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sldIdLst>
    <p:sldId id="256" r:id="rId2"/>
    <p:sldId id="258" r:id="rId3"/>
  </p:sldIdLst>
  <p:sldSz cx="6858000" cy="9906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120" userDrawn="1">
          <p15:clr>
            <a:srgbClr val="A4A3A4"/>
          </p15:clr>
        </p15:guide>
        <p15:guide id="2" pos="188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5854"/>
    <p:restoredTop sz="96405"/>
  </p:normalViewPr>
  <p:slideViewPr>
    <p:cSldViewPr snapToGrid="0" snapToObjects="1" showGuides="1">
      <p:cViewPr varScale="1">
        <p:scale>
          <a:sx n="77" d="100"/>
          <a:sy n="77" d="100"/>
        </p:scale>
        <p:origin x="3656" y="192"/>
      </p:cViewPr>
      <p:guideLst>
        <p:guide orient="horz" pos="3120"/>
        <p:guide pos="188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slide" Target="slides/slide2.xml"/><Relationship Id="rId7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5" Type="http://schemas.openxmlformats.org/officeDocument/2006/relationships/viewProps" Target="viewProps.xml"/><Relationship Id="rId4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\ronyb\Documents\Cergy%20-%20The&#768;se\FTIR\ATR-Fungi\Test\Comparatif\Tricho%2025-04-18\Tricho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\ronyb\Documents\Cergy%20-%20The&#768;se\FTIR\ATR-Fungi\Test\Comparatif\Tricho%2025-04-18\Tricho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\ronyb\Documents\Cergy%20-%20The&#768;se\FTIR\ATR-Fungi\Test\Comparatif\Tricho%2025-04-18\Tricho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\ronyb\Documents\Cergy%20-%20The&#768;se\FTIR\ATR-Fungi\Test\Poria%2005-04-18\IR_Poria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\ronyb\Documents\Cergy%20-%20The&#768;se\FTIR\ATR-Fungi\Test\Comparatif\Serpula%2025-04-18\Serpula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\ronyb\Documents\Cergy%20-%20The&#768;se\FTIR\ATR-Fungi\Test\Poria%2005-04-18\IR_Poria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\ronyb\Documents\Cergy%20-%20The&#768;se\FTIR\ATR-Fungi\Test\Comparatif\Serpula%2025-04-18\Serpula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\ronyb\Documents\Cergy%20-%20The&#768;se\FTIR\ATR-Fungi\Test\Poria%2005-04-18\IR_Poria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\ronyb\Documents\Cergy%20-%20The&#768;se\FTIR\ATR-Fungi\Test\Comparatif\Serpula%2025-04-18\Serpula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PES!$B$1</c:f>
              <c:strCache>
                <c:ptCount val="1"/>
                <c:pt idx="0">
                  <c:v>Trichoderma-mycelium-PES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PES!$A$2:$A$4381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PES!$B$2:$B$4381</c:f>
              <c:numCache>
                <c:formatCode>General</c:formatCode>
                <c:ptCount val="4380"/>
                <c:pt idx="0">
                  <c:v>7.5199999999999996E-4</c:v>
                </c:pt>
                <c:pt idx="1">
                  <c:v>2.941E-3</c:v>
                </c:pt>
                <c:pt idx="2">
                  <c:v>5.1320000000000003E-3</c:v>
                </c:pt>
                <c:pt idx="3">
                  <c:v>7.3249999999999999E-3</c:v>
                </c:pt>
                <c:pt idx="4">
                  <c:v>9.5180000000000004E-3</c:v>
                </c:pt>
                <c:pt idx="5">
                  <c:v>1.1712999999999999E-2</c:v>
                </c:pt>
                <c:pt idx="6">
                  <c:v>1.391E-2</c:v>
                </c:pt>
                <c:pt idx="7">
                  <c:v>1.6107E-2</c:v>
                </c:pt>
                <c:pt idx="8">
                  <c:v>1.8305999999999999E-2</c:v>
                </c:pt>
                <c:pt idx="9">
                  <c:v>2.0506E-2</c:v>
                </c:pt>
                <c:pt idx="10">
                  <c:v>2.2707999999999999E-2</c:v>
                </c:pt>
                <c:pt idx="11">
                  <c:v>2.4910000000000002E-2</c:v>
                </c:pt>
                <c:pt idx="12">
                  <c:v>2.7113999999999999E-2</c:v>
                </c:pt>
                <c:pt idx="13">
                  <c:v>2.7557000000000002E-2</c:v>
                </c:pt>
                <c:pt idx="14">
                  <c:v>2.7674000000000001E-2</c:v>
                </c:pt>
                <c:pt idx="15">
                  <c:v>2.7754999999999998E-2</c:v>
                </c:pt>
                <c:pt idx="16">
                  <c:v>2.8282999999999999E-2</c:v>
                </c:pt>
                <c:pt idx="17">
                  <c:v>2.9753999999999999E-2</c:v>
                </c:pt>
                <c:pt idx="18">
                  <c:v>3.2189000000000002E-2</c:v>
                </c:pt>
                <c:pt idx="19">
                  <c:v>3.4941E-2</c:v>
                </c:pt>
                <c:pt idx="20">
                  <c:v>3.7324000000000003E-2</c:v>
                </c:pt>
                <c:pt idx="21">
                  <c:v>3.9259000000000002E-2</c:v>
                </c:pt>
                <c:pt idx="22">
                  <c:v>4.1341000000000003E-2</c:v>
                </c:pt>
                <c:pt idx="23">
                  <c:v>4.4585E-2</c:v>
                </c:pt>
                <c:pt idx="24">
                  <c:v>4.9399999999999999E-2</c:v>
                </c:pt>
                <c:pt idx="25">
                  <c:v>5.4538999999999997E-2</c:v>
                </c:pt>
                <c:pt idx="26">
                  <c:v>5.8485000000000002E-2</c:v>
                </c:pt>
                <c:pt idx="27">
                  <c:v>6.0775000000000003E-2</c:v>
                </c:pt>
                <c:pt idx="28">
                  <c:v>6.1985999999999999E-2</c:v>
                </c:pt>
                <c:pt idx="29">
                  <c:v>6.2912999999999997E-2</c:v>
                </c:pt>
                <c:pt idx="30">
                  <c:v>6.4036999999999997E-2</c:v>
                </c:pt>
                <c:pt idx="31">
                  <c:v>6.5682000000000004E-2</c:v>
                </c:pt>
                <c:pt idx="32">
                  <c:v>6.7988000000000007E-2</c:v>
                </c:pt>
                <c:pt idx="33">
                  <c:v>7.0659E-2</c:v>
                </c:pt>
                <c:pt idx="34">
                  <c:v>7.3105000000000003E-2</c:v>
                </c:pt>
                <c:pt idx="35">
                  <c:v>7.4760999999999994E-2</c:v>
                </c:pt>
                <c:pt idx="36">
                  <c:v>7.5500999999999999E-2</c:v>
                </c:pt>
                <c:pt idx="37">
                  <c:v>7.5742000000000004E-2</c:v>
                </c:pt>
                <c:pt idx="38">
                  <c:v>7.6088000000000003E-2</c:v>
                </c:pt>
                <c:pt idx="39">
                  <c:v>7.6957999999999999E-2</c:v>
                </c:pt>
                <c:pt idx="40">
                  <c:v>7.8492000000000006E-2</c:v>
                </c:pt>
                <c:pt idx="41">
                  <c:v>8.0549999999999997E-2</c:v>
                </c:pt>
                <c:pt idx="42">
                  <c:v>8.2726999999999995E-2</c:v>
                </c:pt>
                <c:pt idx="43">
                  <c:v>8.4695999999999994E-2</c:v>
                </c:pt>
                <c:pt idx="44">
                  <c:v>8.6708999999999994E-2</c:v>
                </c:pt>
                <c:pt idx="45">
                  <c:v>8.9399999999999993E-2</c:v>
                </c:pt>
                <c:pt idx="46">
                  <c:v>9.3146000000000007E-2</c:v>
                </c:pt>
                <c:pt idx="47">
                  <c:v>9.7673999999999997E-2</c:v>
                </c:pt>
                <c:pt idx="48">
                  <c:v>0.101978</c:v>
                </c:pt>
                <c:pt idx="49">
                  <c:v>0.105243</c:v>
                </c:pt>
                <c:pt idx="50">
                  <c:v>0.10821699999999999</c:v>
                </c:pt>
                <c:pt idx="51">
                  <c:v>0.111919</c:v>
                </c:pt>
                <c:pt idx="52">
                  <c:v>0.116397</c:v>
                </c:pt>
                <c:pt idx="53">
                  <c:v>0.12134499999999999</c:v>
                </c:pt>
                <c:pt idx="54">
                  <c:v>0.12651599999999999</c:v>
                </c:pt>
                <c:pt idx="55">
                  <c:v>0.131386</c:v>
                </c:pt>
                <c:pt idx="56">
                  <c:v>0.13525300000000001</c:v>
                </c:pt>
                <c:pt idx="57">
                  <c:v>0.137903</c:v>
                </c:pt>
                <c:pt idx="58">
                  <c:v>0.139597</c:v>
                </c:pt>
                <c:pt idx="59">
                  <c:v>0.140653</c:v>
                </c:pt>
                <c:pt idx="60">
                  <c:v>0.14133399999999999</c:v>
                </c:pt>
                <c:pt idx="61">
                  <c:v>0.1419</c:v>
                </c:pt>
                <c:pt idx="62">
                  <c:v>0.14246600000000001</c:v>
                </c:pt>
                <c:pt idx="63">
                  <c:v>0.14277799999999999</c:v>
                </c:pt>
                <c:pt idx="64">
                  <c:v>0.142184</c:v>
                </c:pt>
                <c:pt idx="65">
                  <c:v>0.14017399999999999</c:v>
                </c:pt>
                <c:pt idx="66">
                  <c:v>0.13699500000000001</c:v>
                </c:pt>
                <c:pt idx="67">
                  <c:v>0.13347800000000001</c:v>
                </c:pt>
                <c:pt idx="68">
                  <c:v>0.13045599999999999</c:v>
                </c:pt>
                <c:pt idx="69">
                  <c:v>0.12836400000000001</c:v>
                </c:pt>
                <c:pt idx="70">
                  <c:v>0.12722900000000001</c:v>
                </c:pt>
                <c:pt idx="71">
                  <c:v>0.126883</c:v>
                </c:pt>
                <c:pt idx="72">
                  <c:v>0.127197</c:v>
                </c:pt>
                <c:pt idx="73">
                  <c:v>0.12819700000000001</c:v>
                </c:pt>
                <c:pt idx="74">
                  <c:v>0.129991</c:v>
                </c:pt>
                <c:pt idx="75">
                  <c:v>0.12973399999999999</c:v>
                </c:pt>
                <c:pt idx="76">
                  <c:v>0.13000300000000001</c:v>
                </c:pt>
                <c:pt idx="77">
                  <c:v>0.130686</c:v>
                </c:pt>
                <c:pt idx="78">
                  <c:v>0.13163900000000001</c:v>
                </c:pt>
                <c:pt idx="79">
                  <c:v>0.132798</c:v>
                </c:pt>
                <c:pt idx="80">
                  <c:v>0.13447000000000001</c:v>
                </c:pt>
                <c:pt idx="81">
                  <c:v>0.137102</c:v>
                </c:pt>
                <c:pt idx="82">
                  <c:v>0.140735</c:v>
                </c:pt>
                <c:pt idx="83">
                  <c:v>0.14474500000000001</c:v>
                </c:pt>
                <c:pt idx="84">
                  <c:v>0.148313</c:v>
                </c:pt>
                <c:pt idx="85">
                  <c:v>0.15101899999999999</c:v>
                </c:pt>
                <c:pt idx="86">
                  <c:v>0.152756</c:v>
                </c:pt>
                <c:pt idx="87">
                  <c:v>0.15348300000000001</c:v>
                </c:pt>
                <c:pt idx="88">
                  <c:v>0.15340899999999999</c:v>
                </c:pt>
                <c:pt idx="89">
                  <c:v>0.15313599999999999</c:v>
                </c:pt>
                <c:pt idx="90">
                  <c:v>0.15281</c:v>
                </c:pt>
                <c:pt idx="91">
                  <c:v>0.152003</c:v>
                </c:pt>
                <c:pt idx="92">
                  <c:v>0.150584</c:v>
                </c:pt>
                <c:pt idx="93">
                  <c:v>0.14863899999999999</c:v>
                </c:pt>
                <c:pt idx="94">
                  <c:v>0.146288</c:v>
                </c:pt>
                <c:pt idx="95">
                  <c:v>0.143707</c:v>
                </c:pt>
                <c:pt idx="96">
                  <c:v>0.14113000000000001</c:v>
                </c:pt>
                <c:pt idx="97">
                  <c:v>0.13882</c:v>
                </c:pt>
                <c:pt idx="98">
                  <c:v>0.137048</c:v>
                </c:pt>
                <c:pt idx="99">
                  <c:v>0.13601099999999999</c:v>
                </c:pt>
                <c:pt idx="100">
                  <c:v>0.135653</c:v>
                </c:pt>
                <c:pt idx="101">
                  <c:v>0.135661</c:v>
                </c:pt>
                <c:pt idx="102">
                  <c:v>0.13580300000000001</c:v>
                </c:pt>
                <c:pt idx="103">
                  <c:v>0.136152</c:v>
                </c:pt>
                <c:pt idx="104">
                  <c:v>0.13688</c:v>
                </c:pt>
                <c:pt idx="105">
                  <c:v>0.137873</c:v>
                </c:pt>
                <c:pt idx="106">
                  <c:v>0.138651</c:v>
                </c:pt>
                <c:pt idx="107">
                  <c:v>0.13872999999999999</c:v>
                </c:pt>
                <c:pt idx="108">
                  <c:v>0.138075</c:v>
                </c:pt>
                <c:pt idx="109">
                  <c:v>0.137124</c:v>
                </c:pt>
                <c:pt idx="110">
                  <c:v>0.136431</c:v>
                </c:pt>
                <c:pt idx="111">
                  <c:v>0.13641300000000001</c:v>
                </c:pt>
                <c:pt idx="112">
                  <c:v>0.137022</c:v>
                </c:pt>
                <c:pt idx="113">
                  <c:v>0.13731399999999999</c:v>
                </c:pt>
                <c:pt idx="114">
                  <c:v>0.135959</c:v>
                </c:pt>
                <c:pt idx="115">
                  <c:v>0.13292899999999999</c:v>
                </c:pt>
                <c:pt idx="116">
                  <c:v>0.12951199999999999</c:v>
                </c:pt>
                <c:pt idx="117">
                  <c:v>0.126752</c:v>
                </c:pt>
                <c:pt idx="118">
                  <c:v>0.124947</c:v>
                </c:pt>
                <c:pt idx="119">
                  <c:v>0.1239</c:v>
                </c:pt>
                <c:pt idx="120">
                  <c:v>0.12320399999999999</c:v>
                </c:pt>
                <c:pt idx="121">
                  <c:v>0.122431</c:v>
                </c:pt>
                <c:pt idx="122">
                  <c:v>0.12152</c:v>
                </c:pt>
                <c:pt idx="123">
                  <c:v>0.120966</c:v>
                </c:pt>
                <c:pt idx="124">
                  <c:v>0.120659</c:v>
                </c:pt>
                <c:pt idx="125">
                  <c:v>0.121423</c:v>
                </c:pt>
                <c:pt idx="126">
                  <c:v>0.12280099999999999</c:v>
                </c:pt>
                <c:pt idx="127">
                  <c:v>0.12422800000000001</c:v>
                </c:pt>
                <c:pt idx="128">
                  <c:v>0.12545600000000001</c:v>
                </c:pt>
                <c:pt idx="129">
                  <c:v>0.12648400000000001</c:v>
                </c:pt>
                <c:pt idx="130">
                  <c:v>0.12736600000000001</c:v>
                </c:pt>
                <c:pt idx="131">
                  <c:v>0.12822500000000001</c:v>
                </c:pt>
                <c:pt idx="132">
                  <c:v>0.12916800000000001</c:v>
                </c:pt>
                <c:pt idx="133">
                  <c:v>0.130163</c:v>
                </c:pt>
                <c:pt idx="134">
                  <c:v>0.13115299999999999</c:v>
                </c:pt>
                <c:pt idx="135">
                  <c:v>0.13219400000000001</c:v>
                </c:pt>
                <c:pt idx="136">
                  <c:v>0.13323099999999999</c:v>
                </c:pt>
                <c:pt idx="137">
                  <c:v>0.13397600000000001</c:v>
                </c:pt>
                <c:pt idx="138">
                  <c:v>0.13436200000000001</c:v>
                </c:pt>
                <c:pt idx="139">
                  <c:v>0.134768</c:v>
                </c:pt>
                <c:pt idx="140">
                  <c:v>0.13544500000000001</c:v>
                </c:pt>
                <c:pt idx="141">
                  <c:v>0.13608600000000001</c:v>
                </c:pt>
                <c:pt idx="142">
                  <c:v>0.13611300000000001</c:v>
                </c:pt>
                <c:pt idx="143">
                  <c:v>0.13529099999999999</c:v>
                </c:pt>
                <c:pt idx="144">
                  <c:v>0.133882</c:v>
                </c:pt>
                <c:pt idx="145">
                  <c:v>0.132462</c:v>
                </c:pt>
                <c:pt idx="146">
                  <c:v>0.131719</c:v>
                </c:pt>
                <c:pt idx="147">
                  <c:v>0.13198499999999999</c:v>
                </c:pt>
                <c:pt idx="148">
                  <c:v>0.13291</c:v>
                </c:pt>
                <c:pt idx="149">
                  <c:v>0.13366600000000001</c:v>
                </c:pt>
                <c:pt idx="150">
                  <c:v>0.13342300000000001</c:v>
                </c:pt>
                <c:pt idx="151">
                  <c:v>0.131907</c:v>
                </c:pt>
                <c:pt idx="152">
                  <c:v>0.129521</c:v>
                </c:pt>
                <c:pt idx="153">
                  <c:v>0.12690699999999999</c:v>
                </c:pt>
                <c:pt idx="154">
                  <c:v>0.124505</c:v>
                </c:pt>
                <c:pt idx="155">
                  <c:v>0.122404</c:v>
                </c:pt>
                <c:pt idx="156">
                  <c:v>0.12046800000000001</c:v>
                </c:pt>
                <c:pt idx="157">
                  <c:v>0.11859</c:v>
                </c:pt>
                <c:pt idx="158">
                  <c:v>0.11684</c:v>
                </c:pt>
                <c:pt idx="159">
                  <c:v>0.115369</c:v>
                </c:pt>
                <c:pt idx="160">
                  <c:v>0.114209</c:v>
                </c:pt>
                <c:pt idx="161">
                  <c:v>0.113314</c:v>
                </c:pt>
                <c:pt idx="162">
                  <c:v>0.112746</c:v>
                </c:pt>
                <c:pt idx="163">
                  <c:v>0.112591</c:v>
                </c:pt>
                <c:pt idx="164">
                  <c:v>0.112731</c:v>
                </c:pt>
                <c:pt idx="165">
                  <c:v>0.11301700000000001</c:v>
                </c:pt>
                <c:pt idx="166">
                  <c:v>0.11361</c:v>
                </c:pt>
                <c:pt idx="167">
                  <c:v>0.114858</c:v>
                </c:pt>
                <c:pt idx="168">
                  <c:v>0.116872</c:v>
                </c:pt>
                <c:pt idx="169">
                  <c:v>0.119431</c:v>
                </c:pt>
                <c:pt idx="170">
                  <c:v>0.122131</c:v>
                </c:pt>
                <c:pt idx="171">
                  <c:v>0.1245</c:v>
                </c:pt>
                <c:pt idx="172">
                  <c:v>0.126115</c:v>
                </c:pt>
                <c:pt idx="173">
                  <c:v>0.126779</c:v>
                </c:pt>
                <c:pt idx="174">
                  <c:v>0.126722</c:v>
                </c:pt>
                <c:pt idx="175">
                  <c:v>0.12667</c:v>
                </c:pt>
                <c:pt idx="176">
                  <c:v>0.127249</c:v>
                </c:pt>
                <c:pt idx="177">
                  <c:v>0.128246</c:v>
                </c:pt>
                <c:pt idx="178">
                  <c:v>0.12875400000000001</c:v>
                </c:pt>
                <c:pt idx="179">
                  <c:v>0.128002</c:v>
                </c:pt>
                <c:pt idx="180">
                  <c:v>0.12595200000000001</c:v>
                </c:pt>
                <c:pt idx="181">
                  <c:v>0.123153</c:v>
                </c:pt>
                <c:pt idx="182">
                  <c:v>0.120237</c:v>
                </c:pt>
                <c:pt idx="183">
                  <c:v>0.117593</c:v>
                </c:pt>
                <c:pt idx="184">
                  <c:v>0.115385</c:v>
                </c:pt>
                <c:pt idx="185">
                  <c:v>0.113692</c:v>
                </c:pt>
                <c:pt idx="186">
                  <c:v>0.11251</c:v>
                </c:pt>
                <c:pt idx="187">
                  <c:v>0.111716</c:v>
                </c:pt>
                <c:pt idx="188">
                  <c:v>0.111192</c:v>
                </c:pt>
                <c:pt idx="189">
                  <c:v>0.110973</c:v>
                </c:pt>
                <c:pt idx="190">
                  <c:v>0.11113000000000001</c:v>
                </c:pt>
                <c:pt idx="191">
                  <c:v>0.11157</c:v>
                </c:pt>
                <c:pt idx="192">
                  <c:v>0.112125</c:v>
                </c:pt>
                <c:pt idx="193">
                  <c:v>0.11283899999999999</c:v>
                </c:pt>
                <c:pt idx="194">
                  <c:v>0.113938</c:v>
                </c:pt>
                <c:pt idx="195">
                  <c:v>0.11555</c:v>
                </c:pt>
                <c:pt idx="196">
                  <c:v>0.11766500000000001</c:v>
                </c:pt>
                <c:pt idx="197">
                  <c:v>0.12033000000000001</c:v>
                </c:pt>
                <c:pt idx="198">
                  <c:v>0.123539</c:v>
                </c:pt>
                <c:pt idx="199">
                  <c:v>0.126892</c:v>
                </c:pt>
                <c:pt idx="200">
                  <c:v>0.129658</c:v>
                </c:pt>
                <c:pt idx="201">
                  <c:v>0.13130500000000001</c:v>
                </c:pt>
                <c:pt idx="202">
                  <c:v>0.131941</c:v>
                </c:pt>
                <c:pt idx="203">
                  <c:v>0.13215499999999999</c:v>
                </c:pt>
                <c:pt idx="204">
                  <c:v>0.13248399999999999</c:v>
                </c:pt>
                <c:pt idx="205">
                  <c:v>0.13309499999999999</c:v>
                </c:pt>
                <c:pt idx="206">
                  <c:v>0.13383900000000001</c:v>
                </c:pt>
                <c:pt idx="207">
                  <c:v>0.13445199999999999</c:v>
                </c:pt>
                <c:pt idx="208">
                  <c:v>0.13475799999999999</c:v>
                </c:pt>
                <c:pt idx="209">
                  <c:v>0.13481299999999999</c:v>
                </c:pt>
                <c:pt idx="210">
                  <c:v>0.13478499999999999</c:v>
                </c:pt>
                <c:pt idx="211">
                  <c:v>0.134715</c:v>
                </c:pt>
                <c:pt idx="212">
                  <c:v>0.13447899999999999</c:v>
                </c:pt>
                <c:pt idx="213">
                  <c:v>0.13394800000000001</c:v>
                </c:pt>
                <c:pt idx="214">
                  <c:v>0.13308300000000001</c:v>
                </c:pt>
                <c:pt idx="215">
                  <c:v>0.131934</c:v>
                </c:pt>
                <c:pt idx="216">
                  <c:v>0.13070000000000001</c:v>
                </c:pt>
                <c:pt idx="217">
                  <c:v>0.12976099999999999</c:v>
                </c:pt>
                <c:pt idx="218">
                  <c:v>0.12951699999999999</c:v>
                </c:pt>
                <c:pt idx="219">
                  <c:v>0.130131</c:v>
                </c:pt>
                <c:pt idx="220">
                  <c:v>0.13142899999999999</c:v>
                </c:pt>
                <c:pt idx="221">
                  <c:v>0.13297800000000001</c:v>
                </c:pt>
                <c:pt idx="222">
                  <c:v>0.134324</c:v>
                </c:pt>
                <c:pt idx="223">
                  <c:v>0.13531799999999999</c:v>
                </c:pt>
                <c:pt idx="224">
                  <c:v>0.136269</c:v>
                </c:pt>
                <c:pt idx="225">
                  <c:v>0.137679</c:v>
                </c:pt>
                <c:pt idx="226">
                  <c:v>0.13981099999999999</c:v>
                </c:pt>
                <c:pt idx="227">
                  <c:v>0.14247099999999999</c:v>
                </c:pt>
                <c:pt idx="228">
                  <c:v>0.145148</c:v>
                </c:pt>
                <c:pt idx="229">
                  <c:v>0.14740800000000001</c:v>
                </c:pt>
                <c:pt idx="230">
                  <c:v>0.14918600000000001</c:v>
                </c:pt>
                <c:pt idx="231">
                  <c:v>0.15071100000000001</c:v>
                </c:pt>
                <c:pt idx="232">
                  <c:v>0.15221499999999999</c:v>
                </c:pt>
                <c:pt idx="233">
                  <c:v>0.15371899999999999</c:v>
                </c:pt>
                <c:pt idx="234">
                  <c:v>0.15495300000000001</c:v>
                </c:pt>
                <c:pt idx="235">
                  <c:v>0.15553600000000001</c:v>
                </c:pt>
                <c:pt idx="236">
                  <c:v>0.15532000000000001</c:v>
                </c:pt>
                <c:pt idx="237">
                  <c:v>0.154528</c:v>
                </c:pt>
                <c:pt idx="238">
                  <c:v>0.153529</c:v>
                </c:pt>
                <c:pt idx="239">
                  <c:v>0.152591</c:v>
                </c:pt>
                <c:pt idx="240">
                  <c:v>0.15187</c:v>
                </c:pt>
                <c:pt idx="241">
                  <c:v>0.151448</c:v>
                </c:pt>
                <c:pt idx="242">
                  <c:v>0.15129999999999999</c:v>
                </c:pt>
                <c:pt idx="243">
                  <c:v>0.151306</c:v>
                </c:pt>
                <c:pt idx="244">
                  <c:v>0.15135100000000001</c:v>
                </c:pt>
                <c:pt idx="245">
                  <c:v>0.15142700000000001</c:v>
                </c:pt>
                <c:pt idx="246">
                  <c:v>0.151645</c:v>
                </c:pt>
                <c:pt idx="247">
                  <c:v>0.15214800000000001</c:v>
                </c:pt>
                <c:pt idx="248">
                  <c:v>0.15303700000000001</c:v>
                </c:pt>
                <c:pt idx="249">
                  <c:v>0.15437500000000001</c:v>
                </c:pt>
                <c:pt idx="250">
                  <c:v>0.15615699999999999</c:v>
                </c:pt>
                <c:pt idx="251">
                  <c:v>0.15823699999999999</c:v>
                </c:pt>
                <c:pt idx="252">
                  <c:v>0.16036400000000001</c:v>
                </c:pt>
                <c:pt idx="253">
                  <c:v>0.16239500000000001</c:v>
                </c:pt>
                <c:pt idx="254">
                  <c:v>0.16442899999999999</c:v>
                </c:pt>
                <c:pt idx="255">
                  <c:v>0.16667000000000001</c:v>
                </c:pt>
                <c:pt idx="256">
                  <c:v>0.16913700000000001</c:v>
                </c:pt>
                <c:pt idx="257">
                  <c:v>0.17157700000000001</c:v>
                </c:pt>
                <c:pt idx="258">
                  <c:v>0.17365800000000001</c:v>
                </c:pt>
                <c:pt idx="259">
                  <c:v>0.17522399999999999</c:v>
                </c:pt>
                <c:pt idx="260">
                  <c:v>0.17633299999999999</c:v>
                </c:pt>
                <c:pt idx="261">
                  <c:v>0.17713000000000001</c:v>
                </c:pt>
                <c:pt idx="262">
                  <c:v>0.17775299999999999</c:v>
                </c:pt>
                <c:pt idx="263">
                  <c:v>0.17829300000000001</c:v>
                </c:pt>
                <c:pt idx="264">
                  <c:v>0.17877699999999999</c:v>
                </c:pt>
                <c:pt idx="265">
                  <c:v>0.17921899999999999</c:v>
                </c:pt>
                <c:pt idx="266">
                  <c:v>0.17971500000000001</c:v>
                </c:pt>
                <c:pt idx="267">
                  <c:v>0.18041399999999999</c:v>
                </c:pt>
                <c:pt idx="268">
                  <c:v>0.18130299999999999</c:v>
                </c:pt>
                <c:pt idx="269">
                  <c:v>0.182114</c:v>
                </c:pt>
                <c:pt idx="270">
                  <c:v>0.182562</c:v>
                </c:pt>
                <c:pt idx="271">
                  <c:v>0.182643</c:v>
                </c:pt>
                <c:pt idx="272">
                  <c:v>0.18267600000000001</c:v>
                </c:pt>
                <c:pt idx="273">
                  <c:v>0.183086</c:v>
                </c:pt>
                <c:pt idx="274">
                  <c:v>0.18410199999999999</c:v>
                </c:pt>
                <c:pt idx="275">
                  <c:v>0.185614</c:v>
                </c:pt>
                <c:pt idx="276">
                  <c:v>0.187302</c:v>
                </c:pt>
                <c:pt idx="277">
                  <c:v>0.18895700000000001</c:v>
                </c:pt>
                <c:pt idx="278">
                  <c:v>0.190612</c:v>
                </c:pt>
                <c:pt idx="279">
                  <c:v>0.192354</c:v>
                </c:pt>
                <c:pt idx="280">
                  <c:v>0.19414000000000001</c:v>
                </c:pt>
                <c:pt idx="281">
                  <c:v>0.195881</c:v>
                </c:pt>
                <c:pt idx="282">
                  <c:v>0.197603</c:v>
                </c:pt>
                <c:pt idx="283">
                  <c:v>0.199403</c:v>
                </c:pt>
                <c:pt idx="284">
                  <c:v>0.20131599999999999</c:v>
                </c:pt>
                <c:pt idx="285">
                  <c:v>0.20332600000000001</c:v>
                </c:pt>
                <c:pt idx="286">
                  <c:v>0.20541300000000001</c:v>
                </c:pt>
                <c:pt idx="287">
                  <c:v>0.207486</c:v>
                </c:pt>
                <c:pt idx="288">
                  <c:v>0.209337</c:v>
                </c:pt>
                <c:pt idx="289">
                  <c:v>0.21082400000000001</c:v>
                </c:pt>
                <c:pt idx="290">
                  <c:v>0.212057</c:v>
                </c:pt>
                <c:pt idx="291">
                  <c:v>0.213255</c:v>
                </c:pt>
                <c:pt idx="292">
                  <c:v>0.21446200000000001</c:v>
                </c:pt>
                <c:pt idx="293">
                  <c:v>0.21555299999999999</c:v>
                </c:pt>
                <c:pt idx="294">
                  <c:v>0.21651300000000001</c:v>
                </c:pt>
                <c:pt idx="295">
                  <c:v>0.21757899999999999</c:v>
                </c:pt>
                <c:pt idx="296">
                  <c:v>0.21904100000000001</c:v>
                </c:pt>
                <c:pt idx="297">
                  <c:v>0.22090000000000001</c:v>
                </c:pt>
                <c:pt idx="298">
                  <c:v>0.22278000000000001</c:v>
                </c:pt>
                <c:pt idx="299">
                  <c:v>0.22422500000000001</c:v>
                </c:pt>
                <c:pt idx="300">
                  <c:v>0.22506599999999999</c:v>
                </c:pt>
                <c:pt idx="301">
                  <c:v>0.225471</c:v>
                </c:pt>
                <c:pt idx="302">
                  <c:v>0.225715</c:v>
                </c:pt>
                <c:pt idx="303">
                  <c:v>0.22598399999999999</c:v>
                </c:pt>
                <c:pt idx="304">
                  <c:v>0.22638900000000001</c:v>
                </c:pt>
                <c:pt idx="305">
                  <c:v>0.22708700000000001</c:v>
                </c:pt>
                <c:pt idx="306">
                  <c:v>0.22825999999999999</c:v>
                </c:pt>
                <c:pt idx="307">
                  <c:v>0.22991600000000001</c:v>
                </c:pt>
                <c:pt idx="308">
                  <c:v>0.23177800000000001</c:v>
                </c:pt>
                <c:pt idx="309">
                  <c:v>0.233515</c:v>
                </c:pt>
                <c:pt idx="310">
                  <c:v>0.23505599999999999</c:v>
                </c:pt>
                <c:pt idx="311">
                  <c:v>0.236572</c:v>
                </c:pt>
                <c:pt idx="312">
                  <c:v>0.238236</c:v>
                </c:pt>
                <c:pt idx="313">
                  <c:v>0.24012700000000001</c:v>
                </c:pt>
                <c:pt idx="314">
                  <c:v>0.242287</c:v>
                </c:pt>
                <c:pt idx="315">
                  <c:v>0.24468100000000001</c:v>
                </c:pt>
                <c:pt idx="316">
                  <c:v>0.24710499999999999</c:v>
                </c:pt>
                <c:pt idx="317">
                  <c:v>0.249247</c:v>
                </c:pt>
                <c:pt idx="318">
                  <c:v>0.25093100000000002</c:v>
                </c:pt>
                <c:pt idx="319">
                  <c:v>0.25222099999999997</c:v>
                </c:pt>
                <c:pt idx="320">
                  <c:v>0.25323200000000001</c:v>
                </c:pt>
                <c:pt idx="321">
                  <c:v>0.25390099999999999</c:v>
                </c:pt>
                <c:pt idx="322">
                  <c:v>0.25407200000000002</c:v>
                </c:pt>
                <c:pt idx="323">
                  <c:v>0.25378099999999998</c:v>
                </c:pt>
                <c:pt idx="324">
                  <c:v>0.25333899999999998</c:v>
                </c:pt>
                <c:pt idx="325">
                  <c:v>0.25310899999999997</c:v>
                </c:pt>
                <c:pt idx="326">
                  <c:v>0.25323600000000002</c:v>
                </c:pt>
                <c:pt idx="327">
                  <c:v>0.25358599999999998</c:v>
                </c:pt>
                <c:pt idx="328">
                  <c:v>0.25396299999999999</c:v>
                </c:pt>
                <c:pt idx="329">
                  <c:v>0.254353</c:v>
                </c:pt>
                <c:pt idx="330">
                  <c:v>0.25487900000000002</c:v>
                </c:pt>
                <c:pt idx="331">
                  <c:v>0.25553100000000001</c:v>
                </c:pt>
                <c:pt idx="332">
                  <c:v>0.256129</c:v>
                </c:pt>
                <c:pt idx="333">
                  <c:v>0.25660899999999998</c:v>
                </c:pt>
                <c:pt idx="334">
                  <c:v>0.25718600000000003</c:v>
                </c:pt>
                <c:pt idx="335">
                  <c:v>0.25812600000000002</c:v>
                </c:pt>
                <c:pt idx="336">
                  <c:v>0.25946999999999998</c:v>
                </c:pt>
                <c:pt idx="337">
                  <c:v>0.26102700000000001</c:v>
                </c:pt>
                <c:pt idx="338">
                  <c:v>0.26255099999999998</c:v>
                </c:pt>
                <c:pt idx="339">
                  <c:v>0.26386999999999999</c:v>
                </c:pt>
                <c:pt idx="340">
                  <c:v>0.26487699999999997</c:v>
                </c:pt>
                <c:pt idx="341">
                  <c:v>0.265515</c:v>
                </c:pt>
                <c:pt idx="342">
                  <c:v>0.265822</c:v>
                </c:pt>
                <c:pt idx="343">
                  <c:v>0.265955</c:v>
                </c:pt>
                <c:pt idx="344">
                  <c:v>0.26613799999999999</c:v>
                </c:pt>
                <c:pt idx="345">
                  <c:v>0.26656000000000002</c:v>
                </c:pt>
                <c:pt idx="346">
                  <c:v>0.26734200000000002</c:v>
                </c:pt>
                <c:pt idx="347">
                  <c:v>0.26855800000000002</c:v>
                </c:pt>
                <c:pt idx="348">
                  <c:v>0.27024300000000001</c:v>
                </c:pt>
                <c:pt idx="349">
                  <c:v>0.27233099999999999</c:v>
                </c:pt>
                <c:pt idx="350">
                  <c:v>0.27461999999999998</c:v>
                </c:pt>
                <c:pt idx="351">
                  <c:v>0.27689200000000003</c:v>
                </c:pt>
                <c:pt idx="352">
                  <c:v>0.27904800000000002</c:v>
                </c:pt>
                <c:pt idx="353">
                  <c:v>0.28109800000000001</c:v>
                </c:pt>
                <c:pt idx="354">
                  <c:v>0.28305799999999998</c:v>
                </c:pt>
                <c:pt idx="355">
                  <c:v>0.28492400000000001</c:v>
                </c:pt>
                <c:pt idx="356">
                  <c:v>0.28672999999999998</c:v>
                </c:pt>
                <c:pt idx="357">
                  <c:v>0.28856399999999999</c:v>
                </c:pt>
                <c:pt idx="358">
                  <c:v>0.290487</c:v>
                </c:pt>
                <c:pt idx="359">
                  <c:v>0.29244300000000001</c:v>
                </c:pt>
                <c:pt idx="360">
                  <c:v>0.29428799999999999</c:v>
                </c:pt>
                <c:pt idx="361">
                  <c:v>0.29589799999999999</c:v>
                </c:pt>
                <c:pt idx="362">
                  <c:v>0.29724600000000001</c:v>
                </c:pt>
                <c:pt idx="363">
                  <c:v>0.29838799999999999</c:v>
                </c:pt>
                <c:pt idx="364">
                  <c:v>0.29933599999999999</c:v>
                </c:pt>
                <c:pt idx="365">
                  <c:v>0.29995899999999998</c:v>
                </c:pt>
                <c:pt idx="366">
                  <c:v>0.300122</c:v>
                </c:pt>
                <c:pt idx="367">
                  <c:v>0.29994399999999999</c:v>
                </c:pt>
                <c:pt idx="368">
                  <c:v>0.29980400000000001</c:v>
                </c:pt>
                <c:pt idx="369">
                  <c:v>0.30004900000000001</c:v>
                </c:pt>
                <c:pt idx="370">
                  <c:v>0.30075200000000002</c:v>
                </c:pt>
                <c:pt idx="371">
                  <c:v>0.30176799999999998</c:v>
                </c:pt>
                <c:pt idx="372">
                  <c:v>0.302929</c:v>
                </c:pt>
                <c:pt idx="373">
                  <c:v>0.30416599999999999</c:v>
                </c:pt>
                <c:pt idx="374">
                  <c:v>0.30551899999999999</c:v>
                </c:pt>
                <c:pt idx="375">
                  <c:v>0.307029</c:v>
                </c:pt>
                <c:pt idx="376">
                  <c:v>0.30861100000000002</c:v>
                </c:pt>
                <c:pt idx="377">
                  <c:v>0.31008599999999997</c:v>
                </c:pt>
                <c:pt idx="378">
                  <c:v>0.31139499999999998</c:v>
                </c:pt>
                <c:pt idx="379">
                  <c:v>0.312693</c:v>
                </c:pt>
                <c:pt idx="380">
                  <c:v>0.31415799999999999</c:v>
                </c:pt>
                <c:pt idx="381">
                  <c:v>0.31574600000000003</c:v>
                </c:pt>
                <c:pt idx="382">
                  <c:v>0.31722600000000001</c:v>
                </c:pt>
                <c:pt idx="383">
                  <c:v>0.31845499999999999</c:v>
                </c:pt>
                <c:pt idx="384">
                  <c:v>0.31949300000000003</c:v>
                </c:pt>
                <c:pt idx="385">
                  <c:v>0.32042199999999998</c:v>
                </c:pt>
                <c:pt idx="386">
                  <c:v>0.32120500000000002</c:v>
                </c:pt>
                <c:pt idx="387">
                  <c:v>0.32178000000000001</c:v>
                </c:pt>
                <c:pt idx="388">
                  <c:v>0.32210499999999997</c:v>
                </c:pt>
                <c:pt idx="389">
                  <c:v>0.32213700000000001</c:v>
                </c:pt>
                <c:pt idx="390">
                  <c:v>0.32195499999999999</c:v>
                </c:pt>
                <c:pt idx="391">
                  <c:v>0.321913</c:v>
                </c:pt>
                <c:pt idx="392">
                  <c:v>0.32245800000000002</c:v>
                </c:pt>
                <c:pt idx="393">
                  <c:v>0.323716</c:v>
                </c:pt>
                <c:pt idx="394">
                  <c:v>0.32536100000000001</c:v>
                </c:pt>
                <c:pt idx="395">
                  <c:v>0.32691900000000002</c:v>
                </c:pt>
                <c:pt idx="396">
                  <c:v>0.32814700000000002</c:v>
                </c:pt>
                <c:pt idx="397">
                  <c:v>0.32916000000000001</c:v>
                </c:pt>
                <c:pt idx="398">
                  <c:v>0.33022499999999999</c:v>
                </c:pt>
                <c:pt idx="399">
                  <c:v>0.33144800000000002</c:v>
                </c:pt>
                <c:pt idx="400">
                  <c:v>0.3327</c:v>
                </c:pt>
                <c:pt idx="401">
                  <c:v>0.33383200000000002</c:v>
                </c:pt>
                <c:pt idx="402">
                  <c:v>0.33490399999999998</c:v>
                </c:pt>
                <c:pt idx="403">
                  <c:v>0.33610200000000001</c:v>
                </c:pt>
                <c:pt idx="404">
                  <c:v>0.33747700000000003</c:v>
                </c:pt>
                <c:pt idx="405">
                  <c:v>0.33885100000000001</c:v>
                </c:pt>
                <c:pt idx="406">
                  <c:v>0.34001799999999999</c:v>
                </c:pt>
                <c:pt idx="407">
                  <c:v>0.34091300000000002</c:v>
                </c:pt>
                <c:pt idx="408">
                  <c:v>0.34158100000000002</c:v>
                </c:pt>
                <c:pt idx="409">
                  <c:v>0.34209699999999998</c:v>
                </c:pt>
                <c:pt idx="410">
                  <c:v>0.34258899999999998</c:v>
                </c:pt>
                <c:pt idx="411">
                  <c:v>0.34318799999999999</c:v>
                </c:pt>
                <c:pt idx="412">
                  <c:v>0.34390700000000002</c:v>
                </c:pt>
                <c:pt idx="413">
                  <c:v>0.34469699999999998</c:v>
                </c:pt>
                <c:pt idx="414">
                  <c:v>0.345638</c:v>
                </c:pt>
                <c:pt idx="415">
                  <c:v>0.346916</c:v>
                </c:pt>
                <c:pt idx="416">
                  <c:v>0.348547</c:v>
                </c:pt>
                <c:pt idx="417">
                  <c:v>0.35024699999999998</c:v>
                </c:pt>
                <c:pt idx="418">
                  <c:v>0.35166599999999998</c:v>
                </c:pt>
                <c:pt idx="419">
                  <c:v>0.35268899999999997</c:v>
                </c:pt>
                <c:pt idx="420">
                  <c:v>0.353468</c:v>
                </c:pt>
                <c:pt idx="421">
                  <c:v>0.35424499999999998</c:v>
                </c:pt>
                <c:pt idx="422">
                  <c:v>0.35516799999999998</c:v>
                </c:pt>
                <c:pt idx="423">
                  <c:v>0.35620400000000002</c:v>
                </c:pt>
                <c:pt idx="424">
                  <c:v>0.35719000000000001</c:v>
                </c:pt>
                <c:pt idx="425">
                  <c:v>0.35803800000000002</c:v>
                </c:pt>
                <c:pt idx="426">
                  <c:v>0.35886099999999999</c:v>
                </c:pt>
                <c:pt idx="427">
                  <c:v>0.35982399999999998</c:v>
                </c:pt>
                <c:pt idx="428">
                  <c:v>0.36092200000000002</c:v>
                </c:pt>
                <c:pt idx="429">
                  <c:v>0.36200599999999999</c:v>
                </c:pt>
                <c:pt idx="430">
                  <c:v>0.362981</c:v>
                </c:pt>
                <c:pt idx="431">
                  <c:v>0.36391299999999999</c:v>
                </c:pt>
                <c:pt idx="432">
                  <c:v>0.36495899999999998</c:v>
                </c:pt>
                <c:pt idx="433">
                  <c:v>0.366253</c:v>
                </c:pt>
                <c:pt idx="434">
                  <c:v>0.36781399999999997</c:v>
                </c:pt>
                <c:pt idx="435">
                  <c:v>0.369506</c:v>
                </c:pt>
                <c:pt idx="436">
                  <c:v>0.37113800000000002</c:v>
                </c:pt>
                <c:pt idx="437">
                  <c:v>0.37261300000000003</c:v>
                </c:pt>
                <c:pt idx="438">
                  <c:v>0.37399399999999999</c:v>
                </c:pt>
                <c:pt idx="439">
                  <c:v>0.37539099999999997</c:v>
                </c:pt>
                <c:pt idx="440">
                  <c:v>0.37680799999999998</c:v>
                </c:pt>
                <c:pt idx="441">
                  <c:v>0.37815300000000002</c:v>
                </c:pt>
                <c:pt idx="442">
                  <c:v>0.37937300000000002</c:v>
                </c:pt>
                <c:pt idx="443">
                  <c:v>0.38050099999999998</c:v>
                </c:pt>
                <c:pt idx="444">
                  <c:v>0.38154100000000002</c:v>
                </c:pt>
                <c:pt idx="445">
                  <c:v>0.38243100000000002</c:v>
                </c:pt>
                <c:pt idx="446">
                  <c:v>0.38313199999999997</c:v>
                </c:pt>
                <c:pt idx="447">
                  <c:v>0.38368400000000003</c:v>
                </c:pt>
                <c:pt idx="448">
                  <c:v>0.38419300000000001</c:v>
                </c:pt>
                <c:pt idx="449">
                  <c:v>0.38477899999999998</c:v>
                </c:pt>
                <c:pt idx="450">
                  <c:v>0.38549299999999997</c:v>
                </c:pt>
                <c:pt idx="451">
                  <c:v>0.38628099999999999</c:v>
                </c:pt>
                <c:pt idx="452">
                  <c:v>0.38707200000000003</c:v>
                </c:pt>
                <c:pt idx="453">
                  <c:v>0.38791100000000001</c:v>
                </c:pt>
                <c:pt idx="454">
                  <c:v>0.38893100000000003</c:v>
                </c:pt>
                <c:pt idx="455">
                  <c:v>0.39023999999999998</c:v>
                </c:pt>
                <c:pt idx="456">
                  <c:v>0.39185500000000001</c:v>
                </c:pt>
                <c:pt idx="457">
                  <c:v>0.39368399999999998</c:v>
                </c:pt>
                <c:pt idx="458">
                  <c:v>0.39553100000000002</c:v>
                </c:pt>
                <c:pt idx="459">
                  <c:v>0.39719700000000002</c:v>
                </c:pt>
                <c:pt idx="460">
                  <c:v>0.39865299999999998</c:v>
                </c:pt>
                <c:pt idx="461">
                  <c:v>0.40007599999999999</c:v>
                </c:pt>
                <c:pt idx="462">
                  <c:v>0.40165200000000001</c:v>
                </c:pt>
                <c:pt idx="463">
                  <c:v>0.40339599999999998</c:v>
                </c:pt>
                <c:pt idx="464">
                  <c:v>0.405192</c:v>
                </c:pt>
                <c:pt idx="465">
                  <c:v>0.40694000000000002</c:v>
                </c:pt>
                <c:pt idx="466">
                  <c:v>0.40857599999999999</c:v>
                </c:pt>
                <c:pt idx="467">
                  <c:v>0.41000900000000001</c:v>
                </c:pt>
                <c:pt idx="468">
                  <c:v>0.41116200000000003</c:v>
                </c:pt>
                <c:pt idx="469">
                  <c:v>0.41209200000000001</c:v>
                </c:pt>
                <c:pt idx="470">
                  <c:v>0.41300700000000001</c:v>
                </c:pt>
                <c:pt idx="471">
                  <c:v>0.414076</c:v>
                </c:pt>
                <c:pt idx="472">
                  <c:v>0.41523399999999999</c:v>
                </c:pt>
                <c:pt idx="473">
                  <c:v>0.41625800000000002</c:v>
                </c:pt>
                <c:pt idx="474">
                  <c:v>0.41706500000000002</c:v>
                </c:pt>
                <c:pt idx="475">
                  <c:v>0.41785600000000001</c:v>
                </c:pt>
                <c:pt idx="476">
                  <c:v>0.41888500000000001</c:v>
                </c:pt>
                <c:pt idx="477">
                  <c:v>0.42019699999999999</c:v>
                </c:pt>
                <c:pt idx="478">
                  <c:v>0.42165599999999998</c:v>
                </c:pt>
                <c:pt idx="479">
                  <c:v>0.42313499999999998</c:v>
                </c:pt>
                <c:pt idx="480">
                  <c:v>0.42459999999999998</c:v>
                </c:pt>
                <c:pt idx="481">
                  <c:v>0.42607600000000001</c:v>
                </c:pt>
                <c:pt idx="482">
                  <c:v>0.42760500000000001</c:v>
                </c:pt>
                <c:pt idx="483">
                  <c:v>0.42924200000000001</c:v>
                </c:pt>
                <c:pt idx="484">
                  <c:v>0.431029</c:v>
                </c:pt>
                <c:pt idx="485">
                  <c:v>0.43292999999999998</c:v>
                </c:pt>
                <c:pt idx="486">
                  <c:v>0.43484699999999998</c:v>
                </c:pt>
                <c:pt idx="487">
                  <c:v>0.436722</c:v>
                </c:pt>
                <c:pt idx="488">
                  <c:v>0.43857400000000002</c:v>
                </c:pt>
                <c:pt idx="489">
                  <c:v>0.44040200000000002</c:v>
                </c:pt>
                <c:pt idx="490">
                  <c:v>0.44211</c:v>
                </c:pt>
                <c:pt idx="491">
                  <c:v>0.44357600000000003</c:v>
                </c:pt>
                <c:pt idx="492">
                  <c:v>0.44478099999999998</c:v>
                </c:pt>
                <c:pt idx="493">
                  <c:v>0.44586900000000002</c:v>
                </c:pt>
                <c:pt idx="494">
                  <c:v>0.44705099999999998</c:v>
                </c:pt>
                <c:pt idx="495">
                  <c:v>0.448409</c:v>
                </c:pt>
                <c:pt idx="496">
                  <c:v>0.44983400000000001</c:v>
                </c:pt>
                <c:pt idx="497">
                  <c:v>0.451233</c:v>
                </c:pt>
                <c:pt idx="498">
                  <c:v>0.45266899999999999</c:v>
                </c:pt>
                <c:pt idx="499">
                  <c:v>0.45421800000000001</c:v>
                </c:pt>
                <c:pt idx="500">
                  <c:v>0.45582400000000001</c:v>
                </c:pt>
                <c:pt idx="501">
                  <c:v>0.45742899999999997</c:v>
                </c:pt>
                <c:pt idx="502">
                  <c:v>0.45912399999999998</c:v>
                </c:pt>
                <c:pt idx="503">
                  <c:v>0.46106200000000003</c:v>
                </c:pt>
                <c:pt idx="504">
                  <c:v>0.46326499999999998</c:v>
                </c:pt>
                <c:pt idx="505">
                  <c:v>0.46554899999999999</c:v>
                </c:pt>
                <c:pt idx="506">
                  <c:v>0.46762999999999999</c:v>
                </c:pt>
                <c:pt idx="507">
                  <c:v>0.46933399999999997</c:v>
                </c:pt>
                <c:pt idx="508">
                  <c:v>0.470725</c:v>
                </c:pt>
                <c:pt idx="509">
                  <c:v>0.47200999999999999</c:v>
                </c:pt>
                <c:pt idx="510">
                  <c:v>0.47333599999999998</c:v>
                </c:pt>
                <c:pt idx="511">
                  <c:v>0.47471099999999999</c:v>
                </c:pt>
                <c:pt idx="512">
                  <c:v>0.47607300000000002</c:v>
                </c:pt>
                <c:pt idx="513">
                  <c:v>0.47736000000000001</c:v>
                </c:pt>
                <c:pt idx="514">
                  <c:v>0.478547</c:v>
                </c:pt>
                <c:pt idx="515">
                  <c:v>0.47969200000000001</c:v>
                </c:pt>
                <c:pt idx="516">
                  <c:v>0.48098299999999999</c:v>
                </c:pt>
                <c:pt idx="517">
                  <c:v>0.48264099999999999</c:v>
                </c:pt>
                <c:pt idx="518">
                  <c:v>0.48468</c:v>
                </c:pt>
                <c:pt idx="519">
                  <c:v>0.48681799999999997</c:v>
                </c:pt>
                <c:pt idx="520">
                  <c:v>0.488728</c:v>
                </c:pt>
                <c:pt idx="521">
                  <c:v>0.49036400000000002</c:v>
                </c:pt>
                <c:pt idx="522">
                  <c:v>0.49194300000000002</c:v>
                </c:pt>
                <c:pt idx="523">
                  <c:v>0.49371700000000002</c:v>
                </c:pt>
                <c:pt idx="524">
                  <c:v>0.49582999999999999</c:v>
                </c:pt>
                <c:pt idx="525">
                  <c:v>0.49826700000000002</c:v>
                </c:pt>
                <c:pt idx="526">
                  <c:v>0.50081100000000001</c:v>
                </c:pt>
                <c:pt idx="527">
                  <c:v>0.50315299999999996</c:v>
                </c:pt>
                <c:pt idx="528">
                  <c:v>0.50509599999999999</c:v>
                </c:pt>
                <c:pt idx="529">
                  <c:v>0.50664100000000001</c:v>
                </c:pt>
                <c:pt idx="530">
                  <c:v>0.50787700000000002</c:v>
                </c:pt>
                <c:pt idx="531">
                  <c:v>0.50888699999999998</c:v>
                </c:pt>
                <c:pt idx="532">
                  <c:v>0.50973100000000005</c:v>
                </c:pt>
                <c:pt idx="533">
                  <c:v>0.51042100000000001</c:v>
                </c:pt>
                <c:pt idx="534">
                  <c:v>0.510934</c:v>
                </c:pt>
                <c:pt idx="535">
                  <c:v>0.51132200000000005</c:v>
                </c:pt>
                <c:pt idx="536">
                  <c:v>0.51176900000000003</c:v>
                </c:pt>
                <c:pt idx="537">
                  <c:v>0.51248700000000003</c:v>
                </c:pt>
                <c:pt idx="538">
                  <c:v>0.51351800000000003</c:v>
                </c:pt>
                <c:pt idx="539">
                  <c:v>0.51472200000000001</c:v>
                </c:pt>
                <c:pt idx="540">
                  <c:v>0.51593999999999995</c:v>
                </c:pt>
                <c:pt idx="541">
                  <c:v>0.51713600000000004</c:v>
                </c:pt>
                <c:pt idx="542">
                  <c:v>0.51834599999999997</c:v>
                </c:pt>
                <c:pt idx="543">
                  <c:v>0.51959699999999998</c:v>
                </c:pt>
                <c:pt idx="544">
                  <c:v>0.52098</c:v>
                </c:pt>
                <c:pt idx="545">
                  <c:v>0.52267799999999998</c:v>
                </c:pt>
                <c:pt idx="546">
                  <c:v>0.52481599999999995</c:v>
                </c:pt>
                <c:pt idx="547">
                  <c:v>0.52730200000000005</c:v>
                </c:pt>
                <c:pt idx="548">
                  <c:v>0.52988599999999997</c:v>
                </c:pt>
                <c:pt idx="549">
                  <c:v>0.53235299999999997</c:v>
                </c:pt>
                <c:pt idx="550">
                  <c:v>0.53468400000000005</c:v>
                </c:pt>
                <c:pt idx="551">
                  <c:v>0.53707099999999997</c:v>
                </c:pt>
                <c:pt idx="552">
                  <c:v>0.53969500000000004</c:v>
                </c:pt>
                <c:pt idx="553">
                  <c:v>0.54247500000000004</c:v>
                </c:pt>
                <c:pt idx="554">
                  <c:v>0.54509099999999999</c:v>
                </c:pt>
                <c:pt idx="555">
                  <c:v>0.54727899999999996</c:v>
                </c:pt>
                <c:pt idx="556">
                  <c:v>0.54901699999999998</c:v>
                </c:pt>
                <c:pt idx="557">
                  <c:v>0.55043399999999998</c:v>
                </c:pt>
                <c:pt idx="558">
                  <c:v>0.55168099999999998</c:v>
                </c:pt>
                <c:pt idx="559">
                  <c:v>0.55286000000000002</c:v>
                </c:pt>
                <c:pt idx="560">
                  <c:v>0.55398899999999995</c:v>
                </c:pt>
                <c:pt idx="561">
                  <c:v>0.55500099999999997</c:v>
                </c:pt>
                <c:pt idx="562">
                  <c:v>0.55584699999999998</c:v>
                </c:pt>
                <c:pt idx="563">
                  <c:v>0.55661300000000002</c:v>
                </c:pt>
                <c:pt idx="564">
                  <c:v>0.55748500000000001</c:v>
                </c:pt>
                <c:pt idx="565">
                  <c:v>0.55859899999999996</c:v>
                </c:pt>
                <c:pt idx="566">
                  <c:v>0.55994900000000003</c:v>
                </c:pt>
                <c:pt idx="567">
                  <c:v>0.56142599999999998</c:v>
                </c:pt>
                <c:pt idx="568">
                  <c:v>0.56294699999999998</c:v>
                </c:pt>
                <c:pt idx="569">
                  <c:v>0.56447499999999995</c:v>
                </c:pt>
                <c:pt idx="570">
                  <c:v>0.56595300000000004</c:v>
                </c:pt>
                <c:pt idx="571">
                  <c:v>0.56729300000000005</c:v>
                </c:pt>
                <c:pt idx="572">
                  <c:v>0.568496</c:v>
                </c:pt>
                <c:pt idx="573">
                  <c:v>0.569689</c:v>
                </c:pt>
                <c:pt idx="574">
                  <c:v>0.570967</c:v>
                </c:pt>
                <c:pt idx="575">
                  <c:v>0.57223199999999996</c:v>
                </c:pt>
                <c:pt idx="576">
                  <c:v>0.57325899999999996</c:v>
                </c:pt>
                <c:pt idx="577">
                  <c:v>0.57391099999999995</c:v>
                </c:pt>
                <c:pt idx="578">
                  <c:v>0.57421900000000003</c:v>
                </c:pt>
                <c:pt idx="579">
                  <c:v>0.57428999999999997</c:v>
                </c:pt>
                <c:pt idx="580">
                  <c:v>0.57421199999999994</c:v>
                </c:pt>
                <c:pt idx="581">
                  <c:v>0.57403499999999996</c:v>
                </c:pt>
                <c:pt idx="582">
                  <c:v>0.57375200000000004</c:v>
                </c:pt>
                <c:pt idx="583">
                  <c:v>0.57330599999999998</c:v>
                </c:pt>
                <c:pt idx="584">
                  <c:v>0.57271300000000003</c:v>
                </c:pt>
                <c:pt idx="585">
                  <c:v>0.57216100000000003</c:v>
                </c:pt>
                <c:pt idx="586">
                  <c:v>0.57186899999999996</c:v>
                </c:pt>
                <c:pt idx="587">
                  <c:v>0.57184999999999997</c:v>
                </c:pt>
                <c:pt idx="588">
                  <c:v>0.57191899999999996</c:v>
                </c:pt>
                <c:pt idx="589">
                  <c:v>0.57193799999999995</c:v>
                </c:pt>
                <c:pt idx="590">
                  <c:v>0.57193000000000005</c:v>
                </c:pt>
                <c:pt idx="591">
                  <c:v>0.57196899999999995</c:v>
                </c:pt>
                <c:pt idx="592">
                  <c:v>0.57208400000000004</c:v>
                </c:pt>
                <c:pt idx="593">
                  <c:v>0.572299</c:v>
                </c:pt>
                <c:pt idx="594">
                  <c:v>0.57266899999999998</c:v>
                </c:pt>
                <c:pt idx="595">
                  <c:v>0.57324900000000001</c:v>
                </c:pt>
                <c:pt idx="596">
                  <c:v>0.57403199999999999</c:v>
                </c:pt>
                <c:pt idx="597">
                  <c:v>0.57492500000000002</c:v>
                </c:pt>
                <c:pt idx="598">
                  <c:v>0.57580100000000001</c:v>
                </c:pt>
                <c:pt idx="599">
                  <c:v>0.57657599999999998</c:v>
                </c:pt>
                <c:pt idx="600">
                  <c:v>0.57724299999999995</c:v>
                </c:pt>
                <c:pt idx="601">
                  <c:v>0.57780900000000002</c:v>
                </c:pt>
                <c:pt idx="602">
                  <c:v>0.57820700000000003</c:v>
                </c:pt>
                <c:pt idx="603">
                  <c:v>0.57829200000000003</c:v>
                </c:pt>
                <c:pt idx="604">
                  <c:v>0.57792600000000005</c:v>
                </c:pt>
                <c:pt idx="605">
                  <c:v>0.57704100000000003</c:v>
                </c:pt>
                <c:pt idx="606">
                  <c:v>0.57564700000000002</c:v>
                </c:pt>
                <c:pt idx="607">
                  <c:v>0.57378700000000005</c:v>
                </c:pt>
                <c:pt idx="608">
                  <c:v>0.57150500000000004</c:v>
                </c:pt>
                <c:pt idx="609">
                  <c:v>0.56885600000000003</c:v>
                </c:pt>
                <c:pt idx="610">
                  <c:v>0.56591800000000003</c:v>
                </c:pt>
                <c:pt idx="611">
                  <c:v>0.56278300000000003</c:v>
                </c:pt>
                <c:pt idx="612">
                  <c:v>0.55954800000000005</c:v>
                </c:pt>
                <c:pt idx="613">
                  <c:v>0.55630299999999999</c:v>
                </c:pt>
                <c:pt idx="614">
                  <c:v>0.55309600000000003</c:v>
                </c:pt>
                <c:pt idx="615">
                  <c:v>0.54992700000000005</c:v>
                </c:pt>
                <c:pt idx="616">
                  <c:v>0.54683199999999998</c:v>
                </c:pt>
                <c:pt idx="617">
                  <c:v>0.543956</c:v>
                </c:pt>
                <c:pt idx="618">
                  <c:v>0.54147100000000004</c:v>
                </c:pt>
                <c:pt idx="619">
                  <c:v>0.53937500000000005</c:v>
                </c:pt>
                <c:pt idx="620">
                  <c:v>0.53746000000000005</c:v>
                </c:pt>
                <c:pt idx="621">
                  <c:v>0.53552699999999998</c:v>
                </c:pt>
                <c:pt idx="622">
                  <c:v>0.53355300000000006</c:v>
                </c:pt>
                <c:pt idx="623">
                  <c:v>0.53156300000000001</c:v>
                </c:pt>
                <c:pt idx="624">
                  <c:v>0.52947900000000003</c:v>
                </c:pt>
                <c:pt idx="625">
                  <c:v>0.52717199999999997</c:v>
                </c:pt>
                <c:pt idx="626">
                  <c:v>0.52459900000000004</c:v>
                </c:pt>
                <c:pt idx="627">
                  <c:v>0.52183100000000004</c:v>
                </c:pt>
                <c:pt idx="628">
                  <c:v>0.51904799999999995</c:v>
                </c:pt>
                <c:pt idx="629">
                  <c:v>0.51648499999999997</c:v>
                </c:pt>
                <c:pt idx="630">
                  <c:v>0.51426799999999995</c:v>
                </c:pt>
                <c:pt idx="631">
                  <c:v>0.51227500000000004</c:v>
                </c:pt>
                <c:pt idx="632">
                  <c:v>0.51027400000000001</c:v>
                </c:pt>
                <c:pt idx="633">
                  <c:v>0.50817900000000005</c:v>
                </c:pt>
                <c:pt idx="634">
                  <c:v>0.50605800000000001</c:v>
                </c:pt>
                <c:pt idx="635">
                  <c:v>0.50393600000000005</c:v>
                </c:pt>
                <c:pt idx="636">
                  <c:v>0.50174799999999997</c:v>
                </c:pt>
                <c:pt idx="637">
                  <c:v>0.49943399999999999</c:v>
                </c:pt>
                <c:pt idx="638">
                  <c:v>0.496952</c:v>
                </c:pt>
                <c:pt idx="639">
                  <c:v>0.49424600000000002</c:v>
                </c:pt>
                <c:pt idx="640">
                  <c:v>0.49131200000000003</c:v>
                </c:pt>
                <c:pt idx="641">
                  <c:v>0.48824600000000001</c:v>
                </c:pt>
                <c:pt idx="642">
                  <c:v>0.48510500000000001</c:v>
                </c:pt>
                <c:pt idx="643">
                  <c:v>0.48180499999999998</c:v>
                </c:pt>
                <c:pt idx="644">
                  <c:v>0.47825699999999999</c:v>
                </c:pt>
                <c:pt idx="645">
                  <c:v>0.47453400000000001</c:v>
                </c:pt>
                <c:pt idx="646">
                  <c:v>0.47079399999999999</c:v>
                </c:pt>
                <c:pt idx="647">
                  <c:v>0.46711599999999998</c:v>
                </c:pt>
                <c:pt idx="648">
                  <c:v>0.46351999999999999</c:v>
                </c:pt>
                <c:pt idx="649">
                  <c:v>0.46011299999999999</c:v>
                </c:pt>
                <c:pt idx="650">
                  <c:v>0.45711000000000002</c:v>
                </c:pt>
                <c:pt idx="651">
                  <c:v>0.454704</c:v>
                </c:pt>
                <c:pt idx="652">
                  <c:v>0.45293</c:v>
                </c:pt>
                <c:pt idx="653">
                  <c:v>0.451654</c:v>
                </c:pt>
                <c:pt idx="654">
                  <c:v>0.45065500000000003</c:v>
                </c:pt>
                <c:pt idx="655">
                  <c:v>0.44970900000000003</c:v>
                </c:pt>
                <c:pt idx="656">
                  <c:v>0.44866200000000001</c:v>
                </c:pt>
                <c:pt idx="657">
                  <c:v>0.44747999999999999</c:v>
                </c:pt>
                <c:pt idx="658">
                  <c:v>0.44621499999999997</c:v>
                </c:pt>
                <c:pt idx="659">
                  <c:v>0.44488299999999997</c:v>
                </c:pt>
                <c:pt idx="660">
                  <c:v>0.443384</c:v>
                </c:pt>
                <c:pt idx="661">
                  <c:v>0.44152599999999997</c:v>
                </c:pt>
                <c:pt idx="662">
                  <c:v>0.43915199999999999</c:v>
                </c:pt>
                <c:pt idx="663">
                  <c:v>0.43628899999999998</c:v>
                </c:pt>
                <c:pt idx="664">
                  <c:v>0.433166</c:v>
                </c:pt>
                <c:pt idx="665">
                  <c:v>0.43004199999999998</c:v>
                </c:pt>
                <c:pt idx="666">
                  <c:v>0.42703799999999997</c:v>
                </c:pt>
                <c:pt idx="667">
                  <c:v>0.424153</c:v>
                </c:pt>
                <c:pt idx="668">
                  <c:v>0.42138199999999998</c:v>
                </c:pt>
                <c:pt idx="669">
                  <c:v>0.418742</c:v>
                </c:pt>
                <c:pt idx="670">
                  <c:v>0.41625200000000001</c:v>
                </c:pt>
                <c:pt idx="671">
                  <c:v>0.41393999999999997</c:v>
                </c:pt>
                <c:pt idx="672">
                  <c:v>0.411856</c:v>
                </c:pt>
                <c:pt idx="673">
                  <c:v>0.41005399999999997</c:v>
                </c:pt>
                <c:pt idx="674">
                  <c:v>0.40854299999999999</c:v>
                </c:pt>
                <c:pt idx="675">
                  <c:v>0.40721800000000002</c:v>
                </c:pt>
                <c:pt idx="676">
                  <c:v>0.40589799999999998</c:v>
                </c:pt>
                <c:pt idx="677">
                  <c:v>0.40448000000000001</c:v>
                </c:pt>
                <c:pt idx="678">
                  <c:v>0.40300000000000002</c:v>
                </c:pt>
                <c:pt idx="679">
                  <c:v>0.40149699999999999</c:v>
                </c:pt>
                <c:pt idx="680">
                  <c:v>0.39994099999999999</c:v>
                </c:pt>
                <c:pt idx="681">
                  <c:v>0.39834999999999998</c:v>
                </c:pt>
                <c:pt idx="682">
                  <c:v>0.396818</c:v>
                </c:pt>
                <c:pt idx="683">
                  <c:v>0.395345</c:v>
                </c:pt>
                <c:pt idx="684">
                  <c:v>0.393766</c:v>
                </c:pt>
                <c:pt idx="685">
                  <c:v>0.39195799999999997</c:v>
                </c:pt>
                <c:pt idx="686">
                  <c:v>0.390042</c:v>
                </c:pt>
                <c:pt idx="687">
                  <c:v>0.38825999999999999</c:v>
                </c:pt>
                <c:pt idx="688">
                  <c:v>0.38667699999999999</c:v>
                </c:pt>
                <c:pt idx="689">
                  <c:v>0.38511899999999999</c:v>
                </c:pt>
                <c:pt idx="690">
                  <c:v>0.38341199999999998</c:v>
                </c:pt>
                <c:pt idx="691">
                  <c:v>0.38156899999999999</c:v>
                </c:pt>
                <c:pt idx="692">
                  <c:v>0.37969399999999998</c:v>
                </c:pt>
                <c:pt idx="693">
                  <c:v>0.37782500000000002</c:v>
                </c:pt>
                <c:pt idx="694">
                  <c:v>0.37594300000000003</c:v>
                </c:pt>
                <c:pt idx="695">
                  <c:v>0.374031</c:v>
                </c:pt>
                <c:pt idx="696">
                  <c:v>0.372085</c:v>
                </c:pt>
                <c:pt idx="697">
                  <c:v>0.37008400000000002</c:v>
                </c:pt>
                <c:pt idx="698">
                  <c:v>0.36799300000000001</c:v>
                </c:pt>
                <c:pt idx="699">
                  <c:v>0.36579899999999999</c:v>
                </c:pt>
                <c:pt idx="700">
                  <c:v>0.36357499999999998</c:v>
                </c:pt>
                <c:pt idx="701">
                  <c:v>0.36147200000000002</c:v>
                </c:pt>
                <c:pt idx="702">
                  <c:v>0.35959099999999999</c:v>
                </c:pt>
                <c:pt idx="703">
                  <c:v>0.357906</c:v>
                </c:pt>
                <c:pt idx="704">
                  <c:v>0.356346</c:v>
                </c:pt>
                <c:pt idx="705">
                  <c:v>0.35489900000000002</c:v>
                </c:pt>
                <c:pt idx="706">
                  <c:v>0.35355700000000001</c:v>
                </c:pt>
                <c:pt idx="707">
                  <c:v>0.35225299999999998</c:v>
                </c:pt>
                <c:pt idx="708">
                  <c:v>0.35092200000000001</c:v>
                </c:pt>
                <c:pt idx="709">
                  <c:v>0.34957899999999997</c:v>
                </c:pt>
                <c:pt idx="710">
                  <c:v>0.34827000000000002</c:v>
                </c:pt>
                <c:pt idx="711">
                  <c:v>0.34695799999999999</c:v>
                </c:pt>
                <c:pt idx="712">
                  <c:v>0.34551500000000002</c:v>
                </c:pt>
                <c:pt idx="713">
                  <c:v>0.34386</c:v>
                </c:pt>
                <c:pt idx="714">
                  <c:v>0.342057</c:v>
                </c:pt>
                <c:pt idx="715">
                  <c:v>0.340256</c:v>
                </c:pt>
                <c:pt idx="716">
                  <c:v>0.33854299999999998</c:v>
                </c:pt>
                <c:pt idx="717">
                  <c:v>0.33690599999999998</c:v>
                </c:pt>
                <c:pt idx="718">
                  <c:v>0.33527200000000001</c:v>
                </c:pt>
                <c:pt idx="719">
                  <c:v>0.33351399999999998</c:v>
                </c:pt>
                <c:pt idx="720">
                  <c:v>0.33147900000000002</c:v>
                </c:pt>
                <c:pt idx="721">
                  <c:v>0.32906999999999997</c:v>
                </c:pt>
                <c:pt idx="722">
                  <c:v>0.32635399999999998</c:v>
                </c:pt>
                <c:pt idx="723">
                  <c:v>0.32354699999999997</c:v>
                </c:pt>
                <c:pt idx="724">
                  <c:v>0.32088</c:v>
                </c:pt>
                <c:pt idx="725">
                  <c:v>0.31844499999999998</c:v>
                </c:pt>
                <c:pt idx="726">
                  <c:v>0.31615599999999999</c:v>
                </c:pt>
                <c:pt idx="727">
                  <c:v>0.31386999999999998</c:v>
                </c:pt>
                <c:pt idx="728">
                  <c:v>0.31152299999999999</c:v>
                </c:pt>
                <c:pt idx="729">
                  <c:v>0.30915399999999998</c:v>
                </c:pt>
                <c:pt idx="730">
                  <c:v>0.30681999999999998</c:v>
                </c:pt>
                <c:pt idx="731">
                  <c:v>0.30451800000000001</c:v>
                </c:pt>
                <c:pt idx="732">
                  <c:v>0.302172</c:v>
                </c:pt>
                <c:pt idx="733">
                  <c:v>0.29973300000000003</c:v>
                </c:pt>
                <c:pt idx="734">
                  <c:v>0.297296</c:v>
                </c:pt>
                <c:pt idx="735">
                  <c:v>0.29506399999999999</c:v>
                </c:pt>
                <c:pt idx="736">
                  <c:v>0.293153</c:v>
                </c:pt>
                <c:pt idx="737">
                  <c:v>0.29147299999999998</c:v>
                </c:pt>
                <c:pt idx="738">
                  <c:v>0.28982599999999997</c:v>
                </c:pt>
                <c:pt idx="739">
                  <c:v>0.28806500000000002</c:v>
                </c:pt>
                <c:pt idx="740">
                  <c:v>0.28614499999999998</c:v>
                </c:pt>
                <c:pt idx="741">
                  <c:v>0.284082</c:v>
                </c:pt>
                <c:pt idx="742">
                  <c:v>0.28189199999999998</c:v>
                </c:pt>
                <c:pt idx="743">
                  <c:v>0.279553</c:v>
                </c:pt>
                <c:pt idx="744">
                  <c:v>0.27707399999999999</c:v>
                </c:pt>
                <c:pt idx="745">
                  <c:v>0.27458399999999999</c:v>
                </c:pt>
                <c:pt idx="746">
                  <c:v>0.27227499999999999</c:v>
                </c:pt>
                <c:pt idx="747">
                  <c:v>0.27021000000000001</c:v>
                </c:pt>
                <c:pt idx="748">
                  <c:v>0.26823200000000003</c:v>
                </c:pt>
                <c:pt idx="749">
                  <c:v>0.26612200000000003</c:v>
                </c:pt>
                <c:pt idx="750">
                  <c:v>0.263822</c:v>
                </c:pt>
                <c:pt idx="751">
                  <c:v>0.26145499999999999</c:v>
                </c:pt>
                <c:pt idx="752">
                  <c:v>0.259156</c:v>
                </c:pt>
                <c:pt idx="753">
                  <c:v>0.25695600000000002</c:v>
                </c:pt>
                <c:pt idx="754">
                  <c:v>0.25480799999999998</c:v>
                </c:pt>
                <c:pt idx="755">
                  <c:v>0.252668</c:v>
                </c:pt>
                <c:pt idx="756">
                  <c:v>0.25054199999999999</c:v>
                </c:pt>
                <c:pt idx="757">
                  <c:v>0.24850700000000001</c:v>
                </c:pt>
                <c:pt idx="758">
                  <c:v>0.24664800000000001</c:v>
                </c:pt>
                <c:pt idx="759">
                  <c:v>0.244921</c:v>
                </c:pt>
                <c:pt idx="760">
                  <c:v>0.24313399999999999</c:v>
                </c:pt>
                <c:pt idx="761">
                  <c:v>0.241123</c:v>
                </c:pt>
                <c:pt idx="762">
                  <c:v>0.23890400000000001</c:v>
                </c:pt>
                <c:pt idx="763">
                  <c:v>0.23666000000000001</c:v>
                </c:pt>
                <c:pt idx="764">
                  <c:v>0.234621</c:v>
                </c:pt>
                <c:pt idx="765">
                  <c:v>0.232932</c:v>
                </c:pt>
                <c:pt idx="766">
                  <c:v>0.231545</c:v>
                </c:pt>
                <c:pt idx="767">
                  <c:v>0.23027600000000001</c:v>
                </c:pt>
                <c:pt idx="768">
                  <c:v>0.22900999999999999</c:v>
                </c:pt>
                <c:pt idx="769">
                  <c:v>0.22778200000000001</c:v>
                </c:pt>
                <c:pt idx="770">
                  <c:v>0.22661899999999999</c:v>
                </c:pt>
                <c:pt idx="771">
                  <c:v>0.225413</c:v>
                </c:pt>
                <c:pt idx="772">
                  <c:v>0.22403500000000001</c:v>
                </c:pt>
                <c:pt idx="773">
                  <c:v>0.22248100000000001</c:v>
                </c:pt>
                <c:pt idx="774">
                  <c:v>0.22083800000000001</c:v>
                </c:pt>
                <c:pt idx="775">
                  <c:v>0.21912200000000001</c:v>
                </c:pt>
                <c:pt idx="776">
                  <c:v>0.21726999999999999</c:v>
                </c:pt>
                <c:pt idx="777">
                  <c:v>0.215256</c:v>
                </c:pt>
                <c:pt idx="778">
                  <c:v>0.213116</c:v>
                </c:pt>
                <c:pt idx="779">
                  <c:v>0.21086199999999999</c:v>
                </c:pt>
                <c:pt idx="780">
                  <c:v>0.20849400000000001</c:v>
                </c:pt>
                <c:pt idx="781">
                  <c:v>0.206096</c:v>
                </c:pt>
                <c:pt idx="782">
                  <c:v>0.20380899999999999</c:v>
                </c:pt>
                <c:pt idx="783">
                  <c:v>0.20170299999999999</c:v>
                </c:pt>
                <c:pt idx="784">
                  <c:v>0.19973399999999999</c:v>
                </c:pt>
                <c:pt idx="785">
                  <c:v>0.19786000000000001</c:v>
                </c:pt>
                <c:pt idx="786">
                  <c:v>0.196107</c:v>
                </c:pt>
                <c:pt idx="787">
                  <c:v>0.19450400000000001</c:v>
                </c:pt>
                <c:pt idx="788">
                  <c:v>0.193018</c:v>
                </c:pt>
                <c:pt idx="789">
                  <c:v>0.191556</c:v>
                </c:pt>
                <c:pt idx="790">
                  <c:v>0.19004499999999999</c:v>
                </c:pt>
                <c:pt idx="791">
                  <c:v>0.188504</c:v>
                </c:pt>
                <c:pt idx="792">
                  <c:v>0.18703</c:v>
                </c:pt>
                <c:pt idx="793">
                  <c:v>0.18568699999999999</c:v>
                </c:pt>
                <c:pt idx="794">
                  <c:v>0.18440100000000001</c:v>
                </c:pt>
                <c:pt idx="795">
                  <c:v>0.18299000000000001</c:v>
                </c:pt>
                <c:pt idx="796">
                  <c:v>0.181285</c:v>
                </c:pt>
                <c:pt idx="797">
                  <c:v>0.17923</c:v>
                </c:pt>
                <c:pt idx="798">
                  <c:v>0.17690500000000001</c:v>
                </c:pt>
                <c:pt idx="799">
                  <c:v>0.17446</c:v>
                </c:pt>
                <c:pt idx="800">
                  <c:v>0.17202700000000001</c:v>
                </c:pt>
                <c:pt idx="801">
                  <c:v>0.16963400000000001</c:v>
                </c:pt>
                <c:pt idx="802">
                  <c:v>0.167216</c:v>
                </c:pt>
                <c:pt idx="803">
                  <c:v>0.164767</c:v>
                </c:pt>
                <c:pt idx="804">
                  <c:v>0.162469</c:v>
                </c:pt>
                <c:pt idx="805">
                  <c:v>0.16056400000000001</c:v>
                </c:pt>
                <c:pt idx="806">
                  <c:v>0.15909300000000001</c:v>
                </c:pt>
                <c:pt idx="807">
                  <c:v>0.157858</c:v>
                </c:pt>
                <c:pt idx="808">
                  <c:v>0.15667</c:v>
                </c:pt>
                <c:pt idx="809">
                  <c:v>0.15553</c:v>
                </c:pt>
                <c:pt idx="810">
                  <c:v>0.15452199999999999</c:v>
                </c:pt>
                <c:pt idx="811">
                  <c:v>0.153668</c:v>
                </c:pt>
                <c:pt idx="812">
                  <c:v>0.15294099999999999</c:v>
                </c:pt>
                <c:pt idx="813">
                  <c:v>0.15237100000000001</c:v>
                </c:pt>
                <c:pt idx="814">
                  <c:v>0.15201000000000001</c:v>
                </c:pt>
                <c:pt idx="815">
                  <c:v>0.151812</c:v>
                </c:pt>
                <c:pt idx="816">
                  <c:v>0.15160999999999999</c:v>
                </c:pt>
                <c:pt idx="817">
                  <c:v>0.15125</c:v>
                </c:pt>
                <c:pt idx="818">
                  <c:v>0.15070700000000001</c:v>
                </c:pt>
                <c:pt idx="819">
                  <c:v>0.15005299999999999</c:v>
                </c:pt>
                <c:pt idx="820">
                  <c:v>0.149365</c:v>
                </c:pt>
                <c:pt idx="821">
                  <c:v>0.148644</c:v>
                </c:pt>
                <c:pt idx="822">
                  <c:v>0.14780599999999999</c:v>
                </c:pt>
                <c:pt idx="823">
                  <c:v>0.14673800000000001</c:v>
                </c:pt>
                <c:pt idx="824">
                  <c:v>0.14543400000000001</c:v>
                </c:pt>
                <c:pt idx="825">
                  <c:v>0.14407</c:v>
                </c:pt>
                <c:pt idx="826">
                  <c:v>0.14288799999999999</c:v>
                </c:pt>
                <c:pt idx="827">
                  <c:v>0.14201800000000001</c:v>
                </c:pt>
                <c:pt idx="828">
                  <c:v>0.14139499999999999</c:v>
                </c:pt>
                <c:pt idx="829">
                  <c:v>0.14082900000000001</c:v>
                </c:pt>
                <c:pt idx="830">
                  <c:v>0.14014199999999999</c:v>
                </c:pt>
                <c:pt idx="831">
                  <c:v>0.139269</c:v>
                </c:pt>
                <c:pt idx="832">
                  <c:v>0.138241</c:v>
                </c:pt>
                <c:pt idx="833">
                  <c:v>0.13709099999999999</c:v>
                </c:pt>
                <c:pt idx="834">
                  <c:v>0.13580300000000001</c:v>
                </c:pt>
                <c:pt idx="835">
                  <c:v>0.13437099999999999</c:v>
                </c:pt>
                <c:pt idx="836">
                  <c:v>0.13287499999999999</c:v>
                </c:pt>
                <c:pt idx="837">
                  <c:v>0.131442</c:v>
                </c:pt>
                <c:pt idx="838">
                  <c:v>0.130106</c:v>
                </c:pt>
                <c:pt idx="839">
                  <c:v>0.12873100000000001</c:v>
                </c:pt>
                <c:pt idx="840">
                  <c:v>0.12715399999999999</c:v>
                </c:pt>
                <c:pt idx="841">
                  <c:v>0.12539500000000001</c:v>
                </c:pt>
                <c:pt idx="842">
                  <c:v>0.123636</c:v>
                </c:pt>
                <c:pt idx="843">
                  <c:v>0.12202200000000001</c:v>
                </c:pt>
                <c:pt idx="844">
                  <c:v>0.120543</c:v>
                </c:pt>
                <c:pt idx="845">
                  <c:v>0.119115</c:v>
                </c:pt>
                <c:pt idx="846">
                  <c:v>0.11773</c:v>
                </c:pt>
                <c:pt idx="847">
                  <c:v>0.116489</c:v>
                </c:pt>
                <c:pt idx="848">
                  <c:v>0.11551699999999999</c:v>
                </c:pt>
                <c:pt idx="849">
                  <c:v>0.11488</c:v>
                </c:pt>
                <c:pt idx="850">
                  <c:v>0.114576</c:v>
                </c:pt>
                <c:pt idx="851">
                  <c:v>0.114551</c:v>
                </c:pt>
                <c:pt idx="852">
                  <c:v>0.114676</c:v>
                </c:pt>
                <c:pt idx="853">
                  <c:v>0.114815</c:v>
                </c:pt>
                <c:pt idx="854">
                  <c:v>0.114929</c:v>
                </c:pt>
                <c:pt idx="855">
                  <c:v>0.115067</c:v>
                </c:pt>
                <c:pt idx="856">
                  <c:v>0.115244</c:v>
                </c:pt>
                <c:pt idx="857">
                  <c:v>0.115397</c:v>
                </c:pt>
                <c:pt idx="858">
                  <c:v>0.115478</c:v>
                </c:pt>
                <c:pt idx="859">
                  <c:v>0.11552999999999999</c:v>
                </c:pt>
                <c:pt idx="860">
                  <c:v>0.115638</c:v>
                </c:pt>
                <c:pt idx="861">
                  <c:v>0.115817</c:v>
                </c:pt>
                <c:pt idx="862">
                  <c:v>0.115951</c:v>
                </c:pt>
                <c:pt idx="863">
                  <c:v>0.11592</c:v>
                </c:pt>
                <c:pt idx="864">
                  <c:v>0.115756</c:v>
                </c:pt>
                <c:pt idx="865">
                  <c:v>0.115617</c:v>
                </c:pt>
                <c:pt idx="866">
                  <c:v>0.11564000000000001</c:v>
                </c:pt>
                <c:pt idx="867">
                  <c:v>0.115844</c:v>
                </c:pt>
                <c:pt idx="868">
                  <c:v>0.116162</c:v>
                </c:pt>
                <c:pt idx="869">
                  <c:v>0.116493</c:v>
                </c:pt>
                <c:pt idx="870">
                  <c:v>0.116701</c:v>
                </c:pt>
                <c:pt idx="871">
                  <c:v>0.11663</c:v>
                </c:pt>
                <c:pt idx="872">
                  <c:v>0.116217</c:v>
                </c:pt>
                <c:pt idx="873">
                  <c:v>0.115593</c:v>
                </c:pt>
                <c:pt idx="874">
                  <c:v>0.11495900000000001</c:v>
                </c:pt>
                <c:pt idx="875">
                  <c:v>0.114319</c:v>
                </c:pt>
                <c:pt idx="876">
                  <c:v>0.113467</c:v>
                </c:pt>
                <c:pt idx="877">
                  <c:v>0.112258</c:v>
                </c:pt>
                <c:pt idx="878">
                  <c:v>0.110772</c:v>
                </c:pt>
                <c:pt idx="879">
                  <c:v>0.109171</c:v>
                </c:pt>
                <c:pt idx="880">
                  <c:v>0.107532</c:v>
                </c:pt>
                <c:pt idx="881">
                  <c:v>0.105894</c:v>
                </c:pt>
                <c:pt idx="882">
                  <c:v>0.10435999999999999</c:v>
                </c:pt>
                <c:pt idx="883">
                  <c:v>0.103045</c:v>
                </c:pt>
                <c:pt idx="884">
                  <c:v>0.10193199999999999</c:v>
                </c:pt>
                <c:pt idx="885">
                  <c:v>0.10087699999999999</c:v>
                </c:pt>
                <c:pt idx="886">
                  <c:v>9.9779999999999994E-2</c:v>
                </c:pt>
                <c:pt idx="887">
                  <c:v>9.8693000000000003E-2</c:v>
                </c:pt>
                <c:pt idx="888">
                  <c:v>9.7757999999999998E-2</c:v>
                </c:pt>
                <c:pt idx="889">
                  <c:v>9.7096000000000002E-2</c:v>
                </c:pt>
                <c:pt idx="890">
                  <c:v>9.6745999999999999E-2</c:v>
                </c:pt>
                <c:pt idx="891">
                  <c:v>9.665E-2</c:v>
                </c:pt>
                <c:pt idx="892">
                  <c:v>9.6666000000000002E-2</c:v>
                </c:pt>
                <c:pt idx="893">
                  <c:v>9.6639000000000003E-2</c:v>
                </c:pt>
                <c:pt idx="894">
                  <c:v>9.6429000000000001E-2</c:v>
                </c:pt>
                <c:pt idx="895">
                  <c:v>9.5929E-2</c:v>
                </c:pt>
                <c:pt idx="896">
                  <c:v>9.5113000000000003E-2</c:v>
                </c:pt>
                <c:pt idx="897">
                  <c:v>9.4031000000000003E-2</c:v>
                </c:pt>
                <c:pt idx="898">
                  <c:v>9.2706999999999998E-2</c:v>
                </c:pt>
                <c:pt idx="899">
                  <c:v>9.1108999999999996E-2</c:v>
                </c:pt>
                <c:pt idx="900">
                  <c:v>8.9270000000000002E-2</c:v>
                </c:pt>
                <c:pt idx="901">
                  <c:v>8.7365999999999999E-2</c:v>
                </c:pt>
                <c:pt idx="902">
                  <c:v>8.5596000000000005E-2</c:v>
                </c:pt>
                <c:pt idx="903">
                  <c:v>8.405E-2</c:v>
                </c:pt>
                <c:pt idx="904">
                  <c:v>8.2746E-2</c:v>
                </c:pt>
                <c:pt idx="905">
                  <c:v>8.1712999999999994E-2</c:v>
                </c:pt>
                <c:pt idx="906">
                  <c:v>8.0976000000000006E-2</c:v>
                </c:pt>
                <c:pt idx="907">
                  <c:v>8.0478999999999995E-2</c:v>
                </c:pt>
                <c:pt idx="908">
                  <c:v>8.0093999999999999E-2</c:v>
                </c:pt>
                <c:pt idx="909">
                  <c:v>7.9696000000000003E-2</c:v>
                </c:pt>
                <c:pt idx="910">
                  <c:v>7.9237000000000002E-2</c:v>
                </c:pt>
                <c:pt idx="911">
                  <c:v>7.8766000000000003E-2</c:v>
                </c:pt>
                <c:pt idx="912">
                  <c:v>7.8362000000000001E-2</c:v>
                </c:pt>
                <c:pt idx="913">
                  <c:v>7.8034999999999993E-2</c:v>
                </c:pt>
                <c:pt idx="914">
                  <c:v>7.7702999999999994E-2</c:v>
                </c:pt>
                <c:pt idx="915">
                  <c:v>7.7289999999999998E-2</c:v>
                </c:pt>
                <c:pt idx="916">
                  <c:v>7.6814999999999994E-2</c:v>
                </c:pt>
                <c:pt idx="917">
                  <c:v>7.6319999999999999E-2</c:v>
                </c:pt>
                <c:pt idx="918">
                  <c:v>7.5730000000000006E-2</c:v>
                </c:pt>
                <c:pt idx="919">
                  <c:v>7.4876999999999999E-2</c:v>
                </c:pt>
                <c:pt idx="920">
                  <c:v>7.3693999999999996E-2</c:v>
                </c:pt>
                <c:pt idx="921">
                  <c:v>7.2275000000000006E-2</c:v>
                </c:pt>
                <c:pt idx="922">
                  <c:v>7.0743E-2</c:v>
                </c:pt>
                <c:pt idx="923">
                  <c:v>6.9194000000000006E-2</c:v>
                </c:pt>
                <c:pt idx="924">
                  <c:v>6.7763000000000004E-2</c:v>
                </c:pt>
                <c:pt idx="925">
                  <c:v>6.6588999999999995E-2</c:v>
                </c:pt>
                <c:pt idx="926">
                  <c:v>6.5656000000000006E-2</c:v>
                </c:pt>
                <c:pt idx="927">
                  <c:v>6.4825999999999995E-2</c:v>
                </c:pt>
                <c:pt idx="928">
                  <c:v>6.4009999999999997E-2</c:v>
                </c:pt>
                <c:pt idx="929">
                  <c:v>6.3200999999999993E-2</c:v>
                </c:pt>
                <c:pt idx="930">
                  <c:v>6.2435999999999998E-2</c:v>
                </c:pt>
                <c:pt idx="931">
                  <c:v>6.1802000000000003E-2</c:v>
                </c:pt>
                <c:pt idx="932">
                  <c:v>6.1369E-2</c:v>
                </c:pt>
                <c:pt idx="933">
                  <c:v>6.1023000000000001E-2</c:v>
                </c:pt>
                <c:pt idx="934">
                  <c:v>6.0531000000000001E-2</c:v>
                </c:pt>
                <c:pt idx="935">
                  <c:v>5.9836E-2</c:v>
                </c:pt>
                <c:pt idx="936">
                  <c:v>5.9116000000000002E-2</c:v>
                </c:pt>
                <c:pt idx="937">
                  <c:v>5.8526000000000002E-2</c:v>
                </c:pt>
                <c:pt idx="938">
                  <c:v>5.8043999999999998E-2</c:v>
                </c:pt>
                <c:pt idx="939">
                  <c:v>5.756E-2</c:v>
                </c:pt>
                <c:pt idx="940">
                  <c:v>5.6978000000000001E-2</c:v>
                </c:pt>
                <c:pt idx="941">
                  <c:v>5.6218999999999998E-2</c:v>
                </c:pt>
                <c:pt idx="942">
                  <c:v>5.5281999999999998E-2</c:v>
                </c:pt>
                <c:pt idx="943">
                  <c:v>5.4267000000000003E-2</c:v>
                </c:pt>
                <c:pt idx="944">
                  <c:v>5.3272E-2</c:v>
                </c:pt>
                <c:pt idx="945">
                  <c:v>5.2283000000000003E-2</c:v>
                </c:pt>
                <c:pt idx="946">
                  <c:v>5.1256999999999997E-2</c:v>
                </c:pt>
                <c:pt idx="947">
                  <c:v>5.024E-2</c:v>
                </c:pt>
                <c:pt idx="948">
                  <c:v>4.9326000000000002E-2</c:v>
                </c:pt>
                <c:pt idx="949">
                  <c:v>4.8576000000000001E-2</c:v>
                </c:pt>
                <c:pt idx="950">
                  <c:v>4.8038999999999998E-2</c:v>
                </c:pt>
                <c:pt idx="951">
                  <c:v>4.7777E-2</c:v>
                </c:pt>
                <c:pt idx="952">
                  <c:v>4.7805E-2</c:v>
                </c:pt>
                <c:pt idx="953">
                  <c:v>4.8100999999999998E-2</c:v>
                </c:pt>
                <c:pt idx="954">
                  <c:v>4.8707E-2</c:v>
                </c:pt>
                <c:pt idx="955">
                  <c:v>4.9678E-2</c:v>
                </c:pt>
                <c:pt idx="956">
                  <c:v>5.0928000000000001E-2</c:v>
                </c:pt>
                <c:pt idx="957">
                  <c:v>5.2298999999999998E-2</c:v>
                </c:pt>
                <c:pt idx="958">
                  <c:v>5.3795000000000003E-2</c:v>
                </c:pt>
                <c:pt idx="959">
                  <c:v>5.5544999999999997E-2</c:v>
                </c:pt>
                <c:pt idx="960">
                  <c:v>5.7526000000000001E-2</c:v>
                </c:pt>
                <c:pt idx="961">
                  <c:v>5.9535999999999999E-2</c:v>
                </c:pt>
                <c:pt idx="962">
                  <c:v>6.1454000000000002E-2</c:v>
                </c:pt>
                <c:pt idx="963">
                  <c:v>6.3353999999999994E-2</c:v>
                </c:pt>
                <c:pt idx="964">
                  <c:v>6.5370999999999999E-2</c:v>
                </c:pt>
                <c:pt idx="965">
                  <c:v>6.7567000000000002E-2</c:v>
                </c:pt>
                <c:pt idx="966">
                  <c:v>6.9866999999999999E-2</c:v>
                </c:pt>
                <c:pt idx="967">
                  <c:v>7.2030999999999998E-2</c:v>
                </c:pt>
                <c:pt idx="968">
                  <c:v>7.3779999999999998E-2</c:v>
                </c:pt>
                <c:pt idx="969">
                  <c:v>7.5020000000000003E-2</c:v>
                </c:pt>
                <c:pt idx="970">
                  <c:v>7.5875999999999999E-2</c:v>
                </c:pt>
                <c:pt idx="971">
                  <c:v>7.6541999999999999E-2</c:v>
                </c:pt>
                <c:pt idx="972">
                  <c:v>7.7177999999999997E-2</c:v>
                </c:pt>
                <c:pt idx="973">
                  <c:v>7.7923000000000006E-2</c:v>
                </c:pt>
                <c:pt idx="974">
                  <c:v>7.8844999999999998E-2</c:v>
                </c:pt>
                <c:pt idx="975">
                  <c:v>7.9888000000000001E-2</c:v>
                </c:pt>
                <c:pt idx="976">
                  <c:v>8.0960000000000004E-2</c:v>
                </c:pt>
                <c:pt idx="977">
                  <c:v>8.2062999999999997E-2</c:v>
                </c:pt>
                <c:pt idx="978">
                  <c:v>8.3252999999999994E-2</c:v>
                </c:pt>
                <c:pt idx="979">
                  <c:v>8.4547999999999998E-2</c:v>
                </c:pt>
                <c:pt idx="980">
                  <c:v>8.5999000000000006E-2</c:v>
                </c:pt>
                <c:pt idx="981">
                  <c:v>8.7760000000000005E-2</c:v>
                </c:pt>
                <c:pt idx="982">
                  <c:v>8.9913999999999994E-2</c:v>
                </c:pt>
                <c:pt idx="983">
                  <c:v>9.2307E-2</c:v>
                </c:pt>
                <c:pt idx="984">
                  <c:v>9.4718999999999998E-2</c:v>
                </c:pt>
                <c:pt idx="985">
                  <c:v>9.7147999999999998E-2</c:v>
                </c:pt>
                <c:pt idx="986">
                  <c:v>9.9763000000000004E-2</c:v>
                </c:pt>
                <c:pt idx="987">
                  <c:v>0.102641</c:v>
                </c:pt>
                <c:pt idx="988">
                  <c:v>0.10564800000000001</c:v>
                </c:pt>
                <c:pt idx="989">
                  <c:v>0.10847999999999999</c:v>
                </c:pt>
                <c:pt idx="990">
                  <c:v>0.11079600000000001</c:v>
                </c:pt>
                <c:pt idx="991">
                  <c:v>0.112502</c:v>
                </c:pt>
                <c:pt idx="992">
                  <c:v>0.11396199999999999</c:v>
                </c:pt>
                <c:pt idx="993">
                  <c:v>0.115754</c:v>
                </c:pt>
                <c:pt idx="994">
                  <c:v>0.118176</c:v>
                </c:pt>
                <c:pt idx="995">
                  <c:v>0.12114800000000001</c:v>
                </c:pt>
                <c:pt idx="996">
                  <c:v>0.12450600000000001</c:v>
                </c:pt>
                <c:pt idx="997">
                  <c:v>0.128189</c:v>
                </c:pt>
                <c:pt idx="998">
                  <c:v>0.13214999999999999</c:v>
                </c:pt>
                <c:pt idx="999">
                  <c:v>0.13630500000000001</c:v>
                </c:pt>
                <c:pt idx="1000">
                  <c:v>0.140593</c:v>
                </c:pt>
                <c:pt idx="1001">
                  <c:v>0.144953</c:v>
                </c:pt>
                <c:pt idx="1002">
                  <c:v>0.149257</c:v>
                </c:pt>
                <c:pt idx="1003">
                  <c:v>0.15337200000000001</c:v>
                </c:pt>
                <c:pt idx="1004">
                  <c:v>0.15726399999999999</c:v>
                </c:pt>
                <c:pt idx="1005">
                  <c:v>0.160994</c:v>
                </c:pt>
                <c:pt idx="1006">
                  <c:v>0.16461300000000001</c:v>
                </c:pt>
                <c:pt idx="1007">
                  <c:v>0.168076</c:v>
                </c:pt>
                <c:pt idx="1008">
                  <c:v>0.171235</c:v>
                </c:pt>
                <c:pt idx="1009">
                  <c:v>0.17394000000000001</c:v>
                </c:pt>
                <c:pt idx="1010">
                  <c:v>0.176126</c:v>
                </c:pt>
                <c:pt idx="1011">
                  <c:v>0.17780299999999999</c:v>
                </c:pt>
                <c:pt idx="1012">
                  <c:v>0.17897399999999999</c:v>
                </c:pt>
                <c:pt idx="1013">
                  <c:v>0.17965600000000001</c:v>
                </c:pt>
                <c:pt idx="1014">
                  <c:v>0.180059</c:v>
                </c:pt>
                <c:pt idx="1015">
                  <c:v>0.18070900000000001</c:v>
                </c:pt>
                <c:pt idx="1016">
                  <c:v>0.182203</c:v>
                </c:pt>
                <c:pt idx="1017">
                  <c:v>0.18473800000000001</c:v>
                </c:pt>
                <c:pt idx="1018">
                  <c:v>0.18798200000000001</c:v>
                </c:pt>
                <c:pt idx="1019">
                  <c:v>0.19150300000000001</c:v>
                </c:pt>
                <c:pt idx="1020">
                  <c:v>0.195158</c:v>
                </c:pt>
                <c:pt idx="1021">
                  <c:v>0.19900200000000001</c:v>
                </c:pt>
                <c:pt idx="1022">
                  <c:v>0.20304700000000001</c:v>
                </c:pt>
                <c:pt idx="1023">
                  <c:v>0.20726600000000001</c:v>
                </c:pt>
                <c:pt idx="1024">
                  <c:v>0.21166099999999999</c:v>
                </c:pt>
                <c:pt idx="1025">
                  <c:v>0.21617</c:v>
                </c:pt>
                <c:pt idx="1026">
                  <c:v>0.22062599999999999</c:v>
                </c:pt>
                <c:pt idx="1027">
                  <c:v>0.224908</c:v>
                </c:pt>
                <c:pt idx="1028">
                  <c:v>0.229101</c:v>
                </c:pt>
                <c:pt idx="1029">
                  <c:v>0.233427</c:v>
                </c:pt>
                <c:pt idx="1030">
                  <c:v>0.23799300000000001</c:v>
                </c:pt>
                <c:pt idx="1031">
                  <c:v>0.242647</c:v>
                </c:pt>
                <c:pt idx="1032">
                  <c:v>0.24707999999999999</c:v>
                </c:pt>
                <c:pt idx="1033">
                  <c:v>0.25108399999999997</c:v>
                </c:pt>
                <c:pt idx="1034">
                  <c:v>0.25467000000000001</c:v>
                </c:pt>
                <c:pt idx="1035">
                  <c:v>0.25799699999999998</c:v>
                </c:pt>
                <c:pt idx="1036">
                  <c:v>0.261241</c:v>
                </c:pt>
                <c:pt idx="1037">
                  <c:v>0.264513</c:v>
                </c:pt>
                <c:pt idx="1038">
                  <c:v>0.26784000000000002</c:v>
                </c:pt>
                <c:pt idx="1039">
                  <c:v>0.27116699999999999</c:v>
                </c:pt>
                <c:pt idx="1040">
                  <c:v>0.27434799999999998</c:v>
                </c:pt>
                <c:pt idx="1041">
                  <c:v>0.277173</c:v>
                </c:pt>
                <c:pt idx="1042">
                  <c:v>0.27948200000000001</c:v>
                </c:pt>
                <c:pt idx="1043">
                  <c:v>0.28128399999999998</c:v>
                </c:pt>
                <c:pt idx="1044">
                  <c:v>0.28272599999999998</c:v>
                </c:pt>
                <c:pt idx="1045">
                  <c:v>0.283972</c:v>
                </c:pt>
                <c:pt idx="1046">
                  <c:v>0.28513699999999997</c:v>
                </c:pt>
                <c:pt idx="1047">
                  <c:v>0.28626400000000002</c:v>
                </c:pt>
                <c:pt idx="1048">
                  <c:v>0.287246</c:v>
                </c:pt>
                <c:pt idx="1049">
                  <c:v>0.28781600000000002</c:v>
                </c:pt>
                <c:pt idx="1050">
                  <c:v>0.287719</c:v>
                </c:pt>
                <c:pt idx="1051">
                  <c:v>0.28693299999999999</c:v>
                </c:pt>
                <c:pt idx="1052">
                  <c:v>0.28565400000000002</c:v>
                </c:pt>
                <c:pt idx="1053">
                  <c:v>0.28407100000000002</c:v>
                </c:pt>
                <c:pt idx="1054">
                  <c:v>0.28222399999999997</c:v>
                </c:pt>
                <c:pt idx="1055">
                  <c:v>0.28010000000000002</c:v>
                </c:pt>
                <c:pt idx="1056">
                  <c:v>0.277779</c:v>
                </c:pt>
                <c:pt idx="1057">
                  <c:v>0.27544200000000002</c:v>
                </c:pt>
                <c:pt idx="1058">
                  <c:v>0.27328999999999998</c:v>
                </c:pt>
                <c:pt idx="1059">
                  <c:v>0.27147300000000002</c:v>
                </c:pt>
                <c:pt idx="1060">
                  <c:v>0.27003899999999997</c:v>
                </c:pt>
                <c:pt idx="1061">
                  <c:v>0.26890500000000001</c:v>
                </c:pt>
                <c:pt idx="1062">
                  <c:v>0.26789000000000002</c:v>
                </c:pt>
                <c:pt idx="1063">
                  <c:v>0.266851</c:v>
                </c:pt>
                <c:pt idx="1064">
                  <c:v>0.26584000000000002</c:v>
                </c:pt>
                <c:pt idx="1065">
                  <c:v>0.26510699999999998</c:v>
                </c:pt>
                <c:pt idx="1066">
                  <c:v>0.26493</c:v>
                </c:pt>
                <c:pt idx="1067">
                  <c:v>0.26545800000000003</c:v>
                </c:pt>
                <c:pt idx="1068">
                  <c:v>0.26671400000000001</c:v>
                </c:pt>
                <c:pt idx="1069">
                  <c:v>0.26866299999999999</c:v>
                </c:pt>
                <c:pt idx="1070">
                  <c:v>0.27123900000000001</c:v>
                </c:pt>
                <c:pt idx="1071">
                  <c:v>0.274337</c:v>
                </c:pt>
                <c:pt idx="1072">
                  <c:v>0.277808</c:v>
                </c:pt>
                <c:pt idx="1073">
                  <c:v>0.28149099999999999</c:v>
                </c:pt>
                <c:pt idx="1074">
                  <c:v>0.28528900000000001</c:v>
                </c:pt>
                <c:pt idx="1075">
                  <c:v>0.289219</c:v>
                </c:pt>
                <c:pt idx="1076">
                  <c:v>0.29337299999999999</c:v>
                </c:pt>
                <c:pt idx="1077">
                  <c:v>0.29784699999999997</c:v>
                </c:pt>
                <c:pt idx="1078">
                  <c:v>0.30268200000000001</c:v>
                </c:pt>
                <c:pt idx="1079">
                  <c:v>0.307809</c:v>
                </c:pt>
                <c:pt idx="1080">
                  <c:v>0.31304999999999999</c:v>
                </c:pt>
                <c:pt idx="1081">
                  <c:v>0.31820199999999998</c:v>
                </c:pt>
                <c:pt idx="1082">
                  <c:v>0.32311600000000001</c:v>
                </c:pt>
                <c:pt idx="1083">
                  <c:v>0.32772099999999998</c:v>
                </c:pt>
                <c:pt idx="1084">
                  <c:v>0.33201399999999998</c:v>
                </c:pt>
                <c:pt idx="1085">
                  <c:v>0.336007</c:v>
                </c:pt>
                <c:pt idx="1086">
                  <c:v>0.33968799999999999</c:v>
                </c:pt>
                <c:pt idx="1087">
                  <c:v>0.34305799999999997</c:v>
                </c:pt>
                <c:pt idx="1088">
                  <c:v>0.346161</c:v>
                </c:pt>
                <c:pt idx="1089">
                  <c:v>0.34900300000000001</c:v>
                </c:pt>
                <c:pt idx="1090">
                  <c:v>0.35149999999999998</c:v>
                </c:pt>
                <c:pt idx="1091">
                  <c:v>0.35358800000000001</c:v>
                </c:pt>
                <c:pt idx="1092">
                  <c:v>0.35531600000000002</c:v>
                </c:pt>
                <c:pt idx="1093">
                  <c:v>0.35683199999999998</c:v>
                </c:pt>
                <c:pt idx="1094">
                  <c:v>0.35830000000000001</c:v>
                </c:pt>
                <c:pt idx="1095">
                  <c:v>0.359817</c:v>
                </c:pt>
                <c:pt idx="1096">
                  <c:v>0.36132500000000001</c:v>
                </c:pt>
                <c:pt idx="1097">
                  <c:v>0.36261700000000002</c:v>
                </c:pt>
                <c:pt idx="1098">
                  <c:v>0.363485</c:v>
                </c:pt>
                <c:pt idx="1099">
                  <c:v>0.36387399999999998</c:v>
                </c:pt>
                <c:pt idx="1100">
                  <c:v>0.36390899999999998</c:v>
                </c:pt>
                <c:pt idx="1101">
                  <c:v>0.36376799999999998</c:v>
                </c:pt>
                <c:pt idx="1102">
                  <c:v>0.363481</c:v>
                </c:pt>
                <c:pt idx="1103">
                  <c:v>0.36286000000000002</c:v>
                </c:pt>
                <c:pt idx="1104">
                  <c:v>0.36166199999999998</c:v>
                </c:pt>
                <c:pt idx="1105">
                  <c:v>0.35981299999999999</c:v>
                </c:pt>
                <c:pt idx="1106">
                  <c:v>0.357456</c:v>
                </c:pt>
                <c:pt idx="1107">
                  <c:v>0.35481099999999999</c:v>
                </c:pt>
                <c:pt idx="1108">
                  <c:v>0.352045</c:v>
                </c:pt>
                <c:pt idx="1109">
                  <c:v>0.349215</c:v>
                </c:pt>
                <c:pt idx="1110">
                  <c:v>0.34625299999999998</c:v>
                </c:pt>
                <c:pt idx="1111">
                  <c:v>0.34300999999999998</c:v>
                </c:pt>
                <c:pt idx="1112">
                  <c:v>0.33937</c:v>
                </c:pt>
                <c:pt idx="1113">
                  <c:v>0.33535199999999998</c:v>
                </c:pt>
                <c:pt idx="1114">
                  <c:v>0.33107599999999998</c:v>
                </c:pt>
                <c:pt idx="1115">
                  <c:v>0.32665699999999998</c:v>
                </c:pt>
                <c:pt idx="1116">
                  <c:v>0.322183</c:v>
                </c:pt>
                <c:pt idx="1117">
                  <c:v>0.31782700000000003</c:v>
                </c:pt>
                <c:pt idx="1118">
                  <c:v>0.31389099999999998</c:v>
                </c:pt>
                <c:pt idx="1119">
                  <c:v>0.31059999999999999</c:v>
                </c:pt>
                <c:pt idx="1120">
                  <c:v>0.30788700000000002</c:v>
                </c:pt>
                <c:pt idx="1121">
                  <c:v>0.30545600000000001</c:v>
                </c:pt>
                <c:pt idx="1122">
                  <c:v>0.303091</c:v>
                </c:pt>
                <c:pt idx="1123">
                  <c:v>0.300817</c:v>
                </c:pt>
                <c:pt idx="1124">
                  <c:v>0.29876200000000003</c:v>
                </c:pt>
                <c:pt idx="1125">
                  <c:v>0.29694399999999999</c:v>
                </c:pt>
                <c:pt idx="1126">
                  <c:v>0.29524800000000001</c:v>
                </c:pt>
                <c:pt idx="1127">
                  <c:v>0.29351300000000002</c:v>
                </c:pt>
                <c:pt idx="1128">
                  <c:v>0.29163899999999998</c:v>
                </c:pt>
                <c:pt idx="1129">
                  <c:v>0.289603</c:v>
                </c:pt>
                <c:pt idx="1130">
                  <c:v>0.28743800000000003</c:v>
                </c:pt>
                <c:pt idx="1131">
                  <c:v>0.28517199999999998</c:v>
                </c:pt>
                <c:pt idx="1132">
                  <c:v>0.282781</c:v>
                </c:pt>
                <c:pt idx="1133">
                  <c:v>0.28018599999999999</c:v>
                </c:pt>
                <c:pt idx="1134">
                  <c:v>0.27730900000000003</c:v>
                </c:pt>
                <c:pt idx="1135">
                  <c:v>0.27414100000000002</c:v>
                </c:pt>
                <c:pt idx="1136">
                  <c:v>0.270762</c:v>
                </c:pt>
                <c:pt idx="1137">
                  <c:v>0.26724799999999999</c:v>
                </c:pt>
                <c:pt idx="1138">
                  <c:v>0.26359500000000002</c:v>
                </c:pt>
                <c:pt idx="1139">
                  <c:v>0.25978000000000001</c:v>
                </c:pt>
                <c:pt idx="1140">
                  <c:v>0.25595499999999999</c:v>
                </c:pt>
                <c:pt idx="1141">
                  <c:v>0.252471</c:v>
                </c:pt>
                <c:pt idx="1142">
                  <c:v>0.249637</c:v>
                </c:pt>
                <c:pt idx="1143">
                  <c:v>0.24746000000000001</c:v>
                </c:pt>
                <c:pt idx="1144">
                  <c:v>0.24568899999999999</c:v>
                </c:pt>
                <c:pt idx="1145">
                  <c:v>0.24407799999999999</c:v>
                </c:pt>
                <c:pt idx="1146">
                  <c:v>0.242537</c:v>
                </c:pt>
                <c:pt idx="1147">
                  <c:v>0.241067</c:v>
                </c:pt>
                <c:pt idx="1148">
                  <c:v>0.23965900000000001</c:v>
                </c:pt>
                <c:pt idx="1149">
                  <c:v>0.23830200000000001</c:v>
                </c:pt>
                <c:pt idx="1150">
                  <c:v>0.23702699999999999</c:v>
                </c:pt>
                <c:pt idx="1151">
                  <c:v>0.235869</c:v>
                </c:pt>
                <c:pt idx="1152">
                  <c:v>0.234792</c:v>
                </c:pt>
                <c:pt idx="1153">
                  <c:v>0.23371900000000001</c:v>
                </c:pt>
                <c:pt idx="1154">
                  <c:v>0.23263900000000001</c:v>
                </c:pt>
                <c:pt idx="1155">
                  <c:v>0.231628</c:v>
                </c:pt>
                <c:pt idx="1156">
                  <c:v>0.23078000000000001</c:v>
                </c:pt>
                <c:pt idx="1157">
                  <c:v>0.23019300000000001</c:v>
                </c:pt>
                <c:pt idx="1158">
                  <c:v>0.229991</c:v>
                </c:pt>
                <c:pt idx="1159">
                  <c:v>0.23024500000000001</c:v>
                </c:pt>
                <c:pt idx="1160">
                  <c:v>0.23086899999999999</c:v>
                </c:pt>
                <c:pt idx="1161">
                  <c:v>0.23163</c:v>
                </c:pt>
                <c:pt idx="1162">
                  <c:v>0.23225899999999999</c:v>
                </c:pt>
                <c:pt idx="1163">
                  <c:v>0.23260600000000001</c:v>
                </c:pt>
                <c:pt idx="1164">
                  <c:v>0.23272599999999999</c:v>
                </c:pt>
                <c:pt idx="1165">
                  <c:v>0.23279900000000001</c:v>
                </c:pt>
                <c:pt idx="1166">
                  <c:v>0.23291000000000001</c:v>
                </c:pt>
                <c:pt idx="1167">
                  <c:v>0.23294300000000001</c:v>
                </c:pt>
                <c:pt idx="1168">
                  <c:v>0.23266700000000001</c:v>
                </c:pt>
                <c:pt idx="1169">
                  <c:v>0.23186799999999999</c:v>
                </c:pt>
                <c:pt idx="1170">
                  <c:v>0.23041800000000001</c:v>
                </c:pt>
                <c:pt idx="1171">
                  <c:v>0.22831899999999999</c:v>
                </c:pt>
                <c:pt idx="1172">
                  <c:v>0.225665</c:v>
                </c:pt>
                <c:pt idx="1173">
                  <c:v>0.22254599999999999</c:v>
                </c:pt>
                <c:pt idx="1174">
                  <c:v>0.21900700000000001</c:v>
                </c:pt>
                <c:pt idx="1175">
                  <c:v>0.21509200000000001</c:v>
                </c:pt>
                <c:pt idx="1176">
                  <c:v>0.21088200000000001</c:v>
                </c:pt>
                <c:pt idx="1177">
                  <c:v>0.20646600000000001</c:v>
                </c:pt>
                <c:pt idx="1178">
                  <c:v>0.20194400000000001</c:v>
                </c:pt>
                <c:pt idx="1179">
                  <c:v>0.19747400000000001</c:v>
                </c:pt>
                <c:pt idx="1180">
                  <c:v>0.19327</c:v>
                </c:pt>
                <c:pt idx="1181">
                  <c:v>0.18948499999999999</c:v>
                </c:pt>
                <c:pt idx="1182">
                  <c:v>0.186085</c:v>
                </c:pt>
                <c:pt idx="1183">
                  <c:v>0.182895</c:v>
                </c:pt>
                <c:pt idx="1184">
                  <c:v>0.179814</c:v>
                </c:pt>
                <c:pt idx="1185">
                  <c:v>0.17691899999999999</c:v>
                </c:pt>
                <c:pt idx="1186">
                  <c:v>0.17435800000000001</c:v>
                </c:pt>
                <c:pt idx="1187">
                  <c:v>0.17222299999999999</c:v>
                </c:pt>
                <c:pt idx="1188">
                  <c:v>0.17056499999999999</c:v>
                </c:pt>
                <c:pt idx="1189">
                  <c:v>0.16939399999999999</c:v>
                </c:pt>
                <c:pt idx="1190">
                  <c:v>0.16858699999999999</c:v>
                </c:pt>
                <c:pt idx="1191">
                  <c:v>0.16788700000000001</c:v>
                </c:pt>
                <c:pt idx="1192">
                  <c:v>0.16706199999999999</c:v>
                </c:pt>
                <c:pt idx="1193">
                  <c:v>0.16605300000000001</c:v>
                </c:pt>
                <c:pt idx="1194">
                  <c:v>0.164936</c:v>
                </c:pt>
                <c:pt idx="1195">
                  <c:v>0.16378000000000001</c:v>
                </c:pt>
                <c:pt idx="1196">
                  <c:v>0.16255800000000001</c:v>
                </c:pt>
                <c:pt idx="1197">
                  <c:v>0.16114100000000001</c:v>
                </c:pt>
                <c:pt idx="1198">
                  <c:v>0.15934899999999999</c:v>
                </c:pt>
                <c:pt idx="1199">
                  <c:v>0.15700800000000001</c:v>
                </c:pt>
                <c:pt idx="1200">
                  <c:v>0.15399599999999999</c:v>
                </c:pt>
                <c:pt idx="1201">
                  <c:v>0.150285</c:v>
                </c:pt>
                <c:pt idx="1202">
                  <c:v>0.14597099999999999</c:v>
                </c:pt>
                <c:pt idx="1203">
                  <c:v>0.14120199999999999</c:v>
                </c:pt>
                <c:pt idx="1204">
                  <c:v>0.13602800000000001</c:v>
                </c:pt>
                <c:pt idx="1205">
                  <c:v>0.13037899999999999</c:v>
                </c:pt>
                <c:pt idx="1206">
                  <c:v>0.124255</c:v>
                </c:pt>
                <c:pt idx="1207">
                  <c:v>0.117885</c:v>
                </c:pt>
                <c:pt idx="1208">
                  <c:v>0.111625</c:v>
                </c:pt>
                <c:pt idx="1209">
                  <c:v>0.105701</c:v>
                </c:pt>
                <c:pt idx="1210">
                  <c:v>0.100108</c:v>
                </c:pt>
                <c:pt idx="1211">
                  <c:v>9.4778000000000001E-2</c:v>
                </c:pt>
                <c:pt idx="1212">
                  <c:v>8.9720999999999995E-2</c:v>
                </c:pt>
                <c:pt idx="1213">
                  <c:v>8.4961999999999996E-2</c:v>
                </c:pt>
                <c:pt idx="1214">
                  <c:v>8.0471000000000001E-2</c:v>
                </c:pt>
                <c:pt idx="1215">
                  <c:v>7.6274999999999996E-2</c:v>
                </c:pt>
                <c:pt idx="1216">
                  <c:v>7.2534000000000001E-2</c:v>
                </c:pt>
                <c:pt idx="1217">
                  <c:v>6.9388000000000005E-2</c:v>
                </c:pt>
                <c:pt idx="1218">
                  <c:v>6.6748000000000002E-2</c:v>
                </c:pt>
                <c:pt idx="1219">
                  <c:v>6.4351000000000005E-2</c:v>
                </c:pt>
                <c:pt idx="1220">
                  <c:v>6.1975000000000002E-2</c:v>
                </c:pt>
                <c:pt idx="1221">
                  <c:v>5.9542999999999999E-2</c:v>
                </c:pt>
                <c:pt idx="1222">
                  <c:v>5.7053E-2</c:v>
                </c:pt>
                <c:pt idx="1223">
                  <c:v>5.4509000000000002E-2</c:v>
                </c:pt>
                <c:pt idx="1224">
                  <c:v>5.1943000000000003E-2</c:v>
                </c:pt>
                <c:pt idx="1225">
                  <c:v>4.9442E-2</c:v>
                </c:pt>
                <c:pt idx="1226">
                  <c:v>4.7057000000000002E-2</c:v>
                </c:pt>
                <c:pt idx="1227">
                  <c:v>4.4713000000000003E-2</c:v>
                </c:pt>
                <c:pt idx="1228">
                  <c:v>4.2285999999999997E-2</c:v>
                </c:pt>
                <c:pt idx="1229">
                  <c:v>3.9787000000000003E-2</c:v>
                </c:pt>
                <c:pt idx="1230">
                  <c:v>3.7388999999999999E-2</c:v>
                </c:pt>
                <c:pt idx="1231">
                  <c:v>3.5235000000000002E-2</c:v>
                </c:pt>
                <c:pt idx="1232">
                  <c:v>3.3309999999999999E-2</c:v>
                </c:pt>
                <c:pt idx="1233">
                  <c:v>3.1483999999999998E-2</c:v>
                </c:pt>
                <c:pt idx="1234">
                  <c:v>2.9644E-2</c:v>
                </c:pt>
                <c:pt idx="1235">
                  <c:v>2.7737000000000001E-2</c:v>
                </c:pt>
                <c:pt idx="1236">
                  <c:v>2.5776E-2</c:v>
                </c:pt>
                <c:pt idx="1237">
                  <c:v>2.3845999999999999E-2</c:v>
                </c:pt>
                <c:pt idx="1238">
                  <c:v>2.2107999999999999E-2</c:v>
                </c:pt>
                <c:pt idx="1239">
                  <c:v>2.0712000000000001E-2</c:v>
                </c:pt>
                <c:pt idx="1240">
                  <c:v>1.9639E-2</c:v>
                </c:pt>
                <c:pt idx="1241">
                  <c:v>1.8678E-2</c:v>
                </c:pt>
                <c:pt idx="1242">
                  <c:v>1.7613E-2</c:v>
                </c:pt>
                <c:pt idx="1243">
                  <c:v>1.644E-2</c:v>
                </c:pt>
                <c:pt idx="1244">
                  <c:v>1.5343000000000001E-2</c:v>
                </c:pt>
                <c:pt idx="1245">
                  <c:v>1.4481000000000001E-2</c:v>
                </c:pt>
                <c:pt idx="1246">
                  <c:v>1.3864E-2</c:v>
                </c:pt>
                <c:pt idx="1247">
                  <c:v>1.3391999999999999E-2</c:v>
                </c:pt>
                <c:pt idx="1248">
                  <c:v>1.2918000000000001E-2</c:v>
                </c:pt>
                <c:pt idx="1249">
                  <c:v>1.2298999999999999E-2</c:v>
                </c:pt>
                <c:pt idx="1250">
                  <c:v>1.1486E-2</c:v>
                </c:pt>
                <c:pt idx="1251">
                  <c:v>1.0593999999999999E-2</c:v>
                </c:pt>
                <c:pt idx="1252">
                  <c:v>9.8490000000000001E-3</c:v>
                </c:pt>
                <c:pt idx="1253">
                  <c:v>9.417E-3</c:v>
                </c:pt>
                <c:pt idx="1254">
                  <c:v>9.2589999999999999E-3</c:v>
                </c:pt>
                <c:pt idx="1255">
                  <c:v>9.1229999999999992E-3</c:v>
                </c:pt>
                <c:pt idx="1256">
                  <c:v>8.7200000000000003E-3</c:v>
                </c:pt>
                <c:pt idx="1257">
                  <c:v>7.9310000000000005E-3</c:v>
                </c:pt>
                <c:pt idx="1258">
                  <c:v>6.8440000000000003E-3</c:v>
                </c:pt>
                <c:pt idx="1259">
                  <c:v>5.6220000000000003E-3</c:v>
                </c:pt>
                <c:pt idx="1260">
                  <c:v>4.3940000000000003E-3</c:v>
                </c:pt>
                <c:pt idx="1261">
                  <c:v>3.2390000000000001E-3</c:v>
                </c:pt>
                <c:pt idx="1262">
                  <c:v>2.238E-3</c:v>
                </c:pt>
                <c:pt idx="1263">
                  <c:v>1.4829999999999999E-3</c:v>
                </c:pt>
                <c:pt idx="1264">
                  <c:v>1.029E-3</c:v>
                </c:pt>
                <c:pt idx="1265">
                  <c:v>8.5800000000000004E-4</c:v>
                </c:pt>
                <c:pt idx="1266">
                  <c:v>8.9700000000000001E-4</c:v>
                </c:pt>
                <c:pt idx="1267">
                  <c:v>1.0369999999999999E-3</c:v>
                </c:pt>
                <c:pt idx="1268">
                  <c:v>1.1310000000000001E-3</c:v>
                </c:pt>
                <c:pt idx="1269">
                  <c:v>1.065E-3</c:v>
                </c:pt>
                <c:pt idx="1270">
                  <c:v>8.2899999999999998E-4</c:v>
                </c:pt>
                <c:pt idx="1271">
                  <c:v>4.4900000000000002E-4</c:v>
                </c:pt>
                <c:pt idx="1272">
                  <c:v>4.5100000000000001E-4</c:v>
                </c:pt>
                <c:pt idx="1273">
                  <c:v>4.55E-4</c:v>
                </c:pt>
                <c:pt idx="1274">
                  <c:v>4.6099999999999998E-4</c:v>
                </c:pt>
                <c:pt idx="1275">
                  <c:v>4.6799999999999999E-4</c:v>
                </c:pt>
                <c:pt idx="1276">
                  <c:v>4.7600000000000002E-4</c:v>
                </c:pt>
                <c:pt idx="1277">
                  <c:v>4.8500000000000003E-4</c:v>
                </c:pt>
                <c:pt idx="1278">
                  <c:v>4.95E-4</c:v>
                </c:pt>
                <c:pt idx="1279">
                  <c:v>5.0699999999999996E-4</c:v>
                </c:pt>
                <c:pt idx="1280">
                  <c:v>5.2099999999999998E-4</c:v>
                </c:pt>
                <c:pt idx="1281">
                  <c:v>5.3499999999999999E-4</c:v>
                </c:pt>
                <c:pt idx="1282">
                  <c:v>5.5099999999999995E-4</c:v>
                </c:pt>
                <c:pt idx="1283">
                  <c:v>5.6800000000000004E-4</c:v>
                </c:pt>
                <c:pt idx="1284">
                  <c:v>5.8600000000000004E-4</c:v>
                </c:pt>
                <c:pt idx="1285">
                  <c:v>6.0599999999999998E-4</c:v>
                </c:pt>
                <c:pt idx="1286">
                  <c:v>6.2699999999999995E-4</c:v>
                </c:pt>
                <c:pt idx="1287">
                  <c:v>6.4899999999999995E-4</c:v>
                </c:pt>
                <c:pt idx="1288">
                  <c:v>6.7299999999999999E-4</c:v>
                </c:pt>
                <c:pt idx="1289">
                  <c:v>6.9800000000000005E-4</c:v>
                </c:pt>
                <c:pt idx="1290">
                  <c:v>7.2400000000000003E-4</c:v>
                </c:pt>
                <c:pt idx="1291">
                  <c:v>7.5199999999999996E-4</c:v>
                </c:pt>
                <c:pt idx="1292">
                  <c:v>7.0799999999999997E-4</c:v>
                </c:pt>
                <c:pt idx="1293">
                  <c:v>6.6600000000000003E-4</c:v>
                </c:pt>
                <c:pt idx="1294">
                  <c:v>6.2500000000000001E-4</c:v>
                </c:pt>
                <c:pt idx="1295">
                  <c:v>5.8500000000000002E-4</c:v>
                </c:pt>
                <c:pt idx="1296">
                  <c:v>5.4699999999999996E-4</c:v>
                </c:pt>
                <c:pt idx="1297">
                  <c:v>5.1000000000000004E-4</c:v>
                </c:pt>
                <c:pt idx="1298">
                  <c:v>4.7399999999999997E-4</c:v>
                </c:pt>
                <c:pt idx="1299">
                  <c:v>4.4000000000000002E-4</c:v>
                </c:pt>
                <c:pt idx="1300">
                  <c:v>4.06E-4</c:v>
                </c:pt>
                <c:pt idx="1301">
                  <c:v>3.7500000000000001E-4</c:v>
                </c:pt>
                <c:pt idx="1302">
                  <c:v>3.4400000000000001E-4</c:v>
                </c:pt>
                <c:pt idx="1303">
                  <c:v>3.1500000000000001E-4</c:v>
                </c:pt>
                <c:pt idx="1304">
                  <c:v>2.8699999999999998E-4</c:v>
                </c:pt>
                <c:pt idx="1305">
                  <c:v>2.5999999999999998E-4</c:v>
                </c:pt>
                <c:pt idx="1306">
                  <c:v>2.3499999999999999E-4</c:v>
                </c:pt>
                <c:pt idx="1307">
                  <c:v>2.1100000000000001E-4</c:v>
                </c:pt>
                <c:pt idx="1308">
                  <c:v>1.8799999999999999E-4</c:v>
                </c:pt>
                <c:pt idx="1309">
                  <c:v>1.6699999999999999E-4</c:v>
                </c:pt>
                <c:pt idx="1310">
                  <c:v>1.46E-4</c:v>
                </c:pt>
                <c:pt idx="1311">
                  <c:v>1.2799999999999999E-4</c:v>
                </c:pt>
                <c:pt idx="1312">
                  <c:v>1.1E-4</c:v>
                </c:pt>
                <c:pt idx="1313">
                  <c:v>9.4000000000000103E-5</c:v>
                </c:pt>
                <c:pt idx="1314">
                  <c:v>7.8999999999999996E-5</c:v>
                </c:pt>
                <c:pt idx="1315">
                  <c:v>6.4999999999999994E-5</c:v>
                </c:pt>
                <c:pt idx="1316">
                  <c:v>5.3000000000000001E-5</c:v>
                </c:pt>
                <c:pt idx="1317">
                  <c:v>4.1999999999999998E-5</c:v>
                </c:pt>
                <c:pt idx="1318">
                  <c:v>3.1999999999999999E-5</c:v>
                </c:pt>
                <c:pt idx="1319">
                  <c:v>2.4000000000000001E-5</c:v>
                </c:pt>
                <c:pt idx="1320">
                  <c:v>1.5999999999999999E-5</c:v>
                </c:pt>
                <c:pt idx="1321">
                  <c:v>1.1E-5</c:v>
                </c:pt>
                <c:pt idx="1322">
                  <c:v>6.0000000000000002E-6</c:v>
                </c:pt>
                <c:pt idx="1323">
                  <c:v>3.0000000000000001E-6</c:v>
                </c:pt>
                <c:pt idx="1324">
                  <c:v>9.9999999999999995E-7</c:v>
                </c:pt>
                <c:pt idx="1325">
                  <c:v>0</c:v>
                </c:pt>
                <c:pt idx="1326">
                  <c:v>9.9999999999999995E-7</c:v>
                </c:pt>
                <c:pt idx="1327">
                  <c:v>3.0000000000000001E-6</c:v>
                </c:pt>
                <c:pt idx="1328">
                  <c:v>6.0000000000000002E-6</c:v>
                </c:pt>
                <c:pt idx="1329">
                  <c:v>1.0000000000000001E-5</c:v>
                </c:pt>
                <c:pt idx="1330">
                  <c:v>1.5999999999999999E-5</c:v>
                </c:pt>
                <c:pt idx="1331">
                  <c:v>2.3E-5</c:v>
                </c:pt>
                <c:pt idx="1332">
                  <c:v>3.1999999999999999E-5</c:v>
                </c:pt>
                <c:pt idx="1333">
                  <c:v>4.1999999999999998E-5</c:v>
                </c:pt>
                <c:pt idx="1334">
                  <c:v>5.3000000000000001E-5</c:v>
                </c:pt>
                <c:pt idx="1335">
                  <c:v>6.4999999999999994E-5</c:v>
                </c:pt>
                <c:pt idx="1336">
                  <c:v>7.8999999999999996E-5</c:v>
                </c:pt>
                <c:pt idx="1337">
                  <c:v>9.4000000000000103E-5</c:v>
                </c:pt>
                <c:pt idx="1338">
                  <c:v>1.1E-4</c:v>
                </c:pt>
                <c:pt idx="1339">
                  <c:v>1.27E-4</c:v>
                </c:pt>
                <c:pt idx="1340">
                  <c:v>1.46E-4</c:v>
                </c:pt>
                <c:pt idx="1341">
                  <c:v>1.66E-4</c:v>
                </c:pt>
                <c:pt idx="1342">
                  <c:v>1.8799999999999999E-4</c:v>
                </c:pt>
                <c:pt idx="1343">
                  <c:v>2.1100000000000001E-4</c:v>
                </c:pt>
                <c:pt idx="1344">
                  <c:v>2.3499999999999999E-4</c:v>
                </c:pt>
                <c:pt idx="1345">
                  <c:v>2.5999999999999998E-4</c:v>
                </c:pt>
                <c:pt idx="1346">
                  <c:v>2.8699999999999998E-4</c:v>
                </c:pt>
                <c:pt idx="1347">
                  <c:v>3.1500000000000001E-4</c:v>
                </c:pt>
                <c:pt idx="1348">
                  <c:v>3.4400000000000001E-4</c:v>
                </c:pt>
                <c:pt idx="1349">
                  <c:v>3.7500000000000001E-4</c:v>
                </c:pt>
                <c:pt idx="1350">
                  <c:v>4.06E-4</c:v>
                </c:pt>
                <c:pt idx="1351">
                  <c:v>4.3899999999999999E-4</c:v>
                </c:pt>
                <c:pt idx="1352">
                  <c:v>4.7399999999999997E-4</c:v>
                </c:pt>
                <c:pt idx="1353">
                  <c:v>5.1000000000000004E-4</c:v>
                </c:pt>
                <c:pt idx="1354">
                  <c:v>5.4699999999999996E-4</c:v>
                </c:pt>
                <c:pt idx="1355">
                  <c:v>5.8500000000000002E-4</c:v>
                </c:pt>
                <c:pt idx="1356">
                  <c:v>6.2500000000000001E-4</c:v>
                </c:pt>
                <c:pt idx="1357">
                  <c:v>6.6600000000000003E-4</c:v>
                </c:pt>
                <c:pt idx="1358">
                  <c:v>7.0799999999999997E-4</c:v>
                </c:pt>
                <c:pt idx="1359">
                  <c:v>7.5199999999999996E-4</c:v>
                </c:pt>
                <c:pt idx="1360">
                  <c:v>7.0799999999999997E-4</c:v>
                </c:pt>
                <c:pt idx="1361">
                  <c:v>6.6600000000000003E-4</c:v>
                </c:pt>
                <c:pt idx="1362">
                  <c:v>6.2500000000000001E-4</c:v>
                </c:pt>
                <c:pt idx="1363">
                  <c:v>5.8500000000000002E-4</c:v>
                </c:pt>
                <c:pt idx="1364">
                  <c:v>5.4699999999999996E-4</c:v>
                </c:pt>
                <c:pt idx="1365">
                  <c:v>5.1000000000000004E-4</c:v>
                </c:pt>
                <c:pt idx="1366">
                  <c:v>4.7399999999999997E-4</c:v>
                </c:pt>
                <c:pt idx="1367">
                  <c:v>4.3899999999999999E-4</c:v>
                </c:pt>
                <c:pt idx="1368">
                  <c:v>4.06E-4</c:v>
                </c:pt>
                <c:pt idx="1369">
                  <c:v>3.7399999999999998E-4</c:v>
                </c:pt>
                <c:pt idx="1370">
                  <c:v>3.4400000000000001E-4</c:v>
                </c:pt>
                <c:pt idx="1371">
                  <c:v>3.1500000000000001E-4</c:v>
                </c:pt>
                <c:pt idx="1372">
                  <c:v>2.8699999999999998E-4</c:v>
                </c:pt>
                <c:pt idx="1373">
                  <c:v>2.5999999999999998E-4</c:v>
                </c:pt>
                <c:pt idx="1374">
                  <c:v>2.3499999999999999E-4</c:v>
                </c:pt>
                <c:pt idx="1375">
                  <c:v>2.1100000000000001E-4</c:v>
                </c:pt>
                <c:pt idx="1376">
                  <c:v>1.8799999999999999E-4</c:v>
                </c:pt>
                <c:pt idx="1377">
                  <c:v>1.66E-4</c:v>
                </c:pt>
                <c:pt idx="1378">
                  <c:v>1.46E-4</c:v>
                </c:pt>
                <c:pt idx="1379">
                  <c:v>1.27E-4</c:v>
                </c:pt>
                <c:pt idx="1380">
                  <c:v>1.1E-4</c:v>
                </c:pt>
                <c:pt idx="1381">
                  <c:v>9.4000000000000103E-5</c:v>
                </c:pt>
                <c:pt idx="1382">
                  <c:v>7.8999999999999996E-5</c:v>
                </c:pt>
                <c:pt idx="1383">
                  <c:v>6.4999999999999994E-5</c:v>
                </c:pt>
                <c:pt idx="1384">
                  <c:v>5.3000000000000001E-5</c:v>
                </c:pt>
                <c:pt idx="1385">
                  <c:v>4.1999999999999998E-5</c:v>
                </c:pt>
                <c:pt idx="1386">
                  <c:v>3.1999999999999999E-5</c:v>
                </c:pt>
                <c:pt idx="1387">
                  <c:v>2.3E-5</c:v>
                </c:pt>
                <c:pt idx="1388">
                  <c:v>1.5999999999999999E-5</c:v>
                </c:pt>
                <c:pt idx="1389">
                  <c:v>1.0000000000000001E-5</c:v>
                </c:pt>
                <c:pt idx="1390">
                  <c:v>6.0000000000000002E-6</c:v>
                </c:pt>
                <c:pt idx="1391">
                  <c:v>3.0000000000000001E-6</c:v>
                </c:pt>
                <c:pt idx="1392">
                  <c:v>9.9999999999999995E-7</c:v>
                </c:pt>
                <c:pt idx="1393">
                  <c:v>0</c:v>
                </c:pt>
                <c:pt idx="1394">
                  <c:v>9.9999999999999995E-7</c:v>
                </c:pt>
                <c:pt idx="1395">
                  <c:v>3.0000000000000001E-6</c:v>
                </c:pt>
                <c:pt idx="1396">
                  <c:v>6.0000000000000002E-6</c:v>
                </c:pt>
                <c:pt idx="1397">
                  <c:v>1.0000000000000001E-5</c:v>
                </c:pt>
                <c:pt idx="1398">
                  <c:v>1.5999999999999999E-5</c:v>
                </c:pt>
                <c:pt idx="1399">
                  <c:v>2.3E-5</c:v>
                </c:pt>
                <c:pt idx="1400">
                  <c:v>3.1999999999999999E-5</c:v>
                </c:pt>
                <c:pt idx="1401">
                  <c:v>4.1999999999999998E-5</c:v>
                </c:pt>
                <c:pt idx="1402">
                  <c:v>5.3000000000000001E-5</c:v>
                </c:pt>
                <c:pt idx="1403">
                  <c:v>6.4999999999999994E-5</c:v>
                </c:pt>
                <c:pt idx="1404">
                  <c:v>7.8999999999999996E-5</c:v>
                </c:pt>
                <c:pt idx="1405">
                  <c:v>9.4000000000000103E-5</c:v>
                </c:pt>
                <c:pt idx="1406">
                  <c:v>1.1E-4</c:v>
                </c:pt>
                <c:pt idx="1407">
                  <c:v>1.2799999999999999E-4</c:v>
                </c:pt>
                <c:pt idx="1408">
                  <c:v>1.46E-4</c:v>
                </c:pt>
                <c:pt idx="1409">
                  <c:v>1.66E-4</c:v>
                </c:pt>
                <c:pt idx="1410">
                  <c:v>1.8799999999999999E-4</c:v>
                </c:pt>
                <c:pt idx="1411">
                  <c:v>2.1100000000000001E-4</c:v>
                </c:pt>
                <c:pt idx="1412">
                  <c:v>2.3499999999999999E-4</c:v>
                </c:pt>
                <c:pt idx="1413">
                  <c:v>2.5999999999999998E-4</c:v>
                </c:pt>
                <c:pt idx="1414">
                  <c:v>2.8699999999999998E-4</c:v>
                </c:pt>
                <c:pt idx="1415">
                  <c:v>3.1500000000000001E-4</c:v>
                </c:pt>
                <c:pt idx="1416">
                  <c:v>3.4400000000000001E-4</c:v>
                </c:pt>
                <c:pt idx="1417">
                  <c:v>3.7500000000000001E-4</c:v>
                </c:pt>
                <c:pt idx="1418">
                  <c:v>4.06E-4</c:v>
                </c:pt>
                <c:pt idx="1419">
                  <c:v>4.4000000000000002E-4</c:v>
                </c:pt>
                <c:pt idx="1420">
                  <c:v>4.7399999999999997E-4</c:v>
                </c:pt>
                <c:pt idx="1421">
                  <c:v>5.1000000000000004E-4</c:v>
                </c:pt>
                <c:pt idx="1422">
                  <c:v>5.4699999999999996E-4</c:v>
                </c:pt>
                <c:pt idx="1423">
                  <c:v>5.8500000000000002E-4</c:v>
                </c:pt>
                <c:pt idx="1424">
                  <c:v>6.2500000000000001E-4</c:v>
                </c:pt>
                <c:pt idx="1425">
                  <c:v>6.6600000000000003E-4</c:v>
                </c:pt>
                <c:pt idx="1426">
                  <c:v>7.0799999999999997E-4</c:v>
                </c:pt>
                <c:pt idx="1427">
                  <c:v>7.5199999999999996E-4</c:v>
                </c:pt>
                <c:pt idx="1428">
                  <c:v>7.0799999999999997E-4</c:v>
                </c:pt>
                <c:pt idx="1429">
                  <c:v>6.6600000000000003E-4</c:v>
                </c:pt>
                <c:pt idx="1430">
                  <c:v>6.2500000000000001E-4</c:v>
                </c:pt>
                <c:pt idx="1431">
                  <c:v>5.8500000000000002E-4</c:v>
                </c:pt>
                <c:pt idx="1432">
                  <c:v>5.4699999999999996E-4</c:v>
                </c:pt>
                <c:pt idx="1433">
                  <c:v>5.1000000000000004E-4</c:v>
                </c:pt>
                <c:pt idx="1434">
                  <c:v>4.7399999999999997E-4</c:v>
                </c:pt>
                <c:pt idx="1435">
                  <c:v>4.4000000000000002E-4</c:v>
                </c:pt>
                <c:pt idx="1436">
                  <c:v>4.06E-4</c:v>
                </c:pt>
                <c:pt idx="1437">
                  <c:v>3.7500000000000001E-4</c:v>
                </c:pt>
                <c:pt idx="1438">
                  <c:v>3.4400000000000001E-4</c:v>
                </c:pt>
                <c:pt idx="1439">
                  <c:v>3.1500000000000001E-4</c:v>
                </c:pt>
                <c:pt idx="1440">
                  <c:v>2.8699999999999998E-4</c:v>
                </c:pt>
                <c:pt idx="1441">
                  <c:v>2.5999999999999998E-4</c:v>
                </c:pt>
                <c:pt idx="1442">
                  <c:v>2.3499999999999999E-4</c:v>
                </c:pt>
                <c:pt idx="1443">
                  <c:v>2.1100000000000001E-4</c:v>
                </c:pt>
                <c:pt idx="1444">
                  <c:v>1.8799999999999999E-4</c:v>
                </c:pt>
                <c:pt idx="1445">
                  <c:v>1.6699999999999999E-4</c:v>
                </c:pt>
                <c:pt idx="1446">
                  <c:v>1.46E-4</c:v>
                </c:pt>
                <c:pt idx="1447">
                  <c:v>1.27E-4</c:v>
                </c:pt>
                <c:pt idx="1448">
                  <c:v>1.1E-4</c:v>
                </c:pt>
                <c:pt idx="1449">
                  <c:v>9.4000000000000103E-5</c:v>
                </c:pt>
                <c:pt idx="1450">
                  <c:v>7.8999999999999996E-5</c:v>
                </c:pt>
                <c:pt idx="1451">
                  <c:v>6.4999999999999994E-5</c:v>
                </c:pt>
                <c:pt idx="1452">
                  <c:v>5.3000000000000001E-5</c:v>
                </c:pt>
                <c:pt idx="1453">
                  <c:v>4.1999999999999998E-5</c:v>
                </c:pt>
                <c:pt idx="1454">
                  <c:v>3.1999999999999999E-5</c:v>
                </c:pt>
                <c:pt idx="1455">
                  <c:v>2.3E-5</c:v>
                </c:pt>
                <c:pt idx="1456">
                  <c:v>1.5999999999999999E-5</c:v>
                </c:pt>
                <c:pt idx="1457">
                  <c:v>1.0000000000000001E-5</c:v>
                </c:pt>
                <c:pt idx="1458">
                  <c:v>6.0000000000000002E-6</c:v>
                </c:pt>
                <c:pt idx="1459">
                  <c:v>3.0000000000000001E-6</c:v>
                </c:pt>
                <c:pt idx="1460">
                  <c:v>9.9999999999999995E-7</c:v>
                </c:pt>
                <c:pt idx="1461">
                  <c:v>0</c:v>
                </c:pt>
                <c:pt idx="1462">
                  <c:v>9.9999999999999995E-7</c:v>
                </c:pt>
                <c:pt idx="1463">
                  <c:v>3.0000000000000001E-6</c:v>
                </c:pt>
                <c:pt idx="1464">
                  <c:v>6.0000000000000002E-6</c:v>
                </c:pt>
                <c:pt idx="1465">
                  <c:v>1.1E-5</c:v>
                </c:pt>
                <c:pt idx="1466">
                  <c:v>1.5999999999999999E-5</c:v>
                </c:pt>
                <c:pt idx="1467">
                  <c:v>2.4000000000000001E-5</c:v>
                </c:pt>
                <c:pt idx="1468">
                  <c:v>3.1999999999999999E-5</c:v>
                </c:pt>
                <c:pt idx="1469">
                  <c:v>4.1999999999999998E-5</c:v>
                </c:pt>
                <c:pt idx="1470">
                  <c:v>5.3000000000000001E-5</c:v>
                </c:pt>
                <c:pt idx="1471">
                  <c:v>6.4999999999999994E-5</c:v>
                </c:pt>
                <c:pt idx="1472">
                  <c:v>7.8999999999999996E-5</c:v>
                </c:pt>
                <c:pt idx="1473">
                  <c:v>9.4000000000000103E-5</c:v>
                </c:pt>
                <c:pt idx="1474">
                  <c:v>1.1E-4</c:v>
                </c:pt>
                <c:pt idx="1475">
                  <c:v>1.27E-4</c:v>
                </c:pt>
                <c:pt idx="1476">
                  <c:v>1.46E-4</c:v>
                </c:pt>
                <c:pt idx="1477">
                  <c:v>1.6699999999999999E-4</c:v>
                </c:pt>
                <c:pt idx="1478">
                  <c:v>1.8799999999999999E-4</c:v>
                </c:pt>
                <c:pt idx="1479">
                  <c:v>2.1100000000000001E-4</c:v>
                </c:pt>
                <c:pt idx="1480">
                  <c:v>2.3499999999999999E-4</c:v>
                </c:pt>
                <c:pt idx="1481">
                  <c:v>2.5999999999999998E-4</c:v>
                </c:pt>
                <c:pt idx="1482">
                  <c:v>2.8699999999999998E-4</c:v>
                </c:pt>
                <c:pt idx="1483">
                  <c:v>3.1500000000000001E-4</c:v>
                </c:pt>
                <c:pt idx="1484">
                  <c:v>3.4400000000000001E-4</c:v>
                </c:pt>
                <c:pt idx="1485">
                  <c:v>3.7500000000000001E-4</c:v>
                </c:pt>
                <c:pt idx="1486">
                  <c:v>4.06E-4</c:v>
                </c:pt>
                <c:pt idx="1487">
                  <c:v>4.4000000000000002E-4</c:v>
                </c:pt>
                <c:pt idx="1488">
                  <c:v>4.7399999999999997E-4</c:v>
                </c:pt>
                <c:pt idx="1489">
                  <c:v>5.1000000000000004E-4</c:v>
                </c:pt>
                <c:pt idx="1490">
                  <c:v>5.4699999999999996E-4</c:v>
                </c:pt>
                <c:pt idx="1491">
                  <c:v>5.8500000000000002E-4</c:v>
                </c:pt>
                <c:pt idx="1492">
                  <c:v>6.2500000000000001E-4</c:v>
                </c:pt>
                <c:pt idx="1493">
                  <c:v>6.6600000000000003E-4</c:v>
                </c:pt>
                <c:pt idx="1494">
                  <c:v>7.0799999999999997E-4</c:v>
                </c:pt>
                <c:pt idx="1495">
                  <c:v>7.5199999999999996E-4</c:v>
                </c:pt>
                <c:pt idx="1496">
                  <c:v>7.0799999999999997E-4</c:v>
                </c:pt>
                <c:pt idx="1497">
                  <c:v>6.6600000000000003E-4</c:v>
                </c:pt>
                <c:pt idx="1498">
                  <c:v>6.2500000000000001E-4</c:v>
                </c:pt>
                <c:pt idx="1499">
                  <c:v>5.8500000000000002E-4</c:v>
                </c:pt>
                <c:pt idx="1500">
                  <c:v>5.4699999999999996E-4</c:v>
                </c:pt>
                <c:pt idx="1501">
                  <c:v>5.1000000000000004E-4</c:v>
                </c:pt>
                <c:pt idx="1502">
                  <c:v>4.7399999999999997E-4</c:v>
                </c:pt>
                <c:pt idx="1503">
                  <c:v>4.4000000000000002E-4</c:v>
                </c:pt>
                <c:pt idx="1504">
                  <c:v>4.06E-4</c:v>
                </c:pt>
                <c:pt idx="1505">
                  <c:v>3.7500000000000001E-4</c:v>
                </c:pt>
                <c:pt idx="1506">
                  <c:v>3.4400000000000001E-4</c:v>
                </c:pt>
                <c:pt idx="1507">
                  <c:v>3.1500000000000001E-4</c:v>
                </c:pt>
                <c:pt idx="1508">
                  <c:v>2.8699999999999998E-4</c:v>
                </c:pt>
                <c:pt idx="1509">
                  <c:v>2.5999999999999998E-4</c:v>
                </c:pt>
                <c:pt idx="1510">
                  <c:v>2.3499999999999999E-4</c:v>
                </c:pt>
                <c:pt idx="1511">
                  <c:v>2.1100000000000001E-4</c:v>
                </c:pt>
                <c:pt idx="1512">
                  <c:v>1.8799999999999999E-4</c:v>
                </c:pt>
                <c:pt idx="1513">
                  <c:v>1.66E-4</c:v>
                </c:pt>
                <c:pt idx="1514">
                  <c:v>1.46E-4</c:v>
                </c:pt>
                <c:pt idx="1515">
                  <c:v>1.27E-4</c:v>
                </c:pt>
                <c:pt idx="1516">
                  <c:v>1.1E-4</c:v>
                </c:pt>
                <c:pt idx="1517">
                  <c:v>9.4000000000000103E-5</c:v>
                </c:pt>
                <c:pt idx="1518">
                  <c:v>7.8999999999999996E-5</c:v>
                </c:pt>
                <c:pt idx="1519">
                  <c:v>6.4999999999999994E-5</c:v>
                </c:pt>
                <c:pt idx="1520">
                  <c:v>5.3000000000000001E-5</c:v>
                </c:pt>
                <c:pt idx="1521">
                  <c:v>4.1999999999999998E-5</c:v>
                </c:pt>
                <c:pt idx="1522">
                  <c:v>3.1999999999999999E-5</c:v>
                </c:pt>
                <c:pt idx="1523">
                  <c:v>2.4000000000000001E-5</c:v>
                </c:pt>
                <c:pt idx="1524">
                  <c:v>1.5999999999999999E-5</c:v>
                </c:pt>
                <c:pt idx="1525">
                  <c:v>1.0000000000000001E-5</c:v>
                </c:pt>
                <c:pt idx="1526">
                  <c:v>6.0000000000000002E-6</c:v>
                </c:pt>
                <c:pt idx="1527">
                  <c:v>3.0000000000000001E-6</c:v>
                </c:pt>
                <c:pt idx="1528">
                  <c:v>9.9999999999999995E-7</c:v>
                </c:pt>
                <c:pt idx="1529">
                  <c:v>0</c:v>
                </c:pt>
                <c:pt idx="1530">
                  <c:v>9.9999999999999995E-7</c:v>
                </c:pt>
                <c:pt idx="1531">
                  <c:v>3.0000000000000001E-6</c:v>
                </c:pt>
                <c:pt idx="1532">
                  <c:v>6.0000000000000002E-6</c:v>
                </c:pt>
                <c:pt idx="1533">
                  <c:v>1.1E-5</c:v>
                </c:pt>
                <c:pt idx="1534">
                  <c:v>1.5999999999999999E-5</c:v>
                </c:pt>
                <c:pt idx="1535">
                  <c:v>2.4000000000000001E-5</c:v>
                </c:pt>
                <c:pt idx="1536">
                  <c:v>3.1999999999999999E-5</c:v>
                </c:pt>
                <c:pt idx="1537">
                  <c:v>4.1999999999999998E-5</c:v>
                </c:pt>
                <c:pt idx="1538">
                  <c:v>5.3000000000000001E-5</c:v>
                </c:pt>
                <c:pt idx="1539">
                  <c:v>6.4999999999999994E-5</c:v>
                </c:pt>
                <c:pt idx="1540">
                  <c:v>7.8999999999999996E-5</c:v>
                </c:pt>
                <c:pt idx="1541">
                  <c:v>9.4000000000000103E-5</c:v>
                </c:pt>
                <c:pt idx="1542">
                  <c:v>1.1E-4</c:v>
                </c:pt>
                <c:pt idx="1543">
                  <c:v>1.2799999999999999E-4</c:v>
                </c:pt>
                <c:pt idx="1544">
                  <c:v>1.46E-4</c:v>
                </c:pt>
                <c:pt idx="1545">
                  <c:v>1.6699999999999999E-4</c:v>
                </c:pt>
                <c:pt idx="1546">
                  <c:v>1.8799999999999999E-4</c:v>
                </c:pt>
                <c:pt idx="1547">
                  <c:v>2.1100000000000001E-4</c:v>
                </c:pt>
                <c:pt idx="1548">
                  <c:v>2.3499999999999999E-4</c:v>
                </c:pt>
                <c:pt idx="1549">
                  <c:v>2.5999999999999998E-4</c:v>
                </c:pt>
                <c:pt idx="1550">
                  <c:v>2.8699999999999998E-4</c:v>
                </c:pt>
                <c:pt idx="1551">
                  <c:v>3.1500000000000001E-4</c:v>
                </c:pt>
                <c:pt idx="1552">
                  <c:v>3.4400000000000001E-4</c:v>
                </c:pt>
                <c:pt idx="1553">
                  <c:v>3.7500000000000001E-4</c:v>
                </c:pt>
                <c:pt idx="1554">
                  <c:v>4.06E-4</c:v>
                </c:pt>
                <c:pt idx="1555">
                  <c:v>4.4000000000000002E-4</c:v>
                </c:pt>
                <c:pt idx="1556">
                  <c:v>4.7399999999999997E-4</c:v>
                </c:pt>
                <c:pt idx="1557">
                  <c:v>5.1000000000000004E-4</c:v>
                </c:pt>
                <c:pt idx="1558">
                  <c:v>5.4699999999999996E-4</c:v>
                </c:pt>
                <c:pt idx="1559">
                  <c:v>5.8500000000000002E-4</c:v>
                </c:pt>
                <c:pt idx="1560">
                  <c:v>6.2500000000000001E-4</c:v>
                </c:pt>
                <c:pt idx="1561">
                  <c:v>6.6600000000000003E-4</c:v>
                </c:pt>
                <c:pt idx="1562">
                  <c:v>7.0799999999999997E-4</c:v>
                </c:pt>
                <c:pt idx="1563">
                  <c:v>7.5199999999999996E-4</c:v>
                </c:pt>
                <c:pt idx="1564">
                  <c:v>7.0799999999999997E-4</c:v>
                </c:pt>
                <c:pt idx="1565">
                  <c:v>6.6600000000000003E-4</c:v>
                </c:pt>
                <c:pt idx="1566">
                  <c:v>6.2500000000000001E-4</c:v>
                </c:pt>
                <c:pt idx="1567">
                  <c:v>5.8500000000000002E-4</c:v>
                </c:pt>
                <c:pt idx="1568">
                  <c:v>5.4699999999999996E-4</c:v>
                </c:pt>
                <c:pt idx="1569">
                  <c:v>5.1000000000000004E-4</c:v>
                </c:pt>
                <c:pt idx="1570">
                  <c:v>4.7399999999999997E-4</c:v>
                </c:pt>
                <c:pt idx="1571">
                  <c:v>4.4000000000000002E-4</c:v>
                </c:pt>
                <c:pt idx="1572">
                  <c:v>4.06E-4</c:v>
                </c:pt>
                <c:pt idx="1573">
                  <c:v>3.7500000000000001E-4</c:v>
                </c:pt>
                <c:pt idx="1574">
                  <c:v>3.4400000000000001E-4</c:v>
                </c:pt>
                <c:pt idx="1575">
                  <c:v>3.1500000000000001E-4</c:v>
                </c:pt>
                <c:pt idx="1576">
                  <c:v>2.8699999999999998E-4</c:v>
                </c:pt>
                <c:pt idx="1577">
                  <c:v>2.5999999999999998E-4</c:v>
                </c:pt>
                <c:pt idx="1578">
                  <c:v>2.3499999999999999E-4</c:v>
                </c:pt>
                <c:pt idx="1579">
                  <c:v>2.1100000000000001E-4</c:v>
                </c:pt>
                <c:pt idx="1580">
                  <c:v>1.8799999999999999E-4</c:v>
                </c:pt>
                <c:pt idx="1581">
                  <c:v>1.6699999999999999E-4</c:v>
                </c:pt>
                <c:pt idx="1582">
                  <c:v>1.46E-4</c:v>
                </c:pt>
                <c:pt idx="1583">
                  <c:v>1.27E-4</c:v>
                </c:pt>
                <c:pt idx="1584">
                  <c:v>1.1E-4</c:v>
                </c:pt>
                <c:pt idx="1585">
                  <c:v>9.4000000000000103E-5</c:v>
                </c:pt>
                <c:pt idx="1586">
                  <c:v>7.8999999999999996E-5</c:v>
                </c:pt>
                <c:pt idx="1587">
                  <c:v>6.4999999999999994E-5</c:v>
                </c:pt>
                <c:pt idx="1588">
                  <c:v>5.3000000000000001E-5</c:v>
                </c:pt>
                <c:pt idx="1589">
                  <c:v>4.1999999999999998E-5</c:v>
                </c:pt>
                <c:pt idx="1590">
                  <c:v>3.1999999999999999E-5</c:v>
                </c:pt>
                <c:pt idx="1591">
                  <c:v>2.4000000000000001E-5</c:v>
                </c:pt>
                <c:pt idx="1592">
                  <c:v>1.5999999999999999E-5</c:v>
                </c:pt>
                <c:pt idx="1593">
                  <c:v>1.0000000000000001E-5</c:v>
                </c:pt>
                <c:pt idx="1594">
                  <c:v>6.0000000000000002E-6</c:v>
                </c:pt>
                <c:pt idx="1595">
                  <c:v>3.0000000000000001E-6</c:v>
                </c:pt>
                <c:pt idx="1596">
                  <c:v>9.9999999999999995E-7</c:v>
                </c:pt>
                <c:pt idx="1597">
                  <c:v>0</c:v>
                </c:pt>
                <c:pt idx="1598">
                  <c:v>9.9999999999999995E-7</c:v>
                </c:pt>
                <c:pt idx="1599">
                  <c:v>3.0000000000000001E-6</c:v>
                </c:pt>
                <c:pt idx="1600">
                  <c:v>6.0000000000000002E-6</c:v>
                </c:pt>
                <c:pt idx="1601">
                  <c:v>1.1E-5</c:v>
                </c:pt>
                <c:pt idx="1602">
                  <c:v>1.5999999999999999E-5</c:v>
                </c:pt>
                <c:pt idx="1603">
                  <c:v>2.4000000000000001E-5</c:v>
                </c:pt>
                <c:pt idx="1604">
                  <c:v>3.1999999999999999E-5</c:v>
                </c:pt>
                <c:pt idx="1605">
                  <c:v>4.1999999999999998E-5</c:v>
                </c:pt>
                <c:pt idx="1606">
                  <c:v>5.3000000000000001E-5</c:v>
                </c:pt>
                <c:pt idx="1607">
                  <c:v>6.4999999999999994E-5</c:v>
                </c:pt>
                <c:pt idx="1608">
                  <c:v>7.8999999999999996E-5</c:v>
                </c:pt>
                <c:pt idx="1609">
                  <c:v>9.4000000000000103E-5</c:v>
                </c:pt>
                <c:pt idx="1610">
                  <c:v>1.1E-4</c:v>
                </c:pt>
                <c:pt idx="1611">
                  <c:v>1.2799999999999999E-4</c:v>
                </c:pt>
                <c:pt idx="1612">
                  <c:v>1.46E-4</c:v>
                </c:pt>
                <c:pt idx="1613">
                  <c:v>1.6699999999999999E-4</c:v>
                </c:pt>
                <c:pt idx="1614">
                  <c:v>1.8799999999999999E-4</c:v>
                </c:pt>
                <c:pt idx="1615">
                  <c:v>2.1100000000000001E-4</c:v>
                </c:pt>
                <c:pt idx="1616">
                  <c:v>2.3499999999999999E-4</c:v>
                </c:pt>
                <c:pt idx="1617">
                  <c:v>2.5999999999999998E-4</c:v>
                </c:pt>
                <c:pt idx="1618">
                  <c:v>2.8699999999999998E-4</c:v>
                </c:pt>
                <c:pt idx="1619">
                  <c:v>3.1500000000000001E-4</c:v>
                </c:pt>
                <c:pt idx="1620">
                  <c:v>3.4400000000000001E-4</c:v>
                </c:pt>
                <c:pt idx="1621">
                  <c:v>3.7500000000000001E-4</c:v>
                </c:pt>
                <c:pt idx="1622">
                  <c:v>4.06E-4</c:v>
                </c:pt>
                <c:pt idx="1623">
                  <c:v>4.4000000000000002E-4</c:v>
                </c:pt>
                <c:pt idx="1624">
                  <c:v>4.7399999999999997E-4</c:v>
                </c:pt>
                <c:pt idx="1625">
                  <c:v>5.1000000000000004E-4</c:v>
                </c:pt>
                <c:pt idx="1626">
                  <c:v>5.4699999999999996E-4</c:v>
                </c:pt>
                <c:pt idx="1627">
                  <c:v>5.8500000000000002E-4</c:v>
                </c:pt>
                <c:pt idx="1628">
                  <c:v>6.2500000000000001E-4</c:v>
                </c:pt>
                <c:pt idx="1629">
                  <c:v>6.6600000000000003E-4</c:v>
                </c:pt>
                <c:pt idx="1630">
                  <c:v>7.0799999999999997E-4</c:v>
                </c:pt>
                <c:pt idx="1631">
                  <c:v>7.5199999999999996E-4</c:v>
                </c:pt>
                <c:pt idx="1632">
                  <c:v>7.0799999999999997E-4</c:v>
                </c:pt>
                <c:pt idx="1633">
                  <c:v>6.6600000000000003E-4</c:v>
                </c:pt>
                <c:pt idx="1634">
                  <c:v>6.2500000000000001E-4</c:v>
                </c:pt>
                <c:pt idx="1635">
                  <c:v>5.8500000000000002E-4</c:v>
                </c:pt>
                <c:pt idx="1636">
                  <c:v>5.4699999999999996E-4</c:v>
                </c:pt>
                <c:pt idx="1637">
                  <c:v>5.1000000000000004E-4</c:v>
                </c:pt>
                <c:pt idx="1638">
                  <c:v>4.7399999999999997E-4</c:v>
                </c:pt>
                <c:pt idx="1639">
                  <c:v>4.4000000000000002E-4</c:v>
                </c:pt>
                <c:pt idx="1640">
                  <c:v>4.06E-4</c:v>
                </c:pt>
                <c:pt idx="1641">
                  <c:v>3.7500000000000001E-4</c:v>
                </c:pt>
                <c:pt idx="1642">
                  <c:v>3.4400000000000001E-4</c:v>
                </c:pt>
                <c:pt idx="1643">
                  <c:v>3.1500000000000001E-4</c:v>
                </c:pt>
                <c:pt idx="1644">
                  <c:v>2.8699999999999998E-4</c:v>
                </c:pt>
                <c:pt idx="1645">
                  <c:v>2.5999999999999998E-4</c:v>
                </c:pt>
                <c:pt idx="1646">
                  <c:v>2.3499999999999999E-4</c:v>
                </c:pt>
                <c:pt idx="1647">
                  <c:v>2.1100000000000001E-4</c:v>
                </c:pt>
                <c:pt idx="1648">
                  <c:v>1.8799999999999999E-4</c:v>
                </c:pt>
                <c:pt idx="1649">
                  <c:v>1.6699999999999999E-4</c:v>
                </c:pt>
                <c:pt idx="1650">
                  <c:v>1.46E-4</c:v>
                </c:pt>
                <c:pt idx="1651">
                  <c:v>1.2799999999999999E-4</c:v>
                </c:pt>
                <c:pt idx="1652">
                  <c:v>1.1E-4</c:v>
                </c:pt>
                <c:pt idx="1653">
                  <c:v>9.4000000000000103E-5</c:v>
                </c:pt>
                <c:pt idx="1654">
                  <c:v>7.8999999999999996E-5</c:v>
                </c:pt>
                <c:pt idx="1655">
                  <c:v>6.4999999999999994E-5</c:v>
                </c:pt>
                <c:pt idx="1656">
                  <c:v>5.3000000000000001E-5</c:v>
                </c:pt>
                <c:pt idx="1657">
                  <c:v>4.1999999999999998E-5</c:v>
                </c:pt>
                <c:pt idx="1658">
                  <c:v>3.1999999999999999E-5</c:v>
                </c:pt>
                <c:pt idx="1659">
                  <c:v>2.3E-5</c:v>
                </c:pt>
                <c:pt idx="1660">
                  <c:v>1.5999999999999999E-5</c:v>
                </c:pt>
                <c:pt idx="1661">
                  <c:v>1.0000000000000001E-5</c:v>
                </c:pt>
                <c:pt idx="1662">
                  <c:v>6.0000000000000002E-6</c:v>
                </c:pt>
                <c:pt idx="1663">
                  <c:v>3.0000000000000001E-6</c:v>
                </c:pt>
                <c:pt idx="1664">
                  <c:v>9.9999999999999995E-7</c:v>
                </c:pt>
                <c:pt idx="1665">
                  <c:v>0</c:v>
                </c:pt>
                <c:pt idx="1666">
                  <c:v>9.9999999999999995E-7</c:v>
                </c:pt>
                <c:pt idx="1667">
                  <c:v>3.0000000000000001E-6</c:v>
                </c:pt>
                <c:pt idx="1668">
                  <c:v>6.0000000000000002E-6</c:v>
                </c:pt>
                <c:pt idx="1669">
                  <c:v>1.1E-5</c:v>
                </c:pt>
                <c:pt idx="1670">
                  <c:v>1.5999999999999999E-5</c:v>
                </c:pt>
                <c:pt idx="1671">
                  <c:v>2.4000000000000001E-5</c:v>
                </c:pt>
                <c:pt idx="1672">
                  <c:v>3.1999999999999999E-5</c:v>
                </c:pt>
                <c:pt idx="1673">
                  <c:v>4.1999999999999998E-5</c:v>
                </c:pt>
                <c:pt idx="1674">
                  <c:v>5.3000000000000001E-5</c:v>
                </c:pt>
                <c:pt idx="1675">
                  <c:v>6.4999999999999994E-5</c:v>
                </c:pt>
                <c:pt idx="1676">
                  <c:v>7.8999999999999996E-5</c:v>
                </c:pt>
                <c:pt idx="1677">
                  <c:v>9.4000000000000103E-5</c:v>
                </c:pt>
                <c:pt idx="1678">
                  <c:v>1.1E-4</c:v>
                </c:pt>
                <c:pt idx="1679">
                  <c:v>1.2799999999999999E-4</c:v>
                </c:pt>
                <c:pt idx="1680">
                  <c:v>1.46E-4</c:v>
                </c:pt>
                <c:pt idx="1681">
                  <c:v>1.6699999999999999E-4</c:v>
                </c:pt>
                <c:pt idx="1682">
                  <c:v>1.8799999999999999E-4</c:v>
                </c:pt>
                <c:pt idx="1683">
                  <c:v>2.1100000000000001E-4</c:v>
                </c:pt>
                <c:pt idx="1684">
                  <c:v>2.3499999999999999E-4</c:v>
                </c:pt>
                <c:pt idx="1685">
                  <c:v>2.5999999999999998E-4</c:v>
                </c:pt>
                <c:pt idx="1686">
                  <c:v>2.8699999999999998E-4</c:v>
                </c:pt>
                <c:pt idx="1687">
                  <c:v>3.1500000000000001E-4</c:v>
                </c:pt>
                <c:pt idx="1688">
                  <c:v>3.4400000000000001E-4</c:v>
                </c:pt>
                <c:pt idx="1689">
                  <c:v>3.7500000000000001E-4</c:v>
                </c:pt>
                <c:pt idx="1690">
                  <c:v>4.06E-4</c:v>
                </c:pt>
                <c:pt idx="1691">
                  <c:v>4.4000000000000002E-4</c:v>
                </c:pt>
                <c:pt idx="1692">
                  <c:v>4.7399999999999997E-4</c:v>
                </c:pt>
                <c:pt idx="1693">
                  <c:v>5.1000000000000004E-4</c:v>
                </c:pt>
                <c:pt idx="1694">
                  <c:v>5.4699999999999996E-4</c:v>
                </c:pt>
                <c:pt idx="1695">
                  <c:v>5.8500000000000002E-4</c:v>
                </c:pt>
                <c:pt idx="1696">
                  <c:v>6.2500000000000001E-4</c:v>
                </c:pt>
                <c:pt idx="1697">
                  <c:v>6.6600000000000003E-4</c:v>
                </c:pt>
                <c:pt idx="1698">
                  <c:v>7.0799999999999997E-4</c:v>
                </c:pt>
                <c:pt idx="1699">
                  <c:v>7.5199999999999996E-4</c:v>
                </c:pt>
                <c:pt idx="1700">
                  <c:v>7.0799999999999997E-4</c:v>
                </c:pt>
                <c:pt idx="1701">
                  <c:v>6.6600000000000003E-4</c:v>
                </c:pt>
                <c:pt idx="1702">
                  <c:v>6.2500000000000001E-4</c:v>
                </c:pt>
                <c:pt idx="1703">
                  <c:v>5.8500000000000002E-4</c:v>
                </c:pt>
                <c:pt idx="1704">
                  <c:v>5.4699999999999996E-4</c:v>
                </c:pt>
                <c:pt idx="1705">
                  <c:v>5.1000000000000004E-4</c:v>
                </c:pt>
                <c:pt idx="1706">
                  <c:v>4.7399999999999997E-4</c:v>
                </c:pt>
                <c:pt idx="1707">
                  <c:v>4.4000000000000002E-4</c:v>
                </c:pt>
                <c:pt idx="1708">
                  <c:v>4.06E-4</c:v>
                </c:pt>
                <c:pt idx="1709">
                  <c:v>3.7500000000000001E-4</c:v>
                </c:pt>
                <c:pt idx="1710">
                  <c:v>3.4400000000000001E-4</c:v>
                </c:pt>
                <c:pt idx="1711">
                  <c:v>3.1500000000000001E-4</c:v>
                </c:pt>
                <c:pt idx="1712">
                  <c:v>2.8699999999999998E-4</c:v>
                </c:pt>
                <c:pt idx="1713">
                  <c:v>2.5999999999999998E-4</c:v>
                </c:pt>
                <c:pt idx="1714">
                  <c:v>2.3499999999999999E-4</c:v>
                </c:pt>
                <c:pt idx="1715">
                  <c:v>2.1100000000000001E-4</c:v>
                </c:pt>
                <c:pt idx="1716">
                  <c:v>1.8799999999999999E-4</c:v>
                </c:pt>
                <c:pt idx="1717">
                  <c:v>1.6699999999999999E-4</c:v>
                </c:pt>
                <c:pt idx="1718">
                  <c:v>1.46E-4</c:v>
                </c:pt>
                <c:pt idx="1719">
                  <c:v>1.2799999999999999E-4</c:v>
                </c:pt>
                <c:pt idx="1720">
                  <c:v>1.1E-4</c:v>
                </c:pt>
                <c:pt idx="1721">
                  <c:v>9.4000000000000103E-5</c:v>
                </c:pt>
                <c:pt idx="1722">
                  <c:v>7.8999999999999996E-5</c:v>
                </c:pt>
                <c:pt idx="1723">
                  <c:v>6.4999999999999994E-5</c:v>
                </c:pt>
                <c:pt idx="1724">
                  <c:v>5.3000000000000001E-5</c:v>
                </c:pt>
                <c:pt idx="1725">
                  <c:v>4.1999999999999998E-5</c:v>
                </c:pt>
                <c:pt idx="1726">
                  <c:v>3.1999999999999999E-5</c:v>
                </c:pt>
                <c:pt idx="1727">
                  <c:v>2.4000000000000001E-5</c:v>
                </c:pt>
                <c:pt idx="1728">
                  <c:v>1.5999999999999999E-5</c:v>
                </c:pt>
                <c:pt idx="1729">
                  <c:v>1.1E-5</c:v>
                </c:pt>
                <c:pt idx="1730">
                  <c:v>6.0000000000000002E-6</c:v>
                </c:pt>
                <c:pt idx="1731">
                  <c:v>3.0000000000000001E-6</c:v>
                </c:pt>
                <c:pt idx="1732">
                  <c:v>9.9999999999999995E-7</c:v>
                </c:pt>
                <c:pt idx="1733">
                  <c:v>0</c:v>
                </c:pt>
                <c:pt idx="1734">
                  <c:v>9.9999999999999995E-7</c:v>
                </c:pt>
                <c:pt idx="1735">
                  <c:v>3.0000000000000001E-6</c:v>
                </c:pt>
                <c:pt idx="1736">
                  <c:v>6.0000000000000002E-6</c:v>
                </c:pt>
                <c:pt idx="1737">
                  <c:v>1.0000000000000001E-5</c:v>
                </c:pt>
                <c:pt idx="1738">
                  <c:v>1.5999999999999999E-5</c:v>
                </c:pt>
                <c:pt idx="1739">
                  <c:v>2.3E-5</c:v>
                </c:pt>
                <c:pt idx="1740">
                  <c:v>3.1999999999999999E-5</c:v>
                </c:pt>
                <c:pt idx="1741">
                  <c:v>4.1999999999999998E-5</c:v>
                </c:pt>
                <c:pt idx="1742">
                  <c:v>5.3000000000000001E-5</c:v>
                </c:pt>
                <c:pt idx="1743">
                  <c:v>6.4999999999999994E-5</c:v>
                </c:pt>
                <c:pt idx="1744">
                  <c:v>7.8999999999999996E-5</c:v>
                </c:pt>
                <c:pt idx="1745">
                  <c:v>9.4000000000000103E-5</c:v>
                </c:pt>
                <c:pt idx="1746">
                  <c:v>1.1E-4</c:v>
                </c:pt>
                <c:pt idx="1747">
                  <c:v>1.27E-4</c:v>
                </c:pt>
                <c:pt idx="1748">
                  <c:v>1.46E-4</c:v>
                </c:pt>
                <c:pt idx="1749">
                  <c:v>1.6699999999999999E-4</c:v>
                </c:pt>
                <c:pt idx="1750">
                  <c:v>1.8799999999999999E-4</c:v>
                </c:pt>
                <c:pt idx="1751">
                  <c:v>2.1100000000000001E-4</c:v>
                </c:pt>
                <c:pt idx="1752">
                  <c:v>2.3499999999999999E-4</c:v>
                </c:pt>
                <c:pt idx="1753">
                  <c:v>2.5999999999999998E-4</c:v>
                </c:pt>
                <c:pt idx="1754">
                  <c:v>2.8699999999999998E-4</c:v>
                </c:pt>
                <c:pt idx="1755">
                  <c:v>3.1500000000000001E-4</c:v>
                </c:pt>
                <c:pt idx="1756">
                  <c:v>3.4400000000000001E-4</c:v>
                </c:pt>
                <c:pt idx="1757">
                  <c:v>3.7500000000000001E-4</c:v>
                </c:pt>
                <c:pt idx="1758">
                  <c:v>4.06E-4</c:v>
                </c:pt>
                <c:pt idx="1759">
                  <c:v>4.4000000000000002E-4</c:v>
                </c:pt>
                <c:pt idx="1760">
                  <c:v>4.7399999999999997E-4</c:v>
                </c:pt>
                <c:pt idx="1761">
                  <c:v>5.1000000000000004E-4</c:v>
                </c:pt>
                <c:pt idx="1762">
                  <c:v>5.4699999999999996E-4</c:v>
                </c:pt>
                <c:pt idx="1763">
                  <c:v>5.8500000000000002E-4</c:v>
                </c:pt>
                <c:pt idx="1764">
                  <c:v>6.2500000000000001E-4</c:v>
                </c:pt>
                <c:pt idx="1765">
                  <c:v>6.6600000000000003E-4</c:v>
                </c:pt>
                <c:pt idx="1766">
                  <c:v>7.0799999999999997E-4</c:v>
                </c:pt>
                <c:pt idx="1767">
                  <c:v>7.5199999999999996E-4</c:v>
                </c:pt>
                <c:pt idx="1768">
                  <c:v>7.1100000000000004E-4</c:v>
                </c:pt>
                <c:pt idx="1769">
                  <c:v>6.7199999999999996E-4</c:v>
                </c:pt>
                <c:pt idx="1770">
                  <c:v>6.3500000000000004E-4</c:v>
                </c:pt>
                <c:pt idx="1771">
                  <c:v>5.9800000000000001E-4</c:v>
                </c:pt>
                <c:pt idx="1772">
                  <c:v>5.6300000000000002E-4</c:v>
                </c:pt>
                <c:pt idx="1773">
                  <c:v>5.2899999999999996E-4</c:v>
                </c:pt>
                <c:pt idx="1774">
                  <c:v>4.9700000000000005E-4</c:v>
                </c:pt>
                <c:pt idx="1775">
                  <c:v>4.66E-4</c:v>
                </c:pt>
                <c:pt idx="1776">
                  <c:v>4.3600000000000003E-4</c:v>
                </c:pt>
                <c:pt idx="1777">
                  <c:v>4.0700000000000003E-4</c:v>
                </c:pt>
                <c:pt idx="1778">
                  <c:v>3.8000000000000002E-4</c:v>
                </c:pt>
                <c:pt idx="1779">
                  <c:v>3.5399999999999999E-4</c:v>
                </c:pt>
                <c:pt idx="1780">
                  <c:v>3.2899999999999997E-4</c:v>
                </c:pt>
                <c:pt idx="1781">
                  <c:v>3.0600000000000001E-4</c:v>
                </c:pt>
                <c:pt idx="1782">
                  <c:v>2.8400000000000002E-4</c:v>
                </c:pt>
                <c:pt idx="1783">
                  <c:v>2.63E-4</c:v>
                </c:pt>
                <c:pt idx="1784">
                  <c:v>2.43E-4</c:v>
                </c:pt>
                <c:pt idx="1785">
                  <c:v>2.2499999999999999E-4</c:v>
                </c:pt>
                <c:pt idx="1786">
                  <c:v>2.0799999999999999E-4</c:v>
                </c:pt>
                <c:pt idx="1787">
                  <c:v>1.93E-4</c:v>
                </c:pt>
                <c:pt idx="1788">
                  <c:v>1.7799999999999999E-4</c:v>
                </c:pt>
                <c:pt idx="1789">
                  <c:v>1.65E-4</c:v>
                </c:pt>
                <c:pt idx="1790">
                  <c:v>1.54E-4</c:v>
                </c:pt>
                <c:pt idx="1791">
                  <c:v>1.4300000000000001E-4</c:v>
                </c:pt>
                <c:pt idx="1792">
                  <c:v>1.34E-4</c:v>
                </c:pt>
                <c:pt idx="1793">
                  <c:v>1.26E-4</c:v>
                </c:pt>
                <c:pt idx="1794">
                  <c:v>1.2E-4</c:v>
                </c:pt>
                <c:pt idx="1795">
                  <c:v>1.15E-4</c:v>
                </c:pt>
                <c:pt idx="1796">
                  <c:v>1.11E-4</c:v>
                </c:pt>
                <c:pt idx="1797">
                  <c:v>1.08E-4</c:v>
                </c:pt>
                <c:pt idx="1798">
                  <c:v>1.07E-4</c:v>
                </c:pt>
                <c:pt idx="1799">
                  <c:v>1.07E-4</c:v>
                </c:pt>
                <c:pt idx="1800">
                  <c:v>1.08E-4</c:v>
                </c:pt>
                <c:pt idx="1801">
                  <c:v>1.11E-4</c:v>
                </c:pt>
                <c:pt idx="1802">
                  <c:v>1.15E-4</c:v>
                </c:pt>
                <c:pt idx="1803">
                  <c:v>1.2E-4</c:v>
                </c:pt>
                <c:pt idx="1804">
                  <c:v>1.26E-4</c:v>
                </c:pt>
                <c:pt idx="1805">
                  <c:v>1.34E-4</c:v>
                </c:pt>
                <c:pt idx="1806">
                  <c:v>1.4300000000000001E-4</c:v>
                </c:pt>
                <c:pt idx="1807">
                  <c:v>1.5300000000000001E-4</c:v>
                </c:pt>
                <c:pt idx="1808">
                  <c:v>1.65E-4</c:v>
                </c:pt>
                <c:pt idx="1809">
                  <c:v>1.7799999999999999E-4</c:v>
                </c:pt>
                <c:pt idx="1810">
                  <c:v>1.92E-4</c:v>
                </c:pt>
                <c:pt idx="1811">
                  <c:v>2.0799999999999999E-4</c:v>
                </c:pt>
                <c:pt idx="1812">
                  <c:v>2.2499999999999999E-4</c:v>
                </c:pt>
                <c:pt idx="1813">
                  <c:v>2.43E-4</c:v>
                </c:pt>
                <c:pt idx="1814">
                  <c:v>2.63E-4</c:v>
                </c:pt>
                <c:pt idx="1815">
                  <c:v>2.8400000000000002E-4</c:v>
                </c:pt>
                <c:pt idx="1816">
                  <c:v>3.0600000000000001E-4</c:v>
                </c:pt>
                <c:pt idx="1817">
                  <c:v>3.2899999999999997E-4</c:v>
                </c:pt>
                <c:pt idx="1818">
                  <c:v>3.5399999999999999E-4</c:v>
                </c:pt>
                <c:pt idx="1819">
                  <c:v>3.8000000000000002E-4</c:v>
                </c:pt>
                <c:pt idx="1820">
                  <c:v>4.0700000000000003E-4</c:v>
                </c:pt>
                <c:pt idx="1821">
                  <c:v>4.3600000000000003E-4</c:v>
                </c:pt>
                <c:pt idx="1822">
                  <c:v>4.66E-4</c:v>
                </c:pt>
                <c:pt idx="1823">
                  <c:v>4.9700000000000005E-4</c:v>
                </c:pt>
                <c:pt idx="1824">
                  <c:v>5.2899999999999996E-4</c:v>
                </c:pt>
                <c:pt idx="1825">
                  <c:v>5.6300000000000002E-4</c:v>
                </c:pt>
                <c:pt idx="1826">
                  <c:v>5.9800000000000001E-4</c:v>
                </c:pt>
                <c:pt idx="1827">
                  <c:v>6.3500000000000004E-4</c:v>
                </c:pt>
                <c:pt idx="1828">
                  <c:v>6.7199999999999996E-4</c:v>
                </c:pt>
                <c:pt idx="1829">
                  <c:v>7.1100000000000004E-4</c:v>
                </c:pt>
                <c:pt idx="1830">
                  <c:v>7.5199999999999996E-4</c:v>
                </c:pt>
                <c:pt idx="1831">
                  <c:v>7.8600000000000002E-4</c:v>
                </c:pt>
                <c:pt idx="1832">
                  <c:v>8.2200000000000003E-4</c:v>
                </c:pt>
                <c:pt idx="1833">
                  <c:v>8.5899999999999995E-4</c:v>
                </c:pt>
                <c:pt idx="1834">
                  <c:v>8.92E-4</c:v>
                </c:pt>
                <c:pt idx="1835">
                  <c:v>9.2599999999999996E-4</c:v>
                </c:pt>
                <c:pt idx="1836">
                  <c:v>8.8699999999999998E-4</c:v>
                </c:pt>
                <c:pt idx="1837">
                  <c:v>8.4999999999999995E-4</c:v>
                </c:pt>
                <c:pt idx="1838">
                  <c:v>8.1300000000000003E-4</c:v>
                </c:pt>
                <c:pt idx="1839">
                  <c:v>7.7800000000000005E-4</c:v>
                </c:pt>
                <c:pt idx="1840">
                  <c:v>7.45E-4</c:v>
                </c:pt>
                <c:pt idx="1841">
                  <c:v>7.1199999999999996E-4</c:v>
                </c:pt>
                <c:pt idx="1842">
                  <c:v>6.8099999999999996E-4</c:v>
                </c:pt>
                <c:pt idx="1843">
                  <c:v>6.5200000000000002E-4</c:v>
                </c:pt>
                <c:pt idx="1844">
                  <c:v>6.2299999999999996E-4</c:v>
                </c:pt>
                <c:pt idx="1845">
                  <c:v>5.9599999999999996E-4</c:v>
                </c:pt>
                <c:pt idx="1846">
                  <c:v>5.6999999999999998E-4</c:v>
                </c:pt>
                <c:pt idx="1847">
                  <c:v>5.4500000000000002E-4</c:v>
                </c:pt>
                <c:pt idx="1848">
                  <c:v>5.22E-4</c:v>
                </c:pt>
                <c:pt idx="1849">
                  <c:v>5.0000000000000001E-4</c:v>
                </c:pt>
                <c:pt idx="1850">
                  <c:v>4.8000000000000001E-4</c:v>
                </c:pt>
                <c:pt idx="1851">
                  <c:v>4.6000000000000001E-4</c:v>
                </c:pt>
                <c:pt idx="1852">
                  <c:v>4.4200000000000001E-4</c:v>
                </c:pt>
                <c:pt idx="1853">
                  <c:v>4.2499999999999998E-4</c:v>
                </c:pt>
                <c:pt idx="1854">
                  <c:v>4.0999999999999999E-4</c:v>
                </c:pt>
                <c:pt idx="1855">
                  <c:v>3.9599999999999998E-4</c:v>
                </c:pt>
                <c:pt idx="1856">
                  <c:v>3.8299999999999999E-4</c:v>
                </c:pt>
                <c:pt idx="1857">
                  <c:v>3.7100000000000002E-4</c:v>
                </c:pt>
                <c:pt idx="1858">
                  <c:v>3.6099999999999999E-4</c:v>
                </c:pt>
                <c:pt idx="1859">
                  <c:v>3.5199999999999999E-4</c:v>
                </c:pt>
                <c:pt idx="1860">
                  <c:v>3.4400000000000001E-4</c:v>
                </c:pt>
                <c:pt idx="1861">
                  <c:v>3.3799999999999998E-4</c:v>
                </c:pt>
                <c:pt idx="1862">
                  <c:v>3.3300000000000002E-4</c:v>
                </c:pt>
                <c:pt idx="1863">
                  <c:v>3.2899999999999997E-4</c:v>
                </c:pt>
                <c:pt idx="1864">
                  <c:v>3.2699999999999998E-4</c:v>
                </c:pt>
                <c:pt idx="1865">
                  <c:v>3.2600000000000001E-4</c:v>
                </c:pt>
                <c:pt idx="1866">
                  <c:v>3.2600000000000001E-4</c:v>
                </c:pt>
                <c:pt idx="1867">
                  <c:v>3.2699999999999998E-4</c:v>
                </c:pt>
                <c:pt idx="1868">
                  <c:v>3.3E-4</c:v>
                </c:pt>
                <c:pt idx="1869">
                  <c:v>3.3399999999999999E-4</c:v>
                </c:pt>
                <c:pt idx="1870">
                  <c:v>3.39E-4</c:v>
                </c:pt>
                <c:pt idx="1871">
                  <c:v>3.4600000000000001E-4</c:v>
                </c:pt>
                <c:pt idx="1872">
                  <c:v>3.5399999999999999E-4</c:v>
                </c:pt>
                <c:pt idx="1873">
                  <c:v>3.6299999999999999E-4</c:v>
                </c:pt>
                <c:pt idx="1874">
                  <c:v>3.7399999999999998E-4</c:v>
                </c:pt>
                <c:pt idx="1875">
                  <c:v>3.8499999999999998E-4</c:v>
                </c:pt>
                <c:pt idx="1876">
                  <c:v>3.9899999999999999E-4</c:v>
                </c:pt>
                <c:pt idx="1877">
                  <c:v>4.1300000000000001E-4</c:v>
                </c:pt>
                <c:pt idx="1878">
                  <c:v>4.2900000000000002E-4</c:v>
                </c:pt>
                <c:pt idx="1879">
                  <c:v>4.46E-4</c:v>
                </c:pt>
                <c:pt idx="1880">
                  <c:v>4.64E-4</c:v>
                </c:pt>
                <c:pt idx="1881">
                  <c:v>4.84E-4</c:v>
                </c:pt>
                <c:pt idx="1882">
                  <c:v>5.0500000000000002E-4</c:v>
                </c:pt>
                <c:pt idx="1883">
                  <c:v>5.2700000000000002E-4</c:v>
                </c:pt>
                <c:pt idx="1884">
                  <c:v>5.5099999999999995E-4</c:v>
                </c:pt>
                <c:pt idx="1885">
                  <c:v>5.7499999999999999E-4</c:v>
                </c:pt>
                <c:pt idx="1886">
                  <c:v>6.0099999999999997E-4</c:v>
                </c:pt>
                <c:pt idx="1887">
                  <c:v>6.29E-4</c:v>
                </c:pt>
                <c:pt idx="1888">
                  <c:v>6.5799999999999995E-4</c:v>
                </c:pt>
                <c:pt idx="1889">
                  <c:v>6.8800000000000003E-4</c:v>
                </c:pt>
                <c:pt idx="1890">
                  <c:v>7.1900000000000002E-4</c:v>
                </c:pt>
                <c:pt idx="1891">
                  <c:v>7.5199999999999996E-4</c:v>
                </c:pt>
                <c:pt idx="1892">
                  <c:v>7.7300000000000003E-4</c:v>
                </c:pt>
                <c:pt idx="1893">
                  <c:v>7.9600000000000005E-4</c:v>
                </c:pt>
                <c:pt idx="1894">
                  <c:v>8.1999999999999998E-4</c:v>
                </c:pt>
                <c:pt idx="1895">
                  <c:v>8.4500000000000005E-4</c:v>
                </c:pt>
                <c:pt idx="1896">
                  <c:v>8.7200000000000005E-4</c:v>
                </c:pt>
                <c:pt idx="1897">
                  <c:v>8.9300000000000002E-4</c:v>
                </c:pt>
                <c:pt idx="1898">
                  <c:v>9.1500000000000001E-4</c:v>
                </c:pt>
                <c:pt idx="1899">
                  <c:v>9.3899999999999995E-4</c:v>
                </c:pt>
                <c:pt idx="1900">
                  <c:v>9.6400000000000001E-4</c:v>
                </c:pt>
                <c:pt idx="1901">
                  <c:v>9.8999999999999999E-4</c:v>
                </c:pt>
                <c:pt idx="1902">
                  <c:v>1.0070000000000001E-3</c:v>
                </c:pt>
                <c:pt idx="1903">
                  <c:v>1.026E-3</c:v>
                </c:pt>
                <c:pt idx="1904">
                  <c:v>9.8299999999999993E-4</c:v>
                </c:pt>
                <c:pt idx="1905">
                  <c:v>9.41E-4</c:v>
                </c:pt>
                <c:pt idx="1906">
                  <c:v>8.9999999999999998E-4</c:v>
                </c:pt>
                <c:pt idx="1907">
                  <c:v>8.61E-4</c:v>
                </c:pt>
                <c:pt idx="1908">
                  <c:v>8.2299999999999995E-4</c:v>
                </c:pt>
                <c:pt idx="1909">
                  <c:v>7.8700000000000005E-4</c:v>
                </c:pt>
                <c:pt idx="1910">
                  <c:v>7.5100000000000004E-4</c:v>
                </c:pt>
                <c:pt idx="1911">
                  <c:v>7.1699999999999997E-4</c:v>
                </c:pt>
                <c:pt idx="1912">
                  <c:v>6.8499999999999995E-4</c:v>
                </c:pt>
                <c:pt idx="1913">
                  <c:v>6.5300000000000004E-4</c:v>
                </c:pt>
                <c:pt idx="1914">
                  <c:v>6.2299999999999996E-4</c:v>
                </c:pt>
                <c:pt idx="1915">
                  <c:v>5.9400000000000002E-4</c:v>
                </c:pt>
                <c:pt idx="1916">
                  <c:v>5.6700000000000001E-4</c:v>
                </c:pt>
                <c:pt idx="1917">
                  <c:v>5.4000000000000001E-4</c:v>
                </c:pt>
                <c:pt idx="1918">
                  <c:v>5.1500000000000005E-4</c:v>
                </c:pt>
                <c:pt idx="1919">
                  <c:v>4.9200000000000003E-4</c:v>
                </c:pt>
                <c:pt idx="1920">
                  <c:v>4.6900000000000002E-4</c:v>
                </c:pt>
                <c:pt idx="1921">
                  <c:v>4.4799999999999999E-4</c:v>
                </c:pt>
                <c:pt idx="1922">
                  <c:v>4.2900000000000002E-4</c:v>
                </c:pt>
                <c:pt idx="1923">
                  <c:v>4.0999999999999999E-4</c:v>
                </c:pt>
                <c:pt idx="1924">
                  <c:v>3.9300000000000001E-4</c:v>
                </c:pt>
                <c:pt idx="1925">
                  <c:v>3.77E-4</c:v>
                </c:pt>
                <c:pt idx="1926">
                  <c:v>3.6299999999999999E-4</c:v>
                </c:pt>
                <c:pt idx="1927">
                  <c:v>3.4900000000000003E-4</c:v>
                </c:pt>
                <c:pt idx="1928">
                  <c:v>3.3799999999999998E-4</c:v>
                </c:pt>
                <c:pt idx="1929">
                  <c:v>3.2699999999999998E-4</c:v>
                </c:pt>
                <c:pt idx="1930">
                  <c:v>3.1799999999999998E-4</c:v>
                </c:pt>
                <c:pt idx="1931">
                  <c:v>3.1E-4</c:v>
                </c:pt>
                <c:pt idx="1932">
                  <c:v>3.0299999999999999E-4</c:v>
                </c:pt>
                <c:pt idx="1933">
                  <c:v>2.9700000000000001E-4</c:v>
                </c:pt>
                <c:pt idx="1934">
                  <c:v>2.9300000000000002E-4</c:v>
                </c:pt>
                <c:pt idx="1935">
                  <c:v>2.9E-4</c:v>
                </c:pt>
                <c:pt idx="1936">
                  <c:v>2.8899999999999998E-4</c:v>
                </c:pt>
                <c:pt idx="1937">
                  <c:v>2.8899999999999998E-4</c:v>
                </c:pt>
                <c:pt idx="1938">
                  <c:v>2.9E-4</c:v>
                </c:pt>
                <c:pt idx="1939">
                  <c:v>2.92E-4</c:v>
                </c:pt>
                <c:pt idx="1940">
                  <c:v>2.9599999999999998E-4</c:v>
                </c:pt>
                <c:pt idx="1941">
                  <c:v>3.01E-4</c:v>
                </c:pt>
                <c:pt idx="1942">
                  <c:v>3.0699999999999998E-4</c:v>
                </c:pt>
                <c:pt idx="1943">
                  <c:v>3.1500000000000001E-4</c:v>
                </c:pt>
                <c:pt idx="1944">
                  <c:v>3.2299999999999999E-4</c:v>
                </c:pt>
                <c:pt idx="1945">
                  <c:v>3.3399999999999999E-4</c:v>
                </c:pt>
                <c:pt idx="1946">
                  <c:v>3.4499999999999998E-4</c:v>
                </c:pt>
                <c:pt idx="1947">
                  <c:v>3.5799999999999997E-4</c:v>
                </c:pt>
                <c:pt idx="1948">
                  <c:v>3.7199999999999999E-4</c:v>
                </c:pt>
                <c:pt idx="1949">
                  <c:v>3.8699999999999997E-4</c:v>
                </c:pt>
                <c:pt idx="1950">
                  <c:v>4.0400000000000001E-4</c:v>
                </c:pt>
                <c:pt idx="1951">
                  <c:v>4.2200000000000001E-4</c:v>
                </c:pt>
                <c:pt idx="1952">
                  <c:v>4.4099999999999999E-4</c:v>
                </c:pt>
                <c:pt idx="1953">
                  <c:v>4.6200000000000001E-4</c:v>
                </c:pt>
                <c:pt idx="1954">
                  <c:v>4.84E-4</c:v>
                </c:pt>
                <c:pt idx="1955">
                  <c:v>5.0699999999999996E-4</c:v>
                </c:pt>
                <c:pt idx="1956">
                  <c:v>5.31E-4</c:v>
                </c:pt>
                <c:pt idx="1957">
                  <c:v>5.5699999999999999E-4</c:v>
                </c:pt>
                <c:pt idx="1958">
                  <c:v>5.6899999999999995E-4</c:v>
                </c:pt>
                <c:pt idx="1959">
                  <c:v>5.8299999999999997E-4</c:v>
                </c:pt>
                <c:pt idx="1960">
                  <c:v>5.9900000000000003E-4</c:v>
                </c:pt>
                <c:pt idx="1961">
                  <c:v>6.1499999999999999E-4</c:v>
                </c:pt>
                <c:pt idx="1962">
                  <c:v>6.3299999999999999E-4</c:v>
                </c:pt>
                <c:pt idx="1963">
                  <c:v>6.5200000000000002E-4</c:v>
                </c:pt>
                <c:pt idx="1964">
                  <c:v>6.7199999999999996E-4</c:v>
                </c:pt>
                <c:pt idx="1965">
                  <c:v>6.8099999999999996E-4</c:v>
                </c:pt>
                <c:pt idx="1966">
                  <c:v>6.9200000000000002E-4</c:v>
                </c:pt>
                <c:pt idx="1967">
                  <c:v>7.0299999999999996E-4</c:v>
                </c:pt>
                <c:pt idx="1968">
                  <c:v>7.1599999999999995E-4</c:v>
                </c:pt>
                <c:pt idx="1969">
                  <c:v>7.2999999999999996E-4</c:v>
                </c:pt>
                <c:pt idx="1970">
                  <c:v>7.3999999999999999E-4</c:v>
                </c:pt>
                <c:pt idx="1971">
                  <c:v>7.5199999999999996E-4</c:v>
                </c:pt>
                <c:pt idx="1972">
                  <c:v>7.1599999999999995E-4</c:v>
                </c:pt>
                <c:pt idx="1973">
                  <c:v>6.8199999999999999E-4</c:v>
                </c:pt>
                <c:pt idx="1974">
                  <c:v>6.4899999999999995E-4</c:v>
                </c:pt>
                <c:pt idx="1975">
                  <c:v>6.1799999999999995E-4</c:v>
                </c:pt>
                <c:pt idx="1976">
                  <c:v>5.8699999999999996E-4</c:v>
                </c:pt>
                <c:pt idx="1977">
                  <c:v>5.5800000000000001E-4</c:v>
                </c:pt>
                <c:pt idx="1978">
                  <c:v>5.31E-4</c:v>
                </c:pt>
                <c:pt idx="1979">
                  <c:v>5.04E-4</c:v>
                </c:pt>
                <c:pt idx="1980">
                  <c:v>4.7899999999999999E-4</c:v>
                </c:pt>
                <c:pt idx="1981">
                  <c:v>4.55E-4</c:v>
                </c:pt>
                <c:pt idx="1982">
                  <c:v>4.3300000000000001E-4</c:v>
                </c:pt>
                <c:pt idx="1983">
                  <c:v>4.1199999999999999E-4</c:v>
                </c:pt>
                <c:pt idx="1984">
                  <c:v>3.9199999999999999E-4</c:v>
                </c:pt>
                <c:pt idx="1985">
                  <c:v>3.7300000000000001E-4</c:v>
                </c:pt>
                <c:pt idx="1986">
                  <c:v>3.5599999999999998E-4</c:v>
                </c:pt>
                <c:pt idx="1987">
                  <c:v>3.4000000000000002E-4</c:v>
                </c:pt>
                <c:pt idx="1988">
                  <c:v>3.2499999999999999E-4</c:v>
                </c:pt>
                <c:pt idx="1989">
                  <c:v>3.1199999999999999E-4</c:v>
                </c:pt>
                <c:pt idx="1990">
                  <c:v>2.9999999999999997E-4</c:v>
                </c:pt>
                <c:pt idx="1991">
                  <c:v>2.8899999999999998E-4</c:v>
                </c:pt>
                <c:pt idx="1992">
                  <c:v>2.7999999999999998E-4</c:v>
                </c:pt>
                <c:pt idx="1993">
                  <c:v>2.7099999999999997E-4</c:v>
                </c:pt>
                <c:pt idx="1994">
                  <c:v>2.6499999999999999E-4</c:v>
                </c:pt>
                <c:pt idx="1995">
                  <c:v>2.5900000000000001E-4</c:v>
                </c:pt>
                <c:pt idx="1996">
                  <c:v>2.5500000000000002E-4</c:v>
                </c:pt>
                <c:pt idx="1997">
                  <c:v>2.52E-4</c:v>
                </c:pt>
                <c:pt idx="1998">
                  <c:v>2.5000000000000001E-4</c:v>
                </c:pt>
                <c:pt idx="1999">
                  <c:v>2.5000000000000001E-4</c:v>
                </c:pt>
                <c:pt idx="2000">
                  <c:v>2.5099999999999998E-4</c:v>
                </c:pt>
                <c:pt idx="2001">
                  <c:v>2.5300000000000002E-4</c:v>
                </c:pt>
                <c:pt idx="2002">
                  <c:v>2.5599999999999999E-4</c:v>
                </c:pt>
                <c:pt idx="2003">
                  <c:v>2.61E-4</c:v>
                </c:pt>
                <c:pt idx="2004">
                  <c:v>2.6699999999999998E-4</c:v>
                </c:pt>
                <c:pt idx="2005">
                  <c:v>2.7500000000000002E-4</c:v>
                </c:pt>
                <c:pt idx="2006">
                  <c:v>2.8400000000000002E-4</c:v>
                </c:pt>
                <c:pt idx="2007">
                  <c:v>2.9399999999999999E-4</c:v>
                </c:pt>
                <c:pt idx="2008">
                  <c:v>3.0499999999999999E-4</c:v>
                </c:pt>
                <c:pt idx="2009">
                  <c:v>3.1700000000000001E-4</c:v>
                </c:pt>
                <c:pt idx="2010">
                  <c:v>3.3100000000000002E-4</c:v>
                </c:pt>
                <c:pt idx="2011">
                  <c:v>3.4699999999999998E-4</c:v>
                </c:pt>
                <c:pt idx="2012">
                  <c:v>3.6299999999999999E-4</c:v>
                </c:pt>
                <c:pt idx="2013">
                  <c:v>3.8099999999999999E-4</c:v>
                </c:pt>
                <c:pt idx="2014">
                  <c:v>4.0000000000000002E-4</c:v>
                </c:pt>
                <c:pt idx="2015">
                  <c:v>4.2099999999999999E-4</c:v>
                </c:pt>
                <c:pt idx="2016">
                  <c:v>4.4200000000000001E-4</c:v>
                </c:pt>
                <c:pt idx="2017">
                  <c:v>4.6500000000000003E-4</c:v>
                </c:pt>
                <c:pt idx="2018">
                  <c:v>4.8999999999999998E-4</c:v>
                </c:pt>
                <c:pt idx="2019">
                  <c:v>5.1500000000000005E-4</c:v>
                </c:pt>
                <c:pt idx="2020">
                  <c:v>5.2300000000000003E-4</c:v>
                </c:pt>
                <c:pt idx="2021">
                  <c:v>5.3200000000000003E-4</c:v>
                </c:pt>
                <c:pt idx="2022">
                  <c:v>5.4199999999999995E-4</c:v>
                </c:pt>
                <c:pt idx="2023">
                  <c:v>5.5400000000000002E-4</c:v>
                </c:pt>
                <c:pt idx="2024">
                  <c:v>5.6599999999999999E-4</c:v>
                </c:pt>
                <c:pt idx="2025">
                  <c:v>5.8E-4</c:v>
                </c:pt>
                <c:pt idx="2026">
                  <c:v>5.8799999999999998E-4</c:v>
                </c:pt>
                <c:pt idx="2027">
                  <c:v>5.9699999999999998E-4</c:v>
                </c:pt>
                <c:pt idx="2028">
                  <c:v>6.0800000000000003E-4</c:v>
                </c:pt>
                <c:pt idx="2029">
                  <c:v>6.2E-4</c:v>
                </c:pt>
                <c:pt idx="2030">
                  <c:v>6.3299999999999999E-4</c:v>
                </c:pt>
                <c:pt idx="2031">
                  <c:v>6.4700000000000001E-4</c:v>
                </c:pt>
                <c:pt idx="2032">
                  <c:v>6.5600000000000001E-4</c:v>
                </c:pt>
                <c:pt idx="2033">
                  <c:v>6.6699999999999995E-4</c:v>
                </c:pt>
                <c:pt idx="2034">
                  <c:v>6.7900000000000002E-4</c:v>
                </c:pt>
                <c:pt idx="2035">
                  <c:v>6.9200000000000002E-4</c:v>
                </c:pt>
                <c:pt idx="2036">
                  <c:v>7.0699999999999995E-4</c:v>
                </c:pt>
                <c:pt idx="2037">
                  <c:v>7.2099999999999996E-4</c:v>
                </c:pt>
                <c:pt idx="2038">
                  <c:v>7.36E-4</c:v>
                </c:pt>
                <c:pt idx="2039">
                  <c:v>7.5199999999999996E-4</c:v>
                </c:pt>
                <c:pt idx="2040">
                  <c:v>7.2199999999999999E-4</c:v>
                </c:pt>
                <c:pt idx="2041">
                  <c:v>6.9300000000000004E-4</c:v>
                </c:pt>
                <c:pt idx="2042">
                  <c:v>6.6500000000000001E-4</c:v>
                </c:pt>
                <c:pt idx="2043">
                  <c:v>6.3900000000000003E-4</c:v>
                </c:pt>
                <c:pt idx="2044">
                  <c:v>6.1399999999999996E-4</c:v>
                </c:pt>
                <c:pt idx="2045">
                  <c:v>5.9100000000000005E-4</c:v>
                </c:pt>
                <c:pt idx="2046">
                  <c:v>5.6800000000000004E-4</c:v>
                </c:pt>
                <c:pt idx="2047">
                  <c:v>5.4699999999999996E-4</c:v>
                </c:pt>
                <c:pt idx="2048">
                  <c:v>5.2700000000000002E-4</c:v>
                </c:pt>
                <c:pt idx="2049">
                  <c:v>5.0900000000000001E-4</c:v>
                </c:pt>
                <c:pt idx="2050">
                  <c:v>4.9200000000000003E-4</c:v>
                </c:pt>
                <c:pt idx="2051">
                  <c:v>4.7600000000000002E-4</c:v>
                </c:pt>
                <c:pt idx="2052">
                  <c:v>4.6200000000000001E-4</c:v>
                </c:pt>
                <c:pt idx="2053">
                  <c:v>4.4799999999999999E-4</c:v>
                </c:pt>
                <c:pt idx="2054">
                  <c:v>4.37E-4</c:v>
                </c:pt>
                <c:pt idx="2055">
                  <c:v>4.26E-4</c:v>
                </c:pt>
                <c:pt idx="2056">
                  <c:v>4.17E-4</c:v>
                </c:pt>
                <c:pt idx="2057">
                  <c:v>4.0900000000000002E-4</c:v>
                </c:pt>
                <c:pt idx="2058">
                  <c:v>4.0200000000000001E-4</c:v>
                </c:pt>
                <c:pt idx="2059">
                  <c:v>3.9599999999999998E-4</c:v>
                </c:pt>
                <c:pt idx="2060">
                  <c:v>3.9199999999999999E-4</c:v>
                </c:pt>
                <c:pt idx="2061">
                  <c:v>3.8999999999999999E-4</c:v>
                </c:pt>
                <c:pt idx="2062">
                  <c:v>3.88E-4</c:v>
                </c:pt>
                <c:pt idx="2063">
                  <c:v>3.88E-4</c:v>
                </c:pt>
                <c:pt idx="2064">
                  <c:v>3.8900000000000002E-4</c:v>
                </c:pt>
                <c:pt idx="2065">
                  <c:v>3.9100000000000002E-4</c:v>
                </c:pt>
                <c:pt idx="2066">
                  <c:v>3.9500000000000001E-4</c:v>
                </c:pt>
                <c:pt idx="2067">
                  <c:v>4.0000000000000002E-4</c:v>
                </c:pt>
                <c:pt idx="2068">
                  <c:v>4.06E-4</c:v>
                </c:pt>
                <c:pt idx="2069">
                  <c:v>4.1399999999999998E-4</c:v>
                </c:pt>
                <c:pt idx="2070">
                  <c:v>4.2299999999999998E-4</c:v>
                </c:pt>
                <c:pt idx="2071">
                  <c:v>4.3300000000000001E-4</c:v>
                </c:pt>
                <c:pt idx="2072">
                  <c:v>4.4499999999999997E-4</c:v>
                </c:pt>
                <c:pt idx="2073">
                  <c:v>4.57E-4</c:v>
                </c:pt>
                <c:pt idx="2074">
                  <c:v>4.7100000000000001E-4</c:v>
                </c:pt>
                <c:pt idx="2075">
                  <c:v>4.8700000000000002E-4</c:v>
                </c:pt>
                <c:pt idx="2076">
                  <c:v>5.04E-4</c:v>
                </c:pt>
                <c:pt idx="2077">
                  <c:v>5.22E-4</c:v>
                </c:pt>
                <c:pt idx="2078">
                  <c:v>5.4100000000000003E-4</c:v>
                </c:pt>
                <c:pt idx="2079">
                  <c:v>5.6099999999999998E-4</c:v>
                </c:pt>
                <c:pt idx="2080">
                  <c:v>5.6999999999999998E-4</c:v>
                </c:pt>
                <c:pt idx="2081">
                  <c:v>5.8100000000000003E-4</c:v>
                </c:pt>
                <c:pt idx="2082">
                  <c:v>5.9199999999999997E-4</c:v>
                </c:pt>
                <c:pt idx="2083">
                  <c:v>6.0499999999999996E-4</c:v>
                </c:pt>
                <c:pt idx="2084">
                  <c:v>6.1899999999999998E-4</c:v>
                </c:pt>
                <c:pt idx="2085">
                  <c:v>6.2799999999999998E-4</c:v>
                </c:pt>
                <c:pt idx="2086">
                  <c:v>6.3699999999999998E-4</c:v>
                </c:pt>
                <c:pt idx="2087">
                  <c:v>6.4899999999999995E-4</c:v>
                </c:pt>
                <c:pt idx="2088">
                  <c:v>6.6100000000000002E-4</c:v>
                </c:pt>
                <c:pt idx="2089">
                  <c:v>6.7500000000000004E-4</c:v>
                </c:pt>
                <c:pt idx="2090">
                  <c:v>6.8999999999999997E-4</c:v>
                </c:pt>
                <c:pt idx="2091">
                  <c:v>6.9700000000000003E-4</c:v>
                </c:pt>
                <c:pt idx="2092">
                  <c:v>7.0500000000000001E-4</c:v>
                </c:pt>
                <c:pt idx="2093">
                  <c:v>7.1500000000000003E-4</c:v>
                </c:pt>
                <c:pt idx="2094">
                  <c:v>7.2599999999999997E-4</c:v>
                </c:pt>
                <c:pt idx="2095">
                  <c:v>7.3800000000000005E-4</c:v>
                </c:pt>
                <c:pt idx="2096">
                  <c:v>7.5199999999999996E-4</c:v>
                </c:pt>
                <c:pt idx="2097">
                  <c:v>7.6099999999999996E-4</c:v>
                </c:pt>
                <c:pt idx="2098">
                  <c:v>7.7200000000000001E-4</c:v>
                </c:pt>
                <c:pt idx="2099">
                  <c:v>7.8299999999999995E-4</c:v>
                </c:pt>
                <c:pt idx="2100">
                  <c:v>7.9199999999999995E-4</c:v>
                </c:pt>
                <c:pt idx="2101">
                  <c:v>8.0099999999999995E-4</c:v>
                </c:pt>
                <c:pt idx="2102">
                  <c:v>8.12E-4</c:v>
                </c:pt>
                <c:pt idx="2103">
                  <c:v>8.25E-4</c:v>
                </c:pt>
                <c:pt idx="2104">
                  <c:v>8.3799999999999999E-4</c:v>
                </c:pt>
                <c:pt idx="2105">
                  <c:v>8.4999999999999995E-4</c:v>
                </c:pt>
                <c:pt idx="2106">
                  <c:v>8.6399999999999997E-4</c:v>
                </c:pt>
                <c:pt idx="2107">
                  <c:v>8.7799999999999998E-4</c:v>
                </c:pt>
                <c:pt idx="2108">
                  <c:v>8.5899999999999995E-4</c:v>
                </c:pt>
                <c:pt idx="2109">
                  <c:v>8.4099999999999995E-4</c:v>
                </c:pt>
                <c:pt idx="2110">
                  <c:v>8.2399999999999997E-4</c:v>
                </c:pt>
                <c:pt idx="2111">
                  <c:v>8.0900000000000004E-4</c:v>
                </c:pt>
                <c:pt idx="2112">
                  <c:v>7.94E-4</c:v>
                </c:pt>
                <c:pt idx="2113">
                  <c:v>7.8100000000000001E-4</c:v>
                </c:pt>
                <c:pt idx="2114">
                  <c:v>7.6999999999999996E-4</c:v>
                </c:pt>
                <c:pt idx="2115">
                  <c:v>7.5900000000000002E-4</c:v>
                </c:pt>
                <c:pt idx="2116">
                  <c:v>7.5000000000000002E-4</c:v>
                </c:pt>
                <c:pt idx="2117">
                  <c:v>7.4299999999999995E-4</c:v>
                </c:pt>
                <c:pt idx="2118">
                  <c:v>7.36E-4</c:v>
                </c:pt>
                <c:pt idx="2119">
                  <c:v>7.3099999999999999E-4</c:v>
                </c:pt>
                <c:pt idx="2120">
                  <c:v>7.27E-4</c:v>
                </c:pt>
                <c:pt idx="2121">
                  <c:v>7.2499999999999995E-4</c:v>
                </c:pt>
                <c:pt idx="2122">
                  <c:v>7.2400000000000003E-4</c:v>
                </c:pt>
                <c:pt idx="2123">
                  <c:v>7.2400000000000003E-4</c:v>
                </c:pt>
                <c:pt idx="2124">
                  <c:v>7.2499999999999995E-4</c:v>
                </c:pt>
                <c:pt idx="2125">
                  <c:v>7.2800000000000002E-4</c:v>
                </c:pt>
                <c:pt idx="2126">
                  <c:v>7.3200000000000001E-4</c:v>
                </c:pt>
                <c:pt idx="2127">
                  <c:v>7.3700000000000002E-4</c:v>
                </c:pt>
                <c:pt idx="2128">
                  <c:v>7.4399999999999998E-4</c:v>
                </c:pt>
                <c:pt idx="2129">
                  <c:v>7.5199999999999996E-4</c:v>
                </c:pt>
                <c:pt idx="2130">
                  <c:v>7.5199999999999996E-4</c:v>
                </c:pt>
                <c:pt idx="2131">
                  <c:v>7.5500000000000003E-4</c:v>
                </c:pt>
                <c:pt idx="2132">
                  <c:v>7.5799999999999999E-4</c:v>
                </c:pt>
                <c:pt idx="2133">
                  <c:v>7.6300000000000001E-4</c:v>
                </c:pt>
                <c:pt idx="2134">
                  <c:v>7.6900000000000004E-4</c:v>
                </c:pt>
                <c:pt idx="2135">
                  <c:v>7.76E-4</c:v>
                </c:pt>
                <c:pt idx="2136">
                  <c:v>7.7899999999999996E-4</c:v>
                </c:pt>
                <c:pt idx="2137">
                  <c:v>7.8299999999999995E-4</c:v>
                </c:pt>
                <c:pt idx="2138">
                  <c:v>7.8899999999999999E-4</c:v>
                </c:pt>
                <c:pt idx="2139">
                  <c:v>7.9600000000000005E-4</c:v>
                </c:pt>
                <c:pt idx="2140">
                  <c:v>8.0400000000000003E-4</c:v>
                </c:pt>
                <c:pt idx="2141">
                  <c:v>8.0800000000000002E-4</c:v>
                </c:pt>
                <c:pt idx="2142">
                  <c:v>8.1400000000000005E-4</c:v>
                </c:pt>
                <c:pt idx="2143">
                  <c:v>8.1099999999999998E-4</c:v>
                </c:pt>
                <c:pt idx="2144">
                  <c:v>8.0900000000000004E-4</c:v>
                </c:pt>
                <c:pt idx="2145">
                  <c:v>8.0800000000000002E-4</c:v>
                </c:pt>
                <c:pt idx="2146">
                  <c:v>8.0900000000000004E-4</c:v>
                </c:pt>
                <c:pt idx="2147">
                  <c:v>8.0599999999999997E-4</c:v>
                </c:pt>
                <c:pt idx="2148">
                  <c:v>8.0400000000000003E-4</c:v>
                </c:pt>
                <c:pt idx="2149">
                  <c:v>8.0400000000000003E-4</c:v>
                </c:pt>
                <c:pt idx="2150">
                  <c:v>8.0500000000000005E-4</c:v>
                </c:pt>
                <c:pt idx="2151">
                  <c:v>8.0099999999999995E-4</c:v>
                </c:pt>
                <c:pt idx="2152">
                  <c:v>7.9900000000000001E-4</c:v>
                </c:pt>
                <c:pt idx="2153">
                  <c:v>7.9699999999999997E-4</c:v>
                </c:pt>
                <c:pt idx="2154">
                  <c:v>7.9699999999999997E-4</c:v>
                </c:pt>
                <c:pt idx="2155">
                  <c:v>7.9900000000000001E-4</c:v>
                </c:pt>
                <c:pt idx="2156">
                  <c:v>8.0099999999999995E-4</c:v>
                </c:pt>
                <c:pt idx="2157">
                  <c:v>8.0500000000000005E-4</c:v>
                </c:pt>
                <c:pt idx="2158">
                  <c:v>7.9799999999999999E-4</c:v>
                </c:pt>
                <c:pt idx="2159">
                  <c:v>7.9199999999999995E-4</c:v>
                </c:pt>
                <c:pt idx="2160">
                  <c:v>7.8799999999999996E-4</c:v>
                </c:pt>
                <c:pt idx="2161">
                  <c:v>7.85E-4</c:v>
                </c:pt>
                <c:pt idx="2162">
                  <c:v>7.8299999999999995E-4</c:v>
                </c:pt>
                <c:pt idx="2163">
                  <c:v>7.8200000000000003E-4</c:v>
                </c:pt>
                <c:pt idx="2164">
                  <c:v>7.8299999999999995E-4</c:v>
                </c:pt>
                <c:pt idx="2165">
                  <c:v>7.85E-4</c:v>
                </c:pt>
                <c:pt idx="2166">
                  <c:v>7.8899999999999999E-4</c:v>
                </c:pt>
                <c:pt idx="2167">
                  <c:v>7.9000000000000001E-4</c:v>
                </c:pt>
                <c:pt idx="2168">
                  <c:v>7.9199999999999995E-4</c:v>
                </c:pt>
                <c:pt idx="2169">
                  <c:v>7.9600000000000005E-4</c:v>
                </c:pt>
                <c:pt idx="2170">
                  <c:v>8.0099999999999995E-4</c:v>
                </c:pt>
                <c:pt idx="2171">
                  <c:v>8.0699999999999999E-4</c:v>
                </c:pt>
                <c:pt idx="2172">
                  <c:v>8.1400000000000005E-4</c:v>
                </c:pt>
                <c:pt idx="2173">
                  <c:v>8.2299999999999995E-4</c:v>
                </c:pt>
                <c:pt idx="2174">
                  <c:v>8.3299999999999997E-4</c:v>
                </c:pt>
                <c:pt idx="2175">
                  <c:v>8.4500000000000005E-4</c:v>
                </c:pt>
                <c:pt idx="2176">
                  <c:v>8.3000000000000001E-4</c:v>
                </c:pt>
                <c:pt idx="2177">
                  <c:v>8.1700000000000002E-4</c:v>
                </c:pt>
                <c:pt idx="2178">
                  <c:v>8.0500000000000005E-4</c:v>
                </c:pt>
                <c:pt idx="2179">
                  <c:v>7.9500000000000003E-4</c:v>
                </c:pt>
                <c:pt idx="2180">
                  <c:v>7.85E-4</c:v>
                </c:pt>
                <c:pt idx="2181">
                  <c:v>7.7800000000000005E-4</c:v>
                </c:pt>
                <c:pt idx="2182">
                  <c:v>7.7099999999999998E-4</c:v>
                </c:pt>
                <c:pt idx="2183">
                  <c:v>7.6599999999999997E-4</c:v>
                </c:pt>
                <c:pt idx="2184">
                  <c:v>7.6099999999999996E-4</c:v>
                </c:pt>
                <c:pt idx="2185">
                  <c:v>7.5900000000000002E-4</c:v>
                </c:pt>
                <c:pt idx="2186">
                  <c:v>7.5699999999999997E-4</c:v>
                </c:pt>
                <c:pt idx="2187">
                  <c:v>7.5699999999999997E-4</c:v>
                </c:pt>
                <c:pt idx="2188">
                  <c:v>7.5799999999999999E-4</c:v>
                </c:pt>
                <c:pt idx="2189">
                  <c:v>7.6099999999999996E-4</c:v>
                </c:pt>
                <c:pt idx="2190">
                  <c:v>7.6400000000000003E-4</c:v>
                </c:pt>
                <c:pt idx="2191">
                  <c:v>7.6099999999999996E-4</c:v>
                </c:pt>
                <c:pt idx="2192">
                  <c:v>7.5900000000000002E-4</c:v>
                </c:pt>
                <c:pt idx="2193">
                  <c:v>7.5799999999999999E-4</c:v>
                </c:pt>
                <c:pt idx="2194">
                  <c:v>7.5799999999999999E-4</c:v>
                </c:pt>
                <c:pt idx="2195">
                  <c:v>7.54E-4</c:v>
                </c:pt>
                <c:pt idx="2196">
                  <c:v>7.5100000000000004E-4</c:v>
                </c:pt>
                <c:pt idx="2197">
                  <c:v>7.5000000000000002E-4</c:v>
                </c:pt>
                <c:pt idx="2198">
                  <c:v>7.5000000000000002E-4</c:v>
                </c:pt>
                <c:pt idx="2199">
                  <c:v>7.5100000000000004E-4</c:v>
                </c:pt>
                <c:pt idx="2200">
                  <c:v>7.5299999999999998E-4</c:v>
                </c:pt>
                <c:pt idx="2201">
                  <c:v>7.5699999999999997E-4</c:v>
                </c:pt>
                <c:pt idx="2202">
                  <c:v>7.6199999999999998E-4</c:v>
                </c:pt>
                <c:pt idx="2203">
                  <c:v>7.6800000000000002E-4</c:v>
                </c:pt>
                <c:pt idx="2204">
                  <c:v>7.6199999999999998E-4</c:v>
                </c:pt>
                <c:pt idx="2205">
                  <c:v>7.5799999999999999E-4</c:v>
                </c:pt>
                <c:pt idx="2206">
                  <c:v>7.54E-4</c:v>
                </c:pt>
                <c:pt idx="2207">
                  <c:v>7.5199999999999996E-4</c:v>
                </c:pt>
                <c:pt idx="2208">
                  <c:v>7.5100000000000004E-4</c:v>
                </c:pt>
                <c:pt idx="2209">
                  <c:v>7.5199999999999996E-4</c:v>
                </c:pt>
                <c:pt idx="2210">
                  <c:v>7.5100000000000004E-4</c:v>
                </c:pt>
                <c:pt idx="2211">
                  <c:v>7.5199999999999996E-4</c:v>
                </c:pt>
                <c:pt idx="2212">
                  <c:v>7.5500000000000003E-4</c:v>
                </c:pt>
                <c:pt idx="2213">
                  <c:v>7.5900000000000002E-4</c:v>
                </c:pt>
                <c:pt idx="2214">
                  <c:v>7.5699999999999997E-4</c:v>
                </c:pt>
                <c:pt idx="2215">
                  <c:v>7.5699999999999997E-4</c:v>
                </c:pt>
                <c:pt idx="2216">
                  <c:v>7.5799999999999999E-4</c:v>
                </c:pt>
                <c:pt idx="2217">
                  <c:v>7.5799999999999999E-4</c:v>
                </c:pt>
                <c:pt idx="2218">
                  <c:v>7.6000000000000004E-4</c:v>
                </c:pt>
                <c:pt idx="2219">
                  <c:v>7.6300000000000001E-4</c:v>
                </c:pt>
                <c:pt idx="2220">
                  <c:v>7.6199999999999998E-4</c:v>
                </c:pt>
                <c:pt idx="2221">
                  <c:v>7.6300000000000001E-4</c:v>
                </c:pt>
                <c:pt idx="2222">
                  <c:v>7.6499999999999995E-4</c:v>
                </c:pt>
                <c:pt idx="2223">
                  <c:v>7.5699999999999997E-4</c:v>
                </c:pt>
                <c:pt idx="2224">
                  <c:v>7.5000000000000002E-4</c:v>
                </c:pt>
                <c:pt idx="2225">
                  <c:v>7.4399999999999998E-4</c:v>
                </c:pt>
                <c:pt idx="2226">
                  <c:v>7.3999999999999999E-4</c:v>
                </c:pt>
                <c:pt idx="2227">
                  <c:v>7.36E-4</c:v>
                </c:pt>
                <c:pt idx="2228">
                  <c:v>7.3399999999999995E-4</c:v>
                </c:pt>
                <c:pt idx="2229">
                  <c:v>7.3399999999999995E-4</c:v>
                </c:pt>
                <c:pt idx="2230">
                  <c:v>7.3399999999999995E-4</c:v>
                </c:pt>
                <c:pt idx="2231">
                  <c:v>7.36E-4</c:v>
                </c:pt>
                <c:pt idx="2232">
                  <c:v>7.3999999999999999E-4</c:v>
                </c:pt>
                <c:pt idx="2233">
                  <c:v>7.4399999999999998E-4</c:v>
                </c:pt>
                <c:pt idx="2234">
                  <c:v>7.5000000000000002E-4</c:v>
                </c:pt>
                <c:pt idx="2235">
                  <c:v>7.5699999999999997E-4</c:v>
                </c:pt>
                <c:pt idx="2236">
                  <c:v>7.6599999999999997E-4</c:v>
                </c:pt>
                <c:pt idx="2237">
                  <c:v>7.76E-4</c:v>
                </c:pt>
                <c:pt idx="2238">
                  <c:v>7.8700000000000005E-4</c:v>
                </c:pt>
                <c:pt idx="2239">
                  <c:v>7.9900000000000001E-4</c:v>
                </c:pt>
                <c:pt idx="2240">
                  <c:v>8.1300000000000003E-4</c:v>
                </c:pt>
                <c:pt idx="2241">
                  <c:v>8.2799999999999996E-4</c:v>
                </c:pt>
                <c:pt idx="2242">
                  <c:v>8.4400000000000002E-4</c:v>
                </c:pt>
                <c:pt idx="2243">
                  <c:v>8.6200000000000003E-4</c:v>
                </c:pt>
                <c:pt idx="2244">
                  <c:v>8.5300000000000003E-4</c:v>
                </c:pt>
                <c:pt idx="2245">
                  <c:v>8.4599999999999996E-4</c:v>
                </c:pt>
                <c:pt idx="2246">
                  <c:v>8.4099999999999995E-4</c:v>
                </c:pt>
                <c:pt idx="2247">
                  <c:v>8.3600000000000005E-4</c:v>
                </c:pt>
                <c:pt idx="2248">
                  <c:v>8.3299999999999997E-4</c:v>
                </c:pt>
                <c:pt idx="2249">
                  <c:v>8.2299999999999995E-4</c:v>
                </c:pt>
                <c:pt idx="2250">
                  <c:v>8.1400000000000005E-4</c:v>
                </c:pt>
                <c:pt idx="2251">
                  <c:v>8.0699999999999999E-4</c:v>
                </c:pt>
                <c:pt idx="2252">
                  <c:v>8.0099999999999995E-4</c:v>
                </c:pt>
                <c:pt idx="2253">
                  <c:v>7.9600000000000005E-4</c:v>
                </c:pt>
                <c:pt idx="2254">
                  <c:v>7.9299999999999998E-4</c:v>
                </c:pt>
                <c:pt idx="2255">
                  <c:v>7.9100000000000004E-4</c:v>
                </c:pt>
                <c:pt idx="2256">
                  <c:v>7.9000000000000001E-4</c:v>
                </c:pt>
                <c:pt idx="2257">
                  <c:v>7.9100000000000004E-4</c:v>
                </c:pt>
                <c:pt idx="2258">
                  <c:v>7.9199999999999995E-4</c:v>
                </c:pt>
                <c:pt idx="2259">
                  <c:v>7.9500000000000003E-4</c:v>
                </c:pt>
                <c:pt idx="2260">
                  <c:v>7.9699999999999997E-4</c:v>
                </c:pt>
                <c:pt idx="2261">
                  <c:v>7.9900000000000001E-4</c:v>
                </c:pt>
                <c:pt idx="2262">
                  <c:v>7.94E-4</c:v>
                </c:pt>
                <c:pt idx="2263">
                  <c:v>7.9000000000000001E-4</c:v>
                </c:pt>
                <c:pt idx="2264">
                  <c:v>7.8799999999999996E-4</c:v>
                </c:pt>
                <c:pt idx="2265">
                  <c:v>7.8600000000000002E-4</c:v>
                </c:pt>
                <c:pt idx="2266">
                  <c:v>7.8600000000000002E-4</c:v>
                </c:pt>
                <c:pt idx="2267">
                  <c:v>7.8799999999999996E-4</c:v>
                </c:pt>
                <c:pt idx="2268">
                  <c:v>7.8100000000000001E-4</c:v>
                </c:pt>
                <c:pt idx="2269">
                  <c:v>7.7499999999999997E-4</c:v>
                </c:pt>
                <c:pt idx="2270">
                  <c:v>7.6999999999999996E-4</c:v>
                </c:pt>
                <c:pt idx="2271">
                  <c:v>7.67E-4</c:v>
                </c:pt>
                <c:pt idx="2272">
                  <c:v>7.6499999999999995E-4</c:v>
                </c:pt>
                <c:pt idx="2273">
                  <c:v>7.6400000000000003E-4</c:v>
                </c:pt>
                <c:pt idx="2274">
                  <c:v>7.6499999999999995E-4</c:v>
                </c:pt>
                <c:pt idx="2275">
                  <c:v>7.67E-4</c:v>
                </c:pt>
                <c:pt idx="2276">
                  <c:v>7.6999999999999996E-4</c:v>
                </c:pt>
                <c:pt idx="2277">
                  <c:v>7.6400000000000003E-4</c:v>
                </c:pt>
                <c:pt idx="2278">
                  <c:v>7.5799999999999999E-4</c:v>
                </c:pt>
                <c:pt idx="2279">
                  <c:v>7.54E-4</c:v>
                </c:pt>
                <c:pt idx="2280">
                  <c:v>7.5199999999999996E-4</c:v>
                </c:pt>
                <c:pt idx="2281">
                  <c:v>7.3800000000000005E-4</c:v>
                </c:pt>
                <c:pt idx="2282">
                  <c:v>7.2499999999999995E-4</c:v>
                </c:pt>
                <c:pt idx="2283">
                  <c:v>7.1400000000000001E-4</c:v>
                </c:pt>
                <c:pt idx="2284">
                  <c:v>7.0500000000000001E-4</c:v>
                </c:pt>
                <c:pt idx="2285">
                  <c:v>6.96E-4</c:v>
                </c:pt>
                <c:pt idx="2286">
                  <c:v>6.8900000000000005E-4</c:v>
                </c:pt>
                <c:pt idx="2287">
                  <c:v>6.8300000000000001E-4</c:v>
                </c:pt>
                <c:pt idx="2288">
                  <c:v>6.78E-4</c:v>
                </c:pt>
                <c:pt idx="2289">
                  <c:v>6.7500000000000004E-4</c:v>
                </c:pt>
                <c:pt idx="2290">
                  <c:v>6.7299999999999999E-4</c:v>
                </c:pt>
                <c:pt idx="2291">
                  <c:v>6.7199999999999996E-4</c:v>
                </c:pt>
                <c:pt idx="2292">
                  <c:v>6.7299999999999999E-4</c:v>
                </c:pt>
                <c:pt idx="2293">
                  <c:v>6.7500000000000004E-4</c:v>
                </c:pt>
                <c:pt idx="2294">
                  <c:v>6.78E-4</c:v>
                </c:pt>
                <c:pt idx="2295">
                  <c:v>6.8300000000000001E-4</c:v>
                </c:pt>
                <c:pt idx="2296">
                  <c:v>6.8800000000000003E-4</c:v>
                </c:pt>
                <c:pt idx="2297">
                  <c:v>6.9499999999999998E-4</c:v>
                </c:pt>
                <c:pt idx="2298">
                  <c:v>7.0399999999999998E-4</c:v>
                </c:pt>
                <c:pt idx="2299">
                  <c:v>7.1299999999999998E-4</c:v>
                </c:pt>
                <c:pt idx="2300">
                  <c:v>7.2400000000000003E-4</c:v>
                </c:pt>
                <c:pt idx="2301">
                  <c:v>7.3700000000000002E-4</c:v>
                </c:pt>
                <c:pt idx="2302">
                  <c:v>7.5000000000000002E-4</c:v>
                </c:pt>
                <c:pt idx="2303">
                  <c:v>7.6499999999999995E-4</c:v>
                </c:pt>
                <c:pt idx="2304">
                  <c:v>7.8100000000000001E-4</c:v>
                </c:pt>
                <c:pt idx="2305">
                  <c:v>7.9900000000000001E-4</c:v>
                </c:pt>
                <c:pt idx="2306">
                  <c:v>8.1800000000000004E-4</c:v>
                </c:pt>
                <c:pt idx="2307">
                  <c:v>8.3799999999999999E-4</c:v>
                </c:pt>
                <c:pt idx="2308">
                  <c:v>8.5899999999999995E-4</c:v>
                </c:pt>
                <c:pt idx="2309">
                  <c:v>8.8199999999999997E-4</c:v>
                </c:pt>
                <c:pt idx="2310">
                  <c:v>9.0600000000000001E-4</c:v>
                </c:pt>
                <c:pt idx="2311">
                  <c:v>9.3099999999999997E-4</c:v>
                </c:pt>
                <c:pt idx="2312">
                  <c:v>9.3099999999999997E-4</c:v>
                </c:pt>
                <c:pt idx="2313">
                  <c:v>9.1699999999999995E-4</c:v>
                </c:pt>
                <c:pt idx="2314">
                  <c:v>9.0499999999999999E-4</c:v>
                </c:pt>
                <c:pt idx="2315">
                  <c:v>8.9300000000000002E-4</c:v>
                </c:pt>
                <c:pt idx="2316">
                  <c:v>8.8400000000000002E-4</c:v>
                </c:pt>
                <c:pt idx="2317">
                  <c:v>8.7200000000000005E-4</c:v>
                </c:pt>
                <c:pt idx="2318">
                  <c:v>8.61E-4</c:v>
                </c:pt>
                <c:pt idx="2319">
                  <c:v>8.52E-4</c:v>
                </c:pt>
                <c:pt idx="2320">
                  <c:v>8.4400000000000002E-4</c:v>
                </c:pt>
                <c:pt idx="2321">
                  <c:v>8.3799999999999999E-4</c:v>
                </c:pt>
                <c:pt idx="2322">
                  <c:v>8.3299999999999997E-4</c:v>
                </c:pt>
                <c:pt idx="2323">
                  <c:v>8.2899999999999998E-4</c:v>
                </c:pt>
                <c:pt idx="2324">
                  <c:v>8.1899999999999996E-4</c:v>
                </c:pt>
                <c:pt idx="2325">
                  <c:v>8.0999999999999996E-4</c:v>
                </c:pt>
                <c:pt idx="2326">
                  <c:v>8.03E-4</c:v>
                </c:pt>
                <c:pt idx="2327">
                  <c:v>7.9600000000000005E-4</c:v>
                </c:pt>
                <c:pt idx="2328">
                  <c:v>7.9199999999999995E-4</c:v>
                </c:pt>
                <c:pt idx="2329">
                  <c:v>7.8799999999999996E-4</c:v>
                </c:pt>
                <c:pt idx="2330">
                  <c:v>7.8600000000000002E-4</c:v>
                </c:pt>
                <c:pt idx="2331">
                  <c:v>7.76E-4</c:v>
                </c:pt>
                <c:pt idx="2332">
                  <c:v>7.6800000000000002E-4</c:v>
                </c:pt>
                <c:pt idx="2333">
                  <c:v>7.6099999999999996E-4</c:v>
                </c:pt>
                <c:pt idx="2334">
                  <c:v>7.5500000000000003E-4</c:v>
                </c:pt>
                <c:pt idx="2335">
                  <c:v>7.5100000000000004E-4</c:v>
                </c:pt>
                <c:pt idx="2336">
                  <c:v>7.4799999999999997E-4</c:v>
                </c:pt>
                <c:pt idx="2337">
                  <c:v>7.27E-4</c:v>
                </c:pt>
                <c:pt idx="2338">
                  <c:v>7.0799999999999997E-4</c:v>
                </c:pt>
                <c:pt idx="2339">
                  <c:v>6.9099999999999999E-4</c:v>
                </c:pt>
                <c:pt idx="2340">
                  <c:v>6.7400000000000001E-4</c:v>
                </c:pt>
                <c:pt idx="2341">
                  <c:v>6.5899999999999997E-4</c:v>
                </c:pt>
                <c:pt idx="2342">
                  <c:v>6.4499999999999996E-4</c:v>
                </c:pt>
                <c:pt idx="2343">
                  <c:v>6.3299999999999999E-4</c:v>
                </c:pt>
                <c:pt idx="2344">
                  <c:v>6.2100000000000002E-4</c:v>
                </c:pt>
                <c:pt idx="2345">
                  <c:v>6.1200000000000002E-4</c:v>
                </c:pt>
                <c:pt idx="2346">
                  <c:v>6.0300000000000002E-4</c:v>
                </c:pt>
                <c:pt idx="2347">
                  <c:v>5.9599999999999996E-4</c:v>
                </c:pt>
                <c:pt idx="2348">
                  <c:v>5.9000000000000003E-4</c:v>
                </c:pt>
                <c:pt idx="2349">
                  <c:v>5.8500000000000002E-4</c:v>
                </c:pt>
                <c:pt idx="2350">
                  <c:v>5.8100000000000003E-4</c:v>
                </c:pt>
                <c:pt idx="2351">
                  <c:v>5.7899999999999998E-4</c:v>
                </c:pt>
                <c:pt idx="2352">
                  <c:v>5.7799999999999995E-4</c:v>
                </c:pt>
                <c:pt idx="2353">
                  <c:v>5.7899999999999998E-4</c:v>
                </c:pt>
                <c:pt idx="2354">
                  <c:v>5.8100000000000003E-4</c:v>
                </c:pt>
                <c:pt idx="2355">
                  <c:v>5.8399999999999999E-4</c:v>
                </c:pt>
                <c:pt idx="2356">
                  <c:v>5.8799999999999998E-4</c:v>
                </c:pt>
                <c:pt idx="2357">
                  <c:v>5.9400000000000002E-4</c:v>
                </c:pt>
                <c:pt idx="2358">
                  <c:v>6.0099999999999997E-4</c:v>
                </c:pt>
                <c:pt idx="2359">
                  <c:v>6.0899999999999995E-4</c:v>
                </c:pt>
                <c:pt idx="2360">
                  <c:v>6.1799999999999995E-4</c:v>
                </c:pt>
                <c:pt idx="2361">
                  <c:v>6.29E-4</c:v>
                </c:pt>
                <c:pt idx="2362">
                  <c:v>6.4099999999999997E-4</c:v>
                </c:pt>
                <c:pt idx="2363">
                  <c:v>6.5499999999999998E-4</c:v>
                </c:pt>
                <c:pt idx="2364">
                  <c:v>6.7000000000000002E-4</c:v>
                </c:pt>
                <c:pt idx="2365">
                  <c:v>6.8599999999999998E-4</c:v>
                </c:pt>
                <c:pt idx="2366">
                  <c:v>7.0299999999999996E-4</c:v>
                </c:pt>
                <c:pt idx="2367">
                  <c:v>7.2199999999999999E-4</c:v>
                </c:pt>
                <c:pt idx="2368">
                  <c:v>7.4200000000000004E-4</c:v>
                </c:pt>
                <c:pt idx="2369">
                  <c:v>7.6300000000000001E-4</c:v>
                </c:pt>
                <c:pt idx="2370">
                  <c:v>7.8600000000000002E-4</c:v>
                </c:pt>
                <c:pt idx="2371">
                  <c:v>8.0900000000000004E-4</c:v>
                </c:pt>
                <c:pt idx="2372">
                  <c:v>8.3500000000000002E-4</c:v>
                </c:pt>
                <c:pt idx="2373">
                  <c:v>8.61E-4</c:v>
                </c:pt>
                <c:pt idx="2374">
                  <c:v>8.8900000000000003E-4</c:v>
                </c:pt>
                <c:pt idx="2375">
                  <c:v>9.1799999999999998E-4</c:v>
                </c:pt>
                <c:pt idx="2376">
                  <c:v>9.4799999999999995E-4</c:v>
                </c:pt>
                <c:pt idx="2377">
                  <c:v>9.7999999999999997E-4</c:v>
                </c:pt>
                <c:pt idx="2378">
                  <c:v>1.013E-3</c:v>
                </c:pt>
                <c:pt idx="2379">
                  <c:v>1.047E-3</c:v>
                </c:pt>
                <c:pt idx="2380">
                  <c:v>1.0549999999999999E-3</c:v>
                </c:pt>
                <c:pt idx="2381">
                  <c:v>1.041E-3</c:v>
                </c:pt>
                <c:pt idx="2382">
                  <c:v>1.0250000000000001E-3</c:v>
                </c:pt>
                <c:pt idx="2383">
                  <c:v>1.01E-3</c:v>
                </c:pt>
                <c:pt idx="2384">
                  <c:v>9.9599999999999992E-4</c:v>
                </c:pt>
                <c:pt idx="2385">
                  <c:v>9.8299999999999993E-4</c:v>
                </c:pt>
                <c:pt idx="2386">
                  <c:v>9.7199999999999999E-4</c:v>
                </c:pt>
                <c:pt idx="2387">
                  <c:v>9.5500000000000001E-4</c:v>
                </c:pt>
                <c:pt idx="2388">
                  <c:v>9.3899999999999995E-4</c:v>
                </c:pt>
                <c:pt idx="2389">
                  <c:v>9.2400000000000002E-4</c:v>
                </c:pt>
                <c:pt idx="2390">
                  <c:v>9.1E-4</c:v>
                </c:pt>
                <c:pt idx="2391">
                  <c:v>8.9800000000000004E-4</c:v>
                </c:pt>
                <c:pt idx="2392">
                  <c:v>8.7500000000000002E-4</c:v>
                </c:pt>
                <c:pt idx="2393">
                  <c:v>8.5400000000000005E-4</c:v>
                </c:pt>
                <c:pt idx="2394">
                  <c:v>8.34E-4</c:v>
                </c:pt>
                <c:pt idx="2395">
                  <c:v>8.1499999999999997E-4</c:v>
                </c:pt>
                <c:pt idx="2396">
                  <c:v>7.9699999999999997E-4</c:v>
                </c:pt>
                <c:pt idx="2397">
                  <c:v>7.7999999999999999E-4</c:v>
                </c:pt>
                <c:pt idx="2398">
                  <c:v>7.6499999999999995E-4</c:v>
                </c:pt>
                <c:pt idx="2399">
                  <c:v>7.5199999999999996E-4</c:v>
                </c:pt>
                <c:pt idx="2400">
                  <c:v>7.27E-4</c:v>
                </c:pt>
                <c:pt idx="2401">
                  <c:v>7.0299999999999996E-4</c:v>
                </c:pt>
                <c:pt idx="2402">
                  <c:v>6.8000000000000005E-4</c:v>
                </c:pt>
                <c:pt idx="2403">
                  <c:v>6.5899999999999997E-4</c:v>
                </c:pt>
                <c:pt idx="2404">
                  <c:v>6.4000000000000005E-4</c:v>
                </c:pt>
                <c:pt idx="2405">
                  <c:v>6.2100000000000002E-4</c:v>
                </c:pt>
                <c:pt idx="2406">
                  <c:v>6.0400000000000004E-4</c:v>
                </c:pt>
                <c:pt idx="2407">
                  <c:v>5.8799999999999998E-4</c:v>
                </c:pt>
                <c:pt idx="2408">
                  <c:v>5.7300000000000005E-4</c:v>
                </c:pt>
                <c:pt idx="2409">
                  <c:v>5.5999999999999995E-4</c:v>
                </c:pt>
                <c:pt idx="2410">
                  <c:v>5.4799999999999998E-4</c:v>
                </c:pt>
                <c:pt idx="2411">
                  <c:v>5.3700000000000004E-4</c:v>
                </c:pt>
                <c:pt idx="2412">
                  <c:v>5.2800000000000004E-4</c:v>
                </c:pt>
                <c:pt idx="2413">
                  <c:v>5.1999999999999995E-4</c:v>
                </c:pt>
                <c:pt idx="2414">
                  <c:v>5.13E-4</c:v>
                </c:pt>
                <c:pt idx="2415">
                  <c:v>5.0699999999999996E-4</c:v>
                </c:pt>
                <c:pt idx="2416">
                  <c:v>5.0299999999999997E-4</c:v>
                </c:pt>
                <c:pt idx="2417">
                  <c:v>5.0000000000000001E-4</c:v>
                </c:pt>
                <c:pt idx="2418">
                  <c:v>4.9899999999999999E-4</c:v>
                </c:pt>
                <c:pt idx="2419">
                  <c:v>4.9799999999999996E-4</c:v>
                </c:pt>
                <c:pt idx="2420">
                  <c:v>4.9899999999999999E-4</c:v>
                </c:pt>
                <c:pt idx="2421">
                  <c:v>5.0199999999999995E-4</c:v>
                </c:pt>
                <c:pt idx="2422">
                  <c:v>5.0500000000000002E-4</c:v>
                </c:pt>
                <c:pt idx="2423">
                  <c:v>5.1000000000000004E-4</c:v>
                </c:pt>
                <c:pt idx="2424">
                  <c:v>5.1699999999999999E-4</c:v>
                </c:pt>
                <c:pt idx="2425">
                  <c:v>5.2400000000000005E-4</c:v>
                </c:pt>
                <c:pt idx="2426">
                  <c:v>5.3300000000000005E-4</c:v>
                </c:pt>
                <c:pt idx="2427">
                  <c:v>5.4299999999999997E-4</c:v>
                </c:pt>
                <c:pt idx="2428">
                  <c:v>5.5400000000000002E-4</c:v>
                </c:pt>
                <c:pt idx="2429">
                  <c:v>5.6700000000000001E-4</c:v>
                </c:pt>
                <c:pt idx="2430">
                  <c:v>5.8100000000000003E-4</c:v>
                </c:pt>
                <c:pt idx="2431">
                  <c:v>5.9599999999999996E-4</c:v>
                </c:pt>
                <c:pt idx="2432">
                  <c:v>6.1300000000000005E-4</c:v>
                </c:pt>
                <c:pt idx="2433">
                  <c:v>6.3100000000000005E-4</c:v>
                </c:pt>
                <c:pt idx="2434">
                  <c:v>6.4999999999999997E-4</c:v>
                </c:pt>
                <c:pt idx="2435">
                  <c:v>6.7000000000000002E-4</c:v>
                </c:pt>
                <c:pt idx="2436">
                  <c:v>6.9200000000000002E-4</c:v>
                </c:pt>
                <c:pt idx="2437">
                  <c:v>7.1500000000000003E-4</c:v>
                </c:pt>
                <c:pt idx="2438">
                  <c:v>7.3999999999999999E-4</c:v>
                </c:pt>
                <c:pt idx="2439">
                  <c:v>7.6499999999999995E-4</c:v>
                </c:pt>
                <c:pt idx="2440">
                  <c:v>7.9199999999999995E-4</c:v>
                </c:pt>
                <c:pt idx="2441">
                  <c:v>8.2100000000000001E-4</c:v>
                </c:pt>
                <c:pt idx="2442">
                  <c:v>8.4999999999999995E-4</c:v>
                </c:pt>
                <c:pt idx="2443">
                  <c:v>8.8099999999999995E-4</c:v>
                </c:pt>
                <c:pt idx="2444">
                  <c:v>9.1299999999999997E-4</c:v>
                </c:pt>
                <c:pt idx="2445">
                  <c:v>9.4700000000000003E-4</c:v>
                </c:pt>
                <c:pt idx="2446">
                  <c:v>9.8200000000000002E-4</c:v>
                </c:pt>
                <c:pt idx="2447">
                  <c:v>1.018E-3</c:v>
                </c:pt>
                <c:pt idx="2448">
                  <c:v>1.029E-3</c:v>
                </c:pt>
                <c:pt idx="2449">
                  <c:v>1.003E-3</c:v>
                </c:pt>
                <c:pt idx="2450">
                  <c:v>9.7799999999999992E-4</c:v>
                </c:pt>
                <c:pt idx="2451">
                  <c:v>9.5399999999999999E-4</c:v>
                </c:pt>
                <c:pt idx="2452">
                  <c:v>9.3199999999999999E-4</c:v>
                </c:pt>
                <c:pt idx="2453">
                  <c:v>8.9800000000000004E-4</c:v>
                </c:pt>
                <c:pt idx="2454">
                  <c:v>8.6600000000000002E-4</c:v>
                </c:pt>
                <c:pt idx="2455">
                  <c:v>8.3600000000000005E-4</c:v>
                </c:pt>
                <c:pt idx="2456">
                  <c:v>8.0599999999999997E-4</c:v>
                </c:pt>
                <c:pt idx="2457">
                  <c:v>7.7800000000000005E-4</c:v>
                </c:pt>
                <c:pt idx="2458">
                  <c:v>7.5199999999999996E-4</c:v>
                </c:pt>
                <c:pt idx="2459">
                  <c:v>7.1699999999999997E-4</c:v>
                </c:pt>
                <c:pt idx="2460">
                  <c:v>6.8400000000000004E-4</c:v>
                </c:pt>
                <c:pt idx="2461">
                  <c:v>6.5200000000000002E-4</c:v>
                </c:pt>
                <c:pt idx="2462">
                  <c:v>6.2200000000000005E-4</c:v>
                </c:pt>
                <c:pt idx="2463">
                  <c:v>5.9199999999999997E-4</c:v>
                </c:pt>
                <c:pt idx="2464">
                  <c:v>5.6400000000000005E-4</c:v>
                </c:pt>
                <c:pt idx="2465">
                  <c:v>5.3799999999999996E-4</c:v>
                </c:pt>
                <c:pt idx="2466">
                  <c:v>5.1199999999999998E-4</c:v>
                </c:pt>
                <c:pt idx="2467">
                  <c:v>4.8799999999999999E-4</c:v>
                </c:pt>
                <c:pt idx="2468">
                  <c:v>4.6500000000000003E-4</c:v>
                </c:pt>
                <c:pt idx="2469">
                  <c:v>4.44E-4</c:v>
                </c:pt>
                <c:pt idx="2470">
                  <c:v>4.2400000000000001E-4</c:v>
                </c:pt>
                <c:pt idx="2471">
                  <c:v>4.0499999999999998E-4</c:v>
                </c:pt>
                <c:pt idx="2472">
                  <c:v>3.8699999999999997E-4</c:v>
                </c:pt>
                <c:pt idx="2473">
                  <c:v>3.7100000000000002E-4</c:v>
                </c:pt>
                <c:pt idx="2474">
                  <c:v>3.5599999999999998E-4</c:v>
                </c:pt>
                <c:pt idx="2475">
                  <c:v>3.4200000000000002E-4</c:v>
                </c:pt>
                <c:pt idx="2476">
                  <c:v>3.3E-4</c:v>
                </c:pt>
                <c:pt idx="2477">
                  <c:v>3.19E-4</c:v>
                </c:pt>
                <c:pt idx="2478">
                  <c:v>3.0899999999999998E-4</c:v>
                </c:pt>
                <c:pt idx="2479">
                  <c:v>3.01E-4</c:v>
                </c:pt>
                <c:pt idx="2480">
                  <c:v>2.9399999999999999E-4</c:v>
                </c:pt>
                <c:pt idx="2481">
                  <c:v>2.8800000000000001E-4</c:v>
                </c:pt>
                <c:pt idx="2482">
                  <c:v>2.8299999999999999E-4</c:v>
                </c:pt>
                <c:pt idx="2483">
                  <c:v>2.7999999999999998E-4</c:v>
                </c:pt>
                <c:pt idx="2484">
                  <c:v>2.7799999999999998E-4</c:v>
                </c:pt>
                <c:pt idx="2485">
                  <c:v>2.7700000000000001E-4</c:v>
                </c:pt>
                <c:pt idx="2486">
                  <c:v>2.7799999999999998E-4</c:v>
                </c:pt>
                <c:pt idx="2487">
                  <c:v>2.7999999999999998E-4</c:v>
                </c:pt>
                <c:pt idx="2488">
                  <c:v>2.8299999999999999E-4</c:v>
                </c:pt>
                <c:pt idx="2489">
                  <c:v>2.8800000000000001E-4</c:v>
                </c:pt>
                <c:pt idx="2490">
                  <c:v>2.9300000000000002E-4</c:v>
                </c:pt>
                <c:pt idx="2491">
                  <c:v>3.01E-4</c:v>
                </c:pt>
                <c:pt idx="2492">
                  <c:v>3.0899999999999998E-4</c:v>
                </c:pt>
                <c:pt idx="2493">
                  <c:v>3.19E-4</c:v>
                </c:pt>
                <c:pt idx="2494">
                  <c:v>3.3E-4</c:v>
                </c:pt>
                <c:pt idx="2495">
                  <c:v>3.4200000000000002E-4</c:v>
                </c:pt>
                <c:pt idx="2496">
                  <c:v>3.5599999999999998E-4</c:v>
                </c:pt>
                <c:pt idx="2497">
                  <c:v>3.7100000000000002E-4</c:v>
                </c:pt>
                <c:pt idx="2498">
                  <c:v>3.8699999999999997E-4</c:v>
                </c:pt>
                <c:pt idx="2499">
                  <c:v>4.0499999999999998E-4</c:v>
                </c:pt>
                <c:pt idx="2500">
                  <c:v>4.2299999999999998E-4</c:v>
                </c:pt>
                <c:pt idx="2501">
                  <c:v>4.4299999999999998E-4</c:v>
                </c:pt>
                <c:pt idx="2502">
                  <c:v>4.6500000000000003E-4</c:v>
                </c:pt>
                <c:pt idx="2503">
                  <c:v>4.8799999999999999E-4</c:v>
                </c:pt>
                <c:pt idx="2504">
                  <c:v>5.1199999999999998E-4</c:v>
                </c:pt>
                <c:pt idx="2505">
                  <c:v>5.3700000000000004E-4</c:v>
                </c:pt>
                <c:pt idx="2506">
                  <c:v>5.6400000000000005E-4</c:v>
                </c:pt>
                <c:pt idx="2507">
                  <c:v>5.9199999999999997E-4</c:v>
                </c:pt>
                <c:pt idx="2508">
                  <c:v>6.2100000000000002E-4</c:v>
                </c:pt>
                <c:pt idx="2509">
                  <c:v>6.5099999999999999E-4</c:v>
                </c:pt>
                <c:pt idx="2510">
                  <c:v>6.8300000000000001E-4</c:v>
                </c:pt>
                <c:pt idx="2511">
                  <c:v>7.0299999999999996E-4</c:v>
                </c:pt>
                <c:pt idx="2512">
                  <c:v>7.2300000000000001E-4</c:v>
                </c:pt>
                <c:pt idx="2513">
                  <c:v>7.45E-4</c:v>
                </c:pt>
                <c:pt idx="2514">
                  <c:v>7.6800000000000002E-4</c:v>
                </c:pt>
                <c:pt idx="2515">
                  <c:v>7.9299999999999998E-4</c:v>
                </c:pt>
                <c:pt idx="2516">
                  <c:v>8.1899999999999996E-4</c:v>
                </c:pt>
                <c:pt idx="2517">
                  <c:v>7.9199999999999995E-4</c:v>
                </c:pt>
                <c:pt idx="2518">
                  <c:v>7.5799999999999999E-4</c:v>
                </c:pt>
                <c:pt idx="2519">
                  <c:v>7.2599999999999997E-4</c:v>
                </c:pt>
                <c:pt idx="2520">
                  <c:v>6.9399999999999996E-4</c:v>
                </c:pt>
                <c:pt idx="2521">
                  <c:v>6.5399999999999996E-4</c:v>
                </c:pt>
                <c:pt idx="2522">
                  <c:v>6.1499999999999999E-4</c:v>
                </c:pt>
                <c:pt idx="2523">
                  <c:v>5.7799999999999995E-4</c:v>
                </c:pt>
                <c:pt idx="2524">
                  <c:v>5.4199999999999995E-4</c:v>
                </c:pt>
                <c:pt idx="2525">
                  <c:v>5.0699999999999996E-4</c:v>
                </c:pt>
                <c:pt idx="2526">
                  <c:v>4.73E-4</c:v>
                </c:pt>
                <c:pt idx="2527">
                  <c:v>4.4099999999999999E-4</c:v>
                </c:pt>
                <c:pt idx="2528">
                  <c:v>4.0999999999999999E-4</c:v>
                </c:pt>
                <c:pt idx="2529">
                  <c:v>3.8000000000000002E-4</c:v>
                </c:pt>
                <c:pt idx="2530">
                  <c:v>3.5199999999999999E-4</c:v>
                </c:pt>
                <c:pt idx="2531">
                  <c:v>3.2499999999999999E-4</c:v>
                </c:pt>
                <c:pt idx="2532">
                  <c:v>2.99E-4</c:v>
                </c:pt>
                <c:pt idx="2533">
                  <c:v>2.7500000000000002E-4</c:v>
                </c:pt>
                <c:pt idx="2534">
                  <c:v>2.52E-4</c:v>
                </c:pt>
                <c:pt idx="2535">
                  <c:v>2.3000000000000001E-4</c:v>
                </c:pt>
                <c:pt idx="2536">
                  <c:v>2.0900000000000001E-4</c:v>
                </c:pt>
                <c:pt idx="2537">
                  <c:v>1.9000000000000001E-4</c:v>
                </c:pt>
                <c:pt idx="2538">
                  <c:v>1.7200000000000001E-4</c:v>
                </c:pt>
                <c:pt idx="2539">
                  <c:v>1.55E-4</c:v>
                </c:pt>
                <c:pt idx="2540">
                  <c:v>1.3999999999999999E-4</c:v>
                </c:pt>
                <c:pt idx="2541">
                  <c:v>1.26E-4</c:v>
                </c:pt>
                <c:pt idx="2542">
                  <c:v>1.13E-4</c:v>
                </c:pt>
                <c:pt idx="2543">
                  <c:v>1.02E-4</c:v>
                </c:pt>
                <c:pt idx="2544">
                  <c:v>9.2E-5</c:v>
                </c:pt>
                <c:pt idx="2545">
                  <c:v>8.2999999999999998E-5</c:v>
                </c:pt>
                <c:pt idx="2546">
                  <c:v>7.4999999999999993E-5</c:v>
                </c:pt>
                <c:pt idx="2547">
                  <c:v>6.8999999999999997E-5</c:v>
                </c:pt>
                <c:pt idx="2548">
                  <c:v>6.3999999999999997E-5</c:v>
                </c:pt>
                <c:pt idx="2549">
                  <c:v>6.0000000000000002E-5</c:v>
                </c:pt>
                <c:pt idx="2550">
                  <c:v>5.8E-5</c:v>
                </c:pt>
                <c:pt idx="2551">
                  <c:v>5.7000000000000003E-5</c:v>
                </c:pt>
                <c:pt idx="2552">
                  <c:v>5.7000000000000003E-5</c:v>
                </c:pt>
                <c:pt idx="2553">
                  <c:v>5.8999999999999998E-5</c:v>
                </c:pt>
                <c:pt idx="2554">
                  <c:v>6.2000000000000003E-5</c:v>
                </c:pt>
                <c:pt idx="2555">
                  <c:v>6.6000000000000005E-5</c:v>
                </c:pt>
                <c:pt idx="2556">
                  <c:v>7.1000000000000005E-5</c:v>
                </c:pt>
                <c:pt idx="2557">
                  <c:v>7.7999999999999999E-5</c:v>
                </c:pt>
                <c:pt idx="2558">
                  <c:v>8.6000000000000003E-5</c:v>
                </c:pt>
                <c:pt idx="2559">
                  <c:v>9.5000000000000005E-5</c:v>
                </c:pt>
                <c:pt idx="2560">
                  <c:v>1.06E-4</c:v>
                </c:pt>
                <c:pt idx="2561">
                  <c:v>1.18E-4</c:v>
                </c:pt>
                <c:pt idx="2562">
                  <c:v>1.3100000000000001E-4</c:v>
                </c:pt>
                <c:pt idx="2563">
                  <c:v>1.46E-4</c:v>
                </c:pt>
                <c:pt idx="2564">
                  <c:v>1.6200000000000001E-4</c:v>
                </c:pt>
                <c:pt idx="2565">
                  <c:v>1.7899999999999999E-4</c:v>
                </c:pt>
                <c:pt idx="2566">
                  <c:v>1.9699999999999999E-4</c:v>
                </c:pt>
                <c:pt idx="2567">
                  <c:v>2.1699999999999999E-4</c:v>
                </c:pt>
                <c:pt idx="2568">
                  <c:v>2.3800000000000001E-4</c:v>
                </c:pt>
                <c:pt idx="2569">
                  <c:v>2.5999999999999998E-4</c:v>
                </c:pt>
                <c:pt idx="2570">
                  <c:v>2.8400000000000002E-4</c:v>
                </c:pt>
                <c:pt idx="2571">
                  <c:v>3.0899999999999998E-4</c:v>
                </c:pt>
                <c:pt idx="2572">
                  <c:v>3.3500000000000001E-4</c:v>
                </c:pt>
                <c:pt idx="2573">
                  <c:v>3.6299999999999999E-4</c:v>
                </c:pt>
                <c:pt idx="2574">
                  <c:v>3.9199999999999999E-4</c:v>
                </c:pt>
                <c:pt idx="2575">
                  <c:v>4.2200000000000001E-4</c:v>
                </c:pt>
                <c:pt idx="2576">
                  <c:v>4.5300000000000001E-4</c:v>
                </c:pt>
                <c:pt idx="2577">
                  <c:v>4.86E-4</c:v>
                </c:pt>
                <c:pt idx="2578">
                  <c:v>5.1999999999999995E-4</c:v>
                </c:pt>
                <c:pt idx="2579">
                  <c:v>5.5500000000000005E-4</c:v>
                </c:pt>
                <c:pt idx="2580">
                  <c:v>5.9199999999999997E-4</c:v>
                </c:pt>
                <c:pt idx="2581">
                  <c:v>6.3000000000000003E-4</c:v>
                </c:pt>
                <c:pt idx="2582">
                  <c:v>6.69E-4</c:v>
                </c:pt>
                <c:pt idx="2583">
                  <c:v>7.1000000000000002E-4</c:v>
                </c:pt>
                <c:pt idx="2584">
                  <c:v>7.5199999999999996E-4</c:v>
                </c:pt>
                <c:pt idx="2585">
                  <c:v>7.0799999999999997E-4</c:v>
                </c:pt>
                <c:pt idx="2586">
                  <c:v>6.6600000000000003E-4</c:v>
                </c:pt>
                <c:pt idx="2587">
                  <c:v>6.2500000000000001E-4</c:v>
                </c:pt>
                <c:pt idx="2588">
                  <c:v>5.8500000000000002E-4</c:v>
                </c:pt>
                <c:pt idx="2589">
                  <c:v>5.4699999999999996E-4</c:v>
                </c:pt>
                <c:pt idx="2590">
                  <c:v>5.1000000000000004E-4</c:v>
                </c:pt>
                <c:pt idx="2591">
                  <c:v>4.7399999999999997E-4</c:v>
                </c:pt>
                <c:pt idx="2592">
                  <c:v>4.4000000000000002E-4</c:v>
                </c:pt>
                <c:pt idx="2593">
                  <c:v>4.06E-4</c:v>
                </c:pt>
                <c:pt idx="2594">
                  <c:v>3.7500000000000001E-4</c:v>
                </c:pt>
                <c:pt idx="2595">
                  <c:v>3.4400000000000001E-4</c:v>
                </c:pt>
                <c:pt idx="2596">
                  <c:v>3.1500000000000001E-4</c:v>
                </c:pt>
                <c:pt idx="2597">
                  <c:v>2.8699999999999998E-4</c:v>
                </c:pt>
                <c:pt idx="2598">
                  <c:v>2.5999999999999998E-4</c:v>
                </c:pt>
                <c:pt idx="2599">
                  <c:v>2.3499999999999999E-4</c:v>
                </c:pt>
                <c:pt idx="2600">
                  <c:v>2.1100000000000001E-4</c:v>
                </c:pt>
                <c:pt idx="2601">
                  <c:v>1.8799999999999999E-4</c:v>
                </c:pt>
                <c:pt idx="2602">
                  <c:v>1.6699999999999999E-4</c:v>
                </c:pt>
                <c:pt idx="2603">
                  <c:v>1.46E-4</c:v>
                </c:pt>
                <c:pt idx="2604">
                  <c:v>1.2799999999999999E-4</c:v>
                </c:pt>
                <c:pt idx="2605">
                  <c:v>1.1E-4</c:v>
                </c:pt>
                <c:pt idx="2606">
                  <c:v>9.4000000000000103E-5</c:v>
                </c:pt>
                <c:pt idx="2607">
                  <c:v>7.8999999999999996E-5</c:v>
                </c:pt>
                <c:pt idx="2608">
                  <c:v>6.4999999999999994E-5</c:v>
                </c:pt>
                <c:pt idx="2609">
                  <c:v>5.3000000000000001E-5</c:v>
                </c:pt>
                <c:pt idx="2610">
                  <c:v>4.1999999999999998E-5</c:v>
                </c:pt>
                <c:pt idx="2611">
                  <c:v>3.1999999999999999E-5</c:v>
                </c:pt>
                <c:pt idx="2612">
                  <c:v>2.4000000000000001E-5</c:v>
                </c:pt>
                <c:pt idx="2613">
                  <c:v>1.5999999999999999E-5</c:v>
                </c:pt>
                <c:pt idx="2614">
                  <c:v>1.1E-5</c:v>
                </c:pt>
                <c:pt idx="2615">
                  <c:v>6.0000000000000002E-6</c:v>
                </c:pt>
                <c:pt idx="2616">
                  <c:v>3.0000000000000001E-6</c:v>
                </c:pt>
                <c:pt idx="2617">
                  <c:v>9.9999999999999995E-7</c:v>
                </c:pt>
                <c:pt idx="2618">
                  <c:v>0</c:v>
                </c:pt>
                <c:pt idx="2619">
                  <c:v>9.9999999999999995E-7</c:v>
                </c:pt>
                <c:pt idx="2620">
                  <c:v>3.0000000000000001E-6</c:v>
                </c:pt>
                <c:pt idx="2621">
                  <c:v>6.0000000000000002E-6</c:v>
                </c:pt>
                <c:pt idx="2622">
                  <c:v>1.1E-5</c:v>
                </c:pt>
                <c:pt idx="2623">
                  <c:v>1.5999999999999999E-5</c:v>
                </c:pt>
                <c:pt idx="2624">
                  <c:v>2.3E-5</c:v>
                </c:pt>
                <c:pt idx="2625">
                  <c:v>3.1999999999999999E-5</c:v>
                </c:pt>
                <c:pt idx="2626">
                  <c:v>4.1999999999999998E-5</c:v>
                </c:pt>
                <c:pt idx="2627">
                  <c:v>5.3000000000000001E-5</c:v>
                </c:pt>
                <c:pt idx="2628">
                  <c:v>6.4999999999999994E-5</c:v>
                </c:pt>
                <c:pt idx="2629">
                  <c:v>7.8999999999999996E-5</c:v>
                </c:pt>
                <c:pt idx="2630">
                  <c:v>9.4000000000000103E-5</c:v>
                </c:pt>
                <c:pt idx="2631">
                  <c:v>1.1E-4</c:v>
                </c:pt>
                <c:pt idx="2632">
                  <c:v>1.2799999999999999E-4</c:v>
                </c:pt>
                <c:pt idx="2633">
                  <c:v>1.46E-4</c:v>
                </c:pt>
                <c:pt idx="2634">
                  <c:v>1.6699999999999999E-4</c:v>
                </c:pt>
                <c:pt idx="2635">
                  <c:v>1.8799999999999999E-4</c:v>
                </c:pt>
                <c:pt idx="2636">
                  <c:v>2.1100000000000001E-4</c:v>
                </c:pt>
                <c:pt idx="2637">
                  <c:v>2.3499999999999999E-4</c:v>
                </c:pt>
                <c:pt idx="2638">
                  <c:v>2.5999999999999998E-4</c:v>
                </c:pt>
                <c:pt idx="2639">
                  <c:v>2.8699999999999998E-4</c:v>
                </c:pt>
                <c:pt idx="2640">
                  <c:v>3.1500000000000001E-4</c:v>
                </c:pt>
                <c:pt idx="2641">
                  <c:v>3.4400000000000001E-4</c:v>
                </c:pt>
                <c:pt idx="2642">
                  <c:v>3.7500000000000001E-4</c:v>
                </c:pt>
                <c:pt idx="2643">
                  <c:v>4.06E-4</c:v>
                </c:pt>
                <c:pt idx="2644">
                  <c:v>4.4000000000000002E-4</c:v>
                </c:pt>
                <c:pt idx="2645">
                  <c:v>4.7399999999999997E-4</c:v>
                </c:pt>
                <c:pt idx="2646">
                  <c:v>5.1000000000000004E-4</c:v>
                </c:pt>
                <c:pt idx="2647">
                  <c:v>5.4699999999999996E-4</c:v>
                </c:pt>
                <c:pt idx="2648">
                  <c:v>5.8500000000000002E-4</c:v>
                </c:pt>
                <c:pt idx="2649">
                  <c:v>6.2500000000000001E-4</c:v>
                </c:pt>
                <c:pt idx="2650">
                  <c:v>6.6600000000000003E-4</c:v>
                </c:pt>
                <c:pt idx="2651">
                  <c:v>7.0799999999999997E-4</c:v>
                </c:pt>
                <c:pt idx="2652">
                  <c:v>7.5199999999999996E-4</c:v>
                </c:pt>
                <c:pt idx="2653">
                  <c:v>7.9100000000000004E-4</c:v>
                </c:pt>
                <c:pt idx="2654">
                  <c:v>8.3100000000000003E-4</c:v>
                </c:pt>
                <c:pt idx="2655">
                  <c:v>8.7200000000000005E-4</c:v>
                </c:pt>
                <c:pt idx="2656">
                  <c:v>9.1500000000000001E-4</c:v>
                </c:pt>
                <c:pt idx="2657">
                  <c:v>9.59E-4</c:v>
                </c:pt>
                <c:pt idx="2658">
                  <c:v>1.005E-3</c:v>
                </c:pt>
                <c:pt idx="2659">
                  <c:v>1.052E-3</c:v>
                </c:pt>
                <c:pt idx="2660">
                  <c:v>1.1000000000000001E-3</c:v>
                </c:pt>
                <c:pt idx="2661">
                  <c:v>1.1490000000000001E-3</c:v>
                </c:pt>
                <c:pt idx="2662">
                  <c:v>1.1999999999999999E-3</c:v>
                </c:pt>
                <c:pt idx="2663">
                  <c:v>1.2520000000000001E-3</c:v>
                </c:pt>
                <c:pt idx="2664">
                  <c:v>1.305E-3</c:v>
                </c:pt>
                <c:pt idx="2665">
                  <c:v>1.359E-3</c:v>
                </c:pt>
                <c:pt idx="2666">
                  <c:v>1.415E-3</c:v>
                </c:pt>
                <c:pt idx="2667">
                  <c:v>1.472E-3</c:v>
                </c:pt>
                <c:pt idx="2668">
                  <c:v>1.531E-3</c:v>
                </c:pt>
                <c:pt idx="2669">
                  <c:v>1.591E-3</c:v>
                </c:pt>
                <c:pt idx="2670">
                  <c:v>1.652E-3</c:v>
                </c:pt>
                <c:pt idx="2671">
                  <c:v>1.714E-3</c:v>
                </c:pt>
                <c:pt idx="2672">
                  <c:v>1.7780000000000001E-3</c:v>
                </c:pt>
                <c:pt idx="2673">
                  <c:v>1.843E-3</c:v>
                </c:pt>
                <c:pt idx="2674">
                  <c:v>1.9090000000000001E-3</c:v>
                </c:pt>
                <c:pt idx="2675">
                  <c:v>1.9759999999999999E-3</c:v>
                </c:pt>
                <c:pt idx="2676">
                  <c:v>2.0449999999999999E-3</c:v>
                </c:pt>
                <c:pt idx="2677">
                  <c:v>2.1150000000000001E-3</c:v>
                </c:pt>
                <c:pt idx="2678">
                  <c:v>2.1870000000000001E-3</c:v>
                </c:pt>
                <c:pt idx="2679">
                  <c:v>2.2599999999999999E-3</c:v>
                </c:pt>
                <c:pt idx="2680">
                  <c:v>2.3340000000000001E-3</c:v>
                </c:pt>
                <c:pt idx="2681">
                  <c:v>2.4090000000000001E-3</c:v>
                </c:pt>
                <c:pt idx="2682">
                  <c:v>2.4859999999999999E-3</c:v>
                </c:pt>
                <c:pt idx="2683">
                  <c:v>2.5639999999999999E-3</c:v>
                </c:pt>
                <c:pt idx="2684">
                  <c:v>2.643E-3</c:v>
                </c:pt>
                <c:pt idx="2685">
                  <c:v>2.911E-3</c:v>
                </c:pt>
                <c:pt idx="2686">
                  <c:v>2.6220000000000002E-3</c:v>
                </c:pt>
                <c:pt idx="2687">
                  <c:v>1.8630000000000001E-3</c:v>
                </c:pt>
                <c:pt idx="2688">
                  <c:v>9.7199999999999999E-4</c:v>
                </c:pt>
                <c:pt idx="2689">
                  <c:v>2.9599999999999998E-4</c:v>
                </c:pt>
                <c:pt idx="2690">
                  <c:v>5.1E-5</c:v>
                </c:pt>
                <c:pt idx="2691">
                  <c:v>3.5100000000000002E-4</c:v>
                </c:pt>
                <c:pt idx="2692">
                  <c:v>8.9999999999999998E-4</c:v>
                </c:pt>
                <c:pt idx="2693">
                  <c:v>1.8060000000000001E-3</c:v>
                </c:pt>
                <c:pt idx="2694">
                  <c:v>2.7269999999999998E-3</c:v>
                </c:pt>
                <c:pt idx="2695">
                  <c:v>3.424E-3</c:v>
                </c:pt>
                <c:pt idx="2696">
                  <c:v>3.8630000000000001E-3</c:v>
                </c:pt>
                <c:pt idx="2697">
                  <c:v>4.0949999999999997E-3</c:v>
                </c:pt>
                <c:pt idx="2698">
                  <c:v>4.3229999999999996E-3</c:v>
                </c:pt>
                <c:pt idx="2699">
                  <c:v>4.8539999999999998E-3</c:v>
                </c:pt>
                <c:pt idx="2700">
                  <c:v>5.7089999999999997E-3</c:v>
                </c:pt>
                <c:pt idx="2701">
                  <c:v>6.515E-3</c:v>
                </c:pt>
                <c:pt idx="2702">
                  <c:v>6.9100000000000003E-3</c:v>
                </c:pt>
                <c:pt idx="2703">
                  <c:v>6.9319999999999998E-3</c:v>
                </c:pt>
                <c:pt idx="2704">
                  <c:v>6.9880000000000003E-3</c:v>
                </c:pt>
                <c:pt idx="2705">
                  <c:v>7.4609999999999998E-3</c:v>
                </c:pt>
                <c:pt idx="2706">
                  <c:v>8.3350000000000004E-3</c:v>
                </c:pt>
                <c:pt idx="2707">
                  <c:v>9.0749999999999997E-3</c:v>
                </c:pt>
                <c:pt idx="2708">
                  <c:v>9.0550000000000005E-3</c:v>
                </c:pt>
                <c:pt idx="2709">
                  <c:v>8.2489999999999994E-3</c:v>
                </c:pt>
                <c:pt idx="2710">
                  <c:v>7.2610000000000001E-3</c:v>
                </c:pt>
                <c:pt idx="2711">
                  <c:v>6.7479999999999997E-3</c:v>
                </c:pt>
                <c:pt idx="2712">
                  <c:v>6.7159999999999997E-3</c:v>
                </c:pt>
                <c:pt idx="2713">
                  <c:v>6.6480000000000003E-3</c:v>
                </c:pt>
                <c:pt idx="2714">
                  <c:v>6.3290000000000004E-3</c:v>
                </c:pt>
                <c:pt idx="2715">
                  <c:v>5.9560000000000004E-3</c:v>
                </c:pt>
                <c:pt idx="2716">
                  <c:v>5.7809999999999997E-3</c:v>
                </c:pt>
                <c:pt idx="2717">
                  <c:v>5.777E-3</c:v>
                </c:pt>
                <c:pt idx="2718">
                  <c:v>5.6230000000000004E-3</c:v>
                </c:pt>
                <c:pt idx="2719">
                  <c:v>5.182E-3</c:v>
                </c:pt>
                <c:pt idx="2720">
                  <c:v>4.7060000000000001E-3</c:v>
                </c:pt>
                <c:pt idx="2721">
                  <c:v>4.4679999999999997E-3</c:v>
                </c:pt>
                <c:pt idx="2722">
                  <c:v>4.4999999999999997E-3</c:v>
                </c:pt>
                <c:pt idx="2723">
                  <c:v>3.859E-3</c:v>
                </c:pt>
                <c:pt idx="2724">
                  <c:v>3.1879999999999999E-3</c:v>
                </c:pt>
                <c:pt idx="2725">
                  <c:v>2.5630000000000002E-3</c:v>
                </c:pt>
                <c:pt idx="2726">
                  <c:v>2.166E-3</c:v>
                </c:pt>
                <c:pt idx="2727">
                  <c:v>1.9740000000000001E-3</c:v>
                </c:pt>
                <c:pt idx="2728">
                  <c:v>1.8730000000000001E-3</c:v>
                </c:pt>
                <c:pt idx="2729">
                  <c:v>1.854E-3</c:v>
                </c:pt>
                <c:pt idx="2730">
                  <c:v>1.7229999999999999E-3</c:v>
                </c:pt>
                <c:pt idx="2731">
                  <c:v>1.539E-3</c:v>
                </c:pt>
                <c:pt idx="2732">
                  <c:v>1.663E-3</c:v>
                </c:pt>
                <c:pt idx="2733">
                  <c:v>2.271E-3</c:v>
                </c:pt>
                <c:pt idx="2734">
                  <c:v>3.0990000000000002E-3</c:v>
                </c:pt>
                <c:pt idx="2735">
                  <c:v>3.5820000000000001E-3</c:v>
                </c:pt>
                <c:pt idx="2736">
                  <c:v>3.2569999999999999E-3</c:v>
                </c:pt>
                <c:pt idx="2737">
                  <c:v>2.2269999999999998E-3</c:v>
                </c:pt>
                <c:pt idx="2738">
                  <c:v>1.1770000000000001E-3</c:v>
                </c:pt>
                <c:pt idx="2739">
                  <c:v>7.5199999999999996E-4</c:v>
                </c:pt>
                <c:pt idx="2740">
                  <c:v>7.1900000000000002E-4</c:v>
                </c:pt>
                <c:pt idx="2741">
                  <c:v>1.364E-3</c:v>
                </c:pt>
                <c:pt idx="2742">
                  <c:v>1.9759999999999999E-3</c:v>
                </c:pt>
                <c:pt idx="2743">
                  <c:v>2.2360000000000001E-3</c:v>
                </c:pt>
                <c:pt idx="2744">
                  <c:v>2.4599999999999999E-3</c:v>
                </c:pt>
                <c:pt idx="2745">
                  <c:v>2.9489999999999998E-3</c:v>
                </c:pt>
                <c:pt idx="2746">
                  <c:v>3.6510000000000002E-3</c:v>
                </c:pt>
                <c:pt idx="2747">
                  <c:v>4.4099999999999999E-3</c:v>
                </c:pt>
                <c:pt idx="2748">
                  <c:v>5.2709999999999996E-3</c:v>
                </c:pt>
                <c:pt idx="2749">
                  <c:v>6.4019999999999997E-3</c:v>
                </c:pt>
                <c:pt idx="2750">
                  <c:v>7.8320000000000004E-3</c:v>
                </c:pt>
                <c:pt idx="2751">
                  <c:v>9.4299999999999991E-3</c:v>
                </c:pt>
                <c:pt idx="2752">
                  <c:v>1.1081000000000001E-2</c:v>
                </c:pt>
                <c:pt idx="2753">
                  <c:v>1.2662E-2</c:v>
                </c:pt>
                <c:pt idx="2754">
                  <c:v>1.4141000000000001E-2</c:v>
                </c:pt>
                <c:pt idx="2755">
                  <c:v>1.5710999999999999E-2</c:v>
                </c:pt>
                <c:pt idx="2756">
                  <c:v>1.7638000000000001E-2</c:v>
                </c:pt>
                <c:pt idx="2757">
                  <c:v>1.9934E-2</c:v>
                </c:pt>
                <c:pt idx="2758">
                  <c:v>2.2138999999999999E-2</c:v>
                </c:pt>
                <c:pt idx="2759">
                  <c:v>2.3917999999999998E-2</c:v>
                </c:pt>
                <c:pt idx="2760">
                  <c:v>2.5481E-2</c:v>
                </c:pt>
                <c:pt idx="2761">
                  <c:v>2.7161000000000001E-2</c:v>
                </c:pt>
                <c:pt idx="2762">
                  <c:v>2.9144E-2</c:v>
                </c:pt>
                <c:pt idx="2763">
                  <c:v>3.1551000000000003E-2</c:v>
                </c:pt>
                <c:pt idx="2764">
                  <c:v>3.456E-2</c:v>
                </c:pt>
                <c:pt idx="2765">
                  <c:v>3.8219000000000003E-2</c:v>
                </c:pt>
                <c:pt idx="2766">
                  <c:v>4.1695999999999997E-2</c:v>
                </c:pt>
                <c:pt idx="2767">
                  <c:v>4.4003E-2</c:v>
                </c:pt>
                <c:pt idx="2768">
                  <c:v>4.5191000000000002E-2</c:v>
                </c:pt>
                <c:pt idx="2769">
                  <c:v>4.5672999999999998E-2</c:v>
                </c:pt>
                <c:pt idx="2770">
                  <c:v>4.582E-2</c:v>
                </c:pt>
                <c:pt idx="2771">
                  <c:v>4.5934999999999997E-2</c:v>
                </c:pt>
                <c:pt idx="2772">
                  <c:v>4.6123999999999998E-2</c:v>
                </c:pt>
                <c:pt idx="2773">
                  <c:v>4.6375E-2</c:v>
                </c:pt>
                <c:pt idx="2774">
                  <c:v>4.6708E-2</c:v>
                </c:pt>
                <c:pt idx="2775">
                  <c:v>4.7093999999999997E-2</c:v>
                </c:pt>
                <c:pt idx="2776">
                  <c:v>4.7404000000000002E-2</c:v>
                </c:pt>
                <c:pt idx="2777">
                  <c:v>4.7661000000000002E-2</c:v>
                </c:pt>
                <c:pt idx="2778">
                  <c:v>4.8275999999999999E-2</c:v>
                </c:pt>
                <c:pt idx="2779">
                  <c:v>4.9750000000000003E-2</c:v>
                </c:pt>
                <c:pt idx="2780">
                  <c:v>5.2172999999999997E-2</c:v>
                </c:pt>
                <c:pt idx="2781">
                  <c:v>5.5021E-2</c:v>
                </c:pt>
                <c:pt idx="2782">
                  <c:v>5.7507000000000003E-2</c:v>
                </c:pt>
                <c:pt idx="2783">
                  <c:v>5.9415999999999997E-2</c:v>
                </c:pt>
                <c:pt idx="2784">
                  <c:v>6.1173999999999999E-2</c:v>
                </c:pt>
                <c:pt idx="2785">
                  <c:v>6.3192999999999999E-2</c:v>
                </c:pt>
                <c:pt idx="2786">
                  <c:v>6.5745999999999999E-2</c:v>
                </c:pt>
                <c:pt idx="2787">
                  <c:v>6.9159999999999999E-2</c:v>
                </c:pt>
                <c:pt idx="2788">
                  <c:v>7.3536000000000004E-2</c:v>
                </c:pt>
                <c:pt idx="2789">
                  <c:v>7.7849000000000002E-2</c:v>
                </c:pt>
                <c:pt idx="2790">
                  <c:v>8.0381999999999995E-2</c:v>
                </c:pt>
                <c:pt idx="2791">
                  <c:v>8.0724000000000004E-2</c:v>
                </c:pt>
                <c:pt idx="2792">
                  <c:v>7.9832E-2</c:v>
                </c:pt>
                <c:pt idx="2793">
                  <c:v>7.8267000000000003E-2</c:v>
                </c:pt>
                <c:pt idx="2794">
                  <c:v>7.6038999999999995E-2</c:v>
                </c:pt>
                <c:pt idx="2795">
                  <c:v>7.3085999999999998E-2</c:v>
                </c:pt>
                <c:pt idx="2796">
                  <c:v>6.9524000000000002E-2</c:v>
                </c:pt>
                <c:pt idx="2797">
                  <c:v>6.5769999999999995E-2</c:v>
                </c:pt>
                <c:pt idx="2798">
                  <c:v>6.2288999999999997E-2</c:v>
                </c:pt>
                <c:pt idx="2799">
                  <c:v>5.9267E-2</c:v>
                </c:pt>
                <c:pt idx="2800">
                  <c:v>5.6666000000000001E-2</c:v>
                </c:pt>
                <c:pt idx="2801">
                  <c:v>5.4507E-2</c:v>
                </c:pt>
                <c:pt idx="2802">
                  <c:v>5.2985999999999998E-2</c:v>
                </c:pt>
                <c:pt idx="2803">
                  <c:v>5.2308E-2</c:v>
                </c:pt>
                <c:pt idx="2804">
                  <c:v>5.2456999999999997E-2</c:v>
                </c:pt>
                <c:pt idx="2805">
                  <c:v>5.3199999999999997E-2</c:v>
                </c:pt>
                <c:pt idx="2806">
                  <c:v>5.4327E-2</c:v>
                </c:pt>
                <c:pt idx="2807">
                  <c:v>5.5774999999999998E-2</c:v>
                </c:pt>
                <c:pt idx="2808">
                  <c:v>5.7591999999999997E-2</c:v>
                </c:pt>
                <c:pt idx="2809">
                  <c:v>5.9965999999999998E-2</c:v>
                </c:pt>
                <c:pt idx="2810">
                  <c:v>6.3191999999999998E-2</c:v>
                </c:pt>
                <c:pt idx="2811">
                  <c:v>6.7473000000000005E-2</c:v>
                </c:pt>
                <c:pt idx="2812">
                  <c:v>7.2591000000000003E-2</c:v>
                </c:pt>
                <c:pt idx="2813">
                  <c:v>7.7600000000000002E-2</c:v>
                </c:pt>
                <c:pt idx="2814">
                  <c:v>8.1671999999999995E-2</c:v>
                </c:pt>
                <c:pt idx="2815">
                  <c:v>8.5317000000000004E-2</c:v>
                </c:pt>
                <c:pt idx="2816">
                  <c:v>8.9173000000000002E-2</c:v>
                </c:pt>
                <c:pt idx="2817">
                  <c:v>9.3611E-2</c:v>
                </c:pt>
                <c:pt idx="2818">
                  <c:v>9.9038000000000001E-2</c:v>
                </c:pt>
                <c:pt idx="2819">
                  <c:v>0.105714</c:v>
                </c:pt>
                <c:pt idx="2820">
                  <c:v>0.113429</c:v>
                </c:pt>
                <c:pt idx="2821">
                  <c:v>0.12211</c:v>
                </c:pt>
                <c:pt idx="2822">
                  <c:v>0.131937</c:v>
                </c:pt>
                <c:pt idx="2823">
                  <c:v>0.14308000000000001</c:v>
                </c:pt>
                <c:pt idx="2824">
                  <c:v>0.155747</c:v>
                </c:pt>
                <c:pt idx="2825">
                  <c:v>0.170205</c:v>
                </c:pt>
                <c:pt idx="2826">
                  <c:v>0.186587</c:v>
                </c:pt>
                <c:pt idx="2827">
                  <c:v>0.20471700000000001</c:v>
                </c:pt>
                <c:pt idx="2828">
                  <c:v>0.22412099999999999</c:v>
                </c:pt>
                <c:pt idx="2829">
                  <c:v>0.24419299999999999</c:v>
                </c:pt>
                <c:pt idx="2830">
                  <c:v>0.26445600000000002</c:v>
                </c:pt>
                <c:pt idx="2831">
                  <c:v>0.28473999999999999</c:v>
                </c:pt>
                <c:pt idx="2832">
                  <c:v>0.30519600000000002</c:v>
                </c:pt>
                <c:pt idx="2833">
                  <c:v>0.32616899999999999</c:v>
                </c:pt>
                <c:pt idx="2834">
                  <c:v>0.34802499999999997</c:v>
                </c:pt>
                <c:pt idx="2835">
                  <c:v>0.37089899999999998</c:v>
                </c:pt>
                <c:pt idx="2836">
                  <c:v>0.39377299999999998</c:v>
                </c:pt>
                <c:pt idx="2837">
                  <c:v>0.41488399999999998</c:v>
                </c:pt>
                <c:pt idx="2838">
                  <c:v>0.43413000000000002</c:v>
                </c:pt>
                <c:pt idx="2839">
                  <c:v>0.45294000000000001</c:v>
                </c:pt>
                <c:pt idx="2840">
                  <c:v>0.47219100000000003</c:v>
                </c:pt>
                <c:pt idx="2841">
                  <c:v>0.491956</c:v>
                </c:pt>
                <c:pt idx="2842">
                  <c:v>0.51180599999999998</c:v>
                </c:pt>
                <c:pt idx="2843">
                  <c:v>0.53122499999999995</c:v>
                </c:pt>
                <c:pt idx="2844">
                  <c:v>0.55021100000000001</c:v>
                </c:pt>
                <c:pt idx="2845">
                  <c:v>0.56948699999999997</c:v>
                </c:pt>
                <c:pt idx="2846">
                  <c:v>0.58974800000000005</c:v>
                </c:pt>
                <c:pt idx="2847">
                  <c:v>0.61131100000000005</c:v>
                </c:pt>
                <c:pt idx="2848">
                  <c:v>0.63412299999999999</c:v>
                </c:pt>
                <c:pt idx="2849">
                  <c:v>0.65766400000000003</c:v>
                </c:pt>
                <c:pt idx="2850">
                  <c:v>0.68151700000000004</c:v>
                </c:pt>
                <c:pt idx="2851">
                  <c:v>0.705646</c:v>
                </c:pt>
                <c:pt idx="2852">
                  <c:v>0.73012600000000005</c:v>
                </c:pt>
                <c:pt idx="2853">
                  <c:v>0.75501399999999996</c:v>
                </c:pt>
                <c:pt idx="2854">
                  <c:v>0.78037800000000002</c:v>
                </c:pt>
                <c:pt idx="2855">
                  <c:v>0.80638699999999996</c:v>
                </c:pt>
                <c:pt idx="2856">
                  <c:v>0.833206</c:v>
                </c:pt>
                <c:pt idx="2857">
                  <c:v>0.86060400000000004</c:v>
                </c:pt>
                <c:pt idx="2858">
                  <c:v>0.88789899999999999</c:v>
                </c:pt>
                <c:pt idx="2859">
                  <c:v>0.91442599999999996</c:v>
                </c:pt>
                <c:pt idx="2860">
                  <c:v>0.93957999999999997</c:v>
                </c:pt>
                <c:pt idx="2861">
                  <c:v>0.96368100000000001</c:v>
                </c:pt>
                <c:pt idx="2862">
                  <c:v>0.98815600000000003</c:v>
                </c:pt>
                <c:pt idx="2863">
                  <c:v>1.0137240000000001</c:v>
                </c:pt>
                <c:pt idx="2864">
                  <c:v>1.040381</c:v>
                </c:pt>
                <c:pt idx="2865">
                  <c:v>1.0678129999999999</c:v>
                </c:pt>
                <c:pt idx="2866">
                  <c:v>1.0956049999999999</c:v>
                </c:pt>
                <c:pt idx="2867">
                  <c:v>1.1235539999999999</c:v>
                </c:pt>
                <c:pt idx="2868">
                  <c:v>1.151858</c:v>
                </c:pt>
                <c:pt idx="2869">
                  <c:v>1.180828</c:v>
                </c:pt>
                <c:pt idx="2870">
                  <c:v>1.210626</c:v>
                </c:pt>
                <c:pt idx="2871">
                  <c:v>1.2411650000000001</c:v>
                </c:pt>
                <c:pt idx="2872">
                  <c:v>1.2720819999999999</c:v>
                </c:pt>
                <c:pt idx="2873">
                  <c:v>1.3030360000000001</c:v>
                </c:pt>
                <c:pt idx="2874">
                  <c:v>1.3342080000000001</c:v>
                </c:pt>
                <c:pt idx="2875">
                  <c:v>1.3659559999999999</c:v>
                </c:pt>
                <c:pt idx="2876">
                  <c:v>1.3983859999999999</c:v>
                </c:pt>
                <c:pt idx="2877">
                  <c:v>1.431422</c:v>
                </c:pt>
                <c:pt idx="2878">
                  <c:v>1.465009</c:v>
                </c:pt>
                <c:pt idx="2879">
                  <c:v>1.4992780000000001</c:v>
                </c:pt>
                <c:pt idx="2880">
                  <c:v>1.5334300000000001</c:v>
                </c:pt>
                <c:pt idx="2881">
                  <c:v>1.5653090000000001</c:v>
                </c:pt>
                <c:pt idx="2882">
                  <c:v>1.59436</c:v>
                </c:pt>
                <c:pt idx="2883">
                  <c:v>1.6214</c:v>
                </c:pt>
                <c:pt idx="2884">
                  <c:v>1.647351</c:v>
                </c:pt>
                <c:pt idx="2885">
                  <c:v>1.6728270000000001</c:v>
                </c:pt>
                <c:pt idx="2886">
                  <c:v>1.698248</c:v>
                </c:pt>
                <c:pt idx="2887">
                  <c:v>1.7237549999999999</c:v>
                </c:pt>
                <c:pt idx="2888">
                  <c:v>1.7489790000000001</c:v>
                </c:pt>
                <c:pt idx="2889">
                  <c:v>1.7731140000000001</c:v>
                </c:pt>
                <c:pt idx="2890">
                  <c:v>1.7952650000000001</c:v>
                </c:pt>
                <c:pt idx="2891">
                  <c:v>1.814989</c:v>
                </c:pt>
                <c:pt idx="2892">
                  <c:v>1.83264</c:v>
                </c:pt>
                <c:pt idx="2893">
                  <c:v>1.8489530000000001</c:v>
                </c:pt>
                <c:pt idx="2894">
                  <c:v>1.864522</c:v>
                </c:pt>
                <c:pt idx="2895">
                  <c:v>1.879589</c:v>
                </c:pt>
                <c:pt idx="2896">
                  <c:v>1.894107</c:v>
                </c:pt>
                <c:pt idx="2897">
                  <c:v>1.908012</c:v>
                </c:pt>
                <c:pt idx="2898">
                  <c:v>1.9213610000000001</c:v>
                </c:pt>
                <c:pt idx="2899">
                  <c:v>1.934285</c:v>
                </c:pt>
                <c:pt idx="2900">
                  <c:v>1.9468890000000001</c:v>
                </c:pt>
                <c:pt idx="2901">
                  <c:v>1.959093</c:v>
                </c:pt>
                <c:pt idx="2902">
                  <c:v>1.9705410000000001</c:v>
                </c:pt>
                <c:pt idx="2903">
                  <c:v>1.9808140000000001</c:v>
                </c:pt>
                <c:pt idx="2904">
                  <c:v>1.98946</c:v>
                </c:pt>
                <c:pt idx="2905">
                  <c:v>1.995827</c:v>
                </c:pt>
                <c:pt idx="2906">
                  <c:v>1.9993669999999999</c:v>
                </c:pt>
                <c:pt idx="2907">
                  <c:v>2</c:v>
                </c:pt>
                <c:pt idx="2908">
                  <c:v>1.998548</c:v>
                </c:pt>
                <c:pt idx="2909">
                  <c:v>1.9959990000000001</c:v>
                </c:pt>
                <c:pt idx="2910">
                  <c:v>1.9928129999999999</c:v>
                </c:pt>
                <c:pt idx="2911">
                  <c:v>1.9887239999999999</c:v>
                </c:pt>
                <c:pt idx="2912">
                  <c:v>1.9830970000000001</c:v>
                </c:pt>
                <c:pt idx="2913">
                  <c:v>1.975606</c:v>
                </c:pt>
                <c:pt idx="2914">
                  <c:v>1.9666760000000001</c:v>
                </c:pt>
                <c:pt idx="2915">
                  <c:v>1.957295</c:v>
                </c:pt>
                <c:pt idx="2916">
                  <c:v>1.948145</c:v>
                </c:pt>
                <c:pt idx="2917">
                  <c:v>1.939141</c:v>
                </c:pt>
                <c:pt idx="2918">
                  <c:v>1.930034</c:v>
                </c:pt>
                <c:pt idx="2919">
                  <c:v>1.920882</c:v>
                </c:pt>
                <c:pt idx="2920">
                  <c:v>1.9122269999999999</c:v>
                </c:pt>
                <c:pt idx="2921">
                  <c:v>1.9049720000000001</c:v>
                </c:pt>
                <c:pt idx="2922">
                  <c:v>1.8993409999999999</c:v>
                </c:pt>
                <c:pt idx="2923">
                  <c:v>1.8943140000000001</c:v>
                </c:pt>
                <c:pt idx="2924">
                  <c:v>1.888952</c:v>
                </c:pt>
                <c:pt idx="2925">
                  <c:v>1.8830690000000001</c:v>
                </c:pt>
                <c:pt idx="2926">
                  <c:v>1.876808</c:v>
                </c:pt>
                <c:pt idx="2927">
                  <c:v>1.8702620000000001</c:v>
                </c:pt>
                <c:pt idx="2928">
                  <c:v>1.862965</c:v>
                </c:pt>
                <c:pt idx="2929">
                  <c:v>1.8535250000000001</c:v>
                </c:pt>
                <c:pt idx="2930">
                  <c:v>1.8414900000000001</c:v>
                </c:pt>
                <c:pt idx="2931">
                  <c:v>1.829064</c:v>
                </c:pt>
                <c:pt idx="2932">
                  <c:v>1.81674</c:v>
                </c:pt>
                <c:pt idx="2933">
                  <c:v>1.8027470000000001</c:v>
                </c:pt>
                <c:pt idx="2934">
                  <c:v>1.7861860000000001</c:v>
                </c:pt>
                <c:pt idx="2935">
                  <c:v>1.7672319999999999</c:v>
                </c:pt>
                <c:pt idx="2936">
                  <c:v>1.746426</c:v>
                </c:pt>
                <c:pt idx="2937">
                  <c:v>1.724286</c:v>
                </c:pt>
                <c:pt idx="2938">
                  <c:v>1.7011210000000001</c:v>
                </c:pt>
                <c:pt idx="2939">
                  <c:v>1.6768609999999999</c:v>
                </c:pt>
                <c:pt idx="2940">
                  <c:v>1.6511210000000001</c:v>
                </c:pt>
                <c:pt idx="2941">
                  <c:v>1.623799</c:v>
                </c:pt>
                <c:pt idx="2942">
                  <c:v>1.5953550000000001</c:v>
                </c:pt>
                <c:pt idx="2943">
                  <c:v>1.566408</c:v>
                </c:pt>
                <c:pt idx="2944">
                  <c:v>1.537463</c:v>
                </c:pt>
                <c:pt idx="2945">
                  <c:v>1.5085630000000001</c:v>
                </c:pt>
                <c:pt idx="2946">
                  <c:v>1.4789099999999999</c:v>
                </c:pt>
                <c:pt idx="2947">
                  <c:v>1.447757</c:v>
                </c:pt>
                <c:pt idx="2948">
                  <c:v>1.4157029999999999</c:v>
                </c:pt>
                <c:pt idx="2949">
                  <c:v>1.3839060000000001</c:v>
                </c:pt>
                <c:pt idx="2950">
                  <c:v>1.353019</c:v>
                </c:pt>
                <c:pt idx="2951">
                  <c:v>1.323151</c:v>
                </c:pt>
                <c:pt idx="2952">
                  <c:v>1.2943750000000001</c:v>
                </c:pt>
                <c:pt idx="2953">
                  <c:v>1.2671289999999999</c:v>
                </c:pt>
                <c:pt idx="2954">
                  <c:v>1.2419199999999999</c:v>
                </c:pt>
                <c:pt idx="2955">
                  <c:v>1.218259</c:v>
                </c:pt>
                <c:pt idx="2956">
                  <c:v>1.194278</c:v>
                </c:pt>
                <c:pt idx="2957">
                  <c:v>1.169462</c:v>
                </c:pt>
                <c:pt idx="2958">
                  <c:v>1.14533</c:v>
                </c:pt>
                <c:pt idx="2959">
                  <c:v>1.1229899999999999</c:v>
                </c:pt>
                <c:pt idx="2960">
                  <c:v>1.1026229999999999</c:v>
                </c:pt>
                <c:pt idx="2961">
                  <c:v>1.083971</c:v>
                </c:pt>
                <c:pt idx="2962">
                  <c:v>1.066759</c:v>
                </c:pt>
                <c:pt idx="2963">
                  <c:v>1.050856</c:v>
                </c:pt>
                <c:pt idx="2964">
                  <c:v>1.0362290000000001</c:v>
                </c:pt>
                <c:pt idx="2965">
                  <c:v>1.0227740000000001</c:v>
                </c:pt>
                <c:pt idx="2966">
                  <c:v>1.010265</c:v>
                </c:pt>
                <c:pt idx="2967">
                  <c:v>0.99854100000000001</c:v>
                </c:pt>
                <c:pt idx="2968">
                  <c:v>0.98758100000000004</c:v>
                </c:pt>
                <c:pt idx="2969">
                  <c:v>0.97734399999999999</c:v>
                </c:pt>
                <c:pt idx="2970">
                  <c:v>0.96774400000000005</c:v>
                </c:pt>
                <c:pt idx="2971">
                  <c:v>0.95877900000000005</c:v>
                </c:pt>
                <c:pt idx="2972">
                  <c:v>0.95053699999999997</c:v>
                </c:pt>
                <c:pt idx="2973">
                  <c:v>0.94304600000000005</c:v>
                </c:pt>
                <c:pt idx="2974">
                  <c:v>0.93615800000000005</c:v>
                </c:pt>
                <c:pt idx="2975">
                  <c:v>0.92962800000000001</c:v>
                </c:pt>
                <c:pt idx="2976">
                  <c:v>0.92328600000000005</c:v>
                </c:pt>
                <c:pt idx="2977">
                  <c:v>0.91709799999999997</c:v>
                </c:pt>
                <c:pt idx="2978">
                  <c:v>0.91107899999999997</c:v>
                </c:pt>
                <c:pt idx="2979">
                  <c:v>0.90524000000000004</c:v>
                </c:pt>
                <c:pt idx="2980">
                  <c:v>0.89958499999999997</c:v>
                </c:pt>
                <c:pt idx="2981">
                  <c:v>0.89412599999999998</c:v>
                </c:pt>
                <c:pt idx="2982">
                  <c:v>0.88885800000000004</c:v>
                </c:pt>
                <c:pt idx="2983">
                  <c:v>0.88374900000000001</c:v>
                </c:pt>
                <c:pt idx="2984">
                  <c:v>0.87874300000000005</c:v>
                </c:pt>
                <c:pt idx="2985">
                  <c:v>0.87378500000000003</c:v>
                </c:pt>
                <c:pt idx="2986">
                  <c:v>0.86889300000000003</c:v>
                </c:pt>
                <c:pt idx="2987">
                  <c:v>0.86429999999999996</c:v>
                </c:pt>
                <c:pt idx="2988">
                  <c:v>0.86036900000000005</c:v>
                </c:pt>
                <c:pt idx="2989">
                  <c:v>0.85680500000000004</c:v>
                </c:pt>
                <c:pt idx="2990">
                  <c:v>0.85275500000000004</c:v>
                </c:pt>
                <c:pt idx="2991">
                  <c:v>0.84791300000000003</c:v>
                </c:pt>
                <c:pt idx="2992">
                  <c:v>0.84250899999999995</c:v>
                </c:pt>
                <c:pt idx="2993">
                  <c:v>0.83690200000000003</c:v>
                </c:pt>
                <c:pt idx="2994">
                  <c:v>0.83133500000000005</c:v>
                </c:pt>
                <c:pt idx="2995">
                  <c:v>0.82599900000000004</c:v>
                </c:pt>
                <c:pt idx="2996">
                  <c:v>0.82121699999999997</c:v>
                </c:pt>
                <c:pt idx="2997">
                  <c:v>0.81739799999999996</c:v>
                </c:pt>
                <c:pt idx="2998">
                  <c:v>0.81438600000000005</c:v>
                </c:pt>
                <c:pt idx="2999">
                  <c:v>0.81128800000000001</c:v>
                </c:pt>
                <c:pt idx="3000">
                  <c:v>0.80762100000000003</c:v>
                </c:pt>
                <c:pt idx="3001">
                  <c:v>0.80366599999999999</c:v>
                </c:pt>
                <c:pt idx="3002">
                  <c:v>0.80003100000000005</c:v>
                </c:pt>
                <c:pt idx="3003">
                  <c:v>0.797265</c:v>
                </c:pt>
                <c:pt idx="3004">
                  <c:v>0.79558499999999999</c:v>
                </c:pt>
                <c:pt idx="3005">
                  <c:v>0.79479999999999995</c:v>
                </c:pt>
                <c:pt idx="3006">
                  <c:v>0.79460799999999998</c:v>
                </c:pt>
                <c:pt idx="3007">
                  <c:v>0.79497399999999996</c:v>
                </c:pt>
                <c:pt idx="3008">
                  <c:v>0.79611299999999996</c:v>
                </c:pt>
                <c:pt idx="3009">
                  <c:v>0.79834099999999997</c:v>
                </c:pt>
                <c:pt idx="3010">
                  <c:v>0.80208599999999997</c:v>
                </c:pt>
                <c:pt idx="3011">
                  <c:v>0.80794999999999995</c:v>
                </c:pt>
                <c:pt idx="3012">
                  <c:v>0.81600300000000003</c:v>
                </c:pt>
                <c:pt idx="3013">
                  <c:v>0.82427099999999998</c:v>
                </c:pt>
                <c:pt idx="3014">
                  <c:v>0.83078399999999997</c:v>
                </c:pt>
                <c:pt idx="3015">
                  <c:v>0.83606800000000003</c:v>
                </c:pt>
                <c:pt idx="3016">
                  <c:v>0.84125799999999995</c:v>
                </c:pt>
                <c:pt idx="3017">
                  <c:v>0.84708600000000001</c:v>
                </c:pt>
                <c:pt idx="3018">
                  <c:v>0.85402</c:v>
                </c:pt>
                <c:pt idx="3019">
                  <c:v>0.86235499999999998</c:v>
                </c:pt>
                <c:pt idx="3020">
                  <c:v>0.87197899999999995</c:v>
                </c:pt>
                <c:pt idx="3021">
                  <c:v>0.88243300000000002</c:v>
                </c:pt>
                <c:pt idx="3022">
                  <c:v>0.89315500000000003</c:v>
                </c:pt>
                <c:pt idx="3023">
                  <c:v>0.90409399999999995</c:v>
                </c:pt>
                <c:pt idx="3024">
                  <c:v>0.91617899999999997</c:v>
                </c:pt>
                <c:pt idx="3025">
                  <c:v>0.93014200000000002</c:v>
                </c:pt>
                <c:pt idx="3026">
                  <c:v>0.94577199999999995</c:v>
                </c:pt>
                <c:pt idx="3027">
                  <c:v>0.96254700000000004</c:v>
                </c:pt>
                <c:pt idx="3028">
                  <c:v>0.980155</c:v>
                </c:pt>
                <c:pt idx="3029">
                  <c:v>0.99852099999999999</c:v>
                </c:pt>
                <c:pt idx="3030">
                  <c:v>1.017922</c:v>
                </c:pt>
                <c:pt idx="3031">
                  <c:v>1.0388869999999999</c:v>
                </c:pt>
                <c:pt idx="3032">
                  <c:v>1.06166</c:v>
                </c:pt>
                <c:pt idx="3033">
                  <c:v>1.085796</c:v>
                </c:pt>
                <c:pt idx="3034">
                  <c:v>1.1105080000000001</c:v>
                </c:pt>
                <c:pt idx="3035">
                  <c:v>1.1350640000000001</c:v>
                </c:pt>
                <c:pt idx="3036">
                  <c:v>1.1584490000000001</c:v>
                </c:pt>
                <c:pt idx="3037">
                  <c:v>1.179357</c:v>
                </c:pt>
                <c:pt idx="3038">
                  <c:v>1.1979519999999999</c:v>
                </c:pt>
                <c:pt idx="3039">
                  <c:v>1.2160260000000001</c:v>
                </c:pt>
                <c:pt idx="3040">
                  <c:v>1.234804</c:v>
                </c:pt>
                <c:pt idx="3041">
                  <c:v>1.2536419999999999</c:v>
                </c:pt>
                <c:pt idx="3042">
                  <c:v>1.2709649999999999</c:v>
                </c:pt>
                <c:pt idx="3043">
                  <c:v>1.286122</c:v>
                </c:pt>
                <c:pt idx="3044">
                  <c:v>1.2991839999999999</c:v>
                </c:pt>
                <c:pt idx="3045">
                  <c:v>1.310735</c:v>
                </c:pt>
                <c:pt idx="3046">
                  <c:v>1.321574</c:v>
                </c:pt>
                <c:pt idx="3047">
                  <c:v>1.332349</c:v>
                </c:pt>
                <c:pt idx="3048">
                  <c:v>1.34337</c:v>
                </c:pt>
                <c:pt idx="3049">
                  <c:v>1.3540430000000001</c:v>
                </c:pt>
                <c:pt idx="3050">
                  <c:v>1.363151</c:v>
                </c:pt>
                <c:pt idx="3051">
                  <c:v>1.3703719999999999</c:v>
                </c:pt>
                <c:pt idx="3052">
                  <c:v>1.376274</c:v>
                </c:pt>
                <c:pt idx="3053">
                  <c:v>1.3814489999999999</c:v>
                </c:pt>
                <c:pt idx="3054">
                  <c:v>1.3862669999999999</c:v>
                </c:pt>
                <c:pt idx="3055">
                  <c:v>1.3908640000000001</c:v>
                </c:pt>
                <c:pt idx="3056">
                  <c:v>1.3948910000000001</c:v>
                </c:pt>
                <c:pt idx="3057">
                  <c:v>1.3974789999999999</c:v>
                </c:pt>
                <c:pt idx="3058">
                  <c:v>1.398228</c:v>
                </c:pt>
                <c:pt idx="3059">
                  <c:v>1.3977930000000001</c:v>
                </c:pt>
                <c:pt idx="3060">
                  <c:v>1.3969780000000001</c:v>
                </c:pt>
                <c:pt idx="3061">
                  <c:v>1.3956850000000001</c:v>
                </c:pt>
                <c:pt idx="3062">
                  <c:v>1.3933580000000001</c:v>
                </c:pt>
                <c:pt idx="3063">
                  <c:v>1.3899360000000001</c:v>
                </c:pt>
                <c:pt idx="3064">
                  <c:v>1.3855379999999999</c:v>
                </c:pt>
                <c:pt idx="3065">
                  <c:v>1.3797889999999999</c:v>
                </c:pt>
                <c:pt idx="3066">
                  <c:v>1.3726970000000001</c:v>
                </c:pt>
                <c:pt idx="3067">
                  <c:v>1.364249</c:v>
                </c:pt>
                <c:pt idx="3068">
                  <c:v>1.3541240000000001</c:v>
                </c:pt>
                <c:pt idx="3069">
                  <c:v>1.342738</c:v>
                </c:pt>
                <c:pt idx="3070">
                  <c:v>1.331213</c:v>
                </c:pt>
                <c:pt idx="3071">
                  <c:v>1.3209059999999999</c:v>
                </c:pt>
                <c:pt idx="3072">
                  <c:v>1.3120830000000001</c:v>
                </c:pt>
                <c:pt idx="3073">
                  <c:v>1.302918</c:v>
                </c:pt>
                <c:pt idx="3074">
                  <c:v>1.2918499999999999</c:v>
                </c:pt>
                <c:pt idx="3075">
                  <c:v>1.2792840000000001</c:v>
                </c:pt>
                <c:pt idx="3076">
                  <c:v>1.2663199999999999</c:v>
                </c:pt>
                <c:pt idx="3077">
                  <c:v>1.253892</c:v>
                </c:pt>
                <c:pt idx="3078">
                  <c:v>1.2426980000000001</c:v>
                </c:pt>
                <c:pt idx="3079">
                  <c:v>1.232812</c:v>
                </c:pt>
                <c:pt idx="3080">
                  <c:v>1.223441</c:v>
                </c:pt>
                <c:pt idx="3081">
                  <c:v>1.213778</c:v>
                </c:pt>
                <c:pt idx="3082">
                  <c:v>1.203835</c:v>
                </c:pt>
                <c:pt idx="3083">
                  <c:v>1.19391</c:v>
                </c:pt>
                <c:pt idx="3084">
                  <c:v>1.1836610000000001</c:v>
                </c:pt>
                <c:pt idx="3085">
                  <c:v>1.1725669999999999</c:v>
                </c:pt>
                <c:pt idx="3086">
                  <c:v>1.161025</c:v>
                </c:pt>
                <c:pt idx="3087">
                  <c:v>1.1492599999999999</c:v>
                </c:pt>
                <c:pt idx="3088">
                  <c:v>1.1361790000000001</c:v>
                </c:pt>
                <c:pt idx="3089">
                  <c:v>1.1209260000000001</c:v>
                </c:pt>
                <c:pt idx="3090">
                  <c:v>1.102943</c:v>
                </c:pt>
                <c:pt idx="3091">
                  <c:v>1.0820190000000001</c:v>
                </c:pt>
                <c:pt idx="3092">
                  <c:v>1.059428</c:v>
                </c:pt>
                <c:pt idx="3093">
                  <c:v>1.0370280000000001</c:v>
                </c:pt>
                <c:pt idx="3094">
                  <c:v>1.015741</c:v>
                </c:pt>
                <c:pt idx="3095">
                  <c:v>0.99542900000000001</c:v>
                </c:pt>
                <c:pt idx="3096">
                  <c:v>0.97522500000000001</c:v>
                </c:pt>
                <c:pt idx="3097">
                  <c:v>0.95444600000000002</c:v>
                </c:pt>
                <c:pt idx="3098">
                  <c:v>0.93351799999999996</c:v>
                </c:pt>
                <c:pt idx="3099">
                  <c:v>0.91301399999999999</c:v>
                </c:pt>
                <c:pt idx="3100">
                  <c:v>0.89348499999999997</c:v>
                </c:pt>
                <c:pt idx="3101">
                  <c:v>0.87568900000000005</c:v>
                </c:pt>
                <c:pt idx="3102">
                  <c:v>0.859483</c:v>
                </c:pt>
                <c:pt idx="3103">
                  <c:v>0.84363500000000002</c:v>
                </c:pt>
                <c:pt idx="3104">
                  <c:v>0.82745599999999997</c:v>
                </c:pt>
                <c:pt idx="3105">
                  <c:v>0.81135400000000002</c:v>
                </c:pt>
                <c:pt idx="3106">
                  <c:v>0.79585799999999995</c:v>
                </c:pt>
                <c:pt idx="3107">
                  <c:v>0.78098699999999999</c:v>
                </c:pt>
                <c:pt idx="3108">
                  <c:v>0.766733</c:v>
                </c:pt>
                <c:pt idx="3109">
                  <c:v>0.75335700000000005</c:v>
                </c:pt>
                <c:pt idx="3110">
                  <c:v>0.74031599999999997</c:v>
                </c:pt>
                <c:pt idx="3111">
                  <c:v>0.72549699999999995</c:v>
                </c:pt>
                <c:pt idx="3112">
                  <c:v>0.70762000000000003</c:v>
                </c:pt>
                <c:pt idx="3113">
                  <c:v>0.68796999999999997</c:v>
                </c:pt>
                <c:pt idx="3114">
                  <c:v>0.66809799999999997</c:v>
                </c:pt>
                <c:pt idx="3115">
                  <c:v>0.64848300000000003</c:v>
                </c:pt>
                <c:pt idx="3116">
                  <c:v>0.62897099999999995</c:v>
                </c:pt>
                <c:pt idx="3117">
                  <c:v>0.60945099999999996</c:v>
                </c:pt>
                <c:pt idx="3118">
                  <c:v>0.59008099999999997</c:v>
                </c:pt>
                <c:pt idx="3119">
                  <c:v>0.57136900000000002</c:v>
                </c:pt>
                <c:pt idx="3120">
                  <c:v>0.55396500000000004</c:v>
                </c:pt>
                <c:pt idx="3121">
                  <c:v>0.53811299999999995</c:v>
                </c:pt>
                <c:pt idx="3122">
                  <c:v>0.52332299999999998</c:v>
                </c:pt>
                <c:pt idx="3123">
                  <c:v>0.50905699999999998</c:v>
                </c:pt>
                <c:pt idx="3124">
                  <c:v>0.49544700000000003</c:v>
                </c:pt>
                <c:pt idx="3125">
                  <c:v>0.482651</c:v>
                </c:pt>
                <c:pt idx="3126">
                  <c:v>0.47029100000000001</c:v>
                </c:pt>
                <c:pt idx="3127">
                  <c:v>0.45840199999999998</c:v>
                </c:pt>
                <c:pt idx="3128">
                  <c:v>0.44796900000000001</c:v>
                </c:pt>
                <c:pt idx="3129">
                  <c:v>0.43976399999999999</c:v>
                </c:pt>
                <c:pt idx="3130">
                  <c:v>0.43365700000000001</c:v>
                </c:pt>
                <c:pt idx="3131">
                  <c:v>0.42913800000000002</c:v>
                </c:pt>
                <c:pt idx="3132">
                  <c:v>0.42602699999999999</c:v>
                </c:pt>
                <c:pt idx="3133">
                  <c:v>0.42421399999999998</c:v>
                </c:pt>
                <c:pt idx="3134">
                  <c:v>0.423039</c:v>
                </c:pt>
                <c:pt idx="3135">
                  <c:v>0.42167300000000002</c:v>
                </c:pt>
                <c:pt idx="3136">
                  <c:v>0.42024099999999998</c:v>
                </c:pt>
                <c:pt idx="3137">
                  <c:v>0.41942699999999999</c:v>
                </c:pt>
                <c:pt idx="3138">
                  <c:v>0.419572</c:v>
                </c:pt>
                <c:pt idx="3139">
                  <c:v>0.42075600000000002</c:v>
                </c:pt>
                <c:pt idx="3140">
                  <c:v>0.42333700000000002</c:v>
                </c:pt>
                <c:pt idx="3141">
                  <c:v>0.42782300000000001</c:v>
                </c:pt>
                <c:pt idx="3142">
                  <c:v>0.43437700000000001</c:v>
                </c:pt>
                <c:pt idx="3143">
                  <c:v>0.44282300000000002</c:v>
                </c:pt>
                <c:pt idx="3144">
                  <c:v>0.452928</c:v>
                </c:pt>
                <c:pt idx="3145">
                  <c:v>0.46443099999999998</c:v>
                </c:pt>
                <c:pt idx="3146">
                  <c:v>0.47668500000000003</c:v>
                </c:pt>
                <c:pt idx="3147">
                  <c:v>0.48871900000000001</c:v>
                </c:pt>
                <c:pt idx="3148">
                  <c:v>0.50007000000000001</c:v>
                </c:pt>
                <c:pt idx="3149">
                  <c:v>0.510907</c:v>
                </c:pt>
                <c:pt idx="3150">
                  <c:v>0.52154199999999995</c:v>
                </c:pt>
                <c:pt idx="3151">
                  <c:v>0.53212199999999998</c:v>
                </c:pt>
                <c:pt idx="3152">
                  <c:v>0.54260699999999995</c:v>
                </c:pt>
                <c:pt idx="3153">
                  <c:v>0.55271300000000001</c:v>
                </c:pt>
                <c:pt idx="3154">
                  <c:v>0.56190600000000002</c:v>
                </c:pt>
                <c:pt idx="3155">
                  <c:v>0.56986099999999995</c:v>
                </c:pt>
                <c:pt idx="3156">
                  <c:v>0.57675100000000001</c:v>
                </c:pt>
                <c:pt idx="3157">
                  <c:v>0.58262400000000003</c:v>
                </c:pt>
                <c:pt idx="3158">
                  <c:v>0.58692800000000001</c:v>
                </c:pt>
                <c:pt idx="3159">
                  <c:v>0.58918300000000001</c:v>
                </c:pt>
                <c:pt idx="3160">
                  <c:v>0.58973500000000001</c:v>
                </c:pt>
                <c:pt idx="3161">
                  <c:v>0.58962400000000004</c:v>
                </c:pt>
                <c:pt idx="3162">
                  <c:v>0.58989000000000003</c:v>
                </c:pt>
                <c:pt idx="3163">
                  <c:v>0.59115799999999996</c:v>
                </c:pt>
                <c:pt idx="3164">
                  <c:v>0.59350700000000001</c:v>
                </c:pt>
                <c:pt idx="3165">
                  <c:v>0.59663900000000003</c:v>
                </c:pt>
                <c:pt idx="3166">
                  <c:v>0.60029999999999994</c:v>
                </c:pt>
                <c:pt idx="3167">
                  <c:v>0.60453699999999999</c:v>
                </c:pt>
                <c:pt idx="3168">
                  <c:v>0.609568</c:v>
                </c:pt>
                <c:pt idx="3169">
                  <c:v>0.61529999999999996</c:v>
                </c:pt>
                <c:pt idx="3170">
                  <c:v>0.62090299999999998</c:v>
                </c:pt>
                <c:pt idx="3171">
                  <c:v>0.62548800000000004</c:v>
                </c:pt>
                <c:pt idx="3172">
                  <c:v>0.62908799999999998</c:v>
                </c:pt>
                <c:pt idx="3173">
                  <c:v>0.63224599999999997</c:v>
                </c:pt>
                <c:pt idx="3174">
                  <c:v>0.63536899999999996</c:v>
                </c:pt>
                <c:pt idx="3175">
                  <c:v>0.63859600000000005</c:v>
                </c:pt>
                <c:pt idx="3176">
                  <c:v>0.64188400000000001</c:v>
                </c:pt>
                <c:pt idx="3177">
                  <c:v>0.64504700000000004</c:v>
                </c:pt>
                <c:pt idx="3178">
                  <c:v>0.64777799999999996</c:v>
                </c:pt>
                <c:pt idx="3179">
                  <c:v>0.64983500000000005</c:v>
                </c:pt>
                <c:pt idx="3180">
                  <c:v>0.65112199999999998</c:v>
                </c:pt>
                <c:pt idx="3181">
                  <c:v>0.65144400000000002</c:v>
                </c:pt>
                <c:pt idx="3182">
                  <c:v>0.650621</c:v>
                </c:pt>
                <c:pt idx="3183">
                  <c:v>0.64908999999999994</c:v>
                </c:pt>
                <c:pt idx="3184">
                  <c:v>0.64785499999999996</c:v>
                </c:pt>
                <c:pt idx="3185">
                  <c:v>0.64787300000000003</c:v>
                </c:pt>
                <c:pt idx="3186">
                  <c:v>0.64885700000000002</c:v>
                </c:pt>
                <c:pt idx="3187">
                  <c:v>0.64954000000000001</c:v>
                </c:pt>
                <c:pt idx="3188">
                  <c:v>0.64935200000000004</c:v>
                </c:pt>
                <c:pt idx="3189">
                  <c:v>0.64854699999999998</c:v>
                </c:pt>
                <c:pt idx="3190">
                  <c:v>0.64761899999999994</c:v>
                </c:pt>
                <c:pt idx="3191">
                  <c:v>0.64679699999999996</c:v>
                </c:pt>
                <c:pt idx="3192">
                  <c:v>0.64595800000000003</c:v>
                </c:pt>
                <c:pt idx="3193">
                  <c:v>0.64478500000000005</c:v>
                </c:pt>
                <c:pt idx="3194">
                  <c:v>0.64293800000000001</c:v>
                </c:pt>
                <c:pt idx="3195">
                  <c:v>0.64036300000000002</c:v>
                </c:pt>
                <c:pt idx="3196">
                  <c:v>0.63733200000000001</c:v>
                </c:pt>
                <c:pt idx="3197">
                  <c:v>0.63417500000000004</c:v>
                </c:pt>
                <c:pt idx="3198">
                  <c:v>0.63115399999999999</c:v>
                </c:pt>
                <c:pt idx="3199">
                  <c:v>0.62837699999999996</c:v>
                </c:pt>
                <c:pt idx="3200">
                  <c:v>0.62583100000000003</c:v>
                </c:pt>
                <c:pt idx="3201">
                  <c:v>0.62355000000000005</c:v>
                </c:pt>
                <c:pt idx="3202">
                  <c:v>0.62171699999999996</c:v>
                </c:pt>
                <c:pt idx="3203">
                  <c:v>0.62047699999999995</c:v>
                </c:pt>
                <c:pt idx="3204">
                  <c:v>0.61972099999999997</c:v>
                </c:pt>
                <c:pt idx="3205">
                  <c:v>0.61931899999999995</c:v>
                </c:pt>
                <c:pt idx="3206">
                  <c:v>0.619475</c:v>
                </c:pt>
                <c:pt idx="3207">
                  <c:v>0.62071799999999999</c:v>
                </c:pt>
                <c:pt idx="3208">
                  <c:v>0.62358899999999995</c:v>
                </c:pt>
                <c:pt idx="3209">
                  <c:v>0.62813300000000005</c:v>
                </c:pt>
                <c:pt idx="3210">
                  <c:v>0.63332200000000005</c:v>
                </c:pt>
                <c:pt idx="3211">
                  <c:v>0.637988</c:v>
                </c:pt>
                <c:pt idx="3212">
                  <c:v>0.64221799999999996</c:v>
                </c:pt>
                <c:pt idx="3213">
                  <c:v>0.64652399999999999</c:v>
                </c:pt>
                <c:pt idx="3214">
                  <c:v>0.65109700000000004</c:v>
                </c:pt>
                <c:pt idx="3215">
                  <c:v>0.65587499999999999</c:v>
                </c:pt>
                <c:pt idx="3216">
                  <c:v>0.66091599999999995</c:v>
                </c:pt>
                <c:pt idx="3217">
                  <c:v>0.66648399999999997</c:v>
                </c:pt>
                <c:pt idx="3218">
                  <c:v>0.67276000000000002</c:v>
                </c:pt>
                <c:pt idx="3219">
                  <c:v>0.679643</c:v>
                </c:pt>
                <c:pt idx="3220">
                  <c:v>0.68686800000000003</c:v>
                </c:pt>
                <c:pt idx="3221">
                  <c:v>0.694249</c:v>
                </c:pt>
                <c:pt idx="3222">
                  <c:v>0.70169899999999996</c:v>
                </c:pt>
                <c:pt idx="3223">
                  <c:v>0.70912500000000001</c:v>
                </c:pt>
                <c:pt idx="3224">
                  <c:v>0.71644099999999999</c:v>
                </c:pt>
                <c:pt idx="3225">
                  <c:v>0.723611</c:v>
                </c:pt>
                <c:pt idx="3226">
                  <c:v>0.73055700000000001</c:v>
                </c:pt>
                <c:pt idx="3227">
                  <c:v>0.73706000000000005</c:v>
                </c:pt>
                <c:pt idx="3228">
                  <c:v>0.74302199999999996</c:v>
                </c:pt>
                <c:pt idx="3229">
                  <c:v>0.74878</c:v>
                </c:pt>
                <c:pt idx="3230">
                  <c:v>0.75473299999999999</c:v>
                </c:pt>
                <c:pt idx="3231">
                  <c:v>0.76074399999999998</c:v>
                </c:pt>
                <c:pt idx="3232">
                  <c:v>0.76637</c:v>
                </c:pt>
                <c:pt idx="3233">
                  <c:v>0.77122599999999997</c:v>
                </c:pt>
                <c:pt idx="3234">
                  <c:v>0.77480099999999996</c:v>
                </c:pt>
                <c:pt idx="3235">
                  <c:v>0.77666299999999999</c:v>
                </c:pt>
                <c:pt idx="3236">
                  <c:v>0.77725999999999995</c:v>
                </c:pt>
                <c:pt idx="3237">
                  <c:v>0.77747299999999997</c:v>
                </c:pt>
                <c:pt idx="3238">
                  <c:v>0.77778800000000003</c:v>
                </c:pt>
                <c:pt idx="3239">
                  <c:v>0.77799700000000005</c:v>
                </c:pt>
                <c:pt idx="3240">
                  <c:v>0.77757500000000002</c:v>
                </c:pt>
                <c:pt idx="3241">
                  <c:v>0.776312</c:v>
                </c:pt>
                <c:pt idx="3242">
                  <c:v>0.77430399999999999</c:v>
                </c:pt>
                <c:pt idx="3243">
                  <c:v>0.77164699999999997</c:v>
                </c:pt>
                <c:pt idx="3244">
                  <c:v>0.76840699999999995</c:v>
                </c:pt>
                <c:pt idx="3245">
                  <c:v>0.76478299999999999</c:v>
                </c:pt>
                <c:pt idx="3246">
                  <c:v>0.76117500000000005</c:v>
                </c:pt>
                <c:pt idx="3247">
                  <c:v>0.75798100000000002</c:v>
                </c:pt>
                <c:pt idx="3248">
                  <c:v>0.75539999999999996</c:v>
                </c:pt>
                <c:pt idx="3249">
                  <c:v>0.753413</c:v>
                </c:pt>
                <c:pt idx="3250">
                  <c:v>0.75187300000000001</c:v>
                </c:pt>
                <c:pt idx="3251">
                  <c:v>0.75066200000000005</c:v>
                </c:pt>
                <c:pt idx="3252">
                  <c:v>0.74982000000000004</c:v>
                </c:pt>
                <c:pt idx="3253">
                  <c:v>0.74947900000000001</c:v>
                </c:pt>
                <c:pt idx="3254">
                  <c:v>0.74960899999999997</c:v>
                </c:pt>
                <c:pt idx="3255">
                  <c:v>0.74985000000000002</c:v>
                </c:pt>
                <c:pt idx="3256">
                  <c:v>0.74982700000000002</c:v>
                </c:pt>
                <c:pt idx="3257">
                  <c:v>0.74965899999999996</c:v>
                </c:pt>
                <c:pt idx="3258">
                  <c:v>0.74984200000000001</c:v>
                </c:pt>
                <c:pt idx="3259">
                  <c:v>0.75083200000000005</c:v>
                </c:pt>
                <c:pt idx="3260">
                  <c:v>0.75283500000000003</c:v>
                </c:pt>
                <c:pt idx="3261">
                  <c:v>0.75570300000000001</c:v>
                </c:pt>
                <c:pt idx="3262">
                  <c:v>0.75888100000000003</c:v>
                </c:pt>
                <c:pt idx="3263">
                  <c:v>0.76164399999999999</c:v>
                </c:pt>
                <c:pt idx="3264">
                  <c:v>0.76370700000000002</c:v>
                </c:pt>
                <c:pt idx="3265">
                  <c:v>0.76533399999999996</c:v>
                </c:pt>
                <c:pt idx="3266">
                  <c:v>0.766764</c:v>
                </c:pt>
                <c:pt idx="3267">
                  <c:v>0.76800500000000005</c:v>
                </c:pt>
                <c:pt idx="3268">
                  <c:v>0.76902700000000002</c:v>
                </c:pt>
                <c:pt idx="3269">
                  <c:v>0.76990400000000003</c:v>
                </c:pt>
                <c:pt idx="3270">
                  <c:v>0.77071900000000004</c:v>
                </c:pt>
                <c:pt idx="3271">
                  <c:v>0.77142500000000003</c:v>
                </c:pt>
                <c:pt idx="3272">
                  <c:v>0.77181500000000003</c:v>
                </c:pt>
                <c:pt idx="3273">
                  <c:v>0.77152200000000004</c:v>
                </c:pt>
                <c:pt idx="3274">
                  <c:v>0.77005100000000004</c:v>
                </c:pt>
                <c:pt idx="3275">
                  <c:v>0.76701299999999994</c:v>
                </c:pt>
                <c:pt idx="3276">
                  <c:v>0.76240300000000005</c:v>
                </c:pt>
                <c:pt idx="3277">
                  <c:v>0.756517</c:v>
                </c:pt>
                <c:pt idx="3278">
                  <c:v>0.74963100000000005</c:v>
                </c:pt>
                <c:pt idx="3279">
                  <c:v>0.741811</c:v>
                </c:pt>
                <c:pt idx="3280">
                  <c:v>0.73323099999999997</c:v>
                </c:pt>
                <c:pt idx="3281">
                  <c:v>0.72446699999999997</c:v>
                </c:pt>
                <c:pt idx="3282">
                  <c:v>0.71604900000000005</c:v>
                </c:pt>
                <c:pt idx="3283">
                  <c:v>0.70809999999999995</c:v>
                </c:pt>
                <c:pt idx="3284">
                  <c:v>0.70056499999999999</c:v>
                </c:pt>
                <c:pt idx="3285">
                  <c:v>0.69342499999999996</c:v>
                </c:pt>
                <c:pt idx="3286">
                  <c:v>0.68673799999999996</c:v>
                </c:pt>
                <c:pt idx="3287">
                  <c:v>0.68066700000000002</c:v>
                </c:pt>
                <c:pt idx="3288">
                  <c:v>0.67544700000000002</c:v>
                </c:pt>
                <c:pt idx="3289">
                  <c:v>0.67105400000000004</c:v>
                </c:pt>
                <c:pt idx="3290">
                  <c:v>0.66690000000000005</c:v>
                </c:pt>
                <c:pt idx="3291">
                  <c:v>0.66227999999999998</c:v>
                </c:pt>
                <c:pt idx="3292">
                  <c:v>0.65698800000000002</c:v>
                </c:pt>
                <c:pt idx="3293">
                  <c:v>0.65120999999999996</c:v>
                </c:pt>
                <c:pt idx="3294">
                  <c:v>0.64513100000000001</c:v>
                </c:pt>
                <c:pt idx="3295">
                  <c:v>0.63875700000000002</c:v>
                </c:pt>
                <c:pt idx="3296">
                  <c:v>0.63189200000000001</c:v>
                </c:pt>
                <c:pt idx="3297">
                  <c:v>0.62414999999999998</c:v>
                </c:pt>
                <c:pt idx="3298">
                  <c:v>0.61517999999999995</c:v>
                </c:pt>
                <c:pt idx="3299">
                  <c:v>0.60497800000000002</c:v>
                </c:pt>
                <c:pt idx="3300">
                  <c:v>0.59390500000000002</c:v>
                </c:pt>
                <c:pt idx="3301">
                  <c:v>0.58235499999999996</c:v>
                </c:pt>
                <c:pt idx="3302">
                  <c:v>0.57057500000000005</c:v>
                </c:pt>
                <c:pt idx="3303">
                  <c:v>0.55871400000000004</c:v>
                </c:pt>
                <c:pt idx="3304">
                  <c:v>0.546879</c:v>
                </c:pt>
                <c:pt idx="3305">
                  <c:v>0.535107</c:v>
                </c:pt>
                <c:pt idx="3306">
                  <c:v>0.52341899999999997</c:v>
                </c:pt>
                <c:pt idx="3307">
                  <c:v>0.51196600000000003</c:v>
                </c:pt>
                <c:pt idx="3308">
                  <c:v>0.500996</c:v>
                </c:pt>
                <c:pt idx="3309">
                  <c:v>0.49066599999999999</c:v>
                </c:pt>
                <c:pt idx="3310">
                  <c:v>0.48103000000000001</c:v>
                </c:pt>
                <c:pt idx="3311">
                  <c:v>0.47217599999999998</c:v>
                </c:pt>
                <c:pt idx="3312">
                  <c:v>0.46409600000000001</c:v>
                </c:pt>
                <c:pt idx="3313">
                  <c:v>0.45646399999999998</c:v>
                </c:pt>
                <c:pt idx="3314">
                  <c:v>0.44883499999999998</c:v>
                </c:pt>
                <c:pt idx="3315">
                  <c:v>0.44119000000000003</c:v>
                </c:pt>
                <c:pt idx="3316">
                  <c:v>0.43390299999999998</c:v>
                </c:pt>
                <c:pt idx="3317">
                  <c:v>0.42725800000000003</c:v>
                </c:pt>
                <c:pt idx="3318">
                  <c:v>0.421379</c:v>
                </c:pt>
                <c:pt idx="3319">
                  <c:v>0.41636899999999999</c:v>
                </c:pt>
                <c:pt idx="3320">
                  <c:v>0.41226099999999999</c:v>
                </c:pt>
                <c:pt idx="3321">
                  <c:v>0.40887200000000001</c:v>
                </c:pt>
                <c:pt idx="3322">
                  <c:v>0.40580100000000002</c:v>
                </c:pt>
                <c:pt idx="3323">
                  <c:v>0.40261999999999998</c:v>
                </c:pt>
                <c:pt idx="3324">
                  <c:v>0.39912300000000001</c:v>
                </c:pt>
                <c:pt idx="3325">
                  <c:v>0.39538099999999998</c:v>
                </c:pt>
                <c:pt idx="3326">
                  <c:v>0.39161099999999999</c:v>
                </c:pt>
                <c:pt idx="3327">
                  <c:v>0.38800299999999999</c:v>
                </c:pt>
                <c:pt idx="3328">
                  <c:v>0.38463199999999997</c:v>
                </c:pt>
                <c:pt idx="3329">
                  <c:v>0.38149899999999998</c:v>
                </c:pt>
                <c:pt idx="3330">
                  <c:v>0.37861</c:v>
                </c:pt>
                <c:pt idx="3331">
                  <c:v>0.37596000000000002</c:v>
                </c:pt>
                <c:pt idx="3332">
                  <c:v>0.37348999999999999</c:v>
                </c:pt>
                <c:pt idx="3333">
                  <c:v>0.37113600000000002</c:v>
                </c:pt>
                <c:pt idx="3334">
                  <c:v>0.36891000000000002</c:v>
                </c:pt>
                <c:pt idx="3335">
                  <c:v>0.36688300000000001</c:v>
                </c:pt>
                <c:pt idx="3336">
                  <c:v>0.36511300000000002</c:v>
                </c:pt>
                <c:pt idx="3337">
                  <c:v>0.36363400000000001</c:v>
                </c:pt>
                <c:pt idx="3338">
                  <c:v>0.362458</c:v>
                </c:pt>
                <c:pt idx="3339">
                  <c:v>0.36154700000000001</c:v>
                </c:pt>
                <c:pt idx="3340">
                  <c:v>0.36085899999999999</c:v>
                </c:pt>
                <c:pt idx="3341">
                  <c:v>0.360427</c:v>
                </c:pt>
                <c:pt idx="3342">
                  <c:v>0.36032999999999998</c:v>
                </c:pt>
                <c:pt idx="3343">
                  <c:v>0.36055900000000002</c:v>
                </c:pt>
                <c:pt idx="3344">
                  <c:v>0.3609</c:v>
                </c:pt>
                <c:pt idx="3345">
                  <c:v>0.360981</c:v>
                </c:pt>
                <c:pt idx="3346">
                  <c:v>0.360485</c:v>
                </c:pt>
                <c:pt idx="3347">
                  <c:v>0.35943199999999997</c:v>
                </c:pt>
                <c:pt idx="3348">
                  <c:v>0.35819000000000001</c:v>
                </c:pt>
                <c:pt idx="3349">
                  <c:v>0.35711300000000001</c:v>
                </c:pt>
                <c:pt idx="3350">
                  <c:v>0.356267</c:v>
                </c:pt>
                <c:pt idx="3351">
                  <c:v>0.355516</c:v>
                </c:pt>
                <c:pt idx="3352">
                  <c:v>0.35478500000000002</c:v>
                </c:pt>
                <c:pt idx="3353">
                  <c:v>0.35414099999999998</c:v>
                </c:pt>
                <c:pt idx="3354">
                  <c:v>0.353653</c:v>
                </c:pt>
                <c:pt idx="3355">
                  <c:v>0.35328599999999999</c:v>
                </c:pt>
                <c:pt idx="3356">
                  <c:v>0.352987</c:v>
                </c:pt>
                <c:pt idx="3357">
                  <c:v>0.3528</c:v>
                </c:pt>
                <c:pt idx="3358">
                  <c:v>0.35282400000000003</c:v>
                </c:pt>
                <c:pt idx="3359">
                  <c:v>0.353105</c:v>
                </c:pt>
                <c:pt idx="3360">
                  <c:v>0.35363699999999998</c:v>
                </c:pt>
                <c:pt idx="3361">
                  <c:v>0.35441400000000001</c:v>
                </c:pt>
                <c:pt idx="3362">
                  <c:v>0.35543200000000003</c:v>
                </c:pt>
                <c:pt idx="3363">
                  <c:v>0.35664499999999999</c:v>
                </c:pt>
                <c:pt idx="3364">
                  <c:v>0.35800500000000002</c:v>
                </c:pt>
                <c:pt idx="3365">
                  <c:v>0.35950900000000002</c:v>
                </c:pt>
                <c:pt idx="3366">
                  <c:v>0.36117300000000002</c:v>
                </c:pt>
                <c:pt idx="3367">
                  <c:v>0.36296800000000001</c:v>
                </c:pt>
                <c:pt idx="3368">
                  <c:v>0.36483300000000002</c:v>
                </c:pt>
                <c:pt idx="3369">
                  <c:v>0.36672900000000003</c:v>
                </c:pt>
                <c:pt idx="3370">
                  <c:v>0.36865500000000001</c:v>
                </c:pt>
                <c:pt idx="3371">
                  <c:v>0.37063099999999999</c:v>
                </c:pt>
                <c:pt idx="3372">
                  <c:v>0.37264900000000001</c:v>
                </c:pt>
                <c:pt idx="3373">
                  <c:v>0.37461299999999997</c:v>
                </c:pt>
                <c:pt idx="3374">
                  <c:v>0.37634099999999998</c:v>
                </c:pt>
                <c:pt idx="3375">
                  <c:v>0.37766</c:v>
                </c:pt>
                <c:pt idx="3376">
                  <c:v>0.378496</c:v>
                </c:pt>
                <c:pt idx="3377">
                  <c:v>0.37887700000000002</c:v>
                </c:pt>
                <c:pt idx="3378">
                  <c:v>0.37889899999999999</c:v>
                </c:pt>
                <c:pt idx="3379">
                  <c:v>0.37870599999999999</c:v>
                </c:pt>
                <c:pt idx="3380">
                  <c:v>0.37842500000000001</c:v>
                </c:pt>
                <c:pt idx="3381">
                  <c:v>0.37808000000000003</c:v>
                </c:pt>
                <c:pt idx="3382">
                  <c:v>0.37756600000000001</c:v>
                </c:pt>
                <c:pt idx="3383">
                  <c:v>0.37673899999999999</c:v>
                </c:pt>
                <c:pt idx="3384">
                  <c:v>0.375529</c:v>
                </c:pt>
                <c:pt idx="3385">
                  <c:v>0.37398399999999998</c:v>
                </c:pt>
                <c:pt idx="3386">
                  <c:v>0.37221599999999999</c:v>
                </c:pt>
                <c:pt idx="3387">
                  <c:v>0.37033899999999997</c:v>
                </c:pt>
                <c:pt idx="3388">
                  <c:v>0.36844199999999999</c:v>
                </c:pt>
                <c:pt idx="3389">
                  <c:v>0.36655500000000002</c:v>
                </c:pt>
                <c:pt idx="3390">
                  <c:v>0.36466300000000001</c:v>
                </c:pt>
                <c:pt idx="3391">
                  <c:v>0.36276399999999998</c:v>
                </c:pt>
                <c:pt idx="3392">
                  <c:v>0.36091000000000001</c:v>
                </c:pt>
                <c:pt idx="3393">
                  <c:v>0.35916799999999999</c:v>
                </c:pt>
                <c:pt idx="3394">
                  <c:v>0.35756599999999999</c:v>
                </c:pt>
                <c:pt idx="3395">
                  <c:v>0.35609600000000002</c:v>
                </c:pt>
                <c:pt idx="3396">
                  <c:v>0.35474800000000001</c:v>
                </c:pt>
                <c:pt idx="3397">
                  <c:v>0.35350799999999999</c:v>
                </c:pt>
                <c:pt idx="3398">
                  <c:v>0.35236699999999999</c:v>
                </c:pt>
                <c:pt idx="3399">
                  <c:v>0.35132400000000003</c:v>
                </c:pt>
                <c:pt idx="3400">
                  <c:v>0.35041699999999998</c:v>
                </c:pt>
                <c:pt idx="3401">
                  <c:v>0.349748</c:v>
                </c:pt>
                <c:pt idx="3402">
                  <c:v>0.34944799999999998</c:v>
                </c:pt>
                <c:pt idx="3403">
                  <c:v>0.34958800000000001</c:v>
                </c:pt>
                <c:pt idx="3404">
                  <c:v>0.35012399999999999</c:v>
                </c:pt>
                <c:pt idx="3405">
                  <c:v>0.35094700000000001</c:v>
                </c:pt>
                <c:pt idx="3406">
                  <c:v>0.35195300000000002</c:v>
                </c:pt>
                <c:pt idx="3407">
                  <c:v>0.353078</c:v>
                </c:pt>
                <c:pt idx="3408">
                  <c:v>0.35429100000000002</c:v>
                </c:pt>
                <c:pt idx="3409">
                  <c:v>0.35559600000000002</c:v>
                </c:pt>
                <c:pt idx="3410">
                  <c:v>0.35700399999999999</c:v>
                </c:pt>
                <c:pt idx="3411">
                  <c:v>0.35849199999999998</c:v>
                </c:pt>
                <c:pt idx="3412">
                  <c:v>0.36000199999999999</c:v>
                </c:pt>
                <c:pt idx="3413">
                  <c:v>0.36152000000000001</c:v>
                </c:pt>
                <c:pt idx="3414">
                  <c:v>0.36311300000000002</c:v>
                </c:pt>
                <c:pt idx="3415">
                  <c:v>0.36485099999999998</c:v>
                </c:pt>
                <c:pt idx="3416">
                  <c:v>0.36670900000000001</c:v>
                </c:pt>
                <c:pt idx="3417">
                  <c:v>0.36857499999999999</c:v>
                </c:pt>
                <c:pt idx="3418">
                  <c:v>0.37033100000000002</c:v>
                </c:pt>
                <c:pt idx="3419">
                  <c:v>0.37191299999999999</c:v>
                </c:pt>
                <c:pt idx="3420">
                  <c:v>0.37333300000000003</c:v>
                </c:pt>
                <c:pt idx="3421">
                  <c:v>0.374662</c:v>
                </c:pt>
                <c:pt idx="3422">
                  <c:v>0.375975</c:v>
                </c:pt>
                <c:pt idx="3423">
                  <c:v>0.37731300000000001</c:v>
                </c:pt>
                <c:pt idx="3424">
                  <c:v>0.37872099999999997</c:v>
                </c:pt>
                <c:pt idx="3425">
                  <c:v>0.38026199999999999</c:v>
                </c:pt>
                <c:pt idx="3426">
                  <c:v>0.38198300000000002</c:v>
                </c:pt>
                <c:pt idx="3427">
                  <c:v>0.38390000000000002</c:v>
                </c:pt>
                <c:pt idx="3428">
                  <c:v>0.386015</c:v>
                </c:pt>
                <c:pt idx="3429">
                  <c:v>0.38831500000000002</c:v>
                </c:pt>
                <c:pt idx="3430">
                  <c:v>0.39074399999999998</c:v>
                </c:pt>
                <c:pt idx="3431">
                  <c:v>0.39322600000000002</c:v>
                </c:pt>
                <c:pt idx="3432">
                  <c:v>0.39574300000000001</c:v>
                </c:pt>
                <c:pt idx="3433">
                  <c:v>0.39838099999999999</c:v>
                </c:pt>
                <c:pt idx="3434">
                  <c:v>0.40124900000000002</c:v>
                </c:pt>
                <c:pt idx="3435">
                  <c:v>0.40436699999999998</c:v>
                </c:pt>
                <c:pt idx="3436">
                  <c:v>0.407663</c:v>
                </c:pt>
                <c:pt idx="3437">
                  <c:v>0.41107100000000002</c:v>
                </c:pt>
                <c:pt idx="3438">
                  <c:v>0.41457300000000002</c:v>
                </c:pt>
                <c:pt idx="3439">
                  <c:v>0.41816300000000001</c:v>
                </c:pt>
                <c:pt idx="3440">
                  <c:v>0.42182399999999998</c:v>
                </c:pt>
                <c:pt idx="3441">
                  <c:v>0.425539</c:v>
                </c:pt>
                <c:pt idx="3442">
                  <c:v>0.42929</c:v>
                </c:pt>
                <c:pt idx="3443">
                  <c:v>0.433062</c:v>
                </c:pt>
                <c:pt idx="3444">
                  <c:v>0.43687399999999998</c:v>
                </c:pt>
                <c:pt idx="3445">
                  <c:v>0.44077499999999997</c:v>
                </c:pt>
                <c:pt idx="3446">
                  <c:v>0.44478000000000001</c:v>
                </c:pt>
                <c:pt idx="3447">
                  <c:v>0.44883400000000001</c:v>
                </c:pt>
                <c:pt idx="3448">
                  <c:v>0.45283800000000002</c:v>
                </c:pt>
                <c:pt idx="3449">
                  <c:v>0.45675199999999999</c:v>
                </c:pt>
                <c:pt idx="3450">
                  <c:v>0.46065499999999998</c:v>
                </c:pt>
                <c:pt idx="3451">
                  <c:v>0.46466200000000002</c:v>
                </c:pt>
                <c:pt idx="3452">
                  <c:v>0.46877799999999997</c:v>
                </c:pt>
                <c:pt idx="3453">
                  <c:v>0.47288200000000002</c:v>
                </c:pt>
                <c:pt idx="3454">
                  <c:v>0.47685499999999997</c:v>
                </c:pt>
                <c:pt idx="3455">
                  <c:v>0.48067100000000001</c:v>
                </c:pt>
                <c:pt idx="3456">
                  <c:v>0.48433799999999999</c:v>
                </c:pt>
                <c:pt idx="3457">
                  <c:v>0.48779</c:v>
                </c:pt>
                <c:pt idx="3458">
                  <c:v>0.49085499999999999</c:v>
                </c:pt>
                <c:pt idx="3459">
                  <c:v>0.49335000000000001</c:v>
                </c:pt>
                <c:pt idx="3460">
                  <c:v>0.49529400000000001</c:v>
                </c:pt>
                <c:pt idx="3461">
                  <c:v>0.49698399999999998</c:v>
                </c:pt>
                <c:pt idx="3462">
                  <c:v>0.49877199999999999</c:v>
                </c:pt>
                <c:pt idx="3463">
                  <c:v>0.50075099999999995</c:v>
                </c:pt>
                <c:pt idx="3464">
                  <c:v>0.50273400000000001</c:v>
                </c:pt>
                <c:pt idx="3465">
                  <c:v>0.504494</c:v>
                </c:pt>
                <c:pt idx="3466">
                  <c:v>0.50592400000000004</c:v>
                </c:pt>
                <c:pt idx="3467">
                  <c:v>0.50700100000000003</c:v>
                </c:pt>
                <c:pt idx="3468">
                  <c:v>0.50772399999999995</c:v>
                </c:pt>
                <c:pt idx="3469">
                  <c:v>0.50814099999999995</c:v>
                </c:pt>
                <c:pt idx="3470">
                  <c:v>0.50834500000000005</c:v>
                </c:pt>
                <c:pt idx="3471">
                  <c:v>0.50839599999999996</c:v>
                </c:pt>
                <c:pt idx="3472">
                  <c:v>0.50829400000000002</c:v>
                </c:pt>
                <c:pt idx="3473">
                  <c:v>0.50807100000000005</c:v>
                </c:pt>
                <c:pt idx="3474">
                  <c:v>0.50783999999999996</c:v>
                </c:pt>
                <c:pt idx="3475">
                  <c:v>0.50768899999999995</c:v>
                </c:pt>
                <c:pt idx="3476">
                  <c:v>0.50757799999999997</c:v>
                </c:pt>
                <c:pt idx="3477">
                  <c:v>0.50741599999999998</c:v>
                </c:pt>
                <c:pt idx="3478">
                  <c:v>0.50717100000000004</c:v>
                </c:pt>
                <c:pt idx="3479">
                  <c:v>0.50683999999999996</c:v>
                </c:pt>
                <c:pt idx="3480">
                  <c:v>0.50634900000000005</c:v>
                </c:pt>
                <c:pt idx="3481">
                  <c:v>0.50558400000000003</c:v>
                </c:pt>
                <c:pt idx="3482">
                  <c:v>0.50450499999999998</c:v>
                </c:pt>
                <c:pt idx="3483">
                  <c:v>0.50323300000000004</c:v>
                </c:pt>
                <c:pt idx="3484">
                  <c:v>0.50199300000000002</c:v>
                </c:pt>
                <c:pt idx="3485">
                  <c:v>0.50094000000000005</c:v>
                </c:pt>
                <c:pt idx="3486">
                  <c:v>0.500004</c:v>
                </c:pt>
                <c:pt idx="3487">
                  <c:v>0.49893500000000002</c:v>
                </c:pt>
                <c:pt idx="3488">
                  <c:v>0.49754500000000002</c:v>
                </c:pt>
                <c:pt idx="3489">
                  <c:v>0.49580800000000003</c:v>
                </c:pt>
                <c:pt idx="3490">
                  <c:v>0.49373499999999998</c:v>
                </c:pt>
                <c:pt idx="3491">
                  <c:v>0.49127199999999999</c:v>
                </c:pt>
                <c:pt idx="3492">
                  <c:v>0.488371</c:v>
                </c:pt>
                <c:pt idx="3493">
                  <c:v>0.48508800000000002</c:v>
                </c:pt>
                <c:pt idx="3494">
                  <c:v>0.48149799999999998</c:v>
                </c:pt>
                <c:pt idx="3495">
                  <c:v>0.47756100000000001</c:v>
                </c:pt>
                <c:pt idx="3496">
                  <c:v>0.47315099999999999</c:v>
                </c:pt>
                <c:pt idx="3497">
                  <c:v>0.46824900000000003</c:v>
                </c:pt>
                <c:pt idx="3498">
                  <c:v>0.46302399999999999</c:v>
                </c:pt>
                <c:pt idx="3499">
                  <c:v>0.45765600000000001</c:v>
                </c:pt>
                <c:pt idx="3500">
                  <c:v>0.45215699999999998</c:v>
                </c:pt>
                <c:pt idx="3501">
                  <c:v>0.44640600000000003</c:v>
                </c:pt>
                <c:pt idx="3502">
                  <c:v>0.44031100000000001</c:v>
                </c:pt>
                <c:pt idx="3503">
                  <c:v>0.43384800000000001</c:v>
                </c:pt>
                <c:pt idx="3504">
                  <c:v>0.42703400000000002</c:v>
                </c:pt>
                <c:pt idx="3505">
                  <c:v>0.41993900000000001</c:v>
                </c:pt>
                <c:pt idx="3506">
                  <c:v>0.41267700000000002</c:v>
                </c:pt>
                <c:pt idx="3507">
                  <c:v>0.405337</c:v>
                </c:pt>
                <c:pt idx="3508">
                  <c:v>0.39798899999999998</c:v>
                </c:pt>
                <c:pt idx="3509">
                  <c:v>0.39076699999999998</c:v>
                </c:pt>
                <c:pt idx="3510">
                  <c:v>0.38386999999999999</c:v>
                </c:pt>
                <c:pt idx="3511">
                  <c:v>0.37743900000000002</c:v>
                </c:pt>
                <c:pt idx="3512">
                  <c:v>0.37148799999999998</c:v>
                </c:pt>
                <c:pt idx="3513">
                  <c:v>0.36595899999999998</c:v>
                </c:pt>
                <c:pt idx="3514">
                  <c:v>0.36079699999999998</c:v>
                </c:pt>
                <c:pt idx="3515">
                  <c:v>0.35597699999999999</c:v>
                </c:pt>
                <c:pt idx="3516">
                  <c:v>0.35148200000000002</c:v>
                </c:pt>
                <c:pt idx="3517">
                  <c:v>0.34729500000000002</c:v>
                </c:pt>
                <c:pt idx="3518">
                  <c:v>0.34338999999999997</c:v>
                </c:pt>
                <c:pt idx="3519">
                  <c:v>0.339729</c:v>
                </c:pt>
                <c:pt idx="3520">
                  <c:v>0.33627499999999999</c:v>
                </c:pt>
                <c:pt idx="3521">
                  <c:v>0.33301599999999998</c:v>
                </c:pt>
                <c:pt idx="3522">
                  <c:v>0.32994800000000002</c:v>
                </c:pt>
                <c:pt idx="3523">
                  <c:v>0.32697900000000002</c:v>
                </c:pt>
                <c:pt idx="3524">
                  <c:v>0.32386700000000002</c:v>
                </c:pt>
                <c:pt idx="3525">
                  <c:v>0.320324</c:v>
                </c:pt>
                <c:pt idx="3526">
                  <c:v>0.31617299999999998</c:v>
                </c:pt>
                <c:pt idx="3527">
                  <c:v>0.31141200000000002</c:v>
                </c:pt>
                <c:pt idx="3528">
                  <c:v>0.30615900000000001</c:v>
                </c:pt>
                <c:pt idx="3529">
                  <c:v>0.300537</c:v>
                </c:pt>
                <c:pt idx="3530">
                  <c:v>0.29458699999999999</c:v>
                </c:pt>
                <c:pt idx="3531">
                  <c:v>0.28829199999999999</c:v>
                </c:pt>
                <c:pt idx="3532">
                  <c:v>0.28167599999999998</c:v>
                </c:pt>
                <c:pt idx="3533">
                  <c:v>0.27482499999999999</c:v>
                </c:pt>
                <c:pt idx="3534">
                  <c:v>0.26781500000000003</c:v>
                </c:pt>
                <c:pt idx="3535">
                  <c:v>0.26066600000000001</c:v>
                </c:pt>
                <c:pt idx="3536">
                  <c:v>0.25336900000000001</c:v>
                </c:pt>
                <c:pt idx="3537">
                  <c:v>0.24589900000000001</c:v>
                </c:pt>
                <c:pt idx="3538">
                  <c:v>0.238203</c:v>
                </c:pt>
                <c:pt idx="3539">
                  <c:v>0.230237</c:v>
                </c:pt>
                <c:pt idx="3540">
                  <c:v>0.22203500000000001</c:v>
                </c:pt>
                <c:pt idx="3541">
                  <c:v>0.21373600000000001</c:v>
                </c:pt>
                <c:pt idx="3542">
                  <c:v>0.20551800000000001</c:v>
                </c:pt>
                <c:pt idx="3543">
                  <c:v>0.19750400000000001</c:v>
                </c:pt>
                <c:pt idx="3544">
                  <c:v>0.18974299999999999</c:v>
                </c:pt>
                <c:pt idx="3545">
                  <c:v>0.18227699999999999</c:v>
                </c:pt>
                <c:pt idx="3546">
                  <c:v>0.17516699999999999</c:v>
                </c:pt>
                <c:pt idx="3547">
                  <c:v>0.168408</c:v>
                </c:pt>
                <c:pt idx="3548">
                  <c:v>0.161914</c:v>
                </c:pt>
                <c:pt idx="3549">
                  <c:v>0.15564500000000001</c:v>
                </c:pt>
                <c:pt idx="3550">
                  <c:v>0.14974299999999999</c:v>
                </c:pt>
                <c:pt idx="3551">
                  <c:v>0.144484</c:v>
                </c:pt>
                <c:pt idx="3552">
                  <c:v>0.14010700000000001</c:v>
                </c:pt>
                <c:pt idx="3553">
                  <c:v>0.13669899999999999</c:v>
                </c:pt>
                <c:pt idx="3554">
                  <c:v>0.13420899999999999</c:v>
                </c:pt>
                <c:pt idx="3555">
                  <c:v>0.13251299999999999</c:v>
                </c:pt>
                <c:pt idx="3556">
                  <c:v>0.131492</c:v>
                </c:pt>
                <c:pt idx="3557">
                  <c:v>0.13111500000000001</c:v>
                </c:pt>
                <c:pt idx="3558">
                  <c:v>0.13144800000000001</c:v>
                </c:pt>
                <c:pt idx="3559">
                  <c:v>0.13252800000000001</c:v>
                </c:pt>
                <c:pt idx="3560">
                  <c:v>0.13426199999999999</c:v>
                </c:pt>
                <c:pt idx="3561">
                  <c:v>0.13647300000000001</c:v>
                </c:pt>
                <c:pt idx="3562">
                  <c:v>0.13905300000000001</c:v>
                </c:pt>
                <c:pt idx="3563">
                  <c:v>0.142016</c:v>
                </c:pt>
                <c:pt idx="3564">
                  <c:v>0.145428</c:v>
                </c:pt>
                <c:pt idx="3565">
                  <c:v>0.14929000000000001</c:v>
                </c:pt>
                <c:pt idx="3566">
                  <c:v>0.15350800000000001</c:v>
                </c:pt>
                <c:pt idx="3567">
                  <c:v>0.157971</c:v>
                </c:pt>
                <c:pt idx="3568">
                  <c:v>0.16262799999999999</c:v>
                </c:pt>
                <c:pt idx="3569">
                  <c:v>0.16748399999999999</c:v>
                </c:pt>
                <c:pt idx="3570">
                  <c:v>0.17253099999999999</c:v>
                </c:pt>
                <c:pt idx="3571">
                  <c:v>0.17771100000000001</c:v>
                </c:pt>
                <c:pt idx="3572">
                  <c:v>0.18298900000000001</c:v>
                </c:pt>
                <c:pt idx="3573">
                  <c:v>0.18845600000000001</c:v>
                </c:pt>
                <c:pt idx="3574">
                  <c:v>0.19432099999999999</c:v>
                </c:pt>
                <c:pt idx="3575">
                  <c:v>0.20077</c:v>
                </c:pt>
                <c:pt idx="3576">
                  <c:v>0.20785500000000001</c:v>
                </c:pt>
                <c:pt idx="3577">
                  <c:v>0.215507</c:v>
                </c:pt>
                <c:pt idx="3578">
                  <c:v>0.22361900000000001</c:v>
                </c:pt>
                <c:pt idx="3579">
                  <c:v>0.232127</c:v>
                </c:pt>
                <c:pt idx="3580">
                  <c:v>0.241068</c:v>
                </c:pt>
                <c:pt idx="3581">
                  <c:v>0.25057600000000002</c:v>
                </c:pt>
                <c:pt idx="3582">
                  <c:v>0.26074000000000003</c:v>
                </c:pt>
                <c:pt idx="3583">
                  <c:v>0.27149000000000001</c:v>
                </c:pt>
                <c:pt idx="3584">
                  <c:v>0.28265499999999999</c:v>
                </c:pt>
                <c:pt idx="3585">
                  <c:v>0.294103</c:v>
                </c:pt>
                <c:pt idx="3586">
                  <c:v>0.30576700000000001</c:v>
                </c:pt>
                <c:pt idx="3587">
                  <c:v>0.31752999999999998</c:v>
                </c:pt>
                <c:pt idx="3588">
                  <c:v>0.32915699999999998</c:v>
                </c:pt>
                <c:pt idx="3589">
                  <c:v>0.34032200000000001</c:v>
                </c:pt>
                <c:pt idx="3590">
                  <c:v>0.350713</c:v>
                </c:pt>
                <c:pt idx="3591">
                  <c:v>0.36012699999999997</c:v>
                </c:pt>
                <c:pt idx="3592">
                  <c:v>0.36848199999999998</c:v>
                </c:pt>
                <c:pt idx="3593">
                  <c:v>0.37574000000000002</c:v>
                </c:pt>
                <c:pt idx="3594">
                  <c:v>0.38184600000000002</c:v>
                </c:pt>
                <c:pt idx="3595">
                  <c:v>0.38674799999999998</c:v>
                </c:pt>
                <c:pt idx="3596">
                  <c:v>0.39043499999999998</c:v>
                </c:pt>
                <c:pt idx="3597">
                  <c:v>0.392928</c:v>
                </c:pt>
                <c:pt idx="3598">
                  <c:v>0.39425100000000002</c:v>
                </c:pt>
                <c:pt idx="3599">
                  <c:v>0.39443</c:v>
                </c:pt>
                <c:pt idx="3600">
                  <c:v>0.39350600000000002</c:v>
                </c:pt>
                <c:pt idx="3601">
                  <c:v>0.39154800000000001</c:v>
                </c:pt>
                <c:pt idx="3602">
                  <c:v>0.38866200000000001</c:v>
                </c:pt>
                <c:pt idx="3603">
                  <c:v>0.38497300000000001</c:v>
                </c:pt>
                <c:pt idx="3604">
                  <c:v>0.38061</c:v>
                </c:pt>
                <c:pt idx="3605">
                  <c:v>0.37572899999999998</c:v>
                </c:pt>
                <c:pt idx="3606">
                  <c:v>0.370531</c:v>
                </c:pt>
                <c:pt idx="3607">
                  <c:v>0.36525999999999997</c:v>
                </c:pt>
                <c:pt idx="3608">
                  <c:v>0.36015999999999998</c:v>
                </c:pt>
                <c:pt idx="3609">
                  <c:v>0.355404</c:v>
                </c:pt>
                <c:pt idx="3610">
                  <c:v>0.351049</c:v>
                </c:pt>
                <c:pt idx="3611">
                  <c:v>0.34708099999999997</c:v>
                </c:pt>
                <c:pt idx="3612">
                  <c:v>0.34350599999999998</c:v>
                </c:pt>
                <c:pt idx="3613">
                  <c:v>0.34035500000000002</c:v>
                </c:pt>
                <c:pt idx="3614">
                  <c:v>0.337671</c:v>
                </c:pt>
                <c:pt idx="3615">
                  <c:v>0.33552300000000002</c:v>
                </c:pt>
                <c:pt idx="3616">
                  <c:v>0.33398899999999998</c:v>
                </c:pt>
                <c:pt idx="3617">
                  <c:v>0.33307900000000001</c:v>
                </c:pt>
                <c:pt idx="3618">
                  <c:v>0.33274900000000002</c:v>
                </c:pt>
                <c:pt idx="3619">
                  <c:v>0.33296599999999998</c:v>
                </c:pt>
                <c:pt idx="3620">
                  <c:v>0.33369599999999999</c:v>
                </c:pt>
                <c:pt idx="3621">
                  <c:v>0.33485199999999998</c:v>
                </c:pt>
                <c:pt idx="3622">
                  <c:v>0.33637099999999998</c:v>
                </c:pt>
                <c:pt idx="3623">
                  <c:v>0.33830399999999999</c:v>
                </c:pt>
                <c:pt idx="3624">
                  <c:v>0.340754</c:v>
                </c:pt>
                <c:pt idx="3625">
                  <c:v>0.34372599999999998</c:v>
                </c:pt>
                <c:pt idx="3626">
                  <c:v>0.347105</c:v>
                </c:pt>
                <c:pt idx="3627">
                  <c:v>0.350771</c:v>
                </c:pt>
                <c:pt idx="3628">
                  <c:v>0.35474099999999997</c:v>
                </c:pt>
                <c:pt idx="3629">
                  <c:v>0.35915999999999998</c:v>
                </c:pt>
                <c:pt idx="3630">
                  <c:v>0.36414999999999997</c:v>
                </c:pt>
                <c:pt idx="3631">
                  <c:v>0.36968699999999999</c:v>
                </c:pt>
                <c:pt idx="3632">
                  <c:v>0.37563400000000002</c:v>
                </c:pt>
                <c:pt idx="3633">
                  <c:v>0.38187399999999999</c:v>
                </c:pt>
                <c:pt idx="3634">
                  <c:v>0.38835599999999998</c:v>
                </c:pt>
                <c:pt idx="3635">
                  <c:v>0.39505699999999999</c:v>
                </c:pt>
                <c:pt idx="3636">
                  <c:v>0.40193400000000001</c:v>
                </c:pt>
                <c:pt idx="3637">
                  <c:v>0.40893499999999999</c:v>
                </c:pt>
                <c:pt idx="3638">
                  <c:v>0.41602</c:v>
                </c:pt>
                <c:pt idx="3639">
                  <c:v>0.423178</c:v>
                </c:pt>
                <c:pt idx="3640">
                  <c:v>0.43045800000000001</c:v>
                </c:pt>
                <c:pt idx="3641">
                  <c:v>0.437975</c:v>
                </c:pt>
                <c:pt idx="3642">
                  <c:v>0.44585999999999998</c:v>
                </c:pt>
                <c:pt idx="3643">
                  <c:v>0.454183</c:v>
                </c:pt>
                <c:pt idx="3644">
                  <c:v>0.46294999999999997</c:v>
                </c:pt>
                <c:pt idx="3645">
                  <c:v>0.47217700000000001</c:v>
                </c:pt>
                <c:pt idx="3646">
                  <c:v>0.48192299999999999</c:v>
                </c:pt>
                <c:pt idx="3647">
                  <c:v>0.49222199999999999</c:v>
                </c:pt>
                <c:pt idx="3648">
                  <c:v>0.50300699999999998</c:v>
                </c:pt>
                <c:pt idx="3649">
                  <c:v>0.51416799999999996</c:v>
                </c:pt>
                <c:pt idx="3650">
                  <c:v>0.52565600000000001</c:v>
                </c:pt>
                <c:pt idx="3651">
                  <c:v>0.53750600000000004</c:v>
                </c:pt>
                <c:pt idx="3652">
                  <c:v>0.54975200000000002</c:v>
                </c:pt>
                <c:pt idx="3653">
                  <c:v>0.56232599999999999</c:v>
                </c:pt>
                <c:pt idx="3654">
                  <c:v>0.575048</c:v>
                </c:pt>
                <c:pt idx="3655">
                  <c:v>0.587754</c:v>
                </c:pt>
                <c:pt idx="3656">
                  <c:v>0.600414</c:v>
                </c:pt>
                <c:pt idx="3657">
                  <c:v>0.613093</c:v>
                </c:pt>
                <c:pt idx="3658">
                  <c:v>0.62580800000000003</c:v>
                </c:pt>
                <c:pt idx="3659">
                  <c:v>0.63847799999999999</c:v>
                </c:pt>
                <c:pt idx="3660">
                  <c:v>0.65100999999999998</c:v>
                </c:pt>
                <c:pt idx="3661">
                  <c:v>0.66333600000000004</c:v>
                </c:pt>
                <c:pt idx="3662">
                  <c:v>0.67540800000000001</c:v>
                </c:pt>
                <c:pt idx="3663">
                  <c:v>0.68724300000000005</c:v>
                </c:pt>
                <c:pt idx="3664">
                  <c:v>0.698959</c:v>
                </c:pt>
                <c:pt idx="3665">
                  <c:v>0.71067999999999998</c:v>
                </c:pt>
                <c:pt idx="3666">
                  <c:v>0.72238899999999995</c:v>
                </c:pt>
                <c:pt idx="3667">
                  <c:v>0.73393799999999998</c:v>
                </c:pt>
                <c:pt idx="3668">
                  <c:v>0.74515600000000004</c:v>
                </c:pt>
                <c:pt idx="3669">
                  <c:v>0.75592000000000004</c:v>
                </c:pt>
                <c:pt idx="3670">
                  <c:v>0.76614599999999999</c:v>
                </c:pt>
                <c:pt idx="3671">
                  <c:v>0.77579600000000004</c:v>
                </c:pt>
                <c:pt idx="3672">
                  <c:v>0.78493199999999996</c:v>
                </c:pt>
                <c:pt idx="3673">
                  <c:v>0.79377200000000003</c:v>
                </c:pt>
                <c:pt idx="3674">
                  <c:v>0.802678</c:v>
                </c:pt>
                <c:pt idx="3675">
                  <c:v>0.81204600000000005</c:v>
                </c:pt>
                <c:pt idx="3676">
                  <c:v>0.82214200000000004</c:v>
                </c:pt>
                <c:pt idx="3677">
                  <c:v>0.83304999999999996</c:v>
                </c:pt>
                <c:pt idx="3678">
                  <c:v>0.84479199999999999</c:v>
                </c:pt>
                <c:pt idx="3679">
                  <c:v>0.85749500000000001</c:v>
                </c:pt>
                <c:pt idx="3680">
                  <c:v>0.871421</c:v>
                </c:pt>
                <c:pt idx="3681">
                  <c:v>0.88681900000000002</c:v>
                </c:pt>
                <c:pt idx="3682">
                  <c:v>0.90378700000000001</c:v>
                </c:pt>
                <c:pt idx="3683">
                  <c:v>0.92228500000000002</c:v>
                </c:pt>
                <c:pt idx="3684">
                  <c:v>0.94221900000000003</c:v>
                </c:pt>
                <c:pt idx="3685">
                  <c:v>0.963557</c:v>
                </c:pt>
                <c:pt idx="3686">
                  <c:v>0.98638800000000004</c:v>
                </c:pt>
                <c:pt idx="3687">
                  <c:v>1.010867</c:v>
                </c:pt>
                <c:pt idx="3688">
                  <c:v>1.03704</c:v>
                </c:pt>
                <c:pt idx="3689">
                  <c:v>1.0647530000000001</c:v>
                </c:pt>
                <c:pt idx="3690">
                  <c:v>1.0936969999999999</c:v>
                </c:pt>
                <c:pt idx="3691">
                  <c:v>1.1234980000000001</c:v>
                </c:pt>
                <c:pt idx="3692">
                  <c:v>1.1538139999999999</c:v>
                </c:pt>
                <c:pt idx="3693">
                  <c:v>1.1844269999999999</c:v>
                </c:pt>
                <c:pt idx="3694">
                  <c:v>1.2152210000000001</c:v>
                </c:pt>
                <c:pt idx="3695">
                  <c:v>1.2460610000000001</c:v>
                </c:pt>
                <c:pt idx="3696">
                  <c:v>1.276718</c:v>
                </c:pt>
                <c:pt idx="3697">
                  <c:v>1.3069470000000001</c:v>
                </c:pt>
                <c:pt idx="3698">
                  <c:v>1.336514</c:v>
                </c:pt>
                <c:pt idx="3699">
                  <c:v>1.3650910000000001</c:v>
                </c:pt>
                <c:pt idx="3700">
                  <c:v>1.392201</c:v>
                </c:pt>
                <c:pt idx="3701">
                  <c:v>1.4173230000000001</c:v>
                </c:pt>
                <c:pt idx="3702">
                  <c:v>1.4400930000000001</c:v>
                </c:pt>
                <c:pt idx="3703">
                  <c:v>1.4603250000000001</c:v>
                </c:pt>
                <c:pt idx="3704">
                  <c:v>1.4778340000000001</c:v>
                </c:pt>
                <c:pt idx="3705">
                  <c:v>1.4923090000000001</c:v>
                </c:pt>
                <c:pt idx="3706">
                  <c:v>1.5034719999999999</c:v>
                </c:pt>
                <c:pt idx="3707">
                  <c:v>1.5114240000000001</c:v>
                </c:pt>
                <c:pt idx="3708">
                  <c:v>1.5167930000000001</c:v>
                </c:pt>
                <c:pt idx="3709">
                  <c:v>1.5204899999999999</c:v>
                </c:pt>
                <c:pt idx="3710">
                  <c:v>1.5232399999999999</c:v>
                </c:pt>
                <c:pt idx="3711">
                  <c:v>1.5252840000000001</c:v>
                </c:pt>
                <c:pt idx="3712">
                  <c:v>1.5264740000000001</c:v>
                </c:pt>
                <c:pt idx="3713">
                  <c:v>1.526537</c:v>
                </c:pt>
                <c:pt idx="3714">
                  <c:v>1.525264</c:v>
                </c:pt>
                <c:pt idx="3715">
                  <c:v>1.522618</c:v>
                </c:pt>
                <c:pt idx="3716">
                  <c:v>1.518794</c:v>
                </c:pt>
                <c:pt idx="3717">
                  <c:v>1.514124</c:v>
                </c:pt>
                <c:pt idx="3718">
                  <c:v>1.508864</c:v>
                </c:pt>
                <c:pt idx="3719">
                  <c:v>1.503169</c:v>
                </c:pt>
                <c:pt idx="3720">
                  <c:v>1.497295</c:v>
                </c:pt>
                <c:pt idx="3721">
                  <c:v>1.4916210000000001</c:v>
                </c:pt>
                <c:pt idx="3722">
                  <c:v>1.4864299999999999</c:v>
                </c:pt>
                <c:pt idx="3723">
                  <c:v>1.4817400000000001</c:v>
                </c:pt>
                <c:pt idx="3724">
                  <c:v>1.4773860000000001</c:v>
                </c:pt>
                <c:pt idx="3725">
                  <c:v>1.4731810000000001</c:v>
                </c:pt>
                <c:pt idx="3726">
                  <c:v>1.469004</c:v>
                </c:pt>
                <c:pt idx="3727">
                  <c:v>1.4647760000000001</c:v>
                </c:pt>
                <c:pt idx="3728">
                  <c:v>1.46048</c:v>
                </c:pt>
                <c:pt idx="3729">
                  <c:v>1.456277</c:v>
                </c:pt>
                <c:pt idx="3730">
                  <c:v>1.4526589999999999</c:v>
                </c:pt>
                <c:pt idx="3731">
                  <c:v>1.4503839999999999</c:v>
                </c:pt>
                <c:pt idx="3732">
                  <c:v>1.450102</c:v>
                </c:pt>
                <c:pt idx="3733">
                  <c:v>1.4519</c:v>
                </c:pt>
                <c:pt idx="3734">
                  <c:v>1.4552179999999999</c:v>
                </c:pt>
                <c:pt idx="3735">
                  <c:v>1.4592609999999999</c:v>
                </c:pt>
                <c:pt idx="3736">
                  <c:v>1.463463</c:v>
                </c:pt>
                <c:pt idx="3737">
                  <c:v>1.467606</c:v>
                </c:pt>
                <c:pt idx="3738">
                  <c:v>1.4716990000000001</c:v>
                </c:pt>
                <c:pt idx="3739">
                  <c:v>1.47587</c:v>
                </c:pt>
                <c:pt idx="3740">
                  <c:v>1.4802519999999999</c:v>
                </c:pt>
                <c:pt idx="3741">
                  <c:v>1.4848859999999999</c:v>
                </c:pt>
                <c:pt idx="3742">
                  <c:v>1.4898199999999999</c:v>
                </c:pt>
                <c:pt idx="3743">
                  <c:v>1.4952749999999999</c:v>
                </c:pt>
                <c:pt idx="3744">
                  <c:v>1.501514</c:v>
                </c:pt>
                <c:pt idx="3745">
                  <c:v>1.5084550000000001</c:v>
                </c:pt>
                <c:pt idx="3746">
                  <c:v>1.5155730000000001</c:v>
                </c:pt>
                <c:pt idx="3747">
                  <c:v>1.522295</c:v>
                </c:pt>
                <c:pt idx="3748">
                  <c:v>1.5284169999999999</c:v>
                </c:pt>
                <c:pt idx="3749">
                  <c:v>1.5341020000000001</c:v>
                </c:pt>
                <c:pt idx="3750">
                  <c:v>1.539571</c:v>
                </c:pt>
                <c:pt idx="3751">
                  <c:v>1.5448500000000001</c:v>
                </c:pt>
                <c:pt idx="3752">
                  <c:v>1.549787</c:v>
                </c:pt>
                <c:pt idx="3753">
                  <c:v>1.5542400000000001</c:v>
                </c:pt>
                <c:pt idx="3754">
                  <c:v>1.5581860000000001</c:v>
                </c:pt>
                <c:pt idx="3755">
                  <c:v>1.561653</c:v>
                </c:pt>
                <c:pt idx="3756">
                  <c:v>1.5645849999999999</c:v>
                </c:pt>
                <c:pt idx="3757">
                  <c:v>1.566819</c:v>
                </c:pt>
                <c:pt idx="3758">
                  <c:v>1.5681799999999999</c:v>
                </c:pt>
                <c:pt idx="3759">
                  <c:v>1.5685560000000001</c:v>
                </c:pt>
                <c:pt idx="3760">
                  <c:v>1.5678620000000001</c:v>
                </c:pt>
                <c:pt idx="3761">
                  <c:v>1.5660719999999999</c:v>
                </c:pt>
                <c:pt idx="3762">
                  <c:v>1.5634079999999999</c:v>
                </c:pt>
                <c:pt idx="3763">
                  <c:v>1.5603819999999999</c:v>
                </c:pt>
                <c:pt idx="3764">
                  <c:v>1.5575049999999999</c:v>
                </c:pt>
                <c:pt idx="3765">
                  <c:v>1.5549489999999999</c:v>
                </c:pt>
                <c:pt idx="3766">
                  <c:v>1.5525439999999999</c:v>
                </c:pt>
                <c:pt idx="3767">
                  <c:v>1.5499540000000001</c:v>
                </c:pt>
                <c:pt idx="3768">
                  <c:v>1.5467630000000001</c:v>
                </c:pt>
                <c:pt idx="3769">
                  <c:v>1.5425629999999999</c:v>
                </c:pt>
                <c:pt idx="3770">
                  <c:v>1.5371490000000001</c:v>
                </c:pt>
                <c:pt idx="3771">
                  <c:v>1.530621</c:v>
                </c:pt>
                <c:pt idx="3772">
                  <c:v>1.5232239999999999</c:v>
                </c:pt>
                <c:pt idx="3773">
                  <c:v>1.515096</c:v>
                </c:pt>
                <c:pt idx="3774">
                  <c:v>1.5061290000000001</c:v>
                </c:pt>
                <c:pt idx="3775">
                  <c:v>1.4960659999999999</c:v>
                </c:pt>
                <c:pt idx="3776">
                  <c:v>1.4847129999999999</c:v>
                </c:pt>
                <c:pt idx="3777">
                  <c:v>1.4721040000000001</c:v>
                </c:pt>
                <c:pt idx="3778">
                  <c:v>1.4584699999999999</c:v>
                </c:pt>
                <c:pt idx="3779">
                  <c:v>1.4440850000000001</c:v>
                </c:pt>
                <c:pt idx="3780">
                  <c:v>1.4291180000000001</c:v>
                </c:pt>
                <c:pt idx="3781">
                  <c:v>1.413619</c:v>
                </c:pt>
                <c:pt idx="3782">
                  <c:v>1.3975569999999999</c:v>
                </c:pt>
                <c:pt idx="3783">
                  <c:v>1.380868</c:v>
                </c:pt>
                <c:pt idx="3784">
                  <c:v>1.363577</c:v>
                </c:pt>
                <c:pt idx="3785">
                  <c:v>1.3460080000000001</c:v>
                </c:pt>
                <c:pt idx="3786">
                  <c:v>1.3287979999999999</c:v>
                </c:pt>
                <c:pt idx="3787">
                  <c:v>1.3125150000000001</c:v>
                </c:pt>
                <c:pt idx="3788">
                  <c:v>1.2972349999999999</c:v>
                </c:pt>
                <c:pt idx="3789">
                  <c:v>1.282578</c:v>
                </c:pt>
                <c:pt idx="3790">
                  <c:v>1.2680750000000001</c:v>
                </c:pt>
                <c:pt idx="3791">
                  <c:v>1.25342</c:v>
                </c:pt>
                <c:pt idx="3792">
                  <c:v>1.238432</c:v>
                </c:pt>
                <c:pt idx="3793">
                  <c:v>1.2229920000000001</c:v>
                </c:pt>
                <c:pt idx="3794">
                  <c:v>1.207031</c:v>
                </c:pt>
                <c:pt idx="3795">
                  <c:v>1.190544</c:v>
                </c:pt>
                <c:pt idx="3796">
                  <c:v>1.1735120000000001</c:v>
                </c:pt>
                <c:pt idx="3797">
                  <c:v>1.155823</c:v>
                </c:pt>
                <c:pt idx="3798">
                  <c:v>1.1372979999999999</c:v>
                </c:pt>
                <c:pt idx="3799">
                  <c:v>1.1178429999999999</c:v>
                </c:pt>
                <c:pt idx="3800">
                  <c:v>1.097572</c:v>
                </c:pt>
                <c:pt idx="3801">
                  <c:v>1.076748</c:v>
                </c:pt>
                <c:pt idx="3802">
                  <c:v>1.0556030000000001</c:v>
                </c:pt>
                <c:pt idx="3803">
                  <c:v>1.034227</c:v>
                </c:pt>
                <c:pt idx="3804">
                  <c:v>1.012616</c:v>
                </c:pt>
                <c:pt idx="3805">
                  <c:v>0.99077400000000004</c:v>
                </c:pt>
                <c:pt idx="3806">
                  <c:v>0.96873900000000002</c:v>
                </c:pt>
                <c:pt idx="3807">
                  <c:v>0.94658799999999998</c:v>
                </c:pt>
                <c:pt idx="3808">
                  <c:v>0.92448900000000001</c:v>
                </c:pt>
                <c:pt idx="3809">
                  <c:v>0.90272799999999997</c:v>
                </c:pt>
                <c:pt idx="3810">
                  <c:v>0.88159799999999999</c:v>
                </c:pt>
                <c:pt idx="3811">
                  <c:v>0.86126100000000005</c:v>
                </c:pt>
                <c:pt idx="3812">
                  <c:v>0.84173600000000004</c:v>
                </c:pt>
                <c:pt idx="3813">
                  <c:v>0.82298499999999997</c:v>
                </c:pt>
                <c:pt idx="3814">
                  <c:v>0.80498000000000003</c:v>
                </c:pt>
                <c:pt idx="3815">
                  <c:v>0.78773400000000005</c:v>
                </c:pt>
                <c:pt idx="3816">
                  <c:v>0.77131499999999997</c:v>
                </c:pt>
                <c:pt idx="3817">
                  <c:v>0.75581100000000001</c:v>
                </c:pt>
                <c:pt idx="3818">
                  <c:v>0.74126700000000001</c:v>
                </c:pt>
                <c:pt idx="3819">
                  <c:v>0.72758100000000003</c:v>
                </c:pt>
                <c:pt idx="3820">
                  <c:v>0.71445700000000001</c:v>
                </c:pt>
                <c:pt idx="3821">
                  <c:v>0.70153799999999999</c:v>
                </c:pt>
                <c:pt idx="3822">
                  <c:v>0.68861899999999998</c:v>
                </c:pt>
                <c:pt idx="3823">
                  <c:v>0.67573300000000003</c:v>
                </c:pt>
                <c:pt idx="3824">
                  <c:v>0.66299799999999998</c:v>
                </c:pt>
                <c:pt idx="3825">
                  <c:v>0.65043600000000001</c:v>
                </c:pt>
                <c:pt idx="3826">
                  <c:v>0.63794799999999996</c:v>
                </c:pt>
                <c:pt idx="3827">
                  <c:v>0.62540099999999998</c:v>
                </c:pt>
                <c:pt idx="3828">
                  <c:v>0.61270100000000005</c:v>
                </c:pt>
                <c:pt idx="3829">
                  <c:v>0.59978100000000001</c:v>
                </c:pt>
                <c:pt idx="3830">
                  <c:v>0.58658100000000002</c:v>
                </c:pt>
                <c:pt idx="3831">
                  <c:v>0.57307900000000001</c:v>
                </c:pt>
                <c:pt idx="3832">
                  <c:v>0.55932099999999996</c:v>
                </c:pt>
                <c:pt idx="3833">
                  <c:v>0.54536799999999996</c:v>
                </c:pt>
                <c:pt idx="3834">
                  <c:v>0.53121799999999997</c:v>
                </c:pt>
                <c:pt idx="3835">
                  <c:v>0.51681299999999997</c:v>
                </c:pt>
                <c:pt idx="3836">
                  <c:v>0.50214800000000004</c:v>
                </c:pt>
                <c:pt idx="3837">
                  <c:v>0.48739300000000002</c:v>
                </c:pt>
                <c:pt idx="3838">
                  <c:v>0.47289199999999998</c:v>
                </c:pt>
                <c:pt idx="3839">
                  <c:v>0.45901799999999998</c:v>
                </c:pt>
                <c:pt idx="3840">
                  <c:v>0.44599</c:v>
                </c:pt>
                <c:pt idx="3841">
                  <c:v>0.43381900000000001</c:v>
                </c:pt>
                <c:pt idx="3842">
                  <c:v>0.42239399999999999</c:v>
                </c:pt>
                <c:pt idx="3843">
                  <c:v>0.41157199999999999</c:v>
                </c:pt>
                <c:pt idx="3844">
                  <c:v>0.401256</c:v>
                </c:pt>
                <c:pt idx="3845">
                  <c:v>0.39143099999999997</c:v>
                </c:pt>
                <c:pt idx="3846">
                  <c:v>0.38211400000000001</c:v>
                </c:pt>
                <c:pt idx="3847">
                  <c:v>0.37327199999999999</c:v>
                </c:pt>
                <c:pt idx="3848">
                  <c:v>0.36485200000000001</c:v>
                </c:pt>
                <c:pt idx="3849">
                  <c:v>0.35686800000000002</c:v>
                </c:pt>
                <c:pt idx="3850">
                  <c:v>0.34936299999999998</c:v>
                </c:pt>
                <c:pt idx="3851">
                  <c:v>0.34228799999999998</c:v>
                </c:pt>
                <c:pt idx="3852">
                  <c:v>0.33549699999999999</c:v>
                </c:pt>
                <c:pt idx="3853">
                  <c:v>0.32881100000000002</c:v>
                </c:pt>
                <c:pt idx="3854">
                  <c:v>0.32206600000000002</c:v>
                </c:pt>
                <c:pt idx="3855">
                  <c:v>0.31515799999999999</c:v>
                </c:pt>
                <c:pt idx="3856">
                  <c:v>0.30808400000000002</c:v>
                </c:pt>
                <c:pt idx="3857">
                  <c:v>0.30088199999999998</c:v>
                </c:pt>
                <c:pt idx="3858">
                  <c:v>0.29351500000000003</c:v>
                </c:pt>
                <c:pt idx="3859">
                  <c:v>0.28589900000000001</c:v>
                </c:pt>
                <c:pt idx="3860">
                  <c:v>0.27807500000000002</c:v>
                </c:pt>
                <c:pt idx="3861">
                  <c:v>0.27025300000000002</c:v>
                </c:pt>
                <c:pt idx="3862">
                  <c:v>0.26264799999999999</c:v>
                </c:pt>
                <c:pt idx="3863">
                  <c:v>0.255299</c:v>
                </c:pt>
                <c:pt idx="3864">
                  <c:v>0.248085</c:v>
                </c:pt>
                <c:pt idx="3865">
                  <c:v>0.240894</c:v>
                </c:pt>
                <c:pt idx="3866">
                  <c:v>0.23375799999999999</c:v>
                </c:pt>
                <c:pt idx="3867">
                  <c:v>0.22683400000000001</c:v>
                </c:pt>
                <c:pt idx="3868">
                  <c:v>0.220277</c:v>
                </c:pt>
                <c:pt idx="3869">
                  <c:v>0.21412300000000001</c:v>
                </c:pt>
                <c:pt idx="3870">
                  <c:v>0.20827899999999999</c:v>
                </c:pt>
                <c:pt idx="3871">
                  <c:v>0.20261799999999999</c:v>
                </c:pt>
                <c:pt idx="3872">
                  <c:v>0.197077</c:v>
                </c:pt>
                <c:pt idx="3873">
                  <c:v>0.19167000000000001</c:v>
                </c:pt>
                <c:pt idx="3874">
                  <c:v>0.18640100000000001</c:v>
                </c:pt>
                <c:pt idx="3875">
                  <c:v>0.18119499999999999</c:v>
                </c:pt>
                <c:pt idx="3876">
                  <c:v>0.17591300000000001</c:v>
                </c:pt>
                <c:pt idx="3877">
                  <c:v>0.170407</c:v>
                </c:pt>
                <c:pt idx="3878">
                  <c:v>0.164633</c:v>
                </c:pt>
                <c:pt idx="3879">
                  <c:v>0.15870000000000001</c:v>
                </c:pt>
                <c:pt idx="3880">
                  <c:v>0.15276200000000001</c:v>
                </c:pt>
                <c:pt idx="3881">
                  <c:v>0.14682999999999999</c:v>
                </c:pt>
                <c:pt idx="3882">
                  <c:v>0.14075599999999999</c:v>
                </c:pt>
                <c:pt idx="3883">
                  <c:v>0.13437399999999999</c:v>
                </c:pt>
                <c:pt idx="3884">
                  <c:v>0.127633</c:v>
                </c:pt>
                <c:pt idx="3885">
                  <c:v>0.12059400000000001</c:v>
                </c:pt>
                <c:pt idx="3886">
                  <c:v>0.113367</c:v>
                </c:pt>
                <c:pt idx="3887">
                  <c:v>0.10605100000000001</c:v>
                </c:pt>
                <c:pt idx="3888">
                  <c:v>9.8722000000000004E-2</c:v>
                </c:pt>
                <c:pt idx="3889">
                  <c:v>9.1494000000000006E-2</c:v>
                </c:pt>
                <c:pt idx="3890">
                  <c:v>8.4588999999999998E-2</c:v>
                </c:pt>
                <c:pt idx="3891">
                  <c:v>7.8242000000000006E-2</c:v>
                </c:pt>
                <c:pt idx="3892">
                  <c:v>7.2508000000000003E-2</c:v>
                </c:pt>
                <c:pt idx="3893">
                  <c:v>6.7235000000000003E-2</c:v>
                </c:pt>
                <c:pt idx="3894">
                  <c:v>6.2264E-2</c:v>
                </c:pt>
                <c:pt idx="3895">
                  <c:v>5.7575000000000001E-2</c:v>
                </c:pt>
                <c:pt idx="3896">
                  <c:v>5.3245000000000001E-2</c:v>
                </c:pt>
                <c:pt idx="3897">
                  <c:v>4.9347000000000002E-2</c:v>
                </c:pt>
                <c:pt idx="3898">
                  <c:v>4.5914999999999997E-2</c:v>
                </c:pt>
                <c:pt idx="3899">
                  <c:v>4.2915000000000002E-2</c:v>
                </c:pt>
                <c:pt idx="3900">
                  <c:v>4.0260999999999998E-2</c:v>
                </c:pt>
                <c:pt idx="3901">
                  <c:v>3.7925E-2</c:v>
                </c:pt>
                <c:pt idx="3902">
                  <c:v>3.6004000000000001E-2</c:v>
                </c:pt>
                <c:pt idx="3903">
                  <c:v>3.4598999999999998E-2</c:v>
                </c:pt>
                <c:pt idx="3904">
                  <c:v>3.3633000000000003E-2</c:v>
                </c:pt>
                <c:pt idx="3905">
                  <c:v>3.2867E-2</c:v>
                </c:pt>
                <c:pt idx="3906">
                  <c:v>3.2069E-2</c:v>
                </c:pt>
                <c:pt idx="3907">
                  <c:v>3.1127999999999999E-2</c:v>
                </c:pt>
                <c:pt idx="3908">
                  <c:v>3.0058000000000001E-2</c:v>
                </c:pt>
                <c:pt idx="3909">
                  <c:v>2.8934999999999999E-2</c:v>
                </c:pt>
                <c:pt idx="3910">
                  <c:v>2.7799000000000001E-2</c:v>
                </c:pt>
                <c:pt idx="3911">
                  <c:v>2.6585999999999999E-2</c:v>
                </c:pt>
                <c:pt idx="3912">
                  <c:v>2.5218999999999998E-2</c:v>
                </c:pt>
                <c:pt idx="3913">
                  <c:v>2.3755999999999999E-2</c:v>
                </c:pt>
                <c:pt idx="3914">
                  <c:v>2.2343999999999999E-2</c:v>
                </c:pt>
                <c:pt idx="3915">
                  <c:v>2.1003000000000001E-2</c:v>
                </c:pt>
                <c:pt idx="3916">
                  <c:v>1.9604E-2</c:v>
                </c:pt>
                <c:pt idx="3917">
                  <c:v>1.8099000000000001E-2</c:v>
                </c:pt>
                <c:pt idx="3918">
                  <c:v>1.6621E-2</c:v>
                </c:pt>
                <c:pt idx="3919">
                  <c:v>1.5299E-2</c:v>
                </c:pt>
                <c:pt idx="3920">
                  <c:v>1.4097999999999999E-2</c:v>
                </c:pt>
                <c:pt idx="3921">
                  <c:v>1.2906000000000001E-2</c:v>
                </c:pt>
                <c:pt idx="3922">
                  <c:v>1.1688E-2</c:v>
                </c:pt>
                <c:pt idx="3923">
                  <c:v>1.0463E-2</c:v>
                </c:pt>
                <c:pt idx="3924">
                  <c:v>9.2580000000000006E-3</c:v>
                </c:pt>
                <c:pt idx="3925">
                  <c:v>8.1119999999999994E-3</c:v>
                </c:pt>
                <c:pt idx="3926">
                  <c:v>7.077E-3</c:v>
                </c:pt>
                <c:pt idx="3927">
                  <c:v>6.1580000000000003E-3</c:v>
                </c:pt>
                <c:pt idx="3928">
                  <c:v>5.2839999999999996E-3</c:v>
                </c:pt>
                <c:pt idx="3929">
                  <c:v>4.3810000000000003E-3</c:v>
                </c:pt>
                <c:pt idx="3930">
                  <c:v>3.4359999999999998E-3</c:v>
                </c:pt>
                <c:pt idx="3931">
                  <c:v>2.5019999999999999E-3</c:v>
                </c:pt>
                <c:pt idx="3932">
                  <c:v>1.684E-3</c:v>
                </c:pt>
                <c:pt idx="3933">
                  <c:v>1.0870000000000001E-3</c:v>
                </c:pt>
                <c:pt idx="3934">
                  <c:v>7.5199999999999996E-4</c:v>
                </c:pt>
                <c:pt idx="3935">
                  <c:v>5.9400000000000002E-4</c:v>
                </c:pt>
                <c:pt idx="3936">
                  <c:v>6.4000000000000005E-4</c:v>
                </c:pt>
                <c:pt idx="3937">
                  <c:v>9.68E-4</c:v>
                </c:pt>
                <c:pt idx="3938">
                  <c:v>1.6230000000000001E-3</c:v>
                </c:pt>
                <c:pt idx="3939">
                  <c:v>2.6329999999999999E-3</c:v>
                </c:pt>
                <c:pt idx="3940">
                  <c:v>4.0629999999999998E-3</c:v>
                </c:pt>
                <c:pt idx="3941">
                  <c:v>6.0520000000000001E-3</c:v>
                </c:pt>
                <c:pt idx="3942">
                  <c:v>8.7159999999999998E-3</c:v>
                </c:pt>
                <c:pt idx="3943">
                  <c:v>1.204E-2</c:v>
                </c:pt>
                <c:pt idx="3944">
                  <c:v>1.5917000000000001E-2</c:v>
                </c:pt>
                <c:pt idx="3945">
                  <c:v>2.0271999999999998E-2</c:v>
                </c:pt>
                <c:pt idx="3946">
                  <c:v>2.5083999999999999E-2</c:v>
                </c:pt>
                <c:pt idx="3947">
                  <c:v>3.0269999999999998E-2</c:v>
                </c:pt>
                <c:pt idx="3948">
                  <c:v>3.5635E-2</c:v>
                </c:pt>
                <c:pt idx="3949">
                  <c:v>4.0957E-2</c:v>
                </c:pt>
                <c:pt idx="3950">
                  <c:v>4.6103999999999999E-2</c:v>
                </c:pt>
                <c:pt idx="3951">
                  <c:v>5.1067000000000001E-2</c:v>
                </c:pt>
                <c:pt idx="3952">
                  <c:v>5.5883000000000002E-2</c:v>
                </c:pt>
                <c:pt idx="3953">
                  <c:v>6.0512999999999997E-2</c:v>
                </c:pt>
                <c:pt idx="3954">
                  <c:v>6.4847000000000002E-2</c:v>
                </c:pt>
                <c:pt idx="3955">
                  <c:v>6.8834999999999993E-2</c:v>
                </c:pt>
                <c:pt idx="3956">
                  <c:v>7.2539999999999993E-2</c:v>
                </c:pt>
                <c:pt idx="3957">
                  <c:v>7.5995999999999994E-2</c:v>
                </c:pt>
                <c:pt idx="3958">
                  <c:v>7.9114000000000004E-2</c:v>
                </c:pt>
                <c:pt idx="3959">
                  <c:v>8.1784999999999997E-2</c:v>
                </c:pt>
                <c:pt idx="3960">
                  <c:v>8.4017999999999995E-2</c:v>
                </c:pt>
                <c:pt idx="3961">
                  <c:v>8.5938000000000001E-2</c:v>
                </c:pt>
                <c:pt idx="3962">
                  <c:v>8.7675000000000003E-2</c:v>
                </c:pt>
                <c:pt idx="3963">
                  <c:v>8.9313000000000003E-2</c:v>
                </c:pt>
                <c:pt idx="3964">
                  <c:v>9.0893000000000002E-2</c:v>
                </c:pt>
                <c:pt idx="3965">
                  <c:v>9.2415999999999998E-2</c:v>
                </c:pt>
                <c:pt idx="3966">
                  <c:v>9.3841999999999995E-2</c:v>
                </c:pt>
                <c:pt idx="3967">
                  <c:v>9.5162999999999998E-2</c:v>
                </c:pt>
                <c:pt idx="3968">
                  <c:v>9.6442E-2</c:v>
                </c:pt>
                <c:pt idx="3969">
                  <c:v>9.7733E-2</c:v>
                </c:pt>
                <c:pt idx="3970">
                  <c:v>9.8933999999999994E-2</c:v>
                </c:pt>
                <c:pt idx="3971">
                  <c:v>9.9834000000000006E-2</c:v>
                </c:pt>
                <c:pt idx="3972">
                  <c:v>0.10030799999999999</c:v>
                </c:pt>
                <c:pt idx="3973">
                  <c:v>0.10043199999999999</c:v>
                </c:pt>
                <c:pt idx="3974">
                  <c:v>0.100382</c:v>
                </c:pt>
                <c:pt idx="3975">
                  <c:v>0.100303</c:v>
                </c:pt>
                <c:pt idx="3976">
                  <c:v>0.100232</c:v>
                </c:pt>
                <c:pt idx="3977">
                  <c:v>0.100091</c:v>
                </c:pt>
                <c:pt idx="3978">
                  <c:v>9.9731E-2</c:v>
                </c:pt>
                <c:pt idx="3979">
                  <c:v>9.9042000000000005E-2</c:v>
                </c:pt>
                <c:pt idx="3980">
                  <c:v>9.8025000000000001E-2</c:v>
                </c:pt>
                <c:pt idx="3981">
                  <c:v>9.6749000000000002E-2</c:v>
                </c:pt>
                <c:pt idx="3982">
                  <c:v>9.5274999999999999E-2</c:v>
                </c:pt>
                <c:pt idx="3983">
                  <c:v>9.3660999999999994E-2</c:v>
                </c:pt>
                <c:pt idx="3984">
                  <c:v>9.1957999999999998E-2</c:v>
                </c:pt>
                <c:pt idx="3985">
                  <c:v>9.0147000000000005E-2</c:v>
                </c:pt>
                <c:pt idx="3986">
                  <c:v>8.8139999999999996E-2</c:v>
                </c:pt>
                <c:pt idx="3987">
                  <c:v>8.5882E-2</c:v>
                </c:pt>
                <c:pt idx="3988">
                  <c:v>8.3423999999999998E-2</c:v>
                </c:pt>
                <c:pt idx="3989">
                  <c:v>8.0896999999999997E-2</c:v>
                </c:pt>
                <c:pt idx="3990">
                  <c:v>7.8455999999999998E-2</c:v>
                </c:pt>
                <c:pt idx="3991">
                  <c:v>7.6217999999999994E-2</c:v>
                </c:pt>
                <c:pt idx="3992">
                  <c:v>7.4151999999999996E-2</c:v>
                </c:pt>
                <c:pt idx="3993">
                  <c:v>7.2080000000000005E-2</c:v>
                </c:pt>
                <c:pt idx="3994">
                  <c:v>6.9871000000000003E-2</c:v>
                </c:pt>
                <c:pt idx="3995">
                  <c:v>6.7609000000000002E-2</c:v>
                </c:pt>
                <c:pt idx="3996">
                  <c:v>6.5462000000000006E-2</c:v>
                </c:pt>
                <c:pt idx="3997">
                  <c:v>6.3467999999999997E-2</c:v>
                </c:pt>
                <c:pt idx="3998">
                  <c:v>6.1545999999999997E-2</c:v>
                </c:pt>
                <c:pt idx="3999">
                  <c:v>5.9663000000000001E-2</c:v>
                </c:pt>
                <c:pt idx="4000">
                  <c:v>5.7839000000000002E-2</c:v>
                </c:pt>
                <c:pt idx="4001">
                  <c:v>5.6037999999999998E-2</c:v>
                </c:pt>
                <c:pt idx="4002">
                  <c:v>5.4149999999999997E-2</c:v>
                </c:pt>
                <c:pt idx="4003">
                  <c:v>5.2109000000000003E-2</c:v>
                </c:pt>
                <c:pt idx="4004">
                  <c:v>4.9956E-2</c:v>
                </c:pt>
                <c:pt idx="4005">
                  <c:v>4.7779000000000002E-2</c:v>
                </c:pt>
                <c:pt idx="4006">
                  <c:v>4.5650000000000003E-2</c:v>
                </c:pt>
                <c:pt idx="4007">
                  <c:v>4.3637000000000002E-2</c:v>
                </c:pt>
                <c:pt idx="4008">
                  <c:v>4.1783000000000001E-2</c:v>
                </c:pt>
                <c:pt idx="4009">
                  <c:v>4.0014000000000001E-2</c:v>
                </c:pt>
                <c:pt idx="4010">
                  <c:v>3.8177000000000003E-2</c:v>
                </c:pt>
                <c:pt idx="4011">
                  <c:v>3.6318999999999997E-2</c:v>
                </c:pt>
                <c:pt idx="4012">
                  <c:v>3.4825000000000002E-2</c:v>
                </c:pt>
                <c:pt idx="4013">
                  <c:v>3.4083000000000002E-2</c:v>
                </c:pt>
                <c:pt idx="4014">
                  <c:v>3.4035000000000003E-2</c:v>
                </c:pt>
                <c:pt idx="4015">
                  <c:v>3.4217999999999998E-2</c:v>
                </c:pt>
                <c:pt idx="4016">
                  <c:v>3.4250000000000003E-2</c:v>
                </c:pt>
                <c:pt idx="4017">
                  <c:v>3.4106999999999998E-2</c:v>
                </c:pt>
                <c:pt idx="4018">
                  <c:v>3.3944000000000002E-2</c:v>
                </c:pt>
                <c:pt idx="4019">
                  <c:v>3.3785000000000003E-2</c:v>
                </c:pt>
                <c:pt idx="4020">
                  <c:v>3.3512E-2</c:v>
                </c:pt>
                <c:pt idx="4021">
                  <c:v>3.3034000000000001E-2</c:v>
                </c:pt>
                <c:pt idx="4022">
                  <c:v>3.2354000000000001E-2</c:v>
                </c:pt>
                <c:pt idx="4023">
                  <c:v>3.1496000000000003E-2</c:v>
                </c:pt>
                <c:pt idx="4024">
                  <c:v>3.0537000000000002E-2</c:v>
                </c:pt>
                <c:pt idx="4025">
                  <c:v>2.9656999999999999E-2</c:v>
                </c:pt>
                <c:pt idx="4026">
                  <c:v>2.8985E-2</c:v>
                </c:pt>
                <c:pt idx="4027">
                  <c:v>2.8451000000000001E-2</c:v>
                </c:pt>
                <c:pt idx="4028">
                  <c:v>2.7893999999999999E-2</c:v>
                </c:pt>
                <c:pt idx="4029">
                  <c:v>2.7261000000000001E-2</c:v>
                </c:pt>
                <c:pt idx="4030">
                  <c:v>2.6619E-2</c:v>
                </c:pt>
                <c:pt idx="4031">
                  <c:v>2.6030999999999999E-2</c:v>
                </c:pt>
                <c:pt idx="4032">
                  <c:v>2.5447999999999998E-2</c:v>
                </c:pt>
                <c:pt idx="4033">
                  <c:v>2.4747999999999999E-2</c:v>
                </c:pt>
                <c:pt idx="4034">
                  <c:v>2.3973000000000001E-2</c:v>
                </c:pt>
                <c:pt idx="4035">
                  <c:v>2.3496E-2</c:v>
                </c:pt>
                <c:pt idx="4036">
                  <c:v>2.3741999999999999E-2</c:v>
                </c:pt>
                <c:pt idx="4037">
                  <c:v>2.4712999999999999E-2</c:v>
                </c:pt>
                <c:pt idx="4038">
                  <c:v>2.598E-2</c:v>
                </c:pt>
                <c:pt idx="4039">
                  <c:v>2.7156E-2</c:v>
                </c:pt>
                <c:pt idx="4040">
                  <c:v>2.819E-2</c:v>
                </c:pt>
                <c:pt idx="4041">
                  <c:v>2.9169E-2</c:v>
                </c:pt>
                <c:pt idx="4042">
                  <c:v>3.0067E-2</c:v>
                </c:pt>
                <c:pt idx="4043">
                  <c:v>3.0802E-2</c:v>
                </c:pt>
                <c:pt idx="4044">
                  <c:v>3.1386999999999998E-2</c:v>
                </c:pt>
                <c:pt idx="4045">
                  <c:v>3.1896000000000001E-2</c:v>
                </c:pt>
                <c:pt idx="4046">
                  <c:v>3.2368000000000001E-2</c:v>
                </c:pt>
                <c:pt idx="4047">
                  <c:v>3.2846E-2</c:v>
                </c:pt>
                <c:pt idx="4048">
                  <c:v>3.3438000000000002E-2</c:v>
                </c:pt>
                <c:pt idx="4049">
                  <c:v>3.4215000000000002E-2</c:v>
                </c:pt>
                <c:pt idx="4050">
                  <c:v>3.5110000000000002E-2</c:v>
                </c:pt>
                <c:pt idx="4051">
                  <c:v>3.5966999999999999E-2</c:v>
                </c:pt>
                <c:pt idx="4052">
                  <c:v>3.6614000000000001E-2</c:v>
                </c:pt>
                <c:pt idx="4053">
                  <c:v>3.6875999999999999E-2</c:v>
                </c:pt>
                <c:pt idx="4054">
                  <c:v>3.6631999999999998E-2</c:v>
                </c:pt>
                <c:pt idx="4055">
                  <c:v>3.5885E-2</c:v>
                </c:pt>
                <c:pt idx="4056">
                  <c:v>3.474E-2</c:v>
                </c:pt>
                <c:pt idx="4057">
                  <c:v>3.3403000000000002E-2</c:v>
                </c:pt>
                <c:pt idx="4058">
                  <c:v>3.2184999999999998E-2</c:v>
                </c:pt>
                <c:pt idx="4059">
                  <c:v>3.1322999999999997E-2</c:v>
                </c:pt>
                <c:pt idx="4060">
                  <c:v>3.0752999999999999E-2</c:v>
                </c:pt>
                <c:pt idx="4061">
                  <c:v>3.0151000000000001E-2</c:v>
                </c:pt>
                <c:pt idx="4062">
                  <c:v>2.9198000000000002E-2</c:v>
                </c:pt>
                <c:pt idx="4063">
                  <c:v>2.7757E-2</c:v>
                </c:pt>
                <c:pt idx="4064">
                  <c:v>2.5914E-2</c:v>
                </c:pt>
                <c:pt idx="4065">
                  <c:v>2.3942999999999999E-2</c:v>
                </c:pt>
                <c:pt idx="4066">
                  <c:v>2.2196E-2</c:v>
                </c:pt>
                <c:pt idx="4067">
                  <c:v>2.0944000000000001E-2</c:v>
                </c:pt>
                <c:pt idx="4068">
                  <c:v>2.0282999999999999E-2</c:v>
                </c:pt>
                <c:pt idx="4069">
                  <c:v>2.0124E-2</c:v>
                </c:pt>
                <c:pt idx="4070">
                  <c:v>2.0257000000000001E-2</c:v>
                </c:pt>
                <c:pt idx="4071">
                  <c:v>2.0523E-2</c:v>
                </c:pt>
                <c:pt idx="4072">
                  <c:v>2.0943E-2</c:v>
                </c:pt>
                <c:pt idx="4073">
                  <c:v>2.1655000000000001E-2</c:v>
                </c:pt>
                <c:pt idx="4074">
                  <c:v>2.2731000000000001E-2</c:v>
                </c:pt>
                <c:pt idx="4075">
                  <c:v>2.4107E-2</c:v>
                </c:pt>
                <c:pt idx="4076">
                  <c:v>2.5679E-2</c:v>
                </c:pt>
                <c:pt idx="4077">
                  <c:v>2.7400000000000001E-2</c:v>
                </c:pt>
                <c:pt idx="4078">
                  <c:v>2.9284000000000001E-2</c:v>
                </c:pt>
                <c:pt idx="4079">
                  <c:v>3.1369000000000001E-2</c:v>
                </c:pt>
                <c:pt idx="4080">
                  <c:v>3.3700000000000001E-2</c:v>
                </c:pt>
                <c:pt idx="4081">
                  <c:v>3.3805000000000002E-2</c:v>
                </c:pt>
                <c:pt idx="4082">
                  <c:v>3.4056000000000003E-2</c:v>
                </c:pt>
                <c:pt idx="4083">
                  <c:v>3.4207000000000001E-2</c:v>
                </c:pt>
                <c:pt idx="4084">
                  <c:v>3.4093999999999999E-2</c:v>
                </c:pt>
                <c:pt idx="4085">
                  <c:v>3.3819000000000002E-2</c:v>
                </c:pt>
                <c:pt idx="4086">
                  <c:v>3.3642999999999999E-2</c:v>
                </c:pt>
                <c:pt idx="4087">
                  <c:v>3.3751999999999997E-2</c:v>
                </c:pt>
                <c:pt idx="4088">
                  <c:v>3.4167000000000003E-2</c:v>
                </c:pt>
                <c:pt idx="4089">
                  <c:v>3.4789E-2</c:v>
                </c:pt>
                <c:pt idx="4090">
                  <c:v>3.5387000000000002E-2</c:v>
                </c:pt>
                <c:pt idx="4091">
                  <c:v>3.5646999999999998E-2</c:v>
                </c:pt>
                <c:pt idx="4092">
                  <c:v>3.5332000000000002E-2</c:v>
                </c:pt>
                <c:pt idx="4093">
                  <c:v>3.4375000000000003E-2</c:v>
                </c:pt>
                <c:pt idx="4094">
                  <c:v>3.2857999999999998E-2</c:v>
                </c:pt>
                <c:pt idx="4095">
                  <c:v>3.0952E-2</c:v>
                </c:pt>
                <c:pt idx="4096">
                  <c:v>2.8809000000000001E-2</c:v>
                </c:pt>
                <c:pt idx="4097">
                  <c:v>2.6467999999999998E-2</c:v>
                </c:pt>
                <c:pt idx="4098">
                  <c:v>2.3914999999999999E-2</c:v>
                </c:pt>
                <c:pt idx="4099">
                  <c:v>2.1224E-2</c:v>
                </c:pt>
                <c:pt idx="4100">
                  <c:v>1.8539E-2</c:v>
                </c:pt>
                <c:pt idx="4101">
                  <c:v>1.5896E-2</c:v>
                </c:pt>
                <c:pt idx="4102">
                  <c:v>1.3217E-2</c:v>
                </c:pt>
                <c:pt idx="4103">
                  <c:v>1.0458E-2</c:v>
                </c:pt>
                <c:pt idx="4104">
                  <c:v>7.698E-3</c:v>
                </c:pt>
                <c:pt idx="4105">
                  <c:v>5.1070000000000004E-3</c:v>
                </c:pt>
                <c:pt idx="4106">
                  <c:v>2.9090000000000001E-3</c:v>
                </c:pt>
                <c:pt idx="4107">
                  <c:v>1.372E-3</c:v>
                </c:pt>
                <c:pt idx="4108">
                  <c:v>7.5199999999999996E-4</c:v>
                </c:pt>
                <c:pt idx="4109">
                  <c:v>5.6899999999999995E-4</c:v>
                </c:pt>
                <c:pt idx="4110">
                  <c:v>9.41E-4</c:v>
                </c:pt>
                <c:pt idx="4111">
                  <c:v>1.9289999999999999E-3</c:v>
                </c:pt>
                <c:pt idx="4112">
                  <c:v>3.078E-3</c:v>
                </c:pt>
                <c:pt idx="4113">
                  <c:v>4.0829999999999998E-3</c:v>
                </c:pt>
                <c:pt idx="4114">
                  <c:v>4.9040000000000004E-3</c:v>
                </c:pt>
                <c:pt idx="4115">
                  <c:v>5.679E-3</c:v>
                </c:pt>
                <c:pt idx="4116">
                  <c:v>6.5620000000000001E-3</c:v>
                </c:pt>
                <c:pt idx="4117">
                  <c:v>7.6290000000000004E-3</c:v>
                </c:pt>
                <c:pt idx="4118">
                  <c:v>8.8520000000000005E-3</c:v>
                </c:pt>
                <c:pt idx="4119">
                  <c:v>1.0137E-2</c:v>
                </c:pt>
                <c:pt idx="4120">
                  <c:v>1.1363E-2</c:v>
                </c:pt>
                <c:pt idx="4121">
                  <c:v>1.2409999999999999E-2</c:v>
                </c:pt>
                <c:pt idx="4122">
                  <c:v>1.3153E-2</c:v>
                </c:pt>
                <c:pt idx="4123">
                  <c:v>1.3505E-2</c:v>
                </c:pt>
                <c:pt idx="4124">
                  <c:v>1.3487000000000001E-2</c:v>
                </c:pt>
                <c:pt idx="4125">
                  <c:v>1.3247E-2</c:v>
                </c:pt>
                <c:pt idx="4126">
                  <c:v>1.2971999999999999E-2</c:v>
                </c:pt>
                <c:pt idx="4127">
                  <c:v>1.2801E-2</c:v>
                </c:pt>
                <c:pt idx="4128">
                  <c:v>1.2793000000000001E-2</c:v>
                </c:pt>
                <c:pt idx="4129">
                  <c:v>1.2930000000000001E-2</c:v>
                </c:pt>
                <c:pt idx="4130">
                  <c:v>1.32E-2</c:v>
                </c:pt>
                <c:pt idx="4131">
                  <c:v>1.3719E-2</c:v>
                </c:pt>
                <c:pt idx="4132">
                  <c:v>1.4732E-2</c:v>
                </c:pt>
                <c:pt idx="4133">
                  <c:v>1.6382000000000001E-2</c:v>
                </c:pt>
                <c:pt idx="4134">
                  <c:v>1.8530000000000001E-2</c:v>
                </c:pt>
                <c:pt idx="4135">
                  <c:v>2.0829E-2</c:v>
                </c:pt>
                <c:pt idx="4136">
                  <c:v>2.3015000000000001E-2</c:v>
                </c:pt>
                <c:pt idx="4137">
                  <c:v>2.5065E-2</c:v>
                </c:pt>
                <c:pt idx="4138">
                  <c:v>2.7082999999999999E-2</c:v>
                </c:pt>
                <c:pt idx="4139">
                  <c:v>2.9113E-2</c:v>
                </c:pt>
                <c:pt idx="4140">
                  <c:v>3.1095000000000001E-2</c:v>
                </c:pt>
                <c:pt idx="4141">
                  <c:v>3.2968999999999998E-2</c:v>
                </c:pt>
                <c:pt idx="4142">
                  <c:v>3.4702999999999998E-2</c:v>
                </c:pt>
                <c:pt idx="4143">
                  <c:v>3.6262000000000003E-2</c:v>
                </c:pt>
                <c:pt idx="4144">
                  <c:v>3.7606000000000001E-2</c:v>
                </c:pt>
                <c:pt idx="4145">
                  <c:v>3.8706999999999998E-2</c:v>
                </c:pt>
                <c:pt idx="4146">
                  <c:v>3.9538999999999998E-2</c:v>
                </c:pt>
                <c:pt idx="4147">
                  <c:v>4.0141999999999997E-2</c:v>
                </c:pt>
                <c:pt idx="4148">
                  <c:v>4.0693E-2</c:v>
                </c:pt>
                <c:pt idx="4149">
                  <c:v>3.984E-2</c:v>
                </c:pt>
                <c:pt idx="4150">
                  <c:v>3.9257E-2</c:v>
                </c:pt>
                <c:pt idx="4151">
                  <c:v>3.8787000000000002E-2</c:v>
                </c:pt>
                <c:pt idx="4152">
                  <c:v>3.8130999999999998E-2</c:v>
                </c:pt>
                <c:pt idx="4153">
                  <c:v>3.7095000000000003E-2</c:v>
                </c:pt>
                <c:pt idx="4154">
                  <c:v>3.5778999999999998E-2</c:v>
                </c:pt>
                <c:pt idx="4155">
                  <c:v>3.4488999999999999E-2</c:v>
                </c:pt>
                <c:pt idx="4156">
                  <c:v>3.3432999999999997E-2</c:v>
                </c:pt>
                <c:pt idx="4157">
                  <c:v>3.2571999999999997E-2</c:v>
                </c:pt>
                <c:pt idx="4158">
                  <c:v>3.1808000000000003E-2</c:v>
                </c:pt>
                <c:pt idx="4159">
                  <c:v>3.1171999999999998E-2</c:v>
                </c:pt>
                <c:pt idx="4160">
                  <c:v>3.0745999999999999E-2</c:v>
                </c:pt>
                <c:pt idx="4161">
                  <c:v>3.0518E-2</c:v>
                </c:pt>
                <c:pt idx="4162">
                  <c:v>3.0429000000000001E-2</c:v>
                </c:pt>
                <c:pt idx="4163">
                  <c:v>3.0443999999999999E-2</c:v>
                </c:pt>
                <c:pt idx="4164">
                  <c:v>3.0504E-2</c:v>
                </c:pt>
                <c:pt idx="4165">
                  <c:v>3.0483E-2</c:v>
                </c:pt>
                <c:pt idx="4166">
                  <c:v>3.0315000000000002E-2</c:v>
                </c:pt>
                <c:pt idx="4167">
                  <c:v>3.0107999999999999E-2</c:v>
                </c:pt>
                <c:pt idx="4168">
                  <c:v>3.0041999999999999E-2</c:v>
                </c:pt>
                <c:pt idx="4169">
                  <c:v>3.0176000000000001E-2</c:v>
                </c:pt>
                <c:pt idx="4170">
                  <c:v>3.0415000000000001E-2</c:v>
                </c:pt>
                <c:pt idx="4171">
                  <c:v>3.0679000000000001E-2</c:v>
                </c:pt>
                <c:pt idx="4172">
                  <c:v>3.1E-2</c:v>
                </c:pt>
                <c:pt idx="4173">
                  <c:v>3.1426999999999997E-2</c:v>
                </c:pt>
                <c:pt idx="4174">
                  <c:v>3.1841000000000001E-2</c:v>
                </c:pt>
                <c:pt idx="4175">
                  <c:v>3.1961999999999997E-2</c:v>
                </c:pt>
                <c:pt idx="4176">
                  <c:v>3.1548E-2</c:v>
                </c:pt>
                <c:pt idx="4177">
                  <c:v>3.0565999999999999E-2</c:v>
                </c:pt>
                <c:pt idx="4178">
                  <c:v>2.9166999999999998E-2</c:v>
                </c:pt>
                <c:pt idx="4179">
                  <c:v>2.7543999999999999E-2</c:v>
                </c:pt>
                <c:pt idx="4180">
                  <c:v>2.5815999999999999E-2</c:v>
                </c:pt>
                <c:pt idx="4181">
                  <c:v>2.4027E-2</c:v>
                </c:pt>
                <c:pt idx="4182">
                  <c:v>2.2203000000000001E-2</c:v>
                </c:pt>
                <c:pt idx="4183">
                  <c:v>2.0358999999999999E-2</c:v>
                </c:pt>
                <c:pt idx="4184">
                  <c:v>1.8464000000000001E-2</c:v>
                </c:pt>
                <c:pt idx="4185">
                  <c:v>1.6445000000000001E-2</c:v>
                </c:pt>
                <c:pt idx="4186">
                  <c:v>1.4245000000000001E-2</c:v>
                </c:pt>
                <c:pt idx="4187">
                  <c:v>1.1858E-2</c:v>
                </c:pt>
                <c:pt idx="4188">
                  <c:v>9.332E-3</c:v>
                </c:pt>
                <c:pt idx="4189">
                  <c:v>6.8149999999999999E-3</c:v>
                </c:pt>
                <c:pt idx="4190">
                  <c:v>4.5739999999999999E-3</c:v>
                </c:pt>
                <c:pt idx="4191">
                  <c:v>2.8800000000000002E-3</c:v>
                </c:pt>
                <c:pt idx="4192">
                  <c:v>1.804E-3</c:v>
                </c:pt>
                <c:pt idx="4193">
                  <c:v>1.157E-3</c:v>
                </c:pt>
                <c:pt idx="4194">
                  <c:v>7.5199999999999996E-4</c:v>
                </c:pt>
                <c:pt idx="4195">
                  <c:v>7.5000000000000002E-4</c:v>
                </c:pt>
                <c:pt idx="4196">
                  <c:v>1.684E-3</c:v>
                </c:pt>
                <c:pt idx="4197">
                  <c:v>3.9329999999999999E-3</c:v>
                </c:pt>
                <c:pt idx="4198">
                  <c:v>7.3569999999999998E-3</c:v>
                </c:pt>
                <c:pt idx="4199">
                  <c:v>1.1512E-2</c:v>
                </c:pt>
                <c:pt idx="4200">
                  <c:v>1.6086E-2</c:v>
                </c:pt>
                <c:pt idx="4201">
                  <c:v>2.0922E-2</c:v>
                </c:pt>
                <c:pt idx="4202">
                  <c:v>2.5794999999999998E-2</c:v>
                </c:pt>
                <c:pt idx="4203">
                  <c:v>3.0402999999999999E-2</c:v>
                </c:pt>
                <c:pt idx="4204">
                  <c:v>3.4550999999999998E-2</c:v>
                </c:pt>
                <c:pt idx="4205">
                  <c:v>3.8214999999999999E-2</c:v>
                </c:pt>
                <c:pt idx="4206">
                  <c:v>4.1457000000000001E-2</c:v>
                </c:pt>
                <c:pt idx="4207">
                  <c:v>4.4347999999999999E-2</c:v>
                </c:pt>
                <c:pt idx="4208">
                  <c:v>4.6959000000000001E-2</c:v>
                </c:pt>
                <c:pt idx="4209">
                  <c:v>4.9320000000000003E-2</c:v>
                </c:pt>
                <c:pt idx="4210">
                  <c:v>5.1390999999999999E-2</c:v>
                </c:pt>
                <c:pt idx="4211">
                  <c:v>5.3095999999999997E-2</c:v>
                </c:pt>
                <c:pt idx="4212">
                  <c:v>5.4407999999999998E-2</c:v>
                </c:pt>
                <c:pt idx="4213">
                  <c:v>5.5335000000000002E-2</c:v>
                </c:pt>
                <c:pt idx="4214">
                  <c:v>5.5856999999999997E-2</c:v>
                </c:pt>
                <c:pt idx="4215">
                  <c:v>5.5965000000000001E-2</c:v>
                </c:pt>
                <c:pt idx="4216">
                  <c:v>5.5796999999999999E-2</c:v>
                </c:pt>
                <c:pt idx="4217">
                  <c:v>5.5703000000000003E-2</c:v>
                </c:pt>
                <c:pt idx="4218">
                  <c:v>5.6208000000000001E-2</c:v>
                </c:pt>
                <c:pt idx="4219">
                  <c:v>5.7846000000000002E-2</c:v>
                </c:pt>
                <c:pt idx="4220">
                  <c:v>6.0831000000000003E-2</c:v>
                </c:pt>
                <c:pt idx="4221">
                  <c:v>6.4840999999999996E-2</c:v>
                </c:pt>
                <c:pt idx="4222">
                  <c:v>6.9234000000000004E-2</c:v>
                </c:pt>
                <c:pt idx="4223">
                  <c:v>7.3546E-2</c:v>
                </c:pt>
                <c:pt idx="4224">
                  <c:v>7.7681E-2</c:v>
                </c:pt>
                <c:pt idx="4225">
                  <c:v>8.1739000000000006E-2</c:v>
                </c:pt>
                <c:pt idx="4226">
                  <c:v>8.5913000000000003E-2</c:v>
                </c:pt>
                <c:pt idx="4227">
                  <c:v>9.0439000000000005E-2</c:v>
                </c:pt>
                <c:pt idx="4228">
                  <c:v>9.5407000000000006E-2</c:v>
                </c:pt>
                <c:pt idx="4229">
                  <c:v>0.100605</c:v>
                </c:pt>
                <c:pt idx="4230">
                  <c:v>0.10569199999999999</c:v>
                </c:pt>
                <c:pt idx="4231">
                  <c:v>0.110461</c:v>
                </c:pt>
                <c:pt idx="4232">
                  <c:v>0.114802</c:v>
                </c:pt>
                <c:pt idx="4233">
                  <c:v>0.118481</c:v>
                </c:pt>
                <c:pt idx="4234">
                  <c:v>0.121169</c:v>
                </c:pt>
                <c:pt idx="4235">
                  <c:v>0.1227</c:v>
                </c:pt>
                <c:pt idx="4236">
                  <c:v>0.123171</c:v>
                </c:pt>
                <c:pt idx="4237">
                  <c:v>0.122743</c:v>
                </c:pt>
                <c:pt idx="4238">
                  <c:v>0.121507</c:v>
                </c:pt>
                <c:pt idx="4239">
                  <c:v>0.119628</c:v>
                </c:pt>
                <c:pt idx="4240">
                  <c:v>0.117469</c:v>
                </c:pt>
                <c:pt idx="4241">
                  <c:v>0.115393</c:v>
                </c:pt>
                <c:pt idx="4242">
                  <c:v>0.113501</c:v>
                </c:pt>
                <c:pt idx="4243">
                  <c:v>0.11164300000000001</c:v>
                </c:pt>
                <c:pt idx="4244">
                  <c:v>0.109593</c:v>
                </c:pt>
                <c:pt idx="4245">
                  <c:v>0.107114</c:v>
                </c:pt>
                <c:pt idx="4246">
                  <c:v>0.104018</c:v>
                </c:pt>
                <c:pt idx="4247">
                  <c:v>0.100367</c:v>
                </c:pt>
                <c:pt idx="4248">
                  <c:v>9.6569000000000002E-2</c:v>
                </c:pt>
                <c:pt idx="4249">
                  <c:v>9.3191999999999997E-2</c:v>
                </c:pt>
                <c:pt idx="4250">
                  <c:v>9.0631000000000003E-2</c:v>
                </c:pt>
                <c:pt idx="4251">
                  <c:v>8.8884000000000005E-2</c:v>
                </c:pt>
                <c:pt idx="4252">
                  <c:v>8.7628999999999999E-2</c:v>
                </c:pt>
                <c:pt idx="4253">
                  <c:v>8.6594000000000004E-2</c:v>
                </c:pt>
                <c:pt idx="4254">
                  <c:v>8.5809999999999997E-2</c:v>
                </c:pt>
                <c:pt idx="4255">
                  <c:v>8.5420999999999997E-2</c:v>
                </c:pt>
                <c:pt idx="4256">
                  <c:v>8.5364999999999996E-2</c:v>
                </c:pt>
                <c:pt idx="4257">
                  <c:v>8.5443000000000005E-2</c:v>
                </c:pt>
                <c:pt idx="4258">
                  <c:v>8.5527000000000006E-2</c:v>
                </c:pt>
                <c:pt idx="4259">
                  <c:v>8.5565000000000002E-2</c:v>
                </c:pt>
                <c:pt idx="4260">
                  <c:v>8.5499000000000006E-2</c:v>
                </c:pt>
                <c:pt idx="4261">
                  <c:v>8.5322999999999996E-2</c:v>
                </c:pt>
                <c:pt idx="4262">
                  <c:v>8.5158999999999999E-2</c:v>
                </c:pt>
                <c:pt idx="4263">
                  <c:v>8.5220000000000004E-2</c:v>
                </c:pt>
                <c:pt idx="4264">
                  <c:v>8.5707000000000005E-2</c:v>
                </c:pt>
                <c:pt idx="4265">
                  <c:v>8.6633000000000002E-2</c:v>
                </c:pt>
                <c:pt idx="4266">
                  <c:v>8.7648000000000004E-2</c:v>
                </c:pt>
                <c:pt idx="4267">
                  <c:v>8.7984000000000007E-2</c:v>
                </c:pt>
                <c:pt idx="4268">
                  <c:v>8.6675000000000002E-2</c:v>
                </c:pt>
                <c:pt idx="4269">
                  <c:v>8.3184999999999995E-2</c:v>
                </c:pt>
                <c:pt idx="4270">
                  <c:v>7.9172000000000006E-2</c:v>
                </c:pt>
                <c:pt idx="4271">
                  <c:v>7.9766000000000004E-2</c:v>
                </c:pt>
                <c:pt idx="4272">
                  <c:v>8.6509000000000003E-2</c:v>
                </c:pt>
                <c:pt idx="4273">
                  <c:v>9.5598000000000002E-2</c:v>
                </c:pt>
                <c:pt idx="4274">
                  <c:v>0.10406799999999999</c:v>
                </c:pt>
                <c:pt idx="4275">
                  <c:v>0.11075400000000001</c:v>
                </c:pt>
                <c:pt idx="4276">
                  <c:v>0.115509</c:v>
                </c:pt>
                <c:pt idx="4277">
                  <c:v>0.11867</c:v>
                </c:pt>
                <c:pt idx="4278">
                  <c:v>0.120631</c:v>
                </c:pt>
                <c:pt idx="4279">
                  <c:v>0.12149799999999999</c:v>
                </c:pt>
                <c:pt idx="4280">
                  <c:v>0.121154</c:v>
                </c:pt>
                <c:pt idx="4281">
                  <c:v>0.119575</c:v>
                </c:pt>
                <c:pt idx="4282">
                  <c:v>0.11690399999999999</c:v>
                </c:pt>
                <c:pt idx="4283">
                  <c:v>0.113257</c:v>
                </c:pt>
                <c:pt idx="4284">
                  <c:v>0.108699</c:v>
                </c:pt>
                <c:pt idx="4285">
                  <c:v>0.10334400000000001</c:v>
                </c:pt>
                <c:pt idx="4286">
                  <c:v>9.7299999999999998E-2</c:v>
                </c:pt>
                <c:pt idx="4287">
                  <c:v>9.0541999999999997E-2</c:v>
                </c:pt>
                <c:pt idx="4288">
                  <c:v>8.2977999999999996E-2</c:v>
                </c:pt>
                <c:pt idx="4289">
                  <c:v>7.4611999999999998E-2</c:v>
                </c:pt>
                <c:pt idx="4290">
                  <c:v>6.5626000000000004E-2</c:v>
                </c:pt>
                <c:pt idx="4291">
                  <c:v>5.6446999999999997E-2</c:v>
                </c:pt>
                <c:pt idx="4292">
                  <c:v>4.8002000000000003E-2</c:v>
                </c:pt>
                <c:pt idx="4293">
                  <c:v>4.2055000000000002E-2</c:v>
                </c:pt>
                <c:pt idx="4294">
                  <c:v>4.1010999999999999E-2</c:v>
                </c:pt>
                <c:pt idx="4295">
                  <c:v>4.5594000000000003E-2</c:v>
                </c:pt>
                <c:pt idx="4296">
                  <c:v>5.1057999999999999E-2</c:v>
                </c:pt>
                <c:pt idx="4297">
                  <c:v>5.3211000000000001E-2</c:v>
                </c:pt>
                <c:pt idx="4298">
                  <c:v>5.2845000000000003E-2</c:v>
                </c:pt>
                <c:pt idx="4299">
                  <c:v>5.1454E-2</c:v>
                </c:pt>
                <c:pt idx="4300">
                  <c:v>4.9847000000000002E-2</c:v>
                </c:pt>
                <c:pt idx="4301">
                  <c:v>4.8367E-2</c:v>
                </c:pt>
                <c:pt idx="4302">
                  <c:v>4.7056000000000001E-2</c:v>
                </c:pt>
                <c:pt idx="4303">
                  <c:v>4.5738000000000001E-2</c:v>
                </c:pt>
                <c:pt idx="4304">
                  <c:v>4.4273E-2</c:v>
                </c:pt>
                <c:pt idx="4305">
                  <c:v>4.2757999999999997E-2</c:v>
                </c:pt>
                <c:pt idx="4306">
                  <c:v>4.1369999999999997E-2</c:v>
                </c:pt>
                <c:pt idx="4307">
                  <c:v>4.0133000000000002E-2</c:v>
                </c:pt>
                <c:pt idx="4308">
                  <c:v>3.9001000000000001E-2</c:v>
                </c:pt>
                <c:pt idx="4309">
                  <c:v>3.8026999999999998E-2</c:v>
                </c:pt>
                <c:pt idx="4310">
                  <c:v>3.7238E-2</c:v>
                </c:pt>
                <c:pt idx="4311">
                  <c:v>3.6551E-2</c:v>
                </c:pt>
                <c:pt idx="4312">
                  <c:v>3.6041999999999998E-2</c:v>
                </c:pt>
                <c:pt idx="4313">
                  <c:v>3.6083999999999998E-2</c:v>
                </c:pt>
                <c:pt idx="4314">
                  <c:v>3.6940000000000001E-2</c:v>
                </c:pt>
                <c:pt idx="4315">
                  <c:v>3.8357000000000002E-2</c:v>
                </c:pt>
                <c:pt idx="4316">
                  <c:v>3.9775999999999999E-2</c:v>
                </c:pt>
                <c:pt idx="4317">
                  <c:v>4.0855000000000002E-2</c:v>
                </c:pt>
                <c:pt idx="4318">
                  <c:v>4.163E-2</c:v>
                </c:pt>
                <c:pt idx="4319">
                  <c:v>4.2314999999999998E-2</c:v>
                </c:pt>
                <c:pt idx="4320">
                  <c:v>4.3151000000000002E-2</c:v>
                </c:pt>
                <c:pt idx="4321">
                  <c:v>4.4365000000000002E-2</c:v>
                </c:pt>
                <c:pt idx="4322">
                  <c:v>4.607E-2</c:v>
                </c:pt>
                <c:pt idx="4323">
                  <c:v>4.8198999999999999E-2</c:v>
                </c:pt>
                <c:pt idx="4324">
                  <c:v>5.0630000000000001E-2</c:v>
                </c:pt>
                <c:pt idx="4325">
                  <c:v>5.3273000000000001E-2</c:v>
                </c:pt>
                <c:pt idx="4326">
                  <c:v>5.5985E-2</c:v>
                </c:pt>
                <c:pt idx="4327">
                  <c:v>5.8534000000000003E-2</c:v>
                </c:pt>
                <c:pt idx="4328">
                  <c:v>6.0790999999999998E-2</c:v>
                </c:pt>
                <c:pt idx="4329">
                  <c:v>6.2762999999999999E-2</c:v>
                </c:pt>
                <c:pt idx="4330">
                  <c:v>6.4357999999999999E-2</c:v>
                </c:pt>
                <c:pt idx="4331">
                  <c:v>6.5317E-2</c:v>
                </c:pt>
                <c:pt idx="4332">
                  <c:v>6.5503000000000006E-2</c:v>
                </c:pt>
                <c:pt idx="4333">
                  <c:v>6.5061999999999995E-2</c:v>
                </c:pt>
                <c:pt idx="4334">
                  <c:v>6.429E-2</c:v>
                </c:pt>
                <c:pt idx="4335">
                  <c:v>6.3590999999999995E-2</c:v>
                </c:pt>
                <c:pt idx="4336">
                  <c:v>6.3428999999999999E-2</c:v>
                </c:pt>
                <c:pt idx="4337">
                  <c:v>6.3911999999999997E-2</c:v>
                </c:pt>
                <c:pt idx="4338">
                  <c:v>6.4491999999999994E-2</c:v>
                </c:pt>
                <c:pt idx="4339">
                  <c:v>6.4390000000000003E-2</c:v>
                </c:pt>
                <c:pt idx="4340">
                  <c:v>6.3305E-2</c:v>
                </c:pt>
                <c:pt idx="4341">
                  <c:v>6.1552000000000003E-2</c:v>
                </c:pt>
                <c:pt idx="4342">
                  <c:v>5.9686999999999997E-2</c:v>
                </c:pt>
                <c:pt idx="4343">
                  <c:v>5.8181999999999998E-2</c:v>
                </c:pt>
                <c:pt idx="4344">
                  <c:v>5.7347000000000002E-2</c:v>
                </c:pt>
                <c:pt idx="4345">
                  <c:v>5.7249000000000001E-2</c:v>
                </c:pt>
                <c:pt idx="4346">
                  <c:v>5.7666000000000002E-2</c:v>
                </c:pt>
                <c:pt idx="4347">
                  <c:v>5.8264999999999997E-2</c:v>
                </c:pt>
                <c:pt idx="4348">
                  <c:v>5.8872000000000001E-2</c:v>
                </c:pt>
                <c:pt idx="4349">
                  <c:v>5.9477000000000002E-2</c:v>
                </c:pt>
                <c:pt idx="4350">
                  <c:v>5.9996000000000001E-2</c:v>
                </c:pt>
                <c:pt idx="4351">
                  <c:v>6.0218000000000001E-2</c:v>
                </c:pt>
                <c:pt idx="4352">
                  <c:v>5.9926E-2</c:v>
                </c:pt>
                <c:pt idx="4353">
                  <c:v>5.8950000000000002E-2</c:v>
                </c:pt>
                <c:pt idx="4354">
                  <c:v>5.7289E-2</c:v>
                </c:pt>
                <c:pt idx="4355">
                  <c:v>5.5354E-2</c:v>
                </c:pt>
                <c:pt idx="4356">
                  <c:v>5.3897E-2</c:v>
                </c:pt>
                <c:pt idx="4357">
                  <c:v>5.3499999999999999E-2</c:v>
                </c:pt>
                <c:pt idx="4358">
                  <c:v>5.4248999999999999E-2</c:v>
                </c:pt>
                <c:pt idx="4359">
                  <c:v>5.5819000000000001E-2</c:v>
                </c:pt>
                <c:pt idx="4360">
                  <c:v>5.7568000000000001E-2</c:v>
                </c:pt>
                <c:pt idx="4361">
                  <c:v>5.8672000000000002E-2</c:v>
                </c:pt>
                <c:pt idx="4362">
                  <c:v>5.8622E-2</c:v>
                </c:pt>
                <c:pt idx="4363">
                  <c:v>5.7647999999999998E-2</c:v>
                </c:pt>
                <c:pt idx="4364">
                  <c:v>5.6494000000000003E-2</c:v>
                </c:pt>
                <c:pt idx="4365">
                  <c:v>5.5773000000000003E-2</c:v>
                </c:pt>
                <c:pt idx="4366">
                  <c:v>5.5570000000000001E-2</c:v>
                </c:pt>
                <c:pt idx="4367">
                  <c:v>5.5551000000000003E-2</c:v>
                </c:pt>
                <c:pt idx="4368">
                  <c:v>5.0977000000000001E-2</c:v>
                </c:pt>
                <c:pt idx="4369">
                  <c:v>4.6405000000000002E-2</c:v>
                </c:pt>
                <c:pt idx="4370">
                  <c:v>4.1833000000000002E-2</c:v>
                </c:pt>
                <c:pt idx="4371">
                  <c:v>3.7262999999999998E-2</c:v>
                </c:pt>
                <c:pt idx="4372">
                  <c:v>3.2695000000000002E-2</c:v>
                </c:pt>
                <c:pt idx="4373">
                  <c:v>2.8128E-2</c:v>
                </c:pt>
                <c:pt idx="4374">
                  <c:v>2.3562E-2</c:v>
                </c:pt>
                <c:pt idx="4375">
                  <c:v>1.8997E-2</c:v>
                </c:pt>
                <c:pt idx="4376">
                  <c:v>1.4434000000000001E-2</c:v>
                </c:pt>
                <c:pt idx="4377">
                  <c:v>9.8720000000000006E-3</c:v>
                </c:pt>
                <c:pt idx="4378">
                  <c:v>5.3109999999999997E-3</c:v>
                </c:pt>
                <c:pt idx="4379">
                  <c:v>7.5199999999999996E-4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1A46-0F47-BE5F-CF41C3384C08}"/>
            </c:ext>
          </c:extLst>
        </c:ser>
        <c:ser>
          <c:idx val="1"/>
          <c:order val="1"/>
          <c:tx>
            <c:strRef>
              <c:f>PES!$C$1</c:f>
              <c:strCache>
                <c:ptCount val="1"/>
                <c:pt idx="0">
                  <c:v>Trichoderma-mycelium-PES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PES!$A$2:$A$4381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PES!$C$2:$C$4381</c:f>
              <c:numCache>
                <c:formatCode>General</c:formatCode>
                <c:ptCount val="4380"/>
                <c:pt idx="0">
                  <c:v>1.3650000000000001E-2</c:v>
                </c:pt>
                <c:pt idx="1">
                  <c:v>1.3587999999999999E-2</c:v>
                </c:pt>
                <c:pt idx="2">
                  <c:v>1.3527000000000001E-2</c:v>
                </c:pt>
                <c:pt idx="3">
                  <c:v>1.3467E-2</c:v>
                </c:pt>
                <c:pt idx="4">
                  <c:v>1.3409000000000001E-2</c:v>
                </c:pt>
                <c:pt idx="5">
                  <c:v>1.3351E-2</c:v>
                </c:pt>
                <c:pt idx="6">
                  <c:v>1.3296000000000001E-2</c:v>
                </c:pt>
                <c:pt idx="7">
                  <c:v>1.3240999999999999E-2</c:v>
                </c:pt>
                <c:pt idx="8">
                  <c:v>1.3188E-2</c:v>
                </c:pt>
                <c:pt idx="9">
                  <c:v>1.3136E-2</c:v>
                </c:pt>
                <c:pt idx="10">
                  <c:v>1.3084999999999999E-2</c:v>
                </c:pt>
                <c:pt idx="11">
                  <c:v>1.3036000000000001E-2</c:v>
                </c:pt>
                <c:pt idx="12">
                  <c:v>1.2988E-2</c:v>
                </c:pt>
                <c:pt idx="13">
                  <c:v>1.231E-2</c:v>
                </c:pt>
                <c:pt idx="14">
                  <c:v>1.1516999999999999E-2</c:v>
                </c:pt>
                <c:pt idx="15">
                  <c:v>1.0739E-2</c:v>
                </c:pt>
                <c:pt idx="16">
                  <c:v>1.0213E-2</c:v>
                </c:pt>
                <c:pt idx="17">
                  <c:v>1.0222E-2</c:v>
                </c:pt>
                <c:pt idx="18">
                  <c:v>1.0791E-2</c:v>
                </c:pt>
                <c:pt idx="19">
                  <c:v>1.1539000000000001E-2</c:v>
                </c:pt>
                <c:pt idx="20">
                  <c:v>1.2017999999999999E-2</c:v>
                </c:pt>
                <c:pt idx="21">
                  <c:v>1.2095E-2</c:v>
                </c:pt>
                <c:pt idx="22">
                  <c:v>1.1997000000000001E-2</c:v>
                </c:pt>
                <c:pt idx="23">
                  <c:v>1.2186000000000001E-2</c:v>
                </c:pt>
                <c:pt idx="24">
                  <c:v>1.2886999999999999E-2</c:v>
                </c:pt>
                <c:pt idx="25">
                  <c:v>1.3571E-2</c:v>
                </c:pt>
                <c:pt idx="26">
                  <c:v>1.363E-2</c:v>
                </c:pt>
                <c:pt idx="27">
                  <c:v>1.2999E-2</c:v>
                </c:pt>
                <c:pt idx="28">
                  <c:v>1.2009000000000001E-2</c:v>
                </c:pt>
                <c:pt idx="29">
                  <c:v>1.0963000000000001E-2</c:v>
                </c:pt>
                <c:pt idx="30">
                  <c:v>9.9970000000000007E-3</c:v>
                </c:pt>
                <c:pt idx="31">
                  <c:v>9.2449999999999997E-3</c:v>
                </c:pt>
                <c:pt idx="32">
                  <c:v>8.7670000000000005E-3</c:v>
                </c:pt>
                <c:pt idx="33">
                  <c:v>8.4309999999999993E-3</c:v>
                </c:pt>
                <c:pt idx="34">
                  <c:v>8.0260000000000001E-3</c:v>
                </c:pt>
                <c:pt idx="35">
                  <c:v>7.378E-3</c:v>
                </c:pt>
                <c:pt idx="36">
                  <c:v>6.4580000000000002E-3</c:v>
                </c:pt>
                <c:pt idx="37">
                  <c:v>5.4000000000000003E-3</c:v>
                </c:pt>
                <c:pt idx="38">
                  <c:v>4.4390000000000002E-3</c:v>
                </c:pt>
                <c:pt idx="39">
                  <c:v>3.839E-3</c:v>
                </c:pt>
                <c:pt idx="40">
                  <c:v>3.7880000000000001E-3</c:v>
                </c:pt>
                <c:pt idx="41">
                  <c:v>4.2529999999999998E-3</c:v>
                </c:pt>
                <c:pt idx="42">
                  <c:v>4.9540000000000001E-3</c:v>
                </c:pt>
                <c:pt idx="43">
                  <c:v>5.6039999999999996E-3</c:v>
                </c:pt>
                <c:pt idx="44">
                  <c:v>6.2009999999999999E-3</c:v>
                </c:pt>
                <c:pt idx="45">
                  <c:v>6.9680000000000002E-3</c:v>
                </c:pt>
                <c:pt idx="46">
                  <c:v>8.0770000000000008E-3</c:v>
                </c:pt>
                <c:pt idx="47">
                  <c:v>9.4780000000000003E-3</c:v>
                </c:pt>
                <c:pt idx="48">
                  <c:v>1.0795000000000001E-2</c:v>
                </c:pt>
                <c:pt idx="49">
                  <c:v>1.1657000000000001E-2</c:v>
                </c:pt>
                <c:pt idx="50">
                  <c:v>1.2336E-2</c:v>
                </c:pt>
                <c:pt idx="51">
                  <c:v>1.324E-2</c:v>
                </c:pt>
                <c:pt idx="52">
                  <c:v>1.4401000000000001E-2</c:v>
                </c:pt>
                <c:pt idx="53">
                  <c:v>1.5731999999999999E-2</c:v>
                </c:pt>
                <c:pt idx="54">
                  <c:v>1.7090999999999999E-2</c:v>
                </c:pt>
                <c:pt idx="55">
                  <c:v>1.8149999999999999E-2</c:v>
                </c:pt>
                <c:pt idx="56">
                  <c:v>1.8591E-2</c:v>
                </c:pt>
                <c:pt idx="57">
                  <c:v>1.8463E-2</c:v>
                </c:pt>
                <c:pt idx="58">
                  <c:v>1.8020000000000001E-2</c:v>
                </c:pt>
                <c:pt idx="59">
                  <c:v>1.7399999999999999E-2</c:v>
                </c:pt>
                <c:pt idx="60">
                  <c:v>1.6617E-2</c:v>
                </c:pt>
                <c:pt idx="61">
                  <c:v>1.5729E-2</c:v>
                </c:pt>
                <c:pt idx="62">
                  <c:v>1.4867E-2</c:v>
                </c:pt>
                <c:pt idx="63">
                  <c:v>1.4074E-2</c:v>
                </c:pt>
                <c:pt idx="64">
                  <c:v>1.3150999999999999E-2</c:v>
                </c:pt>
                <c:pt idx="65">
                  <c:v>1.1816999999999999E-2</c:v>
                </c:pt>
                <c:pt idx="66">
                  <c:v>1.0042000000000001E-2</c:v>
                </c:pt>
                <c:pt idx="67">
                  <c:v>8.0730000000000003E-3</c:v>
                </c:pt>
                <c:pt idx="68">
                  <c:v>6.2059999999999997E-3</c:v>
                </c:pt>
                <c:pt idx="69">
                  <c:v>4.6049999999999997E-3</c:v>
                </c:pt>
                <c:pt idx="70">
                  <c:v>3.2850000000000002E-3</c:v>
                </c:pt>
                <c:pt idx="71">
                  <c:v>2.1949999999999999E-3</c:v>
                </c:pt>
                <c:pt idx="72">
                  <c:v>1.3159999999999999E-3</c:v>
                </c:pt>
                <c:pt idx="73">
                  <c:v>6.7900000000000002E-4</c:v>
                </c:pt>
                <c:pt idx="74">
                  <c:v>2.9399999999999999E-4</c:v>
                </c:pt>
                <c:pt idx="75">
                  <c:v>8.5000000000000006E-5</c:v>
                </c:pt>
                <c:pt idx="76">
                  <c:v>0</c:v>
                </c:pt>
                <c:pt idx="77">
                  <c:v>9.4000000000000103E-5</c:v>
                </c:pt>
                <c:pt idx="78">
                  <c:v>3.5799999999999997E-4</c:v>
                </c:pt>
                <c:pt idx="79">
                  <c:v>7.5799999999999999E-4</c:v>
                </c:pt>
                <c:pt idx="80">
                  <c:v>1.397E-3</c:v>
                </c:pt>
                <c:pt idx="81">
                  <c:v>2.467E-3</c:v>
                </c:pt>
                <c:pt idx="82">
                  <c:v>4.0109999999999998E-3</c:v>
                </c:pt>
                <c:pt idx="83">
                  <c:v>5.7939999999999997E-3</c:v>
                </c:pt>
                <c:pt idx="84">
                  <c:v>7.4720000000000003E-3</c:v>
                </c:pt>
                <c:pt idx="85">
                  <c:v>8.8749999999999992E-3</c:v>
                </c:pt>
                <c:pt idx="86">
                  <c:v>9.9930000000000001E-3</c:v>
                </c:pt>
                <c:pt idx="87">
                  <c:v>1.0817999999999999E-2</c:v>
                </c:pt>
                <c:pt idx="88">
                  <c:v>1.1354E-2</c:v>
                </c:pt>
                <c:pt idx="89">
                  <c:v>1.1682E-2</c:v>
                </c:pt>
                <c:pt idx="90">
                  <c:v>1.1811E-2</c:v>
                </c:pt>
                <c:pt idx="91">
                  <c:v>1.1698E-2</c:v>
                </c:pt>
                <c:pt idx="92">
                  <c:v>1.1403E-2</c:v>
                </c:pt>
                <c:pt idx="93">
                  <c:v>1.0973999999999999E-2</c:v>
                </c:pt>
                <c:pt idx="94">
                  <c:v>1.0432E-2</c:v>
                </c:pt>
                <c:pt idx="95">
                  <c:v>9.8279999999999999E-3</c:v>
                </c:pt>
                <c:pt idx="96">
                  <c:v>9.2560000000000003E-3</c:v>
                </c:pt>
                <c:pt idx="97">
                  <c:v>8.8059999999999996E-3</c:v>
                </c:pt>
                <c:pt idx="98">
                  <c:v>8.541E-3</c:v>
                </c:pt>
                <c:pt idx="99">
                  <c:v>8.5269999999999999E-3</c:v>
                </c:pt>
                <c:pt idx="100">
                  <c:v>8.7899999999999992E-3</c:v>
                </c:pt>
                <c:pt idx="101">
                  <c:v>9.2540000000000001E-3</c:v>
                </c:pt>
                <c:pt idx="102">
                  <c:v>9.8139999999999998E-3</c:v>
                </c:pt>
                <c:pt idx="103">
                  <c:v>1.0454E-2</c:v>
                </c:pt>
                <c:pt idx="104">
                  <c:v>1.1246000000000001E-2</c:v>
                </c:pt>
                <c:pt idx="105">
                  <c:v>1.2173E-2</c:v>
                </c:pt>
                <c:pt idx="106">
                  <c:v>1.3025E-2</c:v>
                </c:pt>
                <c:pt idx="107">
                  <c:v>1.3531E-2</c:v>
                </c:pt>
                <c:pt idx="108">
                  <c:v>1.3584000000000001E-2</c:v>
                </c:pt>
                <c:pt idx="109">
                  <c:v>1.3295E-2</c:v>
                </c:pt>
                <c:pt idx="110">
                  <c:v>1.2876E-2</c:v>
                </c:pt>
                <c:pt idx="111">
                  <c:v>1.2551E-2</c:v>
                </c:pt>
                <c:pt idx="112">
                  <c:v>1.2404999999999999E-2</c:v>
                </c:pt>
                <c:pt idx="113">
                  <c:v>1.2152E-2</c:v>
                </c:pt>
                <c:pt idx="114">
                  <c:v>1.1349E-2</c:v>
                </c:pt>
                <c:pt idx="115">
                  <c:v>1.0038999999999999E-2</c:v>
                </c:pt>
                <c:pt idx="116">
                  <c:v>8.7010000000000004E-3</c:v>
                </c:pt>
                <c:pt idx="117">
                  <c:v>7.7219999999999997E-3</c:v>
                </c:pt>
                <c:pt idx="118">
                  <c:v>7.2329999999999998E-3</c:v>
                </c:pt>
                <c:pt idx="119">
                  <c:v>7.1679999999999999E-3</c:v>
                </c:pt>
                <c:pt idx="120">
                  <c:v>7.3590000000000001E-3</c:v>
                </c:pt>
                <c:pt idx="121">
                  <c:v>7.5230000000000002E-3</c:v>
                </c:pt>
                <c:pt idx="122">
                  <c:v>7.6920000000000001E-3</c:v>
                </c:pt>
                <c:pt idx="123">
                  <c:v>7.9209999999999992E-3</c:v>
                </c:pt>
                <c:pt idx="124">
                  <c:v>8.0730000000000003E-3</c:v>
                </c:pt>
                <c:pt idx="125">
                  <c:v>8.5470000000000008E-3</c:v>
                </c:pt>
                <c:pt idx="126">
                  <c:v>9.3469999999999994E-3</c:v>
                </c:pt>
                <c:pt idx="127">
                  <c:v>1.0295E-2</c:v>
                </c:pt>
                <c:pt idx="128">
                  <c:v>1.1294999999999999E-2</c:v>
                </c:pt>
                <c:pt idx="129">
                  <c:v>1.2274999999999999E-2</c:v>
                </c:pt>
                <c:pt idx="130">
                  <c:v>1.3148E-2</c:v>
                </c:pt>
                <c:pt idx="131">
                  <c:v>1.3864E-2</c:v>
                </c:pt>
                <c:pt idx="132">
                  <c:v>1.4397999999999999E-2</c:v>
                </c:pt>
                <c:pt idx="133">
                  <c:v>1.4727000000000001E-2</c:v>
                </c:pt>
                <c:pt idx="134">
                  <c:v>1.4916E-2</c:v>
                </c:pt>
                <c:pt idx="135">
                  <c:v>1.5146E-2</c:v>
                </c:pt>
                <c:pt idx="136">
                  <c:v>1.5505E-2</c:v>
                </c:pt>
                <c:pt idx="137">
                  <c:v>1.5845999999999999E-2</c:v>
                </c:pt>
                <c:pt idx="138">
                  <c:v>1.6052E-2</c:v>
                </c:pt>
                <c:pt idx="139">
                  <c:v>1.6250000000000001E-2</c:v>
                </c:pt>
                <c:pt idx="140">
                  <c:v>1.6546000000000002E-2</c:v>
                </c:pt>
                <c:pt idx="141">
                  <c:v>1.6811E-2</c:v>
                </c:pt>
                <c:pt idx="142">
                  <c:v>1.6820999999999999E-2</c:v>
                </c:pt>
                <c:pt idx="143">
                  <c:v>1.6480999999999999E-2</c:v>
                </c:pt>
                <c:pt idx="144">
                  <c:v>1.5842999999999999E-2</c:v>
                </c:pt>
                <c:pt idx="145">
                  <c:v>1.5066E-2</c:v>
                </c:pt>
                <c:pt idx="146">
                  <c:v>1.4396000000000001E-2</c:v>
                </c:pt>
                <c:pt idx="147">
                  <c:v>1.4028000000000001E-2</c:v>
                </c:pt>
                <c:pt idx="148">
                  <c:v>1.393E-2</c:v>
                </c:pt>
                <c:pt idx="149">
                  <c:v>1.3857E-2</c:v>
                </c:pt>
                <c:pt idx="150">
                  <c:v>1.3481E-2</c:v>
                </c:pt>
                <c:pt idx="151">
                  <c:v>1.2633E-2</c:v>
                </c:pt>
                <c:pt idx="152">
                  <c:v>1.1443999999999999E-2</c:v>
                </c:pt>
                <c:pt idx="153">
                  <c:v>1.0189999999999999E-2</c:v>
                </c:pt>
                <c:pt idx="154">
                  <c:v>9.0390000000000002E-3</c:v>
                </c:pt>
                <c:pt idx="155">
                  <c:v>7.9740000000000002E-3</c:v>
                </c:pt>
                <c:pt idx="156">
                  <c:v>6.9230000000000003E-3</c:v>
                </c:pt>
                <c:pt idx="157">
                  <c:v>5.9259999999999998E-3</c:v>
                </c:pt>
                <c:pt idx="158">
                  <c:v>5.1419999999999999E-3</c:v>
                </c:pt>
                <c:pt idx="159">
                  <c:v>4.6769999999999997E-3</c:v>
                </c:pt>
                <c:pt idx="160">
                  <c:v>4.4600000000000004E-3</c:v>
                </c:pt>
                <c:pt idx="161">
                  <c:v>4.3550000000000004E-3</c:v>
                </c:pt>
                <c:pt idx="162">
                  <c:v>4.3369999999999997E-3</c:v>
                </c:pt>
                <c:pt idx="163">
                  <c:v>4.4489999999999998E-3</c:v>
                </c:pt>
                <c:pt idx="164">
                  <c:v>4.6889999999999996E-3</c:v>
                </c:pt>
                <c:pt idx="165">
                  <c:v>4.9820000000000003E-3</c:v>
                </c:pt>
                <c:pt idx="166">
                  <c:v>5.3699999999999998E-3</c:v>
                </c:pt>
                <c:pt idx="167">
                  <c:v>5.9789999999999999E-3</c:v>
                </c:pt>
                <c:pt idx="168">
                  <c:v>6.8700000000000002E-3</c:v>
                </c:pt>
                <c:pt idx="169">
                  <c:v>7.9839999999999998E-3</c:v>
                </c:pt>
                <c:pt idx="170">
                  <c:v>9.1990000000000006E-3</c:v>
                </c:pt>
                <c:pt idx="171">
                  <c:v>1.0352E-2</c:v>
                </c:pt>
                <c:pt idx="172">
                  <c:v>1.1278E-2</c:v>
                </c:pt>
                <c:pt idx="173">
                  <c:v>1.1875999999999999E-2</c:v>
                </c:pt>
                <c:pt idx="174">
                  <c:v>1.2205000000000001E-2</c:v>
                </c:pt>
                <c:pt idx="175">
                  <c:v>1.2534E-2</c:v>
                </c:pt>
                <c:pt idx="176">
                  <c:v>1.3125E-2</c:v>
                </c:pt>
                <c:pt idx="177">
                  <c:v>1.3912000000000001E-2</c:v>
                </c:pt>
                <c:pt idx="178">
                  <c:v>1.4500000000000001E-2</c:v>
                </c:pt>
                <c:pt idx="179">
                  <c:v>1.4503E-2</c:v>
                </c:pt>
                <c:pt idx="180">
                  <c:v>1.3882E-2</c:v>
                </c:pt>
                <c:pt idx="181">
                  <c:v>1.2917E-2</c:v>
                </c:pt>
                <c:pt idx="182">
                  <c:v>1.1901999999999999E-2</c:v>
                </c:pt>
                <c:pt idx="183">
                  <c:v>1.0940999999999999E-2</c:v>
                </c:pt>
                <c:pt idx="184">
                  <c:v>1.0024E-2</c:v>
                </c:pt>
                <c:pt idx="185">
                  <c:v>9.2010000000000008E-3</c:v>
                </c:pt>
                <c:pt idx="186">
                  <c:v>8.5830000000000004E-3</c:v>
                </c:pt>
                <c:pt idx="187">
                  <c:v>8.2070000000000008E-3</c:v>
                </c:pt>
                <c:pt idx="188">
                  <c:v>8.0090000000000005E-3</c:v>
                </c:pt>
                <c:pt idx="189">
                  <c:v>7.9469999999999992E-3</c:v>
                </c:pt>
                <c:pt idx="190">
                  <c:v>8.0730000000000003E-3</c:v>
                </c:pt>
                <c:pt idx="191">
                  <c:v>8.3199999999999993E-3</c:v>
                </c:pt>
                <c:pt idx="192">
                  <c:v>8.7860000000000004E-3</c:v>
                </c:pt>
                <c:pt idx="193">
                  <c:v>9.4070000000000004E-3</c:v>
                </c:pt>
                <c:pt idx="194">
                  <c:v>1.017E-2</c:v>
                </c:pt>
                <c:pt idx="195">
                  <c:v>1.1119E-2</c:v>
                </c:pt>
                <c:pt idx="196">
                  <c:v>1.2326E-2</c:v>
                </c:pt>
                <c:pt idx="197">
                  <c:v>1.3849E-2</c:v>
                </c:pt>
                <c:pt idx="198">
                  <c:v>1.5630999999999999E-2</c:v>
                </c:pt>
                <c:pt idx="199">
                  <c:v>1.7412E-2</c:v>
                </c:pt>
                <c:pt idx="200">
                  <c:v>1.8834E-2</c:v>
                </c:pt>
                <c:pt idx="201">
                  <c:v>1.9668000000000001E-2</c:v>
                </c:pt>
                <c:pt idx="202">
                  <c:v>1.9970000000000002E-2</c:v>
                </c:pt>
                <c:pt idx="203">
                  <c:v>2.0032000000000001E-2</c:v>
                </c:pt>
                <c:pt idx="204">
                  <c:v>2.0171000000000001E-2</c:v>
                </c:pt>
                <c:pt idx="205">
                  <c:v>2.0513E-2</c:v>
                </c:pt>
                <c:pt idx="206">
                  <c:v>2.0955999999999999E-2</c:v>
                </c:pt>
                <c:pt idx="207">
                  <c:v>2.1307E-2</c:v>
                </c:pt>
                <c:pt idx="208">
                  <c:v>2.1475999999999999E-2</c:v>
                </c:pt>
                <c:pt idx="209">
                  <c:v>2.1558999999999998E-2</c:v>
                </c:pt>
                <c:pt idx="210">
                  <c:v>2.1728000000000001E-2</c:v>
                </c:pt>
                <c:pt idx="211">
                  <c:v>2.2039E-2</c:v>
                </c:pt>
                <c:pt idx="212">
                  <c:v>2.2405000000000001E-2</c:v>
                </c:pt>
                <c:pt idx="213">
                  <c:v>2.2717999999999999E-2</c:v>
                </c:pt>
                <c:pt idx="214">
                  <c:v>2.2918999999999998E-2</c:v>
                </c:pt>
                <c:pt idx="215">
                  <c:v>2.2973E-2</c:v>
                </c:pt>
                <c:pt idx="216">
                  <c:v>2.2876000000000001E-2</c:v>
                </c:pt>
                <c:pt idx="217">
                  <c:v>2.2734999999999998E-2</c:v>
                </c:pt>
                <c:pt idx="218">
                  <c:v>2.2761E-2</c:v>
                </c:pt>
                <c:pt idx="219">
                  <c:v>2.3154000000000001E-2</c:v>
                </c:pt>
                <c:pt idx="220">
                  <c:v>2.3941E-2</c:v>
                </c:pt>
                <c:pt idx="221">
                  <c:v>2.4891E-2</c:v>
                </c:pt>
                <c:pt idx="222">
                  <c:v>2.5655000000000001E-2</c:v>
                </c:pt>
                <c:pt idx="223">
                  <c:v>2.6086000000000002E-2</c:v>
                </c:pt>
                <c:pt idx="224">
                  <c:v>2.6388999999999999E-2</c:v>
                </c:pt>
                <c:pt idx="225">
                  <c:v>2.6911999999999998E-2</c:v>
                </c:pt>
                <c:pt idx="226">
                  <c:v>2.7827999999999999E-2</c:v>
                </c:pt>
                <c:pt idx="227">
                  <c:v>2.9041999999999998E-2</c:v>
                </c:pt>
                <c:pt idx="228">
                  <c:v>3.0318999999999999E-2</c:v>
                </c:pt>
                <c:pt idx="229">
                  <c:v>3.1473000000000001E-2</c:v>
                </c:pt>
                <c:pt idx="230">
                  <c:v>3.2486000000000001E-2</c:v>
                </c:pt>
                <c:pt idx="231">
                  <c:v>3.3456E-2</c:v>
                </c:pt>
                <c:pt idx="232">
                  <c:v>3.4467999999999999E-2</c:v>
                </c:pt>
                <c:pt idx="233">
                  <c:v>3.5504000000000001E-2</c:v>
                </c:pt>
                <c:pt idx="234">
                  <c:v>3.6431999999999999E-2</c:v>
                </c:pt>
                <c:pt idx="235">
                  <c:v>3.7092E-2</c:v>
                </c:pt>
                <c:pt idx="236">
                  <c:v>3.7428999999999997E-2</c:v>
                </c:pt>
                <c:pt idx="237">
                  <c:v>3.7540999999999998E-2</c:v>
                </c:pt>
                <c:pt idx="238">
                  <c:v>3.7578E-2</c:v>
                </c:pt>
                <c:pt idx="239">
                  <c:v>3.7621000000000002E-2</c:v>
                </c:pt>
                <c:pt idx="240">
                  <c:v>3.7675E-2</c:v>
                </c:pt>
                <c:pt idx="241">
                  <c:v>3.7751E-2</c:v>
                </c:pt>
                <c:pt idx="242">
                  <c:v>3.7883E-2</c:v>
                </c:pt>
                <c:pt idx="243">
                  <c:v>3.8093000000000002E-2</c:v>
                </c:pt>
                <c:pt idx="244">
                  <c:v>3.8330999999999997E-2</c:v>
                </c:pt>
                <c:pt idx="245">
                  <c:v>3.8487E-2</c:v>
                </c:pt>
                <c:pt idx="246">
                  <c:v>3.8550000000000001E-2</c:v>
                </c:pt>
                <c:pt idx="247">
                  <c:v>3.8685999999999998E-2</c:v>
                </c:pt>
                <c:pt idx="248">
                  <c:v>3.9104E-2</c:v>
                </c:pt>
                <c:pt idx="249">
                  <c:v>3.9850999999999998E-2</c:v>
                </c:pt>
                <c:pt idx="250">
                  <c:v>4.0804E-2</c:v>
                </c:pt>
                <c:pt idx="251">
                  <c:v>4.1811000000000001E-2</c:v>
                </c:pt>
                <c:pt idx="252">
                  <c:v>4.2812000000000003E-2</c:v>
                </c:pt>
                <c:pt idx="253">
                  <c:v>4.3853000000000003E-2</c:v>
                </c:pt>
                <c:pt idx="254">
                  <c:v>4.5013999999999998E-2</c:v>
                </c:pt>
                <c:pt idx="255">
                  <c:v>4.6302999999999997E-2</c:v>
                </c:pt>
                <c:pt idx="256">
                  <c:v>4.7635999999999998E-2</c:v>
                </c:pt>
                <c:pt idx="257">
                  <c:v>4.8917000000000002E-2</c:v>
                </c:pt>
                <c:pt idx="258">
                  <c:v>5.0108E-2</c:v>
                </c:pt>
                <c:pt idx="259">
                  <c:v>5.1222999999999998E-2</c:v>
                </c:pt>
                <c:pt idx="260">
                  <c:v>5.228E-2</c:v>
                </c:pt>
                <c:pt idx="261">
                  <c:v>5.3272E-2</c:v>
                </c:pt>
                <c:pt idx="262">
                  <c:v>5.4161000000000001E-2</c:v>
                </c:pt>
                <c:pt idx="263">
                  <c:v>5.4916E-2</c:v>
                </c:pt>
                <c:pt idx="264">
                  <c:v>5.5580999999999998E-2</c:v>
                </c:pt>
                <c:pt idx="265">
                  <c:v>5.6293999999999997E-2</c:v>
                </c:pt>
                <c:pt idx="266">
                  <c:v>5.7195999999999997E-2</c:v>
                </c:pt>
                <c:pt idx="267">
                  <c:v>5.8306999999999998E-2</c:v>
                </c:pt>
                <c:pt idx="268">
                  <c:v>5.9491000000000002E-2</c:v>
                </c:pt>
                <c:pt idx="269">
                  <c:v>6.0553999999999997E-2</c:v>
                </c:pt>
                <c:pt idx="270">
                  <c:v>6.1372999999999997E-2</c:v>
                </c:pt>
                <c:pt idx="271">
                  <c:v>6.1964999999999999E-2</c:v>
                </c:pt>
                <c:pt idx="272">
                  <c:v>6.2447999999999997E-2</c:v>
                </c:pt>
                <c:pt idx="273">
                  <c:v>6.2965999999999994E-2</c:v>
                </c:pt>
                <c:pt idx="274">
                  <c:v>6.3608999999999999E-2</c:v>
                </c:pt>
                <c:pt idx="275">
                  <c:v>6.4388000000000001E-2</c:v>
                </c:pt>
                <c:pt idx="276">
                  <c:v>6.5265000000000004E-2</c:v>
                </c:pt>
                <c:pt idx="277">
                  <c:v>6.6206000000000001E-2</c:v>
                </c:pt>
                <c:pt idx="278">
                  <c:v>6.7169999999999994E-2</c:v>
                </c:pt>
                <c:pt idx="279">
                  <c:v>6.8093000000000001E-2</c:v>
                </c:pt>
                <c:pt idx="280">
                  <c:v>6.8932999999999994E-2</c:v>
                </c:pt>
                <c:pt idx="281">
                  <c:v>6.9723999999999994E-2</c:v>
                </c:pt>
                <c:pt idx="282">
                  <c:v>7.0533999999999999E-2</c:v>
                </c:pt>
                <c:pt idx="283">
                  <c:v>7.1381E-2</c:v>
                </c:pt>
                <c:pt idx="284">
                  <c:v>7.2231000000000004E-2</c:v>
                </c:pt>
                <c:pt idx="285">
                  <c:v>7.306E-2</c:v>
                </c:pt>
                <c:pt idx="286">
                  <c:v>7.3890999999999998E-2</c:v>
                </c:pt>
                <c:pt idx="287">
                  <c:v>7.4773000000000006E-2</c:v>
                </c:pt>
                <c:pt idx="288">
                  <c:v>7.5739000000000001E-2</c:v>
                </c:pt>
                <c:pt idx="289">
                  <c:v>7.6777999999999999E-2</c:v>
                </c:pt>
                <c:pt idx="290">
                  <c:v>7.7840999999999994E-2</c:v>
                </c:pt>
                <c:pt idx="291">
                  <c:v>7.8876000000000002E-2</c:v>
                </c:pt>
                <c:pt idx="292">
                  <c:v>7.986E-2</c:v>
                </c:pt>
                <c:pt idx="293">
                  <c:v>8.0807000000000004E-2</c:v>
                </c:pt>
                <c:pt idx="294">
                  <c:v>8.1785999999999998E-2</c:v>
                </c:pt>
                <c:pt idx="295">
                  <c:v>8.2921999999999996E-2</c:v>
                </c:pt>
                <c:pt idx="296">
                  <c:v>8.4331000000000003E-2</c:v>
                </c:pt>
                <c:pt idx="297">
                  <c:v>8.5977999999999999E-2</c:v>
                </c:pt>
                <c:pt idx="298">
                  <c:v>8.7637000000000007E-2</c:v>
                </c:pt>
                <c:pt idx="299">
                  <c:v>8.9079000000000005E-2</c:v>
                </c:pt>
                <c:pt idx="300">
                  <c:v>9.0218000000000007E-2</c:v>
                </c:pt>
                <c:pt idx="301">
                  <c:v>9.1088000000000002E-2</c:v>
                </c:pt>
                <c:pt idx="302">
                  <c:v>9.1759999999999994E-2</c:v>
                </c:pt>
                <c:pt idx="303">
                  <c:v>9.2326000000000005E-2</c:v>
                </c:pt>
                <c:pt idx="304">
                  <c:v>9.2919000000000002E-2</c:v>
                </c:pt>
                <c:pt idx="305">
                  <c:v>9.3662999999999996E-2</c:v>
                </c:pt>
                <c:pt idx="306">
                  <c:v>9.4616000000000006E-2</c:v>
                </c:pt>
                <c:pt idx="307">
                  <c:v>9.5709000000000002E-2</c:v>
                </c:pt>
                <c:pt idx="308">
                  <c:v>9.6758999999999998E-2</c:v>
                </c:pt>
                <c:pt idx="309">
                  <c:v>9.7603999999999996E-2</c:v>
                </c:pt>
                <c:pt idx="310">
                  <c:v>9.8250000000000004E-2</c:v>
                </c:pt>
                <c:pt idx="311">
                  <c:v>9.8847000000000004E-2</c:v>
                </c:pt>
                <c:pt idx="312">
                  <c:v>9.9537E-2</c:v>
                </c:pt>
                <c:pt idx="313">
                  <c:v>0.100358</c:v>
                </c:pt>
                <c:pt idx="314">
                  <c:v>0.10127700000000001</c:v>
                </c:pt>
                <c:pt idx="315">
                  <c:v>0.10226399999999999</c:v>
                </c:pt>
                <c:pt idx="316">
                  <c:v>0.103327</c:v>
                </c:pt>
                <c:pt idx="317">
                  <c:v>0.10448</c:v>
                </c:pt>
                <c:pt idx="318">
                  <c:v>0.10571999999999999</c:v>
                </c:pt>
                <c:pt idx="319">
                  <c:v>0.106992</c:v>
                </c:pt>
                <c:pt idx="320">
                  <c:v>0.10817400000000001</c:v>
                </c:pt>
                <c:pt idx="321">
                  <c:v>0.109108</c:v>
                </c:pt>
                <c:pt idx="322">
                  <c:v>0.109721</c:v>
                </c:pt>
                <c:pt idx="323">
                  <c:v>0.110094</c:v>
                </c:pt>
                <c:pt idx="324">
                  <c:v>0.11038100000000001</c:v>
                </c:pt>
                <c:pt idx="325">
                  <c:v>0.110684</c:v>
                </c:pt>
                <c:pt idx="326">
                  <c:v>0.11104</c:v>
                </c:pt>
                <c:pt idx="327">
                  <c:v>0.111471</c:v>
                </c:pt>
                <c:pt idx="328">
                  <c:v>0.11200400000000001</c:v>
                </c:pt>
                <c:pt idx="329">
                  <c:v>0.112674</c:v>
                </c:pt>
                <c:pt idx="330">
                  <c:v>0.113486</c:v>
                </c:pt>
                <c:pt idx="331">
                  <c:v>0.11434900000000001</c:v>
                </c:pt>
                <c:pt idx="332">
                  <c:v>0.11509800000000001</c:v>
                </c:pt>
                <c:pt idx="333">
                  <c:v>0.11566700000000001</c:v>
                </c:pt>
                <c:pt idx="334">
                  <c:v>0.11619400000000001</c:v>
                </c:pt>
                <c:pt idx="335">
                  <c:v>0.11691500000000001</c:v>
                </c:pt>
                <c:pt idx="336">
                  <c:v>0.117924</c:v>
                </c:pt>
                <c:pt idx="337">
                  <c:v>0.119104</c:v>
                </c:pt>
                <c:pt idx="338">
                  <c:v>0.12028700000000001</c:v>
                </c:pt>
                <c:pt idx="339">
                  <c:v>0.121445</c:v>
                </c:pt>
                <c:pt idx="340">
                  <c:v>0.122666</c:v>
                </c:pt>
                <c:pt idx="341">
                  <c:v>0.12399300000000001</c:v>
                </c:pt>
                <c:pt idx="342">
                  <c:v>0.125338</c:v>
                </c:pt>
                <c:pt idx="343">
                  <c:v>0.12656899999999999</c:v>
                </c:pt>
                <c:pt idx="344">
                  <c:v>0.12765399999999999</c:v>
                </c:pt>
                <c:pt idx="345">
                  <c:v>0.12870799999999999</c:v>
                </c:pt>
                <c:pt idx="346">
                  <c:v>0.12986300000000001</c:v>
                </c:pt>
                <c:pt idx="347">
                  <c:v>0.131106</c:v>
                </c:pt>
                <c:pt idx="348">
                  <c:v>0.13229299999999999</c:v>
                </c:pt>
                <c:pt idx="349">
                  <c:v>0.13331200000000001</c:v>
                </c:pt>
                <c:pt idx="350">
                  <c:v>0.13415199999999999</c:v>
                </c:pt>
                <c:pt idx="351">
                  <c:v>0.13486200000000001</c:v>
                </c:pt>
                <c:pt idx="352">
                  <c:v>0.13551199999999999</c:v>
                </c:pt>
                <c:pt idx="353">
                  <c:v>0.13617499999999999</c:v>
                </c:pt>
                <c:pt idx="354">
                  <c:v>0.13686799999999999</c:v>
                </c:pt>
                <c:pt idx="355">
                  <c:v>0.13753000000000001</c:v>
                </c:pt>
                <c:pt idx="356">
                  <c:v>0.138101</c:v>
                </c:pt>
                <c:pt idx="357">
                  <c:v>0.13864000000000001</c:v>
                </c:pt>
                <c:pt idx="358">
                  <c:v>0.139295</c:v>
                </c:pt>
                <c:pt idx="359">
                  <c:v>0.14014399999999999</c:v>
                </c:pt>
                <c:pt idx="360">
                  <c:v>0.14111000000000001</c:v>
                </c:pt>
                <c:pt idx="361">
                  <c:v>0.142065</c:v>
                </c:pt>
                <c:pt idx="362">
                  <c:v>0.14297399999999999</c:v>
                </c:pt>
                <c:pt idx="363">
                  <c:v>0.14388699999999999</c:v>
                </c:pt>
                <c:pt idx="364">
                  <c:v>0.14482</c:v>
                </c:pt>
                <c:pt idx="365">
                  <c:v>0.145701</c:v>
                </c:pt>
                <c:pt idx="366">
                  <c:v>0.14647199999999999</c:v>
                </c:pt>
                <c:pt idx="367">
                  <c:v>0.14719199999999999</c:v>
                </c:pt>
                <c:pt idx="368">
                  <c:v>0.148011</c:v>
                </c:pt>
                <c:pt idx="369">
                  <c:v>0.14902399999999999</c:v>
                </c:pt>
                <c:pt idx="370">
                  <c:v>0.15015899999999999</c:v>
                </c:pt>
                <c:pt idx="371">
                  <c:v>0.15124499999999999</c:v>
                </c:pt>
                <c:pt idx="372">
                  <c:v>0.15218300000000001</c:v>
                </c:pt>
                <c:pt idx="373">
                  <c:v>0.153003</c:v>
                </c:pt>
                <c:pt idx="374">
                  <c:v>0.15377099999999999</c:v>
                </c:pt>
                <c:pt idx="375">
                  <c:v>0.15451100000000001</c:v>
                </c:pt>
                <c:pt idx="376">
                  <c:v>0.15521599999999999</c:v>
                </c:pt>
                <c:pt idx="377">
                  <c:v>0.15587999999999999</c:v>
                </c:pt>
                <c:pt idx="378">
                  <c:v>0.156477</c:v>
                </c:pt>
                <c:pt idx="379">
                  <c:v>0.15698500000000001</c:v>
                </c:pt>
                <c:pt idx="380">
                  <c:v>0.15743599999999999</c:v>
                </c:pt>
                <c:pt idx="381">
                  <c:v>0.157914</c:v>
                </c:pt>
                <c:pt idx="382">
                  <c:v>0.15846499999999999</c:v>
                </c:pt>
                <c:pt idx="383">
                  <c:v>0.15904399999999999</c:v>
                </c:pt>
                <c:pt idx="384">
                  <c:v>0.159576</c:v>
                </c:pt>
                <c:pt idx="385">
                  <c:v>0.16000600000000001</c:v>
                </c:pt>
                <c:pt idx="386">
                  <c:v>0.16031799999999999</c:v>
                </c:pt>
                <c:pt idx="387">
                  <c:v>0.16054299999999999</c:v>
                </c:pt>
                <c:pt idx="388">
                  <c:v>0.16075800000000001</c:v>
                </c:pt>
                <c:pt idx="389">
                  <c:v>0.16105900000000001</c:v>
                </c:pt>
                <c:pt idx="390">
                  <c:v>0.161523</c:v>
                </c:pt>
                <c:pt idx="391">
                  <c:v>0.162215</c:v>
                </c:pt>
                <c:pt idx="392">
                  <c:v>0.163157</c:v>
                </c:pt>
                <c:pt idx="393">
                  <c:v>0.164297</c:v>
                </c:pt>
                <c:pt idx="394">
                  <c:v>0.16549700000000001</c:v>
                </c:pt>
                <c:pt idx="395">
                  <c:v>0.166599</c:v>
                </c:pt>
                <c:pt idx="396">
                  <c:v>0.16750200000000001</c:v>
                </c:pt>
                <c:pt idx="397">
                  <c:v>0.168212</c:v>
                </c:pt>
                <c:pt idx="398">
                  <c:v>0.168818</c:v>
                </c:pt>
                <c:pt idx="399">
                  <c:v>0.169401</c:v>
                </c:pt>
                <c:pt idx="400">
                  <c:v>0.16997599999999999</c:v>
                </c:pt>
                <c:pt idx="401">
                  <c:v>0.17053599999999999</c:v>
                </c:pt>
                <c:pt idx="402">
                  <c:v>0.17110700000000001</c:v>
                </c:pt>
                <c:pt idx="403">
                  <c:v>0.17174200000000001</c:v>
                </c:pt>
                <c:pt idx="404">
                  <c:v>0.17246300000000001</c:v>
                </c:pt>
                <c:pt idx="405">
                  <c:v>0.17322100000000001</c:v>
                </c:pt>
                <c:pt idx="406">
                  <c:v>0.1739</c:v>
                </c:pt>
                <c:pt idx="407">
                  <c:v>0.17438699999999999</c:v>
                </c:pt>
                <c:pt idx="408">
                  <c:v>0.174653</c:v>
                </c:pt>
                <c:pt idx="409">
                  <c:v>0.17477799999999999</c:v>
                </c:pt>
                <c:pt idx="410">
                  <c:v>0.17491899999999999</c:v>
                </c:pt>
                <c:pt idx="411">
                  <c:v>0.175234</c:v>
                </c:pt>
                <c:pt idx="412">
                  <c:v>0.175812</c:v>
                </c:pt>
                <c:pt idx="413">
                  <c:v>0.17663499999999999</c:v>
                </c:pt>
                <c:pt idx="414">
                  <c:v>0.177618</c:v>
                </c:pt>
                <c:pt idx="415">
                  <c:v>0.17868000000000001</c:v>
                </c:pt>
                <c:pt idx="416">
                  <c:v>0.17976400000000001</c:v>
                </c:pt>
                <c:pt idx="417">
                  <c:v>0.18080299999999999</c:v>
                </c:pt>
                <c:pt idx="418">
                  <c:v>0.181727</c:v>
                </c:pt>
                <c:pt idx="419">
                  <c:v>0.182505</c:v>
                </c:pt>
                <c:pt idx="420">
                  <c:v>0.18317700000000001</c:v>
                </c:pt>
                <c:pt idx="421">
                  <c:v>0.18384</c:v>
                </c:pt>
                <c:pt idx="422">
                  <c:v>0.18460099999999999</c:v>
                </c:pt>
                <c:pt idx="423">
                  <c:v>0.1855</c:v>
                </c:pt>
                <c:pt idx="424">
                  <c:v>0.18646299999999999</c:v>
                </c:pt>
                <c:pt idx="425">
                  <c:v>0.18737899999999999</c:v>
                </c:pt>
                <c:pt idx="426">
                  <c:v>0.18820200000000001</c:v>
                </c:pt>
                <c:pt idx="427">
                  <c:v>0.18892800000000001</c:v>
                </c:pt>
                <c:pt idx="428">
                  <c:v>0.189526</c:v>
                </c:pt>
                <c:pt idx="429">
                  <c:v>0.189966</c:v>
                </c:pt>
                <c:pt idx="430">
                  <c:v>0.190279</c:v>
                </c:pt>
                <c:pt idx="431">
                  <c:v>0.19054099999999999</c:v>
                </c:pt>
                <c:pt idx="432">
                  <c:v>0.190831</c:v>
                </c:pt>
                <c:pt idx="433">
                  <c:v>0.19120300000000001</c:v>
                </c:pt>
                <c:pt idx="434">
                  <c:v>0.19168399999999999</c:v>
                </c:pt>
                <c:pt idx="435">
                  <c:v>0.19226599999999999</c:v>
                </c:pt>
                <c:pt idx="436">
                  <c:v>0.19292000000000001</c:v>
                </c:pt>
                <c:pt idx="437">
                  <c:v>0.19361700000000001</c:v>
                </c:pt>
                <c:pt idx="438">
                  <c:v>0.19434000000000001</c:v>
                </c:pt>
                <c:pt idx="439">
                  <c:v>0.195079</c:v>
                </c:pt>
                <c:pt idx="440">
                  <c:v>0.19583500000000001</c:v>
                </c:pt>
                <c:pt idx="441">
                  <c:v>0.19661699999999999</c:v>
                </c:pt>
                <c:pt idx="442">
                  <c:v>0.197431</c:v>
                </c:pt>
                <c:pt idx="443">
                  <c:v>0.19825400000000001</c:v>
                </c:pt>
                <c:pt idx="444">
                  <c:v>0.19905</c:v>
                </c:pt>
                <c:pt idx="445">
                  <c:v>0.199818</c:v>
                </c:pt>
                <c:pt idx="446">
                  <c:v>0.20058100000000001</c:v>
                </c:pt>
                <c:pt idx="447">
                  <c:v>0.201297</c:v>
                </c:pt>
                <c:pt idx="448">
                  <c:v>0.20186699999999999</c:v>
                </c:pt>
                <c:pt idx="449">
                  <c:v>0.202241</c:v>
                </c:pt>
                <c:pt idx="450">
                  <c:v>0.20247100000000001</c:v>
                </c:pt>
                <c:pt idx="451">
                  <c:v>0.20263200000000001</c:v>
                </c:pt>
                <c:pt idx="452">
                  <c:v>0.20277200000000001</c:v>
                </c:pt>
                <c:pt idx="453">
                  <c:v>0.202933</c:v>
                </c:pt>
                <c:pt idx="454">
                  <c:v>0.20316500000000001</c:v>
                </c:pt>
                <c:pt idx="455">
                  <c:v>0.20349100000000001</c:v>
                </c:pt>
                <c:pt idx="456">
                  <c:v>0.20391100000000001</c:v>
                </c:pt>
                <c:pt idx="457">
                  <c:v>0.20441899999999999</c:v>
                </c:pt>
                <c:pt idx="458">
                  <c:v>0.20501</c:v>
                </c:pt>
                <c:pt idx="459">
                  <c:v>0.205677</c:v>
                </c:pt>
                <c:pt idx="460">
                  <c:v>0.20641100000000001</c:v>
                </c:pt>
                <c:pt idx="461">
                  <c:v>0.20719599999999999</c:v>
                </c:pt>
                <c:pt idx="462">
                  <c:v>0.20798</c:v>
                </c:pt>
                <c:pt idx="463">
                  <c:v>0.20871000000000001</c:v>
                </c:pt>
                <c:pt idx="464">
                  <c:v>0.20937800000000001</c:v>
                </c:pt>
                <c:pt idx="465">
                  <c:v>0.21001900000000001</c:v>
                </c:pt>
                <c:pt idx="466">
                  <c:v>0.210622</c:v>
                </c:pt>
                <c:pt idx="467">
                  <c:v>0.21110799999999999</c:v>
                </c:pt>
                <c:pt idx="468">
                  <c:v>0.211422</c:v>
                </c:pt>
                <c:pt idx="469">
                  <c:v>0.21160899999999999</c:v>
                </c:pt>
                <c:pt idx="470">
                  <c:v>0.21174699999999999</c:v>
                </c:pt>
                <c:pt idx="471">
                  <c:v>0.21185599999999999</c:v>
                </c:pt>
                <c:pt idx="472">
                  <c:v>0.21188399999999999</c:v>
                </c:pt>
                <c:pt idx="473">
                  <c:v>0.211807</c:v>
                </c:pt>
                <c:pt idx="474">
                  <c:v>0.21171599999999999</c:v>
                </c:pt>
                <c:pt idx="475">
                  <c:v>0.21177699999999999</c:v>
                </c:pt>
                <c:pt idx="476">
                  <c:v>0.21209600000000001</c:v>
                </c:pt>
                <c:pt idx="477">
                  <c:v>0.21263000000000001</c:v>
                </c:pt>
                <c:pt idx="478">
                  <c:v>0.21326999999999999</c:v>
                </c:pt>
                <c:pt idx="479">
                  <c:v>0.21395700000000001</c:v>
                </c:pt>
                <c:pt idx="480">
                  <c:v>0.214696</c:v>
                </c:pt>
                <c:pt idx="481">
                  <c:v>0.21552199999999999</c:v>
                </c:pt>
                <c:pt idx="482">
                  <c:v>0.21645200000000001</c:v>
                </c:pt>
                <c:pt idx="483">
                  <c:v>0.217449</c:v>
                </c:pt>
                <c:pt idx="484">
                  <c:v>0.218413</c:v>
                </c:pt>
                <c:pt idx="485">
                  <c:v>0.219253</c:v>
                </c:pt>
                <c:pt idx="486">
                  <c:v>0.21996599999999999</c:v>
                </c:pt>
                <c:pt idx="487">
                  <c:v>0.220611</c:v>
                </c:pt>
                <c:pt idx="488">
                  <c:v>0.22123000000000001</c:v>
                </c:pt>
                <c:pt idx="489">
                  <c:v>0.22180900000000001</c:v>
                </c:pt>
                <c:pt idx="490">
                  <c:v>0.22231799999999999</c:v>
                </c:pt>
                <c:pt idx="491">
                  <c:v>0.222745</c:v>
                </c:pt>
                <c:pt idx="492">
                  <c:v>0.22309000000000001</c:v>
                </c:pt>
                <c:pt idx="493">
                  <c:v>0.223356</c:v>
                </c:pt>
                <c:pt idx="494">
                  <c:v>0.22356999999999999</c:v>
                </c:pt>
                <c:pt idx="495">
                  <c:v>0.22375800000000001</c:v>
                </c:pt>
                <c:pt idx="496">
                  <c:v>0.223915</c:v>
                </c:pt>
                <c:pt idx="497">
                  <c:v>0.22405800000000001</c:v>
                </c:pt>
                <c:pt idx="498">
                  <c:v>0.22426399999999999</c:v>
                </c:pt>
                <c:pt idx="499">
                  <c:v>0.22459799999999999</c:v>
                </c:pt>
                <c:pt idx="500">
                  <c:v>0.22502</c:v>
                </c:pt>
                <c:pt idx="501">
                  <c:v>0.22545599999999999</c:v>
                </c:pt>
                <c:pt idx="502">
                  <c:v>0.22589999999999999</c:v>
                </c:pt>
                <c:pt idx="503">
                  <c:v>0.226408</c:v>
                </c:pt>
                <c:pt idx="504">
                  <c:v>0.227016</c:v>
                </c:pt>
                <c:pt idx="505">
                  <c:v>0.22769200000000001</c:v>
                </c:pt>
                <c:pt idx="506">
                  <c:v>0.22833999999999999</c:v>
                </c:pt>
                <c:pt idx="507">
                  <c:v>0.228853</c:v>
                </c:pt>
                <c:pt idx="508">
                  <c:v>0.229216</c:v>
                </c:pt>
                <c:pt idx="509">
                  <c:v>0.22953999999999999</c:v>
                </c:pt>
                <c:pt idx="510">
                  <c:v>0.229961</c:v>
                </c:pt>
                <c:pt idx="511">
                  <c:v>0.23050799999999999</c:v>
                </c:pt>
                <c:pt idx="512">
                  <c:v>0.23109399999999999</c:v>
                </c:pt>
                <c:pt idx="513">
                  <c:v>0.23161399999999999</c:v>
                </c:pt>
                <c:pt idx="514">
                  <c:v>0.232041</c:v>
                </c:pt>
                <c:pt idx="515">
                  <c:v>0.23242199999999999</c:v>
                </c:pt>
                <c:pt idx="516">
                  <c:v>0.23284199999999999</c:v>
                </c:pt>
                <c:pt idx="517">
                  <c:v>0.23339799999999999</c:v>
                </c:pt>
                <c:pt idx="518">
                  <c:v>0.23413999999999999</c:v>
                </c:pt>
                <c:pt idx="519">
                  <c:v>0.23497999999999999</c:v>
                </c:pt>
                <c:pt idx="520">
                  <c:v>0.23575399999999999</c:v>
                </c:pt>
                <c:pt idx="521">
                  <c:v>0.23639499999999999</c:v>
                </c:pt>
                <c:pt idx="522">
                  <c:v>0.236982</c:v>
                </c:pt>
                <c:pt idx="523">
                  <c:v>0.237599</c:v>
                </c:pt>
                <c:pt idx="524">
                  <c:v>0.23824799999999999</c:v>
                </c:pt>
                <c:pt idx="525">
                  <c:v>0.23890500000000001</c:v>
                </c:pt>
                <c:pt idx="526">
                  <c:v>0.23957800000000001</c:v>
                </c:pt>
                <c:pt idx="527">
                  <c:v>0.240263</c:v>
                </c:pt>
                <c:pt idx="528">
                  <c:v>0.24091099999999999</c:v>
                </c:pt>
                <c:pt idx="529">
                  <c:v>0.24143700000000001</c:v>
                </c:pt>
                <c:pt idx="530">
                  <c:v>0.24177999999999999</c:v>
                </c:pt>
                <c:pt idx="531">
                  <c:v>0.241982</c:v>
                </c:pt>
                <c:pt idx="532">
                  <c:v>0.24216199999999999</c:v>
                </c:pt>
                <c:pt idx="533">
                  <c:v>0.24240200000000001</c:v>
                </c:pt>
                <c:pt idx="534">
                  <c:v>0.24266499999999999</c:v>
                </c:pt>
                <c:pt idx="535">
                  <c:v>0.242867</c:v>
                </c:pt>
                <c:pt idx="536">
                  <c:v>0.24296300000000001</c:v>
                </c:pt>
                <c:pt idx="537">
                  <c:v>0.24299799999999999</c:v>
                </c:pt>
                <c:pt idx="538">
                  <c:v>0.24308099999999999</c:v>
                </c:pt>
                <c:pt idx="539">
                  <c:v>0.243336</c:v>
                </c:pt>
                <c:pt idx="540">
                  <c:v>0.243842</c:v>
                </c:pt>
                <c:pt idx="541">
                  <c:v>0.24460299999999999</c:v>
                </c:pt>
                <c:pt idx="542">
                  <c:v>0.245536</c:v>
                </c:pt>
                <c:pt idx="543">
                  <c:v>0.24649099999999999</c:v>
                </c:pt>
                <c:pt idx="544">
                  <c:v>0.247368</c:v>
                </c:pt>
                <c:pt idx="545">
                  <c:v>0.24818699999999999</c:v>
                </c:pt>
                <c:pt idx="546">
                  <c:v>0.24900700000000001</c:v>
                </c:pt>
                <c:pt idx="547">
                  <c:v>0.249835</c:v>
                </c:pt>
                <c:pt idx="548">
                  <c:v>0.25066100000000002</c:v>
                </c:pt>
                <c:pt idx="549">
                  <c:v>0.251529</c:v>
                </c:pt>
                <c:pt idx="550">
                  <c:v>0.25249300000000002</c:v>
                </c:pt>
                <c:pt idx="551">
                  <c:v>0.25352799999999998</c:v>
                </c:pt>
                <c:pt idx="552">
                  <c:v>0.25452000000000002</c:v>
                </c:pt>
                <c:pt idx="553">
                  <c:v>0.25534499999999999</c:v>
                </c:pt>
                <c:pt idx="554">
                  <c:v>0.25596600000000003</c:v>
                </c:pt>
                <c:pt idx="555">
                  <c:v>0.25645000000000001</c:v>
                </c:pt>
                <c:pt idx="556">
                  <c:v>0.25686799999999999</c:v>
                </c:pt>
                <c:pt idx="557">
                  <c:v>0.25720999999999999</c:v>
                </c:pt>
                <c:pt idx="558">
                  <c:v>0.25742399999999999</c:v>
                </c:pt>
                <c:pt idx="559">
                  <c:v>0.25750600000000001</c:v>
                </c:pt>
                <c:pt idx="560">
                  <c:v>0.25748900000000002</c:v>
                </c:pt>
                <c:pt idx="561">
                  <c:v>0.25740000000000002</c:v>
                </c:pt>
                <c:pt idx="562">
                  <c:v>0.25727</c:v>
                </c:pt>
                <c:pt idx="563">
                  <c:v>0.25717400000000001</c:v>
                </c:pt>
                <c:pt idx="564">
                  <c:v>0.25721500000000003</c:v>
                </c:pt>
                <c:pt idx="565">
                  <c:v>0.25748199999999999</c:v>
                </c:pt>
                <c:pt idx="566">
                  <c:v>0.25797700000000001</c:v>
                </c:pt>
                <c:pt idx="567">
                  <c:v>0.25858999999999999</c:v>
                </c:pt>
                <c:pt idx="568">
                  <c:v>0.25916699999999998</c:v>
                </c:pt>
                <c:pt idx="569">
                  <c:v>0.25965700000000003</c:v>
                </c:pt>
                <c:pt idx="570">
                  <c:v>0.26013799999999998</c:v>
                </c:pt>
                <c:pt idx="571">
                  <c:v>0.26073000000000002</c:v>
                </c:pt>
                <c:pt idx="572">
                  <c:v>0.261488</c:v>
                </c:pt>
                <c:pt idx="573">
                  <c:v>0.262382</c:v>
                </c:pt>
                <c:pt idx="574">
                  <c:v>0.26330900000000002</c:v>
                </c:pt>
                <c:pt idx="575">
                  <c:v>0.26414799999999999</c:v>
                </c:pt>
                <c:pt idx="576">
                  <c:v>0.26483499999999999</c:v>
                </c:pt>
                <c:pt idx="577">
                  <c:v>0.26539699999999999</c:v>
                </c:pt>
                <c:pt idx="578">
                  <c:v>0.26590399999999997</c:v>
                </c:pt>
                <c:pt idx="579">
                  <c:v>0.26639800000000002</c:v>
                </c:pt>
                <c:pt idx="580">
                  <c:v>0.26686100000000001</c:v>
                </c:pt>
                <c:pt idx="581">
                  <c:v>0.26725900000000002</c:v>
                </c:pt>
                <c:pt idx="582">
                  <c:v>0.26758100000000001</c:v>
                </c:pt>
                <c:pt idx="583">
                  <c:v>0.26783600000000002</c:v>
                </c:pt>
                <c:pt idx="584">
                  <c:v>0.26803900000000003</c:v>
                </c:pt>
                <c:pt idx="585">
                  <c:v>0.26820300000000002</c:v>
                </c:pt>
                <c:pt idx="586">
                  <c:v>0.26834799999999998</c:v>
                </c:pt>
                <c:pt idx="587">
                  <c:v>0.26851900000000001</c:v>
                </c:pt>
                <c:pt idx="588">
                  <c:v>0.26878999999999997</c:v>
                </c:pt>
                <c:pt idx="589">
                  <c:v>0.26921400000000001</c:v>
                </c:pt>
                <c:pt idx="590">
                  <c:v>0.26974199999999998</c:v>
                </c:pt>
                <c:pt idx="591">
                  <c:v>0.27021000000000001</c:v>
                </c:pt>
                <c:pt idx="592">
                  <c:v>0.27049299999999998</c:v>
                </c:pt>
                <c:pt idx="593">
                  <c:v>0.27063199999999998</c:v>
                </c:pt>
                <c:pt idx="594">
                  <c:v>0.27079300000000001</c:v>
                </c:pt>
                <c:pt idx="595">
                  <c:v>0.27109</c:v>
                </c:pt>
                <c:pt idx="596">
                  <c:v>0.27149000000000001</c:v>
                </c:pt>
                <c:pt idx="597">
                  <c:v>0.27188800000000002</c:v>
                </c:pt>
                <c:pt idx="598">
                  <c:v>0.27224100000000001</c:v>
                </c:pt>
                <c:pt idx="599">
                  <c:v>0.27260200000000001</c:v>
                </c:pt>
                <c:pt idx="600">
                  <c:v>0.27304499999999998</c:v>
                </c:pt>
                <c:pt idx="601">
                  <c:v>0.27359600000000001</c:v>
                </c:pt>
                <c:pt idx="602">
                  <c:v>0.27422400000000002</c:v>
                </c:pt>
                <c:pt idx="603">
                  <c:v>0.27486899999999997</c:v>
                </c:pt>
                <c:pt idx="604">
                  <c:v>0.27545700000000001</c:v>
                </c:pt>
                <c:pt idx="605">
                  <c:v>0.27591700000000002</c:v>
                </c:pt>
                <c:pt idx="606">
                  <c:v>0.27620600000000001</c:v>
                </c:pt>
                <c:pt idx="607">
                  <c:v>0.276314</c:v>
                </c:pt>
                <c:pt idx="608">
                  <c:v>0.27626600000000001</c:v>
                </c:pt>
                <c:pt idx="609">
                  <c:v>0.27610699999999999</c:v>
                </c:pt>
                <c:pt idx="610">
                  <c:v>0.27587099999999998</c:v>
                </c:pt>
                <c:pt idx="611">
                  <c:v>0.27556700000000001</c:v>
                </c:pt>
                <c:pt idx="612">
                  <c:v>0.275202</c:v>
                </c:pt>
                <c:pt idx="613">
                  <c:v>0.27479900000000002</c:v>
                </c:pt>
                <c:pt idx="614">
                  <c:v>0.27436700000000003</c:v>
                </c:pt>
                <c:pt idx="615">
                  <c:v>0.27388000000000001</c:v>
                </c:pt>
                <c:pt idx="616">
                  <c:v>0.27330399999999999</c:v>
                </c:pt>
                <c:pt idx="617">
                  <c:v>0.27264699999999997</c:v>
                </c:pt>
                <c:pt idx="618">
                  <c:v>0.27196100000000001</c:v>
                </c:pt>
                <c:pt idx="619">
                  <c:v>0.27126600000000001</c:v>
                </c:pt>
                <c:pt idx="620">
                  <c:v>0.27052500000000002</c:v>
                </c:pt>
                <c:pt idx="621">
                  <c:v>0.26972400000000002</c:v>
                </c:pt>
                <c:pt idx="622">
                  <c:v>0.268924</c:v>
                </c:pt>
                <c:pt idx="623">
                  <c:v>0.26816600000000002</c:v>
                </c:pt>
                <c:pt idx="624">
                  <c:v>0.26740799999999998</c:v>
                </c:pt>
                <c:pt idx="625">
                  <c:v>0.266596</c:v>
                </c:pt>
                <c:pt idx="626">
                  <c:v>0.26572299999999999</c:v>
                </c:pt>
                <c:pt idx="627">
                  <c:v>0.26478099999999999</c:v>
                </c:pt>
                <c:pt idx="628">
                  <c:v>0.26375500000000002</c:v>
                </c:pt>
                <c:pt idx="629">
                  <c:v>0.26269300000000001</c:v>
                </c:pt>
                <c:pt idx="630">
                  <c:v>0.26169799999999999</c:v>
                </c:pt>
                <c:pt idx="631">
                  <c:v>0.26079400000000003</c:v>
                </c:pt>
                <c:pt idx="632">
                  <c:v>0.25989899999999999</c:v>
                </c:pt>
                <c:pt idx="633">
                  <c:v>0.25891500000000001</c:v>
                </c:pt>
                <c:pt idx="634">
                  <c:v>0.25780399999999998</c:v>
                </c:pt>
                <c:pt idx="635">
                  <c:v>0.25658999999999998</c:v>
                </c:pt>
                <c:pt idx="636">
                  <c:v>0.25534899999999999</c:v>
                </c:pt>
                <c:pt idx="637">
                  <c:v>0.25416800000000001</c:v>
                </c:pt>
                <c:pt idx="638">
                  <c:v>0.253056</c:v>
                </c:pt>
                <c:pt idx="639">
                  <c:v>0.25191799999999998</c:v>
                </c:pt>
                <c:pt idx="640">
                  <c:v>0.25065500000000002</c:v>
                </c:pt>
                <c:pt idx="641">
                  <c:v>0.24926899999999999</c:v>
                </c:pt>
                <c:pt idx="642">
                  <c:v>0.24782599999999999</c:v>
                </c:pt>
                <c:pt idx="643">
                  <c:v>0.246341</c:v>
                </c:pt>
                <c:pt idx="644">
                  <c:v>0.24477099999999999</c:v>
                </c:pt>
                <c:pt idx="645">
                  <c:v>0.243121</c:v>
                </c:pt>
                <c:pt idx="646">
                  <c:v>0.24146200000000001</c:v>
                </c:pt>
                <c:pt idx="647">
                  <c:v>0.23986399999999999</c:v>
                </c:pt>
                <c:pt idx="648">
                  <c:v>0.238376</c:v>
                </c:pt>
                <c:pt idx="649">
                  <c:v>0.23704600000000001</c:v>
                </c:pt>
                <c:pt idx="650">
                  <c:v>0.23591500000000001</c:v>
                </c:pt>
                <c:pt idx="651">
                  <c:v>0.23499400000000001</c:v>
                </c:pt>
                <c:pt idx="652">
                  <c:v>0.234291</c:v>
                </c:pt>
                <c:pt idx="653">
                  <c:v>0.233794</c:v>
                </c:pt>
                <c:pt idx="654">
                  <c:v>0.23342099999999999</c:v>
                </c:pt>
                <c:pt idx="655">
                  <c:v>0.23302500000000001</c:v>
                </c:pt>
                <c:pt idx="656">
                  <c:v>0.23249400000000001</c:v>
                </c:pt>
                <c:pt idx="657">
                  <c:v>0.23182700000000001</c:v>
                </c:pt>
                <c:pt idx="658">
                  <c:v>0.23109299999999999</c:v>
                </c:pt>
                <c:pt idx="659">
                  <c:v>0.23031799999999999</c:v>
                </c:pt>
                <c:pt idx="660">
                  <c:v>0.22944100000000001</c:v>
                </c:pt>
                <c:pt idx="661">
                  <c:v>0.228384</c:v>
                </c:pt>
                <c:pt idx="662">
                  <c:v>0.22717000000000001</c:v>
                </c:pt>
                <c:pt idx="663">
                  <c:v>0.22591800000000001</c:v>
                </c:pt>
                <c:pt idx="664">
                  <c:v>0.22476099999999999</c:v>
                </c:pt>
                <c:pt idx="665">
                  <c:v>0.22373799999999999</c:v>
                </c:pt>
                <c:pt idx="666">
                  <c:v>0.22278000000000001</c:v>
                </c:pt>
                <c:pt idx="667">
                  <c:v>0.221774</c:v>
                </c:pt>
                <c:pt idx="668">
                  <c:v>0.22065799999999999</c:v>
                </c:pt>
                <c:pt idx="669">
                  <c:v>0.21945899999999999</c:v>
                </c:pt>
                <c:pt idx="670">
                  <c:v>0.218247</c:v>
                </c:pt>
                <c:pt idx="671">
                  <c:v>0.21707399999999999</c:v>
                </c:pt>
                <c:pt idx="672">
                  <c:v>0.21596199999999999</c:v>
                </c:pt>
                <c:pt idx="673">
                  <c:v>0.21491199999999999</c:v>
                </c:pt>
                <c:pt idx="674">
                  <c:v>0.213916</c:v>
                </c:pt>
                <c:pt idx="675">
                  <c:v>0.212981</c:v>
                </c:pt>
                <c:pt idx="676">
                  <c:v>0.212115</c:v>
                </c:pt>
                <c:pt idx="677">
                  <c:v>0.211285</c:v>
                </c:pt>
                <c:pt idx="678">
                  <c:v>0.210423</c:v>
                </c:pt>
                <c:pt idx="679">
                  <c:v>0.209479</c:v>
                </c:pt>
                <c:pt idx="680">
                  <c:v>0.20846700000000001</c:v>
                </c:pt>
                <c:pt idx="681">
                  <c:v>0.20744199999999999</c:v>
                </c:pt>
                <c:pt idx="682">
                  <c:v>0.20643800000000001</c:v>
                </c:pt>
                <c:pt idx="683">
                  <c:v>0.20544100000000001</c:v>
                </c:pt>
                <c:pt idx="684">
                  <c:v>0.204454</c:v>
                </c:pt>
                <c:pt idx="685">
                  <c:v>0.20353499999999999</c:v>
                </c:pt>
                <c:pt idx="686">
                  <c:v>0.20275000000000001</c:v>
                </c:pt>
                <c:pt idx="687">
                  <c:v>0.20207700000000001</c:v>
                </c:pt>
                <c:pt idx="688">
                  <c:v>0.20139899999999999</c:v>
                </c:pt>
                <c:pt idx="689">
                  <c:v>0.20058599999999999</c:v>
                </c:pt>
                <c:pt idx="690">
                  <c:v>0.199575</c:v>
                </c:pt>
                <c:pt idx="691">
                  <c:v>0.198377</c:v>
                </c:pt>
                <c:pt idx="692">
                  <c:v>0.19705700000000001</c:v>
                </c:pt>
                <c:pt idx="693">
                  <c:v>0.19570599999999999</c:v>
                </c:pt>
                <c:pt idx="694">
                  <c:v>0.19441</c:v>
                </c:pt>
                <c:pt idx="695">
                  <c:v>0.19321099999999999</c:v>
                </c:pt>
                <c:pt idx="696">
                  <c:v>0.19210199999999999</c:v>
                </c:pt>
                <c:pt idx="697">
                  <c:v>0.19106899999999999</c:v>
                </c:pt>
                <c:pt idx="698">
                  <c:v>0.190109</c:v>
                </c:pt>
                <c:pt idx="699">
                  <c:v>0.18921499999999999</c:v>
                </c:pt>
                <c:pt idx="700">
                  <c:v>0.18836</c:v>
                </c:pt>
                <c:pt idx="701">
                  <c:v>0.18751300000000001</c:v>
                </c:pt>
                <c:pt idx="702">
                  <c:v>0.18665399999999999</c:v>
                </c:pt>
                <c:pt idx="703">
                  <c:v>0.18579100000000001</c:v>
                </c:pt>
                <c:pt idx="704">
                  <c:v>0.18495900000000001</c:v>
                </c:pt>
                <c:pt idx="705">
                  <c:v>0.18420500000000001</c:v>
                </c:pt>
                <c:pt idx="706">
                  <c:v>0.18354799999999999</c:v>
                </c:pt>
                <c:pt idx="707">
                  <c:v>0.18296899999999999</c:v>
                </c:pt>
                <c:pt idx="708">
                  <c:v>0.18240600000000001</c:v>
                </c:pt>
                <c:pt idx="709">
                  <c:v>0.181758</c:v>
                </c:pt>
                <c:pt idx="710">
                  <c:v>0.18093799999999999</c:v>
                </c:pt>
                <c:pt idx="711">
                  <c:v>0.17993500000000001</c:v>
                </c:pt>
                <c:pt idx="712">
                  <c:v>0.17879300000000001</c:v>
                </c:pt>
                <c:pt idx="713">
                  <c:v>0.17755099999999999</c:v>
                </c:pt>
                <c:pt idx="714">
                  <c:v>0.176228</c:v>
                </c:pt>
                <c:pt idx="715">
                  <c:v>0.17485200000000001</c:v>
                </c:pt>
                <c:pt idx="716">
                  <c:v>0.17346500000000001</c:v>
                </c:pt>
                <c:pt idx="717">
                  <c:v>0.17210900000000001</c:v>
                </c:pt>
                <c:pt idx="718">
                  <c:v>0.17080100000000001</c:v>
                </c:pt>
                <c:pt idx="719">
                  <c:v>0.16953199999999999</c:v>
                </c:pt>
                <c:pt idx="720">
                  <c:v>0.16828799999999999</c:v>
                </c:pt>
                <c:pt idx="721">
                  <c:v>0.16708200000000001</c:v>
                </c:pt>
                <c:pt idx="722">
                  <c:v>0.165935</c:v>
                </c:pt>
                <c:pt idx="723">
                  <c:v>0.164858</c:v>
                </c:pt>
                <c:pt idx="724">
                  <c:v>0.16384299999999999</c:v>
                </c:pt>
                <c:pt idx="725">
                  <c:v>0.16287699999999999</c:v>
                </c:pt>
                <c:pt idx="726">
                  <c:v>0.16192999999999999</c:v>
                </c:pt>
                <c:pt idx="727">
                  <c:v>0.160973</c:v>
                </c:pt>
                <c:pt idx="728">
                  <c:v>0.16001199999999999</c:v>
                </c:pt>
                <c:pt idx="729">
                  <c:v>0.15909499999999999</c:v>
                </c:pt>
                <c:pt idx="730">
                  <c:v>0.15825600000000001</c:v>
                </c:pt>
                <c:pt idx="731">
                  <c:v>0.15746499999999999</c:v>
                </c:pt>
                <c:pt idx="732">
                  <c:v>0.15664700000000001</c:v>
                </c:pt>
                <c:pt idx="733">
                  <c:v>0.15575600000000001</c:v>
                </c:pt>
                <c:pt idx="734">
                  <c:v>0.154809</c:v>
                </c:pt>
                <c:pt idx="735">
                  <c:v>0.153838</c:v>
                </c:pt>
                <c:pt idx="736">
                  <c:v>0.15282599999999999</c:v>
                </c:pt>
                <c:pt idx="737">
                  <c:v>0.15173900000000001</c:v>
                </c:pt>
                <c:pt idx="738">
                  <c:v>0.15057999999999999</c:v>
                </c:pt>
                <c:pt idx="739">
                  <c:v>0.14937600000000001</c:v>
                </c:pt>
                <c:pt idx="740">
                  <c:v>0.14813899999999999</c:v>
                </c:pt>
                <c:pt idx="741">
                  <c:v>0.14687</c:v>
                </c:pt>
                <c:pt idx="742">
                  <c:v>0.14557200000000001</c:v>
                </c:pt>
                <c:pt idx="743">
                  <c:v>0.14424600000000001</c:v>
                </c:pt>
                <c:pt idx="744">
                  <c:v>0.14291599999999999</c:v>
                </c:pt>
                <c:pt idx="745">
                  <c:v>0.14163100000000001</c:v>
                </c:pt>
                <c:pt idx="746">
                  <c:v>0.14044100000000001</c:v>
                </c:pt>
                <c:pt idx="747">
                  <c:v>0.139352</c:v>
                </c:pt>
                <c:pt idx="748">
                  <c:v>0.138317</c:v>
                </c:pt>
                <c:pt idx="749">
                  <c:v>0.13727400000000001</c:v>
                </c:pt>
                <c:pt idx="750">
                  <c:v>0.136183</c:v>
                </c:pt>
                <c:pt idx="751">
                  <c:v>0.13503499999999999</c:v>
                </c:pt>
                <c:pt idx="752">
                  <c:v>0.133822</c:v>
                </c:pt>
                <c:pt idx="753">
                  <c:v>0.13251399999999999</c:v>
                </c:pt>
                <c:pt idx="754">
                  <c:v>0.131105</c:v>
                </c:pt>
                <c:pt idx="755">
                  <c:v>0.12964999999999999</c:v>
                </c:pt>
                <c:pt idx="756">
                  <c:v>0.12823300000000001</c:v>
                </c:pt>
                <c:pt idx="757">
                  <c:v>0.126891</c:v>
                </c:pt>
                <c:pt idx="758">
                  <c:v>0.125614</c:v>
                </c:pt>
                <c:pt idx="759">
                  <c:v>0.124376</c:v>
                </c:pt>
                <c:pt idx="760">
                  <c:v>0.123154</c:v>
                </c:pt>
                <c:pt idx="761">
                  <c:v>0.121949</c:v>
                </c:pt>
                <c:pt idx="762">
                  <c:v>0.120808</c:v>
                </c:pt>
                <c:pt idx="763">
                  <c:v>0.119813</c:v>
                </c:pt>
                <c:pt idx="764">
                  <c:v>0.119021</c:v>
                </c:pt>
                <c:pt idx="765">
                  <c:v>0.118409</c:v>
                </c:pt>
                <c:pt idx="766">
                  <c:v>0.117879</c:v>
                </c:pt>
                <c:pt idx="767">
                  <c:v>0.117327</c:v>
                </c:pt>
                <c:pt idx="768">
                  <c:v>0.11672</c:v>
                </c:pt>
                <c:pt idx="769">
                  <c:v>0.11607199999999999</c:v>
                </c:pt>
                <c:pt idx="770">
                  <c:v>0.115384</c:v>
                </c:pt>
                <c:pt idx="771">
                  <c:v>0.114624</c:v>
                </c:pt>
                <c:pt idx="772">
                  <c:v>0.113756</c:v>
                </c:pt>
                <c:pt idx="773">
                  <c:v>0.11275499999999999</c:v>
                </c:pt>
                <c:pt idx="774">
                  <c:v>0.11161600000000001</c:v>
                </c:pt>
                <c:pt idx="775">
                  <c:v>0.11033900000000001</c:v>
                </c:pt>
                <c:pt idx="776">
                  <c:v>0.10893</c:v>
                </c:pt>
                <c:pt idx="777">
                  <c:v>0.107433</c:v>
                </c:pt>
                <c:pt idx="778">
                  <c:v>0.10595400000000001</c:v>
                </c:pt>
                <c:pt idx="779">
                  <c:v>0.10458099999999999</c:v>
                </c:pt>
                <c:pt idx="780">
                  <c:v>0.10329000000000001</c:v>
                </c:pt>
                <c:pt idx="781">
                  <c:v>0.10199900000000001</c:v>
                </c:pt>
                <c:pt idx="782">
                  <c:v>0.100704</c:v>
                </c:pt>
                <c:pt idx="783">
                  <c:v>9.9487000000000006E-2</c:v>
                </c:pt>
                <c:pt idx="784">
                  <c:v>9.8409999999999997E-2</c:v>
                </c:pt>
                <c:pt idx="785">
                  <c:v>9.7517000000000006E-2</c:v>
                </c:pt>
                <c:pt idx="786">
                  <c:v>9.6861000000000003E-2</c:v>
                </c:pt>
                <c:pt idx="787">
                  <c:v>9.6456E-2</c:v>
                </c:pt>
                <c:pt idx="788">
                  <c:v>9.6194000000000002E-2</c:v>
                </c:pt>
                <c:pt idx="789">
                  <c:v>9.5906000000000005E-2</c:v>
                </c:pt>
                <c:pt idx="790">
                  <c:v>9.5483999999999999E-2</c:v>
                </c:pt>
                <c:pt idx="791">
                  <c:v>9.4928999999999999E-2</c:v>
                </c:pt>
                <c:pt idx="792">
                  <c:v>9.4298999999999994E-2</c:v>
                </c:pt>
                <c:pt idx="793">
                  <c:v>9.3632000000000007E-2</c:v>
                </c:pt>
                <c:pt idx="794">
                  <c:v>9.2921000000000004E-2</c:v>
                </c:pt>
                <c:pt idx="795">
                  <c:v>9.2133999999999994E-2</c:v>
                </c:pt>
                <c:pt idx="796">
                  <c:v>9.1253000000000001E-2</c:v>
                </c:pt>
                <c:pt idx="797">
                  <c:v>9.0284000000000003E-2</c:v>
                </c:pt>
                <c:pt idx="798">
                  <c:v>8.9258000000000004E-2</c:v>
                </c:pt>
                <c:pt idx="799">
                  <c:v>8.8226000000000096E-2</c:v>
                </c:pt>
                <c:pt idx="800">
                  <c:v>8.7258000000000002E-2</c:v>
                </c:pt>
                <c:pt idx="801">
                  <c:v>8.6402000000000007E-2</c:v>
                </c:pt>
                <c:pt idx="802">
                  <c:v>8.5619000000000001E-2</c:v>
                </c:pt>
                <c:pt idx="803">
                  <c:v>8.4806000000000006E-2</c:v>
                </c:pt>
                <c:pt idx="804">
                  <c:v>8.3921999999999997E-2</c:v>
                </c:pt>
                <c:pt idx="805">
                  <c:v>8.3049999999999999E-2</c:v>
                </c:pt>
                <c:pt idx="806">
                  <c:v>8.2294999999999993E-2</c:v>
                </c:pt>
                <c:pt idx="807">
                  <c:v>8.1666000000000002E-2</c:v>
                </c:pt>
                <c:pt idx="808">
                  <c:v>8.1117999999999996E-2</c:v>
                </c:pt>
                <c:pt idx="809">
                  <c:v>8.0645999999999995E-2</c:v>
                </c:pt>
                <c:pt idx="810">
                  <c:v>8.0273999999999998E-2</c:v>
                </c:pt>
                <c:pt idx="811">
                  <c:v>7.9989000000000005E-2</c:v>
                </c:pt>
                <c:pt idx="812">
                  <c:v>7.9754000000000005E-2</c:v>
                </c:pt>
                <c:pt idx="813">
                  <c:v>7.9560000000000006E-2</c:v>
                </c:pt>
                <c:pt idx="814">
                  <c:v>7.9410999999999995E-2</c:v>
                </c:pt>
                <c:pt idx="815">
                  <c:v>7.9278000000000001E-2</c:v>
                </c:pt>
                <c:pt idx="816">
                  <c:v>7.9102000000000006E-2</c:v>
                </c:pt>
                <c:pt idx="817">
                  <c:v>7.8837000000000004E-2</c:v>
                </c:pt>
                <c:pt idx="818">
                  <c:v>7.8479999999999994E-2</c:v>
                </c:pt>
                <c:pt idx="819">
                  <c:v>7.8070000000000001E-2</c:v>
                </c:pt>
                <c:pt idx="820">
                  <c:v>7.7669000000000002E-2</c:v>
                </c:pt>
                <c:pt idx="821">
                  <c:v>7.7327000000000007E-2</c:v>
                </c:pt>
                <c:pt idx="822">
                  <c:v>7.7039999999999997E-2</c:v>
                </c:pt>
                <c:pt idx="823">
                  <c:v>7.6771000000000006E-2</c:v>
                </c:pt>
                <c:pt idx="824">
                  <c:v>7.6496999999999996E-2</c:v>
                </c:pt>
                <c:pt idx="825">
                  <c:v>7.6213000000000003E-2</c:v>
                </c:pt>
                <c:pt idx="826">
                  <c:v>7.5894000000000003E-2</c:v>
                </c:pt>
                <c:pt idx="827">
                  <c:v>7.5494000000000006E-2</c:v>
                </c:pt>
                <c:pt idx="828">
                  <c:v>7.4997999999999995E-2</c:v>
                </c:pt>
                <c:pt idx="829">
                  <c:v>7.4417999999999998E-2</c:v>
                </c:pt>
                <c:pt idx="830">
                  <c:v>7.3765999999999998E-2</c:v>
                </c:pt>
                <c:pt idx="831">
                  <c:v>7.3051000000000005E-2</c:v>
                </c:pt>
                <c:pt idx="832">
                  <c:v>7.2314000000000003E-2</c:v>
                </c:pt>
                <c:pt idx="833">
                  <c:v>7.1611999999999995E-2</c:v>
                </c:pt>
                <c:pt idx="834">
                  <c:v>7.0973999999999995E-2</c:v>
                </c:pt>
                <c:pt idx="835">
                  <c:v>7.0388999999999993E-2</c:v>
                </c:pt>
                <c:pt idx="836">
                  <c:v>6.9822999999999996E-2</c:v>
                </c:pt>
                <c:pt idx="837">
                  <c:v>6.9237999999999994E-2</c:v>
                </c:pt>
                <c:pt idx="838">
                  <c:v>6.8602999999999997E-2</c:v>
                </c:pt>
                <c:pt idx="839">
                  <c:v>6.7884E-2</c:v>
                </c:pt>
                <c:pt idx="840">
                  <c:v>6.7058000000000006E-2</c:v>
                </c:pt>
                <c:pt idx="841">
                  <c:v>6.6156000000000006E-2</c:v>
                </c:pt>
                <c:pt idx="842">
                  <c:v>6.5279000000000004E-2</c:v>
                </c:pt>
                <c:pt idx="843">
                  <c:v>6.4528000000000002E-2</c:v>
                </c:pt>
                <c:pt idx="844">
                  <c:v>6.3929E-2</c:v>
                </c:pt>
                <c:pt idx="845">
                  <c:v>6.3435000000000005E-2</c:v>
                </c:pt>
                <c:pt idx="846">
                  <c:v>6.2993999999999994E-2</c:v>
                </c:pt>
                <c:pt idx="847">
                  <c:v>6.2591999999999995E-2</c:v>
                </c:pt>
                <c:pt idx="848">
                  <c:v>6.2232999999999997E-2</c:v>
                </c:pt>
                <c:pt idx="849">
                  <c:v>6.1885999999999997E-2</c:v>
                </c:pt>
                <c:pt idx="850">
                  <c:v>6.1461000000000002E-2</c:v>
                </c:pt>
                <c:pt idx="851">
                  <c:v>6.0883E-2</c:v>
                </c:pt>
                <c:pt idx="852">
                  <c:v>6.0181999999999999E-2</c:v>
                </c:pt>
                <c:pt idx="853">
                  <c:v>5.9493999999999998E-2</c:v>
                </c:pt>
                <c:pt idx="854">
                  <c:v>5.8951000000000003E-2</c:v>
                </c:pt>
                <c:pt idx="855">
                  <c:v>5.8591999999999998E-2</c:v>
                </c:pt>
                <c:pt idx="856">
                  <c:v>5.8354999999999997E-2</c:v>
                </c:pt>
                <c:pt idx="857">
                  <c:v>5.8155999999999999E-2</c:v>
                </c:pt>
                <c:pt idx="858">
                  <c:v>5.7949000000000001E-2</c:v>
                </c:pt>
                <c:pt idx="859">
                  <c:v>5.7710999999999998E-2</c:v>
                </c:pt>
                <c:pt idx="860">
                  <c:v>5.7417999999999997E-2</c:v>
                </c:pt>
                <c:pt idx="861">
                  <c:v>5.704E-2</c:v>
                </c:pt>
                <c:pt idx="862">
                  <c:v>5.6568E-2</c:v>
                </c:pt>
                <c:pt idx="863">
                  <c:v>5.6011999999999999E-2</c:v>
                </c:pt>
                <c:pt idx="864">
                  <c:v>5.5412999999999997E-2</c:v>
                </c:pt>
                <c:pt idx="865">
                  <c:v>5.4849000000000002E-2</c:v>
                </c:pt>
                <c:pt idx="866">
                  <c:v>5.4378000000000003E-2</c:v>
                </c:pt>
                <c:pt idx="867">
                  <c:v>5.3983999999999997E-2</c:v>
                </c:pt>
                <c:pt idx="868">
                  <c:v>5.3602999999999998E-2</c:v>
                </c:pt>
                <c:pt idx="869">
                  <c:v>5.3185000000000003E-2</c:v>
                </c:pt>
                <c:pt idx="870">
                  <c:v>5.2701999999999999E-2</c:v>
                </c:pt>
                <c:pt idx="871">
                  <c:v>5.2123000000000003E-2</c:v>
                </c:pt>
                <c:pt idx="872">
                  <c:v>5.1415000000000002E-2</c:v>
                </c:pt>
                <c:pt idx="873">
                  <c:v>5.0569000000000003E-2</c:v>
                </c:pt>
                <c:pt idx="874">
                  <c:v>4.9619000000000003E-2</c:v>
                </c:pt>
                <c:pt idx="875">
                  <c:v>4.8648999999999998E-2</c:v>
                </c:pt>
                <c:pt idx="876">
                  <c:v>4.7757000000000001E-2</c:v>
                </c:pt>
                <c:pt idx="877">
                  <c:v>4.6997999999999998E-2</c:v>
                </c:pt>
                <c:pt idx="878">
                  <c:v>4.6318999999999999E-2</c:v>
                </c:pt>
                <c:pt idx="879">
                  <c:v>4.5588999999999998E-2</c:v>
                </c:pt>
                <c:pt idx="880">
                  <c:v>4.4696E-2</c:v>
                </c:pt>
                <c:pt idx="881">
                  <c:v>4.3649E-2</c:v>
                </c:pt>
                <c:pt idx="882">
                  <c:v>4.2559E-2</c:v>
                </c:pt>
                <c:pt idx="883">
                  <c:v>4.1529999999999997E-2</c:v>
                </c:pt>
                <c:pt idx="884">
                  <c:v>4.0591000000000002E-2</c:v>
                </c:pt>
                <c:pt idx="885">
                  <c:v>3.9731000000000002E-2</c:v>
                </c:pt>
                <c:pt idx="886">
                  <c:v>3.8943999999999999E-2</c:v>
                </c:pt>
                <c:pt idx="887">
                  <c:v>3.8218000000000002E-2</c:v>
                </c:pt>
                <c:pt idx="888">
                  <c:v>3.7553999999999997E-2</c:v>
                </c:pt>
                <c:pt idx="889">
                  <c:v>3.6971999999999998E-2</c:v>
                </c:pt>
                <c:pt idx="890">
                  <c:v>3.6492999999999998E-2</c:v>
                </c:pt>
                <c:pt idx="891">
                  <c:v>3.6096999999999997E-2</c:v>
                </c:pt>
                <c:pt idx="892">
                  <c:v>3.5719000000000001E-2</c:v>
                </c:pt>
                <c:pt idx="893">
                  <c:v>3.5291000000000003E-2</c:v>
                </c:pt>
                <c:pt idx="894">
                  <c:v>3.4770000000000002E-2</c:v>
                </c:pt>
                <c:pt idx="895">
                  <c:v>3.4146000000000003E-2</c:v>
                </c:pt>
                <c:pt idx="896">
                  <c:v>3.3445000000000003E-2</c:v>
                </c:pt>
                <c:pt idx="897">
                  <c:v>3.2705999999999999E-2</c:v>
                </c:pt>
                <c:pt idx="898">
                  <c:v>3.1947000000000003E-2</c:v>
                </c:pt>
                <c:pt idx="899">
                  <c:v>3.1153E-2</c:v>
                </c:pt>
                <c:pt idx="900">
                  <c:v>3.0299E-2</c:v>
                </c:pt>
                <c:pt idx="901">
                  <c:v>2.9378000000000001E-2</c:v>
                </c:pt>
                <c:pt idx="902">
                  <c:v>2.8405E-2</c:v>
                </c:pt>
                <c:pt idx="903">
                  <c:v>2.7407000000000001E-2</c:v>
                </c:pt>
                <c:pt idx="904">
                  <c:v>2.6446000000000001E-2</c:v>
                </c:pt>
                <c:pt idx="905">
                  <c:v>2.5600999999999999E-2</c:v>
                </c:pt>
                <c:pt idx="906">
                  <c:v>2.4917000000000002E-2</c:v>
                </c:pt>
                <c:pt idx="907">
                  <c:v>2.4386999999999999E-2</c:v>
                </c:pt>
                <c:pt idx="908">
                  <c:v>2.3976999999999998E-2</c:v>
                </c:pt>
                <c:pt idx="909">
                  <c:v>2.3640999999999999E-2</c:v>
                </c:pt>
                <c:pt idx="910">
                  <c:v>2.3321999999999999E-2</c:v>
                </c:pt>
                <c:pt idx="911">
                  <c:v>2.2974999999999999E-2</c:v>
                </c:pt>
                <c:pt idx="912">
                  <c:v>2.2599999999999999E-2</c:v>
                </c:pt>
                <c:pt idx="913">
                  <c:v>2.2231000000000001E-2</c:v>
                </c:pt>
                <c:pt idx="914">
                  <c:v>2.1888000000000001E-2</c:v>
                </c:pt>
                <c:pt idx="915">
                  <c:v>2.1564E-2</c:v>
                </c:pt>
                <c:pt idx="916">
                  <c:v>2.1245E-2</c:v>
                </c:pt>
                <c:pt idx="917">
                  <c:v>2.0915E-2</c:v>
                </c:pt>
                <c:pt idx="918">
                  <c:v>2.0553999999999999E-2</c:v>
                </c:pt>
                <c:pt idx="919">
                  <c:v>2.0147000000000002E-2</c:v>
                </c:pt>
                <c:pt idx="920">
                  <c:v>1.9702999999999998E-2</c:v>
                </c:pt>
                <c:pt idx="921">
                  <c:v>1.9238000000000002E-2</c:v>
                </c:pt>
                <c:pt idx="922">
                  <c:v>1.8731000000000001E-2</c:v>
                </c:pt>
                <c:pt idx="923">
                  <c:v>1.8141999999999998E-2</c:v>
                </c:pt>
                <c:pt idx="924">
                  <c:v>1.7472999999999999E-2</c:v>
                </c:pt>
                <c:pt idx="925">
                  <c:v>1.6773E-2</c:v>
                </c:pt>
                <c:pt idx="926">
                  <c:v>1.6084000000000001E-2</c:v>
                </c:pt>
                <c:pt idx="927">
                  <c:v>1.5410999999999999E-2</c:v>
                </c:pt>
                <c:pt idx="928">
                  <c:v>1.4756999999999999E-2</c:v>
                </c:pt>
                <c:pt idx="929">
                  <c:v>1.4126E-2</c:v>
                </c:pt>
                <c:pt idx="930">
                  <c:v>1.3521999999999999E-2</c:v>
                </c:pt>
                <c:pt idx="931">
                  <c:v>1.2966999999999999E-2</c:v>
                </c:pt>
                <c:pt idx="932">
                  <c:v>1.2479000000000001E-2</c:v>
                </c:pt>
                <c:pt idx="933">
                  <c:v>1.2035000000000001E-2</c:v>
                </c:pt>
                <c:pt idx="934">
                  <c:v>1.1575999999999999E-2</c:v>
                </c:pt>
                <c:pt idx="935">
                  <c:v>1.1076000000000001E-2</c:v>
                </c:pt>
                <c:pt idx="936">
                  <c:v>1.0560999999999999E-2</c:v>
                </c:pt>
                <c:pt idx="937">
                  <c:v>1.0071E-2</c:v>
                </c:pt>
                <c:pt idx="938">
                  <c:v>9.6539999999999994E-3</c:v>
                </c:pt>
                <c:pt idx="939">
                  <c:v>9.3489999999999997E-3</c:v>
                </c:pt>
                <c:pt idx="940">
                  <c:v>9.1459999999999996E-3</c:v>
                </c:pt>
                <c:pt idx="941">
                  <c:v>8.9720000000000008E-3</c:v>
                </c:pt>
                <c:pt idx="942">
                  <c:v>8.7679999999999998E-3</c:v>
                </c:pt>
                <c:pt idx="943">
                  <c:v>8.5450000000000005E-3</c:v>
                </c:pt>
                <c:pt idx="944">
                  <c:v>8.3470000000000003E-3</c:v>
                </c:pt>
                <c:pt idx="945">
                  <c:v>8.1899999999999994E-3</c:v>
                </c:pt>
                <c:pt idx="946">
                  <c:v>8.0579999999999992E-3</c:v>
                </c:pt>
                <c:pt idx="947">
                  <c:v>7.9469999999999992E-3</c:v>
                </c:pt>
                <c:pt idx="948">
                  <c:v>7.8759999999999993E-3</c:v>
                </c:pt>
                <c:pt idx="949">
                  <c:v>7.8639999999999995E-3</c:v>
                </c:pt>
                <c:pt idx="950">
                  <c:v>7.92E-3</c:v>
                </c:pt>
                <c:pt idx="951">
                  <c:v>8.0730000000000003E-3</c:v>
                </c:pt>
                <c:pt idx="952">
                  <c:v>8.0730000000000003E-3</c:v>
                </c:pt>
                <c:pt idx="953">
                  <c:v>8.2209999999999991E-3</c:v>
                </c:pt>
                <c:pt idx="954">
                  <c:v>8.5319999999999997E-3</c:v>
                </c:pt>
                <c:pt idx="955">
                  <c:v>8.9940000000000003E-3</c:v>
                </c:pt>
                <c:pt idx="956">
                  <c:v>9.5619999999999993E-3</c:v>
                </c:pt>
                <c:pt idx="957">
                  <c:v>1.0163E-2</c:v>
                </c:pt>
                <c:pt idx="958">
                  <c:v>1.0749999999999999E-2</c:v>
                </c:pt>
                <c:pt idx="959">
                  <c:v>1.1331000000000001E-2</c:v>
                </c:pt>
                <c:pt idx="960">
                  <c:v>1.1939E-2</c:v>
                </c:pt>
                <c:pt idx="961">
                  <c:v>1.2614E-2</c:v>
                </c:pt>
                <c:pt idx="962">
                  <c:v>1.3403E-2</c:v>
                </c:pt>
                <c:pt idx="963">
                  <c:v>1.4319E-2</c:v>
                </c:pt>
                <c:pt idx="964">
                  <c:v>1.5299999999999999E-2</c:v>
                </c:pt>
                <c:pt idx="965">
                  <c:v>1.6247000000000001E-2</c:v>
                </c:pt>
                <c:pt idx="966">
                  <c:v>1.7093000000000001E-2</c:v>
                </c:pt>
                <c:pt idx="967">
                  <c:v>1.7836000000000001E-2</c:v>
                </c:pt>
                <c:pt idx="968">
                  <c:v>1.8492999999999999E-2</c:v>
                </c:pt>
                <c:pt idx="969">
                  <c:v>1.9082999999999999E-2</c:v>
                </c:pt>
                <c:pt idx="970">
                  <c:v>1.9618E-2</c:v>
                </c:pt>
                <c:pt idx="971">
                  <c:v>2.0098000000000001E-2</c:v>
                </c:pt>
                <c:pt idx="972">
                  <c:v>2.052E-2</c:v>
                </c:pt>
                <c:pt idx="973">
                  <c:v>2.0908E-2</c:v>
                </c:pt>
                <c:pt idx="974">
                  <c:v>2.1314E-2</c:v>
                </c:pt>
                <c:pt idx="975">
                  <c:v>2.1758E-2</c:v>
                </c:pt>
                <c:pt idx="976">
                  <c:v>2.2214999999999999E-2</c:v>
                </c:pt>
                <c:pt idx="977">
                  <c:v>2.2641999999999999E-2</c:v>
                </c:pt>
                <c:pt idx="978">
                  <c:v>2.3016000000000002E-2</c:v>
                </c:pt>
                <c:pt idx="979">
                  <c:v>2.3323E-2</c:v>
                </c:pt>
                <c:pt idx="980">
                  <c:v>2.3581000000000001E-2</c:v>
                </c:pt>
                <c:pt idx="981">
                  <c:v>2.3882E-2</c:v>
                </c:pt>
                <c:pt idx="982">
                  <c:v>2.4353E-2</c:v>
                </c:pt>
                <c:pt idx="983">
                  <c:v>2.5062999999999998E-2</c:v>
                </c:pt>
                <c:pt idx="984">
                  <c:v>2.5995999999999998E-2</c:v>
                </c:pt>
                <c:pt idx="985">
                  <c:v>2.7099999999999999E-2</c:v>
                </c:pt>
                <c:pt idx="986">
                  <c:v>2.8301E-2</c:v>
                </c:pt>
                <c:pt idx="987">
                  <c:v>2.9496999999999999E-2</c:v>
                </c:pt>
                <c:pt idx="988">
                  <c:v>3.0584E-2</c:v>
                </c:pt>
                <c:pt idx="989">
                  <c:v>3.1487000000000001E-2</c:v>
                </c:pt>
                <c:pt idx="990">
                  <c:v>3.2147000000000002E-2</c:v>
                </c:pt>
                <c:pt idx="991">
                  <c:v>3.2557999999999997E-2</c:v>
                </c:pt>
                <c:pt idx="992">
                  <c:v>3.2863000000000003E-2</c:v>
                </c:pt>
                <c:pt idx="993">
                  <c:v>3.3327000000000002E-2</c:v>
                </c:pt>
                <c:pt idx="994">
                  <c:v>3.4140999999999998E-2</c:v>
                </c:pt>
                <c:pt idx="995">
                  <c:v>3.5298999999999997E-2</c:v>
                </c:pt>
                <c:pt idx="996">
                  <c:v>3.6706000000000003E-2</c:v>
                </c:pt>
                <c:pt idx="997">
                  <c:v>3.8306E-2</c:v>
                </c:pt>
                <c:pt idx="998">
                  <c:v>4.0070000000000001E-2</c:v>
                </c:pt>
                <c:pt idx="999">
                  <c:v>4.1917999999999997E-2</c:v>
                </c:pt>
                <c:pt idx="1000">
                  <c:v>4.3739E-2</c:v>
                </c:pt>
                <c:pt idx="1001">
                  <c:v>4.5453E-2</c:v>
                </c:pt>
                <c:pt idx="1002">
                  <c:v>4.7017000000000003E-2</c:v>
                </c:pt>
                <c:pt idx="1003">
                  <c:v>4.8420999999999999E-2</c:v>
                </c:pt>
                <c:pt idx="1004">
                  <c:v>4.9723000000000003E-2</c:v>
                </c:pt>
                <c:pt idx="1005">
                  <c:v>5.1035999999999998E-2</c:v>
                </c:pt>
                <c:pt idx="1006">
                  <c:v>5.2429000000000003E-2</c:v>
                </c:pt>
                <c:pt idx="1007">
                  <c:v>5.3858999999999997E-2</c:v>
                </c:pt>
                <c:pt idx="1008">
                  <c:v>5.5198999999999998E-2</c:v>
                </c:pt>
                <c:pt idx="1009">
                  <c:v>5.6321000000000003E-2</c:v>
                </c:pt>
                <c:pt idx="1010">
                  <c:v>5.7147000000000003E-2</c:v>
                </c:pt>
                <c:pt idx="1011">
                  <c:v>5.7652000000000002E-2</c:v>
                </c:pt>
                <c:pt idx="1012">
                  <c:v>5.7859000000000001E-2</c:v>
                </c:pt>
                <c:pt idx="1013">
                  <c:v>5.7812000000000002E-2</c:v>
                </c:pt>
                <c:pt idx="1014">
                  <c:v>5.7603000000000001E-2</c:v>
                </c:pt>
                <c:pt idx="1015">
                  <c:v>5.7450000000000001E-2</c:v>
                </c:pt>
                <c:pt idx="1016">
                  <c:v>5.7664E-2</c:v>
                </c:pt>
                <c:pt idx="1017">
                  <c:v>5.8441E-2</c:v>
                </c:pt>
                <c:pt idx="1018">
                  <c:v>5.9693000000000003E-2</c:v>
                </c:pt>
                <c:pt idx="1019">
                  <c:v>6.1178000000000003E-2</c:v>
                </c:pt>
                <c:pt idx="1020">
                  <c:v>6.2762999999999999E-2</c:v>
                </c:pt>
                <c:pt idx="1021">
                  <c:v>6.4473000000000003E-2</c:v>
                </c:pt>
                <c:pt idx="1022">
                  <c:v>6.6344E-2</c:v>
                </c:pt>
                <c:pt idx="1023">
                  <c:v>6.8316000000000002E-2</c:v>
                </c:pt>
                <c:pt idx="1024">
                  <c:v>7.0290000000000005E-2</c:v>
                </c:pt>
                <c:pt idx="1025">
                  <c:v>7.2197999999999998E-2</c:v>
                </c:pt>
                <c:pt idx="1026">
                  <c:v>7.4019000000000001E-2</c:v>
                </c:pt>
                <c:pt idx="1027">
                  <c:v>7.5784000000000004E-2</c:v>
                </c:pt>
                <c:pt idx="1028">
                  <c:v>7.7566999999999997E-2</c:v>
                </c:pt>
                <c:pt idx="1029">
                  <c:v>7.9435000000000006E-2</c:v>
                </c:pt>
                <c:pt idx="1030">
                  <c:v>8.14E-2</c:v>
                </c:pt>
                <c:pt idx="1031">
                  <c:v>8.3396999999999999E-2</c:v>
                </c:pt>
                <c:pt idx="1032">
                  <c:v>8.5311999999999999E-2</c:v>
                </c:pt>
                <c:pt idx="1033">
                  <c:v>8.7030999999999997E-2</c:v>
                </c:pt>
                <c:pt idx="1034">
                  <c:v>8.8505E-2</c:v>
                </c:pt>
                <c:pt idx="1035">
                  <c:v>8.9767E-2</c:v>
                </c:pt>
                <c:pt idx="1036">
                  <c:v>9.0898000000000007E-2</c:v>
                </c:pt>
                <c:pt idx="1037">
                  <c:v>9.1969999999999996E-2</c:v>
                </c:pt>
                <c:pt idx="1038">
                  <c:v>9.3036999999999995E-2</c:v>
                </c:pt>
                <c:pt idx="1039">
                  <c:v>9.4145999999999994E-2</c:v>
                </c:pt>
                <c:pt idx="1040">
                  <c:v>9.5306000000000002E-2</c:v>
                </c:pt>
                <c:pt idx="1041">
                  <c:v>9.6458000000000002E-2</c:v>
                </c:pt>
                <c:pt idx="1042">
                  <c:v>9.7517999999999994E-2</c:v>
                </c:pt>
                <c:pt idx="1043">
                  <c:v>9.8458000000000004E-2</c:v>
                </c:pt>
                <c:pt idx="1044">
                  <c:v>9.9337999999999996E-2</c:v>
                </c:pt>
                <c:pt idx="1045">
                  <c:v>0.100261</c:v>
                </c:pt>
                <c:pt idx="1046">
                  <c:v>0.101286</c:v>
                </c:pt>
                <c:pt idx="1047">
                  <c:v>0.102371</c:v>
                </c:pt>
                <c:pt idx="1048">
                  <c:v>0.103385</c:v>
                </c:pt>
                <c:pt idx="1049">
                  <c:v>0.104203</c:v>
                </c:pt>
                <c:pt idx="1050">
                  <c:v>0.10478</c:v>
                </c:pt>
                <c:pt idx="1051">
                  <c:v>0.105141</c:v>
                </c:pt>
                <c:pt idx="1052">
                  <c:v>0.105332</c:v>
                </c:pt>
                <c:pt idx="1053">
                  <c:v>0.105405</c:v>
                </c:pt>
                <c:pt idx="1054">
                  <c:v>0.105425</c:v>
                </c:pt>
                <c:pt idx="1055">
                  <c:v>0.10544100000000001</c:v>
                </c:pt>
                <c:pt idx="1056">
                  <c:v>0.105463</c:v>
                </c:pt>
                <c:pt idx="1057">
                  <c:v>0.105486</c:v>
                </c:pt>
                <c:pt idx="1058">
                  <c:v>0.10553899999999999</c:v>
                </c:pt>
                <c:pt idx="1059">
                  <c:v>0.105673</c:v>
                </c:pt>
                <c:pt idx="1060">
                  <c:v>0.105934</c:v>
                </c:pt>
                <c:pt idx="1061">
                  <c:v>0.106346</c:v>
                </c:pt>
                <c:pt idx="1062">
                  <c:v>0.10692500000000001</c:v>
                </c:pt>
                <c:pt idx="1063">
                  <c:v>0.107686</c:v>
                </c:pt>
                <c:pt idx="1064">
                  <c:v>0.10866000000000001</c:v>
                </c:pt>
                <c:pt idx="1065">
                  <c:v>0.109907</c:v>
                </c:pt>
                <c:pt idx="1066">
                  <c:v>0.111466</c:v>
                </c:pt>
                <c:pt idx="1067">
                  <c:v>0.11332200000000001</c:v>
                </c:pt>
                <c:pt idx="1068">
                  <c:v>0.11544599999999999</c:v>
                </c:pt>
                <c:pt idx="1069">
                  <c:v>0.117838</c:v>
                </c:pt>
                <c:pt idx="1070">
                  <c:v>0.12048300000000001</c:v>
                </c:pt>
                <c:pt idx="1071">
                  <c:v>0.123304</c:v>
                </c:pt>
                <c:pt idx="1072">
                  <c:v>0.12622700000000001</c:v>
                </c:pt>
                <c:pt idx="1073">
                  <c:v>0.12923100000000001</c:v>
                </c:pt>
                <c:pt idx="1074">
                  <c:v>0.13231799999999999</c:v>
                </c:pt>
                <c:pt idx="1075">
                  <c:v>0.13546</c:v>
                </c:pt>
                <c:pt idx="1076">
                  <c:v>0.13863800000000001</c:v>
                </c:pt>
                <c:pt idx="1077">
                  <c:v>0.14188700000000001</c:v>
                </c:pt>
                <c:pt idx="1078">
                  <c:v>0.145288</c:v>
                </c:pt>
                <c:pt idx="1079">
                  <c:v>0.14887</c:v>
                </c:pt>
                <c:pt idx="1080">
                  <c:v>0.15257200000000001</c:v>
                </c:pt>
                <c:pt idx="1081">
                  <c:v>0.15628400000000001</c:v>
                </c:pt>
                <c:pt idx="1082">
                  <c:v>0.159917</c:v>
                </c:pt>
                <c:pt idx="1083">
                  <c:v>0.16345199999999999</c:v>
                </c:pt>
                <c:pt idx="1084">
                  <c:v>0.16692599999999999</c:v>
                </c:pt>
                <c:pt idx="1085">
                  <c:v>0.170374</c:v>
                </c:pt>
                <c:pt idx="1086">
                  <c:v>0.173792</c:v>
                </c:pt>
                <c:pt idx="1087">
                  <c:v>0.17716899999999999</c:v>
                </c:pt>
                <c:pt idx="1088">
                  <c:v>0.18051500000000001</c:v>
                </c:pt>
                <c:pt idx="1089">
                  <c:v>0.183809</c:v>
                </c:pt>
                <c:pt idx="1090">
                  <c:v>0.18695000000000001</c:v>
                </c:pt>
                <c:pt idx="1091">
                  <c:v>0.18984100000000001</c:v>
                </c:pt>
                <c:pt idx="1092">
                  <c:v>0.19248299999999999</c:v>
                </c:pt>
                <c:pt idx="1093">
                  <c:v>0.19497</c:v>
                </c:pt>
                <c:pt idx="1094">
                  <c:v>0.197381</c:v>
                </c:pt>
                <c:pt idx="1095">
                  <c:v>0.19971700000000001</c:v>
                </c:pt>
                <c:pt idx="1096">
                  <c:v>0.201881</c:v>
                </c:pt>
                <c:pt idx="1097">
                  <c:v>0.203703</c:v>
                </c:pt>
                <c:pt idx="1098">
                  <c:v>0.205011</c:v>
                </c:pt>
                <c:pt idx="1099">
                  <c:v>0.20574600000000001</c:v>
                </c:pt>
                <c:pt idx="1100">
                  <c:v>0.20599400000000001</c:v>
                </c:pt>
                <c:pt idx="1101">
                  <c:v>0.20591899999999999</c:v>
                </c:pt>
                <c:pt idx="1102">
                  <c:v>0.20563600000000001</c:v>
                </c:pt>
                <c:pt idx="1103">
                  <c:v>0.20514499999999999</c:v>
                </c:pt>
                <c:pt idx="1104">
                  <c:v>0.204375</c:v>
                </c:pt>
                <c:pt idx="1105">
                  <c:v>0.20327000000000001</c:v>
                </c:pt>
                <c:pt idx="1106">
                  <c:v>0.20183999999999999</c:v>
                </c:pt>
                <c:pt idx="1107">
                  <c:v>0.200156</c:v>
                </c:pt>
                <c:pt idx="1108">
                  <c:v>0.198319</c:v>
                </c:pt>
                <c:pt idx="1109">
                  <c:v>0.19640299999999999</c:v>
                </c:pt>
                <c:pt idx="1110">
                  <c:v>0.194409</c:v>
                </c:pt>
                <c:pt idx="1111">
                  <c:v>0.19229199999999999</c:v>
                </c:pt>
                <c:pt idx="1112">
                  <c:v>0.19003400000000001</c:v>
                </c:pt>
                <c:pt idx="1113">
                  <c:v>0.18768399999999999</c:v>
                </c:pt>
                <c:pt idx="1114">
                  <c:v>0.18532000000000001</c:v>
                </c:pt>
                <c:pt idx="1115">
                  <c:v>0.183007</c:v>
                </c:pt>
                <c:pt idx="1116">
                  <c:v>0.18079899999999999</c:v>
                </c:pt>
                <c:pt idx="1117">
                  <c:v>0.178759</c:v>
                </c:pt>
                <c:pt idx="1118">
                  <c:v>0.17694599999999999</c:v>
                </c:pt>
                <c:pt idx="1119">
                  <c:v>0.175369</c:v>
                </c:pt>
                <c:pt idx="1120">
                  <c:v>0.173959</c:v>
                </c:pt>
                <c:pt idx="1121">
                  <c:v>0.172622</c:v>
                </c:pt>
                <c:pt idx="1122">
                  <c:v>0.17132800000000001</c:v>
                </c:pt>
                <c:pt idx="1123">
                  <c:v>0.17014099999999999</c:v>
                </c:pt>
                <c:pt idx="1124">
                  <c:v>0.169128</c:v>
                </c:pt>
                <c:pt idx="1125">
                  <c:v>0.16825899999999999</c:v>
                </c:pt>
                <c:pt idx="1126">
                  <c:v>0.16742799999999999</c:v>
                </c:pt>
                <c:pt idx="1127">
                  <c:v>0.166546</c:v>
                </c:pt>
                <c:pt idx="1128">
                  <c:v>0.16558500000000001</c:v>
                </c:pt>
                <c:pt idx="1129">
                  <c:v>0.16455800000000001</c:v>
                </c:pt>
                <c:pt idx="1130">
                  <c:v>0.16350200000000001</c:v>
                </c:pt>
                <c:pt idx="1131">
                  <c:v>0.162471</c:v>
                </c:pt>
                <c:pt idx="1132">
                  <c:v>0.161493</c:v>
                </c:pt>
                <c:pt idx="1133">
                  <c:v>0.16051599999999999</c:v>
                </c:pt>
                <c:pt idx="1134">
                  <c:v>0.15942999999999999</c:v>
                </c:pt>
                <c:pt idx="1135">
                  <c:v>0.15818199999999999</c:v>
                </c:pt>
                <c:pt idx="1136">
                  <c:v>0.156829</c:v>
                </c:pt>
                <c:pt idx="1137">
                  <c:v>0.15546699999999999</c:v>
                </c:pt>
                <c:pt idx="1138">
                  <c:v>0.154118</c:v>
                </c:pt>
                <c:pt idx="1139">
                  <c:v>0.15275</c:v>
                </c:pt>
                <c:pt idx="1140">
                  <c:v>0.15137700000000001</c:v>
                </c:pt>
                <c:pt idx="1141">
                  <c:v>0.150091</c:v>
                </c:pt>
                <c:pt idx="1142">
                  <c:v>0.14898900000000001</c:v>
                </c:pt>
                <c:pt idx="1143">
                  <c:v>0.148091</c:v>
                </c:pt>
                <c:pt idx="1144">
                  <c:v>0.147341</c:v>
                </c:pt>
                <c:pt idx="1145">
                  <c:v>0.146671</c:v>
                </c:pt>
                <c:pt idx="1146">
                  <c:v>0.146032</c:v>
                </c:pt>
                <c:pt idx="1147">
                  <c:v>0.14537</c:v>
                </c:pt>
                <c:pt idx="1148">
                  <c:v>0.144623</c:v>
                </c:pt>
                <c:pt idx="1149">
                  <c:v>0.14377400000000001</c:v>
                </c:pt>
                <c:pt idx="1150">
                  <c:v>0.142872</c:v>
                </c:pt>
                <c:pt idx="1151">
                  <c:v>0.14197899999999999</c:v>
                </c:pt>
                <c:pt idx="1152">
                  <c:v>0.141121</c:v>
                </c:pt>
                <c:pt idx="1153">
                  <c:v>0.14029900000000001</c:v>
                </c:pt>
                <c:pt idx="1154">
                  <c:v>0.13952700000000001</c:v>
                </c:pt>
                <c:pt idx="1155">
                  <c:v>0.138797</c:v>
                </c:pt>
                <c:pt idx="1156">
                  <c:v>0.13805700000000001</c:v>
                </c:pt>
                <c:pt idx="1157">
                  <c:v>0.13725599999999999</c:v>
                </c:pt>
                <c:pt idx="1158">
                  <c:v>0.13642000000000001</c:v>
                </c:pt>
                <c:pt idx="1159">
                  <c:v>0.135653</c:v>
                </c:pt>
                <c:pt idx="1160">
                  <c:v>0.13503899999999999</c:v>
                </c:pt>
                <c:pt idx="1161">
                  <c:v>0.13455300000000001</c:v>
                </c:pt>
                <c:pt idx="1162">
                  <c:v>0.13408400000000001</c:v>
                </c:pt>
                <c:pt idx="1163">
                  <c:v>0.133552</c:v>
                </c:pt>
                <c:pt idx="1164">
                  <c:v>0.13297700000000001</c:v>
                </c:pt>
                <c:pt idx="1165">
                  <c:v>0.13244500000000001</c:v>
                </c:pt>
                <c:pt idx="1166">
                  <c:v>0.13201099999999999</c:v>
                </c:pt>
                <c:pt idx="1167">
                  <c:v>0.131629</c:v>
                </c:pt>
                <c:pt idx="1168">
                  <c:v>0.131165</c:v>
                </c:pt>
                <c:pt idx="1169">
                  <c:v>0.130466</c:v>
                </c:pt>
                <c:pt idx="1170">
                  <c:v>0.12944900000000001</c:v>
                </c:pt>
                <c:pt idx="1171">
                  <c:v>0.12814999999999999</c:v>
                </c:pt>
                <c:pt idx="1172">
                  <c:v>0.12669</c:v>
                </c:pt>
                <c:pt idx="1173">
                  <c:v>0.12517500000000001</c:v>
                </c:pt>
                <c:pt idx="1174">
                  <c:v>0.123614</c:v>
                </c:pt>
                <c:pt idx="1175">
                  <c:v>0.121958</c:v>
                </c:pt>
                <c:pt idx="1176">
                  <c:v>0.120182</c:v>
                </c:pt>
                <c:pt idx="1177">
                  <c:v>0.118302</c:v>
                </c:pt>
                <c:pt idx="1178">
                  <c:v>0.116357</c:v>
                </c:pt>
                <c:pt idx="1179">
                  <c:v>0.114403</c:v>
                </c:pt>
                <c:pt idx="1180">
                  <c:v>0.11251899999999999</c:v>
                </c:pt>
                <c:pt idx="1181">
                  <c:v>0.110786</c:v>
                </c:pt>
                <c:pt idx="1182">
                  <c:v>0.109249</c:v>
                </c:pt>
                <c:pt idx="1183">
                  <c:v>0.107918</c:v>
                </c:pt>
                <c:pt idx="1184">
                  <c:v>0.10680099999999999</c:v>
                </c:pt>
                <c:pt idx="1185">
                  <c:v>0.10592</c:v>
                </c:pt>
                <c:pt idx="1186">
                  <c:v>0.105311</c:v>
                </c:pt>
                <c:pt idx="1187">
                  <c:v>0.10500900000000001</c:v>
                </c:pt>
                <c:pt idx="1188">
                  <c:v>0.105027</c:v>
                </c:pt>
                <c:pt idx="1189">
                  <c:v>0.10531</c:v>
                </c:pt>
                <c:pt idx="1190">
                  <c:v>0.105699</c:v>
                </c:pt>
                <c:pt idx="1191">
                  <c:v>0.105998</c:v>
                </c:pt>
                <c:pt idx="1192">
                  <c:v>0.10608099999999999</c:v>
                </c:pt>
                <c:pt idx="1193">
                  <c:v>0.105947</c:v>
                </c:pt>
                <c:pt idx="1194">
                  <c:v>0.105653</c:v>
                </c:pt>
                <c:pt idx="1195">
                  <c:v>0.10524</c:v>
                </c:pt>
                <c:pt idx="1196">
                  <c:v>0.10467799999999999</c:v>
                </c:pt>
                <c:pt idx="1197">
                  <c:v>0.103867</c:v>
                </c:pt>
                <c:pt idx="1198">
                  <c:v>0.10269399999999999</c:v>
                </c:pt>
                <c:pt idx="1199">
                  <c:v>0.10108300000000001</c:v>
                </c:pt>
                <c:pt idx="1200">
                  <c:v>9.9005999999999997E-2</c:v>
                </c:pt>
                <c:pt idx="1201">
                  <c:v>9.6486000000000002E-2</c:v>
                </c:pt>
                <c:pt idx="1202">
                  <c:v>9.3591999999999995E-2</c:v>
                </c:pt>
                <c:pt idx="1203">
                  <c:v>9.0401999999999996E-2</c:v>
                </c:pt>
                <c:pt idx="1204">
                  <c:v>8.6953000000000003E-2</c:v>
                </c:pt>
                <c:pt idx="1205">
                  <c:v>8.3252000000000007E-2</c:v>
                </c:pt>
                <c:pt idx="1206">
                  <c:v>7.9356999999999997E-2</c:v>
                </c:pt>
                <c:pt idx="1207">
                  <c:v>7.5413999999999995E-2</c:v>
                </c:pt>
                <c:pt idx="1208">
                  <c:v>7.1604000000000001E-2</c:v>
                </c:pt>
                <c:pt idx="1209">
                  <c:v>6.8042000000000005E-2</c:v>
                </c:pt>
                <c:pt idx="1210">
                  <c:v>6.4741000000000007E-2</c:v>
                </c:pt>
                <c:pt idx="1211">
                  <c:v>6.1670999999999997E-2</c:v>
                </c:pt>
                <c:pt idx="1212">
                  <c:v>5.8812999999999997E-2</c:v>
                </c:pt>
                <c:pt idx="1213">
                  <c:v>5.6135999999999998E-2</c:v>
                </c:pt>
                <c:pt idx="1214">
                  <c:v>5.3606000000000001E-2</c:v>
                </c:pt>
                <c:pt idx="1215">
                  <c:v>5.1261000000000001E-2</c:v>
                </c:pt>
                <c:pt idx="1216">
                  <c:v>4.9203999999999998E-2</c:v>
                </c:pt>
                <c:pt idx="1217">
                  <c:v>4.7459000000000001E-2</c:v>
                </c:pt>
                <c:pt idx="1218">
                  <c:v>4.5907000000000003E-2</c:v>
                </c:pt>
                <c:pt idx="1219">
                  <c:v>4.4396999999999999E-2</c:v>
                </c:pt>
                <c:pt idx="1220">
                  <c:v>4.2883999999999999E-2</c:v>
                </c:pt>
                <c:pt idx="1221">
                  <c:v>4.1411000000000003E-2</c:v>
                </c:pt>
                <c:pt idx="1222">
                  <c:v>4.0006E-2</c:v>
                </c:pt>
                <c:pt idx="1223">
                  <c:v>3.8651999999999999E-2</c:v>
                </c:pt>
                <c:pt idx="1224">
                  <c:v>3.7326999999999999E-2</c:v>
                </c:pt>
                <c:pt idx="1225">
                  <c:v>3.6037E-2</c:v>
                </c:pt>
                <c:pt idx="1226">
                  <c:v>3.4785000000000003E-2</c:v>
                </c:pt>
                <c:pt idx="1227">
                  <c:v>3.3526E-2</c:v>
                </c:pt>
                <c:pt idx="1228">
                  <c:v>3.2215000000000001E-2</c:v>
                </c:pt>
                <c:pt idx="1229">
                  <c:v>3.0873000000000001E-2</c:v>
                </c:pt>
                <c:pt idx="1230">
                  <c:v>2.9578E-2</c:v>
                </c:pt>
                <c:pt idx="1231">
                  <c:v>2.8402E-2</c:v>
                </c:pt>
                <c:pt idx="1232">
                  <c:v>2.7352000000000001E-2</c:v>
                </c:pt>
                <c:pt idx="1233">
                  <c:v>2.6376E-2</c:v>
                </c:pt>
                <c:pt idx="1234">
                  <c:v>2.5375999999999999E-2</c:v>
                </c:pt>
                <c:pt idx="1235">
                  <c:v>2.4268999999999999E-2</c:v>
                </c:pt>
                <c:pt idx="1236">
                  <c:v>2.3045E-2</c:v>
                </c:pt>
                <c:pt idx="1237">
                  <c:v>2.1781999999999999E-2</c:v>
                </c:pt>
                <c:pt idx="1238">
                  <c:v>2.0611999999999998E-2</c:v>
                </c:pt>
                <c:pt idx="1239">
                  <c:v>1.9647999999999999E-2</c:v>
                </c:pt>
                <c:pt idx="1240">
                  <c:v>1.8887000000000001E-2</c:v>
                </c:pt>
                <c:pt idx="1241">
                  <c:v>1.8186000000000001E-2</c:v>
                </c:pt>
                <c:pt idx="1242">
                  <c:v>1.7389000000000002E-2</c:v>
                </c:pt>
                <c:pt idx="1243">
                  <c:v>1.6490000000000001E-2</c:v>
                </c:pt>
                <c:pt idx="1244">
                  <c:v>1.5624000000000001E-2</c:v>
                </c:pt>
                <c:pt idx="1245">
                  <c:v>1.4919999999999999E-2</c:v>
                </c:pt>
                <c:pt idx="1246">
                  <c:v>1.44E-2</c:v>
                </c:pt>
                <c:pt idx="1247">
                  <c:v>1.3989E-2</c:v>
                </c:pt>
                <c:pt idx="1248">
                  <c:v>1.3577000000000001E-2</c:v>
                </c:pt>
                <c:pt idx="1249">
                  <c:v>1.308E-2</c:v>
                </c:pt>
                <c:pt idx="1250">
                  <c:v>1.2482E-2</c:v>
                </c:pt>
                <c:pt idx="1251">
                  <c:v>1.1846000000000001E-2</c:v>
                </c:pt>
                <c:pt idx="1252">
                  <c:v>1.1268E-2</c:v>
                </c:pt>
                <c:pt idx="1253">
                  <c:v>1.081E-2</c:v>
                </c:pt>
                <c:pt idx="1254">
                  <c:v>1.0455000000000001E-2</c:v>
                </c:pt>
                <c:pt idx="1255">
                  <c:v>1.0125E-2</c:v>
                </c:pt>
                <c:pt idx="1256">
                  <c:v>9.7269999999999995E-3</c:v>
                </c:pt>
                <c:pt idx="1257">
                  <c:v>9.195E-3</c:v>
                </c:pt>
                <c:pt idx="1258">
                  <c:v>8.5240000000000003E-3</c:v>
                </c:pt>
                <c:pt idx="1259">
                  <c:v>7.79E-3</c:v>
                </c:pt>
                <c:pt idx="1260">
                  <c:v>7.1130000000000004E-3</c:v>
                </c:pt>
                <c:pt idx="1261">
                  <c:v>6.5960000000000003E-3</c:v>
                </c:pt>
                <c:pt idx="1262">
                  <c:v>6.2779999999999997E-3</c:v>
                </c:pt>
                <c:pt idx="1263">
                  <c:v>6.1279999999999998E-3</c:v>
                </c:pt>
                <c:pt idx="1264">
                  <c:v>6.071E-3</c:v>
                </c:pt>
                <c:pt idx="1265">
                  <c:v>6.0330000000000002E-3</c:v>
                </c:pt>
                <c:pt idx="1266">
                  <c:v>5.9969999999999997E-3</c:v>
                </c:pt>
                <c:pt idx="1267">
                  <c:v>6.0049999999999999E-3</c:v>
                </c:pt>
                <c:pt idx="1268">
                  <c:v>6.0949999999999997E-3</c:v>
                </c:pt>
                <c:pt idx="1269">
                  <c:v>6.2420000000000002E-3</c:v>
                </c:pt>
                <c:pt idx="1270">
                  <c:v>6.3619999999999996E-3</c:v>
                </c:pt>
                <c:pt idx="1271">
                  <c:v>6.365E-3</c:v>
                </c:pt>
                <c:pt idx="1272">
                  <c:v>6.5069999999999998E-3</c:v>
                </c:pt>
                <c:pt idx="1273">
                  <c:v>6.6080000000000002E-3</c:v>
                </c:pt>
                <c:pt idx="1274">
                  <c:v>6.7089999999999997E-3</c:v>
                </c:pt>
                <c:pt idx="1275">
                  <c:v>6.8129999999999996E-3</c:v>
                </c:pt>
                <c:pt idx="1276">
                  <c:v>6.9170000000000004E-3</c:v>
                </c:pt>
                <c:pt idx="1277">
                  <c:v>7.0229999999999997E-3</c:v>
                </c:pt>
                <c:pt idx="1278">
                  <c:v>7.1310000000000002E-3</c:v>
                </c:pt>
                <c:pt idx="1279">
                  <c:v>7.2389999999999998E-3</c:v>
                </c:pt>
                <c:pt idx="1280">
                  <c:v>7.3489999999999996E-3</c:v>
                </c:pt>
                <c:pt idx="1281">
                  <c:v>7.4260000000000003E-3</c:v>
                </c:pt>
                <c:pt idx="1282">
                  <c:v>7.5030000000000001E-3</c:v>
                </c:pt>
                <c:pt idx="1283">
                  <c:v>7.5830000000000003E-3</c:v>
                </c:pt>
                <c:pt idx="1284">
                  <c:v>7.6629999999999997E-3</c:v>
                </c:pt>
                <c:pt idx="1285">
                  <c:v>7.7450000000000001E-3</c:v>
                </c:pt>
                <c:pt idx="1286">
                  <c:v>7.8279999999999999E-3</c:v>
                </c:pt>
                <c:pt idx="1287">
                  <c:v>7.9120000000000006E-3</c:v>
                </c:pt>
                <c:pt idx="1288">
                  <c:v>7.9979999999999999E-3</c:v>
                </c:pt>
                <c:pt idx="1289">
                  <c:v>8.0850000000000002E-3</c:v>
                </c:pt>
                <c:pt idx="1290">
                  <c:v>8.1729999999999997E-3</c:v>
                </c:pt>
                <c:pt idx="1291">
                  <c:v>8.2629999999999995E-3</c:v>
                </c:pt>
                <c:pt idx="1292">
                  <c:v>8.2159999999999993E-3</c:v>
                </c:pt>
                <c:pt idx="1293">
                  <c:v>8.1700000000000002E-3</c:v>
                </c:pt>
                <c:pt idx="1294">
                  <c:v>8.1259999999999995E-3</c:v>
                </c:pt>
                <c:pt idx="1295">
                  <c:v>8.0829999999999999E-3</c:v>
                </c:pt>
                <c:pt idx="1296">
                  <c:v>8.0409999999999995E-3</c:v>
                </c:pt>
                <c:pt idx="1297">
                  <c:v>8.0009999999999994E-3</c:v>
                </c:pt>
                <c:pt idx="1298">
                  <c:v>7.9620000000000003E-3</c:v>
                </c:pt>
                <c:pt idx="1299">
                  <c:v>7.9240000000000005E-3</c:v>
                </c:pt>
                <c:pt idx="1300">
                  <c:v>7.8879999999999992E-3</c:v>
                </c:pt>
                <c:pt idx="1301">
                  <c:v>7.8530000000000006E-3</c:v>
                </c:pt>
                <c:pt idx="1302">
                  <c:v>7.8189999999999996E-3</c:v>
                </c:pt>
                <c:pt idx="1303">
                  <c:v>7.7869999999999997E-3</c:v>
                </c:pt>
                <c:pt idx="1304">
                  <c:v>7.7559999999999999E-3</c:v>
                </c:pt>
                <c:pt idx="1305">
                  <c:v>7.7260000000000002E-3</c:v>
                </c:pt>
                <c:pt idx="1306">
                  <c:v>7.6969999999999998E-3</c:v>
                </c:pt>
                <c:pt idx="1307">
                  <c:v>7.6699999999999997E-3</c:v>
                </c:pt>
                <c:pt idx="1308">
                  <c:v>7.6439999999999998E-3</c:v>
                </c:pt>
                <c:pt idx="1309">
                  <c:v>7.62E-3</c:v>
                </c:pt>
                <c:pt idx="1310">
                  <c:v>7.5960000000000003E-3</c:v>
                </c:pt>
                <c:pt idx="1311">
                  <c:v>7.5750000000000001E-3</c:v>
                </c:pt>
                <c:pt idx="1312">
                  <c:v>7.554E-3</c:v>
                </c:pt>
                <c:pt idx="1313">
                  <c:v>7.535E-3</c:v>
                </c:pt>
                <c:pt idx="1314">
                  <c:v>7.5170000000000002E-3</c:v>
                </c:pt>
                <c:pt idx="1315">
                  <c:v>7.4999999999999997E-3</c:v>
                </c:pt>
                <c:pt idx="1316">
                  <c:v>7.4850000000000003E-3</c:v>
                </c:pt>
                <c:pt idx="1317">
                  <c:v>7.4710000000000002E-3</c:v>
                </c:pt>
                <c:pt idx="1318">
                  <c:v>7.4580000000000002E-3</c:v>
                </c:pt>
                <c:pt idx="1319">
                  <c:v>7.4469999999999996E-3</c:v>
                </c:pt>
                <c:pt idx="1320">
                  <c:v>7.437E-3</c:v>
                </c:pt>
                <c:pt idx="1321">
                  <c:v>7.4279999999999997E-3</c:v>
                </c:pt>
                <c:pt idx="1322">
                  <c:v>7.4209999999999996E-3</c:v>
                </c:pt>
                <c:pt idx="1323">
                  <c:v>7.4149999999999997E-3</c:v>
                </c:pt>
                <c:pt idx="1324">
                  <c:v>7.4099999999999999E-3</c:v>
                </c:pt>
                <c:pt idx="1325">
                  <c:v>7.4060000000000003E-3</c:v>
                </c:pt>
                <c:pt idx="1326">
                  <c:v>7.404E-3</c:v>
                </c:pt>
                <c:pt idx="1327">
                  <c:v>7.4029999999999999E-3</c:v>
                </c:pt>
                <c:pt idx="1328">
                  <c:v>7.404E-3</c:v>
                </c:pt>
                <c:pt idx="1329">
                  <c:v>7.4060000000000003E-3</c:v>
                </c:pt>
                <c:pt idx="1330">
                  <c:v>7.4089999999999998E-3</c:v>
                </c:pt>
                <c:pt idx="1331">
                  <c:v>7.4130000000000003E-3</c:v>
                </c:pt>
                <c:pt idx="1332">
                  <c:v>7.4190000000000002E-3</c:v>
                </c:pt>
                <c:pt idx="1333">
                  <c:v>7.4260000000000003E-3</c:v>
                </c:pt>
                <c:pt idx="1334">
                  <c:v>7.4349999999999998E-3</c:v>
                </c:pt>
                <c:pt idx="1335">
                  <c:v>7.4440000000000001E-3</c:v>
                </c:pt>
                <c:pt idx="1336">
                  <c:v>7.4549999999999998E-3</c:v>
                </c:pt>
                <c:pt idx="1337">
                  <c:v>7.4679999999999998E-3</c:v>
                </c:pt>
                <c:pt idx="1338">
                  <c:v>7.4819999999999999E-3</c:v>
                </c:pt>
                <c:pt idx="1339">
                  <c:v>7.4970000000000002E-3</c:v>
                </c:pt>
                <c:pt idx="1340">
                  <c:v>7.5129999999999997E-3</c:v>
                </c:pt>
                <c:pt idx="1341">
                  <c:v>7.5300000000000002E-3</c:v>
                </c:pt>
                <c:pt idx="1342">
                  <c:v>7.5500000000000003E-3</c:v>
                </c:pt>
                <c:pt idx="1343">
                  <c:v>7.5700000000000003E-3</c:v>
                </c:pt>
                <c:pt idx="1344">
                  <c:v>7.5909999999999997E-3</c:v>
                </c:pt>
                <c:pt idx="1345">
                  <c:v>7.6140000000000001E-3</c:v>
                </c:pt>
                <c:pt idx="1346">
                  <c:v>7.639E-3</c:v>
                </c:pt>
                <c:pt idx="1347">
                  <c:v>7.6639999999999998E-3</c:v>
                </c:pt>
                <c:pt idx="1348">
                  <c:v>7.6909999999999999E-3</c:v>
                </c:pt>
                <c:pt idx="1349">
                  <c:v>7.7190000000000002E-3</c:v>
                </c:pt>
                <c:pt idx="1350">
                  <c:v>7.7489999999999998E-3</c:v>
                </c:pt>
                <c:pt idx="1351">
                  <c:v>7.7790000000000003E-3</c:v>
                </c:pt>
                <c:pt idx="1352">
                  <c:v>7.8120000000000004E-3</c:v>
                </c:pt>
                <c:pt idx="1353">
                  <c:v>7.8449999999999995E-3</c:v>
                </c:pt>
                <c:pt idx="1354">
                  <c:v>7.8799999999999999E-3</c:v>
                </c:pt>
                <c:pt idx="1355">
                  <c:v>7.9159999999999994E-3</c:v>
                </c:pt>
                <c:pt idx="1356">
                  <c:v>7.953E-3</c:v>
                </c:pt>
                <c:pt idx="1357">
                  <c:v>7.9920000000000008E-3</c:v>
                </c:pt>
                <c:pt idx="1358">
                  <c:v>8.0319999999999992E-3</c:v>
                </c:pt>
                <c:pt idx="1359">
                  <c:v>8.0730000000000003E-3</c:v>
                </c:pt>
                <c:pt idx="1360">
                  <c:v>8.0289999999999997E-3</c:v>
                </c:pt>
                <c:pt idx="1361">
                  <c:v>7.986E-3</c:v>
                </c:pt>
                <c:pt idx="1362">
                  <c:v>7.9450000000000007E-3</c:v>
                </c:pt>
                <c:pt idx="1363">
                  <c:v>7.9050000000000006E-3</c:v>
                </c:pt>
                <c:pt idx="1364">
                  <c:v>7.8659999999999997E-3</c:v>
                </c:pt>
                <c:pt idx="1365">
                  <c:v>7.8279999999999999E-3</c:v>
                </c:pt>
                <c:pt idx="1366">
                  <c:v>7.7920000000000003E-3</c:v>
                </c:pt>
                <c:pt idx="1367">
                  <c:v>7.757E-3</c:v>
                </c:pt>
                <c:pt idx="1368">
                  <c:v>7.724E-3</c:v>
                </c:pt>
                <c:pt idx="1369">
                  <c:v>7.6909999999999999E-3</c:v>
                </c:pt>
                <c:pt idx="1370">
                  <c:v>7.6600000000000001E-3</c:v>
                </c:pt>
                <c:pt idx="1371">
                  <c:v>7.6309999999999998E-3</c:v>
                </c:pt>
                <c:pt idx="1372">
                  <c:v>7.6020000000000003E-3</c:v>
                </c:pt>
                <c:pt idx="1373">
                  <c:v>7.5750000000000001E-3</c:v>
                </c:pt>
                <c:pt idx="1374">
                  <c:v>7.5500000000000003E-3</c:v>
                </c:pt>
                <c:pt idx="1375">
                  <c:v>7.5249999999999996E-3</c:v>
                </c:pt>
                <c:pt idx="1376">
                  <c:v>7.502E-3</c:v>
                </c:pt>
                <c:pt idx="1377">
                  <c:v>7.4799999999999997E-3</c:v>
                </c:pt>
                <c:pt idx="1378">
                  <c:v>7.4599999999999996E-3</c:v>
                </c:pt>
                <c:pt idx="1379">
                  <c:v>7.4409999999999997E-3</c:v>
                </c:pt>
                <c:pt idx="1380">
                  <c:v>7.4229999999999999E-3</c:v>
                </c:pt>
                <c:pt idx="1381">
                  <c:v>7.4070000000000004E-3</c:v>
                </c:pt>
                <c:pt idx="1382">
                  <c:v>7.391E-3</c:v>
                </c:pt>
                <c:pt idx="1383">
                  <c:v>7.378E-3</c:v>
                </c:pt>
                <c:pt idx="1384">
                  <c:v>7.365E-3</c:v>
                </c:pt>
                <c:pt idx="1385">
                  <c:v>7.3540000000000003E-3</c:v>
                </c:pt>
                <c:pt idx="1386">
                  <c:v>7.3439999999999998E-3</c:v>
                </c:pt>
                <c:pt idx="1387">
                  <c:v>7.3350000000000004E-3</c:v>
                </c:pt>
                <c:pt idx="1388">
                  <c:v>7.3280000000000003E-3</c:v>
                </c:pt>
                <c:pt idx="1389">
                  <c:v>7.3220000000000004E-3</c:v>
                </c:pt>
                <c:pt idx="1390">
                  <c:v>7.3179999999999999E-3</c:v>
                </c:pt>
                <c:pt idx="1391">
                  <c:v>7.3140000000000002E-3</c:v>
                </c:pt>
                <c:pt idx="1392">
                  <c:v>7.3119999999999999E-3</c:v>
                </c:pt>
                <c:pt idx="1393">
                  <c:v>7.3119999999999999E-3</c:v>
                </c:pt>
                <c:pt idx="1394">
                  <c:v>7.3119999999999999E-3</c:v>
                </c:pt>
                <c:pt idx="1395">
                  <c:v>7.3140000000000002E-3</c:v>
                </c:pt>
                <c:pt idx="1396">
                  <c:v>7.3179999999999999E-3</c:v>
                </c:pt>
                <c:pt idx="1397">
                  <c:v>7.3220000000000004E-3</c:v>
                </c:pt>
                <c:pt idx="1398">
                  <c:v>7.3280000000000003E-3</c:v>
                </c:pt>
                <c:pt idx="1399">
                  <c:v>7.3350000000000004E-3</c:v>
                </c:pt>
                <c:pt idx="1400">
                  <c:v>7.3439999999999998E-3</c:v>
                </c:pt>
                <c:pt idx="1401">
                  <c:v>7.3540000000000003E-3</c:v>
                </c:pt>
                <c:pt idx="1402">
                  <c:v>7.365E-3</c:v>
                </c:pt>
                <c:pt idx="1403">
                  <c:v>7.378E-3</c:v>
                </c:pt>
                <c:pt idx="1404">
                  <c:v>7.391E-3</c:v>
                </c:pt>
                <c:pt idx="1405">
                  <c:v>7.4070000000000004E-3</c:v>
                </c:pt>
                <c:pt idx="1406">
                  <c:v>7.4229999999999999E-3</c:v>
                </c:pt>
                <c:pt idx="1407">
                  <c:v>7.4409999999999997E-3</c:v>
                </c:pt>
                <c:pt idx="1408">
                  <c:v>7.4599999999999996E-3</c:v>
                </c:pt>
                <c:pt idx="1409">
                  <c:v>7.4799999999999997E-3</c:v>
                </c:pt>
                <c:pt idx="1410">
                  <c:v>7.502E-3</c:v>
                </c:pt>
                <c:pt idx="1411">
                  <c:v>7.5249999999999996E-3</c:v>
                </c:pt>
                <c:pt idx="1412">
                  <c:v>7.5500000000000003E-3</c:v>
                </c:pt>
                <c:pt idx="1413">
                  <c:v>7.5750000000000001E-3</c:v>
                </c:pt>
                <c:pt idx="1414">
                  <c:v>7.6020000000000003E-3</c:v>
                </c:pt>
                <c:pt idx="1415">
                  <c:v>7.6309999999999998E-3</c:v>
                </c:pt>
                <c:pt idx="1416">
                  <c:v>7.6600000000000001E-3</c:v>
                </c:pt>
                <c:pt idx="1417">
                  <c:v>7.6909999999999999E-3</c:v>
                </c:pt>
                <c:pt idx="1418">
                  <c:v>7.7229999999999998E-3</c:v>
                </c:pt>
                <c:pt idx="1419">
                  <c:v>7.757E-3</c:v>
                </c:pt>
                <c:pt idx="1420">
                  <c:v>7.7920000000000003E-3</c:v>
                </c:pt>
                <c:pt idx="1421">
                  <c:v>7.8279999999999999E-3</c:v>
                </c:pt>
                <c:pt idx="1422">
                  <c:v>7.8659999999999997E-3</c:v>
                </c:pt>
                <c:pt idx="1423">
                  <c:v>7.9050000000000006E-3</c:v>
                </c:pt>
                <c:pt idx="1424">
                  <c:v>7.9450000000000007E-3</c:v>
                </c:pt>
                <c:pt idx="1425">
                  <c:v>7.986E-3</c:v>
                </c:pt>
                <c:pt idx="1426">
                  <c:v>8.0289999999999997E-3</c:v>
                </c:pt>
                <c:pt idx="1427">
                  <c:v>8.0730000000000003E-3</c:v>
                </c:pt>
                <c:pt idx="1428">
                  <c:v>8.0289999999999997E-3</c:v>
                </c:pt>
                <c:pt idx="1429">
                  <c:v>7.986E-3</c:v>
                </c:pt>
                <c:pt idx="1430">
                  <c:v>7.9450000000000007E-3</c:v>
                </c:pt>
                <c:pt idx="1431">
                  <c:v>7.9050000000000006E-3</c:v>
                </c:pt>
                <c:pt idx="1432">
                  <c:v>7.8659999999999997E-3</c:v>
                </c:pt>
                <c:pt idx="1433">
                  <c:v>7.8279999999999999E-3</c:v>
                </c:pt>
                <c:pt idx="1434">
                  <c:v>7.7920000000000003E-3</c:v>
                </c:pt>
                <c:pt idx="1435">
                  <c:v>7.757E-3</c:v>
                </c:pt>
                <c:pt idx="1436">
                  <c:v>7.7229999999999998E-3</c:v>
                </c:pt>
                <c:pt idx="1437">
                  <c:v>7.6909999999999999E-3</c:v>
                </c:pt>
                <c:pt idx="1438">
                  <c:v>7.6600000000000001E-3</c:v>
                </c:pt>
                <c:pt idx="1439">
                  <c:v>7.6309999999999998E-3</c:v>
                </c:pt>
                <c:pt idx="1440">
                  <c:v>7.6020000000000003E-3</c:v>
                </c:pt>
                <c:pt idx="1441">
                  <c:v>7.5750000000000001E-3</c:v>
                </c:pt>
                <c:pt idx="1442">
                  <c:v>7.5500000000000003E-3</c:v>
                </c:pt>
                <c:pt idx="1443">
                  <c:v>7.5249999999999996E-3</c:v>
                </c:pt>
                <c:pt idx="1444">
                  <c:v>7.502E-3</c:v>
                </c:pt>
                <c:pt idx="1445">
                  <c:v>7.4799999999999997E-3</c:v>
                </c:pt>
                <c:pt idx="1446">
                  <c:v>7.4599999999999996E-3</c:v>
                </c:pt>
                <c:pt idx="1447">
                  <c:v>7.4409999999999997E-3</c:v>
                </c:pt>
                <c:pt idx="1448">
                  <c:v>7.4229999999999999E-3</c:v>
                </c:pt>
                <c:pt idx="1449">
                  <c:v>7.4070000000000004E-3</c:v>
                </c:pt>
                <c:pt idx="1450">
                  <c:v>7.391E-3</c:v>
                </c:pt>
                <c:pt idx="1451">
                  <c:v>7.378E-3</c:v>
                </c:pt>
                <c:pt idx="1452">
                  <c:v>7.365E-3</c:v>
                </c:pt>
                <c:pt idx="1453">
                  <c:v>7.3540000000000003E-3</c:v>
                </c:pt>
                <c:pt idx="1454">
                  <c:v>7.3439999999999998E-3</c:v>
                </c:pt>
                <c:pt idx="1455">
                  <c:v>7.3350000000000004E-3</c:v>
                </c:pt>
                <c:pt idx="1456">
                  <c:v>7.3280000000000003E-3</c:v>
                </c:pt>
                <c:pt idx="1457">
                  <c:v>7.3220000000000004E-3</c:v>
                </c:pt>
                <c:pt idx="1458">
                  <c:v>7.3179999999999999E-3</c:v>
                </c:pt>
                <c:pt idx="1459">
                  <c:v>7.3140000000000002E-3</c:v>
                </c:pt>
                <c:pt idx="1460">
                  <c:v>7.3119999999999999E-3</c:v>
                </c:pt>
                <c:pt idx="1461">
                  <c:v>7.3119999999999999E-3</c:v>
                </c:pt>
                <c:pt idx="1462">
                  <c:v>7.3119999999999999E-3</c:v>
                </c:pt>
                <c:pt idx="1463">
                  <c:v>7.3140000000000002E-3</c:v>
                </c:pt>
                <c:pt idx="1464">
                  <c:v>7.3179999999999999E-3</c:v>
                </c:pt>
                <c:pt idx="1465">
                  <c:v>7.3220000000000004E-3</c:v>
                </c:pt>
                <c:pt idx="1466">
                  <c:v>7.3280000000000003E-3</c:v>
                </c:pt>
                <c:pt idx="1467">
                  <c:v>7.3350000000000004E-3</c:v>
                </c:pt>
                <c:pt idx="1468">
                  <c:v>7.3439999999999998E-3</c:v>
                </c:pt>
                <c:pt idx="1469">
                  <c:v>7.3540000000000003E-3</c:v>
                </c:pt>
                <c:pt idx="1470">
                  <c:v>7.365E-3</c:v>
                </c:pt>
                <c:pt idx="1471">
                  <c:v>7.378E-3</c:v>
                </c:pt>
                <c:pt idx="1472">
                  <c:v>7.391E-3</c:v>
                </c:pt>
                <c:pt idx="1473">
                  <c:v>7.4070000000000004E-3</c:v>
                </c:pt>
                <c:pt idx="1474">
                  <c:v>7.4229999999999999E-3</c:v>
                </c:pt>
                <c:pt idx="1475">
                  <c:v>7.4409999999999997E-3</c:v>
                </c:pt>
                <c:pt idx="1476">
                  <c:v>7.4599999999999996E-3</c:v>
                </c:pt>
                <c:pt idx="1477">
                  <c:v>7.4799999999999997E-3</c:v>
                </c:pt>
                <c:pt idx="1478">
                  <c:v>7.502E-3</c:v>
                </c:pt>
                <c:pt idx="1479">
                  <c:v>7.5249999999999996E-3</c:v>
                </c:pt>
                <c:pt idx="1480">
                  <c:v>7.5500000000000003E-3</c:v>
                </c:pt>
                <c:pt idx="1481">
                  <c:v>7.5750000000000001E-3</c:v>
                </c:pt>
                <c:pt idx="1482">
                  <c:v>7.6020000000000003E-3</c:v>
                </c:pt>
                <c:pt idx="1483">
                  <c:v>7.6309999999999998E-3</c:v>
                </c:pt>
                <c:pt idx="1484">
                  <c:v>7.6600000000000001E-3</c:v>
                </c:pt>
                <c:pt idx="1485">
                  <c:v>7.6909999999999999E-3</c:v>
                </c:pt>
                <c:pt idx="1486">
                  <c:v>7.724E-3</c:v>
                </c:pt>
                <c:pt idx="1487">
                  <c:v>7.757E-3</c:v>
                </c:pt>
                <c:pt idx="1488">
                  <c:v>7.7920000000000003E-3</c:v>
                </c:pt>
                <c:pt idx="1489">
                  <c:v>7.8279999999999999E-3</c:v>
                </c:pt>
                <c:pt idx="1490">
                  <c:v>7.8659999999999997E-3</c:v>
                </c:pt>
                <c:pt idx="1491">
                  <c:v>7.9050000000000006E-3</c:v>
                </c:pt>
                <c:pt idx="1492">
                  <c:v>7.9450000000000007E-3</c:v>
                </c:pt>
                <c:pt idx="1493">
                  <c:v>7.986E-3</c:v>
                </c:pt>
                <c:pt idx="1494">
                  <c:v>8.0289999999999997E-3</c:v>
                </c:pt>
                <c:pt idx="1495">
                  <c:v>8.0730000000000003E-3</c:v>
                </c:pt>
                <c:pt idx="1496">
                  <c:v>8.0289999999999997E-3</c:v>
                </c:pt>
                <c:pt idx="1497">
                  <c:v>7.986E-3</c:v>
                </c:pt>
                <c:pt idx="1498">
                  <c:v>7.9450000000000007E-3</c:v>
                </c:pt>
                <c:pt idx="1499">
                  <c:v>7.9050000000000006E-3</c:v>
                </c:pt>
                <c:pt idx="1500">
                  <c:v>7.8659999999999997E-3</c:v>
                </c:pt>
                <c:pt idx="1501">
                  <c:v>7.8279999999999999E-3</c:v>
                </c:pt>
                <c:pt idx="1502">
                  <c:v>7.7920000000000003E-3</c:v>
                </c:pt>
                <c:pt idx="1503">
                  <c:v>7.757E-3</c:v>
                </c:pt>
                <c:pt idx="1504">
                  <c:v>7.7229999999999998E-3</c:v>
                </c:pt>
                <c:pt idx="1505">
                  <c:v>7.6909999999999999E-3</c:v>
                </c:pt>
                <c:pt idx="1506">
                  <c:v>7.6600000000000001E-3</c:v>
                </c:pt>
                <c:pt idx="1507">
                  <c:v>7.6309999999999998E-3</c:v>
                </c:pt>
                <c:pt idx="1508">
                  <c:v>7.6020000000000003E-3</c:v>
                </c:pt>
                <c:pt idx="1509">
                  <c:v>7.5750000000000001E-3</c:v>
                </c:pt>
                <c:pt idx="1510">
                  <c:v>7.5500000000000003E-3</c:v>
                </c:pt>
                <c:pt idx="1511">
                  <c:v>7.5249999999999996E-3</c:v>
                </c:pt>
                <c:pt idx="1512">
                  <c:v>7.502E-3</c:v>
                </c:pt>
                <c:pt idx="1513">
                  <c:v>7.4799999999999997E-3</c:v>
                </c:pt>
                <c:pt idx="1514">
                  <c:v>7.4599999999999996E-3</c:v>
                </c:pt>
                <c:pt idx="1515">
                  <c:v>7.4409999999999997E-3</c:v>
                </c:pt>
                <c:pt idx="1516">
                  <c:v>7.4229999999999999E-3</c:v>
                </c:pt>
                <c:pt idx="1517">
                  <c:v>7.4070000000000004E-3</c:v>
                </c:pt>
                <c:pt idx="1518">
                  <c:v>7.391E-3</c:v>
                </c:pt>
                <c:pt idx="1519">
                  <c:v>7.378E-3</c:v>
                </c:pt>
                <c:pt idx="1520">
                  <c:v>7.365E-3</c:v>
                </c:pt>
                <c:pt idx="1521">
                  <c:v>7.3540000000000003E-3</c:v>
                </c:pt>
                <c:pt idx="1522">
                  <c:v>7.3439999999999998E-3</c:v>
                </c:pt>
                <c:pt idx="1523">
                  <c:v>7.3350000000000004E-3</c:v>
                </c:pt>
                <c:pt idx="1524">
                  <c:v>7.3280000000000003E-3</c:v>
                </c:pt>
                <c:pt idx="1525">
                  <c:v>7.3220000000000004E-3</c:v>
                </c:pt>
                <c:pt idx="1526">
                  <c:v>7.3179999999999999E-3</c:v>
                </c:pt>
                <c:pt idx="1527">
                  <c:v>7.3140000000000002E-3</c:v>
                </c:pt>
                <c:pt idx="1528">
                  <c:v>7.3119999999999999E-3</c:v>
                </c:pt>
                <c:pt idx="1529">
                  <c:v>7.3119999999999999E-3</c:v>
                </c:pt>
                <c:pt idx="1530">
                  <c:v>7.3119999999999999E-3</c:v>
                </c:pt>
                <c:pt idx="1531">
                  <c:v>7.3140000000000002E-3</c:v>
                </c:pt>
                <c:pt idx="1532">
                  <c:v>7.3179999999999999E-3</c:v>
                </c:pt>
                <c:pt idx="1533">
                  <c:v>7.3220000000000004E-3</c:v>
                </c:pt>
                <c:pt idx="1534">
                  <c:v>7.3280000000000003E-3</c:v>
                </c:pt>
                <c:pt idx="1535">
                  <c:v>7.3350000000000004E-3</c:v>
                </c:pt>
                <c:pt idx="1536">
                  <c:v>7.3439999999999998E-3</c:v>
                </c:pt>
                <c:pt idx="1537">
                  <c:v>7.3540000000000003E-3</c:v>
                </c:pt>
                <c:pt idx="1538">
                  <c:v>7.365E-3</c:v>
                </c:pt>
                <c:pt idx="1539">
                  <c:v>7.378E-3</c:v>
                </c:pt>
                <c:pt idx="1540">
                  <c:v>7.391E-3</c:v>
                </c:pt>
                <c:pt idx="1541">
                  <c:v>7.4070000000000004E-3</c:v>
                </c:pt>
                <c:pt idx="1542">
                  <c:v>7.4229999999999999E-3</c:v>
                </c:pt>
                <c:pt idx="1543">
                  <c:v>7.4409999999999997E-3</c:v>
                </c:pt>
                <c:pt idx="1544">
                  <c:v>7.4599999999999996E-3</c:v>
                </c:pt>
                <c:pt idx="1545">
                  <c:v>7.4799999999999997E-3</c:v>
                </c:pt>
                <c:pt idx="1546">
                  <c:v>7.502E-3</c:v>
                </c:pt>
                <c:pt idx="1547">
                  <c:v>7.5249999999999996E-3</c:v>
                </c:pt>
                <c:pt idx="1548">
                  <c:v>7.5500000000000003E-3</c:v>
                </c:pt>
                <c:pt idx="1549">
                  <c:v>7.5750000000000001E-3</c:v>
                </c:pt>
                <c:pt idx="1550">
                  <c:v>7.6020000000000003E-3</c:v>
                </c:pt>
                <c:pt idx="1551">
                  <c:v>7.6309999999999998E-3</c:v>
                </c:pt>
                <c:pt idx="1552">
                  <c:v>7.6600000000000001E-3</c:v>
                </c:pt>
                <c:pt idx="1553">
                  <c:v>7.6909999999999999E-3</c:v>
                </c:pt>
                <c:pt idx="1554">
                  <c:v>7.724E-3</c:v>
                </c:pt>
                <c:pt idx="1555">
                  <c:v>7.757E-3</c:v>
                </c:pt>
                <c:pt idx="1556">
                  <c:v>7.7920000000000003E-3</c:v>
                </c:pt>
                <c:pt idx="1557">
                  <c:v>7.8279999999999999E-3</c:v>
                </c:pt>
                <c:pt idx="1558">
                  <c:v>7.8659999999999997E-3</c:v>
                </c:pt>
                <c:pt idx="1559">
                  <c:v>7.9050000000000006E-3</c:v>
                </c:pt>
                <c:pt idx="1560">
                  <c:v>7.9450000000000007E-3</c:v>
                </c:pt>
                <c:pt idx="1561">
                  <c:v>7.986E-3</c:v>
                </c:pt>
                <c:pt idx="1562">
                  <c:v>8.0289999999999997E-3</c:v>
                </c:pt>
                <c:pt idx="1563">
                  <c:v>8.0730000000000003E-3</c:v>
                </c:pt>
                <c:pt idx="1564">
                  <c:v>8.0289999999999997E-3</c:v>
                </c:pt>
                <c:pt idx="1565">
                  <c:v>7.986E-3</c:v>
                </c:pt>
                <c:pt idx="1566">
                  <c:v>7.9450000000000007E-3</c:v>
                </c:pt>
                <c:pt idx="1567">
                  <c:v>7.9050000000000006E-3</c:v>
                </c:pt>
                <c:pt idx="1568">
                  <c:v>7.8659999999999997E-3</c:v>
                </c:pt>
                <c:pt idx="1569">
                  <c:v>7.8279999999999999E-3</c:v>
                </c:pt>
                <c:pt idx="1570">
                  <c:v>7.7920000000000003E-3</c:v>
                </c:pt>
                <c:pt idx="1571">
                  <c:v>7.757E-3</c:v>
                </c:pt>
                <c:pt idx="1572">
                  <c:v>7.724E-3</c:v>
                </c:pt>
                <c:pt idx="1573">
                  <c:v>7.6909999999999999E-3</c:v>
                </c:pt>
                <c:pt idx="1574">
                  <c:v>7.6600000000000001E-3</c:v>
                </c:pt>
                <c:pt idx="1575">
                  <c:v>7.6309999999999998E-3</c:v>
                </c:pt>
                <c:pt idx="1576">
                  <c:v>7.6020000000000003E-3</c:v>
                </c:pt>
                <c:pt idx="1577">
                  <c:v>7.5750000000000001E-3</c:v>
                </c:pt>
                <c:pt idx="1578">
                  <c:v>7.5500000000000003E-3</c:v>
                </c:pt>
                <c:pt idx="1579">
                  <c:v>7.5249999999999996E-3</c:v>
                </c:pt>
                <c:pt idx="1580">
                  <c:v>7.502E-3</c:v>
                </c:pt>
                <c:pt idx="1581">
                  <c:v>7.4799999999999997E-3</c:v>
                </c:pt>
                <c:pt idx="1582">
                  <c:v>7.4599999999999996E-3</c:v>
                </c:pt>
                <c:pt idx="1583">
                  <c:v>7.4409999999999997E-3</c:v>
                </c:pt>
                <c:pt idx="1584">
                  <c:v>7.4229999999999999E-3</c:v>
                </c:pt>
                <c:pt idx="1585">
                  <c:v>7.4070000000000004E-3</c:v>
                </c:pt>
                <c:pt idx="1586">
                  <c:v>7.391E-3</c:v>
                </c:pt>
                <c:pt idx="1587">
                  <c:v>7.378E-3</c:v>
                </c:pt>
                <c:pt idx="1588">
                  <c:v>7.365E-3</c:v>
                </c:pt>
                <c:pt idx="1589">
                  <c:v>7.3540000000000003E-3</c:v>
                </c:pt>
                <c:pt idx="1590">
                  <c:v>7.3439999999999998E-3</c:v>
                </c:pt>
                <c:pt idx="1591">
                  <c:v>7.3350000000000004E-3</c:v>
                </c:pt>
                <c:pt idx="1592">
                  <c:v>7.3280000000000003E-3</c:v>
                </c:pt>
                <c:pt idx="1593">
                  <c:v>7.3220000000000004E-3</c:v>
                </c:pt>
                <c:pt idx="1594">
                  <c:v>7.3179999999999999E-3</c:v>
                </c:pt>
                <c:pt idx="1595">
                  <c:v>7.3140000000000002E-3</c:v>
                </c:pt>
                <c:pt idx="1596">
                  <c:v>7.3119999999999999E-3</c:v>
                </c:pt>
                <c:pt idx="1597">
                  <c:v>7.3119999999999999E-3</c:v>
                </c:pt>
                <c:pt idx="1598">
                  <c:v>7.3119999999999999E-3</c:v>
                </c:pt>
                <c:pt idx="1599">
                  <c:v>7.3140000000000002E-3</c:v>
                </c:pt>
                <c:pt idx="1600">
                  <c:v>7.3179999999999999E-3</c:v>
                </c:pt>
                <c:pt idx="1601">
                  <c:v>7.3220000000000004E-3</c:v>
                </c:pt>
                <c:pt idx="1602">
                  <c:v>7.3280000000000003E-3</c:v>
                </c:pt>
                <c:pt idx="1603">
                  <c:v>7.3350000000000004E-3</c:v>
                </c:pt>
                <c:pt idx="1604">
                  <c:v>7.3439999999999998E-3</c:v>
                </c:pt>
                <c:pt idx="1605">
                  <c:v>7.3540000000000003E-3</c:v>
                </c:pt>
                <c:pt idx="1606">
                  <c:v>7.365E-3</c:v>
                </c:pt>
                <c:pt idx="1607">
                  <c:v>7.378E-3</c:v>
                </c:pt>
                <c:pt idx="1608">
                  <c:v>7.391E-3</c:v>
                </c:pt>
                <c:pt idx="1609">
                  <c:v>7.4070000000000004E-3</c:v>
                </c:pt>
                <c:pt idx="1610">
                  <c:v>7.4229999999999999E-3</c:v>
                </c:pt>
                <c:pt idx="1611">
                  <c:v>7.4409999999999997E-3</c:v>
                </c:pt>
                <c:pt idx="1612">
                  <c:v>7.4599999999999996E-3</c:v>
                </c:pt>
                <c:pt idx="1613">
                  <c:v>7.4799999999999997E-3</c:v>
                </c:pt>
                <c:pt idx="1614">
                  <c:v>7.502E-3</c:v>
                </c:pt>
                <c:pt idx="1615">
                  <c:v>7.5249999999999996E-3</c:v>
                </c:pt>
                <c:pt idx="1616">
                  <c:v>7.5500000000000003E-3</c:v>
                </c:pt>
                <c:pt idx="1617">
                  <c:v>7.5750000000000001E-3</c:v>
                </c:pt>
                <c:pt idx="1618">
                  <c:v>7.6020000000000003E-3</c:v>
                </c:pt>
                <c:pt idx="1619">
                  <c:v>7.6309999999999998E-3</c:v>
                </c:pt>
                <c:pt idx="1620">
                  <c:v>7.6600000000000001E-3</c:v>
                </c:pt>
                <c:pt idx="1621">
                  <c:v>7.6909999999999999E-3</c:v>
                </c:pt>
                <c:pt idx="1622">
                  <c:v>7.7229999999999998E-3</c:v>
                </c:pt>
                <c:pt idx="1623">
                  <c:v>7.757E-3</c:v>
                </c:pt>
                <c:pt idx="1624">
                  <c:v>7.7920000000000003E-3</c:v>
                </c:pt>
                <c:pt idx="1625">
                  <c:v>7.8279999999999999E-3</c:v>
                </c:pt>
                <c:pt idx="1626">
                  <c:v>7.8659999999999997E-3</c:v>
                </c:pt>
                <c:pt idx="1627">
                  <c:v>7.9050000000000006E-3</c:v>
                </c:pt>
                <c:pt idx="1628">
                  <c:v>7.9450000000000007E-3</c:v>
                </c:pt>
                <c:pt idx="1629">
                  <c:v>7.986E-3</c:v>
                </c:pt>
                <c:pt idx="1630">
                  <c:v>8.0289999999999997E-3</c:v>
                </c:pt>
                <c:pt idx="1631">
                  <c:v>8.0730000000000003E-3</c:v>
                </c:pt>
                <c:pt idx="1632">
                  <c:v>8.0289999999999997E-3</c:v>
                </c:pt>
                <c:pt idx="1633">
                  <c:v>7.986E-3</c:v>
                </c:pt>
                <c:pt idx="1634">
                  <c:v>7.9450000000000007E-3</c:v>
                </c:pt>
                <c:pt idx="1635">
                  <c:v>7.9050000000000006E-3</c:v>
                </c:pt>
                <c:pt idx="1636">
                  <c:v>7.8659999999999997E-3</c:v>
                </c:pt>
                <c:pt idx="1637">
                  <c:v>7.8279999999999999E-3</c:v>
                </c:pt>
                <c:pt idx="1638">
                  <c:v>7.7920000000000003E-3</c:v>
                </c:pt>
                <c:pt idx="1639">
                  <c:v>7.757E-3</c:v>
                </c:pt>
                <c:pt idx="1640">
                  <c:v>7.724E-3</c:v>
                </c:pt>
                <c:pt idx="1641">
                  <c:v>7.6909999999999999E-3</c:v>
                </c:pt>
                <c:pt idx="1642">
                  <c:v>7.6600000000000001E-3</c:v>
                </c:pt>
                <c:pt idx="1643">
                  <c:v>7.6309999999999998E-3</c:v>
                </c:pt>
                <c:pt idx="1644">
                  <c:v>7.6020000000000003E-3</c:v>
                </c:pt>
                <c:pt idx="1645">
                  <c:v>7.5750000000000001E-3</c:v>
                </c:pt>
                <c:pt idx="1646">
                  <c:v>7.5500000000000003E-3</c:v>
                </c:pt>
                <c:pt idx="1647">
                  <c:v>7.5249999999999996E-3</c:v>
                </c:pt>
                <c:pt idx="1648">
                  <c:v>7.502E-3</c:v>
                </c:pt>
                <c:pt idx="1649">
                  <c:v>7.4799999999999997E-3</c:v>
                </c:pt>
                <c:pt idx="1650">
                  <c:v>7.4599999999999996E-3</c:v>
                </c:pt>
                <c:pt idx="1651">
                  <c:v>7.4409999999999997E-3</c:v>
                </c:pt>
                <c:pt idx="1652">
                  <c:v>7.4229999999999999E-3</c:v>
                </c:pt>
                <c:pt idx="1653">
                  <c:v>7.4060000000000003E-3</c:v>
                </c:pt>
                <c:pt idx="1654">
                  <c:v>7.391E-3</c:v>
                </c:pt>
                <c:pt idx="1655">
                  <c:v>7.3769999999999999E-3</c:v>
                </c:pt>
                <c:pt idx="1656">
                  <c:v>7.365E-3</c:v>
                </c:pt>
                <c:pt idx="1657">
                  <c:v>7.3540000000000003E-3</c:v>
                </c:pt>
                <c:pt idx="1658">
                  <c:v>7.3439999999999998E-3</c:v>
                </c:pt>
                <c:pt idx="1659">
                  <c:v>7.3350000000000004E-3</c:v>
                </c:pt>
                <c:pt idx="1660">
                  <c:v>7.3280000000000003E-3</c:v>
                </c:pt>
                <c:pt idx="1661">
                  <c:v>7.3220000000000004E-3</c:v>
                </c:pt>
                <c:pt idx="1662">
                  <c:v>7.3179999999999999E-3</c:v>
                </c:pt>
                <c:pt idx="1663">
                  <c:v>7.3140000000000002E-3</c:v>
                </c:pt>
                <c:pt idx="1664">
                  <c:v>7.3119999999999999E-3</c:v>
                </c:pt>
                <c:pt idx="1665">
                  <c:v>7.3119999999999999E-3</c:v>
                </c:pt>
                <c:pt idx="1666">
                  <c:v>7.3119999999999999E-3</c:v>
                </c:pt>
                <c:pt idx="1667">
                  <c:v>7.3140000000000002E-3</c:v>
                </c:pt>
                <c:pt idx="1668">
                  <c:v>7.3179999999999999E-3</c:v>
                </c:pt>
                <c:pt idx="1669">
                  <c:v>7.3220000000000004E-3</c:v>
                </c:pt>
                <c:pt idx="1670">
                  <c:v>7.3280000000000003E-3</c:v>
                </c:pt>
                <c:pt idx="1671">
                  <c:v>7.3350000000000004E-3</c:v>
                </c:pt>
                <c:pt idx="1672">
                  <c:v>7.3439999999999998E-3</c:v>
                </c:pt>
                <c:pt idx="1673">
                  <c:v>7.3540000000000003E-3</c:v>
                </c:pt>
                <c:pt idx="1674">
                  <c:v>7.365E-3</c:v>
                </c:pt>
                <c:pt idx="1675">
                  <c:v>7.378E-3</c:v>
                </c:pt>
                <c:pt idx="1676">
                  <c:v>7.391E-3</c:v>
                </c:pt>
                <c:pt idx="1677">
                  <c:v>7.4070000000000004E-3</c:v>
                </c:pt>
                <c:pt idx="1678">
                  <c:v>7.4229999999999999E-3</c:v>
                </c:pt>
                <c:pt idx="1679">
                  <c:v>7.4409999999999997E-3</c:v>
                </c:pt>
                <c:pt idx="1680">
                  <c:v>7.4599999999999996E-3</c:v>
                </c:pt>
                <c:pt idx="1681">
                  <c:v>7.4799999999999997E-3</c:v>
                </c:pt>
                <c:pt idx="1682">
                  <c:v>7.502E-3</c:v>
                </c:pt>
                <c:pt idx="1683">
                  <c:v>7.5249999999999996E-3</c:v>
                </c:pt>
                <c:pt idx="1684">
                  <c:v>7.5500000000000003E-3</c:v>
                </c:pt>
                <c:pt idx="1685">
                  <c:v>7.5750000000000001E-3</c:v>
                </c:pt>
                <c:pt idx="1686">
                  <c:v>7.6020000000000003E-3</c:v>
                </c:pt>
                <c:pt idx="1687">
                  <c:v>7.6309999999999998E-3</c:v>
                </c:pt>
                <c:pt idx="1688">
                  <c:v>7.6600000000000001E-3</c:v>
                </c:pt>
                <c:pt idx="1689">
                  <c:v>7.6909999999999999E-3</c:v>
                </c:pt>
                <c:pt idx="1690">
                  <c:v>7.724E-3</c:v>
                </c:pt>
                <c:pt idx="1691">
                  <c:v>7.757E-3</c:v>
                </c:pt>
                <c:pt idx="1692">
                  <c:v>7.7920000000000003E-3</c:v>
                </c:pt>
                <c:pt idx="1693">
                  <c:v>7.8279999999999999E-3</c:v>
                </c:pt>
                <c:pt idx="1694">
                  <c:v>7.8659999999999997E-3</c:v>
                </c:pt>
                <c:pt idx="1695">
                  <c:v>7.9050000000000006E-3</c:v>
                </c:pt>
                <c:pt idx="1696">
                  <c:v>7.9450000000000007E-3</c:v>
                </c:pt>
                <c:pt idx="1697">
                  <c:v>7.986E-3</c:v>
                </c:pt>
                <c:pt idx="1698">
                  <c:v>8.0289999999999997E-3</c:v>
                </c:pt>
                <c:pt idx="1699">
                  <c:v>8.0730000000000003E-3</c:v>
                </c:pt>
                <c:pt idx="1700">
                  <c:v>8.0289999999999997E-3</c:v>
                </c:pt>
                <c:pt idx="1701">
                  <c:v>7.986E-3</c:v>
                </c:pt>
                <c:pt idx="1702">
                  <c:v>7.9450000000000007E-3</c:v>
                </c:pt>
                <c:pt idx="1703">
                  <c:v>7.9050000000000006E-3</c:v>
                </c:pt>
                <c:pt idx="1704">
                  <c:v>7.8659999999999997E-3</c:v>
                </c:pt>
                <c:pt idx="1705">
                  <c:v>7.8279999999999999E-3</c:v>
                </c:pt>
                <c:pt idx="1706">
                  <c:v>7.7920000000000003E-3</c:v>
                </c:pt>
                <c:pt idx="1707">
                  <c:v>7.757E-3</c:v>
                </c:pt>
                <c:pt idx="1708">
                  <c:v>7.7229999999999998E-3</c:v>
                </c:pt>
                <c:pt idx="1709">
                  <c:v>7.6909999999999999E-3</c:v>
                </c:pt>
                <c:pt idx="1710">
                  <c:v>7.6600000000000001E-3</c:v>
                </c:pt>
                <c:pt idx="1711">
                  <c:v>7.6309999999999998E-3</c:v>
                </c:pt>
                <c:pt idx="1712">
                  <c:v>7.6020000000000003E-3</c:v>
                </c:pt>
                <c:pt idx="1713">
                  <c:v>7.5750000000000001E-3</c:v>
                </c:pt>
                <c:pt idx="1714">
                  <c:v>7.5500000000000003E-3</c:v>
                </c:pt>
                <c:pt idx="1715">
                  <c:v>7.5249999999999996E-3</c:v>
                </c:pt>
                <c:pt idx="1716">
                  <c:v>7.502E-3</c:v>
                </c:pt>
                <c:pt idx="1717">
                  <c:v>7.4799999999999997E-3</c:v>
                </c:pt>
                <c:pt idx="1718">
                  <c:v>7.4599999999999996E-3</c:v>
                </c:pt>
                <c:pt idx="1719">
                  <c:v>7.4409999999999997E-3</c:v>
                </c:pt>
                <c:pt idx="1720">
                  <c:v>7.4229999999999999E-3</c:v>
                </c:pt>
                <c:pt idx="1721">
                  <c:v>7.4070000000000004E-3</c:v>
                </c:pt>
                <c:pt idx="1722">
                  <c:v>7.391E-3</c:v>
                </c:pt>
                <c:pt idx="1723">
                  <c:v>7.378E-3</c:v>
                </c:pt>
                <c:pt idx="1724">
                  <c:v>7.365E-3</c:v>
                </c:pt>
                <c:pt idx="1725">
                  <c:v>7.3540000000000003E-3</c:v>
                </c:pt>
                <c:pt idx="1726">
                  <c:v>7.3439999999999998E-3</c:v>
                </c:pt>
                <c:pt idx="1727">
                  <c:v>7.3350000000000004E-3</c:v>
                </c:pt>
                <c:pt idx="1728">
                  <c:v>7.3280000000000003E-3</c:v>
                </c:pt>
                <c:pt idx="1729">
                  <c:v>7.3220000000000004E-3</c:v>
                </c:pt>
                <c:pt idx="1730">
                  <c:v>7.3179999999999999E-3</c:v>
                </c:pt>
                <c:pt idx="1731">
                  <c:v>7.3140000000000002E-3</c:v>
                </c:pt>
                <c:pt idx="1732">
                  <c:v>7.3119999999999999E-3</c:v>
                </c:pt>
                <c:pt idx="1733">
                  <c:v>7.3119999999999999E-3</c:v>
                </c:pt>
                <c:pt idx="1734">
                  <c:v>7.3119999999999999E-3</c:v>
                </c:pt>
                <c:pt idx="1735">
                  <c:v>7.3140000000000002E-3</c:v>
                </c:pt>
                <c:pt idx="1736">
                  <c:v>7.3179999999999999E-3</c:v>
                </c:pt>
                <c:pt idx="1737">
                  <c:v>7.3220000000000004E-3</c:v>
                </c:pt>
                <c:pt idx="1738">
                  <c:v>7.3280000000000003E-3</c:v>
                </c:pt>
                <c:pt idx="1739">
                  <c:v>7.3350000000000004E-3</c:v>
                </c:pt>
                <c:pt idx="1740">
                  <c:v>7.3439999999999998E-3</c:v>
                </c:pt>
                <c:pt idx="1741">
                  <c:v>7.3540000000000003E-3</c:v>
                </c:pt>
                <c:pt idx="1742">
                  <c:v>7.365E-3</c:v>
                </c:pt>
                <c:pt idx="1743">
                  <c:v>7.378E-3</c:v>
                </c:pt>
                <c:pt idx="1744">
                  <c:v>7.391E-3</c:v>
                </c:pt>
                <c:pt idx="1745">
                  <c:v>7.4070000000000004E-3</c:v>
                </c:pt>
                <c:pt idx="1746">
                  <c:v>7.4229999999999999E-3</c:v>
                </c:pt>
                <c:pt idx="1747">
                  <c:v>7.4409999999999997E-3</c:v>
                </c:pt>
                <c:pt idx="1748">
                  <c:v>7.4599999999999996E-3</c:v>
                </c:pt>
                <c:pt idx="1749">
                  <c:v>7.4799999999999997E-3</c:v>
                </c:pt>
                <c:pt idx="1750">
                  <c:v>7.502E-3</c:v>
                </c:pt>
                <c:pt idx="1751">
                  <c:v>7.5249999999999996E-3</c:v>
                </c:pt>
                <c:pt idx="1752">
                  <c:v>7.5500000000000003E-3</c:v>
                </c:pt>
                <c:pt idx="1753">
                  <c:v>7.5750000000000001E-3</c:v>
                </c:pt>
                <c:pt idx="1754">
                  <c:v>7.6020000000000003E-3</c:v>
                </c:pt>
                <c:pt idx="1755">
                  <c:v>7.6309999999999998E-3</c:v>
                </c:pt>
                <c:pt idx="1756">
                  <c:v>7.6600000000000001E-3</c:v>
                </c:pt>
                <c:pt idx="1757">
                  <c:v>7.6909999999999999E-3</c:v>
                </c:pt>
                <c:pt idx="1758">
                  <c:v>7.724E-3</c:v>
                </c:pt>
                <c:pt idx="1759">
                  <c:v>7.757E-3</c:v>
                </c:pt>
                <c:pt idx="1760">
                  <c:v>7.7920000000000003E-3</c:v>
                </c:pt>
                <c:pt idx="1761">
                  <c:v>7.8279999999999999E-3</c:v>
                </c:pt>
                <c:pt idx="1762">
                  <c:v>7.8659999999999997E-3</c:v>
                </c:pt>
                <c:pt idx="1763">
                  <c:v>7.9050000000000006E-3</c:v>
                </c:pt>
                <c:pt idx="1764">
                  <c:v>7.9450000000000007E-3</c:v>
                </c:pt>
                <c:pt idx="1765">
                  <c:v>7.986E-3</c:v>
                </c:pt>
                <c:pt idx="1766">
                  <c:v>8.0289999999999997E-3</c:v>
                </c:pt>
                <c:pt idx="1767">
                  <c:v>8.0730000000000003E-3</c:v>
                </c:pt>
                <c:pt idx="1768">
                  <c:v>8.0330000000000002E-3</c:v>
                </c:pt>
                <c:pt idx="1769">
                  <c:v>7.9930000000000001E-3</c:v>
                </c:pt>
                <c:pt idx="1770">
                  <c:v>7.9550000000000003E-3</c:v>
                </c:pt>
                <c:pt idx="1771">
                  <c:v>7.9179999999999997E-3</c:v>
                </c:pt>
                <c:pt idx="1772">
                  <c:v>7.8820000000000001E-3</c:v>
                </c:pt>
                <c:pt idx="1773">
                  <c:v>7.8480000000000008E-3</c:v>
                </c:pt>
                <c:pt idx="1774">
                  <c:v>7.8150000000000008E-3</c:v>
                </c:pt>
                <c:pt idx="1775">
                  <c:v>7.7840000000000001E-3</c:v>
                </c:pt>
                <c:pt idx="1776">
                  <c:v>7.7530000000000003E-3</c:v>
                </c:pt>
                <c:pt idx="1777">
                  <c:v>7.724E-3</c:v>
                </c:pt>
                <c:pt idx="1778">
                  <c:v>7.6959999999999997E-3</c:v>
                </c:pt>
                <c:pt idx="1779">
                  <c:v>7.6699999999999997E-3</c:v>
                </c:pt>
                <c:pt idx="1780">
                  <c:v>7.6449999999999999E-3</c:v>
                </c:pt>
                <c:pt idx="1781">
                  <c:v>7.6210000000000002E-3</c:v>
                </c:pt>
                <c:pt idx="1782">
                  <c:v>7.5989999999999999E-3</c:v>
                </c:pt>
                <c:pt idx="1783">
                  <c:v>7.5779999999999997E-3</c:v>
                </c:pt>
                <c:pt idx="1784">
                  <c:v>7.5579999999999996E-3</c:v>
                </c:pt>
                <c:pt idx="1785">
                  <c:v>7.5399999999999998E-3</c:v>
                </c:pt>
                <c:pt idx="1786">
                  <c:v>7.5230000000000002E-3</c:v>
                </c:pt>
                <c:pt idx="1787">
                  <c:v>7.5069999999999998E-3</c:v>
                </c:pt>
                <c:pt idx="1788">
                  <c:v>7.4920000000000004E-3</c:v>
                </c:pt>
                <c:pt idx="1789">
                  <c:v>7.4790000000000004E-3</c:v>
                </c:pt>
                <c:pt idx="1790">
                  <c:v>7.4669999999999997E-3</c:v>
                </c:pt>
                <c:pt idx="1791">
                  <c:v>7.4570000000000001E-3</c:v>
                </c:pt>
                <c:pt idx="1792">
                  <c:v>7.4469999999999996E-3</c:v>
                </c:pt>
                <c:pt idx="1793">
                  <c:v>7.4390000000000003E-3</c:v>
                </c:pt>
                <c:pt idx="1794">
                  <c:v>7.4330000000000004E-3</c:v>
                </c:pt>
                <c:pt idx="1795">
                  <c:v>7.4279999999999997E-3</c:v>
                </c:pt>
                <c:pt idx="1796">
                  <c:v>7.424E-3</c:v>
                </c:pt>
                <c:pt idx="1797">
                  <c:v>7.4209999999999996E-3</c:v>
                </c:pt>
                <c:pt idx="1798">
                  <c:v>7.4200000000000004E-3</c:v>
                </c:pt>
                <c:pt idx="1799">
                  <c:v>7.4200000000000004E-3</c:v>
                </c:pt>
                <c:pt idx="1800">
                  <c:v>7.4209999999999996E-3</c:v>
                </c:pt>
                <c:pt idx="1801">
                  <c:v>7.424E-3</c:v>
                </c:pt>
                <c:pt idx="1802">
                  <c:v>7.4279999999999997E-3</c:v>
                </c:pt>
                <c:pt idx="1803">
                  <c:v>7.4330000000000004E-3</c:v>
                </c:pt>
                <c:pt idx="1804">
                  <c:v>7.4390000000000003E-3</c:v>
                </c:pt>
                <c:pt idx="1805">
                  <c:v>7.4469999999999996E-3</c:v>
                </c:pt>
                <c:pt idx="1806">
                  <c:v>7.4570000000000001E-3</c:v>
                </c:pt>
                <c:pt idx="1807">
                  <c:v>7.4669999999999997E-3</c:v>
                </c:pt>
                <c:pt idx="1808">
                  <c:v>7.4790000000000004E-3</c:v>
                </c:pt>
                <c:pt idx="1809">
                  <c:v>7.4920000000000004E-3</c:v>
                </c:pt>
                <c:pt idx="1810">
                  <c:v>7.5069999999999998E-3</c:v>
                </c:pt>
                <c:pt idx="1811">
                  <c:v>7.5230000000000002E-3</c:v>
                </c:pt>
                <c:pt idx="1812">
                  <c:v>7.5399999999999998E-3</c:v>
                </c:pt>
                <c:pt idx="1813">
                  <c:v>7.5579999999999996E-3</c:v>
                </c:pt>
                <c:pt idx="1814">
                  <c:v>7.5779999999999997E-3</c:v>
                </c:pt>
                <c:pt idx="1815">
                  <c:v>7.5989999999999999E-3</c:v>
                </c:pt>
                <c:pt idx="1816">
                  <c:v>7.6210000000000002E-3</c:v>
                </c:pt>
                <c:pt idx="1817">
                  <c:v>7.6449999999999999E-3</c:v>
                </c:pt>
                <c:pt idx="1818">
                  <c:v>7.6699999999999997E-3</c:v>
                </c:pt>
                <c:pt idx="1819">
                  <c:v>7.6959999999999997E-3</c:v>
                </c:pt>
                <c:pt idx="1820">
                  <c:v>7.724E-3</c:v>
                </c:pt>
                <c:pt idx="1821">
                  <c:v>7.7530000000000003E-3</c:v>
                </c:pt>
                <c:pt idx="1822">
                  <c:v>7.7840000000000001E-3</c:v>
                </c:pt>
                <c:pt idx="1823">
                  <c:v>7.8150000000000008E-3</c:v>
                </c:pt>
                <c:pt idx="1824">
                  <c:v>7.8480000000000008E-3</c:v>
                </c:pt>
                <c:pt idx="1825">
                  <c:v>7.8820000000000001E-3</c:v>
                </c:pt>
                <c:pt idx="1826">
                  <c:v>7.9179999999999997E-3</c:v>
                </c:pt>
                <c:pt idx="1827">
                  <c:v>7.9550000000000003E-3</c:v>
                </c:pt>
                <c:pt idx="1828">
                  <c:v>7.9930000000000001E-3</c:v>
                </c:pt>
                <c:pt idx="1829">
                  <c:v>8.0330000000000002E-3</c:v>
                </c:pt>
                <c:pt idx="1830">
                  <c:v>8.0730000000000003E-3</c:v>
                </c:pt>
                <c:pt idx="1831">
                  <c:v>8.1080000000000006E-3</c:v>
                </c:pt>
                <c:pt idx="1832">
                  <c:v>8.1449999999999995E-3</c:v>
                </c:pt>
                <c:pt idx="1833">
                  <c:v>8.182E-3</c:v>
                </c:pt>
                <c:pt idx="1834">
                  <c:v>8.2159999999999993E-3</c:v>
                </c:pt>
                <c:pt idx="1835">
                  <c:v>8.2500000000000004E-3</c:v>
                </c:pt>
                <c:pt idx="1836">
                  <c:v>8.2109999999999995E-3</c:v>
                </c:pt>
                <c:pt idx="1837">
                  <c:v>8.1729999999999997E-3</c:v>
                </c:pt>
                <c:pt idx="1838">
                  <c:v>8.1359999999999991E-3</c:v>
                </c:pt>
                <c:pt idx="1839">
                  <c:v>8.1010000000000006E-3</c:v>
                </c:pt>
                <c:pt idx="1840">
                  <c:v>8.0669999999999995E-3</c:v>
                </c:pt>
                <c:pt idx="1841">
                  <c:v>8.0339999999999995E-3</c:v>
                </c:pt>
                <c:pt idx="1842">
                  <c:v>8.0020000000000004E-3</c:v>
                </c:pt>
                <c:pt idx="1843">
                  <c:v>7.9719999999999999E-3</c:v>
                </c:pt>
                <c:pt idx="1844">
                  <c:v>7.9430000000000004E-3</c:v>
                </c:pt>
                <c:pt idx="1845">
                  <c:v>7.9159999999999994E-3</c:v>
                </c:pt>
                <c:pt idx="1846">
                  <c:v>7.8890000000000002E-3</c:v>
                </c:pt>
                <c:pt idx="1847">
                  <c:v>7.8639999999999995E-3</c:v>
                </c:pt>
                <c:pt idx="1848">
                  <c:v>7.8410000000000007E-3</c:v>
                </c:pt>
                <c:pt idx="1849">
                  <c:v>7.8189999999999996E-3</c:v>
                </c:pt>
                <c:pt idx="1850">
                  <c:v>7.7980000000000002E-3</c:v>
                </c:pt>
                <c:pt idx="1851">
                  <c:v>7.7780000000000002E-3</c:v>
                </c:pt>
                <c:pt idx="1852">
                  <c:v>7.7600000000000004E-3</c:v>
                </c:pt>
                <c:pt idx="1853">
                  <c:v>7.7429999999999999E-3</c:v>
                </c:pt>
                <c:pt idx="1854">
                  <c:v>7.7270000000000004E-3</c:v>
                </c:pt>
                <c:pt idx="1855">
                  <c:v>7.7130000000000002E-3</c:v>
                </c:pt>
                <c:pt idx="1856">
                  <c:v>7.7000000000000002E-3</c:v>
                </c:pt>
                <c:pt idx="1857">
                  <c:v>7.6880000000000004E-3</c:v>
                </c:pt>
                <c:pt idx="1858">
                  <c:v>7.6779999999999999E-3</c:v>
                </c:pt>
                <c:pt idx="1859">
                  <c:v>7.6680000000000003E-3</c:v>
                </c:pt>
                <c:pt idx="1860">
                  <c:v>7.6610000000000003E-3</c:v>
                </c:pt>
                <c:pt idx="1861">
                  <c:v>7.6540000000000002E-3</c:v>
                </c:pt>
                <c:pt idx="1862">
                  <c:v>7.6490000000000004E-3</c:v>
                </c:pt>
                <c:pt idx="1863">
                  <c:v>7.6449999999999999E-3</c:v>
                </c:pt>
                <c:pt idx="1864">
                  <c:v>7.6429999999999996E-3</c:v>
                </c:pt>
                <c:pt idx="1865">
                  <c:v>7.6420000000000004E-3</c:v>
                </c:pt>
                <c:pt idx="1866">
                  <c:v>7.6420000000000004E-3</c:v>
                </c:pt>
                <c:pt idx="1867">
                  <c:v>7.6429999999999996E-3</c:v>
                </c:pt>
                <c:pt idx="1868">
                  <c:v>7.646E-3</c:v>
                </c:pt>
                <c:pt idx="1869">
                  <c:v>7.6499999999999997E-3</c:v>
                </c:pt>
                <c:pt idx="1870">
                  <c:v>7.6550000000000003E-3</c:v>
                </c:pt>
                <c:pt idx="1871">
                  <c:v>7.6620000000000004E-3</c:v>
                </c:pt>
                <c:pt idx="1872">
                  <c:v>7.6699999999999997E-3</c:v>
                </c:pt>
                <c:pt idx="1873">
                  <c:v>7.6800000000000002E-3</c:v>
                </c:pt>
                <c:pt idx="1874">
                  <c:v>7.6899999999999998E-3</c:v>
                </c:pt>
                <c:pt idx="1875">
                  <c:v>7.7019999999999996E-3</c:v>
                </c:pt>
                <c:pt idx="1876">
                  <c:v>7.7159999999999998E-3</c:v>
                </c:pt>
                <c:pt idx="1877">
                  <c:v>7.7299999999999999E-3</c:v>
                </c:pt>
                <c:pt idx="1878">
                  <c:v>7.7460000000000003E-3</c:v>
                </c:pt>
                <c:pt idx="1879">
                  <c:v>7.7629999999999999E-3</c:v>
                </c:pt>
                <c:pt idx="1880">
                  <c:v>7.7819999999999999E-3</c:v>
                </c:pt>
                <c:pt idx="1881">
                  <c:v>7.8019999999999999E-3</c:v>
                </c:pt>
                <c:pt idx="1882">
                  <c:v>7.8230000000000001E-3</c:v>
                </c:pt>
                <c:pt idx="1883">
                  <c:v>7.8460000000000005E-3</c:v>
                </c:pt>
                <c:pt idx="1884">
                  <c:v>7.8700000000000003E-3</c:v>
                </c:pt>
                <c:pt idx="1885">
                  <c:v>7.8949999999999992E-3</c:v>
                </c:pt>
                <c:pt idx="1886">
                  <c:v>7.9209999999999992E-3</c:v>
                </c:pt>
                <c:pt idx="1887">
                  <c:v>7.9489999999999995E-3</c:v>
                </c:pt>
                <c:pt idx="1888">
                  <c:v>7.9780000000000007E-3</c:v>
                </c:pt>
                <c:pt idx="1889">
                  <c:v>8.0090000000000005E-3</c:v>
                </c:pt>
                <c:pt idx="1890">
                  <c:v>8.0400000000000003E-3</c:v>
                </c:pt>
                <c:pt idx="1891">
                  <c:v>8.0730000000000003E-3</c:v>
                </c:pt>
                <c:pt idx="1892">
                  <c:v>8.0940000000000005E-3</c:v>
                </c:pt>
                <c:pt idx="1893">
                  <c:v>8.1169999999999992E-3</c:v>
                </c:pt>
                <c:pt idx="1894">
                  <c:v>8.1399999999999997E-3</c:v>
                </c:pt>
                <c:pt idx="1895">
                  <c:v>8.1650000000000004E-3</c:v>
                </c:pt>
                <c:pt idx="1896">
                  <c:v>8.1910000000000004E-3</c:v>
                </c:pt>
                <c:pt idx="1897">
                  <c:v>8.2120000000000005E-3</c:v>
                </c:pt>
                <c:pt idx="1898">
                  <c:v>8.234E-3</c:v>
                </c:pt>
                <c:pt idx="1899">
                  <c:v>8.2570000000000005E-3</c:v>
                </c:pt>
                <c:pt idx="1900">
                  <c:v>8.2819999999999994E-3</c:v>
                </c:pt>
                <c:pt idx="1901">
                  <c:v>8.3079999999999994E-3</c:v>
                </c:pt>
                <c:pt idx="1902">
                  <c:v>8.3250000000000008E-3</c:v>
                </c:pt>
                <c:pt idx="1903">
                  <c:v>8.3429999999999997E-3</c:v>
                </c:pt>
                <c:pt idx="1904">
                  <c:v>8.2979999999999998E-3</c:v>
                </c:pt>
                <c:pt idx="1905">
                  <c:v>8.2550000000000002E-3</c:v>
                </c:pt>
                <c:pt idx="1906">
                  <c:v>8.2129999999999998E-3</c:v>
                </c:pt>
                <c:pt idx="1907">
                  <c:v>8.1729999999999997E-3</c:v>
                </c:pt>
                <c:pt idx="1908">
                  <c:v>8.1340000000000006E-3</c:v>
                </c:pt>
                <c:pt idx="1909">
                  <c:v>8.0960000000000008E-3</c:v>
                </c:pt>
                <c:pt idx="1910">
                  <c:v>8.0590000000000002E-3</c:v>
                </c:pt>
                <c:pt idx="1911">
                  <c:v>8.0239999999999999E-3</c:v>
                </c:pt>
                <c:pt idx="1912">
                  <c:v>7.9900000000000006E-3</c:v>
                </c:pt>
                <c:pt idx="1913">
                  <c:v>7.9579999999999998E-3</c:v>
                </c:pt>
                <c:pt idx="1914">
                  <c:v>7.9260000000000008E-3</c:v>
                </c:pt>
                <c:pt idx="1915">
                  <c:v>7.8960000000000002E-3</c:v>
                </c:pt>
                <c:pt idx="1916">
                  <c:v>7.868E-3</c:v>
                </c:pt>
                <c:pt idx="1917">
                  <c:v>7.8410000000000007E-3</c:v>
                </c:pt>
                <c:pt idx="1918">
                  <c:v>7.8150000000000008E-3</c:v>
                </c:pt>
                <c:pt idx="1919">
                  <c:v>7.79E-3</c:v>
                </c:pt>
                <c:pt idx="1920">
                  <c:v>7.7660000000000003E-3</c:v>
                </c:pt>
                <c:pt idx="1921">
                  <c:v>7.744E-3</c:v>
                </c:pt>
                <c:pt idx="1922">
                  <c:v>7.724E-3</c:v>
                </c:pt>
                <c:pt idx="1923">
                  <c:v>7.7039999999999999E-3</c:v>
                </c:pt>
                <c:pt idx="1924">
                  <c:v>7.6860000000000001E-3</c:v>
                </c:pt>
                <c:pt idx="1925">
                  <c:v>7.6689999999999996E-3</c:v>
                </c:pt>
                <c:pt idx="1926">
                  <c:v>7.6540000000000002E-3</c:v>
                </c:pt>
                <c:pt idx="1927">
                  <c:v>7.6400000000000001E-3</c:v>
                </c:pt>
                <c:pt idx="1928">
                  <c:v>7.6270000000000001E-3</c:v>
                </c:pt>
                <c:pt idx="1929">
                  <c:v>7.6160000000000004E-3</c:v>
                </c:pt>
                <c:pt idx="1930">
                  <c:v>7.6049999999999998E-3</c:v>
                </c:pt>
                <c:pt idx="1931">
                  <c:v>7.5960000000000003E-3</c:v>
                </c:pt>
                <c:pt idx="1932">
                  <c:v>7.5890000000000003E-3</c:v>
                </c:pt>
                <c:pt idx="1933">
                  <c:v>7.5830000000000003E-3</c:v>
                </c:pt>
                <c:pt idx="1934">
                  <c:v>7.5779999999999997E-3</c:v>
                </c:pt>
                <c:pt idx="1935">
                  <c:v>7.574E-3</c:v>
                </c:pt>
                <c:pt idx="1936">
                  <c:v>7.5719999999999997E-3</c:v>
                </c:pt>
                <c:pt idx="1937">
                  <c:v>7.5709999999999996E-3</c:v>
                </c:pt>
                <c:pt idx="1938">
                  <c:v>7.5709999999999996E-3</c:v>
                </c:pt>
                <c:pt idx="1939">
                  <c:v>7.5729999999999999E-3</c:v>
                </c:pt>
                <c:pt idx="1940">
                  <c:v>7.5760000000000003E-3</c:v>
                </c:pt>
                <c:pt idx="1941">
                  <c:v>7.5799999999999999E-3</c:v>
                </c:pt>
                <c:pt idx="1942">
                  <c:v>7.5859999999999999E-3</c:v>
                </c:pt>
                <c:pt idx="1943">
                  <c:v>7.5929999999999999E-3</c:v>
                </c:pt>
                <c:pt idx="1944">
                  <c:v>7.6010000000000001E-3</c:v>
                </c:pt>
                <c:pt idx="1945">
                  <c:v>7.6109999999999997E-3</c:v>
                </c:pt>
                <c:pt idx="1946">
                  <c:v>7.6220000000000003E-3</c:v>
                </c:pt>
                <c:pt idx="1947">
                  <c:v>7.6340000000000002E-3</c:v>
                </c:pt>
                <c:pt idx="1948">
                  <c:v>7.6470000000000002E-3</c:v>
                </c:pt>
                <c:pt idx="1949">
                  <c:v>7.6620000000000004E-3</c:v>
                </c:pt>
                <c:pt idx="1950">
                  <c:v>7.6779999999999999E-3</c:v>
                </c:pt>
                <c:pt idx="1951">
                  <c:v>7.6959999999999997E-3</c:v>
                </c:pt>
                <c:pt idx="1952">
                  <c:v>7.7149999999999996E-3</c:v>
                </c:pt>
                <c:pt idx="1953">
                  <c:v>7.7349999999999997E-3</c:v>
                </c:pt>
                <c:pt idx="1954">
                  <c:v>7.7559999999999999E-3</c:v>
                </c:pt>
                <c:pt idx="1955">
                  <c:v>7.7790000000000003E-3</c:v>
                </c:pt>
                <c:pt idx="1956">
                  <c:v>7.803E-3</c:v>
                </c:pt>
                <c:pt idx="1957">
                  <c:v>7.8289999999999992E-3</c:v>
                </c:pt>
                <c:pt idx="1958">
                  <c:v>7.8449999999999995E-3</c:v>
                </c:pt>
                <c:pt idx="1959">
                  <c:v>7.8619999999999992E-3</c:v>
                </c:pt>
                <c:pt idx="1960">
                  <c:v>7.8810000000000009E-3</c:v>
                </c:pt>
                <c:pt idx="1961">
                  <c:v>7.901E-3</c:v>
                </c:pt>
                <c:pt idx="1962">
                  <c:v>7.9220000000000002E-3</c:v>
                </c:pt>
                <c:pt idx="1963">
                  <c:v>7.9450000000000007E-3</c:v>
                </c:pt>
                <c:pt idx="1964">
                  <c:v>7.9690000000000004E-3</c:v>
                </c:pt>
                <c:pt idx="1965">
                  <c:v>7.9819999999999995E-3</c:v>
                </c:pt>
                <c:pt idx="1966">
                  <c:v>7.9959999999999996E-3</c:v>
                </c:pt>
                <c:pt idx="1967">
                  <c:v>8.0110000000000008E-3</c:v>
                </c:pt>
                <c:pt idx="1968">
                  <c:v>8.0269999999999994E-3</c:v>
                </c:pt>
                <c:pt idx="1969">
                  <c:v>8.0450000000000001E-3</c:v>
                </c:pt>
                <c:pt idx="1970">
                  <c:v>8.0590000000000002E-3</c:v>
                </c:pt>
                <c:pt idx="1971">
                  <c:v>8.0730000000000003E-3</c:v>
                </c:pt>
                <c:pt idx="1972">
                  <c:v>8.0389999999999993E-3</c:v>
                </c:pt>
                <c:pt idx="1973">
                  <c:v>8.0059999999999992E-3</c:v>
                </c:pt>
                <c:pt idx="1974">
                  <c:v>7.9749999999999995E-3</c:v>
                </c:pt>
                <c:pt idx="1975">
                  <c:v>7.9450000000000007E-3</c:v>
                </c:pt>
                <c:pt idx="1976">
                  <c:v>7.9159999999999994E-3</c:v>
                </c:pt>
                <c:pt idx="1977">
                  <c:v>7.8879999999999992E-3</c:v>
                </c:pt>
                <c:pt idx="1978">
                  <c:v>7.8619999999999992E-3</c:v>
                </c:pt>
                <c:pt idx="1979">
                  <c:v>7.8370000000000002E-3</c:v>
                </c:pt>
                <c:pt idx="1980">
                  <c:v>7.8139999999999998E-3</c:v>
                </c:pt>
                <c:pt idx="1981">
                  <c:v>7.7910000000000002E-3</c:v>
                </c:pt>
                <c:pt idx="1982">
                  <c:v>7.77E-3</c:v>
                </c:pt>
                <c:pt idx="1983">
                  <c:v>7.7510000000000001E-3</c:v>
                </c:pt>
                <c:pt idx="1984">
                  <c:v>7.7320000000000002E-3</c:v>
                </c:pt>
                <c:pt idx="1985">
                  <c:v>7.7149999999999996E-3</c:v>
                </c:pt>
                <c:pt idx="1986">
                  <c:v>7.7000000000000002E-3</c:v>
                </c:pt>
                <c:pt idx="1987">
                  <c:v>7.685E-3</c:v>
                </c:pt>
                <c:pt idx="1988">
                  <c:v>7.672E-3</c:v>
                </c:pt>
                <c:pt idx="1989">
                  <c:v>7.6610000000000003E-3</c:v>
                </c:pt>
                <c:pt idx="1990">
                  <c:v>7.6499999999999997E-3</c:v>
                </c:pt>
                <c:pt idx="1991">
                  <c:v>7.6410000000000002E-3</c:v>
                </c:pt>
                <c:pt idx="1992">
                  <c:v>7.633E-3</c:v>
                </c:pt>
                <c:pt idx="1993">
                  <c:v>7.6270000000000001E-3</c:v>
                </c:pt>
                <c:pt idx="1994">
                  <c:v>7.6220000000000003E-3</c:v>
                </c:pt>
                <c:pt idx="1995">
                  <c:v>7.6179999999999998E-3</c:v>
                </c:pt>
                <c:pt idx="1996">
                  <c:v>7.6150000000000002E-3</c:v>
                </c:pt>
                <c:pt idx="1997">
                  <c:v>7.6140000000000001E-3</c:v>
                </c:pt>
                <c:pt idx="1998">
                  <c:v>7.6140000000000001E-3</c:v>
                </c:pt>
                <c:pt idx="1999">
                  <c:v>7.6160000000000004E-3</c:v>
                </c:pt>
                <c:pt idx="2000">
                  <c:v>7.6189999999999999E-3</c:v>
                </c:pt>
                <c:pt idx="2001">
                  <c:v>7.6229999999999996E-3</c:v>
                </c:pt>
                <c:pt idx="2002">
                  <c:v>7.6280000000000002E-3</c:v>
                </c:pt>
                <c:pt idx="2003">
                  <c:v>7.6350000000000003E-3</c:v>
                </c:pt>
                <c:pt idx="2004">
                  <c:v>7.6429999999999996E-3</c:v>
                </c:pt>
                <c:pt idx="2005">
                  <c:v>7.6519999999999999E-3</c:v>
                </c:pt>
                <c:pt idx="2006">
                  <c:v>7.6629999999999997E-3</c:v>
                </c:pt>
                <c:pt idx="2007">
                  <c:v>7.6750000000000004E-3</c:v>
                </c:pt>
                <c:pt idx="2008">
                  <c:v>7.6880000000000004E-3</c:v>
                </c:pt>
                <c:pt idx="2009">
                  <c:v>7.7029999999999998E-3</c:v>
                </c:pt>
                <c:pt idx="2010">
                  <c:v>7.7190000000000002E-3</c:v>
                </c:pt>
                <c:pt idx="2011">
                  <c:v>7.7359999999999998E-3</c:v>
                </c:pt>
                <c:pt idx="2012">
                  <c:v>7.7549999999999997E-3</c:v>
                </c:pt>
                <c:pt idx="2013">
                  <c:v>7.7660000000000003E-3</c:v>
                </c:pt>
                <c:pt idx="2014">
                  <c:v>7.7790000000000003E-3</c:v>
                </c:pt>
                <c:pt idx="2015">
                  <c:v>7.7929999999999996E-3</c:v>
                </c:pt>
                <c:pt idx="2016">
                  <c:v>7.8079999999999998E-3</c:v>
                </c:pt>
                <c:pt idx="2017">
                  <c:v>7.8239999999999994E-3</c:v>
                </c:pt>
                <c:pt idx="2018">
                  <c:v>7.842E-3</c:v>
                </c:pt>
                <c:pt idx="2019">
                  <c:v>7.8609999999999999E-3</c:v>
                </c:pt>
                <c:pt idx="2020">
                  <c:v>7.868E-3</c:v>
                </c:pt>
                <c:pt idx="2021">
                  <c:v>7.8759999999999993E-3</c:v>
                </c:pt>
                <c:pt idx="2022">
                  <c:v>7.8849999999999996E-3</c:v>
                </c:pt>
                <c:pt idx="2023">
                  <c:v>7.8960000000000002E-3</c:v>
                </c:pt>
                <c:pt idx="2024">
                  <c:v>7.9080000000000001E-3</c:v>
                </c:pt>
                <c:pt idx="2025">
                  <c:v>7.9209999999999992E-3</c:v>
                </c:pt>
                <c:pt idx="2026">
                  <c:v>7.9279999999999993E-3</c:v>
                </c:pt>
                <c:pt idx="2027">
                  <c:v>7.9360000000000003E-3</c:v>
                </c:pt>
                <c:pt idx="2028">
                  <c:v>7.9459999999999999E-3</c:v>
                </c:pt>
                <c:pt idx="2029">
                  <c:v>7.9559999999999995E-3</c:v>
                </c:pt>
                <c:pt idx="2030">
                  <c:v>7.9679999999999994E-3</c:v>
                </c:pt>
                <c:pt idx="2031">
                  <c:v>7.9819999999999995E-3</c:v>
                </c:pt>
                <c:pt idx="2032">
                  <c:v>7.9900000000000006E-3</c:v>
                </c:pt>
                <c:pt idx="2033">
                  <c:v>8.0000000000000002E-3</c:v>
                </c:pt>
                <c:pt idx="2034">
                  <c:v>8.0110000000000008E-3</c:v>
                </c:pt>
                <c:pt idx="2035">
                  <c:v>8.0230000000000006E-3</c:v>
                </c:pt>
                <c:pt idx="2036">
                  <c:v>8.0370000000000007E-3</c:v>
                </c:pt>
                <c:pt idx="2037">
                  <c:v>8.0499999999999999E-3</c:v>
                </c:pt>
                <c:pt idx="2038">
                  <c:v>8.064E-3</c:v>
                </c:pt>
                <c:pt idx="2039">
                  <c:v>8.0730000000000003E-3</c:v>
                </c:pt>
                <c:pt idx="2040">
                  <c:v>8.0389999999999993E-3</c:v>
                </c:pt>
                <c:pt idx="2041">
                  <c:v>8.0070000000000002E-3</c:v>
                </c:pt>
                <c:pt idx="2042">
                  <c:v>7.9749999999999995E-3</c:v>
                </c:pt>
                <c:pt idx="2043">
                  <c:v>7.9450000000000007E-3</c:v>
                </c:pt>
                <c:pt idx="2044">
                  <c:v>7.9170000000000004E-3</c:v>
                </c:pt>
                <c:pt idx="2045">
                  <c:v>7.8890000000000002E-3</c:v>
                </c:pt>
                <c:pt idx="2046">
                  <c:v>7.8630000000000002E-3</c:v>
                </c:pt>
                <c:pt idx="2047">
                  <c:v>7.8379999999999995E-3</c:v>
                </c:pt>
                <c:pt idx="2048">
                  <c:v>7.8150000000000008E-3</c:v>
                </c:pt>
                <c:pt idx="2049">
                  <c:v>7.7929999999999996E-3</c:v>
                </c:pt>
                <c:pt idx="2050">
                  <c:v>7.7720000000000003E-3</c:v>
                </c:pt>
                <c:pt idx="2051">
                  <c:v>7.7530000000000003E-3</c:v>
                </c:pt>
                <c:pt idx="2052">
                  <c:v>7.7340000000000004E-3</c:v>
                </c:pt>
                <c:pt idx="2053">
                  <c:v>7.718E-3</c:v>
                </c:pt>
                <c:pt idx="2054">
                  <c:v>7.7019999999999996E-3</c:v>
                </c:pt>
                <c:pt idx="2055">
                  <c:v>7.6880000000000004E-3</c:v>
                </c:pt>
                <c:pt idx="2056">
                  <c:v>7.6750000000000004E-3</c:v>
                </c:pt>
                <c:pt idx="2057">
                  <c:v>7.6629999999999997E-3</c:v>
                </c:pt>
                <c:pt idx="2058">
                  <c:v>7.6530000000000001E-3</c:v>
                </c:pt>
                <c:pt idx="2059">
                  <c:v>7.6439999999999998E-3</c:v>
                </c:pt>
                <c:pt idx="2060">
                  <c:v>7.6369999999999997E-3</c:v>
                </c:pt>
                <c:pt idx="2061">
                  <c:v>7.6299999999999996E-3</c:v>
                </c:pt>
                <c:pt idx="2062">
                  <c:v>7.6249999999999998E-3</c:v>
                </c:pt>
                <c:pt idx="2063">
                  <c:v>7.6220000000000003E-3</c:v>
                </c:pt>
                <c:pt idx="2064">
                  <c:v>7.6189999999999999E-3</c:v>
                </c:pt>
                <c:pt idx="2065">
                  <c:v>7.6179999999999998E-3</c:v>
                </c:pt>
                <c:pt idx="2066">
                  <c:v>7.6179999999999998E-3</c:v>
                </c:pt>
                <c:pt idx="2067">
                  <c:v>7.62E-3</c:v>
                </c:pt>
                <c:pt idx="2068">
                  <c:v>7.6229999999999996E-3</c:v>
                </c:pt>
                <c:pt idx="2069">
                  <c:v>7.6270000000000001E-3</c:v>
                </c:pt>
                <c:pt idx="2070">
                  <c:v>7.633E-3</c:v>
                </c:pt>
                <c:pt idx="2071">
                  <c:v>7.6400000000000001E-3</c:v>
                </c:pt>
                <c:pt idx="2072">
                  <c:v>7.6480000000000003E-3</c:v>
                </c:pt>
                <c:pt idx="2073">
                  <c:v>7.6569999999999997E-3</c:v>
                </c:pt>
                <c:pt idx="2074">
                  <c:v>7.6680000000000003E-3</c:v>
                </c:pt>
                <c:pt idx="2075">
                  <c:v>7.6800000000000002E-3</c:v>
                </c:pt>
                <c:pt idx="2076">
                  <c:v>7.6940000000000003E-3</c:v>
                </c:pt>
                <c:pt idx="2077">
                  <c:v>7.7089999999999997E-3</c:v>
                </c:pt>
                <c:pt idx="2078">
                  <c:v>7.718E-3</c:v>
                </c:pt>
                <c:pt idx="2079">
                  <c:v>7.7299999999999999E-3</c:v>
                </c:pt>
                <c:pt idx="2080">
                  <c:v>7.7419999999999998E-3</c:v>
                </c:pt>
                <c:pt idx="2081">
                  <c:v>7.7559999999999999E-3</c:v>
                </c:pt>
                <c:pt idx="2082">
                  <c:v>7.7710000000000001E-3</c:v>
                </c:pt>
                <c:pt idx="2083">
                  <c:v>7.7879999999999998E-3</c:v>
                </c:pt>
                <c:pt idx="2084">
                  <c:v>7.8059999999999996E-3</c:v>
                </c:pt>
                <c:pt idx="2085">
                  <c:v>7.816E-3</c:v>
                </c:pt>
                <c:pt idx="2086">
                  <c:v>7.8279999999999999E-3</c:v>
                </c:pt>
                <c:pt idx="2087">
                  <c:v>7.8410000000000007E-3</c:v>
                </c:pt>
                <c:pt idx="2088">
                  <c:v>7.8560000000000001E-3</c:v>
                </c:pt>
                <c:pt idx="2089">
                  <c:v>7.8720000000000005E-3</c:v>
                </c:pt>
                <c:pt idx="2090">
                  <c:v>7.8890000000000002E-3</c:v>
                </c:pt>
                <c:pt idx="2091">
                  <c:v>7.8969999999999995E-3</c:v>
                </c:pt>
                <c:pt idx="2092">
                  <c:v>7.9070000000000008E-3</c:v>
                </c:pt>
                <c:pt idx="2093">
                  <c:v>7.9179999999999997E-3</c:v>
                </c:pt>
                <c:pt idx="2094">
                  <c:v>7.9310000000000005E-3</c:v>
                </c:pt>
                <c:pt idx="2095">
                  <c:v>7.9450000000000007E-3</c:v>
                </c:pt>
                <c:pt idx="2096">
                  <c:v>7.9600000000000001E-3</c:v>
                </c:pt>
                <c:pt idx="2097">
                  <c:v>7.9769999999999997E-3</c:v>
                </c:pt>
                <c:pt idx="2098">
                  <c:v>7.9850000000000008E-3</c:v>
                </c:pt>
                <c:pt idx="2099">
                  <c:v>7.9950000000000004E-3</c:v>
                </c:pt>
                <c:pt idx="2100">
                  <c:v>8.0070000000000002E-3</c:v>
                </c:pt>
                <c:pt idx="2101">
                  <c:v>8.0190000000000001E-3</c:v>
                </c:pt>
                <c:pt idx="2102">
                  <c:v>8.0309999999999999E-3</c:v>
                </c:pt>
                <c:pt idx="2103">
                  <c:v>8.0440000000000008E-3</c:v>
                </c:pt>
                <c:pt idx="2104">
                  <c:v>8.0579999999999992E-3</c:v>
                </c:pt>
                <c:pt idx="2105">
                  <c:v>8.0730000000000003E-3</c:v>
                </c:pt>
                <c:pt idx="2106">
                  <c:v>8.0890000000000007E-3</c:v>
                </c:pt>
                <c:pt idx="2107">
                  <c:v>8.1049999999999994E-3</c:v>
                </c:pt>
                <c:pt idx="2108">
                  <c:v>8.0879999999999997E-3</c:v>
                </c:pt>
                <c:pt idx="2109">
                  <c:v>8.0719999999999993E-3</c:v>
                </c:pt>
                <c:pt idx="2110">
                  <c:v>8.0579999999999992E-3</c:v>
                </c:pt>
                <c:pt idx="2111">
                  <c:v>8.0450000000000001E-3</c:v>
                </c:pt>
                <c:pt idx="2112">
                  <c:v>8.0330000000000002E-3</c:v>
                </c:pt>
                <c:pt idx="2113">
                  <c:v>8.0219999999999996E-3</c:v>
                </c:pt>
                <c:pt idx="2114">
                  <c:v>8.0129999999999993E-3</c:v>
                </c:pt>
                <c:pt idx="2115">
                  <c:v>8.005E-3</c:v>
                </c:pt>
                <c:pt idx="2116">
                  <c:v>7.9989999999999992E-3</c:v>
                </c:pt>
                <c:pt idx="2117">
                  <c:v>7.9939999999999994E-3</c:v>
                </c:pt>
                <c:pt idx="2118">
                  <c:v>7.9900000000000006E-3</c:v>
                </c:pt>
                <c:pt idx="2119">
                  <c:v>7.9869999999999993E-3</c:v>
                </c:pt>
                <c:pt idx="2120">
                  <c:v>7.986E-3</c:v>
                </c:pt>
                <c:pt idx="2121">
                  <c:v>7.986E-3</c:v>
                </c:pt>
                <c:pt idx="2122">
                  <c:v>7.9869999999999993E-3</c:v>
                </c:pt>
                <c:pt idx="2123">
                  <c:v>7.9900000000000006E-3</c:v>
                </c:pt>
                <c:pt idx="2124">
                  <c:v>7.9939999999999994E-3</c:v>
                </c:pt>
                <c:pt idx="2125">
                  <c:v>7.9989999999999992E-3</c:v>
                </c:pt>
                <c:pt idx="2126">
                  <c:v>8.0059999999999992E-3</c:v>
                </c:pt>
                <c:pt idx="2127">
                  <c:v>8.0140000000000003E-3</c:v>
                </c:pt>
                <c:pt idx="2128">
                  <c:v>8.0230000000000006E-3</c:v>
                </c:pt>
                <c:pt idx="2129">
                  <c:v>8.0339999999999995E-3</c:v>
                </c:pt>
                <c:pt idx="2130">
                  <c:v>8.0459999999999993E-3</c:v>
                </c:pt>
                <c:pt idx="2131">
                  <c:v>8.0590000000000002E-3</c:v>
                </c:pt>
                <c:pt idx="2132">
                  <c:v>8.0730000000000003E-3</c:v>
                </c:pt>
                <c:pt idx="2133">
                  <c:v>8.0739999999999996E-3</c:v>
                </c:pt>
                <c:pt idx="2134">
                  <c:v>8.0750000000000006E-3</c:v>
                </c:pt>
                <c:pt idx="2135">
                  <c:v>8.0780000000000001E-3</c:v>
                </c:pt>
                <c:pt idx="2136">
                  <c:v>8.0759999999999998E-3</c:v>
                </c:pt>
                <c:pt idx="2137">
                  <c:v>8.0750000000000006E-3</c:v>
                </c:pt>
                <c:pt idx="2138">
                  <c:v>8.0750000000000006E-3</c:v>
                </c:pt>
                <c:pt idx="2139">
                  <c:v>8.0770000000000008E-3</c:v>
                </c:pt>
                <c:pt idx="2140">
                  <c:v>8.0739999999999996E-3</c:v>
                </c:pt>
                <c:pt idx="2141">
                  <c:v>8.0730000000000003E-3</c:v>
                </c:pt>
                <c:pt idx="2142">
                  <c:v>8.0739999999999996E-3</c:v>
                </c:pt>
                <c:pt idx="2143">
                  <c:v>8.0750000000000006E-3</c:v>
                </c:pt>
                <c:pt idx="2144">
                  <c:v>8.0780000000000001E-3</c:v>
                </c:pt>
                <c:pt idx="2145">
                  <c:v>8.0820000000000006E-3</c:v>
                </c:pt>
                <c:pt idx="2146">
                  <c:v>8.0770000000000008E-3</c:v>
                </c:pt>
                <c:pt idx="2147">
                  <c:v>8.0739999999999996E-3</c:v>
                </c:pt>
                <c:pt idx="2148">
                  <c:v>8.071E-3</c:v>
                </c:pt>
                <c:pt idx="2149">
                  <c:v>8.0700000000000008E-3</c:v>
                </c:pt>
                <c:pt idx="2150">
                  <c:v>8.071E-3</c:v>
                </c:pt>
                <c:pt idx="2151">
                  <c:v>8.0719999999999993E-3</c:v>
                </c:pt>
                <c:pt idx="2152">
                  <c:v>8.0750000000000006E-3</c:v>
                </c:pt>
                <c:pt idx="2153">
                  <c:v>8.0789999999999994E-3</c:v>
                </c:pt>
                <c:pt idx="2154">
                  <c:v>8.0850000000000002E-3</c:v>
                </c:pt>
                <c:pt idx="2155">
                  <c:v>8.0780000000000001E-3</c:v>
                </c:pt>
                <c:pt idx="2156">
                  <c:v>8.0719999999999993E-3</c:v>
                </c:pt>
                <c:pt idx="2157">
                  <c:v>8.0680000000000005E-3</c:v>
                </c:pt>
                <c:pt idx="2158">
                  <c:v>8.0649999999999993E-3</c:v>
                </c:pt>
                <c:pt idx="2159">
                  <c:v>8.064E-3</c:v>
                </c:pt>
                <c:pt idx="2160">
                  <c:v>8.0630000000000007E-3</c:v>
                </c:pt>
                <c:pt idx="2161">
                  <c:v>8.064E-3</c:v>
                </c:pt>
                <c:pt idx="2162">
                  <c:v>8.0669999999999995E-3</c:v>
                </c:pt>
                <c:pt idx="2163">
                  <c:v>8.0700000000000008E-3</c:v>
                </c:pt>
                <c:pt idx="2164">
                  <c:v>8.0750000000000006E-3</c:v>
                </c:pt>
                <c:pt idx="2165">
                  <c:v>8.0820000000000006E-3</c:v>
                </c:pt>
                <c:pt idx="2166">
                  <c:v>8.0890000000000007E-3</c:v>
                </c:pt>
                <c:pt idx="2167">
                  <c:v>8.09E-3</c:v>
                </c:pt>
                <c:pt idx="2168">
                  <c:v>8.0909999999999992E-3</c:v>
                </c:pt>
                <c:pt idx="2169">
                  <c:v>8.0940000000000005E-3</c:v>
                </c:pt>
                <c:pt idx="2170">
                  <c:v>8.0979999999999993E-3</c:v>
                </c:pt>
                <c:pt idx="2171">
                  <c:v>8.1040000000000001E-3</c:v>
                </c:pt>
                <c:pt idx="2172">
                  <c:v>8.1040000000000001E-3</c:v>
                </c:pt>
                <c:pt idx="2173">
                  <c:v>8.1049999999999994E-3</c:v>
                </c:pt>
                <c:pt idx="2174">
                  <c:v>8.1069999999999996E-3</c:v>
                </c:pt>
                <c:pt idx="2175">
                  <c:v>8.1099999999999992E-3</c:v>
                </c:pt>
                <c:pt idx="2176">
                  <c:v>8.1010000000000006E-3</c:v>
                </c:pt>
                <c:pt idx="2177">
                  <c:v>8.0929999999999995E-3</c:v>
                </c:pt>
                <c:pt idx="2178">
                  <c:v>8.0859999999999994E-3</c:v>
                </c:pt>
                <c:pt idx="2179">
                  <c:v>8.0809999999999996E-3</c:v>
                </c:pt>
                <c:pt idx="2180">
                  <c:v>8.0770000000000008E-3</c:v>
                </c:pt>
                <c:pt idx="2181">
                  <c:v>8.0750000000000006E-3</c:v>
                </c:pt>
                <c:pt idx="2182">
                  <c:v>8.0730000000000003E-3</c:v>
                </c:pt>
                <c:pt idx="2183">
                  <c:v>8.0730000000000003E-3</c:v>
                </c:pt>
                <c:pt idx="2184">
                  <c:v>8.0730000000000003E-3</c:v>
                </c:pt>
                <c:pt idx="2185">
                  <c:v>8.0750000000000006E-3</c:v>
                </c:pt>
                <c:pt idx="2186">
                  <c:v>8.0730000000000003E-3</c:v>
                </c:pt>
                <c:pt idx="2187">
                  <c:v>8.0719999999999993E-3</c:v>
                </c:pt>
                <c:pt idx="2188">
                  <c:v>8.0730000000000003E-3</c:v>
                </c:pt>
                <c:pt idx="2189">
                  <c:v>8.0750000000000006E-3</c:v>
                </c:pt>
                <c:pt idx="2190">
                  <c:v>8.0780000000000001E-3</c:v>
                </c:pt>
                <c:pt idx="2191">
                  <c:v>8.0739999999999996E-3</c:v>
                </c:pt>
                <c:pt idx="2192">
                  <c:v>8.0719999999999993E-3</c:v>
                </c:pt>
                <c:pt idx="2193">
                  <c:v>8.0700000000000008E-3</c:v>
                </c:pt>
                <c:pt idx="2194">
                  <c:v>8.071E-3</c:v>
                </c:pt>
                <c:pt idx="2195">
                  <c:v>8.0719999999999993E-3</c:v>
                </c:pt>
                <c:pt idx="2196">
                  <c:v>8.0689999999999998E-3</c:v>
                </c:pt>
                <c:pt idx="2197">
                  <c:v>8.0680000000000005E-3</c:v>
                </c:pt>
                <c:pt idx="2198">
                  <c:v>8.0680000000000005E-3</c:v>
                </c:pt>
                <c:pt idx="2199">
                  <c:v>8.0689999999999998E-3</c:v>
                </c:pt>
                <c:pt idx="2200">
                  <c:v>8.071E-3</c:v>
                </c:pt>
                <c:pt idx="2201">
                  <c:v>8.0630000000000007E-3</c:v>
                </c:pt>
                <c:pt idx="2202">
                  <c:v>8.0569999999999999E-3</c:v>
                </c:pt>
                <c:pt idx="2203">
                  <c:v>8.0510000000000009E-3</c:v>
                </c:pt>
                <c:pt idx="2204">
                  <c:v>8.0470000000000003E-3</c:v>
                </c:pt>
                <c:pt idx="2205">
                  <c:v>8.0450000000000001E-3</c:v>
                </c:pt>
                <c:pt idx="2206">
                  <c:v>8.0429999999999998E-3</c:v>
                </c:pt>
                <c:pt idx="2207">
                  <c:v>8.0429999999999998E-3</c:v>
                </c:pt>
                <c:pt idx="2208">
                  <c:v>8.0440000000000008E-3</c:v>
                </c:pt>
                <c:pt idx="2209">
                  <c:v>8.0470000000000003E-3</c:v>
                </c:pt>
                <c:pt idx="2210">
                  <c:v>8.0510000000000009E-3</c:v>
                </c:pt>
                <c:pt idx="2211">
                  <c:v>8.0560000000000007E-3</c:v>
                </c:pt>
                <c:pt idx="2212">
                  <c:v>8.0529999999999994E-3</c:v>
                </c:pt>
                <c:pt idx="2213">
                  <c:v>8.0510000000000009E-3</c:v>
                </c:pt>
                <c:pt idx="2214">
                  <c:v>8.0510000000000009E-3</c:v>
                </c:pt>
                <c:pt idx="2215">
                  <c:v>8.0520000000000001E-3</c:v>
                </c:pt>
                <c:pt idx="2216">
                  <c:v>8.0549999999999997E-3</c:v>
                </c:pt>
                <c:pt idx="2217">
                  <c:v>8.0590000000000002E-3</c:v>
                </c:pt>
                <c:pt idx="2218">
                  <c:v>8.064E-3</c:v>
                </c:pt>
                <c:pt idx="2219">
                  <c:v>8.0630000000000007E-3</c:v>
                </c:pt>
                <c:pt idx="2220">
                  <c:v>8.0619999999999997E-3</c:v>
                </c:pt>
                <c:pt idx="2221">
                  <c:v>8.0630000000000007E-3</c:v>
                </c:pt>
                <c:pt idx="2222">
                  <c:v>8.0649999999999993E-3</c:v>
                </c:pt>
                <c:pt idx="2223">
                  <c:v>8.0680000000000005E-3</c:v>
                </c:pt>
                <c:pt idx="2224">
                  <c:v>8.0579999999999992E-3</c:v>
                </c:pt>
                <c:pt idx="2225">
                  <c:v>8.0510000000000009E-3</c:v>
                </c:pt>
                <c:pt idx="2226">
                  <c:v>8.0440000000000008E-3</c:v>
                </c:pt>
                <c:pt idx="2227">
                  <c:v>8.0389999999999993E-3</c:v>
                </c:pt>
                <c:pt idx="2228">
                  <c:v>8.0350000000000005E-3</c:v>
                </c:pt>
                <c:pt idx="2229">
                  <c:v>8.0330000000000002E-3</c:v>
                </c:pt>
                <c:pt idx="2230">
                  <c:v>8.0319999999999992E-3</c:v>
                </c:pt>
                <c:pt idx="2231">
                  <c:v>8.0319999999999992E-3</c:v>
                </c:pt>
                <c:pt idx="2232">
                  <c:v>8.0330000000000002E-3</c:v>
                </c:pt>
                <c:pt idx="2233">
                  <c:v>8.0359999999999997E-3</c:v>
                </c:pt>
                <c:pt idx="2234">
                  <c:v>8.0400000000000003E-3</c:v>
                </c:pt>
                <c:pt idx="2235">
                  <c:v>8.0450000000000001E-3</c:v>
                </c:pt>
                <c:pt idx="2236">
                  <c:v>8.0520000000000001E-3</c:v>
                </c:pt>
                <c:pt idx="2237">
                  <c:v>8.0599999999999995E-3</c:v>
                </c:pt>
                <c:pt idx="2238">
                  <c:v>8.0700000000000008E-3</c:v>
                </c:pt>
                <c:pt idx="2239">
                  <c:v>8.0800000000000004E-3</c:v>
                </c:pt>
                <c:pt idx="2240">
                  <c:v>8.0920000000000002E-3</c:v>
                </c:pt>
                <c:pt idx="2241">
                  <c:v>8.1060000000000004E-3</c:v>
                </c:pt>
                <c:pt idx="2242">
                  <c:v>8.1200000000000005E-3</c:v>
                </c:pt>
                <c:pt idx="2243">
                  <c:v>8.1359999999999991E-3</c:v>
                </c:pt>
                <c:pt idx="2244">
                  <c:v>8.1399999999999997E-3</c:v>
                </c:pt>
                <c:pt idx="2245">
                  <c:v>8.1349999999999999E-3</c:v>
                </c:pt>
                <c:pt idx="2246">
                  <c:v>8.1329999999999996E-3</c:v>
                </c:pt>
                <c:pt idx="2247">
                  <c:v>8.1309999999999993E-3</c:v>
                </c:pt>
                <c:pt idx="2248">
                  <c:v>8.1309999999999993E-3</c:v>
                </c:pt>
                <c:pt idx="2249">
                  <c:v>8.1209999999999997E-3</c:v>
                </c:pt>
                <c:pt idx="2250">
                  <c:v>8.1130000000000004E-3</c:v>
                </c:pt>
                <c:pt idx="2251">
                  <c:v>8.1060000000000004E-3</c:v>
                </c:pt>
                <c:pt idx="2252">
                  <c:v>8.1010000000000006E-3</c:v>
                </c:pt>
                <c:pt idx="2253">
                  <c:v>8.0960000000000008E-3</c:v>
                </c:pt>
                <c:pt idx="2254">
                  <c:v>8.0940000000000005E-3</c:v>
                </c:pt>
                <c:pt idx="2255">
                  <c:v>8.0920000000000002E-3</c:v>
                </c:pt>
                <c:pt idx="2256">
                  <c:v>8.0870000000000004E-3</c:v>
                </c:pt>
                <c:pt idx="2257">
                  <c:v>8.0839999999999992E-3</c:v>
                </c:pt>
                <c:pt idx="2258">
                  <c:v>8.0809999999999996E-3</c:v>
                </c:pt>
                <c:pt idx="2259">
                  <c:v>8.0809999999999996E-3</c:v>
                </c:pt>
                <c:pt idx="2260">
                  <c:v>8.0759999999999998E-3</c:v>
                </c:pt>
                <c:pt idx="2261">
                  <c:v>8.0730000000000003E-3</c:v>
                </c:pt>
                <c:pt idx="2262">
                  <c:v>8.0610000000000005E-3</c:v>
                </c:pt>
                <c:pt idx="2263">
                  <c:v>8.0510000000000009E-3</c:v>
                </c:pt>
                <c:pt idx="2264">
                  <c:v>8.0409999999999995E-3</c:v>
                </c:pt>
                <c:pt idx="2265">
                  <c:v>8.0330000000000002E-3</c:v>
                </c:pt>
                <c:pt idx="2266">
                  <c:v>8.0260000000000001E-3</c:v>
                </c:pt>
                <c:pt idx="2267">
                  <c:v>8.0199999999999994E-3</c:v>
                </c:pt>
                <c:pt idx="2268">
                  <c:v>8.005E-3</c:v>
                </c:pt>
                <c:pt idx="2269">
                  <c:v>7.9920000000000008E-3</c:v>
                </c:pt>
                <c:pt idx="2270">
                  <c:v>7.979E-3</c:v>
                </c:pt>
                <c:pt idx="2271">
                  <c:v>7.9679999999999994E-3</c:v>
                </c:pt>
                <c:pt idx="2272">
                  <c:v>7.9579999999999998E-3</c:v>
                </c:pt>
                <c:pt idx="2273">
                  <c:v>7.9500000000000005E-3</c:v>
                </c:pt>
                <c:pt idx="2274">
                  <c:v>7.9430000000000004E-3</c:v>
                </c:pt>
                <c:pt idx="2275">
                  <c:v>7.9369999999999996E-3</c:v>
                </c:pt>
                <c:pt idx="2276">
                  <c:v>7.9330000000000008E-3</c:v>
                </c:pt>
                <c:pt idx="2277">
                  <c:v>7.9139999999999992E-3</c:v>
                </c:pt>
                <c:pt idx="2278">
                  <c:v>7.8969999999999995E-3</c:v>
                </c:pt>
                <c:pt idx="2279">
                  <c:v>7.8810000000000009E-3</c:v>
                </c:pt>
                <c:pt idx="2280">
                  <c:v>7.8670000000000007E-3</c:v>
                </c:pt>
                <c:pt idx="2281">
                  <c:v>7.8539999999999999E-3</c:v>
                </c:pt>
                <c:pt idx="2282">
                  <c:v>7.842E-3</c:v>
                </c:pt>
                <c:pt idx="2283">
                  <c:v>7.8320000000000004E-3</c:v>
                </c:pt>
                <c:pt idx="2284">
                  <c:v>7.8220000000000008E-3</c:v>
                </c:pt>
                <c:pt idx="2285">
                  <c:v>7.8150000000000008E-3</c:v>
                </c:pt>
                <c:pt idx="2286">
                  <c:v>7.8079999999999998E-3</c:v>
                </c:pt>
                <c:pt idx="2287">
                  <c:v>7.803E-3</c:v>
                </c:pt>
                <c:pt idx="2288">
                  <c:v>7.7990000000000004E-3</c:v>
                </c:pt>
                <c:pt idx="2289">
                  <c:v>7.796E-3</c:v>
                </c:pt>
                <c:pt idx="2290">
                  <c:v>7.7949999999999998E-3</c:v>
                </c:pt>
                <c:pt idx="2291">
                  <c:v>7.7949999999999998E-3</c:v>
                </c:pt>
                <c:pt idx="2292">
                  <c:v>7.796E-3</c:v>
                </c:pt>
                <c:pt idx="2293">
                  <c:v>7.7990000000000004E-3</c:v>
                </c:pt>
                <c:pt idx="2294">
                  <c:v>7.803E-3</c:v>
                </c:pt>
                <c:pt idx="2295">
                  <c:v>7.809E-3</c:v>
                </c:pt>
                <c:pt idx="2296">
                  <c:v>7.8150000000000008E-3</c:v>
                </c:pt>
                <c:pt idx="2297">
                  <c:v>7.8230000000000001E-3</c:v>
                </c:pt>
                <c:pt idx="2298">
                  <c:v>7.8320000000000004E-3</c:v>
                </c:pt>
                <c:pt idx="2299">
                  <c:v>7.8429999999999993E-3</c:v>
                </c:pt>
                <c:pt idx="2300">
                  <c:v>7.8549999999999991E-3</c:v>
                </c:pt>
                <c:pt idx="2301">
                  <c:v>7.868E-3</c:v>
                </c:pt>
                <c:pt idx="2302">
                  <c:v>7.8829999999999994E-3</c:v>
                </c:pt>
                <c:pt idx="2303">
                  <c:v>7.8989999999999998E-3</c:v>
                </c:pt>
                <c:pt idx="2304">
                  <c:v>7.9159999999999994E-3</c:v>
                </c:pt>
                <c:pt idx="2305">
                  <c:v>7.9340000000000001E-3</c:v>
                </c:pt>
                <c:pt idx="2306">
                  <c:v>7.9539999999999993E-3</c:v>
                </c:pt>
                <c:pt idx="2307">
                  <c:v>7.9749999999999995E-3</c:v>
                </c:pt>
                <c:pt idx="2308">
                  <c:v>7.9979999999999999E-3</c:v>
                </c:pt>
                <c:pt idx="2309">
                  <c:v>8.0210000000000004E-3</c:v>
                </c:pt>
                <c:pt idx="2310">
                  <c:v>8.0470000000000003E-3</c:v>
                </c:pt>
                <c:pt idx="2311">
                  <c:v>8.0730000000000003E-3</c:v>
                </c:pt>
                <c:pt idx="2312">
                  <c:v>8.0870000000000004E-3</c:v>
                </c:pt>
                <c:pt idx="2313">
                  <c:v>8.0739999999999996E-3</c:v>
                </c:pt>
                <c:pt idx="2314">
                  <c:v>8.0630000000000007E-3</c:v>
                </c:pt>
                <c:pt idx="2315">
                  <c:v>8.0520000000000001E-3</c:v>
                </c:pt>
                <c:pt idx="2316">
                  <c:v>8.0420000000000005E-3</c:v>
                </c:pt>
                <c:pt idx="2317">
                  <c:v>8.0319999999999992E-3</c:v>
                </c:pt>
                <c:pt idx="2318">
                  <c:v>8.0230000000000006E-3</c:v>
                </c:pt>
                <c:pt idx="2319">
                  <c:v>8.0149999999999996E-3</c:v>
                </c:pt>
                <c:pt idx="2320">
                  <c:v>8.0079999999999995E-3</c:v>
                </c:pt>
                <c:pt idx="2321">
                  <c:v>8.0029999999999997E-3</c:v>
                </c:pt>
                <c:pt idx="2322">
                  <c:v>7.9989999999999992E-3</c:v>
                </c:pt>
                <c:pt idx="2323">
                  <c:v>7.9970000000000006E-3</c:v>
                </c:pt>
                <c:pt idx="2324">
                  <c:v>7.9889999999999996E-3</c:v>
                </c:pt>
                <c:pt idx="2325">
                  <c:v>7.9819999999999995E-3</c:v>
                </c:pt>
                <c:pt idx="2326">
                  <c:v>7.9760000000000005E-3</c:v>
                </c:pt>
                <c:pt idx="2327">
                  <c:v>7.9719999999999999E-3</c:v>
                </c:pt>
                <c:pt idx="2328">
                  <c:v>7.9690000000000004E-3</c:v>
                </c:pt>
                <c:pt idx="2329">
                  <c:v>7.9670000000000001E-3</c:v>
                </c:pt>
                <c:pt idx="2330">
                  <c:v>7.9670000000000001E-3</c:v>
                </c:pt>
                <c:pt idx="2331">
                  <c:v>7.9590000000000008E-3</c:v>
                </c:pt>
                <c:pt idx="2332">
                  <c:v>7.9520000000000007E-3</c:v>
                </c:pt>
                <c:pt idx="2333">
                  <c:v>7.9469999999999992E-3</c:v>
                </c:pt>
                <c:pt idx="2334">
                  <c:v>7.9430000000000004E-3</c:v>
                </c:pt>
                <c:pt idx="2335">
                  <c:v>7.9410000000000001E-3</c:v>
                </c:pt>
                <c:pt idx="2336">
                  <c:v>7.9389999999999999E-3</c:v>
                </c:pt>
                <c:pt idx="2337">
                  <c:v>7.92E-3</c:v>
                </c:pt>
                <c:pt idx="2338">
                  <c:v>7.9030000000000003E-3</c:v>
                </c:pt>
                <c:pt idx="2339">
                  <c:v>7.8860000000000006E-3</c:v>
                </c:pt>
                <c:pt idx="2340">
                  <c:v>7.8709999999999995E-3</c:v>
                </c:pt>
                <c:pt idx="2341">
                  <c:v>7.8580000000000004E-3</c:v>
                </c:pt>
                <c:pt idx="2342">
                  <c:v>7.8449999999999995E-3</c:v>
                </c:pt>
                <c:pt idx="2343">
                  <c:v>7.8340000000000007E-3</c:v>
                </c:pt>
                <c:pt idx="2344">
                  <c:v>7.8239999999999994E-3</c:v>
                </c:pt>
                <c:pt idx="2345">
                  <c:v>7.816E-3</c:v>
                </c:pt>
                <c:pt idx="2346">
                  <c:v>7.809E-3</c:v>
                </c:pt>
                <c:pt idx="2347">
                  <c:v>7.803E-3</c:v>
                </c:pt>
                <c:pt idx="2348">
                  <c:v>7.7980000000000002E-3</c:v>
                </c:pt>
                <c:pt idx="2349">
                  <c:v>7.7949999999999998E-3</c:v>
                </c:pt>
                <c:pt idx="2350">
                  <c:v>7.7929999999999996E-3</c:v>
                </c:pt>
                <c:pt idx="2351">
                  <c:v>7.7929999999999996E-3</c:v>
                </c:pt>
                <c:pt idx="2352">
                  <c:v>7.7939999999999997E-3</c:v>
                </c:pt>
                <c:pt idx="2353">
                  <c:v>7.796E-3</c:v>
                </c:pt>
                <c:pt idx="2354">
                  <c:v>7.7990000000000004E-3</c:v>
                </c:pt>
                <c:pt idx="2355">
                  <c:v>7.8040000000000002E-3</c:v>
                </c:pt>
                <c:pt idx="2356">
                  <c:v>7.8100000000000001E-3</c:v>
                </c:pt>
                <c:pt idx="2357">
                  <c:v>7.8169999999999993E-3</c:v>
                </c:pt>
                <c:pt idx="2358">
                  <c:v>7.8259999999999996E-3</c:v>
                </c:pt>
                <c:pt idx="2359">
                  <c:v>7.8359999999999992E-3</c:v>
                </c:pt>
                <c:pt idx="2360">
                  <c:v>7.8469999999999998E-3</c:v>
                </c:pt>
                <c:pt idx="2361">
                  <c:v>7.8600000000000007E-3</c:v>
                </c:pt>
                <c:pt idx="2362">
                  <c:v>7.8740000000000008E-3</c:v>
                </c:pt>
                <c:pt idx="2363">
                  <c:v>7.8890000000000002E-3</c:v>
                </c:pt>
                <c:pt idx="2364">
                  <c:v>7.9059999999999998E-3</c:v>
                </c:pt>
                <c:pt idx="2365">
                  <c:v>7.9240000000000005E-3</c:v>
                </c:pt>
                <c:pt idx="2366">
                  <c:v>7.9430000000000004E-3</c:v>
                </c:pt>
                <c:pt idx="2367">
                  <c:v>7.9629999999999996E-3</c:v>
                </c:pt>
                <c:pt idx="2368">
                  <c:v>7.9850000000000008E-3</c:v>
                </c:pt>
                <c:pt idx="2369">
                  <c:v>8.0079999999999995E-3</c:v>
                </c:pt>
                <c:pt idx="2370">
                  <c:v>8.0330000000000002E-3</c:v>
                </c:pt>
                <c:pt idx="2371">
                  <c:v>8.0590000000000002E-3</c:v>
                </c:pt>
                <c:pt idx="2372">
                  <c:v>8.0859999999999994E-3</c:v>
                </c:pt>
                <c:pt idx="2373">
                  <c:v>8.1139999999999997E-3</c:v>
                </c:pt>
                <c:pt idx="2374">
                  <c:v>8.1440000000000002E-3</c:v>
                </c:pt>
                <c:pt idx="2375">
                  <c:v>8.175E-3</c:v>
                </c:pt>
                <c:pt idx="2376">
                  <c:v>8.208E-3</c:v>
                </c:pt>
                <c:pt idx="2377">
                  <c:v>8.2410000000000001E-3</c:v>
                </c:pt>
                <c:pt idx="2378">
                  <c:v>8.2760000000000004E-3</c:v>
                </c:pt>
                <c:pt idx="2379">
                  <c:v>8.3129999999999992E-3</c:v>
                </c:pt>
                <c:pt idx="2380">
                  <c:v>8.3370000000000007E-3</c:v>
                </c:pt>
                <c:pt idx="2381">
                  <c:v>8.3239999999999998E-3</c:v>
                </c:pt>
                <c:pt idx="2382">
                  <c:v>8.3129999999999992E-3</c:v>
                </c:pt>
                <c:pt idx="2383">
                  <c:v>8.2979999999999998E-3</c:v>
                </c:pt>
                <c:pt idx="2384">
                  <c:v>8.2850000000000007E-3</c:v>
                </c:pt>
                <c:pt idx="2385">
                  <c:v>8.2730000000000008E-3</c:v>
                </c:pt>
                <c:pt idx="2386">
                  <c:v>8.2629999999999995E-3</c:v>
                </c:pt>
                <c:pt idx="2387">
                  <c:v>8.2529999999999999E-3</c:v>
                </c:pt>
                <c:pt idx="2388">
                  <c:v>8.2380000000000005E-3</c:v>
                </c:pt>
                <c:pt idx="2389">
                  <c:v>8.2240000000000004E-3</c:v>
                </c:pt>
                <c:pt idx="2390">
                  <c:v>8.2109999999999995E-3</c:v>
                </c:pt>
                <c:pt idx="2391">
                  <c:v>8.2000000000000007E-3</c:v>
                </c:pt>
                <c:pt idx="2392">
                  <c:v>8.1899999999999994E-3</c:v>
                </c:pt>
                <c:pt idx="2393">
                  <c:v>8.1689999999999992E-3</c:v>
                </c:pt>
                <c:pt idx="2394">
                  <c:v>8.1499999999999993E-3</c:v>
                </c:pt>
                <c:pt idx="2395">
                  <c:v>8.1320000000000003E-3</c:v>
                </c:pt>
                <c:pt idx="2396">
                  <c:v>8.1150000000000007E-3</c:v>
                </c:pt>
                <c:pt idx="2397">
                  <c:v>8.0999999999999996E-3</c:v>
                </c:pt>
                <c:pt idx="2398">
                  <c:v>8.0859999999999994E-3</c:v>
                </c:pt>
                <c:pt idx="2399">
                  <c:v>8.0730000000000003E-3</c:v>
                </c:pt>
                <c:pt idx="2400">
                  <c:v>8.0479999999999996E-3</c:v>
                </c:pt>
                <c:pt idx="2401">
                  <c:v>8.0239999999999999E-3</c:v>
                </c:pt>
                <c:pt idx="2402">
                  <c:v>8.0020000000000004E-3</c:v>
                </c:pt>
                <c:pt idx="2403">
                  <c:v>7.9799999999999992E-3</c:v>
                </c:pt>
                <c:pt idx="2404">
                  <c:v>7.9600000000000001E-3</c:v>
                </c:pt>
                <c:pt idx="2405">
                  <c:v>7.9410000000000001E-3</c:v>
                </c:pt>
                <c:pt idx="2406">
                  <c:v>7.9240000000000005E-3</c:v>
                </c:pt>
                <c:pt idx="2407">
                  <c:v>7.9080000000000001E-3</c:v>
                </c:pt>
                <c:pt idx="2408">
                  <c:v>7.8930000000000007E-3</c:v>
                </c:pt>
                <c:pt idx="2409">
                  <c:v>7.8799999999999999E-3</c:v>
                </c:pt>
                <c:pt idx="2410">
                  <c:v>7.868E-3</c:v>
                </c:pt>
                <c:pt idx="2411">
                  <c:v>7.8569999999999994E-3</c:v>
                </c:pt>
                <c:pt idx="2412">
                  <c:v>7.8480000000000008E-3</c:v>
                </c:pt>
                <c:pt idx="2413">
                  <c:v>7.8390000000000005E-3</c:v>
                </c:pt>
                <c:pt idx="2414">
                  <c:v>7.8329999999999997E-3</c:v>
                </c:pt>
                <c:pt idx="2415">
                  <c:v>7.8270000000000006E-3</c:v>
                </c:pt>
                <c:pt idx="2416">
                  <c:v>7.8230000000000001E-3</c:v>
                </c:pt>
                <c:pt idx="2417">
                  <c:v>7.8200000000000006E-3</c:v>
                </c:pt>
                <c:pt idx="2418">
                  <c:v>7.8180000000000003E-3</c:v>
                </c:pt>
                <c:pt idx="2419">
                  <c:v>7.8180000000000003E-3</c:v>
                </c:pt>
                <c:pt idx="2420">
                  <c:v>7.8189999999999996E-3</c:v>
                </c:pt>
                <c:pt idx="2421">
                  <c:v>7.8220000000000008E-3</c:v>
                </c:pt>
                <c:pt idx="2422">
                  <c:v>7.8250000000000004E-3</c:v>
                </c:pt>
                <c:pt idx="2423">
                  <c:v>7.8300000000000002E-3</c:v>
                </c:pt>
                <c:pt idx="2424">
                  <c:v>7.8370000000000002E-3</c:v>
                </c:pt>
                <c:pt idx="2425">
                  <c:v>7.8440000000000003E-3</c:v>
                </c:pt>
                <c:pt idx="2426">
                  <c:v>7.8530000000000006E-3</c:v>
                </c:pt>
                <c:pt idx="2427">
                  <c:v>7.8639999999999995E-3</c:v>
                </c:pt>
                <c:pt idx="2428">
                  <c:v>7.8750000000000001E-3</c:v>
                </c:pt>
                <c:pt idx="2429">
                  <c:v>7.8879999999999992E-3</c:v>
                </c:pt>
                <c:pt idx="2430">
                  <c:v>7.9019999999999993E-3</c:v>
                </c:pt>
                <c:pt idx="2431">
                  <c:v>7.9179999999999997E-3</c:v>
                </c:pt>
                <c:pt idx="2432">
                  <c:v>7.9349999999999993E-3</c:v>
                </c:pt>
                <c:pt idx="2433">
                  <c:v>7.953E-3</c:v>
                </c:pt>
                <c:pt idx="2434">
                  <c:v>7.9729999999999992E-3</c:v>
                </c:pt>
                <c:pt idx="2435">
                  <c:v>7.9939999999999994E-3</c:v>
                </c:pt>
                <c:pt idx="2436">
                  <c:v>8.0160000000000006E-3</c:v>
                </c:pt>
                <c:pt idx="2437">
                  <c:v>8.0389999999999993E-3</c:v>
                </c:pt>
                <c:pt idx="2438">
                  <c:v>8.064E-3</c:v>
                </c:pt>
                <c:pt idx="2439">
                  <c:v>8.09E-3</c:v>
                </c:pt>
                <c:pt idx="2440">
                  <c:v>8.1180000000000002E-3</c:v>
                </c:pt>
                <c:pt idx="2441">
                  <c:v>8.1460000000000005E-3</c:v>
                </c:pt>
                <c:pt idx="2442">
                  <c:v>8.1759999999999992E-3</c:v>
                </c:pt>
                <c:pt idx="2443">
                  <c:v>8.208E-3</c:v>
                </c:pt>
                <c:pt idx="2444">
                  <c:v>8.2400000000000008E-3</c:v>
                </c:pt>
                <c:pt idx="2445">
                  <c:v>8.2749999999999994E-3</c:v>
                </c:pt>
                <c:pt idx="2446">
                  <c:v>8.3099999999999997E-3</c:v>
                </c:pt>
                <c:pt idx="2447">
                  <c:v>8.3470000000000003E-3</c:v>
                </c:pt>
                <c:pt idx="2448">
                  <c:v>8.371E-3</c:v>
                </c:pt>
                <c:pt idx="2449">
                  <c:v>8.3490000000000005E-3</c:v>
                </c:pt>
                <c:pt idx="2450">
                  <c:v>8.3230000000000005E-3</c:v>
                </c:pt>
                <c:pt idx="2451">
                  <c:v>8.2979999999999998E-3</c:v>
                </c:pt>
                <c:pt idx="2452">
                  <c:v>8.2749999999999994E-3</c:v>
                </c:pt>
                <c:pt idx="2453">
                  <c:v>8.2529999999999999E-3</c:v>
                </c:pt>
                <c:pt idx="2454">
                  <c:v>8.2199999999999999E-3</c:v>
                </c:pt>
                <c:pt idx="2455">
                  <c:v>8.1880000000000008E-3</c:v>
                </c:pt>
                <c:pt idx="2456">
                  <c:v>8.1569999999999993E-3</c:v>
                </c:pt>
                <c:pt idx="2457">
                  <c:v>8.1279999999999998E-3</c:v>
                </c:pt>
                <c:pt idx="2458">
                  <c:v>8.0999999999999996E-3</c:v>
                </c:pt>
                <c:pt idx="2459">
                  <c:v>8.0730000000000003E-3</c:v>
                </c:pt>
                <c:pt idx="2460">
                  <c:v>8.0389999999999993E-3</c:v>
                </c:pt>
                <c:pt idx="2461">
                  <c:v>8.005E-3</c:v>
                </c:pt>
                <c:pt idx="2462">
                  <c:v>7.9729999999999992E-3</c:v>
                </c:pt>
                <c:pt idx="2463">
                  <c:v>7.9419999999999994E-3</c:v>
                </c:pt>
                <c:pt idx="2464">
                  <c:v>7.9120000000000006E-3</c:v>
                </c:pt>
                <c:pt idx="2465">
                  <c:v>7.8840000000000004E-3</c:v>
                </c:pt>
                <c:pt idx="2466">
                  <c:v>7.8569999999999994E-3</c:v>
                </c:pt>
                <c:pt idx="2467">
                  <c:v>7.8309999999999994E-3</c:v>
                </c:pt>
                <c:pt idx="2468">
                  <c:v>7.8069999999999997E-3</c:v>
                </c:pt>
                <c:pt idx="2469">
                  <c:v>7.7840000000000001E-3</c:v>
                </c:pt>
                <c:pt idx="2470">
                  <c:v>7.7619999999999998E-3</c:v>
                </c:pt>
                <c:pt idx="2471">
                  <c:v>7.7419999999999998E-3</c:v>
                </c:pt>
                <c:pt idx="2472">
                  <c:v>7.7229999999999998E-3</c:v>
                </c:pt>
                <c:pt idx="2473">
                  <c:v>7.705E-3</c:v>
                </c:pt>
                <c:pt idx="2474">
                  <c:v>7.6880000000000004E-3</c:v>
                </c:pt>
                <c:pt idx="2475">
                  <c:v>7.6730000000000001E-3</c:v>
                </c:pt>
                <c:pt idx="2476">
                  <c:v>7.659E-3</c:v>
                </c:pt>
                <c:pt idx="2477">
                  <c:v>7.6470000000000002E-3</c:v>
                </c:pt>
                <c:pt idx="2478">
                  <c:v>7.6360000000000004E-3</c:v>
                </c:pt>
                <c:pt idx="2479">
                  <c:v>7.626E-3</c:v>
                </c:pt>
                <c:pt idx="2480">
                  <c:v>7.6169999999999996E-3</c:v>
                </c:pt>
                <c:pt idx="2481">
                  <c:v>7.6099999999999996E-3</c:v>
                </c:pt>
                <c:pt idx="2482">
                  <c:v>7.6039999999999996E-3</c:v>
                </c:pt>
                <c:pt idx="2483">
                  <c:v>7.6E-3</c:v>
                </c:pt>
                <c:pt idx="2484">
                  <c:v>7.5960000000000003E-3</c:v>
                </c:pt>
                <c:pt idx="2485">
                  <c:v>7.5940000000000001E-3</c:v>
                </c:pt>
                <c:pt idx="2486">
                  <c:v>7.5940000000000001E-3</c:v>
                </c:pt>
                <c:pt idx="2487">
                  <c:v>7.5950000000000002E-3</c:v>
                </c:pt>
                <c:pt idx="2488">
                  <c:v>7.5969999999999996E-3</c:v>
                </c:pt>
                <c:pt idx="2489">
                  <c:v>7.6E-3</c:v>
                </c:pt>
                <c:pt idx="2490">
                  <c:v>7.6039999999999996E-3</c:v>
                </c:pt>
                <c:pt idx="2491">
                  <c:v>7.6099999999999996E-3</c:v>
                </c:pt>
                <c:pt idx="2492">
                  <c:v>7.6179999999999998E-3</c:v>
                </c:pt>
                <c:pt idx="2493">
                  <c:v>7.626E-3</c:v>
                </c:pt>
                <c:pt idx="2494">
                  <c:v>7.6360000000000004E-3</c:v>
                </c:pt>
                <c:pt idx="2495">
                  <c:v>7.6480000000000003E-3</c:v>
                </c:pt>
                <c:pt idx="2496">
                  <c:v>7.6600000000000001E-3</c:v>
                </c:pt>
                <c:pt idx="2497">
                  <c:v>7.6740000000000003E-3</c:v>
                </c:pt>
                <c:pt idx="2498">
                  <c:v>7.6889999999999997E-3</c:v>
                </c:pt>
                <c:pt idx="2499">
                  <c:v>7.7060000000000002E-3</c:v>
                </c:pt>
                <c:pt idx="2500">
                  <c:v>7.7229999999999998E-3</c:v>
                </c:pt>
                <c:pt idx="2501">
                  <c:v>7.7429999999999999E-3</c:v>
                </c:pt>
                <c:pt idx="2502">
                  <c:v>7.7629999999999999E-3</c:v>
                </c:pt>
                <c:pt idx="2503">
                  <c:v>7.7850000000000003E-3</c:v>
                </c:pt>
                <c:pt idx="2504">
                  <c:v>7.8079999999999998E-3</c:v>
                </c:pt>
                <c:pt idx="2505">
                  <c:v>7.8320000000000004E-3</c:v>
                </c:pt>
                <c:pt idx="2506">
                  <c:v>7.8580000000000004E-3</c:v>
                </c:pt>
                <c:pt idx="2507">
                  <c:v>7.8849999999999996E-3</c:v>
                </c:pt>
                <c:pt idx="2508">
                  <c:v>7.9129999999999999E-3</c:v>
                </c:pt>
                <c:pt idx="2509">
                  <c:v>7.9430000000000004E-3</c:v>
                </c:pt>
                <c:pt idx="2510">
                  <c:v>7.9740000000000002E-3</c:v>
                </c:pt>
                <c:pt idx="2511">
                  <c:v>8.0059999999999992E-3</c:v>
                </c:pt>
                <c:pt idx="2512">
                  <c:v>8.0400000000000003E-3</c:v>
                </c:pt>
                <c:pt idx="2513">
                  <c:v>8.0750000000000006E-3</c:v>
                </c:pt>
                <c:pt idx="2514">
                  <c:v>8.1110000000000002E-3</c:v>
                </c:pt>
                <c:pt idx="2515">
                  <c:v>8.149E-3</c:v>
                </c:pt>
                <c:pt idx="2516">
                  <c:v>8.1740000000000007E-3</c:v>
                </c:pt>
                <c:pt idx="2517">
                  <c:v>8.1480000000000007E-3</c:v>
                </c:pt>
                <c:pt idx="2518">
                  <c:v>8.1139999999999997E-3</c:v>
                </c:pt>
                <c:pt idx="2519">
                  <c:v>8.0809999999999996E-3</c:v>
                </c:pt>
                <c:pt idx="2520">
                  <c:v>8.0490000000000006E-3</c:v>
                </c:pt>
                <c:pt idx="2521">
                  <c:v>8.0090000000000005E-3</c:v>
                </c:pt>
                <c:pt idx="2522">
                  <c:v>7.9699999999999997E-3</c:v>
                </c:pt>
                <c:pt idx="2523">
                  <c:v>7.9319999999999998E-3</c:v>
                </c:pt>
                <c:pt idx="2524">
                  <c:v>7.8949999999999992E-3</c:v>
                </c:pt>
                <c:pt idx="2525">
                  <c:v>7.8600000000000007E-3</c:v>
                </c:pt>
                <c:pt idx="2526">
                  <c:v>7.8259999999999996E-3</c:v>
                </c:pt>
                <c:pt idx="2527">
                  <c:v>7.7939999999999997E-3</c:v>
                </c:pt>
                <c:pt idx="2528">
                  <c:v>7.7629999999999999E-3</c:v>
                </c:pt>
                <c:pt idx="2529">
                  <c:v>7.7330000000000003E-3</c:v>
                </c:pt>
                <c:pt idx="2530">
                  <c:v>7.705E-3</c:v>
                </c:pt>
                <c:pt idx="2531">
                  <c:v>7.6769999999999998E-3</c:v>
                </c:pt>
                <c:pt idx="2532">
                  <c:v>7.6509999999999998E-3</c:v>
                </c:pt>
                <c:pt idx="2533">
                  <c:v>7.6270000000000001E-3</c:v>
                </c:pt>
                <c:pt idx="2534">
                  <c:v>7.6039999999999996E-3</c:v>
                </c:pt>
                <c:pt idx="2535">
                  <c:v>7.5820000000000002E-3</c:v>
                </c:pt>
                <c:pt idx="2536">
                  <c:v>7.561E-3</c:v>
                </c:pt>
                <c:pt idx="2537">
                  <c:v>7.5420000000000001E-3</c:v>
                </c:pt>
                <c:pt idx="2538">
                  <c:v>7.5240000000000003E-3</c:v>
                </c:pt>
                <c:pt idx="2539">
                  <c:v>7.5069999999999998E-3</c:v>
                </c:pt>
                <c:pt idx="2540">
                  <c:v>7.4920000000000004E-3</c:v>
                </c:pt>
                <c:pt idx="2541">
                  <c:v>7.4780000000000003E-3</c:v>
                </c:pt>
                <c:pt idx="2542">
                  <c:v>7.4650000000000003E-3</c:v>
                </c:pt>
                <c:pt idx="2543">
                  <c:v>7.4539999999999997E-3</c:v>
                </c:pt>
                <c:pt idx="2544">
                  <c:v>7.4440000000000001E-3</c:v>
                </c:pt>
                <c:pt idx="2545">
                  <c:v>7.4349999999999998E-3</c:v>
                </c:pt>
                <c:pt idx="2546">
                  <c:v>7.4279999999999997E-3</c:v>
                </c:pt>
                <c:pt idx="2547">
                  <c:v>7.4209999999999996E-3</c:v>
                </c:pt>
                <c:pt idx="2548">
                  <c:v>7.417E-3</c:v>
                </c:pt>
                <c:pt idx="2549">
                  <c:v>7.4130000000000003E-3</c:v>
                </c:pt>
                <c:pt idx="2550">
                  <c:v>7.4110000000000001E-3</c:v>
                </c:pt>
                <c:pt idx="2551">
                  <c:v>7.4099999999999999E-3</c:v>
                </c:pt>
                <c:pt idx="2552">
                  <c:v>7.4110000000000001E-3</c:v>
                </c:pt>
                <c:pt idx="2553">
                  <c:v>7.4130000000000003E-3</c:v>
                </c:pt>
                <c:pt idx="2554">
                  <c:v>7.4159999999999998E-3</c:v>
                </c:pt>
                <c:pt idx="2555">
                  <c:v>7.4200000000000004E-3</c:v>
                </c:pt>
                <c:pt idx="2556">
                  <c:v>7.4260000000000003E-3</c:v>
                </c:pt>
                <c:pt idx="2557">
                  <c:v>7.4330000000000004E-3</c:v>
                </c:pt>
                <c:pt idx="2558">
                  <c:v>7.4409999999999997E-3</c:v>
                </c:pt>
                <c:pt idx="2559">
                  <c:v>7.4510000000000002E-3</c:v>
                </c:pt>
                <c:pt idx="2560">
                  <c:v>7.4619999999999999E-3</c:v>
                </c:pt>
                <c:pt idx="2561">
                  <c:v>7.4739999999999997E-3</c:v>
                </c:pt>
                <c:pt idx="2562">
                  <c:v>7.4879999999999999E-3</c:v>
                </c:pt>
                <c:pt idx="2563">
                  <c:v>7.5030000000000001E-3</c:v>
                </c:pt>
                <c:pt idx="2564">
                  <c:v>7.5189999999999996E-3</c:v>
                </c:pt>
                <c:pt idx="2565">
                  <c:v>7.5370000000000003E-3</c:v>
                </c:pt>
                <c:pt idx="2566">
                  <c:v>7.5560000000000002E-3</c:v>
                </c:pt>
                <c:pt idx="2567">
                  <c:v>7.5760000000000003E-3</c:v>
                </c:pt>
                <c:pt idx="2568">
                  <c:v>7.5979999999999997E-3</c:v>
                </c:pt>
                <c:pt idx="2569">
                  <c:v>7.6210000000000002E-3</c:v>
                </c:pt>
                <c:pt idx="2570">
                  <c:v>7.6449999999999999E-3</c:v>
                </c:pt>
                <c:pt idx="2571">
                  <c:v>7.6699999999999997E-3</c:v>
                </c:pt>
                <c:pt idx="2572">
                  <c:v>7.6969999999999998E-3</c:v>
                </c:pt>
                <c:pt idx="2573">
                  <c:v>7.7250000000000001E-3</c:v>
                </c:pt>
                <c:pt idx="2574">
                  <c:v>7.7549999999999997E-3</c:v>
                </c:pt>
                <c:pt idx="2575">
                  <c:v>7.7860000000000004E-3</c:v>
                </c:pt>
                <c:pt idx="2576">
                  <c:v>7.8180000000000003E-3</c:v>
                </c:pt>
                <c:pt idx="2577">
                  <c:v>7.8510000000000003E-3</c:v>
                </c:pt>
                <c:pt idx="2578">
                  <c:v>7.8860000000000006E-3</c:v>
                </c:pt>
                <c:pt idx="2579">
                  <c:v>7.9220000000000002E-3</c:v>
                </c:pt>
                <c:pt idx="2580">
                  <c:v>7.9590000000000008E-3</c:v>
                </c:pt>
                <c:pt idx="2581">
                  <c:v>7.9979999999999999E-3</c:v>
                </c:pt>
                <c:pt idx="2582">
                  <c:v>8.038E-3</c:v>
                </c:pt>
                <c:pt idx="2583">
                  <c:v>8.0800000000000004E-3</c:v>
                </c:pt>
                <c:pt idx="2584">
                  <c:v>8.1099999999999992E-3</c:v>
                </c:pt>
                <c:pt idx="2585">
                  <c:v>8.0730000000000003E-3</c:v>
                </c:pt>
                <c:pt idx="2586">
                  <c:v>8.0300000000000007E-3</c:v>
                </c:pt>
                <c:pt idx="2587">
                  <c:v>7.9880000000000003E-3</c:v>
                </c:pt>
                <c:pt idx="2588">
                  <c:v>7.9469999999999992E-3</c:v>
                </c:pt>
                <c:pt idx="2589">
                  <c:v>7.9070000000000008E-3</c:v>
                </c:pt>
                <c:pt idx="2590">
                  <c:v>7.8689999999999993E-3</c:v>
                </c:pt>
                <c:pt idx="2591">
                  <c:v>7.8320000000000004E-3</c:v>
                </c:pt>
                <c:pt idx="2592">
                  <c:v>7.7970000000000001E-3</c:v>
                </c:pt>
                <c:pt idx="2593">
                  <c:v>7.7619999999999998E-3</c:v>
                </c:pt>
                <c:pt idx="2594">
                  <c:v>7.7289999999999998E-3</c:v>
                </c:pt>
                <c:pt idx="2595">
                  <c:v>7.698E-3</c:v>
                </c:pt>
                <c:pt idx="2596">
                  <c:v>7.6680000000000003E-3</c:v>
                </c:pt>
                <c:pt idx="2597">
                  <c:v>7.639E-3</c:v>
                </c:pt>
                <c:pt idx="2598">
                  <c:v>7.6109999999999997E-3</c:v>
                </c:pt>
                <c:pt idx="2599">
                  <c:v>7.5839999999999996E-3</c:v>
                </c:pt>
                <c:pt idx="2600">
                  <c:v>7.5589999999999997E-3</c:v>
                </c:pt>
                <c:pt idx="2601">
                  <c:v>7.5360000000000002E-3</c:v>
                </c:pt>
                <c:pt idx="2602">
                  <c:v>7.5129999999999997E-3</c:v>
                </c:pt>
                <c:pt idx="2603">
                  <c:v>7.4920000000000004E-3</c:v>
                </c:pt>
                <c:pt idx="2604">
                  <c:v>7.4720000000000003E-3</c:v>
                </c:pt>
                <c:pt idx="2605">
                  <c:v>7.4539999999999997E-3</c:v>
                </c:pt>
                <c:pt idx="2606">
                  <c:v>7.437E-3</c:v>
                </c:pt>
                <c:pt idx="2607">
                  <c:v>7.4209999999999996E-3</c:v>
                </c:pt>
                <c:pt idx="2608">
                  <c:v>7.4070000000000004E-3</c:v>
                </c:pt>
                <c:pt idx="2609">
                  <c:v>7.3930000000000003E-3</c:v>
                </c:pt>
                <c:pt idx="2610">
                  <c:v>7.3819999999999997E-3</c:v>
                </c:pt>
                <c:pt idx="2611">
                  <c:v>7.3709999999999999E-3</c:v>
                </c:pt>
                <c:pt idx="2612">
                  <c:v>7.3619999999999996E-3</c:v>
                </c:pt>
                <c:pt idx="2613">
                  <c:v>7.3540000000000003E-3</c:v>
                </c:pt>
                <c:pt idx="2614">
                  <c:v>7.3470000000000002E-3</c:v>
                </c:pt>
                <c:pt idx="2615">
                  <c:v>7.3419999999999996E-3</c:v>
                </c:pt>
                <c:pt idx="2616">
                  <c:v>7.3379999999999999E-3</c:v>
                </c:pt>
                <c:pt idx="2617">
                  <c:v>7.3350000000000004E-3</c:v>
                </c:pt>
                <c:pt idx="2618">
                  <c:v>7.3340000000000002E-3</c:v>
                </c:pt>
                <c:pt idx="2619">
                  <c:v>7.3340000000000002E-3</c:v>
                </c:pt>
                <c:pt idx="2620">
                  <c:v>7.3350000000000004E-3</c:v>
                </c:pt>
                <c:pt idx="2621">
                  <c:v>7.3379999999999999E-3</c:v>
                </c:pt>
                <c:pt idx="2622">
                  <c:v>7.3419999999999996E-3</c:v>
                </c:pt>
                <c:pt idx="2623">
                  <c:v>7.3470000000000002E-3</c:v>
                </c:pt>
                <c:pt idx="2624">
                  <c:v>7.3540000000000003E-3</c:v>
                </c:pt>
                <c:pt idx="2625">
                  <c:v>7.3619999999999996E-3</c:v>
                </c:pt>
                <c:pt idx="2626">
                  <c:v>7.3709999999999999E-3</c:v>
                </c:pt>
                <c:pt idx="2627">
                  <c:v>7.3810000000000004E-3</c:v>
                </c:pt>
                <c:pt idx="2628">
                  <c:v>7.3930000000000003E-3</c:v>
                </c:pt>
                <c:pt idx="2629">
                  <c:v>7.4070000000000004E-3</c:v>
                </c:pt>
                <c:pt idx="2630">
                  <c:v>7.4209999999999996E-3</c:v>
                </c:pt>
                <c:pt idx="2631">
                  <c:v>7.437E-3</c:v>
                </c:pt>
                <c:pt idx="2632">
                  <c:v>7.4539999999999997E-3</c:v>
                </c:pt>
                <c:pt idx="2633">
                  <c:v>7.4720000000000003E-3</c:v>
                </c:pt>
                <c:pt idx="2634">
                  <c:v>7.4920000000000004E-3</c:v>
                </c:pt>
                <c:pt idx="2635">
                  <c:v>7.5129999999999997E-3</c:v>
                </c:pt>
                <c:pt idx="2636">
                  <c:v>7.5360000000000002E-3</c:v>
                </c:pt>
                <c:pt idx="2637">
                  <c:v>7.5589999999999997E-3</c:v>
                </c:pt>
                <c:pt idx="2638">
                  <c:v>7.5839999999999996E-3</c:v>
                </c:pt>
                <c:pt idx="2639">
                  <c:v>7.6109999999999997E-3</c:v>
                </c:pt>
                <c:pt idx="2640">
                  <c:v>7.639E-3</c:v>
                </c:pt>
                <c:pt idx="2641">
                  <c:v>7.6680000000000003E-3</c:v>
                </c:pt>
                <c:pt idx="2642">
                  <c:v>7.698E-3</c:v>
                </c:pt>
                <c:pt idx="2643">
                  <c:v>7.7289999999999998E-3</c:v>
                </c:pt>
                <c:pt idx="2644">
                  <c:v>7.7619999999999998E-3</c:v>
                </c:pt>
                <c:pt idx="2645">
                  <c:v>7.7970000000000001E-3</c:v>
                </c:pt>
                <c:pt idx="2646">
                  <c:v>7.8320000000000004E-3</c:v>
                </c:pt>
                <c:pt idx="2647">
                  <c:v>7.8689999999999993E-3</c:v>
                </c:pt>
                <c:pt idx="2648">
                  <c:v>7.9070000000000008E-3</c:v>
                </c:pt>
                <c:pt idx="2649">
                  <c:v>7.9469999999999992E-3</c:v>
                </c:pt>
                <c:pt idx="2650">
                  <c:v>7.9880000000000003E-3</c:v>
                </c:pt>
                <c:pt idx="2651">
                  <c:v>8.0300000000000007E-3</c:v>
                </c:pt>
                <c:pt idx="2652">
                  <c:v>8.0730000000000003E-3</c:v>
                </c:pt>
                <c:pt idx="2653">
                  <c:v>8.0770000000000008E-3</c:v>
                </c:pt>
                <c:pt idx="2654">
                  <c:v>8.0820000000000006E-3</c:v>
                </c:pt>
                <c:pt idx="2655">
                  <c:v>8.0879999999999997E-3</c:v>
                </c:pt>
                <c:pt idx="2656">
                  <c:v>8.0960000000000008E-3</c:v>
                </c:pt>
                <c:pt idx="2657">
                  <c:v>8.1049999999999994E-3</c:v>
                </c:pt>
                <c:pt idx="2658">
                  <c:v>8.1150000000000007E-3</c:v>
                </c:pt>
                <c:pt idx="2659">
                  <c:v>8.1259999999999995E-3</c:v>
                </c:pt>
                <c:pt idx="2660">
                  <c:v>8.1390000000000004E-3</c:v>
                </c:pt>
                <c:pt idx="2661">
                  <c:v>8.1530000000000005E-3</c:v>
                </c:pt>
                <c:pt idx="2662">
                  <c:v>8.1689999999999992E-3</c:v>
                </c:pt>
                <c:pt idx="2663">
                  <c:v>8.1860000000000006E-3</c:v>
                </c:pt>
                <c:pt idx="2664">
                  <c:v>8.2039999999999995E-3</c:v>
                </c:pt>
                <c:pt idx="2665">
                  <c:v>8.2229999999999994E-3</c:v>
                </c:pt>
                <c:pt idx="2666">
                  <c:v>8.2439999999999996E-3</c:v>
                </c:pt>
                <c:pt idx="2667">
                  <c:v>8.2660000000000008E-3</c:v>
                </c:pt>
                <c:pt idx="2668">
                  <c:v>8.2889999999999995E-3</c:v>
                </c:pt>
                <c:pt idx="2669">
                  <c:v>8.3140000000000002E-3</c:v>
                </c:pt>
                <c:pt idx="2670">
                  <c:v>8.3400000000000002E-3</c:v>
                </c:pt>
                <c:pt idx="2671">
                  <c:v>8.3669999999999994E-3</c:v>
                </c:pt>
                <c:pt idx="2672">
                  <c:v>8.3960000000000007E-3</c:v>
                </c:pt>
                <c:pt idx="2673">
                  <c:v>8.4259999999999995E-3</c:v>
                </c:pt>
                <c:pt idx="2674">
                  <c:v>8.4569999999999992E-3</c:v>
                </c:pt>
                <c:pt idx="2675">
                  <c:v>8.4899999999999993E-3</c:v>
                </c:pt>
                <c:pt idx="2676">
                  <c:v>8.5240000000000003E-3</c:v>
                </c:pt>
                <c:pt idx="2677">
                  <c:v>8.5590000000000006E-3</c:v>
                </c:pt>
                <c:pt idx="2678">
                  <c:v>8.5959999999999995E-3</c:v>
                </c:pt>
                <c:pt idx="2679">
                  <c:v>8.6339999999999993E-3</c:v>
                </c:pt>
                <c:pt idx="2680">
                  <c:v>8.6730000000000002E-3</c:v>
                </c:pt>
                <c:pt idx="2681">
                  <c:v>8.7130000000000003E-3</c:v>
                </c:pt>
                <c:pt idx="2682">
                  <c:v>8.7550000000000006E-3</c:v>
                </c:pt>
                <c:pt idx="2683">
                  <c:v>8.7980000000000003E-3</c:v>
                </c:pt>
                <c:pt idx="2684">
                  <c:v>8.8430000000000002E-3</c:v>
                </c:pt>
                <c:pt idx="2685">
                  <c:v>9.1319999999999995E-3</c:v>
                </c:pt>
                <c:pt idx="2686">
                  <c:v>9.1240000000000002E-3</c:v>
                </c:pt>
                <c:pt idx="2687">
                  <c:v>8.9060000000000007E-3</c:v>
                </c:pt>
                <c:pt idx="2688">
                  <c:v>8.6479999999999994E-3</c:v>
                </c:pt>
                <c:pt idx="2689">
                  <c:v>8.4980000000000003E-3</c:v>
                </c:pt>
                <c:pt idx="2690">
                  <c:v>8.5439999999999995E-3</c:v>
                </c:pt>
                <c:pt idx="2691">
                  <c:v>8.5909999999999997E-3</c:v>
                </c:pt>
                <c:pt idx="2692">
                  <c:v>8.8690000000000001E-3</c:v>
                </c:pt>
                <c:pt idx="2693">
                  <c:v>9.2479999999999993E-3</c:v>
                </c:pt>
                <c:pt idx="2694">
                  <c:v>9.5180000000000004E-3</c:v>
                </c:pt>
                <c:pt idx="2695">
                  <c:v>9.5670000000000009E-3</c:v>
                </c:pt>
                <c:pt idx="2696">
                  <c:v>9.4389999999999995E-3</c:v>
                </c:pt>
                <c:pt idx="2697">
                  <c:v>9.2280000000000001E-3</c:v>
                </c:pt>
                <c:pt idx="2698">
                  <c:v>9.0670000000000004E-3</c:v>
                </c:pt>
                <c:pt idx="2699">
                  <c:v>9.1240000000000002E-3</c:v>
                </c:pt>
                <c:pt idx="2700">
                  <c:v>9.4190000000000003E-3</c:v>
                </c:pt>
                <c:pt idx="2701">
                  <c:v>9.7669999999999996E-3</c:v>
                </c:pt>
                <c:pt idx="2702">
                  <c:v>9.9620000000000004E-3</c:v>
                </c:pt>
                <c:pt idx="2703">
                  <c:v>9.9930000000000001E-3</c:v>
                </c:pt>
                <c:pt idx="2704">
                  <c:v>1.0063000000000001E-2</c:v>
                </c:pt>
                <c:pt idx="2705">
                  <c:v>1.0383E-2</c:v>
                </c:pt>
                <c:pt idx="2706">
                  <c:v>1.0944000000000001E-2</c:v>
                </c:pt>
                <c:pt idx="2707">
                  <c:v>1.1466E-2</c:v>
                </c:pt>
                <c:pt idx="2708">
                  <c:v>1.1645000000000001E-2</c:v>
                </c:pt>
                <c:pt idx="2709">
                  <c:v>1.1505E-2</c:v>
                </c:pt>
                <c:pt idx="2710">
                  <c:v>1.1372E-2</c:v>
                </c:pt>
                <c:pt idx="2711">
                  <c:v>1.1557E-2</c:v>
                </c:pt>
                <c:pt idx="2712">
                  <c:v>1.1990000000000001E-2</c:v>
                </c:pt>
                <c:pt idx="2713">
                  <c:v>1.2307E-2</c:v>
                </c:pt>
                <c:pt idx="2714">
                  <c:v>1.2341E-2</c:v>
                </c:pt>
                <c:pt idx="2715">
                  <c:v>1.2189999999999999E-2</c:v>
                </c:pt>
                <c:pt idx="2716">
                  <c:v>1.2001E-2</c:v>
                </c:pt>
                <c:pt idx="2717">
                  <c:v>1.1802999999999999E-2</c:v>
                </c:pt>
                <c:pt idx="2718">
                  <c:v>1.1498E-2</c:v>
                </c:pt>
                <c:pt idx="2719">
                  <c:v>1.1067E-2</c:v>
                </c:pt>
                <c:pt idx="2720">
                  <c:v>1.0656000000000001E-2</c:v>
                </c:pt>
                <c:pt idx="2721">
                  <c:v>1.0397E-2</c:v>
                </c:pt>
                <c:pt idx="2722">
                  <c:v>1.0288E-2</c:v>
                </c:pt>
                <c:pt idx="2723">
                  <c:v>9.8160000000000001E-3</c:v>
                </c:pt>
                <c:pt idx="2724">
                  <c:v>9.3209999999999994E-3</c:v>
                </c:pt>
                <c:pt idx="2725">
                  <c:v>8.8489999999999992E-3</c:v>
                </c:pt>
                <c:pt idx="2726">
                  <c:v>8.5050000000000004E-3</c:v>
                </c:pt>
                <c:pt idx="2727">
                  <c:v>8.2939999999999993E-3</c:v>
                </c:pt>
                <c:pt idx="2728">
                  <c:v>8.1980000000000004E-3</c:v>
                </c:pt>
                <c:pt idx="2729">
                  <c:v>8.1290000000000008E-3</c:v>
                </c:pt>
                <c:pt idx="2730">
                  <c:v>8.0730000000000003E-3</c:v>
                </c:pt>
                <c:pt idx="2731">
                  <c:v>8.0389999999999993E-3</c:v>
                </c:pt>
                <c:pt idx="2732">
                  <c:v>8.2059999999999998E-3</c:v>
                </c:pt>
                <c:pt idx="2733">
                  <c:v>8.6420000000000004E-3</c:v>
                </c:pt>
                <c:pt idx="2734">
                  <c:v>9.2479999999999993E-3</c:v>
                </c:pt>
                <c:pt idx="2735">
                  <c:v>9.7249999999999993E-3</c:v>
                </c:pt>
                <c:pt idx="2736">
                  <c:v>9.7389999999999994E-3</c:v>
                </c:pt>
                <c:pt idx="2737">
                  <c:v>9.2779999999999998E-3</c:v>
                </c:pt>
                <c:pt idx="2738">
                  <c:v>8.7510000000000001E-3</c:v>
                </c:pt>
                <c:pt idx="2739">
                  <c:v>8.5859999999999999E-3</c:v>
                </c:pt>
                <c:pt idx="2740">
                  <c:v>8.9990000000000001E-3</c:v>
                </c:pt>
                <c:pt idx="2741">
                  <c:v>9.8860000000000007E-3</c:v>
                </c:pt>
                <c:pt idx="2742">
                  <c:v>1.0861000000000001E-2</c:v>
                </c:pt>
                <c:pt idx="2743">
                  <c:v>1.1703E-2</c:v>
                </c:pt>
                <c:pt idx="2744">
                  <c:v>1.2496E-2</c:v>
                </c:pt>
                <c:pt idx="2745">
                  <c:v>1.3329000000000001E-2</c:v>
                </c:pt>
                <c:pt idx="2746">
                  <c:v>1.4167000000000001E-2</c:v>
                </c:pt>
                <c:pt idx="2747">
                  <c:v>1.4987E-2</c:v>
                </c:pt>
                <c:pt idx="2748">
                  <c:v>1.5845000000000001E-2</c:v>
                </c:pt>
                <c:pt idx="2749">
                  <c:v>1.6799000000000001E-2</c:v>
                </c:pt>
                <c:pt idx="2750">
                  <c:v>1.7843999999999999E-2</c:v>
                </c:pt>
                <c:pt idx="2751">
                  <c:v>1.8974999999999999E-2</c:v>
                </c:pt>
                <c:pt idx="2752">
                  <c:v>2.0215E-2</c:v>
                </c:pt>
                <c:pt idx="2753">
                  <c:v>2.1488E-2</c:v>
                </c:pt>
                <c:pt idx="2754">
                  <c:v>2.2682999999999998E-2</c:v>
                </c:pt>
                <c:pt idx="2755">
                  <c:v>2.3838000000000002E-2</c:v>
                </c:pt>
                <c:pt idx="2756">
                  <c:v>2.5111999999999999E-2</c:v>
                </c:pt>
                <c:pt idx="2757">
                  <c:v>2.6571999999999998E-2</c:v>
                </c:pt>
                <c:pt idx="2758">
                  <c:v>2.7980000000000001E-2</c:v>
                </c:pt>
                <c:pt idx="2759">
                  <c:v>2.9076999999999999E-2</c:v>
                </c:pt>
                <c:pt idx="2760">
                  <c:v>2.9915000000000001E-2</c:v>
                </c:pt>
                <c:pt idx="2761">
                  <c:v>3.0683999999999999E-2</c:v>
                </c:pt>
                <c:pt idx="2762">
                  <c:v>3.1512999999999999E-2</c:v>
                </c:pt>
                <c:pt idx="2763">
                  <c:v>3.2478E-2</c:v>
                </c:pt>
                <c:pt idx="2764">
                  <c:v>3.3683999999999999E-2</c:v>
                </c:pt>
                <c:pt idx="2765">
                  <c:v>3.5179000000000002E-2</c:v>
                </c:pt>
                <c:pt idx="2766">
                  <c:v>3.6459999999999999E-2</c:v>
                </c:pt>
                <c:pt idx="2767">
                  <c:v>3.6880999999999997E-2</c:v>
                </c:pt>
                <c:pt idx="2768">
                  <c:v>3.6408999999999997E-2</c:v>
                </c:pt>
                <c:pt idx="2769">
                  <c:v>3.5292999999999998E-2</c:v>
                </c:pt>
                <c:pt idx="2770">
                  <c:v>3.3821999999999998E-2</c:v>
                </c:pt>
                <c:pt idx="2771">
                  <c:v>3.2236000000000001E-2</c:v>
                </c:pt>
                <c:pt idx="2772">
                  <c:v>3.0587E-2</c:v>
                </c:pt>
                <c:pt idx="2773">
                  <c:v>2.8847000000000001E-2</c:v>
                </c:pt>
                <c:pt idx="2774">
                  <c:v>2.7064999999999999E-2</c:v>
                </c:pt>
                <c:pt idx="2775">
                  <c:v>2.5298999999999999E-2</c:v>
                </c:pt>
                <c:pt idx="2776">
                  <c:v>2.3522000000000001E-2</c:v>
                </c:pt>
                <c:pt idx="2777">
                  <c:v>2.1725999999999999E-2</c:v>
                </c:pt>
                <c:pt idx="2778">
                  <c:v>2.0116999999999999E-2</c:v>
                </c:pt>
                <c:pt idx="2779">
                  <c:v>1.9008000000000001E-2</c:v>
                </c:pt>
                <c:pt idx="2780">
                  <c:v>1.8523000000000001E-2</c:v>
                </c:pt>
                <c:pt idx="2781">
                  <c:v>1.8426999999999999E-2</c:v>
                </c:pt>
                <c:pt idx="2782">
                  <c:v>1.8277000000000002E-2</c:v>
                </c:pt>
                <c:pt idx="2783">
                  <c:v>1.7918E-2</c:v>
                </c:pt>
                <c:pt idx="2784">
                  <c:v>1.7555999999999999E-2</c:v>
                </c:pt>
                <c:pt idx="2785">
                  <c:v>1.7419E-2</c:v>
                </c:pt>
                <c:pt idx="2786">
                  <c:v>1.7684999999999999E-2</c:v>
                </c:pt>
                <c:pt idx="2787">
                  <c:v>1.8591E-2</c:v>
                </c:pt>
                <c:pt idx="2788">
                  <c:v>2.0230000000000001E-2</c:v>
                </c:pt>
                <c:pt idx="2789">
                  <c:v>2.1988000000000001E-2</c:v>
                </c:pt>
                <c:pt idx="2790">
                  <c:v>2.2813E-2</c:v>
                </c:pt>
                <c:pt idx="2791">
                  <c:v>2.2457999999999999E-2</c:v>
                </c:pt>
                <c:pt idx="2792">
                  <c:v>2.154E-2</c:v>
                </c:pt>
                <c:pt idx="2793">
                  <c:v>2.0431000000000001E-2</c:v>
                </c:pt>
                <c:pt idx="2794">
                  <c:v>1.9109000000000001E-2</c:v>
                </c:pt>
                <c:pt idx="2795">
                  <c:v>1.7461000000000001E-2</c:v>
                </c:pt>
                <c:pt idx="2796">
                  <c:v>1.5498E-2</c:v>
                </c:pt>
                <c:pt idx="2797">
                  <c:v>1.3467E-2</c:v>
                </c:pt>
                <c:pt idx="2798">
                  <c:v>1.1694E-2</c:v>
                </c:pt>
                <c:pt idx="2799">
                  <c:v>1.0331999999999999E-2</c:v>
                </c:pt>
                <c:pt idx="2800">
                  <c:v>9.3270000000000002E-3</c:v>
                </c:pt>
                <c:pt idx="2801">
                  <c:v>8.5909999999999997E-3</c:v>
                </c:pt>
                <c:pt idx="2802">
                  <c:v>8.1600000000000006E-3</c:v>
                </c:pt>
                <c:pt idx="2803">
                  <c:v>8.0730000000000003E-3</c:v>
                </c:pt>
                <c:pt idx="2804">
                  <c:v>8.3569999999999998E-3</c:v>
                </c:pt>
                <c:pt idx="2805">
                  <c:v>8.9630000000000005E-3</c:v>
                </c:pt>
                <c:pt idx="2806">
                  <c:v>9.7140000000000004E-3</c:v>
                </c:pt>
                <c:pt idx="2807">
                  <c:v>1.0545000000000001E-2</c:v>
                </c:pt>
                <c:pt idx="2808">
                  <c:v>1.1488E-2</c:v>
                </c:pt>
                <c:pt idx="2809">
                  <c:v>1.2619999999999999E-2</c:v>
                </c:pt>
                <c:pt idx="2810">
                  <c:v>1.4036E-2</c:v>
                </c:pt>
                <c:pt idx="2811">
                  <c:v>1.5786999999999999E-2</c:v>
                </c:pt>
                <c:pt idx="2812">
                  <c:v>1.7794000000000001E-2</c:v>
                </c:pt>
                <c:pt idx="2813">
                  <c:v>1.975E-2</c:v>
                </c:pt>
                <c:pt idx="2814">
                  <c:v>2.1177000000000001E-2</c:v>
                </c:pt>
                <c:pt idx="2815">
                  <c:v>2.2065000000000001E-2</c:v>
                </c:pt>
                <c:pt idx="2816">
                  <c:v>2.265E-2</c:v>
                </c:pt>
                <c:pt idx="2817">
                  <c:v>2.3109999999999999E-2</c:v>
                </c:pt>
                <c:pt idx="2818">
                  <c:v>2.3705E-2</c:v>
                </c:pt>
                <c:pt idx="2819">
                  <c:v>2.4788999999999999E-2</c:v>
                </c:pt>
                <c:pt idx="2820">
                  <c:v>2.6422000000000001E-2</c:v>
                </c:pt>
                <c:pt idx="2821">
                  <c:v>2.8413999999999998E-2</c:v>
                </c:pt>
                <c:pt idx="2822">
                  <c:v>3.0695E-2</c:v>
                </c:pt>
                <c:pt idx="2823">
                  <c:v>3.3295999999999999E-2</c:v>
                </c:pt>
                <c:pt idx="2824">
                  <c:v>3.6299999999999999E-2</c:v>
                </c:pt>
                <c:pt idx="2825">
                  <c:v>3.9874E-2</c:v>
                </c:pt>
                <c:pt idx="2826">
                  <c:v>4.4188999999999999E-2</c:v>
                </c:pt>
                <c:pt idx="2827">
                  <c:v>4.9267999999999999E-2</c:v>
                </c:pt>
                <c:pt idx="2828">
                  <c:v>5.4919000000000003E-2</c:v>
                </c:pt>
                <c:pt idx="2829">
                  <c:v>6.0814E-2</c:v>
                </c:pt>
                <c:pt idx="2830">
                  <c:v>6.6673999999999997E-2</c:v>
                </c:pt>
                <c:pt idx="2831">
                  <c:v>7.2397000000000003E-2</c:v>
                </c:pt>
                <c:pt idx="2832">
                  <c:v>7.8050999999999995E-2</c:v>
                </c:pt>
                <c:pt idx="2833">
                  <c:v>8.3821999999999994E-2</c:v>
                </c:pt>
                <c:pt idx="2834">
                  <c:v>8.9978000000000002E-2</c:v>
                </c:pt>
                <c:pt idx="2835">
                  <c:v>9.6789E-2</c:v>
                </c:pt>
                <c:pt idx="2836">
                  <c:v>0.103917</c:v>
                </c:pt>
                <c:pt idx="2837">
                  <c:v>0.110278</c:v>
                </c:pt>
                <c:pt idx="2838">
                  <c:v>0.115341</c:v>
                </c:pt>
                <c:pt idx="2839">
                  <c:v>0.11967700000000001</c:v>
                </c:pt>
                <c:pt idx="2840">
                  <c:v>0.124024</c:v>
                </c:pt>
                <c:pt idx="2841">
                  <c:v>0.12870999999999999</c:v>
                </c:pt>
                <c:pt idx="2842">
                  <c:v>0.13373299999999999</c:v>
                </c:pt>
                <c:pt idx="2843">
                  <c:v>0.13889199999999999</c:v>
                </c:pt>
                <c:pt idx="2844">
                  <c:v>0.14396800000000001</c:v>
                </c:pt>
                <c:pt idx="2845">
                  <c:v>0.14904899999999999</c:v>
                </c:pt>
                <c:pt idx="2846">
                  <c:v>0.15451200000000001</c:v>
                </c:pt>
                <c:pt idx="2847">
                  <c:v>0.16066800000000001</c:v>
                </c:pt>
                <c:pt idx="2848">
                  <c:v>0.167633</c:v>
                </c:pt>
                <c:pt idx="2849">
                  <c:v>0.17518700000000001</c:v>
                </c:pt>
                <c:pt idx="2850">
                  <c:v>0.183003</c:v>
                </c:pt>
                <c:pt idx="2851">
                  <c:v>0.19097800000000001</c:v>
                </c:pt>
                <c:pt idx="2852">
                  <c:v>0.19914799999999999</c:v>
                </c:pt>
                <c:pt idx="2853">
                  <c:v>0.20755100000000001</c:v>
                </c:pt>
                <c:pt idx="2854">
                  <c:v>0.21618200000000001</c:v>
                </c:pt>
                <c:pt idx="2855">
                  <c:v>0.22508400000000001</c:v>
                </c:pt>
                <c:pt idx="2856">
                  <c:v>0.23441799999999999</c:v>
                </c:pt>
                <c:pt idx="2857">
                  <c:v>0.244227</c:v>
                </c:pt>
                <c:pt idx="2858">
                  <c:v>0.254189</c:v>
                </c:pt>
                <c:pt idx="2859">
                  <c:v>0.26380199999999998</c:v>
                </c:pt>
                <c:pt idx="2860">
                  <c:v>0.27252500000000002</c:v>
                </c:pt>
                <c:pt idx="2861">
                  <c:v>0.28031899999999998</c:v>
                </c:pt>
                <c:pt idx="2862">
                  <c:v>0.287993</c:v>
                </c:pt>
                <c:pt idx="2863">
                  <c:v>0.29609999999999997</c:v>
                </c:pt>
                <c:pt idx="2864">
                  <c:v>0.30478699999999997</c:v>
                </c:pt>
                <c:pt idx="2865">
                  <c:v>0.31400600000000001</c:v>
                </c:pt>
                <c:pt idx="2866">
                  <c:v>0.32355200000000001</c:v>
                </c:pt>
                <c:pt idx="2867">
                  <c:v>0.33313199999999998</c:v>
                </c:pt>
                <c:pt idx="2868">
                  <c:v>0.34261599999999998</c:v>
                </c:pt>
                <c:pt idx="2869">
                  <c:v>0.35209400000000002</c:v>
                </c:pt>
                <c:pt idx="2870">
                  <c:v>0.36171500000000001</c:v>
                </c:pt>
                <c:pt idx="2871">
                  <c:v>0.371556</c:v>
                </c:pt>
                <c:pt idx="2872">
                  <c:v>0.38151499999999999</c:v>
                </c:pt>
                <c:pt idx="2873">
                  <c:v>0.391378</c:v>
                </c:pt>
                <c:pt idx="2874">
                  <c:v>0.40112500000000001</c:v>
                </c:pt>
                <c:pt idx="2875">
                  <c:v>0.41090500000000002</c:v>
                </c:pt>
                <c:pt idx="2876">
                  <c:v>0.42077199999999998</c:v>
                </c:pt>
                <c:pt idx="2877">
                  <c:v>0.43067899999999998</c:v>
                </c:pt>
                <c:pt idx="2878">
                  <c:v>0.44065300000000002</c:v>
                </c:pt>
                <c:pt idx="2879">
                  <c:v>0.45106400000000002</c:v>
                </c:pt>
                <c:pt idx="2880">
                  <c:v>0.461841</c:v>
                </c:pt>
                <c:pt idx="2881">
                  <c:v>0.47145999999999999</c:v>
                </c:pt>
                <c:pt idx="2882">
                  <c:v>0.47917799999999999</c:v>
                </c:pt>
                <c:pt idx="2883">
                  <c:v>0.48535400000000001</c:v>
                </c:pt>
                <c:pt idx="2884">
                  <c:v>0.49066500000000002</c:v>
                </c:pt>
                <c:pt idx="2885">
                  <c:v>0.49565799999999999</c:v>
                </c:pt>
                <c:pt idx="2886">
                  <c:v>0.50067899999999999</c:v>
                </c:pt>
                <c:pt idx="2887">
                  <c:v>0.50584200000000001</c:v>
                </c:pt>
                <c:pt idx="2888">
                  <c:v>0.51099099999999997</c:v>
                </c:pt>
                <c:pt idx="2889">
                  <c:v>0.51574200000000003</c:v>
                </c:pt>
                <c:pt idx="2890">
                  <c:v>0.51953800000000006</c:v>
                </c:pt>
                <c:pt idx="2891">
                  <c:v>0.52197499999999997</c:v>
                </c:pt>
                <c:pt idx="2892">
                  <c:v>0.52323500000000001</c:v>
                </c:pt>
                <c:pt idx="2893">
                  <c:v>0.52388100000000004</c:v>
                </c:pt>
                <c:pt idx="2894">
                  <c:v>0.52441199999999999</c:v>
                </c:pt>
                <c:pt idx="2895">
                  <c:v>0.52508900000000003</c:v>
                </c:pt>
                <c:pt idx="2896">
                  <c:v>0.52598500000000004</c:v>
                </c:pt>
                <c:pt idx="2897">
                  <c:v>0.52710900000000005</c:v>
                </c:pt>
                <c:pt idx="2898">
                  <c:v>0.52847299999999997</c:v>
                </c:pt>
                <c:pt idx="2899">
                  <c:v>0.530142</c:v>
                </c:pt>
                <c:pt idx="2900">
                  <c:v>0.53226799999999996</c:v>
                </c:pt>
                <c:pt idx="2901">
                  <c:v>0.53498299999999999</c:v>
                </c:pt>
                <c:pt idx="2902">
                  <c:v>0.53826300000000005</c:v>
                </c:pt>
                <c:pt idx="2903">
                  <c:v>0.54190300000000002</c:v>
                </c:pt>
                <c:pt idx="2904">
                  <c:v>0.545269</c:v>
                </c:pt>
                <c:pt idx="2905">
                  <c:v>0.54752299999999998</c:v>
                </c:pt>
                <c:pt idx="2906">
                  <c:v>0.54887399999999997</c:v>
                </c:pt>
                <c:pt idx="2907">
                  <c:v>0.54980499999999999</c:v>
                </c:pt>
                <c:pt idx="2908">
                  <c:v>0.55078700000000003</c:v>
                </c:pt>
                <c:pt idx="2909">
                  <c:v>0.55218199999999995</c:v>
                </c:pt>
                <c:pt idx="2910">
                  <c:v>0.55407099999999998</c:v>
                </c:pt>
                <c:pt idx="2911">
                  <c:v>0.55621200000000004</c:v>
                </c:pt>
                <c:pt idx="2912">
                  <c:v>0.55821200000000004</c:v>
                </c:pt>
                <c:pt idx="2913">
                  <c:v>0.55982200000000004</c:v>
                </c:pt>
                <c:pt idx="2914">
                  <c:v>0.56108899999999995</c:v>
                </c:pt>
                <c:pt idx="2915">
                  <c:v>0.56232700000000002</c:v>
                </c:pt>
                <c:pt idx="2916">
                  <c:v>0.56381099999999995</c:v>
                </c:pt>
                <c:pt idx="2917">
                  <c:v>0.56554599999999999</c:v>
                </c:pt>
                <c:pt idx="2918">
                  <c:v>0.56747599999999998</c:v>
                </c:pt>
                <c:pt idx="2919">
                  <c:v>0.569631</c:v>
                </c:pt>
                <c:pt idx="2920">
                  <c:v>0.57217799999999996</c:v>
                </c:pt>
                <c:pt idx="2921">
                  <c:v>0.57535499999999995</c:v>
                </c:pt>
                <c:pt idx="2922">
                  <c:v>0.57908599999999999</c:v>
                </c:pt>
                <c:pt idx="2923">
                  <c:v>0.58285799999999999</c:v>
                </c:pt>
                <c:pt idx="2924">
                  <c:v>0.58628899999999995</c:v>
                </c:pt>
                <c:pt idx="2925">
                  <c:v>0.58928899999999995</c:v>
                </c:pt>
                <c:pt idx="2926">
                  <c:v>0.59183300000000005</c:v>
                </c:pt>
                <c:pt idx="2927">
                  <c:v>0.59384199999999998</c:v>
                </c:pt>
                <c:pt idx="2928">
                  <c:v>0.59508000000000005</c:v>
                </c:pt>
                <c:pt idx="2929">
                  <c:v>0.595105</c:v>
                </c:pt>
                <c:pt idx="2930">
                  <c:v>0.59395399999999998</c:v>
                </c:pt>
                <c:pt idx="2931">
                  <c:v>0.59255999999999998</c:v>
                </c:pt>
                <c:pt idx="2932">
                  <c:v>0.59094500000000005</c:v>
                </c:pt>
                <c:pt idx="2933">
                  <c:v>0.58823499999999995</c:v>
                </c:pt>
                <c:pt idx="2934">
                  <c:v>0.58406899999999995</c:v>
                </c:pt>
                <c:pt idx="2935">
                  <c:v>0.57857499999999995</c:v>
                </c:pt>
                <c:pt idx="2936">
                  <c:v>0.57201000000000002</c:v>
                </c:pt>
                <c:pt idx="2937">
                  <c:v>0.56458200000000003</c:v>
                </c:pt>
                <c:pt idx="2938">
                  <c:v>0.55639400000000006</c:v>
                </c:pt>
                <c:pt idx="2939">
                  <c:v>0.54741700000000004</c:v>
                </c:pt>
                <c:pt idx="2940">
                  <c:v>0.537578</c:v>
                </c:pt>
                <c:pt idx="2941">
                  <c:v>0.52696900000000002</c:v>
                </c:pt>
                <c:pt idx="2942">
                  <c:v>0.51588299999999998</c:v>
                </c:pt>
                <c:pt idx="2943">
                  <c:v>0.50461299999999998</c:v>
                </c:pt>
                <c:pt idx="2944">
                  <c:v>0.49338900000000002</c:v>
                </c:pt>
                <c:pt idx="2945">
                  <c:v>0.48224699999999998</c:v>
                </c:pt>
                <c:pt idx="2946">
                  <c:v>0.47088000000000002</c:v>
                </c:pt>
                <c:pt idx="2947">
                  <c:v>0.45904099999999998</c:v>
                </c:pt>
                <c:pt idx="2948">
                  <c:v>0.44703500000000002</c:v>
                </c:pt>
                <c:pt idx="2949">
                  <c:v>0.43534200000000001</c:v>
                </c:pt>
                <c:pt idx="2950">
                  <c:v>0.42419200000000001</c:v>
                </c:pt>
                <c:pt idx="2951">
                  <c:v>0.41358299999999998</c:v>
                </c:pt>
                <c:pt idx="2952">
                  <c:v>0.403553</c:v>
                </c:pt>
                <c:pt idx="2953">
                  <c:v>0.394341</c:v>
                </c:pt>
                <c:pt idx="2954">
                  <c:v>0.38619399999999998</c:v>
                </c:pt>
                <c:pt idx="2955">
                  <c:v>0.37884299999999999</c:v>
                </c:pt>
                <c:pt idx="2956">
                  <c:v>0.37137599999999998</c:v>
                </c:pt>
                <c:pt idx="2957">
                  <c:v>0.36353999999999997</c:v>
                </c:pt>
                <c:pt idx="2958">
                  <c:v>0.35598400000000002</c:v>
                </c:pt>
                <c:pt idx="2959">
                  <c:v>0.34910999999999998</c:v>
                </c:pt>
                <c:pt idx="2960">
                  <c:v>0.34290300000000001</c:v>
                </c:pt>
                <c:pt idx="2961">
                  <c:v>0.33721200000000001</c:v>
                </c:pt>
                <c:pt idx="2962">
                  <c:v>0.33193</c:v>
                </c:pt>
                <c:pt idx="2963">
                  <c:v>0.32701799999999998</c:v>
                </c:pt>
                <c:pt idx="2964">
                  <c:v>0.32244899999999999</c:v>
                </c:pt>
                <c:pt idx="2965">
                  <c:v>0.31816299999999997</c:v>
                </c:pt>
                <c:pt idx="2966">
                  <c:v>0.31408000000000003</c:v>
                </c:pt>
                <c:pt idx="2967">
                  <c:v>0.310168</c:v>
                </c:pt>
                <c:pt idx="2968">
                  <c:v>0.30644100000000002</c:v>
                </c:pt>
                <c:pt idx="2969">
                  <c:v>0.302867</c:v>
                </c:pt>
                <c:pt idx="2970">
                  <c:v>0.29938999999999999</c:v>
                </c:pt>
                <c:pt idx="2971">
                  <c:v>0.296039</c:v>
                </c:pt>
                <c:pt idx="2972">
                  <c:v>0.29294199999999998</c:v>
                </c:pt>
                <c:pt idx="2973">
                  <c:v>0.29020099999999999</c:v>
                </c:pt>
                <c:pt idx="2974">
                  <c:v>0.28779199999999999</c:v>
                </c:pt>
                <c:pt idx="2975">
                  <c:v>0.28561999999999999</c:v>
                </c:pt>
                <c:pt idx="2976">
                  <c:v>0.28364200000000001</c:v>
                </c:pt>
                <c:pt idx="2977">
                  <c:v>0.281914</c:v>
                </c:pt>
                <c:pt idx="2978">
                  <c:v>0.28052199999999999</c:v>
                </c:pt>
                <c:pt idx="2979">
                  <c:v>0.27951199999999998</c:v>
                </c:pt>
                <c:pt idx="2980">
                  <c:v>0.27888800000000002</c:v>
                </c:pt>
                <c:pt idx="2981">
                  <c:v>0.278644</c:v>
                </c:pt>
                <c:pt idx="2982">
                  <c:v>0.27877800000000003</c:v>
                </c:pt>
                <c:pt idx="2983">
                  <c:v>0.27928799999999998</c:v>
                </c:pt>
                <c:pt idx="2984">
                  <c:v>0.28015899999999999</c:v>
                </c:pt>
                <c:pt idx="2985">
                  <c:v>0.28136</c:v>
                </c:pt>
                <c:pt idx="2986">
                  <c:v>0.28289300000000001</c:v>
                </c:pt>
                <c:pt idx="2987">
                  <c:v>0.28492899999999999</c:v>
                </c:pt>
                <c:pt idx="2988">
                  <c:v>0.28779300000000002</c:v>
                </c:pt>
                <c:pt idx="2989">
                  <c:v>0.29127999999999998</c:v>
                </c:pt>
                <c:pt idx="2990">
                  <c:v>0.29463</c:v>
                </c:pt>
                <c:pt idx="2991">
                  <c:v>0.29751100000000003</c:v>
                </c:pt>
                <c:pt idx="2992">
                  <c:v>0.30004799999999998</c:v>
                </c:pt>
                <c:pt idx="2993">
                  <c:v>0.302458</c:v>
                </c:pt>
                <c:pt idx="2994">
                  <c:v>0.30481999999999998</c:v>
                </c:pt>
                <c:pt idx="2995">
                  <c:v>0.307118</c:v>
                </c:pt>
                <c:pt idx="2996">
                  <c:v>0.30944700000000003</c:v>
                </c:pt>
                <c:pt idx="2997">
                  <c:v>0.31203700000000001</c:v>
                </c:pt>
                <c:pt idx="2998">
                  <c:v>0.31481500000000001</c:v>
                </c:pt>
                <c:pt idx="2999">
                  <c:v>0.31714500000000001</c:v>
                </c:pt>
                <c:pt idx="3000">
                  <c:v>0.318604</c:v>
                </c:pt>
                <c:pt idx="3001">
                  <c:v>0.31929299999999999</c:v>
                </c:pt>
                <c:pt idx="3002">
                  <c:v>0.31953399999999998</c:v>
                </c:pt>
                <c:pt idx="3003">
                  <c:v>0.31963399999999997</c:v>
                </c:pt>
                <c:pt idx="3004">
                  <c:v>0.31975500000000001</c:v>
                </c:pt>
                <c:pt idx="3005">
                  <c:v>0.31982699999999997</c:v>
                </c:pt>
                <c:pt idx="3006">
                  <c:v>0.31966299999999997</c:v>
                </c:pt>
                <c:pt idx="3007">
                  <c:v>0.31919599999999998</c:v>
                </c:pt>
                <c:pt idx="3008">
                  <c:v>0.31854500000000002</c:v>
                </c:pt>
                <c:pt idx="3009">
                  <c:v>0.31797700000000001</c:v>
                </c:pt>
                <c:pt idx="3010">
                  <c:v>0.31795099999999998</c:v>
                </c:pt>
                <c:pt idx="3011">
                  <c:v>0.31912200000000002</c:v>
                </c:pt>
                <c:pt idx="3012">
                  <c:v>0.32173800000000002</c:v>
                </c:pt>
                <c:pt idx="3013">
                  <c:v>0.324488</c:v>
                </c:pt>
                <c:pt idx="3014">
                  <c:v>0.32588800000000001</c:v>
                </c:pt>
                <c:pt idx="3015">
                  <c:v>0.32608999999999999</c:v>
                </c:pt>
                <c:pt idx="3016">
                  <c:v>0.32570399999999999</c:v>
                </c:pt>
                <c:pt idx="3017">
                  <c:v>0.32515899999999998</c:v>
                </c:pt>
                <c:pt idx="3018">
                  <c:v>0.32482299999999997</c:v>
                </c:pt>
                <c:pt idx="3019">
                  <c:v>0.325077</c:v>
                </c:pt>
                <c:pt idx="3020">
                  <c:v>0.32593800000000001</c:v>
                </c:pt>
                <c:pt idx="3021">
                  <c:v>0.32699800000000001</c:v>
                </c:pt>
                <c:pt idx="3022">
                  <c:v>0.327741</c:v>
                </c:pt>
                <c:pt idx="3023">
                  <c:v>0.32798500000000003</c:v>
                </c:pt>
                <c:pt idx="3024">
                  <c:v>0.32830799999999999</c:v>
                </c:pt>
                <c:pt idx="3025">
                  <c:v>0.32931300000000002</c:v>
                </c:pt>
                <c:pt idx="3026">
                  <c:v>0.33095200000000002</c:v>
                </c:pt>
                <c:pt idx="3027">
                  <c:v>0.33283200000000002</c:v>
                </c:pt>
                <c:pt idx="3028">
                  <c:v>0.33466400000000002</c:v>
                </c:pt>
                <c:pt idx="3029">
                  <c:v>0.336341</c:v>
                </c:pt>
                <c:pt idx="3030">
                  <c:v>0.33801700000000001</c:v>
                </c:pt>
                <c:pt idx="3031">
                  <c:v>0.34012199999999998</c:v>
                </c:pt>
                <c:pt idx="3032">
                  <c:v>0.34304899999999999</c:v>
                </c:pt>
                <c:pt idx="3033">
                  <c:v>0.346771</c:v>
                </c:pt>
                <c:pt idx="3034">
                  <c:v>0.35095799999999999</c:v>
                </c:pt>
                <c:pt idx="3035">
                  <c:v>0.35528599999999999</c:v>
                </c:pt>
                <c:pt idx="3036">
                  <c:v>0.35914600000000002</c:v>
                </c:pt>
                <c:pt idx="3037">
                  <c:v>0.361481</c:v>
                </c:pt>
                <c:pt idx="3038">
                  <c:v>0.362068</c:v>
                </c:pt>
                <c:pt idx="3039">
                  <c:v>0.36193700000000001</c:v>
                </c:pt>
                <c:pt idx="3040">
                  <c:v>0.36194100000000001</c:v>
                </c:pt>
                <c:pt idx="3041">
                  <c:v>0.36178700000000003</c:v>
                </c:pt>
                <c:pt idx="3042">
                  <c:v>0.36083999999999999</c:v>
                </c:pt>
                <c:pt idx="3043">
                  <c:v>0.35897699999999999</c:v>
                </c:pt>
                <c:pt idx="3044">
                  <c:v>0.35621900000000001</c:v>
                </c:pt>
                <c:pt idx="3045">
                  <c:v>0.352858</c:v>
                </c:pt>
                <c:pt idx="3046">
                  <c:v>0.34948400000000002</c:v>
                </c:pt>
                <c:pt idx="3047">
                  <c:v>0.34661599999999998</c:v>
                </c:pt>
                <c:pt idx="3048">
                  <c:v>0.34450199999999997</c:v>
                </c:pt>
                <c:pt idx="3049">
                  <c:v>0.342781</c:v>
                </c:pt>
                <c:pt idx="3050">
                  <c:v>0.340667</c:v>
                </c:pt>
                <c:pt idx="3051">
                  <c:v>0.33793699999999999</c:v>
                </c:pt>
                <c:pt idx="3052">
                  <c:v>0.33498800000000001</c:v>
                </c:pt>
                <c:pt idx="3053">
                  <c:v>0.33224399999999998</c:v>
                </c:pt>
                <c:pt idx="3054">
                  <c:v>0.32997399999999999</c:v>
                </c:pt>
                <c:pt idx="3055">
                  <c:v>0.32830700000000002</c:v>
                </c:pt>
                <c:pt idx="3056">
                  <c:v>0.32706499999999999</c:v>
                </c:pt>
                <c:pt idx="3057">
                  <c:v>0.32570399999999999</c:v>
                </c:pt>
                <c:pt idx="3058">
                  <c:v>0.323907</c:v>
                </c:pt>
                <c:pt idx="3059">
                  <c:v>0.32194600000000001</c:v>
                </c:pt>
                <c:pt idx="3060">
                  <c:v>0.32013900000000001</c:v>
                </c:pt>
                <c:pt idx="3061">
                  <c:v>0.318355</c:v>
                </c:pt>
                <c:pt idx="3062">
                  <c:v>0.31633</c:v>
                </c:pt>
                <c:pt idx="3063">
                  <c:v>0.314058</c:v>
                </c:pt>
                <c:pt idx="3064">
                  <c:v>0.31143399999999999</c:v>
                </c:pt>
                <c:pt idx="3065">
                  <c:v>0.30807499999999999</c:v>
                </c:pt>
                <c:pt idx="3066">
                  <c:v>0.30413699999999999</c:v>
                </c:pt>
                <c:pt idx="3067">
                  <c:v>0.29986099999999999</c:v>
                </c:pt>
                <c:pt idx="3068">
                  <c:v>0.29516999999999999</c:v>
                </c:pt>
                <c:pt idx="3069">
                  <c:v>0.29020699999999999</c:v>
                </c:pt>
                <c:pt idx="3070">
                  <c:v>0.28539799999999999</c:v>
                </c:pt>
                <c:pt idx="3071">
                  <c:v>0.28124900000000003</c:v>
                </c:pt>
                <c:pt idx="3072">
                  <c:v>0.27773799999999998</c:v>
                </c:pt>
                <c:pt idx="3073">
                  <c:v>0.27395999999999998</c:v>
                </c:pt>
                <c:pt idx="3074">
                  <c:v>0.26928000000000002</c:v>
                </c:pt>
                <c:pt idx="3075">
                  <c:v>0.263988</c:v>
                </c:pt>
                <c:pt idx="3076">
                  <c:v>0.25862400000000002</c:v>
                </c:pt>
                <c:pt idx="3077">
                  <c:v>0.25359999999999999</c:v>
                </c:pt>
                <c:pt idx="3078">
                  <c:v>0.24920100000000001</c:v>
                </c:pt>
                <c:pt idx="3079">
                  <c:v>0.245421</c:v>
                </c:pt>
                <c:pt idx="3080">
                  <c:v>0.24188000000000001</c:v>
                </c:pt>
                <c:pt idx="3081">
                  <c:v>0.23821700000000001</c:v>
                </c:pt>
                <c:pt idx="3082">
                  <c:v>0.23446</c:v>
                </c:pt>
                <c:pt idx="3083">
                  <c:v>0.23080800000000001</c:v>
                </c:pt>
                <c:pt idx="3084">
                  <c:v>0.22719600000000001</c:v>
                </c:pt>
                <c:pt idx="3085">
                  <c:v>0.22342799999999999</c:v>
                </c:pt>
                <c:pt idx="3086">
                  <c:v>0.21959300000000001</c:v>
                </c:pt>
                <c:pt idx="3087">
                  <c:v>0.21571299999999999</c:v>
                </c:pt>
                <c:pt idx="3088">
                  <c:v>0.21137600000000001</c:v>
                </c:pt>
                <c:pt idx="3089">
                  <c:v>0.206289</c:v>
                </c:pt>
                <c:pt idx="3090">
                  <c:v>0.20025000000000001</c:v>
                </c:pt>
                <c:pt idx="3091">
                  <c:v>0.19320799999999999</c:v>
                </c:pt>
                <c:pt idx="3092">
                  <c:v>0.185719</c:v>
                </c:pt>
                <c:pt idx="3093">
                  <c:v>0.17854300000000001</c:v>
                </c:pt>
                <c:pt idx="3094">
                  <c:v>0.17203599999999999</c:v>
                </c:pt>
                <c:pt idx="3095">
                  <c:v>0.166101</c:v>
                </c:pt>
                <c:pt idx="3096">
                  <c:v>0.16034100000000001</c:v>
                </c:pt>
                <c:pt idx="3097">
                  <c:v>0.15448300000000001</c:v>
                </c:pt>
                <c:pt idx="3098">
                  <c:v>0.148756</c:v>
                </c:pt>
                <c:pt idx="3099">
                  <c:v>0.14343900000000001</c:v>
                </c:pt>
                <c:pt idx="3100">
                  <c:v>0.13874500000000001</c:v>
                </c:pt>
                <c:pt idx="3101">
                  <c:v>0.13488900000000001</c:v>
                </c:pt>
                <c:pt idx="3102">
                  <c:v>0.13172200000000001</c:v>
                </c:pt>
                <c:pt idx="3103">
                  <c:v>0.12875900000000001</c:v>
                </c:pt>
                <c:pt idx="3104">
                  <c:v>0.12579099999999999</c:v>
                </c:pt>
                <c:pt idx="3105">
                  <c:v>0.123055</c:v>
                </c:pt>
                <c:pt idx="3106">
                  <c:v>0.120824</c:v>
                </c:pt>
                <c:pt idx="3107">
                  <c:v>0.11913799999999999</c:v>
                </c:pt>
                <c:pt idx="3108">
                  <c:v>0.11795899999999999</c:v>
                </c:pt>
                <c:pt idx="3109">
                  <c:v>0.117288</c:v>
                </c:pt>
                <c:pt idx="3110">
                  <c:v>0.116801</c:v>
                </c:pt>
                <c:pt idx="3111">
                  <c:v>0.115714</c:v>
                </c:pt>
                <c:pt idx="3112">
                  <c:v>0.11372599999999999</c:v>
                </c:pt>
                <c:pt idx="3113">
                  <c:v>0.111489</c:v>
                </c:pt>
                <c:pt idx="3114">
                  <c:v>0.109663</c:v>
                </c:pt>
                <c:pt idx="3115">
                  <c:v>0.108455</c:v>
                </c:pt>
                <c:pt idx="3116">
                  <c:v>0.107804</c:v>
                </c:pt>
                <c:pt idx="3117">
                  <c:v>0.107655</c:v>
                </c:pt>
                <c:pt idx="3118">
                  <c:v>0.10806399999999999</c:v>
                </c:pt>
                <c:pt idx="3119">
                  <c:v>0.10919</c:v>
                </c:pt>
                <c:pt idx="3120">
                  <c:v>0.111183</c:v>
                </c:pt>
                <c:pt idx="3121">
                  <c:v>0.114013</c:v>
                </c:pt>
                <c:pt idx="3122">
                  <c:v>0.11737</c:v>
                </c:pt>
                <c:pt idx="3123">
                  <c:v>0.120868</c:v>
                </c:pt>
                <c:pt idx="3124">
                  <c:v>0.12428400000000001</c:v>
                </c:pt>
                <c:pt idx="3125">
                  <c:v>0.12742400000000001</c:v>
                </c:pt>
                <c:pt idx="3126">
                  <c:v>0.13000200000000001</c:v>
                </c:pt>
                <c:pt idx="3127">
                  <c:v>0.13199</c:v>
                </c:pt>
                <c:pt idx="3128">
                  <c:v>0.13374800000000001</c:v>
                </c:pt>
                <c:pt idx="3129">
                  <c:v>0.135572</c:v>
                </c:pt>
                <c:pt idx="3130">
                  <c:v>0.137294</c:v>
                </c:pt>
                <c:pt idx="3131">
                  <c:v>0.13847799999999999</c:v>
                </c:pt>
                <c:pt idx="3132">
                  <c:v>0.138932</c:v>
                </c:pt>
                <c:pt idx="3133">
                  <c:v>0.13870099999999999</c:v>
                </c:pt>
                <c:pt idx="3134">
                  <c:v>0.13774500000000001</c:v>
                </c:pt>
                <c:pt idx="3135">
                  <c:v>0.13589100000000001</c:v>
                </c:pt>
                <c:pt idx="3136">
                  <c:v>0.133189</c:v>
                </c:pt>
                <c:pt idx="3137">
                  <c:v>0.12995499999999999</c:v>
                </c:pt>
                <c:pt idx="3138">
                  <c:v>0.126498</c:v>
                </c:pt>
                <c:pt idx="3139">
                  <c:v>0.123072</c:v>
                </c:pt>
                <c:pt idx="3140">
                  <c:v>0.120048</c:v>
                </c:pt>
                <c:pt idx="3141">
                  <c:v>0.11786099999999999</c:v>
                </c:pt>
                <c:pt idx="3142">
                  <c:v>0.116789</c:v>
                </c:pt>
                <c:pt idx="3143">
                  <c:v>0.116923</c:v>
                </c:pt>
                <c:pt idx="3144">
                  <c:v>0.11829099999999999</c:v>
                </c:pt>
                <c:pt idx="3145">
                  <c:v>0.12088500000000001</c:v>
                </c:pt>
                <c:pt idx="3146">
                  <c:v>0.12441099999999999</c:v>
                </c:pt>
                <c:pt idx="3147">
                  <c:v>0.12832399999999999</c:v>
                </c:pt>
                <c:pt idx="3148">
                  <c:v>0.13234899999999999</c:v>
                </c:pt>
                <c:pt idx="3149">
                  <c:v>0.13658799999999999</c:v>
                </c:pt>
                <c:pt idx="3150">
                  <c:v>0.14122199999999999</c:v>
                </c:pt>
                <c:pt idx="3151">
                  <c:v>0.14632899999999999</c:v>
                </c:pt>
                <c:pt idx="3152">
                  <c:v>0.15188099999999999</c:v>
                </c:pt>
                <c:pt idx="3153">
                  <c:v>0.15768399999999999</c:v>
                </c:pt>
                <c:pt idx="3154">
                  <c:v>0.16336000000000001</c:v>
                </c:pt>
                <c:pt idx="3155">
                  <c:v>0.16870599999999999</c:v>
                </c:pt>
                <c:pt idx="3156">
                  <c:v>0.173896</c:v>
                </c:pt>
                <c:pt idx="3157">
                  <c:v>0.178927</c:v>
                </c:pt>
                <c:pt idx="3158">
                  <c:v>0.183228</c:v>
                </c:pt>
                <c:pt idx="3159">
                  <c:v>0.18618999999999999</c:v>
                </c:pt>
                <c:pt idx="3160">
                  <c:v>0.18781800000000001</c:v>
                </c:pt>
                <c:pt idx="3161">
                  <c:v>0.188726</c:v>
                </c:pt>
                <c:pt idx="3162">
                  <c:v>0.18956600000000001</c:v>
                </c:pt>
                <c:pt idx="3163">
                  <c:v>0.19071199999999999</c:v>
                </c:pt>
                <c:pt idx="3164">
                  <c:v>0.192241</c:v>
                </c:pt>
                <c:pt idx="3165">
                  <c:v>0.19404199999999999</c:v>
                </c:pt>
                <c:pt idx="3166">
                  <c:v>0.196025</c:v>
                </c:pt>
                <c:pt idx="3167">
                  <c:v>0.19825000000000001</c:v>
                </c:pt>
                <c:pt idx="3168">
                  <c:v>0.20086200000000001</c:v>
                </c:pt>
                <c:pt idx="3169">
                  <c:v>0.20382400000000001</c:v>
                </c:pt>
                <c:pt idx="3170">
                  <c:v>0.20668800000000001</c:v>
                </c:pt>
                <c:pt idx="3171">
                  <c:v>0.20899899999999999</c:v>
                </c:pt>
                <c:pt idx="3172">
                  <c:v>0.210814</c:v>
                </c:pt>
                <c:pt idx="3173">
                  <c:v>0.21244199999999999</c:v>
                </c:pt>
                <c:pt idx="3174">
                  <c:v>0.21407599999999999</c:v>
                </c:pt>
                <c:pt idx="3175">
                  <c:v>0.21576000000000001</c:v>
                </c:pt>
                <c:pt idx="3176">
                  <c:v>0.21748799999999999</c:v>
                </c:pt>
                <c:pt idx="3177">
                  <c:v>0.21923300000000001</c:v>
                </c:pt>
                <c:pt idx="3178">
                  <c:v>0.22090799999999999</c:v>
                </c:pt>
                <c:pt idx="3179">
                  <c:v>0.22239200000000001</c:v>
                </c:pt>
                <c:pt idx="3180">
                  <c:v>0.22353600000000001</c:v>
                </c:pt>
                <c:pt idx="3181">
                  <c:v>0.22406899999999999</c:v>
                </c:pt>
                <c:pt idx="3182">
                  <c:v>0.223803</c:v>
                </c:pt>
                <c:pt idx="3183">
                  <c:v>0.22305700000000001</c:v>
                </c:pt>
                <c:pt idx="3184">
                  <c:v>0.22248200000000001</c:v>
                </c:pt>
                <c:pt idx="3185">
                  <c:v>0.22264200000000001</c:v>
                </c:pt>
                <c:pt idx="3186">
                  <c:v>0.22334399999999999</c:v>
                </c:pt>
                <c:pt idx="3187">
                  <c:v>0.223855</c:v>
                </c:pt>
                <c:pt idx="3188">
                  <c:v>0.22387299999999999</c:v>
                </c:pt>
                <c:pt idx="3189">
                  <c:v>0.22359499999999999</c:v>
                </c:pt>
                <c:pt idx="3190">
                  <c:v>0.223361</c:v>
                </c:pt>
                <c:pt idx="3191">
                  <c:v>0.22334999999999999</c:v>
                </c:pt>
                <c:pt idx="3192">
                  <c:v>0.22352</c:v>
                </c:pt>
                <c:pt idx="3193">
                  <c:v>0.22370599999999999</c:v>
                </c:pt>
                <c:pt idx="3194">
                  <c:v>0.22373599999999999</c:v>
                </c:pt>
                <c:pt idx="3195">
                  <c:v>0.223578</c:v>
                </c:pt>
                <c:pt idx="3196">
                  <c:v>0.22332299999999999</c:v>
                </c:pt>
                <c:pt idx="3197">
                  <c:v>0.22306699999999999</c:v>
                </c:pt>
                <c:pt idx="3198">
                  <c:v>0.222888</c:v>
                </c:pt>
                <c:pt idx="3199">
                  <c:v>0.22283800000000001</c:v>
                </c:pt>
                <c:pt idx="3200">
                  <c:v>0.22293499999999999</c:v>
                </c:pt>
                <c:pt idx="3201">
                  <c:v>0.223217</c:v>
                </c:pt>
                <c:pt idx="3202">
                  <c:v>0.223775</c:v>
                </c:pt>
                <c:pt idx="3203">
                  <c:v>0.22466700000000001</c:v>
                </c:pt>
                <c:pt idx="3204">
                  <c:v>0.225797</c:v>
                </c:pt>
                <c:pt idx="3205">
                  <c:v>0.227022</c:v>
                </c:pt>
                <c:pt idx="3206">
                  <c:v>0.22836500000000001</c:v>
                </c:pt>
                <c:pt idx="3207">
                  <c:v>0.23006099999999999</c:v>
                </c:pt>
                <c:pt idx="3208">
                  <c:v>0.23241100000000001</c:v>
                </c:pt>
                <c:pt idx="3209">
                  <c:v>0.23547999999999999</c:v>
                </c:pt>
                <c:pt idx="3210">
                  <c:v>0.23871999999999999</c:v>
                </c:pt>
                <c:pt idx="3211">
                  <c:v>0.24143800000000001</c:v>
                </c:pt>
                <c:pt idx="3212">
                  <c:v>0.24367900000000001</c:v>
                </c:pt>
                <c:pt idx="3213">
                  <c:v>0.24579200000000001</c:v>
                </c:pt>
                <c:pt idx="3214">
                  <c:v>0.24795800000000001</c:v>
                </c:pt>
                <c:pt idx="3215">
                  <c:v>0.250199</c:v>
                </c:pt>
                <c:pt idx="3216">
                  <c:v>0.25259399999999999</c:v>
                </c:pt>
                <c:pt idx="3217">
                  <c:v>0.25533600000000001</c:v>
                </c:pt>
                <c:pt idx="3218">
                  <c:v>0.25856000000000001</c:v>
                </c:pt>
                <c:pt idx="3219">
                  <c:v>0.26221699999999998</c:v>
                </c:pt>
                <c:pt idx="3220">
                  <c:v>0.26617099999999999</c:v>
                </c:pt>
                <c:pt idx="3221">
                  <c:v>0.27035500000000001</c:v>
                </c:pt>
                <c:pt idx="3222">
                  <c:v>0.27476600000000001</c:v>
                </c:pt>
                <c:pt idx="3223">
                  <c:v>0.27936299999999997</c:v>
                </c:pt>
                <c:pt idx="3224">
                  <c:v>0.28409099999999998</c:v>
                </c:pt>
                <c:pt idx="3225">
                  <c:v>0.28893200000000002</c:v>
                </c:pt>
                <c:pt idx="3226">
                  <c:v>0.29387600000000003</c:v>
                </c:pt>
                <c:pt idx="3227">
                  <c:v>0.29882999999999998</c:v>
                </c:pt>
                <c:pt idx="3228">
                  <c:v>0.303699</c:v>
                </c:pt>
                <c:pt idx="3229">
                  <c:v>0.30855700000000003</c:v>
                </c:pt>
                <c:pt idx="3230">
                  <c:v>0.31351600000000002</c:v>
                </c:pt>
                <c:pt idx="3231">
                  <c:v>0.31844499999999998</c:v>
                </c:pt>
                <c:pt idx="3232">
                  <c:v>0.32310499999999998</c:v>
                </c:pt>
                <c:pt idx="3233">
                  <c:v>0.32730599999999999</c:v>
                </c:pt>
                <c:pt idx="3234">
                  <c:v>0.33071899999999999</c:v>
                </c:pt>
                <c:pt idx="3235">
                  <c:v>0.33302599999999999</c:v>
                </c:pt>
                <c:pt idx="3236">
                  <c:v>0.33447700000000002</c:v>
                </c:pt>
                <c:pt idx="3237">
                  <c:v>0.33559600000000001</c:v>
                </c:pt>
                <c:pt idx="3238">
                  <c:v>0.33665800000000001</c:v>
                </c:pt>
                <c:pt idx="3239">
                  <c:v>0.33753699999999998</c:v>
                </c:pt>
                <c:pt idx="3240">
                  <c:v>0.33793800000000002</c:v>
                </c:pt>
                <c:pt idx="3241">
                  <c:v>0.33774799999999999</c:v>
                </c:pt>
                <c:pt idx="3242">
                  <c:v>0.33704699999999999</c:v>
                </c:pt>
                <c:pt idx="3243">
                  <c:v>0.335951</c:v>
                </c:pt>
                <c:pt idx="3244">
                  <c:v>0.33454600000000001</c:v>
                </c:pt>
                <c:pt idx="3245">
                  <c:v>0.33288099999999998</c:v>
                </c:pt>
                <c:pt idx="3246">
                  <c:v>0.33103300000000002</c:v>
                </c:pt>
                <c:pt idx="3247">
                  <c:v>0.32914300000000002</c:v>
                </c:pt>
                <c:pt idx="3248">
                  <c:v>0.32737100000000002</c:v>
                </c:pt>
                <c:pt idx="3249">
                  <c:v>0.32580199999999998</c:v>
                </c:pt>
                <c:pt idx="3250">
                  <c:v>0.32442199999999999</c:v>
                </c:pt>
                <c:pt idx="3251">
                  <c:v>0.32316099999999998</c:v>
                </c:pt>
                <c:pt idx="3252">
                  <c:v>0.32197700000000001</c:v>
                </c:pt>
                <c:pt idx="3253">
                  <c:v>0.32087399999999999</c:v>
                </c:pt>
                <c:pt idx="3254">
                  <c:v>0.31981300000000001</c:v>
                </c:pt>
                <c:pt idx="3255">
                  <c:v>0.31864999999999999</c:v>
                </c:pt>
                <c:pt idx="3256">
                  <c:v>0.31726700000000002</c:v>
                </c:pt>
                <c:pt idx="3257">
                  <c:v>0.31577300000000003</c:v>
                </c:pt>
                <c:pt idx="3258">
                  <c:v>0.31444100000000003</c:v>
                </c:pt>
                <c:pt idx="3259">
                  <c:v>0.31351899999999999</c:v>
                </c:pt>
                <c:pt idx="3260">
                  <c:v>0.31315799999999999</c:v>
                </c:pt>
                <c:pt idx="3261">
                  <c:v>0.31336799999999998</c:v>
                </c:pt>
                <c:pt idx="3262">
                  <c:v>0.31396600000000002</c:v>
                </c:pt>
                <c:pt idx="3263">
                  <c:v>0.314666</c:v>
                </c:pt>
                <c:pt idx="3264">
                  <c:v>0.31539899999999998</c:v>
                </c:pt>
                <c:pt idx="3265">
                  <c:v>0.31638699999999997</c:v>
                </c:pt>
                <c:pt idx="3266">
                  <c:v>0.31784600000000002</c:v>
                </c:pt>
                <c:pt idx="3267">
                  <c:v>0.31984299999999999</c:v>
                </c:pt>
                <c:pt idx="3268">
                  <c:v>0.322357</c:v>
                </c:pt>
                <c:pt idx="3269">
                  <c:v>0.32532899999999998</c:v>
                </c:pt>
                <c:pt idx="3270">
                  <c:v>0.328704</c:v>
                </c:pt>
                <c:pt idx="3271">
                  <c:v>0.33244299999999999</c:v>
                </c:pt>
                <c:pt idx="3272">
                  <c:v>0.33645999999999998</c:v>
                </c:pt>
                <c:pt idx="3273">
                  <c:v>0.34056999999999998</c:v>
                </c:pt>
                <c:pt idx="3274">
                  <c:v>0.34448600000000001</c:v>
                </c:pt>
                <c:pt idx="3275">
                  <c:v>0.34790599999999999</c:v>
                </c:pt>
                <c:pt idx="3276">
                  <c:v>0.35068100000000002</c:v>
                </c:pt>
                <c:pt idx="3277">
                  <c:v>0.35282599999999997</c:v>
                </c:pt>
                <c:pt idx="3278">
                  <c:v>0.35436600000000001</c:v>
                </c:pt>
                <c:pt idx="3279">
                  <c:v>0.35521200000000003</c:v>
                </c:pt>
                <c:pt idx="3280">
                  <c:v>0.35531400000000002</c:v>
                </c:pt>
                <c:pt idx="3281">
                  <c:v>0.35486699999999999</c:v>
                </c:pt>
                <c:pt idx="3282">
                  <c:v>0.35408099999999998</c:v>
                </c:pt>
                <c:pt idx="3283">
                  <c:v>0.35299599999999998</c:v>
                </c:pt>
                <c:pt idx="3284">
                  <c:v>0.351605</c:v>
                </c:pt>
                <c:pt idx="3285">
                  <c:v>0.34995199999999999</c:v>
                </c:pt>
                <c:pt idx="3286">
                  <c:v>0.34809299999999999</c:v>
                </c:pt>
                <c:pt idx="3287">
                  <c:v>0.34610600000000002</c:v>
                </c:pt>
                <c:pt idx="3288">
                  <c:v>0.34412599999999999</c:v>
                </c:pt>
                <c:pt idx="3289">
                  <c:v>0.34221499999999999</c:v>
                </c:pt>
                <c:pt idx="3290">
                  <c:v>0.34016299999999999</c:v>
                </c:pt>
                <c:pt idx="3291">
                  <c:v>0.33768999999999999</c:v>
                </c:pt>
                <c:pt idx="3292">
                  <c:v>0.334733</c:v>
                </c:pt>
                <c:pt idx="3293">
                  <c:v>0.33138699999999999</c:v>
                </c:pt>
                <c:pt idx="3294">
                  <c:v>0.32774599999999998</c:v>
                </c:pt>
                <c:pt idx="3295">
                  <c:v>0.323882</c:v>
                </c:pt>
                <c:pt idx="3296">
                  <c:v>0.31984499999999999</c:v>
                </c:pt>
                <c:pt idx="3297">
                  <c:v>0.31559300000000001</c:v>
                </c:pt>
                <c:pt idx="3298">
                  <c:v>0.31100800000000001</c:v>
                </c:pt>
                <c:pt idx="3299">
                  <c:v>0.30604700000000001</c:v>
                </c:pt>
                <c:pt idx="3300">
                  <c:v>0.30083900000000002</c:v>
                </c:pt>
                <c:pt idx="3301">
                  <c:v>0.29558499999999999</c:v>
                </c:pt>
                <c:pt idx="3302">
                  <c:v>0.29044199999999998</c:v>
                </c:pt>
                <c:pt idx="3303">
                  <c:v>0.28550399999999998</c:v>
                </c:pt>
                <c:pt idx="3304">
                  <c:v>0.28081</c:v>
                </c:pt>
                <c:pt idx="3305">
                  <c:v>0.27632000000000001</c:v>
                </c:pt>
                <c:pt idx="3306">
                  <c:v>0.27198</c:v>
                </c:pt>
                <c:pt idx="3307">
                  <c:v>0.26783499999999999</c:v>
                </c:pt>
                <c:pt idx="3308">
                  <c:v>0.26401400000000003</c:v>
                </c:pt>
                <c:pt idx="3309">
                  <c:v>0.26056499999999999</c:v>
                </c:pt>
                <c:pt idx="3310">
                  <c:v>0.25743500000000002</c:v>
                </c:pt>
                <c:pt idx="3311">
                  <c:v>0.254606</c:v>
                </c:pt>
                <c:pt idx="3312">
                  <c:v>0.252077</c:v>
                </c:pt>
                <c:pt idx="3313">
                  <c:v>0.249692</c:v>
                </c:pt>
                <c:pt idx="3314">
                  <c:v>0.24718999999999999</c:v>
                </c:pt>
                <c:pt idx="3315">
                  <c:v>0.244505</c:v>
                </c:pt>
                <c:pt idx="3316">
                  <c:v>0.24179400000000001</c:v>
                </c:pt>
                <c:pt idx="3317">
                  <c:v>0.239181</c:v>
                </c:pt>
                <c:pt idx="3318">
                  <c:v>0.23671500000000001</c:v>
                </c:pt>
                <c:pt idx="3319">
                  <c:v>0.23446500000000001</c:v>
                </c:pt>
                <c:pt idx="3320">
                  <c:v>0.23250399999999999</c:v>
                </c:pt>
                <c:pt idx="3321">
                  <c:v>0.23080800000000001</c:v>
                </c:pt>
                <c:pt idx="3322">
                  <c:v>0.22920299999999999</c:v>
                </c:pt>
                <c:pt idx="3323">
                  <c:v>0.22744600000000001</c:v>
                </c:pt>
                <c:pt idx="3324">
                  <c:v>0.22542100000000001</c:v>
                </c:pt>
                <c:pt idx="3325">
                  <c:v>0.223219</c:v>
                </c:pt>
                <c:pt idx="3326">
                  <c:v>0.22104099999999999</c:v>
                </c:pt>
                <c:pt idx="3327">
                  <c:v>0.21903500000000001</c:v>
                </c:pt>
                <c:pt idx="3328">
                  <c:v>0.21720999999999999</c:v>
                </c:pt>
                <c:pt idx="3329">
                  <c:v>0.21551699999999999</c:v>
                </c:pt>
                <c:pt idx="3330">
                  <c:v>0.21396000000000001</c:v>
                </c:pt>
                <c:pt idx="3331">
                  <c:v>0.21260599999999999</c:v>
                </c:pt>
                <c:pt idx="3332">
                  <c:v>0.211502</c:v>
                </c:pt>
                <c:pt idx="3333">
                  <c:v>0.21066299999999999</c:v>
                </c:pt>
                <c:pt idx="3334">
                  <c:v>0.21012400000000001</c:v>
                </c:pt>
                <c:pt idx="3335">
                  <c:v>0.20995900000000001</c:v>
                </c:pt>
                <c:pt idx="3336">
                  <c:v>0.21021200000000001</c:v>
                </c:pt>
                <c:pt idx="3337">
                  <c:v>0.21086299999999999</c:v>
                </c:pt>
                <c:pt idx="3338">
                  <c:v>0.21185200000000001</c:v>
                </c:pt>
                <c:pt idx="3339">
                  <c:v>0.21313199999999999</c:v>
                </c:pt>
                <c:pt idx="3340">
                  <c:v>0.214694</c:v>
                </c:pt>
                <c:pt idx="3341">
                  <c:v>0.21657299999999999</c:v>
                </c:pt>
                <c:pt idx="3342">
                  <c:v>0.218807</c:v>
                </c:pt>
                <c:pt idx="3343">
                  <c:v>0.221382</c:v>
                </c:pt>
                <c:pt idx="3344">
                  <c:v>0.22419900000000001</c:v>
                </c:pt>
                <c:pt idx="3345">
                  <c:v>0.22706499999999999</c:v>
                </c:pt>
                <c:pt idx="3346">
                  <c:v>0.229769</c:v>
                </c:pt>
                <c:pt idx="3347">
                  <c:v>0.23224</c:v>
                </c:pt>
                <c:pt idx="3348">
                  <c:v>0.23460600000000001</c:v>
                </c:pt>
                <c:pt idx="3349">
                  <c:v>0.23702699999999999</c:v>
                </c:pt>
                <c:pt idx="3350">
                  <c:v>0.239511</c:v>
                </c:pt>
                <c:pt idx="3351">
                  <c:v>0.24191699999999999</c:v>
                </c:pt>
                <c:pt idx="3352">
                  <c:v>0.24410399999999999</c:v>
                </c:pt>
                <c:pt idx="3353">
                  <c:v>0.24605199999999999</c:v>
                </c:pt>
                <c:pt idx="3354">
                  <c:v>0.24781700000000001</c:v>
                </c:pt>
                <c:pt idx="3355">
                  <c:v>0.24941099999999999</c:v>
                </c:pt>
                <c:pt idx="3356">
                  <c:v>0.25079699999999999</c:v>
                </c:pt>
                <c:pt idx="3357">
                  <c:v>0.251973</c:v>
                </c:pt>
                <c:pt idx="3358">
                  <c:v>0.25298399999999999</c:v>
                </c:pt>
                <c:pt idx="3359">
                  <c:v>0.25383699999999998</c:v>
                </c:pt>
                <c:pt idx="3360">
                  <c:v>0.25446999999999997</c:v>
                </c:pt>
                <c:pt idx="3361">
                  <c:v>0.25479800000000002</c:v>
                </c:pt>
                <c:pt idx="3362">
                  <c:v>0.25478600000000001</c:v>
                </c:pt>
                <c:pt idx="3363">
                  <c:v>0.254467</c:v>
                </c:pt>
                <c:pt idx="3364">
                  <c:v>0.25390499999999999</c:v>
                </c:pt>
                <c:pt idx="3365">
                  <c:v>0.25315900000000002</c:v>
                </c:pt>
                <c:pt idx="3366">
                  <c:v>0.25227300000000003</c:v>
                </c:pt>
                <c:pt idx="3367">
                  <c:v>0.25126599999999999</c:v>
                </c:pt>
                <c:pt idx="3368">
                  <c:v>0.25013000000000002</c:v>
                </c:pt>
                <c:pt idx="3369">
                  <c:v>0.24884600000000001</c:v>
                </c:pt>
                <c:pt idx="3370">
                  <c:v>0.24742</c:v>
                </c:pt>
                <c:pt idx="3371">
                  <c:v>0.24588499999999999</c:v>
                </c:pt>
                <c:pt idx="3372">
                  <c:v>0.244286</c:v>
                </c:pt>
                <c:pt idx="3373">
                  <c:v>0.24265100000000001</c:v>
                </c:pt>
                <c:pt idx="3374">
                  <c:v>0.24100199999999999</c:v>
                </c:pt>
                <c:pt idx="3375">
                  <c:v>0.239371</c:v>
                </c:pt>
                <c:pt idx="3376">
                  <c:v>0.23780599999999999</c:v>
                </c:pt>
                <c:pt idx="3377">
                  <c:v>0.236341</c:v>
                </c:pt>
                <c:pt idx="3378">
                  <c:v>0.23499</c:v>
                </c:pt>
                <c:pt idx="3379">
                  <c:v>0.23378199999999999</c:v>
                </c:pt>
                <c:pt idx="3380">
                  <c:v>0.23278799999999999</c:v>
                </c:pt>
                <c:pt idx="3381">
                  <c:v>0.232074</c:v>
                </c:pt>
                <c:pt idx="3382">
                  <c:v>0.231626</c:v>
                </c:pt>
                <c:pt idx="3383">
                  <c:v>0.23133500000000001</c:v>
                </c:pt>
                <c:pt idx="3384">
                  <c:v>0.23106499999999999</c:v>
                </c:pt>
                <c:pt idx="3385">
                  <c:v>0.23072999999999999</c:v>
                </c:pt>
                <c:pt idx="3386">
                  <c:v>0.230322</c:v>
                </c:pt>
                <c:pt idx="3387">
                  <c:v>0.229856</c:v>
                </c:pt>
                <c:pt idx="3388">
                  <c:v>0.22931099999999999</c:v>
                </c:pt>
                <c:pt idx="3389">
                  <c:v>0.22862399999999999</c:v>
                </c:pt>
                <c:pt idx="3390">
                  <c:v>0.22771</c:v>
                </c:pt>
                <c:pt idx="3391">
                  <c:v>0.226497</c:v>
                </c:pt>
                <c:pt idx="3392">
                  <c:v>0.22494500000000001</c:v>
                </c:pt>
                <c:pt idx="3393">
                  <c:v>0.22305800000000001</c:v>
                </c:pt>
                <c:pt idx="3394">
                  <c:v>0.22087999999999999</c:v>
                </c:pt>
                <c:pt idx="3395">
                  <c:v>0.218468</c:v>
                </c:pt>
                <c:pt idx="3396">
                  <c:v>0.215859</c:v>
                </c:pt>
                <c:pt idx="3397">
                  <c:v>0.213062</c:v>
                </c:pt>
                <c:pt idx="3398">
                  <c:v>0.21010100000000001</c:v>
                </c:pt>
                <c:pt idx="3399">
                  <c:v>0.20702799999999999</c:v>
                </c:pt>
                <c:pt idx="3400">
                  <c:v>0.203899</c:v>
                </c:pt>
                <c:pt idx="3401">
                  <c:v>0.20075499999999999</c:v>
                </c:pt>
                <c:pt idx="3402">
                  <c:v>0.197659</c:v>
                </c:pt>
                <c:pt idx="3403">
                  <c:v>0.194684</c:v>
                </c:pt>
                <c:pt idx="3404">
                  <c:v>0.19186</c:v>
                </c:pt>
                <c:pt idx="3405">
                  <c:v>0.18914300000000001</c:v>
                </c:pt>
                <c:pt idx="3406">
                  <c:v>0.18646299999999999</c:v>
                </c:pt>
                <c:pt idx="3407">
                  <c:v>0.183778</c:v>
                </c:pt>
                <c:pt idx="3408">
                  <c:v>0.181085</c:v>
                </c:pt>
                <c:pt idx="3409">
                  <c:v>0.178396</c:v>
                </c:pt>
                <c:pt idx="3410">
                  <c:v>0.17571100000000001</c:v>
                </c:pt>
                <c:pt idx="3411">
                  <c:v>0.17300099999999999</c:v>
                </c:pt>
                <c:pt idx="3412">
                  <c:v>0.17024</c:v>
                </c:pt>
                <c:pt idx="3413">
                  <c:v>0.16744300000000001</c:v>
                </c:pt>
                <c:pt idx="3414">
                  <c:v>0.16466700000000001</c:v>
                </c:pt>
                <c:pt idx="3415">
                  <c:v>0.16197900000000001</c:v>
                </c:pt>
                <c:pt idx="3416">
                  <c:v>0.15940799999999999</c:v>
                </c:pt>
                <c:pt idx="3417">
                  <c:v>0.15694</c:v>
                </c:pt>
                <c:pt idx="3418">
                  <c:v>0.15453700000000001</c:v>
                </c:pt>
                <c:pt idx="3419">
                  <c:v>0.15216099999999999</c:v>
                </c:pt>
                <c:pt idx="3420">
                  <c:v>0.149809</c:v>
                </c:pt>
                <c:pt idx="3421">
                  <c:v>0.14752999999999999</c:v>
                </c:pt>
                <c:pt idx="3422">
                  <c:v>0.14540500000000001</c:v>
                </c:pt>
                <c:pt idx="3423">
                  <c:v>0.143508</c:v>
                </c:pt>
                <c:pt idx="3424">
                  <c:v>0.14188899999999999</c:v>
                </c:pt>
                <c:pt idx="3425">
                  <c:v>0.14058300000000001</c:v>
                </c:pt>
                <c:pt idx="3426">
                  <c:v>0.13960500000000001</c:v>
                </c:pt>
                <c:pt idx="3427">
                  <c:v>0.13893900000000001</c:v>
                </c:pt>
                <c:pt idx="3428">
                  <c:v>0.13856099999999999</c:v>
                </c:pt>
                <c:pt idx="3429">
                  <c:v>0.138461</c:v>
                </c:pt>
                <c:pt idx="3430">
                  <c:v>0.138658</c:v>
                </c:pt>
                <c:pt idx="3431">
                  <c:v>0.13917099999999999</c:v>
                </c:pt>
                <c:pt idx="3432">
                  <c:v>0.14000000000000001</c:v>
                </c:pt>
                <c:pt idx="3433">
                  <c:v>0.14113800000000001</c:v>
                </c:pt>
                <c:pt idx="3434">
                  <c:v>0.142593</c:v>
                </c:pt>
                <c:pt idx="3435">
                  <c:v>0.144374</c:v>
                </c:pt>
                <c:pt idx="3436">
                  <c:v>0.14648800000000001</c:v>
                </c:pt>
                <c:pt idx="3437">
                  <c:v>0.148919</c:v>
                </c:pt>
                <c:pt idx="3438">
                  <c:v>0.15163499999999999</c:v>
                </c:pt>
                <c:pt idx="3439">
                  <c:v>0.154614</c:v>
                </c:pt>
                <c:pt idx="3440">
                  <c:v>0.157861</c:v>
                </c:pt>
                <c:pt idx="3441">
                  <c:v>0.161384</c:v>
                </c:pt>
                <c:pt idx="3442">
                  <c:v>0.16516600000000001</c:v>
                </c:pt>
                <c:pt idx="3443">
                  <c:v>0.16917499999999999</c:v>
                </c:pt>
                <c:pt idx="3444">
                  <c:v>0.17339599999999999</c:v>
                </c:pt>
                <c:pt idx="3445">
                  <c:v>0.177816</c:v>
                </c:pt>
                <c:pt idx="3446">
                  <c:v>0.18240500000000001</c:v>
                </c:pt>
                <c:pt idx="3447">
                  <c:v>0.18712200000000001</c:v>
                </c:pt>
                <c:pt idx="3448">
                  <c:v>0.191945</c:v>
                </c:pt>
                <c:pt idx="3449">
                  <c:v>0.19688</c:v>
                </c:pt>
                <c:pt idx="3450">
                  <c:v>0.20194400000000001</c:v>
                </c:pt>
                <c:pt idx="3451">
                  <c:v>0.20713500000000001</c:v>
                </c:pt>
                <c:pt idx="3452">
                  <c:v>0.21241199999999999</c:v>
                </c:pt>
                <c:pt idx="3453">
                  <c:v>0.217695</c:v>
                </c:pt>
                <c:pt idx="3454">
                  <c:v>0.22289300000000001</c:v>
                </c:pt>
                <c:pt idx="3455">
                  <c:v>0.227938</c:v>
                </c:pt>
                <c:pt idx="3456">
                  <c:v>0.23278199999999999</c:v>
                </c:pt>
                <c:pt idx="3457">
                  <c:v>0.23738200000000001</c:v>
                </c:pt>
                <c:pt idx="3458">
                  <c:v>0.24169199999999999</c:v>
                </c:pt>
                <c:pt idx="3459">
                  <c:v>0.245672</c:v>
                </c:pt>
                <c:pt idx="3460">
                  <c:v>0.24934300000000001</c:v>
                </c:pt>
                <c:pt idx="3461">
                  <c:v>0.25282100000000002</c:v>
                </c:pt>
                <c:pt idx="3462">
                  <c:v>0.25626300000000002</c:v>
                </c:pt>
                <c:pt idx="3463">
                  <c:v>0.25972899999999999</c:v>
                </c:pt>
                <c:pt idx="3464">
                  <c:v>0.26314100000000001</c:v>
                </c:pt>
                <c:pt idx="3465">
                  <c:v>0.266374</c:v>
                </c:pt>
                <c:pt idx="3466">
                  <c:v>0.26936100000000002</c:v>
                </c:pt>
                <c:pt idx="3467">
                  <c:v>0.27208900000000003</c:v>
                </c:pt>
                <c:pt idx="3468">
                  <c:v>0.27457399999999998</c:v>
                </c:pt>
                <c:pt idx="3469">
                  <c:v>0.27686699999999997</c:v>
                </c:pt>
                <c:pt idx="3470">
                  <c:v>0.27904000000000001</c:v>
                </c:pt>
                <c:pt idx="3471">
                  <c:v>0.28112999999999999</c:v>
                </c:pt>
                <c:pt idx="3472">
                  <c:v>0.28313100000000002</c:v>
                </c:pt>
                <c:pt idx="3473">
                  <c:v>0.28502899999999998</c:v>
                </c:pt>
                <c:pt idx="3474">
                  <c:v>0.28681200000000001</c:v>
                </c:pt>
                <c:pt idx="3475">
                  <c:v>0.28844999999999998</c:v>
                </c:pt>
                <c:pt idx="3476">
                  <c:v>0.28989399999999999</c:v>
                </c:pt>
                <c:pt idx="3477">
                  <c:v>0.29109699999999999</c:v>
                </c:pt>
                <c:pt idx="3478">
                  <c:v>0.292018</c:v>
                </c:pt>
                <c:pt idx="3479">
                  <c:v>0.292628</c:v>
                </c:pt>
                <c:pt idx="3480">
                  <c:v>0.29290100000000002</c:v>
                </c:pt>
                <c:pt idx="3481">
                  <c:v>0.29281200000000002</c:v>
                </c:pt>
                <c:pt idx="3482">
                  <c:v>0.29233999999999999</c:v>
                </c:pt>
                <c:pt idx="3483">
                  <c:v>0.29149900000000001</c:v>
                </c:pt>
                <c:pt idx="3484">
                  <c:v>0.29033999999999999</c:v>
                </c:pt>
                <c:pt idx="3485">
                  <c:v>0.28889799999999999</c:v>
                </c:pt>
                <c:pt idx="3486">
                  <c:v>0.28712399999999999</c:v>
                </c:pt>
                <c:pt idx="3487">
                  <c:v>0.284889</c:v>
                </c:pt>
                <c:pt idx="3488">
                  <c:v>0.28209299999999998</c:v>
                </c:pt>
                <c:pt idx="3489">
                  <c:v>0.27872200000000003</c:v>
                </c:pt>
                <c:pt idx="3490">
                  <c:v>0.27481299999999997</c:v>
                </c:pt>
                <c:pt idx="3491">
                  <c:v>0.27039600000000003</c:v>
                </c:pt>
                <c:pt idx="3492">
                  <c:v>0.26550499999999999</c:v>
                </c:pt>
                <c:pt idx="3493">
                  <c:v>0.26018999999999998</c:v>
                </c:pt>
                <c:pt idx="3494">
                  <c:v>0.25446600000000003</c:v>
                </c:pt>
                <c:pt idx="3495">
                  <c:v>0.24829999999999999</c:v>
                </c:pt>
                <c:pt idx="3496">
                  <c:v>0.241679</c:v>
                </c:pt>
                <c:pt idx="3497">
                  <c:v>0.23467099999999999</c:v>
                </c:pt>
                <c:pt idx="3498">
                  <c:v>0.22742599999999999</c:v>
                </c:pt>
                <c:pt idx="3499">
                  <c:v>0.22011</c:v>
                </c:pt>
                <c:pt idx="3500">
                  <c:v>0.21282400000000001</c:v>
                </c:pt>
                <c:pt idx="3501">
                  <c:v>0.20556199999999999</c:v>
                </c:pt>
                <c:pt idx="3502">
                  <c:v>0.198273</c:v>
                </c:pt>
                <c:pt idx="3503">
                  <c:v>0.19095699999999999</c:v>
                </c:pt>
                <c:pt idx="3504">
                  <c:v>0.18368000000000001</c:v>
                </c:pt>
                <c:pt idx="3505">
                  <c:v>0.17651900000000001</c:v>
                </c:pt>
                <c:pt idx="3506">
                  <c:v>0.16952400000000001</c:v>
                </c:pt>
                <c:pt idx="3507">
                  <c:v>0.162746</c:v>
                </c:pt>
                <c:pt idx="3508">
                  <c:v>0.156275</c:v>
                </c:pt>
                <c:pt idx="3509">
                  <c:v>0.15024699999999999</c:v>
                </c:pt>
                <c:pt idx="3510">
                  <c:v>0.144791</c:v>
                </c:pt>
                <c:pt idx="3511">
                  <c:v>0.13997899999999999</c:v>
                </c:pt>
                <c:pt idx="3512">
                  <c:v>0.13580200000000001</c:v>
                </c:pt>
                <c:pt idx="3513">
                  <c:v>0.132216</c:v>
                </c:pt>
                <c:pt idx="3514">
                  <c:v>0.129191</c:v>
                </c:pt>
                <c:pt idx="3515">
                  <c:v>0.126723</c:v>
                </c:pt>
                <c:pt idx="3516">
                  <c:v>0.12479800000000001</c:v>
                </c:pt>
                <c:pt idx="3517">
                  <c:v>0.123361</c:v>
                </c:pt>
                <c:pt idx="3518">
                  <c:v>0.122339</c:v>
                </c:pt>
                <c:pt idx="3519">
                  <c:v>0.121686</c:v>
                </c:pt>
                <c:pt idx="3520">
                  <c:v>0.12138599999999999</c:v>
                </c:pt>
                <c:pt idx="3521">
                  <c:v>0.121402</c:v>
                </c:pt>
                <c:pt idx="3522">
                  <c:v>0.12164800000000001</c:v>
                </c:pt>
                <c:pt idx="3523">
                  <c:v>0.12196700000000001</c:v>
                </c:pt>
                <c:pt idx="3524">
                  <c:v>0.122131</c:v>
                </c:pt>
                <c:pt idx="3525">
                  <c:v>0.121909</c:v>
                </c:pt>
                <c:pt idx="3526">
                  <c:v>0.121158</c:v>
                </c:pt>
                <c:pt idx="3527">
                  <c:v>0.11985899999999999</c:v>
                </c:pt>
                <c:pt idx="3528">
                  <c:v>0.118033</c:v>
                </c:pt>
                <c:pt idx="3529">
                  <c:v>0.11565</c:v>
                </c:pt>
                <c:pt idx="3530">
                  <c:v>0.11262999999999999</c:v>
                </c:pt>
                <c:pt idx="3531">
                  <c:v>0.108947</c:v>
                </c:pt>
                <c:pt idx="3532">
                  <c:v>0.104668</c:v>
                </c:pt>
                <c:pt idx="3533">
                  <c:v>9.9894999999999998E-2</c:v>
                </c:pt>
                <c:pt idx="3534">
                  <c:v>9.4696000000000002E-2</c:v>
                </c:pt>
                <c:pt idx="3535">
                  <c:v>8.9127999999999999E-2</c:v>
                </c:pt>
                <c:pt idx="3536">
                  <c:v>8.3266000000000007E-2</c:v>
                </c:pt>
                <c:pt idx="3537">
                  <c:v>7.7189999999999995E-2</c:v>
                </c:pt>
                <c:pt idx="3538">
                  <c:v>7.0962999999999998E-2</c:v>
                </c:pt>
                <c:pt idx="3539">
                  <c:v>6.4647999999999997E-2</c:v>
                </c:pt>
                <c:pt idx="3540">
                  <c:v>5.8340999999999997E-2</c:v>
                </c:pt>
                <c:pt idx="3541">
                  <c:v>5.2166999999999998E-2</c:v>
                </c:pt>
                <c:pt idx="3542">
                  <c:v>4.6259000000000002E-2</c:v>
                </c:pt>
                <c:pt idx="3543">
                  <c:v>4.0714E-2</c:v>
                </c:pt>
                <c:pt idx="3544">
                  <c:v>3.5569000000000003E-2</c:v>
                </c:pt>
                <c:pt idx="3545">
                  <c:v>3.0810000000000001E-2</c:v>
                </c:pt>
                <c:pt idx="3546">
                  <c:v>2.6415000000000001E-2</c:v>
                </c:pt>
                <c:pt idx="3547">
                  <c:v>2.2379E-2</c:v>
                </c:pt>
                <c:pt idx="3548">
                  <c:v>1.8728000000000002E-2</c:v>
                </c:pt>
                <c:pt idx="3549">
                  <c:v>1.5514999999999999E-2</c:v>
                </c:pt>
                <c:pt idx="3550">
                  <c:v>1.2817E-2</c:v>
                </c:pt>
                <c:pt idx="3551">
                  <c:v>1.0708000000000001E-2</c:v>
                </c:pt>
                <c:pt idx="3552">
                  <c:v>9.221E-3</c:v>
                </c:pt>
                <c:pt idx="3553">
                  <c:v>8.3490000000000005E-3</c:v>
                </c:pt>
                <c:pt idx="3554">
                  <c:v>8.0730000000000003E-3</c:v>
                </c:pt>
                <c:pt idx="3555">
                  <c:v>7.9150000000000002E-3</c:v>
                </c:pt>
                <c:pt idx="3556">
                  <c:v>8.0359999999999997E-3</c:v>
                </c:pt>
                <c:pt idx="3557">
                  <c:v>8.7500000000000008E-3</c:v>
                </c:pt>
                <c:pt idx="3558">
                  <c:v>1.0071E-2</c:v>
                </c:pt>
                <c:pt idx="3559">
                  <c:v>1.2019999999999999E-2</c:v>
                </c:pt>
                <c:pt idx="3560">
                  <c:v>1.4600999999999999E-2</c:v>
                </c:pt>
                <c:pt idx="3561">
                  <c:v>1.7809999999999999E-2</c:v>
                </c:pt>
                <c:pt idx="3562">
                  <c:v>2.1683000000000001E-2</c:v>
                </c:pt>
                <c:pt idx="3563">
                  <c:v>2.63E-2</c:v>
                </c:pt>
                <c:pt idx="3564">
                  <c:v>3.1725000000000003E-2</c:v>
                </c:pt>
                <c:pt idx="3565">
                  <c:v>3.7954000000000002E-2</c:v>
                </c:pt>
                <c:pt idx="3566">
                  <c:v>4.4942999999999997E-2</c:v>
                </c:pt>
                <c:pt idx="3567">
                  <c:v>5.2673999999999999E-2</c:v>
                </c:pt>
                <c:pt idx="3568">
                  <c:v>6.1182E-2</c:v>
                </c:pt>
                <c:pt idx="3569">
                  <c:v>7.0527999999999993E-2</c:v>
                </c:pt>
                <c:pt idx="3570">
                  <c:v>8.0764000000000002E-2</c:v>
                </c:pt>
                <c:pt idx="3571">
                  <c:v>9.1922000000000004E-2</c:v>
                </c:pt>
                <c:pt idx="3572">
                  <c:v>0.10403900000000001</c:v>
                </c:pt>
                <c:pt idx="3573">
                  <c:v>0.11715</c:v>
                </c:pt>
                <c:pt idx="3574">
                  <c:v>0.13127</c:v>
                </c:pt>
                <c:pt idx="3575">
                  <c:v>0.14635600000000001</c:v>
                </c:pt>
                <c:pt idx="3576">
                  <c:v>0.16231599999999999</c:v>
                </c:pt>
                <c:pt idx="3577">
                  <c:v>0.179033</c:v>
                </c:pt>
                <c:pt idx="3578">
                  <c:v>0.19641</c:v>
                </c:pt>
                <c:pt idx="3579">
                  <c:v>0.21441499999999999</c:v>
                </c:pt>
                <c:pt idx="3580">
                  <c:v>0.23308499999999999</c:v>
                </c:pt>
                <c:pt idx="3581">
                  <c:v>0.25249300000000002</c:v>
                </c:pt>
                <c:pt idx="3582">
                  <c:v>0.27266400000000002</c:v>
                </c:pt>
                <c:pt idx="3583">
                  <c:v>0.293547</c:v>
                </c:pt>
                <c:pt idx="3584">
                  <c:v>0.31506400000000001</c:v>
                </c:pt>
                <c:pt idx="3585">
                  <c:v>0.33715200000000001</c:v>
                </c:pt>
                <c:pt idx="3586">
                  <c:v>0.35972500000000002</c:v>
                </c:pt>
                <c:pt idx="3587">
                  <c:v>0.382637</c:v>
                </c:pt>
                <c:pt idx="3588">
                  <c:v>0.405694</c:v>
                </c:pt>
                <c:pt idx="3589">
                  <c:v>0.428703</c:v>
                </c:pt>
                <c:pt idx="3590">
                  <c:v>0.45147900000000002</c:v>
                </c:pt>
                <c:pt idx="3591">
                  <c:v>0.47385300000000002</c:v>
                </c:pt>
                <c:pt idx="3592">
                  <c:v>0.49566300000000002</c:v>
                </c:pt>
                <c:pt idx="3593">
                  <c:v>0.51673000000000002</c:v>
                </c:pt>
                <c:pt idx="3594">
                  <c:v>0.53684500000000002</c:v>
                </c:pt>
                <c:pt idx="3595">
                  <c:v>0.555813</c:v>
                </c:pt>
                <c:pt idx="3596">
                  <c:v>0.57347000000000004</c:v>
                </c:pt>
                <c:pt idx="3597">
                  <c:v>0.58965599999999996</c:v>
                </c:pt>
                <c:pt idx="3598">
                  <c:v>0.60419500000000004</c:v>
                </c:pt>
                <c:pt idx="3599">
                  <c:v>0.61693100000000001</c:v>
                </c:pt>
                <c:pt idx="3600">
                  <c:v>0.62776500000000002</c:v>
                </c:pt>
                <c:pt idx="3601">
                  <c:v>0.63667200000000002</c:v>
                </c:pt>
                <c:pt idx="3602">
                  <c:v>0.64368499999999995</c:v>
                </c:pt>
                <c:pt idx="3603">
                  <c:v>0.64884699999999995</c:v>
                </c:pt>
                <c:pt idx="3604">
                  <c:v>0.65216799999999997</c:v>
                </c:pt>
                <c:pt idx="3605">
                  <c:v>0.65362699999999996</c:v>
                </c:pt>
                <c:pt idx="3606">
                  <c:v>0.65322400000000003</c:v>
                </c:pt>
                <c:pt idx="3607">
                  <c:v>0.65105500000000005</c:v>
                </c:pt>
                <c:pt idx="3608">
                  <c:v>0.64730500000000002</c:v>
                </c:pt>
                <c:pt idx="3609">
                  <c:v>0.64215999999999995</c:v>
                </c:pt>
                <c:pt idx="3610">
                  <c:v>0.63573400000000002</c:v>
                </c:pt>
                <c:pt idx="3611">
                  <c:v>0.62810600000000005</c:v>
                </c:pt>
                <c:pt idx="3612">
                  <c:v>0.61939100000000002</c:v>
                </c:pt>
                <c:pt idx="3613">
                  <c:v>0.60975199999999996</c:v>
                </c:pt>
                <c:pt idx="3614">
                  <c:v>0.59936800000000001</c:v>
                </c:pt>
                <c:pt idx="3615">
                  <c:v>0.58842300000000003</c:v>
                </c:pt>
                <c:pt idx="3616">
                  <c:v>0.57710600000000001</c:v>
                </c:pt>
                <c:pt idx="3617">
                  <c:v>0.56560500000000002</c:v>
                </c:pt>
                <c:pt idx="3618">
                  <c:v>0.55412300000000003</c:v>
                </c:pt>
                <c:pt idx="3619">
                  <c:v>0.54289600000000005</c:v>
                </c:pt>
                <c:pt idx="3620">
                  <c:v>0.53214700000000004</c:v>
                </c:pt>
                <c:pt idx="3621">
                  <c:v>0.52204399999999995</c:v>
                </c:pt>
                <c:pt idx="3622">
                  <c:v>0.51273299999999999</c:v>
                </c:pt>
                <c:pt idx="3623">
                  <c:v>0.504382</c:v>
                </c:pt>
                <c:pt idx="3624">
                  <c:v>0.497168</c:v>
                </c:pt>
                <c:pt idx="3625">
                  <c:v>0.49117499999999997</c:v>
                </c:pt>
                <c:pt idx="3626">
                  <c:v>0.48635099999999998</c:v>
                </c:pt>
                <c:pt idx="3627">
                  <c:v>0.48258699999999999</c:v>
                </c:pt>
                <c:pt idx="3628">
                  <c:v>0.47984199999999999</c:v>
                </c:pt>
                <c:pt idx="3629">
                  <c:v>0.47817199999999999</c:v>
                </c:pt>
                <c:pt idx="3630">
                  <c:v>0.47763800000000001</c:v>
                </c:pt>
                <c:pt idx="3631">
                  <c:v>0.47822999999999999</c:v>
                </c:pt>
                <c:pt idx="3632">
                  <c:v>0.47986499999999999</c:v>
                </c:pt>
                <c:pt idx="3633">
                  <c:v>0.48242000000000002</c:v>
                </c:pt>
                <c:pt idx="3634">
                  <c:v>0.48574400000000001</c:v>
                </c:pt>
                <c:pt idx="3635">
                  <c:v>0.48970399999999997</c:v>
                </c:pt>
                <c:pt idx="3636">
                  <c:v>0.494232</c:v>
                </c:pt>
                <c:pt idx="3637">
                  <c:v>0.49932100000000001</c:v>
                </c:pt>
                <c:pt idx="3638">
                  <c:v>0.504915</c:v>
                </c:pt>
                <c:pt idx="3639">
                  <c:v>0.51088299999999998</c:v>
                </c:pt>
                <c:pt idx="3640">
                  <c:v>0.51710100000000003</c:v>
                </c:pt>
                <c:pt idx="3641">
                  <c:v>0.52355799999999997</c:v>
                </c:pt>
                <c:pt idx="3642">
                  <c:v>0.53031600000000001</c:v>
                </c:pt>
                <c:pt idx="3643">
                  <c:v>0.53742000000000001</c:v>
                </c:pt>
                <c:pt idx="3644">
                  <c:v>0.54489799999999999</c:v>
                </c:pt>
                <c:pt idx="3645">
                  <c:v>0.55279900000000004</c:v>
                </c:pt>
                <c:pt idx="3646">
                  <c:v>0.56118599999999996</c:v>
                </c:pt>
                <c:pt idx="3647">
                  <c:v>0.570079</c:v>
                </c:pt>
                <c:pt idx="3648">
                  <c:v>0.57945199999999997</c:v>
                </c:pt>
                <c:pt idx="3649">
                  <c:v>0.58926800000000001</c:v>
                </c:pt>
                <c:pt idx="3650">
                  <c:v>0.59953500000000004</c:v>
                </c:pt>
                <c:pt idx="3651">
                  <c:v>0.61030499999999999</c:v>
                </c:pt>
                <c:pt idx="3652">
                  <c:v>0.62160800000000005</c:v>
                </c:pt>
                <c:pt idx="3653">
                  <c:v>0.63338399999999995</c:v>
                </c:pt>
                <c:pt idx="3654">
                  <c:v>0.64547900000000002</c:v>
                </c:pt>
                <c:pt idx="3655">
                  <c:v>0.65773700000000002</c:v>
                </c:pt>
                <c:pt idx="3656">
                  <c:v>0.67008100000000004</c:v>
                </c:pt>
                <c:pt idx="3657">
                  <c:v>0.68247899999999995</c:v>
                </c:pt>
                <c:pt idx="3658">
                  <c:v>0.69486199999999998</c:v>
                </c:pt>
                <c:pt idx="3659">
                  <c:v>0.70709299999999997</c:v>
                </c:pt>
                <c:pt idx="3660">
                  <c:v>0.71901499999999996</c:v>
                </c:pt>
                <c:pt idx="3661">
                  <c:v>0.73047499999999999</c:v>
                </c:pt>
                <c:pt idx="3662">
                  <c:v>0.74130099999999999</c:v>
                </c:pt>
                <c:pt idx="3663">
                  <c:v>0.75134500000000004</c:v>
                </c:pt>
                <c:pt idx="3664">
                  <c:v>0.76055200000000001</c:v>
                </c:pt>
                <c:pt idx="3665">
                  <c:v>0.76894200000000001</c:v>
                </c:pt>
                <c:pt idx="3666">
                  <c:v>0.77649800000000002</c:v>
                </c:pt>
                <c:pt idx="3667">
                  <c:v>0.78312899999999996</c:v>
                </c:pt>
                <c:pt idx="3668">
                  <c:v>0.78873499999999996</c:v>
                </c:pt>
                <c:pt idx="3669">
                  <c:v>0.79325999999999997</c:v>
                </c:pt>
                <c:pt idx="3670">
                  <c:v>0.79671099999999995</c:v>
                </c:pt>
                <c:pt idx="3671">
                  <c:v>0.79918699999999998</c:v>
                </c:pt>
                <c:pt idx="3672">
                  <c:v>0.80091299999999999</c:v>
                </c:pt>
                <c:pt idx="3673">
                  <c:v>0.802203</c:v>
                </c:pt>
                <c:pt idx="3674">
                  <c:v>0.80336300000000005</c:v>
                </c:pt>
                <c:pt idx="3675">
                  <c:v>0.80462900000000004</c:v>
                </c:pt>
                <c:pt idx="3676">
                  <c:v>0.80620400000000003</c:v>
                </c:pt>
                <c:pt idx="3677">
                  <c:v>0.80831699999999995</c:v>
                </c:pt>
                <c:pt idx="3678">
                  <c:v>0.81121600000000005</c:v>
                </c:pt>
                <c:pt idx="3679">
                  <c:v>0.81512799999999996</c:v>
                </c:pt>
                <c:pt idx="3680">
                  <c:v>0.82028100000000004</c:v>
                </c:pt>
                <c:pt idx="3681">
                  <c:v>0.82691099999999995</c:v>
                </c:pt>
                <c:pt idx="3682">
                  <c:v>0.83520000000000005</c:v>
                </c:pt>
                <c:pt idx="3683">
                  <c:v>0.84523199999999998</c:v>
                </c:pt>
                <c:pt idx="3684">
                  <c:v>0.85705500000000001</c:v>
                </c:pt>
                <c:pt idx="3685">
                  <c:v>0.87074600000000002</c:v>
                </c:pt>
                <c:pt idx="3686">
                  <c:v>0.88640699999999994</c:v>
                </c:pt>
                <c:pt idx="3687">
                  <c:v>0.90410100000000004</c:v>
                </c:pt>
                <c:pt idx="3688">
                  <c:v>0.92379299999999998</c:v>
                </c:pt>
                <c:pt idx="3689">
                  <c:v>0.94534799999999997</c:v>
                </c:pt>
                <c:pt idx="3690">
                  <c:v>0.96853900000000004</c:v>
                </c:pt>
                <c:pt idx="3691">
                  <c:v>0.993066</c:v>
                </c:pt>
                <c:pt idx="3692">
                  <c:v>1.018583</c:v>
                </c:pt>
                <c:pt idx="3693">
                  <c:v>1.044756</c:v>
                </c:pt>
                <c:pt idx="3694">
                  <c:v>1.0712870000000001</c:v>
                </c:pt>
                <c:pt idx="3695">
                  <c:v>1.0978920000000001</c:v>
                </c:pt>
                <c:pt idx="3696">
                  <c:v>1.124277</c:v>
                </c:pt>
                <c:pt idx="3697">
                  <c:v>1.1501509999999999</c:v>
                </c:pt>
                <c:pt idx="3698">
                  <c:v>1.1751849999999999</c:v>
                </c:pt>
                <c:pt idx="3699">
                  <c:v>1.1990000000000001</c:v>
                </c:pt>
                <c:pt idx="3700">
                  <c:v>1.2212069999999999</c:v>
                </c:pt>
                <c:pt idx="3701">
                  <c:v>1.241433</c:v>
                </c:pt>
                <c:pt idx="3702">
                  <c:v>1.2593080000000001</c:v>
                </c:pt>
                <c:pt idx="3703">
                  <c:v>1.2744819999999999</c:v>
                </c:pt>
                <c:pt idx="3704">
                  <c:v>1.286689</c:v>
                </c:pt>
                <c:pt idx="3705">
                  <c:v>1.2957749999999999</c:v>
                </c:pt>
                <c:pt idx="3706">
                  <c:v>1.3017110000000001</c:v>
                </c:pt>
                <c:pt idx="3707">
                  <c:v>1.3046599999999999</c:v>
                </c:pt>
                <c:pt idx="3708">
                  <c:v>1.305026</c:v>
                </c:pt>
                <c:pt idx="3709">
                  <c:v>1.3033570000000001</c:v>
                </c:pt>
                <c:pt idx="3710">
                  <c:v>1.300136</c:v>
                </c:pt>
                <c:pt idx="3711">
                  <c:v>1.2956840000000001</c:v>
                </c:pt>
                <c:pt idx="3712">
                  <c:v>1.2902370000000001</c:v>
                </c:pt>
                <c:pt idx="3713">
                  <c:v>1.284033</c:v>
                </c:pt>
                <c:pt idx="3714">
                  <c:v>1.2773000000000001</c:v>
                </c:pt>
                <c:pt idx="3715">
                  <c:v>1.2702439999999999</c:v>
                </c:pt>
                <c:pt idx="3716">
                  <c:v>1.26311</c:v>
                </c:pt>
                <c:pt idx="3717">
                  <c:v>1.2562089999999999</c:v>
                </c:pt>
                <c:pt idx="3718">
                  <c:v>1.2498640000000001</c:v>
                </c:pt>
                <c:pt idx="3719">
                  <c:v>1.2444200000000001</c:v>
                </c:pt>
                <c:pt idx="3720">
                  <c:v>1.240302</c:v>
                </c:pt>
                <c:pt idx="3721">
                  <c:v>1.2379039999999999</c:v>
                </c:pt>
                <c:pt idx="3722">
                  <c:v>1.2373909999999999</c:v>
                </c:pt>
                <c:pt idx="3723">
                  <c:v>1.2386710000000001</c:v>
                </c:pt>
                <c:pt idx="3724">
                  <c:v>1.2415670000000001</c:v>
                </c:pt>
                <c:pt idx="3725">
                  <c:v>1.245924</c:v>
                </c:pt>
                <c:pt idx="3726">
                  <c:v>1.2515689999999999</c:v>
                </c:pt>
                <c:pt idx="3727">
                  <c:v>1.2583089999999999</c:v>
                </c:pt>
                <c:pt idx="3728">
                  <c:v>1.2660039999999999</c:v>
                </c:pt>
                <c:pt idx="3729">
                  <c:v>1.274643</c:v>
                </c:pt>
                <c:pt idx="3730">
                  <c:v>1.2843009999999999</c:v>
                </c:pt>
                <c:pt idx="3731">
                  <c:v>1.2950489999999999</c:v>
                </c:pt>
                <c:pt idx="3732">
                  <c:v>1.306859</c:v>
                </c:pt>
                <c:pt idx="3733">
                  <c:v>1.3195490000000001</c:v>
                </c:pt>
                <c:pt idx="3734">
                  <c:v>1.3328120000000001</c:v>
                </c:pt>
                <c:pt idx="3735">
                  <c:v>1.3463510000000001</c:v>
                </c:pt>
                <c:pt idx="3736">
                  <c:v>1.35998</c:v>
                </c:pt>
                <c:pt idx="3737">
                  <c:v>1.3735759999999999</c:v>
                </c:pt>
                <c:pt idx="3738">
                  <c:v>1.3870199999999999</c:v>
                </c:pt>
                <c:pt idx="3739">
                  <c:v>1.4002570000000001</c:v>
                </c:pt>
                <c:pt idx="3740">
                  <c:v>1.413348</c:v>
                </c:pt>
                <c:pt idx="3741">
                  <c:v>1.42641</c:v>
                </c:pt>
                <c:pt idx="3742">
                  <c:v>1.439586</c:v>
                </c:pt>
                <c:pt idx="3743">
                  <c:v>1.4531099999999999</c:v>
                </c:pt>
                <c:pt idx="3744">
                  <c:v>1.4672270000000001</c:v>
                </c:pt>
                <c:pt idx="3745">
                  <c:v>1.4819709999999999</c:v>
                </c:pt>
                <c:pt idx="3746">
                  <c:v>1.49708</c:v>
                </c:pt>
                <c:pt idx="3747">
                  <c:v>1.5122709999999999</c:v>
                </c:pt>
                <c:pt idx="3748">
                  <c:v>1.527525</c:v>
                </c:pt>
                <c:pt idx="3749">
                  <c:v>1.5430410000000001</c:v>
                </c:pt>
                <c:pt idx="3750">
                  <c:v>1.5589599999999999</c:v>
                </c:pt>
                <c:pt idx="3751">
                  <c:v>1.57521</c:v>
                </c:pt>
                <c:pt idx="3752">
                  <c:v>1.5916170000000001</c:v>
                </c:pt>
                <c:pt idx="3753">
                  <c:v>1.6080239999999999</c:v>
                </c:pt>
                <c:pt idx="3754">
                  <c:v>1.624301</c:v>
                </c:pt>
                <c:pt idx="3755">
                  <c:v>1.640328</c:v>
                </c:pt>
                <c:pt idx="3756">
                  <c:v>1.6560250000000001</c:v>
                </c:pt>
                <c:pt idx="3757">
                  <c:v>1.6713549999999999</c:v>
                </c:pt>
                <c:pt idx="3758">
                  <c:v>1.6862999999999999</c:v>
                </c:pt>
                <c:pt idx="3759">
                  <c:v>1.7008289999999999</c:v>
                </c:pt>
                <c:pt idx="3760">
                  <c:v>1.7149019999999999</c:v>
                </c:pt>
                <c:pt idx="3761">
                  <c:v>1.728526</c:v>
                </c:pt>
                <c:pt idx="3762">
                  <c:v>1.7418640000000001</c:v>
                </c:pt>
                <c:pt idx="3763">
                  <c:v>1.7552730000000001</c:v>
                </c:pt>
                <c:pt idx="3764">
                  <c:v>1.769118</c:v>
                </c:pt>
                <c:pt idx="3765">
                  <c:v>1.783542</c:v>
                </c:pt>
                <c:pt idx="3766">
                  <c:v>1.7984199999999999</c:v>
                </c:pt>
                <c:pt idx="3767">
                  <c:v>1.8135190000000001</c:v>
                </c:pt>
                <c:pt idx="3768">
                  <c:v>1.8286469999999999</c:v>
                </c:pt>
                <c:pt idx="3769">
                  <c:v>1.8436900000000001</c:v>
                </c:pt>
                <c:pt idx="3770">
                  <c:v>1.8586180000000001</c:v>
                </c:pt>
                <c:pt idx="3771">
                  <c:v>1.873505</c:v>
                </c:pt>
                <c:pt idx="3772">
                  <c:v>1.8884620000000001</c:v>
                </c:pt>
                <c:pt idx="3773">
                  <c:v>1.9034629999999999</c:v>
                </c:pt>
                <c:pt idx="3774">
                  <c:v>1.9182239999999999</c:v>
                </c:pt>
                <c:pt idx="3775">
                  <c:v>1.932323</c:v>
                </c:pt>
                <c:pt idx="3776">
                  <c:v>1.9454130000000001</c:v>
                </c:pt>
                <c:pt idx="3777">
                  <c:v>1.95733</c:v>
                </c:pt>
                <c:pt idx="3778">
                  <c:v>1.968016</c:v>
                </c:pt>
                <c:pt idx="3779">
                  <c:v>1.9774020000000001</c:v>
                </c:pt>
                <c:pt idx="3780">
                  <c:v>1.985344</c:v>
                </c:pt>
                <c:pt idx="3781">
                  <c:v>1.991654</c:v>
                </c:pt>
                <c:pt idx="3782">
                  <c:v>1.996186</c:v>
                </c:pt>
                <c:pt idx="3783">
                  <c:v>1.998915</c:v>
                </c:pt>
                <c:pt idx="3784">
                  <c:v>2</c:v>
                </c:pt>
                <c:pt idx="3785">
                  <c:v>1.999763</c:v>
                </c:pt>
                <c:pt idx="3786">
                  <c:v>1.9985820000000001</c:v>
                </c:pt>
                <c:pt idx="3787">
                  <c:v>1.996688</c:v>
                </c:pt>
                <c:pt idx="3788">
                  <c:v>1.9940439999999999</c:v>
                </c:pt>
                <c:pt idx="3789">
                  <c:v>1.9904059999999999</c:v>
                </c:pt>
                <c:pt idx="3790">
                  <c:v>1.985555</c:v>
                </c:pt>
                <c:pt idx="3791">
                  <c:v>1.9794989999999999</c:v>
                </c:pt>
                <c:pt idx="3792">
                  <c:v>1.972437</c:v>
                </c:pt>
                <c:pt idx="3793">
                  <c:v>1.9645459999999999</c:v>
                </c:pt>
                <c:pt idx="3794">
                  <c:v>1.9558789999999999</c:v>
                </c:pt>
                <c:pt idx="3795">
                  <c:v>1.9464330000000001</c:v>
                </c:pt>
                <c:pt idx="3796">
                  <c:v>1.9362220000000001</c:v>
                </c:pt>
                <c:pt idx="3797">
                  <c:v>1.925233</c:v>
                </c:pt>
                <c:pt idx="3798">
                  <c:v>1.9133899999999999</c:v>
                </c:pt>
                <c:pt idx="3799">
                  <c:v>1.9006350000000001</c:v>
                </c:pt>
                <c:pt idx="3800">
                  <c:v>1.887024</c:v>
                </c:pt>
                <c:pt idx="3801">
                  <c:v>1.872711</c:v>
                </c:pt>
                <c:pt idx="3802">
                  <c:v>1.8578509999999999</c:v>
                </c:pt>
                <c:pt idx="3803">
                  <c:v>1.842527</c:v>
                </c:pt>
                <c:pt idx="3804">
                  <c:v>1.82677</c:v>
                </c:pt>
                <c:pt idx="3805">
                  <c:v>1.8106420000000001</c:v>
                </c:pt>
                <c:pt idx="3806">
                  <c:v>1.79427</c:v>
                </c:pt>
                <c:pt idx="3807">
                  <c:v>1.77783</c:v>
                </c:pt>
                <c:pt idx="3808">
                  <c:v>1.7615130000000001</c:v>
                </c:pt>
                <c:pt idx="3809">
                  <c:v>1.7454730000000001</c:v>
                </c:pt>
                <c:pt idx="3810">
                  <c:v>1.729781</c:v>
                </c:pt>
                <c:pt idx="3811">
                  <c:v>1.714394</c:v>
                </c:pt>
                <c:pt idx="3812">
                  <c:v>1.699165</c:v>
                </c:pt>
                <c:pt idx="3813">
                  <c:v>1.6838949999999999</c:v>
                </c:pt>
                <c:pt idx="3814">
                  <c:v>1.6684030000000001</c:v>
                </c:pt>
                <c:pt idx="3815">
                  <c:v>1.6525460000000001</c:v>
                </c:pt>
                <c:pt idx="3816">
                  <c:v>1.6361479999999999</c:v>
                </c:pt>
                <c:pt idx="3817">
                  <c:v>1.618984</c:v>
                </c:pt>
                <c:pt idx="3818">
                  <c:v>1.600833</c:v>
                </c:pt>
                <c:pt idx="3819">
                  <c:v>1.581515</c:v>
                </c:pt>
                <c:pt idx="3820">
                  <c:v>1.5608310000000001</c:v>
                </c:pt>
                <c:pt idx="3821">
                  <c:v>1.53853</c:v>
                </c:pt>
                <c:pt idx="3822">
                  <c:v>1.5143949999999999</c:v>
                </c:pt>
                <c:pt idx="3823">
                  <c:v>1.4883109999999999</c:v>
                </c:pt>
                <c:pt idx="3824">
                  <c:v>1.460269</c:v>
                </c:pt>
                <c:pt idx="3825">
                  <c:v>1.4303159999999999</c:v>
                </c:pt>
                <c:pt idx="3826">
                  <c:v>1.3985369999999999</c:v>
                </c:pt>
                <c:pt idx="3827">
                  <c:v>1.3650310000000001</c:v>
                </c:pt>
                <c:pt idx="3828">
                  <c:v>1.3298810000000001</c:v>
                </c:pt>
                <c:pt idx="3829">
                  <c:v>1.293172</c:v>
                </c:pt>
                <c:pt idx="3830">
                  <c:v>1.255047</c:v>
                </c:pt>
                <c:pt idx="3831">
                  <c:v>1.2157450000000001</c:v>
                </c:pt>
                <c:pt idx="3832">
                  <c:v>1.1755869999999999</c:v>
                </c:pt>
                <c:pt idx="3833">
                  <c:v>1.1348959999999999</c:v>
                </c:pt>
                <c:pt idx="3834">
                  <c:v>1.0939160000000001</c:v>
                </c:pt>
                <c:pt idx="3835">
                  <c:v>1.0528219999999999</c:v>
                </c:pt>
                <c:pt idx="3836">
                  <c:v>1.0117959999999999</c:v>
                </c:pt>
                <c:pt idx="3837">
                  <c:v>0.97108399999999995</c:v>
                </c:pt>
                <c:pt idx="3838">
                  <c:v>0.930979</c:v>
                </c:pt>
                <c:pt idx="3839">
                  <c:v>0.89176999999999995</c:v>
                </c:pt>
                <c:pt idx="3840">
                  <c:v>0.85370900000000005</c:v>
                </c:pt>
                <c:pt idx="3841">
                  <c:v>0.81699699999999997</c:v>
                </c:pt>
                <c:pt idx="3842">
                  <c:v>0.78176699999999999</c:v>
                </c:pt>
                <c:pt idx="3843">
                  <c:v>0.74808600000000003</c:v>
                </c:pt>
                <c:pt idx="3844">
                  <c:v>0.71598600000000001</c:v>
                </c:pt>
                <c:pt idx="3845">
                  <c:v>0.68548399999999998</c:v>
                </c:pt>
                <c:pt idx="3846">
                  <c:v>0.65657100000000002</c:v>
                </c:pt>
                <c:pt idx="3847">
                  <c:v>0.62919899999999995</c:v>
                </c:pt>
                <c:pt idx="3848">
                  <c:v>0.60330700000000004</c:v>
                </c:pt>
                <c:pt idx="3849">
                  <c:v>0.57884400000000003</c:v>
                </c:pt>
                <c:pt idx="3850">
                  <c:v>0.55571700000000002</c:v>
                </c:pt>
                <c:pt idx="3851">
                  <c:v>0.53375799999999995</c:v>
                </c:pt>
                <c:pt idx="3852">
                  <c:v>0.51277200000000001</c:v>
                </c:pt>
                <c:pt idx="3853">
                  <c:v>0.49262099999999998</c:v>
                </c:pt>
                <c:pt idx="3854">
                  <c:v>0.47323900000000002</c:v>
                </c:pt>
                <c:pt idx="3855">
                  <c:v>0.45461299999999999</c:v>
                </c:pt>
                <c:pt idx="3856">
                  <c:v>0.43673800000000002</c:v>
                </c:pt>
                <c:pt idx="3857">
                  <c:v>0.41957299999999997</c:v>
                </c:pt>
                <c:pt idx="3858">
                  <c:v>0.40303899999999998</c:v>
                </c:pt>
                <c:pt idx="3859">
                  <c:v>0.38707900000000001</c:v>
                </c:pt>
                <c:pt idx="3860">
                  <c:v>0.37171100000000001</c:v>
                </c:pt>
                <c:pt idx="3861">
                  <c:v>0.35700199999999999</c:v>
                </c:pt>
                <c:pt idx="3862">
                  <c:v>0.34301900000000002</c:v>
                </c:pt>
                <c:pt idx="3863">
                  <c:v>0.32978800000000003</c:v>
                </c:pt>
                <c:pt idx="3864">
                  <c:v>0.31730599999999998</c:v>
                </c:pt>
                <c:pt idx="3865">
                  <c:v>0.30557000000000001</c:v>
                </c:pt>
                <c:pt idx="3866">
                  <c:v>0.29462699999999997</c:v>
                </c:pt>
                <c:pt idx="3867">
                  <c:v>0.28455999999999998</c:v>
                </c:pt>
                <c:pt idx="3868">
                  <c:v>0.27539799999999998</c:v>
                </c:pt>
                <c:pt idx="3869">
                  <c:v>0.26706999999999997</c:v>
                </c:pt>
                <c:pt idx="3870">
                  <c:v>0.25944800000000001</c:v>
                </c:pt>
                <c:pt idx="3871">
                  <c:v>0.25241599999999997</c:v>
                </c:pt>
                <c:pt idx="3872">
                  <c:v>0.245888</c:v>
                </c:pt>
                <c:pt idx="3873">
                  <c:v>0.23976500000000001</c:v>
                </c:pt>
                <c:pt idx="3874">
                  <c:v>0.23392499999999999</c:v>
                </c:pt>
                <c:pt idx="3875">
                  <c:v>0.22826299999999999</c:v>
                </c:pt>
                <c:pt idx="3876">
                  <c:v>0.222721</c:v>
                </c:pt>
                <c:pt idx="3877">
                  <c:v>0.21727399999999999</c:v>
                </c:pt>
                <c:pt idx="3878">
                  <c:v>0.211923</c:v>
                </c:pt>
                <c:pt idx="3879">
                  <c:v>0.20671600000000001</c:v>
                </c:pt>
                <c:pt idx="3880">
                  <c:v>0.20171700000000001</c:v>
                </c:pt>
                <c:pt idx="3881">
                  <c:v>0.19694500000000001</c:v>
                </c:pt>
                <c:pt idx="3882">
                  <c:v>0.19236300000000001</c:v>
                </c:pt>
                <c:pt idx="3883">
                  <c:v>0.187941</c:v>
                </c:pt>
                <c:pt idx="3884">
                  <c:v>0.18371799999999999</c:v>
                </c:pt>
                <c:pt idx="3885">
                  <c:v>0.17977699999999999</c:v>
                </c:pt>
                <c:pt idx="3886">
                  <c:v>0.17618600000000001</c:v>
                </c:pt>
                <c:pt idx="3887">
                  <c:v>0.172988</c:v>
                </c:pt>
                <c:pt idx="3888">
                  <c:v>0.17022000000000001</c:v>
                </c:pt>
                <c:pt idx="3889">
                  <c:v>0.16794400000000001</c:v>
                </c:pt>
                <c:pt idx="3890">
                  <c:v>0.16622999999999999</c:v>
                </c:pt>
                <c:pt idx="3891">
                  <c:v>0.16511200000000001</c:v>
                </c:pt>
                <c:pt idx="3892">
                  <c:v>0.16452600000000001</c:v>
                </c:pt>
                <c:pt idx="3893">
                  <c:v>0.164322</c:v>
                </c:pt>
                <c:pt idx="3894">
                  <c:v>0.164349</c:v>
                </c:pt>
                <c:pt idx="3895">
                  <c:v>0.16450999999999999</c:v>
                </c:pt>
                <c:pt idx="3896">
                  <c:v>0.164744</c:v>
                </c:pt>
                <c:pt idx="3897">
                  <c:v>0.16499900000000001</c:v>
                </c:pt>
                <c:pt idx="3898">
                  <c:v>0.16522800000000001</c:v>
                </c:pt>
                <c:pt idx="3899">
                  <c:v>0.16537299999999999</c:v>
                </c:pt>
                <c:pt idx="3900">
                  <c:v>0.165376</c:v>
                </c:pt>
                <c:pt idx="3901">
                  <c:v>0.16523099999999999</c:v>
                </c:pt>
                <c:pt idx="3902">
                  <c:v>0.16500000000000001</c:v>
                </c:pt>
                <c:pt idx="3903">
                  <c:v>0.16472800000000001</c:v>
                </c:pt>
                <c:pt idx="3904">
                  <c:v>0.16436600000000001</c:v>
                </c:pt>
                <c:pt idx="3905">
                  <c:v>0.163827</c:v>
                </c:pt>
                <c:pt idx="3906">
                  <c:v>0.16309299999999999</c:v>
                </c:pt>
                <c:pt idx="3907">
                  <c:v>0.162217</c:v>
                </c:pt>
                <c:pt idx="3908">
                  <c:v>0.161245</c:v>
                </c:pt>
                <c:pt idx="3909">
                  <c:v>0.16018199999999999</c:v>
                </c:pt>
                <c:pt idx="3910">
                  <c:v>0.15901799999999999</c:v>
                </c:pt>
                <c:pt idx="3911">
                  <c:v>0.15774299999999999</c:v>
                </c:pt>
                <c:pt idx="3912">
                  <c:v>0.15635499999999999</c:v>
                </c:pt>
                <c:pt idx="3913">
                  <c:v>0.15488499999999999</c:v>
                </c:pt>
                <c:pt idx="3914">
                  <c:v>0.15337700000000001</c:v>
                </c:pt>
                <c:pt idx="3915">
                  <c:v>0.15182399999999999</c:v>
                </c:pt>
                <c:pt idx="3916">
                  <c:v>0.15016199999999999</c:v>
                </c:pt>
                <c:pt idx="3917">
                  <c:v>0.14834900000000001</c:v>
                </c:pt>
                <c:pt idx="3918">
                  <c:v>0.14640400000000001</c:v>
                </c:pt>
                <c:pt idx="3919">
                  <c:v>0.14435200000000001</c:v>
                </c:pt>
                <c:pt idx="3920">
                  <c:v>0.14219300000000001</c:v>
                </c:pt>
                <c:pt idx="3921">
                  <c:v>0.13992499999999999</c:v>
                </c:pt>
                <c:pt idx="3922">
                  <c:v>0.13753099999999999</c:v>
                </c:pt>
                <c:pt idx="3923">
                  <c:v>0.13495299999999999</c:v>
                </c:pt>
                <c:pt idx="3924">
                  <c:v>0.13212099999999999</c:v>
                </c:pt>
                <c:pt idx="3925">
                  <c:v>0.129027</c:v>
                </c:pt>
                <c:pt idx="3926">
                  <c:v>0.125723</c:v>
                </c:pt>
                <c:pt idx="3927">
                  <c:v>0.122236</c:v>
                </c:pt>
                <c:pt idx="3928">
                  <c:v>0.118571</c:v>
                </c:pt>
                <c:pt idx="3929">
                  <c:v>0.11475299999999999</c:v>
                </c:pt>
                <c:pt idx="3930">
                  <c:v>0.11081299999999999</c:v>
                </c:pt>
                <c:pt idx="3931">
                  <c:v>0.10671700000000001</c:v>
                </c:pt>
                <c:pt idx="3932">
                  <c:v>0.10241599999999999</c:v>
                </c:pt>
                <c:pt idx="3933">
                  <c:v>9.7959000000000004E-2</c:v>
                </c:pt>
                <c:pt idx="3934">
                  <c:v>9.3492000000000006E-2</c:v>
                </c:pt>
                <c:pt idx="3935">
                  <c:v>8.9154999999999998E-2</c:v>
                </c:pt>
                <c:pt idx="3936">
                  <c:v>8.5004999999999997E-2</c:v>
                </c:pt>
                <c:pt idx="3937">
                  <c:v>8.1027000000000002E-2</c:v>
                </c:pt>
                <c:pt idx="3938">
                  <c:v>7.7176999999999996E-2</c:v>
                </c:pt>
                <c:pt idx="3939">
                  <c:v>7.3460999999999999E-2</c:v>
                </c:pt>
                <c:pt idx="3940">
                  <c:v>6.9973999999999995E-2</c:v>
                </c:pt>
                <c:pt idx="3941">
                  <c:v>6.6838999999999996E-2</c:v>
                </c:pt>
                <c:pt idx="3942">
                  <c:v>6.4106999999999997E-2</c:v>
                </c:pt>
                <c:pt idx="3943">
                  <c:v>6.1761000000000003E-2</c:v>
                </c:pt>
                <c:pt idx="3944">
                  <c:v>5.9799999999999999E-2</c:v>
                </c:pt>
                <c:pt idx="3945">
                  <c:v>5.8250999999999997E-2</c:v>
                </c:pt>
                <c:pt idx="3946">
                  <c:v>5.7085999999999998E-2</c:v>
                </c:pt>
                <c:pt idx="3947">
                  <c:v>5.6182999999999997E-2</c:v>
                </c:pt>
                <c:pt idx="3948">
                  <c:v>5.5419999999999997E-2</c:v>
                </c:pt>
                <c:pt idx="3949">
                  <c:v>5.4755999999999999E-2</c:v>
                </c:pt>
                <c:pt idx="3950">
                  <c:v>5.4205000000000003E-2</c:v>
                </c:pt>
                <c:pt idx="3951">
                  <c:v>5.3755999999999998E-2</c:v>
                </c:pt>
                <c:pt idx="3952">
                  <c:v>5.3356000000000001E-2</c:v>
                </c:pt>
                <c:pt idx="3953">
                  <c:v>5.2929999999999998E-2</c:v>
                </c:pt>
                <c:pt idx="3954">
                  <c:v>5.2414000000000002E-2</c:v>
                </c:pt>
                <c:pt idx="3955">
                  <c:v>5.1789000000000002E-2</c:v>
                </c:pt>
                <c:pt idx="3956">
                  <c:v>5.1090000000000003E-2</c:v>
                </c:pt>
                <c:pt idx="3957">
                  <c:v>5.0346000000000002E-2</c:v>
                </c:pt>
                <c:pt idx="3958">
                  <c:v>4.9505E-2</c:v>
                </c:pt>
                <c:pt idx="3959">
                  <c:v>4.8447999999999998E-2</c:v>
                </c:pt>
                <c:pt idx="3960">
                  <c:v>4.7062E-2</c:v>
                </c:pt>
                <c:pt idx="3961">
                  <c:v>4.5314E-2</c:v>
                </c:pt>
                <c:pt idx="3962">
                  <c:v>4.3271999999999998E-2</c:v>
                </c:pt>
                <c:pt idx="3963">
                  <c:v>4.1065999999999998E-2</c:v>
                </c:pt>
                <c:pt idx="3964">
                  <c:v>3.8802999999999997E-2</c:v>
                </c:pt>
                <c:pt idx="3965">
                  <c:v>3.6516E-2</c:v>
                </c:pt>
                <c:pt idx="3966">
                  <c:v>3.4162999999999999E-2</c:v>
                </c:pt>
                <c:pt idx="3967">
                  <c:v>3.1682000000000002E-2</c:v>
                </c:pt>
                <c:pt idx="3968">
                  <c:v>2.9041999999999998E-2</c:v>
                </c:pt>
                <c:pt idx="3969">
                  <c:v>2.6251E-2</c:v>
                </c:pt>
                <c:pt idx="3970">
                  <c:v>2.333E-2</c:v>
                </c:pt>
                <c:pt idx="3971">
                  <c:v>2.0316000000000001E-2</c:v>
                </c:pt>
                <c:pt idx="3972">
                  <c:v>1.7299999999999999E-2</c:v>
                </c:pt>
                <c:pt idx="3973">
                  <c:v>1.4435999999999999E-2</c:v>
                </c:pt>
                <c:pt idx="3974">
                  <c:v>1.1913E-2</c:v>
                </c:pt>
                <c:pt idx="3975">
                  <c:v>9.9120000000000007E-3</c:v>
                </c:pt>
                <c:pt idx="3976">
                  <c:v>8.5880000000000001E-3</c:v>
                </c:pt>
                <c:pt idx="3977">
                  <c:v>8.0730000000000003E-3</c:v>
                </c:pt>
                <c:pt idx="3978">
                  <c:v>8.1890000000000001E-3</c:v>
                </c:pt>
                <c:pt idx="3979">
                  <c:v>9.2999999999999992E-3</c:v>
                </c:pt>
                <c:pt idx="3980">
                  <c:v>1.1447000000000001E-2</c:v>
                </c:pt>
                <c:pt idx="3981">
                  <c:v>1.4652E-2</c:v>
                </c:pt>
                <c:pt idx="3982">
                  <c:v>1.8950999999999999E-2</c:v>
                </c:pt>
                <c:pt idx="3983">
                  <c:v>2.4386999999999999E-2</c:v>
                </c:pt>
                <c:pt idx="3984">
                  <c:v>3.0967000000000001E-2</c:v>
                </c:pt>
                <c:pt idx="3985">
                  <c:v>3.8632E-2</c:v>
                </c:pt>
                <c:pt idx="3986">
                  <c:v>4.7253000000000003E-2</c:v>
                </c:pt>
                <c:pt idx="3987">
                  <c:v>5.6646000000000002E-2</c:v>
                </c:pt>
                <c:pt idx="3988">
                  <c:v>6.6561999999999996E-2</c:v>
                </c:pt>
                <c:pt idx="3989">
                  <c:v>7.6659000000000005E-2</c:v>
                </c:pt>
                <c:pt idx="3990">
                  <c:v>8.6529999999999996E-2</c:v>
                </c:pt>
                <c:pt idx="3991">
                  <c:v>9.5815999999999998E-2</c:v>
                </c:pt>
                <c:pt idx="3992">
                  <c:v>0.104269</c:v>
                </c:pt>
                <c:pt idx="3993">
                  <c:v>0.111695</c:v>
                </c:pt>
                <c:pt idx="3994">
                  <c:v>0.117933</c:v>
                </c:pt>
                <c:pt idx="3995">
                  <c:v>0.1229</c:v>
                </c:pt>
                <c:pt idx="3996">
                  <c:v>0.12662799999999999</c:v>
                </c:pt>
                <c:pt idx="3997">
                  <c:v>0.12920400000000001</c:v>
                </c:pt>
                <c:pt idx="3998">
                  <c:v>0.130721</c:v>
                </c:pt>
                <c:pt idx="3999">
                  <c:v>0.13128100000000001</c:v>
                </c:pt>
                <c:pt idx="4000">
                  <c:v>0.131027</c:v>
                </c:pt>
                <c:pt idx="4001">
                  <c:v>0.13016800000000001</c:v>
                </c:pt>
                <c:pt idx="4002">
                  <c:v>0.12892999999999999</c:v>
                </c:pt>
                <c:pt idx="4003">
                  <c:v>0.12748300000000001</c:v>
                </c:pt>
                <c:pt idx="4004">
                  <c:v>0.125967</c:v>
                </c:pt>
                <c:pt idx="4005">
                  <c:v>0.124557</c:v>
                </c:pt>
                <c:pt idx="4006">
                  <c:v>0.123444</c:v>
                </c:pt>
                <c:pt idx="4007">
                  <c:v>0.122756</c:v>
                </c:pt>
                <c:pt idx="4008">
                  <c:v>0.122532</c:v>
                </c:pt>
                <c:pt idx="4009">
                  <c:v>0.122727</c:v>
                </c:pt>
                <c:pt idx="4010">
                  <c:v>0.123223</c:v>
                </c:pt>
                <c:pt idx="4011">
                  <c:v>0.123889</c:v>
                </c:pt>
                <c:pt idx="4012">
                  <c:v>0.124622</c:v>
                </c:pt>
                <c:pt idx="4013">
                  <c:v>0.12529799999999999</c:v>
                </c:pt>
                <c:pt idx="4014">
                  <c:v>0.125724</c:v>
                </c:pt>
                <c:pt idx="4015">
                  <c:v>0.125691</c:v>
                </c:pt>
                <c:pt idx="4016">
                  <c:v>0.12506100000000001</c:v>
                </c:pt>
                <c:pt idx="4017">
                  <c:v>0.12378599999999999</c:v>
                </c:pt>
                <c:pt idx="4018">
                  <c:v>0.12189700000000001</c:v>
                </c:pt>
                <c:pt idx="4019">
                  <c:v>0.119468</c:v>
                </c:pt>
                <c:pt idx="4020">
                  <c:v>0.116567</c:v>
                </c:pt>
                <c:pt idx="4021">
                  <c:v>0.113247</c:v>
                </c:pt>
                <c:pt idx="4022">
                  <c:v>0.10961600000000001</c:v>
                </c:pt>
                <c:pt idx="4023">
                  <c:v>0.10588400000000001</c:v>
                </c:pt>
                <c:pt idx="4024">
                  <c:v>0.102342</c:v>
                </c:pt>
                <c:pt idx="4025">
                  <c:v>9.9241999999999997E-2</c:v>
                </c:pt>
                <c:pt idx="4026">
                  <c:v>9.6694000000000002E-2</c:v>
                </c:pt>
                <c:pt idx="4027">
                  <c:v>9.4690999999999997E-2</c:v>
                </c:pt>
                <c:pt idx="4028">
                  <c:v>9.3270000000000006E-2</c:v>
                </c:pt>
                <c:pt idx="4029">
                  <c:v>9.2567999999999998E-2</c:v>
                </c:pt>
                <c:pt idx="4030">
                  <c:v>9.2704999999999996E-2</c:v>
                </c:pt>
                <c:pt idx="4031">
                  <c:v>9.3709000000000001E-2</c:v>
                </c:pt>
                <c:pt idx="4032">
                  <c:v>9.554E-2</c:v>
                </c:pt>
                <c:pt idx="4033">
                  <c:v>9.8128000000000007E-2</c:v>
                </c:pt>
                <c:pt idx="4034">
                  <c:v>0.101383</c:v>
                </c:pt>
                <c:pt idx="4035">
                  <c:v>0.10526000000000001</c:v>
                </c:pt>
                <c:pt idx="4036">
                  <c:v>0.109736</c:v>
                </c:pt>
                <c:pt idx="4037">
                  <c:v>0.114687</c:v>
                </c:pt>
                <c:pt idx="4038">
                  <c:v>0.11987299999999999</c:v>
                </c:pt>
                <c:pt idx="4039">
                  <c:v>0.12504499999999999</c:v>
                </c:pt>
                <c:pt idx="4040">
                  <c:v>0.129998</c:v>
                </c:pt>
                <c:pt idx="4041">
                  <c:v>0.13451199999999999</c:v>
                </c:pt>
                <c:pt idx="4042">
                  <c:v>0.138352</c:v>
                </c:pt>
                <c:pt idx="4043">
                  <c:v>0.14135300000000001</c:v>
                </c:pt>
                <c:pt idx="4044">
                  <c:v>0.14344799999999999</c:v>
                </c:pt>
                <c:pt idx="4045">
                  <c:v>0.14463300000000001</c:v>
                </c:pt>
                <c:pt idx="4046">
                  <c:v>0.14491799999999999</c:v>
                </c:pt>
                <c:pt idx="4047">
                  <c:v>0.14431099999999999</c:v>
                </c:pt>
                <c:pt idx="4048">
                  <c:v>0.142817</c:v>
                </c:pt>
                <c:pt idx="4049">
                  <c:v>0.14041899999999999</c:v>
                </c:pt>
                <c:pt idx="4050">
                  <c:v>0.137104</c:v>
                </c:pt>
                <c:pt idx="4051">
                  <c:v>0.132911</c:v>
                </c:pt>
                <c:pt idx="4052">
                  <c:v>0.12792799999999999</c:v>
                </c:pt>
                <c:pt idx="4053">
                  <c:v>0.122241</c:v>
                </c:pt>
                <c:pt idx="4054">
                  <c:v>0.115938</c:v>
                </c:pt>
                <c:pt idx="4055">
                  <c:v>0.109167</c:v>
                </c:pt>
                <c:pt idx="4056">
                  <c:v>0.102133</c:v>
                </c:pt>
                <c:pt idx="4057">
                  <c:v>9.5022999999999996E-2</c:v>
                </c:pt>
                <c:pt idx="4058">
                  <c:v>8.8000999999999996E-2</c:v>
                </c:pt>
                <c:pt idx="4059">
                  <c:v>8.1212999999999994E-2</c:v>
                </c:pt>
                <c:pt idx="4060">
                  <c:v>7.4732999999999994E-2</c:v>
                </c:pt>
                <c:pt idx="4061">
                  <c:v>6.8542000000000006E-2</c:v>
                </c:pt>
                <c:pt idx="4062">
                  <c:v>6.2614000000000003E-2</c:v>
                </c:pt>
                <c:pt idx="4063">
                  <c:v>5.6984E-2</c:v>
                </c:pt>
                <c:pt idx="4064">
                  <c:v>5.1700999999999997E-2</c:v>
                </c:pt>
                <c:pt idx="4065">
                  <c:v>4.6797999999999999E-2</c:v>
                </c:pt>
                <c:pt idx="4066">
                  <c:v>4.2347999999999997E-2</c:v>
                </c:pt>
                <c:pt idx="4067">
                  <c:v>3.8456999999999998E-2</c:v>
                </c:pt>
                <c:pt idx="4068">
                  <c:v>3.5173000000000003E-2</c:v>
                </c:pt>
                <c:pt idx="4069">
                  <c:v>3.2407999999999999E-2</c:v>
                </c:pt>
                <c:pt idx="4070">
                  <c:v>0.03</c:v>
                </c:pt>
                <c:pt idx="4071">
                  <c:v>2.785E-2</c:v>
                </c:pt>
                <c:pt idx="4072">
                  <c:v>2.5978000000000001E-2</c:v>
                </c:pt>
                <c:pt idx="4073">
                  <c:v>2.4424000000000001E-2</c:v>
                </c:pt>
                <c:pt idx="4074">
                  <c:v>2.3129E-2</c:v>
                </c:pt>
                <c:pt idx="4075">
                  <c:v>2.1961999999999999E-2</c:v>
                </c:pt>
                <c:pt idx="4076">
                  <c:v>2.0816999999999999E-2</c:v>
                </c:pt>
                <c:pt idx="4077">
                  <c:v>1.9675999999999999E-2</c:v>
                </c:pt>
                <c:pt idx="4078">
                  <c:v>1.8585000000000001E-2</c:v>
                </c:pt>
                <c:pt idx="4079">
                  <c:v>1.7589E-2</c:v>
                </c:pt>
                <c:pt idx="4080">
                  <c:v>1.6667999999999999E-2</c:v>
                </c:pt>
                <c:pt idx="4081">
                  <c:v>1.576E-2</c:v>
                </c:pt>
                <c:pt idx="4082">
                  <c:v>1.4838E-2</c:v>
                </c:pt>
                <c:pt idx="4083">
                  <c:v>1.3918E-2</c:v>
                </c:pt>
                <c:pt idx="4084">
                  <c:v>1.3044999999999999E-2</c:v>
                </c:pt>
                <c:pt idx="4085">
                  <c:v>1.2342000000000001E-2</c:v>
                </c:pt>
                <c:pt idx="4086">
                  <c:v>1.0500000000000001E-2</c:v>
                </c:pt>
                <c:pt idx="4087">
                  <c:v>9.1800000000000007E-3</c:v>
                </c:pt>
                <c:pt idx="4088">
                  <c:v>8.3929999999999994E-3</c:v>
                </c:pt>
                <c:pt idx="4089">
                  <c:v>8.0730000000000003E-3</c:v>
                </c:pt>
                <c:pt idx="4090">
                  <c:v>8.0809999999999996E-3</c:v>
                </c:pt>
                <c:pt idx="4091">
                  <c:v>8.548E-3</c:v>
                </c:pt>
                <c:pt idx="4092">
                  <c:v>9.4120000000000002E-3</c:v>
                </c:pt>
                <c:pt idx="4093">
                  <c:v>1.0531E-2</c:v>
                </c:pt>
                <c:pt idx="4094">
                  <c:v>1.1752E-2</c:v>
                </c:pt>
                <c:pt idx="4095">
                  <c:v>1.3001E-2</c:v>
                </c:pt>
                <c:pt idx="4096">
                  <c:v>1.4252000000000001E-2</c:v>
                </c:pt>
                <c:pt idx="4097">
                  <c:v>1.5445E-2</c:v>
                </c:pt>
                <c:pt idx="4098">
                  <c:v>1.6487000000000002E-2</c:v>
                </c:pt>
                <c:pt idx="4099">
                  <c:v>1.7333999999999999E-2</c:v>
                </c:pt>
                <c:pt idx="4100">
                  <c:v>1.7982999999999999E-2</c:v>
                </c:pt>
                <c:pt idx="4101">
                  <c:v>1.8387000000000001E-2</c:v>
                </c:pt>
                <c:pt idx="4102">
                  <c:v>1.8452E-2</c:v>
                </c:pt>
                <c:pt idx="4103">
                  <c:v>1.8117999999999999E-2</c:v>
                </c:pt>
                <c:pt idx="4104">
                  <c:v>1.7389000000000002E-2</c:v>
                </c:pt>
                <c:pt idx="4105">
                  <c:v>1.6296999999999999E-2</c:v>
                </c:pt>
                <c:pt idx="4106">
                  <c:v>1.4921E-2</c:v>
                </c:pt>
                <c:pt idx="4107">
                  <c:v>1.3417E-2</c:v>
                </c:pt>
                <c:pt idx="4108">
                  <c:v>1.1979E-2</c:v>
                </c:pt>
                <c:pt idx="4109">
                  <c:v>1.0741000000000001E-2</c:v>
                </c:pt>
                <c:pt idx="4110">
                  <c:v>9.7140000000000004E-3</c:v>
                </c:pt>
                <c:pt idx="4111">
                  <c:v>8.8229999999999992E-3</c:v>
                </c:pt>
                <c:pt idx="4112">
                  <c:v>8.0029999999999997E-3</c:v>
                </c:pt>
                <c:pt idx="4113">
                  <c:v>7.2820000000000003E-3</c:v>
                </c:pt>
                <c:pt idx="4114">
                  <c:v>6.7380000000000001E-3</c:v>
                </c:pt>
                <c:pt idx="4115">
                  <c:v>6.3740000000000003E-3</c:v>
                </c:pt>
                <c:pt idx="4116">
                  <c:v>6.0990000000000003E-3</c:v>
                </c:pt>
                <c:pt idx="4117">
                  <c:v>5.8659999999999997E-3</c:v>
                </c:pt>
                <c:pt idx="4118">
                  <c:v>5.7409999999999996E-3</c:v>
                </c:pt>
                <c:pt idx="4119">
                  <c:v>5.8180000000000003E-3</c:v>
                </c:pt>
                <c:pt idx="4120">
                  <c:v>6.1159999999999999E-3</c:v>
                </c:pt>
                <c:pt idx="4121">
                  <c:v>6.6090000000000003E-3</c:v>
                </c:pt>
                <c:pt idx="4122">
                  <c:v>7.2899999999999996E-3</c:v>
                </c:pt>
                <c:pt idx="4123">
                  <c:v>8.1499999999999993E-3</c:v>
                </c:pt>
                <c:pt idx="4124">
                  <c:v>9.1540000000000007E-3</c:v>
                </c:pt>
                <c:pt idx="4125">
                  <c:v>1.0271000000000001E-2</c:v>
                </c:pt>
                <c:pt idx="4126">
                  <c:v>1.1542E-2</c:v>
                </c:pt>
                <c:pt idx="4127">
                  <c:v>1.3051999999999999E-2</c:v>
                </c:pt>
                <c:pt idx="4128">
                  <c:v>1.4824E-2</c:v>
                </c:pt>
                <c:pt idx="4129">
                  <c:v>1.6802000000000001E-2</c:v>
                </c:pt>
                <c:pt idx="4130">
                  <c:v>1.8967000000000001E-2</c:v>
                </c:pt>
                <c:pt idx="4131">
                  <c:v>2.1388999999999998E-2</c:v>
                </c:pt>
                <c:pt idx="4132">
                  <c:v>2.4132000000000001E-2</c:v>
                </c:pt>
                <c:pt idx="4133">
                  <c:v>2.7143E-2</c:v>
                </c:pt>
                <c:pt idx="4134">
                  <c:v>3.0294999999999999E-2</c:v>
                </c:pt>
                <c:pt idx="4135">
                  <c:v>3.3489999999999999E-2</c:v>
                </c:pt>
                <c:pt idx="4136">
                  <c:v>3.6697E-2</c:v>
                </c:pt>
                <c:pt idx="4137">
                  <c:v>3.9898000000000003E-2</c:v>
                </c:pt>
                <c:pt idx="4138">
                  <c:v>4.3031E-2</c:v>
                </c:pt>
                <c:pt idx="4139">
                  <c:v>4.6024000000000002E-2</c:v>
                </c:pt>
                <c:pt idx="4140">
                  <c:v>4.8888000000000001E-2</c:v>
                </c:pt>
                <c:pt idx="4141">
                  <c:v>5.1716999999999999E-2</c:v>
                </c:pt>
                <c:pt idx="4142">
                  <c:v>5.4544000000000002E-2</c:v>
                </c:pt>
                <c:pt idx="4143">
                  <c:v>5.7239999999999999E-2</c:v>
                </c:pt>
                <c:pt idx="4144">
                  <c:v>5.9630000000000002E-2</c:v>
                </c:pt>
                <c:pt idx="4145">
                  <c:v>6.1655000000000001E-2</c:v>
                </c:pt>
                <c:pt idx="4146">
                  <c:v>6.3391000000000003E-2</c:v>
                </c:pt>
                <c:pt idx="4147">
                  <c:v>6.4911999999999997E-2</c:v>
                </c:pt>
                <c:pt idx="4148">
                  <c:v>6.6211000000000006E-2</c:v>
                </c:pt>
                <c:pt idx="4149">
                  <c:v>6.7226999999999995E-2</c:v>
                </c:pt>
                <c:pt idx="4150">
                  <c:v>6.7875000000000005E-2</c:v>
                </c:pt>
                <c:pt idx="4151">
                  <c:v>6.8028000000000005E-2</c:v>
                </c:pt>
                <c:pt idx="4152">
                  <c:v>6.7543000000000006E-2</c:v>
                </c:pt>
                <c:pt idx="4153">
                  <c:v>6.6356999999999999E-2</c:v>
                </c:pt>
                <c:pt idx="4154">
                  <c:v>6.4541000000000001E-2</c:v>
                </c:pt>
                <c:pt idx="4155">
                  <c:v>6.2217000000000001E-2</c:v>
                </c:pt>
                <c:pt idx="4156">
                  <c:v>5.9438999999999999E-2</c:v>
                </c:pt>
                <c:pt idx="4157">
                  <c:v>5.6176999999999998E-2</c:v>
                </c:pt>
                <c:pt idx="4158">
                  <c:v>5.2428000000000002E-2</c:v>
                </c:pt>
                <c:pt idx="4159">
                  <c:v>4.8304E-2</c:v>
                </c:pt>
                <c:pt idx="4160">
                  <c:v>4.3965999999999998E-2</c:v>
                </c:pt>
                <c:pt idx="4161">
                  <c:v>3.9523999999999997E-2</c:v>
                </c:pt>
                <c:pt idx="4162">
                  <c:v>3.5053000000000001E-2</c:v>
                </c:pt>
                <c:pt idx="4163">
                  <c:v>3.0658000000000001E-2</c:v>
                </c:pt>
                <c:pt idx="4164">
                  <c:v>2.6453000000000001E-2</c:v>
                </c:pt>
                <c:pt idx="4165">
                  <c:v>2.2508E-2</c:v>
                </c:pt>
                <c:pt idx="4166">
                  <c:v>1.8883E-2</c:v>
                </c:pt>
                <c:pt idx="4167">
                  <c:v>1.5692999999999999E-2</c:v>
                </c:pt>
                <c:pt idx="4168">
                  <c:v>1.3129999999999999E-2</c:v>
                </c:pt>
                <c:pt idx="4169">
                  <c:v>1.0437999999999999E-2</c:v>
                </c:pt>
                <c:pt idx="4170">
                  <c:v>8.7589999999999994E-3</c:v>
                </c:pt>
                <c:pt idx="4171">
                  <c:v>8.0730000000000003E-3</c:v>
                </c:pt>
                <c:pt idx="4172">
                  <c:v>7.9909999999999998E-3</c:v>
                </c:pt>
                <c:pt idx="4173">
                  <c:v>8.4709999999999994E-3</c:v>
                </c:pt>
                <c:pt idx="4174">
                  <c:v>9.3329999999999993E-3</c:v>
                </c:pt>
                <c:pt idx="4175">
                  <c:v>1.0463E-2</c:v>
                </c:pt>
                <c:pt idx="4176">
                  <c:v>1.1816E-2</c:v>
                </c:pt>
                <c:pt idx="4177">
                  <c:v>1.3394E-2</c:v>
                </c:pt>
                <c:pt idx="4178">
                  <c:v>1.5181999999999999E-2</c:v>
                </c:pt>
                <c:pt idx="4179">
                  <c:v>1.7090999999999999E-2</c:v>
                </c:pt>
                <c:pt idx="4180">
                  <c:v>1.8988999999999999E-2</c:v>
                </c:pt>
                <c:pt idx="4181">
                  <c:v>2.0760000000000001E-2</c:v>
                </c:pt>
                <c:pt idx="4182">
                  <c:v>2.2369E-2</c:v>
                </c:pt>
                <c:pt idx="4183">
                  <c:v>2.384E-2</c:v>
                </c:pt>
                <c:pt idx="4184">
                  <c:v>2.5172E-2</c:v>
                </c:pt>
                <c:pt idx="4185">
                  <c:v>2.6266999999999999E-2</c:v>
                </c:pt>
                <c:pt idx="4186">
                  <c:v>2.6970999999999998E-2</c:v>
                </c:pt>
                <c:pt idx="4187">
                  <c:v>2.7154999999999999E-2</c:v>
                </c:pt>
                <c:pt idx="4188">
                  <c:v>2.6794999999999999E-2</c:v>
                </c:pt>
                <c:pt idx="4189">
                  <c:v>2.6026000000000001E-2</c:v>
                </c:pt>
                <c:pt idx="4190">
                  <c:v>2.5087999999999999E-2</c:v>
                </c:pt>
                <c:pt idx="4191">
                  <c:v>2.4174000000000001E-2</c:v>
                </c:pt>
                <c:pt idx="4192">
                  <c:v>2.3376000000000001E-2</c:v>
                </c:pt>
                <c:pt idx="4193">
                  <c:v>2.2801999999999999E-2</c:v>
                </c:pt>
                <c:pt idx="4194">
                  <c:v>2.2688E-2</c:v>
                </c:pt>
                <c:pt idx="4195">
                  <c:v>2.3404999999999999E-2</c:v>
                </c:pt>
                <c:pt idx="4196">
                  <c:v>2.5405E-2</c:v>
                </c:pt>
                <c:pt idx="4197">
                  <c:v>2.9128999999999999E-2</c:v>
                </c:pt>
                <c:pt idx="4198">
                  <c:v>3.4847999999999997E-2</c:v>
                </c:pt>
                <c:pt idx="4199">
                  <c:v>4.2589000000000002E-2</c:v>
                </c:pt>
                <c:pt idx="4200">
                  <c:v>5.2207999999999997E-2</c:v>
                </c:pt>
                <c:pt idx="4201">
                  <c:v>6.3497999999999999E-2</c:v>
                </c:pt>
                <c:pt idx="4202">
                  <c:v>7.6226000000000002E-2</c:v>
                </c:pt>
                <c:pt idx="4203">
                  <c:v>9.0130000000000002E-2</c:v>
                </c:pt>
                <c:pt idx="4204">
                  <c:v>0.104917</c:v>
                </c:pt>
                <c:pt idx="4205">
                  <c:v>0.12028800000000001</c:v>
                </c:pt>
                <c:pt idx="4206">
                  <c:v>0.13599600000000001</c:v>
                </c:pt>
                <c:pt idx="4207">
                  <c:v>0.15182300000000001</c:v>
                </c:pt>
                <c:pt idx="4208">
                  <c:v>0.16744999999999999</c:v>
                </c:pt>
                <c:pt idx="4209">
                  <c:v>0.182369</c:v>
                </c:pt>
                <c:pt idx="4210">
                  <c:v>0.19597200000000001</c:v>
                </c:pt>
                <c:pt idx="4211">
                  <c:v>0.20776600000000001</c:v>
                </c:pt>
                <c:pt idx="4212">
                  <c:v>0.2175</c:v>
                </c:pt>
                <c:pt idx="4213">
                  <c:v>0.22509499999999999</c:v>
                </c:pt>
                <c:pt idx="4214">
                  <c:v>0.230514</c:v>
                </c:pt>
                <c:pt idx="4215">
                  <c:v>0.23377999999999999</c:v>
                </c:pt>
                <c:pt idx="4216">
                  <c:v>0.23511299999999999</c:v>
                </c:pt>
                <c:pt idx="4217">
                  <c:v>0.23496</c:v>
                </c:pt>
                <c:pt idx="4218">
                  <c:v>0.233871</c:v>
                </c:pt>
                <c:pt idx="4219">
                  <c:v>0.23239599999999999</c:v>
                </c:pt>
                <c:pt idx="4220">
                  <c:v>0.231015</c:v>
                </c:pt>
                <c:pt idx="4221">
                  <c:v>0.23003399999999999</c:v>
                </c:pt>
                <c:pt idx="4222">
                  <c:v>0.229516</c:v>
                </c:pt>
                <c:pt idx="4223">
                  <c:v>0.22939000000000001</c:v>
                </c:pt>
                <c:pt idx="4224">
                  <c:v>0.229634</c:v>
                </c:pt>
                <c:pt idx="4225">
                  <c:v>0.23032900000000001</c:v>
                </c:pt>
                <c:pt idx="4226">
                  <c:v>0.231601</c:v>
                </c:pt>
                <c:pt idx="4227">
                  <c:v>0.233538</c:v>
                </c:pt>
                <c:pt idx="4228">
                  <c:v>0.23616100000000001</c:v>
                </c:pt>
                <c:pt idx="4229">
                  <c:v>0.23943400000000001</c:v>
                </c:pt>
                <c:pt idx="4230">
                  <c:v>0.24324999999999999</c:v>
                </c:pt>
                <c:pt idx="4231">
                  <c:v>0.24738399999999999</c:v>
                </c:pt>
                <c:pt idx="4232">
                  <c:v>0.25148100000000001</c:v>
                </c:pt>
                <c:pt idx="4233">
                  <c:v>0.255139</c:v>
                </c:pt>
                <c:pt idx="4234">
                  <c:v>0.25806400000000002</c:v>
                </c:pt>
                <c:pt idx="4235">
                  <c:v>0.26016699999999998</c:v>
                </c:pt>
                <c:pt idx="4236">
                  <c:v>0.261494</c:v>
                </c:pt>
                <c:pt idx="4237">
                  <c:v>0.26203799999999999</c:v>
                </c:pt>
                <c:pt idx="4238">
                  <c:v>0.26169500000000001</c:v>
                </c:pt>
                <c:pt idx="4239">
                  <c:v>0.260409</c:v>
                </c:pt>
                <c:pt idx="4240">
                  <c:v>0.258241</c:v>
                </c:pt>
                <c:pt idx="4241">
                  <c:v>0.255276</c:v>
                </c:pt>
                <c:pt idx="4242">
                  <c:v>0.25157600000000002</c:v>
                </c:pt>
                <c:pt idx="4243">
                  <c:v>0.24726500000000001</c:v>
                </c:pt>
                <c:pt idx="4244">
                  <c:v>0.242507</c:v>
                </c:pt>
                <c:pt idx="4245">
                  <c:v>0.23736499999999999</c:v>
                </c:pt>
                <c:pt idx="4246">
                  <c:v>0.23178799999999999</c:v>
                </c:pt>
                <c:pt idx="4247">
                  <c:v>0.22575999999999999</c:v>
                </c:pt>
                <c:pt idx="4248">
                  <c:v>0.21939400000000001</c:v>
                </c:pt>
                <c:pt idx="4249">
                  <c:v>0.21287</c:v>
                </c:pt>
                <c:pt idx="4250">
                  <c:v>0.20633299999999999</c:v>
                </c:pt>
                <c:pt idx="4251">
                  <c:v>0.199846</c:v>
                </c:pt>
                <c:pt idx="4252">
                  <c:v>0.193413</c:v>
                </c:pt>
                <c:pt idx="4253">
                  <c:v>0.18703800000000001</c:v>
                </c:pt>
                <c:pt idx="4254">
                  <c:v>0.18077299999999999</c:v>
                </c:pt>
                <c:pt idx="4255">
                  <c:v>0.174706</c:v>
                </c:pt>
                <c:pt idx="4256">
                  <c:v>0.16891200000000001</c:v>
                </c:pt>
                <c:pt idx="4257">
                  <c:v>0.16341700000000001</c:v>
                </c:pt>
                <c:pt idx="4258">
                  <c:v>0.158166</c:v>
                </c:pt>
                <c:pt idx="4259">
                  <c:v>0.15301300000000001</c:v>
                </c:pt>
                <c:pt idx="4260">
                  <c:v>0.14774399999999999</c:v>
                </c:pt>
                <c:pt idx="4261">
                  <c:v>0.14219100000000001</c:v>
                </c:pt>
                <c:pt idx="4262">
                  <c:v>0.136376</c:v>
                </c:pt>
                <c:pt idx="4263">
                  <c:v>0.13051099999999999</c:v>
                </c:pt>
                <c:pt idx="4264">
                  <c:v>0.124816</c:v>
                </c:pt>
                <c:pt idx="4265">
                  <c:v>0.11935800000000001</c:v>
                </c:pt>
                <c:pt idx="4266">
                  <c:v>0.114034</c:v>
                </c:pt>
                <c:pt idx="4267">
                  <c:v>0.108595</c:v>
                </c:pt>
                <c:pt idx="4268">
                  <c:v>0.1027</c:v>
                </c:pt>
                <c:pt idx="4269">
                  <c:v>9.6214999999999995E-2</c:v>
                </c:pt>
                <c:pt idx="4270">
                  <c:v>9.0124999999999997E-2</c:v>
                </c:pt>
                <c:pt idx="4271">
                  <c:v>8.7073999999999999E-2</c:v>
                </c:pt>
                <c:pt idx="4272">
                  <c:v>8.7678000000000006E-2</c:v>
                </c:pt>
                <c:pt idx="4273">
                  <c:v>8.9923000000000003E-2</c:v>
                </c:pt>
                <c:pt idx="4274">
                  <c:v>9.2358999999999997E-2</c:v>
                </c:pt>
                <c:pt idx="4275">
                  <c:v>9.4463000000000005E-2</c:v>
                </c:pt>
                <c:pt idx="4276">
                  <c:v>9.6146999999999996E-2</c:v>
                </c:pt>
                <c:pt idx="4277">
                  <c:v>9.7475000000000006E-2</c:v>
                </c:pt>
                <c:pt idx="4278">
                  <c:v>9.8534999999999998E-2</c:v>
                </c:pt>
                <c:pt idx="4279">
                  <c:v>9.9338999999999997E-2</c:v>
                </c:pt>
                <c:pt idx="4280">
                  <c:v>9.9790000000000004E-2</c:v>
                </c:pt>
                <c:pt idx="4281">
                  <c:v>9.9734000000000003E-2</c:v>
                </c:pt>
                <c:pt idx="4282">
                  <c:v>9.9004999999999996E-2</c:v>
                </c:pt>
                <c:pt idx="4283">
                  <c:v>9.7469E-2</c:v>
                </c:pt>
                <c:pt idx="4284">
                  <c:v>9.5089999999999994E-2</c:v>
                </c:pt>
                <c:pt idx="4285">
                  <c:v>9.1952000000000006E-2</c:v>
                </c:pt>
                <c:pt idx="4286">
                  <c:v>8.8189000000000003E-2</c:v>
                </c:pt>
                <c:pt idx="4287">
                  <c:v>8.3907999999999996E-2</c:v>
                </c:pt>
                <c:pt idx="4288">
                  <c:v>7.9185000000000005E-2</c:v>
                </c:pt>
                <c:pt idx="4289">
                  <c:v>7.4056999999999998E-2</c:v>
                </c:pt>
                <c:pt idx="4290">
                  <c:v>6.8533999999999998E-2</c:v>
                </c:pt>
                <c:pt idx="4291">
                  <c:v>6.2742999999999993E-2</c:v>
                </c:pt>
                <c:pt idx="4292">
                  <c:v>5.7174000000000003E-2</c:v>
                </c:pt>
                <c:pt idx="4293">
                  <c:v>5.2802000000000002E-2</c:v>
                </c:pt>
                <c:pt idx="4294">
                  <c:v>5.0883999999999999E-2</c:v>
                </c:pt>
                <c:pt idx="4295">
                  <c:v>5.1758999999999999E-2</c:v>
                </c:pt>
                <c:pt idx="4296">
                  <c:v>5.3073000000000002E-2</c:v>
                </c:pt>
                <c:pt idx="4297">
                  <c:v>5.2907999999999997E-2</c:v>
                </c:pt>
                <c:pt idx="4298">
                  <c:v>5.1735000000000003E-2</c:v>
                </c:pt>
                <c:pt idx="4299">
                  <c:v>5.0193000000000002E-2</c:v>
                </c:pt>
                <c:pt idx="4300">
                  <c:v>4.8493000000000001E-2</c:v>
                </c:pt>
                <c:pt idx="4301">
                  <c:v>4.6613000000000002E-2</c:v>
                </c:pt>
                <c:pt idx="4302">
                  <c:v>4.4519000000000003E-2</c:v>
                </c:pt>
                <c:pt idx="4303">
                  <c:v>4.2258999999999998E-2</c:v>
                </c:pt>
                <c:pt idx="4304">
                  <c:v>3.9893999999999999E-2</c:v>
                </c:pt>
                <c:pt idx="4305">
                  <c:v>3.7405000000000001E-2</c:v>
                </c:pt>
                <c:pt idx="4306">
                  <c:v>3.4726E-2</c:v>
                </c:pt>
                <c:pt idx="4307">
                  <c:v>3.1885999999999998E-2</c:v>
                </c:pt>
                <c:pt idx="4308">
                  <c:v>2.9034999999999998E-2</c:v>
                </c:pt>
                <c:pt idx="4309">
                  <c:v>2.6325999999999999E-2</c:v>
                </c:pt>
                <c:pt idx="4310">
                  <c:v>2.3845999999999999E-2</c:v>
                </c:pt>
                <c:pt idx="4311">
                  <c:v>2.1680999999999999E-2</c:v>
                </c:pt>
                <c:pt idx="4312">
                  <c:v>1.9927E-2</c:v>
                </c:pt>
                <c:pt idx="4313">
                  <c:v>1.8599000000000001E-2</c:v>
                </c:pt>
                <c:pt idx="4314">
                  <c:v>1.7611999999999999E-2</c:v>
                </c:pt>
                <c:pt idx="4315">
                  <c:v>1.6865000000000002E-2</c:v>
                </c:pt>
                <c:pt idx="4316">
                  <c:v>1.626E-2</c:v>
                </c:pt>
                <c:pt idx="4317">
                  <c:v>1.5668999999999999E-2</c:v>
                </c:pt>
                <c:pt idx="4318">
                  <c:v>1.5022000000000001E-2</c:v>
                </c:pt>
                <c:pt idx="4319">
                  <c:v>1.4404999999999999E-2</c:v>
                </c:pt>
                <c:pt idx="4320">
                  <c:v>1.3984E-2</c:v>
                </c:pt>
                <c:pt idx="4321">
                  <c:v>1.384E-2</c:v>
                </c:pt>
                <c:pt idx="4322">
                  <c:v>1.3932E-2</c:v>
                </c:pt>
                <c:pt idx="4323">
                  <c:v>1.417E-2</c:v>
                </c:pt>
                <c:pt idx="4324">
                  <c:v>1.4515E-2</c:v>
                </c:pt>
                <c:pt idx="4325">
                  <c:v>1.5032E-2</c:v>
                </c:pt>
                <c:pt idx="4326">
                  <c:v>1.5861E-2</c:v>
                </c:pt>
                <c:pt idx="4327">
                  <c:v>1.7156999999999999E-2</c:v>
                </c:pt>
                <c:pt idx="4328">
                  <c:v>1.9051999999999999E-2</c:v>
                </c:pt>
                <c:pt idx="4329">
                  <c:v>2.1659000000000001E-2</c:v>
                </c:pt>
                <c:pt idx="4330">
                  <c:v>2.5016E-2</c:v>
                </c:pt>
                <c:pt idx="4331">
                  <c:v>2.9031000000000001E-2</c:v>
                </c:pt>
                <c:pt idx="4332">
                  <c:v>3.3515000000000003E-2</c:v>
                </c:pt>
                <c:pt idx="4333">
                  <c:v>3.8296999999999998E-2</c:v>
                </c:pt>
                <c:pt idx="4334">
                  <c:v>4.3290000000000002E-2</c:v>
                </c:pt>
                <c:pt idx="4335">
                  <c:v>4.8466000000000002E-2</c:v>
                </c:pt>
                <c:pt idx="4336">
                  <c:v>5.3772E-2</c:v>
                </c:pt>
                <c:pt idx="4337">
                  <c:v>5.9067000000000001E-2</c:v>
                </c:pt>
                <c:pt idx="4338">
                  <c:v>6.4102000000000006E-2</c:v>
                </c:pt>
                <c:pt idx="4339">
                  <c:v>6.8572999999999995E-2</c:v>
                </c:pt>
                <c:pt idx="4340">
                  <c:v>7.2223999999999997E-2</c:v>
                </c:pt>
                <c:pt idx="4341">
                  <c:v>7.4950000000000003E-2</c:v>
                </c:pt>
                <c:pt idx="4342">
                  <c:v>7.6839000000000005E-2</c:v>
                </c:pt>
                <c:pt idx="4343">
                  <c:v>7.8069E-2</c:v>
                </c:pt>
                <c:pt idx="4344">
                  <c:v>7.8752000000000003E-2</c:v>
                </c:pt>
                <c:pt idx="4345">
                  <c:v>7.8908000000000006E-2</c:v>
                </c:pt>
                <c:pt idx="4346">
                  <c:v>7.8547000000000006E-2</c:v>
                </c:pt>
                <c:pt idx="4347">
                  <c:v>7.7758999999999995E-2</c:v>
                </c:pt>
                <c:pt idx="4348">
                  <c:v>7.6699000000000003E-2</c:v>
                </c:pt>
                <c:pt idx="4349">
                  <c:v>7.5521000000000005E-2</c:v>
                </c:pt>
                <c:pt idx="4350">
                  <c:v>7.4311000000000002E-2</c:v>
                </c:pt>
                <c:pt idx="4351">
                  <c:v>7.3102E-2</c:v>
                </c:pt>
                <c:pt idx="4352">
                  <c:v>7.1872000000000005E-2</c:v>
                </c:pt>
                <c:pt idx="4353">
                  <c:v>7.0500999999999994E-2</c:v>
                </c:pt>
                <c:pt idx="4354">
                  <c:v>6.8798999999999999E-2</c:v>
                </c:pt>
                <c:pt idx="4355">
                  <c:v>6.6680000000000003E-2</c:v>
                </c:pt>
                <c:pt idx="4356">
                  <c:v>6.4284999999999995E-2</c:v>
                </c:pt>
                <c:pt idx="4357">
                  <c:v>6.1852999999999998E-2</c:v>
                </c:pt>
                <c:pt idx="4358">
                  <c:v>5.9500999999999998E-2</c:v>
                </c:pt>
                <c:pt idx="4359">
                  <c:v>5.7200000000000001E-2</c:v>
                </c:pt>
                <c:pt idx="4360">
                  <c:v>5.4872999999999998E-2</c:v>
                </c:pt>
                <c:pt idx="4361">
                  <c:v>5.2457999999999998E-2</c:v>
                </c:pt>
                <c:pt idx="4362">
                  <c:v>4.9958000000000002E-2</c:v>
                </c:pt>
                <c:pt idx="4363">
                  <c:v>4.7497999999999999E-2</c:v>
                </c:pt>
                <c:pt idx="4364">
                  <c:v>4.5272E-2</c:v>
                </c:pt>
                <c:pt idx="4365">
                  <c:v>4.3385E-2</c:v>
                </c:pt>
                <c:pt idx="4366">
                  <c:v>4.1776000000000001E-2</c:v>
                </c:pt>
                <c:pt idx="4367">
                  <c:v>4.0314999999999997E-2</c:v>
                </c:pt>
                <c:pt idx="4368">
                  <c:v>3.7621000000000002E-2</c:v>
                </c:pt>
                <c:pt idx="4369">
                  <c:v>3.4928000000000001E-2</c:v>
                </c:pt>
                <c:pt idx="4370">
                  <c:v>3.2236000000000001E-2</c:v>
                </c:pt>
                <c:pt idx="4371">
                  <c:v>2.9545999999999999E-2</c:v>
                </c:pt>
                <c:pt idx="4372">
                  <c:v>2.6858E-2</c:v>
                </c:pt>
                <c:pt idx="4373">
                  <c:v>2.4170000000000001E-2</c:v>
                </c:pt>
                <c:pt idx="4374">
                  <c:v>2.1484E-2</c:v>
                </c:pt>
                <c:pt idx="4375">
                  <c:v>1.8799E-2</c:v>
                </c:pt>
                <c:pt idx="4376">
                  <c:v>1.6115999999999998E-2</c:v>
                </c:pt>
                <c:pt idx="4377">
                  <c:v>1.3434E-2</c:v>
                </c:pt>
                <c:pt idx="4378">
                  <c:v>1.0753E-2</c:v>
                </c:pt>
                <c:pt idx="4379">
                  <c:v>8.0730000000000003E-3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1A46-0F47-BE5F-CF41C3384C08}"/>
            </c:ext>
          </c:extLst>
        </c:ser>
        <c:ser>
          <c:idx val="2"/>
          <c:order val="2"/>
          <c:tx>
            <c:strRef>
              <c:f>PES!$D$1</c:f>
              <c:strCache>
                <c:ptCount val="1"/>
                <c:pt idx="0">
                  <c:v>Trichoderma-mycelium-PES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PES!$A$2:$A$4381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PES!$D$2:$D$4381</c:f>
              <c:numCache>
                <c:formatCode>General</c:formatCode>
                <c:ptCount val="4380"/>
                <c:pt idx="0">
                  <c:v>9.19E-4</c:v>
                </c:pt>
                <c:pt idx="1">
                  <c:v>1.4580000000000001E-3</c:v>
                </c:pt>
                <c:pt idx="2">
                  <c:v>1.9980000000000002E-3</c:v>
                </c:pt>
                <c:pt idx="3">
                  <c:v>2.5400000000000002E-3</c:v>
                </c:pt>
                <c:pt idx="4">
                  <c:v>3.0829999999999998E-3</c:v>
                </c:pt>
                <c:pt idx="5">
                  <c:v>3.627E-3</c:v>
                </c:pt>
                <c:pt idx="6">
                  <c:v>4.1729999999999996E-3</c:v>
                </c:pt>
                <c:pt idx="7">
                  <c:v>4.7200000000000002E-3</c:v>
                </c:pt>
                <c:pt idx="8">
                  <c:v>5.2690000000000002E-3</c:v>
                </c:pt>
                <c:pt idx="9">
                  <c:v>5.8190000000000004E-3</c:v>
                </c:pt>
                <c:pt idx="10">
                  <c:v>6.3709999999999999E-3</c:v>
                </c:pt>
                <c:pt idx="11">
                  <c:v>6.9239999999999996E-3</c:v>
                </c:pt>
                <c:pt idx="12">
                  <c:v>7.4780000000000003E-3</c:v>
                </c:pt>
                <c:pt idx="13">
                  <c:v>6.7860000000000004E-3</c:v>
                </c:pt>
                <c:pt idx="14">
                  <c:v>5.9589999999999999E-3</c:v>
                </c:pt>
                <c:pt idx="15">
                  <c:v>5.1630000000000001E-3</c:v>
                </c:pt>
                <c:pt idx="16">
                  <c:v>4.6990000000000001E-3</c:v>
                </c:pt>
                <c:pt idx="17">
                  <c:v>4.9329999999999999E-3</c:v>
                </c:pt>
                <c:pt idx="18">
                  <c:v>5.9449999999999998E-3</c:v>
                </c:pt>
                <c:pt idx="19">
                  <c:v>7.3699999999999998E-3</c:v>
                </c:pt>
                <c:pt idx="20">
                  <c:v>8.7399999999999995E-3</c:v>
                </c:pt>
                <c:pt idx="21">
                  <c:v>9.8689999999999993E-3</c:v>
                </c:pt>
                <c:pt idx="22">
                  <c:v>1.0962E-2</c:v>
                </c:pt>
                <c:pt idx="23">
                  <c:v>1.2529999999999999E-2</c:v>
                </c:pt>
                <c:pt idx="24">
                  <c:v>1.4726E-2</c:v>
                </c:pt>
                <c:pt idx="25">
                  <c:v>1.6728E-2</c:v>
                </c:pt>
                <c:pt idx="26">
                  <c:v>1.7745E-2</c:v>
                </c:pt>
                <c:pt idx="27">
                  <c:v>1.7703E-2</c:v>
                </c:pt>
                <c:pt idx="28">
                  <c:v>1.7056999999999999E-2</c:v>
                </c:pt>
                <c:pt idx="29">
                  <c:v>1.6281E-2</c:v>
                </c:pt>
                <c:pt idx="30">
                  <c:v>1.5672999999999999E-2</c:v>
                </c:pt>
                <c:pt idx="31">
                  <c:v>1.5495999999999999E-2</c:v>
                </c:pt>
                <c:pt idx="32">
                  <c:v>1.5798E-2</c:v>
                </c:pt>
                <c:pt idx="33">
                  <c:v>1.626E-2</c:v>
                </c:pt>
                <c:pt idx="34">
                  <c:v>1.6459000000000001E-2</c:v>
                </c:pt>
                <c:pt idx="35">
                  <c:v>1.6129000000000001E-2</c:v>
                </c:pt>
                <c:pt idx="36">
                  <c:v>1.5317000000000001E-2</c:v>
                </c:pt>
                <c:pt idx="37">
                  <c:v>1.4311000000000001E-2</c:v>
                </c:pt>
                <c:pt idx="38">
                  <c:v>1.3476E-2</c:v>
                </c:pt>
                <c:pt idx="39">
                  <c:v>1.3178E-2</c:v>
                </c:pt>
                <c:pt idx="40">
                  <c:v>1.3682E-2</c:v>
                </c:pt>
                <c:pt idx="41">
                  <c:v>1.4933E-2</c:v>
                </c:pt>
                <c:pt idx="42">
                  <c:v>1.6538000000000001E-2</c:v>
                </c:pt>
                <c:pt idx="43">
                  <c:v>1.8138999999999999E-2</c:v>
                </c:pt>
                <c:pt idx="44">
                  <c:v>1.9768999999999998E-2</c:v>
                </c:pt>
                <c:pt idx="45">
                  <c:v>2.1673999999999999E-2</c:v>
                </c:pt>
                <c:pt idx="46">
                  <c:v>2.3935999999999999E-2</c:v>
                </c:pt>
                <c:pt idx="47">
                  <c:v>2.6322999999999999E-2</c:v>
                </c:pt>
                <c:pt idx="48">
                  <c:v>2.8256E-2</c:v>
                </c:pt>
                <c:pt idx="49">
                  <c:v>2.937E-2</c:v>
                </c:pt>
                <c:pt idx="50">
                  <c:v>3.0268E-2</c:v>
                </c:pt>
                <c:pt idx="51">
                  <c:v>3.1545999999999998E-2</c:v>
                </c:pt>
                <c:pt idx="52">
                  <c:v>3.32E-2</c:v>
                </c:pt>
                <c:pt idx="53">
                  <c:v>3.5099999999999999E-2</c:v>
                </c:pt>
                <c:pt idx="54">
                  <c:v>3.7066000000000002E-2</c:v>
                </c:pt>
                <c:pt idx="55">
                  <c:v>3.8667E-2</c:v>
                </c:pt>
                <c:pt idx="56">
                  <c:v>3.9494000000000001E-2</c:v>
                </c:pt>
                <c:pt idx="57">
                  <c:v>3.9634999999999997E-2</c:v>
                </c:pt>
                <c:pt idx="58">
                  <c:v>3.9455999999999998E-2</c:v>
                </c:pt>
                <c:pt idx="59">
                  <c:v>3.9126000000000001E-2</c:v>
                </c:pt>
                <c:pt idx="60">
                  <c:v>3.8602999999999998E-2</c:v>
                </c:pt>
                <c:pt idx="61">
                  <c:v>3.7997999999999997E-2</c:v>
                </c:pt>
                <c:pt idx="62">
                  <c:v>3.7560000000000003E-2</c:v>
                </c:pt>
                <c:pt idx="63">
                  <c:v>3.7267000000000002E-2</c:v>
                </c:pt>
                <c:pt idx="64">
                  <c:v>3.6616000000000003E-2</c:v>
                </c:pt>
                <c:pt idx="65">
                  <c:v>3.5090000000000003E-2</c:v>
                </c:pt>
                <c:pt idx="66">
                  <c:v>3.2742E-2</c:v>
                </c:pt>
                <c:pt idx="67">
                  <c:v>3.0129E-2</c:v>
                </c:pt>
                <c:pt idx="68">
                  <c:v>2.7868E-2</c:v>
                </c:pt>
                <c:pt idx="69">
                  <c:v>2.6293E-2</c:v>
                </c:pt>
                <c:pt idx="70">
                  <c:v>2.5392000000000001E-2</c:v>
                </c:pt>
                <c:pt idx="71">
                  <c:v>2.4927999999999999E-2</c:v>
                </c:pt>
                <c:pt idx="72">
                  <c:v>2.4676E-2</c:v>
                </c:pt>
                <c:pt idx="73">
                  <c:v>2.4560999999999999E-2</c:v>
                </c:pt>
                <c:pt idx="74">
                  <c:v>2.4586E-2</c:v>
                </c:pt>
                <c:pt idx="75">
                  <c:v>2.4691000000000001E-2</c:v>
                </c:pt>
                <c:pt idx="76">
                  <c:v>2.4882999999999999E-2</c:v>
                </c:pt>
                <c:pt idx="77">
                  <c:v>2.5340000000000001E-2</c:v>
                </c:pt>
                <c:pt idx="78">
                  <c:v>2.6152999999999999E-2</c:v>
                </c:pt>
                <c:pt idx="79">
                  <c:v>2.6272E-2</c:v>
                </c:pt>
                <c:pt idx="80">
                  <c:v>2.691E-2</c:v>
                </c:pt>
                <c:pt idx="81">
                  <c:v>2.8229000000000001E-2</c:v>
                </c:pt>
                <c:pt idx="82">
                  <c:v>3.0075000000000001E-2</c:v>
                </c:pt>
                <c:pt idx="83">
                  <c:v>3.1916E-2</c:v>
                </c:pt>
                <c:pt idx="84">
                  <c:v>3.3334000000000003E-2</c:v>
                </c:pt>
                <c:pt idx="85">
                  <c:v>3.4396000000000003E-2</c:v>
                </c:pt>
                <c:pt idx="86">
                  <c:v>3.5251999999999999E-2</c:v>
                </c:pt>
                <c:pt idx="87">
                  <c:v>3.5825999999999997E-2</c:v>
                </c:pt>
                <c:pt idx="88">
                  <c:v>3.6082999999999997E-2</c:v>
                </c:pt>
                <c:pt idx="89">
                  <c:v>3.6229999999999998E-2</c:v>
                </c:pt>
                <c:pt idx="90">
                  <c:v>3.6261000000000002E-2</c:v>
                </c:pt>
                <c:pt idx="91">
                  <c:v>3.6024E-2</c:v>
                </c:pt>
                <c:pt idx="92">
                  <c:v>3.5562999999999997E-2</c:v>
                </c:pt>
                <c:pt idx="93">
                  <c:v>3.4882000000000003E-2</c:v>
                </c:pt>
                <c:pt idx="94">
                  <c:v>3.3848000000000003E-2</c:v>
                </c:pt>
                <c:pt idx="95">
                  <c:v>3.2376000000000002E-2</c:v>
                </c:pt>
                <c:pt idx="96">
                  <c:v>3.0620000000000001E-2</c:v>
                </c:pt>
                <c:pt idx="97">
                  <c:v>2.8889999999999999E-2</c:v>
                </c:pt>
                <c:pt idx="98">
                  <c:v>2.743E-2</c:v>
                </c:pt>
                <c:pt idx="99">
                  <c:v>2.6356000000000001E-2</c:v>
                </c:pt>
                <c:pt idx="100">
                  <c:v>2.5724E-2</c:v>
                </c:pt>
                <c:pt idx="101">
                  <c:v>2.5554E-2</c:v>
                </c:pt>
                <c:pt idx="102">
                  <c:v>2.5826999999999999E-2</c:v>
                </c:pt>
                <c:pt idx="103">
                  <c:v>2.6478999999999999E-2</c:v>
                </c:pt>
                <c:pt idx="104">
                  <c:v>2.7363999999999999E-2</c:v>
                </c:pt>
                <c:pt idx="105">
                  <c:v>2.8169E-2</c:v>
                </c:pt>
                <c:pt idx="106">
                  <c:v>2.8486999999999998E-2</c:v>
                </c:pt>
                <c:pt idx="107">
                  <c:v>2.8143999999999999E-2</c:v>
                </c:pt>
                <c:pt idx="108">
                  <c:v>2.7400000000000001E-2</c:v>
                </c:pt>
                <c:pt idx="109">
                  <c:v>2.6714000000000002E-2</c:v>
                </c:pt>
                <c:pt idx="110">
                  <c:v>2.6397E-2</c:v>
                </c:pt>
                <c:pt idx="111">
                  <c:v>2.6533000000000001E-2</c:v>
                </c:pt>
                <c:pt idx="112">
                  <c:v>2.6897000000000001E-2</c:v>
                </c:pt>
                <c:pt idx="113">
                  <c:v>2.6771E-2</c:v>
                </c:pt>
                <c:pt idx="114">
                  <c:v>2.5453E-2</c:v>
                </c:pt>
                <c:pt idx="115">
                  <c:v>2.3251999999999998E-2</c:v>
                </c:pt>
                <c:pt idx="116">
                  <c:v>2.1104999999999999E-2</c:v>
                </c:pt>
                <c:pt idx="117">
                  <c:v>1.9578999999999999E-2</c:v>
                </c:pt>
                <c:pt idx="118">
                  <c:v>1.8706E-2</c:v>
                </c:pt>
                <c:pt idx="119">
                  <c:v>1.8311000000000001E-2</c:v>
                </c:pt>
                <c:pt idx="120">
                  <c:v>1.8207999999999998E-2</c:v>
                </c:pt>
                <c:pt idx="121">
                  <c:v>1.8179000000000001E-2</c:v>
                </c:pt>
                <c:pt idx="122">
                  <c:v>1.8159000000000002E-2</c:v>
                </c:pt>
                <c:pt idx="123">
                  <c:v>1.8145000000000001E-2</c:v>
                </c:pt>
                <c:pt idx="124">
                  <c:v>1.8443999999999999E-2</c:v>
                </c:pt>
                <c:pt idx="125">
                  <c:v>1.9504000000000001E-2</c:v>
                </c:pt>
                <c:pt idx="126">
                  <c:v>2.0982000000000001E-2</c:v>
                </c:pt>
                <c:pt idx="127">
                  <c:v>2.2414E-2</c:v>
                </c:pt>
                <c:pt idx="128">
                  <c:v>2.3531E-2</c:v>
                </c:pt>
                <c:pt idx="129">
                  <c:v>2.4233000000000001E-2</c:v>
                </c:pt>
                <c:pt idx="130">
                  <c:v>2.4511999999999999E-2</c:v>
                </c:pt>
                <c:pt idx="131">
                  <c:v>2.4517000000000001E-2</c:v>
                </c:pt>
                <c:pt idx="132">
                  <c:v>2.4486999999999998E-2</c:v>
                </c:pt>
                <c:pt idx="133">
                  <c:v>2.4542000000000001E-2</c:v>
                </c:pt>
                <c:pt idx="134">
                  <c:v>2.4657999999999999E-2</c:v>
                </c:pt>
                <c:pt idx="135">
                  <c:v>2.4778999999999999E-2</c:v>
                </c:pt>
                <c:pt idx="136">
                  <c:v>2.4778999999999999E-2</c:v>
                </c:pt>
                <c:pt idx="137">
                  <c:v>2.4469000000000001E-2</c:v>
                </c:pt>
                <c:pt idx="138">
                  <c:v>2.3921999999999999E-2</c:v>
                </c:pt>
                <c:pt idx="139">
                  <c:v>2.3526999999999999E-2</c:v>
                </c:pt>
                <c:pt idx="140">
                  <c:v>2.3517E-2</c:v>
                </c:pt>
                <c:pt idx="141">
                  <c:v>2.3696999999999999E-2</c:v>
                </c:pt>
                <c:pt idx="142">
                  <c:v>2.3675000000000002E-2</c:v>
                </c:pt>
                <c:pt idx="143">
                  <c:v>2.3258999999999998E-2</c:v>
                </c:pt>
                <c:pt idx="144">
                  <c:v>2.2530000000000001E-2</c:v>
                </c:pt>
                <c:pt idx="145">
                  <c:v>2.1753999999999999E-2</c:v>
                </c:pt>
                <c:pt idx="146">
                  <c:v>2.1328E-2</c:v>
                </c:pt>
                <c:pt idx="147">
                  <c:v>2.1464E-2</c:v>
                </c:pt>
                <c:pt idx="148">
                  <c:v>2.1905999999999998E-2</c:v>
                </c:pt>
                <c:pt idx="149">
                  <c:v>2.2120000000000001E-2</c:v>
                </c:pt>
                <c:pt idx="150">
                  <c:v>2.1697000000000001E-2</c:v>
                </c:pt>
                <c:pt idx="151">
                  <c:v>2.0621E-2</c:v>
                </c:pt>
                <c:pt idx="152">
                  <c:v>1.9168999999999999E-2</c:v>
                </c:pt>
                <c:pt idx="153">
                  <c:v>1.7592E-2</c:v>
                </c:pt>
                <c:pt idx="154">
                  <c:v>1.5984000000000002E-2</c:v>
                </c:pt>
                <c:pt idx="155">
                  <c:v>1.4426E-2</c:v>
                </c:pt>
                <c:pt idx="156">
                  <c:v>1.3054E-2</c:v>
                </c:pt>
                <c:pt idx="157">
                  <c:v>1.1939E-2</c:v>
                </c:pt>
                <c:pt idx="158">
                  <c:v>1.1024000000000001E-2</c:v>
                </c:pt>
                <c:pt idx="159">
                  <c:v>1.0187E-2</c:v>
                </c:pt>
                <c:pt idx="160">
                  <c:v>9.3430000000000006E-3</c:v>
                </c:pt>
                <c:pt idx="161">
                  <c:v>8.5400000000000007E-3</c:v>
                </c:pt>
                <c:pt idx="162">
                  <c:v>7.9729999999999992E-3</c:v>
                </c:pt>
                <c:pt idx="163">
                  <c:v>7.8169999999999993E-3</c:v>
                </c:pt>
                <c:pt idx="164">
                  <c:v>8.0560000000000007E-3</c:v>
                </c:pt>
                <c:pt idx="165">
                  <c:v>8.5839999999999996E-3</c:v>
                </c:pt>
                <c:pt idx="166">
                  <c:v>9.4129999999999995E-3</c:v>
                </c:pt>
                <c:pt idx="167">
                  <c:v>1.064E-2</c:v>
                </c:pt>
                <c:pt idx="168">
                  <c:v>1.2272E-2</c:v>
                </c:pt>
                <c:pt idx="169">
                  <c:v>1.4174000000000001E-2</c:v>
                </c:pt>
                <c:pt idx="170">
                  <c:v>1.6098000000000001E-2</c:v>
                </c:pt>
                <c:pt idx="171">
                  <c:v>1.7732999999999999E-2</c:v>
                </c:pt>
                <c:pt idx="172">
                  <c:v>1.8849999999999999E-2</c:v>
                </c:pt>
                <c:pt idx="173">
                  <c:v>1.9479E-2</c:v>
                </c:pt>
                <c:pt idx="174">
                  <c:v>1.9899E-2</c:v>
                </c:pt>
                <c:pt idx="175">
                  <c:v>2.0459999999999999E-2</c:v>
                </c:pt>
                <c:pt idx="176">
                  <c:v>2.128E-2</c:v>
                </c:pt>
                <c:pt idx="177">
                  <c:v>2.2089999999999999E-2</c:v>
                </c:pt>
                <c:pt idx="178">
                  <c:v>2.2438E-2</c:v>
                </c:pt>
                <c:pt idx="179">
                  <c:v>2.2068000000000001E-2</c:v>
                </c:pt>
                <c:pt idx="180">
                  <c:v>2.1080000000000002E-2</c:v>
                </c:pt>
                <c:pt idx="181">
                  <c:v>1.9733000000000001E-2</c:v>
                </c:pt>
                <c:pt idx="182">
                  <c:v>1.8173999999999999E-2</c:v>
                </c:pt>
                <c:pt idx="183">
                  <c:v>1.6396999999999998E-2</c:v>
                </c:pt>
                <c:pt idx="184">
                  <c:v>1.4477E-2</c:v>
                </c:pt>
                <c:pt idx="185">
                  <c:v>1.2695E-2</c:v>
                </c:pt>
                <c:pt idx="186">
                  <c:v>1.1341E-2</c:v>
                </c:pt>
                <c:pt idx="187">
                  <c:v>1.0472E-2</c:v>
                </c:pt>
                <c:pt idx="188">
                  <c:v>9.953E-3</c:v>
                </c:pt>
                <c:pt idx="189">
                  <c:v>9.7050000000000001E-3</c:v>
                </c:pt>
                <c:pt idx="190">
                  <c:v>9.757E-3</c:v>
                </c:pt>
                <c:pt idx="191">
                  <c:v>1.0075000000000001E-2</c:v>
                </c:pt>
                <c:pt idx="192">
                  <c:v>1.0534999999999999E-2</c:v>
                </c:pt>
                <c:pt idx="193">
                  <c:v>1.108E-2</c:v>
                </c:pt>
                <c:pt idx="194">
                  <c:v>1.1795999999999999E-2</c:v>
                </c:pt>
                <c:pt idx="195">
                  <c:v>1.2817E-2</c:v>
                </c:pt>
                <c:pt idx="196">
                  <c:v>1.4239E-2</c:v>
                </c:pt>
                <c:pt idx="197">
                  <c:v>1.6121E-2</c:v>
                </c:pt>
                <c:pt idx="198">
                  <c:v>1.8384999999999999E-2</c:v>
                </c:pt>
                <c:pt idx="199">
                  <c:v>2.0702999999999999E-2</c:v>
                </c:pt>
                <c:pt idx="200">
                  <c:v>2.2634000000000001E-2</c:v>
                </c:pt>
                <c:pt idx="201">
                  <c:v>2.3956000000000002E-2</c:v>
                </c:pt>
                <c:pt idx="202">
                  <c:v>2.4837000000000001E-2</c:v>
                </c:pt>
                <c:pt idx="203">
                  <c:v>2.5661E-2</c:v>
                </c:pt>
                <c:pt idx="204">
                  <c:v>2.6651000000000001E-2</c:v>
                </c:pt>
                <c:pt idx="205">
                  <c:v>2.7661000000000002E-2</c:v>
                </c:pt>
                <c:pt idx="206">
                  <c:v>2.8344000000000001E-2</c:v>
                </c:pt>
                <c:pt idx="207">
                  <c:v>2.8546999999999999E-2</c:v>
                </c:pt>
                <c:pt idx="208">
                  <c:v>2.8497000000000001E-2</c:v>
                </c:pt>
                <c:pt idx="209">
                  <c:v>2.8594000000000001E-2</c:v>
                </c:pt>
                <c:pt idx="210">
                  <c:v>2.9017999999999999E-2</c:v>
                </c:pt>
                <c:pt idx="211">
                  <c:v>2.9600000000000001E-2</c:v>
                </c:pt>
                <c:pt idx="212">
                  <c:v>3.0044999999999999E-2</c:v>
                </c:pt>
                <c:pt idx="213">
                  <c:v>3.0206E-2</c:v>
                </c:pt>
                <c:pt idx="214">
                  <c:v>3.0093000000000002E-2</c:v>
                </c:pt>
                <c:pt idx="215">
                  <c:v>2.9759000000000001E-2</c:v>
                </c:pt>
                <c:pt idx="216">
                  <c:v>2.9284999999999999E-2</c:v>
                </c:pt>
                <c:pt idx="217">
                  <c:v>2.8867E-2</c:v>
                </c:pt>
                <c:pt idx="218">
                  <c:v>2.8791000000000001E-2</c:v>
                </c:pt>
                <c:pt idx="219">
                  <c:v>2.9248E-2</c:v>
                </c:pt>
                <c:pt idx="220">
                  <c:v>3.0155999999999999E-2</c:v>
                </c:pt>
                <c:pt idx="221">
                  <c:v>3.1178000000000001E-2</c:v>
                </c:pt>
                <c:pt idx="222">
                  <c:v>3.1986000000000001E-2</c:v>
                </c:pt>
                <c:pt idx="223">
                  <c:v>3.2571000000000003E-2</c:v>
                </c:pt>
                <c:pt idx="224">
                  <c:v>3.3277000000000001E-2</c:v>
                </c:pt>
                <c:pt idx="225">
                  <c:v>3.4478000000000002E-2</c:v>
                </c:pt>
                <c:pt idx="226">
                  <c:v>3.6225E-2</c:v>
                </c:pt>
                <c:pt idx="227">
                  <c:v>3.8204000000000002E-2</c:v>
                </c:pt>
                <c:pt idx="228">
                  <c:v>3.9994000000000002E-2</c:v>
                </c:pt>
                <c:pt idx="229">
                  <c:v>4.1360000000000001E-2</c:v>
                </c:pt>
                <c:pt idx="230">
                  <c:v>4.2367000000000002E-2</c:v>
                </c:pt>
                <c:pt idx="231">
                  <c:v>4.3282000000000001E-2</c:v>
                </c:pt>
                <c:pt idx="232">
                  <c:v>4.4346999999999998E-2</c:v>
                </c:pt>
                <c:pt idx="233">
                  <c:v>4.5576999999999999E-2</c:v>
                </c:pt>
                <c:pt idx="234">
                  <c:v>4.6693999999999999E-2</c:v>
                </c:pt>
                <c:pt idx="235">
                  <c:v>4.7336000000000003E-2</c:v>
                </c:pt>
                <c:pt idx="236">
                  <c:v>4.7378999999999998E-2</c:v>
                </c:pt>
                <c:pt idx="237">
                  <c:v>4.7029000000000001E-2</c:v>
                </c:pt>
                <c:pt idx="238">
                  <c:v>4.6582999999999999E-2</c:v>
                </c:pt>
                <c:pt idx="239">
                  <c:v>4.6200999999999999E-2</c:v>
                </c:pt>
                <c:pt idx="240">
                  <c:v>4.5932000000000001E-2</c:v>
                </c:pt>
                <c:pt idx="241">
                  <c:v>4.5818999999999999E-2</c:v>
                </c:pt>
                <c:pt idx="242">
                  <c:v>4.5905000000000001E-2</c:v>
                </c:pt>
                <c:pt idx="243">
                  <c:v>4.6191000000000003E-2</c:v>
                </c:pt>
                <c:pt idx="244">
                  <c:v>4.6630999999999999E-2</c:v>
                </c:pt>
                <c:pt idx="245">
                  <c:v>4.7176999999999997E-2</c:v>
                </c:pt>
                <c:pt idx="246">
                  <c:v>4.7842999999999997E-2</c:v>
                </c:pt>
                <c:pt idx="247">
                  <c:v>4.8735000000000001E-2</c:v>
                </c:pt>
                <c:pt idx="248">
                  <c:v>4.9958000000000002E-2</c:v>
                </c:pt>
                <c:pt idx="249">
                  <c:v>5.1497000000000001E-2</c:v>
                </c:pt>
                <c:pt idx="250">
                  <c:v>5.3221999999999998E-2</c:v>
                </c:pt>
                <c:pt idx="251">
                  <c:v>5.5007E-2</c:v>
                </c:pt>
                <c:pt idx="252">
                  <c:v>5.6813000000000002E-2</c:v>
                </c:pt>
                <c:pt idx="253">
                  <c:v>5.8652999999999997E-2</c:v>
                </c:pt>
                <c:pt idx="254">
                  <c:v>6.0555999999999999E-2</c:v>
                </c:pt>
                <c:pt idx="255">
                  <c:v>6.2553999999999998E-2</c:v>
                </c:pt>
                <c:pt idx="256">
                  <c:v>6.4618999999999996E-2</c:v>
                </c:pt>
                <c:pt idx="257">
                  <c:v>6.6587999999999994E-2</c:v>
                </c:pt>
                <c:pt idx="258">
                  <c:v>6.8211999999999995E-2</c:v>
                </c:pt>
                <c:pt idx="259">
                  <c:v>6.9363999999999995E-2</c:v>
                </c:pt>
                <c:pt idx="260">
                  <c:v>7.0129999999999998E-2</c:v>
                </c:pt>
                <c:pt idx="261">
                  <c:v>7.0681999999999995E-2</c:v>
                </c:pt>
                <c:pt idx="262">
                  <c:v>7.1122000000000005E-2</c:v>
                </c:pt>
                <c:pt idx="263">
                  <c:v>7.1499999999999994E-2</c:v>
                </c:pt>
                <c:pt idx="264">
                  <c:v>7.1915999999999994E-2</c:v>
                </c:pt>
                <c:pt idx="265">
                  <c:v>7.2526999999999994E-2</c:v>
                </c:pt>
                <c:pt idx="266">
                  <c:v>7.3440000000000005E-2</c:v>
                </c:pt>
                <c:pt idx="267">
                  <c:v>7.4621000000000007E-2</c:v>
                </c:pt>
                <c:pt idx="268">
                  <c:v>7.5880000000000003E-2</c:v>
                </c:pt>
                <c:pt idx="269">
                  <c:v>7.6966999999999994E-2</c:v>
                </c:pt>
                <c:pt idx="270">
                  <c:v>7.7752000000000002E-2</c:v>
                </c:pt>
                <c:pt idx="271">
                  <c:v>7.8340999999999994E-2</c:v>
                </c:pt>
                <c:pt idx="272">
                  <c:v>7.8988000000000003E-2</c:v>
                </c:pt>
                <c:pt idx="273">
                  <c:v>7.9887E-2</c:v>
                </c:pt>
                <c:pt idx="274">
                  <c:v>8.1045000000000006E-2</c:v>
                </c:pt>
                <c:pt idx="275">
                  <c:v>8.2350000000000007E-2</c:v>
                </c:pt>
                <c:pt idx="276">
                  <c:v>8.3732000000000001E-2</c:v>
                </c:pt>
                <c:pt idx="277">
                  <c:v>8.5232000000000002E-2</c:v>
                </c:pt>
                <c:pt idx="278">
                  <c:v>8.6888000000000007E-2</c:v>
                </c:pt>
                <c:pt idx="279">
                  <c:v>8.8586999999999999E-2</c:v>
                </c:pt>
                <c:pt idx="280">
                  <c:v>9.0121999999999994E-2</c:v>
                </c:pt>
                <c:pt idx="281">
                  <c:v>9.1388999999999998E-2</c:v>
                </c:pt>
                <c:pt idx="282">
                  <c:v>9.2471999999999999E-2</c:v>
                </c:pt>
                <c:pt idx="283">
                  <c:v>9.3546000000000004E-2</c:v>
                </c:pt>
                <c:pt idx="284">
                  <c:v>9.4747999999999999E-2</c:v>
                </c:pt>
                <c:pt idx="285">
                  <c:v>9.6118999999999996E-2</c:v>
                </c:pt>
                <c:pt idx="286">
                  <c:v>9.7614000000000006E-2</c:v>
                </c:pt>
                <c:pt idx="287">
                  <c:v>9.9124000000000004E-2</c:v>
                </c:pt>
                <c:pt idx="288">
                  <c:v>0.10051499999999999</c:v>
                </c:pt>
                <c:pt idx="289">
                  <c:v>0.101688</c:v>
                </c:pt>
                <c:pt idx="290">
                  <c:v>0.102631</c:v>
                </c:pt>
                <c:pt idx="291">
                  <c:v>0.103417</c:v>
                </c:pt>
                <c:pt idx="292">
                  <c:v>0.10417999999999999</c:v>
                </c:pt>
                <c:pt idx="293">
                  <c:v>0.105063</c:v>
                </c:pt>
                <c:pt idx="294">
                  <c:v>0.106174</c:v>
                </c:pt>
                <c:pt idx="295">
                  <c:v>0.107571</c:v>
                </c:pt>
                <c:pt idx="296">
                  <c:v>0.109273</c:v>
                </c:pt>
                <c:pt idx="297">
                  <c:v>0.111208</c:v>
                </c:pt>
                <c:pt idx="298">
                  <c:v>0.11318400000000001</c:v>
                </c:pt>
                <c:pt idx="299">
                  <c:v>0.114994</c:v>
                </c:pt>
                <c:pt idx="300">
                  <c:v>0.11657099999999999</c:v>
                </c:pt>
                <c:pt idx="301">
                  <c:v>0.11797199999999999</c:v>
                </c:pt>
                <c:pt idx="302">
                  <c:v>0.119216</c:v>
                </c:pt>
                <c:pt idx="303">
                  <c:v>0.120239</c:v>
                </c:pt>
                <c:pt idx="304">
                  <c:v>0.121034</c:v>
                </c:pt>
                <c:pt idx="305">
                  <c:v>0.121762</c:v>
                </c:pt>
                <c:pt idx="306">
                  <c:v>0.12263400000000001</c:v>
                </c:pt>
                <c:pt idx="307">
                  <c:v>0.12368899999999999</c:v>
                </c:pt>
                <c:pt idx="308">
                  <c:v>0.12472999999999999</c:v>
                </c:pt>
                <c:pt idx="309">
                  <c:v>0.125498</c:v>
                </c:pt>
                <c:pt idx="310">
                  <c:v>0.12592600000000001</c:v>
                </c:pt>
                <c:pt idx="311">
                  <c:v>0.12620300000000001</c:v>
                </c:pt>
                <c:pt idx="312">
                  <c:v>0.12662399999999999</c:v>
                </c:pt>
                <c:pt idx="313">
                  <c:v>0.12737200000000001</c:v>
                </c:pt>
                <c:pt idx="314">
                  <c:v>0.12844</c:v>
                </c:pt>
                <c:pt idx="315">
                  <c:v>0.12973000000000001</c:v>
                </c:pt>
                <c:pt idx="316">
                  <c:v>0.131186</c:v>
                </c:pt>
                <c:pt idx="317">
                  <c:v>0.13281299999999999</c:v>
                </c:pt>
                <c:pt idx="318">
                  <c:v>0.134603</c:v>
                </c:pt>
                <c:pt idx="319">
                  <c:v>0.13647000000000001</c:v>
                </c:pt>
                <c:pt idx="320">
                  <c:v>0.13824900000000001</c:v>
                </c:pt>
                <c:pt idx="321">
                  <c:v>0.139767</c:v>
                </c:pt>
                <c:pt idx="322">
                  <c:v>0.14094699999999999</c:v>
                </c:pt>
                <c:pt idx="323">
                  <c:v>0.141849</c:v>
                </c:pt>
                <c:pt idx="324">
                  <c:v>0.14263200000000001</c:v>
                </c:pt>
                <c:pt idx="325">
                  <c:v>0.143425</c:v>
                </c:pt>
                <c:pt idx="326">
                  <c:v>0.144236</c:v>
                </c:pt>
                <c:pt idx="327">
                  <c:v>0.144985</c:v>
                </c:pt>
                <c:pt idx="328">
                  <c:v>0.14563400000000001</c:v>
                </c:pt>
                <c:pt idx="329">
                  <c:v>0.14624100000000001</c:v>
                </c:pt>
                <c:pt idx="330">
                  <c:v>0.146868</c:v>
                </c:pt>
                <c:pt idx="331">
                  <c:v>0.147476</c:v>
                </c:pt>
                <c:pt idx="332">
                  <c:v>0.147978</c:v>
                </c:pt>
                <c:pt idx="333">
                  <c:v>0.148397</c:v>
                </c:pt>
                <c:pt idx="334">
                  <c:v>0.14895700000000001</c:v>
                </c:pt>
                <c:pt idx="335">
                  <c:v>0.14991699999999999</c:v>
                </c:pt>
                <c:pt idx="336">
                  <c:v>0.151307</c:v>
                </c:pt>
                <c:pt idx="337">
                  <c:v>0.15287899999999999</c:v>
                </c:pt>
                <c:pt idx="338">
                  <c:v>0.15438099999999999</c:v>
                </c:pt>
                <c:pt idx="339">
                  <c:v>0.155807</c:v>
                </c:pt>
                <c:pt idx="340">
                  <c:v>0.15732599999999999</c:v>
                </c:pt>
                <c:pt idx="341">
                  <c:v>0.15901899999999999</c:v>
                </c:pt>
                <c:pt idx="342">
                  <c:v>0.16076099999999999</c:v>
                </c:pt>
                <c:pt idx="343">
                  <c:v>0.162354</c:v>
                </c:pt>
                <c:pt idx="344">
                  <c:v>0.163713</c:v>
                </c:pt>
                <c:pt idx="345">
                  <c:v>0.16492899999999999</c:v>
                </c:pt>
                <c:pt idx="346">
                  <c:v>0.16614599999999999</c:v>
                </c:pt>
                <c:pt idx="347">
                  <c:v>0.16742799999999999</c:v>
                </c:pt>
                <c:pt idx="348">
                  <c:v>0.168738</c:v>
                </c:pt>
                <c:pt idx="349">
                  <c:v>0.17000899999999999</c:v>
                </c:pt>
                <c:pt idx="350">
                  <c:v>0.17121900000000001</c:v>
                </c:pt>
                <c:pt idx="351">
                  <c:v>0.17239099999999999</c:v>
                </c:pt>
                <c:pt idx="352">
                  <c:v>0.17352500000000001</c:v>
                </c:pt>
                <c:pt idx="353">
                  <c:v>0.17455499999999999</c:v>
                </c:pt>
                <c:pt idx="354">
                  <c:v>0.17541100000000001</c:v>
                </c:pt>
                <c:pt idx="355">
                  <c:v>0.17610000000000001</c:v>
                </c:pt>
                <c:pt idx="356">
                  <c:v>0.17674000000000001</c:v>
                </c:pt>
                <c:pt idx="357">
                  <c:v>0.177513</c:v>
                </c:pt>
                <c:pt idx="358">
                  <c:v>0.17854500000000001</c:v>
                </c:pt>
                <c:pt idx="359">
                  <c:v>0.17977899999999999</c:v>
                </c:pt>
                <c:pt idx="360">
                  <c:v>0.18099399999999999</c:v>
                </c:pt>
                <c:pt idx="361">
                  <c:v>0.18201200000000001</c:v>
                </c:pt>
                <c:pt idx="362">
                  <c:v>0.18285699999999999</c:v>
                </c:pt>
                <c:pt idx="363">
                  <c:v>0.183668</c:v>
                </c:pt>
                <c:pt idx="364">
                  <c:v>0.184503</c:v>
                </c:pt>
                <c:pt idx="365">
                  <c:v>0.185283</c:v>
                </c:pt>
                <c:pt idx="366">
                  <c:v>0.185917</c:v>
                </c:pt>
                <c:pt idx="367">
                  <c:v>0.186441</c:v>
                </c:pt>
                <c:pt idx="368">
                  <c:v>0.186999</c:v>
                </c:pt>
                <c:pt idx="369">
                  <c:v>0.18771399999999999</c:v>
                </c:pt>
                <c:pt idx="370">
                  <c:v>0.18860199999999999</c:v>
                </c:pt>
                <c:pt idx="371">
                  <c:v>0.18959799999999999</c:v>
                </c:pt>
                <c:pt idx="372">
                  <c:v>0.19064800000000001</c:v>
                </c:pt>
                <c:pt idx="373">
                  <c:v>0.191797</c:v>
                </c:pt>
                <c:pt idx="374">
                  <c:v>0.19315099999999999</c:v>
                </c:pt>
                <c:pt idx="375">
                  <c:v>0.19470799999999999</c:v>
                </c:pt>
                <c:pt idx="376">
                  <c:v>0.196271</c:v>
                </c:pt>
                <c:pt idx="377">
                  <c:v>0.19761600000000001</c:v>
                </c:pt>
                <c:pt idx="378">
                  <c:v>0.198745</c:v>
                </c:pt>
                <c:pt idx="379">
                  <c:v>0.19987099999999999</c:v>
                </c:pt>
                <c:pt idx="380">
                  <c:v>0.20116999999999999</c:v>
                </c:pt>
                <c:pt idx="381">
                  <c:v>0.20263900000000001</c:v>
                </c:pt>
                <c:pt idx="382">
                  <c:v>0.20414599999999999</c:v>
                </c:pt>
                <c:pt idx="383">
                  <c:v>0.20555599999999999</c:v>
                </c:pt>
                <c:pt idx="384">
                  <c:v>0.20677699999999999</c:v>
                </c:pt>
                <c:pt idx="385">
                  <c:v>0.20774300000000001</c:v>
                </c:pt>
                <c:pt idx="386">
                  <c:v>0.20841399999999999</c:v>
                </c:pt>
                <c:pt idx="387">
                  <c:v>0.20882200000000001</c:v>
                </c:pt>
                <c:pt idx="388">
                  <c:v>0.20904700000000001</c:v>
                </c:pt>
                <c:pt idx="389">
                  <c:v>0.20916699999999999</c:v>
                </c:pt>
                <c:pt idx="390">
                  <c:v>0.20927200000000001</c:v>
                </c:pt>
                <c:pt idx="391">
                  <c:v>0.209534</c:v>
                </c:pt>
                <c:pt idx="392">
                  <c:v>0.21013999999999999</c:v>
                </c:pt>
                <c:pt idx="393">
                  <c:v>0.21109600000000001</c:v>
                </c:pt>
                <c:pt idx="394">
                  <c:v>0.21218400000000001</c:v>
                </c:pt>
                <c:pt idx="395">
                  <c:v>0.21317700000000001</c:v>
                </c:pt>
                <c:pt idx="396">
                  <c:v>0.21404200000000001</c:v>
                </c:pt>
                <c:pt idx="397">
                  <c:v>0.21490100000000001</c:v>
                </c:pt>
                <c:pt idx="398">
                  <c:v>0.21584100000000001</c:v>
                </c:pt>
                <c:pt idx="399">
                  <c:v>0.21679499999999999</c:v>
                </c:pt>
                <c:pt idx="400">
                  <c:v>0.21762000000000001</c:v>
                </c:pt>
                <c:pt idx="401">
                  <c:v>0.218283</c:v>
                </c:pt>
                <c:pt idx="402">
                  <c:v>0.21890999999999999</c:v>
                </c:pt>
                <c:pt idx="403">
                  <c:v>0.21964700000000001</c:v>
                </c:pt>
                <c:pt idx="404">
                  <c:v>0.22053</c:v>
                </c:pt>
                <c:pt idx="405">
                  <c:v>0.221524</c:v>
                </c:pt>
                <c:pt idx="406">
                  <c:v>0.222576</c:v>
                </c:pt>
                <c:pt idx="407">
                  <c:v>0.223576</c:v>
                </c:pt>
                <c:pt idx="408">
                  <c:v>0.22437699999999999</c:v>
                </c:pt>
                <c:pt idx="409">
                  <c:v>0.224909</c:v>
                </c:pt>
                <c:pt idx="410">
                  <c:v>0.22525899999999999</c:v>
                </c:pt>
                <c:pt idx="411">
                  <c:v>0.22559899999999999</c:v>
                </c:pt>
                <c:pt idx="412">
                  <c:v>0.22608200000000001</c:v>
                </c:pt>
                <c:pt idx="413">
                  <c:v>0.22681100000000001</c:v>
                </c:pt>
                <c:pt idx="414">
                  <c:v>0.22784699999999999</c:v>
                </c:pt>
                <c:pt idx="415">
                  <c:v>0.22917599999999999</c:v>
                </c:pt>
                <c:pt idx="416">
                  <c:v>0.23064299999999999</c:v>
                </c:pt>
                <c:pt idx="417">
                  <c:v>0.23200100000000001</c:v>
                </c:pt>
                <c:pt idx="418">
                  <c:v>0.23308799999999999</c:v>
                </c:pt>
                <c:pt idx="419">
                  <c:v>0.233927</c:v>
                </c:pt>
                <c:pt idx="420">
                  <c:v>0.23464599999999999</c:v>
                </c:pt>
                <c:pt idx="421">
                  <c:v>0.23538899999999999</c:v>
                </c:pt>
                <c:pt idx="422">
                  <c:v>0.23627600000000001</c:v>
                </c:pt>
                <c:pt idx="423">
                  <c:v>0.23732900000000001</c:v>
                </c:pt>
                <c:pt idx="424">
                  <c:v>0.23843800000000001</c:v>
                </c:pt>
                <c:pt idx="425">
                  <c:v>0.23948900000000001</c:v>
                </c:pt>
                <c:pt idx="426">
                  <c:v>0.24046600000000001</c:v>
                </c:pt>
                <c:pt idx="427">
                  <c:v>0.241395</c:v>
                </c:pt>
                <c:pt idx="428">
                  <c:v>0.242256</c:v>
                </c:pt>
                <c:pt idx="429">
                  <c:v>0.24302399999999999</c:v>
                </c:pt>
                <c:pt idx="430">
                  <c:v>0.24372099999999999</c:v>
                </c:pt>
                <c:pt idx="431">
                  <c:v>0.24440400000000001</c:v>
                </c:pt>
                <c:pt idx="432">
                  <c:v>0.245141</c:v>
                </c:pt>
                <c:pt idx="433">
                  <c:v>0.24596799999999999</c:v>
                </c:pt>
                <c:pt idx="434">
                  <c:v>0.246864</c:v>
                </c:pt>
                <c:pt idx="435">
                  <c:v>0.247804</c:v>
                </c:pt>
                <c:pt idx="436">
                  <c:v>0.24881500000000001</c:v>
                </c:pt>
                <c:pt idx="437">
                  <c:v>0.249919</c:v>
                </c:pt>
                <c:pt idx="438">
                  <c:v>0.251031</c:v>
                </c:pt>
                <c:pt idx="439">
                  <c:v>0.25199100000000002</c:v>
                </c:pt>
                <c:pt idx="440">
                  <c:v>0.252718</c:v>
                </c:pt>
                <c:pt idx="441">
                  <c:v>0.25331100000000001</c:v>
                </c:pt>
                <c:pt idx="442">
                  <c:v>0.25395600000000002</c:v>
                </c:pt>
                <c:pt idx="443">
                  <c:v>0.25474599999999997</c:v>
                </c:pt>
                <c:pt idx="444">
                  <c:v>0.255662</c:v>
                </c:pt>
                <c:pt idx="445">
                  <c:v>0.256689</c:v>
                </c:pt>
                <c:pt idx="446">
                  <c:v>0.25783</c:v>
                </c:pt>
                <c:pt idx="447">
                  <c:v>0.25901000000000002</c:v>
                </c:pt>
                <c:pt idx="448">
                  <c:v>0.26008199999999998</c:v>
                </c:pt>
                <c:pt idx="449">
                  <c:v>0.26093899999999998</c:v>
                </c:pt>
                <c:pt idx="450">
                  <c:v>0.26154699999999997</c:v>
                </c:pt>
                <c:pt idx="451">
                  <c:v>0.26192500000000002</c:v>
                </c:pt>
                <c:pt idx="452">
                  <c:v>0.26217699999999999</c:v>
                </c:pt>
                <c:pt idx="453">
                  <c:v>0.26250699999999999</c:v>
                </c:pt>
                <c:pt idx="454">
                  <c:v>0.2631</c:v>
                </c:pt>
                <c:pt idx="455">
                  <c:v>0.26400200000000001</c:v>
                </c:pt>
                <c:pt idx="456">
                  <c:v>0.26513300000000001</c:v>
                </c:pt>
                <c:pt idx="457">
                  <c:v>0.266376</c:v>
                </c:pt>
                <c:pt idx="458">
                  <c:v>0.26761299999999999</c:v>
                </c:pt>
                <c:pt idx="459">
                  <c:v>0.26872299999999999</c:v>
                </c:pt>
                <c:pt idx="460">
                  <c:v>0.26960800000000001</c:v>
                </c:pt>
                <c:pt idx="461">
                  <c:v>0.27025900000000003</c:v>
                </c:pt>
                <c:pt idx="462">
                  <c:v>0.270764</c:v>
                </c:pt>
                <c:pt idx="463">
                  <c:v>0.27124799999999999</c:v>
                </c:pt>
                <c:pt idx="464">
                  <c:v>0.27182200000000001</c:v>
                </c:pt>
                <c:pt idx="465">
                  <c:v>0.27255400000000002</c:v>
                </c:pt>
                <c:pt idx="466">
                  <c:v>0.27339999999999998</c:v>
                </c:pt>
                <c:pt idx="467">
                  <c:v>0.274198</c:v>
                </c:pt>
                <c:pt idx="468">
                  <c:v>0.27478799999999998</c:v>
                </c:pt>
                <c:pt idx="469">
                  <c:v>0.27515899999999999</c:v>
                </c:pt>
                <c:pt idx="470">
                  <c:v>0.27540199999999998</c:v>
                </c:pt>
                <c:pt idx="471">
                  <c:v>0.27556900000000001</c:v>
                </c:pt>
                <c:pt idx="472">
                  <c:v>0.27563500000000002</c:v>
                </c:pt>
                <c:pt idx="473">
                  <c:v>0.27560099999999998</c:v>
                </c:pt>
                <c:pt idx="474">
                  <c:v>0.27558300000000002</c:v>
                </c:pt>
                <c:pt idx="475">
                  <c:v>0.27577200000000002</c:v>
                </c:pt>
                <c:pt idx="476">
                  <c:v>0.27631299999999998</c:v>
                </c:pt>
                <c:pt idx="477">
                  <c:v>0.27721899999999999</c:v>
                </c:pt>
                <c:pt idx="478">
                  <c:v>0.27838800000000002</c:v>
                </c:pt>
                <c:pt idx="479">
                  <c:v>0.27969699999999997</c:v>
                </c:pt>
                <c:pt idx="480">
                  <c:v>0.28106700000000001</c:v>
                </c:pt>
                <c:pt idx="481">
                  <c:v>0.28246599999999999</c:v>
                </c:pt>
                <c:pt idx="482">
                  <c:v>0.28383999999999998</c:v>
                </c:pt>
                <c:pt idx="483">
                  <c:v>0.28509499999999999</c:v>
                </c:pt>
                <c:pt idx="484">
                  <c:v>0.28616000000000003</c:v>
                </c:pt>
                <c:pt idx="485">
                  <c:v>0.28707100000000002</c:v>
                </c:pt>
                <c:pt idx="486">
                  <c:v>0.28798499999999999</c:v>
                </c:pt>
                <c:pt idx="487">
                  <c:v>0.289076</c:v>
                </c:pt>
                <c:pt idx="488">
                  <c:v>0.29039199999999998</c:v>
                </c:pt>
                <c:pt idx="489">
                  <c:v>0.29181800000000002</c:v>
                </c:pt>
                <c:pt idx="490">
                  <c:v>0.29316300000000001</c:v>
                </c:pt>
                <c:pt idx="491">
                  <c:v>0.29428199999999999</c:v>
                </c:pt>
                <c:pt idx="492">
                  <c:v>0.29512500000000003</c:v>
                </c:pt>
                <c:pt idx="493">
                  <c:v>0.29575400000000002</c:v>
                </c:pt>
                <c:pt idx="494">
                  <c:v>0.29630800000000002</c:v>
                </c:pt>
                <c:pt idx="495">
                  <c:v>0.29691299999999998</c:v>
                </c:pt>
                <c:pt idx="496">
                  <c:v>0.29758800000000002</c:v>
                </c:pt>
                <c:pt idx="497">
                  <c:v>0.29827100000000001</c:v>
                </c:pt>
                <c:pt idx="498">
                  <c:v>0.29890899999999998</c:v>
                </c:pt>
                <c:pt idx="499">
                  <c:v>0.299508</c:v>
                </c:pt>
                <c:pt idx="500">
                  <c:v>0.30011599999999999</c:v>
                </c:pt>
                <c:pt idx="501">
                  <c:v>0.30080200000000001</c:v>
                </c:pt>
                <c:pt idx="502">
                  <c:v>0.30165199999999998</c:v>
                </c:pt>
                <c:pt idx="503">
                  <c:v>0.30273899999999998</c:v>
                </c:pt>
                <c:pt idx="504">
                  <c:v>0.304066</c:v>
                </c:pt>
                <c:pt idx="505">
                  <c:v>0.30552299999999999</c:v>
                </c:pt>
                <c:pt idx="506">
                  <c:v>0.306923</c:v>
                </c:pt>
                <c:pt idx="507">
                  <c:v>0.30812800000000001</c:v>
                </c:pt>
                <c:pt idx="508">
                  <c:v>0.30914799999999998</c:v>
                </c:pt>
                <c:pt idx="509">
                  <c:v>0.31014399999999998</c:v>
                </c:pt>
                <c:pt idx="510">
                  <c:v>0.31130000000000002</c:v>
                </c:pt>
                <c:pt idx="511">
                  <c:v>0.31264700000000001</c:v>
                </c:pt>
                <c:pt idx="512">
                  <c:v>0.31400699999999998</c:v>
                </c:pt>
                <c:pt idx="513">
                  <c:v>0.31516899999999998</c:v>
                </c:pt>
                <c:pt idx="514">
                  <c:v>0.31609900000000002</c:v>
                </c:pt>
                <c:pt idx="515">
                  <c:v>0.31692999999999999</c:v>
                </c:pt>
                <c:pt idx="516">
                  <c:v>0.31781500000000001</c:v>
                </c:pt>
                <c:pt idx="517">
                  <c:v>0.31885000000000002</c:v>
                </c:pt>
                <c:pt idx="518">
                  <c:v>0.32005</c:v>
                </c:pt>
                <c:pt idx="519">
                  <c:v>0.32128699999999999</c:v>
                </c:pt>
                <c:pt idx="520">
                  <c:v>0.322355</c:v>
                </c:pt>
                <c:pt idx="521">
                  <c:v>0.323181</c:v>
                </c:pt>
                <c:pt idx="522">
                  <c:v>0.32391300000000001</c:v>
                </c:pt>
                <c:pt idx="523">
                  <c:v>0.324741</c:v>
                </c:pt>
                <c:pt idx="524">
                  <c:v>0.325714</c:v>
                </c:pt>
                <c:pt idx="525">
                  <c:v>0.32677200000000001</c:v>
                </c:pt>
                <c:pt idx="526">
                  <c:v>0.32785700000000001</c:v>
                </c:pt>
                <c:pt idx="527">
                  <c:v>0.32891799999999999</c:v>
                </c:pt>
                <c:pt idx="528">
                  <c:v>0.329872</c:v>
                </c:pt>
                <c:pt idx="529">
                  <c:v>0.33062799999999998</c:v>
                </c:pt>
                <c:pt idx="530">
                  <c:v>0.33116499999999999</c:v>
                </c:pt>
                <c:pt idx="531">
                  <c:v>0.33155099999999998</c:v>
                </c:pt>
                <c:pt idx="532">
                  <c:v>0.33186700000000002</c:v>
                </c:pt>
                <c:pt idx="533">
                  <c:v>0.33212999999999998</c:v>
                </c:pt>
                <c:pt idx="534">
                  <c:v>0.33231300000000003</c:v>
                </c:pt>
                <c:pt idx="535">
                  <c:v>0.33241100000000001</c:v>
                </c:pt>
                <c:pt idx="536">
                  <c:v>0.33248899999999998</c:v>
                </c:pt>
                <c:pt idx="537">
                  <c:v>0.33269300000000002</c:v>
                </c:pt>
                <c:pt idx="538">
                  <c:v>0.33316800000000002</c:v>
                </c:pt>
                <c:pt idx="539">
                  <c:v>0.33395999999999998</c:v>
                </c:pt>
                <c:pt idx="540">
                  <c:v>0.33502799999999999</c:v>
                </c:pt>
                <c:pt idx="541">
                  <c:v>0.33633600000000002</c:v>
                </c:pt>
                <c:pt idx="542">
                  <c:v>0.33785300000000001</c:v>
                </c:pt>
                <c:pt idx="543">
                  <c:v>0.33949400000000002</c:v>
                </c:pt>
                <c:pt idx="544">
                  <c:v>0.34114299999999997</c:v>
                </c:pt>
                <c:pt idx="545">
                  <c:v>0.342748</c:v>
                </c:pt>
                <c:pt idx="546">
                  <c:v>0.34431099999999998</c:v>
                </c:pt>
                <c:pt idx="547">
                  <c:v>0.34584100000000001</c:v>
                </c:pt>
                <c:pt idx="548">
                  <c:v>0.34735300000000002</c:v>
                </c:pt>
                <c:pt idx="549">
                  <c:v>0.348881</c:v>
                </c:pt>
                <c:pt idx="550">
                  <c:v>0.35045500000000002</c:v>
                </c:pt>
                <c:pt idx="551">
                  <c:v>0.35207300000000002</c:v>
                </c:pt>
                <c:pt idx="552">
                  <c:v>0.353717</c:v>
                </c:pt>
                <c:pt idx="553">
                  <c:v>0.35536200000000001</c:v>
                </c:pt>
                <c:pt idx="554">
                  <c:v>0.35696699999999998</c:v>
                </c:pt>
                <c:pt idx="555">
                  <c:v>0.358464</c:v>
                </c:pt>
                <c:pt idx="556">
                  <c:v>0.35977500000000001</c:v>
                </c:pt>
                <c:pt idx="557">
                  <c:v>0.36086099999999999</c:v>
                </c:pt>
                <c:pt idx="558">
                  <c:v>0.36178199999999999</c:v>
                </c:pt>
                <c:pt idx="559">
                  <c:v>0.36264999999999997</c:v>
                </c:pt>
                <c:pt idx="560">
                  <c:v>0.363535</c:v>
                </c:pt>
                <c:pt idx="561">
                  <c:v>0.364423</c:v>
                </c:pt>
                <c:pt idx="562">
                  <c:v>0.36526199999999998</c:v>
                </c:pt>
                <c:pt idx="563">
                  <c:v>0.36602800000000002</c:v>
                </c:pt>
                <c:pt idx="564">
                  <c:v>0.36677999999999999</c:v>
                </c:pt>
                <c:pt idx="565">
                  <c:v>0.36763499999999999</c:v>
                </c:pt>
                <c:pt idx="566">
                  <c:v>0.36864200000000003</c:v>
                </c:pt>
                <c:pt idx="567">
                  <c:v>0.36969099999999999</c:v>
                </c:pt>
                <c:pt idx="568">
                  <c:v>0.37058799999999997</c:v>
                </c:pt>
                <c:pt idx="569">
                  <c:v>0.37123499999999998</c:v>
                </c:pt>
                <c:pt idx="570">
                  <c:v>0.37170399999999998</c:v>
                </c:pt>
                <c:pt idx="571">
                  <c:v>0.37214000000000003</c:v>
                </c:pt>
                <c:pt idx="572">
                  <c:v>0.37263200000000002</c:v>
                </c:pt>
                <c:pt idx="573">
                  <c:v>0.37318499999999999</c:v>
                </c:pt>
                <c:pt idx="574">
                  <c:v>0.37375599999999998</c:v>
                </c:pt>
                <c:pt idx="575">
                  <c:v>0.37429200000000001</c:v>
                </c:pt>
                <c:pt idx="576">
                  <c:v>0.374755</c:v>
                </c:pt>
                <c:pt idx="577">
                  <c:v>0.37512299999999998</c:v>
                </c:pt>
                <c:pt idx="578">
                  <c:v>0.37535499999999999</c:v>
                </c:pt>
                <c:pt idx="579">
                  <c:v>0.37540899999999999</c:v>
                </c:pt>
                <c:pt idx="580">
                  <c:v>0.375332</c:v>
                </c:pt>
                <c:pt idx="581">
                  <c:v>0.375274</c:v>
                </c:pt>
                <c:pt idx="582">
                  <c:v>0.37534099999999998</c:v>
                </c:pt>
                <c:pt idx="583">
                  <c:v>0.37547599999999998</c:v>
                </c:pt>
                <c:pt idx="584">
                  <c:v>0.37553500000000001</c:v>
                </c:pt>
                <c:pt idx="585">
                  <c:v>0.37544300000000003</c:v>
                </c:pt>
                <c:pt idx="586">
                  <c:v>0.37523699999999999</c:v>
                </c:pt>
                <c:pt idx="587">
                  <c:v>0.37503900000000001</c:v>
                </c:pt>
                <c:pt idx="588">
                  <c:v>0.37504500000000002</c:v>
                </c:pt>
                <c:pt idx="589">
                  <c:v>0.37541999999999998</c:v>
                </c:pt>
                <c:pt idx="590">
                  <c:v>0.37613000000000002</c:v>
                </c:pt>
                <c:pt idx="591">
                  <c:v>0.37693700000000002</c:v>
                </c:pt>
                <c:pt idx="592">
                  <c:v>0.37762600000000002</c:v>
                </c:pt>
                <c:pt idx="593">
                  <c:v>0.378195</c:v>
                </c:pt>
                <c:pt idx="594">
                  <c:v>0.37879200000000002</c:v>
                </c:pt>
                <c:pt idx="595">
                  <c:v>0.37954399999999999</c:v>
                </c:pt>
                <c:pt idx="596">
                  <c:v>0.38049300000000003</c:v>
                </c:pt>
                <c:pt idx="597">
                  <c:v>0.381604</c:v>
                </c:pt>
                <c:pt idx="598">
                  <c:v>0.38279200000000002</c:v>
                </c:pt>
                <c:pt idx="599">
                  <c:v>0.38398700000000002</c:v>
                </c:pt>
                <c:pt idx="600">
                  <c:v>0.38517099999999999</c:v>
                </c:pt>
                <c:pt idx="601">
                  <c:v>0.38628200000000001</c:v>
                </c:pt>
                <c:pt idx="602">
                  <c:v>0.387179</c:v>
                </c:pt>
                <c:pt idx="603">
                  <c:v>0.38775700000000002</c:v>
                </c:pt>
                <c:pt idx="604">
                  <c:v>0.38804699999999998</c:v>
                </c:pt>
                <c:pt idx="605">
                  <c:v>0.38812200000000002</c:v>
                </c:pt>
                <c:pt idx="606">
                  <c:v>0.387984</c:v>
                </c:pt>
                <c:pt idx="607">
                  <c:v>0.387596</c:v>
                </c:pt>
                <c:pt idx="608">
                  <c:v>0.38695000000000002</c:v>
                </c:pt>
                <c:pt idx="609">
                  <c:v>0.38606200000000002</c:v>
                </c:pt>
                <c:pt idx="610">
                  <c:v>0.38496000000000002</c:v>
                </c:pt>
                <c:pt idx="611">
                  <c:v>0.38371499999999997</c:v>
                </c:pt>
                <c:pt idx="612">
                  <c:v>0.38243100000000002</c:v>
                </c:pt>
                <c:pt idx="613">
                  <c:v>0.38115100000000002</c:v>
                </c:pt>
                <c:pt idx="614">
                  <c:v>0.37980000000000003</c:v>
                </c:pt>
                <c:pt idx="615">
                  <c:v>0.37828099999999998</c:v>
                </c:pt>
                <c:pt idx="616">
                  <c:v>0.37664399999999998</c:v>
                </c:pt>
                <c:pt idx="617">
                  <c:v>0.37508900000000001</c:v>
                </c:pt>
                <c:pt idx="618">
                  <c:v>0.37378400000000001</c:v>
                </c:pt>
                <c:pt idx="619">
                  <c:v>0.37270199999999998</c:v>
                </c:pt>
                <c:pt idx="620">
                  <c:v>0.37167</c:v>
                </c:pt>
                <c:pt idx="621">
                  <c:v>0.37054300000000001</c:v>
                </c:pt>
                <c:pt idx="622">
                  <c:v>0.36931399999999998</c:v>
                </c:pt>
                <c:pt idx="623">
                  <c:v>0.368029</c:v>
                </c:pt>
                <c:pt idx="624">
                  <c:v>0.36662400000000001</c:v>
                </c:pt>
                <c:pt idx="625">
                  <c:v>0.36491400000000002</c:v>
                </c:pt>
                <c:pt idx="626">
                  <c:v>0.36281000000000002</c:v>
                </c:pt>
                <c:pt idx="627">
                  <c:v>0.36045199999999999</c:v>
                </c:pt>
                <c:pt idx="628">
                  <c:v>0.35808499999999999</c:v>
                </c:pt>
                <c:pt idx="629">
                  <c:v>0.35587999999999997</c:v>
                </c:pt>
                <c:pt idx="630">
                  <c:v>0.35385299999999997</c:v>
                </c:pt>
                <c:pt idx="631">
                  <c:v>0.35188799999999998</c:v>
                </c:pt>
                <c:pt idx="632">
                  <c:v>0.34982799999999997</c:v>
                </c:pt>
                <c:pt idx="633">
                  <c:v>0.34762700000000002</c:v>
                </c:pt>
                <c:pt idx="634">
                  <c:v>0.34540399999999999</c:v>
                </c:pt>
                <c:pt idx="635">
                  <c:v>0.34330899999999998</c:v>
                </c:pt>
                <c:pt idx="636">
                  <c:v>0.341416</c:v>
                </c:pt>
                <c:pt idx="637">
                  <c:v>0.33971200000000001</c:v>
                </c:pt>
                <c:pt idx="638">
                  <c:v>0.33814100000000002</c:v>
                </c:pt>
                <c:pt idx="639">
                  <c:v>0.33663900000000002</c:v>
                </c:pt>
                <c:pt idx="640">
                  <c:v>0.33518900000000001</c:v>
                </c:pt>
                <c:pt idx="641">
                  <c:v>0.33380799999999999</c:v>
                </c:pt>
                <c:pt idx="642">
                  <c:v>0.33244899999999999</c:v>
                </c:pt>
                <c:pt idx="643">
                  <c:v>0.33096799999999998</c:v>
                </c:pt>
                <c:pt idx="644">
                  <c:v>0.32925500000000002</c:v>
                </c:pt>
                <c:pt idx="645">
                  <c:v>0.32738600000000001</c:v>
                </c:pt>
                <c:pt idx="646">
                  <c:v>0.32552700000000001</c:v>
                </c:pt>
                <c:pt idx="647">
                  <c:v>0.32373200000000002</c:v>
                </c:pt>
                <c:pt idx="648">
                  <c:v>0.32190800000000003</c:v>
                </c:pt>
                <c:pt idx="649">
                  <c:v>0.32000600000000001</c:v>
                </c:pt>
                <c:pt idx="650">
                  <c:v>0.31812699999999999</c:v>
                </c:pt>
                <c:pt idx="651">
                  <c:v>0.316413</c:v>
                </c:pt>
                <c:pt idx="652">
                  <c:v>0.31490899999999999</c:v>
                </c:pt>
                <c:pt idx="653">
                  <c:v>0.313556</c:v>
                </c:pt>
                <c:pt idx="654">
                  <c:v>0.31224800000000003</c:v>
                </c:pt>
                <c:pt idx="655">
                  <c:v>0.31088700000000002</c:v>
                </c:pt>
                <c:pt idx="656">
                  <c:v>0.30944100000000002</c:v>
                </c:pt>
                <c:pt idx="657">
                  <c:v>0.30798900000000001</c:v>
                </c:pt>
                <c:pt idx="658">
                  <c:v>0.30666599999999999</c:v>
                </c:pt>
                <c:pt idx="659">
                  <c:v>0.30549100000000001</c:v>
                </c:pt>
                <c:pt idx="660">
                  <c:v>0.30429400000000001</c:v>
                </c:pt>
                <c:pt idx="661">
                  <c:v>0.30285699999999999</c:v>
                </c:pt>
                <c:pt idx="662">
                  <c:v>0.301118</c:v>
                </c:pt>
                <c:pt idx="663">
                  <c:v>0.29920099999999999</c:v>
                </c:pt>
                <c:pt idx="664">
                  <c:v>0.29729</c:v>
                </c:pt>
                <c:pt idx="665">
                  <c:v>0.29548799999999997</c:v>
                </c:pt>
                <c:pt idx="666">
                  <c:v>0.29376200000000002</c:v>
                </c:pt>
                <c:pt idx="667">
                  <c:v>0.29199799999999998</c:v>
                </c:pt>
                <c:pt idx="668">
                  <c:v>0.29013699999999998</c:v>
                </c:pt>
                <c:pt idx="669">
                  <c:v>0.288215</c:v>
                </c:pt>
                <c:pt idx="670">
                  <c:v>0.286302</c:v>
                </c:pt>
                <c:pt idx="671">
                  <c:v>0.28444999999999998</c:v>
                </c:pt>
                <c:pt idx="672">
                  <c:v>0.28270000000000001</c:v>
                </c:pt>
                <c:pt idx="673">
                  <c:v>0.281086</c:v>
                </c:pt>
                <c:pt idx="674">
                  <c:v>0.27961999999999998</c:v>
                </c:pt>
                <c:pt idx="675">
                  <c:v>0.278281</c:v>
                </c:pt>
                <c:pt idx="676">
                  <c:v>0.27701100000000001</c:v>
                </c:pt>
                <c:pt idx="677">
                  <c:v>0.27575</c:v>
                </c:pt>
                <c:pt idx="678">
                  <c:v>0.27448400000000001</c:v>
                </c:pt>
                <c:pt idx="679">
                  <c:v>0.27323199999999997</c:v>
                </c:pt>
                <c:pt idx="680">
                  <c:v>0.27204699999999998</c:v>
                </c:pt>
                <c:pt idx="681">
                  <c:v>0.27102500000000002</c:v>
                </c:pt>
                <c:pt idx="682">
                  <c:v>0.27022699999999999</c:v>
                </c:pt>
                <c:pt idx="683">
                  <c:v>0.26952300000000001</c:v>
                </c:pt>
                <c:pt idx="684">
                  <c:v>0.26868500000000001</c:v>
                </c:pt>
                <c:pt idx="685">
                  <c:v>0.26766800000000002</c:v>
                </c:pt>
                <c:pt idx="686">
                  <c:v>0.266704</c:v>
                </c:pt>
                <c:pt idx="687">
                  <c:v>0.26600600000000002</c:v>
                </c:pt>
                <c:pt idx="688">
                  <c:v>0.26547999999999999</c:v>
                </c:pt>
                <c:pt idx="689">
                  <c:v>0.26480100000000001</c:v>
                </c:pt>
                <c:pt idx="690">
                  <c:v>0.26374700000000001</c:v>
                </c:pt>
                <c:pt idx="691">
                  <c:v>0.262351</c:v>
                </c:pt>
                <c:pt idx="692">
                  <c:v>0.26073600000000002</c:v>
                </c:pt>
                <c:pt idx="693">
                  <c:v>0.25895699999999999</c:v>
                </c:pt>
                <c:pt idx="694">
                  <c:v>0.25707099999999999</c:v>
                </c:pt>
                <c:pt idx="695">
                  <c:v>0.25520900000000002</c:v>
                </c:pt>
                <c:pt idx="696">
                  <c:v>0.25348300000000001</c:v>
                </c:pt>
                <c:pt idx="697">
                  <c:v>0.25189699999999998</c:v>
                </c:pt>
                <c:pt idx="698">
                  <c:v>0.25040600000000002</c:v>
                </c:pt>
                <c:pt idx="699">
                  <c:v>0.24896599999999999</c:v>
                </c:pt>
                <c:pt idx="700">
                  <c:v>0.247533</c:v>
                </c:pt>
                <c:pt idx="701">
                  <c:v>0.24609300000000001</c:v>
                </c:pt>
                <c:pt idx="702">
                  <c:v>0.24468000000000001</c:v>
                </c:pt>
                <c:pt idx="703">
                  <c:v>0.243343</c:v>
                </c:pt>
                <c:pt idx="704">
                  <c:v>0.24210699999999999</c:v>
                </c:pt>
                <c:pt idx="705">
                  <c:v>0.24096500000000001</c:v>
                </c:pt>
                <c:pt idx="706">
                  <c:v>0.23988300000000001</c:v>
                </c:pt>
                <c:pt idx="707">
                  <c:v>0.238816</c:v>
                </c:pt>
                <c:pt idx="708">
                  <c:v>0.23773900000000001</c:v>
                </c:pt>
                <c:pt idx="709">
                  <c:v>0.23666300000000001</c:v>
                </c:pt>
                <c:pt idx="710">
                  <c:v>0.23558999999999999</c:v>
                </c:pt>
                <c:pt idx="711">
                  <c:v>0.23446600000000001</c:v>
                </c:pt>
                <c:pt idx="712">
                  <c:v>0.233212</c:v>
                </c:pt>
                <c:pt idx="713">
                  <c:v>0.23182700000000001</c:v>
                </c:pt>
                <c:pt idx="714">
                  <c:v>0.23041300000000001</c:v>
                </c:pt>
                <c:pt idx="715">
                  <c:v>0.22903599999999999</c:v>
                </c:pt>
                <c:pt idx="716">
                  <c:v>0.227628</c:v>
                </c:pt>
                <c:pt idx="717">
                  <c:v>0.22608800000000001</c:v>
                </c:pt>
                <c:pt idx="718">
                  <c:v>0.224414</c:v>
                </c:pt>
                <c:pt idx="719">
                  <c:v>0.222692</c:v>
                </c:pt>
                <c:pt idx="720">
                  <c:v>0.220995</c:v>
                </c:pt>
                <c:pt idx="721">
                  <c:v>0.219356</c:v>
                </c:pt>
                <c:pt idx="722">
                  <c:v>0.217779</c:v>
                </c:pt>
                <c:pt idx="723">
                  <c:v>0.216252</c:v>
                </c:pt>
                <c:pt idx="724">
                  <c:v>0.214749</c:v>
                </c:pt>
                <c:pt idx="725">
                  <c:v>0.21323600000000001</c:v>
                </c:pt>
                <c:pt idx="726">
                  <c:v>0.211675</c:v>
                </c:pt>
                <c:pt idx="727">
                  <c:v>0.21002899999999999</c:v>
                </c:pt>
                <c:pt idx="728">
                  <c:v>0.208314</c:v>
                </c:pt>
                <c:pt idx="729">
                  <c:v>0.20661599999999999</c:v>
                </c:pt>
                <c:pt idx="730">
                  <c:v>0.20500199999999999</c:v>
                </c:pt>
                <c:pt idx="731">
                  <c:v>0.20341300000000001</c:v>
                </c:pt>
                <c:pt idx="732">
                  <c:v>0.20170299999999999</c:v>
                </c:pt>
                <c:pt idx="733">
                  <c:v>0.19983300000000001</c:v>
                </c:pt>
                <c:pt idx="734">
                  <c:v>0.19797999999999999</c:v>
                </c:pt>
                <c:pt idx="735">
                  <c:v>0.19639200000000001</c:v>
                </c:pt>
                <c:pt idx="736">
                  <c:v>0.195159</c:v>
                </c:pt>
                <c:pt idx="737">
                  <c:v>0.19414200000000001</c:v>
                </c:pt>
                <c:pt idx="738">
                  <c:v>0.19309299999999999</c:v>
                </c:pt>
                <c:pt idx="739">
                  <c:v>0.19180700000000001</c:v>
                </c:pt>
                <c:pt idx="740">
                  <c:v>0.19017600000000001</c:v>
                </c:pt>
                <c:pt idx="741">
                  <c:v>0.18820999999999999</c:v>
                </c:pt>
                <c:pt idx="742">
                  <c:v>0.18606200000000001</c:v>
                </c:pt>
                <c:pt idx="743">
                  <c:v>0.183978</c:v>
                </c:pt>
                <c:pt idx="744">
                  <c:v>0.182147</c:v>
                </c:pt>
                <c:pt idx="745">
                  <c:v>0.180591</c:v>
                </c:pt>
                <c:pt idx="746">
                  <c:v>0.17921200000000001</c:v>
                </c:pt>
                <c:pt idx="747">
                  <c:v>0.1779</c:v>
                </c:pt>
                <c:pt idx="748">
                  <c:v>0.17657800000000001</c:v>
                </c:pt>
                <c:pt idx="749">
                  <c:v>0.17518</c:v>
                </c:pt>
                <c:pt idx="750">
                  <c:v>0.17365800000000001</c:v>
                </c:pt>
                <c:pt idx="751">
                  <c:v>0.172039</c:v>
                </c:pt>
                <c:pt idx="752">
                  <c:v>0.170381</c:v>
                </c:pt>
                <c:pt idx="753">
                  <c:v>0.168685</c:v>
                </c:pt>
                <c:pt idx="754">
                  <c:v>0.16689300000000001</c:v>
                </c:pt>
                <c:pt idx="755">
                  <c:v>0.16499</c:v>
                </c:pt>
                <c:pt idx="756">
                  <c:v>0.16304199999999999</c:v>
                </c:pt>
                <c:pt idx="757">
                  <c:v>0.16114700000000001</c:v>
                </c:pt>
                <c:pt idx="758">
                  <c:v>0.159409</c:v>
                </c:pt>
                <c:pt idx="759">
                  <c:v>0.15790000000000001</c:v>
                </c:pt>
                <c:pt idx="760">
                  <c:v>0.156607</c:v>
                </c:pt>
                <c:pt idx="761">
                  <c:v>0.15543100000000001</c:v>
                </c:pt>
                <c:pt idx="762">
                  <c:v>0.15427399999999999</c:v>
                </c:pt>
                <c:pt idx="763">
                  <c:v>0.15309200000000001</c:v>
                </c:pt>
                <c:pt idx="764">
                  <c:v>0.151917</c:v>
                </c:pt>
                <c:pt idx="765">
                  <c:v>0.150838</c:v>
                </c:pt>
                <c:pt idx="766">
                  <c:v>0.14991699999999999</c:v>
                </c:pt>
                <c:pt idx="767">
                  <c:v>0.14910599999999999</c:v>
                </c:pt>
                <c:pt idx="768">
                  <c:v>0.148281</c:v>
                </c:pt>
                <c:pt idx="769">
                  <c:v>0.14734700000000001</c:v>
                </c:pt>
                <c:pt idx="770">
                  <c:v>0.14626</c:v>
                </c:pt>
                <c:pt idx="771">
                  <c:v>0.144984</c:v>
                </c:pt>
                <c:pt idx="772">
                  <c:v>0.14349899999999999</c:v>
                </c:pt>
                <c:pt idx="773">
                  <c:v>0.14183899999999999</c:v>
                </c:pt>
                <c:pt idx="774">
                  <c:v>0.14007900000000001</c:v>
                </c:pt>
                <c:pt idx="775">
                  <c:v>0.13827300000000001</c:v>
                </c:pt>
                <c:pt idx="776">
                  <c:v>0.13643</c:v>
                </c:pt>
                <c:pt idx="777">
                  <c:v>0.13453200000000001</c:v>
                </c:pt>
                <c:pt idx="778">
                  <c:v>0.132551</c:v>
                </c:pt>
                <c:pt idx="779">
                  <c:v>0.130468</c:v>
                </c:pt>
                <c:pt idx="780">
                  <c:v>0.12832399999999999</c:v>
                </c:pt>
                <c:pt idx="781">
                  <c:v>0.12628500000000001</c:v>
                </c:pt>
                <c:pt idx="782">
                  <c:v>0.12457699999999999</c:v>
                </c:pt>
                <c:pt idx="783">
                  <c:v>0.12330000000000001</c:v>
                </c:pt>
                <c:pt idx="784">
                  <c:v>0.12236</c:v>
                </c:pt>
                <c:pt idx="785">
                  <c:v>0.12160700000000001</c:v>
                </c:pt>
                <c:pt idx="786">
                  <c:v>0.120963</c:v>
                </c:pt>
                <c:pt idx="787">
                  <c:v>0.120404</c:v>
                </c:pt>
                <c:pt idx="788">
                  <c:v>0.119892</c:v>
                </c:pt>
                <c:pt idx="789">
                  <c:v>0.119367</c:v>
                </c:pt>
                <c:pt idx="790">
                  <c:v>0.11874999999999999</c:v>
                </c:pt>
                <c:pt idx="791">
                  <c:v>0.11795700000000001</c:v>
                </c:pt>
                <c:pt idx="792">
                  <c:v>0.116955</c:v>
                </c:pt>
                <c:pt idx="793">
                  <c:v>0.115772</c:v>
                </c:pt>
                <c:pt idx="794">
                  <c:v>0.114436</c:v>
                </c:pt>
                <c:pt idx="795">
                  <c:v>0.112946</c:v>
                </c:pt>
                <c:pt idx="796">
                  <c:v>0.111328</c:v>
                </c:pt>
                <c:pt idx="797">
                  <c:v>0.109666</c:v>
                </c:pt>
                <c:pt idx="798">
                  <c:v>0.10806</c:v>
                </c:pt>
                <c:pt idx="799">
                  <c:v>0.106567</c:v>
                </c:pt>
                <c:pt idx="800">
                  <c:v>0.105172</c:v>
                </c:pt>
                <c:pt idx="801">
                  <c:v>0.103779</c:v>
                </c:pt>
                <c:pt idx="802">
                  <c:v>0.102296</c:v>
                </c:pt>
                <c:pt idx="803">
                  <c:v>0.10076499999999999</c:v>
                </c:pt>
                <c:pt idx="804">
                  <c:v>9.9393999999999996E-2</c:v>
                </c:pt>
                <c:pt idx="805">
                  <c:v>9.8366999999999996E-2</c:v>
                </c:pt>
                <c:pt idx="806">
                  <c:v>9.7630999999999996E-2</c:v>
                </c:pt>
                <c:pt idx="807">
                  <c:v>9.6958000000000003E-2</c:v>
                </c:pt>
                <c:pt idx="808">
                  <c:v>9.6226999999999993E-2</c:v>
                </c:pt>
                <c:pt idx="809">
                  <c:v>9.5535999999999996E-2</c:v>
                </c:pt>
                <c:pt idx="810">
                  <c:v>9.5027E-2</c:v>
                </c:pt>
                <c:pt idx="811">
                  <c:v>9.4709000000000002E-2</c:v>
                </c:pt>
                <c:pt idx="812">
                  <c:v>9.4493999999999995E-2</c:v>
                </c:pt>
                <c:pt idx="813">
                  <c:v>9.4306000000000001E-2</c:v>
                </c:pt>
                <c:pt idx="814">
                  <c:v>9.4087000000000004E-2</c:v>
                </c:pt>
                <c:pt idx="815">
                  <c:v>9.3762999999999999E-2</c:v>
                </c:pt>
                <c:pt idx="816">
                  <c:v>9.3285000000000007E-2</c:v>
                </c:pt>
                <c:pt idx="817">
                  <c:v>9.2655000000000001E-2</c:v>
                </c:pt>
                <c:pt idx="818">
                  <c:v>9.1926999999999995E-2</c:v>
                </c:pt>
                <c:pt idx="819">
                  <c:v>9.1169E-2</c:v>
                </c:pt>
                <c:pt idx="820">
                  <c:v>9.0440000000000006E-2</c:v>
                </c:pt>
                <c:pt idx="821">
                  <c:v>8.9767E-2</c:v>
                </c:pt>
                <c:pt idx="822">
                  <c:v>8.9108999999999994E-2</c:v>
                </c:pt>
                <c:pt idx="823">
                  <c:v>8.8372000000000006E-2</c:v>
                </c:pt>
                <c:pt idx="824">
                  <c:v>8.7512999999999994E-2</c:v>
                </c:pt>
                <c:pt idx="825">
                  <c:v>8.6622000000000005E-2</c:v>
                </c:pt>
                <c:pt idx="826">
                  <c:v>8.5841000000000001E-2</c:v>
                </c:pt>
                <c:pt idx="827">
                  <c:v>8.5214999999999999E-2</c:v>
                </c:pt>
                <c:pt idx="828">
                  <c:v>8.4648000000000001E-2</c:v>
                </c:pt>
                <c:pt idx="829">
                  <c:v>8.4001000000000006E-2</c:v>
                </c:pt>
                <c:pt idx="830">
                  <c:v>8.3191000000000001E-2</c:v>
                </c:pt>
                <c:pt idx="831">
                  <c:v>8.2224000000000005E-2</c:v>
                </c:pt>
                <c:pt idx="832">
                  <c:v>8.1181000000000003E-2</c:v>
                </c:pt>
                <c:pt idx="833">
                  <c:v>8.0151E-2</c:v>
                </c:pt>
                <c:pt idx="834">
                  <c:v>7.9166E-2</c:v>
                </c:pt>
                <c:pt idx="835">
                  <c:v>7.8189999999999996E-2</c:v>
                </c:pt>
                <c:pt idx="836">
                  <c:v>7.7178999999999998E-2</c:v>
                </c:pt>
                <c:pt idx="837">
                  <c:v>7.6143000000000002E-2</c:v>
                </c:pt>
                <c:pt idx="838">
                  <c:v>7.5119000000000005E-2</c:v>
                </c:pt>
                <c:pt idx="839">
                  <c:v>7.4098999999999998E-2</c:v>
                </c:pt>
                <c:pt idx="840">
                  <c:v>7.3032E-2</c:v>
                </c:pt>
                <c:pt idx="841">
                  <c:v>7.1894E-2</c:v>
                </c:pt>
                <c:pt idx="842">
                  <c:v>7.0707999999999993E-2</c:v>
                </c:pt>
                <c:pt idx="843">
                  <c:v>6.9486999999999993E-2</c:v>
                </c:pt>
                <c:pt idx="844">
                  <c:v>6.8217E-2</c:v>
                </c:pt>
                <c:pt idx="845">
                  <c:v>6.6909999999999997E-2</c:v>
                </c:pt>
                <c:pt idx="846">
                  <c:v>6.5638000000000002E-2</c:v>
                </c:pt>
                <c:pt idx="847">
                  <c:v>6.4512E-2</c:v>
                </c:pt>
                <c:pt idx="848">
                  <c:v>6.3641000000000003E-2</c:v>
                </c:pt>
                <c:pt idx="849">
                  <c:v>6.3052999999999998E-2</c:v>
                </c:pt>
                <c:pt idx="850">
                  <c:v>6.2637999999999999E-2</c:v>
                </c:pt>
                <c:pt idx="851">
                  <c:v>6.2216E-2</c:v>
                </c:pt>
                <c:pt idx="852">
                  <c:v>6.1718000000000002E-2</c:v>
                </c:pt>
                <c:pt idx="853">
                  <c:v>6.1252000000000001E-2</c:v>
                </c:pt>
                <c:pt idx="854">
                  <c:v>6.0951999999999999E-2</c:v>
                </c:pt>
                <c:pt idx="855">
                  <c:v>6.0807E-2</c:v>
                </c:pt>
                <c:pt idx="856">
                  <c:v>6.0676000000000001E-2</c:v>
                </c:pt>
                <c:pt idx="857">
                  <c:v>6.0449999999999997E-2</c:v>
                </c:pt>
                <c:pt idx="858">
                  <c:v>6.0152999999999998E-2</c:v>
                </c:pt>
                <c:pt idx="859">
                  <c:v>5.9894999999999997E-2</c:v>
                </c:pt>
                <c:pt idx="860">
                  <c:v>5.9773E-2</c:v>
                </c:pt>
                <c:pt idx="861">
                  <c:v>5.9784999999999998E-2</c:v>
                </c:pt>
                <c:pt idx="862">
                  <c:v>5.9825999999999997E-2</c:v>
                </c:pt>
                <c:pt idx="863">
                  <c:v>5.9776000000000003E-2</c:v>
                </c:pt>
                <c:pt idx="864">
                  <c:v>5.9594000000000001E-2</c:v>
                </c:pt>
                <c:pt idx="865">
                  <c:v>5.9317000000000002E-2</c:v>
                </c:pt>
                <c:pt idx="866">
                  <c:v>5.901E-2</c:v>
                </c:pt>
                <c:pt idx="867">
                  <c:v>5.8744999999999999E-2</c:v>
                </c:pt>
                <c:pt idx="868">
                  <c:v>5.8603000000000002E-2</c:v>
                </c:pt>
                <c:pt idx="869">
                  <c:v>5.8617000000000002E-2</c:v>
                </c:pt>
                <c:pt idx="870">
                  <c:v>5.8701000000000003E-2</c:v>
                </c:pt>
                <c:pt idx="871">
                  <c:v>5.8687999999999997E-2</c:v>
                </c:pt>
                <c:pt idx="872">
                  <c:v>5.8467999999999999E-2</c:v>
                </c:pt>
                <c:pt idx="873">
                  <c:v>5.8061000000000001E-2</c:v>
                </c:pt>
                <c:pt idx="874">
                  <c:v>5.7536999999999998E-2</c:v>
                </c:pt>
                <c:pt idx="875">
                  <c:v>5.6910000000000002E-2</c:v>
                </c:pt>
                <c:pt idx="876">
                  <c:v>5.6154999999999997E-2</c:v>
                </c:pt>
                <c:pt idx="877">
                  <c:v>5.5273000000000003E-2</c:v>
                </c:pt>
                <c:pt idx="878">
                  <c:v>5.4253000000000003E-2</c:v>
                </c:pt>
                <c:pt idx="879">
                  <c:v>5.3032000000000003E-2</c:v>
                </c:pt>
                <c:pt idx="880">
                  <c:v>5.1561000000000003E-2</c:v>
                </c:pt>
                <c:pt idx="881">
                  <c:v>4.9918999999999998E-2</c:v>
                </c:pt>
                <c:pt idx="882">
                  <c:v>4.8297E-2</c:v>
                </c:pt>
                <c:pt idx="883">
                  <c:v>4.6835000000000002E-2</c:v>
                </c:pt>
                <c:pt idx="884">
                  <c:v>4.5522E-2</c:v>
                </c:pt>
                <c:pt idx="885">
                  <c:v>4.4250999999999999E-2</c:v>
                </c:pt>
                <c:pt idx="886">
                  <c:v>4.2938999999999998E-2</c:v>
                </c:pt>
                <c:pt idx="887">
                  <c:v>4.1578999999999998E-2</c:v>
                </c:pt>
                <c:pt idx="888">
                  <c:v>4.0229000000000001E-2</c:v>
                </c:pt>
                <c:pt idx="889">
                  <c:v>3.8996000000000003E-2</c:v>
                </c:pt>
                <c:pt idx="890">
                  <c:v>3.8004999999999997E-2</c:v>
                </c:pt>
                <c:pt idx="891">
                  <c:v>3.7336000000000001E-2</c:v>
                </c:pt>
                <c:pt idx="892">
                  <c:v>3.6955000000000002E-2</c:v>
                </c:pt>
                <c:pt idx="893">
                  <c:v>3.6699000000000002E-2</c:v>
                </c:pt>
                <c:pt idx="894">
                  <c:v>3.6348999999999999E-2</c:v>
                </c:pt>
                <c:pt idx="895">
                  <c:v>3.5774E-2</c:v>
                </c:pt>
                <c:pt idx="896">
                  <c:v>3.5004E-2</c:v>
                </c:pt>
                <c:pt idx="897">
                  <c:v>3.4146999999999997E-2</c:v>
                </c:pt>
                <c:pt idx="898">
                  <c:v>3.3227E-2</c:v>
                </c:pt>
                <c:pt idx="899">
                  <c:v>3.2190000000000003E-2</c:v>
                </c:pt>
                <c:pt idx="900">
                  <c:v>3.1046000000000001E-2</c:v>
                </c:pt>
                <c:pt idx="901">
                  <c:v>2.9898000000000001E-2</c:v>
                </c:pt>
                <c:pt idx="902">
                  <c:v>2.8805000000000001E-2</c:v>
                </c:pt>
                <c:pt idx="903">
                  <c:v>2.7751999999999999E-2</c:v>
                </c:pt>
                <c:pt idx="904">
                  <c:v>2.6766000000000002E-2</c:v>
                </c:pt>
                <c:pt idx="905">
                  <c:v>2.5936000000000001E-2</c:v>
                </c:pt>
                <c:pt idx="906">
                  <c:v>2.5298000000000001E-2</c:v>
                </c:pt>
                <c:pt idx="907">
                  <c:v>2.4795999999999999E-2</c:v>
                </c:pt>
                <c:pt idx="908">
                  <c:v>2.4339E-2</c:v>
                </c:pt>
                <c:pt idx="909">
                  <c:v>2.3831000000000001E-2</c:v>
                </c:pt>
                <c:pt idx="910">
                  <c:v>2.3192000000000001E-2</c:v>
                </c:pt>
                <c:pt idx="911">
                  <c:v>2.2429999999999999E-2</c:v>
                </c:pt>
                <c:pt idx="912">
                  <c:v>2.1658E-2</c:v>
                </c:pt>
                <c:pt idx="913">
                  <c:v>2.0986000000000001E-2</c:v>
                </c:pt>
                <c:pt idx="914">
                  <c:v>2.0462999999999999E-2</c:v>
                </c:pt>
                <c:pt idx="915">
                  <c:v>2.0094000000000001E-2</c:v>
                </c:pt>
                <c:pt idx="916">
                  <c:v>1.9858000000000001E-2</c:v>
                </c:pt>
                <c:pt idx="917">
                  <c:v>1.9657000000000001E-2</c:v>
                </c:pt>
                <c:pt idx="918">
                  <c:v>1.9327E-2</c:v>
                </c:pt>
                <c:pt idx="919">
                  <c:v>1.8751E-2</c:v>
                </c:pt>
                <c:pt idx="920">
                  <c:v>1.7950000000000001E-2</c:v>
                </c:pt>
                <c:pt idx="921">
                  <c:v>1.7010999999999998E-2</c:v>
                </c:pt>
                <c:pt idx="922">
                  <c:v>1.5973999999999999E-2</c:v>
                </c:pt>
                <c:pt idx="923">
                  <c:v>1.4869E-2</c:v>
                </c:pt>
                <c:pt idx="924">
                  <c:v>1.3783E-2</c:v>
                </c:pt>
                <c:pt idx="925">
                  <c:v>1.2793000000000001E-2</c:v>
                </c:pt>
                <c:pt idx="926">
                  <c:v>1.1875999999999999E-2</c:v>
                </c:pt>
                <c:pt idx="927">
                  <c:v>1.0982E-2</c:v>
                </c:pt>
                <c:pt idx="928">
                  <c:v>1.0126E-2</c:v>
                </c:pt>
                <c:pt idx="929">
                  <c:v>9.3609999999999995E-3</c:v>
                </c:pt>
                <c:pt idx="930">
                  <c:v>8.7039999999999999E-3</c:v>
                </c:pt>
                <c:pt idx="931">
                  <c:v>8.1320000000000003E-3</c:v>
                </c:pt>
                <c:pt idx="932">
                  <c:v>7.5760000000000003E-3</c:v>
                </c:pt>
                <c:pt idx="933">
                  <c:v>6.9470000000000001E-3</c:v>
                </c:pt>
                <c:pt idx="934">
                  <c:v>6.1939999999999999E-3</c:v>
                </c:pt>
                <c:pt idx="935">
                  <c:v>5.3629999999999997E-3</c:v>
                </c:pt>
                <c:pt idx="936">
                  <c:v>4.5500000000000002E-3</c:v>
                </c:pt>
                <c:pt idx="937">
                  <c:v>3.8509999999999998E-3</c:v>
                </c:pt>
                <c:pt idx="938">
                  <c:v>3.3500000000000001E-3</c:v>
                </c:pt>
                <c:pt idx="939">
                  <c:v>3.0790000000000001E-3</c:v>
                </c:pt>
                <c:pt idx="940">
                  <c:v>2.928E-3</c:v>
                </c:pt>
                <c:pt idx="941">
                  <c:v>2.689E-3</c:v>
                </c:pt>
                <c:pt idx="942">
                  <c:v>2.2460000000000002E-3</c:v>
                </c:pt>
                <c:pt idx="943">
                  <c:v>1.7030000000000001E-3</c:v>
                </c:pt>
                <c:pt idx="944">
                  <c:v>1.242E-3</c:v>
                </c:pt>
                <c:pt idx="945">
                  <c:v>9.4499999999999998E-4</c:v>
                </c:pt>
                <c:pt idx="946">
                  <c:v>7.9299999999999998E-4</c:v>
                </c:pt>
                <c:pt idx="947">
                  <c:v>7.7800000000000005E-4</c:v>
                </c:pt>
                <c:pt idx="948">
                  <c:v>9.19E-4</c:v>
                </c:pt>
                <c:pt idx="949">
                  <c:v>1.0920000000000001E-3</c:v>
                </c:pt>
                <c:pt idx="950">
                  <c:v>1.3420000000000001E-3</c:v>
                </c:pt>
                <c:pt idx="951">
                  <c:v>1.761E-3</c:v>
                </c:pt>
                <c:pt idx="952">
                  <c:v>2.3739999999999998E-3</c:v>
                </c:pt>
                <c:pt idx="953">
                  <c:v>3.1749999999999999E-3</c:v>
                </c:pt>
                <c:pt idx="954">
                  <c:v>4.13E-3</c:v>
                </c:pt>
                <c:pt idx="955">
                  <c:v>5.1650000000000003E-3</c:v>
                </c:pt>
                <c:pt idx="956">
                  <c:v>6.1609999999999998E-3</c:v>
                </c:pt>
                <c:pt idx="957">
                  <c:v>7.0159999999999997E-3</c:v>
                </c:pt>
                <c:pt idx="958">
                  <c:v>7.744E-3</c:v>
                </c:pt>
                <c:pt idx="959">
                  <c:v>8.463E-3</c:v>
                </c:pt>
                <c:pt idx="960">
                  <c:v>9.2580000000000006E-3</c:v>
                </c:pt>
                <c:pt idx="961">
                  <c:v>1.0132E-2</c:v>
                </c:pt>
                <c:pt idx="962">
                  <c:v>1.1077E-2</c:v>
                </c:pt>
                <c:pt idx="963">
                  <c:v>1.2113000000000001E-2</c:v>
                </c:pt>
                <c:pt idx="964">
                  <c:v>1.3261E-2</c:v>
                </c:pt>
                <c:pt idx="965">
                  <c:v>1.4527E-2</c:v>
                </c:pt>
                <c:pt idx="966">
                  <c:v>1.5904000000000001E-2</c:v>
                </c:pt>
                <c:pt idx="967">
                  <c:v>1.7319000000000001E-2</c:v>
                </c:pt>
                <c:pt idx="968">
                  <c:v>1.8620999999999999E-2</c:v>
                </c:pt>
                <c:pt idx="969">
                  <c:v>1.9701E-2</c:v>
                </c:pt>
                <c:pt idx="970">
                  <c:v>2.0584000000000002E-2</c:v>
                </c:pt>
                <c:pt idx="971">
                  <c:v>2.1382999999999999E-2</c:v>
                </c:pt>
                <c:pt idx="972">
                  <c:v>2.2203000000000001E-2</c:v>
                </c:pt>
                <c:pt idx="973">
                  <c:v>2.3094E-2</c:v>
                </c:pt>
                <c:pt idx="974">
                  <c:v>2.4048E-2</c:v>
                </c:pt>
                <c:pt idx="975">
                  <c:v>2.5007999999999999E-2</c:v>
                </c:pt>
                <c:pt idx="976">
                  <c:v>2.5956E-2</c:v>
                </c:pt>
                <c:pt idx="977">
                  <c:v>2.6981000000000002E-2</c:v>
                </c:pt>
                <c:pt idx="978">
                  <c:v>2.8181999999999999E-2</c:v>
                </c:pt>
                <c:pt idx="979">
                  <c:v>2.9498E-2</c:v>
                </c:pt>
                <c:pt idx="980">
                  <c:v>3.0737E-2</c:v>
                </c:pt>
                <c:pt idx="981">
                  <c:v>3.1809999999999998E-2</c:v>
                </c:pt>
                <c:pt idx="982">
                  <c:v>3.2826000000000001E-2</c:v>
                </c:pt>
                <c:pt idx="983">
                  <c:v>3.3944000000000002E-2</c:v>
                </c:pt>
                <c:pt idx="984">
                  <c:v>3.5236000000000003E-2</c:v>
                </c:pt>
                <c:pt idx="985">
                  <c:v>3.6718000000000001E-2</c:v>
                </c:pt>
                <c:pt idx="986">
                  <c:v>3.8394999999999999E-2</c:v>
                </c:pt>
                <c:pt idx="987">
                  <c:v>4.0202000000000002E-2</c:v>
                </c:pt>
                <c:pt idx="988">
                  <c:v>4.1974999999999998E-2</c:v>
                </c:pt>
                <c:pt idx="989">
                  <c:v>4.3492999999999997E-2</c:v>
                </c:pt>
                <c:pt idx="990">
                  <c:v>4.4575999999999998E-2</c:v>
                </c:pt>
                <c:pt idx="991">
                  <c:v>4.5225000000000001E-2</c:v>
                </c:pt>
                <c:pt idx="992">
                  <c:v>4.5716E-2</c:v>
                </c:pt>
                <c:pt idx="993">
                  <c:v>4.6462999999999997E-2</c:v>
                </c:pt>
                <c:pt idx="994">
                  <c:v>4.7724999999999997E-2</c:v>
                </c:pt>
                <c:pt idx="995">
                  <c:v>4.9494000000000003E-2</c:v>
                </c:pt>
                <c:pt idx="996">
                  <c:v>5.1622000000000001E-2</c:v>
                </c:pt>
                <c:pt idx="997">
                  <c:v>5.3969999999999997E-2</c:v>
                </c:pt>
                <c:pt idx="998">
                  <c:v>5.645E-2</c:v>
                </c:pt>
                <c:pt idx="999">
                  <c:v>5.9047000000000002E-2</c:v>
                </c:pt>
                <c:pt idx="1000">
                  <c:v>6.1825999999999999E-2</c:v>
                </c:pt>
                <c:pt idx="1001">
                  <c:v>6.4815999999999999E-2</c:v>
                </c:pt>
                <c:pt idx="1002">
                  <c:v>6.7864999999999995E-2</c:v>
                </c:pt>
                <c:pt idx="1003">
                  <c:v>7.0710999999999996E-2</c:v>
                </c:pt>
                <c:pt idx="1004">
                  <c:v>7.3210999999999998E-2</c:v>
                </c:pt>
                <c:pt idx="1005">
                  <c:v>7.5448000000000001E-2</c:v>
                </c:pt>
                <c:pt idx="1006">
                  <c:v>7.7576000000000006E-2</c:v>
                </c:pt>
                <c:pt idx="1007">
                  <c:v>7.9625000000000001E-2</c:v>
                </c:pt>
                <c:pt idx="1008">
                  <c:v>8.1490000000000007E-2</c:v>
                </c:pt>
                <c:pt idx="1009">
                  <c:v>8.3062999999999998E-2</c:v>
                </c:pt>
                <c:pt idx="1010">
                  <c:v>8.4304000000000004E-2</c:v>
                </c:pt>
                <c:pt idx="1011">
                  <c:v>8.5202E-2</c:v>
                </c:pt>
                <c:pt idx="1012">
                  <c:v>8.5740999999999998E-2</c:v>
                </c:pt>
                <c:pt idx="1013">
                  <c:v>8.5955000000000004E-2</c:v>
                </c:pt>
                <c:pt idx="1014">
                  <c:v>8.6021E-2</c:v>
                </c:pt>
                <c:pt idx="1015">
                  <c:v>8.6286000000000002E-2</c:v>
                </c:pt>
                <c:pt idx="1016">
                  <c:v>8.7132000000000001E-2</c:v>
                </c:pt>
                <c:pt idx="1017">
                  <c:v>8.8718000000000005E-2</c:v>
                </c:pt>
                <c:pt idx="1018">
                  <c:v>9.0888999999999998E-2</c:v>
                </c:pt>
                <c:pt idx="1019">
                  <c:v>9.3356999999999996E-2</c:v>
                </c:pt>
                <c:pt idx="1020">
                  <c:v>9.5936999999999995E-2</c:v>
                </c:pt>
                <c:pt idx="1021">
                  <c:v>9.8599999999999993E-2</c:v>
                </c:pt>
                <c:pt idx="1022">
                  <c:v>0.101381</c:v>
                </c:pt>
                <c:pt idx="1023">
                  <c:v>0.104307</c:v>
                </c:pt>
                <c:pt idx="1024">
                  <c:v>0.107362</c:v>
                </c:pt>
                <c:pt idx="1025">
                  <c:v>0.110472</c:v>
                </c:pt>
                <c:pt idx="1026">
                  <c:v>0.113547</c:v>
                </c:pt>
                <c:pt idx="1027">
                  <c:v>0.116561</c:v>
                </c:pt>
                <c:pt idx="1028">
                  <c:v>0.11958299999999999</c:v>
                </c:pt>
                <c:pt idx="1029">
                  <c:v>0.12270200000000001</c:v>
                </c:pt>
                <c:pt idx="1030">
                  <c:v>0.125943</c:v>
                </c:pt>
                <c:pt idx="1031">
                  <c:v>0.12922700000000001</c:v>
                </c:pt>
                <c:pt idx="1032">
                  <c:v>0.13242499999999999</c:v>
                </c:pt>
                <c:pt idx="1033">
                  <c:v>0.135406</c:v>
                </c:pt>
                <c:pt idx="1034">
                  <c:v>0.13808300000000001</c:v>
                </c:pt>
                <c:pt idx="1035">
                  <c:v>0.14045299999999999</c:v>
                </c:pt>
                <c:pt idx="1036">
                  <c:v>0.14260300000000001</c:v>
                </c:pt>
                <c:pt idx="1037">
                  <c:v>0.144645</c:v>
                </c:pt>
                <c:pt idx="1038">
                  <c:v>0.146674</c:v>
                </c:pt>
                <c:pt idx="1039">
                  <c:v>0.148755</c:v>
                </c:pt>
                <c:pt idx="1040">
                  <c:v>0.15091099999999999</c:v>
                </c:pt>
                <c:pt idx="1041">
                  <c:v>0.15309300000000001</c:v>
                </c:pt>
                <c:pt idx="1042">
                  <c:v>0.155199</c:v>
                </c:pt>
                <c:pt idx="1043">
                  <c:v>0.157135</c:v>
                </c:pt>
                <c:pt idx="1044">
                  <c:v>0.158855</c:v>
                </c:pt>
                <c:pt idx="1045">
                  <c:v>0.16040299999999999</c:v>
                </c:pt>
                <c:pt idx="1046">
                  <c:v>0.16189000000000001</c:v>
                </c:pt>
                <c:pt idx="1047">
                  <c:v>0.16336100000000001</c:v>
                </c:pt>
                <c:pt idx="1048">
                  <c:v>0.16470899999999999</c:v>
                </c:pt>
                <c:pt idx="1049">
                  <c:v>0.165765</c:v>
                </c:pt>
                <c:pt idx="1050">
                  <c:v>0.16644</c:v>
                </c:pt>
                <c:pt idx="1051">
                  <c:v>0.16675000000000001</c:v>
                </c:pt>
                <c:pt idx="1052">
                  <c:v>0.16675999999999999</c:v>
                </c:pt>
                <c:pt idx="1053">
                  <c:v>0.166543</c:v>
                </c:pt>
                <c:pt idx="1054">
                  <c:v>0.16612099999999999</c:v>
                </c:pt>
                <c:pt idx="1055">
                  <c:v>0.165463</c:v>
                </c:pt>
                <c:pt idx="1056">
                  <c:v>0.16456000000000001</c:v>
                </c:pt>
                <c:pt idx="1057">
                  <c:v>0.16353200000000001</c:v>
                </c:pt>
                <c:pt idx="1058">
                  <c:v>0.162608</c:v>
                </c:pt>
                <c:pt idx="1059">
                  <c:v>0.161992</c:v>
                </c:pt>
                <c:pt idx="1060">
                  <c:v>0.16173899999999999</c:v>
                </c:pt>
                <c:pt idx="1061">
                  <c:v>0.16175800000000001</c:v>
                </c:pt>
                <c:pt idx="1062">
                  <c:v>0.16192300000000001</c:v>
                </c:pt>
                <c:pt idx="1063">
                  <c:v>0.16220300000000001</c:v>
                </c:pt>
                <c:pt idx="1064">
                  <c:v>0.16272400000000001</c:v>
                </c:pt>
                <c:pt idx="1065">
                  <c:v>0.163713</c:v>
                </c:pt>
                <c:pt idx="1066">
                  <c:v>0.165322</c:v>
                </c:pt>
                <c:pt idx="1067">
                  <c:v>0.167521</c:v>
                </c:pt>
                <c:pt idx="1068">
                  <c:v>0.17019300000000001</c:v>
                </c:pt>
                <c:pt idx="1069">
                  <c:v>0.173288</c:v>
                </c:pt>
                <c:pt idx="1070">
                  <c:v>0.176787</c:v>
                </c:pt>
                <c:pt idx="1071">
                  <c:v>0.18060599999999999</c:v>
                </c:pt>
                <c:pt idx="1072">
                  <c:v>0.18463299999999999</c:v>
                </c:pt>
                <c:pt idx="1073">
                  <c:v>0.18881800000000001</c:v>
                </c:pt>
                <c:pt idx="1074">
                  <c:v>0.19316900000000001</c:v>
                </c:pt>
                <c:pt idx="1075">
                  <c:v>0.197682</c:v>
                </c:pt>
                <c:pt idx="1076">
                  <c:v>0.20236399999999999</c:v>
                </c:pt>
                <c:pt idx="1077">
                  <c:v>0.20727400000000001</c:v>
                </c:pt>
                <c:pt idx="1078">
                  <c:v>0.21249100000000001</c:v>
                </c:pt>
                <c:pt idx="1079">
                  <c:v>0.218057</c:v>
                </c:pt>
                <c:pt idx="1080">
                  <c:v>0.22395899999999999</c:v>
                </c:pt>
                <c:pt idx="1081">
                  <c:v>0.230098</c:v>
                </c:pt>
                <c:pt idx="1082">
                  <c:v>0.23630000000000001</c:v>
                </c:pt>
                <c:pt idx="1083">
                  <c:v>0.24237700000000001</c:v>
                </c:pt>
                <c:pt idx="1084">
                  <c:v>0.248194</c:v>
                </c:pt>
                <c:pt idx="1085">
                  <c:v>0.25368099999999999</c:v>
                </c:pt>
                <c:pt idx="1086">
                  <c:v>0.25885200000000003</c:v>
                </c:pt>
                <c:pt idx="1087">
                  <c:v>0.263824</c:v>
                </c:pt>
                <c:pt idx="1088">
                  <c:v>0.26873799999999998</c:v>
                </c:pt>
                <c:pt idx="1089">
                  <c:v>0.27360499999999999</c:v>
                </c:pt>
                <c:pt idx="1090">
                  <c:v>0.27825899999999998</c:v>
                </c:pt>
                <c:pt idx="1091">
                  <c:v>0.282501</c:v>
                </c:pt>
                <c:pt idx="1092">
                  <c:v>0.28623900000000002</c:v>
                </c:pt>
                <c:pt idx="1093">
                  <c:v>0.28950300000000001</c:v>
                </c:pt>
                <c:pt idx="1094">
                  <c:v>0.29237800000000003</c:v>
                </c:pt>
                <c:pt idx="1095">
                  <c:v>0.29490899999999998</c:v>
                </c:pt>
                <c:pt idx="1096">
                  <c:v>0.29701699999999998</c:v>
                </c:pt>
                <c:pt idx="1097">
                  <c:v>0.29850599999999999</c:v>
                </c:pt>
                <c:pt idx="1098">
                  <c:v>0.29918800000000001</c:v>
                </c:pt>
                <c:pt idx="1099">
                  <c:v>0.29905500000000002</c:v>
                </c:pt>
                <c:pt idx="1100">
                  <c:v>0.298315</c:v>
                </c:pt>
                <c:pt idx="1101">
                  <c:v>0.29724099999999998</c:v>
                </c:pt>
                <c:pt idx="1102">
                  <c:v>0.295989</c:v>
                </c:pt>
                <c:pt idx="1103">
                  <c:v>0.29453200000000002</c:v>
                </c:pt>
                <c:pt idx="1104">
                  <c:v>0.29274299999999998</c:v>
                </c:pt>
                <c:pt idx="1105">
                  <c:v>0.29052299999999998</c:v>
                </c:pt>
                <c:pt idx="1106">
                  <c:v>0.28789500000000001</c:v>
                </c:pt>
                <c:pt idx="1107">
                  <c:v>0.28497499999999998</c:v>
                </c:pt>
                <c:pt idx="1108">
                  <c:v>0.28187699999999999</c:v>
                </c:pt>
                <c:pt idx="1109">
                  <c:v>0.27866800000000003</c:v>
                </c:pt>
                <c:pt idx="1110">
                  <c:v>0.275391</c:v>
                </c:pt>
                <c:pt idx="1111">
                  <c:v>0.27207799999999999</c:v>
                </c:pt>
                <c:pt idx="1112">
                  <c:v>0.268762</c:v>
                </c:pt>
                <c:pt idx="1113">
                  <c:v>0.26546599999999998</c:v>
                </c:pt>
                <c:pt idx="1114">
                  <c:v>0.26219599999999998</c:v>
                </c:pt>
                <c:pt idx="1115">
                  <c:v>0.25891399999999998</c:v>
                </c:pt>
                <c:pt idx="1116">
                  <c:v>0.25558900000000001</c:v>
                </c:pt>
                <c:pt idx="1117">
                  <c:v>0.25229200000000002</c:v>
                </c:pt>
                <c:pt idx="1118">
                  <c:v>0.24918799999999999</c:v>
                </c:pt>
                <c:pt idx="1119">
                  <c:v>0.24638299999999999</c:v>
                </c:pt>
                <c:pt idx="1120">
                  <c:v>0.243813</c:v>
                </c:pt>
                <c:pt idx="1121">
                  <c:v>0.241341</c:v>
                </c:pt>
                <c:pt idx="1122">
                  <c:v>0.23894099999999999</c:v>
                </c:pt>
                <c:pt idx="1123">
                  <c:v>0.23671800000000001</c:v>
                </c:pt>
                <c:pt idx="1124">
                  <c:v>0.23475499999999999</c:v>
                </c:pt>
                <c:pt idx="1125">
                  <c:v>0.23302400000000001</c:v>
                </c:pt>
                <c:pt idx="1126">
                  <c:v>0.231435</c:v>
                </c:pt>
                <c:pt idx="1127">
                  <c:v>0.229909</c:v>
                </c:pt>
                <c:pt idx="1128">
                  <c:v>0.22836699999999999</c:v>
                </c:pt>
                <c:pt idx="1129">
                  <c:v>0.22674</c:v>
                </c:pt>
                <c:pt idx="1130">
                  <c:v>0.22500400000000001</c:v>
                </c:pt>
                <c:pt idx="1131">
                  <c:v>0.22317000000000001</c:v>
                </c:pt>
                <c:pt idx="1132">
                  <c:v>0.22123499999999999</c:v>
                </c:pt>
                <c:pt idx="1133">
                  <c:v>0.219166</c:v>
                </c:pt>
                <c:pt idx="1134">
                  <c:v>0.216971</c:v>
                </c:pt>
                <c:pt idx="1135">
                  <c:v>0.21473300000000001</c:v>
                </c:pt>
                <c:pt idx="1136">
                  <c:v>0.21252199999999999</c:v>
                </c:pt>
                <c:pt idx="1137">
                  <c:v>0.210287</c:v>
                </c:pt>
                <c:pt idx="1138">
                  <c:v>0.20788899999999999</c:v>
                </c:pt>
                <c:pt idx="1139">
                  <c:v>0.20527599999999999</c:v>
                </c:pt>
                <c:pt idx="1140">
                  <c:v>0.202601</c:v>
                </c:pt>
                <c:pt idx="1141">
                  <c:v>0.20014000000000001</c:v>
                </c:pt>
                <c:pt idx="1142">
                  <c:v>0.19808799999999999</c:v>
                </c:pt>
                <c:pt idx="1143">
                  <c:v>0.196437</c:v>
                </c:pt>
                <c:pt idx="1144">
                  <c:v>0.195046</c:v>
                </c:pt>
                <c:pt idx="1145">
                  <c:v>0.19380600000000001</c:v>
                </c:pt>
                <c:pt idx="1146">
                  <c:v>0.192691</c:v>
                </c:pt>
                <c:pt idx="1147">
                  <c:v>0.191688</c:v>
                </c:pt>
                <c:pt idx="1148">
                  <c:v>0.19075</c:v>
                </c:pt>
                <c:pt idx="1149">
                  <c:v>0.189833</c:v>
                </c:pt>
                <c:pt idx="1150">
                  <c:v>0.18892</c:v>
                </c:pt>
                <c:pt idx="1151">
                  <c:v>0.18796499999999999</c:v>
                </c:pt>
                <c:pt idx="1152">
                  <c:v>0.18689</c:v>
                </c:pt>
                <c:pt idx="1153">
                  <c:v>0.185673</c:v>
                </c:pt>
                <c:pt idx="1154">
                  <c:v>0.18439900000000001</c:v>
                </c:pt>
                <c:pt idx="1155">
                  <c:v>0.183174</c:v>
                </c:pt>
                <c:pt idx="1156">
                  <c:v>0.18203</c:v>
                </c:pt>
                <c:pt idx="1157">
                  <c:v>0.180974</c:v>
                </c:pt>
                <c:pt idx="1158">
                  <c:v>0.18007500000000001</c:v>
                </c:pt>
                <c:pt idx="1159">
                  <c:v>0.17940999999999999</c:v>
                </c:pt>
                <c:pt idx="1160">
                  <c:v>0.178951</c:v>
                </c:pt>
                <c:pt idx="1161">
                  <c:v>0.178563</c:v>
                </c:pt>
                <c:pt idx="1162">
                  <c:v>0.178121</c:v>
                </c:pt>
                <c:pt idx="1163">
                  <c:v>0.177596</c:v>
                </c:pt>
                <c:pt idx="1164">
                  <c:v>0.17705699999999999</c:v>
                </c:pt>
                <c:pt idx="1165">
                  <c:v>0.17660200000000001</c:v>
                </c:pt>
                <c:pt idx="1166">
                  <c:v>0.17628099999999999</c:v>
                </c:pt>
                <c:pt idx="1167">
                  <c:v>0.17604</c:v>
                </c:pt>
                <c:pt idx="1168">
                  <c:v>0.17571200000000001</c:v>
                </c:pt>
                <c:pt idx="1169">
                  <c:v>0.17510300000000001</c:v>
                </c:pt>
                <c:pt idx="1170">
                  <c:v>0.17411099999999999</c:v>
                </c:pt>
                <c:pt idx="1171">
                  <c:v>0.172764</c:v>
                </c:pt>
                <c:pt idx="1172">
                  <c:v>0.17113900000000001</c:v>
                </c:pt>
                <c:pt idx="1173">
                  <c:v>0.169263</c:v>
                </c:pt>
                <c:pt idx="1174">
                  <c:v>0.16711799999999999</c:v>
                </c:pt>
                <c:pt idx="1175">
                  <c:v>0.164712</c:v>
                </c:pt>
                <c:pt idx="1176">
                  <c:v>0.162129</c:v>
                </c:pt>
                <c:pt idx="1177">
                  <c:v>0.15951499999999999</c:v>
                </c:pt>
                <c:pt idx="1178">
                  <c:v>0.15701200000000001</c:v>
                </c:pt>
                <c:pt idx="1179">
                  <c:v>0.15471199999999999</c:v>
                </c:pt>
                <c:pt idx="1180">
                  <c:v>0.15265699999999999</c:v>
                </c:pt>
                <c:pt idx="1181">
                  <c:v>0.15085699999999999</c:v>
                </c:pt>
                <c:pt idx="1182">
                  <c:v>0.14926200000000001</c:v>
                </c:pt>
                <c:pt idx="1183">
                  <c:v>0.14780299999999999</c:v>
                </c:pt>
                <c:pt idx="1184">
                  <c:v>0.14650199999999999</c:v>
                </c:pt>
                <c:pt idx="1185">
                  <c:v>0.14551500000000001</c:v>
                </c:pt>
                <c:pt idx="1186">
                  <c:v>0.14499100000000001</c:v>
                </c:pt>
                <c:pt idx="1187">
                  <c:v>0.14494799999999999</c:v>
                </c:pt>
                <c:pt idx="1188">
                  <c:v>0.145314</c:v>
                </c:pt>
                <c:pt idx="1189">
                  <c:v>0.14599000000000001</c:v>
                </c:pt>
                <c:pt idx="1190">
                  <c:v>0.14679900000000001</c:v>
                </c:pt>
                <c:pt idx="1191">
                  <c:v>0.14745</c:v>
                </c:pt>
                <c:pt idx="1192">
                  <c:v>0.14768500000000001</c:v>
                </c:pt>
                <c:pt idx="1193">
                  <c:v>0.14743899999999999</c:v>
                </c:pt>
                <c:pt idx="1194">
                  <c:v>0.14682500000000001</c:v>
                </c:pt>
                <c:pt idx="1195">
                  <c:v>0.14596600000000001</c:v>
                </c:pt>
                <c:pt idx="1196">
                  <c:v>0.14489199999999999</c:v>
                </c:pt>
                <c:pt idx="1197">
                  <c:v>0.14352300000000001</c:v>
                </c:pt>
                <c:pt idx="1198">
                  <c:v>0.14171800000000001</c:v>
                </c:pt>
                <c:pt idx="1199">
                  <c:v>0.13933599999999999</c:v>
                </c:pt>
                <c:pt idx="1200">
                  <c:v>0.13631799999999999</c:v>
                </c:pt>
                <c:pt idx="1201">
                  <c:v>0.13273299999999999</c:v>
                </c:pt>
                <c:pt idx="1202">
                  <c:v>0.128745</c:v>
                </c:pt>
                <c:pt idx="1203">
                  <c:v>0.124484</c:v>
                </c:pt>
                <c:pt idx="1204">
                  <c:v>0.119934</c:v>
                </c:pt>
                <c:pt idx="1205">
                  <c:v>0.11497499999999999</c:v>
                </c:pt>
                <c:pt idx="1206">
                  <c:v>0.10957</c:v>
                </c:pt>
                <c:pt idx="1207">
                  <c:v>0.103918</c:v>
                </c:pt>
                <c:pt idx="1208">
                  <c:v>9.8376000000000005E-2</c:v>
                </c:pt>
                <c:pt idx="1209">
                  <c:v>9.3217999999999995E-2</c:v>
                </c:pt>
                <c:pt idx="1210">
                  <c:v>8.8496000000000005E-2</c:v>
                </c:pt>
                <c:pt idx="1211">
                  <c:v>8.4107000000000001E-2</c:v>
                </c:pt>
                <c:pt idx="1212">
                  <c:v>7.9935999999999993E-2</c:v>
                </c:pt>
                <c:pt idx="1213">
                  <c:v>7.5899999999999995E-2</c:v>
                </c:pt>
                <c:pt idx="1214">
                  <c:v>7.1954000000000004E-2</c:v>
                </c:pt>
                <c:pt idx="1215">
                  <c:v>6.8125000000000005E-2</c:v>
                </c:pt>
                <c:pt idx="1216">
                  <c:v>6.4516000000000004E-2</c:v>
                </c:pt>
                <c:pt idx="1217">
                  <c:v>6.1201999999999999E-2</c:v>
                </c:pt>
                <c:pt idx="1218">
                  <c:v>5.8155999999999999E-2</c:v>
                </c:pt>
                <c:pt idx="1219">
                  <c:v>5.5301000000000003E-2</c:v>
                </c:pt>
                <c:pt idx="1220">
                  <c:v>5.2568999999999998E-2</c:v>
                </c:pt>
                <c:pt idx="1221">
                  <c:v>4.9895000000000002E-2</c:v>
                </c:pt>
                <c:pt idx="1222">
                  <c:v>4.7225999999999997E-2</c:v>
                </c:pt>
                <c:pt idx="1223">
                  <c:v>4.4589999999999998E-2</c:v>
                </c:pt>
                <c:pt idx="1224">
                  <c:v>4.2136E-2</c:v>
                </c:pt>
                <c:pt idx="1225">
                  <c:v>4.0037000000000003E-2</c:v>
                </c:pt>
                <c:pt idx="1226">
                  <c:v>3.8328000000000001E-2</c:v>
                </c:pt>
                <c:pt idx="1227">
                  <c:v>3.6843000000000001E-2</c:v>
                </c:pt>
                <c:pt idx="1228">
                  <c:v>3.5347000000000003E-2</c:v>
                </c:pt>
                <c:pt idx="1229">
                  <c:v>3.3731999999999998E-2</c:v>
                </c:pt>
                <c:pt idx="1230">
                  <c:v>3.2076E-2</c:v>
                </c:pt>
                <c:pt idx="1231">
                  <c:v>3.0519000000000001E-2</c:v>
                </c:pt>
                <c:pt idx="1232">
                  <c:v>2.913E-2</c:v>
                </c:pt>
                <c:pt idx="1233">
                  <c:v>2.7869999999999999E-2</c:v>
                </c:pt>
                <c:pt idx="1234">
                  <c:v>2.6619E-2</c:v>
                </c:pt>
                <c:pt idx="1235">
                  <c:v>2.5257999999999999E-2</c:v>
                </c:pt>
                <c:pt idx="1236">
                  <c:v>2.3751000000000001E-2</c:v>
                </c:pt>
                <c:pt idx="1237">
                  <c:v>2.2185E-2</c:v>
                </c:pt>
                <c:pt idx="1238">
                  <c:v>2.0708000000000001E-2</c:v>
                </c:pt>
                <c:pt idx="1239">
                  <c:v>1.9415999999999999E-2</c:v>
                </c:pt>
                <c:pt idx="1240">
                  <c:v>1.8283000000000001E-2</c:v>
                </c:pt>
                <c:pt idx="1241">
                  <c:v>1.7177000000000001E-2</c:v>
                </c:pt>
                <c:pt idx="1242">
                  <c:v>1.5984999999999999E-2</c:v>
                </c:pt>
                <c:pt idx="1243">
                  <c:v>1.4727000000000001E-2</c:v>
                </c:pt>
                <c:pt idx="1244">
                  <c:v>1.3532000000000001E-2</c:v>
                </c:pt>
                <c:pt idx="1245">
                  <c:v>1.2517E-2</c:v>
                </c:pt>
                <c:pt idx="1246">
                  <c:v>1.1710999999999999E-2</c:v>
                </c:pt>
                <c:pt idx="1247">
                  <c:v>1.1074000000000001E-2</c:v>
                </c:pt>
                <c:pt idx="1248">
                  <c:v>1.0514000000000001E-2</c:v>
                </c:pt>
                <c:pt idx="1249">
                  <c:v>9.9229999999999995E-3</c:v>
                </c:pt>
                <c:pt idx="1250">
                  <c:v>9.2429999999999995E-3</c:v>
                </c:pt>
                <c:pt idx="1251">
                  <c:v>8.5159999999999993E-3</c:v>
                </c:pt>
                <c:pt idx="1252">
                  <c:v>7.8539999999999999E-3</c:v>
                </c:pt>
                <c:pt idx="1253">
                  <c:v>7.3330000000000001E-3</c:v>
                </c:pt>
                <c:pt idx="1254">
                  <c:v>6.9170000000000004E-3</c:v>
                </c:pt>
                <c:pt idx="1255">
                  <c:v>6.4770000000000001E-3</c:v>
                </c:pt>
                <c:pt idx="1256">
                  <c:v>5.8700000000000002E-3</c:v>
                </c:pt>
                <c:pt idx="1257">
                  <c:v>5.0390000000000001E-3</c:v>
                </c:pt>
                <c:pt idx="1258">
                  <c:v>4.058E-3</c:v>
                </c:pt>
                <c:pt idx="1259">
                  <c:v>3.0850000000000001E-3</c:v>
                </c:pt>
                <c:pt idx="1260">
                  <c:v>2.2599999999999999E-3</c:v>
                </c:pt>
                <c:pt idx="1261">
                  <c:v>1.632E-3</c:v>
                </c:pt>
                <c:pt idx="1262">
                  <c:v>1.178E-3</c:v>
                </c:pt>
                <c:pt idx="1263">
                  <c:v>8.5499999999999997E-4</c:v>
                </c:pt>
                <c:pt idx="1264">
                  <c:v>6.2399999999999999E-4</c:v>
                </c:pt>
                <c:pt idx="1265">
                  <c:v>4.5800000000000002E-4</c:v>
                </c:pt>
                <c:pt idx="1266">
                  <c:v>3.8400000000000001E-4</c:v>
                </c:pt>
                <c:pt idx="1267">
                  <c:v>4.6700000000000002E-4</c:v>
                </c:pt>
                <c:pt idx="1268">
                  <c:v>7.0299999999999996E-4</c:v>
                </c:pt>
                <c:pt idx="1269">
                  <c:v>9.59E-4</c:v>
                </c:pt>
                <c:pt idx="1270">
                  <c:v>1.065E-3</c:v>
                </c:pt>
                <c:pt idx="1271">
                  <c:v>9.19E-4</c:v>
                </c:pt>
                <c:pt idx="1272">
                  <c:v>1.0349999999999999E-3</c:v>
                </c:pt>
                <c:pt idx="1273">
                  <c:v>1.106E-3</c:v>
                </c:pt>
                <c:pt idx="1274">
                  <c:v>1.178E-3</c:v>
                </c:pt>
                <c:pt idx="1275">
                  <c:v>1.2520000000000001E-3</c:v>
                </c:pt>
                <c:pt idx="1276">
                  <c:v>1.3270000000000001E-3</c:v>
                </c:pt>
                <c:pt idx="1277">
                  <c:v>1.4040000000000001E-3</c:v>
                </c:pt>
                <c:pt idx="1278">
                  <c:v>1.482E-3</c:v>
                </c:pt>
                <c:pt idx="1279">
                  <c:v>1.5610000000000001E-3</c:v>
                </c:pt>
                <c:pt idx="1280">
                  <c:v>1.642E-3</c:v>
                </c:pt>
                <c:pt idx="1281">
                  <c:v>1.7240000000000001E-3</c:v>
                </c:pt>
                <c:pt idx="1282">
                  <c:v>1.8079999999999999E-3</c:v>
                </c:pt>
                <c:pt idx="1283">
                  <c:v>1.8929999999999999E-3</c:v>
                </c:pt>
                <c:pt idx="1284">
                  <c:v>1.9789999999999999E-3</c:v>
                </c:pt>
                <c:pt idx="1285">
                  <c:v>2.0669999999999998E-3</c:v>
                </c:pt>
                <c:pt idx="1286">
                  <c:v>2.1570000000000001E-3</c:v>
                </c:pt>
                <c:pt idx="1287">
                  <c:v>2.2469999999999999E-3</c:v>
                </c:pt>
                <c:pt idx="1288">
                  <c:v>2.3389999999999999E-3</c:v>
                </c:pt>
                <c:pt idx="1289">
                  <c:v>2.4329999999999998E-3</c:v>
                </c:pt>
                <c:pt idx="1290">
                  <c:v>2.5219999999999999E-3</c:v>
                </c:pt>
                <c:pt idx="1291">
                  <c:v>2.6120000000000002E-3</c:v>
                </c:pt>
                <c:pt idx="1292">
                  <c:v>2.5469999999999998E-3</c:v>
                </c:pt>
                <c:pt idx="1293">
                  <c:v>2.4840000000000001E-3</c:v>
                </c:pt>
                <c:pt idx="1294">
                  <c:v>2.4220000000000001E-3</c:v>
                </c:pt>
                <c:pt idx="1295">
                  <c:v>2.3609999999999998E-3</c:v>
                </c:pt>
                <c:pt idx="1296">
                  <c:v>2.3019999999999998E-3</c:v>
                </c:pt>
                <c:pt idx="1297">
                  <c:v>2.2439999999999999E-3</c:v>
                </c:pt>
                <c:pt idx="1298">
                  <c:v>2.1870000000000001E-3</c:v>
                </c:pt>
                <c:pt idx="1299">
                  <c:v>2.1320000000000002E-3</c:v>
                </c:pt>
                <c:pt idx="1300">
                  <c:v>2.078E-3</c:v>
                </c:pt>
                <c:pt idx="1301">
                  <c:v>2.026E-3</c:v>
                </c:pt>
                <c:pt idx="1302">
                  <c:v>1.9750000000000002E-3</c:v>
                </c:pt>
                <c:pt idx="1303">
                  <c:v>1.9250000000000001E-3</c:v>
                </c:pt>
                <c:pt idx="1304">
                  <c:v>1.877E-3</c:v>
                </c:pt>
                <c:pt idx="1305">
                  <c:v>1.8309999999999999E-3</c:v>
                </c:pt>
                <c:pt idx="1306">
                  <c:v>1.7849999999999999E-3</c:v>
                </c:pt>
                <c:pt idx="1307">
                  <c:v>1.7420000000000001E-3</c:v>
                </c:pt>
                <c:pt idx="1308">
                  <c:v>1.699E-3</c:v>
                </c:pt>
                <c:pt idx="1309">
                  <c:v>1.658E-3</c:v>
                </c:pt>
                <c:pt idx="1310">
                  <c:v>1.619E-3</c:v>
                </c:pt>
                <c:pt idx="1311">
                  <c:v>1.58E-3</c:v>
                </c:pt>
                <c:pt idx="1312">
                  <c:v>1.544E-3</c:v>
                </c:pt>
                <c:pt idx="1313">
                  <c:v>1.508E-3</c:v>
                </c:pt>
                <c:pt idx="1314">
                  <c:v>1.474E-3</c:v>
                </c:pt>
                <c:pt idx="1315">
                  <c:v>1.4419999999999999E-3</c:v>
                </c:pt>
                <c:pt idx="1316">
                  <c:v>1.4109999999999999E-3</c:v>
                </c:pt>
                <c:pt idx="1317">
                  <c:v>1.3810000000000001E-3</c:v>
                </c:pt>
                <c:pt idx="1318">
                  <c:v>1.3519999999999999E-3</c:v>
                </c:pt>
                <c:pt idx="1319">
                  <c:v>1.3259999999999999E-3</c:v>
                </c:pt>
                <c:pt idx="1320">
                  <c:v>1.2999999999999999E-3</c:v>
                </c:pt>
                <c:pt idx="1321">
                  <c:v>1.276E-3</c:v>
                </c:pt>
                <c:pt idx="1322">
                  <c:v>1.253E-3</c:v>
                </c:pt>
                <c:pt idx="1323">
                  <c:v>1.232E-3</c:v>
                </c:pt>
                <c:pt idx="1324">
                  <c:v>1.212E-3</c:v>
                </c:pt>
                <c:pt idx="1325">
                  <c:v>1.194E-3</c:v>
                </c:pt>
                <c:pt idx="1326">
                  <c:v>1.1770000000000001E-3</c:v>
                </c:pt>
                <c:pt idx="1327">
                  <c:v>1.1609999999999999E-3</c:v>
                </c:pt>
                <c:pt idx="1328">
                  <c:v>1.147E-3</c:v>
                </c:pt>
                <c:pt idx="1329">
                  <c:v>1.134E-3</c:v>
                </c:pt>
                <c:pt idx="1330">
                  <c:v>1.1230000000000001E-3</c:v>
                </c:pt>
                <c:pt idx="1331">
                  <c:v>1.1130000000000001E-3</c:v>
                </c:pt>
                <c:pt idx="1332">
                  <c:v>1.1039999999999999E-3</c:v>
                </c:pt>
                <c:pt idx="1333">
                  <c:v>1.0970000000000001E-3</c:v>
                </c:pt>
                <c:pt idx="1334">
                  <c:v>1.091E-3</c:v>
                </c:pt>
                <c:pt idx="1335">
                  <c:v>1.0870000000000001E-3</c:v>
                </c:pt>
                <c:pt idx="1336">
                  <c:v>1.0839999999999999E-3</c:v>
                </c:pt>
                <c:pt idx="1337">
                  <c:v>1.083E-3</c:v>
                </c:pt>
                <c:pt idx="1338">
                  <c:v>1.0820000000000001E-3</c:v>
                </c:pt>
                <c:pt idx="1339">
                  <c:v>1.0839999999999999E-3</c:v>
                </c:pt>
                <c:pt idx="1340">
                  <c:v>1.0870000000000001E-3</c:v>
                </c:pt>
                <c:pt idx="1341">
                  <c:v>1.091E-3</c:v>
                </c:pt>
                <c:pt idx="1342">
                  <c:v>1.096E-3</c:v>
                </c:pt>
                <c:pt idx="1343">
                  <c:v>1.103E-3</c:v>
                </c:pt>
                <c:pt idx="1344">
                  <c:v>1.1119999999999999E-3</c:v>
                </c:pt>
                <c:pt idx="1345">
                  <c:v>1.121E-3</c:v>
                </c:pt>
                <c:pt idx="1346">
                  <c:v>1.1329999999999999E-3</c:v>
                </c:pt>
                <c:pt idx="1347">
                  <c:v>1.145E-3</c:v>
                </c:pt>
                <c:pt idx="1348">
                  <c:v>1.1590000000000001E-3</c:v>
                </c:pt>
                <c:pt idx="1349">
                  <c:v>1.175E-3</c:v>
                </c:pt>
                <c:pt idx="1350">
                  <c:v>1.191E-3</c:v>
                </c:pt>
                <c:pt idx="1351">
                  <c:v>1.2099999999999999E-3</c:v>
                </c:pt>
                <c:pt idx="1352">
                  <c:v>1.2290000000000001E-3</c:v>
                </c:pt>
                <c:pt idx="1353">
                  <c:v>1.25E-3</c:v>
                </c:pt>
                <c:pt idx="1354">
                  <c:v>1.273E-3</c:v>
                </c:pt>
                <c:pt idx="1355">
                  <c:v>1.297E-3</c:v>
                </c:pt>
                <c:pt idx="1356">
                  <c:v>1.322E-3</c:v>
                </c:pt>
                <c:pt idx="1357">
                  <c:v>1.3489999999999999E-3</c:v>
                </c:pt>
                <c:pt idx="1358">
                  <c:v>1.377E-3</c:v>
                </c:pt>
                <c:pt idx="1359">
                  <c:v>1.407E-3</c:v>
                </c:pt>
                <c:pt idx="1360">
                  <c:v>1.3519999999999999E-3</c:v>
                </c:pt>
                <c:pt idx="1361">
                  <c:v>1.299E-3</c:v>
                </c:pt>
                <c:pt idx="1362">
                  <c:v>1.2470000000000001E-3</c:v>
                </c:pt>
                <c:pt idx="1363">
                  <c:v>1.1969999999999999E-3</c:v>
                </c:pt>
                <c:pt idx="1364">
                  <c:v>1.1479999999999999E-3</c:v>
                </c:pt>
                <c:pt idx="1365">
                  <c:v>1.101E-3</c:v>
                </c:pt>
                <c:pt idx="1366">
                  <c:v>1.0549999999999999E-3</c:v>
                </c:pt>
                <c:pt idx="1367">
                  <c:v>1.01E-3</c:v>
                </c:pt>
                <c:pt idx="1368">
                  <c:v>9.6699999999999998E-4</c:v>
                </c:pt>
                <c:pt idx="1369">
                  <c:v>9.2599999999999996E-4</c:v>
                </c:pt>
                <c:pt idx="1370">
                  <c:v>8.8500000000000004E-4</c:v>
                </c:pt>
                <c:pt idx="1371">
                  <c:v>8.4599999999999996E-4</c:v>
                </c:pt>
                <c:pt idx="1372">
                  <c:v>8.0900000000000004E-4</c:v>
                </c:pt>
                <c:pt idx="1373">
                  <c:v>7.7300000000000003E-4</c:v>
                </c:pt>
                <c:pt idx="1374">
                  <c:v>7.3800000000000005E-4</c:v>
                </c:pt>
                <c:pt idx="1375">
                  <c:v>7.0500000000000001E-4</c:v>
                </c:pt>
                <c:pt idx="1376">
                  <c:v>6.7299999999999999E-4</c:v>
                </c:pt>
                <c:pt idx="1377">
                  <c:v>6.4199999999999999E-4</c:v>
                </c:pt>
                <c:pt idx="1378">
                  <c:v>6.1300000000000005E-4</c:v>
                </c:pt>
                <c:pt idx="1379">
                  <c:v>5.8600000000000004E-4</c:v>
                </c:pt>
                <c:pt idx="1380">
                  <c:v>5.5900000000000004E-4</c:v>
                </c:pt>
                <c:pt idx="1381">
                  <c:v>5.3499999999999999E-4</c:v>
                </c:pt>
                <c:pt idx="1382">
                  <c:v>5.1099999999999995E-4</c:v>
                </c:pt>
                <c:pt idx="1383">
                  <c:v>4.8899999999999996E-4</c:v>
                </c:pt>
                <c:pt idx="1384">
                  <c:v>4.6900000000000002E-4</c:v>
                </c:pt>
                <c:pt idx="1385">
                  <c:v>4.4999999999999999E-4</c:v>
                </c:pt>
                <c:pt idx="1386">
                  <c:v>4.3199999999999998E-4</c:v>
                </c:pt>
                <c:pt idx="1387">
                  <c:v>4.15E-4</c:v>
                </c:pt>
                <c:pt idx="1388">
                  <c:v>4.0000000000000002E-4</c:v>
                </c:pt>
                <c:pt idx="1389">
                  <c:v>3.8699999999999997E-4</c:v>
                </c:pt>
                <c:pt idx="1390">
                  <c:v>3.7500000000000001E-4</c:v>
                </c:pt>
                <c:pt idx="1391">
                  <c:v>3.6400000000000001E-4</c:v>
                </c:pt>
                <c:pt idx="1392">
                  <c:v>3.5500000000000001E-4</c:v>
                </c:pt>
                <c:pt idx="1393">
                  <c:v>3.4699999999999998E-4</c:v>
                </c:pt>
                <c:pt idx="1394">
                  <c:v>3.4099999999999999E-4</c:v>
                </c:pt>
                <c:pt idx="1395">
                  <c:v>3.3500000000000001E-4</c:v>
                </c:pt>
                <c:pt idx="1396">
                  <c:v>3.3199999999999999E-4</c:v>
                </c:pt>
                <c:pt idx="1397">
                  <c:v>3.3E-4</c:v>
                </c:pt>
                <c:pt idx="1398">
                  <c:v>3.2899999999999997E-4</c:v>
                </c:pt>
                <c:pt idx="1399">
                  <c:v>3.2899999999999997E-4</c:v>
                </c:pt>
                <c:pt idx="1400">
                  <c:v>3.3100000000000002E-4</c:v>
                </c:pt>
                <c:pt idx="1401">
                  <c:v>3.3500000000000001E-4</c:v>
                </c:pt>
                <c:pt idx="1402">
                  <c:v>3.4000000000000002E-4</c:v>
                </c:pt>
                <c:pt idx="1403">
                  <c:v>3.4600000000000001E-4</c:v>
                </c:pt>
                <c:pt idx="1404">
                  <c:v>3.5399999999999999E-4</c:v>
                </c:pt>
                <c:pt idx="1405">
                  <c:v>3.6299999999999999E-4</c:v>
                </c:pt>
                <c:pt idx="1406">
                  <c:v>3.7300000000000001E-4</c:v>
                </c:pt>
                <c:pt idx="1407">
                  <c:v>3.8499999999999998E-4</c:v>
                </c:pt>
                <c:pt idx="1408">
                  <c:v>3.9800000000000002E-4</c:v>
                </c:pt>
                <c:pt idx="1409">
                  <c:v>4.1300000000000001E-4</c:v>
                </c:pt>
                <c:pt idx="1410">
                  <c:v>4.2900000000000002E-4</c:v>
                </c:pt>
                <c:pt idx="1411">
                  <c:v>4.4700000000000002E-4</c:v>
                </c:pt>
                <c:pt idx="1412">
                  <c:v>4.6500000000000003E-4</c:v>
                </c:pt>
                <c:pt idx="1413">
                  <c:v>4.86E-4</c:v>
                </c:pt>
                <c:pt idx="1414">
                  <c:v>5.0799999999999999E-4</c:v>
                </c:pt>
                <c:pt idx="1415">
                  <c:v>5.31E-4</c:v>
                </c:pt>
                <c:pt idx="1416">
                  <c:v>5.5500000000000005E-4</c:v>
                </c:pt>
                <c:pt idx="1417">
                  <c:v>5.8100000000000003E-4</c:v>
                </c:pt>
                <c:pt idx="1418">
                  <c:v>6.0899999999999995E-4</c:v>
                </c:pt>
                <c:pt idx="1419">
                  <c:v>6.38E-4</c:v>
                </c:pt>
                <c:pt idx="1420">
                  <c:v>6.6799999999999997E-4</c:v>
                </c:pt>
                <c:pt idx="1421">
                  <c:v>6.9899999999999997E-4</c:v>
                </c:pt>
                <c:pt idx="1422">
                  <c:v>7.3200000000000001E-4</c:v>
                </c:pt>
                <c:pt idx="1423">
                  <c:v>7.67E-4</c:v>
                </c:pt>
                <c:pt idx="1424">
                  <c:v>8.03E-4</c:v>
                </c:pt>
                <c:pt idx="1425">
                  <c:v>8.4000000000000003E-4</c:v>
                </c:pt>
                <c:pt idx="1426">
                  <c:v>8.7900000000000001E-4</c:v>
                </c:pt>
                <c:pt idx="1427">
                  <c:v>9.19E-4</c:v>
                </c:pt>
                <c:pt idx="1428">
                  <c:v>8.7200000000000005E-4</c:v>
                </c:pt>
                <c:pt idx="1429">
                  <c:v>8.2600000000000002E-4</c:v>
                </c:pt>
                <c:pt idx="1430">
                  <c:v>7.8100000000000001E-4</c:v>
                </c:pt>
                <c:pt idx="1431">
                  <c:v>7.3800000000000005E-4</c:v>
                </c:pt>
                <c:pt idx="1432">
                  <c:v>6.9700000000000003E-4</c:v>
                </c:pt>
                <c:pt idx="1433">
                  <c:v>6.5600000000000001E-4</c:v>
                </c:pt>
                <c:pt idx="1434">
                  <c:v>6.1799999999999995E-4</c:v>
                </c:pt>
                <c:pt idx="1435">
                  <c:v>5.8E-4</c:v>
                </c:pt>
                <c:pt idx="1436">
                  <c:v>5.44E-4</c:v>
                </c:pt>
                <c:pt idx="1437">
                  <c:v>5.1000000000000004E-4</c:v>
                </c:pt>
                <c:pt idx="1438">
                  <c:v>4.7699999999999999E-4</c:v>
                </c:pt>
                <c:pt idx="1439">
                  <c:v>4.4499999999999997E-4</c:v>
                </c:pt>
                <c:pt idx="1440">
                  <c:v>4.1399999999999998E-4</c:v>
                </c:pt>
                <c:pt idx="1441">
                  <c:v>3.8499999999999998E-4</c:v>
                </c:pt>
                <c:pt idx="1442">
                  <c:v>3.5799999999999997E-4</c:v>
                </c:pt>
                <c:pt idx="1443">
                  <c:v>3.3199999999999999E-4</c:v>
                </c:pt>
                <c:pt idx="1444">
                  <c:v>3.0699999999999998E-4</c:v>
                </c:pt>
                <c:pt idx="1445">
                  <c:v>2.8400000000000002E-4</c:v>
                </c:pt>
                <c:pt idx="1446">
                  <c:v>2.6200000000000003E-4</c:v>
                </c:pt>
                <c:pt idx="1447">
                  <c:v>2.41E-4</c:v>
                </c:pt>
                <c:pt idx="1448">
                  <c:v>2.22E-4</c:v>
                </c:pt>
                <c:pt idx="1449">
                  <c:v>2.05E-4</c:v>
                </c:pt>
                <c:pt idx="1450">
                  <c:v>1.8900000000000001E-4</c:v>
                </c:pt>
                <c:pt idx="1451">
                  <c:v>1.74E-4</c:v>
                </c:pt>
                <c:pt idx="1452">
                  <c:v>1.6000000000000001E-4</c:v>
                </c:pt>
                <c:pt idx="1453">
                  <c:v>1.4799999999999999E-4</c:v>
                </c:pt>
                <c:pt idx="1454">
                  <c:v>1.3799999999999999E-4</c:v>
                </c:pt>
                <c:pt idx="1455">
                  <c:v>1.2899999999999999E-4</c:v>
                </c:pt>
                <c:pt idx="1456">
                  <c:v>1.21E-4</c:v>
                </c:pt>
                <c:pt idx="1457">
                  <c:v>1.1400000000000001E-4</c:v>
                </c:pt>
                <c:pt idx="1458">
                  <c:v>1.1E-4</c:v>
                </c:pt>
                <c:pt idx="1459">
                  <c:v>1.06E-4</c:v>
                </c:pt>
                <c:pt idx="1460">
                  <c:v>1.0399999999999999E-4</c:v>
                </c:pt>
                <c:pt idx="1461">
                  <c:v>1.03E-4</c:v>
                </c:pt>
                <c:pt idx="1462">
                  <c:v>1.0399999999999999E-4</c:v>
                </c:pt>
                <c:pt idx="1463">
                  <c:v>1.06E-4</c:v>
                </c:pt>
                <c:pt idx="1464">
                  <c:v>1.1E-4</c:v>
                </c:pt>
                <c:pt idx="1465">
                  <c:v>1.1400000000000001E-4</c:v>
                </c:pt>
                <c:pt idx="1466">
                  <c:v>1.21E-4</c:v>
                </c:pt>
                <c:pt idx="1467">
                  <c:v>1.2899999999999999E-4</c:v>
                </c:pt>
                <c:pt idx="1468">
                  <c:v>1.3799999999999999E-4</c:v>
                </c:pt>
                <c:pt idx="1469">
                  <c:v>1.4799999999999999E-4</c:v>
                </c:pt>
                <c:pt idx="1470">
                  <c:v>1.6000000000000001E-4</c:v>
                </c:pt>
                <c:pt idx="1471">
                  <c:v>1.74E-4</c:v>
                </c:pt>
                <c:pt idx="1472">
                  <c:v>1.8900000000000001E-4</c:v>
                </c:pt>
                <c:pt idx="1473">
                  <c:v>2.05E-4</c:v>
                </c:pt>
                <c:pt idx="1474">
                  <c:v>2.22E-4</c:v>
                </c:pt>
                <c:pt idx="1475">
                  <c:v>2.42E-4</c:v>
                </c:pt>
                <c:pt idx="1476">
                  <c:v>2.6200000000000003E-4</c:v>
                </c:pt>
                <c:pt idx="1477">
                  <c:v>2.8400000000000002E-4</c:v>
                </c:pt>
                <c:pt idx="1478">
                  <c:v>3.0699999999999998E-4</c:v>
                </c:pt>
                <c:pt idx="1479">
                  <c:v>3.3199999999999999E-4</c:v>
                </c:pt>
                <c:pt idx="1480">
                  <c:v>3.5799999999999997E-4</c:v>
                </c:pt>
                <c:pt idx="1481">
                  <c:v>3.8499999999999998E-4</c:v>
                </c:pt>
                <c:pt idx="1482">
                  <c:v>4.1399999999999998E-4</c:v>
                </c:pt>
                <c:pt idx="1483">
                  <c:v>4.4499999999999997E-4</c:v>
                </c:pt>
                <c:pt idx="1484">
                  <c:v>4.7600000000000002E-4</c:v>
                </c:pt>
                <c:pt idx="1485">
                  <c:v>5.1000000000000004E-4</c:v>
                </c:pt>
                <c:pt idx="1486">
                  <c:v>5.44E-4</c:v>
                </c:pt>
                <c:pt idx="1487">
                  <c:v>5.8E-4</c:v>
                </c:pt>
                <c:pt idx="1488">
                  <c:v>6.1799999999999995E-4</c:v>
                </c:pt>
                <c:pt idx="1489">
                  <c:v>6.5600000000000001E-4</c:v>
                </c:pt>
                <c:pt idx="1490">
                  <c:v>6.9700000000000003E-4</c:v>
                </c:pt>
                <c:pt idx="1491">
                  <c:v>7.3800000000000005E-4</c:v>
                </c:pt>
                <c:pt idx="1492">
                  <c:v>7.8100000000000001E-4</c:v>
                </c:pt>
                <c:pt idx="1493">
                  <c:v>8.2600000000000002E-4</c:v>
                </c:pt>
                <c:pt idx="1494">
                  <c:v>8.7200000000000005E-4</c:v>
                </c:pt>
                <c:pt idx="1495">
                  <c:v>9.19E-4</c:v>
                </c:pt>
                <c:pt idx="1496">
                  <c:v>8.7200000000000005E-4</c:v>
                </c:pt>
                <c:pt idx="1497">
                  <c:v>8.2600000000000002E-4</c:v>
                </c:pt>
                <c:pt idx="1498">
                  <c:v>7.8100000000000001E-4</c:v>
                </c:pt>
                <c:pt idx="1499">
                  <c:v>7.3800000000000005E-4</c:v>
                </c:pt>
                <c:pt idx="1500">
                  <c:v>6.9700000000000003E-4</c:v>
                </c:pt>
                <c:pt idx="1501">
                  <c:v>6.5600000000000001E-4</c:v>
                </c:pt>
                <c:pt idx="1502">
                  <c:v>6.1799999999999995E-4</c:v>
                </c:pt>
                <c:pt idx="1503">
                  <c:v>5.8E-4</c:v>
                </c:pt>
                <c:pt idx="1504">
                  <c:v>5.44E-4</c:v>
                </c:pt>
                <c:pt idx="1505">
                  <c:v>5.1000000000000004E-4</c:v>
                </c:pt>
                <c:pt idx="1506">
                  <c:v>4.7600000000000002E-4</c:v>
                </c:pt>
                <c:pt idx="1507">
                  <c:v>4.4499999999999997E-4</c:v>
                </c:pt>
                <c:pt idx="1508">
                  <c:v>4.1399999999999998E-4</c:v>
                </c:pt>
                <c:pt idx="1509">
                  <c:v>3.8499999999999998E-4</c:v>
                </c:pt>
                <c:pt idx="1510">
                  <c:v>3.5799999999999997E-4</c:v>
                </c:pt>
                <c:pt idx="1511">
                  <c:v>3.3199999999999999E-4</c:v>
                </c:pt>
                <c:pt idx="1512">
                  <c:v>3.0699999999999998E-4</c:v>
                </c:pt>
                <c:pt idx="1513">
                  <c:v>2.8400000000000002E-4</c:v>
                </c:pt>
                <c:pt idx="1514">
                  <c:v>2.6200000000000003E-4</c:v>
                </c:pt>
                <c:pt idx="1515">
                  <c:v>2.42E-4</c:v>
                </c:pt>
                <c:pt idx="1516">
                  <c:v>2.23E-4</c:v>
                </c:pt>
                <c:pt idx="1517">
                  <c:v>2.05E-4</c:v>
                </c:pt>
                <c:pt idx="1518">
                  <c:v>1.8900000000000001E-4</c:v>
                </c:pt>
                <c:pt idx="1519">
                  <c:v>1.74E-4</c:v>
                </c:pt>
                <c:pt idx="1520">
                  <c:v>1.6000000000000001E-4</c:v>
                </c:pt>
                <c:pt idx="1521">
                  <c:v>1.4799999999999999E-4</c:v>
                </c:pt>
                <c:pt idx="1522">
                  <c:v>1.3799999999999999E-4</c:v>
                </c:pt>
                <c:pt idx="1523">
                  <c:v>1.2899999999999999E-4</c:v>
                </c:pt>
                <c:pt idx="1524">
                  <c:v>1.21E-4</c:v>
                </c:pt>
                <c:pt idx="1525">
                  <c:v>1.15E-4</c:v>
                </c:pt>
                <c:pt idx="1526">
                  <c:v>1.1E-4</c:v>
                </c:pt>
                <c:pt idx="1527">
                  <c:v>1.06E-4</c:v>
                </c:pt>
                <c:pt idx="1528">
                  <c:v>1.0399999999999999E-4</c:v>
                </c:pt>
                <c:pt idx="1529">
                  <c:v>1.03E-4</c:v>
                </c:pt>
                <c:pt idx="1530">
                  <c:v>1.0399999999999999E-4</c:v>
                </c:pt>
                <c:pt idx="1531">
                  <c:v>1.06E-4</c:v>
                </c:pt>
                <c:pt idx="1532">
                  <c:v>1.1E-4</c:v>
                </c:pt>
                <c:pt idx="1533">
                  <c:v>1.1400000000000001E-4</c:v>
                </c:pt>
                <c:pt idx="1534">
                  <c:v>1.21E-4</c:v>
                </c:pt>
                <c:pt idx="1535">
                  <c:v>1.2899999999999999E-4</c:v>
                </c:pt>
                <c:pt idx="1536">
                  <c:v>1.3799999999999999E-4</c:v>
                </c:pt>
                <c:pt idx="1537">
                  <c:v>1.4799999999999999E-4</c:v>
                </c:pt>
                <c:pt idx="1538">
                  <c:v>1.6000000000000001E-4</c:v>
                </c:pt>
                <c:pt idx="1539">
                  <c:v>1.74E-4</c:v>
                </c:pt>
                <c:pt idx="1540">
                  <c:v>1.8900000000000001E-4</c:v>
                </c:pt>
                <c:pt idx="1541">
                  <c:v>2.05E-4</c:v>
                </c:pt>
                <c:pt idx="1542">
                  <c:v>2.22E-4</c:v>
                </c:pt>
                <c:pt idx="1543">
                  <c:v>2.42E-4</c:v>
                </c:pt>
                <c:pt idx="1544">
                  <c:v>2.6200000000000003E-4</c:v>
                </c:pt>
                <c:pt idx="1545">
                  <c:v>2.8400000000000002E-4</c:v>
                </c:pt>
                <c:pt idx="1546">
                  <c:v>3.0699999999999998E-4</c:v>
                </c:pt>
                <c:pt idx="1547">
                  <c:v>3.3199999999999999E-4</c:v>
                </c:pt>
                <c:pt idx="1548">
                  <c:v>3.5799999999999997E-4</c:v>
                </c:pt>
                <c:pt idx="1549">
                  <c:v>3.8499999999999998E-4</c:v>
                </c:pt>
                <c:pt idx="1550">
                  <c:v>4.1399999999999998E-4</c:v>
                </c:pt>
                <c:pt idx="1551">
                  <c:v>4.4499999999999997E-4</c:v>
                </c:pt>
                <c:pt idx="1552">
                  <c:v>4.7600000000000002E-4</c:v>
                </c:pt>
                <c:pt idx="1553">
                  <c:v>5.1000000000000004E-4</c:v>
                </c:pt>
                <c:pt idx="1554">
                  <c:v>5.44E-4</c:v>
                </c:pt>
                <c:pt idx="1555">
                  <c:v>5.8E-4</c:v>
                </c:pt>
                <c:pt idx="1556">
                  <c:v>6.1799999999999995E-4</c:v>
                </c:pt>
                <c:pt idx="1557">
                  <c:v>6.5600000000000001E-4</c:v>
                </c:pt>
                <c:pt idx="1558">
                  <c:v>6.9700000000000003E-4</c:v>
                </c:pt>
                <c:pt idx="1559">
                  <c:v>7.3800000000000005E-4</c:v>
                </c:pt>
                <c:pt idx="1560">
                  <c:v>7.8100000000000001E-4</c:v>
                </c:pt>
                <c:pt idx="1561">
                  <c:v>8.2600000000000002E-4</c:v>
                </c:pt>
                <c:pt idx="1562">
                  <c:v>8.7200000000000005E-4</c:v>
                </c:pt>
                <c:pt idx="1563">
                  <c:v>9.19E-4</c:v>
                </c:pt>
                <c:pt idx="1564">
                  <c:v>8.7200000000000005E-4</c:v>
                </c:pt>
                <c:pt idx="1565">
                  <c:v>8.2600000000000002E-4</c:v>
                </c:pt>
                <c:pt idx="1566">
                  <c:v>7.8100000000000001E-4</c:v>
                </c:pt>
                <c:pt idx="1567">
                  <c:v>7.3800000000000005E-4</c:v>
                </c:pt>
                <c:pt idx="1568">
                  <c:v>6.9700000000000003E-4</c:v>
                </c:pt>
                <c:pt idx="1569">
                  <c:v>6.5600000000000001E-4</c:v>
                </c:pt>
                <c:pt idx="1570">
                  <c:v>6.1799999999999995E-4</c:v>
                </c:pt>
                <c:pt idx="1571">
                  <c:v>5.8E-4</c:v>
                </c:pt>
                <c:pt idx="1572">
                  <c:v>5.44E-4</c:v>
                </c:pt>
                <c:pt idx="1573">
                  <c:v>5.1000000000000004E-4</c:v>
                </c:pt>
                <c:pt idx="1574">
                  <c:v>4.7600000000000002E-4</c:v>
                </c:pt>
                <c:pt idx="1575">
                  <c:v>4.4499999999999997E-4</c:v>
                </c:pt>
                <c:pt idx="1576">
                  <c:v>4.1399999999999998E-4</c:v>
                </c:pt>
                <c:pt idx="1577">
                  <c:v>3.8499999999999998E-4</c:v>
                </c:pt>
                <c:pt idx="1578">
                  <c:v>3.5799999999999997E-4</c:v>
                </c:pt>
                <c:pt idx="1579">
                  <c:v>3.3199999999999999E-4</c:v>
                </c:pt>
                <c:pt idx="1580">
                  <c:v>3.0699999999999998E-4</c:v>
                </c:pt>
                <c:pt idx="1581">
                  <c:v>2.8400000000000002E-4</c:v>
                </c:pt>
                <c:pt idx="1582">
                  <c:v>2.6200000000000003E-4</c:v>
                </c:pt>
                <c:pt idx="1583">
                  <c:v>2.42E-4</c:v>
                </c:pt>
                <c:pt idx="1584">
                  <c:v>2.22E-4</c:v>
                </c:pt>
                <c:pt idx="1585">
                  <c:v>2.05E-4</c:v>
                </c:pt>
                <c:pt idx="1586">
                  <c:v>1.8900000000000001E-4</c:v>
                </c:pt>
                <c:pt idx="1587">
                  <c:v>1.74E-4</c:v>
                </c:pt>
                <c:pt idx="1588">
                  <c:v>1.6000000000000001E-4</c:v>
                </c:pt>
                <c:pt idx="1589">
                  <c:v>1.4799999999999999E-4</c:v>
                </c:pt>
                <c:pt idx="1590">
                  <c:v>1.3799999999999999E-4</c:v>
                </c:pt>
                <c:pt idx="1591">
                  <c:v>1.2899999999999999E-4</c:v>
                </c:pt>
                <c:pt idx="1592">
                  <c:v>1.21E-4</c:v>
                </c:pt>
                <c:pt idx="1593">
                  <c:v>1.15E-4</c:v>
                </c:pt>
                <c:pt idx="1594">
                  <c:v>1.1E-4</c:v>
                </c:pt>
                <c:pt idx="1595">
                  <c:v>1.06E-4</c:v>
                </c:pt>
                <c:pt idx="1596">
                  <c:v>1.0399999999999999E-4</c:v>
                </c:pt>
                <c:pt idx="1597">
                  <c:v>1.03E-4</c:v>
                </c:pt>
                <c:pt idx="1598">
                  <c:v>1.0399999999999999E-4</c:v>
                </c:pt>
                <c:pt idx="1599">
                  <c:v>1.06E-4</c:v>
                </c:pt>
                <c:pt idx="1600">
                  <c:v>1.1E-4</c:v>
                </c:pt>
                <c:pt idx="1601">
                  <c:v>1.15E-4</c:v>
                </c:pt>
                <c:pt idx="1602">
                  <c:v>1.21E-4</c:v>
                </c:pt>
                <c:pt idx="1603">
                  <c:v>1.2899999999999999E-4</c:v>
                </c:pt>
                <c:pt idx="1604">
                  <c:v>1.3799999999999999E-4</c:v>
                </c:pt>
                <c:pt idx="1605">
                  <c:v>1.4799999999999999E-4</c:v>
                </c:pt>
                <c:pt idx="1606">
                  <c:v>1.6000000000000001E-4</c:v>
                </c:pt>
                <c:pt idx="1607">
                  <c:v>1.74E-4</c:v>
                </c:pt>
                <c:pt idx="1608">
                  <c:v>1.8900000000000001E-4</c:v>
                </c:pt>
                <c:pt idx="1609">
                  <c:v>2.05E-4</c:v>
                </c:pt>
                <c:pt idx="1610">
                  <c:v>2.22E-4</c:v>
                </c:pt>
                <c:pt idx="1611">
                  <c:v>2.42E-4</c:v>
                </c:pt>
                <c:pt idx="1612">
                  <c:v>2.6200000000000003E-4</c:v>
                </c:pt>
                <c:pt idx="1613">
                  <c:v>2.8400000000000002E-4</c:v>
                </c:pt>
                <c:pt idx="1614">
                  <c:v>3.0699999999999998E-4</c:v>
                </c:pt>
                <c:pt idx="1615">
                  <c:v>3.3199999999999999E-4</c:v>
                </c:pt>
                <c:pt idx="1616">
                  <c:v>3.5799999999999997E-4</c:v>
                </c:pt>
                <c:pt idx="1617">
                  <c:v>3.8499999999999998E-4</c:v>
                </c:pt>
                <c:pt idx="1618">
                  <c:v>4.1399999999999998E-4</c:v>
                </c:pt>
                <c:pt idx="1619">
                  <c:v>4.4499999999999997E-4</c:v>
                </c:pt>
                <c:pt idx="1620">
                  <c:v>4.7600000000000002E-4</c:v>
                </c:pt>
                <c:pt idx="1621">
                  <c:v>5.1000000000000004E-4</c:v>
                </c:pt>
                <c:pt idx="1622">
                  <c:v>5.44E-4</c:v>
                </c:pt>
                <c:pt idx="1623">
                  <c:v>5.8E-4</c:v>
                </c:pt>
                <c:pt idx="1624">
                  <c:v>6.1799999999999995E-4</c:v>
                </c:pt>
                <c:pt idx="1625">
                  <c:v>6.5600000000000001E-4</c:v>
                </c:pt>
                <c:pt idx="1626">
                  <c:v>6.9700000000000003E-4</c:v>
                </c:pt>
                <c:pt idx="1627">
                  <c:v>7.3800000000000005E-4</c:v>
                </c:pt>
                <c:pt idx="1628">
                  <c:v>7.8100000000000001E-4</c:v>
                </c:pt>
                <c:pt idx="1629">
                  <c:v>8.2600000000000002E-4</c:v>
                </c:pt>
                <c:pt idx="1630">
                  <c:v>8.7200000000000005E-4</c:v>
                </c:pt>
                <c:pt idx="1631">
                  <c:v>9.19E-4</c:v>
                </c:pt>
                <c:pt idx="1632">
                  <c:v>8.7200000000000005E-4</c:v>
                </c:pt>
                <c:pt idx="1633">
                  <c:v>8.2600000000000002E-4</c:v>
                </c:pt>
                <c:pt idx="1634">
                  <c:v>7.8100000000000001E-4</c:v>
                </c:pt>
                <c:pt idx="1635">
                  <c:v>7.3800000000000005E-4</c:v>
                </c:pt>
                <c:pt idx="1636">
                  <c:v>6.9700000000000003E-4</c:v>
                </c:pt>
                <c:pt idx="1637">
                  <c:v>6.5600000000000001E-4</c:v>
                </c:pt>
                <c:pt idx="1638">
                  <c:v>6.1799999999999995E-4</c:v>
                </c:pt>
                <c:pt idx="1639">
                  <c:v>5.8E-4</c:v>
                </c:pt>
                <c:pt idx="1640">
                  <c:v>5.44E-4</c:v>
                </c:pt>
                <c:pt idx="1641">
                  <c:v>5.1000000000000004E-4</c:v>
                </c:pt>
                <c:pt idx="1642">
                  <c:v>4.7600000000000002E-4</c:v>
                </c:pt>
                <c:pt idx="1643">
                  <c:v>4.4499999999999997E-4</c:v>
                </c:pt>
                <c:pt idx="1644">
                  <c:v>4.1399999999999998E-4</c:v>
                </c:pt>
                <c:pt idx="1645">
                  <c:v>3.8499999999999998E-4</c:v>
                </c:pt>
                <c:pt idx="1646">
                  <c:v>3.5799999999999997E-4</c:v>
                </c:pt>
                <c:pt idx="1647">
                  <c:v>3.3199999999999999E-4</c:v>
                </c:pt>
                <c:pt idx="1648">
                  <c:v>3.0699999999999998E-4</c:v>
                </c:pt>
                <c:pt idx="1649">
                  <c:v>2.8400000000000002E-4</c:v>
                </c:pt>
                <c:pt idx="1650">
                  <c:v>2.6200000000000003E-4</c:v>
                </c:pt>
                <c:pt idx="1651">
                  <c:v>2.42E-4</c:v>
                </c:pt>
                <c:pt idx="1652">
                  <c:v>2.22E-4</c:v>
                </c:pt>
                <c:pt idx="1653">
                  <c:v>2.05E-4</c:v>
                </c:pt>
                <c:pt idx="1654">
                  <c:v>1.8900000000000001E-4</c:v>
                </c:pt>
                <c:pt idx="1655">
                  <c:v>1.74E-4</c:v>
                </c:pt>
                <c:pt idx="1656">
                  <c:v>1.6000000000000001E-4</c:v>
                </c:pt>
                <c:pt idx="1657">
                  <c:v>1.4799999999999999E-4</c:v>
                </c:pt>
                <c:pt idx="1658">
                  <c:v>1.3799999999999999E-4</c:v>
                </c:pt>
                <c:pt idx="1659">
                  <c:v>1.2899999999999999E-4</c:v>
                </c:pt>
                <c:pt idx="1660">
                  <c:v>1.21E-4</c:v>
                </c:pt>
                <c:pt idx="1661">
                  <c:v>1.1400000000000001E-4</c:v>
                </c:pt>
                <c:pt idx="1662">
                  <c:v>1.1E-4</c:v>
                </c:pt>
                <c:pt idx="1663">
                  <c:v>1.06E-4</c:v>
                </c:pt>
                <c:pt idx="1664">
                  <c:v>1.0399999999999999E-4</c:v>
                </c:pt>
                <c:pt idx="1665">
                  <c:v>1.03E-4</c:v>
                </c:pt>
                <c:pt idx="1666">
                  <c:v>1.0399999999999999E-4</c:v>
                </c:pt>
                <c:pt idx="1667">
                  <c:v>1.06E-4</c:v>
                </c:pt>
                <c:pt idx="1668">
                  <c:v>1.1E-4</c:v>
                </c:pt>
                <c:pt idx="1669">
                  <c:v>1.15E-4</c:v>
                </c:pt>
                <c:pt idx="1670">
                  <c:v>1.21E-4</c:v>
                </c:pt>
                <c:pt idx="1671">
                  <c:v>1.2899999999999999E-4</c:v>
                </c:pt>
                <c:pt idx="1672">
                  <c:v>1.3799999999999999E-4</c:v>
                </c:pt>
                <c:pt idx="1673">
                  <c:v>1.4799999999999999E-4</c:v>
                </c:pt>
                <c:pt idx="1674">
                  <c:v>1.6000000000000001E-4</c:v>
                </c:pt>
                <c:pt idx="1675">
                  <c:v>1.74E-4</c:v>
                </c:pt>
                <c:pt idx="1676">
                  <c:v>1.8900000000000001E-4</c:v>
                </c:pt>
                <c:pt idx="1677">
                  <c:v>2.05E-4</c:v>
                </c:pt>
                <c:pt idx="1678">
                  <c:v>2.22E-4</c:v>
                </c:pt>
                <c:pt idx="1679">
                  <c:v>2.42E-4</c:v>
                </c:pt>
                <c:pt idx="1680">
                  <c:v>2.6200000000000003E-4</c:v>
                </c:pt>
                <c:pt idx="1681">
                  <c:v>2.8400000000000002E-4</c:v>
                </c:pt>
                <c:pt idx="1682">
                  <c:v>3.0699999999999998E-4</c:v>
                </c:pt>
                <c:pt idx="1683">
                  <c:v>3.3199999999999999E-4</c:v>
                </c:pt>
                <c:pt idx="1684">
                  <c:v>3.5799999999999997E-4</c:v>
                </c:pt>
                <c:pt idx="1685">
                  <c:v>3.86E-4</c:v>
                </c:pt>
                <c:pt idx="1686">
                  <c:v>4.1399999999999998E-4</c:v>
                </c:pt>
                <c:pt idx="1687">
                  <c:v>4.4499999999999997E-4</c:v>
                </c:pt>
                <c:pt idx="1688">
                  <c:v>4.7699999999999999E-4</c:v>
                </c:pt>
                <c:pt idx="1689">
                  <c:v>5.1000000000000004E-4</c:v>
                </c:pt>
                <c:pt idx="1690">
                  <c:v>5.44E-4</c:v>
                </c:pt>
                <c:pt idx="1691">
                  <c:v>5.8E-4</c:v>
                </c:pt>
                <c:pt idx="1692">
                  <c:v>6.1799999999999995E-4</c:v>
                </c:pt>
                <c:pt idx="1693">
                  <c:v>6.5600000000000001E-4</c:v>
                </c:pt>
                <c:pt idx="1694">
                  <c:v>6.9700000000000003E-4</c:v>
                </c:pt>
                <c:pt idx="1695">
                  <c:v>7.3800000000000005E-4</c:v>
                </c:pt>
                <c:pt idx="1696">
                  <c:v>7.8100000000000001E-4</c:v>
                </c:pt>
                <c:pt idx="1697">
                  <c:v>8.2600000000000002E-4</c:v>
                </c:pt>
                <c:pt idx="1698">
                  <c:v>8.7200000000000005E-4</c:v>
                </c:pt>
                <c:pt idx="1699">
                  <c:v>9.19E-4</c:v>
                </c:pt>
                <c:pt idx="1700">
                  <c:v>8.7200000000000005E-4</c:v>
                </c:pt>
                <c:pt idx="1701">
                  <c:v>8.2600000000000002E-4</c:v>
                </c:pt>
                <c:pt idx="1702">
                  <c:v>7.8100000000000001E-4</c:v>
                </c:pt>
                <c:pt idx="1703">
                  <c:v>7.3800000000000005E-4</c:v>
                </c:pt>
                <c:pt idx="1704">
                  <c:v>6.9700000000000003E-4</c:v>
                </c:pt>
                <c:pt idx="1705">
                  <c:v>6.5600000000000001E-4</c:v>
                </c:pt>
                <c:pt idx="1706">
                  <c:v>6.1799999999999995E-4</c:v>
                </c:pt>
                <c:pt idx="1707">
                  <c:v>5.8E-4</c:v>
                </c:pt>
                <c:pt idx="1708">
                  <c:v>5.44E-4</c:v>
                </c:pt>
                <c:pt idx="1709">
                  <c:v>5.1000000000000004E-4</c:v>
                </c:pt>
                <c:pt idx="1710">
                  <c:v>4.7600000000000002E-4</c:v>
                </c:pt>
                <c:pt idx="1711">
                  <c:v>4.4499999999999997E-4</c:v>
                </c:pt>
                <c:pt idx="1712">
                  <c:v>4.1399999999999998E-4</c:v>
                </c:pt>
                <c:pt idx="1713">
                  <c:v>3.86E-4</c:v>
                </c:pt>
                <c:pt idx="1714">
                  <c:v>3.5799999999999997E-4</c:v>
                </c:pt>
                <c:pt idx="1715">
                  <c:v>3.3199999999999999E-4</c:v>
                </c:pt>
                <c:pt idx="1716">
                  <c:v>3.0699999999999998E-4</c:v>
                </c:pt>
                <c:pt idx="1717">
                  <c:v>2.8400000000000002E-4</c:v>
                </c:pt>
                <c:pt idx="1718">
                  <c:v>2.6200000000000003E-4</c:v>
                </c:pt>
                <c:pt idx="1719">
                  <c:v>2.42E-4</c:v>
                </c:pt>
                <c:pt idx="1720">
                  <c:v>2.22E-4</c:v>
                </c:pt>
                <c:pt idx="1721">
                  <c:v>2.05E-4</c:v>
                </c:pt>
                <c:pt idx="1722">
                  <c:v>1.8900000000000001E-4</c:v>
                </c:pt>
                <c:pt idx="1723">
                  <c:v>1.74E-4</c:v>
                </c:pt>
                <c:pt idx="1724">
                  <c:v>1.6000000000000001E-4</c:v>
                </c:pt>
                <c:pt idx="1725">
                  <c:v>1.4799999999999999E-4</c:v>
                </c:pt>
                <c:pt idx="1726">
                  <c:v>1.3799999999999999E-4</c:v>
                </c:pt>
                <c:pt idx="1727">
                  <c:v>1.2899999999999999E-4</c:v>
                </c:pt>
                <c:pt idx="1728">
                  <c:v>1.21E-4</c:v>
                </c:pt>
                <c:pt idx="1729">
                  <c:v>1.15E-4</c:v>
                </c:pt>
                <c:pt idx="1730">
                  <c:v>1.1E-4</c:v>
                </c:pt>
                <c:pt idx="1731">
                  <c:v>1.06E-4</c:v>
                </c:pt>
                <c:pt idx="1732">
                  <c:v>1.0399999999999999E-4</c:v>
                </c:pt>
                <c:pt idx="1733">
                  <c:v>1.03E-4</c:v>
                </c:pt>
                <c:pt idx="1734">
                  <c:v>1.0399999999999999E-4</c:v>
                </c:pt>
                <c:pt idx="1735">
                  <c:v>1.06E-4</c:v>
                </c:pt>
                <c:pt idx="1736">
                  <c:v>1.1E-4</c:v>
                </c:pt>
                <c:pt idx="1737">
                  <c:v>1.15E-4</c:v>
                </c:pt>
                <c:pt idx="1738">
                  <c:v>1.21E-4</c:v>
                </c:pt>
                <c:pt idx="1739">
                  <c:v>1.2899999999999999E-4</c:v>
                </c:pt>
                <c:pt idx="1740">
                  <c:v>1.3799999999999999E-4</c:v>
                </c:pt>
                <c:pt idx="1741">
                  <c:v>1.4799999999999999E-4</c:v>
                </c:pt>
                <c:pt idx="1742">
                  <c:v>1.6000000000000001E-4</c:v>
                </c:pt>
                <c:pt idx="1743">
                  <c:v>1.74E-4</c:v>
                </c:pt>
                <c:pt idx="1744">
                  <c:v>1.8900000000000001E-4</c:v>
                </c:pt>
                <c:pt idx="1745">
                  <c:v>2.05E-4</c:v>
                </c:pt>
                <c:pt idx="1746">
                  <c:v>2.23E-4</c:v>
                </c:pt>
                <c:pt idx="1747">
                  <c:v>2.42E-4</c:v>
                </c:pt>
                <c:pt idx="1748">
                  <c:v>2.6200000000000003E-4</c:v>
                </c:pt>
                <c:pt idx="1749">
                  <c:v>2.8400000000000002E-4</c:v>
                </c:pt>
                <c:pt idx="1750">
                  <c:v>3.0699999999999998E-4</c:v>
                </c:pt>
                <c:pt idx="1751">
                  <c:v>3.3199999999999999E-4</c:v>
                </c:pt>
                <c:pt idx="1752">
                  <c:v>3.5799999999999997E-4</c:v>
                </c:pt>
                <c:pt idx="1753">
                  <c:v>3.8499999999999998E-4</c:v>
                </c:pt>
                <c:pt idx="1754">
                  <c:v>4.1399999999999998E-4</c:v>
                </c:pt>
                <c:pt idx="1755">
                  <c:v>4.4499999999999997E-4</c:v>
                </c:pt>
                <c:pt idx="1756">
                  <c:v>4.7600000000000002E-4</c:v>
                </c:pt>
                <c:pt idx="1757">
                  <c:v>5.1000000000000004E-4</c:v>
                </c:pt>
                <c:pt idx="1758">
                  <c:v>5.44E-4</c:v>
                </c:pt>
                <c:pt idx="1759">
                  <c:v>5.8E-4</c:v>
                </c:pt>
                <c:pt idx="1760">
                  <c:v>6.1799999999999995E-4</c:v>
                </c:pt>
                <c:pt idx="1761">
                  <c:v>6.5600000000000001E-4</c:v>
                </c:pt>
                <c:pt idx="1762">
                  <c:v>6.9700000000000003E-4</c:v>
                </c:pt>
                <c:pt idx="1763">
                  <c:v>7.3800000000000005E-4</c:v>
                </c:pt>
                <c:pt idx="1764">
                  <c:v>7.8100000000000001E-4</c:v>
                </c:pt>
                <c:pt idx="1765">
                  <c:v>8.2600000000000002E-4</c:v>
                </c:pt>
                <c:pt idx="1766">
                  <c:v>8.7200000000000005E-4</c:v>
                </c:pt>
                <c:pt idx="1767">
                  <c:v>9.19E-4</c:v>
                </c:pt>
                <c:pt idx="1768">
                  <c:v>8.7500000000000002E-4</c:v>
                </c:pt>
                <c:pt idx="1769">
                  <c:v>8.3299999999999997E-4</c:v>
                </c:pt>
                <c:pt idx="1770">
                  <c:v>7.9199999999999995E-4</c:v>
                </c:pt>
                <c:pt idx="1771">
                  <c:v>7.5199999999999996E-4</c:v>
                </c:pt>
                <c:pt idx="1772">
                  <c:v>7.1400000000000001E-4</c:v>
                </c:pt>
                <c:pt idx="1773">
                  <c:v>6.78E-4</c:v>
                </c:pt>
                <c:pt idx="1774">
                  <c:v>6.4199999999999999E-4</c:v>
                </c:pt>
                <c:pt idx="1775">
                  <c:v>6.0800000000000003E-4</c:v>
                </c:pt>
                <c:pt idx="1776">
                  <c:v>5.7600000000000001E-4</c:v>
                </c:pt>
                <c:pt idx="1777">
                  <c:v>5.4500000000000002E-4</c:v>
                </c:pt>
                <c:pt idx="1778">
                  <c:v>5.1500000000000005E-4</c:v>
                </c:pt>
                <c:pt idx="1779">
                  <c:v>4.8700000000000002E-4</c:v>
                </c:pt>
                <c:pt idx="1780">
                  <c:v>4.6000000000000001E-4</c:v>
                </c:pt>
                <c:pt idx="1781">
                  <c:v>4.35E-4</c:v>
                </c:pt>
                <c:pt idx="1782">
                  <c:v>4.1100000000000002E-4</c:v>
                </c:pt>
                <c:pt idx="1783">
                  <c:v>3.88E-4</c:v>
                </c:pt>
                <c:pt idx="1784">
                  <c:v>3.6699999999999998E-4</c:v>
                </c:pt>
                <c:pt idx="1785">
                  <c:v>3.4699999999999998E-4</c:v>
                </c:pt>
                <c:pt idx="1786">
                  <c:v>3.2899999999999997E-4</c:v>
                </c:pt>
                <c:pt idx="1787">
                  <c:v>3.1199999999999999E-4</c:v>
                </c:pt>
                <c:pt idx="1788">
                  <c:v>2.9700000000000001E-4</c:v>
                </c:pt>
                <c:pt idx="1789">
                  <c:v>2.8200000000000002E-4</c:v>
                </c:pt>
                <c:pt idx="1790">
                  <c:v>2.7E-4</c:v>
                </c:pt>
                <c:pt idx="1791">
                  <c:v>2.5799999999999998E-4</c:v>
                </c:pt>
                <c:pt idx="1792">
                  <c:v>2.4899999999999998E-4</c:v>
                </c:pt>
                <c:pt idx="1793">
                  <c:v>2.4000000000000001E-4</c:v>
                </c:pt>
                <c:pt idx="1794">
                  <c:v>2.33E-4</c:v>
                </c:pt>
                <c:pt idx="1795">
                  <c:v>2.2699999999999999E-4</c:v>
                </c:pt>
                <c:pt idx="1796">
                  <c:v>2.23E-4</c:v>
                </c:pt>
                <c:pt idx="1797">
                  <c:v>2.2000000000000001E-4</c:v>
                </c:pt>
                <c:pt idx="1798">
                  <c:v>2.1900000000000001E-4</c:v>
                </c:pt>
                <c:pt idx="1799">
                  <c:v>2.1900000000000001E-4</c:v>
                </c:pt>
                <c:pt idx="1800">
                  <c:v>2.2000000000000001E-4</c:v>
                </c:pt>
                <c:pt idx="1801">
                  <c:v>2.23E-4</c:v>
                </c:pt>
                <c:pt idx="1802">
                  <c:v>2.2699999999999999E-4</c:v>
                </c:pt>
                <c:pt idx="1803">
                  <c:v>2.33E-4</c:v>
                </c:pt>
                <c:pt idx="1804">
                  <c:v>2.4000000000000001E-4</c:v>
                </c:pt>
                <c:pt idx="1805">
                  <c:v>2.4899999999999998E-4</c:v>
                </c:pt>
                <c:pt idx="1806">
                  <c:v>2.5799999999999998E-4</c:v>
                </c:pt>
                <c:pt idx="1807">
                  <c:v>2.7E-4</c:v>
                </c:pt>
                <c:pt idx="1808">
                  <c:v>2.8200000000000002E-4</c:v>
                </c:pt>
                <c:pt idx="1809">
                  <c:v>2.9700000000000001E-4</c:v>
                </c:pt>
                <c:pt idx="1810">
                  <c:v>3.1199999999999999E-4</c:v>
                </c:pt>
                <c:pt idx="1811">
                  <c:v>3.2899999999999997E-4</c:v>
                </c:pt>
                <c:pt idx="1812">
                  <c:v>3.4699999999999998E-4</c:v>
                </c:pt>
                <c:pt idx="1813">
                  <c:v>3.6699999999999998E-4</c:v>
                </c:pt>
                <c:pt idx="1814">
                  <c:v>3.88E-4</c:v>
                </c:pt>
                <c:pt idx="1815">
                  <c:v>4.1100000000000002E-4</c:v>
                </c:pt>
                <c:pt idx="1816">
                  <c:v>4.35E-4</c:v>
                </c:pt>
                <c:pt idx="1817">
                  <c:v>4.6000000000000001E-4</c:v>
                </c:pt>
                <c:pt idx="1818">
                  <c:v>4.8700000000000002E-4</c:v>
                </c:pt>
                <c:pt idx="1819">
                  <c:v>5.1500000000000005E-4</c:v>
                </c:pt>
                <c:pt idx="1820">
                  <c:v>5.4500000000000002E-4</c:v>
                </c:pt>
                <c:pt idx="1821">
                  <c:v>5.7600000000000001E-4</c:v>
                </c:pt>
                <c:pt idx="1822">
                  <c:v>6.0800000000000003E-4</c:v>
                </c:pt>
                <c:pt idx="1823">
                  <c:v>6.4199999999999999E-4</c:v>
                </c:pt>
                <c:pt idx="1824">
                  <c:v>6.78E-4</c:v>
                </c:pt>
                <c:pt idx="1825">
                  <c:v>7.1400000000000001E-4</c:v>
                </c:pt>
                <c:pt idx="1826">
                  <c:v>7.5199999999999996E-4</c:v>
                </c:pt>
                <c:pt idx="1827">
                  <c:v>7.9199999999999995E-4</c:v>
                </c:pt>
                <c:pt idx="1828">
                  <c:v>8.3299999999999997E-4</c:v>
                </c:pt>
                <c:pt idx="1829">
                  <c:v>8.7500000000000002E-4</c:v>
                </c:pt>
                <c:pt idx="1830">
                  <c:v>9.19E-4</c:v>
                </c:pt>
                <c:pt idx="1831">
                  <c:v>9.5600000000000004E-4</c:v>
                </c:pt>
                <c:pt idx="1832">
                  <c:v>9.9500000000000001E-4</c:v>
                </c:pt>
                <c:pt idx="1833">
                  <c:v>1.0349999999999999E-3</c:v>
                </c:pt>
                <c:pt idx="1834">
                  <c:v>1.0709999999999999E-3</c:v>
                </c:pt>
                <c:pt idx="1835">
                  <c:v>1.108E-3</c:v>
                </c:pt>
                <c:pt idx="1836">
                  <c:v>1.0660000000000001E-3</c:v>
                </c:pt>
                <c:pt idx="1837">
                  <c:v>1.0250000000000001E-3</c:v>
                </c:pt>
                <c:pt idx="1838">
                  <c:v>9.859999999999999E-4</c:v>
                </c:pt>
                <c:pt idx="1839">
                  <c:v>9.4799999999999995E-4</c:v>
                </c:pt>
                <c:pt idx="1840">
                  <c:v>9.1100000000000003E-4</c:v>
                </c:pt>
                <c:pt idx="1841">
                  <c:v>8.7600000000000004E-4</c:v>
                </c:pt>
                <c:pt idx="1842">
                  <c:v>8.43E-4</c:v>
                </c:pt>
                <c:pt idx="1843">
                  <c:v>8.0999999999999996E-4</c:v>
                </c:pt>
                <c:pt idx="1844">
                  <c:v>7.7899999999999996E-4</c:v>
                </c:pt>
                <c:pt idx="1845">
                  <c:v>7.5000000000000002E-4</c:v>
                </c:pt>
                <c:pt idx="1846">
                  <c:v>7.2199999999999999E-4</c:v>
                </c:pt>
                <c:pt idx="1847">
                  <c:v>6.9499999999999998E-4</c:v>
                </c:pt>
                <c:pt idx="1848">
                  <c:v>6.7000000000000002E-4</c:v>
                </c:pt>
                <c:pt idx="1849">
                  <c:v>6.4599999999999998E-4</c:v>
                </c:pt>
                <c:pt idx="1850">
                  <c:v>6.2399999999999999E-4</c:v>
                </c:pt>
                <c:pt idx="1851">
                  <c:v>6.0300000000000002E-4</c:v>
                </c:pt>
                <c:pt idx="1852">
                  <c:v>5.8299999999999997E-4</c:v>
                </c:pt>
                <c:pt idx="1853">
                  <c:v>5.6499999999999996E-4</c:v>
                </c:pt>
                <c:pt idx="1854">
                  <c:v>5.4799999999999998E-4</c:v>
                </c:pt>
                <c:pt idx="1855">
                  <c:v>5.3300000000000005E-4</c:v>
                </c:pt>
                <c:pt idx="1856">
                  <c:v>5.1900000000000004E-4</c:v>
                </c:pt>
                <c:pt idx="1857">
                  <c:v>5.0600000000000005E-4</c:v>
                </c:pt>
                <c:pt idx="1858">
                  <c:v>4.95E-4</c:v>
                </c:pt>
                <c:pt idx="1859">
                  <c:v>4.8500000000000003E-4</c:v>
                </c:pt>
                <c:pt idx="1860">
                  <c:v>4.7699999999999999E-4</c:v>
                </c:pt>
                <c:pt idx="1861">
                  <c:v>4.6999999999999999E-4</c:v>
                </c:pt>
                <c:pt idx="1862">
                  <c:v>4.64E-4</c:v>
                </c:pt>
                <c:pt idx="1863">
                  <c:v>4.6000000000000001E-4</c:v>
                </c:pt>
                <c:pt idx="1864">
                  <c:v>4.5800000000000002E-4</c:v>
                </c:pt>
                <c:pt idx="1865">
                  <c:v>4.5600000000000003E-4</c:v>
                </c:pt>
                <c:pt idx="1866">
                  <c:v>4.57E-4</c:v>
                </c:pt>
                <c:pt idx="1867">
                  <c:v>4.5800000000000002E-4</c:v>
                </c:pt>
                <c:pt idx="1868">
                  <c:v>4.6099999999999998E-4</c:v>
                </c:pt>
                <c:pt idx="1869">
                  <c:v>4.66E-4</c:v>
                </c:pt>
                <c:pt idx="1870">
                  <c:v>4.7100000000000001E-4</c:v>
                </c:pt>
                <c:pt idx="1871">
                  <c:v>4.7899999999999999E-4</c:v>
                </c:pt>
                <c:pt idx="1872">
                  <c:v>4.8700000000000002E-4</c:v>
                </c:pt>
                <c:pt idx="1873">
                  <c:v>4.9700000000000005E-4</c:v>
                </c:pt>
                <c:pt idx="1874">
                  <c:v>5.0900000000000001E-4</c:v>
                </c:pt>
                <c:pt idx="1875">
                  <c:v>5.2099999999999998E-4</c:v>
                </c:pt>
                <c:pt idx="1876">
                  <c:v>5.3600000000000002E-4</c:v>
                </c:pt>
                <c:pt idx="1877">
                  <c:v>5.5099999999999995E-4</c:v>
                </c:pt>
                <c:pt idx="1878">
                  <c:v>5.6800000000000004E-4</c:v>
                </c:pt>
                <c:pt idx="1879">
                  <c:v>5.8699999999999996E-4</c:v>
                </c:pt>
                <c:pt idx="1880">
                  <c:v>6.0700000000000001E-4</c:v>
                </c:pt>
                <c:pt idx="1881">
                  <c:v>6.2799999999999998E-4</c:v>
                </c:pt>
                <c:pt idx="1882">
                  <c:v>6.5099999999999999E-4</c:v>
                </c:pt>
                <c:pt idx="1883">
                  <c:v>6.7500000000000004E-4</c:v>
                </c:pt>
                <c:pt idx="1884">
                  <c:v>7.0100000000000002E-4</c:v>
                </c:pt>
                <c:pt idx="1885">
                  <c:v>7.27E-4</c:v>
                </c:pt>
                <c:pt idx="1886">
                  <c:v>7.5600000000000005E-4</c:v>
                </c:pt>
                <c:pt idx="1887">
                  <c:v>7.8600000000000002E-4</c:v>
                </c:pt>
                <c:pt idx="1888">
                  <c:v>8.1700000000000002E-4</c:v>
                </c:pt>
                <c:pt idx="1889">
                  <c:v>8.4900000000000004E-4</c:v>
                </c:pt>
                <c:pt idx="1890">
                  <c:v>8.83E-4</c:v>
                </c:pt>
                <c:pt idx="1891">
                  <c:v>9.19E-4</c:v>
                </c:pt>
                <c:pt idx="1892">
                  <c:v>9.4200000000000002E-4</c:v>
                </c:pt>
                <c:pt idx="1893">
                  <c:v>9.6699999999999998E-4</c:v>
                </c:pt>
                <c:pt idx="1894">
                  <c:v>9.9299999999999996E-4</c:v>
                </c:pt>
                <c:pt idx="1895">
                  <c:v>1.0200000000000001E-3</c:v>
                </c:pt>
                <c:pt idx="1896">
                  <c:v>1.049E-3</c:v>
                </c:pt>
                <c:pt idx="1897">
                  <c:v>1.072E-3</c:v>
                </c:pt>
                <c:pt idx="1898">
                  <c:v>1.096E-3</c:v>
                </c:pt>
                <c:pt idx="1899">
                  <c:v>1.122E-3</c:v>
                </c:pt>
                <c:pt idx="1900">
                  <c:v>1.1490000000000001E-3</c:v>
                </c:pt>
                <c:pt idx="1901">
                  <c:v>1.178E-3</c:v>
                </c:pt>
                <c:pt idx="1902">
                  <c:v>1.196E-3</c:v>
                </c:pt>
                <c:pt idx="1903">
                  <c:v>1.217E-3</c:v>
                </c:pt>
                <c:pt idx="1904">
                  <c:v>1.17E-3</c:v>
                </c:pt>
                <c:pt idx="1905">
                  <c:v>1.124E-3</c:v>
                </c:pt>
                <c:pt idx="1906">
                  <c:v>1.08E-3</c:v>
                </c:pt>
                <c:pt idx="1907">
                  <c:v>1.0380000000000001E-3</c:v>
                </c:pt>
                <c:pt idx="1908">
                  <c:v>9.9700000000000006E-4</c:v>
                </c:pt>
                <c:pt idx="1909">
                  <c:v>9.5699999999999995E-4</c:v>
                </c:pt>
                <c:pt idx="1910">
                  <c:v>9.19E-4</c:v>
                </c:pt>
                <c:pt idx="1911">
                  <c:v>8.8199999999999997E-4</c:v>
                </c:pt>
                <c:pt idx="1912">
                  <c:v>8.4599999999999996E-4</c:v>
                </c:pt>
                <c:pt idx="1913">
                  <c:v>8.12E-4</c:v>
                </c:pt>
                <c:pt idx="1914">
                  <c:v>7.7899999999999996E-4</c:v>
                </c:pt>
                <c:pt idx="1915">
                  <c:v>7.4799999999999997E-4</c:v>
                </c:pt>
                <c:pt idx="1916">
                  <c:v>7.18E-4</c:v>
                </c:pt>
                <c:pt idx="1917">
                  <c:v>6.8999999999999997E-4</c:v>
                </c:pt>
                <c:pt idx="1918">
                  <c:v>6.6299999999999996E-4</c:v>
                </c:pt>
                <c:pt idx="1919">
                  <c:v>6.3699999999999998E-4</c:v>
                </c:pt>
                <c:pt idx="1920">
                  <c:v>6.1300000000000005E-4</c:v>
                </c:pt>
                <c:pt idx="1921">
                  <c:v>5.9000000000000003E-4</c:v>
                </c:pt>
                <c:pt idx="1922">
                  <c:v>5.6800000000000004E-4</c:v>
                </c:pt>
                <c:pt idx="1923">
                  <c:v>5.4799999999999998E-4</c:v>
                </c:pt>
                <c:pt idx="1924">
                  <c:v>5.2999999999999998E-4</c:v>
                </c:pt>
                <c:pt idx="1925">
                  <c:v>5.13E-4</c:v>
                </c:pt>
                <c:pt idx="1926">
                  <c:v>4.9700000000000005E-4</c:v>
                </c:pt>
                <c:pt idx="1927">
                  <c:v>4.8200000000000001E-4</c:v>
                </c:pt>
                <c:pt idx="1928">
                  <c:v>4.6900000000000002E-4</c:v>
                </c:pt>
                <c:pt idx="1929">
                  <c:v>4.5800000000000002E-4</c:v>
                </c:pt>
                <c:pt idx="1930">
                  <c:v>4.4799999999999999E-4</c:v>
                </c:pt>
                <c:pt idx="1931">
                  <c:v>4.3899999999999999E-4</c:v>
                </c:pt>
                <c:pt idx="1932">
                  <c:v>4.3199999999999998E-4</c:v>
                </c:pt>
                <c:pt idx="1933">
                  <c:v>4.26E-4</c:v>
                </c:pt>
                <c:pt idx="1934">
                  <c:v>4.2099999999999999E-4</c:v>
                </c:pt>
                <c:pt idx="1935">
                  <c:v>4.1800000000000002E-4</c:v>
                </c:pt>
                <c:pt idx="1936">
                  <c:v>4.17E-4</c:v>
                </c:pt>
                <c:pt idx="1937">
                  <c:v>4.1599999999999997E-4</c:v>
                </c:pt>
                <c:pt idx="1938">
                  <c:v>4.1800000000000002E-4</c:v>
                </c:pt>
                <c:pt idx="1939">
                  <c:v>4.2000000000000002E-4</c:v>
                </c:pt>
                <c:pt idx="1940">
                  <c:v>4.2400000000000001E-4</c:v>
                </c:pt>
                <c:pt idx="1941">
                  <c:v>4.2999999999999999E-4</c:v>
                </c:pt>
                <c:pt idx="1942">
                  <c:v>4.3600000000000003E-4</c:v>
                </c:pt>
                <c:pt idx="1943">
                  <c:v>4.4499999999999997E-4</c:v>
                </c:pt>
                <c:pt idx="1944">
                  <c:v>4.5399999999999998E-4</c:v>
                </c:pt>
                <c:pt idx="1945">
                  <c:v>4.6500000000000003E-4</c:v>
                </c:pt>
                <c:pt idx="1946">
                  <c:v>4.7800000000000002E-4</c:v>
                </c:pt>
                <c:pt idx="1947">
                  <c:v>4.9200000000000003E-4</c:v>
                </c:pt>
                <c:pt idx="1948">
                  <c:v>5.0699999999999996E-4</c:v>
                </c:pt>
                <c:pt idx="1949">
                  <c:v>5.2400000000000005E-4</c:v>
                </c:pt>
                <c:pt idx="1950">
                  <c:v>5.4199999999999995E-4</c:v>
                </c:pt>
                <c:pt idx="1951">
                  <c:v>5.6099999999999998E-4</c:v>
                </c:pt>
                <c:pt idx="1952">
                  <c:v>5.8200000000000005E-4</c:v>
                </c:pt>
                <c:pt idx="1953">
                  <c:v>6.0400000000000004E-4</c:v>
                </c:pt>
                <c:pt idx="1954">
                  <c:v>6.2799999999999998E-4</c:v>
                </c:pt>
                <c:pt idx="1955">
                  <c:v>6.5300000000000004E-4</c:v>
                </c:pt>
                <c:pt idx="1956">
                  <c:v>6.8000000000000005E-4</c:v>
                </c:pt>
                <c:pt idx="1957">
                  <c:v>7.0799999999999997E-4</c:v>
                </c:pt>
                <c:pt idx="1958">
                  <c:v>7.2099999999999996E-4</c:v>
                </c:pt>
                <c:pt idx="1959">
                  <c:v>7.36E-4</c:v>
                </c:pt>
                <c:pt idx="1960">
                  <c:v>7.5299999999999998E-4</c:v>
                </c:pt>
                <c:pt idx="1961">
                  <c:v>7.7099999999999998E-4</c:v>
                </c:pt>
                <c:pt idx="1962">
                  <c:v>7.9000000000000001E-4</c:v>
                </c:pt>
                <c:pt idx="1963">
                  <c:v>8.1099999999999998E-4</c:v>
                </c:pt>
                <c:pt idx="1964">
                  <c:v>8.3299999999999997E-4</c:v>
                </c:pt>
                <c:pt idx="1965">
                  <c:v>8.43E-4</c:v>
                </c:pt>
                <c:pt idx="1966">
                  <c:v>8.5400000000000005E-4</c:v>
                </c:pt>
                <c:pt idx="1967">
                  <c:v>8.6600000000000002E-4</c:v>
                </c:pt>
                <c:pt idx="1968">
                  <c:v>8.8000000000000003E-4</c:v>
                </c:pt>
                <c:pt idx="1969">
                  <c:v>8.9599999999999999E-4</c:v>
                </c:pt>
                <c:pt idx="1970">
                  <c:v>9.0700000000000004E-4</c:v>
                </c:pt>
                <c:pt idx="1971">
                  <c:v>9.19E-4</c:v>
                </c:pt>
                <c:pt idx="1972">
                  <c:v>8.8000000000000003E-4</c:v>
                </c:pt>
                <c:pt idx="1973">
                  <c:v>8.43E-4</c:v>
                </c:pt>
                <c:pt idx="1974">
                  <c:v>8.0800000000000002E-4</c:v>
                </c:pt>
                <c:pt idx="1975">
                  <c:v>7.7300000000000003E-4</c:v>
                </c:pt>
                <c:pt idx="1976">
                  <c:v>7.3999999999999999E-4</c:v>
                </c:pt>
                <c:pt idx="1977">
                  <c:v>7.0899999999999999E-4</c:v>
                </c:pt>
                <c:pt idx="1978">
                  <c:v>6.7900000000000002E-4</c:v>
                </c:pt>
                <c:pt idx="1979">
                  <c:v>6.4999999999999997E-4</c:v>
                </c:pt>
                <c:pt idx="1980">
                  <c:v>6.2299999999999996E-4</c:v>
                </c:pt>
                <c:pt idx="1981">
                  <c:v>5.9699999999999998E-4</c:v>
                </c:pt>
                <c:pt idx="1982">
                  <c:v>5.7300000000000005E-4</c:v>
                </c:pt>
                <c:pt idx="1983">
                  <c:v>5.5000000000000003E-4</c:v>
                </c:pt>
                <c:pt idx="1984">
                  <c:v>5.2800000000000004E-4</c:v>
                </c:pt>
                <c:pt idx="1985">
                  <c:v>5.0799999999999999E-4</c:v>
                </c:pt>
                <c:pt idx="1986">
                  <c:v>4.8899999999999996E-4</c:v>
                </c:pt>
                <c:pt idx="1987">
                  <c:v>4.7199999999999998E-4</c:v>
                </c:pt>
                <c:pt idx="1988">
                  <c:v>4.5600000000000003E-4</c:v>
                </c:pt>
                <c:pt idx="1989">
                  <c:v>4.4200000000000001E-4</c:v>
                </c:pt>
                <c:pt idx="1990">
                  <c:v>4.28E-4</c:v>
                </c:pt>
                <c:pt idx="1991">
                  <c:v>4.17E-4</c:v>
                </c:pt>
                <c:pt idx="1992">
                  <c:v>4.06E-4</c:v>
                </c:pt>
                <c:pt idx="1993">
                  <c:v>3.9800000000000002E-4</c:v>
                </c:pt>
                <c:pt idx="1994">
                  <c:v>3.8999999999999999E-4</c:v>
                </c:pt>
                <c:pt idx="1995">
                  <c:v>3.8400000000000001E-4</c:v>
                </c:pt>
                <c:pt idx="1996">
                  <c:v>3.79E-4</c:v>
                </c:pt>
                <c:pt idx="1997">
                  <c:v>3.7599999999999998E-4</c:v>
                </c:pt>
                <c:pt idx="1998">
                  <c:v>3.7399999999999998E-4</c:v>
                </c:pt>
                <c:pt idx="1999">
                  <c:v>3.7399999999999998E-4</c:v>
                </c:pt>
                <c:pt idx="2000">
                  <c:v>3.7500000000000001E-4</c:v>
                </c:pt>
                <c:pt idx="2001">
                  <c:v>3.77E-4</c:v>
                </c:pt>
                <c:pt idx="2002">
                  <c:v>3.8099999999999999E-4</c:v>
                </c:pt>
                <c:pt idx="2003">
                  <c:v>3.86E-4</c:v>
                </c:pt>
                <c:pt idx="2004">
                  <c:v>3.9300000000000001E-4</c:v>
                </c:pt>
                <c:pt idx="2005">
                  <c:v>4.0099999999999999E-4</c:v>
                </c:pt>
                <c:pt idx="2006">
                  <c:v>4.1100000000000002E-4</c:v>
                </c:pt>
                <c:pt idx="2007">
                  <c:v>4.2099999999999999E-4</c:v>
                </c:pt>
                <c:pt idx="2008">
                  <c:v>4.3399999999999998E-4</c:v>
                </c:pt>
                <c:pt idx="2009">
                  <c:v>4.4700000000000002E-4</c:v>
                </c:pt>
                <c:pt idx="2010">
                  <c:v>4.6299999999999998E-4</c:v>
                </c:pt>
                <c:pt idx="2011">
                  <c:v>4.7899999999999999E-4</c:v>
                </c:pt>
                <c:pt idx="2012">
                  <c:v>4.9700000000000005E-4</c:v>
                </c:pt>
                <c:pt idx="2013">
                  <c:v>5.1599999999999997E-4</c:v>
                </c:pt>
                <c:pt idx="2014">
                  <c:v>5.3700000000000004E-4</c:v>
                </c:pt>
                <c:pt idx="2015">
                  <c:v>5.5900000000000004E-4</c:v>
                </c:pt>
                <c:pt idx="2016">
                  <c:v>5.8299999999999997E-4</c:v>
                </c:pt>
                <c:pt idx="2017">
                  <c:v>6.0800000000000003E-4</c:v>
                </c:pt>
                <c:pt idx="2018">
                  <c:v>6.3400000000000001E-4</c:v>
                </c:pt>
                <c:pt idx="2019">
                  <c:v>6.6200000000000005E-4</c:v>
                </c:pt>
                <c:pt idx="2020">
                  <c:v>6.7000000000000002E-4</c:v>
                </c:pt>
                <c:pt idx="2021">
                  <c:v>6.8000000000000005E-4</c:v>
                </c:pt>
                <c:pt idx="2022">
                  <c:v>6.9099999999999999E-4</c:v>
                </c:pt>
                <c:pt idx="2023">
                  <c:v>7.0399999999999998E-4</c:v>
                </c:pt>
                <c:pt idx="2024">
                  <c:v>7.18E-4</c:v>
                </c:pt>
                <c:pt idx="2025">
                  <c:v>7.3300000000000004E-4</c:v>
                </c:pt>
                <c:pt idx="2026">
                  <c:v>7.4100000000000001E-4</c:v>
                </c:pt>
                <c:pt idx="2027">
                  <c:v>7.5100000000000004E-4</c:v>
                </c:pt>
                <c:pt idx="2028">
                  <c:v>7.6300000000000001E-4</c:v>
                </c:pt>
                <c:pt idx="2029">
                  <c:v>7.76E-4</c:v>
                </c:pt>
                <c:pt idx="2030">
                  <c:v>7.9000000000000001E-4</c:v>
                </c:pt>
                <c:pt idx="2031">
                  <c:v>8.0500000000000005E-4</c:v>
                </c:pt>
                <c:pt idx="2032">
                  <c:v>8.1499999999999997E-4</c:v>
                </c:pt>
                <c:pt idx="2033">
                  <c:v>8.2700000000000004E-4</c:v>
                </c:pt>
                <c:pt idx="2034">
                  <c:v>8.4000000000000003E-4</c:v>
                </c:pt>
                <c:pt idx="2035">
                  <c:v>8.5400000000000005E-4</c:v>
                </c:pt>
                <c:pt idx="2036">
                  <c:v>8.7000000000000001E-4</c:v>
                </c:pt>
                <c:pt idx="2037">
                  <c:v>8.8500000000000004E-4</c:v>
                </c:pt>
                <c:pt idx="2038">
                  <c:v>9.0200000000000002E-4</c:v>
                </c:pt>
                <c:pt idx="2039">
                  <c:v>9.19E-4</c:v>
                </c:pt>
                <c:pt idx="2040">
                  <c:v>8.8599999999999996E-4</c:v>
                </c:pt>
                <c:pt idx="2041">
                  <c:v>8.5499999999999997E-4</c:v>
                </c:pt>
                <c:pt idx="2042">
                  <c:v>8.25E-4</c:v>
                </c:pt>
                <c:pt idx="2043">
                  <c:v>7.9699999999999997E-4</c:v>
                </c:pt>
                <c:pt idx="2044">
                  <c:v>7.6999999999999996E-4</c:v>
                </c:pt>
                <c:pt idx="2045">
                  <c:v>7.4399999999999998E-4</c:v>
                </c:pt>
                <c:pt idx="2046">
                  <c:v>7.2000000000000005E-4</c:v>
                </c:pt>
                <c:pt idx="2047">
                  <c:v>6.9700000000000003E-4</c:v>
                </c:pt>
                <c:pt idx="2048">
                  <c:v>6.7599999999999995E-4</c:v>
                </c:pt>
                <c:pt idx="2049">
                  <c:v>6.5600000000000001E-4</c:v>
                </c:pt>
                <c:pt idx="2050">
                  <c:v>6.3699999999999998E-4</c:v>
                </c:pt>
                <c:pt idx="2051">
                  <c:v>6.2E-4</c:v>
                </c:pt>
                <c:pt idx="2052">
                  <c:v>6.0400000000000004E-4</c:v>
                </c:pt>
                <c:pt idx="2053">
                  <c:v>5.9000000000000003E-4</c:v>
                </c:pt>
                <c:pt idx="2054">
                  <c:v>5.7700000000000004E-4</c:v>
                </c:pt>
                <c:pt idx="2055">
                  <c:v>5.6499999999999996E-4</c:v>
                </c:pt>
                <c:pt idx="2056">
                  <c:v>5.5500000000000005E-4</c:v>
                </c:pt>
                <c:pt idx="2057">
                  <c:v>5.4600000000000004E-4</c:v>
                </c:pt>
                <c:pt idx="2058">
                  <c:v>5.3899999999999998E-4</c:v>
                </c:pt>
                <c:pt idx="2059">
                  <c:v>5.3300000000000005E-4</c:v>
                </c:pt>
                <c:pt idx="2060">
                  <c:v>5.2899999999999996E-4</c:v>
                </c:pt>
                <c:pt idx="2061">
                  <c:v>5.2599999999999999E-4</c:v>
                </c:pt>
                <c:pt idx="2062">
                  <c:v>5.2400000000000005E-4</c:v>
                </c:pt>
                <c:pt idx="2063">
                  <c:v>5.2400000000000005E-4</c:v>
                </c:pt>
                <c:pt idx="2064">
                  <c:v>5.2499999999999997E-4</c:v>
                </c:pt>
                <c:pt idx="2065">
                  <c:v>5.2800000000000004E-4</c:v>
                </c:pt>
                <c:pt idx="2066">
                  <c:v>5.3200000000000003E-4</c:v>
                </c:pt>
                <c:pt idx="2067">
                  <c:v>5.3700000000000004E-4</c:v>
                </c:pt>
                <c:pt idx="2068">
                  <c:v>5.44E-4</c:v>
                </c:pt>
                <c:pt idx="2069">
                  <c:v>5.5199999999999997E-4</c:v>
                </c:pt>
                <c:pt idx="2070">
                  <c:v>5.62E-4</c:v>
                </c:pt>
                <c:pt idx="2071">
                  <c:v>5.7300000000000005E-4</c:v>
                </c:pt>
                <c:pt idx="2072">
                  <c:v>5.8500000000000002E-4</c:v>
                </c:pt>
                <c:pt idx="2073">
                  <c:v>5.9900000000000003E-4</c:v>
                </c:pt>
                <c:pt idx="2074">
                  <c:v>6.1499999999999999E-4</c:v>
                </c:pt>
                <c:pt idx="2075">
                  <c:v>6.3100000000000005E-4</c:v>
                </c:pt>
                <c:pt idx="2076">
                  <c:v>6.4899999999999995E-4</c:v>
                </c:pt>
                <c:pt idx="2077">
                  <c:v>6.69E-4</c:v>
                </c:pt>
                <c:pt idx="2078">
                  <c:v>6.8999999999999997E-4</c:v>
                </c:pt>
                <c:pt idx="2079">
                  <c:v>7.1199999999999996E-4</c:v>
                </c:pt>
                <c:pt idx="2080">
                  <c:v>7.2199999999999999E-4</c:v>
                </c:pt>
                <c:pt idx="2081">
                  <c:v>7.3300000000000004E-4</c:v>
                </c:pt>
                <c:pt idx="2082">
                  <c:v>7.4600000000000003E-4</c:v>
                </c:pt>
                <c:pt idx="2083">
                  <c:v>7.6000000000000004E-4</c:v>
                </c:pt>
                <c:pt idx="2084">
                  <c:v>7.7499999999999997E-4</c:v>
                </c:pt>
                <c:pt idx="2085">
                  <c:v>7.8399999999999997E-4</c:v>
                </c:pt>
                <c:pt idx="2086">
                  <c:v>7.9500000000000003E-4</c:v>
                </c:pt>
                <c:pt idx="2087">
                  <c:v>8.0699999999999999E-4</c:v>
                </c:pt>
                <c:pt idx="2088">
                  <c:v>8.1999999999999998E-4</c:v>
                </c:pt>
                <c:pt idx="2089">
                  <c:v>8.3500000000000002E-4</c:v>
                </c:pt>
                <c:pt idx="2090">
                  <c:v>8.52E-4</c:v>
                </c:pt>
                <c:pt idx="2091">
                  <c:v>8.5899999999999995E-4</c:v>
                </c:pt>
                <c:pt idx="2092">
                  <c:v>8.6799999999999996E-4</c:v>
                </c:pt>
                <c:pt idx="2093">
                  <c:v>8.7900000000000001E-4</c:v>
                </c:pt>
                <c:pt idx="2094">
                  <c:v>8.9099999999999997E-4</c:v>
                </c:pt>
                <c:pt idx="2095">
                  <c:v>9.0399999999999996E-4</c:v>
                </c:pt>
                <c:pt idx="2096">
                  <c:v>9.19E-4</c:v>
                </c:pt>
                <c:pt idx="2097">
                  <c:v>9.2400000000000002E-4</c:v>
                </c:pt>
                <c:pt idx="2098">
                  <c:v>9.3099999999999997E-4</c:v>
                </c:pt>
                <c:pt idx="2099">
                  <c:v>9.3899999999999995E-4</c:v>
                </c:pt>
                <c:pt idx="2100">
                  <c:v>9.4300000000000004E-4</c:v>
                </c:pt>
                <c:pt idx="2101">
                  <c:v>9.4799999999999995E-4</c:v>
                </c:pt>
                <c:pt idx="2102">
                  <c:v>9.5500000000000001E-4</c:v>
                </c:pt>
                <c:pt idx="2103">
                  <c:v>9.6400000000000001E-4</c:v>
                </c:pt>
                <c:pt idx="2104">
                  <c:v>9.7300000000000002E-4</c:v>
                </c:pt>
                <c:pt idx="2105">
                  <c:v>9.810000000000001E-4</c:v>
                </c:pt>
                <c:pt idx="2106">
                  <c:v>9.9099999999999991E-4</c:v>
                </c:pt>
                <c:pt idx="2107">
                  <c:v>1.0020000000000001E-3</c:v>
                </c:pt>
                <c:pt idx="2108">
                  <c:v>9.7599999999999998E-4</c:v>
                </c:pt>
                <c:pt idx="2109">
                  <c:v>9.5200000000000005E-4</c:v>
                </c:pt>
                <c:pt idx="2110">
                  <c:v>9.2800000000000001E-4</c:v>
                </c:pt>
                <c:pt idx="2111">
                  <c:v>9.0700000000000004E-4</c:v>
                </c:pt>
                <c:pt idx="2112">
                  <c:v>8.8599999999999996E-4</c:v>
                </c:pt>
                <c:pt idx="2113">
                  <c:v>8.6700000000000004E-4</c:v>
                </c:pt>
                <c:pt idx="2114">
                  <c:v>8.4999999999999995E-4</c:v>
                </c:pt>
                <c:pt idx="2115">
                  <c:v>8.34E-4</c:v>
                </c:pt>
                <c:pt idx="2116">
                  <c:v>8.1899999999999996E-4</c:v>
                </c:pt>
                <c:pt idx="2117">
                  <c:v>8.0599999999999997E-4</c:v>
                </c:pt>
                <c:pt idx="2118">
                  <c:v>7.94E-4</c:v>
                </c:pt>
                <c:pt idx="2119">
                  <c:v>7.8299999999999995E-4</c:v>
                </c:pt>
                <c:pt idx="2120">
                  <c:v>7.7399999999999995E-4</c:v>
                </c:pt>
                <c:pt idx="2121">
                  <c:v>7.67E-4</c:v>
                </c:pt>
                <c:pt idx="2122">
                  <c:v>7.6000000000000004E-4</c:v>
                </c:pt>
                <c:pt idx="2123">
                  <c:v>7.5600000000000005E-4</c:v>
                </c:pt>
                <c:pt idx="2124">
                  <c:v>7.5199999999999996E-4</c:v>
                </c:pt>
                <c:pt idx="2125">
                  <c:v>7.5000000000000002E-4</c:v>
                </c:pt>
                <c:pt idx="2126">
                  <c:v>7.5000000000000002E-4</c:v>
                </c:pt>
                <c:pt idx="2127">
                  <c:v>7.5000000000000002E-4</c:v>
                </c:pt>
                <c:pt idx="2128">
                  <c:v>7.5299999999999998E-4</c:v>
                </c:pt>
                <c:pt idx="2129">
                  <c:v>7.5600000000000005E-4</c:v>
                </c:pt>
                <c:pt idx="2130">
                  <c:v>7.6099999999999996E-4</c:v>
                </c:pt>
                <c:pt idx="2131">
                  <c:v>7.6800000000000002E-4</c:v>
                </c:pt>
                <c:pt idx="2132">
                  <c:v>7.76E-4</c:v>
                </c:pt>
                <c:pt idx="2133">
                  <c:v>7.85E-4</c:v>
                </c:pt>
                <c:pt idx="2134">
                  <c:v>7.9600000000000005E-4</c:v>
                </c:pt>
                <c:pt idx="2135">
                  <c:v>8.0800000000000002E-4</c:v>
                </c:pt>
                <c:pt idx="2136">
                  <c:v>8.1499999999999997E-4</c:v>
                </c:pt>
                <c:pt idx="2137">
                  <c:v>8.2399999999999997E-4</c:v>
                </c:pt>
                <c:pt idx="2138">
                  <c:v>8.34E-4</c:v>
                </c:pt>
                <c:pt idx="2139">
                  <c:v>8.4599999999999996E-4</c:v>
                </c:pt>
                <c:pt idx="2140">
                  <c:v>8.5899999999999995E-4</c:v>
                </c:pt>
                <c:pt idx="2141">
                  <c:v>8.6700000000000004E-4</c:v>
                </c:pt>
                <c:pt idx="2142">
                  <c:v>8.7699999999999996E-4</c:v>
                </c:pt>
                <c:pt idx="2143">
                  <c:v>8.7699999999999996E-4</c:v>
                </c:pt>
                <c:pt idx="2144">
                  <c:v>8.7900000000000001E-4</c:v>
                </c:pt>
                <c:pt idx="2145">
                  <c:v>8.8199999999999997E-4</c:v>
                </c:pt>
                <c:pt idx="2146">
                  <c:v>8.8599999999999996E-4</c:v>
                </c:pt>
                <c:pt idx="2147">
                  <c:v>8.8599999999999996E-4</c:v>
                </c:pt>
                <c:pt idx="2148">
                  <c:v>8.8800000000000001E-4</c:v>
                </c:pt>
                <c:pt idx="2149">
                  <c:v>8.9099999999999997E-4</c:v>
                </c:pt>
                <c:pt idx="2150">
                  <c:v>8.9599999999999999E-4</c:v>
                </c:pt>
                <c:pt idx="2151">
                  <c:v>8.9499999999999996E-4</c:v>
                </c:pt>
                <c:pt idx="2152">
                  <c:v>8.9499999999999996E-4</c:v>
                </c:pt>
                <c:pt idx="2153">
                  <c:v>8.9700000000000001E-4</c:v>
                </c:pt>
                <c:pt idx="2154">
                  <c:v>9.01E-4</c:v>
                </c:pt>
                <c:pt idx="2155">
                  <c:v>9.0499999999999999E-4</c:v>
                </c:pt>
                <c:pt idx="2156">
                  <c:v>9.1200000000000005E-4</c:v>
                </c:pt>
                <c:pt idx="2157">
                  <c:v>9.19E-4</c:v>
                </c:pt>
                <c:pt idx="2158">
                  <c:v>9.1500000000000001E-4</c:v>
                </c:pt>
                <c:pt idx="2159">
                  <c:v>9.1200000000000005E-4</c:v>
                </c:pt>
                <c:pt idx="2160">
                  <c:v>9.1100000000000003E-4</c:v>
                </c:pt>
                <c:pt idx="2161">
                  <c:v>9.1100000000000003E-4</c:v>
                </c:pt>
                <c:pt idx="2162">
                  <c:v>9.1200000000000005E-4</c:v>
                </c:pt>
                <c:pt idx="2163">
                  <c:v>9.1500000000000001E-4</c:v>
                </c:pt>
                <c:pt idx="2164">
                  <c:v>9.19E-4</c:v>
                </c:pt>
                <c:pt idx="2165">
                  <c:v>9.2100000000000005E-4</c:v>
                </c:pt>
                <c:pt idx="2166">
                  <c:v>9.2500000000000004E-4</c:v>
                </c:pt>
                <c:pt idx="2167">
                  <c:v>9.2699999999999998E-4</c:v>
                </c:pt>
                <c:pt idx="2168">
                  <c:v>9.3000000000000005E-4</c:v>
                </c:pt>
                <c:pt idx="2169">
                  <c:v>9.3400000000000004E-4</c:v>
                </c:pt>
                <c:pt idx="2170">
                  <c:v>9.3999999999999997E-4</c:v>
                </c:pt>
                <c:pt idx="2171">
                  <c:v>9.4700000000000003E-4</c:v>
                </c:pt>
                <c:pt idx="2172">
                  <c:v>9.5600000000000004E-4</c:v>
                </c:pt>
                <c:pt idx="2173">
                  <c:v>9.6599999999999995E-4</c:v>
                </c:pt>
                <c:pt idx="2174">
                  <c:v>9.77E-4</c:v>
                </c:pt>
                <c:pt idx="2175">
                  <c:v>9.8999999999999999E-4</c:v>
                </c:pt>
                <c:pt idx="2176">
                  <c:v>9.7499999999999996E-4</c:v>
                </c:pt>
                <c:pt idx="2177">
                  <c:v>9.6100000000000005E-4</c:v>
                </c:pt>
                <c:pt idx="2178">
                  <c:v>9.4799999999999995E-4</c:v>
                </c:pt>
                <c:pt idx="2179">
                  <c:v>9.3700000000000001E-4</c:v>
                </c:pt>
                <c:pt idx="2180">
                  <c:v>9.2800000000000001E-4</c:v>
                </c:pt>
                <c:pt idx="2181">
                  <c:v>9.19E-4</c:v>
                </c:pt>
                <c:pt idx="2182">
                  <c:v>9.1299999999999997E-4</c:v>
                </c:pt>
                <c:pt idx="2183">
                  <c:v>9.0700000000000004E-4</c:v>
                </c:pt>
                <c:pt idx="2184">
                  <c:v>9.0300000000000005E-4</c:v>
                </c:pt>
                <c:pt idx="2185">
                  <c:v>9.01E-4</c:v>
                </c:pt>
                <c:pt idx="2186">
                  <c:v>8.9899999999999995E-4</c:v>
                </c:pt>
                <c:pt idx="2187">
                  <c:v>8.9999999999999998E-4</c:v>
                </c:pt>
                <c:pt idx="2188">
                  <c:v>9.01E-4</c:v>
                </c:pt>
                <c:pt idx="2189">
                  <c:v>9.0399999999999996E-4</c:v>
                </c:pt>
                <c:pt idx="2190">
                  <c:v>9.0899999999999998E-4</c:v>
                </c:pt>
                <c:pt idx="2191">
                  <c:v>9.0899999999999998E-4</c:v>
                </c:pt>
                <c:pt idx="2192">
                  <c:v>9.1E-4</c:v>
                </c:pt>
                <c:pt idx="2193">
                  <c:v>9.1200000000000005E-4</c:v>
                </c:pt>
                <c:pt idx="2194">
                  <c:v>9.1100000000000003E-4</c:v>
                </c:pt>
                <c:pt idx="2195">
                  <c:v>9.1100000000000003E-4</c:v>
                </c:pt>
                <c:pt idx="2196">
                  <c:v>9.1299999999999997E-4</c:v>
                </c:pt>
                <c:pt idx="2197">
                  <c:v>9.1E-4</c:v>
                </c:pt>
                <c:pt idx="2198">
                  <c:v>9.0899999999999998E-4</c:v>
                </c:pt>
                <c:pt idx="2199">
                  <c:v>9.1E-4</c:v>
                </c:pt>
                <c:pt idx="2200">
                  <c:v>9.1200000000000005E-4</c:v>
                </c:pt>
                <c:pt idx="2201">
                  <c:v>9.1500000000000001E-4</c:v>
                </c:pt>
                <c:pt idx="2202">
                  <c:v>9.19E-4</c:v>
                </c:pt>
                <c:pt idx="2203">
                  <c:v>9.2599999999999996E-4</c:v>
                </c:pt>
                <c:pt idx="2204">
                  <c:v>9.1699999999999995E-4</c:v>
                </c:pt>
                <c:pt idx="2205">
                  <c:v>9.1E-4</c:v>
                </c:pt>
                <c:pt idx="2206">
                  <c:v>9.0399999999999996E-4</c:v>
                </c:pt>
                <c:pt idx="2207">
                  <c:v>8.9899999999999995E-4</c:v>
                </c:pt>
                <c:pt idx="2208">
                  <c:v>8.9599999999999999E-4</c:v>
                </c:pt>
                <c:pt idx="2209">
                  <c:v>8.9499999999999996E-4</c:v>
                </c:pt>
                <c:pt idx="2210">
                  <c:v>8.9499999999999996E-4</c:v>
                </c:pt>
                <c:pt idx="2211">
                  <c:v>8.9599999999999999E-4</c:v>
                </c:pt>
                <c:pt idx="2212">
                  <c:v>8.9899999999999995E-4</c:v>
                </c:pt>
                <c:pt idx="2213">
                  <c:v>9.0300000000000005E-4</c:v>
                </c:pt>
                <c:pt idx="2214">
                  <c:v>9.0799999999999995E-4</c:v>
                </c:pt>
                <c:pt idx="2215">
                  <c:v>9.0799999999999995E-4</c:v>
                </c:pt>
                <c:pt idx="2216">
                  <c:v>9.1E-4</c:v>
                </c:pt>
                <c:pt idx="2217">
                  <c:v>9.1299999999999997E-4</c:v>
                </c:pt>
                <c:pt idx="2218">
                  <c:v>9.1699999999999995E-4</c:v>
                </c:pt>
                <c:pt idx="2219">
                  <c:v>9.2000000000000003E-4</c:v>
                </c:pt>
                <c:pt idx="2220">
                  <c:v>9.2500000000000004E-4</c:v>
                </c:pt>
                <c:pt idx="2221">
                  <c:v>9.2100000000000005E-4</c:v>
                </c:pt>
                <c:pt idx="2222">
                  <c:v>9.1799999999999998E-4</c:v>
                </c:pt>
                <c:pt idx="2223">
                  <c:v>9.1699999999999995E-4</c:v>
                </c:pt>
                <c:pt idx="2224">
                  <c:v>9.1699999999999995E-4</c:v>
                </c:pt>
                <c:pt idx="2225">
                  <c:v>9.19E-4</c:v>
                </c:pt>
                <c:pt idx="2226">
                  <c:v>9.1299999999999997E-4</c:v>
                </c:pt>
                <c:pt idx="2227">
                  <c:v>9.0899999999999998E-4</c:v>
                </c:pt>
                <c:pt idx="2228">
                  <c:v>9.0600000000000001E-4</c:v>
                </c:pt>
                <c:pt idx="2229">
                  <c:v>9.0399999999999996E-4</c:v>
                </c:pt>
                <c:pt idx="2230">
                  <c:v>9.0399999999999996E-4</c:v>
                </c:pt>
                <c:pt idx="2231">
                  <c:v>9.0499999999999999E-4</c:v>
                </c:pt>
                <c:pt idx="2232">
                  <c:v>9.0799999999999995E-4</c:v>
                </c:pt>
                <c:pt idx="2233">
                  <c:v>9.1200000000000005E-4</c:v>
                </c:pt>
                <c:pt idx="2234">
                  <c:v>9.1699999999999995E-4</c:v>
                </c:pt>
                <c:pt idx="2235">
                  <c:v>9.2400000000000002E-4</c:v>
                </c:pt>
                <c:pt idx="2236">
                  <c:v>9.3199999999999999E-4</c:v>
                </c:pt>
                <c:pt idx="2237">
                  <c:v>9.4200000000000002E-4</c:v>
                </c:pt>
                <c:pt idx="2238">
                  <c:v>9.5299999999999996E-4</c:v>
                </c:pt>
                <c:pt idx="2239">
                  <c:v>9.6500000000000004E-4</c:v>
                </c:pt>
                <c:pt idx="2240">
                  <c:v>9.7900000000000005E-4</c:v>
                </c:pt>
                <c:pt idx="2241">
                  <c:v>9.9500000000000001E-4</c:v>
                </c:pt>
                <c:pt idx="2242">
                  <c:v>1.011E-3</c:v>
                </c:pt>
                <c:pt idx="2243">
                  <c:v>1.0300000000000001E-3</c:v>
                </c:pt>
                <c:pt idx="2244">
                  <c:v>1.0219999999999999E-3</c:v>
                </c:pt>
                <c:pt idx="2245">
                  <c:v>1.01E-3</c:v>
                </c:pt>
                <c:pt idx="2246">
                  <c:v>9.990000000000001E-4</c:v>
                </c:pt>
                <c:pt idx="2247">
                  <c:v>9.8900000000000008E-4</c:v>
                </c:pt>
                <c:pt idx="2248">
                  <c:v>9.810000000000001E-4</c:v>
                </c:pt>
                <c:pt idx="2249">
                  <c:v>9.7499999999999996E-4</c:v>
                </c:pt>
                <c:pt idx="2250">
                  <c:v>9.6199999999999996E-4</c:v>
                </c:pt>
                <c:pt idx="2251">
                  <c:v>9.4899999999999997E-4</c:v>
                </c:pt>
                <c:pt idx="2252">
                  <c:v>9.3700000000000001E-4</c:v>
                </c:pt>
                <c:pt idx="2253">
                  <c:v>9.2699999999999998E-4</c:v>
                </c:pt>
                <c:pt idx="2254">
                  <c:v>9.19E-4</c:v>
                </c:pt>
                <c:pt idx="2255">
                  <c:v>9.0799999999999995E-4</c:v>
                </c:pt>
                <c:pt idx="2256">
                  <c:v>8.9800000000000004E-4</c:v>
                </c:pt>
                <c:pt idx="2257">
                  <c:v>8.8599999999999996E-4</c:v>
                </c:pt>
                <c:pt idx="2258">
                  <c:v>8.7500000000000002E-4</c:v>
                </c:pt>
                <c:pt idx="2259">
                  <c:v>8.6600000000000002E-4</c:v>
                </c:pt>
                <c:pt idx="2260">
                  <c:v>8.5800000000000004E-4</c:v>
                </c:pt>
                <c:pt idx="2261">
                  <c:v>8.52E-4</c:v>
                </c:pt>
                <c:pt idx="2262">
                  <c:v>8.4699999999999999E-4</c:v>
                </c:pt>
                <c:pt idx="2263">
                  <c:v>8.3500000000000002E-4</c:v>
                </c:pt>
                <c:pt idx="2264">
                  <c:v>8.2399999999999997E-4</c:v>
                </c:pt>
                <c:pt idx="2265">
                  <c:v>8.1400000000000005E-4</c:v>
                </c:pt>
                <c:pt idx="2266">
                  <c:v>8.0599999999999997E-4</c:v>
                </c:pt>
                <c:pt idx="2267">
                  <c:v>7.9900000000000001E-4</c:v>
                </c:pt>
                <c:pt idx="2268">
                  <c:v>7.8100000000000001E-4</c:v>
                </c:pt>
                <c:pt idx="2269">
                  <c:v>7.6599999999999997E-4</c:v>
                </c:pt>
                <c:pt idx="2270">
                  <c:v>7.5100000000000004E-4</c:v>
                </c:pt>
                <c:pt idx="2271">
                  <c:v>7.3800000000000005E-4</c:v>
                </c:pt>
                <c:pt idx="2272">
                  <c:v>7.2599999999999997E-4</c:v>
                </c:pt>
                <c:pt idx="2273">
                  <c:v>7.1599999999999995E-4</c:v>
                </c:pt>
                <c:pt idx="2274">
                  <c:v>7.0699999999999995E-4</c:v>
                </c:pt>
                <c:pt idx="2275">
                  <c:v>6.9200000000000002E-4</c:v>
                </c:pt>
                <c:pt idx="2276">
                  <c:v>6.78E-4</c:v>
                </c:pt>
                <c:pt idx="2277">
                  <c:v>6.6500000000000001E-4</c:v>
                </c:pt>
                <c:pt idx="2278">
                  <c:v>6.5399999999999996E-4</c:v>
                </c:pt>
                <c:pt idx="2279">
                  <c:v>6.4400000000000004E-4</c:v>
                </c:pt>
                <c:pt idx="2280">
                  <c:v>6.3599999999999996E-4</c:v>
                </c:pt>
                <c:pt idx="2281">
                  <c:v>6.29E-4</c:v>
                </c:pt>
                <c:pt idx="2282">
                  <c:v>6.2399999999999999E-4</c:v>
                </c:pt>
                <c:pt idx="2283">
                  <c:v>6.1899999999999998E-4</c:v>
                </c:pt>
                <c:pt idx="2284">
                  <c:v>6.1700000000000004E-4</c:v>
                </c:pt>
                <c:pt idx="2285">
                  <c:v>6.1499999999999999E-4</c:v>
                </c:pt>
                <c:pt idx="2286">
                  <c:v>6.1499999999999999E-4</c:v>
                </c:pt>
                <c:pt idx="2287">
                  <c:v>6.1700000000000004E-4</c:v>
                </c:pt>
                <c:pt idx="2288">
                  <c:v>6.2E-4</c:v>
                </c:pt>
                <c:pt idx="2289">
                  <c:v>6.2399999999999999E-4</c:v>
                </c:pt>
                <c:pt idx="2290">
                  <c:v>6.3000000000000003E-4</c:v>
                </c:pt>
                <c:pt idx="2291">
                  <c:v>6.3699999999999998E-4</c:v>
                </c:pt>
                <c:pt idx="2292">
                  <c:v>6.4599999999999998E-4</c:v>
                </c:pt>
                <c:pt idx="2293">
                  <c:v>6.5600000000000001E-4</c:v>
                </c:pt>
                <c:pt idx="2294">
                  <c:v>6.6699999999999995E-4</c:v>
                </c:pt>
                <c:pt idx="2295">
                  <c:v>6.8000000000000005E-4</c:v>
                </c:pt>
                <c:pt idx="2296">
                  <c:v>6.9399999999999996E-4</c:v>
                </c:pt>
                <c:pt idx="2297">
                  <c:v>7.1000000000000002E-4</c:v>
                </c:pt>
                <c:pt idx="2298">
                  <c:v>7.27E-4</c:v>
                </c:pt>
                <c:pt idx="2299">
                  <c:v>7.45E-4</c:v>
                </c:pt>
                <c:pt idx="2300">
                  <c:v>7.5000000000000002E-4</c:v>
                </c:pt>
                <c:pt idx="2301">
                  <c:v>7.5600000000000005E-4</c:v>
                </c:pt>
                <c:pt idx="2302">
                  <c:v>7.6400000000000003E-4</c:v>
                </c:pt>
                <c:pt idx="2303">
                  <c:v>7.7300000000000003E-4</c:v>
                </c:pt>
                <c:pt idx="2304">
                  <c:v>7.8399999999999997E-4</c:v>
                </c:pt>
                <c:pt idx="2305">
                  <c:v>7.9600000000000005E-4</c:v>
                </c:pt>
                <c:pt idx="2306">
                  <c:v>8.0900000000000004E-4</c:v>
                </c:pt>
                <c:pt idx="2307">
                  <c:v>8.2399999999999997E-4</c:v>
                </c:pt>
                <c:pt idx="2308">
                  <c:v>8.4000000000000003E-4</c:v>
                </c:pt>
                <c:pt idx="2309">
                  <c:v>8.5800000000000004E-4</c:v>
                </c:pt>
                <c:pt idx="2310">
                  <c:v>8.7699999999999996E-4</c:v>
                </c:pt>
                <c:pt idx="2311">
                  <c:v>8.9700000000000001E-4</c:v>
                </c:pt>
                <c:pt idx="2312">
                  <c:v>9.19E-4</c:v>
                </c:pt>
                <c:pt idx="2313">
                  <c:v>9.0899999999999998E-4</c:v>
                </c:pt>
                <c:pt idx="2314">
                  <c:v>8.9999999999999998E-4</c:v>
                </c:pt>
                <c:pt idx="2315">
                  <c:v>8.92E-4</c:v>
                </c:pt>
                <c:pt idx="2316">
                  <c:v>8.8599999999999996E-4</c:v>
                </c:pt>
                <c:pt idx="2317">
                  <c:v>8.7200000000000005E-4</c:v>
                </c:pt>
                <c:pt idx="2318">
                  <c:v>8.5999999999999998E-4</c:v>
                </c:pt>
                <c:pt idx="2319">
                  <c:v>8.4900000000000004E-4</c:v>
                </c:pt>
                <c:pt idx="2320">
                  <c:v>8.3900000000000001E-4</c:v>
                </c:pt>
                <c:pt idx="2321">
                  <c:v>8.3100000000000003E-4</c:v>
                </c:pt>
                <c:pt idx="2322">
                  <c:v>8.25E-4</c:v>
                </c:pt>
                <c:pt idx="2323">
                  <c:v>8.1899999999999996E-4</c:v>
                </c:pt>
                <c:pt idx="2324">
                  <c:v>8.1599999999999999E-4</c:v>
                </c:pt>
                <c:pt idx="2325">
                  <c:v>8.0400000000000003E-4</c:v>
                </c:pt>
                <c:pt idx="2326">
                  <c:v>7.94E-4</c:v>
                </c:pt>
                <c:pt idx="2327">
                  <c:v>7.85E-4</c:v>
                </c:pt>
                <c:pt idx="2328">
                  <c:v>7.7800000000000005E-4</c:v>
                </c:pt>
                <c:pt idx="2329">
                  <c:v>7.7200000000000001E-4</c:v>
                </c:pt>
                <c:pt idx="2330">
                  <c:v>7.67E-4</c:v>
                </c:pt>
                <c:pt idx="2331">
                  <c:v>7.6400000000000003E-4</c:v>
                </c:pt>
                <c:pt idx="2332">
                  <c:v>7.5299999999999998E-4</c:v>
                </c:pt>
                <c:pt idx="2333">
                  <c:v>7.4299999999999995E-4</c:v>
                </c:pt>
                <c:pt idx="2334">
                  <c:v>7.3499999999999998E-4</c:v>
                </c:pt>
                <c:pt idx="2335">
                  <c:v>7.2800000000000002E-4</c:v>
                </c:pt>
                <c:pt idx="2336">
                  <c:v>7.2300000000000001E-4</c:v>
                </c:pt>
                <c:pt idx="2337">
                  <c:v>7.0299999999999996E-4</c:v>
                </c:pt>
                <c:pt idx="2338">
                  <c:v>6.8499999999999995E-4</c:v>
                </c:pt>
                <c:pt idx="2339">
                  <c:v>6.69E-4</c:v>
                </c:pt>
                <c:pt idx="2340">
                  <c:v>6.5300000000000004E-4</c:v>
                </c:pt>
                <c:pt idx="2341">
                  <c:v>6.4000000000000005E-4</c:v>
                </c:pt>
                <c:pt idx="2342">
                  <c:v>6.2699999999999995E-4</c:v>
                </c:pt>
                <c:pt idx="2343">
                  <c:v>6.1600000000000001E-4</c:v>
                </c:pt>
                <c:pt idx="2344">
                  <c:v>6.0700000000000001E-4</c:v>
                </c:pt>
                <c:pt idx="2345">
                  <c:v>5.9800000000000001E-4</c:v>
                </c:pt>
                <c:pt idx="2346">
                  <c:v>5.9199999999999997E-4</c:v>
                </c:pt>
                <c:pt idx="2347">
                  <c:v>5.8600000000000004E-4</c:v>
                </c:pt>
                <c:pt idx="2348">
                  <c:v>5.8200000000000005E-4</c:v>
                </c:pt>
                <c:pt idx="2349">
                  <c:v>5.8E-4</c:v>
                </c:pt>
                <c:pt idx="2350">
                  <c:v>5.7899999999999998E-4</c:v>
                </c:pt>
                <c:pt idx="2351">
                  <c:v>5.7899999999999998E-4</c:v>
                </c:pt>
                <c:pt idx="2352">
                  <c:v>5.8100000000000003E-4</c:v>
                </c:pt>
                <c:pt idx="2353">
                  <c:v>5.8399999999999999E-4</c:v>
                </c:pt>
                <c:pt idx="2354">
                  <c:v>5.8900000000000001E-4</c:v>
                </c:pt>
                <c:pt idx="2355">
                  <c:v>5.9500000000000004E-4</c:v>
                </c:pt>
                <c:pt idx="2356">
                  <c:v>6.02E-4</c:v>
                </c:pt>
                <c:pt idx="2357">
                  <c:v>6.11E-4</c:v>
                </c:pt>
                <c:pt idx="2358">
                  <c:v>6.2100000000000002E-4</c:v>
                </c:pt>
                <c:pt idx="2359">
                  <c:v>6.3299999999999999E-4</c:v>
                </c:pt>
                <c:pt idx="2360">
                  <c:v>6.4599999999999998E-4</c:v>
                </c:pt>
                <c:pt idx="2361">
                  <c:v>6.6E-4</c:v>
                </c:pt>
                <c:pt idx="2362">
                  <c:v>6.7599999999999995E-4</c:v>
                </c:pt>
                <c:pt idx="2363">
                  <c:v>6.9300000000000004E-4</c:v>
                </c:pt>
                <c:pt idx="2364">
                  <c:v>7.1199999999999996E-4</c:v>
                </c:pt>
                <c:pt idx="2365">
                  <c:v>7.3200000000000001E-4</c:v>
                </c:pt>
                <c:pt idx="2366">
                  <c:v>7.5299999999999998E-4</c:v>
                </c:pt>
                <c:pt idx="2367">
                  <c:v>7.76E-4</c:v>
                </c:pt>
                <c:pt idx="2368">
                  <c:v>8.0099999999999995E-4</c:v>
                </c:pt>
                <c:pt idx="2369">
                  <c:v>8.2600000000000002E-4</c:v>
                </c:pt>
                <c:pt idx="2370">
                  <c:v>8.5300000000000003E-4</c:v>
                </c:pt>
                <c:pt idx="2371">
                  <c:v>8.8199999999999997E-4</c:v>
                </c:pt>
                <c:pt idx="2372">
                  <c:v>9.1200000000000005E-4</c:v>
                </c:pt>
                <c:pt idx="2373">
                  <c:v>9.4300000000000004E-4</c:v>
                </c:pt>
                <c:pt idx="2374">
                  <c:v>9.7599999999999998E-4</c:v>
                </c:pt>
                <c:pt idx="2375">
                  <c:v>1.01E-3</c:v>
                </c:pt>
                <c:pt idx="2376">
                  <c:v>1.0460000000000001E-3</c:v>
                </c:pt>
                <c:pt idx="2377">
                  <c:v>1.083E-3</c:v>
                </c:pt>
                <c:pt idx="2378">
                  <c:v>1.121E-3</c:v>
                </c:pt>
                <c:pt idx="2379">
                  <c:v>1.1609999999999999E-3</c:v>
                </c:pt>
                <c:pt idx="2380">
                  <c:v>1.201E-3</c:v>
                </c:pt>
                <c:pt idx="2381">
                  <c:v>1.1869999999999999E-3</c:v>
                </c:pt>
                <c:pt idx="2382">
                  <c:v>1.1739999999999999E-3</c:v>
                </c:pt>
                <c:pt idx="2383">
                  <c:v>1.158E-3</c:v>
                </c:pt>
                <c:pt idx="2384">
                  <c:v>1.1440000000000001E-3</c:v>
                </c:pt>
                <c:pt idx="2385">
                  <c:v>1.1310000000000001E-3</c:v>
                </c:pt>
                <c:pt idx="2386">
                  <c:v>1.119E-3</c:v>
                </c:pt>
                <c:pt idx="2387">
                  <c:v>1.109E-3</c:v>
                </c:pt>
                <c:pt idx="2388">
                  <c:v>1.093E-3</c:v>
                </c:pt>
                <c:pt idx="2389">
                  <c:v>1.077E-3</c:v>
                </c:pt>
                <c:pt idx="2390">
                  <c:v>1.0629999999999999E-3</c:v>
                </c:pt>
                <c:pt idx="2391">
                  <c:v>1.0510000000000001E-3</c:v>
                </c:pt>
                <c:pt idx="2392">
                  <c:v>1.039E-3</c:v>
                </c:pt>
                <c:pt idx="2393">
                  <c:v>1.018E-3</c:v>
                </c:pt>
                <c:pt idx="2394">
                  <c:v>9.9799999999999997E-4</c:v>
                </c:pt>
                <c:pt idx="2395">
                  <c:v>9.7900000000000005E-4</c:v>
                </c:pt>
                <c:pt idx="2396">
                  <c:v>9.6199999999999996E-4</c:v>
                </c:pt>
                <c:pt idx="2397">
                  <c:v>9.4600000000000001E-4</c:v>
                </c:pt>
                <c:pt idx="2398">
                  <c:v>9.3199999999999999E-4</c:v>
                </c:pt>
                <c:pt idx="2399">
                  <c:v>9.19E-4</c:v>
                </c:pt>
                <c:pt idx="2400">
                  <c:v>8.92E-4</c:v>
                </c:pt>
                <c:pt idx="2401">
                  <c:v>8.6600000000000002E-4</c:v>
                </c:pt>
                <c:pt idx="2402">
                  <c:v>8.4199999999999998E-4</c:v>
                </c:pt>
                <c:pt idx="2403">
                  <c:v>8.1899999999999996E-4</c:v>
                </c:pt>
                <c:pt idx="2404">
                  <c:v>7.9799999999999999E-4</c:v>
                </c:pt>
                <c:pt idx="2405">
                  <c:v>7.7800000000000005E-4</c:v>
                </c:pt>
                <c:pt idx="2406">
                  <c:v>7.5900000000000002E-4</c:v>
                </c:pt>
                <c:pt idx="2407">
                  <c:v>7.4200000000000004E-4</c:v>
                </c:pt>
                <c:pt idx="2408">
                  <c:v>7.2599999999999997E-4</c:v>
                </c:pt>
                <c:pt idx="2409">
                  <c:v>7.1199999999999996E-4</c:v>
                </c:pt>
                <c:pt idx="2410">
                  <c:v>6.9899999999999997E-4</c:v>
                </c:pt>
                <c:pt idx="2411">
                  <c:v>6.87E-4</c:v>
                </c:pt>
                <c:pt idx="2412">
                  <c:v>6.7699999999999998E-4</c:v>
                </c:pt>
                <c:pt idx="2413">
                  <c:v>6.69E-4</c:v>
                </c:pt>
                <c:pt idx="2414">
                  <c:v>6.6100000000000002E-4</c:v>
                </c:pt>
                <c:pt idx="2415">
                  <c:v>6.5499999999999998E-4</c:v>
                </c:pt>
                <c:pt idx="2416">
                  <c:v>6.5099999999999999E-4</c:v>
                </c:pt>
                <c:pt idx="2417">
                  <c:v>6.4800000000000003E-4</c:v>
                </c:pt>
                <c:pt idx="2418">
                  <c:v>6.4599999999999998E-4</c:v>
                </c:pt>
                <c:pt idx="2419">
                  <c:v>6.4599999999999998E-4</c:v>
                </c:pt>
                <c:pt idx="2420">
                  <c:v>6.4700000000000001E-4</c:v>
                </c:pt>
                <c:pt idx="2421">
                  <c:v>6.4999999999999997E-4</c:v>
                </c:pt>
                <c:pt idx="2422">
                  <c:v>6.5399999999999996E-4</c:v>
                </c:pt>
                <c:pt idx="2423">
                  <c:v>6.5899999999999997E-4</c:v>
                </c:pt>
                <c:pt idx="2424">
                  <c:v>6.6600000000000003E-4</c:v>
                </c:pt>
                <c:pt idx="2425">
                  <c:v>6.7400000000000001E-4</c:v>
                </c:pt>
                <c:pt idx="2426">
                  <c:v>6.8400000000000004E-4</c:v>
                </c:pt>
                <c:pt idx="2427">
                  <c:v>6.9499999999999998E-4</c:v>
                </c:pt>
                <c:pt idx="2428">
                  <c:v>7.0699999999999995E-4</c:v>
                </c:pt>
                <c:pt idx="2429">
                  <c:v>7.2099999999999996E-4</c:v>
                </c:pt>
                <c:pt idx="2430">
                  <c:v>7.36E-4</c:v>
                </c:pt>
                <c:pt idx="2431">
                  <c:v>7.5299999999999998E-4</c:v>
                </c:pt>
                <c:pt idx="2432">
                  <c:v>7.7099999999999998E-4</c:v>
                </c:pt>
                <c:pt idx="2433">
                  <c:v>7.9100000000000004E-4</c:v>
                </c:pt>
                <c:pt idx="2434">
                  <c:v>8.12E-4</c:v>
                </c:pt>
                <c:pt idx="2435">
                  <c:v>8.34E-4</c:v>
                </c:pt>
                <c:pt idx="2436">
                  <c:v>8.5800000000000004E-4</c:v>
                </c:pt>
                <c:pt idx="2437">
                  <c:v>8.83E-4</c:v>
                </c:pt>
                <c:pt idx="2438">
                  <c:v>9.0899999999999998E-4</c:v>
                </c:pt>
                <c:pt idx="2439">
                  <c:v>9.3700000000000001E-4</c:v>
                </c:pt>
                <c:pt idx="2440">
                  <c:v>9.6699999999999998E-4</c:v>
                </c:pt>
                <c:pt idx="2441">
                  <c:v>9.9799999999999997E-4</c:v>
                </c:pt>
                <c:pt idx="2442">
                  <c:v>1.0300000000000001E-3</c:v>
                </c:pt>
                <c:pt idx="2443">
                  <c:v>1.0640000000000001E-3</c:v>
                </c:pt>
                <c:pt idx="2444">
                  <c:v>1.0989999999999999E-3</c:v>
                </c:pt>
                <c:pt idx="2445">
                  <c:v>1.1349999999999999E-3</c:v>
                </c:pt>
                <c:pt idx="2446">
                  <c:v>1.173E-3</c:v>
                </c:pt>
                <c:pt idx="2447">
                  <c:v>1.212E-3</c:v>
                </c:pt>
                <c:pt idx="2448">
                  <c:v>1.238E-3</c:v>
                </c:pt>
                <c:pt idx="2449">
                  <c:v>1.214E-3</c:v>
                </c:pt>
                <c:pt idx="2450">
                  <c:v>1.1869999999999999E-3</c:v>
                </c:pt>
                <c:pt idx="2451">
                  <c:v>1.16E-3</c:v>
                </c:pt>
                <c:pt idx="2452">
                  <c:v>1.1349999999999999E-3</c:v>
                </c:pt>
                <c:pt idx="2453">
                  <c:v>1.1119999999999999E-3</c:v>
                </c:pt>
                <c:pt idx="2454">
                  <c:v>1.0759999999999999E-3</c:v>
                </c:pt>
                <c:pt idx="2455">
                  <c:v>1.042E-3</c:v>
                </c:pt>
                <c:pt idx="2456">
                  <c:v>1.0089999999999999E-3</c:v>
                </c:pt>
                <c:pt idx="2457">
                  <c:v>9.77E-4</c:v>
                </c:pt>
                <c:pt idx="2458">
                  <c:v>9.4700000000000003E-4</c:v>
                </c:pt>
                <c:pt idx="2459">
                  <c:v>9.19E-4</c:v>
                </c:pt>
                <c:pt idx="2460">
                  <c:v>8.8199999999999997E-4</c:v>
                </c:pt>
                <c:pt idx="2461">
                  <c:v>8.4599999999999996E-4</c:v>
                </c:pt>
                <c:pt idx="2462">
                  <c:v>8.1099999999999998E-4</c:v>
                </c:pt>
                <c:pt idx="2463">
                  <c:v>7.7800000000000005E-4</c:v>
                </c:pt>
                <c:pt idx="2464">
                  <c:v>7.4600000000000003E-4</c:v>
                </c:pt>
                <c:pt idx="2465">
                  <c:v>7.1599999999999995E-4</c:v>
                </c:pt>
                <c:pt idx="2466">
                  <c:v>6.87E-4</c:v>
                </c:pt>
                <c:pt idx="2467">
                  <c:v>6.5899999999999997E-4</c:v>
                </c:pt>
                <c:pt idx="2468">
                  <c:v>6.3299999999999999E-4</c:v>
                </c:pt>
                <c:pt idx="2469">
                  <c:v>6.0899999999999995E-4</c:v>
                </c:pt>
                <c:pt idx="2470">
                  <c:v>5.8500000000000002E-4</c:v>
                </c:pt>
                <c:pt idx="2471">
                  <c:v>5.6400000000000005E-4</c:v>
                </c:pt>
                <c:pt idx="2472">
                  <c:v>5.4299999999999997E-4</c:v>
                </c:pt>
                <c:pt idx="2473">
                  <c:v>5.2400000000000005E-4</c:v>
                </c:pt>
                <c:pt idx="2474">
                  <c:v>5.0600000000000005E-4</c:v>
                </c:pt>
                <c:pt idx="2475">
                  <c:v>4.8999999999999998E-4</c:v>
                </c:pt>
                <c:pt idx="2476">
                  <c:v>4.7600000000000002E-4</c:v>
                </c:pt>
                <c:pt idx="2477">
                  <c:v>4.6200000000000001E-4</c:v>
                </c:pt>
                <c:pt idx="2478">
                  <c:v>4.4999999999999999E-4</c:v>
                </c:pt>
                <c:pt idx="2479">
                  <c:v>4.4000000000000002E-4</c:v>
                </c:pt>
                <c:pt idx="2480">
                  <c:v>4.2999999999999999E-4</c:v>
                </c:pt>
                <c:pt idx="2481">
                  <c:v>4.2299999999999998E-4</c:v>
                </c:pt>
                <c:pt idx="2482">
                  <c:v>4.1599999999999997E-4</c:v>
                </c:pt>
                <c:pt idx="2483">
                  <c:v>4.1100000000000002E-4</c:v>
                </c:pt>
                <c:pt idx="2484">
                  <c:v>4.08E-4</c:v>
                </c:pt>
                <c:pt idx="2485">
                  <c:v>4.06E-4</c:v>
                </c:pt>
                <c:pt idx="2486">
                  <c:v>4.0499999999999998E-4</c:v>
                </c:pt>
                <c:pt idx="2487">
                  <c:v>4.06E-4</c:v>
                </c:pt>
                <c:pt idx="2488">
                  <c:v>4.08E-4</c:v>
                </c:pt>
                <c:pt idx="2489">
                  <c:v>4.1199999999999999E-4</c:v>
                </c:pt>
                <c:pt idx="2490">
                  <c:v>4.17E-4</c:v>
                </c:pt>
                <c:pt idx="2491">
                  <c:v>4.2299999999999998E-4</c:v>
                </c:pt>
                <c:pt idx="2492">
                  <c:v>4.3100000000000001E-4</c:v>
                </c:pt>
                <c:pt idx="2493">
                  <c:v>4.4000000000000002E-4</c:v>
                </c:pt>
                <c:pt idx="2494">
                  <c:v>4.5100000000000001E-4</c:v>
                </c:pt>
                <c:pt idx="2495">
                  <c:v>4.6299999999999998E-4</c:v>
                </c:pt>
                <c:pt idx="2496">
                  <c:v>4.7600000000000002E-4</c:v>
                </c:pt>
                <c:pt idx="2497">
                  <c:v>4.9100000000000001E-4</c:v>
                </c:pt>
                <c:pt idx="2498">
                  <c:v>5.0699999999999996E-4</c:v>
                </c:pt>
                <c:pt idx="2499">
                  <c:v>5.2499999999999997E-4</c:v>
                </c:pt>
                <c:pt idx="2500">
                  <c:v>5.44E-4</c:v>
                </c:pt>
                <c:pt idx="2501">
                  <c:v>5.6400000000000005E-4</c:v>
                </c:pt>
                <c:pt idx="2502">
                  <c:v>5.8600000000000004E-4</c:v>
                </c:pt>
                <c:pt idx="2503">
                  <c:v>6.0999999999999997E-4</c:v>
                </c:pt>
                <c:pt idx="2504">
                  <c:v>6.3400000000000001E-4</c:v>
                </c:pt>
                <c:pt idx="2505">
                  <c:v>6.6E-4</c:v>
                </c:pt>
                <c:pt idx="2506">
                  <c:v>6.8800000000000003E-4</c:v>
                </c:pt>
                <c:pt idx="2507">
                  <c:v>7.1699999999999997E-4</c:v>
                </c:pt>
                <c:pt idx="2508">
                  <c:v>7.4700000000000005E-4</c:v>
                </c:pt>
                <c:pt idx="2509">
                  <c:v>7.7899999999999996E-4</c:v>
                </c:pt>
                <c:pt idx="2510">
                  <c:v>8.12E-4</c:v>
                </c:pt>
                <c:pt idx="2511">
                  <c:v>8.4699999999999999E-4</c:v>
                </c:pt>
                <c:pt idx="2512">
                  <c:v>8.83E-4</c:v>
                </c:pt>
                <c:pt idx="2513">
                  <c:v>9.2000000000000003E-4</c:v>
                </c:pt>
                <c:pt idx="2514">
                  <c:v>9.59E-4</c:v>
                </c:pt>
                <c:pt idx="2515">
                  <c:v>9.990000000000001E-4</c:v>
                </c:pt>
                <c:pt idx="2516">
                  <c:v>1.026E-3</c:v>
                </c:pt>
                <c:pt idx="2517">
                  <c:v>9.9799999999999997E-4</c:v>
                </c:pt>
                <c:pt idx="2518">
                  <c:v>9.6100000000000005E-4</c:v>
                </c:pt>
                <c:pt idx="2519">
                  <c:v>9.2599999999999996E-4</c:v>
                </c:pt>
                <c:pt idx="2520">
                  <c:v>8.92E-4</c:v>
                </c:pt>
                <c:pt idx="2521">
                  <c:v>8.4900000000000004E-4</c:v>
                </c:pt>
                <c:pt idx="2522">
                  <c:v>8.0699999999999999E-4</c:v>
                </c:pt>
                <c:pt idx="2523">
                  <c:v>7.67E-4</c:v>
                </c:pt>
                <c:pt idx="2524">
                  <c:v>7.2800000000000002E-4</c:v>
                </c:pt>
                <c:pt idx="2525">
                  <c:v>6.8999999999999997E-4</c:v>
                </c:pt>
                <c:pt idx="2526">
                  <c:v>6.5399999999999996E-4</c:v>
                </c:pt>
                <c:pt idx="2527">
                  <c:v>6.1899999999999998E-4</c:v>
                </c:pt>
                <c:pt idx="2528">
                  <c:v>5.8600000000000004E-4</c:v>
                </c:pt>
                <c:pt idx="2529">
                  <c:v>5.5400000000000002E-4</c:v>
                </c:pt>
                <c:pt idx="2530">
                  <c:v>5.2300000000000003E-4</c:v>
                </c:pt>
                <c:pt idx="2531">
                  <c:v>4.9399999999999997E-4</c:v>
                </c:pt>
                <c:pt idx="2532">
                  <c:v>4.66E-4</c:v>
                </c:pt>
                <c:pt idx="2533">
                  <c:v>4.4000000000000002E-4</c:v>
                </c:pt>
                <c:pt idx="2534">
                  <c:v>4.15E-4</c:v>
                </c:pt>
                <c:pt idx="2535">
                  <c:v>3.9199999999999999E-4</c:v>
                </c:pt>
                <c:pt idx="2536">
                  <c:v>3.6999999999999999E-4</c:v>
                </c:pt>
                <c:pt idx="2537">
                  <c:v>3.4900000000000003E-4</c:v>
                </c:pt>
                <c:pt idx="2538">
                  <c:v>3.3E-4</c:v>
                </c:pt>
                <c:pt idx="2539">
                  <c:v>3.1199999999999999E-4</c:v>
                </c:pt>
                <c:pt idx="2540">
                  <c:v>2.9500000000000001E-4</c:v>
                </c:pt>
                <c:pt idx="2541">
                  <c:v>2.7999999999999998E-4</c:v>
                </c:pt>
                <c:pt idx="2542">
                  <c:v>2.6699999999999998E-4</c:v>
                </c:pt>
                <c:pt idx="2543">
                  <c:v>2.5399999999999999E-4</c:v>
                </c:pt>
                <c:pt idx="2544">
                  <c:v>2.4399999999999999E-4</c:v>
                </c:pt>
                <c:pt idx="2545">
                  <c:v>2.34E-4</c:v>
                </c:pt>
                <c:pt idx="2546">
                  <c:v>2.2599999999999999E-4</c:v>
                </c:pt>
                <c:pt idx="2547">
                  <c:v>2.2000000000000001E-4</c:v>
                </c:pt>
                <c:pt idx="2548">
                  <c:v>2.1499999999999999E-4</c:v>
                </c:pt>
                <c:pt idx="2549">
                  <c:v>2.1100000000000001E-4</c:v>
                </c:pt>
                <c:pt idx="2550">
                  <c:v>2.0900000000000001E-4</c:v>
                </c:pt>
                <c:pt idx="2551">
                  <c:v>2.0799999999999999E-4</c:v>
                </c:pt>
                <c:pt idx="2552">
                  <c:v>2.0799999999999999E-4</c:v>
                </c:pt>
                <c:pt idx="2553">
                  <c:v>2.1000000000000001E-4</c:v>
                </c:pt>
                <c:pt idx="2554">
                  <c:v>2.13E-4</c:v>
                </c:pt>
                <c:pt idx="2555">
                  <c:v>2.1800000000000001E-4</c:v>
                </c:pt>
                <c:pt idx="2556">
                  <c:v>2.24E-4</c:v>
                </c:pt>
                <c:pt idx="2557">
                  <c:v>2.32E-4</c:v>
                </c:pt>
                <c:pt idx="2558">
                  <c:v>2.41E-4</c:v>
                </c:pt>
                <c:pt idx="2559">
                  <c:v>2.5099999999999998E-4</c:v>
                </c:pt>
                <c:pt idx="2560">
                  <c:v>2.63E-4</c:v>
                </c:pt>
                <c:pt idx="2561">
                  <c:v>2.7599999999999999E-4</c:v>
                </c:pt>
                <c:pt idx="2562">
                  <c:v>2.9100000000000003E-4</c:v>
                </c:pt>
                <c:pt idx="2563">
                  <c:v>3.0699999999999998E-4</c:v>
                </c:pt>
                <c:pt idx="2564">
                  <c:v>3.2400000000000001E-4</c:v>
                </c:pt>
                <c:pt idx="2565">
                  <c:v>3.4299999999999999E-4</c:v>
                </c:pt>
                <c:pt idx="2566">
                  <c:v>3.6299999999999999E-4</c:v>
                </c:pt>
                <c:pt idx="2567">
                  <c:v>3.8499999999999998E-4</c:v>
                </c:pt>
                <c:pt idx="2568">
                  <c:v>4.08E-4</c:v>
                </c:pt>
                <c:pt idx="2569">
                  <c:v>4.3199999999999998E-4</c:v>
                </c:pt>
                <c:pt idx="2570">
                  <c:v>4.5800000000000002E-4</c:v>
                </c:pt>
                <c:pt idx="2571">
                  <c:v>4.86E-4</c:v>
                </c:pt>
                <c:pt idx="2572">
                  <c:v>5.1400000000000003E-4</c:v>
                </c:pt>
                <c:pt idx="2573">
                  <c:v>5.4500000000000002E-4</c:v>
                </c:pt>
                <c:pt idx="2574">
                  <c:v>5.7600000000000001E-4</c:v>
                </c:pt>
                <c:pt idx="2575">
                  <c:v>6.0899999999999995E-4</c:v>
                </c:pt>
                <c:pt idx="2576">
                  <c:v>6.4300000000000002E-4</c:v>
                </c:pt>
                <c:pt idx="2577">
                  <c:v>6.7900000000000002E-4</c:v>
                </c:pt>
                <c:pt idx="2578">
                  <c:v>7.1599999999999995E-4</c:v>
                </c:pt>
                <c:pt idx="2579">
                  <c:v>7.5500000000000003E-4</c:v>
                </c:pt>
                <c:pt idx="2580">
                  <c:v>7.9500000000000003E-4</c:v>
                </c:pt>
                <c:pt idx="2581">
                  <c:v>8.3600000000000005E-4</c:v>
                </c:pt>
                <c:pt idx="2582">
                  <c:v>8.7900000000000001E-4</c:v>
                </c:pt>
                <c:pt idx="2583">
                  <c:v>9.2299999999999999E-4</c:v>
                </c:pt>
                <c:pt idx="2584">
                  <c:v>9.5799999999999998E-4</c:v>
                </c:pt>
                <c:pt idx="2585">
                  <c:v>9.19E-4</c:v>
                </c:pt>
                <c:pt idx="2586">
                  <c:v>8.7200000000000005E-4</c:v>
                </c:pt>
                <c:pt idx="2587">
                  <c:v>8.2700000000000004E-4</c:v>
                </c:pt>
                <c:pt idx="2588">
                  <c:v>7.8299999999999995E-4</c:v>
                </c:pt>
                <c:pt idx="2589">
                  <c:v>7.4100000000000001E-4</c:v>
                </c:pt>
                <c:pt idx="2590">
                  <c:v>6.9999999999999999E-4</c:v>
                </c:pt>
                <c:pt idx="2591">
                  <c:v>6.6100000000000002E-4</c:v>
                </c:pt>
                <c:pt idx="2592">
                  <c:v>6.2299999999999996E-4</c:v>
                </c:pt>
                <c:pt idx="2593">
                  <c:v>5.8600000000000004E-4</c:v>
                </c:pt>
                <c:pt idx="2594">
                  <c:v>5.5099999999999995E-4</c:v>
                </c:pt>
                <c:pt idx="2595">
                  <c:v>5.1699999999999999E-4</c:v>
                </c:pt>
                <c:pt idx="2596">
                  <c:v>4.84E-4</c:v>
                </c:pt>
                <c:pt idx="2597">
                  <c:v>4.5300000000000001E-4</c:v>
                </c:pt>
                <c:pt idx="2598">
                  <c:v>4.2400000000000001E-4</c:v>
                </c:pt>
                <c:pt idx="2599">
                  <c:v>3.9500000000000001E-4</c:v>
                </c:pt>
                <c:pt idx="2600">
                  <c:v>3.6900000000000002E-4</c:v>
                </c:pt>
                <c:pt idx="2601">
                  <c:v>3.4299999999999999E-4</c:v>
                </c:pt>
                <c:pt idx="2602">
                  <c:v>3.19E-4</c:v>
                </c:pt>
                <c:pt idx="2603">
                  <c:v>2.9700000000000001E-4</c:v>
                </c:pt>
                <c:pt idx="2604">
                  <c:v>2.7500000000000002E-4</c:v>
                </c:pt>
                <c:pt idx="2605">
                  <c:v>2.5599999999999999E-4</c:v>
                </c:pt>
                <c:pt idx="2606">
                  <c:v>2.3699999999999999E-4</c:v>
                </c:pt>
                <c:pt idx="2607">
                  <c:v>2.2000000000000001E-4</c:v>
                </c:pt>
                <c:pt idx="2608">
                  <c:v>2.05E-4</c:v>
                </c:pt>
                <c:pt idx="2609">
                  <c:v>1.9100000000000001E-4</c:v>
                </c:pt>
                <c:pt idx="2610">
                  <c:v>1.7799999999999999E-4</c:v>
                </c:pt>
                <c:pt idx="2611">
                  <c:v>1.6699999999999999E-4</c:v>
                </c:pt>
                <c:pt idx="2612">
                  <c:v>1.5699999999999999E-4</c:v>
                </c:pt>
                <c:pt idx="2613">
                  <c:v>1.4799999999999999E-4</c:v>
                </c:pt>
                <c:pt idx="2614">
                  <c:v>1.4100000000000001E-4</c:v>
                </c:pt>
                <c:pt idx="2615">
                  <c:v>1.36E-4</c:v>
                </c:pt>
                <c:pt idx="2616">
                  <c:v>1.3100000000000001E-4</c:v>
                </c:pt>
                <c:pt idx="2617">
                  <c:v>1.2899999999999999E-4</c:v>
                </c:pt>
                <c:pt idx="2618">
                  <c:v>1.27E-4</c:v>
                </c:pt>
                <c:pt idx="2619">
                  <c:v>1.27E-4</c:v>
                </c:pt>
                <c:pt idx="2620">
                  <c:v>1.2899999999999999E-4</c:v>
                </c:pt>
                <c:pt idx="2621">
                  <c:v>1.3100000000000001E-4</c:v>
                </c:pt>
                <c:pt idx="2622">
                  <c:v>1.36E-4</c:v>
                </c:pt>
                <c:pt idx="2623">
                  <c:v>1.4100000000000001E-4</c:v>
                </c:pt>
                <c:pt idx="2624">
                  <c:v>1.4799999999999999E-4</c:v>
                </c:pt>
                <c:pt idx="2625">
                  <c:v>1.5699999999999999E-4</c:v>
                </c:pt>
                <c:pt idx="2626">
                  <c:v>1.6699999999999999E-4</c:v>
                </c:pt>
                <c:pt idx="2627">
                  <c:v>1.7799999999999999E-4</c:v>
                </c:pt>
                <c:pt idx="2628">
                  <c:v>1.9100000000000001E-4</c:v>
                </c:pt>
                <c:pt idx="2629">
                  <c:v>2.05E-4</c:v>
                </c:pt>
                <c:pt idx="2630">
                  <c:v>2.2000000000000001E-4</c:v>
                </c:pt>
                <c:pt idx="2631">
                  <c:v>2.3699999999999999E-4</c:v>
                </c:pt>
                <c:pt idx="2632">
                  <c:v>2.5599999999999999E-4</c:v>
                </c:pt>
                <c:pt idx="2633">
                  <c:v>2.7500000000000002E-4</c:v>
                </c:pt>
                <c:pt idx="2634">
                  <c:v>2.9700000000000001E-4</c:v>
                </c:pt>
                <c:pt idx="2635">
                  <c:v>3.19E-4</c:v>
                </c:pt>
                <c:pt idx="2636">
                  <c:v>3.4299999999999999E-4</c:v>
                </c:pt>
                <c:pt idx="2637">
                  <c:v>3.6900000000000002E-4</c:v>
                </c:pt>
                <c:pt idx="2638">
                  <c:v>3.9500000000000001E-4</c:v>
                </c:pt>
                <c:pt idx="2639">
                  <c:v>4.2400000000000001E-4</c:v>
                </c:pt>
                <c:pt idx="2640">
                  <c:v>4.5300000000000001E-4</c:v>
                </c:pt>
                <c:pt idx="2641">
                  <c:v>4.84E-4</c:v>
                </c:pt>
                <c:pt idx="2642">
                  <c:v>5.1699999999999999E-4</c:v>
                </c:pt>
                <c:pt idx="2643">
                  <c:v>5.5099999999999995E-4</c:v>
                </c:pt>
                <c:pt idx="2644">
                  <c:v>5.8600000000000004E-4</c:v>
                </c:pt>
                <c:pt idx="2645">
                  <c:v>6.2299999999999996E-4</c:v>
                </c:pt>
                <c:pt idx="2646">
                  <c:v>6.6100000000000002E-4</c:v>
                </c:pt>
                <c:pt idx="2647">
                  <c:v>6.9999999999999999E-4</c:v>
                </c:pt>
                <c:pt idx="2648">
                  <c:v>7.4100000000000001E-4</c:v>
                </c:pt>
                <c:pt idx="2649">
                  <c:v>7.8299999999999995E-4</c:v>
                </c:pt>
                <c:pt idx="2650">
                  <c:v>8.2700000000000004E-4</c:v>
                </c:pt>
                <c:pt idx="2651">
                  <c:v>8.7200000000000005E-4</c:v>
                </c:pt>
                <c:pt idx="2652">
                  <c:v>9.19E-4</c:v>
                </c:pt>
                <c:pt idx="2653">
                  <c:v>9.5100000000000002E-4</c:v>
                </c:pt>
                <c:pt idx="2654">
                  <c:v>9.8400000000000007E-4</c:v>
                </c:pt>
                <c:pt idx="2655">
                  <c:v>1.018E-3</c:v>
                </c:pt>
                <c:pt idx="2656">
                  <c:v>1.054E-3</c:v>
                </c:pt>
                <c:pt idx="2657">
                  <c:v>1.091E-3</c:v>
                </c:pt>
                <c:pt idx="2658">
                  <c:v>1.1299999999999999E-3</c:v>
                </c:pt>
                <c:pt idx="2659">
                  <c:v>1.17E-3</c:v>
                </c:pt>
                <c:pt idx="2660">
                  <c:v>1.212E-3</c:v>
                </c:pt>
                <c:pt idx="2661">
                  <c:v>1.255E-3</c:v>
                </c:pt>
                <c:pt idx="2662">
                  <c:v>1.299E-3</c:v>
                </c:pt>
                <c:pt idx="2663">
                  <c:v>1.3450000000000001E-3</c:v>
                </c:pt>
                <c:pt idx="2664">
                  <c:v>1.392E-3</c:v>
                </c:pt>
                <c:pt idx="2665">
                  <c:v>1.441E-3</c:v>
                </c:pt>
                <c:pt idx="2666">
                  <c:v>1.4909999999999999E-3</c:v>
                </c:pt>
                <c:pt idx="2667">
                  <c:v>1.542E-3</c:v>
                </c:pt>
                <c:pt idx="2668">
                  <c:v>1.5950000000000001E-3</c:v>
                </c:pt>
                <c:pt idx="2669">
                  <c:v>1.6490000000000001E-3</c:v>
                </c:pt>
                <c:pt idx="2670">
                  <c:v>1.7049999999999999E-3</c:v>
                </c:pt>
                <c:pt idx="2671">
                  <c:v>1.7619999999999999E-3</c:v>
                </c:pt>
                <c:pt idx="2672">
                  <c:v>1.8209999999999999E-3</c:v>
                </c:pt>
                <c:pt idx="2673">
                  <c:v>1.8810000000000001E-3</c:v>
                </c:pt>
                <c:pt idx="2674">
                  <c:v>1.9419999999999999E-3</c:v>
                </c:pt>
                <c:pt idx="2675">
                  <c:v>2.0049999999999998E-3</c:v>
                </c:pt>
                <c:pt idx="2676">
                  <c:v>2.0690000000000001E-3</c:v>
                </c:pt>
                <c:pt idx="2677">
                  <c:v>2.134E-3</c:v>
                </c:pt>
                <c:pt idx="2678">
                  <c:v>2.2009999999999998E-3</c:v>
                </c:pt>
                <c:pt idx="2679">
                  <c:v>2.2699999999999999E-3</c:v>
                </c:pt>
                <c:pt idx="2680">
                  <c:v>2.3389999999999999E-3</c:v>
                </c:pt>
                <c:pt idx="2681">
                  <c:v>2.4109999999999999E-3</c:v>
                </c:pt>
                <c:pt idx="2682">
                  <c:v>2.483E-3</c:v>
                </c:pt>
                <c:pt idx="2683">
                  <c:v>2.5569999999999998E-3</c:v>
                </c:pt>
                <c:pt idx="2684">
                  <c:v>2.6329999999999999E-3</c:v>
                </c:pt>
                <c:pt idx="2685">
                  <c:v>3.0769999999999999E-3</c:v>
                </c:pt>
                <c:pt idx="2686">
                  <c:v>3.1180000000000001E-3</c:v>
                </c:pt>
                <c:pt idx="2687">
                  <c:v>2.8279999999999998E-3</c:v>
                </c:pt>
                <c:pt idx="2688">
                  <c:v>2.4429999999999999E-3</c:v>
                </c:pt>
                <c:pt idx="2689">
                  <c:v>2.209E-3</c:v>
                </c:pt>
                <c:pt idx="2690">
                  <c:v>2.2980000000000001E-3</c:v>
                </c:pt>
                <c:pt idx="2691">
                  <c:v>2.5279999999999999E-3</c:v>
                </c:pt>
                <c:pt idx="2692">
                  <c:v>3.1770000000000001E-3</c:v>
                </c:pt>
                <c:pt idx="2693">
                  <c:v>4.0509999999999999E-3</c:v>
                </c:pt>
                <c:pt idx="2694">
                  <c:v>4.8040000000000001E-3</c:v>
                </c:pt>
                <c:pt idx="2695">
                  <c:v>5.1650000000000003E-3</c:v>
                </c:pt>
                <c:pt idx="2696">
                  <c:v>5.0819999999999997E-3</c:v>
                </c:pt>
                <c:pt idx="2697">
                  <c:v>4.6969999999999998E-3</c:v>
                </c:pt>
                <c:pt idx="2698">
                  <c:v>4.3429999999999996E-3</c:v>
                </c:pt>
                <c:pt idx="2699">
                  <c:v>4.3740000000000003E-3</c:v>
                </c:pt>
                <c:pt idx="2700">
                  <c:v>4.8260000000000004E-3</c:v>
                </c:pt>
                <c:pt idx="2701">
                  <c:v>5.4270000000000004E-3</c:v>
                </c:pt>
                <c:pt idx="2702">
                  <c:v>5.9069999999999999E-3</c:v>
                </c:pt>
                <c:pt idx="2703">
                  <c:v>6.2240000000000004E-3</c:v>
                </c:pt>
                <c:pt idx="2704">
                  <c:v>6.5459999999999997E-3</c:v>
                </c:pt>
                <c:pt idx="2705">
                  <c:v>7.051E-3</c:v>
                </c:pt>
                <c:pt idx="2706">
                  <c:v>7.7149999999999996E-3</c:v>
                </c:pt>
                <c:pt idx="2707">
                  <c:v>8.2240000000000004E-3</c:v>
                </c:pt>
                <c:pt idx="2708">
                  <c:v>8.2410000000000001E-3</c:v>
                </c:pt>
                <c:pt idx="2709">
                  <c:v>7.816E-3</c:v>
                </c:pt>
                <c:pt idx="2710">
                  <c:v>7.3639999999999999E-3</c:v>
                </c:pt>
                <c:pt idx="2711">
                  <c:v>7.306E-3</c:v>
                </c:pt>
                <c:pt idx="2712">
                  <c:v>7.5820000000000002E-3</c:v>
                </c:pt>
                <c:pt idx="2713">
                  <c:v>7.7359999999999998E-3</c:v>
                </c:pt>
                <c:pt idx="2714">
                  <c:v>7.5529999999999998E-3</c:v>
                </c:pt>
                <c:pt idx="2715">
                  <c:v>7.175E-3</c:v>
                </c:pt>
                <c:pt idx="2716">
                  <c:v>6.8199999999999997E-3</c:v>
                </c:pt>
                <c:pt idx="2717">
                  <c:v>6.5319999999999996E-3</c:v>
                </c:pt>
                <c:pt idx="2718">
                  <c:v>6.1500000000000001E-3</c:v>
                </c:pt>
                <c:pt idx="2719">
                  <c:v>5.6160000000000003E-3</c:v>
                </c:pt>
                <c:pt idx="2720">
                  <c:v>5.1330000000000004E-3</c:v>
                </c:pt>
                <c:pt idx="2721">
                  <c:v>4.8979999999999996E-3</c:v>
                </c:pt>
                <c:pt idx="2722">
                  <c:v>4.2810000000000001E-3</c:v>
                </c:pt>
                <c:pt idx="2723">
                  <c:v>3.7859999999999999E-3</c:v>
                </c:pt>
                <c:pt idx="2724">
                  <c:v>3.297E-3</c:v>
                </c:pt>
                <c:pt idx="2725">
                  <c:v>2.8600000000000001E-3</c:v>
                </c:pt>
                <c:pt idx="2726">
                  <c:v>2.5579999999999999E-3</c:v>
                </c:pt>
                <c:pt idx="2727">
                  <c:v>2.313E-3</c:v>
                </c:pt>
                <c:pt idx="2728">
                  <c:v>2.0569999999999998E-3</c:v>
                </c:pt>
                <c:pt idx="2729">
                  <c:v>1.864E-3</c:v>
                </c:pt>
                <c:pt idx="2730">
                  <c:v>1.696E-3</c:v>
                </c:pt>
                <c:pt idx="2731">
                  <c:v>1.5499999999999999E-3</c:v>
                </c:pt>
                <c:pt idx="2732">
                  <c:v>1.5250000000000001E-3</c:v>
                </c:pt>
                <c:pt idx="2733">
                  <c:v>1.774E-3</c:v>
                </c:pt>
                <c:pt idx="2734">
                  <c:v>2.176E-3</c:v>
                </c:pt>
                <c:pt idx="2735">
                  <c:v>2.434E-3</c:v>
                </c:pt>
                <c:pt idx="2736">
                  <c:v>2.2169999999999998E-3</c:v>
                </c:pt>
                <c:pt idx="2737">
                  <c:v>1.5610000000000001E-3</c:v>
                </c:pt>
                <c:pt idx="2738">
                  <c:v>9.990000000000001E-4</c:v>
                </c:pt>
                <c:pt idx="2739">
                  <c:v>9.19E-4</c:v>
                </c:pt>
                <c:pt idx="2740">
                  <c:v>1.6379999999999999E-3</c:v>
                </c:pt>
                <c:pt idx="2741">
                  <c:v>3.0820000000000001E-3</c:v>
                </c:pt>
                <c:pt idx="2742">
                  <c:v>4.7000000000000002E-3</c:v>
                </c:pt>
                <c:pt idx="2743">
                  <c:v>6.195E-3</c:v>
                </c:pt>
                <c:pt idx="2744">
                  <c:v>7.705E-3</c:v>
                </c:pt>
                <c:pt idx="2745">
                  <c:v>9.3939999999999996E-3</c:v>
                </c:pt>
                <c:pt idx="2746">
                  <c:v>1.1271E-2</c:v>
                </c:pt>
                <c:pt idx="2747">
                  <c:v>1.3306E-2</c:v>
                </c:pt>
                <c:pt idx="2748">
                  <c:v>1.5507E-2</c:v>
                </c:pt>
                <c:pt idx="2749">
                  <c:v>1.7867000000000001E-2</c:v>
                </c:pt>
                <c:pt idx="2750">
                  <c:v>2.0341000000000001E-2</c:v>
                </c:pt>
                <c:pt idx="2751">
                  <c:v>2.2903E-2</c:v>
                </c:pt>
                <c:pt idx="2752">
                  <c:v>2.5562000000000001E-2</c:v>
                </c:pt>
                <c:pt idx="2753">
                  <c:v>2.8174000000000001E-2</c:v>
                </c:pt>
                <c:pt idx="2754">
                  <c:v>3.0550000000000001E-2</c:v>
                </c:pt>
                <c:pt idx="2755">
                  <c:v>3.2712999999999999E-2</c:v>
                </c:pt>
                <c:pt idx="2756">
                  <c:v>3.4870999999999999E-2</c:v>
                </c:pt>
                <c:pt idx="2757">
                  <c:v>3.7157999999999997E-2</c:v>
                </c:pt>
                <c:pt idx="2758">
                  <c:v>3.9334000000000001E-2</c:v>
                </c:pt>
                <c:pt idx="2759">
                  <c:v>4.1105000000000003E-2</c:v>
                </c:pt>
                <c:pt idx="2760">
                  <c:v>4.2539E-2</c:v>
                </c:pt>
                <c:pt idx="2761">
                  <c:v>4.3861999999999998E-2</c:v>
                </c:pt>
                <c:pt idx="2762">
                  <c:v>4.5218000000000001E-2</c:v>
                </c:pt>
                <c:pt idx="2763">
                  <c:v>4.6682000000000001E-2</c:v>
                </c:pt>
                <c:pt idx="2764">
                  <c:v>4.8334000000000002E-2</c:v>
                </c:pt>
                <c:pt idx="2765">
                  <c:v>5.0129E-2</c:v>
                </c:pt>
                <c:pt idx="2766">
                  <c:v>5.1397999999999999E-2</c:v>
                </c:pt>
                <c:pt idx="2767">
                  <c:v>5.1470000000000002E-2</c:v>
                </c:pt>
                <c:pt idx="2768">
                  <c:v>5.0430999999999997E-2</c:v>
                </c:pt>
                <c:pt idx="2769">
                  <c:v>4.8646000000000002E-2</c:v>
                </c:pt>
                <c:pt idx="2770">
                  <c:v>4.6487000000000001E-2</c:v>
                </c:pt>
                <c:pt idx="2771">
                  <c:v>4.4214000000000003E-2</c:v>
                </c:pt>
                <c:pt idx="2772">
                  <c:v>4.1838E-2</c:v>
                </c:pt>
                <c:pt idx="2773">
                  <c:v>3.9317999999999999E-2</c:v>
                </c:pt>
                <c:pt idx="2774">
                  <c:v>3.6762999999999997E-2</c:v>
                </c:pt>
                <c:pt idx="2775">
                  <c:v>3.4282E-2</c:v>
                </c:pt>
                <c:pt idx="2776">
                  <c:v>3.1821000000000002E-2</c:v>
                </c:pt>
                <c:pt idx="2777">
                  <c:v>2.9322000000000001E-2</c:v>
                </c:pt>
                <c:pt idx="2778">
                  <c:v>2.7012999999999999E-2</c:v>
                </c:pt>
                <c:pt idx="2779">
                  <c:v>2.5288999999999999E-2</c:v>
                </c:pt>
                <c:pt idx="2780">
                  <c:v>2.4330999999999998E-2</c:v>
                </c:pt>
                <c:pt idx="2781">
                  <c:v>2.3892E-2</c:v>
                </c:pt>
                <c:pt idx="2782">
                  <c:v>2.3467999999999999E-2</c:v>
                </c:pt>
                <c:pt idx="2783">
                  <c:v>2.2918000000000001E-2</c:v>
                </c:pt>
                <c:pt idx="2784">
                  <c:v>2.2558999999999999E-2</c:v>
                </c:pt>
                <c:pt idx="2785">
                  <c:v>2.2689999999999998E-2</c:v>
                </c:pt>
                <c:pt idx="2786">
                  <c:v>2.3501000000000001E-2</c:v>
                </c:pt>
                <c:pt idx="2787">
                  <c:v>2.5177999999999999E-2</c:v>
                </c:pt>
                <c:pt idx="2788">
                  <c:v>2.7618E-2</c:v>
                </c:pt>
                <c:pt idx="2789">
                  <c:v>2.9891000000000001E-2</c:v>
                </c:pt>
                <c:pt idx="2790">
                  <c:v>3.0818999999999999E-2</c:v>
                </c:pt>
                <c:pt idx="2791">
                  <c:v>3.0322999999999999E-2</c:v>
                </c:pt>
                <c:pt idx="2792">
                  <c:v>2.9232000000000001E-2</c:v>
                </c:pt>
                <c:pt idx="2793">
                  <c:v>2.8007000000000001E-2</c:v>
                </c:pt>
                <c:pt idx="2794">
                  <c:v>2.6602000000000001E-2</c:v>
                </c:pt>
                <c:pt idx="2795">
                  <c:v>2.4819999999999998E-2</c:v>
                </c:pt>
                <c:pt idx="2796">
                  <c:v>2.2613999999999999E-2</c:v>
                </c:pt>
                <c:pt idx="2797">
                  <c:v>2.027E-2</c:v>
                </c:pt>
                <c:pt idx="2798">
                  <c:v>1.8190000000000001E-2</c:v>
                </c:pt>
                <c:pt idx="2799">
                  <c:v>1.6542999999999999E-2</c:v>
                </c:pt>
                <c:pt idx="2800">
                  <c:v>1.5226999999999999E-2</c:v>
                </c:pt>
                <c:pt idx="2801">
                  <c:v>1.4134000000000001E-2</c:v>
                </c:pt>
                <c:pt idx="2802">
                  <c:v>1.3358999999999999E-2</c:v>
                </c:pt>
                <c:pt idx="2803">
                  <c:v>1.3103E-2</c:v>
                </c:pt>
                <c:pt idx="2804">
                  <c:v>1.3429E-2</c:v>
                </c:pt>
                <c:pt idx="2805">
                  <c:v>1.4185E-2</c:v>
                </c:pt>
                <c:pt idx="2806">
                  <c:v>1.5191E-2</c:v>
                </c:pt>
                <c:pt idx="2807">
                  <c:v>1.6396999999999998E-2</c:v>
                </c:pt>
                <c:pt idx="2808">
                  <c:v>1.7836999999999999E-2</c:v>
                </c:pt>
                <c:pt idx="2809">
                  <c:v>1.9588999999999999E-2</c:v>
                </c:pt>
                <c:pt idx="2810">
                  <c:v>2.1749999999999999E-2</c:v>
                </c:pt>
                <c:pt idx="2811">
                  <c:v>2.4355999999999999E-2</c:v>
                </c:pt>
                <c:pt idx="2812">
                  <c:v>2.7258000000000001E-2</c:v>
                </c:pt>
                <c:pt idx="2813">
                  <c:v>2.9923000000000002E-2</c:v>
                </c:pt>
                <c:pt idx="2814">
                  <c:v>3.1653000000000001E-2</c:v>
                </c:pt>
                <c:pt idx="2815">
                  <c:v>3.2724000000000003E-2</c:v>
                </c:pt>
                <c:pt idx="2816">
                  <c:v>3.3683999999999999E-2</c:v>
                </c:pt>
                <c:pt idx="2817">
                  <c:v>3.4835999999999999E-2</c:v>
                </c:pt>
                <c:pt idx="2818">
                  <c:v>3.6408000000000003E-2</c:v>
                </c:pt>
                <c:pt idx="2819">
                  <c:v>3.8625E-2</c:v>
                </c:pt>
                <c:pt idx="2820">
                  <c:v>4.1584000000000003E-2</c:v>
                </c:pt>
                <c:pt idx="2821">
                  <c:v>4.5372999999999997E-2</c:v>
                </c:pt>
                <c:pt idx="2822">
                  <c:v>5.0057999999999998E-2</c:v>
                </c:pt>
                <c:pt idx="2823">
                  <c:v>5.5632000000000001E-2</c:v>
                </c:pt>
                <c:pt idx="2824">
                  <c:v>6.2120000000000002E-2</c:v>
                </c:pt>
                <c:pt idx="2825">
                  <c:v>6.9670999999999997E-2</c:v>
                </c:pt>
                <c:pt idx="2826">
                  <c:v>7.8431000000000001E-2</c:v>
                </c:pt>
                <c:pt idx="2827">
                  <c:v>8.8357000000000005E-2</c:v>
                </c:pt>
                <c:pt idx="2828">
                  <c:v>9.9167000000000005E-2</c:v>
                </c:pt>
                <c:pt idx="2829">
                  <c:v>0.11043699999999999</c:v>
                </c:pt>
                <c:pt idx="2830">
                  <c:v>0.121796</c:v>
                </c:pt>
                <c:pt idx="2831">
                  <c:v>0.13308700000000001</c:v>
                </c:pt>
                <c:pt idx="2832">
                  <c:v>0.14438400000000001</c:v>
                </c:pt>
                <c:pt idx="2833">
                  <c:v>0.155919</c:v>
                </c:pt>
                <c:pt idx="2834">
                  <c:v>0.16795399999999999</c:v>
                </c:pt>
                <c:pt idx="2835">
                  <c:v>0.18051900000000001</c:v>
                </c:pt>
                <c:pt idx="2836">
                  <c:v>0.19278300000000001</c:v>
                </c:pt>
                <c:pt idx="2837">
                  <c:v>0.20350399999999999</c:v>
                </c:pt>
                <c:pt idx="2838">
                  <c:v>0.21252799999999999</c:v>
                </c:pt>
                <c:pt idx="2839">
                  <c:v>0.22104799999999999</c:v>
                </c:pt>
                <c:pt idx="2840">
                  <c:v>0.22988600000000001</c:v>
                </c:pt>
                <c:pt idx="2841">
                  <c:v>0.23911499999999999</c:v>
                </c:pt>
                <c:pt idx="2842">
                  <c:v>0.24849599999999999</c:v>
                </c:pt>
                <c:pt idx="2843">
                  <c:v>0.257853</c:v>
                </c:pt>
                <c:pt idx="2844">
                  <c:v>0.26732600000000001</c:v>
                </c:pt>
                <c:pt idx="2845">
                  <c:v>0.27730399999999999</c:v>
                </c:pt>
                <c:pt idx="2846">
                  <c:v>0.28808499999999998</c:v>
                </c:pt>
                <c:pt idx="2847">
                  <c:v>0.29976199999999997</c:v>
                </c:pt>
                <c:pt idx="2848">
                  <c:v>0.31218800000000002</c:v>
                </c:pt>
                <c:pt idx="2849">
                  <c:v>0.325048</c:v>
                </c:pt>
                <c:pt idx="2850">
                  <c:v>0.338254</c:v>
                </c:pt>
                <c:pt idx="2851">
                  <c:v>0.35189100000000001</c:v>
                </c:pt>
                <c:pt idx="2852">
                  <c:v>0.36594300000000002</c:v>
                </c:pt>
                <c:pt idx="2853">
                  <c:v>0.38027300000000003</c:v>
                </c:pt>
                <c:pt idx="2854">
                  <c:v>0.39479399999999998</c:v>
                </c:pt>
                <c:pt idx="2855">
                  <c:v>0.409632</c:v>
                </c:pt>
                <c:pt idx="2856">
                  <c:v>0.424979</c:v>
                </c:pt>
                <c:pt idx="2857">
                  <c:v>0.44073699999999999</c:v>
                </c:pt>
                <c:pt idx="2858">
                  <c:v>0.45650800000000002</c:v>
                </c:pt>
                <c:pt idx="2859">
                  <c:v>0.471854</c:v>
                </c:pt>
                <c:pt idx="2860">
                  <c:v>0.48635400000000001</c:v>
                </c:pt>
                <c:pt idx="2861">
                  <c:v>0.500282</c:v>
                </c:pt>
                <c:pt idx="2862">
                  <c:v>0.51450799999999997</c:v>
                </c:pt>
                <c:pt idx="2863">
                  <c:v>0.52940799999999999</c:v>
                </c:pt>
                <c:pt idx="2864">
                  <c:v>0.54496699999999998</c:v>
                </c:pt>
                <c:pt idx="2865">
                  <c:v>0.56095200000000001</c:v>
                </c:pt>
                <c:pt idx="2866">
                  <c:v>0.57705399999999996</c:v>
                </c:pt>
                <c:pt idx="2867">
                  <c:v>0.59317299999999995</c:v>
                </c:pt>
                <c:pt idx="2868">
                  <c:v>0.60949799999999998</c:v>
                </c:pt>
                <c:pt idx="2869">
                  <c:v>0.62621899999999997</c:v>
                </c:pt>
                <c:pt idx="2870">
                  <c:v>0.64336499999999996</c:v>
                </c:pt>
                <c:pt idx="2871">
                  <c:v>0.66081400000000001</c:v>
                </c:pt>
                <c:pt idx="2872">
                  <c:v>0.67834399999999995</c:v>
                </c:pt>
                <c:pt idx="2873">
                  <c:v>0.69585799999999998</c:v>
                </c:pt>
                <c:pt idx="2874">
                  <c:v>0.71355599999999997</c:v>
                </c:pt>
                <c:pt idx="2875">
                  <c:v>0.73156500000000002</c:v>
                </c:pt>
                <c:pt idx="2876">
                  <c:v>0.74982700000000002</c:v>
                </c:pt>
                <c:pt idx="2877">
                  <c:v>0.76827299999999998</c:v>
                </c:pt>
                <c:pt idx="2878">
                  <c:v>0.78688599999999997</c:v>
                </c:pt>
                <c:pt idx="2879">
                  <c:v>0.80538699999999996</c:v>
                </c:pt>
                <c:pt idx="2880">
                  <c:v>0.82248900000000003</c:v>
                </c:pt>
                <c:pt idx="2881">
                  <c:v>0.83745400000000003</c:v>
                </c:pt>
                <c:pt idx="2882">
                  <c:v>0.85090100000000002</c:v>
                </c:pt>
                <c:pt idx="2883">
                  <c:v>0.86351599999999995</c:v>
                </c:pt>
                <c:pt idx="2884">
                  <c:v>0.87568999999999997</c:v>
                </c:pt>
                <c:pt idx="2885">
                  <c:v>0.88763400000000003</c:v>
                </c:pt>
                <c:pt idx="2886">
                  <c:v>0.89950200000000002</c:v>
                </c:pt>
                <c:pt idx="2887">
                  <c:v>0.91125999999999996</c:v>
                </c:pt>
                <c:pt idx="2888">
                  <c:v>0.922516</c:v>
                </c:pt>
                <c:pt idx="2889">
                  <c:v>0.93265900000000002</c:v>
                </c:pt>
                <c:pt idx="2890">
                  <c:v>0.94128199999999995</c:v>
                </c:pt>
                <c:pt idx="2891">
                  <c:v>0.94857199999999997</c:v>
                </c:pt>
                <c:pt idx="2892">
                  <c:v>0.95515499999999998</c:v>
                </c:pt>
                <c:pt idx="2893">
                  <c:v>0.96158399999999999</c:v>
                </c:pt>
                <c:pt idx="2894">
                  <c:v>0.96815200000000001</c:v>
                </c:pt>
                <c:pt idx="2895">
                  <c:v>0.97494000000000003</c:v>
                </c:pt>
                <c:pt idx="2896">
                  <c:v>0.98190599999999995</c:v>
                </c:pt>
                <c:pt idx="2897">
                  <c:v>0.98900200000000005</c:v>
                </c:pt>
                <c:pt idx="2898">
                  <c:v>0.99622200000000005</c:v>
                </c:pt>
                <c:pt idx="2899">
                  <c:v>1.0035879999999999</c:v>
                </c:pt>
                <c:pt idx="2900">
                  <c:v>1.0110760000000001</c:v>
                </c:pt>
                <c:pt idx="2901">
                  <c:v>1.0184850000000001</c:v>
                </c:pt>
                <c:pt idx="2902">
                  <c:v>1.025304</c:v>
                </c:pt>
                <c:pt idx="2903">
                  <c:v>1.0307900000000001</c:v>
                </c:pt>
                <c:pt idx="2904">
                  <c:v>1.0344059999999999</c:v>
                </c:pt>
                <c:pt idx="2905">
                  <c:v>1.0366949999999999</c:v>
                </c:pt>
                <c:pt idx="2906">
                  <c:v>1.038208</c:v>
                </c:pt>
                <c:pt idx="2907">
                  <c:v>1.0390250000000001</c:v>
                </c:pt>
                <c:pt idx="2908">
                  <c:v>1.0394030000000001</c:v>
                </c:pt>
                <c:pt idx="2909">
                  <c:v>1.0395399999999999</c:v>
                </c:pt>
                <c:pt idx="2910">
                  <c:v>1.039371</c:v>
                </c:pt>
                <c:pt idx="2911">
                  <c:v>1.0386230000000001</c:v>
                </c:pt>
                <c:pt idx="2912">
                  <c:v>1.03708</c:v>
                </c:pt>
                <c:pt idx="2913">
                  <c:v>1.034853</c:v>
                </c:pt>
                <c:pt idx="2914">
                  <c:v>1.032438</c:v>
                </c:pt>
                <c:pt idx="2915">
                  <c:v>1.030405</c:v>
                </c:pt>
                <c:pt idx="2916">
                  <c:v>1.0289079999999999</c:v>
                </c:pt>
                <c:pt idx="2917">
                  <c:v>1.0277499999999999</c:v>
                </c:pt>
                <c:pt idx="2918">
                  <c:v>1.0268330000000001</c:v>
                </c:pt>
                <c:pt idx="2919">
                  <c:v>1.0262979999999999</c:v>
                </c:pt>
                <c:pt idx="2920">
                  <c:v>1.0264740000000001</c:v>
                </c:pt>
                <c:pt idx="2921">
                  <c:v>1.0276780000000001</c:v>
                </c:pt>
                <c:pt idx="2922">
                  <c:v>1.029755</c:v>
                </c:pt>
                <c:pt idx="2923">
                  <c:v>1.0320260000000001</c:v>
                </c:pt>
                <c:pt idx="2924">
                  <c:v>1.03396</c:v>
                </c:pt>
                <c:pt idx="2925">
                  <c:v>1.0353190000000001</c:v>
                </c:pt>
                <c:pt idx="2926">
                  <c:v>1.035917</c:v>
                </c:pt>
                <c:pt idx="2927">
                  <c:v>1.0355129999999999</c:v>
                </c:pt>
                <c:pt idx="2928">
                  <c:v>1.0337700000000001</c:v>
                </c:pt>
                <c:pt idx="2929">
                  <c:v>1.0303869999999999</c:v>
                </c:pt>
                <c:pt idx="2930">
                  <c:v>1.0257769999999999</c:v>
                </c:pt>
                <c:pt idx="2931">
                  <c:v>1.0208889999999999</c:v>
                </c:pt>
                <c:pt idx="2932">
                  <c:v>1.015377</c:v>
                </c:pt>
                <c:pt idx="2933">
                  <c:v>1.00814</c:v>
                </c:pt>
                <c:pt idx="2934">
                  <c:v>0.99883599999999995</c:v>
                </c:pt>
                <c:pt idx="2935">
                  <c:v>0.98770899999999995</c:v>
                </c:pt>
                <c:pt idx="2936">
                  <c:v>0.975109</c:v>
                </c:pt>
                <c:pt idx="2937">
                  <c:v>0.96126699999999998</c:v>
                </c:pt>
                <c:pt idx="2938">
                  <c:v>0.94627899999999998</c:v>
                </c:pt>
                <c:pt idx="2939">
                  <c:v>0.93012099999999998</c:v>
                </c:pt>
                <c:pt idx="2940">
                  <c:v>0.91276599999999997</c:v>
                </c:pt>
                <c:pt idx="2941">
                  <c:v>0.89441800000000005</c:v>
                </c:pt>
                <c:pt idx="2942">
                  <c:v>0.875502</c:v>
                </c:pt>
                <c:pt idx="2943">
                  <c:v>0.85641699999999998</c:v>
                </c:pt>
                <c:pt idx="2944">
                  <c:v>0.83741699999999997</c:v>
                </c:pt>
                <c:pt idx="2945">
                  <c:v>0.81845299999999999</c:v>
                </c:pt>
                <c:pt idx="2946">
                  <c:v>0.799126</c:v>
                </c:pt>
                <c:pt idx="2947">
                  <c:v>0.77920999999999996</c:v>
                </c:pt>
                <c:pt idx="2948">
                  <c:v>0.75912299999999999</c:v>
                </c:pt>
                <c:pt idx="2949">
                  <c:v>0.73942099999999999</c:v>
                </c:pt>
                <c:pt idx="2950">
                  <c:v>0.72036800000000001</c:v>
                </c:pt>
                <c:pt idx="2951">
                  <c:v>0.702017</c:v>
                </c:pt>
                <c:pt idx="2952">
                  <c:v>0.68447100000000005</c:v>
                </c:pt>
                <c:pt idx="2953">
                  <c:v>0.66800400000000004</c:v>
                </c:pt>
                <c:pt idx="2954">
                  <c:v>0.65281</c:v>
                </c:pt>
                <c:pt idx="2955">
                  <c:v>0.63849800000000001</c:v>
                </c:pt>
                <c:pt idx="2956">
                  <c:v>0.62408699999999995</c:v>
                </c:pt>
                <c:pt idx="2957">
                  <c:v>0.60943599999999998</c:v>
                </c:pt>
                <c:pt idx="2958">
                  <c:v>0.59533000000000003</c:v>
                </c:pt>
                <c:pt idx="2959">
                  <c:v>0.58226100000000003</c:v>
                </c:pt>
                <c:pt idx="2960">
                  <c:v>0.57030499999999995</c:v>
                </c:pt>
                <c:pt idx="2961">
                  <c:v>0.55939099999999997</c:v>
                </c:pt>
                <c:pt idx="2962">
                  <c:v>0.54942800000000003</c:v>
                </c:pt>
                <c:pt idx="2963">
                  <c:v>0.54033299999999995</c:v>
                </c:pt>
                <c:pt idx="2964">
                  <c:v>0.53203500000000004</c:v>
                </c:pt>
                <c:pt idx="2965">
                  <c:v>0.52446099999999996</c:v>
                </c:pt>
                <c:pt idx="2966">
                  <c:v>0.51752500000000001</c:v>
                </c:pt>
                <c:pt idx="2967">
                  <c:v>0.51115100000000002</c:v>
                </c:pt>
                <c:pt idx="2968">
                  <c:v>0.50526599999999999</c:v>
                </c:pt>
                <c:pt idx="2969">
                  <c:v>0.49978</c:v>
                </c:pt>
                <c:pt idx="2970">
                  <c:v>0.49462600000000001</c:v>
                </c:pt>
                <c:pt idx="2971">
                  <c:v>0.48980699999999999</c:v>
                </c:pt>
                <c:pt idx="2972">
                  <c:v>0.48536800000000002</c:v>
                </c:pt>
                <c:pt idx="2973">
                  <c:v>0.48130600000000001</c:v>
                </c:pt>
                <c:pt idx="2974">
                  <c:v>0.47752899999999998</c:v>
                </c:pt>
                <c:pt idx="2975">
                  <c:v>0.47391</c:v>
                </c:pt>
                <c:pt idx="2976">
                  <c:v>0.47037600000000002</c:v>
                </c:pt>
                <c:pt idx="2977">
                  <c:v>0.46693000000000001</c:v>
                </c:pt>
                <c:pt idx="2978">
                  <c:v>0.46360099999999999</c:v>
                </c:pt>
                <c:pt idx="2979">
                  <c:v>0.46041599999999999</c:v>
                </c:pt>
                <c:pt idx="2980">
                  <c:v>0.457397</c:v>
                </c:pt>
                <c:pt idx="2981">
                  <c:v>0.45456099999999999</c:v>
                </c:pt>
                <c:pt idx="2982">
                  <c:v>0.45194800000000002</c:v>
                </c:pt>
                <c:pt idx="2983">
                  <c:v>0.44961299999999998</c:v>
                </c:pt>
                <c:pt idx="2984">
                  <c:v>0.44757000000000002</c:v>
                </c:pt>
                <c:pt idx="2985">
                  <c:v>0.44576700000000002</c:v>
                </c:pt>
                <c:pt idx="2986">
                  <c:v>0.44418200000000002</c:v>
                </c:pt>
                <c:pt idx="2987">
                  <c:v>0.44296200000000002</c:v>
                </c:pt>
                <c:pt idx="2988">
                  <c:v>0.442361</c:v>
                </c:pt>
                <c:pt idx="2989">
                  <c:v>0.44218299999999999</c:v>
                </c:pt>
                <c:pt idx="2990">
                  <c:v>0.44187500000000002</c:v>
                </c:pt>
                <c:pt idx="2991">
                  <c:v>0.44123600000000002</c:v>
                </c:pt>
                <c:pt idx="2992">
                  <c:v>0.44040800000000002</c:v>
                </c:pt>
                <c:pt idx="2993">
                  <c:v>0.439614</c:v>
                </c:pt>
                <c:pt idx="2994">
                  <c:v>0.43898300000000001</c:v>
                </c:pt>
                <c:pt idx="2995">
                  <c:v>0.43858799999999998</c:v>
                </c:pt>
                <c:pt idx="2996">
                  <c:v>0.43857800000000002</c:v>
                </c:pt>
                <c:pt idx="2997">
                  <c:v>0.43912499999999999</c:v>
                </c:pt>
                <c:pt idx="2998">
                  <c:v>0.439996</c:v>
                </c:pt>
                <c:pt idx="2999">
                  <c:v>0.440585</c:v>
                </c:pt>
                <c:pt idx="3000">
                  <c:v>0.44069799999999998</c:v>
                </c:pt>
                <c:pt idx="3001">
                  <c:v>0.440633</c:v>
                </c:pt>
                <c:pt idx="3002">
                  <c:v>0.44079099999999999</c:v>
                </c:pt>
                <c:pt idx="3003">
                  <c:v>0.44142100000000001</c:v>
                </c:pt>
                <c:pt idx="3004">
                  <c:v>0.44254399999999999</c:v>
                </c:pt>
                <c:pt idx="3005">
                  <c:v>0.44400200000000001</c:v>
                </c:pt>
                <c:pt idx="3006">
                  <c:v>0.44563599999999998</c:v>
                </c:pt>
                <c:pt idx="3007">
                  <c:v>0.44742399999999999</c:v>
                </c:pt>
                <c:pt idx="3008">
                  <c:v>0.44946700000000001</c:v>
                </c:pt>
                <c:pt idx="3009">
                  <c:v>0.45197399999999999</c:v>
                </c:pt>
                <c:pt idx="3010">
                  <c:v>0.45529500000000001</c:v>
                </c:pt>
                <c:pt idx="3011">
                  <c:v>0.45987499999999998</c:v>
                </c:pt>
                <c:pt idx="3012">
                  <c:v>0.46563700000000002</c:v>
                </c:pt>
                <c:pt idx="3013">
                  <c:v>0.47109400000000001</c:v>
                </c:pt>
                <c:pt idx="3014">
                  <c:v>0.47507199999999999</c:v>
                </c:pt>
                <c:pt idx="3015">
                  <c:v>0.478128</c:v>
                </c:pt>
                <c:pt idx="3016">
                  <c:v>0.48106500000000002</c:v>
                </c:pt>
                <c:pt idx="3017">
                  <c:v>0.48433599999999999</c:v>
                </c:pt>
                <c:pt idx="3018">
                  <c:v>0.48818600000000001</c:v>
                </c:pt>
                <c:pt idx="3019">
                  <c:v>0.492701</c:v>
                </c:pt>
                <c:pt idx="3020">
                  <c:v>0.49769999999999998</c:v>
                </c:pt>
                <c:pt idx="3021">
                  <c:v>0.50286600000000004</c:v>
                </c:pt>
                <c:pt idx="3022">
                  <c:v>0.50789600000000001</c:v>
                </c:pt>
                <c:pt idx="3023">
                  <c:v>0.51288599999999995</c:v>
                </c:pt>
                <c:pt idx="3024">
                  <c:v>0.51849100000000004</c:v>
                </c:pt>
                <c:pt idx="3025">
                  <c:v>0.52508699999999997</c:v>
                </c:pt>
                <c:pt idx="3026">
                  <c:v>0.532439</c:v>
                </c:pt>
                <c:pt idx="3027">
                  <c:v>0.54020500000000005</c:v>
                </c:pt>
                <c:pt idx="3028">
                  <c:v>0.54822400000000004</c:v>
                </c:pt>
                <c:pt idx="3029">
                  <c:v>0.55647100000000005</c:v>
                </c:pt>
                <c:pt idx="3030">
                  <c:v>0.56509900000000002</c:v>
                </c:pt>
                <c:pt idx="3031">
                  <c:v>0.57443</c:v>
                </c:pt>
                <c:pt idx="3032">
                  <c:v>0.58469300000000002</c:v>
                </c:pt>
                <c:pt idx="3033">
                  <c:v>0.59572899999999995</c:v>
                </c:pt>
                <c:pt idx="3034">
                  <c:v>0.60709400000000002</c:v>
                </c:pt>
                <c:pt idx="3035">
                  <c:v>0.61822500000000002</c:v>
                </c:pt>
                <c:pt idx="3036">
                  <c:v>0.62822900000000004</c:v>
                </c:pt>
                <c:pt idx="3037">
                  <c:v>0.63614400000000004</c:v>
                </c:pt>
                <c:pt idx="3038">
                  <c:v>0.642347</c:v>
                </c:pt>
                <c:pt idx="3039">
                  <c:v>0.648142</c:v>
                </c:pt>
                <c:pt idx="3040">
                  <c:v>0.653949</c:v>
                </c:pt>
                <c:pt idx="3041">
                  <c:v>0.65909099999999998</c:v>
                </c:pt>
                <c:pt idx="3042">
                  <c:v>0.66297899999999998</c:v>
                </c:pt>
                <c:pt idx="3043">
                  <c:v>0.66563700000000003</c:v>
                </c:pt>
                <c:pt idx="3044">
                  <c:v>0.66734199999999999</c:v>
                </c:pt>
                <c:pt idx="3045">
                  <c:v>0.66859100000000005</c:v>
                </c:pt>
                <c:pt idx="3046">
                  <c:v>0.669875</c:v>
                </c:pt>
                <c:pt idx="3047">
                  <c:v>0.67145100000000002</c:v>
                </c:pt>
                <c:pt idx="3048">
                  <c:v>0.67324799999999996</c:v>
                </c:pt>
                <c:pt idx="3049">
                  <c:v>0.67476100000000006</c:v>
                </c:pt>
                <c:pt idx="3050">
                  <c:v>0.67550600000000005</c:v>
                </c:pt>
                <c:pt idx="3051">
                  <c:v>0.67561899999999997</c:v>
                </c:pt>
                <c:pt idx="3052">
                  <c:v>0.67553700000000005</c:v>
                </c:pt>
                <c:pt idx="3053">
                  <c:v>0.67557199999999995</c:v>
                </c:pt>
                <c:pt idx="3054">
                  <c:v>0.67590399999999995</c:v>
                </c:pt>
                <c:pt idx="3055">
                  <c:v>0.67656400000000005</c:v>
                </c:pt>
                <c:pt idx="3056">
                  <c:v>0.67723699999999998</c:v>
                </c:pt>
                <c:pt idx="3057">
                  <c:v>0.677288</c:v>
                </c:pt>
                <c:pt idx="3058">
                  <c:v>0.67639300000000002</c:v>
                </c:pt>
                <c:pt idx="3059">
                  <c:v>0.67480099999999998</c:v>
                </c:pt>
                <c:pt idx="3060">
                  <c:v>0.67281199999999997</c:v>
                </c:pt>
                <c:pt idx="3061">
                  <c:v>0.67035500000000003</c:v>
                </c:pt>
                <c:pt idx="3062">
                  <c:v>0.66725599999999996</c:v>
                </c:pt>
                <c:pt idx="3063">
                  <c:v>0.66346899999999998</c:v>
                </c:pt>
                <c:pt idx="3064">
                  <c:v>0.65885700000000003</c:v>
                </c:pt>
                <c:pt idx="3065">
                  <c:v>0.65325800000000001</c:v>
                </c:pt>
                <c:pt idx="3066">
                  <c:v>0.646984</c:v>
                </c:pt>
                <c:pt idx="3067">
                  <c:v>0.64016600000000001</c:v>
                </c:pt>
                <c:pt idx="3068">
                  <c:v>0.63273400000000002</c:v>
                </c:pt>
                <c:pt idx="3069">
                  <c:v>0.62493399999999999</c:v>
                </c:pt>
                <c:pt idx="3070">
                  <c:v>0.61723700000000004</c:v>
                </c:pt>
                <c:pt idx="3071">
                  <c:v>0.61007100000000003</c:v>
                </c:pt>
                <c:pt idx="3072">
                  <c:v>0.60328700000000002</c:v>
                </c:pt>
                <c:pt idx="3073">
                  <c:v>0.59606899999999996</c:v>
                </c:pt>
                <c:pt idx="3074">
                  <c:v>0.58805399999999997</c:v>
                </c:pt>
                <c:pt idx="3075">
                  <c:v>0.57964199999999999</c:v>
                </c:pt>
                <c:pt idx="3076">
                  <c:v>0.57133199999999995</c:v>
                </c:pt>
                <c:pt idx="3077">
                  <c:v>0.56349800000000005</c:v>
                </c:pt>
                <c:pt idx="3078">
                  <c:v>0.55637199999999998</c:v>
                </c:pt>
                <c:pt idx="3079">
                  <c:v>0.54985099999999998</c:v>
                </c:pt>
                <c:pt idx="3080">
                  <c:v>0.54348700000000005</c:v>
                </c:pt>
                <c:pt idx="3081">
                  <c:v>0.53694699999999995</c:v>
                </c:pt>
                <c:pt idx="3082">
                  <c:v>0.53031899999999998</c:v>
                </c:pt>
                <c:pt idx="3083">
                  <c:v>0.52374699999999996</c:v>
                </c:pt>
                <c:pt idx="3084">
                  <c:v>0.51702099999999995</c:v>
                </c:pt>
                <c:pt idx="3085">
                  <c:v>0.50984099999999999</c:v>
                </c:pt>
                <c:pt idx="3086">
                  <c:v>0.502251</c:v>
                </c:pt>
                <c:pt idx="3087">
                  <c:v>0.49415399999999998</c:v>
                </c:pt>
                <c:pt idx="3088">
                  <c:v>0.48504700000000001</c:v>
                </c:pt>
                <c:pt idx="3089">
                  <c:v>0.474636</c:v>
                </c:pt>
                <c:pt idx="3090">
                  <c:v>0.46281800000000001</c:v>
                </c:pt>
                <c:pt idx="3091">
                  <c:v>0.44980700000000001</c:v>
                </c:pt>
                <c:pt idx="3092">
                  <c:v>0.43642300000000001</c:v>
                </c:pt>
                <c:pt idx="3093">
                  <c:v>0.42346499999999998</c:v>
                </c:pt>
                <c:pt idx="3094">
                  <c:v>0.41116399999999997</c:v>
                </c:pt>
                <c:pt idx="3095">
                  <c:v>0.39932600000000001</c:v>
                </c:pt>
                <c:pt idx="3096">
                  <c:v>0.387598</c:v>
                </c:pt>
                <c:pt idx="3097">
                  <c:v>0.37589600000000001</c:v>
                </c:pt>
                <c:pt idx="3098">
                  <c:v>0.36454799999999998</c:v>
                </c:pt>
                <c:pt idx="3099">
                  <c:v>0.353765</c:v>
                </c:pt>
                <c:pt idx="3100">
                  <c:v>0.34373100000000001</c:v>
                </c:pt>
                <c:pt idx="3101">
                  <c:v>0.33472000000000002</c:v>
                </c:pt>
                <c:pt idx="3102">
                  <c:v>0.32660899999999998</c:v>
                </c:pt>
                <c:pt idx="3103">
                  <c:v>0.318882</c:v>
                </c:pt>
                <c:pt idx="3104">
                  <c:v>0.311305</c:v>
                </c:pt>
                <c:pt idx="3105">
                  <c:v>0.30406899999999998</c:v>
                </c:pt>
                <c:pt idx="3106">
                  <c:v>0.297346</c:v>
                </c:pt>
                <c:pt idx="3107">
                  <c:v>0.291076</c:v>
                </c:pt>
                <c:pt idx="3108">
                  <c:v>0.28519899999999998</c:v>
                </c:pt>
                <c:pt idx="3109">
                  <c:v>0.27971400000000002</c:v>
                </c:pt>
                <c:pt idx="3110">
                  <c:v>0.27419700000000002</c:v>
                </c:pt>
                <c:pt idx="3111">
                  <c:v>0.26770100000000002</c:v>
                </c:pt>
                <c:pt idx="3112">
                  <c:v>0.25995000000000001</c:v>
                </c:pt>
                <c:pt idx="3113">
                  <c:v>0.25173400000000001</c:v>
                </c:pt>
                <c:pt idx="3114">
                  <c:v>0.24379100000000001</c:v>
                </c:pt>
                <c:pt idx="3115">
                  <c:v>0.23629900000000001</c:v>
                </c:pt>
                <c:pt idx="3116">
                  <c:v>0.22912199999999999</c:v>
                </c:pt>
                <c:pt idx="3117">
                  <c:v>0.22217999999999999</c:v>
                </c:pt>
                <c:pt idx="3118">
                  <c:v>0.21561</c:v>
                </c:pt>
                <c:pt idx="3119">
                  <c:v>0.20974999999999999</c:v>
                </c:pt>
                <c:pt idx="3120">
                  <c:v>0.204925</c:v>
                </c:pt>
                <c:pt idx="3121">
                  <c:v>0.20112099999999999</c:v>
                </c:pt>
                <c:pt idx="3122">
                  <c:v>0.197909</c:v>
                </c:pt>
                <c:pt idx="3123">
                  <c:v>0.19488</c:v>
                </c:pt>
                <c:pt idx="3124">
                  <c:v>0.19200800000000001</c:v>
                </c:pt>
                <c:pt idx="3125">
                  <c:v>0.18933</c:v>
                </c:pt>
                <c:pt idx="3126">
                  <c:v>0.18670400000000001</c:v>
                </c:pt>
                <c:pt idx="3127">
                  <c:v>0.18420500000000001</c:v>
                </c:pt>
                <c:pt idx="3128">
                  <c:v>0.18227599999999999</c:v>
                </c:pt>
                <c:pt idx="3129">
                  <c:v>0.181204</c:v>
                </c:pt>
                <c:pt idx="3130">
                  <c:v>0.18079400000000001</c:v>
                </c:pt>
                <c:pt idx="3131">
                  <c:v>0.180646</c:v>
                </c:pt>
                <c:pt idx="3132">
                  <c:v>0.18057699999999999</c:v>
                </c:pt>
                <c:pt idx="3133">
                  <c:v>0.18051</c:v>
                </c:pt>
                <c:pt idx="3134">
                  <c:v>0.18016299999999999</c:v>
                </c:pt>
                <c:pt idx="3135">
                  <c:v>0.179179</c:v>
                </c:pt>
                <c:pt idx="3136">
                  <c:v>0.177648</c:v>
                </c:pt>
                <c:pt idx="3137">
                  <c:v>0.17599400000000001</c:v>
                </c:pt>
                <c:pt idx="3138">
                  <c:v>0.17452999999999999</c:v>
                </c:pt>
                <c:pt idx="3139">
                  <c:v>0.17348</c:v>
                </c:pt>
                <c:pt idx="3140">
                  <c:v>0.17324400000000001</c:v>
                </c:pt>
                <c:pt idx="3141">
                  <c:v>0.17429800000000001</c:v>
                </c:pt>
                <c:pt idx="3142">
                  <c:v>0.17688499999999999</c:v>
                </c:pt>
                <c:pt idx="3143">
                  <c:v>0.18099299999999999</c:v>
                </c:pt>
                <c:pt idx="3144">
                  <c:v>0.18650600000000001</c:v>
                </c:pt>
                <c:pt idx="3145">
                  <c:v>0.193218</c:v>
                </c:pt>
                <c:pt idx="3146">
                  <c:v>0.20067499999999999</c:v>
                </c:pt>
                <c:pt idx="3147">
                  <c:v>0.20832600000000001</c:v>
                </c:pt>
                <c:pt idx="3148">
                  <c:v>0.21596799999999999</c:v>
                </c:pt>
                <c:pt idx="3149">
                  <c:v>0.22373000000000001</c:v>
                </c:pt>
                <c:pt idx="3150">
                  <c:v>0.231794</c:v>
                </c:pt>
                <c:pt idx="3151">
                  <c:v>0.24023</c:v>
                </c:pt>
                <c:pt idx="3152">
                  <c:v>0.24896299999999999</c:v>
                </c:pt>
                <c:pt idx="3153">
                  <c:v>0.25769700000000001</c:v>
                </c:pt>
                <c:pt idx="3154">
                  <c:v>0.26591700000000001</c:v>
                </c:pt>
                <c:pt idx="3155">
                  <c:v>0.27326299999999998</c:v>
                </c:pt>
                <c:pt idx="3156">
                  <c:v>0.27976000000000001</c:v>
                </c:pt>
                <c:pt idx="3157">
                  <c:v>0.285356</c:v>
                </c:pt>
                <c:pt idx="3158">
                  <c:v>0.28959800000000002</c:v>
                </c:pt>
                <c:pt idx="3159">
                  <c:v>0.29215400000000002</c:v>
                </c:pt>
                <c:pt idx="3160">
                  <c:v>0.293346</c:v>
                </c:pt>
                <c:pt idx="3161">
                  <c:v>0.29399599999999998</c:v>
                </c:pt>
                <c:pt idx="3162">
                  <c:v>0.29483199999999998</c:v>
                </c:pt>
                <c:pt idx="3163">
                  <c:v>0.29620999999999997</c:v>
                </c:pt>
                <c:pt idx="3164">
                  <c:v>0.29811799999999999</c:v>
                </c:pt>
                <c:pt idx="3165">
                  <c:v>0.30037199999999997</c:v>
                </c:pt>
                <c:pt idx="3166">
                  <c:v>0.30288900000000002</c:v>
                </c:pt>
                <c:pt idx="3167">
                  <c:v>0.30577700000000002</c:v>
                </c:pt>
                <c:pt idx="3168">
                  <c:v>0.30919400000000002</c:v>
                </c:pt>
                <c:pt idx="3169">
                  <c:v>0.31304300000000002</c:v>
                </c:pt>
                <c:pt idx="3170">
                  <c:v>0.31680700000000001</c:v>
                </c:pt>
                <c:pt idx="3171">
                  <c:v>0.32002599999999998</c:v>
                </c:pt>
                <c:pt idx="3172">
                  <c:v>0.32276700000000003</c:v>
                </c:pt>
                <c:pt idx="3173">
                  <c:v>0.32530700000000001</c:v>
                </c:pt>
                <c:pt idx="3174">
                  <c:v>0.32781199999999999</c:v>
                </c:pt>
                <c:pt idx="3175">
                  <c:v>0.33032299999999998</c:v>
                </c:pt>
                <c:pt idx="3176">
                  <c:v>0.332816</c:v>
                </c:pt>
                <c:pt idx="3177">
                  <c:v>0.33518399999999998</c:v>
                </c:pt>
                <c:pt idx="3178">
                  <c:v>0.337233</c:v>
                </c:pt>
                <c:pt idx="3179">
                  <c:v>0.338814</c:v>
                </c:pt>
                <c:pt idx="3180">
                  <c:v>0.339866</c:v>
                </c:pt>
                <c:pt idx="3181">
                  <c:v>0.340279</c:v>
                </c:pt>
                <c:pt idx="3182">
                  <c:v>0.34001900000000002</c:v>
                </c:pt>
                <c:pt idx="3183">
                  <c:v>0.33948800000000001</c:v>
                </c:pt>
                <c:pt idx="3184">
                  <c:v>0.33932800000000002</c:v>
                </c:pt>
                <c:pt idx="3185">
                  <c:v>0.33993200000000001</c:v>
                </c:pt>
                <c:pt idx="3186">
                  <c:v>0.34084500000000001</c:v>
                </c:pt>
                <c:pt idx="3187">
                  <c:v>0.34126699999999999</c:v>
                </c:pt>
                <c:pt idx="3188">
                  <c:v>0.34102700000000002</c:v>
                </c:pt>
                <c:pt idx="3189">
                  <c:v>0.34046799999999999</c:v>
                </c:pt>
                <c:pt idx="3190">
                  <c:v>0.33998899999999999</c:v>
                </c:pt>
                <c:pt idx="3191">
                  <c:v>0.339723</c:v>
                </c:pt>
                <c:pt idx="3192">
                  <c:v>0.339557</c:v>
                </c:pt>
                <c:pt idx="3193">
                  <c:v>0.339281</c:v>
                </c:pt>
                <c:pt idx="3194">
                  <c:v>0.338696</c:v>
                </c:pt>
                <c:pt idx="3195">
                  <c:v>0.33776600000000001</c:v>
                </c:pt>
                <c:pt idx="3196">
                  <c:v>0.33657999999999999</c:v>
                </c:pt>
                <c:pt idx="3197">
                  <c:v>0.335254</c:v>
                </c:pt>
                <c:pt idx="3198">
                  <c:v>0.33393499999999998</c:v>
                </c:pt>
                <c:pt idx="3199">
                  <c:v>0.33278099999999999</c:v>
                </c:pt>
                <c:pt idx="3200">
                  <c:v>0.33190900000000001</c:v>
                </c:pt>
                <c:pt idx="3201">
                  <c:v>0.33141199999999998</c:v>
                </c:pt>
                <c:pt idx="3202">
                  <c:v>0.33138000000000001</c:v>
                </c:pt>
                <c:pt idx="3203">
                  <c:v>0.33183200000000002</c:v>
                </c:pt>
                <c:pt idx="3204">
                  <c:v>0.332652</c:v>
                </c:pt>
                <c:pt idx="3205">
                  <c:v>0.33373799999999998</c:v>
                </c:pt>
                <c:pt idx="3206">
                  <c:v>0.33517599999999997</c:v>
                </c:pt>
                <c:pt idx="3207">
                  <c:v>0.33720899999999998</c:v>
                </c:pt>
                <c:pt idx="3208">
                  <c:v>0.34007199999999999</c:v>
                </c:pt>
                <c:pt idx="3209">
                  <c:v>0.34373999999999999</c:v>
                </c:pt>
                <c:pt idx="3210">
                  <c:v>0.34767999999999999</c:v>
                </c:pt>
                <c:pt idx="3211">
                  <c:v>0.35133700000000001</c:v>
                </c:pt>
                <c:pt idx="3212">
                  <c:v>0.35475600000000002</c:v>
                </c:pt>
                <c:pt idx="3213">
                  <c:v>0.35813</c:v>
                </c:pt>
                <c:pt idx="3214">
                  <c:v>0.36149599999999998</c:v>
                </c:pt>
                <c:pt idx="3215">
                  <c:v>0.36483199999999999</c:v>
                </c:pt>
                <c:pt idx="3216">
                  <c:v>0.36828</c:v>
                </c:pt>
                <c:pt idx="3217">
                  <c:v>0.372112</c:v>
                </c:pt>
                <c:pt idx="3218">
                  <c:v>0.37648399999999999</c:v>
                </c:pt>
                <c:pt idx="3219">
                  <c:v>0.38130599999999998</c:v>
                </c:pt>
                <c:pt idx="3220">
                  <c:v>0.38639099999999998</c:v>
                </c:pt>
                <c:pt idx="3221">
                  <c:v>0.39166899999999999</c:v>
                </c:pt>
                <c:pt idx="3222">
                  <c:v>0.39716499999999999</c:v>
                </c:pt>
                <c:pt idx="3223">
                  <c:v>0.40286100000000002</c:v>
                </c:pt>
                <c:pt idx="3224">
                  <c:v>0.40868300000000002</c:v>
                </c:pt>
                <c:pt idx="3225">
                  <c:v>0.41455999999999998</c:v>
                </c:pt>
                <c:pt idx="3226">
                  <c:v>0.420408</c:v>
                </c:pt>
                <c:pt idx="3227">
                  <c:v>0.426095</c:v>
                </c:pt>
                <c:pt idx="3228">
                  <c:v>0.431556</c:v>
                </c:pt>
                <c:pt idx="3229">
                  <c:v>0.43691600000000003</c:v>
                </c:pt>
                <c:pt idx="3230">
                  <c:v>0.44229800000000002</c:v>
                </c:pt>
                <c:pt idx="3231">
                  <c:v>0.44758700000000001</c:v>
                </c:pt>
                <c:pt idx="3232">
                  <c:v>0.45257700000000001</c:v>
                </c:pt>
                <c:pt idx="3233">
                  <c:v>0.45706999999999998</c:v>
                </c:pt>
                <c:pt idx="3234">
                  <c:v>0.46068300000000001</c:v>
                </c:pt>
                <c:pt idx="3235">
                  <c:v>0.46306199999999997</c:v>
                </c:pt>
                <c:pt idx="3236">
                  <c:v>0.464474</c:v>
                </c:pt>
                <c:pt idx="3237">
                  <c:v>0.46548600000000001</c:v>
                </c:pt>
                <c:pt idx="3238">
                  <c:v>0.46638000000000002</c:v>
                </c:pt>
                <c:pt idx="3239">
                  <c:v>0.46704099999999998</c:v>
                </c:pt>
                <c:pt idx="3240">
                  <c:v>0.46721699999999999</c:v>
                </c:pt>
                <c:pt idx="3241">
                  <c:v>0.46682200000000001</c:v>
                </c:pt>
                <c:pt idx="3242">
                  <c:v>0.46589799999999998</c:v>
                </c:pt>
                <c:pt idx="3243">
                  <c:v>0.46448</c:v>
                </c:pt>
                <c:pt idx="3244">
                  <c:v>0.46260800000000002</c:v>
                </c:pt>
                <c:pt idx="3245">
                  <c:v>0.460422</c:v>
                </c:pt>
                <c:pt idx="3246">
                  <c:v>0.458173</c:v>
                </c:pt>
                <c:pt idx="3247">
                  <c:v>0.456127</c:v>
                </c:pt>
                <c:pt idx="3248">
                  <c:v>0.45445400000000002</c:v>
                </c:pt>
                <c:pt idx="3249">
                  <c:v>0.45318199999999997</c:v>
                </c:pt>
                <c:pt idx="3250">
                  <c:v>0.45220700000000003</c:v>
                </c:pt>
                <c:pt idx="3251">
                  <c:v>0.45137899999999997</c:v>
                </c:pt>
                <c:pt idx="3252">
                  <c:v>0.45061800000000002</c:v>
                </c:pt>
                <c:pt idx="3253">
                  <c:v>0.44992100000000002</c:v>
                </c:pt>
                <c:pt idx="3254">
                  <c:v>0.44924900000000001</c:v>
                </c:pt>
                <c:pt idx="3255">
                  <c:v>0.44846000000000003</c:v>
                </c:pt>
                <c:pt idx="3256">
                  <c:v>0.447438</c:v>
                </c:pt>
                <c:pt idx="3257">
                  <c:v>0.44633899999999999</c:v>
                </c:pt>
                <c:pt idx="3258">
                  <c:v>0.44551000000000002</c:v>
                </c:pt>
                <c:pt idx="3259">
                  <c:v>0.44528000000000001</c:v>
                </c:pt>
                <c:pt idx="3260">
                  <c:v>0.44581100000000001</c:v>
                </c:pt>
                <c:pt idx="3261">
                  <c:v>0.44703100000000001</c:v>
                </c:pt>
                <c:pt idx="3262">
                  <c:v>0.44861400000000001</c:v>
                </c:pt>
                <c:pt idx="3263">
                  <c:v>0.45015899999999998</c:v>
                </c:pt>
                <c:pt idx="3264">
                  <c:v>0.451546</c:v>
                </c:pt>
                <c:pt idx="3265">
                  <c:v>0.45299299999999998</c:v>
                </c:pt>
                <c:pt idx="3266">
                  <c:v>0.45473000000000002</c:v>
                </c:pt>
                <c:pt idx="3267">
                  <c:v>0.45684399999999997</c:v>
                </c:pt>
                <c:pt idx="3268">
                  <c:v>0.45933800000000002</c:v>
                </c:pt>
                <c:pt idx="3269">
                  <c:v>0.462233</c:v>
                </c:pt>
                <c:pt idx="3270">
                  <c:v>0.46558699999999997</c:v>
                </c:pt>
                <c:pt idx="3271">
                  <c:v>0.46939599999999998</c:v>
                </c:pt>
                <c:pt idx="3272">
                  <c:v>0.47347099999999998</c:v>
                </c:pt>
                <c:pt idx="3273">
                  <c:v>0.47741800000000001</c:v>
                </c:pt>
                <c:pt idx="3274">
                  <c:v>0.48074699999999998</c:v>
                </c:pt>
                <c:pt idx="3275">
                  <c:v>0.48311900000000002</c:v>
                </c:pt>
                <c:pt idx="3276">
                  <c:v>0.48448400000000003</c:v>
                </c:pt>
                <c:pt idx="3277">
                  <c:v>0.484956</c:v>
                </c:pt>
                <c:pt idx="3278">
                  <c:v>0.484593</c:v>
                </c:pt>
                <c:pt idx="3279">
                  <c:v>0.48335499999999998</c:v>
                </c:pt>
                <c:pt idx="3280">
                  <c:v>0.48133300000000001</c:v>
                </c:pt>
                <c:pt idx="3281">
                  <c:v>0.47886600000000001</c:v>
                </c:pt>
                <c:pt idx="3282">
                  <c:v>0.476219</c:v>
                </c:pt>
                <c:pt idx="3283">
                  <c:v>0.47342299999999998</c:v>
                </c:pt>
                <c:pt idx="3284">
                  <c:v>0.47047600000000001</c:v>
                </c:pt>
                <c:pt idx="3285">
                  <c:v>0.46743400000000002</c:v>
                </c:pt>
                <c:pt idx="3286">
                  <c:v>0.46434500000000001</c:v>
                </c:pt>
                <c:pt idx="3287">
                  <c:v>0.46128799999999998</c:v>
                </c:pt>
                <c:pt idx="3288">
                  <c:v>0.458424</c:v>
                </c:pt>
                <c:pt idx="3289">
                  <c:v>0.45580900000000002</c:v>
                </c:pt>
                <c:pt idx="3290">
                  <c:v>0.45313500000000001</c:v>
                </c:pt>
                <c:pt idx="3291">
                  <c:v>0.44997500000000001</c:v>
                </c:pt>
                <c:pt idx="3292">
                  <c:v>0.44619300000000001</c:v>
                </c:pt>
                <c:pt idx="3293">
                  <c:v>0.44190400000000002</c:v>
                </c:pt>
                <c:pt idx="3294">
                  <c:v>0.437249</c:v>
                </c:pt>
                <c:pt idx="3295">
                  <c:v>0.43229200000000001</c:v>
                </c:pt>
                <c:pt idx="3296">
                  <c:v>0.426983</c:v>
                </c:pt>
                <c:pt idx="3297">
                  <c:v>0.42115200000000003</c:v>
                </c:pt>
                <c:pt idx="3298">
                  <c:v>0.41463899999999998</c:v>
                </c:pt>
                <c:pt idx="3299">
                  <c:v>0.40749000000000002</c:v>
                </c:pt>
                <c:pt idx="3300">
                  <c:v>0.39993899999999999</c:v>
                </c:pt>
                <c:pt idx="3301">
                  <c:v>0.39221099999999998</c:v>
                </c:pt>
                <c:pt idx="3302">
                  <c:v>0.384432</c:v>
                </c:pt>
                <c:pt idx="3303">
                  <c:v>0.37667699999999998</c:v>
                </c:pt>
                <c:pt idx="3304">
                  <c:v>0.36899599999999999</c:v>
                </c:pt>
                <c:pt idx="3305">
                  <c:v>0.36141600000000002</c:v>
                </c:pt>
                <c:pt idx="3306">
                  <c:v>0.35399599999999998</c:v>
                </c:pt>
                <c:pt idx="3307">
                  <c:v>0.34691300000000003</c:v>
                </c:pt>
                <c:pt idx="3308">
                  <c:v>0.34037400000000001</c:v>
                </c:pt>
                <c:pt idx="3309">
                  <c:v>0.334422</c:v>
                </c:pt>
                <c:pt idx="3310">
                  <c:v>0.32894800000000002</c:v>
                </c:pt>
                <c:pt idx="3311">
                  <c:v>0.32389200000000001</c:v>
                </c:pt>
                <c:pt idx="3312">
                  <c:v>0.31920999999999999</c:v>
                </c:pt>
                <c:pt idx="3313">
                  <c:v>0.31468499999999999</c:v>
                </c:pt>
                <c:pt idx="3314">
                  <c:v>0.31000800000000001</c:v>
                </c:pt>
                <c:pt idx="3315">
                  <c:v>0.30515399999999998</c:v>
                </c:pt>
                <c:pt idx="3316">
                  <c:v>0.30038599999999999</c:v>
                </c:pt>
                <c:pt idx="3317">
                  <c:v>0.29591099999999998</c:v>
                </c:pt>
                <c:pt idx="3318">
                  <c:v>0.29184599999999999</c:v>
                </c:pt>
                <c:pt idx="3319">
                  <c:v>0.28831000000000001</c:v>
                </c:pt>
                <c:pt idx="3320">
                  <c:v>0.28537499999999999</c:v>
                </c:pt>
                <c:pt idx="3321">
                  <c:v>0.28292699999999998</c:v>
                </c:pt>
                <c:pt idx="3322">
                  <c:v>0.28066400000000002</c:v>
                </c:pt>
                <c:pt idx="3323">
                  <c:v>0.27825800000000001</c:v>
                </c:pt>
                <c:pt idx="3324">
                  <c:v>0.27554600000000001</c:v>
                </c:pt>
                <c:pt idx="3325">
                  <c:v>0.27258199999999999</c:v>
                </c:pt>
                <c:pt idx="3326">
                  <c:v>0.26954499999999998</c:v>
                </c:pt>
                <c:pt idx="3327">
                  <c:v>0.26661099999999999</c:v>
                </c:pt>
                <c:pt idx="3328">
                  <c:v>0.26387500000000003</c:v>
                </c:pt>
                <c:pt idx="3329">
                  <c:v>0.26137100000000002</c:v>
                </c:pt>
                <c:pt idx="3330">
                  <c:v>0.259129</c:v>
                </c:pt>
                <c:pt idx="3331">
                  <c:v>0.25715300000000002</c:v>
                </c:pt>
                <c:pt idx="3332">
                  <c:v>0.25539099999999998</c:v>
                </c:pt>
                <c:pt idx="3333">
                  <c:v>0.25379400000000002</c:v>
                </c:pt>
                <c:pt idx="3334">
                  <c:v>0.25238699999999997</c:v>
                </c:pt>
                <c:pt idx="3335">
                  <c:v>0.25125999999999998</c:v>
                </c:pt>
                <c:pt idx="3336">
                  <c:v>0.250469</c:v>
                </c:pt>
                <c:pt idx="3337">
                  <c:v>0.25000899999999998</c:v>
                </c:pt>
                <c:pt idx="3338">
                  <c:v>0.24984999999999999</c:v>
                </c:pt>
                <c:pt idx="3339">
                  <c:v>0.249973</c:v>
                </c:pt>
                <c:pt idx="3340">
                  <c:v>0.25038700000000003</c:v>
                </c:pt>
                <c:pt idx="3341">
                  <c:v>0.25114199999999998</c:v>
                </c:pt>
                <c:pt idx="3342">
                  <c:v>0.25229699999999999</c:v>
                </c:pt>
                <c:pt idx="3343">
                  <c:v>0.25384200000000001</c:v>
                </c:pt>
                <c:pt idx="3344">
                  <c:v>0.255631</c:v>
                </c:pt>
                <c:pt idx="3345">
                  <c:v>0.257382</c:v>
                </c:pt>
                <c:pt idx="3346">
                  <c:v>0.25881199999999999</c:v>
                </c:pt>
                <c:pt idx="3347">
                  <c:v>0.25985999999999998</c:v>
                </c:pt>
                <c:pt idx="3348">
                  <c:v>0.26072800000000002</c:v>
                </c:pt>
                <c:pt idx="3349">
                  <c:v>0.26166600000000001</c:v>
                </c:pt>
                <c:pt idx="3350">
                  <c:v>0.262762</c:v>
                </c:pt>
                <c:pt idx="3351">
                  <c:v>0.26394400000000001</c:v>
                </c:pt>
                <c:pt idx="3352">
                  <c:v>0.26510800000000001</c:v>
                </c:pt>
                <c:pt idx="3353">
                  <c:v>0.26621600000000001</c:v>
                </c:pt>
                <c:pt idx="3354">
                  <c:v>0.26727699999999999</c:v>
                </c:pt>
                <c:pt idx="3355">
                  <c:v>0.26826899999999998</c:v>
                </c:pt>
                <c:pt idx="3356">
                  <c:v>0.26915699999999998</c:v>
                </c:pt>
                <c:pt idx="3357">
                  <c:v>0.26995799999999998</c:v>
                </c:pt>
                <c:pt idx="3358">
                  <c:v>0.27073399999999997</c:v>
                </c:pt>
                <c:pt idx="3359">
                  <c:v>0.27151900000000001</c:v>
                </c:pt>
                <c:pt idx="3360">
                  <c:v>0.27228000000000002</c:v>
                </c:pt>
                <c:pt idx="3361">
                  <c:v>0.27296900000000002</c:v>
                </c:pt>
                <c:pt idx="3362">
                  <c:v>0.273563</c:v>
                </c:pt>
                <c:pt idx="3363">
                  <c:v>0.274059</c:v>
                </c:pt>
                <c:pt idx="3364">
                  <c:v>0.27446500000000001</c:v>
                </c:pt>
                <c:pt idx="3365">
                  <c:v>0.27480500000000002</c:v>
                </c:pt>
                <c:pt idx="3366">
                  <c:v>0.27508899999999997</c:v>
                </c:pt>
                <c:pt idx="3367">
                  <c:v>0.27529799999999999</c:v>
                </c:pt>
                <c:pt idx="3368">
                  <c:v>0.27539999999999998</c:v>
                </c:pt>
                <c:pt idx="3369">
                  <c:v>0.27539999999999998</c:v>
                </c:pt>
                <c:pt idx="3370">
                  <c:v>0.27534500000000001</c:v>
                </c:pt>
                <c:pt idx="3371">
                  <c:v>0.27528000000000002</c:v>
                </c:pt>
                <c:pt idx="3372">
                  <c:v>0.27521499999999999</c:v>
                </c:pt>
                <c:pt idx="3373">
                  <c:v>0.27512900000000001</c:v>
                </c:pt>
                <c:pt idx="3374">
                  <c:v>0.27499200000000001</c:v>
                </c:pt>
                <c:pt idx="3375">
                  <c:v>0.27476800000000001</c:v>
                </c:pt>
                <c:pt idx="3376">
                  <c:v>0.27440399999999998</c:v>
                </c:pt>
                <c:pt idx="3377">
                  <c:v>0.27385100000000001</c:v>
                </c:pt>
                <c:pt idx="3378">
                  <c:v>0.27308700000000002</c:v>
                </c:pt>
                <c:pt idx="3379">
                  <c:v>0.27212900000000001</c:v>
                </c:pt>
                <c:pt idx="3380">
                  <c:v>0.27103699999999997</c:v>
                </c:pt>
                <c:pt idx="3381">
                  <c:v>0.269895</c:v>
                </c:pt>
                <c:pt idx="3382">
                  <c:v>0.26875100000000002</c:v>
                </c:pt>
                <c:pt idx="3383">
                  <c:v>0.26756099999999999</c:v>
                </c:pt>
                <c:pt idx="3384">
                  <c:v>0.26623000000000002</c:v>
                </c:pt>
                <c:pt idx="3385">
                  <c:v>0.26468999999999998</c:v>
                </c:pt>
                <c:pt idx="3386">
                  <c:v>0.26293699999999998</c:v>
                </c:pt>
                <c:pt idx="3387">
                  <c:v>0.260992</c:v>
                </c:pt>
                <c:pt idx="3388">
                  <c:v>0.25887100000000002</c:v>
                </c:pt>
                <c:pt idx="3389">
                  <c:v>0.25658300000000001</c:v>
                </c:pt>
                <c:pt idx="3390">
                  <c:v>0.25412899999999999</c:v>
                </c:pt>
                <c:pt idx="3391">
                  <c:v>0.25154100000000001</c:v>
                </c:pt>
                <c:pt idx="3392">
                  <c:v>0.248885</c:v>
                </c:pt>
                <c:pt idx="3393">
                  <c:v>0.24623</c:v>
                </c:pt>
                <c:pt idx="3394">
                  <c:v>0.243587</c:v>
                </c:pt>
                <c:pt idx="3395">
                  <c:v>0.24090700000000001</c:v>
                </c:pt>
                <c:pt idx="3396">
                  <c:v>0.23813000000000001</c:v>
                </c:pt>
                <c:pt idx="3397">
                  <c:v>0.23524200000000001</c:v>
                </c:pt>
                <c:pt idx="3398">
                  <c:v>0.23229</c:v>
                </c:pt>
                <c:pt idx="3399">
                  <c:v>0.22933999999999999</c:v>
                </c:pt>
                <c:pt idx="3400">
                  <c:v>0.22642300000000001</c:v>
                </c:pt>
                <c:pt idx="3401">
                  <c:v>0.223555</c:v>
                </c:pt>
                <c:pt idx="3402">
                  <c:v>0.22078</c:v>
                </c:pt>
                <c:pt idx="3403">
                  <c:v>0.21814800000000001</c:v>
                </c:pt>
                <c:pt idx="3404">
                  <c:v>0.21566299999999999</c:v>
                </c:pt>
                <c:pt idx="3405">
                  <c:v>0.21327199999999999</c:v>
                </c:pt>
                <c:pt idx="3406">
                  <c:v>0.210896</c:v>
                </c:pt>
                <c:pt idx="3407">
                  <c:v>0.208482</c:v>
                </c:pt>
                <c:pt idx="3408">
                  <c:v>0.20604</c:v>
                </c:pt>
                <c:pt idx="3409">
                  <c:v>0.20363800000000001</c:v>
                </c:pt>
                <c:pt idx="3410">
                  <c:v>0.201349</c:v>
                </c:pt>
                <c:pt idx="3411">
                  <c:v>0.199212</c:v>
                </c:pt>
                <c:pt idx="3412">
                  <c:v>0.19723399999999999</c:v>
                </c:pt>
                <c:pt idx="3413">
                  <c:v>0.19542100000000001</c:v>
                </c:pt>
                <c:pt idx="3414">
                  <c:v>0.193797</c:v>
                </c:pt>
                <c:pt idx="3415">
                  <c:v>0.19238</c:v>
                </c:pt>
                <c:pt idx="3416">
                  <c:v>0.19114100000000001</c:v>
                </c:pt>
                <c:pt idx="3417">
                  <c:v>0.190001</c:v>
                </c:pt>
                <c:pt idx="3418">
                  <c:v>0.18887799999999999</c:v>
                </c:pt>
                <c:pt idx="3419">
                  <c:v>0.187723</c:v>
                </c:pt>
                <c:pt idx="3420">
                  <c:v>0.18653800000000001</c:v>
                </c:pt>
                <c:pt idx="3421">
                  <c:v>0.18537400000000001</c:v>
                </c:pt>
                <c:pt idx="3422">
                  <c:v>0.18429200000000001</c:v>
                </c:pt>
                <c:pt idx="3423">
                  <c:v>0.18333099999999999</c:v>
                </c:pt>
                <c:pt idx="3424">
                  <c:v>0.18251999999999999</c:v>
                </c:pt>
                <c:pt idx="3425">
                  <c:v>0.181896</c:v>
                </c:pt>
                <c:pt idx="3426">
                  <c:v>0.18149199999999999</c:v>
                </c:pt>
                <c:pt idx="3427">
                  <c:v>0.18129700000000001</c:v>
                </c:pt>
                <c:pt idx="3428">
                  <c:v>0.18126500000000001</c:v>
                </c:pt>
                <c:pt idx="3429">
                  <c:v>0.18137</c:v>
                </c:pt>
                <c:pt idx="3430">
                  <c:v>0.18165899999999999</c:v>
                </c:pt>
                <c:pt idx="3431">
                  <c:v>0.182229</c:v>
                </c:pt>
                <c:pt idx="3432">
                  <c:v>0.18316499999999999</c:v>
                </c:pt>
                <c:pt idx="3433">
                  <c:v>0.18450900000000001</c:v>
                </c:pt>
                <c:pt idx="3434">
                  <c:v>0.18628400000000001</c:v>
                </c:pt>
                <c:pt idx="3435">
                  <c:v>0.18849399999999999</c:v>
                </c:pt>
                <c:pt idx="3436">
                  <c:v>0.19109699999999999</c:v>
                </c:pt>
                <c:pt idx="3437">
                  <c:v>0.194019</c:v>
                </c:pt>
                <c:pt idx="3438">
                  <c:v>0.19720299999999999</c:v>
                </c:pt>
                <c:pt idx="3439">
                  <c:v>0.20061999999999999</c:v>
                </c:pt>
                <c:pt idx="3440">
                  <c:v>0.204238</c:v>
                </c:pt>
                <c:pt idx="3441">
                  <c:v>0.208008</c:v>
                </c:pt>
                <c:pt idx="3442">
                  <c:v>0.21187500000000001</c:v>
                </c:pt>
                <c:pt idx="3443">
                  <c:v>0.21580099999999999</c:v>
                </c:pt>
                <c:pt idx="3444">
                  <c:v>0.219775</c:v>
                </c:pt>
                <c:pt idx="3445">
                  <c:v>0.223799</c:v>
                </c:pt>
                <c:pt idx="3446">
                  <c:v>0.22787399999999999</c:v>
                </c:pt>
                <c:pt idx="3447">
                  <c:v>0.23199900000000001</c:v>
                </c:pt>
                <c:pt idx="3448">
                  <c:v>0.236156</c:v>
                </c:pt>
                <c:pt idx="3449">
                  <c:v>0.240339</c:v>
                </c:pt>
                <c:pt idx="3450">
                  <c:v>0.244565</c:v>
                </c:pt>
                <c:pt idx="3451">
                  <c:v>0.24884700000000001</c:v>
                </c:pt>
                <c:pt idx="3452">
                  <c:v>0.25315599999999999</c:v>
                </c:pt>
                <c:pt idx="3453">
                  <c:v>0.25744299999999998</c:v>
                </c:pt>
                <c:pt idx="3454">
                  <c:v>0.261685</c:v>
                </c:pt>
                <c:pt idx="3455">
                  <c:v>0.26586399999999999</c:v>
                </c:pt>
                <c:pt idx="3456">
                  <c:v>0.26991300000000001</c:v>
                </c:pt>
                <c:pt idx="3457">
                  <c:v>0.27371800000000002</c:v>
                </c:pt>
                <c:pt idx="3458">
                  <c:v>0.277167</c:v>
                </c:pt>
                <c:pt idx="3459">
                  <c:v>0.28019699999999997</c:v>
                </c:pt>
                <c:pt idx="3460">
                  <c:v>0.28287499999999999</c:v>
                </c:pt>
                <c:pt idx="3461">
                  <c:v>0.285439</c:v>
                </c:pt>
                <c:pt idx="3462">
                  <c:v>0.288157</c:v>
                </c:pt>
                <c:pt idx="3463">
                  <c:v>0.29110399999999997</c:v>
                </c:pt>
                <c:pt idx="3464">
                  <c:v>0.29410500000000001</c:v>
                </c:pt>
                <c:pt idx="3465">
                  <c:v>0.29692099999999999</c:v>
                </c:pt>
                <c:pt idx="3466">
                  <c:v>0.29941899999999999</c:v>
                </c:pt>
                <c:pt idx="3467">
                  <c:v>0.30157099999999998</c:v>
                </c:pt>
                <c:pt idx="3468">
                  <c:v>0.30340099999999998</c:v>
                </c:pt>
                <c:pt idx="3469">
                  <c:v>0.30498199999999998</c:v>
                </c:pt>
                <c:pt idx="3470">
                  <c:v>0.30640400000000001</c:v>
                </c:pt>
                <c:pt idx="3471">
                  <c:v>0.307722</c:v>
                </c:pt>
                <c:pt idx="3472">
                  <c:v>0.30896400000000002</c:v>
                </c:pt>
                <c:pt idx="3473">
                  <c:v>0.31015700000000002</c:v>
                </c:pt>
                <c:pt idx="3474">
                  <c:v>0.31130400000000003</c:v>
                </c:pt>
                <c:pt idx="3475">
                  <c:v>0.31234800000000001</c:v>
                </c:pt>
                <c:pt idx="3476">
                  <c:v>0.31323899999999999</c:v>
                </c:pt>
                <c:pt idx="3477">
                  <c:v>0.31398599999999999</c:v>
                </c:pt>
                <c:pt idx="3478">
                  <c:v>0.314608</c:v>
                </c:pt>
                <c:pt idx="3479">
                  <c:v>0.31502599999999997</c:v>
                </c:pt>
                <c:pt idx="3480">
                  <c:v>0.31508599999999998</c:v>
                </c:pt>
                <c:pt idx="3481">
                  <c:v>0.31468800000000002</c:v>
                </c:pt>
                <c:pt idx="3482">
                  <c:v>0.313888</c:v>
                </c:pt>
                <c:pt idx="3483">
                  <c:v>0.31287500000000001</c:v>
                </c:pt>
                <c:pt idx="3484">
                  <c:v>0.31185400000000002</c:v>
                </c:pt>
                <c:pt idx="3485">
                  <c:v>0.31090600000000002</c:v>
                </c:pt>
                <c:pt idx="3486">
                  <c:v>0.30990800000000002</c:v>
                </c:pt>
                <c:pt idx="3487">
                  <c:v>0.30859599999999998</c:v>
                </c:pt>
                <c:pt idx="3488">
                  <c:v>0.306755</c:v>
                </c:pt>
                <c:pt idx="3489">
                  <c:v>0.30432999999999999</c:v>
                </c:pt>
                <c:pt idx="3490">
                  <c:v>0.30136600000000002</c:v>
                </c:pt>
                <c:pt idx="3491">
                  <c:v>0.29791499999999999</c:v>
                </c:pt>
                <c:pt idx="3492">
                  <c:v>0.294018</c:v>
                </c:pt>
                <c:pt idx="3493">
                  <c:v>0.28972100000000001</c:v>
                </c:pt>
                <c:pt idx="3494">
                  <c:v>0.28503400000000001</c:v>
                </c:pt>
                <c:pt idx="3495">
                  <c:v>0.27992600000000001</c:v>
                </c:pt>
                <c:pt idx="3496">
                  <c:v>0.274391</c:v>
                </c:pt>
                <c:pt idx="3497">
                  <c:v>0.26848300000000003</c:v>
                </c:pt>
                <c:pt idx="3498">
                  <c:v>0.26230900000000001</c:v>
                </c:pt>
                <c:pt idx="3499">
                  <c:v>0.25597700000000001</c:v>
                </c:pt>
                <c:pt idx="3500">
                  <c:v>0.249553</c:v>
                </c:pt>
                <c:pt idx="3501">
                  <c:v>0.24302399999999999</c:v>
                </c:pt>
                <c:pt idx="3502">
                  <c:v>0.23633100000000001</c:v>
                </c:pt>
                <c:pt idx="3503">
                  <c:v>0.229433</c:v>
                </c:pt>
                <c:pt idx="3504">
                  <c:v>0.22237599999999999</c:v>
                </c:pt>
                <c:pt idx="3505">
                  <c:v>0.21528900000000001</c:v>
                </c:pt>
                <c:pt idx="3506">
                  <c:v>0.20832300000000001</c:v>
                </c:pt>
                <c:pt idx="3507">
                  <c:v>0.201598</c:v>
                </c:pt>
                <c:pt idx="3508">
                  <c:v>0.19520499999999999</c:v>
                </c:pt>
                <c:pt idx="3509">
                  <c:v>0.189225</c:v>
                </c:pt>
                <c:pt idx="3510">
                  <c:v>0.18371000000000001</c:v>
                </c:pt>
                <c:pt idx="3511">
                  <c:v>0.17867</c:v>
                </c:pt>
                <c:pt idx="3512">
                  <c:v>0.17410200000000001</c:v>
                </c:pt>
                <c:pt idx="3513">
                  <c:v>0.17000799999999999</c:v>
                </c:pt>
                <c:pt idx="3514">
                  <c:v>0.16639599999999999</c:v>
                </c:pt>
                <c:pt idx="3515">
                  <c:v>0.16326199999999999</c:v>
                </c:pt>
                <c:pt idx="3516">
                  <c:v>0.16058500000000001</c:v>
                </c:pt>
                <c:pt idx="3517">
                  <c:v>0.15831700000000001</c:v>
                </c:pt>
                <c:pt idx="3518">
                  <c:v>0.15640200000000001</c:v>
                </c:pt>
                <c:pt idx="3519">
                  <c:v>0.15481800000000001</c:v>
                </c:pt>
                <c:pt idx="3520">
                  <c:v>0.15357100000000001</c:v>
                </c:pt>
                <c:pt idx="3521">
                  <c:v>0.152614</c:v>
                </c:pt>
                <c:pt idx="3522">
                  <c:v>0.15179200000000001</c:v>
                </c:pt>
                <c:pt idx="3523">
                  <c:v>0.150863</c:v>
                </c:pt>
                <c:pt idx="3524">
                  <c:v>0.14958299999999999</c:v>
                </c:pt>
                <c:pt idx="3525">
                  <c:v>0.14779200000000001</c:v>
                </c:pt>
                <c:pt idx="3526">
                  <c:v>0.145456</c:v>
                </c:pt>
                <c:pt idx="3527">
                  <c:v>0.142621</c:v>
                </c:pt>
                <c:pt idx="3528">
                  <c:v>0.139345</c:v>
                </c:pt>
                <c:pt idx="3529">
                  <c:v>0.13563700000000001</c:v>
                </c:pt>
                <c:pt idx="3530">
                  <c:v>0.13147400000000001</c:v>
                </c:pt>
                <c:pt idx="3531">
                  <c:v>0.126833</c:v>
                </c:pt>
                <c:pt idx="3532">
                  <c:v>0.121688</c:v>
                </c:pt>
                <c:pt idx="3533">
                  <c:v>0.11598899999999999</c:v>
                </c:pt>
                <c:pt idx="3534">
                  <c:v>0.10971599999999999</c:v>
                </c:pt>
                <c:pt idx="3535">
                  <c:v>0.102955</c:v>
                </c:pt>
                <c:pt idx="3536">
                  <c:v>9.5865000000000006E-2</c:v>
                </c:pt>
                <c:pt idx="3537">
                  <c:v>8.856E-2</c:v>
                </c:pt>
                <c:pt idx="3538">
                  <c:v>8.1081E-2</c:v>
                </c:pt>
                <c:pt idx="3539">
                  <c:v>7.3471999999999996E-2</c:v>
                </c:pt>
                <c:pt idx="3540">
                  <c:v>6.5839999999999996E-2</c:v>
                </c:pt>
                <c:pt idx="3541">
                  <c:v>5.8335999999999999E-2</c:v>
                </c:pt>
                <c:pt idx="3542">
                  <c:v>5.1103999999999997E-2</c:v>
                </c:pt>
                <c:pt idx="3543">
                  <c:v>4.4253000000000001E-2</c:v>
                </c:pt>
                <c:pt idx="3544">
                  <c:v>3.7830000000000003E-2</c:v>
                </c:pt>
                <c:pt idx="3545">
                  <c:v>3.1836999999999997E-2</c:v>
                </c:pt>
                <c:pt idx="3546">
                  <c:v>2.6263000000000002E-2</c:v>
                </c:pt>
                <c:pt idx="3547">
                  <c:v>2.1099E-2</c:v>
                </c:pt>
                <c:pt idx="3548">
                  <c:v>1.6345999999999999E-2</c:v>
                </c:pt>
                <c:pt idx="3549">
                  <c:v>1.205E-2</c:v>
                </c:pt>
                <c:pt idx="3550">
                  <c:v>8.3289999999999996E-3</c:v>
                </c:pt>
                <c:pt idx="3551">
                  <c:v>5.3330000000000001E-3</c:v>
                </c:pt>
                <c:pt idx="3552">
                  <c:v>3.1510000000000002E-3</c:v>
                </c:pt>
                <c:pt idx="3553">
                  <c:v>1.7570000000000001E-3</c:v>
                </c:pt>
                <c:pt idx="3554">
                  <c:v>1.049E-3</c:v>
                </c:pt>
                <c:pt idx="3555">
                  <c:v>9.19E-4</c:v>
                </c:pt>
                <c:pt idx="3556">
                  <c:v>7.5799999999999999E-4</c:v>
                </c:pt>
                <c:pt idx="3557">
                  <c:v>1.0610000000000001E-3</c:v>
                </c:pt>
                <c:pt idx="3558">
                  <c:v>2.0089999999999999E-3</c:v>
                </c:pt>
                <c:pt idx="3559">
                  <c:v>3.7169999999999998E-3</c:v>
                </c:pt>
                <c:pt idx="3560">
                  <c:v>6.2139999999999999E-3</c:v>
                </c:pt>
                <c:pt idx="3561">
                  <c:v>9.4310000000000001E-3</c:v>
                </c:pt>
                <c:pt idx="3562">
                  <c:v>1.3309E-2</c:v>
                </c:pt>
                <c:pt idx="3563">
                  <c:v>1.7871000000000001E-2</c:v>
                </c:pt>
                <c:pt idx="3564">
                  <c:v>2.3182999999999999E-2</c:v>
                </c:pt>
                <c:pt idx="3565">
                  <c:v>2.929E-2</c:v>
                </c:pt>
                <c:pt idx="3566">
                  <c:v>3.6195999999999999E-2</c:v>
                </c:pt>
                <c:pt idx="3567">
                  <c:v>4.3892E-2</c:v>
                </c:pt>
                <c:pt idx="3568">
                  <c:v>5.2389999999999999E-2</c:v>
                </c:pt>
                <c:pt idx="3569">
                  <c:v>6.1716E-2</c:v>
                </c:pt>
                <c:pt idx="3570">
                  <c:v>7.1883000000000002E-2</c:v>
                </c:pt>
                <c:pt idx="3571">
                  <c:v>8.2868999999999998E-2</c:v>
                </c:pt>
                <c:pt idx="3572">
                  <c:v>9.4677999999999998E-2</c:v>
                </c:pt>
                <c:pt idx="3573">
                  <c:v>0.10739899999999999</c:v>
                </c:pt>
                <c:pt idx="3574">
                  <c:v>0.121144</c:v>
                </c:pt>
                <c:pt idx="3575">
                  <c:v>0.13595599999999999</c:v>
                </c:pt>
                <c:pt idx="3576">
                  <c:v>0.15176100000000001</c:v>
                </c:pt>
                <c:pt idx="3577">
                  <c:v>0.168436</c:v>
                </c:pt>
                <c:pt idx="3578">
                  <c:v>0.18587000000000001</c:v>
                </c:pt>
                <c:pt idx="3579">
                  <c:v>0.204017</c:v>
                </c:pt>
                <c:pt idx="3580">
                  <c:v>0.22290399999999999</c:v>
                </c:pt>
                <c:pt idx="3581">
                  <c:v>0.24260899999999999</c:v>
                </c:pt>
                <c:pt idx="3582">
                  <c:v>0.26319399999999998</c:v>
                </c:pt>
                <c:pt idx="3583">
                  <c:v>0.28459600000000002</c:v>
                </c:pt>
                <c:pt idx="3584">
                  <c:v>0.30659900000000001</c:v>
                </c:pt>
                <c:pt idx="3585">
                  <c:v>0.32892199999999999</c:v>
                </c:pt>
                <c:pt idx="3586">
                  <c:v>0.351356</c:v>
                </c:pt>
                <c:pt idx="3587">
                  <c:v>0.37379000000000001</c:v>
                </c:pt>
                <c:pt idx="3588">
                  <c:v>0.39610899999999999</c:v>
                </c:pt>
                <c:pt idx="3589">
                  <c:v>0.41809000000000002</c:v>
                </c:pt>
                <c:pt idx="3590">
                  <c:v>0.439419</c:v>
                </c:pt>
                <c:pt idx="3591">
                  <c:v>0.45980599999999999</c:v>
                </c:pt>
                <c:pt idx="3592">
                  <c:v>0.47904400000000003</c:v>
                </c:pt>
                <c:pt idx="3593">
                  <c:v>0.49698900000000001</c:v>
                </c:pt>
                <c:pt idx="3594">
                  <c:v>0.51351599999999997</c:v>
                </c:pt>
                <c:pt idx="3595">
                  <c:v>0.528501</c:v>
                </c:pt>
                <c:pt idx="3596">
                  <c:v>0.54182200000000003</c:v>
                </c:pt>
                <c:pt idx="3597">
                  <c:v>0.55337400000000003</c:v>
                </c:pt>
                <c:pt idx="3598">
                  <c:v>0.56309900000000002</c:v>
                </c:pt>
                <c:pt idx="3599">
                  <c:v>0.57100899999999999</c:v>
                </c:pt>
                <c:pt idx="3600">
                  <c:v>0.57716100000000004</c:v>
                </c:pt>
                <c:pt idx="3601">
                  <c:v>0.58159899999999998</c:v>
                </c:pt>
                <c:pt idx="3602">
                  <c:v>0.58433299999999999</c:v>
                </c:pt>
                <c:pt idx="3603">
                  <c:v>0.58538400000000002</c:v>
                </c:pt>
                <c:pt idx="3604">
                  <c:v>0.58483600000000002</c:v>
                </c:pt>
                <c:pt idx="3605">
                  <c:v>0.58283200000000002</c:v>
                </c:pt>
                <c:pt idx="3606">
                  <c:v>0.57952199999999998</c:v>
                </c:pt>
                <c:pt idx="3607">
                  <c:v>0.575044</c:v>
                </c:pt>
                <c:pt idx="3608">
                  <c:v>0.56954700000000003</c:v>
                </c:pt>
                <c:pt idx="3609">
                  <c:v>0.56322899999999998</c:v>
                </c:pt>
                <c:pt idx="3610">
                  <c:v>0.55632000000000004</c:v>
                </c:pt>
                <c:pt idx="3611">
                  <c:v>0.54898800000000003</c:v>
                </c:pt>
                <c:pt idx="3612">
                  <c:v>0.54127599999999998</c:v>
                </c:pt>
                <c:pt idx="3613">
                  <c:v>0.53315199999999996</c:v>
                </c:pt>
                <c:pt idx="3614">
                  <c:v>0.52466900000000005</c:v>
                </c:pt>
                <c:pt idx="3615">
                  <c:v>0.51600900000000005</c:v>
                </c:pt>
                <c:pt idx="3616">
                  <c:v>0.50737699999999997</c:v>
                </c:pt>
                <c:pt idx="3617">
                  <c:v>0.49891400000000002</c:v>
                </c:pt>
                <c:pt idx="3618">
                  <c:v>0.490732</c:v>
                </c:pt>
                <c:pt idx="3619">
                  <c:v>0.48297699999999999</c:v>
                </c:pt>
                <c:pt idx="3620">
                  <c:v>0.47581000000000001</c:v>
                </c:pt>
                <c:pt idx="3621">
                  <c:v>0.46936</c:v>
                </c:pt>
                <c:pt idx="3622">
                  <c:v>0.46373799999999998</c:v>
                </c:pt>
                <c:pt idx="3623">
                  <c:v>0.45904800000000001</c:v>
                </c:pt>
                <c:pt idx="3624">
                  <c:v>0.45536300000000002</c:v>
                </c:pt>
                <c:pt idx="3625">
                  <c:v>0.45266499999999998</c:v>
                </c:pt>
                <c:pt idx="3626">
                  <c:v>0.45086399999999999</c:v>
                </c:pt>
                <c:pt idx="3627">
                  <c:v>0.44990000000000002</c:v>
                </c:pt>
                <c:pt idx="3628">
                  <c:v>0.44981900000000002</c:v>
                </c:pt>
                <c:pt idx="3629">
                  <c:v>0.45073600000000003</c:v>
                </c:pt>
                <c:pt idx="3630">
                  <c:v>0.45270700000000003</c:v>
                </c:pt>
                <c:pt idx="3631">
                  <c:v>0.45566499999999999</c:v>
                </c:pt>
                <c:pt idx="3632">
                  <c:v>0.45946599999999999</c:v>
                </c:pt>
                <c:pt idx="3633">
                  <c:v>0.46399000000000001</c:v>
                </c:pt>
                <c:pt idx="3634">
                  <c:v>0.469165</c:v>
                </c:pt>
                <c:pt idx="3635">
                  <c:v>0.47492699999999999</c:v>
                </c:pt>
                <c:pt idx="3636">
                  <c:v>0.48122999999999999</c:v>
                </c:pt>
                <c:pt idx="3637">
                  <c:v>0.48807099999999998</c:v>
                </c:pt>
                <c:pt idx="3638">
                  <c:v>0.49545299999999998</c:v>
                </c:pt>
                <c:pt idx="3639">
                  <c:v>0.50329199999999996</c:v>
                </c:pt>
                <c:pt idx="3640">
                  <c:v>0.51144500000000004</c:v>
                </c:pt>
                <c:pt idx="3641">
                  <c:v>0.51982200000000001</c:v>
                </c:pt>
                <c:pt idx="3642">
                  <c:v>0.52843700000000005</c:v>
                </c:pt>
                <c:pt idx="3643">
                  <c:v>0.53734599999999999</c:v>
                </c:pt>
                <c:pt idx="3644">
                  <c:v>0.54659000000000002</c:v>
                </c:pt>
                <c:pt idx="3645">
                  <c:v>0.55620999999999998</c:v>
                </c:pt>
                <c:pt idx="3646">
                  <c:v>0.56625499999999995</c:v>
                </c:pt>
                <c:pt idx="3647">
                  <c:v>0.57676300000000003</c:v>
                </c:pt>
                <c:pt idx="3648">
                  <c:v>0.58771600000000002</c:v>
                </c:pt>
                <c:pt idx="3649">
                  <c:v>0.59906000000000004</c:v>
                </c:pt>
                <c:pt idx="3650">
                  <c:v>0.61074700000000004</c:v>
                </c:pt>
                <c:pt idx="3651">
                  <c:v>0.62274499999999999</c:v>
                </c:pt>
                <c:pt idx="3652">
                  <c:v>0.635019</c:v>
                </c:pt>
                <c:pt idx="3653">
                  <c:v>0.647505</c:v>
                </c:pt>
                <c:pt idx="3654">
                  <c:v>0.66012300000000002</c:v>
                </c:pt>
                <c:pt idx="3655">
                  <c:v>0.67278899999999997</c:v>
                </c:pt>
                <c:pt idx="3656">
                  <c:v>0.68545100000000003</c:v>
                </c:pt>
                <c:pt idx="3657">
                  <c:v>0.69810799999999995</c:v>
                </c:pt>
                <c:pt idx="3658">
                  <c:v>0.71076499999999998</c:v>
                </c:pt>
                <c:pt idx="3659">
                  <c:v>0.72336900000000004</c:v>
                </c:pt>
                <c:pt idx="3660">
                  <c:v>0.735819</c:v>
                </c:pt>
                <c:pt idx="3661">
                  <c:v>0.74798200000000004</c:v>
                </c:pt>
                <c:pt idx="3662">
                  <c:v>0.75968199999999997</c:v>
                </c:pt>
                <c:pt idx="3663">
                  <c:v>0.77073199999999997</c:v>
                </c:pt>
                <c:pt idx="3664">
                  <c:v>0.78102000000000005</c:v>
                </c:pt>
                <c:pt idx="3665">
                  <c:v>0.79052</c:v>
                </c:pt>
                <c:pt idx="3666">
                  <c:v>0.79924099999999998</c:v>
                </c:pt>
                <c:pt idx="3667">
                  <c:v>0.80718500000000004</c:v>
                </c:pt>
                <c:pt idx="3668">
                  <c:v>0.81434700000000004</c:v>
                </c:pt>
                <c:pt idx="3669">
                  <c:v>0.820712</c:v>
                </c:pt>
                <c:pt idx="3670">
                  <c:v>0.82625599999999999</c:v>
                </c:pt>
                <c:pt idx="3671">
                  <c:v>0.83098799999999995</c:v>
                </c:pt>
                <c:pt idx="3672">
                  <c:v>0.83501000000000003</c:v>
                </c:pt>
                <c:pt idx="3673">
                  <c:v>0.83857000000000004</c:v>
                </c:pt>
                <c:pt idx="3674">
                  <c:v>0.84204900000000005</c:v>
                </c:pt>
                <c:pt idx="3675">
                  <c:v>0.84585600000000005</c:v>
                </c:pt>
                <c:pt idx="3676">
                  <c:v>0.85033300000000001</c:v>
                </c:pt>
                <c:pt idx="3677">
                  <c:v>0.85573900000000003</c:v>
                </c:pt>
                <c:pt idx="3678">
                  <c:v>0.862286</c:v>
                </c:pt>
                <c:pt idx="3679">
                  <c:v>0.87016099999999996</c:v>
                </c:pt>
                <c:pt idx="3680">
                  <c:v>0.87954900000000003</c:v>
                </c:pt>
                <c:pt idx="3681">
                  <c:v>0.89066299999999998</c:v>
                </c:pt>
                <c:pt idx="3682">
                  <c:v>0.90369299999999997</c:v>
                </c:pt>
                <c:pt idx="3683">
                  <c:v>0.91874699999999998</c:v>
                </c:pt>
                <c:pt idx="3684">
                  <c:v>0.93589199999999995</c:v>
                </c:pt>
                <c:pt idx="3685">
                  <c:v>0.95522899999999999</c:v>
                </c:pt>
                <c:pt idx="3686">
                  <c:v>0.97686600000000001</c:v>
                </c:pt>
                <c:pt idx="3687">
                  <c:v>1.0007809999999999</c:v>
                </c:pt>
                <c:pt idx="3688">
                  <c:v>1.0267790000000001</c:v>
                </c:pt>
                <c:pt idx="3689">
                  <c:v>1.054583</c:v>
                </c:pt>
                <c:pt idx="3690">
                  <c:v>1.0839129999999999</c:v>
                </c:pt>
                <c:pt idx="3691">
                  <c:v>1.1144670000000001</c:v>
                </c:pt>
                <c:pt idx="3692">
                  <c:v>1.1458969999999999</c:v>
                </c:pt>
                <c:pt idx="3693">
                  <c:v>1.177851</c:v>
                </c:pt>
                <c:pt idx="3694">
                  <c:v>1.2099960000000001</c:v>
                </c:pt>
                <c:pt idx="3695">
                  <c:v>1.2419929999999999</c:v>
                </c:pt>
                <c:pt idx="3696">
                  <c:v>1.27352</c:v>
                </c:pt>
                <c:pt idx="3697">
                  <c:v>1.3043089999999999</c:v>
                </c:pt>
                <c:pt idx="3698">
                  <c:v>1.334095</c:v>
                </c:pt>
                <c:pt idx="3699">
                  <c:v>1.3624959999999999</c:v>
                </c:pt>
                <c:pt idx="3700">
                  <c:v>1.388987</c:v>
                </c:pt>
                <c:pt idx="3701">
                  <c:v>1.4130290000000001</c:v>
                </c:pt>
                <c:pt idx="3702">
                  <c:v>1.434175</c:v>
                </c:pt>
                <c:pt idx="3703">
                  <c:v>1.4520580000000001</c:v>
                </c:pt>
                <c:pt idx="3704">
                  <c:v>1.4663520000000001</c:v>
                </c:pt>
                <c:pt idx="3705">
                  <c:v>1.4768289999999999</c:v>
                </c:pt>
                <c:pt idx="3706">
                  <c:v>1.483498</c:v>
                </c:pt>
                <c:pt idx="3707">
                  <c:v>1.4867269999999999</c:v>
                </c:pt>
                <c:pt idx="3708">
                  <c:v>1.4872339999999999</c:v>
                </c:pt>
                <c:pt idx="3709">
                  <c:v>1.48586</c:v>
                </c:pt>
                <c:pt idx="3710">
                  <c:v>1.4832099999999999</c:v>
                </c:pt>
                <c:pt idx="3711">
                  <c:v>1.479511</c:v>
                </c:pt>
                <c:pt idx="3712">
                  <c:v>1.4748330000000001</c:v>
                </c:pt>
                <c:pt idx="3713">
                  <c:v>1.46933</c:v>
                </c:pt>
                <c:pt idx="3714">
                  <c:v>1.4632130000000001</c:v>
                </c:pt>
                <c:pt idx="3715">
                  <c:v>1.456666</c:v>
                </c:pt>
                <c:pt idx="3716">
                  <c:v>1.449921999999999</c:v>
                </c:pt>
                <c:pt idx="3717">
                  <c:v>1.443333</c:v>
                </c:pt>
                <c:pt idx="3718">
                  <c:v>1.43729</c:v>
                </c:pt>
                <c:pt idx="3719">
                  <c:v>1.4321539999999999</c:v>
                </c:pt>
                <c:pt idx="3720">
                  <c:v>1.428299</c:v>
                </c:pt>
                <c:pt idx="3721">
                  <c:v>1.426078</c:v>
                </c:pt>
                <c:pt idx="3722">
                  <c:v>1.425662</c:v>
                </c:pt>
                <c:pt idx="3723">
                  <c:v>1.4269449999999999</c:v>
                </c:pt>
                <c:pt idx="3724">
                  <c:v>1.4296409999999999</c:v>
                </c:pt>
                <c:pt idx="3725">
                  <c:v>1.433422</c:v>
                </c:pt>
                <c:pt idx="3726">
                  <c:v>1.4379850000000001</c:v>
                </c:pt>
                <c:pt idx="3727">
                  <c:v>1.4431</c:v>
                </c:pt>
                <c:pt idx="3728">
                  <c:v>1.448682</c:v>
                </c:pt>
                <c:pt idx="3729">
                  <c:v>1.45486</c:v>
                </c:pt>
                <c:pt idx="3730">
                  <c:v>1.461965</c:v>
                </c:pt>
                <c:pt idx="3731">
                  <c:v>1.4704219999999999</c:v>
                </c:pt>
                <c:pt idx="3732">
                  <c:v>1.480494</c:v>
                </c:pt>
                <c:pt idx="3733">
                  <c:v>1.4920329999999999</c:v>
                </c:pt>
                <c:pt idx="3734">
                  <c:v>1.504481</c:v>
                </c:pt>
                <c:pt idx="3735">
                  <c:v>1.5172349999999999</c:v>
                </c:pt>
                <c:pt idx="3736">
                  <c:v>1.5299739999999999</c:v>
                </c:pt>
                <c:pt idx="3737">
                  <c:v>1.542627</c:v>
                </c:pt>
                <c:pt idx="3738">
                  <c:v>1.555148</c:v>
                </c:pt>
                <c:pt idx="3739">
                  <c:v>1.5674669999999999</c:v>
                </c:pt>
                <c:pt idx="3740">
                  <c:v>1.57961</c:v>
                </c:pt>
                <c:pt idx="3741">
                  <c:v>1.5917410000000001</c:v>
                </c:pt>
                <c:pt idx="3742">
                  <c:v>1.604104</c:v>
                </c:pt>
                <c:pt idx="3743">
                  <c:v>1.616987</c:v>
                </c:pt>
                <c:pt idx="3744">
                  <c:v>1.6306020000000001</c:v>
                </c:pt>
                <c:pt idx="3745">
                  <c:v>1.6448780000000001</c:v>
                </c:pt>
                <c:pt idx="3746">
                  <c:v>1.659424</c:v>
                </c:pt>
                <c:pt idx="3747">
                  <c:v>1.673829</c:v>
                </c:pt>
                <c:pt idx="3748">
                  <c:v>1.6880029999999999</c:v>
                </c:pt>
                <c:pt idx="3749">
                  <c:v>1.7021539999999999</c:v>
                </c:pt>
                <c:pt idx="3750">
                  <c:v>1.7164779999999999</c:v>
                </c:pt>
                <c:pt idx="3751">
                  <c:v>1.730953</c:v>
                </c:pt>
                <c:pt idx="3752">
                  <c:v>1.7453700000000001</c:v>
                </c:pt>
                <c:pt idx="3753">
                  <c:v>1.7595019999999999</c:v>
                </c:pt>
                <c:pt idx="3754">
                  <c:v>1.7732110000000001</c:v>
                </c:pt>
                <c:pt idx="3755">
                  <c:v>1.7864390000000001</c:v>
                </c:pt>
                <c:pt idx="3756">
                  <c:v>1.799113</c:v>
                </c:pt>
                <c:pt idx="3757">
                  <c:v>1.8111139999999999</c:v>
                </c:pt>
                <c:pt idx="3758">
                  <c:v>1.8223849999999999</c:v>
                </c:pt>
                <c:pt idx="3759">
                  <c:v>1.8329839999999999</c:v>
                </c:pt>
                <c:pt idx="3760">
                  <c:v>1.8429679999999999</c:v>
                </c:pt>
                <c:pt idx="3761">
                  <c:v>1.8523069999999999</c:v>
                </c:pt>
                <c:pt idx="3762">
                  <c:v>1.8610469999999999</c:v>
                </c:pt>
                <c:pt idx="3763">
                  <c:v>1.8695090000000001</c:v>
                </c:pt>
                <c:pt idx="3764">
                  <c:v>1.878177</c:v>
                </c:pt>
                <c:pt idx="3765">
                  <c:v>1.8873819999999999</c:v>
                </c:pt>
                <c:pt idx="3766">
                  <c:v>1.897151</c:v>
                </c:pt>
                <c:pt idx="3767">
                  <c:v>1.907278</c:v>
                </c:pt>
                <c:pt idx="3768">
                  <c:v>1.9174439999999999</c:v>
                </c:pt>
                <c:pt idx="3769">
                  <c:v>1.9273149999999999</c:v>
                </c:pt>
                <c:pt idx="3770">
                  <c:v>1.9367209999999999</c:v>
                </c:pt>
                <c:pt idx="3771">
                  <c:v>1.945781</c:v>
                </c:pt>
                <c:pt idx="3772">
                  <c:v>1.9547620000000001</c:v>
                </c:pt>
                <c:pt idx="3773">
                  <c:v>1.9637420000000001</c:v>
                </c:pt>
                <c:pt idx="3774">
                  <c:v>1.9724379999999999</c:v>
                </c:pt>
                <c:pt idx="3775">
                  <c:v>1.9803649999999999</c:v>
                </c:pt>
                <c:pt idx="3776">
                  <c:v>1.9871080000000001</c:v>
                </c:pt>
                <c:pt idx="3777">
                  <c:v>1.992445</c:v>
                </c:pt>
                <c:pt idx="3778">
                  <c:v>1.9963360000000001</c:v>
                </c:pt>
                <c:pt idx="3779">
                  <c:v>1.998842</c:v>
                </c:pt>
                <c:pt idx="3780">
                  <c:v>2</c:v>
                </c:pt>
                <c:pt idx="3781">
                  <c:v>1.9997400000000001</c:v>
                </c:pt>
                <c:pt idx="3782">
                  <c:v>1.9979199999999999</c:v>
                </c:pt>
                <c:pt idx="3783">
                  <c:v>1.9944360000000001</c:v>
                </c:pt>
                <c:pt idx="3784">
                  <c:v>1.9893400000000001</c:v>
                </c:pt>
                <c:pt idx="3785">
                  <c:v>1.9829369999999999</c:v>
                </c:pt>
                <c:pt idx="3786">
                  <c:v>1.9757309999999999</c:v>
                </c:pt>
                <c:pt idx="3787">
                  <c:v>1.9681029999999999</c:v>
                </c:pt>
                <c:pt idx="3788">
                  <c:v>1.960018</c:v>
                </c:pt>
                <c:pt idx="3789">
                  <c:v>1.9511240000000001</c:v>
                </c:pt>
                <c:pt idx="3790">
                  <c:v>1.941136</c:v>
                </c:pt>
                <c:pt idx="3791">
                  <c:v>1.9300390000000001</c:v>
                </c:pt>
                <c:pt idx="3792">
                  <c:v>1.917999</c:v>
                </c:pt>
                <c:pt idx="3793">
                  <c:v>1.9052249999999991</c:v>
                </c:pt>
                <c:pt idx="3794">
                  <c:v>1.89192</c:v>
                </c:pt>
                <c:pt idx="3795">
                  <c:v>1.8782239999999999</c:v>
                </c:pt>
                <c:pt idx="3796">
                  <c:v>1.8641270000000001</c:v>
                </c:pt>
                <c:pt idx="3797">
                  <c:v>1.8494980000000001</c:v>
                </c:pt>
                <c:pt idx="3798">
                  <c:v>1.834219</c:v>
                </c:pt>
                <c:pt idx="3799">
                  <c:v>1.8182689999999999</c:v>
                </c:pt>
                <c:pt idx="3800">
                  <c:v>1.801725</c:v>
                </c:pt>
                <c:pt idx="3801">
                  <c:v>1.784727</c:v>
                </c:pt>
                <c:pt idx="3802">
                  <c:v>1.7674510000000001</c:v>
                </c:pt>
                <c:pt idx="3803">
                  <c:v>1.750038</c:v>
                </c:pt>
                <c:pt idx="3804">
                  <c:v>1.732553</c:v>
                </c:pt>
                <c:pt idx="3805">
                  <c:v>1.7150430000000001</c:v>
                </c:pt>
                <c:pt idx="3806">
                  <c:v>1.6976020000000001</c:v>
                </c:pt>
                <c:pt idx="3807">
                  <c:v>1.6803490000000001</c:v>
                </c:pt>
                <c:pt idx="3808">
                  <c:v>1.6633770000000001</c:v>
                </c:pt>
                <c:pt idx="3809">
                  <c:v>1.6467309999999999</c:v>
                </c:pt>
                <c:pt idx="3810">
                  <c:v>1.630358</c:v>
                </c:pt>
                <c:pt idx="3811">
                  <c:v>1.6140589999999999</c:v>
                </c:pt>
                <c:pt idx="3812">
                  <c:v>1.5976030000000001</c:v>
                </c:pt>
                <c:pt idx="3813">
                  <c:v>1.5809500000000001</c:v>
                </c:pt>
                <c:pt idx="3814">
                  <c:v>1.564281</c:v>
                </c:pt>
                <c:pt idx="3815">
                  <c:v>1.5477700000000001</c:v>
                </c:pt>
                <c:pt idx="3816">
                  <c:v>1.5313870000000001</c:v>
                </c:pt>
                <c:pt idx="3817">
                  <c:v>1.5149280000000001</c:v>
                </c:pt>
                <c:pt idx="3818">
                  <c:v>1.4981059999999999</c:v>
                </c:pt>
                <c:pt idx="3819">
                  <c:v>1.4805790000000001</c:v>
                </c:pt>
                <c:pt idx="3820">
                  <c:v>1.4620040000000001</c:v>
                </c:pt>
                <c:pt idx="3821">
                  <c:v>1.4421550000000001</c:v>
                </c:pt>
                <c:pt idx="3822">
                  <c:v>1.4209719999999999</c:v>
                </c:pt>
                <c:pt idx="3823">
                  <c:v>1.3984890000000001</c:v>
                </c:pt>
                <c:pt idx="3824">
                  <c:v>1.3747419999999999</c:v>
                </c:pt>
                <c:pt idx="3825">
                  <c:v>1.3497049999999999</c:v>
                </c:pt>
                <c:pt idx="3826">
                  <c:v>1.323296</c:v>
                </c:pt>
                <c:pt idx="3827">
                  <c:v>1.2954559999999999</c:v>
                </c:pt>
                <c:pt idx="3828">
                  <c:v>1.2662519999999999</c:v>
                </c:pt>
                <c:pt idx="3829">
                  <c:v>1.2358469999999999</c:v>
                </c:pt>
                <c:pt idx="3830">
                  <c:v>1.2043429999999999</c:v>
                </c:pt>
                <c:pt idx="3831">
                  <c:v>1.171743</c:v>
                </c:pt>
                <c:pt idx="3832">
                  <c:v>1.138083</c:v>
                </c:pt>
                <c:pt idx="3833">
                  <c:v>1.10354</c:v>
                </c:pt>
                <c:pt idx="3834">
                  <c:v>1.06836</c:v>
                </c:pt>
                <c:pt idx="3835">
                  <c:v>1.03278</c:v>
                </c:pt>
                <c:pt idx="3836">
                  <c:v>0.99708799999999997</c:v>
                </c:pt>
                <c:pt idx="3837">
                  <c:v>0.961669</c:v>
                </c:pt>
                <c:pt idx="3838">
                  <c:v>0.92690399999999995</c:v>
                </c:pt>
                <c:pt idx="3839">
                  <c:v>0.89301200000000003</c:v>
                </c:pt>
                <c:pt idx="3840">
                  <c:v>0.86005600000000004</c:v>
                </c:pt>
                <c:pt idx="3841">
                  <c:v>0.82807799999999998</c:v>
                </c:pt>
                <c:pt idx="3842">
                  <c:v>0.79716600000000004</c:v>
                </c:pt>
                <c:pt idx="3843">
                  <c:v>0.76740200000000003</c:v>
                </c:pt>
                <c:pt idx="3844">
                  <c:v>0.73884799999999995</c:v>
                </c:pt>
                <c:pt idx="3845">
                  <c:v>0.71159899999999998</c:v>
                </c:pt>
                <c:pt idx="3846">
                  <c:v>0.68576999999999999</c:v>
                </c:pt>
                <c:pt idx="3847">
                  <c:v>0.66139000000000003</c:v>
                </c:pt>
                <c:pt idx="3848">
                  <c:v>0.63837600000000005</c:v>
                </c:pt>
                <c:pt idx="3849">
                  <c:v>0.61660800000000004</c:v>
                </c:pt>
                <c:pt idx="3850">
                  <c:v>0.59597100000000003</c:v>
                </c:pt>
                <c:pt idx="3851">
                  <c:v>0.57632399999999995</c:v>
                </c:pt>
                <c:pt idx="3852">
                  <c:v>0.55749800000000005</c:v>
                </c:pt>
                <c:pt idx="3853">
                  <c:v>0.53933699999999996</c:v>
                </c:pt>
                <c:pt idx="3854">
                  <c:v>0.521733</c:v>
                </c:pt>
                <c:pt idx="3855">
                  <c:v>0.50464699999999996</c:v>
                </c:pt>
                <c:pt idx="3856">
                  <c:v>0.48809900000000001</c:v>
                </c:pt>
                <c:pt idx="3857">
                  <c:v>0.47209200000000001</c:v>
                </c:pt>
                <c:pt idx="3858">
                  <c:v>0.45653300000000002</c:v>
                </c:pt>
                <c:pt idx="3859">
                  <c:v>0.44128400000000001</c:v>
                </c:pt>
                <c:pt idx="3860">
                  <c:v>0.42627599999999999</c:v>
                </c:pt>
                <c:pt idx="3861">
                  <c:v>0.41155000000000003</c:v>
                </c:pt>
                <c:pt idx="3862">
                  <c:v>0.39717200000000003</c:v>
                </c:pt>
                <c:pt idx="3863">
                  <c:v>0.38317299999999999</c:v>
                </c:pt>
                <c:pt idx="3864">
                  <c:v>0.36959199999999998</c:v>
                </c:pt>
                <c:pt idx="3865">
                  <c:v>0.35654999999999998</c:v>
                </c:pt>
                <c:pt idx="3866">
                  <c:v>0.34419499999999997</c:v>
                </c:pt>
                <c:pt idx="3867">
                  <c:v>0.332621</c:v>
                </c:pt>
                <c:pt idx="3868">
                  <c:v>0.321849</c:v>
                </c:pt>
                <c:pt idx="3869">
                  <c:v>0.31185000000000002</c:v>
                </c:pt>
                <c:pt idx="3870">
                  <c:v>0.30252299999999999</c:v>
                </c:pt>
                <c:pt idx="3871">
                  <c:v>0.29372199999999998</c:v>
                </c:pt>
                <c:pt idx="3872">
                  <c:v>0.285354</c:v>
                </c:pt>
                <c:pt idx="3873">
                  <c:v>0.277395</c:v>
                </c:pt>
                <c:pt idx="3874">
                  <c:v>0.26979399999999998</c:v>
                </c:pt>
                <c:pt idx="3875">
                  <c:v>0.26242700000000002</c:v>
                </c:pt>
                <c:pt idx="3876">
                  <c:v>0.255164</c:v>
                </c:pt>
                <c:pt idx="3877">
                  <c:v>0.247949</c:v>
                </c:pt>
                <c:pt idx="3878">
                  <c:v>0.24082100000000001</c:v>
                </c:pt>
                <c:pt idx="3879">
                  <c:v>0.23385600000000001</c:v>
                </c:pt>
                <c:pt idx="3880">
                  <c:v>0.227076</c:v>
                </c:pt>
                <c:pt idx="3881">
                  <c:v>0.22037999999999999</c:v>
                </c:pt>
                <c:pt idx="3882">
                  <c:v>0.21359800000000001</c:v>
                </c:pt>
                <c:pt idx="3883">
                  <c:v>0.20664299999999999</c:v>
                </c:pt>
                <c:pt idx="3884">
                  <c:v>0.199597</c:v>
                </c:pt>
                <c:pt idx="3885">
                  <c:v>0.19264200000000001</c:v>
                </c:pt>
                <c:pt idx="3886">
                  <c:v>0.18595100000000001</c:v>
                </c:pt>
                <c:pt idx="3887">
                  <c:v>0.179641</c:v>
                </c:pt>
                <c:pt idx="3888">
                  <c:v>0.173822</c:v>
                </c:pt>
                <c:pt idx="3889">
                  <c:v>0.16861799999999999</c:v>
                </c:pt>
                <c:pt idx="3890">
                  <c:v>0.164127</c:v>
                </c:pt>
                <c:pt idx="3891">
                  <c:v>0.160358</c:v>
                </c:pt>
                <c:pt idx="3892">
                  <c:v>0.157192</c:v>
                </c:pt>
                <c:pt idx="3893">
                  <c:v>0.154444</c:v>
                </c:pt>
                <c:pt idx="3894">
                  <c:v>0.15196799999999999</c:v>
                </c:pt>
                <c:pt idx="3895">
                  <c:v>0.149704</c:v>
                </c:pt>
                <c:pt idx="3896">
                  <c:v>0.14766000000000001</c:v>
                </c:pt>
                <c:pt idx="3897">
                  <c:v>0.145872</c:v>
                </c:pt>
                <c:pt idx="3898">
                  <c:v>0.14436299999999999</c:v>
                </c:pt>
                <c:pt idx="3899">
                  <c:v>0.143063</c:v>
                </c:pt>
                <c:pt idx="3900">
                  <c:v>0.14180100000000001</c:v>
                </c:pt>
                <c:pt idx="3901">
                  <c:v>0.14047000000000001</c:v>
                </c:pt>
                <c:pt idx="3902">
                  <c:v>0.13914899999999999</c:v>
                </c:pt>
                <c:pt idx="3903">
                  <c:v>0.13796900000000001</c:v>
                </c:pt>
                <c:pt idx="3904">
                  <c:v>0.13691600000000001</c:v>
                </c:pt>
                <c:pt idx="3905">
                  <c:v>0.13583200000000001</c:v>
                </c:pt>
                <c:pt idx="3906">
                  <c:v>0.13459499999999999</c:v>
                </c:pt>
                <c:pt idx="3907">
                  <c:v>0.13320799999999999</c:v>
                </c:pt>
                <c:pt idx="3908">
                  <c:v>0.13173899999999999</c:v>
                </c:pt>
                <c:pt idx="3909">
                  <c:v>0.13022500000000001</c:v>
                </c:pt>
                <c:pt idx="3910">
                  <c:v>0.128661</c:v>
                </c:pt>
                <c:pt idx="3911">
                  <c:v>0.12704799999999999</c:v>
                </c:pt>
                <c:pt idx="3912">
                  <c:v>0.12543499999999999</c:v>
                </c:pt>
                <c:pt idx="3913">
                  <c:v>0.123887</c:v>
                </c:pt>
                <c:pt idx="3914">
                  <c:v>0.122388</c:v>
                </c:pt>
                <c:pt idx="3915">
                  <c:v>0.120798</c:v>
                </c:pt>
                <c:pt idx="3916">
                  <c:v>0.118982</c:v>
                </c:pt>
                <c:pt idx="3917">
                  <c:v>0.116947</c:v>
                </c:pt>
                <c:pt idx="3918">
                  <c:v>0.11480700000000001</c:v>
                </c:pt>
                <c:pt idx="3919">
                  <c:v>0.11261500000000001</c:v>
                </c:pt>
                <c:pt idx="3920">
                  <c:v>0.110322</c:v>
                </c:pt>
                <c:pt idx="3921">
                  <c:v>0.10788</c:v>
                </c:pt>
                <c:pt idx="3922">
                  <c:v>0.105283</c:v>
                </c:pt>
                <c:pt idx="3923">
                  <c:v>0.102507</c:v>
                </c:pt>
                <c:pt idx="3924">
                  <c:v>9.9525000000000002E-2</c:v>
                </c:pt>
                <c:pt idx="3925">
                  <c:v>9.6370999999999998E-2</c:v>
                </c:pt>
                <c:pt idx="3926">
                  <c:v>9.3136999999999998E-2</c:v>
                </c:pt>
                <c:pt idx="3927">
                  <c:v>8.9888999999999997E-2</c:v>
                </c:pt>
                <c:pt idx="3928">
                  <c:v>8.6627999999999997E-2</c:v>
                </c:pt>
                <c:pt idx="3929">
                  <c:v>8.3306000000000005E-2</c:v>
                </c:pt>
                <c:pt idx="3930">
                  <c:v>7.9854999999999995E-2</c:v>
                </c:pt>
                <c:pt idx="3931">
                  <c:v>7.6221999999999998E-2</c:v>
                </c:pt>
                <c:pt idx="3932">
                  <c:v>7.2429999999999994E-2</c:v>
                </c:pt>
                <c:pt idx="3933">
                  <c:v>6.8580000000000002E-2</c:v>
                </c:pt>
                <c:pt idx="3934">
                  <c:v>6.4795000000000005E-2</c:v>
                </c:pt>
                <c:pt idx="3935">
                  <c:v>6.1163000000000002E-2</c:v>
                </c:pt>
                <c:pt idx="3936">
                  <c:v>5.7736999999999997E-2</c:v>
                </c:pt>
                <c:pt idx="3937">
                  <c:v>5.4532999999999998E-2</c:v>
                </c:pt>
                <c:pt idx="3938">
                  <c:v>5.1534000000000003E-2</c:v>
                </c:pt>
                <c:pt idx="3939">
                  <c:v>4.8758000000000003E-2</c:v>
                </c:pt>
                <c:pt idx="3940">
                  <c:v>4.6309000000000003E-2</c:v>
                </c:pt>
                <c:pt idx="3941">
                  <c:v>4.4344000000000001E-2</c:v>
                </c:pt>
                <c:pt idx="3942">
                  <c:v>4.2937999999999997E-2</c:v>
                </c:pt>
                <c:pt idx="3943">
                  <c:v>4.2028999999999997E-2</c:v>
                </c:pt>
                <c:pt idx="3944">
                  <c:v>4.1489999999999999E-2</c:v>
                </c:pt>
                <c:pt idx="3945">
                  <c:v>4.1249000000000001E-2</c:v>
                </c:pt>
                <c:pt idx="3946">
                  <c:v>4.1307999999999997E-2</c:v>
                </c:pt>
                <c:pt idx="3947">
                  <c:v>4.1644E-2</c:v>
                </c:pt>
                <c:pt idx="3948">
                  <c:v>4.2134999999999999E-2</c:v>
                </c:pt>
                <c:pt idx="3949">
                  <c:v>4.2609000000000001E-2</c:v>
                </c:pt>
                <c:pt idx="3950">
                  <c:v>4.2988999999999999E-2</c:v>
                </c:pt>
                <c:pt idx="3951">
                  <c:v>4.3332000000000002E-2</c:v>
                </c:pt>
                <c:pt idx="3952">
                  <c:v>4.3719000000000001E-2</c:v>
                </c:pt>
                <c:pt idx="3953">
                  <c:v>4.4102000000000002E-2</c:v>
                </c:pt>
                <c:pt idx="3954">
                  <c:v>4.4323000000000001E-2</c:v>
                </c:pt>
                <c:pt idx="3955">
                  <c:v>4.4290999999999997E-2</c:v>
                </c:pt>
                <c:pt idx="3956">
                  <c:v>4.4059000000000001E-2</c:v>
                </c:pt>
                <c:pt idx="3957">
                  <c:v>4.3728000000000003E-2</c:v>
                </c:pt>
                <c:pt idx="3958">
                  <c:v>4.3345000000000002E-2</c:v>
                </c:pt>
                <c:pt idx="3959">
                  <c:v>4.2925999999999999E-2</c:v>
                </c:pt>
                <c:pt idx="3960">
                  <c:v>4.2485000000000002E-2</c:v>
                </c:pt>
                <c:pt idx="3961">
                  <c:v>4.1985000000000001E-2</c:v>
                </c:pt>
                <c:pt idx="3962">
                  <c:v>4.1341000000000003E-2</c:v>
                </c:pt>
                <c:pt idx="3963">
                  <c:v>4.0506E-2</c:v>
                </c:pt>
                <c:pt idx="3964">
                  <c:v>3.9496000000000003E-2</c:v>
                </c:pt>
                <c:pt idx="3965">
                  <c:v>3.8316999999999997E-2</c:v>
                </c:pt>
                <c:pt idx="3966">
                  <c:v>3.6895999999999998E-2</c:v>
                </c:pt>
                <c:pt idx="3967">
                  <c:v>3.5102000000000001E-2</c:v>
                </c:pt>
                <c:pt idx="3968">
                  <c:v>3.2861000000000001E-2</c:v>
                </c:pt>
                <c:pt idx="3969">
                  <c:v>3.0200999999999999E-2</c:v>
                </c:pt>
                <c:pt idx="3970">
                  <c:v>2.7188E-2</c:v>
                </c:pt>
                <c:pt idx="3971">
                  <c:v>2.3834000000000001E-2</c:v>
                </c:pt>
                <c:pt idx="3972">
                  <c:v>2.0143999999999999E-2</c:v>
                </c:pt>
                <c:pt idx="3973">
                  <c:v>1.6265999999999999E-2</c:v>
                </c:pt>
                <c:pt idx="3974">
                  <c:v>1.2538000000000001E-2</c:v>
                </c:pt>
                <c:pt idx="3975">
                  <c:v>9.3069999999999993E-3</c:v>
                </c:pt>
                <c:pt idx="3976">
                  <c:v>6.6930000000000002E-3</c:v>
                </c:pt>
                <c:pt idx="3977">
                  <c:v>4.5789999999999997E-3</c:v>
                </c:pt>
                <c:pt idx="3978">
                  <c:v>2.8349999999999998E-3</c:v>
                </c:pt>
                <c:pt idx="3979">
                  <c:v>1.5319999999999999E-3</c:v>
                </c:pt>
                <c:pt idx="3980">
                  <c:v>9.19E-4</c:v>
                </c:pt>
                <c:pt idx="3981">
                  <c:v>1.1440000000000001E-3</c:v>
                </c:pt>
                <c:pt idx="3982">
                  <c:v>2.4199999999999998E-3</c:v>
                </c:pt>
                <c:pt idx="3983">
                  <c:v>4.7060000000000001E-3</c:v>
                </c:pt>
                <c:pt idx="3984">
                  <c:v>7.9039999999999996E-3</c:v>
                </c:pt>
                <c:pt idx="3985">
                  <c:v>1.193E-2</c:v>
                </c:pt>
                <c:pt idx="3986">
                  <c:v>1.6712000000000001E-2</c:v>
                </c:pt>
                <c:pt idx="3987">
                  <c:v>2.2128999999999999E-2</c:v>
                </c:pt>
                <c:pt idx="3988">
                  <c:v>2.7976000000000001E-2</c:v>
                </c:pt>
                <c:pt idx="3989">
                  <c:v>3.4014999999999997E-2</c:v>
                </c:pt>
                <c:pt idx="3990">
                  <c:v>4.0057000000000002E-2</c:v>
                </c:pt>
                <c:pt idx="3991">
                  <c:v>4.5985999999999999E-2</c:v>
                </c:pt>
                <c:pt idx="3992">
                  <c:v>5.1681999999999999E-2</c:v>
                </c:pt>
                <c:pt idx="3993">
                  <c:v>5.6947999999999999E-2</c:v>
                </c:pt>
                <c:pt idx="3994">
                  <c:v>6.1582999999999999E-2</c:v>
                </c:pt>
                <c:pt idx="3995">
                  <c:v>6.5504999999999994E-2</c:v>
                </c:pt>
                <c:pt idx="3996">
                  <c:v>6.8763000000000005E-2</c:v>
                </c:pt>
                <c:pt idx="3997">
                  <c:v>7.1429000000000006E-2</c:v>
                </c:pt>
                <c:pt idx="3998">
                  <c:v>7.3492000000000002E-2</c:v>
                </c:pt>
                <c:pt idx="3999">
                  <c:v>7.4892E-2</c:v>
                </c:pt>
                <c:pt idx="4000">
                  <c:v>7.5618000000000005E-2</c:v>
                </c:pt>
                <c:pt idx="4001">
                  <c:v>7.5754000000000002E-2</c:v>
                </c:pt>
                <c:pt idx="4002">
                  <c:v>7.5431999999999999E-2</c:v>
                </c:pt>
                <c:pt idx="4003">
                  <c:v>7.4818999999999997E-2</c:v>
                </c:pt>
                <c:pt idx="4004">
                  <c:v>7.4135999999999994E-2</c:v>
                </c:pt>
                <c:pt idx="4005">
                  <c:v>7.3639999999999997E-2</c:v>
                </c:pt>
                <c:pt idx="4006">
                  <c:v>7.3506000000000002E-2</c:v>
                </c:pt>
                <c:pt idx="4007">
                  <c:v>7.3778999999999997E-2</c:v>
                </c:pt>
                <c:pt idx="4008">
                  <c:v>7.4392E-2</c:v>
                </c:pt>
                <c:pt idx="4009">
                  <c:v>7.5217000000000006E-2</c:v>
                </c:pt>
                <c:pt idx="4010">
                  <c:v>7.6158000000000003E-2</c:v>
                </c:pt>
                <c:pt idx="4011">
                  <c:v>7.7242000000000005E-2</c:v>
                </c:pt>
                <c:pt idx="4012">
                  <c:v>7.8588000000000005E-2</c:v>
                </c:pt>
                <c:pt idx="4013">
                  <c:v>8.0227000000000007E-2</c:v>
                </c:pt>
                <c:pt idx="4014">
                  <c:v>8.1957000000000002E-2</c:v>
                </c:pt>
                <c:pt idx="4015">
                  <c:v>8.3405999999999994E-2</c:v>
                </c:pt>
                <c:pt idx="4016">
                  <c:v>8.4248000000000003E-2</c:v>
                </c:pt>
                <c:pt idx="4017">
                  <c:v>8.4385000000000002E-2</c:v>
                </c:pt>
                <c:pt idx="4018">
                  <c:v>8.3916000000000004E-2</c:v>
                </c:pt>
                <c:pt idx="4019">
                  <c:v>8.2944000000000004E-2</c:v>
                </c:pt>
                <c:pt idx="4020">
                  <c:v>8.1455E-2</c:v>
                </c:pt>
                <c:pt idx="4021">
                  <c:v>7.9394999999999993E-2</c:v>
                </c:pt>
                <c:pt idx="4022">
                  <c:v>7.6789999999999997E-2</c:v>
                </c:pt>
                <c:pt idx="4023">
                  <c:v>7.3816999999999994E-2</c:v>
                </c:pt>
                <c:pt idx="4024">
                  <c:v>7.0749999999999993E-2</c:v>
                </c:pt>
                <c:pt idx="4025">
                  <c:v>6.7853999999999998E-2</c:v>
                </c:pt>
                <c:pt idx="4026">
                  <c:v>6.5294000000000005E-2</c:v>
                </c:pt>
                <c:pt idx="4027">
                  <c:v>6.3174999999999995E-2</c:v>
                </c:pt>
                <c:pt idx="4028">
                  <c:v>6.1575999999999999E-2</c:v>
                </c:pt>
                <c:pt idx="4029">
                  <c:v>6.0523E-2</c:v>
                </c:pt>
                <c:pt idx="4030">
                  <c:v>5.9975000000000001E-2</c:v>
                </c:pt>
                <c:pt idx="4031">
                  <c:v>5.9879000000000002E-2</c:v>
                </c:pt>
                <c:pt idx="4032">
                  <c:v>6.0232000000000001E-2</c:v>
                </c:pt>
                <c:pt idx="4033">
                  <c:v>6.1113000000000001E-2</c:v>
                </c:pt>
                <c:pt idx="4034">
                  <c:v>6.2673999999999994E-2</c:v>
                </c:pt>
                <c:pt idx="4035">
                  <c:v>6.5009999999999998E-2</c:v>
                </c:pt>
                <c:pt idx="4036">
                  <c:v>6.8006999999999998E-2</c:v>
                </c:pt>
                <c:pt idx="4037">
                  <c:v>7.1364999999999998E-2</c:v>
                </c:pt>
                <c:pt idx="4038">
                  <c:v>7.4814000000000005E-2</c:v>
                </c:pt>
                <c:pt idx="4039">
                  <c:v>7.8271999999999994E-2</c:v>
                </c:pt>
                <c:pt idx="4040">
                  <c:v>8.1788E-2</c:v>
                </c:pt>
                <c:pt idx="4041">
                  <c:v>8.5346000000000005E-2</c:v>
                </c:pt>
                <c:pt idx="4042">
                  <c:v>8.8769000000000001E-2</c:v>
                </c:pt>
                <c:pt idx="4043">
                  <c:v>9.1844999999999996E-2</c:v>
                </c:pt>
                <c:pt idx="4044">
                  <c:v>9.4490000000000005E-2</c:v>
                </c:pt>
                <c:pt idx="4045">
                  <c:v>9.6717999999999998E-2</c:v>
                </c:pt>
                <c:pt idx="4046">
                  <c:v>9.8531999999999995E-2</c:v>
                </c:pt>
                <c:pt idx="4047">
                  <c:v>9.9930000000000005E-2</c:v>
                </c:pt>
                <c:pt idx="4048">
                  <c:v>0.10095899999999999</c:v>
                </c:pt>
                <c:pt idx="4049">
                  <c:v>0.10163999999999999</c:v>
                </c:pt>
                <c:pt idx="4050">
                  <c:v>0.10187400000000001</c:v>
                </c:pt>
                <c:pt idx="4051">
                  <c:v>0.101467</c:v>
                </c:pt>
                <c:pt idx="4052">
                  <c:v>0.100244</c:v>
                </c:pt>
                <c:pt idx="4053">
                  <c:v>9.8180000000000003E-2</c:v>
                </c:pt>
                <c:pt idx="4054">
                  <c:v>9.5439999999999997E-2</c:v>
                </c:pt>
                <c:pt idx="4055">
                  <c:v>9.2234999999999998E-2</c:v>
                </c:pt>
                <c:pt idx="4056">
                  <c:v>8.8639999999999997E-2</c:v>
                </c:pt>
                <c:pt idx="4057">
                  <c:v>8.4631999999999999E-2</c:v>
                </c:pt>
                <c:pt idx="4058">
                  <c:v>8.0270999999999995E-2</c:v>
                </c:pt>
                <c:pt idx="4059">
                  <c:v>7.5735999999999998E-2</c:v>
                </c:pt>
                <c:pt idx="4060">
                  <c:v>7.1226999999999999E-2</c:v>
                </c:pt>
                <c:pt idx="4061">
                  <c:v>6.6904000000000005E-2</c:v>
                </c:pt>
                <c:pt idx="4062">
                  <c:v>6.2865000000000004E-2</c:v>
                </c:pt>
                <c:pt idx="4063">
                  <c:v>5.9109000000000002E-2</c:v>
                </c:pt>
                <c:pt idx="4064">
                  <c:v>5.5565000000000003E-2</c:v>
                </c:pt>
                <c:pt idx="4065">
                  <c:v>5.2202999999999999E-2</c:v>
                </c:pt>
                <c:pt idx="4066">
                  <c:v>4.9106999999999998E-2</c:v>
                </c:pt>
                <c:pt idx="4067">
                  <c:v>4.6435999999999998E-2</c:v>
                </c:pt>
                <c:pt idx="4068">
                  <c:v>4.4301E-2</c:v>
                </c:pt>
                <c:pt idx="4069">
                  <c:v>4.2645000000000002E-2</c:v>
                </c:pt>
                <c:pt idx="4070">
                  <c:v>4.1267999999999999E-2</c:v>
                </c:pt>
                <c:pt idx="4071">
                  <c:v>4.0001000000000002E-2</c:v>
                </c:pt>
                <c:pt idx="4072">
                  <c:v>3.8835000000000001E-2</c:v>
                </c:pt>
                <c:pt idx="4073">
                  <c:v>3.7810999999999997E-2</c:v>
                </c:pt>
                <c:pt idx="4074">
                  <c:v>3.6886000000000002E-2</c:v>
                </c:pt>
                <c:pt idx="4075">
                  <c:v>3.6017E-2</c:v>
                </c:pt>
                <c:pt idx="4076">
                  <c:v>3.5304000000000002E-2</c:v>
                </c:pt>
                <c:pt idx="4077">
                  <c:v>3.4908000000000002E-2</c:v>
                </c:pt>
                <c:pt idx="4078">
                  <c:v>3.4818000000000002E-2</c:v>
                </c:pt>
                <c:pt idx="4079">
                  <c:v>3.4805999999999997E-2</c:v>
                </c:pt>
                <c:pt idx="4080">
                  <c:v>3.4675999999999998E-2</c:v>
                </c:pt>
                <c:pt idx="4081">
                  <c:v>3.1903000000000001E-2</c:v>
                </c:pt>
                <c:pt idx="4082">
                  <c:v>2.9225999999999999E-2</c:v>
                </c:pt>
                <c:pt idx="4083">
                  <c:v>2.6707999999999999E-2</c:v>
                </c:pt>
                <c:pt idx="4084">
                  <c:v>2.4267E-2</c:v>
                </c:pt>
                <c:pt idx="4085">
                  <c:v>2.1873E-2</c:v>
                </c:pt>
                <c:pt idx="4086">
                  <c:v>1.966E-2</c:v>
                </c:pt>
                <c:pt idx="4087">
                  <c:v>1.7832000000000001E-2</c:v>
                </c:pt>
                <c:pt idx="4088">
                  <c:v>1.6514999999999998E-2</c:v>
                </c:pt>
                <c:pt idx="4089">
                  <c:v>1.5668000000000001E-2</c:v>
                </c:pt>
                <c:pt idx="4090">
                  <c:v>1.5099E-2</c:v>
                </c:pt>
                <c:pt idx="4091">
                  <c:v>1.4618000000000001E-2</c:v>
                </c:pt>
                <c:pt idx="4092">
                  <c:v>1.4142E-2</c:v>
                </c:pt>
                <c:pt idx="4093">
                  <c:v>1.3641E-2</c:v>
                </c:pt>
                <c:pt idx="4094">
                  <c:v>1.3079E-2</c:v>
                </c:pt>
                <c:pt idx="4095">
                  <c:v>1.2468999999999999E-2</c:v>
                </c:pt>
                <c:pt idx="4096">
                  <c:v>1.1877E-2</c:v>
                </c:pt>
                <c:pt idx="4097">
                  <c:v>1.1324000000000001E-2</c:v>
                </c:pt>
                <c:pt idx="4098">
                  <c:v>1.0817E-2</c:v>
                </c:pt>
                <c:pt idx="4099">
                  <c:v>1.0453E-2</c:v>
                </c:pt>
                <c:pt idx="4100">
                  <c:v>1.0290000000000001E-2</c:v>
                </c:pt>
                <c:pt idx="4101">
                  <c:v>1.0158E-2</c:v>
                </c:pt>
                <c:pt idx="4102">
                  <c:v>9.7590000000000003E-3</c:v>
                </c:pt>
                <c:pt idx="4103">
                  <c:v>8.9689999999999995E-3</c:v>
                </c:pt>
                <c:pt idx="4104">
                  <c:v>7.9260000000000008E-3</c:v>
                </c:pt>
                <c:pt idx="4105">
                  <c:v>6.8250000000000003E-3</c:v>
                </c:pt>
                <c:pt idx="4106">
                  <c:v>5.7159999999999997E-3</c:v>
                </c:pt>
                <c:pt idx="4107">
                  <c:v>4.5409999999999999E-3</c:v>
                </c:pt>
                <c:pt idx="4108">
                  <c:v>3.3189999999999999E-3</c:v>
                </c:pt>
                <c:pt idx="4109">
                  <c:v>2.2529999999999998E-3</c:v>
                </c:pt>
                <c:pt idx="4110">
                  <c:v>1.5690000000000001E-3</c:v>
                </c:pt>
                <c:pt idx="4111">
                  <c:v>1.2949999999999999E-3</c:v>
                </c:pt>
                <c:pt idx="4112">
                  <c:v>1.2160000000000001E-3</c:v>
                </c:pt>
                <c:pt idx="4113">
                  <c:v>1.0709999999999999E-3</c:v>
                </c:pt>
                <c:pt idx="4114">
                  <c:v>7.7899999999999996E-4</c:v>
                </c:pt>
                <c:pt idx="4115">
                  <c:v>4.9399999999999997E-4</c:v>
                </c:pt>
                <c:pt idx="4116">
                  <c:v>2.9999999999999997E-4</c:v>
                </c:pt>
                <c:pt idx="4117">
                  <c:v>3.4600000000000001E-4</c:v>
                </c:pt>
                <c:pt idx="4118">
                  <c:v>5.4500000000000002E-4</c:v>
                </c:pt>
                <c:pt idx="4119">
                  <c:v>8.52E-4</c:v>
                </c:pt>
                <c:pt idx="4120">
                  <c:v>1.3209999999999999E-3</c:v>
                </c:pt>
                <c:pt idx="4121">
                  <c:v>2.0110000000000002E-3</c:v>
                </c:pt>
                <c:pt idx="4122">
                  <c:v>2.9420000000000002E-3</c:v>
                </c:pt>
                <c:pt idx="4123">
                  <c:v>4.0889999999999998E-3</c:v>
                </c:pt>
                <c:pt idx="4124">
                  <c:v>5.3810000000000004E-3</c:v>
                </c:pt>
                <c:pt idx="4125">
                  <c:v>6.7549999999999997E-3</c:v>
                </c:pt>
                <c:pt idx="4126">
                  <c:v>8.2529999999999999E-3</c:v>
                </c:pt>
                <c:pt idx="4127">
                  <c:v>9.9889999999999996E-3</c:v>
                </c:pt>
                <c:pt idx="4128">
                  <c:v>1.2019999999999999E-2</c:v>
                </c:pt>
                <c:pt idx="4129">
                  <c:v>1.4298E-2</c:v>
                </c:pt>
                <c:pt idx="4130">
                  <c:v>1.6782999999999999E-2</c:v>
                </c:pt>
                <c:pt idx="4131">
                  <c:v>1.9526000000000002E-2</c:v>
                </c:pt>
                <c:pt idx="4132">
                  <c:v>2.2620999999999999E-2</c:v>
                </c:pt>
                <c:pt idx="4133">
                  <c:v>2.6065000000000001E-2</c:v>
                </c:pt>
                <c:pt idx="4134">
                  <c:v>2.9701000000000002E-2</c:v>
                </c:pt>
                <c:pt idx="4135">
                  <c:v>3.3294999999999998E-2</c:v>
                </c:pt>
                <c:pt idx="4136">
                  <c:v>3.6676E-2</c:v>
                </c:pt>
                <c:pt idx="4137">
                  <c:v>3.9819E-2</c:v>
                </c:pt>
                <c:pt idx="4138">
                  <c:v>4.2789000000000001E-2</c:v>
                </c:pt>
                <c:pt idx="4139">
                  <c:v>4.5629999999999997E-2</c:v>
                </c:pt>
                <c:pt idx="4140">
                  <c:v>4.8328000000000003E-2</c:v>
                </c:pt>
                <c:pt idx="4141">
                  <c:v>5.0881000000000003E-2</c:v>
                </c:pt>
                <c:pt idx="4142">
                  <c:v>5.3304999999999998E-2</c:v>
                </c:pt>
                <c:pt idx="4143">
                  <c:v>5.5527E-2</c:v>
                </c:pt>
                <c:pt idx="4144">
                  <c:v>5.7357999999999999E-2</c:v>
                </c:pt>
                <c:pt idx="4145">
                  <c:v>5.8672000000000002E-2</c:v>
                </c:pt>
                <c:pt idx="4146">
                  <c:v>5.9563999999999999E-2</c:v>
                </c:pt>
                <c:pt idx="4147">
                  <c:v>6.0232000000000001E-2</c:v>
                </c:pt>
                <c:pt idx="4148">
                  <c:v>6.0775000000000003E-2</c:v>
                </c:pt>
                <c:pt idx="4149">
                  <c:v>6.0611999999999999E-2</c:v>
                </c:pt>
                <c:pt idx="4150">
                  <c:v>6.0276999999999997E-2</c:v>
                </c:pt>
                <c:pt idx="4151">
                  <c:v>5.9744999999999999E-2</c:v>
                </c:pt>
                <c:pt idx="4152">
                  <c:v>5.8936000000000002E-2</c:v>
                </c:pt>
                <c:pt idx="4153">
                  <c:v>5.7778000000000003E-2</c:v>
                </c:pt>
                <c:pt idx="4154">
                  <c:v>5.6312000000000001E-2</c:v>
                </c:pt>
                <c:pt idx="4155">
                  <c:v>5.4623999999999999E-2</c:v>
                </c:pt>
                <c:pt idx="4156">
                  <c:v>5.2653999999999999E-2</c:v>
                </c:pt>
                <c:pt idx="4157">
                  <c:v>5.0180000000000002E-2</c:v>
                </c:pt>
                <c:pt idx="4158">
                  <c:v>4.7053999999999999E-2</c:v>
                </c:pt>
                <c:pt idx="4159">
                  <c:v>4.3333999999999998E-2</c:v>
                </c:pt>
                <c:pt idx="4160">
                  <c:v>3.9204000000000003E-2</c:v>
                </c:pt>
                <c:pt idx="4161">
                  <c:v>3.4809E-2</c:v>
                </c:pt>
                <c:pt idx="4162">
                  <c:v>3.0251E-2</c:v>
                </c:pt>
                <c:pt idx="4163">
                  <c:v>2.5644E-2</c:v>
                </c:pt>
                <c:pt idx="4164">
                  <c:v>2.1131E-2</c:v>
                </c:pt>
                <c:pt idx="4165">
                  <c:v>1.6834999999999999E-2</c:v>
                </c:pt>
                <c:pt idx="4166">
                  <c:v>1.2836999999999999E-2</c:v>
                </c:pt>
                <c:pt idx="4167">
                  <c:v>9.2169999999999995E-3</c:v>
                </c:pt>
                <c:pt idx="4168">
                  <c:v>6.1260000000000004E-3</c:v>
                </c:pt>
                <c:pt idx="4169">
                  <c:v>3.7620000000000002E-3</c:v>
                </c:pt>
                <c:pt idx="4170">
                  <c:v>2.235E-3</c:v>
                </c:pt>
                <c:pt idx="4171">
                  <c:v>1.485E-3</c:v>
                </c:pt>
                <c:pt idx="4172">
                  <c:v>1.237E-3</c:v>
                </c:pt>
                <c:pt idx="4173">
                  <c:v>9.19E-4</c:v>
                </c:pt>
                <c:pt idx="4174">
                  <c:v>8.2700000000000004E-4</c:v>
                </c:pt>
                <c:pt idx="4175">
                  <c:v>1.09E-3</c:v>
                </c:pt>
                <c:pt idx="4176">
                  <c:v>1.6609999999999999E-3</c:v>
                </c:pt>
                <c:pt idx="4177">
                  <c:v>2.4989999999999999E-3</c:v>
                </c:pt>
                <c:pt idx="4178">
                  <c:v>3.5309999999999999E-3</c:v>
                </c:pt>
                <c:pt idx="4179">
                  <c:v>4.6030000000000003E-3</c:v>
                </c:pt>
                <c:pt idx="4180">
                  <c:v>5.5069999999999997E-3</c:v>
                </c:pt>
                <c:pt idx="4181">
                  <c:v>6.0740000000000004E-3</c:v>
                </c:pt>
                <c:pt idx="4182">
                  <c:v>6.2729999999999999E-3</c:v>
                </c:pt>
                <c:pt idx="4183">
                  <c:v>6.1859999999999997E-3</c:v>
                </c:pt>
                <c:pt idx="4184">
                  <c:v>5.8789999999999997E-3</c:v>
                </c:pt>
                <c:pt idx="4185">
                  <c:v>5.3449999999999999E-3</c:v>
                </c:pt>
                <c:pt idx="4186">
                  <c:v>4.568E-3</c:v>
                </c:pt>
                <c:pt idx="4187">
                  <c:v>3.5799999999999998E-3</c:v>
                </c:pt>
                <c:pt idx="4188">
                  <c:v>2.4580000000000001E-3</c:v>
                </c:pt>
                <c:pt idx="4189">
                  <c:v>1.3519999999999999E-3</c:v>
                </c:pt>
                <c:pt idx="4190">
                  <c:v>4.8700000000000002E-4</c:v>
                </c:pt>
                <c:pt idx="4191">
                  <c:v>4.3999999999999999E-5</c:v>
                </c:pt>
                <c:pt idx="4192">
                  <c:v>0</c:v>
                </c:pt>
                <c:pt idx="4193">
                  <c:v>1.94E-4</c:v>
                </c:pt>
                <c:pt idx="4194">
                  <c:v>5.9900000000000003E-4</c:v>
                </c:pt>
                <c:pt idx="4195">
                  <c:v>1.5100000000000001E-3</c:v>
                </c:pt>
                <c:pt idx="4196">
                  <c:v>3.48E-3</c:v>
                </c:pt>
                <c:pt idx="4197">
                  <c:v>7.051E-3</c:v>
                </c:pt>
                <c:pt idx="4198">
                  <c:v>1.248E-2</c:v>
                </c:pt>
                <c:pt idx="4199">
                  <c:v>1.9685000000000001E-2</c:v>
                </c:pt>
                <c:pt idx="4200">
                  <c:v>2.8412E-2</c:v>
                </c:pt>
                <c:pt idx="4201">
                  <c:v>3.8344999999999997E-2</c:v>
                </c:pt>
                <c:pt idx="4202">
                  <c:v>4.9154000000000003E-2</c:v>
                </c:pt>
                <c:pt idx="4203">
                  <c:v>6.0565000000000001E-2</c:v>
                </c:pt>
                <c:pt idx="4204">
                  <c:v>7.2386000000000006E-2</c:v>
                </c:pt>
                <c:pt idx="4205">
                  <c:v>8.4403000000000006E-2</c:v>
                </c:pt>
                <c:pt idx="4206">
                  <c:v>9.6343999999999999E-2</c:v>
                </c:pt>
                <c:pt idx="4207">
                  <c:v>0.10797900000000001</c:v>
                </c:pt>
                <c:pt idx="4208">
                  <c:v>0.11916300000000001</c:v>
                </c:pt>
                <c:pt idx="4209">
                  <c:v>0.12975100000000001</c:v>
                </c:pt>
                <c:pt idx="4210">
                  <c:v>0.139542</c:v>
                </c:pt>
                <c:pt idx="4211">
                  <c:v>0.148316</c:v>
                </c:pt>
                <c:pt idx="4212">
                  <c:v>0.15589</c:v>
                </c:pt>
                <c:pt idx="4213">
                  <c:v>0.16216800000000001</c:v>
                </c:pt>
                <c:pt idx="4214">
                  <c:v>0.16716400000000001</c:v>
                </c:pt>
                <c:pt idx="4215">
                  <c:v>0.17096</c:v>
                </c:pt>
                <c:pt idx="4216">
                  <c:v>0.173656</c:v>
                </c:pt>
                <c:pt idx="4217">
                  <c:v>0.17539199999999999</c:v>
                </c:pt>
                <c:pt idx="4218">
                  <c:v>0.17644699999999999</c:v>
                </c:pt>
                <c:pt idx="4219">
                  <c:v>0.177284</c:v>
                </c:pt>
                <c:pt idx="4220">
                  <c:v>0.17840300000000001</c:v>
                </c:pt>
                <c:pt idx="4221">
                  <c:v>0.18005499999999999</c:v>
                </c:pt>
                <c:pt idx="4222">
                  <c:v>0.182145</c:v>
                </c:pt>
                <c:pt idx="4223">
                  <c:v>0.18443300000000001</c:v>
                </c:pt>
                <c:pt idx="4224">
                  <c:v>0.18676300000000001</c:v>
                </c:pt>
                <c:pt idx="4225">
                  <c:v>0.189107</c:v>
                </c:pt>
                <c:pt idx="4226">
                  <c:v>0.19158600000000001</c:v>
                </c:pt>
                <c:pt idx="4227">
                  <c:v>0.194408</c:v>
                </c:pt>
                <c:pt idx="4228">
                  <c:v>0.197631</c:v>
                </c:pt>
                <c:pt idx="4229">
                  <c:v>0.201018</c:v>
                </c:pt>
                <c:pt idx="4230">
                  <c:v>0.20430100000000001</c:v>
                </c:pt>
                <c:pt idx="4231">
                  <c:v>0.20746300000000001</c:v>
                </c:pt>
                <c:pt idx="4232">
                  <c:v>0.21058299999999999</c:v>
                </c:pt>
                <c:pt idx="4233">
                  <c:v>0.21349399999999999</c:v>
                </c:pt>
                <c:pt idx="4234">
                  <c:v>0.21582599999999999</c:v>
                </c:pt>
                <c:pt idx="4235">
                  <c:v>0.21735399999999999</c:v>
                </c:pt>
                <c:pt idx="4236">
                  <c:v>0.21815699999999999</c:v>
                </c:pt>
                <c:pt idx="4237">
                  <c:v>0.21842900000000001</c:v>
                </c:pt>
                <c:pt idx="4238">
                  <c:v>0.21825600000000001</c:v>
                </c:pt>
                <c:pt idx="4239">
                  <c:v>0.21759500000000001</c:v>
                </c:pt>
                <c:pt idx="4240">
                  <c:v>0.21637400000000001</c:v>
                </c:pt>
                <c:pt idx="4241">
                  <c:v>0.21457499999999999</c:v>
                </c:pt>
                <c:pt idx="4242">
                  <c:v>0.212228</c:v>
                </c:pt>
                <c:pt idx="4243">
                  <c:v>0.20937900000000001</c:v>
                </c:pt>
                <c:pt idx="4244">
                  <c:v>0.20607600000000001</c:v>
                </c:pt>
                <c:pt idx="4245">
                  <c:v>0.20239299999999999</c:v>
                </c:pt>
                <c:pt idx="4246">
                  <c:v>0.198381</c:v>
                </c:pt>
                <c:pt idx="4247">
                  <c:v>0.193999</c:v>
                </c:pt>
                <c:pt idx="4248">
                  <c:v>0.18923300000000001</c:v>
                </c:pt>
                <c:pt idx="4249">
                  <c:v>0.18434</c:v>
                </c:pt>
                <c:pt idx="4250">
                  <c:v>0.17977099999999999</c:v>
                </c:pt>
                <c:pt idx="4251">
                  <c:v>0.17574200000000001</c:v>
                </c:pt>
                <c:pt idx="4252">
                  <c:v>0.17200299999999999</c:v>
                </c:pt>
                <c:pt idx="4253">
                  <c:v>0.168216</c:v>
                </c:pt>
                <c:pt idx="4254">
                  <c:v>0.16441600000000001</c:v>
                </c:pt>
                <c:pt idx="4255">
                  <c:v>0.160916</c:v>
                </c:pt>
                <c:pt idx="4256">
                  <c:v>0.15786700000000001</c:v>
                </c:pt>
                <c:pt idx="4257">
                  <c:v>0.15509500000000001</c:v>
                </c:pt>
                <c:pt idx="4258">
                  <c:v>0.15235899999999999</c:v>
                </c:pt>
                <c:pt idx="4259">
                  <c:v>0.14957599999999999</c:v>
                </c:pt>
                <c:pt idx="4260">
                  <c:v>0.146782</c:v>
                </c:pt>
                <c:pt idx="4261">
                  <c:v>0.143979</c:v>
                </c:pt>
                <c:pt idx="4262">
                  <c:v>0.141096</c:v>
                </c:pt>
                <c:pt idx="4263">
                  <c:v>0.138048</c:v>
                </c:pt>
                <c:pt idx="4264">
                  <c:v>0.134824</c:v>
                </c:pt>
                <c:pt idx="4265">
                  <c:v>0.13144900000000001</c:v>
                </c:pt>
                <c:pt idx="4266">
                  <c:v>0.127779</c:v>
                </c:pt>
                <c:pt idx="4267">
                  <c:v>0.12338399999999999</c:v>
                </c:pt>
                <c:pt idx="4268">
                  <c:v>0.117783</c:v>
                </c:pt>
                <c:pt idx="4269">
                  <c:v>0.11093799999999999</c:v>
                </c:pt>
                <c:pt idx="4270">
                  <c:v>0.10422099999999999</c:v>
                </c:pt>
                <c:pt idx="4271">
                  <c:v>0.100925</c:v>
                </c:pt>
                <c:pt idx="4272">
                  <c:v>0.10172200000000001</c:v>
                </c:pt>
                <c:pt idx="4273">
                  <c:v>0.10420500000000001</c:v>
                </c:pt>
                <c:pt idx="4274">
                  <c:v>0.106779</c:v>
                </c:pt>
                <c:pt idx="4275">
                  <c:v>0.10886899999999999</c:v>
                </c:pt>
                <c:pt idx="4276">
                  <c:v>0.11032599999999999</c:v>
                </c:pt>
                <c:pt idx="4277">
                  <c:v>0.111246</c:v>
                </c:pt>
                <c:pt idx="4278">
                  <c:v>0.11188099999999999</c:v>
                </c:pt>
                <c:pt idx="4279">
                  <c:v>0.112361</c:v>
                </c:pt>
                <c:pt idx="4280">
                  <c:v>0.112516</c:v>
                </c:pt>
                <c:pt idx="4281">
                  <c:v>0.11204600000000001</c:v>
                </c:pt>
                <c:pt idx="4282">
                  <c:v>0.110762</c:v>
                </c:pt>
                <c:pt idx="4283">
                  <c:v>0.108627</c:v>
                </c:pt>
                <c:pt idx="4284">
                  <c:v>0.105683</c:v>
                </c:pt>
                <c:pt idx="4285">
                  <c:v>0.102007</c:v>
                </c:pt>
                <c:pt idx="4286">
                  <c:v>9.7671999999999995E-2</c:v>
                </c:pt>
                <c:pt idx="4287">
                  <c:v>9.2763999999999999E-2</c:v>
                </c:pt>
                <c:pt idx="4288">
                  <c:v>8.7436E-2</c:v>
                </c:pt>
                <c:pt idx="4289">
                  <c:v>8.1813999999999998E-2</c:v>
                </c:pt>
                <c:pt idx="4290">
                  <c:v>7.5818999999999998E-2</c:v>
                </c:pt>
                <c:pt idx="4291">
                  <c:v>6.9330000000000003E-2</c:v>
                </c:pt>
                <c:pt idx="4292">
                  <c:v>6.2757999999999994E-2</c:v>
                </c:pt>
                <c:pt idx="4293">
                  <c:v>5.7433999999999999E-2</c:v>
                </c:pt>
                <c:pt idx="4294">
                  <c:v>5.5241999999999999E-2</c:v>
                </c:pt>
                <c:pt idx="4295">
                  <c:v>5.6748E-2</c:v>
                </c:pt>
                <c:pt idx="4296">
                  <c:v>5.8883999999999999E-2</c:v>
                </c:pt>
                <c:pt idx="4297">
                  <c:v>5.9195999999999999E-2</c:v>
                </c:pt>
                <c:pt idx="4298">
                  <c:v>5.8341999999999998E-2</c:v>
                </c:pt>
                <c:pt idx="4299">
                  <c:v>5.7172000000000001E-2</c:v>
                </c:pt>
                <c:pt idx="4300">
                  <c:v>5.5974000000000003E-2</c:v>
                </c:pt>
                <c:pt idx="4301">
                  <c:v>5.4808000000000003E-2</c:v>
                </c:pt>
                <c:pt idx="4302">
                  <c:v>5.3753000000000002E-2</c:v>
                </c:pt>
                <c:pt idx="4303">
                  <c:v>5.2817999999999997E-2</c:v>
                </c:pt>
                <c:pt idx="4304">
                  <c:v>5.1843E-2</c:v>
                </c:pt>
                <c:pt idx="4305">
                  <c:v>5.0616000000000001E-2</c:v>
                </c:pt>
                <c:pt idx="4306">
                  <c:v>4.9051999999999998E-2</c:v>
                </c:pt>
                <c:pt idx="4307">
                  <c:v>4.7234999999999999E-2</c:v>
                </c:pt>
                <c:pt idx="4308">
                  <c:v>4.5360999999999999E-2</c:v>
                </c:pt>
                <c:pt idx="4309">
                  <c:v>4.3612999999999999E-2</c:v>
                </c:pt>
                <c:pt idx="4310">
                  <c:v>4.2056000000000003E-2</c:v>
                </c:pt>
                <c:pt idx="4311">
                  <c:v>4.0677999999999999E-2</c:v>
                </c:pt>
                <c:pt idx="4312">
                  <c:v>3.9463999999999999E-2</c:v>
                </c:pt>
                <c:pt idx="4313">
                  <c:v>3.8294000000000002E-2</c:v>
                </c:pt>
                <c:pt idx="4314">
                  <c:v>3.6831999999999997E-2</c:v>
                </c:pt>
                <c:pt idx="4315">
                  <c:v>3.4777000000000002E-2</c:v>
                </c:pt>
                <c:pt idx="4316">
                  <c:v>3.2267999999999998E-2</c:v>
                </c:pt>
                <c:pt idx="4317">
                  <c:v>2.9822999999999999E-2</c:v>
                </c:pt>
                <c:pt idx="4318">
                  <c:v>2.7830000000000001E-2</c:v>
                </c:pt>
                <c:pt idx="4319">
                  <c:v>2.6283999999999998E-2</c:v>
                </c:pt>
                <c:pt idx="4320">
                  <c:v>2.5045999999999999E-2</c:v>
                </c:pt>
                <c:pt idx="4321">
                  <c:v>2.409E-2</c:v>
                </c:pt>
                <c:pt idx="4322">
                  <c:v>2.3413E-2</c:v>
                </c:pt>
                <c:pt idx="4323">
                  <c:v>2.29E-2</c:v>
                </c:pt>
                <c:pt idx="4324">
                  <c:v>2.2487E-2</c:v>
                </c:pt>
                <c:pt idx="4325">
                  <c:v>2.2342000000000001E-2</c:v>
                </c:pt>
                <c:pt idx="4326">
                  <c:v>2.2742999999999999E-2</c:v>
                </c:pt>
                <c:pt idx="4327">
                  <c:v>2.3769999999999999E-2</c:v>
                </c:pt>
                <c:pt idx="4328">
                  <c:v>2.5281000000000001E-2</c:v>
                </c:pt>
                <c:pt idx="4329">
                  <c:v>2.7178999999999998E-2</c:v>
                </c:pt>
                <c:pt idx="4330">
                  <c:v>2.9544999999999998E-2</c:v>
                </c:pt>
                <c:pt idx="4331">
                  <c:v>3.2445000000000002E-2</c:v>
                </c:pt>
                <c:pt idx="4332">
                  <c:v>3.5677E-2</c:v>
                </c:pt>
                <c:pt idx="4333">
                  <c:v>3.8841000000000001E-2</c:v>
                </c:pt>
                <c:pt idx="4334">
                  <c:v>4.1706E-2</c:v>
                </c:pt>
                <c:pt idx="4335">
                  <c:v>4.444E-2</c:v>
                </c:pt>
                <c:pt idx="4336">
                  <c:v>4.7351999999999998E-2</c:v>
                </c:pt>
                <c:pt idx="4337">
                  <c:v>5.0425999999999999E-2</c:v>
                </c:pt>
                <c:pt idx="4338">
                  <c:v>5.3283999999999998E-2</c:v>
                </c:pt>
                <c:pt idx="4339">
                  <c:v>5.5669000000000003E-2</c:v>
                </c:pt>
                <c:pt idx="4340">
                  <c:v>5.774E-2</c:v>
                </c:pt>
                <c:pt idx="4341">
                  <c:v>5.9834999999999999E-2</c:v>
                </c:pt>
                <c:pt idx="4342">
                  <c:v>6.2107999999999997E-2</c:v>
                </c:pt>
                <c:pt idx="4343">
                  <c:v>6.4479999999999996E-2</c:v>
                </c:pt>
                <c:pt idx="4344">
                  <c:v>6.6780000000000006E-2</c:v>
                </c:pt>
                <c:pt idx="4345">
                  <c:v>6.8817000000000003E-2</c:v>
                </c:pt>
                <c:pt idx="4346">
                  <c:v>7.0433999999999997E-2</c:v>
                </c:pt>
                <c:pt idx="4347">
                  <c:v>7.1619000000000002E-2</c:v>
                </c:pt>
                <c:pt idx="4348">
                  <c:v>7.2552000000000005E-2</c:v>
                </c:pt>
                <c:pt idx="4349">
                  <c:v>7.3482000000000006E-2</c:v>
                </c:pt>
                <c:pt idx="4350">
                  <c:v>7.4552999999999994E-2</c:v>
                </c:pt>
                <c:pt idx="4351">
                  <c:v>7.5703000000000006E-2</c:v>
                </c:pt>
                <c:pt idx="4352">
                  <c:v>7.6643000000000003E-2</c:v>
                </c:pt>
                <c:pt idx="4353">
                  <c:v>7.6948000000000003E-2</c:v>
                </c:pt>
                <c:pt idx="4354">
                  <c:v>7.6298000000000005E-2</c:v>
                </c:pt>
                <c:pt idx="4355">
                  <c:v>7.4711E-2</c:v>
                </c:pt>
                <c:pt idx="4356">
                  <c:v>7.2501999999999997E-2</c:v>
                </c:pt>
                <c:pt idx="4357">
                  <c:v>7.0019999999999999E-2</c:v>
                </c:pt>
                <c:pt idx="4358">
                  <c:v>6.744E-2</c:v>
                </c:pt>
                <c:pt idx="4359">
                  <c:v>6.4721000000000001E-2</c:v>
                </c:pt>
                <c:pt idx="4360">
                  <c:v>6.1670000000000003E-2</c:v>
                </c:pt>
                <c:pt idx="4361">
                  <c:v>5.8113999999999999E-2</c:v>
                </c:pt>
                <c:pt idx="4362">
                  <c:v>5.4170000000000003E-2</c:v>
                </c:pt>
                <c:pt idx="4363">
                  <c:v>5.0382000000000003E-2</c:v>
                </c:pt>
                <c:pt idx="4364">
                  <c:v>4.7465E-2</c:v>
                </c:pt>
                <c:pt idx="4365">
                  <c:v>4.5818999999999999E-2</c:v>
                </c:pt>
                <c:pt idx="4366">
                  <c:v>4.5241000000000003E-2</c:v>
                </c:pt>
                <c:pt idx="4367">
                  <c:v>4.5088000000000003E-2</c:v>
                </c:pt>
                <c:pt idx="4368">
                  <c:v>4.1398999999999998E-2</c:v>
                </c:pt>
                <c:pt idx="4369">
                  <c:v>3.7712000000000002E-2</c:v>
                </c:pt>
                <c:pt idx="4370">
                  <c:v>3.4026000000000001E-2</c:v>
                </c:pt>
                <c:pt idx="4371">
                  <c:v>3.0342000000000001E-2</c:v>
                </c:pt>
                <c:pt idx="4372">
                  <c:v>2.6658999999999999E-2</c:v>
                </c:pt>
                <c:pt idx="4373">
                  <c:v>2.2977999999999998E-2</c:v>
                </c:pt>
                <c:pt idx="4374">
                  <c:v>1.9297999999999999E-2</c:v>
                </c:pt>
                <c:pt idx="4375">
                  <c:v>1.5618999999999999E-2</c:v>
                </c:pt>
                <c:pt idx="4376">
                  <c:v>1.1941999999999999E-2</c:v>
                </c:pt>
                <c:pt idx="4377">
                  <c:v>8.2660000000000008E-3</c:v>
                </c:pt>
                <c:pt idx="4378">
                  <c:v>4.5919999999999997E-3</c:v>
                </c:pt>
                <c:pt idx="4379">
                  <c:v>9.19E-4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1A46-0F47-BE5F-CF41C3384C08}"/>
            </c:ext>
          </c:extLst>
        </c:ser>
        <c:ser>
          <c:idx val="3"/>
          <c:order val="3"/>
          <c:tx>
            <c:strRef>
              <c:f>PES!$E$1</c:f>
              <c:strCache>
                <c:ptCount val="1"/>
                <c:pt idx="0">
                  <c:v>Trichoderma-mycelium-PES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PES!$A$2:$A$4381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PES!$E$2:$E$4381</c:f>
              <c:numCache>
                <c:formatCode>General</c:formatCode>
                <c:ptCount val="4380"/>
                <c:pt idx="0">
                  <c:v>8.1599999999999999E-4</c:v>
                </c:pt>
                <c:pt idx="1">
                  <c:v>1.4270000000000001E-3</c:v>
                </c:pt>
                <c:pt idx="2">
                  <c:v>2.039E-3</c:v>
                </c:pt>
                <c:pt idx="3">
                  <c:v>2.6519999999999998E-3</c:v>
                </c:pt>
                <c:pt idx="4">
                  <c:v>3.2669999999999999E-3</c:v>
                </c:pt>
                <c:pt idx="5">
                  <c:v>3.8830000000000002E-3</c:v>
                </c:pt>
                <c:pt idx="6">
                  <c:v>4.4999999999999997E-3</c:v>
                </c:pt>
                <c:pt idx="7">
                  <c:v>5.1190000000000003E-3</c:v>
                </c:pt>
                <c:pt idx="8">
                  <c:v>5.7400000000000003E-3</c:v>
                </c:pt>
                <c:pt idx="9">
                  <c:v>6.3610000000000003E-3</c:v>
                </c:pt>
                <c:pt idx="10">
                  <c:v>6.9839999999999998E-3</c:v>
                </c:pt>
                <c:pt idx="11">
                  <c:v>7.6090000000000003E-3</c:v>
                </c:pt>
                <c:pt idx="12">
                  <c:v>8.2349999999999993E-3</c:v>
                </c:pt>
                <c:pt idx="13">
                  <c:v>8.1569999999999993E-3</c:v>
                </c:pt>
                <c:pt idx="14">
                  <c:v>7.8980000000000005E-3</c:v>
                </c:pt>
                <c:pt idx="15">
                  <c:v>7.5810000000000001E-3</c:v>
                </c:pt>
                <c:pt idx="16">
                  <c:v>7.476E-3</c:v>
                </c:pt>
                <c:pt idx="17">
                  <c:v>7.8759999999999993E-3</c:v>
                </c:pt>
                <c:pt idx="18">
                  <c:v>8.8109999999999994E-3</c:v>
                </c:pt>
                <c:pt idx="19">
                  <c:v>9.9430000000000004E-3</c:v>
                </c:pt>
                <c:pt idx="20">
                  <c:v>1.0874999999999999E-2</c:v>
                </c:pt>
                <c:pt idx="21">
                  <c:v>1.1485E-2</c:v>
                </c:pt>
                <c:pt idx="22">
                  <c:v>1.2029E-2</c:v>
                </c:pt>
                <c:pt idx="23">
                  <c:v>1.3159000000000001E-2</c:v>
                </c:pt>
                <c:pt idx="24">
                  <c:v>1.5271E-2</c:v>
                </c:pt>
                <c:pt idx="25">
                  <c:v>1.7491E-2</c:v>
                </c:pt>
                <c:pt idx="26">
                  <c:v>1.8738000000000001E-2</c:v>
                </c:pt>
                <c:pt idx="27">
                  <c:v>1.8822999999999999E-2</c:v>
                </c:pt>
                <c:pt idx="28">
                  <c:v>1.8275E-2</c:v>
                </c:pt>
                <c:pt idx="29">
                  <c:v>1.7628000000000001E-2</c:v>
                </c:pt>
                <c:pt idx="30">
                  <c:v>1.7066999999999999E-2</c:v>
                </c:pt>
                <c:pt idx="31">
                  <c:v>1.6714E-2</c:v>
                </c:pt>
                <c:pt idx="32">
                  <c:v>1.6773E-2</c:v>
                </c:pt>
                <c:pt idx="33">
                  <c:v>1.7226000000000002E-2</c:v>
                </c:pt>
                <c:pt idx="34">
                  <c:v>1.7781000000000002E-2</c:v>
                </c:pt>
                <c:pt idx="35">
                  <c:v>1.8053E-2</c:v>
                </c:pt>
                <c:pt idx="36">
                  <c:v>1.7839000000000001E-2</c:v>
                </c:pt>
                <c:pt idx="37">
                  <c:v>1.7264000000000002E-2</c:v>
                </c:pt>
                <c:pt idx="38">
                  <c:v>1.6674000000000001E-2</c:v>
                </c:pt>
                <c:pt idx="39">
                  <c:v>1.6438000000000001E-2</c:v>
                </c:pt>
                <c:pt idx="40">
                  <c:v>1.6764000000000001E-2</c:v>
                </c:pt>
                <c:pt idx="41">
                  <c:v>1.7604000000000002E-2</c:v>
                </c:pt>
                <c:pt idx="42">
                  <c:v>1.8669999999999999E-2</c:v>
                </c:pt>
                <c:pt idx="43">
                  <c:v>1.9694E-2</c:v>
                </c:pt>
                <c:pt idx="44">
                  <c:v>2.0747000000000002E-2</c:v>
                </c:pt>
                <c:pt idx="45">
                  <c:v>2.2193000000000001E-2</c:v>
                </c:pt>
                <c:pt idx="46">
                  <c:v>2.4323999999999998E-2</c:v>
                </c:pt>
                <c:pt idx="47">
                  <c:v>2.7046000000000001E-2</c:v>
                </c:pt>
                <c:pt idx="48">
                  <c:v>2.9661E-2</c:v>
                </c:pt>
                <c:pt idx="49">
                  <c:v>3.1418000000000001E-2</c:v>
                </c:pt>
                <c:pt idx="50">
                  <c:v>3.2740999999999999E-2</c:v>
                </c:pt>
                <c:pt idx="51">
                  <c:v>3.4325000000000001E-2</c:v>
                </c:pt>
                <c:pt idx="52">
                  <c:v>3.6199000000000002E-2</c:v>
                </c:pt>
                <c:pt idx="53">
                  <c:v>3.8249999999999999E-2</c:v>
                </c:pt>
                <c:pt idx="54">
                  <c:v>4.0454999999999998E-2</c:v>
                </c:pt>
                <c:pt idx="55">
                  <c:v>4.2604000000000003E-2</c:v>
                </c:pt>
                <c:pt idx="56">
                  <c:v>4.4345000000000002E-2</c:v>
                </c:pt>
                <c:pt idx="57">
                  <c:v>4.5567000000000003E-2</c:v>
                </c:pt>
                <c:pt idx="58">
                  <c:v>4.6382E-2</c:v>
                </c:pt>
                <c:pt idx="59">
                  <c:v>4.6847E-2</c:v>
                </c:pt>
                <c:pt idx="60">
                  <c:v>4.6901999999999999E-2</c:v>
                </c:pt>
                <c:pt idx="61">
                  <c:v>4.6573999999999997E-2</c:v>
                </c:pt>
                <c:pt idx="62">
                  <c:v>4.6017000000000002E-2</c:v>
                </c:pt>
                <c:pt idx="63">
                  <c:v>4.5251E-2</c:v>
                </c:pt>
                <c:pt idx="64">
                  <c:v>4.3999999999999997E-2</c:v>
                </c:pt>
                <c:pt idx="65">
                  <c:v>4.2014000000000003E-2</c:v>
                </c:pt>
                <c:pt idx="66">
                  <c:v>3.95E-2</c:v>
                </c:pt>
                <c:pt idx="67">
                  <c:v>3.7023E-2</c:v>
                </c:pt>
                <c:pt idx="68">
                  <c:v>3.5078999999999999E-2</c:v>
                </c:pt>
                <c:pt idx="69">
                  <c:v>3.3805000000000002E-2</c:v>
                </c:pt>
                <c:pt idx="70">
                  <c:v>3.3008000000000003E-2</c:v>
                </c:pt>
                <c:pt idx="71">
                  <c:v>3.2405000000000003E-2</c:v>
                </c:pt>
                <c:pt idx="72">
                  <c:v>3.1895E-2</c:v>
                </c:pt>
                <c:pt idx="73">
                  <c:v>3.1604E-2</c:v>
                </c:pt>
                <c:pt idx="74">
                  <c:v>3.1670999999999998E-2</c:v>
                </c:pt>
                <c:pt idx="75">
                  <c:v>3.2025999999999999E-2</c:v>
                </c:pt>
                <c:pt idx="76">
                  <c:v>3.2557999999999997E-2</c:v>
                </c:pt>
                <c:pt idx="77">
                  <c:v>3.3367000000000001E-2</c:v>
                </c:pt>
                <c:pt idx="78">
                  <c:v>3.3348999999999997E-2</c:v>
                </c:pt>
                <c:pt idx="79">
                  <c:v>3.3751000000000003E-2</c:v>
                </c:pt>
                <c:pt idx="80">
                  <c:v>3.4708999999999997E-2</c:v>
                </c:pt>
                <c:pt idx="81">
                  <c:v>3.6388999999999998E-2</c:v>
                </c:pt>
                <c:pt idx="82">
                  <c:v>3.8719999999999997E-2</c:v>
                </c:pt>
                <c:pt idx="83">
                  <c:v>4.1218999999999999E-2</c:v>
                </c:pt>
                <c:pt idx="84">
                  <c:v>4.3283000000000002E-2</c:v>
                </c:pt>
                <c:pt idx="85">
                  <c:v>4.4677000000000001E-2</c:v>
                </c:pt>
                <c:pt idx="86">
                  <c:v>4.5496000000000002E-2</c:v>
                </c:pt>
                <c:pt idx="87">
                  <c:v>4.5848E-2</c:v>
                </c:pt>
                <c:pt idx="88">
                  <c:v>4.5895999999999999E-2</c:v>
                </c:pt>
                <c:pt idx="89">
                  <c:v>4.5976999999999997E-2</c:v>
                </c:pt>
                <c:pt idx="90">
                  <c:v>4.6183000000000002E-2</c:v>
                </c:pt>
                <c:pt idx="91">
                  <c:v>4.6212999999999997E-2</c:v>
                </c:pt>
                <c:pt idx="92">
                  <c:v>4.5839999999999999E-2</c:v>
                </c:pt>
                <c:pt idx="93">
                  <c:v>4.4949000000000003E-2</c:v>
                </c:pt>
                <c:pt idx="94">
                  <c:v>4.3499999999999997E-2</c:v>
                </c:pt>
                <c:pt idx="95">
                  <c:v>4.1612999999999997E-2</c:v>
                </c:pt>
                <c:pt idx="96">
                  <c:v>3.9586000000000003E-2</c:v>
                </c:pt>
                <c:pt idx="97">
                  <c:v>3.7758E-2</c:v>
                </c:pt>
                <c:pt idx="98">
                  <c:v>3.6336E-2</c:v>
                </c:pt>
                <c:pt idx="99">
                  <c:v>3.5333000000000003E-2</c:v>
                </c:pt>
                <c:pt idx="100">
                  <c:v>3.4630000000000001E-2</c:v>
                </c:pt>
                <c:pt idx="101">
                  <c:v>3.4092999999999998E-2</c:v>
                </c:pt>
                <c:pt idx="102">
                  <c:v>3.3695999999999997E-2</c:v>
                </c:pt>
                <c:pt idx="103">
                  <c:v>3.3543999999999997E-2</c:v>
                </c:pt>
                <c:pt idx="104">
                  <c:v>3.3774999999999999E-2</c:v>
                </c:pt>
                <c:pt idx="105">
                  <c:v>3.4387000000000001E-2</c:v>
                </c:pt>
                <c:pt idx="106">
                  <c:v>3.5098999999999998E-2</c:v>
                </c:pt>
                <c:pt idx="107">
                  <c:v>3.5482E-2</c:v>
                </c:pt>
                <c:pt idx="108">
                  <c:v>3.5323E-2</c:v>
                </c:pt>
                <c:pt idx="109">
                  <c:v>3.4790000000000001E-2</c:v>
                </c:pt>
                <c:pt idx="110">
                  <c:v>3.4241000000000001E-2</c:v>
                </c:pt>
                <c:pt idx="111">
                  <c:v>3.3998E-2</c:v>
                </c:pt>
                <c:pt idx="112">
                  <c:v>3.4103000000000001E-2</c:v>
                </c:pt>
                <c:pt idx="113">
                  <c:v>3.4064999999999998E-2</c:v>
                </c:pt>
                <c:pt idx="114">
                  <c:v>3.3119999999999997E-2</c:v>
                </c:pt>
                <c:pt idx="115">
                  <c:v>3.1201E-2</c:v>
                </c:pt>
                <c:pt idx="116">
                  <c:v>2.9031999999999999E-2</c:v>
                </c:pt>
                <c:pt idx="117">
                  <c:v>2.7251000000000001E-2</c:v>
                </c:pt>
                <c:pt idx="118">
                  <c:v>2.6041999999999999E-2</c:v>
                </c:pt>
                <c:pt idx="119">
                  <c:v>2.5343000000000001E-2</c:v>
                </c:pt>
                <c:pt idx="120">
                  <c:v>2.5052000000000001E-2</c:v>
                </c:pt>
                <c:pt idx="121">
                  <c:v>2.496E-2</c:v>
                </c:pt>
                <c:pt idx="122">
                  <c:v>2.4849E-2</c:v>
                </c:pt>
                <c:pt idx="123">
                  <c:v>2.4764999999999999E-2</c:v>
                </c:pt>
                <c:pt idx="124">
                  <c:v>2.4740999999999999E-2</c:v>
                </c:pt>
                <c:pt idx="125">
                  <c:v>2.4826000000000001E-2</c:v>
                </c:pt>
                <c:pt idx="126">
                  <c:v>2.5270000000000001E-2</c:v>
                </c:pt>
                <c:pt idx="127">
                  <c:v>2.5843999999999999E-2</c:v>
                </c:pt>
                <c:pt idx="128">
                  <c:v>2.6422999999999999E-2</c:v>
                </c:pt>
                <c:pt idx="129">
                  <c:v>2.6946999999999999E-2</c:v>
                </c:pt>
                <c:pt idx="130">
                  <c:v>2.7317999999999999E-2</c:v>
                </c:pt>
                <c:pt idx="131">
                  <c:v>2.7507E-2</c:v>
                </c:pt>
                <c:pt idx="132">
                  <c:v>2.7611E-2</c:v>
                </c:pt>
                <c:pt idx="133">
                  <c:v>2.7719000000000001E-2</c:v>
                </c:pt>
                <c:pt idx="134">
                  <c:v>2.7848999999999999E-2</c:v>
                </c:pt>
                <c:pt idx="135">
                  <c:v>2.7983000000000001E-2</c:v>
                </c:pt>
                <c:pt idx="136">
                  <c:v>2.8004999999999999E-2</c:v>
                </c:pt>
                <c:pt idx="137">
                  <c:v>2.7712000000000001E-2</c:v>
                </c:pt>
                <c:pt idx="138">
                  <c:v>2.7154000000000001E-2</c:v>
                </c:pt>
                <c:pt idx="139">
                  <c:v>2.6734999999999998E-2</c:v>
                </c:pt>
                <c:pt idx="140">
                  <c:v>2.6721999999999999E-2</c:v>
                </c:pt>
                <c:pt idx="141">
                  <c:v>2.6898999999999999E-2</c:v>
                </c:pt>
                <c:pt idx="142">
                  <c:v>2.6842999999999999E-2</c:v>
                </c:pt>
                <c:pt idx="143">
                  <c:v>2.6415000000000001E-2</c:v>
                </c:pt>
                <c:pt idx="144">
                  <c:v>2.5770999999999999E-2</c:v>
                </c:pt>
                <c:pt idx="145">
                  <c:v>2.5122999999999999E-2</c:v>
                </c:pt>
                <c:pt idx="146">
                  <c:v>2.4738E-2</c:v>
                </c:pt>
                <c:pt idx="147">
                  <c:v>2.4833000000000001E-2</c:v>
                </c:pt>
                <c:pt idx="148">
                  <c:v>2.5298999999999999E-2</c:v>
                </c:pt>
                <c:pt idx="149">
                  <c:v>2.5672E-2</c:v>
                </c:pt>
                <c:pt idx="150">
                  <c:v>2.5425E-2</c:v>
                </c:pt>
                <c:pt idx="151">
                  <c:v>2.4376999999999999E-2</c:v>
                </c:pt>
                <c:pt idx="152">
                  <c:v>2.2776000000000001E-2</c:v>
                </c:pt>
                <c:pt idx="153">
                  <c:v>2.1017999999999998E-2</c:v>
                </c:pt>
                <c:pt idx="154">
                  <c:v>1.9351E-2</c:v>
                </c:pt>
                <c:pt idx="155">
                  <c:v>1.7818000000000001E-2</c:v>
                </c:pt>
                <c:pt idx="156">
                  <c:v>1.636E-2</c:v>
                </c:pt>
                <c:pt idx="157">
                  <c:v>1.4945999999999999E-2</c:v>
                </c:pt>
                <c:pt idx="158">
                  <c:v>1.3611E-2</c:v>
                </c:pt>
                <c:pt idx="159">
                  <c:v>1.2407E-2</c:v>
                </c:pt>
                <c:pt idx="160">
                  <c:v>1.1328E-2</c:v>
                </c:pt>
                <c:pt idx="161">
                  <c:v>1.0371E-2</c:v>
                </c:pt>
                <c:pt idx="162">
                  <c:v>9.6349999999999995E-3</c:v>
                </c:pt>
                <c:pt idx="163">
                  <c:v>9.2060000000000006E-3</c:v>
                </c:pt>
                <c:pt idx="164">
                  <c:v>8.9949999999999995E-3</c:v>
                </c:pt>
                <c:pt idx="165">
                  <c:v>8.8850000000000005E-3</c:v>
                </c:pt>
                <c:pt idx="166">
                  <c:v>9.0229999999999998E-3</c:v>
                </c:pt>
                <c:pt idx="167">
                  <c:v>9.7350000000000006E-3</c:v>
                </c:pt>
                <c:pt idx="168">
                  <c:v>1.1162999999999999E-2</c:v>
                </c:pt>
                <c:pt idx="169">
                  <c:v>1.3132E-2</c:v>
                </c:pt>
                <c:pt idx="170">
                  <c:v>1.5270000000000001E-2</c:v>
                </c:pt>
                <c:pt idx="171">
                  <c:v>1.7155E-2</c:v>
                </c:pt>
                <c:pt idx="172">
                  <c:v>1.8460000000000001E-2</c:v>
                </c:pt>
                <c:pt idx="173">
                  <c:v>1.9106999999999999E-2</c:v>
                </c:pt>
                <c:pt idx="174">
                  <c:v>1.9359999999999999E-2</c:v>
                </c:pt>
                <c:pt idx="175">
                  <c:v>1.9723999999999998E-2</c:v>
                </c:pt>
                <c:pt idx="176">
                  <c:v>2.0504999999999999E-2</c:v>
                </c:pt>
                <c:pt idx="177">
                  <c:v>2.1474E-2</c:v>
                </c:pt>
                <c:pt idx="178">
                  <c:v>2.2075000000000001E-2</c:v>
                </c:pt>
                <c:pt idx="179">
                  <c:v>2.1906999999999999E-2</c:v>
                </c:pt>
                <c:pt idx="180">
                  <c:v>2.1003999999999998E-2</c:v>
                </c:pt>
                <c:pt idx="181">
                  <c:v>1.9706999999999999E-2</c:v>
                </c:pt>
                <c:pt idx="182">
                  <c:v>1.8335000000000001E-2</c:v>
                </c:pt>
                <c:pt idx="183">
                  <c:v>1.6990999999999999E-2</c:v>
                </c:pt>
                <c:pt idx="184">
                  <c:v>1.5661999999999999E-2</c:v>
                </c:pt>
                <c:pt idx="185">
                  <c:v>1.4447E-2</c:v>
                </c:pt>
                <c:pt idx="186">
                  <c:v>1.3542999999999999E-2</c:v>
                </c:pt>
                <c:pt idx="187">
                  <c:v>1.3034E-2</c:v>
                </c:pt>
                <c:pt idx="188">
                  <c:v>1.2831E-2</c:v>
                </c:pt>
                <c:pt idx="189">
                  <c:v>1.2846E-2</c:v>
                </c:pt>
                <c:pt idx="190">
                  <c:v>1.3075E-2</c:v>
                </c:pt>
                <c:pt idx="191">
                  <c:v>1.3462E-2</c:v>
                </c:pt>
                <c:pt idx="192">
                  <c:v>1.3854E-2</c:v>
                </c:pt>
                <c:pt idx="193">
                  <c:v>1.418E-2</c:v>
                </c:pt>
                <c:pt idx="194">
                  <c:v>1.4567999999999999E-2</c:v>
                </c:pt>
                <c:pt idx="195">
                  <c:v>1.5226999999999999E-2</c:v>
                </c:pt>
                <c:pt idx="196">
                  <c:v>1.6336E-2</c:v>
                </c:pt>
                <c:pt idx="197">
                  <c:v>1.8013999999999999E-2</c:v>
                </c:pt>
                <c:pt idx="198">
                  <c:v>2.0208E-2</c:v>
                </c:pt>
                <c:pt idx="199">
                  <c:v>2.2561000000000001E-2</c:v>
                </c:pt>
                <c:pt idx="200">
                  <c:v>2.453E-2</c:v>
                </c:pt>
                <c:pt idx="201">
                  <c:v>2.5721000000000001E-2</c:v>
                </c:pt>
                <c:pt idx="202">
                  <c:v>2.6154E-2</c:v>
                </c:pt>
                <c:pt idx="203">
                  <c:v>2.6190000000000001E-2</c:v>
                </c:pt>
                <c:pt idx="204">
                  <c:v>2.6263000000000002E-2</c:v>
                </c:pt>
                <c:pt idx="205">
                  <c:v>2.6589999999999999E-2</c:v>
                </c:pt>
                <c:pt idx="206">
                  <c:v>2.7059E-2</c:v>
                </c:pt>
                <c:pt idx="207">
                  <c:v>2.7432999999999999E-2</c:v>
                </c:pt>
                <c:pt idx="208">
                  <c:v>2.7654999999999999E-2</c:v>
                </c:pt>
                <c:pt idx="209">
                  <c:v>2.7896000000000001E-2</c:v>
                </c:pt>
                <c:pt idx="210">
                  <c:v>2.8261000000000001E-2</c:v>
                </c:pt>
                <c:pt idx="211">
                  <c:v>2.8614000000000001E-2</c:v>
                </c:pt>
                <c:pt idx="212">
                  <c:v>2.8722999999999999E-2</c:v>
                </c:pt>
                <c:pt idx="213">
                  <c:v>2.8511999999999999E-2</c:v>
                </c:pt>
                <c:pt idx="214">
                  <c:v>2.8032999999999999E-2</c:v>
                </c:pt>
                <c:pt idx="215">
                  <c:v>2.7348000000000001E-2</c:v>
                </c:pt>
                <c:pt idx="216">
                  <c:v>2.6551000000000002E-2</c:v>
                </c:pt>
                <c:pt idx="217">
                  <c:v>2.5867000000000001E-2</c:v>
                </c:pt>
                <c:pt idx="218">
                  <c:v>2.5569999999999999E-2</c:v>
                </c:pt>
                <c:pt idx="219">
                  <c:v>2.5819999999999999E-2</c:v>
                </c:pt>
                <c:pt idx="220">
                  <c:v>2.6572999999999999E-2</c:v>
                </c:pt>
                <c:pt idx="221">
                  <c:v>2.7588000000000001E-2</c:v>
                </c:pt>
                <c:pt idx="222">
                  <c:v>2.8545999999999998E-2</c:v>
                </c:pt>
                <c:pt idx="223">
                  <c:v>2.9305000000000001E-2</c:v>
                </c:pt>
                <c:pt idx="224">
                  <c:v>3.0032E-2</c:v>
                </c:pt>
                <c:pt idx="225">
                  <c:v>3.1001999999999998E-2</c:v>
                </c:pt>
                <c:pt idx="226">
                  <c:v>3.2328000000000003E-2</c:v>
                </c:pt>
                <c:pt idx="227">
                  <c:v>3.3909000000000002E-2</c:v>
                </c:pt>
                <c:pt idx="228">
                  <c:v>3.5534000000000003E-2</c:v>
                </c:pt>
                <c:pt idx="229">
                  <c:v>3.7010000000000001E-2</c:v>
                </c:pt>
                <c:pt idx="230">
                  <c:v>3.8268000000000003E-2</c:v>
                </c:pt>
                <c:pt idx="231">
                  <c:v>3.9410000000000001E-2</c:v>
                </c:pt>
                <c:pt idx="232">
                  <c:v>4.0596E-2</c:v>
                </c:pt>
                <c:pt idx="233">
                  <c:v>4.1866E-2</c:v>
                </c:pt>
                <c:pt idx="234">
                  <c:v>4.3076999999999997E-2</c:v>
                </c:pt>
                <c:pt idx="235">
                  <c:v>4.4041999999999998E-2</c:v>
                </c:pt>
                <c:pt idx="236">
                  <c:v>4.4671000000000002E-2</c:v>
                </c:pt>
                <c:pt idx="237">
                  <c:v>4.4993999999999999E-2</c:v>
                </c:pt>
                <c:pt idx="238">
                  <c:v>4.5083999999999999E-2</c:v>
                </c:pt>
                <c:pt idx="239">
                  <c:v>4.5009E-2</c:v>
                </c:pt>
                <c:pt idx="240">
                  <c:v>4.4840999999999999E-2</c:v>
                </c:pt>
                <c:pt idx="241">
                  <c:v>4.4653999999999999E-2</c:v>
                </c:pt>
                <c:pt idx="242">
                  <c:v>4.4512999999999997E-2</c:v>
                </c:pt>
                <c:pt idx="243">
                  <c:v>4.4468000000000001E-2</c:v>
                </c:pt>
                <c:pt idx="244">
                  <c:v>4.4539000000000002E-2</c:v>
                </c:pt>
                <c:pt idx="245">
                  <c:v>4.4701999999999999E-2</c:v>
                </c:pt>
                <c:pt idx="246">
                  <c:v>4.4965999999999999E-2</c:v>
                </c:pt>
                <c:pt idx="247">
                  <c:v>4.5444999999999999E-2</c:v>
                </c:pt>
                <c:pt idx="248">
                  <c:v>4.6254000000000003E-2</c:v>
                </c:pt>
                <c:pt idx="249">
                  <c:v>4.7342000000000002E-2</c:v>
                </c:pt>
                <c:pt idx="250">
                  <c:v>4.8521000000000002E-2</c:v>
                </c:pt>
                <c:pt idx="251">
                  <c:v>4.9646000000000003E-2</c:v>
                </c:pt>
                <c:pt idx="252">
                  <c:v>5.0729000000000003E-2</c:v>
                </c:pt>
                <c:pt idx="253">
                  <c:v>5.1892000000000001E-2</c:v>
                </c:pt>
                <c:pt idx="254">
                  <c:v>5.3256999999999999E-2</c:v>
                </c:pt>
                <c:pt idx="255">
                  <c:v>5.4878999999999997E-2</c:v>
                </c:pt>
                <c:pt idx="256">
                  <c:v>5.6718999999999999E-2</c:v>
                </c:pt>
                <c:pt idx="257">
                  <c:v>5.8661999999999999E-2</c:v>
                </c:pt>
                <c:pt idx="258">
                  <c:v>6.0555999999999999E-2</c:v>
                </c:pt>
                <c:pt idx="259">
                  <c:v>6.2237000000000001E-2</c:v>
                </c:pt>
                <c:pt idx="260">
                  <c:v>6.3571000000000003E-2</c:v>
                </c:pt>
                <c:pt idx="261">
                  <c:v>6.4527000000000001E-2</c:v>
                </c:pt>
                <c:pt idx="262">
                  <c:v>6.5212000000000006E-2</c:v>
                </c:pt>
                <c:pt idx="263">
                  <c:v>6.5786999999999998E-2</c:v>
                </c:pt>
                <c:pt idx="264">
                  <c:v>6.6355999999999998E-2</c:v>
                </c:pt>
                <c:pt idx="265">
                  <c:v>6.6959000000000005E-2</c:v>
                </c:pt>
                <c:pt idx="266">
                  <c:v>6.7636000000000002E-2</c:v>
                </c:pt>
                <c:pt idx="267">
                  <c:v>6.8440000000000001E-2</c:v>
                </c:pt>
                <c:pt idx="268">
                  <c:v>6.9358000000000003E-2</c:v>
                </c:pt>
                <c:pt idx="269">
                  <c:v>7.0277999999999993E-2</c:v>
                </c:pt>
                <c:pt idx="270">
                  <c:v>7.1068000000000006E-2</c:v>
                </c:pt>
                <c:pt idx="271">
                  <c:v>7.1670999999999999E-2</c:v>
                </c:pt>
                <c:pt idx="272">
                  <c:v>7.213E-2</c:v>
                </c:pt>
                <c:pt idx="273">
                  <c:v>7.2558999999999998E-2</c:v>
                </c:pt>
                <c:pt idx="274">
                  <c:v>7.3080000000000006E-2</c:v>
                </c:pt>
                <c:pt idx="275">
                  <c:v>7.3757000000000003E-2</c:v>
                </c:pt>
                <c:pt idx="276">
                  <c:v>7.4579999999999994E-2</c:v>
                </c:pt>
                <c:pt idx="277">
                  <c:v>7.5511999999999996E-2</c:v>
                </c:pt>
                <c:pt idx="278">
                  <c:v>7.6530000000000001E-2</c:v>
                </c:pt>
                <c:pt idx="279">
                  <c:v>7.7579999999999996E-2</c:v>
                </c:pt>
                <c:pt idx="280">
                  <c:v>7.8578999999999996E-2</c:v>
                </c:pt>
                <c:pt idx="281">
                  <c:v>7.9475000000000004E-2</c:v>
                </c:pt>
                <c:pt idx="282">
                  <c:v>8.0295000000000005E-2</c:v>
                </c:pt>
                <c:pt idx="283">
                  <c:v>8.1118999999999997E-2</c:v>
                </c:pt>
                <c:pt idx="284">
                  <c:v>8.2018999999999995E-2</c:v>
                </c:pt>
                <c:pt idx="285">
                  <c:v>8.3034999999999998E-2</c:v>
                </c:pt>
                <c:pt idx="286">
                  <c:v>8.4152000000000005E-2</c:v>
                </c:pt>
                <c:pt idx="287">
                  <c:v>8.5301000000000002E-2</c:v>
                </c:pt>
                <c:pt idx="288">
                  <c:v>8.6375999999999994E-2</c:v>
                </c:pt>
                <c:pt idx="289">
                  <c:v>8.7293999999999997E-2</c:v>
                </c:pt>
                <c:pt idx="290">
                  <c:v>8.8076000000000002E-2</c:v>
                </c:pt>
                <c:pt idx="291">
                  <c:v>8.8846999999999995E-2</c:v>
                </c:pt>
                <c:pt idx="292">
                  <c:v>8.9717000000000005E-2</c:v>
                </c:pt>
                <c:pt idx="293">
                  <c:v>9.0693999999999997E-2</c:v>
                </c:pt>
                <c:pt idx="294">
                  <c:v>9.1730000000000006E-2</c:v>
                </c:pt>
                <c:pt idx="295">
                  <c:v>9.2842999999999995E-2</c:v>
                </c:pt>
                <c:pt idx="296">
                  <c:v>9.4119999999999995E-2</c:v>
                </c:pt>
                <c:pt idx="297">
                  <c:v>9.5584000000000002E-2</c:v>
                </c:pt>
                <c:pt idx="298">
                  <c:v>9.7122E-2</c:v>
                </c:pt>
                <c:pt idx="299">
                  <c:v>9.8561999999999997E-2</c:v>
                </c:pt>
                <c:pt idx="300">
                  <c:v>9.9788000000000002E-2</c:v>
                </c:pt>
                <c:pt idx="301">
                  <c:v>0.100775</c:v>
                </c:pt>
                <c:pt idx="302">
                  <c:v>0.10156900000000001</c:v>
                </c:pt>
                <c:pt idx="303">
                  <c:v>0.102243</c:v>
                </c:pt>
                <c:pt idx="304">
                  <c:v>0.102885</c:v>
                </c:pt>
                <c:pt idx="305">
                  <c:v>0.10361099999999999</c:v>
                </c:pt>
                <c:pt idx="306">
                  <c:v>0.10455399999999999</c:v>
                </c:pt>
                <c:pt idx="307">
                  <c:v>0.105729</c:v>
                </c:pt>
                <c:pt idx="308">
                  <c:v>0.106943</c:v>
                </c:pt>
                <c:pt idx="309">
                  <c:v>0.107935</c:v>
                </c:pt>
                <c:pt idx="310">
                  <c:v>0.108643</c:v>
                </c:pt>
                <c:pt idx="311">
                  <c:v>0.109251</c:v>
                </c:pt>
                <c:pt idx="312">
                  <c:v>0.109982</c:v>
                </c:pt>
                <c:pt idx="313">
                  <c:v>0.110918</c:v>
                </c:pt>
                <c:pt idx="314">
                  <c:v>0.11203</c:v>
                </c:pt>
                <c:pt idx="315">
                  <c:v>0.11329500000000001</c:v>
                </c:pt>
                <c:pt idx="316">
                  <c:v>0.114705</c:v>
                </c:pt>
                <c:pt idx="317">
                  <c:v>0.11620999999999999</c:v>
                </c:pt>
                <c:pt idx="318">
                  <c:v>0.117726</c:v>
                </c:pt>
                <c:pt idx="319">
                  <c:v>0.119176</c:v>
                </c:pt>
                <c:pt idx="320">
                  <c:v>0.120489</c:v>
                </c:pt>
                <c:pt idx="321">
                  <c:v>0.12160600000000001</c:v>
                </c:pt>
                <c:pt idx="322">
                  <c:v>0.122513</c:v>
                </c:pt>
                <c:pt idx="323">
                  <c:v>0.12321699999999999</c:v>
                </c:pt>
                <c:pt idx="324">
                  <c:v>0.123733</c:v>
                </c:pt>
                <c:pt idx="325">
                  <c:v>0.124128</c:v>
                </c:pt>
                <c:pt idx="326">
                  <c:v>0.124541</c:v>
                </c:pt>
                <c:pt idx="327">
                  <c:v>0.12507499999999999</c:v>
                </c:pt>
                <c:pt idx="328">
                  <c:v>0.125722</c:v>
                </c:pt>
                <c:pt idx="329">
                  <c:v>0.126439</c:v>
                </c:pt>
                <c:pt idx="330">
                  <c:v>0.12721199999999999</c:v>
                </c:pt>
                <c:pt idx="331">
                  <c:v>0.12801399999999999</c:v>
                </c:pt>
                <c:pt idx="332">
                  <c:v>0.12878100000000001</c:v>
                </c:pt>
                <c:pt idx="333">
                  <c:v>0.129492</c:v>
                </c:pt>
                <c:pt idx="334">
                  <c:v>0.130248</c:v>
                </c:pt>
                <c:pt idx="335">
                  <c:v>0.13120499999999999</c:v>
                </c:pt>
                <c:pt idx="336">
                  <c:v>0.13244</c:v>
                </c:pt>
                <c:pt idx="337">
                  <c:v>0.133906</c:v>
                </c:pt>
                <c:pt idx="338">
                  <c:v>0.13550999999999999</c:v>
                </c:pt>
                <c:pt idx="339">
                  <c:v>0.137181</c:v>
                </c:pt>
                <c:pt idx="340">
                  <c:v>0.13882900000000001</c:v>
                </c:pt>
                <c:pt idx="341">
                  <c:v>0.14031099999999999</c:v>
                </c:pt>
                <c:pt idx="342">
                  <c:v>0.14149800000000001</c:v>
                </c:pt>
                <c:pt idx="343">
                  <c:v>0.142374</c:v>
                </c:pt>
                <c:pt idx="344">
                  <c:v>0.14308199999999999</c:v>
                </c:pt>
                <c:pt idx="345">
                  <c:v>0.143848</c:v>
                </c:pt>
                <c:pt idx="346">
                  <c:v>0.144812</c:v>
                </c:pt>
                <c:pt idx="347">
                  <c:v>0.14591699999999999</c:v>
                </c:pt>
                <c:pt idx="348">
                  <c:v>0.14702200000000001</c:v>
                </c:pt>
                <c:pt idx="349">
                  <c:v>0.14807600000000001</c:v>
                </c:pt>
                <c:pt idx="350">
                  <c:v>0.149117</c:v>
                </c:pt>
                <c:pt idx="351">
                  <c:v>0.15015800000000001</c:v>
                </c:pt>
                <c:pt idx="352">
                  <c:v>0.15116599999999999</c:v>
                </c:pt>
                <c:pt idx="353">
                  <c:v>0.15210399999999999</c:v>
                </c:pt>
                <c:pt idx="354">
                  <c:v>0.15295500000000001</c:v>
                </c:pt>
                <c:pt idx="355">
                  <c:v>0.15373100000000001</c:v>
                </c:pt>
                <c:pt idx="356">
                  <c:v>0.154501</c:v>
                </c:pt>
                <c:pt idx="357">
                  <c:v>0.155387</c:v>
                </c:pt>
                <c:pt idx="358">
                  <c:v>0.15648699999999999</c:v>
                </c:pt>
                <c:pt idx="359">
                  <c:v>0.15776799999999999</c:v>
                </c:pt>
                <c:pt idx="360">
                  <c:v>0.15907499999999999</c:v>
                </c:pt>
                <c:pt idx="361">
                  <c:v>0.160277</c:v>
                </c:pt>
                <c:pt idx="362">
                  <c:v>0.161356</c:v>
                </c:pt>
                <c:pt idx="363">
                  <c:v>0.16232099999999999</c:v>
                </c:pt>
                <c:pt idx="364">
                  <c:v>0.16312599999999999</c:v>
                </c:pt>
                <c:pt idx="365">
                  <c:v>0.16370499999999999</c:v>
                </c:pt>
                <c:pt idx="366">
                  <c:v>0.16409299999999999</c:v>
                </c:pt>
                <c:pt idx="367">
                  <c:v>0.16445199999999999</c:v>
                </c:pt>
                <c:pt idx="368">
                  <c:v>0.16500999999999999</c:v>
                </c:pt>
                <c:pt idx="369">
                  <c:v>0.16592399999999999</c:v>
                </c:pt>
                <c:pt idx="370">
                  <c:v>0.16717599999999999</c:v>
                </c:pt>
                <c:pt idx="371">
                  <c:v>0.16858600000000001</c:v>
                </c:pt>
                <c:pt idx="372">
                  <c:v>0.16996600000000001</c:v>
                </c:pt>
                <c:pt idx="373">
                  <c:v>0.17124200000000001</c:v>
                </c:pt>
                <c:pt idx="374">
                  <c:v>0.17244499999999999</c:v>
                </c:pt>
                <c:pt idx="375">
                  <c:v>0.173623</c:v>
                </c:pt>
                <c:pt idx="376">
                  <c:v>0.17475199999999999</c:v>
                </c:pt>
                <c:pt idx="377">
                  <c:v>0.17574899999999999</c:v>
                </c:pt>
                <c:pt idx="378">
                  <c:v>0.17658099999999999</c:v>
                </c:pt>
                <c:pt idx="379">
                  <c:v>0.177366</c:v>
                </c:pt>
                <c:pt idx="380">
                  <c:v>0.178288</c:v>
                </c:pt>
                <c:pt idx="381">
                  <c:v>0.179399</c:v>
                </c:pt>
                <c:pt idx="382">
                  <c:v>0.180529</c:v>
                </c:pt>
                <c:pt idx="383">
                  <c:v>0.18145900000000001</c:v>
                </c:pt>
                <c:pt idx="384">
                  <c:v>0.182146</c:v>
                </c:pt>
                <c:pt idx="385">
                  <c:v>0.18271399999999999</c:v>
                </c:pt>
                <c:pt idx="386">
                  <c:v>0.18326100000000001</c:v>
                </c:pt>
                <c:pt idx="387">
                  <c:v>0.183754</c:v>
                </c:pt>
                <c:pt idx="388">
                  <c:v>0.18410399999999999</c:v>
                </c:pt>
                <c:pt idx="389">
                  <c:v>0.18427199999999999</c:v>
                </c:pt>
                <c:pt idx="390">
                  <c:v>0.18432799999999999</c:v>
                </c:pt>
                <c:pt idx="391">
                  <c:v>0.184477</c:v>
                </c:pt>
                <c:pt idx="392">
                  <c:v>0.18495500000000001</c:v>
                </c:pt>
                <c:pt idx="393">
                  <c:v>0.18582399999999999</c:v>
                </c:pt>
                <c:pt idx="394">
                  <c:v>0.18688299999999999</c:v>
                </c:pt>
                <c:pt idx="395">
                  <c:v>0.187864</c:v>
                </c:pt>
                <c:pt idx="396">
                  <c:v>0.18865599999999999</c:v>
                </c:pt>
                <c:pt idx="397">
                  <c:v>0.18932199999999999</c:v>
                </c:pt>
                <c:pt idx="398">
                  <c:v>0.18996399999999999</c:v>
                </c:pt>
                <c:pt idx="399">
                  <c:v>0.190607</c:v>
                </c:pt>
                <c:pt idx="400">
                  <c:v>0.191193</c:v>
                </c:pt>
                <c:pt idx="401">
                  <c:v>0.19167600000000001</c:v>
                </c:pt>
                <c:pt idx="402">
                  <c:v>0.19212299999999999</c:v>
                </c:pt>
                <c:pt idx="403">
                  <c:v>0.192691</c:v>
                </c:pt>
                <c:pt idx="404">
                  <c:v>0.19350700000000001</c:v>
                </c:pt>
                <c:pt idx="405">
                  <c:v>0.19456399999999999</c:v>
                </c:pt>
                <c:pt idx="406">
                  <c:v>0.19573199999999999</c:v>
                </c:pt>
                <c:pt idx="407">
                  <c:v>0.19686100000000001</c:v>
                </c:pt>
                <c:pt idx="408">
                  <c:v>0.19785900000000001</c:v>
                </c:pt>
                <c:pt idx="409">
                  <c:v>0.19872699999999999</c:v>
                </c:pt>
                <c:pt idx="410">
                  <c:v>0.199521</c:v>
                </c:pt>
                <c:pt idx="411">
                  <c:v>0.20031599999999999</c:v>
                </c:pt>
                <c:pt idx="412">
                  <c:v>0.201152</c:v>
                </c:pt>
                <c:pt idx="413">
                  <c:v>0.20205000000000001</c:v>
                </c:pt>
                <c:pt idx="414">
                  <c:v>0.20305100000000001</c:v>
                </c:pt>
                <c:pt idx="415">
                  <c:v>0.20418600000000001</c:v>
                </c:pt>
                <c:pt idx="416">
                  <c:v>0.20538200000000001</c:v>
                </c:pt>
                <c:pt idx="417">
                  <c:v>0.20648</c:v>
                </c:pt>
                <c:pt idx="418">
                  <c:v>0.20738100000000001</c:v>
                </c:pt>
                <c:pt idx="419">
                  <c:v>0.20811299999999999</c:v>
                </c:pt>
                <c:pt idx="420">
                  <c:v>0.20874699999999999</c:v>
                </c:pt>
                <c:pt idx="421">
                  <c:v>0.209337</c:v>
                </c:pt>
                <c:pt idx="422">
                  <c:v>0.209948</c:v>
                </c:pt>
                <c:pt idx="423">
                  <c:v>0.21063299999999999</c:v>
                </c:pt>
                <c:pt idx="424">
                  <c:v>0.21135899999999999</c:v>
                </c:pt>
                <c:pt idx="425">
                  <c:v>0.21207100000000001</c:v>
                </c:pt>
                <c:pt idx="426">
                  <c:v>0.21280499999999999</c:v>
                </c:pt>
                <c:pt idx="427">
                  <c:v>0.21365000000000001</c:v>
                </c:pt>
                <c:pt idx="428">
                  <c:v>0.214615</c:v>
                </c:pt>
                <c:pt idx="429">
                  <c:v>0.21559800000000001</c:v>
                </c:pt>
                <c:pt idx="430">
                  <c:v>0.21648700000000001</c:v>
                </c:pt>
                <c:pt idx="431">
                  <c:v>0.21726000000000001</c:v>
                </c:pt>
                <c:pt idx="432">
                  <c:v>0.21801799999999999</c:v>
                </c:pt>
                <c:pt idx="433">
                  <c:v>0.21889800000000001</c:v>
                </c:pt>
                <c:pt idx="434">
                  <c:v>0.21995300000000001</c:v>
                </c:pt>
                <c:pt idx="435">
                  <c:v>0.22114700000000001</c:v>
                </c:pt>
                <c:pt idx="436">
                  <c:v>0.22245000000000001</c:v>
                </c:pt>
                <c:pt idx="437">
                  <c:v>0.223853</c:v>
                </c:pt>
                <c:pt idx="438">
                  <c:v>0.22528400000000001</c:v>
                </c:pt>
                <c:pt idx="439">
                  <c:v>0.22661400000000001</c:v>
                </c:pt>
                <c:pt idx="440">
                  <c:v>0.22777500000000001</c:v>
                </c:pt>
                <c:pt idx="441">
                  <c:v>0.22881599999999999</c:v>
                </c:pt>
                <c:pt idx="442">
                  <c:v>0.229827</c:v>
                </c:pt>
                <c:pt idx="443">
                  <c:v>0.23083200000000001</c:v>
                </c:pt>
                <c:pt idx="444">
                  <c:v>0.23181099999999999</c:v>
                </c:pt>
                <c:pt idx="445">
                  <c:v>0.23277200000000001</c:v>
                </c:pt>
                <c:pt idx="446">
                  <c:v>0.23372399999999999</c:v>
                </c:pt>
                <c:pt idx="447">
                  <c:v>0.234597</c:v>
                </c:pt>
                <c:pt idx="448">
                  <c:v>0.235291</c:v>
                </c:pt>
                <c:pt idx="449">
                  <c:v>0.23580100000000001</c:v>
                </c:pt>
                <c:pt idx="450">
                  <c:v>0.23622399999999999</c:v>
                </c:pt>
                <c:pt idx="451">
                  <c:v>0.236628</c:v>
                </c:pt>
                <c:pt idx="452">
                  <c:v>0.237011</c:v>
                </c:pt>
                <c:pt idx="453">
                  <c:v>0.23736099999999999</c:v>
                </c:pt>
                <c:pt idx="454">
                  <c:v>0.23771800000000001</c:v>
                </c:pt>
                <c:pt idx="455">
                  <c:v>0.23817199999999999</c:v>
                </c:pt>
                <c:pt idx="456">
                  <c:v>0.23882300000000001</c:v>
                </c:pt>
                <c:pt idx="457">
                  <c:v>0.239706</c:v>
                </c:pt>
                <c:pt idx="458">
                  <c:v>0.24076400000000001</c:v>
                </c:pt>
                <c:pt idx="459">
                  <c:v>0.24191699999999999</c:v>
                </c:pt>
                <c:pt idx="460">
                  <c:v>0.243117</c:v>
                </c:pt>
                <c:pt idx="461">
                  <c:v>0.24429999999999999</c:v>
                </c:pt>
                <c:pt idx="462">
                  <c:v>0.245362</c:v>
                </c:pt>
                <c:pt idx="463">
                  <c:v>0.246252</c:v>
                </c:pt>
                <c:pt idx="464">
                  <c:v>0.24706</c:v>
                </c:pt>
                <c:pt idx="465">
                  <c:v>0.24792600000000001</c:v>
                </c:pt>
                <c:pt idx="466">
                  <c:v>0.248867</c:v>
                </c:pt>
                <c:pt idx="467">
                  <c:v>0.24976100000000001</c:v>
                </c:pt>
                <c:pt idx="468">
                  <c:v>0.25050499999999998</c:v>
                </c:pt>
                <c:pt idx="469">
                  <c:v>0.25113000000000002</c:v>
                </c:pt>
                <c:pt idx="470">
                  <c:v>0.25174999999999997</c:v>
                </c:pt>
                <c:pt idx="471">
                  <c:v>0.25242700000000001</c:v>
                </c:pt>
                <c:pt idx="472">
                  <c:v>0.253141</c:v>
                </c:pt>
                <c:pt idx="473">
                  <c:v>0.25386799999999998</c:v>
                </c:pt>
                <c:pt idx="474">
                  <c:v>0.25463999999999998</c:v>
                </c:pt>
                <c:pt idx="475">
                  <c:v>0.25551699999999999</c:v>
                </c:pt>
                <c:pt idx="476">
                  <c:v>0.25650699999999999</c:v>
                </c:pt>
                <c:pt idx="477">
                  <c:v>0.25757799999999997</c:v>
                </c:pt>
                <c:pt idx="478">
                  <c:v>0.25870599999999999</c:v>
                </c:pt>
                <c:pt idx="479">
                  <c:v>0.25986599999999999</c:v>
                </c:pt>
                <c:pt idx="480">
                  <c:v>0.26100099999999998</c:v>
                </c:pt>
                <c:pt idx="481">
                  <c:v>0.26206000000000002</c:v>
                </c:pt>
                <c:pt idx="482">
                  <c:v>0.26305699999999999</c:v>
                </c:pt>
                <c:pt idx="483">
                  <c:v>0.264015</c:v>
                </c:pt>
                <c:pt idx="484">
                  <c:v>0.264874</c:v>
                </c:pt>
                <c:pt idx="485">
                  <c:v>0.26552300000000001</c:v>
                </c:pt>
                <c:pt idx="486">
                  <c:v>0.265959</c:v>
                </c:pt>
                <c:pt idx="487">
                  <c:v>0.266345</c:v>
                </c:pt>
                <c:pt idx="488">
                  <c:v>0.26686900000000002</c:v>
                </c:pt>
                <c:pt idx="489">
                  <c:v>0.26757599999999998</c:v>
                </c:pt>
                <c:pt idx="490">
                  <c:v>0.26838899999999999</c:v>
                </c:pt>
                <c:pt idx="491">
                  <c:v>0.269235</c:v>
                </c:pt>
                <c:pt idx="492">
                  <c:v>0.27012900000000001</c:v>
                </c:pt>
                <c:pt idx="493">
                  <c:v>0.27113100000000001</c:v>
                </c:pt>
                <c:pt idx="494">
                  <c:v>0.27224900000000002</c:v>
                </c:pt>
                <c:pt idx="495">
                  <c:v>0.27339400000000003</c:v>
                </c:pt>
                <c:pt idx="496">
                  <c:v>0.27445799999999998</c:v>
                </c:pt>
                <c:pt idx="497">
                  <c:v>0.275426</c:v>
                </c:pt>
                <c:pt idx="498">
                  <c:v>0.276341</c:v>
                </c:pt>
                <c:pt idx="499">
                  <c:v>0.27720299999999998</c:v>
                </c:pt>
                <c:pt idx="500">
                  <c:v>0.27798899999999999</c:v>
                </c:pt>
                <c:pt idx="501">
                  <c:v>0.27874100000000002</c:v>
                </c:pt>
                <c:pt idx="502">
                  <c:v>0.27954800000000002</c:v>
                </c:pt>
                <c:pt idx="503">
                  <c:v>0.28045999999999999</c:v>
                </c:pt>
                <c:pt idx="504">
                  <c:v>0.28148899999999999</c:v>
                </c:pt>
                <c:pt idx="505">
                  <c:v>0.28262500000000002</c:v>
                </c:pt>
                <c:pt idx="506">
                  <c:v>0.28379799999999999</c:v>
                </c:pt>
                <c:pt idx="507">
                  <c:v>0.284881</c:v>
                </c:pt>
                <c:pt idx="508">
                  <c:v>0.28582099999999999</c:v>
                </c:pt>
                <c:pt idx="509">
                  <c:v>0.286719</c:v>
                </c:pt>
                <c:pt idx="510">
                  <c:v>0.28771799999999997</c:v>
                </c:pt>
                <c:pt idx="511">
                  <c:v>0.28884300000000002</c:v>
                </c:pt>
                <c:pt idx="512">
                  <c:v>0.29000500000000001</c:v>
                </c:pt>
                <c:pt idx="513">
                  <c:v>0.29111100000000001</c:v>
                </c:pt>
                <c:pt idx="514">
                  <c:v>0.29213</c:v>
                </c:pt>
                <c:pt idx="515">
                  <c:v>0.293068</c:v>
                </c:pt>
                <c:pt idx="516">
                  <c:v>0.29398099999999999</c:v>
                </c:pt>
                <c:pt idx="517">
                  <c:v>0.29496</c:v>
                </c:pt>
                <c:pt idx="518">
                  <c:v>0.29602400000000001</c:v>
                </c:pt>
                <c:pt idx="519">
                  <c:v>0.29708200000000001</c:v>
                </c:pt>
                <c:pt idx="520">
                  <c:v>0.29804799999999998</c:v>
                </c:pt>
                <c:pt idx="521">
                  <c:v>0.298931</c:v>
                </c:pt>
                <c:pt idx="522">
                  <c:v>0.299794</c:v>
                </c:pt>
                <c:pt idx="523">
                  <c:v>0.30071799999999999</c:v>
                </c:pt>
                <c:pt idx="524">
                  <c:v>0.30181999999999998</c:v>
                </c:pt>
                <c:pt idx="525">
                  <c:v>0.30317699999999997</c:v>
                </c:pt>
                <c:pt idx="526">
                  <c:v>0.304701</c:v>
                </c:pt>
                <c:pt idx="527">
                  <c:v>0.30618899999999999</c:v>
                </c:pt>
                <c:pt idx="528">
                  <c:v>0.30746299999999999</c:v>
                </c:pt>
                <c:pt idx="529">
                  <c:v>0.308444</c:v>
                </c:pt>
                <c:pt idx="530">
                  <c:v>0.30914700000000001</c:v>
                </c:pt>
                <c:pt idx="531">
                  <c:v>0.30968800000000002</c:v>
                </c:pt>
                <c:pt idx="532">
                  <c:v>0.31020500000000001</c:v>
                </c:pt>
                <c:pt idx="533">
                  <c:v>0.31074299999999999</c:v>
                </c:pt>
                <c:pt idx="534">
                  <c:v>0.31125900000000001</c:v>
                </c:pt>
                <c:pt idx="535">
                  <c:v>0.31173400000000001</c:v>
                </c:pt>
                <c:pt idx="536">
                  <c:v>0.31221599999999999</c:v>
                </c:pt>
                <c:pt idx="537">
                  <c:v>0.31275599999999998</c:v>
                </c:pt>
                <c:pt idx="538">
                  <c:v>0.31336799999999998</c:v>
                </c:pt>
                <c:pt idx="539">
                  <c:v>0.31404700000000002</c:v>
                </c:pt>
                <c:pt idx="540">
                  <c:v>0.31481300000000001</c:v>
                </c:pt>
                <c:pt idx="541">
                  <c:v>0.315689</c:v>
                </c:pt>
                <c:pt idx="542">
                  <c:v>0.31666899999999998</c:v>
                </c:pt>
                <c:pt idx="543">
                  <c:v>0.317714</c:v>
                </c:pt>
                <c:pt idx="544">
                  <c:v>0.318797</c:v>
                </c:pt>
                <c:pt idx="545">
                  <c:v>0.31993199999999999</c:v>
                </c:pt>
                <c:pt idx="546">
                  <c:v>0.32114199999999998</c:v>
                </c:pt>
                <c:pt idx="547">
                  <c:v>0.32242500000000002</c:v>
                </c:pt>
                <c:pt idx="548">
                  <c:v>0.32371800000000001</c:v>
                </c:pt>
                <c:pt idx="549">
                  <c:v>0.32491700000000001</c:v>
                </c:pt>
                <c:pt idx="550">
                  <c:v>0.32595200000000002</c:v>
                </c:pt>
                <c:pt idx="551">
                  <c:v>0.32684299999999999</c:v>
                </c:pt>
                <c:pt idx="552">
                  <c:v>0.32765</c:v>
                </c:pt>
                <c:pt idx="553">
                  <c:v>0.32841500000000001</c:v>
                </c:pt>
                <c:pt idx="554">
                  <c:v>0.32916899999999999</c:v>
                </c:pt>
                <c:pt idx="555">
                  <c:v>0.329932</c:v>
                </c:pt>
                <c:pt idx="556">
                  <c:v>0.33069900000000002</c:v>
                </c:pt>
                <c:pt idx="557">
                  <c:v>0.33147799999999999</c:v>
                </c:pt>
                <c:pt idx="558">
                  <c:v>0.332339</c:v>
                </c:pt>
                <c:pt idx="559">
                  <c:v>0.33334000000000003</c:v>
                </c:pt>
                <c:pt idx="560">
                  <c:v>0.334424</c:v>
                </c:pt>
                <c:pt idx="561">
                  <c:v>0.335447</c:v>
                </c:pt>
                <c:pt idx="562">
                  <c:v>0.33629500000000001</c:v>
                </c:pt>
                <c:pt idx="563">
                  <c:v>0.33695399999999998</c:v>
                </c:pt>
                <c:pt idx="564">
                  <c:v>0.337501</c:v>
                </c:pt>
                <c:pt idx="565">
                  <c:v>0.338059</c:v>
                </c:pt>
                <c:pt idx="566">
                  <c:v>0.33870499999999998</c:v>
                </c:pt>
                <c:pt idx="567">
                  <c:v>0.33942499999999998</c:v>
                </c:pt>
                <c:pt idx="568">
                  <c:v>0.34016200000000002</c:v>
                </c:pt>
                <c:pt idx="569">
                  <c:v>0.340893</c:v>
                </c:pt>
                <c:pt idx="570">
                  <c:v>0.341617</c:v>
                </c:pt>
                <c:pt idx="571">
                  <c:v>0.34234300000000001</c:v>
                </c:pt>
                <c:pt idx="572">
                  <c:v>0.34309400000000001</c:v>
                </c:pt>
                <c:pt idx="573">
                  <c:v>0.34389599999999998</c:v>
                </c:pt>
                <c:pt idx="574">
                  <c:v>0.34471800000000002</c:v>
                </c:pt>
                <c:pt idx="575">
                  <c:v>0.34545599999999999</c:v>
                </c:pt>
                <c:pt idx="576">
                  <c:v>0.346024</c:v>
                </c:pt>
                <c:pt idx="577">
                  <c:v>0.34642099999999998</c:v>
                </c:pt>
                <c:pt idx="578">
                  <c:v>0.34670899999999999</c:v>
                </c:pt>
                <c:pt idx="579">
                  <c:v>0.34696700000000003</c:v>
                </c:pt>
                <c:pt idx="580">
                  <c:v>0.347277</c:v>
                </c:pt>
                <c:pt idx="581">
                  <c:v>0.347688</c:v>
                </c:pt>
                <c:pt idx="582">
                  <c:v>0.34814899999999999</c:v>
                </c:pt>
                <c:pt idx="583">
                  <c:v>0.348497</c:v>
                </c:pt>
                <c:pt idx="584">
                  <c:v>0.348584</c:v>
                </c:pt>
                <c:pt idx="585">
                  <c:v>0.34841699999999998</c:v>
                </c:pt>
                <c:pt idx="586">
                  <c:v>0.34812300000000002</c:v>
                </c:pt>
                <c:pt idx="587">
                  <c:v>0.34782200000000002</c:v>
                </c:pt>
                <c:pt idx="588">
                  <c:v>0.347576</c:v>
                </c:pt>
                <c:pt idx="589">
                  <c:v>0.34745399999999999</c:v>
                </c:pt>
                <c:pt idx="590">
                  <c:v>0.34753600000000001</c:v>
                </c:pt>
                <c:pt idx="591">
                  <c:v>0.34781000000000001</c:v>
                </c:pt>
                <c:pt idx="592">
                  <c:v>0.34812900000000002</c:v>
                </c:pt>
                <c:pt idx="593">
                  <c:v>0.34834100000000001</c:v>
                </c:pt>
                <c:pt idx="594">
                  <c:v>0.34843000000000002</c:v>
                </c:pt>
                <c:pt idx="595">
                  <c:v>0.34849799999999997</c:v>
                </c:pt>
                <c:pt idx="596">
                  <c:v>0.34862399999999999</c:v>
                </c:pt>
                <c:pt idx="597">
                  <c:v>0.34878500000000001</c:v>
                </c:pt>
                <c:pt idx="598">
                  <c:v>0.348937</c:v>
                </c:pt>
                <c:pt idx="599">
                  <c:v>0.34910200000000002</c:v>
                </c:pt>
                <c:pt idx="600">
                  <c:v>0.349352</c:v>
                </c:pt>
                <c:pt idx="601">
                  <c:v>0.349719</c:v>
                </c:pt>
                <c:pt idx="602">
                  <c:v>0.35017799999999999</c:v>
                </c:pt>
                <c:pt idx="603">
                  <c:v>0.35066000000000003</c:v>
                </c:pt>
                <c:pt idx="604">
                  <c:v>0.35103600000000001</c:v>
                </c:pt>
                <c:pt idx="605">
                  <c:v>0.35114200000000001</c:v>
                </c:pt>
                <c:pt idx="606">
                  <c:v>0.35087000000000002</c:v>
                </c:pt>
                <c:pt idx="607">
                  <c:v>0.350244</c:v>
                </c:pt>
                <c:pt idx="608">
                  <c:v>0.34938399999999997</c:v>
                </c:pt>
                <c:pt idx="609">
                  <c:v>0.34840100000000002</c:v>
                </c:pt>
                <c:pt idx="610">
                  <c:v>0.34734199999999998</c:v>
                </c:pt>
                <c:pt idx="611">
                  <c:v>0.34621000000000002</c:v>
                </c:pt>
                <c:pt idx="612">
                  <c:v>0.34504699999999999</c:v>
                </c:pt>
                <c:pt idx="613">
                  <c:v>0.34393600000000002</c:v>
                </c:pt>
                <c:pt idx="614">
                  <c:v>0.342866</c:v>
                </c:pt>
                <c:pt idx="615">
                  <c:v>0.34166000000000002</c:v>
                </c:pt>
                <c:pt idx="616">
                  <c:v>0.34015499999999999</c:v>
                </c:pt>
                <c:pt idx="617">
                  <c:v>0.33841399999999999</c:v>
                </c:pt>
                <c:pt idx="618">
                  <c:v>0.33668199999999998</c:v>
                </c:pt>
                <c:pt idx="619">
                  <c:v>0.33512799999999998</c:v>
                </c:pt>
                <c:pt idx="620">
                  <c:v>0.33374799999999999</c:v>
                </c:pt>
                <c:pt idx="621">
                  <c:v>0.33250200000000002</c:v>
                </c:pt>
                <c:pt idx="622">
                  <c:v>0.33140900000000001</c:v>
                </c:pt>
                <c:pt idx="623">
                  <c:v>0.33044499999999999</c:v>
                </c:pt>
                <c:pt idx="624">
                  <c:v>0.32946399999999998</c:v>
                </c:pt>
                <c:pt idx="625">
                  <c:v>0.32829900000000001</c:v>
                </c:pt>
                <c:pt idx="626">
                  <c:v>0.32690900000000001</c:v>
                </c:pt>
                <c:pt idx="627">
                  <c:v>0.32536199999999998</c:v>
                </c:pt>
                <c:pt idx="628">
                  <c:v>0.32375100000000001</c:v>
                </c:pt>
                <c:pt idx="629">
                  <c:v>0.32220100000000002</c:v>
                </c:pt>
                <c:pt idx="630">
                  <c:v>0.32084200000000002</c:v>
                </c:pt>
                <c:pt idx="631">
                  <c:v>0.31970100000000001</c:v>
                </c:pt>
                <c:pt idx="632">
                  <c:v>0.31866699999999998</c:v>
                </c:pt>
                <c:pt idx="633">
                  <c:v>0.31758900000000001</c:v>
                </c:pt>
                <c:pt idx="634">
                  <c:v>0.31636500000000001</c:v>
                </c:pt>
                <c:pt idx="635">
                  <c:v>0.31495400000000001</c:v>
                </c:pt>
                <c:pt idx="636">
                  <c:v>0.31337700000000002</c:v>
                </c:pt>
                <c:pt idx="637">
                  <c:v>0.311722</c:v>
                </c:pt>
                <c:pt idx="638">
                  <c:v>0.31006499999999998</c:v>
                </c:pt>
                <c:pt idx="639">
                  <c:v>0.30840299999999998</c:v>
                </c:pt>
                <c:pt idx="640">
                  <c:v>0.30668499999999999</c:v>
                </c:pt>
                <c:pt idx="641">
                  <c:v>0.30488799999999999</c:v>
                </c:pt>
                <c:pt idx="642">
                  <c:v>0.30302200000000001</c:v>
                </c:pt>
                <c:pt idx="643">
                  <c:v>0.301097</c:v>
                </c:pt>
                <c:pt idx="644">
                  <c:v>0.29912699999999998</c:v>
                </c:pt>
                <c:pt idx="645">
                  <c:v>0.29713000000000001</c:v>
                </c:pt>
                <c:pt idx="646">
                  <c:v>0.29509800000000003</c:v>
                </c:pt>
                <c:pt idx="647">
                  <c:v>0.29300799999999999</c:v>
                </c:pt>
                <c:pt idx="648">
                  <c:v>0.29090500000000002</c:v>
                </c:pt>
                <c:pt idx="649">
                  <c:v>0.288939</c:v>
                </c:pt>
                <c:pt idx="650">
                  <c:v>0.28725699999999998</c:v>
                </c:pt>
                <c:pt idx="651">
                  <c:v>0.28589399999999998</c:v>
                </c:pt>
                <c:pt idx="652">
                  <c:v>0.2848</c:v>
                </c:pt>
                <c:pt idx="653">
                  <c:v>0.28393499999999999</c:v>
                </c:pt>
                <c:pt idx="654">
                  <c:v>0.28325299999999998</c:v>
                </c:pt>
                <c:pt idx="655">
                  <c:v>0.28264899999999998</c:v>
                </c:pt>
                <c:pt idx="656">
                  <c:v>0.28196900000000003</c:v>
                </c:pt>
                <c:pt idx="657">
                  <c:v>0.281107</c:v>
                </c:pt>
                <c:pt idx="658">
                  <c:v>0.28004200000000001</c:v>
                </c:pt>
                <c:pt idx="659">
                  <c:v>0.27880899999999997</c:v>
                </c:pt>
                <c:pt idx="660">
                  <c:v>0.277449</c:v>
                </c:pt>
                <c:pt idx="661">
                  <c:v>0.27597899999999997</c:v>
                </c:pt>
                <c:pt idx="662">
                  <c:v>0.27437899999999998</c:v>
                </c:pt>
                <c:pt idx="663">
                  <c:v>0.27261999999999997</c:v>
                </c:pt>
                <c:pt idx="664">
                  <c:v>0.27072200000000002</c:v>
                </c:pt>
                <c:pt idx="665">
                  <c:v>0.26878299999999999</c:v>
                </c:pt>
                <c:pt idx="666">
                  <c:v>0.26690799999999998</c:v>
                </c:pt>
                <c:pt idx="667">
                  <c:v>0.26512000000000002</c:v>
                </c:pt>
                <c:pt idx="668">
                  <c:v>0.263372</c:v>
                </c:pt>
                <c:pt idx="669">
                  <c:v>0.26163700000000001</c:v>
                </c:pt>
                <c:pt idx="670">
                  <c:v>0.25997199999999998</c:v>
                </c:pt>
                <c:pt idx="671">
                  <c:v>0.25847100000000001</c:v>
                </c:pt>
                <c:pt idx="672">
                  <c:v>0.25717400000000001</c:v>
                </c:pt>
                <c:pt idx="673">
                  <c:v>0.256027</c:v>
                </c:pt>
                <c:pt idx="674">
                  <c:v>0.25493300000000002</c:v>
                </c:pt>
                <c:pt idx="675">
                  <c:v>0.25384200000000001</c:v>
                </c:pt>
                <c:pt idx="676">
                  <c:v>0.25277899999999998</c:v>
                </c:pt>
                <c:pt idx="677">
                  <c:v>0.25181300000000001</c:v>
                </c:pt>
                <c:pt idx="678">
                  <c:v>0.25100499999999998</c:v>
                </c:pt>
                <c:pt idx="679">
                  <c:v>0.25035499999999999</c:v>
                </c:pt>
                <c:pt idx="680">
                  <c:v>0.249775</c:v>
                </c:pt>
                <c:pt idx="681">
                  <c:v>0.24913299999999999</c:v>
                </c:pt>
                <c:pt idx="682">
                  <c:v>0.24832399999999999</c:v>
                </c:pt>
                <c:pt idx="683">
                  <c:v>0.24729400000000001</c:v>
                </c:pt>
                <c:pt idx="684">
                  <c:v>0.24604899999999999</c:v>
                </c:pt>
                <c:pt idx="685">
                  <c:v>0.24466199999999999</c:v>
                </c:pt>
                <c:pt idx="686">
                  <c:v>0.243256</c:v>
                </c:pt>
                <c:pt idx="687">
                  <c:v>0.24194099999999999</c:v>
                </c:pt>
                <c:pt idx="688">
                  <c:v>0.24074699999999999</c:v>
                </c:pt>
                <c:pt idx="689">
                  <c:v>0.239596</c:v>
                </c:pt>
                <c:pt idx="690">
                  <c:v>0.23836099999999999</c:v>
                </c:pt>
                <c:pt idx="691">
                  <c:v>0.23696500000000001</c:v>
                </c:pt>
                <c:pt idx="692">
                  <c:v>0.235427</c:v>
                </c:pt>
                <c:pt idx="693">
                  <c:v>0.23380300000000001</c:v>
                </c:pt>
                <c:pt idx="694">
                  <c:v>0.23213200000000001</c:v>
                </c:pt>
                <c:pt idx="695">
                  <c:v>0.23042399999999999</c:v>
                </c:pt>
                <c:pt idx="696">
                  <c:v>0.228714</c:v>
                </c:pt>
                <c:pt idx="697">
                  <c:v>0.22708999999999999</c:v>
                </c:pt>
                <c:pt idx="698">
                  <c:v>0.225657</c:v>
                </c:pt>
                <c:pt idx="699">
                  <c:v>0.224437</c:v>
                </c:pt>
                <c:pt idx="700">
                  <c:v>0.223359</c:v>
                </c:pt>
                <c:pt idx="701">
                  <c:v>0.22234400000000001</c:v>
                </c:pt>
                <c:pt idx="702">
                  <c:v>0.22134899999999999</c:v>
                </c:pt>
                <c:pt idx="703">
                  <c:v>0.22031899999999999</c:v>
                </c:pt>
                <c:pt idx="704">
                  <c:v>0.21918799999999999</c:v>
                </c:pt>
                <c:pt idx="705">
                  <c:v>0.21796499999999999</c:v>
                </c:pt>
                <c:pt idx="706">
                  <c:v>0.216775</c:v>
                </c:pt>
                <c:pt idx="707">
                  <c:v>0.215756</c:v>
                </c:pt>
                <c:pt idx="708">
                  <c:v>0.21491199999999999</c:v>
                </c:pt>
                <c:pt idx="709">
                  <c:v>0.21413099999999999</c:v>
                </c:pt>
                <c:pt idx="710">
                  <c:v>0.21330499999999999</c:v>
                </c:pt>
                <c:pt idx="711">
                  <c:v>0.21241099999999999</c:v>
                </c:pt>
                <c:pt idx="712">
                  <c:v>0.21145900000000001</c:v>
                </c:pt>
                <c:pt idx="713">
                  <c:v>0.21043300000000001</c:v>
                </c:pt>
                <c:pt idx="714">
                  <c:v>0.20932899999999999</c:v>
                </c:pt>
                <c:pt idx="715">
                  <c:v>0.20818500000000001</c:v>
                </c:pt>
                <c:pt idx="716">
                  <c:v>0.207038</c:v>
                </c:pt>
                <c:pt idx="717">
                  <c:v>0.205872</c:v>
                </c:pt>
                <c:pt idx="718">
                  <c:v>0.20463799999999999</c:v>
                </c:pt>
                <c:pt idx="719">
                  <c:v>0.20332500000000001</c:v>
                </c:pt>
                <c:pt idx="720">
                  <c:v>0.20197799999999999</c:v>
                </c:pt>
                <c:pt idx="721">
                  <c:v>0.20061999999999999</c:v>
                </c:pt>
                <c:pt idx="722">
                  <c:v>0.19920599999999999</c:v>
                </c:pt>
                <c:pt idx="723">
                  <c:v>0.197658</c:v>
                </c:pt>
                <c:pt idx="724">
                  <c:v>0.19594900000000001</c:v>
                </c:pt>
                <c:pt idx="725">
                  <c:v>0.19413800000000001</c:v>
                </c:pt>
                <c:pt idx="726">
                  <c:v>0.19232299999999999</c:v>
                </c:pt>
                <c:pt idx="727">
                  <c:v>0.19058600000000001</c:v>
                </c:pt>
                <c:pt idx="728">
                  <c:v>0.188969</c:v>
                </c:pt>
                <c:pt idx="729">
                  <c:v>0.187469</c:v>
                </c:pt>
                <c:pt idx="730">
                  <c:v>0.18602199999999999</c:v>
                </c:pt>
                <c:pt idx="731">
                  <c:v>0.1845</c:v>
                </c:pt>
                <c:pt idx="732">
                  <c:v>0.18280399999999999</c:v>
                </c:pt>
                <c:pt idx="733">
                  <c:v>0.18096699999999999</c:v>
                </c:pt>
                <c:pt idx="734">
                  <c:v>0.17916299999999999</c:v>
                </c:pt>
                <c:pt idx="735">
                  <c:v>0.17758399999999999</c:v>
                </c:pt>
                <c:pt idx="736">
                  <c:v>0.17632500000000001</c:v>
                </c:pt>
                <c:pt idx="737">
                  <c:v>0.17533699999999999</c:v>
                </c:pt>
                <c:pt idx="738">
                  <c:v>0.17447699999999999</c:v>
                </c:pt>
                <c:pt idx="739">
                  <c:v>0.173569</c:v>
                </c:pt>
                <c:pt idx="740">
                  <c:v>0.17245199999999999</c:v>
                </c:pt>
                <c:pt idx="741">
                  <c:v>0.17105200000000001</c:v>
                </c:pt>
                <c:pt idx="742">
                  <c:v>0.16942599999999999</c:v>
                </c:pt>
                <c:pt idx="743">
                  <c:v>0.16771900000000001</c:v>
                </c:pt>
                <c:pt idx="744">
                  <c:v>0.16606399999999999</c:v>
                </c:pt>
                <c:pt idx="745">
                  <c:v>0.16453100000000001</c:v>
                </c:pt>
                <c:pt idx="746">
                  <c:v>0.163135</c:v>
                </c:pt>
                <c:pt idx="747">
                  <c:v>0.16184899999999999</c:v>
                </c:pt>
                <c:pt idx="748">
                  <c:v>0.160611</c:v>
                </c:pt>
                <c:pt idx="749">
                  <c:v>0.15934899999999999</c:v>
                </c:pt>
                <c:pt idx="750">
                  <c:v>0.15801999999999999</c:v>
                </c:pt>
                <c:pt idx="751">
                  <c:v>0.15659799999999999</c:v>
                </c:pt>
                <c:pt idx="752">
                  <c:v>0.15504699999999999</c:v>
                </c:pt>
                <c:pt idx="753">
                  <c:v>0.15334200000000001</c:v>
                </c:pt>
                <c:pt idx="754">
                  <c:v>0.151533</c:v>
                </c:pt>
                <c:pt idx="755">
                  <c:v>0.149757</c:v>
                </c:pt>
                <c:pt idx="756">
                  <c:v>0.148148</c:v>
                </c:pt>
                <c:pt idx="757">
                  <c:v>0.146754</c:v>
                </c:pt>
                <c:pt idx="758">
                  <c:v>0.14555299999999999</c:v>
                </c:pt>
                <c:pt idx="759">
                  <c:v>0.14449300000000001</c:v>
                </c:pt>
                <c:pt idx="760">
                  <c:v>0.143482</c:v>
                </c:pt>
                <c:pt idx="761">
                  <c:v>0.142376</c:v>
                </c:pt>
                <c:pt idx="762">
                  <c:v>0.14107</c:v>
                </c:pt>
                <c:pt idx="763">
                  <c:v>0.139601</c:v>
                </c:pt>
                <c:pt idx="764">
                  <c:v>0.13813900000000001</c:v>
                </c:pt>
                <c:pt idx="765">
                  <c:v>0.13681299999999999</c:v>
                </c:pt>
                <c:pt idx="766">
                  <c:v>0.135598</c:v>
                </c:pt>
                <c:pt idx="767">
                  <c:v>0.134412</c:v>
                </c:pt>
                <c:pt idx="768">
                  <c:v>0.13326499999999999</c:v>
                </c:pt>
                <c:pt idx="769">
                  <c:v>0.132215</c:v>
                </c:pt>
                <c:pt idx="770">
                  <c:v>0.131221</c:v>
                </c:pt>
                <c:pt idx="771">
                  <c:v>0.13014400000000001</c:v>
                </c:pt>
                <c:pt idx="772">
                  <c:v>0.12889600000000001</c:v>
                </c:pt>
                <c:pt idx="773">
                  <c:v>0.127493</c:v>
                </c:pt>
                <c:pt idx="774">
                  <c:v>0.126002</c:v>
                </c:pt>
                <c:pt idx="775">
                  <c:v>0.12448099999999999</c:v>
                </c:pt>
                <c:pt idx="776">
                  <c:v>0.122973</c:v>
                </c:pt>
                <c:pt idx="777">
                  <c:v>0.121501</c:v>
                </c:pt>
                <c:pt idx="778">
                  <c:v>0.120042</c:v>
                </c:pt>
                <c:pt idx="779">
                  <c:v>0.118538</c:v>
                </c:pt>
                <c:pt idx="780">
                  <c:v>0.116942</c:v>
                </c:pt>
                <c:pt idx="781">
                  <c:v>0.115263</c:v>
                </c:pt>
                <c:pt idx="782">
                  <c:v>0.113554</c:v>
                </c:pt>
                <c:pt idx="783">
                  <c:v>0.11187</c:v>
                </c:pt>
                <c:pt idx="784">
                  <c:v>0.110251</c:v>
                </c:pt>
                <c:pt idx="785">
                  <c:v>0.108733</c:v>
                </c:pt>
                <c:pt idx="786">
                  <c:v>0.107358</c:v>
                </c:pt>
                <c:pt idx="787">
                  <c:v>0.10614</c:v>
                </c:pt>
                <c:pt idx="788">
                  <c:v>0.105036</c:v>
                </c:pt>
                <c:pt idx="789">
                  <c:v>0.103965</c:v>
                </c:pt>
                <c:pt idx="790">
                  <c:v>0.10290000000000001</c:v>
                </c:pt>
                <c:pt idx="791">
                  <c:v>0.101897</c:v>
                </c:pt>
                <c:pt idx="792">
                  <c:v>0.100998</c:v>
                </c:pt>
                <c:pt idx="793">
                  <c:v>0.10015300000000001</c:v>
                </c:pt>
                <c:pt idx="794">
                  <c:v>9.9290000000000003E-2</c:v>
                </c:pt>
                <c:pt idx="795">
                  <c:v>9.8396999999999998E-2</c:v>
                </c:pt>
                <c:pt idx="796">
                  <c:v>9.7494999999999998E-2</c:v>
                </c:pt>
                <c:pt idx="797">
                  <c:v>9.6569000000000002E-2</c:v>
                </c:pt>
                <c:pt idx="798">
                  <c:v>9.5610000000000001E-2</c:v>
                </c:pt>
                <c:pt idx="799">
                  <c:v>9.4667000000000001E-2</c:v>
                </c:pt>
                <c:pt idx="800">
                  <c:v>9.3793000000000001E-2</c:v>
                </c:pt>
                <c:pt idx="801">
                  <c:v>9.2923000000000006E-2</c:v>
                </c:pt>
                <c:pt idx="802">
                  <c:v>9.1922000000000004E-2</c:v>
                </c:pt>
                <c:pt idx="803">
                  <c:v>9.0761999999999995E-2</c:v>
                </c:pt>
                <c:pt idx="804">
                  <c:v>8.9580000000000007E-2</c:v>
                </c:pt>
                <c:pt idx="805">
                  <c:v>8.8506000000000001E-2</c:v>
                </c:pt>
                <c:pt idx="806">
                  <c:v>8.7525000000000006E-2</c:v>
                </c:pt>
                <c:pt idx="807">
                  <c:v>8.6548E-2</c:v>
                </c:pt>
                <c:pt idx="808">
                  <c:v>8.5553000000000004E-2</c:v>
                </c:pt>
                <c:pt idx="809">
                  <c:v>8.4599999999999995E-2</c:v>
                </c:pt>
                <c:pt idx="810">
                  <c:v>8.3738000000000007E-2</c:v>
                </c:pt>
                <c:pt idx="811">
                  <c:v>8.2960999999999993E-2</c:v>
                </c:pt>
                <c:pt idx="812">
                  <c:v>8.2253000000000007E-2</c:v>
                </c:pt>
                <c:pt idx="813">
                  <c:v>8.1630999999999995E-2</c:v>
                </c:pt>
                <c:pt idx="814">
                  <c:v>8.1103999999999996E-2</c:v>
                </c:pt>
                <c:pt idx="815">
                  <c:v>8.0613000000000004E-2</c:v>
                </c:pt>
                <c:pt idx="816">
                  <c:v>8.0045000000000005E-2</c:v>
                </c:pt>
                <c:pt idx="817">
                  <c:v>7.9348000000000002E-2</c:v>
                </c:pt>
                <c:pt idx="818">
                  <c:v>7.8574000000000005E-2</c:v>
                </c:pt>
                <c:pt idx="819">
                  <c:v>7.7794000000000002E-2</c:v>
                </c:pt>
                <c:pt idx="820">
                  <c:v>7.7023999999999995E-2</c:v>
                </c:pt>
                <c:pt idx="821">
                  <c:v>7.6245999999999994E-2</c:v>
                </c:pt>
                <c:pt idx="822">
                  <c:v>7.5455999999999995E-2</c:v>
                </c:pt>
                <c:pt idx="823">
                  <c:v>7.4658000000000002E-2</c:v>
                </c:pt>
                <c:pt idx="824">
                  <c:v>7.3846999999999996E-2</c:v>
                </c:pt>
                <c:pt idx="825">
                  <c:v>7.3036000000000004E-2</c:v>
                </c:pt>
                <c:pt idx="826">
                  <c:v>7.2297E-2</c:v>
                </c:pt>
                <c:pt idx="827">
                  <c:v>7.17E-2</c:v>
                </c:pt>
                <c:pt idx="828">
                  <c:v>7.1224999999999997E-2</c:v>
                </c:pt>
                <c:pt idx="829">
                  <c:v>7.0749999999999993E-2</c:v>
                </c:pt>
                <c:pt idx="830">
                  <c:v>7.0153999999999994E-2</c:v>
                </c:pt>
                <c:pt idx="831">
                  <c:v>6.9417999999999994E-2</c:v>
                </c:pt>
                <c:pt idx="832">
                  <c:v>6.8609000000000003E-2</c:v>
                </c:pt>
                <c:pt idx="833">
                  <c:v>6.7791000000000004E-2</c:v>
                </c:pt>
                <c:pt idx="834">
                  <c:v>6.6977999999999996E-2</c:v>
                </c:pt>
                <c:pt idx="835">
                  <c:v>6.6169000000000006E-2</c:v>
                </c:pt>
                <c:pt idx="836">
                  <c:v>6.5405000000000005E-2</c:v>
                </c:pt>
                <c:pt idx="837">
                  <c:v>6.4763000000000001E-2</c:v>
                </c:pt>
                <c:pt idx="838">
                  <c:v>6.4260999999999999E-2</c:v>
                </c:pt>
                <c:pt idx="839">
                  <c:v>6.3769999999999993E-2</c:v>
                </c:pt>
                <c:pt idx="840">
                  <c:v>6.3093999999999997E-2</c:v>
                </c:pt>
                <c:pt idx="841">
                  <c:v>6.2170999999999997E-2</c:v>
                </c:pt>
                <c:pt idx="842">
                  <c:v>6.1128000000000002E-2</c:v>
                </c:pt>
                <c:pt idx="843">
                  <c:v>6.012E-2</c:v>
                </c:pt>
                <c:pt idx="844">
                  <c:v>5.9180000000000003E-2</c:v>
                </c:pt>
                <c:pt idx="845">
                  <c:v>5.8241000000000001E-2</c:v>
                </c:pt>
                <c:pt idx="846">
                  <c:v>5.7253999999999999E-2</c:v>
                </c:pt>
                <c:pt idx="847">
                  <c:v>5.6271000000000002E-2</c:v>
                </c:pt>
                <c:pt idx="848">
                  <c:v>5.5405999999999997E-2</c:v>
                </c:pt>
                <c:pt idx="849">
                  <c:v>5.4726999999999998E-2</c:v>
                </c:pt>
                <c:pt idx="850">
                  <c:v>5.4186999999999999E-2</c:v>
                </c:pt>
                <c:pt idx="851">
                  <c:v>5.3700999999999999E-2</c:v>
                </c:pt>
                <c:pt idx="852">
                  <c:v>5.323E-2</c:v>
                </c:pt>
                <c:pt idx="853">
                  <c:v>5.2780000000000001E-2</c:v>
                </c:pt>
                <c:pt idx="854">
                  <c:v>5.2338000000000003E-2</c:v>
                </c:pt>
                <c:pt idx="855">
                  <c:v>5.1874000000000003E-2</c:v>
                </c:pt>
                <c:pt idx="856">
                  <c:v>5.1392E-2</c:v>
                </c:pt>
                <c:pt idx="857">
                  <c:v>5.0946999999999999E-2</c:v>
                </c:pt>
                <c:pt idx="858">
                  <c:v>5.0596000000000002E-2</c:v>
                </c:pt>
                <c:pt idx="859">
                  <c:v>5.0356999999999999E-2</c:v>
                </c:pt>
                <c:pt idx="860">
                  <c:v>5.0247E-2</c:v>
                </c:pt>
                <c:pt idx="861">
                  <c:v>5.0284000000000002E-2</c:v>
                </c:pt>
                <c:pt idx="862">
                  <c:v>5.0430000000000003E-2</c:v>
                </c:pt>
                <c:pt idx="863">
                  <c:v>5.0575000000000002E-2</c:v>
                </c:pt>
                <c:pt idx="864">
                  <c:v>5.0646999999999998E-2</c:v>
                </c:pt>
                <c:pt idx="865">
                  <c:v>5.0659999999999997E-2</c:v>
                </c:pt>
                <c:pt idx="866">
                  <c:v>5.0626999999999998E-2</c:v>
                </c:pt>
                <c:pt idx="867">
                  <c:v>5.0492000000000002E-2</c:v>
                </c:pt>
                <c:pt idx="868">
                  <c:v>5.0208000000000003E-2</c:v>
                </c:pt>
                <c:pt idx="869">
                  <c:v>4.9813000000000003E-2</c:v>
                </c:pt>
                <c:pt idx="870">
                  <c:v>4.9387E-2</c:v>
                </c:pt>
                <c:pt idx="871">
                  <c:v>4.8966000000000003E-2</c:v>
                </c:pt>
                <c:pt idx="872">
                  <c:v>4.854E-2</c:v>
                </c:pt>
                <c:pt idx="873">
                  <c:v>4.8093999999999998E-2</c:v>
                </c:pt>
                <c:pt idx="874">
                  <c:v>4.7618000000000001E-2</c:v>
                </c:pt>
                <c:pt idx="875">
                  <c:v>4.7067999999999999E-2</c:v>
                </c:pt>
                <c:pt idx="876">
                  <c:v>4.6378999999999997E-2</c:v>
                </c:pt>
                <c:pt idx="877">
                  <c:v>4.5533999999999998E-2</c:v>
                </c:pt>
                <c:pt idx="878">
                  <c:v>4.4588000000000003E-2</c:v>
                </c:pt>
                <c:pt idx="879">
                  <c:v>4.3614E-2</c:v>
                </c:pt>
                <c:pt idx="880">
                  <c:v>4.2660999999999998E-2</c:v>
                </c:pt>
                <c:pt idx="881">
                  <c:v>4.1761E-2</c:v>
                </c:pt>
                <c:pt idx="882">
                  <c:v>4.0938000000000002E-2</c:v>
                </c:pt>
                <c:pt idx="883">
                  <c:v>4.0209000000000002E-2</c:v>
                </c:pt>
                <c:pt idx="884">
                  <c:v>3.9587999999999998E-2</c:v>
                </c:pt>
                <c:pt idx="885">
                  <c:v>3.9073999999999998E-2</c:v>
                </c:pt>
                <c:pt idx="886">
                  <c:v>3.8605E-2</c:v>
                </c:pt>
                <c:pt idx="887">
                  <c:v>3.8063E-2</c:v>
                </c:pt>
                <c:pt idx="888">
                  <c:v>3.7360999999999998E-2</c:v>
                </c:pt>
                <c:pt idx="889">
                  <c:v>3.6506999999999998E-2</c:v>
                </c:pt>
                <c:pt idx="890">
                  <c:v>3.5579E-2</c:v>
                </c:pt>
                <c:pt idx="891">
                  <c:v>3.4666000000000002E-2</c:v>
                </c:pt>
                <c:pt idx="892">
                  <c:v>3.3814999999999998E-2</c:v>
                </c:pt>
                <c:pt idx="893">
                  <c:v>3.2974999999999997E-2</c:v>
                </c:pt>
                <c:pt idx="894">
                  <c:v>3.2003999999999998E-2</c:v>
                </c:pt>
                <c:pt idx="895">
                  <c:v>3.0793999999999998E-2</c:v>
                </c:pt>
                <c:pt idx="896">
                  <c:v>2.9399000000000002E-2</c:v>
                </c:pt>
                <c:pt idx="897">
                  <c:v>2.7999E-2</c:v>
                </c:pt>
                <c:pt idx="898">
                  <c:v>2.6712E-2</c:v>
                </c:pt>
                <c:pt idx="899">
                  <c:v>2.5531999999999999E-2</c:v>
                </c:pt>
                <c:pt idx="900">
                  <c:v>2.4435999999999999E-2</c:v>
                </c:pt>
                <c:pt idx="901">
                  <c:v>2.3467999999999999E-2</c:v>
                </c:pt>
                <c:pt idx="902">
                  <c:v>2.2664E-2</c:v>
                </c:pt>
                <c:pt idx="903">
                  <c:v>2.1998E-2</c:v>
                </c:pt>
                <c:pt idx="904">
                  <c:v>2.1447999999999998E-2</c:v>
                </c:pt>
                <c:pt idx="905">
                  <c:v>2.1031999999999999E-2</c:v>
                </c:pt>
                <c:pt idx="906">
                  <c:v>2.0768999999999999E-2</c:v>
                </c:pt>
                <c:pt idx="907">
                  <c:v>2.0643000000000002E-2</c:v>
                </c:pt>
                <c:pt idx="908">
                  <c:v>2.0618000000000001E-2</c:v>
                </c:pt>
                <c:pt idx="909">
                  <c:v>2.0649000000000001E-2</c:v>
                </c:pt>
                <c:pt idx="910">
                  <c:v>2.0645E-2</c:v>
                </c:pt>
                <c:pt idx="911">
                  <c:v>2.0487999999999999E-2</c:v>
                </c:pt>
                <c:pt idx="912">
                  <c:v>2.0122000000000001E-2</c:v>
                </c:pt>
                <c:pt idx="913">
                  <c:v>1.9577000000000001E-2</c:v>
                </c:pt>
                <c:pt idx="914">
                  <c:v>1.8922000000000001E-2</c:v>
                </c:pt>
                <c:pt idx="915">
                  <c:v>1.8185E-2</c:v>
                </c:pt>
                <c:pt idx="916">
                  <c:v>1.7347000000000001E-2</c:v>
                </c:pt>
                <c:pt idx="917">
                  <c:v>1.6386000000000001E-2</c:v>
                </c:pt>
                <c:pt idx="918">
                  <c:v>1.5330999999999999E-2</c:v>
                </c:pt>
                <c:pt idx="919">
                  <c:v>1.4291999999999999E-2</c:v>
                </c:pt>
                <c:pt idx="920">
                  <c:v>1.3424999999999999E-2</c:v>
                </c:pt>
                <c:pt idx="921">
                  <c:v>1.2808E-2</c:v>
                </c:pt>
                <c:pt idx="922">
                  <c:v>1.2356000000000001E-2</c:v>
                </c:pt>
                <c:pt idx="923">
                  <c:v>1.1893000000000001E-2</c:v>
                </c:pt>
                <c:pt idx="924">
                  <c:v>1.1331000000000001E-2</c:v>
                </c:pt>
                <c:pt idx="925">
                  <c:v>1.0717000000000001E-2</c:v>
                </c:pt>
                <c:pt idx="926">
                  <c:v>1.0125E-2</c:v>
                </c:pt>
                <c:pt idx="927">
                  <c:v>9.587E-3</c:v>
                </c:pt>
                <c:pt idx="928">
                  <c:v>9.1170000000000001E-3</c:v>
                </c:pt>
                <c:pt idx="929">
                  <c:v>8.7449999999999993E-3</c:v>
                </c:pt>
                <c:pt idx="930">
                  <c:v>8.4840000000000002E-3</c:v>
                </c:pt>
                <c:pt idx="931">
                  <c:v>8.3149999999999995E-3</c:v>
                </c:pt>
                <c:pt idx="932">
                  <c:v>8.1799999999999998E-3</c:v>
                </c:pt>
                <c:pt idx="933">
                  <c:v>7.9719999999999999E-3</c:v>
                </c:pt>
                <c:pt idx="934">
                  <c:v>7.5669999999999999E-3</c:v>
                </c:pt>
                <c:pt idx="935">
                  <c:v>6.9179999999999997E-3</c:v>
                </c:pt>
                <c:pt idx="936">
                  <c:v>6.1050000000000002E-3</c:v>
                </c:pt>
                <c:pt idx="937">
                  <c:v>5.2630000000000003E-3</c:v>
                </c:pt>
                <c:pt idx="938">
                  <c:v>4.4799999999999996E-3</c:v>
                </c:pt>
                <c:pt idx="939">
                  <c:v>3.7590000000000002E-3</c:v>
                </c:pt>
                <c:pt idx="940">
                  <c:v>3.068E-3</c:v>
                </c:pt>
                <c:pt idx="941">
                  <c:v>2.4199999999999998E-3</c:v>
                </c:pt>
                <c:pt idx="942">
                  <c:v>1.8910000000000001E-3</c:v>
                </c:pt>
                <c:pt idx="943">
                  <c:v>1.5529999999999999E-3</c:v>
                </c:pt>
                <c:pt idx="944">
                  <c:v>1.3780000000000001E-3</c:v>
                </c:pt>
                <c:pt idx="945">
                  <c:v>1.24E-3</c:v>
                </c:pt>
                <c:pt idx="946">
                  <c:v>1.0399999999999999E-3</c:v>
                </c:pt>
                <c:pt idx="947">
                  <c:v>8.2100000000000001E-4</c:v>
                </c:pt>
                <c:pt idx="948">
                  <c:v>7.1699999999999997E-4</c:v>
                </c:pt>
                <c:pt idx="949">
                  <c:v>8.1599999999999999E-4</c:v>
                </c:pt>
                <c:pt idx="950">
                  <c:v>9.4600000000000001E-4</c:v>
                </c:pt>
                <c:pt idx="951">
                  <c:v>1.085E-3</c:v>
                </c:pt>
                <c:pt idx="952">
                  <c:v>1.23E-3</c:v>
                </c:pt>
                <c:pt idx="953">
                  <c:v>1.3910000000000001E-3</c:v>
                </c:pt>
                <c:pt idx="954">
                  <c:v>1.6479999999999999E-3</c:v>
                </c:pt>
                <c:pt idx="955">
                  <c:v>2.0609999999999999E-3</c:v>
                </c:pt>
                <c:pt idx="956">
                  <c:v>2.5869999999999999E-3</c:v>
                </c:pt>
                <c:pt idx="957">
                  <c:v>3.1180000000000001E-3</c:v>
                </c:pt>
                <c:pt idx="958">
                  <c:v>3.6129999999999999E-3</c:v>
                </c:pt>
                <c:pt idx="959">
                  <c:v>4.13E-3</c:v>
                </c:pt>
                <c:pt idx="960">
                  <c:v>4.7219999999999996E-3</c:v>
                </c:pt>
                <c:pt idx="961">
                  <c:v>5.3810000000000004E-3</c:v>
                </c:pt>
                <c:pt idx="962">
                  <c:v>6.1079999999999997E-3</c:v>
                </c:pt>
                <c:pt idx="963">
                  <c:v>6.9620000000000003E-3</c:v>
                </c:pt>
                <c:pt idx="964">
                  <c:v>8.0140000000000003E-3</c:v>
                </c:pt>
                <c:pt idx="965">
                  <c:v>9.2750000000000003E-3</c:v>
                </c:pt>
                <c:pt idx="966">
                  <c:v>1.0666999999999999E-2</c:v>
                </c:pt>
                <c:pt idx="967">
                  <c:v>1.2035000000000001E-2</c:v>
                </c:pt>
                <c:pt idx="968">
                  <c:v>1.3221999999999999E-2</c:v>
                </c:pt>
                <c:pt idx="969">
                  <c:v>1.4182E-2</c:v>
                </c:pt>
                <c:pt idx="970">
                  <c:v>1.5006E-2</c:v>
                </c:pt>
                <c:pt idx="971">
                  <c:v>1.5821000000000002E-2</c:v>
                </c:pt>
                <c:pt idx="972">
                  <c:v>1.6674999999999999E-2</c:v>
                </c:pt>
                <c:pt idx="973">
                  <c:v>1.7538000000000002E-2</c:v>
                </c:pt>
                <c:pt idx="974">
                  <c:v>1.8359E-2</c:v>
                </c:pt>
                <c:pt idx="975">
                  <c:v>1.9118E-2</c:v>
                </c:pt>
                <c:pt idx="976">
                  <c:v>1.9869999999999999E-2</c:v>
                </c:pt>
                <c:pt idx="977">
                  <c:v>2.0723999999999999E-2</c:v>
                </c:pt>
                <c:pt idx="978">
                  <c:v>2.1711000000000001E-2</c:v>
                </c:pt>
                <c:pt idx="979">
                  <c:v>2.2717999999999999E-2</c:v>
                </c:pt>
                <c:pt idx="980">
                  <c:v>2.3619999999999999E-2</c:v>
                </c:pt>
                <c:pt idx="981">
                  <c:v>2.4457E-2</c:v>
                </c:pt>
                <c:pt idx="982">
                  <c:v>2.5375000000000002E-2</c:v>
                </c:pt>
                <c:pt idx="983">
                  <c:v>2.6440000000000002E-2</c:v>
                </c:pt>
                <c:pt idx="984">
                  <c:v>2.7618E-2</c:v>
                </c:pt>
                <c:pt idx="985">
                  <c:v>2.8896000000000002E-2</c:v>
                </c:pt>
                <c:pt idx="986">
                  <c:v>3.0300000000000001E-2</c:v>
                </c:pt>
                <c:pt idx="987">
                  <c:v>3.1808000000000003E-2</c:v>
                </c:pt>
                <c:pt idx="988">
                  <c:v>3.3309999999999999E-2</c:v>
                </c:pt>
                <c:pt idx="989">
                  <c:v>3.4622E-2</c:v>
                </c:pt>
                <c:pt idx="990">
                  <c:v>3.5541000000000003E-2</c:v>
                </c:pt>
                <c:pt idx="991">
                  <c:v>3.6000999999999998E-2</c:v>
                </c:pt>
                <c:pt idx="992">
                  <c:v>3.6234000000000002E-2</c:v>
                </c:pt>
                <c:pt idx="993">
                  <c:v>3.6665000000000003E-2</c:v>
                </c:pt>
                <c:pt idx="994">
                  <c:v>3.7595999999999997E-2</c:v>
                </c:pt>
                <c:pt idx="995">
                  <c:v>3.9065999999999997E-2</c:v>
                </c:pt>
                <c:pt idx="996">
                  <c:v>4.0989999999999999E-2</c:v>
                </c:pt>
                <c:pt idx="997">
                  <c:v>4.3290000000000002E-2</c:v>
                </c:pt>
                <c:pt idx="998">
                  <c:v>4.5860999999999999E-2</c:v>
                </c:pt>
                <c:pt idx="999">
                  <c:v>4.8570000000000002E-2</c:v>
                </c:pt>
                <c:pt idx="1000">
                  <c:v>5.1318000000000003E-2</c:v>
                </c:pt>
                <c:pt idx="1001">
                  <c:v>5.4021E-2</c:v>
                </c:pt>
                <c:pt idx="1002">
                  <c:v>5.6557000000000003E-2</c:v>
                </c:pt>
                <c:pt idx="1003">
                  <c:v>5.8847999999999998E-2</c:v>
                </c:pt>
                <c:pt idx="1004">
                  <c:v>6.0944999999999999E-2</c:v>
                </c:pt>
                <c:pt idx="1005">
                  <c:v>6.2965999999999994E-2</c:v>
                </c:pt>
                <c:pt idx="1006">
                  <c:v>6.4963000000000007E-2</c:v>
                </c:pt>
                <c:pt idx="1007">
                  <c:v>6.6920999999999994E-2</c:v>
                </c:pt>
                <c:pt idx="1008">
                  <c:v>6.8793999999999994E-2</c:v>
                </c:pt>
                <c:pt idx="1009">
                  <c:v>7.0493E-2</c:v>
                </c:pt>
                <c:pt idx="1010">
                  <c:v>7.1872000000000005E-2</c:v>
                </c:pt>
                <c:pt idx="1011">
                  <c:v>7.2828000000000004E-2</c:v>
                </c:pt>
                <c:pt idx="1012">
                  <c:v>7.3372999999999994E-2</c:v>
                </c:pt>
                <c:pt idx="1013">
                  <c:v>7.3601E-2</c:v>
                </c:pt>
                <c:pt idx="1014">
                  <c:v>7.3681999999999997E-2</c:v>
                </c:pt>
                <c:pt idx="1015">
                  <c:v>7.392E-2</c:v>
                </c:pt>
                <c:pt idx="1016">
                  <c:v>7.4692999999999996E-2</c:v>
                </c:pt>
                <c:pt idx="1017">
                  <c:v>7.6193999999999998E-2</c:v>
                </c:pt>
                <c:pt idx="1018">
                  <c:v>7.8284000000000006E-2</c:v>
                </c:pt>
                <c:pt idx="1019">
                  <c:v>8.0686999999999995E-2</c:v>
                </c:pt>
                <c:pt idx="1020">
                  <c:v>8.3237000000000005E-2</c:v>
                </c:pt>
                <c:pt idx="1021">
                  <c:v>8.5883000000000001E-2</c:v>
                </c:pt>
                <c:pt idx="1022">
                  <c:v>8.8592000000000004E-2</c:v>
                </c:pt>
                <c:pt idx="1023">
                  <c:v>9.1339000000000004E-2</c:v>
                </c:pt>
                <c:pt idx="1024">
                  <c:v>9.4093999999999997E-2</c:v>
                </c:pt>
                <c:pt idx="1025">
                  <c:v>9.6795999999999993E-2</c:v>
                </c:pt>
                <c:pt idx="1026">
                  <c:v>9.9392999999999995E-2</c:v>
                </c:pt>
                <c:pt idx="1027">
                  <c:v>0.101928</c:v>
                </c:pt>
                <c:pt idx="1028">
                  <c:v>0.104508</c:v>
                </c:pt>
                <c:pt idx="1029">
                  <c:v>0.107206</c:v>
                </c:pt>
                <c:pt idx="1030">
                  <c:v>0.110027</c:v>
                </c:pt>
                <c:pt idx="1031">
                  <c:v>0.112913</c:v>
                </c:pt>
                <c:pt idx="1032">
                  <c:v>0.115743</c:v>
                </c:pt>
                <c:pt idx="1033">
                  <c:v>0.11837</c:v>
                </c:pt>
                <c:pt idx="1034">
                  <c:v>0.120727</c:v>
                </c:pt>
                <c:pt idx="1035">
                  <c:v>0.12289600000000001</c:v>
                </c:pt>
                <c:pt idx="1036">
                  <c:v>0.12504399999999999</c:v>
                </c:pt>
                <c:pt idx="1037">
                  <c:v>0.12728100000000001</c:v>
                </c:pt>
                <c:pt idx="1038">
                  <c:v>0.129607</c:v>
                </c:pt>
                <c:pt idx="1039">
                  <c:v>0.13198799999999999</c:v>
                </c:pt>
                <c:pt idx="1040">
                  <c:v>0.134378</c:v>
                </c:pt>
                <c:pt idx="1041">
                  <c:v>0.13666600000000001</c:v>
                </c:pt>
                <c:pt idx="1042">
                  <c:v>0.138715</c:v>
                </c:pt>
                <c:pt idx="1043">
                  <c:v>0.14049400000000001</c:v>
                </c:pt>
                <c:pt idx="1044">
                  <c:v>0.14210700000000001</c:v>
                </c:pt>
                <c:pt idx="1045">
                  <c:v>0.143682</c:v>
                </c:pt>
                <c:pt idx="1046">
                  <c:v>0.145261</c:v>
                </c:pt>
                <c:pt idx="1047">
                  <c:v>0.14676900000000001</c:v>
                </c:pt>
                <c:pt idx="1048">
                  <c:v>0.148058</c:v>
                </c:pt>
                <c:pt idx="1049">
                  <c:v>0.14902399999999999</c:v>
                </c:pt>
                <c:pt idx="1050">
                  <c:v>0.149673</c:v>
                </c:pt>
                <c:pt idx="1051">
                  <c:v>0.150066</c:v>
                </c:pt>
                <c:pt idx="1052">
                  <c:v>0.15024000000000001</c:v>
                </c:pt>
                <c:pt idx="1053">
                  <c:v>0.15021300000000001</c:v>
                </c:pt>
                <c:pt idx="1054">
                  <c:v>0.14999399999999999</c:v>
                </c:pt>
                <c:pt idx="1055">
                  <c:v>0.14957799999999999</c:v>
                </c:pt>
                <c:pt idx="1056">
                  <c:v>0.14898800000000001</c:v>
                </c:pt>
                <c:pt idx="1057">
                  <c:v>0.148316</c:v>
                </c:pt>
                <c:pt idx="1058">
                  <c:v>0.14769699999999999</c:v>
                </c:pt>
                <c:pt idx="1059">
                  <c:v>0.147234</c:v>
                </c:pt>
                <c:pt idx="1060">
                  <c:v>0.14696500000000001</c:v>
                </c:pt>
                <c:pt idx="1061">
                  <c:v>0.14688799999999999</c:v>
                </c:pt>
                <c:pt idx="1062">
                  <c:v>0.14699499999999999</c:v>
                </c:pt>
                <c:pt idx="1063">
                  <c:v>0.147289</c:v>
                </c:pt>
                <c:pt idx="1064">
                  <c:v>0.14779400000000001</c:v>
                </c:pt>
                <c:pt idx="1065">
                  <c:v>0.14857400000000001</c:v>
                </c:pt>
                <c:pt idx="1066">
                  <c:v>0.14974999999999999</c:v>
                </c:pt>
                <c:pt idx="1067">
                  <c:v>0.15143499999999999</c:v>
                </c:pt>
                <c:pt idx="1068">
                  <c:v>0.153642</c:v>
                </c:pt>
                <c:pt idx="1069">
                  <c:v>0.15628500000000001</c:v>
                </c:pt>
                <c:pt idx="1070">
                  <c:v>0.15925500000000001</c:v>
                </c:pt>
                <c:pt idx="1071">
                  <c:v>0.16250000000000001</c:v>
                </c:pt>
                <c:pt idx="1072">
                  <c:v>0.16601299999999999</c:v>
                </c:pt>
                <c:pt idx="1073">
                  <c:v>0.16978399999999999</c:v>
                </c:pt>
                <c:pt idx="1074">
                  <c:v>0.17375399999999999</c:v>
                </c:pt>
                <c:pt idx="1075">
                  <c:v>0.177839</c:v>
                </c:pt>
                <c:pt idx="1076">
                  <c:v>0.182</c:v>
                </c:pt>
                <c:pt idx="1077">
                  <c:v>0.18629100000000001</c:v>
                </c:pt>
                <c:pt idx="1078">
                  <c:v>0.190804</c:v>
                </c:pt>
                <c:pt idx="1079">
                  <c:v>0.19559199999999999</c:v>
                </c:pt>
                <c:pt idx="1080">
                  <c:v>0.20064000000000001</c:v>
                </c:pt>
                <c:pt idx="1081">
                  <c:v>0.20586699999999999</c:v>
                </c:pt>
                <c:pt idx="1082">
                  <c:v>0.21112300000000001</c:v>
                </c:pt>
                <c:pt idx="1083">
                  <c:v>0.21624599999999999</c:v>
                </c:pt>
                <c:pt idx="1084">
                  <c:v>0.221137</c:v>
                </c:pt>
                <c:pt idx="1085">
                  <c:v>0.225771</c:v>
                </c:pt>
                <c:pt idx="1086">
                  <c:v>0.230161</c:v>
                </c:pt>
                <c:pt idx="1087">
                  <c:v>0.234349</c:v>
                </c:pt>
                <c:pt idx="1088">
                  <c:v>0.23840600000000001</c:v>
                </c:pt>
                <c:pt idx="1089">
                  <c:v>0.24238699999999999</c:v>
                </c:pt>
                <c:pt idx="1090">
                  <c:v>0.246256</c:v>
                </c:pt>
                <c:pt idx="1091">
                  <c:v>0.24989700000000001</c:v>
                </c:pt>
                <c:pt idx="1092">
                  <c:v>0.25320199999999998</c:v>
                </c:pt>
                <c:pt idx="1093">
                  <c:v>0.25615300000000002</c:v>
                </c:pt>
                <c:pt idx="1094">
                  <c:v>0.25884699999999999</c:v>
                </c:pt>
                <c:pt idx="1095">
                  <c:v>0.26138400000000001</c:v>
                </c:pt>
                <c:pt idx="1096">
                  <c:v>0.26373099999999999</c:v>
                </c:pt>
                <c:pt idx="1097">
                  <c:v>0.26569199999999998</c:v>
                </c:pt>
                <c:pt idx="1098">
                  <c:v>0.26706999999999997</c:v>
                </c:pt>
                <c:pt idx="1099">
                  <c:v>0.26782499999999998</c:v>
                </c:pt>
                <c:pt idx="1100">
                  <c:v>0.26808500000000002</c:v>
                </c:pt>
                <c:pt idx="1101">
                  <c:v>0.26801799999999998</c:v>
                </c:pt>
                <c:pt idx="1102">
                  <c:v>0.26768700000000001</c:v>
                </c:pt>
                <c:pt idx="1103">
                  <c:v>0.26701599999999998</c:v>
                </c:pt>
                <c:pt idx="1104">
                  <c:v>0.265874</c:v>
                </c:pt>
                <c:pt idx="1105">
                  <c:v>0.26420700000000003</c:v>
                </c:pt>
                <c:pt idx="1106">
                  <c:v>0.26205800000000001</c:v>
                </c:pt>
                <c:pt idx="1107">
                  <c:v>0.25950299999999998</c:v>
                </c:pt>
                <c:pt idx="1108">
                  <c:v>0.25658999999999998</c:v>
                </c:pt>
                <c:pt idx="1109">
                  <c:v>0.25337300000000001</c:v>
                </c:pt>
                <c:pt idx="1110">
                  <c:v>0.24993399999999999</c:v>
                </c:pt>
                <c:pt idx="1111">
                  <c:v>0.24638399999999999</c:v>
                </c:pt>
                <c:pt idx="1112">
                  <c:v>0.242816</c:v>
                </c:pt>
                <c:pt idx="1113">
                  <c:v>0.23928099999999999</c:v>
                </c:pt>
                <c:pt idx="1114">
                  <c:v>0.23577000000000001</c:v>
                </c:pt>
                <c:pt idx="1115">
                  <c:v>0.23225299999999999</c:v>
                </c:pt>
                <c:pt idx="1116">
                  <c:v>0.22875300000000001</c:v>
                </c:pt>
                <c:pt idx="1117">
                  <c:v>0.225387</c:v>
                </c:pt>
                <c:pt idx="1118">
                  <c:v>0.22232199999999999</c:v>
                </c:pt>
                <c:pt idx="1119">
                  <c:v>0.21965000000000001</c:v>
                </c:pt>
                <c:pt idx="1120">
                  <c:v>0.217311</c:v>
                </c:pt>
                <c:pt idx="1121">
                  <c:v>0.215166</c:v>
                </c:pt>
                <c:pt idx="1122">
                  <c:v>0.21315700000000001</c:v>
                </c:pt>
                <c:pt idx="1123">
                  <c:v>0.21132899999999999</c:v>
                </c:pt>
                <c:pt idx="1124">
                  <c:v>0.209707</c:v>
                </c:pt>
                <c:pt idx="1125">
                  <c:v>0.208234</c:v>
                </c:pt>
                <c:pt idx="1126">
                  <c:v>0.20682300000000001</c:v>
                </c:pt>
                <c:pt idx="1127">
                  <c:v>0.20543</c:v>
                </c:pt>
                <c:pt idx="1128">
                  <c:v>0.204065</c:v>
                </c:pt>
                <c:pt idx="1129">
                  <c:v>0.202732</c:v>
                </c:pt>
                <c:pt idx="1130">
                  <c:v>0.20137099999999999</c:v>
                </c:pt>
                <c:pt idx="1131">
                  <c:v>0.199882</c:v>
                </c:pt>
                <c:pt idx="1132">
                  <c:v>0.198216</c:v>
                </c:pt>
                <c:pt idx="1133">
                  <c:v>0.19641500000000001</c:v>
                </c:pt>
                <c:pt idx="1134">
                  <c:v>0.19456000000000001</c:v>
                </c:pt>
                <c:pt idx="1135">
                  <c:v>0.192716</c:v>
                </c:pt>
                <c:pt idx="1136">
                  <c:v>0.19092000000000001</c:v>
                </c:pt>
                <c:pt idx="1137">
                  <c:v>0.189134</c:v>
                </c:pt>
                <c:pt idx="1138">
                  <c:v>0.18723300000000001</c:v>
                </c:pt>
                <c:pt idx="1139">
                  <c:v>0.18509900000000001</c:v>
                </c:pt>
                <c:pt idx="1140">
                  <c:v>0.182752</c:v>
                </c:pt>
                <c:pt idx="1141">
                  <c:v>0.18037800000000001</c:v>
                </c:pt>
                <c:pt idx="1142">
                  <c:v>0.178202</c:v>
                </c:pt>
                <c:pt idx="1143">
                  <c:v>0.176348</c:v>
                </c:pt>
                <c:pt idx="1144">
                  <c:v>0.17480000000000001</c:v>
                </c:pt>
                <c:pt idx="1145">
                  <c:v>0.173483</c:v>
                </c:pt>
                <c:pt idx="1146">
                  <c:v>0.17233499999999999</c:v>
                </c:pt>
                <c:pt idx="1147">
                  <c:v>0.17130699999999999</c:v>
                </c:pt>
                <c:pt idx="1148">
                  <c:v>0.17033400000000001</c:v>
                </c:pt>
                <c:pt idx="1149">
                  <c:v>0.16937099999999999</c:v>
                </c:pt>
                <c:pt idx="1150">
                  <c:v>0.16839299999999999</c:v>
                </c:pt>
                <c:pt idx="1151">
                  <c:v>0.16738700000000001</c:v>
                </c:pt>
                <c:pt idx="1152">
                  <c:v>0.166353</c:v>
                </c:pt>
                <c:pt idx="1153">
                  <c:v>0.16531799999999999</c:v>
                </c:pt>
                <c:pt idx="1154">
                  <c:v>0.16433200000000001</c:v>
                </c:pt>
                <c:pt idx="1155">
                  <c:v>0.16345100000000001</c:v>
                </c:pt>
                <c:pt idx="1156">
                  <c:v>0.162718</c:v>
                </c:pt>
                <c:pt idx="1157">
                  <c:v>0.16217300000000001</c:v>
                </c:pt>
                <c:pt idx="1158">
                  <c:v>0.16186900000000001</c:v>
                </c:pt>
                <c:pt idx="1159">
                  <c:v>0.161855</c:v>
                </c:pt>
                <c:pt idx="1160">
                  <c:v>0.16207099999999999</c:v>
                </c:pt>
                <c:pt idx="1161">
                  <c:v>0.16229199999999999</c:v>
                </c:pt>
                <c:pt idx="1162">
                  <c:v>0.162244</c:v>
                </c:pt>
                <c:pt idx="1163">
                  <c:v>0.161827</c:v>
                </c:pt>
                <c:pt idx="1164">
                  <c:v>0.16120399999999999</c:v>
                </c:pt>
                <c:pt idx="1165">
                  <c:v>0.160632</c:v>
                </c:pt>
                <c:pt idx="1166">
                  <c:v>0.160248</c:v>
                </c:pt>
                <c:pt idx="1167">
                  <c:v>0.15998999999999999</c:v>
                </c:pt>
                <c:pt idx="1168">
                  <c:v>0.159688</c:v>
                </c:pt>
                <c:pt idx="1169">
                  <c:v>0.15918399999999999</c:v>
                </c:pt>
                <c:pt idx="1170">
                  <c:v>0.15840099999999999</c:v>
                </c:pt>
                <c:pt idx="1171">
                  <c:v>0.157336</c:v>
                </c:pt>
                <c:pt idx="1172">
                  <c:v>0.15601499999999999</c:v>
                </c:pt>
                <c:pt idx="1173">
                  <c:v>0.154443</c:v>
                </c:pt>
                <c:pt idx="1174">
                  <c:v>0.152614</c:v>
                </c:pt>
                <c:pt idx="1175">
                  <c:v>0.150562</c:v>
                </c:pt>
                <c:pt idx="1176">
                  <c:v>0.148366</c:v>
                </c:pt>
                <c:pt idx="1177">
                  <c:v>0.14610300000000001</c:v>
                </c:pt>
                <c:pt idx="1178">
                  <c:v>0.14383499999999999</c:v>
                </c:pt>
                <c:pt idx="1179">
                  <c:v>0.14165</c:v>
                </c:pt>
                <c:pt idx="1180">
                  <c:v>0.13964499999999999</c:v>
                </c:pt>
                <c:pt idx="1181">
                  <c:v>0.137875</c:v>
                </c:pt>
                <c:pt idx="1182">
                  <c:v>0.136323</c:v>
                </c:pt>
                <c:pt idx="1183">
                  <c:v>0.13494300000000001</c:v>
                </c:pt>
                <c:pt idx="1184">
                  <c:v>0.133712</c:v>
                </c:pt>
                <c:pt idx="1185">
                  <c:v>0.13267000000000001</c:v>
                </c:pt>
                <c:pt idx="1186">
                  <c:v>0.131906</c:v>
                </c:pt>
                <c:pt idx="1187">
                  <c:v>0.13151499999999999</c:v>
                </c:pt>
                <c:pt idx="1188">
                  <c:v>0.13153599999999999</c:v>
                </c:pt>
                <c:pt idx="1189">
                  <c:v>0.131907</c:v>
                </c:pt>
                <c:pt idx="1190">
                  <c:v>0.132462</c:v>
                </c:pt>
                <c:pt idx="1191">
                  <c:v>0.13299800000000001</c:v>
                </c:pt>
                <c:pt idx="1192">
                  <c:v>0.133358</c:v>
                </c:pt>
                <c:pt idx="1193">
                  <c:v>0.13347500000000001</c:v>
                </c:pt>
                <c:pt idx="1194">
                  <c:v>0.13333700000000001</c:v>
                </c:pt>
                <c:pt idx="1195">
                  <c:v>0.13295000000000001</c:v>
                </c:pt>
                <c:pt idx="1196">
                  <c:v>0.13230700000000001</c:v>
                </c:pt>
                <c:pt idx="1197">
                  <c:v>0.131353</c:v>
                </c:pt>
                <c:pt idx="1198">
                  <c:v>0.12995899999999999</c:v>
                </c:pt>
                <c:pt idx="1199">
                  <c:v>0.127973</c:v>
                </c:pt>
                <c:pt idx="1200">
                  <c:v>0.125331</c:v>
                </c:pt>
                <c:pt idx="1201">
                  <c:v>0.12212099999999999</c:v>
                </c:pt>
                <c:pt idx="1202">
                  <c:v>0.118532</c:v>
                </c:pt>
                <c:pt idx="1203">
                  <c:v>0.11468299999999999</c:v>
                </c:pt>
                <c:pt idx="1204">
                  <c:v>0.110528</c:v>
                </c:pt>
                <c:pt idx="1205">
                  <c:v>0.105958</c:v>
                </c:pt>
                <c:pt idx="1206">
                  <c:v>0.100998</c:v>
                </c:pt>
                <c:pt idx="1207">
                  <c:v>9.5869999999999997E-2</c:v>
                </c:pt>
                <c:pt idx="1208">
                  <c:v>9.0866000000000002E-2</c:v>
                </c:pt>
                <c:pt idx="1209">
                  <c:v>8.6165000000000005E-2</c:v>
                </c:pt>
                <c:pt idx="1210">
                  <c:v>8.1772999999999998E-2</c:v>
                </c:pt>
                <c:pt idx="1211">
                  <c:v>7.7604000000000006E-2</c:v>
                </c:pt>
                <c:pt idx="1212">
                  <c:v>7.3588000000000001E-2</c:v>
                </c:pt>
                <c:pt idx="1213">
                  <c:v>6.9700999999999999E-2</c:v>
                </c:pt>
                <c:pt idx="1214">
                  <c:v>6.5959000000000004E-2</c:v>
                </c:pt>
                <c:pt idx="1215">
                  <c:v>6.2427000000000003E-2</c:v>
                </c:pt>
                <c:pt idx="1216">
                  <c:v>5.9199000000000002E-2</c:v>
                </c:pt>
                <c:pt idx="1217">
                  <c:v>5.6308999999999998E-2</c:v>
                </c:pt>
                <c:pt idx="1218">
                  <c:v>5.3683000000000002E-2</c:v>
                </c:pt>
                <c:pt idx="1219">
                  <c:v>5.1221999999999997E-2</c:v>
                </c:pt>
                <c:pt idx="1220">
                  <c:v>4.8866E-2</c:v>
                </c:pt>
                <c:pt idx="1221">
                  <c:v>4.6582999999999999E-2</c:v>
                </c:pt>
                <c:pt idx="1222">
                  <c:v>4.4351000000000002E-2</c:v>
                </c:pt>
                <c:pt idx="1223">
                  <c:v>4.2179000000000001E-2</c:v>
                </c:pt>
                <c:pt idx="1224">
                  <c:v>4.0122999999999999E-2</c:v>
                </c:pt>
                <c:pt idx="1225">
                  <c:v>3.8226999999999997E-2</c:v>
                </c:pt>
                <c:pt idx="1226">
                  <c:v>3.6462000000000001E-2</c:v>
                </c:pt>
                <c:pt idx="1227">
                  <c:v>3.4737999999999998E-2</c:v>
                </c:pt>
                <c:pt idx="1228">
                  <c:v>3.2974000000000003E-2</c:v>
                </c:pt>
                <c:pt idx="1229">
                  <c:v>3.1181E-2</c:v>
                </c:pt>
                <c:pt idx="1230">
                  <c:v>2.9446E-2</c:v>
                </c:pt>
                <c:pt idx="1231">
                  <c:v>2.7851000000000001E-2</c:v>
                </c:pt>
                <c:pt idx="1232">
                  <c:v>2.6418000000000001E-2</c:v>
                </c:pt>
                <c:pt idx="1233">
                  <c:v>2.5094999999999999E-2</c:v>
                </c:pt>
                <c:pt idx="1234">
                  <c:v>2.3796999999999999E-2</c:v>
                </c:pt>
                <c:pt idx="1235">
                  <c:v>2.2454999999999999E-2</c:v>
                </c:pt>
                <c:pt idx="1236">
                  <c:v>2.1061E-2</c:v>
                </c:pt>
                <c:pt idx="1237">
                  <c:v>1.9684E-2</c:v>
                </c:pt>
                <c:pt idx="1238">
                  <c:v>1.8433000000000001E-2</c:v>
                </c:pt>
                <c:pt idx="1239">
                  <c:v>1.7392000000000001E-2</c:v>
                </c:pt>
                <c:pt idx="1240">
                  <c:v>1.6539999999999999E-2</c:v>
                </c:pt>
                <c:pt idx="1241">
                  <c:v>1.5740000000000001E-2</c:v>
                </c:pt>
                <c:pt idx="1242">
                  <c:v>1.4853E-2</c:v>
                </c:pt>
                <c:pt idx="1243">
                  <c:v>1.3872000000000001E-2</c:v>
                </c:pt>
                <c:pt idx="1244">
                  <c:v>1.2907999999999999E-2</c:v>
                </c:pt>
                <c:pt idx="1245">
                  <c:v>1.2070000000000001E-2</c:v>
                </c:pt>
                <c:pt idx="1246">
                  <c:v>1.1375E-2</c:v>
                </c:pt>
                <c:pt idx="1247">
                  <c:v>1.0758E-2</c:v>
                </c:pt>
                <c:pt idx="1248">
                  <c:v>1.0114E-2</c:v>
                </c:pt>
                <c:pt idx="1249">
                  <c:v>9.3740000000000004E-3</c:v>
                </c:pt>
                <c:pt idx="1250">
                  <c:v>8.5529999999999998E-3</c:v>
                </c:pt>
                <c:pt idx="1251">
                  <c:v>7.7489999999999998E-3</c:v>
                </c:pt>
                <c:pt idx="1252">
                  <c:v>7.071E-3</c:v>
                </c:pt>
                <c:pt idx="1253">
                  <c:v>6.561E-3</c:v>
                </c:pt>
                <c:pt idx="1254">
                  <c:v>6.1640000000000002E-3</c:v>
                </c:pt>
                <c:pt idx="1255">
                  <c:v>5.7739999999999996E-3</c:v>
                </c:pt>
                <c:pt idx="1256">
                  <c:v>5.3020000000000003E-3</c:v>
                </c:pt>
                <c:pt idx="1257">
                  <c:v>4.7270000000000003E-3</c:v>
                </c:pt>
                <c:pt idx="1258">
                  <c:v>4.0980000000000001E-3</c:v>
                </c:pt>
                <c:pt idx="1259">
                  <c:v>3.4940000000000001E-3</c:v>
                </c:pt>
                <c:pt idx="1260">
                  <c:v>2.9759999999999999E-3</c:v>
                </c:pt>
                <c:pt idx="1261">
                  <c:v>2.5690000000000001E-3</c:v>
                </c:pt>
                <c:pt idx="1262">
                  <c:v>2.2880000000000001E-3</c:v>
                </c:pt>
                <c:pt idx="1263">
                  <c:v>2.14E-3</c:v>
                </c:pt>
                <c:pt idx="1264">
                  <c:v>2.078E-3</c:v>
                </c:pt>
                <c:pt idx="1265">
                  <c:v>2.006E-3</c:v>
                </c:pt>
                <c:pt idx="1266">
                  <c:v>1.8779999999999999E-3</c:v>
                </c:pt>
                <c:pt idx="1267">
                  <c:v>1.7359999999999999E-3</c:v>
                </c:pt>
                <c:pt idx="1268">
                  <c:v>1.6230000000000001E-3</c:v>
                </c:pt>
                <c:pt idx="1269">
                  <c:v>1.4920000000000001E-3</c:v>
                </c:pt>
                <c:pt idx="1270">
                  <c:v>1.245E-3</c:v>
                </c:pt>
                <c:pt idx="1271">
                  <c:v>8.1599999999999999E-4</c:v>
                </c:pt>
                <c:pt idx="1272">
                  <c:v>9.1399999999999999E-4</c:v>
                </c:pt>
                <c:pt idx="1273">
                  <c:v>1.013E-3</c:v>
                </c:pt>
                <c:pt idx="1274">
                  <c:v>1.1130000000000001E-3</c:v>
                </c:pt>
                <c:pt idx="1275">
                  <c:v>1.2149999999999999E-3</c:v>
                </c:pt>
                <c:pt idx="1276">
                  <c:v>1.3179999999999999E-3</c:v>
                </c:pt>
                <c:pt idx="1277">
                  <c:v>1.4E-3</c:v>
                </c:pt>
                <c:pt idx="1278">
                  <c:v>1.4840000000000001E-3</c:v>
                </c:pt>
                <c:pt idx="1279">
                  <c:v>1.57E-3</c:v>
                </c:pt>
                <c:pt idx="1280">
                  <c:v>1.6559999999999999E-3</c:v>
                </c:pt>
                <c:pt idx="1281">
                  <c:v>1.7440000000000001E-3</c:v>
                </c:pt>
                <c:pt idx="1282">
                  <c:v>1.8339999999999999E-3</c:v>
                </c:pt>
                <c:pt idx="1283">
                  <c:v>1.9250000000000001E-3</c:v>
                </c:pt>
                <c:pt idx="1284">
                  <c:v>2.0170000000000001E-3</c:v>
                </c:pt>
                <c:pt idx="1285">
                  <c:v>2.111E-3</c:v>
                </c:pt>
                <c:pt idx="1286">
                  <c:v>2.2060000000000001E-3</c:v>
                </c:pt>
                <c:pt idx="1287">
                  <c:v>2.3019999999999998E-3</c:v>
                </c:pt>
                <c:pt idx="1288">
                  <c:v>2.3999999999999998E-3</c:v>
                </c:pt>
                <c:pt idx="1289">
                  <c:v>2.5000000000000001E-3</c:v>
                </c:pt>
                <c:pt idx="1290">
                  <c:v>2.601E-3</c:v>
                </c:pt>
                <c:pt idx="1291">
                  <c:v>2.7030000000000001E-3</c:v>
                </c:pt>
                <c:pt idx="1292">
                  <c:v>2.6310000000000001E-3</c:v>
                </c:pt>
                <c:pt idx="1293">
                  <c:v>2.5600000000000002E-3</c:v>
                </c:pt>
                <c:pt idx="1294">
                  <c:v>2.49E-3</c:v>
                </c:pt>
                <c:pt idx="1295">
                  <c:v>2.4220000000000001E-3</c:v>
                </c:pt>
                <c:pt idx="1296">
                  <c:v>2.356E-3</c:v>
                </c:pt>
                <c:pt idx="1297">
                  <c:v>2.2899999999999999E-3</c:v>
                </c:pt>
                <c:pt idx="1298">
                  <c:v>2.2269999999999998E-3</c:v>
                </c:pt>
                <c:pt idx="1299">
                  <c:v>2.1640000000000001E-3</c:v>
                </c:pt>
                <c:pt idx="1300">
                  <c:v>2.1029999999999998E-3</c:v>
                </c:pt>
                <c:pt idx="1301">
                  <c:v>2.0439999999999998E-3</c:v>
                </c:pt>
                <c:pt idx="1302">
                  <c:v>1.9859999999999999E-3</c:v>
                </c:pt>
                <c:pt idx="1303">
                  <c:v>1.9289999999999999E-3</c:v>
                </c:pt>
                <c:pt idx="1304">
                  <c:v>1.874E-3</c:v>
                </c:pt>
                <c:pt idx="1305">
                  <c:v>1.82E-3</c:v>
                </c:pt>
                <c:pt idx="1306">
                  <c:v>1.7669999999999999E-3</c:v>
                </c:pt>
                <c:pt idx="1307">
                  <c:v>1.7160000000000001E-3</c:v>
                </c:pt>
                <c:pt idx="1308">
                  <c:v>1.6670000000000001E-3</c:v>
                </c:pt>
                <c:pt idx="1309">
                  <c:v>1.6180000000000001E-3</c:v>
                </c:pt>
                <c:pt idx="1310">
                  <c:v>1.5709999999999999E-3</c:v>
                </c:pt>
                <c:pt idx="1311">
                  <c:v>1.526E-3</c:v>
                </c:pt>
                <c:pt idx="1312">
                  <c:v>1.482E-3</c:v>
                </c:pt>
                <c:pt idx="1313">
                  <c:v>1.439E-3</c:v>
                </c:pt>
                <c:pt idx="1314">
                  <c:v>1.3979999999999999E-3</c:v>
                </c:pt>
                <c:pt idx="1315">
                  <c:v>1.358E-3</c:v>
                </c:pt>
                <c:pt idx="1316">
                  <c:v>1.32E-3</c:v>
                </c:pt>
                <c:pt idx="1317">
                  <c:v>1.2830000000000001E-3</c:v>
                </c:pt>
                <c:pt idx="1318">
                  <c:v>1.248E-3</c:v>
                </c:pt>
                <c:pt idx="1319">
                  <c:v>1.2130000000000001E-3</c:v>
                </c:pt>
                <c:pt idx="1320">
                  <c:v>1.181E-3</c:v>
                </c:pt>
                <c:pt idx="1321">
                  <c:v>1.1490000000000001E-3</c:v>
                </c:pt>
                <c:pt idx="1322">
                  <c:v>1.119E-3</c:v>
                </c:pt>
                <c:pt idx="1323">
                  <c:v>1.091E-3</c:v>
                </c:pt>
                <c:pt idx="1324">
                  <c:v>1.0640000000000001E-3</c:v>
                </c:pt>
                <c:pt idx="1325">
                  <c:v>1.0380000000000001E-3</c:v>
                </c:pt>
                <c:pt idx="1326">
                  <c:v>1.0139999999999999E-3</c:v>
                </c:pt>
                <c:pt idx="1327">
                  <c:v>9.9099999999999991E-4</c:v>
                </c:pt>
                <c:pt idx="1328">
                  <c:v>9.7000000000000005E-4</c:v>
                </c:pt>
                <c:pt idx="1329">
                  <c:v>9.5E-4</c:v>
                </c:pt>
                <c:pt idx="1330">
                  <c:v>9.3099999999999997E-4</c:v>
                </c:pt>
                <c:pt idx="1331">
                  <c:v>9.1399999999999999E-4</c:v>
                </c:pt>
                <c:pt idx="1332">
                  <c:v>8.9800000000000004E-4</c:v>
                </c:pt>
                <c:pt idx="1333">
                  <c:v>8.8400000000000002E-4</c:v>
                </c:pt>
                <c:pt idx="1334">
                  <c:v>8.7100000000000003E-4</c:v>
                </c:pt>
                <c:pt idx="1335">
                  <c:v>8.5899999999999995E-4</c:v>
                </c:pt>
                <c:pt idx="1336">
                  <c:v>8.4900000000000004E-4</c:v>
                </c:pt>
                <c:pt idx="1337">
                  <c:v>8.4000000000000003E-4</c:v>
                </c:pt>
                <c:pt idx="1338">
                  <c:v>8.3299999999999997E-4</c:v>
                </c:pt>
                <c:pt idx="1339">
                  <c:v>8.2700000000000004E-4</c:v>
                </c:pt>
                <c:pt idx="1340">
                  <c:v>8.2299999999999995E-4</c:v>
                </c:pt>
                <c:pt idx="1341">
                  <c:v>8.1999999999999998E-4</c:v>
                </c:pt>
                <c:pt idx="1342">
                  <c:v>8.1800000000000004E-4</c:v>
                </c:pt>
                <c:pt idx="1343">
                  <c:v>8.1800000000000004E-4</c:v>
                </c:pt>
                <c:pt idx="1344">
                  <c:v>8.1899999999999996E-4</c:v>
                </c:pt>
                <c:pt idx="1345">
                  <c:v>8.2200000000000003E-4</c:v>
                </c:pt>
                <c:pt idx="1346">
                  <c:v>8.2600000000000002E-4</c:v>
                </c:pt>
                <c:pt idx="1347">
                  <c:v>8.3100000000000003E-4</c:v>
                </c:pt>
                <c:pt idx="1348">
                  <c:v>8.3799999999999999E-4</c:v>
                </c:pt>
                <c:pt idx="1349">
                  <c:v>8.4599999999999996E-4</c:v>
                </c:pt>
                <c:pt idx="1350">
                  <c:v>8.5599999999999999E-4</c:v>
                </c:pt>
                <c:pt idx="1351">
                  <c:v>8.6700000000000004E-4</c:v>
                </c:pt>
                <c:pt idx="1352">
                  <c:v>8.7900000000000001E-4</c:v>
                </c:pt>
                <c:pt idx="1353">
                  <c:v>8.9300000000000002E-4</c:v>
                </c:pt>
                <c:pt idx="1354">
                  <c:v>9.0799999999999995E-4</c:v>
                </c:pt>
                <c:pt idx="1355">
                  <c:v>9.2500000000000004E-4</c:v>
                </c:pt>
                <c:pt idx="1356">
                  <c:v>9.4300000000000004E-4</c:v>
                </c:pt>
                <c:pt idx="1357">
                  <c:v>9.6299999999999999E-4</c:v>
                </c:pt>
                <c:pt idx="1358">
                  <c:v>9.8400000000000007E-4</c:v>
                </c:pt>
                <c:pt idx="1359">
                  <c:v>1.0059999999999999E-3</c:v>
                </c:pt>
                <c:pt idx="1360">
                  <c:v>9.5600000000000004E-4</c:v>
                </c:pt>
                <c:pt idx="1361">
                  <c:v>9.0700000000000004E-4</c:v>
                </c:pt>
                <c:pt idx="1362">
                  <c:v>8.5999999999999998E-4</c:v>
                </c:pt>
                <c:pt idx="1363">
                  <c:v>8.1400000000000005E-4</c:v>
                </c:pt>
                <c:pt idx="1364">
                  <c:v>7.6999999999999996E-4</c:v>
                </c:pt>
                <c:pt idx="1365">
                  <c:v>7.27E-4</c:v>
                </c:pt>
                <c:pt idx="1366">
                  <c:v>6.8499999999999995E-4</c:v>
                </c:pt>
                <c:pt idx="1367">
                  <c:v>6.4499999999999996E-4</c:v>
                </c:pt>
                <c:pt idx="1368">
                  <c:v>6.0599999999999998E-4</c:v>
                </c:pt>
                <c:pt idx="1369">
                  <c:v>5.6899999999999995E-4</c:v>
                </c:pt>
                <c:pt idx="1370">
                  <c:v>5.3300000000000005E-4</c:v>
                </c:pt>
                <c:pt idx="1371">
                  <c:v>4.9799999999999996E-4</c:v>
                </c:pt>
                <c:pt idx="1372">
                  <c:v>4.6500000000000003E-4</c:v>
                </c:pt>
                <c:pt idx="1373">
                  <c:v>4.3300000000000001E-4</c:v>
                </c:pt>
                <c:pt idx="1374">
                  <c:v>4.0299999999999998E-4</c:v>
                </c:pt>
                <c:pt idx="1375">
                  <c:v>3.7399999999999998E-4</c:v>
                </c:pt>
                <c:pt idx="1376">
                  <c:v>3.4600000000000001E-4</c:v>
                </c:pt>
                <c:pt idx="1377">
                  <c:v>3.2000000000000003E-4</c:v>
                </c:pt>
                <c:pt idx="1378">
                  <c:v>2.9599999999999998E-4</c:v>
                </c:pt>
                <c:pt idx="1379">
                  <c:v>2.72E-4</c:v>
                </c:pt>
                <c:pt idx="1380">
                  <c:v>2.5099999999999998E-4</c:v>
                </c:pt>
                <c:pt idx="1381">
                  <c:v>2.3000000000000001E-4</c:v>
                </c:pt>
                <c:pt idx="1382">
                  <c:v>2.1100000000000001E-4</c:v>
                </c:pt>
                <c:pt idx="1383">
                  <c:v>1.93E-4</c:v>
                </c:pt>
                <c:pt idx="1384">
                  <c:v>1.7699999999999999E-4</c:v>
                </c:pt>
                <c:pt idx="1385">
                  <c:v>1.63E-4</c:v>
                </c:pt>
                <c:pt idx="1386">
                  <c:v>1.4899999999999999E-4</c:v>
                </c:pt>
                <c:pt idx="1387">
                  <c:v>1.37E-4</c:v>
                </c:pt>
                <c:pt idx="1388">
                  <c:v>1.27E-4</c:v>
                </c:pt>
                <c:pt idx="1389">
                  <c:v>1.17E-4</c:v>
                </c:pt>
                <c:pt idx="1390">
                  <c:v>1.1E-4</c:v>
                </c:pt>
                <c:pt idx="1391">
                  <c:v>1.03E-4</c:v>
                </c:pt>
                <c:pt idx="1392">
                  <c:v>9.7999999999999997E-5</c:v>
                </c:pt>
                <c:pt idx="1393">
                  <c:v>9.5000000000000005E-5</c:v>
                </c:pt>
                <c:pt idx="1394">
                  <c:v>9.2999999999999997E-5</c:v>
                </c:pt>
                <c:pt idx="1395">
                  <c:v>9.2E-5</c:v>
                </c:pt>
                <c:pt idx="1396">
                  <c:v>9.2999999999999997E-5</c:v>
                </c:pt>
                <c:pt idx="1397">
                  <c:v>9.5000000000000005E-5</c:v>
                </c:pt>
                <c:pt idx="1398">
                  <c:v>9.9000000000000102E-5</c:v>
                </c:pt>
                <c:pt idx="1399">
                  <c:v>1.0399999999999999E-4</c:v>
                </c:pt>
                <c:pt idx="1400">
                  <c:v>1.1E-4</c:v>
                </c:pt>
                <c:pt idx="1401">
                  <c:v>1.18E-4</c:v>
                </c:pt>
                <c:pt idx="1402">
                  <c:v>1.27E-4</c:v>
                </c:pt>
                <c:pt idx="1403">
                  <c:v>1.3799999999999999E-4</c:v>
                </c:pt>
                <c:pt idx="1404">
                  <c:v>1.4999999999999999E-4</c:v>
                </c:pt>
                <c:pt idx="1405">
                  <c:v>1.63E-4</c:v>
                </c:pt>
                <c:pt idx="1406">
                  <c:v>1.7799999999999999E-4</c:v>
                </c:pt>
                <c:pt idx="1407">
                  <c:v>1.94E-4</c:v>
                </c:pt>
                <c:pt idx="1408">
                  <c:v>2.12E-4</c:v>
                </c:pt>
                <c:pt idx="1409">
                  <c:v>2.31E-4</c:v>
                </c:pt>
                <c:pt idx="1410">
                  <c:v>2.52E-4</c:v>
                </c:pt>
                <c:pt idx="1411">
                  <c:v>2.7300000000000002E-4</c:v>
                </c:pt>
                <c:pt idx="1412">
                  <c:v>2.9700000000000001E-4</c:v>
                </c:pt>
                <c:pt idx="1413">
                  <c:v>3.2200000000000002E-4</c:v>
                </c:pt>
                <c:pt idx="1414">
                  <c:v>3.48E-4</c:v>
                </c:pt>
                <c:pt idx="1415">
                  <c:v>3.7500000000000001E-4</c:v>
                </c:pt>
                <c:pt idx="1416">
                  <c:v>4.0400000000000001E-4</c:v>
                </c:pt>
                <c:pt idx="1417">
                  <c:v>4.35E-4</c:v>
                </c:pt>
                <c:pt idx="1418">
                  <c:v>4.66E-4</c:v>
                </c:pt>
                <c:pt idx="1419">
                  <c:v>5.0000000000000001E-4</c:v>
                </c:pt>
                <c:pt idx="1420">
                  <c:v>5.3399999999999997E-4</c:v>
                </c:pt>
                <c:pt idx="1421">
                  <c:v>5.6999999999999998E-4</c:v>
                </c:pt>
                <c:pt idx="1422">
                  <c:v>6.0800000000000003E-4</c:v>
                </c:pt>
                <c:pt idx="1423">
                  <c:v>6.4700000000000001E-4</c:v>
                </c:pt>
                <c:pt idx="1424">
                  <c:v>6.87E-4</c:v>
                </c:pt>
                <c:pt idx="1425">
                  <c:v>7.2900000000000005E-4</c:v>
                </c:pt>
                <c:pt idx="1426">
                  <c:v>7.7200000000000001E-4</c:v>
                </c:pt>
                <c:pt idx="1427">
                  <c:v>8.1599999999999999E-4</c:v>
                </c:pt>
                <c:pt idx="1428">
                  <c:v>7.6900000000000004E-4</c:v>
                </c:pt>
                <c:pt idx="1429">
                  <c:v>7.2300000000000001E-4</c:v>
                </c:pt>
                <c:pt idx="1430">
                  <c:v>6.7900000000000002E-4</c:v>
                </c:pt>
                <c:pt idx="1431">
                  <c:v>6.3599999999999996E-4</c:v>
                </c:pt>
                <c:pt idx="1432">
                  <c:v>5.9400000000000002E-4</c:v>
                </c:pt>
                <c:pt idx="1433">
                  <c:v>5.5400000000000002E-4</c:v>
                </c:pt>
                <c:pt idx="1434">
                  <c:v>5.1500000000000005E-4</c:v>
                </c:pt>
                <c:pt idx="1435">
                  <c:v>4.7699999999999999E-4</c:v>
                </c:pt>
                <c:pt idx="1436">
                  <c:v>4.4099999999999999E-4</c:v>
                </c:pt>
                <c:pt idx="1437">
                  <c:v>4.0700000000000003E-4</c:v>
                </c:pt>
                <c:pt idx="1438">
                  <c:v>3.7399999999999998E-4</c:v>
                </c:pt>
                <c:pt idx="1439">
                  <c:v>3.4200000000000002E-4</c:v>
                </c:pt>
                <c:pt idx="1440">
                  <c:v>3.1100000000000002E-4</c:v>
                </c:pt>
                <c:pt idx="1441">
                  <c:v>2.8200000000000002E-4</c:v>
                </c:pt>
                <c:pt idx="1442">
                  <c:v>2.5500000000000002E-4</c:v>
                </c:pt>
                <c:pt idx="1443">
                  <c:v>2.2900000000000001E-4</c:v>
                </c:pt>
                <c:pt idx="1444">
                  <c:v>2.04E-4</c:v>
                </c:pt>
                <c:pt idx="1445">
                  <c:v>1.8100000000000001E-4</c:v>
                </c:pt>
                <c:pt idx="1446">
                  <c:v>1.5899999999999999E-4</c:v>
                </c:pt>
                <c:pt idx="1447">
                  <c:v>1.3799999999999999E-4</c:v>
                </c:pt>
                <c:pt idx="1448">
                  <c:v>1.1900000000000001E-4</c:v>
                </c:pt>
                <c:pt idx="1449">
                  <c:v>1.02E-4</c:v>
                </c:pt>
                <c:pt idx="1450">
                  <c:v>8.6000000000000003E-5</c:v>
                </c:pt>
                <c:pt idx="1451">
                  <c:v>7.1000000000000005E-5</c:v>
                </c:pt>
                <c:pt idx="1452">
                  <c:v>5.7000000000000003E-5</c:v>
                </c:pt>
                <c:pt idx="1453">
                  <c:v>4.5000000000000003E-5</c:v>
                </c:pt>
                <c:pt idx="1454">
                  <c:v>3.4999999999999997E-5</c:v>
                </c:pt>
                <c:pt idx="1455">
                  <c:v>2.5000000000000001E-5</c:v>
                </c:pt>
                <c:pt idx="1456">
                  <c:v>1.8E-5</c:v>
                </c:pt>
                <c:pt idx="1457">
                  <c:v>1.1E-5</c:v>
                </c:pt>
                <c:pt idx="1458">
                  <c:v>6.0000000000000002E-6</c:v>
                </c:pt>
                <c:pt idx="1459">
                  <c:v>3.0000000000000001E-6</c:v>
                </c:pt>
                <c:pt idx="1460">
                  <c:v>9.9999999999999995E-7</c:v>
                </c:pt>
                <c:pt idx="1461">
                  <c:v>0</c:v>
                </c:pt>
                <c:pt idx="1462">
                  <c:v>9.9999999999999995E-7</c:v>
                </c:pt>
                <c:pt idx="1463">
                  <c:v>3.0000000000000001E-6</c:v>
                </c:pt>
                <c:pt idx="1464">
                  <c:v>6.0000000000000002E-6</c:v>
                </c:pt>
                <c:pt idx="1465">
                  <c:v>1.1E-5</c:v>
                </c:pt>
                <c:pt idx="1466">
                  <c:v>1.8E-5</c:v>
                </c:pt>
                <c:pt idx="1467">
                  <c:v>2.5000000000000001E-5</c:v>
                </c:pt>
                <c:pt idx="1468">
                  <c:v>3.4999999999999997E-5</c:v>
                </c:pt>
                <c:pt idx="1469">
                  <c:v>4.5000000000000003E-5</c:v>
                </c:pt>
                <c:pt idx="1470">
                  <c:v>5.7000000000000003E-5</c:v>
                </c:pt>
                <c:pt idx="1471">
                  <c:v>7.1000000000000005E-5</c:v>
                </c:pt>
                <c:pt idx="1472">
                  <c:v>8.6000000000000003E-5</c:v>
                </c:pt>
                <c:pt idx="1473">
                  <c:v>1.02E-4</c:v>
                </c:pt>
                <c:pt idx="1474">
                  <c:v>1.1900000000000001E-4</c:v>
                </c:pt>
                <c:pt idx="1475">
                  <c:v>1.3799999999999999E-4</c:v>
                </c:pt>
                <c:pt idx="1476">
                  <c:v>1.5899999999999999E-4</c:v>
                </c:pt>
                <c:pt idx="1477">
                  <c:v>1.8100000000000001E-4</c:v>
                </c:pt>
                <c:pt idx="1478">
                  <c:v>2.04E-4</c:v>
                </c:pt>
                <c:pt idx="1479">
                  <c:v>2.2900000000000001E-4</c:v>
                </c:pt>
                <c:pt idx="1480">
                  <c:v>2.5500000000000002E-4</c:v>
                </c:pt>
                <c:pt idx="1481">
                  <c:v>2.8200000000000002E-4</c:v>
                </c:pt>
                <c:pt idx="1482">
                  <c:v>3.1100000000000002E-4</c:v>
                </c:pt>
                <c:pt idx="1483">
                  <c:v>3.4200000000000002E-4</c:v>
                </c:pt>
                <c:pt idx="1484">
                  <c:v>3.7399999999999998E-4</c:v>
                </c:pt>
                <c:pt idx="1485">
                  <c:v>4.0700000000000003E-4</c:v>
                </c:pt>
                <c:pt idx="1486">
                  <c:v>4.4099999999999999E-4</c:v>
                </c:pt>
                <c:pt idx="1487">
                  <c:v>4.7699999999999999E-4</c:v>
                </c:pt>
                <c:pt idx="1488">
                  <c:v>5.1500000000000005E-4</c:v>
                </c:pt>
                <c:pt idx="1489">
                  <c:v>5.5400000000000002E-4</c:v>
                </c:pt>
                <c:pt idx="1490">
                  <c:v>5.9400000000000002E-4</c:v>
                </c:pt>
                <c:pt idx="1491">
                  <c:v>6.3599999999999996E-4</c:v>
                </c:pt>
                <c:pt idx="1492">
                  <c:v>6.7900000000000002E-4</c:v>
                </c:pt>
                <c:pt idx="1493">
                  <c:v>7.2300000000000001E-4</c:v>
                </c:pt>
                <c:pt idx="1494">
                  <c:v>7.6900000000000004E-4</c:v>
                </c:pt>
                <c:pt idx="1495">
                  <c:v>8.1599999999999999E-4</c:v>
                </c:pt>
                <c:pt idx="1496">
                  <c:v>7.6900000000000004E-4</c:v>
                </c:pt>
                <c:pt idx="1497">
                  <c:v>7.2300000000000001E-4</c:v>
                </c:pt>
                <c:pt idx="1498">
                  <c:v>6.7900000000000002E-4</c:v>
                </c:pt>
                <c:pt idx="1499">
                  <c:v>6.3599999999999996E-4</c:v>
                </c:pt>
                <c:pt idx="1500">
                  <c:v>5.9400000000000002E-4</c:v>
                </c:pt>
                <c:pt idx="1501">
                  <c:v>5.5400000000000002E-4</c:v>
                </c:pt>
                <c:pt idx="1502">
                  <c:v>5.1500000000000005E-4</c:v>
                </c:pt>
                <c:pt idx="1503">
                  <c:v>4.7699999999999999E-4</c:v>
                </c:pt>
                <c:pt idx="1504">
                  <c:v>4.4099999999999999E-4</c:v>
                </c:pt>
                <c:pt idx="1505">
                  <c:v>4.0700000000000003E-4</c:v>
                </c:pt>
                <c:pt idx="1506">
                  <c:v>3.7399999999999998E-4</c:v>
                </c:pt>
                <c:pt idx="1507">
                  <c:v>3.4200000000000002E-4</c:v>
                </c:pt>
                <c:pt idx="1508">
                  <c:v>3.1100000000000002E-4</c:v>
                </c:pt>
                <c:pt idx="1509">
                  <c:v>2.8200000000000002E-4</c:v>
                </c:pt>
                <c:pt idx="1510">
                  <c:v>2.5500000000000002E-4</c:v>
                </c:pt>
                <c:pt idx="1511">
                  <c:v>2.2900000000000001E-4</c:v>
                </c:pt>
                <c:pt idx="1512">
                  <c:v>2.04E-4</c:v>
                </c:pt>
                <c:pt idx="1513">
                  <c:v>1.8100000000000001E-4</c:v>
                </c:pt>
                <c:pt idx="1514">
                  <c:v>1.5899999999999999E-4</c:v>
                </c:pt>
                <c:pt idx="1515">
                  <c:v>1.3799999999999999E-4</c:v>
                </c:pt>
                <c:pt idx="1516">
                  <c:v>1.1900000000000001E-4</c:v>
                </c:pt>
                <c:pt idx="1517">
                  <c:v>1.02E-4</c:v>
                </c:pt>
                <c:pt idx="1518">
                  <c:v>8.6000000000000003E-5</c:v>
                </c:pt>
                <c:pt idx="1519">
                  <c:v>7.1000000000000005E-5</c:v>
                </c:pt>
                <c:pt idx="1520">
                  <c:v>5.7000000000000003E-5</c:v>
                </c:pt>
                <c:pt idx="1521">
                  <c:v>4.5000000000000003E-5</c:v>
                </c:pt>
                <c:pt idx="1522">
                  <c:v>3.4999999999999997E-5</c:v>
                </c:pt>
                <c:pt idx="1523">
                  <c:v>2.5000000000000001E-5</c:v>
                </c:pt>
                <c:pt idx="1524">
                  <c:v>1.8E-5</c:v>
                </c:pt>
                <c:pt idx="1525">
                  <c:v>1.1E-5</c:v>
                </c:pt>
                <c:pt idx="1526">
                  <c:v>6.0000000000000002E-6</c:v>
                </c:pt>
                <c:pt idx="1527">
                  <c:v>3.0000000000000001E-6</c:v>
                </c:pt>
                <c:pt idx="1528">
                  <c:v>9.9999999999999995E-7</c:v>
                </c:pt>
                <c:pt idx="1529">
                  <c:v>0</c:v>
                </c:pt>
                <c:pt idx="1530">
                  <c:v>9.9999999999999995E-7</c:v>
                </c:pt>
                <c:pt idx="1531">
                  <c:v>3.0000000000000001E-6</c:v>
                </c:pt>
                <c:pt idx="1532">
                  <c:v>6.0000000000000002E-6</c:v>
                </c:pt>
                <c:pt idx="1533">
                  <c:v>1.1E-5</c:v>
                </c:pt>
                <c:pt idx="1534">
                  <c:v>1.8E-5</c:v>
                </c:pt>
                <c:pt idx="1535">
                  <c:v>2.5000000000000001E-5</c:v>
                </c:pt>
                <c:pt idx="1536">
                  <c:v>3.4999999999999997E-5</c:v>
                </c:pt>
                <c:pt idx="1537">
                  <c:v>4.5000000000000003E-5</c:v>
                </c:pt>
                <c:pt idx="1538">
                  <c:v>5.7000000000000003E-5</c:v>
                </c:pt>
                <c:pt idx="1539">
                  <c:v>7.1000000000000005E-5</c:v>
                </c:pt>
                <c:pt idx="1540">
                  <c:v>8.5000000000000006E-5</c:v>
                </c:pt>
                <c:pt idx="1541">
                  <c:v>1.02E-4</c:v>
                </c:pt>
                <c:pt idx="1542">
                  <c:v>1.1900000000000001E-4</c:v>
                </c:pt>
                <c:pt idx="1543">
                  <c:v>1.3799999999999999E-4</c:v>
                </c:pt>
                <c:pt idx="1544">
                  <c:v>1.5899999999999999E-4</c:v>
                </c:pt>
                <c:pt idx="1545">
                  <c:v>1.8100000000000001E-4</c:v>
                </c:pt>
                <c:pt idx="1546">
                  <c:v>2.04E-4</c:v>
                </c:pt>
                <c:pt idx="1547">
                  <c:v>2.2900000000000001E-4</c:v>
                </c:pt>
                <c:pt idx="1548">
                  <c:v>2.5500000000000002E-4</c:v>
                </c:pt>
                <c:pt idx="1549">
                  <c:v>2.8299999999999999E-4</c:v>
                </c:pt>
                <c:pt idx="1550">
                  <c:v>3.1100000000000002E-4</c:v>
                </c:pt>
                <c:pt idx="1551">
                  <c:v>3.4200000000000002E-4</c:v>
                </c:pt>
                <c:pt idx="1552">
                  <c:v>3.7399999999999998E-4</c:v>
                </c:pt>
                <c:pt idx="1553">
                  <c:v>4.0700000000000003E-4</c:v>
                </c:pt>
                <c:pt idx="1554">
                  <c:v>4.4099999999999999E-4</c:v>
                </c:pt>
                <c:pt idx="1555">
                  <c:v>4.7699999999999999E-4</c:v>
                </c:pt>
                <c:pt idx="1556">
                  <c:v>5.1500000000000005E-4</c:v>
                </c:pt>
                <c:pt idx="1557">
                  <c:v>5.5400000000000002E-4</c:v>
                </c:pt>
                <c:pt idx="1558">
                  <c:v>5.9400000000000002E-4</c:v>
                </c:pt>
                <c:pt idx="1559">
                  <c:v>6.3599999999999996E-4</c:v>
                </c:pt>
                <c:pt idx="1560">
                  <c:v>6.7900000000000002E-4</c:v>
                </c:pt>
                <c:pt idx="1561">
                  <c:v>7.2300000000000001E-4</c:v>
                </c:pt>
                <c:pt idx="1562">
                  <c:v>7.6900000000000004E-4</c:v>
                </c:pt>
                <c:pt idx="1563">
                  <c:v>8.1599999999999999E-4</c:v>
                </c:pt>
                <c:pt idx="1564">
                  <c:v>7.6900000000000004E-4</c:v>
                </c:pt>
                <c:pt idx="1565">
                  <c:v>7.2300000000000001E-4</c:v>
                </c:pt>
                <c:pt idx="1566">
                  <c:v>6.7900000000000002E-4</c:v>
                </c:pt>
                <c:pt idx="1567">
                  <c:v>6.3599999999999996E-4</c:v>
                </c:pt>
                <c:pt idx="1568">
                  <c:v>5.9400000000000002E-4</c:v>
                </c:pt>
                <c:pt idx="1569">
                  <c:v>5.5400000000000002E-4</c:v>
                </c:pt>
                <c:pt idx="1570">
                  <c:v>5.1500000000000005E-4</c:v>
                </c:pt>
                <c:pt idx="1571">
                  <c:v>4.7699999999999999E-4</c:v>
                </c:pt>
                <c:pt idx="1572">
                  <c:v>4.4099999999999999E-4</c:v>
                </c:pt>
                <c:pt idx="1573">
                  <c:v>4.0700000000000003E-4</c:v>
                </c:pt>
                <c:pt idx="1574">
                  <c:v>3.7399999999999998E-4</c:v>
                </c:pt>
                <c:pt idx="1575">
                  <c:v>3.4200000000000002E-4</c:v>
                </c:pt>
                <c:pt idx="1576">
                  <c:v>3.1100000000000002E-4</c:v>
                </c:pt>
                <c:pt idx="1577">
                  <c:v>2.8299999999999999E-4</c:v>
                </c:pt>
                <c:pt idx="1578">
                  <c:v>2.5500000000000002E-4</c:v>
                </c:pt>
                <c:pt idx="1579">
                  <c:v>2.2900000000000001E-4</c:v>
                </c:pt>
                <c:pt idx="1580">
                  <c:v>2.04E-4</c:v>
                </c:pt>
                <c:pt idx="1581">
                  <c:v>1.8100000000000001E-4</c:v>
                </c:pt>
                <c:pt idx="1582">
                  <c:v>1.5899999999999999E-4</c:v>
                </c:pt>
                <c:pt idx="1583">
                  <c:v>1.3799999999999999E-4</c:v>
                </c:pt>
                <c:pt idx="1584">
                  <c:v>1.1900000000000001E-4</c:v>
                </c:pt>
                <c:pt idx="1585">
                  <c:v>1.02E-4</c:v>
                </c:pt>
                <c:pt idx="1586">
                  <c:v>8.6000000000000003E-5</c:v>
                </c:pt>
                <c:pt idx="1587">
                  <c:v>7.1000000000000005E-5</c:v>
                </c:pt>
                <c:pt idx="1588">
                  <c:v>5.7000000000000003E-5</c:v>
                </c:pt>
                <c:pt idx="1589">
                  <c:v>4.5000000000000003E-5</c:v>
                </c:pt>
                <c:pt idx="1590">
                  <c:v>3.4999999999999997E-5</c:v>
                </c:pt>
                <c:pt idx="1591">
                  <c:v>2.5000000000000001E-5</c:v>
                </c:pt>
                <c:pt idx="1592">
                  <c:v>1.8E-5</c:v>
                </c:pt>
                <c:pt idx="1593">
                  <c:v>1.1E-5</c:v>
                </c:pt>
                <c:pt idx="1594">
                  <c:v>6.0000000000000002E-6</c:v>
                </c:pt>
                <c:pt idx="1595">
                  <c:v>3.0000000000000001E-6</c:v>
                </c:pt>
                <c:pt idx="1596">
                  <c:v>9.9999999999999995E-7</c:v>
                </c:pt>
                <c:pt idx="1597">
                  <c:v>0</c:v>
                </c:pt>
                <c:pt idx="1598">
                  <c:v>9.9999999999999995E-7</c:v>
                </c:pt>
                <c:pt idx="1599">
                  <c:v>3.0000000000000001E-6</c:v>
                </c:pt>
                <c:pt idx="1600">
                  <c:v>6.0000000000000002E-6</c:v>
                </c:pt>
                <c:pt idx="1601">
                  <c:v>1.1E-5</c:v>
                </c:pt>
                <c:pt idx="1602">
                  <c:v>1.8E-5</c:v>
                </c:pt>
                <c:pt idx="1603">
                  <c:v>2.5000000000000001E-5</c:v>
                </c:pt>
                <c:pt idx="1604">
                  <c:v>3.4999999999999997E-5</c:v>
                </c:pt>
                <c:pt idx="1605">
                  <c:v>4.5000000000000003E-5</c:v>
                </c:pt>
                <c:pt idx="1606">
                  <c:v>5.7000000000000003E-5</c:v>
                </c:pt>
                <c:pt idx="1607">
                  <c:v>7.1000000000000005E-5</c:v>
                </c:pt>
                <c:pt idx="1608">
                  <c:v>8.5000000000000006E-5</c:v>
                </c:pt>
                <c:pt idx="1609">
                  <c:v>1.02E-4</c:v>
                </c:pt>
                <c:pt idx="1610">
                  <c:v>1.1900000000000001E-4</c:v>
                </c:pt>
                <c:pt idx="1611">
                  <c:v>1.3799999999999999E-4</c:v>
                </c:pt>
                <c:pt idx="1612">
                  <c:v>1.5899999999999999E-4</c:v>
                </c:pt>
                <c:pt idx="1613">
                  <c:v>1.8100000000000001E-4</c:v>
                </c:pt>
                <c:pt idx="1614">
                  <c:v>2.04E-4</c:v>
                </c:pt>
                <c:pt idx="1615">
                  <c:v>2.2900000000000001E-4</c:v>
                </c:pt>
                <c:pt idx="1616">
                  <c:v>2.5500000000000002E-4</c:v>
                </c:pt>
                <c:pt idx="1617">
                  <c:v>2.8299999999999999E-4</c:v>
                </c:pt>
                <c:pt idx="1618">
                  <c:v>3.1100000000000002E-4</c:v>
                </c:pt>
                <c:pt idx="1619">
                  <c:v>3.4200000000000002E-4</c:v>
                </c:pt>
                <c:pt idx="1620">
                  <c:v>3.7399999999999998E-4</c:v>
                </c:pt>
                <c:pt idx="1621">
                  <c:v>4.0700000000000003E-4</c:v>
                </c:pt>
                <c:pt idx="1622">
                  <c:v>4.4099999999999999E-4</c:v>
                </c:pt>
                <c:pt idx="1623">
                  <c:v>4.7699999999999999E-4</c:v>
                </c:pt>
                <c:pt idx="1624">
                  <c:v>5.1500000000000005E-4</c:v>
                </c:pt>
                <c:pt idx="1625">
                  <c:v>5.5400000000000002E-4</c:v>
                </c:pt>
                <c:pt idx="1626">
                  <c:v>5.9400000000000002E-4</c:v>
                </c:pt>
                <c:pt idx="1627">
                  <c:v>6.3599999999999996E-4</c:v>
                </c:pt>
                <c:pt idx="1628">
                  <c:v>6.7900000000000002E-4</c:v>
                </c:pt>
                <c:pt idx="1629">
                  <c:v>7.2300000000000001E-4</c:v>
                </c:pt>
                <c:pt idx="1630">
                  <c:v>7.6900000000000004E-4</c:v>
                </c:pt>
                <c:pt idx="1631">
                  <c:v>8.1599999999999999E-4</c:v>
                </c:pt>
                <c:pt idx="1632">
                  <c:v>7.6900000000000004E-4</c:v>
                </c:pt>
                <c:pt idx="1633">
                  <c:v>7.2300000000000001E-4</c:v>
                </c:pt>
                <c:pt idx="1634">
                  <c:v>6.7900000000000002E-4</c:v>
                </c:pt>
                <c:pt idx="1635">
                  <c:v>6.3599999999999996E-4</c:v>
                </c:pt>
                <c:pt idx="1636">
                  <c:v>5.9400000000000002E-4</c:v>
                </c:pt>
                <c:pt idx="1637">
                  <c:v>5.5400000000000002E-4</c:v>
                </c:pt>
                <c:pt idx="1638">
                  <c:v>5.1500000000000005E-4</c:v>
                </c:pt>
                <c:pt idx="1639">
                  <c:v>4.7699999999999999E-4</c:v>
                </c:pt>
                <c:pt idx="1640">
                  <c:v>4.4099999999999999E-4</c:v>
                </c:pt>
                <c:pt idx="1641">
                  <c:v>4.0700000000000003E-4</c:v>
                </c:pt>
                <c:pt idx="1642">
                  <c:v>3.7399999999999998E-4</c:v>
                </c:pt>
                <c:pt idx="1643">
                  <c:v>3.4200000000000002E-4</c:v>
                </c:pt>
                <c:pt idx="1644">
                  <c:v>3.1100000000000002E-4</c:v>
                </c:pt>
                <c:pt idx="1645">
                  <c:v>2.8299999999999999E-4</c:v>
                </c:pt>
                <c:pt idx="1646">
                  <c:v>2.5500000000000002E-4</c:v>
                </c:pt>
                <c:pt idx="1647">
                  <c:v>2.2900000000000001E-4</c:v>
                </c:pt>
                <c:pt idx="1648">
                  <c:v>2.04E-4</c:v>
                </c:pt>
                <c:pt idx="1649">
                  <c:v>1.8100000000000001E-4</c:v>
                </c:pt>
                <c:pt idx="1650">
                  <c:v>1.5899999999999999E-4</c:v>
                </c:pt>
                <c:pt idx="1651">
                  <c:v>1.3799999999999999E-4</c:v>
                </c:pt>
                <c:pt idx="1652">
                  <c:v>1.1900000000000001E-4</c:v>
                </c:pt>
                <c:pt idx="1653">
                  <c:v>1.02E-4</c:v>
                </c:pt>
                <c:pt idx="1654">
                  <c:v>8.5000000000000006E-5</c:v>
                </c:pt>
                <c:pt idx="1655">
                  <c:v>7.1000000000000005E-5</c:v>
                </c:pt>
                <c:pt idx="1656">
                  <c:v>5.7000000000000003E-5</c:v>
                </c:pt>
                <c:pt idx="1657">
                  <c:v>4.5000000000000003E-5</c:v>
                </c:pt>
                <c:pt idx="1658">
                  <c:v>3.4999999999999997E-5</c:v>
                </c:pt>
                <c:pt idx="1659">
                  <c:v>2.5999999999999998E-5</c:v>
                </c:pt>
                <c:pt idx="1660">
                  <c:v>1.8E-5</c:v>
                </c:pt>
                <c:pt idx="1661">
                  <c:v>1.1E-5</c:v>
                </c:pt>
                <c:pt idx="1662">
                  <c:v>6.0000000000000002E-6</c:v>
                </c:pt>
                <c:pt idx="1663">
                  <c:v>3.0000000000000001E-6</c:v>
                </c:pt>
                <c:pt idx="1664">
                  <c:v>9.9999999999999995E-7</c:v>
                </c:pt>
                <c:pt idx="1665">
                  <c:v>0</c:v>
                </c:pt>
                <c:pt idx="1666">
                  <c:v>9.9999999999999995E-7</c:v>
                </c:pt>
                <c:pt idx="1667">
                  <c:v>3.0000000000000001E-6</c:v>
                </c:pt>
                <c:pt idx="1668">
                  <c:v>6.0000000000000002E-6</c:v>
                </c:pt>
                <c:pt idx="1669">
                  <c:v>1.1E-5</c:v>
                </c:pt>
                <c:pt idx="1670">
                  <c:v>1.8E-5</c:v>
                </c:pt>
                <c:pt idx="1671">
                  <c:v>2.5000000000000001E-5</c:v>
                </c:pt>
                <c:pt idx="1672">
                  <c:v>3.4999999999999997E-5</c:v>
                </c:pt>
                <c:pt idx="1673">
                  <c:v>4.5000000000000003E-5</c:v>
                </c:pt>
                <c:pt idx="1674">
                  <c:v>5.7000000000000003E-5</c:v>
                </c:pt>
                <c:pt idx="1675">
                  <c:v>7.1000000000000005E-5</c:v>
                </c:pt>
                <c:pt idx="1676">
                  <c:v>8.6000000000000003E-5</c:v>
                </c:pt>
                <c:pt idx="1677">
                  <c:v>1.02E-4</c:v>
                </c:pt>
                <c:pt idx="1678">
                  <c:v>1.1900000000000001E-4</c:v>
                </c:pt>
                <c:pt idx="1679">
                  <c:v>1.3799999999999999E-4</c:v>
                </c:pt>
                <c:pt idx="1680">
                  <c:v>1.5899999999999999E-4</c:v>
                </c:pt>
                <c:pt idx="1681">
                  <c:v>1.8100000000000001E-4</c:v>
                </c:pt>
                <c:pt idx="1682">
                  <c:v>2.04E-4</c:v>
                </c:pt>
                <c:pt idx="1683">
                  <c:v>2.2900000000000001E-4</c:v>
                </c:pt>
                <c:pt idx="1684">
                  <c:v>2.5500000000000002E-4</c:v>
                </c:pt>
                <c:pt idx="1685">
                  <c:v>2.8200000000000002E-4</c:v>
                </c:pt>
                <c:pt idx="1686">
                  <c:v>3.1100000000000002E-4</c:v>
                </c:pt>
                <c:pt idx="1687">
                  <c:v>3.4200000000000002E-4</c:v>
                </c:pt>
                <c:pt idx="1688">
                  <c:v>3.7399999999999998E-4</c:v>
                </c:pt>
                <c:pt idx="1689">
                  <c:v>4.0700000000000003E-4</c:v>
                </c:pt>
                <c:pt idx="1690">
                  <c:v>4.4099999999999999E-4</c:v>
                </c:pt>
                <c:pt idx="1691">
                  <c:v>4.7699999999999999E-4</c:v>
                </c:pt>
                <c:pt idx="1692">
                  <c:v>5.1500000000000005E-4</c:v>
                </c:pt>
                <c:pt idx="1693">
                  <c:v>5.5400000000000002E-4</c:v>
                </c:pt>
                <c:pt idx="1694">
                  <c:v>5.9400000000000002E-4</c:v>
                </c:pt>
                <c:pt idx="1695">
                  <c:v>6.3599999999999996E-4</c:v>
                </c:pt>
                <c:pt idx="1696">
                  <c:v>6.7900000000000002E-4</c:v>
                </c:pt>
                <c:pt idx="1697">
                  <c:v>7.2300000000000001E-4</c:v>
                </c:pt>
                <c:pt idx="1698">
                  <c:v>7.6900000000000004E-4</c:v>
                </c:pt>
                <c:pt idx="1699">
                  <c:v>8.1599999999999999E-4</c:v>
                </c:pt>
                <c:pt idx="1700">
                  <c:v>7.6900000000000004E-4</c:v>
                </c:pt>
                <c:pt idx="1701">
                  <c:v>7.2300000000000001E-4</c:v>
                </c:pt>
                <c:pt idx="1702">
                  <c:v>6.7900000000000002E-4</c:v>
                </c:pt>
                <c:pt idx="1703">
                  <c:v>6.3500000000000004E-4</c:v>
                </c:pt>
                <c:pt idx="1704">
                  <c:v>5.9400000000000002E-4</c:v>
                </c:pt>
                <c:pt idx="1705">
                  <c:v>5.5400000000000002E-4</c:v>
                </c:pt>
                <c:pt idx="1706">
                  <c:v>5.1500000000000005E-4</c:v>
                </c:pt>
                <c:pt idx="1707">
                  <c:v>4.7699999999999999E-4</c:v>
                </c:pt>
                <c:pt idx="1708">
                  <c:v>4.4099999999999999E-4</c:v>
                </c:pt>
                <c:pt idx="1709">
                  <c:v>4.0700000000000003E-4</c:v>
                </c:pt>
                <c:pt idx="1710">
                  <c:v>3.7399999999999998E-4</c:v>
                </c:pt>
                <c:pt idx="1711">
                  <c:v>3.4200000000000002E-4</c:v>
                </c:pt>
                <c:pt idx="1712">
                  <c:v>3.1100000000000002E-4</c:v>
                </c:pt>
                <c:pt idx="1713">
                  <c:v>2.8200000000000002E-4</c:v>
                </c:pt>
                <c:pt idx="1714">
                  <c:v>2.5500000000000002E-4</c:v>
                </c:pt>
                <c:pt idx="1715">
                  <c:v>2.2900000000000001E-4</c:v>
                </c:pt>
                <c:pt idx="1716">
                  <c:v>2.04E-4</c:v>
                </c:pt>
                <c:pt idx="1717">
                  <c:v>1.8100000000000001E-4</c:v>
                </c:pt>
                <c:pt idx="1718">
                  <c:v>1.5899999999999999E-4</c:v>
                </c:pt>
                <c:pt idx="1719">
                  <c:v>1.3799999999999999E-4</c:v>
                </c:pt>
                <c:pt idx="1720">
                  <c:v>1.1900000000000001E-4</c:v>
                </c:pt>
                <c:pt idx="1721">
                  <c:v>1.02E-4</c:v>
                </c:pt>
                <c:pt idx="1722">
                  <c:v>8.5000000000000006E-5</c:v>
                </c:pt>
                <c:pt idx="1723">
                  <c:v>7.1000000000000005E-5</c:v>
                </c:pt>
                <c:pt idx="1724">
                  <c:v>5.7000000000000003E-5</c:v>
                </c:pt>
                <c:pt idx="1725">
                  <c:v>4.5000000000000003E-5</c:v>
                </c:pt>
                <c:pt idx="1726">
                  <c:v>3.4999999999999997E-5</c:v>
                </c:pt>
                <c:pt idx="1727">
                  <c:v>2.5000000000000001E-5</c:v>
                </c:pt>
                <c:pt idx="1728">
                  <c:v>1.8E-5</c:v>
                </c:pt>
                <c:pt idx="1729">
                  <c:v>1.1E-5</c:v>
                </c:pt>
                <c:pt idx="1730">
                  <c:v>6.0000000000000002E-6</c:v>
                </c:pt>
                <c:pt idx="1731">
                  <c:v>3.0000000000000001E-6</c:v>
                </c:pt>
                <c:pt idx="1732">
                  <c:v>9.9999999999999995E-7</c:v>
                </c:pt>
                <c:pt idx="1733">
                  <c:v>0</c:v>
                </c:pt>
                <c:pt idx="1734">
                  <c:v>9.9999999999999995E-7</c:v>
                </c:pt>
                <c:pt idx="1735">
                  <c:v>3.0000000000000001E-6</c:v>
                </c:pt>
                <c:pt idx="1736">
                  <c:v>6.0000000000000002E-6</c:v>
                </c:pt>
                <c:pt idx="1737">
                  <c:v>1.1E-5</c:v>
                </c:pt>
                <c:pt idx="1738">
                  <c:v>1.8E-5</c:v>
                </c:pt>
                <c:pt idx="1739">
                  <c:v>2.5000000000000001E-5</c:v>
                </c:pt>
                <c:pt idx="1740">
                  <c:v>3.4999999999999997E-5</c:v>
                </c:pt>
                <c:pt idx="1741">
                  <c:v>4.5000000000000003E-5</c:v>
                </c:pt>
                <c:pt idx="1742">
                  <c:v>5.7000000000000003E-5</c:v>
                </c:pt>
                <c:pt idx="1743">
                  <c:v>7.1000000000000005E-5</c:v>
                </c:pt>
                <c:pt idx="1744">
                  <c:v>8.5000000000000006E-5</c:v>
                </c:pt>
                <c:pt idx="1745">
                  <c:v>1.02E-4</c:v>
                </c:pt>
                <c:pt idx="1746">
                  <c:v>1.1900000000000001E-4</c:v>
                </c:pt>
                <c:pt idx="1747">
                  <c:v>1.3799999999999999E-4</c:v>
                </c:pt>
                <c:pt idx="1748">
                  <c:v>1.5899999999999999E-4</c:v>
                </c:pt>
                <c:pt idx="1749">
                  <c:v>1.8100000000000001E-4</c:v>
                </c:pt>
                <c:pt idx="1750">
                  <c:v>2.04E-4</c:v>
                </c:pt>
                <c:pt idx="1751">
                  <c:v>2.2900000000000001E-4</c:v>
                </c:pt>
                <c:pt idx="1752">
                  <c:v>2.5500000000000002E-4</c:v>
                </c:pt>
                <c:pt idx="1753">
                  <c:v>2.8200000000000002E-4</c:v>
                </c:pt>
                <c:pt idx="1754">
                  <c:v>3.1100000000000002E-4</c:v>
                </c:pt>
                <c:pt idx="1755">
                  <c:v>3.4200000000000002E-4</c:v>
                </c:pt>
                <c:pt idx="1756">
                  <c:v>3.7399999999999998E-4</c:v>
                </c:pt>
                <c:pt idx="1757">
                  <c:v>4.0700000000000003E-4</c:v>
                </c:pt>
                <c:pt idx="1758">
                  <c:v>4.4099999999999999E-4</c:v>
                </c:pt>
                <c:pt idx="1759">
                  <c:v>4.7699999999999999E-4</c:v>
                </c:pt>
                <c:pt idx="1760">
                  <c:v>5.1500000000000005E-4</c:v>
                </c:pt>
                <c:pt idx="1761">
                  <c:v>5.5400000000000002E-4</c:v>
                </c:pt>
                <c:pt idx="1762">
                  <c:v>5.9400000000000002E-4</c:v>
                </c:pt>
                <c:pt idx="1763">
                  <c:v>6.3500000000000004E-4</c:v>
                </c:pt>
                <c:pt idx="1764">
                  <c:v>6.7900000000000002E-4</c:v>
                </c:pt>
                <c:pt idx="1765">
                  <c:v>7.2300000000000001E-4</c:v>
                </c:pt>
                <c:pt idx="1766">
                  <c:v>7.6900000000000004E-4</c:v>
                </c:pt>
                <c:pt idx="1767">
                  <c:v>8.1599999999999999E-4</c:v>
                </c:pt>
                <c:pt idx="1768">
                  <c:v>7.7200000000000001E-4</c:v>
                </c:pt>
                <c:pt idx="1769">
                  <c:v>7.2999999999999996E-4</c:v>
                </c:pt>
                <c:pt idx="1770">
                  <c:v>6.8900000000000005E-4</c:v>
                </c:pt>
                <c:pt idx="1771">
                  <c:v>6.4999999999999997E-4</c:v>
                </c:pt>
                <c:pt idx="1772">
                  <c:v>6.11E-4</c:v>
                </c:pt>
                <c:pt idx="1773">
                  <c:v>5.7499999999999999E-4</c:v>
                </c:pt>
                <c:pt idx="1774">
                  <c:v>5.3899999999999998E-4</c:v>
                </c:pt>
                <c:pt idx="1775">
                  <c:v>5.0600000000000005E-4</c:v>
                </c:pt>
                <c:pt idx="1776">
                  <c:v>4.73E-4</c:v>
                </c:pt>
                <c:pt idx="1777">
                  <c:v>4.4200000000000001E-4</c:v>
                </c:pt>
                <c:pt idx="1778">
                  <c:v>4.1199999999999999E-4</c:v>
                </c:pt>
                <c:pt idx="1779">
                  <c:v>3.8400000000000001E-4</c:v>
                </c:pt>
                <c:pt idx="1780">
                  <c:v>3.57E-4</c:v>
                </c:pt>
                <c:pt idx="1781">
                  <c:v>3.3199999999999999E-4</c:v>
                </c:pt>
                <c:pt idx="1782">
                  <c:v>3.0800000000000001E-4</c:v>
                </c:pt>
                <c:pt idx="1783">
                  <c:v>2.8499999999999999E-4</c:v>
                </c:pt>
                <c:pt idx="1784">
                  <c:v>2.6400000000000002E-4</c:v>
                </c:pt>
                <c:pt idx="1785">
                  <c:v>2.4399999999999999E-4</c:v>
                </c:pt>
                <c:pt idx="1786">
                  <c:v>2.2599999999999999E-4</c:v>
                </c:pt>
                <c:pt idx="1787">
                  <c:v>2.0900000000000001E-4</c:v>
                </c:pt>
                <c:pt idx="1788">
                  <c:v>1.94E-4</c:v>
                </c:pt>
                <c:pt idx="1789">
                  <c:v>1.7899999999999999E-4</c:v>
                </c:pt>
                <c:pt idx="1790">
                  <c:v>1.6699999999999999E-4</c:v>
                </c:pt>
                <c:pt idx="1791">
                  <c:v>1.55E-4</c:v>
                </c:pt>
                <c:pt idx="1792">
                  <c:v>1.45E-4</c:v>
                </c:pt>
                <c:pt idx="1793">
                  <c:v>1.37E-4</c:v>
                </c:pt>
                <c:pt idx="1794">
                  <c:v>1.2999999999999999E-4</c:v>
                </c:pt>
                <c:pt idx="1795">
                  <c:v>1.2400000000000001E-4</c:v>
                </c:pt>
                <c:pt idx="1796">
                  <c:v>1.2E-4</c:v>
                </c:pt>
                <c:pt idx="1797">
                  <c:v>1.17E-4</c:v>
                </c:pt>
                <c:pt idx="1798">
                  <c:v>1.16E-4</c:v>
                </c:pt>
                <c:pt idx="1799">
                  <c:v>1.16E-4</c:v>
                </c:pt>
                <c:pt idx="1800">
                  <c:v>1.17E-4</c:v>
                </c:pt>
                <c:pt idx="1801">
                  <c:v>1.2E-4</c:v>
                </c:pt>
                <c:pt idx="1802">
                  <c:v>1.2400000000000001E-4</c:v>
                </c:pt>
                <c:pt idx="1803">
                  <c:v>1.2999999999999999E-4</c:v>
                </c:pt>
                <c:pt idx="1804">
                  <c:v>1.37E-4</c:v>
                </c:pt>
                <c:pt idx="1805">
                  <c:v>1.46E-4</c:v>
                </c:pt>
                <c:pt idx="1806">
                  <c:v>1.55E-4</c:v>
                </c:pt>
                <c:pt idx="1807">
                  <c:v>1.6699999999999999E-4</c:v>
                </c:pt>
                <c:pt idx="1808">
                  <c:v>1.7899999999999999E-4</c:v>
                </c:pt>
                <c:pt idx="1809">
                  <c:v>1.94E-4</c:v>
                </c:pt>
                <c:pt idx="1810">
                  <c:v>2.0900000000000001E-4</c:v>
                </c:pt>
                <c:pt idx="1811">
                  <c:v>2.2599999999999999E-4</c:v>
                </c:pt>
                <c:pt idx="1812">
                  <c:v>2.4399999999999999E-4</c:v>
                </c:pt>
                <c:pt idx="1813">
                  <c:v>2.6400000000000002E-4</c:v>
                </c:pt>
                <c:pt idx="1814">
                  <c:v>2.8499999999999999E-4</c:v>
                </c:pt>
                <c:pt idx="1815">
                  <c:v>3.0800000000000001E-4</c:v>
                </c:pt>
                <c:pt idx="1816">
                  <c:v>3.3199999999999999E-4</c:v>
                </c:pt>
                <c:pt idx="1817">
                  <c:v>3.57E-4</c:v>
                </c:pt>
                <c:pt idx="1818">
                  <c:v>3.8400000000000001E-4</c:v>
                </c:pt>
                <c:pt idx="1819">
                  <c:v>4.1199999999999999E-4</c:v>
                </c:pt>
                <c:pt idx="1820">
                  <c:v>4.4200000000000001E-4</c:v>
                </c:pt>
                <c:pt idx="1821">
                  <c:v>4.73E-4</c:v>
                </c:pt>
                <c:pt idx="1822">
                  <c:v>5.0600000000000005E-4</c:v>
                </c:pt>
                <c:pt idx="1823">
                  <c:v>5.4000000000000001E-4</c:v>
                </c:pt>
                <c:pt idx="1824">
                  <c:v>5.7499999999999999E-4</c:v>
                </c:pt>
                <c:pt idx="1825">
                  <c:v>6.1200000000000002E-4</c:v>
                </c:pt>
                <c:pt idx="1826">
                  <c:v>6.4999999999999997E-4</c:v>
                </c:pt>
                <c:pt idx="1827">
                  <c:v>6.8900000000000005E-4</c:v>
                </c:pt>
                <c:pt idx="1828">
                  <c:v>7.2999999999999996E-4</c:v>
                </c:pt>
                <c:pt idx="1829">
                  <c:v>7.7300000000000003E-4</c:v>
                </c:pt>
                <c:pt idx="1830">
                  <c:v>8.1599999999999999E-4</c:v>
                </c:pt>
                <c:pt idx="1831">
                  <c:v>8.5400000000000005E-4</c:v>
                </c:pt>
                <c:pt idx="1832">
                  <c:v>8.92E-4</c:v>
                </c:pt>
                <c:pt idx="1833">
                  <c:v>9.3300000000000002E-4</c:v>
                </c:pt>
                <c:pt idx="1834">
                  <c:v>9.6900000000000003E-4</c:v>
                </c:pt>
                <c:pt idx="1835">
                  <c:v>1.0059999999999999E-3</c:v>
                </c:pt>
                <c:pt idx="1836">
                  <c:v>9.6400000000000001E-4</c:v>
                </c:pt>
                <c:pt idx="1837">
                  <c:v>9.2299999999999999E-4</c:v>
                </c:pt>
                <c:pt idx="1838">
                  <c:v>8.83E-4</c:v>
                </c:pt>
                <c:pt idx="1839">
                  <c:v>8.4500000000000005E-4</c:v>
                </c:pt>
                <c:pt idx="1840">
                  <c:v>8.0900000000000004E-4</c:v>
                </c:pt>
                <c:pt idx="1841">
                  <c:v>7.7399999999999995E-4</c:v>
                </c:pt>
                <c:pt idx="1842">
                  <c:v>7.3999999999999999E-4</c:v>
                </c:pt>
                <c:pt idx="1843">
                  <c:v>7.0799999999999997E-4</c:v>
                </c:pt>
                <c:pt idx="1844">
                  <c:v>6.7699999999999998E-4</c:v>
                </c:pt>
                <c:pt idx="1845">
                  <c:v>6.4700000000000001E-4</c:v>
                </c:pt>
                <c:pt idx="1846">
                  <c:v>6.1899999999999998E-4</c:v>
                </c:pt>
                <c:pt idx="1847">
                  <c:v>5.9199999999999997E-4</c:v>
                </c:pt>
                <c:pt idx="1848">
                  <c:v>5.6700000000000001E-4</c:v>
                </c:pt>
                <c:pt idx="1849">
                  <c:v>5.4299999999999997E-4</c:v>
                </c:pt>
                <c:pt idx="1850">
                  <c:v>5.2099999999999998E-4</c:v>
                </c:pt>
                <c:pt idx="1851">
                  <c:v>5.0000000000000001E-4</c:v>
                </c:pt>
                <c:pt idx="1852">
                  <c:v>4.8000000000000001E-4</c:v>
                </c:pt>
                <c:pt idx="1853">
                  <c:v>4.6200000000000001E-4</c:v>
                </c:pt>
                <c:pt idx="1854">
                  <c:v>4.4499999999999997E-4</c:v>
                </c:pt>
                <c:pt idx="1855">
                  <c:v>4.2999999999999999E-4</c:v>
                </c:pt>
                <c:pt idx="1856">
                  <c:v>4.1599999999999997E-4</c:v>
                </c:pt>
                <c:pt idx="1857">
                  <c:v>4.0299999999999998E-4</c:v>
                </c:pt>
                <c:pt idx="1858">
                  <c:v>3.9199999999999999E-4</c:v>
                </c:pt>
                <c:pt idx="1859">
                  <c:v>3.8200000000000002E-4</c:v>
                </c:pt>
                <c:pt idx="1860">
                  <c:v>3.7399999999999998E-4</c:v>
                </c:pt>
                <c:pt idx="1861">
                  <c:v>3.6699999999999998E-4</c:v>
                </c:pt>
                <c:pt idx="1862">
                  <c:v>3.6200000000000002E-4</c:v>
                </c:pt>
                <c:pt idx="1863">
                  <c:v>3.57E-4</c:v>
                </c:pt>
                <c:pt idx="1864">
                  <c:v>3.5500000000000001E-4</c:v>
                </c:pt>
                <c:pt idx="1865">
                  <c:v>3.5399999999999999E-4</c:v>
                </c:pt>
                <c:pt idx="1866">
                  <c:v>3.5399999999999999E-4</c:v>
                </c:pt>
                <c:pt idx="1867">
                  <c:v>3.5500000000000001E-4</c:v>
                </c:pt>
                <c:pt idx="1868">
                  <c:v>3.5799999999999997E-4</c:v>
                </c:pt>
                <c:pt idx="1869">
                  <c:v>3.6299999999999999E-4</c:v>
                </c:pt>
                <c:pt idx="1870">
                  <c:v>3.68E-4</c:v>
                </c:pt>
                <c:pt idx="1871">
                  <c:v>3.7599999999999998E-4</c:v>
                </c:pt>
                <c:pt idx="1872">
                  <c:v>3.8400000000000001E-4</c:v>
                </c:pt>
                <c:pt idx="1873">
                  <c:v>3.9399999999999998E-4</c:v>
                </c:pt>
                <c:pt idx="1874">
                  <c:v>4.06E-4</c:v>
                </c:pt>
                <c:pt idx="1875">
                  <c:v>4.1899999999999999E-4</c:v>
                </c:pt>
                <c:pt idx="1876">
                  <c:v>4.3300000000000001E-4</c:v>
                </c:pt>
                <c:pt idx="1877">
                  <c:v>4.4900000000000002E-4</c:v>
                </c:pt>
                <c:pt idx="1878">
                  <c:v>4.66E-4</c:v>
                </c:pt>
                <c:pt idx="1879">
                  <c:v>4.84E-4</c:v>
                </c:pt>
                <c:pt idx="1880">
                  <c:v>5.04E-4</c:v>
                </c:pt>
                <c:pt idx="1881">
                  <c:v>5.2499999999999997E-4</c:v>
                </c:pt>
                <c:pt idx="1882">
                  <c:v>5.4799999999999998E-4</c:v>
                </c:pt>
                <c:pt idx="1883">
                  <c:v>5.7200000000000003E-4</c:v>
                </c:pt>
                <c:pt idx="1884">
                  <c:v>5.9800000000000001E-4</c:v>
                </c:pt>
                <c:pt idx="1885">
                  <c:v>6.2500000000000001E-4</c:v>
                </c:pt>
                <c:pt idx="1886">
                  <c:v>6.5300000000000004E-4</c:v>
                </c:pt>
                <c:pt idx="1887">
                  <c:v>6.8300000000000001E-4</c:v>
                </c:pt>
                <c:pt idx="1888">
                  <c:v>7.1400000000000001E-4</c:v>
                </c:pt>
                <c:pt idx="1889">
                  <c:v>7.4700000000000005E-4</c:v>
                </c:pt>
                <c:pt idx="1890">
                  <c:v>7.8100000000000001E-4</c:v>
                </c:pt>
                <c:pt idx="1891">
                  <c:v>8.1599999999999999E-4</c:v>
                </c:pt>
                <c:pt idx="1892">
                  <c:v>8.4000000000000003E-4</c:v>
                </c:pt>
                <c:pt idx="1893">
                  <c:v>8.6399999999999997E-4</c:v>
                </c:pt>
                <c:pt idx="1894">
                  <c:v>8.8999999999999995E-4</c:v>
                </c:pt>
                <c:pt idx="1895">
                  <c:v>9.1799999999999998E-4</c:v>
                </c:pt>
                <c:pt idx="1896">
                  <c:v>9.4700000000000003E-4</c:v>
                </c:pt>
                <c:pt idx="1897">
                  <c:v>9.6900000000000003E-4</c:v>
                </c:pt>
                <c:pt idx="1898">
                  <c:v>9.9400000000000009E-4</c:v>
                </c:pt>
                <c:pt idx="1899">
                  <c:v>1.0189999999999999E-3</c:v>
                </c:pt>
                <c:pt idx="1900">
                  <c:v>1.0460000000000001E-3</c:v>
                </c:pt>
                <c:pt idx="1901">
                  <c:v>1.075E-3</c:v>
                </c:pt>
                <c:pt idx="1902">
                  <c:v>1.0939999999999999E-3</c:v>
                </c:pt>
                <c:pt idx="1903">
                  <c:v>1.114E-3</c:v>
                </c:pt>
                <c:pt idx="1904">
                  <c:v>1.067E-3</c:v>
                </c:pt>
                <c:pt idx="1905">
                  <c:v>1.0219999999999999E-3</c:v>
                </c:pt>
                <c:pt idx="1906">
                  <c:v>9.7799999999999992E-4</c:v>
                </c:pt>
                <c:pt idx="1907">
                  <c:v>9.3499999999999996E-4</c:v>
                </c:pt>
                <c:pt idx="1908">
                  <c:v>8.9400000000000005E-4</c:v>
                </c:pt>
                <c:pt idx="1909">
                  <c:v>8.5400000000000005E-4</c:v>
                </c:pt>
                <c:pt idx="1910">
                  <c:v>8.1599999999999999E-4</c:v>
                </c:pt>
                <c:pt idx="1911">
                  <c:v>7.7899999999999996E-4</c:v>
                </c:pt>
                <c:pt idx="1912">
                  <c:v>7.4299999999999995E-4</c:v>
                </c:pt>
                <c:pt idx="1913">
                  <c:v>7.0899999999999999E-4</c:v>
                </c:pt>
                <c:pt idx="1914">
                  <c:v>6.7599999999999995E-4</c:v>
                </c:pt>
                <c:pt idx="1915">
                  <c:v>6.4499999999999996E-4</c:v>
                </c:pt>
                <c:pt idx="1916">
                  <c:v>6.1499999999999999E-4</c:v>
                </c:pt>
                <c:pt idx="1917">
                  <c:v>5.8699999999999996E-4</c:v>
                </c:pt>
                <c:pt idx="1918">
                  <c:v>5.5999999999999995E-4</c:v>
                </c:pt>
                <c:pt idx="1919">
                  <c:v>5.3399999999999997E-4</c:v>
                </c:pt>
                <c:pt idx="1920">
                  <c:v>5.1000000000000004E-4</c:v>
                </c:pt>
                <c:pt idx="1921">
                  <c:v>4.8700000000000002E-4</c:v>
                </c:pt>
                <c:pt idx="1922">
                  <c:v>4.6500000000000003E-4</c:v>
                </c:pt>
                <c:pt idx="1923">
                  <c:v>4.4499999999999997E-4</c:v>
                </c:pt>
                <c:pt idx="1924">
                  <c:v>4.2700000000000002E-4</c:v>
                </c:pt>
                <c:pt idx="1925">
                  <c:v>4.0999999999999999E-4</c:v>
                </c:pt>
                <c:pt idx="1926">
                  <c:v>3.9399999999999998E-4</c:v>
                </c:pt>
                <c:pt idx="1927">
                  <c:v>3.79E-4</c:v>
                </c:pt>
                <c:pt idx="1928">
                  <c:v>3.6600000000000001E-4</c:v>
                </c:pt>
                <c:pt idx="1929">
                  <c:v>3.5500000000000001E-4</c:v>
                </c:pt>
                <c:pt idx="1930">
                  <c:v>3.4499999999999998E-4</c:v>
                </c:pt>
                <c:pt idx="1931">
                  <c:v>3.3599999999999998E-4</c:v>
                </c:pt>
                <c:pt idx="1932">
                  <c:v>3.2899999999999997E-4</c:v>
                </c:pt>
                <c:pt idx="1933">
                  <c:v>3.2299999999999999E-4</c:v>
                </c:pt>
                <c:pt idx="1934">
                  <c:v>3.1799999999999998E-4</c:v>
                </c:pt>
                <c:pt idx="1935">
                  <c:v>3.1500000000000001E-4</c:v>
                </c:pt>
                <c:pt idx="1936">
                  <c:v>3.1399999999999999E-4</c:v>
                </c:pt>
                <c:pt idx="1937">
                  <c:v>3.1300000000000002E-4</c:v>
                </c:pt>
                <c:pt idx="1938">
                  <c:v>3.1399999999999999E-4</c:v>
                </c:pt>
                <c:pt idx="1939">
                  <c:v>3.1700000000000001E-4</c:v>
                </c:pt>
                <c:pt idx="1940">
                  <c:v>3.21E-4</c:v>
                </c:pt>
                <c:pt idx="1941">
                  <c:v>3.2600000000000001E-4</c:v>
                </c:pt>
                <c:pt idx="1942">
                  <c:v>3.3300000000000002E-4</c:v>
                </c:pt>
                <c:pt idx="1943">
                  <c:v>3.4099999999999999E-4</c:v>
                </c:pt>
                <c:pt idx="1944">
                  <c:v>3.5100000000000002E-4</c:v>
                </c:pt>
                <c:pt idx="1945">
                  <c:v>3.6200000000000002E-4</c:v>
                </c:pt>
                <c:pt idx="1946">
                  <c:v>3.7500000000000001E-4</c:v>
                </c:pt>
                <c:pt idx="1947">
                  <c:v>3.88E-4</c:v>
                </c:pt>
                <c:pt idx="1948">
                  <c:v>4.0400000000000001E-4</c:v>
                </c:pt>
                <c:pt idx="1949">
                  <c:v>4.2000000000000002E-4</c:v>
                </c:pt>
                <c:pt idx="1950">
                  <c:v>4.3800000000000002E-4</c:v>
                </c:pt>
                <c:pt idx="1951">
                  <c:v>4.5800000000000002E-4</c:v>
                </c:pt>
                <c:pt idx="1952">
                  <c:v>4.7899999999999999E-4</c:v>
                </c:pt>
                <c:pt idx="1953">
                  <c:v>5.0100000000000003E-4</c:v>
                </c:pt>
                <c:pt idx="1954">
                  <c:v>5.2499999999999997E-4</c:v>
                </c:pt>
                <c:pt idx="1955">
                  <c:v>5.5000000000000003E-4</c:v>
                </c:pt>
                <c:pt idx="1956">
                  <c:v>5.7700000000000004E-4</c:v>
                </c:pt>
                <c:pt idx="1957">
                  <c:v>6.0499999999999996E-4</c:v>
                </c:pt>
                <c:pt idx="1958">
                  <c:v>6.1799999999999995E-4</c:v>
                </c:pt>
                <c:pt idx="1959">
                  <c:v>6.3299999999999999E-4</c:v>
                </c:pt>
                <c:pt idx="1960">
                  <c:v>6.4999999999999997E-4</c:v>
                </c:pt>
                <c:pt idx="1961">
                  <c:v>6.6799999999999997E-4</c:v>
                </c:pt>
                <c:pt idx="1962">
                  <c:v>6.87E-4</c:v>
                </c:pt>
                <c:pt idx="1963">
                  <c:v>7.0799999999999997E-4</c:v>
                </c:pt>
                <c:pt idx="1964">
                  <c:v>7.2999999999999996E-4</c:v>
                </c:pt>
                <c:pt idx="1965">
                  <c:v>7.3999999999999999E-4</c:v>
                </c:pt>
                <c:pt idx="1966">
                  <c:v>7.5100000000000004E-4</c:v>
                </c:pt>
                <c:pt idx="1967">
                  <c:v>7.6400000000000003E-4</c:v>
                </c:pt>
                <c:pt idx="1968">
                  <c:v>7.7800000000000005E-4</c:v>
                </c:pt>
                <c:pt idx="1969">
                  <c:v>7.9299999999999998E-4</c:v>
                </c:pt>
                <c:pt idx="1970">
                  <c:v>8.0400000000000003E-4</c:v>
                </c:pt>
                <c:pt idx="1971">
                  <c:v>8.1599999999999999E-4</c:v>
                </c:pt>
                <c:pt idx="1972">
                  <c:v>7.7800000000000005E-4</c:v>
                </c:pt>
                <c:pt idx="1973">
                  <c:v>7.4100000000000001E-4</c:v>
                </c:pt>
                <c:pt idx="1974">
                  <c:v>7.0500000000000001E-4</c:v>
                </c:pt>
                <c:pt idx="1975">
                  <c:v>6.7100000000000005E-4</c:v>
                </c:pt>
                <c:pt idx="1976">
                  <c:v>6.38E-4</c:v>
                </c:pt>
                <c:pt idx="1977">
                  <c:v>6.0599999999999998E-4</c:v>
                </c:pt>
                <c:pt idx="1978">
                  <c:v>5.7600000000000001E-4</c:v>
                </c:pt>
                <c:pt idx="1979">
                  <c:v>5.4799999999999998E-4</c:v>
                </c:pt>
                <c:pt idx="1980">
                  <c:v>5.1999999999999995E-4</c:v>
                </c:pt>
                <c:pt idx="1981">
                  <c:v>4.95E-4</c:v>
                </c:pt>
                <c:pt idx="1982">
                  <c:v>4.6999999999999999E-4</c:v>
                </c:pt>
                <c:pt idx="1983">
                  <c:v>4.4700000000000002E-4</c:v>
                </c:pt>
                <c:pt idx="1984">
                  <c:v>4.26E-4</c:v>
                </c:pt>
                <c:pt idx="1985">
                  <c:v>4.0499999999999998E-4</c:v>
                </c:pt>
                <c:pt idx="1986">
                  <c:v>3.8699999999999997E-4</c:v>
                </c:pt>
                <c:pt idx="1987">
                  <c:v>3.6900000000000002E-4</c:v>
                </c:pt>
                <c:pt idx="1988">
                  <c:v>3.5300000000000002E-4</c:v>
                </c:pt>
                <c:pt idx="1989">
                  <c:v>3.39E-4</c:v>
                </c:pt>
                <c:pt idx="1990">
                  <c:v>3.2600000000000001E-4</c:v>
                </c:pt>
                <c:pt idx="1991">
                  <c:v>3.1399999999999999E-4</c:v>
                </c:pt>
                <c:pt idx="1992">
                  <c:v>3.0400000000000002E-4</c:v>
                </c:pt>
                <c:pt idx="1993">
                  <c:v>2.9500000000000001E-4</c:v>
                </c:pt>
                <c:pt idx="1994">
                  <c:v>2.8699999999999998E-4</c:v>
                </c:pt>
                <c:pt idx="1995">
                  <c:v>2.81E-4</c:v>
                </c:pt>
                <c:pt idx="1996">
                  <c:v>2.7700000000000001E-4</c:v>
                </c:pt>
                <c:pt idx="1997">
                  <c:v>2.7399999999999999E-4</c:v>
                </c:pt>
                <c:pt idx="1998">
                  <c:v>2.72E-4</c:v>
                </c:pt>
                <c:pt idx="1999">
                  <c:v>2.7099999999999997E-4</c:v>
                </c:pt>
                <c:pt idx="2000">
                  <c:v>2.72E-4</c:v>
                </c:pt>
                <c:pt idx="2001">
                  <c:v>2.7500000000000002E-4</c:v>
                </c:pt>
                <c:pt idx="2002">
                  <c:v>2.7900000000000001E-4</c:v>
                </c:pt>
                <c:pt idx="2003">
                  <c:v>2.8400000000000002E-4</c:v>
                </c:pt>
                <c:pt idx="2004">
                  <c:v>2.9E-4</c:v>
                </c:pt>
                <c:pt idx="2005">
                  <c:v>2.99E-4</c:v>
                </c:pt>
                <c:pt idx="2006">
                  <c:v>3.0800000000000001E-4</c:v>
                </c:pt>
                <c:pt idx="2007">
                  <c:v>3.19E-4</c:v>
                </c:pt>
                <c:pt idx="2008">
                  <c:v>3.3100000000000002E-4</c:v>
                </c:pt>
                <c:pt idx="2009">
                  <c:v>3.4499999999999998E-4</c:v>
                </c:pt>
                <c:pt idx="2010">
                  <c:v>3.6000000000000002E-4</c:v>
                </c:pt>
                <c:pt idx="2011">
                  <c:v>3.77E-4</c:v>
                </c:pt>
                <c:pt idx="2012">
                  <c:v>3.9500000000000001E-4</c:v>
                </c:pt>
                <c:pt idx="2013">
                  <c:v>4.1399999999999998E-4</c:v>
                </c:pt>
                <c:pt idx="2014">
                  <c:v>4.35E-4</c:v>
                </c:pt>
                <c:pt idx="2015">
                  <c:v>4.57E-4</c:v>
                </c:pt>
                <c:pt idx="2016">
                  <c:v>4.8099999999999998E-4</c:v>
                </c:pt>
                <c:pt idx="2017">
                  <c:v>5.0600000000000005E-4</c:v>
                </c:pt>
                <c:pt idx="2018">
                  <c:v>5.3200000000000003E-4</c:v>
                </c:pt>
                <c:pt idx="2019">
                  <c:v>5.5999999999999995E-4</c:v>
                </c:pt>
                <c:pt idx="2020">
                  <c:v>5.6800000000000004E-4</c:v>
                </c:pt>
                <c:pt idx="2021">
                  <c:v>5.7799999999999995E-4</c:v>
                </c:pt>
                <c:pt idx="2022">
                  <c:v>5.8900000000000001E-4</c:v>
                </c:pt>
                <c:pt idx="2023">
                  <c:v>6.0099999999999997E-4</c:v>
                </c:pt>
                <c:pt idx="2024">
                  <c:v>6.1499999999999999E-4</c:v>
                </c:pt>
                <c:pt idx="2025">
                  <c:v>6.3100000000000005E-4</c:v>
                </c:pt>
                <c:pt idx="2026">
                  <c:v>6.3900000000000003E-4</c:v>
                </c:pt>
                <c:pt idx="2027">
                  <c:v>6.4899999999999995E-4</c:v>
                </c:pt>
                <c:pt idx="2028">
                  <c:v>6.6E-4</c:v>
                </c:pt>
                <c:pt idx="2029">
                  <c:v>6.7299999999999999E-4</c:v>
                </c:pt>
                <c:pt idx="2030">
                  <c:v>6.87E-4</c:v>
                </c:pt>
                <c:pt idx="2031">
                  <c:v>7.0299999999999996E-4</c:v>
                </c:pt>
                <c:pt idx="2032">
                  <c:v>7.1299999999999998E-4</c:v>
                </c:pt>
                <c:pt idx="2033">
                  <c:v>7.2400000000000003E-4</c:v>
                </c:pt>
                <c:pt idx="2034">
                  <c:v>7.3700000000000002E-4</c:v>
                </c:pt>
                <c:pt idx="2035">
                  <c:v>7.5199999999999996E-4</c:v>
                </c:pt>
                <c:pt idx="2036">
                  <c:v>7.67E-4</c:v>
                </c:pt>
                <c:pt idx="2037">
                  <c:v>7.8200000000000003E-4</c:v>
                </c:pt>
                <c:pt idx="2038">
                  <c:v>7.9900000000000001E-4</c:v>
                </c:pt>
                <c:pt idx="2039">
                  <c:v>8.1599999999999999E-4</c:v>
                </c:pt>
                <c:pt idx="2040">
                  <c:v>7.8299999999999995E-4</c:v>
                </c:pt>
                <c:pt idx="2041">
                  <c:v>7.5199999999999996E-4</c:v>
                </c:pt>
                <c:pt idx="2042">
                  <c:v>7.2199999999999999E-4</c:v>
                </c:pt>
                <c:pt idx="2043">
                  <c:v>6.9399999999999996E-4</c:v>
                </c:pt>
                <c:pt idx="2044">
                  <c:v>6.6699999999999995E-4</c:v>
                </c:pt>
                <c:pt idx="2045">
                  <c:v>6.4099999999999997E-4</c:v>
                </c:pt>
                <c:pt idx="2046">
                  <c:v>6.1700000000000004E-4</c:v>
                </c:pt>
                <c:pt idx="2047">
                  <c:v>5.9400000000000002E-4</c:v>
                </c:pt>
                <c:pt idx="2048">
                  <c:v>5.7300000000000005E-4</c:v>
                </c:pt>
                <c:pt idx="2049">
                  <c:v>5.53E-4</c:v>
                </c:pt>
                <c:pt idx="2050">
                  <c:v>5.3399999999999997E-4</c:v>
                </c:pt>
                <c:pt idx="2051">
                  <c:v>5.1699999999999999E-4</c:v>
                </c:pt>
                <c:pt idx="2052">
                  <c:v>5.0100000000000003E-4</c:v>
                </c:pt>
                <c:pt idx="2053">
                  <c:v>4.8700000000000002E-4</c:v>
                </c:pt>
                <c:pt idx="2054">
                  <c:v>4.7399999999999997E-4</c:v>
                </c:pt>
                <c:pt idx="2055">
                  <c:v>4.6200000000000001E-4</c:v>
                </c:pt>
                <c:pt idx="2056">
                  <c:v>4.5199999999999998E-4</c:v>
                </c:pt>
                <c:pt idx="2057">
                  <c:v>4.44E-4</c:v>
                </c:pt>
                <c:pt idx="2058">
                  <c:v>4.3600000000000003E-4</c:v>
                </c:pt>
                <c:pt idx="2059">
                  <c:v>4.2999999999999999E-4</c:v>
                </c:pt>
                <c:pt idx="2060">
                  <c:v>4.26E-4</c:v>
                </c:pt>
                <c:pt idx="2061">
                  <c:v>4.2299999999999998E-4</c:v>
                </c:pt>
                <c:pt idx="2062">
                  <c:v>4.2099999999999999E-4</c:v>
                </c:pt>
                <c:pt idx="2063">
                  <c:v>4.2099999999999999E-4</c:v>
                </c:pt>
                <c:pt idx="2064">
                  <c:v>4.2200000000000001E-4</c:v>
                </c:pt>
                <c:pt idx="2065">
                  <c:v>4.2499999999999998E-4</c:v>
                </c:pt>
                <c:pt idx="2066">
                  <c:v>4.2900000000000002E-4</c:v>
                </c:pt>
                <c:pt idx="2067">
                  <c:v>4.3399999999999998E-4</c:v>
                </c:pt>
                <c:pt idx="2068">
                  <c:v>4.4099999999999999E-4</c:v>
                </c:pt>
                <c:pt idx="2069">
                  <c:v>4.4900000000000002E-4</c:v>
                </c:pt>
                <c:pt idx="2070">
                  <c:v>4.5899999999999999E-4</c:v>
                </c:pt>
                <c:pt idx="2071">
                  <c:v>4.6999999999999999E-4</c:v>
                </c:pt>
                <c:pt idx="2072">
                  <c:v>4.8200000000000001E-4</c:v>
                </c:pt>
                <c:pt idx="2073">
                  <c:v>4.9600000000000002E-4</c:v>
                </c:pt>
                <c:pt idx="2074">
                  <c:v>5.1199999999999998E-4</c:v>
                </c:pt>
                <c:pt idx="2075">
                  <c:v>5.2800000000000004E-4</c:v>
                </c:pt>
                <c:pt idx="2076">
                  <c:v>5.4600000000000004E-4</c:v>
                </c:pt>
                <c:pt idx="2077">
                  <c:v>5.6599999999999999E-4</c:v>
                </c:pt>
                <c:pt idx="2078">
                  <c:v>5.8699999999999996E-4</c:v>
                </c:pt>
                <c:pt idx="2079">
                  <c:v>6.0899999999999995E-4</c:v>
                </c:pt>
                <c:pt idx="2080">
                  <c:v>6.1899999999999998E-4</c:v>
                </c:pt>
                <c:pt idx="2081">
                  <c:v>6.3000000000000003E-4</c:v>
                </c:pt>
                <c:pt idx="2082">
                  <c:v>6.4300000000000002E-4</c:v>
                </c:pt>
                <c:pt idx="2083">
                  <c:v>6.5700000000000003E-4</c:v>
                </c:pt>
                <c:pt idx="2084">
                  <c:v>6.7199999999999996E-4</c:v>
                </c:pt>
                <c:pt idx="2085">
                  <c:v>6.8099999999999996E-4</c:v>
                </c:pt>
                <c:pt idx="2086">
                  <c:v>6.9200000000000002E-4</c:v>
                </c:pt>
                <c:pt idx="2087">
                  <c:v>7.0399999999999998E-4</c:v>
                </c:pt>
                <c:pt idx="2088">
                  <c:v>7.18E-4</c:v>
                </c:pt>
                <c:pt idx="2089">
                  <c:v>7.3300000000000004E-4</c:v>
                </c:pt>
                <c:pt idx="2090">
                  <c:v>7.4899999999999999E-4</c:v>
                </c:pt>
                <c:pt idx="2091">
                  <c:v>7.5699999999999997E-4</c:v>
                </c:pt>
                <c:pt idx="2092">
                  <c:v>7.6599999999999997E-4</c:v>
                </c:pt>
                <c:pt idx="2093">
                  <c:v>7.76E-4</c:v>
                </c:pt>
                <c:pt idx="2094">
                  <c:v>7.8799999999999996E-4</c:v>
                </c:pt>
                <c:pt idx="2095">
                  <c:v>8.0199999999999998E-4</c:v>
                </c:pt>
                <c:pt idx="2096">
                  <c:v>8.1599999999999999E-4</c:v>
                </c:pt>
                <c:pt idx="2097">
                  <c:v>8.2100000000000001E-4</c:v>
                </c:pt>
                <c:pt idx="2098">
                  <c:v>8.2799999999999996E-4</c:v>
                </c:pt>
                <c:pt idx="2099">
                  <c:v>8.3500000000000002E-4</c:v>
                </c:pt>
                <c:pt idx="2100">
                  <c:v>8.3900000000000001E-4</c:v>
                </c:pt>
                <c:pt idx="2101">
                  <c:v>8.4400000000000002E-4</c:v>
                </c:pt>
                <c:pt idx="2102">
                  <c:v>8.5099999999999998E-4</c:v>
                </c:pt>
                <c:pt idx="2103">
                  <c:v>8.5899999999999995E-4</c:v>
                </c:pt>
                <c:pt idx="2104">
                  <c:v>8.6899999999999998E-4</c:v>
                </c:pt>
                <c:pt idx="2105">
                  <c:v>8.7799999999999998E-4</c:v>
                </c:pt>
                <c:pt idx="2106">
                  <c:v>8.8900000000000003E-4</c:v>
                </c:pt>
                <c:pt idx="2107">
                  <c:v>9.01E-4</c:v>
                </c:pt>
                <c:pt idx="2108">
                  <c:v>8.7600000000000004E-4</c:v>
                </c:pt>
                <c:pt idx="2109">
                  <c:v>8.52E-4</c:v>
                </c:pt>
                <c:pt idx="2110">
                  <c:v>8.3000000000000001E-4</c:v>
                </c:pt>
                <c:pt idx="2111">
                  <c:v>8.0900000000000004E-4</c:v>
                </c:pt>
                <c:pt idx="2112">
                  <c:v>7.9000000000000001E-4</c:v>
                </c:pt>
                <c:pt idx="2113">
                  <c:v>7.7200000000000001E-4</c:v>
                </c:pt>
                <c:pt idx="2114">
                  <c:v>7.5600000000000005E-4</c:v>
                </c:pt>
                <c:pt idx="2115">
                  <c:v>7.4100000000000001E-4</c:v>
                </c:pt>
                <c:pt idx="2116">
                  <c:v>7.27E-4</c:v>
                </c:pt>
                <c:pt idx="2117">
                  <c:v>7.1500000000000003E-4</c:v>
                </c:pt>
                <c:pt idx="2118">
                  <c:v>7.0399999999999998E-4</c:v>
                </c:pt>
                <c:pt idx="2119">
                  <c:v>6.9499999999999998E-4</c:v>
                </c:pt>
                <c:pt idx="2120">
                  <c:v>6.87E-4</c:v>
                </c:pt>
                <c:pt idx="2121">
                  <c:v>6.8000000000000005E-4</c:v>
                </c:pt>
                <c:pt idx="2122">
                  <c:v>6.7500000000000004E-4</c:v>
                </c:pt>
                <c:pt idx="2123">
                  <c:v>6.7100000000000005E-4</c:v>
                </c:pt>
                <c:pt idx="2124">
                  <c:v>6.69E-4</c:v>
                </c:pt>
                <c:pt idx="2125">
                  <c:v>6.6799999999999997E-4</c:v>
                </c:pt>
                <c:pt idx="2126">
                  <c:v>6.69E-4</c:v>
                </c:pt>
                <c:pt idx="2127">
                  <c:v>6.7100000000000005E-4</c:v>
                </c:pt>
                <c:pt idx="2128">
                  <c:v>6.7400000000000001E-4</c:v>
                </c:pt>
                <c:pt idx="2129">
                  <c:v>6.7900000000000002E-4</c:v>
                </c:pt>
                <c:pt idx="2130">
                  <c:v>6.8499999999999995E-4</c:v>
                </c:pt>
                <c:pt idx="2131">
                  <c:v>6.9200000000000002E-4</c:v>
                </c:pt>
                <c:pt idx="2132">
                  <c:v>7.0100000000000002E-4</c:v>
                </c:pt>
                <c:pt idx="2133">
                  <c:v>7.1199999999999996E-4</c:v>
                </c:pt>
                <c:pt idx="2134">
                  <c:v>7.2300000000000001E-4</c:v>
                </c:pt>
                <c:pt idx="2135">
                  <c:v>7.3700000000000002E-4</c:v>
                </c:pt>
                <c:pt idx="2136">
                  <c:v>7.45E-4</c:v>
                </c:pt>
                <c:pt idx="2137">
                  <c:v>7.5500000000000003E-4</c:v>
                </c:pt>
                <c:pt idx="2138">
                  <c:v>7.67E-4</c:v>
                </c:pt>
                <c:pt idx="2139">
                  <c:v>7.6800000000000002E-4</c:v>
                </c:pt>
                <c:pt idx="2140">
                  <c:v>7.6999999999999996E-4</c:v>
                </c:pt>
                <c:pt idx="2141">
                  <c:v>7.6800000000000002E-4</c:v>
                </c:pt>
                <c:pt idx="2142">
                  <c:v>7.67E-4</c:v>
                </c:pt>
                <c:pt idx="2143">
                  <c:v>7.67E-4</c:v>
                </c:pt>
                <c:pt idx="2144">
                  <c:v>7.6900000000000004E-4</c:v>
                </c:pt>
                <c:pt idx="2145">
                  <c:v>7.7300000000000003E-4</c:v>
                </c:pt>
                <c:pt idx="2146">
                  <c:v>7.7800000000000005E-4</c:v>
                </c:pt>
                <c:pt idx="2147">
                  <c:v>7.7899999999999996E-4</c:v>
                </c:pt>
                <c:pt idx="2148">
                  <c:v>7.8100000000000001E-4</c:v>
                </c:pt>
                <c:pt idx="2149">
                  <c:v>7.85E-4</c:v>
                </c:pt>
                <c:pt idx="2150">
                  <c:v>7.9000000000000001E-4</c:v>
                </c:pt>
                <c:pt idx="2151">
                  <c:v>7.9000000000000001E-4</c:v>
                </c:pt>
                <c:pt idx="2152">
                  <c:v>7.9100000000000004E-4</c:v>
                </c:pt>
                <c:pt idx="2153">
                  <c:v>7.9299999999999998E-4</c:v>
                </c:pt>
                <c:pt idx="2154">
                  <c:v>7.9699999999999997E-4</c:v>
                </c:pt>
                <c:pt idx="2155">
                  <c:v>8.03E-4</c:v>
                </c:pt>
                <c:pt idx="2156">
                  <c:v>8.0900000000000004E-4</c:v>
                </c:pt>
                <c:pt idx="2157">
                  <c:v>8.1800000000000004E-4</c:v>
                </c:pt>
                <c:pt idx="2158">
                  <c:v>8.1400000000000005E-4</c:v>
                </c:pt>
                <c:pt idx="2159">
                  <c:v>8.1099999999999998E-4</c:v>
                </c:pt>
                <c:pt idx="2160">
                  <c:v>8.1099999999999998E-4</c:v>
                </c:pt>
                <c:pt idx="2161">
                  <c:v>8.1099999999999998E-4</c:v>
                </c:pt>
                <c:pt idx="2162">
                  <c:v>8.1300000000000003E-4</c:v>
                </c:pt>
                <c:pt idx="2163">
                  <c:v>8.1599999999999999E-4</c:v>
                </c:pt>
                <c:pt idx="2164">
                  <c:v>8.1800000000000004E-4</c:v>
                </c:pt>
                <c:pt idx="2165">
                  <c:v>8.2200000000000003E-4</c:v>
                </c:pt>
                <c:pt idx="2166">
                  <c:v>8.2700000000000004E-4</c:v>
                </c:pt>
                <c:pt idx="2167">
                  <c:v>8.2899999999999998E-4</c:v>
                </c:pt>
                <c:pt idx="2168">
                  <c:v>8.3299999999999997E-4</c:v>
                </c:pt>
                <c:pt idx="2169">
                  <c:v>8.3799999999999999E-4</c:v>
                </c:pt>
                <c:pt idx="2170">
                  <c:v>8.4500000000000005E-4</c:v>
                </c:pt>
                <c:pt idx="2171">
                  <c:v>8.5300000000000003E-4</c:v>
                </c:pt>
                <c:pt idx="2172">
                  <c:v>8.6200000000000003E-4</c:v>
                </c:pt>
                <c:pt idx="2173">
                  <c:v>8.7299999999999997E-4</c:v>
                </c:pt>
                <c:pt idx="2174">
                  <c:v>8.8500000000000004E-4</c:v>
                </c:pt>
                <c:pt idx="2175">
                  <c:v>8.9899999999999995E-4</c:v>
                </c:pt>
                <c:pt idx="2176">
                  <c:v>8.8400000000000002E-4</c:v>
                </c:pt>
                <c:pt idx="2177">
                  <c:v>8.7100000000000003E-4</c:v>
                </c:pt>
                <c:pt idx="2178">
                  <c:v>8.5899999999999995E-4</c:v>
                </c:pt>
                <c:pt idx="2179">
                  <c:v>8.4900000000000004E-4</c:v>
                </c:pt>
                <c:pt idx="2180">
                  <c:v>8.4000000000000003E-4</c:v>
                </c:pt>
                <c:pt idx="2181">
                  <c:v>8.3299999999999997E-4</c:v>
                </c:pt>
                <c:pt idx="2182">
                  <c:v>8.2700000000000004E-4</c:v>
                </c:pt>
                <c:pt idx="2183">
                  <c:v>8.2200000000000003E-4</c:v>
                </c:pt>
                <c:pt idx="2184">
                  <c:v>8.1899999999999996E-4</c:v>
                </c:pt>
                <c:pt idx="2185">
                  <c:v>8.1700000000000002E-4</c:v>
                </c:pt>
                <c:pt idx="2186">
                  <c:v>8.1700000000000002E-4</c:v>
                </c:pt>
                <c:pt idx="2187">
                  <c:v>8.1800000000000004E-4</c:v>
                </c:pt>
                <c:pt idx="2188">
                  <c:v>8.1999999999999998E-4</c:v>
                </c:pt>
                <c:pt idx="2189">
                  <c:v>8.2399999999999997E-4</c:v>
                </c:pt>
                <c:pt idx="2190">
                  <c:v>8.2899999999999998E-4</c:v>
                </c:pt>
                <c:pt idx="2191">
                  <c:v>8.2700000000000004E-4</c:v>
                </c:pt>
                <c:pt idx="2192">
                  <c:v>8.2600000000000002E-4</c:v>
                </c:pt>
                <c:pt idx="2193">
                  <c:v>8.2700000000000004E-4</c:v>
                </c:pt>
                <c:pt idx="2194">
                  <c:v>8.2799999999999996E-4</c:v>
                </c:pt>
                <c:pt idx="2195">
                  <c:v>8.2600000000000002E-4</c:v>
                </c:pt>
                <c:pt idx="2196">
                  <c:v>8.2399999999999997E-4</c:v>
                </c:pt>
                <c:pt idx="2197">
                  <c:v>8.25E-4</c:v>
                </c:pt>
                <c:pt idx="2198">
                  <c:v>8.2600000000000002E-4</c:v>
                </c:pt>
                <c:pt idx="2199">
                  <c:v>8.2899999999999998E-4</c:v>
                </c:pt>
                <c:pt idx="2200">
                  <c:v>8.3299999999999997E-4</c:v>
                </c:pt>
                <c:pt idx="2201">
                  <c:v>8.3900000000000001E-4</c:v>
                </c:pt>
                <c:pt idx="2202">
                  <c:v>8.4599999999999996E-4</c:v>
                </c:pt>
                <c:pt idx="2203">
                  <c:v>8.5499999999999997E-4</c:v>
                </c:pt>
                <c:pt idx="2204">
                  <c:v>8.4900000000000004E-4</c:v>
                </c:pt>
                <c:pt idx="2205">
                  <c:v>8.4400000000000002E-4</c:v>
                </c:pt>
                <c:pt idx="2206">
                  <c:v>8.4000000000000003E-4</c:v>
                </c:pt>
                <c:pt idx="2207">
                  <c:v>8.3799999999999999E-4</c:v>
                </c:pt>
                <c:pt idx="2208">
                  <c:v>8.3799999999999999E-4</c:v>
                </c:pt>
                <c:pt idx="2209">
                  <c:v>8.3900000000000001E-4</c:v>
                </c:pt>
                <c:pt idx="2210">
                  <c:v>8.4099999999999995E-4</c:v>
                </c:pt>
                <c:pt idx="2211">
                  <c:v>8.4400000000000002E-4</c:v>
                </c:pt>
                <c:pt idx="2212">
                  <c:v>8.4900000000000004E-4</c:v>
                </c:pt>
                <c:pt idx="2213">
                  <c:v>8.4699999999999999E-4</c:v>
                </c:pt>
                <c:pt idx="2214">
                  <c:v>8.4599999999999996E-4</c:v>
                </c:pt>
                <c:pt idx="2215">
                  <c:v>8.4099999999999995E-4</c:v>
                </c:pt>
                <c:pt idx="2216">
                  <c:v>8.3699999999999996E-4</c:v>
                </c:pt>
                <c:pt idx="2217">
                  <c:v>8.3500000000000002E-4</c:v>
                </c:pt>
                <c:pt idx="2218">
                  <c:v>8.34E-4</c:v>
                </c:pt>
                <c:pt idx="2219">
                  <c:v>8.2799999999999996E-4</c:v>
                </c:pt>
                <c:pt idx="2220">
                  <c:v>8.2299999999999995E-4</c:v>
                </c:pt>
                <c:pt idx="2221">
                  <c:v>8.1999999999999998E-4</c:v>
                </c:pt>
                <c:pt idx="2222">
                  <c:v>8.1800000000000004E-4</c:v>
                </c:pt>
                <c:pt idx="2223">
                  <c:v>8.1800000000000004E-4</c:v>
                </c:pt>
                <c:pt idx="2224">
                  <c:v>8.1599999999999999E-4</c:v>
                </c:pt>
                <c:pt idx="2225">
                  <c:v>8.1400000000000005E-4</c:v>
                </c:pt>
                <c:pt idx="2226">
                  <c:v>8.1499999999999997E-4</c:v>
                </c:pt>
                <c:pt idx="2227">
                  <c:v>8.1599999999999999E-4</c:v>
                </c:pt>
                <c:pt idx="2228">
                  <c:v>8.1300000000000003E-4</c:v>
                </c:pt>
                <c:pt idx="2229">
                  <c:v>8.0999999999999996E-4</c:v>
                </c:pt>
                <c:pt idx="2230">
                  <c:v>8.0999999999999996E-4</c:v>
                </c:pt>
                <c:pt idx="2231">
                  <c:v>8.0999999999999996E-4</c:v>
                </c:pt>
                <c:pt idx="2232">
                  <c:v>8.12E-4</c:v>
                </c:pt>
                <c:pt idx="2233">
                  <c:v>8.1599999999999999E-4</c:v>
                </c:pt>
                <c:pt idx="2234">
                  <c:v>8.2100000000000001E-4</c:v>
                </c:pt>
                <c:pt idx="2235">
                  <c:v>8.2700000000000004E-4</c:v>
                </c:pt>
                <c:pt idx="2236">
                  <c:v>8.3500000000000002E-4</c:v>
                </c:pt>
                <c:pt idx="2237">
                  <c:v>8.4400000000000002E-4</c:v>
                </c:pt>
                <c:pt idx="2238">
                  <c:v>8.5499999999999997E-4</c:v>
                </c:pt>
                <c:pt idx="2239">
                  <c:v>8.6700000000000004E-4</c:v>
                </c:pt>
                <c:pt idx="2240">
                  <c:v>8.8000000000000003E-4</c:v>
                </c:pt>
                <c:pt idx="2241">
                  <c:v>8.9499999999999996E-4</c:v>
                </c:pt>
                <c:pt idx="2242">
                  <c:v>9.1100000000000003E-4</c:v>
                </c:pt>
                <c:pt idx="2243">
                  <c:v>9.2800000000000001E-4</c:v>
                </c:pt>
                <c:pt idx="2244">
                  <c:v>9.2699999999999998E-4</c:v>
                </c:pt>
                <c:pt idx="2245">
                  <c:v>9.1799999999999998E-4</c:v>
                </c:pt>
                <c:pt idx="2246">
                  <c:v>9.1100000000000003E-4</c:v>
                </c:pt>
                <c:pt idx="2247">
                  <c:v>9.0499999999999999E-4</c:v>
                </c:pt>
                <c:pt idx="2248">
                  <c:v>8.9999999999999998E-4</c:v>
                </c:pt>
                <c:pt idx="2249">
                  <c:v>8.9700000000000001E-4</c:v>
                </c:pt>
                <c:pt idx="2250">
                  <c:v>8.8599999999999996E-4</c:v>
                </c:pt>
                <c:pt idx="2251">
                  <c:v>8.7699999999999996E-4</c:v>
                </c:pt>
                <c:pt idx="2252">
                  <c:v>8.7000000000000001E-4</c:v>
                </c:pt>
                <c:pt idx="2253">
                  <c:v>8.61E-4</c:v>
                </c:pt>
                <c:pt idx="2254">
                  <c:v>8.5400000000000005E-4</c:v>
                </c:pt>
                <c:pt idx="2255">
                  <c:v>8.4800000000000001E-4</c:v>
                </c:pt>
                <c:pt idx="2256">
                  <c:v>8.3799999999999999E-4</c:v>
                </c:pt>
                <c:pt idx="2257">
                  <c:v>8.2899999999999998E-4</c:v>
                </c:pt>
                <c:pt idx="2258">
                  <c:v>8.2200000000000003E-4</c:v>
                </c:pt>
                <c:pt idx="2259">
                  <c:v>8.1599999999999999E-4</c:v>
                </c:pt>
                <c:pt idx="2260">
                  <c:v>8.0400000000000003E-4</c:v>
                </c:pt>
                <c:pt idx="2261">
                  <c:v>7.9299999999999998E-4</c:v>
                </c:pt>
                <c:pt idx="2262">
                  <c:v>7.8299999999999995E-4</c:v>
                </c:pt>
                <c:pt idx="2263">
                  <c:v>7.7399999999999995E-4</c:v>
                </c:pt>
                <c:pt idx="2264">
                  <c:v>7.6800000000000002E-4</c:v>
                </c:pt>
                <c:pt idx="2265">
                  <c:v>7.6199999999999998E-4</c:v>
                </c:pt>
                <c:pt idx="2266">
                  <c:v>7.5799999999999999E-4</c:v>
                </c:pt>
                <c:pt idx="2267">
                  <c:v>7.5500000000000003E-4</c:v>
                </c:pt>
                <c:pt idx="2268">
                  <c:v>7.3899999999999997E-4</c:v>
                </c:pt>
                <c:pt idx="2269">
                  <c:v>7.2400000000000003E-4</c:v>
                </c:pt>
                <c:pt idx="2270">
                  <c:v>7.1100000000000004E-4</c:v>
                </c:pt>
                <c:pt idx="2271">
                  <c:v>6.9899999999999997E-4</c:v>
                </c:pt>
                <c:pt idx="2272">
                  <c:v>6.8800000000000003E-4</c:v>
                </c:pt>
                <c:pt idx="2273">
                  <c:v>6.7900000000000002E-4</c:v>
                </c:pt>
                <c:pt idx="2274">
                  <c:v>6.7100000000000005E-4</c:v>
                </c:pt>
                <c:pt idx="2275">
                  <c:v>6.6500000000000001E-4</c:v>
                </c:pt>
                <c:pt idx="2276">
                  <c:v>6.6E-4</c:v>
                </c:pt>
                <c:pt idx="2277">
                  <c:v>6.3900000000000003E-4</c:v>
                </c:pt>
                <c:pt idx="2278">
                  <c:v>6.2100000000000002E-4</c:v>
                </c:pt>
                <c:pt idx="2279">
                  <c:v>6.0300000000000002E-4</c:v>
                </c:pt>
                <c:pt idx="2280">
                  <c:v>5.8699999999999996E-4</c:v>
                </c:pt>
                <c:pt idx="2281">
                  <c:v>5.7300000000000005E-4</c:v>
                </c:pt>
                <c:pt idx="2282">
                  <c:v>5.5900000000000004E-4</c:v>
                </c:pt>
                <c:pt idx="2283">
                  <c:v>5.4799999999999998E-4</c:v>
                </c:pt>
                <c:pt idx="2284">
                  <c:v>5.3700000000000004E-4</c:v>
                </c:pt>
                <c:pt idx="2285">
                  <c:v>5.2800000000000004E-4</c:v>
                </c:pt>
                <c:pt idx="2286">
                  <c:v>5.2099999999999998E-4</c:v>
                </c:pt>
                <c:pt idx="2287">
                  <c:v>5.1500000000000005E-4</c:v>
                </c:pt>
                <c:pt idx="2288">
                  <c:v>5.1000000000000004E-4</c:v>
                </c:pt>
                <c:pt idx="2289">
                  <c:v>5.0699999999999996E-4</c:v>
                </c:pt>
                <c:pt idx="2290">
                  <c:v>5.0500000000000002E-4</c:v>
                </c:pt>
                <c:pt idx="2291">
                  <c:v>5.04E-4</c:v>
                </c:pt>
                <c:pt idx="2292">
                  <c:v>5.0500000000000002E-4</c:v>
                </c:pt>
                <c:pt idx="2293">
                  <c:v>5.0799999999999999E-4</c:v>
                </c:pt>
                <c:pt idx="2294">
                  <c:v>5.1199999999999998E-4</c:v>
                </c:pt>
                <c:pt idx="2295">
                  <c:v>5.1699999999999999E-4</c:v>
                </c:pt>
                <c:pt idx="2296">
                  <c:v>5.2300000000000003E-4</c:v>
                </c:pt>
                <c:pt idx="2297">
                  <c:v>5.31E-4</c:v>
                </c:pt>
                <c:pt idx="2298">
                  <c:v>5.4100000000000003E-4</c:v>
                </c:pt>
                <c:pt idx="2299">
                  <c:v>5.5199999999999997E-4</c:v>
                </c:pt>
                <c:pt idx="2300">
                  <c:v>5.6400000000000005E-4</c:v>
                </c:pt>
                <c:pt idx="2301">
                  <c:v>5.7700000000000004E-4</c:v>
                </c:pt>
                <c:pt idx="2302">
                  <c:v>5.9299999999999999E-4</c:v>
                </c:pt>
                <c:pt idx="2303">
                  <c:v>6.0899999999999995E-4</c:v>
                </c:pt>
                <c:pt idx="2304">
                  <c:v>6.2699999999999995E-4</c:v>
                </c:pt>
                <c:pt idx="2305">
                  <c:v>6.4599999999999998E-4</c:v>
                </c:pt>
                <c:pt idx="2306">
                  <c:v>6.6699999999999995E-4</c:v>
                </c:pt>
                <c:pt idx="2307">
                  <c:v>6.8900000000000005E-4</c:v>
                </c:pt>
                <c:pt idx="2308">
                  <c:v>7.1299999999999998E-4</c:v>
                </c:pt>
                <c:pt idx="2309">
                  <c:v>7.3800000000000005E-4</c:v>
                </c:pt>
                <c:pt idx="2310">
                  <c:v>7.6400000000000003E-4</c:v>
                </c:pt>
                <c:pt idx="2311">
                  <c:v>7.9199999999999995E-4</c:v>
                </c:pt>
                <c:pt idx="2312">
                  <c:v>8.2100000000000001E-4</c:v>
                </c:pt>
                <c:pt idx="2313">
                  <c:v>8.0900000000000004E-4</c:v>
                </c:pt>
                <c:pt idx="2314">
                  <c:v>7.9699999999999997E-4</c:v>
                </c:pt>
                <c:pt idx="2315">
                  <c:v>7.8700000000000005E-4</c:v>
                </c:pt>
                <c:pt idx="2316">
                  <c:v>7.7800000000000005E-4</c:v>
                </c:pt>
                <c:pt idx="2317">
                  <c:v>7.6999999999999996E-4</c:v>
                </c:pt>
                <c:pt idx="2318">
                  <c:v>7.6400000000000003E-4</c:v>
                </c:pt>
                <c:pt idx="2319">
                  <c:v>7.5900000000000002E-4</c:v>
                </c:pt>
                <c:pt idx="2320">
                  <c:v>7.5500000000000003E-4</c:v>
                </c:pt>
                <c:pt idx="2321">
                  <c:v>7.5299999999999998E-4</c:v>
                </c:pt>
                <c:pt idx="2322">
                  <c:v>7.5299999999999998E-4</c:v>
                </c:pt>
                <c:pt idx="2323">
                  <c:v>7.54E-4</c:v>
                </c:pt>
                <c:pt idx="2324">
                  <c:v>7.4399999999999998E-4</c:v>
                </c:pt>
                <c:pt idx="2325">
                  <c:v>7.36E-4</c:v>
                </c:pt>
                <c:pt idx="2326">
                  <c:v>7.2999999999999996E-4</c:v>
                </c:pt>
                <c:pt idx="2327">
                  <c:v>7.2499999999999995E-4</c:v>
                </c:pt>
                <c:pt idx="2328">
                  <c:v>7.2099999999999996E-4</c:v>
                </c:pt>
                <c:pt idx="2329">
                  <c:v>7.1900000000000002E-4</c:v>
                </c:pt>
                <c:pt idx="2330">
                  <c:v>7.18E-4</c:v>
                </c:pt>
                <c:pt idx="2331">
                  <c:v>7.1000000000000002E-4</c:v>
                </c:pt>
                <c:pt idx="2332">
                  <c:v>7.0299999999999996E-4</c:v>
                </c:pt>
                <c:pt idx="2333">
                  <c:v>6.9800000000000005E-4</c:v>
                </c:pt>
                <c:pt idx="2334">
                  <c:v>6.9399999999999996E-4</c:v>
                </c:pt>
                <c:pt idx="2335">
                  <c:v>6.9099999999999999E-4</c:v>
                </c:pt>
                <c:pt idx="2336">
                  <c:v>6.7000000000000002E-4</c:v>
                </c:pt>
                <c:pt idx="2337">
                  <c:v>6.4899999999999995E-4</c:v>
                </c:pt>
                <c:pt idx="2338">
                  <c:v>6.3000000000000003E-4</c:v>
                </c:pt>
                <c:pt idx="2339">
                  <c:v>6.1300000000000005E-4</c:v>
                </c:pt>
                <c:pt idx="2340">
                  <c:v>5.9699999999999998E-4</c:v>
                </c:pt>
                <c:pt idx="2341">
                  <c:v>5.8200000000000005E-4</c:v>
                </c:pt>
                <c:pt idx="2342">
                  <c:v>5.6899999999999995E-4</c:v>
                </c:pt>
                <c:pt idx="2343">
                  <c:v>5.5699999999999999E-4</c:v>
                </c:pt>
                <c:pt idx="2344">
                  <c:v>5.4600000000000004E-4</c:v>
                </c:pt>
                <c:pt idx="2345">
                  <c:v>5.3700000000000004E-4</c:v>
                </c:pt>
                <c:pt idx="2346">
                  <c:v>5.2999999999999998E-4</c:v>
                </c:pt>
                <c:pt idx="2347">
                  <c:v>5.2300000000000003E-4</c:v>
                </c:pt>
                <c:pt idx="2348">
                  <c:v>5.1800000000000001E-4</c:v>
                </c:pt>
                <c:pt idx="2349">
                  <c:v>5.1500000000000005E-4</c:v>
                </c:pt>
                <c:pt idx="2350">
                  <c:v>5.13E-4</c:v>
                </c:pt>
                <c:pt idx="2351">
                  <c:v>5.1199999999999998E-4</c:v>
                </c:pt>
                <c:pt idx="2352">
                  <c:v>5.13E-4</c:v>
                </c:pt>
                <c:pt idx="2353">
                  <c:v>5.1500000000000005E-4</c:v>
                </c:pt>
                <c:pt idx="2354">
                  <c:v>5.1900000000000004E-4</c:v>
                </c:pt>
                <c:pt idx="2355">
                  <c:v>5.2400000000000005E-4</c:v>
                </c:pt>
                <c:pt idx="2356">
                  <c:v>5.31E-4</c:v>
                </c:pt>
                <c:pt idx="2357">
                  <c:v>5.3799999999999996E-4</c:v>
                </c:pt>
                <c:pt idx="2358">
                  <c:v>5.4799999999999998E-4</c:v>
                </c:pt>
                <c:pt idx="2359">
                  <c:v>5.5800000000000001E-4</c:v>
                </c:pt>
                <c:pt idx="2360">
                  <c:v>5.71E-4</c:v>
                </c:pt>
                <c:pt idx="2361">
                  <c:v>5.8399999999999999E-4</c:v>
                </c:pt>
                <c:pt idx="2362">
                  <c:v>5.9900000000000003E-4</c:v>
                </c:pt>
                <c:pt idx="2363">
                  <c:v>6.1499999999999999E-4</c:v>
                </c:pt>
                <c:pt idx="2364">
                  <c:v>6.3299999999999999E-4</c:v>
                </c:pt>
                <c:pt idx="2365">
                  <c:v>6.5200000000000002E-4</c:v>
                </c:pt>
                <c:pt idx="2366">
                  <c:v>6.7299999999999999E-4</c:v>
                </c:pt>
                <c:pt idx="2367">
                  <c:v>6.9499999999999998E-4</c:v>
                </c:pt>
                <c:pt idx="2368">
                  <c:v>7.18E-4</c:v>
                </c:pt>
                <c:pt idx="2369">
                  <c:v>7.4299999999999995E-4</c:v>
                </c:pt>
                <c:pt idx="2370">
                  <c:v>7.6900000000000004E-4</c:v>
                </c:pt>
                <c:pt idx="2371">
                  <c:v>7.9699999999999997E-4</c:v>
                </c:pt>
                <c:pt idx="2372">
                  <c:v>8.2600000000000002E-4</c:v>
                </c:pt>
                <c:pt idx="2373">
                  <c:v>8.5599999999999999E-4</c:v>
                </c:pt>
                <c:pt idx="2374">
                  <c:v>8.8800000000000001E-4</c:v>
                </c:pt>
                <c:pt idx="2375">
                  <c:v>9.2199999999999997E-4</c:v>
                </c:pt>
                <c:pt idx="2376">
                  <c:v>9.5600000000000004E-4</c:v>
                </c:pt>
                <c:pt idx="2377">
                  <c:v>9.9200000000000004E-4</c:v>
                </c:pt>
                <c:pt idx="2378">
                  <c:v>1.0300000000000001E-3</c:v>
                </c:pt>
                <c:pt idx="2379">
                  <c:v>1.0690000000000001E-3</c:v>
                </c:pt>
                <c:pt idx="2380">
                  <c:v>1.0939999999999999E-3</c:v>
                </c:pt>
                <c:pt idx="2381">
                  <c:v>1.0809999999999999E-3</c:v>
                </c:pt>
                <c:pt idx="2382">
                  <c:v>1.0690000000000001E-3</c:v>
                </c:pt>
                <c:pt idx="2383">
                  <c:v>1.054E-3</c:v>
                </c:pt>
                <c:pt idx="2384">
                  <c:v>1.0399999999999999E-3</c:v>
                </c:pt>
                <c:pt idx="2385">
                  <c:v>1.0280000000000001E-3</c:v>
                </c:pt>
                <c:pt idx="2386">
                  <c:v>1.0169999999999999E-3</c:v>
                </c:pt>
                <c:pt idx="2387">
                  <c:v>1.0070000000000001E-3</c:v>
                </c:pt>
                <c:pt idx="2388">
                  <c:v>9.9099999999999991E-4</c:v>
                </c:pt>
                <c:pt idx="2389">
                  <c:v>9.7599999999999998E-4</c:v>
                </c:pt>
                <c:pt idx="2390">
                  <c:v>9.6299999999999999E-4</c:v>
                </c:pt>
                <c:pt idx="2391">
                  <c:v>9.5100000000000002E-4</c:v>
                </c:pt>
                <c:pt idx="2392">
                  <c:v>9.3999999999999997E-4</c:v>
                </c:pt>
                <c:pt idx="2393">
                  <c:v>9.1799999999999998E-4</c:v>
                </c:pt>
                <c:pt idx="2394">
                  <c:v>8.9800000000000004E-4</c:v>
                </c:pt>
                <c:pt idx="2395">
                  <c:v>8.7900000000000001E-4</c:v>
                </c:pt>
                <c:pt idx="2396">
                  <c:v>8.61E-4</c:v>
                </c:pt>
                <c:pt idx="2397">
                  <c:v>8.4500000000000005E-4</c:v>
                </c:pt>
                <c:pt idx="2398">
                  <c:v>8.3000000000000001E-4</c:v>
                </c:pt>
                <c:pt idx="2399">
                  <c:v>8.1599999999999999E-4</c:v>
                </c:pt>
                <c:pt idx="2400">
                  <c:v>7.8899999999999999E-4</c:v>
                </c:pt>
                <c:pt idx="2401">
                  <c:v>7.6300000000000001E-4</c:v>
                </c:pt>
                <c:pt idx="2402">
                  <c:v>7.3899999999999997E-4</c:v>
                </c:pt>
                <c:pt idx="2403">
                  <c:v>7.1599999999999995E-4</c:v>
                </c:pt>
                <c:pt idx="2404">
                  <c:v>6.9499999999999998E-4</c:v>
                </c:pt>
                <c:pt idx="2405">
                  <c:v>6.7500000000000004E-4</c:v>
                </c:pt>
                <c:pt idx="2406">
                  <c:v>6.5600000000000001E-4</c:v>
                </c:pt>
                <c:pt idx="2407">
                  <c:v>6.3900000000000003E-4</c:v>
                </c:pt>
                <c:pt idx="2408">
                  <c:v>6.2299999999999996E-4</c:v>
                </c:pt>
                <c:pt idx="2409">
                  <c:v>6.0899999999999995E-4</c:v>
                </c:pt>
                <c:pt idx="2410">
                  <c:v>5.9599999999999996E-4</c:v>
                </c:pt>
                <c:pt idx="2411">
                  <c:v>5.8399999999999999E-4</c:v>
                </c:pt>
                <c:pt idx="2412">
                  <c:v>5.7399999999999997E-4</c:v>
                </c:pt>
                <c:pt idx="2413">
                  <c:v>5.6499999999999996E-4</c:v>
                </c:pt>
                <c:pt idx="2414">
                  <c:v>5.5800000000000001E-4</c:v>
                </c:pt>
                <c:pt idx="2415">
                  <c:v>5.5199999999999997E-4</c:v>
                </c:pt>
                <c:pt idx="2416">
                  <c:v>5.4799999999999998E-4</c:v>
                </c:pt>
                <c:pt idx="2417">
                  <c:v>5.4500000000000002E-4</c:v>
                </c:pt>
                <c:pt idx="2418">
                  <c:v>5.4299999999999997E-4</c:v>
                </c:pt>
                <c:pt idx="2419">
                  <c:v>5.4299999999999997E-4</c:v>
                </c:pt>
                <c:pt idx="2420">
                  <c:v>5.44E-4</c:v>
                </c:pt>
                <c:pt idx="2421">
                  <c:v>5.4600000000000004E-4</c:v>
                </c:pt>
                <c:pt idx="2422">
                  <c:v>5.5000000000000003E-4</c:v>
                </c:pt>
                <c:pt idx="2423">
                  <c:v>5.5599999999999996E-4</c:v>
                </c:pt>
                <c:pt idx="2424">
                  <c:v>5.62E-4</c:v>
                </c:pt>
                <c:pt idx="2425">
                  <c:v>5.71E-4</c:v>
                </c:pt>
                <c:pt idx="2426">
                  <c:v>5.8E-4</c:v>
                </c:pt>
                <c:pt idx="2427">
                  <c:v>5.9100000000000005E-4</c:v>
                </c:pt>
                <c:pt idx="2428">
                  <c:v>6.0400000000000004E-4</c:v>
                </c:pt>
                <c:pt idx="2429">
                  <c:v>6.1799999999999995E-4</c:v>
                </c:pt>
                <c:pt idx="2430">
                  <c:v>6.3299999999999999E-4</c:v>
                </c:pt>
                <c:pt idx="2431">
                  <c:v>6.4999999999999997E-4</c:v>
                </c:pt>
                <c:pt idx="2432">
                  <c:v>6.6799999999999997E-4</c:v>
                </c:pt>
                <c:pt idx="2433">
                  <c:v>6.87E-4</c:v>
                </c:pt>
                <c:pt idx="2434">
                  <c:v>7.0799999999999997E-4</c:v>
                </c:pt>
                <c:pt idx="2435">
                  <c:v>7.2999999999999996E-4</c:v>
                </c:pt>
                <c:pt idx="2436">
                  <c:v>7.54E-4</c:v>
                </c:pt>
                <c:pt idx="2437">
                  <c:v>7.7899999999999996E-4</c:v>
                </c:pt>
                <c:pt idx="2438">
                  <c:v>8.0599999999999997E-4</c:v>
                </c:pt>
                <c:pt idx="2439">
                  <c:v>8.34E-4</c:v>
                </c:pt>
                <c:pt idx="2440">
                  <c:v>8.6300000000000005E-4</c:v>
                </c:pt>
                <c:pt idx="2441">
                  <c:v>8.9400000000000005E-4</c:v>
                </c:pt>
                <c:pt idx="2442">
                  <c:v>9.2599999999999996E-4</c:v>
                </c:pt>
                <c:pt idx="2443">
                  <c:v>9.6000000000000002E-4</c:v>
                </c:pt>
                <c:pt idx="2444">
                  <c:v>9.9500000000000001E-4</c:v>
                </c:pt>
                <c:pt idx="2445">
                  <c:v>1.031E-3</c:v>
                </c:pt>
                <c:pt idx="2446">
                  <c:v>1.0690000000000001E-3</c:v>
                </c:pt>
                <c:pt idx="2447">
                  <c:v>1.108E-3</c:v>
                </c:pt>
                <c:pt idx="2448">
                  <c:v>1.134E-3</c:v>
                </c:pt>
                <c:pt idx="2449">
                  <c:v>1.111E-3</c:v>
                </c:pt>
                <c:pt idx="2450">
                  <c:v>1.083E-3</c:v>
                </c:pt>
                <c:pt idx="2451">
                  <c:v>1.057E-3</c:v>
                </c:pt>
                <c:pt idx="2452">
                  <c:v>1.0319999999999999E-3</c:v>
                </c:pt>
                <c:pt idx="2453">
                  <c:v>1.008E-3</c:v>
                </c:pt>
                <c:pt idx="2454">
                  <c:v>9.7300000000000002E-4</c:v>
                </c:pt>
                <c:pt idx="2455">
                  <c:v>9.3800000000000003E-4</c:v>
                </c:pt>
                <c:pt idx="2456">
                  <c:v>9.0600000000000001E-4</c:v>
                </c:pt>
                <c:pt idx="2457">
                  <c:v>8.7500000000000002E-4</c:v>
                </c:pt>
                <c:pt idx="2458">
                  <c:v>8.4500000000000005E-4</c:v>
                </c:pt>
                <c:pt idx="2459">
                  <c:v>8.1599999999999999E-4</c:v>
                </c:pt>
                <c:pt idx="2460">
                  <c:v>7.7899999999999996E-4</c:v>
                </c:pt>
                <c:pt idx="2461">
                  <c:v>7.4299999999999995E-4</c:v>
                </c:pt>
                <c:pt idx="2462">
                  <c:v>7.0799999999999997E-4</c:v>
                </c:pt>
                <c:pt idx="2463">
                  <c:v>6.7500000000000004E-4</c:v>
                </c:pt>
                <c:pt idx="2464">
                  <c:v>6.4300000000000002E-4</c:v>
                </c:pt>
                <c:pt idx="2465">
                  <c:v>6.1300000000000005E-4</c:v>
                </c:pt>
                <c:pt idx="2466">
                  <c:v>5.8399999999999999E-4</c:v>
                </c:pt>
                <c:pt idx="2467">
                  <c:v>5.5699999999999999E-4</c:v>
                </c:pt>
                <c:pt idx="2468">
                  <c:v>5.31E-4</c:v>
                </c:pt>
                <c:pt idx="2469">
                  <c:v>5.0600000000000005E-4</c:v>
                </c:pt>
                <c:pt idx="2470">
                  <c:v>4.8299999999999998E-4</c:v>
                </c:pt>
                <c:pt idx="2471">
                  <c:v>4.6099999999999998E-4</c:v>
                </c:pt>
                <c:pt idx="2472">
                  <c:v>4.4000000000000002E-4</c:v>
                </c:pt>
                <c:pt idx="2473">
                  <c:v>4.2099999999999999E-4</c:v>
                </c:pt>
                <c:pt idx="2474">
                  <c:v>4.0400000000000001E-4</c:v>
                </c:pt>
                <c:pt idx="2475">
                  <c:v>3.88E-4</c:v>
                </c:pt>
                <c:pt idx="2476">
                  <c:v>3.7300000000000001E-4</c:v>
                </c:pt>
                <c:pt idx="2477">
                  <c:v>3.6000000000000002E-4</c:v>
                </c:pt>
                <c:pt idx="2478">
                  <c:v>3.48E-4</c:v>
                </c:pt>
                <c:pt idx="2479">
                  <c:v>3.3700000000000001E-4</c:v>
                </c:pt>
                <c:pt idx="2480">
                  <c:v>3.28E-4</c:v>
                </c:pt>
                <c:pt idx="2481">
                  <c:v>3.2000000000000003E-4</c:v>
                </c:pt>
                <c:pt idx="2482">
                  <c:v>3.1399999999999999E-4</c:v>
                </c:pt>
                <c:pt idx="2483">
                  <c:v>3.0899999999999998E-4</c:v>
                </c:pt>
                <c:pt idx="2484">
                  <c:v>3.0499999999999999E-4</c:v>
                </c:pt>
                <c:pt idx="2485">
                  <c:v>3.0299999999999999E-4</c:v>
                </c:pt>
                <c:pt idx="2486">
                  <c:v>3.0299999999999999E-4</c:v>
                </c:pt>
                <c:pt idx="2487">
                  <c:v>3.0299999999999999E-4</c:v>
                </c:pt>
                <c:pt idx="2488">
                  <c:v>3.0600000000000001E-4</c:v>
                </c:pt>
                <c:pt idx="2489">
                  <c:v>3.0899999999999998E-4</c:v>
                </c:pt>
                <c:pt idx="2490">
                  <c:v>3.1399999999999999E-4</c:v>
                </c:pt>
                <c:pt idx="2491">
                  <c:v>3.21E-4</c:v>
                </c:pt>
                <c:pt idx="2492">
                  <c:v>3.28E-4</c:v>
                </c:pt>
                <c:pt idx="2493">
                  <c:v>3.3799999999999998E-4</c:v>
                </c:pt>
                <c:pt idx="2494">
                  <c:v>3.48E-4</c:v>
                </c:pt>
                <c:pt idx="2495">
                  <c:v>3.6000000000000002E-4</c:v>
                </c:pt>
                <c:pt idx="2496">
                  <c:v>3.7399999999999998E-4</c:v>
                </c:pt>
                <c:pt idx="2497">
                  <c:v>3.8900000000000002E-4</c:v>
                </c:pt>
                <c:pt idx="2498">
                  <c:v>4.0499999999999998E-4</c:v>
                </c:pt>
                <c:pt idx="2499">
                  <c:v>4.2299999999999998E-4</c:v>
                </c:pt>
                <c:pt idx="2500">
                  <c:v>4.4200000000000001E-4</c:v>
                </c:pt>
                <c:pt idx="2501">
                  <c:v>4.6200000000000001E-4</c:v>
                </c:pt>
                <c:pt idx="2502">
                  <c:v>4.84E-4</c:v>
                </c:pt>
                <c:pt idx="2503">
                  <c:v>5.0799999999999999E-4</c:v>
                </c:pt>
                <c:pt idx="2504">
                  <c:v>5.3200000000000003E-4</c:v>
                </c:pt>
                <c:pt idx="2505">
                  <c:v>5.5800000000000001E-4</c:v>
                </c:pt>
                <c:pt idx="2506">
                  <c:v>5.8600000000000004E-4</c:v>
                </c:pt>
                <c:pt idx="2507">
                  <c:v>6.1499999999999999E-4</c:v>
                </c:pt>
                <c:pt idx="2508">
                  <c:v>6.4499999999999996E-4</c:v>
                </c:pt>
                <c:pt idx="2509">
                  <c:v>6.7699999999999998E-4</c:v>
                </c:pt>
                <c:pt idx="2510">
                  <c:v>7.1000000000000002E-4</c:v>
                </c:pt>
                <c:pt idx="2511">
                  <c:v>7.45E-4</c:v>
                </c:pt>
                <c:pt idx="2512">
                  <c:v>7.8100000000000001E-4</c:v>
                </c:pt>
                <c:pt idx="2513">
                  <c:v>8.1899999999999996E-4</c:v>
                </c:pt>
                <c:pt idx="2514">
                  <c:v>8.5800000000000004E-4</c:v>
                </c:pt>
                <c:pt idx="2515">
                  <c:v>8.9800000000000004E-4</c:v>
                </c:pt>
                <c:pt idx="2516">
                  <c:v>9.2500000000000004E-4</c:v>
                </c:pt>
                <c:pt idx="2517">
                  <c:v>8.9700000000000001E-4</c:v>
                </c:pt>
                <c:pt idx="2518">
                  <c:v>8.5999999999999998E-4</c:v>
                </c:pt>
                <c:pt idx="2519">
                  <c:v>8.2399999999999997E-4</c:v>
                </c:pt>
                <c:pt idx="2520">
                  <c:v>7.9000000000000001E-4</c:v>
                </c:pt>
                <c:pt idx="2521">
                  <c:v>7.4700000000000005E-4</c:v>
                </c:pt>
                <c:pt idx="2522">
                  <c:v>7.0500000000000001E-4</c:v>
                </c:pt>
                <c:pt idx="2523">
                  <c:v>6.6399999999999999E-4</c:v>
                </c:pt>
                <c:pt idx="2524">
                  <c:v>6.2500000000000001E-4</c:v>
                </c:pt>
                <c:pt idx="2525">
                  <c:v>5.8699999999999996E-4</c:v>
                </c:pt>
                <c:pt idx="2526">
                  <c:v>5.5099999999999995E-4</c:v>
                </c:pt>
                <c:pt idx="2527">
                  <c:v>5.1599999999999997E-4</c:v>
                </c:pt>
                <c:pt idx="2528">
                  <c:v>4.8200000000000001E-4</c:v>
                </c:pt>
                <c:pt idx="2529">
                  <c:v>4.4999999999999999E-4</c:v>
                </c:pt>
                <c:pt idx="2530">
                  <c:v>4.1899999999999999E-4</c:v>
                </c:pt>
                <c:pt idx="2531">
                  <c:v>3.8999999999999999E-4</c:v>
                </c:pt>
                <c:pt idx="2532">
                  <c:v>3.6200000000000002E-4</c:v>
                </c:pt>
                <c:pt idx="2533">
                  <c:v>3.3599999999999998E-4</c:v>
                </c:pt>
                <c:pt idx="2534">
                  <c:v>3.1E-4</c:v>
                </c:pt>
                <c:pt idx="2535">
                  <c:v>2.8699999999999998E-4</c:v>
                </c:pt>
                <c:pt idx="2536">
                  <c:v>2.6499999999999999E-4</c:v>
                </c:pt>
                <c:pt idx="2537">
                  <c:v>2.4399999999999999E-4</c:v>
                </c:pt>
                <c:pt idx="2538">
                  <c:v>2.24E-4</c:v>
                </c:pt>
                <c:pt idx="2539">
                  <c:v>2.0599999999999999E-4</c:v>
                </c:pt>
                <c:pt idx="2540">
                  <c:v>1.9000000000000001E-4</c:v>
                </c:pt>
                <c:pt idx="2541">
                  <c:v>1.74E-4</c:v>
                </c:pt>
                <c:pt idx="2542">
                  <c:v>1.6100000000000001E-4</c:v>
                </c:pt>
                <c:pt idx="2543">
                  <c:v>1.4799999999999999E-4</c:v>
                </c:pt>
                <c:pt idx="2544">
                  <c:v>1.37E-4</c:v>
                </c:pt>
                <c:pt idx="2545">
                  <c:v>1.2799999999999999E-4</c:v>
                </c:pt>
                <c:pt idx="2546">
                  <c:v>1.2E-4</c:v>
                </c:pt>
                <c:pt idx="2547">
                  <c:v>1.13E-4</c:v>
                </c:pt>
                <c:pt idx="2548">
                  <c:v>1.08E-4</c:v>
                </c:pt>
                <c:pt idx="2549">
                  <c:v>1.0399999999999999E-4</c:v>
                </c:pt>
                <c:pt idx="2550">
                  <c:v>1.01E-4</c:v>
                </c:pt>
                <c:pt idx="2551">
                  <c:v>1E-4</c:v>
                </c:pt>
                <c:pt idx="2552">
                  <c:v>1.01E-4</c:v>
                </c:pt>
                <c:pt idx="2553">
                  <c:v>1.02E-4</c:v>
                </c:pt>
                <c:pt idx="2554">
                  <c:v>1.06E-4</c:v>
                </c:pt>
                <c:pt idx="2555">
                  <c:v>1.1E-4</c:v>
                </c:pt>
                <c:pt idx="2556">
                  <c:v>1.16E-4</c:v>
                </c:pt>
                <c:pt idx="2557">
                  <c:v>1.2300000000000001E-4</c:v>
                </c:pt>
                <c:pt idx="2558">
                  <c:v>1.3200000000000001E-4</c:v>
                </c:pt>
                <c:pt idx="2559">
                  <c:v>1.4300000000000001E-4</c:v>
                </c:pt>
                <c:pt idx="2560">
                  <c:v>1.54E-4</c:v>
                </c:pt>
                <c:pt idx="2561">
                  <c:v>1.6699999999999999E-4</c:v>
                </c:pt>
                <c:pt idx="2562">
                  <c:v>1.8200000000000001E-4</c:v>
                </c:pt>
                <c:pt idx="2563">
                  <c:v>1.9799999999999999E-4</c:v>
                </c:pt>
                <c:pt idx="2564">
                  <c:v>2.1499999999999999E-4</c:v>
                </c:pt>
                <c:pt idx="2565">
                  <c:v>2.34E-4</c:v>
                </c:pt>
                <c:pt idx="2566">
                  <c:v>2.5399999999999999E-4</c:v>
                </c:pt>
                <c:pt idx="2567">
                  <c:v>2.7500000000000002E-4</c:v>
                </c:pt>
                <c:pt idx="2568">
                  <c:v>2.9799999999999998E-4</c:v>
                </c:pt>
                <c:pt idx="2569">
                  <c:v>3.2200000000000002E-4</c:v>
                </c:pt>
                <c:pt idx="2570">
                  <c:v>3.48E-4</c:v>
                </c:pt>
                <c:pt idx="2571">
                  <c:v>3.7500000000000001E-4</c:v>
                </c:pt>
                <c:pt idx="2572">
                  <c:v>4.0400000000000001E-4</c:v>
                </c:pt>
                <c:pt idx="2573">
                  <c:v>4.3399999999999998E-4</c:v>
                </c:pt>
                <c:pt idx="2574">
                  <c:v>4.6500000000000003E-4</c:v>
                </c:pt>
                <c:pt idx="2575">
                  <c:v>4.9799999999999996E-4</c:v>
                </c:pt>
                <c:pt idx="2576">
                  <c:v>5.3200000000000003E-4</c:v>
                </c:pt>
                <c:pt idx="2577">
                  <c:v>5.6800000000000004E-4</c:v>
                </c:pt>
                <c:pt idx="2578">
                  <c:v>6.0499999999999996E-4</c:v>
                </c:pt>
                <c:pt idx="2579">
                  <c:v>6.4400000000000004E-4</c:v>
                </c:pt>
                <c:pt idx="2580">
                  <c:v>6.8300000000000001E-4</c:v>
                </c:pt>
                <c:pt idx="2581">
                  <c:v>7.2499999999999995E-4</c:v>
                </c:pt>
                <c:pt idx="2582">
                  <c:v>7.67E-4</c:v>
                </c:pt>
                <c:pt idx="2583">
                  <c:v>8.12E-4</c:v>
                </c:pt>
                <c:pt idx="2584">
                  <c:v>8.5499999999999997E-4</c:v>
                </c:pt>
                <c:pt idx="2585">
                  <c:v>8.1599999999999999E-4</c:v>
                </c:pt>
                <c:pt idx="2586">
                  <c:v>7.6999999999999996E-4</c:v>
                </c:pt>
                <c:pt idx="2587">
                  <c:v>7.2400000000000003E-4</c:v>
                </c:pt>
                <c:pt idx="2588">
                  <c:v>6.8099999999999996E-4</c:v>
                </c:pt>
                <c:pt idx="2589">
                  <c:v>6.38E-4</c:v>
                </c:pt>
                <c:pt idx="2590">
                  <c:v>5.9699999999999998E-4</c:v>
                </c:pt>
                <c:pt idx="2591">
                  <c:v>5.5800000000000001E-4</c:v>
                </c:pt>
                <c:pt idx="2592">
                  <c:v>5.1999999999999995E-4</c:v>
                </c:pt>
                <c:pt idx="2593">
                  <c:v>4.8299999999999998E-4</c:v>
                </c:pt>
                <c:pt idx="2594">
                  <c:v>4.4799999999999999E-4</c:v>
                </c:pt>
                <c:pt idx="2595">
                  <c:v>4.1399999999999998E-4</c:v>
                </c:pt>
                <c:pt idx="2596">
                  <c:v>3.8099999999999999E-4</c:v>
                </c:pt>
                <c:pt idx="2597">
                  <c:v>3.5E-4</c:v>
                </c:pt>
                <c:pt idx="2598">
                  <c:v>3.21E-4</c:v>
                </c:pt>
                <c:pt idx="2599">
                  <c:v>2.92E-4</c:v>
                </c:pt>
                <c:pt idx="2600">
                  <c:v>2.6600000000000001E-4</c:v>
                </c:pt>
                <c:pt idx="2601">
                  <c:v>2.4000000000000001E-4</c:v>
                </c:pt>
                <c:pt idx="2602">
                  <c:v>2.1599999999999999E-4</c:v>
                </c:pt>
                <c:pt idx="2603">
                  <c:v>1.94E-4</c:v>
                </c:pt>
                <c:pt idx="2604">
                  <c:v>1.7200000000000001E-4</c:v>
                </c:pt>
                <c:pt idx="2605">
                  <c:v>1.5300000000000001E-4</c:v>
                </c:pt>
                <c:pt idx="2606">
                  <c:v>1.34E-4</c:v>
                </c:pt>
                <c:pt idx="2607">
                  <c:v>1.17E-4</c:v>
                </c:pt>
                <c:pt idx="2608">
                  <c:v>1.02E-4</c:v>
                </c:pt>
                <c:pt idx="2609">
                  <c:v>8.7999999999999998E-5</c:v>
                </c:pt>
                <c:pt idx="2610">
                  <c:v>7.4999999999999993E-5</c:v>
                </c:pt>
                <c:pt idx="2611">
                  <c:v>6.3999999999999997E-5</c:v>
                </c:pt>
                <c:pt idx="2612">
                  <c:v>5.3999999999999998E-5</c:v>
                </c:pt>
                <c:pt idx="2613">
                  <c:v>4.5000000000000003E-5</c:v>
                </c:pt>
                <c:pt idx="2614">
                  <c:v>3.8000000000000002E-5</c:v>
                </c:pt>
                <c:pt idx="2615">
                  <c:v>3.3000000000000003E-5</c:v>
                </c:pt>
                <c:pt idx="2616">
                  <c:v>2.8E-5</c:v>
                </c:pt>
                <c:pt idx="2617">
                  <c:v>2.5000000000000001E-5</c:v>
                </c:pt>
                <c:pt idx="2618">
                  <c:v>2.4000000000000001E-5</c:v>
                </c:pt>
                <c:pt idx="2619">
                  <c:v>2.4000000000000001E-5</c:v>
                </c:pt>
                <c:pt idx="2620">
                  <c:v>2.5000000000000001E-5</c:v>
                </c:pt>
                <c:pt idx="2621">
                  <c:v>2.8E-5</c:v>
                </c:pt>
                <c:pt idx="2622">
                  <c:v>3.3000000000000003E-5</c:v>
                </c:pt>
                <c:pt idx="2623">
                  <c:v>3.8000000000000002E-5</c:v>
                </c:pt>
                <c:pt idx="2624">
                  <c:v>4.5000000000000003E-5</c:v>
                </c:pt>
                <c:pt idx="2625">
                  <c:v>5.3999999999999998E-5</c:v>
                </c:pt>
                <c:pt idx="2626">
                  <c:v>6.3999999999999997E-5</c:v>
                </c:pt>
                <c:pt idx="2627">
                  <c:v>7.4999999999999993E-5</c:v>
                </c:pt>
                <c:pt idx="2628">
                  <c:v>8.7999999999999998E-5</c:v>
                </c:pt>
                <c:pt idx="2629">
                  <c:v>1.02E-4</c:v>
                </c:pt>
                <c:pt idx="2630">
                  <c:v>1.17E-4</c:v>
                </c:pt>
                <c:pt idx="2631">
                  <c:v>1.34E-4</c:v>
                </c:pt>
                <c:pt idx="2632">
                  <c:v>1.5300000000000001E-4</c:v>
                </c:pt>
                <c:pt idx="2633">
                  <c:v>1.7200000000000001E-4</c:v>
                </c:pt>
                <c:pt idx="2634">
                  <c:v>1.94E-4</c:v>
                </c:pt>
                <c:pt idx="2635">
                  <c:v>2.1599999999999999E-4</c:v>
                </c:pt>
                <c:pt idx="2636">
                  <c:v>2.4000000000000001E-4</c:v>
                </c:pt>
                <c:pt idx="2637">
                  <c:v>2.6600000000000001E-4</c:v>
                </c:pt>
                <c:pt idx="2638">
                  <c:v>2.92E-4</c:v>
                </c:pt>
                <c:pt idx="2639">
                  <c:v>3.21E-4</c:v>
                </c:pt>
                <c:pt idx="2640">
                  <c:v>3.5E-4</c:v>
                </c:pt>
                <c:pt idx="2641">
                  <c:v>3.8099999999999999E-4</c:v>
                </c:pt>
                <c:pt idx="2642">
                  <c:v>4.1399999999999998E-4</c:v>
                </c:pt>
                <c:pt idx="2643">
                  <c:v>4.4799999999999999E-4</c:v>
                </c:pt>
                <c:pt idx="2644">
                  <c:v>4.8299999999999998E-4</c:v>
                </c:pt>
                <c:pt idx="2645">
                  <c:v>5.1999999999999995E-4</c:v>
                </c:pt>
                <c:pt idx="2646">
                  <c:v>5.5800000000000001E-4</c:v>
                </c:pt>
                <c:pt idx="2647">
                  <c:v>5.9699999999999998E-4</c:v>
                </c:pt>
                <c:pt idx="2648">
                  <c:v>6.38E-4</c:v>
                </c:pt>
                <c:pt idx="2649">
                  <c:v>6.8099999999999996E-4</c:v>
                </c:pt>
                <c:pt idx="2650">
                  <c:v>7.2400000000000003E-4</c:v>
                </c:pt>
                <c:pt idx="2651">
                  <c:v>7.6999999999999996E-4</c:v>
                </c:pt>
                <c:pt idx="2652">
                  <c:v>8.1599999999999999E-4</c:v>
                </c:pt>
                <c:pt idx="2653">
                  <c:v>8.2899999999999998E-4</c:v>
                </c:pt>
                <c:pt idx="2654">
                  <c:v>8.43E-4</c:v>
                </c:pt>
                <c:pt idx="2655">
                  <c:v>8.5800000000000004E-4</c:v>
                </c:pt>
                <c:pt idx="2656">
                  <c:v>8.7500000000000002E-4</c:v>
                </c:pt>
                <c:pt idx="2657">
                  <c:v>8.9300000000000002E-4</c:v>
                </c:pt>
                <c:pt idx="2658">
                  <c:v>9.1200000000000005E-4</c:v>
                </c:pt>
                <c:pt idx="2659">
                  <c:v>9.3300000000000002E-4</c:v>
                </c:pt>
                <c:pt idx="2660">
                  <c:v>9.5600000000000004E-4</c:v>
                </c:pt>
                <c:pt idx="2661">
                  <c:v>9.7999999999999997E-4</c:v>
                </c:pt>
                <c:pt idx="2662">
                  <c:v>1.005E-3</c:v>
                </c:pt>
                <c:pt idx="2663">
                  <c:v>1.031E-3</c:v>
                </c:pt>
                <c:pt idx="2664">
                  <c:v>1.059E-3</c:v>
                </c:pt>
                <c:pt idx="2665">
                  <c:v>1.0889999999999999E-3</c:v>
                </c:pt>
                <c:pt idx="2666">
                  <c:v>1.1199999999999999E-3</c:v>
                </c:pt>
                <c:pt idx="2667">
                  <c:v>1.152E-3</c:v>
                </c:pt>
                <c:pt idx="2668">
                  <c:v>1.186E-3</c:v>
                </c:pt>
                <c:pt idx="2669">
                  <c:v>1.2210000000000001E-3</c:v>
                </c:pt>
                <c:pt idx="2670">
                  <c:v>1.2570000000000001E-3</c:v>
                </c:pt>
                <c:pt idx="2671">
                  <c:v>1.2949999999999999E-3</c:v>
                </c:pt>
                <c:pt idx="2672">
                  <c:v>1.3339999999999999E-3</c:v>
                </c:pt>
                <c:pt idx="2673">
                  <c:v>1.3749999999999999E-3</c:v>
                </c:pt>
                <c:pt idx="2674">
                  <c:v>1.4170000000000001E-3</c:v>
                </c:pt>
                <c:pt idx="2675">
                  <c:v>1.4610000000000001E-3</c:v>
                </c:pt>
                <c:pt idx="2676">
                  <c:v>1.506E-3</c:v>
                </c:pt>
                <c:pt idx="2677">
                  <c:v>1.552E-3</c:v>
                </c:pt>
                <c:pt idx="2678">
                  <c:v>1.6000000000000001E-3</c:v>
                </c:pt>
                <c:pt idx="2679">
                  <c:v>1.6490000000000001E-3</c:v>
                </c:pt>
                <c:pt idx="2680">
                  <c:v>1.6999999999999999E-3</c:v>
                </c:pt>
                <c:pt idx="2681">
                  <c:v>1.7520000000000001E-3</c:v>
                </c:pt>
                <c:pt idx="2682">
                  <c:v>1.805E-3</c:v>
                </c:pt>
                <c:pt idx="2683">
                  <c:v>1.8600000000000001E-3</c:v>
                </c:pt>
                <c:pt idx="2684">
                  <c:v>1.9170000000000001E-3</c:v>
                </c:pt>
                <c:pt idx="2685">
                  <c:v>2.1549999999999998E-3</c:v>
                </c:pt>
                <c:pt idx="2686">
                  <c:v>1.9810000000000001E-3</c:v>
                </c:pt>
                <c:pt idx="2687">
                  <c:v>1.4970000000000001E-3</c:v>
                </c:pt>
                <c:pt idx="2688">
                  <c:v>9.3700000000000001E-4</c:v>
                </c:pt>
                <c:pt idx="2689">
                  <c:v>5.2999999999999998E-4</c:v>
                </c:pt>
                <c:pt idx="2690">
                  <c:v>4.37E-4</c:v>
                </c:pt>
                <c:pt idx="2691">
                  <c:v>4.4200000000000001E-4</c:v>
                </c:pt>
                <c:pt idx="2692">
                  <c:v>8.34E-4</c:v>
                </c:pt>
                <c:pt idx="2693">
                  <c:v>1.4319999999999999E-3</c:v>
                </c:pt>
                <c:pt idx="2694">
                  <c:v>1.9449999999999999E-3</c:v>
                </c:pt>
                <c:pt idx="2695">
                  <c:v>2.1800000000000001E-3</c:v>
                </c:pt>
                <c:pt idx="2696">
                  <c:v>2.1329999999999999E-3</c:v>
                </c:pt>
                <c:pt idx="2697">
                  <c:v>1.944E-3</c:v>
                </c:pt>
                <c:pt idx="2698">
                  <c:v>1.874E-3</c:v>
                </c:pt>
                <c:pt idx="2699">
                  <c:v>2.1610000000000002E-3</c:v>
                </c:pt>
                <c:pt idx="2700">
                  <c:v>2.7859999999999998E-3</c:v>
                </c:pt>
                <c:pt idx="2701">
                  <c:v>3.4859999999999999E-3</c:v>
                </c:pt>
                <c:pt idx="2702">
                  <c:v>4.0249999999999999E-3</c:v>
                </c:pt>
                <c:pt idx="2703">
                  <c:v>4.3860000000000001E-3</c:v>
                </c:pt>
                <c:pt idx="2704">
                  <c:v>4.7569999999999999E-3</c:v>
                </c:pt>
                <c:pt idx="2705">
                  <c:v>5.3299999999999997E-3</c:v>
                </c:pt>
                <c:pt idx="2706">
                  <c:v>6.1130000000000004E-3</c:v>
                </c:pt>
                <c:pt idx="2707">
                  <c:v>6.8250000000000003E-3</c:v>
                </c:pt>
                <c:pt idx="2708">
                  <c:v>7.1120000000000003E-3</c:v>
                </c:pt>
                <c:pt idx="2709">
                  <c:v>6.9490000000000003E-3</c:v>
                </c:pt>
                <c:pt idx="2710">
                  <c:v>6.6759999999999996E-3</c:v>
                </c:pt>
                <c:pt idx="2711">
                  <c:v>6.6839999999999998E-3</c:v>
                </c:pt>
                <c:pt idx="2712">
                  <c:v>6.9890000000000004E-3</c:v>
                </c:pt>
                <c:pt idx="2713">
                  <c:v>7.228E-3</c:v>
                </c:pt>
                <c:pt idx="2714">
                  <c:v>7.169E-3</c:v>
                </c:pt>
                <c:pt idx="2715">
                  <c:v>6.8799999999999998E-3</c:v>
                </c:pt>
                <c:pt idx="2716">
                  <c:v>6.5409999999999999E-3</c:v>
                </c:pt>
                <c:pt idx="2717">
                  <c:v>6.1919999999999996E-3</c:v>
                </c:pt>
                <c:pt idx="2718">
                  <c:v>5.6690000000000004E-3</c:v>
                </c:pt>
                <c:pt idx="2719">
                  <c:v>4.9069999999999999E-3</c:v>
                </c:pt>
                <c:pt idx="2720">
                  <c:v>4.1110000000000001E-3</c:v>
                </c:pt>
                <c:pt idx="2721">
                  <c:v>3.503E-3</c:v>
                </c:pt>
                <c:pt idx="2722">
                  <c:v>3.1199999999999999E-3</c:v>
                </c:pt>
                <c:pt idx="2723">
                  <c:v>2.849E-3</c:v>
                </c:pt>
                <c:pt idx="2724">
                  <c:v>2.601E-3</c:v>
                </c:pt>
                <c:pt idx="2725">
                  <c:v>2.4489999999999998E-3</c:v>
                </c:pt>
                <c:pt idx="2726">
                  <c:v>1.9220000000000001E-3</c:v>
                </c:pt>
                <c:pt idx="2727">
                  <c:v>1.5679999999999999E-3</c:v>
                </c:pt>
                <c:pt idx="2728">
                  <c:v>1.305E-3</c:v>
                </c:pt>
                <c:pt idx="2729">
                  <c:v>1.181E-3</c:v>
                </c:pt>
                <c:pt idx="2730">
                  <c:v>9.7900000000000005E-4</c:v>
                </c:pt>
                <c:pt idx="2731">
                  <c:v>8.9300000000000002E-4</c:v>
                </c:pt>
                <c:pt idx="2732">
                  <c:v>8.1599999999999999E-4</c:v>
                </c:pt>
                <c:pt idx="2733">
                  <c:v>9.1200000000000005E-4</c:v>
                </c:pt>
                <c:pt idx="2734">
                  <c:v>1.158E-3</c:v>
                </c:pt>
                <c:pt idx="2735">
                  <c:v>1.364E-3</c:v>
                </c:pt>
                <c:pt idx="2736">
                  <c:v>1.273E-3</c:v>
                </c:pt>
                <c:pt idx="2737">
                  <c:v>8.6700000000000004E-4</c:v>
                </c:pt>
                <c:pt idx="2738">
                  <c:v>5.2599999999999999E-4</c:v>
                </c:pt>
                <c:pt idx="2739">
                  <c:v>6.8599999999999998E-4</c:v>
                </c:pt>
                <c:pt idx="2740">
                  <c:v>1.5529999999999999E-3</c:v>
                </c:pt>
                <c:pt idx="2741">
                  <c:v>2.9429999999999999E-3</c:v>
                </c:pt>
                <c:pt idx="2742">
                  <c:v>4.3889999999999997E-3</c:v>
                </c:pt>
                <c:pt idx="2743">
                  <c:v>5.7149999999999996E-3</c:v>
                </c:pt>
                <c:pt idx="2744">
                  <c:v>7.1510000000000002E-3</c:v>
                </c:pt>
                <c:pt idx="2745">
                  <c:v>8.8909999999999996E-3</c:v>
                </c:pt>
                <c:pt idx="2746">
                  <c:v>1.0884E-2</c:v>
                </c:pt>
                <c:pt idx="2747">
                  <c:v>1.298E-2</c:v>
                </c:pt>
                <c:pt idx="2748">
                  <c:v>1.5129E-2</c:v>
                </c:pt>
                <c:pt idx="2749">
                  <c:v>1.7385000000000001E-2</c:v>
                </c:pt>
                <c:pt idx="2750">
                  <c:v>1.9768999999999998E-2</c:v>
                </c:pt>
                <c:pt idx="2751">
                  <c:v>2.2242999999999999E-2</c:v>
                </c:pt>
                <c:pt idx="2752">
                  <c:v>2.4761999999999999E-2</c:v>
                </c:pt>
                <c:pt idx="2753">
                  <c:v>2.7184E-2</c:v>
                </c:pt>
                <c:pt idx="2754">
                  <c:v>2.9353000000000001E-2</c:v>
                </c:pt>
                <c:pt idx="2755">
                  <c:v>3.1289999999999998E-2</c:v>
                </c:pt>
                <c:pt idx="2756">
                  <c:v>3.3175000000000003E-2</c:v>
                </c:pt>
                <c:pt idx="2757">
                  <c:v>3.5159000000000003E-2</c:v>
                </c:pt>
                <c:pt idx="2758">
                  <c:v>3.7088999999999997E-2</c:v>
                </c:pt>
                <c:pt idx="2759">
                  <c:v>3.8710000000000001E-2</c:v>
                </c:pt>
                <c:pt idx="2760">
                  <c:v>4.0030000000000003E-2</c:v>
                </c:pt>
                <c:pt idx="2761">
                  <c:v>4.1218999999999999E-2</c:v>
                </c:pt>
                <c:pt idx="2762">
                  <c:v>4.2415000000000001E-2</c:v>
                </c:pt>
                <c:pt idx="2763">
                  <c:v>4.3707999999999997E-2</c:v>
                </c:pt>
                <c:pt idx="2764">
                  <c:v>4.5206999999999997E-2</c:v>
                </c:pt>
                <c:pt idx="2765">
                  <c:v>4.6873999999999999E-2</c:v>
                </c:pt>
                <c:pt idx="2766">
                  <c:v>4.8016000000000003E-2</c:v>
                </c:pt>
                <c:pt idx="2767">
                  <c:v>4.8009999999999997E-2</c:v>
                </c:pt>
                <c:pt idx="2768">
                  <c:v>4.7043000000000001E-2</c:v>
                </c:pt>
                <c:pt idx="2769">
                  <c:v>4.5504999999999997E-2</c:v>
                </c:pt>
                <c:pt idx="2770">
                  <c:v>4.3679000000000003E-2</c:v>
                </c:pt>
                <c:pt idx="2771">
                  <c:v>4.1737000000000003E-2</c:v>
                </c:pt>
                <c:pt idx="2772">
                  <c:v>3.9726999999999998E-2</c:v>
                </c:pt>
                <c:pt idx="2773">
                  <c:v>3.7689E-2</c:v>
                </c:pt>
                <c:pt idx="2774">
                  <c:v>3.5721000000000003E-2</c:v>
                </c:pt>
                <c:pt idx="2775">
                  <c:v>3.3853000000000001E-2</c:v>
                </c:pt>
                <c:pt idx="2776">
                  <c:v>3.1987000000000002E-2</c:v>
                </c:pt>
                <c:pt idx="2777">
                  <c:v>3.0075000000000001E-2</c:v>
                </c:pt>
                <c:pt idx="2778">
                  <c:v>2.8347000000000001E-2</c:v>
                </c:pt>
                <c:pt idx="2779">
                  <c:v>2.7154000000000001E-2</c:v>
                </c:pt>
                <c:pt idx="2780">
                  <c:v>2.6624999999999999E-2</c:v>
                </c:pt>
                <c:pt idx="2781">
                  <c:v>2.6508E-2</c:v>
                </c:pt>
                <c:pt idx="2782">
                  <c:v>2.6332999999999999E-2</c:v>
                </c:pt>
                <c:pt idx="2783">
                  <c:v>2.5943999999999998E-2</c:v>
                </c:pt>
                <c:pt idx="2784">
                  <c:v>2.5617000000000001E-2</c:v>
                </c:pt>
                <c:pt idx="2785">
                  <c:v>2.5641000000000001E-2</c:v>
                </c:pt>
                <c:pt idx="2786">
                  <c:v>2.623E-2</c:v>
                </c:pt>
                <c:pt idx="2787">
                  <c:v>2.7647999999999999E-2</c:v>
                </c:pt>
                <c:pt idx="2788">
                  <c:v>2.9936999999999998E-2</c:v>
                </c:pt>
                <c:pt idx="2789">
                  <c:v>3.2187E-2</c:v>
                </c:pt>
                <c:pt idx="2790">
                  <c:v>3.3079999999999998E-2</c:v>
                </c:pt>
                <c:pt idx="2791">
                  <c:v>3.2536000000000002E-2</c:v>
                </c:pt>
                <c:pt idx="2792">
                  <c:v>3.1419000000000002E-2</c:v>
                </c:pt>
                <c:pt idx="2793">
                  <c:v>3.015E-2</c:v>
                </c:pt>
                <c:pt idx="2794">
                  <c:v>2.8639999999999999E-2</c:v>
                </c:pt>
                <c:pt idx="2795">
                  <c:v>2.6700000000000002E-2</c:v>
                </c:pt>
                <c:pt idx="2796">
                  <c:v>2.4309999999999998E-2</c:v>
                </c:pt>
                <c:pt idx="2797">
                  <c:v>2.1735999999999998E-2</c:v>
                </c:pt>
                <c:pt idx="2798">
                  <c:v>1.9331999999999998E-2</c:v>
                </c:pt>
                <c:pt idx="2799">
                  <c:v>1.7277000000000001E-2</c:v>
                </c:pt>
                <c:pt idx="2800">
                  <c:v>1.5546000000000001E-2</c:v>
                </c:pt>
                <c:pt idx="2801">
                  <c:v>1.4081E-2</c:v>
                </c:pt>
                <c:pt idx="2802">
                  <c:v>1.294E-2</c:v>
                </c:pt>
                <c:pt idx="2803">
                  <c:v>1.2258E-2</c:v>
                </c:pt>
                <c:pt idx="2804">
                  <c:v>1.2086E-2</c:v>
                </c:pt>
                <c:pt idx="2805">
                  <c:v>1.2312E-2</c:v>
                </c:pt>
                <c:pt idx="2806">
                  <c:v>1.2800000000000001E-2</c:v>
                </c:pt>
                <c:pt idx="2807">
                  <c:v>1.3502E-2</c:v>
                </c:pt>
                <c:pt idx="2808">
                  <c:v>1.4430999999999999E-2</c:v>
                </c:pt>
                <c:pt idx="2809">
                  <c:v>1.5651999999999999E-2</c:v>
                </c:pt>
                <c:pt idx="2810">
                  <c:v>1.7297E-2</c:v>
                </c:pt>
                <c:pt idx="2811">
                  <c:v>1.9480000000000001E-2</c:v>
                </c:pt>
                <c:pt idx="2812">
                  <c:v>2.2148999999999999E-2</c:v>
                </c:pt>
                <c:pt idx="2813">
                  <c:v>2.4917000000000002E-2</c:v>
                </c:pt>
                <c:pt idx="2814">
                  <c:v>2.7035E-2</c:v>
                </c:pt>
                <c:pt idx="2815">
                  <c:v>2.8462999999999999E-2</c:v>
                </c:pt>
                <c:pt idx="2816">
                  <c:v>2.9586999999999999E-2</c:v>
                </c:pt>
                <c:pt idx="2817">
                  <c:v>3.0665999999999999E-2</c:v>
                </c:pt>
                <c:pt idx="2818">
                  <c:v>3.1975000000000003E-2</c:v>
                </c:pt>
                <c:pt idx="2819">
                  <c:v>3.3843999999999999E-2</c:v>
                </c:pt>
                <c:pt idx="2820">
                  <c:v>3.6344000000000001E-2</c:v>
                </c:pt>
                <c:pt idx="2821">
                  <c:v>3.9421999999999999E-2</c:v>
                </c:pt>
                <c:pt idx="2822">
                  <c:v>4.3164000000000001E-2</c:v>
                </c:pt>
                <c:pt idx="2823">
                  <c:v>4.768E-2</c:v>
                </c:pt>
                <c:pt idx="2824">
                  <c:v>5.3064E-2</c:v>
                </c:pt>
                <c:pt idx="2825">
                  <c:v>5.9449000000000002E-2</c:v>
                </c:pt>
                <c:pt idx="2826">
                  <c:v>6.6977999999999996E-2</c:v>
                </c:pt>
                <c:pt idx="2827">
                  <c:v>7.5661000000000006E-2</c:v>
                </c:pt>
                <c:pt idx="2828">
                  <c:v>8.5242999999999999E-2</c:v>
                </c:pt>
                <c:pt idx="2829">
                  <c:v>9.5272999999999997E-2</c:v>
                </c:pt>
                <c:pt idx="2830">
                  <c:v>0.105351</c:v>
                </c:pt>
                <c:pt idx="2831">
                  <c:v>0.11531</c:v>
                </c:pt>
                <c:pt idx="2832">
                  <c:v>0.12522800000000001</c:v>
                </c:pt>
                <c:pt idx="2833">
                  <c:v>0.13538900000000001</c:v>
                </c:pt>
                <c:pt idx="2834">
                  <c:v>0.14624699999999999</c:v>
                </c:pt>
                <c:pt idx="2835">
                  <c:v>0.15825700000000001</c:v>
                </c:pt>
                <c:pt idx="2836">
                  <c:v>0.170932</c:v>
                </c:pt>
                <c:pt idx="2837">
                  <c:v>0.18263499999999999</c:v>
                </c:pt>
                <c:pt idx="2838">
                  <c:v>0.19248199999999999</c:v>
                </c:pt>
                <c:pt idx="2839">
                  <c:v>0.201267</c:v>
                </c:pt>
                <c:pt idx="2840">
                  <c:v>0.210011</c:v>
                </c:pt>
                <c:pt idx="2841">
                  <c:v>0.21907299999999999</c:v>
                </c:pt>
                <c:pt idx="2842">
                  <c:v>0.228383</c:v>
                </c:pt>
                <c:pt idx="2843">
                  <c:v>0.237731</c:v>
                </c:pt>
                <c:pt idx="2844">
                  <c:v>0.24700900000000001</c:v>
                </c:pt>
                <c:pt idx="2845">
                  <c:v>0.256436</c:v>
                </c:pt>
                <c:pt idx="2846">
                  <c:v>0.26639499999999999</c:v>
                </c:pt>
                <c:pt idx="2847">
                  <c:v>0.27721000000000001</c:v>
                </c:pt>
                <c:pt idx="2848">
                  <c:v>0.28908400000000001</c:v>
                </c:pt>
                <c:pt idx="2849">
                  <c:v>0.301759</c:v>
                </c:pt>
                <c:pt idx="2850">
                  <c:v>0.31470399999999998</c:v>
                </c:pt>
                <c:pt idx="2851">
                  <c:v>0.32769999999999999</c:v>
                </c:pt>
                <c:pt idx="2852">
                  <c:v>0.34078000000000003</c:v>
                </c:pt>
                <c:pt idx="2853">
                  <c:v>0.354022</c:v>
                </c:pt>
                <c:pt idx="2854">
                  <c:v>0.36745899999999998</c:v>
                </c:pt>
                <c:pt idx="2855">
                  <c:v>0.38119500000000001</c:v>
                </c:pt>
                <c:pt idx="2856">
                  <c:v>0.39552300000000001</c:v>
                </c:pt>
                <c:pt idx="2857">
                  <c:v>0.41059800000000002</c:v>
                </c:pt>
                <c:pt idx="2858">
                  <c:v>0.42601</c:v>
                </c:pt>
                <c:pt idx="2859">
                  <c:v>0.44104100000000002</c:v>
                </c:pt>
                <c:pt idx="2860">
                  <c:v>0.45490700000000001</c:v>
                </c:pt>
                <c:pt idx="2861">
                  <c:v>0.46754099999999998</c:v>
                </c:pt>
                <c:pt idx="2862">
                  <c:v>0.48001899999999997</c:v>
                </c:pt>
                <c:pt idx="2863">
                  <c:v>0.49299399999999999</c:v>
                </c:pt>
                <c:pt idx="2864">
                  <c:v>0.50658700000000001</c:v>
                </c:pt>
                <c:pt idx="2865">
                  <c:v>0.52077300000000004</c:v>
                </c:pt>
                <c:pt idx="2866">
                  <c:v>0.53541300000000003</c:v>
                </c:pt>
                <c:pt idx="2867">
                  <c:v>0.55022899999999997</c:v>
                </c:pt>
                <c:pt idx="2868">
                  <c:v>0.56505700000000003</c:v>
                </c:pt>
                <c:pt idx="2869">
                  <c:v>0.58000600000000002</c:v>
                </c:pt>
                <c:pt idx="2870">
                  <c:v>0.59531999999999996</c:v>
                </c:pt>
                <c:pt idx="2871">
                  <c:v>0.61113799999999996</c:v>
                </c:pt>
                <c:pt idx="2872">
                  <c:v>0.62727900000000003</c:v>
                </c:pt>
                <c:pt idx="2873">
                  <c:v>0.64329199999999997</c:v>
                </c:pt>
                <c:pt idx="2874">
                  <c:v>0.65903500000000004</c:v>
                </c:pt>
                <c:pt idx="2875">
                  <c:v>0.67481000000000002</c:v>
                </c:pt>
                <c:pt idx="2876">
                  <c:v>0.69082200000000005</c:v>
                </c:pt>
                <c:pt idx="2877">
                  <c:v>0.70707200000000003</c:v>
                </c:pt>
                <c:pt idx="2878">
                  <c:v>0.72362199999999999</c:v>
                </c:pt>
                <c:pt idx="2879">
                  <c:v>0.74106300000000003</c:v>
                </c:pt>
                <c:pt idx="2880">
                  <c:v>0.75939699999999999</c:v>
                </c:pt>
                <c:pt idx="2881">
                  <c:v>0.77641000000000004</c:v>
                </c:pt>
                <c:pt idx="2882">
                  <c:v>0.79090700000000003</c:v>
                </c:pt>
                <c:pt idx="2883">
                  <c:v>0.80330900000000005</c:v>
                </c:pt>
                <c:pt idx="2884">
                  <c:v>0.81453200000000003</c:v>
                </c:pt>
                <c:pt idx="2885">
                  <c:v>0.82532499999999998</c:v>
                </c:pt>
                <c:pt idx="2886">
                  <c:v>0.83619200000000005</c:v>
                </c:pt>
                <c:pt idx="2887">
                  <c:v>0.84738199999999997</c:v>
                </c:pt>
                <c:pt idx="2888">
                  <c:v>0.85881799999999997</c:v>
                </c:pt>
                <c:pt idx="2889">
                  <c:v>0.87009999999999998</c:v>
                </c:pt>
                <c:pt idx="2890">
                  <c:v>0.880467</c:v>
                </c:pt>
                <c:pt idx="2891">
                  <c:v>0.88914800000000005</c:v>
                </c:pt>
                <c:pt idx="2892">
                  <c:v>0.89615199999999995</c:v>
                </c:pt>
                <c:pt idx="2893">
                  <c:v>0.90213900000000002</c:v>
                </c:pt>
                <c:pt idx="2894">
                  <c:v>0.907744</c:v>
                </c:pt>
                <c:pt idx="2895">
                  <c:v>0.91325599999999996</c:v>
                </c:pt>
                <c:pt idx="2896">
                  <c:v>0.918713</c:v>
                </c:pt>
                <c:pt idx="2897">
                  <c:v>0.92411600000000005</c:v>
                </c:pt>
                <c:pt idx="2898">
                  <c:v>0.92948600000000003</c:v>
                </c:pt>
                <c:pt idx="2899">
                  <c:v>0.93488599999999999</c:v>
                </c:pt>
                <c:pt idx="2900">
                  <c:v>0.94049700000000003</c:v>
                </c:pt>
                <c:pt idx="2901">
                  <c:v>0.94650400000000001</c:v>
                </c:pt>
                <c:pt idx="2902">
                  <c:v>0.95291000000000003</c:v>
                </c:pt>
                <c:pt idx="2903">
                  <c:v>0.95953100000000002</c:v>
                </c:pt>
                <c:pt idx="2904">
                  <c:v>0.96568699999999996</c:v>
                </c:pt>
                <c:pt idx="2905">
                  <c:v>0.97014299999999998</c:v>
                </c:pt>
                <c:pt idx="2906">
                  <c:v>0.97261600000000004</c:v>
                </c:pt>
                <c:pt idx="2907">
                  <c:v>0.97341500000000003</c:v>
                </c:pt>
                <c:pt idx="2908">
                  <c:v>0.97330899999999998</c:v>
                </c:pt>
                <c:pt idx="2909">
                  <c:v>0.97311700000000001</c:v>
                </c:pt>
                <c:pt idx="2910">
                  <c:v>0.97320600000000002</c:v>
                </c:pt>
                <c:pt idx="2911">
                  <c:v>0.97334100000000001</c:v>
                </c:pt>
                <c:pt idx="2912">
                  <c:v>0.97298899999999999</c:v>
                </c:pt>
                <c:pt idx="2913">
                  <c:v>0.97179099999999996</c:v>
                </c:pt>
                <c:pt idx="2914">
                  <c:v>0.96980299999999997</c:v>
                </c:pt>
                <c:pt idx="2915">
                  <c:v>0.96747399999999995</c:v>
                </c:pt>
                <c:pt idx="2916">
                  <c:v>0.96519999999999995</c:v>
                </c:pt>
                <c:pt idx="2917">
                  <c:v>0.96293700000000004</c:v>
                </c:pt>
                <c:pt idx="2918">
                  <c:v>0.960561</c:v>
                </c:pt>
                <c:pt idx="2919">
                  <c:v>0.95817799999999997</c:v>
                </c:pt>
                <c:pt idx="2920">
                  <c:v>0.95622200000000002</c:v>
                </c:pt>
                <c:pt idx="2921">
                  <c:v>0.95531699999999997</c:v>
                </c:pt>
                <c:pt idx="2922">
                  <c:v>0.95547899999999997</c:v>
                </c:pt>
                <c:pt idx="2923">
                  <c:v>0.95585900000000001</c:v>
                </c:pt>
                <c:pt idx="2924">
                  <c:v>0.95586199999999999</c:v>
                </c:pt>
                <c:pt idx="2925">
                  <c:v>0.95550900000000005</c:v>
                </c:pt>
                <c:pt idx="2926">
                  <c:v>0.95497900000000002</c:v>
                </c:pt>
                <c:pt idx="2927">
                  <c:v>0.95430700000000002</c:v>
                </c:pt>
                <c:pt idx="2928">
                  <c:v>0.95311699999999999</c:v>
                </c:pt>
                <c:pt idx="2929">
                  <c:v>0.95036299999999996</c:v>
                </c:pt>
                <c:pt idx="2930">
                  <c:v>0.94565299999999997</c:v>
                </c:pt>
                <c:pt idx="2931">
                  <c:v>0.94058900000000001</c:v>
                </c:pt>
                <c:pt idx="2932">
                  <c:v>0.93559599999999998</c:v>
                </c:pt>
                <c:pt idx="2933">
                  <c:v>0.92952500000000005</c:v>
                </c:pt>
                <c:pt idx="2934">
                  <c:v>0.92182299999999995</c:v>
                </c:pt>
                <c:pt idx="2935">
                  <c:v>0.91262399999999999</c:v>
                </c:pt>
                <c:pt idx="2936">
                  <c:v>0.90227100000000005</c:v>
                </c:pt>
                <c:pt idx="2937">
                  <c:v>0.89108399999999999</c:v>
                </c:pt>
                <c:pt idx="2938">
                  <c:v>0.87924199999999997</c:v>
                </c:pt>
                <c:pt idx="2939">
                  <c:v>0.86663999999999997</c:v>
                </c:pt>
                <c:pt idx="2940">
                  <c:v>0.85296000000000005</c:v>
                </c:pt>
                <c:pt idx="2941">
                  <c:v>0.83816400000000002</c:v>
                </c:pt>
                <c:pt idx="2942">
                  <c:v>0.82271000000000005</c:v>
                </c:pt>
                <c:pt idx="2943">
                  <c:v>0.807176</c:v>
                </c:pt>
                <c:pt idx="2944">
                  <c:v>0.79195499999999996</c:v>
                </c:pt>
                <c:pt idx="2945">
                  <c:v>0.776949</c:v>
                </c:pt>
                <c:pt idx="2946">
                  <c:v>0.76139400000000002</c:v>
                </c:pt>
                <c:pt idx="2947">
                  <c:v>0.74470499999999995</c:v>
                </c:pt>
                <c:pt idx="2948">
                  <c:v>0.72739299999999996</c:v>
                </c:pt>
                <c:pt idx="2949">
                  <c:v>0.71029299999999995</c:v>
                </c:pt>
                <c:pt idx="2950">
                  <c:v>0.69376300000000002</c:v>
                </c:pt>
                <c:pt idx="2951">
                  <c:v>0.67776499999999995</c:v>
                </c:pt>
                <c:pt idx="2952">
                  <c:v>0.66235200000000005</c:v>
                </c:pt>
                <c:pt idx="2953">
                  <c:v>0.64790400000000004</c:v>
                </c:pt>
                <c:pt idx="2954">
                  <c:v>0.63478900000000005</c:v>
                </c:pt>
                <c:pt idx="2955">
                  <c:v>0.62258800000000003</c:v>
                </c:pt>
                <c:pt idx="2956">
                  <c:v>0.60993600000000003</c:v>
                </c:pt>
                <c:pt idx="2957">
                  <c:v>0.59651799999999999</c:v>
                </c:pt>
                <c:pt idx="2958">
                  <c:v>0.58340199999999998</c:v>
                </c:pt>
                <c:pt idx="2959">
                  <c:v>0.57130599999999998</c:v>
                </c:pt>
                <c:pt idx="2960">
                  <c:v>0.56032899999999997</c:v>
                </c:pt>
                <c:pt idx="2961">
                  <c:v>0.55031200000000002</c:v>
                </c:pt>
                <c:pt idx="2962">
                  <c:v>0.54108299999999998</c:v>
                </c:pt>
                <c:pt idx="2963">
                  <c:v>0.53252200000000005</c:v>
                </c:pt>
                <c:pt idx="2964">
                  <c:v>0.52457699999999996</c:v>
                </c:pt>
                <c:pt idx="2965">
                  <c:v>0.51722999999999997</c:v>
                </c:pt>
                <c:pt idx="2966">
                  <c:v>0.51043499999999997</c:v>
                </c:pt>
                <c:pt idx="2967">
                  <c:v>0.504139</c:v>
                </c:pt>
                <c:pt idx="2968">
                  <c:v>0.49825900000000001</c:v>
                </c:pt>
                <c:pt idx="2969">
                  <c:v>0.49265300000000001</c:v>
                </c:pt>
                <c:pt idx="2970">
                  <c:v>0.48722100000000002</c:v>
                </c:pt>
                <c:pt idx="2971">
                  <c:v>0.48201899999999998</c:v>
                </c:pt>
                <c:pt idx="2972">
                  <c:v>0.477188</c:v>
                </c:pt>
                <c:pt idx="2973">
                  <c:v>0.47279599999999999</c:v>
                </c:pt>
                <c:pt idx="2974">
                  <c:v>0.46876000000000001</c:v>
                </c:pt>
                <c:pt idx="2975">
                  <c:v>0.46492299999999998</c:v>
                </c:pt>
                <c:pt idx="2976">
                  <c:v>0.46118399999999998</c:v>
                </c:pt>
                <c:pt idx="2977">
                  <c:v>0.45752199999999998</c:v>
                </c:pt>
                <c:pt idx="2978">
                  <c:v>0.45395000000000002</c:v>
                </c:pt>
                <c:pt idx="2979">
                  <c:v>0.45050099999999998</c:v>
                </c:pt>
                <c:pt idx="2980">
                  <c:v>0.44723499999999999</c:v>
                </c:pt>
                <c:pt idx="2981">
                  <c:v>0.444218</c:v>
                </c:pt>
                <c:pt idx="2982">
                  <c:v>0.441496</c:v>
                </c:pt>
                <c:pt idx="2983">
                  <c:v>0.43907000000000002</c:v>
                </c:pt>
                <c:pt idx="2984">
                  <c:v>0.43686999999999998</c:v>
                </c:pt>
                <c:pt idx="2985">
                  <c:v>0.43476799999999999</c:v>
                </c:pt>
                <c:pt idx="2986">
                  <c:v>0.43273400000000001</c:v>
                </c:pt>
                <c:pt idx="2987">
                  <c:v>0.43104700000000001</c:v>
                </c:pt>
                <c:pt idx="2988">
                  <c:v>0.43019800000000002</c:v>
                </c:pt>
                <c:pt idx="2989">
                  <c:v>0.429956</c:v>
                </c:pt>
                <c:pt idx="2990">
                  <c:v>0.42943700000000001</c:v>
                </c:pt>
                <c:pt idx="2991">
                  <c:v>0.42827700000000002</c:v>
                </c:pt>
                <c:pt idx="2992">
                  <c:v>0.42664200000000002</c:v>
                </c:pt>
                <c:pt idx="2993">
                  <c:v>0.42482700000000001</c:v>
                </c:pt>
                <c:pt idx="2994">
                  <c:v>0.423012</c:v>
                </c:pt>
                <c:pt idx="2995">
                  <c:v>0.42130099999999998</c:v>
                </c:pt>
                <c:pt idx="2996">
                  <c:v>0.41991400000000001</c:v>
                </c:pt>
                <c:pt idx="2997">
                  <c:v>0.419178</c:v>
                </c:pt>
                <c:pt idx="2998">
                  <c:v>0.41900700000000002</c:v>
                </c:pt>
                <c:pt idx="2999">
                  <c:v>0.41870800000000002</c:v>
                </c:pt>
                <c:pt idx="3000">
                  <c:v>0.41786899999999999</c:v>
                </c:pt>
                <c:pt idx="3001">
                  <c:v>0.41664899999999999</c:v>
                </c:pt>
                <c:pt idx="3002">
                  <c:v>0.415435</c:v>
                </c:pt>
                <c:pt idx="3003">
                  <c:v>0.41459299999999999</c:v>
                </c:pt>
                <c:pt idx="3004">
                  <c:v>0.41432799999999997</c:v>
                </c:pt>
                <c:pt idx="3005">
                  <c:v>0.41456100000000001</c:v>
                </c:pt>
                <c:pt idx="3006">
                  <c:v>0.415043</c:v>
                </c:pt>
                <c:pt idx="3007">
                  <c:v>0.415634</c:v>
                </c:pt>
                <c:pt idx="3008">
                  <c:v>0.41638900000000001</c:v>
                </c:pt>
                <c:pt idx="3009">
                  <c:v>0.41754799999999997</c:v>
                </c:pt>
                <c:pt idx="3010">
                  <c:v>0.41958899999999999</c:v>
                </c:pt>
                <c:pt idx="3011">
                  <c:v>0.42318600000000001</c:v>
                </c:pt>
                <c:pt idx="3012">
                  <c:v>0.42852099999999999</c:v>
                </c:pt>
                <c:pt idx="3013">
                  <c:v>0.43402800000000002</c:v>
                </c:pt>
                <c:pt idx="3014">
                  <c:v>0.43801000000000001</c:v>
                </c:pt>
                <c:pt idx="3015">
                  <c:v>0.44067200000000001</c:v>
                </c:pt>
                <c:pt idx="3016">
                  <c:v>0.44275199999999998</c:v>
                </c:pt>
                <c:pt idx="3017">
                  <c:v>0.44480199999999998</c:v>
                </c:pt>
                <c:pt idx="3018">
                  <c:v>0.44731199999999999</c:v>
                </c:pt>
                <c:pt idx="3019">
                  <c:v>0.450708</c:v>
                </c:pt>
                <c:pt idx="3020">
                  <c:v>0.45495000000000002</c:v>
                </c:pt>
                <c:pt idx="3021">
                  <c:v>0.459567</c:v>
                </c:pt>
                <c:pt idx="3022">
                  <c:v>0.46402900000000002</c:v>
                </c:pt>
                <c:pt idx="3023">
                  <c:v>0.468246</c:v>
                </c:pt>
                <c:pt idx="3024">
                  <c:v>0.472941</c:v>
                </c:pt>
                <c:pt idx="3025">
                  <c:v>0.47873700000000002</c:v>
                </c:pt>
                <c:pt idx="3026">
                  <c:v>0.48546299999999998</c:v>
                </c:pt>
                <c:pt idx="3027">
                  <c:v>0.49262299999999998</c:v>
                </c:pt>
                <c:pt idx="3028">
                  <c:v>0.49990000000000001</c:v>
                </c:pt>
                <c:pt idx="3029">
                  <c:v>0.50717199999999996</c:v>
                </c:pt>
                <c:pt idx="3030">
                  <c:v>0.514602</c:v>
                </c:pt>
                <c:pt idx="3031">
                  <c:v>0.52270399999999995</c:v>
                </c:pt>
                <c:pt idx="3032">
                  <c:v>0.53196299999999996</c:v>
                </c:pt>
                <c:pt idx="3033">
                  <c:v>0.54229000000000005</c:v>
                </c:pt>
                <c:pt idx="3034">
                  <c:v>0.55318900000000004</c:v>
                </c:pt>
                <c:pt idx="3035">
                  <c:v>0.56425999999999998</c:v>
                </c:pt>
                <c:pt idx="3036">
                  <c:v>0.57489800000000002</c:v>
                </c:pt>
                <c:pt idx="3037">
                  <c:v>0.58394199999999996</c:v>
                </c:pt>
                <c:pt idx="3038">
                  <c:v>0.59099400000000002</c:v>
                </c:pt>
                <c:pt idx="3039">
                  <c:v>0.59717799999999999</c:v>
                </c:pt>
                <c:pt idx="3040">
                  <c:v>0.60366699999999995</c:v>
                </c:pt>
                <c:pt idx="3041">
                  <c:v>0.61012100000000002</c:v>
                </c:pt>
                <c:pt idx="3042">
                  <c:v>0.61541999999999997</c:v>
                </c:pt>
                <c:pt idx="3043">
                  <c:v>0.61916700000000002</c:v>
                </c:pt>
                <c:pt idx="3044">
                  <c:v>0.62140399999999996</c:v>
                </c:pt>
                <c:pt idx="3045">
                  <c:v>0.622614</c:v>
                </c:pt>
                <c:pt idx="3046">
                  <c:v>0.62360000000000004</c:v>
                </c:pt>
                <c:pt idx="3047">
                  <c:v>0.62506499999999998</c:v>
                </c:pt>
                <c:pt idx="3048">
                  <c:v>0.62737900000000002</c:v>
                </c:pt>
                <c:pt idx="3049">
                  <c:v>0.62997599999999998</c:v>
                </c:pt>
                <c:pt idx="3050">
                  <c:v>0.63161900000000004</c:v>
                </c:pt>
                <c:pt idx="3051">
                  <c:v>0.63190900000000005</c:v>
                </c:pt>
                <c:pt idx="3052">
                  <c:v>0.631355</c:v>
                </c:pt>
                <c:pt idx="3053">
                  <c:v>0.63054500000000002</c:v>
                </c:pt>
                <c:pt idx="3054">
                  <c:v>0.62992099999999995</c:v>
                </c:pt>
                <c:pt idx="3055">
                  <c:v>0.62980599999999998</c:v>
                </c:pt>
                <c:pt idx="3056">
                  <c:v>0.63009199999999999</c:v>
                </c:pt>
                <c:pt idx="3057">
                  <c:v>0.63004099999999996</c:v>
                </c:pt>
                <c:pt idx="3058">
                  <c:v>0.62917599999999996</c:v>
                </c:pt>
                <c:pt idx="3059">
                  <c:v>0.62794099999999997</c:v>
                </c:pt>
                <c:pt idx="3060">
                  <c:v>0.62685100000000005</c:v>
                </c:pt>
                <c:pt idx="3061">
                  <c:v>0.62559900000000002</c:v>
                </c:pt>
                <c:pt idx="3062">
                  <c:v>0.62362600000000001</c:v>
                </c:pt>
                <c:pt idx="3063">
                  <c:v>0.62100299999999997</c:v>
                </c:pt>
                <c:pt idx="3064">
                  <c:v>0.61791099999999999</c:v>
                </c:pt>
                <c:pt idx="3065">
                  <c:v>0.61401300000000003</c:v>
                </c:pt>
                <c:pt idx="3066">
                  <c:v>0.60940099999999997</c:v>
                </c:pt>
                <c:pt idx="3067">
                  <c:v>0.60417900000000002</c:v>
                </c:pt>
                <c:pt idx="3068">
                  <c:v>0.598051</c:v>
                </c:pt>
                <c:pt idx="3069">
                  <c:v>0.59121900000000005</c:v>
                </c:pt>
                <c:pt idx="3070">
                  <c:v>0.584457</c:v>
                </c:pt>
                <c:pt idx="3071">
                  <c:v>0.57872599999999996</c:v>
                </c:pt>
                <c:pt idx="3072">
                  <c:v>0.57409500000000002</c:v>
                </c:pt>
                <c:pt idx="3073">
                  <c:v>0.56905399999999995</c:v>
                </c:pt>
                <c:pt idx="3074">
                  <c:v>0.56246300000000005</c:v>
                </c:pt>
                <c:pt idx="3075">
                  <c:v>0.55475799999999997</c:v>
                </c:pt>
                <c:pt idx="3076">
                  <c:v>0.54677900000000002</c:v>
                </c:pt>
                <c:pt idx="3077">
                  <c:v>0.53916500000000001</c:v>
                </c:pt>
                <c:pt idx="3078">
                  <c:v>0.53241300000000003</c:v>
                </c:pt>
                <c:pt idx="3079">
                  <c:v>0.52659100000000003</c:v>
                </c:pt>
                <c:pt idx="3080">
                  <c:v>0.52110299999999998</c:v>
                </c:pt>
                <c:pt idx="3081">
                  <c:v>0.51531499999999997</c:v>
                </c:pt>
                <c:pt idx="3082">
                  <c:v>0.50923700000000005</c:v>
                </c:pt>
                <c:pt idx="3083">
                  <c:v>0.50320699999999996</c:v>
                </c:pt>
                <c:pt idx="3084">
                  <c:v>0.49716300000000002</c:v>
                </c:pt>
                <c:pt idx="3085">
                  <c:v>0.49091099999999999</c:v>
                </c:pt>
                <c:pt idx="3086">
                  <c:v>0.48491299999999998</c:v>
                </c:pt>
                <c:pt idx="3087">
                  <c:v>0.47933999999999999</c:v>
                </c:pt>
                <c:pt idx="3088">
                  <c:v>0.47315600000000002</c:v>
                </c:pt>
                <c:pt idx="3089">
                  <c:v>0.46556799999999998</c:v>
                </c:pt>
                <c:pt idx="3090">
                  <c:v>0.45607900000000001</c:v>
                </c:pt>
                <c:pt idx="3091">
                  <c:v>0.444467</c:v>
                </c:pt>
                <c:pt idx="3092">
                  <c:v>0.43165199999999998</c:v>
                </c:pt>
                <c:pt idx="3093">
                  <c:v>0.41903800000000002</c:v>
                </c:pt>
                <c:pt idx="3094">
                  <c:v>0.40735500000000002</c:v>
                </c:pt>
                <c:pt idx="3095">
                  <c:v>0.39653300000000002</c:v>
                </c:pt>
                <c:pt idx="3096">
                  <c:v>0.38593300000000003</c:v>
                </c:pt>
                <c:pt idx="3097">
                  <c:v>0.37503399999999998</c:v>
                </c:pt>
                <c:pt idx="3098">
                  <c:v>0.36410700000000001</c:v>
                </c:pt>
                <c:pt idx="3099">
                  <c:v>0.35352499999999998</c:v>
                </c:pt>
                <c:pt idx="3100">
                  <c:v>0.34364699999999998</c:v>
                </c:pt>
                <c:pt idx="3101">
                  <c:v>0.33493899999999999</c:v>
                </c:pt>
                <c:pt idx="3102">
                  <c:v>0.32722299999999999</c:v>
                </c:pt>
                <c:pt idx="3103">
                  <c:v>0.31963200000000003</c:v>
                </c:pt>
                <c:pt idx="3104">
                  <c:v>0.31175000000000003</c:v>
                </c:pt>
                <c:pt idx="3105">
                  <c:v>0.30395499999999998</c:v>
                </c:pt>
                <c:pt idx="3106">
                  <c:v>0.29672799999999999</c:v>
                </c:pt>
                <c:pt idx="3107">
                  <c:v>0.29021799999999998</c:v>
                </c:pt>
                <c:pt idx="3108">
                  <c:v>0.28449200000000002</c:v>
                </c:pt>
                <c:pt idx="3109">
                  <c:v>0.279667</c:v>
                </c:pt>
                <c:pt idx="3110">
                  <c:v>0.27520099999999997</c:v>
                </c:pt>
                <c:pt idx="3111">
                  <c:v>0.269455</c:v>
                </c:pt>
                <c:pt idx="3112">
                  <c:v>0.261515</c:v>
                </c:pt>
                <c:pt idx="3113">
                  <c:v>0.25248799999999999</c:v>
                </c:pt>
                <c:pt idx="3114">
                  <c:v>0.24359</c:v>
                </c:pt>
                <c:pt idx="3115">
                  <c:v>0.235155</c:v>
                </c:pt>
                <c:pt idx="3116">
                  <c:v>0.22703300000000001</c:v>
                </c:pt>
                <c:pt idx="3117">
                  <c:v>0.219083</c:v>
                </c:pt>
                <c:pt idx="3118">
                  <c:v>0.21135000000000001</c:v>
                </c:pt>
                <c:pt idx="3119">
                  <c:v>0.204099</c:v>
                </c:pt>
                <c:pt idx="3120">
                  <c:v>0.19767199999999999</c:v>
                </c:pt>
                <c:pt idx="3121">
                  <c:v>0.19214899999999999</c:v>
                </c:pt>
                <c:pt idx="3122">
                  <c:v>0.187196</c:v>
                </c:pt>
                <c:pt idx="3123">
                  <c:v>0.18249899999999999</c:v>
                </c:pt>
                <c:pt idx="3124">
                  <c:v>0.178118</c:v>
                </c:pt>
                <c:pt idx="3125">
                  <c:v>0.17402899999999999</c:v>
                </c:pt>
                <c:pt idx="3126">
                  <c:v>0.169847</c:v>
                </c:pt>
                <c:pt idx="3127">
                  <c:v>0.16556499999999999</c:v>
                </c:pt>
                <c:pt idx="3128">
                  <c:v>0.161861</c:v>
                </c:pt>
                <c:pt idx="3129">
                  <c:v>0.159278</c:v>
                </c:pt>
                <c:pt idx="3130">
                  <c:v>0.157724</c:v>
                </c:pt>
                <c:pt idx="3131">
                  <c:v>0.15681400000000001</c:v>
                </c:pt>
                <c:pt idx="3132">
                  <c:v>0.15639800000000001</c:v>
                </c:pt>
                <c:pt idx="3133">
                  <c:v>0.15645100000000001</c:v>
                </c:pt>
                <c:pt idx="3134">
                  <c:v>0.15670200000000001</c:v>
                </c:pt>
                <c:pt idx="3135">
                  <c:v>0.156726</c:v>
                </c:pt>
                <c:pt idx="3136">
                  <c:v>0.15647</c:v>
                </c:pt>
                <c:pt idx="3137">
                  <c:v>0.15620999999999999</c:v>
                </c:pt>
                <c:pt idx="3138">
                  <c:v>0.15615999999999999</c:v>
                </c:pt>
                <c:pt idx="3139">
                  <c:v>0.15646399999999999</c:v>
                </c:pt>
                <c:pt idx="3140">
                  <c:v>0.157467</c:v>
                </c:pt>
                <c:pt idx="3141">
                  <c:v>0.15959000000000001</c:v>
                </c:pt>
                <c:pt idx="3142">
                  <c:v>0.16300799999999999</c:v>
                </c:pt>
                <c:pt idx="3143">
                  <c:v>0.16767699999999999</c:v>
                </c:pt>
                <c:pt idx="3144">
                  <c:v>0.17355400000000001</c:v>
                </c:pt>
                <c:pt idx="3145">
                  <c:v>0.18060599999999999</c:v>
                </c:pt>
                <c:pt idx="3146">
                  <c:v>0.18850900000000001</c:v>
                </c:pt>
                <c:pt idx="3147">
                  <c:v>0.196634</c:v>
                </c:pt>
                <c:pt idx="3148">
                  <c:v>0.20463500000000001</c:v>
                </c:pt>
                <c:pt idx="3149">
                  <c:v>0.212591</c:v>
                </c:pt>
                <c:pt idx="3150">
                  <c:v>0.220689</c:v>
                </c:pt>
                <c:pt idx="3151">
                  <c:v>0.22900499999999999</c:v>
                </c:pt>
                <c:pt idx="3152">
                  <c:v>0.237485</c:v>
                </c:pt>
                <c:pt idx="3153">
                  <c:v>0.24588599999999999</c:v>
                </c:pt>
                <c:pt idx="3154">
                  <c:v>0.253774</c:v>
                </c:pt>
                <c:pt idx="3155">
                  <c:v>0.26093899999999998</c:v>
                </c:pt>
                <c:pt idx="3156">
                  <c:v>0.26764300000000002</c:v>
                </c:pt>
                <c:pt idx="3157">
                  <c:v>0.27396999999999999</c:v>
                </c:pt>
                <c:pt idx="3158">
                  <c:v>0.27923700000000001</c:v>
                </c:pt>
                <c:pt idx="3159">
                  <c:v>0.28270099999999998</c:v>
                </c:pt>
                <c:pt idx="3160">
                  <c:v>0.28440300000000002</c:v>
                </c:pt>
                <c:pt idx="3161">
                  <c:v>0.28516000000000002</c:v>
                </c:pt>
                <c:pt idx="3162">
                  <c:v>0.28586600000000001</c:v>
                </c:pt>
                <c:pt idx="3163">
                  <c:v>0.28704499999999999</c:v>
                </c:pt>
                <c:pt idx="3164">
                  <c:v>0.28878300000000001</c:v>
                </c:pt>
                <c:pt idx="3165">
                  <c:v>0.29089199999999998</c:v>
                </c:pt>
                <c:pt idx="3166">
                  <c:v>0.29323399999999999</c:v>
                </c:pt>
                <c:pt idx="3167">
                  <c:v>0.29592000000000002</c:v>
                </c:pt>
                <c:pt idx="3168">
                  <c:v>0.29920400000000003</c:v>
                </c:pt>
                <c:pt idx="3169">
                  <c:v>0.30309199999999997</c:v>
                </c:pt>
                <c:pt idx="3170">
                  <c:v>0.30699799999999999</c:v>
                </c:pt>
                <c:pt idx="3171">
                  <c:v>0.31026300000000001</c:v>
                </c:pt>
                <c:pt idx="3172">
                  <c:v>0.31291400000000003</c:v>
                </c:pt>
                <c:pt idx="3173">
                  <c:v>0.315328</c:v>
                </c:pt>
                <c:pt idx="3174">
                  <c:v>0.317722</c:v>
                </c:pt>
                <c:pt idx="3175">
                  <c:v>0.32010699999999997</c:v>
                </c:pt>
                <c:pt idx="3176">
                  <c:v>0.32244899999999999</c:v>
                </c:pt>
                <c:pt idx="3177">
                  <c:v>0.32470399999999999</c:v>
                </c:pt>
                <c:pt idx="3178">
                  <c:v>0.32677699999999998</c:v>
                </c:pt>
                <c:pt idx="3179">
                  <c:v>0.32859500000000003</c:v>
                </c:pt>
                <c:pt idx="3180">
                  <c:v>0.33009899999999998</c:v>
                </c:pt>
                <c:pt idx="3181">
                  <c:v>0.33097399999999999</c:v>
                </c:pt>
                <c:pt idx="3182">
                  <c:v>0.33086100000000002</c:v>
                </c:pt>
                <c:pt idx="3183">
                  <c:v>0.33009100000000002</c:v>
                </c:pt>
                <c:pt idx="3184">
                  <c:v>0.32952199999999998</c:v>
                </c:pt>
                <c:pt idx="3185">
                  <c:v>0.32990199999999997</c:v>
                </c:pt>
                <c:pt idx="3186">
                  <c:v>0.33097100000000002</c:v>
                </c:pt>
                <c:pt idx="3187">
                  <c:v>0.33177000000000001</c:v>
                </c:pt>
                <c:pt idx="3188">
                  <c:v>0.331928</c:v>
                </c:pt>
                <c:pt idx="3189">
                  <c:v>0.33171499999999998</c:v>
                </c:pt>
                <c:pt idx="3190">
                  <c:v>0.33157500000000001</c:v>
                </c:pt>
                <c:pt idx="3191">
                  <c:v>0.33173399999999997</c:v>
                </c:pt>
                <c:pt idx="3192">
                  <c:v>0.332119</c:v>
                </c:pt>
                <c:pt idx="3193">
                  <c:v>0.33246399999999998</c:v>
                </c:pt>
                <c:pt idx="3194">
                  <c:v>0.33247900000000002</c:v>
                </c:pt>
                <c:pt idx="3195">
                  <c:v>0.33208900000000002</c:v>
                </c:pt>
                <c:pt idx="3196">
                  <c:v>0.331424</c:v>
                </c:pt>
                <c:pt idx="3197">
                  <c:v>0.33062200000000003</c:v>
                </c:pt>
                <c:pt idx="3198">
                  <c:v>0.32980399999999999</c:v>
                </c:pt>
                <c:pt idx="3199">
                  <c:v>0.32906800000000003</c:v>
                </c:pt>
                <c:pt idx="3200">
                  <c:v>0.328484</c:v>
                </c:pt>
                <c:pt idx="3201">
                  <c:v>0.32815299999999997</c:v>
                </c:pt>
                <c:pt idx="3202">
                  <c:v>0.32824399999999998</c:v>
                </c:pt>
                <c:pt idx="3203">
                  <c:v>0.32885900000000001</c:v>
                </c:pt>
                <c:pt idx="3204">
                  <c:v>0.32987300000000003</c:v>
                </c:pt>
                <c:pt idx="3205">
                  <c:v>0.33108300000000002</c:v>
                </c:pt>
                <c:pt idx="3206">
                  <c:v>0.33250400000000002</c:v>
                </c:pt>
                <c:pt idx="3207">
                  <c:v>0.33443099999999998</c:v>
                </c:pt>
                <c:pt idx="3208">
                  <c:v>0.33726</c:v>
                </c:pt>
                <c:pt idx="3209">
                  <c:v>0.34112399999999998</c:v>
                </c:pt>
                <c:pt idx="3210">
                  <c:v>0.34540799999999999</c:v>
                </c:pt>
                <c:pt idx="3211">
                  <c:v>0.34925499999999998</c:v>
                </c:pt>
                <c:pt idx="3212">
                  <c:v>0.35262900000000003</c:v>
                </c:pt>
                <c:pt idx="3213">
                  <c:v>0.35586600000000002</c:v>
                </c:pt>
                <c:pt idx="3214">
                  <c:v>0.35914200000000002</c:v>
                </c:pt>
                <c:pt idx="3215">
                  <c:v>0.362458</c:v>
                </c:pt>
                <c:pt idx="3216">
                  <c:v>0.36587399999999998</c:v>
                </c:pt>
                <c:pt idx="3217">
                  <c:v>0.36958099999999999</c:v>
                </c:pt>
                <c:pt idx="3218">
                  <c:v>0.37370199999999998</c:v>
                </c:pt>
                <c:pt idx="3219">
                  <c:v>0.37816899999999998</c:v>
                </c:pt>
                <c:pt idx="3220">
                  <c:v>0.38284299999999999</c:v>
                </c:pt>
                <c:pt idx="3221">
                  <c:v>0.38769900000000002</c:v>
                </c:pt>
                <c:pt idx="3222">
                  <c:v>0.39276499999999998</c:v>
                </c:pt>
                <c:pt idx="3223">
                  <c:v>0.39796500000000001</c:v>
                </c:pt>
                <c:pt idx="3224">
                  <c:v>0.40316999999999997</c:v>
                </c:pt>
                <c:pt idx="3225">
                  <c:v>0.40832800000000002</c:v>
                </c:pt>
                <c:pt idx="3226">
                  <c:v>0.41341499999999998</c:v>
                </c:pt>
                <c:pt idx="3227">
                  <c:v>0.41832000000000003</c:v>
                </c:pt>
                <c:pt idx="3228">
                  <c:v>0.42296600000000001</c:v>
                </c:pt>
                <c:pt idx="3229">
                  <c:v>0.42754700000000001</c:v>
                </c:pt>
                <c:pt idx="3230">
                  <c:v>0.43231599999999998</c:v>
                </c:pt>
                <c:pt idx="3231">
                  <c:v>0.437199</c:v>
                </c:pt>
                <c:pt idx="3232">
                  <c:v>0.441944</c:v>
                </c:pt>
                <c:pt idx="3233">
                  <c:v>0.44632699999999997</c:v>
                </c:pt>
                <c:pt idx="3234">
                  <c:v>0.44989400000000002</c:v>
                </c:pt>
                <c:pt idx="3235">
                  <c:v>0.452098</c:v>
                </c:pt>
                <c:pt idx="3236">
                  <c:v>0.45313599999999998</c:v>
                </c:pt>
                <c:pt idx="3237">
                  <c:v>0.45370100000000002</c:v>
                </c:pt>
                <c:pt idx="3238">
                  <c:v>0.45425100000000002</c:v>
                </c:pt>
                <c:pt idx="3239">
                  <c:v>0.45471400000000001</c:v>
                </c:pt>
                <c:pt idx="3240">
                  <c:v>0.45469900000000002</c:v>
                </c:pt>
                <c:pt idx="3241">
                  <c:v>0.45398300000000003</c:v>
                </c:pt>
                <c:pt idx="3242">
                  <c:v>0.45261899999999999</c:v>
                </c:pt>
                <c:pt idx="3243">
                  <c:v>0.450793</c:v>
                </c:pt>
                <c:pt idx="3244">
                  <c:v>0.44869900000000001</c:v>
                </c:pt>
                <c:pt idx="3245">
                  <c:v>0.44647799999999999</c:v>
                </c:pt>
                <c:pt idx="3246">
                  <c:v>0.44420500000000002</c:v>
                </c:pt>
                <c:pt idx="3247">
                  <c:v>0.44197199999999998</c:v>
                </c:pt>
                <c:pt idx="3248">
                  <c:v>0.43990299999999999</c:v>
                </c:pt>
                <c:pt idx="3249">
                  <c:v>0.43808399999999997</c:v>
                </c:pt>
                <c:pt idx="3250">
                  <c:v>0.43652800000000003</c:v>
                </c:pt>
                <c:pt idx="3251">
                  <c:v>0.43522</c:v>
                </c:pt>
                <c:pt idx="3252">
                  <c:v>0.43419000000000002</c:v>
                </c:pt>
                <c:pt idx="3253">
                  <c:v>0.43347599999999997</c:v>
                </c:pt>
                <c:pt idx="3254">
                  <c:v>0.433002</c:v>
                </c:pt>
                <c:pt idx="3255">
                  <c:v>0.43248799999999998</c:v>
                </c:pt>
                <c:pt idx="3256">
                  <c:v>0.43166399999999999</c:v>
                </c:pt>
                <c:pt idx="3257">
                  <c:v>0.43059399999999998</c:v>
                </c:pt>
                <c:pt idx="3258">
                  <c:v>0.42960399999999999</c:v>
                </c:pt>
                <c:pt idx="3259">
                  <c:v>0.42902499999999999</c:v>
                </c:pt>
                <c:pt idx="3260">
                  <c:v>0.42907899999999999</c:v>
                </c:pt>
                <c:pt idx="3261">
                  <c:v>0.429809</c:v>
                </c:pt>
                <c:pt idx="3262">
                  <c:v>0.43098399999999998</c:v>
                </c:pt>
                <c:pt idx="3263">
                  <c:v>0.43217699999999998</c:v>
                </c:pt>
                <c:pt idx="3264">
                  <c:v>0.43317800000000001</c:v>
                </c:pt>
                <c:pt idx="3265">
                  <c:v>0.434193</c:v>
                </c:pt>
                <c:pt idx="3266">
                  <c:v>0.43552800000000003</c:v>
                </c:pt>
                <c:pt idx="3267">
                  <c:v>0.437361</c:v>
                </c:pt>
                <c:pt idx="3268">
                  <c:v>0.43971900000000003</c:v>
                </c:pt>
                <c:pt idx="3269">
                  <c:v>0.44250499999999998</c:v>
                </c:pt>
                <c:pt idx="3270">
                  <c:v>0.44558300000000001</c:v>
                </c:pt>
                <c:pt idx="3271">
                  <c:v>0.44886700000000002</c:v>
                </c:pt>
                <c:pt idx="3272">
                  <c:v>0.45226499999999997</c:v>
                </c:pt>
                <c:pt idx="3273">
                  <c:v>0.455598</c:v>
                </c:pt>
                <c:pt idx="3274">
                  <c:v>0.45856599999999997</c:v>
                </c:pt>
                <c:pt idx="3275">
                  <c:v>0.46085500000000001</c:v>
                </c:pt>
                <c:pt idx="3276">
                  <c:v>0.46232299999999998</c:v>
                </c:pt>
                <c:pt idx="3277">
                  <c:v>0.46303100000000003</c:v>
                </c:pt>
                <c:pt idx="3278">
                  <c:v>0.46304800000000002</c:v>
                </c:pt>
                <c:pt idx="3279">
                  <c:v>0.46228799999999998</c:v>
                </c:pt>
                <c:pt idx="3280">
                  <c:v>0.460698</c:v>
                </c:pt>
                <c:pt idx="3281">
                  <c:v>0.45852599999999999</c:v>
                </c:pt>
                <c:pt idx="3282">
                  <c:v>0.45606400000000002</c:v>
                </c:pt>
                <c:pt idx="3283">
                  <c:v>0.45342100000000002</c:v>
                </c:pt>
                <c:pt idx="3284">
                  <c:v>0.450654</c:v>
                </c:pt>
                <c:pt idx="3285">
                  <c:v>0.44783099999999998</c:v>
                </c:pt>
                <c:pt idx="3286">
                  <c:v>0.444992</c:v>
                </c:pt>
                <c:pt idx="3287">
                  <c:v>0.442218</c:v>
                </c:pt>
                <c:pt idx="3288">
                  <c:v>0.43969900000000001</c:v>
                </c:pt>
                <c:pt idx="3289">
                  <c:v>0.43750600000000001</c:v>
                </c:pt>
                <c:pt idx="3290">
                  <c:v>0.43532599999999999</c:v>
                </c:pt>
                <c:pt idx="3291">
                  <c:v>0.43273499999999998</c:v>
                </c:pt>
                <c:pt idx="3292">
                  <c:v>0.42961100000000002</c:v>
                </c:pt>
                <c:pt idx="3293">
                  <c:v>0.426037</c:v>
                </c:pt>
                <c:pt idx="3294">
                  <c:v>0.42207699999999998</c:v>
                </c:pt>
                <c:pt idx="3295">
                  <c:v>0.41776400000000002</c:v>
                </c:pt>
                <c:pt idx="3296">
                  <c:v>0.41310200000000002</c:v>
                </c:pt>
                <c:pt idx="3297">
                  <c:v>0.40798800000000002</c:v>
                </c:pt>
                <c:pt idx="3298">
                  <c:v>0.40223799999999998</c:v>
                </c:pt>
                <c:pt idx="3299">
                  <c:v>0.39580399999999999</c:v>
                </c:pt>
                <c:pt idx="3300">
                  <c:v>0.38889800000000002</c:v>
                </c:pt>
                <c:pt idx="3301">
                  <c:v>0.381803</c:v>
                </c:pt>
                <c:pt idx="3302">
                  <c:v>0.37467499999999998</c:v>
                </c:pt>
                <c:pt idx="3303">
                  <c:v>0.367537</c:v>
                </c:pt>
                <c:pt idx="3304">
                  <c:v>0.36036499999999999</c:v>
                </c:pt>
                <c:pt idx="3305">
                  <c:v>0.35313499999999998</c:v>
                </c:pt>
                <c:pt idx="3306">
                  <c:v>0.345883</c:v>
                </c:pt>
                <c:pt idx="3307">
                  <c:v>0.33879100000000001</c:v>
                </c:pt>
                <c:pt idx="3308">
                  <c:v>0.33210499999999998</c:v>
                </c:pt>
                <c:pt idx="3309">
                  <c:v>0.32592700000000002</c:v>
                </c:pt>
                <c:pt idx="3310">
                  <c:v>0.32022800000000001</c:v>
                </c:pt>
                <c:pt idx="3311">
                  <c:v>0.31502400000000003</c:v>
                </c:pt>
                <c:pt idx="3312">
                  <c:v>0.31031199999999998</c:v>
                </c:pt>
                <c:pt idx="3313">
                  <c:v>0.30584699999999998</c:v>
                </c:pt>
                <c:pt idx="3314">
                  <c:v>0.30125400000000002</c:v>
                </c:pt>
                <c:pt idx="3315">
                  <c:v>0.29648099999999999</c:v>
                </c:pt>
                <c:pt idx="3316">
                  <c:v>0.29178599999999999</c:v>
                </c:pt>
                <c:pt idx="3317">
                  <c:v>0.28736299999999998</c:v>
                </c:pt>
                <c:pt idx="3318">
                  <c:v>0.28328100000000001</c:v>
                </c:pt>
                <c:pt idx="3319">
                  <c:v>0.27962100000000001</c:v>
                </c:pt>
                <c:pt idx="3320">
                  <c:v>0.27646799999999999</c:v>
                </c:pt>
                <c:pt idx="3321">
                  <c:v>0.27378999999999998</c:v>
                </c:pt>
                <c:pt idx="3322">
                  <c:v>0.27138800000000002</c:v>
                </c:pt>
                <c:pt idx="3323">
                  <c:v>0.26898300000000003</c:v>
                </c:pt>
                <c:pt idx="3324">
                  <c:v>0.26638600000000001</c:v>
                </c:pt>
                <c:pt idx="3325">
                  <c:v>0.263596</c:v>
                </c:pt>
                <c:pt idx="3326">
                  <c:v>0.26075199999999998</c:v>
                </c:pt>
                <c:pt idx="3327">
                  <c:v>0.25802599999999998</c:v>
                </c:pt>
                <c:pt idx="3328">
                  <c:v>0.25552599999999998</c:v>
                </c:pt>
                <c:pt idx="3329">
                  <c:v>0.25326700000000002</c:v>
                </c:pt>
                <c:pt idx="3330">
                  <c:v>0.25124299999999999</c:v>
                </c:pt>
                <c:pt idx="3331">
                  <c:v>0.24946299999999999</c:v>
                </c:pt>
                <c:pt idx="3332">
                  <c:v>0.247916</c:v>
                </c:pt>
                <c:pt idx="3333">
                  <c:v>0.24655099999999999</c:v>
                </c:pt>
                <c:pt idx="3334">
                  <c:v>0.24532699999999999</c:v>
                </c:pt>
                <c:pt idx="3335">
                  <c:v>0.244253</c:v>
                </c:pt>
                <c:pt idx="3336">
                  <c:v>0.24332300000000001</c:v>
                </c:pt>
                <c:pt idx="3337">
                  <c:v>0.242505</c:v>
                </c:pt>
                <c:pt idx="3338">
                  <c:v>0.24177399999999999</c:v>
                </c:pt>
                <c:pt idx="3339">
                  <c:v>0.24116499999999999</c:v>
                </c:pt>
                <c:pt idx="3340">
                  <c:v>0.240761</c:v>
                </c:pt>
                <c:pt idx="3341">
                  <c:v>0.240651</c:v>
                </c:pt>
                <c:pt idx="3342">
                  <c:v>0.24088300000000001</c:v>
                </c:pt>
                <c:pt idx="3343">
                  <c:v>0.24143100000000001</c:v>
                </c:pt>
                <c:pt idx="3344">
                  <c:v>0.242178</c:v>
                </c:pt>
                <c:pt idx="3345">
                  <c:v>0.242898</c:v>
                </c:pt>
                <c:pt idx="3346">
                  <c:v>0.24332599999999999</c:v>
                </c:pt>
                <c:pt idx="3347">
                  <c:v>0.24337400000000001</c:v>
                </c:pt>
                <c:pt idx="3348">
                  <c:v>0.243255</c:v>
                </c:pt>
                <c:pt idx="3349">
                  <c:v>0.243286</c:v>
                </c:pt>
                <c:pt idx="3350">
                  <c:v>0.24362</c:v>
                </c:pt>
                <c:pt idx="3351">
                  <c:v>0.244198</c:v>
                </c:pt>
                <c:pt idx="3352">
                  <c:v>0.24488799999999999</c:v>
                </c:pt>
                <c:pt idx="3353">
                  <c:v>0.24562700000000001</c:v>
                </c:pt>
                <c:pt idx="3354">
                  <c:v>0.24642500000000001</c:v>
                </c:pt>
                <c:pt idx="3355">
                  <c:v>0.247284</c:v>
                </c:pt>
                <c:pt idx="3356">
                  <c:v>0.24815100000000001</c:v>
                </c:pt>
                <c:pt idx="3357">
                  <c:v>0.24898100000000001</c:v>
                </c:pt>
                <c:pt idx="3358">
                  <c:v>0.24979499999999999</c:v>
                </c:pt>
                <c:pt idx="3359">
                  <c:v>0.25065599999999999</c:v>
                </c:pt>
                <c:pt idx="3360">
                  <c:v>0.251583</c:v>
                </c:pt>
                <c:pt idx="3361">
                  <c:v>0.25252999999999998</c:v>
                </c:pt>
                <c:pt idx="3362">
                  <c:v>0.25343500000000002</c:v>
                </c:pt>
                <c:pt idx="3363">
                  <c:v>0.254274</c:v>
                </c:pt>
                <c:pt idx="3364">
                  <c:v>0.25506899999999999</c:v>
                </c:pt>
                <c:pt idx="3365">
                  <c:v>0.25584499999999999</c:v>
                </c:pt>
                <c:pt idx="3366">
                  <c:v>0.25659399999999999</c:v>
                </c:pt>
                <c:pt idx="3367">
                  <c:v>0.257274</c:v>
                </c:pt>
                <c:pt idx="3368">
                  <c:v>0.25784499999999999</c:v>
                </c:pt>
                <c:pt idx="3369">
                  <c:v>0.25828200000000001</c:v>
                </c:pt>
                <c:pt idx="3370">
                  <c:v>0.25858399999999998</c:v>
                </c:pt>
                <c:pt idx="3371">
                  <c:v>0.25878299999999999</c:v>
                </c:pt>
                <c:pt idx="3372">
                  <c:v>0.25894200000000001</c:v>
                </c:pt>
                <c:pt idx="3373">
                  <c:v>0.25910300000000003</c:v>
                </c:pt>
                <c:pt idx="3374">
                  <c:v>0.25922499999999998</c:v>
                </c:pt>
                <c:pt idx="3375">
                  <c:v>0.25919399999999998</c:v>
                </c:pt>
                <c:pt idx="3376">
                  <c:v>0.25890800000000003</c:v>
                </c:pt>
                <c:pt idx="3377">
                  <c:v>0.25831799999999999</c:v>
                </c:pt>
                <c:pt idx="3378">
                  <c:v>0.25742700000000002</c:v>
                </c:pt>
                <c:pt idx="3379">
                  <c:v>0.256276</c:v>
                </c:pt>
                <c:pt idx="3380">
                  <c:v>0.25493900000000003</c:v>
                </c:pt>
                <c:pt idx="3381">
                  <c:v>0.253521</c:v>
                </c:pt>
                <c:pt idx="3382">
                  <c:v>0.252085</c:v>
                </c:pt>
                <c:pt idx="3383">
                  <c:v>0.250583</c:v>
                </c:pt>
                <c:pt idx="3384">
                  <c:v>0.24888399999999999</c:v>
                </c:pt>
                <c:pt idx="3385">
                  <c:v>0.24691199999999999</c:v>
                </c:pt>
                <c:pt idx="3386">
                  <c:v>0.24471200000000001</c:v>
                </c:pt>
                <c:pt idx="3387">
                  <c:v>0.24238299999999999</c:v>
                </c:pt>
                <c:pt idx="3388">
                  <c:v>0.23997099999999999</c:v>
                </c:pt>
                <c:pt idx="3389">
                  <c:v>0.23744899999999999</c:v>
                </c:pt>
                <c:pt idx="3390">
                  <c:v>0.23477500000000001</c:v>
                </c:pt>
                <c:pt idx="3391">
                  <c:v>0.23195499999999999</c:v>
                </c:pt>
                <c:pt idx="3392">
                  <c:v>0.22905600000000001</c:v>
                </c:pt>
                <c:pt idx="3393">
                  <c:v>0.226162</c:v>
                </c:pt>
                <c:pt idx="3394">
                  <c:v>0.22332399999999999</c:v>
                </c:pt>
                <c:pt idx="3395">
                  <c:v>0.22056400000000001</c:v>
                </c:pt>
                <c:pt idx="3396">
                  <c:v>0.21790300000000001</c:v>
                </c:pt>
                <c:pt idx="3397">
                  <c:v>0.21534700000000001</c:v>
                </c:pt>
                <c:pt idx="3398">
                  <c:v>0.212868</c:v>
                </c:pt>
                <c:pt idx="3399">
                  <c:v>0.21043300000000001</c:v>
                </c:pt>
                <c:pt idx="3400">
                  <c:v>0.20802399999999999</c:v>
                </c:pt>
                <c:pt idx="3401">
                  <c:v>0.20567299999999999</c:v>
                </c:pt>
                <c:pt idx="3402">
                  <c:v>0.20346600000000001</c:v>
                </c:pt>
                <c:pt idx="3403">
                  <c:v>0.20150499999999999</c:v>
                </c:pt>
                <c:pt idx="3404">
                  <c:v>0.19983000000000001</c:v>
                </c:pt>
                <c:pt idx="3405">
                  <c:v>0.19839000000000001</c:v>
                </c:pt>
                <c:pt idx="3406">
                  <c:v>0.19708000000000001</c:v>
                </c:pt>
                <c:pt idx="3407">
                  <c:v>0.19581599999999999</c:v>
                </c:pt>
                <c:pt idx="3408">
                  <c:v>0.19458400000000001</c:v>
                </c:pt>
                <c:pt idx="3409">
                  <c:v>0.19344700000000001</c:v>
                </c:pt>
                <c:pt idx="3410">
                  <c:v>0.19245599999999999</c:v>
                </c:pt>
                <c:pt idx="3411">
                  <c:v>0.191578</c:v>
                </c:pt>
                <c:pt idx="3412">
                  <c:v>0.19073100000000001</c:v>
                </c:pt>
                <c:pt idx="3413">
                  <c:v>0.18989300000000001</c:v>
                </c:pt>
                <c:pt idx="3414">
                  <c:v>0.189135</c:v>
                </c:pt>
                <c:pt idx="3415">
                  <c:v>0.18854599999999999</c:v>
                </c:pt>
                <c:pt idx="3416">
                  <c:v>0.18814900000000001</c:v>
                </c:pt>
                <c:pt idx="3417">
                  <c:v>0.18790499999999999</c:v>
                </c:pt>
                <c:pt idx="3418">
                  <c:v>0.18774099999999999</c:v>
                </c:pt>
                <c:pt idx="3419">
                  <c:v>0.187586</c:v>
                </c:pt>
                <c:pt idx="3420">
                  <c:v>0.18739500000000001</c:v>
                </c:pt>
                <c:pt idx="3421">
                  <c:v>0.18717500000000001</c:v>
                </c:pt>
                <c:pt idx="3422">
                  <c:v>0.18696399999999999</c:v>
                </c:pt>
                <c:pt idx="3423">
                  <c:v>0.18679499999999999</c:v>
                </c:pt>
                <c:pt idx="3424">
                  <c:v>0.18668000000000001</c:v>
                </c:pt>
                <c:pt idx="3425">
                  <c:v>0.18662899999999999</c:v>
                </c:pt>
                <c:pt idx="3426">
                  <c:v>0.18666199999999999</c:v>
                </c:pt>
                <c:pt idx="3427">
                  <c:v>0.18679799999999999</c:v>
                </c:pt>
                <c:pt idx="3428">
                  <c:v>0.18704200000000001</c:v>
                </c:pt>
                <c:pt idx="3429">
                  <c:v>0.18739900000000001</c:v>
                </c:pt>
                <c:pt idx="3430">
                  <c:v>0.187892</c:v>
                </c:pt>
                <c:pt idx="3431">
                  <c:v>0.188555</c:v>
                </c:pt>
                <c:pt idx="3432">
                  <c:v>0.189439</c:v>
                </c:pt>
                <c:pt idx="3433">
                  <c:v>0.190612</c:v>
                </c:pt>
                <c:pt idx="3434">
                  <c:v>0.19212399999999999</c:v>
                </c:pt>
                <c:pt idx="3435">
                  <c:v>0.19394900000000001</c:v>
                </c:pt>
                <c:pt idx="3436">
                  <c:v>0.196018</c:v>
                </c:pt>
                <c:pt idx="3437">
                  <c:v>0.19830200000000001</c:v>
                </c:pt>
                <c:pt idx="3438">
                  <c:v>0.20080899999999999</c:v>
                </c:pt>
                <c:pt idx="3439">
                  <c:v>0.20352600000000001</c:v>
                </c:pt>
                <c:pt idx="3440">
                  <c:v>0.20641799999999999</c:v>
                </c:pt>
                <c:pt idx="3441">
                  <c:v>0.209457</c:v>
                </c:pt>
                <c:pt idx="3442">
                  <c:v>0.21262900000000001</c:v>
                </c:pt>
                <c:pt idx="3443">
                  <c:v>0.215921</c:v>
                </c:pt>
                <c:pt idx="3444">
                  <c:v>0.21931400000000001</c:v>
                </c:pt>
                <c:pt idx="3445">
                  <c:v>0.22279199999999999</c:v>
                </c:pt>
                <c:pt idx="3446">
                  <c:v>0.226322</c:v>
                </c:pt>
                <c:pt idx="3447">
                  <c:v>0.22983999999999999</c:v>
                </c:pt>
                <c:pt idx="3448">
                  <c:v>0.23327500000000001</c:v>
                </c:pt>
                <c:pt idx="3449">
                  <c:v>0.23660200000000001</c:v>
                </c:pt>
                <c:pt idx="3450">
                  <c:v>0.239875</c:v>
                </c:pt>
                <c:pt idx="3451">
                  <c:v>0.24317800000000001</c:v>
                </c:pt>
                <c:pt idx="3452">
                  <c:v>0.24653700000000001</c:v>
                </c:pt>
                <c:pt idx="3453">
                  <c:v>0.249917</c:v>
                </c:pt>
                <c:pt idx="3454">
                  <c:v>0.253272</c:v>
                </c:pt>
                <c:pt idx="3455">
                  <c:v>0.25656000000000001</c:v>
                </c:pt>
                <c:pt idx="3456">
                  <c:v>0.25972499999999998</c:v>
                </c:pt>
                <c:pt idx="3457">
                  <c:v>0.26267600000000002</c:v>
                </c:pt>
                <c:pt idx="3458">
                  <c:v>0.26528400000000002</c:v>
                </c:pt>
                <c:pt idx="3459">
                  <c:v>0.26744800000000002</c:v>
                </c:pt>
                <c:pt idx="3460">
                  <c:v>0.26920100000000002</c:v>
                </c:pt>
                <c:pt idx="3461">
                  <c:v>0.270731</c:v>
                </c:pt>
                <c:pt idx="3462">
                  <c:v>0.27223700000000001</c:v>
                </c:pt>
                <c:pt idx="3463">
                  <c:v>0.273752</c:v>
                </c:pt>
                <c:pt idx="3464">
                  <c:v>0.27516000000000002</c:v>
                </c:pt>
                <c:pt idx="3465">
                  <c:v>0.27634999999999998</c:v>
                </c:pt>
                <c:pt idx="3466">
                  <c:v>0.277308</c:v>
                </c:pt>
                <c:pt idx="3467">
                  <c:v>0.27805999999999997</c:v>
                </c:pt>
                <c:pt idx="3468">
                  <c:v>0.27862900000000002</c:v>
                </c:pt>
                <c:pt idx="3469">
                  <c:v>0.27904099999999998</c:v>
                </c:pt>
                <c:pt idx="3470">
                  <c:v>0.279335</c:v>
                </c:pt>
                <c:pt idx="3471">
                  <c:v>0.27953099999999997</c:v>
                </c:pt>
                <c:pt idx="3472">
                  <c:v>0.279642</c:v>
                </c:pt>
                <c:pt idx="3473">
                  <c:v>0.27971000000000001</c:v>
                </c:pt>
                <c:pt idx="3474">
                  <c:v>0.27979300000000001</c:v>
                </c:pt>
                <c:pt idx="3475">
                  <c:v>0.27990599999999999</c:v>
                </c:pt>
                <c:pt idx="3476">
                  <c:v>0.28001100000000001</c:v>
                </c:pt>
                <c:pt idx="3477">
                  <c:v>0.28007700000000002</c:v>
                </c:pt>
                <c:pt idx="3478">
                  <c:v>0.28011200000000003</c:v>
                </c:pt>
                <c:pt idx="3479">
                  <c:v>0.28011900000000001</c:v>
                </c:pt>
                <c:pt idx="3480">
                  <c:v>0.28004000000000001</c:v>
                </c:pt>
                <c:pt idx="3481">
                  <c:v>0.27977099999999999</c:v>
                </c:pt>
                <c:pt idx="3482">
                  <c:v>0.27922999999999998</c:v>
                </c:pt>
                <c:pt idx="3483">
                  <c:v>0.278422</c:v>
                </c:pt>
                <c:pt idx="3484">
                  <c:v>0.27744999999999997</c:v>
                </c:pt>
                <c:pt idx="3485">
                  <c:v>0.276416</c:v>
                </c:pt>
                <c:pt idx="3486">
                  <c:v>0.27529700000000001</c:v>
                </c:pt>
                <c:pt idx="3487">
                  <c:v>0.27393899999999999</c:v>
                </c:pt>
                <c:pt idx="3488">
                  <c:v>0.27218599999999998</c:v>
                </c:pt>
                <c:pt idx="3489">
                  <c:v>0.26998699999999998</c:v>
                </c:pt>
                <c:pt idx="3490">
                  <c:v>0.26738000000000001</c:v>
                </c:pt>
                <c:pt idx="3491">
                  <c:v>0.26441199999999998</c:v>
                </c:pt>
                <c:pt idx="3492">
                  <c:v>0.261129</c:v>
                </c:pt>
                <c:pt idx="3493">
                  <c:v>0.25756699999999999</c:v>
                </c:pt>
                <c:pt idx="3494">
                  <c:v>0.25371100000000002</c:v>
                </c:pt>
                <c:pt idx="3495">
                  <c:v>0.24948799999999999</c:v>
                </c:pt>
                <c:pt idx="3496">
                  <c:v>0.24482899999999999</c:v>
                </c:pt>
                <c:pt idx="3497">
                  <c:v>0.23976900000000001</c:v>
                </c:pt>
                <c:pt idx="3498">
                  <c:v>0.23444699999999999</c:v>
                </c:pt>
                <c:pt idx="3499">
                  <c:v>0.22902600000000001</c:v>
                </c:pt>
                <c:pt idx="3500">
                  <c:v>0.22359499999999999</c:v>
                </c:pt>
                <c:pt idx="3501">
                  <c:v>0.21815200000000001</c:v>
                </c:pt>
                <c:pt idx="3502">
                  <c:v>0.21265100000000001</c:v>
                </c:pt>
                <c:pt idx="3503">
                  <c:v>0.207065</c:v>
                </c:pt>
                <c:pt idx="3504">
                  <c:v>0.20141200000000001</c:v>
                </c:pt>
                <c:pt idx="3505">
                  <c:v>0.195745</c:v>
                </c:pt>
                <c:pt idx="3506">
                  <c:v>0.190111</c:v>
                </c:pt>
                <c:pt idx="3507">
                  <c:v>0.18453800000000001</c:v>
                </c:pt>
                <c:pt idx="3508">
                  <c:v>0.17908099999999999</c:v>
                </c:pt>
                <c:pt idx="3509">
                  <c:v>0.17386199999999999</c:v>
                </c:pt>
                <c:pt idx="3510">
                  <c:v>0.169016</c:v>
                </c:pt>
                <c:pt idx="3511">
                  <c:v>0.16462099999999999</c:v>
                </c:pt>
                <c:pt idx="3512">
                  <c:v>0.16070699999999999</c:v>
                </c:pt>
                <c:pt idx="3513">
                  <c:v>0.157306</c:v>
                </c:pt>
                <c:pt idx="3514">
                  <c:v>0.15445200000000001</c:v>
                </c:pt>
                <c:pt idx="3515">
                  <c:v>0.152142</c:v>
                </c:pt>
                <c:pt idx="3516">
                  <c:v>0.15031700000000001</c:v>
                </c:pt>
                <c:pt idx="3517">
                  <c:v>0.148868</c:v>
                </c:pt>
                <c:pt idx="3518">
                  <c:v>0.14769499999999999</c:v>
                </c:pt>
                <c:pt idx="3519">
                  <c:v>0.14674999999999999</c:v>
                </c:pt>
                <c:pt idx="3520">
                  <c:v>0.14602799999999999</c:v>
                </c:pt>
                <c:pt idx="3521">
                  <c:v>0.14549899999999999</c:v>
                </c:pt>
                <c:pt idx="3522">
                  <c:v>0.14507200000000001</c:v>
                </c:pt>
                <c:pt idx="3523">
                  <c:v>0.14458099999999999</c:v>
                </c:pt>
                <c:pt idx="3524">
                  <c:v>0.143813</c:v>
                </c:pt>
                <c:pt idx="3525">
                  <c:v>0.14258000000000001</c:v>
                </c:pt>
                <c:pt idx="3526">
                  <c:v>0.14080300000000001</c:v>
                </c:pt>
                <c:pt idx="3527">
                  <c:v>0.138511</c:v>
                </c:pt>
                <c:pt idx="3528">
                  <c:v>0.13574800000000001</c:v>
                </c:pt>
                <c:pt idx="3529">
                  <c:v>0.132469</c:v>
                </c:pt>
                <c:pt idx="3530">
                  <c:v>0.12854599999999999</c:v>
                </c:pt>
                <c:pt idx="3531">
                  <c:v>0.123903</c:v>
                </c:pt>
                <c:pt idx="3532">
                  <c:v>0.118626</c:v>
                </c:pt>
                <c:pt idx="3533">
                  <c:v>0.112902</c:v>
                </c:pt>
                <c:pt idx="3534">
                  <c:v>0.106879</c:v>
                </c:pt>
                <c:pt idx="3535">
                  <c:v>0.100631</c:v>
                </c:pt>
                <c:pt idx="3536">
                  <c:v>9.4196000000000002E-2</c:v>
                </c:pt>
                <c:pt idx="3537">
                  <c:v>8.7576000000000001E-2</c:v>
                </c:pt>
                <c:pt idx="3538">
                  <c:v>8.0740999999999993E-2</c:v>
                </c:pt>
                <c:pt idx="3539">
                  <c:v>7.3698E-2</c:v>
                </c:pt>
                <c:pt idx="3540">
                  <c:v>6.6555000000000003E-2</c:v>
                </c:pt>
                <c:pt idx="3541">
                  <c:v>5.9478000000000003E-2</c:v>
                </c:pt>
                <c:pt idx="3542">
                  <c:v>5.2609999999999997E-2</c:v>
                </c:pt>
                <c:pt idx="3543">
                  <c:v>4.6042E-2</c:v>
                </c:pt>
                <c:pt idx="3544">
                  <c:v>3.9822000000000003E-2</c:v>
                </c:pt>
                <c:pt idx="3545">
                  <c:v>3.3954999999999999E-2</c:v>
                </c:pt>
                <c:pt idx="3546">
                  <c:v>2.8426E-2</c:v>
                </c:pt>
                <c:pt idx="3547">
                  <c:v>2.3234000000000001E-2</c:v>
                </c:pt>
                <c:pt idx="3548">
                  <c:v>1.8408999999999998E-2</c:v>
                </c:pt>
                <c:pt idx="3549">
                  <c:v>1.4031E-2</c:v>
                </c:pt>
                <c:pt idx="3550">
                  <c:v>1.0211E-2</c:v>
                </c:pt>
                <c:pt idx="3551">
                  <c:v>7.045E-3</c:v>
                </c:pt>
                <c:pt idx="3552">
                  <c:v>4.5539999999999999E-3</c:v>
                </c:pt>
                <c:pt idx="3553">
                  <c:v>2.699E-3</c:v>
                </c:pt>
                <c:pt idx="3554">
                  <c:v>1.4499999999999999E-3</c:v>
                </c:pt>
                <c:pt idx="3555">
                  <c:v>8.1599999999999999E-4</c:v>
                </c:pt>
                <c:pt idx="3556">
                  <c:v>6.6200000000000005E-4</c:v>
                </c:pt>
                <c:pt idx="3557">
                  <c:v>7.1500000000000003E-4</c:v>
                </c:pt>
                <c:pt idx="3558">
                  <c:v>1.382E-3</c:v>
                </c:pt>
                <c:pt idx="3559">
                  <c:v>2.6649999999999998E-3</c:v>
                </c:pt>
                <c:pt idx="3560">
                  <c:v>4.555E-3</c:v>
                </c:pt>
                <c:pt idx="3561">
                  <c:v>7.0210000000000003E-3</c:v>
                </c:pt>
                <c:pt idx="3562">
                  <c:v>1.0057999999999999E-2</c:v>
                </c:pt>
                <c:pt idx="3563">
                  <c:v>1.3723000000000001E-2</c:v>
                </c:pt>
                <c:pt idx="3564">
                  <c:v>1.8086000000000001E-2</c:v>
                </c:pt>
                <c:pt idx="3565">
                  <c:v>2.3167E-2</c:v>
                </c:pt>
                <c:pt idx="3566">
                  <c:v>2.8947000000000001E-2</c:v>
                </c:pt>
                <c:pt idx="3567">
                  <c:v>3.5416999999999997E-2</c:v>
                </c:pt>
                <c:pt idx="3568">
                  <c:v>4.2569999999999997E-2</c:v>
                </c:pt>
                <c:pt idx="3569">
                  <c:v>5.0382999999999997E-2</c:v>
                </c:pt>
                <c:pt idx="3570">
                  <c:v>5.8837E-2</c:v>
                </c:pt>
                <c:pt idx="3571">
                  <c:v>6.7953E-2</c:v>
                </c:pt>
                <c:pt idx="3572">
                  <c:v>7.7807000000000001E-2</c:v>
                </c:pt>
                <c:pt idx="3573">
                  <c:v>8.8511999999999993E-2</c:v>
                </c:pt>
                <c:pt idx="3574">
                  <c:v>0.100149</c:v>
                </c:pt>
                <c:pt idx="3575">
                  <c:v>0.11271299999999999</c:v>
                </c:pt>
                <c:pt idx="3576">
                  <c:v>0.126137</c:v>
                </c:pt>
                <c:pt idx="3577">
                  <c:v>0.14036299999999999</c:v>
                </c:pt>
                <c:pt idx="3578">
                  <c:v>0.15537200000000001</c:v>
                </c:pt>
                <c:pt idx="3579">
                  <c:v>0.171149</c:v>
                </c:pt>
                <c:pt idx="3580">
                  <c:v>0.187665</c:v>
                </c:pt>
                <c:pt idx="3581">
                  <c:v>0.20489399999999999</c:v>
                </c:pt>
                <c:pt idx="3582">
                  <c:v>0.22279399999999999</c:v>
                </c:pt>
                <c:pt idx="3583">
                  <c:v>0.241288</c:v>
                </c:pt>
                <c:pt idx="3584">
                  <c:v>0.26027699999999998</c:v>
                </c:pt>
                <c:pt idx="3585">
                  <c:v>0.27965499999999999</c:v>
                </c:pt>
                <c:pt idx="3586">
                  <c:v>0.29929800000000001</c:v>
                </c:pt>
                <c:pt idx="3587">
                  <c:v>0.319021</c:v>
                </c:pt>
                <c:pt idx="3588">
                  <c:v>0.33857799999999999</c:v>
                </c:pt>
                <c:pt idx="3589">
                  <c:v>0.35767599999999999</c:v>
                </c:pt>
                <c:pt idx="3590">
                  <c:v>0.37603300000000001</c:v>
                </c:pt>
                <c:pt idx="3591">
                  <c:v>0.39344000000000001</c:v>
                </c:pt>
                <c:pt idx="3592">
                  <c:v>0.40978399999999998</c:v>
                </c:pt>
                <c:pt idx="3593">
                  <c:v>0.42497200000000002</c:v>
                </c:pt>
                <c:pt idx="3594">
                  <c:v>0.438855</c:v>
                </c:pt>
                <c:pt idx="3595">
                  <c:v>0.45125900000000002</c:v>
                </c:pt>
                <c:pt idx="3596">
                  <c:v>0.46207399999999998</c:v>
                </c:pt>
                <c:pt idx="3597">
                  <c:v>0.471277</c:v>
                </c:pt>
                <c:pt idx="3598">
                  <c:v>0.47889300000000001</c:v>
                </c:pt>
                <c:pt idx="3599">
                  <c:v>0.48497400000000002</c:v>
                </c:pt>
                <c:pt idx="3600">
                  <c:v>0.48959599999999998</c:v>
                </c:pt>
                <c:pt idx="3601">
                  <c:v>0.49282399999999998</c:v>
                </c:pt>
                <c:pt idx="3602">
                  <c:v>0.494699</c:v>
                </c:pt>
                <c:pt idx="3603">
                  <c:v>0.49524600000000002</c:v>
                </c:pt>
                <c:pt idx="3604">
                  <c:v>0.49450699999999997</c:v>
                </c:pt>
                <c:pt idx="3605">
                  <c:v>0.49258400000000002</c:v>
                </c:pt>
                <c:pt idx="3606">
                  <c:v>0.48966300000000001</c:v>
                </c:pt>
                <c:pt idx="3607">
                  <c:v>0.48598999999999998</c:v>
                </c:pt>
                <c:pt idx="3608">
                  <c:v>0.481796</c:v>
                </c:pt>
                <c:pt idx="3609">
                  <c:v>0.47719699999999998</c:v>
                </c:pt>
                <c:pt idx="3610">
                  <c:v>0.47218700000000002</c:v>
                </c:pt>
                <c:pt idx="3611">
                  <c:v>0.46673199999999998</c:v>
                </c:pt>
                <c:pt idx="3612">
                  <c:v>0.46085399999999999</c:v>
                </c:pt>
                <c:pt idx="3613">
                  <c:v>0.45463999999999999</c:v>
                </c:pt>
                <c:pt idx="3614">
                  <c:v>0.44823400000000002</c:v>
                </c:pt>
                <c:pt idx="3615">
                  <c:v>0.44182199999999999</c:v>
                </c:pt>
                <c:pt idx="3616">
                  <c:v>0.43554799999999999</c:v>
                </c:pt>
                <c:pt idx="3617">
                  <c:v>0.42945</c:v>
                </c:pt>
                <c:pt idx="3618">
                  <c:v>0.42352499999999998</c:v>
                </c:pt>
                <c:pt idx="3619">
                  <c:v>0.41785499999999998</c:v>
                </c:pt>
                <c:pt idx="3620">
                  <c:v>0.41261199999999998</c:v>
                </c:pt>
                <c:pt idx="3621">
                  <c:v>0.407972</c:v>
                </c:pt>
                <c:pt idx="3622">
                  <c:v>0.40407100000000001</c:v>
                </c:pt>
                <c:pt idx="3623">
                  <c:v>0.40099800000000002</c:v>
                </c:pt>
                <c:pt idx="3624">
                  <c:v>0.39879399999999998</c:v>
                </c:pt>
                <c:pt idx="3625">
                  <c:v>0.39746999999999999</c:v>
                </c:pt>
                <c:pt idx="3626">
                  <c:v>0.397036</c:v>
                </c:pt>
                <c:pt idx="3627">
                  <c:v>0.39750999999999997</c:v>
                </c:pt>
                <c:pt idx="3628">
                  <c:v>0.39891799999999999</c:v>
                </c:pt>
                <c:pt idx="3629">
                  <c:v>0.40128200000000003</c:v>
                </c:pt>
                <c:pt idx="3630">
                  <c:v>0.40458300000000003</c:v>
                </c:pt>
                <c:pt idx="3631">
                  <c:v>0.408744</c:v>
                </c:pt>
                <c:pt idx="3632">
                  <c:v>0.41365600000000002</c:v>
                </c:pt>
                <c:pt idx="3633">
                  <c:v>0.41921199999999997</c:v>
                </c:pt>
                <c:pt idx="3634">
                  <c:v>0.42533199999999999</c:v>
                </c:pt>
                <c:pt idx="3635">
                  <c:v>0.43196600000000002</c:v>
                </c:pt>
                <c:pt idx="3636">
                  <c:v>0.43905899999999998</c:v>
                </c:pt>
                <c:pt idx="3637">
                  <c:v>0.44653300000000001</c:v>
                </c:pt>
                <c:pt idx="3638">
                  <c:v>0.454293</c:v>
                </c:pt>
                <c:pt idx="3639">
                  <c:v>0.46225899999999998</c:v>
                </c:pt>
                <c:pt idx="3640">
                  <c:v>0.47040700000000002</c:v>
                </c:pt>
                <c:pt idx="3641">
                  <c:v>0.47877500000000001</c:v>
                </c:pt>
                <c:pt idx="3642">
                  <c:v>0.48742999999999997</c:v>
                </c:pt>
                <c:pt idx="3643">
                  <c:v>0.49640899999999999</c:v>
                </c:pt>
                <c:pt idx="3644">
                  <c:v>0.50571900000000003</c:v>
                </c:pt>
                <c:pt idx="3645">
                  <c:v>0.51536300000000002</c:v>
                </c:pt>
                <c:pt idx="3646">
                  <c:v>0.52533700000000005</c:v>
                </c:pt>
                <c:pt idx="3647">
                  <c:v>0.53562299999999996</c:v>
                </c:pt>
                <c:pt idx="3648">
                  <c:v>0.54622499999999996</c:v>
                </c:pt>
                <c:pt idx="3649">
                  <c:v>0.55719300000000005</c:v>
                </c:pt>
                <c:pt idx="3650">
                  <c:v>0.568573</c:v>
                </c:pt>
                <c:pt idx="3651">
                  <c:v>0.58032600000000001</c:v>
                </c:pt>
                <c:pt idx="3652">
                  <c:v>0.59228899999999995</c:v>
                </c:pt>
                <c:pt idx="3653">
                  <c:v>0.60425600000000002</c:v>
                </c:pt>
                <c:pt idx="3654">
                  <c:v>0.616116</c:v>
                </c:pt>
                <c:pt idx="3655">
                  <c:v>0.62791600000000003</c:v>
                </c:pt>
                <c:pt idx="3656">
                  <c:v>0.63976599999999995</c:v>
                </c:pt>
                <c:pt idx="3657">
                  <c:v>0.65168800000000005</c:v>
                </c:pt>
                <c:pt idx="3658">
                  <c:v>0.66356400000000004</c:v>
                </c:pt>
                <c:pt idx="3659">
                  <c:v>0.67520100000000005</c:v>
                </c:pt>
                <c:pt idx="3660">
                  <c:v>0.68642899999999996</c:v>
                </c:pt>
                <c:pt idx="3661">
                  <c:v>0.69713800000000004</c:v>
                </c:pt>
                <c:pt idx="3662">
                  <c:v>0.70726699999999998</c:v>
                </c:pt>
                <c:pt idx="3663">
                  <c:v>0.71680299999999997</c:v>
                </c:pt>
                <c:pt idx="3664">
                  <c:v>0.72577800000000003</c:v>
                </c:pt>
                <c:pt idx="3665">
                  <c:v>0.73424599999999995</c:v>
                </c:pt>
                <c:pt idx="3666">
                  <c:v>0.74223399999999995</c:v>
                </c:pt>
                <c:pt idx="3667">
                  <c:v>0.74971699999999997</c:v>
                </c:pt>
                <c:pt idx="3668">
                  <c:v>0.75666</c:v>
                </c:pt>
                <c:pt idx="3669">
                  <c:v>0.76306399999999996</c:v>
                </c:pt>
                <c:pt idx="3670">
                  <c:v>0.76899399999999996</c:v>
                </c:pt>
                <c:pt idx="3671">
                  <c:v>0.77454699999999999</c:v>
                </c:pt>
                <c:pt idx="3672">
                  <c:v>0.77982700000000005</c:v>
                </c:pt>
                <c:pt idx="3673">
                  <c:v>0.78497300000000003</c:v>
                </c:pt>
                <c:pt idx="3674">
                  <c:v>0.79019200000000001</c:v>
                </c:pt>
                <c:pt idx="3675">
                  <c:v>0.795705</c:v>
                </c:pt>
                <c:pt idx="3676">
                  <c:v>0.80171000000000003</c:v>
                </c:pt>
                <c:pt idx="3677">
                  <c:v>0.80842800000000004</c:v>
                </c:pt>
                <c:pt idx="3678">
                  <c:v>0.81616100000000003</c:v>
                </c:pt>
                <c:pt idx="3679">
                  <c:v>0.82520099999999996</c:v>
                </c:pt>
                <c:pt idx="3680">
                  <c:v>0.83572299999999999</c:v>
                </c:pt>
                <c:pt idx="3681">
                  <c:v>0.84779199999999999</c:v>
                </c:pt>
                <c:pt idx="3682">
                  <c:v>0.86146100000000003</c:v>
                </c:pt>
                <c:pt idx="3683">
                  <c:v>0.87682099999999996</c:v>
                </c:pt>
                <c:pt idx="3684">
                  <c:v>0.89397099999999996</c:v>
                </c:pt>
                <c:pt idx="3685">
                  <c:v>0.91299600000000003</c:v>
                </c:pt>
                <c:pt idx="3686">
                  <c:v>0.93396299999999999</c:v>
                </c:pt>
                <c:pt idx="3687">
                  <c:v>0.95687900000000004</c:v>
                </c:pt>
                <c:pt idx="3688">
                  <c:v>0.98163999999999996</c:v>
                </c:pt>
                <c:pt idx="3689">
                  <c:v>1.0080560000000001</c:v>
                </c:pt>
                <c:pt idx="3690">
                  <c:v>1.0359080000000001</c:v>
                </c:pt>
                <c:pt idx="3691">
                  <c:v>1.0649409999999999</c:v>
                </c:pt>
                <c:pt idx="3692">
                  <c:v>1.094873</c:v>
                </c:pt>
                <c:pt idx="3693">
                  <c:v>1.1254550000000001</c:v>
                </c:pt>
                <c:pt idx="3694">
                  <c:v>1.156455</c:v>
                </c:pt>
                <c:pt idx="3695">
                  <c:v>1.1875370000000001</c:v>
                </c:pt>
                <c:pt idx="3696">
                  <c:v>1.21827</c:v>
                </c:pt>
                <c:pt idx="3697">
                  <c:v>1.2482949999999999</c:v>
                </c:pt>
                <c:pt idx="3698">
                  <c:v>1.277379</c:v>
                </c:pt>
                <c:pt idx="3699">
                  <c:v>1.3052919999999999</c:v>
                </c:pt>
                <c:pt idx="3700">
                  <c:v>1.3316939999999999</c:v>
                </c:pt>
                <c:pt idx="3701">
                  <c:v>1.356168</c:v>
                </c:pt>
                <c:pt idx="3702">
                  <c:v>1.3782840000000001</c:v>
                </c:pt>
                <c:pt idx="3703">
                  <c:v>1.397632</c:v>
                </c:pt>
                <c:pt idx="3704">
                  <c:v>1.4138790000000001</c:v>
                </c:pt>
                <c:pt idx="3705">
                  <c:v>1.4268240000000001</c:v>
                </c:pt>
                <c:pt idx="3706">
                  <c:v>1.4364410000000001</c:v>
                </c:pt>
                <c:pt idx="3707">
                  <c:v>1.4429259999999999</c:v>
                </c:pt>
                <c:pt idx="3708">
                  <c:v>1.4467380000000001</c:v>
                </c:pt>
                <c:pt idx="3709">
                  <c:v>1.4485110000000001</c:v>
                </c:pt>
                <c:pt idx="3710">
                  <c:v>1.448817</c:v>
                </c:pt>
                <c:pt idx="3711">
                  <c:v>1.4479470000000001</c:v>
                </c:pt>
                <c:pt idx="3712">
                  <c:v>1.445929</c:v>
                </c:pt>
                <c:pt idx="3713">
                  <c:v>1.4427319999999999</c:v>
                </c:pt>
                <c:pt idx="3714">
                  <c:v>1.4384239999999999</c:v>
                </c:pt>
                <c:pt idx="3715">
                  <c:v>1.4331929999999999</c:v>
                </c:pt>
                <c:pt idx="3716">
                  <c:v>1.427335</c:v>
                </c:pt>
                <c:pt idx="3717">
                  <c:v>1.421195</c:v>
                </c:pt>
                <c:pt idx="3718">
                  <c:v>1.41509</c:v>
                </c:pt>
                <c:pt idx="3719">
                  <c:v>1.4093290000000001</c:v>
                </c:pt>
                <c:pt idx="3720">
                  <c:v>1.4043330000000001</c:v>
                </c:pt>
                <c:pt idx="3721">
                  <c:v>1.400598</c:v>
                </c:pt>
                <c:pt idx="3722">
                  <c:v>1.398455</c:v>
                </c:pt>
                <c:pt idx="3723">
                  <c:v>1.397915</c:v>
                </c:pt>
                <c:pt idx="3724">
                  <c:v>1.398766</c:v>
                </c:pt>
                <c:pt idx="3725">
                  <c:v>1.400725</c:v>
                </c:pt>
                <c:pt idx="3726">
                  <c:v>1.4035029999999999</c:v>
                </c:pt>
                <c:pt idx="3727">
                  <c:v>1.406887</c:v>
                </c:pt>
                <c:pt idx="3728">
                  <c:v>1.4108369999999999</c:v>
                </c:pt>
                <c:pt idx="3729">
                  <c:v>1.415511</c:v>
                </c:pt>
                <c:pt idx="3730">
                  <c:v>1.4212149999999999</c:v>
                </c:pt>
                <c:pt idx="3731">
                  <c:v>1.4283110000000001</c:v>
                </c:pt>
                <c:pt idx="3732">
                  <c:v>1.437009</c:v>
                </c:pt>
                <c:pt idx="3733">
                  <c:v>1.4471590000000001</c:v>
                </c:pt>
                <c:pt idx="3734">
                  <c:v>1.458294</c:v>
                </c:pt>
                <c:pt idx="3735">
                  <c:v>1.4699120000000001</c:v>
                </c:pt>
                <c:pt idx="3736">
                  <c:v>1.481695</c:v>
                </c:pt>
                <c:pt idx="3737">
                  <c:v>1.4935160000000001</c:v>
                </c:pt>
                <c:pt idx="3738">
                  <c:v>1.505333</c:v>
                </c:pt>
                <c:pt idx="3739">
                  <c:v>1.5171250000000001</c:v>
                </c:pt>
                <c:pt idx="3740">
                  <c:v>1.5289029999999999</c:v>
                </c:pt>
                <c:pt idx="3741">
                  <c:v>1.5407569999999999</c:v>
                </c:pt>
                <c:pt idx="3742">
                  <c:v>1.552913</c:v>
                </c:pt>
                <c:pt idx="3743">
                  <c:v>1.5656920000000001</c:v>
                </c:pt>
                <c:pt idx="3744">
                  <c:v>1.579323</c:v>
                </c:pt>
                <c:pt idx="3745">
                  <c:v>1.593728</c:v>
                </c:pt>
                <c:pt idx="3746">
                  <c:v>1.6085240000000001</c:v>
                </c:pt>
                <c:pt idx="3747">
                  <c:v>1.6233249999999999</c:v>
                </c:pt>
                <c:pt idx="3748">
                  <c:v>1.638001</c:v>
                </c:pt>
                <c:pt idx="3749">
                  <c:v>1.65266</c:v>
                </c:pt>
                <c:pt idx="3750">
                  <c:v>1.6674100000000001</c:v>
                </c:pt>
                <c:pt idx="3751">
                  <c:v>1.6822349999999999</c:v>
                </c:pt>
                <c:pt idx="3752">
                  <c:v>1.69702</c:v>
                </c:pt>
                <c:pt idx="3753">
                  <c:v>1.7116480000000001</c:v>
                </c:pt>
                <c:pt idx="3754">
                  <c:v>1.7260390000000001</c:v>
                </c:pt>
                <c:pt idx="3755">
                  <c:v>1.7401120000000001</c:v>
                </c:pt>
                <c:pt idx="3756">
                  <c:v>1.753736</c:v>
                </c:pt>
                <c:pt idx="3757">
                  <c:v>1.766799</c:v>
                </c:pt>
                <c:pt idx="3758">
                  <c:v>1.7793019999999999</c:v>
                </c:pt>
                <c:pt idx="3759">
                  <c:v>1.7913159999999999</c:v>
                </c:pt>
                <c:pt idx="3760">
                  <c:v>1.802861</c:v>
                </c:pt>
                <c:pt idx="3761">
                  <c:v>1.8138890000000001</c:v>
                </c:pt>
                <c:pt idx="3762">
                  <c:v>1.824433</c:v>
                </c:pt>
                <c:pt idx="3763">
                  <c:v>1.834743</c:v>
                </c:pt>
                <c:pt idx="3764">
                  <c:v>1.845213</c:v>
                </c:pt>
                <c:pt idx="3765">
                  <c:v>1.8561650000000001</c:v>
                </c:pt>
                <c:pt idx="3766">
                  <c:v>1.8676740000000001</c:v>
                </c:pt>
                <c:pt idx="3767">
                  <c:v>1.87954</c:v>
                </c:pt>
                <c:pt idx="3768">
                  <c:v>1.8914169999999999</c:v>
                </c:pt>
                <c:pt idx="3769">
                  <c:v>1.903017</c:v>
                </c:pt>
                <c:pt idx="3770">
                  <c:v>1.914231</c:v>
                </c:pt>
                <c:pt idx="3771">
                  <c:v>1.925106</c:v>
                </c:pt>
                <c:pt idx="3772">
                  <c:v>1.935735</c:v>
                </c:pt>
                <c:pt idx="3773">
                  <c:v>1.946126</c:v>
                </c:pt>
                <c:pt idx="3774">
                  <c:v>1.9561219999999999</c:v>
                </c:pt>
                <c:pt idx="3775">
                  <c:v>1.9654160000000001</c:v>
                </c:pt>
                <c:pt idx="3776">
                  <c:v>1.9737229999999999</c:v>
                </c:pt>
                <c:pt idx="3777">
                  <c:v>1.980926</c:v>
                </c:pt>
                <c:pt idx="3778">
                  <c:v>1.987055</c:v>
                </c:pt>
                <c:pt idx="3779">
                  <c:v>1.9921420000000001</c:v>
                </c:pt>
                <c:pt idx="3780">
                  <c:v>1.9961</c:v>
                </c:pt>
                <c:pt idx="3781">
                  <c:v>1.998759</c:v>
                </c:pt>
                <c:pt idx="3782">
                  <c:v>2</c:v>
                </c:pt>
                <c:pt idx="3783">
                  <c:v>1.999833</c:v>
                </c:pt>
                <c:pt idx="3784">
                  <c:v>1.998394</c:v>
                </c:pt>
                <c:pt idx="3785">
                  <c:v>1.9959519999999999</c:v>
                </c:pt>
                <c:pt idx="3786">
                  <c:v>1.9928680000000001</c:v>
                </c:pt>
                <c:pt idx="3787">
                  <c:v>1.989412</c:v>
                </c:pt>
                <c:pt idx="3788">
                  <c:v>1.9855780000000001</c:v>
                </c:pt>
                <c:pt idx="3789">
                  <c:v>1.9811300000000001</c:v>
                </c:pt>
                <c:pt idx="3790">
                  <c:v>1.975824</c:v>
                </c:pt>
                <c:pt idx="3791">
                  <c:v>1.969535</c:v>
                </c:pt>
                <c:pt idx="3792">
                  <c:v>1.962264</c:v>
                </c:pt>
                <c:pt idx="3793">
                  <c:v>1.954059</c:v>
                </c:pt>
                <c:pt idx="3794">
                  <c:v>1.9449479999999999</c:v>
                </c:pt>
                <c:pt idx="3795">
                  <c:v>1.9349229999999999</c:v>
                </c:pt>
                <c:pt idx="3796">
                  <c:v>1.924015</c:v>
                </c:pt>
                <c:pt idx="3797">
                  <c:v>1.912309</c:v>
                </c:pt>
                <c:pt idx="3798">
                  <c:v>1.8998809999999999</c:v>
                </c:pt>
                <c:pt idx="3799">
                  <c:v>1.886738</c:v>
                </c:pt>
                <c:pt idx="3800">
                  <c:v>1.872889</c:v>
                </c:pt>
                <c:pt idx="3801">
                  <c:v>1.8584259999999999</c:v>
                </c:pt>
                <c:pt idx="3802">
                  <c:v>1.8434870000000001</c:v>
                </c:pt>
                <c:pt idx="3803">
                  <c:v>1.8281780000000001</c:v>
                </c:pt>
                <c:pt idx="3804">
                  <c:v>1.8125869999999999</c:v>
                </c:pt>
                <c:pt idx="3805">
                  <c:v>1.7968569999999999</c:v>
                </c:pt>
                <c:pt idx="3806">
                  <c:v>1.7811539999999999</c:v>
                </c:pt>
                <c:pt idx="3807">
                  <c:v>1.7656130000000001</c:v>
                </c:pt>
                <c:pt idx="3808">
                  <c:v>1.7503379999999999</c:v>
                </c:pt>
                <c:pt idx="3809">
                  <c:v>1.7354309999999999</c:v>
                </c:pt>
                <c:pt idx="3810">
                  <c:v>1.720909</c:v>
                </c:pt>
                <c:pt idx="3811">
                  <c:v>1.7066589999999999</c:v>
                </c:pt>
                <c:pt idx="3812">
                  <c:v>1.692571</c:v>
                </c:pt>
                <c:pt idx="3813">
                  <c:v>1.678663</c:v>
                </c:pt>
                <c:pt idx="3814">
                  <c:v>1.6650069999999999</c:v>
                </c:pt>
                <c:pt idx="3815">
                  <c:v>1.6515329999999999</c:v>
                </c:pt>
                <c:pt idx="3816">
                  <c:v>1.6379870000000001</c:v>
                </c:pt>
                <c:pt idx="3817">
                  <c:v>1.624085</c:v>
                </c:pt>
                <c:pt idx="3818">
                  <c:v>1.6096440000000001</c:v>
                </c:pt>
                <c:pt idx="3819">
                  <c:v>1.5945780000000001</c:v>
                </c:pt>
                <c:pt idx="3820">
                  <c:v>1.578819</c:v>
                </c:pt>
                <c:pt idx="3821">
                  <c:v>1.5622389999999999</c:v>
                </c:pt>
                <c:pt idx="3822">
                  <c:v>1.544619</c:v>
                </c:pt>
                <c:pt idx="3823">
                  <c:v>1.525701</c:v>
                </c:pt>
                <c:pt idx="3824">
                  <c:v>1.505309</c:v>
                </c:pt>
                <c:pt idx="3825">
                  <c:v>1.483368</c:v>
                </c:pt>
                <c:pt idx="3826">
                  <c:v>1.4598139999999999</c:v>
                </c:pt>
                <c:pt idx="3827">
                  <c:v>1.4345460000000001</c:v>
                </c:pt>
                <c:pt idx="3828">
                  <c:v>1.407508</c:v>
                </c:pt>
                <c:pt idx="3829">
                  <c:v>1.3787430000000001</c:v>
                </c:pt>
                <c:pt idx="3830">
                  <c:v>1.348363</c:v>
                </c:pt>
                <c:pt idx="3831">
                  <c:v>1.3164960000000001</c:v>
                </c:pt>
                <c:pt idx="3832">
                  <c:v>1.2832950000000001</c:v>
                </c:pt>
                <c:pt idx="3833">
                  <c:v>1.2489170000000001</c:v>
                </c:pt>
                <c:pt idx="3834">
                  <c:v>1.2135089999999999</c:v>
                </c:pt>
                <c:pt idx="3835">
                  <c:v>1.1772860000000001</c:v>
                </c:pt>
                <c:pt idx="3836">
                  <c:v>1.1405890000000001</c:v>
                </c:pt>
                <c:pt idx="3837">
                  <c:v>1.1038129999999999</c:v>
                </c:pt>
                <c:pt idx="3838">
                  <c:v>1.067253</c:v>
                </c:pt>
                <c:pt idx="3839">
                  <c:v>1.0310820000000001</c:v>
                </c:pt>
                <c:pt idx="3840">
                  <c:v>0.99542699999999995</c:v>
                </c:pt>
                <c:pt idx="3841">
                  <c:v>0.96042099999999997</c:v>
                </c:pt>
                <c:pt idx="3842">
                  <c:v>0.92621200000000004</c:v>
                </c:pt>
                <c:pt idx="3843">
                  <c:v>0.89296799999999998</c:v>
                </c:pt>
                <c:pt idx="3844">
                  <c:v>0.86086600000000002</c:v>
                </c:pt>
                <c:pt idx="3845">
                  <c:v>0.83002799999999999</c:v>
                </c:pt>
                <c:pt idx="3846">
                  <c:v>0.80048399999999997</c:v>
                </c:pt>
                <c:pt idx="3847">
                  <c:v>0.77221200000000001</c:v>
                </c:pt>
                <c:pt idx="3848">
                  <c:v>0.74519500000000005</c:v>
                </c:pt>
                <c:pt idx="3849">
                  <c:v>0.71941999999999995</c:v>
                </c:pt>
                <c:pt idx="3850">
                  <c:v>0.69482600000000005</c:v>
                </c:pt>
                <c:pt idx="3851">
                  <c:v>0.67130000000000001</c:v>
                </c:pt>
                <c:pt idx="3852">
                  <c:v>0.64872799999999997</c:v>
                </c:pt>
                <c:pt idx="3853">
                  <c:v>0.62701799999999996</c:v>
                </c:pt>
                <c:pt idx="3854">
                  <c:v>0.60606000000000004</c:v>
                </c:pt>
                <c:pt idx="3855">
                  <c:v>0.58571300000000004</c:v>
                </c:pt>
                <c:pt idx="3856">
                  <c:v>0.56588400000000005</c:v>
                </c:pt>
                <c:pt idx="3857">
                  <c:v>0.54657299999999998</c:v>
                </c:pt>
                <c:pt idx="3858">
                  <c:v>0.52782600000000002</c:v>
                </c:pt>
                <c:pt idx="3859">
                  <c:v>0.50970199999999999</c:v>
                </c:pt>
                <c:pt idx="3860">
                  <c:v>0.49226500000000001</c:v>
                </c:pt>
                <c:pt idx="3861">
                  <c:v>0.47556700000000002</c:v>
                </c:pt>
                <c:pt idx="3862">
                  <c:v>0.45960400000000001</c:v>
                </c:pt>
                <c:pt idx="3863">
                  <c:v>0.444301</c:v>
                </c:pt>
                <c:pt idx="3864">
                  <c:v>0.429533</c:v>
                </c:pt>
                <c:pt idx="3865">
                  <c:v>0.41522700000000001</c:v>
                </c:pt>
                <c:pt idx="3866">
                  <c:v>0.401476</c:v>
                </c:pt>
                <c:pt idx="3867">
                  <c:v>0.38851799999999997</c:v>
                </c:pt>
                <c:pt idx="3868">
                  <c:v>0.37656299999999998</c:v>
                </c:pt>
                <c:pt idx="3869">
                  <c:v>0.36563299999999999</c:v>
                </c:pt>
                <c:pt idx="3870">
                  <c:v>0.35556700000000002</c:v>
                </c:pt>
                <c:pt idx="3871">
                  <c:v>0.346136</c:v>
                </c:pt>
                <c:pt idx="3872">
                  <c:v>0.33716600000000002</c:v>
                </c:pt>
                <c:pt idx="3873">
                  <c:v>0.328565</c:v>
                </c:pt>
                <c:pt idx="3874">
                  <c:v>0.32027699999999998</c:v>
                </c:pt>
                <c:pt idx="3875">
                  <c:v>0.31220399999999998</c:v>
                </c:pt>
                <c:pt idx="3876">
                  <c:v>0.304203</c:v>
                </c:pt>
                <c:pt idx="3877">
                  <c:v>0.29615399999999997</c:v>
                </c:pt>
                <c:pt idx="3878">
                  <c:v>0.28800900000000001</c:v>
                </c:pt>
                <c:pt idx="3879">
                  <c:v>0.279779</c:v>
                </c:pt>
                <c:pt idx="3880">
                  <c:v>0.27149200000000001</c:v>
                </c:pt>
                <c:pt idx="3881">
                  <c:v>0.26318900000000001</c:v>
                </c:pt>
                <c:pt idx="3882">
                  <c:v>0.25493399999999999</c:v>
                </c:pt>
                <c:pt idx="3883">
                  <c:v>0.24679100000000001</c:v>
                </c:pt>
                <c:pt idx="3884">
                  <c:v>0.238811</c:v>
                </c:pt>
                <c:pt idx="3885">
                  <c:v>0.23103199999999999</c:v>
                </c:pt>
                <c:pt idx="3886">
                  <c:v>0.22347600000000001</c:v>
                </c:pt>
                <c:pt idx="3887">
                  <c:v>0.21615999999999999</c:v>
                </c:pt>
                <c:pt idx="3888">
                  <c:v>0.20913399999999999</c:v>
                </c:pt>
                <c:pt idx="3889">
                  <c:v>0.202543</c:v>
                </c:pt>
                <c:pt idx="3890">
                  <c:v>0.19659799999999999</c:v>
                </c:pt>
                <c:pt idx="3891">
                  <c:v>0.191464</c:v>
                </c:pt>
                <c:pt idx="3892">
                  <c:v>0.187135</c:v>
                </c:pt>
                <c:pt idx="3893">
                  <c:v>0.18344299999999999</c:v>
                </c:pt>
                <c:pt idx="3894">
                  <c:v>0.18018200000000001</c:v>
                </c:pt>
                <c:pt idx="3895">
                  <c:v>0.17721300000000001</c:v>
                </c:pt>
                <c:pt idx="3896">
                  <c:v>0.17449000000000001</c:v>
                </c:pt>
                <c:pt idx="3897">
                  <c:v>0.17206099999999999</c:v>
                </c:pt>
                <c:pt idx="3898">
                  <c:v>0.170012</c:v>
                </c:pt>
                <c:pt idx="3899">
                  <c:v>0.16833300000000001</c:v>
                </c:pt>
                <c:pt idx="3900">
                  <c:v>0.16689100000000001</c:v>
                </c:pt>
                <c:pt idx="3901">
                  <c:v>0.16556899999999999</c:v>
                </c:pt>
                <c:pt idx="3902">
                  <c:v>0.16437599999999999</c:v>
                </c:pt>
                <c:pt idx="3903">
                  <c:v>0.16337699999999999</c:v>
                </c:pt>
                <c:pt idx="3904">
                  <c:v>0.16256899999999999</c:v>
                </c:pt>
                <c:pt idx="3905">
                  <c:v>0.161859</c:v>
                </c:pt>
                <c:pt idx="3906">
                  <c:v>0.16112099999999999</c:v>
                </c:pt>
                <c:pt idx="3907">
                  <c:v>0.16024099999999999</c:v>
                </c:pt>
                <c:pt idx="3908">
                  <c:v>0.15914400000000001</c:v>
                </c:pt>
                <c:pt idx="3909">
                  <c:v>0.15781999999999999</c:v>
                </c:pt>
                <c:pt idx="3910">
                  <c:v>0.156304</c:v>
                </c:pt>
                <c:pt idx="3911">
                  <c:v>0.15461900000000001</c:v>
                </c:pt>
                <c:pt idx="3912">
                  <c:v>0.15278</c:v>
                </c:pt>
                <c:pt idx="3913">
                  <c:v>0.150838</c:v>
                </c:pt>
                <c:pt idx="3914">
                  <c:v>0.14888799999999999</c:v>
                </c:pt>
                <c:pt idx="3915">
                  <c:v>0.14699000000000001</c:v>
                </c:pt>
                <c:pt idx="3916">
                  <c:v>0.145123</c:v>
                </c:pt>
                <c:pt idx="3917">
                  <c:v>0.14326</c:v>
                </c:pt>
                <c:pt idx="3918">
                  <c:v>0.141403</c:v>
                </c:pt>
                <c:pt idx="3919">
                  <c:v>0.13952800000000001</c:v>
                </c:pt>
                <c:pt idx="3920">
                  <c:v>0.137595</c:v>
                </c:pt>
                <c:pt idx="3921">
                  <c:v>0.13561000000000001</c:v>
                </c:pt>
                <c:pt idx="3922">
                  <c:v>0.13358700000000001</c:v>
                </c:pt>
                <c:pt idx="3923">
                  <c:v>0.13144600000000001</c:v>
                </c:pt>
                <c:pt idx="3924">
                  <c:v>0.12906500000000001</c:v>
                </c:pt>
                <c:pt idx="3925">
                  <c:v>0.12644</c:v>
                </c:pt>
                <c:pt idx="3926">
                  <c:v>0.123699</c:v>
                </c:pt>
                <c:pt idx="3927">
                  <c:v>0.120948</c:v>
                </c:pt>
                <c:pt idx="3928">
                  <c:v>0.11816500000000001</c:v>
                </c:pt>
                <c:pt idx="3929">
                  <c:v>0.11525100000000001</c:v>
                </c:pt>
                <c:pt idx="3930">
                  <c:v>0.112121</c:v>
                </c:pt>
                <c:pt idx="3931">
                  <c:v>0.10874300000000001</c:v>
                </c:pt>
                <c:pt idx="3932">
                  <c:v>0.105161</c:v>
                </c:pt>
                <c:pt idx="3933">
                  <c:v>0.101497</c:v>
                </c:pt>
                <c:pt idx="3934">
                  <c:v>9.7880999999999996E-2</c:v>
                </c:pt>
                <c:pt idx="3935">
                  <c:v>9.4388E-2</c:v>
                </c:pt>
                <c:pt idx="3936">
                  <c:v>9.1059000000000001E-2</c:v>
                </c:pt>
                <c:pt idx="3937">
                  <c:v>8.7958999999999996E-2</c:v>
                </c:pt>
                <c:pt idx="3938">
                  <c:v>8.5164000000000004E-2</c:v>
                </c:pt>
                <c:pt idx="3939">
                  <c:v>8.2739999999999994E-2</c:v>
                </c:pt>
                <c:pt idx="3940">
                  <c:v>8.0758999999999997E-2</c:v>
                </c:pt>
                <c:pt idx="3941">
                  <c:v>7.9308000000000003E-2</c:v>
                </c:pt>
                <c:pt idx="3942">
                  <c:v>7.8412999999999997E-2</c:v>
                </c:pt>
                <c:pt idx="3943">
                  <c:v>7.7997999999999998E-2</c:v>
                </c:pt>
                <c:pt idx="3944">
                  <c:v>7.7965000000000007E-2</c:v>
                </c:pt>
                <c:pt idx="3945">
                  <c:v>7.8287999999999996E-2</c:v>
                </c:pt>
                <c:pt idx="3946">
                  <c:v>7.8964000000000006E-2</c:v>
                </c:pt>
                <c:pt idx="3947">
                  <c:v>7.9919000000000004E-2</c:v>
                </c:pt>
                <c:pt idx="3948">
                  <c:v>8.0994999999999998E-2</c:v>
                </c:pt>
                <c:pt idx="3949">
                  <c:v>8.2068000000000002E-2</c:v>
                </c:pt>
                <c:pt idx="3950">
                  <c:v>8.3141999999999994E-2</c:v>
                </c:pt>
                <c:pt idx="3951">
                  <c:v>8.4309999999999996E-2</c:v>
                </c:pt>
                <c:pt idx="3952">
                  <c:v>8.5620000000000002E-2</c:v>
                </c:pt>
                <c:pt idx="3953">
                  <c:v>8.6968000000000004E-2</c:v>
                </c:pt>
                <c:pt idx="3954">
                  <c:v>8.8155999999999998E-2</c:v>
                </c:pt>
                <c:pt idx="3955">
                  <c:v>8.9068999999999995E-2</c:v>
                </c:pt>
                <c:pt idx="3956">
                  <c:v>8.9769000000000002E-2</c:v>
                </c:pt>
                <c:pt idx="3957">
                  <c:v>9.0373999999999996E-2</c:v>
                </c:pt>
                <c:pt idx="3958">
                  <c:v>9.0919E-2</c:v>
                </c:pt>
                <c:pt idx="3959">
                  <c:v>9.1353000000000004E-2</c:v>
                </c:pt>
                <c:pt idx="3960">
                  <c:v>9.1622999999999996E-2</c:v>
                </c:pt>
                <c:pt idx="3961">
                  <c:v>9.1692999999999997E-2</c:v>
                </c:pt>
                <c:pt idx="3962">
                  <c:v>9.1536000000000006E-2</c:v>
                </c:pt>
                <c:pt idx="3963">
                  <c:v>9.1152999999999998E-2</c:v>
                </c:pt>
                <c:pt idx="3964">
                  <c:v>9.0592000000000006E-2</c:v>
                </c:pt>
                <c:pt idx="3965">
                  <c:v>8.9889999999999998E-2</c:v>
                </c:pt>
                <c:pt idx="3966">
                  <c:v>8.9007000000000003E-2</c:v>
                </c:pt>
                <c:pt idx="3967">
                  <c:v>8.7869000000000003E-2</c:v>
                </c:pt>
                <c:pt idx="3968">
                  <c:v>8.6446999999999996E-2</c:v>
                </c:pt>
                <c:pt idx="3969">
                  <c:v>8.4737000000000007E-2</c:v>
                </c:pt>
                <c:pt idx="3970">
                  <c:v>8.2655999999999993E-2</c:v>
                </c:pt>
                <c:pt idx="3971">
                  <c:v>8.0051999999999998E-2</c:v>
                </c:pt>
                <c:pt idx="3972">
                  <c:v>7.6874999999999999E-2</c:v>
                </c:pt>
                <c:pt idx="3973">
                  <c:v>7.3328000000000004E-2</c:v>
                </c:pt>
                <c:pt idx="3974">
                  <c:v>6.9755999999999999E-2</c:v>
                </c:pt>
                <c:pt idx="3975">
                  <c:v>6.6406999999999994E-2</c:v>
                </c:pt>
                <c:pt idx="3976">
                  <c:v>6.3321000000000002E-2</c:v>
                </c:pt>
                <c:pt idx="3977">
                  <c:v>6.0430999999999999E-2</c:v>
                </c:pt>
                <c:pt idx="3978">
                  <c:v>5.7734000000000001E-2</c:v>
                </c:pt>
                <c:pt idx="3979">
                  <c:v>5.5351999999999998E-2</c:v>
                </c:pt>
                <c:pt idx="3980">
                  <c:v>5.3462999999999997E-2</c:v>
                </c:pt>
                <c:pt idx="3981">
                  <c:v>5.2187999999999998E-2</c:v>
                </c:pt>
                <c:pt idx="3982">
                  <c:v>5.1563999999999999E-2</c:v>
                </c:pt>
                <c:pt idx="3983">
                  <c:v>5.1568999999999997E-2</c:v>
                </c:pt>
                <c:pt idx="3984">
                  <c:v>5.2163000000000001E-2</c:v>
                </c:pt>
                <c:pt idx="3985">
                  <c:v>5.3290999999999998E-2</c:v>
                </c:pt>
                <c:pt idx="3986">
                  <c:v>5.4903E-2</c:v>
                </c:pt>
                <c:pt idx="3987">
                  <c:v>5.6972000000000002E-2</c:v>
                </c:pt>
                <c:pt idx="3988">
                  <c:v>5.9471999999999997E-2</c:v>
                </c:pt>
                <c:pt idx="3989">
                  <c:v>6.2307000000000001E-2</c:v>
                </c:pt>
                <c:pt idx="3990">
                  <c:v>6.5297999999999995E-2</c:v>
                </c:pt>
                <c:pt idx="3991">
                  <c:v>6.8261000000000002E-2</c:v>
                </c:pt>
                <c:pt idx="3992">
                  <c:v>7.1048E-2</c:v>
                </c:pt>
                <c:pt idx="3993">
                  <c:v>7.3525999999999994E-2</c:v>
                </c:pt>
                <c:pt idx="3994">
                  <c:v>7.5600000000000001E-2</c:v>
                </c:pt>
                <c:pt idx="3995">
                  <c:v>7.7298000000000006E-2</c:v>
                </c:pt>
                <c:pt idx="3996">
                  <c:v>7.8736E-2</c:v>
                </c:pt>
                <c:pt idx="3997">
                  <c:v>7.9948000000000005E-2</c:v>
                </c:pt>
                <c:pt idx="3998">
                  <c:v>8.0838999999999994E-2</c:v>
                </c:pt>
                <c:pt idx="3999">
                  <c:v>8.1304000000000001E-2</c:v>
                </c:pt>
                <c:pt idx="4000">
                  <c:v>8.1354999999999997E-2</c:v>
                </c:pt>
                <c:pt idx="4001">
                  <c:v>8.1085000000000004E-2</c:v>
                </c:pt>
                <c:pt idx="4002">
                  <c:v>8.0569000000000002E-2</c:v>
                </c:pt>
                <c:pt idx="4003">
                  <c:v>7.9852999999999993E-2</c:v>
                </c:pt>
                <c:pt idx="4004">
                  <c:v>7.9033999999999993E-2</c:v>
                </c:pt>
                <c:pt idx="4005">
                  <c:v>7.8259999999999996E-2</c:v>
                </c:pt>
                <c:pt idx="4006">
                  <c:v>7.7640000000000001E-2</c:v>
                </c:pt>
                <c:pt idx="4007">
                  <c:v>7.7184000000000003E-2</c:v>
                </c:pt>
                <c:pt idx="4008">
                  <c:v>7.6838000000000004E-2</c:v>
                </c:pt>
                <c:pt idx="4009">
                  <c:v>7.6553999999999997E-2</c:v>
                </c:pt>
                <c:pt idx="4010">
                  <c:v>7.6326000000000005E-2</c:v>
                </c:pt>
                <c:pt idx="4011">
                  <c:v>7.6231999999999994E-2</c:v>
                </c:pt>
                <c:pt idx="4012">
                  <c:v>7.6394000000000004E-2</c:v>
                </c:pt>
                <c:pt idx="4013">
                  <c:v>7.6834E-2</c:v>
                </c:pt>
                <c:pt idx="4014">
                  <c:v>7.7405000000000002E-2</c:v>
                </c:pt>
                <c:pt idx="4015">
                  <c:v>7.7914999999999998E-2</c:v>
                </c:pt>
                <c:pt idx="4016">
                  <c:v>7.8283000000000005E-2</c:v>
                </c:pt>
                <c:pt idx="4017">
                  <c:v>7.8532000000000005E-2</c:v>
                </c:pt>
                <c:pt idx="4018">
                  <c:v>7.8641000000000003E-2</c:v>
                </c:pt>
                <c:pt idx="4019">
                  <c:v>7.8487000000000001E-2</c:v>
                </c:pt>
                <c:pt idx="4020">
                  <c:v>7.7937999999999993E-2</c:v>
                </c:pt>
                <c:pt idx="4021">
                  <c:v>7.6994999999999994E-2</c:v>
                </c:pt>
                <c:pt idx="4022">
                  <c:v>7.5770000000000004E-2</c:v>
                </c:pt>
                <c:pt idx="4023">
                  <c:v>7.4386999999999995E-2</c:v>
                </c:pt>
                <c:pt idx="4024">
                  <c:v>7.2946999999999998E-2</c:v>
                </c:pt>
                <c:pt idx="4025">
                  <c:v>7.1573999999999999E-2</c:v>
                </c:pt>
                <c:pt idx="4026">
                  <c:v>7.0392999999999997E-2</c:v>
                </c:pt>
                <c:pt idx="4027">
                  <c:v>6.9463999999999998E-2</c:v>
                </c:pt>
                <c:pt idx="4028">
                  <c:v>6.8805000000000005E-2</c:v>
                </c:pt>
                <c:pt idx="4029">
                  <c:v>6.8434999999999996E-2</c:v>
                </c:pt>
                <c:pt idx="4030">
                  <c:v>6.8373000000000003E-2</c:v>
                </c:pt>
                <c:pt idx="4031">
                  <c:v>6.8623000000000003E-2</c:v>
                </c:pt>
                <c:pt idx="4032">
                  <c:v>6.9184999999999997E-2</c:v>
                </c:pt>
                <c:pt idx="4033">
                  <c:v>7.0078000000000001E-2</c:v>
                </c:pt>
                <c:pt idx="4034">
                  <c:v>7.1371000000000004E-2</c:v>
                </c:pt>
                <c:pt idx="4035">
                  <c:v>7.3176000000000005E-2</c:v>
                </c:pt>
                <c:pt idx="4036">
                  <c:v>7.5531000000000001E-2</c:v>
                </c:pt>
                <c:pt idx="4037">
                  <c:v>7.8282000000000004E-2</c:v>
                </c:pt>
                <c:pt idx="4038">
                  <c:v>8.1145999999999996E-2</c:v>
                </c:pt>
                <c:pt idx="4039">
                  <c:v>8.3917000000000005E-2</c:v>
                </c:pt>
                <c:pt idx="4040">
                  <c:v>8.6512000000000006E-2</c:v>
                </c:pt>
                <c:pt idx="4041">
                  <c:v>8.8811000000000001E-2</c:v>
                </c:pt>
                <c:pt idx="4042">
                  <c:v>9.0580999999999995E-2</c:v>
                </c:pt>
                <c:pt idx="4043">
                  <c:v>9.1653999999999999E-2</c:v>
                </c:pt>
                <c:pt idx="4044">
                  <c:v>9.2094999999999996E-2</c:v>
                </c:pt>
                <c:pt idx="4045">
                  <c:v>9.2078999999999994E-2</c:v>
                </c:pt>
                <c:pt idx="4046">
                  <c:v>9.1657000000000002E-2</c:v>
                </c:pt>
                <c:pt idx="4047">
                  <c:v>9.0750999999999998E-2</c:v>
                </c:pt>
                <c:pt idx="4048">
                  <c:v>8.9361999999999997E-2</c:v>
                </c:pt>
                <c:pt idx="4049">
                  <c:v>8.7603E-2</c:v>
                </c:pt>
                <c:pt idx="4050">
                  <c:v>8.5536000000000001E-2</c:v>
                </c:pt>
                <c:pt idx="4051">
                  <c:v>8.3119999999999999E-2</c:v>
                </c:pt>
                <c:pt idx="4052">
                  <c:v>8.0337000000000006E-2</c:v>
                </c:pt>
                <c:pt idx="4053">
                  <c:v>7.7276999999999998E-2</c:v>
                </c:pt>
                <c:pt idx="4054">
                  <c:v>7.4047000000000002E-2</c:v>
                </c:pt>
                <c:pt idx="4055">
                  <c:v>7.0685999999999999E-2</c:v>
                </c:pt>
                <c:pt idx="4056">
                  <c:v>6.7204E-2</c:v>
                </c:pt>
                <c:pt idx="4057">
                  <c:v>6.3683000000000003E-2</c:v>
                </c:pt>
                <c:pt idx="4058">
                  <c:v>6.0267000000000001E-2</c:v>
                </c:pt>
                <c:pt idx="4059">
                  <c:v>5.7062000000000002E-2</c:v>
                </c:pt>
                <c:pt idx="4060">
                  <c:v>5.4078000000000001E-2</c:v>
                </c:pt>
                <c:pt idx="4061">
                  <c:v>5.1284999999999997E-2</c:v>
                </c:pt>
                <c:pt idx="4062">
                  <c:v>4.8679E-2</c:v>
                </c:pt>
                <c:pt idx="4063">
                  <c:v>4.6253000000000002E-2</c:v>
                </c:pt>
                <c:pt idx="4064">
                  <c:v>4.3950999999999997E-2</c:v>
                </c:pt>
                <c:pt idx="4065">
                  <c:v>4.1724999999999998E-2</c:v>
                </c:pt>
                <c:pt idx="4066">
                  <c:v>3.9629999999999999E-2</c:v>
                </c:pt>
                <c:pt idx="4067">
                  <c:v>3.7832999999999999E-2</c:v>
                </c:pt>
                <c:pt idx="4068">
                  <c:v>3.6490000000000002E-2</c:v>
                </c:pt>
                <c:pt idx="4069">
                  <c:v>3.5582000000000003E-2</c:v>
                </c:pt>
                <c:pt idx="4070">
                  <c:v>3.4911999999999999E-2</c:v>
                </c:pt>
                <c:pt idx="4071">
                  <c:v>3.4334999999999997E-2</c:v>
                </c:pt>
                <c:pt idx="4072">
                  <c:v>3.3910999999999997E-2</c:v>
                </c:pt>
                <c:pt idx="4073">
                  <c:v>3.3647000000000003E-2</c:v>
                </c:pt>
                <c:pt idx="4074">
                  <c:v>3.3682999999999998E-2</c:v>
                </c:pt>
                <c:pt idx="4075">
                  <c:v>3.3952000000000003E-2</c:v>
                </c:pt>
                <c:pt idx="4076">
                  <c:v>3.4424999999999997E-2</c:v>
                </c:pt>
                <c:pt idx="4077">
                  <c:v>3.5090000000000003E-2</c:v>
                </c:pt>
                <c:pt idx="4078">
                  <c:v>3.5895000000000003E-2</c:v>
                </c:pt>
                <c:pt idx="4079">
                  <c:v>3.6790999999999997E-2</c:v>
                </c:pt>
                <c:pt idx="4080">
                  <c:v>3.7791999999999999E-2</c:v>
                </c:pt>
                <c:pt idx="4081">
                  <c:v>3.6153999999999999E-2</c:v>
                </c:pt>
                <c:pt idx="4082">
                  <c:v>3.4634999999999999E-2</c:v>
                </c:pt>
                <c:pt idx="4083">
                  <c:v>3.3138000000000001E-2</c:v>
                </c:pt>
                <c:pt idx="4084">
                  <c:v>3.1580999999999998E-2</c:v>
                </c:pt>
                <c:pt idx="4085">
                  <c:v>3.0025E-2</c:v>
                </c:pt>
                <c:pt idx="4086">
                  <c:v>2.8617E-2</c:v>
                </c:pt>
                <c:pt idx="4087">
                  <c:v>2.7415999999999999E-2</c:v>
                </c:pt>
                <c:pt idx="4088">
                  <c:v>2.6369E-2</c:v>
                </c:pt>
                <c:pt idx="4089">
                  <c:v>2.5437999999999999E-2</c:v>
                </c:pt>
                <c:pt idx="4090">
                  <c:v>2.4618000000000001E-2</c:v>
                </c:pt>
                <c:pt idx="4091">
                  <c:v>2.3859000000000002E-2</c:v>
                </c:pt>
                <c:pt idx="4092">
                  <c:v>2.3074999999999998E-2</c:v>
                </c:pt>
                <c:pt idx="4093">
                  <c:v>2.2196E-2</c:v>
                </c:pt>
                <c:pt idx="4094">
                  <c:v>2.1184999999999999E-2</c:v>
                </c:pt>
                <c:pt idx="4095">
                  <c:v>2.0042000000000001E-2</c:v>
                </c:pt>
                <c:pt idx="4096">
                  <c:v>1.8765E-2</c:v>
                </c:pt>
                <c:pt idx="4097">
                  <c:v>1.7315000000000001E-2</c:v>
                </c:pt>
                <c:pt idx="4098">
                  <c:v>1.5692999999999999E-2</c:v>
                </c:pt>
                <c:pt idx="4099">
                  <c:v>1.4041E-2</c:v>
                </c:pt>
                <c:pt idx="4100">
                  <c:v>1.2527E-2</c:v>
                </c:pt>
                <c:pt idx="4101">
                  <c:v>1.1157E-2</c:v>
                </c:pt>
                <c:pt idx="4102">
                  <c:v>9.8019999999999999E-3</c:v>
                </c:pt>
                <c:pt idx="4103">
                  <c:v>8.3669999999999994E-3</c:v>
                </c:pt>
                <c:pt idx="4104">
                  <c:v>6.8659999999999997E-3</c:v>
                </c:pt>
                <c:pt idx="4105">
                  <c:v>5.4089999999999997E-3</c:v>
                </c:pt>
                <c:pt idx="4106">
                  <c:v>4.1130000000000003E-3</c:v>
                </c:pt>
                <c:pt idx="4107">
                  <c:v>3.0100000000000001E-3</c:v>
                </c:pt>
                <c:pt idx="4108">
                  <c:v>2.078E-3</c:v>
                </c:pt>
                <c:pt idx="4109">
                  <c:v>1.3699999999999999E-3</c:v>
                </c:pt>
                <c:pt idx="4110">
                  <c:v>9.9400000000000009E-4</c:v>
                </c:pt>
                <c:pt idx="4111">
                  <c:v>8.1599999999999999E-4</c:v>
                </c:pt>
                <c:pt idx="4112">
                  <c:v>8.4699999999999999E-4</c:v>
                </c:pt>
                <c:pt idx="4113">
                  <c:v>1.0250000000000001E-3</c:v>
                </c:pt>
                <c:pt idx="4114">
                  <c:v>1.3129999999999999E-3</c:v>
                </c:pt>
                <c:pt idx="4115">
                  <c:v>1.7179999999999999E-3</c:v>
                </c:pt>
                <c:pt idx="4116">
                  <c:v>2.2430000000000002E-3</c:v>
                </c:pt>
                <c:pt idx="4117">
                  <c:v>2.8400000000000001E-3</c:v>
                </c:pt>
                <c:pt idx="4118">
                  <c:v>3.4320000000000002E-3</c:v>
                </c:pt>
                <c:pt idx="4119">
                  <c:v>4.0090000000000004E-3</c:v>
                </c:pt>
                <c:pt idx="4120">
                  <c:v>4.6759999999999996E-3</c:v>
                </c:pt>
                <c:pt idx="4121">
                  <c:v>5.594E-3</c:v>
                </c:pt>
                <c:pt idx="4122">
                  <c:v>6.8710000000000004E-3</c:v>
                </c:pt>
                <c:pt idx="4123">
                  <c:v>8.4790000000000004E-3</c:v>
                </c:pt>
                <c:pt idx="4124">
                  <c:v>1.0241999999999999E-2</c:v>
                </c:pt>
                <c:pt idx="4125">
                  <c:v>1.1975E-2</c:v>
                </c:pt>
                <c:pt idx="4126">
                  <c:v>1.3679E-2</c:v>
                </c:pt>
                <c:pt idx="4127">
                  <c:v>1.5554E-2</c:v>
                </c:pt>
                <c:pt idx="4128">
                  <c:v>1.7770999999999999E-2</c:v>
                </c:pt>
                <c:pt idx="4129">
                  <c:v>2.0306999999999999E-2</c:v>
                </c:pt>
                <c:pt idx="4130">
                  <c:v>2.3018E-2</c:v>
                </c:pt>
                <c:pt idx="4131">
                  <c:v>2.5805999999999999E-2</c:v>
                </c:pt>
                <c:pt idx="4132">
                  <c:v>2.8698000000000001E-2</c:v>
                </c:pt>
                <c:pt idx="4133">
                  <c:v>3.1773999999999997E-2</c:v>
                </c:pt>
                <c:pt idx="4134">
                  <c:v>3.5046000000000001E-2</c:v>
                </c:pt>
                <c:pt idx="4135">
                  <c:v>3.8424E-2</c:v>
                </c:pt>
                <c:pt idx="4136">
                  <c:v>4.1786999999999998E-2</c:v>
                </c:pt>
                <c:pt idx="4137">
                  <c:v>4.5057E-2</c:v>
                </c:pt>
                <c:pt idx="4138">
                  <c:v>4.8189999999999997E-2</c:v>
                </c:pt>
                <c:pt idx="4139">
                  <c:v>5.1135E-2</c:v>
                </c:pt>
                <c:pt idx="4140">
                  <c:v>5.3842000000000001E-2</c:v>
                </c:pt>
                <c:pt idx="4141">
                  <c:v>5.629E-2</c:v>
                </c:pt>
                <c:pt idx="4142">
                  <c:v>5.8505000000000001E-2</c:v>
                </c:pt>
                <c:pt idx="4143">
                  <c:v>6.0512000000000003E-2</c:v>
                </c:pt>
                <c:pt idx="4144">
                  <c:v>6.2301000000000002E-2</c:v>
                </c:pt>
                <c:pt idx="4145">
                  <c:v>6.3837000000000005E-2</c:v>
                </c:pt>
                <c:pt idx="4146">
                  <c:v>6.5088999999999994E-2</c:v>
                </c:pt>
                <c:pt idx="4147">
                  <c:v>6.6031000000000006E-2</c:v>
                </c:pt>
                <c:pt idx="4148">
                  <c:v>6.6628999999999994E-2</c:v>
                </c:pt>
                <c:pt idx="4149">
                  <c:v>6.6568000000000002E-2</c:v>
                </c:pt>
                <c:pt idx="4150">
                  <c:v>6.6186999999999996E-2</c:v>
                </c:pt>
                <c:pt idx="4151">
                  <c:v>6.5487000000000004E-2</c:v>
                </c:pt>
                <c:pt idx="4152">
                  <c:v>6.4366999999999994E-2</c:v>
                </c:pt>
                <c:pt idx="4153">
                  <c:v>6.2706999999999999E-2</c:v>
                </c:pt>
                <c:pt idx="4154">
                  <c:v>6.053E-2</c:v>
                </c:pt>
                <c:pt idx="4155">
                  <c:v>5.8012000000000001E-2</c:v>
                </c:pt>
                <c:pt idx="4156">
                  <c:v>5.5320000000000001E-2</c:v>
                </c:pt>
                <c:pt idx="4157">
                  <c:v>5.2479999999999999E-2</c:v>
                </c:pt>
                <c:pt idx="4158">
                  <c:v>4.9435E-2</c:v>
                </c:pt>
                <c:pt idx="4159">
                  <c:v>4.6191999999999997E-2</c:v>
                </c:pt>
                <c:pt idx="4160">
                  <c:v>4.2847999999999997E-2</c:v>
                </c:pt>
                <c:pt idx="4161">
                  <c:v>3.9510000000000003E-2</c:v>
                </c:pt>
                <c:pt idx="4162">
                  <c:v>3.6236999999999998E-2</c:v>
                </c:pt>
                <c:pt idx="4163">
                  <c:v>3.3023999999999998E-2</c:v>
                </c:pt>
                <c:pt idx="4164">
                  <c:v>2.9797000000000001E-2</c:v>
                </c:pt>
                <c:pt idx="4165">
                  <c:v>2.6485000000000002E-2</c:v>
                </c:pt>
                <c:pt idx="4166">
                  <c:v>2.3134999999999999E-2</c:v>
                </c:pt>
                <c:pt idx="4167">
                  <c:v>1.9924999999999998E-2</c:v>
                </c:pt>
                <c:pt idx="4168">
                  <c:v>1.7070999999999999E-2</c:v>
                </c:pt>
                <c:pt idx="4169">
                  <c:v>1.4732E-2</c:v>
                </c:pt>
                <c:pt idx="4170">
                  <c:v>1.2966999999999999E-2</c:v>
                </c:pt>
                <c:pt idx="4171">
                  <c:v>1.1731999999999999E-2</c:v>
                </c:pt>
                <c:pt idx="4172">
                  <c:v>1.0928999999999999E-2</c:v>
                </c:pt>
                <c:pt idx="4173">
                  <c:v>1.0484E-2</c:v>
                </c:pt>
                <c:pt idx="4174">
                  <c:v>1.0359E-2</c:v>
                </c:pt>
                <c:pt idx="4175">
                  <c:v>9.9620000000000004E-3</c:v>
                </c:pt>
                <c:pt idx="4176">
                  <c:v>9.7689999999999999E-3</c:v>
                </c:pt>
                <c:pt idx="4177">
                  <c:v>9.6810000000000004E-3</c:v>
                </c:pt>
                <c:pt idx="4178">
                  <c:v>9.6139999999999993E-3</c:v>
                </c:pt>
                <c:pt idx="4179">
                  <c:v>9.5329999999999998E-3</c:v>
                </c:pt>
                <c:pt idx="4180">
                  <c:v>9.4509999999999993E-3</c:v>
                </c:pt>
                <c:pt idx="4181">
                  <c:v>9.3620000000000005E-3</c:v>
                </c:pt>
                <c:pt idx="4182">
                  <c:v>9.2049999999999996E-3</c:v>
                </c:pt>
                <c:pt idx="4183">
                  <c:v>8.8929999999999999E-3</c:v>
                </c:pt>
                <c:pt idx="4184">
                  <c:v>8.4080000000000005E-3</c:v>
                </c:pt>
                <c:pt idx="4185">
                  <c:v>7.8050000000000003E-3</c:v>
                </c:pt>
                <c:pt idx="4186">
                  <c:v>7.0939999999999996E-3</c:v>
                </c:pt>
                <c:pt idx="4187">
                  <c:v>6.1679999999999999E-3</c:v>
                </c:pt>
                <c:pt idx="4188">
                  <c:v>4.9540000000000001E-3</c:v>
                </c:pt>
                <c:pt idx="4189">
                  <c:v>3.5860000000000002E-3</c:v>
                </c:pt>
                <c:pt idx="4190">
                  <c:v>2.3379999999999998E-3</c:v>
                </c:pt>
                <c:pt idx="4191">
                  <c:v>1.4009999999999999E-3</c:v>
                </c:pt>
                <c:pt idx="4192">
                  <c:v>8.1599999999999999E-4</c:v>
                </c:pt>
                <c:pt idx="4193">
                  <c:v>5.9100000000000005E-4</c:v>
                </c:pt>
                <c:pt idx="4194">
                  <c:v>4.7699999999999999E-4</c:v>
                </c:pt>
                <c:pt idx="4195">
                  <c:v>1.1429999999999999E-3</c:v>
                </c:pt>
                <c:pt idx="4196">
                  <c:v>2.9680000000000002E-3</c:v>
                </c:pt>
                <c:pt idx="4197">
                  <c:v>6.2259999999999998E-3</c:v>
                </c:pt>
                <c:pt idx="4198">
                  <c:v>1.089E-2</c:v>
                </c:pt>
                <c:pt idx="4199">
                  <c:v>1.6684000000000001E-2</c:v>
                </c:pt>
                <c:pt idx="4200">
                  <c:v>2.3331000000000001E-2</c:v>
                </c:pt>
                <c:pt idx="4201">
                  <c:v>3.0672000000000001E-2</c:v>
                </c:pt>
                <c:pt idx="4202">
                  <c:v>3.8628999999999997E-2</c:v>
                </c:pt>
                <c:pt idx="4203">
                  <c:v>4.7143999999999998E-2</c:v>
                </c:pt>
                <c:pt idx="4204">
                  <c:v>5.6112000000000002E-2</c:v>
                </c:pt>
                <c:pt idx="4205">
                  <c:v>6.5271999999999997E-2</c:v>
                </c:pt>
                <c:pt idx="4206">
                  <c:v>7.4256000000000003E-2</c:v>
                </c:pt>
                <c:pt idx="4207">
                  <c:v>8.2860000000000003E-2</c:v>
                </c:pt>
                <c:pt idx="4208">
                  <c:v>9.1138999999999998E-2</c:v>
                </c:pt>
                <c:pt idx="4209">
                  <c:v>9.9121000000000001E-2</c:v>
                </c:pt>
                <c:pt idx="4210">
                  <c:v>0.106571</c:v>
                </c:pt>
                <c:pt idx="4211">
                  <c:v>0.113164</c:v>
                </c:pt>
                <c:pt idx="4212">
                  <c:v>0.118788</c:v>
                </c:pt>
                <c:pt idx="4213">
                  <c:v>0.123518</c:v>
                </c:pt>
                <c:pt idx="4214">
                  <c:v>0.127384</c:v>
                </c:pt>
                <c:pt idx="4215">
                  <c:v>0.13033600000000001</c:v>
                </c:pt>
                <c:pt idx="4216">
                  <c:v>0.13242300000000001</c:v>
                </c:pt>
                <c:pt idx="4217">
                  <c:v>0.13389999999999999</c:v>
                </c:pt>
                <c:pt idx="4218">
                  <c:v>0.13513500000000001</c:v>
                </c:pt>
                <c:pt idx="4219">
                  <c:v>0.13647699999999999</c:v>
                </c:pt>
                <c:pt idx="4220">
                  <c:v>0.13811599999999999</c:v>
                </c:pt>
                <c:pt idx="4221">
                  <c:v>0.13997200000000001</c:v>
                </c:pt>
                <c:pt idx="4222">
                  <c:v>0.14178299999999999</c:v>
                </c:pt>
                <c:pt idx="4223">
                  <c:v>0.143399</c:v>
                </c:pt>
                <c:pt idx="4224">
                  <c:v>0.144926</c:v>
                </c:pt>
                <c:pt idx="4225">
                  <c:v>0.14657300000000001</c:v>
                </c:pt>
                <c:pt idx="4226">
                  <c:v>0.14849799999999999</c:v>
                </c:pt>
                <c:pt idx="4227">
                  <c:v>0.150751</c:v>
                </c:pt>
                <c:pt idx="4228">
                  <c:v>0.15321299999999999</c:v>
                </c:pt>
                <c:pt idx="4229">
                  <c:v>0.15562899999999999</c:v>
                </c:pt>
                <c:pt idx="4230">
                  <c:v>0.15784799999999999</c:v>
                </c:pt>
                <c:pt idx="4231">
                  <c:v>0.159945</c:v>
                </c:pt>
                <c:pt idx="4232">
                  <c:v>0.161991</c:v>
                </c:pt>
                <c:pt idx="4233">
                  <c:v>0.16380700000000001</c:v>
                </c:pt>
                <c:pt idx="4234">
                  <c:v>0.165101</c:v>
                </c:pt>
                <c:pt idx="4235">
                  <c:v>0.16576199999999999</c:v>
                </c:pt>
                <c:pt idx="4236">
                  <c:v>0.16589499999999999</c:v>
                </c:pt>
                <c:pt idx="4237">
                  <c:v>0.16558400000000001</c:v>
                </c:pt>
                <c:pt idx="4238">
                  <c:v>0.16475200000000001</c:v>
                </c:pt>
                <c:pt idx="4239">
                  <c:v>0.16328699999999999</c:v>
                </c:pt>
                <c:pt idx="4240">
                  <c:v>0.161216</c:v>
                </c:pt>
                <c:pt idx="4241">
                  <c:v>0.158688</c:v>
                </c:pt>
                <c:pt idx="4242">
                  <c:v>0.155835</c:v>
                </c:pt>
                <c:pt idx="4243">
                  <c:v>0.15270400000000001</c:v>
                </c:pt>
                <c:pt idx="4244">
                  <c:v>0.14929200000000001</c:v>
                </c:pt>
                <c:pt idx="4245">
                  <c:v>0.145622</c:v>
                </c:pt>
                <c:pt idx="4246">
                  <c:v>0.14177699999999999</c:v>
                </c:pt>
                <c:pt idx="4247">
                  <c:v>0.13783400000000001</c:v>
                </c:pt>
                <c:pt idx="4248">
                  <c:v>0.133827</c:v>
                </c:pt>
                <c:pt idx="4249">
                  <c:v>0.12983</c:v>
                </c:pt>
                <c:pt idx="4250">
                  <c:v>0.126027</c:v>
                </c:pt>
                <c:pt idx="4251">
                  <c:v>0.12253799999999999</c:v>
                </c:pt>
                <c:pt idx="4252">
                  <c:v>0.119254</c:v>
                </c:pt>
                <c:pt idx="4253">
                  <c:v>0.11602899999999999</c:v>
                </c:pt>
                <c:pt idx="4254">
                  <c:v>0.11294</c:v>
                </c:pt>
                <c:pt idx="4255">
                  <c:v>0.110151</c:v>
                </c:pt>
                <c:pt idx="4256">
                  <c:v>0.107576</c:v>
                </c:pt>
                <c:pt idx="4257">
                  <c:v>0.10490099999999999</c:v>
                </c:pt>
                <c:pt idx="4258">
                  <c:v>0.10194499999999999</c:v>
                </c:pt>
                <c:pt idx="4259">
                  <c:v>9.8836999999999994E-2</c:v>
                </c:pt>
                <c:pt idx="4260">
                  <c:v>9.5774999999999999E-2</c:v>
                </c:pt>
                <c:pt idx="4261">
                  <c:v>9.2767000000000002E-2</c:v>
                </c:pt>
                <c:pt idx="4262">
                  <c:v>8.9692999999999995E-2</c:v>
                </c:pt>
                <c:pt idx="4263">
                  <c:v>8.6537000000000003E-2</c:v>
                </c:pt>
                <c:pt idx="4264">
                  <c:v>8.3423999999999998E-2</c:v>
                </c:pt>
                <c:pt idx="4265">
                  <c:v>8.0475000000000005E-2</c:v>
                </c:pt>
                <c:pt idx="4266">
                  <c:v>7.7647999999999995E-2</c:v>
                </c:pt>
                <c:pt idx="4267">
                  <c:v>7.4636999999999995E-2</c:v>
                </c:pt>
                <c:pt idx="4268">
                  <c:v>7.0943000000000006E-2</c:v>
                </c:pt>
                <c:pt idx="4269">
                  <c:v>6.6258999999999998E-2</c:v>
                </c:pt>
                <c:pt idx="4270">
                  <c:v>6.1563E-2</c:v>
                </c:pt>
                <c:pt idx="4271">
                  <c:v>5.9942000000000002E-2</c:v>
                </c:pt>
                <c:pt idx="4272">
                  <c:v>6.2283999999999999E-2</c:v>
                </c:pt>
                <c:pt idx="4273">
                  <c:v>6.6336999999999993E-2</c:v>
                </c:pt>
                <c:pt idx="4274">
                  <c:v>7.0541000000000006E-2</c:v>
                </c:pt>
                <c:pt idx="4275">
                  <c:v>7.4346999999999996E-2</c:v>
                </c:pt>
                <c:pt idx="4276">
                  <c:v>7.7538999999999997E-2</c:v>
                </c:pt>
                <c:pt idx="4277">
                  <c:v>7.9998E-2</c:v>
                </c:pt>
                <c:pt idx="4278">
                  <c:v>8.1666000000000002E-2</c:v>
                </c:pt>
                <c:pt idx="4279">
                  <c:v>8.2402000000000003E-2</c:v>
                </c:pt>
                <c:pt idx="4280">
                  <c:v>8.2011000000000001E-2</c:v>
                </c:pt>
                <c:pt idx="4281">
                  <c:v>8.0583000000000002E-2</c:v>
                </c:pt>
                <c:pt idx="4282">
                  <c:v>7.8593999999999997E-2</c:v>
                </c:pt>
                <c:pt idx="4283">
                  <c:v>7.6427999999999996E-2</c:v>
                </c:pt>
                <c:pt idx="4284">
                  <c:v>7.3970999999999995E-2</c:v>
                </c:pt>
                <c:pt idx="4285">
                  <c:v>7.0834999999999995E-2</c:v>
                </c:pt>
                <c:pt idx="4286">
                  <c:v>6.6858000000000001E-2</c:v>
                </c:pt>
                <c:pt idx="4287">
                  <c:v>6.2210000000000001E-2</c:v>
                </c:pt>
                <c:pt idx="4288">
                  <c:v>5.7118000000000002E-2</c:v>
                </c:pt>
                <c:pt idx="4289">
                  <c:v>5.1676E-2</c:v>
                </c:pt>
                <c:pt idx="4290">
                  <c:v>4.589E-2</c:v>
                </c:pt>
                <c:pt idx="4291">
                  <c:v>3.9867E-2</c:v>
                </c:pt>
                <c:pt idx="4292">
                  <c:v>3.4104000000000002E-2</c:v>
                </c:pt>
                <c:pt idx="4293">
                  <c:v>2.9739999999999999E-2</c:v>
                </c:pt>
                <c:pt idx="4294">
                  <c:v>2.8389999999999999E-2</c:v>
                </c:pt>
                <c:pt idx="4295">
                  <c:v>3.0676999999999999E-2</c:v>
                </c:pt>
                <c:pt idx="4296">
                  <c:v>3.3714000000000001E-2</c:v>
                </c:pt>
                <c:pt idx="4297">
                  <c:v>3.4914000000000001E-2</c:v>
                </c:pt>
                <c:pt idx="4298">
                  <c:v>3.4785999999999997E-2</c:v>
                </c:pt>
                <c:pt idx="4299">
                  <c:v>3.4138000000000002E-2</c:v>
                </c:pt>
                <c:pt idx="4300">
                  <c:v>3.3175999999999997E-2</c:v>
                </c:pt>
                <c:pt idx="4301">
                  <c:v>3.1848000000000001E-2</c:v>
                </c:pt>
                <c:pt idx="4302">
                  <c:v>3.0228000000000001E-2</c:v>
                </c:pt>
                <c:pt idx="4303">
                  <c:v>2.8490000000000001E-2</c:v>
                </c:pt>
                <c:pt idx="4304">
                  <c:v>2.6731999999999999E-2</c:v>
                </c:pt>
                <c:pt idx="4305">
                  <c:v>2.5012E-2</c:v>
                </c:pt>
                <c:pt idx="4306">
                  <c:v>2.3411000000000001E-2</c:v>
                </c:pt>
                <c:pt idx="4307">
                  <c:v>2.1950000000000001E-2</c:v>
                </c:pt>
                <c:pt idx="4308">
                  <c:v>2.0580999999999999E-2</c:v>
                </c:pt>
                <c:pt idx="4309">
                  <c:v>1.9328000000000001E-2</c:v>
                </c:pt>
                <c:pt idx="4310">
                  <c:v>1.8327E-2</c:v>
                </c:pt>
                <c:pt idx="4311">
                  <c:v>1.7691999999999999E-2</c:v>
                </c:pt>
                <c:pt idx="4312">
                  <c:v>1.7453E-2</c:v>
                </c:pt>
                <c:pt idx="4313">
                  <c:v>1.7611000000000002E-2</c:v>
                </c:pt>
                <c:pt idx="4314">
                  <c:v>1.8158000000000001E-2</c:v>
                </c:pt>
                <c:pt idx="4315">
                  <c:v>1.8977999999999998E-2</c:v>
                </c:pt>
                <c:pt idx="4316">
                  <c:v>1.9820999999999998E-2</c:v>
                </c:pt>
                <c:pt idx="4317">
                  <c:v>2.0462000000000001E-2</c:v>
                </c:pt>
                <c:pt idx="4318">
                  <c:v>2.0865999999999999E-2</c:v>
                </c:pt>
                <c:pt idx="4319">
                  <c:v>2.1170000000000001E-2</c:v>
                </c:pt>
                <c:pt idx="4320">
                  <c:v>2.1552000000000002E-2</c:v>
                </c:pt>
                <c:pt idx="4321">
                  <c:v>2.2166000000000002E-2</c:v>
                </c:pt>
                <c:pt idx="4322">
                  <c:v>2.3147000000000001E-2</c:v>
                </c:pt>
                <c:pt idx="4323">
                  <c:v>2.4539999999999999E-2</c:v>
                </c:pt>
                <c:pt idx="4324">
                  <c:v>2.6276000000000001E-2</c:v>
                </c:pt>
                <c:pt idx="4325">
                  <c:v>2.8249E-2</c:v>
                </c:pt>
                <c:pt idx="4326">
                  <c:v>3.0367999999999999E-2</c:v>
                </c:pt>
                <c:pt idx="4327">
                  <c:v>3.2523000000000003E-2</c:v>
                </c:pt>
                <c:pt idx="4328">
                  <c:v>3.4622E-2</c:v>
                </c:pt>
                <c:pt idx="4329">
                  <c:v>3.6719000000000002E-2</c:v>
                </c:pt>
                <c:pt idx="4330">
                  <c:v>3.8939000000000001E-2</c:v>
                </c:pt>
                <c:pt idx="4331">
                  <c:v>4.1258999999999997E-2</c:v>
                </c:pt>
                <c:pt idx="4332">
                  <c:v>4.3513999999999997E-2</c:v>
                </c:pt>
                <c:pt idx="4333">
                  <c:v>4.5598E-2</c:v>
                </c:pt>
                <c:pt idx="4334">
                  <c:v>4.7567999999999999E-2</c:v>
                </c:pt>
                <c:pt idx="4335">
                  <c:v>4.9556000000000003E-2</c:v>
                </c:pt>
                <c:pt idx="4336">
                  <c:v>5.1686000000000003E-2</c:v>
                </c:pt>
                <c:pt idx="4337">
                  <c:v>5.3955999999999997E-2</c:v>
                </c:pt>
                <c:pt idx="4338">
                  <c:v>5.6148999999999998E-2</c:v>
                </c:pt>
                <c:pt idx="4339">
                  <c:v>5.7911999999999998E-2</c:v>
                </c:pt>
                <c:pt idx="4340">
                  <c:v>5.8994999999999999E-2</c:v>
                </c:pt>
                <c:pt idx="4341">
                  <c:v>5.9437999999999998E-2</c:v>
                </c:pt>
                <c:pt idx="4342">
                  <c:v>5.9524000000000001E-2</c:v>
                </c:pt>
                <c:pt idx="4343">
                  <c:v>5.9563999999999999E-2</c:v>
                </c:pt>
                <c:pt idx="4344">
                  <c:v>5.9755999999999997E-2</c:v>
                </c:pt>
                <c:pt idx="4345">
                  <c:v>6.0236999999999999E-2</c:v>
                </c:pt>
                <c:pt idx="4346">
                  <c:v>6.1122999999999997E-2</c:v>
                </c:pt>
                <c:pt idx="4347">
                  <c:v>6.2387999999999999E-2</c:v>
                </c:pt>
                <c:pt idx="4348">
                  <c:v>6.3753000000000004E-2</c:v>
                </c:pt>
                <c:pt idx="4349">
                  <c:v>6.4856999999999998E-2</c:v>
                </c:pt>
                <c:pt idx="4350">
                  <c:v>6.5525E-2</c:v>
                </c:pt>
                <c:pt idx="4351">
                  <c:v>6.5762000000000001E-2</c:v>
                </c:pt>
                <c:pt idx="4352">
                  <c:v>6.5534999999999996E-2</c:v>
                </c:pt>
                <c:pt idx="4353">
                  <c:v>6.4743999999999996E-2</c:v>
                </c:pt>
                <c:pt idx="4354">
                  <c:v>6.3451999999999995E-2</c:v>
                </c:pt>
                <c:pt idx="4355">
                  <c:v>6.2017999999999997E-2</c:v>
                </c:pt>
                <c:pt idx="4356">
                  <c:v>6.0872000000000002E-2</c:v>
                </c:pt>
                <c:pt idx="4357">
                  <c:v>6.0169E-2</c:v>
                </c:pt>
                <c:pt idx="4358">
                  <c:v>5.9702999999999999E-2</c:v>
                </c:pt>
                <c:pt idx="4359">
                  <c:v>5.9086E-2</c:v>
                </c:pt>
                <c:pt idx="4360">
                  <c:v>5.7984000000000001E-2</c:v>
                </c:pt>
                <c:pt idx="4361">
                  <c:v>5.6293000000000003E-2</c:v>
                </c:pt>
                <c:pt idx="4362">
                  <c:v>5.4162000000000002E-2</c:v>
                </c:pt>
                <c:pt idx="4363">
                  <c:v>5.1864E-2</c:v>
                </c:pt>
                <c:pt idx="4364">
                  <c:v>4.9660000000000003E-2</c:v>
                </c:pt>
                <c:pt idx="4365">
                  <c:v>4.7829999999999998E-2</c:v>
                </c:pt>
                <c:pt idx="4366">
                  <c:v>4.6692999999999998E-2</c:v>
                </c:pt>
                <c:pt idx="4367">
                  <c:v>4.6418000000000001E-2</c:v>
                </c:pt>
                <c:pt idx="4368">
                  <c:v>4.2610000000000002E-2</c:v>
                </c:pt>
                <c:pt idx="4369">
                  <c:v>3.8802999999999997E-2</c:v>
                </c:pt>
                <c:pt idx="4370">
                  <c:v>3.4998000000000001E-2</c:v>
                </c:pt>
                <c:pt idx="4371">
                  <c:v>3.1195000000000001E-2</c:v>
                </c:pt>
                <c:pt idx="4372">
                  <c:v>2.7392E-2</c:v>
                </c:pt>
                <c:pt idx="4373">
                  <c:v>2.3591999999999998E-2</c:v>
                </c:pt>
                <c:pt idx="4374">
                  <c:v>1.9792000000000001E-2</c:v>
                </c:pt>
                <c:pt idx="4375">
                  <c:v>1.5994000000000001E-2</c:v>
                </c:pt>
                <c:pt idx="4376">
                  <c:v>1.2198000000000001E-2</c:v>
                </c:pt>
                <c:pt idx="4377">
                  <c:v>8.4019999999999997E-3</c:v>
                </c:pt>
                <c:pt idx="4378">
                  <c:v>4.6090000000000002E-3</c:v>
                </c:pt>
                <c:pt idx="4379">
                  <c:v>8.1599999999999999E-4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1A46-0F47-BE5F-CF41C3384C08}"/>
            </c:ext>
          </c:extLst>
        </c:ser>
        <c:ser>
          <c:idx val="4"/>
          <c:order val="4"/>
          <c:tx>
            <c:strRef>
              <c:f>PES!$F$1</c:f>
              <c:strCache>
                <c:ptCount val="1"/>
                <c:pt idx="0">
                  <c:v>Trichoderma-mycelium-PES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PES!$A$2:$A$4381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PES!$F$2:$F$4381</c:f>
              <c:numCache>
                <c:formatCode>General</c:formatCode>
                <c:ptCount val="4380"/>
                <c:pt idx="0">
                  <c:v>8.43E-4</c:v>
                </c:pt>
                <c:pt idx="1">
                  <c:v>1.9380000000000001E-3</c:v>
                </c:pt>
                <c:pt idx="2">
                  <c:v>3.0349999999999999E-3</c:v>
                </c:pt>
                <c:pt idx="3">
                  <c:v>4.1330000000000004E-3</c:v>
                </c:pt>
                <c:pt idx="4">
                  <c:v>5.2319999999999997E-3</c:v>
                </c:pt>
                <c:pt idx="5">
                  <c:v>6.3330000000000001E-3</c:v>
                </c:pt>
                <c:pt idx="6">
                  <c:v>7.4349999999999998E-3</c:v>
                </c:pt>
                <c:pt idx="7">
                  <c:v>8.5389999999999997E-3</c:v>
                </c:pt>
                <c:pt idx="8">
                  <c:v>9.6439999999999998E-3</c:v>
                </c:pt>
                <c:pt idx="9">
                  <c:v>1.0751E-2</c:v>
                </c:pt>
                <c:pt idx="10">
                  <c:v>1.1859E-2</c:v>
                </c:pt>
                <c:pt idx="11">
                  <c:v>1.2969E-2</c:v>
                </c:pt>
                <c:pt idx="12">
                  <c:v>1.4080000000000001E-2</c:v>
                </c:pt>
                <c:pt idx="13">
                  <c:v>1.3805E-2</c:v>
                </c:pt>
                <c:pt idx="14">
                  <c:v>1.3729999999999999E-2</c:v>
                </c:pt>
                <c:pt idx="15">
                  <c:v>1.3981E-2</c:v>
                </c:pt>
                <c:pt idx="16">
                  <c:v>1.4728E-2</c:v>
                </c:pt>
                <c:pt idx="17">
                  <c:v>1.6088999999999999E-2</c:v>
                </c:pt>
                <c:pt idx="18">
                  <c:v>1.7920999999999999E-2</c:v>
                </c:pt>
                <c:pt idx="19">
                  <c:v>1.9833E-2</c:v>
                </c:pt>
                <c:pt idx="20">
                  <c:v>2.1530000000000001E-2</c:v>
                </c:pt>
                <c:pt idx="21">
                  <c:v>2.3030999999999999E-2</c:v>
                </c:pt>
                <c:pt idx="22">
                  <c:v>2.4629000000000002E-2</c:v>
                </c:pt>
                <c:pt idx="23">
                  <c:v>2.6755999999999999E-2</c:v>
                </c:pt>
                <c:pt idx="24">
                  <c:v>2.9399999999999999E-2</c:v>
                </c:pt>
                <c:pt idx="25">
                  <c:v>3.1696000000000002E-2</c:v>
                </c:pt>
                <c:pt idx="26">
                  <c:v>3.2910000000000002E-2</c:v>
                </c:pt>
                <c:pt idx="27">
                  <c:v>3.3105000000000002E-2</c:v>
                </c:pt>
                <c:pt idx="28">
                  <c:v>3.2835999999999997E-2</c:v>
                </c:pt>
                <c:pt idx="29">
                  <c:v>3.2485E-2</c:v>
                </c:pt>
                <c:pt idx="30">
                  <c:v>3.2120999999999997E-2</c:v>
                </c:pt>
                <c:pt idx="31">
                  <c:v>3.1903000000000001E-2</c:v>
                </c:pt>
                <c:pt idx="32">
                  <c:v>3.2030999999999997E-2</c:v>
                </c:pt>
                <c:pt idx="33">
                  <c:v>3.2391999999999997E-2</c:v>
                </c:pt>
                <c:pt idx="34">
                  <c:v>3.2606000000000003E-2</c:v>
                </c:pt>
                <c:pt idx="35">
                  <c:v>3.2368000000000001E-2</c:v>
                </c:pt>
                <c:pt idx="36">
                  <c:v>3.177E-2</c:v>
                </c:pt>
                <c:pt idx="37">
                  <c:v>3.1237000000000001E-2</c:v>
                </c:pt>
                <c:pt idx="38">
                  <c:v>3.1223000000000001E-2</c:v>
                </c:pt>
                <c:pt idx="39">
                  <c:v>3.1988000000000003E-2</c:v>
                </c:pt>
                <c:pt idx="40">
                  <c:v>3.3530999999999998E-2</c:v>
                </c:pt>
                <c:pt idx="41">
                  <c:v>3.5621E-2</c:v>
                </c:pt>
                <c:pt idx="42">
                  <c:v>3.7935999999999998E-2</c:v>
                </c:pt>
                <c:pt idx="43">
                  <c:v>4.0316999999999999E-2</c:v>
                </c:pt>
                <c:pt idx="44">
                  <c:v>4.2915000000000002E-2</c:v>
                </c:pt>
                <c:pt idx="45">
                  <c:v>4.5966E-2</c:v>
                </c:pt>
                <c:pt idx="46">
                  <c:v>4.9496999999999999E-2</c:v>
                </c:pt>
                <c:pt idx="47">
                  <c:v>5.3233999999999997E-2</c:v>
                </c:pt>
                <c:pt idx="48">
                  <c:v>5.6631000000000001E-2</c:v>
                </c:pt>
                <c:pt idx="49">
                  <c:v>5.9400000000000001E-2</c:v>
                </c:pt>
                <c:pt idx="50">
                  <c:v>6.2032999999999998E-2</c:v>
                </c:pt>
                <c:pt idx="51">
                  <c:v>6.4923999999999996E-2</c:v>
                </c:pt>
                <c:pt idx="52">
                  <c:v>6.7936999999999997E-2</c:v>
                </c:pt>
                <c:pt idx="53">
                  <c:v>7.0799000000000001E-2</c:v>
                </c:pt>
                <c:pt idx="54">
                  <c:v>7.3205000000000006E-2</c:v>
                </c:pt>
                <c:pt idx="55">
                  <c:v>7.4848999999999999E-2</c:v>
                </c:pt>
                <c:pt idx="56">
                  <c:v>7.5734999999999997E-2</c:v>
                </c:pt>
                <c:pt idx="57">
                  <c:v>7.621E-2</c:v>
                </c:pt>
                <c:pt idx="58">
                  <c:v>7.6565999999999995E-2</c:v>
                </c:pt>
                <c:pt idx="59">
                  <c:v>7.6785000000000006E-2</c:v>
                </c:pt>
                <c:pt idx="60">
                  <c:v>7.6646000000000006E-2</c:v>
                </c:pt>
                <c:pt idx="61">
                  <c:v>7.6101000000000002E-2</c:v>
                </c:pt>
                <c:pt idx="62">
                  <c:v>7.5288999999999995E-2</c:v>
                </c:pt>
                <c:pt idx="63">
                  <c:v>7.4171000000000001E-2</c:v>
                </c:pt>
                <c:pt idx="64">
                  <c:v>7.2387999999999994E-2</c:v>
                </c:pt>
                <c:pt idx="65">
                  <c:v>6.9719000000000003E-2</c:v>
                </c:pt>
                <c:pt idx="66">
                  <c:v>6.6514000000000004E-2</c:v>
                </c:pt>
                <c:pt idx="67">
                  <c:v>6.3451999999999995E-2</c:v>
                </c:pt>
                <c:pt idx="68">
                  <c:v>6.1060999999999997E-2</c:v>
                </c:pt>
                <c:pt idx="69">
                  <c:v>5.9499000000000003E-2</c:v>
                </c:pt>
                <c:pt idx="70">
                  <c:v>5.8606999999999999E-2</c:v>
                </c:pt>
                <c:pt idx="71">
                  <c:v>5.8088000000000001E-2</c:v>
                </c:pt>
                <c:pt idx="72">
                  <c:v>5.7745999999999999E-2</c:v>
                </c:pt>
                <c:pt idx="73">
                  <c:v>5.7605000000000003E-2</c:v>
                </c:pt>
                <c:pt idx="74">
                  <c:v>5.7812000000000002E-2</c:v>
                </c:pt>
                <c:pt idx="75">
                  <c:v>5.8467999999999999E-2</c:v>
                </c:pt>
                <c:pt idx="76">
                  <c:v>5.9651999999999997E-2</c:v>
                </c:pt>
                <c:pt idx="77">
                  <c:v>5.9957000000000003E-2</c:v>
                </c:pt>
                <c:pt idx="78">
                  <c:v>6.0703E-2</c:v>
                </c:pt>
                <c:pt idx="79">
                  <c:v>6.1789999999999998E-2</c:v>
                </c:pt>
                <c:pt idx="80">
                  <c:v>6.3357999999999998E-2</c:v>
                </c:pt>
                <c:pt idx="81">
                  <c:v>6.5571000000000004E-2</c:v>
                </c:pt>
                <c:pt idx="82">
                  <c:v>6.8219000000000002E-2</c:v>
                </c:pt>
                <c:pt idx="83">
                  <c:v>7.0694999999999994E-2</c:v>
                </c:pt>
                <c:pt idx="84">
                  <c:v>7.2565000000000004E-2</c:v>
                </c:pt>
                <c:pt idx="85">
                  <c:v>7.3937000000000003E-2</c:v>
                </c:pt>
                <c:pt idx="86">
                  <c:v>7.5012999999999996E-2</c:v>
                </c:pt>
                <c:pt idx="87">
                  <c:v>7.5703999999999994E-2</c:v>
                </c:pt>
                <c:pt idx="88">
                  <c:v>7.5859999999999997E-2</c:v>
                </c:pt>
                <c:pt idx="89">
                  <c:v>7.5558E-2</c:v>
                </c:pt>
                <c:pt idx="90">
                  <c:v>7.4976000000000001E-2</c:v>
                </c:pt>
                <c:pt idx="91">
                  <c:v>7.4290999999999996E-2</c:v>
                </c:pt>
                <c:pt idx="92">
                  <c:v>7.3542999999999997E-2</c:v>
                </c:pt>
                <c:pt idx="93">
                  <c:v>7.2549000000000002E-2</c:v>
                </c:pt>
                <c:pt idx="94">
                  <c:v>7.1127999999999997E-2</c:v>
                </c:pt>
                <c:pt idx="95">
                  <c:v>6.9381999999999999E-2</c:v>
                </c:pt>
                <c:pt idx="96">
                  <c:v>6.7674999999999999E-2</c:v>
                </c:pt>
                <c:pt idx="97">
                  <c:v>6.6366999999999995E-2</c:v>
                </c:pt>
                <c:pt idx="98">
                  <c:v>6.5643000000000007E-2</c:v>
                </c:pt>
                <c:pt idx="99">
                  <c:v>6.5549999999999997E-2</c:v>
                </c:pt>
                <c:pt idx="100">
                  <c:v>6.5995999999999999E-2</c:v>
                </c:pt>
                <c:pt idx="101">
                  <c:v>6.6700999999999996E-2</c:v>
                </c:pt>
                <c:pt idx="102">
                  <c:v>6.7299999999999999E-2</c:v>
                </c:pt>
                <c:pt idx="103">
                  <c:v>6.7631999999999998E-2</c:v>
                </c:pt>
                <c:pt idx="104">
                  <c:v>6.7847000000000005E-2</c:v>
                </c:pt>
                <c:pt idx="105">
                  <c:v>6.8113000000000007E-2</c:v>
                </c:pt>
                <c:pt idx="106">
                  <c:v>6.8346000000000004E-2</c:v>
                </c:pt>
                <c:pt idx="107">
                  <c:v>6.8348000000000006E-2</c:v>
                </c:pt>
                <c:pt idx="108">
                  <c:v>6.8057999999999994E-2</c:v>
                </c:pt>
                <c:pt idx="109">
                  <c:v>6.7534999999999998E-2</c:v>
                </c:pt>
                <c:pt idx="110">
                  <c:v>6.6850000000000007E-2</c:v>
                </c:pt>
                <c:pt idx="111">
                  <c:v>6.6044000000000005E-2</c:v>
                </c:pt>
                <c:pt idx="112">
                  <c:v>6.4954999999999999E-2</c:v>
                </c:pt>
                <c:pt idx="113">
                  <c:v>6.3120999999999997E-2</c:v>
                </c:pt>
                <c:pt idx="114">
                  <c:v>6.0345000000000003E-2</c:v>
                </c:pt>
                <c:pt idx="115">
                  <c:v>5.7164E-2</c:v>
                </c:pt>
                <c:pt idx="116">
                  <c:v>5.4259000000000002E-2</c:v>
                </c:pt>
                <c:pt idx="117">
                  <c:v>5.2002E-2</c:v>
                </c:pt>
                <c:pt idx="118">
                  <c:v>5.0582000000000002E-2</c:v>
                </c:pt>
                <c:pt idx="119">
                  <c:v>5.0077999999999998E-2</c:v>
                </c:pt>
                <c:pt idx="120">
                  <c:v>5.0048000000000002E-2</c:v>
                </c:pt>
                <c:pt idx="121">
                  <c:v>4.9738999999999998E-2</c:v>
                </c:pt>
                <c:pt idx="122">
                  <c:v>4.9534000000000002E-2</c:v>
                </c:pt>
                <c:pt idx="123">
                  <c:v>4.9579999999999999E-2</c:v>
                </c:pt>
                <c:pt idx="124">
                  <c:v>5.0354999999999997E-2</c:v>
                </c:pt>
                <c:pt idx="125">
                  <c:v>5.1740000000000001E-2</c:v>
                </c:pt>
                <c:pt idx="126">
                  <c:v>5.3281000000000002E-2</c:v>
                </c:pt>
                <c:pt idx="127">
                  <c:v>5.4656999999999997E-2</c:v>
                </c:pt>
                <c:pt idx="128">
                  <c:v>5.5878999999999998E-2</c:v>
                </c:pt>
                <c:pt idx="129">
                  <c:v>5.7026E-2</c:v>
                </c:pt>
                <c:pt idx="130">
                  <c:v>5.8043999999999998E-2</c:v>
                </c:pt>
                <c:pt idx="131">
                  <c:v>5.8853999999999997E-2</c:v>
                </c:pt>
                <c:pt idx="132">
                  <c:v>5.9416999999999998E-2</c:v>
                </c:pt>
                <c:pt idx="133">
                  <c:v>5.9734000000000002E-2</c:v>
                </c:pt>
                <c:pt idx="134">
                  <c:v>5.9894000000000003E-2</c:v>
                </c:pt>
                <c:pt idx="135">
                  <c:v>6.0006999999999998E-2</c:v>
                </c:pt>
                <c:pt idx="136">
                  <c:v>5.9957999999999997E-2</c:v>
                </c:pt>
                <c:pt idx="137">
                  <c:v>5.9498000000000002E-2</c:v>
                </c:pt>
                <c:pt idx="138">
                  <c:v>5.8715999999999997E-2</c:v>
                </c:pt>
                <c:pt idx="139">
                  <c:v>5.8025E-2</c:v>
                </c:pt>
                <c:pt idx="140">
                  <c:v>5.7653000000000003E-2</c:v>
                </c:pt>
                <c:pt idx="141">
                  <c:v>5.7471000000000001E-2</c:v>
                </c:pt>
                <c:pt idx="142">
                  <c:v>5.7234E-2</c:v>
                </c:pt>
                <c:pt idx="143">
                  <c:v>5.6760999999999999E-2</c:v>
                </c:pt>
                <c:pt idx="144">
                  <c:v>5.5925000000000002E-2</c:v>
                </c:pt>
                <c:pt idx="145">
                  <c:v>5.4799E-2</c:v>
                </c:pt>
                <c:pt idx="146">
                  <c:v>5.3794000000000002E-2</c:v>
                </c:pt>
                <c:pt idx="147">
                  <c:v>5.3310999999999997E-2</c:v>
                </c:pt>
                <c:pt idx="148">
                  <c:v>5.3263999999999999E-2</c:v>
                </c:pt>
                <c:pt idx="149">
                  <c:v>5.3045000000000002E-2</c:v>
                </c:pt>
                <c:pt idx="150">
                  <c:v>5.1983000000000001E-2</c:v>
                </c:pt>
                <c:pt idx="151">
                  <c:v>4.9932999999999998E-2</c:v>
                </c:pt>
                <c:pt idx="152">
                  <c:v>4.7343000000000003E-2</c:v>
                </c:pt>
                <c:pt idx="153">
                  <c:v>4.4796000000000002E-2</c:v>
                </c:pt>
                <c:pt idx="154">
                  <c:v>4.2612999999999998E-2</c:v>
                </c:pt>
                <c:pt idx="155">
                  <c:v>4.0808999999999998E-2</c:v>
                </c:pt>
                <c:pt idx="156">
                  <c:v>3.9309999999999998E-2</c:v>
                </c:pt>
                <c:pt idx="157">
                  <c:v>3.8109999999999998E-2</c:v>
                </c:pt>
                <c:pt idx="158">
                  <c:v>3.7222999999999999E-2</c:v>
                </c:pt>
                <c:pt idx="159">
                  <c:v>3.6541999999999998E-2</c:v>
                </c:pt>
                <c:pt idx="160">
                  <c:v>3.5858000000000001E-2</c:v>
                </c:pt>
                <c:pt idx="161">
                  <c:v>3.5077999999999998E-2</c:v>
                </c:pt>
                <c:pt idx="162">
                  <c:v>3.4361000000000003E-2</c:v>
                </c:pt>
                <c:pt idx="163">
                  <c:v>3.3943000000000001E-2</c:v>
                </c:pt>
                <c:pt idx="164">
                  <c:v>3.3898999999999999E-2</c:v>
                </c:pt>
                <c:pt idx="165">
                  <c:v>3.4194000000000002E-2</c:v>
                </c:pt>
                <c:pt idx="166">
                  <c:v>3.4812999999999997E-2</c:v>
                </c:pt>
                <c:pt idx="167">
                  <c:v>3.5728999999999997E-2</c:v>
                </c:pt>
                <c:pt idx="168">
                  <c:v>3.6854999999999999E-2</c:v>
                </c:pt>
                <c:pt idx="169">
                  <c:v>3.8127000000000001E-2</c:v>
                </c:pt>
                <c:pt idx="170">
                  <c:v>3.9503999999999997E-2</c:v>
                </c:pt>
                <c:pt idx="171">
                  <c:v>4.0829999999999998E-2</c:v>
                </c:pt>
                <c:pt idx="172">
                  <c:v>4.1797000000000001E-2</c:v>
                </c:pt>
                <c:pt idx="173">
                  <c:v>4.2180000000000002E-2</c:v>
                </c:pt>
                <c:pt idx="174">
                  <c:v>4.2145000000000002E-2</c:v>
                </c:pt>
                <c:pt idx="175">
                  <c:v>4.2196999999999998E-2</c:v>
                </c:pt>
                <c:pt idx="176">
                  <c:v>4.2640999999999998E-2</c:v>
                </c:pt>
                <c:pt idx="177">
                  <c:v>4.3212E-2</c:v>
                </c:pt>
                <c:pt idx="178">
                  <c:v>4.3333000000000003E-2</c:v>
                </c:pt>
                <c:pt idx="179">
                  <c:v>4.2630000000000001E-2</c:v>
                </c:pt>
                <c:pt idx="180">
                  <c:v>4.1211999999999999E-2</c:v>
                </c:pt>
                <c:pt idx="181">
                  <c:v>3.9449999999999999E-2</c:v>
                </c:pt>
                <c:pt idx="182">
                  <c:v>3.7628000000000002E-2</c:v>
                </c:pt>
                <c:pt idx="183">
                  <c:v>3.5839999999999997E-2</c:v>
                </c:pt>
                <c:pt idx="184">
                  <c:v>3.4106999999999998E-2</c:v>
                </c:pt>
                <c:pt idx="185">
                  <c:v>3.2486000000000001E-2</c:v>
                </c:pt>
                <c:pt idx="186">
                  <c:v>3.1067999999999998E-2</c:v>
                </c:pt>
                <c:pt idx="187">
                  <c:v>2.9968000000000002E-2</c:v>
                </c:pt>
                <c:pt idx="188">
                  <c:v>2.9304E-2</c:v>
                </c:pt>
                <c:pt idx="189">
                  <c:v>2.9125000000000002E-2</c:v>
                </c:pt>
                <c:pt idx="190">
                  <c:v>2.9312999999999999E-2</c:v>
                </c:pt>
                <c:pt idx="191">
                  <c:v>2.9624000000000001E-2</c:v>
                </c:pt>
                <c:pt idx="192">
                  <c:v>2.9911E-2</c:v>
                </c:pt>
                <c:pt idx="193">
                  <c:v>3.0272E-2</c:v>
                </c:pt>
                <c:pt idx="194">
                  <c:v>3.0894999999999999E-2</c:v>
                </c:pt>
                <c:pt idx="195">
                  <c:v>3.1883000000000002E-2</c:v>
                </c:pt>
                <c:pt idx="196">
                  <c:v>3.3260999999999999E-2</c:v>
                </c:pt>
                <c:pt idx="197">
                  <c:v>3.4958999999999997E-2</c:v>
                </c:pt>
                <c:pt idx="198">
                  <c:v>3.6681999999999999E-2</c:v>
                </c:pt>
                <c:pt idx="199">
                  <c:v>3.7997999999999997E-2</c:v>
                </c:pt>
                <c:pt idx="200">
                  <c:v>3.8641000000000002E-2</c:v>
                </c:pt>
                <c:pt idx="201">
                  <c:v>3.8676000000000002E-2</c:v>
                </c:pt>
                <c:pt idx="202">
                  <c:v>3.8425000000000001E-2</c:v>
                </c:pt>
                <c:pt idx="203">
                  <c:v>3.8260000000000002E-2</c:v>
                </c:pt>
                <c:pt idx="204">
                  <c:v>3.8403E-2</c:v>
                </c:pt>
                <c:pt idx="205">
                  <c:v>3.8830000000000003E-2</c:v>
                </c:pt>
                <c:pt idx="206">
                  <c:v>3.9362000000000001E-2</c:v>
                </c:pt>
                <c:pt idx="207">
                  <c:v>3.9777E-2</c:v>
                </c:pt>
                <c:pt idx="208">
                  <c:v>3.9924000000000001E-2</c:v>
                </c:pt>
                <c:pt idx="209">
                  <c:v>3.9865999999999999E-2</c:v>
                </c:pt>
                <c:pt idx="210">
                  <c:v>3.9853E-2</c:v>
                </c:pt>
                <c:pt idx="211">
                  <c:v>4.0046999999999999E-2</c:v>
                </c:pt>
                <c:pt idx="212">
                  <c:v>4.0327000000000002E-2</c:v>
                </c:pt>
                <c:pt idx="213">
                  <c:v>4.0405000000000003E-2</c:v>
                </c:pt>
                <c:pt idx="214">
                  <c:v>4.0065000000000003E-2</c:v>
                </c:pt>
                <c:pt idx="215">
                  <c:v>3.9274000000000003E-2</c:v>
                </c:pt>
                <c:pt idx="216">
                  <c:v>3.8203000000000001E-2</c:v>
                </c:pt>
                <c:pt idx="217">
                  <c:v>3.7203E-2</c:v>
                </c:pt>
                <c:pt idx="218">
                  <c:v>3.6688999999999999E-2</c:v>
                </c:pt>
                <c:pt idx="219">
                  <c:v>3.6924999999999999E-2</c:v>
                </c:pt>
                <c:pt idx="220">
                  <c:v>3.7781000000000002E-2</c:v>
                </c:pt>
                <c:pt idx="221">
                  <c:v>3.8743E-2</c:v>
                </c:pt>
                <c:pt idx="222">
                  <c:v>3.9376000000000001E-2</c:v>
                </c:pt>
                <c:pt idx="223">
                  <c:v>3.9782999999999999E-2</c:v>
                </c:pt>
                <c:pt idx="224">
                  <c:v>4.0488000000000003E-2</c:v>
                </c:pt>
                <c:pt idx="225">
                  <c:v>4.1894000000000001E-2</c:v>
                </c:pt>
                <c:pt idx="226">
                  <c:v>4.3949000000000002E-2</c:v>
                </c:pt>
                <c:pt idx="227">
                  <c:v>4.6247000000000003E-2</c:v>
                </c:pt>
                <c:pt idx="228">
                  <c:v>4.8349999999999997E-2</c:v>
                </c:pt>
                <c:pt idx="229">
                  <c:v>5.0056000000000003E-2</c:v>
                </c:pt>
                <c:pt idx="230">
                  <c:v>5.1422000000000002E-2</c:v>
                </c:pt>
                <c:pt idx="231">
                  <c:v>5.2579000000000001E-2</c:v>
                </c:pt>
                <c:pt idx="232">
                  <c:v>5.3643999999999997E-2</c:v>
                </c:pt>
                <c:pt idx="233">
                  <c:v>5.4703000000000002E-2</c:v>
                </c:pt>
                <c:pt idx="234">
                  <c:v>5.5698999999999999E-2</c:v>
                </c:pt>
                <c:pt idx="235">
                  <c:v>5.6377999999999998E-2</c:v>
                </c:pt>
                <c:pt idx="236">
                  <c:v>5.6534000000000001E-2</c:v>
                </c:pt>
                <c:pt idx="237">
                  <c:v>5.6210999999999997E-2</c:v>
                </c:pt>
                <c:pt idx="238">
                  <c:v>5.5594999999999999E-2</c:v>
                </c:pt>
                <c:pt idx="239">
                  <c:v>5.4837999999999998E-2</c:v>
                </c:pt>
                <c:pt idx="240">
                  <c:v>5.4095999999999998E-2</c:v>
                </c:pt>
                <c:pt idx="241">
                  <c:v>5.3566000000000003E-2</c:v>
                </c:pt>
                <c:pt idx="242">
                  <c:v>5.3341E-2</c:v>
                </c:pt>
                <c:pt idx="243">
                  <c:v>5.3314E-2</c:v>
                </c:pt>
                <c:pt idx="244">
                  <c:v>5.3309000000000002E-2</c:v>
                </c:pt>
                <c:pt idx="245">
                  <c:v>5.3284999999999999E-2</c:v>
                </c:pt>
                <c:pt idx="246">
                  <c:v>5.3399000000000002E-2</c:v>
                </c:pt>
                <c:pt idx="247">
                  <c:v>5.3872999999999997E-2</c:v>
                </c:pt>
                <c:pt idx="248">
                  <c:v>5.4808999999999997E-2</c:v>
                </c:pt>
                <c:pt idx="249">
                  <c:v>5.6099000000000003E-2</c:v>
                </c:pt>
                <c:pt idx="250">
                  <c:v>5.7502999999999999E-2</c:v>
                </c:pt>
                <c:pt idx="251">
                  <c:v>5.8855999999999999E-2</c:v>
                </c:pt>
                <c:pt idx="252">
                  <c:v>6.0198000000000002E-2</c:v>
                </c:pt>
                <c:pt idx="253">
                  <c:v>6.1685999999999998E-2</c:v>
                </c:pt>
                <c:pt idx="254">
                  <c:v>6.3446000000000002E-2</c:v>
                </c:pt>
                <c:pt idx="255">
                  <c:v>6.5505999999999995E-2</c:v>
                </c:pt>
                <c:pt idx="256">
                  <c:v>6.7770999999999998E-2</c:v>
                </c:pt>
                <c:pt idx="257">
                  <c:v>6.9971000000000005E-2</c:v>
                </c:pt>
                <c:pt idx="258">
                  <c:v>7.1731000000000003E-2</c:v>
                </c:pt>
                <c:pt idx="259">
                  <c:v>7.2832999999999995E-2</c:v>
                </c:pt>
                <c:pt idx="260">
                  <c:v>7.3391999999999999E-2</c:v>
                </c:pt>
                <c:pt idx="261">
                  <c:v>7.3692999999999995E-2</c:v>
                </c:pt>
                <c:pt idx="262">
                  <c:v>7.3946999999999999E-2</c:v>
                </c:pt>
                <c:pt idx="263">
                  <c:v>7.4241000000000001E-2</c:v>
                </c:pt>
                <c:pt idx="264">
                  <c:v>7.4595999999999996E-2</c:v>
                </c:pt>
                <c:pt idx="265">
                  <c:v>7.4969999999999995E-2</c:v>
                </c:pt>
                <c:pt idx="266">
                  <c:v>7.5284000000000004E-2</c:v>
                </c:pt>
                <c:pt idx="267">
                  <c:v>7.5541999999999998E-2</c:v>
                </c:pt>
                <c:pt idx="268">
                  <c:v>7.5858999999999996E-2</c:v>
                </c:pt>
                <c:pt idx="269">
                  <c:v>7.6329999999999995E-2</c:v>
                </c:pt>
                <c:pt idx="270">
                  <c:v>7.6913999999999996E-2</c:v>
                </c:pt>
                <c:pt idx="271">
                  <c:v>7.7506000000000005E-2</c:v>
                </c:pt>
                <c:pt idx="272">
                  <c:v>7.8050999999999995E-2</c:v>
                </c:pt>
                <c:pt idx="273">
                  <c:v>7.8593999999999997E-2</c:v>
                </c:pt>
                <c:pt idx="274">
                  <c:v>7.9240000000000005E-2</c:v>
                </c:pt>
                <c:pt idx="275">
                  <c:v>8.0068E-2</c:v>
                </c:pt>
                <c:pt idx="276">
                  <c:v>8.1067E-2</c:v>
                </c:pt>
                <c:pt idx="277">
                  <c:v>8.2144999999999996E-2</c:v>
                </c:pt>
                <c:pt idx="278">
                  <c:v>8.3180000000000004E-2</c:v>
                </c:pt>
                <c:pt idx="279">
                  <c:v>8.4043999999999994E-2</c:v>
                </c:pt>
                <c:pt idx="280">
                  <c:v>8.4628999999999996E-2</c:v>
                </c:pt>
                <c:pt idx="281">
                  <c:v>8.4889999999999993E-2</c:v>
                </c:pt>
                <c:pt idx="282">
                  <c:v>8.4922999999999998E-2</c:v>
                </c:pt>
                <c:pt idx="283">
                  <c:v>8.4999000000000005E-2</c:v>
                </c:pt>
                <c:pt idx="284">
                  <c:v>8.5421999999999998E-2</c:v>
                </c:pt>
                <c:pt idx="285">
                  <c:v>8.6309999999999998E-2</c:v>
                </c:pt>
                <c:pt idx="286">
                  <c:v>8.7543999999999997E-2</c:v>
                </c:pt>
                <c:pt idx="287">
                  <c:v>8.8914999999999994E-2</c:v>
                </c:pt>
                <c:pt idx="288">
                  <c:v>9.0249999999999997E-2</c:v>
                </c:pt>
                <c:pt idx="289">
                  <c:v>9.1435000000000002E-2</c:v>
                </c:pt>
                <c:pt idx="290">
                  <c:v>9.2461000000000002E-2</c:v>
                </c:pt>
                <c:pt idx="291">
                  <c:v>9.3451000000000006E-2</c:v>
                </c:pt>
                <c:pt idx="292">
                  <c:v>9.4579999999999997E-2</c:v>
                </c:pt>
                <c:pt idx="293">
                  <c:v>9.5919000000000004E-2</c:v>
                </c:pt>
                <c:pt idx="294">
                  <c:v>9.7406000000000006E-2</c:v>
                </c:pt>
                <c:pt idx="295">
                  <c:v>9.8982000000000001E-2</c:v>
                </c:pt>
                <c:pt idx="296">
                  <c:v>0.100665</c:v>
                </c:pt>
                <c:pt idx="297">
                  <c:v>0.10244</c:v>
                </c:pt>
                <c:pt idx="298">
                  <c:v>0.10413699999999999</c:v>
                </c:pt>
                <c:pt idx="299">
                  <c:v>0.105547</c:v>
                </c:pt>
                <c:pt idx="300">
                  <c:v>0.10661900000000001</c:v>
                </c:pt>
                <c:pt idx="301">
                  <c:v>0.107432</c:v>
                </c:pt>
                <c:pt idx="302">
                  <c:v>0.108047</c:v>
                </c:pt>
                <c:pt idx="303">
                  <c:v>0.108475</c:v>
                </c:pt>
                <c:pt idx="304">
                  <c:v>0.108775</c:v>
                </c:pt>
                <c:pt idx="305">
                  <c:v>0.109095</c:v>
                </c:pt>
                <c:pt idx="306">
                  <c:v>0.109602</c:v>
                </c:pt>
                <c:pt idx="307">
                  <c:v>0.11035200000000001</c:v>
                </c:pt>
                <c:pt idx="308">
                  <c:v>0.11122899999999999</c:v>
                </c:pt>
                <c:pt idx="309">
                  <c:v>0.112085</c:v>
                </c:pt>
                <c:pt idx="310">
                  <c:v>0.112954</c:v>
                </c:pt>
                <c:pt idx="311">
                  <c:v>0.114036</c:v>
                </c:pt>
                <c:pt idx="312">
                  <c:v>0.115435</c:v>
                </c:pt>
                <c:pt idx="313">
                  <c:v>0.11702</c:v>
                </c:pt>
                <c:pt idx="314">
                  <c:v>0.1186</c:v>
                </c:pt>
                <c:pt idx="315">
                  <c:v>0.120132</c:v>
                </c:pt>
                <c:pt idx="316">
                  <c:v>0.121694</c:v>
                </c:pt>
                <c:pt idx="317">
                  <c:v>0.123335</c:v>
                </c:pt>
                <c:pt idx="318">
                  <c:v>0.12500800000000001</c:v>
                </c:pt>
                <c:pt idx="319">
                  <c:v>0.126611</c:v>
                </c:pt>
                <c:pt idx="320">
                  <c:v>0.12804499999999999</c:v>
                </c:pt>
                <c:pt idx="321">
                  <c:v>0.12922500000000001</c:v>
                </c:pt>
                <c:pt idx="322">
                  <c:v>0.130108</c:v>
                </c:pt>
                <c:pt idx="323">
                  <c:v>0.13075000000000001</c:v>
                </c:pt>
                <c:pt idx="324">
                  <c:v>0.131277</c:v>
                </c:pt>
                <c:pt idx="325">
                  <c:v>0.13175799999999999</c:v>
                </c:pt>
                <c:pt idx="326">
                  <c:v>0.132104</c:v>
                </c:pt>
                <c:pt idx="327">
                  <c:v>0.13217400000000001</c:v>
                </c:pt>
                <c:pt idx="328">
                  <c:v>0.131966</c:v>
                </c:pt>
                <c:pt idx="329">
                  <c:v>0.13165499999999999</c:v>
                </c:pt>
                <c:pt idx="330">
                  <c:v>0.13142200000000001</c:v>
                </c:pt>
                <c:pt idx="331">
                  <c:v>0.13130700000000001</c:v>
                </c:pt>
                <c:pt idx="332">
                  <c:v>0.131272</c:v>
                </c:pt>
                <c:pt idx="333">
                  <c:v>0.13137799999999999</c:v>
                </c:pt>
                <c:pt idx="334">
                  <c:v>0.13182199999999999</c:v>
                </c:pt>
                <c:pt idx="335">
                  <c:v>0.132742</c:v>
                </c:pt>
                <c:pt idx="336">
                  <c:v>0.134049</c:v>
                </c:pt>
                <c:pt idx="337">
                  <c:v>0.13550699999999999</c:v>
                </c:pt>
                <c:pt idx="338">
                  <c:v>0.13697799999999999</c:v>
                </c:pt>
                <c:pt idx="339">
                  <c:v>0.13849600000000001</c:v>
                </c:pt>
                <c:pt idx="340">
                  <c:v>0.140122</c:v>
                </c:pt>
                <c:pt idx="341">
                  <c:v>0.141821</c:v>
                </c:pt>
                <c:pt idx="342">
                  <c:v>0.143479</c:v>
                </c:pt>
                <c:pt idx="343">
                  <c:v>0.14501700000000001</c:v>
                </c:pt>
                <c:pt idx="344">
                  <c:v>0.14648700000000001</c:v>
                </c:pt>
                <c:pt idx="345">
                  <c:v>0.148005</c:v>
                </c:pt>
                <c:pt idx="346">
                  <c:v>0.149617</c:v>
                </c:pt>
                <c:pt idx="347">
                  <c:v>0.151287</c:v>
                </c:pt>
                <c:pt idx="348">
                  <c:v>0.15296599999999999</c:v>
                </c:pt>
                <c:pt idx="349">
                  <c:v>0.15457499999999999</c:v>
                </c:pt>
                <c:pt idx="350">
                  <c:v>0.15596099999999999</c:v>
                </c:pt>
                <c:pt idx="351">
                  <c:v>0.15699099999999999</c:v>
                </c:pt>
                <c:pt idx="352">
                  <c:v>0.157669</c:v>
                </c:pt>
                <c:pt idx="353">
                  <c:v>0.15811800000000001</c:v>
                </c:pt>
                <c:pt idx="354">
                  <c:v>0.15849099999999999</c:v>
                </c:pt>
                <c:pt idx="355">
                  <c:v>0.15887899999999999</c:v>
                </c:pt>
                <c:pt idx="356">
                  <c:v>0.15931300000000001</c:v>
                </c:pt>
                <c:pt idx="357">
                  <c:v>0.15984699999999999</c:v>
                </c:pt>
                <c:pt idx="358">
                  <c:v>0.16058900000000001</c:v>
                </c:pt>
                <c:pt idx="359">
                  <c:v>0.16155900000000001</c:v>
                </c:pt>
                <c:pt idx="360">
                  <c:v>0.16259100000000001</c:v>
                </c:pt>
                <c:pt idx="361">
                  <c:v>0.16347800000000001</c:v>
                </c:pt>
                <c:pt idx="362">
                  <c:v>0.16417000000000001</c:v>
                </c:pt>
                <c:pt idx="363">
                  <c:v>0.164766</c:v>
                </c:pt>
                <c:pt idx="364">
                  <c:v>0.16536600000000001</c:v>
                </c:pt>
                <c:pt idx="365">
                  <c:v>0.16595299999999999</c:v>
                </c:pt>
                <c:pt idx="366">
                  <c:v>0.16640099999999999</c:v>
                </c:pt>
                <c:pt idx="367">
                  <c:v>0.16663700000000001</c:v>
                </c:pt>
                <c:pt idx="368">
                  <c:v>0.166766</c:v>
                </c:pt>
                <c:pt idx="369">
                  <c:v>0.16700999999999999</c:v>
                </c:pt>
                <c:pt idx="370">
                  <c:v>0.16753299999999999</c:v>
                </c:pt>
                <c:pt idx="371">
                  <c:v>0.16836400000000001</c:v>
                </c:pt>
                <c:pt idx="372">
                  <c:v>0.169428</c:v>
                </c:pt>
                <c:pt idx="373">
                  <c:v>0.17064299999999999</c:v>
                </c:pt>
                <c:pt idx="374">
                  <c:v>0.171963</c:v>
                </c:pt>
                <c:pt idx="375">
                  <c:v>0.173317</c:v>
                </c:pt>
                <c:pt idx="376">
                  <c:v>0.17458099999999999</c:v>
                </c:pt>
                <c:pt idx="377">
                  <c:v>0.175675</c:v>
                </c:pt>
                <c:pt idx="378">
                  <c:v>0.17665400000000001</c:v>
                </c:pt>
                <c:pt idx="379">
                  <c:v>0.17763000000000001</c:v>
                </c:pt>
                <c:pt idx="380">
                  <c:v>0.17868200000000001</c:v>
                </c:pt>
                <c:pt idx="381">
                  <c:v>0.17985200000000001</c:v>
                </c:pt>
                <c:pt idx="382">
                  <c:v>0.181143</c:v>
                </c:pt>
                <c:pt idx="383">
                  <c:v>0.18246999999999999</c:v>
                </c:pt>
                <c:pt idx="384">
                  <c:v>0.18369099999999999</c:v>
                </c:pt>
                <c:pt idx="385">
                  <c:v>0.184692</c:v>
                </c:pt>
                <c:pt idx="386">
                  <c:v>0.18543999999999999</c:v>
                </c:pt>
                <c:pt idx="387">
                  <c:v>0.18598200000000001</c:v>
                </c:pt>
                <c:pt idx="388">
                  <c:v>0.18640100000000001</c:v>
                </c:pt>
                <c:pt idx="389">
                  <c:v>0.18673600000000001</c:v>
                </c:pt>
                <c:pt idx="390">
                  <c:v>0.18698100000000001</c:v>
                </c:pt>
                <c:pt idx="391">
                  <c:v>0.187192</c:v>
                </c:pt>
                <c:pt idx="392">
                  <c:v>0.187528</c:v>
                </c:pt>
                <c:pt idx="393">
                  <c:v>0.18812200000000001</c:v>
                </c:pt>
                <c:pt idx="394">
                  <c:v>0.188948</c:v>
                </c:pt>
                <c:pt idx="395">
                  <c:v>0.18987999999999999</c:v>
                </c:pt>
                <c:pt idx="396">
                  <c:v>0.19085099999999999</c:v>
                </c:pt>
                <c:pt idx="397">
                  <c:v>0.19189000000000001</c:v>
                </c:pt>
                <c:pt idx="398">
                  <c:v>0.192968</c:v>
                </c:pt>
                <c:pt idx="399">
                  <c:v>0.19389700000000001</c:v>
                </c:pt>
                <c:pt idx="400">
                  <c:v>0.19447900000000001</c:v>
                </c:pt>
                <c:pt idx="401">
                  <c:v>0.194747</c:v>
                </c:pt>
                <c:pt idx="402">
                  <c:v>0.19497200000000001</c:v>
                </c:pt>
                <c:pt idx="403">
                  <c:v>0.19544700000000001</c:v>
                </c:pt>
                <c:pt idx="404">
                  <c:v>0.19631799999999999</c:v>
                </c:pt>
                <c:pt idx="405">
                  <c:v>0.19755300000000001</c:v>
                </c:pt>
                <c:pt idx="406">
                  <c:v>0.198992</c:v>
                </c:pt>
                <c:pt idx="407">
                  <c:v>0.200382</c:v>
                </c:pt>
                <c:pt idx="408">
                  <c:v>0.20146700000000001</c:v>
                </c:pt>
                <c:pt idx="409">
                  <c:v>0.20214399999999999</c:v>
                </c:pt>
                <c:pt idx="410">
                  <c:v>0.20255799999999999</c:v>
                </c:pt>
                <c:pt idx="411">
                  <c:v>0.20300000000000001</c:v>
                </c:pt>
                <c:pt idx="412">
                  <c:v>0.203654</c:v>
                </c:pt>
                <c:pt idx="413">
                  <c:v>0.20446300000000001</c:v>
                </c:pt>
                <c:pt idx="414">
                  <c:v>0.20527100000000001</c:v>
                </c:pt>
                <c:pt idx="415">
                  <c:v>0.20602200000000001</c:v>
                </c:pt>
                <c:pt idx="416">
                  <c:v>0.20675499999999999</c:v>
                </c:pt>
                <c:pt idx="417">
                  <c:v>0.20749300000000001</c:v>
                </c:pt>
                <c:pt idx="418">
                  <c:v>0.20822499999999999</c:v>
                </c:pt>
                <c:pt idx="419">
                  <c:v>0.20897099999999999</c:v>
                </c:pt>
                <c:pt idx="420">
                  <c:v>0.209783</c:v>
                </c:pt>
                <c:pt idx="421">
                  <c:v>0.21069399999999999</c:v>
                </c:pt>
                <c:pt idx="422">
                  <c:v>0.21165</c:v>
                </c:pt>
                <c:pt idx="423">
                  <c:v>0.212506</c:v>
                </c:pt>
                <c:pt idx="424">
                  <c:v>0.21316099999999999</c:v>
                </c:pt>
                <c:pt idx="425">
                  <c:v>0.21371499999999999</c:v>
                </c:pt>
                <c:pt idx="426">
                  <c:v>0.21439800000000001</c:v>
                </c:pt>
                <c:pt idx="427">
                  <c:v>0.21534600000000001</c:v>
                </c:pt>
                <c:pt idx="428">
                  <c:v>0.21649499999999999</c:v>
                </c:pt>
                <c:pt idx="429">
                  <c:v>0.217664</c:v>
                </c:pt>
                <c:pt idx="430">
                  <c:v>0.21868699999999999</c:v>
                </c:pt>
                <c:pt idx="431">
                  <c:v>0.219498</c:v>
                </c:pt>
                <c:pt idx="432">
                  <c:v>0.22015699999999999</c:v>
                </c:pt>
                <c:pt idx="433">
                  <c:v>0.22079499999999999</c:v>
                </c:pt>
                <c:pt idx="434">
                  <c:v>0.22151199999999999</c:v>
                </c:pt>
                <c:pt idx="435">
                  <c:v>0.22234200000000001</c:v>
                </c:pt>
                <c:pt idx="436">
                  <c:v>0.223269</c:v>
                </c:pt>
                <c:pt idx="437">
                  <c:v>0.22425</c:v>
                </c:pt>
                <c:pt idx="438">
                  <c:v>0.22522700000000001</c:v>
                </c:pt>
                <c:pt idx="439">
                  <c:v>0.226137</c:v>
                </c:pt>
                <c:pt idx="440">
                  <c:v>0.226939</c:v>
                </c:pt>
                <c:pt idx="441">
                  <c:v>0.227662</c:v>
                </c:pt>
                <c:pt idx="442">
                  <c:v>0.228409</c:v>
                </c:pt>
                <c:pt idx="443">
                  <c:v>0.229273</c:v>
                </c:pt>
                <c:pt idx="444">
                  <c:v>0.23027700000000001</c:v>
                </c:pt>
                <c:pt idx="445">
                  <c:v>0.231375</c:v>
                </c:pt>
                <c:pt idx="446">
                  <c:v>0.23244000000000001</c:v>
                </c:pt>
                <c:pt idx="447">
                  <c:v>0.23331399999999999</c:v>
                </c:pt>
                <c:pt idx="448">
                  <c:v>0.23394599999999999</c:v>
                </c:pt>
                <c:pt idx="449">
                  <c:v>0.234463</c:v>
                </c:pt>
                <c:pt idx="450">
                  <c:v>0.23504900000000001</c:v>
                </c:pt>
                <c:pt idx="451">
                  <c:v>0.235788</c:v>
                </c:pt>
                <c:pt idx="452">
                  <c:v>0.236649</c:v>
                </c:pt>
                <c:pt idx="453">
                  <c:v>0.237537</c:v>
                </c:pt>
                <c:pt idx="454">
                  <c:v>0.23836399999999999</c:v>
                </c:pt>
                <c:pt idx="455">
                  <c:v>0.23912700000000001</c:v>
                </c:pt>
                <c:pt idx="456">
                  <c:v>0.23994199999999999</c:v>
                </c:pt>
                <c:pt idx="457">
                  <c:v>0.24095</c:v>
                </c:pt>
                <c:pt idx="458">
                  <c:v>0.242205</c:v>
                </c:pt>
                <c:pt idx="459">
                  <c:v>0.24363000000000001</c:v>
                </c:pt>
                <c:pt idx="460">
                  <c:v>0.24505299999999999</c:v>
                </c:pt>
                <c:pt idx="461">
                  <c:v>0.24629799999999999</c:v>
                </c:pt>
                <c:pt idx="462">
                  <c:v>0.24728700000000001</c:v>
                </c:pt>
                <c:pt idx="463">
                  <c:v>0.248059</c:v>
                </c:pt>
                <c:pt idx="464">
                  <c:v>0.24871499999999999</c:v>
                </c:pt>
                <c:pt idx="465">
                  <c:v>0.24931300000000001</c:v>
                </c:pt>
                <c:pt idx="466">
                  <c:v>0.24982799999999999</c:v>
                </c:pt>
                <c:pt idx="467">
                  <c:v>0.25020100000000001</c:v>
                </c:pt>
                <c:pt idx="468">
                  <c:v>0.25042900000000001</c:v>
                </c:pt>
                <c:pt idx="469">
                  <c:v>0.25057299999999999</c:v>
                </c:pt>
                <c:pt idx="470">
                  <c:v>0.25071300000000002</c:v>
                </c:pt>
                <c:pt idx="471">
                  <c:v>0.25091400000000003</c:v>
                </c:pt>
                <c:pt idx="472">
                  <c:v>0.25123200000000001</c:v>
                </c:pt>
                <c:pt idx="473">
                  <c:v>0.25171900000000003</c:v>
                </c:pt>
                <c:pt idx="474">
                  <c:v>0.25241000000000002</c:v>
                </c:pt>
                <c:pt idx="475">
                  <c:v>0.25327699999999997</c:v>
                </c:pt>
                <c:pt idx="476">
                  <c:v>0.25417800000000002</c:v>
                </c:pt>
                <c:pt idx="477">
                  <c:v>0.25495899999999999</c:v>
                </c:pt>
                <c:pt idx="478">
                  <c:v>0.25564599999999998</c:v>
                </c:pt>
                <c:pt idx="479">
                  <c:v>0.25648300000000002</c:v>
                </c:pt>
                <c:pt idx="480">
                  <c:v>0.257741</c:v>
                </c:pt>
                <c:pt idx="481">
                  <c:v>0.259463</c:v>
                </c:pt>
                <c:pt idx="482">
                  <c:v>0.261438</c:v>
                </c:pt>
                <c:pt idx="483">
                  <c:v>0.26336999999999999</c:v>
                </c:pt>
                <c:pt idx="484">
                  <c:v>0.26508900000000002</c:v>
                </c:pt>
                <c:pt idx="485">
                  <c:v>0.26661899999999999</c:v>
                </c:pt>
                <c:pt idx="486">
                  <c:v>0.26808799999999999</c:v>
                </c:pt>
                <c:pt idx="487">
                  <c:v>0.26957399999999998</c:v>
                </c:pt>
                <c:pt idx="488">
                  <c:v>0.27101500000000001</c:v>
                </c:pt>
                <c:pt idx="489">
                  <c:v>0.27227699999999999</c:v>
                </c:pt>
                <c:pt idx="490">
                  <c:v>0.27329100000000001</c:v>
                </c:pt>
                <c:pt idx="491">
                  <c:v>0.27410699999999999</c:v>
                </c:pt>
                <c:pt idx="492">
                  <c:v>0.27481800000000001</c:v>
                </c:pt>
                <c:pt idx="493">
                  <c:v>0.27548899999999998</c:v>
                </c:pt>
                <c:pt idx="494">
                  <c:v>0.276167</c:v>
                </c:pt>
                <c:pt idx="495">
                  <c:v>0.27689399999999997</c:v>
                </c:pt>
                <c:pt idx="496">
                  <c:v>0.27769500000000003</c:v>
                </c:pt>
                <c:pt idx="497">
                  <c:v>0.278555</c:v>
                </c:pt>
                <c:pt idx="498">
                  <c:v>0.27939799999999998</c:v>
                </c:pt>
                <c:pt idx="499">
                  <c:v>0.280109</c:v>
                </c:pt>
                <c:pt idx="500">
                  <c:v>0.28063100000000002</c:v>
                </c:pt>
                <c:pt idx="501">
                  <c:v>0.28108499999999997</c:v>
                </c:pt>
                <c:pt idx="502">
                  <c:v>0.28173599999999999</c:v>
                </c:pt>
                <c:pt idx="503">
                  <c:v>0.28279900000000002</c:v>
                </c:pt>
                <c:pt idx="504">
                  <c:v>0.28426499999999999</c:v>
                </c:pt>
                <c:pt idx="505">
                  <c:v>0.28588799999999998</c:v>
                </c:pt>
                <c:pt idx="506">
                  <c:v>0.287358</c:v>
                </c:pt>
                <c:pt idx="507">
                  <c:v>0.28850900000000002</c:v>
                </c:pt>
                <c:pt idx="508">
                  <c:v>0.28940199999999999</c:v>
                </c:pt>
                <c:pt idx="509">
                  <c:v>0.29025200000000001</c:v>
                </c:pt>
                <c:pt idx="510">
                  <c:v>0.29124</c:v>
                </c:pt>
                <c:pt idx="511">
                  <c:v>0.29235</c:v>
                </c:pt>
                <c:pt idx="512">
                  <c:v>0.29340899999999998</c:v>
                </c:pt>
                <c:pt idx="513">
                  <c:v>0.29426600000000003</c:v>
                </c:pt>
                <c:pt idx="514">
                  <c:v>0.29489900000000002</c:v>
                </c:pt>
                <c:pt idx="515">
                  <c:v>0.29539300000000002</c:v>
                </c:pt>
                <c:pt idx="516">
                  <c:v>0.295902</c:v>
                </c:pt>
                <c:pt idx="517">
                  <c:v>0.29660300000000001</c:v>
                </c:pt>
                <c:pt idx="518">
                  <c:v>0.29755900000000002</c:v>
                </c:pt>
                <c:pt idx="519">
                  <c:v>0.298651</c:v>
                </c:pt>
                <c:pt idx="520">
                  <c:v>0.29968</c:v>
                </c:pt>
                <c:pt idx="521">
                  <c:v>0.30055300000000001</c:v>
                </c:pt>
                <c:pt idx="522">
                  <c:v>0.30135000000000001</c:v>
                </c:pt>
                <c:pt idx="523">
                  <c:v>0.30222199999999999</c:v>
                </c:pt>
                <c:pt idx="524">
                  <c:v>0.30327100000000001</c:v>
                </c:pt>
                <c:pt idx="525">
                  <c:v>0.30449300000000001</c:v>
                </c:pt>
                <c:pt idx="526">
                  <c:v>0.30579899999999999</c:v>
                </c:pt>
                <c:pt idx="527">
                  <c:v>0.307056</c:v>
                </c:pt>
                <c:pt idx="528">
                  <c:v>0.30813299999999999</c:v>
                </c:pt>
                <c:pt idx="529">
                  <c:v>0.30894700000000003</c:v>
                </c:pt>
                <c:pt idx="530">
                  <c:v>0.30949100000000002</c:v>
                </c:pt>
                <c:pt idx="531">
                  <c:v>0.30987799999999999</c:v>
                </c:pt>
                <c:pt idx="532">
                  <c:v>0.31029899999999999</c:v>
                </c:pt>
                <c:pt idx="533">
                  <c:v>0.310892</c:v>
                </c:pt>
                <c:pt idx="534">
                  <c:v>0.31162600000000001</c:v>
                </c:pt>
                <c:pt idx="535">
                  <c:v>0.31237199999999998</c:v>
                </c:pt>
                <c:pt idx="536">
                  <c:v>0.31307299999999999</c:v>
                </c:pt>
                <c:pt idx="537">
                  <c:v>0.313801</c:v>
                </c:pt>
                <c:pt idx="538">
                  <c:v>0.31466100000000002</c:v>
                </c:pt>
                <c:pt idx="539">
                  <c:v>0.31571100000000002</c:v>
                </c:pt>
                <c:pt idx="540">
                  <c:v>0.31694699999999998</c:v>
                </c:pt>
                <c:pt idx="541">
                  <c:v>0.31827100000000003</c:v>
                </c:pt>
                <c:pt idx="542">
                  <c:v>0.31948300000000002</c:v>
                </c:pt>
                <c:pt idx="543">
                  <c:v>0.32039800000000002</c:v>
                </c:pt>
                <c:pt idx="544">
                  <c:v>0.32103399999999999</c:v>
                </c:pt>
                <c:pt idx="545">
                  <c:v>0.32161200000000001</c:v>
                </c:pt>
                <c:pt idx="546">
                  <c:v>0.322322</c:v>
                </c:pt>
                <c:pt idx="547">
                  <c:v>0.32316499999999998</c:v>
                </c:pt>
                <c:pt idx="548">
                  <c:v>0.324044</c:v>
                </c:pt>
                <c:pt idx="549">
                  <c:v>0.32491900000000001</c:v>
                </c:pt>
                <c:pt idx="550">
                  <c:v>0.32583200000000001</c:v>
                </c:pt>
                <c:pt idx="551">
                  <c:v>0.32685399999999998</c:v>
                </c:pt>
                <c:pt idx="552">
                  <c:v>0.32800400000000002</c:v>
                </c:pt>
                <c:pt idx="553">
                  <c:v>0.32918900000000001</c:v>
                </c:pt>
                <c:pt idx="554">
                  <c:v>0.33025900000000002</c:v>
                </c:pt>
                <c:pt idx="555">
                  <c:v>0.33114100000000002</c:v>
                </c:pt>
                <c:pt idx="556">
                  <c:v>0.33188000000000001</c:v>
                </c:pt>
                <c:pt idx="557">
                  <c:v>0.33252999999999999</c:v>
                </c:pt>
                <c:pt idx="558">
                  <c:v>0.333123</c:v>
                </c:pt>
                <c:pt idx="559">
                  <c:v>0.33375300000000002</c:v>
                </c:pt>
                <c:pt idx="560">
                  <c:v>0.334565</c:v>
                </c:pt>
                <c:pt idx="561">
                  <c:v>0.33562500000000001</c:v>
                </c:pt>
                <c:pt idx="562">
                  <c:v>0.33685900000000002</c:v>
                </c:pt>
                <c:pt idx="563">
                  <c:v>0.33813700000000002</c:v>
                </c:pt>
                <c:pt idx="564">
                  <c:v>0.33933600000000003</c:v>
                </c:pt>
                <c:pt idx="565">
                  <c:v>0.34035700000000002</c:v>
                </c:pt>
                <c:pt idx="566">
                  <c:v>0.34114499999999998</c:v>
                </c:pt>
                <c:pt idx="567">
                  <c:v>0.34173999999999999</c:v>
                </c:pt>
                <c:pt idx="568">
                  <c:v>0.34226000000000001</c:v>
                </c:pt>
                <c:pt idx="569">
                  <c:v>0.34279199999999999</c:v>
                </c:pt>
                <c:pt idx="570">
                  <c:v>0.34334500000000001</c:v>
                </c:pt>
                <c:pt idx="571">
                  <c:v>0.34389599999999998</c:v>
                </c:pt>
                <c:pt idx="572">
                  <c:v>0.344472</c:v>
                </c:pt>
                <c:pt idx="573">
                  <c:v>0.34512399999999999</c:v>
                </c:pt>
                <c:pt idx="574">
                  <c:v>0.34585300000000002</c:v>
                </c:pt>
                <c:pt idx="575">
                  <c:v>0.34657300000000002</c:v>
                </c:pt>
                <c:pt idx="576">
                  <c:v>0.34712900000000002</c:v>
                </c:pt>
                <c:pt idx="577">
                  <c:v>0.34739999999999999</c:v>
                </c:pt>
                <c:pt idx="578">
                  <c:v>0.347412</c:v>
                </c:pt>
                <c:pt idx="579">
                  <c:v>0.34733599999999998</c:v>
                </c:pt>
                <c:pt idx="580">
                  <c:v>0.34734300000000001</c:v>
                </c:pt>
                <c:pt idx="581">
                  <c:v>0.34747499999999998</c:v>
                </c:pt>
                <c:pt idx="582">
                  <c:v>0.347694</c:v>
                </c:pt>
                <c:pt idx="583">
                  <c:v>0.34798499999999999</c:v>
                </c:pt>
                <c:pt idx="584">
                  <c:v>0.34838200000000002</c:v>
                </c:pt>
                <c:pt idx="585">
                  <c:v>0.34890300000000002</c:v>
                </c:pt>
                <c:pt idx="586">
                  <c:v>0.349499</c:v>
                </c:pt>
                <c:pt idx="587">
                  <c:v>0.35006599999999999</c:v>
                </c:pt>
                <c:pt idx="588">
                  <c:v>0.35053400000000001</c:v>
                </c:pt>
                <c:pt idx="589">
                  <c:v>0.35093099999999999</c:v>
                </c:pt>
                <c:pt idx="590">
                  <c:v>0.35130800000000001</c:v>
                </c:pt>
                <c:pt idx="591">
                  <c:v>0.35165999999999997</c:v>
                </c:pt>
                <c:pt idx="592">
                  <c:v>0.35196699999999997</c:v>
                </c:pt>
                <c:pt idx="593">
                  <c:v>0.35227700000000001</c:v>
                </c:pt>
                <c:pt idx="594">
                  <c:v>0.35267700000000002</c:v>
                </c:pt>
                <c:pt idx="595">
                  <c:v>0.35319400000000001</c:v>
                </c:pt>
                <c:pt idx="596">
                  <c:v>0.35379300000000002</c:v>
                </c:pt>
                <c:pt idx="597">
                  <c:v>0.35442200000000001</c:v>
                </c:pt>
                <c:pt idx="598">
                  <c:v>0.35503499999999999</c:v>
                </c:pt>
                <c:pt idx="599">
                  <c:v>0.35558499999999998</c:v>
                </c:pt>
                <c:pt idx="600">
                  <c:v>0.35604400000000003</c:v>
                </c:pt>
                <c:pt idx="601">
                  <c:v>0.35644399999999998</c:v>
                </c:pt>
                <c:pt idx="602">
                  <c:v>0.35684399999999999</c:v>
                </c:pt>
                <c:pt idx="603">
                  <c:v>0.35723899999999997</c:v>
                </c:pt>
                <c:pt idx="604">
                  <c:v>0.357516</c:v>
                </c:pt>
                <c:pt idx="605">
                  <c:v>0.35753400000000002</c:v>
                </c:pt>
                <c:pt idx="606">
                  <c:v>0.35724400000000001</c:v>
                </c:pt>
                <c:pt idx="607">
                  <c:v>0.356713</c:v>
                </c:pt>
                <c:pt idx="608">
                  <c:v>0.35603699999999999</c:v>
                </c:pt>
                <c:pt idx="609">
                  <c:v>0.35524</c:v>
                </c:pt>
                <c:pt idx="610">
                  <c:v>0.35427500000000001</c:v>
                </c:pt>
                <c:pt idx="611">
                  <c:v>0.35311900000000002</c:v>
                </c:pt>
                <c:pt idx="612">
                  <c:v>0.351829</c:v>
                </c:pt>
                <c:pt idx="613">
                  <c:v>0.35044599999999998</c:v>
                </c:pt>
                <c:pt idx="614">
                  <c:v>0.34894999999999998</c:v>
                </c:pt>
                <c:pt idx="615">
                  <c:v>0.34737200000000001</c:v>
                </c:pt>
                <c:pt idx="616">
                  <c:v>0.34586299999999998</c:v>
                </c:pt>
                <c:pt idx="617">
                  <c:v>0.34456100000000001</c:v>
                </c:pt>
                <c:pt idx="618">
                  <c:v>0.34344000000000002</c:v>
                </c:pt>
                <c:pt idx="619">
                  <c:v>0.34234399999999998</c:v>
                </c:pt>
                <c:pt idx="620">
                  <c:v>0.34112799999999999</c:v>
                </c:pt>
                <c:pt idx="621">
                  <c:v>0.33976099999999998</c:v>
                </c:pt>
                <c:pt idx="622">
                  <c:v>0.33831600000000001</c:v>
                </c:pt>
                <c:pt idx="623">
                  <c:v>0.336895</c:v>
                </c:pt>
                <c:pt idx="624">
                  <c:v>0.33552300000000002</c:v>
                </c:pt>
                <c:pt idx="625">
                  <c:v>0.33415600000000001</c:v>
                </c:pt>
                <c:pt idx="626">
                  <c:v>0.33276600000000001</c:v>
                </c:pt>
                <c:pt idx="627">
                  <c:v>0.33138699999999999</c:v>
                </c:pt>
                <c:pt idx="628">
                  <c:v>0.33008799999999999</c:v>
                </c:pt>
                <c:pt idx="629">
                  <c:v>0.32892100000000002</c:v>
                </c:pt>
                <c:pt idx="630">
                  <c:v>0.32788400000000001</c:v>
                </c:pt>
                <c:pt idx="631">
                  <c:v>0.32689800000000002</c:v>
                </c:pt>
                <c:pt idx="632">
                  <c:v>0.32583499999999999</c:v>
                </c:pt>
                <c:pt idx="633">
                  <c:v>0.32460099999999997</c:v>
                </c:pt>
                <c:pt idx="634">
                  <c:v>0.32319399999999998</c:v>
                </c:pt>
                <c:pt idx="635">
                  <c:v>0.32167000000000001</c:v>
                </c:pt>
                <c:pt idx="636">
                  <c:v>0.32008399999999998</c:v>
                </c:pt>
                <c:pt idx="637">
                  <c:v>0.31848100000000001</c:v>
                </c:pt>
                <c:pt idx="638">
                  <c:v>0.31689699999999998</c:v>
                </c:pt>
                <c:pt idx="639">
                  <c:v>0.31534299999999998</c:v>
                </c:pt>
                <c:pt idx="640">
                  <c:v>0.31379899999999999</c:v>
                </c:pt>
                <c:pt idx="641">
                  <c:v>0.31223299999999998</c:v>
                </c:pt>
                <c:pt idx="642">
                  <c:v>0.31060599999999999</c:v>
                </c:pt>
                <c:pt idx="643">
                  <c:v>0.30884499999999998</c:v>
                </c:pt>
                <c:pt idx="644">
                  <c:v>0.306867</c:v>
                </c:pt>
                <c:pt idx="645">
                  <c:v>0.30467</c:v>
                </c:pt>
                <c:pt idx="646">
                  <c:v>0.30236800000000003</c:v>
                </c:pt>
                <c:pt idx="647">
                  <c:v>0.30010399999999998</c:v>
                </c:pt>
                <c:pt idx="648">
                  <c:v>0.29796699999999998</c:v>
                </c:pt>
                <c:pt idx="649">
                  <c:v>0.29602400000000001</c:v>
                </c:pt>
                <c:pt idx="650">
                  <c:v>0.29437799999999997</c:v>
                </c:pt>
                <c:pt idx="651">
                  <c:v>0.293099</c:v>
                </c:pt>
                <c:pt idx="652">
                  <c:v>0.29211799999999999</c:v>
                </c:pt>
                <c:pt idx="653">
                  <c:v>0.29125899999999999</c:v>
                </c:pt>
                <c:pt idx="654">
                  <c:v>0.29037499999999999</c:v>
                </c:pt>
                <c:pt idx="655">
                  <c:v>0.28938199999999997</c:v>
                </c:pt>
                <c:pt idx="656">
                  <c:v>0.28824100000000002</c:v>
                </c:pt>
                <c:pt idx="657">
                  <c:v>0.28700900000000001</c:v>
                </c:pt>
                <c:pt idx="658">
                  <c:v>0.28583700000000001</c:v>
                </c:pt>
                <c:pt idx="659">
                  <c:v>0.28482200000000002</c:v>
                </c:pt>
                <c:pt idx="660">
                  <c:v>0.283883</c:v>
                </c:pt>
                <c:pt idx="661">
                  <c:v>0.28283000000000003</c:v>
                </c:pt>
                <c:pt idx="662">
                  <c:v>0.28154200000000001</c:v>
                </c:pt>
                <c:pt idx="663">
                  <c:v>0.28005099999999999</c:v>
                </c:pt>
                <c:pt idx="664">
                  <c:v>0.27848899999999999</c:v>
                </c:pt>
                <c:pt idx="665">
                  <c:v>0.27696399999999999</c:v>
                </c:pt>
                <c:pt idx="666">
                  <c:v>0.27545799999999998</c:v>
                </c:pt>
                <c:pt idx="667">
                  <c:v>0.27387099999999998</c:v>
                </c:pt>
                <c:pt idx="668">
                  <c:v>0.27213399999999999</c:v>
                </c:pt>
                <c:pt idx="669">
                  <c:v>0.27029799999999998</c:v>
                </c:pt>
                <c:pt idx="670">
                  <c:v>0.26850200000000002</c:v>
                </c:pt>
                <c:pt idx="671">
                  <c:v>0.266851</c:v>
                </c:pt>
                <c:pt idx="672">
                  <c:v>0.26533899999999999</c:v>
                </c:pt>
                <c:pt idx="673">
                  <c:v>0.26389200000000002</c:v>
                </c:pt>
                <c:pt idx="674">
                  <c:v>0.262457</c:v>
                </c:pt>
                <c:pt idx="675">
                  <c:v>0.26099499999999998</c:v>
                </c:pt>
                <c:pt idx="676">
                  <c:v>0.25945200000000002</c:v>
                </c:pt>
                <c:pt idx="677">
                  <c:v>0.25783099999999998</c:v>
                </c:pt>
                <c:pt idx="678">
                  <c:v>0.25623800000000002</c:v>
                </c:pt>
                <c:pt idx="679">
                  <c:v>0.25478400000000001</c:v>
                </c:pt>
                <c:pt idx="680">
                  <c:v>0.253525</c:v>
                </c:pt>
                <c:pt idx="681">
                  <c:v>0.25250899999999998</c:v>
                </c:pt>
                <c:pt idx="682">
                  <c:v>0.25176500000000002</c:v>
                </c:pt>
                <c:pt idx="683">
                  <c:v>0.25117</c:v>
                </c:pt>
                <c:pt idx="684">
                  <c:v>0.25046600000000002</c:v>
                </c:pt>
                <c:pt idx="685">
                  <c:v>0.249502</c:v>
                </c:pt>
                <c:pt idx="686">
                  <c:v>0.248386</c:v>
                </c:pt>
                <c:pt idx="687">
                  <c:v>0.247334</c:v>
                </c:pt>
                <c:pt idx="688">
                  <c:v>0.246416</c:v>
                </c:pt>
                <c:pt idx="689">
                  <c:v>0.24551700000000001</c:v>
                </c:pt>
                <c:pt idx="690">
                  <c:v>0.24449499999999999</c:v>
                </c:pt>
                <c:pt idx="691">
                  <c:v>0.24327399999999999</c:v>
                </c:pt>
                <c:pt idx="692">
                  <c:v>0.24183299999999999</c:v>
                </c:pt>
                <c:pt idx="693">
                  <c:v>0.24022499999999999</c:v>
                </c:pt>
                <c:pt idx="694">
                  <c:v>0.23857400000000001</c:v>
                </c:pt>
                <c:pt idx="695">
                  <c:v>0.23700299999999999</c:v>
                </c:pt>
                <c:pt idx="696">
                  <c:v>0.23556099999999999</c:v>
                </c:pt>
                <c:pt idx="697">
                  <c:v>0.23424300000000001</c:v>
                </c:pt>
                <c:pt idx="698">
                  <c:v>0.23300699999999999</c:v>
                </c:pt>
                <c:pt idx="699">
                  <c:v>0.231795</c:v>
                </c:pt>
                <c:pt idx="700">
                  <c:v>0.23059199999999999</c:v>
                </c:pt>
                <c:pt idx="701">
                  <c:v>0.22944400000000001</c:v>
                </c:pt>
                <c:pt idx="702">
                  <c:v>0.22837099999999999</c:v>
                </c:pt>
                <c:pt idx="703">
                  <c:v>0.22731999999999999</c:v>
                </c:pt>
                <c:pt idx="704">
                  <c:v>0.226246</c:v>
                </c:pt>
                <c:pt idx="705">
                  <c:v>0.225221</c:v>
                </c:pt>
                <c:pt idx="706">
                  <c:v>0.22437299999999999</c:v>
                </c:pt>
                <c:pt idx="707">
                  <c:v>0.22372800000000001</c:v>
                </c:pt>
                <c:pt idx="708">
                  <c:v>0.223158</c:v>
                </c:pt>
                <c:pt idx="709">
                  <c:v>0.22251299999999999</c:v>
                </c:pt>
                <c:pt idx="710">
                  <c:v>0.22173499999999999</c:v>
                </c:pt>
                <c:pt idx="711">
                  <c:v>0.220808</c:v>
                </c:pt>
                <c:pt idx="712">
                  <c:v>0.219691</c:v>
                </c:pt>
                <c:pt idx="713">
                  <c:v>0.21837799999999999</c:v>
                </c:pt>
                <c:pt idx="714">
                  <c:v>0.21695600000000001</c:v>
                </c:pt>
                <c:pt idx="715">
                  <c:v>0.21549299999999999</c:v>
                </c:pt>
                <c:pt idx="716">
                  <c:v>0.21396499999999999</c:v>
                </c:pt>
                <c:pt idx="717">
                  <c:v>0.212362</c:v>
                </c:pt>
                <c:pt idx="718">
                  <c:v>0.210789</c:v>
                </c:pt>
                <c:pt idx="719">
                  <c:v>0.20938399999999999</c:v>
                </c:pt>
                <c:pt idx="720">
                  <c:v>0.208152</c:v>
                </c:pt>
                <c:pt idx="721">
                  <c:v>0.20693300000000001</c:v>
                </c:pt>
                <c:pt idx="722">
                  <c:v>0.20555899999999999</c:v>
                </c:pt>
                <c:pt idx="723">
                  <c:v>0.20399100000000001</c:v>
                </c:pt>
                <c:pt idx="724">
                  <c:v>0.20230699999999999</c:v>
                </c:pt>
                <c:pt idx="725">
                  <c:v>0.20056199999999999</c:v>
                </c:pt>
                <c:pt idx="726">
                  <c:v>0.19873499999999999</c:v>
                </c:pt>
                <c:pt idx="727">
                  <c:v>0.19684199999999999</c:v>
                </c:pt>
                <c:pt idx="728">
                  <c:v>0.195024</c:v>
                </c:pt>
                <c:pt idx="729">
                  <c:v>0.193463</c:v>
                </c:pt>
                <c:pt idx="730">
                  <c:v>0.19220000000000001</c:v>
                </c:pt>
                <c:pt idx="731">
                  <c:v>0.19106799999999999</c:v>
                </c:pt>
                <c:pt idx="732">
                  <c:v>0.18982599999999999</c:v>
                </c:pt>
                <c:pt idx="733">
                  <c:v>0.18836900000000001</c:v>
                </c:pt>
                <c:pt idx="734">
                  <c:v>0.186803</c:v>
                </c:pt>
                <c:pt idx="735">
                  <c:v>0.18531600000000001</c:v>
                </c:pt>
                <c:pt idx="736">
                  <c:v>0.184001</c:v>
                </c:pt>
                <c:pt idx="737">
                  <c:v>0.18282000000000001</c:v>
                </c:pt>
                <c:pt idx="738">
                  <c:v>0.18167700000000001</c:v>
                </c:pt>
                <c:pt idx="739">
                  <c:v>0.18046899999999999</c:v>
                </c:pt>
                <c:pt idx="740">
                  <c:v>0.17910200000000001</c:v>
                </c:pt>
                <c:pt idx="741">
                  <c:v>0.177569</c:v>
                </c:pt>
                <c:pt idx="742">
                  <c:v>0.17599699999999999</c:v>
                </c:pt>
                <c:pt idx="743">
                  <c:v>0.17452799999999999</c:v>
                </c:pt>
                <c:pt idx="744">
                  <c:v>0.17316999999999999</c:v>
                </c:pt>
                <c:pt idx="745">
                  <c:v>0.17183000000000001</c:v>
                </c:pt>
                <c:pt idx="746">
                  <c:v>0.17045199999999999</c:v>
                </c:pt>
                <c:pt idx="747">
                  <c:v>0.169048</c:v>
                </c:pt>
                <c:pt idx="748">
                  <c:v>0.16760900000000001</c:v>
                </c:pt>
                <c:pt idx="749">
                  <c:v>0.166077</c:v>
                </c:pt>
                <c:pt idx="750">
                  <c:v>0.164438</c:v>
                </c:pt>
                <c:pt idx="751">
                  <c:v>0.16275600000000001</c:v>
                </c:pt>
                <c:pt idx="752">
                  <c:v>0.161078</c:v>
                </c:pt>
                <c:pt idx="753">
                  <c:v>0.159362</c:v>
                </c:pt>
                <c:pt idx="754">
                  <c:v>0.15758</c:v>
                </c:pt>
                <c:pt idx="755">
                  <c:v>0.15581700000000001</c:v>
                </c:pt>
                <c:pt idx="756">
                  <c:v>0.15420300000000001</c:v>
                </c:pt>
                <c:pt idx="757">
                  <c:v>0.15279000000000001</c:v>
                </c:pt>
                <c:pt idx="758">
                  <c:v>0.15154100000000001</c:v>
                </c:pt>
                <c:pt idx="759">
                  <c:v>0.150393</c:v>
                </c:pt>
                <c:pt idx="760">
                  <c:v>0.149282</c:v>
                </c:pt>
                <c:pt idx="761">
                  <c:v>0.14819599999999999</c:v>
                </c:pt>
                <c:pt idx="762">
                  <c:v>0.147207</c:v>
                </c:pt>
                <c:pt idx="763">
                  <c:v>0.14641100000000001</c:v>
                </c:pt>
                <c:pt idx="764">
                  <c:v>0.14579900000000001</c:v>
                </c:pt>
                <c:pt idx="765">
                  <c:v>0.14524100000000001</c:v>
                </c:pt>
                <c:pt idx="766">
                  <c:v>0.14455899999999999</c:v>
                </c:pt>
                <c:pt idx="767">
                  <c:v>0.14363600000000001</c:v>
                </c:pt>
                <c:pt idx="768">
                  <c:v>0.14248</c:v>
                </c:pt>
                <c:pt idx="769">
                  <c:v>0.141184</c:v>
                </c:pt>
                <c:pt idx="770">
                  <c:v>0.13978199999999999</c:v>
                </c:pt>
                <c:pt idx="771">
                  <c:v>0.138179</c:v>
                </c:pt>
                <c:pt idx="772">
                  <c:v>0.136292</c:v>
                </c:pt>
                <c:pt idx="773">
                  <c:v>0.13419900000000001</c:v>
                </c:pt>
                <c:pt idx="774">
                  <c:v>0.13206999999999999</c:v>
                </c:pt>
                <c:pt idx="775">
                  <c:v>0.12998000000000001</c:v>
                </c:pt>
                <c:pt idx="776">
                  <c:v>0.127885</c:v>
                </c:pt>
                <c:pt idx="777">
                  <c:v>0.12576899999999999</c:v>
                </c:pt>
                <c:pt idx="778">
                  <c:v>0.12370399999999999</c:v>
                </c:pt>
                <c:pt idx="779">
                  <c:v>0.12174699999999999</c:v>
                </c:pt>
                <c:pt idx="780">
                  <c:v>0.119864</c:v>
                </c:pt>
                <c:pt idx="781">
                  <c:v>0.118025</c:v>
                </c:pt>
                <c:pt idx="782">
                  <c:v>0.116297</c:v>
                </c:pt>
                <c:pt idx="783">
                  <c:v>0.114796</c:v>
                </c:pt>
                <c:pt idx="784">
                  <c:v>0.113598</c:v>
                </c:pt>
                <c:pt idx="785">
                  <c:v>0.112738</c:v>
                </c:pt>
                <c:pt idx="786">
                  <c:v>0.11222799999999999</c:v>
                </c:pt>
                <c:pt idx="787">
                  <c:v>0.111979</c:v>
                </c:pt>
                <c:pt idx="788">
                  <c:v>0.111748</c:v>
                </c:pt>
                <c:pt idx="789">
                  <c:v>0.11127099999999999</c:v>
                </c:pt>
                <c:pt idx="790">
                  <c:v>0.11049200000000001</c:v>
                </c:pt>
                <c:pt idx="791">
                  <c:v>0.109607</c:v>
                </c:pt>
                <c:pt idx="792">
                  <c:v>0.108837</c:v>
                </c:pt>
                <c:pt idx="793">
                  <c:v>0.108196</c:v>
                </c:pt>
                <c:pt idx="794">
                  <c:v>0.10749599999999999</c:v>
                </c:pt>
                <c:pt idx="795">
                  <c:v>0.106588</c:v>
                </c:pt>
                <c:pt idx="796">
                  <c:v>0.10553</c:v>
                </c:pt>
                <c:pt idx="797">
                  <c:v>0.10446999999999999</c:v>
                </c:pt>
                <c:pt idx="798">
                  <c:v>0.10344200000000001</c:v>
                </c:pt>
                <c:pt idx="799">
                  <c:v>0.10236000000000001</c:v>
                </c:pt>
                <c:pt idx="800">
                  <c:v>0.10115499999999999</c:v>
                </c:pt>
                <c:pt idx="801">
                  <c:v>9.9837999999999996E-2</c:v>
                </c:pt>
                <c:pt idx="802">
                  <c:v>9.8461000000000007E-2</c:v>
                </c:pt>
                <c:pt idx="803">
                  <c:v>9.7078999999999999E-2</c:v>
                </c:pt>
                <c:pt idx="804">
                  <c:v>9.5749000000000001E-2</c:v>
                </c:pt>
                <c:pt idx="805">
                  <c:v>9.4513E-2</c:v>
                </c:pt>
                <c:pt idx="806">
                  <c:v>9.3384999999999996E-2</c:v>
                </c:pt>
                <c:pt idx="807">
                  <c:v>9.2372999999999997E-2</c:v>
                </c:pt>
                <c:pt idx="808">
                  <c:v>9.1492000000000004E-2</c:v>
                </c:pt>
                <c:pt idx="809">
                  <c:v>9.0747999999999995E-2</c:v>
                </c:pt>
                <c:pt idx="810">
                  <c:v>9.0091000000000004E-2</c:v>
                </c:pt>
                <c:pt idx="811">
                  <c:v>8.9424000000000003E-2</c:v>
                </c:pt>
                <c:pt idx="812">
                  <c:v>8.8676000000000005E-2</c:v>
                </c:pt>
                <c:pt idx="813">
                  <c:v>8.7876999999999997E-2</c:v>
                </c:pt>
                <c:pt idx="814">
                  <c:v>8.7133000000000002E-2</c:v>
                </c:pt>
                <c:pt idx="815">
                  <c:v>8.6484000000000005E-2</c:v>
                </c:pt>
                <c:pt idx="816">
                  <c:v>8.5834999999999995E-2</c:v>
                </c:pt>
                <c:pt idx="817">
                  <c:v>8.5064000000000001E-2</c:v>
                </c:pt>
                <c:pt idx="818">
                  <c:v>8.4186999999999998E-2</c:v>
                </c:pt>
                <c:pt idx="819">
                  <c:v>8.3336999999999994E-2</c:v>
                </c:pt>
                <c:pt idx="820">
                  <c:v>8.2602999999999996E-2</c:v>
                </c:pt>
                <c:pt idx="821">
                  <c:v>8.1931000000000004E-2</c:v>
                </c:pt>
                <c:pt idx="822">
                  <c:v>8.1188999999999997E-2</c:v>
                </c:pt>
                <c:pt idx="823">
                  <c:v>8.0309000000000005E-2</c:v>
                </c:pt>
                <c:pt idx="824">
                  <c:v>7.9384999999999997E-2</c:v>
                </c:pt>
                <c:pt idx="825">
                  <c:v>7.8633999999999996E-2</c:v>
                </c:pt>
                <c:pt idx="826">
                  <c:v>7.8204999999999997E-2</c:v>
                </c:pt>
                <c:pt idx="827">
                  <c:v>7.8019000000000005E-2</c:v>
                </c:pt>
                <c:pt idx="828">
                  <c:v>7.7854000000000007E-2</c:v>
                </c:pt>
                <c:pt idx="829">
                  <c:v>7.7560000000000004E-2</c:v>
                </c:pt>
                <c:pt idx="830">
                  <c:v>7.7158000000000004E-2</c:v>
                </c:pt>
                <c:pt idx="831">
                  <c:v>7.6718999999999996E-2</c:v>
                </c:pt>
                <c:pt idx="832">
                  <c:v>7.6208999999999999E-2</c:v>
                </c:pt>
                <c:pt idx="833">
                  <c:v>7.5523000000000007E-2</c:v>
                </c:pt>
                <c:pt idx="834">
                  <c:v>7.4604000000000004E-2</c:v>
                </c:pt>
                <c:pt idx="835">
                  <c:v>7.3491000000000001E-2</c:v>
                </c:pt>
                <c:pt idx="836">
                  <c:v>7.2242000000000001E-2</c:v>
                </c:pt>
                <c:pt idx="837">
                  <c:v>7.0891999999999997E-2</c:v>
                </c:pt>
                <c:pt idx="838">
                  <c:v>6.9478999999999999E-2</c:v>
                </c:pt>
                <c:pt idx="839">
                  <c:v>6.8044999999999994E-2</c:v>
                </c:pt>
                <c:pt idx="840">
                  <c:v>6.6591999999999998E-2</c:v>
                </c:pt>
                <c:pt idx="841">
                  <c:v>6.5099000000000004E-2</c:v>
                </c:pt>
                <c:pt idx="842">
                  <c:v>6.3605999999999996E-2</c:v>
                </c:pt>
                <c:pt idx="843">
                  <c:v>6.2213999999999998E-2</c:v>
                </c:pt>
                <c:pt idx="844">
                  <c:v>6.0997000000000003E-2</c:v>
                </c:pt>
                <c:pt idx="845">
                  <c:v>5.9938999999999999E-2</c:v>
                </c:pt>
                <c:pt idx="846">
                  <c:v>5.9004000000000001E-2</c:v>
                </c:pt>
                <c:pt idx="847">
                  <c:v>5.8206000000000001E-2</c:v>
                </c:pt>
                <c:pt idx="848">
                  <c:v>5.7605999999999997E-2</c:v>
                </c:pt>
                <c:pt idx="849">
                  <c:v>5.7236000000000002E-2</c:v>
                </c:pt>
                <c:pt idx="850">
                  <c:v>5.7058999999999999E-2</c:v>
                </c:pt>
                <c:pt idx="851">
                  <c:v>5.6977E-2</c:v>
                </c:pt>
                <c:pt idx="852">
                  <c:v>5.6899999999999999E-2</c:v>
                </c:pt>
                <c:pt idx="853">
                  <c:v>5.6816999999999999E-2</c:v>
                </c:pt>
                <c:pt idx="854">
                  <c:v>5.6779000000000003E-2</c:v>
                </c:pt>
                <c:pt idx="855">
                  <c:v>5.6800000000000003E-2</c:v>
                </c:pt>
                <c:pt idx="856">
                  <c:v>5.6818E-2</c:v>
                </c:pt>
                <c:pt idx="857">
                  <c:v>5.6742000000000001E-2</c:v>
                </c:pt>
                <c:pt idx="858">
                  <c:v>5.6536000000000003E-2</c:v>
                </c:pt>
                <c:pt idx="859">
                  <c:v>5.6253999999999998E-2</c:v>
                </c:pt>
                <c:pt idx="860">
                  <c:v>5.6011999999999999E-2</c:v>
                </c:pt>
                <c:pt idx="861">
                  <c:v>5.5900999999999999E-2</c:v>
                </c:pt>
                <c:pt idx="862">
                  <c:v>5.5919000000000003E-2</c:v>
                </c:pt>
                <c:pt idx="863">
                  <c:v>5.5969999999999999E-2</c:v>
                </c:pt>
                <c:pt idx="864">
                  <c:v>5.5940999999999998E-2</c:v>
                </c:pt>
                <c:pt idx="865">
                  <c:v>5.5785000000000001E-2</c:v>
                </c:pt>
                <c:pt idx="866">
                  <c:v>5.5560999999999999E-2</c:v>
                </c:pt>
                <c:pt idx="867">
                  <c:v>5.5371999999999998E-2</c:v>
                </c:pt>
                <c:pt idx="868">
                  <c:v>5.5265000000000002E-2</c:v>
                </c:pt>
                <c:pt idx="869">
                  <c:v>5.5199999999999999E-2</c:v>
                </c:pt>
                <c:pt idx="870">
                  <c:v>5.509E-2</c:v>
                </c:pt>
                <c:pt idx="871">
                  <c:v>5.4829999999999997E-2</c:v>
                </c:pt>
                <c:pt idx="872">
                  <c:v>5.4354E-2</c:v>
                </c:pt>
                <c:pt idx="873">
                  <c:v>5.3712999999999997E-2</c:v>
                </c:pt>
                <c:pt idx="874">
                  <c:v>5.3030000000000001E-2</c:v>
                </c:pt>
                <c:pt idx="875">
                  <c:v>5.2335E-2</c:v>
                </c:pt>
                <c:pt idx="876">
                  <c:v>5.1518000000000001E-2</c:v>
                </c:pt>
                <c:pt idx="877">
                  <c:v>5.0479000000000003E-2</c:v>
                </c:pt>
                <c:pt idx="878">
                  <c:v>4.9230000000000003E-2</c:v>
                </c:pt>
                <c:pt idx="879">
                  <c:v>4.7832E-2</c:v>
                </c:pt>
                <c:pt idx="880">
                  <c:v>4.6315000000000002E-2</c:v>
                </c:pt>
                <c:pt idx="881">
                  <c:v>4.4720999999999997E-2</c:v>
                </c:pt>
                <c:pt idx="882">
                  <c:v>4.3178000000000001E-2</c:v>
                </c:pt>
                <c:pt idx="883">
                  <c:v>4.1860000000000001E-2</c:v>
                </c:pt>
                <c:pt idx="884">
                  <c:v>4.0837999999999999E-2</c:v>
                </c:pt>
                <c:pt idx="885">
                  <c:v>3.9989999999999998E-2</c:v>
                </c:pt>
                <c:pt idx="886">
                  <c:v>3.9102999999999999E-2</c:v>
                </c:pt>
                <c:pt idx="887">
                  <c:v>3.8054999999999999E-2</c:v>
                </c:pt>
                <c:pt idx="888">
                  <c:v>3.6892000000000001E-2</c:v>
                </c:pt>
                <c:pt idx="889">
                  <c:v>3.5784000000000003E-2</c:v>
                </c:pt>
                <c:pt idx="890">
                  <c:v>3.4917999999999998E-2</c:v>
                </c:pt>
                <c:pt idx="891">
                  <c:v>3.4382999999999997E-2</c:v>
                </c:pt>
                <c:pt idx="892">
                  <c:v>3.4118000000000002E-2</c:v>
                </c:pt>
                <c:pt idx="893">
                  <c:v>3.3926999999999999E-2</c:v>
                </c:pt>
                <c:pt idx="894">
                  <c:v>3.3572999999999999E-2</c:v>
                </c:pt>
                <c:pt idx="895">
                  <c:v>3.2910000000000002E-2</c:v>
                </c:pt>
                <c:pt idx="896">
                  <c:v>3.1961999999999997E-2</c:v>
                </c:pt>
                <c:pt idx="897">
                  <c:v>3.0873000000000001E-2</c:v>
                </c:pt>
                <c:pt idx="898">
                  <c:v>2.9756000000000001E-2</c:v>
                </c:pt>
                <c:pt idx="899">
                  <c:v>2.8648E-2</c:v>
                </c:pt>
                <c:pt idx="900">
                  <c:v>2.7577000000000001E-2</c:v>
                </c:pt>
                <c:pt idx="901">
                  <c:v>2.6561999999999999E-2</c:v>
                </c:pt>
                <c:pt idx="902">
                  <c:v>2.5579000000000001E-2</c:v>
                </c:pt>
                <c:pt idx="903">
                  <c:v>2.4597000000000001E-2</c:v>
                </c:pt>
                <c:pt idx="904">
                  <c:v>2.3650999999999998E-2</c:v>
                </c:pt>
                <c:pt idx="905">
                  <c:v>2.2827E-2</c:v>
                </c:pt>
                <c:pt idx="906">
                  <c:v>2.2172000000000001E-2</c:v>
                </c:pt>
                <c:pt idx="907">
                  <c:v>2.1680000000000001E-2</c:v>
                </c:pt>
                <c:pt idx="908">
                  <c:v>2.1302999999999999E-2</c:v>
                </c:pt>
                <c:pt idx="909">
                  <c:v>2.0951000000000001E-2</c:v>
                </c:pt>
                <c:pt idx="910">
                  <c:v>2.0534E-2</c:v>
                </c:pt>
                <c:pt idx="911">
                  <c:v>2.0042000000000001E-2</c:v>
                </c:pt>
                <c:pt idx="912">
                  <c:v>1.9567999999999999E-2</c:v>
                </c:pt>
                <c:pt idx="913">
                  <c:v>1.9202E-2</c:v>
                </c:pt>
                <c:pt idx="914">
                  <c:v>1.8936000000000001E-2</c:v>
                </c:pt>
                <c:pt idx="915">
                  <c:v>1.8679000000000001E-2</c:v>
                </c:pt>
                <c:pt idx="916">
                  <c:v>1.8343000000000002E-2</c:v>
                </c:pt>
                <c:pt idx="917">
                  <c:v>1.789E-2</c:v>
                </c:pt>
                <c:pt idx="918">
                  <c:v>1.7319999999999999E-2</c:v>
                </c:pt>
                <c:pt idx="919">
                  <c:v>1.6659E-2</c:v>
                </c:pt>
                <c:pt idx="920">
                  <c:v>1.5955E-2</c:v>
                </c:pt>
                <c:pt idx="921">
                  <c:v>1.5245E-2</c:v>
                </c:pt>
                <c:pt idx="922">
                  <c:v>1.4546999999999999E-2</c:v>
                </c:pt>
                <c:pt idx="923">
                  <c:v>1.3906999999999999E-2</c:v>
                </c:pt>
                <c:pt idx="924">
                  <c:v>1.336E-2</c:v>
                </c:pt>
                <c:pt idx="925">
                  <c:v>1.2822E-2</c:v>
                </c:pt>
                <c:pt idx="926">
                  <c:v>1.2123E-2</c:v>
                </c:pt>
                <c:pt idx="927">
                  <c:v>1.1204E-2</c:v>
                </c:pt>
                <c:pt idx="928">
                  <c:v>1.021E-2</c:v>
                </c:pt>
                <c:pt idx="929">
                  <c:v>9.3550000000000005E-3</c:v>
                </c:pt>
                <c:pt idx="930">
                  <c:v>8.7720000000000003E-3</c:v>
                </c:pt>
                <c:pt idx="931">
                  <c:v>8.4860000000000005E-3</c:v>
                </c:pt>
                <c:pt idx="932">
                  <c:v>8.3999999999999995E-3</c:v>
                </c:pt>
                <c:pt idx="933">
                  <c:v>8.3230000000000005E-3</c:v>
                </c:pt>
                <c:pt idx="934">
                  <c:v>8.0839999999999992E-3</c:v>
                </c:pt>
                <c:pt idx="935">
                  <c:v>7.6519999999999999E-3</c:v>
                </c:pt>
                <c:pt idx="936">
                  <c:v>7.11E-3</c:v>
                </c:pt>
                <c:pt idx="937">
                  <c:v>6.5659999999999998E-3</c:v>
                </c:pt>
                <c:pt idx="938">
                  <c:v>6.0959999999999999E-3</c:v>
                </c:pt>
                <c:pt idx="939">
                  <c:v>5.7140000000000003E-3</c:v>
                </c:pt>
                <c:pt idx="940">
                  <c:v>5.3249999999999999E-3</c:v>
                </c:pt>
                <c:pt idx="941">
                  <c:v>4.7889999999999999E-3</c:v>
                </c:pt>
                <c:pt idx="942">
                  <c:v>4.0600000000000002E-3</c:v>
                </c:pt>
                <c:pt idx="943">
                  <c:v>3.2460000000000002E-3</c:v>
                </c:pt>
                <c:pt idx="944">
                  <c:v>2.4880000000000002E-3</c:v>
                </c:pt>
                <c:pt idx="945">
                  <c:v>1.8389999999999999E-3</c:v>
                </c:pt>
                <c:pt idx="946">
                  <c:v>1.3029999999999999E-3</c:v>
                </c:pt>
                <c:pt idx="947">
                  <c:v>9.2000000000000003E-4</c:v>
                </c:pt>
                <c:pt idx="948">
                  <c:v>7.3099999999999999E-4</c:v>
                </c:pt>
                <c:pt idx="949">
                  <c:v>7.1199999999999996E-4</c:v>
                </c:pt>
                <c:pt idx="950">
                  <c:v>8.43E-4</c:v>
                </c:pt>
                <c:pt idx="951">
                  <c:v>1.0449999999999999E-3</c:v>
                </c:pt>
                <c:pt idx="952">
                  <c:v>1.5430000000000001E-3</c:v>
                </c:pt>
                <c:pt idx="953">
                  <c:v>2.346E-3</c:v>
                </c:pt>
                <c:pt idx="954">
                  <c:v>3.392E-3</c:v>
                </c:pt>
                <c:pt idx="955">
                  <c:v>4.5830000000000003E-3</c:v>
                </c:pt>
                <c:pt idx="956">
                  <c:v>5.8009999999999997E-3</c:v>
                </c:pt>
                <c:pt idx="957">
                  <c:v>6.953E-3</c:v>
                </c:pt>
                <c:pt idx="958">
                  <c:v>8.0490000000000006E-3</c:v>
                </c:pt>
                <c:pt idx="959">
                  <c:v>9.1559999999999992E-3</c:v>
                </c:pt>
                <c:pt idx="960">
                  <c:v>1.0293E-2</c:v>
                </c:pt>
                <c:pt idx="961">
                  <c:v>1.1434E-2</c:v>
                </c:pt>
                <c:pt idx="962">
                  <c:v>1.2573000000000001E-2</c:v>
                </c:pt>
                <c:pt idx="963">
                  <c:v>1.3736999999999999E-2</c:v>
                </c:pt>
                <c:pt idx="964">
                  <c:v>1.4945999999999999E-2</c:v>
                </c:pt>
                <c:pt idx="965">
                  <c:v>1.6240000000000001E-2</c:v>
                </c:pt>
                <c:pt idx="966">
                  <c:v>1.7679E-2</c:v>
                </c:pt>
                <c:pt idx="967">
                  <c:v>1.9269000000000001E-2</c:v>
                </c:pt>
                <c:pt idx="968">
                  <c:v>2.0906000000000001E-2</c:v>
                </c:pt>
                <c:pt idx="969">
                  <c:v>2.2460999999999998E-2</c:v>
                </c:pt>
                <c:pt idx="970">
                  <c:v>2.3906E-2</c:v>
                </c:pt>
                <c:pt idx="971">
                  <c:v>2.5323999999999999E-2</c:v>
                </c:pt>
                <c:pt idx="972">
                  <c:v>2.6790999999999999E-2</c:v>
                </c:pt>
                <c:pt idx="973">
                  <c:v>2.8289000000000002E-2</c:v>
                </c:pt>
                <c:pt idx="974">
                  <c:v>2.9731E-2</c:v>
                </c:pt>
                <c:pt idx="975">
                  <c:v>3.1025E-2</c:v>
                </c:pt>
                <c:pt idx="976">
                  <c:v>3.2149999999999998E-2</c:v>
                </c:pt>
                <c:pt idx="977">
                  <c:v>3.3184999999999999E-2</c:v>
                </c:pt>
                <c:pt idx="978">
                  <c:v>3.4236000000000003E-2</c:v>
                </c:pt>
                <c:pt idx="979">
                  <c:v>3.5332000000000002E-2</c:v>
                </c:pt>
                <c:pt idx="980">
                  <c:v>3.6464999999999997E-2</c:v>
                </c:pt>
                <c:pt idx="981">
                  <c:v>3.7700999999999998E-2</c:v>
                </c:pt>
                <c:pt idx="982">
                  <c:v>3.9140000000000001E-2</c:v>
                </c:pt>
                <c:pt idx="983">
                  <c:v>4.0786999999999997E-2</c:v>
                </c:pt>
                <c:pt idx="984">
                  <c:v>4.2560000000000001E-2</c:v>
                </c:pt>
                <c:pt idx="985">
                  <c:v>4.4450999999999997E-2</c:v>
                </c:pt>
                <c:pt idx="986">
                  <c:v>4.6531999999999997E-2</c:v>
                </c:pt>
                <c:pt idx="987">
                  <c:v>4.8813000000000002E-2</c:v>
                </c:pt>
                <c:pt idx="988">
                  <c:v>5.1158000000000002E-2</c:v>
                </c:pt>
                <c:pt idx="989">
                  <c:v>5.3329000000000001E-2</c:v>
                </c:pt>
                <c:pt idx="990">
                  <c:v>5.5079000000000003E-2</c:v>
                </c:pt>
                <c:pt idx="991">
                  <c:v>5.6319000000000001E-2</c:v>
                </c:pt>
                <c:pt idx="992">
                  <c:v>5.7275E-2</c:v>
                </c:pt>
                <c:pt idx="993">
                  <c:v>5.8375999999999997E-2</c:v>
                </c:pt>
                <c:pt idx="994">
                  <c:v>5.9907000000000002E-2</c:v>
                </c:pt>
                <c:pt idx="995">
                  <c:v>6.1852999999999998E-2</c:v>
                </c:pt>
                <c:pt idx="996">
                  <c:v>6.4078999999999997E-2</c:v>
                </c:pt>
                <c:pt idx="997">
                  <c:v>6.6526000000000002E-2</c:v>
                </c:pt>
                <c:pt idx="998">
                  <c:v>6.9190000000000002E-2</c:v>
                </c:pt>
                <c:pt idx="999">
                  <c:v>7.2067000000000006E-2</c:v>
                </c:pt>
                <c:pt idx="1000">
                  <c:v>7.5144000000000002E-2</c:v>
                </c:pt>
                <c:pt idx="1001">
                  <c:v>7.8339000000000006E-2</c:v>
                </c:pt>
                <c:pt idx="1002">
                  <c:v>8.1457000000000002E-2</c:v>
                </c:pt>
                <c:pt idx="1003">
                  <c:v>8.4318000000000004E-2</c:v>
                </c:pt>
                <c:pt idx="1004">
                  <c:v>8.6924000000000001E-2</c:v>
                </c:pt>
                <c:pt idx="1005">
                  <c:v>8.9427000000000006E-2</c:v>
                </c:pt>
                <c:pt idx="1006">
                  <c:v>9.1950000000000004E-2</c:v>
                </c:pt>
                <c:pt idx="1007">
                  <c:v>9.4478999999999994E-2</c:v>
                </c:pt>
                <c:pt idx="1008">
                  <c:v>9.6915000000000001E-2</c:v>
                </c:pt>
                <c:pt idx="1009">
                  <c:v>9.9150000000000002E-2</c:v>
                </c:pt>
                <c:pt idx="1010">
                  <c:v>0.10106800000000001</c:v>
                </c:pt>
                <c:pt idx="1011">
                  <c:v>0.10252500000000001</c:v>
                </c:pt>
                <c:pt idx="1012">
                  <c:v>0.10339</c:v>
                </c:pt>
                <c:pt idx="1013">
                  <c:v>0.10365099999999999</c:v>
                </c:pt>
                <c:pt idx="1014">
                  <c:v>0.103547</c:v>
                </c:pt>
                <c:pt idx="1015">
                  <c:v>0.103593</c:v>
                </c:pt>
                <c:pt idx="1016">
                  <c:v>0.104323</c:v>
                </c:pt>
                <c:pt idx="1017">
                  <c:v>0.105865</c:v>
                </c:pt>
                <c:pt idx="1018">
                  <c:v>0.107876</c:v>
                </c:pt>
                <c:pt idx="1019">
                  <c:v>0.10997999999999999</c:v>
                </c:pt>
                <c:pt idx="1020">
                  <c:v>0.11214</c:v>
                </c:pt>
                <c:pt idx="1021">
                  <c:v>0.114513</c:v>
                </c:pt>
                <c:pt idx="1022">
                  <c:v>0.11712400000000001</c:v>
                </c:pt>
                <c:pt idx="1023">
                  <c:v>0.119824</c:v>
                </c:pt>
                <c:pt idx="1024">
                  <c:v>0.122446</c:v>
                </c:pt>
                <c:pt idx="1025">
                  <c:v>0.12490900000000001</c:v>
                </c:pt>
                <c:pt idx="1026">
                  <c:v>0.12722700000000001</c:v>
                </c:pt>
                <c:pt idx="1027">
                  <c:v>0.129497</c:v>
                </c:pt>
                <c:pt idx="1028">
                  <c:v>0.13184299999999999</c:v>
                </c:pt>
                <c:pt idx="1029">
                  <c:v>0.13436100000000001</c:v>
                </c:pt>
                <c:pt idx="1030">
                  <c:v>0.137096</c:v>
                </c:pt>
                <c:pt idx="1031">
                  <c:v>0.139984</c:v>
                </c:pt>
                <c:pt idx="1032">
                  <c:v>0.142813</c:v>
                </c:pt>
                <c:pt idx="1033">
                  <c:v>0.14532800000000001</c:v>
                </c:pt>
                <c:pt idx="1034">
                  <c:v>0.14741499999999999</c:v>
                </c:pt>
                <c:pt idx="1035">
                  <c:v>0.14916499999999999</c:v>
                </c:pt>
                <c:pt idx="1036">
                  <c:v>0.15077299999999999</c:v>
                </c:pt>
                <c:pt idx="1037">
                  <c:v>0.15242800000000001</c:v>
                </c:pt>
                <c:pt idx="1038">
                  <c:v>0.15426899999999999</c:v>
                </c:pt>
                <c:pt idx="1039">
                  <c:v>0.15632099999999999</c:v>
                </c:pt>
                <c:pt idx="1040">
                  <c:v>0.15840599999999999</c:v>
                </c:pt>
                <c:pt idx="1041">
                  <c:v>0.160216</c:v>
                </c:pt>
                <c:pt idx="1042">
                  <c:v>0.16155800000000001</c:v>
                </c:pt>
                <c:pt idx="1043">
                  <c:v>0.16251699999999999</c:v>
                </c:pt>
                <c:pt idx="1044">
                  <c:v>0.16333</c:v>
                </c:pt>
                <c:pt idx="1045">
                  <c:v>0.16416600000000001</c:v>
                </c:pt>
                <c:pt idx="1046">
                  <c:v>0.16502900000000001</c:v>
                </c:pt>
                <c:pt idx="1047">
                  <c:v>0.16581099999999999</c:v>
                </c:pt>
                <c:pt idx="1048">
                  <c:v>0.166409</c:v>
                </c:pt>
                <c:pt idx="1049">
                  <c:v>0.16677400000000001</c:v>
                </c:pt>
                <c:pt idx="1050">
                  <c:v>0.166877</c:v>
                </c:pt>
                <c:pt idx="1051">
                  <c:v>0.16667499999999999</c:v>
                </c:pt>
                <c:pt idx="1052">
                  <c:v>0.16617000000000001</c:v>
                </c:pt>
                <c:pt idx="1053">
                  <c:v>0.165432</c:v>
                </c:pt>
                <c:pt idx="1054">
                  <c:v>0.16452</c:v>
                </c:pt>
                <c:pt idx="1055">
                  <c:v>0.163412</c:v>
                </c:pt>
                <c:pt idx="1056">
                  <c:v>0.162077</c:v>
                </c:pt>
                <c:pt idx="1057">
                  <c:v>0.16059999999999999</c:v>
                </c:pt>
                <c:pt idx="1058">
                  <c:v>0.15917400000000001</c:v>
                </c:pt>
                <c:pt idx="1059">
                  <c:v>0.15797600000000001</c:v>
                </c:pt>
                <c:pt idx="1060">
                  <c:v>0.157085</c:v>
                </c:pt>
                <c:pt idx="1061">
                  <c:v>0.15650800000000001</c:v>
                </c:pt>
                <c:pt idx="1062">
                  <c:v>0.156218</c:v>
                </c:pt>
                <c:pt idx="1063">
                  <c:v>0.156162</c:v>
                </c:pt>
                <c:pt idx="1064">
                  <c:v>0.15632799999999999</c:v>
                </c:pt>
                <c:pt idx="1065">
                  <c:v>0.15679000000000001</c:v>
                </c:pt>
                <c:pt idx="1066">
                  <c:v>0.15765799999999999</c:v>
                </c:pt>
                <c:pt idx="1067">
                  <c:v>0.15898200000000001</c:v>
                </c:pt>
                <c:pt idx="1068">
                  <c:v>0.16075400000000001</c:v>
                </c:pt>
                <c:pt idx="1069">
                  <c:v>0.16295299999999999</c:v>
                </c:pt>
                <c:pt idx="1070">
                  <c:v>0.165544</c:v>
                </c:pt>
                <c:pt idx="1071">
                  <c:v>0.168486</c:v>
                </c:pt>
                <c:pt idx="1072">
                  <c:v>0.17174800000000001</c:v>
                </c:pt>
                <c:pt idx="1073">
                  <c:v>0.17527899999999999</c:v>
                </c:pt>
                <c:pt idx="1074">
                  <c:v>0.17897199999999999</c:v>
                </c:pt>
                <c:pt idx="1075">
                  <c:v>0.18271899999999999</c:v>
                </c:pt>
                <c:pt idx="1076">
                  <c:v>0.18648200000000001</c:v>
                </c:pt>
                <c:pt idx="1077">
                  <c:v>0.190303</c:v>
                </c:pt>
                <c:pt idx="1078">
                  <c:v>0.194249</c:v>
                </c:pt>
                <c:pt idx="1079">
                  <c:v>0.19836500000000001</c:v>
                </c:pt>
                <c:pt idx="1080">
                  <c:v>0.20263999999999999</c:v>
                </c:pt>
                <c:pt idx="1081">
                  <c:v>0.20698800000000001</c:v>
                </c:pt>
                <c:pt idx="1082">
                  <c:v>0.21130199999999999</c:v>
                </c:pt>
                <c:pt idx="1083">
                  <c:v>0.21553900000000001</c:v>
                </c:pt>
                <c:pt idx="1084">
                  <c:v>0.219725</c:v>
                </c:pt>
                <c:pt idx="1085">
                  <c:v>0.22387399999999999</c:v>
                </c:pt>
                <c:pt idx="1086">
                  <c:v>0.22794800000000001</c:v>
                </c:pt>
                <c:pt idx="1087">
                  <c:v>0.231929</c:v>
                </c:pt>
                <c:pt idx="1088">
                  <c:v>0.235817</c:v>
                </c:pt>
                <c:pt idx="1089">
                  <c:v>0.23952499999999999</c:v>
                </c:pt>
                <c:pt idx="1090">
                  <c:v>0.24287800000000001</c:v>
                </c:pt>
                <c:pt idx="1091">
                  <c:v>0.24579100000000001</c:v>
                </c:pt>
                <c:pt idx="1092">
                  <c:v>0.24834700000000001</c:v>
                </c:pt>
                <c:pt idx="1093">
                  <c:v>0.25070799999999999</c:v>
                </c:pt>
                <c:pt idx="1094">
                  <c:v>0.25299500000000003</c:v>
                </c:pt>
                <c:pt idx="1095">
                  <c:v>0.255243</c:v>
                </c:pt>
                <c:pt idx="1096">
                  <c:v>0.25736999999999999</c:v>
                </c:pt>
                <c:pt idx="1097">
                  <c:v>0.25919700000000001</c:v>
                </c:pt>
                <c:pt idx="1098">
                  <c:v>0.26055699999999998</c:v>
                </c:pt>
                <c:pt idx="1099">
                  <c:v>0.26140999999999998</c:v>
                </c:pt>
                <c:pt idx="1100">
                  <c:v>0.26187899999999997</c:v>
                </c:pt>
                <c:pt idx="1101">
                  <c:v>0.26214399999999999</c:v>
                </c:pt>
                <c:pt idx="1102">
                  <c:v>0.26229999999999998</c:v>
                </c:pt>
                <c:pt idx="1103">
                  <c:v>0.26226300000000002</c:v>
                </c:pt>
                <c:pt idx="1104">
                  <c:v>0.26185700000000001</c:v>
                </c:pt>
                <c:pt idx="1105">
                  <c:v>0.26098300000000002</c:v>
                </c:pt>
                <c:pt idx="1106">
                  <c:v>0.25969500000000001</c:v>
                </c:pt>
                <c:pt idx="1107">
                  <c:v>0.258129</c:v>
                </c:pt>
                <c:pt idx="1108">
                  <c:v>0.256382</c:v>
                </c:pt>
                <c:pt idx="1109">
                  <c:v>0.25448100000000001</c:v>
                </c:pt>
                <c:pt idx="1110">
                  <c:v>0.25240899999999999</c:v>
                </c:pt>
                <c:pt idx="1111">
                  <c:v>0.250116</c:v>
                </c:pt>
                <c:pt idx="1112">
                  <c:v>0.24754799999999999</c:v>
                </c:pt>
                <c:pt idx="1113">
                  <c:v>0.24471000000000001</c:v>
                </c:pt>
                <c:pt idx="1114">
                  <c:v>0.24168400000000001</c:v>
                </c:pt>
                <c:pt idx="1115">
                  <c:v>0.238562</c:v>
                </c:pt>
                <c:pt idx="1116">
                  <c:v>0.23541699999999999</c:v>
                </c:pt>
                <c:pt idx="1117">
                  <c:v>0.232374</c:v>
                </c:pt>
                <c:pt idx="1118">
                  <c:v>0.22963700000000001</c:v>
                </c:pt>
                <c:pt idx="1119">
                  <c:v>0.227378</c:v>
                </c:pt>
                <c:pt idx="1120">
                  <c:v>0.225605</c:v>
                </c:pt>
                <c:pt idx="1121">
                  <c:v>0.22420300000000001</c:v>
                </c:pt>
                <c:pt idx="1122">
                  <c:v>0.22306699999999999</c:v>
                </c:pt>
                <c:pt idx="1123">
                  <c:v>0.222136</c:v>
                </c:pt>
                <c:pt idx="1124">
                  <c:v>0.221333</c:v>
                </c:pt>
                <c:pt idx="1125">
                  <c:v>0.22054000000000001</c:v>
                </c:pt>
                <c:pt idx="1126">
                  <c:v>0.219635</c:v>
                </c:pt>
                <c:pt idx="1127">
                  <c:v>0.21854000000000001</c:v>
                </c:pt>
                <c:pt idx="1128">
                  <c:v>0.21726799999999999</c:v>
                </c:pt>
                <c:pt idx="1129">
                  <c:v>0.21590500000000001</c:v>
                </c:pt>
                <c:pt idx="1130">
                  <c:v>0.214527</c:v>
                </c:pt>
                <c:pt idx="1131">
                  <c:v>0.21312200000000001</c:v>
                </c:pt>
                <c:pt idx="1132">
                  <c:v>0.211613</c:v>
                </c:pt>
                <c:pt idx="1133">
                  <c:v>0.209921</c:v>
                </c:pt>
                <c:pt idx="1134">
                  <c:v>0.20801600000000001</c:v>
                </c:pt>
                <c:pt idx="1135">
                  <c:v>0.20596</c:v>
                </c:pt>
                <c:pt idx="1136">
                  <c:v>0.20386599999999999</c:v>
                </c:pt>
                <c:pt idx="1137">
                  <c:v>0.20175999999999999</c:v>
                </c:pt>
                <c:pt idx="1138">
                  <c:v>0.19953099999999999</c:v>
                </c:pt>
                <c:pt idx="1139">
                  <c:v>0.19708600000000001</c:v>
                </c:pt>
                <c:pt idx="1140">
                  <c:v>0.19453400000000001</c:v>
                </c:pt>
                <c:pt idx="1141">
                  <c:v>0.19215399999999999</c:v>
                </c:pt>
                <c:pt idx="1142">
                  <c:v>0.19018099999999999</c:v>
                </c:pt>
                <c:pt idx="1143">
                  <c:v>0.18865999999999999</c:v>
                </c:pt>
                <c:pt idx="1144">
                  <c:v>0.187496</c:v>
                </c:pt>
                <c:pt idx="1145">
                  <c:v>0.186584</c:v>
                </c:pt>
                <c:pt idx="1146">
                  <c:v>0.18584100000000001</c:v>
                </c:pt>
                <c:pt idx="1147">
                  <c:v>0.18515899999999999</c:v>
                </c:pt>
                <c:pt idx="1148">
                  <c:v>0.18440999999999999</c:v>
                </c:pt>
                <c:pt idx="1149">
                  <c:v>0.18355199999999999</c:v>
                </c:pt>
                <c:pt idx="1150">
                  <c:v>0.18265200000000001</c:v>
                </c:pt>
                <c:pt idx="1151">
                  <c:v>0.18178900000000001</c:v>
                </c:pt>
                <c:pt idx="1152">
                  <c:v>0.18097199999999999</c:v>
                </c:pt>
                <c:pt idx="1153">
                  <c:v>0.180145</c:v>
                </c:pt>
                <c:pt idx="1154">
                  <c:v>0.17924699999999999</c:v>
                </c:pt>
                <c:pt idx="1155">
                  <c:v>0.178261</c:v>
                </c:pt>
                <c:pt idx="1156">
                  <c:v>0.17721100000000001</c:v>
                </c:pt>
                <c:pt idx="1157">
                  <c:v>0.176172</c:v>
                </c:pt>
                <c:pt idx="1158">
                  <c:v>0.175259</c:v>
                </c:pt>
                <c:pt idx="1159">
                  <c:v>0.174571</c:v>
                </c:pt>
                <c:pt idx="1160">
                  <c:v>0.17407500000000001</c:v>
                </c:pt>
                <c:pt idx="1161">
                  <c:v>0.17357900000000001</c:v>
                </c:pt>
                <c:pt idx="1162">
                  <c:v>0.17288600000000001</c:v>
                </c:pt>
                <c:pt idx="1163">
                  <c:v>0.17199500000000001</c:v>
                </c:pt>
                <c:pt idx="1164">
                  <c:v>0.1711</c:v>
                </c:pt>
                <c:pt idx="1165">
                  <c:v>0.170409</c:v>
                </c:pt>
                <c:pt idx="1166">
                  <c:v>0.16997799999999999</c:v>
                </c:pt>
                <c:pt idx="1167">
                  <c:v>0.169678</c:v>
                </c:pt>
                <c:pt idx="1168">
                  <c:v>0.16928299999999999</c:v>
                </c:pt>
                <c:pt idx="1169">
                  <c:v>0.168599</c:v>
                </c:pt>
                <c:pt idx="1170">
                  <c:v>0.16755900000000001</c:v>
                </c:pt>
                <c:pt idx="1171">
                  <c:v>0.166209</c:v>
                </c:pt>
                <c:pt idx="1172">
                  <c:v>0.164602</c:v>
                </c:pt>
                <c:pt idx="1173">
                  <c:v>0.162744</c:v>
                </c:pt>
                <c:pt idx="1174">
                  <c:v>0.16061800000000001</c:v>
                </c:pt>
                <c:pt idx="1175">
                  <c:v>0.15822700000000001</c:v>
                </c:pt>
                <c:pt idx="1176">
                  <c:v>0.15560199999999999</c:v>
                </c:pt>
                <c:pt idx="1177">
                  <c:v>0.15278700000000001</c:v>
                </c:pt>
                <c:pt idx="1178">
                  <c:v>0.14984500000000001</c:v>
                </c:pt>
                <c:pt idx="1179">
                  <c:v>0.14688799999999999</c:v>
                </c:pt>
                <c:pt idx="1180">
                  <c:v>0.144071</c:v>
                </c:pt>
                <c:pt idx="1181">
                  <c:v>0.14151</c:v>
                </c:pt>
                <c:pt idx="1182">
                  <c:v>0.13919899999999999</c:v>
                </c:pt>
                <c:pt idx="1183">
                  <c:v>0.13705600000000001</c:v>
                </c:pt>
                <c:pt idx="1184">
                  <c:v>0.135071</c:v>
                </c:pt>
                <c:pt idx="1185">
                  <c:v>0.13336300000000001</c:v>
                </c:pt>
                <c:pt idx="1186">
                  <c:v>0.13208500000000001</c:v>
                </c:pt>
                <c:pt idx="1187">
                  <c:v>0.13131100000000001</c:v>
                </c:pt>
                <c:pt idx="1188">
                  <c:v>0.13101299999999999</c:v>
                </c:pt>
                <c:pt idx="1189">
                  <c:v>0.13106899999999999</c:v>
                </c:pt>
                <c:pt idx="1190">
                  <c:v>0.131245</c:v>
                </c:pt>
                <c:pt idx="1191">
                  <c:v>0.13122300000000001</c:v>
                </c:pt>
                <c:pt idx="1192">
                  <c:v>0.130775</c:v>
                </c:pt>
                <c:pt idx="1193">
                  <c:v>0.12992999999999999</c:v>
                </c:pt>
                <c:pt idx="1194">
                  <c:v>0.12891</c:v>
                </c:pt>
                <c:pt idx="1195">
                  <c:v>0.12787299999999999</c:v>
                </c:pt>
                <c:pt idx="1196">
                  <c:v>0.12676799999999999</c:v>
                </c:pt>
                <c:pt idx="1197">
                  <c:v>0.125417</c:v>
                </c:pt>
                <c:pt idx="1198">
                  <c:v>0.123664</c:v>
                </c:pt>
                <c:pt idx="1199">
                  <c:v>0.12143</c:v>
                </c:pt>
                <c:pt idx="1200">
                  <c:v>0.118704</c:v>
                </c:pt>
                <c:pt idx="1201">
                  <c:v>0.115546</c:v>
                </c:pt>
                <c:pt idx="1202">
                  <c:v>0.112069</c:v>
                </c:pt>
                <c:pt idx="1203">
                  <c:v>0.108358</c:v>
                </c:pt>
                <c:pt idx="1204">
                  <c:v>0.104395</c:v>
                </c:pt>
                <c:pt idx="1205">
                  <c:v>0.100081</c:v>
                </c:pt>
                <c:pt idx="1206">
                  <c:v>9.5397999999999997E-2</c:v>
                </c:pt>
                <c:pt idx="1207">
                  <c:v>9.0555999999999998E-2</c:v>
                </c:pt>
                <c:pt idx="1208">
                  <c:v>8.5929000000000005E-2</c:v>
                </c:pt>
                <c:pt idx="1209">
                  <c:v>8.1768999999999994E-2</c:v>
                </c:pt>
                <c:pt idx="1210">
                  <c:v>7.8038999999999997E-2</c:v>
                </c:pt>
                <c:pt idx="1211">
                  <c:v>7.4551000000000006E-2</c:v>
                </c:pt>
                <c:pt idx="1212">
                  <c:v>7.1171999999999999E-2</c:v>
                </c:pt>
                <c:pt idx="1213">
                  <c:v>6.7859000000000003E-2</c:v>
                </c:pt>
                <c:pt idx="1214">
                  <c:v>6.4600000000000005E-2</c:v>
                </c:pt>
                <c:pt idx="1215">
                  <c:v>6.1448999999999997E-2</c:v>
                </c:pt>
                <c:pt idx="1216">
                  <c:v>5.8536999999999999E-2</c:v>
                </c:pt>
                <c:pt idx="1217">
                  <c:v>5.5964E-2</c:v>
                </c:pt>
                <c:pt idx="1218">
                  <c:v>5.3684000000000003E-2</c:v>
                </c:pt>
                <c:pt idx="1219">
                  <c:v>5.1540000000000002E-2</c:v>
                </c:pt>
                <c:pt idx="1220">
                  <c:v>4.9407E-2</c:v>
                </c:pt>
                <c:pt idx="1221">
                  <c:v>4.7271000000000001E-2</c:v>
                </c:pt>
                <c:pt idx="1222">
                  <c:v>4.5170000000000002E-2</c:v>
                </c:pt>
                <c:pt idx="1223">
                  <c:v>4.3118999999999998E-2</c:v>
                </c:pt>
                <c:pt idx="1224">
                  <c:v>4.1119000000000003E-2</c:v>
                </c:pt>
                <c:pt idx="1225">
                  <c:v>3.9170000000000003E-2</c:v>
                </c:pt>
                <c:pt idx="1226">
                  <c:v>3.7240000000000002E-2</c:v>
                </c:pt>
                <c:pt idx="1227">
                  <c:v>3.5236000000000003E-2</c:v>
                </c:pt>
                <c:pt idx="1228">
                  <c:v>3.3085000000000003E-2</c:v>
                </c:pt>
                <c:pt idx="1229">
                  <c:v>3.0827E-2</c:v>
                </c:pt>
                <c:pt idx="1230">
                  <c:v>2.8628000000000001E-2</c:v>
                </c:pt>
                <c:pt idx="1231">
                  <c:v>2.6668000000000001E-2</c:v>
                </c:pt>
                <c:pt idx="1232">
                  <c:v>2.5014000000000002E-2</c:v>
                </c:pt>
                <c:pt idx="1233">
                  <c:v>2.359E-2</c:v>
                </c:pt>
                <c:pt idx="1234">
                  <c:v>2.2258E-2</c:v>
                </c:pt>
                <c:pt idx="1235">
                  <c:v>2.0934000000000001E-2</c:v>
                </c:pt>
                <c:pt idx="1236">
                  <c:v>1.9625E-2</c:v>
                </c:pt>
                <c:pt idx="1237">
                  <c:v>1.8418E-2</c:v>
                </c:pt>
                <c:pt idx="1238">
                  <c:v>1.7427999999999999E-2</c:v>
                </c:pt>
                <c:pt idx="1239">
                  <c:v>1.6709000000000002E-2</c:v>
                </c:pt>
                <c:pt idx="1240">
                  <c:v>1.617E-2</c:v>
                </c:pt>
                <c:pt idx="1241">
                  <c:v>1.5598000000000001E-2</c:v>
                </c:pt>
                <c:pt idx="1242">
                  <c:v>1.4834E-2</c:v>
                </c:pt>
                <c:pt idx="1243">
                  <c:v>1.3912000000000001E-2</c:v>
                </c:pt>
                <c:pt idx="1244">
                  <c:v>1.3011999999999999E-2</c:v>
                </c:pt>
                <c:pt idx="1245">
                  <c:v>1.2266000000000001E-2</c:v>
                </c:pt>
                <c:pt idx="1246">
                  <c:v>1.1653999999999999E-2</c:v>
                </c:pt>
                <c:pt idx="1247">
                  <c:v>1.1044999999999999E-2</c:v>
                </c:pt>
                <c:pt idx="1248">
                  <c:v>1.0298E-2</c:v>
                </c:pt>
                <c:pt idx="1249">
                  <c:v>9.3299999999999998E-3</c:v>
                </c:pt>
                <c:pt idx="1250">
                  <c:v>8.1589999999999996E-3</c:v>
                </c:pt>
                <c:pt idx="1251">
                  <c:v>6.9109999999999996E-3</c:v>
                </c:pt>
                <c:pt idx="1252">
                  <c:v>5.7660000000000003E-3</c:v>
                </c:pt>
                <c:pt idx="1253">
                  <c:v>4.8589999999999996E-3</c:v>
                </c:pt>
                <c:pt idx="1254">
                  <c:v>4.2050000000000004E-3</c:v>
                </c:pt>
                <c:pt idx="1255">
                  <c:v>3.725E-3</c:v>
                </c:pt>
                <c:pt idx="1256">
                  <c:v>3.3080000000000002E-3</c:v>
                </c:pt>
                <c:pt idx="1257">
                  <c:v>2.8760000000000001E-3</c:v>
                </c:pt>
                <c:pt idx="1258">
                  <c:v>2.4329999999999998E-3</c:v>
                </c:pt>
                <c:pt idx="1259">
                  <c:v>2.0470000000000002E-3</c:v>
                </c:pt>
                <c:pt idx="1260">
                  <c:v>1.763E-3</c:v>
                </c:pt>
                <c:pt idx="1261">
                  <c:v>1.5640000000000001E-3</c:v>
                </c:pt>
                <c:pt idx="1262">
                  <c:v>1.4040000000000001E-3</c:v>
                </c:pt>
                <c:pt idx="1263">
                  <c:v>1.255E-3</c:v>
                </c:pt>
                <c:pt idx="1264">
                  <c:v>1.0950000000000001E-3</c:v>
                </c:pt>
                <c:pt idx="1265">
                  <c:v>9.2500000000000004E-4</c:v>
                </c:pt>
                <c:pt idx="1266">
                  <c:v>8.0900000000000004E-4</c:v>
                </c:pt>
                <c:pt idx="1267">
                  <c:v>8.43E-4</c:v>
                </c:pt>
                <c:pt idx="1268">
                  <c:v>1.0009999999999999E-3</c:v>
                </c:pt>
                <c:pt idx="1269">
                  <c:v>1.217E-3</c:v>
                </c:pt>
                <c:pt idx="1270">
                  <c:v>1.338E-3</c:v>
                </c:pt>
                <c:pt idx="1271">
                  <c:v>1.2440000000000001E-3</c:v>
                </c:pt>
                <c:pt idx="1272">
                  <c:v>1.3370000000000001E-3</c:v>
                </c:pt>
                <c:pt idx="1273">
                  <c:v>1.431E-3</c:v>
                </c:pt>
                <c:pt idx="1274">
                  <c:v>1.5269999999999999E-3</c:v>
                </c:pt>
                <c:pt idx="1275">
                  <c:v>1.624E-3</c:v>
                </c:pt>
                <c:pt idx="1276">
                  <c:v>1.7229999999999999E-3</c:v>
                </c:pt>
                <c:pt idx="1277">
                  <c:v>1.823E-3</c:v>
                </c:pt>
                <c:pt idx="1278">
                  <c:v>1.9250000000000001E-3</c:v>
                </c:pt>
                <c:pt idx="1279">
                  <c:v>2.0279999999999999E-3</c:v>
                </c:pt>
                <c:pt idx="1280">
                  <c:v>2.1329999999999999E-3</c:v>
                </c:pt>
                <c:pt idx="1281">
                  <c:v>2.2390000000000001E-3</c:v>
                </c:pt>
                <c:pt idx="1282">
                  <c:v>2.3080000000000002E-3</c:v>
                </c:pt>
                <c:pt idx="1283">
                  <c:v>2.3800000000000002E-3</c:v>
                </c:pt>
                <c:pt idx="1284">
                  <c:v>2.4529999999999999E-3</c:v>
                </c:pt>
                <c:pt idx="1285">
                  <c:v>2.5270000000000002E-3</c:v>
                </c:pt>
                <c:pt idx="1286">
                  <c:v>2.6029999999999998E-3</c:v>
                </c:pt>
                <c:pt idx="1287">
                  <c:v>2.6800000000000001E-3</c:v>
                </c:pt>
                <c:pt idx="1288">
                  <c:v>2.7590000000000002E-3</c:v>
                </c:pt>
                <c:pt idx="1289">
                  <c:v>2.8389999999999999E-3</c:v>
                </c:pt>
                <c:pt idx="1290">
                  <c:v>2.921E-3</c:v>
                </c:pt>
                <c:pt idx="1291">
                  <c:v>3.0040000000000002E-3</c:v>
                </c:pt>
                <c:pt idx="1292">
                  <c:v>2.9320000000000001E-3</c:v>
                </c:pt>
                <c:pt idx="1293">
                  <c:v>2.8609999999999998E-3</c:v>
                </c:pt>
                <c:pt idx="1294">
                  <c:v>2.7910000000000001E-3</c:v>
                </c:pt>
                <c:pt idx="1295">
                  <c:v>2.7230000000000002E-3</c:v>
                </c:pt>
                <c:pt idx="1296">
                  <c:v>2.6570000000000001E-3</c:v>
                </c:pt>
                <c:pt idx="1297">
                  <c:v>2.5920000000000001E-3</c:v>
                </c:pt>
                <c:pt idx="1298">
                  <c:v>2.5279999999999999E-3</c:v>
                </c:pt>
                <c:pt idx="1299">
                  <c:v>2.4659999999999999E-3</c:v>
                </c:pt>
                <c:pt idx="1300">
                  <c:v>2.405E-3</c:v>
                </c:pt>
                <c:pt idx="1301">
                  <c:v>2.346E-3</c:v>
                </c:pt>
                <c:pt idx="1302">
                  <c:v>2.2880000000000001E-3</c:v>
                </c:pt>
                <c:pt idx="1303">
                  <c:v>2.232E-3</c:v>
                </c:pt>
                <c:pt idx="1304">
                  <c:v>2.1770000000000001E-3</c:v>
                </c:pt>
                <c:pt idx="1305">
                  <c:v>2.1229999999999999E-3</c:v>
                </c:pt>
                <c:pt idx="1306">
                  <c:v>2.0709999999999999E-3</c:v>
                </c:pt>
                <c:pt idx="1307">
                  <c:v>2.0209999999999998E-3</c:v>
                </c:pt>
                <c:pt idx="1308">
                  <c:v>1.9719999999999998E-3</c:v>
                </c:pt>
                <c:pt idx="1309">
                  <c:v>1.9239999999999999E-3</c:v>
                </c:pt>
                <c:pt idx="1310">
                  <c:v>1.8779999999999999E-3</c:v>
                </c:pt>
                <c:pt idx="1311">
                  <c:v>1.8339999999999999E-3</c:v>
                </c:pt>
                <c:pt idx="1312">
                  <c:v>1.7899999999999999E-3</c:v>
                </c:pt>
                <c:pt idx="1313">
                  <c:v>1.748E-3</c:v>
                </c:pt>
                <c:pt idx="1314">
                  <c:v>1.7080000000000001E-3</c:v>
                </c:pt>
                <c:pt idx="1315">
                  <c:v>1.6689999999999999E-3</c:v>
                </c:pt>
                <c:pt idx="1316">
                  <c:v>1.632E-3</c:v>
                </c:pt>
                <c:pt idx="1317">
                  <c:v>1.596E-3</c:v>
                </c:pt>
                <c:pt idx="1318">
                  <c:v>1.562E-3</c:v>
                </c:pt>
                <c:pt idx="1319">
                  <c:v>1.529E-3</c:v>
                </c:pt>
                <c:pt idx="1320">
                  <c:v>1.4970000000000001E-3</c:v>
                </c:pt>
                <c:pt idx="1321">
                  <c:v>1.467E-3</c:v>
                </c:pt>
                <c:pt idx="1322">
                  <c:v>1.438E-3</c:v>
                </c:pt>
                <c:pt idx="1323">
                  <c:v>1.4109999999999999E-3</c:v>
                </c:pt>
                <c:pt idx="1324">
                  <c:v>1.3849999999999999E-3</c:v>
                </c:pt>
                <c:pt idx="1325">
                  <c:v>1.361E-3</c:v>
                </c:pt>
                <c:pt idx="1326">
                  <c:v>1.338E-3</c:v>
                </c:pt>
                <c:pt idx="1327">
                  <c:v>1.317E-3</c:v>
                </c:pt>
                <c:pt idx="1328">
                  <c:v>1.297E-3</c:v>
                </c:pt>
                <c:pt idx="1329">
                  <c:v>1.279E-3</c:v>
                </c:pt>
                <c:pt idx="1330">
                  <c:v>1.2620000000000001E-3</c:v>
                </c:pt>
                <c:pt idx="1331">
                  <c:v>1.2459999999999999E-3</c:v>
                </c:pt>
                <c:pt idx="1332">
                  <c:v>1.232E-3</c:v>
                </c:pt>
                <c:pt idx="1333">
                  <c:v>1.2199999999999999E-3</c:v>
                </c:pt>
                <c:pt idx="1334">
                  <c:v>1.209E-3</c:v>
                </c:pt>
                <c:pt idx="1335">
                  <c:v>1.199E-3</c:v>
                </c:pt>
                <c:pt idx="1336">
                  <c:v>1.191E-3</c:v>
                </c:pt>
                <c:pt idx="1337">
                  <c:v>1.1839999999999999E-3</c:v>
                </c:pt>
                <c:pt idx="1338">
                  <c:v>1.1789999999999999E-3</c:v>
                </c:pt>
                <c:pt idx="1339">
                  <c:v>1.175E-3</c:v>
                </c:pt>
                <c:pt idx="1340">
                  <c:v>1.173E-3</c:v>
                </c:pt>
                <c:pt idx="1341">
                  <c:v>1.1720000000000001E-3</c:v>
                </c:pt>
                <c:pt idx="1342">
                  <c:v>1.1720000000000001E-3</c:v>
                </c:pt>
                <c:pt idx="1343">
                  <c:v>1.1739999999999999E-3</c:v>
                </c:pt>
                <c:pt idx="1344">
                  <c:v>1.178E-3</c:v>
                </c:pt>
                <c:pt idx="1345">
                  <c:v>1.183E-3</c:v>
                </c:pt>
                <c:pt idx="1346">
                  <c:v>1.189E-3</c:v>
                </c:pt>
                <c:pt idx="1347">
                  <c:v>1.1969999999999999E-3</c:v>
                </c:pt>
                <c:pt idx="1348">
                  <c:v>1.206E-3</c:v>
                </c:pt>
                <c:pt idx="1349">
                  <c:v>1.217E-3</c:v>
                </c:pt>
                <c:pt idx="1350">
                  <c:v>1.2290000000000001E-3</c:v>
                </c:pt>
                <c:pt idx="1351">
                  <c:v>1.243E-3</c:v>
                </c:pt>
                <c:pt idx="1352">
                  <c:v>1.258E-3</c:v>
                </c:pt>
                <c:pt idx="1353">
                  <c:v>1.2750000000000001E-3</c:v>
                </c:pt>
                <c:pt idx="1354">
                  <c:v>1.2930000000000001E-3</c:v>
                </c:pt>
                <c:pt idx="1355">
                  <c:v>1.312E-3</c:v>
                </c:pt>
                <c:pt idx="1356">
                  <c:v>1.333E-3</c:v>
                </c:pt>
                <c:pt idx="1357">
                  <c:v>1.356E-3</c:v>
                </c:pt>
                <c:pt idx="1358">
                  <c:v>1.3799999999999999E-3</c:v>
                </c:pt>
                <c:pt idx="1359">
                  <c:v>1.405E-3</c:v>
                </c:pt>
                <c:pt idx="1360">
                  <c:v>1.348E-3</c:v>
                </c:pt>
                <c:pt idx="1361">
                  <c:v>1.292E-3</c:v>
                </c:pt>
                <c:pt idx="1362">
                  <c:v>1.238E-3</c:v>
                </c:pt>
                <c:pt idx="1363">
                  <c:v>1.1850000000000001E-3</c:v>
                </c:pt>
                <c:pt idx="1364">
                  <c:v>1.134E-3</c:v>
                </c:pt>
                <c:pt idx="1365">
                  <c:v>1.0839999999999999E-3</c:v>
                </c:pt>
                <c:pt idx="1366">
                  <c:v>1.036E-3</c:v>
                </c:pt>
                <c:pt idx="1367">
                  <c:v>9.8900000000000008E-4</c:v>
                </c:pt>
                <c:pt idx="1368">
                  <c:v>9.4300000000000004E-4</c:v>
                </c:pt>
                <c:pt idx="1369">
                  <c:v>8.9899999999999995E-4</c:v>
                </c:pt>
                <c:pt idx="1370">
                  <c:v>8.5700000000000001E-4</c:v>
                </c:pt>
                <c:pt idx="1371">
                  <c:v>8.1599999999999999E-4</c:v>
                </c:pt>
                <c:pt idx="1372">
                  <c:v>7.76E-4</c:v>
                </c:pt>
                <c:pt idx="1373">
                  <c:v>7.3800000000000005E-4</c:v>
                </c:pt>
                <c:pt idx="1374">
                  <c:v>7.0100000000000002E-4</c:v>
                </c:pt>
                <c:pt idx="1375">
                  <c:v>6.6600000000000003E-4</c:v>
                </c:pt>
                <c:pt idx="1376">
                  <c:v>6.3199999999999997E-4</c:v>
                </c:pt>
                <c:pt idx="1377">
                  <c:v>5.9999999999999995E-4</c:v>
                </c:pt>
                <c:pt idx="1378">
                  <c:v>5.6899999999999995E-4</c:v>
                </c:pt>
                <c:pt idx="1379">
                  <c:v>5.3899999999999998E-4</c:v>
                </c:pt>
                <c:pt idx="1380">
                  <c:v>5.1099999999999995E-4</c:v>
                </c:pt>
                <c:pt idx="1381">
                  <c:v>4.8500000000000003E-4</c:v>
                </c:pt>
                <c:pt idx="1382">
                  <c:v>4.6000000000000001E-4</c:v>
                </c:pt>
                <c:pt idx="1383">
                  <c:v>4.3600000000000003E-4</c:v>
                </c:pt>
                <c:pt idx="1384">
                  <c:v>4.1399999999999998E-4</c:v>
                </c:pt>
                <c:pt idx="1385">
                  <c:v>3.9399999999999998E-4</c:v>
                </c:pt>
                <c:pt idx="1386">
                  <c:v>3.7399999999999998E-4</c:v>
                </c:pt>
                <c:pt idx="1387">
                  <c:v>3.57E-4</c:v>
                </c:pt>
                <c:pt idx="1388">
                  <c:v>3.4000000000000002E-4</c:v>
                </c:pt>
                <c:pt idx="1389">
                  <c:v>3.2600000000000001E-4</c:v>
                </c:pt>
                <c:pt idx="1390">
                  <c:v>3.1199999999999999E-4</c:v>
                </c:pt>
                <c:pt idx="1391">
                  <c:v>2.9999999999999997E-4</c:v>
                </c:pt>
                <c:pt idx="1392">
                  <c:v>2.9E-4</c:v>
                </c:pt>
                <c:pt idx="1393">
                  <c:v>2.81E-4</c:v>
                </c:pt>
                <c:pt idx="1394">
                  <c:v>2.7300000000000002E-4</c:v>
                </c:pt>
                <c:pt idx="1395">
                  <c:v>2.6699999999999998E-4</c:v>
                </c:pt>
                <c:pt idx="1396">
                  <c:v>2.63E-4</c:v>
                </c:pt>
                <c:pt idx="1397">
                  <c:v>2.5900000000000001E-4</c:v>
                </c:pt>
                <c:pt idx="1398">
                  <c:v>2.5799999999999998E-4</c:v>
                </c:pt>
                <c:pt idx="1399">
                  <c:v>2.5700000000000001E-4</c:v>
                </c:pt>
                <c:pt idx="1400">
                  <c:v>2.5900000000000001E-4</c:v>
                </c:pt>
                <c:pt idx="1401">
                  <c:v>2.61E-4</c:v>
                </c:pt>
                <c:pt idx="1402">
                  <c:v>2.6600000000000001E-4</c:v>
                </c:pt>
                <c:pt idx="1403">
                  <c:v>2.7099999999999997E-4</c:v>
                </c:pt>
                <c:pt idx="1404">
                  <c:v>2.7799999999999998E-4</c:v>
                </c:pt>
                <c:pt idx="1405">
                  <c:v>2.8699999999999998E-4</c:v>
                </c:pt>
                <c:pt idx="1406">
                  <c:v>2.9700000000000001E-4</c:v>
                </c:pt>
                <c:pt idx="1407">
                  <c:v>3.0800000000000001E-4</c:v>
                </c:pt>
                <c:pt idx="1408">
                  <c:v>3.21E-4</c:v>
                </c:pt>
                <c:pt idx="1409">
                  <c:v>3.3500000000000001E-4</c:v>
                </c:pt>
                <c:pt idx="1410">
                  <c:v>3.5100000000000002E-4</c:v>
                </c:pt>
                <c:pt idx="1411">
                  <c:v>3.6900000000000002E-4</c:v>
                </c:pt>
                <c:pt idx="1412">
                  <c:v>3.8699999999999997E-4</c:v>
                </c:pt>
                <c:pt idx="1413">
                  <c:v>4.0700000000000003E-4</c:v>
                </c:pt>
                <c:pt idx="1414">
                  <c:v>4.2900000000000002E-4</c:v>
                </c:pt>
                <c:pt idx="1415">
                  <c:v>4.5199999999999998E-4</c:v>
                </c:pt>
                <c:pt idx="1416">
                  <c:v>4.7699999999999999E-4</c:v>
                </c:pt>
                <c:pt idx="1417">
                  <c:v>5.0299999999999997E-4</c:v>
                </c:pt>
                <c:pt idx="1418">
                  <c:v>5.2999999999999998E-4</c:v>
                </c:pt>
                <c:pt idx="1419">
                  <c:v>5.5900000000000004E-4</c:v>
                </c:pt>
                <c:pt idx="1420">
                  <c:v>5.9000000000000003E-4</c:v>
                </c:pt>
                <c:pt idx="1421">
                  <c:v>6.2100000000000002E-4</c:v>
                </c:pt>
                <c:pt idx="1422">
                  <c:v>6.5499999999999998E-4</c:v>
                </c:pt>
                <c:pt idx="1423">
                  <c:v>6.8999999999999997E-4</c:v>
                </c:pt>
                <c:pt idx="1424">
                  <c:v>7.2599999999999997E-4</c:v>
                </c:pt>
                <c:pt idx="1425">
                  <c:v>7.6400000000000003E-4</c:v>
                </c:pt>
                <c:pt idx="1426">
                  <c:v>8.03E-4</c:v>
                </c:pt>
                <c:pt idx="1427">
                  <c:v>8.43E-4</c:v>
                </c:pt>
                <c:pt idx="1428">
                  <c:v>7.94E-4</c:v>
                </c:pt>
                <c:pt idx="1429">
                  <c:v>7.4700000000000005E-4</c:v>
                </c:pt>
                <c:pt idx="1430">
                  <c:v>7.0100000000000002E-4</c:v>
                </c:pt>
                <c:pt idx="1431">
                  <c:v>6.5700000000000003E-4</c:v>
                </c:pt>
                <c:pt idx="1432">
                  <c:v>6.1399999999999996E-4</c:v>
                </c:pt>
                <c:pt idx="1433">
                  <c:v>5.7200000000000003E-4</c:v>
                </c:pt>
                <c:pt idx="1434">
                  <c:v>5.3200000000000003E-4</c:v>
                </c:pt>
                <c:pt idx="1435">
                  <c:v>4.9299999999999995E-4</c:v>
                </c:pt>
                <c:pt idx="1436">
                  <c:v>4.5600000000000003E-4</c:v>
                </c:pt>
                <c:pt idx="1437">
                  <c:v>4.2000000000000002E-4</c:v>
                </c:pt>
                <c:pt idx="1438">
                  <c:v>3.86E-4</c:v>
                </c:pt>
                <c:pt idx="1439">
                  <c:v>3.5300000000000002E-4</c:v>
                </c:pt>
                <c:pt idx="1440">
                  <c:v>3.2200000000000002E-4</c:v>
                </c:pt>
                <c:pt idx="1441">
                  <c:v>2.92E-4</c:v>
                </c:pt>
                <c:pt idx="1442">
                  <c:v>2.63E-4</c:v>
                </c:pt>
                <c:pt idx="1443">
                  <c:v>2.3599999999999999E-4</c:v>
                </c:pt>
                <c:pt idx="1444">
                  <c:v>2.1100000000000001E-4</c:v>
                </c:pt>
                <c:pt idx="1445">
                  <c:v>1.8699999999999999E-4</c:v>
                </c:pt>
                <c:pt idx="1446">
                  <c:v>1.64E-4</c:v>
                </c:pt>
                <c:pt idx="1447">
                  <c:v>1.4300000000000001E-4</c:v>
                </c:pt>
                <c:pt idx="1448">
                  <c:v>1.2300000000000001E-4</c:v>
                </c:pt>
                <c:pt idx="1449">
                  <c:v>1.05E-4</c:v>
                </c:pt>
                <c:pt idx="1450">
                  <c:v>8.7999999999999998E-5</c:v>
                </c:pt>
                <c:pt idx="1451">
                  <c:v>7.2999999999999999E-5</c:v>
                </c:pt>
                <c:pt idx="1452">
                  <c:v>5.8999999999999998E-5</c:v>
                </c:pt>
                <c:pt idx="1453">
                  <c:v>4.6999999999999997E-5</c:v>
                </c:pt>
                <c:pt idx="1454">
                  <c:v>3.6000000000000001E-5</c:v>
                </c:pt>
                <c:pt idx="1455">
                  <c:v>2.5999999999999998E-5</c:v>
                </c:pt>
                <c:pt idx="1456">
                  <c:v>1.8E-5</c:v>
                </c:pt>
                <c:pt idx="1457">
                  <c:v>1.2E-5</c:v>
                </c:pt>
                <c:pt idx="1458">
                  <c:v>6.9999999999999999E-6</c:v>
                </c:pt>
                <c:pt idx="1459">
                  <c:v>3.0000000000000001E-6</c:v>
                </c:pt>
                <c:pt idx="1460">
                  <c:v>9.9999999999999995E-7</c:v>
                </c:pt>
                <c:pt idx="1461">
                  <c:v>0</c:v>
                </c:pt>
                <c:pt idx="1462">
                  <c:v>9.9999999999999995E-7</c:v>
                </c:pt>
                <c:pt idx="1463">
                  <c:v>3.0000000000000001E-6</c:v>
                </c:pt>
                <c:pt idx="1464">
                  <c:v>6.9999999999999999E-6</c:v>
                </c:pt>
                <c:pt idx="1465">
                  <c:v>1.2E-5</c:v>
                </c:pt>
                <c:pt idx="1466">
                  <c:v>1.8E-5</c:v>
                </c:pt>
                <c:pt idx="1467">
                  <c:v>2.5999999999999998E-5</c:v>
                </c:pt>
                <c:pt idx="1468">
                  <c:v>3.6000000000000001E-5</c:v>
                </c:pt>
                <c:pt idx="1469">
                  <c:v>4.6999999999999997E-5</c:v>
                </c:pt>
                <c:pt idx="1470">
                  <c:v>5.8999999999999998E-5</c:v>
                </c:pt>
                <c:pt idx="1471">
                  <c:v>7.2999999999999999E-5</c:v>
                </c:pt>
                <c:pt idx="1472">
                  <c:v>8.7999999999999998E-5</c:v>
                </c:pt>
                <c:pt idx="1473">
                  <c:v>1.05E-4</c:v>
                </c:pt>
                <c:pt idx="1474">
                  <c:v>1.2300000000000001E-4</c:v>
                </c:pt>
                <c:pt idx="1475">
                  <c:v>1.4300000000000001E-4</c:v>
                </c:pt>
                <c:pt idx="1476">
                  <c:v>1.64E-4</c:v>
                </c:pt>
                <c:pt idx="1477">
                  <c:v>1.8699999999999999E-4</c:v>
                </c:pt>
                <c:pt idx="1478">
                  <c:v>2.1100000000000001E-4</c:v>
                </c:pt>
                <c:pt idx="1479">
                  <c:v>2.3599999999999999E-4</c:v>
                </c:pt>
                <c:pt idx="1480">
                  <c:v>2.63E-4</c:v>
                </c:pt>
                <c:pt idx="1481">
                  <c:v>2.92E-4</c:v>
                </c:pt>
                <c:pt idx="1482">
                  <c:v>3.2200000000000002E-4</c:v>
                </c:pt>
                <c:pt idx="1483">
                  <c:v>3.5300000000000002E-4</c:v>
                </c:pt>
                <c:pt idx="1484">
                  <c:v>3.86E-4</c:v>
                </c:pt>
                <c:pt idx="1485">
                  <c:v>4.2000000000000002E-4</c:v>
                </c:pt>
                <c:pt idx="1486">
                  <c:v>4.5600000000000003E-4</c:v>
                </c:pt>
                <c:pt idx="1487">
                  <c:v>4.9299999999999995E-4</c:v>
                </c:pt>
                <c:pt idx="1488">
                  <c:v>5.3200000000000003E-4</c:v>
                </c:pt>
                <c:pt idx="1489">
                  <c:v>5.7200000000000003E-4</c:v>
                </c:pt>
                <c:pt idx="1490">
                  <c:v>6.1399999999999996E-4</c:v>
                </c:pt>
                <c:pt idx="1491">
                  <c:v>6.5700000000000003E-4</c:v>
                </c:pt>
                <c:pt idx="1492">
                  <c:v>7.0100000000000002E-4</c:v>
                </c:pt>
                <c:pt idx="1493">
                  <c:v>7.4700000000000005E-4</c:v>
                </c:pt>
                <c:pt idx="1494">
                  <c:v>7.94E-4</c:v>
                </c:pt>
                <c:pt idx="1495">
                  <c:v>8.43E-4</c:v>
                </c:pt>
                <c:pt idx="1496">
                  <c:v>7.94E-4</c:v>
                </c:pt>
                <c:pt idx="1497">
                  <c:v>7.4700000000000005E-4</c:v>
                </c:pt>
                <c:pt idx="1498">
                  <c:v>7.0100000000000002E-4</c:v>
                </c:pt>
                <c:pt idx="1499">
                  <c:v>6.5700000000000003E-4</c:v>
                </c:pt>
                <c:pt idx="1500">
                  <c:v>6.1300000000000005E-4</c:v>
                </c:pt>
                <c:pt idx="1501">
                  <c:v>5.7200000000000003E-4</c:v>
                </c:pt>
                <c:pt idx="1502">
                  <c:v>5.3200000000000003E-4</c:v>
                </c:pt>
                <c:pt idx="1503">
                  <c:v>4.9299999999999995E-4</c:v>
                </c:pt>
                <c:pt idx="1504">
                  <c:v>4.5600000000000003E-4</c:v>
                </c:pt>
                <c:pt idx="1505">
                  <c:v>4.2000000000000002E-4</c:v>
                </c:pt>
                <c:pt idx="1506">
                  <c:v>3.86E-4</c:v>
                </c:pt>
                <c:pt idx="1507">
                  <c:v>3.5300000000000002E-4</c:v>
                </c:pt>
                <c:pt idx="1508">
                  <c:v>3.2200000000000002E-4</c:v>
                </c:pt>
                <c:pt idx="1509">
                  <c:v>2.92E-4</c:v>
                </c:pt>
                <c:pt idx="1510">
                  <c:v>2.63E-4</c:v>
                </c:pt>
                <c:pt idx="1511">
                  <c:v>2.3599999999999999E-4</c:v>
                </c:pt>
                <c:pt idx="1512">
                  <c:v>2.1100000000000001E-4</c:v>
                </c:pt>
                <c:pt idx="1513">
                  <c:v>1.8699999999999999E-4</c:v>
                </c:pt>
                <c:pt idx="1514">
                  <c:v>1.64E-4</c:v>
                </c:pt>
                <c:pt idx="1515">
                  <c:v>1.4300000000000001E-4</c:v>
                </c:pt>
                <c:pt idx="1516">
                  <c:v>1.2300000000000001E-4</c:v>
                </c:pt>
                <c:pt idx="1517">
                  <c:v>1.05E-4</c:v>
                </c:pt>
                <c:pt idx="1518">
                  <c:v>8.7999999999999998E-5</c:v>
                </c:pt>
                <c:pt idx="1519">
                  <c:v>7.2999999999999999E-5</c:v>
                </c:pt>
                <c:pt idx="1520">
                  <c:v>5.8999999999999998E-5</c:v>
                </c:pt>
                <c:pt idx="1521">
                  <c:v>4.6999999999999997E-5</c:v>
                </c:pt>
                <c:pt idx="1522">
                  <c:v>3.6000000000000001E-5</c:v>
                </c:pt>
                <c:pt idx="1523">
                  <c:v>2.5999999999999998E-5</c:v>
                </c:pt>
                <c:pt idx="1524">
                  <c:v>1.8E-5</c:v>
                </c:pt>
                <c:pt idx="1525">
                  <c:v>1.2E-5</c:v>
                </c:pt>
                <c:pt idx="1526">
                  <c:v>6.9999999999999999E-6</c:v>
                </c:pt>
                <c:pt idx="1527">
                  <c:v>3.0000000000000001E-6</c:v>
                </c:pt>
                <c:pt idx="1528">
                  <c:v>9.9999999999999995E-7</c:v>
                </c:pt>
                <c:pt idx="1529">
                  <c:v>0</c:v>
                </c:pt>
                <c:pt idx="1530">
                  <c:v>9.9999999999999995E-7</c:v>
                </c:pt>
                <c:pt idx="1531">
                  <c:v>3.0000000000000001E-6</c:v>
                </c:pt>
                <c:pt idx="1532">
                  <c:v>6.9999999999999999E-6</c:v>
                </c:pt>
                <c:pt idx="1533">
                  <c:v>1.2E-5</c:v>
                </c:pt>
                <c:pt idx="1534">
                  <c:v>1.8E-5</c:v>
                </c:pt>
                <c:pt idx="1535">
                  <c:v>2.5999999999999998E-5</c:v>
                </c:pt>
                <c:pt idx="1536">
                  <c:v>3.6000000000000001E-5</c:v>
                </c:pt>
                <c:pt idx="1537">
                  <c:v>4.6999999999999997E-5</c:v>
                </c:pt>
                <c:pt idx="1538">
                  <c:v>5.8999999999999998E-5</c:v>
                </c:pt>
                <c:pt idx="1539">
                  <c:v>7.2999999999999999E-5</c:v>
                </c:pt>
                <c:pt idx="1540">
                  <c:v>8.7999999999999998E-5</c:v>
                </c:pt>
                <c:pt idx="1541">
                  <c:v>1.05E-4</c:v>
                </c:pt>
                <c:pt idx="1542">
                  <c:v>1.2300000000000001E-4</c:v>
                </c:pt>
                <c:pt idx="1543">
                  <c:v>1.4300000000000001E-4</c:v>
                </c:pt>
                <c:pt idx="1544">
                  <c:v>1.64E-4</c:v>
                </c:pt>
                <c:pt idx="1545">
                  <c:v>1.8699999999999999E-4</c:v>
                </c:pt>
                <c:pt idx="1546">
                  <c:v>2.1100000000000001E-4</c:v>
                </c:pt>
                <c:pt idx="1547">
                  <c:v>2.3599999999999999E-4</c:v>
                </c:pt>
                <c:pt idx="1548">
                  <c:v>2.63E-4</c:v>
                </c:pt>
                <c:pt idx="1549">
                  <c:v>2.92E-4</c:v>
                </c:pt>
                <c:pt idx="1550">
                  <c:v>3.2200000000000002E-4</c:v>
                </c:pt>
                <c:pt idx="1551">
                  <c:v>3.5300000000000002E-4</c:v>
                </c:pt>
                <c:pt idx="1552">
                  <c:v>3.86E-4</c:v>
                </c:pt>
                <c:pt idx="1553">
                  <c:v>4.2000000000000002E-4</c:v>
                </c:pt>
                <c:pt idx="1554">
                  <c:v>4.5600000000000003E-4</c:v>
                </c:pt>
                <c:pt idx="1555">
                  <c:v>4.9299999999999995E-4</c:v>
                </c:pt>
                <c:pt idx="1556">
                  <c:v>5.3200000000000003E-4</c:v>
                </c:pt>
                <c:pt idx="1557">
                  <c:v>5.7200000000000003E-4</c:v>
                </c:pt>
                <c:pt idx="1558">
                  <c:v>6.1399999999999996E-4</c:v>
                </c:pt>
                <c:pt idx="1559">
                  <c:v>6.5700000000000003E-4</c:v>
                </c:pt>
                <c:pt idx="1560">
                  <c:v>7.0100000000000002E-4</c:v>
                </c:pt>
                <c:pt idx="1561">
                  <c:v>7.4700000000000005E-4</c:v>
                </c:pt>
                <c:pt idx="1562">
                  <c:v>7.94E-4</c:v>
                </c:pt>
                <c:pt idx="1563">
                  <c:v>8.43E-4</c:v>
                </c:pt>
                <c:pt idx="1564">
                  <c:v>7.9500000000000003E-4</c:v>
                </c:pt>
                <c:pt idx="1565">
                  <c:v>7.4700000000000005E-4</c:v>
                </c:pt>
                <c:pt idx="1566">
                  <c:v>7.0100000000000002E-4</c:v>
                </c:pt>
                <c:pt idx="1567">
                  <c:v>6.5700000000000003E-4</c:v>
                </c:pt>
                <c:pt idx="1568">
                  <c:v>6.1399999999999996E-4</c:v>
                </c:pt>
                <c:pt idx="1569">
                  <c:v>5.7200000000000003E-4</c:v>
                </c:pt>
                <c:pt idx="1570">
                  <c:v>5.3200000000000003E-4</c:v>
                </c:pt>
                <c:pt idx="1571">
                  <c:v>4.9299999999999995E-4</c:v>
                </c:pt>
                <c:pt idx="1572">
                  <c:v>4.5600000000000003E-4</c:v>
                </c:pt>
                <c:pt idx="1573">
                  <c:v>4.2000000000000002E-4</c:v>
                </c:pt>
                <c:pt idx="1574">
                  <c:v>3.86E-4</c:v>
                </c:pt>
                <c:pt idx="1575">
                  <c:v>3.5300000000000002E-4</c:v>
                </c:pt>
                <c:pt idx="1576">
                  <c:v>3.2200000000000002E-4</c:v>
                </c:pt>
                <c:pt idx="1577">
                  <c:v>2.92E-4</c:v>
                </c:pt>
                <c:pt idx="1578">
                  <c:v>2.63E-4</c:v>
                </c:pt>
                <c:pt idx="1579">
                  <c:v>2.3599999999999999E-4</c:v>
                </c:pt>
                <c:pt idx="1580">
                  <c:v>2.1100000000000001E-4</c:v>
                </c:pt>
                <c:pt idx="1581">
                  <c:v>1.8699999999999999E-4</c:v>
                </c:pt>
                <c:pt idx="1582">
                  <c:v>1.64E-4</c:v>
                </c:pt>
                <c:pt idx="1583">
                  <c:v>1.4300000000000001E-4</c:v>
                </c:pt>
                <c:pt idx="1584">
                  <c:v>1.2300000000000001E-4</c:v>
                </c:pt>
                <c:pt idx="1585">
                  <c:v>1.05E-4</c:v>
                </c:pt>
                <c:pt idx="1586">
                  <c:v>8.7999999999999998E-5</c:v>
                </c:pt>
                <c:pt idx="1587">
                  <c:v>7.2999999999999999E-5</c:v>
                </c:pt>
                <c:pt idx="1588">
                  <c:v>5.8999999999999998E-5</c:v>
                </c:pt>
                <c:pt idx="1589">
                  <c:v>4.6999999999999997E-5</c:v>
                </c:pt>
                <c:pt idx="1590">
                  <c:v>3.6000000000000001E-5</c:v>
                </c:pt>
                <c:pt idx="1591">
                  <c:v>2.5999999999999998E-5</c:v>
                </c:pt>
                <c:pt idx="1592">
                  <c:v>1.8E-5</c:v>
                </c:pt>
                <c:pt idx="1593">
                  <c:v>1.2E-5</c:v>
                </c:pt>
                <c:pt idx="1594">
                  <c:v>6.9999999999999999E-6</c:v>
                </c:pt>
                <c:pt idx="1595">
                  <c:v>3.0000000000000001E-6</c:v>
                </c:pt>
                <c:pt idx="1596">
                  <c:v>9.9999999999999995E-7</c:v>
                </c:pt>
                <c:pt idx="1597">
                  <c:v>0</c:v>
                </c:pt>
                <c:pt idx="1598">
                  <c:v>9.9999999999999995E-7</c:v>
                </c:pt>
                <c:pt idx="1599">
                  <c:v>3.0000000000000001E-6</c:v>
                </c:pt>
                <c:pt idx="1600">
                  <c:v>6.9999999999999999E-6</c:v>
                </c:pt>
                <c:pt idx="1601">
                  <c:v>1.2E-5</c:v>
                </c:pt>
                <c:pt idx="1602">
                  <c:v>1.8E-5</c:v>
                </c:pt>
                <c:pt idx="1603">
                  <c:v>2.5999999999999998E-5</c:v>
                </c:pt>
                <c:pt idx="1604">
                  <c:v>3.6000000000000001E-5</c:v>
                </c:pt>
                <c:pt idx="1605">
                  <c:v>4.6999999999999997E-5</c:v>
                </c:pt>
                <c:pt idx="1606">
                  <c:v>5.8999999999999998E-5</c:v>
                </c:pt>
                <c:pt idx="1607">
                  <c:v>7.2999999999999999E-5</c:v>
                </c:pt>
                <c:pt idx="1608">
                  <c:v>8.7999999999999998E-5</c:v>
                </c:pt>
                <c:pt idx="1609">
                  <c:v>1.05E-4</c:v>
                </c:pt>
                <c:pt idx="1610">
                  <c:v>1.2300000000000001E-4</c:v>
                </c:pt>
                <c:pt idx="1611">
                  <c:v>1.4300000000000001E-4</c:v>
                </c:pt>
                <c:pt idx="1612">
                  <c:v>1.64E-4</c:v>
                </c:pt>
                <c:pt idx="1613">
                  <c:v>1.8699999999999999E-4</c:v>
                </c:pt>
                <c:pt idx="1614">
                  <c:v>2.1100000000000001E-4</c:v>
                </c:pt>
                <c:pt idx="1615">
                  <c:v>2.3599999999999999E-4</c:v>
                </c:pt>
                <c:pt idx="1616">
                  <c:v>2.63E-4</c:v>
                </c:pt>
                <c:pt idx="1617">
                  <c:v>2.92E-4</c:v>
                </c:pt>
                <c:pt idx="1618">
                  <c:v>3.2200000000000002E-4</c:v>
                </c:pt>
                <c:pt idx="1619">
                  <c:v>3.5300000000000002E-4</c:v>
                </c:pt>
                <c:pt idx="1620">
                  <c:v>3.86E-4</c:v>
                </c:pt>
                <c:pt idx="1621">
                  <c:v>4.2000000000000002E-4</c:v>
                </c:pt>
                <c:pt idx="1622">
                  <c:v>4.5600000000000003E-4</c:v>
                </c:pt>
                <c:pt idx="1623">
                  <c:v>4.9299999999999995E-4</c:v>
                </c:pt>
                <c:pt idx="1624">
                  <c:v>5.3200000000000003E-4</c:v>
                </c:pt>
                <c:pt idx="1625">
                  <c:v>5.7200000000000003E-4</c:v>
                </c:pt>
                <c:pt idx="1626">
                  <c:v>6.1399999999999996E-4</c:v>
                </c:pt>
                <c:pt idx="1627">
                  <c:v>6.5700000000000003E-4</c:v>
                </c:pt>
                <c:pt idx="1628">
                  <c:v>7.0100000000000002E-4</c:v>
                </c:pt>
                <c:pt idx="1629">
                  <c:v>7.4700000000000005E-4</c:v>
                </c:pt>
                <c:pt idx="1630">
                  <c:v>7.94E-4</c:v>
                </c:pt>
                <c:pt idx="1631">
                  <c:v>8.43E-4</c:v>
                </c:pt>
                <c:pt idx="1632">
                  <c:v>7.9500000000000003E-4</c:v>
                </c:pt>
                <c:pt idx="1633">
                  <c:v>7.4700000000000005E-4</c:v>
                </c:pt>
                <c:pt idx="1634">
                  <c:v>7.0100000000000002E-4</c:v>
                </c:pt>
                <c:pt idx="1635">
                  <c:v>6.5700000000000003E-4</c:v>
                </c:pt>
                <c:pt idx="1636">
                  <c:v>6.1399999999999996E-4</c:v>
                </c:pt>
                <c:pt idx="1637">
                  <c:v>5.7200000000000003E-4</c:v>
                </c:pt>
                <c:pt idx="1638">
                  <c:v>5.3200000000000003E-4</c:v>
                </c:pt>
                <c:pt idx="1639">
                  <c:v>4.9299999999999995E-4</c:v>
                </c:pt>
                <c:pt idx="1640">
                  <c:v>4.5600000000000003E-4</c:v>
                </c:pt>
                <c:pt idx="1641">
                  <c:v>4.2000000000000002E-4</c:v>
                </c:pt>
                <c:pt idx="1642">
                  <c:v>3.86E-4</c:v>
                </c:pt>
                <c:pt idx="1643">
                  <c:v>3.5300000000000002E-4</c:v>
                </c:pt>
                <c:pt idx="1644">
                  <c:v>3.2200000000000002E-4</c:v>
                </c:pt>
                <c:pt idx="1645">
                  <c:v>2.92E-4</c:v>
                </c:pt>
                <c:pt idx="1646">
                  <c:v>2.63E-4</c:v>
                </c:pt>
                <c:pt idx="1647">
                  <c:v>2.3599999999999999E-4</c:v>
                </c:pt>
                <c:pt idx="1648">
                  <c:v>2.1100000000000001E-4</c:v>
                </c:pt>
                <c:pt idx="1649">
                  <c:v>1.8699999999999999E-4</c:v>
                </c:pt>
                <c:pt idx="1650">
                  <c:v>1.64E-4</c:v>
                </c:pt>
                <c:pt idx="1651">
                  <c:v>1.4300000000000001E-4</c:v>
                </c:pt>
                <c:pt idx="1652">
                  <c:v>1.2300000000000001E-4</c:v>
                </c:pt>
                <c:pt idx="1653">
                  <c:v>1.05E-4</c:v>
                </c:pt>
                <c:pt idx="1654">
                  <c:v>8.7999999999999998E-5</c:v>
                </c:pt>
                <c:pt idx="1655">
                  <c:v>7.2999999999999999E-5</c:v>
                </c:pt>
                <c:pt idx="1656">
                  <c:v>5.8999999999999998E-5</c:v>
                </c:pt>
                <c:pt idx="1657">
                  <c:v>4.6999999999999997E-5</c:v>
                </c:pt>
                <c:pt idx="1658">
                  <c:v>3.6000000000000001E-5</c:v>
                </c:pt>
                <c:pt idx="1659">
                  <c:v>2.5999999999999998E-5</c:v>
                </c:pt>
                <c:pt idx="1660">
                  <c:v>1.8E-5</c:v>
                </c:pt>
                <c:pt idx="1661">
                  <c:v>1.2E-5</c:v>
                </c:pt>
                <c:pt idx="1662">
                  <c:v>6.9999999999999999E-6</c:v>
                </c:pt>
                <c:pt idx="1663">
                  <c:v>3.0000000000000001E-6</c:v>
                </c:pt>
                <c:pt idx="1664">
                  <c:v>9.9999999999999995E-7</c:v>
                </c:pt>
                <c:pt idx="1665">
                  <c:v>0</c:v>
                </c:pt>
                <c:pt idx="1666">
                  <c:v>9.9999999999999995E-7</c:v>
                </c:pt>
                <c:pt idx="1667">
                  <c:v>3.0000000000000001E-6</c:v>
                </c:pt>
                <c:pt idx="1668">
                  <c:v>6.9999999999999999E-6</c:v>
                </c:pt>
                <c:pt idx="1669">
                  <c:v>1.2E-5</c:v>
                </c:pt>
                <c:pt idx="1670">
                  <c:v>1.8E-5</c:v>
                </c:pt>
                <c:pt idx="1671">
                  <c:v>2.5999999999999998E-5</c:v>
                </c:pt>
                <c:pt idx="1672">
                  <c:v>3.6000000000000001E-5</c:v>
                </c:pt>
                <c:pt idx="1673">
                  <c:v>4.6999999999999997E-5</c:v>
                </c:pt>
                <c:pt idx="1674">
                  <c:v>5.8999999999999998E-5</c:v>
                </c:pt>
                <c:pt idx="1675">
                  <c:v>7.2999999999999999E-5</c:v>
                </c:pt>
                <c:pt idx="1676">
                  <c:v>8.7999999999999998E-5</c:v>
                </c:pt>
                <c:pt idx="1677">
                  <c:v>1.05E-4</c:v>
                </c:pt>
                <c:pt idx="1678">
                  <c:v>1.2300000000000001E-4</c:v>
                </c:pt>
                <c:pt idx="1679">
                  <c:v>1.4300000000000001E-4</c:v>
                </c:pt>
                <c:pt idx="1680">
                  <c:v>1.64E-4</c:v>
                </c:pt>
                <c:pt idx="1681">
                  <c:v>1.8699999999999999E-4</c:v>
                </c:pt>
                <c:pt idx="1682">
                  <c:v>2.1100000000000001E-4</c:v>
                </c:pt>
                <c:pt idx="1683">
                  <c:v>2.3599999999999999E-4</c:v>
                </c:pt>
                <c:pt idx="1684">
                  <c:v>2.63E-4</c:v>
                </c:pt>
                <c:pt idx="1685">
                  <c:v>2.92E-4</c:v>
                </c:pt>
                <c:pt idx="1686">
                  <c:v>3.2200000000000002E-4</c:v>
                </c:pt>
                <c:pt idx="1687">
                  <c:v>3.5300000000000002E-4</c:v>
                </c:pt>
                <c:pt idx="1688">
                  <c:v>3.86E-4</c:v>
                </c:pt>
                <c:pt idx="1689">
                  <c:v>4.2000000000000002E-4</c:v>
                </c:pt>
                <c:pt idx="1690">
                  <c:v>4.5600000000000003E-4</c:v>
                </c:pt>
                <c:pt idx="1691">
                  <c:v>4.9299999999999995E-4</c:v>
                </c:pt>
                <c:pt idx="1692">
                  <c:v>5.3200000000000003E-4</c:v>
                </c:pt>
                <c:pt idx="1693">
                  <c:v>5.7200000000000003E-4</c:v>
                </c:pt>
                <c:pt idx="1694">
                  <c:v>6.1399999999999996E-4</c:v>
                </c:pt>
                <c:pt idx="1695">
                  <c:v>6.5700000000000003E-4</c:v>
                </c:pt>
                <c:pt idx="1696">
                  <c:v>7.0100000000000002E-4</c:v>
                </c:pt>
                <c:pt idx="1697">
                  <c:v>7.4700000000000005E-4</c:v>
                </c:pt>
                <c:pt idx="1698">
                  <c:v>7.9500000000000003E-4</c:v>
                </c:pt>
                <c:pt idx="1699">
                  <c:v>8.43E-4</c:v>
                </c:pt>
                <c:pt idx="1700">
                  <c:v>7.9500000000000003E-4</c:v>
                </c:pt>
                <c:pt idx="1701">
                  <c:v>7.4700000000000005E-4</c:v>
                </c:pt>
                <c:pt idx="1702">
                  <c:v>7.0100000000000002E-4</c:v>
                </c:pt>
                <c:pt idx="1703">
                  <c:v>6.5700000000000003E-4</c:v>
                </c:pt>
                <c:pt idx="1704">
                  <c:v>6.1399999999999996E-4</c:v>
                </c:pt>
                <c:pt idx="1705">
                  <c:v>5.7200000000000003E-4</c:v>
                </c:pt>
                <c:pt idx="1706">
                  <c:v>5.3200000000000003E-4</c:v>
                </c:pt>
                <c:pt idx="1707">
                  <c:v>4.9299999999999995E-4</c:v>
                </c:pt>
                <c:pt idx="1708">
                  <c:v>4.5600000000000003E-4</c:v>
                </c:pt>
                <c:pt idx="1709">
                  <c:v>4.2000000000000002E-4</c:v>
                </c:pt>
                <c:pt idx="1710">
                  <c:v>3.86E-4</c:v>
                </c:pt>
                <c:pt idx="1711">
                  <c:v>3.5300000000000002E-4</c:v>
                </c:pt>
                <c:pt idx="1712">
                  <c:v>3.2200000000000002E-4</c:v>
                </c:pt>
                <c:pt idx="1713">
                  <c:v>2.92E-4</c:v>
                </c:pt>
                <c:pt idx="1714">
                  <c:v>2.63E-4</c:v>
                </c:pt>
                <c:pt idx="1715">
                  <c:v>2.3599999999999999E-4</c:v>
                </c:pt>
                <c:pt idx="1716">
                  <c:v>2.1100000000000001E-4</c:v>
                </c:pt>
                <c:pt idx="1717">
                  <c:v>1.8699999999999999E-4</c:v>
                </c:pt>
                <c:pt idx="1718">
                  <c:v>1.64E-4</c:v>
                </c:pt>
                <c:pt idx="1719">
                  <c:v>1.4300000000000001E-4</c:v>
                </c:pt>
                <c:pt idx="1720">
                  <c:v>1.2300000000000001E-4</c:v>
                </c:pt>
                <c:pt idx="1721">
                  <c:v>1.05E-4</c:v>
                </c:pt>
                <c:pt idx="1722">
                  <c:v>8.7999999999999998E-5</c:v>
                </c:pt>
                <c:pt idx="1723">
                  <c:v>7.2999999999999999E-5</c:v>
                </c:pt>
                <c:pt idx="1724">
                  <c:v>5.8999999999999998E-5</c:v>
                </c:pt>
                <c:pt idx="1725">
                  <c:v>4.6999999999999997E-5</c:v>
                </c:pt>
                <c:pt idx="1726">
                  <c:v>3.6000000000000001E-5</c:v>
                </c:pt>
                <c:pt idx="1727">
                  <c:v>2.5999999999999998E-5</c:v>
                </c:pt>
                <c:pt idx="1728">
                  <c:v>1.8E-5</c:v>
                </c:pt>
                <c:pt idx="1729">
                  <c:v>1.2E-5</c:v>
                </c:pt>
                <c:pt idx="1730">
                  <c:v>6.9999999999999999E-6</c:v>
                </c:pt>
                <c:pt idx="1731">
                  <c:v>3.0000000000000001E-6</c:v>
                </c:pt>
                <c:pt idx="1732">
                  <c:v>9.9999999999999995E-7</c:v>
                </c:pt>
                <c:pt idx="1733">
                  <c:v>0</c:v>
                </c:pt>
                <c:pt idx="1734">
                  <c:v>9.9999999999999995E-7</c:v>
                </c:pt>
                <c:pt idx="1735">
                  <c:v>3.0000000000000001E-6</c:v>
                </c:pt>
                <c:pt idx="1736">
                  <c:v>6.9999999999999999E-6</c:v>
                </c:pt>
                <c:pt idx="1737">
                  <c:v>1.2E-5</c:v>
                </c:pt>
                <c:pt idx="1738">
                  <c:v>1.8E-5</c:v>
                </c:pt>
                <c:pt idx="1739">
                  <c:v>2.5999999999999998E-5</c:v>
                </c:pt>
                <c:pt idx="1740">
                  <c:v>3.6000000000000001E-5</c:v>
                </c:pt>
                <c:pt idx="1741">
                  <c:v>4.6999999999999997E-5</c:v>
                </c:pt>
                <c:pt idx="1742">
                  <c:v>5.8999999999999998E-5</c:v>
                </c:pt>
                <c:pt idx="1743">
                  <c:v>7.2999999999999999E-5</c:v>
                </c:pt>
                <c:pt idx="1744">
                  <c:v>8.7999999999999998E-5</c:v>
                </c:pt>
                <c:pt idx="1745">
                  <c:v>1.05E-4</c:v>
                </c:pt>
                <c:pt idx="1746">
                  <c:v>1.2300000000000001E-4</c:v>
                </c:pt>
                <c:pt idx="1747">
                  <c:v>1.4300000000000001E-4</c:v>
                </c:pt>
                <c:pt idx="1748">
                  <c:v>1.64E-4</c:v>
                </c:pt>
                <c:pt idx="1749">
                  <c:v>1.8699999999999999E-4</c:v>
                </c:pt>
                <c:pt idx="1750">
                  <c:v>2.1100000000000001E-4</c:v>
                </c:pt>
                <c:pt idx="1751">
                  <c:v>2.3599999999999999E-4</c:v>
                </c:pt>
                <c:pt idx="1752">
                  <c:v>2.63E-4</c:v>
                </c:pt>
                <c:pt idx="1753">
                  <c:v>2.92E-4</c:v>
                </c:pt>
                <c:pt idx="1754">
                  <c:v>3.2200000000000002E-4</c:v>
                </c:pt>
                <c:pt idx="1755">
                  <c:v>3.5300000000000002E-4</c:v>
                </c:pt>
                <c:pt idx="1756">
                  <c:v>3.86E-4</c:v>
                </c:pt>
                <c:pt idx="1757">
                  <c:v>4.2000000000000002E-4</c:v>
                </c:pt>
                <c:pt idx="1758">
                  <c:v>4.5600000000000003E-4</c:v>
                </c:pt>
                <c:pt idx="1759">
                  <c:v>4.9299999999999995E-4</c:v>
                </c:pt>
                <c:pt idx="1760">
                  <c:v>5.3200000000000003E-4</c:v>
                </c:pt>
                <c:pt idx="1761">
                  <c:v>5.7200000000000003E-4</c:v>
                </c:pt>
                <c:pt idx="1762">
                  <c:v>6.1399999999999996E-4</c:v>
                </c:pt>
                <c:pt idx="1763">
                  <c:v>6.5700000000000003E-4</c:v>
                </c:pt>
                <c:pt idx="1764">
                  <c:v>7.0100000000000002E-4</c:v>
                </c:pt>
                <c:pt idx="1765">
                  <c:v>7.4700000000000005E-4</c:v>
                </c:pt>
                <c:pt idx="1766">
                  <c:v>7.94E-4</c:v>
                </c:pt>
                <c:pt idx="1767">
                  <c:v>8.43E-4</c:v>
                </c:pt>
                <c:pt idx="1768">
                  <c:v>7.9799999999999999E-4</c:v>
                </c:pt>
                <c:pt idx="1769">
                  <c:v>7.54E-4</c:v>
                </c:pt>
                <c:pt idx="1770">
                  <c:v>7.1199999999999996E-4</c:v>
                </c:pt>
                <c:pt idx="1771">
                  <c:v>6.7100000000000005E-4</c:v>
                </c:pt>
                <c:pt idx="1772">
                  <c:v>6.3199999999999997E-4</c:v>
                </c:pt>
                <c:pt idx="1773">
                  <c:v>5.9400000000000002E-4</c:v>
                </c:pt>
                <c:pt idx="1774">
                  <c:v>5.5699999999999999E-4</c:v>
                </c:pt>
                <c:pt idx="1775">
                  <c:v>5.22E-4</c:v>
                </c:pt>
                <c:pt idx="1776">
                  <c:v>4.8899999999999996E-4</c:v>
                </c:pt>
                <c:pt idx="1777">
                  <c:v>4.57E-4</c:v>
                </c:pt>
                <c:pt idx="1778">
                  <c:v>4.26E-4</c:v>
                </c:pt>
                <c:pt idx="1779">
                  <c:v>3.97E-4</c:v>
                </c:pt>
                <c:pt idx="1780">
                  <c:v>3.6900000000000002E-4</c:v>
                </c:pt>
                <c:pt idx="1781">
                  <c:v>3.4299999999999999E-4</c:v>
                </c:pt>
                <c:pt idx="1782">
                  <c:v>3.1799999999999998E-4</c:v>
                </c:pt>
                <c:pt idx="1783">
                  <c:v>2.9500000000000001E-4</c:v>
                </c:pt>
                <c:pt idx="1784">
                  <c:v>2.7300000000000002E-4</c:v>
                </c:pt>
                <c:pt idx="1785">
                  <c:v>2.52E-4</c:v>
                </c:pt>
                <c:pt idx="1786">
                  <c:v>2.33E-4</c:v>
                </c:pt>
                <c:pt idx="1787">
                  <c:v>2.1599999999999999E-4</c:v>
                </c:pt>
                <c:pt idx="1788">
                  <c:v>2.0000000000000001E-4</c:v>
                </c:pt>
                <c:pt idx="1789">
                  <c:v>1.85E-4</c:v>
                </c:pt>
                <c:pt idx="1790">
                  <c:v>1.7200000000000001E-4</c:v>
                </c:pt>
                <c:pt idx="1791">
                  <c:v>1.6100000000000001E-4</c:v>
                </c:pt>
                <c:pt idx="1792">
                  <c:v>1.4999999999999999E-4</c:v>
                </c:pt>
                <c:pt idx="1793">
                  <c:v>1.4200000000000001E-4</c:v>
                </c:pt>
                <c:pt idx="1794">
                  <c:v>1.34E-4</c:v>
                </c:pt>
                <c:pt idx="1795">
                  <c:v>1.2799999999999999E-4</c:v>
                </c:pt>
                <c:pt idx="1796">
                  <c:v>1.2400000000000001E-4</c:v>
                </c:pt>
                <c:pt idx="1797">
                  <c:v>1.21E-4</c:v>
                </c:pt>
                <c:pt idx="1798">
                  <c:v>1.2E-4</c:v>
                </c:pt>
                <c:pt idx="1799">
                  <c:v>1.2E-4</c:v>
                </c:pt>
                <c:pt idx="1800">
                  <c:v>1.21E-4</c:v>
                </c:pt>
                <c:pt idx="1801">
                  <c:v>1.2400000000000001E-4</c:v>
                </c:pt>
                <c:pt idx="1802">
                  <c:v>1.2799999999999999E-4</c:v>
                </c:pt>
                <c:pt idx="1803">
                  <c:v>1.34E-4</c:v>
                </c:pt>
                <c:pt idx="1804">
                  <c:v>1.4200000000000001E-4</c:v>
                </c:pt>
                <c:pt idx="1805">
                  <c:v>1.4999999999999999E-4</c:v>
                </c:pt>
                <c:pt idx="1806">
                  <c:v>1.6000000000000001E-4</c:v>
                </c:pt>
                <c:pt idx="1807">
                  <c:v>1.7200000000000001E-4</c:v>
                </c:pt>
                <c:pt idx="1808">
                  <c:v>1.85E-4</c:v>
                </c:pt>
                <c:pt idx="1809">
                  <c:v>2.0000000000000001E-4</c:v>
                </c:pt>
                <c:pt idx="1810">
                  <c:v>2.1599999999999999E-4</c:v>
                </c:pt>
                <c:pt idx="1811">
                  <c:v>2.33E-4</c:v>
                </c:pt>
                <c:pt idx="1812">
                  <c:v>2.52E-4</c:v>
                </c:pt>
                <c:pt idx="1813">
                  <c:v>2.7300000000000002E-4</c:v>
                </c:pt>
                <c:pt idx="1814">
                  <c:v>2.9500000000000001E-4</c:v>
                </c:pt>
                <c:pt idx="1815">
                  <c:v>3.1799999999999998E-4</c:v>
                </c:pt>
                <c:pt idx="1816">
                  <c:v>3.4299999999999999E-4</c:v>
                </c:pt>
                <c:pt idx="1817">
                  <c:v>3.6900000000000002E-4</c:v>
                </c:pt>
                <c:pt idx="1818">
                  <c:v>3.97E-4</c:v>
                </c:pt>
                <c:pt idx="1819">
                  <c:v>4.26E-4</c:v>
                </c:pt>
                <c:pt idx="1820">
                  <c:v>4.57E-4</c:v>
                </c:pt>
                <c:pt idx="1821">
                  <c:v>4.8899999999999996E-4</c:v>
                </c:pt>
                <c:pt idx="1822">
                  <c:v>5.22E-4</c:v>
                </c:pt>
                <c:pt idx="1823">
                  <c:v>5.5699999999999999E-4</c:v>
                </c:pt>
                <c:pt idx="1824">
                  <c:v>5.9400000000000002E-4</c:v>
                </c:pt>
                <c:pt idx="1825">
                  <c:v>6.3199999999999997E-4</c:v>
                </c:pt>
                <c:pt idx="1826">
                  <c:v>6.7100000000000005E-4</c:v>
                </c:pt>
                <c:pt idx="1827">
                  <c:v>7.1199999999999996E-4</c:v>
                </c:pt>
                <c:pt idx="1828">
                  <c:v>7.54E-4</c:v>
                </c:pt>
                <c:pt idx="1829">
                  <c:v>7.9799999999999999E-4</c:v>
                </c:pt>
                <c:pt idx="1830">
                  <c:v>8.43E-4</c:v>
                </c:pt>
                <c:pt idx="1831">
                  <c:v>8.8099999999999995E-4</c:v>
                </c:pt>
                <c:pt idx="1832">
                  <c:v>9.2100000000000005E-4</c:v>
                </c:pt>
                <c:pt idx="1833">
                  <c:v>9.6199999999999996E-4</c:v>
                </c:pt>
                <c:pt idx="1834">
                  <c:v>9.990000000000001E-4</c:v>
                </c:pt>
                <c:pt idx="1835">
                  <c:v>1.0369999999999999E-3</c:v>
                </c:pt>
                <c:pt idx="1836">
                  <c:v>9.9400000000000009E-4</c:v>
                </c:pt>
                <c:pt idx="1837">
                  <c:v>9.5200000000000005E-4</c:v>
                </c:pt>
                <c:pt idx="1838">
                  <c:v>9.1100000000000003E-4</c:v>
                </c:pt>
                <c:pt idx="1839">
                  <c:v>8.7200000000000005E-4</c:v>
                </c:pt>
                <c:pt idx="1840">
                  <c:v>8.34E-4</c:v>
                </c:pt>
                <c:pt idx="1841">
                  <c:v>7.9799999999999999E-4</c:v>
                </c:pt>
                <c:pt idx="1842">
                  <c:v>7.6300000000000001E-4</c:v>
                </c:pt>
                <c:pt idx="1843">
                  <c:v>7.2999999999999996E-4</c:v>
                </c:pt>
                <c:pt idx="1844">
                  <c:v>6.9800000000000005E-4</c:v>
                </c:pt>
                <c:pt idx="1845">
                  <c:v>6.6699999999999995E-4</c:v>
                </c:pt>
                <c:pt idx="1846">
                  <c:v>6.38E-4</c:v>
                </c:pt>
                <c:pt idx="1847">
                  <c:v>6.11E-4</c:v>
                </c:pt>
                <c:pt idx="1848">
                  <c:v>5.8500000000000002E-4</c:v>
                </c:pt>
                <c:pt idx="1849">
                  <c:v>5.5999999999999995E-4</c:v>
                </c:pt>
                <c:pt idx="1850">
                  <c:v>5.3700000000000004E-4</c:v>
                </c:pt>
                <c:pt idx="1851">
                  <c:v>5.1500000000000005E-4</c:v>
                </c:pt>
                <c:pt idx="1852">
                  <c:v>4.95E-4</c:v>
                </c:pt>
                <c:pt idx="1853">
                  <c:v>4.7600000000000002E-4</c:v>
                </c:pt>
                <c:pt idx="1854">
                  <c:v>4.5899999999999999E-4</c:v>
                </c:pt>
                <c:pt idx="1855">
                  <c:v>4.4299999999999998E-4</c:v>
                </c:pt>
                <c:pt idx="1856">
                  <c:v>4.28E-4</c:v>
                </c:pt>
                <c:pt idx="1857">
                  <c:v>4.1599999999999997E-4</c:v>
                </c:pt>
                <c:pt idx="1858">
                  <c:v>4.0400000000000001E-4</c:v>
                </c:pt>
                <c:pt idx="1859">
                  <c:v>3.9399999999999998E-4</c:v>
                </c:pt>
                <c:pt idx="1860">
                  <c:v>3.8499999999999998E-4</c:v>
                </c:pt>
                <c:pt idx="1861">
                  <c:v>3.7800000000000003E-4</c:v>
                </c:pt>
                <c:pt idx="1862">
                  <c:v>3.7300000000000001E-4</c:v>
                </c:pt>
                <c:pt idx="1863">
                  <c:v>3.68E-4</c:v>
                </c:pt>
                <c:pt idx="1864">
                  <c:v>3.6600000000000001E-4</c:v>
                </c:pt>
                <c:pt idx="1865">
                  <c:v>3.6400000000000001E-4</c:v>
                </c:pt>
                <c:pt idx="1866">
                  <c:v>3.6499999999999998E-4</c:v>
                </c:pt>
                <c:pt idx="1867">
                  <c:v>3.6600000000000001E-4</c:v>
                </c:pt>
                <c:pt idx="1868">
                  <c:v>3.6900000000000002E-4</c:v>
                </c:pt>
                <c:pt idx="1869">
                  <c:v>3.7399999999999998E-4</c:v>
                </c:pt>
                <c:pt idx="1870">
                  <c:v>3.8000000000000002E-4</c:v>
                </c:pt>
                <c:pt idx="1871">
                  <c:v>3.8699999999999997E-4</c:v>
                </c:pt>
                <c:pt idx="1872">
                  <c:v>3.9599999999999998E-4</c:v>
                </c:pt>
                <c:pt idx="1873">
                  <c:v>4.0700000000000003E-4</c:v>
                </c:pt>
                <c:pt idx="1874">
                  <c:v>4.1899999999999999E-4</c:v>
                </c:pt>
                <c:pt idx="1875">
                  <c:v>4.3199999999999998E-4</c:v>
                </c:pt>
                <c:pt idx="1876">
                  <c:v>4.4700000000000002E-4</c:v>
                </c:pt>
                <c:pt idx="1877">
                  <c:v>4.6299999999999998E-4</c:v>
                </c:pt>
                <c:pt idx="1878">
                  <c:v>4.8099999999999998E-4</c:v>
                </c:pt>
                <c:pt idx="1879">
                  <c:v>5.0000000000000001E-4</c:v>
                </c:pt>
                <c:pt idx="1880">
                  <c:v>5.1999999999999995E-4</c:v>
                </c:pt>
                <c:pt idx="1881">
                  <c:v>5.4199999999999995E-4</c:v>
                </c:pt>
                <c:pt idx="1882">
                  <c:v>5.6599999999999999E-4</c:v>
                </c:pt>
                <c:pt idx="1883">
                  <c:v>5.9100000000000005E-4</c:v>
                </c:pt>
                <c:pt idx="1884">
                  <c:v>6.1700000000000004E-4</c:v>
                </c:pt>
                <c:pt idx="1885">
                  <c:v>6.4499999999999996E-4</c:v>
                </c:pt>
                <c:pt idx="1886">
                  <c:v>6.7500000000000004E-4</c:v>
                </c:pt>
                <c:pt idx="1887">
                  <c:v>7.0600000000000003E-4</c:v>
                </c:pt>
                <c:pt idx="1888">
                  <c:v>7.3800000000000005E-4</c:v>
                </c:pt>
                <c:pt idx="1889">
                  <c:v>7.7200000000000001E-4</c:v>
                </c:pt>
                <c:pt idx="1890">
                  <c:v>8.0699999999999999E-4</c:v>
                </c:pt>
                <c:pt idx="1891">
                  <c:v>8.43E-4</c:v>
                </c:pt>
                <c:pt idx="1892">
                  <c:v>8.6799999999999996E-4</c:v>
                </c:pt>
                <c:pt idx="1893">
                  <c:v>8.9499999999999996E-4</c:v>
                </c:pt>
                <c:pt idx="1894">
                  <c:v>9.2299999999999999E-4</c:v>
                </c:pt>
                <c:pt idx="1895">
                  <c:v>9.5200000000000005E-4</c:v>
                </c:pt>
                <c:pt idx="1896">
                  <c:v>9.7499999999999996E-4</c:v>
                </c:pt>
                <c:pt idx="1897">
                  <c:v>9.9799999999999997E-4</c:v>
                </c:pt>
                <c:pt idx="1898">
                  <c:v>1.023E-3</c:v>
                </c:pt>
                <c:pt idx="1899">
                  <c:v>1.0499999999999999E-3</c:v>
                </c:pt>
                <c:pt idx="1900">
                  <c:v>1.078E-3</c:v>
                </c:pt>
                <c:pt idx="1901">
                  <c:v>1.1069999999999999E-3</c:v>
                </c:pt>
                <c:pt idx="1902">
                  <c:v>1.127E-3</c:v>
                </c:pt>
                <c:pt idx="1903">
                  <c:v>1.147E-3</c:v>
                </c:pt>
                <c:pt idx="1904">
                  <c:v>1.0989999999999999E-3</c:v>
                </c:pt>
                <c:pt idx="1905">
                  <c:v>1.052E-3</c:v>
                </c:pt>
                <c:pt idx="1906">
                  <c:v>1.0059999999999999E-3</c:v>
                </c:pt>
                <c:pt idx="1907">
                  <c:v>9.6199999999999996E-4</c:v>
                </c:pt>
                <c:pt idx="1908">
                  <c:v>9.2000000000000003E-4</c:v>
                </c:pt>
                <c:pt idx="1909">
                  <c:v>8.7900000000000001E-4</c:v>
                </c:pt>
                <c:pt idx="1910">
                  <c:v>8.3900000000000001E-4</c:v>
                </c:pt>
                <c:pt idx="1911">
                  <c:v>8.0099999999999995E-4</c:v>
                </c:pt>
                <c:pt idx="1912">
                  <c:v>7.6400000000000003E-4</c:v>
                </c:pt>
                <c:pt idx="1913">
                  <c:v>7.2900000000000005E-4</c:v>
                </c:pt>
                <c:pt idx="1914">
                  <c:v>6.9499999999999998E-4</c:v>
                </c:pt>
                <c:pt idx="1915">
                  <c:v>6.6200000000000005E-4</c:v>
                </c:pt>
                <c:pt idx="1916">
                  <c:v>6.3100000000000005E-4</c:v>
                </c:pt>
                <c:pt idx="1917">
                  <c:v>6.02E-4</c:v>
                </c:pt>
                <c:pt idx="1918">
                  <c:v>5.7399999999999997E-4</c:v>
                </c:pt>
                <c:pt idx="1919">
                  <c:v>5.4699999999999996E-4</c:v>
                </c:pt>
                <c:pt idx="1920">
                  <c:v>5.22E-4</c:v>
                </c:pt>
                <c:pt idx="1921">
                  <c:v>4.9799999999999996E-4</c:v>
                </c:pt>
                <c:pt idx="1922">
                  <c:v>4.7600000000000002E-4</c:v>
                </c:pt>
                <c:pt idx="1923">
                  <c:v>4.55E-4</c:v>
                </c:pt>
                <c:pt idx="1924">
                  <c:v>4.3600000000000003E-4</c:v>
                </c:pt>
                <c:pt idx="1925">
                  <c:v>4.1800000000000002E-4</c:v>
                </c:pt>
                <c:pt idx="1926">
                  <c:v>4.0200000000000001E-4</c:v>
                </c:pt>
                <c:pt idx="1927">
                  <c:v>3.8699999999999997E-4</c:v>
                </c:pt>
                <c:pt idx="1928">
                  <c:v>3.7399999999999998E-4</c:v>
                </c:pt>
                <c:pt idx="1929">
                  <c:v>3.6200000000000002E-4</c:v>
                </c:pt>
                <c:pt idx="1930">
                  <c:v>3.5100000000000002E-4</c:v>
                </c:pt>
                <c:pt idx="1931">
                  <c:v>3.4200000000000002E-4</c:v>
                </c:pt>
                <c:pt idx="1932">
                  <c:v>3.3399999999999999E-4</c:v>
                </c:pt>
                <c:pt idx="1933">
                  <c:v>3.28E-4</c:v>
                </c:pt>
                <c:pt idx="1934">
                  <c:v>3.2400000000000001E-4</c:v>
                </c:pt>
                <c:pt idx="1935">
                  <c:v>3.2000000000000003E-4</c:v>
                </c:pt>
                <c:pt idx="1936">
                  <c:v>3.19E-4</c:v>
                </c:pt>
                <c:pt idx="1937">
                  <c:v>3.1799999999999998E-4</c:v>
                </c:pt>
                <c:pt idx="1938">
                  <c:v>3.19E-4</c:v>
                </c:pt>
                <c:pt idx="1939">
                  <c:v>3.2200000000000002E-4</c:v>
                </c:pt>
                <c:pt idx="1940">
                  <c:v>3.2600000000000001E-4</c:v>
                </c:pt>
                <c:pt idx="1941">
                  <c:v>3.3199999999999999E-4</c:v>
                </c:pt>
                <c:pt idx="1942">
                  <c:v>3.39E-4</c:v>
                </c:pt>
                <c:pt idx="1943">
                  <c:v>3.4699999999999998E-4</c:v>
                </c:pt>
                <c:pt idx="1944">
                  <c:v>3.57E-4</c:v>
                </c:pt>
                <c:pt idx="1945">
                  <c:v>3.68E-4</c:v>
                </c:pt>
                <c:pt idx="1946">
                  <c:v>3.8099999999999999E-4</c:v>
                </c:pt>
                <c:pt idx="1947">
                  <c:v>3.9500000000000001E-4</c:v>
                </c:pt>
                <c:pt idx="1948">
                  <c:v>4.1100000000000002E-4</c:v>
                </c:pt>
                <c:pt idx="1949">
                  <c:v>4.28E-4</c:v>
                </c:pt>
                <c:pt idx="1950">
                  <c:v>4.4700000000000002E-4</c:v>
                </c:pt>
                <c:pt idx="1951">
                  <c:v>4.6700000000000002E-4</c:v>
                </c:pt>
                <c:pt idx="1952">
                  <c:v>4.8899999999999996E-4</c:v>
                </c:pt>
                <c:pt idx="1953">
                  <c:v>5.1199999999999998E-4</c:v>
                </c:pt>
                <c:pt idx="1954">
                  <c:v>5.3600000000000002E-4</c:v>
                </c:pt>
                <c:pt idx="1955">
                  <c:v>5.62E-4</c:v>
                </c:pt>
                <c:pt idx="1956">
                  <c:v>5.9000000000000003E-4</c:v>
                </c:pt>
                <c:pt idx="1957">
                  <c:v>6.1799999999999995E-4</c:v>
                </c:pt>
                <c:pt idx="1958">
                  <c:v>6.3299999999999999E-4</c:v>
                </c:pt>
                <c:pt idx="1959">
                  <c:v>6.4899999999999995E-4</c:v>
                </c:pt>
                <c:pt idx="1960">
                  <c:v>6.6600000000000003E-4</c:v>
                </c:pt>
                <c:pt idx="1961">
                  <c:v>6.8499999999999995E-4</c:v>
                </c:pt>
                <c:pt idx="1962">
                  <c:v>7.0600000000000003E-4</c:v>
                </c:pt>
                <c:pt idx="1963">
                  <c:v>7.2800000000000002E-4</c:v>
                </c:pt>
                <c:pt idx="1964">
                  <c:v>7.5100000000000004E-4</c:v>
                </c:pt>
                <c:pt idx="1965">
                  <c:v>7.6199999999999998E-4</c:v>
                </c:pt>
                <c:pt idx="1966">
                  <c:v>7.7399999999999995E-4</c:v>
                </c:pt>
                <c:pt idx="1967">
                  <c:v>7.8700000000000005E-4</c:v>
                </c:pt>
                <c:pt idx="1968">
                  <c:v>8.0199999999999998E-4</c:v>
                </c:pt>
                <c:pt idx="1969">
                  <c:v>8.1899999999999996E-4</c:v>
                </c:pt>
                <c:pt idx="1970">
                  <c:v>8.3000000000000001E-4</c:v>
                </c:pt>
                <c:pt idx="1971">
                  <c:v>8.43E-4</c:v>
                </c:pt>
                <c:pt idx="1972">
                  <c:v>8.0400000000000003E-4</c:v>
                </c:pt>
                <c:pt idx="1973">
                  <c:v>7.6499999999999995E-4</c:v>
                </c:pt>
                <c:pt idx="1974">
                  <c:v>7.2800000000000002E-4</c:v>
                </c:pt>
                <c:pt idx="1975">
                  <c:v>6.9300000000000004E-4</c:v>
                </c:pt>
                <c:pt idx="1976">
                  <c:v>6.5899999999999997E-4</c:v>
                </c:pt>
                <c:pt idx="1977">
                  <c:v>6.2600000000000004E-4</c:v>
                </c:pt>
                <c:pt idx="1978">
                  <c:v>5.9500000000000004E-4</c:v>
                </c:pt>
                <c:pt idx="1979">
                  <c:v>5.6599999999999999E-4</c:v>
                </c:pt>
                <c:pt idx="1980">
                  <c:v>5.3799999999999996E-4</c:v>
                </c:pt>
                <c:pt idx="1981">
                  <c:v>5.1099999999999995E-4</c:v>
                </c:pt>
                <c:pt idx="1982">
                  <c:v>4.86E-4</c:v>
                </c:pt>
                <c:pt idx="1983">
                  <c:v>4.6200000000000001E-4</c:v>
                </c:pt>
                <c:pt idx="1984">
                  <c:v>4.4000000000000002E-4</c:v>
                </c:pt>
                <c:pt idx="1985">
                  <c:v>4.1899999999999999E-4</c:v>
                </c:pt>
                <c:pt idx="1986">
                  <c:v>3.9899999999999999E-4</c:v>
                </c:pt>
                <c:pt idx="1987">
                  <c:v>3.8099999999999999E-4</c:v>
                </c:pt>
                <c:pt idx="1988">
                  <c:v>3.6499999999999998E-4</c:v>
                </c:pt>
                <c:pt idx="1989">
                  <c:v>3.5E-4</c:v>
                </c:pt>
                <c:pt idx="1990">
                  <c:v>3.3599999999999998E-4</c:v>
                </c:pt>
                <c:pt idx="1991">
                  <c:v>3.2400000000000001E-4</c:v>
                </c:pt>
                <c:pt idx="1992">
                  <c:v>3.1399999999999999E-4</c:v>
                </c:pt>
                <c:pt idx="1993">
                  <c:v>3.0499999999999999E-4</c:v>
                </c:pt>
                <c:pt idx="1994">
                  <c:v>2.9700000000000001E-4</c:v>
                </c:pt>
                <c:pt idx="1995">
                  <c:v>2.9100000000000003E-4</c:v>
                </c:pt>
                <c:pt idx="1996">
                  <c:v>2.8600000000000001E-4</c:v>
                </c:pt>
                <c:pt idx="1997">
                  <c:v>2.8299999999999999E-4</c:v>
                </c:pt>
                <c:pt idx="1998">
                  <c:v>2.81E-4</c:v>
                </c:pt>
                <c:pt idx="1999">
                  <c:v>2.7999999999999998E-4</c:v>
                </c:pt>
                <c:pt idx="2000">
                  <c:v>2.81E-4</c:v>
                </c:pt>
                <c:pt idx="2001">
                  <c:v>2.8400000000000002E-4</c:v>
                </c:pt>
                <c:pt idx="2002">
                  <c:v>2.8800000000000001E-4</c:v>
                </c:pt>
                <c:pt idx="2003">
                  <c:v>2.9300000000000002E-4</c:v>
                </c:pt>
                <c:pt idx="2004">
                  <c:v>2.9999999999999997E-4</c:v>
                </c:pt>
                <c:pt idx="2005">
                  <c:v>3.0800000000000001E-4</c:v>
                </c:pt>
                <c:pt idx="2006">
                  <c:v>3.1799999999999998E-4</c:v>
                </c:pt>
                <c:pt idx="2007">
                  <c:v>3.2899999999999997E-4</c:v>
                </c:pt>
                <c:pt idx="2008">
                  <c:v>3.4200000000000002E-4</c:v>
                </c:pt>
                <c:pt idx="2009">
                  <c:v>3.5599999999999998E-4</c:v>
                </c:pt>
                <c:pt idx="2010">
                  <c:v>3.7199999999999999E-4</c:v>
                </c:pt>
                <c:pt idx="2011">
                  <c:v>3.8900000000000002E-4</c:v>
                </c:pt>
                <c:pt idx="2012">
                  <c:v>4.08E-4</c:v>
                </c:pt>
                <c:pt idx="2013">
                  <c:v>4.28E-4</c:v>
                </c:pt>
                <c:pt idx="2014">
                  <c:v>4.4900000000000002E-4</c:v>
                </c:pt>
                <c:pt idx="2015">
                  <c:v>4.7199999999999998E-4</c:v>
                </c:pt>
                <c:pt idx="2016">
                  <c:v>4.9600000000000002E-4</c:v>
                </c:pt>
                <c:pt idx="2017">
                  <c:v>5.22E-4</c:v>
                </c:pt>
                <c:pt idx="2018">
                  <c:v>5.5000000000000003E-4</c:v>
                </c:pt>
                <c:pt idx="2019">
                  <c:v>5.7799999999999995E-4</c:v>
                </c:pt>
                <c:pt idx="2020">
                  <c:v>5.8699999999999996E-4</c:v>
                </c:pt>
                <c:pt idx="2021">
                  <c:v>5.9699999999999998E-4</c:v>
                </c:pt>
                <c:pt idx="2022">
                  <c:v>6.0800000000000003E-4</c:v>
                </c:pt>
                <c:pt idx="2023">
                  <c:v>6.2100000000000002E-4</c:v>
                </c:pt>
                <c:pt idx="2024">
                  <c:v>6.3599999999999996E-4</c:v>
                </c:pt>
                <c:pt idx="2025">
                  <c:v>6.5099999999999999E-4</c:v>
                </c:pt>
                <c:pt idx="2026">
                  <c:v>6.6E-4</c:v>
                </c:pt>
                <c:pt idx="2027">
                  <c:v>6.7000000000000002E-4</c:v>
                </c:pt>
                <c:pt idx="2028">
                  <c:v>6.8199999999999999E-4</c:v>
                </c:pt>
                <c:pt idx="2029">
                  <c:v>6.9499999999999998E-4</c:v>
                </c:pt>
                <c:pt idx="2030">
                  <c:v>7.1000000000000002E-4</c:v>
                </c:pt>
                <c:pt idx="2031">
                  <c:v>7.2599999999999997E-4</c:v>
                </c:pt>
                <c:pt idx="2032">
                  <c:v>7.3700000000000002E-4</c:v>
                </c:pt>
                <c:pt idx="2033">
                  <c:v>7.4799999999999997E-4</c:v>
                </c:pt>
                <c:pt idx="2034">
                  <c:v>7.6199999999999998E-4</c:v>
                </c:pt>
                <c:pt idx="2035">
                  <c:v>7.7700000000000002E-4</c:v>
                </c:pt>
                <c:pt idx="2036">
                  <c:v>7.9299999999999998E-4</c:v>
                </c:pt>
                <c:pt idx="2037">
                  <c:v>8.0800000000000002E-4</c:v>
                </c:pt>
                <c:pt idx="2038">
                  <c:v>8.25E-4</c:v>
                </c:pt>
                <c:pt idx="2039">
                  <c:v>8.43E-4</c:v>
                </c:pt>
                <c:pt idx="2040">
                  <c:v>8.0999999999999996E-4</c:v>
                </c:pt>
                <c:pt idx="2041">
                  <c:v>7.7700000000000002E-4</c:v>
                </c:pt>
                <c:pt idx="2042">
                  <c:v>7.4600000000000003E-4</c:v>
                </c:pt>
                <c:pt idx="2043">
                  <c:v>7.1699999999999997E-4</c:v>
                </c:pt>
                <c:pt idx="2044">
                  <c:v>6.8900000000000005E-4</c:v>
                </c:pt>
                <c:pt idx="2045">
                  <c:v>6.6299999999999996E-4</c:v>
                </c:pt>
                <c:pt idx="2046">
                  <c:v>6.3699999999999998E-4</c:v>
                </c:pt>
                <c:pt idx="2047">
                  <c:v>6.1399999999999996E-4</c:v>
                </c:pt>
                <c:pt idx="2048">
                  <c:v>5.9199999999999997E-4</c:v>
                </c:pt>
                <c:pt idx="2049">
                  <c:v>5.71E-4</c:v>
                </c:pt>
                <c:pt idx="2050">
                  <c:v>5.5199999999999997E-4</c:v>
                </c:pt>
                <c:pt idx="2051">
                  <c:v>5.3399999999999997E-4</c:v>
                </c:pt>
                <c:pt idx="2052">
                  <c:v>5.1800000000000001E-4</c:v>
                </c:pt>
                <c:pt idx="2053">
                  <c:v>5.0299999999999997E-4</c:v>
                </c:pt>
                <c:pt idx="2054">
                  <c:v>4.8999999999999998E-4</c:v>
                </c:pt>
                <c:pt idx="2055">
                  <c:v>4.7800000000000002E-4</c:v>
                </c:pt>
                <c:pt idx="2056">
                  <c:v>4.6700000000000002E-4</c:v>
                </c:pt>
                <c:pt idx="2057">
                  <c:v>4.5800000000000002E-4</c:v>
                </c:pt>
                <c:pt idx="2058">
                  <c:v>4.5100000000000001E-4</c:v>
                </c:pt>
                <c:pt idx="2059">
                  <c:v>4.4499999999999997E-4</c:v>
                </c:pt>
                <c:pt idx="2060">
                  <c:v>4.4000000000000002E-4</c:v>
                </c:pt>
                <c:pt idx="2061">
                  <c:v>4.37E-4</c:v>
                </c:pt>
                <c:pt idx="2062">
                  <c:v>4.35E-4</c:v>
                </c:pt>
                <c:pt idx="2063">
                  <c:v>4.35E-4</c:v>
                </c:pt>
                <c:pt idx="2064">
                  <c:v>4.3600000000000003E-4</c:v>
                </c:pt>
                <c:pt idx="2065">
                  <c:v>4.3899999999999999E-4</c:v>
                </c:pt>
                <c:pt idx="2066">
                  <c:v>4.4299999999999998E-4</c:v>
                </c:pt>
                <c:pt idx="2067">
                  <c:v>4.4900000000000002E-4</c:v>
                </c:pt>
                <c:pt idx="2068">
                  <c:v>4.5600000000000003E-4</c:v>
                </c:pt>
                <c:pt idx="2069">
                  <c:v>4.64E-4</c:v>
                </c:pt>
                <c:pt idx="2070">
                  <c:v>4.7399999999999997E-4</c:v>
                </c:pt>
                <c:pt idx="2071">
                  <c:v>4.86E-4</c:v>
                </c:pt>
                <c:pt idx="2072">
                  <c:v>4.9899999999999999E-4</c:v>
                </c:pt>
                <c:pt idx="2073">
                  <c:v>5.13E-4</c:v>
                </c:pt>
                <c:pt idx="2074">
                  <c:v>5.2899999999999996E-4</c:v>
                </c:pt>
                <c:pt idx="2075">
                  <c:v>5.4600000000000004E-4</c:v>
                </c:pt>
                <c:pt idx="2076">
                  <c:v>5.6499999999999996E-4</c:v>
                </c:pt>
                <c:pt idx="2077">
                  <c:v>5.8500000000000002E-4</c:v>
                </c:pt>
                <c:pt idx="2078">
                  <c:v>6.0700000000000001E-4</c:v>
                </c:pt>
                <c:pt idx="2079">
                  <c:v>6.3000000000000003E-4</c:v>
                </c:pt>
                <c:pt idx="2080">
                  <c:v>6.4000000000000005E-4</c:v>
                </c:pt>
                <c:pt idx="2081">
                  <c:v>6.5099999999999999E-4</c:v>
                </c:pt>
                <c:pt idx="2082">
                  <c:v>6.6399999999999999E-4</c:v>
                </c:pt>
                <c:pt idx="2083">
                  <c:v>6.7900000000000002E-4</c:v>
                </c:pt>
                <c:pt idx="2084">
                  <c:v>6.9499999999999998E-4</c:v>
                </c:pt>
                <c:pt idx="2085">
                  <c:v>7.0399999999999998E-4</c:v>
                </c:pt>
                <c:pt idx="2086">
                  <c:v>7.1500000000000003E-4</c:v>
                </c:pt>
                <c:pt idx="2087">
                  <c:v>7.2800000000000002E-4</c:v>
                </c:pt>
                <c:pt idx="2088">
                  <c:v>7.4200000000000004E-4</c:v>
                </c:pt>
                <c:pt idx="2089">
                  <c:v>7.5699999999999997E-4</c:v>
                </c:pt>
                <c:pt idx="2090">
                  <c:v>7.7399999999999995E-4</c:v>
                </c:pt>
                <c:pt idx="2091">
                  <c:v>7.8200000000000003E-4</c:v>
                </c:pt>
                <c:pt idx="2092">
                  <c:v>7.9100000000000004E-4</c:v>
                </c:pt>
                <c:pt idx="2093">
                  <c:v>8.0199999999999998E-4</c:v>
                </c:pt>
                <c:pt idx="2094">
                  <c:v>8.1400000000000005E-4</c:v>
                </c:pt>
                <c:pt idx="2095">
                  <c:v>8.2799999999999996E-4</c:v>
                </c:pt>
                <c:pt idx="2096">
                  <c:v>8.43E-4</c:v>
                </c:pt>
                <c:pt idx="2097">
                  <c:v>8.4800000000000001E-4</c:v>
                </c:pt>
                <c:pt idx="2098">
                  <c:v>8.5499999999999997E-4</c:v>
                </c:pt>
                <c:pt idx="2099">
                  <c:v>8.6300000000000005E-4</c:v>
                </c:pt>
                <c:pt idx="2100">
                  <c:v>8.6700000000000004E-4</c:v>
                </c:pt>
                <c:pt idx="2101">
                  <c:v>8.7200000000000005E-4</c:v>
                </c:pt>
                <c:pt idx="2102">
                  <c:v>8.7900000000000001E-4</c:v>
                </c:pt>
                <c:pt idx="2103">
                  <c:v>8.8699999999999998E-4</c:v>
                </c:pt>
                <c:pt idx="2104">
                  <c:v>8.9700000000000001E-4</c:v>
                </c:pt>
                <c:pt idx="2105">
                  <c:v>9.0700000000000004E-4</c:v>
                </c:pt>
                <c:pt idx="2106">
                  <c:v>9.1799999999999998E-4</c:v>
                </c:pt>
                <c:pt idx="2107">
                  <c:v>9.3000000000000005E-4</c:v>
                </c:pt>
                <c:pt idx="2108">
                  <c:v>9.0399999999999996E-4</c:v>
                </c:pt>
                <c:pt idx="2109">
                  <c:v>8.8000000000000003E-4</c:v>
                </c:pt>
                <c:pt idx="2110">
                  <c:v>8.5700000000000001E-4</c:v>
                </c:pt>
                <c:pt idx="2111">
                  <c:v>8.3600000000000005E-4</c:v>
                </c:pt>
                <c:pt idx="2112">
                  <c:v>8.1599999999999999E-4</c:v>
                </c:pt>
                <c:pt idx="2113">
                  <c:v>7.9699999999999997E-4</c:v>
                </c:pt>
                <c:pt idx="2114">
                  <c:v>7.7999999999999999E-4</c:v>
                </c:pt>
                <c:pt idx="2115">
                  <c:v>7.6400000000000003E-4</c:v>
                </c:pt>
                <c:pt idx="2116">
                  <c:v>7.5000000000000002E-4</c:v>
                </c:pt>
                <c:pt idx="2117">
                  <c:v>7.3800000000000005E-4</c:v>
                </c:pt>
                <c:pt idx="2118">
                  <c:v>7.2599999999999997E-4</c:v>
                </c:pt>
                <c:pt idx="2119">
                  <c:v>7.1699999999999997E-4</c:v>
                </c:pt>
                <c:pt idx="2120">
                  <c:v>7.0799999999999997E-4</c:v>
                </c:pt>
                <c:pt idx="2121">
                  <c:v>7.0100000000000002E-4</c:v>
                </c:pt>
                <c:pt idx="2122">
                  <c:v>6.96E-4</c:v>
                </c:pt>
                <c:pt idx="2123">
                  <c:v>6.9200000000000002E-4</c:v>
                </c:pt>
                <c:pt idx="2124">
                  <c:v>6.8999999999999997E-4</c:v>
                </c:pt>
                <c:pt idx="2125">
                  <c:v>6.8900000000000005E-4</c:v>
                </c:pt>
                <c:pt idx="2126">
                  <c:v>6.8900000000000005E-4</c:v>
                </c:pt>
                <c:pt idx="2127">
                  <c:v>6.9099999999999999E-4</c:v>
                </c:pt>
                <c:pt idx="2128">
                  <c:v>6.9399999999999996E-4</c:v>
                </c:pt>
                <c:pt idx="2129">
                  <c:v>6.9899999999999997E-4</c:v>
                </c:pt>
                <c:pt idx="2130">
                  <c:v>7.0500000000000001E-4</c:v>
                </c:pt>
                <c:pt idx="2131">
                  <c:v>7.1299999999999998E-4</c:v>
                </c:pt>
                <c:pt idx="2132">
                  <c:v>7.2199999999999999E-4</c:v>
                </c:pt>
                <c:pt idx="2133">
                  <c:v>7.3300000000000004E-4</c:v>
                </c:pt>
                <c:pt idx="2134">
                  <c:v>7.45E-4</c:v>
                </c:pt>
                <c:pt idx="2135">
                  <c:v>7.5900000000000002E-4</c:v>
                </c:pt>
                <c:pt idx="2136">
                  <c:v>7.6800000000000002E-4</c:v>
                </c:pt>
                <c:pt idx="2137">
                  <c:v>7.7899999999999996E-4</c:v>
                </c:pt>
                <c:pt idx="2138">
                  <c:v>7.9100000000000004E-4</c:v>
                </c:pt>
                <c:pt idx="2139">
                  <c:v>7.9100000000000004E-4</c:v>
                </c:pt>
                <c:pt idx="2140">
                  <c:v>7.9299999999999998E-4</c:v>
                </c:pt>
                <c:pt idx="2141">
                  <c:v>7.9000000000000001E-4</c:v>
                </c:pt>
                <c:pt idx="2142">
                  <c:v>7.8799999999999996E-4</c:v>
                </c:pt>
                <c:pt idx="2143">
                  <c:v>7.8799999999999996E-4</c:v>
                </c:pt>
                <c:pt idx="2144">
                  <c:v>7.8899999999999999E-4</c:v>
                </c:pt>
                <c:pt idx="2145">
                  <c:v>7.9199999999999995E-4</c:v>
                </c:pt>
                <c:pt idx="2146">
                  <c:v>7.9600000000000005E-4</c:v>
                </c:pt>
                <c:pt idx="2147">
                  <c:v>7.9699999999999997E-4</c:v>
                </c:pt>
                <c:pt idx="2148">
                  <c:v>7.9799999999999999E-4</c:v>
                </c:pt>
                <c:pt idx="2149">
                  <c:v>8.0199999999999998E-4</c:v>
                </c:pt>
                <c:pt idx="2150">
                  <c:v>8.0599999999999997E-4</c:v>
                </c:pt>
                <c:pt idx="2151">
                  <c:v>8.0500000000000005E-4</c:v>
                </c:pt>
                <c:pt idx="2152">
                  <c:v>8.0599999999999997E-4</c:v>
                </c:pt>
                <c:pt idx="2153">
                  <c:v>8.0800000000000002E-4</c:v>
                </c:pt>
                <c:pt idx="2154">
                  <c:v>8.1099999999999998E-4</c:v>
                </c:pt>
                <c:pt idx="2155">
                  <c:v>8.1599999999999999E-4</c:v>
                </c:pt>
                <c:pt idx="2156">
                  <c:v>8.2299999999999995E-4</c:v>
                </c:pt>
                <c:pt idx="2157">
                  <c:v>8.3100000000000003E-4</c:v>
                </c:pt>
                <c:pt idx="2158">
                  <c:v>8.2600000000000002E-4</c:v>
                </c:pt>
                <c:pt idx="2159">
                  <c:v>8.2299999999999995E-4</c:v>
                </c:pt>
                <c:pt idx="2160">
                  <c:v>8.2200000000000003E-4</c:v>
                </c:pt>
                <c:pt idx="2161">
                  <c:v>8.2200000000000003E-4</c:v>
                </c:pt>
                <c:pt idx="2162">
                  <c:v>8.2299999999999995E-4</c:v>
                </c:pt>
                <c:pt idx="2163">
                  <c:v>8.2600000000000002E-4</c:v>
                </c:pt>
                <c:pt idx="2164">
                  <c:v>8.3100000000000003E-4</c:v>
                </c:pt>
                <c:pt idx="2165">
                  <c:v>8.3600000000000005E-4</c:v>
                </c:pt>
                <c:pt idx="2166">
                  <c:v>8.3900000000000001E-4</c:v>
                </c:pt>
                <c:pt idx="2167">
                  <c:v>8.43E-4</c:v>
                </c:pt>
                <c:pt idx="2168">
                  <c:v>8.4599999999999996E-4</c:v>
                </c:pt>
                <c:pt idx="2169">
                  <c:v>8.4999999999999995E-4</c:v>
                </c:pt>
                <c:pt idx="2170">
                  <c:v>8.5499999999999997E-4</c:v>
                </c:pt>
                <c:pt idx="2171">
                  <c:v>8.6200000000000003E-4</c:v>
                </c:pt>
                <c:pt idx="2172">
                  <c:v>8.7000000000000001E-4</c:v>
                </c:pt>
                <c:pt idx="2173">
                  <c:v>8.8000000000000003E-4</c:v>
                </c:pt>
                <c:pt idx="2174">
                  <c:v>8.9099999999999997E-4</c:v>
                </c:pt>
                <c:pt idx="2175">
                  <c:v>9.0399999999999996E-4</c:v>
                </c:pt>
                <c:pt idx="2176">
                  <c:v>8.8699999999999998E-4</c:v>
                </c:pt>
                <c:pt idx="2177">
                  <c:v>8.7200000000000005E-4</c:v>
                </c:pt>
                <c:pt idx="2178">
                  <c:v>8.5899999999999995E-4</c:v>
                </c:pt>
                <c:pt idx="2179">
                  <c:v>8.4699999999999999E-4</c:v>
                </c:pt>
                <c:pt idx="2180">
                  <c:v>8.3600000000000005E-4</c:v>
                </c:pt>
                <c:pt idx="2181">
                  <c:v>8.2700000000000004E-4</c:v>
                </c:pt>
                <c:pt idx="2182">
                  <c:v>8.1999999999999998E-4</c:v>
                </c:pt>
                <c:pt idx="2183">
                  <c:v>8.1300000000000003E-4</c:v>
                </c:pt>
                <c:pt idx="2184">
                  <c:v>8.0900000000000004E-4</c:v>
                </c:pt>
                <c:pt idx="2185">
                  <c:v>8.0500000000000005E-4</c:v>
                </c:pt>
                <c:pt idx="2186">
                  <c:v>8.0400000000000003E-4</c:v>
                </c:pt>
                <c:pt idx="2187">
                  <c:v>8.03E-4</c:v>
                </c:pt>
                <c:pt idx="2188">
                  <c:v>8.0400000000000003E-4</c:v>
                </c:pt>
                <c:pt idx="2189">
                  <c:v>8.0699999999999999E-4</c:v>
                </c:pt>
                <c:pt idx="2190">
                  <c:v>8.1099999999999998E-4</c:v>
                </c:pt>
                <c:pt idx="2191">
                  <c:v>8.1099999999999998E-4</c:v>
                </c:pt>
                <c:pt idx="2192">
                  <c:v>8.12E-4</c:v>
                </c:pt>
                <c:pt idx="2193">
                  <c:v>8.1499999999999997E-4</c:v>
                </c:pt>
                <c:pt idx="2194">
                  <c:v>8.1999999999999998E-4</c:v>
                </c:pt>
                <c:pt idx="2195">
                  <c:v>8.1800000000000004E-4</c:v>
                </c:pt>
                <c:pt idx="2196">
                  <c:v>8.1700000000000002E-4</c:v>
                </c:pt>
                <c:pt idx="2197">
                  <c:v>8.1800000000000004E-4</c:v>
                </c:pt>
                <c:pt idx="2198">
                  <c:v>8.2100000000000001E-4</c:v>
                </c:pt>
                <c:pt idx="2199">
                  <c:v>8.25E-4</c:v>
                </c:pt>
                <c:pt idx="2200">
                  <c:v>8.3000000000000001E-4</c:v>
                </c:pt>
                <c:pt idx="2201">
                  <c:v>8.3699999999999996E-4</c:v>
                </c:pt>
                <c:pt idx="2202">
                  <c:v>8.4500000000000005E-4</c:v>
                </c:pt>
                <c:pt idx="2203">
                  <c:v>8.5499999999999997E-4</c:v>
                </c:pt>
                <c:pt idx="2204">
                  <c:v>8.4999999999999995E-4</c:v>
                </c:pt>
                <c:pt idx="2205">
                  <c:v>8.4800000000000001E-4</c:v>
                </c:pt>
                <c:pt idx="2206">
                  <c:v>8.4699999999999999E-4</c:v>
                </c:pt>
                <c:pt idx="2207">
                  <c:v>8.4699999999999999E-4</c:v>
                </c:pt>
                <c:pt idx="2208">
                  <c:v>8.4800000000000001E-4</c:v>
                </c:pt>
                <c:pt idx="2209">
                  <c:v>8.52E-4</c:v>
                </c:pt>
                <c:pt idx="2210">
                  <c:v>8.4900000000000004E-4</c:v>
                </c:pt>
                <c:pt idx="2211">
                  <c:v>8.4900000000000004E-4</c:v>
                </c:pt>
                <c:pt idx="2212">
                  <c:v>8.4999999999999995E-4</c:v>
                </c:pt>
                <c:pt idx="2213">
                  <c:v>8.52E-4</c:v>
                </c:pt>
                <c:pt idx="2214">
                  <c:v>8.4999999999999995E-4</c:v>
                </c:pt>
                <c:pt idx="2215">
                  <c:v>8.4900000000000004E-4</c:v>
                </c:pt>
                <c:pt idx="2216">
                  <c:v>8.4999999999999995E-4</c:v>
                </c:pt>
                <c:pt idx="2217">
                  <c:v>8.4999999999999995E-4</c:v>
                </c:pt>
                <c:pt idx="2218">
                  <c:v>8.52E-4</c:v>
                </c:pt>
                <c:pt idx="2219">
                  <c:v>8.5499999999999997E-4</c:v>
                </c:pt>
                <c:pt idx="2220">
                  <c:v>8.4999999999999995E-4</c:v>
                </c:pt>
                <c:pt idx="2221">
                  <c:v>8.4599999999999996E-4</c:v>
                </c:pt>
                <c:pt idx="2222">
                  <c:v>8.4400000000000002E-4</c:v>
                </c:pt>
                <c:pt idx="2223">
                  <c:v>8.43E-4</c:v>
                </c:pt>
                <c:pt idx="2224">
                  <c:v>8.43E-4</c:v>
                </c:pt>
                <c:pt idx="2225">
                  <c:v>8.34E-4</c:v>
                </c:pt>
                <c:pt idx="2226">
                  <c:v>8.2700000000000004E-4</c:v>
                </c:pt>
                <c:pt idx="2227">
                  <c:v>8.2100000000000001E-4</c:v>
                </c:pt>
                <c:pt idx="2228">
                  <c:v>8.1700000000000002E-4</c:v>
                </c:pt>
                <c:pt idx="2229">
                  <c:v>8.1300000000000003E-4</c:v>
                </c:pt>
                <c:pt idx="2230">
                  <c:v>8.12E-4</c:v>
                </c:pt>
                <c:pt idx="2231">
                  <c:v>8.12E-4</c:v>
                </c:pt>
                <c:pt idx="2232">
                  <c:v>8.1300000000000003E-4</c:v>
                </c:pt>
                <c:pt idx="2233">
                  <c:v>8.1599999999999999E-4</c:v>
                </c:pt>
                <c:pt idx="2234">
                  <c:v>8.1999999999999998E-4</c:v>
                </c:pt>
                <c:pt idx="2235">
                  <c:v>8.2600000000000002E-4</c:v>
                </c:pt>
                <c:pt idx="2236">
                  <c:v>8.3299999999999997E-4</c:v>
                </c:pt>
                <c:pt idx="2237">
                  <c:v>8.4099999999999995E-4</c:v>
                </c:pt>
                <c:pt idx="2238">
                  <c:v>8.5099999999999998E-4</c:v>
                </c:pt>
                <c:pt idx="2239">
                  <c:v>8.6300000000000005E-4</c:v>
                </c:pt>
                <c:pt idx="2240">
                  <c:v>8.7600000000000004E-4</c:v>
                </c:pt>
                <c:pt idx="2241">
                  <c:v>8.8999999999999995E-4</c:v>
                </c:pt>
                <c:pt idx="2242">
                  <c:v>9.0600000000000001E-4</c:v>
                </c:pt>
                <c:pt idx="2243">
                  <c:v>9.2400000000000002E-4</c:v>
                </c:pt>
                <c:pt idx="2244">
                  <c:v>9.1200000000000005E-4</c:v>
                </c:pt>
                <c:pt idx="2245">
                  <c:v>9.0200000000000002E-4</c:v>
                </c:pt>
                <c:pt idx="2246">
                  <c:v>8.9300000000000002E-4</c:v>
                </c:pt>
                <c:pt idx="2247">
                  <c:v>8.8599999999999996E-4</c:v>
                </c:pt>
                <c:pt idx="2248">
                  <c:v>8.8000000000000003E-4</c:v>
                </c:pt>
                <c:pt idx="2249">
                  <c:v>8.6600000000000002E-4</c:v>
                </c:pt>
                <c:pt idx="2250">
                  <c:v>8.5400000000000005E-4</c:v>
                </c:pt>
                <c:pt idx="2251">
                  <c:v>8.43E-4</c:v>
                </c:pt>
                <c:pt idx="2252">
                  <c:v>8.3199999999999995E-4</c:v>
                </c:pt>
                <c:pt idx="2253">
                  <c:v>8.2200000000000003E-4</c:v>
                </c:pt>
                <c:pt idx="2254">
                  <c:v>8.1300000000000003E-4</c:v>
                </c:pt>
                <c:pt idx="2255">
                  <c:v>8.0199999999999998E-4</c:v>
                </c:pt>
                <c:pt idx="2256">
                  <c:v>7.9199999999999995E-4</c:v>
                </c:pt>
                <c:pt idx="2257">
                  <c:v>7.8100000000000001E-4</c:v>
                </c:pt>
                <c:pt idx="2258">
                  <c:v>7.7099999999999998E-4</c:v>
                </c:pt>
                <c:pt idx="2259">
                  <c:v>7.6199999999999998E-4</c:v>
                </c:pt>
                <c:pt idx="2260">
                  <c:v>7.5500000000000003E-4</c:v>
                </c:pt>
                <c:pt idx="2261">
                  <c:v>7.4899999999999999E-4</c:v>
                </c:pt>
                <c:pt idx="2262">
                  <c:v>7.45E-4</c:v>
                </c:pt>
                <c:pt idx="2263">
                  <c:v>7.4200000000000004E-4</c:v>
                </c:pt>
                <c:pt idx="2264">
                  <c:v>7.3999999999999999E-4</c:v>
                </c:pt>
                <c:pt idx="2265">
                  <c:v>7.3999999999999999E-4</c:v>
                </c:pt>
                <c:pt idx="2266">
                  <c:v>7.4200000000000004E-4</c:v>
                </c:pt>
                <c:pt idx="2267">
                  <c:v>7.45E-4</c:v>
                </c:pt>
                <c:pt idx="2268">
                  <c:v>7.3499999999999998E-4</c:v>
                </c:pt>
                <c:pt idx="2269">
                  <c:v>7.2800000000000002E-4</c:v>
                </c:pt>
                <c:pt idx="2270">
                  <c:v>7.2099999999999996E-4</c:v>
                </c:pt>
                <c:pt idx="2271">
                  <c:v>7.1599999999999995E-4</c:v>
                </c:pt>
                <c:pt idx="2272">
                  <c:v>7.1299999999999998E-4</c:v>
                </c:pt>
                <c:pt idx="2273">
                  <c:v>7.1100000000000004E-4</c:v>
                </c:pt>
                <c:pt idx="2274">
                  <c:v>7.1000000000000002E-4</c:v>
                </c:pt>
                <c:pt idx="2275">
                  <c:v>7.1100000000000004E-4</c:v>
                </c:pt>
                <c:pt idx="2276">
                  <c:v>7.0500000000000001E-4</c:v>
                </c:pt>
                <c:pt idx="2277">
                  <c:v>7.0100000000000002E-4</c:v>
                </c:pt>
                <c:pt idx="2278">
                  <c:v>6.9800000000000005E-4</c:v>
                </c:pt>
                <c:pt idx="2279">
                  <c:v>6.96E-4</c:v>
                </c:pt>
                <c:pt idx="2280">
                  <c:v>6.78E-4</c:v>
                </c:pt>
                <c:pt idx="2281">
                  <c:v>6.6200000000000005E-4</c:v>
                </c:pt>
                <c:pt idx="2282">
                  <c:v>6.4800000000000003E-4</c:v>
                </c:pt>
                <c:pt idx="2283">
                  <c:v>6.3500000000000004E-4</c:v>
                </c:pt>
                <c:pt idx="2284">
                  <c:v>6.2299999999999996E-4</c:v>
                </c:pt>
                <c:pt idx="2285">
                  <c:v>6.1300000000000005E-4</c:v>
                </c:pt>
                <c:pt idx="2286">
                  <c:v>6.0400000000000004E-4</c:v>
                </c:pt>
                <c:pt idx="2287">
                  <c:v>5.9699999999999998E-4</c:v>
                </c:pt>
                <c:pt idx="2288">
                  <c:v>5.9100000000000005E-4</c:v>
                </c:pt>
                <c:pt idx="2289">
                  <c:v>5.8699999999999996E-4</c:v>
                </c:pt>
                <c:pt idx="2290">
                  <c:v>5.8399999999999999E-4</c:v>
                </c:pt>
                <c:pt idx="2291">
                  <c:v>5.8299999999999997E-4</c:v>
                </c:pt>
                <c:pt idx="2292">
                  <c:v>5.8299999999999997E-4</c:v>
                </c:pt>
                <c:pt idx="2293">
                  <c:v>5.8399999999999999E-4</c:v>
                </c:pt>
                <c:pt idx="2294">
                  <c:v>5.8699999999999996E-4</c:v>
                </c:pt>
                <c:pt idx="2295">
                  <c:v>5.9199999999999997E-4</c:v>
                </c:pt>
                <c:pt idx="2296">
                  <c:v>5.9800000000000001E-4</c:v>
                </c:pt>
                <c:pt idx="2297">
                  <c:v>6.0499999999999996E-4</c:v>
                </c:pt>
                <c:pt idx="2298">
                  <c:v>6.1399999999999996E-4</c:v>
                </c:pt>
                <c:pt idx="2299">
                  <c:v>6.2399999999999999E-4</c:v>
                </c:pt>
                <c:pt idx="2300">
                  <c:v>6.3599999999999996E-4</c:v>
                </c:pt>
                <c:pt idx="2301">
                  <c:v>6.4899999999999995E-4</c:v>
                </c:pt>
                <c:pt idx="2302">
                  <c:v>6.6399999999999999E-4</c:v>
                </c:pt>
                <c:pt idx="2303">
                  <c:v>6.8000000000000005E-4</c:v>
                </c:pt>
                <c:pt idx="2304">
                  <c:v>6.9700000000000003E-4</c:v>
                </c:pt>
                <c:pt idx="2305">
                  <c:v>7.1599999999999995E-4</c:v>
                </c:pt>
                <c:pt idx="2306">
                  <c:v>7.3700000000000002E-4</c:v>
                </c:pt>
                <c:pt idx="2307">
                  <c:v>7.5900000000000002E-4</c:v>
                </c:pt>
                <c:pt idx="2308">
                  <c:v>7.8200000000000003E-4</c:v>
                </c:pt>
                <c:pt idx="2309">
                  <c:v>8.0699999999999999E-4</c:v>
                </c:pt>
                <c:pt idx="2310">
                  <c:v>8.3299999999999997E-4</c:v>
                </c:pt>
                <c:pt idx="2311">
                  <c:v>8.61E-4</c:v>
                </c:pt>
                <c:pt idx="2312">
                  <c:v>8.6600000000000002E-4</c:v>
                </c:pt>
                <c:pt idx="2313">
                  <c:v>8.5599999999999999E-4</c:v>
                </c:pt>
                <c:pt idx="2314">
                  <c:v>8.4800000000000001E-4</c:v>
                </c:pt>
                <c:pt idx="2315">
                  <c:v>8.4099999999999995E-4</c:v>
                </c:pt>
                <c:pt idx="2316">
                  <c:v>8.3500000000000002E-4</c:v>
                </c:pt>
                <c:pt idx="2317">
                  <c:v>8.2899999999999998E-4</c:v>
                </c:pt>
                <c:pt idx="2318">
                  <c:v>8.25E-4</c:v>
                </c:pt>
                <c:pt idx="2319">
                  <c:v>8.2100000000000001E-4</c:v>
                </c:pt>
                <c:pt idx="2320">
                  <c:v>8.1999999999999998E-4</c:v>
                </c:pt>
                <c:pt idx="2321">
                  <c:v>8.1400000000000005E-4</c:v>
                </c:pt>
                <c:pt idx="2322">
                  <c:v>8.1099999999999998E-4</c:v>
                </c:pt>
                <c:pt idx="2323">
                  <c:v>8.0900000000000004E-4</c:v>
                </c:pt>
                <c:pt idx="2324">
                  <c:v>7.9600000000000005E-4</c:v>
                </c:pt>
                <c:pt idx="2325">
                  <c:v>7.85E-4</c:v>
                </c:pt>
                <c:pt idx="2326">
                  <c:v>7.7499999999999997E-4</c:v>
                </c:pt>
                <c:pt idx="2327">
                  <c:v>7.6599999999999997E-4</c:v>
                </c:pt>
                <c:pt idx="2328">
                  <c:v>7.5900000000000002E-4</c:v>
                </c:pt>
                <c:pt idx="2329">
                  <c:v>7.54E-4</c:v>
                </c:pt>
                <c:pt idx="2330">
                  <c:v>7.4899999999999999E-4</c:v>
                </c:pt>
                <c:pt idx="2331">
                  <c:v>7.2900000000000005E-4</c:v>
                </c:pt>
                <c:pt idx="2332">
                  <c:v>7.0899999999999999E-4</c:v>
                </c:pt>
                <c:pt idx="2333">
                  <c:v>6.9099999999999999E-4</c:v>
                </c:pt>
                <c:pt idx="2334">
                  <c:v>6.7500000000000004E-4</c:v>
                </c:pt>
                <c:pt idx="2335">
                  <c:v>6.6E-4</c:v>
                </c:pt>
                <c:pt idx="2336">
                  <c:v>6.4599999999999998E-4</c:v>
                </c:pt>
                <c:pt idx="2337">
                  <c:v>6.3400000000000001E-4</c:v>
                </c:pt>
                <c:pt idx="2338">
                  <c:v>6.2399999999999999E-4</c:v>
                </c:pt>
                <c:pt idx="2339">
                  <c:v>6.1499999999999999E-4</c:v>
                </c:pt>
                <c:pt idx="2340">
                  <c:v>6.0700000000000001E-4</c:v>
                </c:pt>
                <c:pt idx="2341">
                  <c:v>6.0099999999999997E-4</c:v>
                </c:pt>
                <c:pt idx="2342">
                  <c:v>5.9599999999999996E-4</c:v>
                </c:pt>
                <c:pt idx="2343">
                  <c:v>5.9299999999999999E-4</c:v>
                </c:pt>
                <c:pt idx="2344">
                  <c:v>5.9100000000000005E-4</c:v>
                </c:pt>
                <c:pt idx="2345">
                  <c:v>5.9000000000000003E-4</c:v>
                </c:pt>
                <c:pt idx="2346">
                  <c:v>5.9199999999999997E-4</c:v>
                </c:pt>
                <c:pt idx="2347">
                  <c:v>5.9400000000000002E-4</c:v>
                </c:pt>
                <c:pt idx="2348">
                  <c:v>5.9800000000000001E-4</c:v>
                </c:pt>
                <c:pt idx="2349">
                  <c:v>6.0300000000000002E-4</c:v>
                </c:pt>
                <c:pt idx="2350">
                  <c:v>6.0999999999999997E-4</c:v>
                </c:pt>
                <c:pt idx="2351">
                  <c:v>6.1899999999999998E-4</c:v>
                </c:pt>
                <c:pt idx="2352">
                  <c:v>6.29E-4</c:v>
                </c:pt>
                <c:pt idx="2353">
                  <c:v>6.4000000000000005E-4</c:v>
                </c:pt>
                <c:pt idx="2354">
                  <c:v>6.3699999999999998E-4</c:v>
                </c:pt>
                <c:pt idx="2355">
                  <c:v>6.3599999999999996E-4</c:v>
                </c:pt>
                <c:pt idx="2356">
                  <c:v>6.3599999999999996E-4</c:v>
                </c:pt>
                <c:pt idx="2357">
                  <c:v>6.38E-4</c:v>
                </c:pt>
                <c:pt idx="2358">
                  <c:v>6.4099999999999997E-4</c:v>
                </c:pt>
                <c:pt idx="2359">
                  <c:v>6.4499999999999996E-4</c:v>
                </c:pt>
                <c:pt idx="2360">
                  <c:v>6.5099999999999999E-4</c:v>
                </c:pt>
                <c:pt idx="2361">
                  <c:v>6.5899999999999997E-4</c:v>
                </c:pt>
                <c:pt idx="2362">
                  <c:v>6.6799999999999997E-4</c:v>
                </c:pt>
                <c:pt idx="2363">
                  <c:v>6.78E-4</c:v>
                </c:pt>
                <c:pt idx="2364">
                  <c:v>6.8999999999999997E-4</c:v>
                </c:pt>
                <c:pt idx="2365">
                  <c:v>7.0299999999999996E-4</c:v>
                </c:pt>
                <c:pt idx="2366">
                  <c:v>7.18E-4</c:v>
                </c:pt>
                <c:pt idx="2367">
                  <c:v>7.3399999999999995E-4</c:v>
                </c:pt>
                <c:pt idx="2368">
                  <c:v>7.5199999999999996E-4</c:v>
                </c:pt>
                <c:pt idx="2369">
                  <c:v>7.7099999999999998E-4</c:v>
                </c:pt>
                <c:pt idx="2370">
                  <c:v>7.9199999999999995E-4</c:v>
                </c:pt>
                <c:pt idx="2371">
                  <c:v>8.1400000000000005E-4</c:v>
                </c:pt>
                <c:pt idx="2372">
                  <c:v>8.3699999999999996E-4</c:v>
                </c:pt>
                <c:pt idx="2373">
                  <c:v>8.6200000000000003E-4</c:v>
                </c:pt>
                <c:pt idx="2374">
                  <c:v>8.8900000000000003E-4</c:v>
                </c:pt>
                <c:pt idx="2375">
                  <c:v>9.1699999999999995E-4</c:v>
                </c:pt>
                <c:pt idx="2376">
                  <c:v>9.4600000000000001E-4</c:v>
                </c:pt>
                <c:pt idx="2377">
                  <c:v>9.77E-4</c:v>
                </c:pt>
                <c:pt idx="2378">
                  <c:v>1.0089999999999999E-3</c:v>
                </c:pt>
                <c:pt idx="2379">
                  <c:v>1.0430000000000001E-3</c:v>
                </c:pt>
                <c:pt idx="2380">
                  <c:v>1.078E-3</c:v>
                </c:pt>
                <c:pt idx="2381">
                  <c:v>1.0709999999999999E-3</c:v>
                </c:pt>
                <c:pt idx="2382">
                  <c:v>1.0660000000000001E-3</c:v>
                </c:pt>
                <c:pt idx="2383">
                  <c:v>1.054E-3</c:v>
                </c:pt>
                <c:pt idx="2384">
                  <c:v>1.044E-3</c:v>
                </c:pt>
                <c:pt idx="2385">
                  <c:v>1.036E-3</c:v>
                </c:pt>
                <c:pt idx="2386">
                  <c:v>1.0280000000000001E-3</c:v>
                </c:pt>
                <c:pt idx="2387">
                  <c:v>1.023E-3</c:v>
                </c:pt>
                <c:pt idx="2388">
                  <c:v>1.008E-3</c:v>
                </c:pt>
                <c:pt idx="2389">
                  <c:v>9.9599999999999992E-4</c:v>
                </c:pt>
                <c:pt idx="2390">
                  <c:v>9.8400000000000007E-4</c:v>
                </c:pt>
                <c:pt idx="2391">
                  <c:v>9.7400000000000004E-4</c:v>
                </c:pt>
                <c:pt idx="2392">
                  <c:v>9.6599999999999995E-4</c:v>
                </c:pt>
                <c:pt idx="2393">
                  <c:v>9.4399999999999996E-4</c:v>
                </c:pt>
                <c:pt idx="2394">
                  <c:v>9.2400000000000002E-4</c:v>
                </c:pt>
                <c:pt idx="2395">
                  <c:v>9.0499999999999999E-4</c:v>
                </c:pt>
                <c:pt idx="2396">
                  <c:v>8.8699999999999998E-4</c:v>
                </c:pt>
                <c:pt idx="2397">
                  <c:v>8.7100000000000003E-4</c:v>
                </c:pt>
                <c:pt idx="2398">
                  <c:v>8.5700000000000001E-4</c:v>
                </c:pt>
                <c:pt idx="2399">
                  <c:v>8.43E-4</c:v>
                </c:pt>
                <c:pt idx="2400">
                  <c:v>8.0900000000000004E-4</c:v>
                </c:pt>
                <c:pt idx="2401">
                  <c:v>7.76E-4</c:v>
                </c:pt>
                <c:pt idx="2402">
                  <c:v>7.4399999999999998E-4</c:v>
                </c:pt>
                <c:pt idx="2403">
                  <c:v>7.1400000000000001E-4</c:v>
                </c:pt>
                <c:pt idx="2404">
                  <c:v>6.8599999999999998E-4</c:v>
                </c:pt>
                <c:pt idx="2405">
                  <c:v>6.5799999999999995E-4</c:v>
                </c:pt>
                <c:pt idx="2406">
                  <c:v>6.3299999999999999E-4</c:v>
                </c:pt>
                <c:pt idx="2407">
                  <c:v>6.0800000000000003E-4</c:v>
                </c:pt>
                <c:pt idx="2408">
                  <c:v>5.8600000000000004E-4</c:v>
                </c:pt>
                <c:pt idx="2409">
                  <c:v>5.6400000000000005E-4</c:v>
                </c:pt>
                <c:pt idx="2410">
                  <c:v>5.44E-4</c:v>
                </c:pt>
                <c:pt idx="2411">
                  <c:v>5.2599999999999999E-4</c:v>
                </c:pt>
                <c:pt idx="2412">
                  <c:v>5.0900000000000001E-4</c:v>
                </c:pt>
                <c:pt idx="2413">
                  <c:v>4.9299999999999995E-4</c:v>
                </c:pt>
                <c:pt idx="2414">
                  <c:v>4.7899999999999999E-4</c:v>
                </c:pt>
                <c:pt idx="2415">
                  <c:v>4.6700000000000002E-4</c:v>
                </c:pt>
                <c:pt idx="2416">
                  <c:v>4.5600000000000003E-4</c:v>
                </c:pt>
                <c:pt idx="2417">
                  <c:v>4.46E-4</c:v>
                </c:pt>
                <c:pt idx="2418">
                  <c:v>4.3800000000000002E-4</c:v>
                </c:pt>
                <c:pt idx="2419">
                  <c:v>4.3100000000000001E-4</c:v>
                </c:pt>
                <c:pt idx="2420">
                  <c:v>4.26E-4</c:v>
                </c:pt>
                <c:pt idx="2421">
                  <c:v>4.2200000000000001E-4</c:v>
                </c:pt>
                <c:pt idx="2422">
                  <c:v>4.1899999999999999E-4</c:v>
                </c:pt>
                <c:pt idx="2423">
                  <c:v>4.1800000000000002E-4</c:v>
                </c:pt>
                <c:pt idx="2424">
                  <c:v>4.1899999999999999E-4</c:v>
                </c:pt>
                <c:pt idx="2425">
                  <c:v>4.2099999999999999E-4</c:v>
                </c:pt>
                <c:pt idx="2426">
                  <c:v>4.2400000000000001E-4</c:v>
                </c:pt>
                <c:pt idx="2427">
                  <c:v>4.2900000000000002E-4</c:v>
                </c:pt>
                <c:pt idx="2428">
                  <c:v>4.3600000000000003E-4</c:v>
                </c:pt>
                <c:pt idx="2429">
                  <c:v>4.44E-4</c:v>
                </c:pt>
                <c:pt idx="2430">
                  <c:v>4.5300000000000001E-4</c:v>
                </c:pt>
                <c:pt idx="2431">
                  <c:v>4.64E-4</c:v>
                </c:pt>
                <c:pt idx="2432">
                  <c:v>4.7600000000000002E-4</c:v>
                </c:pt>
                <c:pt idx="2433">
                  <c:v>4.8899999999999996E-4</c:v>
                </c:pt>
                <c:pt idx="2434">
                  <c:v>5.0500000000000002E-4</c:v>
                </c:pt>
                <c:pt idx="2435">
                  <c:v>5.2099999999999998E-4</c:v>
                </c:pt>
                <c:pt idx="2436">
                  <c:v>5.3899999999999998E-4</c:v>
                </c:pt>
                <c:pt idx="2437">
                  <c:v>5.5900000000000004E-4</c:v>
                </c:pt>
                <c:pt idx="2438">
                  <c:v>5.8E-4</c:v>
                </c:pt>
                <c:pt idx="2439">
                  <c:v>6.02E-4</c:v>
                </c:pt>
                <c:pt idx="2440">
                  <c:v>6.2600000000000004E-4</c:v>
                </c:pt>
                <c:pt idx="2441">
                  <c:v>6.5099999999999999E-4</c:v>
                </c:pt>
                <c:pt idx="2442">
                  <c:v>6.78E-4</c:v>
                </c:pt>
                <c:pt idx="2443">
                  <c:v>7.0600000000000003E-4</c:v>
                </c:pt>
                <c:pt idx="2444">
                  <c:v>7.36E-4</c:v>
                </c:pt>
                <c:pt idx="2445">
                  <c:v>7.67E-4</c:v>
                </c:pt>
                <c:pt idx="2446">
                  <c:v>8.0000000000000004E-4</c:v>
                </c:pt>
                <c:pt idx="2447">
                  <c:v>8.34E-4</c:v>
                </c:pt>
                <c:pt idx="2448">
                  <c:v>8.6899999999999998E-4</c:v>
                </c:pt>
                <c:pt idx="2449">
                  <c:v>8.4900000000000004E-4</c:v>
                </c:pt>
                <c:pt idx="2450">
                  <c:v>8.1899999999999996E-4</c:v>
                </c:pt>
                <c:pt idx="2451">
                  <c:v>7.9100000000000004E-4</c:v>
                </c:pt>
                <c:pt idx="2452">
                  <c:v>7.6400000000000003E-4</c:v>
                </c:pt>
                <c:pt idx="2453">
                  <c:v>7.3800000000000005E-4</c:v>
                </c:pt>
                <c:pt idx="2454">
                  <c:v>7.0799999999999997E-4</c:v>
                </c:pt>
                <c:pt idx="2455">
                  <c:v>6.78E-4</c:v>
                </c:pt>
                <c:pt idx="2456">
                  <c:v>6.5099999999999999E-4</c:v>
                </c:pt>
                <c:pt idx="2457">
                  <c:v>6.2399999999999999E-4</c:v>
                </c:pt>
                <c:pt idx="2458">
                  <c:v>5.9999999999999995E-4</c:v>
                </c:pt>
                <c:pt idx="2459">
                  <c:v>5.62E-4</c:v>
                </c:pt>
                <c:pt idx="2460">
                  <c:v>5.2599999999999999E-4</c:v>
                </c:pt>
                <c:pt idx="2461">
                  <c:v>4.9200000000000003E-4</c:v>
                </c:pt>
                <c:pt idx="2462">
                  <c:v>4.5899999999999999E-4</c:v>
                </c:pt>
                <c:pt idx="2463">
                  <c:v>4.2700000000000002E-4</c:v>
                </c:pt>
                <c:pt idx="2464">
                  <c:v>3.97E-4</c:v>
                </c:pt>
                <c:pt idx="2465">
                  <c:v>3.6900000000000002E-4</c:v>
                </c:pt>
                <c:pt idx="2466">
                  <c:v>3.4200000000000002E-4</c:v>
                </c:pt>
                <c:pt idx="2467">
                  <c:v>3.1599999999999998E-4</c:v>
                </c:pt>
                <c:pt idx="2468">
                  <c:v>2.92E-4</c:v>
                </c:pt>
                <c:pt idx="2469">
                  <c:v>2.6899999999999998E-4</c:v>
                </c:pt>
                <c:pt idx="2470">
                  <c:v>2.4800000000000001E-4</c:v>
                </c:pt>
                <c:pt idx="2471">
                  <c:v>2.2800000000000001E-4</c:v>
                </c:pt>
                <c:pt idx="2472">
                  <c:v>2.1000000000000001E-4</c:v>
                </c:pt>
                <c:pt idx="2473">
                  <c:v>1.93E-4</c:v>
                </c:pt>
                <c:pt idx="2474">
                  <c:v>1.7699999999999999E-4</c:v>
                </c:pt>
                <c:pt idx="2475">
                  <c:v>1.63E-4</c:v>
                </c:pt>
                <c:pt idx="2476">
                  <c:v>1.5100000000000001E-4</c:v>
                </c:pt>
                <c:pt idx="2477">
                  <c:v>1.3999999999999999E-4</c:v>
                </c:pt>
                <c:pt idx="2478">
                  <c:v>1.2999999999999999E-4</c:v>
                </c:pt>
                <c:pt idx="2479">
                  <c:v>1.22E-4</c:v>
                </c:pt>
                <c:pt idx="2480">
                  <c:v>1.15E-4</c:v>
                </c:pt>
                <c:pt idx="2481">
                  <c:v>1.1E-4</c:v>
                </c:pt>
                <c:pt idx="2482">
                  <c:v>1.06E-4</c:v>
                </c:pt>
                <c:pt idx="2483">
                  <c:v>1.0399999999999999E-4</c:v>
                </c:pt>
                <c:pt idx="2484">
                  <c:v>1.03E-4</c:v>
                </c:pt>
                <c:pt idx="2485">
                  <c:v>1.0399999999999999E-4</c:v>
                </c:pt>
                <c:pt idx="2486">
                  <c:v>1.06E-4</c:v>
                </c:pt>
                <c:pt idx="2487">
                  <c:v>1.0900000000000001E-4</c:v>
                </c:pt>
                <c:pt idx="2488">
                  <c:v>1.1400000000000001E-4</c:v>
                </c:pt>
                <c:pt idx="2489">
                  <c:v>1.21E-4</c:v>
                </c:pt>
                <c:pt idx="2490">
                  <c:v>1.2899999999999999E-4</c:v>
                </c:pt>
                <c:pt idx="2491">
                  <c:v>1.3799999999999999E-4</c:v>
                </c:pt>
                <c:pt idx="2492">
                  <c:v>1.4899999999999999E-4</c:v>
                </c:pt>
                <c:pt idx="2493">
                  <c:v>1.6100000000000001E-4</c:v>
                </c:pt>
                <c:pt idx="2494">
                  <c:v>1.75E-4</c:v>
                </c:pt>
                <c:pt idx="2495">
                  <c:v>1.9000000000000001E-4</c:v>
                </c:pt>
                <c:pt idx="2496">
                  <c:v>2.0699999999999999E-4</c:v>
                </c:pt>
                <c:pt idx="2497">
                  <c:v>2.2499999999999999E-4</c:v>
                </c:pt>
                <c:pt idx="2498">
                  <c:v>2.4399999999999999E-4</c:v>
                </c:pt>
                <c:pt idx="2499">
                  <c:v>2.6499999999999999E-4</c:v>
                </c:pt>
                <c:pt idx="2500">
                  <c:v>2.8800000000000001E-4</c:v>
                </c:pt>
                <c:pt idx="2501">
                  <c:v>3.1199999999999999E-4</c:v>
                </c:pt>
                <c:pt idx="2502">
                  <c:v>3.3700000000000001E-4</c:v>
                </c:pt>
                <c:pt idx="2503">
                  <c:v>3.6400000000000001E-4</c:v>
                </c:pt>
                <c:pt idx="2504">
                  <c:v>3.9199999999999999E-4</c:v>
                </c:pt>
                <c:pt idx="2505">
                  <c:v>4.2200000000000001E-4</c:v>
                </c:pt>
                <c:pt idx="2506">
                  <c:v>4.5300000000000001E-4</c:v>
                </c:pt>
                <c:pt idx="2507">
                  <c:v>4.86E-4</c:v>
                </c:pt>
                <c:pt idx="2508">
                  <c:v>5.1999999999999995E-4</c:v>
                </c:pt>
                <c:pt idx="2509">
                  <c:v>5.5599999999999996E-4</c:v>
                </c:pt>
                <c:pt idx="2510">
                  <c:v>5.9299999999999999E-4</c:v>
                </c:pt>
                <c:pt idx="2511">
                  <c:v>6.3100000000000005E-4</c:v>
                </c:pt>
                <c:pt idx="2512">
                  <c:v>6.7100000000000005E-4</c:v>
                </c:pt>
                <c:pt idx="2513">
                  <c:v>7.1299999999999998E-4</c:v>
                </c:pt>
                <c:pt idx="2514">
                  <c:v>7.5600000000000005E-4</c:v>
                </c:pt>
                <c:pt idx="2515">
                  <c:v>8.0000000000000004E-4</c:v>
                </c:pt>
                <c:pt idx="2516">
                  <c:v>8.43E-4</c:v>
                </c:pt>
                <c:pt idx="2517">
                  <c:v>8.1400000000000005E-4</c:v>
                </c:pt>
                <c:pt idx="2518">
                  <c:v>7.7999999999999999E-4</c:v>
                </c:pt>
                <c:pt idx="2519">
                  <c:v>7.4799999999999997E-4</c:v>
                </c:pt>
                <c:pt idx="2520">
                  <c:v>7.1699999999999997E-4</c:v>
                </c:pt>
                <c:pt idx="2521">
                  <c:v>6.7400000000000001E-4</c:v>
                </c:pt>
                <c:pt idx="2522">
                  <c:v>6.3199999999999997E-4</c:v>
                </c:pt>
                <c:pt idx="2523">
                  <c:v>5.9199999999999997E-4</c:v>
                </c:pt>
                <c:pt idx="2524">
                  <c:v>5.53E-4</c:v>
                </c:pt>
                <c:pt idx="2525">
                  <c:v>5.1500000000000005E-4</c:v>
                </c:pt>
                <c:pt idx="2526">
                  <c:v>4.7899999999999999E-4</c:v>
                </c:pt>
                <c:pt idx="2527">
                  <c:v>4.44E-4</c:v>
                </c:pt>
                <c:pt idx="2528">
                  <c:v>4.1100000000000002E-4</c:v>
                </c:pt>
                <c:pt idx="2529">
                  <c:v>3.79E-4</c:v>
                </c:pt>
                <c:pt idx="2530">
                  <c:v>3.4900000000000003E-4</c:v>
                </c:pt>
                <c:pt idx="2531">
                  <c:v>3.2000000000000003E-4</c:v>
                </c:pt>
                <c:pt idx="2532">
                  <c:v>2.9300000000000002E-4</c:v>
                </c:pt>
                <c:pt idx="2533">
                  <c:v>2.6699999999999998E-4</c:v>
                </c:pt>
                <c:pt idx="2534">
                  <c:v>2.43E-4</c:v>
                </c:pt>
                <c:pt idx="2535">
                  <c:v>2.2000000000000001E-4</c:v>
                </c:pt>
                <c:pt idx="2536">
                  <c:v>1.9799999999999999E-4</c:v>
                </c:pt>
                <c:pt idx="2537">
                  <c:v>1.7799999999999999E-4</c:v>
                </c:pt>
                <c:pt idx="2538">
                  <c:v>1.6000000000000001E-4</c:v>
                </c:pt>
                <c:pt idx="2539">
                  <c:v>1.4300000000000001E-4</c:v>
                </c:pt>
                <c:pt idx="2540">
                  <c:v>1.27E-4</c:v>
                </c:pt>
                <c:pt idx="2541">
                  <c:v>1.13E-4</c:v>
                </c:pt>
                <c:pt idx="2542">
                  <c:v>1E-4</c:v>
                </c:pt>
                <c:pt idx="2543">
                  <c:v>8.9000000000000103E-5</c:v>
                </c:pt>
                <c:pt idx="2544">
                  <c:v>7.8999999999999996E-5</c:v>
                </c:pt>
                <c:pt idx="2545">
                  <c:v>7.1000000000000005E-5</c:v>
                </c:pt>
                <c:pt idx="2546">
                  <c:v>6.3999999999999997E-5</c:v>
                </c:pt>
                <c:pt idx="2547">
                  <c:v>5.8E-5</c:v>
                </c:pt>
                <c:pt idx="2548">
                  <c:v>5.3999999999999998E-5</c:v>
                </c:pt>
                <c:pt idx="2549">
                  <c:v>5.1999999999999997E-5</c:v>
                </c:pt>
                <c:pt idx="2550">
                  <c:v>5.1E-5</c:v>
                </c:pt>
                <c:pt idx="2551">
                  <c:v>5.1E-5</c:v>
                </c:pt>
                <c:pt idx="2552">
                  <c:v>5.3000000000000001E-5</c:v>
                </c:pt>
                <c:pt idx="2553">
                  <c:v>5.5999999999999999E-5</c:v>
                </c:pt>
                <c:pt idx="2554">
                  <c:v>6.0999999999999999E-5</c:v>
                </c:pt>
                <c:pt idx="2555">
                  <c:v>6.7000000000000002E-5</c:v>
                </c:pt>
                <c:pt idx="2556">
                  <c:v>7.4999999999999993E-5</c:v>
                </c:pt>
                <c:pt idx="2557">
                  <c:v>8.4000000000000104E-5</c:v>
                </c:pt>
                <c:pt idx="2558">
                  <c:v>9.5000000000000005E-5</c:v>
                </c:pt>
                <c:pt idx="2559">
                  <c:v>1.07E-4</c:v>
                </c:pt>
                <c:pt idx="2560">
                  <c:v>1.2E-4</c:v>
                </c:pt>
                <c:pt idx="2561">
                  <c:v>1.35E-4</c:v>
                </c:pt>
                <c:pt idx="2562">
                  <c:v>1.5100000000000001E-4</c:v>
                </c:pt>
                <c:pt idx="2563">
                  <c:v>1.6899999999999999E-4</c:v>
                </c:pt>
                <c:pt idx="2564">
                  <c:v>1.8900000000000001E-4</c:v>
                </c:pt>
                <c:pt idx="2565">
                  <c:v>2.1000000000000001E-4</c:v>
                </c:pt>
                <c:pt idx="2566">
                  <c:v>2.32E-4</c:v>
                </c:pt>
                <c:pt idx="2567">
                  <c:v>2.5599999999999999E-4</c:v>
                </c:pt>
                <c:pt idx="2568">
                  <c:v>2.81E-4</c:v>
                </c:pt>
                <c:pt idx="2569">
                  <c:v>3.0699999999999998E-4</c:v>
                </c:pt>
                <c:pt idx="2570">
                  <c:v>3.3599999999999998E-4</c:v>
                </c:pt>
                <c:pt idx="2571">
                  <c:v>3.6499999999999998E-4</c:v>
                </c:pt>
                <c:pt idx="2572">
                  <c:v>3.9599999999999998E-4</c:v>
                </c:pt>
                <c:pt idx="2573">
                  <c:v>4.2900000000000002E-4</c:v>
                </c:pt>
                <c:pt idx="2574">
                  <c:v>4.6299999999999998E-4</c:v>
                </c:pt>
                <c:pt idx="2575">
                  <c:v>4.9799999999999996E-4</c:v>
                </c:pt>
                <c:pt idx="2576">
                  <c:v>5.3499999999999999E-4</c:v>
                </c:pt>
                <c:pt idx="2577">
                  <c:v>5.7300000000000005E-4</c:v>
                </c:pt>
                <c:pt idx="2578">
                  <c:v>6.1300000000000005E-4</c:v>
                </c:pt>
                <c:pt idx="2579">
                  <c:v>6.5399999999999996E-4</c:v>
                </c:pt>
                <c:pt idx="2580">
                  <c:v>6.9700000000000003E-4</c:v>
                </c:pt>
                <c:pt idx="2581">
                  <c:v>7.4100000000000001E-4</c:v>
                </c:pt>
                <c:pt idx="2582">
                  <c:v>7.8700000000000005E-4</c:v>
                </c:pt>
                <c:pt idx="2583">
                  <c:v>8.34E-4</c:v>
                </c:pt>
                <c:pt idx="2584">
                  <c:v>8.8199999999999997E-4</c:v>
                </c:pt>
                <c:pt idx="2585">
                  <c:v>8.43E-4</c:v>
                </c:pt>
                <c:pt idx="2586">
                  <c:v>7.9500000000000003E-4</c:v>
                </c:pt>
                <c:pt idx="2587">
                  <c:v>7.4899999999999999E-4</c:v>
                </c:pt>
                <c:pt idx="2588">
                  <c:v>7.0299999999999996E-4</c:v>
                </c:pt>
                <c:pt idx="2589">
                  <c:v>6.6E-4</c:v>
                </c:pt>
                <c:pt idx="2590">
                  <c:v>6.1700000000000004E-4</c:v>
                </c:pt>
                <c:pt idx="2591">
                  <c:v>5.7600000000000001E-4</c:v>
                </c:pt>
                <c:pt idx="2592">
                  <c:v>5.3700000000000004E-4</c:v>
                </c:pt>
                <c:pt idx="2593">
                  <c:v>4.9899999999999999E-4</c:v>
                </c:pt>
                <c:pt idx="2594">
                  <c:v>4.6299999999999998E-4</c:v>
                </c:pt>
                <c:pt idx="2595">
                  <c:v>4.28E-4</c:v>
                </c:pt>
                <c:pt idx="2596">
                  <c:v>3.9399999999999998E-4</c:v>
                </c:pt>
                <c:pt idx="2597">
                  <c:v>3.6200000000000002E-4</c:v>
                </c:pt>
                <c:pt idx="2598">
                  <c:v>3.3100000000000002E-4</c:v>
                </c:pt>
                <c:pt idx="2599">
                  <c:v>3.0200000000000002E-4</c:v>
                </c:pt>
                <c:pt idx="2600">
                  <c:v>2.7399999999999999E-4</c:v>
                </c:pt>
                <c:pt idx="2601">
                  <c:v>2.4800000000000001E-4</c:v>
                </c:pt>
                <c:pt idx="2602">
                  <c:v>2.23E-4</c:v>
                </c:pt>
                <c:pt idx="2603">
                  <c:v>2.0000000000000001E-4</c:v>
                </c:pt>
                <c:pt idx="2604">
                  <c:v>1.7799999999999999E-4</c:v>
                </c:pt>
                <c:pt idx="2605">
                  <c:v>1.5799999999999999E-4</c:v>
                </c:pt>
                <c:pt idx="2606">
                  <c:v>1.3899999999999999E-4</c:v>
                </c:pt>
                <c:pt idx="2607">
                  <c:v>1.21E-4</c:v>
                </c:pt>
                <c:pt idx="2608">
                  <c:v>1.05E-4</c:v>
                </c:pt>
                <c:pt idx="2609">
                  <c:v>9.1000000000000003E-5</c:v>
                </c:pt>
                <c:pt idx="2610">
                  <c:v>7.7000000000000001E-5</c:v>
                </c:pt>
                <c:pt idx="2611">
                  <c:v>6.6000000000000005E-5</c:v>
                </c:pt>
                <c:pt idx="2612">
                  <c:v>5.5999999999999999E-5</c:v>
                </c:pt>
                <c:pt idx="2613">
                  <c:v>4.6999999999999997E-5</c:v>
                </c:pt>
                <c:pt idx="2614">
                  <c:v>3.8999999999999999E-5</c:v>
                </c:pt>
                <c:pt idx="2615">
                  <c:v>3.4E-5</c:v>
                </c:pt>
                <c:pt idx="2616">
                  <c:v>2.9E-5</c:v>
                </c:pt>
                <c:pt idx="2617">
                  <c:v>2.5999999999999998E-5</c:v>
                </c:pt>
                <c:pt idx="2618">
                  <c:v>2.5000000000000001E-5</c:v>
                </c:pt>
                <c:pt idx="2619">
                  <c:v>2.5000000000000001E-5</c:v>
                </c:pt>
                <c:pt idx="2620">
                  <c:v>2.5999999999999998E-5</c:v>
                </c:pt>
                <c:pt idx="2621">
                  <c:v>2.9E-5</c:v>
                </c:pt>
                <c:pt idx="2622">
                  <c:v>3.4E-5</c:v>
                </c:pt>
                <c:pt idx="2623">
                  <c:v>3.8999999999999999E-5</c:v>
                </c:pt>
                <c:pt idx="2624">
                  <c:v>4.6999999999999997E-5</c:v>
                </c:pt>
                <c:pt idx="2625">
                  <c:v>5.5999999999999999E-5</c:v>
                </c:pt>
                <c:pt idx="2626">
                  <c:v>6.6000000000000005E-5</c:v>
                </c:pt>
                <c:pt idx="2627">
                  <c:v>7.7000000000000001E-5</c:v>
                </c:pt>
                <c:pt idx="2628">
                  <c:v>9.1000000000000003E-5</c:v>
                </c:pt>
                <c:pt idx="2629">
                  <c:v>1.05E-4</c:v>
                </c:pt>
                <c:pt idx="2630">
                  <c:v>1.21E-4</c:v>
                </c:pt>
                <c:pt idx="2631">
                  <c:v>1.3899999999999999E-4</c:v>
                </c:pt>
                <c:pt idx="2632">
                  <c:v>1.5799999999999999E-4</c:v>
                </c:pt>
                <c:pt idx="2633">
                  <c:v>1.7799999999999999E-4</c:v>
                </c:pt>
                <c:pt idx="2634">
                  <c:v>2.0000000000000001E-4</c:v>
                </c:pt>
                <c:pt idx="2635">
                  <c:v>2.23E-4</c:v>
                </c:pt>
                <c:pt idx="2636">
                  <c:v>2.4800000000000001E-4</c:v>
                </c:pt>
                <c:pt idx="2637">
                  <c:v>2.7399999999999999E-4</c:v>
                </c:pt>
                <c:pt idx="2638">
                  <c:v>3.0200000000000002E-4</c:v>
                </c:pt>
                <c:pt idx="2639">
                  <c:v>3.3100000000000002E-4</c:v>
                </c:pt>
                <c:pt idx="2640">
                  <c:v>3.6200000000000002E-4</c:v>
                </c:pt>
                <c:pt idx="2641">
                  <c:v>3.9399999999999998E-4</c:v>
                </c:pt>
                <c:pt idx="2642">
                  <c:v>4.28E-4</c:v>
                </c:pt>
                <c:pt idx="2643">
                  <c:v>4.6299999999999998E-4</c:v>
                </c:pt>
                <c:pt idx="2644">
                  <c:v>4.9899999999999999E-4</c:v>
                </c:pt>
                <c:pt idx="2645">
                  <c:v>5.3700000000000004E-4</c:v>
                </c:pt>
                <c:pt idx="2646">
                  <c:v>5.7600000000000001E-4</c:v>
                </c:pt>
                <c:pt idx="2647">
                  <c:v>6.1700000000000004E-4</c:v>
                </c:pt>
                <c:pt idx="2648">
                  <c:v>6.6E-4</c:v>
                </c:pt>
                <c:pt idx="2649">
                  <c:v>7.0299999999999996E-4</c:v>
                </c:pt>
                <c:pt idx="2650">
                  <c:v>7.4899999999999999E-4</c:v>
                </c:pt>
                <c:pt idx="2651">
                  <c:v>7.9500000000000003E-4</c:v>
                </c:pt>
                <c:pt idx="2652">
                  <c:v>8.43E-4</c:v>
                </c:pt>
                <c:pt idx="2653">
                  <c:v>8.8199999999999997E-4</c:v>
                </c:pt>
                <c:pt idx="2654">
                  <c:v>9.2199999999999997E-4</c:v>
                </c:pt>
                <c:pt idx="2655">
                  <c:v>9.6299999999999999E-4</c:v>
                </c:pt>
                <c:pt idx="2656">
                  <c:v>1.0059999999999999E-3</c:v>
                </c:pt>
                <c:pt idx="2657">
                  <c:v>1.0499999999999999E-3</c:v>
                </c:pt>
                <c:pt idx="2658">
                  <c:v>1.096E-3</c:v>
                </c:pt>
                <c:pt idx="2659">
                  <c:v>1.1429999999999999E-3</c:v>
                </c:pt>
                <c:pt idx="2660">
                  <c:v>1.1919999999999999E-3</c:v>
                </c:pt>
                <c:pt idx="2661">
                  <c:v>1.242E-3</c:v>
                </c:pt>
                <c:pt idx="2662">
                  <c:v>1.294E-3</c:v>
                </c:pt>
                <c:pt idx="2663">
                  <c:v>1.3470000000000001E-3</c:v>
                </c:pt>
                <c:pt idx="2664">
                  <c:v>1.4009999999999999E-3</c:v>
                </c:pt>
                <c:pt idx="2665">
                  <c:v>1.457E-3</c:v>
                </c:pt>
                <c:pt idx="2666">
                  <c:v>1.5150000000000001E-3</c:v>
                </c:pt>
                <c:pt idx="2667">
                  <c:v>1.5740000000000001E-3</c:v>
                </c:pt>
                <c:pt idx="2668">
                  <c:v>1.634E-3</c:v>
                </c:pt>
                <c:pt idx="2669">
                  <c:v>1.696E-3</c:v>
                </c:pt>
                <c:pt idx="2670">
                  <c:v>1.7589999999999999E-3</c:v>
                </c:pt>
                <c:pt idx="2671">
                  <c:v>1.8240000000000001E-3</c:v>
                </c:pt>
                <c:pt idx="2672">
                  <c:v>1.89E-3</c:v>
                </c:pt>
                <c:pt idx="2673">
                  <c:v>1.9580000000000001E-3</c:v>
                </c:pt>
                <c:pt idx="2674">
                  <c:v>2.0270000000000002E-3</c:v>
                </c:pt>
                <c:pt idx="2675">
                  <c:v>2.098E-3</c:v>
                </c:pt>
                <c:pt idx="2676">
                  <c:v>2.1700000000000001E-3</c:v>
                </c:pt>
                <c:pt idx="2677">
                  <c:v>2.2430000000000002E-3</c:v>
                </c:pt>
                <c:pt idx="2678">
                  <c:v>2.3180000000000002E-3</c:v>
                </c:pt>
                <c:pt idx="2679">
                  <c:v>2.395E-3</c:v>
                </c:pt>
                <c:pt idx="2680">
                  <c:v>2.4719999999999998E-3</c:v>
                </c:pt>
                <c:pt idx="2681">
                  <c:v>2.552E-3</c:v>
                </c:pt>
                <c:pt idx="2682">
                  <c:v>2.6329999999999999E-3</c:v>
                </c:pt>
                <c:pt idx="2683">
                  <c:v>2.715E-3</c:v>
                </c:pt>
                <c:pt idx="2684">
                  <c:v>2.7989999999999998E-3</c:v>
                </c:pt>
                <c:pt idx="2685">
                  <c:v>2.875E-3</c:v>
                </c:pt>
                <c:pt idx="2686">
                  <c:v>2.5040000000000001E-3</c:v>
                </c:pt>
                <c:pt idx="2687">
                  <c:v>1.784E-3</c:v>
                </c:pt>
                <c:pt idx="2688">
                  <c:v>1.016E-3</c:v>
                </c:pt>
                <c:pt idx="2689">
                  <c:v>5.0100000000000003E-4</c:v>
                </c:pt>
                <c:pt idx="2690">
                  <c:v>4.3100000000000001E-4</c:v>
                </c:pt>
                <c:pt idx="2691">
                  <c:v>7.2499999999999995E-4</c:v>
                </c:pt>
                <c:pt idx="2692">
                  <c:v>1.4400000000000001E-3</c:v>
                </c:pt>
                <c:pt idx="2693">
                  <c:v>2.2720000000000001E-3</c:v>
                </c:pt>
                <c:pt idx="2694">
                  <c:v>2.859E-3</c:v>
                </c:pt>
                <c:pt idx="2695">
                  <c:v>3.0760000000000002E-3</c:v>
                </c:pt>
                <c:pt idx="2696">
                  <c:v>3.0730000000000002E-3</c:v>
                </c:pt>
                <c:pt idx="2697">
                  <c:v>3.0920000000000001E-3</c:v>
                </c:pt>
                <c:pt idx="2698">
                  <c:v>3.3839999999999999E-3</c:v>
                </c:pt>
                <c:pt idx="2699">
                  <c:v>4.0819999999999997E-3</c:v>
                </c:pt>
                <c:pt idx="2700">
                  <c:v>5.0049999999999999E-3</c:v>
                </c:pt>
                <c:pt idx="2701">
                  <c:v>5.7520000000000002E-3</c:v>
                </c:pt>
                <c:pt idx="2702">
                  <c:v>6.0549999999999996E-3</c:v>
                </c:pt>
                <c:pt idx="2703">
                  <c:v>6.0080000000000003E-3</c:v>
                </c:pt>
                <c:pt idx="2704">
                  <c:v>5.9820000000000003E-3</c:v>
                </c:pt>
                <c:pt idx="2705">
                  <c:v>6.3070000000000001E-3</c:v>
                </c:pt>
                <c:pt idx="2706">
                  <c:v>6.992E-3</c:v>
                </c:pt>
                <c:pt idx="2707">
                  <c:v>7.633E-3</c:v>
                </c:pt>
                <c:pt idx="2708">
                  <c:v>7.7390000000000002E-3</c:v>
                </c:pt>
                <c:pt idx="2709">
                  <c:v>7.2649999999999998E-3</c:v>
                </c:pt>
                <c:pt idx="2710">
                  <c:v>6.6779999999999999E-3</c:v>
                </c:pt>
                <c:pt idx="2711">
                  <c:v>6.5069999999999998E-3</c:v>
                </c:pt>
                <c:pt idx="2712">
                  <c:v>6.7089999999999997E-3</c:v>
                </c:pt>
                <c:pt idx="2713">
                  <c:v>6.8120000000000003E-3</c:v>
                </c:pt>
                <c:pt idx="2714">
                  <c:v>6.6150000000000002E-3</c:v>
                </c:pt>
                <c:pt idx="2715">
                  <c:v>6.2310000000000004E-3</c:v>
                </c:pt>
                <c:pt idx="2716">
                  <c:v>5.8279999999999998E-3</c:v>
                </c:pt>
                <c:pt idx="2717">
                  <c:v>5.4520000000000002E-3</c:v>
                </c:pt>
                <c:pt idx="2718">
                  <c:v>5.0150000000000004E-3</c:v>
                </c:pt>
                <c:pt idx="2719">
                  <c:v>4.5250000000000004E-3</c:v>
                </c:pt>
                <c:pt idx="2720">
                  <c:v>4.15E-3</c:v>
                </c:pt>
                <c:pt idx="2721">
                  <c:v>4.0010000000000002E-3</c:v>
                </c:pt>
                <c:pt idx="2722">
                  <c:v>3.9899999999999996E-3</c:v>
                </c:pt>
                <c:pt idx="2723">
                  <c:v>3.9020000000000001E-3</c:v>
                </c:pt>
                <c:pt idx="2724">
                  <c:v>3.6259999999999999E-3</c:v>
                </c:pt>
                <c:pt idx="2725">
                  <c:v>3.3319999999999999E-3</c:v>
                </c:pt>
                <c:pt idx="2726">
                  <c:v>3.2820000000000002E-3</c:v>
                </c:pt>
                <c:pt idx="2727">
                  <c:v>2.6559999999999999E-3</c:v>
                </c:pt>
                <c:pt idx="2728">
                  <c:v>2.258E-3</c:v>
                </c:pt>
                <c:pt idx="2729">
                  <c:v>2.0839999999999999E-3</c:v>
                </c:pt>
                <c:pt idx="2730">
                  <c:v>1.964E-3</c:v>
                </c:pt>
                <c:pt idx="2731">
                  <c:v>1.82E-3</c:v>
                </c:pt>
                <c:pt idx="2732">
                  <c:v>1.897E-3</c:v>
                </c:pt>
                <c:pt idx="2733">
                  <c:v>2.2820000000000002E-3</c:v>
                </c:pt>
                <c:pt idx="2734">
                  <c:v>2.8089999999999999E-3</c:v>
                </c:pt>
                <c:pt idx="2735">
                  <c:v>3.0699999999999998E-3</c:v>
                </c:pt>
                <c:pt idx="2736">
                  <c:v>2.6770000000000001E-3</c:v>
                </c:pt>
                <c:pt idx="2737">
                  <c:v>1.755E-3</c:v>
                </c:pt>
                <c:pt idx="2738">
                  <c:v>9.6199999999999996E-4</c:v>
                </c:pt>
                <c:pt idx="2739">
                  <c:v>8.43E-4</c:v>
                </c:pt>
                <c:pt idx="2740">
                  <c:v>1.147E-3</c:v>
                </c:pt>
                <c:pt idx="2741">
                  <c:v>2E-3</c:v>
                </c:pt>
                <c:pt idx="2742">
                  <c:v>2.849E-3</c:v>
                </c:pt>
                <c:pt idx="2743">
                  <c:v>3.4719999999999998E-3</c:v>
                </c:pt>
                <c:pt idx="2744">
                  <c:v>4.0540000000000003E-3</c:v>
                </c:pt>
                <c:pt idx="2745">
                  <c:v>4.7460000000000002E-3</c:v>
                </c:pt>
                <c:pt idx="2746">
                  <c:v>5.5129999999999997E-3</c:v>
                </c:pt>
                <c:pt idx="2747">
                  <c:v>6.3070000000000001E-3</c:v>
                </c:pt>
                <c:pt idx="2748">
                  <c:v>7.2100000000000003E-3</c:v>
                </c:pt>
                <c:pt idx="2749">
                  <c:v>8.3569999999999998E-3</c:v>
                </c:pt>
                <c:pt idx="2750">
                  <c:v>9.8049999999999995E-3</c:v>
                </c:pt>
                <c:pt idx="2751">
                  <c:v>1.1495E-2</c:v>
                </c:pt>
                <c:pt idx="2752">
                  <c:v>1.3280999999999999E-2</c:v>
                </c:pt>
                <c:pt idx="2753">
                  <c:v>1.4926999999999999E-2</c:v>
                </c:pt>
                <c:pt idx="2754">
                  <c:v>1.6338999999999999E-2</c:v>
                </c:pt>
                <c:pt idx="2755">
                  <c:v>1.7697999999999998E-2</c:v>
                </c:pt>
                <c:pt idx="2756">
                  <c:v>1.9262000000000001E-2</c:v>
                </c:pt>
                <c:pt idx="2757">
                  <c:v>2.1085E-2</c:v>
                </c:pt>
                <c:pt idx="2758">
                  <c:v>2.2858E-2</c:v>
                </c:pt>
                <c:pt idx="2759">
                  <c:v>2.4316000000000001E-2</c:v>
                </c:pt>
                <c:pt idx="2760">
                  <c:v>2.5555999999999999E-2</c:v>
                </c:pt>
                <c:pt idx="2761">
                  <c:v>2.6799E-2</c:v>
                </c:pt>
                <c:pt idx="2762">
                  <c:v>2.8216000000000001E-2</c:v>
                </c:pt>
                <c:pt idx="2763">
                  <c:v>2.9933000000000001E-2</c:v>
                </c:pt>
                <c:pt idx="2764">
                  <c:v>3.2016000000000003E-2</c:v>
                </c:pt>
                <c:pt idx="2765">
                  <c:v>3.4225999999999999E-2</c:v>
                </c:pt>
                <c:pt idx="2766">
                  <c:v>3.5700999999999997E-2</c:v>
                </c:pt>
                <c:pt idx="2767">
                  <c:v>3.5944999999999998E-2</c:v>
                </c:pt>
                <c:pt idx="2768">
                  <c:v>3.5305000000000003E-2</c:v>
                </c:pt>
                <c:pt idx="2769">
                  <c:v>3.4221000000000001E-2</c:v>
                </c:pt>
                <c:pt idx="2770">
                  <c:v>3.2987000000000002E-2</c:v>
                </c:pt>
                <c:pt idx="2771">
                  <c:v>3.1743E-2</c:v>
                </c:pt>
                <c:pt idx="2772">
                  <c:v>3.0487E-2</c:v>
                </c:pt>
                <c:pt idx="2773">
                  <c:v>2.9269E-2</c:v>
                </c:pt>
                <c:pt idx="2774">
                  <c:v>2.8209999999999999E-2</c:v>
                </c:pt>
                <c:pt idx="2775">
                  <c:v>2.7286999999999999E-2</c:v>
                </c:pt>
                <c:pt idx="2776">
                  <c:v>2.6318999999999999E-2</c:v>
                </c:pt>
                <c:pt idx="2777">
                  <c:v>2.5295000000000002E-2</c:v>
                </c:pt>
                <c:pt idx="2778">
                  <c:v>2.4607E-2</c:v>
                </c:pt>
                <c:pt idx="2779">
                  <c:v>2.4698999999999999E-2</c:v>
                </c:pt>
                <c:pt idx="2780">
                  <c:v>2.5618999999999999E-2</c:v>
                </c:pt>
                <c:pt idx="2781">
                  <c:v>2.6928000000000001E-2</c:v>
                </c:pt>
                <c:pt idx="2782">
                  <c:v>2.8039000000000001E-2</c:v>
                </c:pt>
                <c:pt idx="2783">
                  <c:v>2.8833000000000001E-2</c:v>
                </c:pt>
                <c:pt idx="2784">
                  <c:v>2.9655999999999998E-2</c:v>
                </c:pt>
                <c:pt idx="2785">
                  <c:v>3.0825000000000002E-2</c:v>
                </c:pt>
                <c:pt idx="2786">
                  <c:v>3.2514000000000001E-2</c:v>
                </c:pt>
                <c:pt idx="2787">
                  <c:v>3.4800999999999999E-2</c:v>
                </c:pt>
                <c:pt idx="2788">
                  <c:v>3.7409999999999999E-2</c:v>
                </c:pt>
                <c:pt idx="2789">
                  <c:v>3.9344999999999998E-2</c:v>
                </c:pt>
                <c:pt idx="2790">
                  <c:v>3.9663999999999998E-2</c:v>
                </c:pt>
                <c:pt idx="2791">
                  <c:v>3.8681E-2</c:v>
                </c:pt>
                <c:pt idx="2792">
                  <c:v>3.7246000000000001E-2</c:v>
                </c:pt>
                <c:pt idx="2793">
                  <c:v>3.5564999999999999E-2</c:v>
                </c:pt>
                <c:pt idx="2794">
                  <c:v>3.3416000000000001E-2</c:v>
                </c:pt>
                <c:pt idx="2795">
                  <c:v>3.0627000000000001E-2</c:v>
                </c:pt>
                <c:pt idx="2796">
                  <c:v>2.7317000000000001E-2</c:v>
                </c:pt>
                <c:pt idx="2797">
                  <c:v>2.3906E-2</c:v>
                </c:pt>
                <c:pt idx="2798">
                  <c:v>2.0797E-2</c:v>
                </c:pt>
                <c:pt idx="2799">
                  <c:v>1.8089999999999998E-2</c:v>
                </c:pt>
                <c:pt idx="2800">
                  <c:v>1.5685999999999999E-2</c:v>
                </c:pt>
                <c:pt idx="2801">
                  <c:v>1.3573999999999999E-2</c:v>
                </c:pt>
                <c:pt idx="2802">
                  <c:v>1.1919000000000001E-2</c:v>
                </c:pt>
                <c:pt idx="2803">
                  <c:v>1.0867999999999999E-2</c:v>
                </c:pt>
                <c:pt idx="2804">
                  <c:v>1.0351000000000001E-2</c:v>
                </c:pt>
                <c:pt idx="2805">
                  <c:v>1.0168E-2</c:v>
                </c:pt>
                <c:pt idx="2806">
                  <c:v>1.0201999999999999E-2</c:v>
                </c:pt>
                <c:pt idx="2807">
                  <c:v>1.0433E-2</c:v>
                </c:pt>
                <c:pt idx="2808">
                  <c:v>1.0877E-2</c:v>
                </c:pt>
                <c:pt idx="2809">
                  <c:v>1.1639E-2</c:v>
                </c:pt>
                <c:pt idx="2810">
                  <c:v>1.2884E-2</c:v>
                </c:pt>
                <c:pt idx="2811">
                  <c:v>1.4663000000000001E-2</c:v>
                </c:pt>
                <c:pt idx="2812">
                  <c:v>1.6670999999999998E-2</c:v>
                </c:pt>
                <c:pt idx="2813">
                  <c:v>1.8048999999999999E-2</c:v>
                </c:pt>
                <c:pt idx="2814">
                  <c:v>1.8335000000000001E-2</c:v>
                </c:pt>
                <c:pt idx="2815">
                  <c:v>1.8232000000000002E-2</c:v>
                </c:pt>
                <c:pt idx="2816">
                  <c:v>1.8258E-2</c:v>
                </c:pt>
                <c:pt idx="2817">
                  <c:v>1.8581E-2</c:v>
                </c:pt>
                <c:pt idx="2818">
                  <c:v>1.9342999999999999E-2</c:v>
                </c:pt>
                <c:pt idx="2819">
                  <c:v>2.0563000000000001E-2</c:v>
                </c:pt>
                <c:pt idx="2820">
                  <c:v>2.2217000000000001E-2</c:v>
                </c:pt>
                <c:pt idx="2821">
                  <c:v>2.469E-2</c:v>
                </c:pt>
                <c:pt idx="2822">
                  <c:v>2.8348000000000002E-2</c:v>
                </c:pt>
                <c:pt idx="2823">
                  <c:v>3.3280999999999998E-2</c:v>
                </c:pt>
                <c:pt idx="2824">
                  <c:v>3.9503999999999997E-2</c:v>
                </c:pt>
                <c:pt idx="2825">
                  <c:v>4.7062E-2</c:v>
                </c:pt>
                <c:pt idx="2826">
                  <c:v>5.5916E-2</c:v>
                </c:pt>
                <c:pt idx="2827">
                  <c:v>6.5845000000000001E-2</c:v>
                </c:pt>
                <c:pt idx="2828">
                  <c:v>7.6524999999999996E-2</c:v>
                </c:pt>
                <c:pt idx="2829">
                  <c:v>8.7628999999999999E-2</c:v>
                </c:pt>
                <c:pt idx="2830">
                  <c:v>9.8891000000000007E-2</c:v>
                </c:pt>
                <c:pt idx="2831">
                  <c:v>0.110221</c:v>
                </c:pt>
                <c:pt idx="2832">
                  <c:v>0.121811</c:v>
                </c:pt>
                <c:pt idx="2833">
                  <c:v>0.13397600000000001</c:v>
                </c:pt>
                <c:pt idx="2834">
                  <c:v>0.14683499999999999</c:v>
                </c:pt>
                <c:pt idx="2835">
                  <c:v>0.159943</c:v>
                </c:pt>
                <c:pt idx="2836">
                  <c:v>0.17194599999999999</c:v>
                </c:pt>
                <c:pt idx="2837">
                  <c:v>0.181954</c:v>
                </c:pt>
                <c:pt idx="2838">
                  <c:v>0.19081899999999999</c:v>
                </c:pt>
                <c:pt idx="2839">
                  <c:v>0.19997200000000001</c:v>
                </c:pt>
                <c:pt idx="2840">
                  <c:v>0.20971999999999999</c:v>
                </c:pt>
                <c:pt idx="2841">
                  <c:v>0.219724</c:v>
                </c:pt>
                <c:pt idx="2842">
                  <c:v>0.22953499999999999</c:v>
                </c:pt>
                <c:pt idx="2843">
                  <c:v>0.23904600000000001</c:v>
                </c:pt>
                <c:pt idx="2844">
                  <c:v>0.24880099999999999</c:v>
                </c:pt>
                <c:pt idx="2845">
                  <c:v>0.259598</c:v>
                </c:pt>
                <c:pt idx="2846">
                  <c:v>0.271646</c:v>
                </c:pt>
                <c:pt idx="2847">
                  <c:v>0.28467199999999998</c:v>
                </c:pt>
                <c:pt idx="2848">
                  <c:v>0.29810300000000001</c:v>
                </c:pt>
                <c:pt idx="2849">
                  <c:v>0.31147599999999998</c:v>
                </c:pt>
                <c:pt idx="2850">
                  <c:v>0.325044</c:v>
                </c:pt>
                <c:pt idx="2851">
                  <c:v>0.339194</c:v>
                </c:pt>
                <c:pt idx="2852">
                  <c:v>0.353968</c:v>
                </c:pt>
                <c:pt idx="2853">
                  <c:v>0.36912699999999998</c:v>
                </c:pt>
                <c:pt idx="2854">
                  <c:v>0.38446399999999997</c:v>
                </c:pt>
                <c:pt idx="2855">
                  <c:v>0.40007500000000001</c:v>
                </c:pt>
                <c:pt idx="2856">
                  <c:v>0.416049</c:v>
                </c:pt>
                <c:pt idx="2857">
                  <c:v>0.43201699999999998</c:v>
                </c:pt>
                <c:pt idx="2858">
                  <c:v>0.44745200000000002</c:v>
                </c:pt>
                <c:pt idx="2859">
                  <c:v>0.46207199999999998</c:v>
                </c:pt>
                <c:pt idx="2860">
                  <c:v>0.47583300000000001</c:v>
                </c:pt>
                <c:pt idx="2861">
                  <c:v>0.48956699999999997</c:v>
                </c:pt>
                <c:pt idx="2862">
                  <c:v>0.50419899999999995</c:v>
                </c:pt>
                <c:pt idx="2863">
                  <c:v>0.51979600000000004</c:v>
                </c:pt>
                <c:pt idx="2864">
                  <c:v>0.53604700000000005</c:v>
                </c:pt>
                <c:pt idx="2865">
                  <c:v>0.55246799999999996</c:v>
                </c:pt>
                <c:pt idx="2866">
                  <c:v>0.56865500000000002</c:v>
                </c:pt>
                <c:pt idx="2867">
                  <c:v>0.58473399999999998</c:v>
                </c:pt>
                <c:pt idx="2868">
                  <c:v>0.60116899999999995</c:v>
                </c:pt>
                <c:pt idx="2869">
                  <c:v>0.61815399999999998</c:v>
                </c:pt>
                <c:pt idx="2870">
                  <c:v>0.63554299999999997</c:v>
                </c:pt>
                <c:pt idx="2871">
                  <c:v>0.65308299999999997</c:v>
                </c:pt>
                <c:pt idx="2872">
                  <c:v>0.67061199999999999</c:v>
                </c:pt>
                <c:pt idx="2873">
                  <c:v>0.68833599999999995</c:v>
                </c:pt>
                <c:pt idx="2874">
                  <c:v>0.70670100000000002</c:v>
                </c:pt>
                <c:pt idx="2875">
                  <c:v>0.72569899999999998</c:v>
                </c:pt>
                <c:pt idx="2876">
                  <c:v>0.74506399999999995</c:v>
                </c:pt>
                <c:pt idx="2877">
                  <c:v>0.76461199999999996</c:v>
                </c:pt>
                <c:pt idx="2878">
                  <c:v>0.78413100000000002</c:v>
                </c:pt>
                <c:pt idx="2879">
                  <c:v>0.80252800000000002</c:v>
                </c:pt>
                <c:pt idx="2880">
                  <c:v>0.81774599999999997</c:v>
                </c:pt>
                <c:pt idx="2881">
                  <c:v>0.83070500000000003</c:v>
                </c:pt>
                <c:pt idx="2882">
                  <c:v>0.84346900000000002</c:v>
                </c:pt>
                <c:pt idx="2883">
                  <c:v>0.85689400000000004</c:v>
                </c:pt>
                <c:pt idx="2884">
                  <c:v>0.87094899999999997</c:v>
                </c:pt>
                <c:pt idx="2885">
                  <c:v>0.88535600000000003</c:v>
                </c:pt>
                <c:pt idx="2886">
                  <c:v>0.89988000000000001</c:v>
                </c:pt>
                <c:pt idx="2887">
                  <c:v>0.91417000000000004</c:v>
                </c:pt>
                <c:pt idx="2888">
                  <c:v>0.92756899999999998</c:v>
                </c:pt>
                <c:pt idx="2889">
                  <c:v>0.93928100000000003</c:v>
                </c:pt>
                <c:pt idx="2890">
                  <c:v>0.94905399999999995</c:v>
                </c:pt>
                <c:pt idx="2891">
                  <c:v>0.95766200000000001</c:v>
                </c:pt>
                <c:pt idx="2892">
                  <c:v>0.96610200000000002</c:v>
                </c:pt>
                <c:pt idx="2893">
                  <c:v>0.97478900000000002</c:v>
                </c:pt>
                <c:pt idx="2894">
                  <c:v>0.983738</c:v>
                </c:pt>
                <c:pt idx="2895">
                  <c:v>0.992865</c:v>
                </c:pt>
                <c:pt idx="2896">
                  <c:v>1.002038</c:v>
                </c:pt>
                <c:pt idx="2897">
                  <c:v>1.011128</c:v>
                </c:pt>
                <c:pt idx="2898">
                  <c:v>1.020146</c:v>
                </c:pt>
                <c:pt idx="2899">
                  <c:v>1.0291840000000001</c:v>
                </c:pt>
                <c:pt idx="2900">
                  <c:v>1.038092</c:v>
                </c:pt>
                <c:pt idx="2901">
                  <c:v>1.0462990000000001</c:v>
                </c:pt>
                <c:pt idx="2902">
                  <c:v>1.0529219999999999</c:v>
                </c:pt>
                <c:pt idx="2903">
                  <c:v>1.0570839999999999</c:v>
                </c:pt>
                <c:pt idx="2904">
                  <c:v>1.058894</c:v>
                </c:pt>
                <c:pt idx="2905">
                  <c:v>1.0602990000000001</c:v>
                </c:pt>
                <c:pt idx="2906">
                  <c:v>1.061836</c:v>
                </c:pt>
                <c:pt idx="2907">
                  <c:v>1.0631999999999999</c:v>
                </c:pt>
                <c:pt idx="2908">
                  <c:v>1.064371</c:v>
                </c:pt>
                <c:pt idx="2909">
                  <c:v>1.065277</c:v>
                </c:pt>
                <c:pt idx="2910">
                  <c:v>1.06568</c:v>
                </c:pt>
                <c:pt idx="2911">
                  <c:v>1.0652520000000001</c:v>
                </c:pt>
                <c:pt idx="2912">
                  <c:v>1.0637589999999999</c:v>
                </c:pt>
                <c:pt idx="2913">
                  <c:v>1.0613159999999999</c:v>
                </c:pt>
                <c:pt idx="2914">
                  <c:v>1.0585059999999999</c:v>
                </c:pt>
                <c:pt idx="2915">
                  <c:v>1.055968</c:v>
                </c:pt>
                <c:pt idx="2916">
                  <c:v>1.053839</c:v>
                </c:pt>
                <c:pt idx="2917">
                  <c:v>1.0519860000000001</c:v>
                </c:pt>
                <c:pt idx="2918">
                  <c:v>1.0504150000000001</c:v>
                </c:pt>
                <c:pt idx="2919">
                  <c:v>1.049285</c:v>
                </c:pt>
                <c:pt idx="2920">
                  <c:v>1.04874</c:v>
                </c:pt>
                <c:pt idx="2921">
                  <c:v>1.0487379999999999</c:v>
                </c:pt>
                <c:pt idx="2922">
                  <c:v>1.0490079999999999</c:v>
                </c:pt>
                <c:pt idx="2923">
                  <c:v>1.049302</c:v>
                </c:pt>
                <c:pt idx="2924">
                  <c:v>1.0494619999999999</c:v>
                </c:pt>
                <c:pt idx="2925">
                  <c:v>1.0492779999999999</c:v>
                </c:pt>
                <c:pt idx="2926">
                  <c:v>1.048489</c:v>
                </c:pt>
                <c:pt idx="2927">
                  <c:v>1.046813</c:v>
                </c:pt>
                <c:pt idx="2928">
                  <c:v>1.04396</c:v>
                </c:pt>
                <c:pt idx="2929">
                  <c:v>1.040046</c:v>
                </c:pt>
                <c:pt idx="2930">
                  <c:v>1.0359259999999999</c:v>
                </c:pt>
                <c:pt idx="2931">
                  <c:v>1.0319449999999999</c:v>
                </c:pt>
                <c:pt idx="2932">
                  <c:v>1.0274110000000001</c:v>
                </c:pt>
                <c:pt idx="2933">
                  <c:v>1.0217879999999999</c:v>
                </c:pt>
                <c:pt idx="2934">
                  <c:v>1.015012</c:v>
                </c:pt>
                <c:pt idx="2935">
                  <c:v>1.007115</c:v>
                </c:pt>
                <c:pt idx="2936">
                  <c:v>0.99808699999999995</c:v>
                </c:pt>
                <c:pt idx="2937">
                  <c:v>0.98794400000000004</c:v>
                </c:pt>
                <c:pt idx="2938">
                  <c:v>0.97673500000000002</c:v>
                </c:pt>
                <c:pt idx="2939">
                  <c:v>0.96450400000000003</c:v>
                </c:pt>
                <c:pt idx="2940">
                  <c:v>0.95135099999999995</c:v>
                </c:pt>
                <c:pt idx="2941">
                  <c:v>0.93748500000000001</c:v>
                </c:pt>
                <c:pt idx="2942">
                  <c:v>0.92307799999999995</c:v>
                </c:pt>
                <c:pt idx="2943">
                  <c:v>0.90814700000000004</c:v>
                </c:pt>
                <c:pt idx="2944">
                  <c:v>0.89258000000000004</c:v>
                </c:pt>
                <c:pt idx="2945">
                  <c:v>0.87622900000000004</c:v>
                </c:pt>
                <c:pt idx="2946">
                  <c:v>0.85911599999999999</c:v>
                </c:pt>
                <c:pt idx="2947">
                  <c:v>0.84159799999999996</c:v>
                </c:pt>
                <c:pt idx="2948">
                  <c:v>0.82412099999999999</c:v>
                </c:pt>
                <c:pt idx="2949">
                  <c:v>0.80693400000000004</c:v>
                </c:pt>
                <c:pt idx="2950">
                  <c:v>0.79013299999999997</c:v>
                </c:pt>
                <c:pt idx="2951">
                  <c:v>0.77374399999999999</c:v>
                </c:pt>
                <c:pt idx="2952">
                  <c:v>0.75778800000000002</c:v>
                </c:pt>
                <c:pt idx="2953">
                  <c:v>0.74228899999999998</c:v>
                </c:pt>
                <c:pt idx="2954">
                  <c:v>0.72721499999999994</c:v>
                </c:pt>
                <c:pt idx="2955">
                  <c:v>0.71240800000000004</c:v>
                </c:pt>
                <c:pt idx="2956">
                  <c:v>0.69779100000000005</c:v>
                </c:pt>
                <c:pt idx="2957">
                  <c:v>0.68368300000000004</c:v>
                </c:pt>
                <c:pt idx="2958">
                  <c:v>0.67035400000000001</c:v>
                </c:pt>
                <c:pt idx="2959">
                  <c:v>0.65778199999999998</c:v>
                </c:pt>
                <c:pt idx="2960">
                  <c:v>0.64593900000000004</c:v>
                </c:pt>
                <c:pt idx="2961">
                  <c:v>0.634911</c:v>
                </c:pt>
                <c:pt idx="2962">
                  <c:v>0.62477000000000005</c:v>
                </c:pt>
                <c:pt idx="2963">
                  <c:v>0.61545000000000005</c:v>
                </c:pt>
                <c:pt idx="2964">
                  <c:v>0.60681200000000002</c:v>
                </c:pt>
                <c:pt idx="2965">
                  <c:v>0.598742</c:v>
                </c:pt>
                <c:pt idx="2966">
                  <c:v>0.59117399999999998</c:v>
                </c:pt>
                <c:pt idx="2967">
                  <c:v>0.58405399999999996</c:v>
                </c:pt>
                <c:pt idx="2968">
                  <c:v>0.57731699999999997</c:v>
                </c:pt>
                <c:pt idx="2969">
                  <c:v>0.57091400000000003</c:v>
                </c:pt>
                <c:pt idx="2970">
                  <c:v>0.56485700000000005</c:v>
                </c:pt>
                <c:pt idx="2971">
                  <c:v>0.55920300000000001</c:v>
                </c:pt>
                <c:pt idx="2972">
                  <c:v>0.55399100000000001</c:v>
                </c:pt>
                <c:pt idx="2973">
                  <c:v>0.54919899999999999</c:v>
                </c:pt>
                <c:pt idx="2974">
                  <c:v>0.54472200000000004</c:v>
                </c:pt>
                <c:pt idx="2975">
                  <c:v>0.54043200000000002</c:v>
                </c:pt>
                <c:pt idx="2976">
                  <c:v>0.53628399999999998</c:v>
                </c:pt>
                <c:pt idx="2977">
                  <c:v>0.53232999999999997</c:v>
                </c:pt>
                <c:pt idx="2978">
                  <c:v>0.52862799999999999</c:v>
                </c:pt>
                <c:pt idx="2979">
                  <c:v>0.52516499999999999</c:v>
                </c:pt>
                <c:pt idx="2980">
                  <c:v>0.52183999999999997</c:v>
                </c:pt>
                <c:pt idx="2981">
                  <c:v>0.51852900000000002</c:v>
                </c:pt>
                <c:pt idx="2982">
                  <c:v>0.51518799999999998</c:v>
                </c:pt>
                <c:pt idx="2983">
                  <c:v>0.51190000000000002</c:v>
                </c:pt>
                <c:pt idx="2984">
                  <c:v>0.50882400000000005</c:v>
                </c:pt>
                <c:pt idx="2985">
                  <c:v>0.50606200000000001</c:v>
                </c:pt>
                <c:pt idx="2986">
                  <c:v>0.50359200000000004</c:v>
                </c:pt>
                <c:pt idx="2987">
                  <c:v>0.50129100000000004</c:v>
                </c:pt>
                <c:pt idx="2988">
                  <c:v>0.498946</c:v>
                </c:pt>
                <c:pt idx="2989">
                  <c:v>0.49631999999999998</c:v>
                </c:pt>
                <c:pt idx="2990">
                  <c:v>0.49342200000000003</c:v>
                </c:pt>
                <c:pt idx="2991">
                  <c:v>0.49038500000000002</c:v>
                </c:pt>
                <c:pt idx="2992">
                  <c:v>0.48730099999999998</c:v>
                </c:pt>
                <c:pt idx="2993">
                  <c:v>0.48425699999999999</c:v>
                </c:pt>
                <c:pt idx="2994">
                  <c:v>0.48137600000000003</c:v>
                </c:pt>
                <c:pt idx="2995">
                  <c:v>0.47883100000000001</c:v>
                </c:pt>
                <c:pt idx="2996">
                  <c:v>0.47674499999999997</c:v>
                </c:pt>
                <c:pt idx="2997">
                  <c:v>0.47498899999999999</c:v>
                </c:pt>
                <c:pt idx="2998">
                  <c:v>0.47308899999999998</c:v>
                </c:pt>
                <c:pt idx="2999">
                  <c:v>0.47075600000000001</c:v>
                </c:pt>
                <c:pt idx="3000">
                  <c:v>0.468246</c:v>
                </c:pt>
                <c:pt idx="3001">
                  <c:v>0.46596100000000001</c:v>
                </c:pt>
                <c:pt idx="3002">
                  <c:v>0.46414299999999997</c:v>
                </c:pt>
                <c:pt idx="3003">
                  <c:v>0.46281</c:v>
                </c:pt>
                <c:pt idx="3004">
                  <c:v>0.461839</c:v>
                </c:pt>
                <c:pt idx="3005">
                  <c:v>0.46115200000000001</c:v>
                </c:pt>
                <c:pt idx="3006">
                  <c:v>0.46084700000000001</c:v>
                </c:pt>
                <c:pt idx="3007">
                  <c:v>0.461119</c:v>
                </c:pt>
                <c:pt idx="3008">
                  <c:v>0.46213300000000002</c:v>
                </c:pt>
                <c:pt idx="3009">
                  <c:v>0.46398400000000001</c:v>
                </c:pt>
                <c:pt idx="3010">
                  <c:v>0.46669300000000002</c:v>
                </c:pt>
                <c:pt idx="3011">
                  <c:v>0.47015499999999999</c:v>
                </c:pt>
                <c:pt idx="3012">
                  <c:v>0.47381000000000001</c:v>
                </c:pt>
                <c:pt idx="3013">
                  <c:v>0.47652099999999997</c:v>
                </c:pt>
                <c:pt idx="3014">
                  <c:v>0.478078</c:v>
                </c:pt>
                <c:pt idx="3015">
                  <c:v>0.47943000000000002</c:v>
                </c:pt>
                <c:pt idx="3016">
                  <c:v>0.48136200000000001</c:v>
                </c:pt>
                <c:pt idx="3017">
                  <c:v>0.48421799999999998</c:v>
                </c:pt>
                <c:pt idx="3018">
                  <c:v>0.48800100000000002</c:v>
                </c:pt>
                <c:pt idx="3019">
                  <c:v>0.49238199999999999</c:v>
                </c:pt>
                <c:pt idx="3020">
                  <c:v>0.49693700000000002</c:v>
                </c:pt>
                <c:pt idx="3021">
                  <c:v>0.50150600000000001</c:v>
                </c:pt>
                <c:pt idx="3022">
                  <c:v>0.50623700000000005</c:v>
                </c:pt>
                <c:pt idx="3023">
                  <c:v>0.51168100000000005</c:v>
                </c:pt>
                <c:pt idx="3024">
                  <c:v>0.51831799999999995</c:v>
                </c:pt>
                <c:pt idx="3025">
                  <c:v>0.52591900000000003</c:v>
                </c:pt>
                <c:pt idx="3026">
                  <c:v>0.53388899999999995</c:v>
                </c:pt>
                <c:pt idx="3027">
                  <c:v>0.54200599999999999</c:v>
                </c:pt>
                <c:pt idx="3028">
                  <c:v>0.55046799999999996</c:v>
                </c:pt>
                <c:pt idx="3029">
                  <c:v>0.55959400000000004</c:v>
                </c:pt>
                <c:pt idx="3030">
                  <c:v>0.56964800000000004</c:v>
                </c:pt>
                <c:pt idx="3031">
                  <c:v>0.58066300000000004</c:v>
                </c:pt>
                <c:pt idx="3032">
                  <c:v>0.59233800000000003</c:v>
                </c:pt>
                <c:pt idx="3033">
                  <c:v>0.60417399999999999</c:v>
                </c:pt>
                <c:pt idx="3034">
                  <c:v>0.61570199999999997</c:v>
                </c:pt>
                <c:pt idx="3035">
                  <c:v>0.62634299999999998</c:v>
                </c:pt>
                <c:pt idx="3036">
                  <c:v>0.63524700000000001</c:v>
                </c:pt>
                <c:pt idx="3037">
                  <c:v>0.64197099999999996</c:v>
                </c:pt>
                <c:pt idx="3038">
                  <c:v>0.64757699999999996</c:v>
                </c:pt>
                <c:pt idx="3039">
                  <c:v>0.653304</c:v>
                </c:pt>
                <c:pt idx="3040">
                  <c:v>0.65897899999999998</c:v>
                </c:pt>
                <c:pt idx="3041">
                  <c:v>0.66390199999999999</c:v>
                </c:pt>
                <c:pt idx="3042">
                  <c:v>0.66793000000000002</c:v>
                </c:pt>
                <c:pt idx="3043">
                  <c:v>0.67128399999999999</c:v>
                </c:pt>
                <c:pt idx="3044">
                  <c:v>0.67438900000000002</c:v>
                </c:pt>
                <c:pt idx="3045">
                  <c:v>0.67771899999999996</c:v>
                </c:pt>
                <c:pt idx="3046">
                  <c:v>0.68142499999999995</c:v>
                </c:pt>
                <c:pt idx="3047">
                  <c:v>0.68528699999999998</c:v>
                </c:pt>
                <c:pt idx="3048">
                  <c:v>0.688774</c:v>
                </c:pt>
                <c:pt idx="3049">
                  <c:v>0.69130800000000003</c:v>
                </c:pt>
                <c:pt idx="3050">
                  <c:v>0.69290200000000002</c:v>
                </c:pt>
                <c:pt idx="3051">
                  <c:v>0.69412600000000002</c:v>
                </c:pt>
                <c:pt idx="3052">
                  <c:v>0.69538999999999995</c:v>
                </c:pt>
                <c:pt idx="3053">
                  <c:v>0.69677599999999995</c:v>
                </c:pt>
                <c:pt idx="3054">
                  <c:v>0.698245</c:v>
                </c:pt>
                <c:pt idx="3055">
                  <c:v>0.69962299999999999</c:v>
                </c:pt>
                <c:pt idx="3056">
                  <c:v>0.70052999999999999</c:v>
                </c:pt>
                <c:pt idx="3057">
                  <c:v>0.70058500000000001</c:v>
                </c:pt>
                <c:pt idx="3058">
                  <c:v>0.699681</c:v>
                </c:pt>
                <c:pt idx="3059">
                  <c:v>0.69784000000000002</c:v>
                </c:pt>
                <c:pt idx="3060">
                  <c:v>0.69505499999999998</c:v>
                </c:pt>
                <c:pt idx="3061">
                  <c:v>0.69139200000000001</c:v>
                </c:pt>
                <c:pt idx="3062">
                  <c:v>0.68706199999999995</c:v>
                </c:pt>
                <c:pt idx="3063">
                  <c:v>0.68216500000000002</c:v>
                </c:pt>
                <c:pt idx="3064">
                  <c:v>0.67663600000000002</c:v>
                </c:pt>
                <c:pt idx="3065">
                  <c:v>0.67055500000000001</c:v>
                </c:pt>
                <c:pt idx="3066">
                  <c:v>0.66400700000000001</c:v>
                </c:pt>
                <c:pt idx="3067">
                  <c:v>0.65675799999999995</c:v>
                </c:pt>
                <c:pt idx="3068">
                  <c:v>0.64892499999999997</c:v>
                </c:pt>
                <c:pt idx="3069">
                  <c:v>0.64097899999999997</c:v>
                </c:pt>
                <c:pt idx="3070">
                  <c:v>0.63332200000000005</c:v>
                </c:pt>
                <c:pt idx="3071">
                  <c:v>0.62605200000000005</c:v>
                </c:pt>
                <c:pt idx="3072">
                  <c:v>0.61878599999999995</c:v>
                </c:pt>
                <c:pt idx="3073">
                  <c:v>0.61106899999999997</c:v>
                </c:pt>
                <c:pt idx="3074">
                  <c:v>0.60303399999999996</c:v>
                </c:pt>
                <c:pt idx="3075">
                  <c:v>0.59509000000000001</c:v>
                </c:pt>
                <c:pt idx="3076">
                  <c:v>0.587588</c:v>
                </c:pt>
                <c:pt idx="3077">
                  <c:v>0.58080500000000002</c:v>
                </c:pt>
                <c:pt idx="3078">
                  <c:v>0.57480900000000001</c:v>
                </c:pt>
                <c:pt idx="3079">
                  <c:v>0.56934300000000004</c:v>
                </c:pt>
                <c:pt idx="3080">
                  <c:v>0.56398199999999998</c:v>
                </c:pt>
                <c:pt idx="3081">
                  <c:v>0.55849700000000002</c:v>
                </c:pt>
                <c:pt idx="3082">
                  <c:v>0.55294699999999997</c:v>
                </c:pt>
                <c:pt idx="3083">
                  <c:v>0.54737100000000005</c:v>
                </c:pt>
                <c:pt idx="3084">
                  <c:v>0.541605</c:v>
                </c:pt>
                <c:pt idx="3085">
                  <c:v>0.53545900000000002</c:v>
                </c:pt>
                <c:pt idx="3086">
                  <c:v>0.528694</c:v>
                </c:pt>
                <c:pt idx="3087">
                  <c:v>0.52073000000000003</c:v>
                </c:pt>
                <c:pt idx="3088">
                  <c:v>0.51121099999999997</c:v>
                </c:pt>
                <c:pt idx="3089">
                  <c:v>0.50024199999999996</c:v>
                </c:pt>
                <c:pt idx="3090">
                  <c:v>0.48804500000000001</c:v>
                </c:pt>
                <c:pt idx="3091">
                  <c:v>0.47522500000000001</c:v>
                </c:pt>
                <c:pt idx="3092">
                  <c:v>0.46269100000000002</c:v>
                </c:pt>
                <c:pt idx="3093">
                  <c:v>0.45089400000000002</c:v>
                </c:pt>
                <c:pt idx="3094">
                  <c:v>0.43971100000000002</c:v>
                </c:pt>
                <c:pt idx="3095">
                  <c:v>0.42878699999999997</c:v>
                </c:pt>
                <c:pt idx="3096">
                  <c:v>0.417821</c:v>
                </c:pt>
                <c:pt idx="3097">
                  <c:v>0.40688400000000002</c:v>
                </c:pt>
                <c:pt idx="3098">
                  <c:v>0.39634000000000003</c:v>
                </c:pt>
                <c:pt idx="3099">
                  <c:v>0.38640000000000002</c:v>
                </c:pt>
                <c:pt idx="3100">
                  <c:v>0.37718600000000002</c:v>
                </c:pt>
                <c:pt idx="3101">
                  <c:v>0.36869800000000003</c:v>
                </c:pt>
                <c:pt idx="3102">
                  <c:v>0.36063099999999998</c:v>
                </c:pt>
                <c:pt idx="3103">
                  <c:v>0.35269</c:v>
                </c:pt>
                <c:pt idx="3104">
                  <c:v>0.344945</c:v>
                </c:pt>
                <c:pt idx="3105">
                  <c:v>0.33762799999999998</c:v>
                </c:pt>
                <c:pt idx="3106">
                  <c:v>0.33078299999999999</c:v>
                </c:pt>
                <c:pt idx="3107">
                  <c:v>0.32422499999999999</c:v>
                </c:pt>
                <c:pt idx="3108">
                  <c:v>0.31775300000000001</c:v>
                </c:pt>
                <c:pt idx="3109">
                  <c:v>0.31115999999999999</c:v>
                </c:pt>
                <c:pt idx="3110">
                  <c:v>0.30391499999999999</c:v>
                </c:pt>
                <c:pt idx="3111">
                  <c:v>0.29548400000000002</c:v>
                </c:pt>
                <c:pt idx="3112">
                  <c:v>0.28628900000000002</c:v>
                </c:pt>
                <c:pt idx="3113">
                  <c:v>0.27711999999999998</c:v>
                </c:pt>
                <c:pt idx="3114">
                  <c:v>0.268262</c:v>
                </c:pt>
                <c:pt idx="3115">
                  <c:v>0.25960899999999998</c:v>
                </c:pt>
                <c:pt idx="3116">
                  <c:v>0.25100600000000001</c:v>
                </c:pt>
                <c:pt idx="3117">
                  <c:v>0.24247099999999999</c:v>
                </c:pt>
                <c:pt idx="3118">
                  <c:v>0.234211</c:v>
                </c:pt>
                <c:pt idx="3119">
                  <c:v>0.22653999999999999</c:v>
                </c:pt>
                <c:pt idx="3120">
                  <c:v>0.21969900000000001</c:v>
                </c:pt>
                <c:pt idx="3121">
                  <c:v>0.21364900000000001</c:v>
                </c:pt>
                <c:pt idx="3122">
                  <c:v>0.20805299999999999</c:v>
                </c:pt>
                <c:pt idx="3123">
                  <c:v>0.20258999999999999</c:v>
                </c:pt>
                <c:pt idx="3124">
                  <c:v>0.19719500000000001</c:v>
                </c:pt>
                <c:pt idx="3125">
                  <c:v>0.19192200000000001</c:v>
                </c:pt>
                <c:pt idx="3126">
                  <c:v>0.186922</c:v>
                </c:pt>
                <c:pt idx="3127">
                  <c:v>0.18262100000000001</c:v>
                </c:pt>
                <c:pt idx="3128">
                  <c:v>0.17944099999999999</c:v>
                </c:pt>
                <c:pt idx="3129">
                  <c:v>0.177373</c:v>
                </c:pt>
                <c:pt idx="3130">
                  <c:v>0.17608699999999999</c:v>
                </c:pt>
                <c:pt idx="3131">
                  <c:v>0.17537</c:v>
                </c:pt>
                <c:pt idx="3132">
                  <c:v>0.17519499999999999</c:v>
                </c:pt>
                <c:pt idx="3133">
                  <c:v>0.17538300000000001</c:v>
                </c:pt>
                <c:pt idx="3134">
                  <c:v>0.17538699999999999</c:v>
                </c:pt>
                <c:pt idx="3135">
                  <c:v>0.174735</c:v>
                </c:pt>
                <c:pt idx="3136">
                  <c:v>0.17371700000000001</c:v>
                </c:pt>
                <c:pt idx="3137">
                  <c:v>0.17296600000000001</c:v>
                </c:pt>
                <c:pt idx="3138">
                  <c:v>0.17283399999999999</c:v>
                </c:pt>
                <c:pt idx="3139">
                  <c:v>0.173486</c:v>
                </c:pt>
                <c:pt idx="3140">
                  <c:v>0.175207</c:v>
                </c:pt>
                <c:pt idx="3141">
                  <c:v>0.17832999999999999</c:v>
                </c:pt>
                <c:pt idx="3142">
                  <c:v>0.183004</c:v>
                </c:pt>
                <c:pt idx="3143">
                  <c:v>0.189169</c:v>
                </c:pt>
                <c:pt idx="3144">
                  <c:v>0.196577</c:v>
                </c:pt>
                <c:pt idx="3145">
                  <c:v>0.20478099999999999</c:v>
                </c:pt>
                <c:pt idx="3146">
                  <c:v>0.213198</c:v>
                </c:pt>
                <c:pt idx="3147">
                  <c:v>0.221468</c:v>
                </c:pt>
                <c:pt idx="3148">
                  <c:v>0.229653</c:v>
                </c:pt>
                <c:pt idx="3149">
                  <c:v>0.237986</c:v>
                </c:pt>
                <c:pt idx="3150">
                  <c:v>0.24662100000000001</c:v>
                </c:pt>
                <c:pt idx="3151">
                  <c:v>0.25555600000000001</c:v>
                </c:pt>
                <c:pt idx="3152">
                  <c:v>0.26460499999999998</c:v>
                </c:pt>
                <c:pt idx="3153">
                  <c:v>0.27340500000000001</c:v>
                </c:pt>
                <c:pt idx="3154">
                  <c:v>0.28154200000000001</c:v>
                </c:pt>
                <c:pt idx="3155">
                  <c:v>0.28868100000000002</c:v>
                </c:pt>
                <c:pt idx="3156">
                  <c:v>0.29446800000000001</c:v>
                </c:pt>
                <c:pt idx="3157">
                  <c:v>0.29858400000000002</c:v>
                </c:pt>
                <c:pt idx="3158">
                  <c:v>0.30099500000000001</c:v>
                </c:pt>
                <c:pt idx="3159">
                  <c:v>0.30205900000000002</c:v>
                </c:pt>
                <c:pt idx="3160">
                  <c:v>0.302597</c:v>
                </c:pt>
                <c:pt idx="3161">
                  <c:v>0.30342599999999997</c:v>
                </c:pt>
                <c:pt idx="3162">
                  <c:v>0.30497099999999999</c:v>
                </c:pt>
                <c:pt idx="3163">
                  <c:v>0.30730800000000003</c:v>
                </c:pt>
                <c:pt idx="3164">
                  <c:v>0.31026599999999999</c:v>
                </c:pt>
                <c:pt idx="3165">
                  <c:v>0.31364700000000001</c:v>
                </c:pt>
                <c:pt idx="3166">
                  <c:v>0.31741399999999997</c:v>
                </c:pt>
                <c:pt idx="3167">
                  <c:v>0.32161200000000001</c:v>
                </c:pt>
                <c:pt idx="3168">
                  <c:v>0.32617000000000002</c:v>
                </c:pt>
                <c:pt idx="3169">
                  <c:v>0.33076899999999998</c:v>
                </c:pt>
                <c:pt idx="3170">
                  <c:v>0.33500099999999999</c:v>
                </c:pt>
                <c:pt idx="3171">
                  <c:v>0.33879999999999999</c:v>
                </c:pt>
                <c:pt idx="3172">
                  <c:v>0.342416</c:v>
                </c:pt>
                <c:pt idx="3173">
                  <c:v>0.34603</c:v>
                </c:pt>
                <c:pt idx="3174">
                  <c:v>0.34965299999999999</c:v>
                </c:pt>
                <c:pt idx="3175">
                  <c:v>0.35320200000000002</c:v>
                </c:pt>
                <c:pt idx="3176">
                  <c:v>0.35651899999999997</c:v>
                </c:pt>
                <c:pt idx="3177">
                  <c:v>0.35933599999999999</c:v>
                </c:pt>
                <c:pt idx="3178">
                  <c:v>0.361344</c:v>
                </c:pt>
                <c:pt idx="3179">
                  <c:v>0.36239100000000002</c:v>
                </c:pt>
                <c:pt idx="3180">
                  <c:v>0.36262100000000003</c:v>
                </c:pt>
                <c:pt idx="3181">
                  <c:v>0.36242999999999997</c:v>
                </c:pt>
                <c:pt idx="3182">
                  <c:v>0.36225000000000002</c:v>
                </c:pt>
                <c:pt idx="3183">
                  <c:v>0.36234499999999997</c:v>
                </c:pt>
                <c:pt idx="3184">
                  <c:v>0.36286600000000002</c:v>
                </c:pt>
                <c:pt idx="3185">
                  <c:v>0.363705</c:v>
                </c:pt>
                <c:pt idx="3186">
                  <c:v>0.36430800000000002</c:v>
                </c:pt>
                <c:pt idx="3187">
                  <c:v>0.36433199999999999</c:v>
                </c:pt>
                <c:pt idx="3188">
                  <c:v>0.36396800000000001</c:v>
                </c:pt>
                <c:pt idx="3189">
                  <c:v>0.36362499999999998</c:v>
                </c:pt>
                <c:pt idx="3190">
                  <c:v>0.36358699999999999</c:v>
                </c:pt>
                <c:pt idx="3191">
                  <c:v>0.36377500000000002</c:v>
                </c:pt>
                <c:pt idx="3192">
                  <c:v>0.36388199999999998</c:v>
                </c:pt>
                <c:pt idx="3193">
                  <c:v>0.36364600000000002</c:v>
                </c:pt>
                <c:pt idx="3194">
                  <c:v>0.363008</c:v>
                </c:pt>
                <c:pt idx="3195">
                  <c:v>0.36212</c:v>
                </c:pt>
                <c:pt idx="3196">
                  <c:v>0.36116599999999999</c:v>
                </c:pt>
                <c:pt idx="3197">
                  <c:v>0.36026900000000001</c:v>
                </c:pt>
                <c:pt idx="3198">
                  <c:v>0.35954599999999998</c:v>
                </c:pt>
                <c:pt idx="3199">
                  <c:v>0.359126</c:v>
                </c:pt>
                <c:pt idx="3200">
                  <c:v>0.359128</c:v>
                </c:pt>
                <c:pt idx="3201">
                  <c:v>0.35963899999999999</c:v>
                </c:pt>
                <c:pt idx="3202">
                  <c:v>0.36066799999999999</c:v>
                </c:pt>
                <c:pt idx="3203">
                  <c:v>0.36207899999999998</c:v>
                </c:pt>
                <c:pt idx="3204">
                  <c:v>0.36368600000000001</c:v>
                </c:pt>
                <c:pt idx="3205">
                  <c:v>0.365512</c:v>
                </c:pt>
                <c:pt idx="3206">
                  <c:v>0.367784</c:v>
                </c:pt>
                <c:pt idx="3207">
                  <c:v>0.37068800000000002</c:v>
                </c:pt>
                <c:pt idx="3208">
                  <c:v>0.37418299999999999</c:v>
                </c:pt>
                <c:pt idx="3209">
                  <c:v>0.37792900000000001</c:v>
                </c:pt>
                <c:pt idx="3210">
                  <c:v>0.381496</c:v>
                </c:pt>
                <c:pt idx="3211">
                  <c:v>0.38493899999999998</c:v>
                </c:pt>
                <c:pt idx="3212">
                  <c:v>0.38857799999999998</c:v>
                </c:pt>
                <c:pt idx="3213">
                  <c:v>0.39243099999999997</c:v>
                </c:pt>
                <c:pt idx="3214">
                  <c:v>0.39632400000000001</c:v>
                </c:pt>
                <c:pt idx="3215">
                  <c:v>0.40021000000000001</c:v>
                </c:pt>
                <c:pt idx="3216">
                  <c:v>0.40429500000000002</c:v>
                </c:pt>
                <c:pt idx="3217">
                  <c:v>0.40884500000000001</c:v>
                </c:pt>
                <c:pt idx="3218">
                  <c:v>0.41397600000000001</c:v>
                </c:pt>
                <c:pt idx="3219">
                  <c:v>0.41964400000000002</c:v>
                </c:pt>
                <c:pt idx="3220">
                  <c:v>0.42577199999999998</c:v>
                </c:pt>
                <c:pt idx="3221">
                  <c:v>0.43229499999999998</c:v>
                </c:pt>
                <c:pt idx="3222">
                  <c:v>0.43909300000000001</c:v>
                </c:pt>
                <c:pt idx="3223">
                  <c:v>0.44598599999999999</c:v>
                </c:pt>
                <c:pt idx="3224">
                  <c:v>0.45280700000000002</c:v>
                </c:pt>
                <c:pt idx="3225">
                  <c:v>0.45943600000000001</c:v>
                </c:pt>
                <c:pt idx="3226">
                  <c:v>0.46576200000000001</c:v>
                </c:pt>
                <c:pt idx="3227">
                  <c:v>0.47172500000000001</c:v>
                </c:pt>
                <c:pt idx="3228">
                  <c:v>0.47746899999999998</c:v>
                </c:pt>
                <c:pt idx="3229">
                  <c:v>0.48327100000000001</c:v>
                </c:pt>
                <c:pt idx="3230">
                  <c:v>0.48912499999999998</c:v>
                </c:pt>
                <c:pt idx="3231">
                  <c:v>0.49465599999999998</c:v>
                </c:pt>
                <c:pt idx="3232">
                  <c:v>0.49948599999999999</c:v>
                </c:pt>
                <c:pt idx="3233">
                  <c:v>0.50336400000000003</c:v>
                </c:pt>
                <c:pt idx="3234">
                  <c:v>0.50612599999999996</c:v>
                </c:pt>
                <c:pt idx="3235">
                  <c:v>0.50790299999999999</c:v>
                </c:pt>
                <c:pt idx="3236">
                  <c:v>0.50910100000000003</c:v>
                </c:pt>
                <c:pt idx="3237">
                  <c:v>0.50999799999999995</c:v>
                </c:pt>
                <c:pt idx="3238">
                  <c:v>0.51060499999999998</c:v>
                </c:pt>
                <c:pt idx="3239">
                  <c:v>0.510737</c:v>
                </c:pt>
                <c:pt idx="3240">
                  <c:v>0.51027400000000001</c:v>
                </c:pt>
                <c:pt idx="3241">
                  <c:v>0.50928200000000001</c:v>
                </c:pt>
                <c:pt idx="3242">
                  <c:v>0.50785100000000005</c:v>
                </c:pt>
                <c:pt idx="3243">
                  <c:v>0.50594399999999995</c:v>
                </c:pt>
                <c:pt idx="3244">
                  <c:v>0.50343300000000002</c:v>
                </c:pt>
                <c:pt idx="3245">
                  <c:v>0.50037299999999996</c:v>
                </c:pt>
                <c:pt idx="3246">
                  <c:v>0.49721100000000001</c:v>
                </c:pt>
                <c:pt idx="3247">
                  <c:v>0.49446200000000001</c:v>
                </c:pt>
                <c:pt idx="3248">
                  <c:v>0.49235800000000002</c:v>
                </c:pt>
                <c:pt idx="3249">
                  <c:v>0.49084499999999998</c:v>
                </c:pt>
                <c:pt idx="3250">
                  <c:v>0.48974200000000001</c:v>
                </c:pt>
                <c:pt idx="3251">
                  <c:v>0.48890600000000001</c:v>
                </c:pt>
                <c:pt idx="3252">
                  <c:v>0.48826999999999998</c:v>
                </c:pt>
                <c:pt idx="3253">
                  <c:v>0.48774899999999999</c:v>
                </c:pt>
                <c:pt idx="3254">
                  <c:v>0.48717300000000002</c:v>
                </c:pt>
                <c:pt idx="3255">
                  <c:v>0.48635600000000001</c:v>
                </c:pt>
                <c:pt idx="3256">
                  <c:v>0.48529800000000001</c:v>
                </c:pt>
                <c:pt idx="3257">
                  <c:v>0.48424800000000001</c:v>
                </c:pt>
                <c:pt idx="3258">
                  <c:v>0.48353699999999999</c:v>
                </c:pt>
                <c:pt idx="3259">
                  <c:v>0.48343199999999997</c:v>
                </c:pt>
                <c:pt idx="3260">
                  <c:v>0.48399599999999998</c:v>
                </c:pt>
                <c:pt idx="3261">
                  <c:v>0.48498999999999998</c:v>
                </c:pt>
                <c:pt idx="3262">
                  <c:v>0.48601</c:v>
                </c:pt>
                <c:pt idx="3263">
                  <c:v>0.48683599999999999</c:v>
                </c:pt>
                <c:pt idx="3264">
                  <c:v>0.487645</c:v>
                </c:pt>
                <c:pt idx="3265">
                  <c:v>0.48871700000000001</c:v>
                </c:pt>
                <c:pt idx="3266">
                  <c:v>0.49010300000000001</c:v>
                </c:pt>
                <c:pt idx="3267">
                  <c:v>0.49169299999999999</c:v>
                </c:pt>
                <c:pt idx="3268">
                  <c:v>0.49346400000000001</c:v>
                </c:pt>
                <c:pt idx="3269">
                  <c:v>0.49568600000000002</c:v>
                </c:pt>
                <c:pt idx="3270">
                  <c:v>0.49869999999999998</c:v>
                </c:pt>
                <c:pt idx="3271">
                  <c:v>0.502417</c:v>
                </c:pt>
                <c:pt idx="3272">
                  <c:v>0.50629400000000002</c:v>
                </c:pt>
                <c:pt idx="3273">
                  <c:v>0.50970899999999997</c:v>
                </c:pt>
                <c:pt idx="3274">
                  <c:v>0.51224700000000001</c:v>
                </c:pt>
                <c:pt idx="3275">
                  <c:v>0.51377799999999996</c:v>
                </c:pt>
                <c:pt idx="3276">
                  <c:v>0.51433899999999999</c:v>
                </c:pt>
                <c:pt idx="3277">
                  <c:v>0.51397000000000004</c:v>
                </c:pt>
                <c:pt idx="3278">
                  <c:v>0.51265000000000005</c:v>
                </c:pt>
                <c:pt idx="3279">
                  <c:v>0.51038799999999995</c:v>
                </c:pt>
                <c:pt idx="3280">
                  <c:v>0.50738899999999998</c:v>
                </c:pt>
                <c:pt idx="3281">
                  <c:v>0.50400400000000001</c:v>
                </c:pt>
                <c:pt idx="3282">
                  <c:v>0.50043800000000005</c:v>
                </c:pt>
                <c:pt idx="3283">
                  <c:v>0.49673099999999998</c:v>
                </c:pt>
                <c:pt idx="3284">
                  <c:v>0.49292399999999997</c:v>
                </c:pt>
                <c:pt idx="3285">
                  <c:v>0.48911900000000003</c:v>
                </c:pt>
                <c:pt idx="3286">
                  <c:v>0.485462</c:v>
                </c:pt>
                <c:pt idx="3287">
                  <c:v>0.48211999999999999</c:v>
                </c:pt>
                <c:pt idx="3288">
                  <c:v>0.47919800000000001</c:v>
                </c:pt>
                <c:pt idx="3289">
                  <c:v>0.47654800000000003</c:v>
                </c:pt>
                <c:pt idx="3290">
                  <c:v>0.47369800000000001</c:v>
                </c:pt>
                <c:pt idx="3291">
                  <c:v>0.47024300000000002</c:v>
                </c:pt>
                <c:pt idx="3292">
                  <c:v>0.466165</c:v>
                </c:pt>
                <c:pt idx="3293">
                  <c:v>0.46168199999999998</c:v>
                </c:pt>
                <c:pt idx="3294">
                  <c:v>0.45694800000000002</c:v>
                </c:pt>
                <c:pt idx="3295">
                  <c:v>0.45193499999999998</c:v>
                </c:pt>
                <c:pt idx="3296">
                  <c:v>0.44650499999999999</c:v>
                </c:pt>
                <c:pt idx="3297">
                  <c:v>0.44051200000000001</c:v>
                </c:pt>
                <c:pt idx="3298">
                  <c:v>0.43389899999999998</c:v>
                </c:pt>
                <c:pt idx="3299">
                  <c:v>0.42673800000000001</c:v>
                </c:pt>
                <c:pt idx="3300">
                  <c:v>0.41916300000000001</c:v>
                </c:pt>
                <c:pt idx="3301">
                  <c:v>0.4113</c:v>
                </c:pt>
                <c:pt idx="3302">
                  <c:v>0.40325800000000001</c:v>
                </c:pt>
                <c:pt idx="3303">
                  <c:v>0.39514100000000002</c:v>
                </c:pt>
                <c:pt idx="3304">
                  <c:v>0.38701600000000003</c:v>
                </c:pt>
                <c:pt idx="3305">
                  <c:v>0.37893300000000002</c:v>
                </c:pt>
                <c:pt idx="3306">
                  <c:v>0.371008</c:v>
                </c:pt>
                <c:pt idx="3307">
                  <c:v>0.36345100000000002</c:v>
                </c:pt>
                <c:pt idx="3308">
                  <c:v>0.35641800000000001</c:v>
                </c:pt>
                <c:pt idx="3309">
                  <c:v>0.34989399999999998</c:v>
                </c:pt>
                <c:pt idx="3310">
                  <c:v>0.34378599999999998</c:v>
                </c:pt>
                <c:pt idx="3311">
                  <c:v>0.338057</c:v>
                </c:pt>
                <c:pt idx="3312">
                  <c:v>0.332625</c:v>
                </c:pt>
                <c:pt idx="3313">
                  <c:v>0.32724700000000001</c:v>
                </c:pt>
                <c:pt idx="3314">
                  <c:v>0.321691</c:v>
                </c:pt>
                <c:pt idx="3315">
                  <c:v>0.31605100000000003</c:v>
                </c:pt>
                <c:pt idx="3316">
                  <c:v>0.31063200000000002</c:v>
                </c:pt>
                <c:pt idx="3317">
                  <c:v>0.30566100000000002</c:v>
                </c:pt>
                <c:pt idx="3318">
                  <c:v>0.301257</c:v>
                </c:pt>
                <c:pt idx="3319">
                  <c:v>0.29748599999999997</c:v>
                </c:pt>
                <c:pt idx="3320">
                  <c:v>0.29433799999999999</c:v>
                </c:pt>
                <c:pt idx="3321">
                  <c:v>0.291653</c:v>
                </c:pt>
                <c:pt idx="3322">
                  <c:v>0.28911100000000001</c:v>
                </c:pt>
                <c:pt idx="3323">
                  <c:v>0.28636800000000001</c:v>
                </c:pt>
                <c:pt idx="3324">
                  <c:v>0.28328599999999998</c:v>
                </c:pt>
                <c:pt idx="3325">
                  <c:v>0.27998499999999998</c:v>
                </c:pt>
                <c:pt idx="3326">
                  <c:v>0.276696</c:v>
                </c:pt>
                <c:pt idx="3327">
                  <c:v>0.273586</c:v>
                </c:pt>
                <c:pt idx="3328">
                  <c:v>0.27072099999999999</c:v>
                </c:pt>
                <c:pt idx="3329">
                  <c:v>0.268121</c:v>
                </c:pt>
                <c:pt idx="3330">
                  <c:v>0.26579000000000003</c:v>
                </c:pt>
                <c:pt idx="3331">
                  <c:v>0.26367699999999999</c:v>
                </c:pt>
                <c:pt idx="3332">
                  <c:v>0.26168000000000002</c:v>
                </c:pt>
                <c:pt idx="3333">
                  <c:v>0.25976199999999999</c:v>
                </c:pt>
                <c:pt idx="3334">
                  <c:v>0.25802900000000001</c:v>
                </c:pt>
                <c:pt idx="3335">
                  <c:v>0.25663399999999997</c:v>
                </c:pt>
                <c:pt idx="3336">
                  <c:v>0.25562499999999999</c:v>
                </c:pt>
                <c:pt idx="3337">
                  <c:v>0.254917</c:v>
                </c:pt>
                <c:pt idx="3338">
                  <c:v>0.25439000000000001</c:v>
                </c:pt>
                <c:pt idx="3339">
                  <c:v>0.25399899999999997</c:v>
                </c:pt>
                <c:pt idx="3340">
                  <c:v>0.25381799999999999</c:v>
                </c:pt>
                <c:pt idx="3341">
                  <c:v>0.253973</c:v>
                </c:pt>
                <c:pt idx="3342">
                  <c:v>0.25451499999999999</c:v>
                </c:pt>
                <c:pt idx="3343">
                  <c:v>0.25535600000000003</c:v>
                </c:pt>
                <c:pt idx="3344">
                  <c:v>0.256297</c:v>
                </c:pt>
                <c:pt idx="3345">
                  <c:v>0.25707400000000002</c:v>
                </c:pt>
                <c:pt idx="3346">
                  <c:v>0.25747500000000001</c:v>
                </c:pt>
                <c:pt idx="3347">
                  <c:v>0.25751600000000002</c:v>
                </c:pt>
                <c:pt idx="3348">
                  <c:v>0.25743700000000003</c:v>
                </c:pt>
                <c:pt idx="3349">
                  <c:v>0.25746400000000003</c:v>
                </c:pt>
                <c:pt idx="3350">
                  <c:v>0.25764399999999998</c:v>
                </c:pt>
                <c:pt idx="3351">
                  <c:v>0.25789000000000001</c:v>
                </c:pt>
                <c:pt idx="3352">
                  <c:v>0.25811600000000001</c:v>
                </c:pt>
                <c:pt idx="3353">
                  <c:v>0.25831799999999999</c:v>
                </c:pt>
                <c:pt idx="3354">
                  <c:v>0.25853599999999999</c:v>
                </c:pt>
                <c:pt idx="3355">
                  <c:v>0.25878899999999999</c:v>
                </c:pt>
                <c:pt idx="3356">
                  <c:v>0.25909300000000002</c:v>
                </c:pt>
                <c:pt idx="3357">
                  <c:v>0.259492</c:v>
                </c:pt>
                <c:pt idx="3358">
                  <c:v>0.26003300000000001</c:v>
                </c:pt>
                <c:pt idx="3359">
                  <c:v>0.260689</c:v>
                </c:pt>
                <c:pt idx="3360">
                  <c:v>0.26135199999999997</c:v>
                </c:pt>
                <c:pt idx="3361">
                  <c:v>0.26192399999999999</c:v>
                </c:pt>
                <c:pt idx="3362">
                  <c:v>0.26241500000000001</c:v>
                </c:pt>
                <c:pt idx="3363">
                  <c:v>0.26293299999999997</c:v>
                </c:pt>
                <c:pt idx="3364">
                  <c:v>0.263596</c:v>
                </c:pt>
                <c:pt idx="3365">
                  <c:v>0.264434</c:v>
                </c:pt>
                <c:pt idx="3366">
                  <c:v>0.265376</c:v>
                </c:pt>
                <c:pt idx="3367">
                  <c:v>0.26632600000000001</c:v>
                </c:pt>
                <c:pt idx="3368">
                  <c:v>0.267237</c:v>
                </c:pt>
                <c:pt idx="3369">
                  <c:v>0.26812900000000001</c:v>
                </c:pt>
                <c:pt idx="3370">
                  <c:v>0.26902300000000001</c:v>
                </c:pt>
                <c:pt idx="3371">
                  <c:v>0.26988299999999998</c:v>
                </c:pt>
                <c:pt idx="3372">
                  <c:v>0.27062700000000001</c:v>
                </c:pt>
                <c:pt idx="3373">
                  <c:v>0.27116600000000002</c:v>
                </c:pt>
                <c:pt idx="3374">
                  <c:v>0.27142899999999998</c:v>
                </c:pt>
                <c:pt idx="3375">
                  <c:v>0.27139000000000002</c:v>
                </c:pt>
                <c:pt idx="3376">
                  <c:v>0.27107500000000001</c:v>
                </c:pt>
                <c:pt idx="3377">
                  <c:v>0.27053100000000002</c:v>
                </c:pt>
                <c:pt idx="3378">
                  <c:v>0.269787</c:v>
                </c:pt>
                <c:pt idx="3379">
                  <c:v>0.26883899999999999</c:v>
                </c:pt>
                <c:pt idx="3380">
                  <c:v>0.26766299999999998</c:v>
                </c:pt>
                <c:pt idx="3381">
                  <c:v>0.26624100000000001</c:v>
                </c:pt>
                <c:pt idx="3382">
                  <c:v>0.26454499999999997</c:v>
                </c:pt>
                <c:pt idx="3383">
                  <c:v>0.26253900000000002</c:v>
                </c:pt>
                <c:pt idx="3384">
                  <c:v>0.260212</c:v>
                </c:pt>
                <c:pt idx="3385">
                  <c:v>0.25765199999999999</c:v>
                </c:pt>
                <c:pt idx="3386">
                  <c:v>0.25502000000000002</c:v>
                </c:pt>
                <c:pt idx="3387">
                  <c:v>0.25243199999999999</c:v>
                </c:pt>
                <c:pt idx="3388">
                  <c:v>0.24988299999999999</c:v>
                </c:pt>
                <c:pt idx="3389">
                  <c:v>0.247276</c:v>
                </c:pt>
                <c:pt idx="3390">
                  <c:v>0.24452599999999999</c:v>
                </c:pt>
                <c:pt idx="3391">
                  <c:v>0.24163299999999999</c:v>
                </c:pt>
                <c:pt idx="3392">
                  <c:v>0.23869000000000001</c:v>
                </c:pt>
                <c:pt idx="3393">
                  <c:v>0.23580599999999999</c:v>
                </c:pt>
                <c:pt idx="3394">
                  <c:v>0.23302200000000001</c:v>
                </c:pt>
                <c:pt idx="3395">
                  <c:v>0.23030400000000001</c:v>
                </c:pt>
                <c:pt idx="3396">
                  <c:v>0.227608</c:v>
                </c:pt>
                <c:pt idx="3397">
                  <c:v>0.22494900000000001</c:v>
                </c:pt>
                <c:pt idx="3398">
                  <c:v>0.222416</c:v>
                </c:pt>
                <c:pt idx="3399">
                  <c:v>0.22009100000000001</c:v>
                </c:pt>
                <c:pt idx="3400">
                  <c:v>0.217998</c:v>
                </c:pt>
                <c:pt idx="3401">
                  <c:v>0.21612100000000001</c:v>
                </c:pt>
                <c:pt idx="3402">
                  <c:v>0.21445700000000001</c:v>
                </c:pt>
                <c:pt idx="3403">
                  <c:v>0.213007</c:v>
                </c:pt>
                <c:pt idx="3404">
                  <c:v>0.211756</c:v>
                </c:pt>
                <c:pt idx="3405">
                  <c:v>0.21068000000000001</c:v>
                </c:pt>
                <c:pt idx="3406">
                  <c:v>0.209754</c:v>
                </c:pt>
                <c:pt idx="3407">
                  <c:v>0.208955</c:v>
                </c:pt>
                <c:pt idx="3408">
                  <c:v>0.208288</c:v>
                </c:pt>
                <c:pt idx="3409">
                  <c:v>0.20779400000000001</c:v>
                </c:pt>
                <c:pt idx="3410">
                  <c:v>0.20750099999999999</c:v>
                </c:pt>
                <c:pt idx="3411">
                  <c:v>0.20735999999999999</c:v>
                </c:pt>
                <c:pt idx="3412">
                  <c:v>0.20727599999999999</c:v>
                </c:pt>
                <c:pt idx="3413">
                  <c:v>0.20719399999999999</c:v>
                </c:pt>
                <c:pt idx="3414">
                  <c:v>0.207154</c:v>
                </c:pt>
                <c:pt idx="3415">
                  <c:v>0.20722299999999999</c:v>
                </c:pt>
                <c:pt idx="3416">
                  <c:v>0.20740600000000001</c:v>
                </c:pt>
                <c:pt idx="3417">
                  <c:v>0.20763699999999999</c:v>
                </c:pt>
                <c:pt idx="3418">
                  <c:v>0.20784</c:v>
                </c:pt>
                <c:pt idx="3419">
                  <c:v>0.20796899999999999</c:v>
                </c:pt>
                <c:pt idx="3420">
                  <c:v>0.20802599999999999</c:v>
                </c:pt>
                <c:pt idx="3421">
                  <c:v>0.20805899999999999</c:v>
                </c:pt>
                <c:pt idx="3422">
                  <c:v>0.20813799999999999</c:v>
                </c:pt>
                <c:pt idx="3423">
                  <c:v>0.20830599999999999</c:v>
                </c:pt>
                <c:pt idx="3424">
                  <c:v>0.20857800000000001</c:v>
                </c:pt>
                <c:pt idx="3425">
                  <c:v>0.208958</c:v>
                </c:pt>
                <c:pt idx="3426">
                  <c:v>0.20946000000000001</c:v>
                </c:pt>
                <c:pt idx="3427">
                  <c:v>0.210118</c:v>
                </c:pt>
                <c:pt idx="3428">
                  <c:v>0.21096300000000001</c:v>
                </c:pt>
                <c:pt idx="3429">
                  <c:v>0.21198700000000001</c:v>
                </c:pt>
                <c:pt idx="3430">
                  <c:v>0.21315100000000001</c:v>
                </c:pt>
                <c:pt idx="3431">
                  <c:v>0.21443000000000001</c:v>
                </c:pt>
                <c:pt idx="3432">
                  <c:v>0.21584300000000001</c:v>
                </c:pt>
                <c:pt idx="3433">
                  <c:v>0.21743899999999999</c:v>
                </c:pt>
                <c:pt idx="3434">
                  <c:v>0.21927199999999999</c:v>
                </c:pt>
                <c:pt idx="3435">
                  <c:v>0.22135099999999999</c:v>
                </c:pt>
                <c:pt idx="3436">
                  <c:v>0.22363</c:v>
                </c:pt>
                <c:pt idx="3437">
                  <c:v>0.226051</c:v>
                </c:pt>
                <c:pt idx="3438">
                  <c:v>0.22858400000000001</c:v>
                </c:pt>
                <c:pt idx="3439">
                  <c:v>0.23122500000000001</c:v>
                </c:pt>
                <c:pt idx="3440">
                  <c:v>0.23400499999999999</c:v>
                </c:pt>
                <c:pt idx="3441">
                  <c:v>0.23696600000000001</c:v>
                </c:pt>
                <c:pt idx="3442">
                  <c:v>0.24010200000000001</c:v>
                </c:pt>
                <c:pt idx="3443">
                  <c:v>0.243344</c:v>
                </c:pt>
                <c:pt idx="3444">
                  <c:v>0.24662899999999999</c:v>
                </c:pt>
                <c:pt idx="3445">
                  <c:v>0.249942</c:v>
                </c:pt>
                <c:pt idx="3446">
                  <c:v>0.25328400000000001</c:v>
                </c:pt>
                <c:pt idx="3447">
                  <c:v>0.25662400000000002</c:v>
                </c:pt>
                <c:pt idx="3448">
                  <c:v>0.25992799999999999</c:v>
                </c:pt>
                <c:pt idx="3449">
                  <c:v>0.26322099999999998</c:v>
                </c:pt>
                <c:pt idx="3450">
                  <c:v>0.266592</c:v>
                </c:pt>
                <c:pt idx="3451">
                  <c:v>0.27008100000000002</c:v>
                </c:pt>
                <c:pt idx="3452">
                  <c:v>0.27357900000000002</c:v>
                </c:pt>
                <c:pt idx="3453">
                  <c:v>0.27690399999999998</c:v>
                </c:pt>
                <c:pt idx="3454">
                  <c:v>0.279943</c:v>
                </c:pt>
                <c:pt idx="3455">
                  <c:v>0.28267500000000001</c:v>
                </c:pt>
                <c:pt idx="3456">
                  <c:v>0.285105</c:v>
                </c:pt>
                <c:pt idx="3457">
                  <c:v>0.287192</c:v>
                </c:pt>
                <c:pt idx="3458">
                  <c:v>0.28883300000000001</c:v>
                </c:pt>
                <c:pt idx="3459">
                  <c:v>0.289933</c:v>
                </c:pt>
                <c:pt idx="3460">
                  <c:v>0.29056700000000002</c:v>
                </c:pt>
                <c:pt idx="3461">
                  <c:v>0.29105199999999998</c:v>
                </c:pt>
                <c:pt idx="3462">
                  <c:v>0.29172900000000002</c:v>
                </c:pt>
                <c:pt idx="3463">
                  <c:v>0.29266799999999998</c:v>
                </c:pt>
                <c:pt idx="3464">
                  <c:v>0.29364200000000001</c:v>
                </c:pt>
                <c:pt idx="3465">
                  <c:v>0.29439199999999999</c:v>
                </c:pt>
                <c:pt idx="3466">
                  <c:v>0.29483599999999999</c:v>
                </c:pt>
                <c:pt idx="3467">
                  <c:v>0.295047</c:v>
                </c:pt>
                <c:pt idx="3468">
                  <c:v>0.295126</c:v>
                </c:pt>
                <c:pt idx="3469">
                  <c:v>0.29515000000000002</c:v>
                </c:pt>
                <c:pt idx="3470">
                  <c:v>0.295151</c:v>
                </c:pt>
                <c:pt idx="3471">
                  <c:v>0.29511700000000002</c:v>
                </c:pt>
                <c:pt idx="3472">
                  <c:v>0.29503299999999999</c:v>
                </c:pt>
                <c:pt idx="3473">
                  <c:v>0.29490699999999997</c:v>
                </c:pt>
                <c:pt idx="3474">
                  <c:v>0.29473700000000003</c:v>
                </c:pt>
                <c:pt idx="3475">
                  <c:v>0.29447099999999998</c:v>
                </c:pt>
                <c:pt idx="3476">
                  <c:v>0.29405900000000001</c:v>
                </c:pt>
                <c:pt idx="3477">
                  <c:v>0.29353299999999999</c:v>
                </c:pt>
                <c:pt idx="3478">
                  <c:v>0.29297299999999998</c:v>
                </c:pt>
                <c:pt idx="3479">
                  <c:v>0.29239900000000002</c:v>
                </c:pt>
                <c:pt idx="3480">
                  <c:v>0.29172500000000001</c:v>
                </c:pt>
                <c:pt idx="3481">
                  <c:v>0.29082999999999998</c:v>
                </c:pt>
                <c:pt idx="3482">
                  <c:v>0.28967399999999999</c:v>
                </c:pt>
                <c:pt idx="3483">
                  <c:v>0.288356</c:v>
                </c:pt>
                <c:pt idx="3484">
                  <c:v>0.28709400000000002</c:v>
                </c:pt>
                <c:pt idx="3485">
                  <c:v>0.28605599999999998</c:v>
                </c:pt>
                <c:pt idx="3486">
                  <c:v>0.28516000000000002</c:v>
                </c:pt>
                <c:pt idx="3487">
                  <c:v>0.28407399999999999</c:v>
                </c:pt>
                <c:pt idx="3488">
                  <c:v>0.282528</c:v>
                </c:pt>
                <c:pt idx="3489">
                  <c:v>0.28054600000000002</c:v>
                </c:pt>
                <c:pt idx="3490">
                  <c:v>0.27831600000000001</c:v>
                </c:pt>
                <c:pt idx="3491">
                  <c:v>0.275918</c:v>
                </c:pt>
                <c:pt idx="3492">
                  <c:v>0.27328599999999997</c:v>
                </c:pt>
                <c:pt idx="3493">
                  <c:v>0.27033200000000002</c:v>
                </c:pt>
                <c:pt idx="3494">
                  <c:v>0.26697799999999999</c:v>
                </c:pt>
                <c:pt idx="3495">
                  <c:v>0.26314500000000002</c:v>
                </c:pt>
                <c:pt idx="3496">
                  <c:v>0.25879400000000002</c:v>
                </c:pt>
                <c:pt idx="3497">
                  <c:v>0.25400200000000001</c:v>
                </c:pt>
                <c:pt idx="3498">
                  <c:v>0.24893799999999999</c:v>
                </c:pt>
                <c:pt idx="3499">
                  <c:v>0.24377599999999999</c:v>
                </c:pt>
                <c:pt idx="3500">
                  <c:v>0.238617</c:v>
                </c:pt>
                <c:pt idx="3501">
                  <c:v>0.23346</c:v>
                </c:pt>
                <c:pt idx="3502">
                  <c:v>0.22822899999999999</c:v>
                </c:pt>
                <c:pt idx="3503">
                  <c:v>0.222832</c:v>
                </c:pt>
                <c:pt idx="3504">
                  <c:v>0.21725</c:v>
                </c:pt>
                <c:pt idx="3505">
                  <c:v>0.211566</c:v>
                </c:pt>
                <c:pt idx="3506">
                  <c:v>0.205877</c:v>
                </c:pt>
                <c:pt idx="3507">
                  <c:v>0.200243</c:v>
                </c:pt>
                <c:pt idx="3508">
                  <c:v>0.19475200000000001</c:v>
                </c:pt>
                <c:pt idx="3509">
                  <c:v>0.18957099999999999</c:v>
                </c:pt>
                <c:pt idx="3510">
                  <c:v>0.18484400000000001</c:v>
                </c:pt>
                <c:pt idx="3511">
                  <c:v>0.18059700000000001</c:v>
                </c:pt>
                <c:pt idx="3512">
                  <c:v>0.17680100000000001</c:v>
                </c:pt>
                <c:pt idx="3513">
                  <c:v>0.17347399999999999</c:v>
                </c:pt>
                <c:pt idx="3514">
                  <c:v>0.170686</c:v>
                </c:pt>
                <c:pt idx="3515">
                  <c:v>0.168466</c:v>
                </c:pt>
                <c:pt idx="3516">
                  <c:v>0.16676099999999999</c:v>
                </c:pt>
                <c:pt idx="3517">
                  <c:v>0.16544400000000001</c:v>
                </c:pt>
                <c:pt idx="3518">
                  <c:v>0.16438700000000001</c:v>
                </c:pt>
                <c:pt idx="3519">
                  <c:v>0.163526</c:v>
                </c:pt>
                <c:pt idx="3520">
                  <c:v>0.16286999999999999</c:v>
                </c:pt>
                <c:pt idx="3521">
                  <c:v>0.16243099999999999</c:v>
                </c:pt>
                <c:pt idx="3522">
                  <c:v>0.16213900000000001</c:v>
                </c:pt>
                <c:pt idx="3523">
                  <c:v>0.16179499999999999</c:v>
                </c:pt>
                <c:pt idx="3524">
                  <c:v>0.16111700000000001</c:v>
                </c:pt>
                <c:pt idx="3525">
                  <c:v>0.15987299999999999</c:v>
                </c:pt>
                <c:pt idx="3526">
                  <c:v>0.157999</c:v>
                </c:pt>
                <c:pt idx="3527">
                  <c:v>0.15557499999999999</c:v>
                </c:pt>
                <c:pt idx="3528">
                  <c:v>0.15268399999999999</c:v>
                </c:pt>
                <c:pt idx="3529">
                  <c:v>0.14929400000000001</c:v>
                </c:pt>
                <c:pt idx="3530">
                  <c:v>0.14530999999999999</c:v>
                </c:pt>
                <c:pt idx="3531">
                  <c:v>0.14068800000000001</c:v>
                </c:pt>
                <c:pt idx="3532">
                  <c:v>0.135491</c:v>
                </c:pt>
                <c:pt idx="3533">
                  <c:v>0.129804</c:v>
                </c:pt>
                <c:pt idx="3534">
                  <c:v>0.123677</c:v>
                </c:pt>
                <c:pt idx="3535">
                  <c:v>0.117176</c:v>
                </c:pt>
                <c:pt idx="3536">
                  <c:v>0.110401</c:v>
                </c:pt>
                <c:pt idx="3537">
                  <c:v>0.103436</c:v>
                </c:pt>
                <c:pt idx="3538">
                  <c:v>9.6307000000000004E-2</c:v>
                </c:pt>
                <c:pt idx="3539">
                  <c:v>8.9036000000000004E-2</c:v>
                </c:pt>
                <c:pt idx="3540">
                  <c:v>8.1687999999999997E-2</c:v>
                </c:pt>
                <c:pt idx="3541">
                  <c:v>7.4357999999999994E-2</c:v>
                </c:pt>
                <c:pt idx="3542">
                  <c:v>6.7132999999999998E-2</c:v>
                </c:pt>
                <c:pt idx="3543">
                  <c:v>6.0082000000000003E-2</c:v>
                </c:pt>
                <c:pt idx="3544">
                  <c:v>5.3268000000000003E-2</c:v>
                </c:pt>
                <c:pt idx="3545">
                  <c:v>4.6743E-2</c:v>
                </c:pt>
                <c:pt idx="3546">
                  <c:v>4.0526E-2</c:v>
                </c:pt>
                <c:pt idx="3547">
                  <c:v>3.4592999999999999E-2</c:v>
                </c:pt>
                <c:pt idx="3548">
                  <c:v>2.8934999999999999E-2</c:v>
                </c:pt>
                <c:pt idx="3549">
                  <c:v>2.3633000000000001E-2</c:v>
                </c:pt>
                <c:pt idx="3550">
                  <c:v>1.8825000000000001E-2</c:v>
                </c:pt>
                <c:pt idx="3551">
                  <c:v>1.4592000000000001E-2</c:v>
                </c:pt>
                <c:pt idx="3552">
                  <c:v>1.0914999999999999E-2</c:v>
                </c:pt>
                <c:pt idx="3553">
                  <c:v>7.7799999999999996E-3</c:v>
                </c:pt>
                <c:pt idx="3554">
                  <c:v>5.2220000000000001E-3</c:v>
                </c:pt>
                <c:pt idx="3555">
                  <c:v>3.2650000000000001E-3</c:v>
                </c:pt>
                <c:pt idx="3556">
                  <c:v>1.8749999999999999E-3</c:v>
                </c:pt>
                <c:pt idx="3557">
                  <c:v>1.039E-3</c:v>
                </c:pt>
                <c:pt idx="3558">
                  <c:v>8.43E-4</c:v>
                </c:pt>
                <c:pt idx="3559">
                  <c:v>9.0399999999999996E-4</c:v>
                </c:pt>
                <c:pt idx="3560">
                  <c:v>1.709E-3</c:v>
                </c:pt>
                <c:pt idx="3561">
                  <c:v>3.1770000000000001E-3</c:v>
                </c:pt>
                <c:pt idx="3562">
                  <c:v>5.2820000000000002E-3</c:v>
                </c:pt>
                <c:pt idx="3563">
                  <c:v>8.1069999999999996E-3</c:v>
                </c:pt>
                <c:pt idx="3564">
                  <c:v>1.1736E-2</c:v>
                </c:pt>
                <c:pt idx="3565">
                  <c:v>1.6136000000000001E-2</c:v>
                </c:pt>
                <c:pt idx="3566">
                  <c:v>2.1181999999999999E-2</c:v>
                </c:pt>
                <c:pt idx="3567">
                  <c:v>2.6773999999999999E-2</c:v>
                </c:pt>
                <c:pt idx="3568">
                  <c:v>3.2883999999999997E-2</c:v>
                </c:pt>
                <c:pt idx="3569">
                  <c:v>3.9514000000000001E-2</c:v>
                </c:pt>
                <c:pt idx="3570">
                  <c:v>4.6670999999999997E-2</c:v>
                </c:pt>
                <c:pt idx="3571">
                  <c:v>5.4385999999999997E-2</c:v>
                </c:pt>
                <c:pt idx="3572">
                  <c:v>6.2736E-2</c:v>
                </c:pt>
                <c:pt idx="3573">
                  <c:v>7.1811E-2</c:v>
                </c:pt>
                <c:pt idx="3574">
                  <c:v>8.1671999999999995E-2</c:v>
                </c:pt>
                <c:pt idx="3575">
                  <c:v>9.2328999999999994E-2</c:v>
                </c:pt>
                <c:pt idx="3576">
                  <c:v>0.10377599999999999</c:v>
                </c:pt>
                <c:pt idx="3577">
                  <c:v>0.11602700000000001</c:v>
                </c:pt>
                <c:pt idx="3578">
                  <c:v>0.129084</c:v>
                </c:pt>
                <c:pt idx="3579">
                  <c:v>0.14293600000000001</c:v>
                </c:pt>
                <c:pt idx="3580">
                  <c:v>0.15759400000000001</c:v>
                </c:pt>
                <c:pt idx="3581">
                  <c:v>0.173096</c:v>
                </c:pt>
                <c:pt idx="3582">
                  <c:v>0.189446</c:v>
                </c:pt>
                <c:pt idx="3583">
                  <c:v>0.206569</c:v>
                </c:pt>
                <c:pt idx="3584">
                  <c:v>0.22434699999999999</c:v>
                </c:pt>
                <c:pt idx="3585">
                  <c:v>0.24265200000000001</c:v>
                </c:pt>
                <c:pt idx="3586">
                  <c:v>0.26133200000000001</c:v>
                </c:pt>
                <c:pt idx="3587">
                  <c:v>0.280169</c:v>
                </c:pt>
                <c:pt idx="3588">
                  <c:v>0.29887599999999998</c:v>
                </c:pt>
                <c:pt idx="3589">
                  <c:v>0.31712400000000002</c:v>
                </c:pt>
                <c:pt idx="3590">
                  <c:v>0.334561</c:v>
                </c:pt>
                <c:pt idx="3591">
                  <c:v>0.350879</c:v>
                </c:pt>
                <c:pt idx="3592">
                  <c:v>0.36588700000000002</c:v>
                </c:pt>
                <c:pt idx="3593">
                  <c:v>0.379519</c:v>
                </c:pt>
                <c:pt idx="3594">
                  <c:v>0.391764</c:v>
                </c:pt>
                <c:pt idx="3595">
                  <c:v>0.40260800000000002</c:v>
                </c:pt>
                <c:pt idx="3596">
                  <c:v>0.41202100000000003</c:v>
                </c:pt>
                <c:pt idx="3597">
                  <c:v>0.41995900000000003</c:v>
                </c:pt>
                <c:pt idx="3598">
                  <c:v>0.42638100000000001</c:v>
                </c:pt>
                <c:pt idx="3599">
                  <c:v>0.43127500000000002</c:v>
                </c:pt>
                <c:pt idx="3600">
                  <c:v>0.434674</c:v>
                </c:pt>
                <c:pt idx="3601">
                  <c:v>0.43665399999999999</c:v>
                </c:pt>
                <c:pt idx="3602">
                  <c:v>0.43733499999999997</c:v>
                </c:pt>
                <c:pt idx="3603">
                  <c:v>0.43685099999999999</c:v>
                </c:pt>
                <c:pt idx="3604">
                  <c:v>0.43529600000000002</c:v>
                </c:pt>
                <c:pt idx="3605">
                  <c:v>0.43272899999999997</c:v>
                </c:pt>
                <c:pt idx="3606">
                  <c:v>0.42925400000000002</c:v>
                </c:pt>
                <c:pt idx="3607">
                  <c:v>0.42508899999999999</c:v>
                </c:pt>
                <c:pt idx="3608">
                  <c:v>0.42050799999999999</c:v>
                </c:pt>
                <c:pt idx="3609">
                  <c:v>0.415713</c:v>
                </c:pt>
                <c:pt idx="3610">
                  <c:v>0.41078399999999998</c:v>
                </c:pt>
                <c:pt idx="3611">
                  <c:v>0.40575299999999997</c:v>
                </c:pt>
                <c:pt idx="3612">
                  <c:v>0.40065600000000001</c:v>
                </c:pt>
                <c:pt idx="3613">
                  <c:v>0.39550800000000003</c:v>
                </c:pt>
                <c:pt idx="3614">
                  <c:v>0.39033299999999999</c:v>
                </c:pt>
                <c:pt idx="3615">
                  <c:v>0.38525199999999998</c:v>
                </c:pt>
                <c:pt idx="3616">
                  <c:v>0.38045299999999999</c:v>
                </c:pt>
                <c:pt idx="3617">
                  <c:v>0.37604700000000002</c:v>
                </c:pt>
                <c:pt idx="3618">
                  <c:v>0.372035</c:v>
                </c:pt>
                <c:pt idx="3619">
                  <c:v>0.36846600000000002</c:v>
                </c:pt>
                <c:pt idx="3620">
                  <c:v>0.365481</c:v>
                </c:pt>
                <c:pt idx="3621">
                  <c:v>0.36322900000000002</c:v>
                </c:pt>
                <c:pt idx="3622">
                  <c:v>0.36177500000000001</c:v>
                </c:pt>
                <c:pt idx="3623">
                  <c:v>0.36113299999999998</c:v>
                </c:pt>
                <c:pt idx="3624">
                  <c:v>0.36130499999999999</c:v>
                </c:pt>
                <c:pt idx="3625">
                  <c:v>0.36227100000000001</c:v>
                </c:pt>
                <c:pt idx="3626">
                  <c:v>0.36396299999999998</c:v>
                </c:pt>
                <c:pt idx="3627">
                  <c:v>0.36629400000000001</c:v>
                </c:pt>
                <c:pt idx="3628">
                  <c:v>0.36922100000000002</c:v>
                </c:pt>
                <c:pt idx="3629">
                  <c:v>0.37279899999999999</c:v>
                </c:pt>
                <c:pt idx="3630">
                  <c:v>0.37712299999999999</c:v>
                </c:pt>
                <c:pt idx="3631">
                  <c:v>0.38218200000000002</c:v>
                </c:pt>
                <c:pt idx="3632">
                  <c:v>0.387824</c:v>
                </c:pt>
                <c:pt idx="3633">
                  <c:v>0.39389200000000002</c:v>
                </c:pt>
                <c:pt idx="3634">
                  <c:v>0.40034399999999998</c:v>
                </c:pt>
                <c:pt idx="3635">
                  <c:v>0.40721200000000002</c:v>
                </c:pt>
                <c:pt idx="3636">
                  <c:v>0.414495</c:v>
                </c:pt>
                <c:pt idx="3637">
                  <c:v>0.42215599999999998</c:v>
                </c:pt>
                <c:pt idx="3638">
                  <c:v>0.430172</c:v>
                </c:pt>
                <c:pt idx="3639">
                  <c:v>0.43851099999999998</c:v>
                </c:pt>
                <c:pt idx="3640">
                  <c:v>0.44709700000000002</c:v>
                </c:pt>
                <c:pt idx="3641">
                  <c:v>0.45587299999999997</c:v>
                </c:pt>
                <c:pt idx="3642">
                  <c:v>0.46490300000000001</c:v>
                </c:pt>
                <c:pt idx="3643">
                  <c:v>0.47436099999999998</c:v>
                </c:pt>
                <c:pt idx="3644">
                  <c:v>0.48441200000000001</c:v>
                </c:pt>
                <c:pt idx="3645">
                  <c:v>0.49509700000000001</c:v>
                </c:pt>
                <c:pt idx="3646">
                  <c:v>0.50633099999999998</c:v>
                </c:pt>
                <c:pt idx="3647">
                  <c:v>0.51798200000000005</c:v>
                </c:pt>
                <c:pt idx="3648">
                  <c:v>0.529949</c:v>
                </c:pt>
                <c:pt idx="3649">
                  <c:v>0.54219799999999996</c:v>
                </c:pt>
                <c:pt idx="3650">
                  <c:v>0.55471300000000001</c:v>
                </c:pt>
                <c:pt idx="3651">
                  <c:v>0.56743500000000002</c:v>
                </c:pt>
                <c:pt idx="3652">
                  <c:v>0.58027600000000001</c:v>
                </c:pt>
                <c:pt idx="3653">
                  <c:v>0.59315799999999996</c:v>
                </c:pt>
                <c:pt idx="3654">
                  <c:v>0.60597800000000002</c:v>
                </c:pt>
                <c:pt idx="3655">
                  <c:v>0.61858000000000002</c:v>
                </c:pt>
                <c:pt idx="3656">
                  <c:v>0.63089099999999998</c:v>
                </c:pt>
                <c:pt idx="3657">
                  <c:v>0.64302400000000004</c:v>
                </c:pt>
                <c:pt idx="3658">
                  <c:v>0.65516300000000005</c:v>
                </c:pt>
                <c:pt idx="3659">
                  <c:v>0.66731799999999997</c:v>
                </c:pt>
                <c:pt idx="3660">
                  <c:v>0.67929799999999996</c:v>
                </c:pt>
                <c:pt idx="3661">
                  <c:v>0.69085399999999997</c:v>
                </c:pt>
                <c:pt idx="3662">
                  <c:v>0.70179499999999995</c:v>
                </c:pt>
                <c:pt idx="3663">
                  <c:v>0.71202299999999996</c:v>
                </c:pt>
                <c:pt idx="3664">
                  <c:v>0.72156399999999998</c:v>
                </c:pt>
                <c:pt idx="3665">
                  <c:v>0.73055700000000001</c:v>
                </c:pt>
                <c:pt idx="3666">
                  <c:v>0.73914599999999997</c:v>
                </c:pt>
                <c:pt idx="3667">
                  <c:v>0.74739</c:v>
                </c:pt>
                <c:pt idx="3668">
                  <c:v>0.75524599999999997</c:v>
                </c:pt>
                <c:pt idx="3669">
                  <c:v>0.76262600000000003</c:v>
                </c:pt>
                <c:pt idx="3670">
                  <c:v>0.76946400000000004</c:v>
                </c:pt>
                <c:pt idx="3671">
                  <c:v>0.77576100000000003</c:v>
                </c:pt>
                <c:pt idx="3672">
                  <c:v>0.78161800000000003</c:v>
                </c:pt>
                <c:pt idx="3673">
                  <c:v>0.78722499999999995</c:v>
                </c:pt>
                <c:pt idx="3674">
                  <c:v>0.79285099999999997</c:v>
                </c:pt>
                <c:pt idx="3675">
                  <c:v>0.79880799999999996</c:v>
                </c:pt>
                <c:pt idx="3676">
                  <c:v>0.805446</c:v>
                </c:pt>
                <c:pt idx="3677">
                  <c:v>0.81312899999999999</c:v>
                </c:pt>
                <c:pt idx="3678">
                  <c:v>0.82217399999999996</c:v>
                </c:pt>
                <c:pt idx="3679">
                  <c:v>0.832789</c:v>
                </c:pt>
                <c:pt idx="3680">
                  <c:v>0.84510799999999997</c:v>
                </c:pt>
                <c:pt idx="3681">
                  <c:v>0.85923000000000005</c:v>
                </c:pt>
                <c:pt idx="3682">
                  <c:v>0.875197</c:v>
                </c:pt>
                <c:pt idx="3683">
                  <c:v>0.89297800000000005</c:v>
                </c:pt>
                <c:pt idx="3684">
                  <c:v>0.91253499999999999</c:v>
                </c:pt>
                <c:pt idx="3685">
                  <c:v>0.93389500000000003</c:v>
                </c:pt>
                <c:pt idx="3686">
                  <c:v>0.95714200000000005</c:v>
                </c:pt>
                <c:pt idx="3687">
                  <c:v>0.98233400000000004</c:v>
                </c:pt>
                <c:pt idx="3688">
                  <c:v>1.009457</c:v>
                </c:pt>
                <c:pt idx="3689">
                  <c:v>1.0384009999999999</c:v>
                </c:pt>
                <c:pt idx="3690">
                  <c:v>1.0689550000000001</c:v>
                </c:pt>
                <c:pt idx="3691">
                  <c:v>1.100827</c:v>
                </c:pt>
                <c:pt idx="3692">
                  <c:v>1.133661</c:v>
                </c:pt>
                <c:pt idx="3693">
                  <c:v>1.167114</c:v>
                </c:pt>
                <c:pt idx="3694">
                  <c:v>1.2008810000000001</c:v>
                </c:pt>
                <c:pt idx="3695">
                  <c:v>1.2346600000000001</c:v>
                </c:pt>
                <c:pt idx="3696">
                  <c:v>1.268132</c:v>
                </c:pt>
                <c:pt idx="3697">
                  <c:v>1.3010269999999999</c:v>
                </c:pt>
                <c:pt idx="3698">
                  <c:v>1.3331329999999999</c:v>
                </c:pt>
                <c:pt idx="3699">
                  <c:v>1.3641909999999999</c:v>
                </c:pt>
                <c:pt idx="3700">
                  <c:v>1.393813</c:v>
                </c:pt>
                <c:pt idx="3701">
                  <c:v>1.421521</c:v>
                </c:pt>
                <c:pt idx="3702">
                  <c:v>1.446844</c:v>
                </c:pt>
                <c:pt idx="3703">
                  <c:v>1.469355</c:v>
                </c:pt>
                <c:pt idx="3704">
                  <c:v>1.488626</c:v>
                </c:pt>
                <c:pt idx="3705">
                  <c:v>1.504257</c:v>
                </c:pt>
                <c:pt idx="3706">
                  <c:v>1.516068</c:v>
                </c:pt>
                <c:pt idx="3707">
                  <c:v>1.524324</c:v>
                </c:pt>
                <c:pt idx="3708">
                  <c:v>1.529704</c:v>
                </c:pt>
                <c:pt idx="3709">
                  <c:v>1.5330090000000001</c:v>
                </c:pt>
                <c:pt idx="3710">
                  <c:v>1.5348139999999999</c:v>
                </c:pt>
                <c:pt idx="3711">
                  <c:v>1.5353270000000001</c:v>
                </c:pt>
                <c:pt idx="3712">
                  <c:v>1.534513</c:v>
                </c:pt>
                <c:pt idx="3713">
                  <c:v>1.53234</c:v>
                </c:pt>
                <c:pt idx="3714">
                  <c:v>1.528896</c:v>
                </c:pt>
                <c:pt idx="3715">
                  <c:v>1.5243519999999999</c:v>
                </c:pt>
                <c:pt idx="3716">
                  <c:v>1.5189189999999999</c:v>
                </c:pt>
                <c:pt idx="3717">
                  <c:v>1.5128809999999999</c:v>
                </c:pt>
                <c:pt idx="3718">
                  <c:v>1.506583</c:v>
                </c:pt>
                <c:pt idx="3719">
                  <c:v>1.5004150000000001</c:v>
                </c:pt>
                <c:pt idx="3720">
                  <c:v>1.4948170000000001</c:v>
                </c:pt>
                <c:pt idx="3721">
                  <c:v>1.4902489999999999</c:v>
                </c:pt>
                <c:pt idx="3722">
                  <c:v>1.4870350000000001</c:v>
                </c:pt>
                <c:pt idx="3723">
                  <c:v>1.4852289999999999</c:v>
                </c:pt>
                <c:pt idx="3724">
                  <c:v>1.4846280000000001</c:v>
                </c:pt>
                <c:pt idx="3725">
                  <c:v>1.4849289999999999</c:v>
                </c:pt>
                <c:pt idx="3726">
                  <c:v>1.485878</c:v>
                </c:pt>
                <c:pt idx="3727">
                  <c:v>1.487331</c:v>
                </c:pt>
                <c:pt idx="3728">
                  <c:v>1.4892300000000001</c:v>
                </c:pt>
                <c:pt idx="3729">
                  <c:v>1.491662</c:v>
                </c:pt>
                <c:pt idx="3730">
                  <c:v>1.4949730000000001</c:v>
                </c:pt>
                <c:pt idx="3731">
                  <c:v>1.499706</c:v>
                </c:pt>
                <c:pt idx="3732">
                  <c:v>1.506273</c:v>
                </c:pt>
                <c:pt idx="3733">
                  <c:v>1.514602</c:v>
                </c:pt>
                <c:pt idx="3734">
                  <c:v>1.5241</c:v>
                </c:pt>
                <c:pt idx="3735">
                  <c:v>1.534046</c:v>
                </c:pt>
                <c:pt idx="3736">
                  <c:v>1.544006</c:v>
                </c:pt>
                <c:pt idx="3737">
                  <c:v>1.55392</c:v>
                </c:pt>
                <c:pt idx="3738">
                  <c:v>1.5638369999999999</c:v>
                </c:pt>
                <c:pt idx="3739">
                  <c:v>1.57375</c:v>
                </c:pt>
                <c:pt idx="3740">
                  <c:v>1.58368</c:v>
                </c:pt>
                <c:pt idx="3741">
                  <c:v>1.593804</c:v>
                </c:pt>
                <c:pt idx="3742">
                  <c:v>1.6044369999999999</c:v>
                </c:pt>
                <c:pt idx="3743">
                  <c:v>1.6158939999999999</c:v>
                </c:pt>
                <c:pt idx="3744">
                  <c:v>1.628314</c:v>
                </c:pt>
                <c:pt idx="3745">
                  <c:v>1.641527</c:v>
                </c:pt>
                <c:pt idx="3746">
                  <c:v>1.655114</c:v>
                </c:pt>
                <c:pt idx="3747">
                  <c:v>1.6686700000000001</c:v>
                </c:pt>
                <c:pt idx="3748">
                  <c:v>1.682075</c:v>
                </c:pt>
                <c:pt idx="3749">
                  <c:v>1.6955089999999999</c:v>
                </c:pt>
                <c:pt idx="3750">
                  <c:v>1.709211</c:v>
                </c:pt>
                <c:pt idx="3751">
                  <c:v>1.7232479999999999</c:v>
                </c:pt>
                <c:pt idx="3752">
                  <c:v>1.73749</c:v>
                </c:pt>
                <c:pt idx="3753">
                  <c:v>1.7517069999999999</c:v>
                </c:pt>
                <c:pt idx="3754">
                  <c:v>1.765652</c:v>
                </c:pt>
                <c:pt idx="3755">
                  <c:v>1.7791090000000001</c:v>
                </c:pt>
                <c:pt idx="3756">
                  <c:v>1.791946</c:v>
                </c:pt>
                <c:pt idx="3757">
                  <c:v>1.8041320000000001</c:v>
                </c:pt>
                <c:pt idx="3758">
                  <c:v>1.8156749999999999</c:v>
                </c:pt>
                <c:pt idx="3759">
                  <c:v>1.826549</c:v>
                </c:pt>
                <c:pt idx="3760">
                  <c:v>1.836665</c:v>
                </c:pt>
                <c:pt idx="3761">
                  <c:v>1.845971</c:v>
                </c:pt>
                <c:pt idx="3762">
                  <c:v>1.8546549999999999</c:v>
                </c:pt>
                <c:pt idx="3763">
                  <c:v>1.8632070000000001</c:v>
                </c:pt>
                <c:pt idx="3764">
                  <c:v>1.872204</c:v>
                </c:pt>
                <c:pt idx="3765">
                  <c:v>1.8819790000000001</c:v>
                </c:pt>
                <c:pt idx="3766">
                  <c:v>1.892477</c:v>
                </c:pt>
                <c:pt idx="3767">
                  <c:v>1.903327</c:v>
                </c:pt>
                <c:pt idx="3768">
                  <c:v>1.914042</c:v>
                </c:pt>
                <c:pt idx="3769">
                  <c:v>1.9242520000000001</c:v>
                </c:pt>
                <c:pt idx="3770">
                  <c:v>1.9338709999999999</c:v>
                </c:pt>
                <c:pt idx="3771">
                  <c:v>1.9430499999999999</c:v>
                </c:pt>
                <c:pt idx="3772">
                  <c:v>1.9519770000000001</c:v>
                </c:pt>
                <c:pt idx="3773">
                  <c:v>1.9606779999999999</c:v>
                </c:pt>
                <c:pt idx="3774">
                  <c:v>1.9689410000000001</c:v>
                </c:pt>
                <c:pt idx="3775">
                  <c:v>1.976423</c:v>
                </c:pt>
                <c:pt idx="3776">
                  <c:v>1.9828490000000001</c:v>
                </c:pt>
                <c:pt idx="3777">
                  <c:v>1.988121</c:v>
                </c:pt>
                <c:pt idx="3778">
                  <c:v>1.992294</c:v>
                </c:pt>
                <c:pt idx="3779">
                  <c:v>1.9955069999999999</c:v>
                </c:pt>
                <c:pt idx="3780">
                  <c:v>1.9978990000000001</c:v>
                </c:pt>
                <c:pt idx="3781">
                  <c:v>1.999468</c:v>
                </c:pt>
                <c:pt idx="3782">
                  <c:v>2</c:v>
                </c:pt>
                <c:pt idx="3783">
                  <c:v>1.9992099999999999</c:v>
                </c:pt>
                <c:pt idx="3784">
                  <c:v>1.9970870000000001</c:v>
                </c:pt>
                <c:pt idx="3785">
                  <c:v>1.994076</c:v>
                </c:pt>
                <c:pt idx="3786">
                  <c:v>1.990848</c:v>
                </c:pt>
                <c:pt idx="3787">
                  <c:v>1.9878290000000001</c:v>
                </c:pt>
                <c:pt idx="3788">
                  <c:v>1.9849239999999999</c:v>
                </c:pt>
                <c:pt idx="3789">
                  <c:v>1.9816530000000001</c:v>
                </c:pt>
                <c:pt idx="3790">
                  <c:v>1.977511</c:v>
                </c:pt>
                <c:pt idx="3791">
                  <c:v>1.972224</c:v>
                </c:pt>
                <c:pt idx="3792">
                  <c:v>1.965795</c:v>
                </c:pt>
                <c:pt idx="3793">
                  <c:v>1.9583740000000001</c:v>
                </c:pt>
                <c:pt idx="3794">
                  <c:v>1.950064</c:v>
                </c:pt>
                <c:pt idx="3795">
                  <c:v>1.9408270000000001</c:v>
                </c:pt>
                <c:pt idx="3796">
                  <c:v>1.9305380000000001</c:v>
                </c:pt>
                <c:pt idx="3797">
                  <c:v>1.9191100000000001</c:v>
                </c:pt>
                <c:pt idx="3798">
                  <c:v>1.906561</c:v>
                </c:pt>
                <c:pt idx="3799">
                  <c:v>1.8930070000000001</c:v>
                </c:pt>
                <c:pt idx="3800">
                  <c:v>1.878644</c:v>
                </c:pt>
                <c:pt idx="3801">
                  <c:v>1.86372</c:v>
                </c:pt>
                <c:pt idx="3802">
                  <c:v>1.8484259999999999</c:v>
                </c:pt>
                <c:pt idx="3803">
                  <c:v>1.832821</c:v>
                </c:pt>
                <c:pt idx="3804">
                  <c:v>1.8168629999999999</c:v>
                </c:pt>
                <c:pt idx="3805">
                  <c:v>1.800522</c:v>
                </c:pt>
                <c:pt idx="3806">
                  <c:v>1.78386</c:v>
                </c:pt>
                <c:pt idx="3807">
                  <c:v>1.7670729999999999</c:v>
                </c:pt>
                <c:pt idx="3808">
                  <c:v>1.7504440000000001</c:v>
                </c:pt>
                <c:pt idx="3809">
                  <c:v>1.7342420000000001</c:v>
                </c:pt>
                <c:pt idx="3810">
                  <c:v>1.7185699999999999</c:v>
                </c:pt>
                <c:pt idx="3811">
                  <c:v>1.7033609999999999</c:v>
                </c:pt>
                <c:pt idx="3812">
                  <c:v>1.6885049999999999</c:v>
                </c:pt>
                <c:pt idx="3813">
                  <c:v>1.6739660000000001</c:v>
                </c:pt>
                <c:pt idx="3814">
                  <c:v>1.6598109999999999</c:v>
                </c:pt>
                <c:pt idx="3815">
                  <c:v>1.6461520000000001</c:v>
                </c:pt>
                <c:pt idx="3816">
                  <c:v>1.6330519999999999</c:v>
                </c:pt>
                <c:pt idx="3817">
                  <c:v>1.6204400000000001</c:v>
                </c:pt>
                <c:pt idx="3818">
                  <c:v>1.608077</c:v>
                </c:pt>
                <c:pt idx="3819">
                  <c:v>1.5956250000000001</c:v>
                </c:pt>
                <c:pt idx="3820">
                  <c:v>1.5827979999999999</c:v>
                </c:pt>
                <c:pt idx="3821">
                  <c:v>1.569445</c:v>
                </c:pt>
                <c:pt idx="3822">
                  <c:v>1.5554969999999999</c:v>
                </c:pt>
                <c:pt idx="3823">
                  <c:v>1.5408599999999999</c:v>
                </c:pt>
                <c:pt idx="3824">
                  <c:v>1.5253950000000001</c:v>
                </c:pt>
                <c:pt idx="3825">
                  <c:v>1.50895</c:v>
                </c:pt>
                <c:pt idx="3826">
                  <c:v>1.4913320000000001</c:v>
                </c:pt>
                <c:pt idx="3827">
                  <c:v>1.472323</c:v>
                </c:pt>
                <c:pt idx="3828">
                  <c:v>1.4518009999999999</c:v>
                </c:pt>
                <c:pt idx="3829">
                  <c:v>1.4298</c:v>
                </c:pt>
                <c:pt idx="3830">
                  <c:v>1.4064239999999999</c:v>
                </c:pt>
                <c:pt idx="3831">
                  <c:v>1.3817269999999999</c:v>
                </c:pt>
                <c:pt idx="3832">
                  <c:v>1.355702</c:v>
                </c:pt>
                <c:pt idx="3833">
                  <c:v>1.3283430000000001</c:v>
                </c:pt>
                <c:pt idx="3834">
                  <c:v>1.29972</c:v>
                </c:pt>
                <c:pt idx="3835">
                  <c:v>1.2700340000000001</c:v>
                </c:pt>
                <c:pt idx="3836">
                  <c:v>1.2395750000000001</c:v>
                </c:pt>
                <c:pt idx="3837">
                  <c:v>1.2085889999999999</c:v>
                </c:pt>
                <c:pt idx="3838">
                  <c:v>1.1772290000000001</c:v>
                </c:pt>
                <c:pt idx="3839">
                  <c:v>1.1456200000000001</c:v>
                </c:pt>
                <c:pt idx="3840">
                  <c:v>1.1139269999999999</c:v>
                </c:pt>
                <c:pt idx="3841">
                  <c:v>1.0823290000000001</c:v>
                </c:pt>
                <c:pt idx="3842">
                  <c:v>1.0509949999999999</c:v>
                </c:pt>
                <c:pt idx="3843">
                  <c:v>1.0201249999999999</c:v>
                </c:pt>
                <c:pt idx="3844">
                  <c:v>0.98994000000000004</c:v>
                </c:pt>
                <c:pt idx="3845">
                  <c:v>0.96056699999999995</c:v>
                </c:pt>
                <c:pt idx="3846">
                  <c:v>0.93200400000000005</c:v>
                </c:pt>
                <c:pt idx="3847">
                  <c:v>0.9042</c:v>
                </c:pt>
                <c:pt idx="3848">
                  <c:v>0.877139</c:v>
                </c:pt>
                <c:pt idx="3849">
                  <c:v>0.85083299999999995</c:v>
                </c:pt>
                <c:pt idx="3850">
                  <c:v>0.825291</c:v>
                </c:pt>
                <c:pt idx="3851">
                  <c:v>0.80052500000000004</c:v>
                </c:pt>
                <c:pt idx="3852">
                  <c:v>0.77656800000000004</c:v>
                </c:pt>
                <c:pt idx="3853">
                  <c:v>0.75340499999999999</c:v>
                </c:pt>
                <c:pt idx="3854">
                  <c:v>0.73092000000000001</c:v>
                </c:pt>
                <c:pt idx="3855">
                  <c:v>0.70896300000000001</c:v>
                </c:pt>
                <c:pt idx="3856">
                  <c:v>0.68748399999999998</c:v>
                </c:pt>
                <c:pt idx="3857">
                  <c:v>0.66655500000000001</c:v>
                </c:pt>
                <c:pt idx="3858">
                  <c:v>0.64626600000000001</c:v>
                </c:pt>
                <c:pt idx="3859">
                  <c:v>0.62664399999999998</c:v>
                </c:pt>
                <c:pt idx="3860">
                  <c:v>0.60764799999999997</c:v>
                </c:pt>
                <c:pt idx="3861">
                  <c:v>0.58919299999999997</c:v>
                </c:pt>
                <c:pt idx="3862">
                  <c:v>0.57122700000000004</c:v>
                </c:pt>
                <c:pt idx="3863">
                  <c:v>0.55379900000000004</c:v>
                </c:pt>
                <c:pt idx="3864">
                  <c:v>0.53705700000000001</c:v>
                </c:pt>
                <c:pt idx="3865">
                  <c:v>0.52117999999999998</c:v>
                </c:pt>
                <c:pt idx="3866">
                  <c:v>0.506332</c:v>
                </c:pt>
                <c:pt idx="3867">
                  <c:v>0.492591</c:v>
                </c:pt>
                <c:pt idx="3868">
                  <c:v>0.47989199999999999</c:v>
                </c:pt>
                <c:pt idx="3869">
                  <c:v>0.46807700000000002</c:v>
                </c:pt>
                <c:pt idx="3870">
                  <c:v>0.45698899999999998</c:v>
                </c:pt>
                <c:pt idx="3871">
                  <c:v>0.44649699999999998</c:v>
                </c:pt>
                <c:pt idx="3872">
                  <c:v>0.43649399999999999</c:v>
                </c:pt>
                <c:pt idx="3873">
                  <c:v>0.42692099999999999</c:v>
                </c:pt>
                <c:pt idx="3874">
                  <c:v>0.41778399999999999</c:v>
                </c:pt>
                <c:pt idx="3875">
                  <c:v>0.40906399999999998</c:v>
                </c:pt>
                <c:pt idx="3876">
                  <c:v>0.40062700000000001</c:v>
                </c:pt>
                <c:pt idx="3877">
                  <c:v>0.39227299999999998</c:v>
                </c:pt>
                <c:pt idx="3878">
                  <c:v>0.38386500000000001</c:v>
                </c:pt>
                <c:pt idx="3879">
                  <c:v>0.37539600000000001</c:v>
                </c:pt>
                <c:pt idx="3880">
                  <c:v>0.36690899999999999</c:v>
                </c:pt>
                <c:pt idx="3881">
                  <c:v>0.35838599999999998</c:v>
                </c:pt>
                <c:pt idx="3882">
                  <c:v>0.34974</c:v>
                </c:pt>
                <c:pt idx="3883">
                  <c:v>0.34090199999999998</c:v>
                </c:pt>
                <c:pt idx="3884">
                  <c:v>0.33189299999999999</c:v>
                </c:pt>
                <c:pt idx="3885">
                  <c:v>0.322795</c:v>
                </c:pt>
                <c:pt idx="3886">
                  <c:v>0.31372299999999997</c:v>
                </c:pt>
                <c:pt idx="3887">
                  <c:v>0.30481000000000003</c:v>
                </c:pt>
                <c:pt idx="3888">
                  <c:v>0.29622199999999999</c:v>
                </c:pt>
                <c:pt idx="3889">
                  <c:v>0.28813899999999998</c:v>
                </c:pt>
                <c:pt idx="3890">
                  <c:v>0.28070000000000001</c:v>
                </c:pt>
                <c:pt idx="3891">
                  <c:v>0.273955</c:v>
                </c:pt>
                <c:pt idx="3892">
                  <c:v>0.26787300000000003</c:v>
                </c:pt>
                <c:pt idx="3893">
                  <c:v>0.262376</c:v>
                </c:pt>
                <c:pt idx="3894">
                  <c:v>0.257351</c:v>
                </c:pt>
                <c:pt idx="3895">
                  <c:v>0.25269399999999997</c:v>
                </c:pt>
                <c:pt idx="3896">
                  <c:v>0.24840999999999999</c:v>
                </c:pt>
                <c:pt idx="3897">
                  <c:v>0.24464900000000001</c:v>
                </c:pt>
                <c:pt idx="3898">
                  <c:v>0.24152299999999999</c:v>
                </c:pt>
                <c:pt idx="3899">
                  <c:v>0.238931</c:v>
                </c:pt>
                <c:pt idx="3900">
                  <c:v>0.23663899999999999</c:v>
                </c:pt>
                <c:pt idx="3901">
                  <c:v>0.234541</c:v>
                </c:pt>
                <c:pt idx="3902">
                  <c:v>0.23271800000000001</c:v>
                </c:pt>
                <c:pt idx="3903">
                  <c:v>0.231243</c:v>
                </c:pt>
                <c:pt idx="3904">
                  <c:v>0.230015</c:v>
                </c:pt>
                <c:pt idx="3905">
                  <c:v>0.228824</c:v>
                </c:pt>
                <c:pt idx="3906">
                  <c:v>0.22750600000000001</c:v>
                </c:pt>
                <c:pt idx="3907">
                  <c:v>0.225995</c:v>
                </c:pt>
                <c:pt idx="3908">
                  <c:v>0.224275</c:v>
                </c:pt>
                <c:pt idx="3909">
                  <c:v>0.22234699999999999</c:v>
                </c:pt>
                <c:pt idx="3910">
                  <c:v>0.22024199999999999</c:v>
                </c:pt>
                <c:pt idx="3911">
                  <c:v>0.21803800000000001</c:v>
                </c:pt>
                <c:pt idx="3912">
                  <c:v>0.215831</c:v>
                </c:pt>
                <c:pt idx="3913">
                  <c:v>0.21367900000000001</c:v>
                </c:pt>
                <c:pt idx="3914">
                  <c:v>0.211563</c:v>
                </c:pt>
                <c:pt idx="3915">
                  <c:v>0.209402</c:v>
                </c:pt>
                <c:pt idx="3916">
                  <c:v>0.20713400000000001</c:v>
                </c:pt>
                <c:pt idx="3917">
                  <c:v>0.20477500000000001</c:v>
                </c:pt>
                <c:pt idx="3918">
                  <c:v>0.20234099999999999</c:v>
                </c:pt>
                <c:pt idx="3919">
                  <c:v>0.199795</c:v>
                </c:pt>
                <c:pt idx="3920">
                  <c:v>0.19712299999999999</c:v>
                </c:pt>
                <c:pt idx="3921">
                  <c:v>0.19442200000000001</c:v>
                </c:pt>
                <c:pt idx="3922">
                  <c:v>0.19178300000000001</c:v>
                </c:pt>
                <c:pt idx="3923">
                  <c:v>0.18915799999999999</c:v>
                </c:pt>
                <c:pt idx="3924">
                  <c:v>0.18643000000000001</c:v>
                </c:pt>
                <c:pt idx="3925">
                  <c:v>0.18357200000000001</c:v>
                </c:pt>
                <c:pt idx="3926">
                  <c:v>0.180645</c:v>
                </c:pt>
                <c:pt idx="3927">
                  <c:v>0.17768300000000001</c:v>
                </c:pt>
                <c:pt idx="3928">
                  <c:v>0.17467099999999999</c:v>
                </c:pt>
                <c:pt idx="3929">
                  <c:v>0.171595</c:v>
                </c:pt>
                <c:pt idx="3930">
                  <c:v>0.16841999999999999</c:v>
                </c:pt>
                <c:pt idx="3931">
                  <c:v>0.16508</c:v>
                </c:pt>
                <c:pt idx="3932">
                  <c:v>0.161548</c:v>
                </c:pt>
                <c:pt idx="3933">
                  <c:v>0.157914</c:v>
                </c:pt>
                <c:pt idx="3934">
                  <c:v>0.154339</c:v>
                </c:pt>
                <c:pt idx="3935">
                  <c:v>0.15096000000000001</c:v>
                </c:pt>
                <c:pt idx="3936">
                  <c:v>0.14784800000000001</c:v>
                </c:pt>
                <c:pt idx="3937">
                  <c:v>0.14502799999999999</c:v>
                </c:pt>
                <c:pt idx="3938">
                  <c:v>0.14249000000000001</c:v>
                </c:pt>
                <c:pt idx="3939">
                  <c:v>0.140233</c:v>
                </c:pt>
                <c:pt idx="3940">
                  <c:v>0.13833999999999999</c:v>
                </c:pt>
                <c:pt idx="3941">
                  <c:v>0.13694999999999999</c:v>
                </c:pt>
                <c:pt idx="3942">
                  <c:v>0.136125</c:v>
                </c:pt>
                <c:pt idx="3943">
                  <c:v>0.135822</c:v>
                </c:pt>
                <c:pt idx="3944">
                  <c:v>0.136043</c:v>
                </c:pt>
                <c:pt idx="3945">
                  <c:v>0.13692299999999999</c:v>
                </c:pt>
                <c:pt idx="3946">
                  <c:v>0.138544</c:v>
                </c:pt>
                <c:pt idx="3947">
                  <c:v>0.14075299999999999</c:v>
                </c:pt>
                <c:pt idx="3948">
                  <c:v>0.14327699999999999</c:v>
                </c:pt>
                <c:pt idx="3949">
                  <c:v>0.14594599999999999</c:v>
                </c:pt>
                <c:pt idx="3950">
                  <c:v>0.148726</c:v>
                </c:pt>
                <c:pt idx="3951">
                  <c:v>0.15160000000000001</c:v>
                </c:pt>
                <c:pt idx="3952">
                  <c:v>0.15450800000000001</c:v>
                </c:pt>
                <c:pt idx="3953">
                  <c:v>0.15733800000000001</c:v>
                </c:pt>
                <c:pt idx="3954">
                  <c:v>0.15993399999999999</c:v>
                </c:pt>
                <c:pt idx="3955">
                  <c:v>0.162189</c:v>
                </c:pt>
                <c:pt idx="3956">
                  <c:v>0.16411999999999999</c:v>
                </c:pt>
                <c:pt idx="3957">
                  <c:v>0.165824</c:v>
                </c:pt>
                <c:pt idx="3958">
                  <c:v>0.16735</c:v>
                </c:pt>
                <c:pt idx="3959">
                  <c:v>0.16866</c:v>
                </c:pt>
                <c:pt idx="3960">
                  <c:v>0.16967499999999999</c:v>
                </c:pt>
                <c:pt idx="3961">
                  <c:v>0.17033799999999999</c:v>
                </c:pt>
                <c:pt idx="3962">
                  <c:v>0.17064299999999999</c:v>
                </c:pt>
                <c:pt idx="3963">
                  <c:v>0.17064099999999999</c:v>
                </c:pt>
                <c:pt idx="3964">
                  <c:v>0.170409</c:v>
                </c:pt>
                <c:pt idx="3965">
                  <c:v>0.16995399999999999</c:v>
                </c:pt>
                <c:pt idx="3966">
                  <c:v>0.16916999999999999</c:v>
                </c:pt>
                <c:pt idx="3967">
                  <c:v>0.167965</c:v>
                </c:pt>
                <c:pt idx="3968">
                  <c:v>0.16639499999999999</c:v>
                </c:pt>
                <c:pt idx="3969">
                  <c:v>0.16456999999999999</c:v>
                </c:pt>
                <c:pt idx="3970">
                  <c:v>0.16244600000000001</c:v>
                </c:pt>
                <c:pt idx="3971">
                  <c:v>0.15984899999999999</c:v>
                </c:pt>
                <c:pt idx="3972">
                  <c:v>0.156698</c:v>
                </c:pt>
                <c:pt idx="3973">
                  <c:v>0.153112</c:v>
                </c:pt>
                <c:pt idx="3974">
                  <c:v>0.14930299999999999</c:v>
                </c:pt>
                <c:pt idx="3975">
                  <c:v>0.145451</c:v>
                </c:pt>
                <c:pt idx="3976">
                  <c:v>0.14166500000000001</c:v>
                </c:pt>
                <c:pt idx="3977">
                  <c:v>0.137962</c:v>
                </c:pt>
                <c:pt idx="3978">
                  <c:v>0.13430500000000001</c:v>
                </c:pt>
                <c:pt idx="3979">
                  <c:v>0.13070799999999999</c:v>
                </c:pt>
                <c:pt idx="3980">
                  <c:v>0.12731500000000001</c:v>
                </c:pt>
                <c:pt idx="3981">
                  <c:v>0.12432600000000001</c:v>
                </c:pt>
                <c:pt idx="3982">
                  <c:v>0.12181500000000001</c:v>
                </c:pt>
                <c:pt idx="3983">
                  <c:v>0.119688</c:v>
                </c:pt>
                <c:pt idx="3984">
                  <c:v>0.11781899999999999</c:v>
                </c:pt>
                <c:pt idx="3985">
                  <c:v>0.116187</c:v>
                </c:pt>
                <c:pt idx="3986">
                  <c:v>0.114846</c:v>
                </c:pt>
                <c:pt idx="3987">
                  <c:v>0.113833</c:v>
                </c:pt>
                <c:pt idx="3988">
                  <c:v>0.11314299999999999</c:v>
                </c:pt>
                <c:pt idx="3989">
                  <c:v>0.11272699999999999</c:v>
                </c:pt>
                <c:pt idx="3990">
                  <c:v>0.112508</c:v>
                </c:pt>
                <c:pt idx="3991">
                  <c:v>0.112409</c:v>
                </c:pt>
                <c:pt idx="3992">
                  <c:v>0.112348</c:v>
                </c:pt>
                <c:pt idx="3993">
                  <c:v>0.112224</c:v>
                </c:pt>
                <c:pt idx="3994">
                  <c:v>0.111971</c:v>
                </c:pt>
                <c:pt idx="3995">
                  <c:v>0.111607</c:v>
                </c:pt>
                <c:pt idx="3996">
                  <c:v>0.111191</c:v>
                </c:pt>
                <c:pt idx="3997">
                  <c:v>0.110707</c:v>
                </c:pt>
                <c:pt idx="3998">
                  <c:v>0.11005</c:v>
                </c:pt>
                <c:pt idx="3999">
                  <c:v>0.109122</c:v>
                </c:pt>
                <c:pt idx="4000">
                  <c:v>0.107955</c:v>
                </c:pt>
                <c:pt idx="4001">
                  <c:v>0.10670399999999999</c:v>
                </c:pt>
                <c:pt idx="4002">
                  <c:v>0.105478</c:v>
                </c:pt>
                <c:pt idx="4003">
                  <c:v>0.10424799999999999</c:v>
                </c:pt>
                <c:pt idx="4004">
                  <c:v>0.102969</c:v>
                </c:pt>
                <c:pt idx="4005">
                  <c:v>0.101671</c:v>
                </c:pt>
                <c:pt idx="4006">
                  <c:v>0.100383</c:v>
                </c:pt>
                <c:pt idx="4007">
                  <c:v>9.9068000000000003E-2</c:v>
                </c:pt>
                <c:pt idx="4008">
                  <c:v>9.7724000000000005E-2</c:v>
                </c:pt>
                <c:pt idx="4009">
                  <c:v>9.6451999999999996E-2</c:v>
                </c:pt>
                <c:pt idx="4010">
                  <c:v>9.5392000000000005E-2</c:v>
                </c:pt>
                <c:pt idx="4011">
                  <c:v>9.4673999999999994E-2</c:v>
                </c:pt>
                <c:pt idx="4012">
                  <c:v>9.4397999999999996E-2</c:v>
                </c:pt>
                <c:pt idx="4013">
                  <c:v>9.4534000000000007E-2</c:v>
                </c:pt>
                <c:pt idx="4014">
                  <c:v>9.4847000000000001E-2</c:v>
                </c:pt>
                <c:pt idx="4015">
                  <c:v>9.5063999999999996E-2</c:v>
                </c:pt>
                <c:pt idx="4016">
                  <c:v>9.5100000000000004E-2</c:v>
                </c:pt>
                <c:pt idx="4017">
                  <c:v>9.5036999999999996E-2</c:v>
                </c:pt>
                <c:pt idx="4018">
                  <c:v>9.4906000000000004E-2</c:v>
                </c:pt>
                <c:pt idx="4019">
                  <c:v>9.4587000000000004E-2</c:v>
                </c:pt>
                <c:pt idx="4020">
                  <c:v>9.3923999999999994E-2</c:v>
                </c:pt>
                <c:pt idx="4021">
                  <c:v>9.2880000000000004E-2</c:v>
                </c:pt>
                <c:pt idx="4022">
                  <c:v>9.1556999999999999E-2</c:v>
                </c:pt>
                <c:pt idx="4023">
                  <c:v>9.0156E-2</c:v>
                </c:pt>
                <c:pt idx="4024">
                  <c:v>8.8897000000000004E-2</c:v>
                </c:pt>
                <c:pt idx="4025">
                  <c:v>8.7875999999999996E-2</c:v>
                </c:pt>
                <c:pt idx="4026">
                  <c:v>8.6964E-2</c:v>
                </c:pt>
                <c:pt idx="4027">
                  <c:v>8.5952000000000001E-2</c:v>
                </c:pt>
                <c:pt idx="4028">
                  <c:v>8.4815000000000002E-2</c:v>
                </c:pt>
                <c:pt idx="4029">
                  <c:v>8.3714999999999998E-2</c:v>
                </c:pt>
                <c:pt idx="4030">
                  <c:v>8.2790000000000002E-2</c:v>
                </c:pt>
                <c:pt idx="4031">
                  <c:v>8.2055000000000003E-2</c:v>
                </c:pt>
                <c:pt idx="4032">
                  <c:v>8.1503000000000006E-2</c:v>
                </c:pt>
                <c:pt idx="4033">
                  <c:v>8.1166000000000002E-2</c:v>
                </c:pt>
                <c:pt idx="4034">
                  <c:v>8.1102999999999995E-2</c:v>
                </c:pt>
                <c:pt idx="4035">
                  <c:v>8.1369999999999998E-2</c:v>
                </c:pt>
                <c:pt idx="4036">
                  <c:v>8.1959000000000004E-2</c:v>
                </c:pt>
                <c:pt idx="4037">
                  <c:v>8.2749000000000003E-2</c:v>
                </c:pt>
                <c:pt idx="4038">
                  <c:v>8.3579000000000001E-2</c:v>
                </c:pt>
                <c:pt idx="4039">
                  <c:v>8.4375000000000006E-2</c:v>
                </c:pt>
                <c:pt idx="4040">
                  <c:v>8.5075999999999999E-2</c:v>
                </c:pt>
                <c:pt idx="4041">
                  <c:v>8.5493E-2</c:v>
                </c:pt>
                <c:pt idx="4042">
                  <c:v>8.5378999999999997E-2</c:v>
                </c:pt>
                <c:pt idx="4043">
                  <c:v>8.4700999999999999E-2</c:v>
                </c:pt>
                <c:pt idx="4044">
                  <c:v>8.3709000000000006E-2</c:v>
                </c:pt>
                <c:pt idx="4045">
                  <c:v>8.2719000000000001E-2</c:v>
                </c:pt>
                <c:pt idx="4046">
                  <c:v>8.1895999999999997E-2</c:v>
                </c:pt>
                <c:pt idx="4047">
                  <c:v>8.1221000000000002E-2</c:v>
                </c:pt>
                <c:pt idx="4048">
                  <c:v>8.0566000000000096E-2</c:v>
                </c:pt>
                <c:pt idx="4049">
                  <c:v>7.9755000000000006E-2</c:v>
                </c:pt>
                <c:pt idx="4050">
                  <c:v>7.8625E-2</c:v>
                </c:pt>
                <c:pt idx="4051">
                  <c:v>7.7122999999999997E-2</c:v>
                </c:pt>
                <c:pt idx="4052">
                  <c:v>7.5320999999999999E-2</c:v>
                </c:pt>
                <c:pt idx="4053">
                  <c:v>7.3338E-2</c:v>
                </c:pt>
                <c:pt idx="4054">
                  <c:v>7.1236999999999995E-2</c:v>
                </c:pt>
                <c:pt idx="4055">
                  <c:v>6.9009000000000001E-2</c:v>
                </c:pt>
                <c:pt idx="4056">
                  <c:v>6.6647999999999999E-2</c:v>
                </c:pt>
                <c:pt idx="4057">
                  <c:v>6.4238000000000003E-2</c:v>
                </c:pt>
                <c:pt idx="4058">
                  <c:v>6.1941999999999997E-2</c:v>
                </c:pt>
                <c:pt idx="4059">
                  <c:v>5.9892000000000001E-2</c:v>
                </c:pt>
                <c:pt idx="4060">
                  <c:v>5.8092999999999999E-2</c:v>
                </c:pt>
                <c:pt idx="4061">
                  <c:v>5.6460000000000003E-2</c:v>
                </c:pt>
                <c:pt idx="4062">
                  <c:v>5.4892999999999997E-2</c:v>
                </c:pt>
                <c:pt idx="4063">
                  <c:v>5.3276999999999998E-2</c:v>
                </c:pt>
                <c:pt idx="4064">
                  <c:v>5.1477000000000002E-2</c:v>
                </c:pt>
                <c:pt idx="4065">
                  <c:v>4.9466000000000003E-2</c:v>
                </c:pt>
                <c:pt idx="4066">
                  <c:v>4.7454000000000003E-2</c:v>
                </c:pt>
                <c:pt idx="4067">
                  <c:v>4.5802000000000002E-2</c:v>
                </c:pt>
                <c:pt idx="4068">
                  <c:v>4.4764999999999999E-2</c:v>
                </c:pt>
                <c:pt idx="4069">
                  <c:v>4.4322E-2</c:v>
                </c:pt>
                <c:pt idx="4070">
                  <c:v>4.4228999999999997E-2</c:v>
                </c:pt>
                <c:pt idx="4071">
                  <c:v>4.4221999999999997E-2</c:v>
                </c:pt>
                <c:pt idx="4072">
                  <c:v>4.4169E-2</c:v>
                </c:pt>
                <c:pt idx="4073">
                  <c:v>4.4051E-2</c:v>
                </c:pt>
                <c:pt idx="4074">
                  <c:v>4.3906000000000001E-2</c:v>
                </c:pt>
                <c:pt idx="4075">
                  <c:v>4.3857E-2</c:v>
                </c:pt>
                <c:pt idx="4076">
                  <c:v>4.4081000000000002E-2</c:v>
                </c:pt>
                <c:pt idx="4077">
                  <c:v>4.4649000000000001E-2</c:v>
                </c:pt>
                <c:pt idx="4078">
                  <c:v>4.5455000000000002E-2</c:v>
                </c:pt>
                <c:pt idx="4079">
                  <c:v>4.6358000000000003E-2</c:v>
                </c:pt>
                <c:pt idx="4080">
                  <c:v>4.7317999999999999E-2</c:v>
                </c:pt>
                <c:pt idx="4081">
                  <c:v>4.5179999999999998E-2</c:v>
                </c:pt>
                <c:pt idx="4082">
                  <c:v>4.3104999999999997E-2</c:v>
                </c:pt>
                <c:pt idx="4083">
                  <c:v>4.1031999999999999E-2</c:v>
                </c:pt>
                <c:pt idx="4084">
                  <c:v>3.8928999999999998E-2</c:v>
                </c:pt>
                <c:pt idx="4085">
                  <c:v>3.6888999999999998E-2</c:v>
                </c:pt>
                <c:pt idx="4086">
                  <c:v>3.5113999999999999E-2</c:v>
                </c:pt>
                <c:pt idx="4087">
                  <c:v>3.3760999999999999E-2</c:v>
                </c:pt>
                <c:pt idx="4088">
                  <c:v>3.2815999999999998E-2</c:v>
                </c:pt>
                <c:pt idx="4089">
                  <c:v>3.2104000000000001E-2</c:v>
                </c:pt>
                <c:pt idx="4090">
                  <c:v>3.1373999999999999E-2</c:v>
                </c:pt>
                <c:pt idx="4091">
                  <c:v>3.0443999999999999E-2</c:v>
                </c:pt>
                <c:pt idx="4092">
                  <c:v>2.9328E-2</c:v>
                </c:pt>
                <c:pt idx="4093">
                  <c:v>2.8147999999999999E-2</c:v>
                </c:pt>
                <c:pt idx="4094">
                  <c:v>2.6946999999999999E-2</c:v>
                </c:pt>
                <c:pt idx="4095">
                  <c:v>2.5649999999999999E-2</c:v>
                </c:pt>
                <c:pt idx="4096">
                  <c:v>2.4195000000000001E-2</c:v>
                </c:pt>
                <c:pt idx="4097">
                  <c:v>2.2612E-2</c:v>
                </c:pt>
                <c:pt idx="4098">
                  <c:v>2.1028999999999999E-2</c:v>
                </c:pt>
                <c:pt idx="4099">
                  <c:v>1.9567999999999999E-2</c:v>
                </c:pt>
                <c:pt idx="4100">
                  <c:v>1.8148000000000001E-2</c:v>
                </c:pt>
                <c:pt idx="4101">
                  <c:v>1.6465E-2</c:v>
                </c:pt>
                <c:pt idx="4102">
                  <c:v>1.4314E-2</c:v>
                </c:pt>
                <c:pt idx="4103">
                  <c:v>1.1823E-2</c:v>
                </c:pt>
                <c:pt idx="4104">
                  <c:v>9.2910000000000006E-3</c:v>
                </c:pt>
                <c:pt idx="4105">
                  <c:v>6.9329999999999999E-3</c:v>
                </c:pt>
                <c:pt idx="4106">
                  <c:v>4.8529999999999997E-3</c:v>
                </c:pt>
                <c:pt idx="4107">
                  <c:v>3.1310000000000001E-3</c:v>
                </c:pt>
                <c:pt idx="4108">
                  <c:v>1.8450000000000001E-3</c:v>
                </c:pt>
                <c:pt idx="4109">
                  <c:v>1.0679999999999999E-3</c:v>
                </c:pt>
                <c:pt idx="4110">
                  <c:v>8.43E-4</c:v>
                </c:pt>
                <c:pt idx="4111">
                  <c:v>6.6500000000000001E-4</c:v>
                </c:pt>
                <c:pt idx="4112">
                  <c:v>7.8399999999999997E-4</c:v>
                </c:pt>
                <c:pt idx="4113">
                  <c:v>9.9099999999999991E-4</c:v>
                </c:pt>
                <c:pt idx="4114">
                  <c:v>1.217E-3</c:v>
                </c:pt>
                <c:pt idx="4115">
                  <c:v>1.5579999999999999E-3</c:v>
                </c:pt>
                <c:pt idx="4116">
                  <c:v>2.1589999999999999E-3</c:v>
                </c:pt>
                <c:pt idx="4117">
                  <c:v>3.0839999999999999E-3</c:v>
                </c:pt>
                <c:pt idx="4118">
                  <c:v>4.3070000000000001E-3</c:v>
                </c:pt>
                <c:pt idx="4119">
                  <c:v>5.8019999999999999E-3</c:v>
                </c:pt>
                <c:pt idx="4120">
                  <c:v>7.5979999999999997E-3</c:v>
                </c:pt>
                <c:pt idx="4121">
                  <c:v>9.7330000000000003E-3</c:v>
                </c:pt>
                <c:pt idx="4122">
                  <c:v>1.2132E-2</c:v>
                </c:pt>
                <c:pt idx="4123">
                  <c:v>1.4551E-2</c:v>
                </c:pt>
                <c:pt idx="4124">
                  <c:v>1.6723999999999999E-2</c:v>
                </c:pt>
                <c:pt idx="4125">
                  <c:v>1.8637999999999998E-2</c:v>
                </c:pt>
                <c:pt idx="4126">
                  <c:v>2.0614E-2</c:v>
                </c:pt>
                <c:pt idx="4127">
                  <c:v>2.3040999999999999E-2</c:v>
                </c:pt>
                <c:pt idx="4128">
                  <c:v>2.6019E-2</c:v>
                </c:pt>
                <c:pt idx="4129">
                  <c:v>2.9318E-2</c:v>
                </c:pt>
                <c:pt idx="4130">
                  <c:v>3.2661999999999997E-2</c:v>
                </c:pt>
                <c:pt idx="4131">
                  <c:v>3.5980999999999999E-2</c:v>
                </c:pt>
                <c:pt idx="4132">
                  <c:v>3.9372999999999998E-2</c:v>
                </c:pt>
                <c:pt idx="4133">
                  <c:v>4.2913E-2</c:v>
                </c:pt>
                <c:pt idx="4134">
                  <c:v>4.6566999999999997E-2</c:v>
                </c:pt>
                <c:pt idx="4135">
                  <c:v>5.0252999999999999E-2</c:v>
                </c:pt>
                <c:pt idx="4136">
                  <c:v>5.3883E-2</c:v>
                </c:pt>
                <c:pt idx="4137">
                  <c:v>5.7336999999999999E-2</c:v>
                </c:pt>
                <c:pt idx="4138">
                  <c:v>6.0448000000000002E-2</c:v>
                </c:pt>
                <c:pt idx="4139">
                  <c:v>6.3108999999999998E-2</c:v>
                </c:pt>
                <c:pt idx="4140">
                  <c:v>6.5377000000000005E-2</c:v>
                </c:pt>
                <c:pt idx="4141">
                  <c:v>6.7404000000000006E-2</c:v>
                </c:pt>
                <c:pt idx="4142">
                  <c:v>6.9235000000000005E-2</c:v>
                </c:pt>
                <c:pt idx="4143">
                  <c:v>7.0741999999999999E-2</c:v>
                </c:pt>
                <c:pt idx="4144">
                  <c:v>7.1784000000000001E-2</c:v>
                </c:pt>
                <c:pt idx="4145">
                  <c:v>7.2350999999999999E-2</c:v>
                </c:pt>
                <c:pt idx="4146">
                  <c:v>7.2522000000000003E-2</c:v>
                </c:pt>
                <c:pt idx="4147">
                  <c:v>7.2345999999999994E-2</c:v>
                </c:pt>
                <c:pt idx="4148">
                  <c:v>7.1820999999999996E-2</c:v>
                </c:pt>
                <c:pt idx="4149">
                  <c:v>7.0787000000000003E-2</c:v>
                </c:pt>
                <c:pt idx="4150">
                  <c:v>6.9620000000000001E-2</c:v>
                </c:pt>
                <c:pt idx="4151">
                  <c:v>6.8454000000000001E-2</c:v>
                </c:pt>
                <c:pt idx="4152">
                  <c:v>6.7226999999999995E-2</c:v>
                </c:pt>
                <c:pt idx="4153">
                  <c:v>6.5730999999999998E-2</c:v>
                </c:pt>
                <c:pt idx="4154">
                  <c:v>6.3875000000000001E-2</c:v>
                </c:pt>
                <c:pt idx="4155">
                  <c:v>6.1783999999999999E-2</c:v>
                </c:pt>
                <c:pt idx="4156">
                  <c:v>5.9587000000000001E-2</c:v>
                </c:pt>
                <c:pt idx="4157">
                  <c:v>5.7241E-2</c:v>
                </c:pt>
                <c:pt idx="4158">
                  <c:v>5.4651999999999999E-2</c:v>
                </c:pt>
                <c:pt idx="4159">
                  <c:v>5.1839000000000003E-2</c:v>
                </c:pt>
                <c:pt idx="4160">
                  <c:v>4.8908E-2</c:v>
                </c:pt>
                <c:pt idx="4161">
                  <c:v>4.5945E-2</c:v>
                </c:pt>
                <c:pt idx="4162">
                  <c:v>4.3006000000000003E-2</c:v>
                </c:pt>
                <c:pt idx="4163">
                  <c:v>4.0125000000000001E-2</c:v>
                </c:pt>
                <c:pt idx="4164">
                  <c:v>3.7234999999999997E-2</c:v>
                </c:pt>
                <c:pt idx="4165">
                  <c:v>3.4172000000000001E-2</c:v>
                </c:pt>
                <c:pt idx="4166">
                  <c:v>3.083E-2</c:v>
                </c:pt>
                <c:pt idx="4167">
                  <c:v>2.7319E-2</c:v>
                </c:pt>
                <c:pt idx="4168">
                  <c:v>2.3952000000000001E-2</c:v>
                </c:pt>
                <c:pt idx="4169">
                  <c:v>2.1076000000000001E-2</c:v>
                </c:pt>
                <c:pt idx="4170">
                  <c:v>1.8845000000000001E-2</c:v>
                </c:pt>
                <c:pt idx="4171">
                  <c:v>1.7142999999999999E-2</c:v>
                </c:pt>
                <c:pt idx="4172">
                  <c:v>1.5733E-2</c:v>
                </c:pt>
                <c:pt idx="4173">
                  <c:v>1.4508999999999999E-2</c:v>
                </c:pt>
                <c:pt idx="4174">
                  <c:v>1.3540999999999999E-2</c:v>
                </c:pt>
                <c:pt idx="4175">
                  <c:v>1.2832E-2</c:v>
                </c:pt>
                <c:pt idx="4176">
                  <c:v>1.2146000000000001E-2</c:v>
                </c:pt>
                <c:pt idx="4177">
                  <c:v>1.1197E-2</c:v>
                </c:pt>
                <c:pt idx="4178">
                  <c:v>9.9950000000000004E-3</c:v>
                </c:pt>
                <c:pt idx="4179">
                  <c:v>8.8459999999999997E-3</c:v>
                </c:pt>
                <c:pt idx="4180">
                  <c:v>7.9889999999999996E-3</c:v>
                </c:pt>
                <c:pt idx="4181">
                  <c:v>7.378E-3</c:v>
                </c:pt>
                <c:pt idx="4182">
                  <c:v>6.842E-3</c:v>
                </c:pt>
                <c:pt idx="4183">
                  <c:v>6.3249999999999999E-3</c:v>
                </c:pt>
                <c:pt idx="4184">
                  <c:v>5.8890000000000001E-3</c:v>
                </c:pt>
                <c:pt idx="4185">
                  <c:v>5.5539999999999999E-3</c:v>
                </c:pt>
                <c:pt idx="4186">
                  <c:v>5.1809999999999998E-3</c:v>
                </c:pt>
                <c:pt idx="4187">
                  <c:v>4.542E-3</c:v>
                </c:pt>
                <c:pt idx="4188">
                  <c:v>3.5479999999999999E-3</c:v>
                </c:pt>
                <c:pt idx="4189">
                  <c:v>2.405E-3</c:v>
                </c:pt>
                <c:pt idx="4190">
                  <c:v>1.5070000000000001E-3</c:v>
                </c:pt>
                <c:pt idx="4191">
                  <c:v>1.157E-3</c:v>
                </c:pt>
                <c:pt idx="4192">
                  <c:v>8.43E-4</c:v>
                </c:pt>
                <c:pt idx="4193">
                  <c:v>1.052E-3</c:v>
                </c:pt>
                <c:pt idx="4194">
                  <c:v>1.75E-3</c:v>
                </c:pt>
                <c:pt idx="4195">
                  <c:v>2.8630000000000001E-3</c:v>
                </c:pt>
                <c:pt idx="4196">
                  <c:v>4.542E-3</c:v>
                </c:pt>
                <c:pt idx="4197">
                  <c:v>7.0590000000000002E-3</c:v>
                </c:pt>
                <c:pt idx="4198">
                  <c:v>1.0475E-2</c:v>
                </c:pt>
                <c:pt idx="4199">
                  <c:v>1.4520999999999999E-2</c:v>
                </c:pt>
                <c:pt idx="4200">
                  <c:v>1.8890000000000001E-2</c:v>
                </c:pt>
                <c:pt idx="4201">
                  <c:v>2.3588000000000001E-2</c:v>
                </c:pt>
                <c:pt idx="4202">
                  <c:v>2.8894E-2</c:v>
                </c:pt>
                <c:pt idx="4203">
                  <c:v>3.5007000000000003E-2</c:v>
                </c:pt>
                <c:pt idx="4204">
                  <c:v>4.1766999999999999E-2</c:v>
                </c:pt>
                <c:pt idx="4205">
                  <c:v>4.8710000000000003E-2</c:v>
                </c:pt>
                <c:pt idx="4206">
                  <c:v>5.5382000000000001E-2</c:v>
                </c:pt>
                <c:pt idx="4207">
                  <c:v>6.1573999999999997E-2</c:v>
                </c:pt>
                <c:pt idx="4208">
                  <c:v>6.7277000000000003E-2</c:v>
                </c:pt>
                <c:pt idx="4209">
                  <c:v>7.2474999999999998E-2</c:v>
                </c:pt>
                <c:pt idx="4210">
                  <c:v>7.707E-2</c:v>
                </c:pt>
                <c:pt idx="4211">
                  <c:v>8.1036999999999998E-2</c:v>
                </c:pt>
                <c:pt idx="4212">
                  <c:v>8.4526000000000004E-2</c:v>
                </c:pt>
                <c:pt idx="4213">
                  <c:v>8.7728E-2</c:v>
                </c:pt>
                <c:pt idx="4214">
                  <c:v>9.0730000000000005E-2</c:v>
                </c:pt>
                <c:pt idx="4215">
                  <c:v>9.3530000000000002E-2</c:v>
                </c:pt>
                <c:pt idx="4216">
                  <c:v>9.6091999999999997E-2</c:v>
                </c:pt>
                <c:pt idx="4217">
                  <c:v>9.8352999999999996E-2</c:v>
                </c:pt>
                <c:pt idx="4218">
                  <c:v>0.100351</c:v>
                </c:pt>
                <c:pt idx="4219">
                  <c:v>0.102393</c:v>
                </c:pt>
                <c:pt idx="4220">
                  <c:v>0.104868</c:v>
                </c:pt>
                <c:pt idx="4221">
                  <c:v>0.107831</c:v>
                </c:pt>
                <c:pt idx="4222">
                  <c:v>0.110945</c:v>
                </c:pt>
                <c:pt idx="4223">
                  <c:v>0.113954</c:v>
                </c:pt>
                <c:pt idx="4224">
                  <c:v>0.11698600000000001</c:v>
                </c:pt>
                <c:pt idx="4225">
                  <c:v>0.12032900000000001</c:v>
                </c:pt>
                <c:pt idx="4226">
                  <c:v>0.124101</c:v>
                </c:pt>
                <c:pt idx="4227">
                  <c:v>0.12814800000000001</c:v>
                </c:pt>
                <c:pt idx="4228">
                  <c:v>0.132106</c:v>
                </c:pt>
                <c:pt idx="4229">
                  <c:v>0.13555500000000001</c:v>
                </c:pt>
                <c:pt idx="4230">
                  <c:v>0.13828099999999999</c:v>
                </c:pt>
                <c:pt idx="4231">
                  <c:v>0.14036699999999999</c:v>
                </c:pt>
                <c:pt idx="4232">
                  <c:v>0.14197899999999999</c:v>
                </c:pt>
                <c:pt idx="4233">
                  <c:v>0.143125</c:v>
                </c:pt>
                <c:pt idx="4234">
                  <c:v>0.14371800000000001</c:v>
                </c:pt>
                <c:pt idx="4235">
                  <c:v>0.14371800000000001</c:v>
                </c:pt>
                <c:pt idx="4236">
                  <c:v>0.143098</c:v>
                </c:pt>
                <c:pt idx="4237">
                  <c:v>0.14177500000000001</c:v>
                </c:pt>
                <c:pt idx="4238">
                  <c:v>0.13972000000000001</c:v>
                </c:pt>
                <c:pt idx="4239">
                  <c:v>0.137073</c:v>
                </c:pt>
                <c:pt idx="4240">
                  <c:v>0.13405900000000001</c:v>
                </c:pt>
                <c:pt idx="4241">
                  <c:v>0.13083500000000001</c:v>
                </c:pt>
                <c:pt idx="4242">
                  <c:v>0.127474</c:v>
                </c:pt>
                <c:pt idx="4243">
                  <c:v>0.123991</c:v>
                </c:pt>
                <c:pt idx="4244">
                  <c:v>0.120309</c:v>
                </c:pt>
                <c:pt idx="4245">
                  <c:v>0.116311</c:v>
                </c:pt>
                <c:pt idx="4246">
                  <c:v>0.11203399999999999</c:v>
                </c:pt>
                <c:pt idx="4247">
                  <c:v>0.107723</c:v>
                </c:pt>
                <c:pt idx="4248">
                  <c:v>0.10363799999999999</c:v>
                </c:pt>
                <c:pt idx="4249">
                  <c:v>9.9948999999999996E-2</c:v>
                </c:pt>
                <c:pt idx="4250">
                  <c:v>9.6773999999999999E-2</c:v>
                </c:pt>
                <c:pt idx="4251">
                  <c:v>9.4150999999999999E-2</c:v>
                </c:pt>
                <c:pt idx="4252">
                  <c:v>9.1956999999999997E-2</c:v>
                </c:pt>
                <c:pt idx="4253">
                  <c:v>9.0089000000000002E-2</c:v>
                </c:pt>
                <c:pt idx="4254">
                  <c:v>8.8650999999999994E-2</c:v>
                </c:pt>
                <c:pt idx="4255">
                  <c:v>8.7790999999999994E-2</c:v>
                </c:pt>
                <c:pt idx="4256">
                  <c:v>8.7392999999999998E-2</c:v>
                </c:pt>
                <c:pt idx="4257">
                  <c:v>8.7107000000000004E-2</c:v>
                </c:pt>
                <c:pt idx="4258">
                  <c:v>8.6627999999999997E-2</c:v>
                </c:pt>
                <c:pt idx="4259">
                  <c:v>8.5833999999999994E-2</c:v>
                </c:pt>
                <c:pt idx="4260">
                  <c:v>8.4753999999999996E-2</c:v>
                </c:pt>
                <c:pt idx="4261">
                  <c:v>8.3512000000000003E-2</c:v>
                </c:pt>
                <c:pt idx="4262">
                  <c:v>8.226E-2</c:v>
                </c:pt>
                <c:pt idx="4263">
                  <c:v>8.1077999999999997E-2</c:v>
                </c:pt>
                <c:pt idx="4264">
                  <c:v>7.9912999999999998E-2</c:v>
                </c:pt>
                <c:pt idx="4265">
                  <c:v>7.8578999999999996E-2</c:v>
                </c:pt>
                <c:pt idx="4266">
                  <c:v>7.6752000000000001E-2</c:v>
                </c:pt>
                <c:pt idx="4267">
                  <c:v>7.3995000000000005E-2</c:v>
                </c:pt>
                <c:pt idx="4268">
                  <c:v>6.9884000000000002E-2</c:v>
                </c:pt>
                <c:pt idx="4269">
                  <c:v>6.4360000000000001E-2</c:v>
                </c:pt>
                <c:pt idx="4270">
                  <c:v>5.8812999999999997E-2</c:v>
                </c:pt>
                <c:pt idx="4271">
                  <c:v>5.7001999999999997E-2</c:v>
                </c:pt>
                <c:pt idx="4272">
                  <c:v>6.0160999999999999E-2</c:v>
                </c:pt>
                <c:pt idx="4273">
                  <c:v>6.5681000000000003E-2</c:v>
                </c:pt>
                <c:pt idx="4274">
                  <c:v>7.1502999999999997E-2</c:v>
                </c:pt>
                <c:pt idx="4275">
                  <c:v>7.6720999999999998E-2</c:v>
                </c:pt>
                <c:pt idx="4276">
                  <c:v>8.1004999999999994E-2</c:v>
                </c:pt>
                <c:pt idx="4277">
                  <c:v>8.4334000000000006E-2</c:v>
                </c:pt>
                <c:pt idx="4278">
                  <c:v>8.6796999999999999E-2</c:v>
                </c:pt>
                <c:pt idx="4279">
                  <c:v>8.8352E-2</c:v>
                </c:pt>
                <c:pt idx="4280">
                  <c:v>8.8826000000000002E-2</c:v>
                </c:pt>
                <c:pt idx="4281">
                  <c:v>8.8174000000000002E-2</c:v>
                </c:pt>
                <c:pt idx="4282">
                  <c:v>8.6607000000000003E-2</c:v>
                </c:pt>
                <c:pt idx="4283">
                  <c:v>8.4418999999999994E-2</c:v>
                </c:pt>
                <c:pt idx="4284">
                  <c:v>8.1715999999999997E-2</c:v>
                </c:pt>
                <c:pt idx="4285">
                  <c:v>7.8362000000000001E-2</c:v>
                </c:pt>
                <c:pt idx="4286">
                  <c:v>7.4179999999999996E-2</c:v>
                </c:pt>
                <c:pt idx="4287">
                  <c:v>6.9176000000000001E-2</c:v>
                </c:pt>
                <c:pt idx="4288">
                  <c:v>6.3531000000000004E-2</c:v>
                </c:pt>
                <c:pt idx="4289">
                  <c:v>5.7391999999999999E-2</c:v>
                </c:pt>
                <c:pt idx="4290">
                  <c:v>5.0777999999999997E-2</c:v>
                </c:pt>
                <c:pt idx="4291">
                  <c:v>4.3822E-2</c:v>
                </c:pt>
                <c:pt idx="4292">
                  <c:v>3.7231E-2</c:v>
                </c:pt>
                <c:pt idx="4293">
                  <c:v>3.2532999999999999E-2</c:v>
                </c:pt>
                <c:pt idx="4294">
                  <c:v>3.1105000000000001E-2</c:v>
                </c:pt>
                <c:pt idx="4295">
                  <c:v>3.4438000000000003E-2</c:v>
                </c:pt>
                <c:pt idx="4296">
                  <c:v>3.9198999999999998E-2</c:v>
                </c:pt>
                <c:pt idx="4297">
                  <c:v>4.2146999999999997E-2</c:v>
                </c:pt>
                <c:pt idx="4298">
                  <c:v>4.3594000000000001E-2</c:v>
                </c:pt>
                <c:pt idx="4299">
                  <c:v>4.4445999999999999E-2</c:v>
                </c:pt>
                <c:pt idx="4300">
                  <c:v>4.5089999999999998E-2</c:v>
                </c:pt>
                <c:pt idx="4301">
                  <c:v>4.5545000000000002E-2</c:v>
                </c:pt>
                <c:pt idx="4302">
                  <c:v>4.5739000000000002E-2</c:v>
                </c:pt>
                <c:pt idx="4303">
                  <c:v>4.5627000000000001E-2</c:v>
                </c:pt>
                <c:pt idx="4304">
                  <c:v>4.5171000000000003E-2</c:v>
                </c:pt>
                <c:pt idx="4305">
                  <c:v>4.4352999999999997E-2</c:v>
                </c:pt>
                <c:pt idx="4306">
                  <c:v>4.3235999999999997E-2</c:v>
                </c:pt>
                <c:pt idx="4307">
                  <c:v>4.1938000000000003E-2</c:v>
                </c:pt>
                <c:pt idx="4308">
                  <c:v>4.0550999999999997E-2</c:v>
                </c:pt>
                <c:pt idx="4309">
                  <c:v>3.9107000000000003E-2</c:v>
                </c:pt>
                <c:pt idx="4310">
                  <c:v>3.7697000000000001E-2</c:v>
                </c:pt>
                <c:pt idx="4311">
                  <c:v>3.6547000000000003E-2</c:v>
                </c:pt>
                <c:pt idx="4312">
                  <c:v>3.5885E-2</c:v>
                </c:pt>
                <c:pt idx="4313">
                  <c:v>3.5720000000000002E-2</c:v>
                </c:pt>
                <c:pt idx="4314">
                  <c:v>3.5864E-2</c:v>
                </c:pt>
                <c:pt idx="4315">
                  <c:v>3.6179999999999997E-2</c:v>
                </c:pt>
                <c:pt idx="4316">
                  <c:v>3.6720000000000003E-2</c:v>
                </c:pt>
                <c:pt idx="4317">
                  <c:v>3.7649000000000002E-2</c:v>
                </c:pt>
                <c:pt idx="4318">
                  <c:v>3.9122999999999998E-2</c:v>
                </c:pt>
                <c:pt idx="4319">
                  <c:v>4.1175999999999997E-2</c:v>
                </c:pt>
                <c:pt idx="4320">
                  <c:v>4.3755000000000002E-2</c:v>
                </c:pt>
                <c:pt idx="4321">
                  <c:v>4.6919000000000002E-2</c:v>
                </c:pt>
                <c:pt idx="4322">
                  <c:v>5.0835999999999999E-2</c:v>
                </c:pt>
                <c:pt idx="4323">
                  <c:v>5.5418000000000002E-2</c:v>
                </c:pt>
                <c:pt idx="4324">
                  <c:v>6.0113E-2</c:v>
                </c:pt>
                <c:pt idx="4325">
                  <c:v>6.4269000000000007E-2</c:v>
                </c:pt>
                <c:pt idx="4326">
                  <c:v>6.7571000000000006E-2</c:v>
                </c:pt>
                <c:pt idx="4327">
                  <c:v>7.0013000000000006E-2</c:v>
                </c:pt>
                <c:pt idx="4328">
                  <c:v>7.1680999999999995E-2</c:v>
                </c:pt>
                <c:pt idx="4329">
                  <c:v>7.2727E-2</c:v>
                </c:pt>
                <c:pt idx="4330">
                  <c:v>7.3347999999999997E-2</c:v>
                </c:pt>
                <c:pt idx="4331">
                  <c:v>7.3610999999999996E-2</c:v>
                </c:pt>
                <c:pt idx="4332">
                  <c:v>7.3388999999999996E-2</c:v>
                </c:pt>
                <c:pt idx="4333">
                  <c:v>7.2595000000000007E-2</c:v>
                </c:pt>
                <c:pt idx="4334">
                  <c:v>7.1420999999999998E-2</c:v>
                </c:pt>
                <c:pt idx="4335">
                  <c:v>7.0272000000000001E-2</c:v>
                </c:pt>
                <c:pt idx="4336">
                  <c:v>6.9409999999999999E-2</c:v>
                </c:pt>
                <c:pt idx="4337">
                  <c:v>6.8693000000000004E-2</c:v>
                </c:pt>
                <c:pt idx="4338">
                  <c:v>6.7763000000000004E-2</c:v>
                </c:pt>
                <c:pt idx="4339">
                  <c:v>6.6417000000000004E-2</c:v>
                </c:pt>
                <c:pt idx="4340">
                  <c:v>6.4764000000000002E-2</c:v>
                </c:pt>
                <c:pt idx="4341">
                  <c:v>6.3108999999999998E-2</c:v>
                </c:pt>
                <c:pt idx="4342">
                  <c:v>6.1790999999999999E-2</c:v>
                </c:pt>
                <c:pt idx="4343">
                  <c:v>6.1079000000000001E-2</c:v>
                </c:pt>
                <c:pt idx="4344">
                  <c:v>6.1142000000000002E-2</c:v>
                </c:pt>
                <c:pt idx="4345">
                  <c:v>6.2045000000000003E-2</c:v>
                </c:pt>
                <c:pt idx="4346">
                  <c:v>6.3630000000000006E-2</c:v>
                </c:pt>
                <c:pt idx="4347">
                  <c:v>6.5406000000000006E-2</c:v>
                </c:pt>
                <c:pt idx="4348">
                  <c:v>6.6778000000000004E-2</c:v>
                </c:pt>
                <c:pt idx="4349">
                  <c:v>6.7489999999999994E-2</c:v>
                </c:pt>
                <c:pt idx="4350">
                  <c:v>6.7766000000000007E-2</c:v>
                </c:pt>
                <c:pt idx="4351">
                  <c:v>6.7974999999999994E-2</c:v>
                </c:pt>
                <c:pt idx="4352">
                  <c:v>6.8275000000000002E-2</c:v>
                </c:pt>
                <c:pt idx="4353">
                  <c:v>6.8525000000000003E-2</c:v>
                </c:pt>
                <c:pt idx="4354">
                  <c:v>6.8498000000000003E-2</c:v>
                </c:pt>
                <c:pt idx="4355">
                  <c:v>6.8151000000000003E-2</c:v>
                </c:pt>
                <c:pt idx="4356">
                  <c:v>6.7722000000000004E-2</c:v>
                </c:pt>
                <c:pt idx="4357">
                  <c:v>6.7527000000000004E-2</c:v>
                </c:pt>
                <c:pt idx="4358">
                  <c:v>6.7688999999999999E-2</c:v>
                </c:pt>
                <c:pt idx="4359">
                  <c:v>6.8014000000000005E-2</c:v>
                </c:pt>
                <c:pt idx="4360">
                  <c:v>6.8031999999999995E-2</c:v>
                </c:pt>
                <c:pt idx="4361">
                  <c:v>6.7191000000000001E-2</c:v>
                </c:pt>
                <c:pt idx="4362">
                  <c:v>6.5289E-2</c:v>
                </c:pt>
                <c:pt idx="4363">
                  <c:v>6.2775999999999998E-2</c:v>
                </c:pt>
                <c:pt idx="4364">
                  <c:v>6.0469000000000002E-2</c:v>
                </c:pt>
                <c:pt idx="4365">
                  <c:v>5.8922000000000002E-2</c:v>
                </c:pt>
                <c:pt idx="4366">
                  <c:v>5.8143E-2</c:v>
                </c:pt>
                <c:pt idx="4367">
                  <c:v>5.7820999999999997E-2</c:v>
                </c:pt>
                <c:pt idx="4368">
                  <c:v>5.3065000000000001E-2</c:v>
                </c:pt>
                <c:pt idx="4369">
                  <c:v>4.8311E-2</c:v>
                </c:pt>
                <c:pt idx="4370">
                  <c:v>4.3556999999999998E-2</c:v>
                </c:pt>
                <c:pt idx="4371">
                  <c:v>3.8804999999999999E-2</c:v>
                </c:pt>
                <c:pt idx="4372">
                  <c:v>3.4055000000000002E-2</c:v>
                </c:pt>
                <c:pt idx="4373">
                  <c:v>2.9305999999999999E-2</c:v>
                </c:pt>
                <c:pt idx="4374">
                  <c:v>2.4559000000000001E-2</c:v>
                </c:pt>
                <c:pt idx="4375">
                  <c:v>1.9813000000000001E-2</c:v>
                </c:pt>
                <c:pt idx="4376">
                  <c:v>1.5068E-2</c:v>
                </c:pt>
                <c:pt idx="4377">
                  <c:v>1.0325000000000001E-2</c:v>
                </c:pt>
                <c:pt idx="4378">
                  <c:v>5.5830000000000003E-3</c:v>
                </c:pt>
                <c:pt idx="4379">
                  <c:v>8.43E-4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1A46-0F47-BE5F-CF41C3384C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8509176"/>
        <c:axId val="608516312"/>
      </c:scatterChart>
      <c:valAx>
        <c:axId val="608509176"/>
        <c:scaling>
          <c:orientation val="maxMin"/>
          <c:max val="3700"/>
          <c:min val="6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608516312"/>
        <c:crosses val="autoZero"/>
        <c:crossBetween val="midCat"/>
      </c:valAx>
      <c:valAx>
        <c:axId val="608516312"/>
        <c:scaling>
          <c:orientation val="minMax"/>
          <c:max val="2"/>
          <c:min val="0"/>
        </c:scaling>
        <c:delete val="0"/>
        <c:axPos val="r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608509176"/>
        <c:crosses val="autoZero"/>
        <c:crossBetween val="midCat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latin typeface="+mj-lt"/>
        </a:defRPr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Grattage!$B$1</c:f>
              <c:strCache>
                <c:ptCount val="1"/>
                <c:pt idx="0">
                  <c:v>Trichoderma-grattage-A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Grattage!$B$2:$B$4381</c:f>
              <c:numCache>
                <c:formatCode>General</c:formatCode>
                <c:ptCount val="4380"/>
                <c:pt idx="0">
                  <c:v>0</c:v>
                </c:pt>
                <c:pt idx="1">
                  <c:v>4.6299999999999998E-4</c:v>
                </c:pt>
                <c:pt idx="2">
                  <c:v>9.2699999999999998E-4</c:v>
                </c:pt>
                <c:pt idx="3">
                  <c:v>1.3929999999999999E-3</c:v>
                </c:pt>
                <c:pt idx="4">
                  <c:v>1.861E-3</c:v>
                </c:pt>
                <c:pt idx="5">
                  <c:v>2.3310000000000002E-3</c:v>
                </c:pt>
                <c:pt idx="6">
                  <c:v>2.8019999999999998E-3</c:v>
                </c:pt>
                <c:pt idx="7">
                  <c:v>3.2750000000000001E-3</c:v>
                </c:pt>
                <c:pt idx="8">
                  <c:v>3.7490000000000002E-3</c:v>
                </c:pt>
                <c:pt idx="9">
                  <c:v>4.2259999999999997E-3</c:v>
                </c:pt>
                <c:pt idx="10">
                  <c:v>4.7039999999999998E-3</c:v>
                </c:pt>
                <c:pt idx="11">
                  <c:v>5.1830000000000001E-3</c:v>
                </c:pt>
                <c:pt idx="12">
                  <c:v>5.6639999999999998E-3</c:v>
                </c:pt>
                <c:pt idx="13">
                  <c:v>4.6829999999999997E-3</c:v>
                </c:pt>
                <c:pt idx="14">
                  <c:v>3.7529999999999998E-3</c:v>
                </c:pt>
                <c:pt idx="15">
                  <c:v>3.0240000000000002E-3</c:v>
                </c:pt>
                <c:pt idx="16">
                  <c:v>2.7430000000000002E-3</c:v>
                </c:pt>
                <c:pt idx="17">
                  <c:v>3.179E-3</c:v>
                </c:pt>
                <c:pt idx="18">
                  <c:v>4.3109999999999997E-3</c:v>
                </c:pt>
                <c:pt idx="19">
                  <c:v>5.7400000000000003E-3</c:v>
                </c:pt>
                <c:pt idx="20">
                  <c:v>7.1159999999999999E-3</c:v>
                </c:pt>
                <c:pt idx="21">
                  <c:v>8.4759999999999992E-3</c:v>
                </c:pt>
                <c:pt idx="22">
                  <c:v>1.0215999999999999E-2</c:v>
                </c:pt>
                <c:pt idx="23">
                  <c:v>1.2860999999999999E-2</c:v>
                </c:pt>
                <c:pt idx="24">
                  <c:v>1.6140999999999999E-2</c:v>
                </c:pt>
                <c:pt idx="25">
                  <c:v>1.8595E-2</c:v>
                </c:pt>
                <c:pt idx="26">
                  <c:v>1.9164E-2</c:v>
                </c:pt>
                <c:pt idx="27">
                  <c:v>1.7989000000000002E-2</c:v>
                </c:pt>
                <c:pt idx="28">
                  <c:v>1.6050999999999999E-2</c:v>
                </c:pt>
                <c:pt idx="29">
                  <c:v>1.422E-2</c:v>
                </c:pt>
                <c:pt idx="30">
                  <c:v>1.2751E-2</c:v>
                </c:pt>
                <c:pt idx="31">
                  <c:v>1.1546000000000001E-2</c:v>
                </c:pt>
                <c:pt idx="32">
                  <c:v>1.0511E-2</c:v>
                </c:pt>
                <c:pt idx="33">
                  <c:v>9.5919999999999998E-3</c:v>
                </c:pt>
                <c:pt idx="34">
                  <c:v>8.6960000000000006E-3</c:v>
                </c:pt>
                <c:pt idx="35">
                  <c:v>7.6969999999999998E-3</c:v>
                </c:pt>
                <c:pt idx="36">
                  <c:v>6.6569999999999997E-3</c:v>
                </c:pt>
                <c:pt idx="37">
                  <c:v>5.947E-3</c:v>
                </c:pt>
                <c:pt idx="38">
                  <c:v>6.051E-3</c:v>
                </c:pt>
                <c:pt idx="39">
                  <c:v>7.2649999999999998E-3</c:v>
                </c:pt>
                <c:pt idx="40">
                  <c:v>9.5420000000000001E-3</c:v>
                </c:pt>
                <c:pt idx="41">
                  <c:v>1.2491E-2</c:v>
                </c:pt>
                <c:pt idx="42">
                  <c:v>1.5571E-2</c:v>
                </c:pt>
                <c:pt idx="43">
                  <c:v>1.8481999999999998E-2</c:v>
                </c:pt>
                <c:pt idx="44">
                  <c:v>2.1429E-2</c:v>
                </c:pt>
                <c:pt idx="45">
                  <c:v>2.4825E-2</c:v>
                </c:pt>
                <c:pt idx="46">
                  <c:v>2.8785999999999999E-2</c:v>
                </c:pt>
                <c:pt idx="47">
                  <c:v>3.2865999999999999E-2</c:v>
                </c:pt>
                <c:pt idx="48">
                  <c:v>3.6138999999999998E-2</c:v>
                </c:pt>
                <c:pt idx="49">
                  <c:v>3.8275999999999998E-2</c:v>
                </c:pt>
                <c:pt idx="50">
                  <c:v>4.0281999999999998E-2</c:v>
                </c:pt>
                <c:pt idx="51">
                  <c:v>4.2902999999999997E-2</c:v>
                </c:pt>
                <c:pt idx="52">
                  <c:v>4.5995000000000001E-2</c:v>
                </c:pt>
                <c:pt idx="53">
                  <c:v>4.9248E-2</c:v>
                </c:pt>
                <c:pt idx="54">
                  <c:v>5.2331999999999997E-2</c:v>
                </c:pt>
                <c:pt idx="55">
                  <c:v>5.4762999999999999E-2</c:v>
                </c:pt>
                <c:pt idx="56">
                  <c:v>5.6335999999999997E-2</c:v>
                </c:pt>
                <c:pt idx="57">
                  <c:v>5.7472000000000002E-2</c:v>
                </c:pt>
                <c:pt idx="58">
                  <c:v>5.8654999999999999E-2</c:v>
                </c:pt>
                <c:pt idx="59">
                  <c:v>5.9859000000000002E-2</c:v>
                </c:pt>
                <c:pt idx="60">
                  <c:v>6.0680999999999999E-2</c:v>
                </c:pt>
                <c:pt idx="61">
                  <c:v>6.0957999999999998E-2</c:v>
                </c:pt>
                <c:pt idx="62">
                  <c:v>6.0840999999999999E-2</c:v>
                </c:pt>
                <c:pt idx="63">
                  <c:v>6.0275000000000002E-2</c:v>
                </c:pt>
                <c:pt idx="64">
                  <c:v>5.8768000000000001E-2</c:v>
                </c:pt>
                <c:pt idx="65">
                  <c:v>5.5921999999999999E-2</c:v>
                </c:pt>
                <c:pt idx="66">
                  <c:v>5.2037E-2</c:v>
                </c:pt>
                <c:pt idx="67">
                  <c:v>4.7924000000000001E-2</c:v>
                </c:pt>
                <c:pt idx="68">
                  <c:v>4.4367999999999998E-2</c:v>
                </c:pt>
                <c:pt idx="69">
                  <c:v>4.1780999999999999E-2</c:v>
                </c:pt>
                <c:pt idx="70">
                  <c:v>4.0155000000000003E-2</c:v>
                </c:pt>
                <c:pt idx="71">
                  <c:v>3.9244000000000001E-2</c:v>
                </c:pt>
                <c:pt idx="72">
                  <c:v>3.8856000000000002E-2</c:v>
                </c:pt>
                <c:pt idx="73">
                  <c:v>3.8987000000000001E-2</c:v>
                </c:pt>
                <c:pt idx="74">
                  <c:v>3.9669999999999997E-2</c:v>
                </c:pt>
                <c:pt idx="75">
                  <c:v>4.0844999999999999E-2</c:v>
                </c:pt>
                <c:pt idx="76">
                  <c:v>4.2278000000000003E-2</c:v>
                </c:pt>
                <c:pt idx="77">
                  <c:v>4.2640999999999998E-2</c:v>
                </c:pt>
                <c:pt idx="78">
                  <c:v>4.3748000000000002E-2</c:v>
                </c:pt>
                <c:pt idx="79">
                  <c:v>4.5484999999999998E-2</c:v>
                </c:pt>
                <c:pt idx="80">
                  <c:v>4.7939000000000002E-2</c:v>
                </c:pt>
                <c:pt idx="81">
                  <c:v>5.1247000000000001E-2</c:v>
                </c:pt>
                <c:pt idx="82">
                  <c:v>5.5121000000000003E-2</c:v>
                </c:pt>
                <c:pt idx="83">
                  <c:v>5.8743999999999998E-2</c:v>
                </c:pt>
                <c:pt idx="84">
                  <c:v>6.1450999999999999E-2</c:v>
                </c:pt>
                <c:pt idx="85">
                  <c:v>6.3270000000000007E-2</c:v>
                </c:pt>
                <c:pt idx="86">
                  <c:v>6.4435999999999993E-2</c:v>
                </c:pt>
                <c:pt idx="87">
                  <c:v>6.4929000000000001E-2</c:v>
                </c:pt>
                <c:pt idx="88">
                  <c:v>6.4774999999999999E-2</c:v>
                </c:pt>
                <c:pt idx="89">
                  <c:v>6.4291000000000001E-2</c:v>
                </c:pt>
                <c:pt idx="90">
                  <c:v>6.3510999999999998E-2</c:v>
                </c:pt>
                <c:pt idx="91">
                  <c:v>6.2229E-2</c:v>
                </c:pt>
                <c:pt idx="92">
                  <c:v>6.0514999999999999E-2</c:v>
                </c:pt>
                <c:pt idx="93">
                  <c:v>5.8500999999999997E-2</c:v>
                </c:pt>
                <c:pt idx="94">
                  <c:v>5.6242E-2</c:v>
                </c:pt>
                <c:pt idx="95">
                  <c:v>5.3850000000000002E-2</c:v>
                </c:pt>
                <c:pt idx="96">
                  <c:v>5.1587000000000001E-2</c:v>
                </c:pt>
                <c:pt idx="97">
                  <c:v>4.9743999999999997E-2</c:v>
                </c:pt>
                <c:pt idx="98">
                  <c:v>4.8465000000000001E-2</c:v>
                </c:pt>
                <c:pt idx="99">
                  <c:v>4.7736000000000001E-2</c:v>
                </c:pt>
                <c:pt idx="100">
                  <c:v>4.7441999999999998E-2</c:v>
                </c:pt>
                <c:pt idx="101">
                  <c:v>4.7369000000000001E-2</c:v>
                </c:pt>
                <c:pt idx="102">
                  <c:v>4.7342000000000002E-2</c:v>
                </c:pt>
                <c:pt idx="103">
                  <c:v>4.7454000000000003E-2</c:v>
                </c:pt>
                <c:pt idx="104">
                  <c:v>4.7946000000000003E-2</c:v>
                </c:pt>
                <c:pt idx="105">
                  <c:v>4.8707E-2</c:v>
                </c:pt>
                <c:pt idx="106">
                  <c:v>4.9211999999999999E-2</c:v>
                </c:pt>
                <c:pt idx="107">
                  <c:v>4.9077000000000003E-2</c:v>
                </c:pt>
                <c:pt idx="108">
                  <c:v>4.8415E-2</c:v>
                </c:pt>
                <c:pt idx="109">
                  <c:v>4.7556000000000001E-2</c:v>
                </c:pt>
                <c:pt idx="110">
                  <c:v>4.6708E-2</c:v>
                </c:pt>
                <c:pt idx="111">
                  <c:v>4.5982000000000002E-2</c:v>
                </c:pt>
                <c:pt idx="112">
                  <c:v>4.5302000000000002E-2</c:v>
                </c:pt>
                <c:pt idx="113">
                  <c:v>4.4096999999999997E-2</c:v>
                </c:pt>
                <c:pt idx="114">
                  <c:v>4.1681999999999997E-2</c:v>
                </c:pt>
                <c:pt idx="115">
                  <c:v>3.8406000000000003E-2</c:v>
                </c:pt>
                <c:pt idx="116">
                  <c:v>3.5339000000000002E-2</c:v>
                </c:pt>
                <c:pt idx="117">
                  <c:v>3.3125000000000002E-2</c:v>
                </c:pt>
                <c:pt idx="118">
                  <c:v>3.1862000000000001E-2</c:v>
                </c:pt>
                <c:pt idx="119">
                  <c:v>3.1458E-2</c:v>
                </c:pt>
                <c:pt idx="120">
                  <c:v>3.1684999999999998E-2</c:v>
                </c:pt>
                <c:pt idx="121">
                  <c:v>3.2125000000000001E-2</c:v>
                </c:pt>
                <c:pt idx="122">
                  <c:v>3.2511999999999999E-2</c:v>
                </c:pt>
                <c:pt idx="123">
                  <c:v>3.3041000000000001E-2</c:v>
                </c:pt>
                <c:pt idx="124">
                  <c:v>3.4096000000000001E-2</c:v>
                </c:pt>
                <c:pt idx="125">
                  <c:v>3.5808E-2</c:v>
                </c:pt>
                <c:pt idx="126">
                  <c:v>3.7988000000000001E-2</c:v>
                </c:pt>
                <c:pt idx="127">
                  <c:v>4.0405000000000003E-2</c:v>
                </c:pt>
                <c:pt idx="128">
                  <c:v>4.2873000000000001E-2</c:v>
                </c:pt>
                <c:pt idx="129">
                  <c:v>4.5102000000000003E-2</c:v>
                </c:pt>
                <c:pt idx="130">
                  <c:v>4.6835000000000002E-2</c:v>
                </c:pt>
                <c:pt idx="131">
                  <c:v>4.8120000000000003E-2</c:v>
                </c:pt>
                <c:pt idx="132">
                  <c:v>4.9155999999999998E-2</c:v>
                </c:pt>
                <c:pt idx="133">
                  <c:v>5.0058999999999999E-2</c:v>
                </c:pt>
                <c:pt idx="134">
                  <c:v>5.0948E-2</c:v>
                </c:pt>
                <c:pt idx="135">
                  <c:v>5.2034999999999998E-2</c:v>
                </c:pt>
                <c:pt idx="136">
                  <c:v>5.3339999999999999E-2</c:v>
                </c:pt>
                <c:pt idx="137">
                  <c:v>5.4551000000000002E-2</c:v>
                </c:pt>
                <c:pt idx="138">
                  <c:v>5.5495999999999997E-2</c:v>
                </c:pt>
                <c:pt idx="139">
                  <c:v>5.6390000000000003E-2</c:v>
                </c:pt>
                <c:pt idx="140">
                  <c:v>5.7376000000000003E-2</c:v>
                </c:pt>
                <c:pt idx="141">
                  <c:v>5.8272999999999998E-2</c:v>
                </c:pt>
                <c:pt idx="142">
                  <c:v>5.8858000000000001E-2</c:v>
                </c:pt>
                <c:pt idx="143">
                  <c:v>5.9150000000000001E-2</c:v>
                </c:pt>
                <c:pt idx="144">
                  <c:v>5.9309000000000001E-2</c:v>
                </c:pt>
                <c:pt idx="145">
                  <c:v>5.9596000000000003E-2</c:v>
                </c:pt>
                <c:pt idx="146">
                  <c:v>6.0378000000000001E-2</c:v>
                </c:pt>
                <c:pt idx="147">
                  <c:v>6.1767000000000002E-2</c:v>
                </c:pt>
                <c:pt idx="148">
                  <c:v>6.3337000000000004E-2</c:v>
                </c:pt>
                <c:pt idx="149">
                  <c:v>6.4360000000000001E-2</c:v>
                </c:pt>
                <c:pt idx="150">
                  <c:v>6.4255000000000007E-2</c:v>
                </c:pt>
                <c:pt idx="151">
                  <c:v>6.3013E-2</c:v>
                </c:pt>
                <c:pt idx="152">
                  <c:v>6.1120000000000001E-2</c:v>
                </c:pt>
                <c:pt idx="153">
                  <c:v>5.9116000000000002E-2</c:v>
                </c:pt>
                <c:pt idx="154">
                  <c:v>5.7306000000000003E-2</c:v>
                </c:pt>
                <c:pt idx="155">
                  <c:v>5.5799000000000001E-2</c:v>
                </c:pt>
                <c:pt idx="156">
                  <c:v>5.4671999999999998E-2</c:v>
                </c:pt>
                <c:pt idx="157">
                  <c:v>5.4042E-2</c:v>
                </c:pt>
                <c:pt idx="158">
                  <c:v>5.3943999999999999E-2</c:v>
                </c:pt>
                <c:pt idx="159">
                  <c:v>5.4188E-2</c:v>
                </c:pt>
                <c:pt idx="160">
                  <c:v>5.4476999999999998E-2</c:v>
                </c:pt>
                <c:pt idx="161">
                  <c:v>5.4724000000000002E-2</c:v>
                </c:pt>
                <c:pt idx="162">
                  <c:v>5.5160000000000001E-2</c:v>
                </c:pt>
                <c:pt idx="163">
                  <c:v>5.6030999999999997E-2</c:v>
                </c:pt>
                <c:pt idx="164">
                  <c:v>5.7350999999999999E-2</c:v>
                </c:pt>
                <c:pt idx="165">
                  <c:v>5.9089999999999997E-2</c:v>
                </c:pt>
                <c:pt idx="166">
                  <c:v>6.1380999999999998E-2</c:v>
                </c:pt>
                <c:pt idx="167">
                  <c:v>6.4388000000000001E-2</c:v>
                </c:pt>
                <c:pt idx="168">
                  <c:v>6.8078E-2</c:v>
                </c:pt>
                <c:pt idx="169">
                  <c:v>7.2176000000000004E-2</c:v>
                </c:pt>
                <c:pt idx="170">
                  <c:v>7.6208999999999999E-2</c:v>
                </c:pt>
                <c:pt idx="171">
                  <c:v>7.9634999999999997E-2</c:v>
                </c:pt>
                <c:pt idx="172">
                  <c:v>8.2121E-2</c:v>
                </c:pt>
                <c:pt idx="173">
                  <c:v>8.3750000000000005E-2</c:v>
                </c:pt>
                <c:pt idx="174">
                  <c:v>8.5039000000000003E-2</c:v>
                </c:pt>
                <c:pt idx="175">
                  <c:v>8.6654999999999996E-2</c:v>
                </c:pt>
                <c:pt idx="176">
                  <c:v>8.8770000000000002E-2</c:v>
                </c:pt>
                <c:pt idx="177">
                  <c:v>9.0749999999999997E-2</c:v>
                </c:pt>
                <c:pt idx="178">
                  <c:v>9.1661000000000006E-2</c:v>
                </c:pt>
                <c:pt idx="179">
                  <c:v>9.1058E-2</c:v>
                </c:pt>
                <c:pt idx="180">
                  <c:v>8.9273000000000005E-2</c:v>
                </c:pt>
                <c:pt idx="181">
                  <c:v>8.6986999999999995E-2</c:v>
                </c:pt>
                <c:pt idx="182">
                  <c:v>8.4690000000000001E-2</c:v>
                </c:pt>
                <c:pt idx="183">
                  <c:v>8.2568000000000003E-2</c:v>
                </c:pt>
                <c:pt idx="184">
                  <c:v>8.0730999999999997E-2</c:v>
                </c:pt>
                <c:pt idx="185">
                  <c:v>7.9328999999999997E-2</c:v>
                </c:pt>
                <c:pt idx="186">
                  <c:v>7.8431000000000001E-2</c:v>
                </c:pt>
                <c:pt idx="187">
                  <c:v>7.7988000000000002E-2</c:v>
                </c:pt>
                <c:pt idx="188">
                  <c:v>7.7996999999999997E-2</c:v>
                </c:pt>
                <c:pt idx="189">
                  <c:v>7.8580999999999998E-2</c:v>
                </c:pt>
                <c:pt idx="190">
                  <c:v>7.9843999999999998E-2</c:v>
                </c:pt>
                <c:pt idx="191">
                  <c:v>8.1727999999999995E-2</c:v>
                </c:pt>
                <c:pt idx="192">
                  <c:v>8.4102999999999997E-2</c:v>
                </c:pt>
                <c:pt idx="193">
                  <c:v>8.6930999999999994E-2</c:v>
                </c:pt>
                <c:pt idx="194">
                  <c:v>9.0265999999999999E-2</c:v>
                </c:pt>
                <c:pt idx="195">
                  <c:v>9.4150999999999999E-2</c:v>
                </c:pt>
                <c:pt idx="196">
                  <c:v>9.8571000000000006E-2</c:v>
                </c:pt>
                <c:pt idx="197">
                  <c:v>0.103413</c:v>
                </c:pt>
                <c:pt idx="198">
                  <c:v>0.108339</c:v>
                </c:pt>
                <c:pt idx="199">
                  <c:v>0.112774</c:v>
                </c:pt>
                <c:pt idx="200">
                  <c:v>0.116134</c:v>
                </c:pt>
                <c:pt idx="201">
                  <c:v>0.11820899999999999</c:v>
                </c:pt>
                <c:pt idx="202">
                  <c:v>0.119398</c:v>
                </c:pt>
                <c:pt idx="203">
                  <c:v>0.120449</c:v>
                </c:pt>
                <c:pt idx="204">
                  <c:v>0.121878</c:v>
                </c:pt>
                <c:pt idx="205">
                  <c:v>0.123643</c:v>
                </c:pt>
                <c:pt idx="206">
                  <c:v>0.12535499999999999</c:v>
                </c:pt>
                <c:pt idx="207">
                  <c:v>0.126664</c:v>
                </c:pt>
                <c:pt idx="208">
                  <c:v>0.12748599999999999</c:v>
                </c:pt>
                <c:pt idx="209">
                  <c:v>0.127997</c:v>
                </c:pt>
                <c:pt idx="210">
                  <c:v>0.128441</c:v>
                </c:pt>
                <c:pt idx="211">
                  <c:v>0.128912</c:v>
                </c:pt>
                <c:pt idx="212">
                  <c:v>0.12933800000000001</c:v>
                </c:pt>
                <c:pt idx="213">
                  <c:v>0.12965299999999999</c:v>
                </c:pt>
                <c:pt idx="214">
                  <c:v>0.12987599999999999</c:v>
                </c:pt>
                <c:pt idx="215">
                  <c:v>0.13003999999999999</c:v>
                </c:pt>
                <c:pt idx="216">
                  <c:v>0.13020599999999999</c:v>
                </c:pt>
                <c:pt idx="217">
                  <c:v>0.13059299999999999</c:v>
                </c:pt>
                <c:pt idx="218">
                  <c:v>0.13157099999999999</c:v>
                </c:pt>
                <c:pt idx="219">
                  <c:v>0.13337599999999999</c:v>
                </c:pt>
                <c:pt idx="220">
                  <c:v>0.13582900000000001</c:v>
                </c:pt>
                <c:pt idx="221">
                  <c:v>0.138431</c:v>
                </c:pt>
                <c:pt idx="222">
                  <c:v>0.140815</c:v>
                </c:pt>
                <c:pt idx="223">
                  <c:v>0.14306199999999999</c:v>
                </c:pt>
                <c:pt idx="224">
                  <c:v>0.14554400000000001</c:v>
                </c:pt>
                <c:pt idx="225">
                  <c:v>0.14855399999999999</c:v>
                </c:pt>
                <c:pt idx="226">
                  <c:v>0.152085</c:v>
                </c:pt>
                <c:pt idx="227">
                  <c:v>0.155831</c:v>
                </c:pt>
                <c:pt idx="228">
                  <c:v>0.15936400000000001</c:v>
                </c:pt>
                <c:pt idx="229">
                  <c:v>0.16237099999999999</c:v>
                </c:pt>
                <c:pt idx="230">
                  <c:v>0.164802</c:v>
                </c:pt>
                <c:pt idx="231">
                  <c:v>0.166823</c:v>
                </c:pt>
                <c:pt idx="232">
                  <c:v>0.168659</c:v>
                </c:pt>
                <c:pt idx="233">
                  <c:v>0.170429</c:v>
                </c:pt>
                <c:pt idx="234">
                  <c:v>0.17203499999999999</c:v>
                </c:pt>
                <c:pt idx="235">
                  <c:v>0.17327400000000001</c:v>
                </c:pt>
                <c:pt idx="236">
                  <c:v>0.17411699999999999</c:v>
                </c:pt>
                <c:pt idx="237">
                  <c:v>0.17476</c:v>
                </c:pt>
                <c:pt idx="238">
                  <c:v>0.17538100000000001</c:v>
                </c:pt>
                <c:pt idx="239">
                  <c:v>0.17599000000000001</c:v>
                </c:pt>
                <c:pt idx="240">
                  <c:v>0.17662700000000001</c:v>
                </c:pt>
                <c:pt idx="241">
                  <c:v>0.17749799999999999</c:v>
                </c:pt>
                <c:pt idx="242">
                  <c:v>0.17877399999999999</c:v>
                </c:pt>
                <c:pt idx="243">
                  <c:v>0.18035399999999999</c:v>
                </c:pt>
                <c:pt idx="244">
                  <c:v>0.18196100000000001</c:v>
                </c:pt>
                <c:pt idx="245">
                  <c:v>0.18345500000000001</c:v>
                </c:pt>
                <c:pt idx="246">
                  <c:v>0.18496799999999999</c:v>
                </c:pt>
                <c:pt idx="247">
                  <c:v>0.186722</c:v>
                </c:pt>
                <c:pt idx="248">
                  <c:v>0.188836</c:v>
                </c:pt>
                <c:pt idx="249">
                  <c:v>0.19129299999999999</c:v>
                </c:pt>
                <c:pt idx="250">
                  <c:v>0.19398699999999999</c:v>
                </c:pt>
                <c:pt idx="251">
                  <c:v>0.196771</c:v>
                </c:pt>
                <c:pt idx="252">
                  <c:v>0.19955000000000001</c:v>
                </c:pt>
                <c:pt idx="253">
                  <c:v>0.20235300000000001</c:v>
                </c:pt>
                <c:pt idx="254">
                  <c:v>0.205321</c:v>
                </c:pt>
                <c:pt idx="255">
                  <c:v>0.208623</c:v>
                </c:pt>
                <c:pt idx="256">
                  <c:v>0.21231</c:v>
                </c:pt>
                <c:pt idx="257">
                  <c:v>0.21617700000000001</c:v>
                </c:pt>
                <c:pt idx="258">
                  <c:v>0.21984000000000001</c:v>
                </c:pt>
                <c:pt idx="259">
                  <c:v>0.22303700000000001</c:v>
                </c:pt>
                <c:pt idx="260">
                  <c:v>0.22578500000000001</c:v>
                </c:pt>
                <c:pt idx="261">
                  <c:v>0.228185</c:v>
                </c:pt>
                <c:pt idx="262">
                  <c:v>0.23025699999999999</c:v>
                </c:pt>
                <c:pt idx="263">
                  <c:v>0.23204</c:v>
                </c:pt>
                <c:pt idx="264">
                  <c:v>0.23369799999999999</c:v>
                </c:pt>
                <c:pt idx="265">
                  <c:v>0.235374</c:v>
                </c:pt>
                <c:pt idx="266">
                  <c:v>0.237037</c:v>
                </c:pt>
                <c:pt idx="267">
                  <c:v>0.23857700000000001</c:v>
                </c:pt>
                <c:pt idx="268">
                  <c:v>0.239949</c:v>
                </c:pt>
                <c:pt idx="269">
                  <c:v>0.241143</c:v>
                </c:pt>
                <c:pt idx="270">
                  <c:v>0.24209900000000001</c:v>
                </c:pt>
                <c:pt idx="271">
                  <c:v>0.242784</c:v>
                </c:pt>
                <c:pt idx="272">
                  <c:v>0.24332000000000001</c:v>
                </c:pt>
                <c:pt idx="273">
                  <c:v>0.24395700000000001</c:v>
                </c:pt>
                <c:pt idx="274">
                  <c:v>0.24488299999999999</c:v>
                </c:pt>
                <c:pt idx="275">
                  <c:v>0.24614</c:v>
                </c:pt>
                <c:pt idx="276">
                  <c:v>0.247721</c:v>
                </c:pt>
                <c:pt idx="277">
                  <c:v>0.249664</c:v>
                </c:pt>
                <c:pt idx="278">
                  <c:v>0.25200899999999998</c:v>
                </c:pt>
                <c:pt idx="279">
                  <c:v>0.254689</c:v>
                </c:pt>
                <c:pt idx="280">
                  <c:v>0.25747300000000001</c:v>
                </c:pt>
                <c:pt idx="281">
                  <c:v>0.26005899999999998</c:v>
                </c:pt>
                <c:pt idx="282">
                  <c:v>0.26230999999999999</c:v>
                </c:pt>
                <c:pt idx="283">
                  <c:v>0.26441700000000001</c:v>
                </c:pt>
                <c:pt idx="284">
                  <c:v>0.26674199999999998</c:v>
                </c:pt>
                <c:pt idx="285">
                  <c:v>0.26947500000000002</c:v>
                </c:pt>
                <c:pt idx="286">
                  <c:v>0.27252399999999999</c:v>
                </c:pt>
                <c:pt idx="287">
                  <c:v>0.27565400000000001</c:v>
                </c:pt>
                <c:pt idx="288">
                  <c:v>0.27864</c:v>
                </c:pt>
                <c:pt idx="289">
                  <c:v>0.28137400000000001</c:v>
                </c:pt>
                <c:pt idx="290">
                  <c:v>0.28392699999999998</c:v>
                </c:pt>
                <c:pt idx="291">
                  <c:v>0.28649200000000002</c:v>
                </c:pt>
                <c:pt idx="292">
                  <c:v>0.28923199999999999</c:v>
                </c:pt>
                <c:pt idx="293">
                  <c:v>0.292186</c:v>
                </c:pt>
                <c:pt idx="294">
                  <c:v>0.29534300000000002</c:v>
                </c:pt>
                <c:pt idx="295">
                  <c:v>0.29873100000000002</c:v>
                </c:pt>
                <c:pt idx="296">
                  <c:v>0.30233900000000002</c:v>
                </c:pt>
                <c:pt idx="297">
                  <c:v>0.30596499999999999</c:v>
                </c:pt>
                <c:pt idx="298">
                  <c:v>0.30928299999999997</c:v>
                </c:pt>
                <c:pt idx="299">
                  <c:v>0.31207800000000002</c:v>
                </c:pt>
                <c:pt idx="300">
                  <c:v>0.31437100000000001</c:v>
                </c:pt>
                <c:pt idx="301">
                  <c:v>0.31634499999999999</c:v>
                </c:pt>
                <c:pt idx="302">
                  <c:v>0.31818299999999999</c:v>
                </c:pt>
                <c:pt idx="303">
                  <c:v>0.31998100000000002</c:v>
                </c:pt>
                <c:pt idx="304">
                  <c:v>0.32172400000000001</c:v>
                </c:pt>
                <c:pt idx="305">
                  <c:v>0.32339499999999999</c:v>
                </c:pt>
                <c:pt idx="306">
                  <c:v>0.32507000000000003</c:v>
                </c:pt>
                <c:pt idx="307">
                  <c:v>0.326847</c:v>
                </c:pt>
                <c:pt idx="308">
                  <c:v>0.328683</c:v>
                </c:pt>
                <c:pt idx="309">
                  <c:v>0.33040599999999998</c:v>
                </c:pt>
                <c:pt idx="310">
                  <c:v>0.33191999999999999</c:v>
                </c:pt>
                <c:pt idx="311">
                  <c:v>0.33335300000000001</c:v>
                </c:pt>
                <c:pt idx="312">
                  <c:v>0.33499000000000001</c:v>
                </c:pt>
                <c:pt idx="313">
                  <c:v>0.33708199999999999</c:v>
                </c:pt>
                <c:pt idx="314">
                  <c:v>0.33970099999999998</c:v>
                </c:pt>
                <c:pt idx="315">
                  <c:v>0.34273399999999998</c:v>
                </c:pt>
                <c:pt idx="316">
                  <c:v>0.34600199999999998</c:v>
                </c:pt>
                <c:pt idx="317">
                  <c:v>0.34937400000000002</c:v>
                </c:pt>
                <c:pt idx="318">
                  <c:v>0.35277599999999998</c:v>
                </c:pt>
                <c:pt idx="319">
                  <c:v>0.35609499999999999</c:v>
                </c:pt>
                <c:pt idx="320">
                  <c:v>0.35910900000000001</c:v>
                </c:pt>
                <c:pt idx="321">
                  <c:v>0.36159200000000002</c:v>
                </c:pt>
                <c:pt idx="322">
                  <c:v>0.36353400000000002</c:v>
                </c:pt>
                <c:pt idx="323">
                  <c:v>0.36515599999999998</c:v>
                </c:pt>
                <c:pt idx="324">
                  <c:v>0.36673899999999998</c:v>
                </c:pt>
                <c:pt idx="325">
                  <c:v>0.368475</c:v>
                </c:pt>
                <c:pt idx="326">
                  <c:v>0.37042199999999997</c:v>
                </c:pt>
                <c:pt idx="327">
                  <c:v>0.37249900000000002</c:v>
                </c:pt>
                <c:pt idx="328">
                  <c:v>0.37456299999999998</c:v>
                </c:pt>
                <c:pt idx="329">
                  <c:v>0.37653300000000001</c:v>
                </c:pt>
                <c:pt idx="330">
                  <c:v>0.37840400000000002</c:v>
                </c:pt>
                <c:pt idx="331">
                  <c:v>0.38019199999999997</c:v>
                </c:pt>
                <c:pt idx="332">
                  <c:v>0.38193300000000002</c:v>
                </c:pt>
                <c:pt idx="333">
                  <c:v>0.38375500000000001</c:v>
                </c:pt>
                <c:pt idx="334">
                  <c:v>0.38585599999999998</c:v>
                </c:pt>
                <c:pt idx="335">
                  <c:v>0.38836900000000002</c:v>
                </c:pt>
                <c:pt idx="336">
                  <c:v>0.391239</c:v>
                </c:pt>
                <c:pt idx="337">
                  <c:v>0.39427499999999999</c:v>
                </c:pt>
                <c:pt idx="338">
                  <c:v>0.39733499999999999</c:v>
                </c:pt>
                <c:pt idx="339">
                  <c:v>0.40040999999999999</c:v>
                </c:pt>
                <c:pt idx="340">
                  <c:v>0.40350799999999998</c:v>
                </c:pt>
                <c:pt idx="341">
                  <c:v>0.40656500000000001</c:v>
                </c:pt>
                <c:pt idx="342">
                  <c:v>0.40948499999999999</c:v>
                </c:pt>
                <c:pt idx="343">
                  <c:v>0.41221000000000002</c:v>
                </c:pt>
                <c:pt idx="344">
                  <c:v>0.41470400000000002</c:v>
                </c:pt>
                <c:pt idx="345">
                  <c:v>0.41692699999999999</c:v>
                </c:pt>
                <c:pt idx="346">
                  <c:v>0.41888599999999998</c:v>
                </c:pt>
                <c:pt idx="347">
                  <c:v>0.42069600000000001</c:v>
                </c:pt>
                <c:pt idx="348">
                  <c:v>0.42253600000000002</c:v>
                </c:pt>
                <c:pt idx="349">
                  <c:v>0.42450700000000002</c:v>
                </c:pt>
                <c:pt idx="350">
                  <c:v>0.42655900000000002</c:v>
                </c:pt>
                <c:pt idx="351">
                  <c:v>0.42857899999999999</c:v>
                </c:pt>
                <c:pt idx="352">
                  <c:v>0.43050300000000002</c:v>
                </c:pt>
                <c:pt idx="353">
                  <c:v>0.43234299999999998</c:v>
                </c:pt>
                <c:pt idx="354">
                  <c:v>0.43414900000000001</c:v>
                </c:pt>
                <c:pt idx="355">
                  <c:v>0.43601699999999999</c:v>
                </c:pt>
                <c:pt idx="356">
                  <c:v>0.43809199999999998</c:v>
                </c:pt>
                <c:pt idx="357">
                  <c:v>0.44050400000000001</c:v>
                </c:pt>
                <c:pt idx="358">
                  <c:v>0.44328000000000001</c:v>
                </c:pt>
                <c:pt idx="359">
                  <c:v>0.44628600000000002</c:v>
                </c:pt>
                <c:pt idx="360">
                  <c:v>0.44931399999999999</c:v>
                </c:pt>
                <c:pt idx="361">
                  <c:v>0.45223600000000003</c:v>
                </c:pt>
                <c:pt idx="362">
                  <c:v>0.45508500000000002</c:v>
                </c:pt>
                <c:pt idx="363">
                  <c:v>0.457955</c:v>
                </c:pt>
                <c:pt idx="364">
                  <c:v>0.46085700000000002</c:v>
                </c:pt>
                <c:pt idx="365">
                  <c:v>0.46365200000000001</c:v>
                </c:pt>
                <c:pt idx="366">
                  <c:v>0.46612700000000001</c:v>
                </c:pt>
                <c:pt idx="367">
                  <c:v>0.468142</c:v>
                </c:pt>
                <c:pt idx="368">
                  <c:v>0.46972900000000001</c:v>
                </c:pt>
                <c:pt idx="369">
                  <c:v>0.47109299999999998</c:v>
                </c:pt>
                <c:pt idx="370">
                  <c:v>0.472495</c:v>
                </c:pt>
                <c:pt idx="371">
                  <c:v>0.47408499999999998</c:v>
                </c:pt>
                <c:pt idx="372">
                  <c:v>0.47582200000000002</c:v>
                </c:pt>
                <c:pt idx="373">
                  <c:v>0.47758200000000001</c:v>
                </c:pt>
                <c:pt idx="374">
                  <c:v>0.47933399999999998</c:v>
                </c:pt>
                <c:pt idx="375">
                  <c:v>0.48114000000000001</c:v>
                </c:pt>
                <c:pt idx="376">
                  <c:v>0.48299799999999998</c:v>
                </c:pt>
                <c:pt idx="377">
                  <c:v>0.484819</c:v>
                </c:pt>
                <c:pt idx="378">
                  <c:v>0.48659999999999998</c:v>
                </c:pt>
                <c:pt idx="379">
                  <c:v>0.488508</c:v>
                </c:pt>
                <c:pt idx="380">
                  <c:v>0.49072199999999999</c:v>
                </c:pt>
                <c:pt idx="381">
                  <c:v>0.49322300000000002</c:v>
                </c:pt>
                <c:pt idx="382">
                  <c:v>0.49580000000000002</c:v>
                </c:pt>
                <c:pt idx="383">
                  <c:v>0.498228</c:v>
                </c:pt>
                <c:pt idx="384">
                  <c:v>0.50039199999999995</c:v>
                </c:pt>
                <c:pt idx="385">
                  <c:v>0.50231599999999998</c:v>
                </c:pt>
                <c:pt idx="386">
                  <c:v>0.50413600000000003</c:v>
                </c:pt>
                <c:pt idx="387">
                  <c:v>0.50601700000000005</c:v>
                </c:pt>
                <c:pt idx="388">
                  <c:v>0.50798399999999999</c:v>
                </c:pt>
                <c:pt idx="389">
                  <c:v>0.50984399999999996</c:v>
                </c:pt>
                <c:pt idx="390">
                  <c:v>0.511378</c:v>
                </c:pt>
                <c:pt idx="391">
                  <c:v>0.51264600000000005</c:v>
                </c:pt>
                <c:pt idx="392">
                  <c:v>0.51400900000000005</c:v>
                </c:pt>
                <c:pt idx="393">
                  <c:v>0.51576599999999995</c:v>
                </c:pt>
                <c:pt idx="394">
                  <c:v>0.51783000000000001</c:v>
                </c:pt>
                <c:pt idx="395">
                  <c:v>0.519872</c:v>
                </c:pt>
                <c:pt idx="396">
                  <c:v>0.52170899999999998</c:v>
                </c:pt>
                <c:pt idx="397">
                  <c:v>0.52341199999999999</c:v>
                </c:pt>
                <c:pt idx="398">
                  <c:v>0.52507999999999999</c:v>
                </c:pt>
                <c:pt idx="399">
                  <c:v>0.52666400000000002</c:v>
                </c:pt>
                <c:pt idx="400">
                  <c:v>0.52805899999999995</c:v>
                </c:pt>
                <c:pt idx="401">
                  <c:v>0.52931700000000004</c:v>
                </c:pt>
                <c:pt idx="402">
                  <c:v>0.53067699999999995</c:v>
                </c:pt>
                <c:pt idx="403">
                  <c:v>0.53236300000000003</c:v>
                </c:pt>
                <c:pt idx="404">
                  <c:v>0.53438399999999997</c:v>
                </c:pt>
                <c:pt idx="405">
                  <c:v>0.53657699999999997</c:v>
                </c:pt>
                <c:pt idx="406">
                  <c:v>0.53875899999999999</c:v>
                </c:pt>
                <c:pt idx="407">
                  <c:v>0.54080099999999998</c:v>
                </c:pt>
                <c:pt idx="408">
                  <c:v>0.54264699999999999</c:v>
                </c:pt>
                <c:pt idx="409">
                  <c:v>0.54439400000000004</c:v>
                </c:pt>
                <c:pt idx="410">
                  <c:v>0.54625000000000001</c:v>
                </c:pt>
                <c:pt idx="411">
                  <c:v>0.54835100000000003</c:v>
                </c:pt>
                <c:pt idx="412">
                  <c:v>0.55066499999999996</c:v>
                </c:pt>
                <c:pt idx="413">
                  <c:v>0.55309600000000003</c:v>
                </c:pt>
                <c:pt idx="414">
                  <c:v>0.55563600000000002</c:v>
                </c:pt>
                <c:pt idx="415">
                  <c:v>0.558334</c:v>
                </c:pt>
                <c:pt idx="416">
                  <c:v>0.56112300000000004</c:v>
                </c:pt>
                <c:pt idx="417">
                  <c:v>0.563724</c:v>
                </c:pt>
                <c:pt idx="418">
                  <c:v>0.56584199999999996</c:v>
                </c:pt>
                <c:pt idx="419">
                  <c:v>0.567465</c:v>
                </c:pt>
                <c:pt idx="420">
                  <c:v>0.56886999999999999</c:v>
                </c:pt>
                <c:pt idx="421">
                  <c:v>0.57033599999999995</c:v>
                </c:pt>
                <c:pt idx="422">
                  <c:v>0.57192200000000004</c:v>
                </c:pt>
                <c:pt idx="423">
                  <c:v>0.57350199999999996</c:v>
                </c:pt>
                <c:pt idx="424">
                  <c:v>0.57495499999999999</c:v>
                </c:pt>
                <c:pt idx="425">
                  <c:v>0.57630199999999998</c:v>
                </c:pt>
                <c:pt idx="426">
                  <c:v>0.57768799999999998</c:v>
                </c:pt>
                <c:pt idx="427">
                  <c:v>0.57922499999999999</c:v>
                </c:pt>
                <c:pt idx="428">
                  <c:v>0.58089900000000005</c:v>
                </c:pt>
                <c:pt idx="429">
                  <c:v>0.58260500000000004</c:v>
                </c:pt>
                <c:pt idx="430">
                  <c:v>0.58425800000000006</c:v>
                </c:pt>
                <c:pt idx="431">
                  <c:v>0.58588499999999999</c:v>
                </c:pt>
                <c:pt idx="432">
                  <c:v>0.58762499999999995</c:v>
                </c:pt>
                <c:pt idx="433">
                  <c:v>0.58960900000000005</c:v>
                </c:pt>
                <c:pt idx="434">
                  <c:v>0.59182999999999997</c:v>
                </c:pt>
                <c:pt idx="435">
                  <c:v>0.59419500000000003</c:v>
                </c:pt>
                <c:pt idx="436">
                  <c:v>0.596669</c:v>
                </c:pt>
                <c:pt idx="437">
                  <c:v>0.59928499999999996</c:v>
                </c:pt>
                <c:pt idx="438">
                  <c:v>0.60198799999999997</c:v>
                </c:pt>
                <c:pt idx="439">
                  <c:v>0.60455400000000004</c:v>
                </c:pt>
                <c:pt idx="440">
                  <c:v>0.60673699999999997</c:v>
                </c:pt>
                <c:pt idx="441">
                  <c:v>0.60852899999999999</c:v>
                </c:pt>
                <c:pt idx="442">
                  <c:v>0.61019000000000001</c:v>
                </c:pt>
                <c:pt idx="443">
                  <c:v>0.61197299999999999</c:v>
                </c:pt>
                <c:pt idx="444">
                  <c:v>0.61388600000000004</c:v>
                </c:pt>
                <c:pt idx="445">
                  <c:v>0.615757</c:v>
                </c:pt>
                <c:pt idx="446">
                  <c:v>0.61744299999999996</c:v>
                </c:pt>
                <c:pt idx="447">
                  <c:v>0.61891799999999997</c:v>
                </c:pt>
                <c:pt idx="448">
                  <c:v>0.62024400000000002</c:v>
                </c:pt>
                <c:pt idx="449">
                  <c:v>0.62151900000000004</c:v>
                </c:pt>
                <c:pt idx="450">
                  <c:v>0.62281900000000001</c:v>
                </c:pt>
                <c:pt idx="451">
                  <c:v>0.62415799999999999</c:v>
                </c:pt>
                <c:pt idx="452">
                  <c:v>0.62552099999999999</c:v>
                </c:pt>
                <c:pt idx="453">
                  <c:v>0.62693200000000004</c:v>
                </c:pt>
                <c:pt idx="454">
                  <c:v>0.62846599999999997</c:v>
                </c:pt>
                <c:pt idx="455">
                  <c:v>0.63019499999999995</c:v>
                </c:pt>
                <c:pt idx="456">
                  <c:v>0.63212999999999997</c:v>
                </c:pt>
                <c:pt idx="457">
                  <c:v>0.63423799999999997</c:v>
                </c:pt>
                <c:pt idx="458">
                  <c:v>0.63647900000000002</c:v>
                </c:pt>
                <c:pt idx="459">
                  <c:v>0.63880800000000004</c:v>
                </c:pt>
                <c:pt idx="460">
                  <c:v>0.64114099999999996</c:v>
                </c:pt>
                <c:pt idx="461">
                  <c:v>0.64333499999999999</c:v>
                </c:pt>
                <c:pt idx="462">
                  <c:v>0.64524999999999999</c:v>
                </c:pt>
                <c:pt idx="463">
                  <c:v>0.64686200000000005</c:v>
                </c:pt>
                <c:pt idx="464">
                  <c:v>0.64833099999999999</c:v>
                </c:pt>
                <c:pt idx="465">
                  <c:v>0.64986600000000005</c:v>
                </c:pt>
                <c:pt idx="466">
                  <c:v>0.65146899999999996</c:v>
                </c:pt>
                <c:pt idx="467">
                  <c:v>0.65296399999999999</c:v>
                </c:pt>
                <c:pt idx="468">
                  <c:v>0.65429899999999996</c:v>
                </c:pt>
                <c:pt idx="469">
                  <c:v>0.65570099999999998</c:v>
                </c:pt>
                <c:pt idx="470">
                  <c:v>0.65742400000000001</c:v>
                </c:pt>
                <c:pt idx="471">
                  <c:v>0.65947900000000004</c:v>
                </c:pt>
                <c:pt idx="472">
                  <c:v>0.66168099999999996</c:v>
                </c:pt>
                <c:pt idx="473">
                  <c:v>0.66386400000000001</c:v>
                </c:pt>
                <c:pt idx="474">
                  <c:v>0.66600599999999999</c:v>
                </c:pt>
                <c:pt idx="475">
                  <c:v>0.66818900000000003</c:v>
                </c:pt>
                <c:pt idx="476">
                  <c:v>0.67052400000000001</c:v>
                </c:pt>
                <c:pt idx="477">
                  <c:v>0.67305800000000005</c:v>
                </c:pt>
                <c:pt idx="478">
                  <c:v>0.67574299999999998</c:v>
                </c:pt>
                <c:pt idx="479">
                  <c:v>0.67847500000000005</c:v>
                </c:pt>
                <c:pt idx="480">
                  <c:v>0.68116500000000002</c:v>
                </c:pt>
                <c:pt idx="481">
                  <c:v>0.68378899999999998</c:v>
                </c:pt>
                <c:pt idx="482">
                  <c:v>0.68634099999999998</c:v>
                </c:pt>
                <c:pt idx="483">
                  <c:v>0.68876700000000002</c:v>
                </c:pt>
                <c:pt idx="484">
                  <c:v>0.69097200000000003</c:v>
                </c:pt>
                <c:pt idx="485">
                  <c:v>0.69291199999999997</c:v>
                </c:pt>
                <c:pt idx="486">
                  <c:v>0.69467199999999996</c:v>
                </c:pt>
                <c:pt idx="487">
                  <c:v>0.696438</c:v>
                </c:pt>
                <c:pt idx="488">
                  <c:v>0.69834600000000002</c:v>
                </c:pt>
                <c:pt idx="489">
                  <c:v>0.700345</c:v>
                </c:pt>
                <c:pt idx="490">
                  <c:v>0.70224200000000003</c:v>
                </c:pt>
                <c:pt idx="491">
                  <c:v>0.70391300000000001</c:v>
                </c:pt>
                <c:pt idx="492">
                  <c:v>0.70543500000000003</c:v>
                </c:pt>
                <c:pt idx="493">
                  <c:v>0.70701999999999998</c:v>
                </c:pt>
                <c:pt idx="494">
                  <c:v>0.70885299999999996</c:v>
                </c:pt>
                <c:pt idx="495">
                  <c:v>0.71097100000000002</c:v>
                </c:pt>
                <c:pt idx="496">
                  <c:v>0.71320600000000001</c:v>
                </c:pt>
                <c:pt idx="497">
                  <c:v>0.71528000000000003</c:v>
                </c:pt>
                <c:pt idx="498">
                  <c:v>0.71704999999999997</c:v>
                </c:pt>
                <c:pt idx="499">
                  <c:v>0.71865000000000001</c:v>
                </c:pt>
                <c:pt idx="500">
                  <c:v>0.72033499999999995</c:v>
                </c:pt>
                <c:pt idx="501">
                  <c:v>0.72223199999999999</c:v>
                </c:pt>
                <c:pt idx="502">
                  <c:v>0.72430099999999997</c:v>
                </c:pt>
                <c:pt idx="503">
                  <c:v>0.72651399999999999</c:v>
                </c:pt>
                <c:pt idx="504">
                  <c:v>0.72892599999999996</c:v>
                </c:pt>
                <c:pt idx="505">
                  <c:v>0.73154699999999995</c:v>
                </c:pt>
                <c:pt idx="506">
                  <c:v>0.73424199999999995</c:v>
                </c:pt>
                <c:pt idx="507">
                  <c:v>0.73685299999999998</c:v>
                </c:pt>
                <c:pt idx="508">
                  <c:v>0.739367</c:v>
                </c:pt>
                <c:pt idx="509">
                  <c:v>0.74188900000000002</c:v>
                </c:pt>
                <c:pt idx="510">
                  <c:v>0.74448300000000001</c:v>
                </c:pt>
                <c:pt idx="511">
                  <c:v>0.74708200000000002</c:v>
                </c:pt>
                <c:pt idx="512">
                  <c:v>0.74954100000000001</c:v>
                </c:pt>
                <c:pt idx="513">
                  <c:v>0.75170800000000004</c:v>
                </c:pt>
                <c:pt idx="514">
                  <c:v>0.75349600000000005</c:v>
                </c:pt>
                <c:pt idx="515">
                  <c:v>0.75498100000000001</c:v>
                </c:pt>
                <c:pt idx="516">
                  <c:v>0.75645200000000001</c:v>
                </c:pt>
                <c:pt idx="517">
                  <c:v>0.75824999999999998</c:v>
                </c:pt>
                <c:pt idx="518">
                  <c:v>0.76047900000000002</c:v>
                </c:pt>
                <c:pt idx="519">
                  <c:v>0.76285199999999997</c:v>
                </c:pt>
                <c:pt idx="520">
                  <c:v>0.76491799999999999</c:v>
                </c:pt>
                <c:pt idx="521">
                  <c:v>0.76650600000000002</c:v>
                </c:pt>
                <c:pt idx="522">
                  <c:v>0.76789600000000002</c:v>
                </c:pt>
                <c:pt idx="523">
                  <c:v>0.76953300000000002</c:v>
                </c:pt>
                <c:pt idx="524">
                  <c:v>0.77162699999999995</c:v>
                </c:pt>
                <c:pt idx="525">
                  <c:v>0.77406399999999997</c:v>
                </c:pt>
                <c:pt idx="526">
                  <c:v>0.77661800000000003</c:v>
                </c:pt>
                <c:pt idx="527">
                  <c:v>0.77914700000000003</c:v>
                </c:pt>
                <c:pt idx="528">
                  <c:v>0.78159299999999998</c:v>
                </c:pt>
                <c:pt idx="529">
                  <c:v>0.78391200000000005</c:v>
                </c:pt>
                <c:pt idx="530">
                  <c:v>0.78608</c:v>
                </c:pt>
                <c:pt idx="531">
                  <c:v>0.78810899999999995</c:v>
                </c:pt>
                <c:pt idx="532">
                  <c:v>0.78998900000000005</c:v>
                </c:pt>
                <c:pt idx="533">
                  <c:v>0.79161599999999999</c:v>
                </c:pt>
                <c:pt idx="534">
                  <c:v>0.79288199999999998</c:v>
                </c:pt>
                <c:pt idx="535">
                  <c:v>0.79380799999999996</c:v>
                </c:pt>
                <c:pt idx="536">
                  <c:v>0.79455799999999999</c:v>
                </c:pt>
                <c:pt idx="537">
                  <c:v>0.795346</c:v>
                </c:pt>
                <c:pt idx="538">
                  <c:v>0.79633900000000002</c:v>
                </c:pt>
                <c:pt idx="539">
                  <c:v>0.79758499999999999</c:v>
                </c:pt>
                <c:pt idx="540">
                  <c:v>0.79903100000000005</c:v>
                </c:pt>
                <c:pt idx="541">
                  <c:v>0.80059800000000003</c:v>
                </c:pt>
                <c:pt idx="542">
                  <c:v>0.80221900000000002</c:v>
                </c:pt>
                <c:pt idx="543">
                  <c:v>0.80383599999999999</c:v>
                </c:pt>
                <c:pt idx="544">
                  <c:v>0.80547400000000002</c:v>
                </c:pt>
                <c:pt idx="545">
                  <c:v>0.80728599999999995</c:v>
                </c:pt>
                <c:pt idx="546">
                  <c:v>0.80944899999999997</c:v>
                </c:pt>
                <c:pt idx="547">
                  <c:v>0.811998</c:v>
                </c:pt>
                <c:pt idx="548">
                  <c:v>0.81479100000000004</c:v>
                </c:pt>
                <c:pt idx="549">
                  <c:v>0.81760200000000005</c:v>
                </c:pt>
                <c:pt idx="550">
                  <c:v>0.82029200000000002</c:v>
                </c:pt>
                <c:pt idx="551">
                  <c:v>0.82290799999999997</c:v>
                </c:pt>
                <c:pt idx="552">
                  <c:v>0.825569</c:v>
                </c:pt>
                <c:pt idx="553">
                  <c:v>0.82824900000000001</c:v>
                </c:pt>
                <c:pt idx="554">
                  <c:v>0.83075299999999996</c:v>
                </c:pt>
                <c:pt idx="555">
                  <c:v>0.83293099999999998</c:v>
                </c:pt>
                <c:pt idx="556">
                  <c:v>0.83480100000000002</c:v>
                </c:pt>
                <c:pt idx="557">
                  <c:v>0.83646900000000002</c:v>
                </c:pt>
                <c:pt idx="558">
                  <c:v>0.83803399999999995</c:v>
                </c:pt>
                <c:pt idx="559">
                  <c:v>0.83958900000000003</c:v>
                </c:pt>
                <c:pt idx="560">
                  <c:v>0.84123499999999996</c:v>
                </c:pt>
                <c:pt idx="561">
                  <c:v>0.84305099999999999</c:v>
                </c:pt>
                <c:pt idx="562">
                  <c:v>0.84501800000000005</c:v>
                </c:pt>
                <c:pt idx="563">
                  <c:v>0.84698899999999999</c:v>
                </c:pt>
                <c:pt idx="564">
                  <c:v>0.84879499999999997</c:v>
                </c:pt>
                <c:pt idx="565">
                  <c:v>0.85041800000000001</c:v>
                </c:pt>
                <c:pt idx="566">
                  <c:v>0.85203499999999999</c:v>
                </c:pt>
                <c:pt idx="567">
                  <c:v>0.85384400000000005</c:v>
                </c:pt>
                <c:pt idx="568">
                  <c:v>0.85590200000000005</c:v>
                </c:pt>
                <c:pt idx="569">
                  <c:v>0.85808700000000004</c:v>
                </c:pt>
                <c:pt idx="570">
                  <c:v>0.86018600000000001</c:v>
                </c:pt>
                <c:pt idx="571">
                  <c:v>0.86203200000000002</c:v>
                </c:pt>
                <c:pt idx="572">
                  <c:v>0.86359699999999995</c:v>
                </c:pt>
                <c:pt idx="573">
                  <c:v>0.86490599999999995</c:v>
                </c:pt>
                <c:pt idx="574">
                  <c:v>0.865927</c:v>
                </c:pt>
                <c:pt idx="575">
                  <c:v>0.86659699999999995</c:v>
                </c:pt>
                <c:pt idx="576">
                  <c:v>0.86691700000000005</c:v>
                </c:pt>
                <c:pt idx="577">
                  <c:v>0.86696700000000004</c:v>
                </c:pt>
                <c:pt idx="578">
                  <c:v>0.86683500000000002</c:v>
                </c:pt>
                <c:pt idx="579">
                  <c:v>0.86657399999999996</c:v>
                </c:pt>
                <c:pt idx="580">
                  <c:v>0.86622299999999997</c:v>
                </c:pt>
                <c:pt idx="581">
                  <c:v>0.86582800000000004</c:v>
                </c:pt>
                <c:pt idx="582">
                  <c:v>0.86542300000000005</c:v>
                </c:pt>
                <c:pt idx="583">
                  <c:v>0.86502800000000002</c:v>
                </c:pt>
                <c:pt idx="584">
                  <c:v>0.86471699999999996</c:v>
                </c:pt>
                <c:pt idx="585">
                  <c:v>0.86459799999999998</c:v>
                </c:pt>
                <c:pt idx="586">
                  <c:v>0.86466699999999996</c:v>
                </c:pt>
                <c:pt idx="587">
                  <c:v>0.86475199999999997</c:v>
                </c:pt>
                <c:pt idx="588">
                  <c:v>0.86474399999999996</c:v>
                </c:pt>
                <c:pt idx="589">
                  <c:v>0.86478900000000003</c:v>
                </c:pt>
                <c:pt idx="590">
                  <c:v>0.86509400000000003</c:v>
                </c:pt>
                <c:pt idx="591">
                  <c:v>0.86563599999999996</c:v>
                </c:pt>
                <c:pt idx="592">
                  <c:v>0.86618399999999995</c:v>
                </c:pt>
                <c:pt idx="593">
                  <c:v>0.86656100000000003</c:v>
                </c:pt>
                <c:pt idx="594">
                  <c:v>0.86680900000000005</c:v>
                </c:pt>
                <c:pt idx="595">
                  <c:v>0.86712</c:v>
                </c:pt>
                <c:pt idx="596">
                  <c:v>0.867649</c:v>
                </c:pt>
                <c:pt idx="597">
                  <c:v>0.86834599999999995</c:v>
                </c:pt>
                <c:pt idx="598">
                  <c:v>0.86900299999999997</c:v>
                </c:pt>
                <c:pt idx="599">
                  <c:v>0.86947399999999997</c:v>
                </c:pt>
                <c:pt idx="600">
                  <c:v>0.86979399999999996</c:v>
                </c:pt>
                <c:pt idx="601">
                  <c:v>0.87004400000000004</c:v>
                </c:pt>
                <c:pt idx="602">
                  <c:v>0.87019599999999997</c:v>
                </c:pt>
                <c:pt idx="603">
                  <c:v>0.87017199999999995</c:v>
                </c:pt>
                <c:pt idx="604">
                  <c:v>0.86995500000000003</c:v>
                </c:pt>
                <c:pt idx="605">
                  <c:v>0.86951699999999998</c:v>
                </c:pt>
                <c:pt idx="606">
                  <c:v>0.86873800000000001</c:v>
                </c:pt>
                <c:pt idx="607">
                  <c:v>0.86751900000000004</c:v>
                </c:pt>
                <c:pt idx="608">
                  <c:v>0.86589499999999997</c:v>
                </c:pt>
                <c:pt idx="609">
                  <c:v>0.86388600000000004</c:v>
                </c:pt>
                <c:pt idx="610">
                  <c:v>0.86139399999999999</c:v>
                </c:pt>
                <c:pt idx="611">
                  <c:v>0.85839299999999996</c:v>
                </c:pt>
                <c:pt idx="612">
                  <c:v>0.85508600000000001</c:v>
                </c:pt>
                <c:pt idx="613">
                  <c:v>0.85169099999999998</c:v>
                </c:pt>
                <c:pt idx="614">
                  <c:v>0.84817600000000004</c:v>
                </c:pt>
                <c:pt idx="615">
                  <c:v>0.84439699999999995</c:v>
                </c:pt>
                <c:pt idx="616">
                  <c:v>0.84043800000000002</c:v>
                </c:pt>
                <c:pt idx="617">
                  <c:v>0.83662999999999998</c:v>
                </c:pt>
                <c:pt idx="618">
                  <c:v>0.83325000000000005</c:v>
                </c:pt>
                <c:pt idx="619">
                  <c:v>0.83026900000000003</c:v>
                </c:pt>
                <c:pt idx="620">
                  <c:v>0.82743699999999998</c:v>
                </c:pt>
                <c:pt idx="621">
                  <c:v>0.82452999999999999</c:v>
                </c:pt>
                <c:pt idx="622">
                  <c:v>0.82147000000000003</c:v>
                </c:pt>
                <c:pt idx="623">
                  <c:v>0.81830000000000003</c:v>
                </c:pt>
                <c:pt idx="624">
                  <c:v>0.81510499999999997</c:v>
                </c:pt>
                <c:pt idx="625">
                  <c:v>0.811948</c:v>
                </c:pt>
                <c:pt idx="626">
                  <c:v>0.80888099999999996</c:v>
                </c:pt>
                <c:pt idx="627">
                  <c:v>0.80597799999999997</c:v>
                </c:pt>
                <c:pt idx="628">
                  <c:v>0.80330400000000002</c:v>
                </c:pt>
                <c:pt idx="629">
                  <c:v>0.80083300000000002</c:v>
                </c:pt>
                <c:pt idx="630">
                  <c:v>0.79845200000000005</c:v>
                </c:pt>
                <c:pt idx="631">
                  <c:v>0.79602200000000001</c:v>
                </c:pt>
                <c:pt idx="632">
                  <c:v>0.79339199999999999</c:v>
                </c:pt>
                <c:pt idx="633">
                  <c:v>0.79042900000000005</c:v>
                </c:pt>
                <c:pt idx="634">
                  <c:v>0.78710800000000003</c:v>
                </c:pt>
                <c:pt idx="635">
                  <c:v>0.78357399999999999</c:v>
                </c:pt>
                <c:pt idx="636">
                  <c:v>0.78005899999999995</c:v>
                </c:pt>
                <c:pt idx="637">
                  <c:v>0.77673999999999999</c:v>
                </c:pt>
                <c:pt idx="638">
                  <c:v>0.77363599999999999</c:v>
                </c:pt>
                <c:pt idx="639">
                  <c:v>0.77065700000000004</c:v>
                </c:pt>
                <c:pt idx="640">
                  <c:v>0.76773800000000003</c:v>
                </c:pt>
                <c:pt idx="641">
                  <c:v>0.76485599999999998</c:v>
                </c:pt>
                <c:pt idx="642">
                  <c:v>0.76186900000000002</c:v>
                </c:pt>
                <c:pt idx="643">
                  <c:v>0.75848899999999997</c:v>
                </c:pt>
                <c:pt idx="644">
                  <c:v>0.75454399999999999</c:v>
                </c:pt>
                <c:pt idx="645">
                  <c:v>0.750166</c:v>
                </c:pt>
                <c:pt idx="646">
                  <c:v>0.74566200000000005</c:v>
                </c:pt>
                <c:pt idx="647">
                  <c:v>0.74129</c:v>
                </c:pt>
                <c:pt idx="648">
                  <c:v>0.737209</c:v>
                </c:pt>
                <c:pt idx="649">
                  <c:v>0.73355400000000004</c:v>
                </c:pt>
                <c:pt idx="650">
                  <c:v>0.73045800000000005</c:v>
                </c:pt>
                <c:pt idx="651">
                  <c:v>0.72796000000000005</c:v>
                </c:pt>
                <c:pt idx="652">
                  <c:v>0.72594800000000004</c:v>
                </c:pt>
                <c:pt idx="653">
                  <c:v>0.72420799999999996</c:v>
                </c:pt>
                <c:pt idx="654">
                  <c:v>0.72250599999999998</c:v>
                </c:pt>
                <c:pt idx="655">
                  <c:v>0.72060199999999996</c:v>
                </c:pt>
                <c:pt idx="656">
                  <c:v>0.71828599999999998</c:v>
                </c:pt>
                <c:pt idx="657">
                  <c:v>0.715503</c:v>
                </c:pt>
                <c:pt idx="658">
                  <c:v>0.71243900000000004</c:v>
                </c:pt>
                <c:pt idx="659">
                  <c:v>0.70941100000000001</c:v>
                </c:pt>
                <c:pt idx="660">
                  <c:v>0.70664700000000003</c:v>
                </c:pt>
                <c:pt idx="661">
                  <c:v>0.70410300000000003</c:v>
                </c:pt>
                <c:pt idx="662">
                  <c:v>0.70152599999999998</c:v>
                </c:pt>
                <c:pt idx="663">
                  <c:v>0.69869599999999998</c:v>
                </c:pt>
                <c:pt idx="664">
                  <c:v>0.69561099999999998</c:v>
                </c:pt>
                <c:pt idx="665">
                  <c:v>0.69237599999999999</c:v>
                </c:pt>
                <c:pt idx="666">
                  <c:v>0.68900700000000004</c:v>
                </c:pt>
                <c:pt idx="667">
                  <c:v>0.68545900000000004</c:v>
                </c:pt>
                <c:pt idx="668">
                  <c:v>0.68182500000000001</c:v>
                </c:pt>
                <c:pt idx="669">
                  <c:v>0.67833900000000003</c:v>
                </c:pt>
                <c:pt idx="670">
                  <c:v>0.67521799999999998</c:v>
                </c:pt>
                <c:pt idx="671">
                  <c:v>0.67253499999999999</c:v>
                </c:pt>
                <c:pt idx="672">
                  <c:v>0.67025699999999999</c:v>
                </c:pt>
                <c:pt idx="673">
                  <c:v>0.668296</c:v>
                </c:pt>
                <c:pt idx="674">
                  <c:v>0.666547</c:v>
                </c:pt>
                <c:pt idx="675">
                  <c:v>0.66495700000000002</c:v>
                </c:pt>
                <c:pt idx="676">
                  <c:v>0.66352500000000003</c:v>
                </c:pt>
                <c:pt idx="677">
                  <c:v>0.66220699999999999</c:v>
                </c:pt>
                <c:pt idx="678">
                  <c:v>0.66085799999999995</c:v>
                </c:pt>
                <c:pt idx="679">
                  <c:v>0.65931600000000001</c:v>
                </c:pt>
                <c:pt idx="680">
                  <c:v>0.65753200000000001</c:v>
                </c:pt>
                <c:pt idx="681">
                  <c:v>0.65559999999999996</c:v>
                </c:pt>
                <c:pt idx="682">
                  <c:v>0.65367200000000003</c:v>
                </c:pt>
                <c:pt idx="683">
                  <c:v>0.65184399999999998</c:v>
                </c:pt>
                <c:pt idx="684">
                  <c:v>0.65010999999999997</c:v>
                </c:pt>
                <c:pt idx="685">
                  <c:v>0.64840399999999998</c:v>
                </c:pt>
                <c:pt idx="686">
                  <c:v>0.64669399999999999</c:v>
                </c:pt>
                <c:pt idx="687">
                  <c:v>0.64497899999999997</c:v>
                </c:pt>
                <c:pt idx="688">
                  <c:v>0.64320500000000003</c:v>
                </c:pt>
                <c:pt idx="689">
                  <c:v>0.64125600000000005</c:v>
                </c:pt>
                <c:pt idx="690">
                  <c:v>0.63904099999999997</c:v>
                </c:pt>
                <c:pt idx="691">
                  <c:v>0.63654599999999995</c:v>
                </c:pt>
                <c:pt idx="692">
                  <c:v>0.63380700000000001</c:v>
                </c:pt>
                <c:pt idx="693">
                  <c:v>0.63086500000000001</c:v>
                </c:pt>
                <c:pt idx="694">
                  <c:v>0.62775400000000003</c:v>
                </c:pt>
                <c:pt idx="695">
                  <c:v>0.62449699999999997</c:v>
                </c:pt>
                <c:pt idx="696">
                  <c:v>0.62113200000000002</c:v>
                </c:pt>
                <c:pt idx="697">
                  <c:v>0.61776799999999998</c:v>
                </c:pt>
                <c:pt idx="698">
                  <c:v>0.61459299999999994</c:v>
                </c:pt>
                <c:pt idx="699">
                  <c:v>0.61179399999999995</c:v>
                </c:pt>
                <c:pt idx="700">
                  <c:v>0.60942399999999997</c:v>
                </c:pt>
                <c:pt idx="701">
                  <c:v>0.60734500000000002</c:v>
                </c:pt>
                <c:pt idx="702">
                  <c:v>0.60531100000000004</c:v>
                </c:pt>
                <c:pt idx="703">
                  <c:v>0.60313099999999997</c:v>
                </c:pt>
                <c:pt idx="704">
                  <c:v>0.60075999999999996</c:v>
                </c:pt>
                <c:pt idx="705">
                  <c:v>0.59831100000000004</c:v>
                </c:pt>
                <c:pt idx="706">
                  <c:v>0.59601300000000001</c:v>
                </c:pt>
                <c:pt idx="707">
                  <c:v>0.59404699999999999</c:v>
                </c:pt>
                <c:pt idx="708">
                  <c:v>0.59236699999999998</c:v>
                </c:pt>
                <c:pt idx="709">
                  <c:v>0.59071399999999996</c:v>
                </c:pt>
                <c:pt idx="710">
                  <c:v>0.58884400000000003</c:v>
                </c:pt>
                <c:pt idx="711">
                  <c:v>0.58667999999999998</c:v>
                </c:pt>
                <c:pt idx="712">
                  <c:v>0.58426400000000001</c:v>
                </c:pt>
                <c:pt idx="713">
                  <c:v>0.58166700000000005</c:v>
                </c:pt>
                <c:pt idx="714">
                  <c:v>0.57894999999999996</c:v>
                </c:pt>
                <c:pt idx="715">
                  <c:v>0.57614699999999996</c:v>
                </c:pt>
                <c:pt idx="716">
                  <c:v>0.57324299999999995</c:v>
                </c:pt>
                <c:pt idx="717">
                  <c:v>0.57018599999999997</c:v>
                </c:pt>
                <c:pt idx="718">
                  <c:v>0.56695799999999996</c:v>
                </c:pt>
                <c:pt idx="719">
                  <c:v>0.56363700000000005</c:v>
                </c:pt>
                <c:pt idx="720">
                  <c:v>0.56037899999999996</c:v>
                </c:pt>
                <c:pt idx="721">
                  <c:v>0.55734499999999998</c:v>
                </c:pt>
                <c:pt idx="722">
                  <c:v>0.55461700000000003</c:v>
                </c:pt>
                <c:pt idx="723">
                  <c:v>0.55216299999999996</c:v>
                </c:pt>
                <c:pt idx="724">
                  <c:v>0.549844</c:v>
                </c:pt>
                <c:pt idx="725">
                  <c:v>0.54743600000000003</c:v>
                </c:pt>
                <c:pt idx="726">
                  <c:v>0.54471099999999995</c:v>
                </c:pt>
                <c:pt idx="727">
                  <c:v>0.54157599999999995</c:v>
                </c:pt>
                <c:pt idx="728">
                  <c:v>0.53816299999999995</c:v>
                </c:pt>
                <c:pt idx="729">
                  <c:v>0.53476100000000004</c:v>
                </c:pt>
                <c:pt idx="730">
                  <c:v>0.53160700000000005</c:v>
                </c:pt>
                <c:pt idx="731">
                  <c:v>0.52868099999999996</c:v>
                </c:pt>
                <c:pt idx="732">
                  <c:v>0.52571800000000002</c:v>
                </c:pt>
                <c:pt idx="733">
                  <c:v>0.52245600000000003</c:v>
                </c:pt>
                <c:pt idx="734">
                  <c:v>0.51888699999999999</c:v>
                </c:pt>
                <c:pt idx="735">
                  <c:v>0.51523699999999995</c:v>
                </c:pt>
                <c:pt idx="736">
                  <c:v>0.51174299999999995</c:v>
                </c:pt>
                <c:pt idx="737">
                  <c:v>0.50847799999999999</c:v>
                </c:pt>
                <c:pt idx="738">
                  <c:v>0.50536300000000001</c:v>
                </c:pt>
                <c:pt idx="739">
                  <c:v>0.50227699999999997</c:v>
                </c:pt>
                <c:pt idx="740">
                  <c:v>0.49913400000000002</c:v>
                </c:pt>
                <c:pt idx="741">
                  <c:v>0.49593199999999998</c:v>
                </c:pt>
                <c:pt idx="742">
                  <c:v>0.49274899999999999</c:v>
                </c:pt>
                <c:pt idx="743">
                  <c:v>0.489678</c:v>
                </c:pt>
                <c:pt idx="744">
                  <c:v>0.48677199999999998</c:v>
                </c:pt>
                <c:pt idx="745">
                  <c:v>0.484045</c:v>
                </c:pt>
                <c:pt idx="746">
                  <c:v>0.48149700000000001</c:v>
                </c:pt>
                <c:pt idx="747">
                  <c:v>0.47908099999999998</c:v>
                </c:pt>
                <c:pt idx="748">
                  <c:v>0.476659</c:v>
                </c:pt>
                <c:pt idx="749">
                  <c:v>0.47403800000000001</c:v>
                </c:pt>
                <c:pt idx="750">
                  <c:v>0.47109099999999998</c:v>
                </c:pt>
                <c:pt idx="751">
                  <c:v>0.467858</c:v>
                </c:pt>
                <c:pt idx="752">
                  <c:v>0.46450599999999997</c:v>
                </c:pt>
                <c:pt idx="753">
                  <c:v>0.461204</c:v>
                </c:pt>
                <c:pt idx="754">
                  <c:v>0.45801799999999998</c:v>
                </c:pt>
                <c:pt idx="755">
                  <c:v>0.45486399999999999</c:v>
                </c:pt>
                <c:pt idx="756">
                  <c:v>0.45154499999999997</c:v>
                </c:pt>
                <c:pt idx="757">
                  <c:v>0.44792599999999999</c:v>
                </c:pt>
                <c:pt idx="758">
                  <c:v>0.44411699999999998</c:v>
                </c:pt>
                <c:pt idx="759">
                  <c:v>0.44040600000000002</c:v>
                </c:pt>
                <c:pt idx="760">
                  <c:v>0.43698900000000002</c:v>
                </c:pt>
                <c:pt idx="761">
                  <c:v>0.433863</c:v>
                </c:pt>
                <c:pt idx="762">
                  <c:v>0.430981</c:v>
                </c:pt>
                <c:pt idx="763">
                  <c:v>0.428398</c:v>
                </c:pt>
                <c:pt idx="764">
                  <c:v>0.426203</c:v>
                </c:pt>
                <c:pt idx="765">
                  <c:v>0.42432300000000001</c:v>
                </c:pt>
                <c:pt idx="766">
                  <c:v>0.42249399999999998</c:v>
                </c:pt>
                <c:pt idx="767">
                  <c:v>0.42042800000000002</c:v>
                </c:pt>
                <c:pt idx="768">
                  <c:v>0.41803299999999999</c:v>
                </c:pt>
                <c:pt idx="769">
                  <c:v>0.41539599999999999</c:v>
                </c:pt>
                <c:pt idx="770">
                  <c:v>0.41262599999999999</c:v>
                </c:pt>
                <c:pt idx="771">
                  <c:v>0.40973900000000002</c:v>
                </c:pt>
                <c:pt idx="772">
                  <c:v>0.40668199999999999</c:v>
                </c:pt>
                <c:pt idx="773">
                  <c:v>0.403395</c:v>
                </c:pt>
                <c:pt idx="774">
                  <c:v>0.399864</c:v>
                </c:pt>
                <c:pt idx="775">
                  <c:v>0.396144</c:v>
                </c:pt>
                <c:pt idx="776">
                  <c:v>0.392376</c:v>
                </c:pt>
                <c:pt idx="777">
                  <c:v>0.38872699999999999</c:v>
                </c:pt>
                <c:pt idx="778">
                  <c:v>0.38525799999999999</c:v>
                </c:pt>
                <c:pt idx="779">
                  <c:v>0.38186500000000001</c:v>
                </c:pt>
                <c:pt idx="780">
                  <c:v>0.37841799999999998</c:v>
                </c:pt>
                <c:pt idx="781">
                  <c:v>0.374973</c:v>
                </c:pt>
                <c:pt idx="782">
                  <c:v>0.37175900000000001</c:v>
                </c:pt>
                <c:pt idx="783">
                  <c:v>0.36895499999999998</c:v>
                </c:pt>
                <c:pt idx="784">
                  <c:v>0.36657299999999998</c:v>
                </c:pt>
                <c:pt idx="785">
                  <c:v>0.36457400000000001</c:v>
                </c:pt>
                <c:pt idx="786">
                  <c:v>0.36296</c:v>
                </c:pt>
                <c:pt idx="787">
                  <c:v>0.36166100000000001</c:v>
                </c:pt>
                <c:pt idx="788">
                  <c:v>0.36042299999999999</c:v>
                </c:pt>
                <c:pt idx="789">
                  <c:v>0.358906</c:v>
                </c:pt>
                <c:pt idx="790">
                  <c:v>0.356904</c:v>
                </c:pt>
                <c:pt idx="791">
                  <c:v>0.35446299999999997</c:v>
                </c:pt>
                <c:pt idx="792">
                  <c:v>0.35178700000000002</c:v>
                </c:pt>
                <c:pt idx="793">
                  <c:v>0.34903299999999998</c:v>
                </c:pt>
                <c:pt idx="794">
                  <c:v>0.346188</c:v>
                </c:pt>
                <c:pt idx="795">
                  <c:v>0.34315200000000001</c:v>
                </c:pt>
                <c:pt idx="796">
                  <c:v>0.339889</c:v>
                </c:pt>
                <c:pt idx="797">
                  <c:v>0.33648600000000001</c:v>
                </c:pt>
                <c:pt idx="798">
                  <c:v>0.33309800000000001</c:v>
                </c:pt>
                <c:pt idx="799">
                  <c:v>0.32989000000000002</c:v>
                </c:pt>
                <c:pt idx="800">
                  <c:v>0.32694699999999999</c:v>
                </c:pt>
                <c:pt idx="801">
                  <c:v>0.32420500000000002</c:v>
                </c:pt>
                <c:pt idx="802">
                  <c:v>0.32150000000000001</c:v>
                </c:pt>
                <c:pt idx="803">
                  <c:v>0.31875100000000001</c:v>
                </c:pt>
                <c:pt idx="804">
                  <c:v>0.31604700000000002</c:v>
                </c:pt>
                <c:pt idx="805">
                  <c:v>0.3135</c:v>
                </c:pt>
                <c:pt idx="806">
                  <c:v>0.31108599999999997</c:v>
                </c:pt>
                <c:pt idx="807">
                  <c:v>0.308726</c:v>
                </c:pt>
                <c:pt idx="808">
                  <c:v>0.30645800000000001</c:v>
                </c:pt>
                <c:pt idx="809">
                  <c:v>0.30440099999999998</c:v>
                </c:pt>
                <c:pt idx="810">
                  <c:v>0.30258200000000002</c:v>
                </c:pt>
                <c:pt idx="811">
                  <c:v>0.300929</c:v>
                </c:pt>
                <c:pt idx="812">
                  <c:v>0.29940099999999997</c:v>
                </c:pt>
                <c:pt idx="813">
                  <c:v>0.29800900000000002</c:v>
                </c:pt>
                <c:pt idx="814">
                  <c:v>0.296736</c:v>
                </c:pt>
                <c:pt idx="815">
                  <c:v>0.29550300000000002</c:v>
                </c:pt>
                <c:pt idx="816">
                  <c:v>0.29423300000000002</c:v>
                </c:pt>
                <c:pt idx="817">
                  <c:v>0.29285499999999998</c:v>
                </c:pt>
                <c:pt idx="818">
                  <c:v>0.29130800000000001</c:v>
                </c:pt>
                <c:pt idx="819">
                  <c:v>0.28961300000000001</c:v>
                </c:pt>
                <c:pt idx="820">
                  <c:v>0.28790700000000002</c:v>
                </c:pt>
                <c:pt idx="821">
                  <c:v>0.28631800000000002</c:v>
                </c:pt>
                <c:pt idx="822">
                  <c:v>0.284798</c:v>
                </c:pt>
                <c:pt idx="823">
                  <c:v>0.28318100000000002</c:v>
                </c:pt>
                <c:pt idx="824">
                  <c:v>0.281412</c:v>
                </c:pt>
                <c:pt idx="825">
                  <c:v>0.27964099999999997</c:v>
                </c:pt>
                <c:pt idx="826">
                  <c:v>0.27804600000000002</c:v>
                </c:pt>
                <c:pt idx="827">
                  <c:v>0.27661799999999998</c:v>
                </c:pt>
                <c:pt idx="828">
                  <c:v>0.27516099999999999</c:v>
                </c:pt>
                <c:pt idx="829">
                  <c:v>0.27349099999999998</c:v>
                </c:pt>
                <c:pt idx="830">
                  <c:v>0.27161600000000002</c:v>
                </c:pt>
                <c:pt idx="831">
                  <c:v>0.26971099999999998</c:v>
                </c:pt>
                <c:pt idx="832">
                  <c:v>0.26790000000000003</c:v>
                </c:pt>
                <c:pt idx="833">
                  <c:v>0.26612200000000003</c:v>
                </c:pt>
                <c:pt idx="834">
                  <c:v>0.26426899999999998</c:v>
                </c:pt>
                <c:pt idx="835">
                  <c:v>0.26236599999999999</c:v>
                </c:pt>
                <c:pt idx="836">
                  <c:v>0.260544</c:v>
                </c:pt>
                <c:pt idx="837">
                  <c:v>0.25887500000000002</c:v>
                </c:pt>
                <c:pt idx="838">
                  <c:v>0.25731900000000002</c:v>
                </c:pt>
                <c:pt idx="839">
                  <c:v>0.25579400000000002</c:v>
                </c:pt>
                <c:pt idx="840">
                  <c:v>0.25422899999999998</c:v>
                </c:pt>
                <c:pt idx="841">
                  <c:v>0.25255</c:v>
                </c:pt>
                <c:pt idx="842">
                  <c:v>0.250693</c:v>
                </c:pt>
                <c:pt idx="843">
                  <c:v>0.24865300000000001</c:v>
                </c:pt>
                <c:pt idx="844">
                  <c:v>0.24651100000000001</c:v>
                </c:pt>
                <c:pt idx="845">
                  <c:v>0.24436099999999999</c:v>
                </c:pt>
                <c:pt idx="846">
                  <c:v>0.242257</c:v>
                </c:pt>
                <c:pt idx="847">
                  <c:v>0.240256</c:v>
                </c:pt>
                <c:pt idx="848">
                  <c:v>0.23847299999999999</c:v>
                </c:pt>
                <c:pt idx="849">
                  <c:v>0.23698900000000001</c:v>
                </c:pt>
                <c:pt idx="850">
                  <c:v>0.23574100000000001</c:v>
                </c:pt>
                <c:pt idx="851">
                  <c:v>0.23455899999999999</c:v>
                </c:pt>
                <c:pt idx="852">
                  <c:v>0.23332700000000001</c:v>
                </c:pt>
                <c:pt idx="853">
                  <c:v>0.232074</c:v>
                </c:pt>
                <c:pt idx="854">
                  <c:v>0.23092499999999999</c:v>
                </c:pt>
                <c:pt idx="855">
                  <c:v>0.22997300000000001</c:v>
                </c:pt>
                <c:pt idx="856">
                  <c:v>0.22917000000000001</c:v>
                </c:pt>
                <c:pt idx="857">
                  <c:v>0.228405</c:v>
                </c:pt>
                <c:pt idx="858">
                  <c:v>0.227685</c:v>
                </c:pt>
                <c:pt idx="859">
                  <c:v>0.227158</c:v>
                </c:pt>
                <c:pt idx="860">
                  <c:v>0.22692200000000001</c:v>
                </c:pt>
                <c:pt idx="861">
                  <c:v>0.22687599999999999</c:v>
                </c:pt>
                <c:pt idx="862">
                  <c:v>0.22681299999999999</c:v>
                </c:pt>
                <c:pt idx="863">
                  <c:v>0.226609</c:v>
                </c:pt>
                <c:pt idx="864">
                  <c:v>0.226276</c:v>
                </c:pt>
                <c:pt idx="865">
                  <c:v>0.225853</c:v>
                </c:pt>
                <c:pt idx="866">
                  <c:v>0.22534199999999999</c:v>
                </c:pt>
                <c:pt idx="867">
                  <c:v>0.22476099999999999</c:v>
                </c:pt>
                <c:pt idx="868">
                  <c:v>0.22414999999999999</c:v>
                </c:pt>
                <c:pt idx="869">
                  <c:v>0.223497</c:v>
                </c:pt>
                <c:pt idx="870">
                  <c:v>0.22271299999999999</c:v>
                </c:pt>
                <c:pt idx="871">
                  <c:v>0.221722</c:v>
                </c:pt>
                <c:pt idx="872">
                  <c:v>0.220549</c:v>
                </c:pt>
                <c:pt idx="873">
                  <c:v>0.21926799999999999</c:v>
                </c:pt>
                <c:pt idx="874">
                  <c:v>0.21789500000000001</c:v>
                </c:pt>
                <c:pt idx="875">
                  <c:v>0.216368</c:v>
                </c:pt>
                <c:pt idx="876">
                  <c:v>0.214611</c:v>
                </c:pt>
                <c:pt idx="877">
                  <c:v>0.212618</c:v>
                </c:pt>
                <c:pt idx="878">
                  <c:v>0.21046200000000001</c:v>
                </c:pt>
                <c:pt idx="879">
                  <c:v>0.20821600000000001</c:v>
                </c:pt>
                <c:pt idx="880">
                  <c:v>0.20589099999999999</c:v>
                </c:pt>
                <c:pt idx="881">
                  <c:v>0.203512</c:v>
                </c:pt>
                <c:pt idx="882">
                  <c:v>0.20118900000000001</c:v>
                </c:pt>
                <c:pt idx="883">
                  <c:v>0.19905900000000001</c:v>
                </c:pt>
                <c:pt idx="884">
                  <c:v>0.19716400000000001</c:v>
                </c:pt>
                <c:pt idx="885">
                  <c:v>0.19544800000000001</c:v>
                </c:pt>
                <c:pt idx="886">
                  <c:v>0.19384699999999999</c:v>
                </c:pt>
                <c:pt idx="887">
                  <c:v>0.19233700000000001</c:v>
                </c:pt>
                <c:pt idx="888">
                  <c:v>0.19092500000000001</c:v>
                </c:pt>
                <c:pt idx="889">
                  <c:v>0.18965299999999999</c:v>
                </c:pt>
                <c:pt idx="890">
                  <c:v>0.18856400000000001</c:v>
                </c:pt>
                <c:pt idx="891">
                  <c:v>0.187613</c:v>
                </c:pt>
                <c:pt idx="892">
                  <c:v>0.18665000000000001</c:v>
                </c:pt>
                <c:pt idx="893">
                  <c:v>0.18551000000000001</c:v>
                </c:pt>
                <c:pt idx="894">
                  <c:v>0.184111</c:v>
                </c:pt>
                <c:pt idx="895">
                  <c:v>0.18246599999999999</c:v>
                </c:pt>
                <c:pt idx="896">
                  <c:v>0.18060499999999999</c:v>
                </c:pt>
                <c:pt idx="897">
                  <c:v>0.17848700000000001</c:v>
                </c:pt>
                <c:pt idx="898">
                  <c:v>0.176033</c:v>
                </c:pt>
                <c:pt idx="899">
                  <c:v>0.17325399999999999</c:v>
                </c:pt>
                <c:pt idx="900">
                  <c:v>0.17030100000000001</c:v>
                </c:pt>
                <c:pt idx="901">
                  <c:v>0.167374</c:v>
                </c:pt>
                <c:pt idx="902">
                  <c:v>0.16459399999999999</c:v>
                </c:pt>
                <c:pt idx="903">
                  <c:v>0.162021</c:v>
                </c:pt>
                <c:pt idx="904">
                  <c:v>0.15970699999999999</c:v>
                </c:pt>
                <c:pt idx="905">
                  <c:v>0.15770500000000001</c:v>
                </c:pt>
                <c:pt idx="906">
                  <c:v>0.15606</c:v>
                </c:pt>
                <c:pt idx="907">
                  <c:v>0.15479999999999999</c:v>
                </c:pt>
                <c:pt idx="908">
                  <c:v>0.153892</c:v>
                </c:pt>
                <c:pt idx="909">
                  <c:v>0.153166</c:v>
                </c:pt>
                <c:pt idx="910">
                  <c:v>0.152368</c:v>
                </c:pt>
                <c:pt idx="911">
                  <c:v>0.15134300000000001</c:v>
                </c:pt>
                <c:pt idx="912">
                  <c:v>0.150121</c:v>
                </c:pt>
                <c:pt idx="913">
                  <c:v>0.14879600000000001</c:v>
                </c:pt>
                <c:pt idx="914">
                  <c:v>0.14738000000000001</c:v>
                </c:pt>
                <c:pt idx="915">
                  <c:v>0.14583299999999999</c:v>
                </c:pt>
                <c:pt idx="916">
                  <c:v>0.14414099999999999</c:v>
                </c:pt>
                <c:pt idx="917">
                  <c:v>0.14229700000000001</c:v>
                </c:pt>
                <c:pt idx="918">
                  <c:v>0.140265</c:v>
                </c:pt>
                <c:pt idx="919">
                  <c:v>0.138015</c:v>
                </c:pt>
                <c:pt idx="920">
                  <c:v>0.135569</c:v>
                </c:pt>
                <c:pt idx="921">
                  <c:v>0.13297200000000001</c:v>
                </c:pt>
                <c:pt idx="922">
                  <c:v>0.13028799999999999</c:v>
                </c:pt>
                <c:pt idx="923">
                  <c:v>0.127639</c:v>
                </c:pt>
                <c:pt idx="924">
                  <c:v>0.12515100000000001</c:v>
                </c:pt>
                <c:pt idx="925">
                  <c:v>0.12281</c:v>
                </c:pt>
                <c:pt idx="926">
                  <c:v>0.12045400000000001</c:v>
                </c:pt>
                <c:pt idx="927">
                  <c:v>0.117968</c:v>
                </c:pt>
                <c:pt idx="928">
                  <c:v>0.115415</c:v>
                </c:pt>
                <c:pt idx="929">
                  <c:v>0.112966</c:v>
                </c:pt>
                <c:pt idx="930">
                  <c:v>0.110758</c:v>
                </c:pt>
                <c:pt idx="931">
                  <c:v>0.108838</c:v>
                </c:pt>
                <c:pt idx="932">
                  <c:v>0.10709299999999999</c:v>
                </c:pt>
                <c:pt idx="933">
                  <c:v>0.105253</c:v>
                </c:pt>
                <c:pt idx="934">
                  <c:v>0.103084</c:v>
                </c:pt>
                <c:pt idx="935">
                  <c:v>0.10059</c:v>
                </c:pt>
                <c:pt idx="936">
                  <c:v>9.7949999999999995E-2</c:v>
                </c:pt>
                <c:pt idx="937">
                  <c:v>9.5330999999999999E-2</c:v>
                </c:pt>
                <c:pt idx="938">
                  <c:v>9.2838000000000004E-2</c:v>
                </c:pt>
                <c:pt idx="939">
                  <c:v>9.0521000000000004E-2</c:v>
                </c:pt>
                <c:pt idx="940">
                  <c:v>8.8331999999999994E-2</c:v>
                </c:pt>
                <c:pt idx="941">
                  <c:v>8.6166999999999994E-2</c:v>
                </c:pt>
                <c:pt idx="942">
                  <c:v>8.4006999999999998E-2</c:v>
                </c:pt>
                <c:pt idx="943">
                  <c:v>8.1945000000000004E-2</c:v>
                </c:pt>
                <c:pt idx="944">
                  <c:v>8.0056000000000002E-2</c:v>
                </c:pt>
                <c:pt idx="945">
                  <c:v>7.8340999999999994E-2</c:v>
                </c:pt>
                <c:pt idx="946">
                  <c:v>7.6785000000000006E-2</c:v>
                </c:pt>
                <c:pt idx="947">
                  <c:v>7.5366000000000002E-2</c:v>
                </c:pt>
                <c:pt idx="948">
                  <c:v>7.3993000000000003E-2</c:v>
                </c:pt>
                <c:pt idx="949">
                  <c:v>7.2553000000000006E-2</c:v>
                </c:pt>
                <c:pt idx="950">
                  <c:v>7.1069999999999994E-2</c:v>
                </c:pt>
                <c:pt idx="951">
                  <c:v>6.9748000000000004E-2</c:v>
                </c:pt>
                <c:pt idx="952">
                  <c:v>6.8806000000000006E-2</c:v>
                </c:pt>
                <c:pt idx="953">
                  <c:v>6.8328E-2</c:v>
                </c:pt>
                <c:pt idx="954">
                  <c:v>6.8282999999999996E-2</c:v>
                </c:pt>
                <c:pt idx="955">
                  <c:v>6.8541000000000005E-2</c:v>
                </c:pt>
                <c:pt idx="956">
                  <c:v>6.8864999999999996E-2</c:v>
                </c:pt>
                <c:pt idx="957">
                  <c:v>6.9077E-2</c:v>
                </c:pt>
                <c:pt idx="958">
                  <c:v>6.9252999999999995E-2</c:v>
                </c:pt>
                <c:pt idx="959">
                  <c:v>6.9624000000000005E-2</c:v>
                </c:pt>
                <c:pt idx="960">
                  <c:v>7.0281999999999997E-2</c:v>
                </c:pt>
                <c:pt idx="961">
                  <c:v>7.1145E-2</c:v>
                </c:pt>
                <c:pt idx="962">
                  <c:v>7.2153999999999996E-2</c:v>
                </c:pt>
                <c:pt idx="963">
                  <c:v>7.3325000000000001E-2</c:v>
                </c:pt>
                <c:pt idx="964">
                  <c:v>7.4660000000000004E-2</c:v>
                </c:pt>
                <c:pt idx="965">
                  <c:v>7.6106999999999994E-2</c:v>
                </c:pt>
                <c:pt idx="966">
                  <c:v>7.7576000000000006E-2</c:v>
                </c:pt>
                <c:pt idx="967">
                  <c:v>7.8935000000000005E-2</c:v>
                </c:pt>
                <c:pt idx="968">
                  <c:v>8.0060000000000006E-2</c:v>
                </c:pt>
                <c:pt idx="969">
                  <c:v>8.0907000000000007E-2</c:v>
                </c:pt>
                <c:pt idx="970">
                  <c:v>8.1491999999999995E-2</c:v>
                </c:pt>
                <c:pt idx="971">
                  <c:v>8.183E-2</c:v>
                </c:pt>
                <c:pt idx="972">
                  <c:v>8.1957000000000002E-2</c:v>
                </c:pt>
                <c:pt idx="973">
                  <c:v>8.1987000000000004E-2</c:v>
                </c:pt>
                <c:pt idx="974">
                  <c:v>8.2036999999999999E-2</c:v>
                </c:pt>
                <c:pt idx="975">
                  <c:v>8.2128999999999994E-2</c:v>
                </c:pt>
                <c:pt idx="976">
                  <c:v>8.2192000000000001E-2</c:v>
                </c:pt>
                <c:pt idx="977">
                  <c:v>8.2156000000000007E-2</c:v>
                </c:pt>
                <c:pt idx="978">
                  <c:v>8.1924999999999998E-2</c:v>
                </c:pt>
                <c:pt idx="979">
                  <c:v>8.1359000000000001E-2</c:v>
                </c:pt>
                <c:pt idx="980">
                  <c:v>8.0406000000000005E-2</c:v>
                </c:pt>
                <c:pt idx="981">
                  <c:v>7.9269999999999993E-2</c:v>
                </c:pt>
                <c:pt idx="982">
                  <c:v>7.8281000000000003E-2</c:v>
                </c:pt>
                <c:pt idx="983">
                  <c:v>7.7592999999999995E-2</c:v>
                </c:pt>
                <c:pt idx="984">
                  <c:v>7.7098E-2</c:v>
                </c:pt>
                <c:pt idx="985">
                  <c:v>7.6642000000000002E-2</c:v>
                </c:pt>
                <c:pt idx="986">
                  <c:v>7.6176999999999995E-2</c:v>
                </c:pt>
                <c:pt idx="987">
                  <c:v>7.5727000000000003E-2</c:v>
                </c:pt>
                <c:pt idx="988">
                  <c:v>7.5288999999999995E-2</c:v>
                </c:pt>
                <c:pt idx="989">
                  <c:v>7.4778999999999998E-2</c:v>
                </c:pt>
                <c:pt idx="990">
                  <c:v>7.4067999999999995E-2</c:v>
                </c:pt>
                <c:pt idx="991">
                  <c:v>7.3122999999999994E-2</c:v>
                </c:pt>
                <c:pt idx="992">
                  <c:v>7.2140999999999997E-2</c:v>
                </c:pt>
                <c:pt idx="993">
                  <c:v>7.1455000000000005E-2</c:v>
                </c:pt>
                <c:pt idx="994">
                  <c:v>7.1295999999999998E-2</c:v>
                </c:pt>
                <c:pt idx="995">
                  <c:v>7.1728E-2</c:v>
                </c:pt>
                <c:pt idx="996">
                  <c:v>7.2787000000000004E-2</c:v>
                </c:pt>
                <c:pt idx="997">
                  <c:v>7.4528999999999998E-2</c:v>
                </c:pt>
                <c:pt idx="998">
                  <c:v>7.6918E-2</c:v>
                </c:pt>
                <c:pt idx="999">
                  <c:v>7.9776E-2</c:v>
                </c:pt>
                <c:pt idx="1000">
                  <c:v>8.2886000000000001E-2</c:v>
                </c:pt>
                <c:pt idx="1001">
                  <c:v>8.6062E-2</c:v>
                </c:pt>
                <c:pt idx="1002">
                  <c:v>8.9151999999999995E-2</c:v>
                </c:pt>
                <c:pt idx="1003">
                  <c:v>9.2103000000000004E-2</c:v>
                </c:pt>
                <c:pt idx="1004">
                  <c:v>9.5034999999999994E-2</c:v>
                </c:pt>
                <c:pt idx="1005">
                  <c:v>9.8174999999999998E-2</c:v>
                </c:pt>
                <c:pt idx="1006">
                  <c:v>0.10166799999999999</c:v>
                </c:pt>
                <c:pt idx="1007">
                  <c:v>0.10545599999999999</c:v>
                </c:pt>
                <c:pt idx="1008">
                  <c:v>0.109309</c:v>
                </c:pt>
                <c:pt idx="1009">
                  <c:v>0.112983</c:v>
                </c:pt>
                <c:pt idx="1010">
                  <c:v>0.116359</c:v>
                </c:pt>
                <c:pt idx="1011">
                  <c:v>0.11944399999999999</c:v>
                </c:pt>
                <c:pt idx="1012">
                  <c:v>0.122283</c:v>
                </c:pt>
                <c:pt idx="1013">
                  <c:v>0.124927</c:v>
                </c:pt>
                <c:pt idx="1014">
                  <c:v>0.12750800000000001</c:v>
                </c:pt>
                <c:pt idx="1015">
                  <c:v>0.13030800000000001</c:v>
                </c:pt>
                <c:pt idx="1016">
                  <c:v>0.133662</c:v>
                </c:pt>
                <c:pt idx="1017">
                  <c:v>0.13774500000000001</c:v>
                </c:pt>
                <c:pt idx="1018">
                  <c:v>0.14246200000000001</c:v>
                </c:pt>
                <c:pt idx="1019">
                  <c:v>0.147593</c:v>
                </c:pt>
                <c:pt idx="1020">
                  <c:v>0.153003</c:v>
                </c:pt>
                <c:pt idx="1021">
                  <c:v>0.15865099999999999</c:v>
                </c:pt>
                <c:pt idx="1022">
                  <c:v>0.16450100000000001</c:v>
                </c:pt>
                <c:pt idx="1023">
                  <c:v>0.17052999999999999</c:v>
                </c:pt>
                <c:pt idx="1024">
                  <c:v>0.176785</c:v>
                </c:pt>
                <c:pt idx="1025">
                  <c:v>0.18333099999999999</c:v>
                </c:pt>
                <c:pt idx="1026">
                  <c:v>0.190161</c:v>
                </c:pt>
                <c:pt idx="1027">
                  <c:v>0.19722400000000001</c:v>
                </c:pt>
                <c:pt idx="1028">
                  <c:v>0.20452400000000001</c:v>
                </c:pt>
                <c:pt idx="1029">
                  <c:v>0.212149</c:v>
                </c:pt>
                <c:pt idx="1030">
                  <c:v>0.22018699999999999</c:v>
                </c:pt>
                <c:pt idx="1031">
                  <c:v>0.22858999999999999</c:v>
                </c:pt>
                <c:pt idx="1032">
                  <c:v>0.23713500000000001</c:v>
                </c:pt>
                <c:pt idx="1033">
                  <c:v>0.245557</c:v>
                </c:pt>
                <c:pt idx="1034">
                  <c:v>0.25374799999999997</c:v>
                </c:pt>
                <c:pt idx="1035">
                  <c:v>0.26182899999999998</c:v>
                </c:pt>
                <c:pt idx="1036">
                  <c:v>0.26999800000000002</c:v>
                </c:pt>
                <c:pt idx="1037">
                  <c:v>0.27836100000000003</c:v>
                </c:pt>
                <c:pt idx="1038">
                  <c:v>0.28686899999999999</c:v>
                </c:pt>
                <c:pt idx="1039">
                  <c:v>0.29539100000000001</c:v>
                </c:pt>
                <c:pt idx="1040">
                  <c:v>0.30374499999999999</c:v>
                </c:pt>
                <c:pt idx="1041">
                  <c:v>0.31170199999999998</c:v>
                </c:pt>
                <c:pt idx="1042">
                  <c:v>0.319025</c:v>
                </c:pt>
                <c:pt idx="1043">
                  <c:v>0.32557799999999998</c:v>
                </c:pt>
                <c:pt idx="1044">
                  <c:v>0.33142899999999997</c:v>
                </c:pt>
                <c:pt idx="1045">
                  <c:v>0.336814</c:v>
                </c:pt>
                <c:pt idx="1046">
                  <c:v>0.34195500000000001</c:v>
                </c:pt>
                <c:pt idx="1047">
                  <c:v>0.34687699999999999</c:v>
                </c:pt>
                <c:pt idx="1048">
                  <c:v>0.35140300000000002</c:v>
                </c:pt>
                <c:pt idx="1049">
                  <c:v>0.35529300000000003</c:v>
                </c:pt>
                <c:pt idx="1050">
                  <c:v>0.35836800000000002</c:v>
                </c:pt>
                <c:pt idx="1051">
                  <c:v>0.36054799999999998</c:v>
                </c:pt>
                <c:pt idx="1052">
                  <c:v>0.36191299999999998</c:v>
                </c:pt>
                <c:pt idx="1053">
                  <c:v>0.36269200000000001</c:v>
                </c:pt>
                <c:pt idx="1054">
                  <c:v>0.36311199999999999</c:v>
                </c:pt>
                <c:pt idx="1055">
                  <c:v>0.36323699999999998</c:v>
                </c:pt>
                <c:pt idx="1056">
                  <c:v>0.36302499999999999</c:v>
                </c:pt>
                <c:pt idx="1057">
                  <c:v>0.36256300000000002</c:v>
                </c:pt>
                <c:pt idx="1058">
                  <c:v>0.36214600000000002</c:v>
                </c:pt>
                <c:pt idx="1059">
                  <c:v>0.36211300000000002</c:v>
                </c:pt>
                <c:pt idx="1060">
                  <c:v>0.36264000000000002</c:v>
                </c:pt>
                <c:pt idx="1061">
                  <c:v>0.36372900000000002</c:v>
                </c:pt>
                <c:pt idx="1062">
                  <c:v>0.36532399999999998</c:v>
                </c:pt>
                <c:pt idx="1063">
                  <c:v>0.367423</c:v>
                </c:pt>
                <c:pt idx="1064">
                  <c:v>0.370116</c:v>
                </c:pt>
                <c:pt idx="1065">
                  <c:v>0.37358400000000003</c:v>
                </c:pt>
                <c:pt idx="1066">
                  <c:v>0.37804900000000002</c:v>
                </c:pt>
                <c:pt idx="1067">
                  <c:v>0.38369300000000001</c:v>
                </c:pt>
                <c:pt idx="1068">
                  <c:v>0.39059500000000003</c:v>
                </c:pt>
                <c:pt idx="1069">
                  <c:v>0.39872299999999999</c:v>
                </c:pt>
                <c:pt idx="1070">
                  <c:v>0.40795599999999999</c:v>
                </c:pt>
                <c:pt idx="1071">
                  <c:v>0.41813800000000001</c:v>
                </c:pt>
                <c:pt idx="1072">
                  <c:v>0.42913800000000002</c:v>
                </c:pt>
                <c:pt idx="1073">
                  <c:v>0.44085000000000002</c:v>
                </c:pt>
                <c:pt idx="1074">
                  <c:v>0.45313500000000001</c:v>
                </c:pt>
                <c:pt idx="1075">
                  <c:v>0.46584700000000001</c:v>
                </c:pt>
                <c:pt idx="1076">
                  <c:v>0.47893400000000003</c:v>
                </c:pt>
                <c:pt idx="1077">
                  <c:v>0.49242000000000002</c:v>
                </c:pt>
                <c:pt idx="1078">
                  <c:v>0.50626599999999999</c:v>
                </c:pt>
                <c:pt idx="1079">
                  <c:v>0.52032800000000001</c:v>
                </c:pt>
                <c:pt idx="1080">
                  <c:v>0.53447199999999995</c:v>
                </c:pt>
                <c:pt idx="1081">
                  <c:v>0.54866199999999998</c:v>
                </c:pt>
                <c:pt idx="1082">
                  <c:v>0.56286599999999998</c:v>
                </c:pt>
                <c:pt idx="1083">
                  <c:v>0.57696499999999995</c:v>
                </c:pt>
                <c:pt idx="1084">
                  <c:v>0.59074800000000005</c:v>
                </c:pt>
                <c:pt idx="1085">
                  <c:v>0.60399199999999997</c:v>
                </c:pt>
                <c:pt idx="1086">
                  <c:v>0.61655800000000005</c:v>
                </c:pt>
                <c:pt idx="1087">
                  <c:v>0.62846599999999997</c:v>
                </c:pt>
                <c:pt idx="1088">
                  <c:v>0.639822</c:v>
                </c:pt>
                <c:pt idx="1089">
                  <c:v>0.65066299999999999</c:v>
                </c:pt>
                <c:pt idx="1090">
                  <c:v>0.66086599999999995</c:v>
                </c:pt>
                <c:pt idx="1091">
                  <c:v>0.67022800000000005</c:v>
                </c:pt>
                <c:pt idx="1092">
                  <c:v>0.67857999999999996</c:v>
                </c:pt>
                <c:pt idx="1093">
                  <c:v>0.68584299999999998</c:v>
                </c:pt>
                <c:pt idx="1094">
                  <c:v>0.69199900000000003</c:v>
                </c:pt>
                <c:pt idx="1095">
                  <c:v>0.69698899999999997</c:v>
                </c:pt>
                <c:pt idx="1096">
                  <c:v>0.70063699999999995</c:v>
                </c:pt>
                <c:pt idx="1097">
                  <c:v>0.70271300000000003</c:v>
                </c:pt>
                <c:pt idx="1098">
                  <c:v>0.70308899999999996</c:v>
                </c:pt>
                <c:pt idx="1099">
                  <c:v>0.70182999999999995</c:v>
                </c:pt>
                <c:pt idx="1100">
                  <c:v>0.69911400000000001</c:v>
                </c:pt>
                <c:pt idx="1101">
                  <c:v>0.69505300000000003</c:v>
                </c:pt>
                <c:pt idx="1102">
                  <c:v>0.68961399999999995</c:v>
                </c:pt>
                <c:pt idx="1103">
                  <c:v>0.68271899999999996</c:v>
                </c:pt>
                <c:pt idx="1104">
                  <c:v>0.6744</c:v>
                </c:pt>
                <c:pt idx="1105">
                  <c:v>0.66480099999999998</c:v>
                </c:pt>
                <c:pt idx="1106">
                  <c:v>0.654084</c:v>
                </c:pt>
                <c:pt idx="1107">
                  <c:v>0.64237900000000003</c:v>
                </c:pt>
                <c:pt idx="1108">
                  <c:v>0.62984099999999998</c:v>
                </c:pt>
                <c:pt idx="1109">
                  <c:v>0.61672800000000005</c:v>
                </c:pt>
                <c:pt idx="1110">
                  <c:v>0.603356</c:v>
                </c:pt>
                <c:pt idx="1111">
                  <c:v>0.58995600000000004</c:v>
                </c:pt>
                <c:pt idx="1112">
                  <c:v>0.57661300000000004</c:v>
                </c:pt>
                <c:pt idx="1113">
                  <c:v>0.56337700000000002</c:v>
                </c:pt>
                <c:pt idx="1114">
                  <c:v>0.55036300000000005</c:v>
                </c:pt>
                <c:pt idx="1115">
                  <c:v>0.53772600000000004</c:v>
                </c:pt>
                <c:pt idx="1116">
                  <c:v>0.52559</c:v>
                </c:pt>
                <c:pt idx="1117">
                  <c:v>0.51405800000000001</c:v>
                </c:pt>
                <c:pt idx="1118">
                  <c:v>0.50322699999999998</c:v>
                </c:pt>
                <c:pt idx="1119">
                  <c:v>0.49313600000000002</c:v>
                </c:pt>
                <c:pt idx="1120">
                  <c:v>0.48374299999999998</c:v>
                </c:pt>
                <c:pt idx="1121">
                  <c:v>0.47499400000000003</c:v>
                </c:pt>
                <c:pt idx="1122">
                  <c:v>0.46690500000000001</c:v>
                </c:pt>
                <c:pt idx="1123">
                  <c:v>0.45955299999999999</c:v>
                </c:pt>
                <c:pt idx="1124">
                  <c:v>0.45293299999999997</c:v>
                </c:pt>
                <c:pt idx="1125">
                  <c:v>0.44688600000000001</c:v>
                </c:pt>
                <c:pt idx="1126">
                  <c:v>0.44120599999999999</c:v>
                </c:pt>
                <c:pt idx="1127">
                  <c:v>0.43578299999999998</c:v>
                </c:pt>
                <c:pt idx="1128">
                  <c:v>0.43058600000000002</c:v>
                </c:pt>
                <c:pt idx="1129">
                  <c:v>0.42555900000000002</c:v>
                </c:pt>
                <c:pt idx="1130">
                  <c:v>0.420622</c:v>
                </c:pt>
                <c:pt idx="1131">
                  <c:v>0.41575099999999998</c:v>
                </c:pt>
                <c:pt idx="1132">
                  <c:v>0.41097099999999998</c:v>
                </c:pt>
                <c:pt idx="1133">
                  <c:v>0.406252</c:v>
                </c:pt>
                <c:pt idx="1134">
                  <c:v>0.40148699999999998</c:v>
                </c:pt>
                <c:pt idx="1135">
                  <c:v>0.39661999999999997</c:v>
                </c:pt>
                <c:pt idx="1136">
                  <c:v>0.39171800000000001</c:v>
                </c:pt>
                <c:pt idx="1137">
                  <c:v>0.38687500000000002</c:v>
                </c:pt>
                <c:pt idx="1138">
                  <c:v>0.38207999999999998</c:v>
                </c:pt>
                <c:pt idx="1139">
                  <c:v>0.377245</c:v>
                </c:pt>
                <c:pt idx="1140">
                  <c:v>0.37232700000000002</c:v>
                </c:pt>
                <c:pt idx="1141">
                  <c:v>0.36738500000000002</c:v>
                </c:pt>
                <c:pt idx="1142">
                  <c:v>0.36253600000000002</c:v>
                </c:pt>
                <c:pt idx="1143">
                  <c:v>0.35789500000000002</c:v>
                </c:pt>
                <c:pt idx="1144">
                  <c:v>0.35353600000000002</c:v>
                </c:pt>
                <c:pt idx="1145">
                  <c:v>0.34949000000000002</c:v>
                </c:pt>
                <c:pt idx="1146">
                  <c:v>0.345777</c:v>
                </c:pt>
                <c:pt idx="1147">
                  <c:v>0.34240799999999999</c:v>
                </c:pt>
                <c:pt idx="1148">
                  <c:v>0.33936899999999998</c:v>
                </c:pt>
                <c:pt idx="1149">
                  <c:v>0.33662599999999998</c:v>
                </c:pt>
                <c:pt idx="1150">
                  <c:v>0.33414700000000003</c:v>
                </c:pt>
                <c:pt idx="1151">
                  <c:v>0.33188200000000001</c:v>
                </c:pt>
                <c:pt idx="1152">
                  <c:v>0.32976800000000001</c:v>
                </c:pt>
                <c:pt idx="1153">
                  <c:v>0.32778400000000002</c:v>
                </c:pt>
                <c:pt idx="1154">
                  <c:v>0.325988</c:v>
                </c:pt>
                <c:pt idx="1155">
                  <c:v>0.32447799999999999</c:v>
                </c:pt>
                <c:pt idx="1156">
                  <c:v>0.323347</c:v>
                </c:pt>
                <c:pt idx="1157">
                  <c:v>0.32268200000000002</c:v>
                </c:pt>
                <c:pt idx="1158">
                  <c:v>0.32259300000000002</c:v>
                </c:pt>
                <c:pt idx="1159">
                  <c:v>0.32314500000000002</c:v>
                </c:pt>
                <c:pt idx="1160">
                  <c:v>0.32424700000000001</c:v>
                </c:pt>
                <c:pt idx="1161">
                  <c:v>0.32562099999999999</c:v>
                </c:pt>
                <c:pt idx="1162">
                  <c:v>0.32694499999999999</c:v>
                </c:pt>
                <c:pt idx="1163">
                  <c:v>0.328044</c:v>
                </c:pt>
                <c:pt idx="1164">
                  <c:v>0.328953</c:v>
                </c:pt>
                <c:pt idx="1165">
                  <c:v>0.32981700000000003</c:v>
                </c:pt>
                <c:pt idx="1166">
                  <c:v>0.33072400000000002</c:v>
                </c:pt>
                <c:pt idx="1167">
                  <c:v>0.33157599999999998</c:v>
                </c:pt>
                <c:pt idx="1168">
                  <c:v>0.33211400000000002</c:v>
                </c:pt>
                <c:pt idx="1169">
                  <c:v>0.33208799999999999</c:v>
                </c:pt>
                <c:pt idx="1170">
                  <c:v>0.33141500000000002</c:v>
                </c:pt>
                <c:pt idx="1171">
                  <c:v>0.330183</c:v>
                </c:pt>
                <c:pt idx="1172">
                  <c:v>0.32853599999999999</c:v>
                </c:pt>
                <c:pt idx="1173">
                  <c:v>0.32656600000000002</c:v>
                </c:pt>
                <c:pt idx="1174">
                  <c:v>0.324326</c:v>
                </c:pt>
                <c:pt idx="1175">
                  <c:v>0.32190800000000003</c:v>
                </c:pt>
                <c:pt idx="1176">
                  <c:v>0.31947799999999998</c:v>
                </c:pt>
                <c:pt idx="1177">
                  <c:v>0.31723400000000002</c:v>
                </c:pt>
                <c:pt idx="1178">
                  <c:v>0.31536900000000001</c:v>
                </c:pt>
                <c:pt idx="1179">
                  <c:v>0.31409399999999998</c:v>
                </c:pt>
                <c:pt idx="1180">
                  <c:v>0.31364599999999998</c:v>
                </c:pt>
                <c:pt idx="1181">
                  <c:v>0.314222</c:v>
                </c:pt>
                <c:pt idx="1182">
                  <c:v>0.31589600000000001</c:v>
                </c:pt>
                <c:pt idx="1183">
                  <c:v>0.318635</c:v>
                </c:pt>
                <c:pt idx="1184">
                  <c:v>0.32240000000000002</c:v>
                </c:pt>
                <c:pt idx="1185">
                  <c:v>0.32719399999999998</c:v>
                </c:pt>
                <c:pt idx="1186">
                  <c:v>0.33296700000000001</c:v>
                </c:pt>
                <c:pt idx="1187">
                  <c:v>0.33955800000000003</c:v>
                </c:pt>
                <c:pt idx="1188">
                  <c:v>0.34673700000000002</c:v>
                </c:pt>
                <c:pt idx="1189">
                  <c:v>0.354215</c:v>
                </c:pt>
                <c:pt idx="1190">
                  <c:v>0.36156100000000002</c:v>
                </c:pt>
                <c:pt idx="1191">
                  <c:v>0.36823099999999998</c:v>
                </c:pt>
                <c:pt idx="1192">
                  <c:v>0.37379099999999998</c:v>
                </c:pt>
                <c:pt idx="1193">
                  <c:v>0.37806600000000001</c:v>
                </c:pt>
                <c:pt idx="1194">
                  <c:v>0.38105600000000001</c:v>
                </c:pt>
                <c:pt idx="1195">
                  <c:v>0.38273000000000001</c:v>
                </c:pt>
                <c:pt idx="1196">
                  <c:v>0.38289400000000001</c:v>
                </c:pt>
                <c:pt idx="1197">
                  <c:v>0.38125199999999998</c:v>
                </c:pt>
                <c:pt idx="1198">
                  <c:v>0.37755100000000003</c:v>
                </c:pt>
                <c:pt idx="1199">
                  <c:v>0.371668</c:v>
                </c:pt>
                <c:pt idx="1200">
                  <c:v>0.36360799999999999</c:v>
                </c:pt>
                <c:pt idx="1201">
                  <c:v>0.35351700000000003</c:v>
                </c:pt>
                <c:pt idx="1202">
                  <c:v>0.34169300000000002</c:v>
                </c:pt>
                <c:pt idx="1203">
                  <c:v>0.32849200000000001</c:v>
                </c:pt>
                <c:pt idx="1204">
                  <c:v>0.31421500000000002</c:v>
                </c:pt>
                <c:pt idx="1205">
                  <c:v>0.29912300000000003</c:v>
                </c:pt>
                <c:pt idx="1206">
                  <c:v>0.283553</c:v>
                </c:pt>
                <c:pt idx="1207">
                  <c:v>0.267959</c:v>
                </c:pt>
                <c:pt idx="1208">
                  <c:v>0.25279699999999999</c:v>
                </c:pt>
                <c:pt idx="1209">
                  <c:v>0.23833799999999999</c:v>
                </c:pt>
                <c:pt idx="1210">
                  <c:v>0.22461600000000001</c:v>
                </c:pt>
                <c:pt idx="1211">
                  <c:v>0.211591</c:v>
                </c:pt>
                <c:pt idx="1212">
                  <c:v>0.199297</c:v>
                </c:pt>
                <c:pt idx="1213">
                  <c:v>0.18781400000000001</c:v>
                </c:pt>
                <c:pt idx="1214">
                  <c:v>0.17718200000000001</c:v>
                </c:pt>
                <c:pt idx="1215">
                  <c:v>0.16742899999999999</c:v>
                </c:pt>
                <c:pt idx="1216">
                  <c:v>0.158632</c:v>
                </c:pt>
                <c:pt idx="1217">
                  <c:v>0.15085200000000001</c:v>
                </c:pt>
                <c:pt idx="1218">
                  <c:v>0.144013</c:v>
                </c:pt>
                <c:pt idx="1219">
                  <c:v>0.13785</c:v>
                </c:pt>
                <c:pt idx="1220">
                  <c:v>0.132049</c:v>
                </c:pt>
                <c:pt idx="1221">
                  <c:v>0.12642800000000001</c:v>
                </c:pt>
                <c:pt idx="1222">
                  <c:v>0.12099600000000001</c:v>
                </c:pt>
                <c:pt idx="1223">
                  <c:v>0.115825</c:v>
                </c:pt>
                <c:pt idx="1224">
                  <c:v>0.110934</c:v>
                </c:pt>
                <c:pt idx="1225">
                  <c:v>0.10627</c:v>
                </c:pt>
                <c:pt idx="1226">
                  <c:v>0.101728</c:v>
                </c:pt>
                <c:pt idx="1227">
                  <c:v>9.7183000000000005E-2</c:v>
                </c:pt>
                <c:pt idx="1228">
                  <c:v>9.2579999999999996E-2</c:v>
                </c:pt>
                <c:pt idx="1229">
                  <c:v>8.8027999999999995E-2</c:v>
                </c:pt>
                <c:pt idx="1230">
                  <c:v>8.3740999999999996E-2</c:v>
                </c:pt>
                <c:pt idx="1231">
                  <c:v>7.9840999999999995E-2</c:v>
                </c:pt>
                <c:pt idx="1232">
                  <c:v>7.6262999999999997E-2</c:v>
                </c:pt>
                <c:pt idx="1233">
                  <c:v>7.2824E-2</c:v>
                </c:pt>
                <c:pt idx="1234">
                  <c:v>6.9351999999999997E-2</c:v>
                </c:pt>
                <c:pt idx="1235">
                  <c:v>6.5784999999999996E-2</c:v>
                </c:pt>
                <c:pt idx="1236">
                  <c:v>6.2193999999999999E-2</c:v>
                </c:pt>
                <c:pt idx="1237">
                  <c:v>5.8749000000000003E-2</c:v>
                </c:pt>
                <c:pt idx="1238">
                  <c:v>5.5607999999999998E-2</c:v>
                </c:pt>
                <c:pt idx="1239">
                  <c:v>5.2830000000000002E-2</c:v>
                </c:pt>
                <c:pt idx="1240">
                  <c:v>5.0373000000000001E-2</c:v>
                </c:pt>
                <c:pt idx="1241">
                  <c:v>4.8128999999999998E-2</c:v>
                </c:pt>
                <c:pt idx="1242">
                  <c:v>4.5969000000000003E-2</c:v>
                </c:pt>
                <c:pt idx="1243">
                  <c:v>4.3796000000000002E-2</c:v>
                </c:pt>
                <c:pt idx="1244">
                  <c:v>4.1621999999999999E-2</c:v>
                </c:pt>
                <c:pt idx="1245">
                  <c:v>3.9578000000000002E-2</c:v>
                </c:pt>
                <c:pt idx="1246">
                  <c:v>3.7779E-2</c:v>
                </c:pt>
                <c:pt idx="1247">
                  <c:v>3.6186000000000003E-2</c:v>
                </c:pt>
                <c:pt idx="1248">
                  <c:v>3.4618000000000003E-2</c:v>
                </c:pt>
                <c:pt idx="1249">
                  <c:v>3.2904000000000003E-2</c:v>
                </c:pt>
                <c:pt idx="1250">
                  <c:v>3.1029000000000001E-2</c:v>
                </c:pt>
                <c:pt idx="1251">
                  <c:v>2.9156000000000001E-2</c:v>
                </c:pt>
                <c:pt idx="1252">
                  <c:v>2.7508999999999999E-2</c:v>
                </c:pt>
                <c:pt idx="1253">
                  <c:v>2.6186999999999998E-2</c:v>
                </c:pt>
                <c:pt idx="1254">
                  <c:v>2.5069000000000001E-2</c:v>
                </c:pt>
                <c:pt idx="1255">
                  <c:v>2.3910000000000001E-2</c:v>
                </c:pt>
                <c:pt idx="1256">
                  <c:v>2.2512000000000001E-2</c:v>
                </c:pt>
                <c:pt idx="1257">
                  <c:v>2.0808E-2</c:v>
                </c:pt>
                <c:pt idx="1258">
                  <c:v>1.8849999999999999E-2</c:v>
                </c:pt>
                <c:pt idx="1259">
                  <c:v>1.6771000000000001E-2</c:v>
                </c:pt>
                <c:pt idx="1260">
                  <c:v>1.4737E-2</c:v>
                </c:pt>
                <c:pt idx="1261">
                  <c:v>1.2876E-2</c:v>
                </c:pt>
                <c:pt idx="1262">
                  <c:v>1.1254E-2</c:v>
                </c:pt>
                <c:pt idx="1263">
                  <c:v>9.9010000000000001E-3</c:v>
                </c:pt>
                <c:pt idx="1264">
                  <c:v>8.8170000000000002E-3</c:v>
                </c:pt>
                <c:pt idx="1265">
                  <c:v>7.9480000000000002E-3</c:v>
                </c:pt>
                <c:pt idx="1266">
                  <c:v>7.1799999999999998E-3</c:v>
                </c:pt>
                <c:pt idx="1267">
                  <c:v>6.3959999999999998E-3</c:v>
                </c:pt>
                <c:pt idx="1268">
                  <c:v>5.5389999999999997E-3</c:v>
                </c:pt>
                <c:pt idx="1269">
                  <c:v>4.6100000000000004E-3</c:v>
                </c:pt>
                <c:pt idx="1270">
                  <c:v>3.62E-3</c:v>
                </c:pt>
                <c:pt idx="1271">
                  <c:v>2.5590000000000001E-3</c:v>
                </c:pt>
                <c:pt idx="1272">
                  <c:v>2.7179999999999999E-3</c:v>
                </c:pt>
                <c:pt idx="1273">
                  <c:v>2.8779999999999999E-3</c:v>
                </c:pt>
                <c:pt idx="1274">
                  <c:v>3.0400000000000002E-3</c:v>
                </c:pt>
                <c:pt idx="1275">
                  <c:v>3.2039999999999998E-3</c:v>
                </c:pt>
                <c:pt idx="1276">
                  <c:v>3.369E-3</c:v>
                </c:pt>
                <c:pt idx="1277">
                  <c:v>3.5360000000000001E-3</c:v>
                </c:pt>
                <c:pt idx="1278">
                  <c:v>3.705E-3</c:v>
                </c:pt>
                <c:pt idx="1279">
                  <c:v>3.875E-3</c:v>
                </c:pt>
                <c:pt idx="1280">
                  <c:v>4.0470000000000002E-3</c:v>
                </c:pt>
                <c:pt idx="1281">
                  <c:v>4.2209999999999999E-3</c:v>
                </c:pt>
                <c:pt idx="1282">
                  <c:v>4.3959999999999997E-3</c:v>
                </c:pt>
                <c:pt idx="1283">
                  <c:v>4.5729999999999998E-3</c:v>
                </c:pt>
                <c:pt idx="1284">
                  <c:v>4.7520000000000001E-3</c:v>
                </c:pt>
                <c:pt idx="1285">
                  <c:v>4.9329999999999999E-3</c:v>
                </c:pt>
                <c:pt idx="1286">
                  <c:v>5.1149999999999998E-3</c:v>
                </c:pt>
                <c:pt idx="1287">
                  <c:v>5.2989999999999999E-3</c:v>
                </c:pt>
                <c:pt idx="1288">
                  <c:v>5.4840000000000002E-3</c:v>
                </c:pt>
                <c:pt idx="1289">
                  <c:v>5.6709999999999998E-3</c:v>
                </c:pt>
                <c:pt idx="1290">
                  <c:v>5.8599999999999998E-3</c:v>
                </c:pt>
                <c:pt idx="1291">
                  <c:v>6.051E-3</c:v>
                </c:pt>
                <c:pt idx="1292">
                  <c:v>5.9940000000000002E-3</c:v>
                </c:pt>
                <c:pt idx="1293">
                  <c:v>5.94E-3</c:v>
                </c:pt>
                <c:pt idx="1294">
                  <c:v>5.8869999999999999E-3</c:v>
                </c:pt>
                <c:pt idx="1295">
                  <c:v>5.8349999999999999E-3</c:v>
                </c:pt>
                <c:pt idx="1296">
                  <c:v>5.7860000000000003E-3</c:v>
                </c:pt>
                <c:pt idx="1297">
                  <c:v>5.738E-3</c:v>
                </c:pt>
                <c:pt idx="1298">
                  <c:v>5.692E-3</c:v>
                </c:pt>
                <c:pt idx="1299">
                  <c:v>5.6470000000000001E-3</c:v>
                </c:pt>
                <c:pt idx="1300">
                  <c:v>5.6039999999999996E-3</c:v>
                </c:pt>
                <c:pt idx="1301">
                  <c:v>5.5630000000000002E-3</c:v>
                </c:pt>
                <c:pt idx="1302">
                  <c:v>5.5230000000000001E-3</c:v>
                </c:pt>
                <c:pt idx="1303">
                  <c:v>5.4850000000000003E-3</c:v>
                </c:pt>
                <c:pt idx="1304">
                  <c:v>5.4489999999999999E-3</c:v>
                </c:pt>
                <c:pt idx="1305">
                  <c:v>5.4149999999999997E-3</c:v>
                </c:pt>
                <c:pt idx="1306">
                  <c:v>5.3819999999999996E-3</c:v>
                </c:pt>
                <c:pt idx="1307">
                  <c:v>5.3509999999999999E-3</c:v>
                </c:pt>
                <c:pt idx="1308">
                  <c:v>5.3210000000000002E-3</c:v>
                </c:pt>
                <c:pt idx="1309">
                  <c:v>5.2940000000000001E-3</c:v>
                </c:pt>
                <c:pt idx="1310">
                  <c:v>5.2680000000000001E-3</c:v>
                </c:pt>
                <c:pt idx="1311">
                  <c:v>5.2430000000000003E-3</c:v>
                </c:pt>
                <c:pt idx="1312">
                  <c:v>5.2199999999999998E-3</c:v>
                </c:pt>
                <c:pt idx="1313">
                  <c:v>5.1989999999999996E-3</c:v>
                </c:pt>
                <c:pt idx="1314">
                  <c:v>5.1799999999999997E-3</c:v>
                </c:pt>
                <c:pt idx="1315">
                  <c:v>5.1619999999999999E-3</c:v>
                </c:pt>
                <c:pt idx="1316">
                  <c:v>5.1460000000000004E-3</c:v>
                </c:pt>
                <c:pt idx="1317">
                  <c:v>5.1320000000000003E-3</c:v>
                </c:pt>
                <c:pt idx="1318">
                  <c:v>5.1200000000000004E-3</c:v>
                </c:pt>
                <c:pt idx="1319">
                  <c:v>5.1089999999999998E-3</c:v>
                </c:pt>
                <c:pt idx="1320">
                  <c:v>5.0990000000000002E-3</c:v>
                </c:pt>
                <c:pt idx="1321">
                  <c:v>5.0920000000000002E-3</c:v>
                </c:pt>
                <c:pt idx="1322">
                  <c:v>5.0860000000000002E-3</c:v>
                </c:pt>
                <c:pt idx="1323">
                  <c:v>5.0819999999999997E-3</c:v>
                </c:pt>
                <c:pt idx="1324">
                  <c:v>5.0790000000000002E-3</c:v>
                </c:pt>
                <c:pt idx="1325">
                  <c:v>5.078E-3</c:v>
                </c:pt>
                <c:pt idx="1326">
                  <c:v>5.0790000000000002E-3</c:v>
                </c:pt>
                <c:pt idx="1327">
                  <c:v>5.0819999999999997E-3</c:v>
                </c:pt>
                <c:pt idx="1328">
                  <c:v>5.0860000000000002E-3</c:v>
                </c:pt>
                <c:pt idx="1329">
                  <c:v>5.0920000000000002E-3</c:v>
                </c:pt>
                <c:pt idx="1330">
                  <c:v>5.0990000000000002E-3</c:v>
                </c:pt>
                <c:pt idx="1331">
                  <c:v>5.1089999999999998E-3</c:v>
                </c:pt>
                <c:pt idx="1332">
                  <c:v>5.1200000000000004E-3</c:v>
                </c:pt>
                <c:pt idx="1333">
                  <c:v>5.1320000000000003E-3</c:v>
                </c:pt>
                <c:pt idx="1334">
                  <c:v>5.1460000000000004E-3</c:v>
                </c:pt>
                <c:pt idx="1335">
                  <c:v>5.1619999999999999E-3</c:v>
                </c:pt>
                <c:pt idx="1336">
                  <c:v>5.1799999999999997E-3</c:v>
                </c:pt>
                <c:pt idx="1337">
                  <c:v>5.1989999999999996E-3</c:v>
                </c:pt>
                <c:pt idx="1338">
                  <c:v>5.2199999999999998E-3</c:v>
                </c:pt>
                <c:pt idx="1339">
                  <c:v>5.2430000000000003E-3</c:v>
                </c:pt>
                <c:pt idx="1340">
                  <c:v>5.2680000000000001E-3</c:v>
                </c:pt>
                <c:pt idx="1341">
                  <c:v>5.2940000000000001E-3</c:v>
                </c:pt>
                <c:pt idx="1342">
                  <c:v>5.3210000000000002E-3</c:v>
                </c:pt>
                <c:pt idx="1343">
                  <c:v>5.3509999999999999E-3</c:v>
                </c:pt>
                <c:pt idx="1344">
                  <c:v>5.3819999999999996E-3</c:v>
                </c:pt>
                <c:pt idx="1345">
                  <c:v>5.4149999999999997E-3</c:v>
                </c:pt>
                <c:pt idx="1346">
                  <c:v>5.4489999999999999E-3</c:v>
                </c:pt>
                <c:pt idx="1347">
                  <c:v>5.4850000000000003E-3</c:v>
                </c:pt>
                <c:pt idx="1348">
                  <c:v>5.5230000000000001E-3</c:v>
                </c:pt>
                <c:pt idx="1349">
                  <c:v>5.5630000000000002E-3</c:v>
                </c:pt>
                <c:pt idx="1350">
                  <c:v>5.6039999999999996E-3</c:v>
                </c:pt>
                <c:pt idx="1351">
                  <c:v>5.6470000000000001E-3</c:v>
                </c:pt>
                <c:pt idx="1352">
                  <c:v>5.692E-3</c:v>
                </c:pt>
                <c:pt idx="1353">
                  <c:v>5.738E-3</c:v>
                </c:pt>
                <c:pt idx="1354">
                  <c:v>5.7860000000000003E-3</c:v>
                </c:pt>
                <c:pt idx="1355">
                  <c:v>5.8349999999999999E-3</c:v>
                </c:pt>
                <c:pt idx="1356">
                  <c:v>5.8869999999999999E-3</c:v>
                </c:pt>
                <c:pt idx="1357">
                  <c:v>5.94E-3</c:v>
                </c:pt>
                <c:pt idx="1358">
                  <c:v>5.9940000000000002E-3</c:v>
                </c:pt>
                <c:pt idx="1359">
                  <c:v>6.051E-3</c:v>
                </c:pt>
                <c:pt idx="1360">
                  <c:v>5.9940000000000002E-3</c:v>
                </c:pt>
                <c:pt idx="1361">
                  <c:v>5.94E-3</c:v>
                </c:pt>
                <c:pt idx="1362">
                  <c:v>5.8869999999999999E-3</c:v>
                </c:pt>
                <c:pt idx="1363">
                  <c:v>5.8349999999999999E-3</c:v>
                </c:pt>
                <c:pt idx="1364">
                  <c:v>5.7860000000000003E-3</c:v>
                </c:pt>
                <c:pt idx="1365">
                  <c:v>5.738E-3</c:v>
                </c:pt>
                <c:pt idx="1366">
                  <c:v>5.692E-3</c:v>
                </c:pt>
                <c:pt idx="1367">
                  <c:v>5.6470000000000001E-3</c:v>
                </c:pt>
                <c:pt idx="1368">
                  <c:v>5.6039999999999996E-3</c:v>
                </c:pt>
                <c:pt idx="1369">
                  <c:v>5.5630000000000002E-3</c:v>
                </c:pt>
                <c:pt idx="1370">
                  <c:v>5.5230000000000001E-3</c:v>
                </c:pt>
                <c:pt idx="1371">
                  <c:v>5.4850000000000003E-3</c:v>
                </c:pt>
                <c:pt idx="1372">
                  <c:v>5.4489999999999999E-3</c:v>
                </c:pt>
                <c:pt idx="1373">
                  <c:v>5.4149999999999997E-3</c:v>
                </c:pt>
                <c:pt idx="1374">
                  <c:v>5.3819999999999996E-3</c:v>
                </c:pt>
                <c:pt idx="1375">
                  <c:v>5.3509999999999999E-3</c:v>
                </c:pt>
                <c:pt idx="1376">
                  <c:v>5.3210000000000002E-3</c:v>
                </c:pt>
                <c:pt idx="1377">
                  <c:v>5.2940000000000001E-3</c:v>
                </c:pt>
                <c:pt idx="1378">
                  <c:v>5.2680000000000001E-3</c:v>
                </c:pt>
                <c:pt idx="1379">
                  <c:v>5.2430000000000003E-3</c:v>
                </c:pt>
                <c:pt idx="1380">
                  <c:v>5.2199999999999998E-3</c:v>
                </c:pt>
                <c:pt idx="1381">
                  <c:v>5.1989999999999996E-3</c:v>
                </c:pt>
                <c:pt idx="1382">
                  <c:v>5.1799999999999997E-3</c:v>
                </c:pt>
                <c:pt idx="1383">
                  <c:v>5.1619999999999999E-3</c:v>
                </c:pt>
                <c:pt idx="1384">
                  <c:v>5.1460000000000004E-3</c:v>
                </c:pt>
                <c:pt idx="1385">
                  <c:v>5.1320000000000003E-3</c:v>
                </c:pt>
                <c:pt idx="1386">
                  <c:v>5.1190000000000003E-3</c:v>
                </c:pt>
                <c:pt idx="1387">
                  <c:v>5.1089999999999998E-3</c:v>
                </c:pt>
                <c:pt idx="1388">
                  <c:v>5.0990000000000002E-3</c:v>
                </c:pt>
                <c:pt idx="1389">
                  <c:v>5.0920000000000002E-3</c:v>
                </c:pt>
                <c:pt idx="1390">
                  <c:v>5.0860000000000002E-3</c:v>
                </c:pt>
                <c:pt idx="1391">
                  <c:v>5.0819999999999997E-3</c:v>
                </c:pt>
                <c:pt idx="1392">
                  <c:v>5.0790000000000002E-3</c:v>
                </c:pt>
                <c:pt idx="1393">
                  <c:v>5.078E-3</c:v>
                </c:pt>
                <c:pt idx="1394">
                  <c:v>5.0790000000000002E-3</c:v>
                </c:pt>
                <c:pt idx="1395">
                  <c:v>5.0819999999999997E-3</c:v>
                </c:pt>
                <c:pt idx="1396">
                  <c:v>5.0860000000000002E-3</c:v>
                </c:pt>
                <c:pt idx="1397">
                  <c:v>5.0920000000000002E-3</c:v>
                </c:pt>
                <c:pt idx="1398">
                  <c:v>5.0990000000000002E-3</c:v>
                </c:pt>
                <c:pt idx="1399">
                  <c:v>5.1089999999999998E-3</c:v>
                </c:pt>
                <c:pt idx="1400">
                  <c:v>5.1190000000000003E-3</c:v>
                </c:pt>
                <c:pt idx="1401">
                  <c:v>5.1320000000000003E-3</c:v>
                </c:pt>
                <c:pt idx="1402">
                  <c:v>5.1460000000000004E-3</c:v>
                </c:pt>
                <c:pt idx="1403">
                  <c:v>5.1619999999999999E-3</c:v>
                </c:pt>
                <c:pt idx="1404">
                  <c:v>5.1799999999999997E-3</c:v>
                </c:pt>
                <c:pt idx="1405">
                  <c:v>5.1989999999999996E-3</c:v>
                </c:pt>
                <c:pt idx="1406">
                  <c:v>5.2199999999999998E-3</c:v>
                </c:pt>
                <c:pt idx="1407">
                  <c:v>5.2430000000000003E-3</c:v>
                </c:pt>
                <c:pt idx="1408">
                  <c:v>5.2680000000000001E-3</c:v>
                </c:pt>
                <c:pt idx="1409">
                  <c:v>5.2940000000000001E-3</c:v>
                </c:pt>
                <c:pt idx="1410">
                  <c:v>5.3210000000000002E-3</c:v>
                </c:pt>
                <c:pt idx="1411">
                  <c:v>5.3509999999999999E-3</c:v>
                </c:pt>
                <c:pt idx="1412">
                  <c:v>5.3819999999999996E-3</c:v>
                </c:pt>
                <c:pt idx="1413">
                  <c:v>5.4149999999999997E-3</c:v>
                </c:pt>
                <c:pt idx="1414">
                  <c:v>5.4489999999999999E-3</c:v>
                </c:pt>
                <c:pt idx="1415">
                  <c:v>5.4850000000000003E-3</c:v>
                </c:pt>
                <c:pt idx="1416">
                  <c:v>5.5230000000000001E-3</c:v>
                </c:pt>
                <c:pt idx="1417">
                  <c:v>5.5630000000000002E-3</c:v>
                </c:pt>
                <c:pt idx="1418">
                  <c:v>5.6039999999999996E-3</c:v>
                </c:pt>
                <c:pt idx="1419">
                  <c:v>5.6470000000000001E-3</c:v>
                </c:pt>
                <c:pt idx="1420">
                  <c:v>5.6909999999999999E-3</c:v>
                </c:pt>
                <c:pt idx="1421">
                  <c:v>5.738E-3</c:v>
                </c:pt>
                <c:pt idx="1422">
                  <c:v>5.7860000000000003E-3</c:v>
                </c:pt>
                <c:pt idx="1423">
                  <c:v>5.8349999999999999E-3</c:v>
                </c:pt>
                <c:pt idx="1424">
                  <c:v>5.8869999999999999E-3</c:v>
                </c:pt>
                <c:pt idx="1425">
                  <c:v>5.94E-3</c:v>
                </c:pt>
                <c:pt idx="1426">
                  <c:v>5.9940000000000002E-3</c:v>
                </c:pt>
                <c:pt idx="1427">
                  <c:v>6.051E-3</c:v>
                </c:pt>
                <c:pt idx="1428">
                  <c:v>5.9940000000000002E-3</c:v>
                </c:pt>
                <c:pt idx="1429">
                  <c:v>5.94E-3</c:v>
                </c:pt>
                <c:pt idx="1430">
                  <c:v>5.8869999999999999E-3</c:v>
                </c:pt>
                <c:pt idx="1431">
                  <c:v>5.8349999999999999E-3</c:v>
                </c:pt>
                <c:pt idx="1432">
                  <c:v>5.7860000000000003E-3</c:v>
                </c:pt>
                <c:pt idx="1433">
                  <c:v>5.738E-3</c:v>
                </c:pt>
                <c:pt idx="1434">
                  <c:v>5.6909999999999999E-3</c:v>
                </c:pt>
                <c:pt idx="1435">
                  <c:v>5.6470000000000001E-3</c:v>
                </c:pt>
                <c:pt idx="1436">
                  <c:v>5.6039999999999996E-3</c:v>
                </c:pt>
                <c:pt idx="1437">
                  <c:v>5.5630000000000002E-3</c:v>
                </c:pt>
                <c:pt idx="1438">
                  <c:v>5.5230000000000001E-3</c:v>
                </c:pt>
                <c:pt idx="1439">
                  <c:v>5.4850000000000003E-3</c:v>
                </c:pt>
                <c:pt idx="1440">
                  <c:v>5.4489999999999999E-3</c:v>
                </c:pt>
                <c:pt idx="1441">
                  <c:v>5.4149999999999997E-3</c:v>
                </c:pt>
                <c:pt idx="1442">
                  <c:v>5.3819999999999996E-3</c:v>
                </c:pt>
                <c:pt idx="1443">
                  <c:v>5.3509999999999999E-3</c:v>
                </c:pt>
                <c:pt idx="1444">
                  <c:v>5.3210000000000002E-3</c:v>
                </c:pt>
                <c:pt idx="1445">
                  <c:v>5.2940000000000001E-3</c:v>
                </c:pt>
                <c:pt idx="1446">
                  <c:v>5.2680000000000001E-3</c:v>
                </c:pt>
                <c:pt idx="1447">
                  <c:v>5.2430000000000003E-3</c:v>
                </c:pt>
                <c:pt idx="1448">
                  <c:v>5.2199999999999998E-3</c:v>
                </c:pt>
                <c:pt idx="1449">
                  <c:v>5.1989999999999996E-3</c:v>
                </c:pt>
                <c:pt idx="1450">
                  <c:v>5.1799999999999997E-3</c:v>
                </c:pt>
                <c:pt idx="1451">
                  <c:v>5.1619999999999999E-3</c:v>
                </c:pt>
                <c:pt idx="1452">
                  <c:v>5.1460000000000004E-3</c:v>
                </c:pt>
                <c:pt idx="1453">
                  <c:v>5.1320000000000003E-3</c:v>
                </c:pt>
                <c:pt idx="1454">
                  <c:v>5.1190000000000003E-3</c:v>
                </c:pt>
                <c:pt idx="1455">
                  <c:v>5.1089999999999998E-3</c:v>
                </c:pt>
                <c:pt idx="1456">
                  <c:v>5.0990000000000002E-3</c:v>
                </c:pt>
                <c:pt idx="1457">
                  <c:v>5.0920000000000002E-3</c:v>
                </c:pt>
                <c:pt idx="1458">
                  <c:v>5.0860000000000002E-3</c:v>
                </c:pt>
                <c:pt idx="1459">
                  <c:v>5.0819999999999997E-3</c:v>
                </c:pt>
                <c:pt idx="1460">
                  <c:v>5.0790000000000002E-3</c:v>
                </c:pt>
                <c:pt idx="1461">
                  <c:v>5.078E-3</c:v>
                </c:pt>
                <c:pt idx="1462">
                  <c:v>5.0790000000000002E-3</c:v>
                </c:pt>
                <c:pt idx="1463">
                  <c:v>5.0819999999999997E-3</c:v>
                </c:pt>
                <c:pt idx="1464">
                  <c:v>5.0860000000000002E-3</c:v>
                </c:pt>
                <c:pt idx="1465">
                  <c:v>5.0920000000000002E-3</c:v>
                </c:pt>
                <c:pt idx="1466">
                  <c:v>5.0990000000000002E-3</c:v>
                </c:pt>
                <c:pt idx="1467">
                  <c:v>5.1089999999999998E-3</c:v>
                </c:pt>
                <c:pt idx="1468">
                  <c:v>5.1190000000000003E-3</c:v>
                </c:pt>
                <c:pt idx="1469">
                  <c:v>5.1320000000000003E-3</c:v>
                </c:pt>
                <c:pt idx="1470">
                  <c:v>5.1460000000000004E-3</c:v>
                </c:pt>
                <c:pt idx="1471">
                  <c:v>5.1619999999999999E-3</c:v>
                </c:pt>
                <c:pt idx="1472">
                  <c:v>5.1799999999999997E-3</c:v>
                </c:pt>
                <c:pt idx="1473">
                  <c:v>5.1989999999999996E-3</c:v>
                </c:pt>
                <c:pt idx="1474">
                  <c:v>5.2199999999999998E-3</c:v>
                </c:pt>
                <c:pt idx="1475">
                  <c:v>5.2430000000000003E-3</c:v>
                </c:pt>
                <c:pt idx="1476">
                  <c:v>5.2680000000000001E-3</c:v>
                </c:pt>
                <c:pt idx="1477">
                  <c:v>5.2940000000000001E-3</c:v>
                </c:pt>
                <c:pt idx="1478">
                  <c:v>5.3210000000000002E-3</c:v>
                </c:pt>
                <c:pt idx="1479">
                  <c:v>5.3509999999999999E-3</c:v>
                </c:pt>
                <c:pt idx="1480">
                  <c:v>5.3819999999999996E-3</c:v>
                </c:pt>
                <c:pt idx="1481">
                  <c:v>5.4149999999999997E-3</c:v>
                </c:pt>
                <c:pt idx="1482">
                  <c:v>5.4489999999999999E-3</c:v>
                </c:pt>
                <c:pt idx="1483">
                  <c:v>5.4850000000000003E-3</c:v>
                </c:pt>
                <c:pt idx="1484">
                  <c:v>5.5230000000000001E-3</c:v>
                </c:pt>
                <c:pt idx="1485">
                  <c:v>5.5630000000000002E-3</c:v>
                </c:pt>
                <c:pt idx="1486">
                  <c:v>5.6039999999999996E-3</c:v>
                </c:pt>
                <c:pt idx="1487">
                  <c:v>5.6470000000000001E-3</c:v>
                </c:pt>
                <c:pt idx="1488">
                  <c:v>5.692E-3</c:v>
                </c:pt>
                <c:pt idx="1489">
                  <c:v>5.738E-3</c:v>
                </c:pt>
                <c:pt idx="1490">
                  <c:v>5.7860000000000003E-3</c:v>
                </c:pt>
                <c:pt idx="1491">
                  <c:v>5.8349999999999999E-3</c:v>
                </c:pt>
                <c:pt idx="1492">
                  <c:v>5.8869999999999999E-3</c:v>
                </c:pt>
                <c:pt idx="1493">
                  <c:v>5.94E-3</c:v>
                </c:pt>
                <c:pt idx="1494">
                  <c:v>5.9940000000000002E-3</c:v>
                </c:pt>
                <c:pt idx="1495">
                  <c:v>6.051E-3</c:v>
                </c:pt>
                <c:pt idx="1496">
                  <c:v>5.9940000000000002E-3</c:v>
                </c:pt>
                <c:pt idx="1497">
                  <c:v>5.94E-3</c:v>
                </c:pt>
                <c:pt idx="1498">
                  <c:v>5.8869999999999999E-3</c:v>
                </c:pt>
                <c:pt idx="1499">
                  <c:v>5.8349999999999999E-3</c:v>
                </c:pt>
                <c:pt idx="1500">
                  <c:v>5.7860000000000003E-3</c:v>
                </c:pt>
                <c:pt idx="1501">
                  <c:v>5.738E-3</c:v>
                </c:pt>
                <c:pt idx="1502">
                  <c:v>5.6909999999999999E-3</c:v>
                </c:pt>
                <c:pt idx="1503">
                  <c:v>5.6470000000000001E-3</c:v>
                </c:pt>
                <c:pt idx="1504">
                  <c:v>5.6039999999999996E-3</c:v>
                </c:pt>
                <c:pt idx="1505">
                  <c:v>5.5630000000000002E-3</c:v>
                </c:pt>
                <c:pt idx="1506">
                  <c:v>5.5230000000000001E-3</c:v>
                </c:pt>
                <c:pt idx="1507">
                  <c:v>5.4850000000000003E-3</c:v>
                </c:pt>
                <c:pt idx="1508">
                  <c:v>5.4489999999999999E-3</c:v>
                </c:pt>
                <c:pt idx="1509">
                  <c:v>5.4149999999999997E-3</c:v>
                </c:pt>
                <c:pt idx="1510">
                  <c:v>5.3819999999999996E-3</c:v>
                </c:pt>
                <c:pt idx="1511">
                  <c:v>5.3509999999999999E-3</c:v>
                </c:pt>
                <c:pt idx="1512">
                  <c:v>5.3210000000000002E-3</c:v>
                </c:pt>
                <c:pt idx="1513">
                  <c:v>5.2940000000000001E-3</c:v>
                </c:pt>
                <c:pt idx="1514">
                  <c:v>5.2680000000000001E-3</c:v>
                </c:pt>
                <c:pt idx="1515">
                  <c:v>5.2430000000000003E-3</c:v>
                </c:pt>
                <c:pt idx="1516">
                  <c:v>5.2199999999999998E-3</c:v>
                </c:pt>
                <c:pt idx="1517">
                  <c:v>5.1989999999999996E-3</c:v>
                </c:pt>
                <c:pt idx="1518">
                  <c:v>5.1799999999999997E-3</c:v>
                </c:pt>
                <c:pt idx="1519">
                  <c:v>5.1619999999999999E-3</c:v>
                </c:pt>
                <c:pt idx="1520">
                  <c:v>5.1460000000000004E-3</c:v>
                </c:pt>
                <c:pt idx="1521">
                  <c:v>5.1320000000000003E-3</c:v>
                </c:pt>
                <c:pt idx="1522">
                  <c:v>5.1200000000000004E-3</c:v>
                </c:pt>
                <c:pt idx="1523">
                  <c:v>5.1089999999999998E-3</c:v>
                </c:pt>
                <c:pt idx="1524">
                  <c:v>5.0990000000000002E-3</c:v>
                </c:pt>
                <c:pt idx="1525">
                  <c:v>5.0920000000000002E-3</c:v>
                </c:pt>
                <c:pt idx="1526">
                  <c:v>5.0860000000000002E-3</c:v>
                </c:pt>
                <c:pt idx="1527">
                  <c:v>5.0819999999999997E-3</c:v>
                </c:pt>
                <c:pt idx="1528">
                  <c:v>5.0790000000000002E-3</c:v>
                </c:pt>
                <c:pt idx="1529">
                  <c:v>5.078E-3</c:v>
                </c:pt>
                <c:pt idx="1530">
                  <c:v>5.0790000000000002E-3</c:v>
                </c:pt>
                <c:pt idx="1531">
                  <c:v>5.0819999999999997E-3</c:v>
                </c:pt>
                <c:pt idx="1532">
                  <c:v>5.0860000000000002E-3</c:v>
                </c:pt>
                <c:pt idx="1533">
                  <c:v>5.0920000000000002E-3</c:v>
                </c:pt>
                <c:pt idx="1534">
                  <c:v>5.0990000000000002E-3</c:v>
                </c:pt>
                <c:pt idx="1535">
                  <c:v>5.1089999999999998E-3</c:v>
                </c:pt>
                <c:pt idx="1536">
                  <c:v>5.1190000000000003E-3</c:v>
                </c:pt>
                <c:pt idx="1537">
                  <c:v>5.1320000000000003E-3</c:v>
                </c:pt>
                <c:pt idx="1538">
                  <c:v>5.1460000000000004E-3</c:v>
                </c:pt>
                <c:pt idx="1539">
                  <c:v>5.1619999999999999E-3</c:v>
                </c:pt>
                <c:pt idx="1540">
                  <c:v>5.1799999999999997E-3</c:v>
                </c:pt>
                <c:pt idx="1541">
                  <c:v>5.1989999999999996E-3</c:v>
                </c:pt>
                <c:pt idx="1542">
                  <c:v>5.2199999999999998E-3</c:v>
                </c:pt>
                <c:pt idx="1543">
                  <c:v>5.2430000000000003E-3</c:v>
                </c:pt>
                <c:pt idx="1544">
                  <c:v>5.2680000000000001E-3</c:v>
                </c:pt>
                <c:pt idx="1545">
                  <c:v>5.2940000000000001E-3</c:v>
                </c:pt>
                <c:pt idx="1546">
                  <c:v>5.3210000000000002E-3</c:v>
                </c:pt>
                <c:pt idx="1547">
                  <c:v>5.3509999999999999E-3</c:v>
                </c:pt>
                <c:pt idx="1548">
                  <c:v>5.3819999999999996E-3</c:v>
                </c:pt>
                <c:pt idx="1549">
                  <c:v>5.4149999999999997E-3</c:v>
                </c:pt>
                <c:pt idx="1550">
                  <c:v>5.4489999999999999E-3</c:v>
                </c:pt>
                <c:pt idx="1551">
                  <c:v>5.4860000000000004E-3</c:v>
                </c:pt>
                <c:pt idx="1552">
                  <c:v>5.5230000000000001E-3</c:v>
                </c:pt>
                <c:pt idx="1553">
                  <c:v>5.5630000000000002E-3</c:v>
                </c:pt>
                <c:pt idx="1554">
                  <c:v>5.6039999999999996E-3</c:v>
                </c:pt>
                <c:pt idx="1555">
                  <c:v>5.6470000000000001E-3</c:v>
                </c:pt>
                <c:pt idx="1556">
                  <c:v>5.692E-3</c:v>
                </c:pt>
                <c:pt idx="1557">
                  <c:v>5.738E-3</c:v>
                </c:pt>
                <c:pt idx="1558">
                  <c:v>5.7860000000000003E-3</c:v>
                </c:pt>
                <c:pt idx="1559">
                  <c:v>5.8349999999999999E-3</c:v>
                </c:pt>
                <c:pt idx="1560">
                  <c:v>5.8869999999999999E-3</c:v>
                </c:pt>
                <c:pt idx="1561">
                  <c:v>5.94E-3</c:v>
                </c:pt>
                <c:pt idx="1562">
                  <c:v>5.9940000000000002E-3</c:v>
                </c:pt>
                <c:pt idx="1563">
                  <c:v>6.051E-3</c:v>
                </c:pt>
                <c:pt idx="1564">
                  <c:v>5.9940000000000002E-3</c:v>
                </c:pt>
                <c:pt idx="1565">
                  <c:v>5.94E-3</c:v>
                </c:pt>
                <c:pt idx="1566">
                  <c:v>5.8869999999999999E-3</c:v>
                </c:pt>
                <c:pt idx="1567">
                  <c:v>5.8349999999999999E-3</c:v>
                </c:pt>
                <c:pt idx="1568">
                  <c:v>5.7860000000000003E-3</c:v>
                </c:pt>
                <c:pt idx="1569">
                  <c:v>5.738E-3</c:v>
                </c:pt>
                <c:pt idx="1570">
                  <c:v>5.692E-3</c:v>
                </c:pt>
                <c:pt idx="1571">
                  <c:v>5.6470000000000001E-3</c:v>
                </c:pt>
                <c:pt idx="1572">
                  <c:v>5.6039999999999996E-3</c:v>
                </c:pt>
                <c:pt idx="1573">
                  <c:v>5.5630000000000002E-3</c:v>
                </c:pt>
                <c:pt idx="1574">
                  <c:v>5.5230000000000001E-3</c:v>
                </c:pt>
                <c:pt idx="1575">
                  <c:v>5.4850000000000003E-3</c:v>
                </c:pt>
                <c:pt idx="1576">
                  <c:v>5.4489999999999999E-3</c:v>
                </c:pt>
                <c:pt idx="1577">
                  <c:v>5.4149999999999997E-3</c:v>
                </c:pt>
                <c:pt idx="1578">
                  <c:v>5.3819999999999996E-3</c:v>
                </c:pt>
                <c:pt idx="1579">
                  <c:v>5.3509999999999999E-3</c:v>
                </c:pt>
                <c:pt idx="1580">
                  <c:v>5.3210000000000002E-3</c:v>
                </c:pt>
                <c:pt idx="1581">
                  <c:v>5.2940000000000001E-3</c:v>
                </c:pt>
                <c:pt idx="1582">
                  <c:v>5.2680000000000001E-3</c:v>
                </c:pt>
                <c:pt idx="1583">
                  <c:v>5.2430000000000003E-3</c:v>
                </c:pt>
                <c:pt idx="1584">
                  <c:v>5.2209999999999999E-3</c:v>
                </c:pt>
                <c:pt idx="1585">
                  <c:v>5.1999999999999998E-3</c:v>
                </c:pt>
                <c:pt idx="1586">
                  <c:v>5.1799999999999997E-3</c:v>
                </c:pt>
                <c:pt idx="1587">
                  <c:v>5.1619999999999999E-3</c:v>
                </c:pt>
                <c:pt idx="1588">
                  <c:v>5.1460000000000004E-3</c:v>
                </c:pt>
                <c:pt idx="1589">
                  <c:v>5.1320000000000003E-3</c:v>
                </c:pt>
                <c:pt idx="1590">
                  <c:v>5.1200000000000004E-3</c:v>
                </c:pt>
                <c:pt idx="1591">
                  <c:v>5.1089999999999998E-3</c:v>
                </c:pt>
                <c:pt idx="1592">
                  <c:v>5.0990000000000002E-3</c:v>
                </c:pt>
                <c:pt idx="1593">
                  <c:v>5.0920000000000002E-3</c:v>
                </c:pt>
                <c:pt idx="1594">
                  <c:v>5.0860000000000002E-3</c:v>
                </c:pt>
                <c:pt idx="1595">
                  <c:v>5.0819999999999997E-3</c:v>
                </c:pt>
                <c:pt idx="1596">
                  <c:v>5.0790000000000002E-3</c:v>
                </c:pt>
                <c:pt idx="1597">
                  <c:v>5.078E-3</c:v>
                </c:pt>
                <c:pt idx="1598">
                  <c:v>5.0790000000000002E-3</c:v>
                </c:pt>
                <c:pt idx="1599">
                  <c:v>5.0819999999999997E-3</c:v>
                </c:pt>
                <c:pt idx="1600">
                  <c:v>5.0860000000000002E-3</c:v>
                </c:pt>
                <c:pt idx="1601">
                  <c:v>5.0920000000000002E-3</c:v>
                </c:pt>
                <c:pt idx="1602">
                  <c:v>5.0990000000000002E-3</c:v>
                </c:pt>
                <c:pt idx="1603">
                  <c:v>5.1089999999999998E-3</c:v>
                </c:pt>
                <c:pt idx="1604">
                  <c:v>5.1200000000000004E-3</c:v>
                </c:pt>
                <c:pt idx="1605">
                  <c:v>5.1320000000000003E-3</c:v>
                </c:pt>
                <c:pt idx="1606">
                  <c:v>5.1469999999999997E-3</c:v>
                </c:pt>
                <c:pt idx="1607">
                  <c:v>5.1619999999999999E-3</c:v>
                </c:pt>
                <c:pt idx="1608">
                  <c:v>5.1799999999999997E-3</c:v>
                </c:pt>
                <c:pt idx="1609">
                  <c:v>5.1989999999999996E-3</c:v>
                </c:pt>
                <c:pt idx="1610">
                  <c:v>5.2199999999999998E-3</c:v>
                </c:pt>
                <c:pt idx="1611">
                  <c:v>5.2430000000000003E-3</c:v>
                </c:pt>
                <c:pt idx="1612">
                  <c:v>5.2680000000000001E-3</c:v>
                </c:pt>
                <c:pt idx="1613">
                  <c:v>5.2940000000000001E-3</c:v>
                </c:pt>
                <c:pt idx="1614">
                  <c:v>5.3210000000000002E-3</c:v>
                </c:pt>
                <c:pt idx="1615">
                  <c:v>5.3509999999999999E-3</c:v>
                </c:pt>
                <c:pt idx="1616">
                  <c:v>5.3819999999999996E-3</c:v>
                </c:pt>
                <c:pt idx="1617">
                  <c:v>5.4149999999999997E-3</c:v>
                </c:pt>
                <c:pt idx="1618">
                  <c:v>5.4489999999999999E-3</c:v>
                </c:pt>
                <c:pt idx="1619">
                  <c:v>5.4850000000000003E-3</c:v>
                </c:pt>
                <c:pt idx="1620">
                  <c:v>5.5230000000000001E-3</c:v>
                </c:pt>
                <c:pt idx="1621">
                  <c:v>5.5630000000000002E-3</c:v>
                </c:pt>
                <c:pt idx="1622">
                  <c:v>5.6039999999999996E-3</c:v>
                </c:pt>
                <c:pt idx="1623">
                  <c:v>5.6470000000000001E-3</c:v>
                </c:pt>
                <c:pt idx="1624">
                  <c:v>5.692E-3</c:v>
                </c:pt>
                <c:pt idx="1625">
                  <c:v>5.738E-3</c:v>
                </c:pt>
                <c:pt idx="1626">
                  <c:v>5.7860000000000003E-3</c:v>
                </c:pt>
                <c:pt idx="1627">
                  <c:v>5.8349999999999999E-3</c:v>
                </c:pt>
                <c:pt idx="1628">
                  <c:v>5.8869999999999999E-3</c:v>
                </c:pt>
                <c:pt idx="1629">
                  <c:v>5.94E-3</c:v>
                </c:pt>
                <c:pt idx="1630">
                  <c:v>5.9940000000000002E-3</c:v>
                </c:pt>
                <c:pt idx="1631">
                  <c:v>6.051E-3</c:v>
                </c:pt>
                <c:pt idx="1632">
                  <c:v>5.9940000000000002E-3</c:v>
                </c:pt>
                <c:pt idx="1633">
                  <c:v>5.94E-3</c:v>
                </c:pt>
                <c:pt idx="1634">
                  <c:v>5.8869999999999999E-3</c:v>
                </c:pt>
                <c:pt idx="1635">
                  <c:v>5.8349999999999999E-3</c:v>
                </c:pt>
                <c:pt idx="1636">
                  <c:v>5.7860000000000003E-3</c:v>
                </c:pt>
                <c:pt idx="1637">
                  <c:v>5.738E-3</c:v>
                </c:pt>
                <c:pt idx="1638">
                  <c:v>5.6909999999999999E-3</c:v>
                </c:pt>
                <c:pt idx="1639">
                  <c:v>5.6470000000000001E-3</c:v>
                </c:pt>
                <c:pt idx="1640">
                  <c:v>5.6039999999999996E-3</c:v>
                </c:pt>
                <c:pt idx="1641">
                  <c:v>5.5630000000000002E-3</c:v>
                </c:pt>
                <c:pt idx="1642">
                  <c:v>5.5230000000000001E-3</c:v>
                </c:pt>
                <c:pt idx="1643">
                  <c:v>5.4850000000000003E-3</c:v>
                </c:pt>
                <c:pt idx="1644">
                  <c:v>5.4489999999999999E-3</c:v>
                </c:pt>
                <c:pt idx="1645">
                  <c:v>5.4149999999999997E-3</c:v>
                </c:pt>
                <c:pt idx="1646">
                  <c:v>5.3819999999999996E-3</c:v>
                </c:pt>
                <c:pt idx="1647">
                  <c:v>5.3509999999999999E-3</c:v>
                </c:pt>
                <c:pt idx="1648">
                  <c:v>5.3210000000000002E-3</c:v>
                </c:pt>
                <c:pt idx="1649">
                  <c:v>5.2940000000000001E-3</c:v>
                </c:pt>
                <c:pt idx="1650">
                  <c:v>5.2680000000000001E-3</c:v>
                </c:pt>
                <c:pt idx="1651">
                  <c:v>5.2430000000000003E-3</c:v>
                </c:pt>
                <c:pt idx="1652">
                  <c:v>5.2199999999999998E-3</c:v>
                </c:pt>
                <c:pt idx="1653">
                  <c:v>5.1989999999999996E-3</c:v>
                </c:pt>
                <c:pt idx="1654">
                  <c:v>5.1799999999999997E-3</c:v>
                </c:pt>
                <c:pt idx="1655">
                  <c:v>5.1619999999999999E-3</c:v>
                </c:pt>
                <c:pt idx="1656">
                  <c:v>5.1460000000000004E-3</c:v>
                </c:pt>
                <c:pt idx="1657">
                  <c:v>5.1320000000000003E-3</c:v>
                </c:pt>
                <c:pt idx="1658">
                  <c:v>5.1200000000000004E-3</c:v>
                </c:pt>
                <c:pt idx="1659">
                  <c:v>5.1089999999999998E-3</c:v>
                </c:pt>
                <c:pt idx="1660">
                  <c:v>5.0990000000000002E-3</c:v>
                </c:pt>
                <c:pt idx="1661">
                  <c:v>5.0920000000000002E-3</c:v>
                </c:pt>
                <c:pt idx="1662">
                  <c:v>5.0860000000000002E-3</c:v>
                </c:pt>
                <c:pt idx="1663">
                  <c:v>5.0819999999999997E-3</c:v>
                </c:pt>
                <c:pt idx="1664">
                  <c:v>5.0790000000000002E-3</c:v>
                </c:pt>
                <c:pt idx="1665">
                  <c:v>5.078E-3</c:v>
                </c:pt>
                <c:pt idx="1666">
                  <c:v>5.0790000000000002E-3</c:v>
                </c:pt>
                <c:pt idx="1667">
                  <c:v>5.0819999999999997E-3</c:v>
                </c:pt>
                <c:pt idx="1668">
                  <c:v>5.0860000000000002E-3</c:v>
                </c:pt>
                <c:pt idx="1669">
                  <c:v>5.0920000000000002E-3</c:v>
                </c:pt>
                <c:pt idx="1670">
                  <c:v>5.0990000000000002E-3</c:v>
                </c:pt>
                <c:pt idx="1671">
                  <c:v>5.1089999999999998E-3</c:v>
                </c:pt>
                <c:pt idx="1672">
                  <c:v>5.1200000000000004E-3</c:v>
                </c:pt>
                <c:pt idx="1673">
                  <c:v>5.1320000000000003E-3</c:v>
                </c:pt>
                <c:pt idx="1674">
                  <c:v>5.1460000000000004E-3</c:v>
                </c:pt>
                <c:pt idx="1675">
                  <c:v>5.1619999999999999E-3</c:v>
                </c:pt>
                <c:pt idx="1676">
                  <c:v>5.1799999999999997E-3</c:v>
                </c:pt>
                <c:pt idx="1677">
                  <c:v>5.1989999999999996E-3</c:v>
                </c:pt>
                <c:pt idx="1678">
                  <c:v>5.2209999999999999E-3</c:v>
                </c:pt>
                <c:pt idx="1679">
                  <c:v>5.2430000000000003E-3</c:v>
                </c:pt>
                <c:pt idx="1680">
                  <c:v>5.2680000000000001E-3</c:v>
                </c:pt>
                <c:pt idx="1681">
                  <c:v>5.2940000000000001E-3</c:v>
                </c:pt>
                <c:pt idx="1682">
                  <c:v>5.3210000000000002E-3</c:v>
                </c:pt>
                <c:pt idx="1683">
                  <c:v>5.3509999999999999E-3</c:v>
                </c:pt>
                <c:pt idx="1684">
                  <c:v>5.3819999999999996E-3</c:v>
                </c:pt>
                <c:pt idx="1685">
                  <c:v>5.4149999999999997E-3</c:v>
                </c:pt>
                <c:pt idx="1686">
                  <c:v>5.4489999999999999E-3</c:v>
                </c:pt>
                <c:pt idx="1687">
                  <c:v>5.4850000000000003E-3</c:v>
                </c:pt>
                <c:pt idx="1688">
                  <c:v>5.5230000000000001E-3</c:v>
                </c:pt>
                <c:pt idx="1689">
                  <c:v>5.5630000000000002E-3</c:v>
                </c:pt>
                <c:pt idx="1690">
                  <c:v>5.6039999999999996E-3</c:v>
                </c:pt>
                <c:pt idx="1691">
                  <c:v>5.6470000000000001E-3</c:v>
                </c:pt>
                <c:pt idx="1692">
                  <c:v>5.692E-3</c:v>
                </c:pt>
                <c:pt idx="1693">
                  <c:v>5.738E-3</c:v>
                </c:pt>
                <c:pt idx="1694">
                  <c:v>5.7860000000000003E-3</c:v>
                </c:pt>
                <c:pt idx="1695">
                  <c:v>5.8349999999999999E-3</c:v>
                </c:pt>
                <c:pt idx="1696">
                  <c:v>5.8869999999999999E-3</c:v>
                </c:pt>
                <c:pt idx="1697">
                  <c:v>5.94E-3</c:v>
                </c:pt>
                <c:pt idx="1698">
                  <c:v>5.9940000000000002E-3</c:v>
                </c:pt>
                <c:pt idx="1699">
                  <c:v>6.051E-3</c:v>
                </c:pt>
                <c:pt idx="1700">
                  <c:v>5.9940000000000002E-3</c:v>
                </c:pt>
                <c:pt idx="1701">
                  <c:v>5.94E-3</c:v>
                </c:pt>
                <c:pt idx="1702">
                  <c:v>5.8869999999999999E-3</c:v>
                </c:pt>
                <c:pt idx="1703">
                  <c:v>5.8349999999999999E-3</c:v>
                </c:pt>
                <c:pt idx="1704">
                  <c:v>5.7860000000000003E-3</c:v>
                </c:pt>
                <c:pt idx="1705">
                  <c:v>5.738E-3</c:v>
                </c:pt>
                <c:pt idx="1706">
                  <c:v>5.692E-3</c:v>
                </c:pt>
                <c:pt idx="1707">
                  <c:v>5.6470000000000001E-3</c:v>
                </c:pt>
                <c:pt idx="1708">
                  <c:v>5.6039999999999996E-3</c:v>
                </c:pt>
                <c:pt idx="1709">
                  <c:v>5.5630000000000002E-3</c:v>
                </c:pt>
                <c:pt idx="1710">
                  <c:v>5.5230000000000001E-3</c:v>
                </c:pt>
                <c:pt idx="1711">
                  <c:v>5.4850000000000003E-3</c:v>
                </c:pt>
                <c:pt idx="1712">
                  <c:v>5.4489999999999999E-3</c:v>
                </c:pt>
                <c:pt idx="1713">
                  <c:v>5.4149999999999997E-3</c:v>
                </c:pt>
                <c:pt idx="1714">
                  <c:v>5.3819999999999996E-3</c:v>
                </c:pt>
                <c:pt idx="1715">
                  <c:v>5.3509999999999999E-3</c:v>
                </c:pt>
                <c:pt idx="1716">
                  <c:v>5.3210000000000002E-3</c:v>
                </c:pt>
                <c:pt idx="1717">
                  <c:v>5.2940000000000001E-3</c:v>
                </c:pt>
                <c:pt idx="1718">
                  <c:v>5.2680000000000001E-3</c:v>
                </c:pt>
                <c:pt idx="1719">
                  <c:v>5.2430000000000003E-3</c:v>
                </c:pt>
                <c:pt idx="1720">
                  <c:v>5.2199999999999998E-3</c:v>
                </c:pt>
                <c:pt idx="1721">
                  <c:v>5.1989999999999996E-3</c:v>
                </c:pt>
                <c:pt idx="1722">
                  <c:v>5.1799999999999997E-3</c:v>
                </c:pt>
                <c:pt idx="1723">
                  <c:v>5.1619999999999999E-3</c:v>
                </c:pt>
                <c:pt idx="1724">
                  <c:v>5.1460000000000004E-3</c:v>
                </c:pt>
                <c:pt idx="1725">
                  <c:v>5.1320000000000003E-3</c:v>
                </c:pt>
                <c:pt idx="1726">
                  <c:v>5.1190000000000003E-3</c:v>
                </c:pt>
                <c:pt idx="1727">
                  <c:v>5.1089999999999998E-3</c:v>
                </c:pt>
                <c:pt idx="1728">
                  <c:v>5.0990000000000002E-3</c:v>
                </c:pt>
                <c:pt idx="1729">
                  <c:v>5.0920000000000002E-3</c:v>
                </c:pt>
                <c:pt idx="1730">
                  <c:v>5.0860000000000002E-3</c:v>
                </c:pt>
                <c:pt idx="1731">
                  <c:v>5.0819999999999997E-3</c:v>
                </c:pt>
                <c:pt idx="1732">
                  <c:v>5.0790000000000002E-3</c:v>
                </c:pt>
                <c:pt idx="1733">
                  <c:v>5.078E-3</c:v>
                </c:pt>
                <c:pt idx="1734">
                  <c:v>5.0790000000000002E-3</c:v>
                </c:pt>
                <c:pt idx="1735">
                  <c:v>5.0819999999999997E-3</c:v>
                </c:pt>
                <c:pt idx="1736">
                  <c:v>5.0860000000000002E-3</c:v>
                </c:pt>
                <c:pt idx="1737">
                  <c:v>5.0920000000000002E-3</c:v>
                </c:pt>
                <c:pt idx="1738">
                  <c:v>5.0990000000000002E-3</c:v>
                </c:pt>
                <c:pt idx="1739">
                  <c:v>5.1089999999999998E-3</c:v>
                </c:pt>
                <c:pt idx="1740">
                  <c:v>5.1190000000000003E-3</c:v>
                </c:pt>
                <c:pt idx="1741">
                  <c:v>5.1320000000000003E-3</c:v>
                </c:pt>
                <c:pt idx="1742">
                  <c:v>5.1460000000000004E-3</c:v>
                </c:pt>
                <c:pt idx="1743">
                  <c:v>5.1619999999999999E-3</c:v>
                </c:pt>
                <c:pt idx="1744">
                  <c:v>5.1799999999999997E-3</c:v>
                </c:pt>
                <c:pt idx="1745">
                  <c:v>5.1989999999999996E-3</c:v>
                </c:pt>
                <c:pt idx="1746">
                  <c:v>5.2199999999999998E-3</c:v>
                </c:pt>
                <c:pt idx="1747">
                  <c:v>5.2430000000000003E-3</c:v>
                </c:pt>
                <c:pt idx="1748">
                  <c:v>5.2680000000000001E-3</c:v>
                </c:pt>
                <c:pt idx="1749">
                  <c:v>5.2940000000000001E-3</c:v>
                </c:pt>
                <c:pt idx="1750">
                  <c:v>5.3210000000000002E-3</c:v>
                </c:pt>
                <c:pt idx="1751">
                  <c:v>5.3509999999999999E-3</c:v>
                </c:pt>
                <c:pt idx="1752">
                  <c:v>5.3819999999999996E-3</c:v>
                </c:pt>
                <c:pt idx="1753">
                  <c:v>5.4149999999999997E-3</c:v>
                </c:pt>
                <c:pt idx="1754">
                  <c:v>5.4489999999999999E-3</c:v>
                </c:pt>
                <c:pt idx="1755">
                  <c:v>5.4850000000000003E-3</c:v>
                </c:pt>
                <c:pt idx="1756">
                  <c:v>5.5230000000000001E-3</c:v>
                </c:pt>
                <c:pt idx="1757">
                  <c:v>5.5630000000000002E-3</c:v>
                </c:pt>
                <c:pt idx="1758">
                  <c:v>5.6039999999999996E-3</c:v>
                </c:pt>
                <c:pt idx="1759">
                  <c:v>5.6470000000000001E-3</c:v>
                </c:pt>
                <c:pt idx="1760">
                  <c:v>5.6909999999999999E-3</c:v>
                </c:pt>
                <c:pt idx="1761">
                  <c:v>5.738E-3</c:v>
                </c:pt>
                <c:pt idx="1762">
                  <c:v>5.7860000000000003E-3</c:v>
                </c:pt>
                <c:pt idx="1763">
                  <c:v>5.8349999999999999E-3</c:v>
                </c:pt>
                <c:pt idx="1764">
                  <c:v>5.8869999999999999E-3</c:v>
                </c:pt>
                <c:pt idx="1765">
                  <c:v>5.94E-3</c:v>
                </c:pt>
                <c:pt idx="1766">
                  <c:v>5.9940000000000002E-3</c:v>
                </c:pt>
                <c:pt idx="1767">
                  <c:v>6.051E-3</c:v>
                </c:pt>
                <c:pt idx="1768">
                  <c:v>5.999E-3</c:v>
                </c:pt>
                <c:pt idx="1769">
                  <c:v>5.9480000000000002E-3</c:v>
                </c:pt>
                <c:pt idx="1770">
                  <c:v>5.8989999999999997E-3</c:v>
                </c:pt>
                <c:pt idx="1771">
                  <c:v>5.8520000000000004E-3</c:v>
                </c:pt>
                <c:pt idx="1772">
                  <c:v>5.8069999999999997E-3</c:v>
                </c:pt>
                <c:pt idx="1773">
                  <c:v>5.7629999999999999E-3</c:v>
                </c:pt>
                <c:pt idx="1774">
                  <c:v>5.7210000000000004E-3</c:v>
                </c:pt>
                <c:pt idx="1775">
                  <c:v>5.6810000000000003E-3</c:v>
                </c:pt>
                <c:pt idx="1776">
                  <c:v>5.6420000000000003E-3</c:v>
                </c:pt>
                <c:pt idx="1777">
                  <c:v>5.6049999999999997E-3</c:v>
                </c:pt>
                <c:pt idx="1778">
                  <c:v>5.5700000000000003E-3</c:v>
                </c:pt>
                <c:pt idx="1779">
                  <c:v>5.5360000000000001E-3</c:v>
                </c:pt>
                <c:pt idx="1780">
                  <c:v>5.5040000000000002E-3</c:v>
                </c:pt>
                <c:pt idx="1781">
                  <c:v>5.4739999999999997E-3</c:v>
                </c:pt>
                <c:pt idx="1782">
                  <c:v>5.4450000000000002E-3</c:v>
                </c:pt>
                <c:pt idx="1783">
                  <c:v>5.4180000000000001E-3</c:v>
                </c:pt>
                <c:pt idx="1784">
                  <c:v>5.3930000000000002E-3</c:v>
                </c:pt>
                <c:pt idx="1785">
                  <c:v>5.3689999999999996E-3</c:v>
                </c:pt>
                <c:pt idx="1786">
                  <c:v>5.3480000000000003E-3</c:v>
                </c:pt>
                <c:pt idx="1787">
                  <c:v>5.3270000000000001E-3</c:v>
                </c:pt>
                <c:pt idx="1788">
                  <c:v>5.3090000000000004E-3</c:v>
                </c:pt>
                <c:pt idx="1789">
                  <c:v>5.2919999999999998E-3</c:v>
                </c:pt>
                <c:pt idx="1790">
                  <c:v>5.2769999999999996E-3</c:v>
                </c:pt>
                <c:pt idx="1791">
                  <c:v>5.2630000000000003E-3</c:v>
                </c:pt>
                <c:pt idx="1792">
                  <c:v>5.2519999999999997E-3</c:v>
                </c:pt>
                <c:pt idx="1793">
                  <c:v>5.241E-3</c:v>
                </c:pt>
                <c:pt idx="1794">
                  <c:v>5.2329999999999998E-3</c:v>
                </c:pt>
                <c:pt idx="1795">
                  <c:v>5.2259999999999997E-3</c:v>
                </c:pt>
                <c:pt idx="1796">
                  <c:v>5.2209999999999999E-3</c:v>
                </c:pt>
                <c:pt idx="1797">
                  <c:v>5.2180000000000004E-3</c:v>
                </c:pt>
                <c:pt idx="1798">
                  <c:v>5.2160000000000002E-3</c:v>
                </c:pt>
                <c:pt idx="1799">
                  <c:v>5.2160000000000002E-3</c:v>
                </c:pt>
                <c:pt idx="1800">
                  <c:v>5.2180000000000004E-3</c:v>
                </c:pt>
                <c:pt idx="1801">
                  <c:v>5.2209999999999999E-3</c:v>
                </c:pt>
                <c:pt idx="1802">
                  <c:v>5.2259999999999997E-3</c:v>
                </c:pt>
                <c:pt idx="1803">
                  <c:v>5.2329999999999998E-3</c:v>
                </c:pt>
                <c:pt idx="1804">
                  <c:v>5.241E-3</c:v>
                </c:pt>
                <c:pt idx="1805">
                  <c:v>5.2519999999999997E-3</c:v>
                </c:pt>
                <c:pt idx="1806">
                  <c:v>5.2630000000000003E-3</c:v>
                </c:pt>
                <c:pt idx="1807">
                  <c:v>5.2769999999999996E-3</c:v>
                </c:pt>
                <c:pt idx="1808">
                  <c:v>5.2919999999999998E-3</c:v>
                </c:pt>
                <c:pt idx="1809">
                  <c:v>5.3090000000000004E-3</c:v>
                </c:pt>
                <c:pt idx="1810">
                  <c:v>5.3270000000000001E-3</c:v>
                </c:pt>
                <c:pt idx="1811">
                  <c:v>5.3470000000000002E-3</c:v>
                </c:pt>
                <c:pt idx="1812">
                  <c:v>5.3689999999999996E-3</c:v>
                </c:pt>
                <c:pt idx="1813">
                  <c:v>5.3930000000000002E-3</c:v>
                </c:pt>
                <c:pt idx="1814">
                  <c:v>5.4180000000000001E-3</c:v>
                </c:pt>
                <c:pt idx="1815">
                  <c:v>5.4450000000000002E-3</c:v>
                </c:pt>
                <c:pt idx="1816">
                  <c:v>5.4739999999999997E-3</c:v>
                </c:pt>
                <c:pt idx="1817">
                  <c:v>5.5040000000000002E-3</c:v>
                </c:pt>
                <c:pt idx="1818">
                  <c:v>5.5360000000000001E-3</c:v>
                </c:pt>
                <c:pt idx="1819">
                  <c:v>5.5700000000000003E-3</c:v>
                </c:pt>
                <c:pt idx="1820">
                  <c:v>5.6049999999999997E-3</c:v>
                </c:pt>
                <c:pt idx="1821">
                  <c:v>5.6420000000000003E-3</c:v>
                </c:pt>
                <c:pt idx="1822">
                  <c:v>5.6810000000000003E-3</c:v>
                </c:pt>
                <c:pt idx="1823">
                  <c:v>5.7210000000000004E-3</c:v>
                </c:pt>
                <c:pt idx="1824">
                  <c:v>5.7629999999999999E-3</c:v>
                </c:pt>
                <c:pt idx="1825">
                  <c:v>5.8069999999999997E-3</c:v>
                </c:pt>
                <c:pt idx="1826">
                  <c:v>5.8520000000000004E-3</c:v>
                </c:pt>
                <c:pt idx="1827">
                  <c:v>5.8989999999999997E-3</c:v>
                </c:pt>
                <c:pt idx="1828">
                  <c:v>5.9480000000000002E-3</c:v>
                </c:pt>
                <c:pt idx="1829">
                  <c:v>5.999E-3</c:v>
                </c:pt>
                <c:pt idx="1830">
                  <c:v>6.051E-3</c:v>
                </c:pt>
                <c:pt idx="1831">
                  <c:v>6.0949999999999997E-3</c:v>
                </c:pt>
                <c:pt idx="1832">
                  <c:v>6.1399999999999996E-3</c:v>
                </c:pt>
                <c:pt idx="1833">
                  <c:v>6.1869999999999998E-3</c:v>
                </c:pt>
                <c:pt idx="1834">
                  <c:v>6.2300000000000003E-3</c:v>
                </c:pt>
                <c:pt idx="1835">
                  <c:v>6.2740000000000001E-3</c:v>
                </c:pt>
                <c:pt idx="1836">
                  <c:v>6.2240000000000004E-3</c:v>
                </c:pt>
                <c:pt idx="1837">
                  <c:v>6.1760000000000001E-3</c:v>
                </c:pt>
                <c:pt idx="1838">
                  <c:v>6.1289999999999999E-3</c:v>
                </c:pt>
                <c:pt idx="1839">
                  <c:v>6.084E-3</c:v>
                </c:pt>
                <c:pt idx="1840">
                  <c:v>6.0400000000000002E-3</c:v>
                </c:pt>
                <c:pt idx="1841">
                  <c:v>5.9979999999999999E-3</c:v>
                </c:pt>
                <c:pt idx="1842">
                  <c:v>5.9579999999999998E-3</c:v>
                </c:pt>
                <c:pt idx="1843">
                  <c:v>5.9199999999999999E-3</c:v>
                </c:pt>
                <c:pt idx="1844">
                  <c:v>5.8830000000000002E-3</c:v>
                </c:pt>
                <c:pt idx="1845">
                  <c:v>5.8479999999999999E-3</c:v>
                </c:pt>
                <c:pt idx="1846">
                  <c:v>5.8139999999999997E-3</c:v>
                </c:pt>
                <c:pt idx="1847">
                  <c:v>5.7819999999999998E-3</c:v>
                </c:pt>
                <c:pt idx="1848">
                  <c:v>5.7520000000000002E-3</c:v>
                </c:pt>
                <c:pt idx="1849">
                  <c:v>5.7239999999999999E-3</c:v>
                </c:pt>
                <c:pt idx="1850">
                  <c:v>5.6969999999999998E-3</c:v>
                </c:pt>
                <c:pt idx="1851">
                  <c:v>5.672E-3</c:v>
                </c:pt>
                <c:pt idx="1852">
                  <c:v>5.6490000000000004E-3</c:v>
                </c:pt>
                <c:pt idx="1853">
                  <c:v>5.6270000000000001E-3</c:v>
                </c:pt>
                <c:pt idx="1854">
                  <c:v>5.607E-3</c:v>
                </c:pt>
                <c:pt idx="1855">
                  <c:v>5.5890000000000002E-3</c:v>
                </c:pt>
                <c:pt idx="1856">
                  <c:v>5.5719999999999997E-3</c:v>
                </c:pt>
                <c:pt idx="1857">
                  <c:v>5.5570000000000003E-3</c:v>
                </c:pt>
                <c:pt idx="1858">
                  <c:v>5.5440000000000003E-3</c:v>
                </c:pt>
                <c:pt idx="1859">
                  <c:v>5.5329999999999997E-3</c:v>
                </c:pt>
                <c:pt idx="1860">
                  <c:v>5.5230000000000001E-3</c:v>
                </c:pt>
                <c:pt idx="1861">
                  <c:v>5.5139999999999998E-3</c:v>
                </c:pt>
                <c:pt idx="1862">
                  <c:v>5.5079999999999999E-3</c:v>
                </c:pt>
                <c:pt idx="1863">
                  <c:v>5.5030000000000001E-3</c:v>
                </c:pt>
                <c:pt idx="1864">
                  <c:v>5.4999999999999997E-3</c:v>
                </c:pt>
                <c:pt idx="1865">
                  <c:v>5.4990000000000004E-3</c:v>
                </c:pt>
                <c:pt idx="1866">
                  <c:v>5.4990000000000004E-3</c:v>
                </c:pt>
                <c:pt idx="1867">
                  <c:v>5.5009999999999998E-3</c:v>
                </c:pt>
                <c:pt idx="1868">
                  <c:v>5.5040000000000002E-3</c:v>
                </c:pt>
                <c:pt idx="1869">
                  <c:v>5.509E-3</c:v>
                </c:pt>
                <c:pt idx="1870">
                  <c:v>5.5160000000000001E-3</c:v>
                </c:pt>
                <c:pt idx="1871">
                  <c:v>5.5250000000000004E-3</c:v>
                </c:pt>
                <c:pt idx="1872">
                  <c:v>5.535E-3</c:v>
                </c:pt>
                <c:pt idx="1873">
                  <c:v>5.5469999999999998E-3</c:v>
                </c:pt>
                <c:pt idx="1874">
                  <c:v>5.561E-3</c:v>
                </c:pt>
                <c:pt idx="1875">
                  <c:v>5.5760000000000002E-3</c:v>
                </c:pt>
                <c:pt idx="1876">
                  <c:v>5.5929999999999999E-3</c:v>
                </c:pt>
                <c:pt idx="1877">
                  <c:v>5.6119999999999998E-3</c:v>
                </c:pt>
                <c:pt idx="1878">
                  <c:v>5.6319999999999999E-3</c:v>
                </c:pt>
                <c:pt idx="1879">
                  <c:v>5.6540000000000002E-3</c:v>
                </c:pt>
                <c:pt idx="1880">
                  <c:v>5.6779999999999999E-3</c:v>
                </c:pt>
                <c:pt idx="1881">
                  <c:v>5.7039999999999999E-3</c:v>
                </c:pt>
                <c:pt idx="1882">
                  <c:v>5.731E-3</c:v>
                </c:pt>
                <c:pt idx="1883">
                  <c:v>5.7600000000000004E-3</c:v>
                </c:pt>
                <c:pt idx="1884">
                  <c:v>5.79E-3</c:v>
                </c:pt>
                <c:pt idx="1885">
                  <c:v>5.8219999999999999E-3</c:v>
                </c:pt>
                <c:pt idx="1886">
                  <c:v>5.8560000000000001E-3</c:v>
                </c:pt>
                <c:pt idx="1887">
                  <c:v>5.8919999999999997E-3</c:v>
                </c:pt>
                <c:pt idx="1888">
                  <c:v>5.9290000000000002E-3</c:v>
                </c:pt>
                <c:pt idx="1889">
                  <c:v>5.9680000000000002E-3</c:v>
                </c:pt>
                <c:pt idx="1890">
                  <c:v>6.0080000000000003E-3</c:v>
                </c:pt>
                <c:pt idx="1891">
                  <c:v>6.051E-3</c:v>
                </c:pt>
                <c:pt idx="1892">
                  <c:v>6.0800000000000003E-3</c:v>
                </c:pt>
                <c:pt idx="1893">
                  <c:v>6.11E-3</c:v>
                </c:pt>
                <c:pt idx="1894">
                  <c:v>6.1419999999999999E-3</c:v>
                </c:pt>
                <c:pt idx="1895">
                  <c:v>6.1760000000000001E-3</c:v>
                </c:pt>
                <c:pt idx="1896">
                  <c:v>6.202E-3</c:v>
                </c:pt>
                <c:pt idx="1897">
                  <c:v>6.2290000000000002E-3</c:v>
                </c:pt>
                <c:pt idx="1898">
                  <c:v>6.2579999999999997E-3</c:v>
                </c:pt>
                <c:pt idx="1899">
                  <c:v>6.2890000000000003E-3</c:v>
                </c:pt>
                <c:pt idx="1900">
                  <c:v>6.3210000000000002E-3</c:v>
                </c:pt>
                <c:pt idx="1901">
                  <c:v>6.3550000000000004E-3</c:v>
                </c:pt>
                <c:pt idx="1902">
                  <c:v>6.3769999999999999E-3</c:v>
                </c:pt>
                <c:pt idx="1903">
                  <c:v>6.4009999999999996E-3</c:v>
                </c:pt>
                <c:pt idx="1904">
                  <c:v>6.3460000000000001E-3</c:v>
                </c:pt>
                <c:pt idx="1905">
                  <c:v>6.2909999999999997E-3</c:v>
                </c:pt>
                <c:pt idx="1906">
                  <c:v>6.2389999999999998E-3</c:v>
                </c:pt>
                <c:pt idx="1907">
                  <c:v>6.1879999999999999E-3</c:v>
                </c:pt>
                <c:pt idx="1908">
                  <c:v>6.1390000000000004E-3</c:v>
                </c:pt>
                <c:pt idx="1909">
                  <c:v>6.0910000000000001E-3</c:v>
                </c:pt>
                <c:pt idx="1910">
                  <c:v>6.0460000000000002E-3</c:v>
                </c:pt>
                <c:pt idx="1911">
                  <c:v>6.0010000000000003E-3</c:v>
                </c:pt>
                <c:pt idx="1912">
                  <c:v>5.9589999999999999E-3</c:v>
                </c:pt>
                <c:pt idx="1913">
                  <c:v>5.9179999999999996E-3</c:v>
                </c:pt>
                <c:pt idx="1914">
                  <c:v>5.8789999999999997E-3</c:v>
                </c:pt>
                <c:pt idx="1915">
                  <c:v>5.842E-3</c:v>
                </c:pt>
                <c:pt idx="1916">
                  <c:v>5.8060000000000004E-3</c:v>
                </c:pt>
                <c:pt idx="1917">
                  <c:v>5.7720000000000002E-3</c:v>
                </c:pt>
                <c:pt idx="1918">
                  <c:v>5.7400000000000003E-3</c:v>
                </c:pt>
                <c:pt idx="1919">
                  <c:v>5.7089999999999997E-3</c:v>
                </c:pt>
                <c:pt idx="1920">
                  <c:v>5.6800000000000002E-3</c:v>
                </c:pt>
                <c:pt idx="1921">
                  <c:v>5.653E-3</c:v>
                </c:pt>
                <c:pt idx="1922">
                  <c:v>5.6270000000000001E-3</c:v>
                </c:pt>
                <c:pt idx="1923">
                  <c:v>5.6030000000000003E-3</c:v>
                </c:pt>
                <c:pt idx="1924">
                  <c:v>5.581E-3</c:v>
                </c:pt>
                <c:pt idx="1925">
                  <c:v>5.561E-3</c:v>
                </c:pt>
                <c:pt idx="1926">
                  <c:v>5.5420000000000001E-3</c:v>
                </c:pt>
                <c:pt idx="1927">
                  <c:v>5.5250000000000004E-3</c:v>
                </c:pt>
                <c:pt idx="1928">
                  <c:v>5.509E-3</c:v>
                </c:pt>
                <c:pt idx="1929">
                  <c:v>5.4949999999999999E-3</c:v>
                </c:pt>
                <c:pt idx="1930">
                  <c:v>5.483E-3</c:v>
                </c:pt>
                <c:pt idx="1931">
                  <c:v>5.4730000000000004E-3</c:v>
                </c:pt>
                <c:pt idx="1932">
                  <c:v>5.4640000000000001E-3</c:v>
                </c:pt>
                <c:pt idx="1933">
                  <c:v>5.457E-3</c:v>
                </c:pt>
                <c:pt idx="1934">
                  <c:v>5.4510000000000001E-3</c:v>
                </c:pt>
                <c:pt idx="1935">
                  <c:v>5.4479999999999997E-3</c:v>
                </c:pt>
                <c:pt idx="1936">
                  <c:v>5.4460000000000003E-3</c:v>
                </c:pt>
                <c:pt idx="1937">
                  <c:v>5.4450000000000002E-3</c:v>
                </c:pt>
                <c:pt idx="1938">
                  <c:v>5.4469999999999996E-3</c:v>
                </c:pt>
                <c:pt idx="1939">
                  <c:v>5.45E-3</c:v>
                </c:pt>
                <c:pt idx="1940">
                  <c:v>5.4539999999999996E-3</c:v>
                </c:pt>
                <c:pt idx="1941">
                  <c:v>5.4609999999999997E-3</c:v>
                </c:pt>
                <c:pt idx="1942">
                  <c:v>5.4689999999999999E-3</c:v>
                </c:pt>
                <c:pt idx="1943">
                  <c:v>5.4780000000000002E-3</c:v>
                </c:pt>
                <c:pt idx="1944">
                  <c:v>5.4900000000000001E-3</c:v>
                </c:pt>
                <c:pt idx="1945">
                  <c:v>5.5030000000000001E-3</c:v>
                </c:pt>
                <c:pt idx="1946">
                  <c:v>5.5180000000000003E-3</c:v>
                </c:pt>
                <c:pt idx="1947">
                  <c:v>5.5339999999999999E-3</c:v>
                </c:pt>
                <c:pt idx="1948">
                  <c:v>5.5519999999999996E-3</c:v>
                </c:pt>
                <c:pt idx="1949">
                  <c:v>5.5719999999999997E-3</c:v>
                </c:pt>
                <c:pt idx="1950">
                  <c:v>5.594E-3</c:v>
                </c:pt>
                <c:pt idx="1951">
                  <c:v>5.6169999999999996E-3</c:v>
                </c:pt>
                <c:pt idx="1952">
                  <c:v>5.6420000000000003E-3</c:v>
                </c:pt>
                <c:pt idx="1953">
                  <c:v>5.6680000000000003E-3</c:v>
                </c:pt>
                <c:pt idx="1954">
                  <c:v>5.6969999999999998E-3</c:v>
                </c:pt>
                <c:pt idx="1955">
                  <c:v>5.7270000000000003E-3</c:v>
                </c:pt>
                <c:pt idx="1956">
                  <c:v>5.7580000000000001E-3</c:v>
                </c:pt>
                <c:pt idx="1957">
                  <c:v>5.7910000000000001E-3</c:v>
                </c:pt>
                <c:pt idx="1958">
                  <c:v>5.8079999999999998E-3</c:v>
                </c:pt>
                <c:pt idx="1959">
                  <c:v>5.8269999999999997E-3</c:v>
                </c:pt>
                <c:pt idx="1960">
                  <c:v>5.8469999999999998E-3</c:v>
                </c:pt>
                <c:pt idx="1961">
                  <c:v>5.8690000000000001E-3</c:v>
                </c:pt>
                <c:pt idx="1962">
                  <c:v>5.8919999999999997E-3</c:v>
                </c:pt>
                <c:pt idx="1963">
                  <c:v>5.9170000000000004E-3</c:v>
                </c:pt>
                <c:pt idx="1964">
                  <c:v>5.9439999999999996E-3</c:v>
                </c:pt>
                <c:pt idx="1965">
                  <c:v>5.9560000000000004E-3</c:v>
                </c:pt>
                <c:pt idx="1966">
                  <c:v>5.9699999999999996E-3</c:v>
                </c:pt>
                <c:pt idx="1967">
                  <c:v>5.986E-3</c:v>
                </c:pt>
                <c:pt idx="1968">
                  <c:v>6.0029999999999997E-3</c:v>
                </c:pt>
                <c:pt idx="1969">
                  <c:v>6.0219999999999996E-3</c:v>
                </c:pt>
                <c:pt idx="1970">
                  <c:v>6.0359999999999997E-3</c:v>
                </c:pt>
                <c:pt idx="1971">
                  <c:v>6.051E-3</c:v>
                </c:pt>
                <c:pt idx="1972">
                  <c:v>6.0049999999999999E-3</c:v>
                </c:pt>
                <c:pt idx="1973">
                  <c:v>5.9610000000000002E-3</c:v>
                </c:pt>
                <c:pt idx="1974">
                  <c:v>5.9179999999999996E-3</c:v>
                </c:pt>
                <c:pt idx="1975">
                  <c:v>5.8770000000000003E-3</c:v>
                </c:pt>
                <c:pt idx="1976">
                  <c:v>5.8380000000000003E-3</c:v>
                </c:pt>
                <c:pt idx="1977">
                  <c:v>5.8009999999999997E-3</c:v>
                </c:pt>
                <c:pt idx="1978">
                  <c:v>5.7650000000000002E-3</c:v>
                </c:pt>
                <c:pt idx="1979">
                  <c:v>5.7299999999999999E-3</c:v>
                </c:pt>
                <c:pt idx="1980">
                  <c:v>5.6979999999999999E-3</c:v>
                </c:pt>
                <c:pt idx="1981">
                  <c:v>5.6670000000000002E-3</c:v>
                </c:pt>
                <c:pt idx="1982">
                  <c:v>5.6379999999999998E-3</c:v>
                </c:pt>
                <c:pt idx="1983">
                  <c:v>5.6109999999999997E-3</c:v>
                </c:pt>
                <c:pt idx="1984">
                  <c:v>5.5849999999999997E-3</c:v>
                </c:pt>
                <c:pt idx="1985">
                  <c:v>5.561E-3</c:v>
                </c:pt>
                <c:pt idx="1986">
                  <c:v>5.5389999999999997E-3</c:v>
                </c:pt>
                <c:pt idx="1987">
                  <c:v>5.5180000000000003E-3</c:v>
                </c:pt>
                <c:pt idx="1988">
                  <c:v>5.4990000000000004E-3</c:v>
                </c:pt>
                <c:pt idx="1989">
                  <c:v>5.4819999999999999E-3</c:v>
                </c:pt>
                <c:pt idx="1990">
                  <c:v>5.4660000000000004E-3</c:v>
                </c:pt>
                <c:pt idx="1991">
                  <c:v>5.4520000000000002E-3</c:v>
                </c:pt>
                <c:pt idx="1992">
                  <c:v>5.4400000000000004E-3</c:v>
                </c:pt>
                <c:pt idx="1993">
                  <c:v>5.4289999999999998E-3</c:v>
                </c:pt>
                <c:pt idx="1994">
                  <c:v>5.4209999999999996E-3</c:v>
                </c:pt>
                <c:pt idx="1995">
                  <c:v>5.4130000000000003E-3</c:v>
                </c:pt>
                <c:pt idx="1996">
                  <c:v>5.4079999999999996E-3</c:v>
                </c:pt>
                <c:pt idx="1997">
                  <c:v>5.4039999999999999E-3</c:v>
                </c:pt>
                <c:pt idx="1998">
                  <c:v>5.4019999999999997E-3</c:v>
                </c:pt>
                <c:pt idx="1999">
                  <c:v>5.4010000000000004E-3</c:v>
                </c:pt>
                <c:pt idx="2000">
                  <c:v>5.4019999999999997E-3</c:v>
                </c:pt>
                <c:pt idx="2001">
                  <c:v>5.4050000000000001E-3</c:v>
                </c:pt>
                <c:pt idx="2002">
                  <c:v>5.4099999999999999E-3</c:v>
                </c:pt>
                <c:pt idx="2003">
                  <c:v>5.4159999999999998E-3</c:v>
                </c:pt>
                <c:pt idx="2004">
                  <c:v>5.424E-3</c:v>
                </c:pt>
                <c:pt idx="2005">
                  <c:v>5.4339999999999996E-3</c:v>
                </c:pt>
                <c:pt idx="2006">
                  <c:v>5.4450000000000002E-3</c:v>
                </c:pt>
                <c:pt idx="2007">
                  <c:v>5.4580000000000002E-3</c:v>
                </c:pt>
                <c:pt idx="2008">
                  <c:v>5.4730000000000004E-3</c:v>
                </c:pt>
                <c:pt idx="2009">
                  <c:v>5.489E-3</c:v>
                </c:pt>
                <c:pt idx="2010">
                  <c:v>5.5069999999999997E-3</c:v>
                </c:pt>
                <c:pt idx="2011">
                  <c:v>5.5269999999999998E-3</c:v>
                </c:pt>
                <c:pt idx="2012">
                  <c:v>5.548E-3</c:v>
                </c:pt>
                <c:pt idx="2013">
                  <c:v>5.5710000000000004E-3</c:v>
                </c:pt>
                <c:pt idx="2014">
                  <c:v>5.5960000000000003E-3</c:v>
                </c:pt>
                <c:pt idx="2015">
                  <c:v>5.6220000000000003E-3</c:v>
                </c:pt>
                <c:pt idx="2016">
                  <c:v>5.6499999999999996E-3</c:v>
                </c:pt>
                <c:pt idx="2017">
                  <c:v>5.6800000000000002E-3</c:v>
                </c:pt>
                <c:pt idx="2018">
                  <c:v>5.7120000000000001E-3</c:v>
                </c:pt>
                <c:pt idx="2019">
                  <c:v>5.7450000000000001E-3</c:v>
                </c:pt>
                <c:pt idx="2020">
                  <c:v>5.7549999999999997E-3</c:v>
                </c:pt>
                <c:pt idx="2021">
                  <c:v>5.7660000000000003E-3</c:v>
                </c:pt>
                <c:pt idx="2022">
                  <c:v>5.7790000000000003E-3</c:v>
                </c:pt>
                <c:pt idx="2023">
                  <c:v>5.7939999999999997E-3</c:v>
                </c:pt>
                <c:pt idx="2024">
                  <c:v>5.8110000000000002E-3</c:v>
                </c:pt>
                <c:pt idx="2025">
                  <c:v>5.829E-3</c:v>
                </c:pt>
                <c:pt idx="2026">
                  <c:v>5.8389999999999996E-3</c:v>
                </c:pt>
                <c:pt idx="2027">
                  <c:v>5.8510000000000003E-3</c:v>
                </c:pt>
                <c:pt idx="2028">
                  <c:v>5.8650000000000004E-3</c:v>
                </c:pt>
                <c:pt idx="2029">
                  <c:v>5.8799999999999998E-3</c:v>
                </c:pt>
                <c:pt idx="2030">
                  <c:v>5.8970000000000003E-3</c:v>
                </c:pt>
                <c:pt idx="2031">
                  <c:v>5.9150000000000001E-3</c:v>
                </c:pt>
                <c:pt idx="2032">
                  <c:v>5.927E-3</c:v>
                </c:pt>
                <c:pt idx="2033">
                  <c:v>5.9410000000000001E-3</c:v>
                </c:pt>
                <c:pt idx="2034">
                  <c:v>5.9560000000000004E-3</c:v>
                </c:pt>
                <c:pt idx="2035">
                  <c:v>5.9740000000000001E-3</c:v>
                </c:pt>
                <c:pt idx="2036">
                  <c:v>5.9919999999999999E-3</c:v>
                </c:pt>
                <c:pt idx="2037">
                  <c:v>6.0099999999999997E-3</c:v>
                </c:pt>
                <c:pt idx="2038">
                  <c:v>6.0299999999999998E-3</c:v>
                </c:pt>
                <c:pt idx="2039">
                  <c:v>6.051E-3</c:v>
                </c:pt>
                <c:pt idx="2040">
                  <c:v>6.012E-3</c:v>
                </c:pt>
                <c:pt idx="2041">
                  <c:v>5.9740000000000001E-3</c:v>
                </c:pt>
                <c:pt idx="2042">
                  <c:v>5.9389999999999998E-3</c:v>
                </c:pt>
                <c:pt idx="2043">
                  <c:v>5.9049999999999997E-3</c:v>
                </c:pt>
                <c:pt idx="2044">
                  <c:v>5.8729999999999997E-3</c:v>
                </c:pt>
                <c:pt idx="2045">
                  <c:v>5.842E-3</c:v>
                </c:pt>
                <c:pt idx="2046">
                  <c:v>5.8129999999999996E-3</c:v>
                </c:pt>
                <c:pt idx="2047">
                  <c:v>5.7860000000000003E-3</c:v>
                </c:pt>
                <c:pt idx="2048">
                  <c:v>5.7609999999999996E-3</c:v>
                </c:pt>
                <c:pt idx="2049">
                  <c:v>5.7369999999999999E-3</c:v>
                </c:pt>
                <c:pt idx="2050">
                  <c:v>5.7149999999999996E-3</c:v>
                </c:pt>
                <c:pt idx="2051">
                  <c:v>5.6940000000000003E-3</c:v>
                </c:pt>
                <c:pt idx="2052">
                  <c:v>5.6750000000000004E-3</c:v>
                </c:pt>
                <c:pt idx="2053">
                  <c:v>5.6579999999999998E-3</c:v>
                </c:pt>
                <c:pt idx="2054">
                  <c:v>5.6429999999999996E-3</c:v>
                </c:pt>
                <c:pt idx="2055">
                  <c:v>5.6290000000000003E-3</c:v>
                </c:pt>
                <c:pt idx="2056">
                  <c:v>5.6169999999999996E-3</c:v>
                </c:pt>
                <c:pt idx="2057">
                  <c:v>5.607E-3</c:v>
                </c:pt>
                <c:pt idx="2058">
                  <c:v>5.5979999999999997E-3</c:v>
                </c:pt>
                <c:pt idx="2059">
                  <c:v>5.5909999999999996E-3</c:v>
                </c:pt>
                <c:pt idx="2060">
                  <c:v>5.5859999999999998E-3</c:v>
                </c:pt>
                <c:pt idx="2061">
                  <c:v>5.5820000000000002E-3</c:v>
                </c:pt>
                <c:pt idx="2062">
                  <c:v>5.5799999999999999E-3</c:v>
                </c:pt>
                <c:pt idx="2063">
                  <c:v>5.5799999999999999E-3</c:v>
                </c:pt>
                <c:pt idx="2064">
                  <c:v>5.581E-3</c:v>
                </c:pt>
                <c:pt idx="2065">
                  <c:v>5.5849999999999997E-3</c:v>
                </c:pt>
                <c:pt idx="2066">
                  <c:v>5.5890000000000002E-3</c:v>
                </c:pt>
                <c:pt idx="2067">
                  <c:v>5.5960000000000003E-3</c:v>
                </c:pt>
                <c:pt idx="2068">
                  <c:v>5.6039999999999996E-3</c:v>
                </c:pt>
                <c:pt idx="2069">
                  <c:v>5.6140000000000001E-3</c:v>
                </c:pt>
                <c:pt idx="2070">
                  <c:v>5.6249999999999998E-3</c:v>
                </c:pt>
                <c:pt idx="2071">
                  <c:v>5.6379999999999998E-3</c:v>
                </c:pt>
                <c:pt idx="2072">
                  <c:v>5.653E-3</c:v>
                </c:pt>
                <c:pt idx="2073">
                  <c:v>5.6699999999999997E-3</c:v>
                </c:pt>
                <c:pt idx="2074">
                  <c:v>5.6880000000000003E-3</c:v>
                </c:pt>
                <c:pt idx="2075">
                  <c:v>5.7080000000000004E-3</c:v>
                </c:pt>
                <c:pt idx="2076">
                  <c:v>5.7299999999999999E-3</c:v>
                </c:pt>
                <c:pt idx="2077">
                  <c:v>5.7530000000000003E-3</c:v>
                </c:pt>
                <c:pt idx="2078">
                  <c:v>5.7780000000000001E-3</c:v>
                </c:pt>
                <c:pt idx="2079">
                  <c:v>5.8040000000000001E-3</c:v>
                </c:pt>
                <c:pt idx="2080">
                  <c:v>5.816E-3</c:v>
                </c:pt>
                <c:pt idx="2081">
                  <c:v>5.829E-3</c:v>
                </c:pt>
                <c:pt idx="2082">
                  <c:v>5.8440000000000002E-3</c:v>
                </c:pt>
                <c:pt idx="2083">
                  <c:v>5.8609999999999999E-3</c:v>
                </c:pt>
                <c:pt idx="2084">
                  <c:v>5.8789999999999997E-3</c:v>
                </c:pt>
                <c:pt idx="2085">
                  <c:v>5.8900000000000003E-3</c:v>
                </c:pt>
                <c:pt idx="2086">
                  <c:v>5.9030000000000003E-3</c:v>
                </c:pt>
                <c:pt idx="2087">
                  <c:v>5.9170000000000004E-3</c:v>
                </c:pt>
                <c:pt idx="2088">
                  <c:v>5.9329999999999999E-3</c:v>
                </c:pt>
                <c:pt idx="2089">
                  <c:v>5.9509999999999997E-3</c:v>
                </c:pt>
                <c:pt idx="2090">
                  <c:v>5.9709999999999997E-3</c:v>
                </c:pt>
                <c:pt idx="2091">
                  <c:v>5.9800000000000001E-3</c:v>
                </c:pt>
                <c:pt idx="2092">
                  <c:v>5.9909999999999998E-3</c:v>
                </c:pt>
                <c:pt idx="2093">
                  <c:v>6.0029999999999997E-3</c:v>
                </c:pt>
                <c:pt idx="2094">
                  <c:v>6.0169999999999998E-3</c:v>
                </c:pt>
                <c:pt idx="2095">
                  <c:v>6.0330000000000002E-3</c:v>
                </c:pt>
                <c:pt idx="2096">
                  <c:v>6.051E-3</c:v>
                </c:pt>
                <c:pt idx="2097">
                  <c:v>6.0629999999999998E-3</c:v>
                </c:pt>
                <c:pt idx="2098">
                  <c:v>6.0759999999999998E-3</c:v>
                </c:pt>
                <c:pt idx="2099">
                  <c:v>6.0920000000000002E-3</c:v>
                </c:pt>
                <c:pt idx="2100">
                  <c:v>6.1029999999999999E-3</c:v>
                </c:pt>
                <c:pt idx="2101">
                  <c:v>6.1149999999999998E-3</c:v>
                </c:pt>
                <c:pt idx="2102">
                  <c:v>6.1289999999999999E-3</c:v>
                </c:pt>
                <c:pt idx="2103">
                  <c:v>6.1450000000000003E-3</c:v>
                </c:pt>
                <c:pt idx="2104">
                  <c:v>6.1630000000000001E-3</c:v>
                </c:pt>
                <c:pt idx="2105">
                  <c:v>6.1780000000000003E-3</c:v>
                </c:pt>
                <c:pt idx="2106">
                  <c:v>6.1960000000000001E-3</c:v>
                </c:pt>
                <c:pt idx="2107">
                  <c:v>6.215E-3</c:v>
                </c:pt>
                <c:pt idx="2108">
                  <c:v>6.1900000000000002E-3</c:v>
                </c:pt>
                <c:pt idx="2109">
                  <c:v>6.1659999999999996E-3</c:v>
                </c:pt>
                <c:pt idx="2110">
                  <c:v>6.1440000000000002E-3</c:v>
                </c:pt>
                <c:pt idx="2111">
                  <c:v>6.1240000000000001E-3</c:v>
                </c:pt>
                <c:pt idx="2112">
                  <c:v>6.1060000000000003E-3</c:v>
                </c:pt>
                <c:pt idx="2113">
                  <c:v>6.0889999999999998E-3</c:v>
                </c:pt>
                <c:pt idx="2114">
                  <c:v>6.0740000000000004E-3</c:v>
                </c:pt>
                <c:pt idx="2115">
                  <c:v>6.0610000000000004E-3</c:v>
                </c:pt>
                <c:pt idx="2116">
                  <c:v>6.0489999999999997E-3</c:v>
                </c:pt>
                <c:pt idx="2117">
                  <c:v>6.0390000000000001E-3</c:v>
                </c:pt>
                <c:pt idx="2118">
                  <c:v>6.0309999999999999E-3</c:v>
                </c:pt>
                <c:pt idx="2119">
                  <c:v>6.0239999999999998E-3</c:v>
                </c:pt>
                <c:pt idx="2120">
                  <c:v>6.019E-3</c:v>
                </c:pt>
                <c:pt idx="2121">
                  <c:v>6.0159999999999996E-3</c:v>
                </c:pt>
                <c:pt idx="2122">
                  <c:v>6.0150000000000004E-3</c:v>
                </c:pt>
                <c:pt idx="2123">
                  <c:v>6.0150000000000004E-3</c:v>
                </c:pt>
                <c:pt idx="2124">
                  <c:v>6.0159999999999996E-3</c:v>
                </c:pt>
                <c:pt idx="2125">
                  <c:v>6.0200000000000002E-3</c:v>
                </c:pt>
                <c:pt idx="2126">
                  <c:v>6.025E-3</c:v>
                </c:pt>
                <c:pt idx="2127">
                  <c:v>6.032E-3</c:v>
                </c:pt>
                <c:pt idx="2128">
                  <c:v>6.0400000000000002E-3</c:v>
                </c:pt>
                <c:pt idx="2129">
                  <c:v>6.051E-3</c:v>
                </c:pt>
                <c:pt idx="2130">
                  <c:v>6.0520000000000001E-3</c:v>
                </c:pt>
                <c:pt idx="2131">
                  <c:v>6.0540000000000004E-3</c:v>
                </c:pt>
                <c:pt idx="2132">
                  <c:v>6.0590000000000001E-3</c:v>
                </c:pt>
                <c:pt idx="2133">
                  <c:v>6.0650000000000001E-3</c:v>
                </c:pt>
                <c:pt idx="2134">
                  <c:v>6.0730000000000003E-3</c:v>
                </c:pt>
                <c:pt idx="2135">
                  <c:v>6.0819999999999997E-3</c:v>
                </c:pt>
                <c:pt idx="2136">
                  <c:v>6.0860000000000003E-3</c:v>
                </c:pt>
                <c:pt idx="2137">
                  <c:v>6.0920000000000002E-3</c:v>
                </c:pt>
                <c:pt idx="2138">
                  <c:v>6.0990000000000003E-3</c:v>
                </c:pt>
                <c:pt idx="2139">
                  <c:v>6.1079999999999997E-3</c:v>
                </c:pt>
                <c:pt idx="2140">
                  <c:v>6.1190000000000003E-3</c:v>
                </c:pt>
                <c:pt idx="2141">
                  <c:v>6.1240000000000001E-3</c:v>
                </c:pt>
                <c:pt idx="2142">
                  <c:v>6.1310000000000002E-3</c:v>
                </c:pt>
                <c:pt idx="2143">
                  <c:v>6.1269999999999996E-3</c:v>
                </c:pt>
                <c:pt idx="2144">
                  <c:v>6.1250000000000002E-3</c:v>
                </c:pt>
                <c:pt idx="2145">
                  <c:v>6.1240000000000001E-3</c:v>
                </c:pt>
                <c:pt idx="2146">
                  <c:v>6.1250000000000002E-3</c:v>
                </c:pt>
                <c:pt idx="2147">
                  <c:v>6.1209999999999997E-3</c:v>
                </c:pt>
                <c:pt idx="2148">
                  <c:v>6.1190000000000003E-3</c:v>
                </c:pt>
                <c:pt idx="2149">
                  <c:v>6.1180000000000002E-3</c:v>
                </c:pt>
                <c:pt idx="2150">
                  <c:v>6.1199999999999996E-3</c:v>
                </c:pt>
                <c:pt idx="2151">
                  <c:v>6.1149999999999998E-3</c:v>
                </c:pt>
                <c:pt idx="2152">
                  <c:v>6.1110000000000001E-3</c:v>
                </c:pt>
                <c:pt idx="2153">
                  <c:v>6.11E-3</c:v>
                </c:pt>
                <c:pt idx="2154">
                  <c:v>6.11E-3</c:v>
                </c:pt>
                <c:pt idx="2155">
                  <c:v>6.1110000000000001E-3</c:v>
                </c:pt>
                <c:pt idx="2156">
                  <c:v>6.1149999999999998E-3</c:v>
                </c:pt>
                <c:pt idx="2157">
                  <c:v>6.1199999999999996E-3</c:v>
                </c:pt>
                <c:pt idx="2158">
                  <c:v>6.1110000000000001E-3</c:v>
                </c:pt>
                <c:pt idx="2159">
                  <c:v>6.1029999999999999E-3</c:v>
                </c:pt>
                <c:pt idx="2160">
                  <c:v>6.0980000000000001E-3</c:v>
                </c:pt>
                <c:pt idx="2161">
                  <c:v>6.0939999999999996E-3</c:v>
                </c:pt>
                <c:pt idx="2162">
                  <c:v>6.0910000000000001E-3</c:v>
                </c:pt>
                <c:pt idx="2163">
                  <c:v>6.0899999999999999E-3</c:v>
                </c:pt>
                <c:pt idx="2164">
                  <c:v>6.0910000000000001E-3</c:v>
                </c:pt>
                <c:pt idx="2165">
                  <c:v>6.0939999999999996E-3</c:v>
                </c:pt>
                <c:pt idx="2166">
                  <c:v>6.0990000000000003E-3</c:v>
                </c:pt>
                <c:pt idx="2167">
                  <c:v>6.1000000000000004E-3</c:v>
                </c:pt>
                <c:pt idx="2168">
                  <c:v>6.1029999999999999E-3</c:v>
                </c:pt>
                <c:pt idx="2169">
                  <c:v>6.1079999999999997E-3</c:v>
                </c:pt>
                <c:pt idx="2170">
                  <c:v>6.1139999999999996E-3</c:v>
                </c:pt>
                <c:pt idx="2171">
                  <c:v>6.1219999999999998E-3</c:v>
                </c:pt>
                <c:pt idx="2172">
                  <c:v>6.1320000000000003E-3</c:v>
                </c:pt>
                <c:pt idx="2173">
                  <c:v>6.143E-3</c:v>
                </c:pt>
                <c:pt idx="2174">
                  <c:v>6.156E-3</c:v>
                </c:pt>
                <c:pt idx="2175">
                  <c:v>6.1710000000000003E-3</c:v>
                </c:pt>
                <c:pt idx="2176">
                  <c:v>6.1520000000000004E-3</c:v>
                </c:pt>
                <c:pt idx="2177">
                  <c:v>6.1349999999999998E-3</c:v>
                </c:pt>
                <c:pt idx="2178">
                  <c:v>6.1199999999999996E-3</c:v>
                </c:pt>
                <c:pt idx="2179">
                  <c:v>6.1060000000000003E-3</c:v>
                </c:pt>
                <c:pt idx="2180">
                  <c:v>6.0939999999999996E-3</c:v>
                </c:pt>
                <c:pt idx="2181">
                  <c:v>6.084E-3</c:v>
                </c:pt>
                <c:pt idx="2182">
                  <c:v>6.0749999999999997E-3</c:v>
                </c:pt>
                <c:pt idx="2183">
                  <c:v>6.0689999999999997E-3</c:v>
                </c:pt>
                <c:pt idx="2184">
                  <c:v>6.0629999999999998E-3</c:v>
                </c:pt>
                <c:pt idx="2185">
                  <c:v>6.0600000000000003E-3</c:v>
                </c:pt>
                <c:pt idx="2186">
                  <c:v>6.058E-3</c:v>
                </c:pt>
                <c:pt idx="2187">
                  <c:v>6.058E-3</c:v>
                </c:pt>
                <c:pt idx="2188">
                  <c:v>6.0590000000000001E-3</c:v>
                </c:pt>
                <c:pt idx="2189">
                  <c:v>6.0619999999999997E-3</c:v>
                </c:pt>
                <c:pt idx="2190">
                  <c:v>6.0670000000000003E-3</c:v>
                </c:pt>
                <c:pt idx="2191">
                  <c:v>6.0629999999999998E-3</c:v>
                </c:pt>
                <c:pt idx="2192">
                  <c:v>6.0600000000000003E-3</c:v>
                </c:pt>
                <c:pt idx="2193">
                  <c:v>6.058E-3</c:v>
                </c:pt>
                <c:pt idx="2194">
                  <c:v>6.0590000000000001E-3</c:v>
                </c:pt>
                <c:pt idx="2195">
                  <c:v>6.0540000000000004E-3</c:v>
                </c:pt>
                <c:pt idx="2196">
                  <c:v>6.0499999999999998E-3</c:v>
                </c:pt>
                <c:pt idx="2197">
                  <c:v>6.0480000000000004E-3</c:v>
                </c:pt>
                <c:pt idx="2198">
                  <c:v>6.0480000000000004E-3</c:v>
                </c:pt>
                <c:pt idx="2199">
                  <c:v>6.0489999999999997E-3</c:v>
                </c:pt>
                <c:pt idx="2200">
                  <c:v>6.0530000000000002E-3</c:v>
                </c:pt>
                <c:pt idx="2201">
                  <c:v>6.0569999999999999E-3</c:v>
                </c:pt>
                <c:pt idx="2202">
                  <c:v>6.0639999999999999E-3</c:v>
                </c:pt>
                <c:pt idx="2203">
                  <c:v>6.0720000000000001E-3</c:v>
                </c:pt>
                <c:pt idx="2204">
                  <c:v>6.0639999999999999E-3</c:v>
                </c:pt>
                <c:pt idx="2205">
                  <c:v>6.058E-3</c:v>
                </c:pt>
                <c:pt idx="2206">
                  <c:v>6.0540000000000004E-3</c:v>
                </c:pt>
                <c:pt idx="2207">
                  <c:v>6.051E-3</c:v>
                </c:pt>
                <c:pt idx="2208">
                  <c:v>6.0499999999999998E-3</c:v>
                </c:pt>
                <c:pt idx="2209">
                  <c:v>6.051E-3</c:v>
                </c:pt>
                <c:pt idx="2210">
                  <c:v>6.0489999999999997E-3</c:v>
                </c:pt>
                <c:pt idx="2211">
                  <c:v>6.0489999999999997E-3</c:v>
                </c:pt>
                <c:pt idx="2212">
                  <c:v>6.051E-3</c:v>
                </c:pt>
                <c:pt idx="2213">
                  <c:v>6.0540000000000004E-3</c:v>
                </c:pt>
                <c:pt idx="2214">
                  <c:v>6.051E-3</c:v>
                </c:pt>
                <c:pt idx="2215">
                  <c:v>6.0489999999999997E-3</c:v>
                </c:pt>
                <c:pt idx="2216">
                  <c:v>6.0489999999999997E-3</c:v>
                </c:pt>
                <c:pt idx="2217">
                  <c:v>6.0480000000000004E-3</c:v>
                </c:pt>
                <c:pt idx="2218">
                  <c:v>6.0489999999999997E-3</c:v>
                </c:pt>
                <c:pt idx="2219">
                  <c:v>6.051E-3</c:v>
                </c:pt>
                <c:pt idx="2220">
                  <c:v>6.0489999999999997E-3</c:v>
                </c:pt>
                <c:pt idx="2221">
                  <c:v>6.0489999999999997E-3</c:v>
                </c:pt>
                <c:pt idx="2222">
                  <c:v>6.051E-3</c:v>
                </c:pt>
                <c:pt idx="2223">
                  <c:v>6.0390000000000001E-3</c:v>
                </c:pt>
                <c:pt idx="2224">
                  <c:v>6.0289999999999996E-3</c:v>
                </c:pt>
                <c:pt idx="2225">
                  <c:v>6.0200000000000002E-3</c:v>
                </c:pt>
                <c:pt idx="2226">
                  <c:v>6.0130000000000001E-3</c:v>
                </c:pt>
                <c:pt idx="2227">
                  <c:v>6.0080000000000003E-3</c:v>
                </c:pt>
                <c:pt idx="2228">
                  <c:v>6.0049999999999999E-3</c:v>
                </c:pt>
                <c:pt idx="2229">
                  <c:v>6.0029999999999997E-3</c:v>
                </c:pt>
                <c:pt idx="2230">
                  <c:v>6.0029999999999997E-3</c:v>
                </c:pt>
                <c:pt idx="2231">
                  <c:v>6.0039999999999998E-3</c:v>
                </c:pt>
                <c:pt idx="2232">
                  <c:v>6.0070000000000002E-3</c:v>
                </c:pt>
                <c:pt idx="2233">
                  <c:v>6.012E-3</c:v>
                </c:pt>
                <c:pt idx="2234">
                  <c:v>6.019E-3</c:v>
                </c:pt>
                <c:pt idx="2235">
                  <c:v>6.0270000000000002E-3</c:v>
                </c:pt>
                <c:pt idx="2236">
                  <c:v>6.0369999999999998E-3</c:v>
                </c:pt>
                <c:pt idx="2237">
                  <c:v>6.0489999999999997E-3</c:v>
                </c:pt>
                <c:pt idx="2238">
                  <c:v>6.0619999999999997E-3</c:v>
                </c:pt>
                <c:pt idx="2239">
                  <c:v>6.0769999999999999E-3</c:v>
                </c:pt>
                <c:pt idx="2240">
                  <c:v>6.0939999999999996E-3</c:v>
                </c:pt>
                <c:pt idx="2241">
                  <c:v>6.1120000000000002E-3</c:v>
                </c:pt>
                <c:pt idx="2242">
                  <c:v>6.1320000000000003E-3</c:v>
                </c:pt>
                <c:pt idx="2243">
                  <c:v>6.1539999999999997E-3</c:v>
                </c:pt>
                <c:pt idx="2244">
                  <c:v>6.1419999999999999E-3</c:v>
                </c:pt>
                <c:pt idx="2245">
                  <c:v>6.1320000000000003E-3</c:v>
                </c:pt>
                <c:pt idx="2246">
                  <c:v>6.1240000000000001E-3</c:v>
                </c:pt>
                <c:pt idx="2247">
                  <c:v>6.117E-3</c:v>
                </c:pt>
                <c:pt idx="2248">
                  <c:v>6.1120000000000002E-3</c:v>
                </c:pt>
                <c:pt idx="2249">
                  <c:v>6.0980000000000001E-3</c:v>
                </c:pt>
                <c:pt idx="2250">
                  <c:v>6.0860000000000003E-3</c:v>
                </c:pt>
                <c:pt idx="2251">
                  <c:v>6.0759999999999998E-3</c:v>
                </c:pt>
                <c:pt idx="2252">
                  <c:v>6.0670000000000003E-3</c:v>
                </c:pt>
                <c:pt idx="2253">
                  <c:v>6.0600000000000003E-3</c:v>
                </c:pt>
                <c:pt idx="2254">
                  <c:v>6.0540000000000004E-3</c:v>
                </c:pt>
                <c:pt idx="2255">
                  <c:v>6.051E-3</c:v>
                </c:pt>
                <c:pt idx="2256">
                  <c:v>6.038E-3</c:v>
                </c:pt>
                <c:pt idx="2257">
                  <c:v>6.0260000000000001E-3</c:v>
                </c:pt>
                <c:pt idx="2258">
                  <c:v>6.0159999999999996E-3</c:v>
                </c:pt>
                <c:pt idx="2259">
                  <c:v>6.0080000000000003E-3</c:v>
                </c:pt>
                <c:pt idx="2260">
                  <c:v>5.9979999999999999E-3</c:v>
                </c:pt>
                <c:pt idx="2261">
                  <c:v>5.9890000000000004E-3</c:v>
                </c:pt>
                <c:pt idx="2262">
                  <c:v>5.9709999999999997E-3</c:v>
                </c:pt>
                <c:pt idx="2263">
                  <c:v>5.953E-3</c:v>
                </c:pt>
                <c:pt idx="2264">
                  <c:v>5.9379999999999997E-3</c:v>
                </c:pt>
                <c:pt idx="2265">
                  <c:v>5.9239999999999996E-3</c:v>
                </c:pt>
                <c:pt idx="2266">
                  <c:v>5.9119999999999997E-3</c:v>
                </c:pt>
                <c:pt idx="2267">
                  <c:v>5.9020000000000001E-3</c:v>
                </c:pt>
                <c:pt idx="2268">
                  <c:v>5.8799999999999998E-3</c:v>
                </c:pt>
                <c:pt idx="2269">
                  <c:v>5.8609999999999999E-3</c:v>
                </c:pt>
                <c:pt idx="2270">
                  <c:v>5.8430000000000001E-3</c:v>
                </c:pt>
                <c:pt idx="2271">
                  <c:v>5.8269999999999997E-3</c:v>
                </c:pt>
                <c:pt idx="2272">
                  <c:v>5.8120000000000003E-3</c:v>
                </c:pt>
                <c:pt idx="2273">
                  <c:v>5.7990000000000003E-3</c:v>
                </c:pt>
                <c:pt idx="2274">
                  <c:v>5.7879999999999997E-3</c:v>
                </c:pt>
                <c:pt idx="2275">
                  <c:v>5.7780000000000001E-3</c:v>
                </c:pt>
                <c:pt idx="2276">
                  <c:v>5.7710000000000001E-3</c:v>
                </c:pt>
                <c:pt idx="2277">
                  <c:v>5.7499999999999999E-3</c:v>
                </c:pt>
                <c:pt idx="2278">
                  <c:v>5.731E-3</c:v>
                </c:pt>
                <c:pt idx="2279">
                  <c:v>5.7140000000000003E-3</c:v>
                </c:pt>
                <c:pt idx="2280">
                  <c:v>5.6979999999999999E-3</c:v>
                </c:pt>
                <c:pt idx="2281">
                  <c:v>5.6839999999999998E-3</c:v>
                </c:pt>
                <c:pt idx="2282">
                  <c:v>5.672E-3</c:v>
                </c:pt>
                <c:pt idx="2283">
                  <c:v>5.6610000000000002E-3</c:v>
                </c:pt>
                <c:pt idx="2284">
                  <c:v>5.6519999999999999E-3</c:v>
                </c:pt>
                <c:pt idx="2285">
                  <c:v>5.6449999999999998E-3</c:v>
                </c:pt>
                <c:pt idx="2286">
                  <c:v>5.6389999999999999E-3</c:v>
                </c:pt>
                <c:pt idx="2287">
                  <c:v>5.6360000000000004E-3</c:v>
                </c:pt>
                <c:pt idx="2288">
                  <c:v>5.633E-3</c:v>
                </c:pt>
                <c:pt idx="2289">
                  <c:v>5.633E-3</c:v>
                </c:pt>
                <c:pt idx="2290">
                  <c:v>5.6340000000000001E-3</c:v>
                </c:pt>
                <c:pt idx="2291">
                  <c:v>5.6369999999999996E-3</c:v>
                </c:pt>
                <c:pt idx="2292">
                  <c:v>5.6420000000000003E-3</c:v>
                </c:pt>
                <c:pt idx="2293">
                  <c:v>5.6480000000000002E-3</c:v>
                </c:pt>
                <c:pt idx="2294">
                  <c:v>5.6559999999999996E-3</c:v>
                </c:pt>
                <c:pt idx="2295">
                  <c:v>5.6649999999999999E-3</c:v>
                </c:pt>
                <c:pt idx="2296">
                  <c:v>5.6769999999999998E-3</c:v>
                </c:pt>
                <c:pt idx="2297">
                  <c:v>5.6899999999999997E-3</c:v>
                </c:pt>
                <c:pt idx="2298">
                  <c:v>5.7039999999999999E-3</c:v>
                </c:pt>
                <c:pt idx="2299">
                  <c:v>5.7200000000000003E-3</c:v>
                </c:pt>
                <c:pt idx="2300">
                  <c:v>5.738E-3</c:v>
                </c:pt>
                <c:pt idx="2301">
                  <c:v>5.7580000000000001E-3</c:v>
                </c:pt>
                <c:pt idx="2302">
                  <c:v>5.7800000000000004E-3</c:v>
                </c:pt>
                <c:pt idx="2303">
                  <c:v>5.803E-3</c:v>
                </c:pt>
                <c:pt idx="2304">
                  <c:v>5.8269999999999997E-3</c:v>
                </c:pt>
                <c:pt idx="2305">
                  <c:v>5.8539999999999998E-3</c:v>
                </c:pt>
                <c:pt idx="2306">
                  <c:v>5.8820000000000001E-3</c:v>
                </c:pt>
                <c:pt idx="2307">
                  <c:v>5.9119999999999997E-3</c:v>
                </c:pt>
                <c:pt idx="2308">
                  <c:v>5.9430000000000004E-3</c:v>
                </c:pt>
                <c:pt idx="2309">
                  <c:v>5.9760000000000004E-3</c:v>
                </c:pt>
                <c:pt idx="2310">
                  <c:v>6.0109999999999999E-3</c:v>
                </c:pt>
                <c:pt idx="2311">
                  <c:v>6.0480000000000004E-3</c:v>
                </c:pt>
                <c:pt idx="2312">
                  <c:v>6.051E-3</c:v>
                </c:pt>
                <c:pt idx="2313">
                  <c:v>6.0299999999999998E-3</c:v>
                </c:pt>
                <c:pt idx="2314">
                  <c:v>6.012E-3</c:v>
                </c:pt>
                <c:pt idx="2315">
                  <c:v>5.9950000000000003E-3</c:v>
                </c:pt>
                <c:pt idx="2316">
                  <c:v>5.9800000000000001E-3</c:v>
                </c:pt>
                <c:pt idx="2317">
                  <c:v>5.9620000000000003E-3</c:v>
                </c:pt>
                <c:pt idx="2318">
                  <c:v>5.9459999999999999E-3</c:v>
                </c:pt>
                <c:pt idx="2319">
                  <c:v>5.9319999999999998E-3</c:v>
                </c:pt>
                <c:pt idx="2320">
                  <c:v>5.9189999999999998E-3</c:v>
                </c:pt>
                <c:pt idx="2321">
                  <c:v>5.9080000000000001E-3</c:v>
                </c:pt>
                <c:pt idx="2322">
                  <c:v>5.8989999999999997E-3</c:v>
                </c:pt>
                <c:pt idx="2323">
                  <c:v>5.8910000000000004E-3</c:v>
                </c:pt>
                <c:pt idx="2324">
                  <c:v>5.8760000000000001E-3</c:v>
                </c:pt>
                <c:pt idx="2325">
                  <c:v>5.862E-3</c:v>
                </c:pt>
                <c:pt idx="2326">
                  <c:v>5.8500000000000002E-3</c:v>
                </c:pt>
                <c:pt idx="2327">
                  <c:v>5.8389999999999996E-3</c:v>
                </c:pt>
                <c:pt idx="2328">
                  <c:v>5.8300000000000001E-3</c:v>
                </c:pt>
                <c:pt idx="2329">
                  <c:v>5.8230000000000001E-3</c:v>
                </c:pt>
                <c:pt idx="2330">
                  <c:v>5.8180000000000003E-3</c:v>
                </c:pt>
                <c:pt idx="2331">
                  <c:v>5.803E-3</c:v>
                </c:pt>
                <c:pt idx="2332">
                  <c:v>5.79E-3</c:v>
                </c:pt>
                <c:pt idx="2333">
                  <c:v>5.7780000000000001E-3</c:v>
                </c:pt>
                <c:pt idx="2334">
                  <c:v>5.7679999999999997E-3</c:v>
                </c:pt>
                <c:pt idx="2335">
                  <c:v>5.7600000000000004E-3</c:v>
                </c:pt>
                <c:pt idx="2336">
                  <c:v>5.7540000000000004E-3</c:v>
                </c:pt>
                <c:pt idx="2337">
                  <c:v>5.7250000000000001E-3</c:v>
                </c:pt>
                <c:pt idx="2338">
                  <c:v>5.6979999999999999E-3</c:v>
                </c:pt>
                <c:pt idx="2339">
                  <c:v>5.6730000000000001E-3</c:v>
                </c:pt>
                <c:pt idx="2340">
                  <c:v>5.6490000000000004E-3</c:v>
                </c:pt>
                <c:pt idx="2341">
                  <c:v>5.6270000000000001E-3</c:v>
                </c:pt>
                <c:pt idx="2342">
                  <c:v>5.607E-3</c:v>
                </c:pt>
                <c:pt idx="2343">
                  <c:v>5.5890000000000002E-3</c:v>
                </c:pt>
                <c:pt idx="2344">
                  <c:v>5.5719999999999997E-3</c:v>
                </c:pt>
                <c:pt idx="2345">
                  <c:v>5.5570000000000003E-3</c:v>
                </c:pt>
                <c:pt idx="2346">
                  <c:v>5.5430000000000002E-3</c:v>
                </c:pt>
                <c:pt idx="2347">
                  <c:v>5.5310000000000003E-3</c:v>
                </c:pt>
                <c:pt idx="2348">
                  <c:v>5.5209999999999999E-3</c:v>
                </c:pt>
                <c:pt idx="2349">
                  <c:v>5.5129999999999997E-3</c:v>
                </c:pt>
                <c:pt idx="2350">
                  <c:v>5.5059999999999996E-3</c:v>
                </c:pt>
                <c:pt idx="2351">
                  <c:v>5.5009999999999998E-3</c:v>
                </c:pt>
                <c:pt idx="2352">
                  <c:v>5.4980000000000003E-3</c:v>
                </c:pt>
                <c:pt idx="2353">
                  <c:v>5.496E-3</c:v>
                </c:pt>
                <c:pt idx="2354">
                  <c:v>5.496E-3</c:v>
                </c:pt>
                <c:pt idx="2355">
                  <c:v>5.4980000000000003E-3</c:v>
                </c:pt>
                <c:pt idx="2356">
                  <c:v>5.5009999999999998E-3</c:v>
                </c:pt>
                <c:pt idx="2357">
                  <c:v>5.5059999999999996E-3</c:v>
                </c:pt>
                <c:pt idx="2358">
                  <c:v>5.5129999999999997E-3</c:v>
                </c:pt>
                <c:pt idx="2359">
                  <c:v>5.5209999999999999E-3</c:v>
                </c:pt>
                <c:pt idx="2360">
                  <c:v>5.5310000000000003E-3</c:v>
                </c:pt>
                <c:pt idx="2361">
                  <c:v>5.5430000000000002E-3</c:v>
                </c:pt>
                <c:pt idx="2362">
                  <c:v>5.5560000000000002E-3</c:v>
                </c:pt>
                <c:pt idx="2363">
                  <c:v>5.5710000000000004E-3</c:v>
                </c:pt>
                <c:pt idx="2364">
                  <c:v>5.5880000000000001E-3</c:v>
                </c:pt>
                <c:pt idx="2365">
                  <c:v>5.607E-3</c:v>
                </c:pt>
                <c:pt idx="2366">
                  <c:v>5.6270000000000001E-3</c:v>
                </c:pt>
                <c:pt idx="2367">
                  <c:v>5.6490000000000004E-3</c:v>
                </c:pt>
                <c:pt idx="2368">
                  <c:v>5.672E-3</c:v>
                </c:pt>
                <c:pt idx="2369">
                  <c:v>5.6969999999999998E-3</c:v>
                </c:pt>
                <c:pt idx="2370">
                  <c:v>5.7239999999999999E-3</c:v>
                </c:pt>
                <c:pt idx="2371">
                  <c:v>5.7530000000000003E-3</c:v>
                </c:pt>
                <c:pt idx="2372">
                  <c:v>5.7829999999999999E-3</c:v>
                </c:pt>
                <c:pt idx="2373">
                  <c:v>5.8149999999999999E-3</c:v>
                </c:pt>
                <c:pt idx="2374">
                  <c:v>5.849E-3</c:v>
                </c:pt>
                <c:pt idx="2375">
                  <c:v>5.8840000000000003E-3</c:v>
                </c:pt>
                <c:pt idx="2376">
                  <c:v>5.921E-3</c:v>
                </c:pt>
                <c:pt idx="2377">
                  <c:v>5.96E-3</c:v>
                </c:pt>
                <c:pt idx="2378">
                  <c:v>6.0000000000000001E-3</c:v>
                </c:pt>
                <c:pt idx="2379">
                  <c:v>6.0419999999999996E-3</c:v>
                </c:pt>
                <c:pt idx="2380">
                  <c:v>6.051E-3</c:v>
                </c:pt>
                <c:pt idx="2381">
                  <c:v>6.0400000000000002E-3</c:v>
                </c:pt>
                <c:pt idx="2382">
                  <c:v>6.0270000000000002E-3</c:v>
                </c:pt>
                <c:pt idx="2383">
                  <c:v>6.0150000000000004E-3</c:v>
                </c:pt>
                <c:pt idx="2384">
                  <c:v>6.0039999999999998E-3</c:v>
                </c:pt>
                <c:pt idx="2385">
                  <c:v>5.9959999999999996E-3</c:v>
                </c:pt>
                <c:pt idx="2386">
                  <c:v>5.9890000000000004E-3</c:v>
                </c:pt>
                <c:pt idx="2387">
                  <c:v>5.9740000000000001E-3</c:v>
                </c:pt>
                <c:pt idx="2388">
                  <c:v>5.9610000000000002E-3</c:v>
                </c:pt>
                <c:pt idx="2389">
                  <c:v>5.9500000000000004E-3</c:v>
                </c:pt>
                <c:pt idx="2390">
                  <c:v>5.94E-3</c:v>
                </c:pt>
                <c:pt idx="2391">
                  <c:v>5.9319999999999998E-3</c:v>
                </c:pt>
                <c:pt idx="2392">
                  <c:v>5.9100000000000003E-3</c:v>
                </c:pt>
                <c:pt idx="2393">
                  <c:v>5.8890000000000001E-3</c:v>
                </c:pt>
                <c:pt idx="2394">
                  <c:v>5.8710000000000004E-3</c:v>
                </c:pt>
                <c:pt idx="2395">
                  <c:v>5.8539999999999998E-3</c:v>
                </c:pt>
                <c:pt idx="2396">
                  <c:v>5.8389999999999996E-3</c:v>
                </c:pt>
                <c:pt idx="2397">
                  <c:v>5.8250000000000003E-3</c:v>
                </c:pt>
                <c:pt idx="2398">
                  <c:v>5.7939999999999997E-3</c:v>
                </c:pt>
                <c:pt idx="2399">
                  <c:v>5.7650000000000002E-3</c:v>
                </c:pt>
                <c:pt idx="2400">
                  <c:v>5.738E-3</c:v>
                </c:pt>
                <c:pt idx="2401">
                  <c:v>5.7120000000000001E-3</c:v>
                </c:pt>
                <c:pt idx="2402">
                  <c:v>5.6880000000000003E-3</c:v>
                </c:pt>
                <c:pt idx="2403">
                  <c:v>5.6649999999999999E-3</c:v>
                </c:pt>
                <c:pt idx="2404">
                  <c:v>5.6449999999999998E-3</c:v>
                </c:pt>
                <c:pt idx="2405">
                  <c:v>5.6249999999999998E-3</c:v>
                </c:pt>
                <c:pt idx="2406">
                  <c:v>5.6080000000000001E-3</c:v>
                </c:pt>
                <c:pt idx="2407">
                  <c:v>5.5919999999999997E-3</c:v>
                </c:pt>
                <c:pt idx="2408">
                  <c:v>5.5779999999999996E-3</c:v>
                </c:pt>
                <c:pt idx="2409">
                  <c:v>5.5659999999999998E-3</c:v>
                </c:pt>
                <c:pt idx="2410">
                  <c:v>5.555E-3</c:v>
                </c:pt>
                <c:pt idx="2411">
                  <c:v>5.5459999999999997E-3</c:v>
                </c:pt>
                <c:pt idx="2412">
                  <c:v>5.5389999999999997E-3</c:v>
                </c:pt>
                <c:pt idx="2413">
                  <c:v>5.5329999999999997E-3</c:v>
                </c:pt>
                <c:pt idx="2414">
                  <c:v>5.5290000000000001E-3</c:v>
                </c:pt>
                <c:pt idx="2415">
                  <c:v>5.5269999999999998E-3</c:v>
                </c:pt>
                <c:pt idx="2416">
                  <c:v>5.5269999999999998E-3</c:v>
                </c:pt>
                <c:pt idx="2417">
                  <c:v>5.5279999999999999E-3</c:v>
                </c:pt>
                <c:pt idx="2418">
                  <c:v>5.5300000000000002E-3</c:v>
                </c:pt>
                <c:pt idx="2419">
                  <c:v>5.535E-3</c:v>
                </c:pt>
                <c:pt idx="2420">
                  <c:v>5.5409999999999999E-3</c:v>
                </c:pt>
                <c:pt idx="2421">
                  <c:v>5.5490000000000001E-3</c:v>
                </c:pt>
                <c:pt idx="2422">
                  <c:v>5.5579999999999996E-3</c:v>
                </c:pt>
                <c:pt idx="2423">
                  <c:v>5.5700000000000003E-3</c:v>
                </c:pt>
                <c:pt idx="2424">
                  <c:v>5.5820000000000002E-3</c:v>
                </c:pt>
                <c:pt idx="2425">
                  <c:v>5.5970000000000004E-3</c:v>
                </c:pt>
                <c:pt idx="2426">
                  <c:v>5.6129999999999999E-3</c:v>
                </c:pt>
                <c:pt idx="2427">
                  <c:v>5.6309999999999997E-3</c:v>
                </c:pt>
                <c:pt idx="2428">
                  <c:v>5.6509999999999998E-3</c:v>
                </c:pt>
                <c:pt idx="2429">
                  <c:v>5.672E-3</c:v>
                </c:pt>
                <c:pt idx="2430">
                  <c:v>5.6950000000000004E-3</c:v>
                </c:pt>
                <c:pt idx="2431">
                  <c:v>5.7200000000000003E-3</c:v>
                </c:pt>
                <c:pt idx="2432">
                  <c:v>5.7460000000000002E-3</c:v>
                </c:pt>
                <c:pt idx="2433">
                  <c:v>5.7739999999999996E-3</c:v>
                </c:pt>
                <c:pt idx="2434">
                  <c:v>5.8040000000000001E-3</c:v>
                </c:pt>
                <c:pt idx="2435">
                  <c:v>5.8349999999999999E-3</c:v>
                </c:pt>
                <c:pt idx="2436">
                  <c:v>5.868E-3</c:v>
                </c:pt>
                <c:pt idx="2437">
                  <c:v>5.9030000000000003E-3</c:v>
                </c:pt>
                <c:pt idx="2438">
                  <c:v>5.9389999999999998E-3</c:v>
                </c:pt>
                <c:pt idx="2439">
                  <c:v>5.9779999999999998E-3</c:v>
                </c:pt>
                <c:pt idx="2440">
                  <c:v>6.0169999999999998E-3</c:v>
                </c:pt>
                <c:pt idx="2441">
                  <c:v>6.0590000000000001E-3</c:v>
                </c:pt>
                <c:pt idx="2442">
                  <c:v>6.1019999999999998E-3</c:v>
                </c:pt>
                <c:pt idx="2443">
                  <c:v>6.1469999999999997E-3</c:v>
                </c:pt>
                <c:pt idx="2444">
                  <c:v>6.1929999999999997E-3</c:v>
                </c:pt>
                <c:pt idx="2445">
                  <c:v>6.2420000000000002E-3</c:v>
                </c:pt>
                <c:pt idx="2446">
                  <c:v>6.2909999999999997E-3</c:v>
                </c:pt>
                <c:pt idx="2447">
                  <c:v>6.3429999999999997E-3</c:v>
                </c:pt>
                <c:pt idx="2448">
                  <c:v>6.3629999999999997E-3</c:v>
                </c:pt>
                <c:pt idx="2449">
                  <c:v>6.3410000000000003E-3</c:v>
                </c:pt>
                <c:pt idx="2450">
                  <c:v>6.3220000000000004E-3</c:v>
                </c:pt>
                <c:pt idx="2451">
                  <c:v>6.3029999999999996E-3</c:v>
                </c:pt>
                <c:pt idx="2452">
                  <c:v>6.2719999999999998E-3</c:v>
                </c:pt>
                <c:pt idx="2453">
                  <c:v>6.2420000000000002E-3</c:v>
                </c:pt>
                <c:pt idx="2454">
                  <c:v>6.2139999999999999E-3</c:v>
                </c:pt>
                <c:pt idx="2455">
                  <c:v>6.1879999999999999E-3</c:v>
                </c:pt>
                <c:pt idx="2456">
                  <c:v>6.1640000000000002E-3</c:v>
                </c:pt>
                <c:pt idx="2457">
                  <c:v>6.1330000000000004E-3</c:v>
                </c:pt>
                <c:pt idx="2458">
                  <c:v>6.1040000000000001E-3</c:v>
                </c:pt>
                <c:pt idx="2459">
                  <c:v>6.0759999999999998E-3</c:v>
                </c:pt>
                <c:pt idx="2460">
                  <c:v>6.051E-3</c:v>
                </c:pt>
                <c:pt idx="2461">
                  <c:v>6.0130000000000001E-3</c:v>
                </c:pt>
                <c:pt idx="2462">
                  <c:v>5.9769999999999997E-3</c:v>
                </c:pt>
                <c:pt idx="2463">
                  <c:v>5.9430000000000004E-3</c:v>
                </c:pt>
                <c:pt idx="2464">
                  <c:v>5.9100000000000003E-3</c:v>
                </c:pt>
                <c:pt idx="2465">
                  <c:v>5.8789999999999997E-3</c:v>
                </c:pt>
                <c:pt idx="2466">
                  <c:v>5.8500000000000002E-3</c:v>
                </c:pt>
                <c:pt idx="2467">
                  <c:v>5.8219999999999999E-3</c:v>
                </c:pt>
                <c:pt idx="2468">
                  <c:v>5.7959999999999999E-3</c:v>
                </c:pt>
                <c:pt idx="2469">
                  <c:v>5.7720000000000002E-3</c:v>
                </c:pt>
                <c:pt idx="2470">
                  <c:v>5.7499999999999999E-3</c:v>
                </c:pt>
                <c:pt idx="2471">
                  <c:v>5.7289999999999997E-3</c:v>
                </c:pt>
                <c:pt idx="2472">
                  <c:v>5.7099999999999998E-3</c:v>
                </c:pt>
                <c:pt idx="2473">
                  <c:v>5.692E-3</c:v>
                </c:pt>
                <c:pt idx="2474">
                  <c:v>5.6759999999999996E-3</c:v>
                </c:pt>
                <c:pt idx="2475">
                  <c:v>5.6620000000000004E-3</c:v>
                </c:pt>
                <c:pt idx="2476">
                  <c:v>5.6499999999999996E-3</c:v>
                </c:pt>
                <c:pt idx="2477">
                  <c:v>5.6389999999999999E-3</c:v>
                </c:pt>
                <c:pt idx="2478">
                  <c:v>5.6299999999999996E-3</c:v>
                </c:pt>
                <c:pt idx="2479">
                  <c:v>5.6230000000000004E-3</c:v>
                </c:pt>
                <c:pt idx="2480">
                  <c:v>5.6169999999999996E-3</c:v>
                </c:pt>
                <c:pt idx="2481">
                  <c:v>5.6129999999999999E-3</c:v>
                </c:pt>
                <c:pt idx="2482">
                  <c:v>5.6100000000000004E-3</c:v>
                </c:pt>
                <c:pt idx="2483">
                  <c:v>5.6100000000000004E-3</c:v>
                </c:pt>
                <c:pt idx="2484">
                  <c:v>5.6109999999999997E-3</c:v>
                </c:pt>
                <c:pt idx="2485">
                  <c:v>5.6140000000000001E-3</c:v>
                </c:pt>
                <c:pt idx="2486">
                  <c:v>5.6179999999999997E-3</c:v>
                </c:pt>
                <c:pt idx="2487">
                  <c:v>5.6239999999999997E-3</c:v>
                </c:pt>
                <c:pt idx="2488">
                  <c:v>5.6319999999999999E-3</c:v>
                </c:pt>
                <c:pt idx="2489">
                  <c:v>5.6410000000000002E-3</c:v>
                </c:pt>
                <c:pt idx="2490">
                  <c:v>5.6519999999999999E-3</c:v>
                </c:pt>
                <c:pt idx="2491">
                  <c:v>5.6649999999999999E-3</c:v>
                </c:pt>
                <c:pt idx="2492">
                  <c:v>5.6800000000000002E-3</c:v>
                </c:pt>
                <c:pt idx="2493">
                  <c:v>5.6959999999999997E-3</c:v>
                </c:pt>
                <c:pt idx="2494">
                  <c:v>5.7140000000000003E-3</c:v>
                </c:pt>
                <c:pt idx="2495">
                  <c:v>5.7330000000000002E-3</c:v>
                </c:pt>
                <c:pt idx="2496">
                  <c:v>5.7540000000000004E-3</c:v>
                </c:pt>
                <c:pt idx="2497">
                  <c:v>5.777E-3</c:v>
                </c:pt>
                <c:pt idx="2498">
                  <c:v>5.8019999999999999E-3</c:v>
                </c:pt>
                <c:pt idx="2499">
                  <c:v>5.8279999999999998E-3</c:v>
                </c:pt>
                <c:pt idx="2500">
                  <c:v>5.8560000000000001E-3</c:v>
                </c:pt>
                <c:pt idx="2501">
                  <c:v>5.8859999999999997E-3</c:v>
                </c:pt>
                <c:pt idx="2502">
                  <c:v>5.9170000000000004E-3</c:v>
                </c:pt>
                <c:pt idx="2503">
                  <c:v>5.9500000000000004E-3</c:v>
                </c:pt>
                <c:pt idx="2504">
                  <c:v>5.9849999999999999E-3</c:v>
                </c:pt>
                <c:pt idx="2505">
                  <c:v>6.0210000000000003E-3</c:v>
                </c:pt>
                <c:pt idx="2506">
                  <c:v>6.0590000000000001E-3</c:v>
                </c:pt>
                <c:pt idx="2507">
                  <c:v>6.0990000000000003E-3</c:v>
                </c:pt>
                <c:pt idx="2508">
                  <c:v>6.1219999999999998E-3</c:v>
                </c:pt>
                <c:pt idx="2509">
                  <c:v>6.1469999999999997E-3</c:v>
                </c:pt>
                <c:pt idx="2510">
                  <c:v>6.1739999999999998E-3</c:v>
                </c:pt>
                <c:pt idx="2511">
                  <c:v>6.2030000000000002E-3</c:v>
                </c:pt>
                <c:pt idx="2512">
                  <c:v>6.2329999999999998E-3</c:v>
                </c:pt>
                <c:pt idx="2513">
                  <c:v>6.2649999999999997E-3</c:v>
                </c:pt>
                <c:pt idx="2514">
                  <c:v>6.2989999999999999E-3</c:v>
                </c:pt>
                <c:pt idx="2515">
                  <c:v>6.3340000000000002E-3</c:v>
                </c:pt>
                <c:pt idx="2516">
                  <c:v>6.3709999999999999E-3</c:v>
                </c:pt>
                <c:pt idx="2517">
                  <c:v>6.339E-3</c:v>
                </c:pt>
                <c:pt idx="2518">
                  <c:v>6.2969999999999996E-3</c:v>
                </c:pt>
                <c:pt idx="2519">
                  <c:v>6.2579999999999997E-3</c:v>
                </c:pt>
                <c:pt idx="2520">
                  <c:v>6.2189999999999997E-3</c:v>
                </c:pt>
                <c:pt idx="2521">
                  <c:v>6.1749999999999999E-3</c:v>
                </c:pt>
                <c:pt idx="2522">
                  <c:v>6.1320000000000003E-3</c:v>
                </c:pt>
                <c:pt idx="2523">
                  <c:v>6.0899999999999999E-3</c:v>
                </c:pt>
                <c:pt idx="2524">
                  <c:v>6.051E-3</c:v>
                </c:pt>
                <c:pt idx="2525">
                  <c:v>6.0020000000000004E-3</c:v>
                </c:pt>
                <c:pt idx="2526">
                  <c:v>5.9550000000000002E-3</c:v>
                </c:pt>
                <c:pt idx="2527">
                  <c:v>5.9090000000000002E-3</c:v>
                </c:pt>
                <c:pt idx="2528">
                  <c:v>5.8659999999999997E-3</c:v>
                </c:pt>
                <c:pt idx="2529">
                  <c:v>5.8240000000000002E-3</c:v>
                </c:pt>
                <c:pt idx="2530">
                  <c:v>5.7829999999999999E-3</c:v>
                </c:pt>
                <c:pt idx="2531">
                  <c:v>5.744E-3</c:v>
                </c:pt>
                <c:pt idx="2532">
                  <c:v>5.7070000000000003E-3</c:v>
                </c:pt>
                <c:pt idx="2533">
                  <c:v>5.672E-3</c:v>
                </c:pt>
                <c:pt idx="2534">
                  <c:v>5.6389999999999999E-3</c:v>
                </c:pt>
                <c:pt idx="2535">
                  <c:v>5.607E-3</c:v>
                </c:pt>
                <c:pt idx="2536">
                  <c:v>5.5760000000000002E-3</c:v>
                </c:pt>
                <c:pt idx="2537">
                  <c:v>5.548E-3</c:v>
                </c:pt>
                <c:pt idx="2538">
                  <c:v>5.5209999999999999E-3</c:v>
                </c:pt>
                <c:pt idx="2539">
                  <c:v>5.496E-3</c:v>
                </c:pt>
                <c:pt idx="2540">
                  <c:v>5.4720000000000003E-3</c:v>
                </c:pt>
                <c:pt idx="2541">
                  <c:v>5.45E-3</c:v>
                </c:pt>
                <c:pt idx="2542">
                  <c:v>5.4299999999999999E-3</c:v>
                </c:pt>
                <c:pt idx="2543">
                  <c:v>5.411E-3</c:v>
                </c:pt>
                <c:pt idx="2544">
                  <c:v>5.3949999999999996E-3</c:v>
                </c:pt>
                <c:pt idx="2545">
                  <c:v>5.3790000000000001E-3</c:v>
                </c:pt>
                <c:pt idx="2546">
                  <c:v>5.3660000000000001E-3</c:v>
                </c:pt>
                <c:pt idx="2547">
                  <c:v>5.3540000000000003E-3</c:v>
                </c:pt>
                <c:pt idx="2548">
                  <c:v>5.3439999999999998E-3</c:v>
                </c:pt>
                <c:pt idx="2549">
                  <c:v>5.3359999999999996E-3</c:v>
                </c:pt>
                <c:pt idx="2550">
                  <c:v>5.3290000000000004E-3</c:v>
                </c:pt>
                <c:pt idx="2551">
                  <c:v>5.3239999999999997E-3</c:v>
                </c:pt>
                <c:pt idx="2552">
                  <c:v>5.3200000000000001E-3</c:v>
                </c:pt>
                <c:pt idx="2553">
                  <c:v>5.3189999999999999E-3</c:v>
                </c:pt>
                <c:pt idx="2554">
                  <c:v>5.3189999999999999E-3</c:v>
                </c:pt>
                <c:pt idx="2555">
                  <c:v>5.3200000000000001E-3</c:v>
                </c:pt>
                <c:pt idx="2556">
                  <c:v>5.3239999999999997E-3</c:v>
                </c:pt>
                <c:pt idx="2557">
                  <c:v>5.3290000000000004E-3</c:v>
                </c:pt>
                <c:pt idx="2558">
                  <c:v>5.3359999999999996E-3</c:v>
                </c:pt>
                <c:pt idx="2559">
                  <c:v>5.3439999999999998E-3</c:v>
                </c:pt>
                <c:pt idx="2560">
                  <c:v>5.3540000000000003E-3</c:v>
                </c:pt>
                <c:pt idx="2561">
                  <c:v>5.3660000000000001E-3</c:v>
                </c:pt>
                <c:pt idx="2562">
                  <c:v>5.3790000000000001E-3</c:v>
                </c:pt>
                <c:pt idx="2563">
                  <c:v>5.3940000000000004E-3</c:v>
                </c:pt>
                <c:pt idx="2564">
                  <c:v>5.411E-3</c:v>
                </c:pt>
                <c:pt idx="2565">
                  <c:v>5.4299999999999999E-3</c:v>
                </c:pt>
                <c:pt idx="2566">
                  <c:v>5.45E-3</c:v>
                </c:pt>
                <c:pt idx="2567">
                  <c:v>5.4720000000000003E-3</c:v>
                </c:pt>
                <c:pt idx="2568">
                  <c:v>5.4949999999999999E-3</c:v>
                </c:pt>
                <c:pt idx="2569">
                  <c:v>5.5209999999999999E-3</c:v>
                </c:pt>
                <c:pt idx="2570">
                  <c:v>5.548E-3</c:v>
                </c:pt>
                <c:pt idx="2571">
                  <c:v>5.5760000000000002E-3</c:v>
                </c:pt>
                <c:pt idx="2572">
                  <c:v>5.6059999999999999E-3</c:v>
                </c:pt>
                <c:pt idx="2573">
                  <c:v>5.6379999999999998E-3</c:v>
                </c:pt>
                <c:pt idx="2574">
                  <c:v>5.672E-3</c:v>
                </c:pt>
                <c:pt idx="2575">
                  <c:v>5.7070000000000003E-3</c:v>
                </c:pt>
                <c:pt idx="2576">
                  <c:v>5.744E-3</c:v>
                </c:pt>
                <c:pt idx="2577">
                  <c:v>5.7829999999999999E-3</c:v>
                </c:pt>
                <c:pt idx="2578">
                  <c:v>5.8230000000000001E-3</c:v>
                </c:pt>
                <c:pt idx="2579">
                  <c:v>5.8650000000000004E-3</c:v>
                </c:pt>
                <c:pt idx="2580">
                  <c:v>5.9090000000000002E-3</c:v>
                </c:pt>
                <c:pt idx="2581">
                  <c:v>5.9550000000000002E-3</c:v>
                </c:pt>
                <c:pt idx="2582">
                  <c:v>6.0020000000000004E-3</c:v>
                </c:pt>
                <c:pt idx="2583">
                  <c:v>6.051E-3</c:v>
                </c:pt>
                <c:pt idx="2584">
                  <c:v>6.1009999999999997E-3</c:v>
                </c:pt>
                <c:pt idx="2585">
                  <c:v>6.051E-3</c:v>
                </c:pt>
                <c:pt idx="2586">
                  <c:v>5.9950000000000003E-3</c:v>
                </c:pt>
                <c:pt idx="2587">
                  <c:v>5.9410000000000001E-3</c:v>
                </c:pt>
                <c:pt idx="2588">
                  <c:v>5.8890000000000001E-3</c:v>
                </c:pt>
                <c:pt idx="2589">
                  <c:v>5.8389999999999996E-3</c:v>
                </c:pt>
                <c:pt idx="2590">
                  <c:v>5.79E-3</c:v>
                </c:pt>
                <c:pt idx="2591">
                  <c:v>5.7429999999999998E-3</c:v>
                </c:pt>
                <c:pt idx="2592">
                  <c:v>5.6969999999999998E-3</c:v>
                </c:pt>
                <c:pt idx="2593">
                  <c:v>5.6540000000000002E-3</c:v>
                </c:pt>
                <c:pt idx="2594">
                  <c:v>5.6119999999999998E-3</c:v>
                </c:pt>
                <c:pt idx="2595">
                  <c:v>5.5710000000000004E-3</c:v>
                </c:pt>
                <c:pt idx="2596">
                  <c:v>5.5329999999999997E-3</c:v>
                </c:pt>
                <c:pt idx="2597">
                  <c:v>5.4949999999999999E-3</c:v>
                </c:pt>
                <c:pt idx="2598">
                  <c:v>5.4599999999999996E-3</c:v>
                </c:pt>
                <c:pt idx="2599">
                  <c:v>5.4270000000000004E-3</c:v>
                </c:pt>
                <c:pt idx="2600">
                  <c:v>5.3949999999999996E-3</c:v>
                </c:pt>
                <c:pt idx="2601">
                  <c:v>5.3639999999999998E-3</c:v>
                </c:pt>
                <c:pt idx="2602">
                  <c:v>5.3359999999999996E-3</c:v>
                </c:pt>
                <c:pt idx="2603">
                  <c:v>5.3090000000000004E-3</c:v>
                </c:pt>
                <c:pt idx="2604">
                  <c:v>5.2839999999999996E-3</c:v>
                </c:pt>
                <c:pt idx="2605">
                  <c:v>5.2599999999999999E-3</c:v>
                </c:pt>
                <c:pt idx="2606">
                  <c:v>5.2379999999999996E-3</c:v>
                </c:pt>
                <c:pt idx="2607">
                  <c:v>5.2180000000000004E-3</c:v>
                </c:pt>
                <c:pt idx="2608">
                  <c:v>5.1989999999999996E-3</c:v>
                </c:pt>
                <c:pt idx="2609">
                  <c:v>5.1830000000000001E-3</c:v>
                </c:pt>
                <c:pt idx="2610">
                  <c:v>5.1669999999999997E-3</c:v>
                </c:pt>
                <c:pt idx="2611">
                  <c:v>5.1539999999999997E-3</c:v>
                </c:pt>
                <c:pt idx="2612">
                  <c:v>5.1419999999999999E-3</c:v>
                </c:pt>
                <c:pt idx="2613">
                  <c:v>5.1320000000000003E-3</c:v>
                </c:pt>
                <c:pt idx="2614">
                  <c:v>5.1240000000000001E-3</c:v>
                </c:pt>
                <c:pt idx="2615">
                  <c:v>5.117E-3</c:v>
                </c:pt>
                <c:pt idx="2616">
                  <c:v>5.1120000000000002E-3</c:v>
                </c:pt>
                <c:pt idx="2617">
                  <c:v>5.1089999999999998E-3</c:v>
                </c:pt>
                <c:pt idx="2618">
                  <c:v>5.1070000000000004E-3</c:v>
                </c:pt>
                <c:pt idx="2619">
                  <c:v>5.1070000000000004E-3</c:v>
                </c:pt>
                <c:pt idx="2620">
                  <c:v>5.1089999999999998E-3</c:v>
                </c:pt>
                <c:pt idx="2621">
                  <c:v>5.1120000000000002E-3</c:v>
                </c:pt>
                <c:pt idx="2622">
                  <c:v>5.117E-3</c:v>
                </c:pt>
                <c:pt idx="2623">
                  <c:v>5.1240000000000001E-3</c:v>
                </c:pt>
                <c:pt idx="2624">
                  <c:v>5.1320000000000003E-3</c:v>
                </c:pt>
                <c:pt idx="2625">
                  <c:v>5.1419999999999999E-3</c:v>
                </c:pt>
                <c:pt idx="2626">
                  <c:v>5.1539999999999997E-3</c:v>
                </c:pt>
                <c:pt idx="2627">
                  <c:v>5.1669999999999997E-3</c:v>
                </c:pt>
                <c:pt idx="2628">
                  <c:v>5.1830000000000001E-3</c:v>
                </c:pt>
                <c:pt idx="2629">
                  <c:v>5.1989999999999996E-3</c:v>
                </c:pt>
                <c:pt idx="2630">
                  <c:v>5.2180000000000004E-3</c:v>
                </c:pt>
                <c:pt idx="2631">
                  <c:v>5.2379999999999996E-3</c:v>
                </c:pt>
                <c:pt idx="2632">
                  <c:v>5.2599999999999999E-3</c:v>
                </c:pt>
                <c:pt idx="2633">
                  <c:v>5.2839999999999996E-3</c:v>
                </c:pt>
                <c:pt idx="2634">
                  <c:v>5.3090000000000004E-3</c:v>
                </c:pt>
                <c:pt idx="2635">
                  <c:v>5.3359999999999996E-3</c:v>
                </c:pt>
                <c:pt idx="2636">
                  <c:v>5.3639999999999998E-3</c:v>
                </c:pt>
                <c:pt idx="2637">
                  <c:v>5.3949999999999996E-3</c:v>
                </c:pt>
                <c:pt idx="2638">
                  <c:v>5.4270000000000004E-3</c:v>
                </c:pt>
                <c:pt idx="2639">
                  <c:v>5.4599999999999996E-3</c:v>
                </c:pt>
                <c:pt idx="2640">
                  <c:v>5.496E-3</c:v>
                </c:pt>
                <c:pt idx="2641">
                  <c:v>5.5329999999999997E-3</c:v>
                </c:pt>
                <c:pt idx="2642">
                  <c:v>5.5710000000000004E-3</c:v>
                </c:pt>
                <c:pt idx="2643">
                  <c:v>5.6119999999999998E-3</c:v>
                </c:pt>
                <c:pt idx="2644">
                  <c:v>5.6540000000000002E-3</c:v>
                </c:pt>
                <c:pt idx="2645">
                  <c:v>5.6969999999999998E-3</c:v>
                </c:pt>
                <c:pt idx="2646">
                  <c:v>5.7429999999999998E-3</c:v>
                </c:pt>
                <c:pt idx="2647">
                  <c:v>5.79E-3</c:v>
                </c:pt>
                <c:pt idx="2648">
                  <c:v>5.8389999999999996E-3</c:v>
                </c:pt>
                <c:pt idx="2649">
                  <c:v>5.8890000000000001E-3</c:v>
                </c:pt>
                <c:pt idx="2650">
                  <c:v>5.9410000000000001E-3</c:v>
                </c:pt>
                <c:pt idx="2651">
                  <c:v>5.9950000000000003E-3</c:v>
                </c:pt>
                <c:pt idx="2652">
                  <c:v>6.051E-3</c:v>
                </c:pt>
                <c:pt idx="2653">
                  <c:v>6.0200000000000002E-3</c:v>
                </c:pt>
                <c:pt idx="2654">
                  <c:v>5.9909999999999998E-3</c:v>
                </c:pt>
                <c:pt idx="2655">
                  <c:v>5.9630000000000004E-3</c:v>
                </c:pt>
                <c:pt idx="2656">
                  <c:v>5.9379999999999997E-3</c:v>
                </c:pt>
                <c:pt idx="2657">
                  <c:v>5.914E-3</c:v>
                </c:pt>
                <c:pt idx="2658">
                  <c:v>5.8910000000000004E-3</c:v>
                </c:pt>
                <c:pt idx="2659">
                  <c:v>5.8700000000000002E-3</c:v>
                </c:pt>
                <c:pt idx="2660">
                  <c:v>5.8510000000000003E-3</c:v>
                </c:pt>
                <c:pt idx="2661">
                  <c:v>5.8339999999999998E-3</c:v>
                </c:pt>
                <c:pt idx="2662">
                  <c:v>5.8180000000000003E-3</c:v>
                </c:pt>
                <c:pt idx="2663">
                  <c:v>5.8050000000000003E-3</c:v>
                </c:pt>
                <c:pt idx="2664">
                  <c:v>5.7920000000000003E-3</c:v>
                </c:pt>
                <c:pt idx="2665">
                  <c:v>5.7819999999999998E-3</c:v>
                </c:pt>
                <c:pt idx="2666">
                  <c:v>5.7730000000000004E-3</c:v>
                </c:pt>
                <c:pt idx="2667">
                  <c:v>5.7650000000000002E-3</c:v>
                </c:pt>
                <c:pt idx="2668">
                  <c:v>5.7600000000000004E-3</c:v>
                </c:pt>
                <c:pt idx="2669">
                  <c:v>5.7559999999999998E-3</c:v>
                </c:pt>
                <c:pt idx="2670">
                  <c:v>5.7540000000000004E-3</c:v>
                </c:pt>
                <c:pt idx="2671">
                  <c:v>5.7530000000000003E-3</c:v>
                </c:pt>
                <c:pt idx="2672">
                  <c:v>5.7549999999999997E-3</c:v>
                </c:pt>
                <c:pt idx="2673">
                  <c:v>5.757E-3</c:v>
                </c:pt>
                <c:pt idx="2674">
                  <c:v>5.7619999999999998E-3</c:v>
                </c:pt>
                <c:pt idx="2675">
                  <c:v>5.7679999999999997E-3</c:v>
                </c:pt>
                <c:pt idx="2676">
                  <c:v>5.7759999999999999E-3</c:v>
                </c:pt>
                <c:pt idx="2677">
                  <c:v>5.7860000000000003E-3</c:v>
                </c:pt>
                <c:pt idx="2678">
                  <c:v>5.7970000000000001E-3</c:v>
                </c:pt>
                <c:pt idx="2679">
                  <c:v>5.8100000000000001E-3</c:v>
                </c:pt>
                <c:pt idx="2680">
                  <c:v>5.8240000000000002E-3</c:v>
                </c:pt>
                <c:pt idx="2681">
                  <c:v>5.8409999999999998E-3</c:v>
                </c:pt>
                <c:pt idx="2682">
                  <c:v>5.8589999999999996E-3</c:v>
                </c:pt>
                <c:pt idx="2683">
                  <c:v>5.8789999999999997E-3</c:v>
                </c:pt>
                <c:pt idx="2684">
                  <c:v>5.8999999999999999E-3</c:v>
                </c:pt>
                <c:pt idx="2685">
                  <c:v>6.3249999999999999E-3</c:v>
                </c:pt>
                <c:pt idx="2686">
                  <c:v>6.2610000000000001E-3</c:v>
                </c:pt>
                <c:pt idx="2687">
                  <c:v>5.8430000000000001E-3</c:v>
                </c:pt>
                <c:pt idx="2688">
                  <c:v>5.411E-3</c:v>
                </c:pt>
                <c:pt idx="2689">
                  <c:v>5.3299999999999997E-3</c:v>
                </c:pt>
                <c:pt idx="2690">
                  <c:v>5.0689999999999997E-3</c:v>
                </c:pt>
                <c:pt idx="2691">
                  <c:v>5.509E-3</c:v>
                </c:pt>
                <c:pt idx="2692">
                  <c:v>6.4819999999999999E-3</c:v>
                </c:pt>
                <c:pt idx="2693">
                  <c:v>7.5430000000000002E-3</c:v>
                </c:pt>
                <c:pt idx="2694">
                  <c:v>8.1939999999999999E-3</c:v>
                </c:pt>
                <c:pt idx="2695">
                  <c:v>8.2959999999999996E-3</c:v>
                </c:pt>
                <c:pt idx="2696">
                  <c:v>8.0579999999999992E-3</c:v>
                </c:pt>
                <c:pt idx="2697">
                  <c:v>7.757E-3</c:v>
                </c:pt>
                <c:pt idx="2698">
                  <c:v>7.6800000000000002E-3</c:v>
                </c:pt>
                <c:pt idx="2699">
                  <c:v>8.0719999999999993E-3</c:v>
                </c:pt>
                <c:pt idx="2700">
                  <c:v>8.8830000000000003E-3</c:v>
                </c:pt>
                <c:pt idx="2701">
                  <c:v>9.7540000000000005E-3</c:v>
                </c:pt>
                <c:pt idx="2702">
                  <c:v>1.0366999999999999E-2</c:v>
                </c:pt>
                <c:pt idx="2703">
                  <c:v>1.0742E-2</c:v>
                </c:pt>
                <c:pt idx="2704">
                  <c:v>1.1199000000000001E-2</c:v>
                </c:pt>
                <c:pt idx="2705">
                  <c:v>1.2003E-2</c:v>
                </c:pt>
                <c:pt idx="2706">
                  <c:v>1.3037999999999999E-2</c:v>
                </c:pt>
                <c:pt idx="2707">
                  <c:v>1.3774E-2</c:v>
                </c:pt>
                <c:pt idx="2708">
                  <c:v>1.3738999999999999E-2</c:v>
                </c:pt>
                <c:pt idx="2709">
                  <c:v>1.3087E-2</c:v>
                </c:pt>
                <c:pt idx="2710">
                  <c:v>1.2453000000000001E-2</c:v>
                </c:pt>
                <c:pt idx="2711">
                  <c:v>1.238E-2</c:v>
                </c:pt>
                <c:pt idx="2712">
                  <c:v>1.2713E-2</c:v>
                </c:pt>
                <c:pt idx="2713">
                  <c:v>1.2867E-2</c:v>
                </c:pt>
                <c:pt idx="2714">
                  <c:v>1.2638E-2</c:v>
                </c:pt>
                <c:pt idx="2715">
                  <c:v>1.2211E-2</c:v>
                </c:pt>
                <c:pt idx="2716">
                  <c:v>1.1806000000000001E-2</c:v>
                </c:pt>
                <c:pt idx="2717">
                  <c:v>1.1379E-2</c:v>
                </c:pt>
                <c:pt idx="2718">
                  <c:v>1.0659999999999999E-2</c:v>
                </c:pt>
                <c:pt idx="2719">
                  <c:v>9.6419999999999995E-3</c:v>
                </c:pt>
                <c:pt idx="2720">
                  <c:v>8.7030000000000007E-3</c:v>
                </c:pt>
                <c:pt idx="2721">
                  <c:v>8.1519999999999995E-3</c:v>
                </c:pt>
                <c:pt idx="2722">
                  <c:v>7.4349999999999998E-3</c:v>
                </c:pt>
                <c:pt idx="2723">
                  <c:v>6.9230000000000003E-3</c:v>
                </c:pt>
                <c:pt idx="2724">
                  <c:v>6.5440000000000003E-3</c:v>
                </c:pt>
                <c:pt idx="2725">
                  <c:v>6.4380000000000001E-3</c:v>
                </c:pt>
                <c:pt idx="2726">
                  <c:v>6.3029999999999996E-3</c:v>
                </c:pt>
                <c:pt idx="2727">
                  <c:v>6.1890000000000001E-3</c:v>
                </c:pt>
                <c:pt idx="2728">
                  <c:v>6.051E-3</c:v>
                </c:pt>
                <c:pt idx="2729">
                  <c:v>6.0130000000000001E-3</c:v>
                </c:pt>
                <c:pt idx="2730">
                  <c:v>6.4710000000000002E-3</c:v>
                </c:pt>
                <c:pt idx="2731">
                  <c:v>7.4729999999999996E-3</c:v>
                </c:pt>
                <c:pt idx="2732">
                  <c:v>9.0670000000000004E-3</c:v>
                </c:pt>
                <c:pt idx="2733">
                  <c:v>1.1246000000000001E-2</c:v>
                </c:pt>
                <c:pt idx="2734">
                  <c:v>1.3826E-2</c:v>
                </c:pt>
                <c:pt idx="2735">
                  <c:v>1.6497999999999999E-2</c:v>
                </c:pt>
                <c:pt idx="2736">
                  <c:v>1.8945E-2</c:v>
                </c:pt>
                <c:pt idx="2737">
                  <c:v>2.1336999999999998E-2</c:v>
                </c:pt>
                <c:pt idx="2738">
                  <c:v>2.4396999999999999E-2</c:v>
                </c:pt>
                <c:pt idx="2739">
                  <c:v>2.8705999999999999E-2</c:v>
                </c:pt>
                <c:pt idx="2740">
                  <c:v>3.4354999999999997E-2</c:v>
                </c:pt>
                <c:pt idx="2741">
                  <c:v>4.0926999999999998E-2</c:v>
                </c:pt>
                <c:pt idx="2742">
                  <c:v>4.7926999999999997E-2</c:v>
                </c:pt>
                <c:pt idx="2743">
                  <c:v>5.5396000000000001E-2</c:v>
                </c:pt>
                <c:pt idx="2744">
                  <c:v>6.3644000000000006E-2</c:v>
                </c:pt>
                <c:pt idx="2745">
                  <c:v>7.2722999999999996E-2</c:v>
                </c:pt>
                <c:pt idx="2746">
                  <c:v>8.2500000000000004E-2</c:v>
                </c:pt>
                <c:pt idx="2747">
                  <c:v>9.2929999999999999E-2</c:v>
                </c:pt>
                <c:pt idx="2748">
                  <c:v>0.104076</c:v>
                </c:pt>
                <c:pt idx="2749">
                  <c:v>0.11591899999999999</c:v>
                </c:pt>
                <c:pt idx="2750">
                  <c:v>0.12825700000000001</c:v>
                </c:pt>
                <c:pt idx="2751">
                  <c:v>0.14087</c:v>
                </c:pt>
                <c:pt idx="2752">
                  <c:v>0.15362500000000001</c:v>
                </c:pt>
                <c:pt idx="2753">
                  <c:v>0.166245</c:v>
                </c:pt>
                <c:pt idx="2754">
                  <c:v>0.178399</c:v>
                </c:pt>
                <c:pt idx="2755">
                  <c:v>0.189938</c:v>
                </c:pt>
                <c:pt idx="2756">
                  <c:v>0.20083599999999999</c:v>
                </c:pt>
                <c:pt idx="2757">
                  <c:v>0.21096599999999999</c:v>
                </c:pt>
                <c:pt idx="2758">
                  <c:v>0.219945</c:v>
                </c:pt>
                <c:pt idx="2759">
                  <c:v>0.227496</c:v>
                </c:pt>
                <c:pt idx="2760">
                  <c:v>0.23366799999999999</c:v>
                </c:pt>
                <c:pt idx="2761">
                  <c:v>0.238617</c:v>
                </c:pt>
                <c:pt idx="2762">
                  <c:v>0.242483</c:v>
                </c:pt>
                <c:pt idx="2763">
                  <c:v>0.24538199999999999</c:v>
                </c:pt>
                <c:pt idx="2764">
                  <c:v>0.24737300000000001</c:v>
                </c:pt>
                <c:pt idx="2765">
                  <c:v>0.24817</c:v>
                </c:pt>
                <c:pt idx="2766">
                  <c:v>0.24676999999999999</c:v>
                </c:pt>
                <c:pt idx="2767">
                  <c:v>0.24270700000000001</c:v>
                </c:pt>
                <c:pt idx="2768">
                  <c:v>0.23655599999999999</c:v>
                </c:pt>
                <c:pt idx="2769">
                  <c:v>0.229099</c:v>
                </c:pt>
                <c:pt idx="2770">
                  <c:v>0.22098200000000001</c:v>
                </c:pt>
                <c:pt idx="2771">
                  <c:v>0.212535</c:v>
                </c:pt>
                <c:pt idx="2772">
                  <c:v>0.203816</c:v>
                </c:pt>
                <c:pt idx="2773">
                  <c:v>0.195026</c:v>
                </c:pt>
                <c:pt idx="2774">
                  <c:v>0.186529</c:v>
                </c:pt>
                <c:pt idx="2775">
                  <c:v>0.178533</c:v>
                </c:pt>
                <c:pt idx="2776">
                  <c:v>0.17102000000000001</c:v>
                </c:pt>
                <c:pt idx="2777">
                  <c:v>0.16403000000000001</c:v>
                </c:pt>
                <c:pt idx="2778">
                  <c:v>0.157913</c:v>
                </c:pt>
                <c:pt idx="2779">
                  <c:v>0.15304000000000001</c:v>
                </c:pt>
                <c:pt idx="2780">
                  <c:v>0.14938899999999999</c:v>
                </c:pt>
                <c:pt idx="2781">
                  <c:v>0.146457</c:v>
                </c:pt>
                <c:pt idx="2782">
                  <c:v>0.143675</c:v>
                </c:pt>
                <c:pt idx="2783">
                  <c:v>0.14107700000000001</c:v>
                </c:pt>
                <c:pt idx="2784">
                  <c:v>0.139155</c:v>
                </c:pt>
                <c:pt idx="2785">
                  <c:v>0.13825100000000001</c:v>
                </c:pt>
                <c:pt idx="2786">
                  <c:v>0.13847200000000001</c:v>
                </c:pt>
                <c:pt idx="2787">
                  <c:v>0.13972599999999999</c:v>
                </c:pt>
                <c:pt idx="2788">
                  <c:v>0.14132400000000001</c:v>
                </c:pt>
                <c:pt idx="2789">
                  <c:v>0.14175499999999999</c:v>
                </c:pt>
                <c:pt idx="2790">
                  <c:v>0.139982</c:v>
                </c:pt>
                <c:pt idx="2791">
                  <c:v>0.136737</c:v>
                </c:pt>
                <c:pt idx="2792">
                  <c:v>0.13320899999999999</c:v>
                </c:pt>
                <c:pt idx="2793">
                  <c:v>0.12965099999999999</c:v>
                </c:pt>
                <c:pt idx="2794">
                  <c:v>0.12579299999999999</c:v>
                </c:pt>
                <c:pt idx="2795">
                  <c:v>0.121433</c:v>
                </c:pt>
                <c:pt idx="2796">
                  <c:v>0.116817</c:v>
                </c:pt>
                <c:pt idx="2797">
                  <c:v>0.112619</c:v>
                </c:pt>
                <c:pt idx="2798">
                  <c:v>0.109391</c:v>
                </c:pt>
                <c:pt idx="2799">
                  <c:v>0.107196</c:v>
                </c:pt>
                <c:pt idx="2800">
                  <c:v>0.105796</c:v>
                </c:pt>
                <c:pt idx="2801">
                  <c:v>0.105048</c:v>
                </c:pt>
                <c:pt idx="2802">
                  <c:v>0.105042</c:v>
                </c:pt>
                <c:pt idx="2803">
                  <c:v>0.10585799999999999</c:v>
                </c:pt>
                <c:pt idx="2804">
                  <c:v>0.10734200000000001</c:v>
                </c:pt>
                <c:pt idx="2805">
                  <c:v>0.10921500000000001</c:v>
                </c:pt>
                <c:pt idx="2806">
                  <c:v>0.111388</c:v>
                </c:pt>
                <c:pt idx="2807">
                  <c:v>0.11396100000000001</c:v>
                </c:pt>
                <c:pt idx="2808">
                  <c:v>0.117064</c:v>
                </c:pt>
                <c:pt idx="2809">
                  <c:v>0.12084</c:v>
                </c:pt>
                <c:pt idx="2810">
                  <c:v>0.12538199999999999</c:v>
                </c:pt>
                <c:pt idx="2811">
                  <c:v>0.13053300000000001</c:v>
                </c:pt>
                <c:pt idx="2812">
                  <c:v>0.135571</c:v>
                </c:pt>
                <c:pt idx="2813">
                  <c:v>0.138932</c:v>
                </c:pt>
                <c:pt idx="2814">
                  <c:v>0.14025899999999999</c:v>
                </c:pt>
                <c:pt idx="2815">
                  <c:v>0.14127799999999999</c:v>
                </c:pt>
                <c:pt idx="2816">
                  <c:v>0.143008</c:v>
                </c:pt>
                <c:pt idx="2817">
                  <c:v>0.14566799999999999</c:v>
                </c:pt>
                <c:pt idx="2818">
                  <c:v>0.14913499999999999</c:v>
                </c:pt>
                <c:pt idx="2819">
                  <c:v>0.152834</c:v>
                </c:pt>
                <c:pt idx="2820">
                  <c:v>0.156585</c:v>
                </c:pt>
                <c:pt idx="2821">
                  <c:v>0.161528</c:v>
                </c:pt>
                <c:pt idx="2822">
                  <c:v>0.16850100000000001</c:v>
                </c:pt>
                <c:pt idx="2823">
                  <c:v>0.17751500000000001</c:v>
                </c:pt>
                <c:pt idx="2824">
                  <c:v>0.188393</c:v>
                </c:pt>
                <c:pt idx="2825">
                  <c:v>0.20116600000000001</c:v>
                </c:pt>
                <c:pt idx="2826">
                  <c:v>0.21585199999999999</c:v>
                </c:pt>
                <c:pt idx="2827">
                  <c:v>0.232152</c:v>
                </c:pt>
                <c:pt idx="2828">
                  <c:v>0.24956100000000001</c:v>
                </c:pt>
                <c:pt idx="2829">
                  <c:v>0.26764100000000002</c:v>
                </c:pt>
                <c:pt idx="2830">
                  <c:v>0.28621400000000002</c:v>
                </c:pt>
                <c:pt idx="2831">
                  <c:v>0.30546600000000002</c:v>
                </c:pt>
                <c:pt idx="2832">
                  <c:v>0.32588</c:v>
                </c:pt>
                <c:pt idx="2833">
                  <c:v>0.34783900000000001</c:v>
                </c:pt>
                <c:pt idx="2834">
                  <c:v>0.37107899999999999</c:v>
                </c:pt>
                <c:pt idx="2835">
                  <c:v>0.39393699999999998</c:v>
                </c:pt>
                <c:pt idx="2836">
                  <c:v>0.41347800000000001</c:v>
                </c:pt>
                <c:pt idx="2837">
                  <c:v>0.42938399999999999</c:v>
                </c:pt>
                <c:pt idx="2838">
                  <c:v>0.44466899999999998</c:v>
                </c:pt>
                <c:pt idx="2839">
                  <c:v>0.46193400000000001</c:v>
                </c:pt>
                <c:pt idx="2840">
                  <c:v>0.48086600000000002</c:v>
                </c:pt>
                <c:pt idx="2841">
                  <c:v>0.50012400000000001</c:v>
                </c:pt>
                <c:pt idx="2842">
                  <c:v>0.51855799999999996</c:v>
                </c:pt>
                <c:pt idx="2843">
                  <c:v>0.53608500000000003</c:v>
                </c:pt>
                <c:pt idx="2844">
                  <c:v>0.55412700000000004</c:v>
                </c:pt>
                <c:pt idx="2845">
                  <c:v>0.57432300000000003</c:v>
                </c:pt>
                <c:pt idx="2846">
                  <c:v>0.59665199999999996</c:v>
                </c:pt>
                <c:pt idx="2847">
                  <c:v>0.62007100000000004</c:v>
                </c:pt>
                <c:pt idx="2848">
                  <c:v>0.64298100000000002</c:v>
                </c:pt>
                <c:pt idx="2849">
                  <c:v>0.66467799999999999</c:v>
                </c:pt>
                <c:pt idx="2850">
                  <c:v>0.68660299999999996</c:v>
                </c:pt>
                <c:pt idx="2851">
                  <c:v>0.70998000000000006</c:v>
                </c:pt>
                <c:pt idx="2852">
                  <c:v>0.73470199999999997</c:v>
                </c:pt>
                <c:pt idx="2853">
                  <c:v>0.760019</c:v>
                </c:pt>
                <c:pt idx="2854">
                  <c:v>0.78553200000000001</c:v>
                </c:pt>
                <c:pt idx="2855">
                  <c:v>0.81148600000000004</c:v>
                </c:pt>
                <c:pt idx="2856">
                  <c:v>0.83762499999999995</c:v>
                </c:pt>
                <c:pt idx="2857">
                  <c:v>0.86256500000000003</c:v>
                </c:pt>
                <c:pt idx="2858">
                  <c:v>0.88541300000000001</c:v>
                </c:pt>
                <c:pt idx="2859">
                  <c:v>0.90648600000000001</c:v>
                </c:pt>
                <c:pt idx="2860">
                  <c:v>0.92681999999999998</c:v>
                </c:pt>
                <c:pt idx="2861">
                  <c:v>0.948855</c:v>
                </c:pt>
                <c:pt idx="2862">
                  <c:v>0.97361699999999995</c:v>
                </c:pt>
                <c:pt idx="2863">
                  <c:v>1.000284</c:v>
                </c:pt>
                <c:pt idx="2864">
                  <c:v>1.027895</c:v>
                </c:pt>
                <c:pt idx="2865">
                  <c:v>1.055299</c:v>
                </c:pt>
                <c:pt idx="2866">
                  <c:v>1.0815809999999999</c:v>
                </c:pt>
                <c:pt idx="2867">
                  <c:v>1.107256</c:v>
                </c:pt>
                <c:pt idx="2868">
                  <c:v>1.133756</c:v>
                </c:pt>
                <c:pt idx="2869">
                  <c:v>1.161643</c:v>
                </c:pt>
                <c:pt idx="2870">
                  <c:v>1.1903490000000001</c:v>
                </c:pt>
                <c:pt idx="2871">
                  <c:v>1.218917</c:v>
                </c:pt>
                <c:pt idx="2872">
                  <c:v>1.246909</c:v>
                </c:pt>
                <c:pt idx="2873">
                  <c:v>1.2753909999999999</c:v>
                </c:pt>
                <c:pt idx="2874">
                  <c:v>1.3059069999999999</c:v>
                </c:pt>
                <c:pt idx="2875">
                  <c:v>1.3381780000000001</c:v>
                </c:pt>
                <c:pt idx="2876">
                  <c:v>1.3711580000000001</c:v>
                </c:pt>
                <c:pt idx="2877">
                  <c:v>1.404166</c:v>
                </c:pt>
                <c:pt idx="2878">
                  <c:v>1.4363999999999999</c:v>
                </c:pt>
                <c:pt idx="2879">
                  <c:v>1.464402</c:v>
                </c:pt>
                <c:pt idx="2880">
                  <c:v>1.4834689999999999</c:v>
                </c:pt>
                <c:pt idx="2881">
                  <c:v>1.4989129999999999</c:v>
                </c:pt>
                <c:pt idx="2882">
                  <c:v>1.5173399999999999</c:v>
                </c:pt>
                <c:pt idx="2883">
                  <c:v>1.540268</c:v>
                </c:pt>
                <c:pt idx="2884">
                  <c:v>1.566209</c:v>
                </c:pt>
                <c:pt idx="2885">
                  <c:v>1.5932539999999999</c:v>
                </c:pt>
                <c:pt idx="2886">
                  <c:v>1.6200410000000001</c:v>
                </c:pt>
                <c:pt idx="2887">
                  <c:v>1.6454070000000001</c:v>
                </c:pt>
                <c:pt idx="2888">
                  <c:v>1.667886</c:v>
                </c:pt>
                <c:pt idx="2889">
                  <c:v>1.6859999999999999</c:v>
                </c:pt>
                <c:pt idx="2890">
                  <c:v>1.7001029999999999</c:v>
                </c:pt>
                <c:pt idx="2891">
                  <c:v>1.713176</c:v>
                </c:pt>
                <c:pt idx="2892">
                  <c:v>1.7277830000000001</c:v>
                </c:pt>
                <c:pt idx="2893">
                  <c:v>1.74396</c:v>
                </c:pt>
                <c:pt idx="2894">
                  <c:v>1.7606170000000001</c:v>
                </c:pt>
                <c:pt idx="2895">
                  <c:v>1.7770010000000001</c:v>
                </c:pt>
                <c:pt idx="2896">
                  <c:v>1.7929120000000001</c:v>
                </c:pt>
                <c:pt idx="2897">
                  <c:v>1.808379</c:v>
                </c:pt>
                <c:pt idx="2898">
                  <c:v>1.8235570000000001</c:v>
                </c:pt>
                <c:pt idx="2899">
                  <c:v>1.838484</c:v>
                </c:pt>
                <c:pt idx="2900">
                  <c:v>1.852468</c:v>
                </c:pt>
                <c:pt idx="2901">
                  <c:v>1.8639779999999999</c:v>
                </c:pt>
                <c:pt idx="2902">
                  <c:v>1.871146</c:v>
                </c:pt>
                <c:pt idx="2903">
                  <c:v>1.872492</c:v>
                </c:pt>
                <c:pt idx="2904">
                  <c:v>1.8695470000000001</c:v>
                </c:pt>
                <c:pt idx="2905">
                  <c:v>1.868468</c:v>
                </c:pt>
                <c:pt idx="2906">
                  <c:v>1.8704149999999999</c:v>
                </c:pt>
                <c:pt idx="2907">
                  <c:v>1.873988</c:v>
                </c:pt>
                <c:pt idx="2908">
                  <c:v>1.8780650000000001</c:v>
                </c:pt>
                <c:pt idx="2909">
                  <c:v>1.8813340000000001</c:v>
                </c:pt>
                <c:pt idx="2910">
                  <c:v>1.8826590000000001</c:v>
                </c:pt>
                <c:pt idx="2911">
                  <c:v>1.88151</c:v>
                </c:pt>
                <c:pt idx="2912">
                  <c:v>1.8780699999999999</c:v>
                </c:pt>
                <c:pt idx="2913">
                  <c:v>1.8732040000000001</c:v>
                </c:pt>
                <c:pt idx="2914">
                  <c:v>1.8683259999999999</c:v>
                </c:pt>
                <c:pt idx="2915">
                  <c:v>1.864209</c:v>
                </c:pt>
                <c:pt idx="2916">
                  <c:v>1.860268</c:v>
                </c:pt>
                <c:pt idx="2917">
                  <c:v>1.855979</c:v>
                </c:pt>
                <c:pt idx="2918">
                  <c:v>1.8515239999999999</c:v>
                </c:pt>
                <c:pt idx="2919">
                  <c:v>1.847305</c:v>
                </c:pt>
                <c:pt idx="2920">
                  <c:v>1.8432869999999999</c:v>
                </c:pt>
                <c:pt idx="2921">
                  <c:v>1.8386130000000001</c:v>
                </c:pt>
                <c:pt idx="2922">
                  <c:v>1.832444</c:v>
                </c:pt>
                <c:pt idx="2923">
                  <c:v>1.8251139999999999</c:v>
                </c:pt>
                <c:pt idx="2924">
                  <c:v>1.8171889999999999</c:v>
                </c:pt>
                <c:pt idx="2925">
                  <c:v>1.8084800000000001</c:v>
                </c:pt>
                <c:pt idx="2926">
                  <c:v>1.798322</c:v>
                </c:pt>
                <c:pt idx="2927">
                  <c:v>1.785987</c:v>
                </c:pt>
                <c:pt idx="2928">
                  <c:v>1.7711980000000001</c:v>
                </c:pt>
                <c:pt idx="2929">
                  <c:v>1.7554289999999999</c:v>
                </c:pt>
                <c:pt idx="2930">
                  <c:v>1.7411669999999999</c:v>
                </c:pt>
                <c:pt idx="2931">
                  <c:v>1.7273719999999999</c:v>
                </c:pt>
                <c:pt idx="2932">
                  <c:v>1.7119850000000001</c:v>
                </c:pt>
                <c:pt idx="2933">
                  <c:v>1.695317</c:v>
                </c:pt>
                <c:pt idx="2934">
                  <c:v>1.6781269999999999</c:v>
                </c:pt>
                <c:pt idx="2935">
                  <c:v>1.6605669999999999</c:v>
                </c:pt>
                <c:pt idx="2936">
                  <c:v>1.6423840000000001</c:v>
                </c:pt>
                <c:pt idx="2937">
                  <c:v>1.623264</c:v>
                </c:pt>
                <c:pt idx="2938">
                  <c:v>1.6029819999999999</c:v>
                </c:pt>
                <c:pt idx="2939">
                  <c:v>1.5815900000000001</c:v>
                </c:pt>
                <c:pt idx="2940">
                  <c:v>1.5596669999999999</c:v>
                </c:pt>
                <c:pt idx="2941">
                  <c:v>1.5378860000000001</c:v>
                </c:pt>
                <c:pt idx="2942">
                  <c:v>1.5162519999999999</c:v>
                </c:pt>
                <c:pt idx="2943">
                  <c:v>1.494197</c:v>
                </c:pt>
                <c:pt idx="2944">
                  <c:v>1.4710479999999999</c:v>
                </c:pt>
                <c:pt idx="2945">
                  <c:v>1.4464840000000001</c:v>
                </c:pt>
                <c:pt idx="2946">
                  <c:v>1.421208</c:v>
                </c:pt>
                <c:pt idx="2947">
                  <c:v>1.396625</c:v>
                </c:pt>
                <c:pt idx="2948">
                  <c:v>1.3732690000000001</c:v>
                </c:pt>
                <c:pt idx="2949">
                  <c:v>1.3507450000000001</c:v>
                </c:pt>
                <c:pt idx="2950">
                  <c:v>1.328662</c:v>
                </c:pt>
                <c:pt idx="2951">
                  <c:v>1.3069230000000001</c:v>
                </c:pt>
                <c:pt idx="2952">
                  <c:v>1.2854479999999999</c:v>
                </c:pt>
                <c:pt idx="2953">
                  <c:v>1.263849</c:v>
                </c:pt>
                <c:pt idx="2954">
                  <c:v>1.2415700000000001</c:v>
                </c:pt>
                <c:pt idx="2955">
                  <c:v>1.2186399999999999</c:v>
                </c:pt>
                <c:pt idx="2956">
                  <c:v>1.1964900000000001</c:v>
                </c:pt>
                <c:pt idx="2957">
                  <c:v>1.1764490000000001</c:v>
                </c:pt>
                <c:pt idx="2958">
                  <c:v>1.158131</c:v>
                </c:pt>
                <c:pt idx="2959">
                  <c:v>1.1408119999999999</c:v>
                </c:pt>
                <c:pt idx="2960">
                  <c:v>1.12425</c:v>
                </c:pt>
                <c:pt idx="2961">
                  <c:v>1.1085240000000001</c:v>
                </c:pt>
                <c:pt idx="2962">
                  <c:v>1.093656</c:v>
                </c:pt>
                <c:pt idx="2963">
                  <c:v>1.079528</c:v>
                </c:pt>
                <c:pt idx="2964">
                  <c:v>1.0660499999999999</c:v>
                </c:pt>
                <c:pt idx="2965">
                  <c:v>1.0532330000000001</c:v>
                </c:pt>
                <c:pt idx="2966">
                  <c:v>1.041131</c:v>
                </c:pt>
                <c:pt idx="2967">
                  <c:v>1.0297289999999999</c:v>
                </c:pt>
                <c:pt idx="2968">
                  <c:v>1.0188740000000001</c:v>
                </c:pt>
                <c:pt idx="2969">
                  <c:v>1.0084120000000001</c:v>
                </c:pt>
                <c:pt idx="2970">
                  <c:v>0.99836999999999998</c:v>
                </c:pt>
                <c:pt idx="2971">
                  <c:v>0.98890800000000001</c:v>
                </c:pt>
                <c:pt idx="2972">
                  <c:v>0.98008099999999998</c:v>
                </c:pt>
                <c:pt idx="2973">
                  <c:v>0.97177999999999998</c:v>
                </c:pt>
                <c:pt idx="2974">
                  <c:v>0.96383799999999997</c:v>
                </c:pt>
                <c:pt idx="2975">
                  <c:v>0.95614900000000003</c:v>
                </c:pt>
                <c:pt idx="2976">
                  <c:v>0.94869199999999998</c:v>
                </c:pt>
                <c:pt idx="2977">
                  <c:v>0.94149400000000005</c:v>
                </c:pt>
                <c:pt idx="2978">
                  <c:v>0.93460200000000004</c:v>
                </c:pt>
                <c:pt idx="2979">
                  <c:v>0.92807499999999998</c:v>
                </c:pt>
                <c:pt idx="2980">
                  <c:v>0.92194600000000004</c:v>
                </c:pt>
                <c:pt idx="2981">
                  <c:v>0.91620400000000002</c:v>
                </c:pt>
                <c:pt idx="2982">
                  <c:v>0.91082799999999997</c:v>
                </c:pt>
                <c:pt idx="2983">
                  <c:v>0.90583599999999997</c:v>
                </c:pt>
                <c:pt idx="2984">
                  <c:v>0.90132999999999996</c:v>
                </c:pt>
                <c:pt idx="2985">
                  <c:v>0.89749100000000004</c:v>
                </c:pt>
                <c:pt idx="2986">
                  <c:v>0.89438799999999996</c:v>
                </c:pt>
                <c:pt idx="2987">
                  <c:v>0.89160899999999998</c:v>
                </c:pt>
                <c:pt idx="2988">
                  <c:v>0.88803699999999997</c:v>
                </c:pt>
                <c:pt idx="2989">
                  <c:v>0.883212</c:v>
                </c:pt>
                <c:pt idx="2990">
                  <c:v>0.87835399999999997</c:v>
                </c:pt>
                <c:pt idx="2991">
                  <c:v>0.87442200000000003</c:v>
                </c:pt>
                <c:pt idx="2992">
                  <c:v>0.87148300000000001</c:v>
                </c:pt>
                <c:pt idx="2993">
                  <c:v>0.86930399999999997</c:v>
                </c:pt>
                <c:pt idx="2994">
                  <c:v>0.86783500000000002</c:v>
                </c:pt>
                <c:pt idx="2995">
                  <c:v>0.86723600000000001</c:v>
                </c:pt>
                <c:pt idx="2996">
                  <c:v>0.86744100000000002</c:v>
                </c:pt>
                <c:pt idx="2997">
                  <c:v>0.86771699999999996</c:v>
                </c:pt>
                <c:pt idx="2998">
                  <c:v>0.86709999999999998</c:v>
                </c:pt>
                <c:pt idx="2999">
                  <c:v>0.86582099999999995</c:v>
                </c:pt>
                <c:pt idx="3000">
                  <c:v>0.86492199999999997</c:v>
                </c:pt>
                <c:pt idx="3001">
                  <c:v>0.86507999999999996</c:v>
                </c:pt>
                <c:pt idx="3002">
                  <c:v>0.86645499999999998</c:v>
                </c:pt>
                <c:pt idx="3003">
                  <c:v>0.86877800000000005</c:v>
                </c:pt>
                <c:pt idx="3004">
                  <c:v>0.87152499999999999</c:v>
                </c:pt>
                <c:pt idx="3005">
                  <c:v>0.87442699999999995</c:v>
                </c:pt>
                <c:pt idx="3006">
                  <c:v>0.87778800000000001</c:v>
                </c:pt>
                <c:pt idx="3007">
                  <c:v>0.88214800000000004</c:v>
                </c:pt>
                <c:pt idx="3008">
                  <c:v>0.88787199999999999</c:v>
                </c:pt>
                <c:pt idx="3009">
                  <c:v>0.89493999999999996</c:v>
                </c:pt>
                <c:pt idx="3010">
                  <c:v>0.90273599999999998</c:v>
                </c:pt>
                <c:pt idx="3011">
                  <c:v>0.90987700000000005</c:v>
                </c:pt>
                <c:pt idx="3012">
                  <c:v>0.91427800000000004</c:v>
                </c:pt>
                <c:pt idx="3013">
                  <c:v>0.91499200000000003</c:v>
                </c:pt>
                <c:pt idx="3014">
                  <c:v>0.91446700000000003</c:v>
                </c:pt>
                <c:pt idx="3015">
                  <c:v>0.91556899999999997</c:v>
                </c:pt>
                <c:pt idx="3016">
                  <c:v>0.91946899999999998</c:v>
                </c:pt>
                <c:pt idx="3017">
                  <c:v>0.92613199999999996</c:v>
                </c:pt>
                <c:pt idx="3018">
                  <c:v>0.93458600000000003</c:v>
                </c:pt>
                <c:pt idx="3019">
                  <c:v>0.94305600000000001</c:v>
                </c:pt>
                <c:pt idx="3020">
                  <c:v>0.95054700000000003</c:v>
                </c:pt>
                <c:pt idx="3021">
                  <c:v>0.95788700000000004</c:v>
                </c:pt>
                <c:pt idx="3022">
                  <c:v>0.96659799999999996</c:v>
                </c:pt>
                <c:pt idx="3023">
                  <c:v>0.97811899999999996</c:v>
                </c:pt>
                <c:pt idx="3024">
                  <c:v>0.99238000000000004</c:v>
                </c:pt>
                <c:pt idx="3025">
                  <c:v>1.007757</c:v>
                </c:pt>
                <c:pt idx="3026">
                  <c:v>1.0229870000000001</c:v>
                </c:pt>
                <c:pt idx="3027">
                  <c:v>1.038249</c:v>
                </c:pt>
                <c:pt idx="3028">
                  <c:v>1.0544180000000001</c:v>
                </c:pt>
                <c:pt idx="3029">
                  <c:v>1.0723290000000001</c:v>
                </c:pt>
                <c:pt idx="3030">
                  <c:v>1.0923659999999999</c:v>
                </c:pt>
                <c:pt idx="3031">
                  <c:v>1.113939</c:v>
                </c:pt>
                <c:pt idx="3032">
                  <c:v>1.1355980000000001</c:v>
                </c:pt>
                <c:pt idx="3033">
                  <c:v>1.156077</c:v>
                </c:pt>
                <c:pt idx="3034">
                  <c:v>1.1746840000000001</c:v>
                </c:pt>
                <c:pt idx="3035">
                  <c:v>1.190329</c:v>
                </c:pt>
                <c:pt idx="3036">
                  <c:v>1.2017169999999999</c:v>
                </c:pt>
                <c:pt idx="3037">
                  <c:v>1.2098199999999999</c:v>
                </c:pt>
                <c:pt idx="3038">
                  <c:v>1.2185509999999999</c:v>
                </c:pt>
                <c:pt idx="3039">
                  <c:v>1.2292879999999999</c:v>
                </c:pt>
                <c:pt idx="3040">
                  <c:v>1.2389589999999999</c:v>
                </c:pt>
                <c:pt idx="3041">
                  <c:v>1.2455529999999999</c:v>
                </c:pt>
                <c:pt idx="3042">
                  <c:v>1.250324</c:v>
                </c:pt>
                <c:pt idx="3043">
                  <c:v>1.2546889999999999</c:v>
                </c:pt>
                <c:pt idx="3044">
                  <c:v>1.260189</c:v>
                </c:pt>
                <c:pt idx="3045">
                  <c:v>1.267835</c:v>
                </c:pt>
                <c:pt idx="3046">
                  <c:v>1.27684</c:v>
                </c:pt>
                <c:pt idx="3047">
                  <c:v>1.2854779999999999</c:v>
                </c:pt>
                <c:pt idx="3048">
                  <c:v>1.291841</c:v>
                </c:pt>
                <c:pt idx="3049">
                  <c:v>1.2951250000000001</c:v>
                </c:pt>
                <c:pt idx="3050">
                  <c:v>1.2969790000000001</c:v>
                </c:pt>
                <c:pt idx="3051">
                  <c:v>1.299501</c:v>
                </c:pt>
                <c:pt idx="3052">
                  <c:v>1.3031539999999999</c:v>
                </c:pt>
                <c:pt idx="3053">
                  <c:v>1.3074269999999999</c:v>
                </c:pt>
                <c:pt idx="3054">
                  <c:v>1.311682</c:v>
                </c:pt>
                <c:pt idx="3055">
                  <c:v>1.3150999999999999</c:v>
                </c:pt>
                <c:pt idx="3056">
                  <c:v>1.3169489999999999</c:v>
                </c:pt>
                <c:pt idx="3057">
                  <c:v>1.317339</c:v>
                </c:pt>
                <c:pt idx="3058">
                  <c:v>1.3166709999999999</c:v>
                </c:pt>
                <c:pt idx="3059">
                  <c:v>1.314371</c:v>
                </c:pt>
                <c:pt idx="3060">
                  <c:v>1.309558</c:v>
                </c:pt>
                <c:pt idx="3061">
                  <c:v>1.302489</c:v>
                </c:pt>
                <c:pt idx="3062">
                  <c:v>1.294062</c:v>
                </c:pt>
                <c:pt idx="3063">
                  <c:v>1.284206</c:v>
                </c:pt>
                <c:pt idx="3064">
                  <c:v>1.272664</c:v>
                </c:pt>
                <c:pt idx="3065">
                  <c:v>1.2607470000000001</c:v>
                </c:pt>
                <c:pt idx="3066">
                  <c:v>1.2492570000000001</c:v>
                </c:pt>
                <c:pt idx="3067">
                  <c:v>1.2374400000000001</c:v>
                </c:pt>
                <c:pt idx="3068">
                  <c:v>1.225606</c:v>
                </c:pt>
                <c:pt idx="3069">
                  <c:v>1.214394</c:v>
                </c:pt>
                <c:pt idx="3070">
                  <c:v>1.2037370000000001</c:v>
                </c:pt>
                <c:pt idx="3071">
                  <c:v>1.1925749999999999</c:v>
                </c:pt>
                <c:pt idx="3072">
                  <c:v>1.1796040000000001</c:v>
                </c:pt>
                <c:pt idx="3073">
                  <c:v>1.16536</c:v>
                </c:pt>
                <c:pt idx="3074">
                  <c:v>1.15178</c:v>
                </c:pt>
                <c:pt idx="3075">
                  <c:v>1.139615</c:v>
                </c:pt>
                <c:pt idx="3076">
                  <c:v>1.128746</c:v>
                </c:pt>
                <c:pt idx="3077">
                  <c:v>1.1190629999999999</c:v>
                </c:pt>
                <c:pt idx="3078">
                  <c:v>1.110204</c:v>
                </c:pt>
                <c:pt idx="3079">
                  <c:v>1.1015170000000001</c:v>
                </c:pt>
                <c:pt idx="3080">
                  <c:v>1.0926549999999999</c:v>
                </c:pt>
                <c:pt idx="3081">
                  <c:v>1.0837889999999999</c:v>
                </c:pt>
                <c:pt idx="3082">
                  <c:v>1.0749880000000001</c:v>
                </c:pt>
                <c:pt idx="3083">
                  <c:v>1.065798</c:v>
                </c:pt>
                <c:pt idx="3084">
                  <c:v>1.0557529999999999</c:v>
                </c:pt>
                <c:pt idx="3085">
                  <c:v>1.0447379999999999</c:v>
                </c:pt>
                <c:pt idx="3086">
                  <c:v>1.0319449999999999</c:v>
                </c:pt>
                <c:pt idx="3087">
                  <c:v>1.015674</c:v>
                </c:pt>
                <c:pt idx="3088">
                  <c:v>0.995834</c:v>
                </c:pt>
                <c:pt idx="3089">
                  <c:v>0.973553</c:v>
                </c:pt>
                <c:pt idx="3090">
                  <c:v>0.95023500000000005</c:v>
                </c:pt>
                <c:pt idx="3091">
                  <c:v>0.92782299999999995</c:v>
                </c:pt>
                <c:pt idx="3092">
                  <c:v>0.907358</c:v>
                </c:pt>
                <c:pt idx="3093">
                  <c:v>0.88813299999999995</c:v>
                </c:pt>
                <c:pt idx="3094">
                  <c:v>0.86890500000000004</c:v>
                </c:pt>
                <c:pt idx="3095">
                  <c:v>0.84884499999999996</c:v>
                </c:pt>
                <c:pt idx="3096">
                  <c:v>0.82802699999999996</c:v>
                </c:pt>
                <c:pt idx="3097">
                  <c:v>0.807481</c:v>
                </c:pt>
                <c:pt idx="3098">
                  <c:v>0.78798800000000002</c:v>
                </c:pt>
                <c:pt idx="3099">
                  <c:v>0.76964399999999999</c:v>
                </c:pt>
                <c:pt idx="3100">
                  <c:v>0.75236099999999995</c:v>
                </c:pt>
                <c:pt idx="3101">
                  <c:v>0.73573900000000003</c:v>
                </c:pt>
                <c:pt idx="3102">
                  <c:v>0.71931400000000001</c:v>
                </c:pt>
                <c:pt idx="3103">
                  <c:v>0.703318</c:v>
                </c:pt>
                <c:pt idx="3104">
                  <c:v>0.68832099999999996</c:v>
                </c:pt>
                <c:pt idx="3105">
                  <c:v>0.674431</c:v>
                </c:pt>
                <c:pt idx="3106">
                  <c:v>0.66120699999999999</c:v>
                </c:pt>
                <c:pt idx="3107">
                  <c:v>0.64805999999999997</c:v>
                </c:pt>
                <c:pt idx="3108">
                  <c:v>0.63444</c:v>
                </c:pt>
                <c:pt idx="3109">
                  <c:v>0.61958299999999999</c:v>
                </c:pt>
                <c:pt idx="3110">
                  <c:v>0.60249600000000003</c:v>
                </c:pt>
                <c:pt idx="3111">
                  <c:v>0.58344300000000004</c:v>
                </c:pt>
                <c:pt idx="3112">
                  <c:v>0.56462900000000005</c:v>
                </c:pt>
                <c:pt idx="3113">
                  <c:v>0.54718900000000004</c:v>
                </c:pt>
                <c:pt idx="3114">
                  <c:v>0.53066199999999997</c:v>
                </c:pt>
                <c:pt idx="3115">
                  <c:v>0.51441199999999998</c:v>
                </c:pt>
                <c:pt idx="3116">
                  <c:v>0.49817400000000001</c:v>
                </c:pt>
                <c:pt idx="3117">
                  <c:v>0.48208899999999999</c:v>
                </c:pt>
                <c:pt idx="3118">
                  <c:v>0.466528</c:v>
                </c:pt>
                <c:pt idx="3119">
                  <c:v>0.45182099999999997</c:v>
                </c:pt>
                <c:pt idx="3120">
                  <c:v>0.43801099999999998</c:v>
                </c:pt>
                <c:pt idx="3121">
                  <c:v>0.42486600000000002</c:v>
                </c:pt>
                <c:pt idx="3122">
                  <c:v>0.41212399999999999</c:v>
                </c:pt>
                <c:pt idx="3123">
                  <c:v>0.39969500000000002</c:v>
                </c:pt>
                <c:pt idx="3124">
                  <c:v>0.38756499999999999</c:v>
                </c:pt>
                <c:pt idx="3125">
                  <c:v>0.37584699999999999</c:v>
                </c:pt>
                <c:pt idx="3126">
                  <c:v>0.36514600000000003</c:v>
                </c:pt>
                <c:pt idx="3127">
                  <c:v>0.356375</c:v>
                </c:pt>
                <c:pt idx="3128">
                  <c:v>0.34980099999999997</c:v>
                </c:pt>
                <c:pt idx="3129">
                  <c:v>0.344912</c:v>
                </c:pt>
                <c:pt idx="3130">
                  <c:v>0.34115699999999999</c:v>
                </c:pt>
                <c:pt idx="3131">
                  <c:v>0.338445</c:v>
                </c:pt>
                <c:pt idx="3132">
                  <c:v>0.33670899999999998</c:v>
                </c:pt>
                <c:pt idx="3133">
                  <c:v>0.33538299999999999</c:v>
                </c:pt>
                <c:pt idx="3134">
                  <c:v>0.33352599999999999</c:v>
                </c:pt>
                <c:pt idx="3135">
                  <c:v>0.33074900000000002</c:v>
                </c:pt>
                <c:pt idx="3136">
                  <c:v>0.32790599999999998</c:v>
                </c:pt>
                <c:pt idx="3137">
                  <c:v>0.32615</c:v>
                </c:pt>
                <c:pt idx="3138">
                  <c:v>0.32608999999999999</c:v>
                </c:pt>
                <c:pt idx="3139">
                  <c:v>0.32799499999999998</c:v>
                </c:pt>
                <c:pt idx="3140">
                  <c:v>0.332125</c:v>
                </c:pt>
                <c:pt idx="3141">
                  <c:v>0.33868399999999999</c:v>
                </c:pt>
                <c:pt idx="3142">
                  <c:v>0.34774699999999997</c:v>
                </c:pt>
                <c:pt idx="3143">
                  <c:v>0.35921599999999998</c:v>
                </c:pt>
                <c:pt idx="3144">
                  <c:v>0.37263099999999999</c:v>
                </c:pt>
                <c:pt idx="3145">
                  <c:v>0.38705600000000001</c:v>
                </c:pt>
                <c:pt idx="3146">
                  <c:v>0.401611</c:v>
                </c:pt>
                <c:pt idx="3147">
                  <c:v>0.41628300000000001</c:v>
                </c:pt>
                <c:pt idx="3148">
                  <c:v>0.43150899999999998</c:v>
                </c:pt>
                <c:pt idx="3149">
                  <c:v>0.44745099999999999</c:v>
                </c:pt>
                <c:pt idx="3150">
                  <c:v>0.46400000000000002</c:v>
                </c:pt>
                <c:pt idx="3151">
                  <c:v>0.480935</c:v>
                </c:pt>
                <c:pt idx="3152">
                  <c:v>0.49783699999999997</c:v>
                </c:pt>
                <c:pt idx="3153">
                  <c:v>0.51408399999999999</c:v>
                </c:pt>
                <c:pt idx="3154">
                  <c:v>0.52911399999999997</c:v>
                </c:pt>
                <c:pt idx="3155">
                  <c:v>0.54235100000000003</c:v>
                </c:pt>
                <c:pt idx="3156">
                  <c:v>0.552705</c:v>
                </c:pt>
                <c:pt idx="3157">
                  <c:v>0.55918299999999999</c:v>
                </c:pt>
                <c:pt idx="3158">
                  <c:v>0.562253</c:v>
                </c:pt>
                <c:pt idx="3159">
                  <c:v>0.56355200000000005</c:v>
                </c:pt>
                <c:pt idx="3160">
                  <c:v>0.56496800000000003</c:v>
                </c:pt>
                <c:pt idx="3161">
                  <c:v>0.56755299999999997</c:v>
                </c:pt>
                <c:pt idx="3162">
                  <c:v>0.57128900000000005</c:v>
                </c:pt>
                <c:pt idx="3163">
                  <c:v>0.57572500000000004</c:v>
                </c:pt>
                <c:pt idx="3164">
                  <c:v>0.58043400000000001</c:v>
                </c:pt>
                <c:pt idx="3165">
                  <c:v>0.58532399999999996</c:v>
                </c:pt>
                <c:pt idx="3166">
                  <c:v>0.59059799999999996</c:v>
                </c:pt>
                <c:pt idx="3167">
                  <c:v>0.59631100000000004</c:v>
                </c:pt>
                <c:pt idx="3168">
                  <c:v>0.60204899999999995</c:v>
                </c:pt>
                <c:pt idx="3169">
                  <c:v>0.60710799999999998</c:v>
                </c:pt>
                <c:pt idx="3170">
                  <c:v>0.61126199999999997</c:v>
                </c:pt>
                <c:pt idx="3171">
                  <c:v>0.61514400000000002</c:v>
                </c:pt>
                <c:pt idx="3172">
                  <c:v>0.619259</c:v>
                </c:pt>
                <c:pt idx="3173">
                  <c:v>0.62356900000000004</c:v>
                </c:pt>
                <c:pt idx="3174">
                  <c:v>0.62791699999999995</c:v>
                </c:pt>
                <c:pt idx="3175">
                  <c:v>0.63215100000000002</c:v>
                </c:pt>
                <c:pt idx="3176">
                  <c:v>0.63593</c:v>
                </c:pt>
                <c:pt idx="3177">
                  <c:v>0.63866900000000004</c:v>
                </c:pt>
                <c:pt idx="3178">
                  <c:v>0.63980899999999996</c:v>
                </c:pt>
                <c:pt idx="3179">
                  <c:v>0.63908600000000004</c:v>
                </c:pt>
                <c:pt idx="3180">
                  <c:v>0.63670899999999997</c:v>
                </c:pt>
                <c:pt idx="3181">
                  <c:v>0.63368899999999995</c:v>
                </c:pt>
                <c:pt idx="3182">
                  <c:v>0.63148599999999999</c:v>
                </c:pt>
                <c:pt idx="3183">
                  <c:v>0.63062499999999999</c:v>
                </c:pt>
                <c:pt idx="3184">
                  <c:v>0.63061400000000001</c:v>
                </c:pt>
                <c:pt idx="3185">
                  <c:v>0.63039500000000004</c:v>
                </c:pt>
                <c:pt idx="3186">
                  <c:v>0.62902999999999998</c:v>
                </c:pt>
                <c:pt idx="3187">
                  <c:v>0.62674600000000003</c:v>
                </c:pt>
                <c:pt idx="3188">
                  <c:v>0.62424000000000002</c:v>
                </c:pt>
                <c:pt idx="3189">
                  <c:v>0.62197599999999997</c:v>
                </c:pt>
                <c:pt idx="3190">
                  <c:v>0.62003399999999997</c:v>
                </c:pt>
                <c:pt idx="3191">
                  <c:v>0.61813799999999997</c:v>
                </c:pt>
                <c:pt idx="3192">
                  <c:v>0.61591499999999999</c:v>
                </c:pt>
                <c:pt idx="3193">
                  <c:v>0.61312</c:v>
                </c:pt>
                <c:pt idx="3194">
                  <c:v>0.60978900000000003</c:v>
                </c:pt>
                <c:pt idx="3195">
                  <c:v>0.60621000000000003</c:v>
                </c:pt>
                <c:pt idx="3196">
                  <c:v>0.60266299999999995</c:v>
                </c:pt>
                <c:pt idx="3197">
                  <c:v>0.59934100000000001</c:v>
                </c:pt>
                <c:pt idx="3198">
                  <c:v>0.59636999999999996</c:v>
                </c:pt>
                <c:pt idx="3199">
                  <c:v>0.59386300000000003</c:v>
                </c:pt>
                <c:pt idx="3200">
                  <c:v>0.591978</c:v>
                </c:pt>
                <c:pt idx="3201">
                  <c:v>0.59085600000000005</c:v>
                </c:pt>
                <c:pt idx="3202">
                  <c:v>0.59041699999999997</c:v>
                </c:pt>
                <c:pt idx="3203">
                  <c:v>0.59028599999999998</c:v>
                </c:pt>
                <c:pt idx="3204">
                  <c:v>0.59018099999999996</c:v>
                </c:pt>
                <c:pt idx="3205">
                  <c:v>0.59038800000000002</c:v>
                </c:pt>
                <c:pt idx="3206">
                  <c:v>0.59149300000000005</c:v>
                </c:pt>
                <c:pt idx="3207">
                  <c:v>0.59375900000000004</c:v>
                </c:pt>
                <c:pt idx="3208">
                  <c:v>0.59682999999999997</c:v>
                </c:pt>
                <c:pt idx="3209">
                  <c:v>0.59980999999999995</c:v>
                </c:pt>
                <c:pt idx="3210">
                  <c:v>0.60210900000000001</c:v>
                </c:pt>
                <c:pt idx="3211">
                  <c:v>0.60442600000000002</c:v>
                </c:pt>
                <c:pt idx="3212">
                  <c:v>0.60750499999999996</c:v>
                </c:pt>
                <c:pt idx="3213">
                  <c:v>0.61124599999999996</c:v>
                </c:pt>
                <c:pt idx="3214">
                  <c:v>0.61532699999999996</c:v>
                </c:pt>
                <c:pt idx="3215">
                  <c:v>0.61977700000000002</c:v>
                </c:pt>
                <c:pt idx="3216">
                  <c:v>0.62487899999999996</c:v>
                </c:pt>
                <c:pt idx="3217">
                  <c:v>0.63076200000000004</c:v>
                </c:pt>
                <c:pt idx="3218">
                  <c:v>0.637355</c:v>
                </c:pt>
                <c:pt idx="3219">
                  <c:v>0.644617</c:v>
                </c:pt>
                <c:pt idx="3220">
                  <c:v>0.65258700000000003</c:v>
                </c:pt>
                <c:pt idx="3221">
                  <c:v>0.66114799999999996</c:v>
                </c:pt>
                <c:pt idx="3222">
                  <c:v>0.66997300000000004</c:v>
                </c:pt>
                <c:pt idx="3223">
                  <c:v>0.67880600000000002</c:v>
                </c:pt>
                <c:pt idx="3224">
                  <c:v>0.68757199999999996</c:v>
                </c:pt>
                <c:pt idx="3225">
                  <c:v>0.696156</c:v>
                </c:pt>
                <c:pt idx="3226">
                  <c:v>0.70431600000000005</c:v>
                </c:pt>
                <c:pt idx="3227">
                  <c:v>0.71200600000000003</c:v>
                </c:pt>
                <c:pt idx="3228">
                  <c:v>0.71962999999999999</c:v>
                </c:pt>
                <c:pt idx="3229">
                  <c:v>0.72759300000000005</c:v>
                </c:pt>
                <c:pt idx="3230">
                  <c:v>0.73558900000000005</c:v>
                </c:pt>
                <c:pt idx="3231">
                  <c:v>0.74286099999999999</c:v>
                </c:pt>
                <c:pt idx="3232">
                  <c:v>0.74882400000000005</c:v>
                </c:pt>
                <c:pt idx="3233">
                  <c:v>0.75312100000000004</c:v>
                </c:pt>
                <c:pt idx="3234">
                  <c:v>0.75588999999999995</c:v>
                </c:pt>
                <c:pt idx="3235">
                  <c:v>0.75815399999999999</c:v>
                </c:pt>
                <c:pt idx="3236">
                  <c:v>0.760737</c:v>
                </c:pt>
                <c:pt idx="3237">
                  <c:v>0.76343899999999998</c:v>
                </c:pt>
                <c:pt idx="3238">
                  <c:v>0.765791</c:v>
                </c:pt>
                <c:pt idx="3239">
                  <c:v>0.76761500000000005</c:v>
                </c:pt>
                <c:pt idx="3240">
                  <c:v>0.76914300000000002</c:v>
                </c:pt>
                <c:pt idx="3241">
                  <c:v>0.77068700000000001</c:v>
                </c:pt>
                <c:pt idx="3242">
                  <c:v>0.77230900000000002</c:v>
                </c:pt>
                <c:pt idx="3243">
                  <c:v>0.77365700000000004</c:v>
                </c:pt>
                <c:pt idx="3244">
                  <c:v>0.774038</c:v>
                </c:pt>
                <c:pt idx="3245">
                  <c:v>0.77307300000000001</c:v>
                </c:pt>
                <c:pt idx="3246">
                  <c:v>0.77137500000000003</c:v>
                </c:pt>
                <c:pt idx="3247">
                  <c:v>0.76993999999999996</c:v>
                </c:pt>
                <c:pt idx="3248">
                  <c:v>0.76924099999999995</c:v>
                </c:pt>
                <c:pt idx="3249">
                  <c:v>0.76915800000000001</c:v>
                </c:pt>
                <c:pt idx="3250">
                  <c:v>0.76940399999999998</c:v>
                </c:pt>
                <c:pt idx="3251">
                  <c:v>0.76984600000000003</c:v>
                </c:pt>
                <c:pt idx="3252">
                  <c:v>0.77041000000000004</c:v>
                </c:pt>
                <c:pt idx="3253">
                  <c:v>0.77080899999999997</c:v>
                </c:pt>
                <c:pt idx="3254">
                  <c:v>0.77059200000000005</c:v>
                </c:pt>
                <c:pt idx="3255">
                  <c:v>0.76954900000000004</c:v>
                </c:pt>
                <c:pt idx="3256">
                  <c:v>0.76804899999999998</c:v>
                </c:pt>
                <c:pt idx="3257">
                  <c:v>0.76673199999999997</c:v>
                </c:pt>
                <c:pt idx="3258">
                  <c:v>0.76602400000000004</c:v>
                </c:pt>
                <c:pt idx="3259">
                  <c:v>0.76605900000000005</c:v>
                </c:pt>
                <c:pt idx="3260">
                  <c:v>0.76666699999999999</c:v>
                </c:pt>
                <c:pt idx="3261">
                  <c:v>0.767397</c:v>
                </c:pt>
                <c:pt idx="3262">
                  <c:v>0.76783699999999999</c:v>
                </c:pt>
                <c:pt idx="3263">
                  <c:v>0.76802999999999999</c:v>
                </c:pt>
                <c:pt idx="3264">
                  <c:v>0.76837</c:v>
                </c:pt>
                <c:pt idx="3265">
                  <c:v>0.76898999999999995</c:v>
                </c:pt>
                <c:pt idx="3266">
                  <c:v>0.76959299999999997</c:v>
                </c:pt>
                <c:pt idx="3267">
                  <c:v>0.76973400000000003</c:v>
                </c:pt>
                <c:pt idx="3268">
                  <c:v>0.76924199999999998</c:v>
                </c:pt>
                <c:pt idx="3269">
                  <c:v>0.76863700000000001</c:v>
                </c:pt>
                <c:pt idx="3270">
                  <c:v>0.76880599999999999</c:v>
                </c:pt>
                <c:pt idx="3271">
                  <c:v>0.76991600000000004</c:v>
                </c:pt>
                <c:pt idx="3272">
                  <c:v>0.77123200000000003</c:v>
                </c:pt>
                <c:pt idx="3273">
                  <c:v>0.77182899999999999</c:v>
                </c:pt>
                <c:pt idx="3274">
                  <c:v>0.77119700000000002</c:v>
                </c:pt>
                <c:pt idx="3275">
                  <c:v>0.76940500000000001</c:v>
                </c:pt>
                <c:pt idx="3276">
                  <c:v>0.766679</c:v>
                </c:pt>
                <c:pt idx="3277">
                  <c:v>0.76297199999999998</c:v>
                </c:pt>
                <c:pt idx="3278">
                  <c:v>0.75807400000000003</c:v>
                </c:pt>
                <c:pt idx="3279">
                  <c:v>0.75207500000000005</c:v>
                </c:pt>
                <c:pt idx="3280">
                  <c:v>0.74557300000000004</c:v>
                </c:pt>
                <c:pt idx="3281">
                  <c:v>0.73907999999999996</c:v>
                </c:pt>
                <c:pt idx="3282">
                  <c:v>0.73257000000000005</c:v>
                </c:pt>
                <c:pt idx="3283">
                  <c:v>0.72585999999999995</c:v>
                </c:pt>
                <c:pt idx="3284">
                  <c:v>0.71893499999999999</c:v>
                </c:pt>
                <c:pt idx="3285">
                  <c:v>0.71192299999999997</c:v>
                </c:pt>
                <c:pt idx="3286">
                  <c:v>0.70505700000000004</c:v>
                </c:pt>
                <c:pt idx="3287">
                  <c:v>0.69860900000000004</c:v>
                </c:pt>
                <c:pt idx="3288">
                  <c:v>0.69265100000000002</c:v>
                </c:pt>
                <c:pt idx="3289">
                  <c:v>0.68684000000000001</c:v>
                </c:pt>
                <c:pt idx="3290">
                  <c:v>0.68062699999999998</c:v>
                </c:pt>
                <c:pt idx="3291">
                  <c:v>0.67374999999999996</c:v>
                </c:pt>
                <c:pt idx="3292">
                  <c:v>0.66631200000000002</c:v>
                </c:pt>
                <c:pt idx="3293">
                  <c:v>0.65854599999999996</c:v>
                </c:pt>
                <c:pt idx="3294">
                  <c:v>0.65060499999999999</c:v>
                </c:pt>
                <c:pt idx="3295">
                  <c:v>0.64239999999999997</c:v>
                </c:pt>
                <c:pt idx="3296">
                  <c:v>0.63360099999999997</c:v>
                </c:pt>
                <c:pt idx="3297">
                  <c:v>0.623919</c:v>
                </c:pt>
                <c:pt idx="3298">
                  <c:v>0.61346100000000003</c:v>
                </c:pt>
                <c:pt idx="3299">
                  <c:v>0.60265199999999997</c:v>
                </c:pt>
                <c:pt idx="3300">
                  <c:v>0.59178500000000001</c:v>
                </c:pt>
                <c:pt idx="3301">
                  <c:v>0.58088099999999998</c:v>
                </c:pt>
                <c:pt idx="3302">
                  <c:v>0.569913</c:v>
                </c:pt>
                <c:pt idx="3303">
                  <c:v>0.55894699999999997</c:v>
                </c:pt>
                <c:pt idx="3304">
                  <c:v>0.54807799999999995</c:v>
                </c:pt>
                <c:pt idx="3305">
                  <c:v>0.53736399999999995</c:v>
                </c:pt>
                <c:pt idx="3306">
                  <c:v>0.52692600000000001</c:v>
                </c:pt>
                <c:pt idx="3307">
                  <c:v>0.51700900000000005</c:v>
                </c:pt>
                <c:pt idx="3308">
                  <c:v>0.50783699999999998</c:v>
                </c:pt>
                <c:pt idx="3309">
                  <c:v>0.49948300000000001</c:v>
                </c:pt>
                <c:pt idx="3310">
                  <c:v>0.49188700000000002</c:v>
                </c:pt>
                <c:pt idx="3311">
                  <c:v>0.48488199999999998</c:v>
                </c:pt>
                <c:pt idx="3312">
                  <c:v>0.478157</c:v>
                </c:pt>
                <c:pt idx="3313">
                  <c:v>0.47138400000000003</c:v>
                </c:pt>
                <c:pt idx="3314">
                  <c:v>0.464536</c:v>
                </c:pt>
                <c:pt idx="3315">
                  <c:v>0.45793299999999998</c:v>
                </c:pt>
                <c:pt idx="3316">
                  <c:v>0.45184600000000003</c:v>
                </c:pt>
                <c:pt idx="3317">
                  <c:v>0.44634000000000001</c:v>
                </c:pt>
                <c:pt idx="3318">
                  <c:v>0.44146200000000002</c:v>
                </c:pt>
                <c:pt idx="3319">
                  <c:v>0.43726999999999999</c:v>
                </c:pt>
                <c:pt idx="3320">
                  <c:v>0.43370799999999998</c:v>
                </c:pt>
                <c:pt idx="3321">
                  <c:v>0.43054900000000002</c:v>
                </c:pt>
                <c:pt idx="3322">
                  <c:v>0.42741899999999999</c:v>
                </c:pt>
                <c:pt idx="3323">
                  <c:v>0.42396400000000001</c:v>
                </c:pt>
                <c:pt idx="3324">
                  <c:v>0.42008699999999999</c:v>
                </c:pt>
                <c:pt idx="3325">
                  <c:v>0.41598600000000002</c:v>
                </c:pt>
                <c:pt idx="3326">
                  <c:v>0.41193299999999999</c:v>
                </c:pt>
                <c:pt idx="3327">
                  <c:v>0.408084</c:v>
                </c:pt>
                <c:pt idx="3328">
                  <c:v>0.40445900000000001</c:v>
                </c:pt>
                <c:pt idx="3329">
                  <c:v>0.40103</c:v>
                </c:pt>
                <c:pt idx="3330">
                  <c:v>0.39777600000000002</c:v>
                </c:pt>
                <c:pt idx="3331">
                  <c:v>0.39469900000000002</c:v>
                </c:pt>
                <c:pt idx="3332">
                  <c:v>0.391818</c:v>
                </c:pt>
                <c:pt idx="3333">
                  <c:v>0.38915899999999998</c:v>
                </c:pt>
                <c:pt idx="3334">
                  <c:v>0.38674599999999998</c:v>
                </c:pt>
                <c:pt idx="3335">
                  <c:v>0.38460899999999998</c:v>
                </c:pt>
                <c:pt idx="3336">
                  <c:v>0.38278299999999998</c:v>
                </c:pt>
                <c:pt idx="3337">
                  <c:v>0.381274</c:v>
                </c:pt>
                <c:pt idx="3338">
                  <c:v>0.38001699999999999</c:v>
                </c:pt>
                <c:pt idx="3339">
                  <c:v>0.37888899999999998</c:v>
                </c:pt>
                <c:pt idx="3340">
                  <c:v>0.37781300000000001</c:v>
                </c:pt>
                <c:pt idx="3341">
                  <c:v>0.37686599999999998</c:v>
                </c:pt>
                <c:pt idx="3342">
                  <c:v>0.37622699999999998</c:v>
                </c:pt>
                <c:pt idx="3343">
                  <c:v>0.37596000000000002</c:v>
                </c:pt>
                <c:pt idx="3344">
                  <c:v>0.37583699999999998</c:v>
                </c:pt>
                <c:pt idx="3345">
                  <c:v>0.37544300000000003</c:v>
                </c:pt>
                <c:pt idx="3346">
                  <c:v>0.37450499999999998</c:v>
                </c:pt>
                <c:pt idx="3347">
                  <c:v>0.37319200000000002</c:v>
                </c:pt>
                <c:pt idx="3348">
                  <c:v>0.37198999999999999</c:v>
                </c:pt>
                <c:pt idx="3349">
                  <c:v>0.37124099999999999</c:v>
                </c:pt>
                <c:pt idx="3350">
                  <c:v>0.37091299999999999</c:v>
                </c:pt>
                <c:pt idx="3351">
                  <c:v>0.37079000000000001</c:v>
                </c:pt>
                <c:pt idx="3352">
                  <c:v>0.37077399999999999</c:v>
                </c:pt>
                <c:pt idx="3353">
                  <c:v>0.37093399999999999</c:v>
                </c:pt>
                <c:pt idx="3354">
                  <c:v>0.371334</c:v>
                </c:pt>
                <c:pt idx="3355">
                  <c:v>0.37195600000000001</c:v>
                </c:pt>
                <c:pt idx="3356">
                  <c:v>0.37276399999999998</c:v>
                </c:pt>
                <c:pt idx="3357">
                  <c:v>0.37375399999999998</c:v>
                </c:pt>
                <c:pt idx="3358">
                  <c:v>0.37493300000000002</c:v>
                </c:pt>
                <c:pt idx="3359">
                  <c:v>0.37627100000000002</c:v>
                </c:pt>
                <c:pt idx="3360">
                  <c:v>0.37768099999999999</c:v>
                </c:pt>
                <c:pt idx="3361">
                  <c:v>0.37905800000000001</c:v>
                </c:pt>
                <c:pt idx="3362">
                  <c:v>0.380359</c:v>
                </c:pt>
                <c:pt idx="3363">
                  <c:v>0.38163599999999998</c:v>
                </c:pt>
                <c:pt idx="3364">
                  <c:v>0.38298100000000002</c:v>
                </c:pt>
                <c:pt idx="3365">
                  <c:v>0.38444400000000001</c:v>
                </c:pt>
                <c:pt idx="3366">
                  <c:v>0.385992</c:v>
                </c:pt>
                <c:pt idx="3367">
                  <c:v>0.38753199999999999</c:v>
                </c:pt>
                <c:pt idx="3368">
                  <c:v>0.38898899999999997</c:v>
                </c:pt>
                <c:pt idx="3369">
                  <c:v>0.39035599999999998</c:v>
                </c:pt>
                <c:pt idx="3370">
                  <c:v>0.391681</c:v>
                </c:pt>
                <c:pt idx="3371">
                  <c:v>0.393011</c:v>
                </c:pt>
                <c:pt idx="3372">
                  <c:v>0.394341</c:v>
                </c:pt>
                <c:pt idx="3373">
                  <c:v>0.39555499999999999</c:v>
                </c:pt>
                <c:pt idx="3374">
                  <c:v>0.39646100000000001</c:v>
                </c:pt>
                <c:pt idx="3375">
                  <c:v>0.39692499999999997</c:v>
                </c:pt>
                <c:pt idx="3376">
                  <c:v>0.39696100000000001</c:v>
                </c:pt>
                <c:pt idx="3377">
                  <c:v>0.39665</c:v>
                </c:pt>
                <c:pt idx="3378">
                  <c:v>0.39602300000000001</c:v>
                </c:pt>
                <c:pt idx="3379">
                  <c:v>0.395096</c:v>
                </c:pt>
                <c:pt idx="3380">
                  <c:v>0.39391799999999999</c:v>
                </c:pt>
                <c:pt idx="3381">
                  <c:v>0.39253300000000002</c:v>
                </c:pt>
                <c:pt idx="3382">
                  <c:v>0.39089499999999999</c:v>
                </c:pt>
                <c:pt idx="3383">
                  <c:v>0.38888499999999998</c:v>
                </c:pt>
                <c:pt idx="3384">
                  <c:v>0.38644400000000001</c:v>
                </c:pt>
                <c:pt idx="3385">
                  <c:v>0.38366899999999998</c:v>
                </c:pt>
                <c:pt idx="3386">
                  <c:v>0.38075700000000001</c:v>
                </c:pt>
                <c:pt idx="3387">
                  <c:v>0.37781799999999999</c:v>
                </c:pt>
                <c:pt idx="3388">
                  <c:v>0.37477899999999997</c:v>
                </c:pt>
                <c:pt idx="3389">
                  <c:v>0.37148199999999998</c:v>
                </c:pt>
                <c:pt idx="3390">
                  <c:v>0.36785400000000001</c:v>
                </c:pt>
                <c:pt idx="3391">
                  <c:v>0.36397699999999999</c:v>
                </c:pt>
                <c:pt idx="3392">
                  <c:v>0.36000199999999999</c:v>
                </c:pt>
                <c:pt idx="3393">
                  <c:v>0.35603600000000002</c:v>
                </c:pt>
                <c:pt idx="3394">
                  <c:v>0.35211300000000001</c:v>
                </c:pt>
                <c:pt idx="3395">
                  <c:v>0.34823799999999999</c:v>
                </c:pt>
                <c:pt idx="3396">
                  <c:v>0.34442200000000001</c:v>
                </c:pt>
                <c:pt idx="3397">
                  <c:v>0.34068199999999998</c:v>
                </c:pt>
                <c:pt idx="3398">
                  <c:v>0.33704699999999999</c:v>
                </c:pt>
                <c:pt idx="3399">
                  <c:v>0.333561</c:v>
                </c:pt>
                <c:pt idx="3400">
                  <c:v>0.330258</c:v>
                </c:pt>
                <c:pt idx="3401">
                  <c:v>0.32715899999999998</c:v>
                </c:pt>
                <c:pt idx="3402">
                  <c:v>0.32430399999999998</c:v>
                </c:pt>
                <c:pt idx="3403">
                  <c:v>0.321774</c:v>
                </c:pt>
                <c:pt idx="3404">
                  <c:v>0.31962800000000002</c:v>
                </c:pt>
                <c:pt idx="3405">
                  <c:v>0.317828</c:v>
                </c:pt>
                <c:pt idx="3406">
                  <c:v>0.31625500000000001</c:v>
                </c:pt>
                <c:pt idx="3407">
                  <c:v>0.31481999999999999</c:v>
                </c:pt>
                <c:pt idx="3408">
                  <c:v>0.31354100000000001</c:v>
                </c:pt>
                <c:pt idx="3409">
                  <c:v>0.31249199999999999</c:v>
                </c:pt>
                <c:pt idx="3410">
                  <c:v>0.31168099999999999</c:v>
                </c:pt>
                <c:pt idx="3411">
                  <c:v>0.31100800000000001</c:v>
                </c:pt>
                <c:pt idx="3412">
                  <c:v>0.31033300000000003</c:v>
                </c:pt>
                <c:pt idx="3413">
                  <c:v>0.30959599999999998</c:v>
                </c:pt>
                <c:pt idx="3414">
                  <c:v>0.308861</c:v>
                </c:pt>
                <c:pt idx="3415">
                  <c:v>0.30823899999999999</c:v>
                </c:pt>
                <c:pt idx="3416">
                  <c:v>0.30777100000000002</c:v>
                </c:pt>
                <c:pt idx="3417">
                  <c:v>0.30739499999999997</c:v>
                </c:pt>
                <c:pt idx="3418">
                  <c:v>0.30700499999999997</c:v>
                </c:pt>
                <c:pt idx="3419">
                  <c:v>0.30654500000000001</c:v>
                </c:pt>
                <c:pt idx="3420">
                  <c:v>0.30604500000000001</c:v>
                </c:pt>
                <c:pt idx="3421">
                  <c:v>0.30558400000000002</c:v>
                </c:pt>
                <c:pt idx="3422">
                  <c:v>0.30520599999999998</c:v>
                </c:pt>
                <c:pt idx="3423">
                  <c:v>0.30489500000000003</c:v>
                </c:pt>
                <c:pt idx="3424">
                  <c:v>0.30461700000000003</c:v>
                </c:pt>
                <c:pt idx="3425">
                  <c:v>0.30437799999999998</c:v>
                </c:pt>
                <c:pt idx="3426">
                  <c:v>0.30423499999999998</c:v>
                </c:pt>
                <c:pt idx="3427">
                  <c:v>0.30426799999999998</c:v>
                </c:pt>
                <c:pt idx="3428">
                  <c:v>0.30454500000000001</c:v>
                </c:pt>
                <c:pt idx="3429">
                  <c:v>0.30505900000000002</c:v>
                </c:pt>
                <c:pt idx="3430">
                  <c:v>0.30573400000000001</c:v>
                </c:pt>
                <c:pt idx="3431">
                  <c:v>0.30649700000000002</c:v>
                </c:pt>
                <c:pt idx="3432">
                  <c:v>0.30734099999999998</c:v>
                </c:pt>
                <c:pt idx="3433">
                  <c:v>0.30832100000000001</c:v>
                </c:pt>
                <c:pt idx="3434">
                  <c:v>0.30951400000000001</c:v>
                </c:pt>
                <c:pt idx="3435">
                  <c:v>0.31097599999999997</c:v>
                </c:pt>
                <c:pt idx="3436">
                  <c:v>0.31272899999999998</c:v>
                </c:pt>
                <c:pt idx="3437">
                  <c:v>0.31476100000000001</c:v>
                </c:pt>
                <c:pt idx="3438">
                  <c:v>0.31704900000000003</c:v>
                </c:pt>
                <c:pt idx="3439">
                  <c:v>0.319579</c:v>
                </c:pt>
                <c:pt idx="3440">
                  <c:v>0.32234600000000002</c:v>
                </c:pt>
                <c:pt idx="3441">
                  <c:v>0.32532299999999997</c:v>
                </c:pt>
                <c:pt idx="3442">
                  <c:v>0.32847700000000002</c:v>
                </c:pt>
                <c:pt idx="3443">
                  <c:v>0.33179599999999998</c:v>
                </c:pt>
                <c:pt idx="3444">
                  <c:v>0.335289</c:v>
                </c:pt>
                <c:pt idx="3445">
                  <c:v>0.33895199999999998</c:v>
                </c:pt>
                <c:pt idx="3446">
                  <c:v>0.34275600000000001</c:v>
                </c:pt>
                <c:pt idx="3447">
                  <c:v>0.34664299999999998</c:v>
                </c:pt>
                <c:pt idx="3448">
                  <c:v>0.35051100000000002</c:v>
                </c:pt>
                <c:pt idx="3449">
                  <c:v>0.35427399999999998</c:v>
                </c:pt>
                <c:pt idx="3450">
                  <c:v>0.35797299999999999</c:v>
                </c:pt>
                <c:pt idx="3451">
                  <c:v>0.36176700000000001</c:v>
                </c:pt>
                <c:pt idx="3452">
                  <c:v>0.36575400000000002</c:v>
                </c:pt>
                <c:pt idx="3453">
                  <c:v>0.36984099999999998</c:v>
                </c:pt>
                <c:pt idx="3454">
                  <c:v>0.37383300000000003</c:v>
                </c:pt>
                <c:pt idx="3455">
                  <c:v>0.37758000000000003</c:v>
                </c:pt>
                <c:pt idx="3456">
                  <c:v>0.38104199999999999</c:v>
                </c:pt>
                <c:pt idx="3457">
                  <c:v>0.384266</c:v>
                </c:pt>
                <c:pt idx="3458">
                  <c:v>0.387324</c:v>
                </c:pt>
                <c:pt idx="3459">
                  <c:v>0.39024999999999999</c:v>
                </c:pt>
                <c:pt idx="3460">
                  <c:v>0.39305299999999999</c:v>
                </c:pt>
                <c:pt idx="3461">
                  <c:v>0.39579700000000001</c:v>
                </c:pt>
                <c:pt idx="3462">
                  <c:v>0.39861600000000003</c:v>
                </c:pt>
                <c:pt idx="3463">
                  <c:v>0.40157999999999999</c:v>
                </c:pt>
                <c:pt idx="3464">
                  <c:v>0.40459400000000001</c:v>
                </c:pt>
                <c:pt idx="3465">
                  <c:v>0.40749099999999999</c:v>
                </c:pt>
                <c:pt idx="3466">
                  <c:v>0.41019</c:v>
                </c:pt>
                <c:pt idx="3467">
                  <c:v>0.412713</c:v>
                </c:pt>
                <c:pt idx="3468">
                  <c:v>0.41510000000000002</c:v>
                </c:pt>
                <c:pt idx="3469">
                  <c:v>0.417375</c:v>
                </c:pt>
                <c:pt idx="3470">
                  <c:v>0.419545</c:v>
                </c:pt>
                <c:pt idx="3471">
                  <c:v>0.421572</c:v>
                </c:pt>
                <c:pt idx="3472">
                  <c:v>0.42339300000000002</c:v>
                </c:pt>
                <c:pt idx="3473">
                  <c:v>0.425012</c:v>
                </c:pt>
                <c:pt idx="3474">
                  <c:v>0.42651899999999998</c:v>
                </c:pt>
                <c:pt idx="3475">
                  <c:v>0.42797099999999999</c:v>
                </c:pt>
                <c:pt idx="3476">
                  <c:v>0.42929200000000001</c:v>
                </c:pt>
                <c:pt idx="3477">
                  <c:v>0.43031700000000001</c:v>
                </c:pt>
                <c:pt idx="3478">
                  <c:v>0.430919</c:v>
                </c:pt>
                <c:pt idx="3479">
                  <c:v>0.431093</c:v>
                </c:pt>
                <c:pt idx="3480">
                  <c:v>0.43093700000000001</c:v>
                </c:pt>
                <c:pt idx="3481">
                  <c:v>0.43058000000000002</c:v>
                </c:pt>
                <c:pt idx="3482">
                  <c:v>0.43008400000000002</c:v>
                </c:pt>
                <c:pt idx="3483">
                  <c:v>0.42941299999999999</c:v>
                </c:pt>
                <c:pt idx="3484">
                  <c:v>0.42852000000000001</c:v>
                </c:pt>
                <c:pt idx="3485">
                  <c:v>0.42743399999999998</c:v>
                </c:pt>
                <c:pt idx="3486">
                  <c:v>0.42620200000000003</c:v>
                </c:pt>
                <c:pt idx="3487">
                  <c:v>0.424759</c:v>
                </c:pt>
                <c:pt idx="3488">
                  <c:v>0.42296499999999998</c:v>
                </c:pt>
                <c:pt idx="3489">
                  <c:v>0.42076200000000002</c:v>
                </c:pt>
                <c:pt idx="3490">
                  <c:v>0.41820600000000002</c:v>
                </c:pt>
                <c:pt idx="3491">
                  <c:v>0.41534900000000002</c:v>
                </c:pt>
                <c:pt idx="3492">
                  <c:v>0.41217500000000001</c:v>
                </c:pt>
                <c:pt idx="3493">
                  <c:v>0.40864800000000001</c:v>
                </c:pt>
                <c:pt idx="3494">
                  <c:v>0.40472999999999998</c:v>
                </c:pt>
                <c:pt idx="3495">
                  <c:v>0.40037800000000001</c:v>
                </c:pt>
                <c:pt idx="3496">
                  <c:v>0.39557399999999998</c:v>
                </c:pt>
                <c:pt idx="3497">
                  <c:v>0.39038899999999999</c:v>
                </c:pt>
                <c:pt idx="3498">
                  <c:v>0.384959</c:v>
                </c:pt>
                <c:pt idx="3499">
                  <c:v>0.37936300000000001</c:v>
                </c:pt>
                <c:pt idx="3500">
                  <c:v>0.37356099999999998</c:v>
                </c:pt>
                <c:pt idx="3501">
                  <c:v>0.36746200000000001</c:v>
                </c:pt>
                <c:pt idx="3502">
                  <c:v>0.361039</c:v>
                </c:pt>
                <c:pt idx="3503">
                  <c:v>0.35436400000000001</c:v>
                </c:pt>
                <c:pt idx="3504">
                  <c:v>0.347549</c:v>
                </c:pt>
                <c:pt idx="3505">
                  <c:v>0.34068399999999999</c:v>
                </c:pt>
                <c:pt idx="3506">
                  <c:v>0.33380300000000002</c:v>
                </c:pt>
                <c:pt idx="3507">
                  <c:v>0.32691199999999998</c:v>
                </c:pt>
                <c:pt idx="3508">
                  <c:v>0.32007400000000003</c:v>
                </c:pt>
                <c:pt idx="3509">
                  <c:v>0.31346099999999999</c:v>
                </c:pt>
                <c:pt idx="3510">
                  <c:v>0.30725599999999997</c:v>
                </c:pt>
                <c:pt idx="3511">
                  <c:v>0.30152099999999998</c:v>
                </c:pt>
                <c:pt idx="3512">
                  <c:v>0.29620800000000003</c:v>
                </c:pt>
                <c:pt idx="3513">
                  <c:v>0.29128100000000001</c:v>
                </c:pt>
                <c:pt idx="3514">
                  <c:v>0.28675800000000001</c:v>
                </c:pt>
                <c:pt idx="3515">
                  <c:v>0.28263300000000002</c:v>
                </c:pt>
                <c:pt idx="3516">
                  <c:v>0.27885500000000002</c:v>
                </c:pt>
                <c:pt idx="3517">
                  <c:v>0.27537099999999998</c:v>
                </c:pt>
                <c:pt idx="3518">
                  <c:v>0.27219700000000002</c:v>
                </c:pt>
                <c:pt idx="3519">
                  <c:v>0.26941799999999999</c:v>
                </c:pt>
                <c:pt idx="3520">
                  <c:v>0.26711299999999999</c:v>
                </c:pt>
                <c:pt idx="3521">
                  <c:v>0.26524300000000001</c:v>
                </c:pt>
                <c:pt idx="3522">
                  <c:v>0.26358999999999999</c:v>
                </c:pt>
                <c:pt idx="3523">
                  <c:v>0.26182800000000001</c:v>
                </c:pt>
                <c:pt idx="3524">
                  <c:v>0.25966099999999998</c:v>
                </c:pt>
                <c:pt idx="3525">
                  <c:v>0.256907</c:v>
                </c:pt>
                <c:pt idx="3526">
                  <c:v>0.25347399999999998</c:v>
                </c:pt>
                <c:pt idx="3527">
                  <c:v>0.24931600000000001</c:v>
                </c:pt>
                <c:pt idx="3528">
                  <c:v>0.24440899999999999</c:v>
                </c:pt>
                <c:pt idx="3529">
                  <c:v>0.23874100000000001</c:v>
                </c:pt>
                <c:pt idx="3530">
                  <c:v>0.23230600000000001</c:v>
                </c:pt>
                <c:pt idx="3531">
                  <c:v>0.22511300000000001</c:v>
                </c:pt>
                <c:pt idx="3532">
                  <c:v>0.21720999999999999</c:v>
                </c:pt>
                <c:pt idx="3533">
                  <c:v>0.20865600000000001</c:v>
                </c:pt>
                <c:pt idx="3534">
                  <c:v>0.19947699999999999</c:v>
                </c:pt>
                <c:pt idx="3535">
                  <c:v>0.18968399999999999</c:v>
                </c:pt>
                <c:pt idx="3536">
                  <c:v>0.17932899999999999</c:v>
                </c:pt>
                <c:pt idx="3537">
                  <c:v>0.16850499999999999</c:v>
                </c:pt>
                <c:pt idx="3538">
                  <c:v>0.157301</c:v>
                </c:pt>
                <c:pt idx="3539">
                  <c:v>0.14579800000000001</c:v>
                </c:pt>
                <c:pt idx="3540">
                  <c:v>0.134131</c:v>
                </c:pt>
                <c:pt idx="3541">
                  <c:v>0.12250999999999999</c:v>
                </c:pt>
                <c:pt idx="3542">
                  <c:v>0.111195</c:v>
                </c:pt>
                <c:pt idx="3543">
                  <c:v>0.100395</c:v>
                </c:pt>
                <c:pt idx="3544">
                  <c:v>9.0167999999999998E-2</c:v>
                </c:pt>
                <c:pt idx="3545">
                  <c:v>8.0423999999999995E-2</c:v>
                </c:pt>
                <c:pt idx="3546">
                  <c:v>7.1059999999999998E-2</c:v>
                </c:pt>
                <c:pt idx="3547">
                  <c:v>6.2077E-2</c:v>
                </c:pt>
                <c:pt idx="3548">
                  <c:v>5.3546000000000003E-2</c:v>
                </c:pt>
                <c:pt idx="3549">
                  <c:v>4.5526999999999998E-2</c:v>
                </c:pt>
                <c:pt idx="3550">
                  <c:v>3.8053999999999998E-2</c:v>
                </c:pt>
                <c:pt idx="3551">
                  <c:v>3.1198E-2</c:v>
                </c:pt>
                <c:pt idx="3552">
                  <c:v>2.5082E-2</c:v>
                </c:pt>
                <c:pt idx="3553">
                  <c:v>1.984E-2</c:v>
                </c:pt>
                <c:pt idx="3554">
                  <c:v>1.5533E-2</c:v>
                </c:pt>
                <c:pt idx="3555">
                  <c:v>1.2115000000000001E-2</c:v>
                </c:pt>
                <c:pt idx="3556">
                  <c:v>9.4870000000000006E-3</c:v>
                </c:pt>
                <c:pt idx="3557">
                  <c:v>7.5849999999999997E-3</c:v>
                </c:pt>
                <c:pt idx="3558">
                  <c:v>6.4219999999999998E-3</c:v>
                </c:pt>
                <c:pt idx="3559">
                  <c:v>6.051E-3</c:v>
                </c:pt>
                <c:pt idx="3560">
                  <c:v>6.4120000000000002E-3</c:v>
                </c:pt>
                <c:pt idx="3561">
                  <c:v>7.6340000000000002E-3</c:v>
                </c:pt>
                <c:pt idx="3562">
                  <c:v>9.7059999999999994E-3</c:v>
                </c:pt>
                <c:pt idx="3563">
                  <c:v>1.2597000000000001E-2</c:v>
                </c:pt>
                <c:pt idx="3564">
                  <c:v>1.6286999999999999E-2</c:v>
                </c:pt>
                <c:pt idx="3565">
                  <c:v>2.0764999999999999E-2</c:v>
                </c:pt>
                <c:pt idx="3566">
                  <c:v>2.5994E-2</c:v>
                </c:pt>
                <c:pt idx="3567">
                  <c:v>3.1891999999999997E-2</c:v>
                </c:pt>
                <c:pt idx="3568">
                  <c:v>3.8364000000000002E-2</c:v>
                </c:pt>
                <c:pt idx="3569">
                  <c:v>4.5351000000000002E-2</c:v>
                </c:pt>
                <c:pt idx="3570">
                  <c:v>5.2850000000000001E-2</c:v>
                </c:pt>
                <c:pt idx="3571">
                  <c:v>6.0884000000000001E-2</c:v>
                </c:pt>
                <c:pt idx="3572">
                  <c:v>6.9489999999999996E-2</c:v>
                </c:pt>
                <c:pt idx="3573">
                  <c:v>7.8726000000000004E-2</c:v>
                </c:pt>
                <c:pt idx="3574">
                  <c:v>8.8673000000000002E-2</c:v>
                </c:pt>
                <c:pt idx="3575">
                  <c:v>9.9404999999999993E-2</c:v>
                </c:pt>
                <c:pt idx="3576">
                  <c:v>0.110947</c:v>
                </c:pt>
                <c:pt idx="3577">
                  <c:v>0.123263</c:v>
                </c:pt>
                <c:pt idx="3578">
                  <c:v>0.13625899999999999</c:v>
                </c:pt>
                <c:pt idx="3579">
                  <c:v>0.14982500000000001</c:v>
                </c:pt>
                <c:pt idx="3580">
                  <c:v>0.163911</c:v>
                </c:pt>
                <c:pt idx="3581">
                  <c:v>0.17857700000000001</c:v>
                </c:pt>
                <c:pt idx="3582">
                  <c:v>0.19395100000000001</c:v>
                </c:pt>
                <c:pt idx="3583">
                  <c:v>0.210114</c:v>
                </c:pt>
                <c:pt idx="3584">
                  <c:v>0.226992</c:v>
                </c:pt>
                <c:pt idx="3585">
                  <c:v>0.244367</c:v>
                </c:pt>
                <c:pt idx="3586">
                  <c:v>0.26195800000000002</c:v>
                </c:pt>
                <c:pt idx="3587">
                  <c:v>0.279528</c:v>
                </c:pt>
                <c:pt idx="3588">
                  <c:v>0.29691499999999998</c:v>
                </c:pt>
                <c:pt idx="3589">
                  <c:v>0.313973</c:v>
                </c:pt>
                <c:pt idx="3590">
                  <c:v>0.33050000000000002</c:v>
                </c:pt>
                <c:pt idx="3591">
                  <c:v>0.34625699999999998</c:v>
                </c:pt>
                <c:pt idx="3592">
                  <c:v>0.36104599999999998</c:v>
                </c:pt>
                <c:pt idx="3593">
                  <c:v>0.37473899999999999</c:v>
                </c:pt>
                <c:pt idx="3594">
                  <c:v>0.38721499999999998</c:v>
                </c:pt>
                <c:pt idx="3595">
                  <c:v>0.398343</c:v>
                </c:pt>
                <c:pt idx="3596">
                  <c:v>0.40800500000000001</c:v>
                </c:pt>
                <c:pt idx="3597">
                  <c:v>0.416134</c:v>
                </c:pt>
                <c:pt idx="3598">
                  <c:v>0.422705</c:v>
                </c:pt>
                <c:pt idx="3599">
                  <c:v>0.42773499999999998</c:v>
                </c:pt>
                <c:pt idx="3600">
                  <c:v>0.43127799999999999</c:v>
                </c:pt>
                <c:pt idx="3601">
                  <c:v>0.43339800000000001</c:v>
                </c:pt>
                <c:pt idx="3602">
                  <c:v>0.43412299999999998</c:v>
                </c:pt>
                <c:pt idx="3603">
                  <c:v>0.43346899999999999</c:v>
                </c:pt>
                <c:pt idx="3604">
                  <c:v>0.431506</c:v>
                </c:pt>
                <c:pt idx="3605">
                  <c:v>0.42841400000000002</c:v>
                </c:pt>
                <c:pt idx="3606">
                  <c:v>0.42445699999999997</c:v>
                </c:pt>
                <c:pt idx="3607">
                  <c:v>0.41990300000000003</c:v>
                </c:pt>
                <c:pt idx="3608">
                  <c:v>0.41495900000000002</c:v>
                </c:pt>
                <c:pt idx="3609">
                  <c:v>0.40975600000000001</c:v>
                </c:pt>
                <c:pt idx="3610">
                  <c:v>0.40437899999999999</c:v>
                </c:pt>
                <c:pt idx="3611">
                  <c:v>0.39891300000000002</c:v>
                </c:pt>
                <c:pt idx="3612">
                  <c:v>0.39345400000000003</c:v>
                </c:pt>
                <c:pt idx="3613">
                  <c:v>0.38808900000000002</c:v>
                </c:pt>
                <c:pt idx="3614">
                  <c:v>0.38289400000000001</c:v>
                </c:pt>
                <c:pt idx="3615">
                  <c:v>0.37795000000000001</c:v>
                </c:pt>
                <c:pt idx="3616">
                  <c:v>0.37333300000000003</c:v>
                </c:pt>
                <c:pt idx="3617">
                  <c:v>0.36910500000000002</c:v>
                </c:pt>
                <c:pt idx="3618">
                  <c:v>0.36532700000000001</c:v>
                </c:pt>
                <c:pt idx="3619">
                  <c:v>0.36205999999999999</c:v>
                </c:pt>
                <c:pt idx="3620">
                  <c:v>0.359348</c:v>
                </c:pt>
                <c:pt idx="3621">
                  <c:v>0.35721799999999998</c:v>
                </c:pt>
                <c:pt idx="3622">
                  <c:v>0.35572900000000002</c:v>
                </c:pt>
                <c:pt idx="3623">
                  <c:v>0.35498000000000002</c:v>
                </c:pt>
                <c:pt idx="3624">
                  <c:v>0.35503600000000002</c:v>
                </c:pt>
                <c:pt idx="3625">
                  <c:v>0.35584300000000002</c:v>
                </c:pt>
                <c:pt idx="3626">
                  <c:v>0.35726400000000003</c:v>
                </c:pt>
                <c:pt idx="3627">
                  <c:v>0.35921700000000001</c:v>
                </c:pt>
                <c:pt idx="3628">
                  <c:v>0.36177300000000001</c:v>
                </c:pt>
                <c:pt idx="3629">
                  <c:v>0.36512899999999998</c:v>
                </c:pt>
                <c:pt idx="3630">
                  <c:v>0.36948599999999998</c:v>
                </c:pt>
                <c:pt idx="3631">
                  <c:v>0.37491999999999998</c:v>
                </c:pt>
                <c:pt idx="3632">
                  <c:v>0.38131900000000002</c:v>
                </c:pt>
                <c:pt idx="3633">
                  <c:v>0.388457</c:v>
                </c:pt>
                <c:pt idx="3634">
                  <c:v>0.39615400000000001</c:v>
                </c:pt>
                <c:pt idx="3635">
                  <c:v>0.40437699999999999</c:v>
                </c:pt>
                <c:pt idx="3636">
                  <c:v>0.413213</c:v>
                </c:pt>
                <c:pt idx="3637">
                  <c:v>0.422761</c:v>
                </c:pt>
                <c:pt idx="3638">
                  <c:v>0.43299500000000002</c:v>
                </c:pt>
                <c:pt idx="3639">
                  <c:v>0.443716</c:v>
                </c:pt>
                <c:pt idx="3640">
                  <c:v>0.45470100000000002</c:v>
                </c:pt>
                <c:pt idx="3641">
                  <c:v>0.46591399999999999</c:v>
                </c:pt>
                <c:pt idx="3642">
                  <c:v>0.47751300000000002</c:v>
                </c:pt>
                <c:pt idx="3643">
                  <c:v>0.489674</c:v>
                </c:pt>
                <c:pt idx="3644">
                  <c:v>0.50243199999999999</c:v>
                </c:pt>
                <c:pt idx="3645">
                  <c:v>0.51568700000000001</c:v>
                </c:pt>
                <c:pt idx="3646">
                  <c:v>0.52927400000000002</c:v>
                </c:pt>
                <c:pt idx="3647">
                  <c:v>0.54305499999999995</c:v>
                </c:pt>
                <c:pt idx="3648">
                  <c:v>0.55699399999999999</c:v>
                </c:pt>
                <c:pt idx="3649">
                  <c:v>0.57117300000000004</c:v>
                </c:pt>
                <c:pt idx="3650">
                  <c:v>0.58570299999999997</c:v>
                </c:pt>
                <c:pt idx="3651">
                  <c:v>0.60061699999999996</c:v>
                </c:pt>
                <c:pt idx="3652">
                  <c:v>0.61582400000000004</c:v>
                </c:pt>
                <c:pt idx="3653">
                  <c:v>0.63117299999999998</c:v>
                </c:pt>
                <c:pt idx="3654">
                  <c:v>0.64653400000000005</c:v>
                </c:pt>
                <c:pt idx="3655">
                  <c:v>0.66181900000000005</c:v>
                </c:pt>
                <c:pt idx="3656">
                  <c:v>0.67698199999999997</c:v>
                </c:pt>
                <c:pt idx="3657">
                  <c:v>0.69201999999999997</c:v>
                </c:pt>
                <c:pt idx="3658">
                  <c:v>0.70696800000000004</c:v>
                </c:pt>
                <c:pt idx="3659">
                  <c:v>0.72184999999999999</c:v>
                </c:pt>
                <c:pt idx="3660">
                  <c:v>0.73660400000000004</c:v>
                </c:pt>
                <c:pt idx="3661">
                  <c:v>0.75104400000000004</c:v>
                </c:pt>
                <c:pt idx="3662">
                  <c:v>0.76492800000000005</c:v>
                </c:pt>
                <c:pt idx="3663">
                  <c:v>0.77811399999999997</c:v>
                </c:pt>
                <c:pt idx="3664">
                  <c:v>0.790663</c:v>
                </c:pt>
                <c:pt idx="3665">
                  <c:v>0.80275600000000003</c:v>
                </c:pt>
                <c:pt idx="3666">
                  <c:v>0.81450599999999995</c:v>
                </c:pt>
                <c:pt idx="3667">
                  <c:v>0.82585399999999998</c:v>
                </c:pt>
                <c:pt idx="3668">
                  <c:v>0.83658399999999999</c:v>
                </c:pt>
                <c:pt idx="3669">
                  <c:v>0.846468</c:v>
                </c:pt>
                <c:pt idx="3670">
                  <c:v>0.85542700000000005</c:v>
                </c:pt>
                <c:pt idx="3671">
                  <c:v>0.86361699999999997</c:v>
                </c:pt>
                <c:pt idx="3672">
                  <c:v>0.87135099999999999</c:v>
                </c:pt>
                <c:pt idx="3673">
                  <c:v>0.87896099999999999</c:v>
                </c:pt>
                <c:pt idx="3674">
                  <c:v>0.88672600000000001</c:v>
                </c:pt>
                <c:pt idx="3675">
                  <c:v>0.89487300000000003</c:v>
                </c:pt>
                <c:pt idx="3676">
                  <c:v>0.90363800000000005</c:v>
                </c:pt>
                <c:pt idx="3677">
                  <c:v>0.913323</c:v>
                </c:pt>
                <c:pt idx="3678">
                  <c:v>0.92429399999999995</c:v>
                </c:pt>
                <c:pt idx="3679">
                  <c:v>0.93686700000000001</c:v>
                </c:pt>
                <c:pt idx="3680">
                  <c:v>0.95120099999999996</c:v>
                </c:pt>
                <c:pt idx="3681">
                  <c:v>0.96733199999999997</c:v>
                </c:pt>
                <c:pt idx="3682">
                  <c:v>0.98530200000000001</c:v>
                </c:pt>
                <c:pt idx="3683">
                  <c:v>1.005172</c:v>
                </c:pt>
                <c:pt idx="3684">
                  <c:v>1.0269619999999999</c:v>
                </c:pt>
                <c:pt idx="3685">
                  <c:v>1.050665</c:v>
                </c:pt>
                <c:pt idx="3686">
                  <c:v>1.076306</c:v>
                </c:pt>
                <c:pt idx="3687">
                  <c:v>1.103891</c:v>
                </c:pt>
                <c:pt idx="3688">
                  <c:v>1.1332979999999999</c:v>
                </c:pt>
                <c:pt idx="3689">
                  <c:v>1.164277</c:v>
                </c:pt>
                <c:pt idx="3690">
                  <c:v>1.1965429999999999</c:v>
                </c:pt>
                <c:pt idx="3691">
                  <c:v>1.2297880000000001</c:v>
                </c:pt>
                <c:pt idx="3692">
                  <c:v>1.263665</c:v>
                </c:pt>
                <c:pt idx="3693">
                  <c:v>1.2978339999999999</c:v>
                </c:pt>
                <c:pt idx="3694">
                  <c:v>1.3319840000000001</c:v>
                </c:pt>
                <c:pt idx="3695">
                  <c:v>1.3658030000000001</c:v>
                </c:pt>
                <c:pt idx="3696">
                  <c:v>1.3990309999999999</c:v>
                </c:pt>
                <c:pt idx="3697">
                  <c:v>1.431532</c:v>
                </c:pt>
                <c:pt idx="3698">
                  <c:v>1.4632309999999999</c:v>
                </c:pt>
                <c:pt idx="3699">
                  <c:v>1.4939309999999999</c:v>
                </c:pt>
                <c:pt idx="3700">
                  <c:v>1.5232460000000001</c:v>
                </c:pt>
                <c:pt idx="3701">
                  <c:v>1.5507200000000001</c:v>
                </c:pt>
                <c:pt idx="3702">
                  <c:v>1.5759270000000001</c:v>
                </c:pt>
                <c:pt idx="3703">
                  <c:v>1.598465</c:v>
                </c:pt>
                <c:pt idx="3704">
                  <c:v>1.617972</c:v>
                </c:pt>
                <c:pt idx="3705">
                  <c:v>1.6342239999999999</c:v>
                </c:pt>
                <c:pt idx="3706">
                  <c:v>1.6472039999999999</c:v>
                </c:pt>
                <c:pt idx="3707">
                  <c:v>1.657076</c:v>
                </c:pt>
                <c:pt idx="3708">
                  <c:v>1.6641379999999999</c:v>
                </c:pt>
                <c:pt idx="3709">
                  <c:v>1.6688069999999999</c:v>
                </c:pt>
                <c:pt idx="3710">
                  <c:v>1.671529</c:v>
                </c:pt>
                <c:pt idx="3711">
                  <c:v>1.6726460000000001</c:v>
                </c:pt>
                <c:pt idx="3712">
                  <c:v>1.6723600000000001</c:v>
                </c:pt>
                <c:pt idx="3713">
                  <c:v>1.6708080000000001</c:v>
                </c:pt>
                <c:pt idx="3714">
                  <c:v>1.6680870000000001</c:v>
                </c:pt>
                <c:pt idx="3715">
                  <c:v>1.664263</c:v>
                </c:pt>
                <c:pt idx="3716">
                  <c:v>1.659457</c:v>
                </c:pt>
                <c:pt idx="3717">
                  <c:v>1.653915</c:v>
                </c:pt>
                <c:pt idx="3718">
                  <c:v>1.6479680000000001</c:v>
                </c:pt>
                <c:pt idx="3719">
                  <c:v>1.641975</c:v>
                </c:pt>
                <c:pt idx="3720">
                  <c:v>1.63635</c:v>
                </c:pt>
                <c:pt idx="3721">
                  <c:v>1.6314979999999999</c:v>
                </c:pt>
                <c:pt idx="3722">
                  <c:v>1.6276379999999999</c:v>
                </c:pt>
                <c:pt idx="3723">
                  <c:v>1.6247050000000001</c:v>
                </c:pt>
                <c:pt idx="3724">
                  <c:v>1.6224749999999999</c:v>
                </c:pt>
                <c:pt idx="3725">
                  <c:v>1.620754</c:v>
                </c:pt>
                <c:pt idx="3726">
                  <c:v>1.6194789999999999</c:v>
                </c:pt>
                <c:pt idx="3727">
                  <c:v>1.6186910000000001</c:v>
                </c:pt>
                <c:pt idx="3728">
                  <c:v>1.618479</c:v>
                </c:pt>
                <c:pt idx="3729">
                  <c:v>1.618959</c:v>
                </c:pt>
                <c:pt idx="3730">
                  <c:v>1.6203460000000001</c:v>
                </c:pt>
                <c:pt idx="3731">
                  <c:v>1.622987</c:v>
                </c:pt>
                <c:pt idx="3732">
                  <c:v>1.6272</c:v>
                </c:pt>
                <c:pt idx="3733">
                  <c:v>1.633033</c:v>
                </c:pt>
                <c:pt idx="3734">
                  <c:v>1.6402600000000001</c:v>
                </c:pt>
                <c:pt idx="3735">
                  <c:v>1.6486320000000001</c:v>
                </c:pt>
                <c:pt idx="3736">
                  <c:v>1.6580140000000001</c:v>
                </c:pt>
                <c:pt idx="3737">
                  <c:v>1.6682729999999999</c:v>
                </c:pt>
                <c:pt idx="3738">
                  <c:v>1.67919</c:v>
                </c:pt>
                <c:pt idx="3739">
                  <c:v>1.6905790000000001</c:v>
                </c:pt>
                <c:pt idx="3740">
                  <c:v>1.702426</c:v>
                </c:pt>
                <c:pt idx="3741">
                  <c:v>1.7148559999999999</c:v>
                </c:pt>
                <c:pt idx="3742">
                  <c:v>1.7280340000000001</c:v>
                </c:pt>
                <c:pt idx="3743">
                  <c:v>1.7420629999999999</c:v>
                </c:pt>
                <c:pt idx="3744">
                  <c:v>1.756891</c:v>
                </c:pt>
                <c:pt idx="3745">
                  <c:v>1.7722370000000001</c:v>
                </c:pt>
                <c:pt idx="3746">
                  <c:v>1.787698</c:v>
                </c:pt>
                <c:pt idx="3747">
                  <c:v>1.8029360000000001</c:v>
                </c:pt>
                <c:pt idx="3748">
                  <c:v>1.817795</c:v>
                </c:pt>
                <c:pt idx="3749">
                  <c:v>1.8322510000000001</c:v>
                </c:pt>
                <c:pt idx="3750">
                  <c:v>1.8463039999999999</c:v>
                </c:pt>
                <c:pt idx="3751">
                  <c:v>1.8598889999999999</c:v>
                </c:pt>
                <c:pt idx="3752">
                  <c:v>1.872905</c:v>
                </c:pt>
                <c:pt idx="3753">
                  <c:v>1.885308</c:v>
                </c:pt>
                <c:pt idx="3754">
                  <c:v>1.8971</c:v>
                </c:pt>
                <c:pt idx="3755">
                  <c:v>1.9082239999999999</c:v>
                </c:pt>
                <c:pt idx="3756">
                  <c:v>1.9185209999999999</c:v>
                </c:pt>
                <c:pt idx="3757">
                  <c:v>1.927878</c:v>
                </c:pt>
                <c:pt idx="3758">
                  <c:v>1.936347</c:v>
                </c:pt>
                <c:pt idx="3759">
                  <c:v>1.944042</c:v>
                </c:pt>
                <c:pt idx="3760">
                  <c:v>1.95095</c:v>
                </c:pt>
                <c:pt idx="3761">
                  <c:v>1.9569810000000001</c:v>
                </c:pt>
                <c:pt idx="3762">
                  <c:v>1.9622299999999999</c:v>
                </c:pt>
                <c:pt idx="3763">
                  <c:v>1.9670700000000001</c:v>
                </c:pt>
                <c:pt idx="3764">
                  <c:v>1.9719230000000001</c:v>
                </c:pt>
                <c:pt idx="3765">
                  <c:v>1.9769840000000001</c:v>
                </c:pt>
                <c:pt idx="3766">
                  <c:v>1.9821599999999999</c:v>
                </c:pt>
                <c:pt idx="3767">
                  <c:v>1.9871399999999999</c:v>
                </c:pt>
                <c:pt idx="3768">
                  <c:v>1.99153</c:v>
                </c:pt>
                <c:pt idx="3769">
                  <c:v>1.99505</c:v>
                </c:pt>
                <c:pt idx="3770">
                  <c:v>1.9976240000000001</c:v>
                </c:pt>
                <c:pt idx="3771">
                  <c:v>1.9992749999999999</c:v>
                </c:pt>
                <c:pt idx="3772">
                  <c:v>2</c:v>
                </c:pt>
                <c:pt idx="3773">
                  <c:v>1.999762</c:v>
                </c:pt>
                <c:pt idx="3774">
                  <c:v>1.998497</c:v>
                </c:pt>
                <c:pt idx="3775">
                  <c:v>1.996076</c:v>
                </c:pt>
                <c:pt idx="3776">
                  <c:v>1.9923299999999999</c:v>
                </c:pt>
                <c:pt idx="3777">
                  <c:v>1.9871460000000001</c:v>
                </c:pt>
                <c:pt idx="3778">
                  <c:v>1.9805120000000001</c:v>
                </c:pt>
                <c:pt idx="3779">
                  <c:v>1.9725299999999999</c:v>
                </c:pt>
                <c:pt idx="3780">
                  <c:v>1.9633970000000001</c:v>
                </c:pt>
                <c:pt idx="3781">
                  <c:v>1.953341</c:v>
                </c:pt>
                <c:pt idx="3782">
                  <c:v>1.942518</c:v>
                </c:pt>
                <c:pt idx="3783">
                  <c:v>1.931012</c:v>
                </c:pt>
                <c:pt idx="3784">
                  <c:v>1.918974</c:v>
                </c:pt>
                <c:pt idx="3785">
                  <c:v>1.9067460000000001</c:v>
                </c:pt>
                <c:pt idx="3786">
                  <c:v>1.8947799999999999</c:v>
                </c:pt>
                <c:pt idx="3787">
                  <c:v>1.8833610000000001</c:v>
                </c:pt>
                <c:pt idx="3788">
                  <c:v>1.872369</c:v>
                </c:pt>
                <c:pt idx="3789">
                  <c:v>1.861367</c:v>
                </c:pt>
                <c:pt idx="3790">
                  <c:v>1.8499060000000001</c:v>
                </c:pt>
                <c:pt idx="3791">
                  <c:v>1.83778</c:v>
                </c:pt>
                <c:pt idx="3792">
                  <c:v>1.8249869999999999</c:v>
                </c:pt>
                <c:pt idx="3793">
                  <c:v>1.8115490000000001</c:v>
                </c:pt>
                <c:pt idx="3794">
                  <c:v>1.7974349999999999</c:v>
                </c:pt>
                <c:pt idx="3795">
                  <c:v>1.7826390000000001</c:v>
                </c:pt>
                <c:pt idx="3796">
                  <c:v>1.767204</c:v>
                </c:pt>
                <c:pt idx="3797">
                  <c:v>1.751093</c:v>
                </c:pt>
                <c:pt idx="3798">
                  <c:v>1.7341390000000001</c:v>
                </c:pt>
                <c:pt idx="3799">
                  <c:v>1.716199</c:v>
                </c:pt>
                <c:pt idx="3800">
                  <c:v>1.697322</c:v>
                </c:pt>
                <c:pt idx="3801">
                  <c:v>1.677748</c:v>
                </c:pt>
                <c:pt idx="3802">
                  <c:v>1.6577569999999999</c:v>
                </c:pt>
                <c:pt idx="3803">
                  <c:v>1.6375550000000001</c:v>
                </c:pt>
                <c:pt idx="3804">
                  <c:v>1.617313</c:v>
                </c:pt>
                <c:pt idx="3805">
                  <c:v>1.5972580000000001</c:v>
                </c:pt>
                <c:pt idx="3806">
                  <c:v>1.577674</c:v>
                </c:pt>
                <c:pt idx="3807">
                  <c:v>1.5588109999999999</c:v>
                </c:pt>
                <c:pt idx="3808">
                  <c:v>1.540869</c:v>
                </c:pt>
                <c:pt idx="3809">
                  <c:v>1.5240499999999999</c:v>
                </c:pt>
                <c:pt idx="3810">
                  <c:v>1.50854</c:v>
                </c:pt>
                <c:pt idx="3811">
                  <c:v>1.4943979999999999</c:v>
                </c:pt>
                <c:pt idx="3812">
                  <c:v>1.4815339999999999</c:v>
                </c:pt>
                <c:pt idx="3813">
                  <c:v>1.469794</c:v>
                </c:pt>
                <c:pt idx="3814">
                  <c:v>1.459071</c:v>
                </c:pt>
                <c:pt idx="3815">
                  <c:v>1.4492910000000001</c:v>
                </c:pt>
                <c:pt idx="3816">
                  <c:v>1.4403760000000001</c:v>
                </c:pt>
                <c:pt idx="3817">
                  <c:v>1.4322140000000001</c:v>
                </c:pt>
                <c:pt idx="3818">
                  <c:v>1.4246479999999999</c:v>
                </c:pt>
                <c:pt idx="3819">
                  <c:v>1.4173979999999999</c:v>
                </c:pt>
                <c:pt idx="3820">
                  <c:v>1.410026</c:v>
                </c:pt>
                <c:pt idx="3821">
                  <c:v>1.402048</c:v>
                </c:pt>
                <c:pt idx="3822">
                  <c:v>1.3931210000000001</c:v>
                </c:pt>
                <c:pt idx="3823">
                  <c:v>1.383103</c:v>
                </c:pt>
                <c:pt idx="3824">
                  <c:v>1.371936</c:v>
                </c:pt>
                <c:pt idx="3825">
                  <c:v>1.3594839999999999</c:v>
                </c:pt>
                <c:pt idx="3826">
                  <c:v>1.3455159999999999</c:v>
                </c:pt>
                <c:pt idx="3827">
                  <c:v>1.329796</c:v>
                </c:pt>
                <c:pt idx="3828">
                  <c:v>1.3122339999999999</c:v>
                </c:pt>
                <c:pt idx="3829">
                  <c:v>1.292902</c:v>
                </c:pt>
                <c:pt idx="3830">
                  <c:v>1.271922</c:v>
                </c:pt>
                <c:pt idx="3831">
                  <c:v>1.2493639999999999</c:v>
                </c:pt>
                <c:pt idx="3832">
                  <c:v>1.2252670000000001</c:v>
                </c:pt>
                <c:pt idx="3833">
                  <c:v>1.199694</c:v>
                </c:pt>
                <c:pt idx="3834">
                  <c:v>1.1727749999999999</c:v>
                </c:pt>
                <c:pt idx="3835">
                  <c:v>1.144763</c:v>
                </c:pt>
                <c:pt idx="3836">
                  <c:v>1.1159969999999999</c:v>
                </c:pt>
                <c:pt idx="3837">
                  <c:v>1.0867530000000001</c:v>
                </c:pt>
                <c:pt idx="3838">
                  <c:v>1.0572029999999999</c:v>
                </c:pt>
                <c:pt idx="3839">
                  <c:v>1.02755</c:v>
                </c:pt>
                <c:pt idx="3840">
                  <c:v>0.99809899999999996</c:v>
                </c:pt>
                <c:pt idx="3841">
                  <c:v>0.96910399999999997</c:v>
                </c:pt>
                <c:pt idx="3842">
                  <c:v>0.94066399999999994</c:v>
                </c:pt>
                <c:pt idx="3843">
                  <c:v>0.91281100000000004</c:v>
                </c:pt>
                <c:pt idx="3844">
                  <c:v>0.88560399999999995</c:v>
                </c:pt>
                <c:pt idx="3845">
                  <c:v>0.85914599999999997</c:v>
                </c:pt>
                <c:pt idx="3846">
                  <c:v>0.83355999999999997</c:v>
                </c:pt>
                <c:pt idx="3847">
                  <c:v>0.80896800000000002</c:v>
                </c:pt>
                <c:pt idx="3848">
                  <c:v>0.78545600000000004</c:v>
                </c:pt>
                <c:pt idx="3849">
                  <c:v>0.76306099999999999</c:v>
                </c:pt>
                <c:pt idx="3850">
                  <c:v>0.74176500000000001</c:v>
                </c:pt>
                <c:pt idx="3851">
                  <c:v>0.721495</c:v>
                </c:pt>
                <c:pt idx="3852">
                  <c:v>0.70214200000000004</c:v>
                </c:pt>
                <c:pt idx="3853">
                  <c:v>0.68356499999999998</c:v>
                </c:pt>
                <c:pt idx="3854">
                  <c:v>0.66558799999999996</c:v>
                </c:pt>
                <c:pt idx="3855">
                  <c:v>0.64805400000000002</c:v>
                </c:pt>
                <c:pt idx="3856">
                  <c:v>0.630907</c:v>
                </c:pt>
                <c:pt idx="3857">
                  <c:v>0.61419900000000005</c:v>
                </c:pt>
                <c:pt idx="3858">
                  <c:v>0.59801899999999997</c:v>
                </c:pt>
                <c:pt idx="3859">
                  <c:v>0.58242300000000002</c:v>
                </c:pt>
                <c:pt idx="3860">
                  <c:v>0.56738999999999995</c:v>
                </c:pt>
                <c:pt idx="3861">
                  <c:v>0.55284299999999997</c:v>
                </c:pt>
                <c:pt idx="3862">
                  <c:v>0.53873300000000002</c:v>
                </c:pt>
                <c:pt idx="3863">
                  <c:v>0.52509099999999997</c:v>
                </c:pt>
                <c:pt idx="3864">
                  <c:v>0.51194499999999998</c:v>
                </c:pt>
                <c:pt idx="3865">
                  <c:v>0.49927500000000002</c:v>
                </c:pt>
                <c:pt idx="3866">
                  <c:v>0.487072</c:v>
                </c:pt>
                <c:pt idx="3867">
                  <c:v>0.475354</c:v>
                </c:pt>
                <c:pt idx="3868">
                  <c:v>0.46413100000000002</c:v>
                </c:pt>
                <c:pt idx="3869">
                  <c:v>0.45338600000000001</c:v>
                </c:pt>
                <c:pt idx="3870">
                  <c:v>0.44306699999999999</c:v>
                </c:pt>
                <c:pt idx="3871">
                  <c:v>0.43307600000000002</c:v>
                </c:pt>
                <c:pt idx="3872">
                  <c:v>0.42331800000000003</c:v>
                </c:pt>
                <c:pt idx="3873">
                  <c:v>0.41378700000000002</c:v>
                </c:pt>
                <c:pt idx="3874">
                  <c:v>0.40453</c:v>
                </c:pt>
                <c:pt idx="3875">
                  <c:v>0.39550400000000002</c:v>
                </c:pt>
                <c:pt idx="3876">
                  <c:v>0.38653700000000002</c:v>
                </c:pt>
                <c:pt idx="3877">
                  <c:v>0.377442</c:v>
                </c:pt>
                <c:pt idx="3878">
                  <c:v>0.36815900000000001</c:v>
                </c:pt>
                <c:pt idx="3879">
                  <c:v>0.358767</c:v>
                </c:pt>
                <c:pt idx="3880">
                  <c:v>0.34937600000000002</c:v>
                </c:pt>
                <c:pt idx="3881">
                  <c:v>0.33998800000000001</c:v>
                </c:pt>
                <c:pt idx="3882">
                  <c:v>0.330484</c:v>
                </c:pt>
                <c:pt idx="3883">
                  <c:v>0.32074900000000001</c:v>
                </c:pt>
                <c:pt idx="3884">
                  <c:v>0.310809</c:v>
                </c:pt>
                <c:pt idx="3885">
                  <c:v>0.300817</c:v>
                </c:pt>
                <c:pt idx="3886">
                  <c:v>0.29091299999999998</c:v>
                </c:pt>
                <c:pt idx="3887">
                  <c:v>0.28112100000000001</c:v>
                </c:pt>
                <c:pt idx="3888">
                  <c:v>0.27138099999999998</c:v>
                </c:pt>
                <c:pt idx="3889">
                  <c:v>0.261689</c:v>
                </c:pt>
                <c:pt idx="3890">
                  <c:v>0.25217200000000001</c:v>
                </c:pt>
                <c:pt idx="3891">
                  <c:v>0.24304899999999999</c:v>
                </c:pt>
                <c:pt idx="3892">
                  <c:v>0.23449400000000001</c:v>
                </c:pt>
                <c:pt idx="3893">
                  <c:v>0.22654199999999999</c:v>
                </c:pt>
                <c:pt idx="3894">
                  <c:v>0.219081</c:v>
                </c:pt>
                <c:pt idx="3895">
                  <c:v>0.21195900000000001</c:v>
                </c:pt>
                <c:pt idx="3896">
                  <c:v>0.20515700000000001</c:v>
                </c:pt>
                <c:pt idx="3897">
                  <c:v>0.19884099999999999</c:v>
                </c:pt>
                <c:pt idx="3898">
                  <c:v>0.19317699999999999</c:v>
                </c:pt>
                <c:pt idx="3899">
                  <c:v>0.18809699999999999</c:v>
                </c:pt>
                <c:pt idx="3900">
                  <c:v>0.18335299999999999</c:v>
                </c:pt>
                <c:pt idx="3901">
                  <c:v>0.178785</c:v>
                </c:pt>
                <c:pt idx="3902">
                  <c:v>0.174428</c:v>
                </c:pt>
                <c:pt idx="3903">
                  <c:v>0.17032800000000001</c:v>
                </c:pt>
                <c:pt idx="3904">
                  <c:v>0.16638800000000001</c:v>
                </c:pt>
                <c:pt idx="3905">
                  <c:v>0.16242200000000001</c:v>
                </c:pt>
                <c:pt idx="3906">
                  <c:v>0.15829199999999999</c:v>
                </c:pt>
                <c:pt idx="3907">
                  <c:v>0.15395400000000001</c:v>
                </c:pt>
                <c:pt idx="3908">
                  <c:v>0.14940899999999999</c:v>
                </c:pt>
                <c:pt idx="3909">
                  <c:v>0.144675</c:v>
                </c:pt>
                <c:pt idx="3910">
                  <c:v>0.139794</c:v>
                </c:pt>
                <c:pt idx="3911">
                  <c:v>0.13481499999999999</c:v>
                </c:pt>
                <c:pt idx="3912">
                  <c:v>0.12978400000000001</c:v>
                </c:pt>
                <c:pt idx="3913">
                  <c:v>0.124773</c:v>
                </c:pt>
                <c:pt idx="3914">
                  <c:v>0.11987</c:v>
                </c:pt>
                <c:pt idx="3915">
                  <c:v>0.115121</c:v>
                </c:pt>
                <c:pt idx="3916">
                  <c:v>0.110527</c:v>
                </c:pt>
                <c:pt idx="3917">
                  <c:v>0.106105</c:v>
                </c:pt>
                <c:pt idx="3918">
                  <c:v>0.10187499999999999</c:v>
                </c:pt>
                <c:pt idx="3919">
                  <c:v>9.7835000000000005E-2</c:v>
                </c:pt>
                <c:pt idx="3920">
                  <c:v>9.4015000000000001E-2</c:v>
                </c:pt>
                <c:pt idx="3921">
                  <c:v>9.0506000000000003E-2</c:v>
                </c:pt>
                <c:pt idx="3922">
                  <c:v>8.7358000000000005E-2</c:v>
                </c:pt>
                <c:pt idx="3923">
                  <c:v>8.4494E-2</c:v>
                </c:pt>
                <c:pt idx="3924">
                  <c:v>8.1788E-2</c:v>
                </c:pt>
                <c:pt idx="3925">
                  <c:v>7.9172999999999993E-2</c:v>
                </c:pt>
                <c:pt idx="3926">
                  <c:v>7.6632000000000006E-2</c:v>
                </c:pt>
                <c:pt idx="3927">
                  <c:v>7.4167999999999998E-2</c:v>
                </c:pt>
                <c:pt idx="3928">
                  <c:v>7.1811E-2</c:v>
                </c:pt>
                <c:pt idx="3929">
                  <c:v>6.9597000000000006E-2</c:v>
                </c:pt>
                <c:pt idx="3930">
                  <c:v>6.7501000000000005E-2</c:v>
                </c:pt>
                <c:pt idx="3931">
                  <c:v>6.5425999999999998E-2</c:v>
                </c:pt>
                <c:pt idx="3932">
                  <c:v>6.3333E-2</c:v>
                </c:pt>
                <c:pt idx="3933">
                  <c:v>6.1311999999999998E-2</c:v>
                </c:pt>
                <c:pt idx="3934">
                  <c:v>5.9478999999999997E-2</c:v>
                </c:pt>
                <c:pt idx="3935">
                  <c:v>5.7818000000000001E-2</c:v>
                </c:pt>
                <c:pt idx="3936">
                  <c:v>5.6202000000000002E-2</c:v>
                </c:pt>
                <c:pt idx="3937">
                  <c:v>5.4504999999999998E-2</c:v>
                </c:pt>
                <c:pt idx="3938">
                  <c:v>5.2673999999999999E-2</c:v>
                </c:pt>
                <c:pt idx="3939">
                  <c:v>5.0763000000000003E-2</c:v>
                </c:pt>
                <c:pt idx="3940">
                  <c:v>4.8941999999999999E-2</c:v>
                </c:pt>
                <c:pt idx="3941">
                  <c:v>4.7409E-2</c:v>
                </c:pt>
                <c:pt idx="3942">
                  <c:v>4.6245000000000001E-2</c:v>
                </c:pt>
                <c:pt idx="3943">
                  <c:v>4.5395999999999999E-2</c:v>
                </c:pt>
                <c:pt idx="3944">
                  <c:v>4.4804999999999998E-2</c:v>
                </c:pt>
                <c:pt idx="3945">
                  <c:v>4.4505000000000003E-2</c:v>
                </c:pt>
                <c:pt idx="3946">
                  <c:v>4.4582999999999998E-2</c:v>
                </c:pt>
                <c:pt idx="3947">
                  <c:v>4.5082999999999998E-2</c:v>
                </c:pt>
                <c:pt idx="3948">
                  <c:v>4.5997999999999997E-2</c:v>
                </c:pt>
                <c:pt idx="3949">
                  <c:v>4.7338999999999999E-2</c:v>
                </c:pt>
                <c:pt idx="3950">
                  <c:v>4.9162999999999998E-2</c:v>
                </c:pt>
                <c:pt idx="3951">
                  <c:v>5.1552000000000001E-2</c:v>
                </c:pt>
                <c:pt idx="3952">
                  <c:v>5.4565000000000002E-2</c:v>
                </c:pt>
                <c:pt idx="3953">
                  <c:v>5.8169999999999999E-2</c:v>
                </c:pt>
                <c:pt idx="3954">
                  <c:v>6.2237000000000001E-2</c:v>
                </c:pt>
                <c:pt idx="3955">
                  <c:v>6.6642000000000007E-2</c:v>
                </c:pt>
                <c:pt idx="3956">
                  <c:v>7.1372000000000005E-2</c:v>
                </c:pt>
                <c:pt idx="3957">
                  <c:v>7.6434000000000002E-2</c:v>
                </c:pt>
                <c:pt idx="3958">
                  <c:v>8.1715999999999997E-2</c:v>
                </c:pt>
                <c:pt idx="3959">
                  <c:v>8.7049000000000001E-2</c:v>
                </c:pt>
                <c:pt idx="3960">
                  <c:v>9.2332999999999998E-2</c:v>
                </c:pt>
                <c:pt idx="3961">
                  <c:v>9.7520999999999997E-2</c:v>
                </c:pt>
                <c:pt idx="3962">
                  <c:v>0.102537</c:v>
                </c:pt>
                <c:pt idx="3963">
                  <c:v>0.10732700000000001</c:v>
                </c:pt>
                <c:pt idx="3964">
                  <c:v>0.111926</c:v>
                </c:pt>
                <c:pt idx="3965">
                  <c:v>0.116366</c:v>
                </c:pt>
                <c:pt idx="3966">
                  <c:v>0.120561</c:v>
                </c:pt>
                <c:pt idx="3967">
                  <c:v>0.12435499999999999</c:v>
                </c:pt>
                <c:pt idx="3968">
                  <c:v>0.12767600000000001</c:v>
                </c:pt>
                <c:pt idx="3969">
                  <c:v>0.13053600000000001</c:v>
                </c:pt>
                <c:pt idx="3970">
                  <c:v>0.13292000000000001</c:v>
                </c:pt>
                <c:pt idx="3971">
                  <c:v>0.134743</c:v>
                </c:pt>
                <c:pt idx="3972">
                  <c:v>0.13588800000000001</c:v>
                </c:pt>
                <c:pt idx="3973">
                  <c:v>0.13625200000000001</c:v>
                </c:pt>
                <c:pt idx="3974">
                  <c:v>0.13583700000000001</c:v>
                </c:pt>
                <c:pt idx="3975">
                  <c:v>0.134851</c:v>
                </c:pt>
                <c:pt idx="3976">
                  <c:v>0.133608</c:v>
                </c:pt>
                <c:pt idx="3977">
                  <c:v>0.13223199999999999</c:v>
                </c:pt>
                <c:pt idx="3978">
                  <c:v>0.13052800000000001</c:v>
                </c:pt>
                <c:pt idx="3979">
                  <c:v>0.12824099999999999</c:v>
                </c:pt>
                <c:pt idx="3980">
                  <c:v>0.125332</c:v>
                </c:pt>
                <c:pt idx="3981">
                  <c:v>0.12195400000000001</c:v>
                </c:pt>
                <c:pt idx="3982">
                  <c:v>0.118241</c:v>
                </c:pt>
                <c:pt idx="3983">
                  <c:v>0.114242</c:v>
                </c:pt>
                <c:pt idx="3984">
                  <c:v>0.109981</c:v>
                </c:pt>
                <c:pt idx="3985">
                  <c:v>0.105488</c:v>
                </c:pt>
                <c:pt idx="3986">
                  <c:v>0.100814</c:v>
                </c:pt>
                <c:pt idx="3987">
                  <c:v>9.6091999999999997E-2</c:v>
                </c:pt>
                <c:pt idx="3988">
                  <c:v>9.1510999999999995E-2</c:v>
                </c:pt>
                <c:pt idx="3989">
                  <c:v>8.7137999999999993E-2</c:v>
                </c:pt>
                <c:pt idx="3990">
                  <c:v>8.2886000000000001E-2</c:v>
                </c:pt>
                <c:pt idx="3991">
                  <c:v>7.8687999999999994E-2</c:v>
                </c:pt>
                <c:pt idx="3992">
                  <c:v>7.4588000000000002E-2</c:v>
                </c:pt>
                <c:pt idx="3993">
                  <c:v>7.0643999999999998E-2</c:v>
                </c:pt>
                <c:pt idx="3994">
                  <c:v>6.6895999999999997E-2</c:v>
                </c:pt>
                <c:pt idx="3995">
                  <c:v>6.3367000000000007E-2</c:v>
                </c:pt>
                <c:pt idx="3996">
                  <c:v>6.0011000000000002E-2</c:v>
                </c:pt>
                <c:pt idx="3997">
                  <c:v>5.6745999999999998E-2</c:v>
                </c:pt>
                <c:pt idx="3998">
                  <c:v>5.3636999999999997E-2</c:v>
                </c:pt>
                <c:pt idx="3999">
                  <c:v>5.0911999999999999E-2</c:v>
                </c:pt>
                <c:pt idx="4000">
                  <c:v>4.8695000000000002E-2</c:v>
                </c:pt>
                <c:pt idx="4001">
                  <c:v>4.6869000000000001E-2</c:v>
                </c:pt>
                <c:pt idx="4002">
                  <c:v>4.5214999999999998E-2</c:v>
                </c:pt>
                <c:pt idx="4003">
                  <c:v>4.3601000000000001E-2</c:v>
                </c:pt>
                <c:pt idx="4004">
                  <c:v>4.2023999999999999E-2</c:v>
                </c:pt>
                <c:pt idx="4005">
                  <c:v>4.0542000000000002E-2</c:v>
                </c:pt>
                <c:pt idx="4006">
                  <c:v>3.9192999999999999E-2</c:v>
                </c:pt>
                <c:pt idx="4007">
                  <c:v>3.7974000000000001E-2</c:v>
                </c:pt>
                <c:pt idx="4008">
                  <c:v>3.6858000000000002E-2</c:v>
                </c:pt>
                <c:pt idx="4009">
                  <c:v>3.5791000000000003E-2</c:v>
                </c:pt>
                <c:pt idx="4010">
                  <c:v>3.4735000000000002E-2</c:v>
                </c:pt>
                <c:pt idx="4011">
                  <c:v>3.3765000000000003E-2</c:v>
                </c:pt>
                <c:pt idx="4012">
                  <c:v>3.3047E-2</c:v>
                </c:pt>
                <c:pt idx="4013">
                  <c:v>3.2655000000000003E-2</c:v>
                </c:pt>
                <c:pt idx="4014">
                  <c:v>3.2495999999999997E-2</c:v>
                </c:pt>
                <c:pt idx="4015">
                  <c:v>3.2453000000000003E-2</c:v>
                </c:pt>
                <c:pt idx="4016">
                  <c:v>3.2523000000000003E-2</c:v>
                </c:pt>
                <c:pt idx="4017">
                  <c:v>3.2761999999999999E-2</c:v>
                </c:pt>
                <c:pt idx="4018">
                  <c:v>3.3100999999999998E-2</c:v>
                </c:pt>
                <c:pt idx="4019">
                  <c:v>3.3277000000000001E-2</c:v>
                </c:pt>
                <c:pt idx="4020">
                  <c:v>3.3020000000000001E-2</c:v>
                </c:pt>
                <c:pt idx="4021">
                  <c:v>3.2308999999999997E-2</c:v>
                </c:pt>
                <c:pt idx="4022">
                  <c:v>3.1380999999999999E-2</c:v>
                </c:pt>
                <c:pt idx="4023">
                  <c:v>3.0530000000000002E-2</c:v>
                </c:pt>
                <c:pt idx="4024">
                  <c:v>2.9977E-2</c:v>
                </c:pt>
                <c:pt idx="4025">
                  <c:v>2.9826999999999999E-2</c:v>
                </c:pt>
                <c:pt idx="4026">
                  <c:v>2.9971000000000001E-2</c:v>
                </c:pt>
                <c:pt idx="4027">
                  <c:v>3.0089000000000001E-2</c:v>
                </c:pt>
                <c:pt idx="4028">
                  <c:v>2.9884000000000001E-2</c:v>
                </c:pt>
                <c:pt idx="4029">
                  <c:v>2.9295000000000002E-2</c:v>
                </c:pt>
                <c:pt idx="4030">
                  <c:v>2.8471E-2</c:v>
                </c:pt>
                <c:pt idx="4031">
                  <c:v>2.7598000000000001E-2</c:v>
                </c:pt>
                <c:pt idx="4032">
                  <c:v>2.6775E-2</c:v>
                </c:pt>
                <c:pt idx="4033">
                  <c:v>2.5992000000000001E-2</c:v>
                </c:pt>
                <c:pt idx="4034">
                  <c:v>2.5236999999999999E-2</c:v>
                </c:pt>
                <c:pt idx="4035">
                  <c:v>2.4604000000000001E-2</c:v>
                </c:pt>
                <c:pt idx="4036">
                  <c:v>2.4223999999999999E-2</c:v>
                </c:pt>
                <c:pt idx="4037">
                  <c:v>2.4093E-2</c:v>
                </c:pt>
                <c:pt idx="4038">
                  <c:v>2.4077999999999999E-2</c:v>
                </c:pt>
                <c:pt idx="4039">
                  <c:v>2.4046000000000001E-2</c:v>
                </c:pt>
                <c:pt idx="4040">
                  <c:v>2.3917000000000001E-2</c:v>
                </c:pt>
                <c:pt idx="4041">
                  <c:v>2.3566E-2</c:v>
                </c:pt>
                <c:pt idx="4042">
                  <c:v>2.2827E-2</c:v>
                </c:pt>
                <c:pt idx="4043">
                  <c:v>2.1656000000000002E-2</c:v>
                </c:pt>
                <c:pt idx="4044">
                  <c:v>2.0229E-2</c:v>
                </c:pt>
                <c:pt idx="4045">
                  <c:v>1.8800999999999998E-2</c:v>
                </c:pt>
                <c:pt idx="4046">
                  <c:v>1.7551000000000001E-2</c:v>
                </c:pt>
                <c:pt idx="4047">
                  <c:v>1.6594999999999999E-2</c:v>
                </c:pt>
                <c:pt idx="4048">
                  <c:v>1.6012999999999999E-2</c:v>
                </c:pt>
                <c:pt idx="4049">
                  <c:v>1.5748000000000002E-2</c:v>
                </c:pt>
                <c:pt idx="4050">
                  <c:v>1.4768999999999999E-2</c:v>
                </c:pt>
                <c:pt idx="4051">
                  <c:v>1.3764999999999999E-2</c:v>
                </c:pt>
                <c:pt idx="4052">
                  <c:v>1.2721E-2</c:v>
                </c:pt>
                <c:pt idx="4053">
                  <c:v>1.1694E-2</c:v>
                </c:pt>
                <c:pt idx="4054">
                  <c:v>1.0756999999999999E-2</c:v>
                </c:pt>
                <c:pt idx="4055">
                  <c:v>9.9679999999999994E-3</c:v>
                </c:pt>
                <c:pt idx="4056">
                  <c:v>9.3469999999999994E-3</c:v>
                </c:pt>
                <c:pt idx="4057">
                  <c:v>8.9099999999999995E-3</c:v>
                </c:pt>
                <c:pt idx="4058">
                  <c:v>8.7259999999999994E-3</c:v>
                </c:pt>
                <c:pt idx="4059">
                  <c:v>8.8260000000000005E-3</c:v>
                </c:pt>
                <c:pt idx="4060">
                  <c:v>9.0819999999999998E-3</c:v>
                </c:pt>
                <c:pt idx="4061">
                  <c:v>9.2949999999999994E-3</c:v>
                </c:pt>
                <c:pt idx="4062">
                  <c:v>9.3670000000000003E-3</c:v>
                </c:pt>
                <c:pt idx="4063">
                  <c:v>9.2929999999999992E-3</c:v>
                </c:pt>
                <c:pt idx="4064">
                  <c:v>9.0600000000000003E-3</c:v>
                </c:pt>
                <c:pt idx="4065">
                  <c:v>8.6999999999999994E-3</c:v>
                </c:pt>
                <c:pt idx="4066">
                  <c:v>8.4100000000000008E-3</c:v>
                </c:pt>
                <c:pt idx="4067">
                  <c:v>8.4919999999999995E-3</c:v>
                </c:pt>
                <c:pt idx="4068">
                  <c:v>9.1260000000000004E-3</c:v>
                </c:pt>
                <c:pt idx="4069">
                  <c:v>1.0277E-2</c:v>
                </c:pt>
                <c:pt idx="4070">
                  <c:v>1.1816999999999999E-2</c:v>
                </c:pt>
                <c:pt idx="4071">
                  <c:v>1.3681E-2</c:v>
                </c:pt>
                <c:pt idx="4072">
                  <c:v>1.5859999999999999E-2</c:v>
                </c:pt>
                <c:pt idx="4073">
                  <c:v>1.8291000000000002E-2</c:v>
                </c:pt>
                <c:pt idx="4074">
                  <c:v>2.0865000000000002E-2</c:v>
                </c:pt>
                <c:pt idx="4075">
                  <c:v>2.3576E-2</c:v>
                </c:pt>
                <c:pt idx="4076">
                  <c:v>2.6589000000000002E-2</c:v>
                </c:pt>
                <c:pt idx="4077">
                  <c:v>3.0106999999999998E-2</c:v>
                </c:pt>
                <c:pt idx="4078">
                  <c:v>3.4195000000000003E-2</c:v>
                </c:pt>
                <c:pt idx="4079">
                  <c:v>3.8765000000000001E-2</c:v>
                </c:pt>
                <c:pt idx="4080">
                  <c:v>4.3700999999999997E-2</c:v>
                </c:pt>
                <c:pt idx="4081">
                  <c:v>4.6998999999999999E-2</c:v>
                </c:pt>
                <c:pt idx="4082">
                  <c:v>5.0380000000000001E-2</c:v>
                </c:pt>
                <c:pt idx="4083">
                  <c:v>5.3453000000000001E-2</c:v>
                </c:pt>
                <c:pt idx="4084">
                  <c:v>5.5835999999999997E-2</c:v>
                </c:pt>
                <c:pt idx="4085">
                  <c:v>5.7500999999999997E-2</c:v>
                </c:pt>
                <c:pt idx="4086">
                  <c:v>5.8754000000000001E-2</c:v>
                </c:pt>
                <c:pt idx="4087">
                  <c:v>5.9863E-2</c:v>
                </c:pt>
                <c:pt idx="4088">
                  <c:v>6.0840999999999999E-2</c:v>
                </c:pt>
                <c:pt idx="4089">
                  <c:v>6.1568999999999999E-2</c:v>
                </c:pt>
                <c:pt idx="4090">
                  <c:v>6.1882E-2</c:v>
                </c:pt>
                <c:pt idx="4091">
                  <c:v>6.1563E-2</c:v>
                </c:pt>
                <c:pt idx="4092">
                  <c:v>6.0406000000000001E-2</c:v>
                </c:pt>
                <c:pt idx="4093">
                  <c:v>5.8334999999999998E-2</c:v>
                </c:pt>
                <c:pt idx="4094">
                  <c:v>5.5420999999999998E-2</c:v>
                </c:pt>
                <c:pt idx="4095">
                  <c:v>5.1824000000000002E-2</c:v>
                </c:pt>
                <c:pt idx="4096">
                  <c:v>4.7694E-2</c:v>
                </c:pt>
                <c:pt idx="4097">
                  <c:v>4.3125999999999998E-2</c:v>
                </c:pt>
                <c:pt idx="4098">
                  <c:v>3.8279000000000001E-2</c:v>
                </c:pt>
                <c:pt idx="4099">
                  <c:v>3.3519E-2</c:v>
                </c:pt>
                <c:pt idx="4100">
                  <c:v>2.9238E-2</c:v>
                </c:pt>
                <c:pt idx="4101">
                  <c:v>2.5496999999999999E-2</c:v>
                </c:pt>
                <c:pt idx="4102">
                  <c:v>2.2030999999999999E-2</c:v>
                </c:pt>
                <c:pt idx="4103">
                  <c:v>1.8637999999999998E-2</c:v>
                </c:pt>
                <c:pt idx="4104">
                  <c:v>1.5468000000000001E-2</c:v>
                </c:pt>
                <c:pt idx="4105">
                  <c:v>1.2832E-2</c:v>
                </c:pt>
                <c:pt idx="4106">
                  <c:v>1.0813E-2</c:v>
                </c:pt>
                <c:pt idx="4107">
                  <c:v>9.1839999999999995E-3</c:v>
                </c:pt>
                <c:pt idx="4108">
                  <c:v>7.7850000000000003E-3</c:v>
                </c:pt>
                <c:pt idx="4109">
                  <c:v>6.7889999999999999E-3</c:v>
                </c:pt>
                <c:pt idx="4110">
                  <c:v>6.4869999999999997E-3</c:v>
                </c:pt>
                <c:pt idx="4111">
                  <c:v>6.3049999999999998E-3</c:v>
                </c:pt>
                <c:pt idx="4112">
                  <c:v>6.051E-3</c:v>
                </c:pt>
                <c:pt idx="4113">
                  <c:v>5.9129999999999999E-3</c:v>
                </c:pt>
                <c:pt idx="4114">
                  <c:v>5.8910000000000004E-3</c:v>
                </c:pt>
                <c:pt idx="4115">
                  <c:v>5.999E-3</c:v>
                </c:pt>
                <c:pt idx="4116">
                  <c:v>6.404E-3</c:v>
                </c:pt>
                <c:pt idx="4117">
                  <c:v>7.2379999999999996E-3</c:v>
                </c:pt>
                <c:pt idx="4118">
                  <c:v>8.4749999999999999E-3</c:v>
                </c:pt>
                <c:pt idx="4119">
                  <c:v>9.9860000000000001E-3</c:v>
                </c:pt>
                <c:pt idx="4120">
                  <c:v>1.1618E-2</c:v>
                </c:pt>
                <c:pt idx="4121">
                  <c:v>1.3219E-2</c:v>
                </c:pt>
                <c:pt idx="4122">
                  <c:v>1.468E-2</c:v>
                </c:pt>
                <c:pt idx="4123">
                  <c:v>1.5939999999999999E-2</c:v>
                </c:pt>
                <c:pt idx="4124">
                  <c:v>1.6922E-2</c:v>
                </c:pt>
                <c:pt idx="4125">
                  <c:v>1.7572999999999998E-2</c:v>
                </c:pt>
                <c:pt idx="4126">
                  <c:v>1.8027000000000001E-2</c:v>
                </c:pt>
                <c:pt idx="4127">
                  <c:v>1.8613999999999999E-2</c:v>
                </c:pt>
                <c:pt idx="4128">
                  <c:v>1.9599999999999999E-2</c:v>
                </c:pt>
                <c:pt idx="4129">
                  <c:v>2.0920999999999999E-2</c:v>
                </c:pt>
                <c:pt idx="4130">
                  <c:v>2.2263000000000002E-2</c:v>
                </c:pt>
                <c:pt idx="4131">
                  <c:v>2.3439000000000002E-2</c:v>
                </c:pt>
                <c:pt idx="4132">
                  <c:v>2.4597999999999998E-2</c:v>
                </c:pt>
                <c:pt idx="4133">
                  <c:v>2.6013000000000001E-2</c:v>
                </c:pt>
                <c:pt idx="4134">
                  <c:v>2.7791E-2</c:v>
                </c:pt>
                <c:pt idx="4135">
                  <c:v>2.9888000000000001E-2</c:v>
                </c:pt>
                <c:pt idx="4136">
                  <c:v>3.2277E-2</c:v>
                </c:pt>
                <c:pt idx="4137">
                  <c:v>3.4944000000000003E-2</c:v>
                </c:pt>
                <c:pt idx="4138">
                  <c:v>3.7830000000000003E-2</c:v>
                </c:pt>
                <c:pt idx="4139">
                  <c:v>4.0874000000000001E-2</c:v>
                </c:pt>
                <c:pt idx="4140">
                  <c:v>4.4011000000000002E-2</c:v>
                </c:pt>
                <c:pt idx="4141">
                  <c:v>4.7058000000000003E-2</c:v>
                </c:pt>
                <c:pt idx="4142">
                  <c:v>4.9771999999999997E-2</c:v>
                </c:pt>
                <c:pt idx="4143">
                  <c:v>5.2031000000000001E-2</c:v>
                </c:pt>
                <c:pt idx="4144">
                  <c:v>5.3864000000000002E-2</c:v>
                </c:pt>
                <c:pt idx="4145">
                  <c:v>5.5319E-2</c:v>
                </c:pt>
                <c:pt idx="4146">
                  <c:v>5.6377999999999998E-2</c:v>
                </c:pt>
                <c:pt idx="4147">
                  <c:v>5.7014000000000002E-2</c:v>
                </c:pt>
                <c:pt idx="4148">
                  <c:v>5.7296E-2</c:v>
                </c:pt>
                <c:pt idx="4149">
                  <c:v>5.6113000000000003E-2</c:v>
                </c:pt>
                <c:pt idx="4150">
                  <c:v>5.5112000000000001E-2</c:v>
                </c:pt>
                <c:pt idx="4151">
                  <c:v>5.4412000000000002E-2</c:v>
                </c:pt>
                <c:pt idx="4152">
                  <c:v>5.3823000000000003E-2</c:v>
                </c:pt>
                <c:pt idx="4153">
                  <c:v>5.3071E-2</c:v>
                </c:pt>
                <c:pt idx="4154">
                  <c:v>5.2087000000000001E-2</c:v>
                </c:pt>
                <c:pt idx="4155">
                  <c:v>5.1032000000000001E-2</c:v>
                </c:pt>
                <c:pt idx="4156">
                  <c:v>5.0070000000000003E-2</c:v>
                </c:pt>
                <c:pt idx="4157">
                  <c:v>4.9218999999999999E-2</c:v>
                </c:pt>
                <c:pt idx="4158">
                  <c:v>4.8443E-2</c:v>
                </c:pt>
                <c:pt idx="4159">
                  <c:v>4.7746999999999998E-2</c:v>
                </c:pt>
                <c:pt idx="4160">
                  <c:v>4.7128999999999997E-2</c:v>
                </c:pt>
                <c:pt idx="4161">
                  <c:v>4.6514E-2</c:v>
                </c:pt>
                <c:pt idx="4162">
                  <c:v>4.5878000000000002E-2</c:v>
                </c:pt>
                <c:pt idx="4163">
                  <c:v>4.5293E-2</c:v>
                </c:pt>
                <c:pt idx="4164">
                  <c:v>4.4754000000000002E-2</c:v>
                </c:pt>
                <c:pt idx="4165">
                  <c:v>4.41E-2</c:v>
                </c:pt>
                <c:pt idx="4166">
                  <c:v>4.3249999999999997E-2</c:v>
                </c:pt>
                <c:pt idx="4167">
                  <c:v>4.2353000000000002E-2</c:v>
                </c:pt>
                <c:pt idx="4168">
                  <c:v>4.1583000000000002E-2</c:v>
                </c:pt>
                <c:pt idx="4169">
                  <c:v>4.0937000000000001E-2</c:v>
                </c:pt>
                <c:pt idx="4170">
                  <c:v>4.0355000000000002E-2</c:v>
                </c:pt>
                <c:pt idx="4171">
                  <c:v>3.9917000000000001E-2</c:v>
                </c:pt>
                <c:pt idx="4172">
                  <c:v>3.9791E-2</c:v>
                </c:pt>
                <c:pt idx="4173">
                  <c:v>4.0050000000000002E-2</c:v>
                </c:pt>
                <c:pt idx="4174">
                  <c:v>4.0578999999999997E-2</c:v>
                </c:pt>
                <c:pt idx="4175">
                  <c:v>4.1144E-2</c:v>
                </c:pt>
                <c:pt idx="4176">
                  <c:v>4.1494999999999997E-2</c:v>
                </c:pt>
                <c:pt idx="4177">
                  <c:v>4.1463E-2</c:v>
                </c:pt>
                <c:pt idx="4178">
                  <c:v>4.1001999999999997E-2</c:v>
                </c:pt>
                <c:pt idx="4179">
                  <c:v>4.0182000000000002E-2</c:v>
                </c:pt>
                <c:pt idx="4180">
                  <c:v>3.9130999999999999E-2</c:v>
                </c:pt>
                <c:pt idx="4181">
                  <c:v>3.7935000000000003E-2</c:v>
                </c:pt>
                <c:pt idx="4182">
                  <c:v>3.6572E-2</c:v>
                </c:pt>
                <c:pt idx="4183">
                  <c:v>3.4931999999999998E-2</c:v>
                </c:pt>
                <c:pt idx="4184">
                  <c:v>3.2946000000000003E-2</c:v>
                </c:pt>
                <c:pt idx="4185">
                  <c:v>3.0712E-2</c:v>
                </c:pt>
                <c:pt idx="4186">
                  <c:v>2.8482E-2</c:v>
                </c:pt>
                <c:pt idx="4187">
                  <c:v>2.6495000000000001E-2</c:v>
                </c:pt>
                <c:pt idx="4188">
                  <c:v>2.4865000000000002E-2</c:v>
                </c:pt>
                <c:pt idx="4189">
                  <c:v>2.3616999999999999E-2</c:v>
                </c:pt>
                <c:pt idx="4190">
                  <c:v>2.2796E-2</c:v>
                </c:pt>
                <c:pt idx="4191">
                  <c:v>2.2488000000000001E-2</c:v>
                </c:pt>
                <c:pt idx="4192">
                  <c:v>2.2776999999999999E-2</c:v>
                </c:pt>
                <c:pt idx="4193">
                  <c:v>2.3713000000000001E-2</c:v>
                </c:pt>
                <c:pt idx="4194">
                  <c:v>2.5349E-2</c:v>
                </c:pt>
                <c:pt idx="4195">
                  <c:v>2.7751000000000001E-2</c:v>
                </c:pt>
                <c:pt idx="4196">
                  <c:v>3.0927E-2</c:v>
                </c:pt>
                <c:pt idx="4197">
                  <c:v>3.4764000000000003E-2</c:v>
                </c:pt>
                <c:pt idx="4198">
                  <c:v>3.9038000000000003E-2</c:v>
                </c:pt>
                <c:pt idx="4199">
                  <c:v>4.3527000000000003E-2</c:v>
                </c:pt>
                <c:pt idx="4200">
                  <c:v>4.8090000000000001E-2</c:v>
                </c:pt>
                <c:pt idx="4201">
                  <c:v>5.2689E-2</c:v>
                </c:pt>
                <c:pt idx="4202">
                  <c:v>5.7331E-2</c:v>
                </c:pt>
                <c:pt idx="4203">
                  <c:v>6.2003999999999997E-2</c:v>
                </c:pt>
                <c:pt idx="4204">
                  <c:v>6.6577999999999998E-2</c:v>
                </c:pt>
                <c:pt idx="4205">
                  <c:v>7.0727999999999999E-2</c:v>
                </c:pt>
                <c:pt idx="4206">
                  <c:v>7.4068999999999996E-2</c:v>
                </c:pt>
                <c:pt idx="4207">
                  <c:v>7.6456999999999997E-2</c:v>
                </c:pt>
                <c:pt idx="4208">
                  <c:v>7.8119999999999995E-2</c:v>
                </c:pt>
                <c:pt idx="4209">
                  <c:v>7.9413999999999998E-2</c:v>
                </c:pt>
                <c:pt idx="4210">
                  <c:v>8.0534999999999995E-2</c:v>
                </c:pt>
                <c:pt idx="4211">
                  <c:v>8.1479999999999997E-2</c:v>
                </c:pt>
                <c:pt idx="4212">
                  <c:v>8.2185999999999995E-2</c:v>
                </c:pt>
                <c:pt idx="4213">
                  <c:v>8.2614999999999994E-2</c:v>
                </c:pt>
                <c:pt idx="4214">
                  <c:v>8.2836999999999994E-2</c:v>
                </c:pt>
                <c:pt idx="4215">
                  <c:v>8.3048999999999998E-2</c:v>
                </c:pt>
                <c:pt idx="4216">
                  <c:v>8.3467E-2</c:v>
                </c:pt>
                <c:pt idx="4217">
                  <c:v>8.4172999999999998E-2</c:v>
                </c:pt>
                <c:pt idx="4218">
                  <c:v>8.5149000000000002E-2</c:v>
                </c:pt>
                <c:pt idx="4219">
                  <c:v>8.6446999999999996E-2</c:v>
                </c:pt>
                <c:pt idx="4220">
                  <c:v>8.8199E-2</c:v>
                </c:pt>
                <c:pt idx="4221">
                  <c:v>9.0410000000000004E-2</c:v>
                </c:pt>
                <c:pt idx="4222">
                  <c:v>9.2898999999999995E-2</c:v>
                </c:pt>
                <c:pt idx="4223">
                  <c:v>9.5521999999999996E-2</c:v>
                </c:pt>
                <c:pt idx="4224">
                  <c:v>9.8338999999999996E-2</c:v>
                </c:pt>
                <c:pt idx="4225">
                  <c:v>0.10145700000000001</c:v>
                </c:pt>
                <c:pt idx="4226">
                  <c:v>0.104835</c:v>
                </c:pt>
                <c:pt idx="4227">
                  <c:v>0.108241</c:v>
                </c:pt>
                <c:pt idx="4228">
                  <c:v>0.111336</c:v>
                </c:pt>
                <c:pt idx="4229">
                  <c:v>0.113874</c:v>
                </c:pt>
                <c:pt idx="4230">
                  <c:v>0.115938</c:v>
                </c:pt>
                <c:pt idx="4231">
                  <c:v>0.1179</c:v>
                </c:pt>
                <c:pt idx="4232">
                  <c:v>0.11996800000000001</c:v>
                </c:pt>
                <c:pt idx="4233">
                  <c:v>0.121838</c:v>
                </c:pt>
                <c:pt idx="4234">
                  <c:v>0.122891</c:v>
                </c:pt>
                <c:pt idx="4235">
                  <c:v>0.122749</c:v>
                </c:pt>
                <c:pt idx="4236">
                  <c:v>0.121574</c:v>
                </c:pt>
                <c:pt idx="4237">
                  <c:v>0.119853</c:v>
                </c:pt>
                <c:pt idx="4238">
                  <c:v>0.11795600000000001</c:v>
                </c:pt>
                <c:pt idx="4239">
                  <c:v>0.115928</c:v>
                </c:pt>
                <c:pt idx="4240">
                  <c:v>0.11358699999999999</c:v>
                </c:pt>
                <c:pt idx="4241">
                  <c:v>0.110781</c:v>
                </c:pt>
                <c:pt idx="4242">
                  <c:v>0.107625</c:v>
                </c:pt>
                <c:pt idx="4243">
                  <c:v>0.104463</c:v>
                </c:pt>
                <c:pt idx="4244">
                  <c:v>0.101532</c:v>
                </c:pt>
                <c:pt idx="4245">
                  <c:v>9.8714999999999997E-2</c:v>
                </c:pt>
                <c:pt idx="4246">
                  <c:v>9.5742999999999995E-2</c:v>
                </c:pt>
                <c:pt idx="4247">
                  <c:v>9.2539999999999997E-2</c:v>
                </c:pt>
                <c:pt idx="4248">
                  <c:v>8.9308999999999999E-2</c:v>
                </c:pt>
                <c:pt idx="4249">
                  <c:v>8.6397000000000002E-2</c:v>
                </c:pt>
                <c:pt idx="4250">
                  <c:v>8.4131999999999998E-2</c:v>
                </c:pt>
                <c:pt idx="4251">
                  <c:v>8.2642999999999994E-2</c:v>
                </c:pt>
                <c:pt idx="4252">
                  <c:v>8.1827999999999998E-2</c:v>
                </c:pt>
                <c:pt idx="4253">
                  <c:v>8.1560999999999995E-2</c:v>
                </c:pt>
                <c:pt idx="4254">
                  <c:v>8.1846000000000002E-2</c:v>
                </c:pt>
                <c:pt idx="4255">
                  <c:v>8.2659999999999997E-2</c:v>
                </c:pt>
                <c:pt idx="4256">
                  <c:v>8.3731E-2</c:v>
                </c:pt>
                <c:pt idx="4257">
                  <c:v>8.4621000000000002E-2</c:v>
                </c:pt>
                <c:pt idx="4258">
                  <c:v>8.5041000000000005E-2</c:v>
                </c:pt>
                <c:pt idx="4259">
                  <c:v>8.5032999999999997E-2</c:v>
                </c:pt>
                <c:pt idx="4260">
                  <c:v>8.4864999999999996E-2</c:v>
                </c:pt>
                <c:pt idx="4261">
                  <c:v>8.4783999999999998E-2</c:v>
                </c:pt>
                <c:pt idx="4262">
                  <c:v>8.4841E-2</c:v>
                </c:pt>
                <c:pt idx="4263">
                  <c:v>8.4906999999999996E-2</c:v>
                </c:pt>
                <c:pt idx="4264">
                  <c:v>8.4834999999999994E-2</c:v>
                </c:pt>
                <c:pt idx="4265">
                  <c:v>8.4640999999999994E-2</c:v>
                </c:pt>
                <c:pt idx="4266">
                  <c:v>8.4484000000000004E-2</c:v>
                </c:pt>
                <c:pt idx="4267">
                  <c:v>8.4375000000000006E-2</c:v>
                </c:pt>
                <c:pt idx="4268">
                  <c:v>8.3922999999999998E-2</c:v>
                </c:pt>
                <c:pt idx="4269">
                  <c:v>8.2447000000000006E-2</c:v>
                </c:pt>
                <c:pt idx="4270">
                  <c:v>7.9681000000000002E-2</c:v>
                </c:pt>
                <c:pt idx="4271">
                  <c:v>7.739E-2</c:v>
                </c:pt>
                <c:pt idx="4272">
                  <c:v>7.8E-2</c:v>
                </c:pt>
                <c:pt idx="4273">
                  <c:v>8.1365000000000007E-2</c:v>
                </c:pt>
                <c:pt idx="4274">
                  <c:v>8.6177000000000004E-2</c:v>
                </c:pt>
                <c:pt idx="4275">
                  <c:v>9.1160000000000005E-2</c:v>
                </c:pt>
                <c:pt idx="4276">
                  <c:v>9.5413999999999999E-2</c:v>
                </c:pt>
                <c:pt idx="4277">
                  <c:v>9.8671999999999996E-2</c:v>
                </c:pt>
                <c:pt idx="4278">
                  <c:v>0.101133</c:v>
                </c:pt>
                <c:pt idx="4279">
                  <c:v>0.10294</c:v>
                </c:pt>
                <c:pt idx="4280">
                  <c:v>0.103974</c:v>
                </c:pt>
                <c:pt idx="4281">
                  <c:v>0.10413699999999999</c:v>
                </c:pt>
                <c:pt idx="4282">
                  <c:v>0.10358199999999999</c:v>
                </c:pt>
                <c:pt idx="4283">
                  <c:v>0.10254199999999999</c:v>
                </c:pt>
                <c:pt idx="4284">
                  <c:v>0.101067</c:v>
                </c:pt>
                <c:pt idx="4285">
                  <c:v>9.9023E-2</c:v>
                </c:pt>
                <c:pt idx="4286">
                  <c:v>9.6282999999999994E-2</c:v>
                </c:pt>
                <c:pt idx="4287">
                  <c:v>9.2869999999999994E-2</c:v>
                </c:pt>
                <c:pt idx="4288">
                  <c:v>8.8995000000000005E-2</c:v>
                </c:pt>
                <c:pt idx="4289">
                  <c:v>8.4900000000000003E-2</c:v>
                </c:pt>
                <c:pt idx="4290">
                  <c:v>8.0627000000000004E-2</c:v>
                </c:pt>
                <c:pt idx="4291">
                  <c:v>7.6035000000000005E-2</c:v>
                </c:pt>
                <c:pt idx="4292">
                  <c:v>7.1146000000000001E-2</c:v>
                </c:pt>
                <c:pt idx="4293">
                  <c:v>6.6496E-2</c:v>
                </c:pt>
                <c:pt idx="4294">
                  <c:v>6.3267000000000004E-2</c:v>
                </c:pt>
                <c:pt idx="4295">
                  <c:v>6.2838000000000005E-2</c:v>
                </c:pt>
                <c:pt idx="4296">
                  <c:v>6.4564999999999997E-2</c:v>
                </c:pt>
                <c:pt idx="4297">
                  <c:v>6.5965999999999997E-2</c:v>
                </c:pt>
                <c:pt idx="4298">
                  <c:v>6.6166000000000003E-2</c:v>
                </c:pt>
                <c:pt idx="4299">
                  <c:v>6.5463999999999994E-2</c:v>
                </c:pt>
                <c:pt idx="4300">
                  <c:v>6.4362000000000003E-2</c:v>
                </c:pt>
                <c:pt idx="4301">
                  <c:v>6.3250000000000001E-2</c:v>
                </c:pt>
                <c:pt idx="4302">
                  <c:v>6.2202E-2</c:v>
                </c:pt>
                <c:pt idx="4303">
                  <c:v>6.1043E-2</c:v>
                </c:pt>
                <c:pt idx="4304">
                  <c:v>5.9676E-2</c:v>
                </c:pt>
                <c:pt idx="4305">
                  <c:v>5.824E-2</c:v>
                </c:pt>
                <c:pt idx="4306">
                  <c:v>5.6877999999999998E-2</c:v>
                </c:pt>
                <c:pt idx="4307">
                  <c:v>5.5509000000000003E-2</c:v>
                </c:pt>
                <c:pt idx="4308">
                  <c:v>5.3984999999999998E-2</c:v>
                </c:pt>
                <c:pt idx="4309">
                  <c:v>5.2407000000000002E-2</c:v>
                </c:pt>
                <c:pt idx="4310">
                  <c:v>5.1140999999999999E-2</c:v>
                </c:pt>
                <c:pt idx="4311">
                  <c:v>5.0546000000000001E-2</c:v>
                </c:pt>
                <c:pt idx="4312">
                  <c:v>5.0750000000000003E-2</c:v>
                </c:pt>
                <c:pt idx="4313">
                  <c:v>5.1622000000000001E-2</c:v>
                </c:pt>
                <c:pt idx="4314">
                  <c:v>5.2882999999999999E-2</c:v>
                </c:pt>
                <c:pt idx="4315">
                  <c:v>5.4269999999999999E-2</c:v>
                </c:pt>
                <c:pt idx="4316">
                  <c:v>5.5626000000000002E-2</c:v>
                </c:pt>
                <c:pt idx="4317">
                  <c:v>5.6890000000000003E-2</c:v>
                </c:pt>
                <c:pt idx="4318">
                  <c:v>5.8048000000000002E-2</c:v>
                </c:pt>
                <c:pt idx="4319">
                  <c:v>5.9114E-2</c:v>
                </c:pt>
                <c:pt idx="4320">
                  <c:v>6.0172999999999997E-2</c:v>
                </c:pt>
                <c:pt idx="4321">
                  <c:v>6.1502000000000001E-2</c:v>
                </c:pt>
                <c:pt idx="4322">
                  <c:v>6.3480999999999996E-2</c:v>
                </c:pt>
                <c:pt idx="4323">
                  <c:v>6.6226999999999994E-2</c:v>
                </c:pt>
                <c:pt idx="4324">
                  <c:v>6.9308999999999996E-2</c:v>
                </c:pt>
                <c:pt idx="4325">
                  <c:v>7.1960999999999997E-2</c:v>
                </c:pt>
                <c:pt idx="4326">
                  <c:v>7.3554999999999995E-2</c:v>
                </c:pt>
                <c:pt idx="4327">
                  <c:v>7.3895000000000002E-2</c:v>
                </c:pt>
                <c:pt idx="4328">
                  <c:v>7.3203000000000004E-2</c:v>
                </c:pt>
                <c:pt idx="4329">
                  <c:v>7.1910000000000002E-2</c:v>
                </c:pt>
                <c:pt idx="4330">
                  <c:v>7.0428000000000004E-2</c:v>
                </c:pt>
                <c:pt idx="4331">
                  <c:v>6.9030999999999995E-2</c:v>
                </c:pt>
                <c:pt idx="4332">
                  <c:v>6.7856E-2</c:v>
                </c:pt>
                <c:pt idx="4333">
                  <c:v>6.6902000000000003E-2</c:v>
                </c:pt>
                <c:pt idx="4334">
                  <c:v>6.6094E-2</c:v>
                </c:pt>
                <c:pt idx="4335">
                  <c:v>6.5486000000000003E-2</c:v>
                </c:pt>
                <c:pt idx="4336">
                  <c:v>6.5300999999999998E-2</c:v>
                </c:pt>
                <c:pt idx="4337">
                  <c:v>6.5567E-2</c:v>
                </c:pt>
                <c:pt idx="4338">
                  <c:v>6.5827999999999998E-2</c:v>
                </c:pt>
                <c:pt idx="4339">
                  <c:v>6.5473000000000003E-2</c:v>
                </c:pt>
                <c:pt idx="4340">
                  <c:v>6.4337000000000005E-2</c:v>
                </c:pt>
                <c:pt idx="4341">
                  <c:v>6.2852000000000005E-2</c:v>
                </c:pt>
                <c:pt idx="4342">
                  <c:v>6.1631999999999999E-2</c:v>
                </c:pt>
                <c:pt idx="4343">
                  <c:v>6.1018000000000003E-2</c:v>
                </c:pt>
                <c:pt idx="4344">
                  <c:v>6.1046999999999997E-2</c:v>
                </c:pt>
                <c:pt idx="4345">
                  <c:v>6.1648000000000001E-2</c:v>
                </c:pt>
                <c:pt idx="4346">
                  <c:v>6.2683000000000003E-2</c:v>
                </c:pt>
                <c:pt idx="4347">
                  <c:v>6.3825999999999994E-2</c:v>
                </c:pt>
                <c:pt idx="4348">
                  <c:v>6.4643999999999993E-2</c:v>
                </c:pt>
                <c:pt idx="4349">
                  <c:v>6.4925999999999998E-2</c:v>
                </c:pt>
                <c:pt idx="4350">
                  <c:v>6.4861000000000002E-2</c:v>
                </c:pt>
                <c:pt idx="4351">
                  <c:v>6.4784999999999995E-2</c:v>
                </c:pt>
                <c:pt idx="4352">
                  <c:v>6.4829999999999999E-2</c:v>
                </c:pt>
                <c:pt idx="4353">
                  <c:v>6.4903000000000002E-2</c:v>
                </c:pt>
                <c:pt idx="4354">
                  <c:v>6.4933000000000005E-2</c:v>
                </c:pt>
                <c:pt idx="4355">
                  <c:v>6.5022999999999997E-2</c:v>
                </c:pt>
                <c:pt idx="4356">
                  <c:v>6.5370999999999999E-2</c:v>
                </c:pt>
                <c:pt idx="4357">
                  <c:v>6.6125000000000003E-2</c:v>
                </c:pt>
                <c:pt idx="4358">
                  <c:v>6.7308999999999994E-2</c:v>
                </c:pt>
                <c:pt idx="4359">
                  <c:v>6.8745000000000001E-2</c:v>
                </c:pt>
                <c:pt idx="4360">
                  <c:v>6.9954000000000002E-2</c:v>
                </c:pt>
                <c:pt idx="4361">
                  <c:v>7.0251999999999995E-2</c:v>
                </c:pt>
                <c:pt idx="4362">
                  <c:v>6.9276000000000004E-2</c:v>
                </c:pt>
                <c:pt idx="4363">
                  <c:v>6.7426E-2</c:v>
                </c:pt>
                <c:pt idx="4364">
                  <c:v>6.5574999999999994E-2</c:v>
                </c:pt>
                <c:pt idx="4365">
                  <c:v>6.4299999999999996E-2</c:v>
                </c:pt>
                <c:pt idx="4366">
                  <c:v>6.3533999999999993E-2</c:v>
                </c:pt>
                <c:pt idx="4367">
                  <c:v>6.2798000000000007E-2</c:v>
                </c:pt>
                <c:pt idx="4368">
                  <c:v>5.806E-2</c:v>
                </c:pt>
                <c:pt idx="4369">
                  <c:v>5.3323000000000002E-2</c:v>
                </c:pt>
                <c:pt idx="4370">
                  <c:v>4.8587999999999999E-2</c:v>
                </c:pt>
                <c:pt idx="4371">
                  <c:v>4.3854999999999998E-2</c:v>
                </c:pt>
                <c:pt idx="4372">
                  <c:v>3.9123999999999999E-2</c:v>
                </c:pt>
                <c:pt idx="4373">
                  <c:v>3.4394000000000001E-2</c:v>
                </c:pt>
                <c:pt idx="4374">
                  <c:v>2.9666000000000001E-2</c:v>
                </c:pt>
                <c:pt idx="4375">
                  <c:v>2.494E-2</c:v>
                </c:pt>
                <c:pt idx="4376">
                  <c:v>2.0215E-2</c:v>
                </c:pt>
                <c:pt idx="4377">
                  <c:v>1.5491E-2</c:v>
                </c:pt>
                <c:pt idx="4378">
                  <c:v>1.077E-2</c:v>
                </c:pt>
                <c:pt idx="4379">
                  <c:v>6.051E-3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ECC6-2F4B-A3EA-08D1A030A836}"/>
            </c:ext>
          </c:extLst>
        </c:ser>
        <c:ser>
          <c:idx val="1"/>
          <c:order val="1"/>
          <c:tx>
            <c:strRef>
              <c:f>Grattage!$C$1</c:f>
              <c:strCache>
                <c:ptCount val="1"/>
                <c:pt idx="0">
                  <c:v>Trichoderma-grattage-A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Grattage!$C$2:$C$4381</c:f>
              <c:numCache>
                <c:formatCode>General</c:formatCode>
                <c:ptCount val="4380"/>
                <c:pt idx="0">
                  <c:v>1.2315E-2</c:v>
                </c:pt>
                <c:pt idx="1">
                  <c:v>1.2256E-2</c:v>
                </c:pt>
                <c:pt idx="2">
                  <c:v>1.2198000000000001E-2</c:v>
                </c:pt>
                <c:pt idx="3">
                  <c:v>1.2142E-2</c:v>
                </c:pt>
                <c:pt idx="4">
                  <c:v>1.2087000000000001E-2</c:v>
                </c:pt>
                <c:pt idx="5">
                  <c:v>1.2033E-2</c:v>
                </c:pt>
                <c:pt idx="6">
                  <c:v>1.1982E-2</c:v>
                </c:pt>
                <c:pt idx="7">
                  <c:v>1.1932E-2</c:v>
                </c:pt>
                <c:pt idx="8">
                  <c:v>1.1882999999999999E-2</c:v>
                </c:pt>
                <c:pt idx="9">
                  <c:v>1.1835999999999999E-2</c:v>
                </c:pt>
                <c:pt idx="10">
                  <c:v>1.179E-2</c:v>
                </c:pt>
                <c:pt idx="11">
                  <c:v>1.1745999999999999E-2</c:v>
                </c:pt>
                <c:pt idx="12">
                  <c:v>1.1703E-2</c:v>
                </c:pt>
                <c:pt idx="13">
                  <c:v>9.7529999999999995E-3</c:v>
                </c:pt>
                <c:pt idx="14">
                  <c:v>7.9570000000000005E-3</c:v>
                </c:pt>
                <c:pt idx="15">
                  <c:v>6.5259999999999997E-3</c:v>
                </c:pt>
                <c:pt idx="16">
                  <c:v>5.9490000000000003E-3</c:v>
                </c:pt>
                <c:pt idx="17">
                  <c:v>6.6509999999999998E-3</c:v>
                </c:pt>
                <c:pt idx="18">
                  <c:v>8.4609999999999998E-3</c:v>
                </c:pt>
                <c:pt idx="19">
                  <c:v>1.0671999999999999E-2</c:v>
                </c:pt>
                <c:pt idx="20">
                  <c:v>1.2782E-2</c:v>
                </c:pt>
                <c:pt idx="21">
                  <c:v>1.49E-2</c:v>
                </c:pt>
                <c:pt idx="22">
                  <c:v>1.7474E-2</c:v>
                </c:pt>
                <c:pt idx="23">
                  <c:v>2.0693E-2</c:v>
                </c:pt>
                <c:pt idx="24">
                  <c:v>2.3616999999999999E-2</c:v>
                </c:pt>
                <c:pt idx="25">
                  <c:v>2.4792999999999999E-2</c:v>
                </c:pt>
                <c:pt idx="26">
                  <c:v>2.3917000000000001E-2</c:v>
                </c:pt>
                <c:pt idx="27">
                  <c:v>2.1611999999999999E-2</c:v>
                </c:pt>
                <c:pt idx="28">
                  <c:v>1.8755000000000001E-2</c:v>
                </c:pt>
                <c:pt idx="29">
                  <c:v>1.5907999999999999E-2</c:v>
                </c:pt>
                <c:pt idx="30">
                  <c:v>1.3313E-2</c:v>
                </c:pt>
                <c:pt idx="31">
                  <c:v>1.1171E-2</c:v>
                </c:pt>
                <c:pt idx="32">
                  <c:v>9.5189999999999997E-3</c:v>
                </c:pt>
                <c:pt idx="33">
                  <c:v>8.2059999999999998E-3</c:v>
                </c:pt>
                <c:pt idx="34">
                  <c:v>7.038E-3</c:v>
                </c:pt>
                <c:pt idx="35">
                  <c:v>5.8199999999999997E-3</c:v>
                </c:pt>
                <c:pt idx="36">
                  <c:v>4.516E-3</c:v>
                </c:pt>
                <c:pt idx="37">
                  <c:v>3.385E-3</c:v>
                </c:pt>
                <c:pt idx="38">
                  <c:v>2.892E-3</c:v>
                </c:pt>
                <c:pt idx="39">
                  <c:v>3.5119999999999999E-3</c:v>
                </c:pt>
                <c:pt idx="40">
                  <c:v>5.4599999999999996E-3</c:v>
                </c:pt>
                <c:pt idx="41">
                  <c:v>8.4290000000000007E-3</c:v>
                </c:pt>
                <c:pt idx="42">
                  <c:v>1.171E-2</c:v>
                </c:pt>
                <c:pt idx="43">
                  <c:v>1.4779E-2</c:v>
                </c:pt>
                <c:pt idx="44">
                  <c:v>1.7724E-2</c:v>
                </c:pt>
                <c:pt idx="45">
                  <c:v>2.0882000000000001E-2</c:v>
                </c:pt>
                <c:pt idx="46">
                  <c:v>2.4253E-2</c:v>
                </c:pt>
                <c:pt idx="47">
                  <c:v>2.726E-2</c:v>
                </c:pt>
                <c:pt idx="48">
                  <c:v>2.9132000000000002E-2</c:v>
                </c:pt>
                <c:pt idx="49">
                  <c:v>3.0186999999999999E-2</c:v>
                </c:pt>
                <c:pt idx="50">
                  <c:v>3.1650999999999999E-2</c:v>
                </c:pt>
                <c:pt idx="51">
                  <c:v>3.3727E-2</c:v>
                </c:pt>
                <c:pt idx="52">
                  <c:v>3.5917999999999999E-2</c:v>
                </c:pt>
                <c:pt idx="53">
                  <c:v>3.7994E-2</c:v>
                </c:pt>
                <c:pt idx="54">
                  <c:v>3.9801000000000003E-2</c:v>
                </c:pt>
                <c:pt idx="55">
                  <c:v>4.0957E-2</c:v>
                </c:pt>
                <c:pt idx="56">
                  <c:v>4.1279000000000003E-2</c:v>
                </c:pt>
                <c:pt idx="57">
                  <c:v>4.1151E-2</c:v>
                </c:pt>
                <c:pt idx="58">
                  <c:v>4.1014000000000002E-2</c:v>
                </c:pt>
                <c:pt idx="59">
                  <c:v>4.0819000000000001E-2</c:v>
                </c:pt>
                <c:pt idx="60">
                  <c:v>4.0147000000000002E-2</c:v>
                </c:pt>
                <c:pt idx="61">
                  <c:v>3.8834E-2</c:v>
                </c:pt>
                <c:pt idx="62">
                  <c:v>3.7124999999999998E-2</c:v>
                </c:pt>
                <c:pt idx="63">
                  <c:v>3.5124000000000002E-2</c:v>
                </c:pt>
                <c:pt idx="64">
                  <c:v>3.2445000000000002E-2</c:v>
                </c:pt>
                <c:pt idx="65">
                  <c:v>2.8785000000000002E-2</c:v>
                </c:pt>
                <c:pt idx="66">
                  <c:v>2.4517000000000001E-2</c:v>
                </c:pt>
                <c:pt idx="67">
                  <c:v>2.0421000000000002E-2</c:v>
                </c:pt>
                <c:pt idx="68">
                  <c:v>1.7176E-2</c:v>
                </c:pt>
                <c:pt idx="69">
                  <c:v>1.5107000000000001E-2</c:v>
                </c:pt>
                <c:pt idx="70">
                  <c:v>1.4146000000000001E-2</c:v>
                </c:pt>
                <c:pt idx="71">
                  <c:v>1.3903E-2</c:v>
                </c:pt>
                <c:pt idx="72">
                  <c:v>1.3963E-2</c:v>
                </c:pt>
                <c:pt idx="73">
                  <c:v>1.4178E-2</c:v>
                </c:pt>
                <c:pt idx="74">
                  <c:v>1.4612999999999999E-2</c:v>
                </c:pt>
                <c:pt idx="75">
                  <c:v>1.5384E-2</c:v>
                </c:pt>
                <c:pt idx="76">
                  <c:v>1.5528999999999999E-2</c:v>
                </c:pt>
                <c:pt idx="77">
                  <c:v>1.6548E-2</c:v>
                </c:pt>
                <c:pt idx="78">
                  <c:v>1.8294999999999999E-2</c:v>
                </c:pt>
                <c:pt idx="79">
                  <c:v>2.0546999999999999E-2</c:v>
                </c:pt>
                <c:pt idx="80">
                  <c:v>2.3366999999999999E-2</c:v>
                </c:pt>
                <c:pt idx="81">
                  <c:v>2.6860999999999999E-2</c:v>
                </c:pt>
                <c:pt idx="82">
                  <c:v>3.0640000000000001E-2</c:v>
                </c:pt>
                <c:pt idx="83">
                  <c:v>3.3758999999999997E-2</c:v>
                </c:pt>
                <c:pt idx="84">
                  <c:v>3.5535999999999998E-2</c:v>
                </c:pt>
                <c:pt idx="85">
                  <c:v>3.6195999999999999E-2</c:v>
                </c:pt>
                <c:pt idx="86">
                  <c:v>3.6313999999999999E-2</c:v>
                </c:pt>
                <c:pt idx="87">
                  <c:v>3.6177000000000001E-2</c:v>
                </c:pt>
                <c:pt idx="88">
                  <c:v>3.5920000000000001E-2</c:v>
                </c:pt>
                <c:pt idx="89">
                  <c:v>3.5569999999999997E-2</c:v>
                </c:pt>
                <c:pt idx="90">
                  <c:v>3.4596000000000002E-2</c:v>
                </c:pt>
                <c:pt idx="91">
                  <c:v>3.2668999999999997E-2</c:v>
                </c:pt>
                <c:pt idx="92">
                  <c:v>3.0095E-2</c:v>
                </c:pt>
                <c:pt idx="93">
                  <c:v>2.7210999999999999E-2</c:v>
                </c:pt>
                <c:pt idx="94">
                  <c:v>2.4215E-2</c:v>
                </c:pt>
                <c:pt idx="95">
                  <c:v>2.1308000000000001E-2</c:v>
                </c:pt>
                <c:pt idx="96">
                  <c:v>1.8787999999999999E-2</c:v>
                </c:pt>
                <c:pt idx="97">
                  <c:v>1.6931000000000002E-2</c:v>
                </c:pt>
                <c:pt idx="98">
                  <c:v>1.5802E-2</c:v>
                </c:pt>
                <c:pt idx="99">
                  <c:v>1.5296000000000001E-2</c:v>
                </c:pt>
                <c:pt idx="100">
                  <c:v>1.5285999999999999E-2</c:v>
                </c:pt>
                <c:pt idx="101">
                  <c:v>1.5668000000000001E-2</c:v>
                </c:pt>
                <c:pt idx="102">
                  <c:v>1.6317000000000002E-2</c:v>
                </c:pt>
                <c:pt idx="103">
                  <c:v>1.7075E-2</c:v>
                </c:pt>
                <c:pt idx="104">
                  <c:v>1.7809999999999999E-2</c:v>
                </c:pt>
                <c:pt idx="105">
                  <c:v>1.8380000000000001E-2</c:v>
                </c:pt>
                <c:pt idx="106">
                  <c:v>1.8600999999999999E-2</c:v>
                </c:pt>
                <c:pt idx="107">
                  <c:v>1.8471000000000001E-2</c:v>
                </c:pt>
                <c:pt idx="108">
                  <c:v>1.8329999999999999E-2</c:v>
                </c:pt>
                <c:pt idx="109">
                  <c:v>1.8516000000000001E-2</c:v>
                </c:pt>
                <c:pt idx="110">
                  <c:v>1.9061999999999999E-2</c:v>
                </c:pt>
                <c:pt idx="111">
                  <c:v>1.9784E-2</c:v>
                </c:pt>
                <c:pt idx="112">
                  <c:v>2.0102999999999999E-2</c:v>
                </c:pt>
                <c:pt idx="113">
                  <c:v>1.8880000000000001E-2</c:v>
                </c:pt>
                <c:pt idx="114">
                  <c:v>1.5507999999999999E-2</c:v>
                </c:pt>
                <c:pt idx="115">
                  <c:v>1.1126E-2</c:v>
                </c:pt>
                <c:pt idx="116">
                  <c:v>7.2589999999999998E-3</c:v>
                </c:pt>
                <c:pt idx="117">
                  <c:v>4.4990000000000004E-3</c:v>
                </c:pt>
                <c:pt idx="118">
                  <c:v>2.875E-3</c:v>
                </c:pt>
                <c:pt idx="119">
                  <c:v>2.32E-3</c:v>
                </c:pt>
                <c:pt idx="120">
                  <c:v>2.516E-3</c:v>
                </c:pt>
                <c:pt idx="121">
                  <c:v>2.7880000000000001E-3</c:v>
                </c:pt>
                <c:pt idx="122">
                  <c:v>2.892E-3</c:v>
                </c:pt>
                <c:pt idx="123">
                  <c:v>3.1050000000000001E-3</c:v>
                </c:pt>
                <c:pt idx="124">
                  <c:v>4.0140000000000002E-3</c:v>
                </c:pt>
                <c:pt idx="125">
                  <c:v>5.6569999999999997E-3</c:v>
                </c:pt>
                <c:pt idx="126">
                  <c:v>7.5719999999999997E-3</c:v>
                </c:pt>
                <c:pt idx="127">
                  <c:v>9.3489999999999997E-3</c:v>
                </c:pt>
                <c:pt idx="128">
                  <c:v>1.1039E-2</c:v>
                </c:pt>
                <c:pt idx="129">
                  <c:v>1.2892000000000001E-2</c:v>
                </c:pt>
                <c:pt idx="130">
                  <c:v>1.4995E-2</c:v>
                </c:pt>
                <c:pt idx="131">
                  <c:v>1.7273E-2</c:v>
                </c:pt>
                <c:pt idx="132">
                  <c:v>1.9564999999999999E-2</c:v>
                </c:pt>
                <c:pt idx="133">
                  <c:v>2.1668E-2</c:v>
                </c:pt>
                <c:pt idx="134">
                  <c:v>2.349E-2</c:v>
                </c:pt>
                <c:pt idx="135">
                  <c:v>2.5069999999999999E-2</c:v>
                </c:pt>
                <c:pt idx="136">
                  <c:v>2.6283999999999998E-2</c:v>
                </c:pt>
                <c:pt idx="137">
                  <c:v>2.6912999999999999E-2</c:v>
                </c:pt>
                <c:pt idx="138">
                  <c:v>2.7226E-2</c:v>
                </c:pt>
                <c:pt idx="139">
                  <c:v>2.7820000000000001E-2</c:v>
                </c:pt>
                <c:pt idx="140">
                  <c:v>2.8819999999999998E-2</c:v>
                </c:pt>
                <c:pt idx="141">
                  <c:v>2.9774999999999999E-2</c:v>
                </c:pt>
                <c:pt idx="142">
                  <c:v>3.0283000000000001E-2</c:v>
                </c:pt>
                <c:pt idx="143">
                  <c:v>3.0349000000000001E-2</c:v>
                </c:pt>
                <c:pt idx="144">
                  <c:v>3.0123E-2</c:v>
                </c:pt>
                <c:pt idx="145">
                  <c:v>2.9835E-2</c:v>
                </c:pt>
                <c:pt idx="146">
                  <c:v>2.9888000000000001E-2</c:v>
                </c:pt>
                <c:pt idx="147">
                  <c:v>3.0515E-2</c:v>
                </c:pt>
                <c:pt idx="148">
                  <c:v>3.1380999999999999E-2</c:v>
                </c:pt>
                <c:pt idx="149">
                  <c:v>3.1703000000000002E-2</c:v>
                </c:pt>
                <c:pt idx="150">
                  <c:v>3.0831999999999998E-2</c:v>
                </c:pt>
                <c:pt idx="151">
                  <c:v>2.8882000000000001E-2</c:v>
                </c:pt>
                <c:pt idx="152">
                  <c:v>2.6585000000000001E-2</c:v>
                </c:pt>
                <c:pt idx="153">
                  <c:v>2.4628000000000001E-2</c:v>
                </c:pt>
                <c:pt idx="154">
                  <c:v>2.3261E-2</c:v>
                </c:pt>
                <c:pt idx="155">
                  <c:v>2.2401000000000001E-2</c:v>
                </c:pt>
                <c:pt idx="156">
                  <c:v>2.1895000000000001E-2</c:v>
                </c:pt>
                <c:pt idx="157">
                  <c:v>2.1644E-2</c:v>
                </c:pt>
                <c:pt idx="158">
                  <c:v>2.1583000000000001E-2</c:v>
                </c:pt>
                <c:pt idx="159">
                  <c:v>2.1614000000000001E-2</c:v>
                </c:pt>
                <c:pt idx="160">
                  <c:v>2.1659999999999999E-2</c:v>
                </c:pt>
                <c:pt idx="161">
                  <c:v>2.1822999999999999E-2</c:v>
                </c:pt>
                <c:pt idx="162">
                  <c:v>2.2346000000000001E-2</c:v>
                </c:pt>
                <c:pt idx="163">
                  <c:v>2.3304999999999999E-2</c:v>
                </c:pt>
                <c:pt idx="164">
                  <c:v>2.4494999999999999E-2</c:v>
                </c:pt>
                <c:pt idx="165">
                  <c:v>2.5826000000000002E-2</c:v>
                </c:pt>
                <c:pt idx="166">
                  <c:v>2.7614E-2</c:v>
                </c:pt>
                <c:pt idx="167">
                  <c:v>3.0252999999999999E-2</c:v>
                </c:pt>
                <c:pt idx="168">
                  <c:v>3.3750000000000002E-2</c:v>
                </c:pt>
                <c:pt idx="169">
                  <c:v>3.7691000000000002E-2</c:v>
                </c:pt>
                <c:pt idx="170">
                  <c:v>4.1505E-2</c:v>
                </c:pt>
                <c:pt idx="171">
                  <c:v>4.4683E-2</c:v>
                </c:pt>
                <c:pt idx="172">
                  <c:v>4.6917E-2</c:v>
                </c:pt>
                <c:pt idx="173">
                  <c:v>4.8237000000000002E-2</c:v>
                </c:pt>
                <c:pt idx="174">
                  <c:v>4.9154999999999997E-2</c:v>
                </c:pt>
                <c:pt idx="175">
                  <c:v>5.0405999999999999E-2</c:v>
                </c:pt>
                <c:pt idx="176">
                  <c:v>5.2199000000000002E-2</c:v>
                </c:pt>
                <c:pt idx="177">
                  <c:v>5.3932000000000001E-2</c:v>
                </c:pt>
                <c:pt idx="178">
                  <c:v>5.4689000000000002E-2</c:v>
                </c:pt>
                <c:pt idx="179">
                  <c:v>5.3956999999999998E-2</c:v>
                </c:pt>
                <c:pt idx="180">
                  <c:v>5.1995E-2</c:v>
                </c:pt>
                <c:pt idx="181">
                  <c:v>4.9472000000000002E-2</c:v>
                </c:pt>
                <c:pt idx="182">
                  <c:v>4.6892000000000003E-2</c:v>
                </c:pt>
                <c:pt idx="183">
                  <c:v>4.446E-2</c:v>
                </c:pt>
                <c:pt idx="184">
                  <c:v>4.2327999999999998E-2</c:v>
                </c:pt>
                <c:pt idx="185">
                  <c:v>4.0680000000000001E-2</c:v>
                </c:pt>
                <c:pt idx="186">
                  <c:v>3.9546999999999999E-2</c:v>
                </c:pt>
                <c:pt idx="187">
                  <c:v>3.8794000000000002E-2</c:v>
                </c:pt>
                <c:pt idx="188">
                  <c:v>3.8398000000000002E-2</c:v>
                </c:pt>
                <c:pt idx="189">
                  <c:v>3.857E-2</c:v>
                </c:pt>
                <c:pt idx="190">
                  <c:v>3.9502000000000002E-2</c:v>
                </c:pt>
                <c:pt idx="191">
                  <c:v>4.1123E-2</c:v>
                </c:pt>
                <c:pt idx="192">
                  <c:v>4.3207000000000002E-2</c:v>
                </c:pt>
                <c:pt idx="193">
                  <c:v>4.5649000000000002E-2</c:v>
                </c:pt>
                <c:pt idx="194">
                  <c:v>4.8502000000000003E-2</c:v>
                </c:pt>
                <c:pt idx="195">
                  <c:v>5.1811999999999997E-2</c:v>
                </c:pt>
                <c:pt idx="196">
                  <c:v>5.5584000000000001E-2</c:v>
                </c:pt>
                <c:pt idx="197">
                  <c:v>5.9753000000000001E-2</c:v>
                </c:pt>
                <c:pt idx="198">
                  <c:v>6.3963999999999993E-2</c:v>
                </c:pt>
                <c:pt idx="199">
                  <c:v>6.7531999999999995E-2</c:v>
                </c:pt>
                <c:pt idx="200">
                  <c:v>6.9879999999999998E-2</c:v>
                </c:pt>
                <c:pt idx="201">
                  <c:v>7.1022000000000002E-2</c:v>
                </c:pt>
                <c:pt idx="202">
                  <c:v>7.1573999999999999E-2</c:v>
                </c:pt>
                <c:pt idx="203">
                  <c:v>7.2325E-2</c:v>
                </c:pt>
                <c:pt idx="204">
                  <c:v>7.3752999999999999E-2</c:v>
                </c:pt>
                <c:pt idx="205">
                  <c:v>7.5768000000000002E-2</c:v>
                </c:pt>
                <c:pt idx="206">
                  <c:v>7.7908000000000005E-2</c:v>
                </c:pt>
                <c:pt idx="207">
                  <c:v>7.9716999999999996E-2</c:v>
                </c:pt>
                <c:pt idx="208">
                  <c:v>8.0994999999999998E-2</c:v>
                </c:pt>
                <c:pt idx="209">
                  <c:v>8.1805000000000003E-2</c:v>
                </c:pt>
                <c:pt idx="210">
                  <c:v>8.2320000000000004E-2</c:v>
                </c:pt>
                <c:pt idx="211">
                  <c:v>8.2682000000000005E-2</c:v>
                </c:pt>
                <c:pt idx="212">
                  <c:v>8.2997000000000001E-2</c:v>
                </c:pt>
                <c:pt idx="213">
                  <c:v>8.3327999999999999E-2</c:v>
                </c:pt>
                <c:pt idx="214">
                  <c:v>8.3643999999999996E-2</c:v>
                </c:pt>
                <c:pt idx="215">
                  <c:v>8.3860000000000004E-2</c:v>
                </c:pt>
                <c:pt idx="216">
                  <c:v>8.4013000000000004E-2</c:v>
                </c:pt>
                <c:pt idx="217">
                  <c:v>8.4348999999999993E-2</c:v>
                </c:pt>
                <c:pt idx="218">
                  <c:v>8.5179000000000005E-2</c:v>
                </c:pt>
                <c:pt idx="219">
                  <c:v>8.6633000000000002E-2</c:v>
                </c:pt>
                <c:pt idx="220">
                  <c:v>8.8491E-2</c:v>
                </c:pt>
                <c:pt idx="221">
                  <c:v>9.0239E-2</c:v>
                </c:pt>
                <c:pt idx="222">
                  <c:v>9.1511999999999996E-2</c:v>
                </c:pt>
                <c:pt idx="223">
                  <c:v>9.2540999999999998E-2</c:v>
                </c:pt>
                <c:pt idx="224">
                  <c:v>9.4048000000000007E-2</c:v>
                </c:pt>
                <c:pt idx="225">
                  <c:v>9.6599000000000004E-2</c:v>
                </c:pt>
                <c:pt idx="226">
                  <c:v>0.100151</c:v>
                </c:pt>
                <c:pt idx="227">
                  <c:v>0.104143</c:v>
                </c:pt>
                <c:pt idx="228">
                  <c:v>0.10791199999999999</c:v>
                </c:pt>
                <c:pt idx="229">
                  <c:v>0.11107</c:v>
                </c:pt>
                <c:pt idx="230">
                  <c:v>0.113612</c:v>
                </c:pt>
                <c:pt idx="231">
                  <c:v>0.115775</c:v>
                </c:pt>
                <c:pt idx="232">
                  <c:v>0.117822</c:v>
                </c:pt>
                <c:pt idx="233">
                  <c:v>0.11987399999999999</c:v>
                </c:pt>
                <c:pt idx="234">
                  <c:v>0.12178799999999999</c:v>
                </c:pt>
                <c:pt idx="235">
                  <c:v>0.12328</c:v>
                </c:pt>
                <c:pt idx="236">
                  <c:v>0.12424399999999999</c:v>
                </c:pt>
                <c:pt idx="237">
                  <c:v>0.12485</c:v>
                </c:pt>
                <c:pt idx="238">
                  <c:v>0.12532099999999999</c:v>
                </c:pt>
                <c:pt idx="239">
                  <c:v>0.12576100000000001</c:v>
                </c:pt>
                <c:pt idx="240">
                  <c:v>0.126246</c:v>
                </c:pt>
                <c:pt idx="241">
                  <c:v>0.12687100000000001</c:v>
                </c:pt>
                <c:pt idx="242">
                  <c:v>0.12762799999999999</c:v>
                </c:pt>
                <c:pt idx="243">
                  <c:v>0.12836700000000001</c:v>
                </c:pt>
                <c:pt idx="244">
                  <c:v>0.12895000000000001</c:v>
                </c:pt>
                <c:pt idx="245">
                  <c:v>0.12945200000000001</c:v>
                </c:pt>
                <c:pt idx="246">
                  <c:v>0.130215</c:v>
                </c:pt>
                <c:pt idx="247">
                  <c:v>0.131605</c:v>
                </c:pt>
                <c:pt idx="248">
                  <c:v>0.133655</c:v>
                </c:pt>
                <c:pt idx="249">
                  <c:v>0.13602300000000001</c:v>
                </c:pt>
                <c:pt idx="250">
                  <c:v>0.138351</c:v>
                </c:pt>
                <c:pt idx="251">
                  <c:v>0.140593</c:v>
                </c:pt>
                <c:pt idx="252">
                  <c:v>0.14291899999999999</c:v>
                </c:pt>
                <c:pt idx="253">
                  <c:v>0.145452</c:v>
                </c:pt>
                <c:pt idx="254">
                  <c:v>0.148258</c:v>
                </c:pt>
                <c:pt idx="255">
                  <c:v>0.151446</c:v>
                </c:pt>
                <c:pt idx="256">
                  <c:v>0.15503500000000001</c:v>
                </c:pt>
                <c:pt idx="257">
                  <c:v>0.15870799999999999</c:v>
                </c:pt>
                <c:pt idx="258">
                  <c:v>0.16189000000000001</c:v>
                </c:pt>
                <c:pt idx="259">
                  <c:v>0.16420999999999999</c:v>
                </c:pt>
                <c:pt idx="260">
                  <c:v>0.165825</c:v>
                </c:pt>
                <c:pt idx="261">
                  <c:v>0.167155</c:v>
                </c:pt>
                <c:pt idx="262">
                  <c:v>0.16845599999999999</c:v>
                </c:pt>
                <c:pt idx="263">
                  <c:v>0.16977999999999999</c:v>
                </c:pt>
                <c:pt idx="264">
                  <c:v>0.171182</c:v>
                </c:pt>
                <c:pt idx="265">
                  <c:v>0.17274999999999999</c:v>
                </c:pt>
                <c:pt idx="266">
                  <c:v>0.17449999999999999</c:v>
                </c:pt>
                <c:pt idx="267">
                  <c:v>0.17640400000000001</c:v>
                </c:pt>
                <c:pt idx="268">
                  <c:v>0.178424</c:v>
                </c:pt>
                <c:pt idx="269">
                  <c:v>0.180424</c:v>
                </c:pt>
                <c:pt idx="270">
                  <c:v>0.18219099999999999</c:v>
                </c:pt>
                <c:pt idx="271">
                  <c:v>0.18359</c:v>
                </c:pt>
                <c:pt idx="272">
                  <c:v>0.184673</c:v>
                </c:pt>
                <c:pt idx="273">
                  <c:v>0.18567500000000001</c:v>
                </c:pt>
                <c:pt idx="274">
                  <c:v>0.186889</c:v>
                </c:pt>
                <c:pt idx="275">
                  <c:v>0.18843599999999999</c:v>
                </c:pt>
                <c:pt idx="276">
                  <c:v>0.190189</c:v>
                </c:pt>
                <c:pt idx="277">
                  <c:v>0.19201099999999999</c:v>
                </c:pt>
                <c:pt idx="278">
                  <c:v>0.193941</c:v>
                </c:pt>
                <c:pt idx="279">
                  <c:v>0.19601499999999999</c:v>
                </c:pt>
                <c:pt idx="280">
                  <c:v>0.19806000000000001</c:v>
                </c:pt>
                <c:pt idx="281">
                  <c:v>0.19984299999999999</c:v>
                </c:pt>
                <c:pt idx="282">
                  <c:v>0.20136999999999999</c:v>
                </c:pt>
                <c:pt idx="283">
                  <c:v>0.20294899999999999</c:v>
                </c:pt>
                <c:pt idx="284">
                  <c:v>0.204927</c:v>
                </c:pt>
                <c:pt idx="285">
                  <c:v>0.20738500000000001</c:v>
                </c:pt>
                <c:pt idx="286">
                  <c:v>0.21013999999999999</c:v>
                </c:pt>
                <c:pt idx="287">
                  <c:v>0.212949</c:v>
                </c:pt>
                <c:pt idx="288">
                  <c:v>0.215611</c:v>
                </c:pt>
                <c:pt idx="289">
                  <c:v>0.218002</c:v>
                </c:pt>
                <c:pt idx="290">
                  <c:v>0.220168</c:v>
                </c:pt>
                <c:pt idx="291">
                  <c:v>0.222298</c:v>
                </c:pt>
                <c:pt idx="292">
                  <c:v>0.224497</c:v>
                </c:pt>
                <c:pt idx="293">
                  <c:v>0.22664699999999999</c:v>
                </c:pt>
                <c:pt idx="294">
                  <c:v>0.228602</c:v>
                </c:pt>
                <c:pt idx="295">
                  <c:v>0.23046800000000001</c:v>
                </c:pt>
                <c:pt idx="296">
                  <c:v>0.23252999999999999</c:v>
                </c:pt>
                <c:pt idx="297">
                  <c:v>0.23491100000000001</c:v>
                </c:pt>
                <c:pt idx="298">
                  <c:v>0.23738000000000001</c:v>
                </c:pt>
                <c:pt idx="299">
                  <c:v>0.23958199999999999</c:v>
                </c:pt>
                <c:pt idx="300">
                  <c:v>0.24140600000000001</c:v>
                </c:pt>
                <c:pt idx="301">
                  <c:v>0.243032</c:v>
                </c:pt>
                <c:pt idx="302">
                  <c:v>0.24466499999999999</c:v>
                </c:pt>
                <c:pt idx="303">
                  <c:v>0.246368</c:v>
                </c:pt>
                <c:pt idx="304">
                  <c:v>0.248198</c:v>
                </c:pt>
                <c:pt idx="305">
                  <c:v>0.25034299999999998</c:v>
                </c:pt>
                <c:pt idx="306">
                  <c:v>0.25295600000000001</c:v>
                </c:pt>
                <c:pt idx="307">
                  <c:v>0.25586900000000001</c:v>
                </c:pt>
                <c:pt idx="308">
                  <c:v>0.25864399999999999</c:v>
                </c:pt>
                <c:pt idx="309">
                  <c:v>0.26097300000000001</c:v>
                </c:pt>
                <c:pt idx="310">
                  <c:v>0.26295299999999999</c:v>
                </c:pt>
                <c:pt idx="311">
                  <c:v>0.264905</c:v>
                </c:pt>
                <c:pt idx="312">
                  <c:v>0.26704800000000001</c:v>
                </c:pt>
                <c:pt idx="313">
                  <c:v>0.26941999999999999</c:v>
                </c:pt>
                <c:pt idx="314">
                  <c:v>0.27200200000000002</c:v>
                </c:pt>
                <c:pt idx="315">
                  <c:v>0.27474300000000001</c:v>
                </c:pt>
                <c:pt idx="316">
                  <c:v>0.27746900000000002</c:v>
                </c:pt>
                <c:pt idx="317">
                  <c:v>0.27992899999999998</c:v>
                </c:pt>
                <c:pt idx="318">
                  <c:v>0.28200999999999998</c:v>
                </c:pt>
                <c:pt idx="319">
                  <c:v>0.28381899999999999</c:v>
                </c:pt>
                <c:pt idx="320">
                  <c:v>0.28548699999999999</c:v>
                </c:pt>
                <c:pt idx="321">
                  <c:v>0.28696100000000002</c:v>
                </c:pt>
                <c:pt idx="322">
                  <c:v>0.28810400000000003</c:v>
                </c:pt>
                <c:pt idx="323">
                  <c:v>0.28892200000000001</c:v>
                </c:pt>
                <c:pt idx="324">
                  <c:v>0.28960000000000002</c:v>
                </c:pt>
                <c:pt idx="325">
                  <c:v>0.29036699999999999</c:v>
                </c:pt>
                <c:pt idx="326">
                  <c:v>0.291356</c:v>
                </c:pt>
                <c:pt idx="327">
                  <c:v>0.292545</c:v>
                </c:pt>
                <c:pt idx="328">
                  <c:v>0.293821</c:v>
                </c:pt>
                <c:pt idx="329">
                  <c:v>0.29514800000000002</c:v>
                </c:pt>
                <c:pt idx="330">
                  <c:v>0.29660799999999998</c:v>
                </c:pt>
                <c:pt idx="331">
                  <c:v>0.29824899999999999</c:v>
                </c:pt>
                <c:pt idx="332">
                  <c:v>0.29998900000000001</c:v>
                </c:pt>
                <c:pt idx="333">
                  <c:v>0.30174499999999999</c:v>
                </c:pt>
                <c:pt idx="334">
                  <c:v>0.30360999999999999</c:v>
                </c:pt>
                <c:pt idx="335">
                  <c:v>0.305782</c:v>
                </c:pt>
                <c:pt idx="336">
                  <c:v>0.30834899999999998</c:v>
                </c:pt>
                <c:pt idx="337">
                  <c:v>0.311193</c:v>
                </c:pt>
                <c:pt idx="338">
                  <c:v>0.314106</c:v>
                </c:pt>
                <c:pt idx="339">
                  <c:v>0.31692900000000002</c:v>
                </c:pt>
                <c:pt idx="340">
                  <c:v>0.31956600000000002</c:v>
                </c:pt>
                <c:pt idx="341">
                  <c:v>0.32197300000000001</c:v>
                </c:pt>
                <c:pt idx="342">
                  <c:v>0.32418799999999998</c:v>
                </c:pt>
                <c:pt idx="343">
                  <c:v>0.32635599999999998</c:v>
                </c:pt>
                <c:pt idx="344">
                  <c:v>0.32864300000000002</c:v>
                </c:pt>
                <c:pt idx="345">
                  <c:v>0.33107900000000001</c:v>
                </c:pt>
                <c:pt idx="346">
                  <c:v>0.333513</c:v>
                </c:pt>
                <c:pt idx="347">
                  <c:v>0.33578000000000002</c:v>
                </c:pt>
                <c:pt idx="348">
                  <c:v>0.33790999999999999</c:v>
                </c:pt>
                <c:pt idx="349">
                  <c:v>0.340061</c:v>
                </c:pt>
                <c:pt idx="350">
                  <c:v>0.342283</c:v>
                </c:pt>
                <c:pt idx="351">
                  <c:v>0.34442200000000001</c:v>
                </c:pt>
                <c:pt idx="352">
                  <c:v>0.34630300000000003</c:v>
                </c:pt>
                <c:pt idx="353">
                  <c:v>0.34794399999999998</c:v>
                </c:pt>
                <c:pt idx="354">
                  <c:v>0.34955999999999998</c:v>
                </c:pt>
                <c:pt idx="355">
                  <c:v>0.351302</c:v>
                </c:pt>
                <c:pt idx="356">
                  <c:v>0.35312100000000002</c:v>
                </c:pt>
                <c:pt idx="357">
                  <c:v>0.35493999999999998</c:v>
                </c:pt>
                <c:pt idx="358">
                  <c:v>0.35683500000000001</c:v>
                </c:pt>
                <c:pt idx="359">
                  <c:v>0.35892800000000002</c:v>
                </c:pt>
                <c:pt idx="360">
                  <c:v>0.36118499999999998</c:v>
                </c:pt>
                <c:pt idx="361">
                  <c:v>0.36344500000000002</c:v>
                </c:pt>
                <c:pt idx="362">
                  <c:v>0.36561399999999999</c:v>
                </c:pt>
                <c:pt idx="363">
                  <c:v>0.36773600000000001</c:v>
                </c:pt>
                <c:pt idx="364">
                  <c:v>0.36986799999999997</c:v>
                </c:pt>
                <c:pt idx="365">
                  <c:v>0.37196200000000001</c:v>
                </c:pt>
                <c:pt idx="366">
                  <c:v>0.37391600000000003</c:v>
                </c:pt>
                <c:pt idx="367">
                  <c:v>0.375726</c:v>
                </c:pt>
                <c:pt idx="368">
                  <c:v>0.37746299999999999</c:v>
                </c:pt>
                <c:pt idx="369">
                  <c:v>0.37912000000000001</c:v>
                </c:pt>
                <c:pt idx="370">
                  <c:v>0.38061699999999998</c:v>
                </c:pt>
                <c:pt idx="371">
                  <c:v>0.38198199999999999</c:v>
                </c:pt>
                <c:pt idx="372">
                  <c:v>0.38340999999999997</c:v>
                </c:pt>
                <c:pt idx="373">
                  <c:v>0.38508900000000001</c:v>
                </c:pt>
                <c:pt idx="374">
                  <c:v>0.38703300000000002</c:v>
                </c:pt>
                <c:pt idx="375">
                  <c:v>0.38905499999999998</c:v>
                </c:pt>
                <c:pt idx="376">
                  <c:v>0.390899</c:v>
                </c:pt>
                <c:pt idx="377">
                  <c:v>0.39246999999999999</c:v>
                </c:pt>
                <c:pt idx="378">
                  <c:v>0.39391100000000001</c:v>
                </c:pt>
                <c:pt idx="379">
                  <c:v>0.39544099999999999</c:v>
                </c:pt>
                <c:pt idx="380">
                  <c:v>0.39716600000000002</c:v>
                </c:pt>
                <c:pt idx="381">
                  <c:v>0.39906399999999997</c:v>
                </c:pt>
                <c:pt idx="382">
                  <c:v>0.40104899999999999</c:v>
                </c:pt>
                <c:pt idx="383">
                  <c:v>0.40300399999999997</c:v>
                </c:pt>
                <c:pt idx="384">
                  <c:v>0.40482499999999999</c:v>
                </c:pt>
                <c:pt idx="385">
                  <c:v>0.40648000000000001</c:v>
                </c:pt>
                <c:pt idx="386">
                  <c:v>0.408028</c:v>
                </c:pt>
                <c:pt idx="387">
                  <c:v>0.40954099999999999</c:v>
                </c:pt>
                <c:pt idx="388">
                  <c:v>0.411028</c:v>
                </c:pt>
                <c:pt idx="389">
                  <c:v>0.41246100000000002</c:v>
                </c:pt>
                <c:pt idx="390">
                  <c:v>0.41386600000000001</c:v>
                </c:pt>
                <c:pt idx="391">
                  <c:v>0.41536099999999998</c:v>
                </c:pt>
                <c:pt idx="392">
                  <c:v>0.417074</c:v>
                </c:pt>
                <c:pt idx="393">
                  <c:v>0.41905500000000001</c:v>
                </c:pt>
                <c:pt idx="394">
                  <c:v>0.42121799999999998</c:v>
                </c:pt>
                <c:pt idx="395">
                  <c:v>0.42340699999999998</c:v>
                </c:pt>
                <c:pt idx="396">
                  <c:v>0.425564</c:v>
                </c:pt>
                <c:pt idx="397">
                  <c:v>0.427786</c:v>
                </c:pt>
                <c:pt idx="398">
                  <c:v>0.43013600000000002</c:v>
                </c:pt>
                <c:pt idx="399">
                  <c:v>0.43246400000000002</c:v>
                </c:pt>
                <c:pt idx="400">
                  <c:v>0.43453599999999998</c:v>
                </c:pt>
                <c:pt idx="401">
                  <c:v>0.43630600000000003</c:v>
                </c:pt>
                <c:pt idx="402">
                  <c:v>0.43795099999999998</c:v>
                </c:pt>
                <c:pt idx="403">
                  <c:v>0.43967099999999998</c:v>
                </c:pt>
                <c:pt idx="404">
                  <c:v>0.44154599999999999</c:v>
                </c:pt>
                <c:pt idx="405">
                  <c:v>0.443546</c:v>
                </c:pt>
                <c:pt idx="406">
                  <c:v>0.44556200000000001</c:v>
                </c:pt>
                <c:pt idx="407">
                  <c:v>0.44738899999999998</c:v>
                </c:pt>
                <c:pt idx="408">
                  <c:v>0.44884800000000002</c:v>
                </c:pt>
                <c:pt idx="409">
                  <c:v>0.449963</c:v>
                </c:pt>
                <c:pt idx="410">
                  <c:v>0.45093100000000003</c:v>
                </c:pt>
                <c:pt idx="411">
                  <c:v>0.451928</c:v>
                </c:pt>
                <c:pt idx="412">
                  <c:v>0.453009</c:v>
                </c:pt>
                <c:pt idx="413">
                  <c:v>0.454156</c:v>
                </c:pt>
                <c:pt idx="414">
                  <c:v>0.45533400000000002</c:v>
                </c:pt>
                <c:pt idx="415">
                  <c:v>0.45651799999999998</c:v>
                </c:pt>
                <c:pt idx="416">
                  <c:v>0.45771299999999998</c:v>
                </c:pt>
                <c:pt idx="417">
                  <c:v>0.45890300000000001</c:v>
                </c:pt>
                <c:pt idx="418">
                  <c:v>0.46000999999999997</c:v>
                </c:pt>
                <c:pt idx="419">
                  <c:v>0.46096300000000001</c:v>
                </c:pt>
                <c:pt idx="420">
                  <c:v>0.46183999999999997</c:v>
                </c:pt>
                <c:pt idx="421">
                  <c:v>0.46285500000000002</c:v>
                </c:pt>
                <c:pt idx="422">
                  <c:v>0.464175</c:v>
                </c:pt>
                <c:pt idx="423">
                  <c:v>0.465721</c:v>
                </c:pt>
                <c:pt idx="424">
                  <c:v>0.46721499999999999</c:v>
                </c:pt>
                <c:pt idx="425">
                  <c:v>0.468499</c:v>
                </c:pt>
                <c:pt idx="426">
                  <c:v>0.46972199999999997</c:v>
                </c:pt>
                <c:pt idx="427">
                  <c:v>0.47115099999999999</c:v>
                </c:pt>
                <c:pt idx="428">
                  <c:v>0.47289500000000001</c:v>
                </c:pt>
                <c:pt idx="429">
                  <c:v>0.47485500000000003</c:v>
                </c:pt>
                <c:pt idx="430">
                  <c:v>0.47686000000000001</c:v>
                </c:pt>
                <c:pt idx="431">
                  <c:v>0.47880299999999998</c:v>
                </c:pt>
                <c:pt idx="432">
                  <c:v>0.48068699999999998</c:v>
                </c:pt>
                <c:pt idx="433">
                  <c:v>0.48258800000000002</c:v>
                </c:pt>
                <c:pt idx="434">
                  <c:v>0.48454799999999998</c:v>
                </c:pt>
                <c:pt idx="435">
                  <c:v>0.48654999999999998</c:v>
                </c:pt>
                <c:pt idx="436">
                  <c:v>0.48860399999999998</c:v>
                </c:pt>
                <c:pt idx="437">
                  <c:v>0.49079099999999998</c:v>
                </c:pt>
                <c:pt idx="438">
                  <c:v>0.49319200000000002</c:v>
                </c:pt>
                <c:pt idx="439">
                  <c:v>0.49574699999999999</c:v>
                </c:pt>
                <c:pt idx="440">
                  <c:v>0.49825700000000001</c:v>
                </c:pt>
                <c:pt idx="441">
                  <c:v>0.500552</c:v>
                </c:pt>
                <c:pt idx="442">
                  <c:v>0.50261400000000001</c:v>
                </c:pt>
                <c:pt idx="443">
                  <c:v>0.50448899999999997</c:v>
                </c:pt>
                <c:pt idx="444">
                  <c:v>0.50619099999999995</c:v>
                </c:pt>
                <c:pt idx="445">
                  <c:v>0.507768</c:v>
                </c:pt>
                <c:pt idx="446">
                  <c:v>0.50928700000000005</c:v>
                </c:pt>
                <c:pt idx="447">
                  <c:v>0.51068999999999998</c:v>
                </c:pt>
                <c:pt idx="448">
                  <c:v>0.51185499999999995</c:v>
                </c:pt>
                <c:pt idx="449">
                  <c:v>0.512853</c:v>
                </c:pt>
                <c:pt idx="450">
                  <c:v>0.51395100000000005</c:v>
                </c:pt>
                <c:pt idx="451">
                  <c:v>0.51529999999999998</c:v>
                </c:pt>
                <c:pt idx="452">
                  <c:v>0.51676800000000001</c:v>
                </c:pt>
                <c:pt idx="453">
                  <c:v>0.51811200000000002</c:v>
                </c:pt>
                <c:pt idx="454">
                  <c:v>0.51924499999999996</c:v>
                </c:pt>
                <c:pt idx="455">
                  <c:v>0.52029599999999998</c:v>
                </c:pt>
                <c:pt idx="456">
                  <c:v>0.52148499999999998</c:v>
                </c:pt>
                <c:pt idx="457">
                  <c:v>0.52298599999999995</c:v>
                </c:pt>
                <c:pt idx="458">
                  <c:v>0.52488500000000005</c:v>
                </c:pt>
                <c:pt idx="459">
                  <c:v>0.52720599999999995</c:v>
                </c:pt>
                <c:pt idx="460">
                  <c:v>0.52991500000000002</c:v>
                </c:pt>
                <c:pt idx="461">
                  <c:v>0.53285899999999997</c:v>
                </c:pt>
                <c:pt idx="462">
                  <c:v>0.53573000000000004</c:v>
                </c:pt>
                <c:pt idx="463">
                  <c:v>0.53823500000000002</c:v>
                </c:pt>
                <c:pt idx="464">
                  <c:v>0.54035500000000003</c:v>
                </c:pt>
                <c:pt idx="465">
                  <c:v>0.54233799999999999</c:v>
                </c:pt>
                <c:pt idx="466">
                  <c:v>0.54432899999999995</c:v>
                </c:pt>
                <c:pt idx="467">
                  <c:v>0.54618299999999997</c:v>
                </c:pt>
                <c:pt idx="468">
                  <c:v>0.54776499999999995</c:v>
                </c:pt>
                <c:pt idx="469">
                  <c:v>0.54921399999999998</c:v>
                </c:pt>
                <c:pt idx="470">
                  <c:v>0.550759</c:v>
                </c:pt>
                <c:pt idx="471">
                  <c:v>0.55245</c:v>
                </c:pt>
                <c:pt idx="472">
                  <c:v>0.55420800000000003</c:v>
                </c:pt>
                <c:pt idx="473">
                  <c:v>0.55601100000000003</c:v>
                </c:pt>
                <c:pt idx="474">
                  <c:v>0.55787200000000003</c:v>
                </c:pt>
                <c:pt idx="475">
                  <c:v>0.55969500000000005</c:v>
                </c:pt>
                <c:pt idx="476">
                  <c:v>0.56130400000000003</c:v>
                </c:pt>
                <c:pt idx="477">
                  <c:v>0.56263200000000002</c:v>
                </c:pt>
                <c:pt idx="478">
                  <c:v>0.563863</c:v>
                </c:pt>
                <c:pt idx="479">
                  <c:v>0.56533</c:v>
                </c:pt>
                <c:pt idx="480">
                  <c:v>0.56726200000000004</c:v>
                </c:pt>
                <c:pt idx="481">
                  <c:v>0.56964999999999999</c:v>
                </c:pt>
                <c:pt idx="482">
                  <c:v>0.57229699999999994</c:v>
                </c:pt>
                <c:pt idx="483">
                  <c:v>0.57496100000000006</c:v>
                </c:pt>
                <c:pt idx="484">
                  <c:v>0.57741500000000001</c:v>
                </c:pt>
                <c:pt idx="485">
                  <c:v>0.57950599999999997</c:v>
                </c:pt>
                <c:pt idx="486">
                  <c:v>0.58127399999999996</c:v>
                </c:pt>
                <c:pt idx="487">
                  <c:v>0.58299100000000004</c:v>
                </c:pt>
                <c:pt idx="488">
                  <c:v>0.58492299999999997</c:v>
                </c:pt>
                <c:pt idx="489">
                  <c:v>0.58706400000000003</c:v>
                </c:pt>
                <c:pt idx="490">
                  <c:v>0.58916400000000002</c:v>
                </c:pt>
                <c:pt idx="491">
                  <c:v>0.59101800000000004</c:v>
                </c:pt>
                <c:pt idx="492">
                  <c:v>0.59262700000000001</c:v>
                </c:pt>
                <c:pt idx="493">
                  <c:v>0.59413400000000005</c:v>
                </c:pt>
                <c:pt idx="494">
                  <c:v>0.59570500000000004</c:v>
                </c:pt>
                <c:pt idx="495">
                  <c:v>0.59747099999999997</c:v>
                </c:pt>
                <c:pt idx="496">
                  <c:v>0.59946200000000005</c:v>
                </c:pt>
                <c:pt idx="497">
                  <c:v>0.60158699999999998</c:v>
                </c:pt>
                <c:pt idx="498">
                  <c:v>0.60369600000000001</c:v>
                </c:pt>
                <c:pt idx="499">
                  <c:v>0.60570400000000002</c:v>
                </c:pt>
                <c:pt idx="500">
                  <c:v>0.60767599999999999</c:v>
                </c:pt>
                <c:pt idx="501">
                  <c:v>0.60976799999999998</c:v>
                </c:pt>
                <c:pt idx="502">
                  <c:v>0.61211899999999997</c:v>
                </c:pt>
                <c:pt idx="503">
                  <c:v>0.61476799999999998</c:v>
                </c:pt>
                <c:pt idx="504">
                  <c:v>0.61763599999999996</c:v>
                </c:pt>
                <c:pt idx="505">
                  <c:v>0.62051800000000001</c:v>
                </c:pt>
                <c:pt idx="506">
                  <c:v>0.62318700000000005</c:v>
                </c:pt>
                <c:pt idx="507">
                  <c:v>0.62554699999999996</c:v>
                </c:pt>
                <c:pt idx="508">
                  <c:v>0.62767300000000004</c:v>
                </c:pt>
                <c:pt idx="509">
                  <c:v>0.62970400000000004</c:v>
                </c:pt>
                <c:pt idx="510">
                  <c:v>0.63173699999999999</c:v>
                </c:pt>
                <c:pt idx="511">
                  <c:v>0.63374600000000003</c:v>
                </c:pt>
                <c:pt idx="512">
                  <c:v>0.63556800000000002</c:v>
                </c:pt>
                <c:pt idx="513">
                  <c:v>0.63701399999999997</c:v>
                </c:pt>
                <c:pt idx="514">
                  <c:v>0.63803600000000005</c:v>
                </c:pt>
                <c:pt idx="515">
                  <c:v>0.63878500000000005</c:v>
                </c:pt>
                <c:pt idx="516">
                  <c:v>0.63959600000000005</c:v>
                </c:pt>
                <c:pt idx="517">
                  <c:v>0.64087099999999997</c:v>
                </c:pt>
                <c:pt idx="518">
                  <c:v>0.64279799999999998</c:v>
                </c:pt>
                <c:pt idx="519">
                  <c:v>0.645146</c:v>
                </c:pt>
                <c:pt idx="520">
                  <c:v>0.647478</c:v>
                </c:pt>
                <c:pt idx="521">
                  <c:v>0.64960799999999996</c:v>
                </c:pt>
                <c:pt idx="522">
                  <c:v>0.65174500000000002</c:v>
                </c:pt>
                <c:pt idx="523">
                  <c:v>0.65420900000000004</c:v>
                </c:pt>
                <c:pt idx="524">
                  <c:v>0.65710999999999997</c:v>
                </c:pt>
                <c:pt idx="525">
                  <c:v>0.66028900000000001</c:v>
                </c:pt>
                <c:pt idx="526">
                  <c:v>0.66347299999999998</c:v>
                </c:pt>
                <c:pt idx="527">
                  <c:v>0.66645100000000002</c:v>
                </c:pt>
                <c:pt idx="528">
                  <c:v>0.66915000000000002</c:v>
                </c:pt>
                <c:pt idx="529">
                  <c:v>0.67162100000000002</c:v>
                </c:pt>
                <c:pt idx="530">
                  <c:v>0.67393899999999995</c:v>
                </c:pt>
                <c:pt idx="531">
                  <c:v>0.67612399999999995</c:v>
                </c:pt>
                <c:pt idx="532">
                  <c:v>0.67814099999999999</c:v>
                </c:pt>
                <c:pt idx="533">
                  <c:v>0.67995099999999997</c:v>
                </c:pt>
                <c:pt idx="534">
                  <c:v>0.68152800000000002</c:v>
                </c:pt>
                <c:pt idx="535">
                  <c:v>0.68286000000000002</c:v>
                </c:pt>
                <c:pt idx="536">
                  <c:v>0.68400700000000003</c:v>
                </c:pt>
                <c:pt idx="537">
                  <c:v>0.68512499999999998</c:v>
                </c:pt>
                <c:pt idx="538">
                  <c:v>0.68639499999999998</c:v>
                </c:pt>
                <c:pt idx="539">
                  <c:v>0.68796599999999997</c:v>
                </c:pt>
                <c:pt idx="540">
                  <c:v>0.68992799999999999</c:v>
                </c:pt>
                <c:pt idx="541">
                  <c:v>0.69220999999999999</c:v>
                </c:pt>
                <c:pt idx="542">
                  <c:v>0.69452700000000001</c:v>
                </c:pt>
                <c:pt idx="543">
                  <c:v>0.69660900000000003</c:v>
                </c:pt>
                <c:pt idx="544">
                  <c:v>0.69848699999999997</c:v>
                </c:pt>
                <c:pt idx="545">
                  <c:v>0.70040400000000003</c:v>
                </c:pt>
                <c:pt idx="546">
                  <c:v>0.70245999999999997</c:v>
                </c:pt>
                <c:pt idx="547">
                  <c:v>0.70448900000000003</c:v>
                </c:pt>
                <c:pt idx="548">
                  <c:v>0.70630400000000004</c:v>
                </c:pt>
                <c:pt idx="549">
                  <c:v>0.70795799999999998</c:v>
                </c:pt>
                <c:pt idx="550">
                  <c:v>0.70969700000000002</c:v>
                </c:pt>
                <c:pt idx="551">
                  <c:v>0.71173799999999998</c:v>
                </c:pt>
                <c:pt idx="552">
                  <c:v>0.71410200000000001</c:v>
                </c:pt>
                <c:pt idx="553">
                  <c:v>0.71660900000000005</c:v>
                </c:pt>
                <c:pt idx="554">
                  <c:v>0.719001</c:v>
                </c:pt>
                <c:pt idx="555">
                  <c:v>0.72113899999999997</c:v>
                </c:pt>
                <c:pt idx="556">
                  <c:v>0.72308399999999995</c:v>
                </c:pt>
                <c:pt idx="557">
                  <c:v>0.72500299999999995</c:v>
                </c:pt>
                <c:pt idx="558">
                  <c:v>0.72702999999999995</c:v>
                </c:pt>
                <c:pt idx="559">
                  <c:v>0.729209</c:v>
                </c:pt>
                <c:pt idx="560">
                  <c:v>0.73150899999999996</c:v>
                </c:pt>
                <c:pt idx="561">
                  <c:v>0.73383299999999996</c:v>
                </c:pt>
                <c:pt idx="562">
                  <c:v>0.73608799999999996</c:v>
                </c:pt>
                <c:pt idx="563">
                  <c:v>0.73826400000000003</c:v>
                </c:pt>
                <c:pt idx="564">
                  <c:v>0.74039699999999997</c:v>
                </c:pt>
                <c:pt idx="565">
                  <c:v>0.74248199999999998</c:v>
                </c:pt>
                <c:pt idx="566">
                  <c:v>0.74449600000000005</c:v>
                </c:pt>
                <c:pt idx="567">
                  <c:v>0.74639800000000001</c:v>
                </c:pt>
                <c:pt idx="568">
                  <c:v>0.74805100000000002</c:v>
                </c:pt>
                <c:pt idx="569">
                  <c:v>0.749255</c:v>
                </c:pt>
                <c:pt idx="570">
                  <c:v>0.74999400000000005</c:v>
                </c:pt>
                <c:pt idx="571">
                  <c:v>0.75056699999999998</c:v>
                </c:pt>
                <c:pt idx="572">
                  <c:v>0.75137900000000002</c:v>
                </c:pt>
                <c:pt idx="573">
                  <c:v>0.75262099999999998</c:v>
                </c:pt>
                <c:pt idx="574">
                  <c:v>0.75414099999999995</c:v>
                </c:pt>
                <c:pt idx="575">
                  <c:v>0.75556900000000005</c:v>
                </c:pt>
                <c:pt idx="576">
                  <c:v>0.75658899999999996</c:v>
                </c:pt>
                <c:pt idx="577">
                  <c:v>0.75713399999999997</c:v>
                </c:pt>
                <c:pt idx="578">
                  <c:v>0.757351</c:v>
                </c:pt>
                <c:pt idx="579">
                  <c:v>0.75744699999999998</c:v>
                </c:pt>
                <c:pt idx="580">
                  <c:v>0.75760099999999997</c:v>
                </c:pt>
                <c:pt idx="581">
                  <c:v>0.75795999999999997</c:v>
                </c:pt>
                <c:pt idx="582">
                  <c:v>0.75859399999999999</c:v>
                </c:pt>
                <c:pt idx="583">
                  <c:v>0.75943499999999997</c:v>
                </c:pt>
                <c:pt idx="584">
                  <c:v>0.76031400000000005</c:v>
                </c:pt>
                <c:pt idx="585">
                  <c:v>0.761077</c:v>
                </c:pt>
                <c:pt idx="586">
                  <c:v>0.761629</c:v>
                </c:pt>
                <c:pt idx="587">
                  <c:v>0.76193599999999995</c:v>
                </c:pt>
                <c:pt idx="588">
                  <c:v>0.762069</c:v>
                </c:pt>
                <c:pt idx="589">
                  <c:v>0.76219400000000004</c:v>
                </c:pt>
                <c:pt idx="590">
                  <c:v>0.76237299999999997</c:v>
                </c:pt>
                <c:pt idx="591">
                  <c:v>0.76237299999999997</c:v>
                </c:pt>
                <c:pt idx="592">
                  <c:v>0.76185800000000004</c:v>
                </c:pt>
                <c:pt idx="593">
                  <c:v>0.76081600000000005</c:v>
                </c:pt>
                <c:pt idx="594">
                  <c:v>0.75963199999999997</c:v>
                </c:pt>
                <c:pt idx="595">
                  <c:v>0.75868000000000002</c:v>
                </c:pt>
                <c:pt idx="596">
                  <c:v>0.75800699999999999</c:v>
                </c:pt>
                <c:pt idx="597">
                  <c:v>0.75747699999999996</c:v>
                </c:pt>
                <c:pt idx="598">
                  <c:v>0.75706399999999996</c:v>
                </c:pt>
                <c:pt idx="599">
                  <c:v>0.75688299999999997</c:v>
                </c:pt>
                <c:pt idx="600">
                  <c:v>0.75698699999999997</c:v>
                </c:pt>
                <c:pt idx="601">
                  <c:v>0.75725799999999999</c:v>
                </c:pt>
                <c:pt idx="602">
                  <c:v>0.75751400000000002</c:v>
                </c:pt>
                <c:pt idx="603">
                  <c:v>0.75767499999999999</c:v>
                </c:pt>
                <c:pt idx="604">
                  <c:v>0.75777799999999995</c:v>
                </c:pt>
                <c:pt idx="605">
                  <c:v>0.75786500000000001</c:v>
                </c:pt>
                <c:pt idx="606">
                  <c:v>0.75789300000000004</c:v>
                </c:pt>
                <c:pt idx="607">
                  <c:v>0.75773599999999997</c:v>
                </c:pt>
                <c:pt idx="608">
                  <c:v>0.75719999999999998</c:v>
                </c:pt>
                <c:pt idx="609">
                  <c:v>0.756077</c:v>
                </c:pt>
                <c:pt idx="610">
                  <c:v>0.75423899999999999</c:v>
                </c:pt>
                <c:pt idx="611">
                  <c:v>0.75173599999999996</c:v>
                </c:pt>
                <c:pt idx="612">
                  <c:v>0.74876100000000001</c:v>
                </c:pt>
                <c:pt idx="613">
                  <c:v>0.74548599999999998</c:v>
                </c:pt>
                <c:pt idx="614">
                  <c:v>0.74191099999999999</c:v>
                </c:pt>
                <c:pt idx="615">
                  <c:v>0.73793299999999995</c:v>
                </c:pt>
                <c:pt idx="616">
                  <c:v>0.73358100000000004</c:v>
                </c:pt>
                <c:pt idx="617">
                  <c:v>0.72911199999999998</c:v>
                </c:pt>
                <c:pt idx="618">
                  <c:v>0.72482500000000005</c:v>
                </c:pt>
                <c:pt idx="619">
                  <c:v>0.72084700000000002</c:v>
                </c:pt>
                <c:pt idx="620">
                  <c:v>0.71714599999999995</c:v>
                </c:pt>
                <c:pt idx="621">
                  <c:v>0.71370699999999998</c:v>
                </c:pt>
                <c:pt idx="622">
                  <c:v>0.71059000000000005</c:v>
                </c:pt>
                <c:pt idx="623">
                  <c:v>0.707762</c:v>
                </c:pt>
                <c:pt idx="624">
                  <c:v>0.70498099999999997</c:v>
                </c:pt>
                <c:pt idx="625">
                  <c:v>0.70198700000000003</c:v>
                </c:pt>
                <c:pt idx="626">
                  <c:v>0.69876300000000002</c:v>
                </c:pt>
                <c:pt idx="627">
                  <c:v>0.69552700000000001</c:v>
                </c:pt>
                <c:pt idx="628">
                  <c:v>0.69253699999999996</c:v>
                </c:pt>
                <c:pt idx="629">
                  <c:v>0.689971</c:v>
                </c:pt>
                <c:pt idx="630">
                  <c:v>0.68785300000000005</c:v>
                </c:pt>
                <c:pt idx="631">
                  <c:v>0.685975</c:v>
                </c:pt>
                <c:pt idx="632">
                  <c:v>0.68398999999999999</c:v>
                </c:pt>
                <c:pt idx="633">
                  <c:v>0.68170600000000003</c:v>
                </c:pt>
                <c:pt idx="634">
                  <c:v>0.67921500000000001</c:v>
                </c:pt>
                <c:pt idx="635">
                  <c:v>0.67668600000000001</c:v>
                </c:pt>
                <c:pt idx="636">
                  <c:v>0.67415499999999995</c:v>
                </c:pt>
                <c:pt idx="637">
                  <c:v>0.671543</c:v>
                </c:pt>
                <c:pt idx="638">
                  <c:v>0.66879299999999997</c:v>
                </c:pt>
                <c:pt idx="639">
                  <c:v>0.665906</c:v>
                </c:pt>
                <c:pt idx="640">
                  <c:v>0.662887</c:v>
                </c:pt>
                <c:pt idx="641">
                  <c:v>0.65973199999999999</c:v>
                </c:pt>
                <c:pt idx="642">
                  <c:v>0.65642400000000001</c:v>
                </c:pt>
                <c:pt idx="643">
                  <c:v>0.65290400000000004</c:v>
                </c:pt>
                <c:pt idx="644">
                  <c:v>0.64907499999999996</c:v>
                </c:pt>
                <c:pt idx="645">
                  <c:v>0.64491799999999999</c:v>
                </c:pt>
                <c:pt idx="646">
                  <c:v>0.64056000000000002</c:v>
                </c:pt>
                <c:pt idx="647">
                  <c:v>0.63620100000000002</c:v>
                </c:pt>
                <c:pt idx="648">
                  <c:v>0.63202599999999998</c:v>
                </c:pt>
                <c:pt idx="649">
                  <c:v>0.62820900000000002</c:v>
                </c:pt>
                <c:pt idx="650">
                  <c:v>0.62489600000000001</c:v>
                </c:pt>
                <c:pt idx="651">
                  <c:v>0.62213200000000002</c:v>
                </c:pt>
                <c:pt idx="652">
                  <c:v>0.61985699999999999</c:v>
                </c:pt>
                <c:pt idx="653">
                  <c:v>0.61793500000000001</c:v>
                </c:pt>
                <c:pt idx="654">
                  <c:v>0.61616800000000005</c:v>
                </c:pt>
                <c:pt idx="655">
                  <c:v>0.61435399999999996</c:v>
                </c:pt>
                <c:pt idx="656">
                  <c:v>0.61241800000000002</c:v>
                </c:pt>
                <c:pt idx="657">
                  <c:v>0.61043400000000003</c:v>
                </c:pt>
                <c:pt idx="658">
                  <c:v>0.60847499999999999</c:v>
                </c:pt>
                <c:pt idx="659">
                  <c:v>0.60645700000000002</c:v>
                </c:pt>
                <c:pt idx="660">
                  <c:v>0.60416599999999998</c:v>
                </c:pt>
                <c:pt idx="661">
                  <c:v>0.60147099999999998</c:v>
                </c:pt>
                <c:pt idx="662">
                  <c:v>0.59847899999999998</c:v>
                </c:pt>
                <c:pt idx="663">
                  <c:v>0.59543599999999997</c:v>
                </c:pt>
                <c:pt idx="664">
                  <c:v>0.592499</c:v>
                </c:pt>
                <c:pt idx="665">
                  <c:v>0.58964700000000003</c:v>
                </c:pt>
                <c:pt idx="666">
                  <c:v>0.58675600000000006</c:v>
                </c:pt>
                <c:pt idx="667">
                  <c:v>0.58368900000000001</c:v>
                </c:pt>
                <c:pt idx="668">
                  <c:v>0.58039300000000005</c:v>
                </c:pt>
                <c:pt idx="669">
                  <c:v>0.57700700000000005</c:v>
                </c:pt>
                <c:pt idx="670">
                  <c:v>0.57385399999999998</c:v>
                </c:pt>
                <c:pt idx="671">
                  <c:v>0.57119699999999995</c:v>
                </c:pt>
                <c:pt idx="672">
                  <c:v>0.56900200000000001</c:v>
                </c:pt>
                <c:pt idx="673">
                  <c:v>0.56699900000000003</c:v>
                </c:pt>
                <c:pt idx="674">
                  <c:v>0.56497399999999998</c:v>
                </c:pt>
                <c:pt idx="675">
                  <c:v>0.56293499999999996</c:v>
                </c:pt>
                <c:pt idx="676">
                  <c:v>0.56101400000000001</c:v>
                </c:pt>
                <c:pt idx="677">
                  <c:v>0.55926600000000004</c:v>
                </c:pt>
                <c:pt idx="678">
                  <c:v>0.55761000000000005</c:v>
                </c:pt>
                <c:pt idx="679">
                  <c:v>0.55589999999999995</c:v>
                </c:pt>
                <c:pt idx="680">
                  <c:v>0.55404299999999995</c:v>
                </c:pt>
                <c:pt idx="681">
                  <c:v>0.55208299999999999</c:v>
                </c:pt>
                <c:pt idx="682">
                  <c:v>0.55017000000000005</c:v>
                </c:pt>
                <c:pt idx="683">
                  <c:v>0.54838100000000001</c:v>
                </c:pt>
                <c:pt idx="684">
                  <c:v>0.54662599999999995</c:v>
                </c:pt>
                <c:pt idx="685">
                  <c:v>0.54479500000000003</c:v>
                </c:pt>
                <c:pt idx="686">
                  <c:v>0.54294799999999999</c:v>
                </c:pt>
                <c:pt idx="687">
                  <c:v>0.54122599999999998</c:v>
                </c:pt>
                <c:pt idx="688">
                  <c:v>0.53960399999999997</c:v>
                </c:pt>
                <c:pt idx="689">
                  <c:v>0.537879</c:v>
                </c:pt>
                <c:pt idx="690">
                  <c:v>0.53588000000000002</c:v>
                </c:pt>
                <c:pt idx="691">
                  <c:v>0.53359999999999996</c:v>
                </c:pt>
                <c:pt idx="692">
                  <c:v>0.53113699999999997</c:v>
                </c:pt>
                <c:pt idx="693">
                  <c:v>0.52862299999999995</c:v>
                </c:pt>
                <c:pt idx="694">
                  <c:v>0.52616200000000002</c:v>
                </c:pt>
                <c:pt idx="695">
                  <c:v>0.52376500000000004</c:v>
                </c:pt>
                <c:pt idx="696">
                  <c:v>0.52138899999999999</c:v>
                </c:pt>
                <c:pt idx="697">
                  <c:v>0.51904600000000001</c:v>
                </c:pt>
                <c:pt idx="698">
                  <c:v>0.516814</c:v>
                </c:pt>
                <c:pt idx="699">
                  <c:v>0.51474399999999998</c:v>
                </c:pt>
                <c:pt idx="700">
                  <c:v>0.51278999999999997</c:v>
                </c:pt>
                <c:pt idx="701">
                  <c:v>0.51081100000000002</c:v>
                </c:pt>
                <c:pt idx="702">
                  <c:v>0.50862399999999997</c:v>
                </c:pt>
                <c:pt idx="703">
                  <c:v>0.50612800000000002</c:v>
                </c:pt>
                <c:pt idx="704">
                  <c:v>0.50342699999999996</c:v>
                </c:pt>
                <c:pt idx="705">
                  <c:v>0.50079899999999999</c:v>
                </c:pt>
                <c:pt idx="706">
                  <c:v>0.49848100000000001</c:v>
                </c:pt>
                <c:pt idx="707">
                  <c:v>0.49646600000000002</c:v>
                </c:pt>
                <c:pt idx="708">
                  <c:v>0.49454599999999999</c:v>
                </c:pt>
                <c:pt idx="709">
                  <c:v>0.49254199999999998</c:v>
                </c:pt>
                <c:pt idx="710">
                  <c:v>0.49043799999999999</c:v>
                </c:pt>
                <c:pt idx="711">
                  <c:v>0.48828199999999999</c:v>
                </c:pt>
                <c:pt idx="712">
                  <c:v>0.486064</c:v>
                </c:pt>
                <c:pt idx="713">
                  <c:v>0.48376599999999997</c:v>
                </c:pt>
                <c:pt idx="714">
                  <c:v>0.48141800000000001</c:v>
                </c:pt>
                <c:pt idx="715">
                  <c:v>0.47906799999999999</c:v>
                </c:pt>
                <c:pt idx="716">
                  <c:v>0.47674100000000003</c:v>
                </c:pt>
                <c:pt idx="717">
                  <c:v>0.47444799999999998</c:v>
                </c:pt>
                <c:pt idx="718">
                  <c:v>0.47221200000000002</c:v>
                </c:pt>
                <c:pt idx="719">
                  <c:v>0.47008100000000003</c:v>
                </c:pt>
                <c:pt idx="720">
                  <c:v>0.46805099999999999</c:v>
                </c:pt>
                <c:pt idx="721">
                  <c:v>0.46600000000000003</c:v>
                </c:pt>
                <c:pt idx="722">
                  <c:v>0.46377499999999999</c:v>
                </c:pt>
                <c:pt idx="723">
                  <c:v>0.46136500000000003</c:v>
                </c:pt>
                <c:pt idx="724">
                  <c:v>0.45887899999999998</c:v>
                </c:pt>
                <c:pt idx="725">
                  <c:v>0.456341</c:v>
                </c:pt>
                <c:pt idx="726">
                  <c:v>0.453648</c:v>
                </c:pt>
                <c:pt idx="727">
                  <c:v>0.45075500000000002</c:v>
                </c:pt>
                <c:pt idx="728">
                  <c:v>0.44777699999999998</c:v>
                </c:pt>
                <c:pt idx="729">
                  <c:v>0.44486900000000001</c:v>
                </c:pt>
                <c:pt idx="730">
                  <c:v>0.44207999999999997</c:v>
                </c:pt>
                <c:pt idx="731">
                  <c:v>0.439305</c:v>
                </c:pt>
                <c:pt idx="732">
                  <c:v>0.43638100000000002</c:v>
                </c:pt>
                <c:pt idx="733">
                  <c:v>0.43322699999999997</c:v>
                </c:pt>
                <c:pt idx="734">
                  <c:v>0.42994599999999999</c:v>
                </c:pt>
                <c:pt idx="735">
                  <c:v>0.42676599999999998</c:v>
                </c:pt>
                <c:pt idx="736">
                  <c:v>0.423873</c:v>
                </c:pt>
                <c:pt idx="737">
                  <c:v>0.42125299999999999</c:v>
                </c:pt>
                <c:pt idx="738">
                  <c:v>0.41871599999999998</c:v>
                </c:pt>
                <c:pt idx="739">
                  <c:v>0.416049</c:v>
                </c:pt>
                <c:pt idx="740">
                  <c:v>0.41315600000000002</c:v>
                </c:pt>
                <c:pt idx="741">
                  <c:v>0.410084</c:v>
                </c:pt>
                <c:pt idx="742">
                  <c:v>0.40696300000000002</c:v>
                </c:pt>
                <c:pt idx="743">
                  <c:v>0.403914</c:v>
                </c:pt>
                <c:pt idx="744">
                  <c:v>0.40098200000000001</c:v>
                </c:pt>
                <c:pt idx="745">
                  <c:v>0.39816699999999999</c:v>
                </c:pt>
                <c:pt idx="746">
                  <c:v>0.39549200000000001</c:v>
                </c:pt>
                <c:pt idx="747">
                  <c:v>0.39297100000000001</c:v>
                </c:pt>
                <c:pt idx="748">
                  <c:v>0.39052900000000002</c:v>
                </c:pt>
                <c:pt idx="749">
                  <c:v>0.38803700000000002</c:v>
                </c:pt>
                <c:pt idx="750">
                  <c:v>0.38543699999999997</c:v>
                </c:pt>
                <c:pt idx="751">
                  <c:v>0.38276199999999999</c:v>
                </c:pt>
                <c:pt idx="752">
                  <c:v>0.38002000000000002</c:v>
                </c:pt>
                <c:pt idx="753">
                  <c:v>0.37716300000000003</c:v>
                </c:pt>
                <c:pt idx="754">
                  <c:v>0.37419999999999998</c:v>
                </c:pt>
                <c:pt idx="755">
                  <c:v>0.37123499999999998</c:v>
                </c:pt>
                <c:pt idx="756">
                  <c:v>0.368363</c:v>
                </c:pt>
                <c:pt idx="757">
                  <c:v>0.36564200000000002</c:v>
                </c:pt>
                <c:pt idx="758">
                  <c:v>0.36317100000000002</c:v>
                </c:pt>
                <c:pt idx="759">
                  <c:v>0.36101800000000001</c:v>
                </c:pt>
                <c:pt idx="760">
                  <c:v>0.35906100000000002</c:v>
                </c:pt>
                <c:pt idx="761">
                  <c:v>0.35705199999999998</c:v>
                </c:pt>
                <c:pt idx="762">
                  <c:v>0.35487299999999999</c:v>
                </c:pt>
                <c:pt idx="763">
                  <c:v>0.35262900000000003</c:v>
                </c:pt>
                <c:pt idx="764">
                  <c:v>0.35047499999999998</c:v>
                </c:pt>
                <c:pt idx="765">
                  <c:v>0.34843299999999999</c:v>
                </c:pt>
                <c:pt idx="766">
                  <c:v>0.34637600000000002</c:v>
                </c:pt>
                <c:pt idx="767">
                  <c:v>0.34418900000000002</c:v>
                </c:pt>
                <c:pt idx="768">
                  <c:v>0.34191899999999997</c:v>
                </c:pt>
                <c:pt idx="769">
                  <c:v>0.33970099999999998</c:v>
                </c:pt>
                <c:pt idx="770">
                  <c:v>0.33754200000000001</c:v>
                </c:pt>
                <c:pt idx="771">
                  <c:v>0.33529599999999998</c:v>
                </c:pt>
                <c:pt idx="772">
                  <c:v>0.33286100000000002</c:v>
                </c:pt>
                <c:pt idx="773">
                  <c:v>0.33026699999999998</c:v>
                </c:pt>
                <c:pt idx="774">
                  <c:v>0.327565</c:v>
                </c:pt>
                <c:pt idx="775">
                  <c:v>0.32471699999999998</c:v>
                </c:pt>
                <c:pt idx="776">
                  <c:v>0.321656</c:v>
                </c:pt>
                <c:pt idx="777">
                  <c:v>0.31843900000000003</c:v>
                </c:pt>
                <c:pt idx="778">
                  <c:v>0.31522299999999998</c:v>
                </c:pt>
                <c:pt idx="779">
                  <c:v>0.31210399999999999</c:v>
                </c:pt>
                <c:pt idx="780">
                  <c:v>0.30907000000000001</c:v>
                </c:pt>
                <c:pt idx="781">
                  <c:v>0.30615599999999998</c:v>
                </c:pt>
                <c:pt idx="782">
                  <c:v>0.30351299999999998</c:v>
                </c:pt>
                <c:pt idx="783">
                  <c:v>0.30124099999999998</c:v>
                </c:pt>
                <c:pt idx="784">
                  <c:v>0.29929</c:v>
                </c:pt>
                <c:pt idx="785">
                  <c:v>0.29759400000000003</c:v>
                </c:pt>
                <c:pt idx="786">
                  <c:v>0.29611399999999999</c:v>
                </c:pt>
                <c:pt idx="787">
                  <c:v>0.294709</c:v>
                </c:pt>
                <c:pt idx="788">
                  <c:v>0.29312500000000002</c:v>
                </c:pt>
                <c:pt idx="789">
                  <c:v>0.29121000000000002</c:v>
                </c:pt>
                <c:pt idx="790">
                  <c:v>0.28902600000000001</c:v>
                </c:pt>
                <c:pt idx="791">
                  <c:v>0.28672799999999998</c:v>
                </c:pt>
                <c:pt idx="792">
                  <c:v>0.28439399999999998</c:v>
                </c:pt>
                <c:pt idx="793">
                  <c:v>0.28198099999999998</c:v>
                </c:pt>
                <c:pt idx="794">
                  <c:v>0.27940999999999999</c:v>
                </c:pt>
                <c:pt idx="795">
                  <c:v>0.27668100000000001</c:v>
                </c:pt>
                <c:pt idx="796">
                  <c:v>0.27384700000000001</c:v>
                </c:pt>
                <c:pt idx="797">
                  <c:v>0.27088800000000002</c:v>
                </c:pt>
                <c:pt idx="798">
                  <c:v>0.267737</c:v>
                </c:pt>
                <c:pt idx="799">
                  <c:v>0.26444200000000001</c:v>
                </c:pt>
                <c:pt idx="800">
                  <c:v>0.26120399999999999</c:v>
                </c:pt>
                <c:pt idx="801">
                  <c:v>0.25820700000000002</c:v>
                </c:pt>
                <c:pt idx="802">
                  <c:v>0.25548500000000002</c:v>
                </c:pt>
                <c:pt idx="803">
                  <c:v>0.252967</c:v>
                </c:pt>
                <c:pt idx="804">
                  <c:v>0.25063099999999999</c:v>
                </c:pt>
                <c:pt idx="805">
                  <c:v>0.24854000000000001</c:v>
                </c:pt>
                <c:pt idx="806">
                  <c:v>0.246726</c:v>
                </c:pt>
                <c:pt idx="807">
                  <c:v>0.24510599999999999</c:v>
                </c:pt>
                <c:pt idx="808">
                  <c:v>0.243593</c:v>
                </c:pt>
                <c:pt idx="809">
                  <c:v>0.242201</c:v>
                </c:pt>
                <c:pt idx="810">
                  <c:v>0.240952</c:v>
                </c:pt>
                <c:pt idx="811">
                  <c:v>0.239813</c:v>
                </c:pt>
                <c:pt idx="812">
                  <c:v>0.23878199999999999</c:v>
                </c:pt>
                <c:pt idx="813">
                  <c:v>0.23791599999999999</c:v>
                </c:pt>
                <c:pt idx="814">
                  <c:v>0.237175</c:v>
                </c:pt>
                <c:pt idx="815">
                  <c:v>0.23638000000000001</c:v>
                </c:pt>
                <c:pt idx="816">
                  <c:v>0.23538300000000001</c:v>
                </c:pt>
                <c:pt idx="817">
                  <c:v>0.234212</c:v>
                </c:pt>
                <c:pt idx="818">
                  <c:v>0.23300899999999999</c:v>
                </c:pt>
                <c:pt idx="819">
                  <c:v>0.23185500000000001</c:v>
                </c:pt>
                <c:pt idx="820">
                  <c:v>0.23066300000000001</c:v>
                </c:pt>
                <c:pt idx="821">
                  <c:v>0.229265</c:v>
                </c:pt>
                <c:pt idx="822">
                  <c:v>0.22763</c:v>
                </c:pt>
                <c:pt idx="823">
                  <c:v>0.22593199999999999</c:v>
                </c:pt>
                <c:pt idx="824">
                  <c:v>0.22437099999999999</c:v>
                </c:pt>
                <c:pt idx="825">
                  <c:v>0.22300500000000001</c:v>
                </c:pt>
                <c:pt idx="826">
                  <c:v>0.22176299999999999</c:v>
                </c:pt>
                <c:pt idx="827">
                  <c:v>0.22053300000000001</c:v>
                </c:pt>
                <c:pt idx="828">
                  <c:v>0.21920400000000001</c:v>
                </c:pt>
                <c:pt idx="829">
                  <c:v>0.217699</c:v>
                </c:pt>
                <c:pt idx="830">
                  <c:v>0.216035</c:v>
                </c:pt>
                <c:pt idx="831">
                  <c:v>0.214307</c:v>
                </c:pt>
                <c:pt idx="832">
                  <c:v>0.212561</c:v>
                </c:pt>
                <c:pt idx="833">
                  <c:v>0.21071999999999999</c:v>
                </c:pt>
                <c:pt idx="834">
                  <c:v>0.20869199999999999</c:v>
                </c:pt>
                <c:pt idx="835">
                  <c:v>0.206539</c:v>
                </c:pt>
                <c:pt idx="836">
                  <c:v>0.20446400000000001</c:v>
                </c:pt>
                <c:pt idx="837">
                  <c:v>0.20260700000000001</c:v>
                </c:pt>
                <c:pt idx="838">
                  <c:v>0.20091300000000001</c:v>
                </c:pt>
                <c:pt idx="839">
                  <c:v>0.19920499999999999</c:v>
                </c:pt>
                <c:pt idx="840">
                  <c:v>0.19736699999999999</c:v>
                </c:pt>
                <c:pt idx="841">
                  <c:v>0.19541600000000001</c:v>
                </c:pt>
                <c:pt idx="842">
                  <c:v>0.19344600000000001</c:v>
                </c:pt>
                <c:pt idx="843">
                  <c:v>0.191522</c:v>
                </c:pt>
                <c:pt idx="844">
                  <c:v>0.189633</c:v>
                </c:pt>
                <c:pt idx="845">
                  <c:v>0.18777099999999999</c:v>
                </c:pt>
                <c:pt idx="846">
                  <c:v>0.18601699999999999</c:v>
                </c:pt>
                <c:pt idx="847">
                  <c:v>0.18451899999999999</c:v>
                </c:pt>
                <c:pt idx="848">
                  <c:v>0.18335099999999999</c:v>
                </c:pt>
                <c:pt idx="849">
                  <c:v>0.18248300000000001</c:v>
                </c:pt>
                <c:pt idx="850">
                  <c:v>0.18187999999999999</c:v>
                </c:pt>
                <c:pt idx="851">
                  <c:v>0.181563</c:v>
                </c:pt>
                <c:pt idx="852">
                  <c:v>0.181532</c:v>
                </c:pt>
                <c:pt idx="853">
                  <c:v>0.181703</c:v>
                </c:pt>
                <c:pt idx="854">
                  <c:v>0.18193999999999999</c:v>
                </c:pt>
                <c:pt idx="855">
                  <c:v>0.18207599999999999</c:v>
                </c:pt>
                <c:pt idx="856">
                  <c:v>0.181977</c:v>
                </c:pt>
                <c:pt idx="857">
                  <c:v>0.18167700000000001</c:v>
                </c:pt>
                <c:pt idx="858">
                  <c:v>0.18140700000000001</c:v>
                </c:pt>
                <c:pt idx="859">
                  <c:v>0.181427</c:v>
                </c:pt>
                <c:pt idx="860">
                  <c:v>0.18181</c:v>
                </c:pt>
                <c:pt idx="861">
                  <c:v>0.18240600000000001</c:v>
                </c:pt>
                <c:pt idx="862">
                  <c:v>0.18298400000000001</c:v>
                </c:pt>
                <c:pt idx="863">
                  <c:v>0.18337999999999999</c:v>
                </c:pt>
                <c:pt idx="864">
                  <c:v>0.18354999999999999</c:v>
                </c:pt>
                <c:pt idx="865">
                  <c:v>0.1835</c:v>
                </c:pt>
                <c:pt idx="866">
                  <c:v>0.18319199999999999</c:v>
                </c:pt>
                <c:pt idx="867">
                  <c:v>0.18256800000000001</c:v>
                </c:pt>
                <c:pt idx="868">
                  <c:v>0.181641</c:v>
                </c:pt>
                <c:pt idx="869">
                  <c:v>0.180503</c:v>
                </c:pt>
                <c:pt idx="870">
                  <c:v>0.179206</c:v>
                </c:pt>
                <c:pt idx="871">
                  <c:v>0.177705</c:v>
                </c:pt>
                <c:pt idx="872">
                  <c:v>0.17597599999999999</c:v>
                </c:pt>
                <c:pt idx="873">
                  <c:v>0.17416699999999999</c:v>
                </c:pt>
                <c:pt idx="874">
                  <c:v>0.172517</c:v>
                </c:pt>
                <c:pt idx="875">
                  <c:v>0.17110400000000001</c:v>
                </c:pt>
                <c:pt idx="876">
                  <c:v>0.169737</c:v>
                </c:pt>
                <c:pt idx="877">
                  <c:v>0.16812199999999999</c:v>
                </c:pt>
                <c:pt idx="878">
                  <c:v>0.166132</c:v>
                </c:pt>
                <c:pt idx="879">
                  <c:v>0.16389500000000001</c:v>
                </c:pt>
                <c:pt idx="880">
                  <c:v>0.16167999999999999</c:v>
                </c:pt>
                <c:pt idx="881">
                  <c:v>0.159723</c:v>
                </c:pt>
                <c:pt idx="882">
                  <c:v>0.158109</c:v>
                </c:pt>
                <c:pt idx="883">
                  <c:v>0.156776</c:v>
                </c:pt>
                <c:pt idx="884">
                  <c:v>0.15561</c:v>
                </c:pt>
                <c:pt idx="885">
                  <c:v>0.15452399999999999</c:v>
                </c:pt>
                <c:pt idx="886">
                  <c:v>0.15345200000000001</c:v>
                </c:pt>
                <c:pt idx="887">
                  <c:v>0.15232100000000001</c:v>
                </c:pt>
                <c:pt idx="888">
                  <c:v>0.15109600000000001</c:v>
                </c:pt>
                <c:pt idx="889">
                  <c:v>0.149807</c:v>
                </c:pt>
                <c:pt idx="890">
                  <c:v>0.148502</c:v>
                </c:pt>
                <c:pt idx="891">
                  <c:v>0.14720800000000001</c:v>
                </c:pt>
                <c:pt idx="892">
                  <c:v>0.145952</c:v>
                </c:pt>
                <c:pt idx="893">
                  <c:v>0.14474100000000001</c:v>
                </c:pt>
                <c:pt idx="894">
                  <c:v>0.143485</c:v>
                </c:pt>
                <c:pt idx="895">
                  <c:v>0.14202400000000001</c:v>
                </c:pt>
                <c:pt idx="896">
                  <c:v>0.14027600000000001</c:v>
                </c:pt>
                <c:pt idx="897">
                  <c:v>0.13830999999999999</c:v>
                </c:pt>
                <c:pt idx="898">
                  <c:v>0.136245</c:v>
                </c:pt>
                <c:pt idx="899">
                  <c:v>0.134135</c:v>
                </c:pt>
                <c:pt idx="900">
                  <c:v>0.13198599999999999</c:v>
                </c:pt>
                <c:pt idx="901">
                  <c:v>0.12981500000000001</c:v>
                </c:pt>
                <c:pt idx="902">
                  <c:v>0.12770200000000001</c:v>
                </c:pt>
                <c:pt idx="903">
                  <c:v>0.12578700000000001</c:v>
                </c:pt>
                <c:pt idx="904">
                  <c:v>0.124205</c:v>
                </c:pt>
                <c:pt idx="905">
                  <c:v>0.12296</c:v>
                </c:pt>
                <c:pt idx="906">
                  <c:v>0.121906</c:v>
                </c:pt>
                <c:pt idx="907">
                  <c:v>0.120897</c:v>
                </c:pt>
                <c:pt idx="908">
                  <c:v>0.119925</c:v>
                </c:pt>
                <c:pt idx="909">
                  <c:v>0.119044</c:v>
                </c:pt>
                <c:pt idx="910">
                  <c:v>0.11821</c:v>
                </c:pt>
                <c:pt idx="911">
                  <c:v>0.11729000000000001</c:v>
                </c:pt>
                <c:pt idx="912">
                  <c:v>0.11622</c:v>
                </c:pt>
                <c:pt idx="913">
                  <c:v>0.115052</c:v>
                </c:pt>
                <c:pt idx="914">
                  <c:v>0.11384</c:v>
                </c:pt>
                <c:pt idx="915">
                  <c:v>0.11258</c:v>
                </c:pt>
                <c:pt idx="916">
                  <c:v>0.111288</c:v>
                </c:pt>
                <c:pt idx="917">
                  <c:v>0.110009</c:v>
                </c:pt>
                <c:pt idx="918">
                  <c:v>0.108682</c:v>
                </c:pt>
                <c:pt idx="919">
                  <c:v>0.107125</c:v>
                </c:pt>
                <c:pt idx="920">
                  <c:v>0.105229</c:v>
                </c:pt>
                <c:pt idx="921">
                  <c:v>0.103086</c:v>
                </c:pt>
                <c:pt idx="922">
                  <c:v>0.100865</c:v>
                </c:pt>
                <c:pt idx="923">
                  <c:v>9.8639000000000004E-2</c:v>
                </c:pt>
                <c:pt idx="924">
                  <c:v>9.6370999999999998E-2</c:v>
                </c:pt>
                <c:pt idx="925">
                  <c:v>9.4023999999999996E-2</c:v>
                </c:pt>
                <c:pt idx="926">
                  <c:v>9.1644000000000003E-2</c:v>
                </c:pt>
                <c:pt idx="927">
                  <c:v>8.9342000000000005E-2</c:v>
                </c:pt>
                <c:pt idx="928">
                  <c:v>8.7168999999999996E-2</c:v>
                </c:pt>
                <c:pt idx="929">
                  <c:v>8.5078000000000001E-2</c:v>
                </c:pt>
                <c:pt idx="930">
                  <c:v>8.3076999999999998E-2</c:v>
                </c:pt>
                <c:pt idx="931">
                  <c:v>8.1315999999999999E-2</c:v>
                </c:pt>
                <c:pt idx="932">
                  <c:v>7.9908000000000007E-2</c:v>
                </c:pt>
                <c:pt idx="933">
                  <c:v>7.8691999999999998E-2</c:v>
                </c:pt>
                <c:pt idx="934">
                  <c:v>7.7312000000000006E-2</c:v>
                </c:pt>
                <c:pt idx="935">
                  <c:v>7.5546000000000002E-2</c:v>
                </c:pt>
                <c:pt idx="936">
                  <c:v>7.3502999999999999E-2</c:v>
                </c:pt>
                <c:pt idx="937">
                  <c:v>7.1484000000000006E-2</c:v>
                </c:pt>
                <c:pt idx="938">
                  <c:v>6.9750000000000006E-2</c:v>
                </c:pt>
                <c:pt idx="939">
                  <c:v>6.8367999999999998E-2</c:v>
                </c:pt>
                <c:pt idx="940">
                  <c:v>6.7222000000000004E-2</c:v>
                </c:pt>
                <c:pt idx="941">
                  <c:v>6.6099000000000005E-2</c:v>
                </c:pt>
                <c:pt idx="942">
                  <c:v>6.4839999999999995E-2</c:v>
                </c:pt>
                <c:pt idx="943">
                  <c:v>6.3459000000000002E-2</c:v>
                </c:pt>
                <c:pt idx="944">
                  <c:v>6.2085000000000001E-2</c:v>
                </c:pt>
                <c:pt idx="945">
                  <c:v>6.0811999999999998E-2</c:v>
                </c:pt>
                <c:pt idx="946">
                  <c:v>5.9628E-2</c:v>
                </c:pt>
                <c:pt idx="947">
                  <c:v>5.8465000000000003E-2</c:v>
                </c:pt>
                <c:pt idx="948">
                  <c:v>5.7264000000000002E-2</c:v>
                </c:pt>
                <c:pt idx="949">
                  <c:v>5.6025999999999999E-2</c:v>
                </c:pt>
                <c:pt idx="950">
                  <c:v>5.4848000000000001E-2</c:v>
                </c:pt>
                <c:pt idx="951">
                  <c:v>5.3867999999999999E-2</c:v>
                </c:pt>
                <c:pt idx="952">
                  <c:v>5.3166999999999999E-2</c:v>
                </c:pt>
                <c:pt idx="953">
                  <c:v>5.2773E-2</c:v>
                </c:pt>
                <c:pt idx="954">
                  <c:v>5.2712000000000002E-2</c:v>
                </c:pt>
                <c:pt idx="955">
                  <c:v>5.2913000000000002E-2</c:v>
                </c:pt>
                <c:pt idx="956">
                  <c:v>5.3154E-2</c:v>
                </c:pt>
                <c:pt idx="957">
                  <c:v>5.3226000000000002E-2</c:v>
                </c:pt>
                <c:pt idx="958">
                  <c:v>5.3189E-2</c:v>
                </c:pt>
                <c:pt idx="959">
                  <c:v>5.3325999999999998E-2</c:v>
                </c:pt>
                <c:pt idx="960">
                  <c:v>5.3881999999999999E-2</c:v>
                </c:pt>
                <c:pt idx="961">
                  <c:v>5.4919999999999997E-2</c:v>
                </c:pt>
                <c:pt idx="962">
                  <c:v>5.6370000000000003E-2</c:v>
                </c:pt>
                <c:pt idx="963">
                  <c:v>5.8090999999999997E-2</c:v>
                </c:pt>
                <c:pt idx="964">
                  <c:v>5.9936000000000003E-2</c:v>
                </c:pt>
                <c:pt idx="965">
                  <c:v>6.1849000000000001E-2</c:v>
                </c:pt>
                <c:pt idx="966">
                  <c:v>6.3889000000000001E-2</c:v>
                </c:pt>
                <c:pt idx="967">
                  <c:v>6.6057000000000005E-2</c:v>
                </c:pt>
                <c:pt idx="968">
                  <c:v>6.8160999999999999E-2</c:v>
                </c:pt>
                <c:pt idx="969">
                  <c:v>6.9917000000000007E-2</c:v>
                </c:pt>
                <c:pt idx="970">
                  <c:v>7.1178000000000005E-2</c:v>
                </c:pt>
                <c:pt idx="971">
                  <c:v>7.1990999999999999E-2</c:v>
                </c:pt>
                <c:pt idx="972">
                  <c:v>7.2499999999999995E-2</c:v>
                </c:pt>
                <c:pt idx="973">
                  <c:v>7.2847999999999996E-2</c:v>
                </c:pt>
                <c:pt idx="974">
                  <c:v>7.3131000000000002E-2</c:v>
                </c:pt>
                <c:pt idx="975">
                  <c:v>7.3361999999999997E-2</c:v>
                </c:pt>
                <c:pt idx="976">
                  <c:v>7.3498999999999995E-2</c:v>
                </c:pt>
                <c:pt idx="977">
                  <c:v>7.3504E-2</c:v>
                </c:pt>
                <c:pt idx="978">
                  <c:v>7.3329000000000005E-2</c:v>
                </c:pt>
                <c:pt idx="979">
                  <c:v>7.2910000000000003E-2</c:v>
                </c:pt>
                <c:pt idx="980">
                  <c:v>7.2290999999999994E-2</c:v>
                </c:pt>
                <c:pt idx="981">
                  <c:v>7.1683999999999998E-2</c:v>
                </c:pt>
                <c:pt idx="982">
                  <c:v>7.1285000000000001E-2</c:v>
                </c:pt>
                <c:pt idx="983">
                  <c:v>7.1070999999999995E-2</c:v>
                </c:pt>
                <c:pt idx="984">
                  <c:v>7.0902999999999994E-2</c:v>
                </c:pt>
                <c:pt idx="985">
                  <c:v>7.0746000000000003E-2</c:v>
                </c:pt>
                <c:pt idx="986">
                  <c:v>7.0685999999999999E-2</c:v>
                </c:pt>
                <c:pt idx="987">
                  <c:v>7.0801000000000003E-2</c:v>
                </c:pt>
                <c:pt idx="988">
                  <c:v>7.1099999999999997E-2</c:v>
                </c:pt>
                <c:pt idx="989">
                  <c:v>7.1504999999999999E-2</c:v>
                </c:pt>
                <c:pt idx="990">
                  <c:v>7.1822999999999998E-2</c:v>
                </c:pt>
                <c:pt idx="991">
                  <c:v>7.1878999999999998E-2</c:v>
                </c:pt>
                <c:pt idx="992">
                  <c:v>7.1744000000000002E-2</c:v>
                </c:pt>
                <c:pt idx="993">
                  <c:v>7.1739999999999998E-2</c:v>
                </c:pt>
                <c:pt idx="994">
                  <c:v>7.2178999999999993E-2</c:v>
                </c:pt>
                <c:pt idx="995">
                  <c:v>7.3191000000000006E-2</c:v>
                </c:pt>
                <c:pt idx="996">
                  <c:v>7.4803999999999995E-2</c:v>
                </c:pt>
                <c:pt idx="997">
                  <c:v>7.7029E-2</c:v>
                </c:pt>
                <c:pt idx="998">
                  <c:v>7.9808000000000004E-2</c:v>
                </c:pt>
                <c:pt idx="999">
                  <c:v>8.3006999999999997E-2</c:v>
                </c:pt>
                <c:pt idx="1000">
                  <c:v>8.6487999999999995E-2</c:v>
                </c:pt>
                <c:pt idx="1001">
                  <c:v>9.0135000000000007E-2</c:v>
                </c:pt>
                <c:pt idx="1002">
                  <c:v>9.3836000000000003E-2</c:v>
                </c:pt>
                <c:pt idx="1003">
                  <c:v>9.7527000000000003E-2</c:v>
                </c:pt>
                <c:pt idx="1004">
                  <c:v>0.101203</c:v>
                </c:pt>
                <c:pt idx="1005">
                  <c:v>0.104836</c:v>
                </c:pt>
                <c:pt idx="1006">
                  <c:v>0.10834299999999999</c:v>
                </c:pt>
                <c:pt idx="1007">
                  <c:v>0.11167100000000001</c:v>
                </c:pt>
                <c:pt idx="1008">
                  <c:v>0.114842</c:v>
                </c:pt>
                <c:pt idx="1009">
                  <c:v>0.117885</c:v>
                </c:pt>
                <c:pt idx="1010">
                  <c:v>0.120805</c:v>
                </c:pt>
                <c:pt idx="1011">
                  <c:v>0.12363300000000001</c:v>
                </c:pt>
                <c:pt idx="1012">
                  <c:v>0.126413</c:v>
                </c:pt>
                <c:pt idx="1013">
                  <c:v>0.129136</c:v>
                </c:pt>
                <c:pt idx="1014">
                  <c:v>0.13180700000000001</c:v>
                </c:pt>
                <c:pt idx="1015">
                  <c:v>0.134635</c:v>
                </c:pt>
                <c:pt idx="1016">
                  <c:v>0.13798199999999999</c:v>
                </c:pt>
                <c:pt idx="1017">
                  <c:v>0.14202100000000001</c:v>
                </c:pt>
                <c:pt idx="1018">
                  <c:v>0.146587</c:v>
                </c:pt>
                <c:pt idx="1019">
                  <c:v>0.15143300000000001</c:v>
                </c:pt>
                <c:pt idx="1020">
                  <c:v>0.15649299999999999</c:v>
                </c:pt>
                <c:pt idx="1021">
                  <c:v>0.16175200000000001</c:v>
                </c:pt>
                <c:pt idx="1022">
                  <c:v>0.16705700000000001</c:v>
                </c:pt>
                <c:pt idx="1023">
                  <c:v>0.17224400000000001</c:v>
                </c:pt>
                <c:pt idx="1024">
                  <c:v>0.17736099999999999</c:v>
                </c:pt>
                <c:pt idx="1025">
                  <c:v>0.18263199999999999</c:v>
                </c:pt>
                <c:pt idx="1026">
                  <c:v>0.18824299999999999</c:v>
                </c:pt>
                <c:pt idx="1027">
                  <c:v>0.19419900000000001</c:v>
                </c:pt>
                <c:pt idx="1028">
                  <c:v>0.20033799999999999</c:v>
                </c:pt>
                <c:pt idx="1029">
                  <c:v>0.206486</c:v>
                </c:pt>
                <c:pt idx="1030">
                  <c:v>0.21260499999999999</c:v>
                </c:pt>
                <c:pt idx="1031">
                  <c:v>0.21879299999999999</c:v>
                </c:pt>
                <c:pt idx="1032">
                  <c:v>0.22512299999999999</c:v>
                </c:pt>
                <c:pt idx="1033">
                  <c:v>0.23156499999999999</c:v>
                </c:pt>
                <c:pt idx="1034">
                  <c:v>0.238093</c:v>
                </c:pt>
                <c:pt idx="1035">
                  <c:v>0.24478900000000001</c:v>
                </c:pt>
                <c:pt idx="1036">
                  <c:v>0.251751</c:v>
                </c:pt>
                <c:pt idx="1037">
                  <c:v>0.25893500000000003</c:v>
                </c:pt>
                <c:pt idx="1038">
                  <c:v>0.26617400000000002</c:v>
                </c:pt>
                <c:pt idx="1039">
                  <c:v>0.27333600000000002</c:v>
                </c:pt>
                <c:pt idx="1040">
                  <c:v>0.28032600000000002</c:v>
                </c:pt>
                <c:pt idx="1041">
                  <c:v>0.28697499999999998</c:v>
                </c:pt>
                <c:pt idx="1042">
                  <c:v>0.29306599999999999</c:v>
                </c:pt>
                <c:pt idx="1043">
                  <c:v>0.29847499999999999</c:v>
                </c:pt>
                <c:pt idx="1044">
                  <c:v>0.30322100000000002</c:v>
                </c:pt>
                <c:pt idx="1045">
                  <c:v>0.307398</c:v>
                </c:pt>
                <c:pt idx="1046">
                  <c:v>0.31114399999999998</c:v>
                </c:pt>
                <c:pt idx="1047">
                  <c:v>0.31461099999999997</c:v>
                </c:pt>
                <c:pt idx="1048">
                  <c:v>0.31785600000000003</c:v>
                </c:pt>
                <c:pt idx="1049">
                  <c:v>0.32076500000000002</c:v>
                </c:pt>
                <c:pt idx="1050">
                  <c:v>0.323127</c:v>
                </c:pt>
                <c:pt idx="1051">
                  <c:v>0.32475900000000002</c:v>
                </c:pt>
                <c:pt idx="1052">
                  <c:v>0.32561299999999999</c:v>
                </c:pt>
                <c:pt idx="1053">
                  <c:v>0.32581500000000002</c:v>
                </c:pt>
                <c:pt idx="1054">
                  <c:v>0.32561699999999999</c:v>
                </c:pt>
                <c:pt idx="1055">
                  <c:v>0.32526899999999997</c:v>
                </c:pt>
                <c:pt idx="1056">
                  <c:v>0.32491100000000001</c:v>
                </c:pt>
                <c:pt idx="1057">
                  <c:v>0.32459199999999999</c:v>
                </c:pt>
                <c:pt idx="1058">
                  <c:v>0.32436500000000001</c:v>
                </c:pt>
                <c:pt idx="1059">
                  <c:v>0.32430799999999999</c:v>
                </c:pt>
                <c:pt idx="1060">
                  <c:v>0.32448700000000003</c:v>
                </c:pt>
                <c:pt idx="1061">
                  <c:v>0.32495200000000002</c:v>
                </c:pt>
                <c:pt idx="1062">
                  <c:v>0.32575599999999999</c:v>
                </c:pt>
                <c:pt idx="1063">
                  <c:v>0.32697900000000002</c:v>
                </c:pt>
                <c:pt idx="1064">
                  <c:v>0.32872600000000002</c:v>
                </c:pt>
                <c:pt idx="1065">
                  <c:v>0.331125</c:v>
                </c:pt>
                <c:pt idx="1066">
                  <c:v>0.334314</c:v>
                </c:pt>
                <c:pt idx="1067">
                  <c:v>0.33840700000000001</c:v>
                </c:pt>
                <c:pt idx="1068">
                  <c:v>0.343468</c:v>
                </c:pt>
                <c:pt idx="1069">
                  <c:v>0.34948400000000002</c:v>
                </c:pt>
                <c:pt idx="1070">
                  <c:v>0.356377</c:v>
                </c:pt>
                <c:pt idx="1071">
                  <c:v>0.36405700000000002</c:v>
                </c:pt>
                <c:pt idx="1072">
                  <c:v>0.37243399999999999</c:v>
                </c:pt>
                <c:pt idx="1073">
                  <c:v>0.38140099999999999</c:v>
                </c:pt>
                <c:pt idx="1074">
                  <c:v>0.39086100000000001</c:v>
                </c:pt>
                <c:pt idx="1075">
                  <c:v>0.40079199999999998</c:v>
                </c:pt>
                <c:pt idx="1076">
                  <c:v>0.411242</c:v>
                </c:pt>
                <c:pt idx="1077">
                  <c:v>0.422236</c:v>
                </c:pt>
                <c:pt idx="1078">
                  <c:v>0.43371100000000001</c:v>
                </c:pt>
                <c:pt idx="1079">
                  <c:v>0.44552799999999998</c:v>
                </c:pt>
                <c:pt idx="1080">
                  <c:v>0.45748899999999998</c:v>
                </c:pt>
                <c:pt idx="1081">
                  <c:v>0.469337</c:v>
                </c:pt>
                <c:pt idx="1082">
                  <c:v>0.48081800000000002</c:v>
                </c:pt>
                <c:pt idx="1083">
                  <c:v>0.49182300000000001</c:v>
                </c:pt>
                <c:pt idx="1084">
                  <c:v>0.50241000000000002</c:v>
                </c:pt>
                <c:pt idx="1085">
                  <c:v>0.51266100000000003</c:v>
                </c:pt>
                <c:pt idx="1086">
                  <c:v>0.52255399999999996</c:v>
                </c:pt>
                <c:pt idx="1087">
                  <c:v>0.53201600000000004</c:v>
                </c:pt>
                <c:pt idx="1088">
                  <c:v>0.540968</c:v>
                </c:pt>
                <c:pt idx="1089">
                  <c:v>0.54930500000000004</c:v>
                </c:pt>
                <c:pt idx="1090">
                  <c:v>0.55689699999999998</c:v>
                </c:pt>
                <c:pt idx="1091">
                  <c:v>0.56363099999999999</c:v>
                </c:pt>
                <c:pt idx="1092">
                  <c:v>0.56939700000000004</c:v>
                </c:pt>
                <c:pt idx="1093">
                  <c:v>0.57410300000000003</c:v>
                </c:pt>
                <c:pt idx="1094">
                  <c:v>0.57778399999999996</c:v>
                </c:pt>
                <c:pt idx="1095">
                  <c:v>0.58058699999999996</c:v>
                </c:pt>
                <c:pt idx="1096">
                  <c:v>0.58253900000000003</c:v>
                </c:pt>
                <c:pt idx="1097">
                  <c:v>0.58342700000000003</c:v>
                </c:pt>
                <c:pt idx="1098">
                  <c:v>0.58299999999999996</c:v>
                </c:pt>
                <c:pt idx="1099">
                  <c:v>0.58123100000000005</c:v>
                </c:pt>
                <c:pt idx="1100">
                  <c:v>0.57830400000000004</c:v>
                </c:pt>
                <c:pt idx="1101">
                  <c:v>0.57441500000000001</c:v>
                </c:pt>
                <c:pt idx="1102">
                  <c:v>0.56962900000000005</c:v>
                </c:pt>
                <c:pt idx="1103">
                  <c:v>0.56388099999999997</c:v>
                </c:pt>
                <c:pt idx="1104">
                  <c:v>0.55707700000000004</c:v>
                </c:pt>
                <c:pt idx="1105">
                  <c:v>0.54923699999999998</c:v>
                </c:pt>
                <c:pt idx="1106">
                  <c:v>0.54055600000000004</c:v>
                </c:pt>
                <c:pt idx="1107">
                  <c:v>0.53132800000000002</c:v>
                </c:pt>
                <c:pt idx="1108">
                  <c:v>0.52179299999999995</c:v>
                </c:pt>
                <c:pt idx="1109">
                  <c:v>0.51208900000000002</c:v>
                </c:pt>
                <c:pt idx="1110">
                  <c:v>0.50227200000000005</c:v>
                </c:pt>
                <c:pt idx="1111">
                  <c:v>0.49233300000000002</c:v>
                </c:pt>
                <c:pt idx="1112">
                  <c:v>0.48226799999999997</c:v>
                </c:pt>
                <c:pt idx="1113">
                  <c:v>0.47217700000000001</c:v>
                </c:pt>
                <c:pt idx="1114">
                  <c:v>0.462256</c:v>
                </c:pt>
                <c:pt idx="1115">
                  <c:v>0.45264500000000002</c:v>
                </c:pt>
                <c:pt idx="1116">
                  <c:v>0.44336999999999999</c:v>
                </c:pt>
                <c:pt idx="1117">
                  <c:v>0.43445499999999998</c:v>
                </c:pt>
                <c:pt idx="1118">
                  <c:v>0.42603200000000002</c:v>
                </c:pt>
                <c:pt idx="1119">
                  <c:v>0.41824</c:v>
                </c:pt>
                <c:pt idx="1120">
                  <c:v>0.41105999999999998</c:v>
                </c:pt>
                <c:pt idx="1121">
                  <c:v>0.40434500000000001</c:v>
                </c:pt>
                <c:pt idx="1122">
                  <c:v>0.39802900000000002</c:v>
                </c:pt>
                <c:pt idx="1123">
                  <c:v>0.39223400000000003</c:v>
                </c:pt>
                <c:pt idx="1124">
                  <c:v>0.38708999999999999</c:v>
                </c:pt>
                <c:pt idx="1125">
                  <c:v>0.38251000000000002</c:v>
                </c:pt>
                <c:pt idx="1126">
                  <c:v>0.378243</c:v>
                </c:pt>
                <c:pt idx="1127">
                  <c:v>0.37409900000000001</c:v>
                </c:pt>
                <c:pt idx="1128">
                  <c:v>0.37005399999999999</c:v>
                </c:pt>
                <c:pt idx="1129">
                  <c:v>0.36613899999999999</c:v>
                </c:pt>
                <c:pt idx="1130">
                  <c:v>0.36231200000000002</c:v>
                </c:pt>
                <c:pt idx="1131">
                  <c:v>0.35846699999999998</c:v>
                </c:pt>
                <c:pt idx="1132">
                  <c:v>0.35453000000000001</c:v>
                </c:pt>
                <c:pt idx="1133">
                  <c:v>0.35048099999999999</c:v>
                </c:pt>
                <c:pt idx="1134">
                  <c:v>0.34632600000000002</c:v>
                </c:pt>
                <c:pt idx="1135">
                  <c:v>0.34212900000000002</c:v>
                </c:pt>
                <c:pt idx="1136">
                  <c:v>0.33802100000000002</c:v>
                </c:pt>
                <c:pt idx="1137">
                  <c:v>0.33406200000000003</c:v>
                </c:pt>
                <c:pt idx="1138">
                  <c:v>0.33013399999999998</c:v>
                </c:pt>
                <c:pt idx="1139">
                  <c:v>0.32604</c:v>
                </c:pt>
                <c:pt idx="1140">
                  <c:v>0.321739</c:v>
                </c:pt>
                <c:pt idx="1141">
                  <c:v>0.31740600000000002</c:v>
                </c:pt>
                <c:pt idx="1142">
                  <c:v>0.313303</c:v>
                </c:pt>
                <c:pt idx="1143">
                  <c:v>0.30960500000000002</c:v>
                </c:pt>
                <c:pt idx="1144">
                  <c:v>0.30632799999999999</c:v>
                </c:pt>
                <c:pt idx="1145">
                  <c:v>0.30340099999999998</c:v>
                </c:pt>
                <c:pt idx="1146">
                  <c:v>0.30076999999999998</c:v>
                </c:pt>
                <c:pt idx="1147">
                  <c:v>0.29841000000000001</c:v>
                </c:pt>
                <c:pt idx="1148">
                  <c:v>0.29625800000000002</c:v>
                </c:pt>
                <c:pt idx="1149">
                  <c:v>0.29422799999999999</c:v>
                </c:pt>
                <c:pt idx="1150">
                  <c:v>0.29230699999999998</c:v>
                </c:pt>
                <c:pt idx="1151">
                  <c:v>0.29053899999999999</c:v>
                </c:pt>
                <c:pt idx="1152">
                  <c:v>0.28892899999999999</c:v>
                </c:pt>
                <c:pt idx="1153">
                  <c:v>0.28740399999999999</c:v>
                </c:pt>
                <c:pt idx="1154">
                  <c:v>0.285941</c:v>
                </c:pt>
                <c:pt idx="1155">
                  <c:v>0.28467300000000001</c:v>
                </c:pt>
                <c:pt idx="1156">
                  <c:v>0.28382000000000002</c:v>
                </c:pt>
                <c:pt idx="1157">
                  <c:v>0.283553</c:v>
                </c:pt>
                <c:pt idx="1158">
                  <c:v>0.28393299999999999</c:v>
                </c:pt>
                <c:pt idx="1159">
                  <c:v>0.28492099999999998</c:v>
                </c:pt>
                <c:pt idx="1160">
                  <c:v>0.28634900000000002</c:v>
                </c:pt>
                <c:pt idx="1161">
                  <c:v>0.28792200000000001</c:v>
                </c:pt>
                <c:pt idx="1162">
                  <c:v>0.28935300000000003</c:v>
                </c:pt>
                <c:pt idx="1163">
                  <c:v>0.29053099999999998</c:v>
                </c:pt>
                <c:pt idx="1164">
                  <c:v>0.29154000000000002</c:v>
                </c:pt>
                <c:pt idx="1165">
                  <c:v>0.29253899999999999</c:v>
                </c:pt>
                <c:pt idx="1166">
                  <c:v>0.29359000000000002</c:v>
                </c:pt>
                <c:pt idx="1167">
                  <c:v>0.29455900000000002</c:v>
                </c:pt>
                <c:pt idx="1168">
                  <c:v>0.29514000000000001</c:v>
                </c:pt>
                <c:pt idx="1169">
                  <c:v>0.29503400000000002</c:v>
                </c:pt>
                <c:pt idx="1170">
                  <c:v>0.294155</c:v>
                </c:pt>
                <c:pt idx="1171">
                  <c:v>0.29262899999999997</c:v>
                </c:pt>
                <c:pt idx="1172">
                  <c:v>0.29061700000000001</c:v>
                </c:pt>
                <c:pt idx="1173">
                  <c:v>0.28820200000000001</c:v>
                </c:pt>
                <c:pt idx="1174">
                  <c:v>0.28545399999999999</c:v>
                </c:pt>
                <c:pt idx="1175">
                  <c:v>0.28249400000000002</c:v>
                </c:pt>
                <c:pt idx="1176">
                  <c:v>0.279447</c:v>
                </c:pt>
                <c:pt idx="1177">
                  <c:v>0.27641900000000003</c:v>
                </c:pt>
                <c:pt idx="1178">
                  <c:v>0.27357399999999998</c:v>
                </c:pt>
                <c:pt idx="1179">
                  <c:v>0.27117999999999998</c:v>
                </c:pt>
                <c:pt idx="1180">
                  <c:v>0.26951199999999997</c:v>
                </c:pt>
                <c:pt idx="1181">
                  <c:v>0.26871400000000001</c:v>
                </c:pt>
                <c:pt idx="1182">
                  <c:v>0.268733</c:v>
                </c:pt>
                <c:pt idx="1183">
                  <c:v>0.26941100000000001</c:v>
                </c:pt>
                <c:pt idx="1184">
                  <c:v>0.27068700000000001</c:v>
                </c:pt>
                <c:pt idx="1185">
                  <c:v>0.27271699999999999</c:v>
                </c:pt>
                <c:pt idx="1186">
                  <c:v>0.275696</c:v>
                </c:pt>
                <c:pt idx="1187">
                  <c:v>0.27958</c:v>
                </c:pt>
                <c:pt idx="1188">
                  <c:v>0.284055</c:v>
                </c:pt>
                <c:pt idx="1189">
                  <c:v>0.28871200000000002</c:v>
                </c:pt>
                <c:pt idx="1190">
                  <c:v>0.293153</c:v>
                </c:pt>
                <c:pt idx="1191">
                  <c:v>0.297014</c:v>
                </c:pt>
                <c:pt idx="1192">
                  <c:v>0.300014</c:v>
                </c:pt>
                <c:pt idx="1193">
                  <c:v>0.302041</c:v>
                </c:pt>
                <c:pt idx="1194">
                  <c:v>0.30311500000000002</c:v>
                </c:pt>
                <c:pt idx="1195">
                  <c:v>0.30325600000000003</c:v>
                </c:pt>
                <c:pt idx="1196">
                  <c:v>0.30238399999999999</c:v>
                </c:pt>
                <c:pt idx="1197">
                  <c:v>0.30033799999999999</c:v>
                </c:pt>
                <c:pt idx="1198">
                  <c:v>0.29694100000000001</c:v>
                </c:pt>
                <c:pt idx="1199">
                  <c:v>0.29203400000000002</c:v>
                </c:pt>
                <c:pt idx="1200">
                  <c:v>0.28551599999999999</c:v>
                </c:pt>
                <c:pt idx="1201">
                  <c:v>0.27747899999999998</c:v>
                </c:pt>
                <c:pt idx="1202">
                  <c:v>0.26821800000000001</c:v>
                </c:pt>
                <c:pt idx="1203">
                  <c:v>0.25803599999999999</c:v>
                </c:pt>
                <c:pt idx="1204">
                  <c:v>0.24704699999999999</c:v>
                </c:pt>
                <c:pt idx="1205">
                  <c:v>0.235231</c:v>
                </c:pt>
                <c:pt idx="1206">
                  <c:v>0.22269600000000001</c:v>
                </c:pt>
                <c:pt idx="1207">
                  <c:v>0.20986199999999999</c:v>
                </c:pt>
                <c:pt idx="1208">
                  <c:v>0.19737199999999999</c:v>
                </c:pt>
                <c:pt idx="1209">
                  <c:v>0.185728</c:v>
                </c:pt>
                <c:pt idx="1210">
                  <c:v>0.17501800000000001</c:v>
                </c:pt>
                <c:pt idx="1211">
                  <c:v>0.16502500000000001</c:v>
                </c:pt>
                <c:pt idx="1212">
                  <c:v>0.15553500000000001</c:v>
                </c:pt>
                <c:pt idx="1213">
                  <c:v>0.14649499999999999</c:v>
                </c:pt>
                <c:pt idx="1214">
                  <c:v>0.13800100000000001</c:v>
                </c:pt>
                <c:pt idx="1215">
                  <c:v>0.130249</c:v>
                </c:pt>
                <c:pt idx="1216">
                  <c:v>0.12341199999999999</c:v>
                </c:pt>
                <c:pt idx="1217">
                  <c:v>0.11747299999999999</c:v>
                </c:pt>
                <c:pt idx="1218">
                  <c:v>0.112215</c:v>
                </c:pt>
                <c:pt idx="1219">
                  <c:v>0.10738200000000001</c:v>
                </c:pt>
                <c:pt idx="1220">
                  <c:v>0.10281999999999999</c:v>
                </c:pt>
                <c:pt idx="1221">
                  <c:v>9.8479999999999998E-2</c:v>
                </c:pt>
                <c:pt idx="1222">
                  <c:v>9.4343999999999997E-2</c:v>
                </c:pt>
                <c:pt idx="1223">
                  <c:v>9.0361999999999998E-2</c:v>
                </c:pt>
                <c:pt idx="1224">
                  <c:v>8.6487999999999995E-2</c:v>
                </c:pt>
                <c:pt idx="1225">
                  <c:v>8.2725999999999994E-2</c:v>
                </c:pt>
                <c:pt idx="1226">
                  <c:v>7.9073000000000004E-2</c:v>
                </c:pt>
                <c:pt idx="1227">
                  <c:v>7.5423000000000004E-2</c:v>
                </c:pt>
                <c:pt idx="1228">
                  <c:v>7.1654999999999996E-2</c:v>
                </c:pt>
                <c:pt idx="1229">
                  <c:v>6.7807999999999993E-2</c:v>
                </c:pt>
                <c:pt idx="1230">
                  <c:v>6.4108999999999999E-2</c:v>
                </c:pt>
                <c:pt idx="1231">
                  <c:v>6.0793E-2</c:v>
                </c:pt>
                <c:pt idx="1232">
                  <c:v>5.7938000000000003E-2</c:v>
                </c:pt>
                <c:pt idx="1233">
                  <c:v>5.543E-2</c:v>
                </c:pt>
                <c:pt idx="1234">
                  <c:v>5.3048999999999999E-2</c:v>
                </c:pt>
                <c:pt idx="1235">
                  <c:v>5.0577999999999998E-2</c:v>
                </c:pt>
                <c:pt idx="1236">
                  <c:v>4.7918000000000002E-2</c:v>
                </c:pt>
                <c:pt idx="1237">
                  <c:v>4.5162000000000001E-2</c:v>
                </c:pt>
                <c:pt idx="1238">
                  <c:v>4.2568000000000002E-2</c:v>
                </c:pt>
                <c:pt idx="1239">
                  <c:v>4.0375000000000001E-2</c:v>
                </c:pt>
                <c:pt idx="1240">
                  <c:v>3.8563E-2</c:v>
                </c:pt>
                <c:pt idx="1241">
                  <c:v>3.6833999999999999E-2</c:v>
                </c:pt>
                <c:pt idx="1242">
                  <c:v>3.4886E-2</c:v>
                </c:pt>
                <c:pt idx="1243">
                  <c:v>3.2697999999999998E-2</c:v>
                </c:pt>
                <c:pt idx="1244">
                  <c:v>3.0502999999999999E-2</c:v>
                </c:pt>
                <c:pt idx="1245">
                  <c:v>2.8524000000000001E-2</c:v>
                </c:pt>
                <c:pt idx="1246">
                  <c:v>2.6789E-2</c:v>
                </c:pt>
                <c:pt idx="1247">
                  <c:v>2.5153999999999999E-2</c:v>
                </c:pt>
                <c:pt idx="1248">
                  <c:v>2.3456999999999999E-2</c:v>
                </c:pt>
                <c:pt idx="1249">
                  <c:v>2.1610999999999998E-2</c:v>
                </c:pt>
                <c:pt idx="1250">
                  <c:v>1.9640000000000001E-2</c:v>
                </c:pt>
                <c:pt idx="1251">
                  <c:v>1.7701000000000001E-2</c:v>
                </c:pt>
                <c:pt idx="1252">
                  <c:v>1.6046999999999999E-2</c:v>
                </c:pt>
                <c:pt idx="1253">
                  <c:v>1.4836E-2</c:v>
                </c:pt>
                <c:pt idx="1254">
                  <c:v>1.3971000000000001E-2</c:v>
                </c:pt>
                <c:pt idx="1255">
                  <c:v>1.3164E-2</c:v>
                </c:pt>
                <c:pt idx="1256">
                  <c:v>1.2189E-2</c:v>
                </c:pt>
                <c:pt idx="1257">
                  <c:v>1.0999E-2</c:v>
                </c:pt>
                <c:pt idx="1258">
                  <c:v>9.6509999999999999E-3</c:v>
                </c:pt>
                <c:pt idx="1259">
                  <c:v>8.2199999999999999E-3</c:v>
                </c:pt>
                <c:pt idx="1260">
                  <c:v>6.8110000000000002E-3</c:v>
                </c:pt>
                <c:pt idx="1261">
                  <c:v>5.5719999999999997E-3</c:v>
                </c:pt>
                <c:pt idx="1262">
                  <c:v>4.6280000000000002E-3</c:v>
                </c:pt>
                <c:pt idx="1263">
                  <c:v>3.9810000000000002E-3</c:v>
                </c:pt>
                <c:pt idx="1264">
                  <c:v>3.483E-3</c:v>
                </c:pt>
                <c:pt idx="1265">
                  <c:v>2.9659999999999999E-3</c:v>
                </c:pt>
                <c:pt idx="1266">
                  <c:v>2.4260000000000002E-3</c:v>
                </c:pt>
                <c:pt idx="1267">
                  <c:v>1.9859999999999999E-3</c:v>
                </c:pt>
                <c:pt idx="1268">
                  <c:v>1.6850000000000001E-3</c:v>
                </c:pt>
                <c:pt idx="1269">
                  <c:v>1.3669999999999999E-3</c:v>
                </c:pt>
                <c:pt idx="1270">
                  <c:v>8.3299999999999997E-4</c:v>
                </c:pt>
                <c:pt idx="1271">
                  <c:v>0</c:v>
                </c:pt>
                <c:pt idx="1272">
                  <c:v>1.2999999999999999E-4</c:v>
                </c:pt>
                <c:pt idx="1273">
                  <c:v>2.61E-4</c:v>
                </c:pt>
                <c:pt idx="1274">
                  <c:v>3.9500000000000001E-4</c:v>
                </c:pt>
                <c:pt idx="1275">
                  <c:v>5.2899999999999996E-4</c:v>
                </c:pt>
                <c:pt idx="1276">
                  <c:v>6.6500000000000001E-4</c:v>
                </c:pt>
                <c:pt idx="1277">
                  <c:v>8.03E-4</c:v>
                </c:pt>
                <c:pt idx="1278">
                  <c:v>9.4200000000000002E-4</c:v>
                </c:pt>
                <c:pt idx="1279">
                  <c:v>1.083E-3</c:v>
                </c:pt>
                <c:pt idx="1280">
                  <c:v>1.225E-3</c:v>
                </c:pt>
                <c:pt idx="1281">
                  <c:v>1.369E-3</c:v>
                </c:pt>
                <c:pt idx="1282">
                  <c:v>1.5139999999999999E-3</c:v>
                </c:pt>
                <c:pt idx="1283">
                  <c:v>1.6609999999999999E-3</c:v>
                </c:pt>
                <c:pt idx="1284">
                  <c:v>1.81E-3</c:v>
                </c:pt>
                <c:pt idx="1285">
                  <c:v>1.9599999999999999E-3</c:v>
                </c:pt>
                <c:pt idx="1286">
                  <c:v>2.111E-3</c:v>
                </c:pt>
                <c:pt idx="1287">
                  <c:v>2.264E-3</c:v>
                </c:pt>
                <c:pt idx="1288">
                  <c:v>2.4190000000000001E-3</c:v>
                </c:pt>
                <c:pt idx="1289">
                  <c:v>2.575E-3</c:v>
                </c:pt>
                <c:pt idx="1290">
                  <c:v>2.7320000000000001E-3</c:v>
                </c:pt>
                <c:pt idx="1291">
                  <c:v>2.892E-3</c:v>
                </c:pt>
                <c:pt idx="1292">
                  <c:v>2.8400000000000001E-3</c:v>
                </c:pt>
                <c:pt idx="1293">
                  <c:v>2.7899999999999999E-3</c:v>
                </c:pt>
                <c:pt idx="1294">
                  <c:v>2.7420000000000001E-3</c:v>
                </c:pt>
                <c:pt idx="1295">
                  <c:v>2.6949999999999999E-3</c:v>
                </c:pt>
                <c:pt idx="1296">
                  <c:v>2.65E-3</c:v>
                </c:pt>
                <c:pt idx="1297">
                  <c:v>2.6059999999999998E-3</c:v>
                </c:pt>
                <c:pt idx="1298">
                  <c:v>2.5639999999999999E-3</c:v>
                </c:pt>
                <c:pt idx="1299">
                  <c:v>2.5230000000000001E-3</c:v>
                </c:pt>
                <c:pt idx="1300">
                  <c:v>2.4840000000000001E-3</c:v>
                </c:pt>
                <c:pt idx="1301">
                  <c:v>2.4459999999999998E-3</c:v>
                </c:pt>
                <c:pt idx="1302">
                  <c:v>2.4099999999999998E-3</c:v>
                </c:pt>
                <c:pt idx="1303">
                  <c:v>2.3760000000000001E-3</c:v>
                </c:pt>
                <c:pt idx="1304">
                  <c:v>2.343E-3</c:v>
                </c:pt>
                <c:pt idx="1305">
                  <c:v>2.3110000000000001E-3</c:v>
                </c:pt>
                <c:pt idx="1306">
                  <c:v>2.281E-3</c:v>
                </c:pt>
                <c:pt idx="1307">
                  <c:v>2.2529999999999998E-3</c:v>
                </c:pt>
                <c:pt idx="1308">
                  <c:v>2.2260000000000001E-3</c:v>
                </c:pt>
                <c:pt idx="1309">
                  <c:v>2.2009999999999998E-3</c:v>
                </c:pt>
                <c:pt idx="1310">
                  <c:v>2.1770000000000001E-3</c:v>
                </c:pt>
                <c:pt idx="1311">
                  <c:v>2.1540000000000001E-3</c:v>
                </c:pt>
                <c:pt idx="1312">
                  <c:v>2.134E-3</c:v>
                </c:pt>
                <c:pt idx="1313">
                  <c:v>2.1150000000000001E-3</c:v>
                </c:pt>
                <c:pt idx="1314">
                  <c:v>2.0969999999999999E-3</c:v>
                </c:pt>
                <c:pt idx="1315">
                  <c:v>2.081E-3</c:v>
                </c:pt>
                <c:pt idx="1316">
                  <c:v>2.0660000000000001E-3</c:v>
                </c:pt>
                <c:pt idx="1317">
                  <c:v>2.0530000000000001E-3</c:v>
                </c:pt>
                <c:pt idx="1318">
                  <c:v>2.042E-3</c:v>
                </c:pt>
                <c:pt idx="1319">
                  <c:v>2.032E-3</c:v>
                </c:pt>
                <c:pt idx="1320">
                  <c:v>2.0230000000000001E-3</c:v>
                </c:pt>
                <c:pt idx="1321">
                  <c:v>2.016E-3</c:v>
                </c:pt>
                <c:pt idx="1322">
                  <c:v>2.0110000000000002E-3</c:v>
                </c:pt>
                <c:pt idx="1323">
                  <c:v>2.0070000000000001E-3</c:v>
                </c:pt>
                <c:pt idx="1324">
                  <c:v>2.0049999999999998E-3</c:v>
                </c:pt>
                <c:pt idx="1325">
                  <c:v>2.0040000000000001E-3</c:v>
                </c:pt>
                <c:pt idx="1326">
                  <c:v>2.0049999999999998E-3</c:v>
                </c:pt>
                <c:pt idx="1327">
                  <c:v>2.0070000000000001E-3</c:v>
                </c:pt>
                <c:pt idx="1328">
                  <c:v>2.0110000000000002E-3</c:v>
                </c:pt>
                <c:pt idx="1329">
                  <c:v>2.016E-3</c:v>
                </c:pt>
                <c:pt idx="1330">
                  <c:v>2.0230000000000001E-3</c:v>
                </c:pt>
                <c:pt idx="1331">
                  <c:v>2.032E-3</c:v>
                </c:pt>
                <c:pt idx="1332">
                  <c:v>2.042E-3</c:v>
                </c:pt>
                <c:pt idx="1333">
                  <c:v>2.0530000000000001E-3</c:v>
                </c:pt>
                <c:pt idx="1334">
                  <c:v>2.0660000000000001E-3</c:v>
                </c:pt>
                <c:pt idx="1335">
                  <c:v>2.081E-3</c:v>
                </c:pt>
                <c:pt idx="1336">
                  <c:v>2.0969999999999999E-3</c:v>
                </c:pt>
                <c:pt idx="1337">
                  <c:v>2.1150000000000001E-3</c:v>
                </c:pt>
                <c:pt idx="1338">
                  <c:v>2.134E-3</c:v>
                </c:pt>
                <c:pt idx="1339">
                  <c:v>2.1549999999999998E-3</c:v>
                </c:pt>
                <c:pt idx="1340">
                  <c:v>2.1770000000000001E-3</c:v>
                </c:pt>
                <c:pt idx="1341">
                  <c:v>2.2009999999999998E-3</c:v>
                </c:pt>
                <c:pt idx="1342">
                  <c:v>2.2260000000000001E-3</c:v>
                </c:pt>
                <c:pt idx="1343">
                  <c:v>2.2529999999999998E-3</c:v>
                </c:pt>
                <c:pt idx="1344">
                  <c:v>2.281E-3</c:v>
                </c:pt>
                <c:pt idx="1345">
                  <c:v>2.3110000000000001E-3</c:v>
                </c:pt>
                <c:pt idx="1346">
                  <c:v>2.343E-3</c:v>
                </c:pt>
                <c:pt idx="1347">
                  <c:v>2.3760000000000001E-3</c:v>
                </c:pt>
                <c:pt idx="1348">
                  <c:v>2.4099999999999998E-3</c:v>
                </c:pt>
                <c:pt idx="1349">
                  <c:v>2.4459999999999998E-3</c:v>
                </c:pt>
                <c:pt idx="1350">
                  <c:v>2.4840000000000001E-3</c:v>
                </c:pt>
                <c:pt idx="1351">
                  <c:v>2.5230000000000001E-3</c:v>
                </c:pt>
                <c:pt idx="1352">
                  <c:v>2.5639999999999999E-3</c:v>
                </c:pt>
                <c:pt idx="1353">
                  <c:v>2.6059999999999998E-3</c:v>
                </c:pt>
                <c:pt idx="1354">
                  <c:v>2.65E-3</c:v>
                </c:pt>
                <c:pt idx="1355">
                  <c:v>2.6949999999999999E-3</c:v>
                </c:pt>
                <c:pt idx="1356">
                  <c:v>2.7420000000000001E-3</c:v>
                </c:pt>
                <c:pt idx="1357">
                  <c:v>2.7899999999999999E-3</c:v>
                </c:pt>
                <c:pt idx="1358">
                  <c:v>2.8400000000000001E-3</c:v>
                </c:pt>
                <c:pt idx="1359">
                  <c:v>2.892E-3</c:v>
                </c:pt>
                <c:pt idx="1360">
                  <c:v>2.8400000000000001E-3</c:v>
                </c:pt>
                <c:pt idx="1361">
                  <c:v>2.7899999999999999E-3</c:v>
                </c:pt>
                <c:pt idx="1362">
                  <c:v>2.7420000000000001E-3</c:v>
                </c:pt>
                <c:pt idx="1363">
                  <c:v>2.6949999999999999E-3</c:v>
                </c:pt>
                <c:pt idx="1364">
                  <c:v>2.65E-3</c:v>
                </c:pt>
                <c:pt idx="1365">
                  <c:v>2.6059999999999998E-3</c:v>
                </c:pt>
                <c:pt idx="1366">
                  <c:v>2.5639999999999999E-3</c:v>
                </c:pt>
                <c:pt idx="1367">
                  <c:v>2.5230000000000001E-3</c:v>
                </c:pt>
                <c:pt idx="1368">
                  <c:v>2.4840000000000001E-3</c:v>
                </c:pt>
                <c:pt idx="1369">
                  <c:v>2.4459999999999998E-3</c:v>
                </c:pt>
                <c:pt idx="1370">
                  <c:v>2.4099999999999998E-3</c:v>
                </c:pt>
                <c:pt idx="1371">
                  <c:v>2.3760000000000001E-3</c:v>
                </c:pt>
                <c:pt idx="1372">
                  <c:v>2.343E-3</c:v>
                </c:pt>
                <c:pt idx="1373">
                  <c:v>2.3110000000000001E-3</c:v>
                </c:pt>
                <c:pt idx="1374">
                  <c:v>2.281E-3</c:v>
                </c:pt>
                <c:pt idx="1375">
                  <c:v>2.2529999999999998E-3</c:v>
                </c:pt>
                <c:pt idx="1376">
                  <c:v>2.2260000000000001E-3</c:v>
                </c:pt>
                <c:pt idx="1377">
                  <c:v>2.2009999999999998E-3</c:v>
                </c:pt>
                <c:pt idx="1378">
                  <c:v>2.1770000000000001E-3</c:v>
                </c:pt>
                <c:pt idx="1379">
                  <c:v>2.1540000000000001E-3</c:v>
                </c:pt>
                <c:pt idx="1380">
                  <c:v>2.134E-3</c:v>
                </c:pt>
                <c:pt idx="1381">
                  <c:v>2.1150000000000001E-3</c:v>
                </c:pt>
                <c:pt idx="1382">
                  <c:v>2.0969999999999999E-3</c:v>
                </c:pt>
                <c:pt idx="1383">
                  <c:v>2.081E-3</c:v>
                </c:pt>
                <c:pt idx="1384">
                  <c:v>2.0660000000000001E-3</c:v>
                </c:pt>
                <c:pt idx="1385">
                  <c:v>2.0530000000000001E-3</c:v>
                </c:pt>
                <c:pt idx="1386">
                  <c:v>2.042E-3</c:v>
                </c:pt>
                <c:pt idx="1387">
                  <c:v>2.032E-3</c:v>
                </c:pt>
                <c:pt idx="1388">
                  <c:v>2.0230000000000001E-3</c:v>
                </c:pt>
                <c:pt idx="1389">
                  <c:v>2.016E-3</c:v>
                </c:pt>
                <c:pt idx="1390">
                  <c:v>2.0110000000000002E-3</c:v>
                </c:pt>
                <c:pt idx="1391">
                  <c:v>2.0070000000000001E-3</c:v>
                </c:pt>
                <c:pt idx="1392">
                  <c:v>2.0049999999999998E-3</c:v>
                </c:pt>
                <c:pt idx="1393">
                  <c:v>2.0040000000000001E-3</c:v>
                </c:pt>
                <c:pt idx="1394">
                  <c:v>2.0049999999999998E-3</c:v>
                </c:pt>
                <c:pt idx="1395">
                  <c:v>2.0070000000000001E-3</c:v>
                </c:pt>
                <c:pt idx="1396">
                  <c:v>2.0110000000000002E-3</c:v>
                </c:pt>
                <c:pt idx="1397">
                  <c:v>2.016E-3</c:v>
                </c:pt>
                <c:pt idx="1398">
                  <c:v>2.0230000000000001E-3</c:v>
                </c:pt>
                <c:pt idx="1399">
                  <c:v>2.032E-3</c:v>
                </c:pt>
                <c:pt idx="1400">
                  <c:v>2.042E-3</c:v>
                </c:pt>
                <c:pt idx="1401">
                  <c:v>2.0530000000000001E-3</c:v>
                </c:pt>
                <c:pt idx="1402">
                  <c:v>2.0660000000000001E-3</c:v>
                </c:pt>
                <c:pt idx="1403">
                  <c:v>2.081E-3</c:v>
                </c:pt>
                <c:pt idx="1404">
                  <c:v>2.0969999999999999E-3</c:v>
                </c:pt>
                <c:pt idx="1405">
                  <c:v>2.1150000000000001E-3</c:v>
                </c:pt>
                <c:pt idx="1406">
                  <c:v>2.134E-3</c:v>
                </c:pt>
                <c:pt idx="1407">
                  <c:v>2.1540000000000001E-3</c:v>
                </c:pt>
                <c:pt idx="1408">
                  <c:v>2.1770000000000001E-3</c:v>
                </c:pt>
                <c:pt idx="1409">
                  <c:v>2.2009999999999998E-3</c:v>
                </c:pt>
                <c:pt idx="1410">
                  <c:v>2.2260000000000001E-3</c:v>
                </c:pt>
                <c:pt idx="1411">
                  <c:v>2.2529999999999998E-3</c:v>
                </c:pt>
                <c:pt idx="1412">
                  <c:v>2.281E-3</c:v>
                </c:pt>
                <c:pt idx="1413">
                  <c:v>2.3110000000000001E-3</c:v>
                </c:pt>
                <c:pt idx="1414">
                  <c:v>2.343E-3</c:v>
                </c:pt>
                <c:pt idx="1415">
                  <c:v>2.3760000000000001E-3</c:v>
                </c:pt>
                <c:pt idx="1416">
                  <c:v>2.4099999999999998E-3</c:v>
                </c:pt>
                <c:pt idx="1417">
                  <c:v>2.4459999999999998E-3</c:v>
                </c:pt>
                <c:pt idx="1418">
                  <c:v>2.4840000000000001E-3</c:v>
                </c:pt>
                <c:pt idx="1419">
                  <c:v>2.5230000000000001E-3</c:v>
                </c:pt>
                <c:pt idx="1420">
                  <c:v>2.5639999999999999E-3</c:v>
                </c:pt>
                <c:pt idx="1421">
                  <c:v>2.6059999999999998E-3</c:v>
                </c:pt>
                <c:pt idx="1422">
                  <c:v>2.65E-3</c:v>
                </c:pt>
                <c:pt idx="1423">
                  <c:v>2.6949999999999999E-3</c:v>
                </c:pt>
                <c:pt idx="1424">
                  <c:v>2.7420000000000001E-3</c:v>
                </c:pt>
                <c:pt idx="1425">
                  <c:v>2.7899999999999999E-3</c:v>
                </c:pt>
                <c:pt idx="1426">
                  <c:v>2.8400000000000001E-3</c:v>
                </c:pt>
                <c:pt idx="1427">
                  <c:v>2.892E-3</c:v>
                </c:pt>
                <c:pt idx="1428">
                  <c:v>2.8400000000000001E-3</c:v>
                </c:pt>
                <c:pt idx="1429">
                  <c:v>2.7899999999999999E-3</c:v>
                </c:pt>
                <c:pt idx="1430">
                  <c:v>2.7420000000000001E-3</c:v>
                </c:pt>
                <c:pt idx="1431">
                  <c:v>2.6949999999999999E-3</c:v>
                </c:pt>
                <c:pt idx="1432">
                  <c:v>2.65E-3</c:v>
                </c:pt>
                <c:pt idx="1433">
                  <c:v>2.6059999999999998E-3</c:v>
                </c:pt>
                <c:pt idx="1434">
                  <c:v>2.5639999999999999E-3</c:v>
                </c:pt>
                <c:pt idx="1435">
                  <c:v>2.5230000000000001E-3</c:v>
                </c:pt>
                <c:pt idx="1436">
                  <c:v>2.4840000000000001E-3</c:v>
                </c:pt>
                <c:pt idx="1437">
                  <c:v>2.4459999999999998E-3</c:v>
                </c:pt>
                <c:pt idx="1438">
                  <c:v>2.4099999999999998E-3</c:v>
                </c:pt>
                <c:pt idx="1439">
                  <c:v>2.3760000000000001E-3</c:v>
                </c:pt>
                <c:pt idx="1440">
                  <c:v>2.343E-3</c:v>
                </c:pt>
                <c:pt idx="1441">
                  <c:v>2.3110000000000001E-3</c:v>
                </c:pt>
                <c:pt idx="1442">
                  <c:v>2.281E-3</c:v>
                </c:pt>
                <c:pt idx="1443">
                  <c:v>2.2529999999999998E-3</c:v>
                </c:pt>
                <c:pt idx="1444">
                  <c:v>2.2260000000000001E-3</c:v>
                </c:pt>
                <c:pt idx="1445">
                  <c:v>2.2009999999999998E-3</c:v>
                </c:pt>
                <c:pt idx="1446">
                  <c:v>2.1770000000000001E-3</c:v>
                </c:pt>
                <c:pt idx="1447">
                  <c:v>2.1540000000000001E-3</c:v>
                </c:pt>
                <c:pt idx="1448">
                  <c:v>2.134E-3</c:v>
                </c:pt>
                <c:pt idx="1449">
                  <c:v>2.1150000000000001E-3</c:v>
                </c:pt>
                <c:pt idx="1450">
                  <c:v>2.0969999999999999E-3</c:v>
                </c:pt>
                <c:pt idx="1451">
                  <c:v>2.081E-3</c:v>
                </c:pt>
                <c:pt idx="1452">
                  <c:v>2.0660000000000001E-3</c:v>
                </c:pt>
                <c:pt idx="1453">
                  <c:v>2.0530000000000001E-3</c:v>
                </c:pt>
                <c:pt idx="1454">
                  <c:v>2.042E-3</c:v>
                </c:pt>
                <c:pt idx="1455">
                  <c:v>2.032E-3</c:v>
                </c:pt>
                <c:pt idx="1456">
                  <c:v>2.0230000000000001E-3</c:v>
                </c:pt>
                <c:pt idx="1457">
                  <c:v>2.016E-3</c:v>
                </c:pt>
                <c:pt idx="1458">
                  <c:v>2.0110000000000002E-3</c:v>
                </c:pt>
                <c:pt idx="1459">
                  <c:v>2.0070000000000001E-3</c:v>
                </c:pt>
                <c:pt idx="1460">
                  <c:v>2.0049999999999998E-3</c:v>
                </c:pt>
                <c:pt idx="1461">
                  <c:v>2.0040000000000001E-3</c:v>
                </c:pt>
                <c:pt idx="1462">
                  <c:v>2.0049999999999998E-3</c:v>
                </c:pt>
                <c:pt idx="1463">
                  <c:v>2.0070000000000001E-3</c:v>
                </c:pt>
                <c:pt idx="1464">
                  <c:v>2.0110000000000002E-3</c:v>
                </c:pt>
                <c:pt idx="1465">
                  <c:v>2.016E-3</c:v>
                </c:pt>
                <c:pt idx="1466">
                  <c:v>2.0230000000000001E-3</c:v>
                </c:pt>
                <c:pt idx="1467">
                  <c:v>2.032E-3</c:v>
                </c:pt>
                <c:pt idx="1468">
                  <c:v>2.042E-3</c:v>
                </c:pt>
                <c:pt idx="1469">
                  <c:v>2.0530000000000001E-3</c:v>
                </c:pt>
                <c:pt idx="1470">
                  <c:v>2.0660000000000001E-3</c:v>
                </c:pt>
                <c:pt idx="1471">
                  <c:v>2.081E-3</c:v>
                </c:pt>
                <c:pt idx="1472">
                  <c:v>2.0969999999999999E-3</c:v>
                </c:pt>
                <c:pt idx="1473">
                  <c:v>2.1150000000000001E-3</c:v>
                </c:pt>
                <c:pt idx="1474">
                  <c:v>2.134E-3</c:v>
                </c:pt>
                <c:pt idx="1475">
                  <c:v>2.1549999999999998E-3</c:v>
                </c:pt>
                <c:pt idx="1476">
                  <c:v>2.1770000000000001E-3</c:v>
                </c:pt>
                <c:pt idx="1477">
                  <c:v>2.2009999999999998E-3</c:v>
                </c:pt>
                <c:pt idx="1478">
                  <c:v>2.2260000000000001E-3</c:v>
                </c:pt>
                <c:pt idx="1479">
                  <c:v>2.2529999999999998E-3</c:v>
                </c:pt>
                <c:pt idx="1480">
                  <c:v>2.281E-3</c:v>
                </c:pt>
                <c:pt idx="1481">
                  <c:v>2.3110000000000001E-3</c:v>
                </c:pt>
                <c:pt idx="1482">
                  <c:v>2.343E-3</c:v>
                </c:pt>
                <c:pt idx="1483">
                  <c:v>2.3760000000000001E-3</c:v>
                </c:pt>
                <c:pt idx="1484">
                  <c:v>2.4099999999999998E-3</c:v>
                </c:pt>
                <c:pt idx="1485">
                  <c:v>2.4459999999999998E-3</c:v>
                </c:pt>
                <c:pt idx="1486">
                  <c:v>2.4840000000000001E-3</c:v>
                </c:pt>
                <c:pt idx="1487">
                  <c:v>2.5230000000000001E-3</c:v>
                </c:pt>
                <c:pt idx="1488">
                  <c:v>2.5639999999999999E-3</c:v>
                </c:pt>
                <c:pt idx="1489">
                  <c:v>2.6059999999999998E-3</c:v>
                </c:pt>
                <c:pt idx="1490">
                  <c:v>2.65E-3</c:v>
                </c:pt>
                <c:pt idx="1491">
                  <c:v>2.6949999999999999E-3</c:v>
                </c:pt>
                <c:pt idx="1492">
                  <c:v>2.7420000000000001E-3</c:v>
                </c:pt>
                <c:pt idx="1493">
                  <c:v>2.7899999999999999E-3</c:v>
                </c:pt>
                <c:pt idx="1494">
                  <c:v>2.8400000000000001E-3</c:v>
                </c:pt>
                <c:pt idx="1495">
                  <c:v>2.892E-3</c:v>
                </c:pt>
                <c:pt idx="1496">
                  <c:v>2.8400000000000001E-3</c:v>
                </c:pt>
                <c:pt idx="1497">
                  <c:v>2.7899999999999999E-3</c:v>
                </c:pt>
                <c:pt idx="1498">
                  <c:v>2.7420000000000001E-3</c:v>
                </c:pt>
                <c:pt idx="1499">
                  <c:v>2.6949999999999999E-3</c:v>
                </c:pt>
                <c:pt idx="1500">
                  <c:v>2.65E-3</c:v>
                </c:pt>
                <c:pt idx="1501">
                  <c:v>2.6059999999999998E-3</c:v>
                </c:pt>
                <c:pt idx="1502">
                  <c:v>2.5639999999999999E-3</c:v>
                </c:pt>
                <c:pt idx="1503">
                  <c:v>2.5230000000000001E-3</c:v>
                </c:pt>
                <c:pt idx="1504">
                  <c:v>2.4840000000000001E-3</c:v>
                </c:pt>
                <c:pt idx="1505">
                  <c:v>2.4459999999999998E-3</c:v>
                </c:pt>
                <c:pt idx="1506">
                  <c:v>2.4099999999999998E-3</c:v>
                </c:pt>
                <c:pt idx="1507">
                  <c:v>2.3760000000000001E-3</c:v>
                </c:pt>
                <c:pt idx="1508">
                  <c:v>2.343E-3</c:v>
                </c:pt>
                <c:pt idx="1509">
                  <c:v>2.3110000000000001E-3</c:v>
                </c:pt>
                <c:pt idx="1510">
                  <c:v>2.281E-3</c:v>
                </c:pt>
                <c:pt idx="1511">
                  <c:v>2.2529999999999998E-3</c:v>
                </c:pt>
                <c:pt idx="1512">
                  <c:v>2.2260000000000001E-3</c:v>
                </c:pt>
                <c:pt idx="1513">
                  <c:v>2.2009999999999998E-3</c:v>
                </c:pt>
                <c:pt idx="1514">
                  <c:v>2.1770000000000001E-3</c:v>
                </c:pt>
                <c:pt idx="1515">
                  <c:v>2.1549999999999998E-3</c:v>
                </c:pt>
                <c:pt idx="1516">
                  <c:v>2.134E-3</c:v>
                </c:pt>
                <c:pt idx="1517">
                  <c:v>2.1150000000000001E-3</c:v>
                </c:pt>
                <c:pt idx="1518">
                  <c:v>2.0969999999999999E-3</c:v>
                </c:pt>
                <c:pt idx="1519">
                  <c:v>2.081E-3</c:v>
                </c:pt>
                <c:pt idx="1520">
                  <c:v>2.0660000000000001E-3</c:v>
                </c:pt>
                <c:pt idx="1521">
                  <c:v>2.0530000000000001E-3</c:v>
                </c:pt>
                <c:pt idx="1522">
                  <c:v>2.042E-3</c:v>
                </c:pt>
                <c:pt idx="1523">
                  <c:v>2.032E-3</c:v>
                </c:pt>
                <c:pt idx="1524">
                  <c:v>2.0230000000000001E-3</c:v>
                </c:pt>
                <c:pt idx="1525">
                  <c:v>2.016E-3</c:v>
                </c:pt>
                <c:pt idx="1526">
                  <c:v>2.0110000000000002E-3</c:v>
                </c:pt>
                <c:pt idx="1527">
                  <c:v>2.0070000000000001E-3</c:v>
                </c:pt>
                <c:pt idx="1528">
                  <c:v>2.0049999999999998E-3</c:v>
                </c:pt>
                <c:pt idx="1529">
                  <c:v>2.0040000000000001E-3</c:v>
                </c:pt>
                <c:pt idx="1530">
                  <c:v>2.0049999999999998E-3</c:v>
                </c:pt>
                <c:pt idx="1531">
                  <c:v>2.0070000000000001E-3</c:v>
                </c:pt>
                <c:pt idx="1532">
                  <c:v>2.0110000000000002E-3</c:v>
                </c:pt>
                <c:pt idx="1533">
                  <c:v>2.016E-3</c:v>
                </c:pt>
                <c:pt idx="1534">
                  <c:v>2.0230000000000001E-3</c:v>
                </c:pt>
                <c:pt idx="1535">
                  <c:v>2.032E-3</c:v>
                </c:pt>
                <c:pt idx="1536">
                  <c:v>2.042E-3</c:v>
                </c:pt>
                <c:pt idx="1537">
                  <c:v>2.0530000000000001E-3</c:v>
                </c:pt>
                <c:pt idx="1538">
                  <c:v>2.0660000000000001E-3</c:v>
                </c:pt>
                <c:pt idx="1539">
                  <c:v>2.081E-3</c:v>
                </c:pt>
                <c:pt idx="1540">
                  <c:v>2.0969999999999999E-3</c:v>
                </c:pt>
                <c:pt idx="1541">
                  <c:v>2.1150000000000001E-3</c:v>
                </c:pt>
                <c:pt idx="1542">
                  <c:v>2.134E-3</c:v>
                </c:pt>
                <c:pt idx="1543">
                  <c:v>2.1540000000000001E-3</c:v>
                </c:pt>
                <c:pt idx="1544">
                  <c:v>2.1770000000000001E-3</c:v>
                </c:pt>
                <c:pt idx="1545">
                  <c:v>2.2009999999999998E-3</c:v>
                </c:pt>
                <c:pt idx="1546">
                  <c:v>2.2260000000000001E-3</c:v>
                </c:pt>
                <c:pt idx="1547">
                  <c:v>2.2529999999999998E-3</c:v>
                </c:pt>
                <c:pt idx="1548">
                  <c:v>2.281E-3</c:v>
                </c:pt>
                <c:pt idx="1549">
                  <c:v>2.3110000000000001E-3</c:v>
                </c:pt>
                <c:pt idx="1550">
                  <c:v>2.343E-3</c:v>
                </c:pt>
                <c:pt idx="1551">
                  <c:v>2.3760000000000001E-3</c:v>
                </c:pt>
                <c:pt idx="1552">
                  <c:v>2.4099999999999998E-3</c:v>
                </c:pt>
                <c:pt idx="1553">
                  <c:v>2.4459999999999998E-3</c:v>
                </c:pt>
                <c:pt idx="1554">
                  <c:v>2.4840000000000001E-3</c:v>
                </c:pt>
                <c:pt idx="1555">
                  <c:v>2.5230000000000001E-3</c:v>
                </c:pt>
                <c:pt idx="1556">
                  <c:v>2.5639999999999999E-3</c:v>
                </c:pt>
                <c:pt idx="1557">
                  <c:v>2.6059999999999998E-3</c:v>
                </c:pt>
                <c:pt idx="1558">
                  <c:v>2.65E-3</c:v>
                </c:pt>
                <c:pt idx="1559">
                  <c:v>2.6949999999999999E-3</c:v>
                </c:pt>
                <c:pt idx="1560">
                  <c:v>2.7420000000000001E-3</c:v>
                </c:pt>
                <c:pt idx="1561">
                  <c:v>2.7899999999999999E-3</c:v>
                </c:pt>
                <c:pt idx="1562">
                  <c:v>2.8400000000000001E-3</c:v>
                </c:pt>
                <c:pt idx="1563">
                  <c:v>2.892E-3</c:v>
                </c:pt>
                <c:pt idx="1564">
                  <c:v>2.8400000000000001E-3</c:v>
                </c:pt>
                <c:pt idx="1565">
                  <c:v>2.7899999999999999E-3</c:v>
                </c:pt>
                <c:pt idx="1566">
                  <c:v>2.7420000000000001E-3</c:v>
                </c:pt>
                <c:pt idx="1567">
                  <c:v>2.6949999999999999E-3</c:v>
                </c:pt>
                <c:pt idx="1568">
                  <c:v>2.65E-3</c:v>
                </c:pt>
                <c:pt idx="1569">
                  <c:v>2.6059999999999998E-3</c:v>
                </c:pt>
                <c:pt idx="1570">
                  <c:v>2.5639999999999999E-3</c:v>
                </c:pt>
                <c:pt idx="1571">
                  <c:v>2.5230000000000001E-3</c:v>
                </c:pt>
                <c:pt idx="1572">
                  <c:v>2.4840000000000001E-3</c:v>
                </c:pt>
                <c:pt idx="1573">
                  <c:v>2.4459999999999998E-3</c:v>
                </c:pt>
                <c:pt idx="1574">
                  <c:v>2.4099999999999998E-3</c:v>
                </c:pt>
                <c:pt idx="1575">
                  <c:v>2.3760000000000001E-3</c:v>
                </c:pt>
                <c:pt idx="1576">
                  <c:v>2.343E-3</c:v>
                </c:pt>
                <c:pt idx="1577">
                  <c:v>2.3110000000000001E-3</c:v>
                </c:pt>
                <c:pt idx="1578">
                  <c:v>2.281E-3</c:v>
                </c:pt>
                <c:pt idx="1579">
                  <c:v>2.2529999999999998E-3</c:v>
                </c:pt>
                <c:pt idx="1580">
                  <c:v>2.2260000000000001E-3</c:v>
                </c:pt>
                <c:pt idx="1581">
                  <c:v>2.2009999999999998E-3</c:v>
                </c:pt>
                <c:pt idx="1582">
                  <c:v>2.1770000000000001E-3</c:v>
                </c:pt>
                <c:pt idx="1583">
                  <c:v>2.1549999999999998E-3</c:v>
                </c:pt>
                <c:pt idx="1584">
                  <c:v>2.134E-3</c:v>
                </c:pt>
                <c:pt idx="1585">
                  <c:v>2.1150000000000001E-3</c:v>
                </c:pt>
                <c:pt idx="1586">
                  <c:v>2.0969999999999999E-3</c:v>
                </c:pt>
                <c:pt idx="1587">
                  <c:v>2.081E-3</c:v>
                </c:pt>
                <c:pt idx="1588">
                  <c:v>2.0660000000000001E-3</c:v>
                </c:pt>
                <c:pt idx="1589">
                  <c:v>2.0530000000000001E-3</c:v>
                </c:pt>
                <c:pt idx="1590">
                  <c:v>2.042E-3</c:v>
                </c:pt>
                <c:pt idx="1591">
                  <c:v>2.032E-3</c:v>
                </c:pt>
                <c:pt idx="1592">
                  <c:v>2.0230000000000001E-3</c:v>
                </c:pt>
                <c:pt idx="1593">
                  <c:v>2.016E-3</c:v>
                </c:pt>
                <c:pt idx="1594">
                  <c:v>2.0110000000000002E-3</c:v>
                </c:pt>
                <c:pt idx="1595">
                  <c:v>2.0070000000000001E-3</c:v>
                </c:pt>
                <c:pt idx="1596">
                  <c:v>2.0049999999999998E-3</c:v>
                </c:pt>
                <c:pt idx="1597">
                  <c:v>2.0040000000000001E-3</c:v>
                </c:pt>
                <c:pt idx="1598">
                  <c:v>2.0049999999999998E-3</c:v>
                </c:pt>
                <c:pt idx="1599">
                  <c:v>2.0070000000000001E-3</c:v>
                </c:pt>
                <c:pt idx="1600">
                  <c:v>2.0110000000000002E-3</c:v>
                </c:pt>
                <c:pt idx="1601">
                  <c:v>2.016E-3</c:v>
                </c:pt>
                <c:pt idx="1602">
                  <c:v>2.0230000000000001E-3</c:v>
                </c:pt>
                <c:pt idx="1603">
                  <c:v>2.032E-3</c:v>
                </c:pt>
                <c:pt idx="1604">
                  <c:v>2.042E-3</c:v>
                </c:pt>
                <c:pt idx="1605">
                  <c:v>2.0530000000000001E-3</c:v>
                </c:pt>
                <c:pt idx="1606">
                  <c:v>2.0660000000000001E-3</c:v>
                </c:pt>
                <c:pt idx="1607">
                  <c:v>2.081E-3</c:v>
                </c:pt>
                <c:pt idx="1608">
                  <c:v>2.0969999999999999E-3</c:v>
                </c:pt>
                <c:pt idx="1609">
                  <c:v>2.1150000000000001E-3</c:v>
                </c:pt>
                <c:pt idx="1610">
                  <c:v>2.134E-3</c:v>
                </c:pt>
                <c:pt idx="1611">
                  <c:v>2.1549999999999998E-3</c:v>
                </c:pt>
                <c:pt idx="1612">
                  <c:v>2.1770000000000001E-3</c:v>
                </c:pt>
                <c:pt idx="1613">
                  <c:v>2.2009999999999998E-3</c:v>
                </c:pt>
                <c:pt idx="1614">
                  <c:v>2.2260000000000001E-3</c:v>
                </c:pt>
                <c:pt idx="1615">
                  <c:v>2.2529999999999998E-3</c:v>
                </c:pt>
                <c:pt idx="1616">
                  <c:v>2.281E-3</c:v>
                </c:pt>
                <c:pt idx="1617">
                  <c:v>2.3110000000000001E-3</c:v>
                </c:pt>
                <c:pt idx="1618">
                  <c:v>2.343E-3</c:v>
                </c:pt>
                <c:pt idx="1619">
                  <c:v>2.3760000000000001E-3</c:v>
                </c:pt>
                <c:pt idx="1620">
                  <c:v>2.4099999999999998E-3</c:v>
                </c:pt>
                <c:pt idx="1621">
                  <c:v>2.4459999999999998E-3</c:v>
                </c:pt>
                <c:pt idx="1622">
                  <c:v>2.4840000000000001E-3</c:v>
                </c:pt>
                <c:pt idx="1623">
                  <c:v>2.5230000000000001E-3</c:v>
                </c:pt>
                <c:pt idx="1624">
                  <c:v>2.5639999999999999E-3</c:v>
                </c:pt>
                <c:pt idx="1625">
                  <c:v>2.6059999999999998E-3</c:v>
                </c:pt>
                <c:pt idx="1626">
                  <c:v>2.65E-3</c:v>
                </c:pt>
                <c:pt idx="1627">
                  <c:v>2.6949999999999999E-3</c:v>
                </c:pt>
                <c:pt idx="1628">
                  <c:v>2.7420000000000001E-3</c:v>
                </c:pt>
                <c:pt idx="1629">
                  <c:v>2.7899999999999999E-3</c:v>
                </c:pt>
                <c:pt idx="1630">
                  <c:v>2.8400000000000001E-3</c:v>
                </c:pt>
                <c:pt idx="1631">
                  <c:v>2.892E-3</c:v>
                </c:pt>
                <c:pt idx="1632">
                  <c:v>2.8400000000000001E-3</c:v>
                </c:pt>
                <c:pt idx="1633">
                  <c:v>2.7899999999999999E-3</c:v>
                </c:pt>
                <c:pt idx="1634">
                  <c:v>2.7420000000000001E-3</c:v>
                </c:pt>
                <c:pt idx="1635">
                  <c:v>2.6949999999999999E-3</c:v>
                </c:pt>
                <c:pt idx="1636">
                  <c:v>2.65E-3</c:v>
                </c:pt>
                <c:pt idx="1637">
                  <c:v>2.6059999999999998E-3</c:v>
                </c:pt>
                <c:pt idx="1638">
                  <c:v>2.5639999999999999E-3</c:v>
                </c:pt>
                <c:pt idx="1639">
                  <c:v>2.5230000000000001E-3</c:v>
                </c:pt>
                <c:pt idx="1640">
                  <c:v>2.4840000000000001E-3</c:v>
                </c:pt>
                <c:pt idx="1641">
                  <c:v>2.4459999999999998E-3</c:v>
                </c:pt>
                <c:pt idx="1642">
                  <c:v>2.4099999999999998E-3</c:v>
                </c:pt>
                <c:pt idx="1643">
                  <c:v>2.3760000000000001E-3</c:v>
                </c:pt>
                <c:pt idx="1644">
                  <c:v>2.343E-3</c:v>
                </c:pt>
                <c:pt idx="1645">
                  <c:v>2.3110000000000001E-3</c:v>
                </c:pt>
                <c:pt idx="1646">
                  <c:v>2.281E-3</c:v>
                </c:pt>
                <c:pt idx="1647">
                  <c:v>2.2529999999999998E-3</c:v>
                </c:pt>
                <c:pt idx="1648">
                  <c:v>2.2260000000000001E-3</c:v>
                </c:pt>
                <c:pt idx="1649">
                  <c:v>2.2009999999999998E-3</c:v>
                </c:pt>
                <c:pt idx="1650">
                  <c:v>2.1770000000000001E-3</c:v>
                </c:pt>
                <c:pt idx="1651">
                  <c:v>2.1549999999999998E-3</c:v>
                </c:pt>
                <c:pt idx="1652">
                  <c:v>2.134E-3</c:v>
                </c:pt>
                <c:pt idx="1653">
                  <c:v>2.1150000000000001E-3</c:v>
                </c:pt>
                <c:pt idx="1654">
                  <c:v>2.0969999999999999E-3</c:v>
                </c:pt>
                <c:pt idx="1655">
                  <c:v>2.081E-3</c:v>
                </c:pt>
                <c:pt idx="1656">
                  <c:v>2.0660000000000001E-3</c:v>
                </c:pt>
                <c:pt idx="1657">
                  <c:v>2.0530000000000001E-3</c:v>
                </c:pt>
                <c:pt idx="1658">
                  <c:v>2.042E-3</c:v>
                </c:pt>
                <c:pt idx="1659">
                  <c:v>2.032E-3</c:v>
                </c:pt>
                <c:pt idx="1660">
                  <c:v>2.0230000000000001E-3</c:v>
                </c:pt>
                <c:pt idx="1661">
                  <c:v>2.016E-3</c:v>
                </c:pt>
                <c:pt idx="1662">
                  <c:v>2.0110000000000002E-3</c:v>
                </c:pt>
                <c:pt idx="1663">
                  <c:v>2.0070000000000001E-3</c:v>
                </c:pt>
                <c:pt idx="1664">
                  <c:v>2.0049999999999998E-3</c:v>
                </c:pt>
                <c:pt idx="1665">
                  <c:v>2.0040000000000001E-3</c:v>
                </c:pt>
                <c:pt idx="1666">
                  <c:v>2.0049999999999998E-3</c:v>
                </c:pt>
                <c:pt idx="1667">
                  <c:v>2.0070000000000001E-3</c:v>
                </c:pt>
                <c:pt idx="1668">
                  <c:v>2.0110000000000002E-3</c:v>
                </c:pt>
                <c:pt idx="1669">
                  <c:v>2.016E-3</c:v>
                </c:pt>
                <c:pt idx="1670">
                  <c:v>2.0230000000000001E-3</c:v>
                </c:pt>
                <c:pt idx="1671">
                  <c:v>2.032E-3</c:v>
                </c:pt>
                <c:pt idx="1672">
                  <c:v>2.042E-3</c:v>
                </c:pt>
                <c:pt idx="1673">
                  <c:v>2.0530000000000001E-3</c:v>
                </c:pt>
                <c:pt idx="1674">
                  <c:v>2.0660000000000001E-3</c:v>
                </c:pt>
                <c:pt idx="1675">
                  <c:v>2.081E-3</c:v>
                </c:pt>
                <c:pt idx="1676">
                  <c:v>2.0969999999999999E-3</c:v>
                </c:pt>
                <c:pt idx="1677">
                  <c:v>2.1150000000000001E-3</c:v>
                </c:pt>
                <c:pt idx="1678">
                  <c:v>2.134E-3</c:v>
                </c:pt>
                <c:pt idx="1679">
                  <c:v>2.1549999999999998E-3</c:v>
                </c:pt>
                <c:pt idx="1680">
                  <c:v>2.1770000000000001E-3</c:v>
                </c:pt>
                <c:pt idx="1681">
                  <c:v>2.2009999999999998E-3</c:v>
                </c:pt>
                <c:pt idx="1682">
                  <c:v>2.2260000000000001E-3</c:v>
                </c:pt>
                <c:pt idx="1683">
                  <c:v>2.2529999999999998E-3</c:v>
                </c:pt>
                <c:pt idx="1684">
                  <c:v>2.281E-3</c:v>
                </c:pt>
                <c:pt idx="1685">
                  <c:v>2.3110000000000001E-3</c:v>
                </c:pt>
                <c:pt idx="1686">
                  <c:v>2.343E-3</c:v>
                </c:pt>
                <c:pt idx="1687">
                  <c:v>2.3760000000000001E-3</c:v>
                </c:pt>
                <c:pt idx="1688">
                  <c:v>2.4099999999999998E-3</c:v>
                </c:pt>
                <c:pt idx="1689">
                  <c:v>2.4459999999999998E-3</c:v>
                </c:pt>
                <c:pt idx="1690">
                  <c:v>2.4840000000000001E-3</c:v>
                </c:pt>
                <c:pt idx="1691">
                  <c:v>2.5230000000000001E-3</c:v>
                </c:pt>
                <c:pt idx="1692">
                  <c:v>2.5639999999999999E-3</c:v>
                </c:pt>
                <c:pt idx="1693">
                  <c:v>2.6059999999999998E-3</c:v>
                </c:pt>
                <c:pt idx="1694">
                  <c:v>2.65E-3</c:v>
                </c:pt>
                <c:pt idx="1695">
                  <c:v>2.6949999999999999E-3</c:v>
                </c:pt>
                <c:pt idx="1696">
                  <c:v>2.7420000000000001E-3</c:v>
                </c:pt>
                <c:pt idx="1697">
                  <c:v>2.7899999999999999E-3</c:v>
                </c:pt>
                <c:pt idx="1698">
                  <c:v>2.8400000000000001E-3</c:v>
                </c:pt>
                <c:pt idx="1699">
                  <c:v>2.892E-3</c:v>
                </c:pt>
                <c:pt idx="1700">
                  <c:v>2.8400000000000001E-3</c:v>
                </c:pt>
                <c:pt idx="1701">
                  <c:v>2.7899999999999999E-3</c:v>
                </c:pt>
                <c:pt idx="1702">
                  <c:v>2.7420000000000001E-3</c:v>
                </c:pt>
                <c:pt idx="1703">
                  <c:v>2.6949999999999999E-3</c:v>
                </c:pt>
                <c:pt idx="1704">
                  <c:v>2.65E-3</c:v>
                </c:pt>
                <c:pt idx="1705">
                  <c:v>2.6059999999999998E-3</c:v>
                </c:pt>
                <c:pt idx="1706">
                  <c:v>2.5639999999999999E-3</c:v>
                </c:pt>
                <c:pt idx="1707">
                  <c:v>2.5230000000000001E-3</c:v>
                </c:pt>
                <c:pt idx="1708">
                  <c:v>2.4840000000000001E-3</c:v>
                </c:pt>
                <c:pt idx="1709">
                  <c:v>2.4459999999999998E-3</c:v>
                </c:pt>
                <c:pt idx="1710">
                  <c:v>2.4099999999999998E-3</c:v>
                </c:pt>
                <c:pt idx="1711">
                  <c:v>2.3760000000000001E-3</c:v>
                </c:pt>
                <c:pt idx="1712">
                  <c:v>2.343E-3</c:v>
                </c:pt>
                <c:pt idx="1713">
                  <c:v>2.3110000000000001E-3</c:v>
                </c:pt>
                <c:pt idx="1714">
                  <c:v>2.281E-3</c:v>
                </c:pt>
                <c:pt idx="1715">
                  <c:v>2.2529999999999998E-3</c:v>
                </c:pt>
                <c:pt idx="1716">
                  <c:v>2.2260000000000001E-3</c:v>
                </c:pt>
                <c:pt idx="1717">
                  <c:v>2.2009999999999998E-3</c:v>
                </c:pt>
                <c:pt idx="1718">
                  <c:v>2.1770000000000001E-3</c:v>
                </c:pt>
                <c:pt idx="1719">
                  <c:v>2.1549999999999998E-3</c:v>
                </c:pt>
                <c:pt idx="1720">
                  <c:v>2.134E-3</c:v>
                </c:pt>
                <c:pt idx="1721">
                  <c:v>2.1150000000000001E-3</c:v>
                </c:pt>
                <c:pt idx="1722">
                  <c:v>2.0969999999999999E-3</c:v>
                </c:pt>
                <c:pt idx="1723">
                  <c:v>2.081E-3</c:v>
                </c:pt>
                <c:pt idx="1724">
                  <c:v>2.0660000000000001E-3</c:v>
                </c:pt>
                <c:pt idx="1725">
                  <c:v>2.0530000000000001E-3</c:v>
                </c:pt>
                <c:pt idx="1726">
                  <c:v>2.042E-3</c:v>
                </c:pt>
                <c:pt idx="1727">
                  <c:v>2.032E-3</c:v>
                </c:pt>
                <c:pt idx="1728">
                  <c:v>2.0230000000000001E-3</c:v>
                </c:pt>
                <c:pt idx="1729">
                  <c:v>2.016E-3</c:v>
                </c:pt>
                <c:pt idx="1730">
                  <c:v>2.0110000000000002E-3</c:v>
                </c:pt>
                <c:pt idx="1731">
                  <c:v>2.0070000000000001E-3</c:v>
                </c:pt>
                <c:pt idx="1732">
                  <c:v>2.0049999999999998E-3</c:v>
                </c:pt>
                <c:pt idx="1733">
                  <c:v>2.0040000000000001E-3</c:v>
                </c:pt>
                <c:pt idx="1734">
                  <c:v>2.0049999999999998E-3</c:v>
                </c:pt>
                <c:pt idx="1735">
                  <c:v>2.0070000000000001E-3</c:v>
                </c:pt>
                <c:pt idx="1736">
                  <c:v>2.0110000000000002E-3</c:v>
                </c:pt>
                <c:pt idx="1737">
                  <c:v>2.016E-3</c:v>
                </c:pt>
                <c:pt idx="1738">
                  <c:v>2.0230000000000001E-3</c:v>
                </c:pt>
                <c:pt idx="1739">
                  <c:v>2.032E-3</c:v>
                </c:pt>
                <c:pt idx="1740">
                  <c:v>2.042E-3</c:v>
                </c:pt>
                <c:pt idx="1741">
                  <c:v>2.0530000000000001E-3</c:v>
                </c:pt>
                <c:pt idx="1742">
                  <c:v>2.0660000000000001E-3</c:v>
                </c:pt>
                <c:pt idx="1743">
                  <c:v>2.081E-3</c:v>
                </c:pt>
                <c:pt idx="1744">
                  <c:v>2.0969999999999999E-3</c:v>
                </c:pt>
                <c:pt idx="1745">
                  <c:v>2.1150000000000001E-3</c:v>
                </c:pt>
                <c:pt idx="1746">
                  <c:v>2.134E-3</c:v>
                </c:pt>
                <c:pt idx="1747">
                  <c:v>2.1549999999999998E-3</c:v>
                </c:pt>
                <c:pt idx="1748">
                  <c:v>2.1770000000000001E-3</c:v>
                </c:pt>
                <c:pt idx="1749">
                  <c:v>2.2009999999999998E-3</c:v>
                </c:pt>
                <c:pt idx="1750">
                  <c:v>2.2260000000000001E-3</c:v>
                </c:pt>
                <c:pt idx="1751">
                  <c:v>2.2529999999999998E-3</c:v>
                </c:pt>
                <c:pt idx="1752">
                  <c:v>2.281E-3</c:v>
                </c:pt>
                <c:pt idx="1753">
                  <c:v>2.3110000000000001E-3</c:v>
                </c:pt>
                <c:pt idx="1754">
                  <c:v>2.343E-3</c:v>
                </c:pt>
                <c:pt idx="1755">
                  <c:v>2.3760000000000001E-3</c:v>
                </c:pt>
                <c:pt idx="1756">
                  <c:v>2.4099999999999998E-3</c:v>
                </c:pt>
                <c:pt idx="1757">
                  <c:v>2.4459999999999998E-3</c:v>
                </c:pt>
                <c:pt idx="1758">
                  <c:v>2.4840000000000001E-3</c:v>
                </c:pt>
                <c:pt idx="1759">
                  <c:v>2.5230000000000001E-3</c:v>
                </c:pt>
                <c:pt idx="1760">
                  <c:v>2.5639999999999999E-3</c:v>
                </c:pt>
                <c:pt idx="1761">
                  <c:v>2.6059999999999998E-3</c:v>
                </c:pt>
                <c:pt idx="1762">
                  <c:v>2.65E-3</c:v>
                </c:pt>
                <c:pt idx="1763">
                  <c:v>2.6949999999999999E-3</c:v>
                </c:pt>
                <c:pt idx="1764">
                  <c:v>2.7420000000000001E-3</c:v>
                </c:pt>
                <c:pt idx="1765">
                  <c:v>2.7899999999999999E-3</c:v>
                </c:pt>
                <c:pt idx="1766">
                  <c:v>2.8400000000000001E-3</c:v>
                </c:pt>
                <c:pt idx="1767">
                  <c:v>2.892E-3</c:v>
                </c:pt>
                <c:pt idx="1768">
                  <c:v>2.8440000000000002E-3</c:v>
                </c:pt>
                <c:pt idx="1769">
                  <c:v>2.7980000000000001E-3</c:v>
                </c:pt>
                <c:pt idx="1770">
                  <c:v>2.7529999999999998E-3</c:v>
                </c:pt>
                <c:pt idx="1771">
                  <c:v>2.7100000000000002E-3</c:v>
                </c:pt>
                <c:pt idx="1772">
                  <c:v>2.6689999999999999E-3</c:v>
                </c:pt>
                <c:pt idx="1773">
                  <c:v>2.6289999999999998E-3</c:v>
                </c:pt>
                <c:pt idx="1774">
                  <c:v>2.591E-3</c:v>
                </c:pt>
                <c:pt idx="1775">
                  <c:v>2.5539999999999998E-3</c:v>
                </c:pt>
                <c:pt idx="1776">
                  <c:v>2.5179999999999998E-3</c:v>
                </c:pt>
                <c:pt idx="1777">
                  <c:v>2.4849999999999998E-3</c:v>
                </c:pt>
                <c:pt idx="1778">
                  <c:v>2.4520000000000002E-3</c:v>
                </c:pt>
                <c:pt idx="1779">
                  <c:v>2.4220000000000001E-3</c:v>
                </c:pt>
                <c:pt idx="1780">
                  <c:v>2.3930000000000002E-3</c:v>
                </c:pt>
                <c:pt idx="1781">
                  <c:v>2.3649999999999999E-3</c:v>
                </c:pt>
                <c:pt idx="1782">
                  <c:v>2.3389999999999999E-3</c:v>
                </c:pt>
                <c:pt idx="1783">
                  <c:v>2.3140000000000001E-3</c:v>
                </c:pt>
                <c:pt idx="1784">
                  <c:v>2.2910000000000001E-3</c:v>
                </c:pt>
                <c:pt idx="1785">
                  <c:v>2.2699999999999999E-3</c:v>
                </c:pt>
                <c:pt idx="1786">
                  <c:v>2.2499999999999998E-3</c:v>
                </c:pt>
                <c:pt idx="1787">
                  <c:v>2.2309999999999999E-3</c:v>
                </c:pt>
                <c:pt idx="1788">
                  <c:v>2.2139999999999998E-3</c:v>
                </c:pt>
                <c:pt idx="1789">
                  <c:v>2.199E-3</c:v>
                </c:pt>
                <c:pt idx="1790">
                  <c:v>2.1849999999999999E-3</c:v>
                </c:pt>
                <c:pt idx="1791">
                  <c:v>2.173E-3</c:v>
                </c:pt>
                <c:pt idx="1792">
                  <c:v>2.1619999999999999E-3</c:v>
                </c:pt>
                <c:pt idx="1793">
                  <c:v>2.153E-3</c:v>
                </c:pt>
                <c:pt idx="1794">
                  <c:v>2.1450000000000002E-3</c:v>
                </c:pt>
                <c:pt idx="1795">
                  <c:v>2.1389999999999998E-3</c:v>
                </c:pt>
                <c:pt idx="1796">
                  <c:v>2.1350000000000002E-3</c:v>
                </c:pt>
                <c:pt idx="1797">
                  <c:v>2.1310000000000001E-3</c:v>
                </c:pt>
                <c:pt idx="1798">
                  <c:v>2.1299999999999999E-3</c:v>
                </c:pt>
                <c:pt idx="1799">
                  <c:v>2.1299999999999999E-3</c:v>
                </c:pt>
                <c:pt idx="1800">
                  <c:v>2.1320000000000002E-3</c:v>
                </c:pt>
                <c:pt idx="1801">
                  <c:v>2.1350000000000002E-3</c:v>
                </c:pt>
                <c:pt idx="1802">
                  <c:v>2.1389999999999998E-3</c:v>
                </c:pt>
                <c:pt idx="1803">
                  <c:v>2.1450000000000002E-3</c:v>
                </c:pt>
                <c:pt idx="1804">
                  <c:v>2.153E-3</c:v>
                </c:pt>
                <c:pt idx="1805">
                  <c:v>2.1619999999999999E-3</c:v>
                </c:pt>
                <c:pt idx="1806">
                  <c:v>2.173E-3</c:v>
                </c:pt>
                <c:pt idx="1807">
                  <c:v>2.1849999999999999E-3</c:v>
                </c:pt>
                <c:pt idx="1808">
                  <c:v>2.199E-3</c:v>
                </c:pt>
                <c:pt idx="1809">
                  <c:v>2.2139999999999998E-3</c:v>
                </c:pt>
                <c:pt idx="1810">
                  <c:v>2.2309999999999999E-3</c:v>
                </c:pt>
                <c:pt idx="1811">
                  <c:v>2.2499999999999998E-3</c:v>
                </c:pt>
                <c:pt idx="1812">
                  <c:v>2.2699999999999999E-3</c:v>
                </c:pt>
                <c:pt idx="1813">
                  <c:v>2.2910000000000001E-3</c:v>
                </c:pt>
                <c:pt idx="1814">
                  <c:v>2.3140000000000001E-3</c:v>
                </c:pt>
                <c:pt idx="1815">
                  <c:v>2.3389999999999999E-3</c:v>
                </c:pt>
                <c:pt idx="1816">
                  <c:v>2.3649999999999999E-3</c:v>
                </c:pt>
                <c:pt idx="1817">
                  <c:v>2.3930000000000002E-3</c:v>
                </c:pt>
                <c:pt idx="1818">
                  <c:v>2.4220000000000001E-3</c:v>
                </c:pt>
                <c:pt idx="1819">
                  <c:v>2.4520000000000002E-3</c:v>
                </c:pt>
                <c:pt idx="1820">
                  <c:v>2.4849999999999998E-3</c:v>
                </c:pt>
                <c:pt idx="1821">
                  <c:v>2.519E-3</c:v>
                </c:pt>
                <c:pt idx="1822">
                  <c:v>2.5539999999999998E-3</c:v>
                </c:pt>
                <c:pt idx="1823">
                  <c:v>2.591E-3</c:v>
                </c:pt>
                <c:pt idx="1824">
                  <c:v>2.6289999999999998E-3</c:v>
                </c:pt>
                <c:pt idx="1825">
                  <c:v>2.6689999999999999E-3</c:v>
                </c:pt>
                <c:pt idx="1826">
                  <c:v>2.7100000000000002E-3</c:v>
                </c:pt>
                <c:pt idx="1827">
                  <c:v>2.7529999999999998E-3</c:v>
                </c:pt>
                <c:pt idx="1828">
                  <c:v>2.7980000000000001E-3</c:v>
                </c:pt>
                <c:pt idx="1829">
                  <c:v>2.8440000000000002E-3</c:v>
                </c:pt>
                <c:pt idx="1830">
                  <c:v>2.892E-3</c:v>
                </c:pt>
                <c:pt idx="1831">
                  <c:v>2.9320000000000001E-3</c:v>
                </c:pt>
                <c:pt idx="1832">
                  <c:v>2.9729999999999999E-3</c:v>
                </c:pt>
                <c:pt idx="1833">
                  <c:v>3.016E-3</c:v>
                </c:pt>
                <c:pt idx="1834">
                  <c:v>3.055E-3</c:v>
                </c:pt>
                <c:pt idx="1835">
                  <c:v>3.0959999999999998E-3</c:v>
                </c:pt>
                <c:pt idx="1836">
                  <c:v>3.0500000000000002E-3</c:v>
                </c:pt>
                <c:pt idx="1837">
                  <c:v>3.006E-3</c:v>
                </c:pt>
                <c:pt idx="1838">
                  <c:v>2.9629999999999999E-3</c:v>
                </c:pt>
                <c:pt idx="1839">
                  <c:v>2.9220000000000001E-3</c:v>
                </c:pt>
                <c:pt idx="1840">
                  <c:v>2.882E-3</c:v>
                </c:pt>
                <c:pt idx="1841">
                  <c:v>2.8440000000000002E-3</c:v>
                </c:pt>
                <c:pt idx="1842">
                  <c:v>2.807E-3</c:v>
                </c:pt>
                <c:pt idx="1843">
                  <c:v>2.7720000000000002E-3</c:v>
                </c:pt>
                <c:pt idx="1844">
                  <c:v>2.738E-3</c:v>
                </c:pt>
                <c:pt idx="1845">
                  <c:v>2.7060000000000001E-3</c:v>
                </c:pt>
                <c:pt idx="1846">
                  <c:v>2.676E-3</c:v>
                </c:pt>
                <c:pt idx="1847">
                  <c:v>2.647E-3</c:v>
                </c:pt>
                <c:pt idx="1848">
                  <c:v>2.6189999999999998E-3</c:v>
                </c:pt>
                <c:pt idx="1849">
                  <c:v>2.5929999999999998E-3</c:v>
                </c:pt>
                <c:pt idx="1850">
                  <c:v>2.5690000000000001E-3</c:v>
                </c:pt>
                <c:pt idx="1851">
                  <c:v>2.5460000000000001E-3</c:v>
                </c:pt>
                <c:pt idx="1852">
                  <c:v>2.5249999999999999E-3</c:v>
                </c:pt>
                <c:pt idx="1853">
                  <c:v>2.5049999999999998E-3</c:v>
                </c:pt>
                <c:pt idx="1854">
                  <c:v>2.4870000000000001E-3</c:v>
                </c:pt>
                <c:pt idx="1855">
                  <c:v>2.47E-3</c:v>
                </c:pt>
                <c:pt idx="1856">
                  <c:v>2.4550000000000002E-3</c:v>
                </c:pt>
                <c:pt idx="1857">
                  <c:v>2.441E-3</c:v>
                </c:pt>
                <c:pt idx="1858">
                  <c:v>2.4290000000000002E-3</c:v>
                </c:pt>
                <c:pt idx="1859">
                  <c:v>2.4190000000000001E-3</c:v>
                </c:pt>
                <c:pt idx="1860">
                  <c:v>2.4099999999999998E-3</c:v>
                </c:pt>
                <c:pt idx="1861">
                  <c:v>2.4020000000000001E-3</c:v>
                </c:pt>
                <c:pt idx="1862">
                  <c:v>2.3960000000000001E-3</c:v>
                </c:pt>
                <c:pt idx="1863">
                  <c:v>2.392E-3</c:v>
                </c:pt>
                <c:pt idx="1864">
                  <c:v>2.3890000000000001E-3</c:v>
                </c:pt>
                <c:pt idx="1865">
                  <c:v>2.3879999999999999E-3</c:v>
                </c:pt>
                <c:pt idx="1866">
                  <c:v>2.3879999999999999E-3</c:v>
                </c:pt>
                <c:pt idx="1867">
                  <c:v>2.3900000000000002E-3</c:v>
                </c:pt>
                <c:pt idx="1868">
                  <c:v>2.3930000000000002E-3</c:v>
                </c:pt>
                <c:pt idx="1869">
                  <c:v>2.398E-3</c:v>
                </c:pt>
                <c:pt idx="1870">
                  <c:v>2.4039999999999999E-3</c:v>
                </c:pt>
                <c:pt idx="1871">
                  <c:v>2.4120000000000001E-3</c:v>
                </c:pt>
                <c:pt idx="1872">
                  <c:v>2.421E-3</c:v>
                </c:pt>
                <c:pt idx="1873">
                  <c:v>2.4320000000000001E-3</c:v>
                </c:pt>
                <c:pt idx="1874">
                  <c:v>2.4450000000000001E-3</c:v>
                </c:pt>
                <c:pt idx="1875">
                  <c:v>2.4589999999999998E-3</c:v>
                </c:pt>
                <c:pt idx="1876">
                  <c:v>2.4740000000000001E-3</c:v>
                </c:pt>
                <c:pt idx="1877">
                  <c:v>2.4910000000000002E-3</c:v>
                </c:pt>
                <c:pt idx="1878">
                  <c:v>2.5100000000000001E-3</c:v>
                </c:pt>
                <c:pt idx="1879">
                  <c:v>2.5300000000000001E-3</c:v>
                </c:pt>
                <c:pt idx="1880">
                  <c:v>2.552E-3</c:v>
                </c:pt>
                <c:pt idx="1881">
                  <c:v>2.575E-3</c:v>
                </c:pt>
                <c:pt idx="1882">
                  <c:v>2.5999999999999999E-3</c:v>
                </c:pt>
                <c:pt idx="1883">
                  <c:v>2.6259999999999999E-3</c:v>
                </c:pt>
                <c:pt idx="1884">
                  <c:v>2.6540000000000001E-3</c:v>
                </c:pt>
                <c:pt idx="1885">
                  <c:v>2.6830000000000001E-3</c:v>
                </c:pt>
                <c:pt idx="1886">
                  <c:v>2.7139999999999998E-3</c:v>
                </c:pt>
                <c:pt idx="1887">
                  <c:v>2.7469999999999999E-3</c:v>
                </c:pt>
                <c:pt idx="1888">
                  <c:v>2.7810000000000001E-3</c:v>
                </c:pt>
                <c:pt idx="1889">
                  <c:v>2.8159999999999999E-3</c:v>
                </c:pt>
                <c:pt idx="1890">
                  <c:v>2.8530000000000001E-3</c:v>
                </c:pt>
                <c:pt idx="1891">
                  <c:v>2.892E-3</c:v>
                </c:pt>
                <c:pt idx="1892">
                  <c:v>2.918E-3</c:v>
                </c:pt>
                <c:pt idx="1893">
                  <c:v>2.9459999999999998E-3</c:v>
                </c:pt>
                <c:pt idx="1894">
                  <c:v>2.9750000000000002E-3</c:v>
                </c:pt>
                <c:pt idx="1895">
                  <c:v>3.0070000000000001E-3</c:v>
                </c:pt>
                <c:pt idx="1896">
                  <c:v>3.0300000000000001E-3</c:v>
                </c:pt>
                <c:pt idx="1897">
                  <c:v>3.055E-3</c:v>
                </c:pt>
                <c:pt idx="1898">
                  <c:v>3.081E-3</c:v>
                </c:pt>
                <c:pt idx="1899">
                  <c:v>3.1089999999999998E-3</c:v>
                </c:pt>
                <c:pt idx="1900">
                  <c:v>3.1380000000000002E-3</c:v>
                </c:pt>
                <c:pt idx="1901">
                  <c:v>3.1689999999999999E-3</c:v>
                </c:pt>
                <c:pt idx="1902">
                  <c:v>3.1900000000000001E-3</c:v>
                </c:pt>
                <c:pt idx="1903">
                  <c:v>3.212E-3</c:v>
                </c:pt>
                <c:pt idx="1904">
                  <c:v>3.1610000000000002E-3</c:v>
                </c:pt>
                <c:pt idx="1905">
                  <c:v>3.1110000000000001E-3</c:v>
                </c:pt>
                <c:pt idx="1906">
                  <c:v>3.0630000000000002E-3</c:v>
                </c:pt>
                <c:pt idx="1907">
                  <c:v>3.0170000000000002E-3</c:v>
                </c:pt>
                <c:pt idx="1908">
                  <c:v>2.9719999999999998E-3</c:v>
                </c:pt>
                <c:pt idx="1909">
                  <c:v>2.9290000000000002E-3</c:v>
                </c:pt>
                <c:pt idx="1910">
                  <c:v>2.8869999999999998E-3</c:v>
                </c:pt>
                <c:pt idx="1911">
                  <c:v>2.8470000000000001E-3</c:v>
                </c:pt>
                <c:pt idx="1912">
                  <c:v>2.8080000000000002E-3</c:v>
                </c:pt>
                <c:pt idx="1913">
                  <c:v>2.771E-3</c:v>
                </c:pt>
                <c:pt idx="1914">
                  <c:v>2.735E-3</c:v>
                </c:pt>
                <c:pt idx="1915">
                  <c:v>2.7009999999999998E-3</c:v>
                </c:pt>
                <c:pt idx="1916">
                  <c:v>2.6689999999999999E-3</c:v>
                </c:pt>
                <c:pt idx="1917">
                  <c:v>2.637E-3</c:v>
                </c:pt>
                <c:pt idx="1918">
                  <c:v>2.6080000000000001E-3</c:v>
                </c:pt>
                <c:pt idx="1919">
                  <c:v>2.5799999999999998E-3</c:v>
                </c:pt>
                <c:pt idx="1920">
                  <c:v>2.5539999999999998E-3</c:v>
                </c:pt>
                <c:pt idx="1921">
                  <c:v>2.529E-3</c:v>
                </c:pt>
                <c:pt idx="1922">
                  <c:v>2.5049999999999998E-3</c:v>
                </c:pt>
                <c:pt idx="1923">
                  <c:v>2.483E-3</c:v>
                </c:pt>
                <c:pt idx="1924">
                  <c:v>2.4629999999999999E-3</c:v>
                </c:pt>
                <c:pt idx="1925">
                  <c:v>2.444E-3</c:v>
                </c:pt>
                <c:pt idx="1926">
                  <c:v>2.4269999999999999E-3</c:v>
                </c:pt>
                <c:pt idx="1927">
                  <c:v>2.4109999999999999E-3</c:v>
                </c:pt>
                <c:pt idx="1928">
                  <c:v>2.3969999999999998E-3</c:v>
                </c:pt>
                <c:pt idx="1929">
                  <c:v>2.385E-3</c:v>
                </c:pt>
                <c:pt idx="1930">
                  <c:v>2.3739999999999998E-3</c:v>
                </c:pt>
                <c:pt idx="1931">
                  <c:v>2.3640000000000002E-3</c:v>
                </c:pt>
                <c:pt idx="1932">
                  <c:v>2.356E-3</c:v>
                </c:pt>
                <c:pt idx="1933">
                  <c:v>2.3500000000000001E-3</c:v>
                </c:pt>
                <c:pt idx="1934">
                  <c:v>2.3449999999999999E-3</c:v>
                </c:pt>
                <c:pt idx="1935">
                  <c:v>2.3410000000000002E-3</c:v>
                </c:pt>
                <c:pt idx="1936">
                  <c:v>2.3389999999999999E-3</c:v>
                </c:pt>
                <c:pt idx="1937">
                  <c:v>2.3389999999999999E-3</c:v>
                </c:pt>
                <c:pt idx="1938">
                  <c:v>2.3400000000000001E-3</c:v>
                </c:pt>
                <c:pt idx="1939">
                  <c:v>2.343E-3</c:v>
                </c:pt>
                <c:pt idx="1940">
                  <c:v>2.3470000000000001E-3</c:v>
                </c:pt>
                <c:pt idx="1941">
                  <c:v>2.3530000000000001E-3</c:v>
                </c:pt>
                <c:pt idx="1942">
                  <c:v>2.3600000000000001E-3</c:v>
                </c:pt>
                <c:pt idx="1943">
                  <c:v>2.369E-3</c:v>
                </c:pt>
                <c:pt idx="1944">
                  <c:v>2.3800000000000002E-3</c:v>
                </c:pt>
                <c:pt idx="1945">
                  <c:v>2.392E-3</c:v>
                </c:pt>
                <c:pt idx="1946">
                  <c:v>2.405E-3</c:v>
                </c:pt>
                <c:pt idx="1947">
                  <c:v>2.4199999999999998E-3</c:v>
                </c:pt>
                <c:pt idx="1948">
                  <c:v>2.4369999999999999E-3</c:v>
                </c:pt>
                <c:pt idx="1949">
                  <c:v>2.4550000000000002E-3</c:v>
                </c:pt>
                <c:pt idx="1950">
                  <c:v>2.4750000000000002E-3</c:v>
                </c:pt>
                <c:pt idx="1951">
                  <c:v>2.496E-3</c:v>
                </c:pt>
                <c:pt idx="1952">
                  <c:v>2.5179999999999998E-3</c:v>
                </c:pt>
                <c:pt idx="1953">
                  <c:v>2.5430000000000001E-3</c:v>
                </c:pt>
                <c:pt idx="1954">
                  <c:v>2.568E-3</c:v>
                </c:pt>
                <c:pt idx="1955">
                  <c:v>2.5959999999999998E-3</c:v>
                </c:pt>
                <c:pt idx="1956">
                  <c:v>2.6250000000000002E-3</c:v>
                </c:pt>
                <c:pt idx="1957">
                  <c:v>2.6549999999999998E-3</c:v>
                </c:pt>
                <c:pt idx="1958">
                  <c:v>2.6700000000000001E-3</c:v>
                </c:pt>
                <c:pt idx="1959">
                  <c:v>2.6870000000000002E-3</c:v>
                </c:pt>
                <c:pt idx="1960">
                  <c:v>2.7060000000000001E-3</c:v>
                </c:pt>
                <c:pt idx="1961">
                  <c:v>2.725E-3</c:v>
                </c:pt>
                <c:pt idx="1962">
                  <c:v>2.7469999999999999E-3</c:v>
                </c:pt>
                <c:pt idx="1963">
                  <c:v>2.7699999999999999E-3</c:v>
                </c:pt>
                <c:pt idx="1964">
                  <c:v>2.794E-3</c:v>
                </c:pt>
                <c:pt idx="1965">
                  <c:v>2.8059999999999999E-3</c:v>
                </c:pt>
                <c:pt idx="1966">
                  <c:v>2.8180000000000002E-3</c:v>
                </c:pt>
                <c:pt idx="1967">
                  <c:v>2.8319999999999999E-3</c:v>
                </c:pt>
                <c:pt idx="1968">
                  <c:v>2.8479999999999998E-3</c:v>
                </c:pt>
                <c:pt idx="1969">
                  <c:v>2.8660000000000001E-3</c:v>
                </c:pt>
                <c:pt idx="1970">
                  <c:v>2.8779999999999999E-3</c:v>
                </c:pt>
                <c:pt idx="1971">
                  <c:v>2.892E-3</c:v>
                </c:pt>
                <c:pt idx="1972">
                  <c:v>2.8500000000000001E-3</c:v>
                </c:pt>
                <c:pt idx="1973">
                  <c:v>2.8089999999999999E-3</c:v>
                </c:pt>
                <c:pt idx="1974">
                  <c:v>2.771E-3</c:v>
                </c:pt>
                <c:pt idx="1975">
                  <c:v>2.7330000000000002E-3</c:v>
                </c:pt>
                <c:pt idx="1976">
                  <c:v>2.6970000000000002E-3</c:v>
                </c:pt>
                <c:pt idx="1977">
                  <c:v>2.663E-3</c:v>
                </c:pt>
                <c:pt idx="1978">
                  <c:v>2.6310000000000001E-3</c:v>
                </c:pt>
                <c:pt idx="1979">
                  <c:v>2.5990000000000002E-3</c:v>
                </c:pt>
                <c:pt idx="1980">
                  <c:v>2.5699999999999998E-3</c:v>
                </c:pt>
                <c:pt idx="1981">
                  <c:v>2.542E-3</c:v>
                </c:pt>
                <c:pt idx="1982">
                  <c:v>2.5149999999999999E-3</c:v>
                </c:pt>
                <c:pt idx="1983">
                  <c:v>2.49E-3</c:v>
                </c:pt>
                <c:pt idx="1984">
                  <c:v>2.467E-3</c:v>
                </c:pt>
                <c:pt idx="1985">
                  <c:v>2.4450000000000001E-3</c:v>
                </c:pt>
                <c:pt idx="1986">
                  <c:v>2.4239999999999999E-3</c:v>
                </c:pt>
                <c:pt idx="1987">
                  <c:v>2.405E-3</c:v>
                </c:pt>
                <c:pt idx="1988">
                  <c:v>2.3879999999999999E-3</c:v>
                </c:pt>
                <c:pt idx="1989">
                  <c:v>2.372E-3</c:v>
                </c:pt>
                <c:pt idx="1990">
                  <c:v>2.3579999999999999E-3</c:v>
                </c:pt>
                <c:pt idx="1991">
                  <c:v>2.3449999999999999E-3</c:v>
                </c:pt>
                <c:pt idx="1992">
                  <c:v>2.3340000000000001E-3</c:v>
                </c:pt>
                <c:pt idx="1993">
                  <c:v>2.3240000000000001E-3</c:v>
                </c:pt>
                <c:pt idx="1994">
                  <c:v>2.3159999999999999E-3</c:v>
                </c:pt>
                <c:pt idx="1995">
                  <c:v>2.31E-3</c:v>
                </c:pt>
                <c:pt idx="1996">
                  <c:v>2.3050000000000002E-3</c:v>
                </c:pt>
                <c:pt idx="1997">
                  <c:v>2.3010000000000001E-3</c:v>
                </c:pt>
                <c:pt idx="1998">
                  <c:v>2.2989999999999998E-3</c:v>
                </c:pt>
                <c:pt idx="1999">
                  <c:v>2.2989999999999998E-3</c:v>
                </c:pt>
                <c:pt idx="2000">
                  <c:v>2.3E-3</c:v>
                </c:pt>
                <c:pt idx="2001">
                  <c:v>2.3029999999999999E-3</c:v>
                </c:pt>
                <c:pt idx="2002">
                  <c:v>2.307E-3</c:v>
                </c:pt>
                <c:pt idx="2003">
                  <c:v>2.3119999999999998E-3</c:v>
                </c:pt>
                <c:pt idx="2004">
                  <c:v>2.32E-3</c:v>
                </c:pt>
                <c:pt idx="2005">
                  <c:v>2.3280000000000002E-3</c:v>
                </c:pt>
                <c:pt idx="2006">
                  <c:v>2.3389999999999999E-3</c:v>
                </c:pt>
                <c:pt idx="2007">
                  <c:v>2.3509999999999998E-3</c:v>
                </c:pt>
                <c:pt idx="2008">
                  <c:v>2.3640000000000002E-3</c:v>
                </c:pt>
                <c:pt idx="2009">
                  <c:v>2.379E-3</c:v>
                </c:pt>
                <c:pt idx="2010">
                  <c:v>2.395E-3</c:v>
                </c:pt>
                <c:pt idx="2011">
                  <c:v>2.4130000000000002E-3</c:v>
                </c:pt>
                <c:pt idx="2012">
                  <c:v>2.4329999999999998E-3</c:v>
                </c:pt>
                <c:pt idx="2013">
                  <c:v>2.454E-3</c:v>
                </c:pt>
                <c:pt idx="2014">
                  <c:v>2.477E-3</c:v>
                </c:pt>
                <c:pt idx="2015">
                  <c:v>2.5010000000000002E-3</c:v>
                </c:pt>
                <c:pt idx="2016">
                  <c:v>2.526E-3</c:v>
                </c:pt>
                <c:pt idx="2017">
                  <c:v>2.5530000000000001E-3</c:v>
                </c:pt>
                <c:pt idx="2018">
                  <c:v>2.5820000000000001E-3</c:v>
                </c:pt>
                <c:pt idx="2019">
                  <c:v>2.6129999999999999E-3</c:v>
                </c:pt>
                <c:pt idx="2020">
                  <c:v>2.6220000000000002E-3</c:v>
                </c:pt>
                <c:pt idx="2021">
                  <c:v>2.6319999999999998E-3</c:v>
                </c:pt>
                <c:pt idx="2022">
                  <c:v>2.6440000000000001E-3</c:v>
                </c:pt>
                <c:pt idx="2023">
                  <c:v>2.6580000000000002E-3</c:v>
                </c:pt>
                <c:pt idx="2024">
                  <c:v>2.673E-3</c:v>
                </c:pt>
                <c:pt idx="2025">
                  <c:v>2.6900000000000001E-3</c:v>
                </c:pt>
                <c:pt idx="2026">
                  <c:v>2.699E-3</c:v>
                </c:pt>
                <c:pt idx="2027">
                  <c:v>2.7100000000000002E-3</c:v>
                </c:pt>
                <c:pt idx="2028">
                  <c:v>2.722E-3</c:v>
                </c:pt>
                <c:pt idx="2029">
                  <c:v>2.7360000000000002E-3</c:v>
                </c:pt>
                <c:pt idx="2030">
                  <c:v>2.751E-3</c:v>
                </c:pt>
                <c:pt idx="2031">
                  <c:v>2.7680000000000001E-3</c:v>
                </c:pt>
                <c:pt idx="2032">
                  <c:v>2.7789999999999998E-3</c:v>
                </c:pt>
                <c:pt idx="2033">
                  <c:v>2.7920000000000002E-3</c:v>
                </c:pt>
                <c:pt idx="2034">
                  <c:v>2.8059999999999999E-3</c:v>
                </c:pt>
                <c:pt idx="2035">
                  <c:v>2.8210000000000002E-3</c:v>
                </c:pt>
                <c:pt idx="2036">
                  <c:v>2.8379999999999998E-3</c:v>
                </c:pt>
                <c:pt idx="2037">
                  <c:v>2.8549999999999999E-3</c:v>
                </c:pt>
                <c:pt idx="2038">
                  <c:v>2.8730000000000001E-3</c:v>
                </c:pt>
                <c:pt idx="2039">
                  <c:v>2.892E-3</c:v>
                </c:pt>
                <c:pt idx="2040">
                  <c:v>2.856E-3</c:v>
                </c:pt>
                <c:pt idx="2041">
                  <c:v>2.8219999999999999E-3</c:v>
                </c:pt>
                <c:pt idx="2042">
                  <c:v>2.7899999999999999E-3</c:v>
                </c:pt>
                <c:pt idx="2043">
                  <c:v>2.7590000000000002E-3</c:v>
                </c:pt>
                <c:pt idx="2044">
                  <c:v>2.7290000000000001E-3</c:v>
                </c:pt>
                <c:pt idx="2045">
                  <c:v>2.7009999999999998E-3</c:v>
                </c:pt>
                <c:pt idx="2046">
                  <c:v>2.6749999999999999E-3</c:v>
                </c:pt>
                <c:pt idx="2047">
                  <c:v>2.65E-3</c:v>
                </c:pt>
                <c:pt idx="2048">
                  <c:v>2.627E-3</c:v>
                </c:pt>
                <c:pt idx="2049">
                  <c:v>2.6050000000000001E-3</c:v>
                </c:pt>
                <c:pt idx="2050">
                  <c:v>2.5850000000000001E-3</c:v>
                </c:pt>
                <c:pt idx="2051">
                  <c:v>2.5660000000000001E-3</c:v>
                </c:pt>
                <c:pt idx="2052">
                  <c:v>2.5490000000000001E-3</c:v>
                </c:pt>
                <c:pt idx="2053">
                  <c:v>2.5339999999999998E-3</c:v>
                </c:pt>
                <c:pt idx="2054">
                  <c:v>2.519E-3</c:v>
                </c:pt>
                <c:pt idx="2055">
                  <c:v>2.5070000000000001E-3</c:v>
                </c:pt>
                <c:pt idx="2056">
                  <c:v>2.496E-3</c:v>
                </c:pt>
                <c:pt idx="2057">
                  <c:v>2.4870000000000001E-3</c:v>
                </c:pt>
                <c:pt idx="2058">
                  <c:v>2.4789999999999999E-3</c:v>
                </c:pt>
                <c:pt idx="2059">
                  <c:v>2.4719999999999998E-3</c:v>
                </c:pt>
                <c:pt idx="2060">
                  <c:v>2.467E-3</c:v>
                </c:pt>
                <c:pt idx="2061">
                  <c:v>2.464E-3</c:v>
                </c:pt>
                <c:pt idx="2062">
                  <c:v>2.4620000000000002E-3</c:v>
                </c:pt>
                <c:pt idx="2063">
                  <c:v>2.4620000000000002E-3</c:v>
                </c:pt>
                <c:pt idx="2064">
                  <c:v>2.4629999999999999E-3</c:v>
                </c:pt>
                <c:pt idx="2065">
                  <c:v>2.4659999999999999E-3</c:v>
                </c:pt>
                <c:pt idx="2066">
                  <c:v>2.4710000000000001E-3</c:v>
                </c:pt>
                <c:pt idx="2067">
                  <c:v>2.4759999999999999E-3</c:v>
                </c:pt>
                <c:pt idx="2068">
                  <c:v>2.4840000000000001E-3</c:v>
                </c:pt>
                <c:pt idx="2069">
                  <c:v>2.493E-3</c:v>
                </c:pt>
                <c:pt idx="2070">
                  <c:v>2.503E-3</c:v>
                </c:pt>
                <c:pt idx="2071">
                  <c:v>2.5149999999999999E-3</c:v>
                </c:pt>
                <c:pt idx="2072">
                  <c:v>2.529E-3</c:v>
                </c:pt>
                <c:pt idx="2073">
                  <c:v>2.5439999999999998E-3</c:v>
                </c:pt>
                <c:pt idx="2074">
                  <c:v>2.5609999999999999E-3</c:v>
                </c:pt>
                <c:pt idx="2075">
                  <c:v>2.5790000000000001E-3</c:v>
                </c:pt>
                <c:pt idx="2076">
                  <c:v>2.5990000000000002E-3</c:v>
                </c:pt>
                <c:pt idx="2077">
                  <c:v>2.6199999999999999E-3</c:v>
                </c:pt>
                <c:pt idx="2078">
                  <c:v>2.643E-3</c:v>
                </c:pt>
                <c:pt idx="2079">
                  <c:v>2.6670000000000001E-3</c:v>
                </c:pt>
                <c:pt idx="2080">
                  <c:v>2.6779999999999998E-3</c:v>
                </c:pt>
                <c:pt idx="2081">
                  <c:v>2.6900000000000001E-3</c:v>
                </c:pt>
                <c:pt idx="2082">
                  <c:v>2.7030000000000001E-3</c:v>
                </c:pt>
                <c:pt idx="2083">
                  <c:v>2.7179999999999999E-3</c:v>
                </c:pt>
                <c:pt idx="2084">
                  <c:v>2.735E-3</c:v>
                </c:pt>
                <c:pt idx="2085">
                  <c:v>2.745E-3</c:v>
                </c:pt>
                <c:pt idx="2086">
                  <c:v>2.7569999999999999E-3</c:v>
                </c:pt>
                <c:pt idx="2087">
                  <c:v>2.7699999999999999E-3</c:v>
                </c:pt>
                <c:pt idx="2088">
                  <c:v>2.7850000000000001E-3</c:v>
                </c:pt>
                <c:pt idx="2089">
                  <c:v>2.8010000000000001E-3</c:v>
                </c:pt>
                <c:pt idx="2090">
                  <c:v>2.8189999999999999E-3</c:v>
                </c:pt>
                <c:pt idx="2091">
                  <c:v>2.8270000000000001E-3</c:v>
                </c:pt>
                <c:pt idx="2092">
                  <c:v>2.8370000000000001E-3</c:v>
                </c:pt>
                <c:pt idx="2093">
                  <c:v>2.8479999999999998E-3</c:v>
                </c:pt>
                <c:pt idx="2094">
                  <c:v>2.8609999999999998E-3</c:v>
                </c:pt>
                <c:pt idx="2095">
                  <c:v>2.8760000000000001E-3</c:v>
                </c:pt>
                <c:pt idx="2096">
                  <c:v>2.892E-3</c:v>
                </c:pt>
                <c:pt idx="2097">
                  <c:v>2.9030000000000002E-3</c:v>
                </c:pt>
                <c:pt idx="2098">
                  <c:v>2.9150000000000001E-3</c:v>
                </c:pt>
                <c:pt idx="2099">
                  <c:v>2.9290000000000002E-3</c:v>
                </c:pt>
                <c:pt idx="2100">
                  <c:v>2.9390000000000002E-3</c:v>
                </c:pt>
                <c:pt idx="2101">
                  <c:v>2.9510000000000001E-3</c:v>
                </c:pt>
                <c:pt idx="2102">
                  <c:v>2.9629999999999999E-3</c:v>
                </c:pt>
                <c:pt idx="2103">
                  <c:v>2.9780000000000002E-3</c:v>
                </c:pt>
                <c:pt idx="2104">
                  <c:v>2.9940000000000001E-3</c:v>
                </c:pt>
                <c:pt idx="2105">
                  <c:v>3.0079999999999998E-3</c:v>
                </c:pt>
                <c:pt idx="2106">
                  <c:v>3.0240000000000002E-3</c:v>
                </c:pt>
                <c:pt idx="2107">
                  <c:v>3.0409999999999999E-3</c:v>
                </c:pt>
                <c:pt idx="2108">
                  <c:v>3.0179999999999998E-3</c:v>
                </c:pt>
                <c:pt idx="2109">
                  <c:v>2.9970000000000001E-3</c:v>
                </c:pt>
                <c:pt idx="2110">
                  <c:v>2.977E-3</c:v>
                </c:pt>
                <c:pt idx="2111">
                  <c:v>2.9589999999999998E-3</c:v>
                </c:pt>
                <c:pt idx="2112">
                  <c:v>2.9420000000000002E-3</c:v>
                </c:pt>
                <c:pt idx="2113">
                  <c:v>2.9269999999999999E-3</c:v>
                </c:pt>
                <c:pt idx="2114">
                  <c:v>2.9129999999999998E-3</c:v>
                </c:pt>
                <c:pt idx="2115">
                  <c:v>2.9009999999999999E-3</c:v>
                </c:pt>
                <c:pt idx="2116">
                  <c:v>2.8900000000000002E-3</c:v>
                </c:pt>
                <c:pt idx="2117">
                  <c:v>2.8809999999999999E-3</c:v>
                </c:pt>
                <c:pt idx="2118">
                  <c:v>2.8739999999999998E-3</c:v>
                </c:pt>
                <c:pt idx="2119">
                  <c:v>2.8679999999999999E-3</c:v>
                </c:pt>
                <c:pt idx="2120">
                  <c:v>2.8630000000000001E-3</c:v>
                </c:pt>
                <c:pt idx="2121">
                  <c:v>2.8600000000000001E-3</c:v>
                </c:pt>
                <c:pt idx="2122">
                  <c:v>2.859E-3</c:v>
                </c:pt>
                <c:pt idx="2123">
                  <c:v>2.859E-3</c:v>
                </c:pt>
                <c:pt idx="2124">
                  <c:v>2.8600000000000001E-3</c:v>
                </c:pt>
                <c:pt idx="2125">
                  <c:v>2.8639999999999998E-3</c:v>
                </c:pt>
                <c:pt idx="2126">
                  <c:v>2.8679999999999999E-3</c:v>
                </c:pt>
                <c:pt idx="2127">
                  <c:v>2.875E-3</c:v>
                </c:pt>
                <c:pt idx="2128">
                  <c:v>2.882E-3</c:v>
                </c:pt>
                <c:pt idx="2129">
                  <c:v>2.892E-3</c:v>
                </c:pt>
                <c:pt idx="2130">
                  <c:v>2.8930000000000002E-3</c:v>
                </c:pt>
                <c:pt idx="2131">
                  <c:v>2.895E-3</c:v>
                </c:pt>
                <c:pt idx="2132">
                  <c:v>2.8990000000000001E-3</c:v>
                </c:pt>
                <c:pt idx="2133">
                  <c:v>2.905E-3</c:v>
                </c:pt>
                <c:pt idx="2134">
                  <c:v>2.9120000000000001E-3</c:v>
                </c:pt>
                <c:pt idx="2135">
                  <c:v>2.9199999999999999E-3</c:v>
                </c:pt>
                <c:pt idx="2136">
                  <c:v>2.9239999999999999E-3</c:v>
                </c:pt>
                <c:pt idx="2137">
                  <c:v>2.9290000000000002E-3</c:v>
                </c:pt>
                <c:pt idx="2138">
                  <c:v>2.9359999999999998E-3</c:v>
                </c:pt>
                <c:pt idx="2139">
                  <c:v>2.944E-3</c:v>
                </c:pt>
                <c:pt idx="2140">
                  <c:v>2.954E-3</c:v>
                </c:pt>
                <c:pt idx="2141">
                  <c:v>2.9589999999999998E-3</c:v>
                </c:pt>
                <c:pt idx="2142">
                  <c:v>2.9650000000000002E-3</c:v>
                </c:pt>
                <c:pt idx="2143">
                  <c:v>2.9610000000000001E-3</c:v>
                </c:pt>
                <c:pt idx="2144">
                  <c:v>2.9589999999999998E-3</c:v>
                </c:pt>
                <c:pt idx="2145">
                  <c:v>2.9580000000000001E-3</c:v>
                </c:pt>
                <c:pt idx="2146">
                  <c:v>2.9589999999999998E-3</c:v>
                </c:pt>
                <c:pt idx="2147">
                  <c:v>2.9559999999999999E-3</c:v>
                </c:pt>
                <c:pt idx="2148">
                  <c:v>2.954E-3</c:v>
                </c:pt>
                <c:pt idx="2149">
                  <c:v>2.954E-3</c:v>
                </c:pt>
                <c:pt idx="2150">
                  <c:v>2.9550000000000002E-3</c:v>
                </c:pt>
                <c:pt idx="2151">
                  <c:v>2.9499999999999999E-3</c:v>
                </c:pt>
                <c:pt idx="2152">
                  <c:v>2.947E-3</c:v>
                </c:pt>
                <c:pt idx="2153">
                  <c:v>2.9459999999999998E-3</c:v>
                </c:pt>
                <c:pt idx="2154">
                  <c:v>2.9459999999999998E-3</c:v>
                </c:pt>
                <c:pt idx="2155">
                  <c:v>2.947E-3</c:v>
                </c:pt>
                <c:pt idx="2156">
                  <c:v>2.9499999999999999E-3</c:v>
                </c:pt>
                <c:pt idx="2157">
                  <c:v>2.9550000000000002E-3</c:v>
                </c:pt>
                <c:pt idx="2158">
                  <c:v>2.9459999999999998E-3</c:v>
                </c:pt>
                <c:pt idx="2159">
                  <c:v>2.9399999999999999E-3</c:v>
                </c:pt>
                <c:pt idx="2160">
                  <c:v>2.934E-3</c:v>
                </c:pt>
                <c:pt idx="2161">
                  <c:v>2.931E-3</c:v>
                </c:pt>
                <c:pt idx="2162">
                  <c:v>2.9290000000000002E-3</c:v>
                </c:pt>
                <c:pt idx="2163">
                  <c:v>2.928E-3</c:v>
                </c:pt>
                <c:pt idx="2164">
                  <c:v>2.9290000000000002E-3</c:v>
                </c:pt>
                <c:pt idx="2165">
                  <c:v>2.931E-3</c:v>
                </c:pt>
                <c:pt idx="2166">
                  <c:v>2.9350000000000001E-3</c:v>
                </c:pt>
                <c:pt idx="2167">
                  <c:v>2.9369999999999999E-3</c:v>
                </c:pt>
                <c:pt idx="2168">
                  <c:v>2.9390000000000002E-3</c:v>
                </c:pt>
                <c:pt idx="2169">
                  <c:v>2.944E-3</c:v>
                </c:pt>
                <c:pt idx="2170">
                  <c:v>2.9489999999999998E-3</c:v>
                </c:pt>
                <c:pt idx="2171">
                  <c:v>2.957E-3</c:v>
                </c:pt>
                <c:pt idx="2172">
                  <c:v>2.9659999999999999E-3</c:v>
                </c:pt>
                <c:pt idx="2173">
                  <c:v>2.9759999999999999E-3</c:v>
                </c:pt>
                <c:pt idx="2174">
                  <c:v>2.9880000000000002E-3</c:v>
                </c:pt>
                <c:pt idx="2175">
                  <c:v>3.0019999999999999E-3</c:v>
                </c:pt>
                <c:pt idx="2176">
                  <c:v>2.9849999999999998E-3</c:v>
                </c:pt>
                <c:pt idx="2177">
                  <c:v>2.9689999999999999E-3</c:v>
                </c:pt>
                <c:pt idx="2178">
                  <c:v>2.9550000000000002E-3</c:v>
                </c:pt>
                <c:pt idx="2179">
                  <c:v>2.9429999999999999E-3</c:v>
                </c:pt>
                <c:pt idx="2180">
                  <c:v>2.9320000000000001E-3</c:v>
                </c:pt>
                <c:pt idx="2181">
                  <c:v>2.9220000000000001E-3</c:v>
                </c:pt>
                <c:pt idx="2182">
                  <c:v>2.9139999999999999E-3</c:v>
                </c:pt>
                <c:pt idx="2183">
                  <c:v>2.908E-3</c:v>
                </c:pt>
                <c:pt idx="2184">
                  <c:v>2.9030000000000002E-3</c:v>
                </c:pt>
                <c:pt idx="2185">
                  <c:v>2.8999999999999998E-3</c:v>
                </c:pt>
                <c:pt idx="2186">
                  <c:v>2.898E-3</c:v>
                </c:pt>
                <c:pt idx="2187">
                  <c:v>2.898E-3</c:v>
                </c:pt>
                <c:pt idx="2188">
                  <c:v>2.8990000000000001E-3</c:v>
                </c:pt>
                <c:pt idx="2189">
                  <c:v>2.9020000000000001E-3</c:v>
                </c:pt>
                <c:pt idx="2190">
                  <c:v>2.9069999999999999E-3</c:v>
                </c:pt>
                <c:pt idx="2191">
                  <c:v>2.9020000000000001E-3</c:v>
                </c:pt>
                <c:pt idx="2192">
                  <c:v>2.8999999999999998E-3</c:v>
                </c:pt>
                <c:pt idx="2193">
                  <c:v>2.8990000000000001E-3</c:v>
                </c:pt>
                <c:pt idx="2194">
                  <c:v>2.8990000000000001E-3</c:v>
                </c:pt>
                <c:pt idx="2195">
                  <c:v>2.8939999999999999E-3</c:v>
                </c:pt>
                <c:pt idx="2196">
                  <c:v>2.8909999999999999E-3</c:v>
                </c:pt>
                <c:pt idx="2197">
                  <c:v>2.8890000000000001E-3</c:v>
                </c:pt>
                <c:pt idx="2198">
                  <c:v>2.8890000000000001E-3</c:v>
                </c:pt>
                <c:pt idx="2199">
                  <c:v>2.8900000000000002E-3</c:v>
                </c:pt>
                <c:pt idx="2200">
                  <c:v>2.8930000000000002E-3</c:v>
                </c:pt>
                <c:pt idx="2201">
                  <c:v>2.898E-3</c:v>
                </c:pt>
                <c:pt idx="2202">
                  <c:v>2.9039999999999999E-3</c:v>
                </c:pt>
                <c:pt idx="2203">
                  <c:v>2.911E-3</c:v>
                </c:pt>
                <c:pt idx="2204">
                  <c:v>2.9039999999999999E-3</c:v>
                </c:pt>
                <c:pt idx="2205">
                  <c:v>2.8990000000000001E-3</c:v>
                </c:pt>
                <c:pt idx="2206">
                  <c:v>2.895E-3</c:v>
                </c:pt>
                <c:pt idx="2207">
                  <c:v>2.892E-3</c:v>
                </c:pt>
                <c:pt idx="2208">
                  <c:v>2.8909999999999999E-3</c:v>
                </c:pt>
                <c:pt idx="2209">
                  <c:v>2.892E-3</c:v>
                </c:pt>
                <c:pt idx="2210">
                  <c:v>2.8900000000000002E-3</c:v>
                </c:pt>
                <c:pt idx="2211">
                  <c:v>2.8900000000000002E-3</c:v>
                </c:pt>
                <c:pt idx="2212">
                  <c:v>2.892E-3</c:v>
                </c:pt>
                <c:pt idx="2213">
                  <c:v>2.895E-3</c:v>
                </c:pt>
                <c:pt idx="2214">
                  <c:v>2.8909999999999999E-3</c:v>
                </c:pt>
                <c:pt idx="2215">
                  <c:v>2.8900000000000002E-3</c:v>
                </c:pt>
                <c:pt idx="2216">
                  <c:v>2.8900000000000002E-3</c:v>
                </c:pt>
                <c:pt idx="2217">
                  <c:v>2.8890000000000001E-3</c:v>
                </c:pt>
                <c:pt idx="2218">
                  <c:v>2.8890000000000001E-3</c:v>
                </c:pt>
                <c:pt idx="2219">
                  <c:v>2.892E-3</c:v>
                </c:pt>
                <c:pt idx="2220">
                  <c:v>2.8900000000000002E-3</c:v>
                </c:pt>
                <c:pt idx="2221">
                  <c:v>2.8900000000000002E-3</c:v>
                </c:pt>
                <c:pt idx="2222">
                  <c:v>2.8909999999999999E-3</c:v>
                </c:pt>
                <c:pt idx="2223">
                  <c:v>2.8800000000000002E-3</c:v>
                </c:pt>
                <c:pt idx="2224">
                  <c:v>2.8709999999999999E-3</c:v>
                </c:pt>
                <c:pt idx="2225">
                  <c:v>2.8630000000000001E-3</c:v>
                </c:pt>
                <c:pt idx="2226">
                  <c:v>2.8570000000000002E-3</c:v>
                </c:pt>
                <c:pt idx="2227">
                  <c:v>2.8519999999999999E-3</c:v>
                </c:pt>
                <c:pt idx="2228">
                  <c:v>2.849E-3</c:v>
                </c:pt>
                <c:pt idx="2229">
                  <c:v>2.8470000000000001E-3</c:v>
                </c:pt>
                <c:pt idx="2230">
                  <c:v>2.8470000000000001E-3</c:v>
                </c:pt>
                <c:pt idx="2231">
                  <c:v>2.849E-3</c:v>
                </c:pt>
                <c:pt idx="2232">
                  <c:v>2.8519999999999999E-3</c:v>
                </c:pt>
                <c:pt idx="2233">
                  <c:v>2.856E-3</c:v>
                </c:pt>
                <c:pt idx="2234">
                  <c:v>2.862E-3</c:v>
                </c:pt>
                <c:pt idx="2235">
                  <c:v>2.8700000000000002E-3</c:v>
                </c:pt>
                <c:pt idx="2236">
                  <c:v>2.879E-3</c:v>
                </c:pt>
                <c:pt idx="2237">
                  <c:v>2.8900000000000002E-3</c:v>
                </c:pt>
                <c:pt idx="2238">
                  <c:v>2.9020000000000001E-3</c:v>
                </c:pt>
                <c:pt idx="2239">
                  <c:v>2.9160000000000002E-3</c:v>
                </c:pt>
                <c:pt idx="2240">
                  <c:v>2.931E-3</c:v>
                </c:pt>
                <c:pt idx="2241">
                  <c:v>2.9480000000000001E-3</c:v>
                </c:pt>
                <c:pt idx="2242">
                  <c:v>2.9659999999999999E-3</c:v>
                </c:pt>
                <c:pt idx="2243">
                  <c:v>2.9859999999999999E-3</c:v>
                </c:pt>
                <c:pt idx="2244">
                  <c:v>2.9750000000000002E-3</c:v>
                </c:pt>
                <c:pt idx="2245">
                  <c:v>2.9659999999999999E-3</c:v>
                </c:pt>
                <c:pt idx="2246">
                  <c:v>2.9580000000000001E-3</c:v>
                </c:pt>
                <c:pt idx="2247">
                  <c:v>2.9520000000000002E-3</c:v>
                </c:pt>
                <c:pt idx="2248">
                  <c:v>2.9480000000000001E-3</c:v>
                </c:pt>
                <c:pt idx="2249">
                  <c:v>2.9350000000000001E-3</c:v>
                </c:pt>
                <c:pt idx="2250">
                  <c:v>2.9239999999999999E-3</c:v>
                </c:pt>
                <c:pt idx="2251">
                  <c:v>2.9139999999999999E-3</c:v>
                </c:pt>
                <c:pt idx="2252">
                  <c:v>2.9060000000000002E-3</c:v>
                </c:pt>
                <c:pt idx="2253">
                  <c:v>2.8999999999999998E-3</c:v>
                </c:pt>
                <c:pt idx="2254">
                  <c:v>2.895E-3</c:v>
                </c:pt>
                <c:pt idx="2255">
                  <c:v>2.892E-3</c:v>
                </c:pt>
                <c:pt idx="2256">
                  <c:v>2.8800000000000002E-3</c:v>
                </c:pt>
                <c:pt idx="2257">
                  <c:v>2.869E-3</c:v>
                </c:pt>
                <c:pt idx="2258">
                  <c:v>2.8600000000000001E-3</c:v>
                </c:pt>
                <c:pt idx="2259">
                  <c:v>2.8530000000000001E-3</c:v>
                </c:pt>
                <c:pt idx="2260">
                  <c:v>2.8440000000000002E-3</c:v>
                </c:pt>
                <c:pt idx="2261">
                  <c:v>2.836E-3</c:v>
                </c:pt>
                <c:pt idx="2262">
                  <c:v>2.8180000000000002E-3</c:v>
                </c:pt>
                <c:pt idx="2263">
                  <c:v>2.8029999999999999E-3</c:v>
                </c:pt>
                <c:pt idx="2264">
                  <c:v>2.7889999999999998E-3</c:v>
                </c:pt>
                <c:pt idx="2265">
                  <c:v>2.7759999999999998E-3</c:v>
                </c:pt>
                <c:pt idx="2266">
                  <c:v>2.7650000000000001E-3</c:v>
                </c:pt>
                <c:pt idx="2267">
                  <c:v>2.7560000000000002E-3</c:v>
                </c:pt>
                <c:pt idx="2268">
                  <c:v>2.7360000000000002E-3</c:v>
                </c:pt>
                <c:pt idx="2269">
                  <c:v>2.7179999999999999E-3</c:v>
                </c:pt>
                <c:pt idx="2270">
                  <c:v>2.702E-3</c:v>
                </c:pt>
                <c:pt idx="2271">
                  <c:v>2.6870000000000002E-3</c:v>
                </c:pt>
                <c:pt idx="2272">
                  <c:v>2.6740000000000002E-3</c:v>
                </c:pt>
                <c:pt idx="2273">
                  <c:v>2.6619999999999999E-3</c:v>
                </c:pt>
                <c:pt idx="2274">
                  <c:v>2.6519999999999998E-3</c:v>
                </c:pt>
                <c:pt idx="2275">
                  <c:v>2.643E-3</c:v>
                </c:pt>
                <c:pt idx="2276">
                  <c:v>2.6359999999999999E-3</c:v>
                </c:pt>
                <c:pt idx="2277">
                  <c:v>2.617E-3</c:v>
                </c:pt>
                <c:pt idx="2278">
                  <c:v>2.5999999999999999E-3</c:v>
                </c:pt>
                <c:pt idx="2279">
                  <c:v>2.5839999999999999E-3</c:v>
                </c:pt>
                <c:pt idx="2280">
                  <c:v>2.5699999999999998E-3</c:v>
                </c:pt>
                <c:pt idx="2281">
                  <c:v>2.5569999999999998E-3</c:v>
                </c:pt>
                <c:pt idx="2282">
                  <c:v>2.5460000000000001E-3</c:v>
                </c:pt>
                <c:pt idx="2283">
                  <c:v>2.5360000000000001E-3</c:v>
                </c:pt>
                <c:pt idx="2284">
                  <c:v>2.5279999999999999E-3</c:v>
                </c:pt>
                <c:pt idx="2285">
                  <c:v>2.5209999999999998E-3</c:v>
                </c:pt>
                <c:pt idx="2286">
                  <c:v>2.516E-3</c:v>
                </c:pt>
                <c:pt idx="2287">
                  <c:v>2.513E-3</c:v>
                </c:pt>
                <c:pt idx="2288">
                  <c:v>2.5110000000000002E-3</c:v>
                </c:pt>
                <c:pt idx="2289">
                  <c:v>2.5100000000000001E-3</c:v>
                </c:pt>
                <c:pt idx="2290">
                  <c:v>2.5110000000000002E-3</c:v>
                </c:pt>
                <c:pt idx="2291">
                  <c:v>2.5140000000000002E-3</c:v>
                </c:pt>
                <c:pt idx="2292">
                  <c:v>2.5179999999999998E-3</c:v>
                </c:pt>
                <c:pt idx="2293">
                  <c:v>2.5240000000000002E-3</c:v>
                </c:pt>
                <c:pt idx="2294">
                  <c:v>2.5309999999999998E-3</c:v>
                </c:pt>
                <c:pt idx="2295">
                  <c:v>2.5400000000000002E-3</c:v>
                </c:pt>
                <c:pt idx="2296">
                  <c:v>2.5500000000000002E-3</c:v>
                </c:pt>
                <c:pt idx="2297">
                  <c:v>2.562E-3</c:v>
                </c:pt>
                <c:pt idx="2298">
                  <c:v>2.575E-3</c:v>
                </c:pt>
                <c:pt idx="2299">
                  <c:v>2.5899999999999999E-3</c:v>
                </c:pt>
                <c:pt idx="2300">
                  <c:v>2.6069999999999999E-3</c:v>
                </c:pt>
                <c:pt idx="2301">
                  <c:v>2.6250000000000002E-3</c:v>
                </c:pt>
                <c:pt idx="2302">
                  <c:v>2.6440000000000001E-3</c:v>
                </c:pt>
                <c:pt idx="2303">
                  <c:v>2.6649999999999998E-3</c:v>
                </c:pt>
                <c:pt idx="2304">
                  <c:v>2.6879999999999999E-3</c:v>
                </c:pt>
                <c:pt idx="2305">
                  <c:v>2.712E-3</c:v>
                </c:pt>
                <c:pt idx="2306">
                  <c:v>2.738E-3</c:v>
                </c:pt>
                <c:pt idx="2307">
                  <c:v>2.7650000000000001E-3</c:v>
                </c:pt>
                <c:pt idx="2308">
                  <c:v>2.7929999999999999E-3</c:v>
                </c:pt>
                <c:pt idx="2309">
                  <c:v>2.8240000000000001E-3</c:v>
                </c:pt>
                <c:pt idx="2310">
                  <c:v>2.856E-3</c:v>
                </c:pt>
                <c:pt idx="2311">
                  <c:v>2.8890000000000001E-3</c:v>
                </c:pt>
                <c:pt idx="2312">
                  <c:v>2.892E-3</c:v>
                </c:pt>
                <c:pt idx="2313">
                  <c:v>2.8739999999999998E-3</c:v>
                </c:pt>
                <c:pt idx="2314">
                  <c:v>2.8579999999999999E-3</c:v>
                </c:pt>
                <c:pt idx="2315">
                  <c:v>2.8440000000000002E-3</c:v>
                </c:pt>
                <c:pt idx="2316">
                  <c:v>2.8310000000000002E-3</c:v>
                </c:pt>
                <c:pt idx="2317">
                  <c:v>2.8159999999999999E-3</c:v>
                </c:pt>
                <c:pt idx="2318">
                  <c:v>2.8019999999999998E-3</c:v>
                </c:pt>
                <c:pt idx="2319">
                  <c:v>2.7899999999999999E-3</c:v>
                </c:pt>
                <c:pt idx="2320">
                  <c:v>2.7799999999999999E-3</c:v>
                </c:pt>
                <c:pt idx="2321">
                  <c:v>2.771E-3</c:v>
                </c:pt>
                <c:pt idx="2322">
                  <c:v>2.7629999999999998E-3</c:v>
                </c:pt>
                <c:pt idx="2323">
                  <c:v>2.7569999999999999E-3</c:v>
                </c:pt>
                <c:pt idx="2324">
                  <c:v>2.7439999999999999E-3</c:v>
                </c:pt>
                <c:pt idx="2325">
                  <c:v>2.7330000000000002E-3</c:v>
                </c:pt>
                <c:pt idx="2326">
                  <c:v>2.7230000000000002E-3</c:v>
                </c:pt>
                <c:pt idx="2327">
                  <c:v>2.7139999999999998E-3</c:v>
                </c:pt>
                <c:pt idx="2328">
                  <c:v>2.7070000000000002E-3</c:v>
                </c:pt>
                <c:pt idx="2329">
                  <c:v>2.702E-3</c:v>
                </c:pt>
                <c:pt idx="2330">
                  <c:v>2.6979999999999999E-3</c:v>
                </c:pt>
                <c:pt idx="2331">
                  <c:v>2.686E-3</c:v>
                </c:pt>
                <c:pt idx="2332">
                  <c:v>2.6740000000000002E-3</c:v>
                </c:pt>
                <c:pt idx="2333">
                  <c:v>2.6649999999999998E-3</c:v>
                </c:pt>
                <c:pt idx="2334">
                  <c:v>2.6570000000000001E-3</c:v>
                </c:pt>
                <c:pt idx="2335">
                  <c:v>2.65E-3</c:v>
                </c:pt>
                <c:pt idx="2336">
                  <c:v>2.6459999999999999E-3</c:v>
                </c:pt>
                <c:pt idx="2337">
                  <c:v>2.6199999999999999E-3</c:v>
                </c:pt>
                <c:pt idx="2338">
                  <c:v>2.5959999999999998E-3</c:v>
                </c:pt>
                <c:pt idx="2339">
                  <c:v>2.5739999999999999E-3</c:v>
                </c:pt>
                <c:pt idx="2340">
                  <c:v>2.5530000000000001E-3</c:v>
                </c:pt>
                <c:pt idx="2341">
                  <c:v>2.5330000000000001E-3</c:v>
                </c:pt>
                <c:pt idx="2342">
                  <c:v>2.516E-3</c:v>
                </c:pt>
                <c:pt idx="2343">
                  <c:v>2.4989999999999999E-3</c:v>
                </c:pt>
                <c:pt idx="2344">
                  <c:v>2.4849999999999998E-3</c:v>
                </c:pt>
                <c:pt idx="2345">
                  <c:v>2.4710000000000001E-3</c:v>
                </c:pt>
                <c:pt idx="2346">
                  <c:v>2.4599999999999999E-3</c:v>
                </c:pt>
                <c:pt idx="2347">
                  <c:v>2.4499999999999999E-3</c:v>
                </c:pt>
                <c:pt idx="2348">
                  <c:v>2.441E-3</c:v>
                </c:pt>
                <c:pt idx="2349">
                  <c:v>2.434E-3</c:v>
                </c:pt>
                <c:pt idx="2350">
                  <c:v>2.428E-3</c:v>
                </c:pt>
                <c:pt idx="2351">
                  <c:v>2.4239999999999999E-3</c:v>
                </c:pt>
                <c:pt idx="2352">
                  <c:v>2.4220000000000001E-3</c:v>
                </c:pt>
                <c:pt idx="2353">
                  <c:v>2.421E-3</c:v>
                </c:pt>
                <c:pt idx="2354">
                  <c:v>2.4220000000000001E-3</c:v>
                </c:pt>
                <c:pt idx="2355">
                  <c:v>2.4239999999999999E-3</c:v>
                </c:pt>
                <c:pt idx="2356">
                  <c:v>2.4269999999999999E-3</c:v>
                </c:pt>
                <c:pt idx="2357">
                  <c:v>2.4329999999999998E-3</c:v>
                </c:pt>
                <c:pt idx="2358">
                  <c:v>2.4390000000000002E-3</c:v>
                </c:pt>
                <c:pt idx="2359">
                  <c:v>2.4480000000000001E-3</c:v>
                </c:pt>
                <c:pt idx="2360">
                  <c:v>2.457E-3</c:v>
                </c:pt>
                <c:pt idx="2361">
                  <c:v>2.4689999999999998E-3</c:v>
                </c:pt>
                <c:pt idx="2362">
                  <c:v>2.4819999999999998E-3</c:v>
                </c:pt>
                <c:pt idx="2363">
                  <c:v>2.496E-3</c:v>
                </c:pt>
                <c:pt idx="2364">
                  <c:v>2.5119999999999999E-3</c:v>
                </c:pt>
                <c:pt idx="2365">
                  <c:v>2.5300000000000001E-3</c:v>
                </c:pt>
                <c:pt idx="2366">
                  <c:v>2.5490000000000001E-3</c:v>
                </c:pt>
                <c:pt idx="2367">
                  <c:v>2.5690000000000001E-3</c:v>
                </c:pt>
                <c:pt idx="2368">
                  <c:v>2.591E-3</c:v>
                </c:pt>
                <c:pt idx="2369">
                  <c:v>2.6150000000000001E-3</c:v>
                </c:pt>
                <c:pt idx="2370">
                  <c:v>2.64E-3</c:v>
                </c:pt>
                <c:pt idx="2371">
                  <c:v>2.6670000000000001E-3</c:v>
                </c:pt>
                <c:pt idx="2372">
                  <c:v>2.6949999999999999E-3</c:v>
                </c:pt>
                <c:pt idx="2373">
                  <c:v>2.725E-3</c:v>
                </c:pt>
                <c:pt idx="2374">
                  <c:v>2.7560000000000002E-3</c:v>
                </c:pt>
                <c:pt idx="2375">
                  <c:v>2.7889999999999998E-3</c:v>
                </c:pt>
                <c:pt idx="2376">
                  <c:v>2.8240000000000001E-3</c:v>
                </c:pt>
                <c:pt idx="2377">
                  <c:v>2.859E-3</c:v>
                </c:pt>
                <c:pt idx="2378">
                  <c:v>2.8969999999999998E-3</c:v>
                </c:pt>
                <c:pt idx="2379">
                  <c:v>2.9359999999999998E-3</c:v>
                </c:pt>
                <c:pt idx="2380">
                  <c:v>2.944E-3</c:v>
                </c:pt>
                <c:pt idx="2381">
                  <c:v>2.9369999999999999E-3</c:v>
                </c:pt>
                <c:pt idx="2382">
                  <c:v>2.9269999999999999E-3</c:v>
                </c:pt>
                <c:pt idx="2383">
                  <c:v>2.9190000000000002E-3</c:v>
                </c:pt>
                <c:pt idx="2384">
                  <c:v>2.9120000000000001E-3</c:v>
                </c:pt>
                <c:pt idx="2385">
                  <c:v>2.9060000000000002E-3</c:v>
                </c:pt>
                <c:pt idx="2386">
                  <c:v>2.9020000000000001E-3</c:v>
                </c:pt>
                <c:pt idx="2387">
                  <c:v>2.8909999999999999E-3</c:v>
                </c:pt>
                <c:pt idx="2388">
                  <c:v>2.882E-3</c:v>
                </c:pt>
                <c:pt idx="2389">
                  <c:v>2.8739999999999998E-3</c:v>
                </c:pt>
                <c:pt idx="2390">
                  <c:v>2.8670000000000002E-3</c:v>
                </c:pt>
                <c:pt idx="2391">
                  <c:v>2.862E-3</c:v>
                </c:pt>
                <c:pt idx="2392">
                  <c:v>2.8449999999999999E-3</c:v>
                </c:pt>
                <c:pt idx="2393">
                  <c:v>2.8289999999999999E-3</c:v>
                </c:pt>
                <c:pt idx="2394">
                  <c:v>2.8149999999999998E-3</c:v>
                </c:pt>
                <c:pt idx="2395">
                  <c:v>2.8029999999999999E-3</c:v>
                </c:pt>
                <c:pt idx="2396">
                  <c:v>2.7920000000000002E-3</c:v>
                </c:pt>
                <c:pt idx="2397">
                  <c:v>2.7820000000000002E-3</c:v>
                </c:pt>
                <c:pt idx="2398">
                  <c:v>2.7520000000000001E-3</c:v>
                </c:pt>
                <c:pt idx="2399">
                  <c:v>2.7239999999999999E-3</c:v>
                </c:pt>
                <c:pt idx="2400">
                  <c:v>2.6970000000000002E-3</c:v>
                </c:pt>
                <c:pt idx="2401">
                  <c:v>2.6710000000000002E-3</c:v>
                </c:pt>
                <c:pt idx="2402">
                  <c:v>2.647E-3</c:v>
                </c:pt>
                <c:pt idx="2403">
                  <c:v>2.6250000000000002E-3</c:v>
                </c:pt>
                <c:pt idx="2404">
                  <c:v>2.604E-3</c:v>
                </c:pt>
                <c:pt idx="2405">
                  <c:v>2.5850000000000001E-3</c:v>
                </c:pt>
                <c:pt idx="2406">
                  <c:v>2.5669999999999998E-3</c:v>
                </c:pt>
                <c:pt idx="2407">
                  <c:v>2.5509999999999999E-3</c:v>
                </c:pt>
                <c:pt idx="2408">
                  <c:v>2.5360000000000001E-3</c:v>
                </c:pt>
                <c:pt idx="2409">
                  <c:v>2.5230000000000001E-3</c:v>
                </c:pt>
                <c:pt idx="2410">
                  <c:v>2.5110000000000002E-3</c:v>
                </c:pt>
                <c:pt idx="2411">
                  <c:v>2.5010000000000002E-3</c:v>
                </c:pt>
                <c:pt idx="2412">
                  <c:v>2.4919999999999999E-3</c:v>
                </c:pt>
                <c:pt idx="2413">
                  <c:v>2.4849999999999998E-3</c:v>
                </c:pt>
                <c:pt idx="2414">
                  <c:v>2.48E-3</c:v>
                </c:pt>
                <c:pt idx="2415">
                  <c:v>2.4759999999999999E-3</c:v>
                </c:pt>
                <c:pt idx="2416">
                  <c:v>2.4729999999999999E-3</c:v>
                </c:pt>
                <c:pt idx="2417">
                  <c:v>2.4719999999999998E-3</c:v>
                </c:pt>
                <c:pt idx="2418">
                  <c:v>2.4729999999999999E-3</c:v>
                </c:pt>
                <c:pt idx="2419">
                  <c:v>2.4750000000000002E-3</c:v>
                </c:pt>
                <c:pt idx="2420">
                  <c:v>2.4789999999999999E-3</c:v>
                </c:pt>
                <c:pt idx="2421">
                  <c:v>2.4840000000000001E-3</c:v>
                </c:pt>
                <c:pt idx="2422">
                  <c:v>2.4910000000000002E-3</c:v>
                </c:pt>
                <c:pt idx="2423">
                  <c:v>2.4989999999999999E-3</c:v>
                </c:pt>
                <c:pt idx="2424">
                  <c:v>2.5089999999999999E-3</c:v>
                </c:pt>
                <c:pt idx="2425">
                  <c:v>2.5200000000000001E-3</c:v>
                </c:pt>
                <c:pt idx="2426">
                  <c:v>2.5330000000000001E-3</c:v>
                </c:pt>
                <c:pt idx="2427">
                  <c:v>2.5479999999999999E-3</c:v>
                </c:pt>
                <c:pt idx="2428">
                  <c:v>2.5639999999999999E-3</c:v>
                </c:pt>
                <c:pt idx="2429">
                  <c:v>2.581E-3</c:v>
                </c:pt>
                <c:pt idx="2430">
                  <c:v>2.5999999999999999E-3</c:v>
                </c:pt>
                <c:pt idx="2431">
                  <c:v>2.6210000000000001E-3</c:v>
                </c:pt>
                <c:pt idx="2432">
                  <c:v>2.643E-3</c:v>
                </c:pt>
                <c:pt idx="2433">
                  <c:v>2.666E-3</c:v>
                </c:pt>
                <c:pt idx="2434">
                  <c:v>2.6919999999999999E-3</c:v>
                </c:pt>
                <c:pt idx="2435">
                  <c:v>2.7179999999999999E-3</c:v>
                </c:pt>
                <c:pt idx="2436">
                  <c:v>2.7469999999999999E-3</c:v>
                </c:pt>
                <c:pt idx="2437">
                  <c:v>2.7759999999999998E-3</c:v>
                </c:pt>
                <c:pt idx="2438">
                  <c:v>2.8080000000000002E-3</c:v>
                </c:pt>
                <c:pt idx="2439">
                  <c:v>2.8410000000000002E-3</c:v>
                </c:pt>
                <c:pt idx="2440">
                  <c:v>2.875E-3</c:v>
                </c:pt>
                <c:pt idx="2441">
                  <c:v>2.911E-3</c:v>
                </c:pt>
                <c:pt idx="2442">
                  <c:v>2.9480000000000001E-3</c:v>
                </c:pt>
                <c:pt idx="2443">
                  <c:v>2.9870000000000001E-3</c:v>
                </c:pt>
                <c:pt idx="2444">
                  <c:v>3.0279999999999999E-3</c:v>
                </c:pt>
                <c:pt idx="2445">
                  <c:v>3.0699999999999998E-3</c:v>
                </c:pt>
                <c:pt idx="2446">
                  <c:v>3.114E-3</c:v>
                </c:pt>
                <c:pt idx="2447">
                  <c:v>3.1589999999999999E-3</c:v>
                </c:pt>
                <c:pt idx="2448">
                  <c:v>3.173E-3</c:v>
                </c:pt>
                <c:pt idx="2449">
                  <c:v>3.1549999999999998E-3</c:v>
                </c:pt>
                <c:pt idx="2450">
                  <c:v>3.1329999999999999E-3</c:v>
                </c:pt>
                <c:pt idx="2451">
                  <c:v>3.1120000000000002E-3</c:v>
                </c:pt>
                <c:pt idx="2452">
                  <c:v>3.0929999999999998E-3</c:v>
                </c:pt>
                <c:pt idx="2453">
                  <c:v>3.075E-3</c:v>
                </c:pt>
                <c:pt idx="2454">
                  <c:v>3.0439999999999998E-3</c:v>
                </c:pt>
                <c:pt idx="2455">
                  <c:v>3.0149999999999999E-3</c:v>
                </c:pt>
                <c:pt idx="2456">
                  <c:v>2.9870000000000001E-3</c:v>
                </c:pt>
                <c:pt idx="2457">
                  <c:v>2.9610000000000001E-3</c:v>
                </c:pt>
                <c:pt idx="2458">
                  <c:v>2.9359999999999998E-3</c:v>
                </c:pt>
                <c:pt idx="2459">
                  <c:v>2.9129999999999998E-3</c:v>
                </c:pt>
                <c:pt idx="2460">
                  <c:v>2.892E-3</c:v>
                </c:pt>
                <c:pt idx="2461">
                  <c:v>2.8500000000000001E-3</c:v>
                </c:pt>
                <c:pt idx="2462">
                  <c:v>2.81E-3</c:v>
                </c:pt>
                <c:pt idx="2463">
                  <c:v>2.771E-3</c:v>
                </c:pt>
                <c:pt idx="2464">
                  <c:v>2.7339999999999999E-3</c:v>
                </c:pt>
                <c:pt idx="2465">
                  <c:v>2.6979999999999999E-3</c:v>
                </c:pt>
                <c:pt idx="2466">
                  <c:v>2.6640000000000001E-3</c:v>
                </c:pt>
                <c:pt idx="2467">
                  <c:v>2.6319999999999998E-3</c:v>
                </c:pt>
                <c:pt idx="2468">
                  <c:v>2.601E-3</c:v>
                </c:pt>
                <c:pt idx="2469">
                  <c:v>2.5709999999999999E-3</c:v>
                </c:pt>
                <c:pt idx="2470">
                  <c:v>2.5430000000000001E-3</c:v>
                </c:pt>
                <c:pt idx="2471">
                  <c:v>2.5170000000000001E-3</c:v>
                </c:pt>
                <c:pt idx="2472">
                  <c:v>2.4919999999999999E-3</c:v>
                </c:pt>
                <c:pt idx="2473">
                  <c:v>2.4689999999999998E-3</c:v>
                </c:pt>
                <c:pt idx="2474">
                  <c:v>2.447E-3</c:v>
                </c:pt>
                <c:pt idx="2475">
                  <c:v>2.4269999999999999E-3</c:v>
                </c:pt>
                <c:pt idx="2476">
                  <c:v>2.408E-3</c:v>
                </c:pt>
                <c:pt idx="2477">
                  <c:v>2.3909999999999999E-3</c:v>
                </c:pt>
                <c:pt idx="2478">
                  <c:v>2.3749999999999999E-3</c:v>
                </c:pt>
                <c:pt idx="2479">
                  <c:v>2.3609999999999998E-3</c:v>
                </c:pt>
                <c:pt idx="2480">
                  <c:v>2.3479999999999998E-3</c:v>
                </c:pt>
                <c:pt idx="2481">
                  <c:v>2.3370000000000001E-3</c:v>
                </c:pt>
                <c:pt idx="2482">
                  <c:v>2.3280000000000002E-3</c:v>
                </c:pt>
                <c:pt idx="2483">
                  <c:v>2.32E-3</c:v>
                </c:pt>
                <c:pt idx="2484">
                  <c:v>2.3140000000000001E-3</c:v>
                </c:pt>
                <c:pt idx="2485">
                  <c:v>2.3089999999999999E-3</c:v>
                </c:pt>
                <c:pt idx="2486">
                  <c:v>2.3050000000000002E-3</c:v>
                </c:pt>
                <c:pt idx="2487">
                  <c:v>2.3040000000000001E-3</c:v>
                </c:pt>
                <c:pt idx="2488">
                  <c:v>2.3029999999999999E-3</c:v>
                </c:pt>
                <c:pt idx="2489">
                  <c:v>2.3050000000000002E-3</c:v>
                </c:pt>
                <c:pt idx="2490">
                  <c:v>2.307E-3</c:v>
                </c:pt>
                <c:pt idx="2491">
                  <c:v>2.3119999999999998E-3</c:v>
                </c:pt>
                <c:pt idx="2492">
                  <c:v>2.317E-3</c:v>
                </c:pt>
                <c:pt idx="2493">
                  <c:v>2.3249999999999998E-3</c:v>
                </c:pt>
                <c:pt idx="2494">
                  <c:v>2.3340000000000001E-3</c:v>
                </c:pt>
                <c:pt idx="2495">
                  <c:v>2.3440000000000002E-3</c:v>
                </c:pt>
                <c:pt idx="2496">
                  <c:v>2.356E-3</c:v>
                </c:pt>
                <c:pt idx="2497">
                  <c:v>2.3700000000000001E-3</c:v>
                </c:pt>
                <c:pt idx="2498">
                  <c:v>2.385E-3</c:v>
                </c:pt>
                <c:pt idx="2499">
                  <c:v>2.4020000000000001E-3</c:v>
                </c:pt>
                <c:pt idx="2500">
                  <c:v>2.4199999999999998E-3</c:v>
                </c:pt>
                <c:pt idx="2501">
                  <c:v>2.4390000000000002E-3</c:v>
                </c:pt>
                <c:pt idx="2502">
                  <c:v>2.4610000000000001E-3</c:v>
                </c:pt>
                <c:pt idx="2503">
                  <c:v>2.483E-3</c:v>
                </c:pt>
                <c:pt idx="2504">
                  <c:v>2.5079999999999998E-3</c:v>
                </c:pt>
                <c:pt idx="2505">
                  <c:v>2.5330000000000001E-3</c:v>
                </c:pt>
                <c:pt idx="2506">
                  <c:v>2.5609999999999999E-3</c:v>
                </c:pt>
                <c:pt idx="2507">
                  <c:v>2.5899999999999999E-3</c:v>
                </c:pt>
                <c:pt idx="2508">
                  <c:v>2.6199999999999999E-3</c:v>
                </c:pt>
                <c:pt idx="2509">
                  <c:v>2.6519999999999998E-3</c:v>
                </c:pt>
                <c:pt idx="2510">
                  <c:v>2.686E-3</c:v>
                </c:pt>
                <c:pt idx="2511">
                  <c:v>2.7209999999999999E-3</c:v>
                </c:pt>
                <c:pt idx="2512">
                  <c:v>2.7569999999999999E-3</c:v>
                </c:pt>
                <c:pt idx="2513">
                  <c:v>2.7950000000000002E-3</c:v>
                </c:pt>
                <c:pt idx="2514">
                  <c:v>2.8349999999999998E-3</c:v>
                </c:pt>
                <c:pt idx="2515">
                  <c:v>2.8760000000000001E-3</c:v>
                </c:pt>
                <c:pt idx="2516">
                  <c:v>2.8990000000000001E-3</c:v>
                </c:pt>
                <c:pt idx="2517">
                  <c:v>2.862E-3</c:v>
                </c:pt>
                <c:pt idx="2518">
                  <c:v>2.8249999999999998E-3</c:v>
                </c:pt>
                <c:pt idx="2519">
                  <c:v>2.7910000000000001E-3</c:v>
                </c:pt>
                <c:pt idx="2520">
                  <c:v>2.758E-3</c:v>
                </c:pt>
                <c:pt idx="2521">
                  <c:v>2.7260000000000001E-3</c:v>
                </c:pt>
                <c:pt idx="2522">
                  <c:v>2.696E-3</c:v>
                </c:pt>
                <c:pt idx="2523">
                  <c:v>2.6670000000000001E-3</c:v>
                </c:pt>
                <c:pt idx="2524">
                  <c:v>2.64E-3</c:v>
                </c:pt>
                <c:pt idx="2525">
                  <c:v>2.6150000000000001E-3</c:v>
                </c:pt>
                <c:pt idx="2526">
                  <c:v>2.591E-3</c:v>
                </c:pt>
                <c:pt idx="2527">
                  <c:v>2.5690000000000001E-3</c:v>
                </c:pt>
                <c:pt idx="2528">
                  <c:v>2.5479999999999999E-3</c:v>
                </c:pt>
                <c:pt idx="2529">
                  <c:v>2.529E-3</c:v>
                </c:pt>
                <c:pt idx="2530">
                  <c:v>2.4940000000000001E-3</c:v>
                </c:pt>
                <c:pt idx="2531">
                  <c:v>2.4620000000000002E-3</c:v>
                </c:pt>
                <c:pt idx="2532">
                  <c:v>2.431E-3</c:v>
                </c:pt>
                <c:pt idx="2533">
                  <c:v>2.4009999999999999E-3</c:v>
                </c:pt>
                <c:pt idx="2534">
                  <c:v>2.3739999999999998E-3</c:v>
                </c:pt>
                <c:pt idx="2535">
                  <c:v>2.3470000000000001E-3</c:v>
                </c:pt>
                <c:pt idx="2536">
                  <c:v>2.3219999999999998E-3</c:v>
                </c:pt>
                <c:pt idx="2537">
                  <c:v>2.2989999999999998E-3</c:v>
                </c:pt>
                <c:pt idx="2538">
                  <c:v>2.2769999999999999E-3</c:v>
                </c:pt>
                <c:pt idx="2539">
                  <c:v>2.2569999999999999E-3</c:v>
                </c:pt>
                <c:pt idx="2540">
                  <c:v>2.238E-3</c:v>
                </c:pt>
                <c:pt idx="2541">
                  <c:v>2.2209999999999999E-3</c:v>
                </c:pt>
                <c:pt idx="2542">
                  <c:v>2.2049999999999999E-3</c:v>
                </c:pt>
                <c:pt idx="2543">
                  <c:v>2.1909999999999998E-3</c:v>
                </c:pt>
                <c:pt idx="2544">
                  <c:v>2.1789999999999999E-3</c:v>
                </c:pt>
                <c:pt idx="2545">
                  <c:v>2.1679999999999998E-3</c:v>
                </c:pt>
                <c:pt idx="2546">
                  <c:v>2.1580000000000002E-3</c:v>
                </c:pt>
                <c:pt idx="2547">
                  <c:v>2.15E-3</c:v>
                </c:pt>
                <c:pt idx="2548">
                  <c:v>2.1440000000000001E-3</c:v>
                </c:pt>
                <c:pt idx="2549">
                  <c:v>2.1389999999999998E-3</c:v>
                </c:pt>
                <c:pt idx="2550">
                  <c:v>2.1350000000000002E-3</c:v>
                </c:pt>
                <c:pt idx="2551">
                  <c:v>2.1329999999999999E-3</c:v>
                </c:pt>
                <c:pt idx="2552">
                  <c:v>2.1329999999999999E-3</c:v>
                </c:pt>
                <c:pt idx="2553">
                  <c:v>2.134E-3</c:v>
                </c:pt>
                <c:pt idx="2554">
                  <c:v>2.137E-3</c:v>
                </c:pt>
                <c:pt idx="2555">
                  <c:v>2.1419999999999998E-3</c:v>
                </c:pt>
                <c:pt idx="2556">
                  <c:v>2.147E-3</c:v>
                </c:pt>
                <c:pt idx="2557">
                  <c:v>2.1549999999999998E-3</c:v>
                </c:pt>
                <c:pt idx="2558">
                  <c:v>2.1640000000000001E-3</c:v>
                </c:pt>
                <c:pt idx="2559">
                  <c:v>2.1740000000000002E-3</c:v>
                </c:pt>
                <c:pt idx="2560">
                  <c:v>2.186E-3</c:v>
                </c:pt>
                <c:pt idx="2561">
                  <c:v>2.2000000000000001E-3</c:v>
                </c:pt>
                <c:pt idx="2562">
                  <c:v>2.215E-3</c:v>
                </c:pt>
                <c:pt idx="2563">
                  <c:v>2.2309999999999999E-3</c:v>
                </c:pt>
                <c:pt idx="2564">
                  <c:v>2.2490000000000001E-3</c:v>
                </c:pt>
                <c:pt idx="2565">
                  <c:v>2.2690000000000002E-3</c:v>
                </c:pt>
                <c:pt idx="2566">
                  <c:v>2.2899999999999999E-3</c:v>
                </c:pt>
                <c:pt idx="2567">
                  <c:v>2.313E-3</c:v>
                </c:pt>
                <c:pt idx="2568">
                  <c:v>2.3370000000000001E-3</c:v>
                </c:pt>
                <c:pt idx="2569">
                  <c:v>2.3630000000000001E-3</c:v>
                </c:pt>
                <c:pt idx="2570">
                  <c:v>2.3900000000000002E-3</c:v>
                </c:pt>
                <c:pt idx="2571">
                  <c:v>2.4190000000000001E-3</c:v>
                </c:pt>
                <c:pt idx="2572">
                  <c:v>2.4499999999999999E-3</c:v>
                </c:pt>
                <c:pt idx="2573">
                  <c:v>2.4819999999999998E-3</c:v>
                </c:pt>
                <c:pt idx="2574">
                  <c:v>2.5149999999999999E-3</c:v>
                </c:pt>
                <c:pt idx="2575">
                  <c:v>2.5500000000000002E-3</c:v>
                </c:pt>
                <c:pt idx="2576">
                  <c:v>2.5869999999999999E-3</c:v>
                </c:pt>
                <c:pt idx="2577">
                  <c:v>2.6250000000000002E-3</c:v>
                </c:pt>
                <c:pt idx="2578">
                  <c:v>2.6649999999999998E-3</c:v>
                </c:pt>
                <c:pt idx="2579">
                  <c:v>2.7060000000000001E-3</c:v>
                </c:pt>
                <c:pt idx="2580">
                  <c:v>2.748E-3</c:v>
                </c:pt>
                <c:pt idx="2581">
                  <c:v>2.7929999999999999E-3</c:v>
                </c:pt>
                <c:pt idx="2582">
                  <c:v>2.8379999999999998E-3</c:v>
                </c:pt>
                <c:pt idx="2583">
                  <c:v>2.8860000000000001E-3</c:v>
                </c:pt>
                <c:pt idx="2584">
                  <c:v>2.9350000000000001E-3</c:v>
                </c:pt>
                <c:pt idx="2585">
                  <c:v>2.892E-3</c:v>
                </c:pt>
                <c:pt idx="2586">
                  <c:v>2.8410000000000002E-3</c:v>
                </c:pt>
                <c:pt idx="2587">
                  <c:v>2.7920000000000002E-3</c:v>
                </c:pt>
                <c:pt idx="2588">
                  <c:v>2.7439999999999999E-3</c:v>
                </c:pt>
                <c:pt idx="2589">
                  <c:v>2.6979999999999999E-3</c:v>
                </c:pt>
                <c:pt idx="2590">
                  <c:v>2.6540000000000001E-3</c:v>
                </c:pt>
                <c:pt idx="2591">
                  <c:v>2.611E-3</c:v>
                </c:pt>
                <c:pt idx="2592">
                  <c:v>2.5690000000000001E-3</c:v>
                </c:pt>
                <c:pt idx="2593">
                  <c:v>2.529E-3</c:v>
                </c:pt>
                <c:pt idx="2594">
                  <c:v>2.4910000000000002E-3</c:v>
                </c:pt>
                <c:pt idx="2595">
                  <c:v>2.454E-3</c:v>
                </c:pt>
                <c:pt idx="2596">
                  <c:v>2.4190000000000001E-3</c:v>
                </c:pt>
                <c:pt idx="2597">
                  <c:v>2.385E-3</c:v>
                </c:pt>
                <c:pt idx="2598">
                  <c:v>2.3530000000000001E-3</c:v>
                </c:pt>
                <c:pt idx="2599">
                  <c:v>2.3219999999999998E-3</c:v>
                </c:pt>
                <c:pt idx="2600">
                  <c:v>2.2929999999999999E-3</c:v>
                </c:pt>
                <c:pt idx="2601">
                  <c:v>2.2650000000000001E-3</c:v>
                </c:pt>
                <c:pt idx="2602">
                  <c:v>2.2390000000000001E-3</c:v>
                </c:pt>
                <c:pt idx="2603">
                  <c:v>2.2139999999999998E-3</c:v>
                </c:pt>
                <c:pt idx="2604">
                  <c:v>2.1909999999999998E-3</c:v>
                </c:pt>
                <c:pt idx="2605">
                  <c:v>2.1700000000000001E-3</c:v>
                </c:pt>
                <c:pt idx="2606">
                  <c:v>2.15E-3</c:v>
                </c:pt>
                <c:pt idx="2607">
                  <c:v>2.1310000000000001E-3</c:v>
                </c:pt>
                <c:pt idx="2608">
                  <c:v>2.1150000000000001E-3</c:v>
                </c:pt>
                <c:pt idx="2609">
                  <c:v>2.0990000000000002E-3</c:v>
                </c:pt>
                <c:pt idx="2610">
                  <c:v>2.085E-3</c:v>
                </c:pt>
                <c:pt idx="2611">
                  <c:v>2.0730000000000002E-3</c:v>
                </c:pt>
                <c:pt idx="2612">
                  <c:v>2.062E-3</c:v>
                </c:pt>
                <c:pt idx="2613">
                  <c:v>2.0530000000000001E-3</c:v>
                </c:pt>
                <c:pt idx="2614">
                  <c:v>2.0460000000000001E-3</c:v>
                </c:pt>
                <c:pt idx="2615">
                  <c:v>2.039E-3</c:v>
                </c:pt>
                <c:pt idx="2616">
                  <c:v>2.0349999999999999E-3</c:v>
                </c:pt>
                <c:pt idx="2617">
                  <c:v>2.032E-3</c:v>
                </c:pt>
                <c:pt idx="2618">
                  <c:v>2.0300000000000001E-3</c:v>
                </c:pt>
                <c:pt idx="2619">
                  <c:v>2.0300000000000001E-3</c:v>
                </c:pt>
                <c:pt idx="2620">
                  <c:v>2.032E-3</c:v>
                </c:pt>
                <c:pt idx="2621">
                  <c:v>2.0349999999999999E-3</c:v>
                </c:pt>
                <c:pt idx="2622">
                  <c:v>2.039E-3</c:v>
                </c:pt>
                <c:pt idx="2623">
                  <c:v>2.0449999999999999E-3</c:v>
                </c:pt>
                <c:pt idx="2624">
                  <c:v>2.0530000000000001E-3</c:v>
                </c:pt>
                <c:pt idx="2625">
                  <c:v>2.062E-3</c:v>
                </c:pt>
                <c:pt idx="2626">
                  <c:v>2.0730000000000002E-3</c:v>
                </c:pt>
                <c:pt idx="2627">
                  <c:v>2.085E-3</c:v>
                </c:pt>
                <c:pt idx="2628">
                  <c:v>2.0990000000000002E-3</c:v>
                </c:pt>
                <c:pt idx="2629">
                  <c:v>2.1150000000000001E-3</c:v>
                </c:pt>
                <c:pt idx="2630">
                  <c:v>2.1320000000000002E-3</c:v>
                </c:pt>
                <c:pt idx="2631">
                  <c:v>2.15E-3</c:v>
                </c:pt>
                <c:pt idx="2632">
                  <c:v>2.1700000000000001E-3</c:v>
                </c:pt>
                <c:pt idx="2633">
                  <c:v>2.1909999999999998E-3</c:v>
                </c:pt>
                <c:pt idx="2634">
                  <c:v>2.2139999999999998E-3</c:v>
                </c:pt>
                <c:pt idx="2635">
                  <c:v>2.2390000000000001E-3</c:v>
                </c:pt>
                <c:pt idx="2636">
                  <c:v>2.2650000000000001E-3</c:v>
                </c:pt>
                <c:pt idx="2637">
                  <c:v>2.2929999999999999E-3</c:v>
                </c:pt>
                <c:pt idx="2638">
                  <c:v>2.3219999999999998E-3</c:v>
                </c:pt>
                <c:pt idx="2639">
                  <c:v>2.3530000000000001E-3</c:v>
                </c:pt>
                <c:pt idx="2640">
                  <c:v>2.385E-3</c:v>
                </c:pt>
                <c:pt idx="2641">
                  <c:v>2.4190000000000001E-3</c:v>
                </c:pt>
                <c:pt idx="2642">
                  <c:v>2.454E-3</c:v>
                </c:pt>
                <c:pt idx="2643">
                  <c:v>2.4910000000000002E-3</c:v>
                </c:pt>
                <c:pt idx="2644">
                  <c:v>2.529E-3</c:v>
                </c:pt>
                <c:pt idx="2645">
                  <c:v>2.5690000000000001E-3</c:v>
                </c:pt>
                <c:pt idx="2646">
                  <c:v>2.611E-3</c:v>
                </c:pt>
                <c:pt idx="2647">
                  <c:v>2.6540000000000001E-3</c:v>
                </c:pt>
                <c:pt idx="2648">
                  <c:v>2.6979999999999999E-3</c:v>
                </c:pt>
                <c:pt idx="2649">
                  <c:v>2.7439999999999999E-3</c:v>
                </c:pt>
                <c:pt idx="2650">
                  <c:v>2.7920000000000002E-3</c:v>
                </c:pt>
                <c:pt idx="2651">
                  <c:v>2.8410000000000002E-3</c:v>
                </c:pt>
                <c:pt idx="2652">
                  <c:v>2.892E-3</c:v>
                </c:pt>
                <c:pt idx="2653">
                  <c:v>2.928E-3</c:v>
                </c:pt>
                <c:pt idx="2654">
                  <c:v>2.967E-3</c:v>
                </c:pt>
                <c:pt idx="2655">
                  <c:v>3.0070000000000001E-3</c:v>
                </c:pt>
                <c:pt idx="2656">
                  <c:v>3.0479999999999999E-3</c:v>
                </c:pt>
                <c:pt idx="2657">
                  <c:v>3.091E-3</c:v>
                </c:pt>
                <c:pt idx="2658">
                  <c:v>3.1350000000000002E-3</c:v>
                </c:pt>
                <c:pt idx="2659">
                  <c:v>3.1809999999999998E-3</c:v>
                </c:pt>
                <c:pt idx="2660">
                  <c:v>3.2290000000000001E-3</c:v>
                </c:pt>
                <c:pt idx="2661">
                  <c:v>3.2780000000000001E-3</c:v>
                </c:pt>
                <c:pt idx="2662">
                  <c:v>3.3279999999999998E-3</c:v>
                </c:pt>
                <c:pt idx="2663">
                  <c:v>3.3800000000000002E-3</c:v>
                </c:pt>
                <c:pt idx="2664">
                  <c:v>3.434E-3</c:v>
                </c:pt>
                <c:pt idx="2665">
                  <c:v>3.4889999999999999E-3</c:v>
                </c:pt>
                <c:pt idx="2666">
                  <c:v>3.5460000000000001E-3</c:v>
                </c:pt>
                <c:pt idx="2667">
                  <c:v>3.604E-3</c:v>
                </c:pt>
                <c:pt idx="2668">
                  <c:v>3.6640000000000002E-3</c:v>
                </c:pt>
                <c:pt idx="2669">
                  <c:v>3.725E-3</c:v>
                </c:pt>
                <c:pt idx="2670">
                  <c:v>3.7880000000000001E-3</c:v>
                </c:pt>
                <c:pt idx="2671">
                  <c:v>3.8530000000000001E-3</c:v>
                </c:pt>
                <c:pt idx="2672">
                  <c:v>3.9189999999999997E-3</c:v>
                </c:pt>
                <c:pt idx="2673">
                  <c:v>3.986E-3</c:v>
                </c:pt>
                <c:pt idx="2674">
                  <c:v>4.0549999999999996E-3</c:v>
                </c:pt>
                <c:pt idx="2675">
                  <c:v>4.1260000000000003E-3</c:v>
                </c:pt>
                <c:pt idx="2676">
                  <c:v>4.1980000000000003E-3</c:v>
                </c:pt>
                <c:pt idx="2677">
                  <c:v>4.2709999999999996E-3</c:v>
                </c:pt>
                <c:pt idx="2678">
                  <c:v>4.346E-3</c:v>
                </c:pt>
                <c:pt idx="2679">
                  <c:v>4.4229999999999998E-3</c:v>
                </c:pt>
                <c:pt idx="2680">
                  <c:v>4.5009999999999998E-3</c:v>
                </c:pt>
                <c:pt idx="2681">
                  <c:v>4.581E-3</c:v>
                </c:pt>
                <c:pt idx="2682">
                  <c:v>4.6620000000000003E-3</c:v>
                </c:pt>
                <c:pt idx="2683">
                  <c:v>4.7450000000000001E-3</c:v>
                </c:pt>
                <c:pt idx="2684">
                  <c:v>4.8300000000000001E-3</c:v>
                </c:pt>
                <c:pt idx="2685">
                  <c:v>4.9360000000000003E-3</c:v>
                </c:pt>
                <c:pt idx="2686">
                  <c:v>4.5869999999999999E-3</c:v>
                </c:pt>
                <c:pt idx="2687">
                  <c:v>3.7820000000000002E-3</c:v>
                </c:pt>
                <c:pt idx="2688">
                  <c:v>2.7620000000000001E-3</c:v>
                </c:pt>
                <c:pt idx="2689">
                  <c:v>1.8580000000000001E-3</c:v>
                </c:pt>
                <c:pt idx="2690">
                  <c:v>1.3979999999999999E-3</c:v>
                </c:pt>
                <c:pt idx="2691">
                  <c:v>1.5410000000000001E-3</c:v>
                </c:pt>
                <c:pt idx="2692">
                  <c:v>1.794E-3</c:v>
                </c:pt>
                <c:pt idx="2693">
                  <c:v>2.4819999999999998E-3</c:v>
                </c:pt>
                <c:pt idx="2694">
                  <c:v>3.163E-3</c:v>
                </c:pt>
                <c:pt idx="2695">
                  <c:v>3.5669999999999999E-3</c:v>
                </c:pt>
                <c:pt idx="2696">
                  <c:v>3.6679999999999998E-3</c:v>
                </c:pt>
                <c:pt idx="2697">
                  <c:v>3.5969999999999999E-3</c:v>
                </c:pt>
                <c:pt idx="2698">
                  <c:v>3.728E-3</c:v>
                </c:pt>
                <c:pt idx="2699">
                  <c:v>4.5100000000000001E-3</c:v>
                </c:pt>
                <c:pt idx="2700">
                  <c:v>5.9709999999999997E-3</c:v>
                </c:pt>
                <c:pt idx="2701">
                  <c:v>7.6530000000000001E-3</c:v>
                </c:pt>
                <c:pt idx="2702">
                  <c:v>9.0709999999999992E-3</c:v>
                </c:pt>
                <c:pt idx="2703">
                  <c:v>1.0168E-2</c:v>
                </c:pt>
                <c:pt idx="2704">
                  <c:v>1.1298000000000001E-2</c:v>
                </c:pt>
                <c:pt idx="2705">
                  <c:v>1.2751E-2</c:v>
                </c:pt>
                <c:pt idx="2706">
                  <c:v>1.4387E-2</c:v>
                </c:pt>
                <c:pt idx="2707">
                  <c:v>1.5653E-2</c:v>
                </c:pt>
                <c:pt idx="2708">
                  <c:v>1.6084000000000001E-2</c:v>
                </c:pt>
                <c:pt idx="2709">
                  <c:v>1.5779999999999999E-2</c:v>
                </c:pt>
                <c:pt idx="2710">
                  <c:v>1.5275E-2</c:v>
                </c:pt>
                <c:pt idx="2711">
                  <c:v>1.5041000000000001E-2</c:v>
                </c:pt>
                <c:pt idx="2712">
                  <c:v>1.4912999999999999E-2</c:v>
                </c:pt>
                <c:pt idx="2713">
                  <c:v>1.4367E-2</c:v>
                </c:pt>
                <c:pt idx="2714">
                  <c:v>1.3346E-2</c:v>
                </c:pt>
                <c:pt idx="2715">
                  <c:v>1.2232E-2</c:v>
                </c:pt>
                <c:pt idx="2716">
                  <c:v>1.1344999999999999E-2</c:v>
                </c:pt>
                <c:pt idx="2717">
                  <c:v>1.0558E-2</c:v>
                </c:pt>
                <c:pt idx="2718">
                  <c:v>9.4190000000000003E-3</c:v>
                </c:pt>
                <c:pt idx="2719">
                  <c:v>7.8359999999999992E-3</c:v>
                </c:pt>
                <c:pt idx="2720">
                  <c:v>6.2290000000000002E-3</c:v>
                </c:pt>
                <c:pt idx="2721">
                  <c:v>4.993E-3</c:v>
                </c:pt>
                <c:pt idx="2722">
                  <c:v>4.2220000000000001E-3</c:v>
                </c:pt>
                <c:pt idx="2723">
                  <c:v>3.8470000000000002E-3</c:v>
                </c:pt>
                <c:pt idx="2724">
                  <c:v>3.2460000000000002E-3</c:v>
                </c:pt>
                <c:pt idx="2725">
                  <c:v>3.1640000000000001E-3</c:v>
                </c:pt>
                <c:pt idx="2726">
                  <c:v>3.0739999999999999E-3</c:v>
                </c:pt>
                <c:pt idx="2727">
                  <c:v>3.0140000000000002E-3</c:v>
                </c:pt>
                <c:pt idx="2728">
                  <c:v>2.892E-3</c:v>
                </c:pt>
                <c:pt idx="2729">
                  <c:v>2.9940000000000001E-3</c:v>
                </c:pt>
                <c:pt idx="2730">
                  <c:v>3.578E-3</c:v>
                </c:pt>
                <c:pt idx="2731">
                  <c:v>4.7060000000000001E-3</c:v>
                </c:pt>
                <c:pt idx="2732">
                  <c:v>6.4289999999999998E-3</c:v>
                </c:pt>
                <c:pt idx="2733">
                  <c:v>8.6739999999999994E-3</c:v>
                </c:pt>
                <c:pt idx="2734">
                  <c:v>1.1110999999999999E-2</c:v>
                </c:pt>
                <c:pt idx="2735">
                  <c:v>1.3317000000000001E-2</c:v>
                </c:pt>
                <c:pt idx="2736">
                  <c:v>1.5001E-2</c:v>
                </c:pt>
                <c:pt idx="2737">
                  <c:v>1.6486000000000001E-2</c:v>
                </c:pt>
                <c:pt idx="2738">
                  <c:v>1.8689999999999998E-2</c:v>
                </c:pt>
                <c:pt idx="2739">
                  <c:v>2.2325000000000001E-2</c:v>
                </c:pt>
                <c:pt idx="2740">
                  <c:v>2.7435000000000001E-2</c:v>
                </c:pt>
                <c:pt idx="2741">
                  <c:v>3.3321000000000003E-2</c:v>
                </c:pt>
                <c:pt idx="2742">
                  <c:v>3.9175000000000001E-2</c:v>
                </c:pt>
                <c:pt idx="2743">
                  <c:v>4.496E-2</c:v>
                </c:pt>
                <c:pt idx="2744">
                  <c:v>5.1046000000000001E-2</c:v>
                </c:pt>
                <c:pt idx="2745">
                  <c:v>5.7549999999999997E-2</c:v>
                </c:pt>
                <c:pt idx="2746">
                  <c:v>6.4427999999999999E-2</c:v>
                </c:pt>
                <c:pt idx="2747">
                  <c:v>7.1719000000000005E-2</c:v>
                </c:pt>
                <c:pt idx="2748">
                  <c:v>7.9476000000000005E-2</c:v>
                </c:pt>
                <c:pt idx="2749">
                  <c:v>8.7645000000000001E-2</c:v>
                </c:pt>
                <c:pt idx="2750">
                  <c:v>9.6085000000000004E-2</c:v>
                </c:pt>
                <c:pt idx="2751">
                  <c:v>0.104694</c:v>
                </c:pt>
                <c:pt idx="2752">
                  <c:v>0.11337</c:v>
                </c:pt>
                <c:pt idx="2753">
                  <c:v>0.121767</c:v>
                </c:pt>
                <c:pt idx="2754">
                  <c:v>0.12962099999999999</c:v>
                </c:pt>
                <c:pt idx="2755">
                  <c:v>0.137019</c:v>
                </c:pt>
                <c:pt idx="2756">
                  <c:v>0.14415800000000001</c:v>
                </c:pt>
                <c:pt idx="2757">
                  <c:v>0.15099299999999999</c:v>
                </c:pt>
                <c:pt idx="2758">
                  <c:v>0.157109</c:v>
                </c:pt>
                <c:pt idx="2759">
                  <c:v>0.16226299999999999</c:v>
                </c:pt>
                <c:pt idx="2760">
                  <c:v>0.16664499999999999</c:v>
                </c:pt>
                <c:pt idx="2761">
                  <c:v>0.17056299999999999</c:v>
                </c:pt>
                <c:pt idx="2762">
                  <c:v>0.17422699999999999</c:v>
                </c:pt>
                <c:pt idx="2763">
                  <c:v>0.17766100000000001</c:v>
                </c:pt>
                <c:pt idx="2764">
                  <c:v>0.18068000000000001</c:v>
                </c:pt>
                <c:pt idx="2765">
                  <c:v>0.182669</c:v>
                </c:pt>
                <c:pt idx="2766">
                  <c:v>0.18237</c:v>
                </c:pt>
                <c:pt idx="2767">
                  <c:v>0.179314</c:v>
                </c:pt>
                <c:pt idx="2768">
                  <c:v>0.174178</c:v>
                </c:pt>
                <c:pt idx="2769">
                  <c:v>0.167828</c:v>
                </c:pt>
                <c:pt idx="2770">
                  <c:v>0.16103300000000001</c:v>
                </c:pt>
                <c:pt idx="2771">
                  <c:v>0.154165</c:v>
                </c:pt>
                <c:pt idx="2772">
                  <c:v>0.14718300000000001</c:v>
                </c:pt>
                <c:pt idx="2773">
                  <c:v>0.14019499999999999</c:v>
                </c:pt>
                <c:pt idx="2774">
                  <c:v>0.133546</c:v>
                </c:pt>
                <c:pt idx="2775">
                  <c:v>0.12738099999999999</c:v>
                </c:pt>
                <c:pt idx="2776">
                  <c:v>0.121576</c:v>
                </c:pt>
                <c:pt idx="2777">
                  <c:v>0.116212</c:v>
                </c:pt>
                <c:pt idx="2778">
                  <c:v>0.111848</c:v>
                </c:pt>
                <c:pt idx="2779">
                  <c:v>0.10898099999999999</c:v>
                </c:pt>
                <c:pt idx="2780">
                  <c:v>0.107474</c:v>
                </c:pt>
                <c:pt idx="2781">
                  <c:v>0.106615</c:v>
                </c:pt>
                <c:pt idx="2782">
                  <c:v>0.10571</c:v>
                </c:pt>
                <c:pt idx="2783">
                  <c:v>0.104822</c:v>
                </c:pt>
                <c:pt idx="2784">
                  <c:v>0.10453900000000001</c:v>
                </c:pt>
                <c:pt idx="2785">
                  <c:v>0.105306</c:v>
                </c:pt>
                <c:pt idx="2786">
                  <c:v>0.107324</c:v>
                </c:pt>
                <c:pt idx="2787">
                  <c:v>0.110511</c:v>
                </c:pt>
                <c:pt idx="2788">
                  <c:v>0.113991</c:v>
                </c:pt>
                <c:pt idx="2789">
                  <c:v>0.115885</c:v>
                </c:pt>
                <c:pt idx="2790">
                  <c:v>0.114983</c:v>
                </c:pt>
                <c:pt idx="2791">
                  <c:v>0.112162</c:v>
                </c:pt>
                <c:pt idx="2792">
                  <c:v>0.108781</c:v>
                </c:pt>
                <c:pt idx="2793">
                  <c:v>0.105153</c:v>
                </c:pt>
                <c:pt idx="2794">
                  <c:v>0.101091</c:v>
                </c:pt>
                <c:pt idx="2795">
                  <c:v>9.6478999999999995E-2</c:v>
                </c:pt>
                <c:pt idx="2796">
                  <c:v>9.1569999999999999E-2</c:v>
                </c:pt>
                <c:pt idx="2797">
                  <c:v>8.7042999999999995E-2</c:v>
                </c:pt>
                <c:pt idx="2798">
                  <c:v>8.3463999999999997E-2</c:v>
                </c:pt>
                <c:pt idx="2799">
                  <c:v>8.0889000000000003E-2</c:v>
                </c:pt>
                <c:pt idx="2800">
                  <c:v>7.9093999999999998E-2</c:v>
                </c:pt>
                <c:pt idx="2801">
                  <c:v>7.8018000000000004E-2</c:v>
                </c:pt>
                <c:pt idx="2802">
                  <c:v>7.7835000000000001E-2</c:v>
                </c:pt>
                <c:pt idx="2803">
                  <c:v>7.8618999999999994E-2</c:v>
                </c:pt>
                <c:pt idx="2804">
                  <c:v>8.0133999999999997E-2</c:v>
                </c:pt>
                <c:pt idx="2805">
                  <c:v>8.2074999999999995E-2</c:v>
                </c:pt>
                <c:pt idx="2806">
                  <c:v>8.4388000000000005E-2</c:v>
                </c:pt>
                <c:pt idx="2807">
                  <c:v>8.7160000000000001E-2</c:v>
                </c:pt>
                <c:pt idx="2808">
                  <c:v>9.0456999999999996E-2</c:v>
                </c:pt>
                <c:pt idx="2809">
                  <c:v>9.4412999999999997E-2</c:v>
                </c:pt>
                <c:pt idx="2810">
                  <c:v>9.9165000000000003E-2</c:v>
                </c:pt>
                <c:pt idx="2811">
                  <c:v>0.104562</c:v>
                </c:pt>
                <c:pt idx="2812">
                  <c:v>0.109843</c:v>
                </c:pt>
                <c:pt idx="2813">
                  <c:v>0.113528</c:v>
                </c:pt>
                <c:pt idx="2814">
                  <c:v>0.115354</c:v>
                </c:pt>
                <c:pt idx="2815">
                  <c:v>0.116996</c:v>
                </c:pt>
                <c:pt idx="2816">
                  <c:v>0.119448</c:v>
                </c:pt>
                <c:pt idx="2817">
                  <c:v>0.12303699999999999</c:v>
                </c:pt>
                <c:pt idx="2818">
                  <c:v>0.12784799999999999</c:v>
                </c:pt>
                <c:pt idx="2819">
                  <c:v>0.133323</c:v>
                </c:pt>
                <c:pt idx="2820">
                  <c:v>0.138852</c:v>
                </c:pt>
                <c:pt idx="2821">
                  <c:v>0.14521800000000001</c:v>
                </c:pt>
                <c:pt idx="2822">
                  <c:v>0.15331400000000001</c:v>
                </c:pt>
                <c:pt idx="2823">
                  <c:v>0.16336899999999999</c:v>
                </c:pt>
                <c:pt idx="2824">
                  <c:v>0.17540800000000001</c:v>
                </c:pt>
                <c:pt idx="2825">
                  <c:v>0.18956999999999999</c:v>
                </c:pt>
                <c:pt idx="2826">
                  <c:v>0.20586599999999999</c:v>
                </c:pt>
                <c:pt idx="2827">
                  <c:v>0.22394500000000001</c:v>
                </c:pt>
                <c:pt idx="2828">
                  <c:v>0.24331900000000001</c:v>
                </c:pt>
                <c:pt idx="2829">
                  <c:v>0.26359700000000003</c:v>
                </c:pt>
                <c:pt idx="2830">
                  <c:v>0.28447899999999998</c:v>
                </c:pt>
                <c:pt idx="2831">
                  <c:v>0.30586000000000002</c:v>
                </c:pt>
                <c:pt idx="2832">
                  <c:v>0.328067</c:v>
                </c:pt>
                <c:pt idx="2833">
                  <c:v>0.35164699999999999</c:v>
                </c:pt>
                <c:pt idx="2834">
                  <c:v>0.37671500000000002</c:v>
                </c:pt>
                <c:pt idx="2835">
                  <c:v>0.402007</c:v>
                </c:pt>
                <c:pt idx="2836">
                  <c:v>0.42457299999999998</c:v>
                </c:pt>
                <c:pt idx="2837">
                  <c:v>0.44352200000000003</c:v>
                </c:pt>
                <c:pt idx="2838">
                  <c:v>0.46146199999999998</c:v>
                </c:pt>
                <c:pt idx="2839">
                  <c:v>0.48102200000000001</c:v>
                </c:pt>
                <c:pt idx="2840">
                  <c:v>0.50215699999999996</c:v>
                </c:pt>
                <c:pt idx="2841">
                  <c:v>0.52367900000000001</c:v>
                </c:pt>
                <c:pt idx="2842">
                  <c:v>0.54432800000000003</c:v>
                </c:pt>
                <c:pt idx="2843">
                  <c:v>0.56368799999999997</c:v>
                </c:pt>
                <c:pt idx="2844">
                  <c:v>0.58295200000000003</c:v>
                </c:pt>
                <c:pt idx="2845">
                  <c:v>0.60402599999999995</c:v>
                </c:pt>
                <c:pt idx="2846">
                  <c:v>0.62732100000000002</c:v>
                </c:pt>
                <c:pt idx="2847">
                  <c:v>0.65210800000000002</c:v>
                </c:pt>
                <c:pt idx="2848">
                  <c:v>0.67709600000000003</c:v>
                </c:pt>
                <c:pt idx="2849">
                  <c:v>0.70146600000000003</c:v>
                </c:pt>
                <c:pt idx="2850">
                  <c:v>0.72608300000000003</c:v>
                </c:pt>
                <c:pt idx="2851">
                  <c:v>0.75197499999999995</c:v>
                </c:pt>
                <c:pt idx="2852">
                  <c:v>0.77928299999999995</c:v>
                </c:pt>
                <c:pt idx="2853">
                  <c:v>0.80746099999999998</c:v>
                </c:pt>
                <c:pt idx="2854">
                  <c:v>0.83597399999999999</c:v>
                </c:pt>
                <c:pt idx="2855">
                  <c:v>0.86487899999999995</c:v>
                </c:pt>
                <c:pt idx="2856">
                  <c:v>0.89412000000000003</c:v>
                </c:pt>
                <c:pt idx="2857">
                  <c:v>0.92255399999999999</c:v>
                </c:pt>
                <c:pt idx="2858">
                  <c:v>0.94888799999999995</c:v>
                </c:pt>
                <c:pt idx="2859">
                  <c:v>0.97280800000000001</c:v>
                </c:pt>
                <c:pt idx="2860">
                  <c:v>0.99500900000000003</c:v>
                </c:pt>
                <c:pt idx="2861">
                  <c:v>1.0180560000000001</c:v>
                </c:pt>
                <c:pt idx="2862">
                  <c:v>1.0435810000000001</c:v>
                </c:pt>
                <c:pt idx="2863">
                  <c:v>1.071097</c:v>
                </c:pt>
                <c:pt idx="2864">
                  <c:v>1.0997220000000001</c:v>
                </c:pt>
                <c:pt idx="2865">
                  <c:v>1.128409</c:v>
                </c:pt>
                <c:pt idx="2866">
                  <c:v>1.156312</c:v>
                </c:pt>
                <c:pt idx="2867">
                  <c:v>1.1837880000000001</c:v>
                </c:pt>
                <c:pt idx="2868">
                  <c:v>1.2120709999999999</c:v>
                </c:pt>
                <c:pt idx="2869">
                  <c:v>1.2417370000000001</c:v>
                </c:pt>
                <c:pt idx="2870">
                  <c:v>1.272386</c:v>
                </c:pt>
                <c:pt idx="2871">
                  <c:v>1.3032189999999999</c:v>
                </c:pt>
                <c:pt idx="2872">
                  <c:v>1.333763</c:v>
                </c:pt>
                <c:pt idx="2873">
                  <c:v>1.3646910000000001</c:v>
                </c:pt>
                <c:pt idx="2874">
                  <c:v>1.397268</c:v>
                </c:pt>
                <c:pt idx="2875">
                  <c:v>1.431478</c:v>
                </c:pt>
                <c:pt idx="2876">
                  <c:v>1.466542</c:v>
                </c:pt>
                <c:pt idx="2877">
                  <c:v>1.5018260000000001</c:v>
                </c:pt>
                <c:pt idx="2878">
                  <c:v>1.5366770000000001</c:v>
                </c:pt>
                <c:pt idx="2879">
                  <c:v>1.568662</c:v>
                </c:pt>
                <c:pt idx="2880">
                  <c:v>1.5936710000000001</c:v>
                </c:pt>
                <c:pt idx="2881">
                  <c:v>1.614114</c:v>
                </c:pt>
                <c:pt idx="2882">
                  <c:v>1.6346810000000001</c:v>
                </c:pt>
                <c:pt idx="2883">
                  <c:v>1.657394</c:v>
                </c:pt>
                <c:pt idx="2884">
                  <c:v>1.6820820000000001</c:v>
                </c:pt>
                <c:pt idx="2885">
                  <c:v>1.7078610000000001</c:v>
                </c:pt>
                <c:pt idx="2886">
                  <c:v>1.733905</c:v>
                </c:pt>
                <c:pt idx="2887">
                  <c:v>1.759199</c:v>
                </c:pt>
                <c:pt idx="2888">
                  <c:v>1.782254</c:v>
                </c:pt>
                <c:pt idx="2889">
                  <c:v>1.80159</c:v>
                </c:pt>
                <c:pt idx="2890">
                  <c:v>1.817137</c:v>
                </c:pt>
                <c:pt idx="2891">
                  <c:v>1.8309120000000001</c:v>
                </c:pt>
                <c:pt idx="2892">
                  <c:v>1.84504</c:v>
                </c:pt>
                <c:pt idx="2893">
                  <c:v>1.8600019999999999</c:v>
                </c:pt>
                <c:pt idx="2894">
                  <c:v>1.875345</c:v>
                </c:pt>
                <c:pt idx="2895">
                  <c:v>1.890698</c:v>
                </c:pt>
                <c:pt idx="2896">
                  <c:v>1.905986</c:v>
                </c:pt>
                <c:pt idx="2897">
                  <c:v>1.921208</c:v>
                </c:pt>
                <c:pt idx="2898">
                  <c:v>1.9363779999999999</c:v>
                </c:pt>
                <c:pt idx="2899">
                  <c:v>1.9514609999999999</c:v>
                </c:pt>
                <c:pt idx="2900">
                  <c:v>1.965986</c:v>
                </c:pt>
                <c:pt idx="2901">
                  <c:v>1.978775</c:v>
                </c:pt>
                <c:pt idx="2902">
                  <c:v>1.988165</c:v>
                </c:pt>
                <c:pt idx="2903">
                  <c:v>1.9926349999999999</c:v>
                </c:pt>
                <c:pt idx="2904">
                  <c:v>1.9927760000000001</c:v>
                </c:pt>
                <c:pt idx="2905">
                  <c:v>1.9928779999999999</c:v>
                </c:pt>
                <c:pt idx="2906">
                  <c:v>1.9941770000000001</c:v>
                </c:pt>
                <c:pt idx="2907">
                  <c:v>1.9960260000000001</c:v>
                </c:pt>
                <c:pt idx="2908">
                  <c:v>1.998089</c:v>
                </c:pt>
                <c:pt idx="2909">
                  <c:v>1.999725</c:v>
                </c:pt>
                <c:pt idx="2910">
                  <c:v>2</c:v>
                </c:pt>
                <c:pt idx="2911">
                  <c:v>1.998095</c:v>
                </c:pt>
                <c:pt idx="2912">
                  <c:v>1.993803</c:v>
                </c:pt>
                <c:pt idx="2913">
                  <c:v>1.987835</c:v>
                </c:pt>
                <c:pt idx="2914">
                  <c:v>1.9815640000000001</c:v>
                </c:pt>
                <c:pt idx="2915">
                  <c:v>1.975921</c:v>
                </c:pt>
                <c:pt idx="2916">
                  <c:v>1.97062</c:v>
                </c:pt>
                <c:pt idx="2917">
                  <c:v>1.965163</c:v>
                </c:pt>
                <c:pt idx="2918">
                  <c:v>1.959595</c:v>
                </c:pt>
                <c:pt idx="2919">
                  <c:v>1.9542820000000001</c:v>
                </c:pt>
                <c:pt idx="2920">
                  <c:v>1.9494359999999999</c:v>
                </c:pt>
                <c:pt idx="2921">
                  <c:v>1.9446490000000001</c:v>
                </c:pt>
                <c:pt idx="2922">
                  <c:v>1.93906</c:v>
                </c:pt>
                <c:pt idx="2923">
                  <c:v>1.9322980000000001</c:v>
                </c:pt>
                <c:pt idx="2924">
                  <c:v>1.9245110000000001</c:v>
                </c:pt>
                <c:pt idx="2925">
                  <c:v>1.915648</c:v>
                </c:pt>
                <c:pt idx="2926">
                  <c:v>1.905383</c:v>
                </c:pt>
                <c:pt idx="2927">
                  <c:v>1.89334</c:v>
                </c:pt>
                <c:pt idx="2928">
                  <c:v>1.8792660000000001</c:v>
                </c:pt>
                <c:pt idx="2929">
                  <c:v>1.863831</c:v>
                </c:pt>
                <c:pt idx="2930">
                  <c:v>1.8488249999999999</c:v>
                </c:pt>
                <c:pt idx="2931">
                  <c:v>1.8341890000000001</c:v>
                </c:pt>
                <c:pt idx="2932">
                  <c:v>1.818244</c:v>
                </c:pt>
                <c:pt idx="2933">
                  <c:v>1.80061</c:v>
                </c:pt>
                <c:pt idx="2934">
                  <c:v>1.7817989999999999</c:v>
                </c:pt>
                <c:pt idx="2935">
                  <c:v>1.762202</c:v>
                </c:pt>
                <c:pt idx="2936">
                  <c:v>1.7419450000000001</c:v>
                </c:pt>
                <c:pt idx="2937">
                  <c:v>1.721036</c:v>
                </c:pt>
                <c:pt idx="2938">
                  <c:v>1.699365</c:v>
                </c:pt>
                <c:pt idx="2939">
                  <c:v>1.6767129999999999</c:v>
                </c:pt>
                <c:pt idx="2940">
                  <c:v>1.6531149999999999</c:v>
                </c:pt>
                <c:pt idx="2941">
                  <c:v>1.6290020000000001</c:v>
                </c:pt>
                <c:pt idx="2942">
                  <c:v>1.6047119999999999</c:v>
                </c:pt>
                <c:pt idx="2943">
                  <c:v>1.5801959999999999</c:v>
                </c:pt>
                <c:pt idx="2944">
                  <c:v>1.555131</c:v>
                </c:pt>
                <c:pt idx="2945">
                  <c:v>1.5291049999999999</c:v>
                </c:pt>
                <c:pt idx="2946">
                  <c:v>1.5021549999999999</c:v>
                </c:pt>
                <c:pt idx="2947">
                  <c:v>1.4751339999999999</c:v>
                </c:pt>
                <c:pt idx="2948">
                  <c:v>1.4488650000000001</c:v>
                </c:pt>
                <c:pt idx="2949">
                  <c:v>1.4234910000000001</c:v>
                </c:pt>
                <c:pt idx="2950">
                  <c:v>1.398852</c:v>
                </c:pt>
                <c:pt idx="2951">
                  <c:v>1.3748739999999999</c:v>
                </c:pt>
                <c:pt idx="2952">
                  <c:v>1.3515459999999999</c:v>
                </c:pt>
                <c:pt idx="2953">
                  <c:v>1.328697</c:v>
                </c:pt>
                <c:pt idx="2954">
                  <c:v>1.305885</c:v>
                </c:pt>
                <c:pt idx="2955">
                  <c:v>1.2826979999999999</c:v>
                </c:pt>
                <c:pt idx="2956">
                  <c:v>1.2596099999999999</c:v>
                </c:pt>
                <c:pt idx="2957">
                  <c:v>1.2378439999999999</c:v>
                </c:pt>
                <c:pt idx="2958">
                  <c:v>1.21777</c:v>
                </c:pt>
                <c:pt idx="2959">
                  <c:v>1.199092</c:v>
                </c:pt>
                <c:pt idx="2960">
                  <c:v>1.1816230000000001</c:v>
                </c:pt>
                <c:pt idx="2961">
                  <c:v>1.165389</c:v>
                </c:pt>
                <c:pt idx="2962">
                  <c:v>1.150333</c:v>
                </c:pt>
                <c:pt idx="2963">
                  <c:v>1.1361889999999999</c:v>
                </c:pt>
                <c:pt idx="2964">
                  <c:v>1.122698</c:v>
                </c:pt>
                <c:pt idx="2965">
                  <c:v>1.1097999999999999</c:v>
                </c:pt>
                <c:pt idx="2966">
                  <c:v>1.0975889999999999</c:v>
                </c:pt>
                <c:pt idx="2967">
                  <c:v>1.0861289999999999</c:v>
                </c:pt>
                <c:pt idx="2968">
                  <c:v>1.0753060000000001</c:v>
                </c:pt>
                <c:pt idx="2969">
                  <c:v>1.064929</c:v>
                </c:pt>
                <c:pt idx="2970">
                  <c:v>1.054916</c:v>
                </c:pt>
                <c:pt idx="2971">
                  <c:v>1.0453060000000001</c:v>
                </c:pt>
                <c:pt idx="2972">
                  <c:v>1.03613</c:v>
                </c:pt>
                <c:pt idx="2973">
                  <c:v>1.027371</c:v>
                </c:pt>
                <c:pt idx="2974">
                  <c:v>1.019004</c:v>
                </c:pt>
                <c:pt idx="2975">
                  <c:v>1.0110129999999999</c:v>
                </c:pt>
                <c:pt idx="2976">
                  <c:v>1.0033719999999999</c:v>
                </c:pt>
                <c:pt idx="2977">
                  <c:v>0.99602800000000002</c:v>
                </c:pt>
                <c:pt idx="2978">
                  <c:v>0.98896399999999995</c:v>
                </c:pt>
                <c:pt idx="2979">
                  <c:v>0.98223499999999997</c:v>
                </c:pt>
                <c:pt idx="2980">
                  <c:v>0.97592199999999996</c:v>
                </c:pt>
                <c:pt idx="2981">
                  <c:v>0.97004199999999996</c:v>
                </c:pt>
                <c:pt idx="2982">
                  <c:v>0.964592</c:v>
                </c:pt>
                <c:pt idx="2983">
                  <c:v>0.959642</c:v>
                </c:pt>
                <c:pt idx="2984">
                  <c:v>0.95534699999999995</c:v>
                </c:pt>
                <c:pt idx="2985">
                  <c:v>0.95183700000000004</c:v>
                </c:pt>
                <c:pt idx="2986">
                  <c:v>0.94909100000000002</c:v>
                </c:pt>
                <c:pt idx="2987">
                  <c:v>0.94678399999999996</c:v>
                </c:pt>
                <c:pt idx="2988">
                  <c:v>0.94404999999999994</c:v>
                </c:pt>
                <c:pt idx="2989">
                  <c:v>0.94012899999999999</c:v>
                </c:pt>
                <c:pt idx="2990">
                  <c:v>0.93555200000000005</c:v>
                </c:pt>
                <c:pt idx="2991">
                  <c:v>0.93115099999999995</c:v>
                </c:pt>
                <c:pt idx="2992">
                  <c:v>0.92727800000000005</c:v>
                </c:pt>
                <c:pt idx="2993">
                  <c:v>0.92399399999999998</c:v>
                </c:pt>
                <c:pt idx="2994">
                  <c:v>0.92139400000000005</c:v>
                </c:pt>
                <c:pt idx="2995">
                  <c:v>0.91972200000000004</c:v>
                </c:pt>
                <c:pt idx="2996">
                  <c:v>0.91913900000000004</c:v>
                </c:pt>
                <c:pt idx="2997">
                  <c:v>0.91920299999999999</c:v>
                </c:pt>
                <c:pt idx="2998">
                  <c:v>0.91887099999999999</c:v>
                </c:pt>
                <c:pt idx="2999">
                  <c:v>0.91783599999999999</c:v>
                </c:pt>
                <c:pt idx="3000">
                  <c:v>0.91680899999999999</c:v>
                </c:pt>
                <c:pt idx="3001">
                  <c:v>0.916516</c:v>
                </c:pt>
                <c:pt idx="3002">
                  <c:v>0.91734899999999997</c:v>
                </c:pt>
                <c:pt idx="3003">
                  <c:v>0.91932199999999997</c:v>
                </c:pt>
                <c:pt idx="3004">
                  <c:v>0.92207399999999995</c:v>
                </c:pt>
                <c:pt idx="3005">
                  <c:v>0.92520400000000003</c:v>
                </c:pt>
                <c:pt idx="3006">
                  <c:v>0.92877100000000001</c:v>
                </c:pt>
                <c:pt idx="3007">
                  <c:v>0.93323599999999995</c:v>
                </c:pt>
                <c:pt idx="3008">
                  <c:v>0.93905499999999997</c:v>
                </c:pt>
                <c:pt idx="3009">
                  <c:v>0.94639799999999996</c:v>
                </c:pt>
                <c:pt idx="3010">
                  <c:v>0.95502299999999996</c:v>
                </c:pt>
                <c:pt idx="3011">
                  <c:v>0.96406199999999997</c:v>
                </c:pt>
                <c:pt idx="3012">
                  <c:v>0.97146900000000003</c:v>
                </c:pt>
                <c:pt idx="3013">
                  <c:v>0.97497100000000003</c:v>
                </c:pt>
                <c:pt idx="3014">
                  <c:v>0.97583600000000004</c:v>
                </c:pt>
                <c:pt idx="3015">
                  <c:v>0.97718400000000005</c:v>
                </c:pt>
                <c:pt idx="3016">
                  <c:v>0.98072999999999999</c:v>
                </c:pt>
                <c:pt idx="3017">
                  <c:v>0.986873</c:v>
                </c:pt>
                <c:pt idx="3018">
                  <c:v>0.99509800000000004</c:v>
                </c:pt>
                <c:pt idx="3019">
                  <c:v>1.004013</c:v>
                </c:pt>
                <c:pt idx="3020">
                  <c:v>1.012426</c:v>
                </c:pt>
                <c:pt idx="3021">
                  <c:v>1.0204930000000001</c:v>
                </c:pt>
                <c:pt idx="3022">
                  <c:v>1.029218</c:v>
                </c:pt>
                <c:pt idx="3023">
                  <c:v>1.0400910000000001</c:v>
                </c:pt>
                <c:pt idx="3024">
                  <c:v>1.0537939999999999</c:v>
                </c:pt>
                <c:pt idx="3025">
                  <c:v>1.069374</c:v>
                </c:pt>
                <c:pt idx="3026">
                  <c:v>1.0855239999999999</c:v>
                </c:pt>
                <c:pt idx="3027">
                  <c:v>1.101955</c:v>
                </c:pt>
                <c:pt idx="3028">
                  <c:v>1.1191869999999999</c:v>
                </c:pt>
                <c:pt idx="3029">
                  <c:v>1.1379729999999999</c:v>
                </c:pt>
                <c:pt idx="3030">
                  <c:v>1.1589739999999999</c:v>
                </c:pt>
                <c:pt idx="3031">
                  <c:v>1.182164</c:v>
                </c:pt>
                <c:pt idx="3032">
                  <c:v>1.2064839999999999</c:v>
                </c:pt>
                <c:pt idx="3033">
                  <c:v>1.2305330000000001</c:v>
                </c:pt>
                <c:pt idx="3034">
                  <c:v>1.2533069999999999</c:v>
                </c:pt>
                <c:pt idx="3035">
                  <c:v>1.273611</c:v>
                </c:pt>
                <c:pt idx="3036">
                  <c:v>1.289782</c:v>
                </c:pt>
                <c:pt idx="3037">
                  <c:v>1.3017920000000001</c:v>
                </c:pt>
                <c:pt idx="3038">
                  <c:v>1.3131379999999999</c:v>
                </c:pt>
                <c:pt idx="3039">
                  <c:v>1.3261099999999999</c:v>
                </c:pt>
                <c:pt idx="3040">
                  <c:v>1.3387119999999999</c:v>
                </c:pt>
                <c:pt idx="3041">
                  <c:v>1.3485769999999999</c:v>
                </c:pt>
                <c:pt idx="3042">
                  <c:v>1.3559140000000001</c:v>
                </c:pt>
                <c:pt idx="3043">
                  <c:v>1.3617669999999999</c:v>
                </c:pt>
                <c:pt idx="3044">
                  <c:v>1.367583</c:v>
                </c:pt>
                <c:pt idx="3045">
                  <c:v>1.3746970000000001</c:v>
                </c:pt>
                <c:pt idx="3046">
                  <c:v>1.3830910000000001</c:v>
                </c:pt>
                <c:pt idx="3047">
                  <c:v>1.3917980000000001</c:v>
                </c:pt>
                <c:pt idx="3048">
                  <c:v>1.399373</c:v>
                </c:pt>
                <c:pt idx="3049">
                  <c:v>1.404606</c:v>
                </c:pt>
                <c:pt idx="3050">
                  <c:v>1.4080269999999999</c:v>
                </c:pt>
                <c:pt idx="3051">
                  <c:v>1.4113020000000001</c:v>
                </c:pt>
                <c:pt idx="3052">
                  <c:v>1.415308</c:v>
                </c:pt>
                <c:pt idx="3053">
                  <c:v>1.4199740000000001</c:v>
                </c:pt>
                <c:pt idx="3054">
                  <c:v>1.424892</c:v>
                </c:pt>
                <c:pt idx="3055">
                  <c:v>1.4293499999999999</c:v>
                </c:pt>
                <c:pt idx="3056">
                  <c:v>1.4324209999999999</c:v>
                </c:pt>
                <c:pt idx="3057">
                  <c:v>1.4337</c:v>
                </c:pt>
                <c:pt idx="3058">
                  <c:v>1.433492</c:v>
                </c:pt>
                <c:pt idx="3059">
                  <c:v>1.4318010000000001</c:v>
                </c:pt>
                <c:pt idx="3060">
                  <c:v>1.4281140000000001</c:v>
                </c:pt>
                <c:pt idx="3061">
                  <c:v>1.422253</c:v>
                </c:pt>
                <c:pt idx="3062">
                  <c:v>1.414666</c:v>
                </c:pt>
                <c:pt idx="3063">
                  <c:v>1.4054530000000001</c:v>
                </c:pt>
                <c:pt idx="3064">
                  <c:v>1.3943859999999999</c:v>
                </c:pt>
                <c:pt idx="3065">
                  <c:v>1.3822479999999999</c:v>
                </c:pt>
                <c:pt idx="3066">
                  <c:v>1.3699669999999999</c:v>
                </c:pt>
                <c:pt idx="3067">
                  <c:v>1.3570450000000001</c:v>
                </c:pt>
                <c:pt idx="3068">
                  <c:v>1.3434790000000001</c:v>
                </c:pt>
                <c:pt idx="3069">
                  <c:v>1.329928</c:v>
                </c:pt>
                <c:pt idx="3070">
                  <c:v>1.3168880000000001</c:v>
                </c:pt>
                <c:pt idx="3071">
                  <c:v>1.304109</c:v>
                </c:pt>
                <c:pt idx="3072">
                  <c:v>1.290467</c:v>
                </c:pt>
                <c:pt idx="3073">
                  <c:v>1.275433</c:v>
                </c:pt>
                <c:pt idx="3074">
                  <c:v>1.2600480000000001</c:v>
                </c:pt>
                <c:pt idx="3075">
                  <c:v>1.245285</c:v>
                </c:pt>
                <c:pt idx="3076">
                  <c:v>1.2315160000000001</c:v>
                </c:pt>
                <c:pt idx="3077">
                  <c:v>1.219017</c:v>
                </c:pt>
                <c:pt idx="3078">
                  <c:v>1.207819</c:v>
                </c:pt>
                <c:pt idx="3079">
                  <c:v>1.197387</c:v>
                </c:pt>
                <c:pt idx="3080">
                  <c:v>1.186992</c:v>
                </c:pt>
                <c:pt idx="3081">
                  <c:v>1.176409</c:v>
                </c:pt>
                <c:pt idx="3082">
                  <c:v>1.1658310000000001</c:v>
                </c:pt>
                <c:pt idx="3083">
                  <c:v>1.1551880000000001</c:v>
                </c:pt>
                <c:pt idx="3084">
                  <c:v>1.144112</c:v>
                </c:pt>
                <c:pt idx="3085">
                  <c:v>1.132468</c:v>
                </c:pt>
                <c:pt idx="3086">
                  <c:v>1.1198189999999999</c:v>
                </c:pt>
                <c:pt idx="3087">
                  <c:v>1.1044689999999999</c:v>
                </c:pt>
                <c:pt idx="3088">
                  <c:v>1.0854550000000001</c:v>
                </c:pt>
                <c:pt idx="3089">
                  <c:v>1.063272</c:v>
                </c:pt>
                <c:pt idx="3090">
                  <c:v>1.038853</c:v>
                </c:pt>
                <c:pt idx="3091">
                  <c:v>1.013825</c:v>
                </c:pt>
                <c:pt idx="3092">
                  <c:v>0.98986300000000005</c:v>
                </c:pt>
                <c:pt idx="3093">
                  <c:v>0.96740499999999996</c:v>
                </c:pt>
                <c:pt idx="3094">
                  <c:v>0.94582299999999997</c:v>
                </c:pt>
                <c:pt idx="3095">
                  <c:v>0.92419600000000002</c:v>
                </c:pt>
                <c:pt idx="3096">
                  <c:v>0.90200899999999995</c:v>
                </c:pt>
                <c:pt idx="3097">
                  <c:v>0.87975800000000004</c:v>
                </c:pt>
                <c:pt idx="3098">
                  <c:v>0.858317</c:v>
                </c:pt>
                <c:pt idx="3099">
                  <c:v>0.83807500000000001</c:v>
                </c:pt>
                <c:pt idx="3100">
                  <c:v>0.81926600000000005</c:v>
                </c:pt>
                <c:pt idx="3101">
                  <c:v>0.80183899999999997</c:v>
                </c:pt>
                <c:pt idx="3102">
                  <c:v>0.78519499999999998</c:v>
                </c:pt>
                <c:pt idx="3103">
                  <c:v>0.768926</c:v>
                </c:pt>
                <c:pt idx="3104">
                  <c:v>0.75327299999999997</c:v>
                </c:pt>
                <c:pt idx="3105">
                  <c:v>0.73862300000000003</c:v>
                </c:pt>
                <c:pt idx="3106">
                  <c:v>0.724935</c:v>
                </c:pt>
                <c:pt idx="3107">
                  <c:v>0.71179700000000001</c:v>
                </c:pt>
                <c:pt idx="3108">
                  <c:v>0.69872699999999999</c:v>
                </c:pt>
                <c:pt idx="3109">
                  <c:v>0.684979</c:v>
                </c:pt>
                <c:pt idx="3110">
                  <c:v>0.66916699999999996</c:v>
                </c:pt>
                <c:pt idx="3111">
                  <c:v>0.65047600000000005</c:v>
                </c:pt>
                <c:pt idx="3112">
                  <c:v>0.63051500000000005</c:v>
                </c:pt>
                <c:pt idx="3113">
                  <c:v>0.61114199999999996</c:v>
                </c:pt>
                <c:pt idx="3114">
                  <c:v>0.59265299999999999</c:v>
                </c:pt>
                <c:pt idx="3115">
                  <c:v>0.57467500000000005</c:v>
                </c:pt>
                <c:pt idx="3116">
                  <c:v>0.55691800000000002</c:v>
                </c:pt>
                <c:pt idx="3117">
                  <c:v>0.53937999999999997</c:v>
                </c:pt>
                <c:pt idx="3118">
                  <c:v>0.52227900000000005</c:v>
                </c:pt>
                <c:pt idx="3119">
                  <c:v>0.50598799999999999</c:v>
                </c:pt>
                <c:pt idx="3120">
                  <c:v>0.49080499999999999</c:v>
                </c:pt>
                <c:pt idx="3121">
                  <c:v>0.476661</c:v>
                </c:pt>
                <c:pt idx="3122">
                  <c:v>0.46314300000000003</c:v>
                </c:pt>
                <c:pt idx="3123">
                  <c:v>0.44993699999999998</c:v>
                </c:pt>
                <c:pt idx="3124">
                  <c:v>0.43705100000000002</c:v>
                </c:pt>
                <c:pt idx="3125">
                  <c:v>0.42461500000000002</c:v>
                </c:pt>
                <c:pt idx="3126">
                  <c:v>0.413026</c:v>
                </c:pt>
                <c:pt idx="3127">
                  <c:v>0.40315299999999998</c:v>
                </c:pt>
                <c:pt idx="3128">
                  <c:v>0.39558700000000002</c:v>
                </c:pt>
                <c:pt idx="3129">
                  <c:v>0.39004</c:v>
                </c:pt>
                <c:pt idx="3130">
                  <c:v>0.38581900000000002</c:v>
                </c:pt>
                <c:pt idx="3131">
                  <c:v>0.38262000000000002</c:v>
                </c:pt>
                <c:pt idx="3132">
                  <c:v>0.38044600000000001</c:v>
                </c:pt>
                <c:pt idx="3133">
                  <c:v>0.37896099999999999</c:v>
                </c:pt>
                <c:pt idx="3134">
                  <c:v>0.37723899999999999</c:v>
                </c:pt>
                <c:pt idx="3135">
                  <c:v>0.374558</c:v>
                </c:pt>
                <c:pt idx="3136">
                  <c:v>0.371446</c:v>
                </c:pt>
                <c:pt idx="3137">
                  <c:v>0.36898199999999998</c:v>
                </c:pt>
                <c:pt idx="3138">
                  <c:v>0.36781399999999997</c:v>
                </c:pt>
                <c:pt idx="3139">
                  <c:v>0.36829200000000001</c:v>
                </c:pt>
                <c:pt idx="3140">
                  <c:v>0.37086999999999998</c:v>
                </c:pt>
                <c:pt idx="3141">
                  <c:v>0.37594699999999998</c:v>
                </c:pt>
                <c:pt idx="3142">
                  <c:v>0.38367699999999999</c:v>
                </c:pt>
                <c:pt idx="3143">
                  <c:v>0.39399499999999998</c:v>
                </c:pt>
                <c:pt idx="3144">
                  <c:v>0.40653499999999998</c:v>
                </c:pt>
                <c:pt idx="3145">
                  <c:v>0.42044799999999999</c:v>
                </c:pt>
                <c:pt idx="3146">
                  <c:v>0.434672</c:v>
                </c:pt>
                <c:pt idx="3147">
                  <c:v>0.44884299999999999</c:v>
                </c:pt>
                <c:pt idx="3148">
                  <c:v>0.46333999999999997</c:v>
                </c:pt>
                <c:pt idx="3149">
                  <c:v>0.47852299999999998</c:v>
                </c:pt>
                <c:pt idx="3150">
                  <c:v>0.49440600000000001</c:v>
                </c:pt>
                <c:pt idx="3151">
                  <c:v>0.51074600000000003</c:v>
                </c:pt>
                <c:pt idx="3152">
                  <c:v>0.52707300000000001</c:v>
                </c:pt>
                <c:pt idx="3153">
                  <c:v>0.54271599999999998</c:v>
                </c:pt>
                <c:pt idx="3154">
                  <c:v>0.55707600000000002</c:v>
                </c:pt>
                <c:pt idx="3155">
                  <c:v>0.56975900000000002</c:v>
                </c:pt>
                <c:pt idx="3156">
                  <c:v>0.58007500000000001</c:v>
                </c:pt>
                <c:pt idx="3157">
                  <c:v>0.58702399999999999</c:v>
                </c:pt>
                <c:pt idx="3158">
                  <c:v>0.590333</c:v>
                </c:pt>
                <c:pt idx="3159">
                  <c:v>0.59092699999999998</c:v>
                </c:pt>
                <c:pt idx="3160">
                  <c:v>0.59058500000000003</c:v>
                </c:pt>
                <c:pt idx="3161">
                  <c:v>0.59079899999999996</c:v>
                </c:pt>
                <c:pt idx="3162">
                  <c:v>0.59212900000000002</c:v>
                </c:pt>
                <c:pt idx="3163">
                  <c:v>0.59454700000000005</c:v>
                </c:pt>
                <c:pt idx="3164">
                  <c:v>0.59779700000000002</c:v>
                </c:pt>
                <c:pt idx="3165">
                  <c:v>0.601719</c:v>
                </c:pt>
                <c:pt idx="3166">
                  <c:v>0.60639399999999999</c:v>
                </c:pt>
                <c:pt idx="3167">
                  <c:v>0.61189700000000002</c:v>
                </c:pt>
                <c:pt idx="3168">
                  <c:v>0.61794000000000004</c:v>
                </c:pt>
                <c:pt idx="3169">
                  <c:v>0.62377899999999997</c:v>
                </c:pt>
                <c:pt idx="3170">
                  <c:v>0.62878400000000001</c:v>
                </c:pt>
                <c:pt idx="3171">
                  <c:v>0.63322699999999998</c:v>
                </c:pt>
                <c:pt idx="3172">
                  <c:v>0.63771199999999995</c:v>
                </c:pt>
                <c:pt idx="3173">
                  <c:v>0.64241099999999995</c:v>
                </c:pt>
                <c:pt idx="3174">
                  <c:v>0.64720200000000006</c:v>
                </c:pt>
                <c:pt idx="3175">
                  <c:v>0.65191399999999999</c:v>
                </c:pt>
                <c:pt idx="3176">
                  <c:v>0.65629700000000002</c:v>
                </c:pt>
                <c:pt idx="3177">
                  <c:v>0.65989699999999996</c:v>
                </c:pt>
                <c:pt idx="3178">
                  <c:v>0.66217999999999999</c:v>
                </c:pt>
                <c:pt idx="3179">
                  <c:v>0.66278800000000004</c:v>
                </c:pt>
                <c:pt idx="3180">
                  <c:v>0.66171199999999997</c:v>
                </c:pt>
                <c:pt idx="3181">
                  <c:v>0.65949899999999995</c:v>
                </c:pt>
                <c:pt idx="3182">
                  <c:v>0.657246</c:v>
                </c:pt>
                <c:pt idx="3183">
                  <c:v>0.65575499999999998</c:v>
                </c:pt>
                <c:pt idx="3184">
                  <c:v>0.65515900000000005</c:v>
                </c:pt>
                <c:pt idx="3185">
                  <c:v>0.65492799999999995</c:v>
                </c:pt>
                <c:pt idx="3186">
                  <c:v>0.65406900000000001</c:v>
                </c:pt>
                <c:pt idx="3187">
                  <c:v>0.65233300000000005</c:v>
                </c:pt>
                <c:pt idx="3188">
                  <c:v>0.65020599999999995</c:v>
                </c:pt>
                <c:pt idx="3189">
                  <c:v>0.64819199999999999</c:v>
                </c:pt>
                <c:pt idx="3190">
                  <c:v>0.64644800000000002</c:v>
                </c:pt>
                <c:pt idx="3191">
                  <c:v>0.64471000000000001</c:v>
                </c:pt>
                <c:pt idx="3192">
                  <c:v>0.64260300000000004</c:v>
                </c:pt>
                <c:pt idx="3193">
                  <c:v>0.63988999999999996</c:v>
                </c:pt>
                <c:pt idx="3194">
                  <c:v>0.63658099999999995</c:v>
                </c:pt>
                <c:pt idx="3195">
                  <c:v>0.63288999999999995</c:v>
                </c:pt>
                <c:pt idx="3196">
                  <c:v>0.62898699999999996</c:v>
                </c:pt>
                <c:pt idx="3197">
                  <c:v>0.62504599999999999</c:v>
                </c:pt>
                <c:pt idx="3198">
                  <c:v>0.621313</c:v>
                </c:pt>
                <c:pt idx="3199">
                  <c:v>0.61802400000000002</c:v>
                </c:pt>
                <c:pt idx="3200">
                  <c:v>0.61536100000000005</c:v>
                </c:pt>
                <c:pt idx="3201">
                  <c:v>0.61345499999999997</c:v>
                </c:pt>
                <c:pt idx="3202">
                  <c:v>0.612313</c:v>
                </c:pt>
                <c:pt idx="3203">
                  <c:v>0.61168199999999995</c:v>
                </c:pt>
                <c:pt idx="3204">
                  <c:v>0.61127699999999996</c:v>
                </c:pt>
                <c:pt idx="3205">
                  <c:v>0.611263</c:v>
                </c:pt>
                <c:pt idx="3206">
                  <c:v>0.61216599999999999</c:v>
                </c:pt>
                <c:pt idx="3207">
                  <c:v>0.61435600000000001</c:v>
                </c:pt>
                <c:pt idx="3208">
                  <c:v>0.61769700000000005</c:v>
                </c:pt>
                <c:pt idx="3209">
                  <c:v>0.62143300000000001</c:v>
                </c:pt>
                <c:pt idx="3210">
                  <c:v>0.62468400000000002</c:v>
                </c:pt>
                <c:pt idx="3211">
                  <c:v>0.62765800000000005</c:v>
                </c:pt>
                <c:pt idx="3212">
                  <c:v>0.63106099999999998</c:v>
                </c:pt>
                <c:pt idx="3213">
                  <c:v>0.63498500000000002</c:v>
                </c:pt>
                <c:pt idx="3214">
                  <c:v>0.63921099999999997</c:v>
                </c:pt>
                <c:pt idx="3215">
                  <c:v>0.64378299999999999</c:v>
                </c:pt>
                <c:pt idx="3216">
                  <c:v>0.64905500000000005</c:v>
                </c:pt>
                <c:pt idx="3217">
                  <c:v>0.65522999999999998</c:v>
                </c:pt>
                <c:pt idx="3218">
                  <c:v>0.66216299999999995</c:v>
                </c:pt>
                <c:pt idx="3219">
                  <c:v>0.66964199999999996</c:v>
                </c:pt>
                <c:pt idx="3220">
                  <c:v>0.67771700000000001</c:v>
                </c:pt>
                <c:pt idx="3221">
                  <c:v>0.68655100000000002</c:v>
                </c:pt>
                <c:pt idx="3222">
                  <c:v>0.69601800000000003</c:v>
                </c:pt>
                <c:pt idx="3223">
                  <c:v>0.70575699999999997</c:v>
                </c:pt>
                <c:pt idx="3224">
                  <c:v>0.71547499999999997</c:v>
                </c:pt>
                <c:pt idx="3225">
                  <c:v>0.72501400000000005</c:v>
                </c:pt>
                <c:pt idx="3226">
                  <c:v>0.734205</c:v>
                </c:pt>
                <c:pt idx="3227">
                  <c:v>0.74294499999999997</c:v>
                </c:pt>
                <c:pt idx="3228">
                  <c:v>0.75148199999999998</c:v>
                </c:pt>
                <c:pt idx="3229">
                  <c:v>0.76024400000000003</c:v>
                </c:pt>
                <c:pt idx="3230">
                  <c:v>0.769154</c:v>
                </c:pt>
                <c:pt idx="3231">
                  <c:v>0.77762200000000004</c:v>
                </c:pt>
                <c:pt idx="3232">
                  <c:v>0.78508800000000001</c:v>
                </c:pt>
                <c:pt idx="3233">
                  <c:v>0.79109200000000002</c:v>
                </c:pt>
                <c:pt idx="3234">
                  <c:v>0.79538299999999995</c:v>
                </c:pt>
                <c:pt idx="3235">
                  <c:v>0.79851700000000003</c:v>
                </c:pt>
                <c:pt idx="3236">
                  <c:v>0.80140699999999998</c:v>
                </c:pt>
                <c:pt idx="3237">
                  <c:v>0.80431699999999995</c:v>
                </c:pt>
                <c:pt idx="3238">
                  <c:v>0.80698800000000004</c:v>
                </c:pt>
                <c:pt idx="3239">
                  <c:v>0.80902200000000002</c:v>
                </c:pt>
                <c:pt idx="3240">
                  <c:v>0.81032300000000002</c:v>
                </c:pt>
                <c:pt idx="3241">
                  <c:v>0.81115700000000002</c:v>
                </c:pt>
                <c:pt idx="3242">
                  <c:v>0.81178700000000004</c:v>
                </c:pt>
                <c:pt idx="3243">
                  <c:v>0.81214500000000001</c:v>
                </c:pt>
                <c:pt idx="3244">
                  <c:v>0.81178700000000004</c:v>
                </c:pt>
                <c:pt idx="3245">
                  <c:v>0.81037000000000003</c:v>
                </c:pt>
                <c:pt idx="3246">
                  <c:v>0.80827800000000005</c:v>
                </c:pt>
                <c:pt idx="3247">
                  <c:v>0.80629499999999998</c:v>
                </c:pt>
                <c:pt idx="3248">
                  <c:v>0.80492399999999997</c:v>
                </c:pt>
                <c:pt idx="3249">
                  <c:v>0.80421500000000001</c:v>
                </c:pt>
                <c:pt idx="3250">
                  <c:v>0.80399299999999996</c:v>
                </c:pt>
                <c:pt idx="3251">
                  <c:v>0.80413699999999999</c:v>
                </c:pt>
                <c:pt idx="3252">
                  <c:v>0.80461499999999997</c:v>
                </c:pt>
                <c:pt idx="3253">
                  <c:v>0.80528</c:v>
                </c:pt>
                <c:pt idx="3254">
                  <c:v>0.80578099999999997</c:v>
                </c:pt>
                <c:pt idx="3255">
                  <c:v>0.805755</c:v>
                </c:pt>
                <c:pt idx="3256">
                  <c:v>0.80523900000000004</c:v>
                </c:pt>
                <c:pt idx="3257">
                  <c:v>0.80473700000000004</c:v>
                </c:pt>
                <c:pt idx="3258">
                  <c:v>0.804813</c:v>
                </c:pt>
                <c:pt idx="3259">
                  <c:v>0.80580499999999999</c:v>
                </c:pt>
                <c:pt idx="3260">
                  <c:v>0.80769800000000003</c:v>
                </c:pt>
                <c:pt idx="3261">
                  <c:v>0.81007600000000002</c:v>
                </c:pt>
                <c:pt idx="3262">
                  <c:v>0.812365</c:v>
                </c:pt>
                <c:pt idx="3263">
                  <c:v>0.81433100000000003</c:v>
                </c:pt>
                <c:pt idx="3264">
                  <c:v>0.816245</c:v>
                </c:pt>
                <c:pt idx="3265">
                  <c:v>0.81830700000000001</c:v>
                </c:pt>
                <c:pt idx="3266">
                  <c:v>0.82024399999999997</c:v>
                </c:pt>
                <c:pt idx="3267">
                  <c:v>0.82159899999999997</c:v>
                </c:pt>
                <c:pt idx="3268">
                  <c:v>0.82218500000000005</c:v>
                </c:pt>
                <c:pt idx="3269">
                  <c:v>0.82242999999999999</c:v>
                </c:pt>
                <c:pt idx="3270">
                  <c:v>0.82311100000000004</c:v>
                </c:pt>
                <c:pt idx="3271">
                  <c:v>0.82444600000000001</c:v>
                </c:pt>
                <c:pt idx="3272">
                  <c:v>0.82584500000000005</c:v>
                </c:pt>
                <c:pt idx="3273">
                  <c:v>0.82641900000000001</c:v>
                </c:pt>
                <c:pt idx="3274">
                  <c:v>0.82552099999999995</c:v>
                </c:pt>
                <c:pt idx="3275">
                  <c:v>0.82303700000000002</c:v>
                </c:pt>
                <c:pt idx="3276">
                  <c:v>0.81919200000000003</c:v>
                </c:pt>
                <c:pt idx="3277">
                  <c:v>0.81413100000000005</c:v>
                </c:pt>
                <c:pt idx="3278">
                  <c:v>0.80779100000000004</c:v>
                </c:pt>
                <c:pt idx="3279">
                  <c:v>0.80020999999999998</c:v>
                </c:pt>
                <c:pt idx="3280">
                  <c:v>0.79191299999999998</c:v>
                </c:pt>
                <c:pt idx="3281">
                  <c:v>0.78360700000000005</c:v>
                </c:pt>
                <c:pt idx="3282">
                  <c:v>0.77552399999999999</c:v>
                </c:pt>
                <c:pt idx="3283">
                  <c:v>0.76755799999999996</c:v>
                </c:pt>
                <c:pt idx="3284">
                  <c:v>0.75967200000000001</c:v>
                </c:pt>
                <c:pt idx="3285">
                  <c:v>0.75199700000000003</c:v>
                </c:pt>
                <c:pt idx="3286">
                  <c:v>0.744757</c:v>
                </c:pt>
                <c:pt idx="3287">
                  <c:v>0.73816899999999996</c:v>
                </c:pt>
                <c:pt idx="3288">
                  <c:v>0.73226100000000005</c:v>
                </c:pt>
                <c:pt idx="3289">
                  <c:v>0.726657</c:v>
                </c:pt>
                <c:pt idx="3290">
                  <c:v>0.72070100000000004</c:v>
                </c:pt>
                <c:pt idx="3291">
                  <c:v>0.71398600000000001</c:v>
                </c:pt>
                <c:pt idx="3292">
                  <c:v>0.70654700000000004</c:v>
                </c:pt>
                <c:pt idx="3293">
                  <c:v>0.69857800000000003</c:v>
                </c:pt>
                <c:pt idx="3294">
                  <c:v>0.69020499999999996</c:v>
                </c:pt>
                <c:pt idx="3295">
                  <c:v>0.68138600000000005</c:v>
                </c:pt>
                <c:pt idx="3296">
                  <c:v>0.67186000000000001</c:v>
                </c:pt>
                <c:pt idx="3297">
                  <c:v>0.6613</c:v>
                </c:pt>
                <c:pt idx="3298">
                  <c:v>0.64967200000000003</c:v>
                </c:pt>
                <c:pt idx="3299">
                  <c:v>0.63737299999999997</c:v>
                </c:pt>
                <c:pt idx="3300">
                  <c:v>0.62489799999999995</c:v>
                </c:pt>
                <c:pt idx="3301">
                  <c:v>0.61249699999999996</c:v>
                </c:pt>
                <c:pt idx="3302">
                  <c:v>0.60021000000000002</c:v>
                </c:pt>
                <c:pt idx="3303">
                  <c:v>0.58803399999999995</c:v>
                </c:pt>
                <c:pt idx="3304">
                  <c:v>0.57599500000000003</c:v>
                </c:pt>
                <c:pt idx="3305">
                  <c:v>0.564164</c:v>
                </c:pt>
                <c:pt idx="3306">
                  <c:v>0.55271499999999996</c:v>
                </c:pt>
                <c:pt idx="3307">
                  <c:v>0.54194399999999998</c:v>
                </c:pt>
                <c:pt idx="3308">
                  <c:v>0.53210000000000002</c:v>
                </c:pt>
                <c:pt idx="3309">
                  <c:v>0.52324199999999998</c:v>
                </c:pt>
                <c:pt idx="3310">
                  <c:v>0.515316</c:v>
                </c:pt>
                <c:pt idx="3311">
                  <c:v>0.50823499999999999</c:v>
                </c:pt>
                <c:pt idx="3312">
                  <c:v>0.50175599999999998</c:v>
                </c:pt>
                <c:pt idx="3313">
                  <c:v>0.49545400000000001</c:v>
                </c:pt>
                <c:pt idx="3314">
                  <c:v>0.48905799999999999</c:v>
                </c:pt>
                <c:pt idx="3315">
                  <c:v>0.48273199999999999</c:v>
                </c:pt>
                <c:pt idx="3316">
                  <c:v>0.476769</c:v>
                </c:pt>
                <c:pt idx="3317">
                  <c:v>0.47133799999999998</c:v>
                </c:pt>
                <c:pt idx="3318">
                  <c:v>0.46660499999999999</c:v>
                </c:pt>
                <c:pt idx="3319">
                  <c:v>0.46273399999999998</c:v>
                </c:pt>
                <c:pt idx="3320">
                  <c:v>0.45968300000000001</c:v>
                </c:pt>
                <c:pt idx="3321">
                  <c:v>0.45711400000000002</c:v>
                </c:pt>
                <c:pt idx="3322">
                  <c:v>0.45447599999999999</c:v>
                </c:pt>
                <c:pt idx="3323">
                  <c:v>0.45128000000000001</c:v>
                </c:pt>
                <c:pt idx="3324">
                  <c:v>0.44738899999999998</c:v>
                </c:pt>
                <c:pt idx="3325">
                  <c:v>0.44303199999999998</c:v>
                </c:pt>
                <c:pt idx="3326">
                  <c:v>0.43853799999999998</c:v>
                </c:pt>
                <c:pt idx="3327">
                  <c:v>0.43412600000000001</c:v>
                </c:pt>
                <c:pt idx="3328">
                  <c:v>0.429898</c:v>
                </c:pt>
                <c:pt idx="3329">
                  <c:v>0.42591499999999999</c:v>
                </c:pt>
                <c:pt idx="3330">
                  <c:v>0.42220099999999999</c:v>
                </c:pt>
                <c:pt idx="3331">
                  <c:v>0.418713</c:v>
                </c:pt>
                <c:pt idx="3332">
                  <c:v>0.41538000000000003</c:v>
                </c:pt>
                <c:pt idx="3333">
                  <c:v>0.412217</c:v>
                </c:pt>
                <c:pt idx="3334">
                  <c:v>0.409362</c:v>
                </c:pt>
                <c:pt idx="3335">
                  <c:v>0.40698200000000001</c:v>
                </c:pt>
                <c:pt idx="3336">
                  <c:v>0.40512799999999999</c:v>
                </c:pt>
                <c:pt idx="3337">
                  <c:v>0.40371699999999999</c:v>
                </c:pt>
                <c:pt idx="3338">
                  <c:v>0.402619</c:v>
                </c:pt>
                <c:pt idx="3339">
                  <c:v>0.40174799999999999</c:v>
                </c:pt>
                <c:pt idx="3340">
                  <c:v>0.40111400000000003</c:v>
                </c:pt>
                <c:pt idx="3341">
                  <c:v>0.40082800000000002</c:v>
                </c:pt>
                <c:pt idx="3342">
                  <c:v>0.401003</c:v>
                </c:pt>
                <c:pt idx="3343">
                  <c:v>0.401592</c:v>
                </c:pt>
                <c:pt idx="3344">
                  <c:v>0.40228599999999998</c:v>
                </c:pt>
                <c:pt idx="3345">
                  <c:v>0.40262100000000001</c:v>
                </c:pt>
                <c:pt idx="3346">
                  <c:v>0.40226200000000001</c:v>
                </c:pt>
                <c:pt idx="3347">
                  <c:v>0.40132099999999998</c:v>
                </c:pt>
                <c:pt idx="3348">
                  <c:v>0.40028999999999998</c:v>
                </c:pt>
                <c:pt idx="3349">
                  <c:v>0.39957300000000001</c:v>
                </c:pt>
                <c:pt idx="3350">
                  <c:v>0.39921499999999999</c:v>
                </c:pt>
                <c:pt idx="3351">
                  <c:v>0.39904400000000001</c:v>
                </c:pt>
                <c:pt idx="3352">
                  <c:v>0.39894499999999999</c:v>
                </c:pt>
                <c:pt idx="3353">
                  <c:v>0.39894099999999999</c:v>
                </c:pt>
                <c:pt idx="3354">
                  <c:v>0.39907100000000001</c:v>
                </c:pt>
                <c:pt idx="3355">
                  <c:v>0.39932899999999999</c:v>
                </c:pt>
                <c:pt idx="3356">
                  <c:v>0.39972299999999999</c:v>
                </c:pt>
                <c:pt idx="3357">
                  <c:v>0.40033299999999999</c:v>
                </c:pt>
                <c:pt idx="3358">
                  <c:v>0.40123700000000001</c:v>
                </c:pt>
                <c:pt idx="3359">
                  <c:v>0.40241700000000002</c:v>
                </c:pt>
                <c:pt idx="3360">
                  <c:v>0.40374599999999999</c:v>
                </c:pt>
                <c:pt idx="3361">
                  <c:v>0.405084</c:v>
                </c:pt>
                <c:pt idx="3362">
                  <c:v>0.40640300000000001</c:v>
                </c:pt>
                <c:pt idx="3363">
                  <c:v>0.4078</c:v>
                </c:pt>
                <c:pt idx="3364">
                  <c:v>0.409414</c:v>
                </c:pt>
                <c:pt idx="3365">
                  <c:v>0.41134799999999999</c:v>
                </c:pt>
                <c:pt idx="3366">
                  <c:v>0.41359699999999999</c:v>
                </c:pt>
                <c:pt idx="3367">
                  <c:v>0.41604000000000002</c:v>
                </c:pt>
                <c:pt idx="3368">
                  <c:v>0.41850599999999999</c:v>
                </c:pt>
                <c:pt idx="3369">
                  <c:v>0.42088100000000001</c:v>
                </c:pt>
                <c:pt idx="3370">
                  <c:v>0.423149</c:v>
                </c:pt>
                <c:pt idx="3371">
                  <c:v>0.42536000000000002</c:v>
                </c:pt>
                <c:pt idx="3372">
                  <c:v>0.42754599999999998</c:v>
                </c:pt>
                <c:pt idx="3373">
                  <c:v>0.42963899999999999</c:v>
                </c:pt>
                <c:pt idx="3374">
                  <c:v>0.43145099999999997</c:v>
                </c:pt>
                <c:pt idx="3375">
                  <c:v>0.43276999999999999</c:v>
                </c:pt>
                <c:pt idx="3376">
                  <c:v>0.43348500000000001</c:v>
                </c:pt>
                <c:pt idx="3377">
                  <c:v>0.43361699999999997</c:v>
                </c:pt>
                <c:pt idx="3378">
                  <c:v>0.433253</c:v>
                </c:pt>
                <c:pt idx="3379">
                  <c:v>0.43248799999999998</c:v>
                </c:pt>
                <c:pt idx="3380">
                  <c:v>0.43141200000000002</c:v>
                </c:pt>
                <c:pt idx="3381">
                  <c:v>0.43008600000000002</c:v>
                </c:pt>
                <c:pt idx="3382">
                  <c:v>0.42848599999999998</c:v>
                </c:pt>
                <c:pt idx="3383">
                  <c:v>0.426487</c:v>
                </c:pt>
                <c:pt idx="3384">
                  <c:v>0.42396600000000001</c:v>
                </c:pt>
                <c:pt idx="3385">
                  <c:v>0.42095500000000002</c:v>
                </c:pt>
                <c:pt idx="3386">
                  <c:v>0.41766500000000001</c:v>
                </c:pt>
                <c:pt idx="3387">
                  <c:v>0.41434700000000002</c:v>
                </c:pt>
                <c:pt idx="3388">
                  <c:v>0.411136</c:v>
                </c:pt>
                <c:pt idx="3389">
                  <c:v>0.40799099999999999</c:v>
                </c:pt>
                <c:pt idx="3390">
                  <c:v>0.40473900000000002</c:v>
                </c:pt>
                <c:pt idx="3391">
                  <c:v>0.40121200000000001</c:v>
                </c:pt>
                <c:pt idx="3392">
                  <c:v>0.39739200000000002</c:v>
                </c:pt>
                <c:pt idx="3393">
                  <c:v>0.393424</c:v>
                </c:pt>
                <c:pt idx="3394">
                  <c:v>0.38949299999999998</c:v>
                </c:pt>
                <c:pt idx="3395">
                  <c:v>0.38567099999999999</c:v>
                </c:pt>
                <c:pt idx="3396">
                  <c:v>0.38190499999999999</c:v>
                </c:pt>
                <c:pt idx="3397">
                  <c:v>0.37812600000000002</c:v>
                </c:pt>
                <c:pt idx="3398">
                  <c:v>0.37434200000000001</c:v>
                </c:pt>
                <c:pt idx="3399">
                  <c:v>0.37061500000000003</c:v>
                </c:pt>
                <c:pt idx="3400">
                  <c:v>0.36700700000000003</c:v>
                </c:pt>
                <c:pt idx="3401">
                  <c:v>0.36358000000000001</c:v>
                </c:pt>
                <c:pt idx="3402">
                  <c:v>0.36043999999999998</c:v>
                </c:pt>
                <c:pt idx="3403">
                  <c:v>0.35771500000000001</c:v>
                </c:pt>
                <c:pt idx="3404">
                  <c:v>0.35545399999999999</c:v>
                </c:pt>
                <c:pt idx="3405">
                  <c:v>0.35356199999999999</c:v>
                </c:pt>
                <c:pt idx="3406">
                  <c:v>0.35184700000000002</c:v>
                </c:pt>
                <c:pt idx="3407">
                  <c:v>0.35017399999999999</c:v>
                </c:pt>
                <c:pt idx="3408">
                  <c:v>0.34856399999999998</c:v>
                </c:pt>
                <c:pt idx="3409">
                  <c:v>0.34713300000000002</c:v>
                </c:pt>
                <c:pt idx="3410">
                  <c:v>0.34596199999999999</c:v>
                </c:pt>
                <c:pt idx="3411">
                  <c:v>0.345051</c:v>
                </c:pt>
                <c:pt idx="3412">
                  <c:v>0.34437000000000001</c:v>
                </c:pt>
                <c:pt idx="3413">
                  <c:v>0.34390300000000001</c:v>
                </c:pt>
                <c:pt idx="3414">
                  <c:v>0.34363700000000003</c:v>
                </c:pt>
                <c:pt idx="3415">
                  <c:v>0.34351799999999999</c:v>
                </c:pt>
                <c:pt idx="3416">
                  <c:v>0.34343400000000002</c:v>
                </c:pt>
                <c:pt idx="3417">
                  <c:v>0.34323199999999998</c:v>
                </c:pt>
                <c:pt idx="3418">
                  <c:v>0.34276499999999999</c:v>
                </c:pt>
                <c:pt idx="3419">
                  <c:v>0.34198400000000001</c:v>
                </c:pt>
                <c:pt idx="3420">
                  <c:v>0.34102199999999999</c:v>
                </c:pt>
                <c:pt idx="3421">
                  <c:v>0.34011599999999997</c:v>
                </c:pt>
                <c:pt idx="3422">
                  <c:v>0.339416</c:v>
                </c:pt>
                <c:pt idx="3423">
                  <c:v>0.33890500000000001</c:v>
                </c:pt>
                <c:pt idx="3424">
                  <c:v>0.33851100000000001</c:v>
                </c:pt>
                <c:pt idx="3425">
                  <c:v>0.33820600000000001</c:v>
                </c:pt>
                <c:pt idx="3426">
                  <c:v>0.33801399999999998</c:v>
                </c:pt>
                <c:pt idx="3427">
                  <c:v>0.33798099999999998</c:v>
                </c:pt>
                <c:pt idx="3428">
                  <c:v>0.33815400000000001</c:v>
                </c:pt>
                <c:pt idx="3429">
                  <c:v>0.33854800000000002</c:v>
                </c:pt>
                <c:pt idx="3430">
                  <c:v>0.33915000000000001</c:v>
                </c:pt>
                <c:pt idx="3431">
                  <c:v>0.33994999999999997</c:v>
                </c:pt>
                <c:pt idx="3432">
                  <c:v>0.34096500000000002</c:v>
                </c:pt>
                <c:pt idx="3433">
                  <c:v>0.34224599999999999</c:v>
                </c:pt>
                <c:pt idx="3434">
                  <c:v>0.34388000000000002</c:v>
                </c:pt>
                <c:pt idx="3435">
                  <c:v>0.345972</c:v>
                </c:pt>
                <c:pt idx="3436">
                  <c:v>0.34859800000000002</c:v>
                </c:pt>
                <c:pt idx="3437">
                  <c:v>0.351744</c:v>
                </c:pt>
                <c:pt idx="3438">
                  <c:v>0.35524800000000001</c:v>
                </c:pt>
                <c:pt idx="3439">
                  <c:v>0.35884500000000003</c:v>
                </c:pt>
                <c:pt idx="3440">
                  <c:v>0.36231400000000002</c:v>
                </c:pt>
                <c:pt idx="3441">
                  <c:v>0.36557299999999998</c:v>
                </c:pt>
                <c:pt idx="3442">
                  <c:v>0.36869600000000002</c:v>
                </c:pt>
                <c:pt idx="3443">
                  <c:v>0.37185800000000002</c:v>
                </c:pt>
                <c:pt idx="3444">
                  <c:v>0.37524099999999999</c:v>
                </c:pt>
                <c:pt idx="3445">
                  <c:v>0.378884</c:v>
                </c:pt>
                <c:pt idx="3446">
                  <c:v>0.38267000000000001</c:v>
                </c:pt>
                <c:pt idx="3447">
                  <c:v>0.38644299999999998</c:v>
                </c:pt>
                <c:pt idx="3448">
                  <c:v>0.39011499999999999</c:v>
                </c:pt>
                <c:pt idx="3449">
                  <c:v>0.39367400000000002</c:v>
                </c:pt>
                <c:pt idx="3450">
                  <c:v>0.39715800000000001</c:v>
                </c:pt>
                <c:pt idx="3451">
                  <c:v>0.400617</c:v>
                </c:pt>
                <c:pt idx="3452">
                  <c:v>0.404082</c:v>
                </c:pt>
                <c:pt idx="3453">
                  <c:v>0.40753699999999998</c:v>
                </c:pt>
                <c:pt idx="3454">
                  <c:v>0.410937</c:v>
                </c:pt>
                <c:pt idx="3455">
                  <c:v>0.414238</c:v>
                </c:pt>
                <c:pt idx="3456">
                  <c:v>0.41743799999999998</c:v>
                </c:pt>
                <c:pt idx="3457">
                  <c:v>0.42055500000000001</c:v>
                </c:pt>
                <c:pt idx="3458">
                  <c:v>0.42357400000000001</c:v>
                </c:pt>
                <c:pt idx="3459">
                  <c:v>0.42644300000000002</c:v>
                </c:pt>
                <c:pt idx="3460">
                  <c:v>0.429149</c:v>
                </c:pt>
                <c:pt idx="3461">
                  <c:v>0.43174099999999999</c:v>
                </c:pt>
                <c:pt idx="3462">
                  <c:v>0.43426399999999998</c:v>
                </c:pt>
                <c:pt idx="3463">
                  <c:v>0.43668699999999999</c:v>
                </c:pt>
                <c:pt idx="3464">
                  <c:v>0.43894</c:v>
                </c:pt>
                <c:pt idx="3465">
                  <c:v>0.44100400000000001</c:v>
                </c:pt>
                <c:pt idx="3466">
                  <c:v>0.442942</c:v>
                </c:pt>
                <c:pt idx="3467">
                  <c:v>0.44481799999999999</c:v>
                </c:pt>
                <c:pt idx="3468">
                  <c:v>0.446629</c:v>
                </c:pt>
                <c:pt idx="3469">
                  <c:v>0.448326</c:v>
                </c:pt>
                <c:pt idx="3470">
                  <c:v>0.44986999999999999</c:v>
                </c:pt>
                <c:pt idx="3471">
                  <c:v>0.45124300000000001</c:v>
                </c:pt>
                <c:pt idx="3472">
                  <c:v>0.45245099999999999</c:v>
                </c:pt>
                <c:pt idx="3473">
                  <c:v>0.453515</c:v>
                </c:pt>
                <c:pt idx="3474">
                  <c:v>0.45444099999999998</c:v>
                </c:pt>
                <c:pt idx="3475">
                  <c:v>0.455208</c:v>
                </c:pt>
                <c:pt idx="3476">
                  <c:v>0.455818</c:v>
                </c:pt>
                <c:pt idx="3477">
                  <c:v>0.45630500000000002</c:v>
                </c:pt>
                <c:pt idx="3478">
                  <c:v>0.45668300000000001</c:v>
                </c:pt>
                <c:pt idx="3479">
                  <c:v>0.45692199999999999</c:v>
                </c:pt>
                <c:pt idx="3480">
                  <c:v>0.45697599999999999</c:v>
                </c:pt>
                <c:pt idx="3481">
                  <c:v>0.45678999999999997</c:v>
                </c:pt>
                <c:pt idx="3482">
                  <c:v>0.45629700000000001</c:v>
                </c:pt>
                <c:pt idx="3483">
                  <c:v>0.45545200000000002</c:v>
                </c:pt>
                <c:pt idx="3484">
                  <c:v>0.45430500000000001</c:v>
                </c:pt>
                <c:pt idx="3485">
                  <c:v>0.45297900000000002</c:v>
                </c:pt>
                <c:pt idx="3486">
                  <c:v>0.45155699999999999</c:v>
                </c:pt>
                <c:pt idx="3487">
                  <c:v>0.45</c:v>
                </c:pt>
                <c:pt idx="3488">
                  <c:v>0.44819300000000001</c:v>
                </c:pt>
                <c:pt idx="3489">
                  <c:v>0.44603900000000002</c:v>
                </c:pt>
                <c:pt idx="3490">
                  <c:v>0.44346200000000002</c:v>
                </c:pt>
                <c:pt idx="3491">
                  <c:v>0.44039400000000001</c:v>
                </c:pt>
                <c:pt idx="3492">
                  <c:v>0.43682900000000002</c:v>
                </c:pt>
                <c:pt idx="3493">
                  <c:v>0.43285000000000001</c:v>
                </c:pt>
                <c:pt idx="3494">
                  <c:v>0.428533</c:v>
                </c:pt>
                <c:pt idx="3495">
                  <c:v>0.42385600000000001</c:v>
                </c:pt>
                <c:pt idx="3496">
                  <c:v>0.41875800000000002</c:v>
                </c:pt>
                <c:pt idx="3497">
                  <c:v>0.41326800000000002</c:v>
                </c:pt>
                <c:pt idx="3498">
                  <c:v>0.407522</c:v>
                </c:pt>
                <c:pt idx="3499">
                  <c:v>0.40167700000000001</c:v>
                </c:pt>
                <c:pt idx="3500">
                  <c:v>0.39579799999999998</c:v>
                </c:pt>
                <c:pt idx="3501">
                  <c:v>0.38981900000000003</c:v>
                </c:pt>
                <c:pt idx="3502">
                  <c:v>0.38361400000000001</c:v>
                </c:pt>
                <c:pt idx="3503">
                  <c:v>0.37712099999999998</c:v>
                </c:pt>
                <c:pt idx="3504">
                  <c:v>0.37038300000000002</c:v>
                </c:pt>
                <c:pt idx="3505">
                  <c:v>0.363487</c:v>
                </c:pt>
                <c:pt idx="3506">
                  <c:v>0.356464</c:v>
                </c:pt>
                <c:pt idx="3507">
                  <c:v>0.34932600000000003</c:v>
                </c:pt>
                <c:pt idx="3508">
                  <c:v>0.34221000000000001</c:v>
                </c:pt>
                <c:pt idx="3509">
                  <c:v>0.33540300000000001</c:v>
                </c:pt>
                <c:pt idx="3510">
                  <c:v>0.329152</c:v>
                </c:pt>
                <c:pt idx="3511">
                  <c:v>0.32347599999999999</c:v>
                </c:pt>
                <c:pt idx="3512">
                  <c:v>0.318222</c:v>
                </c:pt>
                <c:pt idx="3513">
                  <c:v>0.31326599999999999</c:v>
                </c:pt>
                <c:pt idx="3514">
                  <c:v>0.30860700000000002</c:v>
                </c:pt>
                <c:pt idx="3515">
                  <c:v>0.30429899999999999</c:v>
                </c:pt>
                <c:pt idx="3516">
                  <c:v>0.30034100000000002</c:v>
                </c:pt>
                <c:pt idx="3517">
                  <c:v>0.29665399999999997</c:v>
                </c:pt>
                <c:pt idx="3518">
                  <c:v>0.293161</c:v>
                </c:pt>
                <c:pt idx="3519">
                  <c:v>0.28987099999999999</c:v>
                </c:pt>
                <c:pt idx="3520">
                  <c:v>0.28685500000000003</c:v>
                </c:pt>
                <c:pt idx="3521">
                  <c:v>0.28418199999999999</c:v>
                </c:pt>
                <c:pt idx="3522">
                  <c:v>0.28182200000000002</c:v>
                </c:pt>
                <c:pt idx="3523">
                  <c:v>0.27958499999999997</c:v>
                </c:pt>
                <c:pt idx="3524">
                  <c:v>0.277119</c:v>
                </c:pt>
                <c:pt idx="3525">
                  <c:v>0.27407300000000001</c:v>
                </c:pt>
                <c:pt idx="3526">
                  <c:v>0.270289</c:v>
                </c:pt>
                <c:pt idx="3527">
                  <c:v>0.26582699999999998</c:v>
                </c:pt>
                <c:pt idx="3528">
                  <c:v>0.26079200000000002</c:v>
                </c:pt>
                <c:pt idx="3529">
                  <c:v>0.25517299999999998</c:v>
                </c:pt>
                <c:pt idx="3530">
                  <c:v>0.24887799999999999</c:v>
                </c:pt>
                <c:pt idx="3531">
                  <c:v>0.241899</c:v>
                </c:pt>
                <c:pt idx="3532">
                  <c:v>0.23436399999999999</c:v>
                </c:pt>
                <c:pt idx="3533">
                  <c:v>0.22640099999999999</c:v>
                </c:pt>
                <c:pt idx="3534">
                  <c:v>0.21801300000000001</c:v>
                </c:pt>
                <c:pt idx="3535">
                  <c:v>0.20915300000000001</c:v>
                </c:pt>
                <c:pt idx="3536">
                  <c:v>0.19983200000000001</c:v>
                </c:pt>
                <c:pt idx="3537">
                  <c:v>0.19008</c:v>
                </c:pt>
                <c:pt idx="3538">
                  <c:v>0.179893</c:v>
                </c:pt>
                <c:pt idx="3539">
                  <c:v>0.16929</c:v>
                </c:pt>
                <c:pt idx="3540">
                  <c:v>0.15841</c:v>
                </c:pt>
                <c:pt idx="3541">
                  <c:v>0.147503</c:v>
                </c:pt>
                <c:pt idx="3542">
                  <c:v>0.13683500000000001</c:v>
                </c:pt>
                <c:pt idx="3543">
                  <c:v>0.126577</c:v>
                </c:pt>
                <c:pt idx="3544">
                  <c:v>0.116795</c:v>
                </c:pt>
                <c:pt idx="3545">
                  <c:v>0.10750999999999999</c:v>
                </c:pt>
                <c:pt idx="3546">
                  <c:v>9.8740999999999995E-2</c:v>
                </c:pt>
                <c:pt idx="3547">
                  <c:v>9.0468999999999994E-2</c:v>
                </c:pt>
                <c:pt idx="3548">
                  <c:v>8.2661999999999999E-2</c:v>
                </c:pt>
                <c:pt idx="3549">
                  <c:v>7.5356999999999993E-2</c:v>
                </c:pt>
                <c:pt idx="3550">
                  <c:v>6.8679000000000004E-2</c:v>
                </c:pt>
                <c:pt idx="3551">
                  <c:v>6.2743999999999994E-2</c:v>
                </c:pt>
                <c:pt idx="3552">
                  <c:v>5.7592999999999998E-2</c:v>
                </c:pt>
                <c:pt idx="3553">
                  <c:v>5.3226999999999997E-2</c:v>
                </c:pt>
                <c:pt idx="3554">
                  <c:v>4.9682999999999998E-2</c:v>
                </c:pt>
                <c:pt idx="3555">
                  <c:v>4.7014E-2</c:v>
                </c:pt>
                <c:pt idx="3556">
                  <c:v>4.5214999999999998E-2</c:v>
                </c:pt>
                <c:pt idx="3557">
                  <c:v>4.4228000000000003E-2</c:v>
                </c:pt>
                <c:pt idx="3558">
                  <c:v>4.4035999999999999E-2</c:v>
                </c:pt>
                <c:pt idx="3559">
                  <c:v>4.4685000000000002E-2</c:v>
                </c:pt>
                <c:pt idx="3560">
                  <c:v>4.6165999999999999E-2</c:v>
                </c:pt>
                <c:pt idx="3561">
                  <c:v>4.8363000000000003E-2</c:v>
                </c:pt>
                <c:pt idx="3562">
                  <c:v>5.1182999999999999E-2</c:v>
                </c:pt>
                <c:pt idx="3563">
                  <c:v>5.4682000000000001E-2</c:v>
                </c:pt>
                <c:pt idx="3564">
                  <c:v>5.8963000000000002E-2</c:v>
                </c:pt>
                <c:pt idx="3565">
                  <c:v>6.4002000000000003E-2</c:v>
                </c:pt>
                <c:pt idx="3566">
                  <c:v>6.9639999999999994E-2</c:v>
                </c:pt>
                <c:pt idx="3567">
                  <c:v>7.5739000000000001E-2</c:v>
                </c:pt>
                <c:pt idx="3568">
                  <c:v>8.2266000000000006E-2</c:v>
                </c:pt>
                <c:pt idx="3569">
                  <c:v>8.9243000000000003E-2</c:v>
                </c:pt>
                <c:pt idx="3570">
                  <c:v>9.6683000000000005E-2</c:v>
                </c:pt>
                <c:pt idx="3571">
                  <c:v>0.104587</c:v>
                </c:pt>
                <c:pt idx="3572">
                  <c:v>0.112978</c:v>
                </c:pt>
                <c:pt idx="3573">
                  <c:v>0.12188499999999999</c:v>
                </c:pt>
                <c:pt idx="3574">
                  <c:v>0.13131599999999999</c:v>
                </c:pt>
                <c:pt idx="3575">
                  <c:v>0.14125199999999999</c:v>
                </c:pt>
                <c:pt idx="3576">
                  <c:v>0.151696</c:v>
                </c:pt>
                <c:pt idx="3577">
                  <c:v>0.162715</c:v>
                </c:pt>
                <c:pt idx="3578">
                  <c:v>0.17439399999999999</c:v>
                </c:pt>
                <c:pt idx="3579">
                  <c:v>0.18675600000000001</c:v>
                </c:pt>
                <c:pt idx="3580">
                  <c:v>0.19975599999999999</c:v>
                </c:pt>
                <c:pt idx="3581">
                  <c:v>0.21335399999999999</c:v>
                </c:pt>
                <c:pt idx="3582">
                  <c:v>0.22754099999999999</c:v>
                </c:pt>
                <c:pt idx="3583">
                  <c:v>0.24227599999999999</c:v>
                </c:pt>
                <c:pt idx="3584">
                  <c:v>0.25743100000000002</c:v>
                </c:pt>
                <c:pt idx="3585">
                  <c:v>0.27282200000000001</c:v>
                </c:pt>
                <c:pt idx="3586">
                  <c:v>0.2883</c:v>
                </c:pt>
                <c:pt idx="3587">
                  <c:v>0.303782</c:v>
                </c:pt>
                <c:pt idx="3588">
                  <c:v>0.319191</c:v>
                </c:pt>
                <c:pt idx="3589">
                  <c:v>0.334368</c:v>
                </c:pt>
                <c:pt idx="3590">
                  <c:v>0.34904299999999999</c:v>
                </c:pt>
                <c:pt idx="3591">
                  <c:v>0.36293399999999998</c:v>
                </c:pt>
                <c:pt idx="3592">
                  <c:v>0.375834</c:v>
                </c:pt>
                <c:pt idx="3593">
                  <c:v>0.38762400000000002</c:v>
                </c:pt>
                <c:pt idx="3594">
                  <c:v>0.39823599999999998</c:v>
                </c:pt>
                <c:pt idx="3595">
                  <c:v>0.40762100000000001</c:v>
                </c:pt>
                <c:pt idx="3596">
                  <c:v>0.41573199999999999</c:v>
                </c:pt>
                <c:pt idx="3597">
                  <c:v>0.42253200000000002</c:v>
                </c:pt>
                <c:pt idx="3598">
                  <c:v>0.42799700000000002</c:v>
                </c:pt>
                <c:pt idx="3599">
                  <c:v>0.43209999999999998</c:v>
                </c:pt>
                <c:pt idx="3600">
                  <c:v>0.43481900000000001</c:v>
                </c:pt>
                <c:pt idx="3601">
                  <c:v>0.43618400000000002</c:v>
                </c:pt>
                <c:pt idx="3602">
                  <c:v>0.436274</c:v>
                </c:pt>
                <c:pt idx="3603">
                  <c:v>0.43515300000000001</c:v>
                </c:pt>
                <c:pt idx="3604">
                  <c:v>0.432869</c:v>
                </c:pt>
                <c:pt idx="3605">
                  <c:v>0.42955900000000002</c:v>
                </c:pt>
                <c:pt idx="3606">
                  <c:v>0.42548799999999998</c:v>
                </c:pt>
                <c:pt idx="3607">
                  <c:v>0.420985</c:v>
                </c:pt>
                <c:pt idx="3608">
                  <c:v>0.41630600000000001</c:v>
                </c:pt>
                <c:pt idx="3609">
                  <c:v>0.41158499999999998</c:v>
                </c:pt>
                <c:pt idx="3610">
                  <c:v>0.40689599999999998</c:v>
                </c:pt>
                <c:pt idx="3611">
                  <c:v>0.402337</c:v>
                </c:pt>
                <c:pt idx="3612">
                  <c:v>0.39800000000000002</c:v>
                </c:pt>
                <c:pt idx="3613">
                  <c:v>0.39389000000000002</c:v>
                </c:pt>
                <c:pt idx="3614">
                  <c:v>0.38996999999999998</c:v>
                </c:pt>
                <c:pt idx="3615">
                  <c:v>0.38629000000000002</c:v>
                </c:pt>
                <c:pt idx="3616">
                  <c:v>0.38298900000000002</c:v>
                </c:pt>
                <c:pt idx="3617">
                  <c:v>0.38017699999999999</c:v>
                </c:pt>
                <c:pt idx="3618">
                  <c:v>0.37789200000000001</c:v>
                </c:pt>
                <c:pt idx="3619">
                  <c:v>0.376139</c:v>
                </c:pt>
                <c:pt idx="3620">
                  <c:v>0.37492399999999998</c:v>
                </c:pt>
                <c:pt idx="3621">
                  <c:v>0.37425999999999998</c:v>
                </c:pt>
                <c:pt idx="3622">
                  <c:v>0.374168</c:v>
                </c:pt>
                <c:pt idx="3623">
                  <c:v>0.374668</c:v>
                </c:pt>
                <c:pt idx="3624">
                  <c:v>0.37579099999999999</c:v>
                </c:pt>
                <c:pt idx="3625">
                  <c:v>0.377554</c:v>
                </c:pt>
                <c:pt idx="3626">
                  <c:v>0.37992500000000001</c:v>
                </c:pt>
                <c:pt idx="3627">
                  <c:v>0.38285200000000003</c:v>
                </c:pt>
                <c:pt idx="3628">
                  <c:v>0.38638499999999998</c:v>
                </c:pt>
                <c:pt idx="3629">
                  <c:v>0.39071099999999997</c:v>
                </c:pt>
                <c:pt idx="3630">
                  <c:v>0.396009</c:v>
                </c:pt>
                <c:pt idx="3631">
                  <c:v>0.40227000000000002</c:v>
                </c:pt>
                <c:pt idx="3632">
                  <c:v>0.40931299999999998</c:v>
                </c:pt>
                <c:pt idx="3633">
                  <c:v>0.416931</c:v>
                </c:pt>
                <c:pt idx="3634">
                  <c:v>0.42500500000000002</c:v>
                </c:pt>
                <c:pt idx="3635">
                  <c:v>0.433502</c:v>
                </c:pt>
                <c:pt idx="3636">
                  <c:v>0.44245499999999999</c:v>
                </c:pt>
                <c:pt idx="3637">
                  <c:v>0.45194800000000002</c:v>
                </c:pt>
                <c:pt idx="3638">
                  <c:v>0.46206000000000003</c:v>
                </c:pt>
                <c:pt idx="3639">
                  <c:v>0.47279700000000002</c:v>
                </c:pt>
                <c:pt idx="3640">
                  <c:v>0.48410399999999998</c:v>
                </c:pt>
                <c:pt idx="3641">
                  <c:v>0.495896</c:v>
                </c:pt>
                <c:pt idx="3642">
                  <c:v>0.50805800000000001</c:v>
                </c:pt>
                <c:pt idx="3643">
                  <c:v>0.52050099999999999</c:v>
                </c:pt>
                <c:pt idx="3644">
                  <c:v>0.53327599999999997</c:v>
                </c:pt>
                <c:pt idx="3645">
                  <c:v>0.54656400000000005</c:v>
                </c:pt>
                <c:pt idx="3646">
                  <c:v>0.56048399999999998</c:v>
                </c:pt>
                <c:pt idx="3647">
                  <c:v>0.57495600000000002</c:v>
                </c:pt>
                <c:pt idx="3648">
                  <c:v>0.58976499999999998</c:v>
                </c:pt>
                <c:pt idx="3649">
                  <c:v>0.60471699999999995</c:v>
                </c:pt>
                <c:pt idx="3650">
                  <c:v>0.61971600000000004</c:v>
                </c:pt>
                <c:pt idx="3651">
                  <c:v>0.63476600000000005</c:v>
                </c:pt>
                <c:pt idx="3652">
                  <c:v>0.64988900000000005</c:v>
                </c:pt>
                <c:pt idx="3653">
                  <c:v>0.66504700000000005</c:v>
                </c:pt>
                <c:pt idx="3654">
                  <c:v>0.68013299999999999</c:v>
                </c:pt>
                <c:pt idx="3655">
                  <c:v>0.69504900000000003</c:v>
                </c:pt>
                <c:pt idx="3656">
                  <c:v>0.70976799999999995</c:v>
                </c:pt>
                <c:pt idx="3657">
                  <c:v>0.72429200000000005</c:v>
                </c:pt>
                <c:pt idx="3658">
                  <c:v>0.73855999999999999</c:v>
                </c:pt>
                <c:pt idx="3659">
                  <c:v>0.75246999999999997</c:v>
                </c:pt>
                <c:pt idx="3660">
                  <c:v>0.76596799999999998</c:v>
                </c:pt>
                <c:pt idx="3661">
                  <c:v>0.77907199999999999</c:v>
                </c:pt>
                <c:pt idx="3662">
                  <c:v>0.79178899999999997</c:v>
                </c:pt>
                <c:pt idx="3663">
                  <c:v>0.80408299999999999</c:v>
                </c:pt>
                <c:pt idx="3664">
                  <c:v>0.815886</c:v>
                </c:pt>
                <c:pt idx="3665">
                  <c:v>0.82710700000000004</c:v>
                </c:pt>
                <c:pt idx="3666">
                  <c:v>0.83767199999999997</c:v>
                </c:pt>
                <c:pt idx="3667">
                  <c:v>0.84759300000000004</c:v>
                </c:pt>
                <c:pt idx="3668">
                  <c:v>0.85688900000000001</c:v>
                </c:pt>
                <c:pt idx="3669">
                  <c:v>0.86547600000000002</c:v>
                </c:pt>
                <c:pt idx="3670">
                  <c:v>0.87324999999999997</c:v>
                </c:pt>
                <c:pt idx="3671">
                  <c:v>0.88029900000000005</c:v>
                </c:pt>
                <c:pt idx="3672">
                  <c:v>0.88693100000000002</c:v>
                </c:pt>
                <c:pt idx="3673">
                  <c:v>0.893544</c:v>
                </c:pt>
                <c:pt idx="3674">
                  <c:v>0.90051599999999998</c:v>
                </c:pt>
                <c:pt idx="3675">
                  <c:v>0.90816699999999995</c:v>
                </c:pt>
                <c:pt idx="3676">
                  <c:v>0.916744</c:v>
                </c:pt>
                <c:pt idx="3677">
                  <c:v>0.92645599999999995</c:v>
                </c:pt>
                <c:pt idx="3678">
                  <c:v>0.93751700000000004</c:v>
                </c:pt>
                <c:pt idx="3679">
                  <c:v>0.95013099999999995</c:v>
                </c:pt>
                <c:pt idx="3680">
                  <c:v>0.96442099999999997</c:v>
                </c:pt>
                <c:pt idx="3681">
                  <c:v>0.98040799999999995</c:v>
                </c:pt>
                <c:pt idx="3682">
                  <c:v>0.99807199999999996</c:v>
                </c:pt>
                <c:pt idx="3683">
                  <c:v>1.017436</c:v>
                </c:pt>
                <c:pt idx="3684">
                  <c:v>1.0385720000000001</c:v>
                </c:pt>
                <c:pt idx="3685">
                  <c:v>1.0615559999999999</c:v>
                </c:pt>
                <c:pt idx="3686">
                  <c:v>1.086417</c:v>
                </c:pt>
                <c:pt idx="3687">
                  <c:v>1.113105</c:v>
                </c:pt>
                <c:pt idx="3688">
                  <c:v>1.141448</c:v>
                </c:pt>
                <c:pt idx="3689">
                  <c:v>1.171162</c:v>
                </c:pt>
                <c:pt idx="3690">
                  <c:v>1.2018990000000001</c:v>
                </c:pt>
                <c:pt idx="3691">
                  <c:v>1.2333050000000001</c:v>
                </c:pt>
                <c:pt idx="3692">
                  <c:v>1.2650790000000001</c:v>
                </c:pt>
                <c:pt idx="3693">
                  <c:v>1.297045</c:v>
                </c:pt>
                <c:pt idx="3694">
                  <c:v>1.329137</c:v>
                </c:pt>
                <c:pt idx="3695">
                  <c:v>1.3612789999999999</c:v>
                </c:pt>
                <c:pt idx="3696">
                  <c:v>1.3933040000000001</c:v>
                </c:pt>
                <c:pt idx="3697">
                  <c:v>1.4249620000000001</c:v>
                </c:pt>
                <c:pt idx="3698">
                  <c:v>1.455932</c:v>
                </c:pt>
                <c:pt idx="3699">
                  <c:v>1.485814</c:v>
                </c:pt>
                <c:pt idx="3700">
                  <c:v>1.514173</c:v>
                </c:pt>
                <c:pt idx="3701">
                  <c:v>1.540611</c:v>
                </c:pt>
                <c:pt idx="3702">
                  <c:v>1.5648139999999999</c:v>
                </c:pt>
                <c:pt idx="3703">
                  <c:v>1.586514</c:v>
                </c:pt>
                <c:pt idx="3704">
                  <c:v>1.6054409999999999</c:v>
                </c:pt>
                <c:pt idx="3705">
                  <c:v>1.6213630000000001</c:v>
                </c:pt>
                <c:pt idx="3706">
                  <c:v>1.634179</c:v>
                </c:pt>
                <c:pt idx="3707">
                  <c:v>1.643994</c:v>
                </c:pt>
                <c:pt idx="3708">
                  <c:v>1.6511450000000001</c:v>
                </c:pt>
                <c:pt idx="3709">
                  <c:v>1.6561710000000001</c:v>
                </c:pt>
                <c:pt idx="3710">
                  <c:v>1.6596550000000001</c:v>
                </c:pt>
                <c:pt idx="3711">
                  <c:v>1.6619759999999999</c:v>
                </c:pt>
                <c:pt idx="3712">
                  <c:v>1.6632130000000001</c:v>
                </c:pt>
                <c:pt idx="3713">
                  <c:v>1.6632549999999999</c:v>
                </c:pt>
                <c:pt idx="3714">
                  <c:v>1.6620250000000001</c:v>
                </c:pt>
                <c:pt idx="3715">
                  <c:v>1.6596200000000001</c:v>
                </c:pt>
                <c:pt idx="3716">
                  <c:v>1.6563159999999999</c:v>
                </c:pt>
                <c:pt idx="3717">
                  <c:v>1.652398</c:v>
                </c:pt>
                <c:pt idx="3718">
                  <c:v>1.6480440000000001</c:v>
                </c:pt>
                <c:pt idx="3719">
                  <c:v>1.64344</c:v>
                </c:pt>
                <c:pt idx="3720">
                  <c:v>1.6388940000000001</c:v>
                </c:pt>
                <c:pt idx="3721">
                  <c:v>1.6347119999999999</c:v>
                </c:pt>
                <c:pt idx="3722">
                  <c:v>1.630987</c:v>
                </c:pt>
                <c:pt idx="3723">
                  <c:v>1.627631</c:v>
                </c:pt>
                <c:pt idx="3724">
                  <c:v>1.6245810000000001</c:v>
                </c:pt>
                <c:pt idx="3725">
                  <c:v>1.6218600000000001</c:v>
                </c:pt>
                <c:pt idx="3726">
                  <c:v>1.619462</c:v>
                </c:pt>
                <c:pt idx="3727">
                  <c:v>1.6172709999999999</c:v>
                </c:pt>
                <c:pt idx="3728">
                  <c:v>1.615181</c:v>
                </c:pt>
                <c:pt idx="3729">
                  <c:v>1.61331</c:v>
                </c:pt>
                <c:pt idx="3730">
                  <c:v>1.612096</c:v>
                </c:pt>
                <c:pt idx="3731">
                  <c:v>1.612128</c:v>
                </c:pt>
                <c:pt idx="3732">
                  <c:v>1.613834</c:v>
                </c:pt>
                <c:pt idx="3733">
                  <c:v>1.617265</c:v>
                </c:pt>
                <c:pt idx="3734">
                  <c:v>1.6221570000000001</c:v>
                </c:pt>
                <c:pt idx="3735">
                  <c:v>1.6281620000000001</c:v>
                </c:pt>
                <c:pt idx="3736">
                  <c:v>1.6350469999999999</c:v>
                </c:pt>
                <c:pt idx="3737">
                  <c:v>1.6426639999999999</c:v>
                </c:pt>
                <c:pt idx="3738">
                  <c:v>1.6508389999999999</c:v>
                </c:pt>
                <c:pt idx="3739">
                  <c:v>1.6593960000000001</c:v>
                </c:pt>
                <c:pt idx="3740">
                  <c:v>1.6682900000000001</c:v>
                </c:pt>
                <c:pt idx="3741">
                  <c:v>1.677638</c:v>
                </c:pt>
                <c:pt idx="3742">
                  <c:v>1.687648</c:v>
                </c:pt>
                <c:pt idx="3743">
                  <c:v>1.698507</c:v>
                </c:pt>
                <c:pt idx="3744">
                  <c:v>1.7102029999999999</c:v>
                </c:pt>
                <c:pt idx="3745">
                  <c:v>1.7223850000000001</c:v>
                </c:pt>
                <c:pt idx="3746">
                  <c:v>1.734499</c:v>
                </c:pt>
                <c:pt idx="3747">
                  <c:v>1.746167</c:v>
                </c:pt>
                <c:pt idx="3748">
                  <c:v>1.757388</c:v>
                </c:pt>
                <c:pt idx="3749">
                  <c:v>1.7683629999999999</c:v>
                </c:pt>
                <c:pt idx="3750">
                  <c:v>1.779175</c:v>
                </c:pt>
                <c:pt idx="3751">
                  <c:v>1.7896860000000001</c:v>
                </c:pt>
                <c:pt idx="3752">
                  <c:v>1.799704</c:v>
                </c:pt>
                <c:pt idx="3753">
                  <c:v>1.8091539999999999</c:v>
                </c:pt>
                <c:pt idx="3754">
                  <c:v>1.8180449999999999</c:v>
                </c:pt>
                <c:pt idx="3755">
                  <c:v>1.826311</c:v>
                </c:pt>
                <c:pt idx="3756">
                  <c:v>1.8338000000000001</c:v>
                </c:pt>
                <c:pt idx="3757">
                  <c:v>1.8404259999999999</c:v>
                </c:pt>
                <c:pt idx="3758">
                  <c:v>1.846222</c:v>
                </c:pt>
                <c:pt idx="3759">
                  <c:v>1.8511899999999999</c:v>
                </c:pt>
                <c:pt idx="3760">
                  <c:v>1.855127</c:v>
                </c:pt>
                <c:pt idx="3761">
                  <c:v>1.8577570000000001</c:v>
                </c:pt>
                <c:pt idx="3762">
                  <c:v>1.8590800000000001</c:v>
                </c:pt>
                <c:pt idx="3763">
                  <c:v>1.859526</c:v>
                </c:pt>
                <c:pt idx="3764">
                  <c:v>1.8596539999999999</c:v>
                </c:pt>
                <c:pt idx="3765">
                  <c:v>1.859755</c:v>
                </c:pt>
                <c:pt idx="3766">
                  <c:v>1.8597239999999999</c:v>
                </c:pt>
                <c:pt idx="3767">
                  <c:v>1.8592109999999999</c:v>
                </c:pt>
                <c:pt idx="3768">
                  <c:v>1.857839</c:v>
                </c:pt>
                <c:pt idx="3769">
                  <c:v>1.8553809999999999</c:v>
                </c:pt>
                <c:pt idx="3770">
                  <c:v>1.851818</c:v>
                </c:pt>
                <c:pt idx="3771">
                  <c:v>1.8472569999999999</c:v>
                </c:pt>
                <c:pt idx="3772">
                  <c:v>1.8418300000000001</c:v>
                </c:pt>
                <c:pt idx="3773">
                  <c:v>1.83562</c:v>
                </c:pt>
                <c:pt idx="3774">
                  <c:v>1.82857</c:v>
                </c:pt>
                <c:pt idx="3775">
                  <c:v>1.8204610000000001</c:v>
                </c:pt>
                <c:pt idx="3776">
                  <c:v>1.8110710000000001</c:v>
                </c:pt>
                <c:pt idx="3777">
                  <c:v>1.800352</c:v>
                </c:pt>
                <c:pt idx="3778">
                  <c:v>1.788427</c:v>
                </c:pt>
                <c:pt idx="3779">
                  <c:v>1.7754760000000001</c:v>
                </c:pt>
                <c:pt idx="3780">
                  <c:v>1.761679</c:v>
                </c:pt>
                <c:pt idx="3781">
                  <c:v>1.747166</c:v>
                </c:pt>
                <c:pt idx="3782">
                  <c:v>1.7319310000000001</c:v>
                </c:pt>
                <c:pt idx="3783">
                  <c:v>1.7158789999999999</c:v>
                </c:pt>
                <c:pt idx="3784">
                  <c:v>1.699112</c:v>
                </c:pt>
                <c:pt idx="3785">
                  <c:v>1.6821269999999999</c:v>
                </c:pt>
                <c:pt idx="3786">
                  <c:v>1.6655709999999999</c:v>
                </c:pt>
                <c:pt idx="3787">
                  <c:v>1.64977</c:v>
                </c:pt>
                <c:pt idx="3788">
                  <c:v>1.6345940000000001</c:v>
                </c:pt>
                <c:pt idx="3789">
                  <c:v>1.6197349999999999</c:v>
                </c:pt>
                <c:pt idx="3790">
                  <c:v>1.604989</c:v>
                </c:pt>
                <c:pt idx="3791">
                  <c:v>1.5902529999999999</c:v>
                </c:pt>
                <c:pt idx="3792">
                  <c:v>1.5754079999999999</c:v>
                </c:pt>
                <c:pt idx="3793">
                  <c:v>1.5602879999999999</c:v>
                </c:pt>
                <c:pt idx="3794">
                  <c:v>1.5447090000000001</c:v>
                </c:pt>
                <c:pt idx="3795">
                  <c:v>1.52851</c:v>
                </c:pt>
                <c:pt idx="3796">
                  <c:v>1.511625</c:v>
                </c:pt>
                <c:pt idx="3797">
                  <c:v>1.4940789999999999</c:v>
                </c:pt>
                <c:pt idx="3798">
                  <c:v>1.475892</c:v>
                </c:pt>
                <c:pt idx="3799">
                  <c:v>1.45703</c:v>
                </c:pt>
                <c:pt idx="3800">
                  <c:v>1.4375260000000001</c:v>
                </c:pt>
                <c:pt idx="3801">
                  <c:v>1.417543</c:v>
                </c:pt>
                <c:pt idx="3802">
                  <c:v>1.3972910000000001</c:v>
                </c:pt>
                <c:pt idx="3803">
                  <c:v>1.376933</c:v>
                </c:pt>
                <c:pt idx="3804">
                  <c:v>1.3566149999999999</c:v>
                </c:pt>
                <c:pt idx="3805">
                  <c:v>1.3364670000000001</c:v>
                </c:pt>
                <c:pt idx="3806">
                  <c:v>1.31656</c:v>
                </c:pt>
                <c:pt idx="3807">
                  <c:v>1.296983</c:v>
                </c:pt>
                <c:pt idx="3808">
                  <c:v>1.2779670000000001</c:v>
                </c:pt>
                <c:pt idx="3809">
                  <c:v>1.259843</c:v>
                </c:pt>
                <c:pt idx="3810">
                  <c:v>1.242848</c:v>
                </c:pt>
                <c:pt idx="3811">
                  <c:v>1.2270669999999999</c:v>
                </c:pt>
                <c:pt idx="3812">
                  <c:v>1.212526</c:v>
                </c:pt>
                <c:pt idx="3813">
                  <c:v>1.1992419999999999</c:v>
                </c:pt>
                <c:pt idx="3814">
                  <c:v>1.18716</c:v>
                </c:pt>
                <c:pt idx="3815">
                  <c:v>1.176132</c:v>
                </c:pt>
                <c:pt idx="3816">
                  <c:v>1.165983</c:v>
                </c:pt>
                <c:pt idx="3817">
                  <c:v>1.1565669999999999</c:v>
                </c:pt>
                <c:pt idx="3818">
                  <c:v>1.147707</c:v>
                </c:pt>
                <c:pt idx="3819">
                  <c:v>1.1391359999999999</c:v>
                </c:pt>
                <c:pt idx="3820">
                  <c:v>1.1305080000000001</c:v>
                </c:pt>
                <c:pt idx="3821">
                  <c:v>1.121491</c:v>
                </c:pt>
                <c:pt idx="3822">
                  <c:v>1.111863</c:v>
                </c:pt>
                <c:pt idx="3823">
                  <c:v>1.101559</c:v>
                </c:pt>
                <c:pt idx="3824">
                  <c:v>1.090597</c:v>
                </c:pt>
                <c:pt idx="3825">
                  <c:v>1.078905</c:v>
                </c:pt>
                <c:pt idx="3826">
                  <c:v>1.0662640000000001</c:v>
                </c:pt>
                <c:pt idx="3827">
                  <c:v>1.0523979999999999</c:v>
                </c:pt>
                <c:pt idx="3828">
                  <c:v>1.037086</c:v>
                </c:pt>
                <c:pt idx="3829">
                  <c:v>1.02017</c:v>
                </c:pt>
                <c:pt idx="3830">
                  <c:v>1.001587</c:v>
                </c:pt>
                <c:pt idx="3831">
                  <c:v>0.98146699999999998</c:v>
                </c:pt>
                <c:pt idx="3832">
                  <c:v>0.960121</c:v>
                </c:pt>
                <c:pt idx="3833">
                  <c:v>0.93786999999999998</c:v>
                </c:pt>
                <c:pt idx="3834">
                  <c:v>0.91489799999999999</c:v>
                </c:pt>
                <c:pt idx="3835">
                  <c:v>0.89131300000000002</c:v>
                </c:pt>
                <c:pt idx="3836">
                  <c:v>0.86728899999999998</c:v>
                </c:pt>
                <c:pt idx="3837">
                  <c:v>0.84309199999999995</c:v>
                </c:pt>
                <c:pt idx="3838">
                  <c:v>0.81899500000000003</c:v>
                </c:pt>
                <c:pt idx="3839">
                  <c:v>0.79520299999999999</c:v>
                </c:pt>
                <c:pt idx="3840">
                  <c:v>0.77185700000000002</c:v>
                </c:pt>
                <c:pt idx="3841">
                  <c:v>0.74904899999999996</c:v>
                </c:pt>
                <c:pt idx="3842">
                  <c:v>0.72685500000000003</c:v>
                </c:pt>
                <c:pt idx="3843">
                  <c:v>0.70534799999999997</c:v>
                </c:pt>
                <c:pt idx="3844">
                  <c:v>0.68457699999999999</c:v>
                </c:pt>
                <c:pt idx="3845">
                  <c:v>0.66457900000000003</c:v>
                </c:pt>
                <c:pt idx="3846">
                  <c:v>0.64545200000000003</c:v>
                </c:pt>
                <c:pt idx="3847">
                  <c:v>0.62735200000000002</c:v>
                </c:pt>
                <c:pt idx="3848">
                  <c:v>0.61035700000000004</c:v>
                </c:pt>
                <c:pt idx="3849">
                  <c:v>0.59436199999999995</c:v>
                </c:pt>
                <c:pt idx="3850">
                  <c:v>0.57915300000000003</c:v>
                </c:pt>
                <c:pt idx="3851">
                  <c:v>0.56453799999999998</c:v>
                </c:pt>
                <c:pt idx="3852">
                  <c:v>0.55037800000000003</c:v>
                </c:pt>
                <c:pt idx="3853">
                  <c:v>0.53656700000000002</c:v>
                </c:pt>
                <c:pt idx="3854">
                  <c:v>0.52305999999999997</c:v>
                </c:pt>
                <c:pt idx="3855">
                  <c:v>0.50989799999999996</c:v>
                </c:pt>
                <c:pt idx="3856">
                  <c:v>0.49713299999999999</c:v>
                </c:pt>
                <c:pt idx="3857">
                  <c:v>0.48473300000000002</c:v>
                </c:pt>
                <c:pt idx="3858">
                  <c:v>0.47256999999999999</c:v>
                </c:pt>
                <c:pt idx="3859">
                  <c:v>0.460509</c:v>
                </c:pt>
                <c:pt idx="3860">
                  <c:v>0.44850800000000002</c:v>
                </c:pt>
                <c:pt idx="3861">
                  <c:v>0.43662200000000001</c:v>
                </c:pt>
                <c:pt idx="3862">
                  <c:v>0.42494300000000002</c:v>
                </c:pt>
                <c:pt idx="3863">
                  <c:v>0.41351599999999999</c:v>
                </c:pt>
                <c:pt idx="3864">
                  <c:v>0.402339</c:v>
                </c:pt>
                <c:pt idx="3865">
                  <c:v>0.39144200000000001</c:v>
                </c:pt>
                <c:pt idx="3866">
                  <c:v>0.38092599999999999</c:v>
                </c:pt>
                <c:pt idx="3867">
                  <c:v>0.37089800000000001</c:v>
                </c:pt>
                <c:pt idx="3868">
                  <c:v>0.36139900000000003</c:v>
                </c:pt>
                <c:pt idx="3869">
                  <c:v>0.35242000000000001</c:v>
                </c:pt>
                <c:pt idx="3870">
                  <c:v>0.34393499999999999</c:v>
                </c:pt>
                <c:pt idx="3871">
                  <c:v>0.33584900000000001</c:v>
                </c:pt>
                <c:pt idx="3872">
                  <c:v>0.32798699999999997</c:v>
                </c:pt>
                <c:pt idx="3873">
                  <c:v>0.32019300000000001</c:v>
                </c:pt>
                <c:pt idx="3874">
                  <c:v>0.31241600000000003</c:v>
                </c:pt>
                <c:pt idx="3875">
                  <c:v>0.30463899999999999</c:v>
                </c:pt>
                <c:pt idx="3876">
                  <c:v>0.29679800000000001</c:v>
                </c:pt>
                <c:pt idx="3877">
                  <c:v>0.28883799999999998</c:v>
                </c:pt>
                <c:pt idx="3878">
                  <c:v>0.28079599999999999</c:v>
                </c:pt>
                <c:pt idx="3879">
                  <c:v>0.272731</c:v>
                </c:pt>
                <c:pt idx="3880">
                  <c:v>0.2646</c:v>
                </c:pt>
                <c:pt idx="3881">
                  <c:v>0.25625700000000001</c:v>
                </c:pt>
                <c:pt idx="3882">
                  <c:v>0.24756700000000001</c:v>
                </c:pt>
                <c:pt idx="3883">
                  <c:v>0.238509</c:v>
                </c:pt>
                <c:pt idx="3884">
                  <c:v>0.229185</c:v>
                </c:pt>
                <c:pt idx="3885">
                  <c:v>0.21978400000000001</c:v>
                </c:pt>
                <c:pt idx="3886">
                  <c:v>0.21047099999999999</c:v>
                </c:pt>
                <c:pt idx="3887">
                  <c:v>0.201296</c:v>
                </c:pt>
                <c:pt idx="3888">
                  <c:v>0.19222800000000001</c:v>
                </c:pt>
                <c:pt idx="3889">
                  <c:v>0.18329999999999999</c:v>
                </c:pt>
                <c:pt idx="3890">
                  <c:v>0.17466300000000001</c:v>
                </c:pt>
                <c:pt idx="3891">
                  <c:v>0.16647100000000001</c:v>
                </c:pt>
                <c:pt idx="3892">
                  <c:v>0.15878200000000001</c:v>
                </c:pt>
                <c:pt idx="3893">
                  <c:v>0.15157999999999999</c:v>
                </c:pt>
                <c:pt idx="3894">
                  <c:v>0.14482900000000001</c:v>
                </c:pt>
                <c:pt idx="3895">
                  <c:v>0.13847499999999999</c:v>
                </c:pt>
                <c:pt idx="3896">
                  <c:v>0.13248399999999999</c:v>
                </c:pt>
                <c:pt idx="3897">
                  <c:v>0.12687200000000001</c:v>
                </c:pt>
                <c:pt idx="3898">
                  <c:v>0.121667</c:v>
                </c:pt>
                <c:pt idx="3899">
                  <c:v>0.116839</c:v>
                </c:pt>
                <c:pt idx="3900">
                  <c:v>0.112315</c:v>
                </c:pt>
                <c:pt idx="3901">
                  <c:v>0.108056</c:v>
                </c:pt>
                <c:pt idx="3902">
                  <c:v>0.104065</c:v>
                </c:pt>
                <c:pt idx="3903">
                  <c:v>0.10029399999999999</c:v>
                </c:pt>
                <c:pt idx="3904">
                  <c:v>9.6631999999999996E-2</c:v>
                </c:pt>
                <c:pt idx="3905">
                  <c:v>9.2993000000000006E-2</c:v>
                </c:pt>
                <c:pt idx="3906">
                  <c:v>8.9361999999999997E-2</c:v>
                </c:pt>
                <c:pt idx="3907">
                  <c:v>8.5723999999999995E-2</c:v>
                </c:pt>
                <c:pt idx="3908">
                  <c:v>8.1992999999999996E-2</c:v>
                </c:pt>
                <c:pt idx="3909">
                  <c:v>7.8076999999999994E-2</c:v>
                </c:pt>
                <c:pt idx="3910">
                  <c:v>7.3954000000000006E-2</c:v>
                </c:pt>
                <c:pt idx="3911">
                  <c:v>6.9655999999999996E-2</c:v>
                </c:pt>
                <c:pt idx="3912">
                  <c:v>6.5276000000000001E-2</c:v>
                </c:pt>
                <c:pt idx="3913">
                  <c:v>6.1003000000000002E-2</c:v>
                </c:pt>
                <c:pt idx="3914">
                  <c:v>5.7026E-2</c:v>
                </c:pt>
                <c:pt idx="3915">
                  <c:v>5.3369E-2</c:v>
                </c:pt>
                <c:pt idx="3916">
                  <c:v>4.9925999999999998E-2</c:v>
                </c:pt>
                <c:pt idx="3917">
                  <c:v>4.6642000000000003E-2</c:v>
                </c:pt>
                <c:pt idx="3918">
                  <c:v>4.3557999999999999E-2</c:v>
                </c:pt>
                <c:pt idx="3919">
                  <c:v>4.0704999999999998E-2</c:v>
                </c:pt>
                <c:pt idx="3920">
                  <c:v>3.8084E-2</c:v>
                </c:pt>
                <c:pt idx="3921">
                  <c:v>3.5770000000000003E-2</c:v>
                </c:pt>
                <c:pt idx="3922">
                  <c:v>3.3873E-2</c:v>
                </c:pt>
                <c:pt idx="3923">
                  <c:v>3.2368000000000001E-2</c:v>
                </c:pt>
                <c:pt idx="3924">
                  <c:v>3.1077E-2</c:v>
                </c:pt>
                <c:pt idx="3925">
                  <c:v>2.9855E-2</c:v>
                </c:pt>
                <c:pt idx="3926">
                  <c:v>2.8705999999999999E-2</c:v>
                </c:pt>
                <c:pt idx="3927">
                  <c:v>2.7671000000000001E-2</c:v>
                </c:pt>
                <c:pt idx="3928">
                  <c:v>2.6690999999999999E-2</c:v>
                </c:pt>
                <c:pt idx="3929">
                  <c:v>2.5589000000000001E-2</c:v>
                </c:pt>
                <c:pt idx="3930">
                  <c:v>2.4159E-2</c:v>
                </c:pt>
                <c:pt idx="3931">
                  <c:v>2.2293E-2</c:v>
                </c:pt>
                <c:pt idx="3932">
                  <c:v>2.0067000000000002E-2</c:v>
                </c:pt>
                <c:pt idx="3933">
                  <c:v>1.7713E-2</c:v>
                </c:pt>
                <c:pt idx="3934">
                  <c:v>1.5494000000000001E-2</c:v>
                </c:pt>
                <c:pt idx="3935">
                  <c:v>1.3608E-2</c:v>
                </c:pt>
                <c:pt idx="3936">
                  <c:v>1.2179000000000001E-2</c:v>
                </c:pt>
                <c:pt idx="3937">
                  <c:v>1.1212E-2</c:v>
                </c:pt>
                <c:pt idx="3938">
                  <c:v>1.0569E-2</c:v>
                </c:pt>
                <c:pt idx="3939">
                  <c:v>1.004E-2</c:v>
                </c:pt>
                <c:pt idx="3940">
                  <c:v>9.495E-3</c:v>
                </c:pt>
                <c:pt idx="3941">
                  <c:v>8.9800000000000001E-3</c:v>
                </c:pt>
                <c:pt idx="3942">
                  <c:v>8.6560000000000005E-3</c:v>
                </c:pt>
                <c:pt idx="3943">
                  <c:v>8.7069999999999995E-3</c:v>
                </c:pt>
                <c:pt idx="3944">
                  <c:v>9.2669999999999992E-3</c:v>
                </c:pt>
                <c:pt idx="3945">
                  <c:v>1.039E-2</c:v>
                </c:pt>
                <c:pt idx="3946">
                  <c:v>1.2004000000000001E-2</c:v>
                </c:pt>
                <c:pt idx="3947">
                  <c:v>1.3911E-2</c:v>
                </c:pt>
                <c:pt idx="3948">
                  <c:v>1.5921000000000001E-2</c:v>
                </c:pt>
                <c:pt idx="3949">
                  <c:v>1.7989000000000002E-2</c:v>
                </c:pt>
                <c:pt idx="3950">
                  <c:v>2.0192999999999999E-2</c:v>
                </c:pt>
                <c:pt idx="3951">
                  <c:v>2.2609000000000001E-2</c:v>
                </c:pt>
                <c:pt idx="3952">
                  <c:v>2.5222999999999999E-2</c:v>
                </c:pt>
                <c:pt idx="3953">
                  <c:v>2.7947E-2</c:v>
                </c:pt>
                <c:pt idx="3954">
                  <c:v>3.0737E-2</c:v>
                </c:pt>
                <c:pt idx="3955">
                  <c:v>3.3683999999999999E-2</c:v>
                </c:pt>
                <c:pt idx="3956">
                  <c:v>3.6947000000000001E-2</c:v>
                </c:pt>
                <c:pt idx="3957">
                  <c:v>4.0582E-2</c:v>
                </c:pt>
                <c:pt idx="3958">
                  <c:v>4.4525000000000002E-2</c:v>
                </c:pt>
                <c:pt idx="3959">
                  <c:v>4.8721E-2</c:v>
                </c:pt>
                <c:pt idx="3960">
                  <c:v>5.3151999999999998E-2</c:v>
                </c:pt>
                <c:pt idx="3961">
                  <c:v>5.7736999999999997E-2</c:v>
                </c:pt>
                <c:pt idx="3962">
                  <c:v>6.2289999999999998E-2</c:v>
                </c:pt>
                <c:pt idx="3963">
                  <c:v>6.6600999999999994E-2</c:v>
                </c:pt>
                <c:pt idx="3964">
                  <c:v>7.0523000000000002E-2</c:v>
                </c:pt>
                <c:pt idx="3965">
                  <c:v>7.4031E-2</c:v>
                </c:pt>
                <c:pt idx="3966">
                  <c:v>7.7223E-2</c:v>
                </c:pt>
                <c:pt idx="3967">
                  <c:v>8.0221000000000001E-2</c:v>
                </c:pt>
                <c:pt idx="3968">
                  <c:v>8.3039000000000002E-2</c:v>
                </c:pt>
                <c:pt idx="3969">
                  <c:v>8.5544999999999996E-2</c:v>
                </c:pt>
                <c:pt idx="3970">
                  <c:v>8.7571999999999997E-2</c:v>
                </c:pt>
                <c:pt idx="3971">
                  <c:v>8.9020000000000002E-2</c:v>
                </c:pt>
                <c:pt idx="3972">
                  <c:v>8.9858999999999994E-2</c:v>
                </c:pt>
                <c:pt idx="3973">
                  <c:v>9.0077000000000004E-2</c:v>
                </c:pt>
                <c:pt idx="3974">
                  <c:v>8.9704999999999993E-2</c:v>
                </c:pt>
                <c:pt idx="3975">
                  <c:v>8.8883000000000004E-2</c:v>
                </c:pt>
                <c:pt idx="3976">
                  <c:v>8.7783E-2</c:v>
                </c:pt>
                <c:pt idx="3977">
                  <c:v>8.6442000000000005E-2</c:v>
                </c:pt>
                <c:pt idx="3978">
                  <c:v>8.4734000000000004E-2</c:v>
                </c:pt>
                <c:pt idx="3979">
                  <c:v>8.2543000000000005E-2</c:v>
                </c:pt>
                <c:pt idx="3980">
                  <c:v>7.9922000000000007E-2</c:v>
                </c:pt>
                <c:pt idx="3981">
                  <c:v>7.7050999999999994E-2</c:v>
                </c:pt>
                <c:pt idx="3982">
                  <c:v>7.4112999999999998E-2</c:v>
                </c:pt>
                <c:pt idx="3983">
                  <c:v>7.1192000000000005E-2</c:v>
                </c:pt>
                <c:pt idx="3984">
                  <c:v>6.8237999999999993E-2</c:v>
                </c:pt>
                <c:pt idx="3985">
                  <c:v>6.5095E-2</c:v>
                </c:pt>
                <c:pt idx="3986">
                  <c:v>6.1616999999999998E-2</c:v>
                </c:pt>
                <c:pt idx="3987">
                  <c:v>5.7824E-2</c:v>
                </c:pt>
                <c:pt idx="3988">
                  <c:v>5.3925000000000001E-2</c:v>
                </c:pt>
                <c:pt idx="3989">
                  <c:v>5.0160000000000003E-2</c:v>
                </c:pt>
                <c:pt idx="3990">
                  <c:v>4.6665999999999999E-2</c:v>
                </c:pt>
                <c:pt idx="3991">
                  <c:v>4.3478000000000003E-2</c:v>
                </c:pt>
                <c:pt idx="3992">
                  <c:v>4.0555000000000001E-2</c:v>
                </c:pt>
                <c:pt idx="3993">
                  <c:v>3.7789000000000003E-2</c:v>
                </c:pt>
                <c:pt idx="3994">
                  <c:v>3.5096000000000002E-2</c:v>
                </c:pt>
                <c:pt idx="3995">
                  <c:v>3.2507000000000001E-2</c:v>
                </c:pt>
                <c:pt idx="3996">
                  <c:v>3.0093999999999999E-2</c:v>
                </c:pt>
                <c:pt idx="3997">
                  <c:v>2.7851000000000001E-2</c:v>
                </c:pt>
                <c:pt idx="3998">
                  <c:v>2.5729999999999999E-2</c:v>
                </c:pt>
                <c:pt idx="3999">
                  <c:v>2.3737999999999999E-2</c:v>
                </c:pt>
                <c:pt idx="4000">
                  <c:v>2.1916000000000001E-2</c:v>
                </c:pt>
                <c:pt idx="4001">
                  <c:v>2.0258999999999999E-2</c:v>
                </c:pt>
                <c:pt idx="4002">
                  <c:v>1.8724999999999999E-2</c:v>
                </c:pt>
                <c:pt idx="4003">
                  <c:v>1.7315000000000001E-2</c:v>
                </c:pt>
                <c:pt idx="4004">
                  <c:v>1.6091000000000001E-2</c:v>
                </c:pt>
                <c:pt idx="4005">
                  <c:v>1.5072E-2</c:v>
                </c:pt>
                <c:pt idx="4006">
                  <c:v>1.4142E-2</c:v>
                </c:pt>
                <c:pt idx="4007">
                  <c:v>1.3143E-2</c:v>
                </c:pt>
                <c:pt idx="4008">
                  <c:v>1.2028E-2</c:v>
                </c:pt>
                <c:pt idx="4009">
                  <c:v>1.0893999999999999E-2</c:v>
                </c:pt>
                <c:pt idx="4010">
                  <c:v>9.9039999999999996E-3</c:v>
                </c:pt>
                <c:pt idx="4011">
                  <c:v>9.2650000000000007E-3</c:v>
                </c:pt>
                <c:pt idx="4012">
                  <c:v>9.1739999999999999E-3</c:v>
                </c:pt>
                <c:pt idx="4013">
                  <c:v>9.4339999999999997E-3</c:v>
                </c:pt>
                <c:pt idx="4014">
                  <c:v>9.9810000000000003E-3</c:v>
                </c:pt>
                <c:pt idx="4015">
                  <c:v>1.0482999999999999E-2</c:v>
                </c:pt>
                <c:pt idx="4016">
                  <c:v>1.0777E-2</c:v>
                </c:pt>
                <c:pt idx="4017">
                  <c:v>1.0845E-2</c:v>
                </c:pt>
                <c:pt idx="4018">
                  <c:v>1.0716E-2</c:v>
                </c:pt>
                <c:pt idx="4019">
                  <c:v>1.0472E-2</c:v>
                </c:pt>
                <c:pt idx="4020">
                  <c:v>1.0218E-2</c:v>
                </c:pt>
                <c:pt idx="4021">
                  <c:v>9.9319999999999999E-3</c:v>
                </c:pt>
                <c:pt idx="4022">
                  <c:v>9.4640000000000002E-3</c:v>
                </c:pt>
                <c:pt idx="4023">
                  <c:v>8.7889999999999999E-3</c:v>
                </c:pt>
                <c:pt idx="4024">
                  <c:v>8.1290000000000008E-3</c:v>
                </c:pt>
                <c:pt idx="4025">
                  <c:v>7.7190000000000002E-3</c:v>
                </c:pt>
                <c:pt idx="4026">
                  <c:v>7.554E-3</c:v>
                </c:pt>
                <c:pt idx="4027">
                  <c:v>7.4660000000000004E-3</c:v>
                </c:pt>
                <c:pt idx="4028">
                  <c:v>7.352E-3</c:v>
                </c:pt>
                <c:pt idx="4029">
                  <c:v>7.2309999999999996E-3</c:v>
                </c:pt>
                <c:pt idx="4030">
                  <c:v>7.1450000000000003E-3</c:v>
                </c:pt>
                <c:pt idx="4031">
                  <c:v>7.1219999999999999E-3</c:v>
                </c:pt>
                <c:pt idx="4032">
                  <c:v>7.195E-3</c:v>
                </c:pt>
                <c:pt idx="4033">
                  <c:v>7.3619999999999996E-3</c:v>
                </c:pt>
                <c:pt idx="4034">
                  <c:v>7.6290000000000004E-3</c:v>
                </c:pt>
                <c:pt idx="4035">
                  <c:v>8.0879999999999997E-3</c:v>
                </c:pt>
                <c:pt idx="4036">
                  <c:v>8.7740000000000005E-3</c:v>
                </c:pt>
                <c:pt idx="4037">
                  <c:v>9.4260000000000004E-3</c:v>
                </c:pt>
                <c:pt idx="4038">
                  <c:v>9.6170000000000005E-3</c:v>
                </c:pt>
                <c:pt idx="4039">
                  <c:v>9.1920000000000005E-3</c:v>
                </c:pt>
                <c:pt idx="4040">
                  <c:v>8.3669999999999994E-3</c:v>
                </c:pt>
                <c:pt idx="4041">
                  <c:v>7.3699999999999998E-3</c:v>
                </c:pt>
                <c:pt idx="4042">
                  <c:v>6.2440000000000004E-3</c:v>
                </c:pt>
                <c:pt idx="4043">
                  <c:v>5.0559999999999997E-3</c:v>
                </c:pt>
                <c:pt idx="4044">
                  <c:v>4.0210000000000003E-3</c:v>
                </c:pt>
                <c:pt idx="4045">
                  <c:v>3.3019999999999998E-3</c:v>
                </c:pt>
                <c:pt idx="4046">
                  <c:v>2.892E-3</c:v>
                </c:pt>
                <c:pt idx="4047">
                  <c:v>2.6809999999999998E-3</c:v>
                </c:pt>
                <c:pt idx="4048">
                  <c:v>2.5089999999999999E-3</c:v>
                </c:pt>
                <c:pt idx="4049">
                  <c:v>2.516E-3</c:v>
                </c:pt>
                <c:pt idx="4050">
                  <c:v>2.9499999999999999E-3</c:v>
                </c:pt>
                <c:pt idx="4051">
                  <c:v>3.7160000000000001E-3</c:v>
                </c:pt>
                <c:pt idx="4052">
                  <c:v>4.7400000000000003E-3</c:v>
                </c:pt>
                <c:pt idx="4053">
                  <c:v>5.9290000000000002E-3</c:v>
                </c:pt>
                <c:pt idx="4054">
                  <c:v>7.156E-3</c:v>
                </c:pt>
                <c:pt idx="4055">
                  <c:v>8.3400000000000002E-3</c:v>
                </c:pt>
                <c:pt idx="4056">
                  <c:v>9.4920000000000004E-3</c:v>
                </c:pt>
                <c:pt idx="4057">
                  <c:v>1.0666E-2</c:v>
                </c:pt>
                <c:pt idx="4058">
                  <c:v>1.1900000000000001E-2</c:v>
                </c:pt>
                <c:pt idx="4059">
                  <c:v>1.3166000000000001E-2</c:v>
                </c:pt>
                <c:pt idx="4060">
                  <c:v>1.4307E-2</c:v>
                </c:pt>
                <c:pt idx="4061">
                  <c:v>1.511E-2</c:v>
                </c:pt>
                <c:pt idx="4062">
                  <c:v>1.5471E-2</c:v>
                </c:pt>
                <c:pt idx="4063">
                  <c:v>1.5426E-2</c:v>
                </c:pt>
                <c:pt idx="4064">
                  <c:v>1.5072E-2</c:v>
                </c:pt>
                <c:pt idx="4065">
                  <c:v>1.4605999999999999E-2</c:v>
                </c:pt>
                <c:pt idx="4066">
                  <c:v>1.4411999999999999E-2</c:v>
                </c:pt>
                <c:pt idx="4067">
                  <c:v>1.4907999999999999E-2</c:v>
                </c:pt>
                <c:pt idx="4068">
                  <c:v>1.6223000000000001E-2</c:v>
                </c:pt>
                <c:pt idx="4069">
                  <c:v>1.8054000000000001E-2</c:v>
                </c:pt>
                <c:pt idx="4070">
                  <c:v>1.9903000000000001E-2</c:v>
                </c:pt>
                <c:pt idx="4071">
                  <c:v>2.1468999999999999E-2</c:v>
                </c:pt>
                <c:pt idx="4072">
                  <c:v>2.2839000000000002E-2</c:v>
                </c:pt>
                <c:pt idx="4073">
                  <c:v>2.4308E-2</c:v>
                </c:pt>
                <c:pt idx="4074">
                  <c:v>2.6113000000000001E-2</c:v>
                </c:pt>
                <c:pt idx="4075">
                  <c:v>2.8392000000000001E-2</c:v>
                </c:pt>
                <c:pt idx="4076">
                  <c:v>3.1258000000000001E-2</c:v>
                </c:pt>
                <c:pt idx="4077">
                  <c:v>3.4729000000000003E-2</c:v>
                </c:pt>
                <c:pt idx="4078">
                  <c:v>3.8651999999999999E-2</c:v>
                </c:pt>
                <c:pt idx="4079">
                  <c:v>4.2826999999999997E-2</c:v>
                </c:pt>
                <c:pt idx="4080">
                  <c:v>4.7147000000000001E-2</c:v>
                </c:pt>
                <c:pt idx="4081">
                  <c:v>4.9163999999999999E-2</c:v>
                </c:pt>
                <c:pt idx="4082">
                  <c:v>5.0993999999999998E-2</c:v>
                </c:pt>
                <c:pt idx="4083">
                  <c:v>5.2337000000000002E-2</c:v>
                </c:pt>
                <c:pt idx="4084">
                  <c:v>5.3046999999999997E-2</c:v>
                </c:pt>
                <c:pt idx="4085">
                  <c:v>5.3253000000000002E-2</c:v>
                </c:pt>
                <c:pt idx="4086">
                  <c:v>5.3240000000000003E-2</c:v>
                </c:pt>
                <c:pt idx="4087">
                  <c:v>5.3232000000000002E-2</c:v>
                </c:pt>
                <c:pt idx="4088">
                  <c:v>5.3330000000000002E-2</c:v>
                </c:pt>
                <c:pt idx="4089">
                  <c:v>5.3566000000000003E-2</c:v>
                </c:pt>
                <c:pt idx="4090">
                  <c:v>5.3809999999999997E-2</c:v>
                </c:pt>
                <c:pt idx="4091">
                  <c:v>5.3650999999999997E-2</c:v>
                </c:pt>
                <c:pt idx="4092">
                  <c:v>5.2592E-2</c:v>
                </c:pt>
                <c:pt idx="4093">
                  <c:v>5.0425999999999999E-2</c:v>
                </c:pt>
                <c:pt idx="4094">
                  <c:v>4.7312E-2</c:v>
                </c:pt>
                <c:pt idx="4095">
                  <c:v>4.3559E-2</c:v>
                </c:pt>
                <c:pt idx="4096">
                  <c:v>3.9488000000000002E-2</c:v>
                </c:pt>
                <c:pt idx="4097">
                  <c:v>3.5418999999999999E-2</c:v>
                </c:pt>
                <c:pt idx="4098">
                  <c:v>3.1591000000000001E-2</c:v>
                </c:pt>
                <c:pt idx="4099">
                  <c:v>2.8066000000000001E-2</c:v>
                </c:pt>
                <c:pt idx="4100">
                  <c:v>2.4754999999999999E-2</c:v>
                </c:pt>
                <c:pt idx="4101">
                  <c:v>2.1523E-2</c:v>
                </c:pt>
                <c:pt idx="4102">
                  <c:v>1.8291000000000002E-2</c:v>
                </c:pt>
                <c:pt idx="4103">
                  <c:v>1.5103999999999999E-2</c:v>
                </c:pt>
                <c:pt idx="4104">
                  <c:v>1.2096000000000001E-2</c:v>
                </c:pt>
                <c:pt idx="4105">
                  <c:v>9.3950000000000006E-3</c:v>
                </c:pt>
                <c:pt idx="4106">
                  <c:v>7.077E-3</c:v>
                </c:pt>
                <c:pt idx="4107">
                  <c:v>5.2040000000000003E-3</c:v>
                </c:pt>
                <c:pt idx="4108">
                  <c:v>3.8769999999999998E-3</c:v>
                </c:pt>
                <c:pt idx="4109">
                  <c:v>3.2399999999999998E-3</c:v>
                </c:pt>
                <c:pt idx="4110">
                  <c:v>2.892E-3</c:v>
                </c:pt>
                <c:pt idx="4111">
                  <c:v>3.1280000000000001E-3</c:v>
                </c:pt>
                <c:pt idx="4112">
                  <c:v>3.8119999999999999E-3</c:v>
                </c:pt>
                <c:pt idx="4113">
                  <c:v>4.535E-3</c:v>
                </c:pt>
                <c:pt idx="4114">
                  <c:v>4.9919999999999999E-3</c:v>
                </c:pt>
                <c:pt idx="4115">
                  <c:v>5.1399999999999996E-3</c:v>
                </c:pt>
                <c:pt idx="4116">
                  <c:v>5.182E-3</c:v>
                </c:pt>
                <c:pt idx="4117">
                  <c:v>5.3899999999999998E-3</c:v>
                </c:pt>
                <c:pt idx="4118">
                  <c:v>5.9179999999999996E-3</c:v>
                </c:pt>
                <c:pt idx="4119">
                  <c:v>6.7679999999999997E-3</c:v>
                </c:pt>
                <c:pt idx="4120">
                  <c:v>7.8379999999999995E-3</c:v>
                </c:pt>
                <c:pt idx="4121">
                  <c:v>8.9479999999999994E-3</c:v>
                </c:pt>
                <c:pt idx="4122">
                  <c:v>9.8539999999999999E-3</c:v>
                </c:pt>
                <c:pt idx="4123">
                  <c:v>1.0397999999999999E-2</c:v>
                </c:pt>
                <c:pt idx="4124">
                  <c:v>1.0670000000000001E-2</c:v>
                </c:pt>
                <c:pt idx="4125">
                  <c:v>1.0962E-2</c:v>
                </c:pt>
                <c:pt idx="4126">
                  <c:v>1.1514999999999999E-2</c:v>
                </c:pt>
                <c:pt idx="4127">
                  <c:v>1.2393E-2</c:v>
                </c:pt>
                <c:pt idx="4128">
                  <c:v>1.3533999999999999E-2</c:v>
                </c:pt>
                <c:pt idx="4129">
                  <c:v>1.4834999999999999E-2</c:v>
                </c:pt>
                <c:pt idx="4130">
                  <c:v>1.6195999999999999E-2</c:v>
                </c:pt>
                <c:pt idx="4131">
                  <c:v>1.7600999999999999E-2</c:v>
                </c:pt>
                <c:pt idx="4132">
                  <c:v>1.916E-2</c:v>
                </c:pt>
                <c:pt idx="4133">
                  <c:v>2.1000000000000001E-2</c:v>
                </c:pt>
                <c:pt idx="4134">
                  <c:v>2.3071999999999999E-2</c:v>
                </c:pt>
                <c:pt idx="4135">
                  <c:v>2.5082E-2</c:v>
                </c:pt>
                <c:pt idx="4136">
                  <c:v>2.6678E-2</c:v>
                </c:pt>
                <c:pt idx="4137">
                  <c:v>2.7779999999999999E-2</c:v>
                </c:pt>
                <c:pt idx="4138">
                  <c:v>2.8705999999999999E-2</c:v>
                </c:pt>
                <c:pt idx="4139">
                  <c:v>2.9856000000000001E-2</c:v>
                </c:pt>
                <c:pt idx="4140">
                  <c:v>3.1316999999999998E-2</c:v>
                </c:pt>
                <c:pt idx="4141">
                  <c:v>3.2883000000000003E-2</c:v>
                </c:pt>
                <c:pt idx="4142">
                  <c:v>3.4368000000000003E-2</c:v>
                </c:pt>
                <c:pt idx="4143">
                  <c:v>3.5721999999999997E-2</c:v>
                </c:pt>
                <c:pt idx="4144">
                  <c:v>3.6929999999999998E-2</c:v>
                </c:pt>
                <c:pt idx="4145">
                  <c:v>3.7990000000000003E-2</c:v>
                </c:pt>
                <c:pt idx="4146">
                  <c:v>3.9008000000000001E-2</c:v>
                </c:pt>
                <c:pt idx="4147">
                  <c:v>4.0187E-2</c:v>
                </c:pt>
                <c:pt idx="4148">
                  <c:v>4.1739999999999999E-2</c:v>
                </c:pt>
                <c:pt idx="4149">
                  <c:v>4.2129E-2</c:v>
                </c:pt>
                <c:pt idx="4150">
                  <c:v>4.2913E-2</c:v>
                </c:pt>
                <c:pt idx="4151">
                  <c:v>4.3813999999999999E-2</c:v>
                </c:pt>
                <c:pt idx="4152">
                  <c:v>4.4465999999999999E-2</c:v>
                </c:pt>
                <c:pt idx="4153">
                  <c:v>4.4623999999999997E-2</c:v>
                </c:pt>
                <c:pt idx="4154">
                  <c:v>4.4341999999999999E-2</c:v>
                </c:pt>
                <c:pt idx="4155">
                  <c:v>4.3913000000000001E-2</c:v>
                </c:pt>
                <c:pt idx="4156">
                  <c:v>4.3542999999999998E-2</c:v>
                </c:pt>
                <c:pt idx="4157">
                  <c:v>4.3136000000000001E-2</c:v>
                </c:pt>
                <c:pt idx="4158">
                  <c:v>4.2472000000000003E-2</c:v>
                </c:pt>
                <c:pt idx="4159">
                  <c:v>4.1531999999999999E-2</c:v>
                </c:pt>
                <c:pt idx="4160">
                  <c:v>4.0570000000000002E-2</c:v>
                </c:pt>
                <c:pt idx="4161">
                  <c:v>3.9877999999999997E-2</c:v>
                </c:pt>
                <c:pt idx="4162">
                  <c:v>3.9516000000000003E-2</c:v>
                </c:pt>
                <c:pt idx="4163">
                  <c:v>3.9258000000000001E-2</c:v>
                </c:pt>
                <c:pt idx="4164">
                  <c:v>3.8793000000000001E-2</c:v>
                </c:pt>
                <c:pt idx="4165">
                  <c:v>3.8046999999999997E-2</c:v>
                </c:pt>
                <c:pt idx="4166">
                  <c:v>3.7277999999999999E-2</c:v>
                </c:pt>
                <c:pt idx="4167">
                  <c:v>3.6865000000000002E-2</c:v>
                </c:pt>
                <c:pt idx="4168">
                  <c:v>3.7025000000000002E-2</c:v>
                </c:pt>
                <c:pt idx="4169">
                  <c:v>3.7699999999999997E-2</c:v>
                </c:pt>
                <c:pt idx="4170">
                  <c:v>3.8664999999999998E-2</c:v>
                </c:pt>
                <c:pt idx="4171">
                  <c:v>3.9708E-2</c:v>
                </c:pt>
                <c:pt idx="4172">
                  <c:v>4.0751000000000002E-2</c:v>
                </c:pt>
                <c:pt idx="4173">
                  <c:v>4.1820000000000003E-2</c:v>
                </c:pt>
                <c:pt idx="4174">
                  <c:v>4.2900000000000001E-2</c:v>
                </c:pt>
                <c:pt idx="4175">
                  <c:v>4.3836E-2</c:v>
                </c:pt>
                <c:pt idx="4176">
                  <c:v>4.4415000000000003E-2</c:v>
                </c:pt>
                <c:pt idx="4177">
                  <c:v>4.4552000000000001E-2</c:v>
                </c:pt>
                <c:pt idx="4178">
                  <c:v>4.4382999999999999E-2</c:v>
                </c:pt>
                <c:pt idx="4179">
                  <c:v>4.4129000000000002E-2</c:v>
                </c:pt>
                <c:pt idx="4180">
                  <c:v>4.3866000000000002E-2</c:v>
                </c:pt>
                <c:pt idx="4181">
                  <c:v>4.3487999999999999E-2</c:v>
                </c:pt>
                <c:pt idx="4182">
                  <c:v>4.2907000000000001E-2</c:v>
                </c:pt>
                <c:pt idx="4183">
                  <c:v>4.2172000000000001E-2</c:v>
                </c:pt>
                <c:pt idx="4184">
                  <c:v>4.1353000000000001E-2</c:v>
                </c:pt>
                <c:pt idx="4185">
                  <c:v>4.0398999999999997E-2</c:v>
                </c:pt>
                <c:pt idx="4186">
                  <c:v>3.9192999999999999E-2</c:v>
                </c:pt>
                <c:pt idx="4187">
                  <c:v>3.7699999999999997E-2</c:v>
                </c:pt>
                <c:pt idx="4188">
                  <c:v>3.6040999999999997E-2</c:v>
                </c:pt>
                <c:pt idx="4189">
                  <c:v>3.4511E-2</c:v>
                </c:pt>
                <c:pt idx="4190">
                  <c:v>3.3456E-2</c:v>
                </c:pt>
                <c:pt idx="4191">
                  <c:v>3.3016999999999998E-2</c:v>
                </c:pt>
                <c:pt idx="4192">
                  <c:v>3.3000000000000002E-2</c:v>
                </c:pt>
                <c:pt idx="4193">
                  <c:v>3.3054E-2</c:v>
                </c:pt>
                <c:pt idx="4194">
                  <c:v>3.3013000000000001E-2</c:v>
                </c:pt>
                <c:pt idx="4195">
                  <c:v>3.3077000000000002E-2</c:v>
                </c:pt>
                <c:pt idx="4196">
                  <c:v>3.3735000000000001E-2</c:v>
                </c:pt>
                <c:pt idx="4197">
                  <c:v>3.5423000000000003E-2</c:v>
                </c:pt>
                <c:pt idx="4198">
                  <c:v>3.8163999999999997E-2</c:v>
                </c:pt>
                <c:pt idx="4199">
                  <c:v>4.1576000000000002E-2</c:v>
                </c:pt>
                <c:pt idx="4200">
                  <c:v>4.5224E-2</c:v>
                </c:pt>
                <c:pt idx="4201">
                  <c:v>4.8882000000000002E-2</c:v>
                </c:pt>
                <c:pt idx="4202">
                  <c:v>5.2525000000000002E-2</c:v>
                </c:pt>
                <c:pt idx="4203">
                  <c:v>5.6175000000000003E-2</c:v>
                </c:pt>
                <c:pt idx="4204">
                  <c:v>5.9789000000000002E-2</c:v>
                </c:pt>
                <c:pt idx="4205">
                  <c:v>6.3227000000000005E-2</c:v>
                </c:pt>
                <c:pt idx="4206">
                  <c:v>6.6318000000000002E-2</c:v>
                </c:pt>
                <c:pt idx="4207">
                  <c:v>6.8927000000000002E-2</c:v>
                </c:pt>
                <c:pt idx="4208">
                  <c:v>7.0979E-2</c:v>
                </c:pt>
                <c:pt idx="4209">
                  <c:v>7.2507000000000002E-2</c:v>
                </c:pt>
                <c:pt idx="4210">
                  <c:v>7.3686000000000001E-2</c:v>
                </c:pt>
                <c:pt idx="4211">
                  <c:v>7.4796000000000001E-2</c:v>
                </c:pt>
                <c:pt idx="4212">
                  <c:v>7.6141E-2</c:v>
                </c:pt>
                <c:pt idx="4213">
                  <c:v>7.7907000000000004E-2</c:v>
                </c:pt>
                <c:pt idx="4214">
                  <c:v>7.9995999999999998E-2</c:v>
                </c:pt>
                <c:pt idx="4215">
                  <c:v>8.2064999999999999E-2</c:v>
                </c:pt>
                <c:pt idx="4216">
                  <c:v>8.3818000000000004E-2</c:v>
                </c:pt>
                <c:pt idx="4217">
                  <c:v>8.5269999999999999E-2</c:v>
                </c:pt>
                <c:pt idx="4218">
                  <c:v>8.6772000000000002E-2</c:v>
                </c:pt>
                <c:pt idx="4219">
                  <c:v>8.8865E-2</c:v>
                </c:pt>
                <c:pt idx="4220">
                  <c:v>9.1932E-2</c:v>
                </c:pt>
                <c:pt idx="4221">
                  <c:v>9.5796999999999993E-2</c:v>
                </c:pt>
                <c:pt idx="4222">
                  <c:v>9.9823999999999996E-2</c:v>
                </c:pt>
                <c:pt idx="4223">
                  <c:v>0.103523</c:v>
                </c:pt>
                <c:pt idx="4224">
                  <c:v>0.106902</c:v>
                </c:pt>
                <c:pt idx="4225">
                  <c:v>0.11020099999999999</c:v>
                </c:pt>
                <c:pt idx="4226">
                  <c:v>0.113526</c:v>
                </c:pt>
                <c:pt idx="4227">
                  <c:v>0.116799</c:v>
                </c:pt>
                <c:pt idx="4228">
                  <c:v>0.119875</c:v>
                </c:pt>
                <c:pt idx="4229">
                  <c:v>0.122666</c:v>
                </c:pt>
                <c:pt idx="4230">
                  <c:v>0.12520700000000001</c:v>
                </c:pt>
                <c:pt idx="4231">
                  <c:v>0.12759300000000001</c:v>
                </c:pt>
                <c:pt idx="4232">
                  <c:v>0.12984299999999999</c:v>
                </c:pt>
                <c:pt idx="4233">
                  <c:v>0.131852</c:v>
                </c:pt>
                <c:pt idx="4234">
                  <c:v>0.13350000000000001</c:v>
                </c:pt>
                <c:pt idx="4235">
                  <c:v>0.13480200000000001</c:v>
                </c:pt>
                <c:pt idx="4236">
                  <c:v>0.135849</c:v>
                </c:pt>
                <c:pt idx="4237">
                  <c:v>0.136575</c:v>
                </c:pt>
                <c:pt idx="4238">
                  <c:v>0.13672000000000001</c:v>
                </c:pt>
                <c:pt idx="4239">
                  <c:v>0.13611599999999999</c:v>
                </c:pt>
                <c:pt idx="4240">
                  <c:v>0.13492999999999999</c:v>
                </c:pt>
                <c:pt idx="4241">
                  <c:v>0.133545</c:v>
                </c:pt>
                <c:pt idx="4242">
                  <c:v>0.13232099999999999</c:v>
                </c:pt>
                <c:pt idx="4243">
                  <c:v>0.13139500000000001</c:v>
                </c:pt>
                <c:pt idx="4244">
                  <c:v>0.13056200000000001</c:v>
                </c:pt>
                <c:pt idx="4245">
                  <c:v>0.129384</c:v>
                </c:pt>
                <c:pt idx="4246">
                  <c:v>0.127577</c:v>
                </c:pt>
                <c:pt idx="4247">
                  <c:v>0.125282</c:v>
                </c:pt>
                <c:pt idx="4248">
                  <c:v>0.12293800000000001</c:v>
                </c:pt>
                <c:pt idx="4249">
                  <c:v>0.120931</c:v>
                </c:pt>
                <c:pt idx="4250">
                  <c:v>0.11940199999999999</c:v>
                </c:pt>
                <c:pt idx="4251">
                  <c:v>0.118268</c:v>
                </c:pt>
                <c:pt idx="4252">
                  <c:v>0.11738800000000001</c:v>
                </c:pt>
                <c:pt idx="4253">
                  <c:v>0.116715</c:v>
                </c:pt>
                <c:pt idx="4254">
                  <c:v>0.11627</c:v>
                </c:pt>
                <c:pt idx="4255">
                  <c:v>0.115996</c:v>
                </c:pt>
                <c:pt idx="4256">
                  <c:v>0.115734</c:v>
                </c:pt>
                <c:pt idx="4257">
                  <c:v>0.115372</c:v>
                </c:pt>
                <c:pt idx="4258">
                  <c:v>0.114955</c:v>
                </c:pt>
                <c:pt idx="4259">
                  <c:v>0.114607</c:v>
                </c:pt>
                <c:pt idx="4260">
                  <c:v>0.114325</c:v>
                </c:pt>
                <c:pt idx="4261">
                  <c:v>0.113897</c:v>
                </c:pt>
                <c:pt idx="4262">
                  <c:v>0.113108</c:v>
                </c:pt>
                <c:pt idx="4263">
                  <c:v>0.11201899999999999</c:v>
                </c:pt>
                <c:pt idx="4264">
                  <c:v>0.110984</c:v>
                </c:pt>
                <c:pt idx="4265">
                  <c:v>0.110314</c:v>
                </c:pt>
                <c:pt idx="4266">
                  <c:v>0.10992499999999999</c:v>
                </c:pt>
                <c:pt idx="4267">
                  <c:v>0.109293</c:v>
                </c:pt>
                <c:pt idx="4268">
                  <c:v>0.10768800000000001</c:v>
                </c:pt>
                <c:pt idx="4269">
                  <c:v>0.10445699999999999</c:v>
                </c:pt>
                <c:pt idx="4270">
                  <c:v>9.9835999999999994E-2</c:v>
                </c:pt>
                <c:pt idx="4271">
                  <c:v>9.6823999999999993E-2</c:v>
                </c:pt>
                <c:pt idx="4272">
                  <c:v>9.8458000000000004E-2</c:v>
                </c:pt>
                <c:pt idx="4273">
                  <c:v>0.103854</c:v>
                </c:pt>
                <c:pt idx="4274">
                  <c:v>0.110942</c:v>
                </c:pt>
                <c:pt idx="4275">
                  <c:v>0.118154</c:v>
                </c:pt>
                <c:pt idx="4276">
                  <c:v>0.124602</c:v>
                </c:pt>
                <c:pt idx="4277">
                  <c:v>0.129965</c:v>
                </c:pt>
                <c:pt idx="4278">
                  <c:v>0.13423199999999999</c:v>
                </c:pt>
                <c:pt idx="4279">
                  <c:v>0.13745399999999999</c:v>
                </c:pt>
                <c:pt idx="4280">
                  <c:v>0.13971900000000001</c:v>
                </c:pt>
                <c:pt idx="4281">
                  <c:v>0.14120099999999999</c:v>
                </c:pt>
                <c:pt idx="4282">
                  <c:v>0.142038</c:v>
                </c:pt>
                <c:pt idx="4283">
                  <c:v>0.14211299999999999</c:v>
                </c:pt>
                <c:pt idx="4284">
                  <c:v>0.14108799999999999</c:v>
                </c:pt>
                <c:pt idx="4285">
                  <c:v>0.138682</c:v>
                </c:pt>
                <c:pt idx="4286">
                  <c:v>0.13488600000000001</c:v>
                </c:pt>
                <c:pt idx="4287">
                  <c:v>0.12989600000000001</c:v>
                </c:pt>
                <c:pt idx="4288">
                  <c:v>0.12395299999999999</c:v>
                </c:pt>
                <c:pt idx="4289">
                  <c:v>0.11723500000000001</c:v>
                </c:pt>
                <c:pt idx="4290">
                  <c:v>0.109806</c:v>
                </c:pt>
                <c:pt idx="4291">
                  <c:v>0.101705</c:v>
                </c:pt>
                <c:pt idx="4292">
                  <c:v>9.3279000000000001E-2</c:v>
                </c:pt>
                <c:pt idx="4293">
                  <c:v>8.5535E-2</c:v>
                </c:pt>
                <c:pt idx="4294">
                  <c:v>8.0263000000000001E-2</c:v>
                </c:pt>
                <c:pt idx="4295">
                  <c:v>7.9224000000000003E-2</c:v>
                </c:pt>
                <c:pt idx="4296">
                  <c:v>8.1118999999999997E-2</c:v>
                </c:pt>
                <c:pt idx="4297">
                  <c:v>8.2732E-2</c:v>
                </c:pt>
                <c:pt idx="4298">
                  <c:v>8.3348000000000005E-2</c:v>
                </c:pt>
                <c:pt idx="4299">
                  <c:v>8.3324999999999996E-2</c:v>
                </c:pt>
                <c:pt idx="4300">
                  <c:v>8.2850999999999994E-2</c:v>
                </c:pt>
                <c:pt idx="4301">
                  <c:v>8.2025000000000001E-2</c:v>
                </c:pt>
                <c:pt idx="4302">
                  <c:v>8.0998000000000001E-2</c:v>
                </c:pt>
                <c:pt idx="4303">
                  <c:v>7.9862000000000002E-2</c:v>
                </c:pt>
                <c:pt idx="4304">
                  <c:v>7.8584000000000001E-2</c:v>
                </c:pt>
                <c:pt idx="4305">
                  <c:v>7.7103000000000005E-2</c:v>
                </c:pt>
                <c:pt idx="4306">
                  <c:v>7.5401999999999997E-2</c:v>
                </c:pt>
                <c:pt idx="4307">
                  <c:v>7.3458999999999997E-2</c:v>
                </c:pt>
                <c:pt idx="4308">
                  <c:v>7.1278999999999995E-2</c:v>
                </c:pt>
                <c:pt idx="4309">
                  <c:v>6.9013000000000005E-2</c:v>
                </c:pt>
                <c:pt idx="4310">
                  <c:v>6.6913E-2</c:v>
                </c:pt>
                <c:pt idx="4311">
                  <c:v>6.5246999999999999E-2</c:v>
                </c:pt>
                <c:pt idx="4312">
                  <c:v>6.4320000000000002E-2</c:v>
                </c:pt>
                <c:pt idx="4313">
                  <c:v>6.4422999999999994E-2</c:v>
                </c:pt>
                <c:pt idx="4314">
                  <c:v>6.5598000000000004E-2</c:v>
                </c:pt>
                <c:pt idx="4315">
                  <c:v>6.7577999999999999E-2</c:v>
                </c:pt>
                <c:pt idx="4316">
                  <c:v>6.9968000000000002E-2</c:v>
                </c:pt>
                <c:pt idx="4317">
                  <c:v>7.2314000000000003E-2</c:v>
                </c:pt>
                <c:pt idx="4318">
                  <c:v>7.4167999999999998E-2</c:v>
                </c:pt>
                <c:pt idx="4319">
                  <c:v>7.5374999999999998E-2</c:v>
                </c:pt>
                <c:pt idx="4320">
                  <c:v>7.6314999999999994E-2</c:v>
                </c:pt>
                <c:pt idx="4321">
                  <c:v>7.7623999999999999E-2</c:v>
                </c:pt>
                <c:pt idx="4322">
                  <c:v>7.9616999999999993E-2</c:v>
                </c:pt>
                <c:pt idx="4323">
                  <c:v>8.2057000000000005E-2</c:v>
                </c:pt>
                <c:pt idx="4324">
                  <c:v>8.4487000000000007E-2</c:v>
                </c:pt>
                <c:pt idx="4325">
                  <c:v>8.6638000000000007E-2</c:v>
                </c:pt>
                <c:pt idx="4326">
                  <c:v>8.8405999999999998E-2</c:v>
                </c:pt>
                <c:pt idx="4327">
                  <c:v>8.9689000000000005E-2</c:v>
                </c:pt>
                <c:pt idx="4328">
                  <c:v>9.0519000000000002E-2</c:v>
                </c:pt>
                <c:pt idx="4329">
                  <c:v>9.1146000000000005E-2</c:v>
                </c:pt>
                <c:pt idx="4330">
                  <c:v>9.171E-2</c:v>
                </c:pt>
                <c:pt idx="4331">
                  <c:v>9.1940999999999995E-2</c:v>
                </c:pt>
                <c:pt idx="4332">
                  <c:v>9.1480000000000006E-2</c:v>
                </c:pt>
                <c:pt idx="4333">
                  <c:v>9.0331999999999996E-2</c:v>
                </c:pt>
                <c:pt idx="4334">
                  <c:v>8.8893E-2</c:v>
                </c:pt>
                <c:pt idx="4335">
                  <c:v>8.7705000000000005E-2</c:v>
                </c:pt>
                <c:pt idx="4336">
                  <c:v>8.7209999999999996E-2</c:v>
                </c:pt>
                <c:pt idx="4337">
                  <c:v>8.7444999999999995E-2</c:v>
                </c:pt>
                <c:pt idx="4338">
                  <c:v>8.7872000000000006E-2</c:v>
                </c:pt>
                <c:pt idx="4339">
                  <c:v>8.7709999999999996E-2</c:v>
                </c:pt>
                <c:pt idx="4340">
                  <c:v>8.6514999999999995E-2</c:v>
                </c:pt>
                <c:pt idx="4341">
                  <c:v>8.4494E-2</c:v>
                </c:pt>
                <c:pt idx="4342">
                  <c:v>8.2359000000000002E-2</c:v>
                </c:pt>
                <c:pt idx="4343">
                  <c:v>8.0863000000000004E-2</c:v>
                </c:pt>
                <c:pt idx="4344">
                  <c:v>8.0336000000000005E-2</c:v>
                </c:pt>
                <c:pt idx="4345">
                  <c:v>8.0573000000000006E-2</c:v>
                </c:pt>
                <c:pt idx="4346">
                  <c:v>8.1118999999999997E-2</c:v>
                </c:pt>
                <c:pt idx="4347">
                  <c:v>8.1678000000000001E-2</c:v>
                </c:pt>
                <c:pt idx="4348">
                  <c:v>8.2242999999999997E-2</c:v>
                </c:pt>
                <c:pt idx="4349">
                  <c:v>8.2847000000000004E-2</c:v>
                </c:pt>
                <c:pt idx="4350">
                  <c:v>8.3325999999999997E-2</c:v>
                </c:pt>
                <c:pt idx="4351">
                  <c:v>8.3491999999999997E-2</c:v>
                </c:pt>
                <c:pt idx="4352">
                  <c:v>8.3409999999999998E-2</c:v>
                </c:pt>
                <c:pt idx="4353">
                  <c:v>8.3213999999999996E-2</c:v>
                </c:pt>
                <c:pt idx="4354">
                  <c:v>8.2782999999999995E-2</c:v>
                </c:pt>
                <c:pt idx="4355">
                  <c:v>8.1878000000000006E-2</c:v>
                </c:pt>
                <c:pt idx="4356">
                  <c:v>8.0553E-2</c:v>
                </c:pt>
                <c:pt idx="4357">
                  <c:v>7.9144000000000006E-2</c:v>
                </c:pt>
                <c:pt idx="4358">
                  <c:v>7.7928999999999998E-2</c:v>
                </c:pt>
                <c:pt idx="4359">
                  <c:v>7.6926999999999995E-2</c:v>
                </c:pt>
                <c:pt idx="4360">
                  <c:v>7.5816999999999996E-2</c:v>
                </c:pt>
                <c:pt idx="4361">
                  <c:v>7.3969999999999994E-2</c:v>
                </c:pt>
                <c:pt idx="4362">
                  <c:v>7.0943999999999993E-2</c:v>
                </c:pt>
                <c:pt idx="4363">
                  <c:v>6.7138000000000003E-2</c:v>
                </c:pt>
                <c:pt idx="4364">
                  <c:v>6.3654000000000002E-2</c:v>
                </c:pt>
                <c:pt idx="4365">
                  <c:v>6.1367999999999999E-2</c:v>
                </c:pt>
                <c:pt idx="4366">
                  <c:v>6.0252E-2</c:v>
                </c:pt>
                <c:pt idx="4367">
                  <c:v>5.9562999999999998E-2</c:v>
                </c:pt>
                <c:pt idx="4368">
                  <c:v>5.4831999999999999E-2</c:v>
                </c:pt>
                <c:pt idx="4369">
                  <c:v>5.0103000000000002E-2</c:v>
                </c:pt>
                <c:pt idx="4370">
                  <c:v>4.5374999999999999E-2</c:v>
                </c:pt>
                <c:pt idx="4371">
                  <c:v>4.0647999999999997E-2</c:v>
                </c:pt>
                <c:pt idx="4372">
                  <c:v>3.5922999999999997E-2</c:v>
                </c:pt>
                <c:pt idx="4373">
                  <c:v>3.1199999999999999E-2</c:v>
                </c:pt>
                <c:pt idx="4374">
                  <c:v>2.6478000000000002E-2</c:v>
                </c:pt>
                <c:pt idx="4375">
                  <c:v>2.1758E-2</c:v>
                </c:pt>
                <c:pt idx="4376">
                  <c:v>1.7038999999999999E-2</c:v>
                </c:pt>
                <c:pt idx="4377">
                  <c:v>1.2322E-2</c:v>
                </c:pt>
                <c:pt idx="4378">
                  <c:v>7.6059999999999999E-3</c:v>
                </c:pt>
                <c:pt idx="4379">
                  <c:v>2.892E-3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ECC6-2F4B-A3EA-08D1A030A836}"/>
            </c:ext>
          </c:extLst>
        </c:ser>
        <c:ser>
          <c:idx val="2"/>
          <c:order val="2"/>
          <c:tx>
            <c:strRef>
              <c:f>Grattage!$D$1</c:f>
              <c:strCache>
                <c:ptCount val="1"/>
                <c:pt idx="0">
                  <c:v>Trichoderma-grattage-A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Grattage!$D$2:$D$4381</c:f>
              <c:numCache>
                <c:formatCode>General</c:formatCode>
                <c:ptCount val="4380"/>
                <c:pt idx="0">
                  <c:v>1.4454E-2</c:v>
                </c:pt>
                <c:pt idx="1">
                  <c:v>1.4226000000000001E-2</c:v>
                </c:pt>
                <c:pt idx="2">
                  <c:v>1.3998999999999999E-2</c:v>
                </c:pt>
                <c:pt idx="3">
                  <c:v>1.3774E-2</c:v>
                </c:pt>
                <c:pt idx="4">
                  <c:v>1.3551000000000001E-2</c:v>
                </c:pt>
                <c:pt idx="5">
                  <c:v>1.333E-2</c:v>
                </c:pt>
                <c:pt idx="6">
                  <c:v>1.3110999999999999E-2</c:v>
                </c:pt>
                <c:pt idx="7">
                  <c:v>1.2893E-2</c:v>
                </c:pt>
                <c:pt idx="8">
                  <c:v>1.2676E-2</c:v>
                </c:pt>
                <c:pt idx="9">
                  <c:v>1.2462000000000001E-2</c:v>
                </c:pt>
                <c:pt idx="10">
                  <c:v>1.2248999999999999E-2</c:v>
                </c:pt>
                <c:pt idx="11">
                  <c:v>1.2038E-2</c:v>
                </c:pt>
                <c:pt idx="12">
                  <c:v>1.1828E-2</c:v>
                </c:pt>
                <c:pt idx="13">
                  <c:v>1.0003E-2</c:v>
                </c:pt>
                <c:pt idx="14">
                  <c:v>8.1379999999999994E-3</c:v>
                </c:pt>
                <c:pt idx="15">
                  <c:v>6.4859999999999996E-3</c:v>
                </c:pt>
                <c:pt idx="16">
                  <c:v>5.5019999999999999E-3</c:v>
                </c:pt>
                <c:pt idx="17">
                  <c:v>5.5999999999999999E-3</c:v>
                </c:pt>
                <c:pt idx="18">
                  <c:v>6.7250000000000001E-3</c:v>
                </c:pt>
                <c:pt idx="19">
                  <c:v>8.3009999999999994E-3</c:v>
                </c:pt>
                <c:pt idx="20">
                  <c:v>9.7879999999999998E-3</c:v>
                </c:pt>
                <c:pt idx="21">
                  <c:v>1.1106E-2</c:v>
                </c:pt>
                <c:pt idx="22">
                  <c:v>1.2611000000000001E-2</c:v>
                </c:pt>
                <c:pt idx="23">
                  <c:v>1.4814000000000001E-2</c:v>
                </c:pt>
                <c:pt idx="24">
                  <c:v>1.7481E-2</c:v>
                </c:pt>
                <c:pt idx="25">
                  <c:v>1.9272999999999998E-2</c:v>
                </c:pt>
                <c:pt idx="26">
                  <c:v>1.9304999999999999E-2</c:v>
                </c:pt>
                <c:pt idx="27">
                  <c:v>1.7809999999999999E-2</c:v>
                </c:pt>
                <c:pt idx="28">
                  <c:v>1.5640999999999999E-2</c:v>
                </c:pt>
                <c:pt idx="29">
                  <c:v>1.3408E-2</c:v>
                </c:pt>
                <c:pt idx="30">
                  <c:v>1.1214E-2</c:v>
                </c:pt>
                <c:pt idx="31">
                  <c:v>9.1730000000000006E-3</c:v>
                </c:pt>
                <c:pt idx="32">
                  <c:v>7.5810000000000001E-3</c:v>
                </c:pt>
                <c:pt idx="33">
                  <c:v>6.5139999999999998E-3</c:v>
                </c:pt>
                <c:pt idx="34">
                  <c:v>5.7140000000000003E-3</c:v>
                </c:pt>
                <c:pt idx="35">
                  <c:v>4.7920000000000003E-3</c:v>
                </c:pt>
                <c:pt idx="36">
                  <c:v>3.614E-3</c:v>
                </c:pt>
                <c:pt idx="37">
                  <c:v>2.4350000000000001E-3</c:v>
                </c:pt>
                <c:pt idx="38">
                  <c:v>1.7260000000000001E-3</c:v>
                </c:pt>
                <c:pt idx="39">
                  <c:v>1.9300000000000001E-3</c:v>
                </c:pt>
                <c:pt idx="40">
                  <c:v>3.2390000000000001E-3</c:v>
                </c:pt>
                <c:pt idx="41">
                  <c:v>5.4279999999999997E-3</c:v>
                </c:pt>
                <c:pt idx="42">
                  <c:v>7.9670000000000001E-3</c:v>
                </c:pt>
                <c:pt idx="43">
                  <c:v>1.0446E-2</c:v>
                </c:pt>
                <c:pt idx="44">
                  <c:v>1.2906000000000001E-2</c:v>
                </c:pt>
                <c:pt idx="45">
                  <c:v>1.5633000000000001E-2</c:v>
                </c:pt>
                <c:pt idx="46">
                  <c:v>1.8759000000000001E-2</c:v>
                </c:pt>
                <c:pt idx="47">
                  <c:v>2.1998E-2</c:v>
                </c:pt>
                <c:pt idx="48">
                  <c:v>2.4596E-2</c:v>
                </c:pt>
                <c:pt idx="49">
                  <c:v>2.6246999999999999E-2</c:v>
                </c:pt>
                <c:pt idx="50">
                  <c:v>2.7816E-2</c:v>
                </c:pt>
                <c:pt idx="51">
                  <c:v>2.9836000000000001E-2</c:v>
                </c:pt>
                <c:pt idx="52">
                  <c:v>3.2044000000000003E-2</c:v>
                </c:pt>
                <c:pt idx="53">
                  <c:v>3.4153000000000003E-2</c:v>
                </c:pt>
                <c:pt idx="54">
                  <c:v>3.5947E-2</c:v>
                </c:pt>
                <c:pt idx="55">
                  <c:v>3.7114000000000001E-2</c:v>
                </c:pt>
                <c:pt idx="56">
                  <c:v>3.7587000000000002E-2</c:v>
                </c:pt>
                <c:pt idx="57">
                  <c:v>3.7756999999999999E-2</c:v>
                </c:pt>
                <c:pt idx="58">
                  <c:v>3.7908999999999998E-2</c:v>
                </c:pt>
                <c:pt idx="59">
                  <c:v>3.7751E-2</c:v>
                </c:pt>
                <c:pt idx="60">
                  <c:v>3.6706000000000003E-2</c:v>
                </c:pt>
                <c:pt idx="61">
                  <c:v>3.4726E-2</c:v>
                </c:pt>
                <c:pt idx="62">
                  <c:v>3.2385999999999998E-2</c:v>
                </c:pt>
                <c:pt idx="63">
                  <c:v>3.015E-2</c:v>
                </c:pt>
                <c:pt idx="64">
                  <c:v>2.7791E-2</c:v>
                </c:pt>
                <c:pt idx="65">
                  <c:v>2.4813000000000002E-2</c:v>
                </c:pt>
                <c:pt idx="66">
                  <c:v>2.1302000000000001E-2</c:v>
                </c:pt>
                <c:pt idx="67">
                  <c:v>1.7899000000000002E-2</c:v>
                </c:pt>
                <c:pt idx="68">
                  <c:v>1.5239000000000001E-2</c:v>
                </c:pt>
                <c:pt idx="69">
                  <c:v>1.3610000000000001E-2</c:v>
                </c:pt>
                <c:pt idx="70">
                  <c:v>1.2970000000000001E-2</c:v>
                </c:pt>
                <c:pt idx="71">
                  <c:v>1.3081000000000001E-2</c:v>
                </c:pt>
                <c:pt idx="72">
                  <c:v>1.3708E-2</c:v>
                </c:pt>
                <c:pt idx="73">
                  <c:v>1.3384E-2</c:v>
                </c:pt>
                <c:pt idx="74">
                  <c:v>1.3464E-2</c:v>
                </c:pt>
                <c:pt idx="75">
                  <c:v>1.3821999999999999E-2</c:v>
                </c:pt>
                <c:pt idx="76">
                  <c:v>1.4404E-2</c:v>
                </c:pt>
                <c:pt idx="77">
                  <c:v>1.5350000000000001E-2</c:v>
                </c:pt>
                <c:pt idx="78">
                  <c:v>1.6722999999999998E-2</c:v>
                </c:pt>
                <c:pt idx="79">
                  <c:v>1.8572999999999999E-2</c:v>
                </c:pt>
                <c:pt idx="80">
                  <c:v>2.1083999999999999E-2</c:v>
                </c:pt>
                <c:pt idx="81">
                  <c:v>2.4319E-2</c:v>
                </c:pt>
                <c:pt idx="82">
                  <c:v>2.7791E-2</c:v>
                </c:pt>
                <c:pt idx="83">
                  <c:v>3.0530000000000002E-2</c:v>
                </c:pt>
                <c:pt idx="84">
                  <c:v>3.1973000000000001E-2</c:v>
                </c:pt>
                <c:pt idx="85">
                  <c:v>3.2539999999999999E-2</c:v>
                </c:pt>
                <c:pt idx="86">
                  <c:v>3.2862000000000002E-2</c:v>
                </c:pt>
                <c:pt idx="87">
                  <c:v>3.3062000000000001E-2</c:v>
                </c:pt>
                <c:pt idx="88">
                  <c:v>3.3009999999999998E-2</c:v>
                </c:pt>
                <c:pt idx="89">
                  <c:v>3.2730000000000002E-2</c:v>
                </c:pt>
                <c:pt idx="90">
                  <c:v>3.2080999999999998E-2</c:v>
                </c:pt>
                <c:pt idx="91">
                  <c:v>3.0861E-2</c:v>
                </c:pt>
                <c:pt idx="92">
                  <c:v>2.9128999999999999E-2</c:v>
                </c:pt>
                <c:pt idx="93">
                  <c:v>2.6960999999999999E-2</c:v>
                </c:pt>
                <c:pt idx="94">
                  <c:v>2.4451000000000001E-2</c:v>
                </c:pt>
                <c:pt idx="95">
                  <c:v>2.1847999999999999E-2</c:v>
                </c:pt>
                <c:pt idx="96">
                  <c:v>1.9533999999999999E-2</c:v>
                </c:pt>
                <c:pt idx="97">
                  <c:v>1.7833999999999999E-2</c:v>
                </c:pt>
                <c:pt idx="98">
                  <c:v>1.686E-2</c:v>
                </c:pt>
                <c:pt idx="99">
                  <c:v>1.6532000000000002E-2</c:v>
                </c:pt>
                <c:pt idx="100">
                  <c:v>1.6669E-2</c:v>
                </c:pt>
                <c:pt idx="101">
                  <c:v>1.7089E-2</c:v>
                </c:pt>
                <c:pt idx="102">
                  <c:v>1.771E-2</c:v>
                </c:pt>
                <c:pt idx="103">
                  <c:v>1.8593999999999999E-2</c:v>
                </c:pt>
                <c:pt idx="104">
                  <c:v>1.9796000000000001E-2</c:v>
                </c:pt>
                <c:pt idx="105">
                  <c:v>2.1094999999999999E-2</c:v>
                </c:pt>
                <c:pt idx="106">
                  <c:v>2.2036E-2</c:v>
                </c:pt>
                <c:pt idx="107">
                  <c:v>2.2381000000000002E-2</c:v>
                </c:pt>
                <c:pt idx="108">
                  <c:v>2.2348E-2</c:v>
                </c:pt>
                <c:pt idx="109">
                  <c:v>2.2287000000000001E-2</c:v>
                </c:pt>
                <c:pt idx="110">
                  <c:v>2.2322000000000002E-2</c:v>
                </c:pt>
                <c:pt idx="111">
                  <c:v>2.2433000000000002E-2</c:v>
                </c:pt>
                <c:pt idx="112">
                  <c:v>2.2387000000000001E-2</c:v>
                </c:pt>
                <c:pt idx="113">
                  <c:v>2.1489999999999999E-2</c:v>
                </c:pt>
                <c:pt idx="114">
                  <c:v>1.9182999999999999E-2</c:v>
                </c:pt>
                <c:pt idx="115">
                  <c:v>1.6115999999999998E-2</c:v>
                </c:pt>
                <c:pt idx="116">
                  <c:v>1.3462999999999999E-2</c:v>
                </c:pt>
                <c:pt idx="117">
                  <c:v>1.1717E-2</c:v>
                </c:pt>
                <c:pt idx="118">
                  <c:v>1.0813E-2</c:v>
                </c:pt>
                <c:pt idx="119">
                  <c:v>1.0643E-2</c:v>
                </c:pt>
                <c:pt idx="120">
                  <c:v>1.1025999999999999E-2</c:v>
                </c:pt>
                <c:pt idx="121">
                  <c:v>1.1554999999999999E-2</c:v>
                </c:pt>
                <c:pt idx="122">
                  <c:v>1.1983000000000001E-2</c:v>
                </c:pt>
                <c:pt idx="123">
                  <c:v>1.2546E-2</c:v>
                </c:pt>
                <c:pt idx="124">
                  <c:v>1.3641E-2</c:v>
                </c:pt>
                <c:pt idx="125">
                  <c:v>1.5391E-2</c:v>
                </c:pt>
                <c:pt idx="126">
                  <c:v>1.7597999999999999E-2</c:v>
                </c:pt>
                <c:pt idx="127">
                  <c:v>2.001E-2</c:v>
                </c:pt>
                <c:pt idx="128">
                  <c:v>2.2463E-2</c:v>
                </c:pt>
                <c:pt idx="129">
                  <c:v>2.4773E-2</c:v>
                </c:pt>
                <c:pt idx="130">
                  <c:v>2.6804999999999999E-2</c:v>
                </c:pt>
                <c:pt idx="131">
                  <c:v>2.8601000000000001E-2</c:v>
                </c:pt>
                <c:pt idx="132">
                  <c:v>3.0199E-2</c:v>
                </c:pt>
                <c:pt idx="133">
                  <c:v>3.1505999999999999E-2</c:v>
                </c:pt>
                <c:pt idx="134">
                  <c:v>3.2537000000000003E-2</c:v>
                </c:pt>
                <c:pt idx="135">
                  <c:v>3.356E-2</c:v>
                </c:pt>
                <c:pt idx="136">
                  <c:v>3.4755000000000001E-2</c:v>
                </c:pt>
                <c:pt idx="137">
                  <c:v>3.6027999999999998E-2</c:v>
                </c:pt>
                <c:pt idx="138">
                  <c:v>3.7386000000000003E-2</c:v>
                </c:pt>
                <c:pt idx="139">
                  <c:v>3.8975999999999997E-2</c:v>
                </c:pt>
                <c:pt idx="140">
                  <c:v>4.0631E-2</c:v>
                </c:pt>
                <c:pt idx="141">
                  <c:v>4.1894000000000001E-2</c:v>
                </c:pt>
                <c:pt idx="142">
                  <c:v>4.2534000000000002E-2</c:v>
                </c:pt>
                <c:pt idx="143">
                  <c:v>4.2743000000000003E-2</c:v>
                </c:pt>
                <c:pt idx="144">
                  <c:v>4.2758999999999998E-2</c:v>
                </c:pt>
                <c:pt idx="145">
                  <c:v>4.2784000000000003E-2</c:v>
                </c:pt>
                <c:pt idx="146">
                  <c:v>4.3186000000000002E-2</c:v>
                </c:pt>
                <c:pt idx="147">
                  <c:v>4.4195999999999999E-2</c:v>
                </c:pt>
                <c:pt idx="148">
                  <c:v>4.5485999999999999E-2</c:v>
                </c:pt>
                <c:pt idx="149">
                  <c:v>4.6329000000000002E-2</c:v>
                </c:pt>
                <c:pt idx="150">
                  <c:v>4.6195E-2</c:v>
                </c:pt>
                <c:pt idx="151">
                  <c:v>4.5190000000000001E-2</c:v>
                </c:pt>
                <c:pt idx="152">
                  <c:v>4.3862999999999999E-2</c:v>
                </c:pt>
                <c:pt idx="153">
                  <c:v>4.2720000000000001E-2</c:v>
                </c:pt>
                <c:pt idx="154">
                  <c:v>4.1994999999999998E-2</c:v>
                </c:pt>
                <c:pt idx="155">
                  <c:v>4.1701000000000002E-2</c:v>
                </c:pt>
                <c:pt idx="156">
                  <c:v>4.1771000000000003E-2</c:v>
                </c:pt>
                <c:pt idx="157">
                  <c:v>4.2164E-2</c:v>
                </c:pt>
                <c:pt idx="158">
                  <c:v>4.2879E-2</c:v>
                </c:pt>
                <c:pt idx="159">
                  <c:v>4.3889999999999998E-2</c:v>
                </c:pt>
                <c:pt idx="160">
                  <c:v>4.5107000000000001E-2</c:v>
                </c:pt>
                <c:pt idx="161">
                  <c:v>4.6450999999999999E-2</c:v>
                </c:pt>
                <c:pt idx="162">
                  <c:v>4.7940999999999998E-2</c:v>
                </c:pt>
                <c:pt idx="163">
                  <c:v>4.9623E-2</c:v>
                </c:pt>
                <c:pt idx="164">
                  <c:v>5.1476000000000001E-2</c:v>
                </c:pt>
                <c:pt idx="165">
                  <c:v>5.3532999999999997E-2</c:v>
                </c:pt>
                <c:pt idx="166">
                  <c:v>5.5968999999999998E-2</c:v>
                </c:pt>
                <c:pt idx="167">
                  <c:v>5.8949000000000001E-2</c:v>
                </c:pt>
                <c:pt idx="168">
                  <c:v>6.2460000000000002E-2</c:v>
                </c:pt>
                <c:pt idx="169">
                  <c:v>6.6285999999999998E-2</c:v>
                </c:pt>
                <c:pt idx="170">
                  <c:v>7.0028999999999994E-2</c:v>
                </c:pt>
                <c:pt idx="171">
                  <c:v>7.3191000000000006E-2</c:v>
                </c:pt>
                <c:pt idx="172">
                  <c:v>7.5426999999999994E-2</c:v>
                </c:pt>
                <c:pt idx="173">
                  <c:v>7.6863000000000001E-2</c:v>
                </c:pt>
                <c:pt idx="174">
                  <c:v>7.8107999999999997E-2</c:v>
                </c:pt>
                <c:pt idx="175">
                  <c:v>7.9776E-2</c:v>
                </c:pt>
                <c:pt idx="176">
                  <c:v>8.1852999999999995E-2</c:v>
                </c:pt>
                <c:pt idx="177">
                  <c:v>8.3661000000000096E-2</c:v>
                </c:pt>
                <c:pt idx="178">
                  <c:v>8.4418999999999994E-2</c:v>
                </c:pt>
                <c:pt idx="179">
                  <c:v>8.3789000000000002E-2</c:v>
                </c:pt>
                <c:pt idx="180">
                  <c:v>8.2043000000000005E-2</c:v>
                </c:pt>
                <c:pt idx="181">
                  <c:v>7.9763000000000001E-2</c:v>
                </c:pt>
                <c:pt idx="182">
                  <c:v>7.7479999999999993E-2</c:v>
                </c:pt>
                <c:pt idx="183">
                  <c:v>7.5558E-2</c:v>
                </c:pt>
                <c:pt idx="184">
                  <c:v>7.4227000000000001E-2</c:v>
                </c:pt>
                <c:pt idx="185">
                  <c:v>7.3580000000000007E-2</c:v>
                </c:pt>
                <c:pt idx="186">
                  <c:v>7.3524000000000006E-2</c:v>
                </c:pt>
                <c:pt idx="187">
                  <c:v>7.3881000000000002E-2</c:v>
                </c:pt>
                <c:pt idx="188">
                  <c:v>7.4571999999999999E-2</c:v>
                </c:pt>
                <c:pt idx="189">
                  <c:v>7.5697E-2</c:v>
                </c:pt>
                <c:pt idx="190">
                  <c:v>7.7396999999999994E-2</c:v>
                </c:pt>
                <c:pt idx="191">
                  <c:v>7.9655000000000004E-2</c:v>
                </c:pt>
                <c:pt idx="192">
                  <c:v>8.2321000000000005E-2</c:v>
                </c:pt>
                <c:pt idx="193">
                  <c:v>8.5332000000000005E-2</c:v>
                </c:pt>
                <c:pt idx="194">
                  <c:v>8.8820999999999997E-2</c:v>
                </c:pt>
                <c:pt idx="195">
                  <c:v>9.2976000000000003E-2</c:v>
                </c:pt>
                <c:pt idx="196">
                  <c:v>9.7848000000000004E-2</c:v>
                </c:pt>
                <c:pt idx="197">
                  <c:v>0.103211</c:v>
                </c:pt>
                <c:pt idx="198">
                  <c:v>0.10852000000000001</c:v>
                </c:pt>
                <c:pt idx="199">
                  <c:v>0.113076</c:v>
                </c:pt>
                <c:pt idx="200">
                  <c:v>0.116353</c:v>
                </c:pt>
                <c:pt idx="201">
                  <c:v>0.11831899999999999</c:v>
                </c:pt>
                <c:pt idx="202">
                  <c:v>0.119481</c:v>
                </c:pt>
                <c:pt idx="203">
                  <c:v>0.12056600000000001</c:v>
                </c:pt>
                <c:pt idx="204">
                  <c:v>0.12207999999999999</c:v>
                </c:pt>
                <c:pt idx="205">
                  <c:v>0.124045</c:v>
                </c:pt>
                <c:pt idx="206">
                  <c:v>0.12611800000000001</c:v>
                </c:pt>
                <c:pt idx="207">
                  <c:v>0.127885</c:v>
                </c:pt>
                <c:pt idx="208">
                  <c:v>0.129108</c:v>
                </c:pt>
                <c:pt idx="209">
                  <c:v>0.12983600000000001</c:v>
                </c:pt>
                <c:pt idx="210">
                  <c:v>0.130274</c:v>
                </c:pt>
                <c:pt idx="211">
                  <c:v>0.13059499999999999</c:v>
                </c:pt>
                <c:pt idx="212">
                  <c:v>0.130888</c:v>
                </c:pt>
                <c:pt idx="213">
                  <c:v>0.13122</c:v>
                </c:pt>
                <c:pt idx="214">
                  <c:v>0.13159699999999999</c:v>
                </c:pt>
                <c:pt idx="215">
                  <c:v>0.13194800000000001</c:v>
                </c:pt>
                <c:pt idx="216">
                  <c:v>0.132327</c:v>
                </c:pt>
                <c:pt idx="217">
                  <c:v>0.13309199999999999</c:v>
                </c:pt>
                <c:pt idx="218">
                  <c:v>0.134713</c:v>
                </c:pt>
                <c:pt idx="219">
                  <c:v>0.13730700000000001</c:v>
                </c:pt>
                <c:pt idx="220">
                  <c:v>0.14044200000000001</c:v>
                </c:pt>
                <c:pt idx="221">
                  <c:v>0.14346400000000001</c:v>
                </c:pt>
                <c:pt idx="222">
                  <c:v>0.14604300000000001</c:v>
                </c:pt>
                <c:pt idx="223">
                  <c:v>0.14840999999999999</c:v>
                </c:pt>
                <c:pt idx="224">
                  <c:v>0.15108099999999999</c:v>
                </c:pt>
                <c:pt idx="225">
                  <c:v>0.15443399999999999</c:v>
                </c:pt>
                <c:pt idx="226">
                  <c:v>0.158466</c:v>
                </c:pt>
                <c:pt idx="227">
                  <c:v>0.162804</c:v>
                </c:pt>
                <c:pt idx="228">
                  <c:v>0.16691800000000001</c:v>
                </c:pt>
                <c:pt idx="229">
                  <c:v>0.17042299999999999</c:v>
                </c:pt>
                <c:pt idx="230">
                  <c:v>0.17324200000000001</c:v>
                </c:pt>
                <c:pt idx="231">
                  <c:v>0.175571</c:v>
                </c:pt>
                <c:pt idx="232">
                  <c:v>0.177705</c:v>
                </c:pt>
                <c:pt idx="233">
                  <c:v>0.17982400000000001</c:v>
                </c:pt>
                <c:pt idx="234">
                  <c:v>0.181837</c:v>
                </c:pt>
                <c:pt idx="235">
                  <c:v>0.18351200000000001</c:v>
                </c:pt>
                <c:pt idx="236">
                  <c:v>0.18479000000000001</c:v>
                </c:pt>
                <c:pt idx="237">
                  <c:v>0.18584800000000001</c:v>
                </c:pt>
                <c:pt idx="238">
                  <c:v>0.186837</c:v>
                </c:pt>
                <c:pt idx="239">
                  <c:v>0.187754</c:v>
                </c:pt>
                <c:pt idx="240">
                  <c:v>0.18865899999999999</c:v>
                </c:pt>
                <c:pt idx="241">
                  <c:v>0.18978600000000001</c:v>
                </c:pt>
                <c:pt idx="242">
                  <c:v>0.19129399999999999</c:v>
                </c:pt>
                <c:pt idx="243">
                  <c:v>0.19306100000000001</c:v>
                </c:pt>
                <c:pt idx="244">
                  <c:v>0.19483300000000001</c:v>
                </c:pt>
                <c:pt idx="245">
                  <c:v>0.19651399999999999</c:v>
                </c:pt>
                <c:pt idx="246">
                  <c:v>0.19827600000000001</c:v>
                </c:pt>
                <c:pt idx="247">
                  <c:v>0.20039399999999999</c:v>
                </c:pt>
                <c:pt idx="248">
                  <c:v>0.20300199999999999</c:v>
                </c:pt>
                <c:pt idx="249">
                  <c:v>0.20597499999999999</c:v>
                </c:pt>
                <c:pt idx="250">
                  <c:v>0.209035</c:v>
                </c:pt>
                <c:pt idx="251">
                  <c:v>0.21198400000000001</c:v>
                </c:pt>
                <c:pt idx="252">
                  <c:v>0.21482499999999999</c:v>
                </c:pt>
                <c:pt idx="253">
                  <c:v>0.21770999999999999</c:v>
                </c:pt>
                <c:pt idx="254">
                  <c:v>0.220832</c:v>
                </c:pt>
                <c:pt idx="255">
                  <c:v>0.22433500000000001</c:v>
                </c:pt>
                <c:pt idx="256">
                  <c:v>0.22815199999999999</c:v>
                </c:pt>
                <c:pt idx="257">
                  <c:v>0.23188400000000001</c:v>
                </c:pt>
                <c:pt idx="258">
                  <c:v>0.234981</c:v>
                </c:pt>
                <c:pt idx="259">
                  <c:v>0.237182</c:v>
                </c:pt>
                <c:pt idx="260">
                  <c:v>0.238732</c:v>
                </c:pt>
                <c:pt idx="261">
                  <c:v>0.24009800000000001</c:v>
                </c:pt>
                <c:pt idx="262">
                  <c:v>0.24160699999999999</c:v>
                </c:pt>
                <c:pt idx="263">
                  <c:v>0.24340700000000001</c:v>
                </c:pt>
                <c:pt idx="264">
                  <c:v>0.24557000000000001</c:v>
                </c:pt>
                <c:pt idx="265">
                  <c:v>0.24806500000000001</c:v>
                </c:pt>
                <c:pt idx="266">
                  <c:v>0.25068099999999999</c:v>
                </c:pt>
                <c:pt idx="267">
                  <c:v>0.25312800000000002</c:v>
                </c:pt>
                <c:pt idx="268">
                  <c:v>0.25524999999999998</c:v>
                </c:pt>
                <c:pt idx="269">
                  <c:v>0.25709100000000001</c:v>
                </c:pt>
                <c:pt idx="270">
                  <c:v>0.25880500000000001</c:v>
                </c:pt>
                <c:pt idx="271">
                  <c:v>0.26053799999999999</c:v>
                </c:pt>
                <c:pt idx="272">
                  <c:v>0.26239800000000002</c:v>
                </c:pt>
                <c:pt idx="273">
                  <c:v>0.26450400000000002</c:v>
                </c:pt>
                <c:pt idx="274">
                  <c:v>0.26698</c:v>
                </c:pt>
                <c:pt idx="275">
                  <c:v>0.26983800000000002</c:v>
                </c:pt>
                <c:pt idx="276">
                  <c:v>0.27292100000000002</c:v>
                </c:pt>
                <c:pt idx="277">
                  <c:v>0.27604299999999998</c:v>
                </c:pt>
                <c:pt idx="278">
                  <c:v>0.27916299999999999</c:v>
                </c:pt>
                <c:pt idx="279">
                  <c:v>0.28229199999999999</c:v>
                </c:pt>
                <c:pt idx="280">
                  <c:v>0.285302</c:v>
                </c:pt>
                <c:pt idx="281">
                  <c:v>0.28795900000000002</c:v>
                </c:pt>
                <c:pt idx="282">
                  <c:v>0.29022999999999999</c:v>
                </c:pt>
                <c:pt idx="283">
                  <c:v>0.29245100000000002</c:v>
                </c:pt>
                <c:pt idx="284">
                  <c:v>0.29508000000000001</c:v>
                </c:pt>
                <c:pt idx="285">
                  <c:v>0.29830899999999999</c:v>
                </c:pt>
                <c:pt idx="286">
                  <c:v>0.30196299999999998</c:v>
                </c:pt>
                <c:pt idx="287">
                  <c:v>0.305645</c:v>
                </c:pt>
                <c:pt idx="288">
                  <c:v>0.30892900000000001</c:v>
                </c:pt>
                <c:pt idx="289">
                  <c:v>0.31157899999999999</c:v>
                </c:pt>
                <c:pt idx="290">
                  <c:v>0.31368200000000002</c:v>
                </c:pt>
                <c:pt idx="291">
                  <c:v>0.31555499999999997</c:v>
                </c:pt>
                <c:pt idx="292">
                  <c:v>0.31752900000000001</c:v>
                </c:pt>
                <c:pt idx="293">
                  <c:v>0.31980799999999998</c:v>
                </c:pt>
                <c:pt idx="294">
                  <c:v>0.32246000000000002</c:v>
                </c:pt>
                <c:pt idx="295">
                  <c:v>0.32548199999999999</c:v>
                </c:pt>
                <c:pt idx="296">
                  <c:v>0.32884400000000003</c:v>
                </c:pt>
                <c:pt idx="297">
                  <c:v>0.33249499999999999</c:v>
                </c:pt>
                <c:pt idx="298">
                  <c:v>0.336285</c:v>
                </c:pt>
                <c:pt idx="299">
                  <c:v>0.339947</c:v>
                </c:pt>
                <c:pt idx="300">
                  <c:v>0.34324199999999999</c:v>
                </c:pt>
                <c:pt idx="301">
                  <c:v>0.34615800000000002</c:v>
                </c:pt>
                <c:pt idx="302">
                  <c:v>0.34888400000000003</c:v>
                </c:pt>
                <c:pt idx="303">
                  <c:v>0.35160999999999998</c:v>
                </c:pt>
                <c:pt idx="304">
                  <c:v>0.35440199999999999</c:v>
                </c:pt>
                <c:pt idx="305">
                  <c:v>0.35725200000000001</c:v>
                </c:pt>
                <c:pt idx="306">
                  <c:v>0.360126</c:v>
                </c:pt>
                <c:pt idx="307">
                  <c:v>0.36291600000000002</c:v>
                </c:pt>
                <c:pt idx="308">
                  <c:v>0.365454</c:v>
                </c:pt>
                <c:pt idx="309">
                  <c:v>0.36765799999999998</c:v>
                </c:pt>
                <c:pt idx="310">
                  <c:v>0.36960999999999999</c:v>
                </c:pt>
                <c:pt idx="311">
                  <c:v>0.37146299999999999</c:v>
                </c:pt>
                <c:pt idx="312">
                  <c:v>0.37336399999999997</c:v>
                </c:pt>
                <c:pt idx="313">
                  <c:v>0.37546200000000002</c:v>
                </c:pt>
                <c:pt idx="314">
                  <c:v>0.37790299999999999</c:v>
                </c:pt>
                <c:pt idx="315">
                  <c:v>0.38073600000000002</c:v>
                </c:pt>
                <c:pt idx="316">
                  <c:v>0.38385900000000001</c:v>
                </c:pt>
                <c:pt idx="317">
                  <c:v>0.38707000000000003</c:v>
                </c:pt>
                <c:pt idx="318">
                  <c:v>0.39018599999999998</c:v>
                </c:pt>
                <c:pt idx="319">
                  <c:v>0.39316200000000001</c:v>
                </c:pt>
                <c:pt idx="320">
                  <c:v>0.39611000000000002</c:v>
                </c:pt>
                <c:pt idx="321">
                  <c:v>0.39917900000000001</c:v>
                </c:pt>
                <c:pt idx="322">
                  <c:v>0.402395</c:v>
                </c:pt>
                <c:pt idx="323">
                  <c:v>0.40561599999999998</c:v>
                </c:pt>
                <c:pt idx="324">
                  <c:v>0.40867799999999999</c:v>
                </c:pt>
                <c:pt idx="325">
                  <c:v>0.41153800000000001</c:v>
                </c:pt>
                <c:pt idx="326">
                  <c:v>0.41423199999999999</c:v>
                </c:pt>
                <c:pt idx="327">
                  <c:v>0.41675200000000001</c:v>
                </c:pt>
                <c:pt idx="328">
                  <c:v>0.41905799999999999</c:v>
                </c:pt>
                <c:pt idx="329">
                  <c:v>0.42117900000000003</c:v>
                </c:pt>
                <c:pt idx="330">
                  <c:v>0.42319699999999999</c:v>
                </c:pt>
                <c:pt idx="331">
                  <c:v>0.42516799999999999</c:v>
                </c:pt>
                <c:pt idx="332">
                  <c:v>0.42713200000000001</c:v>
                </c:pt>
                <c:pt idx="333">
                  <c:v>0.42917</c:v>
                </c:pt>
                <c:pt idx="334">
                  <c:v>0.43136799999999997</c:v>
                </c:pt>
                <c:pt idx="335">
                  <c:v>0.433751</c:v>
                </c:pt>
                <c:pt idx="336">
                  <c:v>0.43628400000000001</c:v>
                </c:pt>
                <c:pt idx="337">
                  <c:v>0.43894499999999997</c:v>
                </c:pt>
                <c:pt idx="338">
                  <c:v>0.44175199999999998</c:v>
                </c:pt>
                <c:pt idx="339">
                  <c:v>0.44469399999999998</c:v>
                </c:pt>
                <c:pt idx="340">
                  <c:v>0.447656</c:v>
                </c:pt>
                <c:pt idx="341">
                  <c:v>0.45049</c:v>
                </c:pt>
                <c:pt idx="342">
                  <c:v>0.45318900000000001</c:v>
                </c:pt>
                <c:pt idx="343">
                  <c:v>0.45595400000000003</c:v>
                </c:pt>
                <c:pt idx="344">
                  <c:v>0.45899899999999999</c:v>
                </c:pt>
                <c:pt idx="345">
                  <c:v>0.46227299999999999</c:v>
                </c:pt>
                <c:pt idx="346">
                  <c:v>0.46543600000000002</c:v>
                </c:pt>
                <c:pt idx="347">
                  <c:v>0.468171</c:v>
                </c:pt>
                <c:pt idx="348">
                  <c:v>0.470499</c:v>
                </c:pt>
                <c:pt idx="349">
                  <c:v>0.47270499999999999</c:v>
                </c:pt>
                <c:pt idx="350">
                  <c:v>0.47502699999999998</c:v>
                </c:pt>
                <c:pt idx="351">
                  <c:v>0.47749900000000001</c:v>
                </c:pt>
                <c:pt idx="352">
                  <c:v>0.48001199999999999</c:v>
                </c:pt>
                <c:pt idx="353">
                  <c:v>0.48247800000000002</c:v>
                </c:pt>
                <c:pt idx="354">
                  <c:v>0.484898</c:v>
                </c:pt>
                <c:pt idx="355">
                  <c:v>0.48735200000000001</c:v>
                </c:pt>
                <c:pt idx="356">
                  <c:v>0.48994199999999999</c:v>
                </c:pt>
                <c:pt idx="357">
                  <c:v>0.49273800000000001</c:v>
                </c:pt>
                <c:pt idx="358">
                  <c:v>0.495699</c:v>
                </c:pt>
                <c:pt idx="359">
                  <c:v>0.49868299999999999</c:v>
                </c:pt>
                <c:pt idx="360">
                  <c:v>0.50159500000000001</c:v>
                </c:pt>
                <c:pt idx="361">
                  <c:v>0.504471</c:v>
                </c:pt>
                <c:pt idx="362">
                  <c:v>0.50735799999999998</c:v>
                </c:pt>
                <c:pt idx="363">
                  <c:v>0.51021399999999995</c:v>
                </c:pt>
                <c:pt idx="364">
                  <c:v>0.51296399999999998</c:v>
                </c:pt>
                <c:pt idx="365">
                  <c:v>0.51556999999999997</c:v>
                </c:pt>
                <c:pt idx="366">
                  <c:v>0.51798</c:v>
                </c:pt>
                <c:pt idx="367">
                  <c:v>0.52012000000000003</c:v>
                </c:pt>
                <c:pt idx="368">
                  <c:v>0.52194099999999999</c:v>
                </c:pt>
                <c:pt idx="369">
                  <c:v>0.52346499999999996</c:v>
                </c:pt>
                <c:pt idx="370">
                  <c:v>0.52480499999999997</c:v>
                </c:pt>
                <c:pt idx="371">
                  <c:v>0.52616399999999997</c:v>
                </c:pt>
                <c:pt idx="372">
                  <c:v>0.52775000000000005</c:v>
                </c:pt>
                <c:pt idx="373">
                  <c:v>0.52966299999999999</c:v>
                </c:pt>
                <c:pt idx="374">
                  <c:v>0.53187700000000004</c:v>
                </c:pt>
                <c:pt idx="375">
                  <c:v>0.53425500000000004</c:v>
                </c:pt>
                <c:pt idx="376">
                  <c:v>0.536632</c:v>
                </c:pt>
                <c:pt idx="377">
                  <c:v>0.53898000000000001</c:v>
                </c:pt>
                <c:pt idx="378">
                  <c:v>0.54147400000000001</c:v>
                </c:pt>
                <c:pt idx="379">
                  <c:v>0.544323</c:v>
                </c:pt>
                <c:pt idx="380">
                  <c:v>0.54758300000000004</c:v>
                </c:pt>
                <c:pt idx="381">
                  <c:v>0.55106699999999997</c:v>
                </c:pt>
                <c:pt idx="382">
                  <c:v>0.55442599999999997</c:v>
                </c:pt>
                <c:pt idx="383">
                  <c:v>0.55737999999999999</c:v>
                </c:pt>
                <c:pt idx="384">
                  <c:v>0.55991800000000003</c:v>
                </c:pt>
                <c:pt idx="385">
                  <c:v>0.56223900000000004</c:v>
                </c:pt>
                <c:pt idx="386">
                  <c:v>0.56452999999999998</c:v>
                </c:pt>
                <c:pt idx="387">
                  <c:v>0.56687100000000001</c:v>
                </c:pt>
                <c:pt idx="388">
                  <c:v>0.56925000000000003</c:v>
                </c:pt>
                <c:pt idx="389">
                  <c:v>0.57156499999999999</c:v>
                </c:pt>
                <c:pt idx="390">
                  <c:v>0.57366899999999998</c:v>
                </c:pt>
                <c:pt idx="391">
                  <c:v>0.57555500000000004</c:v>
                </c:pt>
                <c:pt idx="392">
                  <c:v>0.57741600000000004</c:v>
                </c:pt>
                <c:pt idx="393">
                  <c:v>0.57947199999999999</c:v>
                </c:pt>
                <c:pt idx="394">
                  <c:v>0.581708</c:v>
                </c:pt>
                <c:pt idx="395">
                  <c:v>0.58388300000000004</c:v>
                </c:pt>
                <c:pt idx="396">
                  <c:v>0.58579199999999998</c:v>
                </c:pt>
                <c:pt idx="397">
                  <c:v>0.58749799999999996</c:v>
                </c:pt>
                <c:pt idx="398">
                  <c:v>0.58922300000000005</c:v>
                </c:pt>
                <c:pt idx="399">
                  <c:v>0.59108300000000003</c:v>
                </c:pt>
                <c:pt idx="400">
                  <c:v>0.59299400000000002</c:v>
                </c:pt>
                <c:pt idx="401">
                  <c:v>0.59484599999999999</c:v>
                </c:pt>
                <c:pt idx="402">
                  <c:v>0.59667099999999995</c:v>
                </c:pt>
                <c:pt idx="403">
                  <c:v>0.59858599999999995</c:v>
                </c:pt>
                <c:pt idx="404">
                  <c:v>0.60062700000000002</c:v>
                </c:pt>
                <c:pt idx="405">
                  <c:v>0.60266500000000001</c:v>
                </c:pt>
                <c:pt idx="406">
                  <c:v>0.60452499999999998</c:v>
                </c:pt>
                <c:pt idx="407">
                  <c:v>0.60616199999999998</c:v>
                </c:pt>
                <c:pt idx="408">
                  <c:v>0.60773900000000003</c:v>
                </c:pt>
                <c:pt idx="409">
                  <c:v>0.60949600000000004</c:v>
                </c:pt>
                <c:pt idx="410">
                  <c:v>0.61155499999999996</c:v>
                </c:pt>
                <c:pt idx="411">
                  <c:v>0.61385199999999995</c:v>
                </c:pt>
                <c:pt idx="412">
                  <c:v>0.61625399999999997</c:v>
                </c:pt>
                <c:pt idx="413">
                  <c:v>0.61869099999999999</c:v>
                </c:pt>
                <c:pt idx="414">
                  <c:v>0.62118600000000002</c:v>
                </c:pt>
                <c:pt idx="415">
                  <c:v>0.62378999999999996</c:v>
                </c:pt>
                <c:pt idx="416">
                  <c:v>0.62648400000000004</c:v>
                </c:pt>
                <c:pt idx="417">
                  <c:v>0.62913799999999998</c:v>
                </c:pt>
                <c:pt idx="418">
                  <c:v>0.63157700000000006</c:v>
                </c:pt>
                <c:pt idx="419">
                  <c:v>0.63374799999999998</c:v>
                </c:pt>
                <c:pt idx="420">
                  <c:v>0.63579300000000005</c:v>
                </c:pt>
                <c:pt idx="421">
                  <c:v>0.63792599999999999</c:v>
                </c:pt>
                <c:pt idx="422">
                  <c:v>0.64018900000000001</c:v>
                </c:pt>
                <c:pt idx="423">
                  <c:v>0.64239199999999996</c:v>
                </c:pt>
                <c:pt idx="424">
                  <c:v>0.64433799999999997</c:v>
                </c:pt>
                <c:pt idx="425">
                  <c:v>0.64608900000000002</c:v>
                </c:pt>
                <c:pt idx="426">
                  <c:v>0.64790999999999999</c:v>
                </c:pt>
                <c:pt idx="427">
                  <c:v>0.64999099999999999</c:v>
                </c:pt>
                <c:pt idx="428">
                  <c:v>0.65227000000000002</c:v>
                </c:pt>
                <c:pt idx="429">
                  <c:v>0.65454000000000001</c:v>
                </c:pt>
                <c:pt idx="430">
                  <c:v>0.65667399999999998</c:v>
                </c:pt>
                <c:pt idx="431">
                  <c:v>0.65872799999999998</c:v>
                </c:pt>
                <c:pt idx="432">
                  <c:v>0.66084500000000002</c:v>
                </c:pt>
                <c:pt idx="433">
                  <c:v>0.66307899999999997</c:v>
                </c:pt>
                <c:pt idx="434">
                  <c:v>0.66537800000000002</c:v>
                </c:pt>
                <c:pt idx="435">
                  <c:v>0.66769900000000004</c:v>
                </c:pt>
                <c:pt idx="436">
                  <c:v>0.67006100000000002</c:v>
                </c:pt>
                <c:pt idx="437">
                  <c:v>0.67244499999999996</c:v>
                </c:pt>
                <c:pt idx="438">
                  <c:v>0.67476100000000006</c:v>
                </c:pt>
                <c:pt idx="439">
                  <c:v>0.676925</c:v>
                </c:pt>
                <c:pt idx="440">
                  <c:v>0.67891000000000001</c:v>
                </c:pt>
                <c:pt idx="441">
                  <c:v>0.68074500000000004</c:v>
                </c:pt>
                <c:pt idx="442">
                  <c:v>0.68252599999999997</c:v>
                </c:pt>
                <c:pt idx="443">
                  <c:v>0.68438399999999999</c:v>
                </c:pt>
                <c:pt idx="444">
                  <c:v>0.68633900000000003</c:v>
                </c:pt>
                <c:pt idx="445">
                  <c:v>0.68827000000000005</c:v>
                </c:pt>
                <c:pt idx="446">
                  <c:v>0.69006400000000001</c:v>
                </c:pt>
                <c:pt idx="447">
                  <c:v>0.69176700000000002</c:v>
                </c:pt>
                <c:pt idx="448">
                  <c:v>0.69351200000000002</c:v>
                </c:pt>
                <c:pt idx="449">
                  <c:v>0.69537499999999997</c:v>
                </c:pt>
                <c:pt idx="450">
                  <c:v>0.69732799999999995</c:v>
                </c:pt>
                <c:pt idx="451">
                  <c:v>0.69930099999999995</c:v>
                </c:pt>
                <c:pt idx="452">
                  <c:v>0.70126200000000005</c:v>
                </c:pt>
                <c:pt idx="453">
                  <c:v>0.703233</c:v>
                </c:pt>
                <c:pt idx="454">
                  <c:v>0.70529399999999998</c:v>
                </c:pt>
                <c:pt idx="455">
                  <c:v>0.70753100000000002</c:v>
                </c:pt>
                <c:pt idx="456">
                  <c:v>0.709955</c:v>
                </c:pt>
                <c:pt idx="457">
                  <c:v>0.71247700000000003</c:v>
                </c:pt>
                <c:pt idx="458">
                  <c:v>0.71501199999999998</c:v>
                </c:pt>
                <c:pt idx="459">
                  <c:v>0.71753800000000001</c:v>
                </c:pt>
                <c:pt idx="460">
                  <c:v>0.72004199999999996</c:v>
                </c:pt>
                <c:pt idx="461">
                  <c:v>0.72246200000000005</c:v>
                </c:pt>
                <c:pt idx="462">
                  <c:v>0.72472400000000003</c:v>
                </c:pt>
                <c:pt idx="463">
                  <c:v>0.72680400000000001</c:v>
                </c:pt>
                <c:pt idx="464">
                  <c:v>0.728765</c:v>
                </c:pt>
                <c:pt idx="465">
                  <c:v>0.73074099999999997</c:v>
                </c:pt>
                <c:pt idx="466">
                  <c:v>0.73281600000000002</c:v>
                </c:pt>
                <c:pt idx="467">
                  <c:v>0.73491399999999996</c:v>
                </c:pt>
                <c:pt idx="468">
                  <c:v>0.73689199999999999</c:v>
                </c:pt>
                <c:pt idx="469">
                  <c:v>0.738734</c:v>
                </c:pt>
                <c:pt idx="470">
                  <c:v>0.74053599999999997</c:v>
                </c:pt>
                <c:pt idx="471">
                  <c:v>0.74232399999999998</c:v>
                </c:pt>
                <c:pt idx="472">
                  <c:v>0.74402999999999997</c:v>
                </c:pt>
                <c:pt idx="473">
                  <c:v>0.74567600000000001</c:v>
                </c:pt>
                <c:pt idx="474">
                  <c:v>0.74746999999999997</c:v>
                </c:pt>
                <c:pt idx="475">
                  <c:v>0.74959500000000001</c:v>
                </c:pt>
                <c:pt idx="476">
                  <c:v>0.75199899999999997</c:v>
                </c:pt>
                <c:pt idx="477">
                  <c:v>0.75448199999999999</c:v>
                </c:pt>
                <c:pt idx="478">
                  <c:v>0.75692899999999996</c:v>
                </c:pt>
                <c:pt idx="479">
                  <c:v>0.75933899999999999</c:v>
                </c:pt>
                <c:pt idx="480">
                  <c:v>0.76169799999999999</c:v>
                </c:pt>
                <c:pt idx="481">
                  <c:v>0.76395400000000002</c:v>
                </c:pt>
                <c:pt idx="482">
                  <c:v>0.76610400000000001</c:v>
                </c:pt>
                <c:pt idx="483">
                  <c:v>0.76821099999999998</c:v>
                </c:pt>
                <c:pt idx="484">
                  <c:v>0.77031700000000003</c:v>
                </c:pt>
                <c:pt idx="485">
                  <c:v>0.77238799999999996</c:v>
                </c:pt>
                <c:pt idx="486">
                  <c:v>0.77437</c:v>
                </c:pt>
                <c:pt idx="487">
                  <c:v>0.77629800000000004</c:v>
                </c:pt>
                <c:pt idx="488">
                  <c:v>0.77829800000000005</c:v>
                </c:pt>
                <c:pt idx="489">
                  <c:v>0.780416</c:v>
                </c:pt>
                <c:pt idx="490">
                  <c:v>0.78251300000000001</c:v>
                </c:pt>
                <c:pt idx="491">
                  <c:v>0.78439700000000001</c:v>
                </c:pt>
                <c:pt idx="492">
                  <c:v>0.78604399999999996</c:v>
                </c:pt>
                <c:pt idx="493">
                  <c:v>0.78762900000000002</c:v>
                </c:pt>
                <c:pt idx="494">
                  <c:v>0.789377</c:v>
                </c:pt>
                <c:pt idx="495">
                  <c:v>0.79139899999999996</c:v>
                </c:pt>
                <c:pt idx="496">
                  <c:v>0.79367299999999996</c:v>
                </c:pt>
                <c:pt idx="497">
                  <c:v>0.79611600000000005</c:v>
                </c:pt>
                <c:pt idx="498">
                  <c:v>0.79863899999999999</c:v>
                </c:pt>
                <c:pt idx="499">
                  <c:v>0.80113999999999996</c:v>
                </c:pt>
                <c:pt idx="500">
                  <c:v>0.80352500000000004</c:v>
                </c:pt>
                <c:pt idx="501">
                  <c:v>0.80581499999999995</c:v>
                </c:pt>
                <c:pt idx="502">
                  <c:v>0.80818100000000004</c:v>
                </c:pt>
                <c:pt idx="503">
                  <c:v>0.81080300000000005</c:v>
                </c:pt>
                <c:pt idx="504">
                  <c:v>0.813693</c:v>
                </c:pt>
                <c:pt idx="505">
                  <c:v>0.81667599999999996</c:v>
                </c:pt>
                <c:pt idx="506">
                  <c:v>0.81953399999999998</c:v>
                </c:pt>
                <c:pt idx="507">
                  <c:v>0.82216999999999996</c:v>
                </c:pt>
                <c:pt idx="508">
                  <c:v>0.82463699999999995</c:v>
                </c:pt>
                <c:pt idx="509">
                  <c:v>0.82702799999999999</c:v>
                </c:pt>
                <c:pt idx="510">
                  <c:v>0.82937700000000003</c:v>
                </c:pt>
                <c:pt idx="511">
                  <c:v>0.83165900000000004</c:v>
                </c:pt>
                <c:pt idx="512">
                  <c:v>0.83381799999999995</c:v>
                </c:pt>
                <c:pt idx="513">
                  <c:v>0.83579099999999995</c:v>
                </c:pt>
                <c:pt idx="514">
                  <c:v>0.83754799999999996</c:v>
                </c:pt>
                <c:pt idx="515">
                  <c:v>0.83915799999999996</c:v>
                </c:pt>
                <c:pt idx="516">
                  <c:v>0.84081300000000003</c:v>
                </c:pt>
                <c:pt idx="517">
                  <c:v>0.84274700000000002</c:v>
                </c:pt>
                <c:pt idx="518">
                  <c:v>0.84504100000000004</c:v>
                </c:pt>
                <c:pt idx="519">
                  <c:v>0.847495</c:v>
                </c:pt>
                <c:pt idx="520">
                  <c:v>0.84977999999999998</c:v>
                </c:pt>
                <c:pt idx="521">
                  <c:v>0.85173500000000002</c:v>
                </c:pt>
                <c:pt idx="522">
                  <c:v>0.85348199999999996</c:v>
                </c:pt>
                <c:pt idx="523">
                  <c:v>0.855271</c:v>
                </c:pt>
                <c:pt idx="524">
                  <c:v>0.85728800000000005</c:v>
                </c:pt>
                <c:pt idx="525">
                  <c:v>0.85960499999999995</c:v>
                </c:pt>
                <c:pt idx="526">
                  <c:v>0.86221700000000001</c:v>
                </c:pt>
                <c:pt idx="527">
                  <c:v>0.86502100000000004</c:v>
                </c:pt>
                <c:pt idx="528">
                  <c:v>0.86778900000000003</c:v>
                </c:pt>
                <c:pt idx="529">
                  <c:v>0.87026800000000004</c:v>
                </c:pt>
                <c:pt idx="530">
                  <c:v>0.87237799999999999</c:v>
                </c:pt>
                <c:pt idx="531">
                  <c:v>0.87425799999999998</c:v>
                </c:pt>
                <c:pt idx="532">
                  <c:v>0.87605999999999995</c:v>
                </c:pt>
                <c:pt idx="533">
                  <c:v>0.877772</c:v>
                </c:pt>
                <c:pt idx="534">
                  <c:v>0.879305</c:v>
                </c:pt>
                <c:pt idx="535">
                  <c:v>0.88067700000000004</c:v>
                </c:pt>
                <c:pt idx="536">
                  <c:v>0.88205100000000003</c:v>
                </c:pt>
                <c:pt idx="537">
                  <c:v>0.88360499999999997</c:v>
                </c:pt>
                <c:pt idx="538">
                  <c:v>0.88542299999999996</c:v>
                </c:pt>
                <c:pt idx="539">
                  <c:v>0.887521</c:v>
                </c:pt>
                <c:pt idx="540">
                  <c:v>0.889907</c:v>
                </c:pt>
                <c:pt idx="541">
                  <c:v>0.892571</c:v>
                </c:pt>
                <c:pt idx="542">
                  <c:v>0.89539899999999994</c:v>
                </c:pt>
                <c:pt idx="543">
                  <c:v>0.89819899999999997</c:v>
                </c:pt>
                <c:pt idx="544">
                  <c:v>0.90088699999999999</c:v>
                </c:pt>
                <c:pt idx="545">
                  <c:v>0.90358899999999998</c:v>
                </c:pt>
                <c:pt idx="546">
                  <c:v>0.90648799999999996</c:v>
                </c:pt>
                <c:pt idx="547">
                  <c:v>0.90961199999999998</c:v>
                </c:pt>
                <c:pt idx="548">
                  <c:v>0.91284399999999999</c:v>
                </c:pt>
                <c:pt idx="549">
                  <c:v>0.91607300000000003</c:v>
                </c:pt>
                <c:pt idx="550">
                  <c:v>0.91925999999999997</c:v>
                </c:pt>
                <c:pt idx="551">
                  <c:v>0.92235800000000001</c:v>
                </c:pt>
                <c:pt idx="552">
                  <c:v>0.92525400000000002</c:v>
                </c:pt>
                <c:pt idx="553">
                  <c:v>0.92782600000000004</c:v>
                </c:pt>
                <c:pt idx="554">
                  <c:v>0.930033</c:v>
                </c:pt>
                <c:pt idx="555">
                  <c:v>0.93191000000000002</c:v>
                </c:pt>
                <c:pt idx="556">
                  <c:v>0.93349599999999999</c:v>
                </c:pt>
                <c:pt idx="557">
                  <c:v>0.93481999999999998</c:v>
                </c:pt>
                <c:pt idx="558">
                  <c:v>0.93596400000000002</c:v>
                </c:pt>
                <c:pt idx="559">
                  <c:v>0.93707300000000004</c:v>
                </c:pt>
                <c:pt idx="560">
                  <c:v>0.93826699999999996</c:v>
                </c:pt>
                <c:pt idx="561">
                  <c:v>0.93959499999999996</c:v>
                </c:pt>
                <c:pt idx="562">
                  <c:v>0.94107700000000005</c:v>
                </c:pt>
                <c:pt idx="563">
                  <c:v>0.94273799999999996</c:v>
                </c:pt>
                <c:pt idx="564">
                  <c:v>0.944577</c:v>
                </c:pt>
                <c:pt idx="565">
                  <c:v>0.94654700000000003</c:v>
                </c:pt>
                <c:pt idx="566">
                  <c:v>0.94861600000000001</c:v>
                </c:pt>
                <c:pt idx="567">
                  <c:v>0.95082299999999997</c:v>
                </c:pt>
                <c:pt idx="568">
                  <c:v>0.95320899999999997</c:v>
                </c:pt>
                <c:pt idx="569">
                  <c:v>0.95569800000000005</c:v>
                </c:pt>
                <c:pt idx="570">
                  <c:v>0.95810899999999999</c:v>
                </c:pt>
                <c:pt idx="571">
                  <c:v>0.96031100000000003</c:v>
                </c:pt>
                <c:pt idx="572">
                  <c:v>0.96235400000000004</c:v>
                </c:pt>
                <c:pt idx="573">
                  <c:v>0.96436699999999997</c:v>
                </c:pt>
                <c:pt idx="574">
                  <c:v>0.96633500000000006</c:v>
                </c:pt>
                <c:pt idx="575">
                  <c:v>0.96807500000000002</c:v>
                </c:pt>
                <c:pt idx="576">
                  <c:v>0.96942399999999995</c:v>
                </c:pt>
                <c:pt idx="577">
                  <c:v>0.97038800000000003</c:v>
                </c:pt>
                <c:pt idx="578">
                  <c:v>0.971109</c:v>
                </c:pt>
                <c:pt idx="579">
                  <c:v>0.97175</c:v>
                </c:pt>
                <c:pt idx="580">
                  <c:v>0.97241100000000003</c:v>
                </c:pt>
                <c:pt idx="581">
                  <c:v>0.97309000000000001</c:v>
                </c:pt>
                <c:pt idx="582">
                  <c:v>0.97370400000000001</c:v>
                </c:pt>
                <c:pt idx="583">
                  <c:v>0.97415499999999999</c:v>
                </c:pt>
                <c:pt idx="584">
                  <c:v>0.97440800000000005</c:v>
                </c:pt>
                <c:pt idx="585">
                  <c:v>0.97450300000000001</c:v>
                </c:pt>
                <c:pt idx="586">
                  <c:v>0.97449300000000005</c:v>
                </c:pt>
                <c:pt idx="587">
                  <c:v>0.97437399999999996</c:v>
                </c:pt>
                <c:pt idx="588">
                  <c:v>0.97415099999999999</c:v>
                </c:pt>
                <c:pt idx="589">
                  <c:v>0.97391499999999998</c:v>
                </c:pt>
                <c:pt idx="590">
                  <c:v>0.97372999999999998</c:v>
                </c:pt>
                <c:pt idx="591">
                  <c:v>0.97346999999999995</c:v>
                </c:pt>
                <c:pt idx="592">
                  <c:v>0.97292299999999998</c:v>
                </c:pt>
                <c:pt idx="593">
                  <c:v>0.97209500000000004</c:v>
                </c:pt>
                <c:pt idx="594">
                  <c:v>0.97127699999999995</c:v>
                </c:pt>
                <c:pt idx="595">
                  <c:v>0.97079099999999996</c:v>
                </c:pt>
                <c:pt idx="596">
                  <c:v>0.97073399999999999</c:v>
                </c:pt>
                <c:pt idx="597">
                  <c:v>0.97096199999999999</c:v>
                </c:pt>
                <c:pt idx="598">
                  <c:v>0.97126999999999997</c:v>
                </c:pt>
                <c:pt idx="599">
                  <c:v>0.97154799999999997</c:v>
                </c:pt>
                <c:pt idx="600">
                  <c:v>0.97178799999999999</c:v>
                </c:pt>
                <c:pt idx="601">
                  <c:v>0.97201099999999996</c:v>
                </c:pt>
                <c:pt idx="602">
                  <c:v>0.97223700000000002</c:v>
                </c:pt>
                <c:pt idx="603">
                  <c:v>0.972464</c:v>
                </c:pt>
                <c:pt idx="604">
                  <c:v>0.97262300000000002</c:v>
                </c:pt>
                <c:pt idx="605">
                  <c:v>0.97255199999999997</c:v>
                </c:pt>
                <c:pt idx="606">
                  <c:v>0.97206899999999996</c:v>
                </c:pt>
                <c:pt idx="607">
                  <c:v>0.97104599999999996</c:v>
                </c:pt>
                <c:pt idx="608">
                  <c:v>0.96943299999999999</c:v>
                </c:pt>
                <c:pt idx="609">
                  <c:v>0.96723800000000004</c:v>
                </c:pt>
                <c:pt idx="610">
                  <c:v>0.96451500000000001</c:v>
                </c:pt>
                <c:pt idx="611">
                  <c:v>0.96138299999999999</c:v>
                </c:pt>
                <c:pt idx="612">
                  <c:v>0.95801000000000003</c:v>
                </c:pt>
                <c:pt idx="613">
                  <c:v>0.954484</c:v>
                </c:pt>
                <c:pt idx="614">
                  <c:v>0.95070900000000003</c:v>
                </c:pt>
                <c:pt idx="615">
                  <c:v>0.94658699999999996</c:v>
                </c:pt>
                <c:pt idx="616">
                  <c:v>0.94230499999999995</c:v>
                </c:pt>
                <c:pt idx="617">
                  <c:v>0.93827899999999997</c:v>
                </c:pt>
                <c:pt idx="618">
                  <c:v>0.93474999999999997</c:v>
                </c:pt>
                <c:pt idx="619">
                  <c:v>0.93158799999999997</c:v>
                </c:pt>
                <c:pt idx="620">
                  <c:v>0.92848399999999998</c:v>
                </c:pt>
                <c:pt idx="621">
                  <c:v>0.92525000000000002</c:v>
                </c:pt>
                <c:pt idx="622">
                  <c:v>0.92189299999999996</c:v>
                </c:pt>
                <c:pt idx="623">
                  <c:v>0.91850100000000001</c:v>
                </c:pt>
                <c:pt idx="624">
                  <c:v>0.91513699999999998</c:v>
                </c:pt>
                <c:pt idx="625">
                  <c:v>0.91184600000000005</c:v>
                </c:pt>
                <c:pt idx="626">
                  <c:v>0.90869599999999995</c:v>
                </c:pt>
                <c:pt idx="627">
                  <c:v>0.90575700000000003</c:v>
                </c:pt>
                <c:pt idx="628">
                  <c:v>0.90305400000000002</c:v>
                </c:pt>
                <c:pt idx="629">
                  <c:v>0.90059100000000003</c:v>
                </c:pt>
                <c:pt idx="630">
                  <c:v>0.89829400000000004</c:v>
                </c:pt>
                <c:pt idx="631">
                  <c:v>0.89591900000000002</c:v>
                </c:pt>
                <c:pt idx="632">
                  <c:v>0.89315100000000003</c:v>
                </c:pt>
                <c:pt idx="633">
                  <c:v>0.88985899999999996</c:v>
                </c:pt>
                <c:pt idx="634">
                  <c:v>0.88615999999999995</c:v>
                </c:pt>
                <c:pt idx="635">
                  <c:v>0.88223799999999997</c:v>
                </c:pt>
                <c:pt idx="636">
                  <c:v>0.87820399999999998</c:v>
                </c:pt>
                <c:pt idx="637">
                  <c:v>0.87411899999999998</c:v>
                </c:pt>
                <c:pt idx="638">
                  <c:v>0.87002400000000002</c:v>
                </c:pt>
                <c:pt idx="639">
                  <c:v>0.86593200000000004</c:v>
                </c:pt>
                <c:pt idx="640">
                  <c:v>0.86184300000000003</c:v>
                </c:pt>
                <c:pt idx="641">
                  <c:v>0.85775400000000002</c:v>
                </c:pt>
                <c:pt idx="642">
                  <c:v>0.85360000000000003</c:v>
                </c:pt>
                <c:pt idx="643">
                  <c:v>0.84923400000000004</c:v>
                </c:pt>
                <c:pt idx="644">
                  <c:v>0.84455499999999994</c:v>
                </c:pt>
                <c:pt idx="645">
                  <c:v>0.83967800000000004</c:v>
                </c:pt>
                <c:pt idx="646">
                  <c:v>0.83488399999999996</c:v>
                </c:pt>
                <c:pt idx="647">
                  <c:v>0.83041699999999996</c:v>
                </c:pt>
                <c:pt idx="648">
                  <c:v>0.82636500000000002</c:v>
                </c:pt>
                <c:pt idx="649">
                  <c:v>0.82274599999999998</c:v>
                </c:pt>
                <c:pt idx="650">
                  <c:v>0.819581</c:v>
                </c:pt>
                <c:pt idx="651">
                  <c:v>0.816882</c:v>
                </c:pt>
                <c:pt idx="652">
                  <c:v>0.814635</c:v>
                </c:pt>
                <c:pt idx="653">
                  <c:v>0.81275600000000003</c:v>
                </c:pt>
                <c:pt idx="654">
                  <c:v>0.81101800000000002</c:v>
                </c:pt>
                <c:pt idx="655">
                  <c:v>0.80909600000000004</c:v>
                </c:pt>
                <c:pt idx="656">
                  <c:v>0.80676800000000004</c:v>
                </c:pt>
                <c:pt idx="657">
                  <c:v>0.80408400000000002</c:v>
                </c:pt>
                <c:pt idx="658">
                  <c:v>0.80126299999999995</c:v>
                </c:pt>
                <c:pt idx="659">
                  <c:v>0.79847000000000001</c:v>
                </c:pt>
                <c:pt idx="660">
                  <c:v>0.79572100000000001</c:v>
                </c:pt>
                <c:pt idx="661">
                  <c:v>0.79294900000000001</c:v>
                </c:pt>
                <c:pt idx="662">
                  <c:v>0.79010499999999995</c:v>
                </c:pt>
                <c:pt idx="663">
                  <c:v>0.78721200000000002</c:v>
                </c:pt>
                <c:pt idx="664">
                  <c:v>0.78436899999999998</c:v>
                </c:pt>
                <c:pt idx="665">
                  <c:v>0.78167600000000004</c:v>
                </c:pt>
                <c:pt idx="666">
                  <c:v>0.77909899999999999</c:v>
                </c:pt>
                <c:pt idx="667">
                  <c:v>0.776451</c:v>
                </c:pt>
                <c:pt idx="668">
                  <c:v>0.77360399999999996</c:v>
                </c:pt>
                <c:pt idx="669">
                  <c:v>0.77066599999999996</c:v>
                </c:pt>
                <c:pt idx="670">
                  <c:v>0.76785599999999998</c:v>
                </c:pt>
                <c:pt idx="671">
                  <c:v>0.76527199999999995</c:v>
                </c:pt>
                <c:pt idx="672">
                  <c:v>0.76283199999999995</c:v>
                </c:pt>
                <c:pt idx="673">
                  <c:v>0.76040600000000003</c:v>
                </c:pt>
                <c:pt idx="674">
                  <c:v>0.75792499999999996</c:v>
                </c:pt>
                <c:pt idx="675">
                  <c:v>0.75539500000000004</c:v>
                </c:pt>
                <c:pt idx="676">
                  <c:v>0.75284799999999996</c:v>
                </c:pt>
                <c:pt idx="677">
                  <c:v>0.75030799999999997</c:v>
                </c:pt>
                <c:pt idx="678">
                  <c:v>0.74775800000000003</c:v>
                </c:pt>
                <c:pt idx="679">
                  <c:v>0.74512</c:v>
                </c:pt>
                <c:pt idx="680">
                  <c:v>0.74231199999999997</c:v>
                </c:pt>
                <c:pt idx="681">
                  <c:v>0.73935499999999998</c:v>
                </c:pt>
                <c:pt idx="682">
                  <c:v>0.73638700000000001</c:v>
                </c:pt>
                <c:pt idx="683">
                  <c:v>0.73353599999999997</c:v>
                </c:pt>
                <c:pt idx="684">
                  <c:v>0.73083100000000001</c:v>
                </c:pt>
                <c:pt idx="685">
                  <c:v>0.72828000000000004</c:v>
                </c:pt>
                <c:pt idx="686">
                  <c:v>0.72596099999999997</c:v>
                </c:pt>
                <c:pt idx="687">
                  <c:v>0.723966</c:v>
                </c:pt>
                <c:pt idx="688">
                  <c:v>0.72224999999999995</c:v>
                </c:pt>
                <c:pt idx="689">
                  <c:v>0.72062400000000004</c:v>
                </c:pt>
                <c:pt idx="690">
                  <c:v>0.71890900000000002</c:v>
                </c:pt>
                <c:pt idx="691">
                  <c:v>0.71704500000000004</c:v>
                </c:pt>
                <c:pt idx="692">
                  <c:v>0.71505799999999997</c:v>
                </c:pt>
                <c:pt idx="693">
                  <c:v>0.712978</c:v>
                </c:pt>
                <c:pt idx="694">
                  <c:v>0.71082100000000004</c:v>
                </c:pt>
                <c:pt idx="695">
                  <c:v>0.70857999999999999</c:v>
                </c:pt>
                <c:pt idx="696">
                  <c:v>0.70624600000000004</c:v>
                </c:pt>
                <c:pt idx="697">
                  <c:v>0.70383899999999999</c:v>
                </c:pt>
                <c:pt idx="698">
                  <c:v>0.70142700000000002</c:v>
                </c:pt>
                <c:pt idx="699">
                  <c:v>0.69908899999999996</c:v>
                </c:pt>
                <c:pt idx="700">
                  <c:v>0.69687100000000002</c:v>
                </c:pt>
                <c:pt idx="701">
                  <c:v>0.69471300000000002</c:v>
                </c:pt>
                <c:pt idx="702">
                  <c:v>0.69243900000000003</c:v>
                </c:pt>
                <c:pt idx="703">
                  <c:v>0.68985799999999997</c:v>
                </c:pt>
                <c:pt idx="704">
                  <c:v>0.68693400000000004</c:v>
                </c:pt>
                <c:pt idx="705">
                  <c:v>0.68384400000000001</c:v>
                </c:pt>
                <c:pt idx="706">
                  <c:v>0.68084699999999998</c:v>
                </c:pt>
                <c:pt idx="707">
                  <c:v>0.67810899999999996</c:v>
                </c:pt>
                <c:pt idx="708">
                  <c:v>0.67560799999999999</c:v>
                </c:pt>
                <c:pt idx="709">
                  <c:v>0.673207</c:v>
                </c:pt>
                <c:pt idx="710">
                  <c:v>0.67077900000000001</c:v>
                </c:pt>
                <c:pt idx="711">
                  <c:v>0.668238</c:v>
                </c:pt>
                <c:pt idx="712">
                  <c:v>0.66552</c:v>
                </c:pt>
                <c:pt idx="713">
                  <c:v>0.66260399999999997</c:v>
                </c:pt>
                <c:pt idx="714">
                  <c:v>0.65953600000000001</c:v>
                </c:pt>
                <c:pt idx="715">
                  <c:v>0.65635100000000002</c:v>
                </c:pt>
                <c:pt idx="716">
                  <c:v>0.65300899999999995</c:v>
                </c:pt>
                <c:pt idx="717">
                  <c:v>0.64951199999999998</c:v>
                </c:pt>
                <c:pt idx="718">
                  <c:v>0.64601299999999995</c:v>
                </c:pt>
                <c:pt idx="719">
                  <c:v>0.64269500000000002</c:v>
                </c:pt>
                <c:pt idx="720">
                  <c:v>0.63957200000000003</c:v>
                </c:pt>
                <c:pt idx="721">
                  <c:v>0.63647200000000004</c:v>
                </c:pt>
                <c:pt idx="722">
                  <c:v>0.63323499999999999</c:v>
                </c:pt>
                <c:pt idx="723">
                  <c:v>0.62985100000000005</c:v>
                </c:pt>
                <c:pt idx="724">
                  <c:v>0.62638300000000002</c:v>
                </c:pt>
                <c:pt idx="725">
                  <c:v>0.622834</c:v>
                </c:pt>
                <c:pt idx="726">
                  <c:v>0.61917299999999997</c:v>
                </c:pt>
                <c:pt idx="727">
                  <c:v>0.61546599999999996</c:v>
                </c:pt>
                <c:pt idx="728">
                  <c:v>0.61189400000000005</c:v>
                </c:pt>
                <c:pt idx="729">
                  <c:v>0.60858400000000001</c:v>
                </c:pt>
                <c:pt idx="730">
                  <c:v>0.60547099999999998</c:v>
                </c:pt>
                <c:pt idx="731">
                  <c:v>0.60236500000000004</c:v>
                </c:pt>
                <c:pt idx="732">
                  <c:v>0.59912900000000002</c:v>
                </c:pt>
                <c:pt idx="733">
                  <c:v>0.595777</c:v>
                </c:pt>
                <c:pt idx="734">
                  <c:v>0.59241999999999995</c:v>
                </c:pt>
                <c:pt idx="735">
                  <c:v>0.58917200000000003</c:v>
                </c:pt>
                <c:pt idx="736">
                  <c:v>0.58607699999999996</c:v>
                </c:pt>
                <c:pt idx="737">
                  <c:v>0.58311199999999996</c:v>
                </c:pt>
                <c:pt idx="738">
                  <c:v>0.58022200000000002</c:v>
                </c:pt>
                <c:pt idx="739">
                  <c:v>0.57730099999999995</c:v>
                </c:pt>
                <c:pt idx="740">
                  <c:v>0.57419900000000001</c:v>
                </c:pt>
                <c:pt idx="741">
                  <c:v>0.57083799999999996</c:v>
                </c:pt>
                <c:pt idx="742">
                  <c:v>0.56728100000000004</c:v>
                </c:pt>
                <c:pt idx="743">
                  <c:v>0.563608</c:v>
                </c:pt>
                <c:pt idx="744">
                  <c:v>0.55981400000000003</c:v>
                </c:pt>
                <c:pt idx="745">
                  <c:v>0.555921</c:v>
                </c:pt>
                <c:pt idx="746">
                  <c:v>0.55208599999999997</c:v>
                </c:pt>
                <c:pt idx="747">
                  <c:v>0.54847500000000005</c:v>
                </c:pt>
                <c:pt idx="748">
                  <c:v>0.54509099999999999</c:v>
                </c:pt>
                <c:pt idx="749">
                  <c:v>0.54181000000000001</c:v>
                </c:pt>
                <c:pt idx="750">
                  <c:v>0.53854599999999997</c:v>
                </c:pt>
                <c:pt idx="751">
                  <c:v>0.53527400000000003</c:v>
                </c:pt>
                <c:pt idx="752">
                  <c:v>0.53189799999999998</c:v>
                </c:pt>
                <c:pt idx="753">
                  <c:v>0.52822400000000003</c:v>
                </c:pt>
                <c:pt idx="754">
                  <c:v>0.52417400000000003</c:v>
                </c:pt>
                <c:pt idx="755">
                  <c:v>0.51994099999999999</c:v>
                </c:pt>
                <c:pt idx="756">
                  <c:v>0.51584300000000005</c:v>
                </c:pt>
                <c:pt idx="757">
                  <c:v>0.51208699999999996</c:v>
                </c:pt>
                <c:pt idx="758">
                  <c:v>0.50870800000000005</c:v>
                </c:pt>
                <c:pt idx="759">
                  <c:v>0.50562099999999999</c:v>
                </c:pt>
                <c:pt idx="760">
                  <c:v>0.50267600000000001</c:v>
                </c:pt>
                <c:pt idx="761">
                  <c:v>0.49975900000000001</c:v>
                </c:pt>
                <c:pt idx="762">
                  <c:v>0.49683100000000002</c:v>
                </c:pt>
                <c:pt idx="763">
                  <c:v>0.493896</c:v>
                </c:pt>
                <c:pt idx="764">
                  <c:v>0.490979</c:v>
                </c:pt>
                <c:pt idx="765">
                  <c:v>0.48812100000000003</c:v>
                </c:pt>
                <c:pt idx="766">
                  <c:v>0.48532700000000001</c:v>
                </c:pt>
                <c:pt idx="767">
                  <c:v>0.482541</c:v>
                </c:pt>
                <c:pt idx="768">
                  <c:v>0.47976000000000002</c:v>
                </c:pt>
                <c:pt idx="769">
                  <c:v>0.47709099999999999</c:v>
                </c:pt>
                <c:pt idx="770">
                  <c:v>0.47461399999999998</c:v>
                </c:pt>
                <c:pt idx="771">
                  <c:v>0.47221299999999999</c:v>
                </c:pt>
                <c:pt idx="772">
                  <c:v>0.46964600000000001</c:v>
                </c:pt>
                <c:pt idx="773">
                  <c:v>0.46674900000000002</c:v>
                </c:pt>
                <c:pt idx="774">
                  <c:v>0.46351900000000001</c:v>
                </c:pt>
                <c:pt idx="775">
                  <c:v>0.45999000000000001</c:v>
                </c:pt>
                <c:pt idx="776">
                  <c:v>0.45614900000000003</c:v>
                </c:pt>
                <c:pt idx="777">
                  <c:v>0.45205499999999998</c:v>
                </c:pt>
                <c:pt idx="778">
                  <c:v>0.44793100000000002</c:v>
                </c:pt>
                <c:pt idx="779">
                  <c:v>0.44401600000000002</c:v>
                </c:pt>
                <c:pt idx="780">
                  <c:v>0.44039600000000001</c:v>
                </c:pt>
                <c:pt idx="781">
                  <c:v>0.43702099999999999</c:v>
                </c:pt>
                <c:pt idx="782">
                  <c:v>0.43381999999999998</c:v>
                </c:pt>
                <c:pt idx="783">
                  <c:v>0.43074499999999999</c:v>
                </c:pt>
                <c:pt idx="784">
                  <c:v>0.42779699999999998</c:v>
                </c:pt>
                <c:pt idx="785">
                  <c:v>0.42505700000000002</c:v>
                </c:pt>
                <c:pt idx="786">
                  <c:v>0.42260199999999998</c:v>
                </c:pt>
                <c:pt idx="787">
                  <c:v>0.42036000000000001</c:v>
                </c:pt>
                <c:pt idx="788">
                  <c:v>0.41808499999999998</c:v>
                </c:pt>
                <c:pt idx="789">
                  <c:v>0.415543</c:v>
                </c:pt>
                <c:pt idx="790">
                  <c:v>0.41269</c:v>
                </c:pt>
                <c:pt idx="791">
                  <c:v>0.40967199999999998</c:v>
                </c:pt>
                <c:pt idx="792">
                  <c:v>0.40666999999999998</c:v>
                </c:pt>
                <c:pt idx="793">
                  <c:v>0.40376000000000001</c:v>
                </c:pt>
                <c:pt idx="794">
                  <c:v>0.40088200000000002</c:v>
                </c:pt>
                <c:pt idx="795">
                  <c:v>0.39791300000000002</c:v>
                </c:pt>
                <c:pt idx="796">
                  <c:v>0.394783</c:v>
                </c:pt>
                <c:pt idx="797">
                  <c:v>0.391542</c:v>
                </c:pt>
                <c:pt idx="798">
                  <c:v>0.38829799999999998</c:v>
                </c:pt>
                <c:pt idx="799">
                  <c:v>0.38511800000000002</c:v>
                </c:pt>
                <c:pt idx="800">
                  <c:v>0.38201800000000002</c:v>
                </c:pt>
                <c:pt idx="801">
                  <c:v>0.37900499999999998</c:v>
                </c:pt>
                <c:pt idx="802">
                  <c:v>0.37608200000000003</c:v>
                </c:pt>
                <c:pt idx="803">
                  <c:v>0.37324099999999999</c:v>
                </c:pt>
                <c:pt idx="804">
                  <c:v>0.37045699999999998</c:v>
                </c:pt>
                <c:pt idx="805">
                  <c:v>0.36768600000000001</c:v>
                </c:pt>
                <c:pt idx="806">
                  <c:v>0.36488799999999999</c:v>
                </c:pt>
                <c:pt idx="807">
                  <c:v>0.36207699999999998</c:v>
                </c:pt>
                <c:pt idx="808">
                  <c:v>0.35933700000000002</c:v>
                </c:pt>
                <c:pt idx="809">
                  <c:v>0.35672700000000002</c:v>
                </c:pt>
                <c:pt idx="810">
                  <c:v>0.35421000000000002</c:v>
                </c:pt>
                <c:pt idx="811">
                  <c:v>0.35170600000000002</c:v>
                </c:pt>
                <c:pt idx="812">
                  <c:v>0.34920800000000002</c:v>
                </c:pt>
                <c:pt idx="813">
                  <c:v>0.34682000000000002</c:v>
                </c:pt>
                <c:pt idx="814">
                  <c:v>0.344663</c:v>
                </c:pt>
                <c:pt idx="815">
                  <c:v>0.34280500000000003</c:v>
                </c:pt>
                <c:pt idx="816">
                  <c:v>0.34126099999999998</c:v>
                </c:pt>
                <c:pt idx="817">
                  <c:v>0.34000900000000001</c:v>
                </c:pt>
                <c:pt idx="818">
                  <c:v>0.338978</c:v>
                </c:pt>
                <c:pt idx="819">
                  <c:v>0.338063</c:v>
                </c:pt>
                <c:pt idx="820">
                  <c:v>0.33715400000000001</c:v>
                </c:pt>
                <c:pt idx="821">
                  <c:v>0.33612799999999998</c:v>
                </c:pt>
                <c:pt idx="822">
                  <c:v>0.33486500000000002</c:v>
                </c:pt>
                <c:pt idx="823">
                  <c:v>0.33334599999999998</c:v>
                </c:pt>
                <c:pt idx="824">
                  <c:v>0.331708</c:v>
                </c:pt>
                <c:pt idx="825">
                  <c:v>0.33015099999999997</c:v>
                </c:pt>
                <c:pt idx="826">
                  <c:v>0.32876499999999997</c:v>
                </c:pt>
                <c:pt idx="827">
                  <c:v>0.32747199999999999</c:v>
                </c:pt>
                <c:pt idx="828">
                  <c:v>0.32608799999999999</c:v>
                </c:pt>
                <c:pt idx="829">
                  <c:v>0.32445499999999999</c:v>
                </c:pt>
                <c:pt idx="830">
                  <c:v>0.32254500000000003</c:v>
                </c:pt>
                <c:pt idx="831">
                  <c:v>0.32044099999999998</c:v>
                </c:pt>
                <c:pt idx="832">
                  <c:v>0.318214</c:v>
                </c:pt>
                <c:pt idx="833">
                  <c:v>0.31584400000000001</c:v>
                </c:pt>
                <c:pt idx="834">
                  <c:v>0.31328800000000001</c:v>
                </c:pt>
                <c:pt idx="835">
                  <c:v>0.31057800000000002</c:v>
                </c:pt>
                <c:pt idx="836">
                  <c:v>0.30784499999999998</c:v>
                </c:pt>
                <c:pt idx="837">
                  <c:v>0.30525999999999998</c:v>
                </c:pt>
                <c:pt idx="838">
                  <c:v>0.30296600000000001</c:v>
                </c:pt>
                <c:pt idx="839">
                  <c:v>0.30097000000000002</c:v>
                </c:pt>
                <c:pt idx="840">
                  <c:v>0.299093</c:v>
                </c:pt>
                <c:pt idx="841">
                  <c:v>0.29707699999999998</c:v>
                </c:pt>
                <c:pt idx="842">
                  <c:v>0.29478799999999999</c:v>
                </c:pt>
                <c:pt idx="843">
                  <c:v>0.29230600000000001</c:v>
                </c:pt>
                <c:pt idx="844">
                  <c:v>0.28979700000000003</c:v>
                </c:pt>
                <c:pt idx="845">
                  <c:v>0.287354</c:v>
                </c:pt>
                <c:pt idx="846">
                  <c:v>0.28501799999999999</c:v>
                </c:pt>
                <c:pt idx="847">
                  <c:v>0.28290599999999999</c:v>
                </c:pt>
                <c:pt idx="848">
                  <c:v>0.28121200000000002</c:v>
                </c:pt>
                <c:pt idx="849">
                  <c:v>0.280061</c:v>
                </c:pt>
                <c:pt idx="850">
                  <c:v>0.27940100000000001</c:v>
                </c:pt>
                <c:pt idx="851">
                  <c:v>0.27905099999999999</c:v>
                </c:pt>
                <c:pt idx="852">
                  <c:v>0.27881299999999998</c:v>
                </c:pt>
                <c:pt idx="853">
                  <c:v>0.278561</c:v>
                </c:pt>
                <c:pt idx="854">
                  <c:v>0.27827099999999999</c:v>
                </c:pt>
                <c:pt idx="855">
                  <c:v>0.27797100000000002</c:v>
                </c:pt>
                <c:pt idx="856">
                  <c:v>0.277617</c:v>
                </c:pt>
                <c:pt idx="857">
                  <c:v>0.277088</c:v>
                </c:pt>
                <c:pt idx="858">
                  <c:v>0.27632699999999999</c:v>
                </c:pt>
                <c:pt idx="859">
                  <c:v>0.27546999999999999</c:v>
                </c:pt>
                <c:pt idx="860">
                  <c:v>0.27473999999999998</c:v>
                </c:pt>
                <c:pt idx="861">
                  <c:v>0.2742</c:v>
                </c:pt>
                <c:pt idx="862">
                  <c:v>0.27367200000000003</c:v>
                </c:pt>
                <c:pt idx="863">
                  <c:v>0.27293299999999998</c:v>
                </c:pt>
                <c:pt idx="864">
                  <c:v>0.271926</c:v>
                </c:pt>
                <c:pt idx="865">
                  <c:v>0.27076699999999998</c:v>
                </c:pt>
                <c:pt idx="866">
                  <c:v>0.26959899999999998</c:v>
                </c:pt>
                <c:pt idx="867">
                  <c:v>0.268486</c:v>
                </c:pt>
                <c:pt idx="868">
                  <c:v>0.26740700000000001</c:v>
                </c:pt>
                <c:pt idx="869">
                  <c:v>0.26631199999999999</c:v>
                </c:pt>
                <c:pt idx="870">
                  <c:v>0.26515499999999997</c:v>
                </c:pt>
                <c:pt idx="871">
                  <c:v>0.26390599999999997</c:v>
                </c:pt>
                <c:pt idx="872">
                  <c:v>0.26257799999999998</c:v>
                </c:pt>
                <c:pt idx="873">
                  <c:v>0.26124199999999997</c:v>
                </c:pt>
                <c:pt idx="874">
                  <c:v>0.259936</c:v>
                </c:pt>
                <c:pt idx="875">
                  <c:v>0.25855400000000001</c:v>
                </c:pt>
                <c:pt idx="876">
                  <c:v>0.25691799999999998</c:v>
                </c:pt>
                <c:pt idx="877">
                  <c:v>0.25495699999999999</c:v>
                </c:pt>
                <c:pt idx="878">
                  <c:v>0.25275700000000001</c:v>
                </c:pt>
                <c:pt idx="879">
                  <c:v>0.25041200000000002</c:v>
                </c:pt>
                <c:pt idx="880">
                  <c:v>0.24795500000000001</c:v>
                </c:pt>
                <c:pt idx="881">
                  <c:v>0.245452</c:v>
                </c:pt>
                <c:pt idx="882">
                  <c:v>0.243058</c:v>
                </c:pt>
                <c:pt idx="883">
                  <c:v>0.24091199999999999</c:v>
                </c:pt>
                <c:pt idx="884">
                  <c:v>0.239009</c:v>
                </c:pt>
                <c:pt idx="885">
                  <c:v>0.23721300000000001</c:v>
                </c:pt>
                <c:pt idx="886">
                  <c:v>0.23538100000000001</c:v>
                </c:pt>
                <c:pt idx="887">
                  <c:v>0.23347699999999999</c:v>
                </c:pt>
                <c:pt idx="888">
                  <c:v>0.23156199999999999</c:v>
                </c:pt>
                <c:pt idx="889">
                  <c:v>0.22973299999999999</c:v>
                </c:pt>
                <c:pt idx="890">
                  <c:v>0.228048</c:v>
                </c:pt>
                <c:pt idx="891">
                  <c:v>0.22651399999999999</c:v>
                </c:pt>
                <c:pt idx="892">
                  <c:v>0.22511100000000001</c:v>
                </c:pt>
                <c:pt idx="893">
                  <c:v>0.223774</c:v>
                </c:pt>
                <c:pt idx="894">
                  <c:v>0.22231699999999999</c:v>
                </c:pt>
                <c:pt idx="895">
                  <c:v>0.22048000000000001</c:v>
                </c:pt>
                <c:pt idx="896">
                  <c:v>0.21815599999999999</c:v>
                </c:pt>
                <c:pt idx="897">
                  <c:v>0.215477</c:v>
                </c:pt>
                <c:pt idx="898">
                  <c:v>0.21262500000000001</c:v>
                </c:pt>
                <c:pt idx="899">
                  <c:v>0.20968100000000001</c:v>
                </c:pt>
                <c:pt idx="900">
                  <c:v>0.20669699999999999</c:v>
                </c:pt>
                <c:pt idx="901">
                  <c:v>0.20377999999999999</c:v>
                </c:pt>
                <c:pt idx="902">
                  <c:v>0.201016</c:v>
                </c:pt>
                <c:pt idx="903">
                  <c:v>0.19842499999999999</c:v>
                </c:pt>
                <c:pt idx="904">
                  <c:v>0.19603499999999999</c:v>
                </c:pt>
                <c:pt idx="905">
                  <c:v>0.193906</c:v>
                </c:pt>
                <c:pt idx="906">
                  <c:v>0.19206200000000001</c:v>
                </c:pt>
                <c:pt idx="907">
                  <c:v>0.19047500000000001</c:v>
                </c:pt>
                <c:pt idx="908">
                  <c:v>0.18907199999999999</c:v>
                </c:pt>
                <c:pt idx="909">
                  <c:v>0.18771299999999999</c:v>
                </c:pt>
                <c:pt idx="910">
                  <c:v>0.186223</c:v>
                </c:pt>
                <c:pt idx="911">
                  <c:v>0.184526</c:v>
                </c:pt>
                <c:pt idx="912">
                  <c:v>0.18273</c:v>
                </c:pt>
                <c:pt idx="913">
                  <c:v>0.18098800000000001</c:v>
                </c:pt>
                <c:pt idx="914">
                  <c:v>0.17932899999999999</c:v>
                </c:pt>
                <c:pt idx="915">
                  <c:v>0.177671</c:v>
                </c:pt>
                <c:pt idx="916">
                  <c:v>0.17593300000000001</c:v>
                </c:pt>
                <c:pt idx="917">
                  <c:v>0.17404900000000001</c:v>
                </c:pt>
                <c:pt idx="918">
                  <c:v>0.17192399999999999</c:v>
                </c:pt>
                <c:pt idx="919">
                  <c:v>0.16950599999999999</c:v>
                </c:pt>
                <c:pt idx="920">
                  <c:v>0.166909</c:v>
                </c:pt>
                <c:pt idx="921">
                  <c:v>0.16433700000000001</c:v>
                </c:pt>
                <c:pt idx="922">
                  <c:v>0.16189700000000001</c:v>
                </c:pt>
                <c:pt idx="923">
                  <c:v>0.15955800000000001</c:v>
                </c:pt>
                <c:pt idx="924">
                  <c:v>0.15725800000000001</c:v>
                </c:pt>
                <c:pt idx="925">
                  <c:v>0.15496199999999999</c:v>
                </c:pt>
                <c:pt idx="926">
                  <c:v>0.15264</c:v>
                </c:pt>
                <c:pt idx="927">
                  <c:v>0.150284</c:v>
                </c:pt>
                <c:pt idx="928">
                  <c:v>0.14793799999999999</c:v>
                </c:pt>
                <c:pt idx="929">
                  <c:v>0.14566299999999999</c:v>
                </c:pt>
                <c:pt idx="930">
                  <c:v>0.14353199999999999</c:v>
                </c:pt>
                <c:pt idx="931">
                  <c:v>0.14161599999999999</c:v>
                </c:pt>
                <c:pt idx="932">
                  <c:v>0.13991100000000001</c:v>
                </c:pt>
                <c:pt idx="933">
                  <c:v>0.138263</c:v>
                </c:pt>
                <c:pt idx="934">
                  <c:v>0.136485</c:v>
                </c:pt>
                <c:pt idx="935">
                  <c:v>0.134517</c:v>
                </c:pt>
                <c:pt idx="936">
                  <c:v>0.13240199999999999</c:v>
                </c:pt>
                <c:pt idx="937">
                  <c:v>0.13017400000000001</c:v>
                </c:pt>
                <c:pt idx="938">
                  <c:v>0.12784499999999999</c:v>
                </c:pt>
                <c:pt idx="939">
                  <c:v>0.12542300000000001</c:v>
                </c:pt>
                <c:pt idx="940">
                  <c:v>0.122901</c:v>
                </c:pt>
                <c:pt idx="941">
                  <c:v>0.120284</c:v>
                </c:pt>
                <c:pt idx="942">
                  <c:v>0.11766699999999999</c:v>
                </c:pt>
                <c:pt idx="943">
                  <c:v>0.115221</c:v>
                </c:pt>
                <c:pt idx="944">
                  <c:v>0.113027</c:v>
                </c:pt>
                <c:pt idx="945">
                  <c:v>0.110996</c:v>
                </c:pt>
                <c:pt idx="946">
                  <c:v>0.10898099999999999</c:v>
                </c:pt>
                <c:pt idx="947">
                  <c:v>0.106923</c:v>
                </c:pt>
                <c:pt idx="948">
                  <c:v>0.10485999999999999</c:v>
                </c:pt>
                <c:pt idx="949">
                  <c:v>0.102857</c:v>
                </c:pt>
                <c:pt idx="950">
                  <c:v>0.100982</c:v>
                </c:pt>
                <c:pt idx="951">
                  <c:v>9.9307000000000006E-2</c:v>
                </c:pt>
                <c:pt idx="952">
                  <c:v>9.7883999999999999E-2</c:v>
                </c:pt>
                <c:pt idx="953">
                  <c:v>9.6779000000000004E-2</c:v>
                </c:pt>
                <c:pt idx="954">
                  <c:v>9.6114000000000005E-2</c:v>
                </c:pt>
                <c:pt idx="955">
                  <c:v>9.5953999999999998E-2</c:v>
                </c:pt>
                <c:pt idx="956">
                  <c:v>9.6143000000000006E-2</c:v>
                </c:pt>
                <c:pt idx="957">
                  <c:v>9.6393999999999994E-2</c:v>
                </c:pt>
                <c:pt idx="958">
                  <c:v>9.6561999999999995E-2</c:v>
                </c:pt>
                <c:pt idx="959">
                  <c:v>9.6684999999999993E-2</c:v>
                </c:pt>
                <c:pt idx="960">
                  <c:v>9.6817E-2</c:v>
                </c:pt>
                <c:pt idx="961">
                  <c:v>9.6973000000000004E-2</c:v>
                </c:pt>
                <c:pt idx="962">
                  <c:v>9.7219E-2</c:v>
                </c:pt>
                <c:pt idx="963">
                  <c:v>9.7672999999999996E-2</c:v>
                </c:pt>
                <c:pt idx="964">
                  <c:v>9.8449999999999996E-2</c:v>
                </c:pt>
                <c:pt idx="965">
                  <c:v>9.9615999999999996E-2</c:v>
                </c:pt>
                <c:pt idx="966">
                  <c:v>0.10112400000000001</c:v>
                </c:pt>
                <c:pt idx="967">
                  <c:v>0.102741</c:v>
                </c:pt>
                <c:pt idx="968">
                  <c:v>0.104142</c:v>
                </c:pt>
                <c:pt idx="969">
                  <c:v>0.105128</c:v>
                </c:pt>
                <c:pt idx="970">
                  <c:v>0.10571700000000001</c:v>
                </c:pt>
                <c:pt idx="971">
                  <c:v>0.106016</c:v>
                </c:pt>
                <c:pt idx="972">
                  <c:v>0.10609499999999999</c:v>
                </c:pt>
                <c:pt idx="973">
                  <c:v>0.105991</c:v>
                </c:pt>
                <c:pt idx="974">
                  <c:v>0.105744</c:v>
                </c:pt>
                <c:pt idx="975">
                  <c:v>0.10539</c:v>
                </c:pt>
                <c:pt idx="976">
                  <c:v>0.104937</c:v>
                </c:pt>
                <c:pt idx="977">
                  <c:v>0.104395</c:v>
                </c:pt>
                <c:pt idx="978">
                  <c:v>0.103743</c:v>
                </c:pt>
                <c:pt idx="979">
                  <c:v>0.10287499999999999</c:v>
                </c:pt>
                <c:pt idx="980">
                  <c:v>0.101706</c:v>
                </c:pt>
                <c:pt idx="981">
                  <c:v>0.100345</c:v>
                </c:pt>
                <c:pt idx="982">
                  <c:v>9.9033999999999997E-2</c:v>
                </c:pt>
                <c:pt idx="983">
                  <c:v>9.7919000000000006E-2</c:v>
                </c:pt>
                <c:pt idx="984">
                  <c:v>9.7012000000000001E-2</c:v>
                </c:pt>
                <c:pt idx="985">
                  <c:v>9.6339999999999995E-2</c:v>
                </c:pt>
                <c:pt idx="986">
                  <c:v>9.5975000000000005E-2</c:v>
                </c:pt>
                <c:pt idx="987">
                  <c:v>9.5920000000000005E-2</c:v>
                </c:pt>
                <c:pt idx="988">
                  <c:v>9.6082000000000001E-2</c:v>
                </c:pt>
                <c:pt idx="989">
                  <c:v>9.6292000000000003E-2</c:v>
                </c:pt>
                <c:pt idx="990">
                  <c:v>9.6337000000000006E-2</c:v>
                </c:pt>
                <c:pt idx="991">
                  <c:v>9.6083000000000002E-2</c:v>
                </c:pt>
                <c:pt idx="992">
                  <c:v>9.5658999999999994E-2</c:v>
                </c:pt>
                <c:pt idx="993">
                  <c:v>9.5425999999999997E-2</c:v>
                </c:pt>
                <c:pt idx="994">
                  <c:v>9.5707E-2</c:v>
                </c:pt>
                <c:pt idx="995">
                  <c:v>9.6593999999999999E-2</c:v>
                </c:pt>
                <c:pt idx="996">
                  <c:v>9.8019999999999996E-2</c:v>
                </c:pt>
                <c:pt idx="997">
                  <c:v>9.9888000000000005E-2</c:v>
                </c:pt>
                <c:pt idx="998">
                  <c:v>0.102118</c:v>
                </c:pt>
                <c:pt idx="999">
                  <c:v>0.104646</c:v>
                </c:pt>
                <c:pt idx="1000">
                  <c:v>0.10745</c:v>
                </c:pt>
                <c:pt idx="1001">
                  <c:v>0.110498</c:v>
                </c:pt>
                <c:pt idx="1002">
                  <c:v>0.113688</c:v>
                </c:pt>
                <c:pt idx="1003">
                  <c:v>0.11692900000000001</c:v>
                </c:pt>
                <c:pt idx="1004">
                  <c:v>0.12027</c:v>
                </c:pt>
                <c:pt idx="1005">
                  <c:v>0.12385699999999999</c:v>
                </c:pt>
                <c:pt idx="1006">
                  <c:v>0.12776299999999999</c:v>
                </c:pt>
                <c:pt idx="1007">
                  <c:v>0.13192799999999999</c:v>
                </c:pt>
                <c:pt idx="1008">
                  <c:v>0.13622999999999999</c:v>
                </c:pt>
                <c:pt idx="1009">
                  <c:v>0.140538</c:v>
                </c:pt>
                <c:pt idx="1010">
                  <c:v>0.14471200000000001</c:v>
                </c:pt>
                <c:pt idx="1011">
                  <c:v>0.14865</c:v>
                </c:pt>
                <c:pt idx="1012">
                  <c:v>0.15235000000000001</c:v>
                </c:pt>
                <c:pt idx="1013">
                  <c:v>0.15590899999999999</c:v>
                </c:pt>
                <c:pt idx="1014">
                  <c:v>0.159495</c:v>
                </c:pt>
                <c:pt idx="1015">
                  <c:v>0.16334099999999999</c:v>
                </c:pt>
                <c:pt idx="1016">
                  <c:v>0.16772200000000001</c:v>
                </c:pt>
                <c:pt idx="1017">
                  <c:v>0.172819</c:v>
                </c:pt>
                <c:pt idx="1018">
                  <c:v>0.17858599999999999</c:v>
                </c:pt>
                <c:pt idx="1019">
                  <c:v>0.18479899999999999</c:v>
                </c:pt>
                <c:pt idx="1020">
                  <c:v>0.19123399999999999</c:v>
                </c:pt>
                <c:pt idx="1021">
                  <c:v>0.197768</c:v>
                </c:pt>
                <c:pt idx="1022">
                  <c:v>0.204369</c:v>
                </c:pt>
                <c:pt idx="1023">
                  <c:v>0.21107400000000001</c:v>
                </c:pt>
                <c:pt idx="1024">
                  <c:v>0.21793599999999999</c:v>
                </c:pt>
                <c:pt idx="1025">
                  <c:v>0.22493099999999999</c:v>
                </c:pt>
                <c:pt idx="1026">
                  <c:v>0.23197599999999999</c:v>
                </c:pt>
                <c:pt idx="1027">
                  <c:v>0.239061</c:v>
                </c:pt>
                <c:pt idx="1028">
                  <c:v>0.246311</c:v>
                </c:pt>
                <c:pt idx="1029">
                  <c:v>0.25386900000000001</c:v>
                </c:pt>
                <c:pt idx="1030">
                  <c:v>0.26177299999999998</c:v>
                </c:pt>
                <c:pt idx="1031">
                  <c:v>0.26994299999999999</c:v>
                </c:pt>
                <c:pt idx="1032">
                  <c:v>0.27823100000000001</c:v>
                </c:pt>
                <c:pt idx="1033">
                  <c:v>0.28647600000000001</c:v>
                </c:pt>
                <c:pt idx="1034">
                  <c:v>0.294572</c:v>
                </c:pt>
                <c:pt idx="1035">
                  <c:v>0.30255799999999999</c:v>
                </c:pt>
                <c:pt idx="1036">
                  <c:v>0.31059999999999999</c:v>
                </c:pt>
                <c:pt idx="1037">
                  <c:v>0.31885599999999997</c:v>
                </c:pt>
                <c:pt idx="1038">
                  <c:v>0.32731500000000002</c:v>
                </c:pt>
                <c:pt idx="1039">
                  <c:v>0.335783</c:v>
                </c:pt>
                <c:pt idx="1040">
                  <c:v>0.34400399999999998</c:v>
                </c:pt>
                <c:pt idx="1041">
                  <c:v>0.351794</c:v>
                </c:pt>
                <c:pt idx="1042">
                  <c:v>0.35908099999999998</c:v>
                </c:pt>
                <c:pt idx="1043">
                  <c:v>0.36585800000000002</c:v>
                </c:pt>
                <c:pt idx="1044">
                  <c:v>0.372139</c:v>
                </c:pt>
                <c:pt idx="1045">
                  <c:v>0.377973</c:v>
                </c:pt>
                <c:pt idx="1046">
                  <c:v>0.38344800000000001</c:v>
                </c:pt>
                <c:pt idx="1047">
                  <c:v>0.38858300000000001</c:v>
                </c:pt>
                <c:pt idx="1048">
                  <c:v>0.39322400000000002</c:v>
                </c:pt>
                <c:pt idx="1049">
                  <c:v>0.39710200000000001</c:v>
                </c:pt>
                <c:pt idx="1050">
                  <c:v>0.40003</c:v>
                </c:pt>
                <c:pt idx="1051">
                  <c:v>0.40204299999999998</c:v>
                </c:pt>
                <c:pt idx="1052">
                  <c:v>0.40334700000000001</c:v>
                </c:pt>
                <c:pt idx="1053">
                  <c:v>0.40417900000000001</c:v>
                </c:pt>
                <c:pt idx="1054">
                  <c:v>0.404721</c:v>
                </c:pt>
                <c:pt idx="1055">
                  <c:v>0.40510499999999999</c:v>
                </c:pt>
                <c:pt idx="1056">
                  <c:v>0.405447</c:v>
                </c:pt>
                <c:pt idx="1057">
                  <c:v>0.40585300000000002</c:v>
                </c:pt>
                <c:pt idx="1058">
                  <c:v>0.40644400000000003</c:v>
                </c:pt>
                <c:pt idx="1059">
                  <c:v>0.40737200000000001</c:v>
                </c:pt>
                <c:pt idx="1060">
                  <c:v>0.408777</c:v>
                </c:pt>
                <c:pt idx="1061">
                  <c:v>0.410694</c:v>
                </c:pt>
                <c:pt idx="1062">
                  <c:v>0.41303000000000001</c:v>
                </c:pt>
                <c:pt idx="1063">
                  <c:v>0.41569200000000001</c:v>
                </c:pt>
                <c:pt idx="1064">
                  <c:v>0.41877900000000001</c:v>
                </c:pt>
                <c:pt idx="1065">
                  <c:v>0.42258899999999999</c:v>
                </c:pt>
                <c:pt idx="1066">
                  <c:v>0.42740699999999998</c:v>
                </c:pt>
                <c:pt idx="1067">
                  <c:v>0.43332199999999998</c:v>
                </c:pt>
                <c:pt idx="1068">
                  <c:v>0.44028499999999998</c:v>
                </c:pt>
                <c:pt idx="1069">
                  <c:v>0.44822899999999999</c:v>
                </c:pt>
                <c:pt idx="1070">
                  <c:v>0.457069</c:v>
                </c:pt>
                <c:pt idx="1071">
                  <c:v>0.46665400000000001</c:v>
                </c:pt>
                <c:pt idx="1072">
                  <c:v>0.47682600000000003</c:v>
                </c:pt>
                <c:pt idx="1073">
                  <c:v>0.48749199999999998</c:v>
                </c:pt>
                <c:pt idx="1074">
                  <c:v>0.49861800000000001</c:v>
                </c:pt>
                <c:pt idx="1075">
                  <c:v>0.51018600000000003</c:v>
                </c:pt>
                <c:pt idx="1076">
                  <c:v>0.52219400000000005</c:v>
                </c:pt>
                <c:pt idx="1077">
                  <c:v>0.53466999999999998</c:v>
                </c:pt>
                <c:pt idx="1078">
                  <c:v>0.54764100000000004</c:v>
                </c:pt>
                <c:pt idx="1079">
                  <c:v>0.56106</c:v>
                </c:pt>
                <c:pt idx="1080">
                  <c:v>0.57478499999999999</c:v>
                </c:pt>
                <c:pt idx="1081">
                  <c:v>0.58862099999999995</c:v>
                </c:pt>
                <c:pt idx="1082">
                  <c:v>0.60237099999999999</c:v>
                </c:pt>
                <c:pt idx="1083">
                  <c:v>0.61586099999999999</c:v>
                </c:pt>
                <c:pt idx="1084">
                  <c:v>0.62894099999999997</c:v>
                </c:pt>
                <c:pt idx="1085">
                  <c:v>0.64146199999999998</c:v>
                </c:pt>
                <c:pt idx="1086">
                  <c:v>0.65327900000000005</c:v>
                </c:pt>
                <c:pt idx="1087">
                  <c:v>0.66432899999999995</c:v>
                </c:pt>
                <c:pt idx="1088">
                  <c:v>0.67465900000000001</c:v>
                </c:pt>
                <c:pt idx="1089">
                  <c:v>0.68426600000000004</c:v>
                </c:pt>
                <c:pt idx="1090">
                  <c:v>0.69297900000000001</c:v>
                </c:pt>
                <c:pt idx="1091">
                  <c:v>0.70056099999999999</c:v>
                </c:pt>
                <c:pt idx="1092">
                  <c:v>0.70687900000000004</c:v>
                </c:pt>
                <c:pt idx="1093">
                  <c:v>0.71191300000000002</c:v>
                </c:pt>
                <c:pt idx="1094">
                  <c:v>0.71569199999999999</c:v>
                </c:pt>
                <c:pt idx="1095">
                  <c:v>0.71826500000000004</c:v>
                </c:pt>
                <c:pt idx="1096">
                  <c:v>0.719615</c:v>
                </c:pt>
                <c:pt idx="1097">
                  <c:v>0.71959700000000004</c:v>
                </c:pt>
                <c:pt idx="1098">
                  <c:v>0.718005</c:v>
                </c:pt>
                <c:pt idx="1099">
                  <c:v>0.71476099999999998</c:v>
                </c:pt>
                <c:pt idx="1100">
                  <c:v>0.70999800000000002</c:v>
                </c:pt>
                <c:pt idx="1101">
                  <c:v>0.70397500000000002</c:v>
                </c:pt>
                <c:pt idx="1102">
                  <c:v>0.696909</c:v>
                </c:pt>
                <c:pt idx="1103">
                  <c:v>0.68889299999999998</c:v>
                </c:pt>
                <c:pt idx="1104">
                  <c:v>0.679925</c:v>
                </c:pt>
                <c:pt idx="1105">
                  <c:v>0.66998899999999995</c:v>
                </c:pt>
                <c:pt idx="1106">
                  <c:v>0.65911699999999995</c:v>
                </c:pt>
                <c:pt idx="1107">
                  <c:v>0.64745399999999997</c:v>
                </c:pt>
                <c:pt idx="1108">
                  <c:v>0.63527400000000001</c:v>
                </c:pt>
                <c:pt idx="1109">
                  <c:v>0.62286300000000006</c:v>
                </c:pt>
                <c:pt idx="1110">
                  <c:v>0.61037399999999997</c:v>
                </c:pt>
                <c:pt idx="1111">
                  <c:v>0.59784400000000004</c:v>
                </c:pt>
                <c:pt idx="1112">
                  <c:v>0.58533800000000002</c:v>
                </c:pt>
                <c:pt idx="1113">
                  <c:v>0.57299500000000003</c:v>
                </c:pt>
                <c:pt idx="1114">
                  <c:v>0.56095700000000004</c:v>
                </c:pt>
                <c:pt idx="1115">
                  <c:v>0.54930299999999999</c:v>
                </c:pt>
                <c:pt idx="1116">
                  <c:v>0.53806200000000004</c:v>
                </c:pt>
                <c:pt idx="1117">
                  <c:v>0.52727599999999997</c:v>
                </c:pt>
                <c:pt idx="1118">
                  <c:v>0.51706600000000003</c:v>
                </c:pt>
                <c:pt idx="1119">
                  <c:v>0.50758999999999999</c:v>
                </c:pt>
                <c:pt idx="1120">
                  <c:v>0.49889899999999998</c:v>
                </c:pt>
                <c:pt idx="1121">
                  <c:v>0.49090099999999998</c:v>
                </c:pt>
                <c:pt idx="1122">
                  <c:v>0.483483</c:v>
                </c:pt>
                <c:pt idx="1123">
                  <c:v>0.476609</c:v>
                </c:pt>
                <c:pt idx="1124">
                  <c:v>0.47025899999999998</c:v>
                </c:pt>
                <c:pt idx="1125">
                  <c:v>0.46435599999999999</c:v>
                </c:pt>
                <c:pt idx="1126">
                  <c:v>0.45878600000000003</c:v>
                </c:pt>
                <c:pt idx="1127">
                  <c:v>0.45344200000000001</c:v>
                </c:pt>
                <c:pt idx="1128">
                  <c:v>0.44821899999999998</c:v>
                </c:pt>
                <c:pt idx="1129">
                  <c:v>0.443021</c:v>
                </c:pt>
                <c:pt idx="1130">
                  <c:v>0.43780799999999997</c:v>
                </c:pt>
                <c:pt idx="1131">
                  <c:v>0.43263499999999999</c:v>
                </c:pt>
                <c:pt idx="1132">
                  <c:v>0.42757499999999998</c:v>
                </c:pt>
                <c:pt idx="1133">
                  <c:v>0.42257600000000001</c:v>
                </c:pt>
                <c:pt idx="1134">
                  <c:v>0.41748200000000002</c:v>
                </c:pt>
                <c:pt idx="1135">
                  <c:v>0.41225000000000001</c:v>
                </c:pt>
                <c:pt idx="1136">
                  <c:v>0.40702899999999997</c:v>
                </c:pt>
                <c:pt idx="1137">
                  <c:v>0.40196199999999999</c:v>
                </c:pt>
                <c:pt idx="1138">
                  <c:v>0.397005</c:v>
                </c:pt>
                <c:pt idx="1139">
                  <c:v>0.392013</c:v>
                </c:pt>
                <c:pt idx="1140">
                  <c:v>0.38694699999999999</c:v>
                </c:pt>
                <c:pt idx="1141">
                  <c:v>0.381936</c:v>
                </c:pt>
                <c:pt idx="1142">
                  <c:v>0.37717400000000001</c:v>
                </c:pt>
                <c:pt idx="1143">
                  <c:v>0.37280999999999997</c:v>
                </c:pt>
                <c:pt idx="1144">
                  <c:v>0.368894</c:v>
                </c:pt>
                <c:pt idx="1145">
                  <c:v>0.365402</c:v>
                </c:pt>
                <c:pt idx="1146">
                  <c:v>0.36226999999999998</c:v>
                </c:pt>
                <c:pt idx="1147">
                  <c:v>0.35940800000000001</c:v>
                </c:pt>
                <c:pt idx="1148">
                  <c:v>0.35676200000000002</c:v>
                </c:pt>
                <c:pt idx="1149">
                  <c:v>0.35438700000000001</c:v>
                </c:pt>
                <c:pt idx="1150">
                  <c:v>0.35239500000000001</c:v>
                </c:pt>
                <c:pt idx="1151">
                  <c:v>0.35081000000000001</c:v>
                </c:pt>
                <c:pt idx="1152">
                  <c:v>0.34952899999999998</c:v>
                </c:pt>
                <c:pt idx="1153">
                  <c:v>0.34845300000000001</c:v>
                </c:pt>
                <c:pt idx="1154">
                  <c:v>0.347607</c:v>
                </c:pt>
                <c:pt idx="1155">
                  <c:v>0.34711999999999998</c:v>
                </c:pt>
                <c:pt idx="1156">
                  <c:v>0.34709499999999999</c:v>
                </c:pt>
                <c:pt idx="1157">
                  <c:v>0.34753099999999998</c:v>
                </c:pt>
                <c:pt idx="1158">
                  <c:v>0.34838000000000002</c:v>
                </c:pt>
                <c:pt idx="1159">
                  <c:v>0.34962700000000002</c:v>
                </c:pt>
                <c:pt idx="1160">
                  <c:v>0.351244</c:v>
                </c:pt>
                <c:pt idx="1161">
                  <c:v>0.35308200000000001</c:v>
                </c:pt>
                <c:pt idx="1162">
                  <c:v>0.354883</c:v>
                </c:pt>
                <c:pt idx="1163">
                  <c:v>0.356433</c:v>
                </c:pt>
                <c:pt idx="1164">
                  <c:v>0.35767700000000002</c:v>
                </c:pt>
                <c:pt idx="1165">
                  <c:v>0.35868</c:v>
                </c:pt>
                <c:pt idx="1166">
                  <c:v>0.35947699999999999</c:v>
                </c:pt>
                <c:pt idx="1167">
                  <c:v>0.359987</c:v>
                </c:pt>
                <c:pt idx="1168">
                  <c:v>0.360043</c:v>
                </c:pt>
                <c:pt idx="1169">
                  <c:v>0.35947699999999999</c:v>
                </c:pt>
                <c:pt idx="1170">
                  <c:v>0.35821199999999997</c:v>
                </c:pt>
                <c:pt idx="1171">
                  <c:v>0.35633799999999999</c:v>
                </c:pt>
                <c:pt idx="1172">
                  <c:v>0.354074</c:v>
                </c:pt>
                <c:pt idx="1173">
                  <c:v>0.35160000000000002</c:v>
                </c:pt>
                <c:pt idx="1174">
                  <c:v>0.34895100000000001</c:v>
                </c:pt>
                <c:pt idx="1175">
                  <c:v>0.34610600000000002</c:v>
                </c:pt>
                <c:pt idx="1176">
                  <c:v>0.34316200000000002</c:v>
                </c:pt>
                <c:pt idx="1177">
                  <c:v>0.340364</c:v>
                </c:pt>
                <c:pt idx="1178">
                  <c:v>0.33801900000000001</c:v>
                </c:pt>
                <c:pt idx="1179">
                  <c:v>0.33640599999999998</c:v>
                </c:pt>
                <c:pt idx="1180">
                  <c:v>0.33573399999999998</c:v>
                </c:pt>
                <c:pt idx="1181">
                  <c:v>0.33611000000000002</c:v>
                </c:pt>
                <c:pt idx="1182">
                  <c:v>0.33751500000000001</c:v>
                </c:pt>
                <c:pt idx="1183">
                  <c:v>0.33985500000000002</c:v>
                </c:pt>
                <c:pt idx="1184">
                  <c:v>0.34306500000000001</c:v>
                </c:pt>
                <c:pt idx="1185">
                  <c:v>0.347136</c:v>
                </c:pt>
                <c:pt idx="1186">
                  <c:v>0.35203800000000002</c:v>
                </c:pt>
                <c:pt idx="1187">
                  <c:v>0.35764800000000002</c:v>
                </c:pt>
                <c:pt idx="1188">
                  <c:v>0.36374400000000001</c:v>
                </c:pt>
                <c:pt idx="1189">
                  <c:v>0.369979</c:v>
                </c:pt>
                <c:pt idx="1190">
                  <c:v>0.37586399999999998</c:v>
                </c:pt>
                <c:pt idx="1191">
                  <c:v>0.38087700000000002</c:v>
                </c:pt>
                <c:pt idx="1192">
                  <c:v>0.384635</c:v>
                </c:pt>
                <c:pt idx="1193">
                  <c:v>0.38696900000000001</c:v>
                </c:pt>
                <c:pt idx="1194">
                  <c:v>0.38785999999999998</c:v>
                </c:pt>
                <c:pt idx="1195">
                  <c:v>0.38733000000000001</c:v>
                </c:pt>
                <c:pt idx="1196">
                  <c:v>0.38531900000000002</c:v>
                </c:pt>
                <c:pt idx="1197">
                  <c:v>0.38162000000000001</c:v>
                </c:pt>
                <c:pt idx="1198">
                  <c:v>0.375996</c:v>
                </c:pt>
                <c:pt idx="1199">
                  <c:v>0.36836200000000002</c:v>
                </c:pt>
                <c:pt idx="1200">
                  <c:v>0.358852</c:v>
                </c:pt>
                <c:pt idx="1201">
                  <c:v>0.34775</c:v>
                </c:pt>
                <c:pt idx="1202">
                  <c:v>0.335366</c:v>
                </c:pt>
                <c:pt idx="1203">
                  <c:v>0.32196599999999997</c:v>
                </c:pt>
                <c:pt idx="1204">
                  <c:v>0.30774299999999999</c:v>
                </c:pt>
                <c:pt idx="1205">
                  <c:v>0.29288500000000001</c:v>
                </c:pt>
                <c:pt idx="1206">
                  <c:v>0.27767599999999998</c:v>
                </c:pt>
                <c:pt idx="1207">
                  <c:v>0.26252700000000001</c:v>
                </c:pt>
                <c:pt idx="1208">
                  <c:v>0.24787899999999999</c:v>
                </c:pt>
                <c:pt idx="1209">
                  <c:v>0.23402300000000001</c:v>
                </c:pt>
                <c:pt idx="1210">
                  <c:v>0.22101299999999999</c:v>
                </c:pt>
                <c:pt idx="1211">
                  <c:v>0.20877799999999999</c:v>
                </c:pt>
                <c:pt idx="1212">
                  <c:v>0.19724900000000001</c:v>
                </c:pt>
                <c:pt idx="1213">
                  <c:v>0.18638299999999999</c:v>
                </c:pt>
                <c:pt idx="1214">
                  <c:v>0.17616399999999999</c:v>
                </c:pt>
                <c:pt idx="1215">
                  <c:v>0.166659</c:v>
                </c:pt>
                <c:pt idx="1216">
                  <c:v>0.157998</c:v>
                </c:pt>
                <c:pt idx="1217">
                  <c:v>0.15021799999999999</c:v>
                </c:pt>
                <c:pt idx="1218">
                  <c:v>0.14317099999999999</c:v>
                </c:pt>
                <c:pt idx="1219">
                  <c:v>0.13663600000000001</c:v>
                </c:pt>
                <c:pt idx="1220">
                  <c:v>0.13045999999999999</c:v>
                </c:pt>
                <c:pt idx="1221">
                  <c:v>0.12460499999999999</c:v>
                </c:pt>
                <c:pt idx="1222">
                  <c:v>0.119102</c:v>
                </c:pt>
                <c:pt idx="1223">
                  <c:v>0.113982</c:v>
                </c:pt>
                <c:pt idx="1224">
                  <c:v>0.109233</c:v>
                </c:pt>
                <c:pt idx="1225">
                  <c:v>0.104782</c:v>
                </c:pt>
                <c:pt idx="1226">
                  <c:v>0.10051599999999999</c:v>
                </c:pt>
                <c:pt idx="1227">
                  <c:v>9.6338999999999994E-2</c:v>
                </c:pt>
                <c:pt idx="1228">
                  <c:v>9.2238000000000001E-2</c:v>
                </c:pt>
                <c:pt idx="1229">
                  <c:v>8.8304999999999995E-2</c:v>
                </c:pt>
                <c:pt idx="1230">
                  <c:v>8.4660000000000096E-2</c:v>
                </c:pt>
                <c:pt idx="1231">
                  <c:v>8.1347000000000003E-2</c:v>
                </c:pt>
                <c:pt idx="1232">
                  <c:v>7.8283000000000005E-2</c:v>
                </c:pt>
                <c:pt idx="1233">
                  <c:v>7.5304999999999997E-2</c:v>
                </c:pt>
                <c:pt idx="1234">
                  <c:v>7.2274000000000005E-2</c:v>
                </c:pt>
                <c:pt idx="1235">
                  <c:v>6.9158999999999998E-2</c:v>
                </c:pt>
                <c:pt idx="1236">
                  <c:v>6.6031000000000006E-2</c:v>
                </c:pt>
                <c:pt idx="1237">
                  <c:v>6.2983999999999998E-2</c:v>
                </c:pt>
                <c:pt idx="1238">
                  <c:v>6.0087000000000002E-2</c:v>
                </c:pt>
                <c:pt idx="1239">
                  <c:v>5.7384999999999999E-2</c:v>
                </c:pt>
                <c:pt idx="1240">
                  <c:v>5.4848000000000001E-2</c:v>
                </c:pt>
                <c:pt idx="1241">
                  <c:v>5.2347999999999999E-2</c:v>
                </c:pt>
                <c:pt idx="1242">
                  <c:v>4.9759999999999999E-2</c:v>
                </c:pt>
                <c:pt idx="1243">
                  <c:v>4.7114999999999997E-2</c:v>
                </c:pt>
                <c:pt idx="1244">
                  <c:v>4.4607000000000001E-2</c:v>
                </c:pt>
                <c:pt idx="1245">
                  <c:v>4.2425999999999998E-2</c:v>
                </c:pt>
                <c:pt idx="1246">
                  <c:v>4.0596E-2</c:v>
                </c:pt>
                <c:pt idx="1247">
                  <c:v>3.8958E-2</c:v>
                </c:pt>
                <c:pt idx="1248">
                  <c:v>3.7268999999999997E-2</c:v>
                </c:pt>
                <c:pt idx="1249">
                  <c:v>3.5349999999999999E-2</c:v>
                </c:pt>
                <c:pt idx="1250">
                  <c:v>3.3196999999999997E-2</c:v>
                </c:pt>
                <c:pt idx="1251">
                  <c:v>3.0983E-2</c:v>
                </c:pt>
                <c:pt idx="1252">
                  <c:v>2.8931999999999999E-2</c:v>
                </c:pt>
                <c:pt idx="1253">
                  <c:v>2.7161999999999999E-2</c:v>
                </c:pt>
                <c:pt idx="1254">
                  <c:v>2.5604999999999999E-2</c:v>
                </c:pt>
                <c:pt idx="1255">
                  <c:v>2.4077999999999999E-2</c:v>
                </c:pt>
                <c:pt idx="1256">
                  <c:v>2.2404E-2</c:v>
                </c:pt>
                <c:pt idx="1257">
                  <c:v>2.0508999999999999E-2</c:v>
                </c:pt>
                <c:pt idx="1258">
                  <c:v>1.8426999999999999E-2</c:v>
                </c:pt>
                <c:pt idx="1259">
                  <c:v>1.6258999999999999E-2</c:v>
                </c:pt>
                <c:pt idx="1260">
                  <c:v>1.413E-2</c:v>
                </c:pt>
                <c:pt idx="1261">
                  <c:v>1.2141000000000001E-2</c:v>
                </c:pt>
                <c:pt idx="1262">
                  <c:v>1.0359999999999999E-2</c:v>
                </c:pt>
                <c:pt idx="1263">
                  <c:v>8.8249999999999995E-3</c:v>
                </c:pt>
                <c:pt idx="1264">
                  <c:v>7.5319999999999996E-3</c:v>
                </c:pt>
                <c:pt idx="1265">
                  <c:v>6.4260000000000003E-3</c:v>
                </c:pt>
                <c:pt idx="1266">
                  <c:v>5.4479999999999997E-3</c:v>
                </c:pt>
                <c:pt idx="1267">
                  <c:v>4.5869999999999999E-3</c:v>
                </c:pt>
                <c:pt idx="1268">
                  <c:v>3.849E-3</c:v>
                </c:pt>
                <c:pt idx="1269">
                  <c:v>3.1879999999999999E-3</c:v>
                </c:pt>
                <c:pt idx="1270">
                  <c:v>2.47E-3</c:v>
                </c:pt>
                <c:pt idx="1271">
                  <c:v>1.5219999999999999E-3</c:v>
                </c:pt>
                <c:pt idx="1272">
                  <c:v>1.7260000000000001E-3</c:v>
                </c:pt>
                <c:pt idx="1273">
                  <c:v>1.8220000000000001E-3</c:v>
                </c:pt>
                <c:pt idx="1274">
                  <c:v>1.92E-3</c:v>
                </c:pt>
                <c:pt idx="1275">
                  <c:v>2.019E-3</c:v>
                </c:pt>
                <c:pt idx="1276">
                  <c:v>2.1210000000000001E-3</c:v>
                </c:pt>
                <c:pt idx="1277">
                  <c:v>2.2239999999999998E-3</c:v>
                </c:pt>
                <c:pt idx="1278">
                  <c:v>2.3280000000000002E-3</c:v>
                </c:pt>
                <c:pt idx="1279">
                  <c:v>2.4350000000000001E-3</c:v>
                </c:pt>
                <c:pt idx="1280">
                  <c:v>2.5430000000000001E-3</c:v>
                </c:pt>
                <c:pt idx="1281">
                  <c:v>2.653E-3</c:v>
                </c:pt>
                <c:pt idx="1282">
                  <c:v>2.764E-3</c:v>
                </c:pt>
                <c:pt idx="1283">
                  <c:v>2.8779999999999999E-3</c:v>
                </c:pt>
                <c:pt idx="1284">
                  <c:v>2.993E-3</c:v>
                </c:pt>
                <c:pt idx="1285">
                  <c:v>3.1089999999999998E-3</c:v>
                </c:pt>
                <c:pt idx="1286">
                  <c:v>3.228E-3</c:v>
                </c:pt>
                <c:pt idx="1287">
                  <c:v>3.3479999999999998E-3</c:v>
                </c:pt>
                <c:pt idx="1288">
                  <c:v>3.47E-3</c:v>
                </c:pt>
                <c:pt idx="1289">
                  <c:v>3.5929999999999998E-3</c:v>
                </c:pt>
                <c:pt idx="1290">
                  <c:v>3.718E-3</c:v>
                </c:pt>
                <c:pt idx="1291">
                  <c:v>3.8449999999999999E-3</c:v>
                </c:pt>
                <c:pt idx="1292">
                  <c:v>3.7690000000000002E-3</c:v>
                </c:pt>
                <c:pt idx="1293">
                  <c:v>3.6939999999999998E-3</c:v>
                </c:pt>
                <c:pt idx="1294">
                  <c:v>3.62E-3</c:v>
                </c:pt>
                <c:pt idx="1295">
                  <c:v>3.5490000000000001E-3</c:v>
                </c:pt>
                <c:pt idx="1296">
                  <c:v>3.4789999999999999E-3</c:v>
                </c:pt>
                <c:pt idx="1297">
                  <c:v>3.411E-3</c:v>
                </c:pt>
                <c:pt idx="1298">
                  <c:v>3.3449999999999999E-3</c:v>
                </c:pt>
                <c:pt idx="1299">
                  <c:v>3.2799999999999999E-3</c:v>
                </c:pt>
                <c:pt idx="1300">
                  <c:v>3.2169999999999998E-3</c:v>
                </c:pt>
                <c:pt idx="1301">
                  <c:v>3.156E-3</c:v>
                </c:pt>
                <c:pt idx="1302">
                  <c:v>3.0959999999999998E-3</c:v>
                </c:pt>
                <c:pt idx="1303">
                  <c:v>3.0379999999999999E-3</c:v>
                </c:pt>
                <c:pt idx="1304">
                  <c:v>2.9819999999999998E-3</c:v>
                </c:pt>
                <c:pt idx="1305">
                  <c:v>2.928E-3</c:v>
                </c:pt>
                <c:pt idx="1306">
                  <c:v>2.875E-3</c:v>
                </c:pt>
                <c:pt idx="1307">
                  <c:v>2.8240000000000001E-3</c:v>
                </c:pt>
                <c:pt idx="1308">
                  <c:v>2.7750000000000001E-3</c:v>
                </c:pt>
                <c:pt idx="1309">
                  <c:v>2.7269999999999998E-3</c:v>
                </c:pt>
                <c:pt idx="1310">
                  <c:v>2.6819999999999999E-3</c:v>
                </c:pt>
                <c:pt idx="1311">
                  <c:v>2.637E-3</c:v>
                </c:pt>
                <c:pt idx="1312">
                  <c:v>2.5950000000000001E-3</c:v>
                </c:pt>
                <c:pt idx="1313">
                  <c:v>2.5539999999999998E-3</c:v>
                </c:pt>
                <c:pt idx="1314">
                  <c:v>2.5149999999999999E-3</c:v>
                </c:pt>
                <c:pt idx="1315">
                  <c:v>2.4780000000000002E-3</c:v>
                </c:pt>
                <c:pt idx="1316">
                  <c:v>2.4420000000000002E-3</c:v>
                </c:pt>
                <c:pt idx="1317">
                  <c:v>2.408E-3</c:v>
                </c:pt>
                <c:pt idx="1318">
                  <c:v>2.3760000000000001E-3</c:v>
                </c:pt>
                <c:pt idx="1319">
                  <c:v>2.346E-3</c:v>
                </c:pt>
                <c:pt idx="1320">
                  <c:v>2.317E-3</c:v>
                </c:pt>
                <c:pt idx="1321">
                  <c:v>2.2899999999999999E-3</c:v>
                </c:pt>
                <c:pt idx="1322">
                  <c:v>2.2650000000000001E-3</c:v>
                </c:pt>
                <c:pt idx="1323">
                  <c:v>2.2409999999999999E-3</c:v>
                </c:pt>
                <c:pt idx="1324">
                  <c:v>2.2190000000000001E-3</c:v>
                </c:pt>
                <c:pt idx="1325">
                  <c:v>2.199E-3</c:v>
                </c:pt>
                <c:pt idx="1326">
                  <c:v>2.1810000000000002E-3</c:v>
                </c:pt>
                <c:pt idx="1327">
                  <c:v>2.1640000000000001E-3</c:v>
                </c:pt>
                <c:pt idx="1328">
                  <c:v>2.1489999999999999E-3</c:v>
                </c:pt>
                <c:pt idx="1329">
                  <c:v>2.1350000000000002E-3</c:v>
                </c:pt>
                <c:pt idx="1330">
                  <c:v>2.124E-3</c:v>
                </c:pt>
                <c:pt idx="1331">
                  <c:v>2.114E-3</c:v>
                </c:pt>
                <c:pt idx="1332">
                  <c:v>2.1059999999999998E-3</c:v>
                </c:pt>
                <c:pt idx="1333">
                  <c:v>2.0990000000000002E-3</c:v>
                </c:pt>
                <c:pt idx="1334">
                  <c:v>2.0939999999999999E-3</c:v>
                </c:pt>
                <c:pt idx="1335">
                  <c:v>2.091E-3</c:v>
                </c:pt>
                <c:pt idx="1336">
                  <c:v>2.0899999999999998E-3</c:v>
                </c:pt>
                <c:pt idx="1337">
                  <c:v>2.0899999999999998E-3</c:v>
                </c:pt>
                <c:pt idx="1338">
                  <c:v>2.0920000000000001E-3</c:v>
                </c:pt>
                <c:pt idx="1339">
                  <c:v>2.0960000000000002E-3</c:v>
                </c:pt>
                <c:pt idx="1340">
                  <c:v>2.101E-3</c:v>
                </c:pt>
                <c:pt idx="1341">
                  <c:v>2.1090000000000002E-3</c:v>
                </c:pt>
                <c:pt idx="1342">
                  <c:v>2.117E-3</c:v>
                </c:pt>
                <c:pt idx="1343">
                  <c:v>2.1280000000000001E-3</c:v>
                </c:pt>
                <c:pt idx="1344">
                  <c:v>2.14E-3</c:v>
                </c:pt>
                <c:pt idx="1345">
                  <c:v>2.1540000000000001E-3</c:v>
                </c:pt>
                <c:pt idx="1346">
                  <c:v>2.1700000000000001E-3</c:v>
                </c:pt>
                <c:pt idx="1347">
                  <c:v>2.1879999999999998E-3</c:v>
                </c:pt>
                <c:pt idx="1348">
                  <c:v>2.2070000000000002E-3</c:v>
                </c:pt>
                <c:pt idx="1349">
                  <c:v>2.2279999999999999E-3</c:v>
                </c:pt>
                <c:pt idx="1350">
                  <c:v>2.2499999999999998E-3</c:v>
                </c:pt>
                <c:pt idx="1351">
                  <c:v>2.274E-3</c:v>
                </c:pt>
                <c:pt idx="1352">
                  <c:v>2.3E-3</c:v>
                </c:pt>
                <c:pt idx="1353">
                  <c:v>2.3280000000000002E-3</c:v>
                </c:pt>
                <c:pt idx="1354">
                  <c:v>2.3579999999999999E-3</c:v>
                </c:pt>
                <c:pt idx="1355">
                  <c:v>2.3890000000000001E-3</c:v>
                </c:pt>
                <c:pt idx="1356">
                  <c:v>2.421E-3</c:v>
                </c:pt>
                <c:pt idx="1357">
                  <c:v>2.4559999999999998E-3</c:v>
                </c:pt>
                <c:pt idx="1358">
                  <c:v>2.4919999999999999E-3</c:v>
                </c:pt>
                <c:pt idx="1359">
                  <c:v>2.5300000000000001E-3</c:v>
                </c:pt>
                <c:pt idx="1360">
                  <c:v>2.4629999999999999E-3</c:v>
                </c:pt>
                <c:pt idx="1361">
                  <c:v>2.3969999999999998E-3</c:v>
                </c:pt>
                <c:pt idx="1362">
                  <c:v>2.3319999999999999E-3</c:v>
                </c:pt>
                <c:pt idx="1363">
                  <c:v>2.2699999999999999E-3</c:v>
                </c:pt>
                <c:pt idx="1364">
                  <c:v>2.209E-3</c:v>
                </c:pt>
                <c:pt idx="1365">
                  <c:v>2.15E-3</c:v>
                </c:pt>
                <c:pt idx="1366">
                  <c:v>2.0920000000000001E-3</c:v>
                </c:pt>
                <c:pt idx="1367">
                  <c:v>2.0370000000000002E-3</c:v>
                </c:pt>
                <c:pt idx="1368">
                  <c:v>1.983E-3</c:v>
                </c:pt>
                <c:pt idx="1369">
                  <c:v>1.9300000000000001E-3</c:v>
                </c:pt>
                <c:pt idx="1370">
                  <c:v>1.8799999999999999E-3</c:v>
                </c:pt>
                <c:pt idx="1371">
                  <c:v>1.8309999999999999E-3</c:v>
                </c:pt>
                <c:pt idx="1372">
                  <c:v>1.784E-3</c:v>
                </c:pt>
                <c:pt idx="1373">
                  <c:v>1.738E-3</c:v>
                </c:pt>
                <c:pt idx="1374">
                  <c:v>1.694E-3</c:v>
                </c:pt>
                <c:pt idx="1375">
                  <c:v>1.652E-3</c:v>
                </c:pt>
                <c:pt idx="1376">
                  <c:v>1.6119999999999999E-3</c:v>
                </c:pt>
                <c:pt idx="1377">
                  <c:v>1.5740000000000001E-3</c:v>
                </c:pt>
                <c:pt idx="1378">
                  <c:v>1.537E-3</c:v>
                </c:pt>
                <c:pt idx="1379">
                  <c:v>1.5009999999999999E-3</c:v>
                </c:pt>
                <c:pt idx="1380">
                  <c:v>1.4679999999999999E-3</c:v>
                </c:pt>
                <c:pt idx="1381">
                  <c:v>1.436E-3</c:v>
                </c:pt>
                <c:pt idx="1382">
                  <c:v>1.4059999999999999E-3</c:v>
                </c:pt>
                <c:pt idx="1383">
                  <c:v>1.3780000000000001E-3</c:v>
                </c:pt>
                <c:pt idx="1384">
                  <c:v>1.351E-3</c:v>
                </c:pt>
                <c:pt idx="1385">
                  <c:v>1.3259999999999999E-3</c:v>
                </c:pt>
                <c:pt idx="1386">
                  <c:v>1.3029999999999999E-3</c:v>
                </c:pt>
                <c:pt idx="1387">
                  <c:v>1.281E-3</c:v>
                </c:pt>
                <c:pt idx="1388">
                  <c:v>1.2620000000000001E-3</c:v>
                </c:pt>
                <c:pt idx="1389">
                  <c:v>1.2440000000000001E-3</c:v>
                </c:pt>
                <c:pt idx="1390">
                  <c:v>1.227E-3</c:v>
                </c:pt>
                <c:pt idx="1391">
                  <c:v>1.2130000000000001E-3</c:v>
                </c:pt>
                <c:pt idx="1392">
                  <c:v>1.1999999999999999E-3</c:v>
                </c:pt>
                <c:pt idx="1393">
                  <c:v>1.188E-3</c:v>
                </c:pt>
                <c:pt idx="1394">
                  <c:v>1.1789999999999999E-3</c:v>
                </c:pt>
                <c:pt idx="1395">
                  <c:v>1.1709999999999999E-3</c:v>
                </c:pt>
                <c:pt idx="1396">
                  <c:v>1.165E-3</c:v>
                </c:pt>
                <c:pt idx="1397">
                  <c:v>1.16E-3</c:v>
                </c:pt>
                <c:pt idx="1398">
                  <c:v>1.158E-3</c:v>
                </c:pt>
                <c:pt idx="1399">
                  <c:v>1.157E-3</c:v>
                </c:pt>
                <c:pt idx="1400">
                  <c:v>1.157E-3</c:v>
                </c:pt>
                <c:pt idx="1401">
                  <c:v>1.16E-3</c:v>
                </c:pt>
                <c:pt idx="1402">
                  <c:v>1.1640000000000001E-3</c:v>
                </c:pt>
                <c:pt idx="1403">
                  <c:v>1.17E-3</c:v>
                </c:pt>
                <c:pt idx="1404">
                  <c:v>1.178E-3</c:v>
                </c:pt>
                <c:pt idx="1405">
                  <c:v>1.1869999999999999E-3</c:v>
                </c:pt>
                <c:pt idx="1406">
                  <c:v>1.1980000000000001E-3</c:v>
                </c:pt>
                <c:pt idx="1407">
                  <c:v>1.2099999999999999E-3</c:v>
                </c:pt>
                <c:pt idx="1408">
                  <c:v>1.225E-3</c:v>
                </c:pt>
                <c:pt idx="1409">
                  <c:v>1.2409999999999999E-3</c:v>
                </c:pt>
                <c:pt idx="1410">
                  <c:v>1.2589999999999999E-3</c:v>
                </c:pt>
                <c:pt idx="1411">
                  <c:v>1.2780000000000001E-3</c:v>
                </c:pt>
                <c:pt idx="1412">
                  <c:v>1.2999999999999999E-3</c:v>
                </c:pt>
                <c:pt idx="1413">
                  <c:v>1.323E-3</c:v>
                </c:pt>
                <c:pt idx="1414">
                  <c:v>1.3470000000000001E-3</c:v>
                </c:pt>
                <c:pt idx="1415">
                  <c:v>1.374E-3</c:v>
                </c:pt>
                <c:pt idx="1416">
                  <c:v>1.402E-3</c:v>
                </c:pt>
                <c:pt idx="1417">
                  <c:v>1.4319999999999999E-3</c:v>
                </c:pt>
                <c:pt idx="1418">
                  <c:v>1.4630000000000001E-3</c:v>
                </c:pt>
                <c:pt idx="1419">
                  <c:v>1.4959999999999999E-3</c:v>
                </c:pt>
                <c:pt idx="1420">
                  <c:v>1.531E-3</c:v>
                </c:pt>
                <c:pt idx="1421">
                  <c:v>1.5679999999999999E-3</c:v>
                </c:pt>
                <c:pt idx="1422">
                  <c:v>1.606E-3</c:v>
                </c:pt>
                <c:pt idx="1423">
                  <c:v>1.6459999999999999E-3</c:v>
                </c:pt>
                <c:pt idx="1424">
                  <c:v>1.688E-3</c:v>
                </c:pt>
                <c:pt idx="1425">
                  <c:v>1.732E-3</c:v>
                </c:pt>
                <c:pt idx="1426">
                  <c:v>1.7769999999999999E-3</c:v>
                </c:pt>
                <c:pt idx="1427">
                  <c:v>1.8240000000000001E-3</c:v>
                </c:pt>
                <c:pt idx="1428">
                  <c:v>1.7650000000000001E-3</c:v>
                </c:pt>
                <c:pt idx="1429">
                  <c:v>1.7080000000000001E-3</c:v>
                </c:pt>
                <c:pt idx="1430">
                  <c:v>1.653E-3</c:v>
                </c:pt>
                <c:pt idx="1431">
                  <c:v>1.5989999999999999E-3</c:v>
                </c:pt>
                <c:pt idx="1432">
                  <c:v>1.547E-3</c:v>
                </c:pt>
                <c:pt idx="1433">
                  <c:v>1.4970000000000001E-3</c:v>
                </c:pt>
                <c:pt idx="1434">
                  <c:v>1.4480000000000001E-3</c:v>
                </c:pt>
                <c:pt idx="1435">
                  <c:v>1.402E-3</c:v>
                </c:pt>
                <c:pt idx="1436">
                  <c:v>1.3569999999999999E-3</c:v>
                </c:pt>
                <c:pt idx="1437">
                  <c:v>1.3129999999999999E-3</c:v>
                </c:pt>
                <c:pt idx="1438">
                  <c:v>1.2719999999999999E-3</c:v>
                </c:pt>
                <c:pt idx="1439">
                  <c:v>1.232E-3</c:v>
                </c:pt>
                <c:pt idx="1440">
                  <c:v>1.193E-3</c:v>
                </c:pt>
                <c:pt idx="1441">
                  <c:v>1.157E-3</c:v>
                </c:pt>
                <c:pt idx="1442">
                  <c:v>1.122E-3</c:v>
                </c:pt>
                <c:pt idx="1443">
                  <c:v>1.0889999999999999E-3</c:v>
                </c:pt>
                <c:pt idx="1444">
                  <c:v>1.0579999999999999E-3</c:v>
                </c:pt>
                <c:pt idx="1445">
                  <c:v>1.0280000000000001E-3</c:v>
                </c:pt>
                <c:pt idx="1446">
                  <c:v>1E-3</c:v>
                </c:pt>
                <c:pt idx="1447">
                  <c:v>9.7400000000000004E-4</c:v>
                </c:pt>
                <c:pt idx="1448">
                  <c:v>9.4899999999999997E-4</c:v>
                </c:pt>
                <c:pt idx="1449">
                  <c:v>9.2699999999999998E-4</c:v>
                </c:pt>
                <c:pt idx="1450">
                  <c:v>9.0499999999999999E-4</c:v>
                </c:pt>
                <c:pt idx="1451">
                  <c:v>8.8599999999999996E-4</c:v>
                </c:pt>
                <c:pt idx="1452">
                  <c:v>8.6799999999999996E-4</c:v>
                </c:pt>
                <c:pt idx="1453">
                  <c:v>8.52E-4</c:v>
                </c:pt>
                <c:pt idx="1454">
                  <c:v>8.3799999999999999E-4</c:v>
                </c:pt>
                <c:pt idx="1455">
                  <c:v>8.25E-4</c:v>
                </c:pt>
                <c:pt idx="1456">
                  <c:v>8.1499999999999997E-4</c:v>
                </c:pt>
                <c:pt idx="1457">
                  <c:v>8.0599999999999997E-4</c:v>
                </c:pt>
                <c:pt idx="1458">
                  <c:v>7.9799999999999999E-4</c:v>
                </c:pt>
                <c:pt idx="1459">
                  <c:v>7.9199999999999995E-4</c:v>
                </c:pt>
                <c:pt idx="1460">
                  <c:v>7.8799999999999996E-4</c:v>
                </c:pt>
                <c:pt idx="1461">
                  <c:v>7.8600000000000002E-4</c:v>
                </c:pt>
                <c:pt idx="1462">
                  <c:v>7.85E-4</c:v>
                </c:pt>
                <c:pt idx="1463">
                  <c:v>7.8700000000000005E-4</c:v>
                </c:pt>
                <c:pt idx="1464">
                  <c:v>7.8899999999999999E-4</c:v>
                </c:pt>
                <c:pt idx="1465">
                  <c:v>7.94E-4</c:v>
                </c:pt>
                <c:pt idx="1466">
                  <c:v>8.0000000000000004E-4</c:v>
                </c:pt>
                <c:pt idx="1467">
                  <c:v>8.0800000000000002E-4</c:v>
                </c:pt>
                <c:pt idx="1468">
                  <c:v>8.1800000000000004E-4</c:v>
                </c:pt>
                <c:pt idx="1469">
                  <c:v>8.2899999999999998E-4</c:v>
                </c:pt>
                <c:pt idx="1470">
                  <c:v>8.4199999999999998E-4</c:v>
                </c:pt>
                <c:pt idx="1471">
                  <c:v>8.5700000000000001E-4</c:v>
                </c:pt>
                <c:pt idx="1472">
                  <c:v>8.7399999999999999E-4</c:v>
                </c:pt>
                <c:pt idx="1473">
                  <c:v>8.92E-4</c:v>
                </c:pt>
                <c:pt idx="1474">
                  <c:v>9.1200000000000005E-4</c:v>
                </c:pt>
                <c:pt idx="1475">
                  <c:v>9.3300000000000002E-4</c:v>
                </c:pt>
                <c:pt idx="1476">
                  <c:v>9.5699999999999995E-4</c:v>
                </c:pt>
                <c:pt idx="1477">
                  <c:v>9.8200000000000002E-4</c:v>
                </c:pt>
                <c:pt idx="1478">
                  <c:v>1.0089999999999999E-3</c:v>
                </c:pt>
                <c:pt idx="1479">
                  <c:v>1.0369999999999999E-3</c:v>
                </c:pt>
                <c:pt idx="1480">
                  <c:v>1.067E-3</c:v>
                </c:pt>
                <c:pt idx="1481">
                  <c:v>1.0989999999999999E-3</c:v>
                </c:pt>
                <c:pt idx="1482">
                  <c:v>1.1329999999999999E-3</c:v>
                </c:pt>
                <c:pt idx="1483">
                  <c:v>1.168E-3</c:v>
                </c:pt>
                <c:pt idx="1484">
                  <c:v>1.2049999999999999E-3</c:v>
                </c:pt>
                <c:pt idx="1485">
                  <c:v>1.2440000000000001E-3</c:v>
                </c:pt>
                <c:pt idx="1486">
                  <c:v>1.2849999999999999E-3</c:v>
                </c:pt>
                <c:pt idx="1487">
                  <c:v>1.3270000000000001E-3</c:v>
                </c:pt>
                <c:pt idx="1488">
                  <c:v>1.371E-3</c:v>
                </c:pt>
                <c:pt idx="1489">
                  <c:v>1.4159999999999999E-3</c:v>
                </c:pt>
                <c:pt idx="1490">
                  <c:v>1.464E-3</c:v>
                </c:pt>
                <c:pt idx="1491">
                  <c:v>1.513E-3</c:v>
                </c:pt>
                <c:pt idx="1492">
                  <c:v>1.5629999999999999E-3</c:v>
                </c:pt>
                <c:pt idx="1493">
                  <c:v>1.616E-3</c:v>
                </c:pt>
                <c:pt idx="1494">
                  <c:v>1.67E-3</c:v>
                </c:pt>
                <c:pt idx="1495">
                  <c:v>1.7260000000000001E-3</c:v>
                </c:pt>
                <c:pt idx="1496">
                  <c:v>1.668E-3</c:v>
                </c:pt>
                <c:pt idx="1497">
                  <c:v>1.6130000000000001E-3</c:v>
                </c:pt>
                <c:pt idx="1498">
                  <c:v>1.5590000000000001E-3</c:v>
                </c:pt>
                <c:pt idx="1499">
                  <c:v>1.5070000000000001E-3</c:v>
                </c:pt>
                <c:pt idx="1500">
                  <c:v>1.456E-3</c:v>
                </c:pt>
                <c:pt idx="1501">
                  <c:v>1.408E-3</c:v>
                </c:pt>
                <c:pt idx="1502">
                  <c:v>1.361E-3</c:v>
                </c:pt>
                <c:pt idx="1503">
                  <c:v>1.315E-3</c:v>
                </c:pt>
                <c:pt idx="1504">
                  <c:v>1.271E-3</c:v>
                </c:pt>
                <c:pt idx="1505">
                  <c:v>1.23E-3</c:v>
                </c:pt>
                <c:pt idx="1506">
                  <c:v>1.189E-3</c:v>
                </c:pt>
                <c:pt idx="1507">
                  <c:v>1.1509999999999999E-3</c:v>
                </c:pt>
                <c:pt idx="1508">
                  <c:v>1.114E-3</c:v>
                </c:pt>
                <c:pt idx="1509">
                  <c:v>1.0790000000000001E-3</c:v>
                </c:pt>
                <c:pt idx="1510">
                  <c:v>1.0460000000000001E-3</c:v>
                </c:pt>
                <c:pt idx="1511">
                  <c:v>1.0139999999999999E-3</c:v>
                </c:pt>
                <c:pt idx="1512">
                  <c:v>9.8400000000000007E-4</c:v>
                </c:pt>
                <c:pt idx="1513">
                  <c:v>9.5600000000000004E-4</c:v>
                </c:pt>
                <c:pt idx="1514">
                  <c:v>9.2900000000000003E-4</c:v>
                </c:pt>
                <c:pt idx="1515">
                  <c:v>9.0499999999999999E-4</c:v>
                </c:pt>
                <c:pt idx="1516">
                  <c:v>8.8199999999999997E-4</c:v>
                </c:pt>
                <c:pt idx="1517">
                  <c:v>8.5999999999999998E-4</c:v>
                </c:pt>
                <c:pt idx="1518">
                  <c:v>8.4000000000000003E-4</c:v>
                </c:pt>
                <c:pt idx="1519">
                  <c:v>8.2299999999999995E-4</c:v>
                </c:pt>
                <c:pt idx="1520">
                  <c:v>8.0599999999999997E-4</c:v>
                </c:pt>
                <c:pt idx="1521">
                  <c:v>7.9199999999999995E-4</c:v>
                </c:pt>
                <c:pt idx="1522">
                  <c:v>7.7899999999999996E-4</c:v>
                </c:pt>
                <c:pt idx="1523">
                  <c:v>7.6800000000000002E-4</c:v>
                </c:pt>
                <c:pt idx="1524">
                  <c:v>7.5799999999999999E-4</c:v>
                </c:pt>
                <c:pt idx="1525">
                  <c:v>7.5100000000000004E-4</c:v>
                </c:pt>
                <c:pt idx="1526">
                  <c:v>7.45E-4</c:v>
                </c:pt>
                <c:pt idx="1527">
                  <c:v>7.3999999999999999E-4</c:v>
                </c:pt>
                <c:pt idx="1528">
                  <c:v>7.3800000000000005E-4</c:v>
                </c:pt>
                <c:pt idx="1529">
                  <c:v>7.3700000000000002E-4</c:v>
                </c:pt>
                <c:pt idx="1530">
                  <c:v>7.3800000000000005E-4</c:v>
                </c:pt>
                <c:pt idx="1531">
                  <c:v>7.3999999999999999E-4</c:v>
                </c:pt>
                <c:pt idx="1532">
                  <c:v>7.45E-4</c:v>
                </c:pt>
                <c:pt idx="1533">
                  <c:v>7.5100000000000004E-4</c:v>
                </c:pt>
                <c:pt idx="1534">
                  <c:v>7.5799999999999999E-4</c:v>
                </c:pt>
                <c:pt idx="1535">
                  <c:v>7.6800000000000002E-4</c:v>
                </c:pt>
                <c:pt idx="1536">
                  <c:v>7.7899999999999996E-4</c:v>
                </c:pt>
                <c:pt idx="1537">
                  <c:v>7.9199999999999995E-4</c:v>
                </c:pt>
                <c:pt idx="1538">
                  <c:v>8.0599999999999997E-4</c:v>
                </c:pt>
                <c:pt idx="1539">
                  <c:v>8.2299999999999995E-4</c:v>
                </c:pt>
                <c:pt idx="1540">
                  <c:v>8.4000000000000003E-4</c:v>
                </c:pt>
                <c:pt idx="1541">
                  <c:v>8.5999999999999998E-4</c:v>
                </c:pt>
                <c:pt idx="1542">
                  <c:v>8.8199999999999997E-4</c:v>
                </c:pt>
                <c:pt idx="1543">
                  <c:v>9.0499999999999999E-4</c:v>
                </c:pt>
                <c:pt idx="1544">
                  <c:v>9.2900000000000003E-4</c:v>
                </c:pt>
                <c:pt idx="1545">
                  <c:v>9.5600000000000004E-4</c:v>
                </c:pt>
                <c:pt idx="1546">
                  <c:v>9.8400000000000007E-4</c:v>
                </c:pt>
                <c:pt idx="1547">
                  <c:v>1.0139999999999999E-3</c:v>
                </c:pt>
                <c:pt idx="1548">
                  <c:v>1.0460000000000001E-3</c:v>
                </c:pt>
                <c:pt idx="1549">
                  <c:v>1.0790000000000001E-3</c:v>
                </c:pt>
                <c:pt idx="1550">
                  <c:v>1.114E-3</c:v>
                </c:pt>
                <c:pt idx="1551">
                  <c:v>1.1509999999999999E-3</c:v>
                </c:pt>
                <c:pt idx="1552">
                  <c:v>1.189E-3</c:v>
                </c:pt>
                <c:pt idx="1553">
                  <c:v>1.23E-3</c:v>
                </c:pt>
                <c:pt idx="1554">
                  <c:v>1.2719999999999999E-3</c:v>
                </c:pt>
                <c:pt idx="1555">
                  <c:v>1.315E-3</c:v>
                </c:pt>
                <c:pt idx="1556">
                  <c:v>1.361E-3</c:v>
                </c:pt>
                <c:pt idx="1557">
                  <c:v>1.408E-3</c:v>
                </c:pt>
                <c:pt idx="1558">
                  <c:v>1.456E-3</c:v>
                </c:pt>
                <c:pt idx="1559">
                  <c:v>1.5070000000000001E-3</c:v>
                </c:pt>
                <c:pt idx="1560">
                  <c:v>1.5590000000000001E-3</c:v>
                </c:pt>
                <c:pt idx="1561">
                  <c:v>1.6130000000000001E-3</c:v>
                </c:pt>
                <c:pt idx="1562">
                  <c:v>1.668E-3</c:v>
                </c:pt>
                <c:pt idx="1563">
                  <c:v>1.7260000000000001E-3</c:v>
                </c:pt>
                <c:pt idx="1564">
                  <c:v>1.668E-3</c:v>
                </c:pt>
                <c:pt idx="1565">
                  <c:v>1.6130000000000001E-3</c:v>
                </c:pt>
                <c:pt idx="1566">
                  <c:v>1.5590000000000001E-3</c:v>
                </c:pt>
                <c:pt idx="1567">
                  <c:v>1.5070000000000001E-3</c:v>
                </c:pt>
                <c:pt idx="1568">
                  <c:v>1.456E-3</c:v>
                </c:pt>
                <c:pt idx="1569">
                  <c:v>1.408E-3</c:v>
                </c:pt>
                <c:pt idx="1570">
                  <c:v>1.3600000000000001E-3</c:v>
                </c:pt>
                <c:pt idx="1571">
                  <c:v>1.315E-3</c:v>
                </c:pt>
                <c:pt idx="1572">
                  <c:v>1.2719999999999999E-3</c:v>
                </c:pt>
                <c:pt idx="1573">
                  <c:v>1.23E-3</c:v>
                </c:pt>
                <c:pt idx="1574">
                  <c:v>1.189E-3</c:v>
                </c:pt>
                <c:pt idx="1575">
                  <c:v>1.1509999999999999E-3</c:v>
                </c:pt>
                <c:pt idx="1576">
                  <c:v>1.114E-3</c:v>
                </c:pt>
                <c:pt idx="1577">
                  <c:v>1.0790000000000001E-3</c:v>
                </c:pt>
                <c:pt idx="1578">
                  <c:v>1.0460000000000001E-3</c:v>
                </c:pt>
                <c:pt idx="1579">
                  <c:v>1.0139999999999999E-3</c:v>
                </c:pt>
                <c:pt idx="1580">
                  <c:v>9.8400000000000007E-4</c:v>
                </c:pt>
                <c:pt idx="1581">
                  <c:v>9.5600000000000004E-4</c:v>
                </c:pt>
                <c:pt idx="1582">
                  <c:v>9.2900000000000003E-4</c:v>
                </c:pt>
                <c:pt idx="1583">
                  <c:v>9.0499999999999999E-4</c:v>
                </c:pt>
                <c:pt idx="1584">
                  <c:v>8.8199999999999997E-4</c:v>
                </c:pt>
                <c:pt idx="1585">
                  <c:v>8.5999999999999998E-4</c:v>
                </c:pt>
                <c:pt idx="1586">
                  <c:v>8.4000000000000003E-4</c:v>
                </c:pt>
                <c:pt idx="1587">
                  <c:v>8.2299999999999995E-4</c:v>
                </c:pt>
                <c:pt idx="1588">
                  <c:v>8.0599999999999997E-4</c:v>
                </c:pt>
                <c:pt idx="1589">
                  <c:v>7.9199999999999995E-4</c:v>
                </c:pt>
                <c:pt idx="1590">
                  <c:v>7.7899999999999996E-4</c:v>
                </c:pt>
                <c:pt idx="1591">
                  <c:v>7.6800000000000002E-4</c:v>
                </c:pt>
                <c:pt idx="1592">
                  <c:v>7.5799999999999999E-4</c:v>
                </c:pt>
                <c:pt idx="1593">
                  <c:v>7.5100000000000004E-4</c:v>
                </c:pt>
                <c:pt idx="1594">
                  <c:v>7.45E-4</c:v>
                </c:pt>
                <c:pt idx="1595">
                  <c:v>7.3999999999999999E-4</c:v>
                </c:pt>
                <c:pt idx="1596">
                  <c:v>7.3800000000000005E-4</c:v>
                </c:pt>
                <c:pt idx="1597">
                  <c:v>7.3700000000000002E-4</c:v>
                </c:pt>
                <c:pt idx="1598">
                  <c:v>7.3800000000000005E-4</c:v>
                </c:pt>
                <c:pt idx="1599">
                  <c:v>7.3999999999999999E-4</c:v>
                </c:pt>
                <c:pt idx="1600">
                  <c:v>7.45E-4</c:v>
                </c:pt>
                <c:pt idx="1601">
                  <c:v>7.5100000000000004E-4</c:v>
                </c:pt>
                <c:pt idx="1602">
                  <c:v>7.5799999999999999E-4</c:v>
                </c:pt>
                <c:pt idx="1603">
                  <c:v>7.6800000000000002E-4</c:v>
                </c:pt>
                <c:pt idx="1604">
                  <c:v>7.7899999999999996E-4</c:v>
                </c:pt>
                <c:pt idx="1605">
                  <c:v>7.9199999999999995E-4</c:v>
                </c:pt>
                <c:pt idx="1606">
                  <c:v>8.0599999999999997E-4</c:v>
                </c:pt>
                <c:pt idx="1607">
                  <c:v>8.2299999999999995E-4</c:v>
                </c:pt>
                <c:pt idx="1608">
                  <c:v>8.4000000000000003E-4</c:v>
                </c:pt>
                <c:pt idx="1609">
                  <c:v>8.5999999999999998E-4</c:v>
                </c:pt>
                <c:pt idx="1610">
                  <c:v>8.8199999999999997E-4</c:v>
                </c:pt>
                <c:pt idx="1611">
                  <c:v>9.0499999999999999E-4</c:v>
                </c:pt>
                <c:pt idx="1612">
                  <c:v>9.2900000000000003E-4</c:v>
                </c:pt>
                <c:pt idx="1613">
                  <c:v>9.5600000000000004E-4</c:v>
                </c:pt>
                <c:pt idx="1614">
                  <c:v>9.8400000000000007E-4</c:v>
                </c:pt>
                <c:pt idx="1615">
                  <c:v>1.0139999999999999E-3</c:v>
                </c:pt>
                <c:pt idx="1616">
                  <c:v>1.0460000000000001E-3</c:v>
                </c:pt>
                <c:pt idx="1617">
                  <c:v>1.0790000000000001E-3</c:v>
                </c:pt>
                <c:pt idx="1618">
                  <c:v>1.114E-3</c:v>
                </c:pt>
                <c:pt idx="1619">
                  <c:v>1.1509999999999999E-3</c:v>
                </c:pt>
                <c:pt idx="1620">
                  <c:v>1.189E-3</c:v>
                </c:pt>
                <c:pt idx="1621">
                  <c:v>1.23E-3</c:v>
                </c:pt>
                <c:pt idx="1622">
                  <c:v>1.2719999999999999E-3</c:v>
                </c:pt>
                <c:pt idx="1623">
                  <c:v>1.315E-3</c:v>
                </c:pt>
                <c:pt idx="1624">
                  <c:v>1.3600000000000001E-3</c:v>
                </c:pt>
                <c:pt idx="1625">
                  <c:v>1.408E-3</c:v>
                </c:pt>
                <c:pt idx="1626">
                  <c:v>1.456E-3</c:v>
                </c:pt>
                <c:pt idx="1627">
                  <c:v>1.5070000000000001E-3</c:v>
                </c:pt>
                <c:pt idx="1628">
                  <c:v>1.5590000000000001E-3</c:v>
                </c:pt>
                <c:pt idx="1629">
                  <c:v>1.6130000000000001E-3</c:v>
                </c:pt>
                <c:pt idx="1630">
                  <c:v>1.668E-3</c:v>
                </c:pt>
                <c:pt idx="1631">
                  <c:v>1.7260000000000001E-3</c:v>
                </c:pt>
                <c:pt idx="1632">
                  <c:v>1.668E-3</c:v>
                </c:pt>
                <c:pt idx="1633">
                  <c:v>1.6130000000000001E-3</c:v>
                </c:pt>
                <c:pt idx="1634">
                  <c:v>1.5590000000000001E-3</c:v>
                </c:pt>
                <c:pt idx="1635">
                  <c:v>1.5070000000000001E-3</c:v>
                </c:pt>
                <c:pt idx="1636">
                  <c:v>1.456E-3</c:v>
                </c:pt>
                <c:pt idx="1637">
                  <c:v>1.408E-3</c:v>
                </c:pt>
                <c:pt idx="1638">
                  <c:v>1.3600000000000001E-3</c:v>
                </c:pt>
                <c:pt idx="1639">
                  <c:v>1.315E-3</c:v>
                </c:pt>
                <c:pt idx="1640">
                  <c:v>1.2719999999999999E-3</c:v>
                </c:pt>
                <c:pt idx="1641">
                  <c:v>1.23E-3</c:v>
                </c:pt>
                <c:pt idx="1642">
                  <c:v>1.189E-3</c:v>
                </c:pt>
                <c:pt idx="1643">
                  <c:v>1.1509999999999999E-3</c:v>
                </c:pt>
                <c:pt idx="1644">
                  <c:v>1.114E-3</c:v>
                </c:pt>
                <c:pt idx="1645">
                  <c:v>1.0790000000000001E-3</c:v>
                </c:pt>
                <c:pt idx="1646">
                  <c:v>1.0460000000000001E-3</c:v>
                </c:pt>
                <c:pt idx="1647">
                  <c:v>1.0139999999999999E-3</c:v>
                </c:pt>
                <c:pt idx="1648">
                  <c:v>9.8400000000000007E-4</c:v>
                </c:pt>
                <c:pt idx="1649">
                  <c:v>9.5600000000000004E-4</c:v>
                </c:pt>
                <c:pt idx="1650">
                  <c:v>9.2900000000000003E-4</c:v>
                </c:pt>
                <c:pt idx="1651">
                  <c:v>9.0499999999999999E-4</c:v>
                </c:pt>
                <c:pt idx="1652">
                  <c:v>8.8199999999999997E-4</c:v>
                </c:pt>
                <c:pt idx="1653">
                  <c:v>8.5999999999999998E-4</c:v>
                </c:pt>
                <c:pt idx="1654">
                  <c:v>8.4099999999999995E-4</c:v>
                </c:pt>
                <c:pt idx="1655">
                  <c:v>8.2299999999999995E-4</c:v>
                </c:pt>
                <c:pt idx="1656">
                  <c:v>8.0599999999999997E-4</c:v>
                </c:pt>
                <c:pt idx="1657">
                  <c:v>7.9199999999999995E-4</c:v>
                </c:pt>
                <c:pt idx="1658">
                  <c:v>7.7899999999999996E-4</c:v>
                </c:pt>
                <c:pt idx="1659">
                  <c:v>7.6800000000000002E-4</c:v>
                </c:pt>
                <c:pt idx="1660">
                  <c:v>7.5799999999999999E-4</c:v>
                </c:pt>
                <c:pt idx="1661">
                  <c:v>7.5100000000000004E-4</c:v>
                </c:pt>
                <c:pt idx="1662">
                  <c:v>7.45E-4</c:v>
                </c:pt>
                <c:pt idx="1663">
                  <c:v>7.3999999999999999E-4</c:v>
                </c:pt>
                <c:pt idx="1664">
                  <c:v>7.3800000000000005E-4</c:v>
                </c:pt>
                <c:pt idx="1665">
                  <c:v>7.3700000000000002E-4</c:v>
                </c:pt>
                <c:pt idx="1666">
                  <c:v>7.3800000000000005E-4</c:v>
                </c:pt>
                <c:pt idx="1667">
                  <c:v>7.3999999999999999E-4</c:v>
                </c:pt>
                <c:pt idx="1668">
                  <c:v>7.45E-4</c:v>
                </c:pt>
                <c:pt idx="1669">
                  <c:v>7.5100000000000004E-4</c:v>
                </c:pt>
                <c:pt idx="1670">
                  <c:v>7.5799999999999999E-4</c:v>
                </c:pt>
                <c:pt idx="1671">
                  <c:v>7.6800000000000002E-4</c:v>
                </c:pt>
                <c:pt idx="1672">
                  <c:v>7.7899999999999996E-4</c:v>
                </c:pt>
                <c:pt idx="1673">
                  <c:v>7.9199999999999995E-4</c:v>
                </c:pt>
                <c:pt idx="1674">
                  <c:v>8.0599999999999997E-4</c:v>
                </c:pt>
                <c:pt idx="1675">
                  <c:v>8.2299999999999995E-4</c:v>
                </c:pt>
                <c:pt idx="1676">
                  <c:v>8.4099999999999995E-4</c:v>
                </c:pt>
                <c:pt idx="1677">
                  <c:v>8.5999999999999998E-4</c:v>
                </c:pt>
                <c:pt idx="1678">
                  <c:v>8.8199999999999997E-4</c:v>
                </c:pt>
                <c:pt idx="1679">
                  <c:v>9.0499999999999999E-4</c:v>
                </c:pt>
                <c:pt idx="1680">
                  <c:v>9.2900000000000003E-4</c:v>
                </c:pt>
                <c:pt idx="1681">
                  <c:v>9.5600000000000004E-4</c:v>
                </c:pt>
                <c:pt idx="1682">
                  <c:v>9.8400000000000007E-4</c:v>
                </c:pt>
                <c:pt idx="1683">
                  <c:v>1.0139999999999999E-3</c:v>
                </c:pt>
                <c:pt idx="1684">
                  <c:v>1.0460000000000001E-3</c:v>
                </c:pt>
                <c:pt idx="1685">
                  <c:v>1.0790000000000001E-3</c:v>
                </c:pt>
                <c:pt idx="1686">
                  <c:v>1.114E-3</c:v>
                </c:pt>
                <c:pt idx="1687">
                  <c:v>1.1509999999999999E-3</c:v>
                </c:pt>
                <c:pt idx="1688">
                  <c:v>1.189E-3</c:v>
                </c:pt>
                <c:pt idx="1689">
                  <c:v>1.23E-3</c:v>
                </c:pt>
                <c:pt idx="1690">
                  <c:v>1.2719999999999999E-3</c:v>
                </c:pt>
                <c:pt idx="1691">
                  <c:v>1.315E-3</c:v>
                </c:pt>
                <c:pt idx="1692">
                  <c:v>1.361E-3</c:v>
                </c:pt>
                <c:pt idx="1693">
                  <c:v>1.408E-3</c:v>
                </c:pt>
                <c:pt idx="1694">
                  <c:v>1.456E-3</c:v>
                </c:pt>
                <c:pt idx="1695">
                  <c:v>1.5070000000000001E-3</c:v>
                </c:pt>
                <c:pt idx="1696">
                  <c:v>1.5590000000000001E-3</c:v>
                </c:pt>
                <c:pt idx="1697">
                  <c:v>1.6130000000000001E-3</c:v>
                </c:pt>
                <c:pt idx="1698">
                  <c:v>1.668E-3</c:v>
                </c:pt>
                <c:pt idx="1699">
                  <c:v>1.7260000000000001E-3</c:v>
                </c:pt>
                <c:pt idx="1700">
                  <c:v>1.668E-3</c:v>
                </c:pt>
                <c:pt idx="1701">
                  <c:v>1.6130000000000001E-3</c:v>
                </c:pt>
                <c:pt idx="1702">
                  <c:v>1.5590000000000001E-3</c:v>
                </c:pt>
                <c:pt idx="1703">
                  <c:v>1.5070000000000001E-3</c:v>
                </c:pt>
                <c:pt idx="1704">
                  <c:v>1.456E-3</c:v>
                </c:pt>
                <c:pt idx="1705">
                  <c:v>1.408E-3</c:v>
                </c:pt>
                <c:pt idx="1706">
                  <c:v>1.361E-3</c:v>
                </c:pt>
                <c:pt idx="1707">
                  <c:v>1.315E-3</c:v>
                </c:pt>
                <c:pt idx="1708">
                  <c:v>1.2719999999999999E-3</c:v>
                </c:pt>
                <c:pt idx="1709">
                  <c:v>1.23E-3</c:v>
                </c:pt>
                <c:pt idx="1710">
                  <c:v>1.189E-3</c:v>
                </c:pt>
                <c:pt idx="1711">
                  <c:v>1.1509999999999999E-3</c:v>
                </c:pt>
                <c:pt idx="1712">
                  <c:v>1.114E-3</c:v>
                </c:pt>
                <c:pt idx="1713">
                  <c:v>1.0790000000000001E-3</c:v>
                </c:pt>
                <c:pt idx="1714">
                  <c:v>1.0460000000000001E-3</c:v>
                </c:pt>
                <c:pt idx="1715">
                  <c:v>1.0139999999999999E-3</c:v>
                </c:pt>
                <c:pt idx="1716">
                  <c:v>9.8400000000000007E-4</c:v>
                </c:pt>
                <c:pt idx="1717">
                  <c:v>9.5600000000000004E-4</c:v>
                </c:pt>
                <c:pt idx="1718">
                  <c:v>9.3000000000000005E-4</c:v>
                </c:pt>
                <c:pt idx="1719">
                  <c:v>9.0499999999999999E-4</c:v>
                </c:pt>
                <c:pt idx="1720">
                  <c:v>8.8199999999999997E-4</c:v>
                </c:pt>
                <c:pt idx="1721">
                  <c:v>8.5999999999999998E-4</c:v>
                </c:pt>
                <c:pt idx="1722">
                  <c:v>8.4099999999999995E-4</c:v>
                </c:pt>
                <c:pt idx="1723">
                  <c:v>8.2299999999999995E-4</c:v>
                </c:pt>
                <c:pt idx="1724">
                  <c:v>8.0599999999999997E-4</c:v>
                </c:pt>
                <c:pt idx="1725">
                  <c:v>7.9199999999999995E-4</c:v>
                </c:pt>
                <c:pt idx="1726">
                  <c:v>7.7899999999999996E-4</c:v>
                </c:pt>
                <c:pt idx="1727">
                  <c:v>7.6800000000000002E-4</c:v>
                </c:pt>
                <c:pt idx="1728">
                  <c:v>7.5799999999999999E-4</c:v>
                </c:pt>
                <c:pt idx="1729">
                  <c:v>7.5100000000000004E-4</c:v>
                </c:pt>
                <c:pt idx="1730">
                  <c:v>7.45E-4</c:v>
                </c:pt>
                <c:pt idx="1731">
                  <c:v>7.3999999999999999E-4</c:v>
                </c:pt>
                <c:pt idx="1732">
                  <c:v>7.3800000000000005E-4</c:v>
                </c:pt>
                <c:pt idx="1733">
                  <c:v>7.3700000000000002E-4</c:v>
                </c:pt>
                <c:pt idx="1734">
                  <c:v>7.3800000000000005E-4</c:v>
                </c:pt>
                <c:pt idx="1735">
                  <c:v>7.3999999999999999E-4</c:v>
                </c:pt>
                <c:pt idx="1736">
                  <c:v>7.45E-4</c:v>
                </c:pt>
                <c:pt idx="1737">
                  <c:v>7.5100000000000004E-4</c:v>
                </c:pt>
                <c:pt idx="1738">
                  <c:v>7.5799999999999999E-4</c:v>
                </c:pt>
                <c:pt idx="1739">
                  <c:v>7.6800000000000002E-4</c:v>
                </c:pt>
                <c:pt idx="1740">
                  <c:v>7.7899999999999996E-4</c:v>
                </c:pt>
                <c:pt idx="1741">
                  <c:v>7.9199999999999995E-4</c:v>
                </c:pt>
                <c:pt idx="1742">
                  <c:v>8.0599999999999997E-4</c:v>
                </c:pt>
                <c:pt idx="1743">
                  <c:v>8.2299999999999995E-4</c:v>
                </c:pt>
                <c:pt idx="1744">
                  <c:v>8.4000000000000003E-4</c:v>
                </c:pt>
                <c:pt idx="1745">
                  <c:v>8.5999999999999998E-4</c:v>
                </c:pt>
                <c:pt idx="1746">
                  <c:v>8.8199999999999997E-4</c:v>
                </c:pt>
                <c:pt idx="1747">
                  <c:v>9.0499999999999999E-4</c:v>
                </c:pt>
                <c:pt idx="1748">
                  <c:v>9.2900000000000003E-4</c:v>
                </c:pt>
                <c:pt idx="1749">
                  <c:v>9.5600000000000004E-4</c:v>
                </c:pt>
                <c:pt idx="1750">
                  <c:v>9.8400000000000007E-4</c:v>
                </c:pt>
                <c:pt idx="1751">
                  <c:v>1.0139999999999999E-3</c:v>
                </c:pt>
                <c:pt idx="1752">
                  <c:v>1.0460000000000001E-3</c:v>
                </c:pt>
                <c:pt idx="1753">
                  <c:v>1.0790000000000001E-3</c:v>
                </c:pt>
                <c:pt idx="1754">
                  <c:v>1.114E-3</c:v>
                </c:pt>
                <c:pt idx="1755">
                  <c:v>1.1509999999999999E-3</c:v>
                </c:pt>
                <c:pt idx="1756">
                  <c:v>1.189E-3</c:v>
                </c:pt>
                <c:pt idx="1757">
                  <c:v>1.23E-3</c:v>
                </c:pt>
                <c:pt idx="1758">
                  <c:v>1.2719999999999999E-3</c:v>
                </c:pt>
                <c:pt idx="1759">
                  <c:v>1.315E-3</c:v>
                </c:pt>
                <c:pt idx="1760">
                  <c:v>1.361E-3</c:v>
                </c:pt>
                <c:pt idx="1761">
                  <c:v>1.408E-3</c:v>
                </c:pt>
                <c:pt idx="1762">
                  <c:v>1.456E-3</c:v>
                </c:pt>
                <c:pt idx="1763">
                  <c:v>1.5070000000000001E-3</c:v>
                </c:pt>
                <c:pt idx="1764">
                  <c:v>1.5590000000000001E-3</c:v>
                </c:pt>
                <c:pt idx="1765">
                  <c:v>1.6130000000000001E-3</c:v>
                </c:pt>
                <c:pt idx="1766">
                  <c:v>1.668E-3</c:v>
                </c:pt>
                <c:pt idx="1767">
                  <c:v>1.7260000000000001E-3</c:v>
                </c:pt>
                <c:pt idx="1768">
                  <c:v>1.6689999999999999E-3</c:v>
                </c:pt>
                <c:pt idx="1769">
                  <c:v>1.614E-3</c:v>
                </c:pt>
                <c:pt idx="1770">
                  <c:v>1.56E-3</c:v>
                </c:pt>
                <c:pt idx="1771">
                  <c:v>1.508E-3</c:v>
                </c:pt>
                <c:pt idx="1772">
                  <c:v>1.4580000000000001E-3</c:v>
                </c:pt>
                <c:pt idx="1773">
                  <c:v>1.41E-3</c:v>
                </c:pt>
                <c:pt idx="1774">
                  <c:v>1.3630000000000001E-3</c:v>
                </c:pt>
                <c:pt idx="1775">
                  <c:v>1.3190000000000001E-3</c:v>
                </c:pt>
                <c:pt idx="1776">
                  <c:v>1.2750000000000001E-3</c:v>
                </c:pt>
                <c:pt idx="1777">
                  <c:v>1.2340000000000001E-3</c:v>
                </c:pt>
                <c:pt idx="1778">
                  <c:v>1.194E-3</c:v>
                </c:pt>
                <c:pt idx="1779">
                  <c:v>1.1559999999999999E-3</c:v>
                </c:pt>
                <c:pt idx="1780">
                  <c:v>1.1199999999999999E-3</c:v>
                </c:pt>
                <c:pt idx="1781">
                  <c:v>1.085E-3</c:v>
                </c:pt>
                <c:pt idx="1782">
                  <c:v>1.052E-3</c:v>
                </c:pt>
                <c:pt idx="1783">
                  <c:v>1.021E-3</c:v>
                </c:pt>
                <c:pt idx="1784">
                  <c:v>9.9099999999999991E-4</c:v>
                </c:pt>
                <c:pt idx="1785">
                  <c:v>9.6299999999999999E-4</c:v>
                </c:pt>
                <c:pt idx="1786">
                  <c:v>9.3700000000000001E-4</c:v>
                </c:pt>
                <c:pt idx="1787">
                  <c:v>9.1299999999999997E-4</c:v>
                </c:pt>
                <c:pt idx="1788">
                  <c:v>8.8999999999999995E-4</c:v>
                </c:pt>
                <c:pt idx="1789">
                  <c:v>8.6899999999999998E-4</c:v>
                </c:pt>
                <c:pt idx="1790">
                  <c:v>8.4999999999999995E-4</c:v>
                </c:pt>
                <c:pt idx="1791">
                  <c:v>8.3299999999999997E-4</c:v>
                </c:pt>
                <c:pt idx="1792">
                  <c:v>8.1700000000000002E-4</c:v>
                </c:pt>
                <c:pt idx="1793">
                  <c:v>8.03E-4</c:v>
                </c:pt>
                <c:pt idx="1794">
                  <c:v>7.9000000000000001E-4</c:v>
                </c:pt>
                <c:pt idx="1795">
                  <c:v>7.7999999999999999E-4</c:v>
                </c:pt>
                <c:pt idx="1796">
                  <c:v>7.7099999999999998E-4</c:v>
                </c:pt>
                <c:pt idx="1797">
                  <c:v>7.6300000000000001E-4</c:v>
                </c:pt>
                <c:pt idx="1798">
                  <c:v>7.5799999999999999E-4</c:v>
                </c:pt>
                <c:pt idx="1799">
                  <c:v>7.54E-4</c:v>
                </c:pt>
                <c:pt idx="1800">
                  <c:v>7.5199999999999996E-4</c:v>
                </c:pt>
                <c:pt idx="1801">
                  <c:v>7.5100000000000004E-4</c:v>
                </c:pt>
                <c:pt idx="1802">
                  <c:v>7.5299999999999998E-4</c:v>
                </c:pt>
                <c:pt idx="1803">
                  <c:v>7.5600000000000005E-4</c:v>
                </c:pt>
                <c:pt idx="1804">
                  <c:v>7.6000000000000004E-4</c:v>
                </c:pt>
                <c:pt idx="1805">
                  <c:v>7.67E-4</c:v>
                </c:pt>
                <c:pt idx="1806">
                  <c:v>7.7499999999999997E-4</c:v>
                </c:pt>
                <c:pt idx="1807">
                  <c:v>7.85E-4</c:v>
                </c:pt>
                <c:pt idx="1808">
                  <c:v>7.9600000000000005E-4</c:v>
                </c:pt>
                <c:pt idx="1809">
                  <c:v>8.0900000000000004E-4</c:v>
                </c:pt>
                <c:pt idx="1810">
                  <c:v>8.2399999999999997E-4</c:v>
                </c:pt>
                <c:pt idx="1811">
                  <c:v>8.4099999999999995E-4</c:v>
                </c:pt>
                <c:pt idx="1812">
                  <c:v>8.5899999999999995E-4</c:v>
                </c:pt>
                <c:pt idx="1813">
                  <c:v>8.8000000000000003E-4</c:v>
                </c:pt>
                <c:pt idx="1814">
                  <c:v>9.01E-4</c:v>
                </c:pt>
                <c:pt idx="1815">
                  <c:v>9.2500000000000004E-4</c:v>
                </c:pt>
                <c:pt idx="1816">
                  <c:v>9.5E-4</c:v>
                </c:pt>
                <c:pt idx="1817">
                  <c:v>9.77E-4</c:v>
                </c:pt>
                <c:pt idx="1818">
                  <c:v>1.0059999999999999E-3</c:v>
                </c:pt>
                <c:pt idx="1819">
                  <c:v>1.036E-3</c:v>
                </c:pt>
                <c:pt idx="1820">
                  <c:v>1.0679999999999999E-3</c:v>
                </c:pt>
                <c:pt idx="1821">
                  <c:v>1.1019999999999999E-3</c:v>
                </c:pt>
                <c:pt idx="1822">
                  <c:v>1.137E-3</c:v>
                </c:pt>
                <c:pt idx="1823">
                  <c:v>1.1739999999999999E-3</c:v>
                </c:pt>
                <c:pt idx="1824">
                  <c:v>1.2130000000000001E-3</c:v>
                </c:pt>
                <c:pt idx="1825">
                  <c:v>1.2539999999999999E-3</c:v>
                </c:pt>
                <c:pt idx="1826">
                  <c:v>1.2960000000000001E-3</c:v>
                </c:pt>
                <c:pt idx="1827">
                  <c:v>1.34E-3</c:v>
                </c:pt>
                <c:pt idx="1828">
                  <c:v>1.3860000000000001E-3</c:v>
                </c:pt>
                <c:pt idx="1829">
                  <c:v>1.4339999999999999E-3</c:v>
                </c:pt>
                <c:pt idx="1830">
                  <c:v>1.4829999999999999E-3</c:v>
                </c:pt>
                <c:pt idx="1831">
                  <c:v>1.534E-3</c:v>
                </c:pt>
                <c:pt idx="1832">
                  <c:v>1.586E-3</c:v>
                </c:pt>
                <c:pt idx="1833">
                  <c:v>1.6410000000000001E-3</c:v>
                </c:pt>
                <c:pt idx="1834">
                  <c:v>1.6819999999999999E-3</c:v>
                </c:pt>
                <c:pt idx="1835">
                  <c:v>1.7260000000000001E-3</c:v>
                </c:pt>
                <c:pt idx="1836">
                  <c:v>1.67E-3</c:v>
                </c:pt>
                <c:pt idx="1837">
                  <c:v>1.616E-3</c:v>
                </c:pt>
                <c:pt idx="1838">
                  <c:v>1.5640000000000001E-3</c:v>
                </c:pt>
                <c:pt idx="1839">
                  <c:v>1.5139999999999999E-3</c:v>
                </c:pt>
                <c:pt idx="1840">
                  <c:v>1.4649999999999999E-3</c:v>
                </c:pt>
                <c:pt idx="1841">
                  <c:v>1.418E-3</c:v>
                </c:pt>
                <c:pt idx="1842">
                  <c:v>1.3730000000000001E-3</c:v>
                </c:pt>
                <c:pt idx="1843">
                  <c:v>1.3290000000000001E-3</c:v>
                </c:pt>
                <c:pt idx="1844">
                  <c:v>1.2869999999999999E-3</c:v>
                </c:pt>
                <c:pt idx="1845">
                  <c:v>1.2470000000000001E-3</c:v>
                </c:pt>
                <c:pt idx="1846">
                  <c:v>1.209E-3</c:v>
                </c:pt>
                <c:pt idx="1847">
                  <c:v>1.1720000000000001E-3</c:v>
                </c:pt>
                <c:pt idx="1848">
                  <c:v>1.137E-3</c:v>
                </c:pt>
                <c:pt idx="1849">
                  <c:v>1.103E-3</c:v>
                </c:pt>
                <c:pt idx="1850">
                  <c:v>1.072E-3</c:v>
                </c:pt>
                <c:pt idx="1851">
                  <c:v>1.042E-3</c:v>
                </c:pt>
                <c:pt idx="1852">
                  <c:v>1.0139999999999999E-3</c:v>
                </c:pt>
                <c:pt idx="1853">
                  <c:v>9.8700000000000003E-4</c:v>
                </c:pt>
                <c:pt idx="1854">
                  <c:v>9.6199999999999996E-4</c:v>
                </c:pt>
                <c:pt idx="1855">
                  <c:v>9.3899999999999995E-4</c:v>
                </c:pt>
                <c:pt idx="1856">
                  <c:v>9.1799999999999998E-4</c:v>
                </c:pt>
                <c:pt idx="1857">
                  <c:v>8.9800000000000004E-4</c:v>
                </c:pt>
                <c:pt idx="1858">
                  <c:v>8.8000000000000003E-4</c:v>
                </c:pt>
                <c:pt idx="1859">
                  <c:v>8.6399999999999997E-4</c:v>
                </c:pt>
                <c:pt idx="1860">
                  <c:v>8.4999999999999995E-4</c:v>
                </c:pt>
                <c:pt idx="1861">
                  <c:v>8.3699999999999996E-4</c:v>
                </c:pt>
                <c:pt idx="1862">
                  <c:v>8.2600000000000002E-4</c:v>
                </c:pt>
                <c:pt idx="1863">
                  <c:v>8.1599999999999999E-4</c:v>
                </c:pt>
                <c:pt idx="1864">
                  <c:v>8.0900000000000004E-4</c:v>
                </c:pt>
                <c:pt idx="1865">
                  <c:v>8.03E-4</c:v>
                </c:pt>
                <c:pt idx="1866">
                  <c:v>7.9900000000000001E-4</c:v>
                </c:pt>
                <c:pt idx="1867">
                  <c:v>7.9600000000000005E-4</c:v>
                </c:pt>
                <c:pt idx="1868">
                  <c:v>7.9500000000000003E-4</c:v>
                </c:pt>
                <c:pt idx="1869">
                  <c:v>7.9600000000000005E-4</c:v>
                </c:pt>
                <c:pt idx="1870">
                  <c:v>7.9900000000000001E-4</c:v>
                </c:pt>
                <c:pt idx="1871">
                  <c:v>8.03E-4</c:v>
                </c:pt>
                <c:pt idx="1872">
                  <c:v>8.0900000000000004E-4</c:v>
                </c:pt>
                <c:pt idx="1873">
                  <c:v>8.1700000000000002E-4</c:v>
                </c:pt>
                <c:pt idx="1874">
                  <c:v>8.2600000000000002E-4</c:v>
                </c:pt>
                <c:pt idx="1875">
                  <c:v>8.3699999999999996E-4</c:v>
                </c:pt>
                <c:pt idx="1876">
                  <c:v>8.4999999999999995E-4</c:v>
                </c:pt>
                <c:pt idx="1877">
                  <c:v>8.6499999999999999E-4</c:v>
                </c:pt>
                <c:pt idx="1878">
                  <c:v>8.8099999999999995E-4</c:v>
                </c:pt>
                <c:pt idx="1879">
                  <c:v>8.9899999999999995E-4</c:v>
                </c:pt>
                <c:pt idx="1880">
                  <c:v>9.19E-4</c:v>
                </c:pt>
                <c:pt idx="1881">
                  <c:v>9.3999999999999997E-4</c:v>
                </c:pt>
                <c:pt idx="1882">
                  <c:v>9.6299999999999999E-4</c:v>
                </c:pt>
                <c:pt idx="1883">
                  <c:v>9.8799999999999995E-4</c:v>
                </c:pt>
                <c:pt idx="1884">
                  <c:v>1.0150000000000001E-3</c:v>
                </c:pt>
                <c:pt idx="1885">
                  <c:v>1.0430000000000001E-3</c:v>
                </c:pt>
                <c:pt idx="1886">
                  <c:v>1.073E-3</c:v>
                </c:pt>
                <c:pt idx="1887">
                  <c:v>1.1050000000000001E-3</c:v>
                </c:pt>
                <c:pt idx="1888">
                  <c:v>1.1379999999999999E-3</c:v>
                </c:pt>
                <c:pt idx="1889">
                  <c:v>1.173E-3</c:v>
                </c:pt>
                <c:pt idx="1890">
                  <c:v>1.2099999999999999E-3</c:v>
                </c:pt>
                <c:pt idx="1891">
                  <c:v>1.248E-3</c:v>
                </c:pt>
                <c:pt idx="1892">
                  <c:v>1.2880000000000001E-3</c:v>
                </c:pt>
                <c:pt idx="1893">
                  <c:v>1.33E-3</c:v>
                </c:pt>
                <c:pt idx="1894">
                  <c:v>1.374E-3</c:v>
                </c:pt>
                <c:pt idx="1895">
                  <c:v>1.4189999999999999E-3</c:v>
                </c:pt>
                <c:pt idx="1896">
                  <c:v>1.467E-3</c:v>
                </c:pt>
                <c:pt idx="1897">
                  <c:v>1.5150000000000001E-3</c:v>
                </c:pt>
                <c:pt idx="1898">
                  <c:v>1.549E-3</c:v>
                </c:pt>
                <c:pt idx="1899">
                  <c:v>1.5839999999999999E-3</c:v>
                </c:pt>
                <c:pt idx="1900">
                  <c:v>1.621E-3</c:v>
                </c:pt>
                <c:pt idx="1901">
                  <c:v>1.6590000000000001E-3</c:v>
                </c:pt>
                <c:pt idx="1902">
                  <c:v>1.6919999999999999E-3</c:v>
                </c:pt>
                <c:pt idx="1903">
                  <c:v>1.7260000000000001E-3</c:v>
                </c:pt>
                <c:pt idx="1904">
                  <c:v>1.6739999999999999E-3</c:v>
                </c:pt>
                <c:pt idx="1905">
                  <c:v>1.624E-3</c:v>
                </c:pt>
                <c:pt idx="1906">
                  <c:v>1.5759999999999999E-3</c:v>
                </c:pt>
                <c:pt idx="1907">
                  <c:v>1.529E-3</c:v>
                </c:pt>
                <c:pt idx="1908">
                  <c:v>1.4840000000000001E-3</c:v>
                </c:pt>
                <c:pt idx="1909">
                  <c:v>1.441E-3</c:v>
                </c:pt>
                <c:pt idx="1910">
                  <c:v>1.3990000000000001E-3</c:v>
                </c:pt>
                <c:pt idx="1911">
                  <c:v>1.3600000000000001E-3</c:v>
                </c:pt>
                <c:pt idx="1912">
                  <c:v>1.322E-3</c:v>
                </c:pt>
                <c:pt idx="1913">
                  <c:v>1.2849999999999999E-3</c:v>
                </c:pt>
                <c:pt idx="1914">
                  <c:v>1.25E-3</c:v>
                </c:pt>
                <c:pt idx="1915">
                  <c:v>1.217E-3</c:v>
                </c:pt>
                <c:pt idx="1916">
                  <c:v>1.186E-3</c:v>
                </c:pt>
                <c:pt idx="1917">
                  <c:v>1.157E-3</c:v>
                </c:pt>
                <c:pt idx="1918">
                  <c:v>1.129E-3</c:v>
                </c:pt>
                <c:pt idx="1919">
                  <c:v>1.103E-3</c:v>
                </c:pt>
                <c:pt idx="1920">
                  <c:v>1.078E-3</c:v>
                </c:pt>
                <c:pt idx="1921">
                  <c:v>1.0560000000000001E-3</c:v>
                </c:pt>
                <c:pt idx="1922">
                  <c:v>1.0349999999999999E-3</c:v>
                </c:pt>
                <c:pt idx="1923">
                  <c:v>1.016E-3</c:v>
                </c:pt>
                <c:pt idx="1924">
                  <c:v>9.9799999999999997E-4</c:v>
                </c:pt>
                <c:pt idx="1925">
                  <c:v>9.8200000000000002E-4</c:v>
                </c:pt>
                <c:pt idx="1926">
                  <c:v>9.68E-4</c:v>
                </c:pt>
                <c:pt idx="1927">
                  <c:v>9.5600000000000004E-4</c:v>
                </c:pt>
                <c:pt idx="1928">
                  <c:v>9.4499999999999998E-4</c:v>
                </c:pt>
                <c:pt idx="1929">
                  <c:v>9.3599999999999998E-4</c:v>
                </c:pt>
                <c:pt idx="1930">
                  <c:v>9.2900000000000003E-4</c:v>
                </c:pt>
                <c:pt idx="1931">
                  <c:v>9.2299999999999999E-4</c:v>
                </c:pt>
                <c:pt idx="1932">
                  <c:v>9.19E-4</c:v>
                </c:pt>
                <c:pt idx="1933">
                  <c:v>9.1699999999999995E-4</c:v>
                </c:pt>
                <c:pt idx="1934">
                  <c:v>9.1699999999999995E-4</c:v>
                </c:pt>
                <c:pt idx="1935">
                  <c:v>9.1799999999999998E-4</c:v>
                </c:pt>
                <c:pt idx="1936">
                  <c:v>9.2100000000000005E-4</c:v>
                </c:pt>
                <c:pt idx="1937">
                  <c:v>9.2500000000000004E-4</c:v>
                </c:pt>
                <c:pt idx="1938">
                  <c:v>9.3199999999999999E-4</c:v>
                </c:pt>
                <c:pt idx="1939">
                  <c:v>9.3999999999999997E-4</c:v>
                </c:pt>
                <c:pt idx="1940">
                  <c:v>9.5E-4</c:v>
                </c:pt>
                <c:pt idx="1941">
                  <c:v>9.6100000000000005E-4</c:v>
                </c:pt>
                <c:pt idx="1942">
                  <c:v>9.7499999999999996E-4</c:v>
                </c:pt>
                <c:pt idx="1943">
                  <c:v>9.8999999999999999E-4</c:v>
                </c:pt>
                <c:pt idx="1944">
                  <c:v>1.0059999999999999E-3</c:v>
                </c:pt>
                <c:pt idx="1945">
                  <c:v>1.0250000000000001E-3</c:v>
                </c:pt>
                <c:pt idx="1946">
                  <c:v>1.0449999999999999E-3</c:v>
                </c:pt>
                <c:pt idx="1947">
                  <c:v>1.0660000000000001E-3</c:v>
                </c:pt>
                <c:pt idx="1948">
                  <c:v>1.09E-3</c:v>
                </c:pt>
                <c:pt idx="1949">
                  <c:v>1.1150000000000001E-3</c:v>
                </c:pt>
                <c:pt idx="1950">
                  <c:v>1.142E-3</c:v>
                </c:pt>
                <c:pt idx="1951">
                  <c:v>1.1709999999999999E-3</c:v>
                </c:pt>
                <c:pt idx="1952">
                  <c:v>1.201E-3</c:v>
                </c:pt>
                <c:pt idx="1953">
                  <c:v>1.2329999999999999E-3</c:v>
                </c:pt>
                <c:pt idx="1954">
                  <c:v>1.2669999999999999E-3</c:v>
                </c:pt>
                <c:pt idx="1955">
                  <c:v>1.302E-3</c:v>
                </c:pt>
                <c:pt idx="1956">
                  <c:v>1.34E-3</c:v>
                </c:pt>
                <c:pt idx="1957">
                  <c:v>1.3780000000000001E-3</c:v>
                </c:pt>
                <c:pt idx="1958">
                  <c:v>1.4189999999999999E-3</c:v>
                </c:pt>
                <c:pt idx="1959">
                  <c:v>1.4610000000000001E-3</c:v>
                </c:pt>
                <c:pt idx="1960">
                  <c:v>1.49E-3</c:v>
                </c:pt>
                <c:pt idx="1961">
                  <c:v>1.5200000000000001E-3</c:v>
                </c:pt>
                <c:pt idx="1962">
                  <c:v>1.552E-3</c:v>
                </c:pt>
                <c:pt idx="1963">
                  <c:v>1.585E-3</c:v>
                </c:pt>
                <c:pt idx="1964">
                  <c:v>1.621E-3</c:v>
                </c:pt>
                <c:pt idx="1965">
                  <c:v>1.647E-3</c:v>
                </c:pt>
                <c:pt idx="1966">
                  <c:v>1.6750000000000001E-3</c:v>
                </c:pt>
                <c:pt idx="1967">
                  <c:v>1.704E-3</c:v>
                </c:pt>
                <c:pt idx="1968">
                  <c:v>1.735E-3</c:v>
                </c:pt>
                <c:pt idx="1969">
                  <c:v>1.768E-3</c:v>
                </c:pt>
                <c:pt idx="1970">
                  <c:v>1.7960000000000001E-3</c:v>
                </c:pt>
                <c:pt idx="1971">
                  <c:v>1.825E-3</c:v>
                </c:pt>
                <c:pt idx="1972">
                  <c:v>1.786E-3</c:v>
                </c:pt>
                <c:pt idx="1973">
                  <c:v>1.7489999999999999E-3</c:v>
                </c:pt>
                <c:pt idx="1974">
                  <c:v>1.7129999999999999E-3</c:v>
                </c:pt>
                <c:pt idx="1975">
                  <c:v>1.6789999999999999E-3</c:v>
                </c:pt>
                <c:pt idx="1976">
                  <c:v>1.647E-3</c:v>
                </c:pt>
                <c:pt idx="1977">
                  <c:v>1.616E-3</c:v>
                </c:pt>
                <c:pt idx="1978">
                  <c:v>1.588E-3</c:v>
                </c:pt>
                <c:pt idx="1979">
                  <c:v>1.5610000000000001E-3</c:v>
                </c:pt>
                <c:pt idx="1980">
                  <c:v>1.5349999999999999E-3</c:v>
                </c:pt>
                <c:pt idx="1981">
                  <c:v>1.5120000000000001E-3</c:v>
                </c:pt>
                <c:pt idx="1982">
                  <c:v>1.49E-3</c:v>
                </c:pt>
                <c:pt idx="1983">
                  <c:v>1.469E-3</c:v>
                </c:pt>
                <c:pt idx="1984">
                  <c:v>1.451E-3</c:v>
                </c:pt>
                <c:pt idx="1985">
                  <c:v>1.4339999999999999E-3</c:v>
                </c:pt>
                <c:pt idx="1986">
                  <c:v>1.4189999999999999E-3</c:v>
                </c:pt>
                <c:pt idx="1987">
                  <c:v>1.4059999999999999E-3</c:v>
                </c:pt>
                <c:pt idx="1988">
                  <c:v>1.3940000000000001E-3</c:v>
                </c:pt>
                <c:pt idx="1989">
                  <c:v>1.384E-3</c:v>
                </c:pt>
                <c:pt idx="1990">
                  <c:v>1.3760000000000001E-3</c:v>
                </c:pt>
                <c:pt idx="1991">
                  <c:v>1.369E-3</c:v>
                </c:pt>
                <c:pt idx="1992">
                  <c:v>1.364E-3</c:v>
                </c:pt>
                <c:pt idx="1993">
                  <c:v>1.361E-3</c:v>
                </c:pt>
                <c:pt idx="1994">
                  <c:v>1.3600000000000001E-3</c:v>
                </c:pt>
                <c:pt idx="1995">
                  <c:v>1.3600000000000001E-3</c:v>
                </c:pt>
                <c:pt idx="1996">
                  <c:v>1.3619999999999999E-3</c:v>
                </c:pt>
                <c:pt idx="1997">
                  <c:v>1.366E-3</c:v>
                </c:pt>
                <c:pt idx="1998">
                  <c:v>1.372E-3</c:v>
                </c:pt>
                <c:pt idx="1999">
                  <c:v>1.379E-3</c:v>
                </c:pt>
                <c:pt idx="2000">
                  <c:v>1.387E-3</c:v>
                </c:pt>
                <c:pt idx="2001">
                  <c:v>1.3979999999999999E-3</c:v>
                </c:pt>
                <c:pt idx="2002">
                  <c:v>1.41E-3</c:v>
                </c:pt>
                <c:pt idx="2003">
                  <c:v>1.4239999999999999E-3</c:v>
                </c:pt>
                <c:pt idx="2004">
                  <c:v>1.4400000000000001E-3</c:v>
                </c:pt>
                <c:pt idx="2005">
                  <c:v>1.457E-3</c:v>
                </c:pt>
                <c:pt idx="2006">
                  <c:v>1.477E-3</c:v>
                </c:pt>
                <c:pt idx="2007">
                  <c:v>1.4970000000000001E-3</c:v>
                </c:pt>
                <c:pt idx="2008">
                  <c:v>1.5200000000000001E-3</c:v>
                </c:pt>
                <c:pt idx="2009">
                  <c:v>1.544E-3</c:v>
                </c:pt>
                <c:pt idx="2010">
                  <c:v>1.57E-3</c:v>
                </c:pt>
                <c:pt idx="2011">
                  <c:v>1.598E-3</c:v>
                </c:pt>
                <c:pt idx="2012">
                  <c:v>1.627E-3</c:v>
                </c:pt>
                <c:pt idx="2013">
                  <c:v>1.658E-3</c:v>
                </c:pt>
                <c:pt idx="2014">
                  <c:v>1.691E-3</c:v>
                </c:pt>
                <c:pt idx="2015">
                  <c:v>1.7260000000000001E-3</c:v>
                </c:pt>
                <c:pt idx="2016">
                  <c:v>1.7390000000000001E-3</c:v>
                </c:pt>
                <c:pt idx="2017">
                  <c:v>1.755E-3</c:v>
                </c:pt>
                <c:pt idx="2018">
                  <c:v>1.771E-3</c:v>
                </c:pt>
                <c:pt idx="2019">
                  <c:v>1.7899999999999999E-3</c:v>
                </c:pt>
                <c:pt idx="2020">
                  <c:v>1.81E-3</c:v>
                </c:pt>
                <c:pt idx="2021">
                  <c:v>1.8209999999999999E-3</c:v>
                </c:pt>
                <c:pt idx="2022">
                  <c:v>1.833E-3</c:v>
                </c:pt>
                <c:pt idx="2023">
                  <c:v>1.8469999999999999E-3</c:v>
                </c:pt>
                <c:pt idx="2024">
                  <c:v>1.8630000000000001E-3</c:v>
                </c:pt>
                <c:pt idx="2025">
                  <c:v>1.8799999999999999E-3</c:v>
                </c:pt>
                <c:pt idx="2026">
                  <c:v>1.8890000000000001E-3</c:v>
                </c:pt>
                <c:pt idx="2027">
                  <c:v>1.8990000000000001E-3</c:v>
                </c:pt>
                <c:pt idx="2028">
                  <c:v>1.9109999999999999E-3</c:v>
                </c:pt>
                <c:pt idx="2029">
                  <c:v>1.9250000000000001E-3</c:v>
                </c:pt>
                <c:pt idx="2030">
                  <c:v>1.9400000000000001E-3</c:v>
                </c:pt>
                <c:pt idx="2031">
                  <c:v>1.957E-3</c:v>
                </c:pt>
                <c:pt idx="2032">
                  <c:v>1.9759999999999999E-3</c:v>
                </c:pt>
                <c:pt idx="2033">
                  <c:v>1.9889999999999999E-3</c:v>
                </c:pt>
                <c:pt idx="2034">
                  <c:v>2.0040000000000001E-3</c:v>
                </c:pt>
                <c:pt idx="2035">
                  <c:v>2.0200000000000001E-3</c:v>
                </c:pt>
                <c:pt idx="2036">
                  <c:v>2.0240000000000002E-3</c:v>
                </c:pt>
                <c:pt idx="2037">
                  <c:v>2.029E-3</c:v>
                </c:pt>
                <c:pt idx="2038">
                  <c:v>2.0370000000000002E-3</c:v>
                </c:pt>
                <c:pt idx="2039">
                  <c:v>2.0449999999999999E-3</c:v>
                </c:pt>
                <c:pt idx="2040">
                  <c:v>2.0019999999999999E-3</c:v>
                </c:pt>
                <c:pt idx="2041">
                  <c:v>1.9610000000000001E-3</c:v>
                </c:pt>
                <c:pt idx="2042">
                  <c:v>1.9220000000000001E-3</c:v>
                </c:pt>
                <c:pt idx="2043">
                  <c:v>1.884E-3</c:v>
                </c:pt>
                <c:pt idx="2044">
                  <c:v>1.8469999999999999E-3</c:v>
                </c:pt>
                <c:pt idx="2045">
                  <c:v>1.8129999999999999E-3</c:v>
                </c:pt>
                <c:pt idx="2046">
                  <c:v>1.7799999999999999E-3</c:v>
                </c:pt>
                <c:pt idx="2047">
                  <c:v>1.7489999999999999E-3</c:v>
                </c:pt>
                <c:pt idx="2048">
                  <c:v>1.72E-3</c:v>
                </c:pt>
                <c:pt idx="2049">
                  <c:v>1.6919999999999999E-3</c:v>
                </c:pt>
                <c:pt idx="2050">
                  <c:v>1.6659999999999999E-3</c:v>
                </c:pt>
                <c:pt idx="2051">
                  <c:v>1.642E-3</c:v>
                </c:pt>
                <c:pt idx="2052">
                  <c:v>1.6199999999999999E-3</c:v>
                </c:pt>
                <c:pt idx="2053">
                  <c:v>1.5989999999999999E-3</c:v>
                </c:pt>
                <c:pt idx="2054">
                  <c:v>1.58E-3</c:v>
                </c:pt>
                <c:pt idx="2055">
                  <c:v>1.562E-3</c:v>
                </c:pt>
                <c:pt idx="2056">
                  <c:v>1.547E-3</c:v>
                </c:pt>
                <c:pt idx="2057">
                  <c:v>1.5330000000000001E-3</c:v>
                </c:pt>
                <c:pt idx="2058">
                  <c:v>1.5200000000000001E-3</c:v>
                </c:pt>
                <c:pt idx="2059">
                  <c:v>1.5100000000000001E-3</c:v>
                </c:pt>
                <c:pt idx="2060">
                  <c:v>1.5009999999999999E-3</c:v>
                </c:pt>
                <c:pt idx="2061">
                  <c:v>1.4940000000000001E-3</c:v>
                </c:pt>
                <c:pt idx="2062">
                  <c:v>1.4890000000000001E-3</c:v>
                </c:pt>
                <c:pt idx="2063">
                  <c:v>1.485E-3</c:v>
                </c:pt>
                <c:pt idx="2064">
                  <c:v>1.4829999999999999E-3</c:v>
                </c:pt>
                <c:pt idx="2065">
                  <c:v>1.4829999999999999E-3</c:v>
                </c:pt>
                <c:pt idx="2066">
                  <c:v>1.4840000000000001E-3</c:v>
                </c:pt>
                <c:pt idx="2067">
                  <c:v>1.487E-3</c:v>
                </c:pt>
                <c:pt idx="2068">
                  <c:v>1.4920000000000001E-3</c:v>
                </c:pt>
                <c:pt idx="2069">
                  <c:v>1.4989999999999999E-3</c:v>
                </c:pt>
                <c:pt idx="2070">
                  <c:v>1.5070000000000001E-3</c:v>
                </c:pt>
                <c:pt idx="2071">
                  <c:v>1.5169999999999999E-3</c:v>
                </c:pt>
                <c:pt idx="2072">
                  <c:v>1.529E-3</c:v>
                </c:pt>
                <c:pt idx="2073">
                  <c:v>1.542E-3</c:v>
                </c:pt>
                <c:pt idx="2074">
                  <c:v>1.557E-3</c:v>
                </c:pt>
                <c:pt idx="2075">
                  <c:v>1.5740000000000001E-3</c:v>
                </c:pt>
                <c:pt idx="2076">
                  <c:v>1.593E-3</c:v>
                </c:pt>
                <c:pt idx="2077">
                  <c:v>1.6130000000000001E-3</c:v>
                </c:pt>
                <c:pt idx="2078">
                  <c:v>1.6119999999999999E-3</c:v>
                </c:pt>
                <c:pt idx="2079">
                  <c:v>1.6119999999999999E-3</c:v>
                </c:pt>
                <c:pt idx="2080">
                  <c:v>1.614E-3</c:v>
                </c:pt>
                <c:pt idx="2081">
                  <c:v>1.6180000000000001E-3</c:v>
                </c:pt>
                <c:pt idx="2082">
                  <c:v>1.624E-3</c:v>
                </c:pt>
                <c:pt idx="2083">
                  <c:v>1.6310000000000001E-3</c:v>
                </c:pt>
                <c:pt idx="2084">
                  <c:v>1.6310000000000001E-3</c:v>
                </c:pt>
                <c:pt idx="2085">
                  <c:v>1.6329999999999999E-3</c:v>
                </c:pt>
                <c:pt idx="2086">
                  <c:v>1.6360000000000001E-3</c:v>
                </c:pt>
                <c:pt idx="2087">
                  <c:v>1.6410000000000001E-3</c:v>
                </c:pt>
                <c:pt idx="2088">
                  <c:v>1.6479999999999999E-3</c:v>
                </c:pt>
                <c:pt idx="2089">
                  <c:v>1.6559999999999999E-3</c:v>
                </c:pt>
                <c:pt idx="2090">
                  <c:v>1.6659999999999999E-3</c:v>
                </c:pt>
                <c:pt idx="2091">
                  <c:v>1.665E-3</c:v>
                </c:pt>
                <c:pt idx="2092">
                  <c:v>1.6659999999999999E-3</c:v>
                </c:pt>
                <c:pt idx="2093">
                  <c:v>1.6689999999999999E-3</c:v>
                </c:pt>
                <c:pt idx="2094">
                  <c:v>1.6739999999999999E-3</c:v>
                </c:pt>
                <c:pt idx="2095">
                  <c:v>1.6800000000000001E-3</c:v>
                </c:pt>
                <c:pt idx="2096">
                  <c:v>1.688E-3</c:v>
                </c:pt>
                <c:pt idx="2097">
                  <c:v>1.6969999999999999E-3</c:v>
                </c:pt>
                <c:pt idx="2098">
                  <c:v>1.709E-3</c:v>
                </c:pt>
                <c:pt idx="2099">
                  <c:v>1.714E-3</c:v>
                </c:pt>
                <c:pt idx="2100">
                  <c:v>1.719E-3</c:v>
                </c:pt>
                <c:pt idx="2101">
                  <c:v>1.7260000000000001E-3</c:v>
                </c:pt>
                <c:pt idx="2102">
                  <c:v>1.735E-3</c:v>
                </c:pt>
                <c:pt idx="2103">
                  <c:v>1.745E-3</c:v>
                </c:pt>
                <c:pt idx="2104">
                  <c:v>1.7570000000000001E-3</c:v>
                </c:pt>
                <c:pt idx="2105">
                  <c:v>1.769E-3</c:v>
                </c:pt>
                <c:pt idx="2106">
                  <c:v>1.784E-3</c:v>
                </c:pt>
                <c:pt idx="2107">
                  <c:v>1.8E-3</c:v>
                </c:pt>
                <c:pt idx="2108">
                  <c:v>1.771E-3</c:v>
                </c:pt>
                <c:pt idx="2109">
                  <c:v>1.7440000000000001E-3</c:v>
                </c:pt>
                <c:pt idx="2110">
                  <c:v>1.719E-3</c:v>
                </c:pt>
                <c:pt idx="2111">
                  <c:v>1.6949999999999999E-3</c:v>
                </c:pt>
                <c:pt idx="2112">
                  <c:v>1.6739999999999999E-3</c:v>
                </c:pt>
                <c:pt idx="2113">
                  <c:v>1.653E-3</c:v>
                </c:pt>
                <c:pt idx="2114">
                  <c:v>1.635E-3</c:v>
                </c:pt>
                <c:pt idx="2115">
                  <c:v>1.6180000000000001E-3</c:v>
                </c:pt>
                <c:pt idx="2116">
                  <c:v>1.603E-3</c:v>
                </c:pt>
                <c:pt idx="2117">
                  <c:v>1.5900000000000001E-3</c:v>
                </c:pt>
                <c:pt idx="2118">
                  <c:v>1.578E-3</c:v>
                </c:pt>
                <c:pt idx="2119">
                  <c:v>1.5679999999999999E-3</c:v>
                </c:pt>
                <c:pt idx="2120">
                  <c:v>1.56E-3</c:v>
                </c:pt>
                <c:pt idx="2121">
                  <c:v>1.554E-3</c:v>
                </c:pt>
                <c:pt idx="2122">
                  <c:v>1.549E-3</c:v>
                </c:pt>
                <c:pt idx="2123">
                  <c:v>1.5460000000000001E-3</c:v>
                </c:pt>
                <c:pt idx="2124">
                  <c:v>1.5449999999999999E-3</c:v>
                </c:pt>
                <c:pt idx="2125">
                  <c:v>1.5449999999999999E-3</c:v>
                </c:pt>
                <c:pt idx="2126">
                  <c:v>1.547E-3</c:v>
                </c:pt>
                <c:pt idx="2127">
                  <c:v>1.5510000000000001E-3</c:v>
                </c:pt>
                <c:pt idx="2128">
                  <c:v>1.5560000000000001E-3</c:v>
                </c:pt>
                <c:pt idx="2129">
                  <c:v>1.5640000000000001E-3</c:v>
                </c:pt>
                <c:pt idx="2130">
                  <c:v>1.573E-3</c:v>
                </c:pt>
                <c:pt idx="2131">
                  <c:v>1.583E-3</c:v>
                </c:pt>
                <c:pt idx="2132">
                  <c:v>1.596E-3</c:v>
                </c:pt>
                <c:pt idx="2133">
                  <c:v>1.6100000000000001E-3</c:v>
                </c:pt>
                <c:pt idx="2134">
                  <c:v>1.6249999999999999E-3</c:v>
                </c:pt>
                <c:pt idx="2135">
                  <c:v>1.6429999999999999E-3</c:v>
                </c:pt>
                <c:pt idx="2136">
                  <c:v>1.65E-3</c:v>
                </c:pt>
                <c:pt idx="2137">
                  <c:v>1.6590000000000001E-3</c:v>
                </c:pt>
                <c:pt idx="2138">
                  <c:v>1.6689999999999999E-3</c:v>
                </c:pt>
                <c:pt idx="2139">
                  <c:v>1.6819999999999999E-3</c:v>
                </c:pt>
                <c:pt idx="2140">
                  <c:v>1.696E-3</c:v>
                </c:pt>
                <c:pt idx="2141">
                  <c:v>1.704E-3</c:v>
                </c:pt>
                <c:pt idx="2142">
                  <c:v>1.714E-3</c:v>
                </c:pt>
                <c:pt idx="2143">
                  <c:v>1.7260000000000001E-3</c:v>
                </c:pt>
                <c:pt idx="2144">
                  <c:v>1.727E-3</c:v>
                </c:pt>
                <c:pt idx="2145">
                  <c:v>1.73E-3</c:v>
                </c:pt>
                <c:pt idx="2146">
                  <c:v>1.7340000000000001E-3</c:v>
                </c:pt>
                <c:pt idx="2147">
                  <c:v>1.735E-3</c:v>
                </c:pt>
                <c:pt idx="2148">
                  <c:v>1.7359999999999999E-3</c:v>
                </c:pt>
                <c:pt idx="2149">
                  <c:v>1.74E-3</c:v>
                </c:pt>
                <c:pt idx="2150">
                  <c:v>1.745E-3</c:v>
                </c:pt>
                <c:pt idx="2151">
                  <c:v>1.7440000000000001E-3</c:v>
                </c:pt>
                <c:pt idx="2152">
                  <c:v>1.7440000000000001E-3</c:v>
                </c:pt>
                <c:pt idx="2153">
                  <c:v>1.7459999999999999E-3</c:v>
                </c:pt>
                <c:pt idx="2154">
                  <c:v>1.75E-3</c:v>
                </c:pt>
                <c:pt idx="2155">
                  <c:v>1.755E-3</c:v>
                </c:pt>
                <c:pt idx="2156">
                  <c:v>1.7619999999999999E-3</c:v>
                </c:pt>
                <c:pt idx="2157">
                  <c:v>1.771E-3</c:v>
                </c:pt>
                <c:pt idx="2158">
                  <c:v>1.766E-3</c:v>
                </c:pt>
                <c:pt idx="2159">
                  <c:v>1.7619999999999999E-3</c:v>
                </c:pt>
                <c:pt idx="2160">
                  <c:v>1.7600000000000001E-3</c:v>
                </c:pt>
                <c:pt idx="2161">
                  <c:v>1.7589999999999999E-3</c:v>
                </c:pt>
                <c:pt idx="2162">
                  <c:v>1.761E-3</c:v>
                </c:pt>
                <c:pt idx="2163">
                  <c:v>1.7639999999999999E-3</c:v>
                </c:pt>
                <c:pt idx="2164">
                  <c:v>1.769E-3</c:v>
                </c:pt>
                <c:pt idx="2165">
                  <c:v>1.7750000000000001E-3</c:v>
                </c:pt>
                <c:pt idx="2166">
                  <c:v>1.7750000000000001E-3</c:v>
                </c:pt>
                <c:pt idx="2167">
                  <c:v>1.776E-3</c:v>
                </c:pt>
                <c:pt idx="2168">
                  <c:v>1.779E-3</c:v>
                </c:pt>
                <c:pt idx="2169">
                  <c:v>1.784E-3</c:v>
                </c:pt>
                <c:pt idx="2170">
                  <c:v>1.7910000000000001E-3</c:v>
                </c:pt>
                <c:pt idx="2171">
                  <c:v>1.799E-3</c:v>
                </c:pt>
                <c:pt idx="2172">
                  <c:v>1.8090000000000001E-3</c:v>
                </c:pt>
                <c:pt idx="2173">
                  <c:v>1.82E-3</c:v>
                </c:pt>
                <c:pt idx="2174">
                  <c:v>1.8339999999999999E-3</c:v>
                </c:pt>
                <c:pt idx="2175">
                  <c:v>1.8489999999999999E-3</c:v>
                </c:pt>
                <c:pt idx="2176">
                  <c:v>1.83E-3</c:v>
                </c:pt>
                <c:pt idx="2177">
                  <c:v>1.8129999999999999E-3</c:v>
                </c:pt>
                <c:pt idx="2178">
                  <c:v>1.797E-3</c:v>
                </c:pt>
                <c:pt idx="2179">
                  <c:v>1.7830000000000001E-3</c:v>
                </c:pt>
                <c:pt idx="2180">
                  <c:v>1.771E-3</c:v>
                </c:pt>
                <c:pt idx="2181">
                  <c:v>1.761E-3</c:v>
                </c:pt>
                <c:pt idx="2182">
                  <c:v>1.7520000000000001E-3</c:v>
                </c:pt>
                <c:pt idx="2183">
                  <c:v>1.745E-3</c:v>
                </c:pt>
                <c:pt idx="2184">
                  <c:v>1.74E-3</c:v>
                </c:pt>
                <c:pt idx="2185">
                  <c:v>1.7359999999999999E-3</c:v>
                </c:pt>
                <c:pt idx="2186">
                  <c:v>1.7340000000000001E-3</c:v>
                </c:pt>
                <c:pt idx="2187">
                  <c:v>1.7340000000000001E-3</c:v>
                </c:pt>
                <c:pt idx="2188">
                  <c:v>1.735E-3</c:v>
                </c:pt>
                <c:pt idx="2189">
                  <c:v>1.7390000000000001E-3</c:v>
                </c:pt>
                <c:pt idx="2190">
                  <c:v>1.7440000000000001E-3</c:v>
                </c:pt>
                <c:pt idx="2191">
                  <c:v>1.7390000000000001E-3</c:v>
                </c:pt>
                <c:pt idx="2192">
                  <c:v>1.7359999999999999E-3</c:v>
                </c:pt>
                <c:pt idx="2193">
                  <c:v>1.735E-3</c:v>
                </c:pt>
                <c:pt idx="2194">
                  <c:v>1.7359999999999999E-3</c:v>
                </c:pt>
                <c:pt idx="2195">
                  <c:v>1.7309999999999999E-3</c:v>
                </c:pt>
                <c:pt idx="2196">
                  <c:v>1.7279999999999999E-3</c:v>
                </c:pt>
                <c:pt idx="2197">
                  <c:v>1.7260000000000001E-3</c:v>
                </c:pt>
                <c:pt idx="2198">
                  <c:v>1.7240000000000001E-3</c:v>
                </c:pt>
                <c:pt idx="2199">
                  <c:v>1.7240000000000001E-3</c:v>
                </c:pt>
                <c:pt idx="2200">
                  <c:v>1.7260000000000001E-3</c:v>
                </c:pt>
                <c:pt idx="2201">
                  <c:v>1.7290000000000001E-3</c:v>
                </c:pt>
                <c:pt idx="2202">
                  <c:v>1.7340000000000001E-3</c:v>
                </c:pt>
                <c:pt idx="2203">
                  <c:v>1.7409999999999999E-3</c:v>
                </c:pt>
                <c:pt idx="2204">
                  <c:v>1.732E-3</c:v>
                </c:pt>
                <c:pt idx="2205">
                  <c:v>1.7240000000000001E-3</c:v>
                </c:pt>
                <c:pt idx="2206">
                  <c:v>1.7179999999999999E-3</c:v>
                </c:pt>
                <c:pt idx="2207">
                  <c:v>1.714E-3</c:v>
                </c:pt>
                <c:pt idx="2208">
                  <c:v>1.7110000000000001E-3</c:v>
                </c:pt>
                <c:pt idx="2209">
                  <c:v>1.7099999999999999E-3</c:v>
                </c:pt>
                <c:pt idx="2210">
                  <c:v>1.7110000000000001E-3</c:v>
                </c:pt>
                <c:pt idx="2211">
                  <c:v>1.714E-3</c:v>
                </c:pt>
                <c:pt idx="2212">
                  <c:v>1.7179999999999999E-3</c:v>
                </c:pt>
                <c:pt idx="2213">
                  <c:v>1.7240000000000001E-3</c:v>
                </c:pt>
                <c:pt idx="2214">
                  <c:v>1.7229999999999999E-3</c:v>
                </c:pt>
                <c:pt idx="2215">
                  <c:v>1.7240000000000001E-3</c:v>
                </c:pt>
                <c:pt idx="2216">
                  <c:v>1.727E-3</c:v>
                </c:pt>
                <c:pt idx="2217">
                  <c:v>1.7279999999999999E-3</c:v>
                </c:pt>
                <c:pt idx="2218">
                  <c:v>1.7309999999999999E-3</c:v>
                </c:pt>
                <c:pt idx="2219">
                  <c:v>1.7359999999999999E-3</c:v>
                </c:pt>
                <c:pt idx="2220">
                  <c:v>1.737E-3</c:v>
                </c:pt>
                <c:pt idx="2221">
                  <c:v>1.7390000000000001E-3</c:v>
                </c:pt>
                <c:pt idx="2222">
                  <c:v>1.743E-3</c:v>
                </c:pt>
                <c:pt idx="2223">
                  <c:v>1.732E-3</c:v>
                </c:pt>
                <c:pt idx="2224">
                  <c:v>1.7229999999999999E-3</c:v>
                </c:pt>
                <c:pt idx="2225">
                  <c:v>1.7149999999999999E-3</c:v>
                </c:pt>
                <c:pt idx="2226">
                  <c:v>1.709E-3</c:v>
                </c:pt>
                <c:pt idx="2227">
                  <c:v>1.7049999999999999E-3</c:v>
                </c:pt>
                <c:pt idx="2228">
                  <c:v>1.7030000000000001E-3</c:v>
                </c:pt>
                <c:pt idx="2229">
                  <c:v>1.702E-3</c:v>
                </c:pt>
                <c:pt idx="2230">
                  <c:v>1.7030000000000001E-3</c:v>
                </c:pt>
                <c:pt idx="2231">
                  <c:v>1.7049999999999999E-3</c:v>
                </c:pt>
                <c:pt idx="2232">
                  <c:v>1.7099999999999999E-3</c:v>
                </c:pt>
                <c:pt idx="2233">
                  <c:v>1.7160000000000001E-3</c:v>
                </c:pt>
                <c:pt idx="2234">
                  <c:v>1.7229999999999999E-3</c:v>
                </c:pt>
                <c:pt idx="2235">
                  <c:v>1.7329999999999999E-3</c:v>
                </c:pt>
                <c:pt idx="2236">
                  <c:v>1.7440000000000001E-3</c:v>
                </c:pt>
                <c:pt idx="2237">
                  <c:v>1.7570000000000001E-3</c:v>
                </c:pt>
                <c:pt idx="2238">
                  <c:v>1.7719999999999999E-3</c:v>
                </c:pt>
                <c:pt idx="2239">
                  <c:v>1.7880000000000001E-3</c:v>
                </c:pt>
                <c:pt idx="2240">
                  <c:v>1.8060000000000001E-3</c:v>
                </c:pt>
                <c:pt idx="2241">
                  <c:v>1.8259999999999999E-3</c:v>
                </c:pt>
                <c:pt idx="2242">
                  <c:v>1.8469999999999999E-3</c:v>
                </c:pt>
                <c:pt idx="2243">
                  <c:v>1.8699999999999999E-3</c:v>
                </c:pt>
                <c:pt idx="2244">
                  <c:v>1.859E-3</c:v>
                </c:pt>
                <c:pt idx="2245">
                  <c:v>1.8500000000000001E-3</c:v>
                </c:pt>
                <c:pt idx="2246">
                  <c:v>1.843E-3</c:v>
                </c:pt>
                <c:pt idx="2247">
                  <c:v>1.8370000000000001E-3</c:v>
                </c:pt>
                <c:pt idx="2248">
                  <c:v>1.833E-3</c:v>
                </c:pt>
                <c:pt idx="2249">
                  <c:v>1.82E-3</c:v>
                </c:pt>
                <c:pt idx="2250">
                  <c:v>1.8079999999999999E-3</c:v>
                </c:pt>
                <c:pt idx="2251">
                  <c:v>1.799E-3</c:v>
                </c:pt>
                <c:pt idx="2252">
                  <c:v>1.7910000000000001E-3</c:v>
                </c:pt>
                <c:pt idx="2253">
                  <c:v>1.7849999999999999E-3</c:v>
                </c:pt>
                <c:pt idx="2254">
                  <c:v>1.7799999999999999E-3</c:v>
                </c:pt>
                <c:pt idx="2255">
                  <c:v>1.7769999999999999E-3</c:v>
                </c:pt>
                <c:pt idx="2256">
                  <c:v>1.776E-3</c:v>
                </c:pt>
                <c:pt idx="2257">
                  <c:v>1.7769999999999999E-3</c:v>
                </c:pt>
                <c:pt idx="2258">
                  <c:v>1.779E-3</c:v>
                </c:pt>
                <c:pt idx="2259">
                  <c:v>1.7830000000000001E-3</c:v>
                </c:pt>
                <c:pt idx="2260">
                  <c:v>1.7849999999999999E-3</c:v>
                </c:pt>
                <c:pt idx="2261">
                  <c:v>1.789E-3</c:v>
                </c:pt>
                <c:pt idx="2262">
                  <c:v>1.7819999999999999E-3</c:v>
                </c:pt>
                <c:pt idx="2263">
                  <c:v>1.7769999999999999E-3</c:v>
                </c:pt>
                <c:pt idx="2264">
                  <c:v>1.7730000000000001E-3</c:v>
                </c:pt>
                <c:pt idx="2265">
                  <c:v>1.771E-3</c:v>
                </c:pt>
                <c:pt idx="2266">
                  <c:v>1.771E-3</c:v>
                </c:pt>
                <c:pt idx="2267">
                  <c:v>1.7730000000000001E-3</c:v>
                </c:pt>
                <c:pt idx="2268">
                  <c:v>1.7639999999999999E-3</c:v>
                </c:pt>
                <c:pt idx="2269">
                  <c:v>1.756E-3</c:v>
                </c:pt>
                <c:pt idx="2270">
                  <c:v>1.75E-3</c:v>
                </c:pt>
                <c:pt idx="2271">
                  <c:v>1.7459999999999999E-3</c:v>
                </c:pt>
                <c:pt idx="2272">
                  <c:v>1.743E-3</c:v>
                </c:pt>
                <c:pt idx="2273">
                  <c:v>1.743E-3</c:v>
                </c:pt>
                <c:pt idx="2274">
                  <c:v>1.7440000000000001E-3</c:v>
                </c:pt>
                <c:pt idx="2275">
                  <c:v>1.7459999999999999E-3</c:v>
                </c:pt>
                <c:pt idx="2276">
                  <c:v>1.75E-3</c:v>
                </c:pt>
                <c:pt idx="2277">
                  <c:v>1.7420000000000001E-3</c:v>
                </c:pt>
                <c:pt idx="2278">
                  <c:v>1.735E-3</c:v>
                </c:pt>
                <c:pt idx="2279">
                  <c:v>1.7290000000000001E-3</c:v>
                </c:pt>
                <c:pt idx="2280">
                  <c:v>1.7260000000000001E-3</c:v>
                </c:pt>
                <c:pt idx="2281">
                  <c:v>1.707E-3</c:v>
                </c:pt>
                <c:pt idx="2282">
                  <c:v>1.6900000000000001E-3</c:v>
                </c:pt>
                <c:pt idx="2283">
                  <c:v>1.6750000000000001E-3</c:v>
                </c:pt>
                <c:pt idx="2284">
                  <c:v>1.6609999999999999E-3</c:v>
                </c:pt>
                <c:pt idx="2285">
                  <c:v>1.6490000000000001E-3</c:v>
                </c:pt>
                <c:pt idx="2286">
                  <c:v>1.639E-3</c:v>
                </c:pt>
                <c:pt idx="2287">
                  <c:v>1.6299999999999999E-3</c:v>
                </c:pt>
                <c:pt idx="2288">
                  <c:v>1.6230000000000001E-3</c:v>
                </c:pt>
                <c:pt idx="2289">
                  <c:v>1.6180000000000001E-3</c:v>
                </c:pt>
                <c:pt idx="2290">
                  <c:v>1.6149999999999999E-3</c:v>
                </c:pt>
                <c:pt idx="2291">
                  <c:v>1.6130000000000001E-3</c:v>
                </c:pt>
                <c:pt idx="2292">
                  <c:v>1.6130000000000001E-3</c:v>
                </c:pt>
                <c:pt idx="2293">
                  <c:v>1.6149999999999999E-3</c:v>
                </c:pt>
                <c:pt idx="2294">
                  <c:v>1.619E-3</c:v>
                </c:pt>
                <c:pt idx="2295">
                  <c:v>1.624E-3</c:v>
                </c:pt>
                <c:pt idx="2296">
                  <c:v>1.6310000000000001E-3</c:v>
                </c:pt>
                <c:pt idx="2297">
                  <c:v>1.639E-3</c:v>
                </c:pt>
                <c:pt idx="2298">
                  <c:v>1.65E-3</c:v>
                </c:pt>
                <c:pt idx="2299">
                  <c:v>1.6620000000000001E-3</c:v>
                </c:pt>
                <c:pt idx="2300">
                  <c:v>1.6750000000000001E-3</c:v>
                </c:pt>
                <c:pt idx="2301">
                  <c:v>1.691E-3</c:v>
                </c:pt>
                <c:pt idx="2302">
                  <c:v>1.7080000000000001E-3</c:v>
                </c:pt>
                <c:pt idx="2303">
                  <c:v>1.727E-3</c:v>
                </c:pt>
                <c:pt idx="2304">
                  <c:v>1.7470000000000001E-3</c:v>
                </c:pt>
                <c:pt idx="2305">
                  <c:v>1.7700000000000001E-3</c:v>
                </c:pt>
                <c:pt idx="2306">
                  <c:v>1.794E-3</c:v>
                </c:pt>
                <c:pt idx="2307">
                  <c:v>1.8190000000000001E-3</c:v>
                </c:pt>
                <c:pt idx="2308">
                  <c:v>1.8469999999999999E-3</c:v>
                </c:pt>
                <c:pt idx="2309">
                  <c:v>1.8760000000000001E-3</c:v>
                </c:pt>
                <c:pt idx="2310">
                  <c:v>1.9070000000000001E-3</c:v>
                </c:pt>
                <c:pt idx="2311">
                  <c:v>1.939E-3</c:v>
                </c:pt>
                <c:pt idx="2312">
                  <c:v>1.9380000000000001E-3</c:v>
                </c:pt>
                <c:pt idx="2313">
                  <c:v>1.918E-3</c:v>
                </c:pt>
                <c:pt idx="2314">
                  <c:v>1.9E-3</c:v>
                </c:pt>
                <c:pt idx="2315">
                  <c:v>1.8829999999999999E-3</c:v>
                </c:pt>
                <c:pt idx="2316">
                  <c:v>1.8680000000000001E-3</c:v>
                </c:pt>
                <c:pt idx="2317">
                  <c:v>1.851E-3</c:v>
                </c:pt>
                <c:pt idx="2318">
                  <c:v>1.835E-3</c:v>
                </c:pt>
                <c:pt idx="2319">
                  <c:v>1.8209999999999999E-3</c:v>
                </c:pt>
                <c:pt idx="2320">
                  <c:v>1.8090000000000001E-3</c:v>
                </c:pt>
                <c:pt idx="2321">
                  <c:v>1.7979999999999999E-3</c:v>
                </c:pt>
                <c:pt idx="2322">
                  <c:v>1.789E-3</c:v>
                </c:pt>
                <c:pt idx="2323">
                  <c:v>1.7819999999999999E-3</c:v>
                </c:pt>
                <c:pt idx="2324">
                  <c:v>1.7669999999999999E-3</c:v>
                </c:pt>
                <c:pt idx="2325">
                  <c:v>1.7539999999999999E-3</c:v>
                </c:pt>
                <c:pt idx="2326">
                  <c:v>1.743E-3</c:v>
                </c:pt>
                <c:pt idx="2327">
                  <c:v>1.7329999999999999E-3</c:v>
                </c:pt>
                <c:pt idx="2328">
                  <c:v>1.725E-3</c:v>
                </c:pt>
                <c:pt idx="2329">
                  <c:v>1.719E-3</c:v>
                </c:pt>
                <c:pt idx="2330">
                  <c:v>1.7149999999999999E-3</c:v>
                </c:pt>
                <c:pt idx="2331">
                  <c:v>1.6999999999999999E-3</c:v>
                </c:pt>
                <c:pt idx="2332">
                  <c:v>1.6869999999999999E-3</c:v>
                </c:pt>
                <c:pt idx="2333">
                  <c:v>1.676E-3</c:v>
                </c:pt>
                <c:pt idx="2334">
                  <c:v>1.6670000000000001E-3</c:v>
                </c:pt>
                <c:pt idx="2335">
                  <c:v>1.6590000000000001E-3</c:v>
                </c:pt>
                <c:pt idx="2336">
                  <c:v>1.653E-3</c:v>
                </c:pt>
                <c:pt idx="2337">
                  <c:v>1.6260000000000001E-3</c:v>
                </c:pt>
                <c:pt idx="2338">
                  <c:v>1.601E-3</c:v>
                </c:pt>
                <c:pt idx="2339">
                  <c:v>1.5770000000000001E-3</c:v>
                </c:pt>
                <c:pt idx="2340">
                  <c:v>1.555E-3</c:v>
                </c:pt>
                <c:pt idx="2341">
                  <c:v>1.5349999999999999E-3</c:v>
                </c:pt>
                <c:pt idx="2342">
                  <c:v>1.5169999999999999E-3</c:v>
                </c:pt>
                <c:pt idx="2343">
                  <c:v>1.5E-3</c:v>
                </c:pt>
                <c:pt idx="2344">
                  <c:v>1.4859999999999999E-3</c:v>
                </c:pt>
                <c:pt idx="2345">
                  <c:v>1.472E-3</c:v>
                </c:pt>
                <c:pt idx="2346">
                  <c:v>1.4610000000000001E-3</c:v>
                </c:pt>
                <c:pt idx="2347">
                  <c:v>1.451E-3</c:v>
                </c:pt>
                <c:pt idx="2348">
                  <c:v>1.4430000000000001E-3</c:v>
                </c:pt>
                <c:pt idx="2349">
                  <c:v>1.4369999999999999E-3</c:v>
                </c:pt>
                <c:pt idx="2350">
                  <c:v>1.4319999999999999E-3</c:v>
                </c:pt>
                <c:pt idx="2351">
                  <c:v>1.4289999999999999E-3</c:v>
                </c:pt>
                <c:pt idx="2352">
                  <c:v>1.428E-3</c:v>
                </c:pt>
                <c:pt idx="2353">
                  <c:v>1.428E-3</c:v>
                </c:pt>
                <c:pt idx="2354">
                  <c:v>1.4300000000000001E-3</c:v>
                </c:pt>
                <c:pt idx="2355">
                  <c:v>1.4339999999999999E-3</c:v>
                </c:pt>
                <c:pt idx="2356">
                  <c:v>1.4400000000000001E-3</c:v>
                </c:pt>
                <c:pt idx="2357">
                  <c:v>1.4469999999999999E-3</c:v>
                </c:pt>
                <c:pt idx="2358">
                  <c:v>1.456E-3</c:v>
                </c:pt>
                <c:pt idx="2359">
                  <c:v>1.467E-3</c:v>
                </c:pt>
                <c:pt idx="2360">
                  <c:v>1.48E-3</c:v>
                </c:pt>
                <c:pt idx="2361">
                  <c:v>1.4940000000000001E-3</c:v>
                </c:pt>
                <c:pt idx="2362">
                  <c:v>1.5100000000000001E-3</c:v>
                </c:pt>
                <c:pt idx="2363">
                  <c:v>1.5269999999999999E-3</c:v>
                </c:pt>
                <c:pt idx="2364">
                  <c:v>1.547E-3</c:v>
                </c:pt>
                <c:pt idx="2365">
                  <c:v>1.5679999999999999E-3</c:v>
                </c:pt>
                <c:pt idx="2366">
                  <c:v>1.5900000000000001E-3</c:v>
                </c:pt>
                <c:pt idx="2367">
                  <c:v>1.6149999999999999E-3</c:v>
                </c:pt>
                <c:pt idx="2368">
                  <c:v>1.6410000000000001E-3</c:v>
                </c:pt>
                <c:pt idx="2369">
                  <c:v>1.6689999999999999E-3</c:v>
                </c:pt>
                <c:pt idx="2370">
                  <c:v>1.6980000000000001E-3</c:v>
                </c:pt>
                <c:pt idx="2371">
                  <c:v>1.73E-3</c:v>
                </c:pt>
                <c:pt idx="2372">
                  <c:v>1.7619999999999999E-3</c:v>
                </c:pt>
                <c:pt idx="2373">
                  <c:v>1.797E-3</c:v>
                </c:pt>
                <c:pt idx="2374">
                  <c:v>1.8339999999999999E-3</c:v>
                </c:pt>
                <c:pt idx="2375">
                  <c:v>1.872E-3</c:v>
                </c:pt>
                <c:pt idx="2376">
                  <c:v>1.9120000000000001E-3</c:v>
                </c:pt>
                <c:pt idx="2377">
                  <c:v>1.9530000000000001E-3</c:v>
                </c:pt>
                <c:pt idx="2378">
                  <c:v>1.9959999999999999E-3</c:v>
                </c:pt>
                <c:pt idx="2379">
                  <c:v>2.0409999999999998E-3</c:v>
                </c:pt>
                <c:pt idx="2380">
                  <c:v>2.052E-3</c:v>
                </c:pt>
                <c:pt idx="2381">
                  <c:v>2.036E-3</c:v>
                </c:pt>
                <c:pt idx="2382">
                  <c:v>2.0209999999999998E-3</c:v>
                </c:pt>
                <c:pt idx="2383">
                  <c:v>2.0019999999999999E-3</c:v>
                </c:pt>
                <c:pt idx="2384">
                  <c:v>1.9849999999999998E-3</c:v>
                </c:pt>
                <c:pt idx="2385">
                  <c:v>1.97E-3</c:v>
                </c:pt>
                <c:pt idx="2386">
                  <c:v>1.9559999999999998E-3</c:v>
                </c:pt>
                <c:pt idx="2387">
                  <c:v>1.9350000000000001E-3</c:v>
                </c:pt>
                <c:pt idx="2388">
                  <c:v>1.916E-3</c:v>
                </c:pt>
                <c:pt idx="2389">
                  <c:v>1.8979999999999999E-3</c:v>
                </c:pt>
                <c:pt idx="2390">
                  <c:v>1.8829999999999999E-3</c:v>
                </c:pt>
                <c:pt idx="2391">
                  <c:v>1.869E-3</c:v>
                </c:pt>
                <c:pt idx="2392">
                  <c:v>1.841E-3</c:v>
                </c:pt>
                <c:pt idx="2393">
                  <c:v>1.8140000000000001E-3</c:v>
                </c:pt>
                <c:pt idx="2394">
                  <c:v>1.7899999999999999E-3</c:v>
                </c:pt>
                <c:pt idx="2395">
                  <c:v>1.7669999999999999E-3</c:v>
                </c:pt>
                <c:pt idx="2396">
                  <c:v>1.745E-3</c:v>
                </c:pt>
                <c:pt idx="2397">
                  <c:v>1.7260000000000001E-3</c:v>
                </c:pt>
                <c:pt idx="2398">
                  <c:v>1.689E-3</c:v>
                </c:pt>
                <c:pt idx="2399">
                  <c:v>1.6540000000000001E-3</c:v>
                </c:pt>
                <c:pt idx="2400">
                  <c:v>1.621E-3</c:v>
                </c:pt>
                <c:pt idx="2401">
                  <c:v>1.5900000000000001E-3</c:v>
                </c:pt>
                <c:pt idx="2402">
                  <c:v>1.56E-3</c:v>
                </c:pt>
                <c:pt idx="2403">
                  <c:v>1.5319999999999999E-3</c:v>
                </c:pt>
                <c:pt idx="2404">
                  <c:v>1.505E-3</c:v>
                </c:pt>
                <c:pt idx="2405">
                  <c:v>1.4809999999999999E-3</c:v>
                </c:pt>
                <c:pt idx="2406">
                  <c:v>1.4580000000000001E-3</c:v>
                </c:pt>
                <c:pt idx="2407">
                  <c:v>1.436E-3</c:v>
                </c:pt>
                <c:pt idx="2408">
                  <c:v>1.4170000000000001E-3</c:v>
                </c:pt>
                <c:pt idx="2409">
                  <c:v>1.3990000000000001E-3</c:v>
                </c:pt>
                <c:pt idx="2410">
                  <c:v>1.3829999999999999E-3</c:v>
                </c:pt>
                <c:pt idx="2411">
                  <c:v>1.369E-3</c:v>
                </c:pt>
                <c:pt idx="2412">
                  <c:v>1.356E-3</c:v>
                </c:pt>
                <c:pt idx="2413">
                  <c:v>1.3450000000000001E-3</c:v>
                </c:pt>
                <c:pt idx="2414">
                  <c:v>1.3359999999999999E-3</c:v>
                </c:pt>
                <c:pt idx="2415">
                  <c:v>1.328E-3</c:v>
                </c:pt>
                <c:pt idx="2416">
                  <c:v>1.322E-3</c:v>
                </c:pt>
                <c:pt idx="2417">
                  <c:v>1.3179999999999999E-3</c:v>
                </c:pt>
                <c:pt idx="2418">
                  <c:v>1.3159999999999999E-3</c:v>
                </c:pt>
                <c:pt idx="2419">
                  <c:v>1.315E-3</c:v>
                </c:pt>
                <c:pt idx="2420">
                  <c:v>1.3159999999999999E-3</c:v>
                </c:pt>
                <c:pt idx="2421">
                  <c:v>1.3190000000000001E-3</c:v>
                </c:pt>
                <c:pt idx="2422">
                  <c:v>1.323E-3</c:v>
                </c:pt>
                <c:pt idx="2423">
                  <c:v>1.3290000000000001E-3</c:v>
                </c:pt>
                <c:pt idx="2424">
                  <c:v>1.3370000000000001E-3</c:v>
                </c:pt>
                <c:pt idx="2425">
                  <c:v>1.3470000000000001E-3</c:v>
                </c:pt>
                <c:pt idx="2426">
                  <c:v>1.358E-3</c:v>
                </c:pt>
                <c:pt idx="2427">
                  <c:v>1.371E-3</c:v>
                </c:pt>
                <c:pt idx="2428">
                  <c:v>1.3860000000000001E-3</c:v>
                </c:pt>
                <c:pt idx="2429">
                  <c:v>1.402E-3</c:v>
                </c:pt>
                <c:pt idx="2430">
                  <c:v>1.42E-3</c:v>
                </c:pt>
                <c:pt idx="2431">
                  <c:v>1.4400000000000001E-3</c:v>
                </c:pt>
                <c:pt idx="2432">
                  <c:v>1.462E-3</c:v>
                </c:pt>
                <c:pt idx="2433">
                  <c:v>1.485E-3</c:v>
                </c:pt>
                <c:pt idx="2434">
                  <c:v>1.5100000000000001E-3</c:v>
                </c:pt>
                <c:pt idx="2435">
                  <c:v>1.536E-3</c:v>
                </c:pt>
                <c:pt idx="2436">
                  <c:v>1.565E-3</c:v>
                </c:pt>
                <c:pt idx="2437">
                  <c:v>1.5950000000000001E-3</c:v>
                </c:pt>
                <c:pt idx="2438">
                  <c:v>1.627E-3</c:v>
                </c:pt>
                <c:pt idx="2439">
                  <c:v>1.66E-3</c:v>
                </c:pt>
                <c:pt idx="2440">
                  <c:v>1.6949999999999999E-3</c:v>
                </c:pt>
                <c:pt idx="2441">
                  <c:v>1.732E-3</c:v>
                </c:pt>
                <c:pt idx="2442">
                  <c:v>1.771E-3</c:v>
                </c:pt>
                <c:pt idx="2443">
                  <c:v>1.8109999999999999E-3</c:v>
                </c:pt>
                <c:pt idx="2444">
                  <c:v>1.853E-3</c:v>
                </c:pt>
                <c:pt idx="2445">
                  <c:v>1.897E-3</c:v>
                </c:pt>
                <c:pt idx="2446">
                  <c:v>1.9430000000000001E-3</c:v>
                </c:pt>
                <c:pt idx="2447">
                  <c:v>1.99E-3</c:v>
                </c:pt>
                <c:pt idx="2448">
                  <c:v>2.0079999999999998E-3</c:v>
                </c:pt>
                <c:pt idx="2449">
                  <c:v>1.9780000000000002E-3</c:v>
                </c:pt>
                <c:pt idx="2450">
                  <c:v>1.9499999999999999E-3</c:v>
                </c:pt>
                <c:pt idx="2451">
                  <c:v>1.9239999999999999E-3</c:v>
                </c:pt>
                <c:pt idx="2452">
                  <c:v>1.8890000000000001E-3</c:v>
                </c:pt>
                <c:pt idx="2453">
                  <c:v>1.8550000000000001E-3</c:v>
                </c:pt>
                <c:pt idx="2454">
                  <c:v>1.823E-3</c:v>
                </c:pt>
                <c:pt idx="2455">
                  <c:v>1.7930000000000001E-3</c:v>
                </c:pt>
                <c:pt idx="2456">
                  <c:v>1.753E-3</c:v>
                </c:pt>
                <c:pt idx="2457">
                  <c:v>1.714E-3</c:v>
                </c:pt>
                <c:pt idx="2458">
                  <c:v>1.676E-3</c:v>
                </c:pt>
                <c:pt idx="2459">
                  <c:v>1.64E-3</c:v>
                </c:pt>
                <c:pt idx="2460">
                  <c:v>1.606E-3</c:v>
                </c:pt>
                <c:pt idx="2461">
                  <c:v>1.5740000000000001E-3</c:v>
                </c:pt>
                <c:pt idx="2462">
                  <c:v>1.544E-3</c:v>
                </c:pt>
                <c:pt idx="2463">
                  <c:v>1.5150000000000001E-3</c:v>
                </c:pt>
                <c:pt idx="2464">
                  <c:v>1.488E-3</c:v>
                </c:pt>
                <c:pt idx="2465">
                  <c:v>1.462E-3</c:v>
                </c:pt>
                <c:pt idx="2466">
                  <c:v>1.438E-3</c:v>
                </c:pt>
                <c:pt idx="2467">
                  <c:v>1.4159999999999999E-3</c:v>
                </c:pt>
                <c:pt idx="2468">
                  <c:v>1.3960000000000001E-3</c:v>
                </c:pt>
                <c:pt idx="2469">
                  <c:v>1.377E-3</c:v>
                </c:pt>
                <c:pt idx="2470">
                  <c:v>1.361E-3</c:v>
                </c:pt>
                <c:pt idx="2471">
                  <c:v>1.3450000000000001E-3</c:v>
                </c:pt>
                <c:pt idx="2472">
                  <c:v>1.3320000000000001E-3</c:v>
                </c:pt>
                <c:pt idx="2473">
                  <c:v>1.32E-3</c:v>
                </c:pt>
                <c:pt idx="2474">
                  <c:v>1.31E-3</c:v>
                </c:pt>
                <c:pt idx="2475">
                  <c:v>1.302E-3</c:v>
                </c:pt>
                <c:pt idx="2476">
                  <c:v>1.2949999999999999E-3</c:v>
                </c:pt>
                <c:pt idx="2477">
                  <c:v>1.2899999999999999E-3</c:v>
                </c:pt>
                <c:pt idx="2478">
                  <c:v>1.2869999999999999E-3</c:v>
                </c:pt>
                <c:pt idx="2479">
                  <c:v>1.286E-3</c:v>
                </c:pt>
                <c:pt idx="2480">
                  <c:v>1.286E-3</c:v>
                </c:pt>
                <c:pt idx="2481">
                  <c:v>1.2880000000000001E-3</c:v>
                </c:pt>
                <c:pt idx="2482">
                  <c:v>1.291E-3</c:v>
                </c:pt>
                <c:pt idx="2483">
                  <c:v>1.297E-3</c:v>
                </c:pt>
                <c:pt idx="2484">
                  <c:v>1.304E-3</c:v>
                </c:pt>
                <c:pt idx="2485">
                  <c:v>1.312E-3</c:v>
                </c:pt>
                <c:pt idx="2486">
                  <c:v>1.323E-3</c:v>
                </c:pt>
                <c:pt idx="2487">
                  <c:v>1.335E-3</c:v>
                </c:pt>
                <c:pt idx="2488">
                  <c:v>1.3489999999999999E-3</c:v>
                </c:pt>
                <c:pt idx="2489">
                  <c:v>1.3649999999999999E-3</c:v>
                </c:pt>
                <c:pt idx="2490">
                  <c:v>1.382E-3</c:v>
                </c:pt>
                <c:pt idx="2491">
                  <c:v>1.4009999999999999E-3</c:v>
                </c:pt>
                <c:pt idx="2492">
                  <c:v>1.4220000000000001E-3</c:v>
                </c:pt>
                <c:pt idx="2493">
                  <c:v>1.444E-3</c:v>
                </c:pt>
                <c:pt idx="2494">
                  <c:v>1.4679999999999999E-3</c:v>
                </c:pt>
                <c:pt idx="2495">
                  <c:v>1.4760000000000001E-3</c:v>
                </c:pt>
                <c:pt idx="2496">
                  <c:v>1.4859999999999999E-3</c:v>
                </c:pt>
                <c:pt idx="2497">
                  <c:v>1.4970000000000001E-3</c:v>
                </c:pt>
                <c:pt idx="2498">
                  <c:v>1.5100000000000001E-3</c:v>
                </c:pt>
                <c:pt idx="2499">
                  <c:v>1.524E-3</c:v>
                </c:pt>
                <c:pt idx="2500">
                  <c:v>1.5399999999999999E-3</c:v>
                </c:pt>
                <c:pt idx="2501">
                  <c:v>1.5579999999999999E-3</c:v>
                </c:pt>
                <c:pt idx="2502">
                  <c:v>1.578E-3</c:v>
                </c:pt>
                <c:pt idx="2503">
                  <c:v>1.5989999999999999E-3</c:v>
                </c:pt>
                <c:pt idx="2504">
                  <c:v>1.6230000000000001E-3</c:v>
                </c:pt>
                <c:pt idx="2505">
                  <c:v>1.647E-3</c:v>
                </c:pt>
                <c:pt idx="2506">
                  <c:v>1.6739999999999999E-3</c:v>
                </c:pt>
                <c:pt idx="2507">
                  <c:v>1.702E-3</c:v>
                </c:pt>
                <c:pt idx="2508">
                  <c:v>1.732E-3</c:v>
                </c:pt>
                <c:pt idx="2509">
                  <c:v>1.7639999999999999E-3</c:v>
                </c:pt>
                <c:pt idx="2510">
                  <c:v>1.797E-3</c:v>
                </c:pt>
                <c:pt idx="2511">
                  <c:v>1.8320000000000001E-3</c:v>
                </c:pt>
                <c:pt idx="2512">
                  <c:v>1.869E-3</c:v>
                </c:pt>
                <c:pt idx="2513">
                  <c:v>1.908E-3</c:v>
                </c:pt>
                <c:pt idx="2514">
                  <c:v>1.9480000000000001E-3</c:v>
                </c:pt>
                <c:pt idx="2515">
                  <c:v>1.99E-3</c:v>
                </c:pt>
                <c:pt idx="2516">
                  <c:v>2.0330000000000001E-3</c:v>
                </c:pt>
                <c:pt idx="2517">
                  <c:v>2.0019999999999999E-3</c:v>
                </c:pt>
                <c:pt idx="2518">
                  <c:v>1.9629999999999999E-3</c:v>
                </c:pt>
                <c:pt idx="2519">
                  <c:v>1.926E-3</c:v>
                </c:pt>
                <c:pt idx="2520">
                  <c:v>1.8910000000000001E-3</c:v>
                </c:pt>
                <c:pt idx="2521">
                  <c:v>1.8469999999999999E-3</c:v>
                </c:pt>
                <c:pt idx="2522">
                  <c:v>1.805E-3</c:v>
                </c:pt>
                <c:pt idx="2523">
                  <c:v>1.7639999999999999E-3</c:v>
                </c:pt>
                <c:pt idx="2524">
                  <c:v>1.7260000000000001E-3</c:v>
                </c:pt>
                <c:pt idx="2525">
                  <c:v>1.676E-3</c:v>
                </c:pt>
                <c:pt idx="2526">
                  <c:v>1.6280000000000001E-3</c:v>
                </c:pt>
                <c:pt idx="2527">
                  <c:v>1.5820000000000001E-3</c:v>
                </c:pt>
                <c:pt idx="2528">
                  <c:v>1.5380000000000001E-3</c:v>
                </c:pt>
                <c:pt idx="2529">
                  <c:v>1.495E-3</c:v>
                </c:pt>
                <c:pt idx="2530">
                  <c:v>1.454E-3</c:v>
                </c:pt>
                <c:pt idx="2531">
                  <c:v>1.4139999999999999E-3</c:v>
                </c:pt>
                <c:pt idx="2532">
                  <c:v>1.377E-3</c:v>
                </c:pt>
                <c:pt idx="2533">
                  <c:v>1.341E-3</c:v>
                </c:pt>
                <c:pt idx="2534">
                  <c:v>1.307E-3</c:v>
                </c:pt>
                <c:pt idx="2535">
                  <c:v>1.274E-3</c:v>
                </c:pt>
                <c:pt idx="2536">
                  <c:v>1.243E-3</c:v>
                </c:pt>
                <c:pt idx="2537">
                  <c:v>1.214E-3</c:v>
                </c:pt>
                <c:pt idx="2538">
                  <c:v>1.1869999999999999E-3</c:v>
                </c:pt>
                <c:pt idx="2539">
                  <c:v>1.1609999999999999E-3</c:v>
                </c:pt>
                <c:pt idx="2540">
                  <c:v>1.137E-3</c:v>
                </c:pt>
                <c:pt idx="2541">
                  <c:v>1.1150000000000001E-3</c:v>
                </c:pt>
                <c:pt idx="2542">
                  <c:v>1.0939999999999999E-3</c:v>
                </c:pt>
                <c:pt idx="2543">
                  <c:v>1.0759999999999999E-3</c:v>
                </c:pt>
                <c:pt idx="2544">
                  <c:v>1.059E-3</c:v>
                </c:pt>
                <c:pt idx="2545">
                  <c:v>1.0430000000000001E-3</c:v>
                </c:pt>
                <c:pt idx="2546">
                  <c:v>1.029E-3</c:v>
                </c:pt>
                <c:pt idx="2547">
                  <c:v>1.0169999999999999E-3</c:v>
                </c:pt>
                <c:pt idx="2548">
                  <c:v>1.0070000000000001E-3</c:v>
                </c:pt>
                <c:pt idx="2549">
                  <c:v>9.990000000000001E-4</c:v>
                </c:pt>
                <c:pt idx="2550">
                  <c:v>9.9200000000000004E-4</c:v>
                </c:pt>
                <c:pt idx="2551">
                  <c:v>9.8700000000000003E-4</c:v>
                </c:pt>
                <c:pt idx="2552">
                  <c:v>9.8299999999999993E-4</c:v>
                </c:pt>
                <c:pt idx="2553">
                  <c:v>9.8200000000000002E-4</c:v>
                </c:pt>
                <c:pt idx="2554">
                  <c:v>9.8200000000000002E-4</c:v>
                </c:pt>
                <c:pt idx="2555">
                  <c:v>9.8299999999999993E-4</c:v>
                </c:pt>
                <c:pt idx="2556">
                  <c:v>9.8700000000000003E-4</c:v>
                </c:pt>
                <c:pt idx="2557">
                  <c:v>9.9200000000000004E-4</c:v>
                </c:pt>
                <c:pt idx="2558">
                  <c:v>9.990000000000001E-4</c:v>
                </c:pt>
                <c:pt idx="2559">
                  <c:v>1.0070000000000001E-3</c:v>
                </c:pt>
                <c:pt idx="2560">
                  <c:v>1.0169999999999999E-3</c:v>
                </c:pt>
                <c:pt idx="2561">
                  <c:v>1.029E-3</c:v>
                </c:pt>
                <c:pt idx="2562">
                  <c:v>1.0430000000000001E-3</c:v>
                </c:pt>
                <c:pt idx="2563">
                  <c:v>1.059E-3</c:v>
                </c:pt>
                <c:pt idx="2564">
                  <c:v>1.0759999999999999E-3</c:v>
                </c:pt>
                <c:pt idx="2565">
                  <c:v>1.0939999999999999E-3</c:v>
                </c:pt>
                <c:pt idx="2566">
                  <c:v>1.1150000000000001E-3</c:v>
                </c:pt>
                <c:pt idx="2567">
                  <c:v>1.137E-3</c:v>
                </c:pt>
                <c:pt idx="2568">
                  <c:v>1.1609999999999999E-3</c:v>
                </c:pt>
                <c:pt idx="2569">
                  <c:v>1.1869999999999999E-3</c:v>
                </c:pt>
                <c:pt idx="2570">
                  <c:v>1.214E-3</c:v>
                </c:pt>
                <c:pt idx="2571">
                  <c:v>1.243E-3</c:v>
                </c:pt>
                <c:pt idx="2572">
                  <c:v>1.274E-3</c:v>
                </c:pt>
                <c:pt idx="2573">
                  <c:v>1.307E-3</c:v>
                </c:pt>
                <c:pt idx="2574">
                  <c:v>1.341E-3</c:v>
                </c:pt>
                <c:pt idx="2575">
                  <c:v>1.377E-3</c:v>
                </c:pt>
                <c:pt idx="2576">
                  <c:v>1.4139999999999999E-3</c:v>
                </c:pt>
                <c:pt idx="2577">
                  <c:v>1.454E-3</c:v>
                </c:pt>
                <c:pt idx="2578">
                  <c:v>1.495E-3</c:v>
                </c:pt>
                <c:pt idx="2579">
                  <c:v>1.537E-3</c:v>
                </c:pt>
                <c:pt idx="2580">
                  <c:v>1.5820000000000001E-3</c:v>
                </c:pt>
                <c:pt idx="2581">
                  <c:v>1.6280000000000001E-3</c:v>
                </c:pt>
                <c:pt idx="2582">
                  <c:v>1.676E-3</c:v>
                </c:pt>
                <c:pt idx="2583">
                  <c:v>1.7260000000000001E-3</c:v>
                </c:pt>
                <c:pt idx="2584">
                  <c:v>1.7769999999999999E-3</c:v>
                </c:pt>
                <c:pt idx="2585">
                  <c:v>1.7260000000000001E-3</c:v>
                </c:pt>
                <c:pt idx="2586">
                  <c:v>1.6689999999999999E-3</c:v>
                </c:pt>
                <c:pt idx="2587">
                  <c:v>1.6149999999999999E-3</c:v>
                </c:pt>
                <c:pt idx="2588">
                  <c:v>1.562E-3</c:v>
                </c:pt>
                <c:pt idx="2589">
                  <c:v>1.5100000000000001E-3</c:v>
                </c:pt>
                <c:pt idx="2590">
                  <c:v>1.4610000000000001E-3</c:v>
                </c:pt>
                <c:pt idx="2591">
                  <c:v>1.413E-3</c:v>
                </c:pt>
                <c:pt idx="2592">
                  <c:v>1.366E-3</c:v>
                </c:pt>
                <c:pt idx="2593">
                  <c:v>1.322E-3</c:v>
                </c:pt>
                <c:pt idx="2594">
                  <c:v>1.279E-3</c:v>
                </c:pt>
                <c:pt idx="2595">
                  <c:v>1.238E-3</c:v>
                </c:pt>
                <c:pt idx="2596">
                  <c:v>1.199E-3</c:v>
                </c:pt>
                <c:pt idx="2597">
                  <c:v>1.1609999999999999E-3</c:v>
                </c:pt>
                <c:pt idx="2598">
                  <c:v>1.1249999999999999E-3</c:v>
                </c:pt>
                <c:pt idx="2599">
                  <c:v>1.091E-3</c:v>
                </c:pt>
                <c:pt idx="2600">
                  <c:v>1.059E-3</c:v>
                </c:pt>
                <c:pt idx="2601">
                  <c:v>1.0280000000000001E-3</c:v>
                </c:pt>
                <c:pt idx="2602">
                  <c:v>9.990000000000001E-4</c:v>
                </c:pt>
                <c:pt idx="2603">
                  <c:v>9.7099999999999997E-4</c:v>
                </c:pt>
                <c:pt idx="2604">
                  <c:v>9.4600000000000001E-4</c:v>
                </c:pt>
                <c:pt idx="2605">
                  <c:v>9.2199999999999997E-4</c:v>
                </c:pt>
                <c:pt idx="2606">
                  <c:v>8.9999999999999998E-4</c:v>
                </c:pt>
                <c:pt idx="2607">
                  <c:v>8.7900000000000001E-4</c:v>
                </c:pt>
                <c:pt idx="2608">
                  <c:v>8.5999999999999998E-4</c:v>
                </c:pt>
                <c:pt idx="2609">
                  <c:v>8.43E-4</c:v>
                </c:pt>
                <c:pt idx="2610">
                  <c:v>8.2799999999999996E-4</c:v>
                </c:pt>
                <c:pt idx="2611">
                  <c:v>8.1400000000000005E-4</c:v>
                </c:pt>
                <c:pt idx="2612">
                  <c:v>8.0199999999999998E-4</c:v>
                </c:pt>
                <c:pt idx="2613">
                  <c:v>7.9199999999999995E-4</c:v>
                </c:pt>
                <c:pt idx="2614">
                  <c:v>7.8299999999999995E-4</c:v>
                </c:pt>
                <c:pt idx="2615">
                  <c:v>7.76E-4</c:v>
                </c:pt>
                <c:pt idx="2616">
                  <c:v>7.7099999999999998E-4</c:v>
                </c:pt>
                <c:pt idx="2617">
                  <c:v>7.6800000000000002E-4</c:v>
                </c:pt>
                <c:pt idx="2618">
                  <c:v>7.6599999999999997E-4</c:v>
                </c:pt>
                <c:pt idx="2619">
                  <c:v>7.6599999999999997E-4</c:v>
                </c:pt>
                <c:pt idx="2620">
                  <c:v>7.6800000000000002E-4</c:v>
                </c:pt>
                <c:pt idx="2621">
                  <c:v>7.7099999999999998E-4</c:v>
                </c:pt>
                <c:pt idx="2622">
                  <c:v>7.76E-4</c:v>
                </c:pt>
                <c:pt idx="2623">
                  <c:v>7.8299999999999995E-4</c:v>
                </c:pt>
                <c:pt idx="2624">
                  <c:v>7.9199999999999995E-4</c:v>
                </c:pt>
                <c:pt idx="2625">
                  <c:v>8.0199999999999998E-4</c:v>
                </c:pt>
                <c:pt idx="2626">
                  <c:v>8.1400000000000005E-4</c:v>
                </c:pt>
                <c:pt idx="2627">
                  <c:v>8.2799999999999996E-4</c:v>
                </c:pt>
                <c:pt idx="2628">
                  <c:v>8.43E-4</c:v>
                </c:pt>
                <c:pt idx="2629">
                  <c:v>8.5999999999999998E-4</c:v>
                </c:pt>
                <c:pt idx="2630">
                  <c:v>8.7900000000000001E-4</c:v>
                </c:pt>
                <c:pt idx="2631">
                  <c:v>8.9999999999999998E-4</c:v>
                </c:pt>
                <c:pt idx="2632">
                  <c:v>9.2199999999999997E-4</c:v>
                </c:pt>
                <c:pt idx="2633">
                  <c:v>9.4600000000000001E-4</c:v>
                </c:pt>
                <c:pt idx="2634">
                  <c:v>9.7099999999999997E-4</c:v>
                </c:pt>
                <c:pt idx="2635">
                  <c:v>9.990000000000001E-4</c:v>
                </c:pt>
                <c:pt idx="2636">
                  <c:v>1.0280000000000001E-3</c:v>
                </c:pt>
                <c:pt idx="2637">
                  <c:v>1.059E-3</c:v>
                </c:pt>
                <c:pt idx="2638">
                  <c:v>1.091E-3</c:v>
                </c:pt>
                <c:pt idx="2639">
                  <c:v>1.1249999999999999E-3</c:v>
                </c:pt>
                <c:pt idx="2640">
                  <c:v>1.1609999999999999E-3</c:v>
                </c:pt>
                <c:pt idx="2641">
                  <c:v>1.199E-3</c:v>
                </c:pt>
                <c:pt idx="2642">
                  <c:v>1.238E-3</c:v>
                </c:pt>
                <c:pt idx="2643">
                  <c:v>1.279E-3</c:v>
                </c:pt>
                <c:pt idx="2644">
                  <c:v>1.322E-3</c:v>
                </c:pt>
                <c:pt idx="2645">
                  <c:v>1.366E-3</c:v>
                </c:pt>
                <c:pt idx="2646">
                  <c:v>1.413E-3</c:v>
                </c:pt>
                <c:pt idx="2647">
                  <c:v>1.4610000000000001E-3</c:v>
                </c:pt>
                <c:pt idx="2648">
                  <c:v>1.5100000000000001E-3</c:v>
                </c:pt>
                <c:pt idx="2649">
                  <c:v>1.562E-3</c:v>
                </c:pt>
                <c:pt idx="2650">
                  <c:v>1.6149999999999999E-3</c:v>
                </c:pt>
                <c:pt idx="2651">
                  <c:v>1.6689999999999999E-3</c:v>
                </c:pt>
                <c:pt idx="2652">
                  <c:v>1.7260000000000001E-3</c:v>
                </c:pt>
                <c:pt idx="2653">
                  <c:v>1.7110000000000001E-3</c:v>
                </c:pt>
                <c:pt idx="2654">
                  <c:v>1.6969999999999999E-3</c:v>
                </c:pt>
                <c:pt idx="2655">
                  <c:v>1.686E-3</c:v>
                </c:pt>
                <c:pt idx="2656">
                  <c:v>1.676E-3</c:v>
                </c:pt>
                <c:pt idx="2657">
                  <c:v>1.668E-3</c:v>
                </c:pt>
                <c:pt idx="2658">
                  <c:v>1.6609999999999999E-3</c:v>
                </c:pt>
                <c:pt idx="2659">
                  <c:v>1.6559999999999999E-3</c:v>
                </c:pt>
                <c:pt idx="2660">
                  <c:v>1.653E-3</c:v>
                </c:pt>
                <c:pt idx="2661">
                  <c:v>1.652E-3</c:v>
                </c:pt>
                <c:pt idx="2662">
                  <c:v>1.652E-3</c:v>
                </c:pt>
                <c:pt idx="2663">
                  <c:v>1.6540000000000001E-3</c:v>
                </c:pt>
                <c:pt idx="2664">
                  <c:v>1.658E-3</c:v>
                </c:pt>
                <c:pt idx="2665">
                  <c:v>1.6639999999999999E-3</c:v>
                </c:pt>
                <c:pt idx="2666">
                  <c:v>1.671E-3</c:v>
                </c:pt>
                <c:pt idx="2667">
                  <c:v>1.6800000000000001E-3</c:v>
                </c:pt>
                <c:pt idx="2668">
                  <c:v>1.6900000000000001E-3</c:v>
                </c:pt>
                <c:pt idx="2669">
                  <c:v>1.7030000000000001E-3</c:v>
                </c:pt>
                <c:pt idx="2670">
                  <c:v>1.717E-3</c:v>
                </c:pt>
                <c:pt idx="2671">
                  <c:v>1.732E-3</c:v>
                </c:pt>
                <c:pt idx="2672">
                  <c:v>1.75E-3</c:v>
                </c:pt>
                <c:pt idx="2673">
                  <c:v>1.769E-3</c:v>
                </c:pt>
                <c:pt idx="2674">
                  <c:v>1.7899999999999999E-3</c:v>
                </c:pt>
                <c:pt idx="2675">
                  <c:v>1.8129999999999999E-3</c:v>
                </c:pt>
                <c:pt idx="2676">
                  <c:v>1.8370000000000001E-3</c:v>
                </c:pt>
                <c:pt idx="2677">
                  <c:v>1.8630000000000001E-3</c:v>
                </c:pt>
                <c:pt idx="2678">
                  <c:v>1.8910000000000001E-3</c:v>
                </c:pt>
                <c:pt idx="2679">
                  <c:v>1.92E-3</c:v>
                </c:pt>
                <c:pt idx="2680">
                  <c:v>1.951E-3</c:v>
                </c:pt>
                <c:pt idx="2681">
                  <c:v>1.9840000000000001E-3</c:v>
                </c:pt>
                <c:pt idx="2682">
                  <c:v>2.019E-3</c:v>
                </c:pt>
                <c:pt idx="2683">
                  <c:v>2.055E-3</c:v>
                </c:pt>
                <c:pt idx="2684">
                  <c:v>2.0929999999999998E-3</c:v>
                </c:pt>
                <c:pt idx="2685">
                  <c:v>2.2929999999999999E-3</c:v>
                </c:pt>
                <c:pt idx="2686">
                  <c:v>1.915E-3</c:v>
                </c:pt>
                <c:pt idx="2687">
                  <c:v>1.155E-3</c:v>
                </c:pt>
                <c:pt idx="2688">
                  <c:v>4.0200000000000001E-4</c:v>
                </c:pt>
                <c:pt idx="2689">
                  <c:v>0</c:v>
                </c:pt>
                <c:pt idx="2690">
                  <c:v>1.66E-4</c:v>
                </c:pt>
                <c:pt idx="2691">
                  <c:v>1.01E-4</c:v>
                </c:pt>
                <c:pt idx="2692">
                  <c:v>6.2699999999999995E-4</c:v>
                </c:pt>
                <c:pt idx="2693">
                  <c:v>1.3929999999999999E-3</c:v>
                </c:pt>
                <c:pt idx="2694">
                  <c:v>1.931E-3</c:v>
                </c:pt>
                <c:pt idx="2695">
                  <c:v>2.0240000000000002E-3</c:v>
                </c:pt>
                <c:pt idx="2696">
                  <c:v>1.807E-3</c:v>
                </c:pt>
                <c:pt idx="2697">
                  <c:v>1.586E-3</c:v>
                </c:pt>
                <c:pt idx="2698">
                  <c:v>1.727E-3</c:v>
                </c:pt>
                <c:pt idx="2699">
                  <c:v>2.4139999999999999E-3</c:v>
                </c:pt>
                <c:pt idx="2700">
                  <c:v>3.3679999999999999E-3</c:v>
                </c:pt>
                <c:pt idx="2701">
                  <c:v>4.0689999999999997E-3</c:v>
                </c:pt>
                <c:pt idx="2702">
                  <c:v>4.2259999999999997E-3</c:v>
                </c:pt>
                <c:pt idx="2703">
                  <c:v>4.0249999999999999E-3</c:v>
                </c:pt>
                <c:pt idx="2704">
                  <c:v>3.9589999999999998E-3</c:v>
                </c:pt>
                <c:pt idx="2705">
                  <c:v>4.3940000000000003E-3</c:v>
                </c:pt>
                <c:pt idx="2706">
                  <c:v>5.2560000000000003E-3</c:v>
                </c:pt>
                <c:pt idx="2707">
                  <c:v>6.0010000000000003E-3</c:v>
                </c:pt>
                <c:pt idx="2708">
                  <c:v>6.0889999999999998E-3</c:v>
                </c:pt>
                <c:pt idx="2709">
                  <c:v>5.5430000000000002E-3</c:v>
                </c:pt>
                <c:pt idx="2710">
                  <c:v>4.901E-3</c:v>
                </c:pt>
                <c:pt idx="2711">
                  <c:v>4.6649999999999999E-3</c:v>
                </c:pt>
                <c:pt idx="2712">
                  <c:v>4.7239999999999999E-3</c:v>
                </c:pt>
                <c:pt idx="2713">
                  <c:v>4.6449999999999998E-3</c:v>
                </c:pt>
                <c:pt idx="2714">
                  <c:v>4.3680000000000004E-3</c:v>
                </c:pt>
                <c:pt idx="2715">
                  <c:v>4.15E-3</c:v>
                </c:pt>
                <c:pt idx="2716">
                  <c:v>4.1679999999999998E-3</c:v>
                </c:pt>
                <c:pt idx="2717">
                  <c:v>4.2519999999999997E-3</c:v>
                </c:pt>
                <c:pt idx="2718">
                  <c:v>4.045E-3</c:v>
                </c:pt>
                <c:pt idx="2719">
                  <c:v>3.5430000000000001E-3</c:v>
                </c:pt>
                <c:pt idx="2720">
                  <c:v>3.1380000000000002E-3</c:v>
                </c:pt>
                <c:pt idx="2721">
                  <c:v>2.6359999999999999E-3</c:v>
                </c:pt>
                <c:pt idx="2722">
                  <c:v>2.4710000000000001E-3</c:v>
                </c:pt>
                <c:pt idx="2723">
                  <c:v>2.4030000000000002E-3</c:v>
                </c:pt>
                <c:pt idx="2724">
                  <c:v>2.3040000000000001E-3</c:v>
                </c:pt>
                <c:pt idx="2725">
                  <c:v>2.104E-3</c:v>
                </c:pt>
                <c:pt idx="2726">
                  <c:v>1.952E-3</c:v>
                </c:pt>
                <c:pt idx="2727">
                  <c:v>1.8730000000000001E-3</c:v>
                </c:pt>
                <c:pt idx="2728">
                  <c:v>1.7260000000000001E-3</c:v>
                </c:pt>
                <c:pt idx="2729">
                  <c:v>1.735E-3</c:v>
                </c:pt>
                <c:pt idx="2730">
                  <c:v>2.258E-3</c:v>
                </c:pt>
                <c:pt idx="2731">
                  <c:v>3.2680000000000001E-3</c:v>
                </c:pt>
                <c:pt idx="2732">
                  <c:v>4.7699999999999999E-3</c:v>
                </c:pt>
                <c:pt idx="2733">
                  <c:v>6.698E-3</c:v>
                </c:pt>
                <c:pt idx="2734">
                  <c:v>8.7819999999999999E-3</c:v>
                </c:pt>
                <c:pt idx="2735">
                  <c:v>1.0762000000000001E-2</c:v>
                </c:pt>
                <c:pt idx="2736">
                  <c:v>1.2553999999999999E-2</c:v>
                </c:pt>
                <c:pt idx="2737">
                  <c:v>1.4571000000000001E-2</c:v>
                </c:pt>
                <c:pt idx="2738">
                  <c:v>1.7618000000000002E-2</c:v>
                </c:pt>
                <c:pt idx="2739">
                  <c:v>2.2231000000000001E-2</c:v>
                </c:pt>
                <c:pt idx="2740">
                  <c:v>2.8343E-2</c:v>
                </c:pt>
                <c:pt idx="2741">
                  <c:v>3.5281E-2</c:v>
                </c:pt>
                <c:pt idx="2742">
                  <c:v>4.24E-2</c:v>
                </c:pt>
                <c:pt idx="2743">
                  <c:v>4.9799999999999997E-2</c:v>
                </c:pt>
                <c:pt idx="2744">
                  <c:v>5.7861000000000003E-2</c:v>
                </c:pt>
                <c:pt idx="2745">
                  <c:v>6.6633999999999999E-2</c:v>
                </c:pt>
                <c:pt idx="2746">
                  <c:v>7.5956999999999997E-2</c:v>
                </c:pt>
                <c:pt idx="2747">
                  <c:v>8.5730000000000001E-2</c:v>
                </c:pt>
                <c:pt idx="2748">
                  <c:v>9.5959000000000003E-2</c:v>
                </c:pt>
                <c:pt idx="2749">
                  <c:v>0.106672</c:v>
                </c:pt>
                <c:pt idx="2750">
                  <c:v>0.117836</c:v>
                </c:pt>
                <c:pt idx="2751">
                  <c:v>0.129358</c:v>
                </c:pt>
                <c:pt idx="2752">
                  <c:v>0.14102500000000001</c:v>
                </c:pt>
                <c:pt idx="2753">
                  <c:v>0.15237500000000001</c:v>
                </c:pt>
                <c:pt idx="2754">
                  <c:v>0.163082</c:v>
                </c:pt>
                <c:pt idx="2755">
                  <c:v>0.173125</c:v>
                </c:pt>
                <c:pt idx="2756">
                  <c:v>0.182509</c:v>
                </c:pt>
                <c:pt idx="2757">
                  <c:v>0.19103200000000001</c:v>
                </c:pt>
                <c:pt idx="2758">
                  <c:v>0.19839499999999999</c:v>
                </c:pt>
                <c:pt idx="2759">
                  <c:v>0.20460999999999999</c:v>
                </c:pt>
                <c:pt idx="2760">
                  <c:v>0.209895</c:v>
                </c:pt>
                <c:pt idx="2761">
                  <c:v>0.21437400000000001</c:v>
                </c:pt>
                <c:pt idx="2762">
                  <c:v>0.218081</c:v>
                </c:pt>
                <c:pt idx="2763">
                  <c:v>0.220968</c:v>
                </c:pt>
                <c:pt idx="2764">
                  <c:v>0.22280700000000001</c:v>
                </c:pt>
                <c:pt idx="2765">
                  <c:v>0.22303200000000001</c:v>
                </c:pt>
                <c:pt idx="2766">
                  <c:v>0.220863</c:v>
                </c:pt>
                <c:pt idx="2767">
                  <c:v>0.21636900000000001</c:v>
                </c:pt>
                <c:pt idx="2768">
                  <c:v>0.21021500000000001</c:v>
                </c:pt>
                <c:pt idx="2769">
                  <c:v>0.20297899999999999</c:v>
                </c:pt>
                <c:pt idx="2770">
                  <c:v>0.19514400000000001</c:v>
                </c:pt>
                <c:pt idx="2771">
                  <c:v>0.186997</c:v>
                </c:pt>
                <c:pt idx="2772">
                  <c:v>0.17865600000000001</c:v>
                </c:pt>
                <c:pt idx="2773">
                  <c:v>0.17037099999999999</c:v>
                </c:pt>
                <c:pt idx="2774">
                  <c:v>0.162408</c:v>
                </c:pt>
                <c:pt idx="2775">
                  <c:v>0.15474399999999999</c:v>
                </c:pt>
                <c:pt idx="2776">
                  <c:v>0.14719499999999999</c:v>
                </c:pt>
                <c:pt idx="2777">
                  <c:v>0.139906</c:v>
                </c:pt>
                <c:pt idx="2778">
                  <c:v>0.13350300000000001</c:v>
                </c:pt>
                <c:pt idx="2779">
                  <c:v>0.12851499999999999</c:v>
                </c:pt>
                <c:pt idx="2780">
                  <c:v>0.124899</c:v>
                </c:pt>
                <c:pt idx="2781">
                  <c:v>0.122129</c:v>
                </c:pt>
                <c:pt idx="2782">
                  <c:v>0.119703</c:v>
                </c:pt>
                <c:pt idx="2783">
                  <c:v>0.117656</c:v>
                </c:pt>
                <c:pt idx="2784">
                  <c:v>0.116355</c:v>
                </c:pt>
                <c:pt idx="2785">
                  <c:v>0.116068</c:v>
                </c:pt>
                <c:pt idx="2786">
                  <c:v>0.1169</c:v>
                </c:pt>
                <c:pt idx="2787">
                  <c:v>0.118672</c:v>
                </c:pt>
                <c:pt idx="2788">
                  <c:v>0.120515</c:v>
                </c:pt>
                <c:pt idx="2789">
                  <c:v>0.12099799999999999</c:v>
                </c:pt>
                <c:pt idx="2790">
                  <c:v>0.119546</c:v>
                </c:pt>
                <c:pt idx="2791">
                  <c:v>0.117051</c:v>
                </c:pt>
                <c:pt idx="2792">
                  <c:v>0.11432199999999999</c:v>
                </c:pt>
                <c:pt idx="2793">
                  <c:v>0.111321</c:v>
                </c:pt>
                <c:pt idx="2794">
                  <c:v>0.107802</c:v>
                </c:pt>
                <c:pt idx="2795">
                  <c:v>0.10373</c:v>
                </c:pt>
                <c:pt idx="2796">
                  <c:v>9.9418000000000006E-2</c:v>
                </c:pt>
                <c:pt idx="2797">
                  <c:v>9.5436999999999994E-2</c:v>
                </c:pt>
                <c:pt idx="2798">
                  <c:v>9.2163999999999996E-2</c:v>
                </c:pt>
                <c:pt idx="2799">
                  <c:v>8.9609999999999995E-2</c:v>
                </c:pt>
                <c:pt idx="2800">
                  <c:v>8.7704000000000004E-2</c:v>
                </c:pt>
                <c:pt idx="2801">
                  <c:v>8.6602999999999999E-2</c:v>
                </c:pt>
                <c:pt idx="2802">
                  <c:v>8.659E-2</c:v>
                </c:pt>
                <c:pt idx="2803">
                  <c:v>8.7712999999999999E-2</c:v>
                </c:pt>
                <c:pt idx="2804">
                  <c:v>8.9641999999999999E-2</c:v>
                </c:pt>
                <c:pt idx="2805">
                  <c:v>9.1964000000000004E-2</c:v>
                </c:pt>
                <c:pt idx="2806">
                  <c:v>9.4557000000000002E-2</c:v>
                </c:pt>
                <c:pt idx="2807">
                  <c:v>9.7532999999999995E-2</c:v>
                </c:pt>
                <c:pt idx="2808">
                  <c:v>0.101048</c:v>
                </c:pt>
                <c:pt idx="2809">
                  <c:v>0.105283</c:v>
                </c:pt>
                <c:pt idx="2810">
                  <c:v>0.110335</c:v>
                </c:pt>
                <c:pt idx="2811">
                  <c:v>0.115984</c:v>
                </c:pt>
                <c:pt idx="2812">
                  <c:v>0.121369</c:v>
                </c:pt>
                <c:pt idx="2813">
                  <c:v>0.12484199999999999</c:v>
                </c:pt>
                <c:pt idx="2814">
                  <c:v>0.12645000000000001</c:v>
                </c:pt>
                <c:pt idx="2815">
                  <c:v>0.128271</c:v>
                </c:pt>
                <c:pt idx="2816">
                  <c:v>0.13127900000000001</c:v>
                </c:pt>
                <c:pt idx="2817">
                  <c:v>0.135634</c:v>
                </c:pt>
                <c:pt idx="2818">
                  <c:v>0.14113200000000001</c:v>
                </c:pt>
                <c:pt idx="2819">
                  <c:v>0.14684900000000001</c:v>
                </c:pt>
                <c:pt idx="2820">
                  <c:v>0.15226000000000001</c:v>
                </c:pt>
                <c:pt idx="2821">
                  <c:v>0.15864500000000001</c:v>
                </c:pt>
                <c:pt idx="2822">
                  <c:v>0.16711200000000001</c:v>
                </c:pt>
                <c:pt idx="2823">
                  <c:v>0.17785899999999999</c:v>
                </c:pt>
                <c:pt idx="2824">
                  <c:v>0.19081899999999999</c:v>
                </c:pt>
                <c:pt idx="2825">
                  <c:v>0.20597299999999999</c:v>
                </c:pt>
                <c:pt idx="2826">
                  <c:v>0.223103</c:v>
                </c:pt>
                <c:pt idx="2827">
                  <c:v>0.241678</c:v>
                </c:pt>
                <c:pt idx="2828">
                  <c:v>0.26114799999999999</c:v>
                </c:pt>
                <c:pt idx="2829">
                  <c:v>0.28119899999999998</c:v>
                </c:pt>
                <c:pt idx="2830">
                  <c:v>0.30175400000000002</c:v>
                </c:pt>
                <c:pt idx="2831">
                  <c:v>0.322994</c:v>
                </c:pt>
                <c:pt idx="2832">
                  <c:v>0.34537600000000002</c:v>
                </c:pt>
                <c:pt idx="2833">
                  <c:v>0.36923899999999998</c:v>
                </c:pt>
                <c:pt idx="2834">
                  <c:v>0.39412799999999998</c:v>
                </c:pt>
                <c:pt idx="2835">
                  <c:v>0.41794900000000001</c:v>
                </c:pt>
                <c:pt idx="2836">
                  <c:v>0.43764500000000001</c:v>
                </c:pt>
                <c:pt idx="2837">
                  <c:v>0.45381899999999997</c:v>
                </c:pt>
                <c:pt idx="2838">
                  <c:v>0.470414</c:v>
                </c:pt>
                <c:pt idx="2839">
                  <c:v>0.48993700000000001</c:v>
                </c:pt>
                <c:pt idx="2840">
                  <c:v>0.51140399999999997</c:v>
                </c:pt>
                <c:pt idx="2841">
                  <c:v>0.533003</c:v>
                </c:pt>
                <c:pt idx="2842">
                  <c:v>0.55333200000000005</c:v>
                </c:pt>
                <c:pt idx="2843">
                  <c:v>0.57230700000000001</c:v>
                </c:pt>
                <c:pt idx="2844">
                  <c:v>0.591696</c:v>
                </c:pt>
                <c:pt idx="2845">
                  <c:v>0.61360000000000003</c:v>
                </c:pt>
                <c:pt idx="2846">
                  <c:v>0.63802199999999998</c:v>
                </c:pt>
                <c:pt idx="2847">
                  <c:v>0.66368199999999999</c:v>
                </c:pt>
                <c:pt idx="2848">
                  <c:v>0.68871099999999996</c:v>
                </c:pt>
                <c:pt idx="2849">
                  <c:v>0.71228999999999998</c:v>
                </c:pt>
                <c:pt idx="2850">
                  <c:v>0.73599700000000001</c:v>
                </c:pt>
                <c:pt idx="2851">
                  <c:v>0.76119999999999999</c:v>
                </c:pt>
                <c:pt idx="2852">
                  <c:v>0.78783099999999995</c:v>
                </c:pt>
                <c:pt idx="2853">
                  <c:v>0.81509399999999999</c:v>
                </c:pt>
                <c:pt idx="2854">
                  <c:v>0.84252199999999999</c:v>
                </c:pt>
                <c:pt idx="2855">
                  <c:v>0.87028499999999998</c:v>
                </c:pt>
                <c:pt idx="2856">
                  <c:v>0.89795800000000003</c:v>
                </c:pt>
                <c:pt idx="2857">
                  <c:v>0.92390499999999998</c:v>
                </c:pt>
                <c:pt idx="2858">
                  <c:v>0.94711400000000001</c:v>
                </c:pt>
                <c:pt idx="2859">
                  <c:v>0.96813199999999999</c:v>
                </c:pt>
                <c:pt idx="2860">
                  <c:v>0.98865899999999995</c:v>
                </c:pt>
                <c:pt idx="2861">
                  <c:v>1.0117510000000001</c:v>
                </c:pt>
                <c:pt idx="2862">
                  <c:v>1.0380990000000001</c:v>
                </c:pt>
                <c:pt idx="2863">
                  <c:v>1.066392</c:v>
                </c:pt>
                <c:pt idx="2864">
                  <c:v>1.095426</c:v>
                </c:pt>
                <c:pt idx="2865">
                  <c:v>1.123891</c:v>
                </c:pt>
                <c:pt idx="2866">
                  <c:v>1.150847</c:v>
                </c:pt>
                <c:pt idx="2867">
                  <c:v>1.177084</c:v>
                </c:pt>
                <c:pt idx="2868">
                  <c:v>1.2044079999999999</c:v>
                </c:pt>
                <c:pt idx="2869">
                  <c:v>1.233473</c:v>
                </c:pt>
                <c:pt idx="2870">
                  <c:v>1.2635259999999999</c:v>
                </c:pt>
                <c:pt idx="2871">
                  <c:v>1.2933650000000001</c:v>
                </c:pt>
                <c:pt idx="2872">
                  <c:v>1.3224940000000001</c:v>
                </c:pt>
                <c:pt idx="2873">
                  <c:v>1.352177</c:v>
                </c:pt>
                <c:pt idx="2874">
                  <c:v>1.38418</c:v>
                </c:pt>
                <c:pt idx="2875">
                  <c:v>1.41821</c:v>
                </c:pt>
                <c:pt idx="2876">
                  <c:v>1.4531289999999999</c:v>
                </c:pt>
                <c:pt idx="2877">
                  <c:v>1.488192</c:v>
                </c:pt>
                <c:pt idx="2878">
                  <c:v>1.5224839999999999</c:v>
                </c:pt>
                <c:pt idx="2879">
                  <c:v>1.5520879999999999</c:v>
                </c:pt>
                <c:pt idx="2880">
                  <c:v>1.5715950000000001</c:v>
                </c:pt>
                <c:pt idx="2881">
                  <c:v>1.586875</c:v>
                </c:pt>
                <c:pt idx="2882">
                  <c:v>1.6054850000000001</c:v>
                </c:pt>
                <c:pt idx="2883">
                  <c:v>1.6292990000000001</c:v>
                </c:pt>
                <c:pt idx="2884">
                  <c:v>1.656766</c:v>
                </c:pt>
                <c:pt idx="2885">
                  <c:v>1.6857850000000001</c:v>
                </c:pt>
                <c:pt idx="2886">
                  <c:v>1.714766</c:v>
                </c:pt>
                <c:pt idx="2887">
                  <c:v>1.7422409999999999</c:v>
                </c:pt>
                <c:pt idx="2888">
                  <c:v>1.766383</c:v>
                </c:pt>
                <c:pt idx="2889">
                  <c:v>1.7855909999999999</c:v>
                </c:pt>
                <c:pt idx="2890">
                  <c:v>1.8006249999999999</c:v>
                </c:pt>
                <c:pt idx="2891">
                  <c:v>1.8151090000000001</c:v>
                </c:pt>
                <c:pt idx="2892">
                  <c:v>1.831772</c:v>
                </c:pt>
                <c:pt idx="2893">
                  <c:v>1.8502940000000001</c:v>
                </c:pt>
                <c:pt idx="2894">
                  <c:v>1.8691789999999999</c:v>
                </c:pt>
                <c:pt idx="2895">
                  <c:v>1.887535</c:v>
                </c:pt>
                <c:pt idx="2896">
                  <c:v>1.90523</c:v>
                </c:pt>
                <c:pt idx="2897">
                  <c:v>1.9223410000000001</c:v>
                </c:pt>
                <c:pt idx="2898">
                  <c:v>1.93899</c:v>
                </c:pt>
                <c:pt idx="2899">
                  <c:v>1.955174</c:v>
                </c:pt>
                <c:pt idx="2900">
                  <c:v>1.97018</c:v>
                </c:pt>
                <c:pt idx="2901">
                  <c:v>1.9823759999999999</c:v>
                </c:pt>
                <c:pt idx="2902">
                  <c:v>1.989655</c:v>
                </c:pt>
                <c:pt idx="2903">
                  <c:v>1.9902660000000001</c:v>
                </c:pt>
                <c:pt idx="2904">
                  <c:v>1.985852</c:v>
                </c:pt>
                <c:pt idx="2905">
                  <c:v>1.98359</c:v>
                </c:pt>
                <c:pt idx="2906">
                  <c:v>1.985187</c:v>
                </c:pt>
                <c:pt idx="2907">
                  <c:v>1.989082</c:v>
                </c:pt>
                <c:pt idx="2908">
                  <c:v>1.9938750000000001</c:v>
                </c:pt>
                <c:pt idx="2909">
                  <c:v>1.9979659999999999</c:v>
                </c:pt>
                <c:pt idx="2910">
                  <c:v>2</c:v>
                </c:pt>
                <c:pt idx="2911">
                  <c:v>1.999358</c:v>
                </c:pt>
                <c:pt idx="2912">
                  <c:v>1.996354</c:v>
                </c:pt>
                <c:pt idx="2913">
                  <c:v>1.992191</c:v>
                </c:pt>
                <c:pt idx="2914">
                  <c:v>1.988558</c:v>
                </c:pt>
                <c:pt idx="2915">
                  <c:v>1.9861009999999999</c:v>
                </c:pt>
                <c:pt idx="2916">
                  <c:v>1.9838480000000001</c:v>
                </c:pt>
                <c:pt idx="2917">
                  <c:v>1.981093</c:v>
                </c:pt>
                <c:pt idx="2918">
                  <c:v>1.9780530000000001</c:v>
                </c:pt>
                <c:pt idx="2919">
                  <c:v>1.975206</c:v>
                </c:pt>
                <c:pt idx="2920">
                  <c:v>1.9725189999999999</c:v>
                </c:pt>
                <c:pt idx="2921">
                  <c:v>1.9690589999999999</c:v>
                </c:pt>
                <c:pt idx="2922">
                  <c:v>1.9639679999999999</c:v>
                </c:pt>
                <c:pt idx="2923">
                  <c:v>1.957694</c:v>
                </c:pt>
                <c:pt idx="2924">
                  <c:v>1.95086</c:v>
                </c:pt>
                <c:pt idx="2925">
                  <c:v>1.9431510000000001</c:v>
                </c:pt>
                <c:pt idx="2926">
                  <c:v>1.9336949999999991</c:v>
                </c:pt>
                <c:pt idx="2927">
                  <c:v>1.9216549999999999</c:v>
                </c:pt>
                <c:pt idx="2928">
                  <c:v>1.9068240000000001</c:v>
                </c:pt>
                <c:pt idx="2929">
                  <c:v>1.8909659999999999</c:v>
                </c:pt>
                <c:pt idx="2930">
                  <c:v>1.8767389999999999</c:v>
                </c:pt>
                <c:pt idx="2931">
                  <c:v>1.8627009999999999</c:v>
                </c:pt>
                <c:pt idx="2932">
                  <c:v>1.846597</c:v>
                </c:pt>
                <c:pt idx="2933">
                  <c:v>1.8290219999999999</c:v>
                </c:pt>
                <c:pt idx="2934">
                  <c:v>1.8109679999999999</c:v>
                </c:pt>
                <c:pt idx="2935">
                  <c:v>1.7926409999999999</c:v>
                </c:pt>
                <c:pt idx="2936">
                  <c:v>1.7737019999999999</c:v>
                </c:pt>
                <c:pt idx="2937">
                  <c:v>1.7536590000000001</c:v>
                </c:pt>
                <c:pt idx="2938">
                  <c:v>1.732097</c:v>
                </c:pt>
                <c:pt idx="2939">
                  <c:v>1.709004</c:v>
                </c:pt>
                <c:pt idx="2940">
                  <c:v>1.68509</c:v>
                </c:pt>
                <c:pt idx="2941">
                  <c:v>1.6612199999999999</c:v>
                </c:pt>
                <c:pt idx="2942">
                  <c:v>1.6374280000000001</c:v>
                </c:pt>
                <c:pt idx="2943">
                  <c:v>1.613059</c:v>
                </c:pt>
                <c:pt idx="2944">
                  <c:v>1.587391</c:v>
                </c:pt>
                <c:pt idx="2945">
                  <c:v>1.560157</c:v>
                </c:pt>
                <c:pt idx="2946">
                  <c:v>1.5321849999999999</c:v>
                </c:pt>
                <c:pt idx="2947">
                  <c:v>1.504966</c:v>
                </c:pt>
                <c:pt idx="2948">
                  <c:v>1.4789829999999999</c:v>
                </c:pt>
                <c:pt idx="2949">
                  <c:v>1.453767</c:v>
                </c:pt>
                <c:pt idx="2950">
                  <c:v>1.428946</c:v>
                </c:pt>
                <c:pt idx="2951">
                  <c:v>1.404469</c:v>
                </c:pt>
                <c:pt idx="2952">
                  <c:v>1.380228</c:v>
                </c:pt>
                <c:pt idx="2953">
                  <c:v>1.355726</c:v>
                </c:pt>
                <c:pt idx="2954">
                  <c:v>1.330333</c:v>
                </c:pt>
                <c:pt idx="2955">
                  <c:v>1.3042309999999999</c:v>
                </c:pt>
                <c:pt idx="2956">
                  <c:v>1.2792840000000001</c:v>
                </c:pt>
                <c:pt idx="2957">
                  <c:v>1.25702</c:v>
                </c:pt>
                <c:pt idx="2958">
                  <c:v>1.2368110000000001</c:v>
                </c:pt>
                <c:pt idx="2959">
                  <c:v>1.2176800000000001</c:v>
                </c:pt>
                <c:pt idx="2960">
                  <c:v>1.199301</c:v>
                </c:pt>
                <c:pt idx="2961">
                  <c:v>1.1817660000000001</c:v>
                </c:pt>
                <c:pt idx="2962">
                  <c:v>1.165119</c:v>
                </c:pt>
                <c:pt idx="2963">
                  <c:v>1.149222</c:v>
                </c:pt>
                <c:pt idx="2964">
                  <c:v>1.1339379999999999</c:v>
                </c:pt>
                <c:pt idx="2965">
                  <c:v>1.1192470000000001</c:v>
                </c:pt>
                <c:pt idx="2966">
                  <c:v>1.105229</c:v>
                </c:pt>
                <c:pt idx="2967">
                  <c:v>1.09192</c:v>
                </c:pt>
                <c:pt idx="2968">
                  <c:v>1.0791930000000001</c:v>
                </c:pt>
                <c:pt idx="2969">
                  <c:v>1.0668850000000001</c:v>
                </c:pt>
                <c:pt idx="2970">
                  <c:v>1.0550029999999999</c:v>
                </c:pt>
                <c:pt idx="2971">
                  <c:v>1.0436989999999999</c:v>
                </c:pt>
                <c:pt idx="2972">
                  <c:v>1.0330859999999999</c:v>
                </c:pt>
                <c:pt idx="2973">
                  <c:v>1.0231269999999999</c:v>
                </c:pt>
                <c:pt idx="2974">
                  <c:v>1.0136579999999999</c:v>
                </c:pt>
                <c:pt idx="2975">
                  <c:v>1.00451</c:v>
                </c:pt>
                <c:pt idx="2976">
                  <c:v>0.99564299999999994</c:v>
                </c:pt>
                <c:pt idx="2977">
                  <c:v>0.98714199999999996</c:v>
                </c:pt>
                <c:pt idx="2978">
                  <c:v>0.97912399999999999</c:v>
                </c:pt>
                <c:pt idx="2979">
                  <c:v>0.97167499999999996</c:v>
                </c:pt>
                <c:pt idx="2980">
                  <c:v>0.96481099999999997</c:v>
                </c:pt>
                <c:pt idx="2981">
                  <c:v>0.95846200000000004</c:v>
                </c:pt>
                <c:pt idx="2982">
                  <c:v>0.952546</c:v>
                </c:pt>
                <c:pt idx="2983">
                  <c:v>0.94706900000000005</c:v>
                </c:pt>
                <c:pt idx="2984">
                  <c:v>0.94215700000000002</c:v>
                </c:pt>
                <c:pt idx="2985">
                  <c:v>0.93799500000000002</c:v>
                </c:pt>
                <c:pt idx="2986">
                  <c:v>0.93463399999999996</c:v>
                </c:pt>
                <c:pt idx="2987">
                  <c:v>0.931616</c:v>
                </c:pt>
                <c:pt idx="2988">
                  <c:v>0.92772100000000002</c:v>
                </c:pt>
                <c:pt idx="2989">
                  <c:v>0.92246300000000003</c:v>
                </c:pt>
                <c:pt idx="2990">
                  <c:v>0.91723100000000002</c:v>
                </c:pt>
                <c:pt idx="2991">
                  <c:v>0.91306799999999999</c:v>
                </c:pt>
                <c:pt idx="2992">
                  <c:v>0.90997399999999995</c:v>
                </c:pt>
                <c:pt idx="2993">
                  <c:v>0.90767299999999995</c:v>
                </c:pt>
                <c:pt idx="2994">
                  <c:v>0.90620999999999996</c:v>
                </c:pt>
                <c:pt idx="2995">
                  <c:v>0.90587600000000001</c:v>
                </c:pt>
                <c:pt idx="2996">
                  <c:v>0.90658099999999997</c:v>
                </c:pt>
                <c:pt idx="2997">
                  <c:v>0.90731899999999999</c:v>
                </c:pt>
                <c:pt idx="2998">
                  <c:v>0.90687899999999999</c:v>
                </c:pt>
                <c:pt idx="2999">
                  <c:v>0.90567699999999995</c:v>
                </c:pt>
                <c:pt idx="3000">
                  <c:v>0.90508200000000005</c:v>
                </c:pt>
                <c:pt idx="3001">
                  <c:v>0.90585199999999999</c:v>
                </c:pt>
                <c:pt idx="3002">
                  <c:v>0.90803800000000001</c:v>
                </c:pt>
                <c:pt idx="3003">
                  <c:v>0.91125</c:v>
                </c:pt>
                <c:pt idx="3004">
                  <c:v>0.91485899999999998</c:v>
                </c:pt>
                <c:pt idx="3005">
                  <c:v>0.91849499999999995</c:v>
                </c:pt>
                <c:pt idx="3006">
                  <c:v>0.92244999999999999</c:v>
                </c:pt>
                <c:pt idx="3007">
                  <c:v>0.92737499999999995</c:v>
                </c:pt>
                <c:pt idx="3008">
                  <c:v>0.933782</c:v>
                </c:pt>
                <c:pt idx="3009">
                  <c:v>0.94172299999999998</c:v>
                </c:pt>
                <c:pt idx="3010">
                  <c:v>0.95052000000000003</c:v>
                </c:pt>
                <c:pt idx="3011">
                  <c:v>0.95863799999999999</c:v>
                </c:pt>
                <c:pt idx="3012">
                  <c:v>0.96390900000000002</c:v>
                </c:pt>
                <c:pt idx="3013">
                  <c:v>0.96531199999999995</c:v>
                </c:pt>
                <c:pt idx="3014">
                  <c:v>0.96521800000000002</c:v>
                </c:pt>
                <c:pt idx="3015">
                  <c:v>0.966696</c:v>
                </c:pt>
                <c:pt idx="3016">
                  <c:v>0.97118000000000004</c:v>
                </c:pt>
                <c:pt idx="3017">
                  <c:v>0.97875199999999996</c:v>
                </c:pt>
                <c:pt idx="3018">
                  <c:v>0.98837600000000003</c:v>
                </c:pt>
                <c:pt idx="3019">
                  <c:v>0.99801499999999999</c:v>
                </c:pt>
                <c:pt idx="3020">
                  <c:v>1.006432</c:v>
                </c:pt>
                <c:pt idx="3021">
                  <c:v>1.014459</c:v>
                </c:pt>
                <c:pt idx="3022">
                  <c:v>1.023857</c:v>
                </c:pt>
                <c:pt idx="3023">
                  <c:v>1.0363770000000001</c:v>
                </c:pt>
                <c:pt idx="3024">
                  <c:v>1.0519069999999999</c:v>
                </c:pt>
                <c:pt idx="3025">
                  <c:v>1.0685260000000001</c:v>
                </c:pt>
                <c:pt idx="3026">
                  <c:v>1.084822</c:v>
                </c:pt>
                <c:pt idx="3027">
                  <c:v>1.101084</c:v>
                </c:pt>
                <c:pt idx="3028">
                  <c:v>1.1183240000000001</c:v>
                </c:pt>
                <c:pt idx="3029">
                  <c:v>1.1374740000000001</c:v>
                </c:pt>
                <c:pt idx="3030">
                  <c:v>1.159006</c:v>
                </c:pt>
                <c:pt idx="3031">
                  <c:v>1.1823060000000001</c:v>
                </c:pt>
                <c:pt idx="3032">
                  <c:v>1.205692</c:v>
                </c:pt>
                <c:pt idx="3033">
                  <c:v>1.2276670000000001</c:v>
                </c:pt>
                <c:pt idx="3034">
                  <c:v>1.247547</c:v>
                </c:pt>
                <c:pt idx="3035">
                  <c:v>1.264329</c:v>
                </c:pt>
                <c:pt idx="3036">
                  <c:v>1.2766789999999999</c:v>
                </c:pt>
                <c:pt idx="3037">
                  <c:v>1.2854350000000001</c:v>
                </c:pt>
                <c:pt idx="3038">
                  <c:v>1.2947329999999999</c:v>
                </c:pt>
                <c:pt idx="3039">
                  <c:v>1.3064549999999999</c:v>
                </c:pt>
                <c:pt idx="3040">
                  <c:v>1.317334</c:v>
                </c:pt>
                <c:pt idx="3041">
                  <c:v>1.3248279999999999</c:v>
                </c:pt>
                <c:pt idx="3042">
                  <c:v>1.330211</c:v>
                </c:pt>
                <c:pt idx="3043">
                  <c:v>1.335188</c:v>
                </c:pt>
                <c:pt idx="3044">
                  <c:v>1.3415859999999999</c:v>
                </c:pt>
                <c:pt idx="3045">
                  <c:v>1.350533</c:v>
                </c:pt>
                <c:pt idx="3046">
                  <c:v>1.361103</c:v>
                </c:pt>
                <c:pt idx="3047">
                  <c:v>1.3713519999999999</c:v>
                </c:pt>
                <c:pt idx="3048">
                  <c:v>1.379076</c:v>
                </c:pt>
                <c:pt idx="3049">
                  <c:v>1.383248</c:v>
                </c:pt>
                <c:pt idx="3050">
                  <c:v>1.385726</c:v>
                </c:pt>
                <c:pt idx="3051">
                  <c:v>1.389035</c:v>
                </c:pt>
                <c:pt idx="3052">
                  <c:v>1.393777</c:v>
                </c:pt>
                <c:pt idx="3053">
                  <c:v>1.399305</c:v>
                </c:pt>
                <c:pt idx="3054">
                  <c:v>1.404773</c:v>
                </c:pt>
                <c:pt idx="3055">
                  <c:v>1.409186</c:v>
                </c:pt>
                <c:pt idx="3056">
                  <c:v>1.411737</c:v>
                </c:pt>
                <c:pt idx="3057">
                  <c:v>1.4126430000000001</c:v>
                </c:pt>
                <c:pt idx="3058">
                  <c:v>1.4124220000000001</c:v>
                </c:pt>
                <c:pt idx="3059">
                  <c:v>1.410401</c:v>
                </c:pt>
                <c:pt idx="3060">
                  <c:v>1.4055759999999999</c:v>
                </c:pt>
                <c:pt idx="3061">
                  <c:v>1.3983639999999999</c:v>
                </c:pt>
                <c:pt idx="3062">
                  <c:v>1.3899440000000001</c:v>
                </c:pt>
                <c:pt idx="3063">
                  <c:v>1.3802369999999999</c:v>
                </c:pt>
                <c:pt idx="3064">
                  <c:v>1.3687279999999999</c:v>
                </c:pt>
                <c:pt idx="3065">
                  <c:v>1.3567089999999999</c:v>
                </c:pt>
                <c:pt idx="3066">
                  <c:v>1.345253</c:v>
                </c:pt>
                <c:pt idx="3067">
                  <c:v>1.3336779999999999</c:v>
                </c:pt>
                <c:pt idx="3068">
                  <c:v>1.3222830000000001</c:v>
                </c:pt>
                <c:pt idx="3069">
                  <c:v>1.311682</c:v>
                </c:pt>
                <c:pt idx="3070">
                  <c:v>1.3017069999999999</c:v>
                </c:pt>
                <c:pt idx="3071">
                  <c:v>1.2910630000000001</c:v>
                </c:pt>
                <c:pt idx="3072">
                  <c:v>1.278197</c:v>
                </c:pt>
                <c:pt idx="3073">
                  <c:v>1.263744</c:v>
                </c:pt>
                <c:pt idx="3074">
                  <c:v>1.250089</c:v>
                </c:pt>
                <c:pt idx="3075">
                  <c:v>1.2382310000000001</c:v>
                </c:pt>
                <c:pt idx="3076">
                  <c:v>1.227994</c:v>
                </c:pt>
                <c:pt idx="3077">
                  <c:v>1.219122</c:v>
                </c:pt>
                <c:pt idx="3078">
                  <c:v>1.2110650000000001</c:v>
                </c:pt>
                <c:pt idx="3079">
                  <c:v>1.2029510000000001</c:v>
                </c:pt>
                <c:pt idx="3080">
                  <c:v>1.1942980000000001</c:v>
                </c:pt>
                <c:pt idx="3081">
                  <c:v>1.1852579999999999</c:v>
                </c:pt>
                <c:pt idx="3082">
                  <c:v>1.1759170000000001</c:v>
                </c:pt>
                <c:pt idx="3083">
                  <c:v>1.1658869999999999</c:v>
                </c:pt>
                <c:pt idx="3084">
                  <c:v>1.1549400000000001</c:v>
                </c:pt>
                <c:pt idx="3085">
                  <c:v>1.1432599999999999</c:v>
                </c:pt>
                <c:pt idx="3086">
                  <c:v>1.1300110000000001</c:v>
                </c:pt>
                <c:pt idx="3087">
                  <c:v>1.1130519999999999</c:v>
                </c:pt>
                <c:pt idx="3088">
                  <c:v>1.092023</c:v>
                </c:pt>
                <c:pt idx="3089">
                  <c:v>1.068138</c:v>
                </c:pt>
                <c:pt idx="3090">
                  <c:v>1.0430079999999999</c:v>
                </c:pt>
                <c:pt idx="3091">
                  <c:v>1.01884</c:v>
                </c:pt>
                <c:pt idx="3092">
                  <c:v>0.99681299999999995</c:v>
                </c:pt>
                <c:pt idx="3093">
                  <c:v>0.97610399999999997</c:v>
                </c:pt>
                <c:pt idx="3094">
                  <c:v>0.95525700000000002</c:v>
                </c:pt>
                <c:pt idx="3095">
                  <c:v>0.93332800000000005</c:v>
                </c:pt>
                <c:pt idx="3096">
                  <c:v>0.91049199999999997</c:v>
                </c:pt>
                <c:pt idx="3097">
                  <c:v>0.88803299999999996</c:v>
                </c:pt>
                <c:pt idx="3098">
                  <c:v>0.86690500000000004</c:v>
                </c:pt>
                <c:pt idx="3099">
                  <c:v>0.84723499999999996</c:v>
                </c:pt>
                <c:pt idx="3100">
                  <c:v>0.82888499999999998</c:v>
                </c:pt>
                <c:pt idx="3101">
                  <c:v>0.81127400000000005</c:v>
                </c:pt>
                <c:pt idx="3102">
                  <c:v>0.79373300000000002</c:v>
                </c:pt>
                <c:pt idx="3103">
                  <c:v>0.77645399999999998</c:v>
                </c:pt>
                <c:pt idx="3104">
                  <c:v>0.76015600000000005</c:v>
                </c:pt>
                <c:pt idx="3105">
                  <c:v>0.74506899999999998</c:v>
                </c:pt>
                <c:pt idx="3106">
                  <c:v>0.73076600000000003</c:v>
                </c:pt>
                <c:pt idx="3107">
                  <c:v>0.71666799999999997</c:v>
                </c:pt>
                <c:pt idx="3108">
                  <c:v>0.70224399999999998</c:v>
                </c:pt>
                <c:pt idx="3109">
                  <c:v>0.68662999999999996</c:v>
                </c:pt>
                <c:pt idx="3110">
                  <c:v>0.66859800000000003</c:v>
                </c:pt>
                <c:pt idx="3111">
                  <c:v>0.64828699999999995</c:v>
                </c:pt>
                <c:pt idx="3112">
                  <c:v>0.62809899999999996</c:v>
                </c:pt>
                <c:pt idx="3113">
                  <c:v>0.60931100000000005</c:v>
                </c:pt>
                <c:pt idx="3114">
                  <c:v>0.591422</c:v>
                </c:pt>
                <c:pt idx="3115">
                  <c:v>0.57381199999999999</c:v>
                </c:pt>
                <c:pt idx="3116">
                  <c:v>0.556226</c:v>
                </c:pt>
                <c:pt idx="3117">
                  <c:v>0.53871199999999997</c:v>
                </c:pt>
                <c:pt idx="3118">
                  <c:v>0.521563</c:v>
                </c:pt>
                <c:pt idx="3119">
                  <c:v>0.50516700000000003</c:v>
                </c:pt>
                <c:pt idx="3120">
                  <c:v>0.489699</c:v>
                </c:pt>
                <c:pt idx="3121">
                  <c:v>0.47499400000000003</c:v>
                </c:pt>
                <c:pt idx="3122">
                  <c:v>0.46077899999999999</c:v>
                </c:pt>
                <c:pt idx="3123">
                  <c:v>0.446961</c:v>
                </c:pt>
                <c:pt idx="3124">
                  <c:v>0.43356299999999998</c:v>
                </c:pt>
                <c:pt idx="3125">
                  <c:v>0.42073199999999999</c:v>
                </c:pt>
                <c:pt idx="3126">
                  <c:v>0.409111</c:v>
                </c:pt>
                <c:pt idx="3127">
                  <c:v>0.399648</c:v>
                </c:pt>
                <c:pt idx="3128">
                  <c:v>0.392536</c:v>
                </c:pt>
                <c:pt idx="3129">
                  <c:v>0.38709100000000002</c:v>
                </c:pt>
                <c:pt idx="3130">
                  <c:v>0.38266800000000001</c:v>
                </c:pt>
                <c:pt idx="3131">
                  <c:v>0.37925999999999999</c:v>
                </c:pt>
                <c:pt idx="3132">
                  <c:v>0.37690299999999999</c:v>
                </c:pt>
                <c:pt idx="3133">
                  <c:v>0.37501800000000002</c:v>
                </c:pt>
                <c:pt idx="3134">
                  <c:v>0.372585</c:v>
                </c:pt>
                <c:pt idx="3135">
                  <c:v>0.36917499999999998</c:v>
                </c:pt>
                <c:pt idx="3136">
                  <c:v>0.36567100000000002</c:v>
                </c:pt>
                <c:pt idx="3137">
                  <c:v>0.36330200000000001</c:v>
                </c:pt>
                <c:pt idx="3138">
                  <c:v>0.36279899999999998</c:v>
                </c:pt>
                <c:pt idx="3139">
                  <c:v>0.36452499999999999</c:v>
                </c:pt>
                <c:pt idx="3140">
                  <c:v>0.36867699999999998</c:v>
                </c:pt>
                <c:pt idx="3141">
                  <c:v>0.37529899999999999</c:v>
                </c:pt>
                <c:pt idx="3142">
                  <c:v>0.384378</c:v>
                </c:pt>
                <c:pt idx="3143">
                  <c:v>0.39583800000000002</c:v>
                </c:pt>
                <c:pt idx="3144">
                  <c:v>0.409215</c:v>
                </c:pt>
                <c:pt idx="3145">
                  <c:v>0.42344999999999999</c:v>
                </c:pt>
                <c:pt idx="3146">
                  <c:v>0.43762600000000001</c:v>
                </c:pt>
                <c:pt idx="3147">
                  <c:v>0.45196999999999998</c:v>
                </c:pt>
                <c:pt idx="3148">
                  <c:v>0.46715099999999998</c:v>
                </c:pt>
                <c:pt idx="3149">
                  <c:v>0.48331099999999999</c:v>
                </c:pt>
                <c:pt idx="3150">
                  <c:v>0.500162</c:v>
                </c:pt>
                <c:pt idx="3151">
                  <c:v>0.517316</c:v>
                </c:pt>
                <c:pt idx="3152">
                  <c:v>0.53424899999999997</c:v>
                </c:pt>
                <c:pt idx="3153">
                  <c:v>0.55030999999999997</c:v>
                </c:pt>
                <c:pt idx="3154">
                  <c:v>0.56503700000000001</c:v>
                </c:pt>
                <c:pt idx="3155">
                  <c:v>0.57796599999999998</c:v>
                </c:pt>
                <c:pt idx="3156">
                  <c:v>0.58788300000000004</c:v>
                </c:pt>
                <c:pt idx="3157">
                  <c:v>0.59365000000000001</c:v>
                </c:pt>
                <c:pt idx="3158">
                  <c:v>0.59594100000000005</c:v>
                </c:pt>
                <c:pt idx="3159">
                  <c:v>0.59670900000000004</c:v>
                </c:pt>
                <c:pt idx="3160">
                  <c:v>0.59799000000000002</c:v>
                </c:pt>
                <c:pt idx="3161">
                  <c:v>0.60081200000000001</c:v>
                </c:pt>
                <c:pt idx="3162">
                  <c:v>0.60506199999999999</c:v>
                </c:pt>
                <c:pt idx="3163">
                  <c:v>0.61019000000000001</c:v>
                </c:pt>
                <c:pt idx="3164">
                  <c:v>0.61568299999999998</c:v>
                </c:pt>
                <c:pt idx="3165">
                  <c:v>0.62140300000000004</c:v>
                </c:pt>
                <c:pt idx="3166">
                  <c:v>0.62754600000000005</c:v>
                </c:pt>
                <c:pt idx="3167">
                  <c:v>0.63413299999999995</c:v>
                </c:pt>
                <c:pt idx="3168">
                  <c:v>0.64064399999999999</c:v>
                </c:pt>
                <c:pt idx="3169">
                  <c:v>0.64625999999999995</c:v>
                </c:pt>
                <c:pt idx="3170">
                  <c:v>0.65084399999999998</c:v>
                </c:pt>
                <c:pt idx="3171">
                  <c:v>0.655281</c:v>
                </c:pt>
                <c:pt idx="3172">
                  <c:v>0.66011600000000004</c:v>
                </c:pt>
                <c:pt idx="3173">
                  <c:v>0.66513500000000003</c:v>
                </c:pt>
                <c:pt idx="3174">
                  <c:v>0.67000800000000005</c:v>
                </c:pt>
                <c:pt idx="3175">
                  <c:v>0.67452400000000001</c:v>
                </c:pt>
                <c:pt idx="3176">
                  <c:v>0.67834399999999995</c:v>
                </c:pt>
                <c:pt idx="3177">
                  <c:v>0.68089100000000002</c:v>
                </c:pt>
                <c:pt idx="3178">
                  <c:v>0.68161000000000005</c:v>
                </c:pt>
                <c:pt idx="3179">
                  <c:v>0.68024099999999998</c:v>
                </c:pt>
                <c:pt idx="3180">
                  <c:v>0.67704200000000003</c:v>
                </c:pt>
                <c:pt idx="3181">
                  <c:v>0.67323500000000003</c:v>
                </c:pt>
                <c:pt idx="3182">
                  <c:v>0.67054499999999995</c:v>
                </c:pt>
                <c:pt idx="3183">
                  <c:v>0.66941600000000001</c:v>
                </c:pt>
                <c:pt idx="3184">
                  <c:v>0.66903599999999996</c:v>
                </c:pt>
                <c:pt idx="3185">
                  <c:v>0.66807499999999997</c:v>
                </c:pt>
                <c:pt idx="3186">
                  <c:v>0.66570700000000005</c:v>
                </c:pt>
                <c:pt idx="3187">
                  <c:v>0.66261300000000001</c:v>
                </c:pt>
                <c:pt idx="3188">
                  <c:v>0.659717</c:v>
                </c:pt>
                <c:pt idx="3189">
                  <c:v>0.65741000000000005</c:v>
                </c:pt>
                <c:pt idx="3190">
                  <c:v>0.65556499999999995</c:v>
                </c:pt>
                <c:pt idx="3191">
                  <c:v>0.65373499999999996</c:v>
                </c:pt>
                <c:pt idx="3192">
                  <c:v>0.65147200000000005</c:v>
                </c:pt>
                <c:pt idx="3193">
                  <c:v>0.64852699999999996</c:v>
                </c:pt>
                <c:pt idx="3194">
                  <c:v>0.64498800000000001</c:v>
                </c:pt>
                <c:pt idx="3195">
                  <c:v>0.64118799999999998</c:v>
                </c:pt>
                <c:pt idx="3196">
                  <c:v>0.63740200000000002</c:v>
                </c:pt>
                <c:pt idx="3197">
                  <c:v>0.63383500000000004</c:v>
                </c:pt>
                <c:pt idx="3198">
                  <c:v>0.63065199999999999</c:v>
                </c:pt>
                <c:pt idx="3199">
                  <c:v>0.62794799999999995</c:v>
                </c:pt>
                <c:pt idx="3200">
                  <c:v>0.62580400000000003</c:v>
                </c:pt>
                <c:pt idx="3201">
                  <c:v>0.62431000000000003</c:v>
                </c:pt>
                <c:pt idx="3202">
                  <c:v>0.62341400000000002</c:v>
                </c:pt>
                <c:pt idx="3203">
                  <c:v>0.62277300000000002</c:v>
                </c:pt>
                <c:pt idx="3204">
                  <c:v>0.62207500000000004</c:v>
                </c:pt>
                <c:pt idx="3205">
                  <c:v>0.62159600000000004</c:v>
                </c:pt>
                <c:pt idx="3206">
                  <c:v>0.62195400000000001</c:v>
                </c:pt>
                <c:pt idx="3207">
                  <c:v>0.62340899999999999</c:v>
                </c:pt>
                <c:pt idx="3208">
                  <c:v>0.62551800000000002</c:v>
                </c:pt>
                <c:pt idx="3209">
                  <c:v>0.62734000000000001</c:v>
                </c:pt>
                <c:pt idx="3210">
                  <c:v>0.62853499999999995</c:v>
                </c:pt>
                <c:pt idx="3211">
                  <c:v>0.63019800000000004</c:v>
                </c:pt>
                <c:pt idx="3212">
                  <c:v>0.63309199999999999</c:v>
                </c:pt>
                <c:pt idx="3213">
                  <c:v>0.63692000000000004</c:v>
                </c:pt>
                <c:pt idx="3214">
                  <c:v>0.64125100000000002</c:v>
                </c:pt>
                <c:pt idx="3215">
                  <c:v>0.64612400000000003</c:v>
                </c:pt>
                <c:pt idx="3216">
                  <c:v>0.65181</c:v>
                </c:pt>
                <c:pt idx="3217">
                  <c:v>0.65832900000000005</c:v>
                </c:pt>
                <c:pt idx="3218">
                  <c:v>0.66550399999999998</c:v>
                </c:pt>
                <c:pt idx="3219">
                  <c:v>0.67329000000000006</c:v>
                </c:pt>
                <c:pt idx="3220">
                  <c:v>0.68180799999999997</c:v>
                </c:pt>
                <c:pt idx="3221">
                  <c:v>0.69100300000000003</c:v>
                </c:pt>
                <c:pt idx="3222">
                  <c:v>0.70052099999999995</c:v>
                </c:pt>
                <c:pt idx="3223">
                  <c:v>0.71001700000000001</c:v>
                </c:pt>
                <c:pt idx="3224">
                  <c:v>0.71933599999999998</c:v>
                </c:pt>
                <c:pt idx="3225">
                  <c:v>0.72836299999999998</c:v>
                </c:pt>
                <c:pt idx="3226">
                  <c:v>0.73690100000000003</c:v>
                </c:pt>
                <c:pt idx="3227">
                  <c:v>0.74491399999999997</c:v>
                </c:pt>
                <c:pt idx="3228">
                  <c:v>0.75276299999999996</c:v>
                </c:pt>
                <c:pt idx="3229">
                  <c:v>0.76078900000000005</c:v>
                </c:pt>
                <c:pt idx="3230">
                  <c:v>0.76864699999999997</c:v>
                </c:pt>
                <c:pt idx="3231">
                  <c:v>0.77563400000000005</c:v>
                </c:pt>
                <c:pt idx="3232">
                  <c:v>0.78126099999999998</c:v>
                </c:pt>
                <c:pt idx="3233">
                  <c:v>0.78521099999999999</c:v>
                </c:pt>
                <c:pt idx="3234">
                  <c:v>0.78773499999999996</c:v>
                </c:pt>
                <c:pt idx="3235">
                  <c:v>0.79009700000000005</c:v>
                </c:pt>
                <c:pt idx="3236">
                  <c:v>0.79315599999999997</c:v>
                </c:pt>
                <c:pt idx="3237">
                  <c:v>0.79650299999999996</c:v>
                </c:pt>
                <c:pt idx="3238">
                  <c:v>0.79941700000000004</c:v>
                </c:pt>
                <c:pt idx="3239">
                  <c:v>0.80157999999999996</c:v>
                </c:pt>
                <c:pt idx="3240">
                  <c:v>0.80327199999999999</c:v>
                </c:pt>
                <c:pt idx="3241">
                  <c:v>0.80492699999999995</c:v>
                </c:pt>
                <c:pt idx="3242">
                  <c:v>0.80666199999999999</c:v>
                </c:pt>
                <c:pt idx="3243">
                  <c:v>0.80811500000000003</c:v>
                </c:pt>
                <c:pt idx="3244">
                  <c:v>0.80857199999999996</c:v>
                </c:pt>
                <c:pt idx="3245">
                  <c:v>0.80770900000000001</c:v>
                </c:pt>
                <c:pt idx="3246">
                  <c:v>0.806226</c:v>
                </c:pt>
                <c:pt idx="3247">
                  <c:v>0.80512799999999995</c:v>
                </c:pt>
                <c:pt idx="3248">
                  <c:v>0.80482399999999998</c:v>
                </c:pt>
                <c:pt idx="3249">
                  <c:v>0.80513800000000002</c:v>
                </c:pt>
                <c:pt idx="3250">
                  <c:v>0.80574000000000001</c:v>
                </c:pt>
                <c:pt idx="3251">
                  <c:v>0.80642800000000003</c:v>
                </c:pt>
                <c:pt idx="3252">
                  <c:v>0.80705400000000005</c:v>
                </c:pt>
                <c:pt idx="3253">
                  <c:v>0.80731600000000003</c:v>
                </c:pt>
                <c:pt idx="3254">
                  <c:v>0.80685099999999998</c:v>
                </c:pt>
                <c:pt idx="3255">
                  <c:v>0.80557999999999996</c:v>
                </c:pt>
                <c:pt idx="3256">
                  <c:v>0.80395000000000005</c:v>
                </c:pt>
                <c:pt idx="3257">
                  <c:v>0.80259499999999995</c:v>
                </c:pt>
                <c:pt idx="3258">
                  <c:v>0.80191199999999996</c:v>
                </c:pt>
                <c:pt idx="3259">
                  <c:v>0.80197099999999999</c:v>
                </c:pt>
                <c:pt idx="3260">
                  <c:v>0.80248699999999995</c:v>
                </c:pt>
                <c:pt idx="3261">
                  <c:v>0.80288800000000005</c:v>
                </c:pt>
                <c:pt idx="3262">
                  <c:v>0.80274599999999996</c:v>
                </c:pt>
                <c:pt idx="3263">
                  <c:v>0.80225299999999999</c:v>
                </c:pt>
                <c:pt idx="3264">
                  <c:v>0.80197099999999999</c:v>
                </c:pt>
                <c:pt idx="3265">
                  <c:v>0.80201699999999998</c:v>
                </c:pt>
                <c:pt idx="3266">
                  <c:v>0.80197700000000005</c:v>
                </c:pt>
                <c:pt idx="3267">
                  <c:v>0.80136200000000002</c:v>
                </c:pt>
                <c:pt idx="3268">
                  <c:v>0.80005599999999999</c:v>
                </c:pt>
                <c:pt idx="3269">
                  <c:v>0.79866700000000002</c:v>
                </c:pt>
                <c:pt idx="3270">
                  <c:v>0.79812099999999997</c:v>
                </c:pt>
                <c:pt idx="3271">
                  <c:v>0.79855799999999999</c:v>
                </c:pt>
                <c:pt idx="3272">
                  <c:v>0.79920599999999997</c:v>
                </c:pt>
                <c:pt idx="3273">
                  <c:v>0.79908800000000002</c:v>
                </c:pt>
                <c:pt idx="3274">
                  <c:v>0.79760799999999998</c:v>
                </c:pt>
                <c:pt idx="3275">
                  <c:v>0.794794</c:v>
                </c:pt>
                <c:pt idx="3276">
                  <c:v>0.79094299999999995</c:v>
                </c:pt>
                <c:pt idx="3277">
                  <c:v>0.78611200000000003</c:v>
                </c:pt>
                <c:pt idx="3278">
                  <c:v>0.78014799999999995</c:v>
                </c:pt>
                <c:pt idx="3279">
                  <c:v>0.77320299999999997</c:v>
                </c:pt>
                <c:pt idx="3280">
                  <c:v>0.76597000000000004</c:v>
                </c:pt>
                <c:pt idx="3281">
                  <c:v>0.75898200000000005</c:v>
                </c:pt>
                <c:pt idx="3282">
                  <c:v>0.75212900000000005</c:v>
                </c:pt>
                <c:pt idx="3283">
                  <c:v>0.745166</c:v>
                </c:pt>
                <c:pt idx="3284">
                  <c:v>0.73808099999999999</c:v>
                </c:pt>
                <c:pt idx="3285">
                  <c:v>0.73102199999999995</c:v>
                </c:pt>
                <c:pt idx="3286">
                  <c:v>0.72419</c:v>
                </c:pt>
                <c:pt idx="3287">
                  <c:v>0.71776300000000004</c:v>
                </c:pt>
                <c:pt idx="3288">
                  <c:v>0.71170699999999998</c:v>
                </c:pt>
                <c:pt idx="3289">
                  <c:v>0.70560100000000003</c:v>
                </c:pt>
                <c:pt idx="3290">
                  <c:v>0.69887200000000005</c:v>
                </c:pt>
                <c:pt idx="3291">
                  <c:v>0.69129099999999999</c:v>
                </c:pt>
                <c:pt idx="3292">
                  <c:v>0.68305800000000005</c:v>
                </c:pt>
                <c:pt idx="3293">
                  <c:v>0.67452299999999998</c:v>
                </c:pt>
                <c:pt idx="3294">
                  <c:v>0.66591800000000001</c:v>
                </c:pt>
                <c:pt idx="3295">
                  <c:v>0.65715000000000001</c:v>
                </c:pt>
                <c:pt idx="3296">
                  <c:v>0.64782399999999996</c:v>
                </c:pt>
                <c:pt idx="3297">
                  <c:v>0.63759200000000005</c:v>
                </c:pt>
                <c:pt idx="3298">
                  <c:v>0.62655000000000005</c:v>
                </c:pt>
                <c:pt idx="3299">
                  <c:v>0.61516899999999997</c:v>
                </c:pt>
                <c:pt idx="3300">
                  <c:v>0.603773</c:v>
                </c:pt>
                <c:pt idx="3301">
                  <c:v>0.59235700000000002</c:v>
                </c:pt>
                <c:pt idx="3302">
                  <c:v>0.58088700000000004</c:v>
                </c:pt>
                <c:pt idx="3303">
                  <c:v>0.56947199999999998</c:v>
                </c:pt>
                <c:pt idx="3304">
                  <c:v>0.55826399999999998</c:v>
                </c:pt>
                <c:pt idx="3305">
                  <c:v>0.54737899999999995</c:v>
                </c:pt>
                <c:pt idx="3306">
                  <c:v>0.53701200000000004</c:v>
                </c:pt>
                <c:pt idx="3307">
                  <c:v>0.52742500000000003</c:v>
                </c:pt>
                <c:pt idx="3308">
                  <c:v>0.51871400000000001</c:v>
                </c:pt>
                <c:pt idx="3309">
                  <c:v>0.51074399999999998</c:v>
                </c:pt>
                <c:pt idx="3310">
                  <c:v>0.50334599999999996</c:v>
                </c:pt>
                <c:pt idx="3311">
                  <c:v>0.49637900000000001</c:v>
                </c:pt>
                <c:pt idx="3312">
                  <c:v>0.489591</c:v>
                </c:pt>
                <c:pt idx="3313">
                  <c:v>0.48266700000000001</c:v>
                </c:pt>
                <c:pt idx="3314">
                  <c:v>0.47559000000000001</c:v>
                </c:pt>
                <c:pt idx="3315">
                  <c:v>0.46876600000000002</c:v>
                </c:pt>
                <c:pt idx="3316">
                  <c:v>0.462615</c:v>
                </c:pt>
                <c:pt idx="3317">
                  <c:v>0.45732</c:v>
                </c:pt>
                <c:pt idx="3318">
                  <c:v>0.452928</c:v>
                </c:pt>
                <c:pt idx="3319">
                  <c:v>0.449405</c:v>
                </c:pt>
                <c:pt idx="3320">
                  <c:v>0.44659700000000002</c:v>
                </c:pt>
                <c:pt idx="3321">
                  <c:v>0.44419500000000001</c:v>
                </c:pt>
                <c:pt idx="3322">
                  <c:v>0.44172600000000001</c:v>
                </c:pt>
                <c:pt idx="3323">
                  <c:v>0.43872299999999997</c:v>
                </c:pt>
                <c:pt idx="3324">
                  <c:v>0.43506</c:v>
                </c:pt>
                <c:pt idx="3325">
                  <c:v>0.43101099999999998</c:v>
                </c:pt>
                <c:pt idx="3326">
                  <c:v>0.426977</c:v>
                </c:pt>
                <c:pt idx="3327">
                  <c:v>0.423205</c:v>
                </c:pt>
                <c:pt idx="3328">
                  <c:v>0.41975200000000001</c:v>
                </c:pt>
                <c:pt idx="3329">
                  <c:v>0.41660599999999998</c:v>
                </c:pt>
                <c:pt idx="3330">
                  <c:v>0.41371799999999997</c:v>
                </c:pt>
                <c:pt idx="3331">
                  <c:v>0.41097699999999998</c:v>
                </c:pt>
                <c:pt idx="3332">
                  <c:v>0.40825699999999998</c:v>
                </c:pt>
                <c:pt idx="3333">
                  <c:v>0.40554899999999999</c:v>
                </c:pt>
                <c:pt idx="3334">
                  <c:v>0.40298800000000001</c:v>
                </c:pt>
                <c:pt idx="3335">
                  <c:v>0.400702</c:v>
                </c:pt>
                <c:pt idx="3336">
                  <c:v>0.39868700000000001</c:v>
                </c:pt>
                <c:pt idx="3337">
                  <c:v>0.39687</c:v>
                </c:pt>
                <c:pt idx="3338">
                  <c:v>0.39523900000000001</c:v>
                </c:pt>
                <c:pt idx="3339">
                  <c:v>0.39384799999999998</c:v>
                </c:pt>
                <c:pt idx="3340">
                  <c:v>0.39276699999999998</c:v>
                </c:pt>
                <c:pt idx="3341">
                  <c:v>0.39206400000000002</c:v>
                </c:pt>
                <c:pt idx="3342">
                  <c:v>0.39178000000000002</c:v>
                </c:pt>
                <c:pt idx="3343">
                  <c:v>0.39182600000000001</c:v>
                </c:pt>
                <c:pt idx="3344">
                  <c:v>0.39189499999999999</c:v>
                </c:pt>
                <c:pt idx="3345">
                  <c:v>0.39155600000000002</c:v>
                </c:pt>
                <c:pt idx="3346">
                  <c:v>0.39055800000000002</c:v>
                </c:pt>
                <c:pt idx="3347">
                  <c:v>0.38911499999999999</c:v>
                </c:pt>
                <c:pt idx="3348">
                  <c:v>0.38775700000000002</c:v>
                </c:pt>
                <c:pt idx="3349">
                  <c:v>0.38683499999999998</c:v>
                </c:pt>
                <c:pt idx="3350">
                  <c:v>0.38630599999999998</c:v>
                </c:pt>
                <c:pt idx="3351">
                  <c:v>0.38597700000000001</c:v>
                </c:pt>
                <c:pt idx="3352">
                  <c:v>0.38577</c:v>
                </c:pt>
                <c:pt idx="3353">
                  <c:v>0.385714</c:v>
                </c:pt>
                <c:pt idx="3354">
                  <c:v>0.38580300000000001</c:v>
                </c:pt>
                <c:pt idx="3355">
                  <c:v>0.38600600000000002</c:v>
                </c:pt>
                <c:pt idx="3356">
                  <c:v>0.38637300000000002</c:v>
                </c:pt>
                <c:pt idx="3357">
                  <c:v>0.387015</c:v>
                </c:pt>
                <c:pt idx="3358">
                  <c:v>0.38797500000000001</c:v>
                </c:pt>
                <c:pt idx="3359">
                  <c:v>0.38918000000000003</c:v>
                </c:pt>
                <c:pt idx="3360">
                  <c:v>0.39049800000000001</c:v>
                </c:pt>
                <c:pt idx="3361">
                  <c:v>0.39184600000000003</c:v>
                </c:pt>
                <c:pt idx="3362">
                  <c:v>0.39323900000000001</c:v>
                </c:pt>
                <c:pt idx="3363">
                  <c:v>0.39473900000000001</c:v>
                </c:pt>
                <c:pt idx="3364">
                  <c:v>0.396372</c:v>
                </c:pt>
                <c:pt idx="3365">
                  <c:v>0.398115</c:v>
                </c:pt>
                <c:pt idx="3366">
                  <c:v>0.399926</c:v>
                </c:pt>
                <c:pt idx="3367">
                  <c:v>0.40176099999999998</c:v>
                </c:pt>
                <c:pt idx="3368">
                  <c:v>0.40357399999999999</c:v>
                </c:pt>
                <c:pt idx="3369">
                  <c:v>0.40534999999999999</c:v>
                </c:pt>
                <c:pt idx="3370">
                  <c:v>0.40711000000000003</c:v>
                </c:pt>
                <c:pt idx="3371">
                  <c:v>0.408862</c:v>
                </c:pt>
                <c:pt idx="3372">
                  <c:v>0.410555</c:v>
                </c:pt>
                <c:pt idx="3373">
                  <c:v>0.412049</c:v>
                </c:pt>
                <c:pt idx="3374">
                  <c:v>0.41316799999999998</c:v>
                </c:pt>
                <c:pt idx="3375">
                  <c:v>0.413794</c:v>
                </c:pt>
                <c:pt idx="3376">
                  <c:v>0.41392000000000001</c:v>
                </c:pt>
                <c:pt idx="3377">
                  <c:v>0.41360599999999997</c:v>
                </c:pt>
                <c:pt idx="3378">
                  <c:v>0.41292699999999999</c:v>
                </c:pt>
                <c:pt idx="3379">
                  <c:v>0.41195500000000002</c:v>
                </c:pt>
                <c:pt idx="3380">
                  <c:v>0.41073799999999999</c:v>
                </c:pt>
                <c:pt idx="3381">
                  <c:v>0.409277</c:v>
                </c:pt>
                <c:pt idx="3382">
                  <c:v>0.40750900000000001</c:v>
                </c:pt>
                <c:pt idx="3383">
                  <c:v>0.40533200000000003</c:v>
                </c:pt>
                <c:pt idx="3384">
                  <c:v>0.402667</c:v>
                </c:pt>
                <c:pt idx="3385">
                  <c:v>0.39954600000000001</c:v>
                </c:pt>
                <c:pt idx="3386">
                  <c:v>0.39610800000000002</c:v>
                </c:pt>
                <c:pt idx="3387">
                  <c:v>0.39248899999999998</c:v>
                </c:pt>
                <c:pt idx="3388">
                  <c:v>0.38875799999999999</c:v>
                </c:pt>
                <c:pt idx="3389">
                  <c:v>0.38492199999999999</c:v>
                </c:pt>
                <c:pt idx="3390">
                  <c:v>0.38096000000000002</c:v>
                </c:pt>
                <c:pt idx="3391">
                  <c:v>0.37687399999999999</c:v>
                </c:pt>
                <c:pt idx="3392">
                  <c:v>0.37273499999999998</c:v>
                </c:pt>
                <c:pt idx="3393">
                  <c:v>0.36865799999999999</c:v>
                </c:pt>
                <c:pt idx="3394">
                  <c:v>0.36471999999999999</c:v>
                </c:pt>
                <c:pt idx="3395">
                  <c:v>0.36092800000000003</c:v>
                </c:pt>
                <c:pt idx="3396">
                  <c:v>0.35724899999999998</c:v>
                </c:pt>
                <c:pt idx="3397">
                  <c:v>0.35365099999999999</c:v>
                </c:pt>
                <c:pt idx="3398">
                  <c:v>0.35013100000000003</c:v>
                </c:pt>
                <c:pt idx="3399">
                  <c:v>0.34672199999999997</c:v>
                </c:pt>
                <c:pt idx="3400">
                  <c:v>0.34349200000000002</c:v>
                </c:pt>
                <c:pt idx="3401">
                  <c:v>0.34053</c:v>
                </c:pt>
                <c:pt idx="3402">
                  <c:v>0.33790300000000001</c:v>
                </c:pt>
                <c:pt idx="3403">
                  <c:v>0.33563100000000001</c:v>
                </c:pt>
                <c:pt idx="3404">
                  <c:v>0.33369599999999999</c:v>
                </c:pt>
                <c:pt idx="3405">
                  <c:v>0.33204699999999998</c:v>
                </c:pt>
                <c:pt idx="3406">
                  <c:v>0.33060699999999998</c:v>
                </c:pt>
                <c:pt idx="3407">
                  <c:v>0.32930500000000001</c:v>
                </c:pt>
                <c:pt idx="3408">
                  <c:v>0.328125</c:v>
                </c:pt>
                <c:pt idx="3409">
                  <c:v>0.32710499999999998</c:v>
                </c:pt>
                <c:pt idx="3410">
                  <c:v>0.326268</c:v>
                </c:pt>
                <c:pt idx="3411">
                  <c:v>0.32559199999999999</c:v>
                </c:pt>
                <c:pt idx="3412">
                  <c:v>0.32504100000000002</c:v>
                </c:pt>
                <c:pt idx="3413">
                  <c:v>0.32459700000000002</c:v>
                </c:pt>
                <c:pt idx="3414">
                  <c:v>0.32427499999999998</c:v>
                </c:pt>
                <c:pt idx="3415">
                  <c:v>0.32411899999999999</c:v>
                </c:pt>
                <c:pt idx="3416">
                  <c:v>0.32412800000000003</c:v>
                </c:pt>
                <c:pt idx="3417">
                  <c:v>0.32419100000000001</c:v>
                </c:pt>
                <c:pt idx="3418">
                  <c:v>0.32412999999999997</c:v>
                </c:pt>
                <c:pt idx="3419">
                  <c:v>0.32383099999999998</c:v>
                </c:pt>
                <c:pt idx="3420">
                  <c:v>0.32331700000000002</c:v>
                </c:pt>
                <c:pt idx="3421">
                  <c:v>0.32269999999999999</c:v>
                </c:pt>
                <c:pt idx="3422">
                  <c:v>0.32209100000000002</c:v>
                </c:pt>
                <c:pt idx="3423">
                  <c:v>0.32156499999999999</c:v>
                </c:pt>
                <c:pt idx="3424">
                  <c:v>0.32118099999999999</c:v>
                </c:pt>
                <c:pt idx="3425">
                  <c:v>0.32097799999999999</c:v>
                </c:pt>
                <c:pt idx="3426">
                  <c:v>0.320965</c:v>
                </c:pt>
                <c:pt idx="3427">
                  <c:v>0.321129</c:v>
                </c:pt>
                <c:pt idx="3428">
                  <c:v>0.32145600000000002</c:v>
                </c:pt>
                <c:pt idx="3429">
                  <c:v>0.32193899999999998</c:v>
                </c:pt>
                <c:pt idx="3430">
                  <c:v>0.32255499999999998</c:v>
                </c:pt>
                <c:pt idx="3431">
                  <c:v>0.32328699999999999</c:v>
                </c:pt>
                <c:pt idx="3432">
                  <c:v>0.324156</c:v>
                </c:pt>
                <c:pt idx="3433">
                  <c:v>0.32522600000000002</c:v>
                </c:pt>
                <c:pt idx="3434">
                  <c:v>0.32656600000000002</c:v>
                </c:pt>
                <c:pt idx="3435">
                  <c:v>0.328241</c:v>
                </c:pt>
                <c:pt idx="3436">
                  <c:v>0.33030700000000002</c:v>
                </c:pt>
                <c:pt idx="3437">
                  <c:v>0.33276699999999998</c:v>
                </c:pt>
                <c:pt idx="3438">
                  <c:v>0.33553100000000002</c:v>
                </c:pt>
                <c:pt idx="3439">
                  <c:v>0.33845900000000001</c:v>
                </c:pt>
                <c:pt idx="3440">
                  <c:v>0.34143299999999999</c:v>
                </c:pt>
                <c:pt idx="3441">
                  <c:v>0.34439799999999998</c:v>
                </c:pt>
                <c:pt idx="3442">
                  <c:v>0.34737499999999999</c:v>
                </c:pt>
                <c:pt idx="3443">
                  <c:v>0.35045799999999999</c:v>
                </c:pt>
                <c:pt idx="3444">
                  <c:v>0.35375800000000002</c:v>
                </c:pt>
                <c:pt idx="3445">
                  <c:v>0.35730299999999998</c:v>
                </c:pt>
                <c:pt idx="3446">
                  <c:v>0.361008</c:v>
                </c:pt>
                <c:pt idx="3447">
                  <c:v>0.36473899999999998</c:v>
                </c:pt>
                <c:pt idx="3448">
                  <c:v>0.36841099999999999</c:v>
                </c:pt>
                <c:pt idx="3449">
                  <c:v>0.37202099999999999</c:v>
                </c:pt>
                <c:pt idx="3450">
                  <c:v>0.37561600000000001</c:v>
                </c:pt>
                <c:pt idx="3451">
                  <c:v>0.37923600000000002</c:v>
                </c:pt>
                <c:pt idx="3452">
                  <c:v>0.38287300000000002</c:v>
                </c:pt>
                <c:pt idx="3453">
                  <c:v>0.38649</c:v>
                </c:pt>
                <c:pt idx="3454">
                  <c:v>0.39007700000000001</c:v>
                </c:pt>
                <c:pt idx="3455">
                  <c:v>0.393648</c:v>
                </c:pt>
                <c:pt idx="3456">
                  <c:v>0.39721000000000001</c:v>
                </c:pt>
                <c:pt idx="3457">
                  <c:v>0.40073399999999998</c:v>
                </c:pt>
                <c:pt idx="3458">
                  <c:v>0.404171</c:v>
                </c:pt>
                <c:pt idx="3459">
                  <c:v>0.40747899999999998</c:v>
                </c:pt>
                <c:pt idx="3460">
                  <c:v>0.41064499999999998</c:v>
                </c:pt>
                <c:pt idx="3461">
                  <c:v>0.41367900000000002</c:v>
                </c:pt>
                <c:pt idx="3462">
                  <c:v>0.41659299999999999</c:v>
                </c:pt>
                <c:pt idx="3463">
                  <c:v>0.41939599999999999</c:v>
                </c:pt>
                <c:pt idx="3464">
                  <c:v>0.42211500000000002</c:v>
                </c:pt>
                <c:pt idx="3465">
                  <c:v>0.42479299999999998</c:v>
                </c:pt>
                <c:pt idx="3466">
                  <c:v>0.42745</c:v>
                </c:pt>
                <c:pt idx="3467">
                  <c:v>0.43003400000000003</c:v>
                </c:pt>
                <c:pt idx="3468">
                  <c:v>0.43245099999999997</c:v>
                </c:pt>
                <c:pt idx="3469">
                  <c:v>0.434639</c:v>
                </c:pt>
                <c:pt idx="3470">
                  <c:v>0.43662099999999998</c:v>
                </c:pt>
                <c:pt idx="3471">
                  <c:v>0.43846200000000002</c:v>
                </c:pt>
                <c:pt idx="3472">
                  <c:v>0.440222</c:v>
                </c:pt>
                <c:pt idx="3473">
                  <c:v>0.44192199999999998</c:v>
                </c:pt>
                <c:pt idx="3474">
                  <c:v>0.44354399999999999</c:v>
                </c:pt>
                <c:pt idx="3475">
                  <c:v>0.44504899999999997</c:v>
                </c:pt>
                <c:pt idx="3476">
                  <c:v>0.44641900000000001</c:v>
                </c:pt>
                <c:pt idx="3477">
                  <c:v>0.447662</c:v>
                </c:pt>
                <c:pt idx="3478">
                  <c:v>0.448772</c:v>
                </c:pt>
                <c:pt idx="3479">
                  <c:v>0.44970700000000002</c:v>
                </c:pt>
                <c:pt idx="3480">
                  <c:v>0.45041500000000001</c:v>
                </c:pt>
                <c:pt idx="3481">
                  <c:v>0.450876</c:v>
                </c:pt>
                <c:pt idx="3482">
                  <c:v>0.45110899999999998</c:v>
                </c:pt>
                <c:pt idx="3483">
                  <c:v>0.45112200000000002</c:v>
                </c:pt>
                <c:pt idx="3484">
                  <c:v>0.45088600000000001</c:v>
                </c:pt>
                <c:pt idx="3485">
                  <c:v>0.45035799999999998</c:v>
                </c:pt>
                <c:pt idx="3486">
                  <c:v>0.44949699999999998</c:v>
                </c:pt>
                <c:pt idx="3487">
                  <c:v>0.44826899999999997</c:v>
                </c:pt>
                <c:pt idx="3488">
                  <c:v>0.44665100000000002</c:v>
                </c:pt>
                <c:pt idx="3489">
                  <c:v>0.44463799999999998</c:v>
                </c:pt>
                <c:pt idx="3490">
                  <c:v>0.44222499999999998</c:v>
                </c:pt>
                <c:pt idx="3491">
                  <c:v>0.43941400000000003</c:v>
                </c:pt>
                <c:pt idx="3492">
                  <c:v>0.436247</c:v>
                </c:pt>
                <c:pt idx="3493">
                  <c:v>0.43279400000000001</c:v>
                </c:pt>
                <c:pt idx="3494">
                  <c:v>0.42907400000000001</c:v>
                </c:pt>
                <c:pt idx="3495">
                  <c:v>0.42501299999999997</c:v>
                </c:pt>
                <c:pt idx="3496">
                  <c:v>0.42055100000000001</c:v>
                </c:pt>
                <c:pt idx="3497">
                  <c:v>0.41571200000000003</c:v>
                </c:pt>
                <c:pt idx="3498">
                  <c:v>0.41059400000000001</c:v>
                </c:pt>
                <c:pt idx="3499">
                  <c:v>0.40526800000000002</c:v>
                </c:pt>
                <c:pt idx="3500">
                  <c:v>0.39972800000000003</c:v>
                </c:pt>
                <c:pt idx="3501">
                  <c:v>0.39391599999999999</c:v>
                </c:pt>
                <c:pt idx="3502">
                  <c:v>0.38782299999999997</c:v>
                </c:pt>
                <c:pt idx="3503">
                  <c:v>0.38152900000000001</c:v>
                </c:pt>
                <c:pt idx="3504">
                  <c:v>0.37514399999999998</c:v>
                </c:pt>
                <c:pt idx="3505">
                  <c:v>0.36873499999999998</c:v>
                </c:pt>
                <c:pt idx="3506">
                  <c:v>0.36230800000000002</c:v>
                </c:pt>
                <c:pt idx="3507">
                  <c:v>0.35584199999999999</c:v>
                </c:pt>
                <c:pt idx="3508">
                  <c:v>0.34936099999999998</c:v>
                </c:pt>
                <c:pt idx="3509">
                  <c:v>0.34296700000000002</c:v>
                </c:pt>
                <c:pt idx="3510">
                  <c:v>0.33678900000000001</c:v>
                </c:pt>
                <c:pt idx="3511">
                  <c:v>0.33088899999999999</c:v>
                </c:pt>
                <c:pt idx="3512">
                  <c:v>0.32528899999999999</c:v>
                </c:pt>
                <c:pt idx="3513">
                  <c:v>0.32007000000000002</c:v>
                </c:pt>
                <c:pt idx="3514">
                  <c:v>0.31538100000000002</c:v>
                </c:pt>
                <c:pt idx="3515">
                  <c:v>0.311303</c:v>
                </c:pt>
                <c:pt idx="3516">
                  <c:v>0.30776500000000001</c:v>
                </c:pt>
                <c:pt idx="3517">
                  <c:v>0.304589</c:v>
                </c:pt>
                <c:pt idx="3518">
                  <c:v>0.30162299999999997</c:v>
                </c:pt>
                <c:pt idx="3519">
                  <c:v>0.29881999999999997</c:v>
                </c:pt>
                <c:pt idx="3520">
                  <c:v>0.29620400000000002</c:v>
                </c:pt>
                <c:pt idx="3521">
                  <c:v>0.29375699999999999</c:v>
                </c:pt>
                <c:pt idx="3522">
                  <c:v>0.29134100000000002</c:v>
                </c:pt>
                <c:pt idx="3523">
                  <c:v>0.288717</c:v>
                </c:pt>
                <c:pt idx="3524">
                  <c:v>0.285636</c:v>
                </c:pt>
                <c:pt idx="3525">
                  <c:v>0.281941</c:v>
                </c:pt>
                <c:pt idx="3526">
                  <c:v>0.27759600000000001</c:v>
                </c:pt>
                <c:pt idx="3527">
                  <c:v>0.27262799999999998</c:v>
                </c:pt>
                <c:pt idx="3528">
                  <c:v>0.267038</c:v>
                </c:pt>
                <c:pt idx="3529">
                  <c:v>0.260791</c:v>
                </c:pt>
                <c:pt idx="3530">
                  <c:v>0.25385099999999999</c:v>
                </c:pt>
                <c:pt idx="3531">
                  <c:v>0.24620500000000001</c:v>
                </c:pt>
                <c:pt idx="3532">
                  <c:v>0.237849</c:v>
                </c:pt>
                <c:pt idx="3533">
                  <c:v>0.22877700000000001</c:v>
                </c:pt>
                <c:pt idx="3534">
                  <c:v>0.21901699999999999</c:v>
                </c:pt>
                <c:pt idx="3535">
                  <c:v>0.20866999999999999</c:v>
                </c:pt>
                <c:pt idx="3536">
                  <c:v>0.197884</c:v>
                </c:pt>
                <c:pt idx="3537">
                  <c:v>0.18676300000000001</c:v>
                </c:pt>
                <c:pt idx="3538">
                  <c:v>0.17532200000000001</c:v>
                </c:pt>
                <c:pt idx="3539">
                  <c:v>0.16354399999999999</c:v>
                </c:pt>
                <c:pt idx="3540">
                  <c:v>0.15146999999999999</c:v>
                </c:pt>
                <c:pt idx="3541">
                  <c:v>0.13922399999999999</c:v>
                </c:pt>
                <c:pt idx="3542">
                  <c:v>0.126966</c:v>
                </c:pt>
                <c:pt idx="3543">
                  <c:v>0.114857</c:v>
                </c:pt>
                <c:pt idx="3544">
                  <c:v>0.10303</c:v>
                </c:pt>
                <c:pt idx="3545">
                  <c:v>9.1560000000000002E-2</c:v>
                </c:pt>
                <c:pt idx="3546">
                  <c:v>8.0462000000000006E-2</c:v>
                </c:pt>
                <c:pt idx="3547">
                  <c:v>6.9745000000000001E-2</c:v>
                </c:pt>
                <c:pt idx="3548">
                  <c:v>5.9482E-2</c:v>
                </c:pt>
                <c:pt idx="3549">
                  <c:v>4.9822999999999999E-2</c:v>
                </c:pt>
                <c:pt idx="3550">
                  <c:v>4.0932000000000003E-2</c:v>
                </c:pt>
                <c:pt idx="3551">
                  <c:v>3.2929E-2</c:v>
                </c:pt>
                <c:pt idx="3552">
                  <c:v>2.5873E-2</c:v>
                </c:pt>
                <c:pt idx="3553">
                  <c:v>1.9785000000000001E-2</c:v>
                </c:pt>
                <c:pt idx="3554">
                  <c:v>1.4649000000000001E-2</c:v>
                </c:pt>
                <c:pt idx="3555">
                  <c:v>1.0399E-2</c:v>
                </c:pt>
                <c:pt idx="3556">
                  <c:v>6.9569999999999996E-3</c:v>
                </c:pt>
                <c:pt idx="3557">
                  <c:v>4.3039999999999997E-3</c:v>
                </c:pt>
                <c:pt idx="3558">
                  <c:v>2.5230000000000001E-3</c:v>
                </c:pt>
                <c:pt idx="3559">
                  <c:v>1.7260000000000001E-3</c:v>
                </c:pt>
                <c:pt idx="3560">
                  <c:v>1.8619999999999999E-3</c:v>
                </c:pt>
                <c:pt idx="3561">
                  <c:v>2.8349999999999998E-3</c:v>
                </c:pt>
                <c:pt idx="3562">
                  <c:v>4.5100000000000001E-3</c:v>
                </c:pt>
                <c:pt idx="3563">
                  <c:v>6.894E-3</c:v>
                </c:pt>
                <c:pt idx="3564">
                  <c:v>1.0075000000000001E-2</c:v>
                </c:pt>
                <c:pt idx="3565">
                  <c:v>1.4052E-2</c:v>
                </c:pt>
                <c:pt idx="3566">
                  <c:v>1.8696999999999998E-2</c:v>
                </c:pt>
                <c:pt idx="3567">
                  <c:v>2.3876000000000001E-2</c:v>
                </c:pt>
                <c:pt idx="3568">
                  <c:v>2.9531999999999999E-2</c:v>
                </c:pt>
                <c:pt idx="3569">
                  <c:v>3.5666000000000003E-2</c:v>
                </c:pt>
                <c:pt idx="3570">
                  <c:v>4.2292000000000003E-2</c:v>
                </c:pt>
                <c:pt idx="3571">
                  <c:v>4.9429000000000001E-2</c:v>
                </c:pt>
                <c:pt idx="3572">
                  <c:v>5.7114999999999999E-2</c:v>
                </c:pt>
                <c:pt idx="3573">
                  <c:v>6.5387000000000001E-2</c:v>
                </c:pt>
                <c:pt idx="3574">
                  <c:v>7.4263999999999997E-2</c:v>
                </c:pt>
                <c:pt idx="3575">
                  <c:v>8.3749000000000004E-2</c:v>
                </c:pt>
                <c:pt idx="3576">
                  <c:v>9.3848000000000001E-2</c:v>
                </c:pt>
                <c:pt idx="3577">
                  <c:v>0.104555</c:v>
                </c:pt>
                <c:pt idx="3578">
                  <c:v>0.115838</c:v>
                </c:pt>
                <c:pt idx="3579">
                  <c:v>0.12767300000000001</c:v>
                </c:pt>
                <c:pt idx="3580">
                  <c:v>0.140095</c:v>
                </c:pt>
                <c:pt idx="3581">
                  <c:v>0.153194</c:v>
                </c:pt>
                <c:pt idx="3582">
                  <c:v>0.16705200000000001</c:v>
                </c:pt>
                <c:pt idx="3583">
                  <c:v>0.181676</c:v>
                </c:pt>
                <c:pt idx="3584">
                  <c:v>0.19694400000000001</c:v>
                </c:pt>
                <c:pt idx="3585">
                  <c:v>0.21265000000000001</c:v>
                </c:pt>
                <c:pt idx="3586">
                  <c:v>0.22860900000000001</c:v>
                </c:pt>
                <c:pt idx="3587">
                  <c:v>0.244703</c:v>
                </c:pt>
                <c:pt idx="3588">
                  <c:v>0.26081799999999999</c:v>
                </c:pt>
                <c:pt idx="3589">
                  <c:v>0.276731</c:v>
                </c:pt>
                <c:pt idx="3590">
                  <c:v>0.29213600000000001</c:v>
                </c:pt>
                <c:pt idx="3591">
                  <c:v>0.30677700000000002</c:v>
                </c:pt>
                <c:pt idx="3592">
                  <c:v>0.320546</c:v>
                </c:pt>
                <c:pt idx="3593">
                  <c:v>0.333395</c:v>
                </c:pt>
                <c:pt idx="3594">
                  <c:v>0.345221</c:v>
                </c:pt>
                <c:pt idx="3595">
                  <c:v>0.355848</c:v>
                </c:pt>
                <c:pt idx="3596">
                  <c:v>0.36511900000000003</c:v>
                </c:pt>
                <c:pt idx="3597">
                  <c:v>0.37295800000000001</c:v>
                </c:pt>
                <c:pt idx="3598">
                  <c:v>0.37937700000000002</c:v>
                </c:pt>
                <c:pt idx="3599">
                  <c:v>0.38443300000000002</c:v>
                </c:pt>
                <c:pt idx="3600">
                  <c:v>0.38817000000000002</c:v>
                </c:pt>
                <c:pt idx="3601">
                  <c:v>0.39058500000000002</c:v>
                </c:pt>
                <c:pt idx="3602">
                  <c:v>0.39166400000000001</c:v>
                </c:pt>
                <c:pt idx="3603">
                  <c:v>0.39142399999999999</c:v>
                </c:pt>
                <c:pt idx="3604">
                  <c:v>0.38993899999999998</c:v>
                </c:pt>
                <c:pt idx="3605">
                  <c:v>0.38735900000000001</c:v>
                </c:pt>
                <c:pt idx="3606">
                  <c:v>0.38391999999999998</c:v>
                </c:pt>
                <c:pt idx="3607">
                  <c:v>0.379917</c:v>
                </c:pt>
                <c:pt idx="3608">
                  <c:v>0.37560300000000002</c:v>
                </c:pt>
                <c:pt idx="3609">
                  <c:v>0.371116</c:v>
                </c:pt>
                <c:pt idx="3610">
                  <c:v>0.36651699999999998</c:v>
                </c:pt>
                <c:pt idx="3611">
                  <c:v>0.361875</c:v>
                </c:pt>
                <c:pt idx="3612">
                  <c:v>0.357267</c:v>
                </c:pt>
                <c:pt idx="3613">
                  <c:v>0.35275200000000001</c:v>
                </c:pt>
                <c:pt idx="3614">
                  <c:v>0.348383</c:v>
                </c:pt>
                <c:pt idx="3615">
                  <c:v>0.344248</c:v>
                </c:pt>
                <c:pt idx="3616">
                  <c:v>0.34043699999999999</c:v>
                </c:pt>
                <c:pt idx="3617">
                  <c:v>0.337001</c:v>
                </c:pt>
                <c:pt idx="3618">
                  <c:v>0.333978</c:v>
                </c:pt>
                <c:pt idx="3619">
                  <c:v>0.33144499999999999</c:v>
                </c:pt>
                <c:pt idx="3620">
                  <c:v>0.32946999999999999</c:v>
                </c:pt>
                <c:pt idx="3621">
                  <c:v>0.32806200000000002</c:v>
                </c:pt>
                <c:pt idx="3622">
                  <c:v>0.32720700000000003</c:v>
                </c:pt>
                <c:pt idx="3623">
                  <c:v>0.326961</c:v>
                </c:pt>
                <c:pt idx="3624">
                  <c:v>0.32741900000000002</c:v>
                </c:pt>
                <c:pt idx="3625">
                  <c:v>0.32858999999999999</c:v>
                </c:pt>
                <c:pt idx="3626">
                  <c:v>0.33035999999999999</c:v>
                </c:pt>
                <c:pt idx="3627">
                  <c:v>0.33265299999999998</c:v>
                </c:pt>
                <c:pt idx="3628">
                  <c:v>0.33558500000000002</c:v>
                </c:pt>
                <c:pt idx="3629">
                  <c:v>0.33935799999999999</c:v>
                </c:pt>
                <c:pt idx="3630">
                  <c:v>0.344053</c:v>
                </c:pt>
                <c:pt idx="3631">
                  <c:v>0.34956399999999999</c:v>
                </c:pt>
                <c:pt idx="3632">
                  <c:v>0.35573500000000002</c:v>
                </c:pt>
                <c:pt idx="3633">
                  <c:v>0.36247499999999999</c:v>
                </c:pt>
                <c:pt idx="3634">
                  <c:v>0.36976399999999998</c:v>
                </c:pt>
                <c:pt idx="3635">
                  <c:v>0.37762800000000002</c:v>
                </c:pt>
                <c:pt idx="3636">
                  <c:v>0.38612400000000002</c:v>
                </c:pt>
                <c:pt idx="3637">
                  <c:v>0.39529799999999998</c:v>
                </c:pt>
                <c:pt idx="3638">
                  <c:v>0.40510699999999999</c:v>
                </c:pt>
                <c:pt idx="3639">
                  <c:v>0.41542699999999999</c:v>
                </c:pt>
                <c:pt idx="3640">
                  <c:v>0.426176</c:v>
                </c:pt>
                <c:pt idx="3641">
                  <c:v>0.43739499999999998</c:v>
                </c:pt>
                <c:pt idx="3642">
                  <c:v>0.44916600000000001</c:v>
                </c:pt>
                <c:pt idx="3643">
                  <c:v>0.46148899999999998</c:v>
                </c:pt>
                <c:pt idx="3644">
                  <c:v>0.47429100000000002</c:v>
                </c:pt>
                <c:pt idx="3645">
                  <c:v>0.48753200000000002</c:v>
                </c:pt>
                <c:pt idx="3646">
                  <c:v>0.50126300000000001</c:v>
                </c:pt>
                <c:pt idx="3647">
                  <c:v>0.51553199999999999</c:v>
                </c:pt>
                <c:pt idx="3648">
                  <c:v>0.53027400000000002</c:v>
                </c:pt>
                <c:pt idx="3649">
                  <c:v>0.54534800000000005</c:v>
                </c:pt>
                <c:pt idx="3650">
                  <c:v>0.56067599999999995</c:v>
                </c:pt>
                <c:pt idx="3651">
                  <c:v>0.57628000000000001</c:v>
                </c:pt>
                <c:pt idx="3652">
                  <c:v>0.59211899999999995</c:v>
                </c:pt>
                <c:pt idx="3653">
                  <c:v>0.60796099999999997</c:v>
                </c:pt>
                <c:pt idx="3654">
                  <c:v>0.62351100000000004</c:v>
                </c:pt>
                <c:pt idx="3655">
                  <c:v>0.63866199999999995</c:v>
                </c:pt>
                <c:pt idx="3656">
                  <c:v>0.65358300000000003</c:v>
                </c:pt>
                <c:pt idx="3657">
                  <c:v>0.66850200000000004</c:v>
                </c:pt>
                <c:pt idx="3658">
                  <c:v>0.68347999999999998</c:v>
                </c:pt>
                <c:pt idx="3659">
                  <c:v>0.698411</c:v>
                </c:pt>
                <c:pt idx="3660">
                  <c:v>0.71317399999999997</c:v>
                </c:pt>
                <c:pt idx="3661">
                  <c:v>0.72767199999999999</c:v>
                </c:pt>
                <c:pt idx="3662">
                  <c:v>0.74178299999999997</c:v>
                </c:pt>
                <c:pt idx="3663">
                  <c:v>0.75540700000000005</c:v>
                </c:pt>
                <c:pt idx="3664">
                  <c:v>0.76853099999999996</c:v>
                </c:pt>
                <c:pt idx="3665">
                  <c:v>0.78120100000000003</c:v>
                </c:pt>
                <c:pt idx="3666">
                  <c:v>0.79344800000000004</c:v>
                </c:pt>
                <c:pt idx="3667">
                  <c:v>0.805253</c:v>
                </c:pt>
                <c:pt idx="3668">
                  <c:v>0.81652800000000003</c:v>
                </c:pt>
                <c:pt idx="3669">
                  <c:v>0.82713099999999995</c:v>
                </c:pt>
                <c:pt idx="3670">
                  <c:v>0.836974</c:v>
                </c:pt>
                <c:pt idx="3671">
                  <c:v>0.84613799999999995</c:v>
                </c:pt>
                <c:pt idx="3672">
                  <c:v>0.85488200000000003</c:v>
                </c:pt>
                <c:pt idx="3673">
                  <c:v>0.86355300000000002</c:v>
                </c:pt>
                <c:pt idx="3674">
                  <c:v>0.87246199999999996</c:v>
                </c:pt>
                <c:pt idx="3675">
                  <c:v>0.88180400000000003</c:v>
                </c:pt>
                <c:pt idx="3676">
                  <c:v>0.89168700000000001</c:v>
                </c:pt>
                <c:pt idx="3677">
                  <c:v>0.90223699999999996</c:v>
                </c:pt>
                <c:pt idx="3678">
                  <c:v>0.91367399999999999</c:v>
                </c:pt>
                <c:pt idx="3679">
                  <c:v>0.92629399999999995</c:v>
                </c:pt>
                <c:pt idx="3680">
                  <c:v>0.94037999999999999</c:v>
                </c:pt>
                <c:pt idx="3681">
                  <c:v>0.95611100000000004</c:v>
                </c:pt>
                <c:pt idx="3682">
                  <c:v>0.97355400000000003</c:v>
                </c:pt>
                <c:pt idx="3683">
                  <c:v>0.99272899999999997</c:v>
                </c:pt>
                <c:pt idx="3684">
                  <c:v>1.0136799999999999</c:v>
                </c:pt>
                <c:pt idx="3685">
                  <c:v>1.0364899999999999</c:v>
                </c:pt>
                <c:pt idx="3686">
                  <c:v>1.0612569999999999</c:v>
                </c:pt>
                <c:pt idx="3687">
                  <c:v>1.0879909999999999</c:v>
                </c:pt>
                <c:pt idx="3688">
                  <c:v>1.1165240000000001</c:v>
                </c:pt>
                <c:pt idx="3689">
                  <c:v>1.1465810000000001</c:v>
                </c:pt>
                <c:pt idx="3690">
                  <c:v>1.177902</c:v>
                </c:pt>
                <c:pt idx="3691">
                  <c:v>1.210234</c:v>
                </c:pt>
                <c:pt idx="3692">
                  <c:v>1.2432749999999999</c:v>
                </c:pt>
                <c:pt idx="3693">
                  <c:v>1.276737</c:v>
                </c:pt>
                <c:pt idx="3694">
                  <c:v>1.3104020000000001</c:v>
                </c:pt>
                <c:pt idx="3695">
                  <c:v>1.3440289999999999</c:v>
                </c:pt>
                <c:pt idx="3696">
                  <c:v>1.3773139999999999</c:v>
                </c:pt>
                <c:pt idx="3697">
                  <c:v>1.410002</c:v>
                </c:pt>
                <c:pt idx="3698">
                  <c:v>1.4419599999999999</c:v>
                </c:pt>
                <c:pt idx="3699">
                  <c:v>1.4730209999999999</c:v>
                </c:pt>
                <c:pt idx="3700">
                  <c:v>1.50284</c:v>
                </c:pt>
                <c:pt idx="3701">
                  <c:v>1.530934</c:v>
                </c:pt>
                <c:pt idx="3702">
                  <c:v>1.5568500000000001</c:v>
                </c:pt>
                <c:pt idx="3703">
                  <c:v>1.5802259999999999</c:v>
                </c:pt>
                <c:pt idx="3704">
                  <c:v>1.600773</c:v>
                </c:pt>
                <c:pt idx="3705">
                  <c:v>1.618271</c:v>
                </c:pt>
                <c:pt idx="3706">
                  <c:v>1.632628</c:v>
                </c:pt>
                <c:pt idx="3707">
                  <c:v>1.6439410000000001</c:v>
                </c:pt>
                <c:pt idx="3708">
                  <c:v>1.6525380000000001</c:v>
                </c:pt>
                <c:pt idx="3709">
                  <c:v>1.6589100000000001</c:v>
                </c:pt>
                <c:pt idx="3710">
                  <c:v>1.6635040000000001</c:v>
                </c:pt>
                <c:pt idx="3711">
                  <c:v>1.666536</c:v>
                </c:pt>
                <c:pt idx="3712">
                  <c:v>1.6680740000000001</c:v>
                </c:pt>
                <c:pt idx="3713">
                  <c:v>1.6682060000000001</c:v>
                </c:pt>
                <c:pt idx="3714">
                  <c:v>1.6670510000000001</c:v>
                </c:pt>
                <c:pt idx="3715">
                  <c:v>1.6646860000000001</c:v>
                </c:pt>
                <c:pt idx="3716">
                  <c:v>1.661216</c:v>
                </c:pt>
                <c:pt idx="3717">
                  <c:v>1.6568339999999999</c:v>
                </c:pt>
                <c:pt idx="3718">
                  <c:v>1.651742</c:v>
                </c:pt>
                <c:pt idx="3719">
                  <c:v>1.6461349999999999</c:v>
                </c:pt>
                <c:pt idx="3720">
                  <c:v>1.6403840000000001</c:v>
                </c:pt>
                <c:pt idx="3721">
                  <c:v>1.635027</c:v>
                </c:pt>
                <c:pt idx="3722">
                  <c:v>1.6304540000000001</c:v>
                </c:pt>
                <c:pt idx="3723">
                  <c:v>1.6266579999999999</c:v>
                </c:pt>
                <c:pt idx="3724">
                  <c:v>1.6234</c:v>
                </c:pt>
                <c:pt idx="3725">
                  <c:v>1.620482</c:v>
                </c:pt>
                <c:pt idx="3726">
                  <c:v>1.617794</c:v>
                </c:pt>
                <c:pt idx="3727">
                  <c:v>1.615259</c:v>
                </c:pt>
                <c:pt idx="3728">
                  <c:v>1.612932</c:v>
                </c:pt>
                <c:pt idx="3729">
                  <c:v>1.61111</c:v>
                </c:pt>
                <c:pt idx="3730">
                  <c:v>1.61026</c:v>
                </c:pt>
                <c:pt idx="3731">
                  <c:v>1.610827</c:v>
                </c:pt>
                <c:pt idx="3732">
                  <c:v>1.613086</c:v>
                </c:pt>
                <c:pt idx="3733">
                  <c:v>1.617084</c:v>
                </c:pt>
                <c:pt idx="3734">
                  <c:v>1.6226719999999999</c:v>
                </c:pt>
                <c:pt idx="3735">
                  <c:v>1.6296619999999999</c:v>
                </c:pt>
                <c:pt idx="3736">
                  <c:v>1.6379360000000001</c:v>
                </c:pt>
                <c:pt idx="3737">
                  <c:v>1.6473709999999999</c:v>
                </c:pt>
                <c:pt idx="3738">
                  <c:v>1.657732</c:v>
                </c:pt>
                <c:pt idx="3739">
                  <c:v>1.668774</c:v>
                </c:pt>
                <c:pt idx="3740">
                  <c:v>1.6804140000000001</c:v>
                </c:pt>
                <c:pt idx="3741">
                  <c:v>1.69268</c:v>
                </c:pt>
                <c:pt idx="3742">
                  <c:v>1.705557</c:v>
                </c:pt>
                <c:pt idx="3743">
                  <c:v>1.7190019999999999</c:v>
                </c:pt>
                <c:pt idx="3744">
                  <c:v>1.733001</c:v>
                </c:pt>
                <c:pt idx="3745">
                  <c:v>1.747422</c:v>
                </c:pt>
                <c:pt idx="3746">
                  <c:v>1.7618830000000001</c:v>
                </c:pt>
                <c:pt idx="3747">
                  <c:v>1.7759160000000001</c:v>
                </c:pt>
                <c:pt idx="3748">
                  <c:v>1.7892859999999999</c:v>
                </c:pt>
                <c:pt idx="3749">
                  <c:v>1.8020510000000001</c:v>
                </c:pt>
                <c:pt idx="3750">
                  <c:v>1.8143339999999999</c:v>
                </c:pt>
                <c:pt idx="3751">
                  <c:v>1.8261620000000001</c:v>
                </c:pt>
                <c:pt idx="3752">
                  <c:v>1.837491</c:v>
                </c:pt>
                <c:pt idx="3753">
                  <c:v>1.8482700000000001</c:v>
                </c:pt>
                <c:pt idx="3754">
                  <c:v>1.8584130000000001</c:v>
                </c:pt>
                <c:pt idx="3755">
                  <c:v>1.867826</c:v>
                </c:pt>
                <c:pt idx="3756">
                  <c:v>1.876546</c:v>
                </c:pt>
                <c:pt idx="3757">
                  <c:v>1.884781</c:v>
                </c:pt>
                <c:pt idx="3758">
                  <c:v>1.892736</c:v>
                </c:pt>
                <c:pt idx="3759">
                  <c:v>1.900409</c:v>
                </c:pt>
                <c:pt idx="3760">
                  <c:v>1.9075759999999999</c:v>
                </c:pt>
                <c:pt idx="3761">
                  <c:v>1.9139679999999999</c:v>
                </c:pt>
                <c:pt idx="3762">
                  <c:v>1.9194899999999999</c:v>
                </c:pt>
                <c:pt idx="3763">
                  <c:v>1.9243410000000001</c:v>
                </c:pt>
                <c:pt idx="3764">
                  <c:v>1.9288860000000001</c:v>
                </c:pt>
                <c:pt idx="3765">
                  <c:v>1.933368</c:v>
                </c:pt>
                <c:pt idx="3766">
                  <c:v>1.9377329999999999</c:v>
                </c:pt>
                <c:pt idx="3767">
                  <c:v>1.941727</c:v>
                </c:pt>
                <c:pt idx="3768">
                  <c:v>1.945044</c:v>
                </c:pt>
                <c:pt idx="3769">
                  <c:v>1.947379</c:v>
                </c:pt>
                <c:pt idx="3770">
                  <c:v>1.9484680000000001</c:v>
                </c:pt>
                <c:pt idx="3771">
                  <c:v>1.948188</c:v>
                </c:pt>
                <c:pt idx="3772">
                  <c:v>1.9466460000000001</c:v>
                </c:pt>
                <c:pt idx="3773">
                  <c:v>1.9440519999999999</c:v>
                </c:pt>
                <c:pt idx="3774">
                  <c:v>1.9404440000000001</c:v>
                </c:pt>
                <c:pt idx="3775">
                  <c:v>1.9355960000000001</c:v>
                </c:pt>
                <c:pt idx="3776">
                  <c:v>1.929243</c:v>
                </c:pt>
                <c:pt idx="3777">
                  <c:v>1.921343</c:v>
                </c:pt>
                <c:pt idx="3778">
                  <c:v>1.9121250000000001</c:v>
                </c:pt>
                <c:pt idx="3779">
                  <c:v>1.901966</c:v>
                </c:pt>
                <c:pt idx="3780">
                  <c:v>1.8912370000000001</c:v>
                </c:pt>
                <c:pt idx="3781">
                  <c:v>1.8801300000000001</c:v>
                </c:pt>
                <c:pt idx="3782">
                  <c:v>1.868592</c:v>
                </c:pt>
                <c:pt idx="3783">
                  <c:v>1.856482</c:v>
                </c:pt>
                <c:pt idx="3784">
                  <c:v>1.8438639999999999</c:v>
                </c:pt>
                <c:pt idx="3785">
                  <c:v>1.831105</c:v>
                </c:pt>
                <c:pt idx="3786">
                  <c:v>1.8186899999999999</c:v>
                </c:pt>
                <c:pt idx="3787">
                  <c:v>1.806942</c:v>
                </c:pt>
                <c:pt idx="3788">
                  <c:v>1.795876</c:v>
                </c:pt>
                <c:pt idx="3789">
                  <c:v>1.78528</c:v>
                </c:pt>
                <c:pt idx="3790">
                  <c:v>1.774872</c:v>
                </c:pt>
                <c:pt idx="3791">
                  <c:v>1.764389</c:v>
                </c:pt>
                <c:pt idx="3792">
                  <c:v>1.753571</c:v>
                </c:pt>
                <c:pt idx="3793">
                  <c:v>1.7421610000000001</c:v>
                </c:pt>
                <c:pt idx="3794">
                  <c:v>1.7299869999999999</c:v>
                </c:pt>
                <c:pt idx="3795">
                  <c:v>1.7170179999999999</c:v>
                </c:pt>
                <c:pt idx="3796">
                  <c:v>1.7032700000000001</c:v>
                </c:pt>
                <c:pt idx="3797">
                  <c:v>1.688677</c:v>
                </c:pt>
                <c:pt idx="3798">
                  <c:v>1.6730719999999999</c:v>
                </c:pt>
                <c:pt idx="3799">
                  <c:v>1.6563129999999999</c:v>
                </c:pt>
                <c:pt idx="3800">
                  <c:v>1.638414</c:v>
                </c:pt>
                <c:pt idx="3801">
                  <c:v>1.6195649999999999</c:v>
                </c:pt>
                <c:pt idx="3802">
                  <c:v>1.6000380000000001</c:v>
                </c:pt>
                <c:pt idx="3803">
                  <c:v>1.5800749999999999</c:v>
                </c:pt>
                <c:pt idx="3804">
                  <c:v>1.5598879999999999</c:v>
                </c:pt>
                <c:pt idx="3805">
                  <c:v>1.539698</c:v>
                </c:pt>
                <c:pt idx="3806">
                  <c:v>1.519757</c:v>
                </c:pt>
                <c:pt idx="3807">
                  <c:v>1.500327</c:v>
                </c:pt>
                <c:pt idx="3808">
                  <c:v>1.4816849999999999</c:v>
                </c:pt>
                <c:pt idx="3809">
                  <c:v>1.46411</c:v>
                </c:pt>
                <c:pt idx="3810">
                  <c:v>1.4478279999999999</c:v>
                </c:pt>
                <c:pt idx="3811">
                  <c:v>1.4329480000000001</c:v>
                </c:pt>
                <c:pt idx="3812">
                  <c:v>1.419481</c:v>
                </c:pt>
                <c:pt idx="3813">
                  <c:v>1.4074519999999999</c:v>
                </c:pt>
                <c:pt idx="3814">
                  <c:v>1.396935</c:v>
                </c:pt>
                <c:pt idx="3815">
                  <c:v>1.387923</c:v>
                </c:pt>
                <c:pt idx="3816">
                  <c:v>1.3802110000000001</c:v>
                </c:pt>
                <c:pt idx="3817">
                  <c:v>1.373494</c:v>
                </c:pt>
                <c:pt idx="3818">
                  <c:v>1.3675010000000001</c:v>
                </c:pt>
                <c:pt idx="3819">
                  <c:v>1.3619730000000001</c:v>
                </c:pt>
                <c:pt idx="3820">
                  <c:v>1.356562</c:v>
                </c:pt>
                <c:pt idx="3821">
                  <c:v>1.3508770000000001</c:v>
                </c:pt>
                <c:pt idx="3822">
                  <c:v>1.344598</c:v>
                </c:pt>
                <c:pt idx="3823">
                  <c:v>1.3374999999999999</c:v>
                </c:pt>
                <c:pt idx="3824">
                  <c:v>1.3294049999999999</c:v>
                </c:pt>
                <c:pt idx="3825">
                  <c:v>1.3201419999999999</c:v>
                </c:pt>
                <c:pt idx="3826">
                  <c:v>1.3095129999999999</c:v>
                </c:pt>
                <c:pt idx="3827">
                  <c:v>1.297302</c:v>
                </c:pt>
                <c:pt idx="3828">
                  <c:v>1.2833239999999999</c:v>
                </c:pt>
                <c:pt idx="3829">
                  <c:v>1.2674650000000001</c:v>
                </c:pt>
                <c:pt idx="3830">
                  <c:v>1.249674</c:v>
                </c:pt>
                <c:pt idx="3831">
                  <c:v>1.2299500000000001</c:v>
                </c:pt>
                <c:pt idx="3832">
                  <c:v>1.208367</c:v>
                </c:pt>
                <c:pt idx="3833">
                  <c:v>1.1850860000000001</c:v>
                </c:pt>
                <c:pt idx="3834">
                  <c:v>1.1602980000000001</c:v>
                </c:pt>
                <c:pt idx="3835">
                  <c:v>1.134198</c:v>
                </c:pt>
                <c:pt idx="3836">
                  <c:v>1.107027</c:v>
                </c:pt>
                <c:pt idx="3837">
                  <c:v>1.079078</c:v>
                </c:pt>
                <c:pt idx="3838">
                  <c:v>1.0506279999999999</c:v>
                </c:pt>
                <c:pt idx="3839">
                  <c:v>1.021863</c:v>
                </c:pt>
                <c:pt idx="3840">
                  <c:v>0.992927</c:v>
                </c:pt>
                <c:pt idx="3841">
                  <c:v>0.96399699999999999</c:v>
                </c:pt>
                <c:pt idx="3842">
                  <c:v>0.93529700000000005</c:v>
                </c:pt>
                <c:pt idx="3843">
                  <c:v>0.90704300000000004</c:v>
                </c:pt>
                <c:pt idx="3844">
                  <c:v>0.87939699999999998</c:v>
                </c:pt>
                <c:pt idx="3845">
                  <c:v>0.85248299999999999</c:v>
                </c:pt>
                <c:pt idx="3846">
                  <c:v>0.82642499999999997</c:v>
                </c:pt>
                <c:pt idx="3847">
                  <c:v>0.80135900000000004</c:v>
                </c:pt>
                <c:pt idx="3848">
                  <c:v>0.77740100000000001</c:v>
                </c:pt>
                <c:pt idx="3849">
                  <c:v>0.754583</c:v>
                </c:pt>
                <c:pt idx="3850">
                  <c:v>0.73282599999999998</c:v>
                </c:pt>
                <c:pt idx="3851">
                  <c:v>0.71197100000000002</c:v>
                </c:pt>
                <c:pt idx="3852">
                  <c:v>0.69186999999999999</c:v>
                </c:pt>
                <c:pt idx="3853">
                  <c:v>0.67244199999999998</c:v>
                </c:pt>
                <c:pt idx="3854">
                  <c:v>0.65365099999999998</c:v>
                </c:pt>
                <c:pt idx="3855">
                  <c:v>0.63548499999999997</c:v>
                </c:pt>
                <c:pt idx="3856">
                  <c:v>0.61797800000000003</c:v>
                </c:pt>
                <c:pt idx="3857">
                  <c:v>0.60116899999999995</c:v>
                </c:pt>
                <c:pt idx="3858">
                  <c:v>0.58503300000000003</c:v>
                </c:pt>
                <c:pt idx="3859">
                  <c:v>0.56948200000000004</c:v>
                </c:pt>
                <c:pt idx="3860">
                  <c:v>0.55447500000000005</c:v>
                </c:pt>
                <c:pt idx="3861">
                  <c:v>0.54008800000000001</c:v>
                </c:pt>
                <c:pt idx="3862">
                  <c:v>0.52644800000000003</c:v>
                </c:pt>
                <c:pt idx="3863">
                  <c:v>0.51360799999999995</c:v>
                </c:pt>
                <c:pt idx="3864">
                  <c:v>0.50148800000000004</c:v>
                </c:pt>
                <c:pt idx="3865">
                  <c:v>0.48997200000000002</c:v>
                </c:pt>
                <c:pt idx="3866">
                  <c:v>0.47904600000000003</c:v>
                </c:pt>
                <c:pt idx="3867">
                  <c:v>0.46879199999999999</c:v>
                </c:pt>
                <c:pt idx="3868">
                  <c:v>0.45924700000000002</c:v>
                </c:pt>
                <c:pt idx="3869">
                  <c:v>0.450326</c:v>
                </c:pt>
                <c:pt idx="3870">
                  <c:v>0.44187100000000001</c:v>
                </c:pt>
                <c:pt idx="3871">
                  <c:v>0.43371199999999999</c:v>
                </c:pt>
                <c:pt idx="3872">
                  <c:v>0.425705</c:v>
                </c:pt>
                <c:pt idx="3873">
                  <c:v>0.41777500000000001</c:v>
                </c:pt>
                <c:pt idx="3874">
                  <c:v>0.40989500000000001</c:v>
                </c:pt>
                <c:pt idx="3875">
                  <c:v>0.40199400000000002</c:v>
                </c:pt>
                <c:pt idx="3876">
                  <c:v>0.39393</c:v>
                </c:pt>
                <c:pt idx="3877">
                  <c:v>0.38560299999999997</c:v>
                </c:pt>
                <c:pt idx="3878">
                  <c:v>0.37703799999999998</c:v>
                </c:pt>
                <c:pt idx="3879">
                  <c:v>0.36834299999999998</c:v>
                </c:pt>
                <c:pt idx="3880">
                  <c:v>0.359624</c:v>
                </c:pt>
                <c:pt idx="3881">
                  <c:v>0.35092000000000001</c:v>
                </c:pt>
                <c:pt idx="3882">
                  <c:v>0.34218399999999999</c:v>
                </c:pt>
                <c:pt idx="3883">
                  <c:v>0.33331699999999997</c:v>
                </c:pt>
                <c:pt idx="3884">
                  <c:v>0.32427099999999998</c:v>
                </c:pt>
                <c:pt idx="3885">
                  <c:v>0.31506699999999999</c:v>
                </c:pt>
                <c:pt idx="3886">
                  <c:v>0.30570700000000001</c:v>
                </c:pt>
                <c:pt idx="3887">
                  <c:v>0.296149</c:v>
                </c:pt>
                <c:pt idx="3888">
                  <c:v>0.28643000000000002</c:v>
                </c:pt>
                <c:pt idx="3889">
                  <c:v>0.27677000000000002</c:v>
                </c:pt>
                <c:pt idx="3890">
                  <c:v>0.26745799999999997</c:v>
                </c:pt>
                <c:pt idx="3891">
                  <c:v>0.25863199999999997</c:v>
                </c:pt>
                <c:pt idx="3892">
                  <c:v>0.250199</c:v>
                </c:pt>
                <c:pt idx="3893">
                  <c:v>0.241977</c:v>
                </c:pt>
                <c:pt idx="3894">
                  <c:v>0.23388800000000001</c:v>
                </c:pt>
                <c:pt idx="3895">
                  <c:v>0.22598399999999999</c:v>
                </c:pt>
                <c:pt idx="3896">
                  <c:v>0.21837699999999999</c:v>
                </c:pt>
                <c:pt idx="3897">
                  <c:v>0.21118200000000001</c:v>
                </c:pt>
                <c:pt idx="3898">
                  <c:v>0.20444100000000001</c:v>
                </c:pt>
                <c:pt idx="3899">
                  <c:v>0.198045</c:v>
                </c:pt>
                <c:pt idx="3900">
                  <c:v>0.191833</c:v>
                </c:pt>
                <c:pt idx="3901">
                  <c:v>0.18579899999999999</c:v>
                </c:pt>
                <c:pt idx="3902">
                  <c:v>0.18009500000000001</c:v>
                </c:pt>
                <c:pt idx="3903">
                  <c:v>0.17479900000000001</c:v>
                </c:pt>
                <c:pt idx="3904">
                  <c:v>0.16977900000000001</c:v>
                </c:pt>
                <c:pt idx="3905">
                  <c:v>0.16483</c:v>
                </c:pt>
                <c:pt idx="3906">
                  <c:v>0.159802</c:v>
                </c:pt>
                <c:pt idx="3907">
                  <c:v>0.154608</c:v>
                </c:pt>
                <c:pt idx="3908">
                  <c:v>0.1492</c:v>
                </c:pt>
                <c:pt idx="3909">
                  <c:v>0.143597</c:v>
                </c:pt>
                <c:pt idx="3910">
                  <c:v>0.137881</c:v>
                </c:pt>
                <c:pt idx="3911">
                  <c:v>0.13215399999999999</c:v>
                </c:pt>
                <c:pt idx="3912">
                  <c:v>0.12653500000000001</c:v>
                </c:pt>
                <c:pt idx="3913">
                  <c:v>0.121139</c:v>
                </c:pt>
                <c:pt idx="3914">
                  <c:v>0.115982</c:v>
                </c:pt>
                <c:pt idx="3915">
                  <c:v>0.11093799999999999</c:v>
                </c:pt>
                <c:pt idx="3916">
                  <c:v>0.10589</c:v>
                </c:pt>
                <c:pt idx="3917">
                  <c:v>0.100885</c:v>
                </c:pt>
                <c:pt idx="3918">
                  <c:v>9.6060999999999994E-2</c:v>
                </c:pt>
                <c:pt idx="3919">
                  <c:v>9.1462000000000002E-2</c:v>
                </c:pt>
                <c:pt idx="3920">
                  <c:v>8.7034E-2</c:v>
                </c:pt>
                <c:pt idx="3921">
                  <c:v>8.2768999999999995E-2</c:v>
                </c:pt>
                <c:pt idx="3922">
                  <c:v>7.8705999999999998E-2</c:v>
                </c:pt>
                <c:pt idx="3923">
                  <c:v>7.4828000000000006E-2</c:v>
                </c:pt>
                <c:pt idx="3924">
                  <c:v>7.1079000000000003E-2</c:v>
                </c:pt>
                <c:pt idx="3925">
                  <c:v>6.7483000000000001E-2</c:v>
                </c:pt>
                <c:pt idx="3926">
                  <c:v>6.4108999999999999E-2</c:v>
                </c:pt>
                <c:pt idx="3927">
                  <c:v>6.0949000000000003E-2</c:v>
                </c:pt>
                <c:pt idx="3928">
                  <c:v>5.7952999999999998E-2</c:v>
                </c:pt>
                <c:pt idx="3929">
                  <c:v>5.5129999999999998E-2</c:v>
                </c:pt>
                <c:pt idx="3930">
                  <c:v>5.2481E-2</c:v>
                </c:pt>
                <c:pt idx="3931">
                  <c:v>4.9896000000000003E-2</c:v>
                </c:pt>
                <c:pt idx="3932">
                  <c:v>4.7236E-2</c:v>
                </c:pt>
                <c:pt idx="3933">
                  <c:v>4.4476000000000002E-2</c:v>
                </c:pt>
                <c:pt idx="3934">
                  <c:v>4.1702000000000003E-2</c:v>
                </c:pt>
                <c:pt idx="3935">
                  <c:v>3.9056E-2</c:v>
                </c:pt>
                <c:pt idx="3936">
                  <c:v>3.6673999999999998E-2</c:v>
                </c:pt>
                <c:pt idx="3937">
                  <c:v>3.4588000000000001E-2</c:v>
                </c:pt>
                <c:pt idx="3938">
                  <c:v>3.2694000000000001E-2</c:v>
                </c:pt>
                <c:pt idx="3939">
                  <c:v>3.0924E-2</c:v>
                </c:pt>
                <c:pt idx="3940">
                  <c:v>2.9412000000000001E-2</c:v>
                </c:pt>
                <c:pt idx="3941">
                  <c:v>2.8367E-2</c:v>
                </c:pt>
                <c:pt idx="3942">
                  <c:v>2.7841999999999999E-2</c:v>
                </c:pt>
                <c:pt idx="3943">
                  <c:v>2.7758000000000001E-2</c:v>
                </c:pt>
                <c:pt idx="3944">
                  <c:v>2.8080000000000001E-2</c:v>
                </c:pt>
                <c:pt idx="3945">
                  <c:v>2.8875000000000001E-2</c:v>
                </c:pt>
                <c:pt idx="3946">
                  <c:v>3.0161E-2</c:v>
                </c:pt>
                <c:pt idx="3947">
                  <c:v>3.1829000000000003E-2</c:v>
                </c:pt>
                <c:pt idx="3948">
                  <c:v>3.3766999999999998E-2</c:v>
                </c:pt>
                <c:pt idx="3949">
                  <c:v>3.5997000000000001E-2</c:v>
                </c:pt>
                <c:pt idx="3950">
                  <c:v>3.8643999999999998E-2</c:v>
                </c:pt>
                <c:pt idx="3951">
                  <c:v>4.1841000000000003E-2</c:v>
                </c:pt>
                <c:pt idx="3952">
                  <c:v>4.5654E-2</c:v>
                </c:pt>
                <c:pt idx="3953">
                  <c:v>5.0029999999999998E-2</c:v>
                </c:pt>
                <c:pt idx="3954">
                  <c:v>5.4800000000000001E-2</c:v>
                </c:pt>
                <c:pt idx="3955">
                  <c:v>5.9827999999999999E-2</c:v>
                </c:pt>
                <c:pt idx="3956">
                  <c:v>6.5113000000000004E-2</c:v>
                </c:pt>
                <c:pt idx="3957">
                  <c:v>7.0735999999999993E-2</c:v>
                </c:pt>
                <c:pt idx="3958">
                  <c:v>7.6754000000000003E-2</c:v>
                </c:pt>
                <c:pt idx="3959">
                  <c:v>8.3179000000000003E-2</c:v>
                </c:pt>
                <c:pt idx="3960">
                  <c:v>8.9953000000000005E-2</c:v>
                </c:pt>
                <c:pt idx="3961">
                  <c:v>9.6916000000000002E-2</c:v>
                </c:pt>
                <c:pt idx="3962">
                  <c:v>0.10391499999999999</c:v>
                </c:pt>
                <c:pt idx="3963">
                  <c:v>0.110927</c:v>
                </c:pt>
                <c:pt idx="3964">
                  <c:v>0.117988</c:v>
                </c:pt>
                <c:pt idx="3965">
                  <c:v>0.124996</c:v>
                </c:pt>
                <c:pt idx="3966">
                  <c:v>0.131692</c:v>
                </c:pt>
                <c:pt idx="3967">
                  <c:v>0.13783300000000001</c:v>
                </c:pt>
                <c:pt idx="3968">
                  <c:v>0.143322</c:v>
                </c:pt>
                <c:pt idx="3969">
                  <c:v>0.14815400000000001</c:v>
                </c:pt>
                <c:pt idx="3970">
                  <c:v>0.15226700000000001</c:v>
                </c:pt>
                <c:pt idx="3971">
                  <c:v>0.155524</c:v>
                </c:pt>
                <c:pt idx="3972">
                  <c:v>0.15788099999999999</c:v>
                </c:pt>
                <c:pt idx="3973">
                  <c:v>0.15948699999999999</c:v>
                </c:pt>
                <c:pt idx="3974">
                  <c:v>0.160577</c:v>
                </c:pt>
                <c:pt idx="3975">
                  <c:v>0.16130900000000001</c:v>
                </c:pt>
                <c:pt idx="3976">
                  <c:v>0.16170899999999999</c:v>
                </c:pt>
                <c:pt idx="3977">
                  <c:v>0.16169600000000001</c:v>
                </c:pt>
                <c:pt idx="3978">
                  <c:v>0.161135</c:v>
                </c:pt>
                <c:pt idx="3979">
                  <c:v>0.159912</c:v>
                </c:pt>
                <c:pt idx="3980">
                  <c:v>0.15798699999999999</c:v>
                </c:pt>
                <c:pt idx="3981">
                  <c:v>0.15539800000000001</c:v>
                </c:pt>
                <c:pt idx="3982">
                  <c:v>0.15223300000000001</c:v>
                </c:pt>
                <c:pt idx="3983">
                  <c:v>0.14860599999999999</c:v>
                </c:pt>
                <c:pt idx="3984">
                  <c:v>0.14460000000000001</c:v>
                </c:pt>
                <c:pt idx="3985">
                  <c:v>0.14024700000000001</c:v>
                </c:pt>
                <c:pt idx="3986">
                  <c:v>0.13556199999999999</c:v>
                </c:pt>
                <c:pt idx="3987">
                  <c:v>0.13059599999999999</c:v>
                </c:pt>
                <c:pt idx="3988">
                  <c:v>0.12539400000000001</c:v>
                </c:pt>
                <c:pt idx="3989">
                  <c:v>0.119951</c:v>
                </c:pt>
                <c:pt idx="3990">
                  <c:v>0.114278</c:v>
                </c:pt>
                <c:pt idx="3991">
                  <c:v>0.108515</c:v>
                </c:pt>
                <c:pt idx="3992">
                  <c:v>0.102883</c:v>
                </c:pt>
                <c:pt idx="3993">
                  <c:v>9.7480999999999998E-2</c:v>
                </c:pt>
                <c:pt idx="3994">
                  <c:v>9.2213000000000003E-2</c:v>
                </c:pt>
                <c:pt idx="3995">
                  <c:v>8.6970000000000006E-2</c:v>
                </c:pt>
                <c:pt idx="3996">
                  <c:v>8.1798999999999997E-2</c:v>
                </c:pt>
                <c:pt idx="3997">
                  <c:v>7.6844999999999997E-2</c:v>
                </c:pt>
                <c:pt idx="3998">
                  <c:v>7.2194999999999995E-2</c:v>
                </c:pt>
                <c:pt idx="3999">
                  <c:v>6.7863999999999994E-2</c:v>
                </c:pt>
                <c:pt idx="4000">
                  <c:v>6.3856999999999997E-2</c:v>
                </c:pt>
                <c:pt idx="4001">
                  <c:v>6.0174999999999999E-2</c:v>
                </c:pt>
                <c:pt idx="4002">
                  <c:v>5.6763000000000001E-2</c:v>
                </c:pt>
                <c:pt idx="4003">
                  <c:v>5.3539999999999997E-2</c:v>
                </c:pt>
                <c:pt idx="4004">
                  <c:v>5.0501999999999998E-2</c:v>
                </c:pt>
                <c:pt idx="4005">
                  <c:v>4.7767999999999998E-2</c:v>
                </c:pt>
                <c:pt idx="4006">
                  <c:v>4.5469000000000002E-2</c:v>
                </c:pt>
                <c:pt idx="4007">
                  <c:v>4.3595000000000002E-2</c:v>
                </c:pt>
                <c:pt idx="4008">
                  <c:v>4.1979000000000002E-2</c:v>
                </c:pt>
                <c:pt idx="4009">
                  <c:v>4.0453000000000003E-2</c:v>
                </c:pt>
                <c:pt idx="4010">
                  <c:v>3.8998999999999999E-2</c:v>
                </c:pt>
                <c:pt idx="4011">
                  <c:v>3.7766000000000001E-2</c:v>
                </c:pt>
                <c:pt idx="4012">
                  <c:v>3.6930999999999999E-2</c:v>
                </c:pt>
                <c:pt idx="4013">
                  <c:v>3.6560000000000002E-2</c:v>
                </c:pt>
                <c:pt idx="4014">
                  <c:v>3.6588000000000002E-2</c:v>
                </c:pt>
                <c:pt idx="4015">
                  <c:v>3.6886000000000002E-2</c:v>
                </c:pt>
                <c:pt idx="4016">
                  <c:v>3.7287000000000001E-2</c:v>
                </c:pt>
                <c:pt idx="4017">
                  <c:v>3.7581000000000003E-2</c:v>
                </c:pt>
                <c:pt idx="4018">
                  <c:v>3.7603999999999999E-2</c:v>
                </c:pt>
                <c:pt idx="4019">
                  <c:v>3.7344000000000002E-2</c:v>
                </c:pt>
                <c:pt idx="4020">
                  <c:v>3.6912E-2</c:v>
                </c:pt>
                <c:pt idx="4021">
                  <c:v>3.6394000000000003E-2</c:v>
                </c:pt>
                <c:pt idx="4022">
                  <c:v>3.5778999999999998E-2</c:v>
                </c:pt>
                <c:pt idx="4023">
                  <c:v>3.5020999999999997E-2</c:v>
                </c:pt>
                <c:pt idx="4024">
                  <c:v>3.4151000000000001E-2</c:v>
                </c:pt>
                <c:pt idx="4025">
                  <c:v>3.3267999999999999E-2</c:v>
                </c:pt>
                <c:pt idx="4026">
                  <c:v>3.2420999999999998E-2</c:v>
                </c:pt>
                <c:pt idx="4027">
                  <c:v>3.1531999999999998E-2</c:v>
                </c:pt>
                <c:pt idx="4028">
                  <c:v>3.0497E-2</c:v>
                </c:pt>
                <c:pt idx="4029">
                  <c:v>2.9302999999999999E-2</c:v>
                </c:pt>
                <c:pt idx="4030">
                  <c:v>2.7983000000000001E-2</c:v>
                </c:pt>
                <c:pt idx="4031">
                  <c:v>2.6530999999999999E-2</c:v>
                </c:pt>
                <c:pt idx="4032">
                  <c:v>2.4967E-2</c:v>
                </c:pt>
                <c:pt idx="4033">
                  <c:v>2.3453000000000002E-2</c:v>
                </c:pt>
                <c:pt idx="4034">
                  <c:v>2.2248E-2</c:v>
                </c:pt>
                <c:pt idx="4035">
                  <c:v>2.1517999999999999E-2</c:v>
                </c:pt>
                <c:pt idx="4036">
                  <c:v>2.1201999999999999E-2</c:v>
                </c:pt>
                <c:pt idx="4037">
                  <c:v>2.1051E-2</c:v>
                </c:pt>
                <c:pt idx="4038">
                  <c:v>2.0797E-2</c:v>
                </c:pt>
                <c:pt idx="4039">
                  <c:v>2.0313000000000001E-2</c:v>
                </c:pt>
                <c:pt idx="4040">
                  <c:v>1.9651999999999999E-2</c:v>
                </c:pt>
                <c:pt idx="4041">
                  <c:v>1.8905000000000002E-2</c:v>
                </c:pt>
                <c:pt idx="4042">
                  <c:v>1.8075000000000001E-2</c:v>
                </c:pt>
                <c:pt idx="4043">
                  <c:v>1.7097000000000001E-2</c:v>
                </c:pt>
                <c:pt idx="4044">
                  <c:v>1.5973000000000001E-2</c:v>
                </c:pt>
                <c:pt idx="4045">
                  <c:v>1.4821000000000001E-2</c:v>
                </c:pt>
                <c:pt idx="4046">
                  <c:v>1.3792E-2</c:v>
                </c:pt>
                <c:pt idx="4047">
                  <c:v>1.2975E-2</c:v>
                </c:pt>
                <c:pt idx="4048">
                  <c:v>1.2382000000000001E-2</c:v>
                </c:pt>
                <c:pt idx="4049">
                  <c:v>1.1993999999999999E-2</c:v>
                </c:pt>
                <c:pt idx="4050">
                  <c:v>1.0378E-2</c:v>
                </c:pt>
                <c:pt idx="4051">
                  <c:v>8.8929999999999999E-3</c:v>
                </c:pt>
                <c:pt idx="4052">
                  <c:v>7.5570000000000003E-3</c:v>
                </c:pt>
                <c:pt idx="4053">
                  <c:v>6.437E-3</c:v>
                </c:pt>
                <c:pt idx="4054">
                  <c:v>5.5589999999999997E-3</c:v>
                </c:pt>
                <c:pt idx="4055">
                  <c:v>4.875E-3</c:v>
                </c:pt>
                <c:pt idx="4056">
                  <c:v>4.3420000000000004E-3</c:v>
                </c:pt>
                <c:pt idx="4057">
                  <c:v>3.9569999999999996E-3</c:v>
                </c:pt>
                <c:pt idx="4058">
                  <c:v>3.699E-3</c:v>
                </c:pt>
                <c:pt idx="4059">
                  <c:v>3.48E-3</c:v>
                </c:pt>
                <c:pt idx="4060">
                  <c:v>3.209E-3</c:v>
                </c:pt>
                <c:pt idx="4061">
                  <c:v>2.8519999999999999E-3</c:v>
                </c:pt>
                <c:pt idx="4062">
                  <c:v>2.4329999999999998E-3</c:v>
                </c:pt>
                <c:pt idx="4063">
                  <c:v>2.0230000000000001E-3</c:v>
                </c:pt>
                <c:pt idx="4064">
                  <c:v>1.7260000000000001E-3</c:v>
                </c:pt>
                <c:pt idx="4065">
                  <c:v>1.508E-3</c:v>
                </c:pt>
                <c:pt idx="4066">
                  <c:v>1.5499999999999999E-3</c:v>
                </c:pt>
                <c:pt idx="4067">
                  <c:v>1.8959999999999999E-3</c:v>
                </c:pt>
                <c:pt idx="4068">
                  <c:v>2.6519999999999998E-3</c:v>
                </c:pt>
                <c:pt idx="4069">
                  <c:v>3.9150000000000001E-3</c:v>
                </c:pt>
                <c:pt idx="4070">
                  <c:v>5.6509999999999998E-3</c:v>
                </c:pt>
                <c:pt idx="4071">
                  <c:v>7.7429999999999999E-3</c:v>
                </c:pt>
                <c:pt idx="4072">
                  <c:v>1.014E-2</c:v>
                </c:pt>
                <c:pt idx="4073">
                  <c:v>1.2855E-2</c:v>
                </c:pt>
                <c:pt idx="4074">
                  <c:v>1.5854E-2</c:v>
                </c:pt>
                <c:pt idx="4075">
                  <c:v>1.9089999999999999E-2</c:v>
                </c:pt>
                <c:pt idx="4076">
                  <c:v>2.2603999999999999E-2</c:v>
                </c:pt>
                <c:pt idx="4077">
                  <c:v>2.6474000000000001E-2</c:v>
                </c:pt>
                <c:pt idx="4078">
                  <c:v>3.0681E-2</c:v>
                </c:pt>
                <c:pt idx="4079">
                  <c:v>3.5085999999999999E-2</c:v>
                </c:pt>
                <c:pt idx="4080">
                  <c:v>3.9539999999999999E-2</c:v>
                </c:pt>
                <c:pt idx="4081">
                  <c:v>4.2590999999999997E-2</c:v>
                </c:pt>
                <c:pt idx="4082">
                  <c:v>4.5468000000000001E-2</c:v>
                </c:pt>
                <c:pt idx="4083">
                  <c:v>4.8043000000000002E-2</c:v>
                </c:pt>
                <c:pt idx="4084">
                  <c:v>5.0258999999999998E-2</c:v>
                </c:pt>
                <c:pt idx="4085">
                  <c:v>5.2191000000000001E-2</c:v>
                </c:pt>
                <c:pt idx="4086">
                  <c:v>5.3961000000000002E-2</c:v>
                </c:pt>
                <c:pt idx="4087">
                  <c:v>5.5563000000000001E-2</c:v>
                </c:pt>
                <c:pt idx="4088">
                  <c:v>5.6832000000000001E-2</c:v>
                </c:pt>
                <c:pt idx="4089">
                  <c:v>5.7534000000000002E-2</c:v>
                </c:pt>
                <c:pt idx="4090">
                  <c:v>5.7488999999999998E-2</c:v>
                </c:pt>
                <c:pt idx="4091">
                  <c:v>5.6653000000000002E-2</c:v>
                </c:pt>
                <c:pt idx="4092">
                  <c:v>5.5115999999999998E-2</c:v>
                </c:pt>
                <c:pt idx="4093">
                  <c:v>5.2986999999999999E-2</c:v>
                </c:pt>
                <c:pt idx="4094">
                  <c:v>5.0292999999999997E-2</c:v>
                </c:pt>
                <c:pt idx="4095">
                  <c:v>4.7003999999999997E-2</c:v>
                </c:pt>
                <c:pt idx="4096">
                  <c:v>4.3108E-2</c:v>
                </c:pt>
                <c:pt idx="4097">
                  <c:v>3.8677000000000003E-2</c:v>
                </c:pt>
                <c:pt idx="4098">
                  <c:v>3.3922000000000001E-2</c:v>
                </c:pt>
                <c:pt idx="4099">
                  <c:v>2.9191000000000002E-2</c:v>
                </c:pt>
                <c:pt idx="4100">
                  <c:v>2.4802999999999999E-2</c:v>
                </c:pt>
                <c:pt idx="4101">
                  <c:v>2.0867E-2</c:v>
                </c:pt>
                <c:pt idx="4102">
                  <c:v>1.7323999999999999E-2</c:v>
                </c:pt>
                <c:pt idx="4103">
                  <c:v>1.4125E-2</c:v>
                </c:pt>
                <c:pt idx="4104">
                  <c:v>1.129E-2</c:v>
                </c:pt>
                <c:pt idx="4105">
                  <c:v>8.8129999999999997E-3</c:v>
                </c:pt>
                <c:pt idx="4106">
                  <c:v>6.6169999999999996E-3</c:v>
                </c:pt>
                <c:pt idx="4107">
                  <c:v>4.6740000000000002E-3</c:v>
                </c:pt>
                <c:pt idx="4108">
                  <c:v>3.1210000000000001E-3</c:v>
                </c:pt>
                <c:pt idx="4109">
                  <c:v>2.1519999999999998E-3</c:v>
                </c:pt>
                <c:pt idx="4110">
                  <c:v>1.797E-3</c:v>
                </c:pt>
                <c:pt idx="4111">
                  <c:v>1.6260000000000001E-3</c:v>
                </c:pt>
                <c:pt idx="4112">
                  <c:v>1.366E-3</c:v>
                </c:pt>
                <c:pt idx="4113">
                  <c:v>1.196E-3</c:v>
                </c:pt>
                <c:pt idx="4114">
                  <c:v>8.5400000000000005E-4</c:v>
                </c:pt>
                <c:pt idx="4115">
                  <c:v>7.4600000000000003E-4</c:v>
                </c:pt>
                <c:pt idx="4116">
                  <c:v>1.3320000000000001E-3</c:v>
                </c:pt>
                <c:pt idx="4117">
                  <c:v>2.4350000000000001E-3</c:v>
                </c:pt>
                <c:pt idx="4118">
                  <c:v>3.803E-3</c:v>
                </c:pt>
                <c:pt idx="4119">
                  <c:v>5.2649999999999997E-3</c:v>
                </c:pt>
                <c:pt idx="4120">
                  <c:v>6.7710000000000001E-3</c:v>
                </c:pt>
                <c:pt idx="4121">
                  <c:v>8.3569999999999998E-3</c:v>
                </c:pt>
                <c:pt idx="4122">
                  <c:v>1.005E-2</c:v>
                </c:pt>
                <c:pt idx="4123">
                  <c:v>1.1804E-2</c:v>
                </c:pt>
                <c:pt idx="4124">
                  <c:v>1.3532000000000001E-2</c:v>
                </c:pt>
                <c:pt idx="4125">
                  <c:v>1.5200999999999999E-2</c:v>
                </c:pt>
                <c:pt idx="4126">
                  <c:v>1.6899999999999998E-2</c:v>
                </c:pt>
                <c:pt idx="4127">
                  <c:v>1.8754E-2</c:v>
                </c:pt>
                <c:pt idx="4128">
                  <c:v>2.0722000000000001E-2</c:v>
                </c:pt>
                <c:pt idx="4129">
                  <c:v>2.2571999999999998E-2</c:v>
                </c:pt>
                <c:pt idx="4130">
                  <c:v>2.4114E-2</c:v>
                </c:pt>
                <c:pt idx="4131">
                  <c:v>2.5402000000000001E-2</c:v>
                </c:pt>
                <c:pt idx="4132">
                  <c:v>2.6655999999999999E-2</c:v>
                </c:pt>
                <c:pt idx="4133">
                  <c:v>2.8048E-2</c:v>
                </c:pt>
                <c:pt idx="4134">
                  <c:v>2.9583999999999999E-2</c:v>
                </c:pt>
                <c:pt idx="4135">
                  <c:v>3.1137000000000001E-2</c:v>
                </c:pt>
                <c:pt idx="4136">
                  <c:v>3.2600999999999998E-2</c:v>
                </c:pt>
                <c:pt idx="4137">
                  <c:v>3.4032E-2</c:v>
                </c:pt>
                <c:pt idx="4138">
                  <c:v>3.5579E-2</c:v>
                </c:pt>
                <c:pt idx="4139">
                  <c:v>3.7324999999999997E-2</c:v>
                </c:pt>
                <c:pt idx="4140">
                  <c:v>3.9246000000000003E-2</c:v>
                </c:pt>
                <c:pt idx="4141">
                  <c:v>4.1258000000000003E-2</c:v>
                </c:pt>
                <c:pt idx="4142">
                  <c:v>4.3223999999999999E-2</c:v>
                </c:pt>
                <c:pt idx="4143">
                  <c:v>4.4999999999999998E-2</c:v>
                </c:pt>
                <c:pt idx="4144">
                  <c:v>4.6552000000000003E-2</c:v>
                </c:pt>
                <c:pt idx="4145">
                  <c:v>4.8003999999999998E-2</c:v>
                </c:pt>
                <c:pt idx="4146">
                  <c:v>4.9532E-2</c:v>
                </c:pt>
                <c:pt idx="4147">
                  <c:v>5.1232E-2</c:v>
                </c:pt>
                <c:pt idx="4148">
                  <c:v>5.3119E-2</c:v>
                </c:pt>
                <c:pt idx="4149">
                  <c:v>5.3733000000000003E-2</c:v>
                </c:pt>
                <c:pt idx="4150">
                  <c:v>5.4588999999999999E-2</c:v>
                </c:pt>
                <c:pt idx="4151">
                  <c:v>5.5599000000000003E-2</c:v>
                </c:pt>
                <c:pt idx="4152">
                  <c:v>5.6489999999999999E-2</c:v>
                </c:pt>
                <c:pt idx="4153">
                  <c:v>5.6986000000000002E-2</c:v>
                </c:pt>
                <c:pt idx="4154">
                  <c:v>5.7049999999999997E-2</c:v>
                </c:pt>
                <c:pt idx="4155">
                  <c:v>5.6873E-2</c:v>
                </c:pt>
                <c:pt idx="4156">
                  <c:v>5.6645000000000001E-2</c:v>
                </c:pt>
                <c:pt idx="4157">
                  <c:v>5.6383999999999997E-2</c:v>
                </c:pt>
                <c:pt idx="4158">
                  <c:v>5.5974000000000003E-2</c:v>
                </c:pt>
                <c:pt idx="4159">
                  <c:v>5.5344999999999998E-2</c:v>
                </c:pt>
                <c:pt idx="4160">
                  <c:v>5.4567999999999998E-2</c:v>
                </c:pt>
                <c:pt idx="4161">
                  <c:v>5.3744E-2</c:v>
                </c:pt>
                <c:pt idx="4162">
                  <c:v>5.2875999999999999E-2</c:v>
                </c:pt>
                <c:pt idx="4163">
                  <c:v>5.1895999999999998E-2</c:v>
                </c:pt>
                <c:pt idx="4164">
                  <c:v>5.0784999999999997E-2</c:v>
                </c:pt>
                <c:pt idx="4165">
                  <c:v>4.9585999999999998E-2</c:v>
                </c:pt>
                <c:pt idx="4166">
                  <c:v>4.8385999999999998E-2</c:v>
                </c:pt>
                <c:pt idx="4167">
                  <c:v>4.7322000000000003E-2</c:v>
                </c:pt>
                <c:pt idx="4168">
                  <c:v>4.6568999999999999E-2</c:v>
                </c:pt>
                <c:pt idx="4169">
                  <c:v>4.6273000000000002E-2</c:v>
                </c:pt>
                <c:pt idx="4170">
                  <c:v>4.6473E-2</c:v>
                </c:pt>
                <c:pt idx="4171">
                  <c:v>4.7057000000000002E-2</c:v>
                </c:pt>
                <c:pt idx="4172">
                  <c:v>4.7823999999999998E-2</c:v>
                </c:pt>
                <c:pt idx="4173">
                  <c:v>4.8584000000000002E-2</c:v>
                </c:pt>
                <c:pt idx="4174">
                  <c:v>4.9188999999999997E-2</c:v>
                </c:pt>
                <c:pt idx="4175">
                  <c:v>4.9506000000000001E-2</c:v>
                </c:pt>
                <c:pt idx="4176">
                  <c:v>4.9435E-2</c:v>
                </c:pt>
                <c:pt idx="4177">
                  <c:v>4.8960999999999998E-2</c:v>
                </c:pt>
                <c:pt idx="4178">
                  <c:v>4.8174000000000002E-2</c:v>
                </c:pt>
                <c:pt idx="4179">
                  <c:v>4.7253999999999997E-2</c:v>
                </c:pt>
                <c:pt idx="4180">
                  <c:v>4.6390000000000001E-2</c:v>
                </c:pt>
                <c:pt idx="4181">
                  <c:v>4.564E-2</c:v>
                </c:pt>
                <c:pt idx="4182">
                  <c:v>4.4887999999999997E-2</c:v>
                </c:pt>
                <c:pt idx="4183">
                  <c:v>4.4004000000000001E-2</c:v>
                </c:pt>
                <c:pt idx="4184">
                  <c:v>4.2985000000000002E-2</c:v>
                </c:pt>
                <c:pt idx="4185">
                  <c:v>4.1897999999999998E-2</c:v>
                </c:pt>
                <c:pt idx="4186">
                  <c:v>4.0743000000000001E-2</c:v>
                </c:pt>
                <c:pt idx="4187">
                  <c:v>3.943E-2</c:v>
                </c:pt>
                <c:pt idx="4188">
                  <c:v>3.7928999999999997E-2</c:v>
                </c:pt>
                <c:pt idx="4189">
                  <c:v>3.6401000000000003E-2</c:v>
                </c:pt>
                <c:pt idx="4190">
                  <c:v>3.5165000000000002E-2</c:v>
                </c:pt>
                <c:pt idx="4191">
                  <c:v>3.4439999999999998E-2</c:v>
                </c:pt>
                <c:pt idx="4192">
                  <c:v>3.4172000000000001E-2</c:v>
                </c:pt>
                <c:pt idx="4193">
                  <c:v>3.4148999999999999E-2</c:v>
                </c:pt>
                <c:pt idx="4194">
                  <c:v>3.4280999999999999E-2</c:v>
                </c:pt>
                <c:pt idx="4195">
                  <c:v>3.4691E-2</c:v>
                </c:pt>
                <c:pt idx="4196">
                  <c:v>3.5594000000000001E-2</c:v>
                </c:pt>
                <c:pt idx="4197">
                  <c:v>3.7127E-2</c:v>
                </c:pt>
                <c:pt idx="4198">
                  <c:v>3.9312E-2</c:v>
                </c:pt>
                <c:pt idx="4199">
                  <c:v>4.2106999999999999E-2</c:v>
                </c:pt>
                <c:pt idx="4200">
                  <c:v>4.5450999999999998E-2</c:v>
                </c:pt>
                <c:pt idx="4201">
                  <c:v>4.9216999999999997E-2</c:v>
                </c:pt>
                <c:pt idx="4202">
                  <c:v>5.3222999999999999E-2</c:v>
                </c:pt>
                <c:pt idx="4203">
                  <c:v>5.7346000000000001E-2</c:v>
                </c:pt>
                <c:pt idx="4204">
                  <c:v>6.1499999999999999E-2</c:v>
                </c:pt>
                <c:pt idx="4205">
                  <c:v>6.5432000000000004E-2</c:v>
                </c:pt>
                <c:pt idx="4206">
                  <c:v>6.8728999999999998E-2</c:v>
                </c:pt>
                <c:pt idx="4207">
                  <c:v>7.1208999999999995E-2</c:v>
                </c:pt>
                <c:pt idx="4208">
                  <c:v>7.3146000000000003E-2</c:v>
                </c:pt>
                <c:pt idx="4209">
                  <c:v>7.4918999999999999E-2</c:v>
                </c:pt>
                <c:pt idx="4210">
                  <c:v>7.6593999999999995E-2</c:v>
                </c:pt>
                <c:pt idx="4211">
                  <c:v>7.8020999999999993E-2</c:v>
                </c:pt>
                <c:pt idx="4212">
                  <c:v>7.9191999999999999E-2</c:v>
                </c:pt>
                <c:pt idx="4213">
                  <c:v>8.0306000000000002E-2</c:v>
                </c:pt>
                <c:pt idx="4214">
                  <c:v>8.1515000000000004E-2</c:v>
                </c:pt>
                <c:pt idx="4215">
                  <c:v>8.2740999999999995E-2</c:v>
                </c:pt>
                <c:pt idx="4216">
                  <c:v>8.3792000000000005E-2</c:v>
                </c:pt>
                <c:pt idx="4217">
                  <c:v>8.4634000000000001E-2</c:v>
                </c:pt>
                <c:pt idx="4218">
                  <c:v>8.5511000000000004E-2</c:v>
                </c:pt>
                <c:pt idx="4219">
                  <c:v>8.6767999999999998E-2</c:v>
                </c:pt>
                <c:pt idx="4220">
                  <c:v>8.8588E-2</c:v>
                </c:pt>
                <c:pt idx="4221">
                  <c:v>9.0949000000000002E-2</c:v>
                </c:pt>
                <c:pt idx="4222">
                  <c:v>9.3753000000000003E-2</c:v>
                </c:pt>
                <c:pt idx="4223">
                  <c:v>9.6879999999999994E-2</c:v>
                </c:pt>
                <c:pt idx="4224">
                  <c:v>0.100107</c:v>
                </c:pt>
                <c:pt idx="4225">
                  <c:v>0.103143</c:v>
                </c:pt>
                <c:pt idx="4226">
                  <c:v>0.105819</c:v>
                </c:pt>
                <c:pt idx="4227">
                  <c:v>0.108131</c:v>
                </c:pt>
                <c:pt idx="4228">
                  <c:v>0.11004</c:v>
                </c:pt>
                <c:pt idx="4229">
                  <c:v>0.111405</c:v>
                </c:pt>
                <c:pt idx="4230">
                  <c:v>0.112259</c:v>
                </c:pt>
                <c:pt idx="4231">
                  <c:v>0.112972</c:v>
                </c:pt>
                <c:pt idx="4232">
                  <c:v>0.11390599999999999</c:v>
                </c:pt>
                <c:pt idx="4233">
                  <c:v>0.115037</c:v>
                </c:pt>
                <c:pt idx="4234">
                  <c:v>0.116095</c:v>
                </c:pt>
                <c:pt idx="4235">
                  <c:v>0.116989</c:v>
                </c:pt>
                <c:pt idx="4236">
                  <c:v>0.117816</c:v>
                </c:pt>
                <c:pt idx="4237">
                  <c:v>0.11854099999999999</c:v>
                </c:pt>
                <c:pt idx="4238">
                  <c:v>0.11887200000000001</c:v>
                </c:pt>
                <c:pt idx="4239">
                  <c:v>0.118501</c:v>
                </c:pt>
                <c:pt idx="4240">
                  <c:v>0.117358</c:v>
                </c:pt>
                <c:pt idx="4241">
                  <c:v>0.11566800000000001</c:v>
                </c:pt>
                <c:pt idx="4242">
                  <c:v>0.113832</c:v>
                </c:pt>
                <c:pt idx="4243">
                  <c:v>0.11219800000000001</c:v>
                </c:pt>
                <c:pt idx="4244">
                  <c:v>0.110806</c:v>
                </c:pt>
                <c:pt idx="4245">
                  <c:v>0.10941099999999999</c:v>
                </c:pt>
                <c:pt idx="4246">
                  <c:v>0.107726</c:v>
                </c:pt>
                <c:pt idx="4247">
                  <c:v>0.10563599999999999</c:v>
                </c:pt>
                <c:pt idx="4248">
                  <c:v>0.103244</c:v>
                </c:pt>
                <c:pt idx="4249">
                  <c:v>0.100829</c:v>
                </c:pt>
                <c:pt idx="4250">
                  <c:v>9.869E-2</c:v>
                </c:pt>
                <c:pt idx="4251">
                  <c:v>9.6948000000000006E-2</c:v>
                </c:pt>
                <c:pt idx="4252">
                  <c:v>9.5543000000000003E-2</c:v>
                </c:pt>
                <c:pt idx="4253">
                  <c:v>9.4423999999999994E-2</c:v>
                </c:pt>
                <c:pt idx="4254">
                  <c:v>9.3644000000000005E-2</c:v>
                </c:pt>
                <c:pt idx="4255">
                  <c:v>9.3237E-2</c:v>
                </c:pt>
                <c:pt idx="4256">
                  <c:v>9.3103000000000005E-2</c:v>
                </c:pt>
                <c:pt idx="4257">
                  <c:v>9.3079999999999996E-2</c:v>
                </c:pt>
                <c:pt idx="4258">
                  <c:v>9.3058000000000002E-2</c:v>
                </c:pt>
                <c:pt idx="4259">
                  <c:v>9.2947000000000002E-2</c:v>
                </c:pt>
                <c:pt idx="4260">
                  <c:v>9.2537999999999995E-2</c:v>
                </c:pt>
                <c:pt idx="4261">
                  <c:v>9.1571E-2</c:v>
                </c:pt>
                <c:pt idx="4262">
                  <c:v>9.0017E-2</c:v>
                </c:pt>
                <c:pt idx="4263">
                  <c:v>8.8206000000000007E-2</c:v>
                </c:pt>
                <c:pt idx="4264">
                  <c:v>8.6627999999999997E-2</c:v>
                </c:pt>
                <c:pt idx="4265">
                  <c:v>8.5599999999999996E-2</c:v>
                </c:pt>
                <c:pt idx="4266">
                  <c:v>8.5061999999999999E-2</c:v>
                </c:pt>
                <c:pt idx="4267">
                  <c:v>8.4565000000000001E-2</c:v>
                </c:pt>
                <c:pt idx="4268">
                  <c:v>8.3458000000000004E-2</c:v>
                </c:pt>
                <c:pt idx="4269">
                  <c:v>8.1139000000000003E-2</c:v>
                </c:pt>
                <c:pt idx="4270">
                  <c:v>7.7580999999999997E-2</c:v>
                </c:pt>
                <c:pt idx="4271">
                  <c:v>7.4758000000000005E-2</c:v>
                </c:pt>
                <c:pt idx="4272">
                  <c:v>7.5094999999999995E-2</c:v>
                </c:pt>
                <c:pt idx="4273">
                  <c:v>7.8158000000000005E-2</c:v>
                </c:pt>
                <c:pt idx="4274">
                  <c:v>8.2353999999999997E-2</c:v>
                </c:pt>
                <c:pt idx="4275">
                  <c:v>8.6418999999999996E-2</c:v>
                </c:pt>
                <c:pt idx="4276">
                  <c:v>8.9689000000000005E-2</c:v>
                </c:pt>
                <c:pt idx="4277">
                  <c:v>9.2024999999999996E-2</c:v>
                </c:pt>
                <c:pt idx="4278">
                  <c:v>9.3603000000000006E-2</c:v>
                </c:pt>
                <c:pt idx="4279">
                  <c:v>9.4695000000000001E-2</c:v>
                </c:pt>
                <c:pt idx="4280">
                  <c:v>9.5486000000000001E-2</c:v>
                </c:pt>
                <c:pt idx="4281">
                  <c:v>9.5995999999999998E-2</c:v>
                </c:pt>
                <c:pt idx="4282">
                  <c:v>9.6138000000000001E-2</c:v>
                </c:pt>
                <c:pt idx="4283">
                  <c:v>9.5765000000000003E-2</c:v>
                </c:pt>
                <c:pt idx="4284">
                  <c:v>9.4754000000000005E-2</c:v>
                </c:pt>
                <c:pt idx="4285">
                  <c:v>9.3142000000000003E-2</c:v>
                </c:pt>
                <c:pt idx="4286">
                  <c:v>9.1106999999999994E-2</c:v>
                </c:pt>
                <c:pt idx="4287">
                  <c:v>8.8765999999999998E-2</c:v>
                </c:pt>
                <c:pt idx="4288">
                  <c:v>8.6099999999999996E-2</c:v>
                </c:pt>
                <c:pt idx="4289">
                  <c:v>8.3006999999999997E-2</c:v>
                </c:pt>
                <c:pt idx="4290">
                  <c:v>7.9310000000000005E-2</c:v>
                </c:pt>
                <c:pt idx="4291">
                  <c:v>7.4855000000000005E-2</c:v>
                </c:pt>
                <c:pt idx="4292">
                  <c:v>6.9822999999999996E-2</c:v>
                </c:pt>
                <c:pt idx="4293">
                  <c:v>6.4987000000000003E-2</c:v>
                </c:pt>
                <c:pt idx="4294">
                  <c:v>6.1773000000000002E-2</c:v>
                </c:pt>
                <c:pt idx="4295">
                  <c:v>6.1719999999999997E-2</c:v>
                </c:pt>
                <c:pt idx="4296">
                  <c:v>6.4116999999999993E-2</c:v>
                </c:pt>
                <c:pt idx="4297">
                  <c:v>6.6243999999999997E-2</c:v>
                </c:pt>
                <c:pt idx="4298">
                  <c:v>6.7066000000000001E-2</c:v>
                </c:pt>
                <c:pt idx="4299">
                  <c:v>6.6819000000000003E-2</c:v>
                </c:pt>
                <c:pt idx="4300">
                  <c:v>6.6004999999999994E-2</c:v>
                </c:pt>
                <c:pt idx="4301">
                  <c:v>6.5101000000000006E-2</c:v>
                </c:pt>
                <c:pt idx="4302">
                  <c:v>6.4478999999999995E-2</c:v>
                </c:pt>
                <c:pt idx="4303">
                  <c:v>6.4350000000000004E-2</c:v>
                </c:pt>
                <c:pt idx="4304">
                  <c:v>6.4659999999999995E-2</c:v>
                </c:pt>
                <c:pt idx="4305">
                  <c:v>6.5060000000000007E-2</c:v>
                </c:pt>
                <c:pt idx="4306">
                  <c:v>6.5109E-2</c:v>
                </c:pt>
                <c:pt idx="4307">
                  <c:v>6.4606999999999998E-2</c:v>
                </c:pt>
                <c:pt idx="4308">
                  <c:v>6.3722000000000001E-2</c:v>
                </c:pt>
                <c:pt idx="4309">
                  <c:v>6.2742000000000006E-2</c:v>
                </c:pt>
                <c:pt idx="4310">
                  <c:v>6.1737E-2</c:v>
                </c:pt>
                <c:pt idx="4311">
                  <c:v>6.0630000000000003E-2</c:v>
                </c:pt>
                <c:pt idx="4312">
                  <c:v>5.9562999999999998E-2</c:v>
                </c:pt>
                <c:pt idx="4313">
                  <c:v>5.8895000000000003E-2</c:v>
                </c:pt>
                <c:pt idx="4314">
                  <c:v>5.8782000000000001E-2</c:v>
                </c:pt>
                <c:pt idx="4315">
                  <c:v>5.8937000000000003E-2</c:v>
                </c:pt>
                <c:pt idx="4316">
                  <c:v>5.8968E-2</c:v>
                </c:pt>
                <c:pt idx="4317">
                  <c:v>5.8834999999999998E-2</c:v>
                </c:pt>
                <c:pt idx="4318">
                  <c:v>5.8825000000000002E-2</c:v>
                </c:pt>
                <c:pt idx="4319">
                  <c:v>5.9159999999999997E-2</c:v>
                </c:pt>
                <c:pt idx="4320">
                  <c:v>5.9852000000000002E-2</c:v>
                </c:pt>
                <c:pt idx="4321">
                  <c:v>6.0921999999999997E-2</c:v>
                </c:pt>
                <c:pt idx="4322">
                  <c:v>6.2483999999999998E-2</c:v>
                </c:pt>
                <c:pt idx="4323">
                  <c:v>6.4514000000000002E-2</c:v>
                </c:pt>
                <c:pt idx="4324">
                  <c:v>6.6726999999999995E-2</c:v>
                </c:pt>
                <c:pt idx="4325">
                  <c:v>6.8740999999999997E-2</c:v>
                </c:pt>
                <c:pt idx="4326">
                  <c:v>7.0277999999999993E-2</c:v>
                </c:pt>
                <c:pt idx="4327">
                  <c:v>7.1228E-2</c:v>
                </c:pt>
                <c:pt idx="4328">
                  <c:v>7.1610999999999994E-2</c:v>
                </c:pt>
                <c:pt idx="4329">
                  <c:v>7.1492E-2</c:v>
                </c:pt>
                <c:pt idx="4330">
                  <c:v>7.0940000000000003E-2</c:v>
                </c:pt>
                <c:pt idx="4331">
                  <c:v>7.0082000000000005E-2</c:v>
                </c:pt>
                <c:pt idx="4332">
                  <c:v>6.9140999999999994E-2</c:v>
                </c:pt>
                <c:pt idx="4333">
                  <c:v>6.8349999999999994E-2</c:v>
                </c:pt>
                <c:pt idx="4334">
                  <c:v>6.7932999999999993E-2</c:v>
                </c:pt>
                <c:pt idx="4335">
                  <c:v>6.8196000000000007E-2</c:v>
                </c:pt>
                <c:pt idx="4336">
                  <c:v>6.9366999999999998E-2</c:v>
                </c:pt>
                <c:pt idx="4337">
                  <c:v>7.1165999999999993E-2</c:v>
                </c:pt>
                <c:pt idx="4338">
                  <c:v>7.2759000000000004E-2</c:v>
                </c:pt>
                <c:pt idx="4339">
                  <c:v>7.3371000000000006E-2</c:v>
                </c:pt>
                <c:pt idx="4340">
                  <c:v>7.2932999999999998E-2</c:v>
                </c:pt>
                <c:pt idx="4341">
                  <c:v>7.2079000000000004E-2</c:v>
                </c:pt>
                <c:pt idx="4342">
                  <c:v>7.1558999999999998E-2</c:v>
                </c:pt>
                <c:pt idx="4343">
                  <c:v>7.1659E-2</c:v>
                </c:pt>
                <c:pt idx="4344">
                  <c:v>7.2138999999999995E-2</c:v>
                </c:pt>
                <c:pt idx="4345">
                  <c:v>7.2616E-2</c:v>
                </c:pt>
                <c:pt idx="4346">
                  <c:v>7.2889999999999996E-2</c:v>
                </c:pt>
                <c:pt idx="4347">
                  <c:v>7.2926000000000005E-2</c:v>
                </c:pt>
                <c:pt idx="4348">
                  <c:v>7.2715000000000002E-2</c:v>
                </c:pt>
                <c:pt idx="4349">
                  <c:v>7.2274000000000005E-2</c:v>
                </c:pt>
                <c:pt idx="4350">
                  <c:v>7.1740999999999999E-2</c:v>
                </c:pt>
                <c:pt idx="4351">
                  <c:v>7.1312E-2</c:v>
                </c:pt>
                <c:pt idx="4352">
                  <c:v>7.1041999999999994E-2</c:v>
                </c:pt>
                <c:pt idx="4353">
                  <c:v>7.0749000000000006E-2</c:v>
                </c:pt>
                <c:pt idx="4354">
                  <c:v>7.0213999999999999E-2</c:v>
                </c:pt>
                <c:pt idx="4355">
                  <c:v>6.9494E-2</c:v>
                </c:pt>
                <c:pt idx="4356">
                  <c:v>6.8947999999999995E-2</c:v>
                </c:pt>
                <c:pt idx="4357">
                  <c:v>6.8878999999999996E-2</c:v>
                </c:pt>
                <c:pt idx="4358">
                  <c:v>6.9265999999999994E-2</c:v>
                </c:pt>
                <c:pt idx="4359">
                  <c:v>6.9830000000000003E-2</c:v>
                </c:pt>
                <c:pt idx="4360">
                  <c:v>7.0147000000000001E-2</c:v>
                </c:pt>
                <c:pt idx="4361">
                  <c:v>6.9741999999999998E-2</c:v>
                </c:pt>
                <c:pt idx="4362">
                  <c:v>6.8382999999999999E-2</c:v>
                </c:pt>
                <c:pt idx="4363">
                  <c:v>6.6361000000000003E-2</c:v>
                </c:pt>
                <c:pt idx="4364">
                  <c:v>6.4309000000000005E-2</c:v>
                </c:pt>
                <c:pt idx="4365">
                  <c:v>6.2673000000000006E-2</c:v>
                </c:pt>
                <c:pt idx="4366">
                  <c:v>6.1455999999999997E-2</c:v>
                </c:pt>
                <c:pt idx="4367">
                  <c:v>6.0365000000000002E-2</c:v>
                </c:pt>
                <c:pt idx="4368">
                  <c:v>5.5469999999999998E-2</c:v>
                </c:pt>
                <c:pt idx="4369">
                  <c:v>5.0575000000000002E-2</c:v>
                </c:pt>
                <c:pt idx="4370">
                  <c:v>4.5682E-2</c:v>
                </c:pt>
                <c:pt idx="4371">
                  <c:v>4.0792000000000002E-2</c:v>
                </c:pt>
                <c:pt idx="4372">
                  <c:v>3.5902999999999997E-2</c:v>
                </c:pt>
                <c:pt idx="4373">
                  <c:v>3.1015000000000001E-2</c:v>
                </c:pt>
                <c:pt idx="4374">
                  <c:v>2.6128999999999999E-2</c:v>
                </c:pt>
                <c:pt idx="4375">
                  <c:v>2.1245E-2</c:v>
                </c:pt>
                <c:pt idx="4376">
                  <c:v>1.6362000000000002E-2</c:v>
                </c:pt>
                <c:pt idx="4377">
                  <c:v>1.1481999999999999E-2</c:v>
                </c:pt>
                <c:pt idx="4378">
                  <c:v>6.6030000000000004E-3</c:v>
                </c:pt>
                <c:pt idx="4379">
                  <c:v>1.7260000000000001E-3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ECC6-2F4B-A3EA-08D1A030A836}"/>
            </c:ext>
          </c:extLst>
        </c:ser>
        <c:ser>
          <c:idx val="3"/>
          <c:order val="3"/>
          <c:tx>
            <c:strRef>
              <c:f>Grattage!$E$1</c:f>
              <c:strCache>
                <c:ptCount val="1"/>
                <c:pt idx="0">
                  <c:v>Trichoderma-grattage-A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Grattage!$E$2:$E$4381</c:f>
              <c:numCache>
                <c:formatCode>General</c:formatCode>
                <c:ptCount val="4380"/>
                <c:pt idx="0">
                  <c:v>9.3950000000000006E-3</c:v>
                </c:pt>
                <c:pt idx="1">
                  <c:v>9.3659999999999993E-3</c:v>
                </c:pt>
                <c:pt idx="2">
                  <c:v>9.3380000000000008E-3</c:v>
                </c:pt>
                <c:pt idx="3">
                  <c:v>9.3130000000000001E-3</c:v>
                </c:pt>
                <c:pt idx="4">
                  <c:v>9.2890000000000004E-3</c:v>
                </c:pt>
                <c:pt idx="5">
                  <c:v>9.2659999999999999E-3</c:v>
                </c:pt>
                <c:pt idx="6">
                  <c:v>9.2449999999999997E-3</c:v>
                </c:pt>
                <c:pt idx="7">
                  <c:v>9.2259999999999998E-3</c:v>
                </c:pt>
                <c:pt idx="8">
                  <c:v>9.2079999999999992E-3</c:v>
                </c:pt>
                <c:pt idx="9">
                  <c:v>9.1920000000000005E-3</c:v>
                </c:pt>
                <c:pt idx="10">
                  <c:v>9.1769999999999994E-3</c:v>
                </c:pt>
                <c:pt idx="11">
                  <c:v>9.1640000000000003E-3</c:v>
                </c:pt>
                <c:pt idx="12">
                  <c:v>9.1529999999999997E-3</c:v>
                </c:pt>
                <c:pt idx="13">
                  <c:v>7.3819999999999997E-3</c:v>
                </c:pt>
                <c:pt idx="14">
                  <c:v>5.7910000000000001E-3</c:v>
                </c:pt>
                <c:pt idx="15">
                  <c:v>4.4939999999999997E-3</c:v>
                </c:pt>
                <c:pt idx="16">
                  <c:v>3.8E-3</c:v>
                </c:pt>
                <c:pt idx="17">
                  <c:v>4.0619999999999996E-3</c:v>
                </c:pt>
                <c:pt idx="18">
                  <c:v>5.2639999999999996E-3</c:v>
                </c:pt>
                <c:pt idx="19">
                  <c:v>6.9420000000000003E-3</c:v>
                </c:pt>
                <c:pt idx="20">
                  <c:v>8.6459999999999992E-3</c:v>
                </c:pt>
                <c:pt idx="21">
                  <c:v>1.0298E-2</c:v>
                </c:pt>
                <c:pt idx="22">
                  <c:v>1.2109E-2</c:v>
                </c:pt>
                <c:pt idx="23">
                  <c:v>1.4359E-2</c:v>
                </c:pt>
                <c:pt idx="24">
                  <c:v>1.6787E-2</c:v>
                </c:pt>
                <c:pt idx="25">
                  <c:v>1.8359E-2</c:v>
                </c:pt>
                <c:pt idx="26">
                  <c:v>1.8407E-2</c:v>
                </c:pt>
                <c:pt idx="27">
                  <c:v>1.7061E-2</c:v>
                </c:pt>
                <c:pt idx="28">
                  <c:v>1.4860999999999999E-2</c:v>
                </c:pt>
                <c:pt idx="29">
                  <c:v>1.2241E-2</c:v>
                </c:pt>
                <c:pt idx="30">
                  <c:v>9.5359999999999993E-3</c:v>
                </c:pt>
                <c:pt idx="31">
                  <c:v>7.28E-3</c:v>
                </c:pt>
                <c:pt idx="32">
                  <c:v>5.8430000000000001E-3</c:v>
                </c:pt>
                <c:pt idx="33">
                  <c:v>5.0369999999999998E-3</c:v>
                </c:pt>
                <c:pt idx="34">
                  <c:v>4.3990000000000001E-3</c:v>
                </c:pt>
                <c:pt idx="35">
                  <c:v>3.5760000000000002E-3</c:v>
                </c:pt>
                <c:pt idx="36">
                  <c:v>2.5509999999999999E-3</c:v>
                </c:pt>
                <c:pt idx="37">
                  <c:v>1.591E-3</c:v>
                </c:pt>
                <c:pt idx="38">
                  <c:v>1.0449999999999999E-3</c:v>
                </c:pt>
                <c:pt idx="39">
                  <c:v>1.2049999999999999E-3</c:v>
                </c:pt>
                <c:pt idx="40">
                  <c:v>2.2279999999999999E-3</c:v>
                </c:pt>
                <c:pt idx="41">
                  <c:v>4.0049999999999999E-3</c:v>
                </c:pt>
                <c:pt idx="42">
                  <c:v>6.1599999999999997E-3</c:v>
                </c:pt>
                <c:pt idx="43">
                  <c:v>8.3540000000000003E-3</c:v>
                </c:pt>
                <c:pt idx="44">
                  <c:v>1.0592000000000001E-2</c:v>
                </c:pt>
                <c:pt idx="45">
                  <c:v>1.3032E-2</c:v>
                </c:pt>
                <c:pt idx="46">
                  <c:v>1.5651000000000002E-2</c:v>
                </c:pt>
                <c:pt idx="47">
                  <c:v>1.8152999999999999E-2</c:v>
                </c:pt>
                <c:pt idx="48">
                  <c:v>2.0039000000000001E-2</c:v>
                </c:pt>
                <c:pt idx="49">
                  <c:v>2.1191000000000002E-2</c:v>
                </c:pt>
                <c:pt idx="50">
                  <c:v>2.2284000000000002E-2</c:v>
                </c:pt>
                <c:pt idx="51">
                  <c:v>2.368E-2</c:v>
                </c:pt>
                <c:pt idx="52">
                  <c:v>2.5212999999999999E-2</c:v>
                </c:pt>
                <c:pt idx="53">
                  <c:v>2.6816E-2</c:v>
                </c:pt>
                <c:pt idx="54">
                  <c:v>2.8513E-2</c:v>
                </c:pt>
                <c:pt idx="55">
                  <c:v>3.0117000000000001E-2</c:v>
                </c:pt>
                <c:pt idx="56">
                  <c:v>3.1290999999999999E-2</c:v>
                </c:pt>
                <c:pt idx="57">
                  <c:v>3.1923E-2</c:v>
                </c:pt>
                <c:pt idx="58">
                  <c:v>3.2168000000000002E-2</c:v>
                </c:pt>
                <c:pt idx="59">
                  <c:v>3.2098000000000002E-2</c:v>
                </c:pt>
                <c:pt idx="60">
                  <c:v>3.1641000000000002E-2</c:v>
                </c:pt>
                <c:pt idx="61">
                  <c:v>3.0911999999999999E-2</c:v>
                </c:pt>
                <c:pt idx="62">
                  <c:v>3.0099000000000001E-2</c:v>
                </c:pt>
                <c:pt idx="63">
                  <c:v>2.904E-2</c:v>
                </c:pt>
                <c:pt idx="64">
                  <c:v>2.7223000000000001E-2</c:v>
                </c:pt>
                <c:pt idx="65">
                  <c:v>2.4382000000000001E-2</c:v>
                </c:pt>
                <c:pt idx="66">
                  <c:v>2.0878000000000001E-2</c:v>
                </c:pt>
                <c:pt idx="67">
                  <c:v>1.7389999999999999E-2</c:v>
                </c:pt>
                <c:pt idx="68">
                  <c:v>1.4475999999999999E-2</c:v>
                </c:pt>
                <c:pt idx="69">
                  <c:v>1.2402E-2</c:v>
                </c:pt>
                <c:pt idx="70">
                  <c:v>1.1179E-2</c:v>
                </c:pt>
                <c:pt idx="71">
                  <c:v>1.0661E-2</c:v>
                </c:pt>
                <c:pt idx="72">
                  <c:v>1.0626999999999999E-2</c:v>
                </c:pt>
                <c:pt idx="73">
                  <c:v>1.0881E-2</c:v>
                </c:pt>
                <c:pt idx="74">
                  <c:v>1.1285999999999999E-2</c:v>
                </c:pt>
                <c:pt idx="75">
                  <c:v>1.1776999999999999E-2</c:v>
                </c:pt>
                <c:pt idx="76">
                  <c:v>1.2371999999999999E-2</c:v>
                </c:pt>
                <c:pt idx="77">
                  <c:v>1.227E-2</c:v>
                </c:pt>
                <c:pt idx="78">
                  <c:v>1.2638E-2</c:v>
                </c:pt>
                <c:pt idx="79">
                  <c:v>1.3483E-2</c:v>
                </c:pt>
                <c:pt idx="80">
                  <c:v>1.4999E-2</c:v>
                </c:pt>
                <c:pt idx="81">
                  <c:v>1.7357999999999998E-2</c:v>
                </c:pt>
                <c:pt idx="82">
                  <c:v>2.0289000000000001E-2</c:v>
                </c:pt>
                <c:pt idx="83">
                  <c:v>2.3061000000000002E-2</c:v>
                </c:pt>
                <c:pt idx="84">
                  <c:v>2.5142000000000001E-2</c:v>
                </c:pt>
                <c:pt idx="85">
                  <c:v>2.6606000000000001E-2</c:v>
                </c:pt>
                <c:pt idx="86">
                  <c:v>2.7609999999999999E-2</c:v>
                </c:pt>
                <c:pt idx="87">
                  <c:v>2.8087999999999998E-2</c:v>
                </c:pt>
                <c:pt idx="88">
                  <c:v>2.8080000000000001E-2</c:v>
                </c:pt>
                <c:pt idx="89">
                  <c:v>2.7782999999999999E-2</c:v>
                </c:pt>
                <c:pt idx="90">
                  <c:v>2.7089999999999999E-2</c:v>
                </c:pt>
                <c:pt idx="91">
                  <c:v>2.5967E-2</c:v>
                </c:pt>
                <c:pt idx="92">
                  <c:v>2.4686E-2</c:v>
                </c:pt>
                <c:pt idx="93">
                  <c:v>2.3385E-2</c:v>
                </c:pt>
                <c:pt idx="94">
                  <c:v>2.1951999999999999E-2</c:v>
                </c:pt>
                <c:pt idx="95">
                  <c:v>2.0237999999999999E-2</c:v>
                </c:pt>
                <c:pt idx="96">
                  <c:v>1.8297999999999998E-2</c:v>
                </c:pt>
                <c:pt idx="97">
                  <c:v>1.6423E-2</c:v>
                </c:pt>
                <c:pt idx="98">
                  <c:v>1.4933999999999999E-2</c:v>
                </c:pt>
                <c:pt idx="99">
                  <c:v>1.3983000000000001E-2</c:v>
                </c:pt>
                <c:pt idx="100">
                  <c:v>1.3509999999999999E-2</c:v>
                </c:pt>
                <c:pt idx="101">
                  <c:v>1.338E-2</c:v>
                </c:pt>
                <c:pt idx="102">
                  <c:v>1.3533999999999999E-2</c:v>
                </c:pt>
                <c:pt idx="103">
                  <c:v>1.3995E-2</c:v>
                </c:pt>
                <c:pt idx="104">
                  <c:v>1.4709E-2</c:v>
                </c:pt>
                <c:pt idx="105">
                  <c:v>1.5415999999999999E-2</c:v>
                </c:pt>
                <c:pt idx="106">
                  <c:v>1.5743E-2</c:v>
                </c:pt>
                <c:pt idx="107">
                  <c:v>1.5554999999999999E-2</c:v>
                </c:pt>
                <c:pt idx="108">
                  <c:v>1.5134E-2</c:v>
                </c:pt>
                <c:pt idx="109">
                  <c:v>1.4866000000000001E-2</c:v>
                </c:pt>
                <c:pt idx="110">
                  <c:v>1.4862E-2</c:v>
                </c:pt>
                <c:pt idx="111">
                  <c:v>1.4966E-2</c:v>
                </c:pt>
                <c:pt idx="112">
                  <c:v>1.4748000000000001E-2</c:v>
                </c:pt>
                <c:pt idx="113">
                  <c:v>1.3493E-2</c:v>
                </c:pt>
                <c:pt idx="114">
                  <c:v>1.0897E-2</c:v>
                </c:pt>
                <c:pt idx="115">
                  <c:v>7.7929999999999996E-3</c:v>
                </c:pt>
                <c:pt idx="116">
                  <c:v>5.2009999999999999E-3</c:v>
                </c:pt>
                <c:pt idx="117">
                  <c:v>3.4320000000000002E-3</c:v>
                </c:pt>
                <c:pt idx="118">
                  <c:v>2.3519999999999999E-3</c:v>
                </c:pt>
                <c:pt idx="119">
                  <c:v>1.797E-3</c:v>
                </c:pt>
                <c:pt idx="120">
                  <c:v>1.5770000000000001E-3</c:v>
                </c:pt>
                <c:pt idx="121">
                  <c:v>1.3960000000000001E-3</c:v>
                </c:pt>
                <c:pt idx="122">
                  <c:v>1.1670000000000001E-3</c:v>
                </c:pt>
                <c:pt idx="123">
                  <c:v>1.2049999999999999E-3</c:v>
                </c:pt>
                <c:pt idx="124">
                  <c:v>1.712E-3</c:v>
                </c:pt>
                <c:pt idx="125">
                  <c:v>2.9260000000000002E-3</c:v>
                </c:pt>
                <c:pt idx="126">
                  <c:v>4.5250000000000004E-3</c:v>
                </c:pt>
                <c:pt idx="127">
                  <c:v>6.1289999999999999E-3</c:v>
                </c:pt>
                <c:pt idx="128">
                  <c:v>7.5659999999999998E-3</c:v>
                </c:pt>
                <c:pt idx="129">
                  <c:v>8.8350000000000008E-3</c:v>
                </c:pt>
                <c:pt idx="130">
                  <c:v>1.0031999999999999E-2</c:v>
                </c:pt>
                <c:pt idx="131">
                  <c:v>1.1299999999999999E-2</c:v>
                </c:pt>
                <c:pt idx="132">
                  <c:v>1.2674E-2</c:v>
                </c:pt>
                <c:pt idx="133">
                  <c:v>1.4002000000000001E-2</c:v>
                </c:pt>
                <c:pt idx="134">
                  <c:v>1.5155E-2</c:v>
                </c:pt>
                <c:pt idx="135">
                  <c:v>1.6150999999999999E-2</c:v>
                </c:pt>
                <c:pt idx="136">
                  <c:v>1.6978E-2</c:v>
                </c:pt>
                <c:pt idx="137">
                  <c:v>1.7561E-2</c:v>
                </c:pt>
                <c:pt idx="138">
                  <c:v>1.8090999999999999E-2</c:v>
                </c:pt>
                <c:pt idx="139">
                  <c:v>1.8915000000000001E-2</c:v>
                </c:pt>
                <c:pt idx="140">
                  <c:v>2.0039999999999999E-2</c:v>
                </c:pt>
                <c:pt idx="141">
                  <c:v>2.1076999999999999E-2</c:v>
                </c:pt>
                <c:pt idx="142">
                  <c:v>2.1669000000000001E-2</c:v>
                </c:pt>
                <c:pt idx="143">
                  <c:v>2.1763999999999999E-2</c:v>
                </c:pt>
                <c:pt idx="144">
                  <c:v>2.1500999999999999E-2</c:v>
                </c:pt>
                <c:pt idx="145">
                  <c:v>2.1166999999999998E-2</c:v>
                </c:pt>
                <c:pt idx="146">
                  <c:v>2.1211000000000001E-2</c:v>
                </c:pt>
                <c:pt idx="147">
                  <c:v>2.1853000000000001E-2</c:v>
                </c:pt>
                <c:pt idx="148">
                  <c:v>2.2778E-2</c:v>
                </c:pt>
                <c:pt idx="149">
                  <c:v>2.3338999999999999E-2</c:v>
                </c:pt>
                <c:pt idx="150">
                  <c:v>2.3026999999999999E-2</c:v>
                </c:pt>
                <c:pt idx="151">
                  <c:v>2.1861999999999999E-2</c:v>
                </c:pt>
                <c:pt idx="152">
                  <c:v>2.0275999999999999E-2</c:v>
                </c:pt>
                <c:pt idx="153">
                  <c:v>1.8731000000000001E-2</c:v>
                </c:pt>
                <c:pt idx="154">
                  <c:v>1.7520999999999998E-2</c:v>
                </c:pt>
                <c:pt idx="155">
                  <c:v>1.6768999999999999E-2</c:v>
                </c:pt>
                <c:pt idx="156">
                  <c:v>1.6459999999999999E-2</c:v>
                </c:pt>
                <c:pt idx="157">
                  <c:v>1.6497000000000001E-2</c:v>
                </c:pt>
                <c:pt idx="158">
                  <c:v>1.6756E-2</c:v>
                </c:pt>
                <c:pt idx="159">
                  <c:v>1.7076999999999998E-2</c:v>
                </c:pt>
                <c:pt idx="160">
                  <c:v>1.7333000000000001E-2</c:v>
                </c:pt>
                <c:pt idx="161">
                  <c:v>1.7597999999999999E-2</c:v>
                </c:pt>
                <c:pt idx="162">
                  <c:v>1.8147E-2</c:v>
                </c:pt>
                <c:pt idx="163">
                  <c:v>1.9151000000000001E-2</c:v>
                </c:pt>
                <c:pt idx="164">
                  <c:v>2.0479000000000001E-2</c:v>
                </c:pt>
                <c:pt idx="165">
                  <c:v>2.1947000000000001E-2</c:v>
                </c:pt>
                <c:pt idx="166">
                  <c:v>2.3619999999999999E-2</c:v>
                </c:pt>
                <c:pt idx="167">
                  <c:v>2.571E-2</c:v>
                </c:pt>
                <c:pt idx="168">
                  <c:v>2.8271000000000001E-2</c:v>
                </c:pt>
                <c:pt idx="169">
                  <c:v>3.1092000000000002E-2</c:v>
                </c:pt>
                <c:pt idx="170">
                  <c:v>3.3779999999999998E-2</c:v>
                </c:pt>
                <c:pt idx="171">
                  <c:v>3.5928000000000002E-2</c:v>
                </c:pt>
                <c:pt idx="172">
                  <c:v>3.7324000000000003E-2</c:v>
                </c:pt>
                <c:pt idx="173">
                  <c:v>3.8084E-2</c:v>
                </c:pt>
                <c:pt idx="174">
                  <c:v>3.8637999999999999E-2</c:v>
                </c:pt>
                <c:pt idx="175">
                  <c:v>3.9469999999999998E-2</c:v>
                </c:pt>
                <c:pt idx="176">
                  <c:v>4.0644E-2</c:v>
                </c:pt>
                <c:pt idx="177">
                  <c:v>4.1728000000000001E-2</c:v>
                </c:pt>
                <c:pt idx="178">
                  <c:v>4.2200000000000001E-2</c:v>
                </c:pt>
                <c:pt idx="179">
                  <c:v>4.1841000000000003E-2</c:v>
                </c:pt>
                <c:pt idx="180">
                  <c:v>4.0822999999999998E-2</c:v>
                </c:pt>
                <c:pt idx="181">
                  <c:v>3.9503000000000003E-2</c:v>
                </c:pt>
                <c:pt idx="182">
                  <c:v>3.8150000000000003E-2</c:v>
                </c:pt>
                <c:pt idx="183">
                  <c:v>3.6895999999999998E-2</c:v>
                </c:pt>
                <c:pt idx="184">
                  <c:v>3.5888000000000003E-2</c:v>
                </c:pt>
                <c:pt idx="185">
                  <c:v>3.5333000000000003E-2</c:v>
                </c:pt>
                <c:pt idx="186">
                  <c:v>3.5314999999999999E-2</c:v>
                </c:pt>
                <c:pt idx="187">
                  <c:v>3.569E-2</c:v>
                </c:pt>
                <c:pt idx="188">
                  <c:v>3.6278999999999999E-2</c:v>
                </c:pt>
                <c:pt idx="189">
                  <c:v>3.7101000000000002E-2</c:v>
                </c:pt>
                <c:pt idx="190">
                  <c:v>3.8276999999999999E-2</c:v>
                </c:pt>
                <c:pt idx="191">
                  <c:v>3.9773999999999997E-2</c:v>
                </c:pt>
                <c:pt idx="192">
                  <c:v>4.1422E-2</c:v>
                </c:pt>
                <c:pt idx="193">
                  <c:v>4.3140999999999999E-2</c:v>
                </c:pt>
                <c:pt idx="194">
                  <c:v>4.5003000000000001E-2</c:v>
                </c:pt>
                <c:pt idx="195">
                  <c:v>4.7121999999999997E-2</c:v>
                </c:pt>
                <c:pt idx="196">
                  <c:v>4.9600999999999999E-2</c:v>
                </c:pt>
                <c:pt idx="197">
                  <c:v>5.2462000000000002E-2</c:v>
                </c:pt>
                <c:pt idx="198">
                  <c:v>5.5472E-2</c:v>
                </c:pt>
                <c:pt idx="199">
                  <c:v>5.8127999999999999E-2</c:v>
                </c:pt>
                <c:pt idx="200">
                  <c:v>5.9997000000000002E-2</c:v>
                </c:pt>
                <c:pt idx="201">
                  <c:v>6.1088999999999997E-2</c:v>
                </c:pt>
                <c:pt idx="202">
                  <c:v>6.1867999999999999E-2</c:v>
                </c:pt>
                <c:pt idx="203">
                  <c:v>6.2861E-2</c:v>
                </c:pt>
                <c:pt idx="204">
                  <c:v>6.4292000000000002E-2</c:v>
                </c:pt>
                <c:pt idx="205">
                  <c:v>6.5994999999999998E-2</c:v>
                </c:pt>
                <c:pt idx="206">
                  <c:v>6.7671999999999996E-2</c:v>
                </c:pt>
                <c:pt idx="207">
                  <c:v>6.9180000000000005E-2</c:v>
                </c:pt>
                <c:pt idx="208">
                  <c:v>7.0569000000000007E-2</c:v>
                </c:pt>
                <c:pt idx="209">
                  <c:v>7.1942000000000006E-2</c:v>
                </c:pt>
                <c:pt idx="210">
                  <c:v>7.3316999999999993E-2</c:v>
                </c:pt>
                <c:pt idx="211">
                  <c:v>7.4618000000000004E-2</c:v>
                </c:pt>
                <c:pt idx="212">
                  <c:v>7.5766E-2</c:v>
                </c:pt>
                <c:pt idx="213">
                  <c:v>7.6708999999999999E-2</c:v>
                </c:pt>
                <c:pt idx="214">
                  <c:v>7.7369999999999994E-2</c:v>
                </c:pt>
                <c:pt idx="215">
                  <c:v>7.7665999999999999E-2</c:v>
                </c:pt>
                <c:pt idx="216">
                  <c:v>7.7686000000000005E-2</c:v>
                </c:pt>
                <c:pt idx="217">
                  <c:v>7.7761999999999998E-2</c:v>
                </c:pt>
                <c:pt idx="218">
                  <c:v>7.8260999999999997E-2</c:v>
                </c:pt>
                <c:pt idx="219">
                  <c:v>7.9311999999999994E-2</c:v>
                </c:pt>
                <c:pt idx="220">
                  <c:v>8.0730999999999997E-2</c:v>
                </c:pt>
                <c:pt idx="221">
                  <c:v>8.2210000000000005E-2</c:v>
                </c:pt>
                <c:pt idx="222">
                  <c:v>8.3607000000000001E-2</c:v>
                </c:pt>
                <c:pt idx="223">
                  <c:v>8.5097000000000006E-2</c:v>
                </c:pt>
                <c:pt idx="224">
                  <c:v>8.7012999999999993E-2</c:v>
                </c:pt>
                <c:pt idx="225">
                  <c:v>8.9513999999999996E-2</c:v>
                </c:pt>
                <c:pt idx="226">
                  <c:v>9.2429999999999998E-2</c:v>
                </c:pt>
                <c:pt idx="227">
                  <c:v>9.5385999999999999E-2</c:v>
                </c:pt>
                <c:pt idx="228">
                  <c:v>9.8063999999999998E-2</c:v>
                </c:pt>
                <c:pt idx="229">
                  <c:v>0.100392</c:v>
                </c:pt>
                <c:pt idx="230">
                  <c:v>0.102507</c:v>
                </c:pt>
                <c:pt idx="231">
                  <c:v>0.10455200000000001</c:v>
                </c:pt>
                <c:pt idx="232">
                  <c:v>0.106558</c:v>
                </c:pt>
                <c:pt idx="233">
                  <c:v>0.108476</c:v>
                </c:pt>
                <c:pt idx="234">
                  <c:v>0.110222</c:v>
                </c:pt>
                <c:pt idx="235">
                  <c:v>0.111678</c:v>
                </c:pt>
                <c:pt idx="236">
                  <c:v>0.112777</c:v>
                </c:pt>
                <c:pt idx="237">
                  <c:v>0.11355899999999999</c:v>
                </c:pt>
                <c:pt idx="238">
                  <c:v>0.11411200000000001</c:v>
                </c:pt>
                <c:pt idx="239">
                  <c:v>0.114528</c:v>
                </c:pt>
                <c:pt idx="240">
                  <c:v>0.114952</c:v>
                </c:pt>
                <c:pt idx="241">
                  <c:v>0.115563</c:v>
                </c:pt>
                <c:pt idx="242">
                  <c:v>0.116409</c:v>
                </c:pt>
                <c:pt idx="243">
                  <c:v>0.117339</c:v>
                </c:pt>
                <c:pt idx="244">
                  <c:v>0.118196</c:v>
                </c:pt>
                <c:pt idx="245">
                  <c:v>0.119023</c:v>
                </c:pt>
                <c:pt idx="246">
                  <c:v>0.120005</c:v>
                </c:pt>
                <c:pt idx="247">
                  <c:v>0.121243</c:v>
                </c:pt>
                <c:pt idx="248">
                  <c:v>0.122685</c:v>
                </c:pt>
                <c:pt idx="249">
                  <c:v>0.12424499999999999</c:v>
                </c:pt>
                <c:pt idx="250">
                  <c:v>0.12592</c:v>
                </c:pt>
                <c:pt idx="251">
                  <c:v>0.12779599999999999</c:v>
                </c:pt>
                <c:pt idx="252">
                  <c:v>0.12994900000000001</c:v>
                </c:pt>
                <c:pt idx="253">
                  <c:v>0.132383</c:v>
                </c:pt>
                <c:pt idx="254">
                  <c:v>0.13508899999999999</c:v>
                </c:pt>
                <c:pt idx="255">
                  <c:v>0.138123</c:v>
                </c:pt>
                <c:pt idx="256">
                  <c:v>0.14149999999999999</c:v>
                </c:pt>
                <c:pt idx="257">
                  <c:v>0.14502399999999999</c:v>
                </c:pt>
                <c:pt idx="258">
                  <c:v>0.148311</c:v>
                </c:pt>
                <c:pt idx="259">
                  <c:v>0.15103900000000001</c:v>
                </c:pt>
                <c:pt idx="260">
                  <c:v>0.15315200000000001</c:v>
                </c:pt>
                <c:pt idx="261">
                  <c:v>0.15482499999999999</c:v>
                </c:pt>
                <c:pt idx="262">
                  <c:v>0.156307</c:v>
                </c:pt>
                <c:pt idx="263">
                  <c:v>0.15779599999999999</c:v>
                </c:pt>
                <c:pt idx="264">
                  <c:v>0.159382</c:v>
                </c:pt>
                <c:pt idx="265">
                  <c:v>0.16100800000000001</c:v>
                </c:pt>
                <c:pt idx="266">
                  <c:v>0.16248899999999999</c:v>
                </c:pt>
                <c:pt idx="267">
                  <c:v>0.163636</c:v>
                </c:pt>
                <c:pt idx="268">
                  <c:v>0.164405</c:v>
                </c:pt>
                <c:pt idx="269">
                  <c:v>0.16491400000000001</c:v>
                </c:pt>
                <c:pt idx="270">
                  <c:v>0.16531100000000001</c:v>
                </c:pt>
                <c:pt idx="271">
                  <c:v>0.16569900000000001</c:v>
                </c:pt>
                <c:pt idx="272">
                  <c:v>0.166216</c:v>
                </c:pt>
                <c:pt idx="273">
                  <c:v>0.16708999999999999</c:v>
                </c:pt>
                <c:pt idx="274">
                  <c:v>0.16850399999999999</c:v>
                </c:pt>
                <c:pt idx="275">
                  <c:v>0.17044100000000001</c:v>
                </c:pt>
                <c:pt idx="276">
                  <c:v>0.17272299999999999</c:v>
                </c:pt>
                <c:pt idx="277">
                  <c:v>0.175209</c:v>
                </c:pt>
                <c:pt idx="278">
                  <c:v>0.17785500000000001</c:v>
                </c:pt>
                <c:pt idx="279">
                  <c:v>0.18057899999999999</c:v>
                </c:pt>
                <c:pt idx="280">
                  <c:v>0.18319099999999999</c:v>
                </c:pt>
                <c:pt idx="281">
                  <c:v>0.18551500000000001</c:v>
                </c:pt>
                <c:pt idx="282">
                  <c:v>0.18756400000000001</c:v>
                </c:pt>
                <c:pt idx="283">
                  <c:v>0.18954199999999999</c:v>
                </c:pt>
                <c:pt idx="284">
                  <c:v>0.19167999999999999</c:v>
                </c:pt>
                <c:pt idx="285">
                  <c:v>0.19408</c:v>
                </c:pt>
                <c:pt idx="286">
                  <c:v>0.19667699999999999</c:v>
                </c:pt>
                <c:pt idx="287">
                  <c:v>0.19927600000000001</c:v>
                </c:pt>
                <c:pt idx="288">
                  <c:v>0.201623</c:v>
                </c:pt>
                <c:pt idx="289">
                  <c:v>0.20356099999999999</c:v>
                </c:pt>
                <c:pt idx="290">
                  <c:v>0.205152</c:v>
                </c:pt>
                <c:pt idx="291">
                  <c:v>0.20663100000000001</c:v>
                </c:pt>
                <c:pt idx="292">
                  <c:v>0.208228</c:v>
                </c:pt>
                <c:pt idx="293">
                  <c:v>0.210036</c:v>
                </c:pt>
                <c:pt idx="294">
                  <c:v>0.212031</c:v>
                </c:pt>
                <c:pt idx="295">
                  <c:v>0.214198</c:v>
                </c:pt>
                <c:pt idx="296">
                  <c:v>0.21657499999999999</c:v>
                </c:pt>
                <c:pt idx="297">
                  <c:v>0.21911600000000001</c:v>
                </c:pt>
                <c:pt idx="298">
                  <c:v>0.22159200000000001</c:v>
                </c:pt>
                <c:pt idx="299">
                  <c:v>0.22373100000000001</c:v>
                </c:pt>
                <c:pt idx="300">
                  <c:v>0.225435</c:v>
                </c:pt>
                <c:pt idx="301">
                  <c:v>0.226802</c:v>
                </c:pt>
                <c:pt idx="302">
                  <c:v>0.22799900000000001</c:v>
                </c:pt>
                <c:pt idx="303">
                  <c:v>0.22917199999999999</c:v>
                </c:pt>
                <c:pt idx="304">
                  <c:v>0.23044000000000001</c:v>
                </c:pt>
                <c:pt idx="305">
                  <c:v>0.23189799999999999</c:v>
                </c:pt>
                <c:pt idx="306">
                  <c:v>0.23357700000000001</c:v>
                </c:pt>
                <c:pt idx="307">
                  <c:v>0.235405</c:v>
                </c:pt>
                <c:pt idx="308">
                  <c:v>0.237235</c:v>
                </c:pt>
                <c:pt idx="309">
                  <c:v>0.23896999999999999</c:v>
                </c:pt>
                <c:pt idx="310">
                  <c:v>0.240671</c:v>
                </c:pt>
                <c:pt idx="311">
                  <c:v>0.242534</c:v>
                </c:pt>
                <c:pt idx="312">
                  <c:v>0.24473700000000001</c:v>
                </c:pt>
                <c:pt idx="313">
                  <c:v>0.247309</c:v>
                </c:pt>
                <c:pt idx="314">
                  <c:v>0.25012699999999999</c:v>
                </c:pt>
                <c:pt idx="315">
                  <c:v>0.25300299999999998</c:v>
                </c:pt>
                <c:pt idx="316">
                  <c:v>0.25578099999999998</c:v>
                </c:pt>
                <c:pt idx="317">
                  <c:v>0.25835599999999997</c:v>
                </c:pt>
                <c:pt idx="318">
                  <c:v>0.26067000000000001</c:v>
                </c:pt>
                <c:pt idx="319">
                  <c:v>0.26269100000000001</c:v>
                </c:pt>
                <c:pt idx="320">
                  <c:v>0.26440599999999997</c:v>
                </c:pt>
                <c:pt idx="321">
                  <c:v>0.26582800000000001</c:v>
                </c:pt>
                <c:pt idx="322">
                  <c:v>0.267042</c:v>
                </c:pt>
                <c:pt idx="323">
                  <c:v>0.268175</c:v>
                </c:pt>
                <c:pt idx="324">
                  <c:v>0.26931100000000002</c:v>
                </c:pt>
                <c:pt idx="325">
                  <c:v>0.270486</c:v>
                </c:pt>
                <c:pt idx="326">
                  <c:v>0.27171699999999999</c:v>
                </c:pt>
                <c:pt idx="327">
                  <c:v>0.27299899999999999</c:v>
                </c:pt>
                <c:pt idx="328">
                  <c:v>0.274316</c:v>
                </c:pt>
                <c:pt idx="329">
                  <c:v>0.27568500000000001</c:v>
                </c:pt>
                <c:pt idx="330">
                  <c:v>0.27715899999999999</c:v>
                </c:pt>
                <c:pt idx="331">
                  <c:v>0.27878599999999998</c:v>
                </c:pt>
                <c:pt idx="332">
                  <c:v>0.28059600000000001</c:v>
                </c:pt>
                <c:pt idx="333">
                  <c:v>0.28260999999999997</c:v>
                </c:pt>
                <c:pt idx="334">
                  <c:v>0.28487800000000002</c:v>
                </c:pt>
                <c:pt idx="335">
                  <c:v>0.28743600000000002</c:v>
                </c:pt>
                <c:pt idx="336">
                  <c:v>0.29021400000000003</c:v>
                </c:pt>
                <c:pt idx="337">
                  <c:v>0.29300999999999999</c:v>
                </c:pt>
                <c:pt idx="338">
                  <c:v>0.295649</c:v>
                </c:pt>
                <c:pt idx="339">
                  <c:v>0.29810700000000001</c:v>
                </c:pt>
                <c:pt idx="340">
                  <c:v>0.30042200000000002</c:v>
                </c:pt>
                <c:pt idx="341">
                  <c:v>0.30256699999999997</c:v>
                </c:pt>
                <c:pt idx="342">
                  <c:v>0.30450300000000002</c:v>
                </c:pt>
                <c:pt idx="343">
                  <c:v>0.30631399999999998</c:v>
                </c:pt>
                <c:pt idx="344">
                  <c:v>0.30816700000000002</c:v>
                </c:pt>
                <c:pt idx="345">
                  <c:v>0.31010500000000002</c:v>
                </c:pt>
                <c:pt idx="346">
                  <c:v>0.31196000000000002</c:v>
                </c:pt>
                <c:pt idx="347">
                  <c:v>0.31353799999999998</c:v>
                </c:pt>
                <c:pt idx="348">
                  <c:v>0.31485099999999999</c:v>
                </c:pt>
                <c:pt idx="349">
                  <c:v>0.31609599999999999</c:v>
                </c:pt>
                <c:pt idx="350">
                  <c:v>0.31747500000000001</c:v>
                </c:pt>
                <c:pt idx="351">
                  <c:v>0.31907099999999999</c:v>
                </c:pt>
                <c:pt idx="352">
                  <c:v>0.320822</c:v>
                </c:pt>
                <c:pt idx="353">
                  <c:v>0.32257599999999997</c:v>
                </c:pt>
                <c:pt idx="354">
                  <c:v>0.32422499999999999</c:v>
                </c:pt>
                <c:pt idx="355">
                  <c:v>0.325789</c:v>
                </c:pt>
                <c:pt idx="356">
                  <c:v>0.32738400000000001</c:v>
                </c:pt>
                <c:pt idx="357">
                  <c:v>0.32914399999999999</c:v>
                </c:pt>
                <c:pt idx="358">
                  <c:v>0.33116499999999999</c:v>
                </c:pt>
                <c:pt idx="359">
                  <c:v>0.333426</c:v>
                </c:pt>
                <c:pt idx="360">
                  <c:v>0.33579700000000001</c:v>
                </c:pt>
                <c:pt idx="361">
                  <c:v>0.338167</c:v>
                </c:pt>
                <c:pt idx="362">
                  <c:v>0.34052300000000002</c:v>
                </c:pt>
                <c:pt idx="363">
                  <c:v>0.34288299999999999</c:v>
                </c:pt>
                <c:pt idx="364">
                  <c:v>0.34520499999999998</c:v>
                </c:pt>
                <c:pt idx="365">
                  <c:v>0.34739300000000001</c:v>
                </c:pt>
                <c:pt idx="366">
                  <c:v>0.34937099999999999</c:v>
                </c:pt>
                <c:pt idx="367">
                  <c:v>0.35112500000000002</c:v>
                </c:pt>
                <c:pt idx="368">
                  <c:v>0.35267500000000002</c:v>
                </c:pt>
                <c:pt idx="369">
                  <c:v>0.35403099999999998</c:v>
                </c:pt>
                <c:pt idx="370">
                  <c:v>0.355244</c:v>
                </c:pt>
                <c:pt idx="371">
                  <c:v>0.356462</c:v>
                </c:pt>
                <c:pt idx="372">
                  <c:v>0.35784300000000002</c:v>
                </c:pt>
                <c:pt idx="373">
                  <c:v>0.35941200000000001</c:v>
                </c:pt>
                <c:pt idx="374">
                  <c:v>0.36106700000000003</c:v>
                </c:pt>
                <c:pt idx="375">
                  <c:v>0.36262299999999997</c:v>
                </c:pt>
                <c:pt idx="376">
                  <c:v>0.36391299999999999</c:v>
                </c:pt>
                <c:pt idx="377">
                  <c:v>0.36496299999999998</c:v>
                </c:pt>
                <c:pt idx="378">
                  <c:v>0.36604199999999998</c:v>
                </c:pt>
                <c:pt idx="379">
                  <c:v>0.367427</c:v>
                </c:pt>
                <c:pt idx="380">
                  <c:v>0.36919099999999999</c:v>
                </c:pt>
                <c:pt idx="381">
                  <c:v>0.371222</c:v>
                </c:pt>
                <c:pt idx="382">
                  <c:v>0.37331999999999999</c:v>
                </c:pt>
                <c:pt idx="383">
                  <c:v>0.37528800000000001</c:v>
                </c:pt>
                <c:pt idx="384">
                  <c:v>0.37706000000000001</c:v>
                </c:pt>
                <c:pt idx="385">
                  <c:v>0.37874000000000002</c:v>
                </c:pt>
                <c:pt idx="386">
                  <c:v>0.38046200000000002</c:v>
                </c:pt>
                <c:pt idx="387">
                  <c:v>0.38223000000000001</c:v>
                </c:pt>
                <c:pt idx="388">
                  <c:v>0.38393300000000002</c:v>
                </c:pt>
                <c:pt idx="389">
                  <c:v>0.38545000000000001</c:v>
                </c:pt>
                <c:pt idx="390">
                  <c:v>0.38674700000000001</c:v>
                </c:pt>
                <c:pt idx="391">
                  <c:v>0.38789600000000002</c:v>
                </c:pt>
                <c:pt idx="392">
                  <c:v>0.38901799999999997</c:v>
                </c:pt>
                <c:pt idx="393">
                  <c:v>0.390181</c:v>
                </c:pt>
                <c:pt idx="394">
                  <c:v>0.39136100000000001</c:v>
                </c:pt>
                <c:pt idx="395">
                  <c:v>0.39249899999999999</c:v>
                </c:pt>
                <c:pt idx="396">
                  <c:v>0.39356799999999997</c:v>
                </c:pt>
                <c:pt idx="397">
                  <c:v>0.39460200000000001</c:v>
                </c:pt>
                <c:pt idx="398">
                  <c:v>0.39568199999999998</c:v>
                </c:pt>
                <c:pt idx="399">
                  <c:v>0.39689000000000002</c:v>
                </c:pt>
                <c:pt idx="400">
                  <c:v>0.39829199999999998</c:v>
                </c:pt>
                <c:pt idx="401">
                  <c:v>0.39992</c:v>
                </c:pt>
                <c:pt idx="402">
                  <c:v>0.401727</c:v>
                </c:pt>
                <c:pt idx="403">
                  <c:v>0.40360499999999999</c:v>
                </c:pt>
                <c:pt idx="404">
                  <c:v>0.40548099999999998</c:v>
                </c:pt>
                <c:pt idx="405">
                  <c:v>0.40735399999999999</c:v>
                </c:pt>
                <c:pt idx="406">
                  <c:v>0.40919899999999998</c:v>
                </c:pt>
                <c:pt idx="407">
                  <c:v>0.41095100000000001</c:v>
                </c:pt>
                <c:pt idx="408">
                  <c:v>0.41260200000000002</c:v>
                </c:pt>
                <c:pt idx="409">
                  <c:v>0.41425499999999998</c:v>
                </c:pt>
                <c:pt idx="410">
                  <c:v>0.41600100000000001</c:v>
                </c:pt>
                <c:pt idx="411">
                  <c:v>0.417827</c:v>
                </c:pt>
                <c:pt idx="412">
                  <c:v>0.419655</c:v>
                </c:pt>
                <c:pt idx="413">
                  <c:v>0.42144300000000001</c:v>
                </c:pt>
                <c:pt idx="414">
                  <c:v>0.423176</c:v>
                </c:pt>
                <c:pt idx="415">
                  <c:v>0.42481400000000002</c:v>
                </c:pt>
                <c:pt idx="416">
                  <c:v>0.42629</c:v>
                </c:pt>
                <c:pt idx="417">
                  <c:v>0.42758400000000002</c:v>
                </c:pt>
                <c:pt idx="418">
                  <c:v>0.428759</c:v>
                </c:pt>
                <c:pt idx="419">
                  <c:v>0.42991499999999999</c:v>
                </c:pt>
                <c:pt idx="420">
                  <c:v>0.43115700000000001</c:v>
                </c:pt>
                <c:pt idx="421">
                  <c:v>0.43256299999999998</c:v>
                </c:pt>
                <c:pt idx="422">
                  <c:v>0.43412600000000001</c:v>
                </c:pt>
                <c:pt idx="423">
                  <c:v>0.43571100000000001</c:v>
                </c:pt>
                <c:pt idx="424">
                  <c:v>0.43715199999999999</c:v>
                </c:pt>
                <c:pt idx="425">
                  <c:v>0.43842799999999998</c:v>
                </c:pt>
                <c:pt idx="426">
                  <c:v>0.43971100000000002</c:v>
                </c:pt>
                <c:pt idx="427">
                  <c:v>0.44121100000000002</c:v>
                </c:pt>
                <c:pt idx="428">
                  <c:v>0.44295099999999998</c:v>
                </c:pt>
                <c:pt idx="429">
                  <c:v>0.44472600000000001</c:v>
                </c:pt>
                <c:pt idx="430">
                  <c:v>0.44631100000000001</c:v>
                </c:pt>
                <c:pt idx="431">
                  <c:v>0.44769799999999998</c:v>
                </c:pt>
                <c:pt idx="432">
                  <c:v>0.44909399999999999</c:v>
                </c:pt>
                <c:pt idx="433">
                  <c:v>0.45069300000000001</c:v>
                </c:pt>
                <c:pt idx="434">
                  <c:v>0.45249699999999998</c:v>
                </c:pt>
                <c:pt idx="435">
                  <c:v>0.45436599999999999</c:v>
                </c:pt>
                <c:pt idx="436">
                  <c:v>0.45619199999999999</c:v>
                </c:pt>
                <c:pt idx="437">
                  <c:v>0.45796500000000001</c:v>
                </c:pt>
                <c:pt idx="438">
                  <c:v>0.45968399999999998</c:v>
                </c:pt>
                <c:pt idx="439">
                  <c:v>0.46130399999999999</c:v>
                </c:pt>
                <c:pt idx="440">
                  <c:v>0.46279900000000002</c:v>
                </c:pt>
                <c:pt idx="441">
                  <c:v>0.46423799999999998</c:v>
                </c:pt>
                <c:pt idx="442">
                  <c:v>0.46572799999999998</c:v>
                </c:pt>
                <c:pt idx="443">
                  <c:v>0.46728799999999998</c:v>
                </c:pt>
                <c:pt idx="444">
                  <c:v>0.46882800000000002</c:v>
                </c:pt>
                <c:pt idx="445">
                  <c:v>0.47021499999999999</c:v>
                </c:pt>
                <c:pt idx="446">
                  <c:v>0.47136400000000001</c:v>
                </c:pt>
                <c:pt idx="447">
                  <c:v>0.47230100000000003</c:v>
                </c:pt>
                <c:pt idx="448">
                  <c:v>0.47318500000000002</c:v>
                </c:pt>
                <c:pt idx="449">
                  <c:v>0.47422199999999998</c:v>
                </c:pt>
                <c:pt idx="450">
                  <c:v>0.47550500000000001</c:v>
                </c:pt>
                <c:pt idx="451">
                  <c:v>0.47691</c:v>
                </c:pt>
                <c:pt idx="452">
                  <c:v>0.47817900000000002</c:v>
                </c:pt>
                <c:pt idx="453">
                  <c:v>0.47917799999999999</c:v>
                </c:pt>
                <c:pt idx="454">
                  <c:v>0.48006900000000002</c:v>
                </c:pt>
                <c:pt idx="455">
                  <c:v>0.48116999999999999</c:v>
                </c:pt>
                <c:pt idx="456">
                  <c:v>0.482659</c:v>
                </c:pt>
                <c:pt idx="457">
                  <c:v>0.48446800000000001</c:v>
                </c:pt>
                <c:pt idx="458">
                  <c:v>0.48641600000000002</c:v>
                </c:pt>
                <c:pt idx="459">
                  <c:v>0.48836499999999999</c:v>
                </c:pt>
                <c:pt idx="460">
                  <c:v>0.49027399999999999</c:v>
                </c:pt>
                <c:pt idx="461">
                  <c:v>0.492143</c:v>
                </c:pt>
                <c:pt idx="462">
                  <c:v>0.49396299999999999</c:v>
                </c:pt>
                <c:pt idx="463">
                  <c:v>0.49572100000000002</c:v>
                </c:pt>
                <c:pt idx="464">
                  <c:v>0.49745299999999998</c:v>
                </c:pt>
                <c:pt idx="465">
                  <c:v>0.49920900000000001</c:v>
                </c:pt>
                <c:pt idx="466">
                  <c:v>0.50094300000000003</c:v>
                </c:pt>
                <c:pt idx="467">
                  <c:v>0.50250300000000003</c:v>
                </c:pt>
                <c:pt idx="468">
                  <c:v>0.50378500000000004</c:v>
                </c:pt>
                <c:pt idx="469">
                  <c:v>0.50488</c:v>
                </c:pt>
                <c:pt idx="470">
                  <c:v>0.50601200000000002</c:v>
                </c:pt>
                <c:pt idx="471">
                  <c:v>0.50734199999999996</c:v>
                </c:pt>
                <c:pt idx="472">
                  <c:v>0.50883699999999998</c:v>
                </c:pt>
                <c:pt idx="473">
                  <c:v>0.51032999999999995</c:v>
                </c:pt>
                <c:pt idx="474">
                  <c:v>0.51167899999999999</c:v>
                </c:pt>
                <c:pt idx="475">
                  <c:v>0.512845</c:v>
                </c:pt>
                <c:pt idx="476">
                  <c:v>0.51388699999999998</c:v>
                </c:pt>
                <c:pt idx="477">
                  <c:v>0.51496200000000003</c:v>
                </c:pt>
                <c:pt idx="478">
                  <c:v>0.516266</c:v>
                </c:pt>
                <c:pt idx="479">
                  <c:v>0.51786699999999997</c:v>
                </c:pt>
                <c:pt idx="480">
                  <c:v>0.519648</c:v>
                </c:pt>
                <c:pt idx="481">
                  <c:v>0.52142699999999997</c:v>
                </c:pt>
                <c:pt idx="482">
                  <c:v>0.52309899999999998</c:v>
                </c:pt>
                <c:pt idx="483">
                  <c:v>0.52463300000000002</c:v>
                </c:pt>
                <c:pt idx="484">
                  <c:v>0.52600499999999994</c:v>
                </c:pt>
                <c:pt idx="485">
                  <c:v>0.52722000000000002</c:v>
                </c:pt>
                <c:pt idx="486">
                  <c:v>0.52835500000000002</c:v>
                </c:pt>
                <c:pt idx="487">
                  <c:v>0.52956300000000001</c:v>
                </c:pt>
                <c:pt idx="488">
                  <c:v>0.53097000000000005</c:v>
                </c:pt>
                <c:pt idx="489">
                  <c:v>0.53254999999999997</c:v>
                </c:pt>
                <c:pt idx="490">
                  <c:v>0.53413999999999995</c:v>
                </c:pt>
                <c:pt idx="491">
                  <c:v>0.53557699999999997</c:v>
                </c:pt>
                <c:pt idx="492">
                  <c:v>0.53683800000000004</c:v>
                </c:pt>
                <c:pt idx="493">
                  <c:v>0.53806799999999999</c:v>
                </c:pt>
                <c:pt idx="494">
                  <c:v>0.53945699999999996</c:v>
                </c:pt>
                <c:pt idx="495">
                  <c:v>0.54102799999999995</c:v>
                </c:pt>
                <c:pt idx="496">
                  <c:v>0.54257299999999997</c:v>
                </c:pt>
                <c:pt idx="497">
                  <c:v>0.54385600000000001</c:v>
                </c:pt>
                <c:pt idx="498">
                  <c:v>0.54484200000000005</c:v>
                </c:pt>
                <c:pt idx="499">
                  <c:v>0.54569100000000004</c:v>
                </c:pt>
                <c:pt idx="500">
                  <c:v>0.54657999999999995</c:v>
                </c:pt>
                <c:pt idx="501">
                  <c:v>0.54758700000000005</c:v>
                </c:pt>
                <c:pt idx="502">
                  <c:v>0.54872799999999999</c:v>
                </c:pt>
                <c:pt idx="503">
                  <c:v>0.55003599999999997</c:v>
                </c:pt>
                <c:pt idx="504">
                  <c:v>0.55156099999999997</c:v>
                </c:pt>
                <c:pt idx="505">
                  <c:v>0.55327099999999996</c:v>
                </c:pt>
                <c:pt idx="506">
                  <c:v>0.55502200000000002</c:v>
                </c:pt>
                <c:pt idx="507">
                  <c:v>0.55667199999999994</c:v>
                </c:pt>
                <c:pt idx="508">
                  <c:v>0.55820000000000003</c:v>
                </c:pt>
                <c:pt idx="509">
                  <c:v>0.55967999999999996</c:v>
                </c:pt>
                <c:pt idx="510">
                  <c:v>0.561168</c:v>
                </c:pt>
                <c:pt idx="511">
                  <c:v>0.56263700000000005</c:v>
                </c:pt>
                <c:pt idx="512">
                  <c:v>0.56399900000000003</c:v>
                </c:pt>
                <c:pt idx="513">
                  <c:v>0.56518800000000002</c:v>
                </c:pt>
                <c:pt idx="514">
                  <c:v>0.56622600000000001</c:v>
                </c:pt>
                <c:pt idx="515">
                  <c:v>0.56722099999999998</c:v>
                </c:pt>
                <c:pt idx="516">
                  <c:v>0.56834300000000004</c:v>
                </c:pt>
                <c:pt idx="517">
                  <c:v>0.56975500000000001</c:v>
                </c:pt>
                <c:pt idx="518">
                  <c:v>0.57147099999999995</c:v>
                </c:pt>
                <c:pt idx="519">
                  <c:v>0.57328500000000004</c:v>
                </c:pt>
                <c:pt idx="520">
                  <c:v>0.574936</c:v>
                </c:pt>
                <c:pt idx="521">
                  <c:v>0.57637499999999997</c:v>
                </c:pt>
                <c:pt idx="522">
                  <c:v>0.57778600000000002</c:v>
                </c:pt>
                <c:pt idx="523">
                  <c:v>0.57938500000000004</c:v>
                </c:pt>
                <c:pt idx="524">
                  <c:v>0.58123999999999998</c:v>
                </c:pt>
                <c:pt idx="525">
                  <c:v>0.58327899999999999</c:v>
                </c:pt>
                <c:pt idx="526">
                  <c:v>0.58539300000000005</c:v>
                </c:pt>
                <c:pt idx="527">
                  <c:v>0.58748900000000004</c:v>
                </c:pt>
                <c:pt idx="528">
                  <c:v>0.58944099999999999</c:v>
                </c:pt>
                <c:pt idx="529">
                  <c:v>0.59108400000000005</c:v>
                </c:pt>
                <c:pt idx="530">
                  <c:v>0.59233999999999998</c:v>
                </c:pt>
                <c:pt idx="531">
                  <c:v>0.59330000000000005</c:v>
                </c:pt>
                <c:pt idx="532">
                  <c:v>0.594136</c:v>
                </c:pt>
                <c:pt idx="533">
                  <c:v>0.59492400000000001</c:v>
                </c:pt>
                <c:pt idx="534">
                  <c:v>0.59558900000000004</c:v>
                </c:pt>
                <c:pt idx="535">
                  <c:v>0.59604199999999996</c:v>
                </c:pt>
                <c:pt idx="536">
                  <c:v>0.59635300000000002</c:v>
                </c:pt>
                <c:pt idx="537">
                  <c:v>0.59675100000000003</c:v>
                </c:pt>
                <c:pt idx="538">
                  <c:v>0.59743000000000002</c:v>
                </c:pt>
                <c:pt idx="539">
                  <c:v>0.59839699999999996</c:v>
                </c:pt>
                <c:pt idx="540">
                  <c:v>0.59954600000000002</c:v>
                </c:pt>
                <c:pt idx="541">
                  <c:v>0.60077199999999997</c:v>
                </c:pt>
                <c:pt idx="542">
                  <c:v>0.601993</c:v>
                </c:pt>
                <c:pt idx="543">
                  <c:v>0.60316000000000003</c:v>
                </c:pt>
                <c:pt idx="544">
                  <c:v>0.60435099999999997</c:v>
                </c:pt>
                <c:pt idx="545">
                  <c:v>0.60576300000000005</c:v>
                </c:pt>
                <c:pt idx="546">
                  <c:v>0.60752600000000001</c:v>
                </c:pt>
                <c:pt idx="547">
                  <c:v>0.60955099999999995</c:v>
                </c:pt>
                <c:pt idx="548">
                  <c:v>0.61157399999999995</c:v>
                </c:pt>
                <c:pt idx="549">
                  <c:v>0.61334100000000003</c:v>
                </c:pt>
                <c:pt idx="550">
                  <c:v>0.614757</c:v>
                </c:pt>
                <c:pt idx="551">
                  <c:v>0.61592100000000005</c:v>
                </c:pt>
                <c:pt idx="552">
                  <c:v>0.61704000000000003</c:v>
                </c:pt>
                <c:pt idx="553">
                  <c:v>0.61827900000000002</c:v>
                </c:pt>
                <c:pt idx="554">
                  <c:v>0.61964699999999995</c:v>
                </c:pt>
                <c:pt idx="555">
                  <c:v>0.62102900000000005</c:v>
                </c:pt>
                <c:pt idx="556">
                  <c:v>0.62233000000000005</c:v>
                </c:pt>
                <c:pt idx="557">
                  <c:v>0.62354600000000004</c:v>
                </c:pt>
                <c:pt idx="558">
                  <c:v>0.62470800000000004</c:v>
                </c:pt>
                <c:pt idx="559">
                  <c:v>0.62583900000000003</c:v>
                </c:pt>
                <c:pt idx="560">
                  <c:v>0.62703100000000001</c:v>
                </c:pt>
                <c:pt idx="561">
                  <c:v>0.62841000000000002</c:v>
                </c:pt>
                <c:pt idx="562">
                  <c:v>0.62997000000000003</c:v>
                </c:pt>
                <c:pt idx="563">
                  <c:v>0.63151900000000005</c:v>
                </c:pt>
                <c:pt idx="564">
                  <c:v>0.63287199999999999</c:v>
                </c:pt>
                <c:pt idx="565">
                  <c:v>0.63402499999999995</c:v>
                </c:pt>
                <c:pt idx="566">
                  <c:v>0.63509899999999997</c:v>
                </c:pt>
                <c:pt idx="567">
                  <c:v>0.63620500000000002</c:v>
                </c:pt>
                <c:pt idx="568">
                  <c:v>0.63740300000000005</c:v>
                </c:pt>
                <c:pt idx="569">
                  <c:v>0.63868400000000003</c:v>
                </c:pt>
                <c:pt idx="570">
                  <c:v>0.63992300000000002</c:v>
                </c:pt>
                <c:pt idx="571">
                  <c:v>0.64090899999999995</c:v>
                </c:pt>
                <c:pt idx="572">
                  <c:v>0.64152399999999998</c:v>
                </c:pt>
                <c:pt idx="573">
                  <c:v>0.64185899999999996</c:v>
                </c:pt>
                <c:pt idx="574">
                  <c:v>0.64210800000000001</c:v>
                </c:pt>
                <c:pt idx="575">
                  <c:v>0.64238300000000004</c:v>
                </c:pt>
                <c:pt idx="576">
                  <c:v>0.64267300000000005</c:v>
                </c:pt>
                <c:pt idx="577">
                  <c:v>0.64291900000000002</c:v>
                </c:pt>
                <c:pt idx="578">
                  <c:v>0.64307999999999998</c:v>
                </c:pt>
                <c:pt idx="579">
                  <c:v>0.64315199999999995</c:v>
                </c:pt>
                <c:pt idx="580">
                  <c:v>0.64319300000000001</c:v>
                </c:pt>
                <c:pt idx="581">
                  <c:v>0.64329099999999995</c:v>
                </c:pt>
                <c:pt idx="582">
                  <c:v>0.64346999999999999</c:v>
                </c:pt>
                <c:pt idx="583">
                  <c:v>0.64371500000000004</c:v>
                </c:pt>
                <c:pt idx="584">
                  <c:v>0.64405800000000002</c:v>
                </c:pt>
                <c:pt idx="585">
                  <c:v>0.64452600000000004</c:v>
                </c:pt>
                <c:pt idx="586">
                  <c:v>0.64498</c:v>
                </c:pt>
                <c:pt idx="587">
                  <c:v>0.6452</c:v>
                </c:pt>
                <c:pt idx="588">
                  <c:v>0.64516200000000001</c:v>
                </c:pt>
                <c:pt idx="589">
                  <c:v>0.64508200000000004</c:v>
                </c:pt>
                <c:pt idx="590">
                  <c:v>0.64512999999999998</c:v>
                </c:pt>
                <c:pt idx="591">
                  <c:v>0.64522900000000005</c:v>
                </c:pt>
                <c:pt idx="592">
                  <c:v>0.64518900000000001</c:v>
                </c:pt>
                <c:pt idx="593">
                  <c:v>0.64495000000000002</c:v>
                </c:pt>
                <c:pt idx="594">
                  <c:v>0.64458599999999999</c:v>
                </c:pt>
                <c:pt idx="595">
                  <c:v>0.64419099999999996</c:v>
                </c:pt>
                <c:pt idx="596">
                  <c:v>0.64383000000000001</c:v>
                </c:pt>
                <c:pt idx="597">
                  <c:v>0.64354800000000001</c:v>
                </c:pt>
                <c:pt idx="598">
                  <c:v>0.64335399999999998</c:v>
                </c:pt>
                <c:pt idx="599">
                  <c:v>0.64321799999999996</c:v>
                </c:pt>
                <c:pt idx="600">
                  <c:v>0.64311499999999999</c:v>
                </c:pt>
                <c:pt idx="601">
                  <c:v>0.64303600000000005</c:v>
                </c:pt>
                <c:pt idx="602">
                  <c:v>0.64294600000000002</c:v>
                </c:pt>
                <c:pt idx="603">
                  <c:v>0.64277499999999999</c:v>
                </c:pt>
                <c:pt idx="604">
                  <c:v>0.64244800000000002</c:v>
                </c:pt>
                <c:pt idx="605">
                  <c:v>0.64190199999999997</c:v>
                </c:pt>
                <c:pt idx="606">
                  <c:v>0.64110900000000004</c:v>
                </c:pt>
                <c:pt idx="607">
                  <c:v>0.64011300000000004</c:v>
                </c:pt>
                <c:pt idx="608">
                  <c:v>0.63897199999999998</c:v>
                </c:pt>
                <c:pt idx="609">
                  <c:v>0.637656</c:v>
                </c:pt>
                <c:pt idx="610">
                  <c:v>0.63604799999999995</c:v>
                </c:pt>
                <c:pt idx="611">
                  <c:v>0.63407899999999995</c:v>
                </c:pt>
                <c:pt idx="612">
                  <c:v>0.63181200000000004</c:v>
                </c:pt>
                <c:pt idx="613">
                  <c:v>0.62936099999999995</c:v>
                </c:pt>
                <c:pt idx="614">
                  <c:v>0.62676699999999996</c:v>
                </c:pt>
                <c:pt idx="615">
                  <c:v>0.62401700000000004</c:v>
                </c:pt>
                <c:pt idx="616">
                  <c:v>0.62115500000000001</c:v>
                </c:pt>
                <c:pt idx="617">
                  <c:v>0.61832500000000001</c:v>
                </c:pt>
                <c:pt idx="618">
                  <c:v>0.61565800000000004</c:v>
                </c:pt>
                <c:pt idx="619">
                  <c:v>0.61315600000000003</c:v>
                </c:pt>
                <c:pt idx="620">
                  <c:v>0.61073299999999997</c:v>
                </c:pt>
                <c:pt idx="621">
                  <c:v>0.60835799999999995</c:v>
                </c:pt>
                <c:pt idx="622">
                  <c:v>0.60608499999999998</c:v>
                </c:pt>
                <c:pt idx="623">
                  <c:v>0.603935</c:v>
                </c:pt>
                <c:pt idx="624">
                  <c:v>0.60183699999999996</c:v>
                </c:pt>
                <c:pt idx="625">
                  <c:v>0.59971300000000005</c:v>
                </c:pt>
                <c:pt idx="626">
                  <c:v>0.59757300000000002</c:v>
                </c:pt>
                <c:pt idx="627">
                  <c:v>0.59546399999999999</c:v>
                </c:pt>
                <c:pt idx="628">
                  <c:v>0.59339399999999998</c:v>
                </c:pt>
                <c:pt idx="629">
                  <c:v>0.59137200000000001</c:v>
                </c:pt>
                <c:pt idx="630">
                  <c:v>0.589453</c:v>
                </c:pt>
                <c:pt idx="631">
                  <c:v>0.58763699999999996</c:v>
                </c:pt>
                <c:pt idx="632">
                  <c:v>0.58577999999999997</c:v>
                </c:pt>
                <c:pt idx="633">
                  <c:v>0.58370200000000005</c:v>
                </c:pt>
                <c:pt idx="634">
                  <c:v>0.58135999999999999</c:v>
                </c:pt>
                <c:pt idx="635">
                  <c:v>0.57882900000000004</c:v>
                </c:pt>
                <c:pt idx="636">
                  <c:v>0.57620700000000002</c:v>
                </c:pt>
                <c:pt idx="637">
                  <c:v>0.57356499999999999</c:v>
                </c:pt>
                <c:pt idx="638">
                  <c:v>0.57092100000000001</c:v>
                </c:pt>
                <c:pt idx="639">
                  <c:v>0.56822399999999995</c:v>
                </c:pt>
                <c:pt idx="640">
                  <c:v>0.56542000000000003</c:v>
                </c:pt>
                <c:pt idx="641">
                  <c:v>0.56251799999999996</c:v>
                </c:pt>
                <c:pt idx="642">
                  <c:v>0.55952599999999997</c:v>
                </c:pt>
                <c:pt idx="643">
                  <c:v>0.55640400000000001</c:v>
                </c:pt>
                <c:pt idx="644">
                  <c:v>0.55317700000000003</c:v>
                </c:pt>
                <c:pt idx="645">
                  <c:v>0.55000099999999996</c:v>
                </c:pt>
                <c:pt idx="646">
                  <c:v>0.54701900000000003</c:v>
                </c:pt>
                <c:pt idx="647">
                  <c:v>0.54423500000000002</c:v>
                </c:pt>
                <c:pt idx="648">
                  <c:v>0.54159800000000002</c:v>
                </c:pt>
                <c:pt idx="649">
                  <c:v>0.53914600000000001</c:v>
                </c:pt>
                <c:pt idx="650">
                  <c:v>0.53694200000000003</c:v>
                </c:pt>
                <c:pt idx="651">
                  <c:v>0.53495300000000001</c:v>
                </c:pt>
                <c:pt idx="652">
                  <c:v>0.53307499999999997</c:v>
                </c:pt>
                <c:pt idx="653">
                  <c:v>0.53126899999999999</c:v>
                </c:pt>
                <c:pt idx="654">
                  <c:v>0.52955099999999999</c:v>
                </c:pt>
                <c:pt idx="655">
                  <c:v>0.52787700000000004</c:v>
                </c:pt>
                <c:pt idx="656">
                  <c:v>0.52613100000000002</c:v>
                </c:pt>
                <c:pt idx="657">
                  <c:v>0.52427000000000001</c:v>
                </c:pt>
                <c:pt idx="658">
                  <c:v>0.52239400000000002</c:v>
                </c:pt>
                <c:pt idx="659">
                  <c:v>0.52057600000000004</c:v>
                </c:pt>
                <c:pt idx="660">
                  <c:v>0.51870799999999995</c:v>
                </c:pt>
                <c:pt idx="661">
                  <c:v>0.51658599999999999</c:v>
                </c:pt>
                <c:pt idx="662">
                  <c:v>0.51414199999999999</c:v>
                </c:pt>
                <c:pt idx="663">
                  <c:v>0.51152799999999998</c:v>
                </c:pt>
                <c:pt idx="664">
                  <c:v>0.50899700000000003</c:v>
                </c:pt>
                <c:pt idx="665">
                  <c:v>0.50666900000000004</c:v>
                </c:pt>
                <c:pt idx="666">
                  <c:v>0.50444599999999995</c:v>
                </c:pt>
                <c:pt idx="667">
                  <c:v>0.50215200000000004</c:v>
                </c:pt>
                <c:pt idx="668">
                  <c:v>0.49974499999999999</c:v>
                </c:pt>
                <c:pt idx="669">
                  <c:v>0.49733899999999998</c:v>
                </c:pt>
                <c:pt idx="670">
                  <c:v>0.49503900000000001</c:v>
                </c:pt>
                <c:pt idx="671">
                  <c:v>0.492836</c:v>
                </c:pt>
                <c:pt idx="672">
                  <c:v>0.49066900000000002</c:v>
                </c:pt>
                <c:pt idx="673">
                  <c:v>0.48849199999999998</c:v>
                </c:pt>
                <c:pt idx="674">
                  <c:v>0.48628300000000002</c:v>
                </c:pt>
                <c:pt idx="675">
                  <c:v>0.484016</c:v>
                </c:pt>
                <c:pt idx="676">
                  <c:v>0.48169400000000001</c:v>
                </c:pt>
                <c:pt idx="677">
                  <c:v>0.47937099999999999</c:v>
                </c:pt>
                <c:pt idx="678">
                  <c:v>0.47713299999999997</c:v>
                </c:pt>
                <c:pt idx="679">
                  <c:v>0.47500799999999999</c:v>
                </c:pt>
                <c:pt idx="680">
                  <c:v>0.472968</c:v>
                </c:pt>
                <c:pt idx="681">
                  <c:v>0.47102699999999997</c:v>
                </c:pt>
                <c:pt idx="682">
                  <c:v>0.46924700000000003</c:v>
                </c:pt>
                <c:pt idx="683">
                  <c:v>0.46759299999999998</c:v>
                </c:pt>
                <c:pt idx="684">
                  <c:v>0.46592299999999998</c:v>
                </c:pt>
                <c:pt idx="685">
                  <c:v>0.46419500000000002</c:v>
                </c:pt>
                <c:pt idx="686">
                  <c:v>0.46258899999999997</c:v>
                </c:pt>
                <c:pt idx="687">
                  <c:v>0.461283</c:v>
                </c:pt>
                <c:pt idx="688">
                  <c:v>0.460202</c:v>
                </c:pt>
                <c:pt idx="689">
                  <c:v>0.45905699999999999</c:v>
                </c:pt>
                <c:pt idx="690">
                  <c:v>0.45758399999999999</c:v>
                </c:pt>
                <c:pt idx="691">
                  <c:v>0.45570899999999998</c:v>
                </c:pt>
                <c:pt idx="692">
                  <c:v>0.45354299999999997</c:v>
                </c:pt>
                <c:pt idx="693">
                  <c:v>0.45128000000000001</c:v>
                </c:pt>
                <c:pt idx="694">
                  <c:v>0.44904899999999998</c:v>
                </c:pt>
                <c:pt idx="695">
                  <c:v>0.44686300000000001</c:v>
                </c:pt>
                <c:pt idx="696">
                  <c:v>0.44468099999999999</c:v>
                </c:pt>
                <c:pt idx="697">
                  <c:v>0.44249500000000003</c:v>
                </c:pt>
                <c:pt idx="698">
                  <c:v>0.44032399999999999</c:v>
                </c:pt>
                <c:pt idx="699">
                  <c:v>0.43814700000000001</c:v>
                </c:pt>
                <c:pt idx="700">
                  <c:v>0.43591400000000002</c:v>
                </c:pt>
                <c:pt idx="701">
                  <c:v>0.43360700000000002</c:v>
                </c:pt>
                <c:pt idx="702">
                  <c:v>0.43128300000000003</c:v>
                </c:pt>
                <c:pt idx="703">
                  <c:v>0.42903400000000003</c:v>
                </c:pt>
                <c:pt idx="704">
                  <c:v>0.42692400000000003</c:v>
                </c:pt>
                <c:pt idx="705">
                  <c:v>0.42496099999999998</c:v>
                </c:pt>
                <c:pt idx="706">
                  <c:v>0.42310199999999998</c:v>
                </c:pt>
                <c:pt idx="707">
                  <c:v>0.42126999999999998</c:v>
                </c:pt>
                <c:pt idx="708">
                  <c:v>0.41939500000000002</c:v>
                </c:pt>
                <c:pt idx="709">
                  <c:v>0.41747299999999998</c:v>
                </c:pt>
                <c:pt idx="710">
                  <c:v>0.41556300000000002</c:v>
                </c:pt>
                <c:pt idx="711">
                  <c:v>0.41369600000000001</c:v>
                </c:pt>
                <c:pt idx="712">
                  <c:v>0.41183399999999998</c:v>
                </c:pt>
                <c:pt idx="713">
                  <c:v>0.40992499999999998</c:v>
                </c:pt>
                <c:pt idx="714">
                  <c:v>0.40794799999999998</c:v>
                </c:pt>
                <c:pt idx="715">
                  <c:v>0.40590999999999999</c:v>
                </c:pt>
                <c:pt idx="716">
                  <c:v>0.40384999999999999</c:v>
                </c:pt>
                <c:pt idx="717">
                  <c:v>0.40185100000000001</c:v>
                </c:pt>
                <c:pt idx="718">
                  <c:v>0.39996900000000002</c:v>
                </c:pt>
                <c:pt idx="719">
                  <c:v>0.39815099999999998</c:v>
                </c:pt>
                <c:pt idx="720">
                  <c:v>0.39626699999999998</c:v>
                </c:pt>
                <c:pt idx="721">
                  <c:v>0.39421400000000001</c:v>
                </c:pt>
                <c:pt idx="722">
                  <c:v>0.391961</c:v>
                </c:pt>
                <c:pt idx="723">
                  <c:v>0.38951799999999998</c:v>
                </c:pt>
                <c:pt idx="724">
                  <c:v>0.38688499999999998</c:v>
                </c:pt>
                <c:pt idx="725">
                  <c:v>0.38404199999999999</c:v>
                </c:pt>
                <c:pt idx="726">
                  <c:v>0.38100499999999998</c:v>
                </c:pt>
                <c:pt idx="727">
                  <c:v>0.37786199999999998</c:v>
                </c:pt>
                <c:pt idx="728">
                  <c:v>0.37474600000000002</c:v>
                </c:pt>
                <c:pt idx="729">
                  <c:v>0.371753</c:v>
                </c:pt>
                <c:pt idx="730">
                  <c:v>0.36889899999999998</c:v>
                </c:pt>
                <c:pt idx="731">
                  <c:v>0.36614000000000002</c:v>
                </c:pt>
                <c:pt idx="732">
                  <c:v>0.36341000000000001</c:v>
                </c:pt>
                <c:pt idx="733">
                  <c:v>0.360684</c:v>
                </c:pt>
                <c:pt idx="734">
                  <c:v>0.35802200000000001</c:v>
                </c:pt>
                <c:pt idx="735">
                  <c:v>0.35553499999999999</c:v>
                </c:pt>
                <c:pt idx="736">
                  <c:v>0.35329300000000002</c:v>
                </c:pt>
                <c:pt idx="737">
                  <c:v>0.35124300000000003</c:v>
                </c:pt>
                <c:pt idx="738">
                  <c:v>0.349248</c:v>
                </c:pt>
                <c:pt idx="739">
                  <c:v>0.34718500000000002</c:v>
                </c:pt>
                <c:pt idx="740">
                  <c:v>0.345001</c:v>
                </c:pt>
                <c:pt idx="741">
                  <c:v>0.34270899999999999</c:v>
                </c:pt>
                <c:pt idx="742">
                  <c:v>0.340339</c:v>
                </c:pt>
                <c:pt idx="743">
                  <c:v>0.33790500000000001</c:v>
                </c:pt>
                <c:pt idx="744">
                  <c:v>0.335422</c:v>
                </c:pt>
                <c:pt idx="745">
                  <c:v>0.33294400000000002</c:v>
                </c:pt>
                <c:pt idx="746">
                  <c:v>0.33054099999999997</c:v>
                </c:pt>
                <c:pt idx="747">
                  <c:v>0.32818700000000001</c:v>
                </c:pt>
                <c:pt idx="748">
                  <c:v>0.32574799999999998</c:v>
                </c:pt>
                <c:pt idx="749">
                  <c:v>0.32314399999999999</c:v>
                </c:pt>
                <c:pt idx="750">
                  <c:v>0.32046999999999998</c:v>
                </c:pt>
                <c:pt idx="751">
                  <c:v>0.31788499999999997</c:v>
                </c:pt>
                <c:pt idx="752">
                  <c:v>0.31542199999999998</c:v>
                </c:pt>
                <c:pt idx="753">
                  <c:v>0.312967</c:v>
                </c:pt>
                <c:pt idx="754">
                  <c:v>0.310423</c:v>
                </c:pt>
                <c:pt idx="755">
                  <c:v>0.307811</c:v>
                </c:pt>
                <c:pt idx="756">
                  <c:v>0.30521500000000001</c:v>
                </c:pt>
                <c:pt idx="757">
                  <c:v>0.30271100000000001</c:v>
                </c:pt>
                <c:pt idx="758">
                  <c:v>0.30036200000000002</c:v>
                </c:pt>
                <c:pt idx="759">
                  <c:v>0.298207</c:v>
                </c:pt>
                <c:pt idx="760">
                  <c:v>0.29618699999999998</c:v>
                </c:pt>
                <c:pt idx="761">
                  <c:v>0.29417399999999999</c:v>
                </c:pt>
                <c:pt idx="762">
                  <c:v>0.29209499999999999</c:v>
                </c:pt>
                <c:pt idx="763">
                  <c:v>0.28997699999999998</c:v>
                </c:pt>
                <c:pt idx="764">
                  <c:v>0.28784399999999999</c:v>
                </c:pt>
                <c:pt idx="765">
                  <c:v>0.28565800000000002</c:v>
                </c:pt>
                <c:pt idx="766">
                  <c:v>0.28338099999999999</c:v>
                </c:pt>
                <c:pt idx="767">
                  <c:v>0.28103600000000001</c:v>
                </c:pt>
                <c:pt idx="768">
                  <c:v>0.27869300000000002</c:v>
                </c:pt>
                <c:pt idx="769">
                  <c:v>0.276397</c:v>
                </c:pt>
                <c:pt idx="770">
                  <c:v>0.27408700000000003</c:v>
                </c:pt>
                <c:pt idx="771">
                  <c:v>0.27161999999999997</c:v>
                </c:pt>
                <c:pt idx="772">
                  <c:v>0.26892199999999999</c:v>
                </c:pt>
                <c:pt idx="773">
                  <c:v>0.26605000000000001</c:v>
                </c:pt>
                <c:pt idx="774">
                  <c:v>0.263096</c:v>
                </c:pt>
                <c:pt idx="775">
                  <c:v>0.26007599999999997</c:v>
                </c:pt>
                <c:pt idx="776">
                  <c:v>0.25698100000000001</c:v>
                </c:pt>
                <c:pt idx="777">
                  <c:v>0.25388100000000002</c:v>
                </c:pt>
                <c:pt idx="778">
                  <c:v>0.25091200000000002</c:v>
                </c:pt>
                <c:pt idx="779">
                  <c:v>0.248171</c:v>
                </c:pt>
                <c:pt idx="780">
                  <c:v>0.24564900000000001</c:v>
                </c:pt>
                <c:pt idx="781">
                  <c:v>0.24329999999999999</c:v>
                </c:pt>
                <c:pt idx="782">
                  <c:v>0.24113499999999999</c:v>
                </c:pt>
                <c:pt idx="783">
                  <c:v>0.23918700000000001</c:v>
                </c:pt>
                <c:pt idx="784">
                  <c:v>0.23744199999999999</c:v>
                </c:pt>
                <c:pt idx="785">
                  <c:v>0.23586599999999999</c:v>
                </c:pt>
                <c:pt idx="786">
                  <c:v>0.234456</c:v>
                </c:pt>
                <c:pt idx="787">
                  <c:v>0.23316899999999999</c:v>
                </c:pt>
                <c:pt idx="788">
                  <c:v>0.23186699999999999</c:v>
                </c:pt>
                <c:pt idx="789">
                  <c:v>0.23041900000000001</c:v>
                </c:pt>
                <c:pt idx="790">
                  <c:v>0.22880400000000001</c:v>
                </c:pt>
                <c:pt idx="791">
                  <c:v>0.22706999999999999</c:v>
                </c:pt>
                <c:pt idx="792">
                  <c:v>0.22523599999999999</c:v>
                </c:pt>
                <c:pt idx="793">
                  <c:v>0.22328500000000001</c:v>
                </c:pt>
                <c:pt idx="794">
                  <c:v>0.22120200000000001</c:v>
                </c:pt>
                <c:pt idx="795">
                  <c:v>0.21898500000000001</c:v>
                </c:pt>
                <c:pt idx="796">
                  <c:v>0.216641</c:v>
                </c:pt>
                <c:pt idx="797">
                  <c:v>0.21418400000000001</c:v>
                </c:pt>
                <c:pt idx="798">
                  <c:v>0.21165999999999999</c:v>
                </c:pt>
                <c:pt idx="799">
                  <c:v>0.20916599999999999</c:v>
                </c:pt>
                <c:pt idx="800">
                  <c:v>0.20682700000000001</c:v>
                </c:pt>
                <c:pt idx="801">
                  <c:v>0.20471200000000001</c:v>
                </c:pt>
                <c:pt idx="802">
                  <c:v>0.20277899999999999</c:v>
                </c:pt>
                <c:pt idx="803">
                  <c:v>0.20093</c:v>
                </c:pt>
                <c:pt idx="804">
                  <c:v>0.19913400000000001</c:v>
                </c:pt>
                <c:pt idx="805">
                  <c:v>0.19744900000000001</c:v>
                </c:pt>
                <c:pt idx="806">
                  <c:v>0.19592899999999999</c:v>
                </c:pt>
                <c:pt idx="807">
                  <c:v>0.19454299999999999</c:v>
                </c:pt>
                <c:pt idx="808">
                  <c:v>0.193213</c:v>
                </c:pt>
                <c:pt idx="809">
                  <c:v>0.19189100000000001</c:v>
                </c:pt>
                <c:pt idx="810">
                  <c:v>0.19056500000000001</c:v>
                </c:pt>
                <c:pt idx="811">
                  <c:v>0.18922</c:v>
                </c:pt>
                <c:pt idx="812">
                  <c:v>0.187837</c:v>
                </c:pt>
                <c:pt idx="813">
                  <c:v>0.186419</c:v>
                </c:pt>
                <c:pt idx="814">
                  <c:v>0.184974</c:v>
                </c:pt>
                <c:pt idx="815">
                  <c:v>0.18346399999999999</c:v>
                </c:pt>
                <c:pt idx="816">
                  <c:v>0.18183299999999999</c:v>
                </c:pt>
                <c:pt idx="817">
                  <c:v>0.180085</c:v>
                </c:pt>
                <c:pt idx="818">
                  <c:v>0.17830599999999999</c:v>
                </c:pt>
                <c:pt idx="819">
                  <c:v>0.17658499999999999</c:v>
                </c:pt>
                <c:pt idx="820">
                  <c:v>0.17491699999999999</c:v>
                </c:pt>
                <c:pt idx="821">
                  <c:v>0.17322699999999999</c:v>
                </c:pt>
                <c:pt idx="822">
                  <c:v>0.171456</c:v>
                </c:pt>
                <c:pt idx="823">
                  <c:v>0.16964099999999999</c:v>
                </c:pt>
                <c:pt idx="824">
                  <c:v>0.16791800000000001</c:v>
                </c:pt>
                <c:pt idx="825">
                  <c:v>0.16642699999999999</c:v>
                </c:pt>
                <c:pt idx="826">
                  <c:v>0.165189</c:v>
                </c:pt>
                <c:pt idx="827">
                  <c:v>0.16409000000000001</c:v>
                </c:pt>
                <c:pt idx="828">
                  <c:v>0.16299</c:v>
                </c:pt>
                <c:pt idx="829">
                  <c:v>0.16181999999999999</c:v>
                </c:pt>
                <c:pt idx="830">
                  <c:v>0.16058600000000001</c:v>
                </c:pt>
                <c:pt idx="831">
                  <c:v>0.159301</c:v>
                </c:pt>
                <c:pt idx="832">
                  <c:v>0.15793599999999999</c:v>
                </c:pt>
                <c:pt idx="833">
                  <c:v>0.15643899999999999</c:v>
                </c:pt>
                <c:pt idx="834">
                  <c:v>0.15479699999999999</c:v>
                </c:pt>
                <c:pt idx="835">
                  <c:v>0.15306400000000001</c:v>
                </c:pt>
                <c:pt idx="836">
                  <c:v>0.151341</c:v>
                </c:pt>
                <c:pt idx="837">
                  <c:v>0.14971999999999999</c:v>
                </c:pt>
                <c:pt idx="838">
                  <c:v>0.14821999999999999</c:v>
                </c:pt>
                <c:pt idx="839">
                  <c:v>0.14674300000000001</c:v>
                </c:pt>
                <c:pt idx="840">
                  <c:v>0.14516299999999999</c:v>
                </c:pt>
                <c:pt idx="841">
                  <c:v>0.14349200000000001</c:v>
                </c:pt>
                <c:pt idx="842">
                  <c:v>0.14188999999999999</c:v>
                </c:pt>
                <c:pt idx="843">
                  <c:v>0.14044899999999999</c:v>
                </c:pt>
                <c:pt idx="844">
                  <c:v>0.13907700000000001</c:v>
                </c:pt>
                <c:pt idx="845">
                  <c:v>0.13763900000000001</c:v>
                </c:pt>
                <c:pt idx="846">
                  <c:v>0.136129</c:v>
                </c:pt>
                <c:pt idx="847">
                  <c:v>0.134663</c:v>
                </c:pt>
                <c:pt idx="848">
                  <c:v>0.133356</c:v>
                </c:pt>
                <c:pt idx="849">
                  <c:v>0.13224900000000001</c:v>
                </c:pt>
                <c:pt idx="850">
                  <c:v>0.13131399999999999</c:v>
                </c:pt>
                <c:pt idx="851">
                  <c:v>0.13048299999999999</c:v>
                </c:pt>
                <c:pt idx="852">
                  <c:v>0.129694</c:v>
                </c:pt>
                <c:pt idx="853">
                  <c:v>0.12890399999999999</c:v>
                </c:pt>
                <c:pt idx="854">
                  <c:v>0.12808700000000001</c:v>
                </c:pt>
                <c:pt idx="855">
                  <c:v>0.12720799999999999</c:v>
                </c:pt>
                <c:pt idx="856">
                  <c:v>0.126221</c:v>
                </c:pt>
                <c:pt idx="857">
                  <c:v>0.125088</c:v>
                </c:pt>
                <c:pt idx="858">
                  <c:v>0.123818</c:v>
                </c:pt>
                <c:pt idx="859">
                  <c:v>0.122506</c:v>
                </c:pt>
                <c:pt idx="860">
                  <c:v>0.121319</c:v>
                </c:pt>
                <c:pt idx="861">
                  <c:v>0.120377</c:v>
                </c:pt>
                <c:pt idx="862">
                  <c:v>0.11963500000000001</c:v>
                </c:pt>
                <c:pt idx="863">
                  <c:v>0.118945</c:v>
                </c:pt>
                <c:pt idx="864">
                  <c:v>0.11824900000000001</c:v>
                </c:pt>
                <c:pt idx="865">
                  <c:v>0.117633</c:v>
                </c:pt>
                <c:pt idx="866">
                  <c:v>0.117187</c:v>
                </c:pt>
                <c:pt idx="867">
                  <c:v>0.116857</c:v>
                </c:pt>
                <c:pt idx="868">
                  <c:v>0.116505</c:v>
                </c:pt>
                <c:pt idx="869">
                  <c:v>0.11602899999999999</c:v>
                </c:pt>
                <c:pt idx="870">
                  <c:v>0.115369</c:v>
                </c:pt>
                <c:pt idx="871">
                  <c:v>0.114455</c:v>
                </c:pt>
                <c:pt idx="872">
                  <c:v>0.113261</c:v>
                </c:pt>
                <c:pt idx="873">
                  <c:v>0.11189399999999999</c:v>
                </c:pt>
                <c:pt idx="874">
                  <c:v>0.110539</c:v>
                </c:pt>
                <c:pt idx="875">
                  <c:v>0.109266</c:v>
                </c:pt>
                <c:pt idx="876">
                  <c:v>0.10796699999999999</c:v>
                </c:pt>
                <c:pt idx="877">
                  <c:v>0.106499</c:v>
                </c:pt>
                <c:pt idx="878">
                  <c:v>0.10484300000000001</c:v>
                </c:pt>
                <c:pt idx="879">
                  <c:v>0.103051</c:v>
                </c:pt>
                <c:pt idx="880">
                  <c:v>0.101129</c:v>
                </c:pt>
                <c:pt idx="881">
                  <c:v>9.9069000000000004E-2</c:v>
                </c:pt>
                <c:pt idx="882">
                  <c:v>9.6979999999999997E-2</c:v>
                </c:pt>
                <c:pt idx="883">
                  <c:v>9.5080999999999999E-2</c:v>
                </c:pt>
                <c:pt idx="884">
                  <c:v>9.3508999999999995E-2</c:v>
                </c:pt>
                <c:pt idx="885">
                  <c:v>9.2203999999999994E-2</c:v>
                </c:pt>
                <c:pt idx="886">
                  <c:v>9.1000999999999999E-2</c:v>
                </c:pt>
                <c:pt idx="887">
                  <c:v>8.9789999999999995E-2</c:v>
                </c:pt>
                <c:pt idx="888">
                  <c:v>8.8589000000000001E-2</c:v>
                </c:pt>
                <c:pt idx="889">
                  <c:v>8.7487999999999996E-2</c:v>
                </c:pt>
                <c:pt idx="890">
                  <c:v>8.6541000000000007E-2</c:v>
                </c:pt>
                <c:pt idx="891">
                  <c:v>8.5708999999999994E-2</c:v>
                </c:pt>
                <c:pt idx="892">
                  <c:v>8.4891999999999995E-2</c:v>
                </c:pt>
                <c:pt idx="893">
                  <c:v>8.3978999999999998E-2</c:v>
                </c:pt>
                <c:pt idx="894">
                  <c:v>8.2860000000000003E-2</c:v>
                </c:pt>
                <c:pt idx="895">
                  <c:v>8.1470000000000001E-2</c:v>
                </c:pt>
                <c:pt idx="896">
                  <c:v>7.9841999999999996E-2</c:v>
                </c:pt>
                <c:pt idx="897">
                  <c:v>7.8111E-2</c:v>
                </c:pt>
                <c:pt idx="898">
                  <c:v>7.6392000000000002E-2</c:v>
                </c:pt>
                <c:pt idx="899">
                  <c:v>7.4692999999999996E-2</c:v>
                </c:pt>
                <c:pt idx="900">
                  <c:v>7.2963E-2</c:v>
                </c:pt>
                <c:pt idx="901">
                  <c:v>7.1193999999999993E-2</c:v>
                </c:pt>
                <c:pt idx="902">
                  <c:v>6.9426000000000002E-2</c:v>
                </c:pt>
                <c:pt idx="903">
                  <c:v>6.7682000000000006E-2</c:v>
                </c:pt>
                <c:pt idx="904">
                  <c:v>6.5949999999999995E-2</c:v>
                </c:pt>
                <c:pt idx="905">
                  <c:v>6.4245999999999998E-2</c:v>
                </c:pt>
                <c:pt idx="906">
                  <c:v>6.2643000000000004E-2</c:v>
                </c:pt>
                <c:pt idx="907">
                  <c:v>6.1210000000000001E-2</c:v>
                </c:pt>
                <c:pt idx="908">
                  <c:v>5.9943000000000003E-2</c:v>
                </c:pt>
                <c:pt idx="909">
                  <c:v>5.8775000000000001E-2</c:v>
                </c:pt>
                <c:pt idx="910">
                  <c:v>5.7641999999999999E-2</c:v>
                </c:pt>
                <c:pt idx="911">
                  <c:v>5.6523999999999998E-2</c:v>
                </c:pt>
                <c:pt idx="912">
                  <c:v>5.5440999999999997E-2</c:v>
                </c:pt>
                <c:pt idx="913">
                  <c:v>5.4433000000000002E-2</c:v>
                </c:pt>
                <c:pt idx="914">
                  <c:v>5.3512999999999998E-2</c:v>
                </c:pt>
                <c:pt idx="915">
                  <c:v>5.2658999999999997E-2</c:v>
                </c:pt>
                <c:pt idx="916">
                  <c:v>5.1832000000000003E-2</c:v>
                </c:pt>
                <c:pt idx="917">
                  <c:v>5.0965999999999997E-2</c:v>
                </c:pt>
                <c:pt idx="918">
                  <c:v>4.9956E-2</c:v>
                </c:pt>
                <c:pt idx="919">
                  <c:v>4.8705999999999999E-2</c:v>
                </c:pt>
                <c:pt idx="920">
                  <c:v>4.7219999999999998E-2</c:v>
                </c:pt>
                <c:pt idx="921">
                  <c:v>4.5601000000000003E-2</c:v>
                </c:pt>
                <c:pt idx="922">
                  <c:v>4.3943000000000003E-2</c:v>
                </c:pt>
                <c:pt idx="923">
                  <c:v>4.2289E-2</c:v>
                </c:pt>
                <c:pt idx="924">
                  <c:v>4.0661000000000003E-2</c:v>
                </c:pt>
                <c:pt idx="925">
                  <c:v>3.9065999999999997E-2</c:v>
                </c:pt>
                <c:pt idx="926">
                  <c:v>3.7449000000000003E-2</c:v>
                </c:pt>
                <c:pt idx="927">
                  <c:v>3.5723999999999999E-2</c:v>
                </c:pt>
                <c:pt idx="928">
                  <c:v>3.3868000000000002E-2</c:v>
                </c:pt>
                <c:pt idx="929">
                  <c:v>3.1945000000000001E-2</c:v>
                </c:pt>
                <c:pt idx="930">
                  <c:v>3.0065000000000001E-2</c:v>
                </c:pt>
                <c:pt idx="931">
                  <c:v>2.8334000000000002E-2</c:v>
                </c:pt>
                <c:pt idx="932">
                  <c:v>2.6793000000000001E-2</c:v>
                </c:pt>
                <c:pt idx="933">
                  <c:v>2.5366E-2</c:v>
                </c:pt>
                <c:pt idx="934">
                  <c:v>2.3909E-2</c:v>
                </c:pt>
                <c:pt idx="935">
                  <c:v>2.2338E-2</c:v>
                </c:pt>
                <c:pt idx="936">
                  <c:v>2.0691000000000001E-2</c:v>
                </c:pt>
                <c:pt idx="937">
                  <c:v>1.9060000000000001E-2</c:v>
                </c:pt>
                <c:pt idx="938">
                  <c:v>1.7507000000000002E-2</c:v>
                </c:pt>
                <c:pt idx="939">
                  <c:v>1.6011999999999998E-2</c:v>
                </c:pt>
                <c:pt idx="940">
                  <c:v>1.4473E-2</c:v>
                </c:pt>
                <c:pt idx="941">
                  <c:v>1.2788000000000001E-2</c:v>
                </c:pt>
                <c:pt idx="942">
                  <c:v>1.0976E-2</c:v>
                </c:pt>
                <c:pt idx="943">
                  <c:v>9.2079999999999992E-3</c:v>
                </c:pt>
                <c:pt idx="944">
                  <c:v>7.6550000000000003E-3</c:v>
                </c:pt>
                <c:pt idx="945">
                  <c:v>6.3410000000000003E-3</c:v>
                </c:pt>
                <c:pt idx="946">
                  <c:v>5.1549999999999999E-3</c:v>
                </c:pt>
                <c:pt idx="947">
                  <c:v>4.0159999999999996E-3</c:v>
                </c:pt>
                <c:pt idx="948">
                  <c:v>2.9740000000000001E-3</c:v>
                </c:pt>
                <c:pt idx="949">
                  <c:v>2.1480000000000002E-3</c:v>
                </c:pt>
                <c:pt idx="950">
                  <c:v>1.606E-3</c:v>
                </c:pt>
                <c:pt idx="951">
                  <c:v>1.3129999999999999E-3</c:v>
                </c:pt>
                <c:pt idx="952">
                  <c:v>1.1720000000000001E-3</c:v>
                </c:pt>
                <c:pt idx="953">
                  <c:v>1.121E-3</c:v>
                </c:pt>
                <c:pt idx="954">
                  <c:v>1.2049999999999999E-3</c:v>
                </c:pt>
                <c:pt idx="955">
                  <c:v>1.4450000000000001E-3</c:v>
                </c:pt>
                <c:pt idx="956">
                  <c:v>1.8990000000000001E-3</c:v>
                </c:pt>
                <c:pt idx="957">
                  <c:v>2.4849999999999998E-3</c:v>
                </c:pt>
                <c:pt idx="958">
                  <c:v>3.1840000000000002E-3</c:v>
                </c:pt>
                <c:pt idx="959">
                  <c:v>4.065E-3</c:v>
                </c:pt>
                <c:pt idx="960">
                  <c:v>5.1580000000000003E-3</c:v>
                </c:pt>
                <c:pt idx="961">
                  <c:v>6.4159999999999998E-3</c:v>
                </c:pt>
                <c:pt idx="962">
                  <c:v>7.8069999999999997E-3</c:v>
                </c:pt>
                <c:pt idx="963">
                  <c:v>9.3860000000000002E-3</c:v>
                </c:pt>
                <c:pt idx="964">
                  <c:v>1.1243E-2</c:v>
                </c:pt>
                <c:pt idx="965">
                  <c:v>1.3422E-2</c:v>
                </c:pt>
                <c:pt idx="966">
                  <c:v>1.5858000000000001E-2</c:v>
                </c:pt>
                <c:pt idx="967">
                  <c:v>1.8377000000000001E-2</c:v>
                </c:pt>
                <c:pt idx="968">
                  <c:v>2.0756E-2</c:v>
                </c:pt>
                <c:pt idx="969">
                  <c:v>2.2821999999999999E-2</c:v>
                </c:pt>
                <c:pt idx="970">
                  <c:v>2.4513E-2</c:v>
                </c:pt>
                <c:pt idx="971">
                  <c:v>2.5862E-2</c:v>
                </c:pt>
                <c:pt idx="972">
                  <c:v>2.6952E-2</c:v>
                </c:pt>
                <c:pt idx="973">
                  <c:v>2.7845000000000002E-2</c:v>
                </c:pt>
                <c:pt idx="974">
                  <c:v>2.8509E-2</c:v>
                </c:pt>
                <c:pt idx="975">
                  <c:v>2.8835E-2</c:v>
                </c:pt>
                <c:pt idx="976">
                  <c:v>2.8759E-2</c:v>
                </c:pt>
                <c:pt idx="977">
                  <c:v>2.8361999999999998E-2</c:v>
                </c:pt>
                <c:pt idx="978">
                  <c:v>2.7775000000000001E-2</c:v>
                </c:pt>
                <c:pt idx="979">
                  <c:v>2.7032E-2</c:v>
                </c:pt>
                <c:pt idx="980">
                  <c:v>2.6103000000000001E-2</c:v>
                </c:pt>
                <c:pt idx="981">
                  <c:v>2.5063999999999999E-2</c:v>
                </c:pt>
                <c:pt idx="982">
                  <c:v>2.4094000000000001E-2</c:v>
                </c:pt>
                <c:pt idx="983">
                  <c:v>2.3286999999999999E-2</c:v>
                </c:pt>
                <c:pt idx="984">
                  <c:v>2.2575999999999999E-2</c:v>
                </c:pt>
                <c:pt idx="985">
                  <c:v>2.1853000000000001E-2</c:v>
                </c:pt>
                <c:pt idx="986">
                  <c:v>2.1107999999999998E-2</c:v>
                </c:pt>
                <c:pt idx="987">
                  <c:v>2.0417999999999999E-2</c:v>
                </c:pt>
                <c:pt idx="988">
                  <c:v>1.9838999999999999E-2</c:v>
                </c:pt>
                <c:pt idx="989">
                  <c:v>1.9297999999999999E-2</c:v>
                </c:pt>
                <c:pt idx="990">
                  <c:v>1.8613999999999999E-2</c:v>
                </c:pt>
                <c:pt idx="991">
                  <c:v>1.7673999999999999E-2</c:v>
                </c:pt>
                <c:pt idx="992">
                  <c:v>1.6580000000000001E-2</c:v>
                </c:pt>
                <c:pt idx="993">
                  <c:v>1.558E-2</c:v>
                </c:pt>
                <c:pt idx="994">
                  <c:v>1.4864E-2</c:v>
                </c:pt>
                <c:pt idx="995">
                  <c:v>1.4485E-2</c:v>
                </c:pt>
                <c:pt idx="996">
                  <c:v>1.4463E-2</c:v>
                </c:pt>
                <c:pt idx="997">
                  <c:v>1.4862E-2</c:v>
                </c:pt>
                <c:pt idx="998">
                  <c:v>1.5736E-2</c:v>
                </c:pt>
                <c:pt idx="999">
                  <c:v>1.7076000000000001E-2</c:v>
                </c:pt>
                <c:pt idx="1000">
                  <c:v>1.8828000000000001E-2</c:v>
                </c:pt>
                <c:pt idx="1001">
                  <c:v>2.0909000000000001E-2</c:v>
                </c:pt>
                <c:pt idx="1002">
                  <c:v>2.3200999999999999E-2</c:v>
                </c:pt>
                <c:pt idx="1003">
                  <c:v>2.5599E-2</c:v>
                </c:pt>
                <c:pt idx="1004">
                  <c:v>2.8097E-2</c:v>
                </c:pt>
                <c:pt idx="1005">
                  <c:v>3.0762000000000001E-2</c:v>
                </c:pt>
                <c:pt idx="1006">
                  <c:v>3.3633000000000003E-2</c:v>
                </c:pt>
                <c:pt idx="1007">
                  <c:v>3.6631999999999998E-2</c:v>
                </c:pt>
                <c:pt idx="1008">
                  <c:v>3.9606000000000002E-2</c:v>
                </c:pt>
                <c:pt idx="1009">
                  <c:v>4.2431000000000003E-2</c:v>
                </c:pt>
                <c:pt idx="1010">
                  <c:v>4.5086000000000001E-2</c:v>
                </c:pt>
                <c:pt idx="1011">
                  <c:v>4.7625000000000001E-2</c:v>
                </c:pt>
                <c:pt idx="1012">
                  <c:v>5.008E-2</c:v>
                </c:pt>
                <c:pt idx="1013">
                  <c:v>5.2446E-2</c:v>
                </c:pt>
                <c:pt idx="1014">
                  <c:v>5.4764E-2</c:v>
                </c:pt>
                <c:pt idx="1015">
                  <c:v>5.7211999999999999E-2</c:v>
                </c:pt>
                <c:pt idx="1016">
                  <c:v>6.0082999999999998E-2</c:v>
                </c:pt>
                <c:pt idx="1017">
                  <c:v>6.3599000000000003E-2</c:v>
                </c:pt>
                <c:pt idx="1018">
                  <c:v>6.7748000000000003E-2</c:v>
                </c:pt>
                <c:pt idx="1019">
                  <c:v>7.2340000000000002E-2</c:v>
                </c:pt>
                <c:pt idx="1020">
                  <c:v>7.7188000000000007E-2</c:v>
                </c:pt>
                <c:pt idx="1021">
                  <c:v>8.2213999999999995E-2</c:v>
                </c:pt>
                <c:pt idx="1022">
                  <c:v>8.7425000000000003E-2</c:v>
                </c:pt>
                <c:pt idx="1023">
                  <c:v>9.2872999999999997E-2</c:v>
                </c:pt>
                <c:pt idx="1024">
                  <c:v>9.8589999999999997E-2</c:v>
                </c:pt>
                <c:pt idx="1025">
                  <c:v>0.10451199999999999</c:v>
                </c:pt>
                <c:pt idx="1026">
                  <c:v>0.110509</c:v>
                </c:pt>
                <c:pt idx="1027">
                  <c:v>0.11654200000000001</c:v>
                </c:pt>
                <c:pt idx="1028">
                  <c:v>0.122738</c:v>
                </c:pt>
                <c:pt idx="1029">
                  <c:v>0.129278</c:v>
                </c:pt>
                <c:pt idx="1030">
                  <c:v>0.136244</c:v>
                </c:pt>
                <c:pt idx="1031">
                  <c:v>0.14357500000000001</c:v>
                </c:pt>
                <c:pt idx="1032">
                  <c:v>0.15110699999999999</c:v>
                </c:pt>
                <c:pt idx="1033">
                  <c:v>0.15865000000000001</c:v>
                </c:pt>
                <c:pt idx="1034">
                  <c:v>0.1661</c:v>
                </c:pt>
                <c:pt idx="1035">
                  <c:v>0.17352100000000001</c:v>
                </c:pt>
                <c:pt idx="1036">
                  <c:v>0.18109800000000001</c:v>
                </c:pt>
                <c:pt idx="1037">
                  <c:v>0.188969</c:v>
                </c:pt>
                <c:pt idx="1038">
                  <c:v>0.19711999999999999</c:v>
                </c:pt>
                <c:pt idx="1039">
                  <c:v>0.205425</c:v>
                </c:pt>
                <c:pt idx="1040">
                  <c:v>0.21373500000000001</c:v>
                </c:pt>
                <c:pt idx="1041">
                  <c:v>0.22190699999999999</c:v>
                </c:pt>
                <c:pt idx="1042">
                  <c:v>0.229819</c:v>
                </c:pt>
                <c:pt idx="1043">
                  <c:v>0.23736699999999999</c:v>
                </c:pt>
                <c:pt idx="1044">
                  <c:v>0.244482</c:v>
                </c:pt>
                <c:pt idx="1045">
                  <c:v>0.25114799999999998</c:v>
                </c:pt>
                <c:pt idx="1046">
                  <c:v>0.257386</c:v>
                </c:pt>
                <c:pt idx="1047">
                  <c:v>0.26317299999999999</c:v>
                </c:pt>
                <c:pt idx="1048">
                  <c:v>0.26839299999999999</c:v>
                </c:pt>
                <c:pt idx="1049">
                  <c:v>0.27290300000000001</c:v>
                </c:pt>
                <c:pt idx="1050">
                  <c:v>0.27664</c:v>
                </c:pt>
                <c:pt idx="1051">
                  <c:v>0.279638</c:v>
                </c:pt>
                <c:pt idx="1052">
                  <c:v>0.28196300000000002</c:v>
                </c:pt>
                <c:pt idx="1053">
                  <c:v>0.28367199999999998</c:v>
                </c:pt>
                <c:pt idx="1054">
                  <c:v>0.28482299999999999</c:v>
                </c:pt>
                <c:pt idx="1055">
                  <c:v>0.28548000000000001</c:v>
                </c:pt>
                <c:pt idx="1056">
                  <c:v>0.28572199999999998</c:v>
                </c:pt>
                <c:pt idx="1057">
                  <c:v>0.285717</c:v>
                </c:pt>
                <c:pt idx="1058">
                  <c:v>0.28576099999999999</c:v>
                </c:pt>
                <c:pt idx="1059">
                  <c:v>0.28618300000000002</c:v>
                </c:pt>
                <c:pt idx="1060">
                  <c:v>0.28716900000000001</c:v>
                </c:pt>
                <c:pt idx="1061">
                  <c:v>0.288713</c:v>
                </c:pt>
                <c:pt idx="1062">
                  <c:v>0.29072999999999999</c:v>
                </c:pt>
                <c:pt idx="1063">
                  <c:v>0.29320200000000002</c:v>
                </c:pt>
                <c:pt idx="1064">
                  <c:v>0.29628100000000002</c:v>
                </c:pt>
                <c:pt idx="1065">
                  <c:v>0.30026900000000001</c:v>
                </c:pt>
                <c:pt idx="1066">
                  <c:v>0.30541499999999999</c:v>
                </c:pt>
                <c:pt idx="1067">
                  <c:v>0.31175599999999998</c:v>
                </c:pt>
                <c:pt idx="1068">
                  <c:v>0.31916899999999998</c:v>
                </c:pt>
                <c:pt idx="1069">
                  <c:v>0.32753900000000002</c:v>
                </c:pt>
                <c:pt idx="1070">
                  <c:v>0.33683099999999999</c:v>
                </c:pt>
                <c:pt idx="1071">
                  <c:v>0.34705599999999998</c:v>
                </c:pt>
                <c:pt idx="1072">
                  <c:v>0.358238</c:v>
                </c:pt>
                <c:pt idx="1073">
                  <c:v>0.370334</c:v>
                </c:pt>
                <c:pt idx="1074">
                  <c:v>0.38319900000000001</c:v>
                </c:pt>
                <c:pt idx="1075">
                  <c:v>0.39665600000000001</c:v>
                </c:pt>
                <c:pt idx="1076">
                  <c:v>0.41063100000000002</c:v>
                </c:pt>
                <c:pt idx="1077">
                  <c:v>0.425182</c:v>
                </c:pt>
                <c:pt idx="1078">
                  <c:v>0.44038500000000003</c:v>
                </c:pt>
                <c:pt idx="1079">
                  <c:v>0.456204</c:v>
                </c:pt>
                <c:pt idx="1080">
                  <c:v>0.47248899999999999</c:v>
                </c:pt>
                <c:pt idx="1081">
                  <c:v>0.489064</c:v>
                </c:pt>
                <c:pt idx="1082">
                  <c:v>0.50578199999999995</c:v>
                </c:pt>
                <c:pt idx="1083">
                  <c:v>0.52251800000000004</c:v>
                </c:pt>
                <c:pt idx="1084">
                  <c:v>0.53915599999999997</c:v>
                </c:pt>
                <c:pt idx="1085">
                  <c:v>0.55558300000000005</c:v>
                </c:pt>
                <c:pt idx="1086">
                  <c:v>0.57168699999999995</c:v>
                </c:pt>
                <c:pt idx="1087">
                  <c:v>0.58736699999999997</c:v>
                </c:pt>
                <c:pt idx="1088">
                  <c:v>0.60253500000000004</c:v>
                </c:pt>
                <c:pt idx="1089">
                  <c:v>0.61704000000000003</c:v>
                </c:pt>
                <c:pt idx="1090">
                  <c:v>0.63062399999999996</c:v>
                </c:pt>
                <c:pt idx="1091">
                  <c:v>0.643007</c:v>
                </c:pt>
                <c:pt idx="1092">
                  <c:v>0.65398599999999996</c:v>
                </c:pt>
                <c:pt idx="1093">
                  <c:v>0.66346799999999995</c:v>
                </c:pt>
                <c:pt idx="1094">
                  <c:v>0.67144800000000004</c:v>
                </c:pt>
                <c:pt idx="1095">
                  <c:v>0.67793899999999996</c:v>
                </c:pt>
                <c:pt idx="1096">
                  <c:v>0.68286000000000002</c:v>
                </c:pt>
                <c:pt idx="1097">
                  <c:v>0.685998</c:v>
                </c:pt>
                <c:pt idx="1098">
                  <c:v>0.68714399999999998</c:v>
                </c:pt>
                <c:pt idx="1099">
                  <c:v>0.68625400000000003</c:v>
                </c:pt>
                <c:pt idx="1100">
                  <c:v>0.68349199999999999</c:v>
                </c:pt>
                <c:pt idx="1101">
                  <c:v>0.679095</c:v>
                </c:pt>
                <c:pt idx="1102">
                  <c:v>0.673203</c:v>
                </c:pt>
                <c:pt idx="1103">
                  <c:v>0.66581199999999996</c:v>
                </c:pt>
                <c:pt idx="1104">
                  <c:v>0.65688599999999997</c:v>
                </c:pt>
                <c:pt idx="1105">
                  <c:v>0.64653300000000002</c:v>
                </c:pt>
                <c:pt idx="1106">
                  <c:v>0.63503900000000002</c:v>
                </c:pt>
                <c:pt idx="1107">
                  <c:v>0.62276600000000004</c:v>
                </c:pt>
                <c:pt idx="1108">
                  <c:v>0.61002199999999995</c:v>
                </c:pt>
                <c:pt idx="1109">
                  <c:v>0.59699400000000002</c:v>
                </c:pt>
                <c:pt idx="1110">
                  <c:v>0.58373900000000001</c:v>
                </c:pt>
                <c:pt idx="1111">
                  <c:v>0.57023100000000004</c:v>
                </c:pt>
                <c:pt idx="1112">
                  <c:v>0.55649099999999996</c:v>
                </c:pt>
                <c:pt idx="1113">
                  <c:v>0.54270799999999997</c:v>
                </c:pt>
                <c:pt idx="1114">
                  <c:v>0.52916200000000002</c:v>
                </c:pt>
                <c:pt idx="1115">
                  <c:v>0.51603399999999999</c:v>
                </c:pt>
                <c:pt idx="1116">
                  <c:v>0.50335200000000002</c:v>
                </c:pt>
                <c:pt idx="1117">
                  <c:v>0.49114099999999999</c:v>
                </c:pt>
                <c:pt idx="1118">
                  <c:v>0.479518</c:v>
                </c:pt>
                <c:pt idx="1119">
                  <c:v>0.46859800000000001</c:v>
                </c:pt>
                <c:pt idx="1120">
                  <c:v>0.45836500000000002</c:v>
                </c:pt>
                <c:pt idx="1121">
                  <c:v>0.44870599999999999</c:v>
                </c:pt>
                <c:pt idx="1122">
                  <c:v>0.43957800000000002</c:v>
                </c:pt>
                <c:pt idx="1123">
                  <c:v>0.43106699999999998</c:v>
                </c:pt>
                <c:pt idx="1124">
                  <c:v>0.42327500000000001</c:v>
                </c:pt>
                <c:pt idx="1125">
                  <c:v>0.41617599999999999</c:v>
                </c:pt>
                <c:pt idx="1126">
                  <c:v>0.40962900000000002</c:v>
                </c:pt>
                <c:pt idx="1127">
                  <c:v>0.403478</c:v>
                </c:pt>
                <c:pt idx="1128">
                  <c:v>0.39760899999999999</c:v>
                </c:pt>
                <c:pt idx="1129">
                  <c:v>0.391957</c:v>
                </c:pt>
                <c:pt idx="1130">
                  <c:v>0.38648500000000002</c:v>
                </c:pt>
                <c:pt idx="1131">
                  <c:v>0.38117800000000002</c:v>
                </c:pt>
                <c:pt idx="1132">
                  <c:v>0.37599700000000003</c:v>
                </c:pt>
                <c:pt idx="1133">
                  <c:v>0.37084699999999998</c:v>
                </c:pt>
                <c:pt idx="1134">
                  <c:v>0.36561900000000003</c:v>
                </c:pt>
                <c:pt idx="1135">
                  <c:v>0.36031600000000003</c:v>
                </c:pt>
                <c:pt idx="1136">
                  <c:v>0.35507699999999998</c:v>
                </c:pt>
                <c:pt idx="1137">
                  <c:v>0.35000300000000001</c:v>
                </c:pt>
                <c:pt idx="1138">
                  <c:v>0.34500900000000001</c:v>
                </c:pt>
                <c:pt idx="1139">
                  <c:v>0.33991500000000002</c:v>
                </c:pt>
                <c:pt idx="1140">
                  <c:v>0.33465699999999998</c:v>
                </c:pt>
                <c:pt idx="1141">
                  <c:v>0.32935700000000001</c:v>
                </c:pt>
                <c:pt idx="1142">
                  <c:v>0.324214</c:v>
                </c:pt>
                <c:pt idx="1143">
                  <c:v>0.31937500000000002</c:v>
                </c:pt>
                <c:pt idx="1144">
                  <c:v>0.31489400000000001</c:v>
                </c:pt>
                <c:pt idx="1145">
                  <c:v>0.31077399999999999</c:v>
                </c:pt>
                <c:pt idx="1146">
                  <c:v>0.307002</c:v>
                </c:pt>
                <c:pt idx="1147">
                  <c:v>0.30352400000000002</c:v>
                </c:pt>
                <c:pt idx="1148">
                  <c:v>0.30024200000000001</c:v>
                </c:pt>
                <c:pt idx="1149">
                  <c:v>0.29709600000000003</c:v>
                </c:pt>
                <c:pt idx="1150">
                  <c:v>0.29410199999999997</c:v>
                </c:pt>
                <c:pt idx="1151">
                  <c:v>0.29128799999999999</c:v>
                </c:pt>
                <c:pt idx="1152">
                  <c:v>0.28865000000000002</c:v>
                </c:pt>
                <c:pt idx="1153">
                  <c:v>0.28618900000000003</c:v>
                </c:pt>
                <c:pt idx="1154">
                  <c:v>0.28395399999999998</c:v>
                </c:pt>
                <c:pt idx="1155">
                  <c:v>0.28202500000000003</c:v>
                </c:pt>
                <c:pt idx="1156">
                  <c:v>0.28049200000000002</c:v>
                </c:pt>
                <c:pt idx="1157">
                  <c:v>0.27947499999999997</c:v>
                </c:pt>
                <c:pt idx="1158">
                  <c:v>0.27912999999999999</c:v>
                </c:pt>
                <c:pt idx="1159">
                  <c:v>0.27955400000000002</c:v>
                </c:pt>
                <c:pt idx="1160">
                  <c:v>0.28065899999999999</c:v>
                </c:pt>
                <c:pt idx="1161">
                  <c:v>0.28217799999999998</c:v>
                </c:pt>
                <c:pt idx="1162">
                  <c:v>0.28383599999999998</c:v>
                </c:pt>
                <c:pt idx="1163">
                  <c:v>0.28548899999999999</c:v>
                </c:pt>
                <c:pt idx="1164">
                  <c:v>0.28711799999999998</c:v>
                </c:pt>
                <c:pt idx="1165">
                  <c:v>0.28872900000000001</c:v>
                </c:pt>
                <c:pt idx="1166">
                  <c:v>0.290298</c:v>
                </c:pt>
                <c:pt idx="1167">
                  <c:v>0.291742</c:v>
                </c:pt>
                <c:pt idx="1168">
                  <c:v>0.29290699999999997</c:v>
                </c:pt>
                <c:pt idx="1169">
                  <c:v>0.293601</c:v>
                </c:pt>
                <c:pt idx="1170">
                  <c:v>0.29367599999999999</c:v>
                </c:pt>
                <c:pt idx="1171">
                  <c:v>0.29313299999999998</c:v>
                </c:pt>
                <c:pt idx="1172">
                  <c:v>0.29212300000000002</c:v>
                </c:pt>
                <c:pt idx="1173">
                  <c:v>0.29083900000000001</c:v>
                </c:pt>
                <c:pt idx="1174">
                  <c:v>0.28942099999999998</c:v>
                </c:pt>
                <c:pt idx="1175">
                  <c:v>0.28796500000000003</c:v>
                </c:pt>
                <c:pt idx="1176">
                  <c:v>0.28659099999999998</c:v>
                </c:pt>
                <c:pt idx="1177">
                  <c:v>0.285466</c:v>
                </c:pt>
                <c:pt idx="1178">
                  <c:v>0.28481000000000001</c:v>
                </c:pt>
                <c:pt idx="1179">
                  <c:v>0.28492099999999998</c:v>
                </c:pt>
                <c:pt idx="1180">
                  <c:v>0.28614299999999998</c:v>
                </c:pt>
                <c:pt idx="1181">
                  <c:v>0.288742</c:v>
                </c:pt>
                <c:pt idx="1182">
                  <c:v>0.29277900000000001</c:v>
                </c:pt>
                <c:pt idx="1183">
                  <c:v>0.298147</c:v>
                </c:pt>
                <c:pt idx="1184">
                  <c:v>0.30474099999999998</c:v>
                </c:pt>
                <c:pt idx="1185">
                  <c:v>0.31254399999999999</c:v>
                </c:pt>
                <c:pt idx="1186">
                  <c:v>0.32150800000000002</c:v>
                </c:pt>
                <c:pt idx="1187">
                  <c:v>0.33140399999999998</c:v>
                </c:pt>
                <c:pt idx="1188">
                  <c:v>0.34184599999999998</c:v>
                </c:pt>
                <c:pt idx="1189">
                  <c:v>0.35241699999999998</c:v>
                </c:pt>
                <c:pt idx="1190">
                  <c:v>0.36271100000000001</c:v>
                </c:pt>
                <c:pt idx="1191">
                  <c:v>0.372305</c:v>
                </c:pt>
                <c:pt idx="1192">
                  <c:v>0.38078499999999998</c:v>
                </c:pt>
                <c:pt idx="1193">
                  <c:v>0.38782</c:v>
                </c:pt>
                <c:pt idx="1194">
                  <c:v>0.39320300000000002</c:v>
                </c:pt>
                <c:pt idx="1195">
                  <c:v>0.39679599999999998</c:v>
                </c:pt>
                <c:pt idx="1196">
                  <c:v>0.398422</c:v>
                </c:pt>
                <c:pt idx="1197">
                  <c:v>0.39781499999999997</c:v>
                </c:pt>
                <c:pt idx="1198">
                  <c:v>0.39469900000000002</c:v>
                </c:pt>
                <c:pt idx="1199">
                  <c:v>0.388934</c:v>
                </c:pt>
                <c:pt idx="1200">
                  <c:v>0.38059300000000001</c:v>
                </c:pt>
                <c:pt idx="1201">
                  <c:v>0.36994100000000002</c:v>
                </c:pt>
                <c:pt idx="1202">
                  <c:v>0.35734300000000002</c:v>
                </c:pt>
                <c:pt idx="1203">
                  <c:v>0.34313700000000003</c:v>
                </c:pt>
                <c:pt idx="1204">
                  <c:v>0.32756800000000003</c:v>
                </c:pt>
                <c:pt idx="1205">
                  <c:v>0.310859</c:v>
                </c:pt>
                <c:pt idx="1206">
                  <c:v>0.29336499999999999</c:v>
                </c:pt>
                <c:pt idx="1207">
                  <c:v>0.27564</c:v>
                </c:pt>
                <c:pt idx="1208">
                  <c:v>0.25828299999999998</c:v>
                </c:pt>
                <c:pt idx="1209">
                  <c:v>0.241679</c:v>
                </c:pt>
                <c:pt idx="1210">
                  <c:v>0.225912</c:v>
                </c:pt>
                <c:pt idx="1211">
                  <c:v>0.21093500000000001</c:v>
                </c:pt>
                <c:pt idx="1212">
                  <c:v>0.19678000000000001</c:v>
                </c:pt>
                <c:pt idx="1213">
                  <c:v>0.18358099999999999</c:v>
                </c:pt>
                <c:pt idx="1214">
                  <c:v>0.17147200000000001</c:v>
                </c:pt>
                <c:pt idx="1215">
                  <c:v>0.16053999999999999</c:v>
                </c:pt>
                <c:pt idx="1216">
                  <c:v>0.150814</c:v>
                </c:pt>
                <c:pt idx="1217">
                  <c:v>0.142238</c:v>
                </c:pt>
                <c:pt idx="1218">
                  <c:v>0.134662</c:v>
                </c:pt>
                <c:pt idx="1219">
                  <c:v>0.127886</c:v>
                </c:pt>
                <c:pt idx="1220">
                  <c:v>0.121711</c:v>
                </c:pt>
                <c:pt idx="1221">
                  <c:v>0.115964</c:v>
                </c:pt>
                <c:pt idx="1222">
                  <c:v>0.11053499999999999</c:v>
                </c:pt>
                <c:pt idx="1223">
                  <c:v>0.105405</c:v>
                </c:pt>
                <c:pt idx="1224">
                  <c:v>0.100622</c:v>
                </c:pt>
                <c:pt idx="1225">
                  <c:v>9.6213000000000007E-2</c:v>
                </c:pt>
                <c:pt idx="1226">
                  <c:v>9.2083999999999999E-2</c:v>
                </c:pt>
                <c:pt idx="1227">
                  <c:v>8.8052000000000005E-2</c:v>
                </c:pt>
                <c:pt idx="1228">
                  <c:v>8.4005999999999997E-2</c:v>
                </c:pt>
                <c:pt idx="1229">
                  <c:v>8.0026E-2</c:v>
                </c:pt>
                <c:pt idx="1230">
                  <c:v>7.6286000000000007E-2</c:v>
                </c:pt>
                <c:pt idx="1231">
                  <c:v>7.2845999999999994E-2</c:v>
                </c:pt>
                <c:pt idx="1232">
                  <c:v>6.9577E-2</c:v>
                </c:pt>
                <c:pt idx="1233">
                  <c:v>6.6294000000000006E-2</c:v>
                </c:pt>
                <c:pt idx="1234">
                  <c:v>6.2907000000000005E-2</c:v>
                </c:pt>
                <c:pt idx="1235">
                  <c:v>5.9469000000000001E-2</c:v>
                </c:pt>
                <c:pt idx="1236">
                  <c:v>5.6112000000000002E-2</c:v>
                </c:pt>
                <c:pt idx="1237">
                  <c:v>5.2969000000000002E-2</c:v>
                </c:pt>
                <c:pt idx="1238">
                  <c:v>5.0120999999999999E-2</c:v>
                </c:pt>
                <c:pt idx="1239">
                  <c:v>4.7569E-2</c:v>
                </c:pt>
                <c:pt idx="1240">
                  <c:v>4.5220999999999997E-2</c:v>
                </c:pt>
                <c:pt idx="1241">
                  <c:v>4.2950000000000002E-2</c:v>
                </c:pt>
                <c:pt idx="1242">
                  <c:v>4.0673000000000001E-2</c:v>
                </c:pt>
                <c:pt idx="1243">
                  <c:v>3.8396E-2</c:v>
                </c:pt>
                <c:pt idx="1244">
                  <c:v>3.6194999999999998E-2</c:v>
                </c:pt>
                <c:pt idx="1245">
                  <c:v>3.4167999999999997E-2</c:v>
                </c:pt>
                <c:pt idx="1246">
                  <c:v>3.2385999999999998E-2</c:v>
                </c:pt>
                <c:pt idx="1247">
                  <c:v>3.0811000000000002E-2</c:v>
                </c:pt>
                <c:pt idx="1248">
                  <c:v>2.9287000000000001E-2</c:v>
                </c:pt>
                <c:pt idx="1249">
                  <c:v>2.7661000000000002E-2</c:v>
                </c:pt>
                <c:pt idx="1250">
                  <c:v>2.5935E-2</c:v>
                </c:pt>
                <c:pt idx="1251">
                  <c:v>2.4271999999999998E-2</c:v>
                </c:pt>
                <c:pt idx="1252">
                  <c:v>2.2838000000000001E-2</c:v>
                </c:pt>
                <c:pt idx="1253">
                  <c:v>2.1658E-2</c:v>
                </c:pt>
                <c:pt idx="1254">
                  <c:v>2.0582E-2</c:v>
                </c:pt>
                <c:pt idx="1255">
                  <c:v>1.9393000000000001E-2</c:v>
                </c:pt>
                <c:pt idx="1256">
                  <c:v>1.7954000000000001E-2</c:v>
                </c:pt>
                <c:pt idx="1257">
                  <c:v>1.6285999999999998E-2</c:v>
                </c:pt>
                <c:pt idx="1258">
                  <c:v>1.4534999999999999E-2</c:v>
                </c:pt>
                <c:pt idx="1259">
                  <c:v>1.2851E-2</c:v>
                </c:pt>
                <c:pt idx="1260">
                  <c:v>1.1294999999999999E-2</c:v>
                </c:pt>
                <c:pt idx="1261">
                  <c:v>9.8440000000000003E-3</c:v>
                </c:pt>
                <c:pt idx="1262">
                  <c:v>8.4799999999999997E-3</c:v>
                </c:pt>
                <c:pt idx="1263">
                  <c:v>7.2259999999999998E-3</c:v>
                </c:pt>
                <c:pt idx="1264">
                  <c:v>6.0980000000000001E-3</c:v>
                </c:pt>
                <c:pt idx="1265">
                  <c:v>5.071E-3</c:v>
                </c:pt>
                <c:pt idx="1266">
                  <c:v>4.1320000000000003E-3</c:v>
                </c:pt>
                <c:pt idx="1267">
                  <c:v>3.3340000000000002E-3</c:v>
                </c:pt>
                <c:pt idx="1268">
                  <c:v>2.7339999999999999E-3</c:v>
                </c:pt>
                <c:pt idx="1269">
                  <c:v>2.2899999999999999E-3</c:v>
                </c:pt>
                <c:pt idx="1270">
                  <c:v>1.8439999999999999E-3</c:v>
                </c:pt>
                <c:pt idx="1271">
                  <c:v>1.2049999999999999E-3</c:v>
                </c:pt>
                <c:pt idx="1272">
                  <c:v>1.3649999999999999E-3</c:v>
                </c:pt>
                <c:pt idx="1273">
                  <c:v>1.526E-3</c:v>
                </c:pt>
                <c:pt idx="1274">
                  <c:v>1.689E-3</c:v>
                </c:pt>
                <c:pt idx="1275">
                  <c:v>1.854E-3</c:v>
                </c:pt>
                <c:pt idx="1276">
                  <c:v>2.0200000000000001E-3</c:v>
                </c:pt>
                <c:pt idx="1277">
                  <c:v>2.1879999999999998E-3</c:v>
                </c:pt>
                <c:pt idx="1278">
                  <c:v>2.2650000000000001E-3</c:v>
                </c:pt>
                <c:pt idx="1279">
                  <c:v>2.343E-3</c:v>
                </c:pt>
                <c:pt idx="1280">
                  <c:v>2.4229999999999998E-3</c:v>
                </c:pt>
                <c:pt idx="1281">
                  <c:v>2.5040000000000001E-3</c:v>
                </c:pt>
                <c:pt idx="1282">
                  <c:v>2.5869999999999999E-3</c:v>
                </c:pt>
                <c:pt idx="1283">
                  <c:v>2.6719999999999999E-3</c:v>
                </c:pt>
                <c:pt idx="1284">
                  <c:v>2.758E-3</c:v>
                </c:pt>
                <c:pt idx="1285">
                  <c:v>2.846E-3</c:v>
                </c:pt>
                <c:pt idx="1286">
                  <c:v>2.9359999999999998E-3</c:v>
                </c:pt>
                <c:pt idx="1287">
                  <c:v>3.0270000000000002E-3</c:v>
                </c:pt>
                <c:pt idx="1288">
                  <c:v>3.1199999999999999E-3</c:v>
                </c:pt>
                <c:pt idx="1289">
                  <c:v>3.2139999999999998E-3</c:v>
                </c:pt>
                <c:pt idx="1290">
                  <c:v>3.31E-3</c:v>
                </c:pt>
                <c:pt idx="1291">
                  <c:v>3.4069999999999999E-3</c:v>
                </c:pt>
                <c:pt idx="1292">
                  <c:v>3.3289999999999999E-3</c:v>
                </c:pt>
                <c:pt idx="1293">
                  <c:v>3.2529999999999998E-3</c:v>
                </c:pt>
                <c:pt idx="1294">
                  <c:v>3.179E-3</c:v>
                </c:pt>
                <c:pt idx="1295">
                  <c:v>3.1059999999999998E-3</c:v>
                </c:pt>
                <c:pt idx="1296">
                  <c:v>3.0339999999999998E-3</c:v>
                </c:pt>
                <c:pt idx="1297">
                  <c:v>2.9650000000000002E-3</c:v>
                </c:pt>
                <c:pt idx="1298">
                  <c:v>2.8960000000000001E-3</c:v>
                </c:pt>
                <c:pt idx="1299">
                  <c:v>2.8300000000000001E-3</c:v>
                </c:pt>
                <c:pt idx="1300">
                  <c:v>2.7650000000000001E-3</c:v>
                </c:pt>
                <c:pt idx="1301">
                  <c:v>2.7009999999999998E-3</c:v>
                </c:pt>
                <c:pt idx="1302">
                  <c:v>2.6389999999999999E-3</c:v>
                </c:pt>
                <c:pt idx="1303">
                  <c:v>2.5790000000000001E-3</c:v>
                </c:pt>
                <c:pt idx="1304">
                  <c:v>2.5209999999999998E-3</c:v>
                </c:pt>
                <c:pt idx="1305">
                  <c:v>2.464E-3</c:v>
                </c:pt>
                <c:pt idx="1306">
                  <c:v>2.408E-3</c:v>
                </c:pt>
                <c:pt idx="1307">
                  <c:v>2.3540000000000002E-3</c:v>
                </c:pt>
                <c:pt idx="1308">
                  <c:v>2.3019999999999998E-3</c:v>
                </c:pt>
                <c:pt idx="1309">
                  <c:v>2.251E-3</c:v>
                </c:pt>
                <c:pt idx="1310">
                  <c:v>2.202E-3</c:v>
                </c:pt>
                <c:pt idx="1311">
                  <c:v>2.1540000000000001E-3</c:v>
                </c:pt>
                <c:pt idx="1312">
                  <c:v>2.1080000000000001E-3</c:v>
                </c:pt>
                <c:pt idx="1313">
                  <c:v>2.0639999999999999E-3</c:v>
                </c:pt>
                <c:pt idx="1314">
                  <c:v>2.0209999999999998E-3</c:v>
                </c:pt>
                <c:pt idx="1315">
                  <c:v>1.98E-3</c:v>
                </c:pt>
                <c:pt idx="1316">
                  <c:v>1.941E-3</c:v>
                </c:pt>
                <c:pt idx="1317">
                  <c:v>1.903E-3</c:v>
                </c:pt>
                <c:pt idx="1318">
                  <c:v>1.866E-3</c:v>
                </c:pt>
                <c:pt idx="1319">
                  <c:v>1.8309999999999999E-3</c:v>
                </c:pt>
                <c:pt idx="1320">
                  <c:v>1.7979999999999999E-3</c:v>
                </c:pt>
                <c:pt idx="1321">
                  <c:v>1.766E-3</c:v>
                </c:pt>
                <c:pt idx="1322">
                  <c:v>1.7359999999999999E-3</c:v>
                </c:pt>
                <c:pt idx="1323">
                  <c:v>1.7080000000000001E-3</c:v>
                </c:pt>
                <c:pt idx="1324">
                  <c:v>1.681E-3</c:v>
                </c:pt>
                <c:pt idx="1325">
                  <c:v>1.6559999999999999E-3</c:v>
                </c:pt>
                <c:pt idx="1326">
                  <c:v>1.632E-3</c:v>
                </c:pt>
                <c:pt idx="1327">
                  <c:v>1.6100000000000001E-3</c:v>
                </c:pt>
                <c:pt idx="1328">
                  <c:v>1.5889999999999999E-3</c:v>
                </c:pt>
                <c:pt idx="1329">
                  <c:v>1.57E-3</c:v>
                </c:pt>
                <c:pt idx="1330">
                  <c:v>1.5529999999999999E-3</c:v>
                </c:pt>
                <c:pt idx="1331">
                  <c:v>1.537E-3</c:v>
                </c:pt>
                <c:pt idx="1332">
                  <c:v>1.523E-3</c:v>
                </c:pt>
                <c:pt idx="1333">
                  <c:v>1.5100000000000001E-3</c:v>
                </c:pt>
                <c:pt idx="1334">
                  <c:v>1.5E-3</c:v>
                </c:pt>
                <c:pt idx="1335">
                  <c:v>1.49E-3</c:v>
                </c:pt>
                <c:pt idx="1336">
                  <c:v>1.482E-3</c:v>
                </c:pt>
                <c:pt idx="1337">
                  <c:v>1.4760000000000001E-3</c:v>
                </c:pt>
                <c:pt idx="1338">
                  <c:v>1.4710000000000001E-3</c:v>
                </c:pt>
                <c:pt idx="1339">
                  <c:v>1.4679999999999999E-3</c:v>
                </c:pt>
                <c:pt idx="1340">
                  <c:v>1.467E-3</c:v>
                </c:pt>
                <c:pt idx="1341">
                  <c:v>1.467E-3</c:v>
                </c:pt>
                <c:pt idx="1342">
                  <c:v>1.469E-3</c:v>
                </c:pt>
                <c:pt idx="1343">
                  <c:v>1.472E-3</c:v>
                </c:pt>
                <c:pt idx="1344">
                  <c:v>1.477E-3</c:v>
                </c:pt>
                <c:pt idx="1345">
                  <c:v>1.4829999999999999E-3</c:v>
                </c:pt>
                <c:pt idx="1346">
                  <c:v>1.4909999999999999E-3</c:v>
                </c:pt>
                <c:pt idx="1347">
                  <c:v>1.5009999999999999E-3</c:v>
                </c:pt>
                <c:pt idx="1348">
                  <c:v>1.5120000000000001E-3</c:v>
                </c:pt>
                <c:pt idx="1349">
                  <c:v>1.5250000000000001E-3</c:v>
                </c:pt>
                <c:pt idx="1350">
                  <c:v>1.5399999999999999E-3</c:v>
                </c:pt>
                <c:pt idx="1351">
                  <c:v>1.5560000000000001E-3</c:v>
                </c:pt>
                <c:pt idx="1352">
                  <c:v>1.573E-3</c:v>
                </c:pt>
                <c:pt idx="1353">
                  <c:v>1.5920000000000001E-3</c:v>
                </c:pt>
                <c:pt idx="1354">
                  <c:v>1.6130000000000001E-3</c:v>
                </c:pt>
                <c:pt idx="1355">
                  <c:v>1.6360000000000001E-3</c:v>
                </c:pt>
                <c:pt idx="1356">
                  <c:v>1.66E-3</c:v>
                </c:pt>
                <c:pt idx="1357">
                  <c:v>1.6850000000000001E-3</c:v>
                </c:pt>
                <c:pt idx="1358">
                  <c:v>1.712E-3</c:v>
                </c:pt>
                <c:pt idx="1359">
                  <c:v>1.7409999999999999E-3</c:v>
                </c:pt>
                <c:pt idx="1360">
                  <c:v>1.6800000000000001E-3</c:v>
                </c:pt>
                <c:pt idx="1361">
                  <c:v>1.6199999999999999E-3</c:v>
                </c:pt>
                <c:pt idx="1362">
                  <c:v>1.562E-3</c:v>
                </c:pt>
                <c:pt idx="1363">
                  <c:v>1.506E-3</c:v>
                </c:pt>
                <c:pt idx="1364">
                  <c:v>1.451E-3</c:v>
                </c:pt>
                <c:pt idx="1365">
                  <c:v>1.3979999999999999E-3</c:v>
                </c:pt>
                <c:pt idx="1366">
                  <c:v>1.3470000000000001E-3</c:v>
                </c:pt>
                <c:pt idx="1367">
                  <c:v>1.297E-3</c:v>
                </c:pt>
                <c:pt idx="1368">
                  <c:v>1.248E-3</c:v>
                </c:pt>
                <c:pt idx="1369">
                  <c:v>1.201E-3</c:v>
                </c:pt>
                <c:pt idx="1370">
                  <c:v>1.1559999999999999E-3</c:v>
                </c:pt>
                <c:pt idx="1371">
                  <c:v>1.1130000000000001E-3</c:v>
                </c:pt>
                <c:pt idx="1372">
                  <c:v>1.0709999999999999E-3</c:v>
                </c:pt>
                <c:pt idx="1373">
                  <c:v>1.0300000000000001E-3</c:v>
                </c:pt>
                <c:pt idx="1374">
                  <c:v>9.9099999999999991E-4</c:v>
                </c:pt>
                <c:pt idx="1375">
                  <c:v>9.5399999999999999E-4</c:v>
                </c:pt>
                <c:pt idx="1376">
                  <c:v>9.1799999999999998E-4</c:v>
                </c:pt>
                <c:pt idx="1377">
                  <c:v>8.8400000000000002E-4</c:v>
                </c:pt>
                <c:pt idx="1378">
                  <c:v>8.52E-4</c:v>
                </c:pt>
                <c:pt idx="1379">
                  <c:v>8.2100000000000001E-4</c:v>
                </c:pt>
                <c:pt idx="1380">
                  <c:v>7.9100000000000004E-4</c:v>
                </c:pt>
                <c:pt idx="1381">
                  <c:v>7.6400000000000003E-4</c:v>
                </c:pt>
                <c:pt idx="1382">
                  <c:v>7.3800000000000005E-4</c:v>
                </c:pt>
                <c:pt idx="1383">
                  <c:v>7.1299999999999998E-4</c:v>
                </c:pt>
                <c:pt idx="1384">
                  <c:v>6.8999999999999997E-4</c:v>
                </c:pt>
                <c:pt idx="1385">
                  <c:v>6.69E-4</c:v>
                </c:pt>
                <c:pt idx="1386">
                  <c:v>6.4899999999999995E-4</c:v>
                </c:pt>
                <c:pt idx="1387">
                  <c:v>6.3100000000000005E-4</c:v>
                </c:pt>
                <c:pt idx="1388">
                  <c:v>6.1399999999999996E-4</c:v>
                </c:pt>
                <c:pt idx="1389">
                  <c:v>5.9900000000000003E-4</c:v>
                </c:pt>
                <c:pt idx="1390">
                  <c:v>5.8600000000000004E-4</c:v>
                </c:pt>
                <c:pt idx="1391">
                  <c:v>5.7399999999999997E-4</c:v>
                </c:pt>
                <c:pt idx="1392">
                  <c:v>5.6400000000000005E-4</c:v>
                </c:pt>
                <c:pt idx="1393">
                  <c:v>5.5500000000000005E-4</c:v>
                </c:pt>
                <c:pt idx="1394">
                  <c:v>5.4799999999999998E-4</c:v>
                </c:pt>
                <c:pt idx="1395">
                  <c:v>5.4199999999999995E-4</c:v>
                </c:pt>
                <c:pt idx="1396">
                  <c:v>5.3799999999999996E-4</c:v>
                </c:pt>
                <c:pt idx="1397">
                  <c:v>5.3600000000000002E-4</c:v>
                </c:pt>
                <c:pt idx="1398">
                  <c:v>5.3499999999999999E-4</c:v>
                </c:pt>
                <c:pt idx="1399">
                  <c:v>5.3600000000000002E-4</c:v>
                </c:pt>
                <c:pt idx="1400">
                  <c:v>5.3899999999999998E-4</c:v>
                </c:pt>
                <c:pt idx="1401">
                  <c:v>5.4299999999999997E-4</c:v>
                </c:pt>
                <c:pt idx="1402">
                  <c:v>5.4799999999999998E-4</c:v>
                </c:pt>
                <c:pt idx="1403">
                  <c:v>5.5500000000000005E-4</c:v>
                </c:pt>
                <c:pt idx="1404">
                  <c:v>5.6400000000000005E-4</c:v>
                </c:pt>
                <c:pt idx="1405">
                  <c:v>5.7499999999999999E-4</c:v>
                </c:pt>
                <c:pt idx="1406">
                  <c:v>5.8699999999999996E-4</c:v>
                </c:pt>
                <c:pt idx="1407">
                  <c:v>5.9999999999999995E-4</c:v>
                </c:pt>
                <c:pt idx="1408">
                  <c:v>6.1499999999999999E-4</c:v>
                </c:pt>
                <c:pt idx="1409">
                  <c:v>6.3199999999999997E-4</c:v>
                </c:pt>
                <c:pt idx="1410">
                  <c:v>6.4999999999999997E-4</c:v>
                </c:pt>
                <c:pt idx="1411">
                  <c:v>6.7000000000000002E-4</c:v>
                </c:pt>
                <c:pt idx="1412">
                  <c:v>6.9200000000000002E-4</c:v>
                </c:pt>
                <c:pt idx="1413">
                  <c:v>7.1500000000000003E-4</c:v>
                </c:pt>
                <c:pt idx="1414">
                  <c:v>7.3999999999999999E-4</c:v>
                </c:pt>
                <c:pt idx="1415">
                  <c:v>7.6599999999999997E-4</c:v>
                </c:pt>
                <c:pt idx="1416">
                  <c:v>7.94E-4</c:v>
                </c:pt>
                <c:pt idx="1417">
                  <c:v>8.2299999999999995E-4</c:v>
                </c:pt>
                <c:pt idx="1418">
                  <c:v>8.5400000000000005E-4</c:v>
                </c:pt>
                <c:pt idx="1419">
                  <c:v>8.8699999999999998E-4</c:v>
                </c:pt>
                <c:pt idx="1420">
                  <c:v>9.2100000000000005E-4</c:v>
                </c:pt>
                <c:pt idx="1421">
                  <c:v>9.5699999999999995E-4</c:v>
                </c:pt>
                <c:pt idx="1422">
                  <c:v>9.9400000000000009E-4</c:v>
                </c:pt>
                <c:pt idx="1423">
                  <c:v>1.0330000000000001E-3</c:v>
                </c:pt>
                <c:pt idx="1424">
                  <c:v>1.0740000000000001E-3</c:v>
                </c:pt>
                <c:pt idx="1425">
                  <c:v>1.116E-3</c:v>
                </c:pt>
                <c:pt idx="1426">
                  <c:v>1.16E-3</c:v>
                </c:pt>
                <c:pt idx="1427">
                  <c:v>1.2049999999999999E-3</c:v>
                </c:pt>
                <c:pt idx="1428">
                  <c:v>1.152E-3</c:v>
                </c:pt>
                <c:pt idx="1429">
                  <c:v>1.1000000000000001E-3</c:v>
                </c:pt>
                <c:pt idx="1430">
                  <c:v>1.0499999999999999E-3</c:v>
                </c:pt>
                <c:pt idx="1431">
                  <c:v>1.0020000000000001E-3</c:v>
                </c:pt>
                <c:pt idx="1432">
                  <c:v>9.5500000000000001E-4</c:v>
                </c:pt>
                <c:pt idx="1433">
                  <c:v>9.1E-4</c:v>
                </c:pt>
                <c:pt idx="1434">
                  <c:v>8.6600000000000002E-4</c:v>
                </c:pt>
                <c:pt idx="1435">
                  <c:v>8.2399999999999997E-4</c:v>
                </c:pt>
                <c:pt idx="1436">
                  <c:v>7.8399999999999997E-4</c:v>
                </c:pt>
                <c:pt idx="1437">
                  <c:v>7.45E-4</c:v>
                </c:pt>
                <c:pt idx="1438">
                  <c:v>7.0699999999999995E-4</c:v>
                </c:pt>
                <c:pt idx="1439">
                  <c:v>6.7100000000000005E-4</c:v>
                </c:pt>
                <c:pt idx="1440">
                  <c:v>6.3699999999999998E-4</c:v>
                </c:pt>
                <c:pt idx="1441">
                  <c:v>6.0499999999999996E-4</c:v>
                </c:pt>
                <c:pt idx="1442">
                  <c:v>5.7399999999999997E-4</c:v>
                </c:pt>
                <c:pt idx="1443">
                  <c:v>5.44E-4</c:v>
                </c:pt>
                <c:pt idx="1444">
                  <c:v>5.1699999999999999E-4</c:v>
                </c:pt>
                <c:pt idx="1445">
                  <c:v>4.8999999999999998E-4</c:v>
                </c:pt>
                <c:pt idx="1446">
                  <c:v>4.66E-4</c:v>
                </c:pt>
                <c:pt idx="1447">
                  <c:v>4.4299999999999998E-4</c:v>
                </c:pt>
                <c:pt idx="1448">
                  <c:v>4.2099999999999999E-4</c:v>
                </c:pt>
                <c:pt idx="1449">
                  <c:v>4.0099999999999999E-4</c:v>
                </c:pt>
                <c:pt idx="1450">
                  <c:v>3.8299999999999999E-4</c:v>
                </c:pt>
                <c:pt idx="1451">
                  <c:v>3.6600000000000001E-4</c:v>
                </c:pt>
                <c:pt idx="1452">
                  <c:v>3.5100000000000002E-4</c:v>
                </c:pt>
                <c:pt idx="1453">
                  <c:v>3.3799999999999998E-4</c:v>
                </c:pt>
                <c:pt idx="1454">
                  <c:v>3.2600000000000001E-4</c:v>
                </c:pt>
                <c:pt idx="1455">
                  <c:v>3.1599999999999998E-4</c:v>
                </c:pt>
                <c:pt idx="1456">
                  <c:v>3.0699999999999998E-4</c:v>
                </c:pt>
                <c:pt idx="1457">
                  <c:v>2.9999999999999997E-4</c:v>
                </c:pt>
                <c:pt idx="1458">
                  <c:v>2.9399999999999999E-4</c:v>
                </c:pt>
                <c:pt idx="1459">
                  <c:v>2.9E-4</c:v>
                </c:pt>
                <c:pt idx="1460">
                  <c:v>2.8800000000000001E-4</c:v>
                </c:pt>
                <c:pt idx="1461">
                  <c:v>2.8699999999999998E-4</c:v>
                </c:pt>
                <c:pt idx="1462">
                  <c:v>2.8800000000000001E-4</c:v>
                </c:pt>
                <c:pt idx="1463">
                  <c:v>2.9E-4</c:v>
                </c:pt>
                <c:pt idx="1464">
                  <c:v>2.9399999999999999E-4</c:v>
                </c:pt>
                <c:pt idx="1465">
                  <c:v>2.9999999999999997E-4</c:v>
                </c:pt>
                <c:pt idx="1466">
                  <c:v>3.0699999999999998E-4</c:v>
                </c:pt>
                <c:pt idx="1467">
                  <c:v>3.1599999999999998E-4</c:v>
                </c:pt>
                <c:pt idx="1468">
                  <c:v>3.2600000000000001E-4</c:v>
                </c:pt>
                <c:pt idx="1469">
                  <c:v>3.3799999999999998E-4</c:v>
                </c:pt>
                <c:pt idx="1470">
                  <c:v>3.5100000000000002E-4</c:v>
                </c:pt>
                <c:pt idx="1471">
                  <c:v>3.6600000000000001E-4</c:v>
                </c:pt>
                <c:pt idx="1472">
                  <c:v>3.8299999999999999E-4</c:v>
                </c:pt>
                <c:pt idx="1473">
                  <c:v>4.0099999999999999E-4</c:v>
                </c:pt>
                <c:pt idx="1474">
                  <c:v>4.2099999999999999E-4</c:v>
                </c:pt>
                <c:pt idx="1475">
                  <c:v>4.4299999999999998E-4</c:v>
                </c:pt>
                <c:pt idx="1476">
                  <c:v>4.66E-4</c:v>
                </c:pt>
                <c:pt idx="1477">
                  <c:v>4.8999999999999998E-4</c:v>
                </c:pt>
                <c:pt idx="1478">
                  <c:v>5.1699999999999999E-4</c:v>
                </c:pt>
                <c:pt idx="1479">
                  <c:v>5.44E-4</c:v>
                </c:pt>
                <c:pt idx="1480">
                  <c:v>5.7399999999999997E-4</c:v>
                </c:pt>
                <c:pt idx="1481">
                  <c:v>6.0499999999999996E-4</c:v>
                </c:pt>
                <c:pt idx="1482">
                  <c:v>6.3699999999999998E-4</c:v>
                </c:pt>
                <c:pt idx="1483">
                  <c:v>6.7199999999999996E-4</c:v>
                </c:pt>
                <c:pt idx="1484">
                  <c:v>7.0699999999999995E-4</c:v>
                </c:pt>
                <c:pt idx="1485">
                  <c:v>7.45E-4</c:v>
                </c:pt>
                <c:pt idx="1486">
                  <c:v>7.8399999999999997E-4</c:v>
                </c:pt>
                <c:pt idx="1487">
                  <c:v>8.2399999999999997E-4</c:v>
                </c:pt>
                <c:pt idx="1488">
                  <c:v>8.6600000000000002E-4</c:v>
                </c:pt>
                <c:pt idx="1489">
                  <c:v>9.1E-4</c:v>
                </c:pt>
                <c:pt idx="1490">
                  <c:v>9.5500000000000001E-4</c:v>
                </c:pt>
                <c:pt idx="1491">
                  <c:v>1.0020000000000001E-3</c:v>
                </c:pt>
                <c:pt idx="1492">
                  <c:v>1.0499999999999999E-3</c:v>
                </c:pt>
                <c:pt idx="1493">
                  <c:v>1.101E-3</c:v>
                </c:pt>
                <c:pt idx="1494">
                  <c:v>1.152E-3</c:v>
                </c:pt>
                <c:pt idx="1495">
                  <c:v>1.2049999999999999E-3</c:v>
                </c:pt>
                <c:pt idx="1496">
                  <c:v>1.152E-3</c:v>
                </c:pt>
                <c:pt idx="1497">
                  <c:v>1.1000000000000001E-3</c:v>
                </c:pt>
                <c:pt idx="1498">
                  <c:v>1.0499999999999999E-3</c:v>
                </c:pt>
                <c:pt idx="1499">
                  <c:v>1.0020000000000001E-3</c:v>
                </c:pt>
                <c:pt idx="1500">
                  <c:v>9.5500000000000001E-4</c:v>
                </c:pt>
                <c:pt idx="1501">
                  <c:v>9.1E-4</c:v>
                </c:pt>
                <c:pt idx="1502">
                  <c:v>8.6600000000000002E-4</c:v>
                </c:pt>
                <c:pt idx="1503">
                  <c:v>8.2399999999999997E-4</c:v>
                </c:pt>
                <c:pt idx="1504">
                  <c:v>7.8399999999999997E-4</c:v>
                </c:pt>
                <c:pt idx="1505">
                  <c:v>7.45E-4</c:v>
                </c:pt>
                <c:pt idx="1506">
                  <c:v>7.0699999999999995E-4</c:v>
                </c:pt>
                <c:pt idx="1507">
                  <c:v>6.7100000000000005E-4</c:v>
                </c:pt>
                <c:pt idx="1508">
                  <c:v>6.3699999999999998E-4</c:v>
                </c:pt>
                <c:pt idx="1509">
                  <c:v>6.0499999999999996E-4</c:v>
                </c:pt>
                <c:pt idx="1510">
                  <c:v>5.7399999999999997E-4</c:v>
                </c:pt>
                <c:pt idx="1511">
                  <c:v>5.44E-4</c:v>
                </c:pt>
                <c:pt idx="1512">
                  <c:v>5.1699999999999999E-4</c:v>
                </c:pt>
                <c:pt idx="1513">
                  <c:v>4.8999999999999998E-4</c:v>
                </c:pt>
                <c:pt idx="1514">
                  <c:v>4.66E-4</c:v>
                </c:pt>
                <c:pt idx="1515">
                  <c:v>4.4299999999999998E-4</c:v>
                </c:pt>
                <c:pt idx="1516">
                  <c:v>4.2099999999999999E-4</c:v>
                </c:pt>
                <c:pt idx="1517">
                  <c:v>4.0099999999999999E-4</c:v>
                </c:pt>
                <c:pt idx="1518">
                  <c:v>3.8299999999999999E-4</c:v>
                </c:pt>
                <c:pt idx="1519">
                  <c:v>3.6600000000000001E-4</c:v>
                </c:pt>
                <c:pt idx="1520">
                  <c:v>3.5100000000000002E-4</c:v>
                </c:pt>
                <c:pt idx="1521">
                  <c:v>3.3799999999999998E-4</c:v>
                </c:pt>
                <c:pt idx="1522">
                  <c:v>3.2600000000000001E-4</c:v>
                </c:pt>
                <c:pt idx="1523">
                  <c:v>3.1599999999999998E-4</c:v>
                </c:pt>
                <c:pt idx="1524">
                  <c:v>3.0699999999999998E-4</c:v>
                </c:pt>
                <c:pt idx="1525">
                  <c:v>2.9999999999999997E-4</c:v>
                </c:pt>
                <c:pt idx="1526">
                  <c:v>2.9399999999999999E-4</c:v>
                </c:pt>
                <c:pt idx="1527">
                  <c:v>2.9E-4</c:v>
                </c:pt>
                <c:pt idx="1528">
                  <c:v>2.8800000000000001E-4</c:v>
                </c:pt>
                <c:pt idx="1529">
                  <c:v>2.8699999999999998E-4</c:v>
                </c:pt>
                <c:pt idx="1530">
                  <c:v>2.8800000000000001E-4</c:v>
                </c:pt>
                <c:pt idx="1531">
                  <c:v>2.9E-4</c:v>
                </c:pt>
                <c:pt idx="1532">
                  <c:v>2.9399999999999999E-4</c:v>
                </c:pt>
                <c:pt idx="1533">
                  <c:v>2.9999999999999997E-4</c:v>
                </c:pt>
                <c:pt idx="1534">
                  <c:v>3.0699999999999998E-4</c:v>
                </c:pt>
                <c:pt idx="1535">
                  <c:v>3.1599999999999998E-4</c:v>
                </c:pt>
                <c:pt idx="1536">
                  <c:v>3.2600000000000001E-4</c:v>
                </c:pt>
                <c:pt idx="1537">
                  <c:v>3.3799999999999998E-4</c:v>
                </c:pt>
                <c:pt idx="1538">
                  <c:v>3.5100000000000002E-4</c:v>
                </c:pt>
                <c:pt idx="1539">
                  <c:v>3.6600000000000001E-4</c:v>
                </c:pt>
                <c:pt idx="1540">
                  <c:v>3.8299999999999999E-4</c:v>
                </c:pt>
                <c:pt idx="1541">
                  <c:v>4.0099999999999999E-4</c:v>
                </c:pt>
                <c:pt idx="1542">
                  <c:v>4.2099999999999999E-4</c:v>
                </c:pt>
                <c:pt idx="1543">
                  <c:v>4.4299999999999998E-4</c:v>
                </c:pt>
                <c:pt idx="1544">
                  <c:v>4.66E-4</c:v>
                </c:pt>
                <c:pt idx="1545">
                  <c:v>4.8999999999999998E-4</c:v>
                </c:pt>
                <c:pt idx="1546">
                  <c:v>5.1599999999999997E-4</c:v>
                </c:pt>
                <c:pt idx="1547">
                  <c:v>5.44E-4</c:v>
                </c:pt>
                <c:pt idx="1548">
                  <c:v>5.7399999999999997E-4</c:v>
                </c:pt>
                <c:pt idx="1549">
                  <c:v>6.0499999999999996E-4</c:v>
                </c:pt>
                <c:pt idx="1550">
                  <c:v>6.3699999999999998E-4</c:v>
                </c:pt>
                <c:pt idx="1551">
                  <c:v>6.7100000000000005E-4</c:v>
                </c:pt>
                <c:pt idx="1552">
                  <c:v>7.0699999999999995E-4</c:v>
                </c:pt>
                <c:pt idx="1553">
                  <c:v>7.45E-4</c:v>
                </c:pt>
                <c:pt idx="1554">
                  <c:v>7.8299999999999995E-4</c:v>
                </c:pt>
                <c:pt idx="1555">
                  <c:v>8.2399999999999997E-4</c:v>
                </c:pt>
                <c:pt idx="1556">
                  <c:v>8.6600000000000002E-4</c:v>
                </c:pt>
                <c:pt idx="1557">
                  <c:v>9.1E-4</c:v>
                </c:pt>
                <c:pt idx="1558">
                  <c:v>9.5500000000000001E-4</c:v>
                </c:pt>
                <c:pt idx="1559">
                  <c:v>1.0020000000000001E-3</c:v>
                </c:pt>
                <c:pt idx="1560">
                  <c:v>1.0499999999999999E-3</c:v>
                </c:pt>
                <c:pt idx="1561">
                  <c:v>1.1000000000000001E-3</c:v>
                </c:pt>
                <c:pt idx="1562">
                  <c:v>1.152E-3</c:v>
                </c:pt>
                <c:pt idx="1563">
                  <c:v>1.2049999999999999E-3</c:v>
                </c:pt>
                <c:pt idx="1564">
                  <c:v>1.152E-3</c:v>
                </c:pt>
                <c:pt idx="1565">
                  <c:v>1.1000000000000001E-3</c:v>
                </c:pt>
                <c:pt idx="1566">
                  <c:v>1.0499999999999999E-3</c:v>
                </c:pt>
                <c:pt idx="1567">
                  <c:v>1.0020000000000001E-3</c:v>
                </c:pt>
                <c:pt idx="1568">
                  <c:v>9.5500000000000001E-4</c:v>
                </c:pt>
                <c:pt idx="1569">
                  <c:v>9.1E-4</c:v>
                </c:pt>
                <c:pt idx="1570">
                  <c:v>8.6600000000000002E-4</c:v>
                </c:pt>
                <c:pt idx="1571">
                  <c:v>8.2399999999999997E-4</c:v>
                </c:pt>
                <c:pt idx="1572">
                  <c:v>7.8299999999999995E-4</c:v>
                </c:pt>
                <c:pt idx="1573">
                  <c:v>7.45E-4</c:v>
                </c:pt>
                <c:pt idx="1574">
                  <c:v>7.0699999999999995E-4</c:v>
                </c:pt>
                <c:pt idx="1575">
                  <c:v>6.7100000000000005E-4</c:v>
                </c:pt>
                <c:pt idx="1576">
                  <c:v>6.3699999999999998E-4</c:v>
                </c:pt>
                <c:pt idx="1577">
                  <c:v>6.0499999999999996E-4</c:v>
                </c:pt>
                <c:pt idx="1578">
                  <c:v>5.7399999999999997E-4</c:v>
                </c:pt>
                <c:pt idx="1579">
                  <c:v>5.44E-4</c:v>
                </c:pt>
                <c:pt idx="1580">
                  <c:v>5.1699999999999999E-4</c:v>
                </c:pt>
                <c:pt idx="1581">
                  <c:v>4.8999999999999998E-4</c:v>
                </c:pt>
                <c:pt idx="1582">
                  <c:v>4.66E-4</c:v>
                </c:pt>
                <c:pt idx="1583">
                  <c:v>4.4299999999999998E-4</c:v>
                </c:pt>
                <c:pt idx="1584">
                  <c:v>4.2099999999999999E-4</c:v>
                </c:pt>
                <c:pt idx="1585">
                  <c:v>4.0099999999999999E-4</c:v>
                </c:pt>
                <c:pt idx="1586">
                  <c:v>3.8299999999999999E-4</c:v>
                </c:pt>
                <c:pt idx="1587">
                  <c:v>3.6600000000000001E-4</c:v>
                </c:pt>
                <c:pt idx="1588">
                  <c:v>3.5100000000000002E-4</c:v>
                </c:pt>
                <c:pt idx="1589">
                  <c:v>3.3799999999999998E-4</c:v>
                </c:pt>
                <c:pt idx="1590">
                  <c:v>3.2600000000000001E-4</c:v>
                </c:pt>
                <c:pt idx="1591">
                  <c:v>3.1599999999999998E-4</c:v>
                </c:pt>
                <c:pt idx="1592">
                  <c:v>3.0699999999999998E-4</c:v>
                </c:pt>
                <c:pt idx="1593">
                  <c:v>2.9999999999999997E-4</c:v>
                </c:pt>
                <c:pt idx="1594">
                  <c:v>2.9399999999999999E-4</c:v>
                </c:pt>
                <c:pt idx="1595">
                  <c:v>2.9E-4</c:v>
                </c:pt>
                <c:pt idx="1596">
                  <c:v>2.8800000000000001E-4</c:v>
                </c:pt>
                <c:pt idx="1597">
                  <c:v>2.8699999999999998E-4</c:v>
                </c:pt>
                <c:pt idx="1598">
                  <c:v>2.8800000000000001E-4</c:v>
                </c:pt>
                <c:pt idx="1599">
                  <c:v>2.9E-4</c:v>
                </c:pt>
                <c:pt idx="1600">
                  <c:v>2.9399999999999999E-4</c:v>
                </c:pt>
                <c:pt idx="1601">
                  <c:v>2.9999999999999997E-4</c:v>
                </c:pt>
                <c:pt idx="1602">
                  <c:v>3.0699999999999998E-4</c:v>
                </c:pt>
                <c:pt idx="1603">
                  <c:v>3.1599999999999998E-4</c:v>
                </c:pt>
                <c:pt idx="1604">
                  <c:v>3.2600000000000001E-4</c:v>
                </c:pt>
                <c:pt idx="1605">
                  <c:v>3.3799999999999998E-4</c:v>
                </c:pt>
                <c:pt idx="1606">
                  <c:v>3.5100000000000002E-4</c:v>
                </c:pt>
                <c:pt idx="1607">
                  <c:v>3.6600000000000001E-4</c:v>
                </c:pt>
                <c:pt idx="1608">
                  <c:v>3.8299999999999999E-4</c:v>
                </c:pt>
                <c:pt idx="1609">
                  <c:v>4.0099999999999999E-4</c:v>
                </c:pt>
                <c:pt idx="1610">
                  <c:v>4.2099999999999999E-4</c:v>
                </c:pt>
                <c:pt idx="1611">
                  <c:v>4.4299999999999998E-4</c:v>
                </c:pt>
                <c:pt idx="1612">
                  <c:v>4.66E-4</c:v>
                </c:pt>
                <c:pt idx="1613">
                  <c:v>4.8999999999999998E-4</c:v>
                </c:pt>
                <c:pt idx="1614">
                  <c:v>5.1699999999999999E-4</c:v>
                </c:pt>
                <c:pt idx="1615">
                  <c:v>5.44E-4</c:v>
                </c:pt>
                <c:pt idx="1616">
                  <c:v>5.7399999999999997E-4</c:v>
                </c:pt>
                <c:pt idx="1617">
                  <c:v>6.0499999999999996E-4</c:v>
                </c:pt>
                <c:pt idx="1618">
                  <c:v>6.3699999999999998E-4</c:v>
                </c:pt>
                <c:pt idx="1619">
                  <c:v>6.7100000000000005E-4</c:v>
                </c:pt>
                <c:pt idx="1620">
                  <c:v>7.0699999999999995E-4</c:v>
                </c:pt>
                <c:pt idx="1621">
                  <c:v>7.45E-4</c:v>
                </c:pt>
                <c:pt idx="1622">
                  <c:v>7.8299999999999995E-4</c:v>
                </c:pt>
                <c:pt idx="1623">
                  <c:v>8.2399999999999997E-4</c:v>
                </c:pt>
                <c:pt idx="1624">
                  <c:v>8.6600000000000002E-4</c:v>
                </c:pt>
                <c:pt idx="1625">
                  <c:v>9.1E-4</c:v>
                </c:pt>
                <c:pt idx="1626">
                  <c:v>9.5500000000000001E-4</c:v>
                </c:pt>
                <c:pt idx="1627">
                  <c:v>1.0020000000000001E-3</c:v>
                </c:pt>
                <c:pt idx="1628">
                  <c:v>1.0499999999999999E-3</c:v>
                </c:pt>
                <c:pt idx="1629">
                  <c:v>1.1000000000000001E-3</c:v>
                </c:pt>
                <c:pt idx="1630">
                  <c:v>1.152E-3</c:v>
                </c:pt>
                <c:pt idx="1631">
                  <c:v>1.2049999999999999E-3</c:v>
                </c:pt>
                <c:pt idx="1632">
                  <c:v>1.152E-3</c:v>
                </c:pt>
                <c:pt idx="1633">
                  <c:v>1.101E-3</c:v>
                </c:pt>
                <c:pt idx="1634">
                  <c:v>1.0499999999999999E-3</c:v>
                </c:pt>
                <c:pt idx="1635">
                  <c:v>1.0020000000000001E-3</c:v>
                </c:pt>
                <c:pt idx="1636">
                  <c:v>9.5500000000000001E-4</c:v>
                </c:pt>
                <c:pt idx="1637">
                  <c:v>9.1E-4</c:v>
                </c:pt>
                <c:pt idx="1638">
                  <c:v>8.6600000000000002E-4</c:v>
                </c:pt>
                <c:pt idx="1639">
                  <c:v>8.2399999999999997E-4</c:v>
                </c:pt>
                <c:pt idx="1640">
                  <c:v>7.8299999999999995E-4</c:v>
                </c:pt>
                <c:pt idx="1641">
                  <c:v>7.45E-4</c:v>
                </c:pt>
                <c:pt idx="1642">
                  <c:v>7.0699999999999995E-4</c:v>
                </c:pt>
                <c:pt idx="1643">
                  <c:v>6.7199999999999996E-4</c:v>
                </c:pt>
                <c:pt idx="1644">
                  <c:v>6.3699999999999998E-4</c:v>
                </c:pt>
                <c:pt idx="1645">
                  <c:v>6.0499999999999996E-4</c:v>
                </c:pt>
                <c:pt idx="1646">
                  <c:v>5.7399999999999997E-4</c:v>
                </c:pt>
                <c:pt idx="1647">
                  <c:v>5.44E-4</c:v>
                </c:pt>
                <c:pt idx="1648">
                  <c:v>5.1699999999999999E-4</c:v>
                </c:pt>
                <c:pt idx="1649">
                  <c:v>4.8999999999999998E-4</c:v>
                </c:pt>
                <c:pt idx="1650">
                  <c:v>4.66E-4</c:v>
                </c:pt>
                <c:pt idx="1651">
                  <c:v>4.4299999999999998E-4</c:v>
                </c:pt>
                <c:pt idx="1652">
                  <c:v>4.2099999999999999E-4</c:v>
                </c:pt>
                <c:pt idx="1653">
                  <c:v>4.0099999999999999E-4</c:v>
                </c:pt>
                <c:pt idx="1654">
                  <c:v>3.8299999999999999E-4</c:v>
                </c:pt>
                <c:pt idx="1655">
                  <c:v>3.6600000000000001E-4</c:v>
                </c:pt>
                <c:pt idx="1656">
                  <c:v>3.5100000000000002E-4</c:v>
                </c:pt>
                <c:pt idx="1657">
                  <c:v>3.3799999999999998E-4</c:v>
                </c:pt>
                <c:pt idx="1658">
                  <c:v>3.2600000000000001E-4</c:v>
                </c:pt>
                <c:pt idx="1659">
                  <c:v>3.1599999999999998E-4</c:v>
                </c:pt>
                <c:pt idx="1660">
                  <c:v>3.0699999999999998E-4</c:v>
                </c:pt>
                <c:pt idx="1661">
                  <c:v>2.9999999999999997E-4</c:v>
                </c:pt>
                <c:pt idx="1662">
                  <c:v>2.9399999999999999E-4</c:v>
                </c:pt>
                <c:pt idx="1663">
                  <c:v>2.9E-4</c:v>
                </c:pt>
                <c:pt idx="1664">
                  <c:v>2.8800000000000001E-4</c:v>
                </c:pt>
                <c:pt idx="1665">
                  <c:v>2.8699999999999998E-4</c:v>
                </c:pt>
                <c:pt idx="1666">
                  <c:v>2.8800000000000001E-4</c:v>
                </c:pt>
                <c:pt idx="1667">
                  <c:v>2.9E-4</c:v>
                </c:pt>
                <c:pt idx="1668">
                  <c:v>2.9399999999999999E-4</c:v>
                </c:pt>
                <c:pt idx="1669">
                  <c:v>2.9999999999999997E-4</c:v>
                </c:pt>
                <c:pt idx="1670">
                  <c:v>3.0699999999999998E-4</c:v>
                </c:pt>
                <c:pt idx="1671">
                  <c:v>3.1599999999999998E-4</c:v>
                </c:pt>
                <c:pt idx="1672">
                  <c:v>3.2600000000000001E-4</c:v>
                </c:pt>
                <c:pt idx="1673">
                  <c:v>3.3799999999999998E-4</c:v>
                </c:pt>
                <c:pt idx="1674">
                  <c:v>3.5100000000000002E-4</c:v>
                </c:pt>
                <c:pt idx="1675">
                  <c:v>3.6600000000000001E-4</c:v>
                </c:pt>
                <c:pt idx="1676">
                  <c:v>3.8299999999999999E-4</c:v>
                </c:pt>
                <c:pt idx="1677">
                  <c:v>4.0099999999999999E-4</c:v>
                </c:pt>
                <c:pt idx="1678">
                  <c:v>4.2099999999999999E-4</c:v>
                </c:pt>
                <c:pt idx="1679">
                  <c:v>4.4299999999999998E-4</c:v>
                </c:pt>
                <c:pt idx="1680">
                  <c:v>4.66E-4</c:v>
                </c:pt>
                <c:pt idx="1681">
                  <c:v>4.8999999999999998E-4</c:v>
                </c:pt>
                <c:pt idx="1682">
                  <c:v>5.1699999999999999E-4</c:v>
                </c:pt>
                <c:pt idx="1683">
                  <c:v>5.44E-4</c:v>
                </c:pt>
                <c:pt idx="1684">
                  <c:v>5.7399999999999997E-4</c:v>
                </c:pt>
                <c:pt idx="1685">
                  <c:v>6.0499999999999996E-4</c:v>
                </c:pt>
                <c:pt idx="1686">
                  <c:v>6.3699999999999998E-4</c:v>
                </c:pt>
                <c:pt idx="1687">
                  <c:v>6.7100000000000005E-4</c:v>
                </c:pt>
                <c:pt idx="1688">
                  <c:v>7.0699999999999995E-4</c:v>
                </c:pt>
                <c:pt idx="1689">
                  <c:v>7.45E-4</c:v>
                </c:pt>
                <c:pt idx="1690">
                  <c:v>7.8399999999999997E-4</c:v>
                </c:pt>
                <c:pt idx="1691">
                  <c:v>8.2399999999999997E-4</c:v>
                </c:pt>
                <c:pt idx="1692">
                  <c:v>8.6600000000000002E-4</c:v>
                </c:pt>
                <c:pt idx="1693">
                  <c:v>9.1E-4</c:v>
                </c:pt>
                <c:pt idx="1694">
                  <c:v>9.5500000000000001E-4</c:v>
                </c:pt>
                <c:pt idx="1695">
                  <c:v>1.0020000000000001E-3</c:v>
                </c:pt>
                <c:pt idx="1696">
                  <c:v>1.0499999999999999E-3</c:v>
                </c:pt>
                <c:pt idx="1697">
                  <c:v>1.1000000000000001E-3</c:v>
                </c:pt>
                <c:pt idx="1698">
                  <c:v>1.152E-3</c:v>
                </c:pt>
                <c:pt idx="1699">
                  <c:v>1.2049999999999999E-3</c:v>
                </c:pt>
                <c:pt idx="1700">
                  <c:v>1.152E-3</c:v>
                </c:pt>
                <c:pt idx="1701">
                  <c:v>1.1000000000000001E-3</c:v>
                </c:pt>
                <c:pt idx="1702">
                  <c:v>1.0499999999999999E-3</c:v>
                </c:pt>
                <c:pt idx="1703">
                  <c:v>1.0020000000000001E-3</c:v>
                </c:pt>
                <c:pt idx="1704">
                  <c:v>9.5500000000000001E-4</c:v>
                </c:pt>
                <c:pt idx="1705">
                  <c:v>9.1E-4</c:v>
                </c:pt>
                <c:pt idx="1706">
                  <c:v>8.6600000000000002E-4</c:v>
                </c:pt>
                <c:pt idx="1707">
                  <c:v>8.2399999999999997E-4</c:v>
                </c:pt>
                <c:pt idx="1708">
                  <c:v>7.8299999999999995E-4</c:v>
                </c:pt>
                <c:pt idx="1709">
                  <c:v>7.45E-4</c:v>
                </c:pt>
                <c:pt idx="1710">
                  <c:v>7.0699999999999995E-4</c:v>
                </c:pt>
                <c:pt idx="1711">
                  <c:v>6.7100000000000005E-4</c:v>
                </c:pt>
                <c:pt idx="1712">
                  <c:v>6.3699999999999998E-4</c:v>
                </c:pt>
                <c:pt idx="1713">
                  <c:v>6.0499999999999996E-4</c:v>
                </c:pt>
                <c:pt idx="1714">
                  <c:v>5.7399999999999997E-4</c:v>
                </c:pt>
                <c:pt idx="1715">
                  <c:v>5.44E-4</c:v>
                </c:pt>
                <c:pt idx="1716">
                  <c:v>5.1699999999999999E-4</c:v>
                </c:pt>
                <c:pt idx="1717">
                  <c:v>4.8999999999999998E-4</c:v>
                </c:pt>
                <c:pt idx="1718">
                  <c:v>4.66E-4</c:v>
                </c:pt>
                <c:pt idx="1719">
                  <c:v>4.4299999999999998E-4</c:v>
                </c:pt>
                <c:pt idx="1720">
                  <c:v>4.2099999999999999E-4</c:v>
                </c:pt>
                <c:pt idx="1721">
                  <c:v>4.0099999999999999E-4</c:v>
                </c:pt>
                <c:pt idx="1722">
                  <c:v>3.8299999999999999E-4</c:v>
                </c:pt>
                <c:pt idx="1723">
                  <c:v>3.6600000000000001E-4</c:v>
                </c:pt>
                <c:pt idx="1724">
                  <c:v>3.5100000000000002E-4</c:v>
                </c:pt>
                <c:pt idx="1725">
                  <c:v>3.3799999999999998E-4</c:v>
                </c:pt>
                <c:pt idx="1726">
                  <c:v>3.2600000000000001E-4</c:v>
                </c:pt>
                <c:pt idx="1727">
                  <c:v>3.1599999999999998E-4</c:v>
                </c:pt>
                <c:pt idx="1728">
                  <c:v>3.0699999999999998E-4</c:v>
                </c:pt>
                <c:pt idx="1729">
                  <c:v>2.9999999999999997E-4</c:v>
                </c:pt>
                <c:pt idx="1730">
                  <c:v>2.9399999999999999E-4</c:v>
                </c:pt>
                <c:pt idx="1731">
                  <c:v>2.9E-4</c:v>
                </c:pt>
                <c:pt idx="1732">
                  <c:v>2.8800000000000001E-4</c:v>
                </c:pt>
                <c:pt idx="1733">
                  <c:v>2.8699999999999998E-4</c:v>
                </c:pt>
                <c:pt idx="1734">
                  <c:v>2.8800000000000001E-4</c:v>
                </c:pt>
                <c:pt idx="1735">
                  <c:v>2.9E-4</c:v>
                </c:pt>
                <c:pt idx="1736">
                  <c:v>2.9399999999999999E-4</c:v>
                </c:pt>
                <c:pt idx="1737">
                  <c:v>2.9999999999999997E-4</c:v>
                </c:pt>
                <c:pt idx="1738">
                  <c:v>3.0699999999999998E-4</c:v>
                </c:pt>
                <c:pt idx="1739">
                  <c:v>3.1599999999999998E-4</c:v>
                </c:pt>
                <c:pt idx="1740">
                  <c:v>3.2600000000000001E-4</c:v>
                </c:pt>
                <c:pt idx="1741">
                  <c:v>3.3799999999999998E-4</c:v>
                </c:pt>
                <c:pt idx="1742">
                  <c:v>3.5100000000000002E-4</c:v>
                </c:pt>
                <c:pt idx="1743">
                  <c:v>3.6600000000000001E-4</c:v>
                </c:pt>
                <c:pt idx="1744">
                  <c:v>3.8299999999999999E-4</c:v>
                </c:pt>
                <c:pt idx="1745">
                  <c:v>4.0099999999999999E-4</c:v>
                </c:pt>
                <c:pt idx="1746">
                  <c:v>4.2099999999999999E-4</c:v>
                </c:pt>
                <c:pt idx="1747">
                  <c:v>4.4299999999999998E-4</c:v>
                </c:pt>
                <c:pt idx="1748">
                  <c:v>4.66E-4</c:v>
                </c:pt>
                <c:pt idx="1749">
                  <c:v>4.8999999999999998E-4</c:v>
                </c:pt>
                <c:pt idx="1750">
                  <c:v>5.1699999999999999E-4</c:v>
                </c:pt>
                <c:pt idx="1751">
                  <c:v>5.44E-4</c:v>
                </c:pt>
                <c:pt idx="1752">
                  <c:v>5.7399999999999997E-4</c:v>
                </c:pt>
                <c:pt idx="1753">
                  <c:v>6.0499999999999996E-4</c:v>
                </c:pt>
                <c:pt idx="1754">
                  <c:v>6.3699999999999998E-4</c:v>
                </c:pt>
                <c:pt idx="1755">
                  <c:v>6.7100000000000005E-4</c:v>
                </c:pt>
                <c:pt idx="1756">
                  <c:v>7.0699999999999995E-4</c:v>
                </c:pt>
                <c:pt idx="1757">
                  <c:v>7.45E-4</c:v>
                </c:pt>
                <c:pt idx="1758">
                  <c:v>7.8299999999999995E-4</c:v>
                </c:pt>
                <c:pt idx="1759">
                  <c:v>8.2399999999999997E-4</c:v>
                </c:pt>
                <c:pt idx="1760">
                  <c:v>8.6600000000000002E-4</c:v>
                </c:pt>
                <c:pt idx="1761">
                  <c:v>9.1E-4</c:v>
                </c:pt>
                <c:pt idx="1762">
                  <c:v>9.5500000000000001E-4</c:v>
                </c:pt>
                <c:pt idx="1763">
                  <c:v>1.0020000000000001E-3</c:v>
                </c:pt>
                <c:pt idx="1764">
                  <c:v>1.0499999999999999E-3</c:v>
                </c:pt>
                <c:pt idx="1765">
                  <c:v>1.1000000000000001E-3</c:v>
                </c:pt>
                <c:pt idx="1766">
                  <c:v>1.152E-3</c:v>
                </c:pt>
                <c:pt idx="1767">
                  <c:v>1.2049999999999999E-3</c:v>
                </c:pt>
                <c:pt idx="1768">
                  <c:v>1.1559999999999999E-3</c:v>
                </c:pt>
                <c:pt idx="1769">
                  <c:v>1.108E-3</c:v>
                </c:pt>
                <c:pt idx="1770">
                  <c:v>1.062E-3</c:v>
                </c:pt>
                <c:pt idx="1771">
                  <c:v>1.018E-3</c:v>
                </c:pt>
                <c:pt idx="1772">
                  <c:v>9.7499999999999996E-4</c:v>
                </c:pt>
                <c:pt idx="1773">
                  <c:v>9.3400000000000004E-4</c:v>
                </c:pt>
                <c:pt idx="1774">
                  <c:v>8.9400000000000005E-4</c:v>
                </c:pt>
                <c:pt idx="1775">
                  <c:v>8.5599999999999999E-4</c:v>
                </c:pt>
                <c:pt idx="1776">
                  <c:v>8.1899999999999996E-4</c:v>
                </c:pt>
                <c:pt idx="1777">
                  <c:v>7.8399999999999997E-4</c:v>
                </c:pt>
                <c:pt idx="1778">
                  <c:v>7.5100000000000004E-4</c:v>
                </c:pt>
                <c:pt idx="1779">
                  <c:v>7.1900000000000002E-4</c:v>
                </c:pt>
                <c:pt idx="1780">
                  <c:v>6.8900000000000005E-4</c:v>
                </c:pt>
                <c:pt idx="1781">
                  <c:v>6.6E-4</c:v>
                </c:pt>
                <c:pt idx="1782">
                  <c:v>6.3299999999999999E-4</c:v>
                </c:pt>
                <c:pt idx="1783">
                  <c:v>6.0800000000000003E-4</c:v>
                </c:pt>
                <c:pt idx="1784">
                  <c:v>5.8399999999999999E-4</c:v>
                </c:pt>
                <c:pt idx="1785">
                  <c:v>5.62E-4</c:v>
                </c:pt>
                <c:pt idx="1786">
                  <c:v>5.4100000000000003E-4</c:v>
                </c:pt>
                <c:pt idx="1787">
                  <c:v>5.22E-4</c:v>
                </c:pt>
                <c:pt idx="1788">
                  <c:v>5.0500000000000002E-4</c:v>
                </c:pt>
                <c:pt idx="1789">
                  <c:v>4.8899999999999996E-4</c:v>
                </c:pt>
                <c:pt idx="1790">
                  <c:v>4.7399999999999997E-4</c:v>
                </c:pt>
                <c:pt idx="1791">
                  <c:v>4.6200000000000001E-4</c:v>
                </c:pt>
                <c:pt idx="1792">
                  <c:v>4.5100000000000001E-4</c:v>
                </c:pt>
                <c:pt idx="1793">
                  <c:v>4.4099999999999999E-4</c:v>
                </c:pt>
                <c:pt idx="1794">
                  <c:v>4.3300000000000001E-4</c:v>
                </c:pt>
                <c:pt idx="1795">
                  <c:v>4.2700000000000002E-4</c:v>
                </c:pt>
                <c:pt idx="1796">
                  <c:v>4.2200000000000001E-4</c:v>
                </c:pt>
                <c:pt idx="1797">
                  <c:v>4.1899999999999999E-4</c:v>
                </c:pt>
                <c:pt idx="1798">
                  <c:v>4.17E-4</c:v>
                </c:pt>
                <c:pt idx="1799">
                  <c:v>4.17E-4</c:v>
                </c:pt>
                <c:pt idx="1800">
                  <c:v>4.1899999999999999E-4</c:v>
                </c:pt>
                <c:pt idx="1801">
                  <c:v>4.2200000000000001E-4</c:v>
                </c:pt>
                <c:pt idx="1802">
                  <c:v>4.2700000000000002E-4</c:v>
                </c:pt>
                <c:pt idx="1803">
                  <c:v>4.3300000000000001E-4</c:v>
                </c:pt>
                <c:pt idx="1804">
                  <c:v>4.4099999999999999E-4</c:v>
                </c:pt>
                <c:pt idx="1805">
                  <c:v>4.5100000000000001E-4</c:v>
                </c:pt>
                <c:pt idx="1806">
                  <c:v>4.6200000000000001E-4</c:v>
                </c:pt>
                <c:pt idx="1807">
                  <c:v>4.7399999999999997E-4</c:v>
                </c:pt>
                <c:pt idx="1808">
                  <c:v>4.8899999999999996E-4</c:v>
                </c:pt>
                <c:pt idx="1809">
                  <c:v>5.0500000000000002E-4</c:v>
                </c:pt>
                <c:pt idx="1810">
                  <c:v>5.22E-4</c:v>
                </c:pt>
                <c:pt idx="1811">
                  <c:v>5.4100000000000003E-4</c:v>
                </c:pt>
                <c:pt idx="1812">
                  <c:v>5.62E-4</c:v>
                </c:pt>
                <c:pt idx="1813">
                  <c:v>5.8399999999999999E-4</c:v>
                </c:pt>
                <c:pt idx="1814">
                  <c:v>6.0800000000000003E-4</c:v>
                </c:pt>
                <c:pt idx="1815">
                  <c:v>6.3299999999999999E-4</c:v>
                </c:pt>
                <c:pt idx="1816">
                  <c:v>6.6E-4</c:v>
                </c:pt>
                <c:pt idx="1817">
                  <c:v>6.8900000000000005E-4</c:v>
                </c:pt>
                <c:pt idx="1818">
                  <c:v>7.1900000000000002E-4</c:v>
                </c:pt>
                <c:pt idx="1819">
                  <c:v>7.5100000000000004E-4</c:v>
                </c:pt>
                <c:pt idx="1820">
                  <c:v>7.8399999999999997E-4</c:v>
                </c:pt>
                <c:pt idx="1821">
                  <c:v>8.1899999999999996E-4</c:v>
                </c:pt>
                <c:pt idx="1822">
                  <c:v>8.5599999999999999E-4</c:v>
                </c:pt>
                <c:pt idx="1823">
                  <c:v>8.9400000000000005E-4</c:v>
                </c:pt>
                <c:pt idx="1824">
                  <c:v>9.3400000000000004E-4</c:v>
                </c:pt>
                <c:pt idx="1825">
                  <c:v>9.7499999999999996E-4</c:v>
                </c:pt>
                <c:pt idx="1826">
                  <c:v>1.018E-3</c:v>
                </c:pt>
                <c:pt idx="1827">
                  <c:v>1.062E-3</c:v>
                </c:pt>
                <c:pt idx="1828">
                  <c:v>1.108E-3</c:v>
                </c:pt>
                <c:pt idx="1829">
                  <c:v>1.1559999999999999E-3</c:v>
                </c:pt>
                <c:pt idx="1830">
                  <c:v>1.2049999999999999E-3</c:v>
                </c:pt>
                <c:pt idx="1831">
                  <c:v>1.2470000000000001E-3</c:v>
                </c:pt>
                <c:pt idx="1832">
                  <c:v>1.291E-3</c:v>
                </c:pt>
                <c:pt idx="1833">
                  <c:v>1.3359999999999999E-3</c:v>
                </c:pt>
                <c:pt idx="1834">
                  <c:v>1.377E-3</c:v>
                </c:pt>
                <c:pt idx="1835">
                  <c:v>1.4189999999999999E-3</c:v>
                </c:pt>
                <c:pt idx="1836">
                  <c:v>1.371E-3</c:v>
                </c:pt>
                <c:pt idx="1837">
                  <c:v>1.325E-3</c:v>
                </c:pt>
                <c:pt idx="1838">
                  <c:v>1.281E-3</c:v>
                </c:pt>
                <c:pt idx="1839">
                  <c:v>1.238E-3</c:v>
                </c:pt>
                <c:pt idx="1840">
                  <c:v>1.1969999999999999E-3</c:v>
                </c:pt>
                <c:pt idx="1841">
                  <c:v>1.157E-3</c:v>
                </c:pt>
                <c:pt idx="1842">
                  <c:v>1.119E-3</c:v>
                </c:pt>
                <c:pt idx="1843">
                  <c:v>1.083E-3</c:v>
                </c:pt>
                <c:pt idx="1844">
                  <c:v>1.0480000000000001E-3</c:v>
                </c:pt>
                <c:pt idx="1845">
                  <c:v>1.0150000000000001E-3</c:v>
                </c:pt>
                <c:pt idx="1846">
                  <c:v>9.8299999999999993E-4</c:v>
                </c:pt>
                <c:pt idx="1847">
                  <c:v>9.5299999999999996E-4</c:v>
                </c:pt>
                <c:pt idx="1848">
                  <c:v>9.2500000000000004E-4</c:v>
                </c:pt>
                <c:pt idx="1849">
                  <c:v>8.9800000000000004E-4</c:v>
                </c:pt>
                <c:pt idx="1850">
                  <c:v>8.7299999999999997E-4</c:v>
                </c:pt>
                <c:pt idx="1851">
                  <c:v>8.4900000000000004E-4</c:v>
                </c:pt>
                <c:pt idx="1852">
                  <c:v>8.2700000000000004E-4</c:v>
                </c:pt>
                <c:pt idx="1853">
                  <c:v>8.0699999999999999E-4</c:v>
                </c:pt>
                <c:pt idx="1854">
                  <c:v>7.8799999999999996E-4</c:v>
                </c:pt>
                <c:pt idx="1855">
                  <c:v>7.6999999999999996E-4</c:v>
                </c:pt>
                <c:pt idx="1856">
                  <c:v>7.5500000000000003E-4</c:v>
                </c:pt>
                <c:pt idx="1857">
                  <c:v>7.4100000000000001E-4</c:v>
                </c:pt>
                <c:pt idx="1858">
                  <c:v>7.2800000000000002E-4</c:v>
                </c:pt>
                <c:pt idx="1859">
                  <c:v>7.1699999999999997E-4</c:v>
                </c:pt>
                <c:pt idx="1860">
                  <c:v>7.0799999999999997E-4</c:v>
                </c:pt>
                <c:pt idx="1861">
                  <c:v>6.9999999999999999E-4</c:v>
                </c:pt>
                <c:pt idx="1862">
                  <c:v>6.9399999999999996E-4</c:v>
                </c:pt>
                <c:pt idx="1863">
                  <c:v>6.8900000000000005E-4</c:v>
                </c:pt>
                <c:pt idx="1864">
                  <c:v>6.8599999999999998E-4</c:v>
                </c:pt>
                <c:pt idx="1865">
                  <c:v>6.8499999999999995E-4</c:v>
                </c:pt>
                <c:pt idx="1866">
                  <c:v>6.8499999999999995E-4</c:v>
                </c:pt>
                <c:pt idx="1867">
                  <c:v>6.87E-4</c:v>
                </c:pt>
                <c:pt idx="1868">
                  <c:v>6.8999999999999997E-4</c:v>
                </c:pt>
                <c:pt idx="1869">
                  <c:v>6.9499999999999998E-4</c:v>
                </c:pt>
                <c:pt idx="1870">
                  <c:v>7.0100000000000002E-4</c:v>
                </c:pt>
                <c:pt idx="1871">
                  <c:v>7.1000000000000002E-4</c:v>
                </c:pt>
                <c:pt idx="1872">
                  <c:v>7.1900000000000002E-4</c:v>
                </c:pt>
                <c:pt idx="1873">
                  <c:v>7.3099999999999999E-4</c:v>
                </c:pt>
                <c:pt idx="1874">
                  <c:v>7.4299999999999995E-4</c:v>
                </c:pt>
                <c:pt idx="1875">
                  <c:v>7.5799999999999999E-4</c:v>
                </c:pt>
                <c:pt idx="1876">
                  <c:v>7.7399999999999995E-4</c:v>
                </c:pt>
                <c:pt idx="1877">
                  <c:v>7.9199999999999995E-4</c:v>
                </c:pt>
                <c:pt idx="1878">
                  <c:v>8.1099999999999998E-4</c:v>
                </c:pt>
                <c:pt idx="1879">
                  <c:v>8.3199999999999995E-4</c:v>
                </c:pt>
                <c:pt idx="1880">
                  <c:v>8.5400000000000005E-4</c:v>
                </c:pt>
                <c:pt idx="1881">
                  <c:v>8.7799999999999998E-4</c:v>
                </c:pt>
                <c:pt idx="1882">
                  <c:v>9.0399999999999996E-4</c:v>
                </c:pt>
                <c:pt idx="1883">
                  <c:v>9.3099999999999997E-4</c:v>
                </c:pt>
                <c:pt idx="1884">
                  <c:v>9.6000000000000002E-4</c:v>
                </c:pt>
                <c:pt idx="1885">
                  <c:v>9.8999999999999999E-4</c:v>
                </c:pt>
                <c:pt idx="1886">
                  <c:v>1.0219999999999999E-3</c:v>
                </c:pt>
                <c:pt idx="1887">
                  <c:v>1.0549999999999999E-3</c:v>
                </c:pt>
                <c:pt idx="1888">
                  <c:v>1.09E-3</c:v>
                </c:pt>
                <c:pt idx="1889">
                  <c:v>1.127E-3</c:v>
                </c:pt>
                <c:pt idx="1890">
                  <c:v>1.165E-3</c:v>
                </c:pt>
                <c:pt idx="1891">
                  <c:v>1.2049999999999999E-3</c:v>
                </c:pt>
                <c:pt idx="1892">
                  <c:v>1.2310000000000001E-3</c:v>
                </c:pt>
                <c:pt idx="1893">
                  <c:v>1.2589999999999999E-3</c:v>
                </c:pt>
                <c:pt idx="1894">
                  <c:v>1.2880000000000001E-3</c:v>
                </c:pt>
                <c:pt idx="1895">
                  <c:v>1.3190000000000001E-3</c:v>
                </c:pt>
                <c:pt idx="1896">
                  <c:v>1.3519999999999999E-3</c:v>
                </c:pt>
                <c:pt idx="1897">
                  <c:v>1.3780000000000001E-3</c:v>
                </c:pt>
                <c:pt idx="1898">
                  <c:v>1.405E-3</c:v>
                </c:pt>
                <c:pt idx="1899">
                  <c:v>1.4339999999999999E-3</c:v>
                </c:pt>
                <c:pt idx="1900">
                  <c:v>1.464E-3</c:v>
                </c:pt>
                <c:pt idx="1901">
                  <c:v>1.4970000000000001E-3</c:v>
                </c:pt>
                <c:pt idx="1902">
                  <c:v>1.518E-3</c:v>
                </c:pt>
                <c:pt idx="1903">
                  <c:v>1.5410000000000001E-3</c:v>
                </c:pt>
                <c:pt idx="1904">
                  <c:v>1.488E-3</c:v>
                </c:pt>
                <c:pt idx="1905">
                  <c:v>1.4369999999999999E-3</c:v>
                </c:pt>
                <c:pt idx="1906">
                  <c:v>1.387E-3</c:v>
                </c:pt>
                <c:pt idx="1907">
                  <c:v>1.3389999999999999E-3</c:v>
                </c:pt>
                <c:pt idx="1908">
                  <c:v>1.2930000000000001E-3</c:v>
                </c:pt>
                <c:pt idx="1909">
                  <c:v>1.248E-3</c:v>
                </c:pt>
                <c:pt idx="1910">
                  <c:v>1.2049999999999999E-3</c:v>
                </c:pt>
                <c:pt idx="1911">
                  <c:v>1.163E-3</c:v>
                </c:pt>
                <c:pt idx="1912">
                  <c:v>1.1230000000000001E-3</c:v>
                </c:pt>
                <c:pt idx="1913">
                  <c:v>1.085E-3</c:v>
                </c:pt>
                <c:pt idx="1914">
                  <c:v>1.0480000000000001E-3</c:v>
                </c:pt>
                <c:pt idx="1915">
                  <c:v>1.013E-3</c:v>
                </c:pt>
                <c:pt idx="1916">
                  <c:v>9.7900000000000005E-4</c:v>
                </c:pt>
                <c:pt idx="1917">
                  <c:v>9.4700000000000003E-4</c:v>
                </c:pt>
                <c:pt idx="1918">
                  <c:v>9.1699999999999995E-4</c:v>
                </c:pt>
                <c:pt idx="1919">
                  <c:v>8.8800000000000001E-4</c:v>
                </c:pt>
                <c:pt idx="1920">
                  <c:v>8.5999999999999998E-4</c:v>
                </c:pt>
                <c:pt idx="1921">
                  <c:v>8.3500000000000002E-4</c:v>
                </c:pt>
                <c:pt idx="1922">
                  <c:v>8.1099999999999998E-4</c:v>
                </c:pt>
                <c:pt idx="1923">
                  <c:v>7.8799999999999996E-4</c:v>
                </c:pt>
                <c:pt idx="1924">
                  <c:v>7.67E-4</c:v>
                </c:pt>
                <c:pt idx="1925">
                  <c:v>7.4799999999999997E-4</c:v>
                </c:pt>
                <c:pt idx="1926">
                  <c:v>7.2999999999999996E-4</c:v>
                </c:pt>
                <c:pt idx="1927">
                  <c:v>7.1400000000000001E-4</c:v>
                </c:pt>
                <c:pt idx="1928">
                  <c:v>6.9899999999999997E-4</c:v>
                </c:pt>
                <c:pt idx="1929">
                  <c:v>6.8599999999999998E-4</c:v>
                </c:pt>
                <c:pt idx="1930">
                  <c:v>6.7500000000000004E-4</c:v>
                </c:pt>
                <c:pt idx="1931">
                  <c:v>6.6500000000000001E-4</c:v>
                </c:pt>
                <c:pt idx="1932">
                  <c:v>6.5700000000000003E-4</c:v>
                </c:pt>
                <c:pt idx="1933">
                  <c:v>6.4999999999999997E-4</c:v>
                </c:pt>
                <c:pt idx="1934">
                  <c:v>6.4499999999999996E-4</c:v>
                </c:pt>
                <c:pt idx="1935">
                  <c:v>6.4199999999999999E-4</c:v>
                </c:pt>
                <c:pt idx="1936">
                  <c:v>6.4000000000000005E-4</c:v>
                </c:pt>
                <c:pt idx="1937">
                  <c:v>6.3900000000000003E-4</c:v>
                </c:pt>
                <c:pt idx="1938">
                  <c:v>6.4099999999999997E-4</c:v>
                </c:pt>
                <c:pt idx="1939">
                  <c:v>6.4400000000000004E-4</c:v>
                </c:pt>
                <c:pt idx="1940">
                  <c:v>6.4800000000000003E-4</c:v>
                </c:pt>
                <c:pt idx="1941">
                  <c:v>6.5399999999999996E-4</c:v>
                </c:pt>
                <c:pt idx="1942">
                  <c:v>6.6200000000000005E-4</c:v>
                </c:pt>
                <c:pt idx="1943">
                  <c:v>6.7100000000000005E-4</c:v>
                </c:pt>
                <c:pt idx="1944">
                  <c:v>6.8199999999999999E-4</c:v>
                </c:pt>
                <c:pt idx="1945">
                  <c:v>6.9399999999999996E-4</c:v>
                </c:pt>
                <c:pt idx="1946">
                  <c:v>7.0799999999999997E-4</c:v>
                </c:pt>
                <c:pt idx="1947">
                  <c:v>7.2400000000000003E-4</c:v>
                </c:pt>
                <c:pt idx="1948">
                  <c:v>7.4100000000000001E-4</c:v>
                </c:pt>
                <c:pt idx="1949">
                  <c:v>7.6000000000000004E-4</c:v>
                </c:pt>
                <c:pt idx="1950">
                  <c:v>7.7999999999999999E-4</c:v>
                </c:pt>
                <c:pt idx="1951">
                  <c:v>8.0199999999999998E-4</c:v>
                </c:pt>
                <c:pt idx="1952">
                  <c:v>8.2600000000000002E-4</c:v>
                </c:pt>
                <c:pt idx="1953">
                  <c:v>8.5099999999999998E-4</c:v>
                </c:pt>
                <c:pt idx="1954">
                  <c:v>8.7799999999999998E-4</c:v>
                </c:pt>
                <c:pt idx="1955">
                  <c:v>9.0600000000000001E-4</c:v>
                </c:pt>
                <c:pt idx="1956">
                  <c:v>9.3599999999999998E-4</c:v>
                </c:pt>
                <c:pt idx="1957">
                  <c:v>9.6699999999999998E-4</c:v>
                </c:pt>
                <c:pt idx="1958">
                  <c:v>9.8299999999999993E-4</c:v>
                </c:pt>
                <c:pt idx="1959">
                  <c:v>1E-3</c:v>
                </c:pt>
                <c:pt idx="1960">
                  <c:v>1.018E-3</c:v>
                </c:pt>
                <c:pt idx="1961">
                  <c:v>1.0380000000000001E-3</c:v>
                </c:pt>
                <c:pt idx="1962">
                  <c:v>1.06E-3</c:v>
                </c:pt>
                <c:pt idx="1963">
                  <c:v>1.083E-3</c:v>
                </c:pt>
                <c:pt idx="1964">
                  <c:v>1.108E-3</c:v>
                </c:pt>
                <c:pt idx="1965">
                  <c:v>1.119E-3</c:v>
                </c:pt>
                <c:pt idx="1966">
                  <c:v>1.132E-3</c:v>
                </c:pt>
                <c:pt idx="1967">
                  <c:v>1.1460000000000001E-3</c:v>
                </c:pt>
                <c:pt idx="1968">
                  <c:v>1.1620000000000001E-3</c:v>
                </c:pt>
                <c:pt idx="1969">
                  <c:v>1.1789999999999999E-3</c:v>
                </c:pt>
                <c:pt idx="1970">
                  <c:v>1.1919999999999999E-3</c:v>
                </c:pt>
                <c:pt idx="1971">
                  <c:v>1.2049999999999999E-3</c:v>
                </c:pt>
                <c:pt idx="1972">
                  <c:v>1.1620000000000001E-3</c:v>
                </c:pt>
                <c:pt idx="1973">
                  <c:v>1.1199999999999999E-3</c:v>
                </c:pt>
                <c:pt idx="1974">
                  <c:v>1.08E-3</c:v>
                </c:pt>
                <c:pt idx="1975">
                  <c:v>1.041E-3</c:v>
                </c:pt>
                <c:pt idx="1976">
                  <c:v>1.0039999999999999E-3</c:v>
                </c:pt>
                <c:pt idx="1977">
                  <c:v>9.6900000000000003E-4</c:v>
                </c:pt>
                <c:pt idx="1978">
                  <c:v>9.3499999999999996E-4</c:v>
                </c:pt>
                <c:pt idx="1979">
                  <c:v>9.0300000000000005E-4</c:v>
                </c:pt>
                <c:pt idx="1980">
                  <c:v>8.7200000000000005E-4</c:v>
                </c:pt>
                <c:pt idx="1981">
                  <c:v>8.43E-4</c:v>
                </c:pt>
                <c:pt idx="1982">
                  <c:v>8.1599999999999999E-4</c:v>
                </c:pt>
                <c:pt idx="1983">
                  <c:v>7.9000000000000001E-4</c:v>
                </c:pt>
                <c:pt idx="1984">
                  <c:v>7.6599999999999997E-4</c:v>
                </c:pt>
                <c:pt idx="1985">
                  <c:v>7.4299999999999995E-4</c:v>
                </c:pt>
                <c:pt idx="1986">
                  <c:v>7.2199999999999999E-4</c:v>
                </c:pt>
                <c:pt idx="1987">
                  <c:v>7.0200000000000004E-4</c:v>
                </c:pt>
                <c:pt idx="1988">
                  <c:v>6.8400000000000004E-4</c:v>
                </c:pt>
                <c:pt idx="1989">
                  <c:v>6.6799999999999997E-4</c:v>
                </c:pt>
                <c:pt idx="1990">
                  <c:v>6.5300000000000004E-4</c:v>
                </c:pt>
                <c:pt idx="1991">
                  <c:v>6.4000000000000005E-4</c:v>
                </c:pt>
                <c:pt idx="1992">
                  <c:v>6.29E-4</c:v>
                </c:pt>
                <c:pt idx="1993">
                  <c:v>6.1899999999999998E-4</c:v>
                </c:pt>
                <c:pt idx="1994">
                  <c:v>6.0999999999999997E-4</c:v>
                </c:pt>
                <c:pt idx="1995">
                  <c:v>6.0300000000000002E-4</c:v>
                </c:pt>
                <c:pt idx="1996">
                  <c:v>5.9800000000000001E-4</c:v>
                </c:pt>
                <c:pt idx="1997">
                  <c:v>5.9400000000000002E-4</c:v>
                </c:pt>
                <c:pt idx="1998">
                  <c:v>5.9199999999999997E-4</c:v>
                </c:pt>
                <c:pt idx="1999">
                  <c:v>5.9199999999999997E-4</c:v>
                </c:pt>
                <c:pt idx="2000">
                  <c:v>5.9299999999999999E-4</c:v>
                </c:pt>
                <c:pt idx="2001">
                  <c:v>5.9599999999999996E-4</c:v>
                </c:pt>
                <c:pt idx="2002">
                  <c:v>5.9999999999999995E-4</c:v>
                </c:pt>
                <c:pt idx="2003">
                  <c:v>6.0599999999999998E-4</c:v>
                </c:pt>
                <c:pt idx="2004">
                  <c:v>6.1399999999999996E-4</c:v>
                </c:pt>
                <c:pt idx="2005">
                  <c:v>6.2299999999999996E-4</c:v>
                </c:pt>
                <c:pt idx="2006">
                  <c:v>6.3299999999999999E-4</c:v>
                </c:pt>
                <c:pt idx="2007">
                  <c:v>6.4599999999999998E-4</c:v>
                </c:pt>
                <c:pt idx="2008">
                  <c:v>6.5899999999999997E-4</c:v>
                </c:pt>
                <c:pt idx="2009">
                  <c:v>6.7500000000000004E-4</c:v>
                </c:pt>
                <c:pt idx="2010">
                  <c:v>6.9200000000000002E-4</c:v>
                </c:pt>
                <c:pt idx="2011">
                  <c:v>7.1000000000000002E-4</c:v>
                </c:pt>
                <c:pt idx="2012">
                  <c:v>7.3099999999999999E-4</c:v>
                </c:pt>
                <c:pt idx="2013">
                  <c:v>7.5199999999999996E-4</c:v>
                </c:pt>
                <c:pt idx="2014">
                  <c:v>7.76E-4</c:v>
                </c:pt>
                <c:pt idx="2015">
                  <c:v>8.0099999999999995E-4</c:v>
                </c:pt>
                <c:pt idx="2016">
                  <c:v>8.2700000000000004E-4</c:v>
                </c:pt>
                <c:pt idx="2017">
                  <c:v>8.5499999999999997E-4</c:v>
                </c:pt>
                <c:pt idx="2018">
                  <c:v>8.8500000000000004E-4</c:v>
                </c:pt>
                <c:pt idx="2019">
                  <c:v>9.1699999999999995E-4</c:v>
                </c:pt>
                <c:pt idx="2020">
                  <c:v>9.2599999999999996E-4</c:v>
                </c:pt>
                <c:pt idx="2021">
                  <c:v>9.3700000000000001E-4</c:v>
                </c:pt>
                <c:pt idx="2022">
                  <c:v>9.4899999999999997E-4</c:v>
                </c:pt>
                <c:pt idx="2023">
                  <c:v>9.6299999999999999E-4</c:v>
                </c:pt>
                <c:pt idx="2024">
                  <c:v>9.7900000000000005E-4</c:v>
                </c:pt>
                <c:pt idx="2025">
                  <c:v>9.9599999999999992E-4</c:v>
                </c:pt>
                <c:pt idx="2026">
                  <c:v>1.0059999999999999E-3</c:v>
                </c:pt>
                <c:pt idx="2027">
                  <c:v>1.0169999999999999E-3</c:v>
                </c:pt>
                <c:pt idx="2028">
                  <c:v>1.0300000000000001E-3</c:v>
                </c:pt>
                <c:pt idx="2029">
                  <c:v>1.044E-3</c:v>
                </c:pt>
                <c:pt idx="2030">
                  <c:v>1.06E-3</c:v>
                </c:pt>
                <c:pt idx="2031">
                  <c:v>1.078E-3</c:v>
                </c:pt>
                <c:pt idx="2032">
                  <c:v>1.0889999999999999E-3</c:v>
                </c:pt>
                <c:pt idx="2033">
                  <c:v>1.1019999999999999E-3</c:v>
                </c:pt>
                <c:pt idx="2034">
                  <c:v>1.1169999999999999E-3</c:v>
                </c:pt>
                <c:pt idx="2035">
                  <c:v>1.1329999999999999E-3</c:v>
                </c:pt>
                <c:pt idx="2036">
                  <c:v>1.15E-3</c:v>
                </c:pt>
                <c:pt idx="2037">
                  <c:v>1.1670000000000001E-3</c:v>
                </c:pt>
                <c:pt idx="2038">
                  <c:v>1.186E-3</c:v>
                </c:pt>
                <c:pt idx="2039">
                  <c:v>1.2049999999999999E-3</c:v>
                </c:pt>
                <c:pt idx="2040">
                  <c:v>1.1689999999999999E-3</c:v>
                </c:pt>
                <c:pt idx="2041">
                  <c:v>1.1329999999999999E-3</c:v>
                </c:pt>
                <c:pt idx="2042">
                  <c:v>1.1000000000000001E-3</c:v>
                </c:pt>
                <c:pt idx="2043">
                  <c:v>1.0679999999999999E-3</c:v>
                </c:pt>
                <c:pt idx="2044">
                  <c:v>1.0369999999999999E-3</c:v>
                </c:pt>
                <c:pt idx="2045">
                  <c:v>1.008E-3</c:v>
                </c:pt>
                <c:pt idx="2046">
                  <c:v>9.810000000000001E-4</c:v>
                </c:pt>
                <c:pt idx="2047">
                  <c:v>9.5500000000000001E-4</c:v>
                </c:pt>
                <c:pt idx="2048">
                  <c:v>9.3099999999999997E-4</c:v>
                </c:pt>
                <c:pt idx="2049">
                  <c:v>9.0899999999999998E-4</c:v>
                </c:pt>
                <c:pt idx="2050">
                  <c:v>8.8800000000000001E-4</c:v>
                </c:pt>
                <c:pt idx="2051">
                  <c:v>8.6899999999999998E-4</c:v>
                </c:pt>
                <c:pt idx="2052">
                  <c:v>8.5099999999999998E-4</c:v>
                </c:pt>
                <c:pt idx="2053">
                  <c:v>8.3500000000000002E-4</c:v>
                </c:pt>
                <c:pt idx="2054">
                  <c:v>8.1999999999999998E-4</c:v>
                </c:pt>
                <c:pt idx="2055">
                  <c:v>8.0699999999999999E-4</c:v>
                </c:pt>
                <c:pt idx="2056">
                  <c:v>7.9600000000000005E-4</c:v>
                </c:pt>
                <c:pt idx="2057">
                  <c:v>7.8600000000000002E-4</c:v>
                </c:pt>
                <c:pt idx="2058">
                  <c:v>7.7800000000000005E-4</c:v>
                </c:pt>
                <c:pt idx="2059">
                  <c:v>7.7099999999999998E-4</c:v>
                </c:pt>
                <c:pt idx="2060">
                  <c:v>7.6599999999999997E-4</c:v>
                </c:pt>
                <c:pt idx="2061">
                  <c:v>7.6300000000000001E-4</c:v>
                </c:pt>
                <c:pt idx="2062">
                  <c:v>7.6099999999999996E-4</c:v>
                </c:pt>
                <c:pt idx="2063">
                  <c:v>7.6099999999999996E-4</c:v>
                </c:pt>
                <c:pt idx="2064">
                  <c:v>7.6199999999999998E-4</c:v>
                </c:pt>
                <c:pt idx="2065">
                  <c:v>7.6499999999999995E-4</c:v>
                </c:pt>
                <c:pt idx="2066">
                  <c:v>7.6999999999999996E-4</c:v>
                </c:pt>
                <c:pt idx="2067">
                  <c:v>7.76E-4</c:v>
                </c:pt>
                <c:pt idx="2068">
                  <c:v>7.8299999999999995E-4</c:v>
                </c:pt>
                <c:pt idx="2069">
                  <c:v>7.9299999999999998E-4</c:v>
                </c:pt>
                <c:pt idx="2070">
                  <c:v>8.0400000000000003E-4</c:v>
                </c:pt>
                <c:pt idx="2071">
                  <c:v>8.1599999999999999E-4</c:v>
                </c:pt>
                <c:pt idx="2072">
                  <c:v>8.3000000000000001E-4</c:v>
                </c:pt>
                <c:pt idx="2073">
                  <c:v>8.4599999999999996E-4</c:v>
                </c:pt>
                <c:pt idx="2074">
                  <c:v>8.6300000000000005E-4</c:v>
                </c:pt>
                <c:pt idx="2075">
                  <c:v>8.8199999999999997E-4</c:v>
                </c:pt>
                <c:pt idx="2076">
                  <c:v>9.0200000000000002E-4</c:v>
                </c:pt>
                <c:pt idx="2077">
                  <c:v>9.2400000000000002E-4</c:v>
                </c:pt>
                <c:pt idx="2078">
                  <c:v>9.4799999999999995E-4</c:v>
                </c:pt>
                <c:pt idx="2079">
                  <c:v>9.7300000000000002E-4</c:v>
                </c:pt>
                <c:pt idx="2080">
                  <c:v>9.8400000000000007E-4</c:v>
                </c:pt>
                <c:pt idx="2081">
                  <c:v>9.9599999999999992E-4</c:v>
                </c:pt>
                <c:pt idx="2082">
                  <c:v>1.01E-3</c:v>
                </c:pt>
                <c:pt idx="2083">
                  <c:v>1.026E-3</c:v>
                </c:pt>
                <c:pt idx="2084">
                  <c:v>1.0430000000000001E-3</c:v>
                </c:pt>
                <c:pt idx="2085">
                  <c:v>1.054E-3</c:v>
                </c:pt>
                <c:pt idx="2086">
                  <c:v>1.0660000000000001E-3</c:v>
                </c:pt>
                <c:pt idx="2087">
                  <c:v>1.0790000000000001E-3</c:v>
                </c:pt>
                <c:pt idx="2088">
                  <c:v>1.0950000000000001E-3</c:v>
                </c:pt>
                <c:pt idx="2089">
                  <c:v>1.111E-3</c:v>
                </c:pt>
                <c:pt idx="2090">
                  <c:v>1.1299999999999999E-3</c:v>
                </c:pt>
                <c:pt idx="2091">
                  <c:v>1.1379999999999999E-3</c:v>
                </c:pt>
                <c:pt idx="2092">
                  <c:v>1.1490000000000001E-3</c:v>
                </c:pt>
                <c:pt idx="2093">
                  <c:v>1.16E-3</c:v>
                </c:pt>
                <c:pt idx="2094">
                  <c:v>1.1739999999999999E-3</c:v>
                </c:pt>
                <c:pt idx="2095">
                  <c:v>1.189E-3</c:v>
                </c:pt>
                <c:pt idx="2096">
                  <c:v>1.2049999999999999E-3</c:v>
                </c:pt>
                <c:pt idx="2097">
                  <c:v>1.217E-3</c:v>
                </c:pt>
                <c:pt idx="2098">
                  <c:v>1.23E-3</c:v>
                </c:pt>
                <c:pt idx="2099">
                  <c:v>1.2440000000000001E-3</c:v>
                </c:pt>
                <c:pt idx="2100">
                  <c:v>1.2539999999999999E-3</c:v>
                </c:pt>
                <c:pt idx="2101">
                  <c:v>1.266E-3</c:v>
                </c:pt>
                <c:pt idx="2102">
                  <c:v>1.2800000000000001E-3</c:v>
                </c:pt>
                <c:pt idx="2103">
                  <c:v>1.2949999999999999E-3</c:v>
                </c:pt>
                <c:pt idx="2104">
                  <c:v>1.3110000000000001E-3</c:v>
                </c:pt>
                <c:pt idx="2105">
                  <c:v>1.3259999999999999E-3</c:v>
                </c:pt>
                <c:pt idx="2106">
                  <c:v>1.3420000000000001E-3</c:v>
                </c:pt>
                <c:pt idx="2107">
                  <c:v>1.3600000000000001E-3</c:v>
                </c:pt>
                <c:pt idx="2108">
                  <c:v>1.3359999999999999E-3</c:v>
                </c:pt>
                <c:pt idx="2109">
                  <c:v>1.3140000000000001E-3</c:v>
                </c:pt>
                <c:pt idx="2110">
                  <c:v>1.294E-3</c:v>
                </c:pt>
                <c:pt idx="2111">
                  <c:v>1.2750000000000001E-3</c:v>
                </c:pt>
                <c:pt idx="2112">
                  <c:v>1.2570000000000001E-3</c:v>
                </c:pt>
                <c:pt idx="2113">
                  <c:v>1.242E-3</c:v>
                </c:pt>
                <c:pt idx="2114">
                  <c:v>1.2279999999999999E-3</c:v>
                </c:pt>
                <c:pt idx="2115">
                  <c:v>1.2149999999999999E-3</c:v>
                </c:pt>
                <c:pt idx="2116">
                  <c:v>1.204E-3</c:v>
                </c:pt>
                <c:pt idx="2117">
                  <c:v>1.1950000000000001E-3</c:v>
                </c:pt>
                <c:pt idx="2118">
                  <c:v>1.1869999999999999E-3</c:v>
                </c:pt>
                <c:pt idx="2119">
                  <c:v>1.1800000000000001E-3</c:v>
                </c:pt>
                <c:pt idx="2120">
                  <c:v>1.176E-3</c:v>
                </c:pt>
                <c:pt idx="2121">
                  <c:v>1.173E-3</c:v>
                </c:pt>
                <c:pt idx="2122">
                  <c:v>1.1709999999999999E-3</c:v>
                </c:pt>
                <c:pt idx="2123">
                  <c:v>1.1709999999999999E-3</c:v>
                </c:pt>
                <c:pt idx="2124">
                  <c:v>1.173E-3</c:v>
                </c:pt>
                <c:pt idx="2125">
                  <c:v>1.176E-3</c:v>
                </c:pt>
                <c:pt idx="2126">
                  <c:v>1.181E-3</c:v>
                </c:pt>
                <c:pt idx="2127">
                  <c:v>1.188E-3</c:v>
                </c:pt>
                <c:pt idx="2128">
                  <c:v>1.196E-3</c:v>
                </c:pt>
                <c:pt idx="2129">
                  <c:v>1.2049999999999999E-3</c:v>
                </c:pt>
                <c:pt idx="2130">
                  <c:v>1.206E-3</c:v>
                </c:pt>
                <c:pt idx="2131">
                  <c:v>1.209E-3</c:v>
                </c:pt>
                <c:pt idx="2132">
                  <c:v>1.2130000000000001E-3</c:v>
                </c:pt>
                <c:pt idx="2133">
                  <c:v>1.219E-3</c:v>
                </c:pt>
                <c:pt idx="2134">
                  <c:v>1.2260000000000001E-3</c:v>
                </c:pt>
                <c:pt idx="2135">
                  <c:v>1.235E-3</c:v>
                </c:pt>
                <c:pt idx="2136">
                  <c:v>1.2390000000000001E-3</c:v>
                </c:pt>
                <c:pt idx="2137">
                  <c:v>1.2440000000000001E-3</c:v>
                </c:pt>
                <c:pt idx="2138">
                  <c:v>1.2509999999999999E-3</c:v>
                </c:pt>
                <c:pt idx="2139">
                  <c:v>1.2589999999999999E-3</c:v>
                </c:pt>
                <c:pt idx="2140">
                  <c:v>1.2700000000000001E-3</c:v>
                </c:pt>
                <c:pt idx="2141">
                  <c:v>1.2750000000000001E-3</c:v>
                </c:pt>
                <c:pt idx="2142">
                  <c:v>1.281E-3</c:v>
                </c:pt>
                <c:pt idx="2143">
                  <c:v>1.2769999999999999E-3</c:v>
                </c:pt>
                <c:pt idx="2144">
                  <c:v>1.2750000000000001E-3</c:v>
                </c:pt>
                <c:pt idx="2145">
                  <c:v>1.274E-3</c:v>
                </c:pt>
                <c:pt idx="2146">
                  <c:v>1.2750000000000001E-3</c:v>
                </c:pt>
                <c:pt idx="2147">
                  <c:v>1.2719999999999999E-3</c:v>
                </c:pt>
                <c:pt idx="2148">
                  <c:v>1.2700000000000001E-3</c:v>
                </c:pt>
                <c:pt idx="2149">
                  <c:v>1.2700000000000001E-3</c:v>
                </c:pt>
                <c:pt idx="2150">
                  <c:v>1.271E-3</c:v>
                </c:pt>
                <c:pt idx="2151">
                  <c:v>1.266E-3</c:v>
                </c:pt>
                <c:pt idx="2152">
                  <c:v>1.263E-3</c:v>
                </c:pt>
                <c:pt idx="2153">
                  <c:v>1.261E-3</c:v>
                </c:pt>
                <c:pt idx="2154">
                  <c:v>1.2620000000000001E-3</c:v>
                </c:pt>
                <c:pt idx="2155">
                  <c:v>1.263E-3</c:v>
                </c:pt>
                <c:pt idx="2156">
                  <c:v>1.266E-3</c:v>
                </c:pt>
                <c:pt idx="2157">
                  <c:v>1.271E-3</c:v>
                </c:pt>
                <c:pt idx="2158">
                  <c:v>1.263E-3</c:v>
                </c:pt>
                <c:pt idx="2159">
                  <c:v>1.256E-3</c:v>
                </c:pt>
                <c:pt idx="2160">
                  <c:v>1.25E-3</c:v>
                </c:pt>
                <c:pt idx="2161">
                  <c:v>1.2470000000000001E-3</c:v>
                </c:pt>
                <c:pt idx="2162">
                  <c:v>1.245E-3</c:v>
                </c:pt>
                <c:pt idx="2163">
                  <c:v>1.2440000000000001E-3</c:v>
                </c:pt>
                <c:pt idx="2164">
                  <c:v>1.245E-3</c:v>
                </c:pt>
                <c:pt idx="2165">
                  <c:v>1.248E-3</c:v>
                </c:pt>
                <c:pt idx="2166">
                  <c:v>1.2520000000000001E-3</c:v>
                </c:pt>
                <c:pt idx="2167">
                  <c:v>1.253E-3</c:v>
                </c:pt>
                <c:pt idx="2168">
                  <c:v>1.256E-3</c:v>
                </c:pt>
                <c:pt idx="2169">
                  <c:v>1.2600000000000001E-3</c:v>
                </c:pt>
                <c:pt idx="2170">
                  <c:v>1.266E-3</c:v>
                </c:pt>
                <c:pt idx="2171">
                  <c:v>1.274E-3</c:v>
                </c:pt>
                <c:pt idx="2172">
                  <c:v>1.2830000000000001E-3</c:v>
                </c:pt>
                <c:pt idx="2173">
                  <c:v>1.294E-3</c:v>
                </c:pt>
                <c:pt idx="2174">
                  <c:v>1.307E-3</c:v>
                </c:pt>
                <c:pt idx="2175">
                  <c:v>1.3209999999999999E-3</c:v>
                </c:pt>
                <c:pt idx="2176">
                  <c:v>1.3029999999999999E-3</c:v>
                </c:pt>
                <c:pt idx="2177">
                  <c:v>1.2869999999999999E-3</c:v>
                </c:pt>
                <c:pt idx="2178">
                  <c:v>1.273E-3</c:v>
                </c:pt>
                <c:pt idx="2179">
                  <c:v>1.2600000000000001E-3</c:v>
                </c:pt>
                <c:pt idx="2180">
                  <c:v>1.2489999999999999E-3</c:v>
                </c:pt>
                <c:pt idx="2181">
                  <c:v>1.2390000000000001E-3</c:v>
                </c:pt>
                <c:pt idx="2182">
                  <c:v>1.2310000000000001E-3</c:v>
                </c:pt>
                <c:pt idx="2183">
                  <c:v>1.224E-3</c:v>
                </c:pt>
                <c:pt idx="2184">
                  <c:v>1.219E-3</c:v>
                </c:pt>
                <c:pt idx="2185">
                  <c:v>1.2160000000000001E-3</c:v>
                </c:pt>
                <c:pt idx="2186">
                  <c:v>1.214E-3</c:v>
                </c:pt>
                <c:pt idx="2187">
                  <c:v>1.214E-3</c:v>
                </c:pt>
                <c:pt idx="2188">
                  <c:v>1.2160000000000001E-3</c:v>
                </c:pt>
                <c:pt idx="2189">
                  <c:v>1.219E-3</c:v>
                </c:pt>
                <c:pt idx="2190">
                  <c:v>1.2229999999999999E-3</c:v>
                </c:pt>
                <c:pt idx="2191">
                  <c:v>1.219E-3</c:v>
                </c:pt>
                <c:pt idx="2192">
                  <c:v>1.2160000000000001E-3</c:v>
                </c:pt>
                <c:pt idx="2193">
                  <c:v>1.2149999999999999E-3</c:v>
                </c:pt>
                <c:pt idx="2194">
                  <c:v>1.2149999999999999E-3</c:v>
                </c:pt>
                <c:pt idx="2195">
                  <c:v>1.2099999999999999E-3</c:v>
                </c:pt>
                <c:pt idx="2196">
                  <c:v>1.206E-3</c:v>
                </c:pt>
                <c:pt idx="2197">
                  <c:v>1.2049999999999999E-3</c:v>
                </c:pt>
                <c:pt idx="2198">
                  <c:v>1.204E-3</c:v>
                </c:pt>
                <c:pt idx="2199">
                  <c:v>1.2049999999999999E-3</c:v>
                </c:pt>
                <c:pt idx="2200">
                  <c:v>1.2080000000000001E-3</c:v>
                </c:pt>
                <c:pt idx="2201">
                  <c:v>1.2130000000000001E-3</c:v>
                </c:pt>
                <c:pt idx="2202">
                  <c:v>1.219E-3</c:v>
                </c:pt>
                <c:pt idx="2203">
                  <c:v>1.2260000000000001E-3</c:v>
                </c:pt>
                <c:pt idx="2204">
                  <c:v>1.219E-3</c:v>
                </c:pt>
                <c:pt idx="2205">
                  <c:v>1.2130000000000001E-3</c:v>
                </c:pt>
                <c:pt idx="2206">
                  <c:v>1.209E-3</c:v>
                </c:pt>
                <c:pt idx="2207">
                  <c:v>1.206E-3</c:v>
                </c:pt>
                <c:pt idx="2208">
                  <c:v>1.2049999999999999E-3</c:v>
                </c:pt>
                <c:pt idx="2209">
                  <c:v>1.2049999999999999E-3</c:v>
                </c:pt>
                <c:pt idx="2210">
                  <c:v>1.204E-3</c:v>
                </c:pt>
                <c:pt idx="2211">
                  <c:v>1.204E-3</c:v>
                </c:pt>
                <c:pt idx="2212">
                  <c:v>1.206E-3</c:v>
                </c:pt>
                <c:pt idx="2213">
                  <c:v>1.209E-3</c:v>
                </c:pt>
                <c:pt idx="2214">
                  <c:v>1.206E-3</c:v>
                </c:pt>
                <c:pt idx="2215">
                  <c:v>1.2049999999999999E-3</c:v>
                </c:pt>
                <c:pt idx="2216">
                  <c:v>1.2049999999999999E-3</c:v>
                </c:pt>
                <c:pt idx="2217">
                  <c:v>1.204E-3</c:v>
                </c:pt>
                <c:pt idx="2218">
                  <c:v>1.2049999999999999E-3</c:v>
                </c:pt>
                <c:pt idx="2219">
                  <c:v>1.2080000000000001E-3</c:v>
                </c:pt>
                <c:pt idx="2220">
                  <c:v>1.206E-3</c:v>
                </c:pt>
                <c:pt idx="2221">
                  <c:v>1.206E-3</c:v>
                </c:pt>
                <c:pt idx="2222">
                  <c:v>1.207E-3</c:v>
                </c:pt>
                <c:pt idx="2223">
                  <c:v>1.196E-3</c:v>
                </c:pt>
                <c:pt idx="2224">
                  <c:v>1.186E-3</c:v>
                </c:pt>
                <c:pt idx="2225">
                  <c:v>1.178E-3</c:v>
                </c:pt>
                <c:pt idx="2226">
                  <c:v>1.1720000000000001E-3</c:v>
                </c:pt>
                <c:pt idx="2227">
                  <c:v>1.1670000000000001E-3</c:v>
                </c:pt>
                <c:pt idx="2228">
                  <c:v>1.163E-3</c:v>
                </c:pt>
                <c:pt idx="2229">
                  <c:v>1.1620000000000001E-3</c:v>
                </c:pt>
                <c:pt idx="2230">
                  <c:v>1.1620000000000001E-3</c:v>
                </c:pt>
                <c:pt idx="2231">
                  <c:v>1.163E-3</c:v>
                </c:pt>
                <c:pt idx="2232">
                  <c:v>1.1659999999999999E-3</c:v>
                </c:pt>
                <c:pt idx="2233">
                  <c:v>1.1709999999999999E-3</c:v>
                </c:pt>
                <c:pt idx="2234">
                  <c:v>1.1770000000000001E-3</c:v>
                </c:pt>
                <c:pt idx="2235">
                  <c:v>1.1850000000000001E-3</c:v>
                </c:pt>
                <c:pt idx="2236">
                  <c:v>1.194E-3</c:v>
                </c:pt>
                <c:pt idx="2237">
                  <c:v>1.2049999999999999E-3</c:v>
                </c:pt>
                <c:pt idx="2238">
                  <c:v>1.217E-3</c:v>
                </c:pt>
                <c:pt idx="2239">
                  <c:v>1.232E-3</c:v>
                </c:pt>
                <c:pt idx="2240">
                  <c:v>1.2470000000000001E-3</c:v>
                </c:pt>
                <c:pt idx="2241">
                  <c:v>1.2650000000000001E-3</c:v>
                </c:pt>
                <c:pt idx="2242">
                  <c:v>1.2830000000000001E-3</c:v>
                </c:pt>
                <c:pt idx="2243">
                  <c:v>1.304E-3</c:v>
                </c:pt>
                <c:pt idx="2244">
                  <c:v>1.2930000000000001E-3</c:v>
                </c:pt>
                <c:pt idx="2245">
                  <c:v>1.2830000000000001E-3</c:v>
                </c:pt>
                <c:pt idx="2246">
                  <c:v>1.2750000000000001E-3</c:v>
                </c:pt>
                <c:pt idx="2247">
                  <c:v>1.2689999999999999E-3</c:v>
                </c:pt>
                <c:pt idx="2248">
                  <c:v>1.2639999999999999E-3</c:v>
                </c:pt>
                <c:pt idx="2249">
                  <c:v>1.2509999999999999E-3</c:v>
                </c:pt>
                <c:pt idx="2250">
                  <c:v>1.2390000000000001E-3</c:v>
                </c:pt>
                <c:pt idx="2251">
                  <c:v>1.2290000000000001E-3</c:v>
                </c:pt>
                <c:pt idx="2252">
                  <c:v>1.2210000000000001E-3</c:v>
                </c:pt>
                <c:pt idx="2253">
                  <c:v>1.214E-3</c:v>
                </c:pt>
                <c:pt idx="2254">
                  <c:v>1.209E-3</c:v>
                </c:pt>
                <c:pt idx="2255">
                  <c:v>1.2049999999999999E-3</c:v>
                </c:pt>
                <c:pt idx="2256">
                  <c:v>1.193E-3</c:v>
                </c:pt>
                <c:pt idx="2257">
                  <c:v>1.1820000000000001E-3</c:v>
                </c:pt>
                <c:pt idx="2258">
                  <c:v>1.173E-3</c:v>
                </c:pt>
                <c:pt idx="2259">
                  <c:v>1.165E-3</c:v>
                </c:pt>
                <c:pt idx="2260">
                  <c:v>1.155E-3</c:v>
                </c:pt>
                <c:pt idx="2261">
                  <c:v>1.147E-3</c:v>
                </c:pt>
                <c:pt idx="2262">
                  <c:v>1.129E-3</c:v>
                </c:pt>
                <c:pt idx="2263">
                  <c:v>1.1130000000000001E-3</c:v>
                </c:pt>
                <c:pt idx="2264">
                  <c:v>1.0989999999999999E-3</c:v>
                </c:pt>
                <c:pt idx="2265">
                  <c:v>1.0859999999999999E-3</c:v>
                </c:pt>
                <c:pt idx="2266">
                  <c:v>1.075E-3</c:v>
                </c:pt>
                <c:pt idx="2267">
                  <c:v>1.065E-3</c:v>
                </c:pt>
                <c:pt idx="2268">
                  <c:v>1.0449999999999999E-3</c:v>
                </c:pt>
                <c:pt idx="2269">
                  <c:v>1.0269999999999999E-3</c:v>
                </c:pt>
                <c:pt idx="2270">
                  <c:v>1.01E-3</c:v>
                </c:pt>
                <c:pt idx="2271">
                  <c:v>9.9500000000000001E-4</c:v>
                </c:pt>
                <c:pt idx="2272">
                  <c:v>9.810000000000001E-4</c:v>
                </c:pt>
                <c:pt idx="2273">
                  <c:v>9.6900000000000003E-4</c:v>
                </c:pt>
                <c:pt idx="2274">
                  <c:v>9.59E-4</c:v>
                </c:pt>
                <c:pt idx="2275">
                  <c:v>9.5E-4</c:v>
                </c:pt>
                <c:pt idx="2276">
                  <c:v>9.4200000000000002E-4</c:v>
                </c:pt>
                <c:pt idx="2277">
                  <c:v>9.2299999999999999E-4</c:v>
                </c:pt>
                <c:pt idx="2278">
                  <c:v>9.0499999999999999E-4</c:v>
                </c:pt>
                <c:pt idx="2279">
                  <c:v>8.8800000000000001E-4</c:v>
                </c:pt>
                <c:pt idx="2280">
                  <c:v>8.7399999999999999E-4</c:v>
                </c:pt>
                <c:pt idx="2281">
                  <c:v>8.5999999999999998E-4</c:v>
                </c:pt>
                <c:pt idx="2282">
                  <c:v>8.4900000000000004E-4</c:v>
                </c:pt>
                <c:pt idx="2283">
                  <c:v>8.3900000000000001E-4</c:v>
                </c:pt>
                <c:pt idx="2284">
                  <c:v>8.3000000000000001E-4</c:v>
                </c:pt>
                <c:pt idx="2285">
                  <c:v>8.2299999999999995E-4</c:v>
                </c:pt>
                <c:pt idx="2286">
                  <c:v>8.1800000000000004E-4</c:v>
                </c:pt>
                <c:pt idx="2287">
                  <c:v>8.1400000000000005E-4</c:v>
                </c:pt>
                <c:pt idx="2288">
                  <c:v>8.12E-4</c:v>
                </c:pt>
                <c:pt idx="2289">
                  <c:v>8.12E-4</c:v>
                </c:pt>
                <c:pt idx="2290">
                  <c:v>8.1300000000000003E-4</c:v>
                </c:pt>
                <c:pt idx="2291">
                  <c:v>8.1599999999999999E-4</c:v>
                </c:pt>
                <c:pt idx="2292">
                  <c:v>8.1999999999999998E-4</c:v>
                </c:pt>
                <c:pt idx="2293">
                  <c:v>8.2600000000000002E-4</c:v>
                </c:pt>
                <c:pt idx="2294">
                  <c:v>8.3299999999999997E-4</c:v>
                </c:pt>
                <c:pt idx="2295">
                  <c:v>8.4199999999999998E-4</c:v>
                </c:pt>
                <c:pt idx="2296">
                  <c:v>8.5300000000000003E-4</c:v>
                </c:pt>
                <c:pt idx="2297">
                  <c:v>8.6499999999999999E-4</c:v>
                </c:pt>
                <c:pt idx="2298">
                  <c:v>8.7900000000000001E-4</c:v>
                </c:pt>
                <c:pt idx="2299">
                  <c:v>8.9400000000000005E-4</c:v>
                </c:pt>
                <c:pt idx="2300">
                  <c:v>9.1100000000000003E-4</c:v>
                </c:pt>
                <c:pt idx="2301">
                  <c:v>9.3000000000000005E-4</c:v>
                </c:pt>
                <c:pt idx="2302">
                  <c:v>9.5E-4</c:v>
                </c:pt>
                <c:pt idx="2303">
                  <c:v>9.7099999999999997E-4</c:v>
                </c:pt>
                <c:pt idx="2304">
                  <c:v>9.9500000000000001E-4</c:v>
                </c:pt>
                <c:pt idx="2305">
                  <c:v>1.0200000000000001E-3</c:v>
                </c:pt>
                <c:pt idx="2306">
                  <c:v>1.0460000000000001E-3</c:v>
                </c:pt>
                <c:pt idx="2307">
                  <c:v>1.0740000000000001E-3</c:v>
                </c:pt>
                <c:pt idx="2308">
                  <c:v>1.1039999999999999E-3</c:v>
                </c:pt>
                <c:pt idx="2309">
                  <c:v>1.1349999999999999E-3</c:v>
                </c:pt>
                <c:pt idx="2310">
                  <c:v>1.168E-3</c:v>
                </c:pt>
                <c:pt idx="2311">
                  <c:v>1.2030000000000001E-3</c:v>
                </c:pt>
                <c:pt idx="2312">
                  <c:v>1.2049999999999999E-3</c:v>
                </c:pt>
                <c:pt idx="2313">
                  <c:v>1.186E-3</c:v>
                </c:pt>
                <c:pt idx="2314">
                  <c:v>1.1689999999999999E-3</c:v>
                </c:pt>
                <c:pt idx="2315">
                  <c:v>1.1529999999999999E-3</c:v>
                </c:pt>
                <c:pt idx="2316">
                  <c:v>1.139E-3</c:v>
                </c:pt>
                <c:pt idx="2317">
                  <c:v>1.124E-3</c:v>
                </c:pt>
                <c:pt idx="2318">
                  <c:v>1.111E-3</c:v>
                </c:pt>
                <c:pt idx="2319">
                  <c:v>1.1000000000000001E-3</c:v>
                </c:pt>
                <c:pt idx="2320">
                  <c:v>1.09E-3</c:v>
                </c:pt>
                <c:pt idx="2321">
                  <c:v>1.0820000000000001E-3</c:v>
                </c:pt>
                <c:pt idx="2322">
                  <c:v>1.0759999999999999E-3</c:v>
                </c:pt>
                <c:pt idx="2323">
                  <c:v>1.0709999999999999E-3</c:v>
                </c:pt>
                <c:pt idx="2324">
                  <c:v>1.0579999999999999E-3</c:v>
                </c:pt>
                <c:pt idx="2325">
                  <c:v>1.047E-3</c:v>
                </c:pt>
                <c:pt idx="2326">
                  <c:v>1.0369999999999999E-3</c:v>
                </c:pt>
                <c:pt idx="2327">
                  <c:v>1.029E-3</c:v>
                </c:pt>
                <c:pt idx="2328">
                  <c:v>1.023E-3</c:v>
                </c:pt>
                <c:pt idx="2329">
                  <c:v>1.018E-3</c:v>
                </c:pt>
                <c:pt idx="2330">
                  <c:v>1.0150000000000001E-3</c:v>
                </c:pt>
                <c:pt idx="2331">
                  <c:v>1.013E-3</c:v>
                </c:pt>
                <c:pt idx="2332">
                  <c:v>1E-3</c:v>
                </c:pt>
                <c:pt idx="2333">
                  <c:v>9.8799999999999995E-4</c:v>
                </c:pt>
                <c:pt idx="2334">
                  <c:v>9.7799999999999992E-4</c:v>
                </c:pt>
                <c:pt idx="2335">
                  <c:v>9.6900000000000003E-4</c:v>
                </c:pt>
                <c:pt idx="2336">
                  <c:v>9.6299999999999999E-4</c:v>
                </c:pt>
                <c:pt idx="2337">
                  <c:v>9.3499999999999996E-4</c:v>
                </c:pt>
                <c:pt idx="2338">
                  <c:v>9.1E-4</c:v>
                </c:pt>
                <c:pt idx="2339">
                  <c:v>8.8599999999999996E-4</c:v>
                </c:pt>
                <c:pt idx="2340">
                  <c:v>8.6399999999999997E-4</c:v>
                </c:pt>
                <c:pt idx="2341">
                  <c:v>8.43E-4</c:v>
                </c:pt>
                <c:pt idx="2342">
                  <c:v>8.2399999999999997E-4</c:v>
                </c:pt>
                <c:pt idx="2343">
                  <c:v>8.0599999999999997E-4</c:v>
                </c:pt>
                <c:pt idx="2344">
                  <c:v>7.9000000000000001E-4</c:v>
                </c:pt>
                <c:pt idx="2345">
                  <c:v>7.76E-4</c:v>
                </c:pt>
                <c:pt idx="2346">
                  <c:v>7.6300000000000001E-4</c:v>
                </c:pt>
                <c:pt idx="2347">
                  <c:v>7.5100000000000004E-4</c:v>
                </c:pt>
                <c:pt idx="2348">
                  <c:v>7.4200000000000004E-4</c:v>
                </c:pt>
                <c:pt idx="2349">
                  <c:v>7.3399999999999995E-4</c:v>
                </c:pt>
                <c:pt idx="2350">
                  <c:v>7.27E-4</c:v>
                </c:pt>
                <c:pt idx="2351">
                  <c:v>7.2199999999999999E-4</c:v>
                </c:pt>
                <c:pt idx="2352">
                  <c:v>7.1900000000000002E-4</c:v>
                </c:pt>
                <c:pt idx="2353">
                  <c:v>7.1699999999999997E-4</c:v>
                </c:pt>
                <c:pt idx="2354">
                  <c:v>7.1699999999999997E-4</c:v>
                </c:pt>
                <c:pt idx="2355">
                  <c:v>7.1900000000000002E-4</c:v>
                </c:pt>
                <c:pt idx="2356">
                  <c:v>7.2199999999999999E-4</c:v>
                </c:pt>
                <c:pt idx="2357">
                  <c:v>7.2599999999999997E-4</c:v>
                </c:pt>
                <c:pt idx="2358">
                  <c:v>7.3300000000000004E-4</c:v>
                </c:pt>
                <c:pt idx="2359">
                  <c:v>7.3999999999999999E-4</c:v>
                </c:pt>
                <c:pt idx="2360">
                  <c:v>7.5000000000000002E-4</c:v>
                </c:pt>
                <c:pt idx="2361">
                  <c:v>7.6099999999999996E-4</c:v>
                </c:pt>
                <c:pt idx="2362">
                  <c:v>7.7300000000000003E-4</c:v>
                </c:pt>
                <c:pt idx="2363">
                  <c:v>7.8799999999999996E-4</c:v>
                </c:pt>
                <c:pt idx="2364">
                  <c:v>8.03E-4</c:v>
                </c:pt>
                <c:pt idx="2365">
                  <c:v>8.2100000000000001E-4</c:v>
                </c:pt>
                <c:pt idx="2366">
                  <c:v>8.4000000000000003E-4</c:v>
                </c:pt>
                <c:pt idx="2367">
                  <c:v>8.5999999999999998E-4</c:v>
                </c:pt>
                <c:pt idx="2368">
                  <c:v>8.8199999999999997E-4</c:v>
                </c:pt>
                <c:pt idx="2369">
                  <c:v>9.0600000000000001E-4</c:v>
                </c:pt>
                <c:pt idx="2370">
                  <c:v>9.3099999999999997E-4</c:v>
                </c:pt>
                <c:pt idx="2371">
                  <c:v>9.5799999999999998E-4</c:v>
                </c:pt>
                <c:pt idx="2372">
                  <c:v>9.8700000000000003E-4</c:v>
                </c:pt>
                <c:pt idx="2373">
                  <c:v>1.0169999999999999E-3</c:v>
                </c:pt>
                <c:pt idx="2374">
                  <c:v>1.0480000000000001E-3</c:v>
                </c:pt>
                <c:pt idx="2375">
                  <c:v>1.0820000000000001E-3</c:v>
                </c:pt>
                <c:pt idx="2376">
                  <c:v>1.116E-3</c:v>
                </c:pt>
                <c:pt idx="2377">
                  <c:v>1.1529999999999999E-3</c:v>
                </c:pt>
                <c:pt idx="2378">
                  <c:v>1.191E-3</c:v>
                </c:pt>
                <c:pt idx="2379">
                  <c:v>1.23E-3</c:v>
                </c:pt>
                <c:pt idx="2380">
                  <c:v>1.243E-3</c:v>
                </c:pt>
                <c:pt idx="2381">
                  <c:v>1.232E-3</c:v>
                </c:pt>
                <c:pt idx="2382">
                  <c:v>1.217E-3</c:v>
                </c:pt>
                <c:pt idx="2383">
                  <c:v>1.204E-3</c:v>
                </c:pt>
                <c:pt idx="2384">
                  <c:v>1.193E-3</c:v>
                </c:pt>
                <c:pt idx="2385">
                  <c:v>1.183E-3</c:v>
                </c:pt>
                <c:pt idx="2386">
                  <c:v>1.1620000000000001E-3</c:v>
                </c:pt>
                <c:pt idx="2387">
                  <c:v>1.1429999999999999E-3</c:v>
                </c:pt>
                <c:pt idx="2388">
                  <c:v>1.1249999999999999E-3</c:v>
                </c:pt>
                <c:pt idx="2389">
                  <c:v>1.108E-3</c:v>
                </c:pt>
                <c:pt idx="2390">
                  <c:v>1.0939999999999999E-3</c:v>
                </c:pt>
                <c:pt idx="2391">
                  <c:v>1.0809999999999999E-3</c:v>
                </c:pt>
                <c:pt idx="2392">
                  <c:v>1.0690000000000001E-3</c:v>
                </c:pt>
                <c:pt idx="2393">
                  <c:v>1.039E-3</c:v>
                </c:pt>
                <c:pt idx="2394">
                  <c:v>1.0089999999999999E-3</c:v>
                </c:pt>
                <c:pt idx="2395">
                  <c:v>9.8200000000000002E-4</c:v>
                </c:pt>
                <c:pt idx="2396">
                  <c:v>9.5600000000000004E-4</c:v>
                </c:pt>
                <c:pt idx="2397">
                  <c:v>9.3199999999999999E-4</c:v>
                </c:pt>
                <c:pt idx="2398">
                  <c:v>9.0899999999999998E-4</c:v>
                </c:pt>
                <c:pt idx="2399">
                  <c:v>8.8800000000000001E-4</c:v>
                </c:pt>
                <c:pt idx="2400">
                  <c:v>8.6799999999999996E-4</c:v>
                </c:pt>
                <c:pt idx="2401">
                  <c:v>8.4999999999999995E-4</c:v>
                </c:pt>
                <c:pt idx="2402">
                  <c:v>8.34E-4</c:v>
                </c:pt>
                <c:pt idx="2403">
                  <c:v>8.1899999999999996E-4</c:v>
                </c:pt>
                <c:pt idx="2404">
                  <c:v>8.0599999999999997E-4</c:v>
                </c:pt>
                <c:pt idx="2405">
                  <c:v>7.94E-4</c:v>
                </c:pt>
                <c:pt idx="2406">
                  <c:v>7.8399999999999997E-4</c:v>
                </c:pt>
                <c:pt idx="2407">
                  <c:v>7.7499999999999997E-4</c:v>
                </c:pt>
                <c:pt idx="2408">
                  <c:v>7.6900000000000004E-4</c:v>
                </c:pt>
                <c:pt idx="2409">
                  <c:v>7.6300000000000001E-4</c:v>
                </c:pt>
                <c:pt idx="2410">
                  <c:v>7.6000000000000004E-4</c:v>
                </c:pt>
                <c:pt idx="2411">
                  <c:v>7.5699999999999997E-4</c:v>
                </c:pt>
                <c:pt idx="2412">
                  <c:v>7.5699999999999997E-4</c:v>
                </c:pt>
                <c:pt idx="2413">
                  <c:v>7.5799999999999999E-4</c:v>
                </c:pt>
                <c:pt idx="2414">
                  <c:v>7.6099999999999996E-4</c:v>
                </c:pt>
                <c:pt idx="2415">
                  <c:v>7.6499999999999995E-4</c:v>
                </c:pt>
                <c:pt idx="2416">
                  <c:v>7.7099999999999998E-4</c:v>
                </c:pt>
                <c:pt idx="2417">
                  <c:v>7.7800000000000005E-4</c:v>
                </c:pt>
                <c:pt idx="2418">
                  <c:v>7.8700000000000005E-4</c:v>
                </c:pt>
                <c:pt idx="2419">
                  <c:v>7.9799999999999999E-4</c:v>
                </c:pt>
                <c:pt idx="2420">
                  <c:v>8.0999999999999996E-4</c:v>
                </c:pt>
                <c:pt idx="2421">
                  <c:v>8.2399999999999997E-4</c:v>
                </c:pt>
                <c:pt idx="2422">
                  <c:v>8.3900000000000001E-4</c:v>
                </c:pt>
                <c:pt idx="2423">
                  <c:v>8.5599999999999999E-4</c:v>
                </c:pt>
                <c:pt idx="2424">
                  <c:v>8.7500000000000002E-4</c:v>
                </c:pt>
                <c:pt idx="2425">
                  <c:v>8.9499999999999996E-4</c:v>
                </c:pt>
                <c:pt idx="2426">
                  <c:v>9.1699999999999995E-4</c:v>
                </c:pt>
                <c:pt idx="2427">
                  <c:v>9.3999999999999997E-4</c:v>
                </c:pt>
                <c:pt idx="2428">
                  <c:v>9.4799999999999995E-4</c:v>
                </c:pt>
                <c:pt idx="2429">
                  <c:v>9.5699999999999995E-4</c:v>
                </c:pt>
                <c:pt idx="2430">
                  <c:v>9.6900000000000003E-4</c:v>
                </c:pt>
                <c:pt idx="2431">
                  <c:v>9.8200000000000002E-4</c:v>
                </c:pt>
                <c:pt idx="2432">
                  <c:v>9.9599999999999992E-4</c:v>
                </c:pt>
                <c:pt idx="2433">
                  <c:v>1.0120000000000001E-3</c:v>
                </c:pt>
                <c:pt idx="2434">
                  <c:v>1.029E-3</c:v>
                </c:pt>
                <c:pt idx="2435">
                  <c:v>1.049E-3</c:v>
                </c:pt>
                <c:pt idx="2436">
                  <c:v>1.0690000000000001E-3</c:v>
                </c:pt>
                <c:pt idx="2437">
                  <c:v>1.0920000000000001E-3</c:v>
                </c:pt>
                <c:pt idx="2438">
                  <c:v>1.116E-3</c:v>
                </c:pt>
                <c:pt idx="2439">
                  <c:v>1.1410000000000001E-3</c:v>
                </c:pt>
                <c:pt idx="2440">
                  <c:v>1.168E-3</c:v>
                </c:pt>
                <c:pt idx="2441">
                  <c:v>1.1969999999999999E-3</c:v>
                </c:pt>
                <c:pt idx="2442">
                  <c:v>1.227E-3</c:v>
                </c:pt>
                <c:pt idx="2443">
                  <c:v>1.2589999999999999E-3</c:v>
                </c:pt>
                <c:pt idx="2444">
                  <c:v>1.2930000000000001E-3</c:v>
                </c:pt>
                <c:pt idx="2445">
                  <c:v>1.328E-3</c:v>
                </c:pt>
                <c:pt idx="2446">
                  <c:v>1.364E-3</c:v>
                </c:pt>
                <c:pt idx="2447">
                  <c:v>1.402E-3</c:v>
                </c:pt>
                <c:pt idx="2448">
                  <c:v>1.4419999999999999E-3</c:v>
                </c:pt>
                <c:pt idx="2449">
                  <c:v>1.426E-3</c:v>
                </c:pt>
                <c:pt idx="2450">
                  <c:v>1.4109999999999999E-3</c:v>
                </c:pt>
                <c:pt idx="2451">
                  <c:v>1.389E-3</c:v>
                </c:pt>
                <c:pt idx="2452">
                  <c:v>1.369E-3</c:v>
                </c:pt>
                <c:pt idx="2453">
                  <c:v>1.351E-3</c:v>
                </c:pt>
                <c:pt idx="2454">
                  <c:v>1.3339999999999999E-3</c:v>
                </c:pt>
                <c:pt idx="2455">
                  <c:v>1.305E-3</c:v>
                </c:pt>
                <c:pt idx="2456">
                  <c:v>1.2780000000000001E-3</c:v>
                </c:pt>
                <c:pt idx="2457">
                  <c:v>1.2520000000000001E-3</c:v>
                </c:pt>
                <c:pt idx="2458">
                  <c:v>1.2279999999999999E-3</c:v>
                </c:pt>
                <c:pt idx="2459">
                  <c:v>1.2049999999999999E-3</c:v>
                </c:pt>
                <c:pt idx="2460">
                  <c:v>1.163E-3</c:v>
                </c:pt>
                <c:pt idx="2461">
                  <c:v>1.122E-3</c:v>
                </c:pt>
                <c:pt idx="2462">
                  <c:v>1.083E-3</c:v>
                </c:pt>
                <c:pt idx="2463">
                  <c:v>1.0449999999999999E-3</c:v>
                </c:pt>
                <c:pt idx="2464">
                  <c:v>1.0089999999999999E-3</c:v>
                </c:pt>
                <c:pt idx="2465">
                  <c:v>9.7400000000000004E-4</c:v>
                </c:pt>
                <c:pt idx="2466">
                  <c:v>9.4200000000000002E-4</c:v>
                </c:pt>
                <c:pt idx="2467">
                  <c:v>9.1E-4</c:v>
                </c:pt>
                <c:pt idx="2468">
                  <c:v>8.8000000000000003E-4</c:v>
                </c:pt>
                <c:pt idx="2469">
                  <c:v>8.52E-4</c:v>
                </c:pt>
                <c:pt idx="2470">
                  <c:v>8.2600000000000002E-4</c:v>
                </c:pt>
                <c:pt idx="2471">
                  <c:v>8.0099999999999995E-4</c:v>
                </c:pt>
                <c:pt idx="2472">
                  <c:v>7.7700000000000002E-4</c:v>
                </c:pt>
                <c:pt idx="2473">
                  <c:v>7.5600000000000005E-4</c:v>
                </c:pt>
                <c:pt idx="2474">
                  <c:v>7.3499999999999998E-4</c:v>
                </c:pt>
                <c:pt idx="2475">
                  <c:v>7.1699999999999997E-4</c:v>
                </c:pt>
                <c:pt idx="2476">
                  <c:v>6.9999999999999999E-4</c:v>
                </c:pt>
                <c:pt idx="2477">
                  <c:v>6.8400000000000004E-4</c:v>
                </c:pt>
                <c:pt idx="2478">
                  <c:v>6.7000000000000002E-4</c:v>
                </c:pt>
                <c:pt idx="2479">
                  <c:v>6.5799999999999995E-4</c:v>
                </c:pt>
                <c:pt idx="2480">
                  <c:v>6.4700000000000001E-4</c:v>
                </c:pt>
                <c:pt idx="2481">
                  <c:v>6.38E-4</c:v>
                </c:pt>
                <c:pt idx="2482">
                  <c:v>6.3100000000000005E-4</c:v>
                </c:pt>
                <c:pt idx="2483">
                  <c:v>6.2500000000000001E-4</c:v>
                </c:pt>
                <c:pt idx="2484">
                  <c:v>6.2100000000000002E-4</c:v>
                </c:pt>
                <c:pt idx="2485">
                  <c:v>6.1799999999999995E-4</c:v>
                </c:pt>
                <c:pt idx="2486">
                  <c:v>6.1700000000000004E-4</c:v>
                </c:pt>
                <c:pt idx="2487">
                  <c:v>6.1700000000000004E-4</c:v>
                </c:pt>
                <c:pt idx="2488">
                  <c:v>6.1899999999999998E-4</c:v>
                </c:pt>
                <c:pt idx="2489">
                  <c:v>6.2299999999999996E-4</c:v>
                </c:pt>
                <c:pt idx="2490">
                  <c:v>6.2799999999999998E-4</c:v>
                </c:pt>
                <c:pt idx="2491">
                  <c:v>6.3500000000000004E-4</c:v>
                </c:pt>
                <c:pt idx="2492">
                  <c:v>6.4300000000000002E-4</c:v>
                </c:pt>
                <c:pt idx="2493">
                  <c:v>6.5300000000000004E-4</c:v>
                </c:pt>
                <c:pt idx="2494">
                  <c:v>6.6500000000000001E-4</c:v>
                </c:pt>
                <c:pt idx="2495">
                  <c:v>6.78E-4</c:v>
                </c:pt>
                <c:pt idx="2496">
                  <c:v>6.9300000000000004E-4</c:v>
                </c:pt>
                <c:pt idx="2497">
                  <c:v>7.0899999999999999E-4</c:v>
                </c:pt>
                <c:pt idx="2498">
                  <c:v>7.27E-4</c:v>
                </c:pt>
                <c:pt idx="2499">
                  <c:v>7.4600000000000003E-4</c:v>
                </c:pt>
                <c:pt idx="2500">
                  <c:v>7.67E-4</c:v>
                </c:pt>
                <c:pt idx="2501">
                  <c:v>7.9000000000000001E-4</c:v>
                </c:pt>
                <c:pt idx="2502">
                  <c:v>8.1400000000000005E-4</c:v>
                </c:pt>
                <c:pt idx="2503">
                  <c:v>8.4000000000000003E-4</c:v>
                </c:pt>
                <c:pt idx="2504">
                  <c:v>8.6799999999999996E-4</c:v>
                </c:pt>
                <c:pt idx="2505">
                  <c:v>8.9700000000000001E-4</c:v>
                </c:pt>
                <c:pt idx="2506">
                  <c:v>9.2699999999999998E-4</c:v>
                </c:pt>
                <c:pt idx="2507">
                  <c:v>9.6000000000000002E-4</c:v>
                </c:pt>
                <c:pt idx="2508">
                  <c:v>9.9299999999999996E-4</c:v>
                </c:pt>
                <c:pt idx="2509">
                  <c:v>1.029E-3</c:v>
                </c:pt>
                <c:pt idx="2510">
                  <c:v>1.0660000000000001E-3</c:v>
                </c:pt>
                <c:pt idx="2511">
                  <c:v>1.1039999999999999E-3</c:v>
                </c:pt>
                <c:pt idx="2512">
                  <c:v>1.1440000000000001E-3</c:v>
                </c:pt>
                <c:pt idx="2513">
                  <c:v>1.186E-3</c:v>
                </c:pt>
                <c:pt idx="2514">
                  <c:v>1.23E-3</c:v>
                </c:pt>
                <c:pt idx="2515">
                  <c:v>1.2750000000000001E-3</c:v>
                </c:pt>
                <c:pt idx="2516">
                  <c:v>1.3209999999999999E-3</c:v>
                </c:pt>
                <c:pt idx="2517">
                  <c:v>1.2899999999999999E-3</c:v>
                </c:pt>
                <c:pt idx="2518">
                  <c:v>1.248E-3</c:v>
                </c:pt>
                <c:pt idx="2519">
                  <c:v>1.2080000000000001E-3</c:v>
                </c:pt>
                <c:pt idx="2520">
                  <c:v>1.17E-3</c:v>
                </c:pt>
                <c:pt idx="2521">
                  <c:v>1.121E-3</c:v>
                </c:pt>
                <c:pt idx="2522">
                  <c:v>1.0740000000000001E-3</c:v>
                </c:pt>
                <c:pt idx="2523">
                  <c:v>1.0280000000000001E-3</c:v>
                </c:pt>
                <c:pt idx="2524">
                  <c:v>9.8400000000000007E-4</c:v>
                </c:pt>
                <c:pt idx="2525">
                  <c:v>9.4200000000000002E-4</c:v>
                </c:pt>
                <c:pt idx="2526">
                  <c:v>9.01E-4</c:v>
                </c:pt>
                <c:pt idx="2527">
                  <c:v>8.6200000000000003E-4</c:v>
                </c:pt>
                <c:pt idx="2528">
                  <c:v>8.2399999999999997E-4</c:v>
                </c:pt>
                <c:pt idx="2529">
                  <c:v>7.8799999999999996E-4</c:v>
                </c:pt>
                <c:pt idx="2530">
                  <c:v>7.5299999999999998E-4</c:v>
                </c:pt>
                <c:pt idx="2531">
                  <c:v>7.2099999999999996E-4</c:v>
                </c:pt>
                <c:pt idx="2532">
                  <c:v>6.8900000000000005E-4</c:v>
                </c:pt>
                <c:pt idx="2533">
                  <c:v>6.5899999999999997E-4</c:v>
                </c:pt>
                <c:pt idx="2534">
                  <c:v>6.3100000000000005E-4</c:v>
                </c:pt>
                <c:pt idx="2535">
                  <c:v>6.0499999999999996E-4</c:v>
                </c:pt>
                <c:pt idx="2536">
                  <c:v>5.8E-4</c:v>
                </c:pt>
                <c:pt idx="2537">
                  <c:v>5.5599999999999996E-4</c:v>
                </c:pt>
                <c:pt idx="2538">
                  <c:v>5.3499999999999999E-4</c:v>
                </c:pt>
                <c:pt idx="2539">
                  <c:v>5.1400000000000003E-4</c:v>
                </c:pt>
                <c:pt idx="2540">
                  <c:v>4.9600000000000002E-4</c:v>
                </c:pt>
                <c:pt idx="2541">
                  <c:v>4.7899999999999999E-4</c:v>
                </c:pt>
                <c:pt idx="2542">
                  <c:v>4.6299999999999998E-4</c:v>
                </c:pt>
                <c:pt idx="2543">
                  <c:v>4.4900000000000002E-4</c:v>
                </c:pt>
                <c:pt idx="2544">
                  <c:v>4.37E-4</c:v>
                </c:pt>
                <c:pt idx="2545">
                  <c:v>4.26E-4</c:v>
                </c:pt>
                <c:pt idx="2546">
                  <c:v>4.17E-4</c:v>
                </c:pt>
                <c:pt idx="2547">
                  <c:v>4.0999999999999999E-4</c:v>
                </c:pt>
                <c:pt idx="2548">
                  <c:v>4.0400000000000001E-4</c:v>
                </c:pt>
                <c:pt idx="2549">
                  <c:v>4.0000000000000002E-4</c:v>
                </c:pt>
                <c:pt idx="2550">
                  <c:v>3.97E-4</c:v>
                </c:pt>
                <c:pt idx="2551">
                  <c:v>3.9599999999999998E-4</c:v>
                </c:pt>
                <c:pt idx="2552">
                  <c:v>3.9599999999999998E-4</c:v>
                </c:pt>
                <c:pt idx="2553">
                  <c:v>3.9800000000000002E-4</c:v>
                </c:pt>
                <c:pt idx="2554">
                  <c:v>4.0200000000000001E-4</c:v>
                </c:pt>
                <c:pt idx="2555">
                  <c:v>4.0700000000000003E-4</c:v>
                </c:pt>
                <c:pt idx="2556">
                  <c:v>4.1399999999999998E-4</c:v>
                </c:pt>
                <c:pt idx="2557">
                  <c:v>4.2200000000000001E-4</c:v>
                </c:pt>
                <c:pt idx="2558">
                  <c:v>4.3199999999999998E-4</c:v>
                </c:pt>
                <c:pt idx="2559">
                  <c:v>4.44E-4</c:v>
                </c:pt>
                <c:pt idx="2560">
                  <c:v>4.57E-4</c:v>
                </c:pt>
                <c:pt idx="2561">
                  <c:v>4.7199999999999998E-4</c:v>
                </c:pt>
                <c:pt idx="2562">
                  <c:v>4.8799999999999999E-4</c:v>
                </c:pt>
                <c:pt idx="2563">
                  <c:v>5.0600000000000005E-4</c:v>
                </c:pt>
                <c:pt idx="2564">
                  <c:v>5.2499999999999997E-4</c:v>
                </c:pt>
                <c:pt idx="2565">
                  <c:v>5.4699999999999996E-4</c:v>
                </c:pt>
                <c:pt idx="2566">
                  <c:v>5.6899999999999995E-4</c:v>
                </c:pt>
                <c:pt idx="2567">
                  <c:v>5.9299999999999999E-4</c:v>
                </c:pt>
                <c:pt idx="2568">
                  <c:v>6.1899999999999998E-4</c:v>
                </c:pt>
                <c:pt idx="2569">
                  <c:v>6.4700000000000001E-4</c:v>
                </c:pt>
                <c:pt idx="2570">
                  <c:v>6.7599999999999995E-4</c:v>
                </c:pt>
                <c:pt idx="2571">
                  <c:v>7.0600000000000003E-4</c:v>
                </c:pt>
                <c:pt idx="2572">
                  <c:v>7.3899999999999997E-4</c:v>
                </c:pt>
                <c:pt idx="2573">
                  <c:v>7.7300000000000003E-4</c:v>
                </c:pt>
                <c:pt idx="2574">
                  <c:v>8.0800000000000002E-4</c:v>
                </c:pt>
                <c:pt idx="2575">
                  <c:v>8.4500000000000005E-4</c:v>
                </c:pt>
                <c:pt idx="2576">
                  <c:v>8.83E-4</c:v>
                </c:pt>
                <c:pt idx="2577">
                  <c:v>9.2400000000000002E-4</c:v>
                </c:pt>
                <c:pt idx="2578">
                  <c:v>9.6500000000000004E-4</c:v>
                </c:pt>
                <c:pt idx="2579">
                  <c:v>1.0089999999999999E-3</c:v>
                </c:pt>
                <c:pt idx="2580">
                  <c:v>1.054E-3</c:v>
                </c:pt>
                <c:pt idx="2581">
                  <c:v>1.1000000000000001E-3</c:v>
                </c:pt>
                <c:pt idx="2582">
                  <c:v>1.1479999999999999E-3</c:v>
                </c:pt>
                <c:pt idx="2583">
                  <c:v>1.1980000000000001E-3</c:v>
                </c:pt>
                <c:pt idx="2584">
                  <c:v>1.2489999999999999E-3</c:v>
                </c:pt>
                <c:pt idx="2585">
                  <c:v>1.2049999999999999E-3</c:v>
                </c:pt>
                <c:pt idx="2586">
                  <c:v>1.1529999999999999E-3</c:v>
                </c:pt>
                <c:pt idx="2587">
                  <c:v>1.1019999999999999E-3</c:v>
                </c:pt>
                <c:pt idx="2588">
                  <c:v>1.0529999999999999E-3</c:v>
                </c:pt>
                <c:pt idx="2589">
                  <c:v>1.005E-3</c:v>
                </c:pt>
                <c:pt idx="2590">
                  <c:v>9.59E-4</c:v>
                </c:pt>
                <c:pt idx="2591">
                  <c:v>9.1500000000000001E-4</c:v>
                </c:pt>
                <c:pt idx="2592">
                  <c:v>8.7200000000000005E-4</c:v>
                </c:pt>
                <c:pt idx="2593">
                  <c:v>8.3000000000000001E-4</c:v>
                </c:pt>
                <c:pt idx="2594">
                  <c:v>7.9100000000000004E-4</c:v>
                </c:pt>
                <c:pt idx="2595">
                  <c:v>7.5299999999999998E-4</c:v>
                </c:pt>
                <c:pt idx="2596">
                  <c:v>7.1599999999999995E-4</c:v>
                </c:pt>
                <c:pt idx="2597">
                  <c:v>6.8099999999999996E-4</c:v>
                </c:pt>
                <c:pt idx="2598">
                  <c:v>6.4800000000000003E-4</c:v>
                </c:pt>
                <c:pt idx="2599">
                  <c:v>6.1600000000000001E-4</c:v>
                </c:pt>
                <c:pt idx="2600">
                  <c:v>5.8600000000000004E-4</c:v>
                </c:pt>
                <c:pt idx="2601">
                  <c:v>5.5699999999999999E-4</c:v>
                </c:pt>
                <c:pt idx="2602">
                  <c:v>5.2999999999999998E-4</c:v>
                </c:pt>
                <c:pt idx="2603">
                  <c:v>5.0500000000000002E-4</c:v>
                </c:pt>
                <c:pt idx="2604">
                  <c:v>4.8099999999999998E-4</c:v>
                </c:pt>
                <c:pt idx="2605">
                  <c:v>4.5899999999999999E-4</c:v>
                </c:pt>
                <c:pt idx="2606">
                  <c:v>4.3800000000000002E-4</c:v>
                </c:pt>
                <c:pt idx="2607">
                  <c:v>4.1899999999999999E-4</c:v>
                </c:pt>
                <c:pt idx="2608">
                  <c:v>4.0099999999999999E-4</c:v>
                </c:pt>
                <c:pt idx="2609">
                  <c:v>3.86E-4</c:v>
                </c:pt>
                <c:pt idx="2610">
                  <c:v>3.7100000000000002E-4</c:v>
                </c:pt>
                <c:pt idx="2611">
                  <c:v>3.59E-4</c:v>
                </c:pt>
                <c:pt idx="2612">
                  <c:v>3.4699999999999998E-4</c:v>
                </c:pt>
                <c:pt idx="2613">
                  <c:v>3.3799999999999998E-4</c:v>
                </c:pt>
                <c:pt idx="2614">
                  <c:v>3.3E-4</c:v>
                </c:pt>
                <c:pt idx="2615">
                  <c:v>3.2400000000000001E-4</c:v>
                </c:pt>
                <c:pt idx="2616">
                  <c:v>3.19E-4</c:v>
                </c:pt>
                <c:pt idx="2617">
                  <c:v>3.1599999999999998E-4</c:v>
                </c:pt>
                <c:pt idx="2618">
                  <c:v>3.1399999999999999E-4</c:v>
                </c:pt>
                <c:pt idx="2619">
                  <c:v>3.1399999999999999E-4</c:v>
                </c:pt>
                <c:pt idx="2620">
                  <c:v>3.1599999999999998E-4</c:v>
                </c:pt>
                <c:pt idx="2621">
                  <c:v>3.19E-4</c:v>
                </c:pt>
                <c:pt idx="2622">
                  <c:v>3.2400000000000001E-4</c:v>
                </c:pt>
                <c:pt idx="2623">
                  <c:v>3.3E-4</c:v>
                </c:pt>
                <c:pt idx="2624">
                  <c:v>3.3799999999999998E-4</c:v>
                </c:pt>
                <c:pt idx="2625">
                  <c:v>3.4699999999999998E-4</c:v>
                </c:pt>
                <c:pt idx="2626">
                  <c:v>3.5799999999999997E-4</c:v>
                </c:pt>
                <c:pt idx="2627">
                  <c:v>3.7100000000000002E-4</c:v>
                </c:pt>
                <c:pt idx="2628">
                  <c:v>3.8499999999999998E-4</c:v>
                </c:pt>
                <c:pt idx="2629">
                  <c:v>4.0099999999999999E-4</c:v>
                </c:pt>
                <c:pt idx="2630">
                  <c:v>4.1899999999999999E-4</c:v>
                </c:pt>
                <c:pt idx="2631">
                  <c:v>4.3800000000000002E-4</c:v>
                </c:pt>
                <c:pt idx="2632">
                  <c:v>4.5899999999999999E-4</c:v>
                </c:pt>
                <c:pt idx="2633">
                  <c:v>4.8099999999999998E-4</c:v>
                </c:pt>
                <c:pt idx="2634">
                  <c:v>5.0500000000000002E-4</c:v>
                </c:pt>
                <c:pt idx="2635">
                  <c:v>5.2999999999999998E-4</c:v>
                </c:pt>
                <c:pt idx="2636">
                  <c:v>5.5699999999999999E-4</c:v>
                </c:pt>
                <c:pt idx="2637">
                  <c:v>5.8600000000000004E-4</c:v>
                </c:pt>
                <c:pt idx="2638">
                  <c:v>6.1600000000000001E-4</c:v>
                </c:pt>
                <c:pt idx="2639">
                  <c:v>6.4800000000000003E-4</c:v>
                </c:pt>
                <c:pt idx="2640">
                  <c:v>6.8099999999999996E-4</c:v>
                </c:pt>
                <c:pt idx="2641">
                  <c:v>7.1599999999999995E-4</c:v>
                </c:pt>
                <c:pt idx="2642">
                  <c:v>7.5299999999999998E-4</c:v>
                </c:pt>
                <c:pt idx="2643">
                  <c:v>7.9100000000000004E-4</c:v>
                </c:pt>
                <c:pt idx="2644">
                  <c:v>8.3000000000000001E-4</c:v>
                </c:pt>
                <c:pt idx="2645">
                  <c:v>8.7200000000000005E-4</c:v>
                </c:pt>
                <c:pt idx="2646">
                  <c:v>9.1500000000000001E-4</c:v>
                </c:pt>
                <c:pt idx="2647">
                  <c:v>9.59E-4</c:v>
                </c:pt>
                <c:pt idx="2648">
                  <c:v>1.005E-3</c:v>
                </c:pt>
                <c:pt idx="2649">
                  <c:v>1.0529999999999999E-3</c:v>
                </c:pt>
                <c:pt idx="2650">
                  <c:v>1.1019999999999999E-3</c:v>
                </c:pt>
                <c:pt idx="2651">
                  <c:v>1.1529999999999999E-3</c:v>
                </c:pt>
                <c:pt idx="2652">
                  <c:v>1.2049999999999999E-3</c:v>
                </c:pt>
                <c:pt idx="2653">
                  <c:v>1.2080000000000001E-3</c:v>
                </c:pt>
                <c:pt idx="2654">
                  <c:v>1.212E-3</c:v>
                </c:pt>
                <c:pt idx="2655">
                  <c:v>1.217E-3</c:v>
                </c:pt>
                <c:pt idx="2656">
                  <c:v>1.224E-3</c:v>
                </c:pt>
                <c:pt idx="2657">
                  <c:v>1.2329999999999999E-3</c:v>
                </c:pt>
                <c:pt idx="2658">
                  <c:v>1.243E-3</c:v>
                </c:pt>
                <c:pt idx="2659">
                  <c:v>1.255E-3</c:v>
                </c:pt>
                <c:pt idx="2660">
                  <c:v>1.2689999999999999E-3</c:v>
                </c:pt>
                <c:pt idx="2661">
                  <c:v>1.284E-3</c:v>
                </c:pt>
                <c:pt idx="2662">
                  <c:v>1.2999999999999999E-3</c:v>
                </c:pt>
                <c:pt idx="2663">
                  <c:v>1.3190000000000001E-3</c:v>
                </c:pt>
                <c:pt idx="2664">
                  <c:v>1.3389999999999999E-3</c:v>
                </c:pt>
                <c:pt idx="2665">
                  <c:v>1.3600000000000001E-3</c:v>
                </c:pt>
                <c:pt idx="2666">
                  <c:v>1.3829999999999999E-3</c:v>
                </c:pt>
                <c:pt idx="2667">
                  <c:v>1.408E-3</c:v>
                </c:pt>
                <c:pt idx="2668">
                  <c:v>1.4339999999999999E-3</c:v>
                </c:pt>
                <c:pt idx="2669">
                  <c:v>1.462E-3</c:v>
                </c:pt>
                <c:pt idx="2670">
                  <c:v>1.4909999999999999E-3</c:v>
                </c:pt>
                <c:pt idx="2671">
                  <c:v>1.5219999999999999E-3</c:v>
                </c:pt>
                <c:pt idx="2672">
                  <c:v>1.554E-3</c:v>
                </c:pt>
                <c:pt idx="2673">
                  <c:v>1.5889999999999999E-3</c:v>
                </c:pt>
                <c:pt idx="2674">
                  <c:v>1.624E-3</c:v>
                </c:pt>
                <c:pt idx="2675">
                  <c:v>1.6620000000000001E-3</c:v>
                </c:pt>
                <c:pt idx="2676">
                  <c:v>1.701E-3</c:v>
                </c:pt>
                <c:pt idx="2677">
                  <c:v>1.7409999999999999E-3</c:v>
                </c:pt>
                <c:pt idx="2678">
                  <c:v>1.7830000000000001E-3</c:v>
                </c:pt>
                <c:pt idx="2679">
                  <c:v>1.8270000000000001E-3</c:v>
                </c:pt>
                <c:pt idx="2680">
                  <c:v>1.872E-3</c:v>
                </c:pt>
                <c:pt idx="2681">
                  <c:v>1.9189999999999999E-3</c:v>
                </c:pt>
                <c:pt idx="2682">
                  <c:v>1.967E-3</c:v>
                </c:pt>
                <c:pt idx="2683">
                  <c:v>2.0170000000000001E-3</c:v>
                </c:pt>
                <c:pt idx="2684">
                  <c:v>2.0690000000000001E-3</c:v>
                </c:pt>
                <c:pt idx="2685">
                  <c:v>2.3340000000000001E-3</c:v>
                </c:pt>
                <c:pt idx="2686">
                  <c:v>2.1749999999999999E-3</c:v>
                </c:pt>
                <c:pt idx="2687">
                  <c:v>1.719E-3</c:v>
                </c:pt>
                <c:pt idx="2688">
                  <c:v>1.243E-3</c:v>
                </c:pt>
                <c:pt idx="2689">
                  <c:v>9.7400000000000004E-4</c:v>
                </c:pt>
                <c:pt idx="2690">
                  <c:v>1.0549999999999999E-3</c:v>
                </c:pt>
                <c:pt idx="2691">
                  <c:v>1.0089999999999999E-3</c:v>
                </c:pt>
                <c:pt idx="2692">
                  <c:v>1.4159999999999999E-3</c:v>
                </c:pt>
                <c:pt idx="2693">
                  <c:v>2.0439999999999998E-3</c:v>
                </c:pt>
                <c:pt idx="2694">
                  <c:v>2.5100000000000001E-3</c:v>
                </c:pt>
                <c:pt idx="2695">
                  <c:v>2.5769999999999999E-3</c:v>
                </c:pt>
                <c:pt idx="2696">
                  <c:v>2.2799999999999999E-3</c:v>
                </c:pt>
                <c:pt idx="2697">
                  <c:v>1.856E-3</c:v>
                </c:pt>
                <c:pt idx="2698">
                  <c:v>1.681E-3</c:v>
                </c:pt>
                <c:pt idx="2699">
                  <c:v>2.0300000000000001E-3</c:v>
                </c:pt>
                <c:pt idx="2700">
                  <c:v>2.761E-3</c:v>
                </c:pt>
                <c:pt idx="2701">
                  <c:v>3.457E-3</c:v>
                </c:pt>
                <c:pt idx="2702">
                  <c:v>3.8370000000000001E-3</c:v>
                </c:pt>
                <c:pt idx="2703">
                  <c:v>3.9919999999999999E-3</c:v>
                </c:pt>
                <c:pt idx="2704">
                  <c:v>4.2620000000000002E-3</c:v>
                </c:pt>
                <c:pt idx="2705">
                  <c:v>4.8869999999999999E-3</c:v>
                </c:pt>
                <c:pt idx="2706">
                  <c:v>5.7670000000000004E-3</c:v>
                </c:pt>
                <c:pt idx="2707">
                  <c:v>6.4859999999999996E-3</c:v>
                </c:pt>
                <c:pt idx="2708">
                  <c:v>6.6930000000000002E-3</c:v>
                </c:pt>
                <c:pt idx="2709">
                  <c:v>6.4939999999999998E-3</c:v>
                </c:pt>
                <c:pt idx="2710">
                  <c:v>6.3099999999999996E-3</c:v>
                </c:pt>
                <c:pt idx="2711">
                  <c:v>6.4359999999999999E-3</c:v>
                </c:pt>
                <c:pt idx="2712">
                  <c:v>6.6449999999999999E-3</c:v>
                </c:pt>
                <c:pt idx="2713">
                  <c:v>6.5259999999999997E-3</c:v>
                </c:pt>
                <c:pt idx="2714">
                  <c:v>6.0699999999999999E-3</c:v>
                </c:pt>
                <c:pt idx="2715">
                  <c:v>5.5789999999999998E-3</c:v>
                </c:pt>
                <c:pt idx="2716">
                  <c:v>5.274E-3</c:v>
                </c:pt>
                <c:pt idx="2717">
                  <c:v>5.0480000000000004E-3</c:v>
                </c:pt>
                <c:pt idx="2718">
                  <c:v>4.5970000000000004E-3</c:v>
                </c:pt>
                <c:pt idx="2719">
                  <c:v>3.908E-3</c:v>
                </c:pt>
                <c:pt idx="2720">
                  <c:v>3.3219999999999999E-3</c:v>
                </c:pt>
                <c:pt idx="2721">
                  <c:v>2.5270000000000002E-3</c:v>
                </c:pt>
                <c:pt idx="2722">
                  <c:v>2.078E-3</c:v>
                </c:pt>
                <c:pt idx="2723">
                  <c:v>1.786E-3</c:v>
                </c:pt>
                <c:pt idx="2724">
                  <c:v>1.5590000000000001E-3</c:v>
                </c:pt>
                <c:pt idx="2725">
                  <c:v>1.3730000000000001E-3</c:v>
                </c:pt>
                <c:pt idx="2726">
                  <c:v>1.2669999999999999E-3</c:v>
                </c:pt>
                <c:pt idx="2727">
                  <c:v>1.2049999999999999E-3</c:v>
                </c:pt>
                <c:pt idx="2728">
                  <c:v>1.3829999999999999E-3</c:v>
                </c:pt>
                <c:pt idx="2729">
                  <c:v>2.0400000000000001E-3</c:v>
                </c:pt>
                <c:pt idx="2730">
                  <c:v>3.2699999999999999E-3</c:v>
                </c:pt>
                <c:pt idx="2731">
                  <c:v>5.0980000000000001E-3</c:v>
                </c:pt>
                <c:pt idx="2732">
                  <c:v>7.5059999999999997E-3</c:v>
                </c:pt>
                <c:pt idx="2733">
                  <c:v>1.0343E-2</c:v>
                </c:pt>
                <c:pt idx="2734">
                  <c:v>1.3342E-2</c:v>
                </c:pt>
                <c:pt idx="2735">
                  <c:v>1.6288E-2</c:v>
                </c:pt>
                <c:pt idx="2736">
                  <c:v>1.9085999999999999E-2</c:v>
                </c:pt>
                <c:pt idx="2737">
                  <c:v>2.2086000000000001E-2</c:v>
                </c:pt>
                <c:pt idx="2738">
                  <c:v>2.6027000000000002E-2</c:v>
                </c:pt>
                <c:pt idx="2739">
                  <c:v>3.1420999999999998E-2</c:v>
                </c:pt>
                <c:pt idx="2740">
                  <c:v>3.8184000000000003E-2</c:v>
                </c:pt>
                <c:pt idx="2741">
                  <c:v>4.5713999999999998E-2</c:v>
                </c:pt>
                <c:pt idx="2742">
                  <c:v>5.3629999999999997E-2</c:v>
                </c:pt>
                <c:pt idx="2743">
                  <c:v>6.2230000000000001E-2</c:v>
                </c:pt>
                <c:pt idx="2744">
                  <c:v>7.1846999999999994E-2</c:v>
                </c:pt>
                <c:pt idx="2745">
                  <c:v>8.2407999999999995E-2</c:v>
                </c:pt>
                <c:pt idx="2746">
                  <c:v>9.3738000000000002E-2</c:v>
                </c:pt>
                <c:pt idx="2747">
                  <c:v>0.10582999999999999</c:v>
                </c:pt>
                <c:pt idx="2748">
                  <c:v>0.11873499999999999</c:v>
                </c:pt>
                <c:pt idx="2749">
                  <c:v>0.13241800000000001</c:v>
                </c:pt>
                <c:pt idx="2750">
                  <c:v>0.146728</c:v>
                </c:pt>
                <c:pt idx="2751">
                  <c:v>0.16143399999999999</c:v>
                </c:pt>
                <c:pt idx="2752">
                  <c:v>0.17618900000000001</c:v>
                </c:pt>
                <c:pt idx="2753">
                  <c:v>0.19048599999999999</c:v>
                </c:pt>
                <c:pt idx="2754">
                  <c:v>0.203984</c:v>
                </c:pt>
                <c:pt idx="2755">
                  <c:v>0.216613</c:v>
                </c:pt>
                <c:pt idx="2756">
                  <c:v>0.22833200000000001</c:v>
                </c:pt>
                <c:pt idx="2757">
                  <c:v>0.238922</c:v>
                </c:pt>
                <c:pt idx="2758">
                  <c:v>0.248005</c:v>
                </c:pt>
                <c:pt idx="2759">
                  <c:v>0.255411</c:v>
                </c:pt>
                <c:pt idx="2760">
                  <c:v>0.26121299999999997</c:v>
                </c:pt>
                <c:pt idx="2761">
                  <c:v>0.26549899999999999</c:v>
                </c:pt>
                <c:pt idx="2762">
                  <c:v>0.26830199999999998</c:v>
                </c:pt>
                <c:pt idx="2763">
                  <c:v>0.26957900000000001</c:v>
                </c:pt>
                <c:pt idx="2764">
                  <c:v>0.26926699999999998</c:v>
                </c:pt>
                <c:pt idx="2765">
                  <c:v>0.267206</c:v>
                </c:pt>
                <c:pt idx="2766">
                  <c:v>0.26281399999999999</c:v>
                </c:pt>
                <c:pt idx="2767">
                  <c:v>0.255853</c:v>
                </c:pt>
                <c:pt idx="2768">
                  <c:v>0.24677099999999999</c:v>
                </c:pt>
                <c:pt idx="2769">
                  <c:v>0.23627200000000001</c:v>
                </c:pt>
                <c:pt idx="2770">
                  <c:v>0.22511999999999999</c:v>
                </c:pt>
                <c:pt idx="2771">
                  <c:v>0.21377499999999999</c:v>
                </c:pt>
                <c:pt idx="2772">
                  <c:v>0.20227700000000001</c:v>
                </c:pt>
                <c:pt idx="2773">
                  <c:v>0.19071399999999999</c:v>
                </c:pt>
                <c:pt idx="2774">
                  <c:v>0.17932899999999999</c:v>
                </c:pt>
                <c:pt idx="2775">
                  <c:v>0.168243</c:v>
                </c:pt>
                <c:pt idx="2776">
                  <c:v>0.157446</c:v>
                </c:pt>
                <c:pt idx="2777">
                  <c:v>0.14714099999999999</c:v>
                </c:pt>
                <c:pt idx="2778">
                  <c:v>0.13785800000000001</c:v>
                </c:pt>
                <c:pt idx="2779">
                  <c:v>0.13000800000000001</c:v>
                </c:pt>
                <c:pt idx="2780">
                  <c:v>0.123539</c:v>
                </c:pt>
                <c:pt idx="2781">
                  <c:v>0.11799800000000001</c:v>
                </c:pt>
                <c:pt idx="2782">
                  <c:v>0.112937</c:v>
                </c:pt>
                <c:pt idx="2783">
                  <c:v>0.108417</c:v>
                </c:pt>
                <c:pt idx="2784">
                  <c:v>0.104798</c:v>
                </c:pt>
                <c:pt idx="2785">
                  <c:v>0.102311</c:v>
                </c:pt>
                <c:pt idx="2786">
                  <c:v>0.101058</c:v>
                </c:pt>
                <c:pt idx="2787">
                  <c:v>0.10095800000000001</c:v>
                </c:pt>
                <c:pt idx="2788">
                  <c:v>0.101317</c:v>
                </c:pt>
                <c:pt idx="2789">
                  <c:v>0.100746</c:v>
                </c:pt>
                <c:pt idx="2790">
                  <c:v>9.8406999999999994E-2</c:v>
                </c:pt>
                <c:pt idx="2791">
                  <c:v>9.5011999999999999E-2</c:v>
                </c:pt>
                <c:pt idx="2792">
                  <c:v>9.1563000000000005E-2</c:v>
                </c:pt>
                <c:pt idx="2793">
                  <c:v>8.8200000000000001E-2</c:v>
                </c:pt>
                <c:pt idx="2794">
                  <c:v>8.4723999999999994E-2</c:v>
                </c:pt>
                <c:pt idx="2795">
                  <c:v>8.1044000000000005E-2</c:v>
                </c:pt>
                <c:pt idx="2796">
                  <c:v>7.7350000000000002E-2</c:v>
                </c:pt>
                <c:pt idx="2797">
                  <c:v>7.4132000000000003E-2</c:v>
                </c:pt>
                <c:pt idx="2798">
                  <c:v>7.1776999999999994E-2</c:v>
                </c:pt>
                <c:pt idx="2799">
                  <c:v>7.0288000000000003E-2</c:v>
                </c:pt>
                <c:pt idx="2800">
                  <c:v>6.9484000000000004E-2</c:v>
                </c:pt>
                <c:pt idx="2801">
                  <c:v>6.9311999999999999E-2</c:v>
                </c:pt>
                <c:pt idx="2802">
                  <c:v>6.9892999999999997E-2</c:v>
                </c:pt>
                <c:pt idx="2803">
                  <c:v>7.1280999999999997E-2</c:v>
                </c:pt>
                <c:pt idx="2804">
                  <c:v>7.3276999999999995E-2</c:v>
                </c:pt>
                <c:pt idx="2805">
                  <c:v>7.5525999999999996E-2</c:v>
                </c:pt>
                <c:pt idx="2806">
                  <c:v>7.7834E-2</c:v>
                </c:pt>
                <c:pt idx="2807">
                  <c:v>8.0224000000000004E-2</c:v>
                </c:pt>
                <c:pt idx="2808">
                  <c:v>8.2771999999999998E-2</c:v>
                </c:pt>
                <c:pt idx="2809">
                  <c:v>8.5547999999999999E-2</c:v>
                </c:pt>
                <c:pt idx="2810">
                  <c:v>8.8557999999999998E-2</c:v>
                </c:pt>
                <c:pt idx="2811">
                  <c:v>9.1616000000000003E-2</c:v>
                </c:pt>
                <c:pt idx="2812">
                  <c:v>9.4213000000000005E-2</c:v>
                </c:pt>
                <c:pt idx="2813">
                  <c:v>9.5412999999999998E-2</c:v>
                </c:pt>
                <c:pt idx="2814">
                  <c:v>9.4953999999999997E-2</c:v>
                </c:pt>
                <c:pt idx="2815">
                  <c:v>9.3881000000000006E-2</c:v>
                </c:pt>
                <c:pt idx="2816">
                  <c:v>9.2899999999999996E-2</c:v>
                </c:pt>
                <c:pt idx="2817">
                  <c:v>9.2359999999999998E-2</c:v>
                </c:pt>
                <c:pt idx="2818">
                  <c:v>9.2474000000000001E-2</c:v>
                </c:pt>
                <c:pt idx="2819">
                  <c:v>9.2949000000000004E-2</c:v>
                </c:pt>
                <c:pt idx="2820">
                  <c:v>9.3484999999999999E-2</c:v>
                </c:pt>
                <c:pt idx="2821">
                  <c:v>9.4761999999999999E-2</c:v>
                </c:pt>
                <c:pt idx="2822">
                  <c:v>9.7413E-2</c:v>
                </c:pt>
                <c:pt idx="2823">
                  <c:v>0.101572</c:v>
                </c:pt>
                <c:pt idx="2824">
                  <c:v>0.107268</c:v>
                </c:pt>
                <c:pt idx="2825">
                  <c:v>0.114632</c:v>
                </c:pt>
                <c:pt idx="2826">
                  <c:v>0.123691</c:v>
                </c:pt>
                <c:pt idx="2827">
                  <c:v>0.134191</c:v>
                </c:pt>
                <c:pt idx="2828">
                  <c:v>0.14569399999999999</c:v>
                </c:pt>
                <c:pt idx="2829">
                  <c:v>0.157801</c:v>
                </c:pt>
                <c:pt idx="2830">
                  <c:v>0.17030899999999999</c:v>
                </c:pt>
                <c:pt idx="2831">
                  <c:v>0.183283</c:v>
                </c:pt>
                <c:pt idx="2832">
                  <c:v>0.197021</c:v>
                </c:pt>
                <c:pt idx="2833">
                  <c:v>0.211838</c:v>
                </c:pt>
                <c:pt idx="2834">
                  <c:v>0.22770599999999999</c:v>
                </c:pt>
                <c:pt idx="2835">
                  <c:v>0.243673</c:v>
                </c:pt>
                <c:pt idx="2836">
                  <c:v>0.25764999999999999</c:v>
                </c:pt>
                <c:pt idx="2837">
                  <c:v>0.26892199999999999</c:v>
                </c:pt>
                <c:pt idx="2838">
                  <c:v>0.27921200000000002</c:v>
                </c:pt>
                <c:pt idx="2839">
                  <c:v>0.29050500000000001</c:v>
                </c:pt>
                <c:pt idx="2840">
                  <c:v>0.30290600000000001</c:v>
                </c:pt>
                <c:pt idx="2841">
                  <c:v>0.31559900000000002</c:v>
                </c:pt>
                <c:pt idx="2842">
                  <c:v>0.32769799999999999</c:v>
                </c:pt>
                <c:pt idx="2843">
                  <c:v>0.33898499999999998</c:v>
                </c:pt>
                <c:pt idx="2844">
                  <c:v>0.35043200000000002</c:v>
                </c:pt>
                <c:pt idx="2845">
                  <c:v>0.36340699999999998</c:v>
                </c:pt>
                <c:pt idx="2846">
                  <c:v>0.37812600000000002</c:v>
                </c:pt>
                <c:pt idx="2847">
                  <c:v>0.39403100000000002</c:v>
                </c:pt>
                <c:pt idx="2848">
                  <c:v>0.41017900000000002</c:v>
                </c:pt>
                <c:pt idx="2849">
                  <c:v>0.425987</c:v>
                </c:pt>
                <c:pt idx="2850">
                  <c:v>0.44210500000000003</c:v>
                </c:pt>
                <c:pt idx="2851">
                  <c:v>0.45922299999999999</c:v>
                </c:pt>
                <c:pt idx="2852">
                  <c:v>0.477321</c:v>
                </c:pt>
                <c:pt idx="2853">
                  <c:v>0.49596899999999999</c:v>
                </c:pt>
                <c:pt idx="2854">
                  <c:v>0.51490100000000005</c:v>
                </c:pt>
                <c:pt idx="2855">
                  <c:v>0.53428299999999995</c:v>
                </c:pt>
                <c:pt idx="2856">
                  <c:v>0.55405199999999999</c:v>
                </c:pt>
                <c:pt idx="2857">
                  <c:v>0.57330700000000001</c:v>
                </c:pt>
                <c:pt idx="2858">
                  <c:v>0.59115399999999996</c:v>
                </c:pt>
                <c:pt idx="2859">
                  <c:v>0.60743100000000005</c:v>
                </c:pt>
                <c:pt idx="2860">
                  <c:v>0.622614</c:v>
                </c:pt>
                <c:pt idx="2861">
                  <c:v>0.63840399999999997</c:v>
                </c:pt>
                <c:pt idx="2862">
                  <c:v>0.65589699999999995</c:v>
                </c:pt>
                <c:pt idx="2863">
                  <c:v>0.67479699999999998</c:v>
                </c:pt>
                <c:pt idx="2864">
                  <c:v>0.69450299999999998</c:v>
                </c:pt>
                <c:pt idx="2865">
                  <c:v>0.71421699999999999</c:v>
                </c:pt>
                <c:pt idx="2866">
                  <c:v>0.73326400000000003</c:v>
                </c:pt>
                <c:pt idx="2867">
                  <c:v>0.75193699999999997</c:v>
                </c:pt>
                <c:pt idx="2868">
                  <c:v>0.77120900000000003</c:v>
                </c:pt>
                <c:pt idx="2869">
                  <c:v>0.79151800000000005</c:v>
                </c:pt>
                <c:pt idx="2870">
                  <c:v>0.81253799999999998</c:v>
                </c:pt>
                <c:pt idx="2871">
                  <c:v>0.83364099999999997</c:v>
                </c:pt>
                <c:pt idx="2872">
                  <c:v>0.85445800000000005</c:v>
                </c:pt>
                <c:pt idx="2873">
                  <c:v>0.875502</c:v>
                </c:pt>
                <c:pt idx="2874">
                  <c:v>0.89774799999999999</c:v>
                </c:pt>
                <c:pt idx="2875">
                  <c:v>0.92118199999999995</c:v>
                </c:pt>
                <c:pt idx="2876">
                  <c:v>0.94520000000000004</c:v>
                </c:pt>
                <c:pt idx="2877">
                  <c:v>0.96929600000000005</c:v>
                </c:pt>
                <c:pt idx="2878">
                  <c:v>0.99293799999999999</c:v>
                </c:pt>
                <c:pt idx="2879">
                  <c:v>1.0143219999999999</c:v>
                </c:pt>
                <c:pt idx="2880">
                  <c:v>1.0307569999999999</c:v>
                </c:pt>
                <c:pt idx="2881">
                  <c:v>1.0444119999999999</c:v>
                </c:pt>
                <c:pt idx="2882">
                  <c:v>1.058638</c:v>
                </c:pt>
                <c:pt idx="2883">
                  <c:v>1.0746389999999999</c:v>
                </c:pt>
                <c:pt idx="2884">
                  <c:v>1.0920300000000001</c:v>
                </c:pt>
                <c:pt idx="2885">
                  <c:v>1.1100049999999999</c:v>
                </c:pt>
                <c:pt idx="2886">
                  <c:v>1.1279239999999999</c:v>
                </c:pt>
                <c:pt idx="2887">
                  <c:v>1.1451210000000001</c:v>
                </c:pt>
                <c:pt idx="2888">
                  <c:v>1.1606019999999999</c:v>
                </c:pt>
                <c:pt idx="2889">
                  <c:v>1.173276</c:v>
                </c:pt>
                <c:pt idx="2890">
                  <c:v>1.1831100000000001</c:v>
                </c:pt>
                <c:pt idx="2891">
                  <c:v>1.1917329999999999</c:v>
                </c:pt>
                <c:pt idx="2892">
                  <c:v>1.2007749999999999</c:v>
                </c:pt>
                <c:pt idx="2893">
                  <c:v>1.21051</c:v>
                </c:pt>
                <c:pt idx="2894">
                  <c:v>1.2205090000000001</c:v>
                </c:pt>
                <c:pt idx="2895">
                  <c:v>1.2304310000000001</c:v>
                </c:pt>
                <c:pt idx="2896">
                  <c:v>1.240165</c:v>
                </c:pt>
                <c:pt idx="2897">
                  <c:v>1.249689</c:v>
                </c:pt>
                <c:pt idx="2898">
                  <c:v>1.259055</c:v>
                </c:pt>
                <c:pt idx="2899">
                  <c:v>1.268286</c:v>
                </c:pt>
                <c:pt idx="2900">
                  <c:v>1.2770649999999999</c:v>
                </c:pt>
                <c:pt idx="2901">
                  <c:v>1.284583</c:v>
                </c:pt>
                <c:pt idx="2902">
                  <c:v>1.289733</c:v>
                </c:pt>
                <c:pt idx="2903">
                  <c:v>1.291544</c:v>
                </c:pt>
                <c:pt idx="2904">
                  <c:v>1.2906010000000001</c:v>
                </c:pt>
                <c:pt idx="2905">
                  <c:v>1.290038</c:v>
                </c:pt>
                <c:pt idx="2906">
                  <c:v>1.290707</c:v>
                </c:pt>
                <c:pt idx="2907">
                  <c:v>1.2921339999999999</c:v>
                </c:pt>
                <c:pt idx="2908">
                  <c:v>1.2939400000000001</c:v>
                </c:pt>
                <c:pt idx="2909">
                  <c:v>1.2955300000000001</c:v>
                </c:pt>
                <c:pt idx="2910">
                  <c:v>1.2962320000000001</c:v>
                </c:pt>
                <c:pt idx="2911">
                  <c:v>1.295588</c:v>
                </c:pt>
                <c:pt idx="2912">
                  <c:v>1.2935540000000001</c:v>
                </c:pt>
                <c:pt idx="2913">
                  <c:v>1.290591</c:v>
                </c:pt>
                <c:pt idx="2914">
                  <c:v>1.287595</c:v>
                </c:pt>
                <c:pt idx="2915">
                  <c:v>1.2851729999999999</c:v>
                </c:pt>
                <c:pt idx="2916">
                  <c:v>1.283066</c:v>
                </c:pt>
                <c:pt idx="2917">
                  <c:v>1.2808710000000001</c:v>
                </c:pt>
                <c:pt idx="2918">
                  <c:v>1.2785660000000001</c:v>
                </c:pt>
                <c:pt idx="2919">
                  <c:v>1.2763439999999999</c:v>
                </c:pt>
                <c:pt idx="2920">
                  <c:v>1.2742830000000001</c:v>
                </c:pt>
                <c:pt idx="2921">
                  <c:v>1.2720359999999999</c:v>
                </c:pt>
                <c:pt idx="2922">
                  <c:v>1.2690630000000001</c:v>
                </c:pt>
                <c:pt idx="2923">
                  <c:v>1.2653030000000001</c:v>
                </c:pt>
                <c:pt idx="2924">
                  <c:v>1.260975</c:v>
                </c:pt>
                <c:pt idx="2925">
                  <c:v>1.2559800000000001</c:v>
                </c:pt>
                <c:pt idx="2926">
                  <c:v>1.2499180000000001</c:v>
                </c:pt>
                <c:pt idx="2927">
                  <c:v>1.2423519999999999</c:v>
                </c:pt>
                <c:pt idx="2928">
                  <c:v>1.233114</c:v>
                </c:pt>
                <c:pt idx="2929">
                  <c:v>1.2229209999999999</c:v>
                </c:pt>
                <c:pt idx="2930">
                  <c:v>1.2131449999999999</c:v>
                </c:pt>
                <c:pt idx="2931">
                  <c:v>1.203481</c:v>
                </c:pt>
                <c:pt idx="2932">
                  <c:v>1.19275</c:v>
                </c:pt>
                <c:pt idx="2933">
                  <c:v>1.1808799999999999</c:v>
                </c:pt>
                <c:pt idx="2934">
                  <c:v>1.168288</c:v>
                </c:pt>
                <c:pt idx="2935">
                  <c:v>1.1552230000000001</c:v>
                </c:pt>
                <c:pt idx="2936">
                  <c:v>1.1416900000000001</c:v>
                </c:pt>
                <c:pt idx="2937">
                  <c:v>1.1275390000000001</c:v>
                </c:pt>
                <c:pt idx="2938">
                  <c:v>1.1125689999999999</c:v>
                </c:pt>
                <c:pt idx="2939">
                  <c:v>1.0966800000000001</c:v>
                </c:pt>
                <c:pt idx="2940">
                  <c:v>1.0800810000000001</c:v>
                </c:pt>
                <c:pt idx="2941">
                  <c:v>1.063207</c:v>
                </c:pt>
                <c:pt idx="2942">
                  <c:v>1.0462670000000001</c:v>
                </c:pt>
                <c:pt idx="2943">
                  <c:v>1.029137</c:v>
                </c:pt>
                <c:pt idx="2944">
                  <c:v>1.0115149999999999</c:v>
                </c:pt>
                <c:pt idx="2945">
                  <c:v>0.99314400000000003</c:v>
                </c:pt>
                <c:pt idx="2946">
                  <c:v>0.97421800000000003</c:v>
                </c:pt>
                <c:pt idx="2947">
                  <c:v>0.95549399999999995</c:v>
                </c:pt>
                <c:pt idx="2948">
                  <c:v>0.93751499999999999</c:v>
                </c:pt>
                <c:pt idx="2949">
                  <c:v>0.92023299999999997</c:v>
                </c:pt>
                <c:pt idx="2950">
                  <c:v>0.90339599999999998</c:v>
                </c:pt>
                <c:pt idx="2951">
                  <c:v>0.88686399999999999</c:v>
                </c:pt>
                <c:pt idx="2952">
                  <c:v>0.87063500000000005</c:v>
                </c:pt>
                <c:pt idx="2953">
                  <c:v>0.854634</c:v>
                </c:pt>
                <c:pt idx="2954">
                  <c:v>0.83861799999999997</c:v>
                </c:pt>
                <c:pt idx="2955">
                  <c:v>0.82245199999999996</c:v>
                </c:pt>
                <c:pt idx="2956">
                  <c:v>0.80666499999999997</c:v>
                </c:pt>
                <c:pt idx="2957">
                  <c:v>0.79206399999999999</c:v>
                </c:pt>
                <c:pt idx="2958">
                  <c:v>0.77871199999999996</c:v>
                </c:pt>
                <c:pt idx="2959">
                  <c:v>0.76628799999999997</c:v>
                </c:pt>
                <c:pt idx="2960">
                  <c:v>0.75456999999999996</c:v>
                </c:pt>
                <c:pt idx="2961">
                  <c:v>0.74345700000000003</c:v>
                </c:pt>
                <c:pt idx="2962">
                  <c:v>0.73285900000000004</c:v>
                </c:pt>
                <c:pt idx="2963">
                  <c:v>0.72267700000000001</c:v>
                </c:pt>
                <c:pt idx="2964">
                  <c:v>0.71288899999999999</c:v>
                </c:pt>
                <c:pt idx="2965">
                  <c:v>0.70355100000000004</c:v>
                </c:pt>
                <c:pt idx="2966">
                  <c:v>0.694712</c:v>
                </c:pt>
                <c:pt idx="2967">
                  <c:v>0.68635100000000004</c:v>
                </c:pt>
                <c:pt idx="2968">
                  <c:v>0.67835599999999996</c:v>
                </c:pt>
                <c:pt idx="2969">
                  <c:v>0.67060699999999995</c:v>
                </c:pt>
                <c:pt idx="2970">
                  <c:v>0.66310000000000002</c:v>
                </c:pt>
                <c:pt idx="2971">
                  <c:v>0.65593699999999999</c:v>
                </c:pt>
                <c:pt idx="2972">
                  <c:v>0.64919300000000002</c:v>
                </c:pt>
                <c:pt idx="2973">
                  <c:v>0.64281999999999995</c:v>
                </c:pt>
                <c:pt idx="2974">
                  <c:v>0.63670199999999999</c:v>
                </c:pt>
                <c:pt idx="2975">
                  <c:v>0.63078100000000004</c:v>
                </c:pt>
                <c:pt idx="2976">
                  <c:v>0.62509700000000001</c:v>
                </c:pt>
                <c:pt idx="2977">
                  <c:v>0.61968900000000005</c:v>
                </c:pt>
                <c:pt idx="2978">
                  <c:v>0.61455400000000004</c:v>
                </c:pt>
                <c:pt idx="2979">
                  <c:v>0.60968699999999998</c:v>
                </c:pt>
                <c:pt idx="2980">
                  <c:v>0.60511199999999998</c:v>
                </c:pt>
                <c:pt idx="2981">
                  <c:v>0.600854</c:v>
                </c:pt>
                <c:pt idx="2982">
                  <c:v>0.59691499999999997</c:v>
                </c:pt>
                <c:pt idx="2983">
                  <c:v>0.59329500000000002</c:v>
                </c:pt>
                <c:pt idx="2984">
                  <c:v>0.590028</c:v>
                </c:pt>
                <c:pt idx="2985">
                  <c:v>0.58718700000000001</c:v>
                </c:pt>
                <c:pt idx="2986">
                  <c:v>0.58481700000000003</c:v>
                </c:pt>
                <c:pt idx="2987">
                  <c:v>0.582789</c:v>
                </c:pt>
                <c:pt idx="2988">
                  <c:v>0.58058600000000005</c:v>
                </c:pt>
                <c:pt idx="2989">
                  <c:v>0.57778600000000002</c:v>
                </c:pt>
                <c:pt idx="2990">
                  <c:v>0.57479100000000005</c:v>
                </c:pt>
                <c:pt idx="2991">
                  <c:v>0.57207799999999998</c:v>
                </c:pt>
                <c:pt idx="2992">
                  <c:v>0.56977599999999995</c:v>
                </c:pt>
                <c:pt idx="2993">
                  <c:v>0.56788700000000003</c:v>
                </c:pt>
                <c:pt idx="2994">
                  <c:v>0.56650299999999998</c:v>
                </c:pt>
                <c:pt idx="2995">
                  <c:v>0.56581000000000004</c:v>
                </c:pt>
                <c:pt idx="2996">
                  <c:v>0.56581700000000001</c:v>
                </c:pt>
                <c:pt idx="2997">
                  <c:v>0.56602699999999995</c:v>
                </c:pt>
                <c:pt idx="2998">
                  <c:v>0.56566300000000003</c:v>
                </c:pt>
                <c:pt idx="2999">
                  <c:v>0.56469999999999998</c:v>
                </c:pt>
                <c:pt idx="3000">
                  <c:v>0.56377500000000003</c:v>
                </c:pt>
                <c:pt idx="3001">
                  <c:v>0.56336900000000001</c:v>
                </c:pt>
                <c:pt idx="3002">
                  <c:v>0.56366499999999997</c:v>
                </c:pt>
                <c:pt idx="3003">
                  <c:v>0.56462199999999996</c:v>
                </c:pt>
                <c:pt idx="3004">
                  <c:v>0.56601500000000005</c:v>
                </c:pt>
                <c:pt idx="3005">
                  <c:v>0.56765900000000002</c:v>
                </c:pt>
                <c:pt idx="3006">
                  <c:v>0.56970200000000004</c:v>
                </c:pt>
                <c:pt idx="3007">
                  <c:v>0.57250400000000001</c:v>
                </c:pt>
                <c:pt idx="3008">
                  <c:v>0.57635700000000001</c:v>
                </c:pt>
                <c:pt idx="3009">
                  <c:v>0.581318</c:v>
                </c:pt>
                <c:pt idx="3010">
                  <c:v>0.58713000000000004</c:v>
                </c:pt>
                <c:pt idx="3011">
                  <c:v>0.59308799999999995</c:v>
                </c:pt>
                <c:pt idx="3012">
                  <c:v>0.59775999999999996</c:v>
                </c:pt>
                <c:pt idx="3013">
                  <c:v>0.59980100000000003</c:v>
                </c:pt>
                <c:pt idx="3014">
                  <c:v>0.60021999999999998</c:v>
                </c:pt>
                <c:pt idx="3015">
                  <c:v>0.60102299999999997</c:v>
                </c:pt>
                <c:pt idx="3016">
                  <c:v>0.60326400000000002</c:v>
                </c:pt>
                <c:pt idx="3017">
                  <c:v>0.607151</c:v>
                </c:pt>
                <c:pt idx="3018">
                  <c:v>0.612259</c:v>
                </c:pt>
                <c:pt idx="3019">
                  <c:v>0.61756299999999997</c:v>
                </c:pt>
                <c:pt idx="3020">
                  <c:v>0.62227299999999997</c:v>
                </c:pt>
                <c:pt idx="3021">
                  <c:v>0.62662899999999999</c:v>
                </c:pt>
                <c:pt idx="3022">
                  <c:v>0.63149500000000003</c:v>
                </c:pt>
                <c:pt idx="3023">
                  <c:v>0.637957</c:v>
                </c:pt>
                <c:pt idx="3024">
                  <c:v>0.64629899999999996</c:v>
                </c:pt>
                <c:pt idx="3025">
                  <c:v>0.65567900000000001</c:v>
                </c:pt>
                <c:pt idx="3026">
                  <c:v>0.66523699999999997</c:v>
                </c:pt>
                <c:pt idx="3027">
                  <c:v>0.67493099999999995</c:v>
                </c:pt>
                <c:pt idx="3028">
                  <c:v>0.685222</c:v>
                </c:pt>
                <c:pt idx="3029">
                  <c:v>0.69664000000000004</c:v>
                </c:pt>
                <c:pt idx="3030">
                  <c:v>0.70958600000000005</c:v>
                </c:pt>
                <c:pt idx="3031">
                  <c:v>0.72394000000000003</c:v>
                </c:pt>
                <c:pt idx="3032">
                  <c:v>0.73890900000000004</c:v>
                </c:pt>
                <c:pt idx="3033">
                  <c:v>0.75348899999999996</c:v>
                </c:pt>
                <c:pt idx="3034">
                  <c:v>0.76693299999999998</c:v>
                </c:pt>
                <c:pt idx="3035">
                  <c:v>0.77837599999999996</c:v>
                </c:pt>
                <c:pt idx="3036">
                  <c:v>0.78679900000000003</c:v>
                </c:pt>
                <c:pt idx="3037">
                  <c:v>0.79249099999999995</c:v>
                </c:pt>
                <c:pt idx="3038">
                  <c:v>0.79797300000000004</c:v>
                </c:pt>
                <c:pt idx="3039">
                  <c:v>0.80465500000000001</c:v>
                </c:pt>
                <c:pt idx="3040">
                  <c:v>0.811033</c:v>
                </c:pt>
                <c:pt idx="3041">
                  <c:v>0.81547999999999998</c:v>
                </c:pt>
                <c:pt idx="3042">
                  <c:v>0.81818100000000005</c:v>
                </c:pt>
                <c:pt idx="3043">
                  <c:v>0.81991599999999998</c:v>
                </c:pt>
                <c:pt idx="3044">
                  <c:v>0.82178300000000004</c:v>
                </c:pt>
                <c:pt idx="3045">
                  <c:v>0.82472299999999998</c:v>
                </c:pt>
                <c:pt idx="3046">
                  <c:v>0.82862599999999997</c:v>
                </c:pt>
                <c:pt idx="3047">
                  <c:v>0.83266700000000005</c:v>
                </c:pt>
                <c:pt idx="3048">
                  <c:v>0.83570800000000001</c:v>
                </c:pt>
                <c:pt idx="3049">
                  <c:v>0.83696599999999999</c:v>
                </c:pt>
                <c:pt idx="3050">
                  <c:v>0.83702100000000002</c:v>
                </c:pt>
                <c:pt idx="3051">
                  <c:v>0.83712900000000001</c:v>
                </c:pt>
                <c:pt idx="3052">
                  <c:v>0.837866</c:v>
                </c:pt>
                <c:pt idx="3053">
                  <c:v>0.83918599999999999</c:v>
                </c:pt>
                <c:pt idx="3054">
                  <c:v>0.84085500000000002</c:v>
                </c:pt>
                <c:pt idx="3055">
                  <c:v>0.84240700000000002</c:v>
                </c:pt>
                <c:pt idx="3056">
                  <c:v>0.84318499999999996</c:v>
                </c:pt>
                <c:pt idx="3057">
                  <c:v>0.84284099999999995</c:v>
                </c:pt>
                <c:pt idx="3058">
                  <c:v>0.84150100000000005</c:v>
                </c:pt>
                <c:pt idx="3059">
                  <c:v>0.83915099999999998</c:v>
                </c:pt>
                <c:pt idx="3060">
                  <c:v>0.83557899999999996</c:v>
                </c:pt>
                <c:pt idx="3061">
                  <c:v>0.83088499999999998</c:v>
                </c:pt>
                <c:pt idx="3062">
                  <c:v>0.82539399999999996</c:v>
                </c:pt>
                <c:pt idx="3063">
                  <c:v>0.81898199999999999</c:v>
                </c:pt>
                <c:pt idx="3064">
                  <c:v>0.81132099999999996</c:v>
                </c:pt>
                <c:pt idx="3065">
                  <c:v>0.80287900000000001</c:v>
                </c:pt>
                <c:pt idx="3066">
                  <c:v>0.79428699999999997</c:v>
                </c:pt>
                <c:pt idx="3067">
                  <c:v>0.78534800000000005</c:v>
                </c:pt>
                <c:pt idx="3068">
                  <c:v>0.77623699999999995</c:v>
                </c:pt>
                <c:pt idx="3069">
                  <c:v>0.76742999999999995</c:v>
                </c:pt>
                <c:pt idx="3070">
                  <c:v>0.75912900000000005</c:v>
                </c:pt>
                <c:pt idx="3071">
                  <c:v>0.75095599999999996</c:v>
                </c:pt>
                <c:pt idx="3072">
                  <c:v>0.74204300000000001</c:v>
                </c:pt>
                <c:pt idx="3073">
                  <c:v>0.73217100000000002</c:v>
                </c:pt>
                <c:pt idx="3074">
                  <c:v>0.72225700000000004</c:v>
                </c:pt>
                <c:pt idx="3075">
                  <c:v>0.71304900000000004</c:v>
                </c:pt>
                <c:pt idx="3076">
                  <c:v>0.70481300000000002</c:v>
                </c:pt>
                <c:pt idx="3077">
                  <c:v>0.69767599999999996</c:v>
                </c:pt>
                <c:pt idx="3078">
                  <c:v>0.69150500000000004</c:v>
                </c:pt>
                <c:pt idx="3079">
                  <c:v>0.68578099999999997</c:v>
                </c:pt>
                <c:pt idx="3080">
                  <c:v>0.67994200000000005</c:v>
                </c:pt>
                <c:pt idx="3081">
                  <c:v>0.67382200000000003</c:v>
                </c:pt>
                <c:pt idx="3082">
                  <c:v>0.66756800000000005</c:v>
                </c:pt>
                <c:pt idx="3083">
                  <c:v>0.66120299999999999</c:v>
                </c:pt>
                <c:pt idx="3084">
                  <c:v>0.654586</c:v>
                </c:pt>
                <c:pt idx="3085">
                  <c:v>0.64759999999999995</c:v>
                </c:pt>
                <c:pt idx="3086">
                  <c:v>0.63968400000000003</c:v>
                </c:pt>
                <c:pt idx="3087">
                  <c:v>0.62948700000000002</c:v>
                </c:pt>
                <c:pt idx="3088">
                  <c:v>0.61653000000000002</c:v>
                </c:pt>
                <c:pt idx="3089">
                  <c:v>0.60144200000000003</c:v>
                </c:pt>
                <c:pt idx="3090">
                  <c:v>0.58507900000000002</c:v>
                </c:pt>
                <c:pt idx="3091">
                  <c:v>0.56866000000000005</c:v>
                </c:pt>
                <c:pt idx="3092">
                  <c:v>0.55322400000000005</c:v>
                </c:pt>
                <c:pt idx="3093">
                  <c:v>0.53887200000000002</c:v>
                </c:pt>
                <c:pt idx="3094">
                  <c:v>0.52508100000000002</c:v>
                </c:pt>
                <c:pt idx="3095">
                  <c:v>0.51122500000000004</c:v>
                </c:pt>
                <c:pt idx="3096">
                  <c:v>0.49701699999999999</c:v>
                </c:pt>
                <c:pt idx="3097">
                  <c:v>0.482904</c:v>
                </c:pt>
                <c:pt idx="3098">
                  <c:v>0.46957599999999999</c:v>
                </c:pt>
                <c:pt idx="3099">
                  <c:v>0.45732800000000001</c:v>
                </c:pt>
                <c:pt idx="3100">
                  <c:v>0.446216</c:v>
                </c:pt>
                <c:pt idx="3101">
                  <c:v>0.43599199999999999</c:v>
                </c:pt>
                <c:pt idx="3102">
                  <c:v>0.426126</c:v>
                </c:pt>
                <c:pt idx="3103">
                  <c:v>0.41643599999999997</c:v>
                </c:pt>
                <c:pt idx="3104">
                  <c:v>0.40721800000000002</c:v>
                </c:pt>
                <c:pt idx="3105">
                  <c:v>0.39876800000000001</c:v>
                </c:pt>
                <c:pt idx="3106">
                  <c:v>0.39104899999999998</c:v>
                </c:pt>
                <c:pt idx="3107">
                  <c:v>0.38376399999999999</c:v>
                </c:pt>
                <c:pt idx="3108">
                  <c:v>0.37651499999999999</c:v>
                </c:pt>
                <c:pt idx="3109">
                  <c:v>0.36865900000000001</c:v>
                </c:pt>
                <c:pt idx="3110">
                  <c:v>0.359157</c:v>
                </c:pt>
                <c:pt idx="3111">
                  <c:v>0.34759099999999998</c:v>
                </c:pt>
                <c:pt idx="3112">
                  <c:v>0.335316</c:v>
                </c:pt>
                <c:pt idx="3113">
                  <c:v>0.32360100000000003</c:v>
                </c:pt>
                <c:pt idx="3114">
                  <c:v>0.31250600000000001</c:v>
                </c:pt>
                <c:pt idx="3115">
                  <c:v>0.301676</c:v>
                </c:pt>
                <c:pt idx="3116">
                  <c:v>0.29087200000000002</c:v>
                </c:pt>
                <c:pt idx="3117">
                  <c:v>0.28012399999999998</c:v>
                </c:pt>
                <c:pt idx="3118">
                  <c:v>0.26965499999999998</c:v>
                </c:pt>
                <c:pt idx="3119">
                  <c:v>0.25976100000000002</c:v>
                </c:pt>
                <c:pt idx="3120">
                  <c:v>0.25063299999999999</c:v>
                </c:pt>
                <c:pt idx="3121">
                  <c:v>0.24221799999999999</c:v>
                </c:pt>
                <c:pt idx="3122">
                  <c:v>0.23427700000000001</c:v>
                </c:pt>
                <c:pt idx="3123">
                  <c:v>0.22659399999999999</c:v>
                </c:pt>
                <c:pt idx="3124">
                  <c:v>0.21906200000000001</c:v>
                </c:pt>
                <c:pt idx="3125">
                  <c:v>0.211677</c:v>
                </c:pt>
                <c:pt idx="3126">
                  <c:v>0.204786</c:v>
                </c:pt>
                <c:pt idx="3127">
                  <c:v>0.19914699999999999</c:v>
                </c:pt>
                <c:pt idx="3128">
                  <c:v>0.195213</c:v>
                </c:pt>
                <c:pt idx="3129">
                  <c:v>0.19273100000000001</c:v>
                </c:pt>
                <c:pt idx="3130">
                  <c:v>0.191168</c:v>
                </c:pt>
                <c:pt idx="3131">
                  <c:v>0.19028</c:v>
                </c:pt>
                <c:pt idx="3132">
                  <c:v>0.189997</c:v>
                </c:pt>
                <c:pt idx="3133">
                  <c:v>0.189944</c:v>
                </c:pt>
                <c:pt idx="3134">
                  <c:v>0.189334</c:v>
                </c:pt>
                <c:pt idx="3135">
                  <c:v>0.187668</c:v>
                </c:pt>
                <c:pt idx="3136">
                  <c:v>0.18553600000000001</c:v>
                </c:pt>
                <c:pt idx="3137">
                  <c:v>0.18392500000000001</c:v>
                </c:pt>
                <c:pt idx="3138">
                  <c:v>0.18340999999999999</c:v>
                </c:pt>
                <c:pt idx="3139">
                  <c:v>0.18428</c:v>
                </c:pt>
                <c:pt idx="3140">
                  <c:v>0.18686</c:v>
                </c:pt>
                <c:pt idx="3141">
                  <c:v>0.191471</c:v>
                </c:pt>
                <c:pt idx="3142">
                  <c:v>0.19833100000000001</c:v>
                </c:pt>
                <c:pt idx="3143">
                  <c:v>0.207507</c:v>
                </c:pt>
                <c:pt idx="3144">
                  <c:v>0.21875900000000001</c:v>
                </c:pt>
                <c:pt idx="3145">
                  <c:v>0.23138700000000001</c:v>
                </c:pt>
                <c:pt idx="3146">
                  <c:v>0.24457200000000001</c:v>
                </c:pt>
                <c:pt idx="3147">
                  <c:v>0.25809300000000002</c:v>
                </c:pt>
                <c:pt idx="3148">
                  <c:v>0.272204</c:v>
                </c:pt>
                <c:pt idx="3149">
                  <c:v>0.28708299999999998</c:v>
                </c:pt>
                <c:pt idx="3150">
                  <c:v>0.30268899999999999</c:v>
                </c:pt>
                <c:pt idx="3151">
                  <c:v>0.31881199999999998</c:v>
                </c:pt>
                <c:pt idx="3152">
                  <c:v>0.33502799999999999</c:v>
                </c:pt>
                <c:pt idx="3153">
                  <c:v>0.35072500000000001</c:v>
                </c:pt>
                <c:pt idx="3154">
                  <c:v>0.36533500000000002</c:v>
                </c:pt>
                <c:pt idx="3155">
                  <c:v>0.37837999999999999</c:v>
                </c:pt>
                <c:pt idx="3156">
                  <c:v>0.38907399999999998</c:v>
                </c:pt>
                <c:pt idx="3157">
                  <c:v>0.39657799999999999</c:v>
                </c:pt>
                <c:pt idx="3158">
                  <c:v>0.40096399999999999</c:v>
                </c:pt>
                <c:pt idx="3159">
                  <c:v>0.40327499999999999</c:v>
                </c:pt>
                <c:pt idx="3160">
                  <c:v>0.40500900000000001</c:v>
                </c:pt>
                <c:pt idx="3161">
                  <c:v>0.407198</c:v>
                </c:pt>
                <c:pt idx="3162">
                  <c:v>0.41006500000000001</c:v>
                </c:pt>
                <c:pt idx="3163">
                  <c:v>0.41342499999999999</c:v>
                </c:pt>
                <c:pt idx="3164">
                  <c:v>0.41701300000000002</c:v>
                </c:pt>
                <c:pt idx="3165">
                  <c:v>0.42075299999999999</c:v>
                </c:pt>
                <c:pt idx="3166">
                  <c:v>0.42479600000000001</c:v>
                </c:pt>
                <c:pt idx="3167">
                  <c:v>0.42921500000000001</c:v>
                </c:pt>
                <c:pt idx="3168">
                  <c:v>0.43371599999999999</c:v>
                </c:pt>
                <c:pt idx="3169">
                  <c:v>0.43767699999999998</c:v>
                </c:pt>
                <c:pt idx="3170">
                  <c:v>0.44072099999999997</c:v>
                </c:pt>
                <c:pt idx="3171">
                  <c:v>0.44321199999999999</c:v>
                </c:pt>
                <c:pt idx="3172">
                  <c:v>0.44564599999999999</c:v>
                </c:pt>
                <c:pt idx="3173">
                  <c:v>0.44815899999999997</c:v>
                </c:pt>
                <c:pt idx="3174">
                  <c:v>0.45072000000000001</c:v>
                </c:pt>
                <c:pt idx="3175">
                  <c:v>0.45327499999999998</c:v>
                </c:pt>
                <c:pt idx="3176">
                  <c:v>0.45563300000000001</c:v>
                </c:pt>
                <c:pt idx="3177">
                  <c:v>0.457401</c:v>
                </c:pt>
                <c:pt idx="3178">
                  <c:v>0.45811800000000003</c:v>
                </c:pt>
                <c:pt idx="3179">
                  <c:v>0.45747900000000002</c:v>
                </c:pt>
                <c:pt idx="3180">
                  <c:v>0.455542</c:v>
                </c:pt>
                <c:pt idx="3181">
                  <c:v>0.45298699999999997</c:v>
                </c:pt>
                <c:pt idx="3182">
                  <c:v>0.45091799999999999</c:v>
                </c:pt>
                <c:pt idx="3183">
                  <c:v>0.44988800000000001</c:v>
                </c:pt>
                <c:pt idx="3184">
                  <c:v>0.44971899999999998</c:v>
                </c:pt>
                <c:pt idx="3185">
                  <c:v>0.44970700000000002</c:v>
                </c:pt>
                <c:pt idx="3186">
                  <c:v>0.44903500000000002</c:v>
                </c:pt>
                <c:pt idx="3187">
                  <c:v>0.44770500000000002</c:v>
                </c:pt>
                <c:pt idx="3188">
                  <c:v>0.44619700000000001</c:v>
                </c:pt>
                <c:pt idx="3189">
                  <c:v>0.44491000000000003</c:v>
                </c:pt>
                <c:pt idx="3190">
                  <c:v>0.44395699999999999</c:v>
                </c:pt>
                <c:pt idx="3191">
                  <c:v>0.44313200000000003</c:v>
                </c:pt>
                <c:pt idx="3192">
                  <c:v>0.44209900000000002</c:v>
                </c:pt>
                <c:pt idx="3193">
                  <c:v>0.44058999999999998</c:v>
                </c:pt>
                <c:pt idx="3194">
                  <c:v>0.43854900000000002</c:v>
                </c:pt>
                <c:pt idx="3195">
                  <c:v>0.43615900000000002</c:v>
                </c:pt>
                <c:pt idx="3196">
                  <c:v>0.43367800000000001</c:v>
                </c:pt>
                <c:pt idx="3197">
                  <c:v>0.43136200000000002</c:v>
                </c:pt>
                <c:pt idx="3198">
                  <c:v>0.429396</c:v>
                </c:pt>
                <c:pt idx="3199">
                  <c:v>0.427844</c:v>
                </c:pt>
                <c:pt idx="3200">
                  <c:v>0.42671300000000001</c:v>
                </c:pt>
                <c:pt idx="3201">
                  <c:v>0.42603999999999997</c:v>
                </c:pt>
                <c:pt idx="3202">
                  <c:v>0.42582300000000001</c:v>
                </c:pt>
                <c:pt idx="3203">
                  <c:v>0.42588399999999998</c:v>
                </c:pt>
                <c:pt idx="3204">
                  <c:v>0.42601600000000001</c:v>
                </c:pt>
                <c:pt idx="3205">
                  <c:v>0.426348</c:v>
                </c:pt>
                <c:pt idx="3206">
                  <c:v>0.42727199999999999</c:v>
                </c:pt>
                <c:pt idx="3207">
                  <c:v>0.42901400000000001</c:v>
                </c:pt>
                <c:pt idx="3208">
                  <c:v>0.43138399999999999</c:v>
                </c:pt>
                <c:pt idx="3209">
                  <c:v>0.433778</c:v>
                </c:pt>
                <c:pt idx="3210">
                  <c:v>0.435699</c:v>
                </c:pt>
                <c:pt idx="3211">
                  <c:v>0.43756200000000001</c:v>
                </c:pt>
                <c:pt idx="3212">
                  <c:v>0.43993500000000002</c:v>
                </c:pt>
                <c:pt idx="3213">
                  <c:v>0.44282500000000002</c:v>
                </c:pt>
                <c:pt idx="3214">
                  <c:v>0.44603500000000001</c:v>
                </c:pt>
                <c:pt idx="3215">
                  <c:v>0.44957599999999998</c:v>
                </c:pt>
                <c:pt idx="3216">
                  <c:v>0.45364300000000002</c:v>
                </c:pt>
                <c:pt idx="3217">
                  <c:v>0.45832400000000001</c:v>
                </c:pt>
                <c:pt idx="3218">
                  <c:v>0.46352300000000002</c:v>
                </c:pt>
                <c:pt idx="3219">
                  <c:v>0.46915899999999999</c:v>
                </c:pt>
                <c:pt idx="3220">
                  <c:v>0.47530499999999998</c:v>
                </c:pt>
                <c:pt idx="3221">
                  <c:v>0.481987</c:v>
                </c:pt>
                <c:pt idx="3222">
                  <c:v>0.48900100000000002</c:v>
                </c:pt>
                <c:pt idx="3223">
                  <c:v>0.49607899999999999</c:v>
                </c:pt>
                <c:pt idx="3224">
                  <c:v>0.50309000000000004</c:v>
                </c:pt>
                <c:pt idx="3225">
                  <c:v>0.50997000000000003</c:v>
                </c:pt>
                <c:pt idx="3226">
                  <c:v>0.51658300000000001</c:v>
                </c:pt>
                <c:pt idx="3227">
                  <c:v>0.52281100000000003</c:v>
                </c:pt>
                <c:pt idx="3228">
                  <c:v>0.52879200000000004</c:v>
                </c:pt>
                <c:pt idx="3229">
                  <c:v>0.53478899999999996</c:v>
                </c:pt>
                <c:pt idx="3230">
                  <c:v>0.54068700000000003</c:v>
                </c:pt>
                <c:pt idx="3231">
                  <c:v>0.54600599999999999</c:v>
                </c:pt>
                <c:pt idx="3232">
                  <c:v>0.55032400000000004</c:v>
                </c:pt>
                <c:pt idx="3233">
                  <c:v>0.55335100000000004</c:v>
                </c:pt>
                <c:pt idx="3234">
                  <c:v>0.55507899999999999</c:v>
                </c:pt>
                <c:pt idx="3235">
                  <c:v>0.55616600000000005</c:v>
                </c:pt>
                <c:pt idx="3236">
                  <c:v>0.55734499999999998</c:v>
                </c:pt>
                <c:pt idx="3237">
                  <c:v>0.55867699999999998</c:v>
                </c:pt>
                <c:pt idx="3238">
                  <c:v>0.55987500000000001</c:v>
                </c:pt>
                <c:pt idx="3239">
                  <c:v>0.56068899999999999</c:v>
                </c:pt>
                <c:pt idx="3240">
                  <c:v>0.56115499999999996</c:v>
                </c:pt>
                <c:pt idx="3241">
                  <c:v>0.56150199999999995</c:v>
                </c:pt>
                <c:pt idx="3242">
                  <c:v>0.56186000000000003</c:v>
                </c:pt>
                <c:pt idx="3243">
                  <c:v>0.56207600000000002</c:v>
                </c:pt>
                <c:pt idx="3244">
                  <c:v>0.56172</c:v>
                </c:pt>
                <c:pt idx="3245">
                  <c:v>0.56053399999999998</c:v>
                </c:pt>
                <c:pt idx="3246">
                  <c:v>0.55889999999999995</c:v>
                </c:pt>
                <c:pt idx="3247">
                  <c:v>0.55746600000000002</c:v>
                </c:pt>
                <c:pt idx="3248">
                  <c:v>0.55656099999999997</c:v>
                </c:pt>
                <c:pt idx="3249">
                  <c:v>0.55613800000000002</c:v>
                </c:pt>
                <c:pt idx="3250">
                  <c:v>0.556006</c:v>
                </c:pt>
                <c:pt idx="3251">
                  <c:v>0.55602200000000002</c:v>
                </c:pt>
                <c:pt idx="3252">
                  <c:v>0.55606800000000001</c:v>
                </c:pt>
                <c:pt idx="3253">
                  <c:v>0.55592799999999998</c:v>
                </c:pt>
                <c:pt idx="3254">
                  <c:v>0.55529300000000004</c:v>
                </c:pt>
                <c:pt idx="3255">
                  <c:v>0.55399100000000001</c:v>
                </c:pt>
                <c:pt idx="3256">
                  <c:v>0.55224499999999999</c:v>
                </c:pt>
                <c:pt idx="3257">
                  <c:v>0.55052299999999998</c:v>
                </c:pt>
                <c:pt idx="3258">
                  <c:v>0.54919700000000005</c:v>
                </c:pt>
                <c:pt idx="3259">
                  <c:v>0.54844999999999999</c:v>
                </c:pt>
                <c:pt idx="3260">
                  <c:v>0.54825100000000004</c:v>
                </c:pt>
                <c:pt idx="3261">
                  <c:v>0.548342</c:v>
                </c:pt>
                <c:pt idx="3262">
                  <c:v>0.54840599999999995</c:v>
                </c:pt>
                <c:pt idx="3263">
                  <c:v>0.54842299999999999</c:v>
                </c:pt>
                <c:pt idx="3264">
                  <c:v>0.54872299999999996</c:v>
                </c:pt>
                <c:pt idx="3265">
                  <c:v>0.54952800000000002</c:v>
                </c:pt>
                <c:pt idx="3266">
                  <c:v>0.55069800000000002</c:v>
                </c:pt>
                <c:pt idx="3267">
                  <c:v>0.55191500000000004</c:v>
                </c:pt>
                <c:pt idx="3268">
                  <c:v>0.55303999999999998</c:v>
                </c:pt>
                <c:pt idx="3269">
                  <c:v>0.55443299999999995</c:v>
                </c:pt>
                <c:pt idx="3270">
                  <c:v>0.55673399999999995</c:v>
                </c:pt>
                <c:pt idx="3271">
                  <c:v>0.56007300000000004</c:v>
                </c:pt>
                <c:pt idx="3272">
                  <c:v>0.56389900000000004</c:v>
                </c:pt>
                <c:pt idx="3273">
                  <c:v>0.56744499999999998</c:v>
                </c:pt>
                <c:pt idx="3274">
                  <c:v>0.57018599999999997</c:v>
                </c:pt>
                <c:pt idx="3275">
                  <c:v>0.57201100000000005</c:v>
                </c:pt>
                <c:pt idx="3276">
                  <c:v>0.57299599999999995</c:v>
                </c:pt>
                <c:pt idx="3277">
                  <c:v>0.57310399999999995</c:v>
                </c:pt>
                <c:pt idx="3278">
                  <c:v>0.57217799999999996</c:v>
                </c:pt>
                <c:pt idx="3279">
                  <c:v>0.57022300000000004</c:v>
                </c:pt>
                <c:pt idx="3280">
                  <c:v>0.56759999999999999</c:v>
                </c:pt>
                <c:pt idx="3281">
                  <c:v>0.56471099999999996</c:v>
                </c:pt>
                <c:pt idx="3282">
                  <c:v>0.561616</c:v>
                </c:pt>
                <c:pt idx="3283">
                  <c:v>0.55825000000000002</c:v>
                </c:pt>
                <c:pt idx="3284">
                  <c:v>0.55467200000000005</c:v>
                </c:pt>
                <c:pt idx="3285">
                  <c:v>0.55101199999999995</c:v>
                </c:pt>
                <c:pt idx="3286">
                  <c:v>0.54738600000000004</c:v>
                </c:pt>
                <c:pt idx="3287">
                  <c:v>0.54389900000000002</c:v>
                </c:pt>
                <c:pt idx="3288">
                  <c:v>0.54056000000000004</c:v>
                </c:pt>
                <c:pt idx="3289">
                  <c:v>0.53714300000000004</c:v>
                </c:pt>
                <c:pt idx="3290">
                  <c:v>0.53329000000000004</c:v>
                </c:pt>
                <c:pt idx="3291">
                  <c:v>0.52882899999999999</c:v>
                </c:pt>
                <c:pt idx="3292">
                  <c:v>0.52384399999999998</c:v>
                </c:pt>
                <c:pt idx="3293">
                  <c:v>0.51850099999999999</c:v>
                </c:pt>
                <c:pt idx="3294">
                  <c:v>0.51289399999999996</c:v>
                </c:pt>
                <c:pt idx="3295">
                  <c:v>0.50695199999999996</c:v>
                </c:pt>
                <c:pt idx="3296">
                  <c:v>0.50044500000000003</c:v>
                </c:pt>
                <c:pt idx="3297">
                  <c:v>0.49318000000000001</c:v>
                </c:pt>
                <c:pt idx="3298">
                  <c:v>0.48523500000000003</c:v>
                </c:pt>
                <c:pt idx="3299">
                  <c:v>0.47692600000000002</c:v>
                </c:pt>
                <c:pt idx="3300">
                  <c:v>0.46851500000000001</c:v>
                </c:pt>
                <c:pt idx="3301">
                  <c:v>0.46007900000000002</c:v>
                </c:pt>
                <c:pt idx="3302">
                  <c:v>0.45164100000000001</c:v>
                </c:pt>
                <c:pt idx="3303">
                  <c:v>0.44326500000000002</c:v>
                </c:pt>
                <c:pt idx="3304">
                  <c:v>0.43502099999999999</c:v>
                </c:pt>
                <c:pt idx="3305">
                  <c:v>0.42696400000000001</c:v>
                </c:pt>
                <c:pt idx="3306">
                  <c:v>0.41922900000000002</c:v>
                </c:pt>
                <c:pt idx="3307">
                  <c:v>0.41203299999999998</c:v>
                </c:pt>
                <c:pt idx="3308">
                  <c:v>0.40549099999999999</c:v>
                </c:pt>
                <c:pt idx="3309">
                  <c:v>0.399505</c:v>
                </c:pt>
                <c:pt idx="3310">
                  <c:v>0.39390900000000001</c:v>
                </c:pt>
                <c:pt idx="3311">
                  <c:v>0.38858100000000001</c:v>
                </c:pt>
                <c:pt idx="3312">
                  <c:v>0.38336599999999998</c:v>
                </c:pt>
                <c:pt idx="3313">
                  <c:v>0.37807800000000003</c:v>
                </c:pt>
                <c:pt idx="3314">
                  <c:v>0.37269799999999997</c:v>
                </c:pt>
                <c:pt idx="3315">
                  <c:v>0.36743300000000001</c:v>
                </c:pt>
                <c:pt idx="3316">
                  <c:v>0.36246099999999998</c:v>
                </c:pt>
                <c:pt idx="3317">
                  <c:v>0.35784300000000002</c:v>
                </c:pt>
                <c:pt idx="3318">
                  <c:v>0.35367799999999999</c:v>
                </c:pt>
                <c:pt idx="3319">
                  <c:v>0.35010999999999998</c:v>
                </c:pt>
                <c:pt idx="3320">
                  <c:v>0.34717799999999999</c:v>
                </c:pt>
                <c:pt idx="3321">
                  <c:v>0.34470000000000001</c:v>
                </c:pt>
                <c:pt idx="3322">
                  <c:v>0.34227800000000003</c:v>
                </c:pt>
                <c:pt idx="3323">
                  <c:v>0.33948899999999999</c:v>
                </c:pt>
                <c:pt idx="3324">
                  <c:v>0.336175</c:v>
                </c:pt>
                <c:pt idx="3325">
                  <c:v>0.33248699999999998</c:v>
                </c:pt>
                <c:pt idx="3326">
                  <c:v>0.32868900000000001</c:v>
                </c:pt>
                <c:pt idx="3327">
                  <c:v>0.32498700000000003</c:v>
                </c:pt>
                <c:pt idx="3328">
                  <c:v>0.321494</c:v>
                </c:pt>
                <c:pt idx="3329">
                  <c:v>0.31827100000000003</c:v>
                </c:pt>
                <c:pt idx="3330">
                  <c:v>0.31531500000000001</c:v>
                </c:pt>
                <c:pt idx="3331">
                  <c:v>0.31252799999999997</c:v>
                </c:pt>
                <c:pt idx="3332">
                  <c:v>0.30979099999999998</c:v>
                </c:pt>
                <c:pt idx="3333">
                  <c:v>0.30710700000000002</c:v>
                </c:pt>
                <c:pt idx="3334">
                  <c:v>0.30464000000000002</c:v>
                </c:pt>
                <c:pt idx="3335">
                  <c:v>0.30255599999999999</c:v>
                </c:pt>
                <c:pt idx="3336">
                  <c:v>0.30087799999999998</c:v>
                </c:pt>
                <c:pt idx="3337">
                  <c:v>0.29952200000000001</c:v>
                </c:pt>
                <c:pt idx="3338">
                  <c:v>0.29840499999999998</c:v>
                </c:pt>
                <c:pt idx="3339">
                  <c:v>0.29747800000000002</c:v>
                </c:pt>
                <c:pt idx="3340">
                  <c:v>0.29673899999999998</c:v>
                </c:pt>
                <c:pt idx="3341">
                  <c:v>0.296261</c:v>
                </c:pt>
                <c:pt idx="3342">
                  <c:v>0.29615799999999998</c:v>
                </c:pt>
                <c:pt idx="3343">
                  <c:v>0.296433</c:v>
                </c:pt>
                <c:pt idx="3344">
                  <c:v>0.296852</c:v>
                </c:pt>
                <c:pt idx="3345">
                  <c:v>0.29701899999999998</c:v>
                </c:pt>
                <c:pt idx="3346">
                  <c:v>0.29666999999999999</c:v>
                </c:pt>
                <c:pt idx="3347">
                  <c:v>0.29591800000000001</c:v>
                </c:pt>
                <c:pt idx="3348">
                  <c:v>0.295153</c:v>
                </c:pt>
                <c:pt idx="3349">
                  <c:v>0.29466399999999998</c:v>
                </c:pt>
                <c:pt idx="3350">
                  <c:v>0.29447099999999998</c:v>
                </c:pt>
                <c:pt idx="3351">
                  <c:v>0.29447200000000001</c:v>
                </c:pt>
                <c:pt idx="3352">
                  <c:v>0.294624</c:v>
                </c:pt>
                <c:pt idx="3353">
                  <c:v>0.294931</c:v>
                </c:pt>
                <c:pt idx="3354">
                  <c:v>0.29535499999999998</c:v>
                </c:pt>
                <c:pt idx="3355">
                  <c:v>0.29583399999999999</c:v>
                </c:pt>
                <c:pt idx="3356">
                  <c:v>0.29638199999999998</c:v>
                </c:pt>
                <c:pt idx="3357">
                  <c:v>0.29708899999999999</c:v>
                </c:pt>
                <c:pt idx="3358">
                  <c:v>0.29800300000000002</c:v>
                </c:pt>
                <c:pt idx="3359">
                  <c:v>0.29904399999999998</c:v>
                </c:pt>
                <c:pt idx="3360">
                  <c:v>0.30004999999999998</c:v>
                </c:pt>
                <c:pt idx="3361">
                  <c:v>0.30090299999999998</c:v>
                </c:pt>
                <c:pt idx="3362">
                  <c:v>0.30161300000000002</c:v>
                </c:pt>
                <c:pt idx="3363">
                  <c:v>0.30228300000000002</c:v>
                </c:pt>
                <c:pt idx="3364">
                  <c:v>0.30300899999999997</c:v>
                </c:pt>
                <c:pt idx="3365">
                  <c:v>0.30382999999999999</c:v>
                </c:pt>
                <c:pt idx="3366">
                  <c:v>0.30473099999999997</c:v>
                </c:pt>
                <c:pt idx="3367">
                  <c:v>0.30566599999999999</c:v>
                </c:pt>
                <c:pt idx="3368">
                  <c:v>0.306587</c:v>
                </c:pt>
                <c:pt idx="3369">
                  <c:v>0.30749500000000002</c:v>
                </c:pt>
                <c:pt idx="3370">
                  <c:v>0.30840899999999999</c:v>
                </c:pt>
                <c:pt idx="3371">
                  <c:v>0.30931900000000001</c:v>
                </c:pt>
                <c:pt idx="3372">
                  <c:v>0.31017499999999998</c:v>
                </c:pt>
                <c:pt idx="3373">
                  <c:v>0.310892</c:v>
                </c:pt>
                <c:pt idx="3374">
                  <c:v>0.31136399999999997</c:v>
                </c:pt>
                <c:pt idx="3375">
                  <c:v>0.31151600000000002</c:v>
                </c:pt>
                <c:pt idx="3376">
                  <c:v>0.31133300000000003</c:v>
                </c:pt>
                <c:pt idx="3377">
                  <c:v>0.31082700000000002</c:v>
                </c:pt>
                <c:pt idx="3378">
                  <c:v>0.31000299999999997</c:v>
                </c:pt>
                <c:pt idx="3379">
                  <c:v>0.308888</c:v>
                </c:pt>
                <c:pt idx="3380">
                  <c:v>0.30754999999999999</c:v>
                </c:pt>
                <c:pt idx="3381">
                  <c:v>0.30602800000000002</c:v>
                </c:pt>
                <c:pt idx="3382">
                  <c:v>0.30426700000000001</c:v>
                </c:pt>
                <c:pt idx="3383">
                  <c:v>0.30213899999999999</c:v>
                </c:pt>
                <c:pt idx="3384">
                  <c:v>0.29956500000000003</c:v>
                </c:pt>
                <c:pt idx="3385">
                  <c:v>0.29660700000000001</c:v>
                </c:pt>
                <c:pt idx="3386">
                  <c:v>0.29343000000000002</c:v>
                </c:pt>
                <c:pt idx="3387">
                  <c:v>0.29018100000000002</c:v>
                </c:pt>
                <c:pt idx="3388">
                  <c:v>0.28689500000000001</c:v>
                </c:pt>
                <c:pt idx="3389">
                  <c:v>0.28353099999999998</c:v>
                </c:pt>
                <c:pt idx="3390">
                  <c:v>0.28004899999999999</c:v>
                </c:pt>
                <c:pt idx="3391">
                  <c:v>0.27646999999999999</c:v>
                </c:pt>
                <c:pt idx="3392">
                  <c:v>0.27285900000000002</c:v>
                </c:pt>
                <c:pt idx="3393">
                  <c:v>0.26927200000000001</c:v>
                </c:pt>
                <c:pt idx="3394">
                  <c:v>0.26571899999999998</c:v>
                </c:pt>
                <c:pt idx="3395">
                  <c:v>0.26220599999999999</c:v>
                </c:pt>
                <c:pt idx="3396">
                  <c:v>0.258747</c:v>
                </c:pt>
                <c:pt idx="3397">
                  <c:v>0.25536999999999999</c:v>
                </c:pt>
                <c:pt idx="3398">
                  <c:v>0.25210900000000003</c:v>
                </c:pt>
                <c:pt idx="3399">
                  <c:v>0.24900900000000001</c:v>
                </c:pt>
                <c:pt idx="3400">
                  <c:v>0.24609700000000001</c:v>
                </c:pt>
                <c:pt idx="3401">
                  <c:v>0.243371</c:v>
                </c:pt>
                <c:pt idx="3402">
                  <c:v>0.24084</c:v>
                </c:pt>
                <c:pt idx="3403">
                  <c:v>0.23855699999999999</c:v>
                </c:pt>
                <c:pt idx="3404">
                  <c:v>0.23658599999999999</c:v>
                </c:pt>
                <c:pt idx="3405">
                  <c:v>0.23492399999999999</c:v>
                </c:pt>
                <c:pt idx="3406">
                  <c:v>0.23347899999999999</c:v>
                </c:pt>
                <c:pt idx="3407">
                  <c:v>0.232157</c:v>
                </c:pt>
                <c:pt idx="3408">
                  <c:v>0.23094899999999999</c:v>
                </c:pt>
                <c:pt idx="3409">
                  <c:v>0.22992799999999999</c:v>
                </c:pt>
                <c:pt idx="3410">
                  <c:v>0.22916500000000001</c:v>
                </c:pt>
                <c:pt idx="3411">
                  <c:v>0.228657</c:v>
                </c:pt>
                <c:pt idx="3412">
                  <c:v>0.22833000000000001</c:v>
                </c:pt>
                <c:pt idx="3413">
                  <c:v>0.22811100000000001</c:v>
                </c:pt>
                <c:pt idx="3414">
                  <c:v>0.22797999999999999</c:v>
                </c:pt>
                <c:pt idx="3415">
                  <c:v>0.22795899999999999</c:v>
                </c:pt>
                <c:pt idx="3416">
                  <c:v>0.22805400000000001</c:v>
                </c:pt>
                <c:pt idx="3417">
                  <c:v>0.228216</c:v>
                </c:pt>
                <c:pt idx="3418">
                  <c:v>0.22833600000000001</c:v>
                </c:pt>
                <c:pt idx="3419">
                  <c:v>0.22830700000000001</c:v>
                </c:pt>
                <c:pt idx="3420">
                  <c:v>0.22811300000000001</c:v>
                </c:pt>
                <c:pt idx="3421">
                  <c:v>0.22781499999999999</c:v>
                </c:pt>
                <c:pt idx="3422">
                  <c:v>0.22746</c:v>
                </c:pt>
                <c:pt idx="3423">
                  <c:v>0.22703899999999999</c:v>
                </c:pt>
                <c:pt idx="3424">
                  <c:v>0.22656899999999999</c:v>
                </c:pt>
                <c:pt idx="3425">
                  <c:v>0.22613</c:v>
                </c:pt>
                <c:pt idx="3426">
                  <c:v>0.22581999999999999</c:v>
                </c:pt>
                <c:pt idx="3427">
                  <c:v>0.22569900000000001</c:v>
                </c:pt>
                <c:pt idx="3428">
                  <c:v>0.22577800000000001</c:v>
                </c:pt>
                <c:pt idx="3429">
                  <c:v>0.22602900000000001</c:v>
                </c:pt>
                <c:pt idx="3430">
                  <c:v>0.22639000000000001</c:v>
                </c:pt>
                <c:pt idx="3431">
                  <c:v>0.226799</c:v>
                </c:pt>
                <c:pt idx="3432">
                  <c:v>0.22725899999999999</c:v>
                </c:pt>
                <c:pt idx="3433">
                  <c:v>0.227858</c:v>
                </c:pt>
                <c:pt idx="3434">
                  <c:v>0.22871</c:v>
                </c:pt>
                <c:pt idx="3435">
                  <c:v>0.22986599999999999</c:v>
                </c:pt>
                <c:pt idx="3436">
                  <c:v>0.23131599999999999</c:v>
                </c:pt>
                <c:pt idx="3437">
                  <c:v>0.23302400000000001</c:v>
                </c:pt>
                <c:pt idx="3438">
                  <c:v>0.23496700000000001</c:v>
                </c:pt>
                <c:pt idx="3439">
                  <c:v>0.23713400000000001</c:v>
                </c:pt>
                <c:pt idx="3440">
                  <c:v>0.23952100000000001</c:v>
                </c:pt>
                <c:pt idx="3441">
                  <c:v>0.24209700000000001</c:v>
                </c:pt>
                <c:pt idx="3442">
                  <c:v>0.24480299999999999</c:v>
                </c:pt>
                <c:pt idx="3443">
                  <c:v>0.24759999999999999</c:v>
                </c:pt>
                <c:pt idx="3444">
                  <c:v>0.25049199999999999</c:v>
                </c:pt>
                <c:pt idx="3445">
                  <c:v>0.25347999999999998</c:v>
                </c:pt>
                <c:pt idx="3446">
                  <c:v>0.25654300000000002</c:v>
                </c:pt>
                <c:pt idx="3447">
                  <c:v>0.25966800000000001</c:v>
                </c:pt>
                <c:pt idx="3448">
                  <c:v>0.26286700000000002</c:v>
                </c:pt>
                <c:pt idx="3449">
                  <c:v>0.26615100000000003</c:v>
                </c:pt>
                <c:pt idx="3450">
                  <c:v>0.26949800000000002</c:v>
                </c:pt>
                <c:pt idx="3451">
                  <c:v>0.27286100000000002</c:v>
                </c:pt>
                <c:pt idx="3452">
                  <c:v>0.27617900000000001</c:v>
                </c:pt>
                <c:pt idx="3453">
                  <c:v>0.279393</c:v>
                </c:pt>
                <c:pt idx="3454">
                  <c:v>0.28245900000000002</c:v>
                </c:pt>
                <c:pt idx="3455">
                  <c:v>0.28534599999999999</c:v>
                </c:pt>
                <c:pt idx="3456">
                  <c:v>0.28803800000000002</c:v>
                </c:pt>
                <c:pt idx="3457">
                  <c:v>0.29052299999999998</c:v>
                </c:pt>
                <c:pt idx="3458">
                  <c:v>0.292792</c:v>
                </c:pt>
                <c:pt idx="3459">
                  <c:v>0.294848</c:v>
                </c:pt>
                <c:pt idx="3460">
                  <c:v>0.29672900000000002</c:v>
                </c:pt>
                <c:pt idx="3461">
                  <c:v>0.29852200000000001</c:v>
                </c:pt>
                <c:pt idx="3462">
                  <c:v>0.300317</c:v>
                </c:pt>
                <c:pt idx="3463">
                  <c:v>0.30212800000000001</c:v>
                </c:pt>
                <c:pt idx="3464">
                  <c:v>0.30388999999999999</c:v>
                </c:pt>
                <c:pt idx="3465">
                  <c:v>0.30555199999999999</c:v>
                </c:pt>
                <c:pt idx="3466">
                  <c:v>0.30712099999999998</c:v>
                </c:pt>
                <c:pt idx="3467">
                  <c:v>0.30861899999999998</c:v>
                </c:pt>
                <c:pt idx="3468">
                  <c:v>0.31004700000000002</c:v>
                </c:pt>
                <c:pt idx="3469">
                  <c:v>0.31140400000000001</c:v>
                </c:pt>
                <c:pt idx="3470">
                  <c:v>0.31271599999999999</c:v>
                </c:pt>
                <c:pt idx="3471">
                  <c:v>0.31401000000000001</c:v>
                </c:pt>
                <c:pt idx="3472">
                  <c:v>0.31529499999999999</c:v>
                </c:pt>
                <c:pt idx="3473">
                  <c:v>0.31655699999999998</c:v>
                </c:pt>
                <c:pt idx="3474">
                  <c:v>0.31774599999999997</c:v>
                </c:pt>
                <c:pt idx="3475">
                  <c:v>0.31879400000000002</c:v>
                </c:pt>
                <c:pt idx="3476">
                  <c:v>0.31966600000000001</c:v>
                </c:pt>
                <c:pt idx="3477">
                  <c:v>0.320386</c:v>
                </c:pt>
                <c:pt idx="3478">
                  <c:v>0.320988</c:v>
                </c:pt>
                <c:pt idx="3479">
                  <c:v>0.32145699999999999</c:v>
                </c:pt>
                <c:pt idx="3480">
                  <c:v>0.32172200000000001</c:v>
                </c:pt>
                <c:pt idx="3481">
                  <c:v>0.32169999999999999</c:v>
                </c:pt>
                <c:pt idx="3482">
                  <c:v>0.32135799999999998</c:v>
                </c:pt>
                <c:pt idx="3483">
                  <c:v>0.32073299999999999</c:v>
                </c:pt>
                <c:pt idx="3484">
                  <c:v>0.31989499999999998</c:v>
                </c:pt>
                <c:pt idx="3485">
                  <c:v>0.31888300000000003</c:v>
                </c:pt>
                <c:pt idx="3486">
                  <c:v>0.31764799999999999</c:v>
                </c:pt>
                <c:pt idx="3487">
                  <c:v>0.316077</c:v>
                </c:pt>
                <c:pt idx="3488">
                  <c:v>0.31409999999999999</c:v>
                </c:pt>
                <c:pt idx="3489">
                  <c:v>0.31174299999999999</c:v>
                </c:pt>
                <c:pt idx="3490">
                  <c:v>0.30908000000000002</c:v>
                </c:pt>
                <c:pt idx="3491">
                  <c:v>0.30615700000000001</c:v>
                </c:pt>
                <c:pt idx="3492">
                  <c:v>0.302983</c:v>
                </c:pt>
                <c:pt idx="3493">
                  <c:v>0.29954999999999998</c:v>
                </c:pt>
                <c:pt idx="3494">
                  <c:v>0.295825</c:v>
                </c:pt>
                <c:pt idx="3495">
                  <c:v>0.29176000000000002</c:v>
                </c:pt>
                <c:pt idx="3496">
                  <c:v>0.28731800000000002</c:v>
                </c:pt>
                <c:pt idx="3497">
                  <c:v>0.28253</c:v>
                </c:pt>
                <c:pt idx="3498">
                  <c:v>0.27748800000000001</c:v>
                </c:pt>
                <c:pt idx="3499">
                  <c:v>0.272314</c:v>
                </c:pt>
                <c:pt idx="3500">
                  <c:v>0.267094</c:v>
                </c:pt>
                <c:pt idx="3501">
                  <c:v>0.26184600000000002</c:v>
                </c:pt>
                <c:pt idx="3502">
                  <c:v>0.25652999999999998</c:v>
                </c:pt>
                <c:pt idx="3503">
                  <c:v>0.25110500000000002</c:v>
                </c:pt>
                <c:pt idx="3504">
                  <c:v>0.24556500000000001</c:v>
                </c:pt>
                <c:pt idx="3505">
                  <c:v>0.239949</c:v>
                </c:pt>
                <c:pt idx="3506">
                  <c:v>0.23433699999999999</c:v>
                </c:pt>
                <c:pt idx="3507">
                  <c:v>0.22883700000000001</c:v>
                </c:pt>
                <c:pt idx="3508">
                  <c:v>0.22357199999999999</c:v>
                </c:pt>
                <c:pt idx="3509">
                  <c:v>0.21864900000000001</c:v>
                </c:pt>
                <c:pt idx="3510">
                  <c:v>0.21412900000000001</c:v>
                </c:pt>
                <c:pt idx="3511">
                  <c:v>0.21002100000000001</c:v>
                </c:pt>
                <c:pt idx="3512">
                  <c:v>0.20632600000000001</c:v>
                </c:pt>
                <c:pt idx="3513">
                  <c:v>0.20308899999999999</c:v>
                </c:pt>
                <c:pt idx="3514">
                  <c:v>0.20038</c:v>
                </c:pt>
                <c:pt idx="3515">
                  <c:v>0.19822400000000001</c:v>
                </c:pt>
                <c:pt idx="3516">
                  <c:v>0.196552</c:v>
                </c:pt>
                <c:pt idx="3517">
                  <c:v>0.19524</c:v>
                </c:pt>
                <c:pt idx="3518">
                  <c:v>0.194193</c:v>
                </c:pt>
                <c:pt idx="3519">
                  <c:v>0.193385</c:v>
                </c:pt>
                <c:pt idx="3520">
                  <c:v>0.19281400000000001</c:v>
                </c:pt>
                <c:pt idx="3521">
                  <c:v>0.192417</c:v>
                </c:pt>
                <c:pt idx="3522">
                  <c:v>0.19206699999999999</c:v>
                </c:pt>
                <c:pt idx="3523">
                  <c:v>0.19158</c:v>
                </c:pt>
                <c:pt idx="3524">
                  <c:v>0.19073399999999999</c:v>
                </c:pt>
                <c:pt idx="3525">
                  <c:v>0.18931700000000001</c:v>
                </c:pt>
                <c:pt idx="3526">
                  <c:v>0.187219</c:v>
                </c:pt>
                <c:pt idx="3527">
                  <c:v>0.184443</c:v>
                </c:pt>
                <c:pt idx="3528">
                  <c:v>0.18101400000000001</c:v>
                </c:pt>
                <c:pt idx="3529">
                  <c:v>0.17691399999999999</c:v>
                </c:pt>
                <c:pt idx="3530">
                  <c:v>0.172124</c:v>
                </c:pt>
                <c:pt idx="3531">
                  <c:v>0.16666300000000001</c:v>
                </c:pt>
                <c:pt idx="3532">
                  <c:v>0.16055900000000001</c:v>
                </c:pt>
                <c:pt idx="3533">
                  <c:v>0.153812</c:v>
                </c:pt>
                <c:pt idx="3534">
                  <c:v>0.14643600000000001</c:v>
                </c:pt>
                <c:pt idx="3535">
                  <c:v>0.138518</c:v>
                </c:pt>
                <c:pt idx="3536">
                  <c:v>0.13020200000000001</c:v>
                </c:pt>
                <c:pt idx="3537">
                  <c:v>0.121613</c:v>
                </c:pt>
                <c:pt idx="3538">
                  <c:v>0.11280999999999999</c:v>
                </c:pt>
                <c:pt idx="3539">
                  <c:v>0.10383000000000001</c:v>
                </c:pt>
                <c:pt idx="3540">
                  <c:v>9.4750000000000001E-2</c:v>
                </c:pt>
                <c:pt idx="3541">
                  <c:v>8.5713999999999999E-2</c:v>
                </c:pt>
                <c:pt idx="3542">
                  <c:v>7.6900999999999997E-2</c:v>
                </c:pt>
                <c:pt idx="3543">
                  <c:v>6.8418999999999994E-2</c:v>
                </c:pt>
                <c:pt idx="3544">
                  <c:v>6.0270999999999998E-2</c:v>
                </c:pt>
                <c:pt idx="3545">
                  <c:v>5.2439E-2</c:v>
                </c:pt>
                <c:pt idx="3546">
                  <c:v>4.4972999999999999E-2</c:v>
                </c:pt>
                <c:pt idx="3547">
                  <c:v>3.7943999999999999E-2</c:v>
                </c:pt>
                <c:pt idx="3548">
                  <c:v>3.1373999999999999E-2</c:v>
                </c:pt>
                <c:pt idx="3549">
                  <c:v>2.5298000000000001E-2</c:v>
                </c:pt>
                <c:pt idx="3550">
                  <c:v>1.9824999999999999E-2</c:v>
                </c:pt>
                <c:pt idx="3551">
                  <c:v>1.5066E-2</c:v>
                </c:pt>
                <c:pt idx="3552">
                  <c:v>1.1039999999999999E-2</c:v>
                </c:pt>
                <c:pt idx="3553">
                  <c:v>7.7070000000000003E-3</c:v>
                </c:pt>
                <c:pt idx="3554">
                  <c:v>5.0509999999999999E-3</c:v>
                </c:pt>
                <c:pt idx="3555">
                  <c:v>3.0850000000000001E-3</c:v>
                </c:pt>
                <c:pt idx="3556">
                  <c:v>1.807E-3</c:v>
                </c:pt>
                <c:pt idx="3557">
                  <c:v>1.2049999999999999E-3</c:v>
                </c:pt>
                <c:pt idx="3558">
                  <c:v>1.034E-3</c:v>
                </c:pt>
                <c:pt idx="3559">
                  <c:v>1.4920000000000001E-3</c:v>
                </c:pt>
                <c:pt idx="3560">
                  <c:v>2.66E-3</c:v>
                </c:pt>
                <c:pt idx="3561">
                  <c:v>4.5300000000000002E-3</c:v>
                </c:pt>
                <c:pt idx="3562">
                  <c:v>7.1510000000000002E-3</c:v>
                </c:pt>
                <c:pt idx="3563">
                  <c:v>1.0609E-2</c:v>
                </c:pt>
                <c:pt idx="3564">
                  <c:v>1.4952E-2</c:v>
                </c:pt>
                <c:pt idx="3565">
                  <c:v>2.0150999999999999E-2</c:v>
                </c:pt>
                <c:pt idx="3566">
                  <c:v>2.6103000000000001E-2</c:v>
                </c:pt>
                <c:pt idx="3567">
                  <c:v>3.2675999999999997E-2</c:v>
                </c:pt>
                <c:pt idx="3568">
                  <c:v>3.9793000000000002E-2</c:v>
                </c:pt>
                <c:pt idx="3569">
                  <c:v>4.7500000000000001E-2</c:v>
                </c:pt>
                <c:pt idx="3570">
                  <c:v>5.5913999999999998E-2</c:v>
                </c:pt>
                <c:pt idx="3571">
                  <c:v>6.5104999999999996E-2</c:v>
                </c:pt>
                <c:pt idx="3572">
                  <c:v>7.5083999999999998E-2</c:v>
                </c:pt>
                <c:pt idx="3573">
                  <c:v>8.5878999999999997E-2</c:v>
                </c:pt>
                <c:pt idx="3574">
                  <c:v>9.7560999999999995E-2</c:v>
                </c:pt>
                <c:pt idx="3575">
                  <c:v>0.11017</c:v>
                </c:pt>
                <c:pt idx="3576">
                  <c:v>0.123696</c:v>
                </c:pt>
                <c:pt idx="3577">
                  <c:v>0.13811499999999999</c:v>
                </c:pt>
                <c:pt idx="3578">
                  <c:v>0.15342</c:v>
                </c:pt>
                <c:pt idx="3579">
                  <c:v>0.169573</c:v>
                </c:pt>
                <c:pt idx="3580">
                  <c:v>0.18648799999999999</c:v>
                </c:pt>
                <c:pt idx="3581">
                  <c:v>0.20405499999999999</c:v>
                </c:pt>
                <c:pt idx="3582">
                  <c:v>0.222194</c:v>
                </c:pt>
                <c:pt idx="3583">
                  <c:v>0.240866</c:v>
                </c:pt>
                <c:pt idx="3584">
                  <c:v>0.26003900000000002</c:v>
                </c:pt>
                <c:pt idx="3585">
                  <c:v>0.27962799999999999</c:v>
                </c:pt>
                <c:pt idx="3586">
                  <c:v>0.29944900000000002</c:v>
                </c:pt>
                <c:pt idx="3587">
                  <c:v>0.31922499999999998</c:v>
                </c:pt>
                <c:pt idx="3588">
                  <c:v>0.33866499999999999</c:v>
                </c:pt>
                <c:pt idx="3589">
                  <c:v>0.35752299999999998</c:v>
                </c:pt>
                <c:pt idx="3590">
                  <c:v>0.37556299999999998</c:v>
                </c:pt>
                <c:pt idx="3591">
                  <c:v>0.39256200000000002</c:v>
                </c:pt>
                <c:pt idx="3592">
                  <c:v>0.40837400000000001</c:v>
                </c:pt>
                <c:pt idx="3593">
                  <c:v>0.422933</c:v>
                </c:pt>
                <c:pt idx="3594">
                  <c:v>0.43616100000000002</c:v>
                </c:pt>
                <c:pt idx="3595">
                  <c:v>0.447936</c:v>
                </c:pt>
                <c:pt idx="3596">
                  <c:v>0.45816800000000002</c:v>
                </c:pt>
                <c:pt idx="3597">
                  <c:v>0.46685700000000002</c:v>
                </c:pt>
                <c:pt idx="3598">
                  <c:v>0.474047</c:v>
                </c:pt>
                <c:pt idx="3599">
                  <c:v>0.47975699999999999</c:v>
                </c:pt>
                <c:pt idx="3600">
                  <c:v>0.48396099999999997</c:v>
                </c:pt>
                <c:pt idx="3601">
                  <c:v>0.48661799999999999</c:v>
                </c:pt>
                <c:pt idx="3602">
                  <c:v>0.48772399999999999</c:v>
                </c:pt>
                <c:pt idx="3603">
                  <c:v>0.48734</c:v>
                </c:pt>
                <c:pt idx="3604">
                  <c:v>0.48557600000000001</c:v>
                </c:pt>
                <c:pt idx="3605">
                  <c:v>0.48257699999999998</c:v>
                </c:pt>
                <c:pt idx="3606">
                  <c:v>0.47852499999999998</c:v>
                </c:pt>
                <c:pt idx="3607">
                  <c:v>0.47365000000000002</c:v>
                </c:pt>
                <c:pt idx="3608">
                  <c:v>0.46818900000000002</c:v>
                </c:pt>
                <c:pt idx="3609">
                  <c:v>0.462285</c:v>
                </c:pt>
                <c:pt idx="3610">
                  <c:v>0.45595999999999998</c:v>
                </c:pt>
                <c:pt idx="3611">
                  <c:v>0.44921800000000001</c:v>
                </c:pt>
                <c:pt idx="3612">
                  <c:v>0.44216499999999997</c:v>
                </c:pt>
                <c:pt idx="3613">
                  <c:v>0.43496899999999999</c:v>
                </c:pt>
                <c:pt idx="3614">
                  <c:v>0.42777100000000001</c:v>
                </c:pt>
                <c:pt idx="3615">
                  <c:v>0.42066700000000001</c:v>
                </c:pt>
                <c:pt idx="3616">
                  <c:v>0.41371400000000003</c:v>
                </c:pt>
                <c:pt idx="3617">
                  <c:v>0.40693299999999999</c:v>
                </c:pt>
                <c:pt idx="3618">
                  <c:v>0.40036100000000002</c:v>
                </c:pt>
                <c:pt idx="3619">
                  <c:v>0.39413799999999999</c:v>
                </c:pt>
                <c:pt idx="3620">
                  <c:v>0.38845499999999999</c:v>
                </c:pt>
                <c:pt idx="3621">
                  <c:v>0.38342100000000001</c:v>
                </c:pt>
                <c:pt idx="3622">
                  <c:v>0.37902200000000003</c:v>
                </c:pt>
                <c:pt idx="3623">
                  <c:v>0.37525599999999998</c:v>
                </c:pt>
                <c:pt idx="3624">
                  <c:v>0.37222</c:v>
                </c:pt>
                <c:pt idx="3625">
                  <c:v>0.37003000000000003</c:v>
                </c:pt>
                <c:pt idx="3626">
                  <c:v>0.36870700000000001</c:v>
                </c:pt>
                <c:pt idx="3627">
                  <c:v>0.368197</c:v>
                </c:pt>
                <c:pt idx="3628">
                  <c:v>0.36850100000000002</c:v>
                </c:pt>
                <c:pt idx="3629">
                  <c:v>0.36973600000000001</c:v>
                </c:pt>
                <c:pt idx="3630">
                  <c:v>0.372027</c:v>
                </c:pt>
                <c:pt idx="3631">
                  <c:v>0.37538500000000002</c:v>
                </c:pt>
                <c:pt idx="3632">
                  <c:v>0.37969999999999998</c:v>
                </c:pt>
                <c:pt idx="3633">
                  <c:v>0.384826</c:v>
                </c:pt>
                <c:pt idx="3634">
                  <c:v>0.39064599999999999</c:v>
                </c:pt>
                <c:pt idx="3635">
                  <c:v>0.39710600000000001</c:v>
                </c:pt>
                <c:pt idx="3636">
                  <c:v>0.40421800000000002</c:v>
                </c:pt>
                <c:pt idx="3637">
                  <c:v>0.41200700000000001</c:v>
                </c:pt>
                <c:pt idx="3638">
                  <c:v>0.42043399999999997</c:v>
                </c:pt>
                <c:pt idx="3639">
                  <c:v>0.42937700000000001</c:v>
                </c:pt>
                <c:pt idx="3640">
                  <c:v>0.43871100000000002</c:v>
                </c:pt>
                <c:pt idx="3641">
                  <c:v>0.44838600000000001</c:v>
                </c:pt>
                <c:pt idx="3642">
                  <c:v>0.45843200000000001</c:v>
                </c:pt>
                <c:pt idx="3643">
                  <c:v>0.46889399999999998</c:v>
                </c:pt>
                <c:pt idx="3644">
                  <c:v>0.47978799999999999</c:v>
                </c:pt>
                <c:pt idx="3645">
                  <c:v>0.491095</c:v>
                </c:pt>
                <c:pt idx="3646">
                  <c:v>0.50278599999999996</c:v>
                </c:pt>
                <c:pt idx="3647">
                  <c:v>0.51483199999999996</c:v>
                </c:pt>
                <c:pt idx="3648">
                  <c:v>0.52719800000000006</c:v>
                </c:pt>
                <c:pt idx="3649">
                  <c:v>0.53982200000000002</c:v>
                </c:pt>
                <c:pt idx="3650">
                  <c:v>0.552624</c:v>
                </c:pt>
                <c:pt idx="3651">
                  <c:v>0.56554700000000002</c:v>
                </c:pt>
                <c:pt idx="3652">
                  <c:v>0.578565</c:v>
                </c:pt>
                <c:pt idx="3653">
                  <c:v>0.59162300000000001</c:v>
                </c:pt>
                <c:pt idx="3654">
                  <c:v>0.60459600000000002</c:v>
                </c:pt>
                <c:pt idx="3655">
                  <c:v>0.61736000000000002</c:v>
                </c:pt>
                <c:pt idx="3656">
                  <c:v>0.62989099999999998</c:v>
                </c:pt>
                <c:pt idx="3657">
                  <c:v>0.64224700000000001</c:v>
                </c:pt>
                <c:pt idx="3658">
                  <c:v>0.65445299999999995</c:v>
                </c:pt>
                <c:pt idx="3659">
                  <c:v>0.66644599999999998</c:v>
                </c:pt>
                <c:pt idx="3660">
                  <c:v>0.67811600000000005</c:v>
                </c:pt>
                <c:pt idx="3661">
                  <c:v>0.68934700000000004</c:v>
                </c:pt>
                <c:pt idx="3662">
                  <c:v>0.70004299999999997</c:v>
                </c:pt>
                <c:pt idx="3663">
                  <c:v>0.710171</c:v>
                </c:pt>
                <c:pt idx="3664">
                  <c:v>0.719773</c:v>
                </c:pt>
                <c:pt idx="3665">
                  <c:v>0.72889599999999999</c:v>
                </c:pt>
                <c:pt idx="3666">
                  <c:v>0.73754200000000003</c:v>
                </c:pt>
                <c:pt idx="3667">
                  <c:v>0.74570999999999998</c:v>
                </c:pt>
                <c:pt idx="3668">
                  <c:v>0.75344100000000003</c:v>
                </c:pt>
                <c:pt idx="3669">
                  <c:v>0.760795</c:v>
                </c:pt>
                <c:pt idx="3670">
                  <c:v>0.76781500000000003</c:v>
                </c:pt>
                <c:pt idx="3671">
                  <c:v>0.77453099999999997</c:v>
                </c:pt>
                <c:pt idx="3672">
                  <c:v>0.78103100000000003</c:v>
                </c:pt>
                <c:pt idx="3673">
                  <c:v>0.78749999999999998</c:v>
                </c:pt>
                <c:pt idx="3674">
                  <c:v>0.79417599999999999</c:v>
                </c:pt>
                <c:pt idx="3675">
                  <c:v>0.80127899999999996</c:v>
                </c:pt>
                <c:pt idx="3676">
                  <c:v>0.809002</c:v>
                </c:pt>
                <c:pt idx="3677">
                  <c:v>0.81755599999999995</c:v>
                </c:pt>
                <c:pt idx="3678">
                  <c:v>0.82716699999999999</c:v>
                </c:pt>
                <c:pt idx="3679">
                  <c:v>0.838032</c:v>
                </c:pt>
                <c:pt idx="3680">
                  <c:v>0.85029100000000002</c:v>
                </c:pt>
                <c:pt idx="3681">
                  <c:v>0.86404300000000001</c:v>
                </c:pt>
                <c:pt idx="3682">
                  <c:v>0.87936099999999995</c:v>
                </c:pt>
                <c:pt idx="3683">
                  <c:v>0.89629999999999999</c:v>
                </c:pt>
                <c:pt idx="3684">
                  <c:v>0.91491599999999995</c:v>
                </c:pt>
                <c:pt idx="3685">
                  <c:v>0.93529499999999999</c:v>
                </c:pt>
                <c:pt idx="3686">
                  <c:v>0.95750500000000005</c:v>
                </c:pt>
                <c:pt idx="3687">
                  <c:v>0.98152600000000001</c:v>
                </c:pt>
                <c:pt idx="3688">
                  <c:v>1.0072319999999999</c:v>
                </c:pt>
                <c:pt idx="3689">
                  <c:v>1.03447</c:v>
                </c:pt>
                <c:pt idx="3690">
                  <c:v>1.0631090000000001</c:v>
                </c:pt>
                <c:pt idx="3691">
                  <c:v>1.0929800000000001</c:v>
                </c:pt>
                <c:pt idx="3692">
                  <c:v>1.1238189999999999</c:v>
                </c:pt>
                <c:pt idx="3693">
                  <c:v>1.155303</c:v>
                </c:pt>
                <c:pt idx="3694">
                  <c:v>1.1870780000000001</c:v>
                </c:pt>
                <c:pt idx="3695">
                  <c:v>1.2187539999999999</c:v>
                </c:pt>
                <c:pt idx="3696">
                  <c:v>1.2499659999999999</c:v>
                </c:pt>
                <c:pt idx="3697">
                  <c:v>1.2804679999999999</c:v>
                </c:pt>
                <c:pt idx="3698">
                  <c:v>1.3100940000000001</c:v>
                </c:pt>
                <c:pt idx="3699">
                  <c:v>1.3386089999999999</c:v>
                </c:pt>
                <c:pt idx="3700">
                  <c:v>1.3656239999999999</c:v>
                </c:pt>
                <c:pt idx="3701">
                  <c:v>1.390647</c:v>
                </c:pt>
                <c:pt idx="3702">
                  <c:v>1.4131640000000001</c:v>
                </c:pt>
                <c:pt idx="3703">
                  <c:v>1.4327369999999999</c:v>
                </c:pt>
                <c:pt idx="3704">
                  <c:v>1.4490799999999999</c:v>
                </c:pt>
                <c:pt idx="3705">
                  <c:v>1.462083</c:v>
                </c:pt>
                <c:pt idx="3706">
                  <c:v>1.4717910000000001</c:v>
                </c:pt>
                <c:pt idx="3707">
                  <c:v>1.478405</c:v>
                </c:pt>
                <c:pt idx="3708">
                  <c:v>1.4822850000000001</c:v>
                </c:pt>
                <c:pt idx="3709">
                  <c:v>1.4838519999999999</c:v>
                </c:pt>
                <c:pt idx="3710">
                  <c:v>1.4834400000000001</c:v>
                </c:pt>
                <c:pt idx="3711">
                  <c:v>1.4812689999999999</c:v>
                </c:pt>
                <c:pt idx="3712">
                  <c:v>1.477581</c:v>
                </c:pt>
                <c:pt idx="3713">
                  <c:v>1.4727079999999999</c:v>
                </c:pt>
                <c:pt idx="3714">
                  <c:v>1.4669859999999999</c:v>
                </c:pt>
                <c:pt idx="3715">
                  <c:v>1.460663</c:v>
                </c:pt>
                <c:pt idx="3716">
                  <c:v>1.4539580000000001</c:v>
                </c:pt>
                <c:pt idx="3717">
                  <c:v>1.4471560000000001</c:v>
                </c:pt>
                <c:pt idx="3718">
                  <c:v>1.440571</c:v>
                </c:pt>
                <c:pt idx="3719">
                  <c:v>1.434512</c:v>
                </c:pt>
                <c:pt idx="3720">
                  <c:v>1.4293419999999999</c:v>
                </c:pt>
                <c:pt idx="3721">
                  <c:v>1.425475</c:v>
                </c:pt>
                <c:pt idx="3722">
                  <c:v>1.4231860000000001</c:v>
                </c:pt>
                <c:pt idx="3723">
                  <c:v>1.4224289999999999</c:v>
                </c:pt>
                <c:pt idx="3724">
                  <c:v>1.4228810000000001</c:v>
                </c:pt>
                <c:pt idx="3725">
                  <c:v>1.4241550000000001</c:v>
                </c:pt>
                <c:pt idx="3726">
                  <c:v>1.425996</c:v>
                </c:pt>
                <c:pt idx="3727">
                  <c:v>1.428377</c:v>
                </c:pt>
                <c:pt idx="3728">
                  <c:v>1.43146</c:v>
                </c:pt>
                <c:pt idx="3729">
                  <c:v>1.435486</c:v>
                </c:pt>
                <c:pt idx="3730">
                  <c:v>1.4406639999999999</c:v>
                </c:pt>
                <c:pt idx="3731">
                  <c:v>1.447125</c:v>
                </c:pt>
                <c:pt idx="3732">
                  <c:v>1.4548859999999999</c:v>
                </c:pt>
                <c:pt idx="3733">
                  <c:v>1.4637929999999999</c:v>
                </c:pt>
                <c:pt idx="3734">
                  <c:v>1.4735590000000001</c:v>
                </c:pt>
                <c:pt idx="3735">
                  <c:v>1.4839249999999991</c:v>
                </c:pt>
                <c:pt idx="3736">
                  <c:v>1.494774</c:v>
                </c:pt>
                <c:pt idx="3737">
                  <c:v>1.50606</c:v>
                </c:pt>
                <c:pt idx="3738">
                  <c:v>1.5177290000000001</c:v>
                </c:pt>
                <c:pt idx="3739">
                  <c:v>1.5297959999999999</c:v>
                </c:pt>
                <c:pt idx="3740">
                  <c:v>1.5424</c:v>
                </c:pt>
                <c:pt idx="3741">
                  <c:v>1.5556859999999999</c:v>
                </c:pt>
                <c:pt idx="3742">
                  <c:v>1.569671</c:v>
                </c:pt>
                <c:pt idx="3743">
                  <c:v>1.5843229999999999</c:v>
                </c:pt>
                <c:pt idx="3744">
                  <c:v>1.5996619999999999</c:v>
                </c:pt>
                <c:pt idx="3745">
                  <c:v>1.615634</c:v>
                </c:pt>
                <c:pt idx="3746">
                  <c:v>1.6319429999999999</c:v>
                </c:pt>
                <c:pt idx="3747">
                  <c:v>1.6481619999999999</c:v>
                </c:pt>
                <c:pt idx="3748">
                  <c:v>1.6640349999999999</c:v>
                </c:pt>
                <c:pt idx="3749">
                  <c:v>1.679603</c:v>
                </c:pt>
                <c:pt idx="3750">
                  <c:v>1.695044</c:v>
                </c:pt>
                <c:pt idx="3751">
                  <c:v>1.710467</c:v>
                </c:pt>
                <c:pt idx="3752">
                  <c:v>1.7258500000000001</c:v>
                </c:pt>
                <c:pt idx="3753">
                  <c:v>1.7410760000000001</c:v>
                </c:pt>
                <c:pt idx="3754">
                  <c:v>1.755979</c:v>
                </c:pt>
                <c:pt idx="3755">
                  <c:v>1.7704059999999999</c:v>
                </c:pt>
                <c:pt idx="3756">
                  <c:v>1.784267</c:v>
                </c:pt>
                <c:pt idx="3757">
                  <c:v>1.7975509999999999</c:v>
                </c:pt>
                <c:pt idx="3758">
                  <c:v>1.8102990000000001</c:v>
                </c:pt>
                <c:pt idx="3759">
                  <c:v>1.8225640000000001</c:v>
                </c:pt>
                <c:pt idx="3760">
                  <c:v>1.834328</c:v>
                </c:pt>
                <c:pt idx="3761">
                  <c:v>1.8455239999999999</c:v>
                </c:pt>
                <c:pt idx="3762">
                  <c:v>1.856228</c:v>
                </c:pt>
                <c:pt idx="3763">
                  <c:v>1.866798</c:v>
                </c:pt>
                <c:pt idx="3764">
                  <c:v>1.8776600000000001</c:v>
                </c:pt>
                <c:pt idx="3765">
                  <c:v>1.88893</c:v>
                </c:pt>
                <c:pt idx="3766">
                  <c:v>1.900345</c:v>
                </c:pt>
                <c:pt idx="3767">
                  <c:v>1.9115610000000001</c:v>
                </c:pt>
                <c:pt idx="3768">
                  <c:v>1.922382</c:v>
                </c:pt>
                <c:pt idx="3769">
                  <c:v>1.9327209999999999</c:v>
                </c:pt>
                <c:pt idx="3770">
                  <c:v>1.9424779999999999</c:v>
                </c:pt>
                <c:pt idx="3771">
                  <c:v>1.9515739999999999</c:v>
                </c:pt>
                <c:pt idx="3772">
                  <c:v>1.9600310000000001</c:v>
                </c:pt>
                <c:pt idx="3773">
                  <c:v>1.9679340000000001</c:v>
                </c:pt>
                <c:pt idx="3774">
                  <c:v>1.975282</c:v>
                </c:pt>
                <c:pt idx="3775">
                  <c:v>1.9819119999999999</c:v>
                </c:pt>
                <c:pt idx="3776">
                  <c:v>1.9875700000000001</c:v>
                </c:pt>
                <c:pt idx="3777">
                  <c:v>1.992092</c:v>
                </c:pt>
                <c:pt idx="3778">
                  <c:v>1.9955050000000001</c:v>
                </c:pt>
                <c:pt idx="3779">
                  <c:v>1.9979340000000001</c:v>
                </c:pt>
                <c:pt idx="3780">
                  <c:v>1.999447</c:v>
                </c:pt>
                <c:pt idx="3781">
                  <c:v>2</c:v>
                </c:pt>
                <c:pt idx="3782">
                  <c:v>1.99953</c:v>
                </c:pt>
                <c:pt idx="3783">
                  <c:v>1.998059</c:v>
                </c:pt>
                <c:pt idx="3784">
                  <c:v>1.9957290000000001</c:v>
                </c:pt>
                <c:pt idx="3785">
                  <c:v>1.9928079999999999</c:v>
                </c:pt>
                <c:pt idx="3786">
                  <c:v>1.989622</c:v>
                </c:pt>
                <c:pt idx="3787">
                  <c:v>1.986381</c:v>
                </c:pt>
                <c:pt idx="3788">
                  <c:v>1.983009</c:v>
                </c:pt>
                <c:pt idx="3789">
                  <c:v>1.979195</c:v>
                </c:pt>
                <c:pt idx="3790">
                  <c:v>1.974594</c:v>
                </c:pt>
                <c:pt idx="3791">
                  <c:v>1.9690369999999999</c:v>
                </c:pt>
                <c:pt idx="3792">
                  <c:v>1.9625980000000001</c:v>
                </c:pt>
                <c:pt idx="3793">
                  <c:v>1.9554590000000001</c:v>
                </c:pt>
                <c:pt idx="3794">
                  <c:v>1.947724</c:v>
                </c:pt>
                <c:pt idx="3795">
                  <c:v>1.9393579999999999</c:v>
                </c:pt>
                <c:pt idx="3796">
                  <c:v>1.930299</c:v>
                </c:pt>
                <c:pt idx="3797">
                  <c:v>1.9205380000000001</c:v>
                </c:pt>
                <c:pt idx="3798">
                  <c:v>1.910031</c:v>
                </c:pt>
                <c:pt idx="3799">
                  <c:v>1.8986479999999999</c:v>
                </c:pt>
                <c:pt idx="3800">
                  <c:v>1.8863239999999999</c:v>
                </c:pt>
                <c:pt idx="3801">
                  <c:v>1.873229</c:v>
                </c:pt>
                <c:pt idx="3802">
                  <c:v>1.8596870000000001</c:v>
                </c:pt>
                <c:pt idx="3803">
                  <c:v>1.845953</c:v>
                </c:pt>
                <c:pt idx="3804">
                  <c:v>1.8321590000000001</c:v>
                </c:pt>
                <c:pt idx="3805">
                  <c:v>1.8184530000000001</c:v>
                </c:pt>
                <c:pt idx="3806">
                  <c:v>1.8051109999999999</c:v>
                </c:pt>
                <c:pt idx="3807">
                  <c:v>1.7924800000000001</c:v>
                </c:pt>
                <c:pt idx="3808">
                  <c:v>1.7808390000000001</c:v>
                </c:pt>
                <c:pt idx="3809">
                  <c:v>1.770316</c:v>
                </c:pt>
                <c:pt idx="3810">
                  <c:v>1.760886</c:v>
                </c:pt>
                <c:pt idx="3811">
                  <c:v>1.752437</c:v>
                </c:pt>
                <c:pt idx="3812">
                  <c:v>1.744858</c:v>
                </c:pt>
                <c:pt idx="3813">
                  <c:v>1.7380869999999999</c:v>
                </c:pt>
                <c:pt idx="3814">
                  <c:v>1.7320800000000001</c:v>
                </c:pt>
                <c:pt idx="3815">
                  <c:v>1.726793</c:v>
                </c:pt>
                <c:pt idx="3816">
                  <c:v>1.7221960000000001</c:v>
                </c:pt>
                <c:pt idx="3817">
                  <c:v>1.718221</c:v>
                </c:pt>
                <c:pt idx="3818">
                  <c:v>1.714626</c:v>
                </c:pt>
                <c:pt idx="3819">
                  <c:v>1.7109529999999999</c:v>
                </c:pt>
                <c:pt idx="3820">
                  <c:v>1.70669</c:v>
                </c:pt>
                <c:pt idx="3821">
                  <c:v>1.7014400000000001</c:v>
                </c:pt>
                <c:pt idx="3822">
                  <c:v>1.6949430000000001</c:v>
                </c:pt>
                <c:pt idx="3823">
                  <c:v>1.6870339999999999</c:v>
                </c:pt>
                <c:pt idx="3824">
                  <c:v>1.677627</c:v>
                </c:pt>
                <c:pt idx="3825">
                  <c:v>1.6666479999999999</c:v>
                </c:pt>
                <c:pt idx="3826">
                  <c:v>1.6539429999999999</c:v>
                </c:pt>
                <c:pt idx="3827">
                  <c:v>1.6393009999999999</c:v>
                </c:pt>
                <c:pt idx="3828">
                  <c:v>1.622598</c:v>
                </c:pt>
                <c:pt idx="3829">
                  <c:v>1.6038589999999999</c:v>
                </c:pt>
                <c:pt idx="3830">
                  <c:v>1.583164</c:v>
                </c:pt>
                <c:pt idx="3831">
                  <c:v>1.5605119999999999</c:v>
                </c:pt>
                <c:pt idx="3832">
                  <c:v>1.535846</c:v>
                </c:pt>
                <c:pt idx="3833">
                  <c:v>1.5092019999999999</c:v>
                </c:pt>
                <c:pt idx="3834">
                  <c:v>1.4807779999999999</c:v>
                </c:pt>
                <c:pt idx="3835">
                  <c:v>1.45086</c:v>
                </c:pt>
                <c:pt idx="3836">
                  <c:v>1.41974</c:v>
                </c:pt>
                <c:pt idx="3837">
                  <c:v>1.3877139999999999</c:v>
                </c:pt>
                <c:pt idx="3838">
                  <c:v>1.3551010000000001</c:v>
                </c:pt>
                <c:pt idx="3839">
                  <c:v>1.3221989999999999</c:v>
                </c:pt>
                <c:pt idx="3840">
                  <c:v>1.2892589999999999</c:v>
                </c:pt>
                <c:pt idx="3841">
                  <c:v>1.256488</c:v>
                </c:pt>
                <c:pt idx="3842">
                  <c:v>1.224024</c:v>
                </c:pt>
                <c:pt idx="3843">
                  <c:v>1.1919439999999999</c:v>
                </c:pt>
                <c:pt idx="3844">
                  <c:v>1.1603380000000001</c:v>
                </c:pt>
                <c:pt idx="3845">
                  <c:v>1.1293979999999999</c:v>
                </c:pt>
                <c:pt idx="3846">
                  <c:v>1.0993820000000001</c:v>
                </c:pt>
                <c:pt idx="3847">
                  <c:v>1.0704849999999999</c:v>
                </c:pt>
                <c:pt idx="3848">
                  <c:v>1.042756</c:v>
                </c:pt>
                <c:pt idx="3849">
                  <c:v>1.0161230000000001</c:v>
                </c:pt>
                <c:pt idx="3850">
                  <c:v>0.99049600000000004</c:v>
                </c:pt>
                <c:pt idx="3851">
                  <c:v>0.96580200000000005</c:v>
                </c:pt>
                <c:pt idx="3852">
                  <c:v>0.94194299999999997</c:v>
                </c:pt>
                <c:pt idx="3853">
                  <c:v>0.91874100000000003</c:v>
                </c:pt>
                <c:pt idx="3854">
                  <c:v>0.89598100000000003</c:v>
                </c:pt>
                <c:pt idx="3855">
                  <c:v>0.87355300000000002</c:v>
                </c:pt>
                <c:pt idx="3856">
                  <c:v>0.85153299999999998</c:v>
                </c:pt>
                <c:pt idx="3857">
                  <c:v>0.83011100000000004</c:v>
                </c:pt>
                <c:pt idx="3858">
                  <c:v>0.80940299999999998</c:v>
                </c:pt>
                <c:pt idx="3859">
                  <c:v>0.78937100000000004</c:v>
                </c:pt>
                <c:pt idx="3860">
                  <c:v>0.76991799999999999</c:v>
                </c:pt>
                <c:pt idx="3861">
                  <c:v>0.75101700000000005</c:v>
                </c:pt>
                <c:pt idx="3862">
                  <c:v>0.73266900000000001</c:v>
                </c:pt>
                <c:pt idx="3863">
                  <c:v>0.71482199999999996</c:v>
                </c:pt>
                <c:pt idx="3864">
                  <c:v>0.69739899999999999</c:v>
                </c:pt>
                <c:pt idx="3865">
                  <c:v>0.68040800000000001</c:v>
                </c:pt>
                <c:pt idx="3866">
                  <c:v>0.66398100000000004</c:v>
                </c:pt>
                <c:pt idx="3867">
                  <c:v>0.64830600000000005</c:v>
                </c:pt>
                <c:pt idx="3868">
                  <c:v>0.63352900000000001</c:v>
                </c:pt>
                <c:pt idx="3869">
                  <c:v>0.61968299999999998</c:v>
                </c:pt>
                <c:pt idx="3870">
                  <c:v>0.60664499999999999</c:v>
                </c:pt>
                <c:pt idx="3871">
                  <c:v>0.59416599999999997</c:v>
                </c:pt>
                <c:pt idx="3872">
                  <c:v>0.58201499999999995</c:v>
                </c:pt>
                <c:pt idx="3873">
                  <c:v>0.57009299999999996</c:v>
                </c:pt>
                <c:pt idx="3874">
                  <c:v>0.55839099999999997</c:v>
                </c:pt>
                <c:pt idx="3875">
                  <c:v>0.54686800000000002</c:v>
                </c:pt>
                <c:pt idx="3876">
                  <c:v>0.53542400000000001</c:v>
                </c:pt>
                <c:pt idx="3877">
                  <c:v>0.52400800000000003</c:v>
                </c:pt>
                <c:pt idx="3878">
                  <c:v>0.51270000000000004</c:v>
                </c:pt>
                <c:pt idx="3879">
                  <c:v>0.50166999999999995</c:v>
                </c:pt>
                <c:pt idx="3880">
                  <c:v>0.491039</c:v>
                </c:pt>
                <c:pt idx="3881">
                  <c:v>0.48078300000000002</c:v>
                </c:pt>
                <c:pt idx="3882">
                  <c:v>0.47074300000000002</c:v>
                </c:pt>
                <c:pt idx="3883">
                  <c:v>0.46076099999999998</c:v>
                </c:pt>
                <c:pt idx="3884">
                  <c:v>0.45078699999999999</c:v>
                </c:pt>
                <c:pt idx="3885">
                  <c:v>0.44089600000000001</c:v>
                </c:pt>
                <c:pt idx="3886">
                  <c:v>0.43119800000000003</c:v>
                </c:pt>
                <c:pt idx="3887">
                  <c:v>0.42179299999999997</c:v>
                </c:pt>
                <c:pt idx="3888">
                  <c:v>0.4128</c:v>
                </c:pt>
                <c:pt idx="3889">
                  <c:v>0.40439399999999998</c:v>
                </c:pt>
                <c:pt idx="3890">
                  <c:v>0.39676699999999998</c:v>
                </c:pt>
                <c:pt idx="3891">
                  <c:v>0.38999699999999998</c:v>
                </c:pt>
                <c:pt idx="3892">
                  <c:v>0.383961</c:v>
                </c:pt>
                <c:pt idx="3893">
                  <c:v>0.37838500000000003</c:v>
                </c:pt>
                <c:pt idx="3894">
                  <c:v>0.37301899999999999</c:v>
                </c:pt>
                <c:pt idx="3895">
                  <c:v>0.36775200000000002</c:v>
                </c:pt>
                <c:pt idx="3896">
                  <c:v>0.36260999999999999</c:v>
                </c:pt>
                <c:pt idx="3897">
                  <c:v>0.357684</c:v>
                </c:pt>
                <c:pt idx="3898">
                  <c:v>0.35308099999999998</c:v>
                </c:pt>
                <c:pt idx="3899">
                  <c:v>0.348854</c:v>
                </c:pt>
                <c:pt idx="3900">
                  <c:v>0.34495100000000001</c:v>
                </c:pt>
                <c:pt idx="3901">
                  <c:v>0.34127600000000002</c:v>
                </c:pt>
                <c:pt idx="3902">
                  <c:v>0.337779</c:v>
                </c:pt>
                <c:pt idx="3903">
                  <c:v>0.33442499999999997</c:v>
                </c:pt>
                <c:pt idx="3904">
                  <c:v>0.33110800000000001</c:v>
                </c:pt>
                <c:pt idx="3905">
                  <c:v>0.32767600000000002</c:v>
                </c:pt>
                <c:pt idx="3906">
                  <c:v>0.32403300000000002</c:v>
                </c:pt>
                <c:pt idx="3907">
                  <c:v>0.32015700000000002</c:v>
                </c:pt>
                <c:pt idx="3908">
                  <c:v>0.31605299999999997</c:v>
                </c:pt>
                <c:pt idx="3909">
                  <c:v>0.31174299999999999</c:v>
                </c:pt>
                <c:pt idx="3910">
                  <c:v>0.307313</c:v>
                </c:pt>
                <c:pt idx="3911">
                  <c:v>0.302865</c:v>
                </c:pt>
                <c:pt idx="3912">
                  <c:v>0.29845100000000002</c:v>
                </c:pt>
                <c:pt idx="3913">
                  <c:v>0.29405799999999999</c:v>
                </c:pt>
                <c:pt idx="3914">
                  <c:v>0.28963899999999998</c:v>
                </c:pt>
                <c:pt idx="3915">
                  <c:v>0.28513500000000003</c:v>
                </c:pt>
                <c:pt idx="3916">
                  <c:v>0.28050399999999998</c:v>
                </c:pt>
                <c:pt idx="3917">
                  <c:v>0.275787</c:v>
                </c:pt>
                <c:pt idx="3918">
                  <c:v>0.271088</c:v>
                </c:pt>
                <c:pt idx="3919">
                  <c:v>0.26649499999999998</c:v>
                </c:pt>
                <c:pt idx="3920">
                  <c:v>0.262044</c:v>
                </c:pt>
                <c:pt idx="3921">
                  <c:v>0.25778899999999999</c:v>
                </c:pt>
                <c:pt idx="3922">
                  <c:v>0.25378400000000001</c:v>
                </c:pt>
                <c:pt idx="3923">
                  <c:v>0.249968</c:v>
                </c:pt>
                <c:pt idx="3924">
                  <c:v>0.246169</c:v>
                </c:pt>
                <c:pt idx="3925">
                  <c:v>0.242282</c:v>
                </c:pt>
                <c:pt idx="3926">
                  <c:v>0.23835799999999999</c:v>
                </c:pt>
                <c:pt idx="3927">
                  <c:v>0.234486</c:v>
                </c:pt>
                <c:pt idx="3928">
                  <c:v>0.230659</c:v>
                </c:pt>
                <c:pt idx="3929">
                  <c:v>0.22679199999999999</c:v>
                </c:pt>
                <c:pt idx="3930">
                  <c:v>0.222776</c:v>
                </c:pt>
                <c:pt idx="3931">
                  <c:v>0.21851400000000001</c:v>
                </c:pt>
                <c:pt idx="3932">
                  <c:v>0.213976</c:v>
                </c:pt>
                <c:pt idx="3933">
                  <c:v>0.20925299999999999</c:v>
                </c:pt>
                <c:pt idx="3934">
                  <c:v>0.20449500000000001</c:v>
                </c:pt>
                <c:pt idx="3935">
                  <c:v>0.19980000000000001</c:v>
                </c:pt>
                <c:pt idx="3936">
                  <c:v>0.195162</c:v>
                </c:pt>
                <c:pt idx="3937">
                  <c:v>0.19053999999999999</c:v>
                </c:pt>
                <c:pt idx="3938">
                  <c:v>0.185947</c:v>
                </c:pt>
                <c:pt idx="3939">
                  <c:v>0.18149199999999999</c:v>
                </c:pt>
                <c:pt idx="3940">
                  <c:v>0.17733099999999999</c:v>
                </c:pt>
                <c:pt idx="3941">
                  <c:v>0.17360700000000001</c:v>
                </c:pt>
                <c:pt idx="3942">
                  <c:v>0.17039199999999999</c:v>
                </c:pt>
                <c:pt idx="3943">
                  <c:v>0.16769500000000001</c:v>
                </c:pt>
                <c:pt idx="3944">
                  <c:v>0.165523</c:v>
                </c:pt>
                <c:pt idx="3945">
                  <c:v>0.16391900000000001</c:v>
                </c:pt>
                <c:pt idx="3946">
                  <c:v>0.16289600000000001</c:v>
                </c:pt>
                <c:pt idx="3947">
                  <c:v>0.16234699999999999</c:v>
                </c:pt>
                <c:pt idx="3948">
                  <c:v>0.16211100000000001</c:v>
                </c:pt>
                <c:pt idx="3949">
                  <c:v>0.162106</c:v>
                </c:pt>
                <c:pt idx="3950">
                  <c:v>0.16236200000000001</c:v>
                </c:pt>
                <c:pt idx="3951">
                  <c:v>0.16294</c:v>
                </c:pt>
                <c:pt idx="3952">
                  <c:v>0.16383700000000001</c:v>
                </c:pt>
                <c:pt idx="3953">
                  <c:v>0.164967</c:v>
                </c:pt>
                <c:pt idx="3954">
                  <c:v>0.16623599999999999</c:v>
                </c:pt>
                <c:pt idx="3955">
                  <c:v>0.16764000000000001</c:v>
                </c:pt>
                <c:pt idx="3956">
                  <c:v>0.16925399999999999</c:v>
                </c:pt>
                <c:pt idx="3957">
                  <c:v>0.17111299999999999</c:v>
                </c:pt>
                <c:pt idx="3958">
                  <c:v>0.173175</c:v>
                </c:pt>
                <c:pt idx="3959">
                  <c:v>0.175376</c:v>
                </c:pt>
                <c:pt idx="3960">
                  <c:v>0.17766699999999999</c:v>
                </c:pt>
                <c:pt idx="3961">
                  <c:v>0.17998600000000001</c:v>
                </c:pt>
                <c:pt idx="3962">
                  <c:v>0.18226500000000001</c:v>
                </c:pt>
                <c:pt idx="3963">
                  <c:v>0.18446699999999999</c:v>
                </c:pt>
                <c:pt idx="3964">
                  <c:v>0.18657799999999999</c:v>
                </c:pt>
                <c:pt idx="3965">
                  <c:v>0.18854099999999999</c:v>
                </c:pt>
                <c:pt idx="3966">
                  <c:v>0.190247</c:v>
                </c:pt>
                <c:pt idx="3967">
                  <c:v>0.19161500000000001</c:v>
                </c:pt>
                <c:pt idx="3968">
                  <c:v>0.19264700000000001</c:v>
                </c:pt>
                <c:pt idx="3969">
                  <c:v>0.19333700000000001</c:v>
                </c:pt>
                <c:pt idx="3970">
                  <c:v>0.19356000000000001</c:v>
                </c:pt>
                <c:pt idx="3971">
                  <c:v>0.19309999999999999</c:v>
                </c:pt>
                <c:pt idx="3972">
                  <c:v>0.19181899999999999</c:v>
                </c:pt>
                <c:pt idx="3973">
                  <c:v>0.18976199999999999</c:v>
                </c:pt>
                <c:pt idx="3974">
                  <c:v>0.18713099999999999</c:v>
                </c:pt>
                <c:pt idx="3975">
                  <c:v>0.18418399999999999</c:v>
                </c:pt>
                <c:pt idx="3976">
                  <c:v>0.181114</c:v>
                </c:pt>
                <c:pt idx="3977">
                  <c:v>0.17793100000000001</c:v>
                </c:pt>
                <c:pt idx="3978">
                  <c:v>0.174484</c:v>
                </c:pt>
                <c:pt idx="3979">
                  <c:v>0.17061699999999999</c:v>
                </c:pt>
                <c:pt idx="3980">
                  <c:v>0.16630200000000001</c:v>
                </c:pt>
                <c:pt idx="3981">
                  <c:v>0.16162499999999999</c:v>
                </c:pt>
                <c:pt idx="3982">
                  <c:v>0.156723</c:v>
                </c:pt>
                <c:pt idx="3983">
                  <c:v>0.15173400000000001</c:v>
                </c:pt>
                <c:pt idx="3984">
                  <c:v>0.14674499999999999</c:v>
                </c:pt>
                <c:pt idx="3985">
                  <c:v>0.141763</c:v>
                </c:pt>
                <c:pt idx="3986">
                  <c:v>0.13677900000000001</c:v>
                </c:pt>
                <c:pt idx="3987">
                  <c:v>0.13186200000000001</c:v>
                </c:pt>
                <c:pt idx="3988">
                  <c:v>0.12712799999999999</c:v>
                </c:pt>
                <c:pt idx="3989">
                  <c:v>0.122645</c:v>
                </c:pt>
                <c:pt idx="3990">
                  <c:v>0.11840000000000001</c:v>
                </c:pt>
                <c:pt idx="3991">
                  <c:v>0.114385</c:v>
                </c:pt>
                <c:pt idx="3992">
                  <c:v>0.110635</c:v>
                </c:pt>
                <c:pt idx="3993">
                  <c:v>0.107193</c:v>
                </c:pt>
                <c:pt idx="3994">
                  <c:v>0.104098</c:v>
                </c:pt>
                <c:pt idx="3995">
                  <c:v>0.101434</c:v>
                </c:pt>
                <c:pt idx="3996">
                  <c:v>9.9298999999999998E-2</c:v>
                </c:pt>
                <c:pt idx="3997">
                  <c:v>9.7703999999999999E-2</c:v>
                </c:pt>
                <c:pt idx="3998">
                  <c:v>9.6567E-2</c:v>
                </c:pt>
                <c:pt idx="3999">
                  <c:v>9.5773999999999998E-2</c:v>
                </c:pt>
                <c:pt idx="4000">
                  <c:v>9.5173999999999995E-2</c:v>
                </c:pt>
                <c:pt idx="4001">
                  <c:v>9.4559000000000004E-2</c:v>
                </c:pt>
                <c:pt idx="4002">
                  <c:v>9.3720999999999999E-2</c:v>
                </c:pt>
                <c:pt idx="4003">
                  <c:v>9.2572000000000002E-2</c:v>
                </c:pt>
                <c:pt idx="4004">
                  <c:v>9.1194999999999998E-2</c:v>
                </c:pt>
                <c:pt idx="4005">
                  <c:v>8.9787000000000006E-2</c:v>
                </c:pt>
                <c:pt idx="4006">
                  <c:v>8.8536000000000004E-2</c:v>
                </c:pt>
                <c:pt idx="4007">
                  <c:v>8.7553000000000006E-2</c:v>
                </c:pt>
                <c:pt idx="4008">
                  <c:v>8.6861999999999995E-2</c:v>
                </c:pt>
                <c:pt idx="4009">
                  <c:v>8.6419999999999997E-2</c:v>
                </c:pt>
                <c:pt idx="4010">
                  <c:v>8.6141999999999996E-2</c:v>
                </c:pt>
                <c:pt idx="4011">
                  <c:v>8.5997000000000004E-2</c:v>
                </c:pt>
                <c:pt idx="4012">
                  <c:v>8.6057999999999996E-2</c:v>
                </c:pt>
                <c:pt idx="4013">
                  <c:v>8.6363999999999996E-2</c:v>
                </c:pt>
                <c:pt idx="4014">
                  <c:v>8.6790999999999993E-2</c:v>
                </c:pt>
                <c:pt idx="4015">
                  <c:v>8.7161000000000002E-2</c:v>
                </c:pt>
                <c:pt idx="4016">
                  <c:v>8.7471999999999994E-2</c:v>
                </c:pt>
                <c:pt idx="4017">
                  <c:v>8.7925000000000003E-2</c:v>
                </c:pt>
                <c:pt idx="4018">
                  <c:v>8.8714000000000001E-2</c:v>
                </c:pt>
                <c:pt idx="4019">
                  <c:v>8.9792999999999998E-2</c:v>
                </c:pt>
                <c:pt idx="4020">
                  <c:v>9.0867000000000003E-2</c:v>
                </c:pt>
                <c:pt idx="4021">
                  <c:v>9.1592999999999994E-2</c:v>
                </c:pt>
                <c:pt idx="4022">
                  <c:v>9.1786999999999994E-2</c:v>
                </c:pt>
                <c:pt idx="4023">
                  <c:v>9.1477000000000003E-2</c:v>
                </c:pt>
                <c:pt idx="4024">
                  <c:v>9.0843999999999994E-2</c:v>
                </c:pt>
                <c:pt idx="4025">
                  <c:v>9.0106000000000006E-2</c:v>
                </c:pt>
                <c:pt idx="4026">
                  <c:v>8.9375999999999997E-2</c:v>
                </c:pt>
                <c:pt idx="4027">
                  <c:v>8.8623999999999994E-2</c:v>
                </c:pt>
                <c:pt idx="4028">
                  <c:v>8.7826000000000001E-2</c:v>
                </c:pt>
                <c:pt idx="4029">
                  <c:v>8.7095000000000006E-2</c:v>
                </c:pt>
                <c:pt idx="4030">
                  <c:v>8.6614999999999998E-2</c:v>
                </c:pt>
                <c:pt idx="4031">
                  <c:v>8.6454000000000003E-2</c:v>
                </c:pt>
                <c:pt idx="4032">
                  <c:v>8.6449999999999999E-2</c:v>
                </c:pt>
                <c:pt idx="4033">
                  <c:v>8.6302000000000004E-2</c:v>
                </c:pt>
                <c:pt idx="4034">
                  <c:v>8.5817000000000004E-2</c:v>
                </c:pt>
                <c:pt idx="4035">
                  <c:v>8.5068000000000005E-2</c:v>
                </c:pt>
                <c:pt idx="4036">
                  <c:v>8.4241999999999997E-2</c:v>
                </c:pt>
                <c:pt idx="4037">
                  <c:v>8.3365999999999996E-2</c:v>
                </c:pt>
                <c:pt idx="4038">
                  <c:v>8.2264000000000004E-2</c:v>
                </c:pt>
                <c:pt idx="4039">
                  <c:v>8.0782000000000007E-2</c:v>
                </c:pt>
                <c:pt idx="4040">
                  <c:v>7.8932000000000002E-2</c:v>
                </c:pt>
                <c:pt idx="4041">
                  <c:v>7.6789999999999997E-2</c:v>
                </c:pt>
                <c:pt idx="4042">
                  <c:v>7.4317999999999995E-2</c:v>
                </c:pt>
                <c:pt idx="4043">
                  <c:v>7.1397000000000002E-2</c:v>
                </c:pt>
                <c:pt idx="4044">
                  <c:v>6.7998000000000003E-2</c:v>
                </c:pt>
                <c:pt idx="4045">
                  <c:v>6.4251000000000003E-2</c:v>
                </c:pt>
                <c:pt idx="4046">
                  <c:v>6.0373999999999997E-2</c:v>
                </c:pt>
                <c:pt idx="4047">
                  <c:v>5.6591000000000002E-2</c:v>
                </c:pt>
                <c:pt idx="4048">
                  <c:v>5.3076999999999999E-2</c:v>
                </c:pt>
                <c:pt idx="4049">
                  <c:v>4.9872E-2</c:v>
                </c:pt>
                <c:pt idx="4050">
                  <c:v>4.6887999999999999E-2</c:v>
                </c:pt>
                <c:pt idx="4051">
                  <c:v>4.4040000000000003E-2</c:v>
                </c:pt>
                <c:pt idx="4052">
                  <c:v>4.1375000000000002E-2</c:v>
                </c:pt>
                <c:pt idx="4053">
                  <c:v>3.9025999999999998E-2</c:v>
                </c:pt>
                <c:pt idx="4054">
                  <c:v>3.7065000000000001E-2</c:v>
                </c:pt>
                <c:pt idx="4055">
                  <c:v>3.5430999999999997E-2</c:v>
                </c:pt>
                <c:pt idx="4056">
                  <c:v>3.4008999999999998E-2</c:v>
                </c:pt>
                <c:pt idx="4057">
                  <c:v>3.2800000000000003E-2</c:v>
                </c:pt>
                <c:pt idx="4058">
                  <c:v>3.1954000000000003E-2</c:v>
                </c:pt>
                <c:pt idx="4059">
                  <c:v>3.1605000000000001E-2</c:v>
                </c:pt>
                <c:pt idx="4060">
                  <c:v>3.1315999999999997E-2</c:v>
                </c:pt>
                <c:pt idx="4061">
                  <c:v>3.1283999999999999E-2</c:v>
                </c:pt>
                <c:pt idx="4062">
                  <c:v>3.134E-2</c:v>
                </c:pt>
                <c:pt idx="4063">
                  <c:v>3.1413999999999997E-2</c:v>
                </c:pt>
                <c:pt idx="4064">
                  <c:v>3.1496999999999997E-2</c:v>
                </c:pt>
                <c:pt idx="4065">
                  <c:v>3.1591000000000001E-2</c:v>
                </c:pt>
                <c:pt idx="4066">
                  <c:v>3.1732000000000003E-2</c:v>
                </c:pt>
                <c:pt idx="4067">
                  <c:v>3.2037000000000003E-2</c:v>
                </c:pt>
                <c:pt idx="4068">
                  <c:v>3.2650999999999999E-2</c:v>
                </c:pt>
                <c:pt idx="4069">
                  <c:v>3.3599999999999998E-2</c:v>
                </c:pt>
                <c:pt idx="4070">
                  <c:v>3.4717999999999999E-2</c:v>
                </c:pt>
                <c:pt idx="4071">
                  <c:v>3.5776000000000002E-2</c:v>
                </c:pt>
                <c:pt idx="4072">
                  <c:v>3.6652999999999998E-2</c:v>
                </c:pt>
                <c:pt idx="4073">
                  <c:v>3.7364000000000001E-2</c:v>
                </c:pt>
                <c:pt idx="4074">
                  <c:v>3.8004000000000003E-2</c:v>
                </c:pt>
                <c:pt idx="4075">
                  <c:v>3.8711000000000002E-2</c:v>
                </c:pt>
                <c:pt idx="4076">
                  <c:v>3.9634999999999997E-2</c:v>
                </c:pt>
                <c:pt idx="4077">
                  <c:v>4.0876999999999997E-2</c:v>
                </c:pt>
                <c:pt idx="4078">
                  <c:v>4.2464000000000002E-2</c:v>
                </c:pt>
                <c:pt idx="4079">
                  <c:v>4.4387000000000003E-2</c:v>
                </c:pt>
                <c:pt idx="4080">
                  <c:v>4.6646E-2</c:v>
                </c:pt>
                <c:pt idx="4081">
                  <c:v>4.6787000000000002E-2</c:v>
                </c:pt>
                <c:pt idx="4082">
                  <c:v>4.7201E-2</c:v>
                </c:pt>
                <c:pt idx="4083">
                  <c:v>4.7683999999999997E-2</c:v>
                </c:pt>
                <c:pt idx="4084">
                  <c:v>4.7999E-2</c:v>
                </c:pt>
                <c:pt idx="4085">
                  <c:v>4.8106000000000003E-2</c:v>
                </c:pt>
                <c:pt idx="4086">
                  <c:v>4.8181000000000002E-2</c:v>
                </c:pt>
                <c:pt idx="4087">
                  <c:v>4.8363999999999997E-2</c:v>
                </c:pt>
                <c:pt idx="4088">
                  <c:v>4.8575E-2</c:v>
                </c:pt>
                <c:pt idx="4089">
                  <c:v>4.8604000000000001E-2</c:v>
                </c:pt>
                <c:pt idx="4090">
                  <c:v>4.8267999999999998E-2</c:v>
                </c:pt>
                <c:pt idx="4091">
                  <c:v>4.7447999999999997E-2</c:v>
                </c:pt>
                <c:pt idx="4092">
                  <c:v>4.6074999999999998E-2</c:v>
                </c:pt>
                <c:pt idx="4093">
                  <c:v>4.4119999999999999E-2</c:v>
                </c:pt>
                <c:pt idx="4094">
                  <c:v>4.1603000000000001E-2</c:v>
                </c:pt>
                <c:pt idx="4095">
                  <c:v>3.8610999999999999E-2</c:v>
                </c:pt>
                <c:pt idx="4096">
                  <c:v>3.5303000000000001E-2</c:v>
                </c:pt>
                <c:pt idx="4097">
                  <c:v>3.1838999999999999E-2</c:v>
                </c:pt>
                <c:pt idx="4098">
                  <c:v>2.835E-2</c:v>
                </c:pt>
                <c:pt idx="4099">
                  <c:v>2.4958000000000001E-2</c:v>
                </c:pt>
                <c:pt idx="4100">
                  <c:v>2.1753000000000002E-2</c:v>
                </c:pt>
                <c:pt idx="4101">
                  <c:v>1.8727000000000001E-2</c:v>
                </c:pt>
                <c:pt idx="4102">
                  <c:v>1.5810999999999999E-2</c:v>
                </c:pt>
                <c:pt idx="4103">
                  <c:v>1.2980999999999999E-2</c:v>
                </c:pt>
                <c:pt idx="4104">
                  <c:v>1.0317E-2</c:v>
                </c:pt>
                <c:pt idx="4105">
                  <c:v>7.9439999999999997E-3</c:v>
                </c:pt>
                <c:pt idx="4106">
                  <c:v>5.9020000000000001E-3</c:v>
                </c:pt>
                <c:pt idx="4107">
                  <c:v>4.1320000000000003E-3</c:v>
                </c:pt>
                <c:pt idx="4108">
                  <c:v>2.6419999999999998E-3</c:v>
                </c:pt>
                <c:pt idx="4109">
                  <c:v>1.6119999999999999E-3</c:v>
                </c:pt>
                <c:pt idx="4110">
                  <c:v>1.2049999999999999E-3</c:v>
                </c:pt>
                <c:pt idx="4111">
                  <c:v>1.1800000000000001E-3</c:v>
                </c:pt>
                <c:pt idx="4112">
                  <c:v>8.92E-4</c:v>
                </c:pt>
                <c:pt idx="4113">
                  <c:v>6.11E-4</c:v>
                </c:pt>
                <c:pt idx="4114">
                  <c:v>3.5300000000000002E-4</c:v>
                </c:pt>
                <c:pt idx="4115">
                  <c:v>1.8100000000000001E-4</c:v>
                </c:pt>
                <c:pt idx="4116">
                  <c:v>0</c:v>
                </c:pt>
                <c:pt idx="4117">
                  <c:v>1.65E-4</c:v>
                </c:pt>
                <c:pt idx="4118">
                  <c:v>6.0999999999999997E-4</c:v>
                </c:pt>
                <c:pt idx="4119">
                  <c:v>1.2260000000000001E-3</c:v>
                </c:pt>
                <c:pt idx="4120">
                  <c:v>1.9629999999999999E-3</c:v>
                </c:pt>
                <c:pt idx="4121">
                  <c:v>2.8349999999999998E-3</c:v>
                </c:pt>
                <c:pt idx="4122">
                  <c:v>3.862E-3</c:v>
                </c:pt>
                <c:pt idx="4123">
                  <c:v>5.0029999999999996E-3</c:v>
                </c:pt>
                <c:pt idx="4124">
                  <c:v>6.1809999999999999E-3</c:v>
                </c:pt>
                <c:pt idx="4125">
                  <c:v>7.3540000000000003E-3</c:v>
                </c:pt>
                <c:pt idx="4126">
                  <c:v>8.5640000000000004E-3</c:v>
                </c:pt>
                <c:pt idx="4127">
                  <c:v>9.9159999999999995E-3</c:v>
                </c:pt>
                <c:pt idx="4128">
                  <c:v>1.15E-2</c:v>
                </c:pt>
                <c:pt idx="4129">
                  <c:v>1.3332999999999999E-2</c:v>
                </c:pt>
                <c:pt idx="4130">
                  <c:v>1.536E-2</c:v>
                </c:pt>
                <c:pt idx="4131">
                  <c:v>1.7538999999999999E-2</c:v>
                </c:pt>
                <c:pt idx="4132">
                  <c:v>1.9938000000000001E-2</c:v>
                </c:pt>
                <c:pt idx="4133">
                  <c:v>2.2695E-2</c:v>
                </c:pt>
                <c:pt idx="4134">
                  <c:v>2.5840999999999999E-2</c:v>
                </c:pt>
                <c:pt idx="4135">
                  <c:v>2.9225999999999999E-2</c:v>
                </c:pt>
                <c:pt idx="4136">
                  <c:v>3.2675000000000003E-2</c:v>
                </c:pt>
                <c:pt idx="4137">
                  <c:v>3.6160999999999999E-2</c:v>
                </c:pt>
                <c:pt idx="4138">
                  <c:v>3.9720999999999999E-2</c:v>
                </c:pt>
                <c:pt idx="4139">
                  <c:v>4.3261000000000001E-2</c:v>
                </c:pt>
                <c:pt idx="4140">
                  <c:v>4.6558000000000002E-2</c:v>
                </c:pt>
                <c:pt idx="4141">
                  <c:v>4.9443000000000001E-2</c:v>
                </c:pt>
                <c:pt idx="4142">
                  <c:v>5.1910999999999999E-2</c:v>
                </c:pt>
                <c:pt idx="4143">
                  <c:v>5.4074999999999998E-2</c:v>
                </c:pt>
                <c:pt idx="4144">
                  <c:v>5.6071999999999997E-2</c:v>
                </c:pt>
                <c:pt idx="4145">
                  <c:v>5.7991000000000001E-2</c:v>
                </c:pt>
                <c:pt idx="4146">
                  <c:v>5.9836E-2</c:v>
                </c:pt>
                <c:pt idx="4147">
                  <c:v>6.1550000000000001E-2</c:v>
                </c:pt>
                <c:pt idx="4148">
                  <c:v>6.3102000000000005E-2</c:v>
                </c:pt>
                <c:pt idx="4149">
                  <c:v>6.3858999999999999E-2</c:v>
                </c:pt>
                <c:pt idx="4150">
                  <c:v>6.4431000000000002E-2</c:v>
                </c:pt>
                <c:pt idx="4151">
                  <c:v>6.4713000000000007E-2</c:v>
                </c:pt>
                <c:pt idx="4152">
                  <c:v>6.4583000000000002E-2</c:v>
                </c:pt>
                <c:pt idx="4153">
                  <c:v>6.4005999999999993E-2</c:v>
                </c:pt>
                <c:pt idx="4154">
                  <c:v>6.3064999999999996E-2</c:v>
                </c:pt>
                <c:pt idx="4155">
                  <c:v>6.1904000000000001E-2</c:v>
                </c:pt>
                <c:pt idx="4156">
                  <c:v>6.0615000000000002E-2</c:v>
                </c:pt>
                <c:pt idx="4157">
                  <c:v>5.9191000000000001E-2</c:v>
                </c:pt>
                <c:pt idx="4158">
                  <c:v>5.7563999999999997E-2</c:v>
                </c:pt>
                <c:pt idx="4159">
                  <c:v>5.5662000000000003E-2</c:v>
                </c:pt>
                <c:pt idx="4160">
                  <c:v>5.3440000000000001E-2</c:v>
                </c:pt>
                <c:pt idx="4161">
                  <c:v>5.0902000000000003E-2</c:v>
                </c:pt>
                <c:pt idx="4162">
                  <c:v>4.8090000000000001E-2</c:v>
                </c:pt>
                <c:pt idx="4163">
                  <c:v>4.5020999999999999E-2</c:v>
                </c:pt>
                <c:pt idx="4164">
                  <c:v>4.1653999999999997E-2</c:v>
                </c:pt>
                <c:pt idx="4165">
                  <c:v>3.7984999999999998E-2</c:v>
                </c:pt>
                <c:pt idx="4166">
                  <c:v>3.4117000000000001E-2</c:v>
                </c:pt>
                <c:pt idx="4167">
                  <c:v>3.0242000000000002E-2</c:v>
                </c:pt>
                <c:pt idx="4168">
                  <c:v>2.6571999999999998E-2</c:v>
                </c:pt>
                <c:pt idx="4169">
                  <c:v>2.3279999999999999E-2</c:v>
                </c:pt>
                <c:pt idx="4170">
                  <c:v>2.0441999999999998E-2</c:v>
                </c:pt>
                <c:pt idx="4171">
                  <c:v>1.8044000000000001E-2</c:v>
                </c:pt>
                <c:pt idx="4172">
                  <c:v>1.6049999999999998E-2</c:v>
                </c:pt>
                <c:pt idx="4173">
                  <c:v>1.4421E-2</c:v>
                </c:pt>
                <c:pt idx="4174">
                  <c:v>1.3062000000000001E-2</c:v>
                </c:pt>
                <c:pt idx="4175">
                  <c:v>1.1847E-2</c:v>
                </c:pt>
                <c:pt idx="4176">
                  <c:v>1.0696000000000001E-2</c:v>
                </c:pt>
                <c:pt idx="4177">
                  <c:v>9.5790000000000007E-3</c:v>
                </c:pt>
                <c:pt idx="4178">
                  <c:v>8.4589999999999995E-3</c:v>
                </c:pt>
                <c:pt idx="4179">
                  <c:v>7.3400000000000002E-3</c:v>
                </c:pt>
                <c:pt idx="4180">
                  <c:v>6.3579999999999999E-3</c:v>
                </c:pt>
                <c:pt idx="4181">
                  <c:v>5.6829999999999997E-3</c:v>
                </c:pt>
                <c:pt idx="4182">
                  <c:v>5.3959999999999998E-3</c:v>
                </c:pt>
                <c:pt idx="4183">
                  <c:v>5.2890000000000003E-3</c:v>
                </c:pt>
                <c:pt idx="4184">
                  <c:v>5.0980000000000001E-3</c:v>
                </c:pt>
                <c:pt idx="4185">
                  <c:v>4.7229999999999998E-3</c:v>
                </c:pt>
                <c:pt idx="4186">
                  <c:v>4.1879999999999999E-3</c:v>
                </c:pt>
                <c:pt idx="4187">
                  <c:v>3.4989999999999999E-3</c:v>
                </c:pt>
                <c:pt idx="4188">
                  <c:v>2.6909999999999998E-3</c:v>
                </c:pt>
                <c:pt idx="4189">
                  <c:v>1.934E-3</c:v>
                </c:pt>
                <c:pt idx="4190">
                  <c:v>1.4519999999999999E-3</c:v>
                </c:pt>
                <c:pt idx="4191">
                  <c:v>1.2049999999999999E-3</c:v>
                </c:pt>
                <c:pt idx="4192">
                  <c:v>1.5349999999999999E-3</c:v>
                </c:pt>
                <c:pt idx="4193">
                  <c:v>2.5469999999999998E-3</c:v>
                </c:pt>
                <c:pt idx="4194">
                  <c:v>4.1520000000000003E-3</c:v>
                </c:pt>
                <c:pt idx="4195">
                  <c:v>6.1739999999999998E-3</c:v>
                </c:pt>
                <c:pt idx="4196">
                  <c:v>8.6219999999999995E-3</c:v>
                </c:pt>
                <c:pt idx="4197">
                  <c:v>1.1705E-2</c:v>
                </c:pt>
                <c:pt idx="4198">
                  <c:v>1.5528999999999999E-2</c:v>
                </c:pt>
                <c:pt idx="4199">
                  <c:v>1.9917000000000001E-2</c:v>
                </c:pt>
                <c:pt idx="4200">
                  <c:v>2.4538999999999998E-2</c:v>
                </c:pt>
                <c:pt idx="4201">
                  <c:v>2.9083000000000001E-2</c:v>
                </c:pt>
                <c:pt idx="4202">
                  <c:v>3.3366E-2</c:v>
                </c:pt>
                <c:pt idx="4203">
                  <c:v>3.7428999999999997E-2</c:v>
                </c:pt>
                <c:pt idx="4204">
                  <c:v>4.1426999999999999E-2</c:v>
                </c:pt>
                <c:pt idx="4205">
                  <c:v>4.5324999999999997E-2</c:v>
                </c:pt>
                <c:pt idx="4206">
                  <c:v>4.8793000000000003E-2</c:v>
                </c:pt>
                <c:pt idx="4207">
                  <c:v>5.1534999999999997E-2</c:v>
                </c:pt>
                <c:pt idx="4208">
                  <c:v>5.3607000000000002E-2</c:v>
                </c:pt>
                <c:pt idx="4209">
                  <c:v>5.5279000000000002E-2</c:v>
                </c:pt>
                <c:pt idx="4210">
                  <c:v>5.6724999999999998E-2</c:v>
                </c:pt>
                <c:pt idx="4211">
                  <c:v>5.7974999999999999E-2</c:v>
                </c:pt>
                <c:pt idx="4212">
                  <c:v>5.9103000000000003E-2</c:v>
                </c:pt>
                <c:pt idx="4213">
                  <c:v>6.0238E-2</c:v>
                </c:pt>
                <c:pt idx="4214">
                  <c:v>6.1408999999999998E-2</c:v>
                </c:pt>
                <c:pt idx="4215">
                  <c:v>6.2556E-2</c:v>
                </c:pt>
                <c:pt idx="4216">
                  <c:v>6.3647999999999996E-2</c:v>
                </c:pt>
                <c:pt idx="4217">
                  <c:v>6.4713999999999994E-2</c:v>
                </c:pt>
                <c:pt idx="4218">
                  <c:v>6.5841999999999998E-2</c:v>
                </c:pt>
                <c:pt idx="4219">
                  <c:v>6.7290000000000003E-2</c:v>
                </c:pt>
                <c:pt idx="4220">
                  <c:v>6.9424E-2</c:v>
                </c:pt>
                <c:pt idx="4221">
                  <c:v>7.2387999999999994E-2</c:v>
                </c:pt>
                <c:pt idx="4222">
                  <c:v>7.5903999999999999E-2</c:v>
                </c:pt>
                <c:pt idx="4223">
                  <c:v>7.9500000000000001E-2</c:v>
                </c:pt>
                <c:pt idx="4224">
                  <c:v>8.2813999999999999E-2</c:v>
                </c:pt>
                <c:pt idx="4225">
                  <c:v>8.5666000000000006E-2</c:v>
                </c:pt>
                <c:pt idx="4226">
                  <c:v>8.8026999999999994E-2</c:v>
                </c:pt>
                <c:pt idx="4227">
                  <c:v>8.9958999999999997E-2</c:v>
                </c:pt>
                <c:pt idx="4228">
                  <c:v>9.1477000000000003E-2</c:v>
                </c:pt>
                <c:pt idx="4229">
                  <c:v>9.2482999999999996E-2</c:v>
                </c:pt>
                <c:pt idx="4230">
                  <c:v>9.2915999999999999E-2</c:v>
                </c:pt>
                <c:pt idx="4231">
                  <c:v>9.2887999999999998E-2</c:v>
                </c:pt>
                <c:pt idx="4232">
                  <c:v>9.2555999999999999E-2</c:v>
                </c:pt>
                <c:pt idx="4233">
                  <c:v>9.1902999999999999E-2</c:v>
                </c:pt>
                <c:pt idx="4234">
                  <c:v>9.0736999999999998E-2</c:v>
                </c:pt>
                <c:pt idx="4235">
                  <c:v>8.8950000000000001E-2</c:v>
                </c:pt>
                <c:pt idx="4236">
                  <c:v>8.6657999999999999E-2</c:v>
                </c:pt>
                <c:pt idx="4237">
                  <c:v>8.4023E-2</c:v>
                </c:pt>
                <c:pt idx="4238">
                  <c:v>8.1015000000000004E-2</c:v>
                </c:pt>
                <c:pt idx="4239">
                  <c:v>7.7532000000000004E-2</c:v>
                </c:pt>
                <c:pt idx="4240">
                  <c:v>7.3704000000000006E-2</c:v>
                </c:pt>
                <c:pt idx="4241">
                  <c:v>6.9920999999999997E-2</c:v>
                </c:pt>
                <c:pt idx="4242">
                  <c:v>6.6532999999999995E-2</c:v>
                </c:pt>
                <c:pt idx="4243">
                  <c:v>6.3611000000000001E-2</c:v>
                </c:pt>
                <c:pt idx="4244">
                  <c:v>6.0983000000000002E-2</c:v>
                </c:pt>
                <c:pt idx="4245">
                  <c:v>5.8446999999999999E-2</c:v>
                </c:pt>
                <c:pt idx="4246">
                  <c:v>5.5938000000000002E-2</c:v>
                </c:pt>
                <c:pt idx="4247">
                  <c:v>5.3504000000000003E-2</c:v>
                </c:pt>
                <c:pt idx="4248">
                  <c:v>5.1201000000000003E-2</c:v>
                </c:pt>
                <c:pt idx="4249">
                  <c:v>4.9099999999999998E-2</c:v>
                </c:pt>
                <c:pt idx="4250">
                  <c:v>4.7316999999999998E-2</c:v>
                </c:pt>
                <c:pt idx="4251">
                  <c:v>4.5886000000000003E-2</c:v>
                </c:pt>
                <c:pt idx="4252">
                  <c:v>4.4658999999999997E-2</c:v>
                </c:pt>
                <c:pt idx="4253">
                  <c:v>4.3486999999999998E-2</c:v>
                </c:pt>
                <c:pt idx="4254">
                  <c:v>4.2442000000000001E-2</c:v>
                </c:pt>
                <c:pt idx="4255">
                  <c:v>4.1707000000000001E-2</c:v>
                </c:pt>
                <c:pt idx="4256">
                  <c:v>4.1269E-2</c:v>
                </c:pt>
                <c:pt idx="4257">
                  <c:v>4.0871999999999999E-2</c:v>
                </c:pt>
                <c:pt idx="4258">
                  <c:v>4.0291E-2</c:v>
                </c:pt>
                <c:pt idx="4259">
                  <c:v>3.9528000000000001E-2</c:v>
                </c:pt>
                <c:pt idx="4260">
                  <c:v>3.8690000000000002E-2</c:v>
                </c:pt>
                <c:pt idx="4261">
                  <c:v>3.7775000000000003E-2</c:v>
                </c:pt>
                <c:pt idx="4262">
                  <c:v>3.6731E-2</c:v>
                </c:pt>
                <c:pt idx="4263">
                  <c:v>3.5673000000000003E-2</c:v>
                </c:pt>
                <c:pt idx="4264">
                  <c:v>3.4845000000000001E-2</c:v>
                </c:pt>
                <c:pt idx="4265">
                  <c:v>3.4322999999999999E-2</c:v>
                </c:pt>
                <c:pt idx="4266">
                  <c:v>3.3853000000000001E-2</c:v>
                </c:pt>
                <c:pt idx="4267">
                  <c:v>3.2996999999999999E-2</c:v>
                </c:pt>
                <c:pt idx="4268">
                  <c:v>3.1356000000000002E-2</c:v>
                </c:pt>
                <c:pt idx="4269">
                  <c:v>2.8684000000000001E-2</c:v>
                </c:pt>
                <c:pt idx="4270">
                  <c:v>2.5356E-2</c:v>
                </c:pt>
                <c:pt idx="4271">
                  <c:v>2.3515000000000001E-2</c:v>
                </c:pt>
                <c:pt idx="4272">
                  <c:v>2.4837999999999999E-2</c:v>
                </c:pt>
                <c:pt idx="4273">
                  <c:v>2.8206999999999999E-2</c:v>
                </c:pt>
                <c:pt idx="4274">
                  <c:v>3.2028000000000001E-2</c:v>
                </c:pt>
                <c:pt idx="4275">
                  <c:v>3.5348999999999998E-2</c:v>
                </c:pt>
                <c:pt idx="4276">
                  <c:v>3.7919000000000001E-2</c:v>
                </c:pt>
                <c:pt idx="4277">
                  <c:v>4.0011999999999999E-2</c:v>
                </c:pt>
                <c:pt idx="4278">
                  <c:v>4.1914E-2</c:v>
                </c:pt>
                <c:pt idx="4279">
                  <c:v>4.3529999999999999E-2</c:v>
                </c:pt>
                <c:pt idx="4280">
                  <c:v>4.4513999999999998E-2</c:v>
                </c:pt>
                <c:pt idx="4281">
                  <c:v>4.4717E-2</c:v>
                </c:pt>
                <c:pt idx="4282">
                  <c:v>4.4332999999999997E-2</c:v>
                </c:pt>
                <c:pt idx="4283">
                  <c:v>4.3553000000000001E-2</c:v>
                </c:pt>
                <c:pt idx="4284">
                  <c:v>4.2300999999999998E-2</c:v>
                </c:pt>
                <c:pt idx="4285">
                  <c:v>4.0441999999999999E-2</c:v>
                </c:pt>
                <c:pt idx="4286">
                  <c:v>3.8059999999999997E-2</c:v>
                </c:pt>
                <c:pt idx="4287">
                  <c:v>3.5333000000000003E-2</c:v>
                </c:pt>
                <c:pt idx="4288">
                  <c:v>3.2266999999999997E-2</c:v>
                </c:pt>
                <c:pt idx="4289">
                  <c:v>2.8712999999999999E-2</c:v>
                </c:pt>
                <c:pt idx="4290">
                  <c:v>2.4573000000000001E-2</c:v>
                </c:pt>
                <c:pt idx="4291">
                  <c:v>1.9945000000000001E-2</c:v>
                </c:pt>
                <c:pt idx="4292">
                  <c:v>1.5169E-2</c:v>
                </c:pt>
                <c:pt idx="4293">
                  <c:v>1.09E-2</c:v>
                </c:pt>
                <c:pt idx="4294">
                  <c:v>8.2120000000000005E-3</c:v>
                </c:pt>
                <c:pt idx="4295">
                  <c:v>8.1169999999999992E-3</c:v>
                </c:pt>
                <c:pt idx="4296">
                  <c:v>9.4850000000000004E-3</c:v>
                </c:pt>
                <c:pt idx="4297">
                  <c:v>1.0203E-2</c:v>
                </c:pt>
                <c:pt idx="4298">
                  <c:v>1.0121E-2</c:v>
                </c:pt>
                <c:pt idx="4299">
                  <c:v>9.7870000000000006E-3</c:v>
                </c:pt>
                <c:pt idx="4300">
                  <c:v>9.5370000000000003E-3</c:v>
                </c:pt>
                <c:pt idx="4301">
                  <c:v>9.4020000000000006E-3</c:v>
                </c:pt>
                <c:pt idx="4302">
                  <c:v>9.195E-3</c:v>
                </c:pt>
                <c:pt idx="4303">
                  <c:v>8.7539999999999996E-3</c:v>
                </c:pt>
                <c:pt idx="4304">
                  <c:v>8.1419999999999999E-3</c:v>
                </c:pt>
                <c:pt idx="4305">
                  <c:v>7.5719999999999997E-3</c:v>
                </c:pt>
                <c:pt idx="4306">
                  <c:v>7.1199999999999996E-3</c:v>
                </c:pt>
                <c:pt idx="4307">
                  <c:v>6.6080000000000002E-3</c:v>
                </c:pt>
                <c:pt idx="4308">
                  <c:v>5.9090000000000002E-3</c:v>
                </c:pt>
                <c:pt idx="4309">
                  <c:v>5.1989999999999996E-3</c:v>
                </c:pt>
                <c:pt idx="4310">
                  <c:v>4.7470000000000004E-3</c:v>
                </c:pt>
                <c:pt idx="4311">
                  <c:v>4.6100000000000004E-3</c:v>
                </c:pt>
                <c:pt idx="4312">
                  <c:v>4.7099999999999998E-3</c:v>
                </c:pt>
                <c:pt idx="4313">
                  <c:v>5.0569999999999999E-3</c:v>
                </c:pt>
                <c:pt idx="4314">
                  <c:v>5.7600000000000004E-3</c:v>
                </c:pt>
                <c:pt idx="4315">
                  <c:v>6.8649999999999996E-3</c:v>
                </c:pt>
                <c:pt idx="4316">
                  <c:v>8.2430000000000003E-3</c:v>
                </c:pt>
                <c:pt idx="4317">
                  <c:v>9.6170000000000005E-3</c:v>
                </c:pt>
                <c:pt idx="4318">
                  <c:v>1.0792E-2</c:v>
                </c:pt>
                <c:pt idx="4319">
                  <c:v>1.1856999999999999E-2</c:v>
                </c:pt>
                <c:pt idx="4320">
                  <c:v>1.307E-2</c:v>
                </c:pt>
                <c:pt idx="4321">
                  <c:v>1.4533000000000001E-2</c:v>
                </c:pt>
                <c:pt idx="4322">
                  <c:v>1.6036999999999999E-2</c:v>
                </c:pt>
                <c:pt idx="4323">
                  <c:v>1.7229000000000001E-2</c:v>
                </c:pt>
                <c:pt idx="4324">
                  <c:v>1.7881000000000001E-2</c:v>
                </c:pt>
                <c:pt idx="4325">
                  <c:v>1.7953E-2</c:v>
                </c:pt>
                <c:pt idx="4326">
                  <c:v>1.7472000000000001E-2</c:v>
                </c:pt>
                <c:pt idx="4327">
                  <c:v>1.6511000000000001E-2</c:v>
                </c:pt>
                <c:pt idx="4328">
                  <c:v>1.5311999999999999E-2</c:v>
                </c:pt>
                <c:pt idx="4329">
                  <c:v>1.4206E-2</c:v>
                </c:pt>
                <c:pt idx="4330">
                  <c:v>1.3285E-2</c:v>
                </c:pt>
                <c:pt idx="4331">
                  <c:v>1.2359999999999999E-2</c:v>
                </c:pt>
                <c:pt idx="4332">
                  <c:v>1.1318E-2</c:v>
                </c:pt>
                <c:pt idx="4333">
                  <c:v>1.0302E-2</c:v>
                </c:pt>
                <c:pt idx="4334">
                  <c:v>9.5180000000000004E-3</c:v>
                </c:pt>
                <c:pt idx="4335">
                  <c:v>9.0720000000000002E-3</c:v>
                </c:pt>
                <c:pt idx="4336">
                  <c:v>9.0340000000000004E-3</c:v>
                </c:pt>
                <c:pt idx="4337">
                  <c:v>9.3760000000000007E-3</c:v>
                </c:pt>
                <c:pt idx="4338">
                  <c:v>9.8399999999999998E-3</c:v>
                </c:pt>
                <c:pt idx="4339">
                  <c:v>1.0078999999999999E-2</c:v>
                </c:pt>
                <c:pt idx="4340">
                  <c:v>9.979E-3</c:v>
                </c:pt>
                <c:pt idx="4341">
                  <c:v>9.698E-3</c:v>
                </c:pt>
                <c:pt idx="4342">
                  <c:v>9.417E-3</c:v>
                </c:pt>
                <c:pt idx="4343">
                  <c:v>9.2180000000000005E-3</c:v>
                </c:pt>
                <c:pt idx="4344">
                  <c:v>9.2090000000000002E-3</c:v>
                </c:pt>
                <c:pt idx="4345">
                  <c:v>9.5860000000000008E-3</c:v>
                </c:pt>
                <c:pt idx="4346">
                  <c:v>1.0489E-2</c:v>
                </c:pt>
                <c:pt idx="4347">
                  <c:v>1.1878E-2</c:v>
                </c:pt>
                <c:pt idx="4348">
                  <c:v>1.3556E-2</c:v>
                </c:pt>
                <c:pt idx="4349">
                  <c:v>1.5292E-2</c:v>
                </c:pt>
                <c:pt idx="4350">
                  <c:v>1.7037E-2</c:v>
                </c:pt>
                <c:pt idx="4351">
                  <c:v>1.9008000000000001E-2</c:v>
                </c:pt>
                <c:pt idx="4352">
                  <c:v>2.1378999999999999E-2</c:v>
                </c:pt>
                <c:pt idx="4353">
                  <c:v>2.3923E-2</c:v>
                </c:pt>
                <c:pt idx="4354">
                  <c:v>2.6221000000000001E-2</c:v>
                </c:pt>
                <c:pt idx="4355">
                  <c:v>2.8223999999999999E-2</c:v>
                </c:pt>
                <c:pt idx="4356">
                  <c:v>3.0342999999999998E-2</c:v>
                </c:pt>
                <c:pt idx="4357">
                  <c:v>3.2925000000000003E-2</c:v>
                </c:pt>
                <c:pt idx="4358">
                  <c:v>3.5857E-2</c:v>
                </c:pt>
                <c:pt idx="4359">
                  <c:v>3.8755999999999999E-2</c:v>
                </c:pt>
                <c:pt idx="4360">
                  <c:v>4.1293000000000003E-2</c:v>
                </c:pt>
                <c:pt idx="4361">
                  <c:v>4.3278999999999998E-2</c:v>
                </c:pt>
                <c:pt idx="4362">
                  <c:v>4.4718000000000001E-2</c:v>
                </c:pt>
                <c:pt idx="4363">
                  <c:v>4.5879999999999997E-2</c:v>
                </c:pt>
                <c:pt idx="4364">
                  <c:v>4.7143999999999998E-2</c:v>
                </c:pt>
                <c:pt idx="4365">
                  <c:v>4.8571000000000003E-2</c:v>
                </c:pt>
                <c:pt idx="4366">
                  <c:v>4.9770000000000002E-2</c:v>
                </c:pt>
                <c:pt idx="4367">
                  <c:v>5.0333999999999997E-2</c:v>
                </c:pt>
                <c:pt idx="4368">
                  <c:v>4.6232000000000002E-2</c:v>
                </c:pt>
                <c:pt idx="4369">
                  <c:v>4.2130000000000001E-2</c:v>
                </c:pt>
                <c:pt idx="4370">
                  <c:v>3.8031000000000002E-2</c:v>
                </c:pt>
                <c:pt idx="4371">
                  <c:v>3.3931999999999997E-2</c:v>
                </c:pt>
                <c:pt idx="4372">
                  <c:v>2.9836000000000001E-2</c:v>
                </c:pt>
                <c:pt idx="4373">
                  <c:v>2.5741E-2</c:v>
                </c:pt>
                <c:pt idx="4374">
                  <c:v>2.1648000000000001E-2</c:v>
                </c:pt>
                <c:pt idx="4375">
                  <c:v>1.7555999999999999E-2</c:v>
                </c:pt>
                <c:pt idx="4376">
                  <c:v>1.3466000000000001E-2</c:v>
                </c:pt>
                <c:pt idx="4377">
                  <c:v>9.3779999999999992E-3</c:v>
                </c:pt>
                <c:pt idx="4378">
                  <c:v>5.2909999999999997E-3</c:v>
                </c:pt>
                <c:pt idx="4379">
                  <c:v>1.2049999999999999E-3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ECC6-2F4B-A3EA-08D1A030A836}"/>
            </c:ext>
          </c:extLst>
        </c:ser>
        <c:ser>
          <c:idx val="4"/>
          <c:order val="4"/>
          <c:tx>
            <c:strRef>
              <c:f>Grattage!$F$1</c:f>
              <c:strCache>
                <c:ptCount val="1"/>
                <c:pt idx="0">
                  <c:v>Trichoderma-grattage-A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Grattage!$F$2:$F$4381</c:f>
              <c:numCache>
                <c:formatCode>General</c:formatCode>
                <c:ptCount val="4380"/>
                <c:pt idx="0">
                  <c:v>1.0165E-2</c:v>
                </c:pt>
                <c:pt idx="1">
                  <c:v>1.0279E-2</c:v>
                </c:pt>
                <c:pt idx="2">
                  <c:v>1.0394E-2</c:v>
                </c:pt>
                <c:pt idx="3">
                  <c:v>1.0512000000000001E-2</c:v>
                </c:pt>
                <c:pt idx="4">
                  <c:v>1.0631E-2</c:v>
                </c:pt>
                <c:pt idx="5">
                  <c:v>1.0751999999999999E-2</c:v>
                </c:pt>
                <c:pt idx="6">
                  <c:v>1.0874999999999999E-2</c:v>
                </c:pt>
                <c:pt idx="7">
                  <c:v>1.0999E-2</c:v>
                </c:pt>
                <c:pt idx="8">
                  <c:v>1.1124999999999999E-2</c:v>
                </c:pt>
                <c:pt idx="9">
                  <c:v>1.1253000000000001E-2</c:v>
                </c:pt>
                <c:pt idx="10">
                  <c:v>1.1382E-2</c:v>
                </c:pt>
                <c:pt idx="11">
                  <c:v>1.1513000000000001E-2</c:v>
                </c:pt>
                <c:pt idx="12">
                  <c:v>1.1646E-2</c:v>
                </c:pt>
                <c:pt idx="13">
                  <c:v>1.0215E-2</c:v>
                </c:pt>
                <c:pt idx="14">
                  <c:v>9.0639999999999991E-3</c:v>
                </c:pt>
                <c:pt idx="15">
                  <c:v>8.1139999999999997E-3</c:v>
                </c:pt>
                <c:pt idx="16">
                  <c:v>7.5690000000000002E-3</c:v>
                </c:pt>
                <c:pt idx="17">
                  <c:v>7.7279999999999996E-3</c:v>
                </c:pt>
                <c:pt idx="18">
                  <c:v>8.5699999999999995E-3</c:v>
                </c:pt>
                <c:pt idx="19">
                  <c:v>9.7149999999999997E-3</c:v>
                </c:pt>
                <c:pt idx="20">
                  <c:v>1.0909E-2</c:v>
                </c:pt>
                <c:pt idx="21">
                  <c:v>1.2296E-2</c:v>
                </c:pt>
                <c:pt idx="22">
                  <c:v>1.4236E-2</c:v>
                </c:pt>
                <c:pt idx="23">
                  <c:v>1.6868999999999999E-2</c:v>
                </c:pt>
                <c:pt idx="24">
                  <c:v>1.9473000000000001E-2</c:v>
                </c:pt>
                <c:pt idx="25">
                  <c:v>2.0829E-2</c:v>
                </c:pt>
                <c:pt idx="26">
                  <c:v>2.0454E-2</c:v>
                </c:pt>
                <c:pt idx="27">
                  <c:v>1.8821999999999998E-2</c:v>
                </c:pt>
                <c:pt idx="28">
                  <c:v>1.6801E-2</c:v>
                </c:pt>
                <c:pt idx="29">
                  <c:v>1.4817E-2</c:v>
                </c:pt>
                <c:pt idx="30">
                  <c:v>1.2862E-2</c:v>
                </c:pt>
                <c:pt idx="31">
                  <c:v>1.1145E-2</c:v>
                </c:pt>
                <c:pt idx="32">
                  <c:v>9.9539999999999993E-3</c:v>
                </c:pt>
                <c:pt idx="33">
                  <c:v>9.1319999999999995E-3</c:v>
                </c:pt>
                <c:pt idx="34">
                  <c:v>8.2109999999999995E-3</c:v>
                </c:pt>
                <c:pt idx="35">
                  <c:v>6.8710000000000004E-3</c:v>
                </c:pt>
                <c:pt idx="36">
                  <c:v>5.2319999999999997E-3</c:v>
                </c:pt>
                <c:pt idx="37">
                  <c:v>3.7309999999999999E-3</c:v>
                </c:pt>
                <c:pt idx="38">
                  <c:v>2.8879999999999999E-3</c:v>
                </c:pt>
                <c:pt idx="39">
                  <c:v>3.1589999999999999E-3</c:v>
                </c:pt>
                <c:pt idx="40">
                  <c:v>4.79E-3</c:v>
                </c:pt>
                <c:pt idx="41">
                  <c:v>7.6350000000000003E-3</c:v>
                </c:pt>
                <c:pt idx="42">
                  <c:v>1.1194000000000001E-2</c:v>
                </c:pt>
                <c:pt idx="43">
                  <c:v>1.5007E-2</c:v>
                </c:pt>
                <c:pt idx="44">
                  <c:v>1.8994E-2</c:v>
                </c:pt>
                <c:pt idx="45">
                  <c:v>2.3212E-2</c:v>
                </c:pt>
                <c:pt idx="46">
                  <c:v>2.7453000000000002E-2</c:v>
                </c:pt>
                <c:pt idx="47">
                  <c:v>3.1196000000000002E-2</c:v>
                </c:pt>
                <c:pt idx="48">
                  <c:v>3.3998E-2</c:v>
                </c:pt>
                <c:pt idx="49">
                  <c:v>3.6281000000000001E-2</c:v>
                </c:pt>
                <c:pt idx="50">
                  <c:v>3.9052999999999997E-2</c:v>
                </c:pt>
                <c:pt idx="51">
                  <c:v>4.2528000000000003E-2</c:v>
                </c:pt>
                <c:pt idx="52">
                  <c:v>4.6299E-2</c:v>
                </c:pt>
                <c:pt idx="53">
                  <c:v>5.0020000000000002E-2</c:v>
                </c:pt>
                <c:pt idx="54">
                  <c:v>5.3336000000000001E-2</c:v>
                </c:pt>
                <c:pt idx="55">
                  <c:v>5.5825E-2</c:v>
                </c:pt>
                <c:pt idx="56">
                  <c:v>5.7369999999999997E-2</c:v>
                </c:pt>
                <c:pt idx="57">
                  <c:v>5.8212E-2</c:v>
                </c:pt>
                <c:pt idx="58">
                  <c:v>5.8517E-2</c:v>
                </c:pt>
                <c:pt idx="59">
                  <c:v>5.8104000000000003E-2</c:v>
                </c:pt>
                <c:pt idx="60">
                  <c:v>5.6755E-2</c:v>
                </c:pt>
                <c:pt idx="61">
                  <c:v>5.4782999999999998E-2</c:v>
                </c:pt>
                <c:pt idx="62">
                  <c:v>5.2749999999999998E-2</c:v>
                </c:pt>
                <c:pt idx="63">
                  <c:v>5.0701999999999997E-2</c:v>
                </c:pt>
                <c:pt idx="64">
                  <c:v>4.8058999999999998E-2</c:v>
                </c:pt>
                <c:pt idx="65">
                  <c:v>4.4402999999999998E-2</c:v>
                </c:pt>
                <c:pt idx="66">
                  <c:v>4.0055E-2</c:v>
                </c:pt>
                <c:pt idx="67">
                  <c:v>3.5796000000000001E-2</c:v>
                </c:pt>
                <c:pt idx="68">
                  <c:v>3.2391999999999997E-2</c:v>
                </c:pt>
                <c:pt idx="69">
                  <c:v>3.0268E-2</c:v>
                </c:pt>
                <c:pt idx="70">
                  <c:v>2.9364999999999999E-2</c:v>
                </c:pt>
                <c:pt idx="71">
                  <c:v>2.9274999999999999E-2</c:v>
                </c:pt>
                <c:pt idx="72">
                  <c:v>2.9602E-2</c:v>
                </c:pt>
                <c:pt idx="73">
                  <c:v>3.0235999999999999E-2</c:v>
                </c:pt>
                <c:pt idx="74">
                  <c:v>3.1282999999999998E-2</c:v>
                </c:pt>
                <c:pt idx="75">
                  <c:v>3.1119000000000001E-2</c:v>
                </c:pt>
                <c:pt idx="76">
                  <c:v>3.1774999999999998E-2</c:v>
                </c:pt>
                <c:pt idx="77">
                  <c:v>3.3449E-2</c:v>
                </c:pt>
                <c:pt idx="78">
                  <c:v>3.5982E-2</c:v>
                </c:pt>
                <c:pt idx="79">
                  <c:v>3.9142999999999997E-2</c:v>
                </c:pt>
                <c:pt idx="80">
                  <c:v>4.2893000000000001E-2</c:v>
                </c:pt>
                <c:pt idx="81">
                  <c:v>4.7148000000000002E-2</c:v>
                </c:pt>
                <c:pt idx="82">
                  <c:v>5.1389999999999998E-2</c:v>
                </c:pt>
                <c:pt idx="83">
                  <c:v>5.4817999999999999E-2</c:v>
                </c:pt>
                <c:pt idx="84">
                  <c:v>5.7146000000000002E-2</c:v>
                </c:pt>
                <c:pt idx="85">
                  <c:v>5.8785999999999998E-2</c:v>
                </c:pt>
                <c:pt idx="86">
                  <c:v>5.9972999999999999E-2</c:v>
                </c:pt>
                <c:pt idx="87">
                  <c:v>6.0498999999999997E-2</c:v>
                </c:pt>
                <c:pt idx="88">
                  <c:v>6.0323000000000002E-2</c:v>
                </c:pt>
                <c:pt idx="89">
                  <c:v>5.9739E-2</c:v>
                </c:pt>
                <c:pt idx="90">
                  <c:v>5.8747000000000001E-2</c:v>
                </c:pt>
                <c:pt idx="91">
                  <c:v>5.7249000000000001E-2</c:v>
                </c:pt>
                <c:pt idx="92">
                  <c:v>5.5326E-2</c:v>
                </c:pt>
                <c:pt idx="93">
                  <c:v>5.2934000000000002E-2</c:v>
                </c:pt>
                <c:pt idx="94">
                  <c:v>4.9953999999999998E-2</c:v>
                </c:pt>
                <c:pt idx="95">
                  <c:v>4.6508000000000001E-2</c:v>
                </c:pt>
                <c:pt idx="96">
                  <c:v>4.3096000000000002E-2</c:v>
                </c:pt>
                <c:pt idx="97">
                  <c:v>4.0321000000000003E-2</c:v>
                </c:pt>
                <c:pt idx="98">
                  <c:v>3.8507E-2</c:v>
                </c:pt>
                <c:pt idx="99">
                  <c:v>3.7619E-2</c:v>
                </c:pt>
                <c:pt idx="100">
                  <c:v>3.7428000000000003E-2</c:v>
                </c:pt>
                <c:pt idx="101">
                  <c:v>3.7634000000000001E-2</c:v>
                </c:pt>
                <c:pt idx="102">
                  <c:v>3.7959E-2</c:v>
                </c:pt>
                <c:pt idx="103">
                  <c:v>3.8301000000000002E-2</c:v>
                </c:pt>
                <c:pt idx="104">
                  <c:v>3.8767000000000003E-2</c:v>
                </c:pt>
                <c:pt idx="105">
                  <c:v>3.9364000000000003E-2</c:v>
                </c:pt>
                <c:pt idx="106">
                  <c:v>3.9875000000000001E-2</c:v>
                </c:pt>
                <c:pt idx="107">
                  <c:v>4.0205999999999999E-2</c:v>
                </c:pt>
                <c:pt idx="108">
                  <c:v>4.0578999999999997E-2</c:v>
                </c:pt>
                <c:pt idx="109">
                  <c:v>4.1221000000000001E-2</c:v>
                </c:pt>
                <c:pt idx="110">
                  <c:v>4.2084000000000003E-2</c:v>
                </c:pt>
                <c:pt idx="111">
                  <c:v>4.2882999999999998E-2</c:v>
                </c:pt>
                <c:pt idx="112">
                  <c:v>4.3013999999999997E-2</c:v>
                </c:pt>
                <c:pt idx="113">
                  <c:v>4.1618000000000002E-2</c:v>
                </c:pt>
                <c:pt idx="114">
                  <c:v>3.8508000000000001E-2</c:v>
                </c:pt>
                <c:pt idx="115">
                  <c:v>3.4791000000000002E-2</c:v>
                </c:pt>
                <c:pt idx="116">
                  <c:v>3.1645E-2</c:v>
                </c:pt>
                <c:pt idx="117">
                  <c:v>2.9402999999999999E-2</c:v>
                </c:pt>
                <c:pt idx="118">
                  <c:v>2.8058E-2</c:v>
                </c:pt>
                <c:pt idx="119">
                  <c:v>2.7708E-2</c:v>
                </c:pt>
                <c:pt idx="120">
                  <c:v>2.8157000000000001E-2</c:v>
                </c:pt>
                <c:pt idx="121">
                  <c:v>2.8757000000000001E-2</c:v>
                </c:pt>
                <c:pt idx="122">
                  <c:v>2.9123E-2</c:v>
                </c:pt>
                <c:pt idx="123">
                  <c:v>2.9555000000000001E-2</c:v>
                </c:pt>
                <c:pt idx="124">
                  <c:v>3.0544999999999999E-2</c:v>
                </c:pt>
                <c:pt idx="125">
                  <c:v>3.2202000000000001E-2</c:v>
                </c:pt>
                <c:pt idx="126">
                  <c:v>3.4271000000000003E-2</c:v>
                </c:pt>
                <c:pt idx="127">
                  <c:v>3.6553000000000002E-2</c:v>
                </c:pt>
                <c:pt idx="128">
                  <c:v>3.9086000000000003E-2</c:v>
                </c:pt>
                <c:pt idx="129">
                  <c:v>4.1911999999999998E-2</c:v>
                </c:pt>
                <c:pt idx="130">
                  <c:v>4.4990000000000002E-2</c:v>
                </c:pt>
                <c:pt idx="131">
                  <c:v>4.8217999999999997E-2</c:v>
                </c:pt>
                <c:pt idx="132">
                  <c:v>5.1291999999999997E-2</c:v>
                </c:pt>
                <c:pt idx="133">
                  <c:v>5.3789999999999998E-2</c:v>
                </c:pt>
                <c:pt idx="134">
                  <c:v>5.5584000000000001E-2</c:v>
                </c:pt>
                <c:pt idx="135">
                  <c:v>5.6911000000000003E-2</c:v>
                </c:pt>
                <c:pt idx="136">
                  <c:v>5.799E-2</c:v>
                </c:pt>
                <c:pt idx="137">
                  <c:v>5.8956000000000001E-2</c:v>
                </c:pt>
                <c:pt idx="138">
                  <c:v>6.0158000000000003E-2</c:v>
                </c:pt>
                <c:pt idx="139">
                  <c:v>6.1827E-2</c:v>
                </c:pt>
                <c:pt idx="140">
                  <c:v>6.3627000000000003E-2</c:v>
                </c:pt>
                <c:pt idx="141">
                  <c:v>6.5004000000000006E-2</c:v>
                </c:pt>
                <c:pt idx="142">
                  <c:v>6.5805000000000002E-2</c:v>
                </c:pt>
                <c:pt idx="143">
                  <c:v>6.6242999999999996E-2</c:v>
                </c:pt>
                <c:pt idx="144">
                  <c:v>6.6410999999999998E-2</c:v>
                </c:pt>
                <c:pt idx="145">
                  <c:v>6.6446000000000005E-2</c:v>
                </c:pt>
                <c:pt idx="146">
                  <c:v>6.6836000000000007E-2</c:v>
                </c:pt>
                <c:pt idx="147">
                  <c:v>6.7992999999999998E-2</c:v>
                </c:pt>
                <c:pt idx="148">
                  <c:v>6.9692000000000004E-2</c:v>
                </c:pt>
                <c:pt idx="149">
                  <c:v>7.1103E-2</c:v>
                </c:pt>
                <c:pt idx="150">
                  <c:v>7.1399000000000004E-2</c:v>
                </c:pt>
                <c:pt idx="151">
                  <c:v>7.0490999999999998E-2</c:v>
                </c:pt>
                <c:pt idx="152">
                  <c:v>6.9003999999999996E-2</c:v>
                </c:pt>
                <c:pt idx="153">
                  <c:v>6.7632999999999999E-2</c:v>
                </c:pt>
                <c:pt idx="154">
                  <c:v>6.6658999999999996E-2</c:v>
                </c:pt>
                <c:pt idx="155">
                  <c:v>6.5973000000000004E-2</c:v>
                </c:pt>
                <c:pt idx="156">
                  <c:v>6.5432000000000004E-2</c:v>
                </c:pt>
                <c:pt idx="157">
                  <c:v>6.5134999999999998E-2</c:v>
                </c:pt>
                <c:pt idx="158">
                  <c:v>6.5277000000000002E-2</c:v>
                </c:pt>
                <c:pt idx="159">
                  <c:v>6.5826999999999997E-2</c:v>
                </c:pt>
                <c:pt idx="160">
                  <c:v>6.6500000000000004E-2</c:v>
                </c:pt>
                <c:pt idx="161">
                  <c:v>6.7079E-2</c:v>
                </c:pt>
                <c:pt idx="162">
                  <c:v>6.7643999999999996E-2</c:v>
                </c:pt>
                <c:pt idx="163">
                  <c:v>6.8427000000000002E-2</c:v>
                </c:pt>
                <c:pt idx="164">
                  <c:v>6.9611999999999993E-2</c:v>
                </c:pt>
                <c:pt idx="165">
                  <c:v>7.1384000000000003E-2</c:v>
                </c:pt>
                <c:pt idx="166">
                  <c:v>7.3943999999999996E-2</c:v>
                </c:pt>
                <c:pt idx="167">
                  <c:v>7.7318999999999999E-2</c:v>
                </c:pt>
                <c:pt idx="168">
                  <c:v>8.1295999999999993E-2</c:v>
                </c:pt>
                <c:pt idx="169">
                  <c:v>8.5554000000000005E-2</c:v>
                </c:pt>
                <c:pt idx="170">
                  <c:v>8.9746000000000006E-2</c:v>
                </c:pt>
                <c:pt idx="171">
                  <c:v>9.3475000000000003E-2</c:v>
                </c:pt>
                <c:pt idx="172">
                  <c:v>9.6353999999999995E-2</c:v>
                </c:pt>
                <c:pt idx="173">
                  <c:v>9.8239999999999994E-2</c:v>
                </c:pt>
                <c:pt idx="174">
                  <c:v>9.9491999999999997E-2</c:v>
                </c:pt>
                <c:pt idx="175">
                  <c:v>0.10077999999999999</c:v>
                </c:pt>
                <c:pt idx="176">
                  <c:v>0.10235</c:v>
                </c:pt>
                <c:pt idx="177">
                  <c:v>0.103714</c:v>
                </c:pt>
                <c:pt idx="178">
                  <c:v>0.104057</c:v>
                </c:pt>
                <c:pt idx="179">
                  <c:v>0.102981</c:v>
                </c:pt>
                <c:pt idx="180">
                  <c:v>0.10084799999999999</c:v>
                </c:pt>
                <c:pt idx="181">
                  <c:v>9.8327999999999999E-2</c:v>
                </c:pt>
                <c:pt idx="182">
                  <c:v>9.5856999999999998E-2</c:v>
                </c:pt>
                <c:pt idx="183">
                  <c:v>9.3604000000000007E-2</c:v>
                </c:pt>
                <c:pt idx="184">
                  <c:v>9.1718999999999995E-2</c:v>
                </c:pt>
                <c:pt idx="185">
                  <c:v>9.0380000000000002E-2</c:v>
                </c:pt>
                <c:pt idx="186">
                  <c:v>8.9686000000000002E-2</c:v>
                </c:pt>
                <c:pt idx="187">
                  <c:v>8.9662000000000006E-2</c:v>
                </c:pt>
                <c:pt idx="188">
                  <c:v>9.0352000000000002E-2</c:v>
                </c:pt>
                <c:pt idx="189">
                  <c:v>9.1788999999999996E-2</c:v>
                </c:pt>
                <c:pt idx="190">
                  <c:v>9.3880000000000005E-2</c:v>
                </c:pt>
                <c:pt idx="191">
                  <c:v>9.6443000000000001E-2</c:v>
                </c:pt>
                <c:pt idx="192">
                  <c:v>9.9416000000000004E-2</c:v>
                </c:pt>
                <c:pt idx="193">
                  <c:v>0.102951</c:v>
                </c:pt>
                <c:pt idx="194">
                  <c:v>0.107207</c:v>
                </c:pt>
                <c:pt idx="195">
                  <c:v>0.112183</c:v>
                </c:pt>
                <c:pt idx="196">
                  <c:v>0.117747</c:v>
                </c:pt>
                <c:pt idx="197">
                  <c:v>0.12361900000000001</c:v>
                </c:pt>
                <c:pt idx="198">
                  <c:v>0.12925200000000001</c:v>
                </c:pt>
                <c:pt idx="199">
                  <c:v>0.133997</c:v>
                </c:pt>
                <c:pt idx="200">
                  <c:v>0.13748199999999999</c:v>
                </c:pt>
                <c:pt idx="201">
                  <c:v>0.13980100000000001</c:v>
                </c:pt>
                <c:pt idx="202">
                  <c:v>0.141459</c:v>
                </c:pt>
                <c:pt idx="203">
                  <c:v>0.14316599999999999</c:v>
                </c:pt>
                <c:pt idx="204">
                  <c:v>0.14539199999999999</c:v>
                </c:pt>
                <c:pt idx="205">
                  <c:v>0.14802999999999999</c:v>
                </c:pt>
                <c:pt idx="206">
                  <c:v>0.15062700000000001</c:v>
                </c:pt>
                <c:pt idx="207">
                  <c:v>0.15279899999999999</c:v>
                </c:pt>
                <c:pt idx="208">
                  <c:v>0.15440699999999999</c:v>
                </c:pt>
                <c:pt idx="209">
                  <c:v>0.15554399999999999</c:v>
                </c:pt>
                <c:pt idx="210">
                  <c:v>0.15642</c:v>
                </c:pt>
                <c:pt idx="211">
                  <c:v>0.157165</c:v>
                </c:pt>
                <c:pt idx="212">
                  <c:v>0.15776699999999999</c:v>
                </c:pt>
                <c:pt idx="213">
                  <c:v>0.158219</c:v>
                </c:pt>
                <c:pt idx="214">
                  <c:v>0.158637</c:v>
                </c:pt>
                <c:pt idx="215">
                  <c:v>0.159192</c:v>
                </c:pt>
                <c:pt idx="216">
                  <c:v>0.16001399999999999</c:v>
                </c:pt>
                <c:pt idx="217">
                  <c:v>0.16123199999999999</c:v>
                </c:pt>
                <c:pt idx="218">
                  <c:v>0.16300400000000001</c:v>
                </c:pt>
                <c:pt idx="219">
                  <c:v>0.16536699999999999</c:v>
                </c:pt>
                <c:pt idx="220">
                  <c:v>0.16805899999999999</c:v>
                </c:pt>
                <c:pt idx="221">
                  <c:v>0.170624</c:v>
                </c:pt>
                <c:pt idx="222">
                  <c:v>0.172843</c:v>
                </c:pt>
                <c:pt idx="223">
                  <c:v>0.175007</c:v>
                </c:pt>
                <c:pt idx="224">
                  <c:v>0.17768999999999999</c:v>
                </c:pt>
                <c:pt idx="225">
                  <c:v>0.18126100000000001</c:v>
                </c:pt>
                <c:pt idx="226">
                  <c:v>0.18559300000000001</c:v>
                </c:pt>
                <c:pt idx="227">
                  <c:v>0.190135</c:v>
                </c:pt>
                <c:pt idx="228">
                  <c:v>0.19428599999999999</c:v>
                </c:pt>
                <c:pt idx="229">
                  <c:v>0.19777500000000001</c:v>
                </c:pt>
                <c:pt idx="230">
                  <c:v>0.20067699999999999</c:v>
                </c:pt>
                <c:pt idx="231">
                  <c:v>0.20313899999999999</c:v>
                </c:pt>
                <c:pt idx="232">
                  <c:v>0.205236</c:v>
                </c:pt>
                <c:pt idx="233">
                  <c:v>0.20702400000000001</c:v>
                </c:pt>
                <c:pt idx="234">
                  <c:v>0.208536</c:v>
                </c:pt>
                <c:pt idx="235">
                  <c:v>0.20979600000000001</c:v>
                </c:pt>
                <c:pt idx="236">
                  <c:v>0.210947</c:v>
                </c:pt>
                <c:pt idx="237">
                  <c:v>0.21219399999999999</c:v>
                </c:pt>
                <c:pt idx="238">
                  <c:v>0.21348500000000001</c:v>
                </c:pt>
                <c:pt idx="239">
                  <c:v>0.21452199999999999</c:v>
                </c:pt>
                <c:pt idx="240">
                  <c:v>0.21523100000000001</c:v>
                </c:pt>
                <c:pt idx="241">
                  <c:v>0.21596599999999999</c:v>
                </c:pt>
                <c:pt idx="242">
                  <c:v>0.21710099999999999</c:v>
                </c:pt>
                <c:pt idx="243">
                  <c:v>0.21865899999999999</c:v>
                </c:pt>
                <c:pt idx="244">
                  <c:v>0.22042300000000001</c:v>
                </c:pt>
                <c:pt idx="245">
                  <c:v>0.22228000000000001</c:v>
                </c:pt>
                <c:pt idx="246">
                  <c:v>0.22433600000000001</c:v>
                </c:pt>
                <c:pt idx="247">
                  <c:v>0.22678400000000001</c:v>
                </c:pt>
                <c:pt idx="248">
                  <c:v>0.229738</c:v>
                </c:pt>
                <c:pt idx="249">
                  <c:v>0.23311699999999999</c:v>
                </c:pt>
                <c:pt idx="250">
                  <c:v>0.236654</c:v>
                </c:pt>
                <c:pt idx="251">
                  <c:v>0.24010200000000001</c:v>
                </c:pt>
                <c:pt idx="252">
                  <c:v>0.243425</c:v>
                </c:pt>
                <c:pt idx="253">
                  <c:v>0.24673700000000001</c:v>
                </c:pt>
                <c:pt idx="254">
                  <c:v>0.25012200000000001</c:v>
                </c:pt>
                <c:pt idx="255">
                  <c:v>0.25359799999999999</c:v>
                </c:pt>
                <c:pt idx="256">
                  <c:v>0.25714700000000001</c:v>
                </c:pt>
                <c:pt idx="257">
                  <c:v>0.26063799999999998</c:v>
                </c:pt>
                <c:pt idx="258">
                  <c:v>0.26380599999999998</c:v>
                </c:pt>
                <c:pt idx="259">
                  <c:v>0.26645400000000002</c:v>
                </c:pt>
                <c:pt idx="260">
                  <c:v>0.26860499999999998</c:v>
                </c:pt>
                <c:pt idx="261">
                  <c:v>0.27035599999999999</c:v>
                </c:pt>
                <c:pt idx="262">
                  <c:v>0.271789</c:v>
                </c:pt>
                <c:pt idx="263">
                  <c:v>0.27310299999999998</c:v>
                </c:pt>
                <c:pt idx="264">
                  <c:v>0.274617</c:v>
                </c:pt>
                <c:pt idx="265">
                  <c:v>0.27648499999999998</c:v>
                </c:pt>
                <c:pt idx="266">
                  <c:v>0.27854800000000002</c:v>
                </c:pt>
                <c:pt idx="267">
                  <c:v>0.28050399999999998</c:v>
                </c:pt>
                <c:pt idx="268">
                  <c:v>0.28211900000000001</c:v>
                </c:pt>
                <c:pt idx="269">
                  <c:v>0.28332200000000002</c:v>
                </c:pt>
                <c:pt idx="270">
                  <c:v>0.28424500000000003</c:v>
                </c:pt>
                <c:pt idx="271">
                  <c:v>0.28516799999999998</c:v>
                </c:pt>
                <c:pt idx="272">
                  <c:v>0.28638999999999998</c:v>
                </c:pt>
                <c:pt idx="273">
                  <c:v>0.288105</c:v>
                </c:pt>
                <c:pt idx="274">
                  <c:v>0.29033599999999998</c:v>
                </c:pt>
                <c:pt idx="275">
                  <c:v>0.29293999999999998</c:v>
                </c:pt>
                <c:pt idx="276">
                  <c:v>0.29572599999999999</c:v>
                </c:pt>
                <c:pt idx="277">
                  <c:v>0.29863000000000001</c:v>
                </c:pt>
                <c:pt idx="278">
                  <c:v>0.30171399999999998</c:v>
                </c:pt>
                <c:pt idx="279">
                  <c:v>0.30499999999999999</c:v>
                </c:pt>
                <c:pt idx="280">
                  <c:v>0.30835800000000002</c:v>
                </c:pt>
                <c:pt idx="281">
                  <c:v>0.31159199999999998</c:v>
                </c:pt>
                <c:pt idx="282">
                  <c:v>0.31465399999999999</c:v>
                </c:pt>
                <c:pt idx="283">
                  <c:v>0.31775999999999999</c:v>
                </c:pt>
                <c:pt idx="284">
                  <c:v>0.32121</c:v>
                </c:pt>
                <c:pt idx="285">
                  <c:v>0.32507999999999998</c:v>
                </c:pt>
                <c:pt idx="286">
                  <c:v>0.32911499999999999</c:v>
                </c:pt>
                <c:pt idx="287">
                  <c:v>0.332868</c:v>
                </c:pt>
                <c:pt idx="288">
                  <c:v>0.335924</c:v>
                </c:pt>
                <c:pt idx="289">
                  <c:v>0.33813900000000002</c:v>
                </c:pt>
                <c:pt idx="290">
                  <c:v>0.33973799999999998</c:v>
                </c:pt>
                <c:pt idx="291">
                  <c:v>0.34115200000000001</c:v>
                </c:pt>
                <c:pt idx="292">
                  <c:v>0.34277000000000002</c:v>
                </c:pt>
                <c:pt idx="293">
                  <c:v>0.34481400000000001</c:v>
                </c:pt>
                <c:pt idx="294">
                  <c:v>0.34734700000000002</c:v>
                </c:pt>
                <c:pt idx="295">
                  <c:v>0.350302</c:v>
                </c:pt>
                <c:pt idx="296">
                  <c:v>0.35348299999999999</c:v>
                </c:pt>
                <c:pt idx="297">
                  <c:v>0.35659600000000002</c:v>
                </c:pt>
                <c:pt idx="298">
                  <c:v>0.35933399999999999</c:v>
                </c:pt>
                <c:pt idx="299">
                  <c:v>0.36156300000000002</c:v>
                </c:pt>
                <c:pt idx="300">
                  <c:v>0.36344599999999999</c:v>
                </c:pt>
                <c:pt idx="301">
                  <c:v>0.36533199999999999</c:v>
                </c:pt>
                <c:pt idx="302">
                  <c:v>0.36749700000000002</c:v>
                </c:pt>
                <c:pt idx="303">
                  <c:v>0.37000100000000002</c:v>
                </c:pt>
                <c:pt idx="304">
                  <c:v>0.372809</c:v>
                </c:pt>
                <c:pt idx="305">
                  <c:v>0.37591200000000002</c:v>
                </c:pt>
                <c:pt idx="306">
                  <c:v>0.37928200000000001</c:v>
                </c:pt>
                <c:pt idx="307">
                  <c:v>0.382768</c:v>
                </c:pt>
                <c:pt idx="308">
                  <c:v>0.38611000000000001</c:v>
                </c:pt>
                <c:pt idx="309">
                  <c:v>0.38911400000000002</c:v>
                </c:pt>
                <c:pt idx="310">
                  <c:v>0.39179700000000001</c:v>
                </c:pt>
                <c:pt idx="311">
                  <c:v>0.39435900000000002</c:v>
                </c:pt>
                <c:pt idx="312">
                  <c:v>0.39705400000000002</c:v>
                </c:pt>
                <c:pt idx="313">
                  <c:v>0.40004899999999999</c:v>
                </c:pt>
                <c:pt idx="314">
                  <c:v>0.40340599999999999</c:v>
                </c:pt>
                <c:pt idx="315">
                  <c:v>0.40714899999999998</c:v>
                </c:pt>
                <c:pt idx="316">
                  <c:v>0.41124300000000003</c:v>
                </c:pt>
                <c:pt idx="317">
                  <c:v>0.41548099999999999</c:v>
                </c:pt>
                <c:pt idx="318">
                  <c:v>0.41949900000000001</c:v>
                </c:pt>
                <c:pt idx="319">
                  <c:v>0.42294900000000002</c:v>
                </c:pt>
                <c:pt idx="320">
                  <c:v>0.42565799999999998</c:v>
                </c:pt>
                <c:pt idx="321">
                  <c:v>0.427672</c:v>
                </c:pt>
                <c:pt idx="322">
                  <c:v>0.42925600000000003</c:v>
                </c:pt>
                <c:pt idx="323">
                  <c:v>0.43076199999999998</c:v>
                </c:pt>
                <c:pt idx="324">
                  <c:v>0.43242000000000003</c:v>
                </c:pt>
                <c:pt idx="325">
                  <c:v>0.43426999999999999</c:v>
                </c:pt>
                <c:pt idx="326">
                  <c:v>0.43627300000000002</c:v>
                </c:pt>
                <c:pt idx="327">
                  <c:v>0.43840200000000001</c:v>
                </c:pt>
                <c:pt idx="328">
                  <c:v>0.44064599999999998</c:v>
                </c:pt>
                <c:pt idx="329">
                  <c:v>0.44298500000000002</c:v>
                </c:pt>
                <c:pt idx="330">
                  <c:v>0.445357</c:v>
                </c:pt>
                <c:pt idx="331">
                  <c:v>0.44763700000000001</c:v>
                </c:pt>
                <c:pt idx="332">
                  <c:v>0.44972899999999999</c:v>
                </c:pt>
                <c:pt idx="333">
                  <c:v>0.45172000000000001</c:v>
                </c:pt>
                <c:pt idx="334">
                  <c:v>0.45387499999999997</c:v>
                </c:pt>
                <c:pt idx="335">
                  <c:v>0.45639099999999999</c:v>
                </c:pt>
                <c:pt idx="336">
                  <c:v>0.45918100000000001</c:v>
                </c:pt>
                <c:pt idx="337">
                  <c:v>0.46201599999999998</c:v>
                </c:pt>
                <c:pt idx="338">
                  <c:v>0.46485700000000002</c:v>
                </c:pt>
                <c:pt idx="339">
                  <c:v>0.46790799999999999</c:v>
                </c:pt>
                <c:pt idx="340">
                  <c:v>0.47124899999999997</c:v>
                </c:pt>
                <c:pt idx="341">
                  <c:v>0.47461300000000001</c:v>
                </c:pt>
                <c:pt idx="342">
                  <c:v>0.477655</c:v>
                </c:pt>
                <c:pt idx="343">
                  <c:v>0.48032200000000003</c:v>
                </c:pt>
                <c:pt idx="344">
                  <c:v>0.48281800000000002</c:v>
                </c:pt>
                <c:pt idx="345">
                  <c:v>0.48527399999999998</c:v>
                </c:pt>
                <c:pt idx="346">
                  <c:v>0.487595</c:v>
                </c:pt>
                <c:pt idx="347">
                  <c:v>0.48965900000000001</c:v>
                </c:pt>
                <c:pt idx="348">
                  <c:v>0.49152000000000001</c:v>
                </c:pt>
                <c:pt idx="349">
                  <c:v>0.49337700000000001</c:v>
                </c:pt>
                <c:pt idx="350">
                  <c:v>0.495423</c:v>
                </c:pt>
                <c:pt idx="351">
                  <c:v>0.49770999999999999</c:v>
                </c:pt>
                <c:pt idx="352">
                  <c:v>0.500081</c:v>
                </c:pt>
                <c:pt idx="353">
                  <c:v>0.50226899999999997</c:v>
                </c:pt>
                <c:pt idx="354">
                  <c:v>0.50411600000000001</c:v>
                </c:pt>
                <c:pt idx="355">
                  <c:v>0.50570800000000005</c:v>
                </c:pt>
                <c:pt idx="356">
                  <c:v>0.50730799999999998</c:v>
                </c:pt>
                <c:pt idx="357">
                  <c:v>0.50917999999999997</c:v>
                </c:pt>
                <c:pt idx="358">
                  <c:v>0.51142600000000005</c:v>
                </c:pt>
                <c:pt idx="359">
                  <c:v>0.51393800000000001</c:v>
                </c:pt>
                <c:pt idx="360">
                  <c:v>0.51655399999999996</c:v>
                </c:pt>
                <c:pt idx="361">
                  <c:v>0.51925699999999997</c:v>
                </c:pt>
                <c:pt idx="362">
                  <c:v>0.52215100000000003</c:v>
                </c:pt>
                <c:pt idx="363">
                  <c:v>0.52527900000000005</c:v>
                </c:pt>
                <c:pt idx="364">
                  <c:v>0.52850299999999995</c:v>
                </c:pt>
                <c:pt idx="365">
                  <c:v>0.53156199999999998</c:v>
                </c:pt>
                <c:pt idx="366">
                  <c:v>0.53425900000000004</c:v>
                </c:pt>
                <c:pt idx="367">
                  <c:v>0.53659299999999999</c:v>
                </c:pt>
                <c:pt idx="368">
                  <c:v>0.53866499999999995</c:v>
                </c:pt>
                <c:pt idx="369">
                  <c:v>0.54051099999999996</c:v>
                </c:pt>
                <c:pt idx="370">
                  <c:v>0.54215599999999997</c:v>
                </c:pt>
                <c:pt idx="371">
                  <c:v>0.543767</c:v>
                </c:pt>
                <c:pt idx="372">
                  <c:v>0.54557500000000003</c:v>
                </c:pt>
                <c:pt idx="373">
                  <c:v>0.54768799999999995</c:v>
                </c:pt>
                <c:pt idx="374">
                  <c:v>0.55007099999999998</c:v>
                </c:pt>
                <c:pt idx="375">
                  <c:v>0.552566</c:v>
                </c:pt>
                <c:pt idx="376">
                  <c:v>0.55493800000000004</c:v>
                </c:pt>
                <c:pt idx="377">
                  <c:v>0.55705300000000002</c:v>
                </c:pt>
                <c:pt idx="378">
                  <c:v>0.55904200000000004</c:v>
                </c:pt>
                <c:pt idx="379">
                  <c:v>0.56115999999999999</c:v>
                </c:pt>
                <c:pt idx="380">
                  <c:v>0.56351200000000001</c:v>
                </c:pt>
                <c:pt idx="381">
                  <c:v>0.56599299999999997</c:v>
                </c:pt>
                <c:pt idx="382">
                  <c:v>0.56842899999999996</c:v>
                </c:pt>
                <c:pt idx="383">
                  <c:v>0.57075100000000001</c:v>
                </c:pt>
                <c:pt idx="384">
                  <c:v>0.57305200000000001</c:v>
                </c:pt>
                <c:pt idx="385">
                  <c:v>0.57549700000000004</c:v>
                </c:pt>
                <c:pt idx="386">
                  <c:v>0.57816299999999998</c:v>
                </c:pt>
                <c:pt idx="387">
                  <c:v>0.58096300000000001</c:v>
                </c:pt>
                <c:pt idx="388">
                  <c:v>0.58365199999999995</c:v>
                </c:pt>
                <c:pt idx="389">
                  <c:v>0.58593099999999998</c:v>
                </c:pt>
                <c:pt idx="390">
                  <c:v>0.58767400000000003</c:v>
                </c:pt>
                <c:pt idx="391">
                  <c:v>0.58908300000000002</c:v>
                </c:pt>
                <c:pt idx="392">
                  <c:v>0.59052800000000005</c:v>
                </c:pt>
                <c:pt idx="393">
                  <c:v>0.59223199999999998</c:v>
                </c:pt>
                <c:pt idx="394">
                  <c:v>0.59415700000000005</c:v>
                </c:pt>
                <c:pt idx="395">
                  <c:v>0.59615799999999997</c:v>
                </c:pt>
                <c:pt idx="396">
                  <c:v>0.59817600000000004</c:v>
                </c:pt>
                <c:pt idx="397">
                  <c:v>0.60026000000000002</c:v>
                </c:pt>
                <c:pt idx="398">
                  <c:v>0.60245800000000005</c:v>
                </c:pt>
                <c:pt idx="399">
                  <c:v>0.60472700000000001</c:v>
                </c:pt>
                <c:pt idx="400">
                  <c:v>0.60699199999999998</c:v>
                </c:pt>
                <c:pt idx="401">
                  <c:v>0.60923300000000002</c:v>
                </c:pt>
                <c:pt idx="402">
                  <c:v>0.61146699999999998</c:v>
                </c:pt>
                <c:pt idx="403">
                  <c:v>0.61368299999999998</c:v>
                </c:pt>
                <c:pt idx="404">
                  <c:v>0.61589000000000005</c:v>
                </c:pt>
                <c:pt idx="405">
                  <c:v>0.61818200000000001</c:v>
                </c:pt>
                <c:pt idx="406">
                  <c:v>0.620641</c:v>
                </c:pt>
                <c:pt idx="407">
                  <c:v>0.62319800000000003</c:v>
                </c:pt>
                <c:pt idx="408">
                  <c:v>0.62568699999999999</c:v>
                </c:pt>
                <c:pt idx="409">
                  <c:v>0.62801700000000005</c:v>
                </c:pt>
                <c:pt idx="410">
                  <c:v>0.63021000000000005</c:v>
                </c:pt>
                <c:pt idx="411">
                  <c:v>0.632297</c:v>
                </c:pt>
                <c:pt idx="412">
                  <c:v>0.63427900000000004</c:v>
                </c:pt>
                <c:pt idx="413">
                  <c:v>0.63619400000000004</c:v>
                </c:pt>
                <c:pt idx="414">
                  <c:v>0.63815699999999997</c:v>
                </c:pt>
                <c:pt idx="415">
                  <c:v>0.64029700000000001</c:v>
                </c:pt>
                <c:pt idx="416">
                  <c:v>0.64262399999999997</c:v>
                </c:pt>
                <c:pt idx="417">
                  <c:v>0.64499899999999999</c:v>
                </c:pt>
                <c:pt idx="418">
                  <c:v>0.64725500000000002</c:v>
                </c:pt>
                <c:pt idx="419">
                  <c:v>0.64933600000000002</c:v>
                </c:pt>
                <c:pt idx="420">
                  <c:v>0.651308</c:v>
                </c:pt>
                <c:pt idx="421">
                  <c:v>0.65327800000000003</c:v>
                </c:pt>
                <c:pt idx="422">
                  <c:v>0.65530100000000002</c:v>
                </c:pt>
                <c:pt idx="423">
                  <c:v>0.657335</c:v>
                </c:pt>
                <c:pt idx="424">
                  <c:v>0.65927500000000006</c:v>
                </c:pt>
                <c:pt idx="425">
                  <c:v>0.66106699999999996</c:v>
                </c:pt>
                <c:pt idx="426">
                  <c:v>0.66278499999999996</c:v>
                </c:pt>
                <c:pt idx="427">
                  <c:v>0.66456599999999999</c:v>
                </c:pt>
                <c:pt idx="428">
                  <c:v>0.66648499999999999</c:v>
                </c:pt>
                <c:pt idx="429">
                  <c:v>0.66847900000000005</c:v>
                </c:pt>
                <c:pt idx="430">
                  <c:v>0.67039000000000004</c:v>
                </c:pt>
                <c:pt idx="431">
                  <c:v>0.672095</c:v>
                </c:pt>
                <c:pt idx="432">
                  <c:v>0.67360699999999996</c:v>
                </c:pt>
                <c:pt idx="433">
                  <c:v>0.67504699999999995</c:v>
                </c:pt>
                <c:pt idx="434">
                  <c:v>0.67655799999999999</c:v>
                </c:pt>
                <c:pt idx="435">
                  <c:v>0.67827300000000001</c:v>
                </c:pt>
                <c:pt idx="436">
                  <c:v>0.68026299999999995</c:v>
                </c:pt>
                <c:pt idx="437">
                  <c:v>0.682446</c:v>
                </c:pt>
                <c:pt idx="438">
                  <c:v>0.68462100000000004</c:v>
                </c:pt>
                <c:pt idx="439">
                  <c:v>0.68664800000000004</c:v>
                </c:pt>
                <c:pt idx="440">
                  <c:v>0.68856499999999998</c:v>
                </c:pt>
                <c:pt idx="441">
                  <c:v>0.69054599999999999</c:v>
                </c:pt>
                <c:pt idx="442">
                  <c:v>0.69274899999999995</c:v>
                </c:pt>
                <c:pt idx="443">
                  <c:v>0.69518999999999997</c:v>
                </c:pt>
                <c:pt idx="444">
                  <c:v>0.69773499999999999</c:v>
                </c:pt>
                <c:pt idx="445">
                  <c:v>0.70022300000000004</c:v>
                </c:pt>
                <c:pt idx="446">
                  <c:v>0.70256700000000005</c:v>
                </c:pt>
                <c:pt idx="447">
                  <c:v>0.70471700000000004</c:v>
                </c:pt>
                <c:pt idx="448">
                  <c:v>0.70667000000000002</c:v>
                </c:pt>
                <c:pt idx="449">
                  <c:v>0.70855699999999999</c:v>
                </c:pt>
                <c:pt idx="450">
                  <c:v>0.71056799999999998</c:v>
                </c:pt>
                <c:pt idx="451">
                  <c:v>0.712754</c:v>
                </c:pt>
                <c:pt idx="452">
                  <c:v>0.714974</c:v>
                </c:pt>
                <c:pt idx="453">
                  <c:v>0.71706700000000001</c:v>
                </c:pt>
                <c:pt idx="454">
                  <c:v>0.71897900000000003</c:v>
                </c:pt>
                <c:pt idx="455">
                  <c:v>0.72074199999999999</c:v>
                </c:pt>
                <c:pt idx="456">
                  <c:v>0.72245400000000004</c:v>
                </c:pt>
                <c:pt idx="457">
                  <c:v>0.72427200000000003</c:v>
                </c:pt>
                <c:pt idx="458">
                  <c:v>0.72635400000000006</c:v>
                </c:pt>
                <c:pt idx="459">
                  <c:v>0.72872400000000004</c:v>
                </c:pt>
                <c:pt idx="460">
                  <c:v>0.73126100000000005</c:v>
                </c:pt>
                <c:pt idx="461">
                  <c:v>0.73379799999999995</c:v>
                </c:pt>
                <c:pt idx="462">
                  <c:v>0.73623300000000003</c:v>
                </c:pt>
                <c:pt idx="463">
                  <c:v>0.73856599999999994</c:v>
                </c:pt>
                <c:pt idx="464">
                  <c:v>0.74088200000000004</c:v>
                </c:pt>
                <c:pt idx="465">
                  <c:v>0.74326700000000001</c:v>
                </c:pt>
                <c:pt idx="466">
                  <c:v>0.74566299999999996</c:v>
                </c:pt>
                <c:pt idx="467">
                  <c:v>0.74783500000000003</c:v>
                </c:pt>
                <c:pt idx="468">
                  <c:v>0.74958400000000003</c:v>
                </c:pt>
                <c:pt idx="469">
                  <c:v>0.75097800000000003</c:v>
                </c:pt>
                <c:pt idx="470">
                  <c:v>0.75225299999999995</c:v>
                </c:pt>
                <c:pt idx="471">
                  <c:v>0.753521</c:v>
                </c:pt>
                <c:pt idx="472">
                  <c:v>0.75470999999999999</c:v>
                </c:pt>
                <c:pt idx="473">
                  <c:v>0.75576900000000002</c:v>
                </c:pt>
                <c:pt idx="474">
                  <c:v>0.75678800000000002</c:v>
                </c:pt>
                <c:pt idx="475">
                  <c:v>0.75791500000000001</c:v>
                </c:pt>
                <c:pt idx="476">
                  <c:v>0.75922800000000001</c:v>
                </c:pt>
                <c:pt idx="477">
                  <c:v>0.76073000000000002</c:v>
                </c:pt>
                <c:pt idx="478">
                  <c:v>0.76238899999999998</c:v>
                </c:pt>
                <c:pt idx="479">
                  <c:v>0.76419199999999998</c:v>
                </c:pt>
                <c:pt idx="480">
                  <c:v>0.76618600000000003</c:v>
                </c:pt>
                <c:pt idx="481">
                  <c:v>0.76844100000000004</c:v>
                </c:pt>
                <c:pt idx="482">
                  <c:v>0.77095999999999998</c:v>
                </c:pt>
                <c:pt idx="483">
                  <c:v>0.77365200000000001</c:v>
                </c:pt>
                <c:pt idx="484">
                  <c:v>0.77637199999999995</c:v>
                </c:pt>
                <c:pt idx="485">
                  <c:v>0.77898699999999999</c:v>
                </c:pt>
                <c:pt idx="486">
                  <c:v>0.78145200000000004</c:v>
                </c:pt>
                <c:pt idx="487">
                  <c:v>0.78386400000000001</c:v>
                </c:pt>
                <c:pt idx="488">
                  <c:v>0.78636399999999995</c:v>
                </c:pt>
                <c:pt idx="489">
                  <c:v>0.78893100000000005</c:v>
                </c:pt>
                <c:pt idx="490">
                  <c:v>0.79134400000000005</c:v>
                </c:pt>
                <c:pt idx="491">
                  <c:v>0.79339099999999996</c:v>
                </c:pt>
                <c:pt idx="492">
                  <c:v>0.79510000000000003</c:v>
                </c:pt>
                <c:pt idx="493">
                  <c:v>0.79671999999999998</c:v>
                </c:pt>
                <c:pt idx="494">
                  <c:v>0.798485</c:v>
                </c:pt>
                <c:pt idx="495">
                  <c:v>0.800423</c:v>
                </c:pt>
                <c:pt idx="496">
                  <c:v>0.80241099999999999</c:v>
                </c:pt>
                <c:pt idx="497">
                  <c:v>0.80435199999999996</c:v>
                </c:pt>
                <c:pt idx="498">
                  <c:v>0.80623599999999995</c:v>
                </c:pt>
                <c:pt idx="499">
                  <c:v>0.80806199999999995</c:v>
                </c:pt>
                <c:pt idx="500">
                  <c:v>0.80979699999999999</c:v>
                </c:pt>
                <c:pt idx="501">
                  <c:v>0.81145900000000004</c:v>
                </c:pt>
                <c:pt idx="502">
                  <c:v>0.81317499999999998</c:v>
                </c:pt>
                <c:pt idx="503">
                  <c:v>0.81512600000000002</c:v>
                </c:pt>
                <c:pt idx="504">
                  <c:v>0.81741699999999995</c:v>
                </c:pt>
                <c:pt idx="505">
                  <c:v>0.81999500000000003</c:v>
                </c:pt>
                <c:pt idx="506">
                  <c:v>0.82267599999999996</c:v>
                </c:pt>
                <c:pt idx="507">
                  <c:v>0.82526900000000003</c:v>
                </c:pt>
                <c:pt idx="508">
                  <c:v>0.82770600000000005</c:v>
                </c:pt>
                <c:pt idx="509">
                  <c:v>0.83008400000000004</c:v>
                </c:pt>
                <c:pt idx="510">
                  <c:v>0.83253200000000005</c:v>
                </c:pt>
                <c:pt idx="511">
                  <c:v>0.83499999999999996</c:v>
                </c:pt>
                <c:pt idx="512">
                  <c:v>0.83723599999999998</c:v>
                </c:pt>
                <c:pt idx="513">
                  <c:v>0.83899100000000004</c:v>
                </c:pt>
                <c:pt idx="514">
                  <c:v>0.84023400000000004</c:v>
                </c:pt>
                <c:pt idx="515">
                  <c:v>0.84119999999999995</c:v>
                </c:pt>
                <c:pt idx="516">
                  <c:v>0.84230000000000005</c:v>
                </c:pt>
                <c:pt idx="517">
                  <c:v>0.84389800000000004</c:v>
                </c:pt>
                <c:pt idx="518">
                  <c:v>0.846055</c:v>
                </c:pt>
                <c:pt idx="519">
                  <c:v>0.84846900000000003</c:v>
                </c:pt>
                <c:pt idx="520">
                  <c:v>0.850746</c:v>
                </c:pt>
                <c:pt idx="521">
                  <c:v>0.85274099999999997</c:v>
                </c:pt>
                <c:pt idx="522">
                  <c:v>0.85464200000000001</c:v>
                </c:pt>
                <c:pt idx="523">
                  <c:v>0.85673200000000005</c:v>
                </c:pt>
                <c:pt idx="524">
                  <c:v>0.85916199999999998</c:v>
                </c:pt>
                <c:pt idx="525">
                  <c:v>0.86191499999999999</c:v>
                </c:pt>
                <c:pt idx="526">
                  <c:v>0.86488100000000001</c:v>
                </c:pt>
                <c:pt idx="527">
                  <c:v>0.86785299999999999</c:v>
                </c:pt>
                <c:pt idx="528">
                  <c:v>0.87056500000000003</c:v>
                </c:pt>
                <c:pt idx="529">
                  <c:v>0.87283100000000002</c:v>
                </c:pt>
                <c:pt idx="530">
                  <c:v>0.87463999999999997</c:v>
                </c:pt>
                <c:pt idx="531">
                  <c:v>0.87609800000000004</c:v>
                </c:pt>
                <c:pt idx="532">
                  <c:v>0.87734800000000002</c:v>
                </c:pt>
                <c:pt idx="533">
                  <c:v>0.87851199999999996</c:v>
                </c:pt>
                <c:pt idx="534">
                  <c:v>0.87964900000000001</c:v>
                </c:pt>
                <c:pt idx="535">
                  <c:v>0.88075099999999995</c:v>
                </c:pt>
                <c:pt idx="536">
                  <c:v>0.88183699999999998</c:v>
                </c:pt>
                <c:pt idx="537">
                  <c:v>0.88299899999999998</c:v>
                </c:pt>
                <c:pt idx="538">
                  <c:v>0.88435200000000003</c:v>
                </c:pt>
                <c:pt idx="539">
                  <c:v>0.88599799999999995</c:v>
                </c:pt>
                <c:pt idx="540">
                  <c:v>0.888019</c:v>
                </c:pt>
                <c:pt idx="541">
                  <c:v>0.89039000000000001</c:v>
                </c:pt>
                <c:pt idx="542">
                  <c:v>0.89291900000000002</c:v>
                </c:pt>
                <c:pt idx="543">
                  <c:v>0.89540699999999995</c:v>
                </c:pt>
                <c:pt idx="544">
                  <c:v>0.89790199999999998</c:v>
                </c:pt>
                <c:pt idx="545">
                  <c:v>0.90066000000000002</c:v>
                </c:pt>
                <c:pt idx="546">
                  <c:v>0.90379600000000004</c:v>
                </c:pt>
                <c:pt idx="547">
                  <c:v>0.90710000000000002</c:v>
                </c:pt>
                <c:pt idx="548">
                  <c:v>0.910246</c:v>
                </c:pt>
                <c:pt idx="549">
                  <c:v>0.91308599999999995</c:v>
                </c:pt>
                <c:pt idx="550">
                  <c:v>0.91567699999999996</c:v>
                </c:pt>
                <c:pt idx="551">
                  <c:v>0.91814499999999999</c:v>
                </c:pt>
                <c:pt idx="552">
                  <c:v>0.920574</c:v>
                </c:pt>
                <c:pt idx="553">
                  <c:v>0.92292700000000005</c:v>
                </c:pt>
                <c:pt idx="554">
                  <c:v>0.92505700000000002</c:v>
                </c:pt>
                <c:pt idx="555">
                  <c:v>0.92685700000000004</c:v>
                </c:pt>
                <c:pt idx="556">
                  <c:v>0.92839700000000003</c:v>
                </c:pt>
                <c:pt idx="557">
                  <c:v>0.92986100000000005</c:v>
                </c:pt>
                <c:pt idx="558">
                  <c:v>0.93140599999999996</c:v>
                </c:pt>
                <c:pt idx="559">
                  <c:v>0.93311100000000002</c:v>
                </c:pt>
                <c:pt idx="560">
                  <c:v>0.93495399999999995</c:v>
                </c:pt>
                <c:pt idx="561">
                  <c:v>0.93680600000000003</c:v>
                </c:pt>
                <c:pt idx="562">
                  <c:v>0.93854400000000004</c:v>
                </c:pt>
                <c:pt idx="563">
                  <c:v>0.94017399999999995</c:v>
                </c:pt>
                <c:pt idx="564">
                  <c:v>0.94179800000000002</c:v>
                </c:pt>
                <c:pt idx="565">
                  <c:v>0.94347199999999998</c:v>
                </c:pt>
                <c:pt idx="566">
                  <c:v>0.945187</c:v>
                </c:pt>
                <c:pt idx="567">
                  <c:v>0.94696999999999998</c:v>
                </c:pt>
                <c:pt idx="568">
                  <c:v>0.94885799999999998</c:v>
                </c:pt>
                <c:pt idx="569">
                  <c:v>0.95076700000000003</c:v>
                </c:pt>
                <c:pt idx="570">
                  <c:v>0.95249899999999998</c:v>
                </c:pt>
                <c:pt idx="571">
                  <c:v>0.953959</c:v>
                </c:pt>
                <c:pt idx="572">
                  <c:v>0.95526</c:v>
                </c:pt>
                <c:pt idx="573">
                  <c:v>0.95656699999999995</c:v>
                </c:pt>
                <c:pt idx="574">
                  <c:v>0.95789199999999997</c:v>
                </c:pt>
                <c:pt idx="575">
                  <c:v>0.95909500000000003</c:v>
                </c:pt>
                <c:pt idx="576">
                  <c:v>0.96000600000000003</c:v>
                </c:pt>
                <c:pt idx="577">
                  <c:v>0.96052199999999999</c:v>
                </c:pt>
                <c:pt idx="578">
                  <c:v>0.96065900000000004</c:v>
                </c:pt>
                <c:pt idx="579">
                  <c:v>0.96052700000000002</c:v>
                </c:pt>
                <c:pt idx="580">
                  <c:v>0.96028599999999997</c:v>
                </c:pt>
                <c:pt idx="581">
                  <c:v>0.96011999999999997</c:v>
                </c:pt>
                <c:pt idx="582">
                  <c:v>0.96020499999999998</c:v>
                </c:pt>
                <c:pt idx="583">
                  <c:v>0.96060000000000001</c:v>
                </c:pt>
                <c:pt idx="584">
                  <c:v>0.96119100000000002</c:v>
                </c:pt>
                <c:pt idx="585">
                  <c:v>0.96179599999999998</c:v>
                </c:pt>
                <c:pt idx="586">
                  <c:v>0.96230000000000004</c:v>
                </c:pt>
                <c:pt idx="587">
                  <c:v>0.96269300000000002</c:v>
                </c:pt>
                <c:pt idx="588">
                  <c:v>0.96307299999999996</c:v>
                </c:pt>
                <c:pt idx="589">
                  <c:v>0.96360000000000001</c:v>
                </c:pt>
                <c:pt idx="590">
                  <c:v>0.96430199999999999</c:v>
                </c:pt>
                <c:pt idx="591">
                  <c:v>0.96493099999999998</c:v>
                </c:pt>
                <c:pt idx="592">
                  <c:v>0.96517900000000001</c:v>
                </c:pt>
                <c:pt idx="593">
                  <c:v>0.96504299999999998</c:v>
                </c:pt>
                <c:pt idx="594">
                  <c:v>0.96484899999999996</c:v>
                </c:pt>
                <c:pt idx="595">
                  <c:v>0.96487199999999995</c:v>
                </c:pt>
                <c:pt idx="596">
                  <c:v>0.96508000000000005</c:v>
                </c:pt>
                <c:pt idx="597">
                  <c:v>0.96528099999999994</c:v>
                </c:pt>
                <c:pt idx="598">
                  <c:v>0.96540599999999999</c:v>
                </c:pt>
                <c:pt idx="599">
                  <c:v>0.96553299999999997</c:v>
                </c:pt>
                <c:pt idx="600">
                  <c:v>0.96569000000000005</c:v>
                </c:pt>
                <c:pt idx="601">
                  <c:v>0.96577599999999997</c:v>
                </c:pt>
                <c:pt idx="602">
                  <c:v>0.96567199999999997</c:v>
                </c:pt>
                <c:pt idx="603">
                  <c:v>0.96536100000000002</c:v>
                </c:pt>
                <c:pt idx="604">
                  <c:v>0.96488499999999999</c:v>
                </c:pt>
                <c:pt idx="605">
                  <c:v>0.96423000000000003</c:v>
                </c:pt>
                <c:pt idx="606">
                  <c:v>0.96324200000000004</c:v>
                </c:pt>
                <c:pt idx="607">
                  <c:v>0.96170699999999998</c:v>
                </c:pt>
                <c:pt idx="608">
                  <c:v>0.95949799999999996</c:v>
                </c:pt>
                <c:pt idx="609">
                  <c:v>0.95663200000000004</c:v>
                </c:pt>
                <c:pt idx="610">
                  <c:v>0.95321299999999998</c:v>
                </c:pt>
                <c:pt idx="611">
                  <c:v>0.94941299999999995</c:v>
                </c:pt>
                <c:pt idx="612">
                  <c:v>0.94545999999999997</c:v>
                </c:pt>
                <c:pt idx="613">
                  <c:v>0.941465</c:v>
                </c:pt>
                <c:pt idx="614">
                  <c:v>0.937303</c:v>
                </c:pt>
                <c:pt idx="615">
                  <c:v>0.93285099999999999</c:v>
                </c:pt>
                <c:pt idx="616">
                  <c:v>0.92833200000000005</c:v>
                </c:pt>
                <c:pt idx="617">
                  <c:v>0.92421500000000001</c:v>
                </c:pt>
                <c:pt idx="618">
                  <c:v>0.920709</c:v>
                </c:pt>
                <c:pt idx="619">
                  <c:v>0.91755200000000003</c:v>
                </c:pt>
                <c:pt idx="620">
                  <c:v>0.914385</c:v>
                </c:pt>
                <c:pt idx="621">
                  <c:v>0.91119000000000006</c:v>
                </c:pt>
                <c:pt idx="622">
                  <c:v>0.90823900000000002</c:v>
                </c:pt>
                <c:pt idx="623">
                  <c:v>0.90565300000000004</c:v>
                </c:pt>
                <c:pt idx="624">
                  <c:v>0.90319099999999997</c:v>
                </c:pt>
                <c:pt idx="625">
                  <c:v>0.90054699999999999</c:v>
                </c:pt>
                <c:pt idx="626">
                  <c:v>0.89774600000000004</c:v>
                </c:pt>
                <c:pt idx="627">
                  <c:v>0.89508699999999997</c:v>
                </c:pt>
                <c:pt idx="628">
                  <c:v>0.89278500000000005</c:v>
                </c:pt>
                <c:pt idx="629">
                  <c:v>0.89080300000000001</c:v>
                </c:pt>
                <c:pt idx="630">
                  <c:v>0.88894600000000001</c:v>
                </c:pt>
                <c:pt idx="631">
                  <c:v>0.886961</c:v>
                </c:pt>
                <c:pt idx="632">
                  <c:v>0.884602</c:v>
                </c:pt>
                <c:pt idx="633">
                  <c:v>0.88175499999999996</c:v>
                </c:pt>
                <c:pt idx="634">
                  <c:v>0.87850099999999998</c:v>
                </c:pt>
                <c:pt idx="635">
                  <c:v>0.87503699999999995</c:v>
                </c:pt>
                <c:pt idx="636">
                  <c:v>0.87154200000000004</c:v>
                </c:pt>
                <c:pt idx="637">
                  <c:v>0.86809999999999998</c:v>
                </c:pt>
                <c:pt idx="638">
                  <c:v>0.86469200000000002</c:v>
                </c:pt>
                <c:pt idx="639">
                  <c:v>0.86125700000000005</c:v>
                </c:pt>
                <c:pt idx="640">
                  <c:v>0.85774300000000003</c:v>
                </c:pt>
                <c:pt idx="641">
                  <c:v>0.85404400000000003</c:v>
                </c:pt>
                <c:pt idx="642">
                  <c:v>0.84997199999999995</c:v>
                </c:pt>
                <c:pt idx="643">
                  <c:v>0.84539799999999998</c:v>
                </c:pt>
                <c:pt idx="644">
                  <c:v>0.84042600000000001</c:v>
                </c:pt>
                <c:pt idx="645">
                  <c:v>0.83537600000000001</c:v>
                </c:pt>
                <c:pt idx="646">
                  <c:v>0.830538</c:v>
                </c:pt>
                <c:pt idx="647">
                  <c:v>0.82601800000000003</c:v>
                </c:pt>
                <c:pt idx="648">
                  <c:v>0.82183899999999999</c:v>
                </c:pt>
                <c:pt idx="649">
                  <c:v>0.81814699999999996</c:v>
                </c:pt>
                <c:pt idx="650">
                  <c:v>0.81515899999999997</c:v>
                </c:pt>
                <c:pt idx="651">
                  <c:v>0.81293199999999999</c:v>
                </c:pt>
                <c:pt idx="652">
                  <c:v>0.81129300000000004</c:v>
                </c:pt>
                <c:pt idx="653">
                  <c:v>0.80996800000000002</c:v>
                </c:pt>
                <c:pt idx="654">
                  <c:v>0.80866899999999997</c:v>
                </c:pt>
                <c:pt idx="655">
                  <c:v>0.80709699999999995</c:v>
                </c:pt>
                <c:pt idx="656">
                  <c:v>0.80505700000000002</c:v>
                </c:pt>
                <c:pt idx="657">
                  <c:v>0.80261099999999996</c:v>
                </c:pt>
                <c:pt idx="658">
                  <c:v>0.79999100000000001</c:v>
                </c:pt>
                <c:pt idx="659">
                  <c:v>0.79734799999999995</c:v>
                </c:pt>
                <c:pt idx="660">
                  <c:v>0.79462299999999997</c:v>
                </c:pt>
                <c:pt idx="661">
                  <c:v>0.791659</c:v>
                </c:pt>
                <c:pt idx="662">
                  <c:v>0.78836399999999995</c:v>
                </c:pt>
                <c:pt idx="663">
                  <c:v>0.78479399999999999</c:v>
                </c:pt>
                <c:pt idx="664">
                  <c:v>0.78108500000000003</c:v>
                </c:pt>
                <c:pt idx="665">
                  <c:v>0.77735200000000004</c:v>
                </c:pt>
                <c:pt idx="666">
                  <c:v>0.77363599999999999</c:v>
                </c:pt>
                <c:pt idx="667">
                  <c:v>0.76993500000000004</c:v>
                </c:pt>
                <c:pt idx="668">
                  <c:v>0.76626899999999998</c:v>
                </c:pt>
                <c:pt idx="669">
                  <c:v>0.76271599999999995</c:v>
                </c:pt>
                <c:pt idx="670">
                  <c:v>0.75939800000000002</c:v>
                </c:pt>
                <c:pt idx="671">
                  <c:v>0.75642299999999996</c:v>
                </c:pt>
                <c:pt idx="672">
                  <c:v>0.75379799999999997</c:v>
                </c:pt>
                <c:pt idx="673">
                  <c:v>0.75137600000000004</c:v>
                </c:pt>
                <c:pt idx="674">
                  <c:v>0.74890299999999999</c:v>
                </c:pt>
                <c:pt idx="675">
                  <c:v>0.74620500000000001</c:v>
                </c:pt>
                <c:pt idx="676">
                  <c:v>0.74336899999999995</c:v>
                </c:pt>
                <c:pt idx="677">
                  <c:v>0.74066200000000004</c:v>
                </c:pt>
                <c:pt idx="678">
                  <c:v>0.73824800000000002</c:v>
                </c:pt>
                <c:pt idx="679">
                  <c:v>0.73604400000000003</c:v>
                </c:pt>
                <c:pt idx="680">
                  <c:v>0.73386099999999999</c:v>
                </c:pt>
                <c:pt idx="681">
                  <c:v>0.73161299999999996</c:v>
                </c:pt>
                <c:pt idx="682">
                  <c:v>0.72932300000000005</c:v>
                </c:pt>
                <c:pt idx="683">
                  <c:v>0.72701400000000005</c:v>
                </c:pt>
                <c:pt idx="684">
                  <c:v>0.72465599999999997</c:v>
                </c:pt>
                <c:pt idx="685">
                  <c:v>0.72225200000000001</c:v>
                </c:pt>
                <c:pt idx="686">
                  <c:v>0.71991300000000003</c:v>
                </c:pt>
                <c:pt idx="687">
                  <c:v>0.71776899999999999</c:v>
                </c:pt>
                <c:pt idx="688">
                  <c:v>0.71581399999999995</c:v>
                </c:pt>
                <c:pt idx="689">
                  <c:v>0.713866</c:v>
                </c:pt>
                <c:pt idx="690">
                  <c:v>0.71172000000000002</c:v>
                </c:pt>
                <c:pt idx="691">
                  <c:v>0.70929500000000001</c:v>
                </c:pt>
                <c:pt idx="692">
                  <c:v>0.70665299999999998</c:v>
                </c:pt>
                <c:pt idx="693">
                  <c:v>0.70393799999999995</c:v>
                </c:pt>
                <c:pt idx="694">
                  <c:v>0.70128999999999997</c:v>
                </c:pt>
                <c:pt idx="695">
                  <c:v>0.69875299999999996</c:v>
                </c:pt>
                <c:pt idx="696">
                  <c:v>0.69625300000000001</c:v>
                </c:pt>
                <c:pt idx="697">
                  <c:v>0.69364800000000004</c:v>
                </c:pt>
                <c:pt idx="698">
                  <c:v>0.69083700000000003</c:v>
                </c:pt>
                <c:pt idx="699">
                  <c:v>0.68791100000000005</c:v>
                </c:pt>
                <c:pt idx="700">
                  <c:v>0.68514600000000003</c:v>
                </c:pt>
                <c:pt idx="701">
                  <c:v>0.682728</c:v>
                </c:pt>
                <c:pt idx="702">
                  <c:v>0.68051300000000003</c:v>
                </c:pt>
                <c:pt idx="703">
                  <c:v>0.67817099999999997</c:v>
                </c:pt>
                <c:pt idx="704">
                  <c:v>0.67555600000000005</c:v>
                </c:pt>
                <c:pt idx="705">
                  <c:v>0.672821</c:v>
                </c:pt>
                <c:pt idx="706">
                  <c:v>0.67022800000000005</c:v>
                </c:pt>
                <c:pt idx="707">
                  <c:v>0.66790700000000003</c:v>
                </c:pt>
                <c:pt idx="708">
                  <c:v>0.66577399999999998</c:v>
                </c:pt>
                <c:pt idx="709">
                  <c:v>0.66364800000000002</c:v>
                </c:pt>
                <c:pt idx="710">
                  <c:v>0.66142400000000001</c:v>
                </c:pt>
                <c:pt idx="711">
                  <c:v>0.65910599999999997</c:v>
                </c:pt>
                <c:pt idx="712">
                  <c:v>0.65670899999999999</c:v>
                </c:pt>
                <c:pt idx="713">
                  <c:v>0.65424899999999997</c:v>
                </c:pt>
                <c:pt idx="714">
                  <c:v>0.65178499999999995</c:v>
                </c:pt>
                <c:pt idx="715">
                  <c:v>0.64936499999999997</c:v>
                </c:pt>
                <c:pt idx="716">
                  <c:v>0.64695199999999997</c:v>
                </c:pt>
                <c:pt idx="717">
                  <c:v>0.64447100000000002</c:v>
                </c:pt>
                <c:pt idx="718">
                  <c:v>0.64189600000000002</c:v>
                </c:pt>
                <c:pt idx="719">
                  <c:v>0.63922800000000002</c:v>
                </c:pt>
                <c:pt idx="720">
                  <c:v>0.63645300000000005</c:v>
                </c:pt>
                <c:pt idx="721">
                  <c:v>0.63354600000000005</c:v>
                </c:pt>
                <c:pt idx="722">
                  <c:v>0.63049200000000005</c:v>
                </c:pt>
                <c:pt idx="723">
                  <c:v>0.62728600000000001</c:v>
                </c:pt>
                <c:pt idx="724">
                  <c:v>0.62388900000000003</c:v>
                </c:pt>
                <c:pt idx="725">
                  <c:v>0.62021400000000004</c:v>
                </c:pt>
                <c:pt idx="726">
                  <c:v>0.616232</c:v>
                </c:pt>
                <c:pt idx="727">
                  <c:v>0.61208600000000002</c:v>
                </c:pt>
                <c:pt idx="728">
                  <c:v>0.608047</c:v>
                </c:pt>
                <c:pt idx="729">
                  <c:v>0.60432799999999998</c:v>
                </c:pt>
                <c:pt idx="730">
                  <c:v>0.60095900000000002</c:v>
                </c:pt>
                <c:pt idx="731">
                  <c:v>0.59778200000000004</c:v>
                </c:pt>
                <c:pt idx="732">
                  <c:v>0.59455199999999997</c:v>
                </c:pt>
                <c:pt idx="733">
                  <c:v>0.59109299999999998</c:v>
                </c:pt>
                <c:pt idx="734">
                  <c:v>0.58745199999999997</c:v>
                </c:pt>
                <c:pt idx="735">
                  <c:v>0.58385500000000001</c:v>
                </c:pt>
                <c:pt idx="736">
                  <c:v>0.58051200000000003</c:v>
                </c:pt>
                <c:pt idx="737">
                  <c:v>0.57745400000000002</c:v>
                </c:pt>
                <c:pt idx="738">
                  <c:v>0.57452499999999995</c:v>
                </c:pt>
                <c:pt idx="739">
                  <c:v>0.57148399999999999</c:v>
                </c:pt>
                <c:pt idx="740">
                  <c:v>0.56814500000000001</c:v>
                </c:pt>
                <c:pt idx="741">
                  <c:v>0.56449099999999997</c:v>
                </c:pt>
                <c:pt idx="742">
                  <c:v>0.56067800000000001</c:v>
                </c:pt>
                <c:pt idx="743">
                  <c:v>0.55689200000000005</c:v>
                </c:pt>
                <c:pt idx="744">
                  <c:v>0.553207</c:v>
                </c:pt>
                <c:pt idx="745">
                  <c:v>0.54958200000000001</c:v>
                </c:pt>
                <c:pt idx="746">
                  <c:v>0.54595099999999996</c:v>
                </c:pt>
                <c:pt idx="747">
                  <c:v>0.54228399999999999</c:v>
                </c:pt>
                <c:pt idx="748">
                  <c:v>0.53858200000000001</c:v>
                </c:pt>
                <c:pt idx="749">
                  <c:v>0.53487499999999999</c:v>
                </c:pt>
                <c:pt idx="750">
                  <c:v>0.53123799999999999</c:v>
                </c:pt>
                <c:pt idx="751">
                  <c:v>0.52773999999999999</c:v>
                </c:pt>
                <c:pt idx="752">
                  <c:v>0.52433700000000005</c:v>
                </c:pt>
                <c:pt idx="753">
                  <c:v>0.52092099999999997</c:v>
                </c:pt>
                <c:pt idx="754">
                  <c:v>0.51750799999999997</c:v>
                </c:pt>
                <c:pt idx="755">
                  <c:v>0.51424700000000001</c:v>
                </c:pt>
                <c:pt idx="756">
                  <c:v>0.51119499999999995</c:v>
                </c:pt>
                <c:pt idx="757">
                  <c:v>0.50826000000000005</c:v>
                </c:pt>
                <c:pt idx="758">
                  <c:v>0.50539400000000001</c:v>
                </c:pt>
                <c:pt idx="759">
                  <c:v>0.50265300000000002</c:v>
                </c:pt>
                <c:pt idx="760">
                  <c:v>0.50007199999999996</c:v>
                </c:pt>
                <c:pt idx="761">
                  <c:v>0.49762800000000001</c:v>
                </c:pt>
                <c:pt idx="762">
                  <c:v>0.49533700000000003</c:v>
                </c:pt>
                <c:pt idx="763">
                  <c:v>0.49323800000000001</c:v>
                </c:pt>
                <c:pt idx="764">
                  <c:v>0.49127500000000002</c:v>
                </c:pt>
                <c:pt idx="765">
                  <c:v>0.489257</c:v>
                </c:pt>
                <c:pt idx="766">
                  <c:v>0.486952</c:v>
                </c:pt>
                <c:pt idx="767">
                  <c:v>0.48426000000000002</c:v>
                </c:pt>
                <c:pt idx="768">
                  <c:v>0.481292</c:v>
                </c:pt>
                <c:pt idx="769">
                  <c:v>0.47822999999999999</c:v>
                </c:pt>
                <c:pt idx="770">
                  <c:v>0.47512799999999999</c:v>
                </c:pt>
                <c:pt idx="771">
                  <c:v>0.47190900000000002</c:v>
                </c:pt>
                <c:pt idx="772">
                  <c:v>0.46853</c:v>
                </c:pt>
                <c:pt idx="773">
                  <c:v>0.46502700000000002</c:v>
                </c:pt>
                <c:pt idx="774">
                  <c:v>0.46141799999999999</c:v>
                </c:pt>
                <c:pt idx="775">
                  <c:v>0.45761299999999999</c:v>
                </c:pt>
                <c:pt idx="776">
                  <c:v>0.453515</c:v>
                </c:pt>
                <c:pt idx="777">
                  <c:v>0.44920700000000002</c:v>
                </c:pt>
                <c:pt idx="778">
                  <c:v>0.44492900000000002</c:v>
                </c:pt>
                <c:pt idx="779">
                  <c:v>0.44083099999999997</c:v>
                </c:pt>
                <c:pt idx="780">
                  <c:v>0.43684400000000001</c:v>
                </c:pt>
                <c:pt idx="781">
                  <c:v>0.432888</c:v>
                </c:pt>
                <c:pt idx="782">
                  <c:v>0.42904999999999999</c:v>
                </c:pt>
                <c:pt idx="783">
                  <c:v>0.42548599999999998</c:v>
                </c:pt>
                <c:pt idx="784">
                  <c:v>0.42230600000000001</c:v>
                </c:pt>
                <c:pt idx="785">
                  <c:v>0.41958899999999999</c:v>
                </c:pt>
                <c:pt idx="786">
                  <c:v>0.41734199999999999</c:v>
                </c:pt>
                <c:pt idx="787">
                  <c:v>0.41535100000000003</c:v>
                </c:pt>
                <c:pt idx="788">
                  <c:v>0.41321400000000003</c:v>
                </c:pt>
                <c:pt idx="789">
                  <c:v>0.41061799999999998</c:v>
                </c:pt>
                <c:pt idx="790">
                  <c:v>0.407586</c:v>
                </c:pt>
                <c:pt idx="791">
                  <c:v>0.40441199999999999</c:v>
                </c:pt>
                <c:pt idx="792">
                  <c:v>0.40135900000000002</c:v>
                </c:pt>
                <c:pt idx="793">
                  <c:v>0.39844400000000002</c:v>
                </c:pt>
                <c:pt idx="794">
                  <c:v>0.39554499999999998</c:v>
                </c:pt>
                <c:pt idx="795">
                  <c:v>0.39264300000000002</c:v>
                </c:pt>
                <c:pt idx="796">
                  <c:v>0.38983800000000002</c:v>
                </c:pt>
                <c:pt idx="797">
                  <c:v>0.38714500000000002</c:v>
                </c:pt>
                <c:pt idx="798">
                  <c:v>0.38444099999999998</c:v>
                </c:pt>
                <c:pt idx="799">
                  <c:v>0.38163799999999998</c:v>
                </c:pt>
                <c:pt idx="800">
                  <c:v>0.378805</c:v>
                </c:pt>
                <c:pt idx="801">
                  <c:v>0.37604500000000002</c:v>
                </c:pt>
                <c:pt idx="802">
                  <c:v>0.37334600000000001</c:v>
                </c:pt>
                <c:pt idx="803">
                  <c:v>0.37058999999999997</c:v>
                </c:pt>
                <c:pt idx="804">
                  <c:v>0.367703</c:v>
                </c:pt>
                <c:pt idx="805">
                  <c:v>0.36471100000000001</c:v>
                </c:pt>
                <c:pt idx="806">
                  <c:v>0.36168099999999997</c:v>
                </c:pt>
                <c:pt idx="807">
                  <c:v>0.35867100000000002</c:v>
                </c:pt>
                <c:pt idx="808">
                  <c:v>0.35577599999999998</c:v>
                </c:pt>
                <c:pt idx="809">
                  <c:v>0.353132</c:v>
                </c:pt>
                <c:pt idx="810">
                  <c:v>0.350796</c:v>
                </c:pt>
                <c:pt idx="811">
                  <c:v>0.34870000000000001</c:v>
                </c:pt>
                <c:pt idx="812">
                  <c:v>0.346748</c:v>
                </c:pt>
                <c:pt idx="813">
                  <c:v>0.34492099999999998</c:v>
                </c:pt>
                <c:pt idx="814">
                  <c:v>0.343223</c:v>
                </c:pt>
                <c:pt idx="815">
                  <c:v>0.341613</c:v>
                </c:pt>
                <c:pt idx="816">
                  <c:v>0.34000599999999997</c:v>
                </c:pt>
                <c:pt idx="817">
                  <c:v>0.33832699999999999</c:v>
                </c:pt>
                <c:pt idx="818">
                  <c:v>0.33654800000000001</c:v>
                </c:pt>
                <c:pt idx="819">
                  <c:v>0.33469900000000002</c:v>
                </c:pt>
                <c:pt idx="820">
                  <c:v>0.332839</c:v>
                </c:pt>
                <c:pt idx="821">
                  <c:v>0.33097599999999999</c:v>
                </c:pt>
                <c:pt idx="822">
                  <c:v>0.329044</c:v>
                </c:pt>
                <c:pt idx="823">
                  <c:v>0.326986</c:v>
                </c:pt>
                <c:pt idx="824">
                  <c:v>0.32484499999999999</c:v>
                </c:pt>
                <c:pt idx="825">
                  <c:v>0.32273200000000002</c:v>
                </c:pt>
                <c:pt idx="826">
                  <c:v>0.32070700000000002</c:v>
                </c:pt>
                <c:pt idx="827">
                  <c:v>0.31871300000000002</c:v>
                </c:pt>
                <c:pt idx="828">
                  <c:v>0.31664300000000001</c:v>
                </c:pt>
                <c:pt idx="829">
                  <c:v>0.31445299999999998</c:v>
                </c:pt>
                <c:pt idx="830">
                  <c:v>0.31220199999999998</c:v>
                </c:pt>
                <c:pt idx="831">
                  <c:v>0.30999500000000002</c:v>
                </c:pt>
                <c:pt idx="832">
                  <c:v>0.30790299999999998</c:v>
                </c:pt>
                <c:pt idx="833">
                  <c:v>0.30593599999999999</c:v>
                </c:pt>
                <c:pt idx="834">
                  <c:v>0.30406699999999998</c:v>
                </c:pt>
                <c:pt idx="835">
                  <c:v>0.30226599999999998</c:v>
                </c:pt>
                <c:pt idx="836">
                  <c:v>0.30049900000000002</c:v>
                </c:pt>
                <c:pt idx="837">
                  <c:v>0.29872100000000001</c:v>
                </c:pt>
                <c:pt idx="838">
                  <c:v>0.29688100000000001</c:v>
                </c:pt>
                <c:pt idx="839">
                  <c:v>0.29493599999999998</c:v>
                </c:pt>
                <c:pt idx="840">
                  <c:v>0.29281400000000002</c:v>
                </c:pt>
                <c:pt idx="841">
                  <c:v>0.290433</c:v>
                </c:pt>
                <c:pt idx="842">
                  <c:v>0.28779900000000003</c:v>
                </c:pt>
                <c:pt idx="843">
                  <c:v>0.28507100000000002</c:v>
                </c:pt>
                <c:pt idx="844">
                  <c:v>0.28244999999999998</c:v>
                </c:pt>
                <c:pt idx="845">
                  <c:v>0.28001199999999998</c:v>
                </c:pt>
                <c:pt idx="846">
                  <c:v>0.27770899999999998</c:v>
                </c:pt>
                <c:pt idx="847">
                  <c:v>0.27549899999999999</c:v>
                </c:pt>
                <c:pt idx="848">
                  <c:v>0.27343699999999999</c:v>
                </c:pt>
                <c:pt idx="849">
                  <c:v>0.27165499999999998</c:v>
                </c:pt>
                <c:pt idx="850">
                  <c:v>0.27027200000000001</c:v>
                </c:pt>
                <c:pt idx="851">
                  <c:v>0.26926499999999998</c:v>
                </c:pt>
                <c:pt idx="852">
                  <c:v>0.26847599999999999</c:v>
                </c:pt>
                <c:pt idx="853">
                  <c:v>0.26778200000000002</c:v>
                </c:pt>
                <c:pt idx="854">
                  <c:v>0.26719500000000002</c:v>
                </c:pt>
                <c:pt idx="855">
                  <c:v>0.26673000000000002</c:v>
                </c:pt>
                <c:pt idx="856">
                  <c:v>0.26628499999999999</c:v>
                </c:pt>
                <c:pt idx="857">
                  <c:v>0.26572499999999999</c:v>
                </c:pt>
                <c:pt idx="858">
                  <c:v>0.26504</c:v>
                </c:pt>
                <c:pt idx="859">
                  <c:v>0.26436500000000002</c:v>
                </c:pt>
                <c:pt idx="860">
                  <c:v>0.26383499999999999</c:v>
                </c:pt>
                <c:pt idx="861">
                  <c:v>0.26345000000000002</c:v>
                </c:pt>
                <c:pt idx="862">
                  <c:v>0.26308100000000001</c:v>
                </c:pt>
                <c:pt idx="863">
                  <c:v>0.26259700000000002</c:v>
                </c:pt>
                <c:pt idx="864">
                  <c:v>0.26194699999999999</c:v>
                </c:pt>
                <c:pt idx="865">
                  <c:v>0.26114500000000002</c:v>
                </c:pt>
                <c:pt idx="866">
                  <c:v>0.26022699999999999</c:v>
                </c:pt>
                <c:pt idx="867">
                  <c:v>0.25923299999999999</c:v>
                </c:pt>
                <c:pt idx="868">
                  <c:v>0.25814799999999999</c:v>
                </c:pt>
                <c:pt idx="869">
                  <c:v>0.256882</c:v>
                </c:pt>
                <c:pt idx="870">
                  <c:v>0.25531999999999999</c:v>
                </c:pt>
                <c:pt idx="871">
                  <c:v>0.25343199999999999</c:v>
                </c:pt>
                <c:pt idx="872">
                  <c:v>0.25136900000000001</c:v>
                </c:pt>
                <c:pt idx="873">
                  <c:v>0.249388</c:v>
                </c:pt>
                <c:pt idx="874">
                  <c:v>0.247589</c:v>
                </c:pt>
                <c:pt idx="875">
                  <c:v>0.24577099999999999</c:v>
                </c:pt>
                <c:pt idx="876">
                  <c:v>0.24368500000000001</c:v>
                </c:pt>
                <c:pt idx="877">
                  <c:v>0.24132799999999999</c:v>
                </c:pt>
                <c:pt idx="878">
                  <c:v>0.23883799999999999</c:v>
                </c:pt>
                <c:pt idx="879">
                  <c:v>0.23625499999999999</c:v>
                </c:pt>
                <c:pt idx="880">
                  <c:v>0.23356199999999999</c:v>
                </c:pt>
                <c:pt idx="881">
                  <c:v>0.23086200000000001</c:v>
                </c:pt>
                <c:pt idx="882">
                  <c:v>0.228348</c:v>
                </c:pt>
                <c:pt idx="883">
                  <c:v>0.22612699999999999</c:v>
                </c:pt>
                <c:pt idx="884">
                  <c:v>0.22415199999999999</c:v>
                </c:pt>
                <c:pt idx="885">
                  <c:v>0.22231100000000001</c:v>
                </c:pt>
                <c:pt idx="886">
                  <c:v>0.22051699999999999</c:v>
                </c:pt>
                <c:pt idx="887">
                  <c:v>0.21876000000000001</c:v>
                </c:pt>
                <c:pt idx="888">
                  <c:v>0.217114</c:v>
                </c:pt>
                <c:pt idx="889">
                  <c:v>0.215702</c:v>
                </c:pt>
                <c:pt idx="890">
                  <c:v>0.214583</c:v>
                </c:pt>
                <c:pt idx="891">
                  <c:v>0.21365799999999999</c:v>
                </c:pt>
                <c:pt idx="892">
                  <c:v>0.212702</c:v>
                </c:pt>
                <c:pt idx="893">
                  <c:v>0.21152000000000001</c:v>
                </c:pt>
                <c:pt idx="894">
                  <c:v>0.210062</c:v>
                </c:pt>
                <c:pt idx="895">
                  <c:v>0.20841100000000001</c:v>
                </c:pt>
                <c:pt idx="896">
                  <c:v>0.206678</c:v>
                </c:pt>
                <c:pt idx="897">
                  <c:v>0.20488100000000001</c:v>
                </c:pt>
                <c:pt idx="898">
                  <c:v>0.20291600000000001</c:v>
                </c:pt>
                <c:pt idx="899">
                  <c:v>0.20071700000000001</c:v>
                </c:pt>
                <c:pt idx="900">
                  <c:v>0.198408</c:v>
                </c:pt>
                <c:pt idx="901">
                  <c:v>0.19619200000000001</c:v>
                </c:pt>
                <c:pt idx="902">
                  <c:v>0.19411800000000001</c:v>
                </c:pt>
                <c:pt idx="903">
                  <c:v>0.192083</c:v>
                </c:pt>
                <c:pt idx="904">
                  <c:v>0.19001299999999999</c:v>
                </c:pt>
                <c:pt idx="905">
                  <c:v>0.18793299999999999</c:v>
                </c:pt>
                <c:pt idx="906">
                  <c:v>0.18591099999999999</c:v>
                </c:pt>
                <c:pt idx="907">
                  <c:v>0.18403900000000001</c:v>
                </c:pt>
                <c:pt idx="908">
                  <c:v>0.182398</c:v>
                </c:pt>
                <c:pt idx="909">
                  <c:v>0.18093100000000001</c:v>
                </c:pt>
                <c:pt idx="910">
                  <c:v>0.179425</c:v>
                </c:pt>
                <c:pt idx="911">
                  <c:v>0.177708</c:v>
                </c:pt>
                <c:pt idx="912">
                  <c:v>0.17579700000000001</c:v>
                </c:pt>
                <c:pt idx="913">
                  <c:v>0.17380200000000001</c:v>
                </c:pt>
                <c:pt idx="914">
                  <c:v>0.17175099999999999</c:v>
                </c:pt>
                <c:pt idx="915">
                  <c:v>0.169574</c:v>
                </c:pt>
                <c:pt idx="916">
                  <c:v>0.167241</c:v>
                </c:pt>
                <c:pt idx="917">
                  <c:v>0.16485</c:v>
                </c:pt>
                <c:pt idx="918">
                  <c:v>0.16253400000000001</c:v>
                </c:pt>
                <c:pt idx="919">
                  <c:v>0.16031200000000001</c:v>
                </c:pt>
                <c:pt idx="920">
                  <c:v>0.15809799999999999</c:v>
                </c:pt>
                <c:pt idx="921">
                  <c:v>0.15581200000000001</c:v>
                </c:pt>
                <c:pt idx="922">
                  <c:v>0.15343899999999999</c:v>
                </c:pt>
                <c:pt idx="923">
                  <c:v>0.15101800000000001</c:v>
                </c:pt>
                <c:pt idx="924">
                  <c:v>0.148619</c:v>
                </c:pt>
                <c:pt idx="925">
                  <c:v>0.14626</c:v>
                </c:pt>
                <c:pt idx="926">
                  <c:v>0.14385899999999999</c:v>
                </c:pt>
                <c:pt idx="927">
                  <c:v>0.14130599999999999</c:v>
                </c:pt>
                <c:pt idx="928">
                  <c:v>0.13860700000000001</c:v>
                </c:pt>
                <c:pt idx="929">
                  <c:v>0.13593</c:v>
                </c:pt>
                <c:pt idx="930">
                  <c:v>0.13352</c:v>
                </c:pt>
                <c:pt idx="931">
                  <c:v>0.131519</c:v>
                </c:pt>
                <c:pt idx="932">
                  <c:v>0.12978500000000001</c:v>
                </c:pt>
                <c:pt idx="933">
                  <c:v>0.12792799999999999</c:v>
                </c:pt>
                <c:pt idx="934">
                  <c:v>0.12561600000000001</c:v>
                </c:pt>
                <c:pt idx="935">
                  <c:v>0.122866</c:v>
                </c:pt>
                <c:pt idx="936">
                  <c:v>0.11999600000000001</c:v>
                </c:pt>
                <c:pt idx="937">
                  <c:v>0.11733200000000001</c:v>
                </c:pt>
                <c:pt idx="938">
                  <c:v>0.114993</c:v>
                </c:pt>
                <c:pt idx="939">
                  <c:v>0.112895</c:v>
                </c:pt>
                <c:pt idx="940">
                  <c:v>0.110891</c:v>
                </c:pt>
                <c:pt idx="941">
                  <c:v>0.108874</c:v>
                </c:pt>
                <c:pt idx="942">
                  <c:v>0.10679</c:v>
                </c:pt>
                <c:pt idx="943">
                  <c:v>0.10463</c:v>
                </c:pt>
                <c:pt idx="944">
                  <c:v>0.102436</c:v>
                </c:pt>
                <c:pt idx="945">
                  <c:v>0.100262</c:v>
                </c:pt>
                <c:pt idx="946">
                  <c:v>9.8147999999999999E-2</c:v>
                </c:pt>
                <c:pt idx="947">
                  <c:v>9.6143999999999993E-2</c:v>
                </c:pt>
                <c:pt idx="948">
                  <c:v>9.4328999999999996E-2</c:v>
                </c:pt>
                <c:pt idx="949">
                  <c:v>9.2769000000000004E-2</c:v>
                </c:pt>
                <c:pt idx="950">
                  <c:v>9.1495999999999994E-2</c:v>
                </c:pt>
                <c:pt idx="951">
                  <c:v>9.0514999999999998E-2</c:v>
                </c:pt>
                <c:pt idx="952">
                  <c:v>8.9802999999999994E-2</c:v>
                </c:pt>
                <c:pt idx="953">
                  <c:v>8.9366000000000001E-2</c:v>
                </c:pt>
                <c:pt idx="954">
                  <c:v>8.9254E-2</c:v>
                </c:pt>
                <c:pt idx="955">
                  <c:v>8.9441000000000007E-2</c:v>
                </c:pt>
                <c:pt idx="956">
                  <c:v>8.9727000000000001E-2</c:v>
                </c:pt>
                <c:pt idx="957">
                  <c:v>8.9902999999999997E-2</c:v>
                </c:pt>
                <c:pt idx="958">
                  <c:v>9.0033000000000002E-2</c:v>
                </c:pt>
                <c:pt idx="959">
                  <c:v>9.042E-2</c:v>
                </c:pt>
                <c:pt idx="960">
                  <c:v>9.1256000000000004E-2</c:v>
                </c:pt>
                <c:pt idx="961">
                  <c:v>9.2494000000000007E-2</c:v>
                </c:pt>
                <c:pt idx="962">
                  <c:v>9.4033000000000005E-2</c:v>
                </c:pt>
                <c:pt idx="963">
                  <c:v>9.5869999999999997E-2</c:v>
                </c:pt>
                <c:pt idx="964">
                  <c:v>9.7980999999999999E-2</c:v>
                </c:pt>
                <c:pt idx="965">
                  <c:v>0.10020999999999999</c:v>
                </c:pt>
                <c:pt idx="966">
                  <c:v>0.10233200000000001</c:v>
                </c:pt>
                <c:pt idx="967">
                  <c:v>0.104184</c:v>
                </c:pt>
                <c:pt idx="968">
                  <c:v>0.10568900000000001</c:v>
                </c:pt>
                <c:pt idx="969">
                  <c:v>0.106824</c:v>
                </c:pt>
                <c:pt idx="970">
                  <c:v>0.107609</c:v>
                </c:pt>
                <c:pt idx="971">
                  <c:v>0.10810500000000001</c:v>
                </c:pt>
                <c:pt idx="972">
                  <c:v>0.10839799999999999</c:v>
                </c:pt>
                <c:pt idx="973">
                  <c:v>0.108554</c:v>
                </c:pt>
                <c:pt idx="974">
                  <c:v>0.10856</c:v>
                </c:pt>
                <c:pt idx="975">
                  <c:v>0.10831399999999999</c:v>
                </c:pt>
                <c:pt idx="976">
                  <c:v>0.10771699999999999</c:v>
                </c:pt>
                <c:pt idx="977">
                  <c:v>0.106784</c:v>
                </c:pt>
                <c:pt idx="978">
                  <c:v>0.105598</c:v>
                </c:pt>
                <c:pt idx="979">
                  <c:v>0.104184</c:v>
                </c:pt>
                <c:pt idx="980">
                  <c:v>0.102563</c:v>
                </c:pt>
                <c:pt idx="981">
                  <c:v>0.10091799999999999</c:v>
                </c:pt>
                <c:pt idx="982">
                  <c:v>9.9543999999999994E-2</c:v>
                </c:pt>
                <c:pt idx="983">
                  <c:v>9.8590999999999998E-2</c:v>
                </c:pt>
                <c:pt idx="984">
                  <c:v>9.8011000000000001E-2</c:v>
                </c:pt>
                <c:pt idx="985">
                  <c:v>9.7736000000000003E-2</c:v>
                </c:pt>
                <c:pt idx="986">
                  <c:v>9.7743999999999998E-2</c:v>
                </c:pt>
                <c:pt idx="987">
                  <c:v>9.7928000000000001E-2</c:v>
                </c:pt>
                <c:pt idx="988">
                  <c:v>9.8074999999999996E-2</c:v>
                </c:pt>
                <c:pt idx="989">
                  <c:v>9.8005999999999996E-2</c:v>
                </c:pt>
                <c:pt idx="990">
                  <c:v>9.7658999999999996E-2</c:v>
                </c:pt>
                <c:pt idx="991">
                  <c:v>9.7125000000000003E-2</c:v>
                </c:pt>
                <c:pt idx="992">
                  <c:v>9.6642000000000006E-2</c:v>
                </c:pt>
                <c:pt idx="993">
                  <c:v>9.6488000000000004E-2</c:v>
                </c:pt>
                <c:pt idx="994">
                  <c:v>9.6801999999999999E-2</c:v>
                </c:pt>
                <c:pt idx="995">
                  <c:v>9.7571000000000005E-2</c:v>
                </c:pt>
                <c:pt idx="996">
                  <c:v>9.8762000000000003E-2</c:v>
                </c:pt>
                <c:pt idx="997">
                  <c:v>0.10038</c:v>
                </c:pt>
                <c:pt idx="998">
                  <c:v>0.10241599999999999</c:v>
                </c:pt>
                <c:pt idx="999">
                  <c:v>0.104809</c:v>
                </c:pt>
                <c:pt idx="1000">
                  <c:v>0.107475</c:v>
                </c:pt>
                <c:pt idx="1001">
                  <c:v>0.110309</c:v>
                </c:pt>
                <c:pt idx="1002">
                  <c:v>0.113231</c:v>
                </c:pt>
                <c:pt idx="1003">
                  <c:v>0.11623600000000001</c:v>
                </c:pt>
                <c:pt idx="1004">
                  <c:v>0.11940099999999999</c:v>
                </c:pt>
                <c:pt idx="1005">
                  <c:v>0.12279900000000001</c:v>
                </c:pt>
                <c:pt idx="1006">
                  <c:v>0.12642100000000001</c:v>
                </c:pt>
                <c:pt idx="1007">
                  <c:v>0.130187</c:v>
                </c:pt>
                <c:pt idx="1008">
                  <c:v>0.13399900000000001</c:v>
                </c:pt>
                <c:pt idx="1009">
                  <c:v>0.13772599999999999</c:v>
                </c:pt>
                <c:pt idx="1010">
                  <c:v>0.14122100000000001</c:v>
                </c:pt>
                <c:pt idx="1011">
                  <c:v>0.14443</c:v>
                </c:pt>
                <c:pt idx="1012">
                  <c:v>0.147455</c:v>
                </c:pt>
                <c:pt idx="1013">
                  <c:v>0.15048700000000001</c:v>
                </c:pt>
                <c:pt idx="1014">
                  <c:v>0.15374499999999999</c:v>
                </c:pt>
                <c:pt idx="1015">
                  <c:v>0.15748999999999999</c:v>
                </c:pt>
                <c:pt idx="1016">
                  <c:v>0.16196099999999999</c:v>
                </c:pt>
                <c:pt idx="1017">
                  <c:v>0.167182</c:v>
                </c:pt>
                <c:pt idx="1018">
                  <c:v>0.17291799999999999</c:v>
                </c:pt>
                <c:pt idx="1019">
                  <c:v>0.17888100000000001</c:v>
                </c:pt>
                <c:pt idx="1020">
                  <c:v>0.184944</c:v>
                </c:pt>
                <c:pt idx="1021">
                  <c:v>0.19111600000000001</c:v>
                </c:pt>
                <c:pt idx="1022">
                  <c:v>0.19742299999999999</c:v>
                </c:pt>
                <c:pt idx="1023">
                  <c:v>0.203871</c:v>
                </c:pt>
                <c:pt idx="1024">
                  <c:v>0.21047199999999999</c:v>
                </c:pt>
                <c:pt idx="1025">
                  <c:v>0.21726599999999999</c:v>
                </c:pt>
                <c:pt idx="1026">
                  <c:v>0.22430900000000001</c:v>
                </c:pt>
                <c:pt idx="1027">
                  <c:v>0.231654</c:v>
                </c:pt>
                <c:pt idx="1028">
                  <c:v>0.23933599999999999</c:v>
                </c:pt>
                <c:pt idx="1029">
                  <c:v>0.24737799999999999</c:v>
                </c:pt>
                <c:pt idx="1030">
                  <c:v>0.25580399999999998</c:v>
                </c:pt>
                <c:pt idx="1031">
                  <c:v>0.26459300000000002</c:v>
                </c:pt>
                <c:pt idx="1032">
                  <c:v>0.27362199999999998</c:v>
                </c:pt>
                <c:pt idx="1033">
                  <c:v>0.28274500000000002</c:v>
                </c:pt>
                <c:pt idx="1034">
                  <c:v>0.29193799999999998</c:v>
                </c:pt>
                <c:pt idx="1035">
                  <c:v>0.30132300000000001</c:v>
                </c:pt>
                <c:pt idx="1036">
                  <c:v>0.31102099999999999</c:v>
                </c:pt>
                <c:pt idx="1037">
                  <c:v>0.32104500000000002</c:v>
                </c:pt>
                <c:pt idx="1038">
                  <c:v>0.33132400000000001</c:v>
                </c:pt>
                <c:pt idx="1039">
                  <c:v>0.34171000000000001</c:v>
                </c:pt>
                <c:pt idx="1040">
                  <c:v>0.35193200000000002</c:v>
                </c:pt>
                <c:pt idx="1041">
                  <c:v>0.36162699999999998</c:v>
                </c:pt>
                <c:pt idx="1042">
                  <c:v>0.370502</c:v>
                </c:pt>
                <c:pt idx="1043">
                  <c:v>0.37846299999999999</c:v>
                </c:pt>
                <c:pt idx="1044">
                  <c:v>0.38561099999999998</c:v>
                </c:pt>
                <c:pt idx="1045">
                  <c:v>0.39211000000000001</c:v>
                </c:pt>
                <c:pt idx="1046">
                  <c:v>0.39804899999999999</c:v>
                </c:pt>
                <c:pt idx="1047">
                  <c:v>0.40337000000000001</c:v>
                </c:pt>
                <c:pt idx="1048">
                  <c:v>0.40792400000000001</c:v>
                </c:pt>
                <c:pt idx="1049">
                  <c:v>0.41159299999999999</c:v>
                </c:pt>
                <c:pt idx="1050">
                  <c:v>0.41437400000000002</c:v>
                </c:pt>
                <c:pt idx="1051">
                  <c:v>0.41633399999999998</c:v>
                </c:pt>
                <c:pt idx="1052">
                  <c:v>0.41750100000000001</c:v>
                </c:pt>
                <c:pt idx="1053">
                  <c:v>0.41787299999999999</c:v>
                </c:pt>
                <c:pt idx="1054">
                  <c:v>0.417522</c:v>
                </c:pt>
                <c:pt idx="1055">
                  <c:v>0.41664499999999999</c:v>
                </c:pt>
                <c:pt idx="1056">
                  <c:v>0.41552699999999998</c:v>
                </c:pt>
                <c:pt idx="1057">
                  <c:v>0.41448600000000002</c:v>
                </c:pt>
                <c:pt idx="1058">
                  <c:v>0.41382799999999997</c:v>
                </c:pt>
                <c:pt idx="1059">
                  <c:v>0.41376600000000002</c:v>
                </c:pt>
                <c:pt idx="1060">
                  <c:v>0.41438999999999998</c:v>
                </c:pt>
                <c:pt idx="1061">
                  <c:v>0.41571200000000003</c:v>
                </c:pt>
                <c:pt idx="1062">
                  <c:v>0.41766900000000001</c:v>
                </c:pt>
                <c:pt idx="1063">
                  <c:v>0.42015999999999998</c:v>
                </c:pt>
                <c:pt idx="1064">
                  <c:v>0.42322300000000002</c:v>
                </c:pt>
                <c:pt idx="1065">
                  <c:v>0.42716799999999999</c:v>
                </c:pt>
                <c:pt idx="1066">
                  <c:v>0.43238700000000002</c:v>
                </c:pt>
                <c:pt idx="1067">
                  <c:v>0.43904399999999999</c:v>
                </c:pt>
                <c:pt idx="1068">
                  <c:v>0.44702500000000001</c:v>
                </c:pt>
                <c:pt idx="1069">
                  <c:v>0.45610600000000001</c:v>
                </c:pt>
                <c:pt idx="1070">
                  <c:v>0.46611999999999998</c:v>
                </c:pt>
                <c:pt idx="1071">
                  <c:v>0.47700399999999998</c:v>
                </c:pt>
                <c:pt idx="1072">
                  <c:v>0.48877500000000002</c:v>
                </c:pt>
                <c:pt idx="1073">
                  <c:v>0.50143800000000005</c:v>
                </c:pt>
                <c:pt idx="1074">
                  <c:v>0.51485099999999995</c:v>
                </c:pt>
                <c:pt idx="1075">
                  <c:v>0.52873899999999996</c:v>
                </c:pt>
                <c:pt idx="1076">
                  <c:v>0.54290099999999997</c:v>
                </c:pt>
                <c:pt idx="1077">
                  <c:v>0.55739099999999997</c:v>
                </c:pt>
                <c:pt idx="1078">
                  <c:v>0.57242499999999996</c:v>
                </c:pt>
                <c:pt idx="1079">
                  <c:v>0.58812600000000004</c:v>
                </c:pt>
                <c:pt idx="1080">
                  <c:v>0.60438099999999995</c:v>
                </c:pt>
                <c:pt idx="1081">
                  <c:v>0.62093600000000004</c:v>
                </c:pt>
                <c:pt idx="1082">
                  <c:v>0.63754100000000002</c:v>
                </c:pt>
                <c:pt idx="1083">
                  <c:v>0.65402000000000005</c:v>
                </c:pt>
                <c:pt idx="1084">
                  <c:v>0.67020900000000005</c:v>
                </c:pt>
                <c:pt idx="1085">
                  <c:v>0.68589699999999998</c:v>
                </c:pt>
                <c:pt idx="1086">
                  <c:v>0.70089800000000002</c:v>
                </c:pt>
                <c:pt idx="1087">
                  <c:v>0.71518400000000004</c:v>
                </c:pt>
                <c:pt idx="1088">
                  <c:v>0.72883799999999999</c:v>
                </c:pt>
                <c:pt idx="1089">
                  <c:v>0.74182099999999995</c:v>
                </c:pt>
                <c:pt idx="1090">
                  <c:v>0.753853</c:v>
                </c:pt>
                <c:pt idx="1091">
                  <c:v>0.76456299999999999</c:v>
                </c:pt>
                <c:pt idx="1092">
                  <c:v>0.77371000000000001</c:v>
                </c:pt>
                <c:pt idx="1093">
                  <c:v>0.78128399999999998</c:v>
                </c:pt>
                <c:pt idx="1094">
                  <c:v>0.78741499999999998</c:v>
                </c:pt>
                <c:pt idx="1095">
                  <c:v>0.79221200000000003</c:v>
                </c:pt>
                <c:pt idx="1096">
                  <c:v>0.79557900000000004</c:v>
                </c:pt>
                <c:pt idx="1097">
                  <c:v>0.79717499999999997</c:v>
                </c:pt>
                <c:pt idx="1098">
                  <c:v>0.79661700000000002</c:v>
                </c:pt>
                <c:pt idx="1099">
                  <c:v>0.79382200000000003</c:v>
                </c:pt>
                <c:pt idx="1100">
                  <c:v>0.78909700000000005</c:v>
                </c:pt>
                <c:pt idx="1101">
                  <c:v>0.78286299999999998</c:v>
                </c:pt>
                <c:pt idx="1102">
                  <c:v>0.77533700000000005</c:v>
                </c:pt>
                <c:pt idx="1103">
                  <c:v>0.76649199999999995</c:v>
                </c:pt>
                <c:pt idx="1104">
                  <c:v>0.75625799999999999</c:v>
                </c:pt>
                <c:pt idx="1105">
                  <c:v>0.74471699999999996</c:v>
                </c:pt>
                <c:pt idx="1106">
                  <c:v>0.73211899999999996</c:v>
                </c:pt>
                <c:pt idx="1107">
                  <c:v>0.71875100000000003</c:v>
                </c:pt>
                <c:pt idx="1108">
                  <c:v>0.70485699999999996</c:v>
                </c:pt>
                <c:pt idx="1109">
                  <c:v>0.69064700000000001</c:v>
                </c:pt>
                <c:pt idx="1110">
                  <c:v>0.67629700000000004</c:v>
                </c:pt>
                <c:pt idx="1111">
                  <c:v>0.66187300000000004</c:v>
                </c:pt>
                <c:pt idx="1112">
                  <c:v>0.64738700000000005</c:v>
                </c:pt>
                <c:pt idx="1113">
                  <c:v>0.63294300000000003</c:v>
                </c:pt>
                <c:pt idx="1114">
                  <c:v>0.618753</c:v>
                </c:pt>
                <c:pt idx="1115">
                  <c:v>0.60501400000000005</c:v>
                </c:pt>
                <c:pt idx="1116">
                  <c:v>0.59187699999999999</c:v>
                </c:pt>
                <c:pt idx="1117">
                  <c:v>0.57948500000000003</c:v>
                </c:pt>
                <c:pt idx="1118">
                  <c:v>0.56795899999999999</c:v>
                </c:pt>
                <c:pt idx="1119">
                  <c:v>0.55729300000000004</c:v>
                </c:pt>
                <c:pt idx="1120">
                  <c:v>0.54730500000000004</c:v>
                </c:pt>
                <c:pt idx="1121">
                  <c:v>0.537748</c:v>
                </c:pt>
                <c:pt idx="1122">
                  <c:v>0.52853499999999998</c:v>
                </c:pt>
                <c:pt idx="1123">
                  <c:v>0.51980000000000004</c:v>
                </c:pt>
                <c:pt idx="1124">
                  <c:v>0.51171699999999998</c:v>
                </c:pt>
                <c:pt idx="1125">
                  <c:v>0.50429900000000005</c:v>
                </c:pt>
                <c:pt idx="1126">
                  <c:v>0.49738199999999999</c:v>
                </c:pt>
                <c:pt idx="1127">
                  <c:v>0.49075800000000003</c:v>
                </c:pt>
                <c:pt idx="1128">
                  <c:v>0.48430299999999998</c:v>
                </c:pt>
                <c:pt idx="1129">
                  <c:v>0.47797800000000001</c:v>
                </c:pt>
                <c:pt idx="1130">
                  <c:v>0.47175899999999998</c:v>
                </c:pt>
                <c:pt idx="1131">
                  <c:v>0.465617</c:v>
                </c:pt>
                <c:pt idx="1132">
                  <c:v>0.45953899999999998</c:v>
                </c:pt>
                <c:pt idx="1133">
                  <c:v>0.45351599999999997</c:v>
                </c:pt>
                <c:pt idx="1134">
                  <c:v>0.447517</c:v>
                </c:pt>
                <c:pt idx="1135">
                  <c:v>0.44156699999999999</c:v>
                </c:pt>
                <c:pt idx="1136">
                  <c:v>0.43575900000000001</c:v>
                </c:pt>
                <c:pt idx="1137">
                  <c:v>0.43010199999999998</c:v>
                </c:pt>
                <c:pt idx="1138">
                  <c:v>0.42446099999999998</c:v>
                </c:pt>
                <c:pt idx="1139">
                  <c:v>0.41873199999999999</c:v>
                </c:pt>
                <c:pt idx="1140">
                  <c:v>0.41297499999999998</c:v>
                </c:pt>
                <c:pt idx="1141">
                  <c:v>0.40732099999999999</c:v>
                </c:pt>
                <c:pt idx="1142">
                  <c:v>0.40184500000000001</c:v>
                </c:pt>
                <c:pt idx="1143">
                  <c:v>0.39656599999999997</c:v>
                </c:pt>
                <c:pt idx="1144">
                  <c:v>0.39152599999999999</c:v>
                </c:pt>
                <c:pt idx="1145">
                  <c:v>0.38683699999999999</c:v>
                </c:pt>
                <c:pt idx="1146">
                  <c:v>0.382631</c:v>
                </c:pt>
                <c:pt idx="1147">
                  <c:v>0.37893199999999999</c:v>
                </c:pt>
                <c:pt idx="1148">
                  <c:v>0.37562800000000002</c:v>
                </c:pt>
                <c:pt idx="1149">
                  <c:v>0.37258799999999997</c:v>
                </c:pt>
                <c:pt idx="1150">
                  <c:v>0.36976799999999999</c:v>
                </c:pt>
                <c:pt idx="1151">
                  <c:v>0.367199</c:v>
                </c:pt>
                <c:pt idx="1152">
                  <c:v>0.36492000000000002</c:v>
                </c:pt>
                <c:pt idx="1153">
                  <c:v>0.36295500000000003</c:v>
                </c:pt>
                <c:pt idx="1154">
                  <c:v>0.36132700000000001</c:v>
                </c:pt>
                <c:pt idx="1155">
                  <c:v>0.36005799999999999</c:v>
                </c:pt>
                <c:pt idx="1156">
                  <c:v>0.35917100000000002</c:v>
                </c:pt>
                <c:pt idx="1157">
                  <c:v>0.358738</c:v>
                </c:pt>
                <c:pt idx="1158">
                  <c:v>0.35891699999999999</c:v>
                </c:pt>
                <c:pt idx="1159">
                  <c:v>0.35983799999999999</c:v>
                </c:pt>
                <c:pt idx="1160">
                  <c:v>0.36138399999999998</c:v>
                </c:pt>
                <c:pt idx="1161">
                  <c:v>0.36318299999999998</c:v>
                </c:pt>
                <c:pt idx="1162">
                  <c:v>0.36485200000000001</c:v>
                </c:pt>
                <c:pt idx="1163">
                  <c:v>0.36624400000000001</c:v>
                </c:pt>
                <c:pt idx="1164">
                  <c:v>0.36744399999999999</c:v>
                </c:pt>
                <c:pt idx="1165">
                  <c:v>0.36857800000000002</c:v>
                </c:pt>
                <c:pt idx="1166">
                  <c:v>0.36963400000000002</c:v>
                </c:pt>
                <c:pt idx="1167">
                  <c:v>0.37047000000000002</c:v>
                </c:pt>
                <c:pt idx="1168">
                  <c:v>0.370925</c:v>
                </c:pt>
                <c:pt idx="1169">
                  <c:v>0.37087300000000001</c:v>
                </c:pt>
                <c:pt idx="1170">
                  <c:v>0.37018800000000002</c:v>
                </c:pt>
                <c:pt idx="1171">
                  <c:v>0.36879699999999999</c:v>
                </c:pt>
                <c:pt idx="1172">
                  <c:v>0.36676799999999998</c:v>
                </c:pt>
                <c:pt idx="1173">
                  <c:v>0.36430499999999999</c:v>
                </c:pt>
                <c:pt idx="1174">
                  <c:v>0.361626</c:v>
                </c:pt>
                <c:pt idx="1175">
                  <c:v>0.35888799999999998</c:v>
                </c:pt>
                <c:pt idx="1176">
                  <c:v>0.35620299999999999</c:v>
                </c:pt>
                <c:pt idx="1177">
                  <c:v>0.35371900000000001</c:v>
                </c:pt>
                <c:pt idx="1178">
                  <c:v>0.35166599999999998</c:v>
                </c:pt>
                <c:pt idx="1179">
                  <c:v>0.350356</c:v>
                </c:pt>
                <c:pt idx="1180">
                  <c:v>0.35013300000000003</c:v>
                </c:pt>
                <c:pt idx="1181">
                  <c:v>0.35126800000000002</c:v>
                </c:pt>
                <c:pt idx="1182">
                  <c:v>0.353852</c:v>
                </c:pt>
                <c:pt idx="1183">
                  <c:v>0.35777500000000001</c:v>
                </c:pt>
                <c:pt idx="1184">
                  <c:v>0.36288500000000001</c:v>
                </c:pt>
                <c:pt idx="1185">
                  <c:v>0.36913600000000002</c:v>
                </c:pt>
                <c:pt idx="1186">
                  <c:v>0.37650699999999998</c:v>
                </c:pt>
                <c:pt idx="1187">
                  <c:v>0.38482899999999998</c:v>
                </c:pt>
                <c:pt idx="1188">
                  <c:v>0.39375300000000002</c:v>
                </c:pt>
                <c:pt idx="1189">
                  <c:v>0.40283600000000003</c:v>
                </c:pt>
                <c:pt idx="1190">
                  <c:v>0.41159099999999998</c:v>
                </c:pt>
                <c:pt idx="1191">
                  <c:v>0.41953400000000002</c:v>
                </c:pt>
                <c:pt idx="1192">
                  <c:v>0.42624400000000001</c:v>
                </c:pt>
                <c:pt idx="1193">
                  <c:v>0.43140200000000001</c:v>
                </c:pt>
                <c:pt idx="1194">
                  <c:v>0.43477500000000002</c:v>
                </c:pt>
                <c:pt idx="1195">
                  <c:v>0.43620399999999998</c:v>
                </c:pt>
                <c:pt idx="1196">
                  <c:v>0.43555899999999997</c:v>
                </c:pt>
                <c:pt idx="1197">
                  <c:v>0.43268800000000002</c:v>
                </c:pt>
                <c:pt idx="1198">
                  <c:v>0.42743100000000001</c:v>
                </c:pt>
                <c:pt idx="1199">
                  <c:v>0.41968699999999998</c:v>
                </c:pt>
                <c:pt idx="1200">
                  <c:v>0.40948699999999999</c:v>
                </c:pt>
                <c:pt idx="1201">
                  <c:v>0.39709299999999997</c:v>
                </c:pt>
                <c:pt idx="1202">
                  <c:v>0.38295899999999999</c:v>
                </c:pt>
                <c:pt idx="1203">
                  <c:v>0.36751299999999998</c:v>
                </c:pt>
                <c:pt idx="1204">
                  <c:v>0.35098000000000001</c:v>
                </c:pt>
                <c:pt idx="1205">
                  <c:v>0.33348800000000001</c:v>
                </c:pt>
                <c:pt idx="1206">
                  <c:v>0.31532199999999999</c:v>
                </c:pt>
                <c:pt idx="1207">
                  <c:v>0.29702299999999998</c:v>
                </c:pt>
                <c:pt idx="1208">
                  <c:v>0.27920899999999998</c:v>
                </c:pt>
                <c:pt idx="1209">
                  <c:v>0.26229400000000003</c:v>
                </c:pt>
                <c:pt idx="1210">
                  <c:v>0.24640000000000001</c:v>
                </c:pt>
                <c:pt idx="1211">
                  <c:v>0.231541</c:v>
                </c:pt>
                <c:pt idx="1212">
                  <c:v>0.21778900000000001</c:v>
                </c:pt>
                <c:pt idx="1213">
                  <c:v>0.205209</c:v>
                </c:pt>
                <c:pt idx="1214">
                  <c:v>0.19376299999999999</c:v>
                </c:pt>
                <c:pt idx="1215">
                  <c:v>0.183366</c:v>
                </c:pt>
                <c:pt idx="1216">
                  <c:v>0.173952</c:v>
                </c:pt>
                <c:pt idx="1217">
                  <c:v>0.16542899999999999</c:v>
                </c:pt>
                <c:pt idx="1218">
                  <c:v>0.15763099999999999</c:v>
                </c:pt>
                <c:pt idx="1219">
                  <c:v>0.150368</c:v>
                </c:pt>
                <c:pt idx="1220">
                  <c:v>0.14350399999999999</c:v>
                </c:pt>
                <c:pt idx="1221">
                  <c:v>0.13697599999999999</c:v>
                </c:pt>
                <c:pt idx="1222">
                  <c:v>0.13076699999999999</c:v>
                </c:pt>
                <c:pt idx="1223">
                  <c:v>0.124864</c:v>
                </c:pt>
                <c:pt idx="1224">
                  <c:v>0.119259</c:v>
                </c:pt>
                <c:pt idx="1225">
                  <c:v>0.11394700000000001</c:v>
                </c:pt>
                <c:pt idx="1226">
                  <c:v>0.108879</c:v>
                </c:pt>
                <c:pt idx="1227">
                  <c:v>0.10391599999999999</c:v>
                </c:pt>
                <c:pt idx="1228">
                  <c:v>9.8919999999999994E-2</c:v>
                </c:pt>
                <c:pt idx="1229">
                  <c:v>9.3895000000000006E-2</c:v>
                </c:pt>
                <c:pt idx="1230">
                  <c:v>8.8985999999999996E-2</c:v>
                </c:pt>
                <c:pt idx="1231">
                  <c:v>8.4352999999999997E-2</c:v>
                </c:pt>
                <c:pt idx="1232">
                  <c:v>8.0048999999999995E-2</c:v>
                </c:pt>
                <c:pt idx="1233">
                  <c:v>7.6021000000000005E-2</c:v>
                </c:pt>
                <c:pt idx="1234">
                  <c:v>7.2175000000000003E-2</c:v>
                </c:pt>
                <c:pt idx="1235">
                  <c:v>6.8427000000000002E-2</c:v>
                </c:pt>
                <c:pt idx="1236">
                  <c:v>6.4714999999999995E-2</c:v>
                </c:pt>
                <c:pt idx="1237">
                  <c:v>6.1025000000000003E-2</c:v>
                </c:pt>
                <c:pt idx="1238">
                  <c:v>5.7423000000000002E-2</c:v>
                </c:pt>
                <c:pt idx="1239">
                  <c:v>5.4006999999999999E-2</c:v>
                </c:pt>
                <c:pt idx="1240">
                  <c:v>5.0779999999999999E-2</c:v>
                </c:pt>
                <c:pt idx="1241">
                  <c:v>4.7634000000000003E-2</c:v>
                </c:pt>
                <c:pt idx="1242">
                  <c:v>4.4481E-2</c:v>
                </c:pt>
                <c:pt idx="1243">
                  <c:v>4.1376999999999997E-2</c:v>
                </c:pt>
                <c:pt idx="1244">
                  <c:v>3.8494E-2</c:v>
                </c:pt>
                <c:pt idx="1245">
                  <c:v>3.5983000000000001E-2</c:v>
                </c:pt>
                <c:pt idx="1246">
                  <c:v>3.3869000000000003E-2</c:v>
                </c:pt>
                <c:pt idx="1247">
                  <c:v>3.2036000000000002E-2</c:v>
                </c:pt>
                <c:pt idx="1248">
                  <c:v>3.0299E-2</c:v>
                </c:pt>
                <c:pt idx="1249">
                  <c:v>2.8510000000000001E-2</c:v>
                </c:pt>
                <c:pt idx="1250">
                  <c:v>2.6648000000000002E-2</c:v>
                </c:pt>
                <c:pt idx="1251">
                  <c:v>2.4819999999999998E-2</c:v>
                </c:pt>
                <c:pt idx="1252">
                  <c:v>2.3164000000000001E-2</c:v>
                </c:pt>
                <c:pt idx="1253">
                  <c:v>2.1736999999999999E-2</c:v>
                </c:pt>
                <c:pt idx="1254">
                  <c:v>2.0465000000000001E-2</c:v>
                </c:pt>
                <c:pt idx="1255">
                  <c:v>1.9172999999999999E-2</c:v>
                </c:pt>
                <c:pt idx="1256">
                  <c:v>1.7701000000000001E-2</c:v>
                </c:pt>
                <c:pt idx="1257">
                  <c:v>1.6007E-2</c:v>
                </c:pt>
                <c:pt idx="1258">
                  <c:v>1.417E-2</c:v>
                </c:pt>
                <c:pt idx="1259">
                  <c:v>1.2333E-2</c:v>
                </c:pt>
                <c:pt idx="1260">
                  <c:v>1.0621999999999999E-2</c:v>
                </c:pt>
                <c:pt idx="1261">
                  <c:v>9.1059999999999995E-3</c:v>
                </c:pt>
                <c:pt idx="1262">
                  <c:v>7.8040000000000002E-3</c:v>
                </c:pt>
                <c:pt idx="1263">
                  <c:v>6.7010000000000004E-3</c:v>
                </c:pt>
                <c:pt idx="1264">
                  <c:v>5.7580000000000001E-3</c:v>
                </c:pt>
                <c:pt idx="1265">
                  <c:v>4.914E-3</c:v>
                </c:pt>
                <c:pt idx="1266">
                  <c:v>4.1399999999999996E-3</c:v>
                </c:pt>
                <c:pt idx="1267">
                  <c:v>3.437E-3</c:v>
                </c:pt>
                <c:pt idx="1268">
                  <c:v>2.771E-3</c:v>
                </c:pt>
                <c:pt idx="1269">
                  <c:v>2.0370000000000002E-3</c:v>
                </c:pt>
                <c:pt idx="1270">
                  <c:v>1.127E-3</c:v>
                </c:pt>
                <c:pt idx="1271">
                  <c:v>0</c:v>
                </c:pt>
                <c:pt idx="1272">
                  <c:v>1.2799999999999999E-4</c:v>
                </c:pt>
                <c:pt idx="1273">
                  <c:v>2.5799999999999998E-4</c:v>
                </c:pt>
                <c:pt idx="1274">
                  <c:v>3.8900000000000002E-4</c:v>
                </c:pt>
                <c:pt idx="1275">
                  <c:v>5.2300000000000003E-4</c:v>
                </c:pt>
                <c:pt idx="1276">
                  <c:v>6.5799999999999995E-4</c:v>
                </c:pt>
                <c:pt idx="1277">
                  <c:v>7.94E-4</c:v>
                </c:pt>
                <c:pt idx="1278">
                  <c:v>9.3300000000000002E-4</c:v>
                </c:pt>
                <c:pt idx="1279">
                  <c:v>1.073E-3</c:v>
                </c:pt>
                <c:pt idx="1280">
                  <c:v>1.2149999999999999E-3</c:v>
                </c:pt>
                <c:pt idx="1281">
                  <c:v>1.358E-3</c:v>
                </c:pt>
                <c:pt idx="1282">
                  <c:v>1.503E-3</c:v>
                </c:pt>
                <c:pt idx="1283">
                  <c:v>1.65E-3</c:v>
                </c:pt>
                <c:pt idx="1284">
                  <c:v>1.799E-3</c:v>
                </c:pt>
                <c:pt idx="1285">
                  <c:v>1.949E-3</c:v>
                </c:pt>
                <c:pt idx="1286">
                  <c:v>2.1020000000000001E-3</c:v>
                </c:pt>
                <c:pt idx="1287">
                  <c:v>2.2560000000000002E-3</c:v>
                </c:pt>
                <c:pt idx="1288">
                  <c:v>2.4109999999999999E-3</c:v>
                </c:pt>
                <c:pt idx="1289">
                  <c:v>2.568E-3</c:v>
                </c:pt>
                <c:pt idx="1290">
                  <c:v>2.728E-3</c:v>
                </c:pt>
                <c:pt idx="1291">
                  <c:v>2.8879999999999999E-3</c:v>
                </c:pt>
                <c:pt idx="1292">
                  <c:v>2.8310000000000002E-3</c:v>
                </c:pt>
                <c:pt idx="1293">
                  <c:v>2.7750000000000001E-3</c:v>
                </c:pt>
                <c:pt idx="1294">
                  <c:v>2.7209999999999999E-3</c:v>
                </c:pt>
                <c:pt idx="1295">
                  <c:v>2.6679999999999998E-3</c:v>
                </c:pt>
                <c:pt idx="1296">
                  <c:v>2.617E-3</c:v>
                </c:pt>
                <c:pt idx="1297">
                  <c:v>2.568E-3</c:v>
                </c:pt>
                <c:pt idx="1298">
                  <c:v>2.5209999999999998E-3</c:v>
                </c:pt>
                <c:pt idx="1299">
                  <c:v>2.4750000000000002E-3</c:v>
                </c:pt>
                <c:pt idx="1300">
                  <c:v>2.4320000000000001E-3</c:v>
                </c:pt>
                <c:pt idx="1301">
                  <c:v>2.3890000000000001E-3</c:v>
                </c:pt>
                <c:pt idx="1302">
                  <c:v>2.349E-3</c:v>
                </c:pt>
                <c:pt idx="1303">
                  <c:v>2.31E-3</c:v>
                </c:pt>
                <c:pt idx="1304">
                  <c:v>2.2729999999999998E-3</c:v>
                </c:pt>
                <c:pt idx="1305">
                  <c:v>2.238E-3</c:v>
                </c:pt>
                <c:pt idx="1306">
                  <c:v>2.2039999999999998E-3</c:v>
                </c:pt>
                <c:pt idx="1307">
                  <c:v>2.173E-3</c:v>
                </c:pt>
                <c:pt idx="1308">
                  <c:v>2.1429999999999999E-3</c:v>
                </c:pt>
                <c:pt idx="1309">
                  <c:v>2.114E-3</c:v>
                </c:pt>
                <c:pt idx="1310">
                  <c:v>2.0869999999999999E-3</c:v>
                </c:pt>
                <c:pt idx="1311">
                  <c:v>2.062E-3</c:v>
                </c:pt>
                <c:pt idx="1312">
                  <c:v>2.039E-3</c:v>
                </c:pt>
                <c:pt idx="1313">
                  <c:v>2.0179999999999998E-3</c:v>
                </c:pt>
                <c:pt idx="1314">
                  <c:v>1.9980000000000002E-3</c:v>
                </c:pt>
                <c:pt idx="1315">
                  <c:v>1.98E-3</c:v>
                </c:pt>
                <c:pt idx="1316">
                  <c:v>1.964E-3</c:v>
                </c:pt>
                <c:pt idx="1317">
                  <c:v>1.949E-3</c:v>
                </c:pt>
                <c:pt idx="1318">
                  <c:v>1.936E-3</c:v>
                </c:pt>
                <c:pt idx="1319">
                  <c:v>1.9250000000000001E-3</c:v>
                </c:pt>
                <c:pt idx="1320">
                  <c:v>1.915E-3</c:v>
                </c:pt>
                <c:pt idx="1321">
                  <c:v>1.908E-3</c:v>
                </c:pt>
                <c:pt idx="1322">
                  <c:v>1.902E-3</c:v>
                </c:pt>
                <c:pt idx="1323">
                  <c:v>1.897E-3</c:v>
                </c:pt>
                <c:pt idx="1324">
                  <c:v>1.895E-3</c:v>
                </c:pt>
                <c:pt idx="1325">
                  <c:v>1.8940000000000001E-3</c:v>
                </c:pt>
                <c:pt idx="1326">
                  <c:v>1.895E-3</c:v>
                </c:pt>
                <c:pt idx="1327">
                  <c:v>1.897E-3</c:v>
                </c:pt>
                <c:pt idx="1328">
                  <c:v>1.902E-3</c:v>
                </c:pt>
                <c:pt idx="1329">
                  <c:v>1.908E-3</c:v>
                </c:pt>
                <c:pt idx="1330">
                  <c:v>1.915E-3</c:v>
                </c:pt>
                <c:pt idx="1331">
                  <c:v>1.9250000000000001E-3</c:v>
                </c:pt>
                <c:pt idx="1332">
                  <c:v>1.936E-3</c:v>
                </c:pt>
                <c:pt idx="1333">
                  <c:v>1.949E-3</c:v>
                </c:pt>
                <c:pt idx="1334">
                  <c:v>1.964E-3</c:v>
                </c:pt>
                <c:pt idx="1335">
                  <c:v>1.98E-3</c:v>
                </c:pt>
                <c:pt idx="1336">
                  <c:v>1.9980000000000002E-3</c:v>
                </c:pt>
                <c:pt idx="1337">
                  <c:v>2.0179999999999998E-3</c:v>
                </c:pt>
                <c:pt idx="1338">
                  <c:v>2.039E-3</c:v>
                </c:pt>
                <c:pt idx="1339">
                  <c:v>2.062E-3</c:v>
                </c:pt>
                <c:pt idx="1340">
                  <c:v>2.0869999999999999E-3</c:v>
                </c:pt>
                <c:pt idx="1341">
                  <c:v>2.114E-3</c:v>
                </c:pt>
                <c:pt idx="1342">
                  <c:v>2.1419999999999998E-3</c:v>
                </c:pt>
                <c:pt idx="1343">
                  <c:v>2.173E-3</c:v>
                </c:pt>
                <c:pt idx="1344">
                  <c:v>2.2039999999999998E-3</c:v>
                </c:pt>
                <c:pt idx="1345">
                  <c:v>2.238E-3</c:v>
                </c:pt>
                <c:pt idx="1346">
                  <c:v>2.2729999999999998E-3</c:v>
                </c:pt>
                <c:pt idx="1347">
                  <c:v>2.31E-3</c:v>
                </c:pt>
                <c:pt idx="1348">
                  <c:v>2.349E-3</c:v>
                </c:pt>
                <c:pt idx="1349">
                  <c:v>2.3890000000000001E-3</c:v>
                </c:pt>
                <c:pt idx="1350">
                  <c:v>2.4320000000000001E-3</c:v>
                </c:pt>
                <c:pt idx="1351">
                  <c:v>2.4750000000000002E-3</c:v>
                </c:pt>
                <c:pt idx="1352">
                  <c:v>2.5209999999999998E-3</c:v>
                </c:pt>
                <c:pt idx="1353">
                  <c:v>2.568E-3</c:v>
                </c:pt>
                <c:pt idx="1354">
                  <c:v>2.617E-3</c:v>
                </c:pt>
                <c:pt idx="1355">
                  <c:v>2.6679999999999998E-3</c:v>
                </c:pt>
                <c:pt idx="1356">
                  <c:v>2.7200000000000002E-3</c:v>
                </c:pt>
                <c:pt idx="1357">
                  <c:v>2.7750000000000001E-3</c:v>
                </c:pt>
                <c:pt idx="1358">
                  <c:v>2.8310000000000002E-3</c:v>
                </c:pt>
                <c:pt idx="1359">
                  <c:v>2.8879999999999999E-3</c:v>
                </c:pt>
                <c:pt idx="1360">
                  <c:v>2.8310000000000002E-3</c:v>
                </c:pt>
                <c:pt idx="1361">
                  <c:v>2.7750000000000001E-3</c:v>
                </c:pt>
                <c:pt idx="1362">
                  <c:v>2.7200000000000002E-3</c:v>
                </c:pt>
                <c:pt idx="1363">
                  <c:v>2.6679999999999998E-3</c:v>
                </c:pt>
                <c:pt idx="1364">
                  <c:v>2.617E-3</c:v>
                </c:pt>
                <c:pt idx="1365">
                  <c:v>2.568E-3</c:v>
                </c:pt>
                <c:pt idx="1366">
                  <c:v>2.5209999999999998E-3</c:v>
                </c:pt>
                <c:pt idx="1367">
                  <c:v>2.4750000000000002E-3</c:v>
                </c:pt>
                <c:pt idx="1368">
                  <c:v>2.431E-3</c:v>
                </c:pt>
                <c:pt idx="1369">
                  <c:v>2.3890000000000001E-3</c:v>
                </c:pt>
                <c:pt idx="1370">
                  <c:v>2.349E-3</c:v>
                </c:pt>
                <c:pt idx="1371">
                  <c:v>2.31E-3</c:v>
                </c:pt>
                <c:pt idx="1372">
                  <c:v>2.2729999999999998E-3</c:v>
                </c:pt>
                <c:pt idx="1373">
                  <c:v>2.238E-3</c:v>
                </c:pt>
                <c:pt idx="1374">
                  <c:v>2.2039999999999998E-3</c:v>
                </c:pt>
                <c:pt idx="1375">
                  <c:v>2.173E-3</c:v>
                </c:pt>
                <c:pt idx="1376">
                  <c:v>2.1419999999999998E-3</c:v>
                </c:pt>
                <c:pt idx="1377">
                  <c:v>2.114E-3</c:v>
                </c:pt>
                <c:pt idx="1378">
                  <c:v>2.0869999999999999E-3</c:v>
                </c:pt>
                <c:pt idx="1379">
                  <c:v>2.062E-3</c:v>
                </c:pt>
                <c:pt idx="1380">
                  <c:v>2.039E-3</c:v>
                </c:pt>
                <c:pt idx="1381">
                  <c:v>2.0179999999999998E-3</c:v>
                </c:pt>
                <c:pt idx="1382">
                  <c:v>1.9980000000000002E-3</c:v>
                </c:pt>
                <c:pt idx="1383">
                  <c:v>1.98E-3</c:v>
                </c:pt>
                <c:pt idx="1384">
                  <c:v>1.964E-3</c:v>
                </c:pt>
                <c:pt idx="1385">
                  <c:v>1.949E-3</c:v>
                </c:pt>
                <c:pt idx="1386">
                  <c:v>1.936E-3</c:v>
                </c:pt>
                <c:pt idx="1387">
                  <c:v>1.9250000000000001E-3</c:v>
                </c:pt>
                <c:pt idx="1388">
                  <c:v>1.915E-3</c:v>
                </c:pt>
                <c:pt idx="1389">
                  <c:v>1.908E-3</c:v>
                </c:pt>
                <c:pt idx="1390">
                  <c:v>1.902E-3</c:v>
                </c:pt>
                <c:pt idx="1391">
                  <c:v>1.897E-3</c:v>
                </c:pt>
                <c:pt idx="1392">
                  <c:v>1.895E-3</c:v>
                </c:pt>
                <c:pt idx="1393">
                  <c:v>1.8940000000000001E-3</c:v>
                </c:pt>
                <c:pt idx="1394">
                  <c:v>1.895E-3</c:v>
                </c:pt>
                <c:pt idx="1395">
                  <c:v>1.897E-3</c:v>
                </c:pt>
                <c:pt idx="1396">
                  <c:v>1.902E-3</c:v>
                </c:pt>
                <c:pt idx="1397">
                  <c:v>1.908E-3</c:v>
                </c:pt>
                <c:pt idx="1398">
                  <c:v>1.915E-3</c:v>
                </c:pt>
                <c:pt idx="1399">
                  <c:v>1.9250000000000001E-3</c:v>
                </c:pt>
                <c:pt idx="1400">
                  <c:v>1.936E-3</c:v>
                </c:pt>
                <c:pt idx="1401">
                  <c:v>1.949E-3</c:v>
                </c:pt>
                <c:pt idx="1402">
                  <c:v>1.9629999999999999E-3</c:v>
                </c:pt>
                <c:pt idx="1403">
                  <c:v>1.98E-3</c:v>
                </c:pt>
                <c:pt idx="1404">
                  <c:v>1.9980000000000002E-3</c:v>
                </c:pt>
                <c:pt idx="1405">
                  <c:v>2.0179999999999998E-3</c:v>
                </c:pt>
                <c:pt idx="1406">
                  <c:v>2.039E-3</c:v>
                </c:pt>
                <c:pt idx="1407">
                  <c:v>2.062E-3</c:v>
                </c:pt>
                <c:pt idx="1408">
                  <c:v>2.0869999999999999E-3</c:v>
                </c:pt>
                <c:pt idx="1409">
                  <c:v>2.114E-3</c:v>
                </c:pt>
                <c:pt idx="1410">
                  <c:v>2.1419999999999998E-3</c:v>
                </c:pt>
                <c:pt idx="1411">
                  <c:v>2.173E-3</c:v>
                </c:pt>
                <c:pt idx="1412">
                  <c:v>2.2039999999999998E-3</c:v>
                </c:pt>
                <c:pt idx="1413">
                  <c:v>2.238E-3</c:v>
                </c:pt>
                <c:pt idx="1414">
                  <c:v>2.2729999999999998E-3</c:v>
                </c:pt>
                <c:pt idx="1415">
                  <c:v>2.31E-3</c:v>
                </c:pt>
                <c:pt idx="1416">
                  <c:v>2.349E-3</c:v>
                </c:pt>
                <c:pt idx="1417">
                  <c:v>2.3890000000000001E-3</c:v>
                </c:pt>
                <c:pt idx="1418">
                  <c:v>2.431E-3</c:v>
                </c:pt>
                <c:pt idx="1419">
                  <c:v>2.4750000000000002E-3</c:v>
                </c:pt>
                <c:pt idx="1420">
                  <c:v>2.5209999999999998E-3</c:v>
                </c:pt>
                <c:pt idx="1421">
                  <c:v>2.568E-3</c:v>
                </c:pt>
                <c:pt idx="1422">
                  <c:v>2.617E-3</c:v>
                </c:pt>
                <c:pt idx="1423">
                  <c:v>2.6679999999999998E-3</c:v>
                </c:pt>
                <c:pt idx="1424">
                  <c:v>2.7209999999999999E-3</c:v>
                </c:pt>
                <c:pt idx="1425">
                  <c:v>2.7750000000000001E-3</c:v>
                </c:pt>
                <c:pt idx="1426">
                  <c:v>2.8310000000000002E-3</c:v>
                </c:pt>
                <c:pt idx="1427">
                  <c:v>2.8879999999999999E-3</c:v>
                </c:pt>
                <c:pt idx="1428">
                  <c:v>2.8310000000000002E-3</c:v>
                </c:pt>
                <c:pt idx="1429">
                  <c:v>2.7750000000000001E-3</c:v>
                </c:pt>
                <c:pt idx="1430">
                  <c:v>2.7200000000000002E-3</c:v>
                </c:pt>
                <c:pt idx="1431">
                  <c:v>2.6679999999999998E-3</c:v>
                </c:pt>
                <c:pt idx="1432">
                  <c:v>2.617E-3</c:v>
                </c:pt>
                <c:pt idx="1433">
                  <c:v>2.568E-3</c:v>
                </c:pt>
                <c:pt idx="1434">
                  <c:v>2.5209999999999998E-3</c:v>
                </c:pt>
                <c:pt idx="1435">
                  <c:v>2.4750000000000002E-3</c:v>
                </c:pt>
                <c:pt idx="1436">
                  <c:v>2.4320000000000001E-3</c:v>
                </c:pt>
                <c:pt idx="1437">
                  <c:v>2.3890000000000001E-3</c:v>
                </c:pt>
                <c:pt idx="1438">
                  <c:v>2.349E-3</c:v>
                </c:pt>
                <c:pt idx="1439">
                  <c:v>2.31E-3</c:v>
                </c:pt>
                <c:pt idx="1440">
                  <c:v>2.2729999999999998E-3</c:v>
                </c:pt>
                <c:pt idx="1441">
                  <c:v>2.238E-3</c:v>
                </c:pt>
                <c:pt idx="1442">
                  <c:v>2.2039999999999998E-3</c:v>
                </c:pt>
                <c:pt idx="1443">
                  <c:v>2.173E-3</c:v>
                </c:pt>
                <c:pt idx="1444">
                  <c:v>2.1419999999999998E-3</c:v>
                </c:pt>
                <c:pt idx="1445">
                  <c:v>2.114E-3</c:v>
                </c:pt>
                <c:pt idx="1446">
                  <c:v>2.0869999999999999E-3</c:v>
                </c:pt>
                <c:pt idx="1447">
                  <c:v>2.0630000000000002E-3</c:v>
                </c:pt>
                <c:pt idx="1448">
                  <c:v>2.039E-3</c:v>
                </c:pt>
                <c:pt idx="1449">
                  <c:v>2.0179999999999998E-3</c:v>
                </c:pt>
                <c:pt idx="1450">
                  <c:v>1.9980000000000002E-3</c:v>
                </c:pt>
                <c:pt idx="1451">
                  <c:v>1.98E-3</c:v>
                </c:pt>
                <c:pt idx="1452">
                  <c:v>1.964E-3</c:v>
                </c:pt>
                <c:pt idx="1453">
                  <c:v>1.949E-3</c:v>
                </c:pt>
                <c:pt idx="1454">
                  <c:v>1.936E-3</c:v>
                </c:pt>
                <c:pt idx="1455">
                  <c:v>1.9250000000000001E-3</c:v>
                </c:pt>
                <c:pt idx="1456">
                  <c:v>1.915E-3</c:v>
                </c:pt>
                <c:pt idx="1457">
                  <c:v>1.908E-3</c:v>
                </c:pt>
                <c:pt idx="1458">
                  <c:v>1.902E-3</c:v>
                </c:pt>
                <c:pt idx="1459">
                  <c:v>1.897E-3</c:v>
                </c:pt>
                <c:pt idx="1460">
                  <c:v>1.895E-3</c:v>
                </c:pt>
                <c:pt idx="1461">
                  <c:v>1.8940000000000001E-3</c:v>
                </c:pt>
                <c:pt idx="1462">
                  <c:v>1.895E-3</c:v>
                </c:pt>
                <c:pt idx="1463">
                  <c:v>1.897E-3</c:v>
                </c:pt>
                <c:pt idx="1464">
                  <c:v>1.902E-3</c:v>
                </c:pt>
                <c:pt idx="1465">
                  <c:v>1.908E-3</c:v>
                </c:pt>
                <c:pt idx="1466">
                  <c:v>1.915E-3</c:v>
                </c:pt>
                <c:pt idx="1467">
                  <c:v>1.9250000000000001E-3</c:v>
                </c:pt>
                <c:pt idx="1468">
                  <c:v>1.936E-3</c:v>
                </c:pt>
                <c:pt idx="1469">
                  <c:v>1.949E-3</c:v>
                </c:pt>
                <c:pt idx="1470">
                  <c:v>1.964E-3</c:v>
                </c:pt>
                <c:pt idx="1471">
                  <c:v>1.98E-3</c:v>
                </c:pt>
                <c:pt idx="1472">
                  <c:v>1.9980000000000002E-3</c:v>
                </c:pt>
                <c:pt idx="1473">
                  <c:v>2.0179999999999998E-3</c:v>
                </c:pt>
                <c:pt idx="1474">
                  <c:v>2.039E-3</c:v>
                </c:pt>
                <c:pt idx="1475">
                  <c:v>2.062E-3</c:v>
                </c:pt>
                <c:pt idx="1476">
                  <c:v>2.0869999999999999E-3</c:v>
                </c:pt>
                <c:pt idx="1477">
                  <c:v>2.114E-3</c:v>
                </c:pt>
                <c:pt idx="1478">
                  <c:v>2.1419999999999998E-3</c:v>
                </c:pt>
                <c:pt idx="1479">
                  <c:v>2.173E-3</c:v>
                </c:pt>
                <c:pt idx="1480">
                  <c:v>2.2039999999999998E-3</c:v>
                </c:pt>
                <c:pt idx="1481">
                  <c:v>2.238E-3</c:v>
                </c:pt>
                <c:pt idx="1482">
                  <c:v>2.2729999999999998E-3</c:v>
                </c:pt>
                <c:pt idx="1483">
                  <c:v>2.31E-3</c:v>
                </c:pt>
                <c:pt idx="1484">
                  <c:v>2.349E-3</c:v>
                </c:pt>
                <c:pt idx="1485">
                  <c:v>2.3890000000000001E-3</c:v>
                </c:pt>
                <c:pt idx="1486">
                  <c:v>2.4320000000000001E-3</c:v>
                </c:pt>
                <c:pt idx="1487">
                  <c:v>2.4750000000000002E-3</c:v>
                </c:pt>
                <c:pt idx="1488">
                  <c:v>2.5209999999999998E-3</c:v>
                </c:pt>
                <c:pt idx="1489">
                  <c:v>2.568E-3</c:v>
                </c:pt>
                <c:pt idx="1490">
                  <c:v>2.617E-3</c:v>
                </c:pt>
                <c:pt idx="1491">
                  <c:v>2.6679999999999998E-3</c:v>
                </c:pt>
                <c:pt idx="1492">
                  <c:v>2.7209999999999999E-3</c:v>
                </c:pt>
                <c:pt idx="1493">
                  <c:v>2.7750000000000001E-3</c:v>
                </c:pt>
                <c:pt idx="1494">
                  <c:v>2.8310000000000002E-3</c:v>
                </c:pt>
                <c:pt idx="1495">
                  <c:v>2.8879999999999999E-3</c:v>
                </c:pt>
                <c:pt idx="1496">
                  <c:v>2.8310000000000002E-3</c:v>
                </c:pt>
                <c:pt idx="1497">
                  <c:v>2.7750000000000001E-3</c:v>
                </c:pt>
                <c:pt idx="1498">
                  <c:v>2.7209999999999999E-3</c:v>
                </c:pt>
                <c:pt idx="1499">
                  <c:v>2.6679999999999998E-3</c:v>
                </c:pt>
                <c:pt idx="1500">
                  <c:v>2.617E-3</c:v>
                </c:pt>
                <c:pt idx="1501">
                  <c:v>2.568E-3</c:v>
                </c:pt>
                <c:pt idx="1502">
                  <c:v>2.5209999999999998E-3</c:v>
                </c:pt>
                <c:pt idx="1503">
                  <c:v>2.4750000000000002E-3</c:v>
                </c:pt>
                <c:pt idx="1504">
                  <c:v>2.4320000000000001E-3</c:v>
                </c:pt>
                <c:pt idx="1505">
                  <c:v>2.3890000000000001E-3</c:v>
                </c:pt>
                <c:pt idx="1506">
                  <c:v>2.349E-3</c:v>
                </c:pt>
                <c:pt idx="1507">
                  <c:v>2.31E-3</c:v>
                </c:pt>
                <c:pt idx="1508">
                  <c:v>2.2729999999999998E-3</c:v>
                </c:pt>
                <c:pt idx="1509">
                  <c:v>2.238E-3</c:v>
                </c:pt>
                <c:pt idx="1510">
                  <c:v>2.2039999999999998E-3</c:v>
                </c:pt>
                <c:pt idx="1511">
                  <c:v>2.173E-3</c:v>
                </c:pt>
                <c:pt idx="1512">
                  <c:v>2.1419999999999998E-3</c:v>
                </c:pt>
                <c:pt idx="1513">
                  <c:v>2.114E-3</c:v>
                </c:pt>
                <c:pt idx="1514">
                  <c:v>2.0869999999999999E-3</c:v>
                </c:pt>
                <c:pt idx="1515">
                  <c:v>2.062E-3</c:v>
                </c:pt>
                <c:pt idx="1516">
                  <c:v>2.039E-3</c:v>
                </c:pt>
                <c:pt idx="1517">
                  <c:v>2.0179999999999998E-3</c:v>
                </c:pt>
                <c:pt idx="1518">
                  <c:v>1.9980000000000002E-3</c:v>
                </c:pt>
                <c:pt idx="1519">
                  <c:v>1.98E-3</c:v>
                </c:pt>
                <c:pt idx="1520">
                  <c:v>1.964E-3</c:v>
                </c:pt>
                <c:pt idx="1521">
                  <c:v>1.949E-3</c:v>
                </c:pt>
                <c:pt idx="1522">
                  <c:v>1.936E-3</c:v>
                </c:pt>
                <c:pt idx="1523">
                  <c:v>1.9250000000000001E-3</c:v>
                </c:pt>
                <c:pt idx="1524">
                  <c:v>1.915E-3</c:v>
                </c:pt>
                <c:pt idx="1525">
                  <c:v>1.908E-3</c:v>
                </c:pt>
                <c:pt idx="1526">
                  <c:v>1.902E-3</c:v>
                </c:pt>
                <c:pt idx="1527">
                  <c:v>1.897E-3</c:v>
                </c:pt>
                <c:pt idx="1528">
                  <c:v>1.895E-3</c:v>
                </c:pt>
                <c:pt idx="1529">
                  <c:v>1.8940000000000001E-3</c:v>
                </c:pt>
                <c:pt idx="1530">
                  <c:v>1.895E-3</c:v>
                </c:pt>
                <c:pt idx="1531">
                  <c:v>1.897E-3</c:v>
                </c:pt>
                <c:pt idx="1532">
                  <c:v>1.902E-3</c:v>
                </c:pt>
                <c:pt idx="1533">
                  <c:v>1.908E-3</c:v>
                </c:pt>
                <c:pt idx="1534">
                  <c:v>1.915E-3</c:v>
                </c:pt>
                <c:pt idx="1535">
                  <c:v>1.9250000000000001E-3</c:v>
                </c:pt>
                <c:pt idx="1536">
                  <c:v>1.936E-3</c:v>
                </c:pt>
                <c:pt idx="1537">
                  <c:v>1.949E-3</c:v>
                </c:pt>
                <c:pt idx="1538">
                  <c:v>1.964E-3</c:v>
                </c:pt>
                <c:pt idx="1539">
                  <c:v>1.98E-3</c:v>
                </c:pt>
                <c:pt idx="1540">
                  <c:v>1.9980000000000002E-3</c:v>
                </c:pt>
                <c:pt idx="1541">
                  <c:v>2.0179999999999998E-3</c:v>
                </c:pt>
                <c:pt idx="1542">
                  <c:v>2.039E-3</c:v>
                </c:pt>
                <c:pt idx="1543">
                  <c:v>2.0630000000000002E-3</c:v>
                </c:pt>
                <c:pt idx="1544">
                  <c:v>2.0869999999999999E-3</c:v>
                </c:pt>
                <c:pt idx="1545">
                  <c:v>2.114E-3</c:v>
                </c:pt>
                <c:pt idx="1546">
                  <c:v>2.1419999999999998E-3</c:v>
                </c:pt>
                <c:pt idx="1547">
                  <c:v>2.173E-3</c:v>
                </c:pt>
                <c:pt idx="1548">
                  <c:v>2.2039999999999998E-3</c:v>
                </c:pt>
                <c:pt idx="1549">
                  <c:v>2.238E-3</c:v>
                </c:pt>
                <c:pt idx="1550">
                  <c:v>2.2729999999999998E-3</c:v>
                </c:pt>
                <c:pt idx="1551">
                  <c:v>2.31E-3</c:v>
                </c:pt>
                <c:pt idx="1552">
                  <c:v>2.349E-3</c:v>
                </c:pt>
                <c:pt idx="1553">
                  <c:v>2.3890000000000001E-3</c:v>
                </c:pt>
                <c:pt idx="1554">
                  <c:v>2.4320000000000001E-3</c:v>
                </c:pt>
                <c:pt idx="1555">
                  <c:v>2.4750000000000002E-3</c:v>
                </c:pt>
                <c:pt idx="1556">
                  <c:v>2.5209999999999998E-3</c:v>
                </c:pt>
                <c:pt idx="1557">
                  <c:v>2.568E-3</c:v>
                </c:pt>
                <c:pt idx="1558">
                  <c:v>2.617E-3</c:v>
                </c:pt>
                <c:pt idx="1559">
                  <c:v>2.6679999999999998E-3</c:v>
                </c:pt>
                <c:pt idx="1560">
                  <c:v>2.7200000000000002E-3</c:v>
                </c:pt>
                <c:pt idx="1561">
                  <c:v>2.7750000000000001E-3</c:v>
                </c:pt>
                <c:pt idx="1562">
                  <c:v>2.8310000000000002E-3</c:v>
                </c:pt>
                <c:pt idx="1563">
                  <c:v>2.8879999999999999E-3</c:v>
                </c:pt>
                <c:pt idx="1564">
                  <c:v>2.8310000000000002E-3</c:v>
                </c:pt>
                <c:pt idx="1565">
                  <c:v>2.7750000000000001E-3</c:v>
                </c:pt>
                <c:pt idx="1566">
                  <c:v>2.7209999999999999E-3</c:v>
                </c:pt>
                <c:pt idx="1567">
                  <c:v>2.6679999999999998E-3</c:v>
                </c:pt>
                <c:pt idx="1568">
                  <c:v>2.617E-3</c:v>
                </c:pt>
                <c:pt idx="1569">
                  <c:v>2.568E-3</c:v>
                </c:pt>
                <c:pt idx="1570">
                  <c:v>2.5209999999999998E-3</c:v>
                </c:pt>
                <c:pt idx="1571">
                  <c:v>2.4750000000000002E-3</c:v>
                </c:pt>
                <c:pt idx="1572">
                  <c:v>2.431E-3</c:v>
                </c:pt>
                <c:pt idx="1573">
                  <c:v>2.3890000000000001E-3</c:v>
                </c:pt>
                <c:pt idx="1574">
                  <c:v>2.349E-3</c:v>
                </c:pt>
                <c:pt idx="1575">
                  <c:v>2.31E-3</c:v>
                </c:pt>
                <c:pt idx="1576">
                  <c:v>2.2729999999999998E-3</c:v>
                </c:pt>
                <c:pt idx="1577">
                  <c:v>2.238E-3</c:v>
                </c:pt>
                <c:pt idx="1578">
                  <c:v>2.2039999999999998E-3</c:v>
                </c:pt>
                <c:pt idx="1579">
                  <c:v>2.173E-3</c:v>
                </c:pt>
                <c:pt idx="1580">
                  <c:v>2.1419999999999998E-3</c:v>
                </c:pt>
                <c:pt idx="1581">
                  <c:v>2.114E-3</c:v>
                </c:pt>
                <c:pt idx="1582">
                  <c:v>2.0869999999999999E-3</c:v>
                </c:pt>
                <c:pt idx="1583">
                  <c:v>2.062E-3</c:v>
                </c:pt>
                <c:pt idx="1584">
                  <c:v>2.039E-3</c:v>
                </c:pt>
                <c:pt idx="1585">
                  <c:v>2.0179999999999998E-3</c:v>
                </c:pt>
                <c:pt idx="1586">
                  <c:v>1.9980000000000002E-3</c:v>
                </c:pt>
                <c:pt idx="1587">
                  <c:v>1.98E-3</c:v>
                </c:pt>
                <c:pt idx="1588">
                  <c:v>1.964E-3</c:v>
                </c:pt>
                <c:pt idx="1589">
                  <c:v>1.949E-3</c:v>
                </c:pt>
                <c:pt idx="1590">
                  <c:v>1.936E-3</c:v>
                </c:pt>
                <c:pt idx="1591">
                  <c:v>1.9250000000000001E-3</c:v>
                </c:pt>
                <c:pt idx="1592">
                  <c:v>1.915E-3</c:v>
                </c:pt>
                <c:pt idx="1593">
                  <c:v>1.908E-3</c:v>
                </c:pt>
                <c:pt idx="1594">
                  <c:v>1.902E-3</c:v>
                </c:pt>
                <c:pt idx="1595">
                  <c:v>1.897E-3</c:v>
                </c:pt>
                <c:pt idx="1596">
                  <c:v>1.895E-3</c:v>
                </c:pt>
                <c:pt idx="1597">
                  <c:v>1.8940000000000001E-3</c:v>
                </c:pt>
                <c:pt idx="1598">
                  <c:v>1.895E-3</c:v>
                </c:pt>
                <c:pt idx="1599">
                  <c:v>1.897E-3</c:v>
                </c:pt>
                <c:pt idx="1600">
                  <c:v>1.902E-3</c:v>
                </c:pt>
                <c:pt idx="1601">
                  <c:v>1.908E-3</c:v>
                </c:pt>
                <c:pt idx="1602">
                  <c:v>1.915E-3</c:v>
                </c:pt>
                <c:pt idx="1603">
                  <c:v>1.9250000000000001E-3</c:v>
                </c:pt>
                <c:pt idx="1604">
                  <c:v>1.936E-3</c:v>
                </c:pt>
                <c:pt idx="1605">
                  <c:v>1.949E-3</c:v>
                </c:pt>
                <c:pt idx="1606">
                  <c:v>1.964E-3</c:v>
                </c:pt>
                <c:pt idx="1607">
                  <c:v>1.98E-3</c:v>
                </c:pt>
                <c:pt idx="1608">
                  <c:v>1.9980000000000002E-3</c:v>
                </c:pt>
                <c:pt idx="1609">
                  <c:v>2.0179999999999998E-3</c:v>
                </c:pt>
                <c:pt idx="1610">
                  <c:v>2.039E-3</c:v>
                </c:pt>
                <c:pt idx="1611">
                  <c:v>2.062E-3</c:v>
                </c:pt>
                <c:pt idx="1612">
                  <c:v>2.0869999999999999E-3</c:v>
                </c:pt>
                <c:pt idx="1613">
                  <c:v>2.114E-3</c:v>
                </c:pt>
                <c:pt idx="1614">
                  <c:v>2.1419999999999998E-3</c:v>
                </c:pt>
                <c:pt idx="1615">
                  <c:v>2.173E-3</c:v>
                </c:pt>
                <c:pt idx="1616">
                  <c:v>2.2039999999999998E-3</c:v>
                </c:pt>
                <c:pt idx="1617">
                  <c:v>2.238E-3</c:v>
                </c:pt>
                <c:pt idx="1618">
                  <c:v>2.2729999999999998E-3</c:v>
                </c:pt>
                <c:pt idx="1619">
                  <c:v>2.31E-3</c:v>
                </c:pt>
                <c:pt idx="1620">
                  <c:v>2.349E-3</c:v>
                </c:pt>
                <c:pt idx="1621">
                  <c:v>2.3890000000000001E-3</c:v>
                </c:pt>
                <c:pt idx="1622">
                  <c:v>2.4320000000000001E-3</c:v>
                </c:pt>
                <c:pt idx="1623">
                  <c:v>2.4750000000000002E-3</c:v>
                </c:pt>
                <c:pt idx="1624">
                  <c:v>2.5209999999999998E-3</c:v>
                </c:pt>
                <c:pt idx="1625">
                  <c:v>2.568E-3</c:v>
                </c:pt>
                <c:pt idx="1626">
                  <c:v>2.617E-3</c:v>
                </c:pt>
                <c:pt idx="1627">
                  <c:v>2.6679999999999998E-3</c:v>
                </c:pt>
                <c:pt idx="1628">
                  <c:v>2.7200000000000002E-3</c:v>
                </c:pt>
                <c:pt idx="1629">
                  <c:v>2.7750000000000001E-3</c:v>
                </c:pt>
                <c:pt idx="1630">
                  <c:v>2.8310000000000002E-3</c:v>
                </c:pt>
                <c:pt idx="1631">
                  <c:v>2.8879999999999999E-3</c:v>
                </c:pt>
                <c:pt idx="1632">
                  <c:v>2.8310000000000002E-3</c:v>
                </c:pt>
                <c:pt idx="1633">
                  <c:v>2.7750000000000001E-3</c:v>
                </c:pt>
                <c:pt idx="1634">
                  <c:v>2.7200000000000002E-3</c:v>
                </c:pt>
                <c:pt idx="1635">
                  <c:v>2.6679999999999998E-3</c:v>
                </c:pt>
                <c:pt idx="1636">
                  <c:v>2.617E-3</c:v>
                </c:pt>
                <c:pt idx="1637">
                  <c:v>2.568E-3</c:v>
                </c:pt>
                <c:pt idx="1638">
                  <c:v>2.5209999999999998E-3</c:v>
                </c:pt>
                <c:pt idx="1639">
                  <c:v>2.4750000000000002E-3</c:v>
                </c:pt>
                <c:pt idx="1640">
                  <c:v>2.431E-3</c:v>
                </c:pt>
                <c:pt idx="1641">
                  <c:v>2.3890000000000001E-3</c:v>
                </c:pt>
                <c:pt idx="1642">
                  <c:v>2.349E-3</c:v>
                </c:pt>
                <c:pt idx="1643">
                  <c:v>2.31E-3</c:v>
                </c:pt>
                <c:pt idx="1644">
                  <c:v>2.2729999999999998E-3</c:v>
                </c:pt>
                <c:pt idx="1645">
                  <c:v>2.238E-3</c:v>
                </c:pt>
                <c:pt idx="1646">
                  <c:v>2.2039999999999998E-3</c:v>
                </c:pt>
                <c:pt idx="1647">
                  <c:v>2.1719999999999999E-3</c:v>
                </c:pt>
                <c:pt idx="1648">
                  <c:v>2.1419999999999998E-3</c:v>
                </c:pt>
                <c:pt idx="1649">
                  <c:v>2.114E-3</c:v>
                </c:pt>
                <c:pt idx="1650">
                  <c:v>2.0869999999999999E-3</c:v>
                </c:pt>
                <c:pt idx="1651">
                  <c:v>2.062E-3</c:v>
                </c:pt>
                <c:pt idx="1652">
                  <c:v>2.039E-3</c:v>
                </c:pt>
                <c:pt idx="1653">
                  <c:v>2.0179999999999998E-3</c:v>
                </c:pt>
                <c:pt idx="1654">
                  <c:v>1.9980000000000002E-3</c:v>
                </c:pt>
                <c:pt idx="1655">
                  <c:v>1.98E-3</c:v>
                </c:pt>
                <c:pt idx="1656">
                  <c:v>1.9629999999999999E-3</c:v>
                </c:pt>
                <c:pt idx="1657">
                  <c:v>1.949E-3</c:v>
                </c:pt>
                <c:pt idx="1658">
                  <c:v>1.936E-3</c:v>
                </c:pt>
                <c:pt idx="1659">
                  <c:v>1.9250000000000001E-3</c:v>
                </c:pt>
                <c:pt idx="1660">
                  <c:v>1.915E-3</c:v>
                </c:pt>
                <c:pt idx="1661">
                  <c:v>1.908E-3</c:v>
                </c:pt>
                <c:pt idx="1662">
                  <c:v>1.902E-3</c:v>
                </c:pt>
                <c:pt idx="1663">
                  <c:v>1.897E-3</c:v>
                </c:pt>
                <c:pt idx="1664">
                  <c:v>1.895E-3</c:v>
                </c:pt>
                <c:pt idx="1665">
                  <c:v>1.8940000000000001E-3</c:v>
                </c:pt>
                <c:pt idx="1666">
                  <c:v>1.895E-3</c:v>
                </c:pt>
                <c:pt idx="1667">
                  <c:v>1.897E-3</c:v>
                </c:pt>
                <c:pt idx="1668">
                  <c:v>1.902E-3</c:v>
                </c:pt>
                <c:pt idx="1669">
                  <c:v>1.908E-3</c:v>
                </c:pt>
                <c:pt idx="1670">
                  <c:v>1.915E-3</c:v>
                </c:pt>
                <c:pt idx="1671">
                  <c:v>1.9250000000000001E-3</c:v>
                </c:pt>
                <c:pt idx="1672">
                  <c:v>1.936E-3</c:v>
                </c:pt>
                <c:pt idx="1673">
                  <c:v>1.949E-3</c:v>
                </c:pt>
                <c:pt idx="1674">
                  <c:v>1.964E-3</c:v>
                </c:pt>
                <c:pt idx="1675">
                  <c:v>1.98E-3</c:v>
                </c:pt>
                <c:pt idx="1676">
                  <c:v>1.9980000000000002E-3</c:v>
                </c:pt>
                <c:pt idx="1677">
                  <c:v>2.0179999999999998E-3</c:v>
                </c:pt>
                <c:pt idx="1678">
                  <c:v>2.039E-3</c:v>
                </c:pt>
                <c:pt idx="1679">
                  <c:v>2.062E-3</c:v>
                </c:pt>
                <c:pt idx="1680">
                  <c:v>2.0869999999999999E-3</c:v>
                </c:pt>
                <c:pt idx="1681">
                  <c:v>2.114E-3</c:v>
                </c:pt>
                <c:pt idx="1682">
                  <c:v>2.1419999999999998E-3</c:v>
                </c:pt>
                <c:pt idx="1683">
                  <c:v>2.173E-3</c:v>
                </c:pt>
                <c:pt idx="1684">
                  <c:v>2.2039999999999998E-3</c:v>
                </c:pt>
                <c:pt idx="1685">
                  <c:v>2.238E-3</c:v>
                </c:pt>
                <c:pt idx="1686">
                  <c:v>2.2729999999999998E-3</c:v>
                </c:pt>
                <c:pt idx="1687">
                  <c:v>2.31E-3</c:v>
                </c:pt>
                <c:pt idx="1688">
                  <c:v>2.349E-3</c:v>
                </c:pt>
                <c:pt idx="1689">
                  <c:v>2.3890000000000001E-3</c:v>
                </c:pt>
                <c:pt idx="1690">
                  <c:v>2.4320000000000001E-3</c:v>
                </c:pt>
                <c:pt idx="1691">
                  <c:v>2.4750000000000002E-3</c:v>
                </c:pt>
                <c:pt idx="1692">
                  <c:v>2.5209999999999998E-3</c:v>
                </c:pt>
                <c:pt idx="1693">
                  <c:v>2.568E-3</c:v>
                </c:pt>
                <c:pt idx="1694">
                  <c:v>2.617E-3</c:v>
                </c:pt>
                <c:pt idx="1695">
                  <c:v>2.6679999999999998E-3</c:v>
                </c:pt>
                <c:pt idx="1696">
                  <c:v>2.7200000000000002E-3</c:v>
                </c:pt>
                <c:pt idx="1697">
                  <c:v>2.7750000000000001E-3</c:v>
                </c:pt>
                <c:pt idx="1698">
                  <c:v>2.8310000000000002E-3</c:v>
                </c:pt>
                <c:pt idx="1699">
                  <c:v>2.8879999999999999E-3</c:v>
                </c:pt>
                <c:pt idx="1700">
                  <c:v>2.8310000000000002E-3</c:v>
                </c:pt>
                <c:pt idx="1701">
                  <c:v>2.7750000000000001E-3</c:v>
                </c:pt>
                <c:pt idx="1702">
                  <c:v>2.7200000000000002E-3</c:v>
                </c:pt>
                <c:pt idx="1703">
                  <c:v>2.6679999999999998E-3</c:v>
                </c:pt>
                <c:pt idx="1704">
                  <c:v>2.617E-3</c:v>
                </c:pt>
                <c:pt idx="1705">
                  <c:v>2.568E-3</c:v>
                </c:pt>
                <c:pt idx="1706">
                  <c:v>2.5209999999999998E-3</c:v>
                </c:pt>
                <c:pt idx="1707">
                  <c:v>2.4750000000000002E-3</c:v>
                </c:pt>
                <c:pt idx="1708">
                  <c:v>2.4320000000000001E-3</c:v>
                </c:pt>
                <c:pt idx="1709">
                  <c:v>2.3890000000000001E-3</c:v>
                </c:pt>
                <c:pt idx="1710">
                  <c:v>2.349E-3</c:v>
                </c:pt>
                <c:pt idx="1711">
                  <c:v>2.31E-3</c:v>
                </c:pt>
                <c:pt idx="1712">
                  <c:v>2.2729999999999998E-3</c:v>
                </c:pt>
                <c:pt idx="1713">
                  <c:v>2.238E-3</c:v>
                </c:pt>
                <c:pt idx="1714">
                  <c:v>2.2039999999999998E-3</c:v>
                </c:pt>
                <c:pt idx="1715">
                  <c:v>2.173E-3</c:v>
                </c:pt>
                <c:pt idx="1716">
                  <c:v>2.1419999999999998E-3</c:v>
                </c:pt>
                <c:pt idx="1717">
                  <c:v>2.114E-3</c:v>
                </c:pt>
                <c:pt idx="1718">
                  <c:v>2.0869999999999999E-3</c:v>
                </c:pt>
                <c:pt idx="1719">
                  <c:v>2.062E-3</c:v>
                </c:pt>
                <c:pt idx="1720">
                  <c:v>2.039E-3</c:v>
                </c:pt>
                <c:pt idx="1721">
                  <c:v>2.0179999999999998E-3</c:v>
                </c:pt>
                <c:pt idx="1722">
                  <c:v>1.9980000000000002E-3</c:v>
                </c:pt>
                <c:pt idx="1723">
                  <c:v>1.98E-3</c:v>
                </c:pt>
                <c:pt idx="1724">
                  <c:v>1.964E-3</c:v>
                </c:pt>
                <c:pt idx="1725">
                  <c:v>1.949E-3</c:v>
                </c:pt>
                <c:pt idx="1726">
                  <c:v>1.936E-3</c:v>
                </c:pt>
                <c:pt idx="1727">
                  <c:v>1.9250000000000001E-3</c:v>
                </c:pt>
                <c:pt idx="1728">
                  <c:v>1.915E-3</c:v>
                </c:pt>
                <c:pt idx="1729">
                  <c:v>1.908E-3</c:v>
                </c:pt>
                <c:pt idx="1730">
                  <c:v>1.902E-3</c:v>
                </c:pt>
                <c:pt idx="1731">
                  <c:v>1.897E-3</c:v>
                </c:pt>
                <c:pt idx="1732">
                  <c:v>1.895E-3</c:v>
                </c:pt>
                <c:pt idx="1733">
                  <c:v>1.8940000000000001E-3</c:v>
                </c:pt>
                <c:pt idx="1734">
                  <c:v>1.895E-3</c:v>
                </c:pt>
                <c:pt idx="1735">
                  <c:v>1.897E-3</c:v>
                </c:pt>
                <c:pt idx="1736">
                  <c:v>1.902E-3</c:v>
                </c:pt>
                <c:pt idx="1737">
                  <c:v>1.908E-3</c:v>
                </c:pt>
                <c:pt idx="1738">
                  <c:v>1.915E-3</c:v>
                </c:pt>
                <c:pt idx="1739">
                  <c:v>1.9250000000000001E-3</c:v>
                </c:pt>
                <c:pt idx="1740">
                  <c:v>1.936E-3</c:v>
                </c:pt>
                <c:pt idx="1741">
                  <c:v>1.949E-3</c:v>
                </c:pt>
                <c:pt idx="1742">
                  <c:v>1.964E-3</c:v>
                </c:pt>
                <c:pt idx="1743">
                  <c:v>1.98E-3</c:v>
                </c:pt>
                <c:pt idx="1744">
                  <c:v>1.9980000000000002E-3</c:v>
                </c:pt>
                <c:pt idx="1745">
                  <c:v>2.0179999999999998E-3</c:v>
                </c:pt>
                <c:pt idx="1746">
                  <c:v>2.039E-3</c:v>
                </c:pt>
                <c:pt idx="1747">
                  <c:v>2.062E-3</c:v>
                </c:pt>
                <c:pt idx="1748">
                  <c:v>2.0869999999999999E-3</c:v>
                </c:pt>
                <c:pt idx="1749">
                  <c:v>2.114E-3</c:v>
                </c:pt>
                <c:pt idx="1750">
                  <c:v>2.1419999999999998E-3</c:v>
                </c:pt>
                <c:pt idx="1751">
                  <c:v>2.173E-3</c:v>
                </c:pt>
                <c:pt idx="1752">
                  <c:v>2.2039999999999998E-3</c:v>
                </c:pt>
                <c:pt idx="1753">
                  <c:v>2.238E-3</c:v>
                </c:pt>
                <c:pt idx="1754">
                  <c:v>2.2729999999999998E-3</c:v>
                </c:pt>
                <c:pt idx="1755">
                  <c:v>2.31E-3</c:v>
                </c:pt>
                <c:pt idx="1756">
                  <c:v>2.349E-3</c:v>
                </c:pt>
                <c:pt idx="1757">
                  <c:v>2.3890000000000001E-3</c:v>
                </c:pt>
                <c:pt idx="1758">
                  <c:v>2.431E-3</c:v>
                </c:pt>
                <c:pt idx="1759">
                  <c:v>2.4750000000000002E-3</c:v>
                </c:pt>
                <c:pt idx="1760">
                  <c:v>2.5209999999999998E-3</c:v>
                </c:pt>
                <c:pt idx="1761">
                  <c:v>2.568E-3</c:v>
                </c:pt>
                <c:pt idx="1762">
                  <c:v>2.617E-3</c:v>
                </c:pt>
                <c:pt idx="1763">
                  <c:v>2.6679999999999998E-3</c:v>
                </c:pt>
                <c:pt idx="1764">
                  <c:v>2.7209999999999999E-3</c:v>
                </c:pt>
                <c:pt idx="1765">
                  <c:v>2.7750000000000001E-3</c:v>
                </c:pt>
                <c:pt idx="1766">
                  <c:v>2.8310000000000002E-3</c:v>
                </c:pt>
                <c:pt idx="1767">
                  <c:v>2.8879999999999999E-3</c:v>
                </c:pt>
                <c:pt idx="1768">
                  <c:v>2.8349999999999998E-3</c:v>
                </c:pt>
                <c:pt idx="1769">
                  <c:v>2.7829999999999999E-3</c:v>
                </c:pt>
                <c:pt idx="1770">
                  <c:v>2.7330000000000002E-3</c:v>
                </c:pt>
                <c:pt idx="1771">
                  <c:v>2.6849999999999999E-3</c:v>
                </c:pt>
                <c:pt idx="1772">
                  <c:v>2.6389999999999999E-3</c:v>
                </c:pt>
                <c:pt idx="1773">
                  <c:v>2.594E-3</c:v>
                </c:pt>
                <c:pt idx="1774">
                  <c:v>2.5509999999999999E-3</c:v>
                </c:pt>
                <c:pt idx="1775">
                  <c:v>2.5100000000000001E-3</c:v>
                </c:pt>
                <c:pt idx="1776">
                  <c:v>2.47E-3</c:v>
                </c:pt>
                <c:pt idx="1777">
                  <c:v>2.4320000000000001E-3</c:v>
                </c:pt>
                <c:pt idx="1778">
                  <c:v>2.3960000000000001E-3</c:v>
                </c:pt>
                <c:pt idx="1779">
                  <c:v>2.362E-3</c:v>
                </c:pt>
                <c:pt idx="1780">
                  <c:v>2.3289999999999999E-3</c:v>
                </c:pt>
                <c:pt idx="1781">
                  <c:v>2.2980000000000001E-3</c:v>
                </c:pt>
                <c:pt idx="1782">
                  <c:v>2.2690000000000002E-3</c:v>
                </c:pt>
                <c:pt idx="1783">
                  <c:v>2.2409999999999999E-3</c:v>
                </c:pt>
                <c:pt idx="1784">
                  <c:v>2.2160000000000001E-3</c:v>
                </c:pt>
                <c:pt idx="1785">
                  <c:v>2.1919999999999999E-3</c:v>
                </c:pt>
                <c:pt idx="1786">
                  <c:v>2.1689999999999999E-3</c:v>
                </c:pt>
                <c:pt idx="1787">
                  <c:v>2.1489999999999999E-3</c:v>
                </c:pt>
                <c:pt idx="1788">
                  <c:v>2.1289999999999998E-3</c:v>
                </c:pt>
                <c:pt idx="1789">
                  <c:v>2.1120000000000002E-3</c:v>
                </c:pt>
                <c:pt idx="1790">
                  <c:v>2.0969999999999999E-3</c:v>
                </c:pt>
                <c:pt idx="1791">
                  <c:v>2.0830000000000002E-3</c:v>
                </c:pt>
                <c:pt idx="1792">
                  <c:v>2.0709999999999999E-3</c:v>
                </c:pt>
                <c:pt idx="1793">
                  <c:v>2.0609999999999999E-3</c:v>
                </c:pt>
                <c:pt idx="1794">
                  <c:v>2.052E-3</c:v>
                </c:pt>
                <c:pt idx="1795">
                  <c:v>2.0449999999999999E-3</c:v>
                </c:pt>
                <c:pt idx="1796">
                  <c:v>2.0400000000000001E-3</c:v>
                </c:pt>
                <c:pt idx="1797">
                  <c:v>2.0370000000000002E-3</c:v>
                </c:pt>
                <c:pt idx="1798">
                  <c:v>2.0349999999999999E-3</c:v>
                </c:pt>
                <c:pt idx="1799">
                  <c:v>2.0349999999999999E-3</c:v>
                </c:pt>
                <c:pt idx="1800">
                  <c:v>2.0370000000000002E-3</c:v>
                </c:pt>
                <c:pt idx="1801">
                  <c:v>2.0400000000000001E-3</c:v>
                </c:pt>
                <c:pt idx="1802">
                  <c:v>2.0449999999999999E-3</c:v>
                </c:pt>
                <c:pt idx="1803">
                  <c:v>2.052E-3</c:v>
                </c:pt>
                <c:pt idx="1804">
                  <c:v>2.0609999999999999E-3</c:v>
                </c:pt>
                <c:pt idx="1805">
                  <c:v>2.0709999999999999E-3</c:v>
                </c:pt>
                <c:pt idx="1806">
                  <c:v>2.0830000000000002E-3</c:v>
                </c:pt>
                <c:pt idx="1807">
                  <c:v>2.0969999999999999E-3</c:v>
                </c:pt>
                <c:pt idx="1808">
                  <c:v>2.1120000000000002E-3</c:v>
                </c:pt>
                <c:pt idx="1809">
                  <c:v>2.1299999999999999E-3</c:v>
                </c:pt>
                <c:pt idx="1810">
                  <c:v>2.1489999999999999E-3</c:v>
                </c:pt>
                <c:pt idx="1811">
                  <c:v>2.1689999999999999E-3</c:v>
                </c:pt>
                <c:pt idx="1812">
                  <c:v>2.1919999999999999E-3</c:v>
                </c:pt>
                <c:pt idx="1813">
                  <c:v>2.2160000000000001E-3</c:v>
                </c:pt>
                <c:pt idx="1814">
                  <c:v>2.2409999999999999E-3</c:v>
                </c:pt>
                <c:pt idx="1815">
                  <c:v>2.2690000000000002E-3</c:v>
                </c:pt>
                <c:pt idx="1816">
                  <c:v>2.2980000000000001E-3</c:v>
                </c:pt>
                <c:pt idx="1817">
                  <c:v>2.3289999999999999E-3</c:v>
                </c:pt>
                <c:pt idx="1818">
                  <c:v>2.362E-3</c:v>
                </c:pt>
                <c:pt idx="1819">
                  <c:v>2.3960000000000001E-3</c:v>
                </c:pt>
                <c:pt idx="1820">
                  <c:v>2.4320000000000001E-3</c:v>
                </c:pt>
                <c:pt idx="1821">
                  <c:v>2.47E-3</c:v>
                </c:pt>
                <c:pt idx="1822">
                  <c:v>2.5100000000000001E-3</c:v>
                </c:pt>
                <c:pt idx="1823">
                  <c:v>2.5509999999999999E-3</c:v>
                </c:pt>
                <c:pt idx="1824">
                  <c:v>2.594E-3</c:v>
                </c:pt>
                <c:pt idx="1825">
                  <c:v>2.6389999999999999E-3</c:v>
                </c:pt>
                <c:pt idx="1826">
                  <c:v>2.6849999999999999E-3</c:v>
                </c:pt>
                <c:pt idx="1827">
                  <c:v>2.7330000000000002E-3</c:v>
                </c:pt>
                <c:pt idx="1828">
                  <c:v>2.7829999999999999E-3</c:v>
                </c:pt>
                <c:pt idx="1829">
                  <c:v>2.8349999999999998E-3</c:v>
                </c:pt>
                <c:pt idx="1830">
                  <c:v>2.8879999999999999E-3</c:v>
                </c:pt>
                <c:pt idx="1831">
                  <c:v>2.934E-3</c:v>
                </c:pt>
                <c:pt idx="1832">
                  <c:v>2.9810000000000001E-3</c:v>
                </c:pt>
                <c:pt idx="1833">
                  <c:v>3.0300000000000001E-3</c:v>
                </c:pt>
                <c:pt idx="1834">
                  <c:v>3.0739999999999999E-3</c:v>
                </c:pt>
                <c:pt idx="1835">
                  <c:v>3.1189999999999998E-3</c:v>
                </c:pt>
                <c:pt idx="1836">
                  <c:v>3.068E-3</c:v>
                </c:pt>
                <c:pt idx="1837">
                  <c:v>3.0179999999999998E-3</c:v>
                </c:pt>
                <c:pt idx="1838">
                  <c:v>2.97E-3</c:v>
                </c:pt>
                <c:pt idx="1839">
                  <c:v>2.9239999999999999E-3</c:v>
                </c:pt>
                <c:pt idx="1840">
                  <c:v>2.879E-3</c:v>
                </c:pt>
                <c:pt idx="1841">
                  <c:v>2.836E-3</c:v>
                </c:pt>
                <c:pt idx="1842">
                  <c:v>2.7950000000000002E-3</c:v>
                </c:pt>
                <c:pt idx="1843">
                  <c:v>2.7560000000000002E-3</c:v>
                </c:pt>
                <c:pt idx="1844">
                  <c:v>2.7179999999999999E-3</c:v>
                </c:pt>
                <c:pt idx="1845">
                  <c:v>2.6819999999999999E-3</c:v>
                </c:pt>
                <c:pt idx="1846">
                  <c:v>2.6480000000000002E-3</c:v>
                </c:pt>
                <c:pt idx="1847">
                  <c:v>2.6159999999999998E-3</c:v>
                </c:pt>
                <c:pt idx="1848">
                  <c:v>2.5850000000000001E-3</c:v>
                </c:pt>
                <c:pt idx="1849">
                  <c:v>2.5560000000000001E-3</c:v>
                </c:pt>
                <c:pt idx="1850">
                  <c:v>2.5279999999999999E-3</c:v>
                </c:pt>
                <c:pt idx="1851">
                  <c:v>2.503E-3</c:v>
                </c:pt>
                <c:pt idx="1852">
                  <c:v>2.4789999999999999E-3</c:v>
                </c:pt>
                <c:pt idx="1853">
                  <c:v>2.457E-3</c:v>
                </c:pt>
                <c:pt idx="1854">
                  <c:v>2.4359999999999998E-3</c:v>
                </c:pt>
                <c:pt idx="1855">
                  <c:v>2.4169999999999999E-3</c:v>
                </c:pt>
                <c:pt idx="1856">
                  <c:v>2.3999999999999998E-3</c:v>
                </c:pt>
                <c:pt idx="1857">
                  <c:v>2.385E-3</c:v>
                </c:pt>
                <c:pt idx="1858">
                  <c:v>2.3709999999999998E-3</c:v>
                </c:pt>
                <c:pt idx="1859">
                  <c:v>2.3600000000000001E-3</c:v>
                </c:pt>
                <c:pt idx="1860">
                  <c:v>2.349E-3</c:v>
                </c:pt>
                <c:pt idx="1861">
                  <c:v>2.3410000000000002E-3</c:v>
                </c:pt>
                <c:pt idx="1862">
                  <c:v>2.3340000000000001E-3</c:v>
                </c:pt>
                <c:pt idx="1863">
                  <c:v>2.3289999999999999E-3</c:v>
                </c:pt>
                <c:pt idx="1864">
                  <c:v>2.3259999999999999E-3</c:v>
                </c:pt>
                <c:pt idx="1865">
                  <c:v>2.3249999999999998E-3</c:v>
                </c:pt>
                <c:pt idx="1866">
                  <c:v>2.3249999999999998E-3</c:v>
                </c:pt>
                <c:pt idx="1867">
                  <c:v>2.3270000000000001E-3</c:v>
                </c:pt>
                <c:pt idx="1868">
                  <c:v>2.33E-3</c:v>
                </c:pt>
                <c:pt idx="1869">
                  <c:v>2.336E-3</c:v>
                </c:pt>
                <c:pt idx="1870">
                  <c:v>2.343E-3</c:v>
                </c:pt>
                <c:pt idx="1871">
                  <c:v>2.3509999999999998E-3</c:v>
                </c:pt>
                <c:pt idx="1872">
                  <c:v>2.362E-3</c:v>
                </c:pt>
                <c:pt idx="1873">
                  <c:v>2.3739999999999998E-3</c:v>
                </c:pt>
                <c:pt idx="1874">
                  <c:v>2.3879999999999999E-3</c:v>
                </c:pt>
                <c:pt idx="1875">
                  <c:v>2.4039999999999999E-3</c:v>
                </c:pt>
                <c:pt idx="1876">
                  <c:v>2.421E-3</c:v>
                </c:pt>
                <c:pt idx="1877">
                  <c:v>2.4399999999999999E-3</c:v>
                </c:pt>
                <c:pt idx="1878">
                  <c:v>2.4610000000000001E-3</c:v>
                </c:pt>
                <c:pt idx="1879">
                  <c:v>2.4840000000000001E-3</c:v>
                </c:pt>
                <c:pt idx="1880">
                  <c:v>2.5079999999999998E-3</c:v>
                </c:pt>
                <c:pt idx="1881">
                  <c:v>2.5339999999999998E-3</c:v>
                </c:pt>
                <c:pt idx="1882">
                  <c:v>2.5609999999999999E-3</c:v>
                </c:pt>
                <c:pt idx="1883">
                  <c:v>2.591E-3</c:v>
                </c:pt>
                <c:pt idx="1884">
                  <c:v>2.6220000000000002E-3</c:v>
                </c:pt>
                <c:pt idx="1885">
                  <c:v>2.6549999999999998E-3</c:v>
                </c:pt>
                <c:pt idx="1886">
                  <c:v>2.6900000000000001E-3</c:v>
                </c:pt>
                <c:pt idx="1887">
                  <c:v>2.7260000000000001E-3</c:v>
                </c:pt>
                <c:pt idx="1888">
                  <c:v>2.764E-3</c:v>
                </c:pt>
                <c:pt idx="1889">
                  <c:v>2.8040000000000001E-3</c:v>
                </c:pt>
                <c:pt idx="1890">
                  <c:v>2.8449999999999999E-3</c:v>
                </c:pt>
                <c:pt idx="1891">
                  <c:v>2.8879999999999999E-3</c:v>
                </c:pt>
                <c:pt idx="1892">
                  <c:v>2.9169999999999999E-3</c:v>
                </c:pt>
                <c:pt idx="1893">
                  <c:v>2.9459999999999998E-3</c:v>
                </c:pt>
                <c:pt idx="1894">
                  <c:v>2.9780000000000002E-3</c:v>
                </c:pt>
                <c:pt idx="1895">
                  <c:v>3.0119999999999999E-3</c:v>
                </c:pt>
                <c:pt idx="1896">
                  <c:v>3.0469999999999998E-3</c:v>
                </c:pt>
                <c:pt idx="1897">
                  <c:v>3.075E-3</c:v>
                </c:pt>
                <c:pt idx="1898">
                  <c:v>3.104E-3</c:v>
                </c:pt>
                <c:pt idx="1899">
                  <c:v>3.1359999999999999E-3</c:v>
                </c:pt>
                <c:pt idx="1900">
                  <c:v>3.1689999999999999E-3</c:v>
                </c:pt>
                <c:pt idx="1901">
                  <c:v>3.2030000000000001E-3</c:v>
                </c:pt>
                <c:pt idx="1902">
                  <c:v>3.2260000000000001E-3</c:v>
                </c:pt>
                <c:pt idx="1903">
                  <c:v>3.251E-3</c:v>
                </c:pt>
                <c:pt idx="1904">
                  <c:v>3.1939999999999998E-3</c:v>
                </c:pt>
                <c:pt idx="1905">
                  <c:v>3.1389999999999999E-3</c:v>
                </c:pt>
                <c:pt idx="1906">
                  <c:v>3.0850000000000001E-3</c:v>
                </c:pt>
                <c:pt idx="1907">
                  <c:v>3.0330000000000001E-3</c:v>
                </c:pt>
                <c:pt idx="1908">
                  <c:v>2.983E-3</c:v>
                </c:pt>
                <c:pt idx="1909">
                  <c:v>2.9350000000000001E-3</c:v>
                </c:pt>
                <c:pt idx="1910">
                  <c:v>2.8879999999999999E-3</c:v>
                </c:pt>
                <c:pt idx="1911">
                  <c:v>2.843E-3</c:v>
                </c:pt>
                <c:pt idx="1912">
                  <c:v>2.7989999999999998E-3</c:v>
                </c:pt>
                <c:pt idx="1913">
                  <c:v>2.758E-3</c:v>
                </c:pt>
                <c:pt idx="1914">
                  <c:v>2.7179999999999999E-3</c:v>
                </c:pt>
                <c:pt idx="1915">
                  <c:v>2.6800000000000001E-3</c:v>
                </c:pt>
                <c:pt idx="1916">
                  <c:v>2.643E-3</c:v>
                </c:pt>
                <c:pt idx="1917">
                  <c:v>2.6090000000000002E-3</c:v>
                </c:pt>
                <c:pt idx="1918">
                  <c:v>2.5760000000000002E-3</c:v>
                </c:pt>
                <c:pt idx="1919">
                  <c:v>2.5439999999999998E-3</c:v>
                </c:pt>
                <c:pt idx="1920">
                  <c:v>2.5149999999999999E-3</c:v>
                </c:pt>
                <c:pt idx="1921">
                  <c:v>2.4870000000000001E-3</c:v>
                </c:pt>
                <c:pt idx="1922">
                  <c:v>2.4610000000000001E-3</c:v>
                </c:pt>
                <c:pt idx="1923">
                  <c:v>2.4359999999999998E-3</c:v>
                </c:pt>
                <c:pt idx="1924">
                  <c:v>2.4139999999999999E-3</c:v>
                </c:pt>
                <c:pt idx="1925">
                  <c:v>2.3930000000000002E-3</c:v>
                </c:pt>
                <c:pt idx="1926">
                  <c:v>2.3739999999999998E-3</c:v>
                </c:pt>
                <c:pt idx="1927">
                  <c:v>2.356E-3</c:v>
                </c:pt>
                <c:pt idx="1928">
                  <c:v>2.3400000000000001E-3</c:v>
                </c:pt>
                <c:pt idx="1929">
                  <c:v>2.3259999999999999E-3</c:v>
                </c:pt>
                <c:pt idx="1930">
                  <c:v>2.3140000000000001E-3</c:v>
                </c:pt>
                <c:pt idx="1931">
                  <c:v>2.3029999999999999E-3</c:v>
                </c:pt>
                <c:pt idx="1932">
                  <c:v>2.294E-3</c:v>
                </c:pt>
                <c:pt idx="1933">
                  <c:v>2.287E-3</c:v>
                </c:pt>
                <c:pt idx="1934">
                  <c:v>2.2820000000000002E-3</c:v>
                </c:pt>
                <c:pt idx="1935">
                  <c:v>2.2780000000000001E-3</c:v>
                </c:pt>
                <c:pt idx="1936">
                  <c:v>2.2759999999999998E-3</c:v>
                </c:pt>
                <c:pt idx="1937">
                  <c:v>2.2759999999999998E-3</c:v>
                </c:pt>
                <c:pt idx="1938">
                  <c:v>2.2769999999999999E-3</c:v>
                </c:pt>
                <c:pt idx="1939">
                  <c:v>2.2799999999999999E-3</c:v>
                </c:pt>
                <c:pt idx="1940">
                  <c:v>2.2850000000000001E-3</c:v>
                </c:pt>
                <c:pt idx="1941">
                  <c:v>2.2920000000000002E-3</c:v>
                </c:pt>
                <c:pt idx="1942">
                  <c:v>2.3E-3</c:v>
                </c:pt>
                <c:pt idx="1943">
                  <c:v>2.31E-3</c:v>
                </c:pt>
                <c:pt idx="1944">
                  <c:v>2.3219999999999998E-3</c:v>
                </c:pt>
                <c:pt idx="1945">
                  <c:v>2.3349999999999998E-3</c:v>
                </c:pt>
                <c:pt idx="1946">
                  <c:v>2.3500000000000001E-3</c:v>
                </c:pt>
                <c:pt idx="1947">
                  <c:v>2.3670000000000002E-3</c:v>
                </c:pt>
                <c:pt idx="1948">
                  <c:v>2.3860000000000001E-3</c:v>
                </c:pt>
                <c:pt idx="1949">
                  <c:v>2.4060000000000002E-3</c:v>
                </c:pt>
                <c:pt idx="1950">
                  <c:v>2.428E-3</c:v>
                </c:pt>
                <c:pt idx="1951">
                  <c:v>2.4520000000000002E-3</c:v>
                </c:pt>
                <c:pt idx="1952">
                  <c:v>2.477E-3</c:v>
                </c:pt>
                <c:pt idx="1953">
                  <c:v>2.5049999999999998E-3</c:v>
                </c:pt>
                <c:pt idx="1954">
                  <c:v>2.5330000000000001E-3</c:v>
                </c:pt>
                <c:pt idx="1955">
                  <c:v>2.5639999999999999E-3</c:v>
                </c:pt>
                <c:pt idx="1956">
                  <c:v>2.5969999999999999E-3</c:v>
                </c:pt>
                <c:pt idx="1957">
                  <c:v>2.6310000000000001E-3</c:v>
                </c:pt>
                <c:pt idx="1958">
                  <c:v>2.647E-3</c:v>
                </c:pt>
                <c:pt idx="1959">
                  <c:v>2.666E-3</c:v>
                </c:pt>
                <c:pt idx="1960">
                  <c:v>2.686E-3</c:v>
                </c:pt>
                <c:pt idx="1961">
                  <c:v>2.7070000000000002E-3</c:v>
                </c:pt>
                <c:pt idx="1962">
                  <c:v>2.7309999999999999E-3</c:v>
                </c:pt>
                <c:pt idx="1963">
                  <c:v>2.7560000000000002E-3</c:v>
                </c:pt>
                <c:pt idx="1964">
                  <c:v>2.7829999999999999E-3</c:v>
                </c:pt>
                <c:pt idx="1965">
                  <c:v>2.7950000000000002E-3</c:v>
                </c:pt>
                <c:pt idx="1966">
                  <c:v>2.8089999999999999E-3</c:v>
                </c:pt>
                <c:pt idx="1967">
                  <c:v>2.8240000000000001E-3</c:v>
                </c:pt>
                <c:pt idx="1968">
                  <c:v>2.8410000000000002E-3</c:v>
                </c:pt>
                <c:pt idx="1969">
                  <c:v>2.8600000000000001E-3</c:v>
                </c:pt>
                <c:pt idx="1970">
                  <c:v>2.8730000000000001E-3</c:v>
                </c:pt>
                <c:pt idx="1971">
                  <c:v>2.8879999999999999E-3</c:v>
                </c:pt>
                <c:pt idx="1972">
                  <c:v>2.8410000000000002E-3</c:v>
                </c:pt>
                <c:pt idx="1973">
                  <c:v>2.7959999999999999E-3</c:v>
                </c:pt>
                <c:pt idx="1974">
                  <c:v>2.7529999999999998E-3</c:v>
                </c:pt>
                <c:pt idx="1975">
                  <c:v>2.7109999999999999E-3</c:v>
                </c:pt>
                <c:pt idx="1976">
                  <c:v>2.6710000000000002E-3</c:v>
                </c:pt>
                <c:pt idx="1977">
                  <c:v>2.6319999999999998E-3</c:v>
                </c:pt>
                <c:pt idx="1978">
                  <c:v>2.5959999999999998E-3</c:v>
                </c:pt>
                <c:pt idx="1979">
                  <c:v>2.5609999999999999E-3</c:v>
                </c:pt>
                <c:pt idx="1980">
                  <c:v>2.5279999999999999E-3</c:v>
                </c:pt>
                <c:pt idx="1981">
                  <c:v>2.496E-3</c:v>
                </c:pt>
                <c:pt idx="1982">
                  <c:v>2.467E-3</c:v>
                </c:pt>
                <c:pt idx="1983">
                  <c:v>2.4380000000000001E-3</c:v>
                </c:pt>
                <c:pt idx="1984">
                  <c:v>2.4120000000000001E-3</c:v>
                </c:pt>
                <c:pt idx="1985">
                  <c:v>2.3879999999999999E-3</c:v>
                </c:pt>
                <c:pt idx="1986">
                  <c:v>2.3649999999999999E-3</c:v>
                </c:pt>
                <c:pt idx="1987">
                  <c:v>2.3440000000000002E-3</c:v>
                </c:pt>
                <c:pt idx="1988">
                  <c:v>2.3240000000000001E-3</c:v>
                </c:pt>
                <c:pt idx="1989">
                  <c:v>2.307E-3</c:v>
                </c:pt>
                <c:pt idx="1990">
                  <c:v>2.2910000000000001E-3</c:v>
                </c:pt>
                <c:pt idx="1991">
                  <c:v>2.2759999999999998E-3</c:v>
                </c:pt>
                <c:pt idx="1992">
                  <c:v>2.264E-3</c:v>
                </c:pt>
                <c:pt idx="1993">
                  <c:v>2.2529999999999998E-3</c:v>
                </c:pt>
                <c:pt idx="1994">
                  <c:v>2.2439999999999999E-3</c:v>
                </c:pt>
                <c:pt idx="1995">
                  <c:v>2.2360000000000001E-3</c:v>
                </c:pt>
                <c:pt idx="1996">
                  <c:v>2.2309999999999999E-3</c:v>
                </c:pt>
                <c:pt idx="1997">
                  <c:v>2.2269999999999998E-3</c:v>
                </c:pt>
                <c:pt idx="1998">
                  <c:v>2.225E-3</c:v>
                </c:pt>
                <c:pt idx="1999">
                  <c:v>2.2239999999999998E-3</c:v>
                </c:pt>
                <c:pt idx="2000">
                  <c:v>2.225E-3</c:v>
                </c:pt>
                <c:pt idx="2001">
                  <c:v>2.2279999999999999E-3</c:v>
                </c:pt>
                <c:pt idx="2002">
                  <c:v>2.2330000000000002E-3</c:v>
                </c:pt>
                <c:pt idx="2003">
                  <c:v>2.2390000000000001E-3</c:v>
                </c:pt>
                <c:pt idx="2004">
                  <c:v>2.2469999999999999E-3</c:v>
                </c:pt>
                <c:pt idx="2005">
                  <c:v>2.2569999999999999E-3</c:v>
                </c:pt>
                <c:pt idx="2006">
                  <c:v>2.2690000000000002E-3</c:v>
                </c:pt>
                <c:pt idx="2007">
                  <c:v>2.2820000000000002E-3</c:v>
                </c:pt>
                <c:pt idx="2008">
                  <c:v>2.297E-3</c:v>
                </c:pt>
                <c:pt idx="2009">
                  <c:v>2.3140000000000001E-3</c:v>
                </c:pt>
                <c:pt idx="2010">
                  <c:v>2.3319999999999999E-3</c:v>
                </c:pt>
                <c:pt idx="2011">
                  <c:v>2.3519999999999999E-3</c:v>
                </c:pt>
                <c:pt idx="2012">
                  <c:v>2.3739999999999998E-3</c:v>
                </c:pt>
                <c:pt idx="2013">
                  <c:v>2.398E-3</c:v>
                </c:pt>
                <c:pt idx="2014">
                  <c:v>2.4229999999999998E-3</c:v>
                </c:pt>
                <c:pt idx="2015">
                  <c:v>2.4499999999999999E-3</c:v>
                </c:pt>
                <c:pt idx="2016">
                  <c:v>2.4789999999999999E-3</c:v>
                </c:pt>
                <c:pt idx="2017">
                  <c:v>2.5089999999999999E-3</c:v>
                </c:pt>
                <c:pt idx="2018">
                  <c:v>2.542E-3</c:v>
                </c:pt>
                <c:pt idx="2019">
                  <c:v>2.5760000000000002E-3</c:v>
                </c:pt>
                <c:pt idx="2020">
                  <c:v>2.5860000000000002E-3</c:v>
                </c:pt>
                <c:pt idx="2021">
                  <c:v>2.5969999999999999E-3</c:v>
                </c:pt>
                <c:pt idx="2022">
                  <c:v>2.611E-3</c:v>
                </c:pt>
                <c:pt idx="2023">
                  <c:v>2.6259999999999999E-3</c:v>
                </c:pt>
                <c:pt idx="2024">
                  <c:v>2.643E-3</c:v>
                </c:pt>
                <c:pt idx="2025">
                  <c:v>2.6619999999999999E-3</c:v>
                </c:pt>
                <c:pt idx="2026">
                  <c:v>2.6719999999999999E-3</c:v>
                </c:pt>
                <c:pt idx="2027">
                  <c:v>2.6840000000000002E-3</c:v>
                </c:pt>
                <c:pt idx="2028">
                  <c:v>2.6979999999999999E-3</c:v>
                </c:pt>
                <c:pt idx="2029">
                  <c:v>2.7139999999999998E-3</c:v>
                </c:pt>
                <c:pt idx="2030">
                  <c:v>2.7309999999999999E-3</c:v>
                </c:pt>
                <c:pt idx="2031">
                  <c:v>2.7499999999999998E-3</c:v>
                </c:pt>
                <c:pt idx="2032">
                  <c:v>2.7620000000000001E-3</c:v>
                </c:pt>
                <c:pt idx="2033">
                  <c:v>2.7759999999999998E-3</c:v>
                </c:pt>
                <c:pt idx="2034">
                  <c:v>2.7920000000000002E-3</c:v>
                </c:pt>
                <c:pt idx="2035">
                  <c:v>2.8089999999999999E-3</c:v>
                </c:pt>
                <c:pt idx="2036">
                  <c:v>2.8289999999999999E-3</c:v>
                </c:pt>
                <c:pt idx="2037">
                  <c:v>2.8470000000000001E-3</c:v>
                </c:pt>
                <c:pt idx="2038">
                  <c:v>2.8670000000000002E-3</c:v>
                </c:pt>
                <c:pt idx="2039">
                  <c:v>2.8879999999999999E-3</c:v>
                </c:pt>
                <c:pt idx="2040">
                  <c:v>2.8479999999999998E-3</c:v>
                </c:pt>
                <c:pt idx="2041">
                  <c:v>2.81E-3</c:v>
                </c:pt>
                <c:pt idx="2042">
                  <c:v>2.774E-3</c:v>
                </c:pt>
                <c:pt idx="2043">
                  <c:v>2.7390000000000001E-3</c:v>
                </c:pt>
                <c:pt idx="2044">
                  <c:v>2.7060000000000001E-3</c:v>
                </c:pt>
                <c:pt idx="2045">
                  <c:v>2.6749999999999999E-3</c:v>
                </c:pt>
                <c:pt idx="2046">
                  <c:v>2.6450000000000002E-3</c:v>
                </c:pt>
                <c:pt idx="2047">
                  <c:v>2.6180000000000001E-3</c:v>
                </c:pt>
                <c:pt idx="2048">
                  <c:v>2.5920000000000001E-3</c:v>
                </c:pt>
                <c:pt idx="2049">
                  <c:v>2.5669999999999998E-3</c:v>
                </c:pt>
                <c:pt idx="2050">
                  <c:v>2.545E-3</c:v>
                </c:pt>
                <c:pt idx="2051">
                  <c:v>2.5240000000000002E-3</c:v>
                </c:pt>
                <c:pt idx="2052">
                  <c:v>2.5040000000000001E-3</c:v>
                </c:pt>
                <c:pt idx="2053">
                  <c:v>2.4870000000000001E-3</c:v>
                </c:pt>
                <c:pt idx="2054">
                  <c:v>2.4710000000000001E-3</c:v>
                </c:pt>
                <c:pt idx="2055">
                  <c:v>2.457E-3</c:v>
                </c:pt>
                <c:pt idx="2056">
                  <c:v>2.4450000000000001E-3</c:v>
                </c:pt>
                <c:pt idx="2057">
                  <c:v>2.434E-3</c:v>
                </c:pt>
                <c:pt idx="2058">
                  <c:v>2.4250000000000001E-3</c:v>
                </c:pt>
                <c:pt idx="2059">
                  <c:v>2.418E-3</c:v>
                </c:pt>
                <c:pt idx="2060">
                  <c:v>2.4130000000000002E-3</c:v>
                </c:pt>
                <c:pt idx="2061">
                  <c:v>2.4090000000000001E-3</c:v>
                </c:pt>
                <c:pt idx="2062">
                  <c:v>2.4069999999999999E-3</c:v>
                </c:pt>
                <c:pt idx="2063">
                  <c:v>2.4069999999999999E-3</c:v>
                </c:pt>
                <c:pt idx="2064">
                  <c:v>2.408E-3</c:v>
                </c:pt>
                <c:pt idx="2065">
                  <c:v>2.4120000000000001E-3</c:v>
                </c:pt>
                <c:pt idx="2066">
                  <c:v>2.4160000000000002E-3</c:v>
                </c:pt>
                <c:pt idx="2067">
                  <c:v>2.4229999999999998E-3</c:v>
                </c:pt>
                <c:pt idx="2068">
                  <c:v>2.431E-3</c:v>
                </c:pt>
                <c:pt idx="2069">
                  <c:v>2.441E-3</c:v>
                </c:pt>
                <c:pt idx="2070">
                  <c:v>2.4529999999999999E-3</c:v>
                </c:pt>
                <c:pt idx="2071">
                  <c:v>2.467E-3</c:v>
                </c:pt>
                <c:pt idx="2072">
                  <c:v>2.4819999999999998E-3</c:v>
                </c:pt>
                <c:pt idx="2073">
                  <c:v>2.4989999999999999E-3</c:v>
                </c:pt>
                <c:pt idx="2074">
                  <c:v>2.5170000000000001E-3</c:v>
                </c:pt>
                <c:pt idx="2075">
                  <c:v>2.5379999999999999E-3</c:v>
                </c:pt>
                <c:pt idx="2076">
                  <c:v>2.5600000000000002E-3</c:v>
                </c:pt>
                <c:pt idx="2077">
                  <c:v>2.5839999999999999E-3</c:v>
                </c:pt>
                <c:pt idx="2078">
                  <c:v>2.6090000000000002E-3</c:v>
                </c:pt>
                <c:pt idx="2079">
                  <c:v>2.637E-3</c:v>
                </c:pt>
                <c:pt idx="2080">
                  <c:v>2.6480000000000002E-3</c:v>
                </c:pt>
                <c:pt idx="2081">
                  <c:v>2.6619999999999999E-3</c:v>
                </c:pt>
                <c:pt idx="2082">
                  <c:v>2.6770000000000001E-3</c:v>
                </c:pt>
                <c:pt idx="2083">
                  <c:v>2.6940000000000002E-3</c:v>
                </c:pt>
                <c:pt idx="2084">
                  <c:v>2.7130000000000001E-3</c:v>
                </c:pt>
                <c:pt idx="2085">
                  <c:v>2.7239999999999999E-3</c:v>
                </c:pt>
                <c:pt idx="2086">
                  <c:v>2.7369999999999998E-3</c:v>
                </c:pt>
                <c:pt idx="2087">
                  <c:v>2.7520000000000001E-3</c:v>
                </c:pt>
                <c:pt idx="2088">
                  <c:v>2.7680000000000001E-3</c:v>
                </c:pt>
                <c:pt idx="2089">
                  <c:v>2.7859999999999998E-3</c:v>
                </c:pt>
                <c:pt idx="2090">
                  <c:v>2.8059999999999999E-3</c:v>
                </c:pt>
                <c:pt idx="2091">
                  <c:v>2.8159999999999999E-3</c:v>
                </c:pt>
                <c:pt idx="2092">
                  <c:v>2.8270000000000001E-3</c:v>
                </c:pt>
                <c:pt idx="2093">
                  <c:v>2.8389999999999999E-3</c:v>
                </c:pt>
                <c:pt idx="2094">
                  <c:v>2.8540000000000002E-3</c:v>
                </c:pt>
                <c:pt idx="2095">
                  <c:v>2.8700000000000002E-3</c:v>
                </c:pt>
                <c:pt idx="2096">
                  <c:v>2.8879999999999999E-3</c:v>
                </c:pt>
                <c:pt idx="2097">
                  <c:v>2.9009999999999999E-3</c:v>
                </c:pt>
                <c:pt idx="2098">
                  <c:v>2.9150000000000001E-3</c:v>
                </c:pt>
                <c:pt idx="2099">
                  <c:v>2.9299999999999999E-3</c:v>
                </c:pt>
                <c:pt idx="2100">
                  <c:v>2.941E-3</c:v>
                </c:pt>
                <c:pt idx="2101">
                  <c:v>2.954E-3</c:v>
                </c:pt>
                <c:pt idx="2102">
                  <c:v>2.9689999999999999E-3</c:v>
                </c:pt>
                <c:pt idx="2103">
                  <c:v>2.9849999999999998E-3</c:v>
                </c:pt>
                <c:pt idx="2104">
                  <c:v>3.003E-3</c:v>
                </c:pt>
                <c:pt idx="2105">
                  <c:v>3.019E-3</c:v>
                </c:pt>
                <c:pt idx="2106">
                  <c:v>3.0370000000000002E-3</c:v>
                </c:pt>
                <c:pt idx="2107">
                  <c:v>3.0560000000000001E-3</c:v>
                </c:pt>
                <c:pt idx="2108">
                  <c:v>3.0300000000000001E-3</c:v>
                </c:pt>
                <c:pt idx="2109">
                  <c:v>3.006E-3</c:v>
                </c:pt>
                <c:pt idx="2110">
                  <c:v>2.9840000000000001E-3</c:v>
                </c:pt>
                <c:pt idx="2111">
                  <c:v>2.9629999999999999E-3</c:v>
                </c:pt>
                <c:pt idx="2112">
                  <c:v>2.9450000000000001E-3</c:v>
                </c:pt>
                <c:pt idx="2113">
                  <c:v>2.928E-3</c:v>
                </c:pt>
                <c:pt idx="2114">
                  <c:v>2.9120000000000001E-3</c:v>
                </c:pt>
                <c:pt idx="2115">
                  <c:v>2.8990000000000001E-3</c:v>
                </c:pt>
                <c:pt idx="2116">
                  <c:v>2.8869999999999998E-3</c:v>
                </c:pt>
                <c:pt idx="2117">
                  <c:v>2.8760000000000001E-3</c:v>
                </c:pt>
                <c:pt idx="2118">
                  <c:v>2.8679999999999999E-3</c:v>
                </c:pt>
                <c:pt idx="2119">
                  <c:v>2.8609999999999998E-3</c:v>
                </c:pt>
                <c:pt idx="2120">
                  <c:v>2.856E-3</c:v>
                </c:pt>
                <c:pt idx="2121">
                  <c:v>2.8530000000000001E-3</c:v>
                </c:pt>
                <c:pt idx="2122">
                  <c:v>2.8509999999999998E-3</c:v>
                </c:pt>
                <c:pt idx="2123">
                  <c:v>2.8509999999999998E-3</c:v>
                </c:pt>
                <c:pt idx="2124">
                  <c:v>2.8530000000000001E-3</c:v>
                </c:pt>
                <c:pt idx="2125">
                  <c:v>2.8570000000000002E-3</c:v>
                </c:pt>
                <c:pt idx="2126">
                  <c:v>2.862E-3</c:v>
                </c:pt>
                <c:pt idx="2127">
                  <c:v>2.869E-3</c:v>
                </c:pt>
                <c:pt idx="2128">
                  <c:v>2.8779999999999999E-3</c:v>
                </c:pt>
                <c:pt idx="2129">
                  <c:v>2.8879999999999999E-3</c:v>
                </c:pt>
                <c:pt idx="2130">
                  <c:v>2.8890000000000001E-3</c:v>
                </c:pt>
                <c:pt idx="2131">
                  <c:v>2.892E-3</c:v>
                </c:pt>
                <c:pt idx="2132">
                  <c:v>2.8960000000000001E-3</c:v>
                </c:pt>
                <c:pt idx="2133">
                  <c:v>2.9030000000000002E-3</c:v>
                </c:pt>
                <c:pt idx="2134">
                  <c:v>2.911E-3</c:v>
                </c:pt>
                <c:pt idx="2135">
                  <c:v>2.9199999999999999E-3</c:v>
                </c:pt>
                <c:pt idx="2136">
                  <c:v>2.9239999999999999E-3</c:v>
                </c:pt>
                <c:pt idx="2137">
                  <c:v>2.9299999999999999E-3</c:v>
                </c:pt>
                <c:pt idx="2138">
                  <c:v>2.9380000000000001E-3</c:v>
                </c:pt>
                <c:pt idx="2139">
                  <c:v>2.947E-3</c:v>
                </c:pt>
                <c:pt idx="2140">
                  <c:v>2.9580000000000001E-3</c:v>
                </c:pt>
                <c:pt idx="2141">
                  <c:v>2.9629999999999999E-3</c:v>
                </c:pt>
                <c:pt idx="2142">
                  <c:v>2.9710000000000001E-3</c:v>
                </c:pt>
                <c:pt idx="2143">
                  <c:v>2.9659999999999999E-3</c:v>
                </c:pt>
                <c:pt idx="2144">
                  <c:v>2.9640000000000001E-3</c:v>
                </c:pt>
                <c:pt idx="2145">
                  <c:v>2.9629999999999999E-3</c:v>
                </c:pt>
                <c:pt idx="2146">
                  <c:v>2.9640000000000001E-3</c:v>
                </c:pt>
                <c:pt idx="2147">
                  <c:v>2.96E-3</c:v>
                </c:pt>
                <c:pt idx="2148">
                  <c:v>2.9580000000000001E-3</c:v>
                </c:pt>
                <c:pt idx="2149">
                  <c:v>2.9580000000000001E-3</c:v>
                </c:pt>
                <c:pt idx="2150">
                  <c:v>2.9589999999999998E-3</c:v>
                </c:pt>
                <c:pt idx="2151">
                  <c:v>2.954E-3</c:v>
                </c:pt>
                <c:pt idx="2152">
                  <c:v>2.9499999999999999E-3</c:v>
                </c:pt>
                <c:pt idx="2153">
                  <c:v>2.9489999999999998E-3</c:v>
                </c:pt>
                <c:pt idx="2154">
                  <c:v>2.9489999999999998E-3</c:v>
                </c:pt>
                <c:pt idx="2155">
                  <c:v>2.9499999999999999E-3</c:v>
                </c:pt>
                <c:pt idx="2156">
                  <c:v>2.954E-3</c:v>
                </c:pt>
                <c:pt idx="2157">
                  <c:v>2.9589999999999998E-3</c:v>
                </c:pt>
                <c:pt idx="2158">
                  <c:v>2.9499999999999999E-3</c:v>
                </c:pt>
                <c:pt idx="2159">
                  <c:v>2.9420000000000002E-3</c:v>
                </c:pt>
                <c:pt idx="2160">
                  <c:v>2.9359999999999998E-3</c:v>
                </c:pt>
                <c:pt idx="2161">
                  <c:v>2.9320000000000001E-3</c:v>
                </c:pt>
                <c:pt idx="2162">
                  <c:v>2.9299999999999999E-3</c:v>
                </c:pt>
                <c:pt idx="2163">
                  <c:v>2.9290000000000002E-3</c:v>
                </c:pt>
                <c:pt idx="2164">
                  <c:v>2.9299999999999999E-3</c:v>
                </c:pt>
                <c:pt idx="2165">
                  <c:v>2.9329999999999998E-3</c:v>
                </c:pt>
                <c:pt idx="2166">
                  <c:v>2.9369999999999999E-3</c:v>
                </c:pt>
                <c:pt idx="2167">
                  <c:v>2.9380000000000001E-3</c:v>
                </c:pt>
                <c:pt idx="2168">
                  <c:v>2.9420000000000002E-3</c:v>
                </c:pt>
                <c:pt idx="2169">
                  <c:v>2.9459999999999998E-3</c:v>
                </c:pt>
                <c:pt idx="2170">
                  <c:v>2.9529999999999999E-3</c:v>
                </c:pt>
                <c:pt idx="2171">
                  <c:v>2.9610000000000001E-3</c:v>
                </c:pt>
                <c:pt idx="2172">
                  <c:v>2.9710000000000001E-3</c:v>
                </c:pt>
                <c:pt idx="2173">
                  <c:v>2.983E-3</c:v>
                </c:pt>
                <c:pt idx="2174">
                  <c:v>2.996E-3</c:v>
                </c:pt>
                <c:pt idx="2175">
                  <c:v>3.0109999999999998E-3</c:v>
                </c:pt>
                <c:pt idx="2176">
                  <c:v>2.9919999999999999E-3</c:v>
                </c:pt>
                <c:pt idx="2177">
                  <c:v>2.9750000000000002E-3</c:v>
                </c:pt>
                <c:pt idx="2178">
                  <c:v>2.9589999999999998E-3</c:v>
                </c:pt>
                <c:pt idx="2179">
                  <c:v>2.9450000000000001E-3</c:v>
                </c:pt>
                <c:pt idx="2180">
                  <c:v>2.9329999999999998E-3</c:v>
                </c:pt>
                <c:pt idx="2181">
                  <c:v>2.9220000000000001E-3</c:v>
                </c:pt>
                <c:pt idx="2182">
                  <c:v>2.9139999999999999E-3</c:v>
                </c:pt>
                <c:pt idx="2183">
                  <c:v>2.9069999999999999E-3</c:v>
                </c:pt>
                <c:pt idx="2184">
                  <c:v>2.9009999999999999E-3</c:v>
                </c:pt>
                <c:pt idx="2185">
                  <c:v>2.8969999999999998E-3</c:v>
                </c:pt>
                <c:pt idx="2186">
                  <c:v>2.8960000000000001E-3</c:v>
                </c:pt>
                <c:pt idx="2187">
                  <c:v>2.895E-3</c:v>
                </c:pt>
                <c:pt idx="2188">
                  <c:v>2.8969999999999998E-3</c:v>
                </c:pt>
                <c:pt idx="2189">
                  <c:v>2.8999999999999998E-3</c:v>
                </c:pt>
                <c:pt idx="2190">
                  <c:v>2.905E-3</c:v>
                </c:pt>
                <c:pt idx="2191">
                  <c:v>2.8999999999999998E-3</c:v>
                </c:pt>
                <c:pt idx="2192">
                  <c:v>2.8969999999999998E-3</c:v>
                </c:pt>
                <c:pt idx="2193">
                  <c:v>2.8960000000000001E-3</c:v>
                </c:pt>
                <c:pt idx="2194">
                  <c:v>2.8969999999999998E-3</c:v>
                </c:pt>
                <c:pt idx="2195">
                  <c:v>2.8909999999999999E-3</c:v>
                </c:pt>
                <c:pt idx="2196">
                  <c:v>2.8879999999999999E-3</c:v>
                </c:pt>
                <c:pt idx="2197">
                  <c:v>2.8860000000000001E-3</c:v>
                </c:pt>
                <c:pt idx="2198">
                  <c:v>2.885E-3</c:v>
                </c:pt>
                <c:pt idx="2199">
                  <c:v>2.8869999999999998E-3</c:v>
                </c:pt>
                <c:pt idx="2200">
                  <c:v>2.8900000000000002E-3</c:v>
                </c:pt>
                <c:pt idx="2201">
                  <c:v>2.895E-3</c:v>
                </c:pt>
                <c:pt idx="2202">
                  <c:v>2.9020000000000001E-3</c:v>
                </c:pt>
                <c:pt idx="2203">
                  <c:v>2.9099999999999998E-3</c:v>
                </c:pt>
                <c:pt idx="2204">
                  <c:v>2.9020000000000001E-3</c:v>
                </c:pt>
                <c:pt idx="2205">
                  <c:v>2.8960000000000001E-3</c:v>
                </c:pt>
                <c:pt idx="2206">
                  <c:v>2.8909999999999999E-3</c:v>
                </c:pt>
                <c:pt idx="2207">
                  <c:v>2.8890000000000001E-3</c:v>
                </c:pt>
                <c:pt idx="2208">
                  <c:v>2.8879999999999999E-3</c:v>
                </c:pt>
                <c:pt idx="2209">
                  <c:v>2.8879999999999999E-3</c:v>
                </c:pt>
                <c:pt idx="2210">
                  <c:v>2.8860000000000001E-3</c:v>
                </c:pt>
                <c:pt idx="2211">
                  <c:v>2.8860000000000001E-3</c:v>
                </c:pt>
                <c:pt idx="2212">
                  <c:v>2.8879999999999999E-3</c:v>
                </c:pt>
                <c:pt idx="2213">
                  <c:v>2.8909999999999999E-3</c:v>
                </c:pt>
                <c:pt idx="2214">
                  <c:v>2.8879999999999999E-3</c:v>
                </c:pt>
                <c:pt idx="2215">
                  <c:v>2.8860000000000001E-3</c:v>
                </c:pt>
                <c:pt idx="2216">
                  <c:v>2.8860000000000001E-3</c:v>
                </c:pt>
                <c:pt idx="2217">
                  <c:v>2.885E-3</c:v>
                </c:pt>
                <c:pt idx="2218">
                  <c:v>2.8860000000000001E-3</c:v>
                </c:pt>
                <c:pt idx="2219">
                  <c:v>2.8879999999999999E-3</c:v>
                </c:pt>
                <c:pt idx="2220">
                  <c:v>2.8860000000000001E-3</c:v>
                </c:pt>
                <c:pt idx="2221">
                  <c:v>2.8860000000000001E-3</c:v>
                </c:pt>
                <c:pt idx="2222">
                  <c:v>2.8869999999999998E-3</c:v>
                </c:pt>
                <c:pt idx="2223">
                  <c:v>2.875E-3</c:v>
                </c:pt>
                <c:pt idx="2224">
                  <c:v>2.8649999999999999E-3</c:v>
                </c:pt>
                <c:pt idx="2225">
                  <c:v>2.856E-3</c:v>
                </c:pt>
                <c:pt idx="2226">
                  <c:v>2.849E-3</c:v>
                </c:pt>
                <c:pt idx="2227">
                  <c:v>2.8440000000000002E-3</c:v>
                </c:pt>
                <c:pt idx="2228">
                  <c:v>2.8400000000000001E-3</c:v>
                </c:pt>
                <c:pt idx="2229">
                  <c:v>2.8379999999999998E-3</c:v>
                </c:pt>
                <c:pt idx="2230">
                  <c:v>2.8379999999999998E-3</c:v>
                </c:pt>
                <c:pt idx="2231">
                  <c:v>2.8400000000000001E-3</c:v>
                </c:pt>
                <c:pt idx="2232">
                  <c:v>2.843E-3</c:v>
                </c:pt>
                <c:pt idx="2233">
                  <c:v>2.8479999999999998E-3</c:v>
                </c:pt>
                <c:pt idx="2234">
                  <c:v>2.8549999999999999E-3</c:v>
                </c:pt>
                <c:pt idx="2235">
                  <c:v>2.8639999999999998E-3</c:v>
                </c:pt>
                <c:pt idx="2236">
                  <c:v>2.8739999999999998E-3</c:v>
                </c:pt>
                <c:pt idx="2237">
                  <c:v>2.8860000000000001E-3</c:v>
                </c:pt>
                <c:pt idx="2238">
                  <c:v>2.8999999999999998E-3</c:v>
                </c:pt>
                <c:pt idx="2239">
                  <c:v>2.9150000000000001E-3</c:v>
                </c:pt>
                <c:pt idx="2240">
                  <c:v>2.9320000000000001E-3</c:v>
                </c:pt>
                <c:pt idx="2241">
                  <c:v>2.9510000000000001E-3</c:v>
                </c:pt>
                <c:pt idx="2242">
                  <c:v>2.9710000000000001E-3</c:v>
                </c:pt>
                <c:pt idx="2243">
                  <c:v>2.9940000000000001E-3</c:v>
                </c:pt>
                <c:pt idx="2244">
                  <c:v>2.9819999999999998E-3</c:v>
                </c:pt>
                <c:pt idx="2245">
                  <c:v>2.9710000000000001E-3</c:v>
                </c:pt>
                <c:pt idx="2246">
                  <c:v>2.9629999999999999E-3</c:v>
                </c:pt>
                <c:pt idx="2247">
                  <c:v>2.9559999999999999E-3</c:v>
                </c:pt>
                <c:pt idx="2248">
                  <c:v>2.9510000000000001E-3</c:v>
                </c:pt>
                <c:pt idx="2249">
                  <c:v>2.9369999999999999E-3</c:v>
                </c:pt>
                <c:pt idx="2250">
                  <c:v>2.9239999999999999E-3</c:v>
                </c:pt>
                <c:pt idx="2251">
                  <c:v>2.9139999999999999E-3</c:v>
                </c:pt>
                <c:pt idx="2252">
                  <c:v>2.905E-3</c:v>
                </c:pt>
                <c:pt idx="2253">
                  <c:v>2.898E-3</c:v>
                </c:pt>
                <c:pt idx="2254">
                  <c:v>2.892E-3</c:v>
                </c:pt>
                <c:pt idx="2255">
                  <c:v>2.8879999999999999E-3</c:v>
                </c:pt>
                <c:pt idx="2256">
                  <c:v>2.875E-3</c:v>
                </c:pt>
                <c:pt idx="2257">
                  <c:v>2.8630000000000001E-3</c:v>
                </c:pt>
                <c:pt idx="2258">
                  <c:v>2.8530000000000001E-3</c:v>
                </c:pt>
                <c:pt idx="2259">
                  <c:v>2.8449999999999999E-3</c:v>
                </c:pt>
                <c:pt idx="2260">
                  <c:v>2.8340000000000001E-3</c:v>
                </c:pt>
                <c:pt idx="2261">
                  <c:v>2.826E-3</c:v>
                </c:pt>
                <c:pt idx="2262">
                  <c:v>2.8059999999999999E-3</c:v>
                </c:pt>
                <c:pt idx="2263">
                  <c:v>2.7889999999999998E-3</c:v>
                </c:pt>
                <c:pt idx="2264">
                  <c:v>2.7729999999999999E-3</c:v>
                </c:pt>
                <c:pt idx="2265">
                  <c:v>2.7590000000000002E-3</c:v>
                </c:pt>
                <c:pt idx="2266">
                  <c:v>2.7460000000000002E-3</c:v>
                </c:pt>
                <c:pt idx="2267">
                  <c:v>2.7360000000000002E-3</c:v>
                </c:pt>
                <c:pt idx="2268">
                  <c:v>2.7139999999999998E-3</c:v>
                </c:pt>
                <c:pt idx="2269">
                  <c:v>2.6940000000000002E-3</c:v>
                </c:pt>
                <c:pt idx="2270">
                  <c:v>2.676E-3</c:v>
                </c:pt>
                <c:pt idx="2271">
                  <c:v>2.6589999999999999E-3</c:v>
                </c:pt>
                <c:pt idx="2272">
                  <c:v>2.6440000000000001E-3</c:v>
                </c:pt>
                <c:pt idx="2273">
                  <c:v>2.6310000000000001E-3</c:v>
                </c:pt>
                <c:pt idx="2274">
                  <c:v>2.6199999999999999E-3</c:v>
                </c:pt>
                <c:pt idx="2275">
                  <c:v>2.6099999999999999E-3</c:v>
                </c:pt>
                <c:pt idx="2276">
                  <c:v>2.6020000000000001E-3</c:v>
                </c:pt>
                <c:pt idx="2277">
                  <c:v>2.581E-3</c:v>
                </c:pt>
                <c:pt idx="2278">
                  <c:v>2.5609999999999999E-3</c:v>
                </c:pt>
                <c:pt idx="2279">
                  <c:v>2.5430000000000001E-3</c:v>
                </c:pt>
                <c:pt idx="2280">
                  <c:v>2.5279999999999999E-3</c:v>
                </c:pt>
                <c:pt idx="2281">
                  <c:v>2.513E-3</c:v>
                </c:pt>
                <c:pt idx="2282">
                  <c:v>2.5010000000000002E-3</c:v>
                </c:pt>
                <c:pt idx="2283">
                  <c:v>2.49E-3</c:v>
                </c:pt>
                <c:pt idx="2284">
                  <c:v>2.4810000000000001E-3</c:v>
                </c:pt>
                <c:pt idx="2285">
                  <c:v>2.4729999999999999E-3</c:v>
                </c:pt>
                <c:pt idx="2286">
                  <c:v>2.4680000000000001E-3</c:v>
                </c:pt>
                <c:pt idx="2287">
                  <c:v>2.464E-3</c:v>
                </c:pt>
                <c:pt idx="2288">
                  <c:v>2.4620000000000002E-3</c:v>
                </c:pt>
                <c:pt idx="2289">
                  <c:v>2.4610000000000001E-3</c:v>
                </c:pt>
                <c:pt idx="2290">
                  <c:v>2.4620000000000002E-3</c:v>
                </c:pt>
                <c:pt idx="2291">
                  <c:v>2.4650000000000002E-3</c:v>
                </c:pt>
                <c:pt idx="2292">
                  <c:v>2.47E-3</c:v>
                </c:pt>
                <c:pt idx="2293">
                  <c:v>2.4759999999999999E-3</c:v>
                </c:pt>
                <c:pt idx="2294">
                  <c:v>2.4840000000000001E-3</c:v>
                </c:pt>
                <c:pt idx="2295">
                  <c:v>2.4940000000000001E-3</c:v>
                </c:pt>
                <c:pt idx="2296">
                  <c:v>2.506E-3</c:v>
                </c:pt>
                <c:pt idx="2297">
                  <c:v>2.519E-3</c:v>
                </c:pt>
                <c:pt idx="2298">
                  <c:v>2.5339999999999998E-3</c:v>
                </c:pt>
                <c:pt idx="2299">
                  <c:v>2.5509999999999999E-3</c:v>
                </c:pt>
                <c:pt idx="2300">
                  <c:v>2.5690000000000001E-3</c:v>
                </c:pt>
                <c:pt idx="2301">
                  <c:v>2.5890000000000002E-3</c:v>
                </c:pt>
                <c:pt idx="2302">
                  <c:v>2.611E-3</c:v>
                </c:pt>
                <c:pt idx="2303">
                  <c:v>2.6350000000000002E-3</c:v>
                </c:pt>
                <c:pt idx="2304">
                  <c:v>2.66E-3</c:v>
                </c:pt>
                <c:pt idx="2305">
                  <c:v>2.6870000000000002E-3</c:v>
                </c:pt>
                <c:pt idx="2306">
                  <c:v>2.7160000000000001E-3</c:v>
                </c:pt>
                <c:pt idx="2307">
                  <c:v>2.7460000000000002E-3</c:v>
                </c:pt>
                <c:pt idx="2308">
                  <c:v>2.7780000000000001E-3</c:v>
                </c:pt>
                <c:pt idx="2309">
                  <c:v>2.8119999999999998E-3</c:v>
                </c:pt>
                <c:pt idx="2310">
                  <c:v>2.8479999999999998E-3</c:v>
                </c:pt>
                <c:pt idx="2311">
                  <c:v>2.885E-3</c:v>
                </c:pt>
                <c:pt idx="2312">
                  <c:v>2.8879999999999999E-3</c:v>
                </c:pt>
                <c:pt idx="2313">
                  <c:v>2.869E-3</c:v>
                </c:pt>
                <c:pt idx="2314">
                  <c:v>2.8509999999999998E-3</c:v>
                </c:pt>
                <c:pt idx="2315">
                  <c:v>2.8349999999999998E-3</c:v>
                </c:pt>
                <c:pt idx="2316">
                  <c:v>2.82E-3</c:v>
                </c:pt>
                <c:pt idx="2317">
                  <c:v>2.8029999999999999E-3</c:v>
                </c:pt>
                <c:pt idx="2318">
                  <c:v>2.7880000000000001E-3</c:v>
                </c:pt>
                <c:pt idx="2319">
                  <c:v>2.7750000000000001E-3</c:v>
                </c:pt>
                <c:pt idx="2320">
                  <c:v>2.7629999999999998E-3</c:v>
                </c:pt>
                <c:pt idx="2321">
                  <c:v>2.7529999999999998E-3</c:v>
                </c:pt>
                <c:pt idx="2322">
                  <c:v>2.7439999999999999E-3</c:v>
                </c:pt>
                <c:pt idx="2323">
                  <c:v>2.738E-3</c:v>
                </c:pt>
                <c:pt idx="2324">
                  <c:v>2.7230000000000002E-3</c:v>
                </c:pt>
                <c:pt idx="2325">
                  <c:v>2.7100000000000002E-3</c:v>
                </c:pt>
                <c:pt idx="2326">
                  <c:v>2.699E-3</c:v>
                </c:pt>
                <c:pt idx="2327">
                  <c:v>2.689E-3</c:v>
                </c:pt>
                <c:pt idx="2328">
                  <c:v>2.6819999999999999E-3</c:v>
                </c:pt>
                <c:pt idx="2329">
                  <c:v>2.676E-3</c:v>
                </c:pt>
                <c:pt idx="2330">
                  <c:v>2.6710000000000002E-3</c:v>
                </c:pt>
                <c:pt idx="2331">
                  <c:v>2.6570000000000001E-3</c:v>
                </c:pt>
                <c:pt idx="2332">
                  <c:v>2.6450000000000002E-3</c:v>
                </c:pt>
                <c:pt idx="2333">
                  <c:v>2.6340000000000001E-3</c:v>
                </c:pt>
                <c:pt idx="2334">
                  <c:v>2.6250000000000002E-3</c:v>
                </c:pt>
                <c:pt idx="2335">
                  <c:v>2.6180000000000001E-3</c:v>
                </c:pt>
                <c:pt idx="2336">
                  <c:v>2.6120000000000002E-3</c:v>
                </c:pt>
                <c:pt idx="2337">
                  <c:v>2.5839999999999999E-3</c:v>
                </c:pt>
                <c:pt idx="2338">
                  <c:v>2.5569999999999998E-3</c:v>
                </c:pt>
                <c:pt idx="2339">
                  <c:v>2.532E-3</c:v>
                </c:pt>
                <c:pt idx="2340">
                  <c:v>2.5079999999999998E-3</c:v>
                </c:pt>
                <c:pt idx="2341">
                  <c:v>2.4870000000000001E-3</c:v>
                </c:pt>
                <c:pt idx="2342">
                  <c:v>2.467E-3</c:v>
                </c:pt>
                <c:pt idx="2343">
                  <c:v>2.4489999999999998E-3</c:v>
                </c:pt>
                <c:pt idx="2344">
                  <c:v>2.4320000000000001E-3</c:v>
                </c:pt>
                <c:pt idx="2345">
                  <c:v>2.4169999999999999E-3</c:v>
                </c:pt>
                <c:pt idx="2346">
                  <c:v>2.4039999999999999E-3</c:v>
                </c:pt>
                <c:pt idx="2347">
                  <c:v>2.3930000000000002E-3</c:v>
                </c:pt>
                <c:pt idx="2348">
                  <c:v>2.3830000000000001E-3</c:v>
                </c:pt>
                <c:pt idx="2349">
                  <c:v>2.3749999999999999E-3</c:v>
                </c:pt>
                <c:pt idx="2350">
                  <c:v>2.369E-3</c:v>
                </c:pt>
                <c:pt idx="2351">
                  <c:v>2.3640000000000002E-3</c:v>
                </c:pt>
                <c:pt idx="2352">
                  <c:v>2.362E-3</c:v>
                </c:pt>
                <c:pt idx="2353">
                  <c:v>2.3609999999999998E-3</c:v>
                </c:pt>
                <c:pt idx="2354">
                  <c:v>2.3609999999999998E-3</c:v>
                </c:pt>
                <c:pt idx="2355">
                  <c:v>2.3640000000000002E-3</c:v>
                </c:pt>
                <c:pt idx="2356">
                  <c:v>2.3679999999999999E-3</c:v>
                </c:pt>
                <c:pt idx="2357">
                  <c:v>2.3739999999999998E-3</c:v>
                </c:pt>
                <c:pt idx="2358">
                  <c:v>2.3809999999999999E-3</c:v>
                </c:pt>
                <c:pt idx="2359">
                  <c:v>2.3909999999999999E-3</c:v>
                </c:pt>
                <c:pt idx="2360">
                  <c:v>2.4020000000000001E-3</c:v>
                </c:pt>
                <c:pt idx="2361">
                  <c:v>2.4139999999999999E-3</c:v>
                </c:pt>
                <c:pt idx="2362">
                  <c:v>2.4290000000000002E-3</c:v>
                </c:pt>
                <c:pt idx="2363">
                  <c:v>2.4450000000000001E-3</c:v>
                </c:pt>
                <c:pt idx="2364">
                  <c:v>2.4629999999999999E-3</c:v>
                </c:pt>
                <c:pt idx="2365">
                  <c:v>2.4819999999999998E-3</c:v>
                </c:pt>
                <c:pt idx="2366">
                  <c:v>2.5040000000000001E-3</c:v>
                </c:pt>
                <c:pt idx="2367">
                  <c:v>2.5270000000000002E-3</c:v>
                </c:pt>
                <c:pt idx="2368">
                  <c:v>2.5509999999999999E-3</c:v>
                </c:pt>
                <c:pt idx="2369">
                  <c:v>2.578E-3</c:v>
                </c:pt>
                <c:pt idx="2370">
                  <c:v>2.6059999999999998E-3</c:v>
                </c:pt>
                <c:pt idx="2371">
                  <c:v>2.6359999999999999E-3</c:v>
                </c:pt>
                <c:pt idx="2372">
                  <c:v>2.6679999999999998E-3</c:v>
                </c:pt>
                <c:pt idx="2373">
                  <c:v>2.7009999999999998E-3</c:v>
                </c:pt>
                <c:pt idx="2374">
                  <c:v>2.7360000000000002E-3</c:v>
                </c:pt>
                <c:pt idx="2375">
                  <c:v>2.7729999999999999E-3</c:v>
                </c:pt>
                <c:pt idx="2376">
                  <c:v>2.8110000000000001E-3</c:v>
                </c:pt>
                <c:pt idx="2377">
                  <c:v>2.8519999999999999E-3</c:v>
                </c:pt>
                <c:pt idx="2378">
                  <c:v>2.8939999999999999E-3</c:v>
                </c:pt>
                <c:pt idx="2379">
                  <c:v>2.9369999999999999E-3</c:v>
                </c:pt>
                <c:pt idx="2380">
                  <c:v>2.947E-3</c:v>
                </c:pt>
                <c:pt idx="2381">
                  <c:v>2.9390000000000002E-3</c:v>
                </c:pt>
                <c:pt idx="2382">
                  <c:v>2.928E-3</c:v>
                </c:pt>
                <c:pt idx="2383">
                  <c:v>2.918E-3</c:v>
                </c:pt>
                <c:pt idx="2384">
                  <c:v>2.9099999999999998E-3</c:v>
                </c:pt>
                <c:pt idx="2385">
                  <c:v>2.9039999999999999E-3</c:v>
                </c:pt>
                <c:pt idx="2386">
                  <c:v>2.8999999999999998E-3</c:v>
                </c:pt>
                <c:pt idx="2387">
                  <c:v>2.8869999999999998E-3</c:v>
                </c:pt>
                <c:pt idx="2388">
                  <c:v>2.8770000000000002E-3</c:v>
                </c:pt>
                <c:pt idx="2389">
                  <c:v>2.8670000000000002E-3</c:v>
                </c:pt>
                <c:pt idx="2390">
                  <c:v>2.8600000000000001E-3</c:v>
                </c:pt>
                <c:pt idx="2391">
                  <c:v>2.8549999999999999E-3</c:v>
                </c:pt>
                <c:pt idx="2392">
                  <c:v>2.8349999999999998E-3</c:v>
                </c:pt>
                <c:pt idx="2393">
                  <c:v>2.8180000000000002E-3</c:v>
                </c:pt>
                <c:pt idx="2394">
                  <c:v>2.8019999999999998E-3</c:v>
                </c:pt>
                <c:pt idx="2395">
                  <c:v>2.7880000000000001E-3</c:v>
                </c:pt>
                <c:pt idx="2396">
                  <c:v>2.7759999999999998E-3</c:v>
                </c:pt>
                <c:pt idx="2397">
                  <c:v>2.7650000000000001E-3</c:v>
                </c:pt>
                <c:pt idx="2398">
                  <c:v>2.7320000000000001E-3</c:v>
                </c:pt>
                <c:pt idx="2399">
                  <c:v>2.7000000000000001E-3</c:v>
                </c:pt>
                <c:pt idx="2400">
                  <c:v>2.6689999999999999E-3</c:v>
                </c:pt>
                <c:pt idx="2401">
                  <c:v>2.6410000000000001E-3</c:v>
                </c:pt>
                <c:pt idx="2402">
                  <c:v>2.614E-3</c:v>
                </c:pt>
                <c:pt idx="2403">
                  <c:v>2.5890000000000002E-3</c:v>
                </c:pt>
                <c:pt idx="2404">
                  <c:v>2.565E-3</c:v>
                </c:pt>
                <c:pt idx="2405">
                  <c:v>2.5439999999999998E-3</c:v>
                </c:pt>
                <c:pt idx="2406">
                  <c:v>2.5240000000000002E-3</c:v>
                </c:pt>
                <c:pt idx="2407">
                  <c:v>2.506E-3</c:v>
                </c:pt>
                <c:pt idx="2408">
                  <c:v>2.4889999999999999E-3</c:v>
                </c:pt>
                <c:pt idx="2409">
                  <c:v>2.4740000000000001E-3</c:v>
                </c:pt>
                <c:pt idx="2410">
                  <c:v>2.4610000000000001E-3</c:v>
                </c:pt>
                <c:pt idx="2411">
                  <c:v>2.4499999999999999E-3</c:v>
                </c:pt>
                <c:pt idx="2412">
                  <c:v>2.4399999999999999E-3</c:v>
                </c:pt>
                <c:pt idx="2413">
                  <c:v>2.4320000000000001E-3</c:v>
                </c:pt>
                <c:pt idx="2414">
                  <c:v>2.4260000000000002E-3</c:v>
                </c:pt>
                <c:pt idx="2415">
                  <c:v>2.4220000000000001E-3</c:v>
                </c:pt>
                <c:pt idx="2416">
                  <c:v>2.4190000000000001E-3</c:v>
                </c:pt>
                <c:pt idx="2417">
                  <c:v>2.418E-3</c:v>
                </c:pt>
                <c:pt idx="2418">
                  <c:v>2.418E-3</c:v>
                </c:pt>
                <c:pt idx="2419">
                  <c:v>2.421E-3</c:v>
                </c:pt>
                <c:pt idx="2420">
                  <c:v>2.4250000000000001E-3</c:v>
                </c:pt>
                <c:pt idx="2421">
                  <c:v>2.431E-3</c:v>
                </c:pt>
                <c:pt idx="2422">
                  <c:v>2.4380000000000001E-3</c:v>
                </c:pt>
                <c:pt idx="2423">
                  <c:v>2.4480000000000001E-3</c:v>
                </c:pt>
                <c:pt idx="2424">
                  <c:v>2.4589999999999998E-3</c:v>
                </c:pt>
                <c:pt idx="2425">
                  <c:v>2.4710000000000001E-3</c:v>
                </c:pt>
                <c:pt idx="2426">
                  <c:v>2.4859999999999999E-3</c:v>
                </c:pt>
                <c:pt idx="2427">
                  <c:v>2.5019999999999999E-3</c:v>
                </c:pt>
                <c:pt idx="2428">
                  <c:v>2.5200000000000001E-3</c:v>
                </c:pt>
                <c:pt idx="2429">
                  <c:v>2.539E-3</c:v>
                </c:pt>
                <c:pt idx="2430">
                  <c:v>2.5609999999999999E-3</c:v>
                </c:pt>
                <c:pt idx="2431">
                  <c:v>2.5839999999999999E-3</c:v>
                </c:pt>
                <c:pt idx="2432">
                  <c:v>2.6090000000000002E-3</c:v>
                </c:pt>
                <c:pt idx="2433">
                  <c:v>2.6350000000000002E-3</c:v>
                </c:pt>
                <c:pt idx="2434">
                  <c:v>2.663E-3</c:v>
                </c:pt>
                <c:pt idx="2435">
                  <c:v>2.6930000000000001E-3</c:v>
                </c:pt>
                <c:pt idx="2436">
                  <c:v>2.725E-3</c:v>
                </c:pt>
                <c:pt idx="2437">
                  <c:v>2.758E-3</c:v>
                </c:pt>
                <c:pt idx="2438">
                  <c:v>2.7929999999999999E-3</c:v>
                </c:pt>
                <c:pt idx="2439">
                  <c:v>2.8300000000000001E-3</c:v>
                </c:pt>
                <c:pt idx="2440">
                  <c:v>2.869E-3</c:v>
                </c:pt>
                <c:pt idx="2441">
                  <c:v>2.9090000000000001E-3</c:v>
                </c:pt>
                <c:pt idx="2442">
                  <c:v>2.9510000000000001E-3</c:v>
                </c:pt>
                <c:pt idx="2443">
                  <c:v>2.9949999999999998E-3</c:v>
                </c:pt>
                <c:pt idx="2444">
                  <c:v>3.0400000000000002E-3</c:v>
                </c:pt>
                <c:pt idx="2445">
                  <c:v>3.0869999999999999E-3</c:v>
                </c:pt>
                <c:pt idx="2446">
                  <c:v>3.1359999999999999E-3</c:v>
                </c:pt>
                <c:pt idx="2447">
                  <c:v>3.1870000000000002E-3</c:v>
                </c:pt>
                <c:pt idx="2448">
                  <c:v>3.2030000000000001E-3</c:v>
                </c:pt>
                <c:pt idx="2449">
                  <c:v>3.1830000000000001E-3</c:v>
                </c:pt>
                <c:pt idx="2450">
                  <c:v>3.1580000000000002E-3</c:v>
                </c:pt>
                <c:pt idx="2451">
                  <c:v>3.1340000000000001E-3</c:v>
                </c:pt>
                <c:pt idx="2452">
                  <c:v>3.1129999999999999E-3</c:v>
                </c:pt>
                <c:pt idx="2453">
                  <c:v>3.0929999999999998E-3</c:v>
                </c:pt>
                <c:pt idx="2454">
                  <c:v>3.058E-3</c:v>
                </c:pt>
                <c:pt idx="2455">
                  <c:v>3.026E-3</c:v>
                </c:pt>
                <c:pt idx="2456">
                  <c:v>2.9949999999999998E-3</c:v>
                </c:pt>
                <c:pt idx="2457">
                  <c:v>2.9659999999999999E-3</c:v>
                </c:pt>
                <c:pt idx="2458">
                  <c:v>2.9380000000000001E-3</c:v>
                </c:pt>
                <c:pt idx="2459">
                  <c:v>2.9120000000000001E-3</c:v>
                </c:pt>
                <c:pt idx="2460">
                  <c:v>2.8879999999999999E-3</c:v>
                </c:pt>
                <c:pt idx="2461">
                  <c:v>2.8419999999999999E-3</c:v>
                </c:pt>
                <c:pt idx="2462">
                  <c:v>2.7980000000000001E-3</c:v>
                </c:pt>
                <c:pt idx="2463">
                  <c:v>2.7550000000000001E-3</c:v>
                </c:pt>
                <c:pt idx="2464">
                  <c:v>2.715E-3</c:v>
                </c:pt>
                <c:pt idx="2465">
                  <c:v>2.6749999999999999E-3</c:v>
                </c:pt>
                <c:pt idx="2466">
                  <c:v>2.6380000000000002E-3</c:v>
                </c:pt>
                <c:pt idx="2467">
                  <c:v>2.6020000000000001E-3</c:v>
                </c:pt>
                <c:pt idx="2468">
                  <c:v>2.568E-3</c:v>
                </c:pt>
                <c:pt idx="2469">
                  <c:v>2.5360000000000001E-3</c:v>
                </c:pt>
                <c:pt idx="2470">
                  <c:v>2.506E-3</c:v>
                </c:pt>
                <c:pt idx="2471">
                  <c:v>2.477E-3</c:v>
                </c:pt>
                <c:pt idx="2472">
                  <c:v>2.4499999999999999E-3</c:v>
                </c:pt>
                <c:pt idx="2473">
                  <c:v>2.4250000000000001E-3</c:v>
                </c:pt>
                <c:pt idx="2474">
                  <c:v>2.4009999999999999E-3</c:v>
                </c:pt>
                <c:pt idx="2475">
                  <c:v>2.379E-3</c:v>
                </c:pt>
                <c:pt idx="2476">
                  <c:v>2.359E-3</c:v>
                </c:pt>
                <c:pt idx="2477">
                  <c:v>2.3400000000000001E-3</c:v>
                </c:pt>
                <c:pt idx="2478">
                  <c:v>2.3240000000000001E-3</c:v>
                </c:pt>
                <c:pt idx="2479">
                  <c:v>2.3089999999999999E-3</c:v>
                </c:pt>
                <c:pt idx="2480">
                  <c:v>2.2950000000000002E-3</c:v>
                </c:pt>
                <c:pt idx="2481">
                  <c:v>2.284E-3</c:v>
                </c:pt>
                <c:pt idx="2482">
                  <c:v>2.274E-3</c:v>
                </c:pt>
                <c:pt idx="2483">
                  <c:v>2.2659999999999998E-3</c:v>
                </c:pt>
                <c:pt idx="2484">
                  <c:v>2.2590000000000002E-3</c:v>
                </c:pt>
                <c:pt idx="2485">
                  <c:v>2.2550000000000001E-3</c:v>
                </c:pt>
                <c:pt idx="2486">
                  <c:v>2.2520000000000001E-3</c:v>
                </c:pt>
                <c:pt idx="2487">
                  <c:v>2.2499999999999998E-3</c:v>
                </c:pt>
                <c:pt idx="2488">
                  <c:v>2.251E-3</c:v>
                </c:pt>
                <c:pt idx="2489">
                  <c:v>2.2529999999999998E-3</c:v>
                </c:pt>
                <c:pt idx="2490">
                  <c:v>2.2569999999999999E-3</c:v>
                </c:pt>
                <c:pt idx="2491">
                  <c:v>2.2629999999999998E-3</c:v>
                </c:pt>
                <c:pt idx="2492">
                  <c:v>2.2699999999999999E-3</c:v>
                </c:pt>
                <c:pt idx="2493">
                  <c:v>2.2790000000000002E-3</c:v>
                </c:pt>
                <c:pt idx="2494">
                  <c:v>2.2899999999999999E-3</c:v>
                </c:pt>
                <c:pt idx="2495">
                  <c:v>2.3019999999999998E-3</c:v>
                </c:pt>
                <c:pt idx="2496">
                  <c:v>2.3159999999999999E-3</c:v>
                </c:pt>
                <c:pt idx="2497">
                  <c:v>2.3319999999999999E-3</c:v>
                </c:pt>
                <c:pt idx="2498">
                  <c:v>2.3500000000000001E-3</c:v>
                </c:pt>
                <c:pt idx="2499">
                  <c:v>2.369E-3</c:v>
                </c:pt>
                <c:pt idx="2500">
                  <c:v>2.3909999999999999E-3</c:v>
                </c:pt>
                <c:pt idx="2501">
                  <c:v>2.4130000000000002E-3</c:v>
                </c:pt>
                <c:pt idx="2502">
                  <c:v>2.4380000000000001E-3</c:v>
                </c:pt>
                <c:pt idx="2503">
                  <c:v>2.464E-3</c:v>
                </c:pt>
                <c:pt idx="2504">
                  <c:v>2.4919999999999999E-3</c:v>
                </c:pt>
                <c:pt idx="2505">
                  <c:v>2.5219999999999999E-3</c:v>
                </c:pt>
                <c:pt idx="2506">
                  <c:v>2.5530000000000001E-3</c:v>
                </c:pt>
                <c:pt idx="2507">
                  <c:v>2.5860000000000002E-3</c:v>
                </c:pt>
                <c:pt idx="2508">
                  <c:v>2.6210000000000001E-3</c:v>
                </c:pt>
                <c:pt idx="2509">
                  <c:v>2.6580000000000002E-3</c:v>
                </c:pt>
                <c:pt idx="2510">
                  <c:v>2.696E-3</c:v>
                </c:pt>
                <c:pt idx="2511">
                  <c:v>2.7360000000000002E-3</c:v>
                </c:pt>
                <c:pt idx="2512">
                  <c:v>2.7780000000000001E-3</c:v>
                </c:pt>
                <c:pt idx="2513">
                  <c:v>2.8210000000000002E-3</c:v>
                </c:pt>
                <c:pt idx="2514">
                  <c:v>2.8670000000000002E-3</c:v>
                </c:pt>
                <c:pt idx="2515">
                  <c:v>2.9139999999999999E-3</c:v>
                </c:pt>
                <c:pt idx="2516">
                  <c:v>2.9350000000000001E-3</c:v>
                </c:pt>
                <c:pt idx="2517">
                  <c:v>2.8879999999999999E-3</c:v>
                </c:pt>
                <c:pt idx="2518">
                  <c:v>2.8419999999999999E-3</c:v>
                </c:pt>
                <c:pt idx="2519">
                  <c:v>2.797E-3</c:v>
                </c:pt>
                <c:pt idx="2520">
                  <c:v>2.7539999999999999E-3</c:v>
                </c:pt>
                <c:pt idx="2521">
                  <c:v>2.7130000000000001E-3</c:v>
                </c:pt>
                <c:pt idx="2522">
                  <c:v>2.673E-3</c:v>
                </c:pt>
                <c:pt idx="2523">
                  <c:v>2.6350000000000002E-3</c:v>
                </c:pt>
                <c:pt idx="2524">
                  <c:v>2.5990000000000002E-3</c:v>
                </c:pt>
                <c:pt idx="2525">
                  <c:v>2.5639999999999999E-3</c:v>
                </c:pt>
                <c:pt idx="2526">
                  <c:v>2.532E-3</c:v>
                </c:pt>
                <c:pt idx="2527">
                  <c:v>2.5010000000000002E-3</c:v>
                </c:pt>
                <c:pt idx="2528">
                  <c:v>2.4710000000000001E-3</c:v>
                </c:pt>
                <c:pt idx="2529">
                  <c:v>2.444E-3</c:v>
                </c:pt>
                <c:pt idx="2530">
                  <c:v>2.418E-3</c:v>
                </c:pt>
                <c:pt idx="2531">
                  <c:v>2.3939999999999999E-3</c:v>
                </c:pt>
                <c:pt idx="2532">
                  <c:v>2.3709999999999998E-3</c:v>
                </c:pt>
                <c:pt idx="2533">
                  <c:v>2.3509999999999998E-3</c:v>
                </c:pt>
                <c:pt idx="2534">
                  <c:v>2.3319999999999999E-3</c:v>
                </c:pt>
                <c:pt idx="2535">
                  <c:v>2.3140000000000001E-3</c:v>
                </c:pt>
                <c:pt idx="2536">
                  <c:v>2.2989999999999998E-3</c:v>
                </c:pt>
                <c:pt idx="2537">
                  <c:v>2.2850000000000001E-3</c:v>
                </c:pt>
                <c:pt idx="2538">
                  <c:v>2.2729999999999998E-3</c:v>
                </c:pt>
                <c:pt idx="2539">
                  <c:v>2.2629999999999998E-3</c:v>
                </c:pt>
                <c:pt idx="2540">
                  <c:v>2.2539999999999999E-3</c:v>
                </c:pt>
                <c:pt idx="2541">
                  <c:v>2.2469999999999999E-3</c:v>
                </c:pt>
                <c:pt idx="2542">
                  <c:v>2.2420000000000001E-3</c:v>
                </c:pt>
                <c:pt idx="2543">
                  <c:v>2.238E-3</c:v>
                </c:pt>
                <c:pt idx="2544">
                  <c:v>2.2360000000000001E-3</c:v>
                </c:pt>
                <c:pt idx="2545">
                  <c:v>2.2360000000000001E-3</c:v>
                </c:pt>
                <c:pt idx="2546">
                  <c:v>2.238E-3</c:v>
                </c:pt>
                <c:pt idx="2547">
                  <c:v>2.2409999999999999E-3</c:v>
                </c:pt>
                <c:pt idx="2548">
                  <c:v>2.2469999999999999E-3</c:v>
                </c:pt>
                <c:pt idx="2549">
                  <c:v>2.2529999999999998E-3</c:v>
                </c:pt>
                <c:pt idx="2550">
                  <c:v>2.2439999999999999E-3</c:v>
                </c:pt>
                <c:pt idx="2551">
                  <c:v>2.2360000000000001E-3</c:v>
                </c:pt>
                <c:pt idx="2552">
                  <c:v>2.2290000000000001E-3</c:v>
                </c:pt>
                <c:pt idx="2553">
                  <c:v>2.225E-3</c:v>
                </c:pt>
                <c:pt idx="2554">
                  <c:v>2.222E-3</c:v>
                </c:pt>
                <c:pt idx="2555">
                  <c:v>2.2209999999999999E-3</c:v>
                </c:pt>
                <c:pt idx="2556">
                  <c:v>2.2209999999999999E-3</c:v>
                </c:pt>
                <c:pt idx="2557">
                  <c:v>2.2239999999999998E-3</c:v>
                </c:pt>
                <c:pt idx="2558">
                  <c:v>2.2279999999999999E-3</c:v>
                </c:pt>
                <c:pt idx="2559">
                  <c:v>2.2339999999999999E-3</c:v>
                </c:pt>
                <c:pt idx="2560">
                  <c:v>2.2409999999999999E-3</c:v>
                </c:pt>
                <c:pt idx="2561">
                  <c:v>2.2499999999999998E-3</c:v>
                </c:pt>
                <c:pt idx="2562">
                  <c:v>2.261E-3</c:v>
                </c:pt>
                <c:pt idx="2563">
                  <c:v>2.274E-3</c:v>
                </c:pt>
                <c:pt idx="2564">
                  <c:v>2.2880000000000001E-3</c:v>
                </c:pt>
                <c:pt idx="2565">
                  <c:v>2.3040000000000001E-3</c:v>
                </c:pt>
                <c:pt idx="2566">
                  <c:v>2.3219999999999998E-3</c:v>
                </c:pt>
                <c:pt idx="2567">
                  <c:v>2.3419999999999999E-3</c:v>
                </c:pt>
                <c:pt idx="2568">
                  <c:v>2.3630000000000001E-3</c:v>
                </c:pt>
                <c:pt idx="2569">
                  <c:v>2.3860000000000001E-3</c:v>
                </c:pt>
                <c:pt idx="2570">
                  <c:v>2.4109999999999999E-3</c:v>
                </c:pt>
                <c:pt idx="2571">
                  <c:v>2.4369999999999999E-3</c:v>
                </c:pt>
                <c:pt idx="2572">
                  <c:v>2.4650000000000002E-3</c:v>
                </c:pt>
                <c:pt idx="2573">
                  <c:v>2.4949999999999998E-3</c:v>
                </c:pt>
                <c:pt idx="2574">
                  <c:v>2.5270000000000002E-3</c:v>
                </c:pt>
                <c:pt idx="2575">
                  <c:v>2.5600000000000002E-3</c:v>
                </c:pt>
                <c:pt idx="2576">
                  <c:v>2.5950000000000001E-3</c:v>
                </c:pt>
                <c:pt idx="2577">
                  <c:v>2.6319999999999998E-3</c:v>
                </c:pt>
                <c:pt idx="2578">
                  <c:v>2.6700000000000001E-3</c:v>
                </c:pt>
                <c:pt idx="2579">
                  <c:v>2.7100000000000002E-3</c:v>
                </c:pt>
                <c:pt idx="2580">
                  <c:v>2.7520000000000001E-3</c:v>
                </c:pt>
                <c:pt idx="2581">
                  <c:v>2.7959999999999999E-3</c:v>
                </c:pt>
                <c:pt idx="2582">
                  <c:v>2.8410000000000002E-3</c:v>
                </c:pt>
                <c:pt idx="2583">
                  <c:v>2.8879999999999999E-3</c:v>
                </c:pt>
                <c:pt idx="2584">
                  <c:v>2.9369999999999999E-3</c:v>
                </c:pt>
                <c:pt idx="2585">
                  <c:v>2.8879999999999999E-3</c:v>
                </c:pt>
                <c:pt idx="2586">
                  <c:v>2.8310000000000002E-3</c:v>
                </c:pt>
                <c:pt idx="2587">
                  <c:v>2.7759999999999998E-3</c:v>
                </c:pt>
                <c:pt idx="2588">
                  <c:v>2.7230000000000002E-3</c:v>
                </c:pt>
                <c:pt idx="2589">
                  <c:v>2.6710000000000002E-3</c:v>
                </c:pt>
                <c:pt idx="2590">
                  <c:v>2.6220000000000002E-3</c:v>
                </c:pt>
                <c:pt idx="2591">
                  <c:v>2.5730000000000002E-3</c:v>
                </c:pt>
                <c:pt idx="2592">
                  <c:v>2.5270000000000002E-3</c:v>
                </c:pt>
                <c:pt idx="2593">
                  <c:v>2.4819999999999998E-3</c:v>
                </c:pt>
                <c:pt idx="2594">
                  <c:v>2.4390000000000002E-3</c:v>
                </c:pt>
                <c:pt idx="2595">
                  <c:v>2.398E-3</c:v>
                </c:pt>
                <c:pt idx="2596">
                  <c:v>2.3579999999999999E-3</c:v>
                </c:pt>
                <c:pt idx="2597">
                  <c:v>2.32E-3</c:v>
                </c:pt>
                <c:pt idx="2598">
                  <c:v>2.284E-3</c:v>
                </c:pt>
                <c:pt idx="2599">
                  <c:v>2.2499999999999998E-3</c:v>
                </c:pt>
                <c:pt idx="2600">
                  <c:v>2.2169999999999998E-3</c:v>
                </c:pt>
                <c:pt idx="2601">
                  <c:v>2.186E-3</c:v>
                </c:pt>
                <c:pt idx="2602">
                  <c:v>2.1570000000000001E-3</c:v>
                </c:pt>
                <c:pt idx="2603">
                  <c:v>2.1299999999999999E-3</c:v>
                </c:pt>
                <c:pt idx="2604">
                  <c:v>2.104E-3</c:v>
                </c:pt>
                <c:pt idx="2605">
                  <c:v>2.0799999999999998E-3</c:v>
                </c:pt>
                <c:pt idx="2606">
                  <c:v>2.0569999999999998E-3</c:v>
                </c:pt>
                <c:pt idx="2607">
                  <c:v>2.0370000000000002E-3</c:v>
                </c:pt>
                <c:pt idx="2608">
                  <c:v>2.0179999999999998E-3</c:v>
                </c:pt>
                <c:pt idx="2609">
                  <c:v>2.0010000000000002E-3</c:v>
                </c:pt>
                <c:pt idx="2610">
                  <c:v>1.9849999999999998E-3</c:v>
                </c:pt>
                <c:pt idx="2611">
                  <c:v>1.9710000000000001E-3</c:v>
                </c:pt>
                <c:pt idx="2612">
                  <c:v>1.9589999999999998E-3</c:v>
                </c:pt>
                <c:pt idx="2613">
                  <c:v>1.949E-3</c:v>
                </c:pt>
                <c:pt idx="2614">
                  <c:v>1.9400000000000001E-3</c:v>
                </c:pt>
                <c:pt idx="2615">
                  <c:v>1.933E-3</c:v>
                </c:pt>
                <c:pt idx="2616">
                  <c:v>1.928E-3</c:v>
                </c:pt>
                <c:pt idx="2617">
                  <c:v>1.9250000000000001E-3</c:v>
                </c:pt>
                <c:pt idx="2618">
                  <c:v>1.923E-3</c:v>
                </c:pt>
                <c:pt idx="2619">
                  <c:v>1.923E-3</c:v>
                </c:pt>
                <c:pt idx="2620">
                  <c:v>1.9250000000000001E-3</c:v>
                </c:pt>
                <c:pt idx="2621">
                  <c:v>1.928E-3</c:v>
                </c:pt>
                <c:pt idx="2622">
                  <c:v>1.933E-3</c:v>
                </c:pt>
                <c:pt idx="2623">
                  <c:v>1.9400000000000001E-3</c:v>
                </c:pt>
                <c:pt idx="2624">
                  <c:v>1.949E-3</c:v>
                </c:pt>
                <c:pt idx="2625">
                  <c:v>1.9589999999999998E-3</c:v>
                </c:pt>
                <c:pt idx="2626">
                  <c:v>1.9710000000000001E-3</c:v>
                </c:pt>
                <c:pt idx="2627">
                  <c:v>1.9849999999999998E-3</c:v>
                </c:pt>
                <c:pt idx="2628">
                  <c:v>2.0010000000000002E-3</c:v>
                </c:pt>
                <c:pt idx="2629">
                  <c:v>2.0179999999999998E-3</c:v>
                </c:pt>
                <c:pt idx="2630">
                  <c:v>2.0370000000000002E-3</c:v>
                </c:pt>
                <c:pt idx="2631">
                  <c:v>2.0569999999999998E-3</c:v>
                </c:pt>
                <c:pt idx="2632">
                  <c:v>2.0799999999999998E-3</c:v>
                </c:pt>
                <c:pt idx="2633">
                  <c:v>2.104E-3</c:v>
                </c:pt>
                <c:pt idx="2634">
                  <c:v>2.1299999999999999E-3</c:v>
                </c:pt>
                <c:pt idx="2635">
                  <c:v>2.1570000000000001E-3</c:v>
                </c:pt>
                <c:pt idx="2636">
                  <c:v>2.186E-3</c:v>
                </c:pt>
                <c:pt idx="2637">
                  <c:v>2.2169999999999998E-3</c:v>
                </c:pt>
                <c:pt idx="2638">
                  <c:v>2.2499999999999998E-3</c:v>
                </c:pt>
                <c:pt idx="2639">
                  <c:v>2.284E-3</c:v>
                </c:pt>
                <c:pt idx="2640">
                  <c:v>2.32E-3</c:v>
                </c:pt>
                <c:pt idx="2641">
                  <c:v>2.3579999999999999E-3</c:v>
                </c:pt>
                <c:pt idx="2642">
                  <c:v>2.398E-3</c:v>
                </c:pt>
                <c:pt idx="2643">
                  <c:v>2.4390000000000002E-3</c:v>
                </c:pt>
                <c:pt idx="2644">
                  <c:v>2.4819999999999998E-3</c:v>
                </c:pt>
                <c:pt idx="2645">
                  <c:v>2.5270000000000002E-3</c:v>
                </c:pt>
                <c:pt idx="2646">
                  <c:v>2.5730000000000002E-3</c:v>
                </c:pt>
                <c:pt idx="2647">
                  <c:v>2.6220000000000002E-3</c:v>
                </c:pt>
                <c:pt idx="2648">
                  <c:v>2.6710000000000002E-3</c:v>
                </c:pt>
                <c:pt idx="2649">
                  <c:v>2.7230000000000002E-3</c:v>
                </c:pt>
                <c:pt idx="2650">
                  <c:v>2.7759999999999998E-3</c:v>
                </c:pt>
                <c:pt idx="2651">
                  <c:v>2.8310000000000002E-3</c:v>
                </c:pt>
                <c:pt idx="2652">
                  <c:v>2.8879999999999999E-3</c:v>
                </c:pt>
                <c:pt idx="2653">
                  <c:v>2.8509999999999998E-3</c:v>
                </c:pt>
                <c:pt idx="2654">
                  <c:v>2.8159999999999999E-3</c:v>
                </c:pt>
                <c:pt idx="2655">
                  <c:v>2.7829999999999999E-3</c:v>
                </c:pt>
                <c:pt idx="2656">
                  <c:v>2.7520000000000001E-3</c:v>
                </c:pt>
                <c:pt idx="2657">
                  <c:v>2.722E-3</c:v>
                </c:pt>
                <c:pt idx="2658">
                  <c:v>2.6940000000000002E-3</c:v>
                </c:pt>
                <c:pt idx="2659">
                  <c:v>2.6670000000000001E-3</c:v>
                </c:pt>
                <c:pt idx="2660">
                  <c:v>2.643E-3</c:v>
                </c:pt>
                <c:pt idx="2661">
                  <c:v>2.6199999999999999E-3</c:v>
                </c:pt>
                <c:pt idx="2662">
                  <c:v>2.598E-3</c:v>
                </c:pt>
                <c:pt idx="2663">
                  <c:v>2.5790000000000001E-3</c:v>
                </c:pt>
                <c:pt idx="2664">
                  <c:v>2.5609999999999999E-3</c:v>
                </c:pt>
                <c:pt idx="2665">
                  <c:v>2.545E-3</c:v>
                </c:pt>
                <c:pt idx="2666">
                  <c:v>2.5309999999999998E-3</c:v>
                </c:pt>
                <c:pt idx="2667">
                  <c:v>2.5179999999999998E-3</c:v>
                </c:pt>
                <c:pt idx="2668">
                  <c:v>2.5070000000000001E-3</c:v>
                </c:pt>
                <c:pt idx="2669">
                  <c:v>2.4979999999999998E-3</c:v>
                </c:pt>
                <c:pt idx="2670">
                  <c:v>2.4910000000000002E-3</c:v>
                </c:pt>
                <c:pt idx="2671">
                  <c:v>2.4849999999999998E-3</c:v>
                </c:pt>
                <c:pt idx="2672">
                  <c:v>2.4810000000000001E-3</c:v>
                </c:pt>
                <c:pt idx="2673">
                  <c:v>2.4789999999999999E-3</c:v>
                </c:pt>
                <c:pt idx="2674">
                  <c:v>2.4780000000000002E-3</c:v>
                </c:pt>
                <c:pt idx="2675">
                  <c:v>2.4789999999999999E-3</c:v>
                </c:pt>
                <c:pt idx="2676">
                  <c:v>2.4819999999999998E-3</c:v>
                </c:pt>
                <c:pt idx="2677">
                  <c:v>2.4859999999999999E-3</c:v>
                </c:pt>
                <c:pt idx="2678">
                  <c:v>2.493E-3</c:v>
                </c:pt>
                <c:pt idx="2679">
                  <c:v>2.5010000000000002E-3</c:v>
                </c:pt>
                <c:pt idx="2680">
                  <c:v>2.5110000000000002E-3</c:v>
                </c:pt>
                <c:pt idx="2681">
                  <c:v>2.5219999999999999E-3</c:v>
                </c:pt>
                <c:pt idx="2682">
                  <c:v>2.5349999999999999E-3</c:v>
                </c:pt>
                <c:pt idx="2683">
                  <c:v>2.5500000000000002E-3</c:v>
                </c:pt>
                <c:pt idx="2684">
                  <c:v>2.5669999999999998E-3</c:v>
                </c:pt>
                <c:pt idx="2685">
                  <c:v>2.8739999999999998E-3</c:v>
                </c:pt>
                <c:pt idx="2686">
                  <c:v>2.6830000000000001E-3</c:v>
                </c:pt>
                <c:pt idx="2687">
                  <c:v>2.176E-3</c:v>
                </c:pt>
                <c:pt idx="2688">
                  <c:v>1.7099999999999999E-3</c:v>
                </c:pt>
                <c:pt idx="2689">
                  <c:v>1.6429999999999999E-3</c:v>
                </c:pt>
                <c:pt idx="2690">
                  <c:v>1.358E-3</c:v>
                </c:pt>
                <c:pt idx="2691">
                  <c:v>1.861E-3</c:v>
                </c:pt>
                <c:pt idx="2692">
                  <c:v>2.8809999999999999E-3</c:v>
                </c:pt>
                <c:pt idx="2693">
                  <c:v>3.787E-3</c:v>
                </c:pt>
                <c:pt idx="2694">
                  <c:v>4.052E-3</c:v>
                </c:pt>
                <c:pt idx="2695">
                  <c:v>3.7030000000000001E-3</c:v>
                </c:pt>
                <c:pt idx="2696">
                  <c:v>3.1110000000000001E-3</c:v>
                </c:pt>
                <c:pt idx="2697">
                  <c:v>2.6020000000000001E-3</c:v>
                </c:pt>
                <c:pt idx="2698">
                  <c:v>2.4849999999999998E-3</c:v>
                </c:pt>
                <c:pt idx="2699">
                  <c:v>3.009E-3</c:v>
                </c:pt>
                <c:pt idx="2700">
                  <c:v>4.0879999999999996E-3</c:v>
                </c:pt>
                <c:pt idx="2701">
                  <c:v>5.3489999999999996E-3</c:v>
                </c:pt>
                <c:pt idx="2702">
                  <c:v>6.476E-3</c:v>
                </c:pt>
                <c:pt idx="2703">
                  <c:v>7.4879999999999999E-3</c:v>
                </c:pt>
                <c:pt idx="2704">
                  <c:v>8.6829999999999997E-3</c:v>
                </c:pt>
                <c:pt idx="2705">
                  <c:v>1.0241E-2</c:v>
                </c:pt>
                <c:pt idx="2706">
                  <c:v>1.1906E-2</c:v>
                </c:pt>
                <c:pt idx="2707">
                  <c:v>1.3077E-2</c:v>
                </c:pt>
                <c:pt idx="2708">
                  <c:v>1.3384999999999999E-2</c:v>
                </c:pt>
                <c:pt idx="2709">
                  <c:v>1.3079E-2</c:v>
                </c:pt>
                <c:pt idx="2710">
                  <c:v>1.2692E-2</c:v>
                </c:pt>
                <c:pt idx="2711">
                  <c:v>1.2489E-2</c:v>
                </c:pt>
                <c:pt idx="2712">
                  <c:v>1.2175999999999999E-2</c:v>
                </c:pt>
                <c:pt idx="2713">
                  <c:v>1.1435000000000001E-2</c:v>
                </c:pt>
                <c:pt idx="2714">
                  <c:v>1.0409E-2</c:v>
                </c:pt>
                <c:pt idx="2715">
                  <c:v>9.4109999999999992E-3</c:v>
                </c:pt>
                <c:pt idx="2716">
                  <c:v>8.5710000000000005E-3</c:v>
                </c:pt>
                <c:pt idx="2717">
                  <c:v>7.7400000000000004E-3</c:v>
                </c:pt>
                <c:pt idx="2718">
                  <c:v>6.7120000000000001E-3</c:v>
                </c:pt>
                <c:pt idx="2719">
                  <c:v>5.6540000000000002E-3</c:v>
                </c:pt>
                <c:pt idx="2720">
                  <c:v>4.9420000000000002E-3</c:v>
                </c:pt>
                <c:pt idx="2721">
                  <c:v>4.1729999999999996E-3</c:v>
                </c:pt>
                <c:pt idx="2722">
                  <c:v>3.718E-3</c:v>
                </c:pt>
                <c:pt idx="2723">
                  <c:v>3.4359999999999998E-3</c:v>
                </c:pt>
                <c:pt idx="2724">
                  <c:v>3.1979999999999999E-3</c:v>
                </c:pt>
                <c:pt idx="2725">
                  <c:v>3.0590000000000001E-3</c:v>
                </c:pt>
                <c:pt idx="2726">
                  <c:v>2.9719999999999998E-3</c:v>
                </c:pt>
                <c:pt idx="2727">
                  <c:v>2.8879999999999999E-3</c:v>
                </c:pt>
                <c:pt idx="2728">
                  <c:v>2.797E-3</c:v>
                </c:pt>
                <c:pt idx="2729">
                  <c:v>3.2009999999999999E-3</c:v>
                </c:pt>
                <c:pt idx="2730">
                  <c:v>4.2709999999999996E-3</c:v>
                </c:pt>
                <c:pt idx="2731">
                  <c:v>6.0559999999999998E-3</c:v>
                </c:pt>
                <c:pt idx="2732">
                  <c:v>8.5640000000000004E-3</c:v>
                </c:pt>
                <c:pt idx="2733">
                  <c:v>1.1556E-2</c:v>
                </c:pt>
                <c:pt idx="2734">
                  <c:v>1.4571000000000001E-2</c:v>
                </c:pt>
                <c:pt idx="2735">
                  <c:v>1.7337000000000002E-2</c:v>
                </c:pt>
                <c:pt idx="2736">
                  <c:v>1.9969000000000001E-2</c:v>
                </c:pt>
                <c:pt idx="2737">
                  <c:v>2.3171000000000001E-2</c:v>
                </c:pt>
                <c:pt idx="2738">
                  <c:v>2.7890000000000002E-2</c:v>
                </c:pt>
                <c:pt idx="2739">
                  <c:v>3.4648999999999999E-2</c:v>
                </c:pt>
                <c:pt idx="2740">
                  <c:v>4.3213000000000001E-2</c:v>
                </c:pt>
                <c:pt idx="2741">
                  <c:v>5.2634E-2</c:v>
                </c:pt>
                <c:pt idx="2742">
                  <c:v>6.2220999999999999E-2</c:v>
                </c:pt>
                <c:pt idx="2743">
                  <c:v>7.2326000000000001E-2</c:v>
                </c:pt>
                <c:pt idx="2744">
                  <c:v>8.3488000000000007E-2</c:v>
                </c:pt>
                <c:pt idx="2745">
                  <c:v>9.5685999999999993E-2</c:v>
                </c:pt>
                <c:pt idx="2746">
                  <c:v>0.108641</c:v>
                </c:pt>
                <c:pt idx="2747">
                  <c:v>0.12225</c:v>
                </c:pt>
                <c:pt idx="2748">
                  <c:v>0.13653999999999999</c:v>
                </c:pt>
                <c:pt idx="2749">
                  <c:v>0.151452</c:v>
                </c:pt>
                <c:pt idx="2750">
                  <c:v>0.16681199999999999</c:v>
                </c:pt>
                <c:pt idx="2751">
                  <c:v>0.18246100000000001</c:v>
                </c:pt>
                <c:pt idx="2752">
                  <c:v>0.19814599999999999</c:v>
                </c:pt>
                <c:pt idx="2753">
                  <c:v>0.21332599999999999</c:v>
                </c:pt>
                <c:pt idx="2754">
                  <c:v>0.227632</c:v>
                </c:pt>
                <c:pt idx="2755">
                  <c:v>0.24102599999999999</c:v>
                </c:pt>
                <c:pt idx="2756">
                  <c:v>0.25342799999999999</c:v>
                </c:pt>
                <c:pt idx="2757">
                  <c:v>0.264511</c:v>
                </c:pt>
                <c:pt idx="2758">
                  <c:v>0.27394000000000002</c:v>
                </c:pt>
                <c:pt idx="2759">
                  <c:v>0.28178999999999998</c:v>
                </c:pt>
                <c:pt idx="2760">
                  <c:v>0.28829900000000003</c:v>
                </c:pt>
                <c:pt idx="2761">
                  <c:v>0.29354999999999998</c:v>
                </c:pt>
                <c:pt idx="2762">
                  <c:v>0.29752400000000001</c:v>
                </c:pt>
                <c:pt idx="2763">
                  <c:v>0.30008200000000002</c:v>
                </c:pt>
                <c:pt idx="2764">
                  <c:v>0.30090899999999998</c:v>
                </c:pt>
                <c:pt idx="2765">
                  <c:v>0.29942800000000003</c:v>
                </c:pt>
                <c:pt idx="2766">
                  <c:v>0.29491299999999998</c:v>
                </c:pt>
                <c:pt idx="2767">
                  <c:v>0.287545</c:v>
                </c:pt>
                <c:pt idx="2768">
                  <c:v>0.27808699999999997</c:v>
                </c:pt>
                <c:pt idx="2769">
                  <c:v>0.26722899999999999</c:v>
                </c:pt>
                <c:pt idx="2770">
                  <c:v>0.25564100000000001</c:v>
                </c:pt>
                <c:pt idx="2771">
                  <c:v>0.24379400000000001</c:v>
                </c:pt>
                <c:pt idx="2772">
                  <c:v>0.231878</c:v>
                </c:pt>
                <c:pt idx="2773">
                  <c:v>0.22014800000000001</c:v>
                </c:pt>
                <c:pt idx="2774">
                  <c:v>0.208845</c:v>
                </c:pt>
                <c:pt idx="2775">
                  <c:v>0.197908</c:v>
                </c:pt>
                <c:pt idx="2776">
                  <c:v>0.187165</c:v>
                </c:pt>
                <c:pt idx="2777">
                  <c:v>0.17687900000000001</c:v>
                </c:pt>
                <c:pt idx="2778">
                  <c:v>0.16780500000000001</c:v>
                </c:pt>
                <c:pt idx="2779">
                  <c:v>0.160467</c:v>
                </c:pt>
                <c:pt idx="2780">
                  <c:v>0.15470300000000001</c:v>
                </c:pt>
                <c:pt idx="2781">
                  <c:v>0.149896</c:v>
                </c:pt>
                <c:pt idx="2782">
                  <c:v>0.14560400000000001</c:v>
                </c:pt>
                <c:pt idx="2783">
                  <c:v>0.14202600000000001</c:v>
                </c:pt>
                <c:pt idx="2784">
                  <c:v>0.13958799999999999</c:v>
                </c:pt>
                <c:pt idx="2785">
                  <c:v>0.138484</c:v>
                </c:pt>
                <c:pt idx="2786">
                  <c:v>0.13869600000000001</c:v>
                </c:pt>
                <c:pt idx="2787">
                  <c:v>0.139906</c:v>
                </c:pt>
                <c:pt idx="2788">
                  <c:v>0.14102700000000001</c:v>
                </c:pt>
                <c:pt idx="2789">
                  <c:v>0.140406</c:v>
                </c:pt>
                <c:pt idx="2790">
                  <c:v>0.137463</c:v>
                </c:pt>
                <c:pt idx="2791">
                  <c:v>0.13337499999999999</c:v>
                </c:pt>
                <c:pt idx="2792">
                  <c:v>0.129214</c:v>
                </c:pt>
                <c:pt idx="2793">
                  <c:v>0.12490800000000001</c:v>
                </c:pt>
                <c:pt idx="2794">
                  <c:v>0.120073</c:v>
                </c:pt>
                <c:pt idx="2795">
                  <c:v>0.11465500000000001</c:v>
                </c:pt>
                <c:pt idx="2796">
                  <c:v>0.109098</c:v>
                </c:pt>
                <c:pt idx="2797">
                  <c:v>0.10414</c:v>
                </c:pt>
                <c:pt idx="2798">
                  <c:v>0.100201</c:v>
                </c:pt>
                <c:pt idx="2799">
                  <c:v>9.7200999999999996E-2</c:v>
                </c:pt>
                <c:pt idx="2800">
                  <c:v>9.4966999999999996E-2</c:v>
                </c:pt>
                <c:pt idx="2801">
                  <c:v>9.3615000000000004E-2</c:v>
                </c:pt>
                <c:pt idx="2802">
                  <c:v>9.3397999999999995E-2</c:v>
                </c:pt>
                <c:pt idx="2803">
                  <c:v>9.4291E-2</c:v>
                </c:pt>
                <c:pt idx="2804">
                  <c:v>9.5907999999999993E-2</c:v>
                </c:pt>
                <c:pt idx="2805">
                  <c:v>9.7918000000000005E-2</c:v>
                </c:pt>
                <c:pt idx="2806">
                  <c:v>0.10034899999999999</c:v>
                </c:pt>
                <c:pt idx="2807">
                  <c:v>0.10330499999999999</c:v>
                </c:pt>
                <c:pt idx="2808">
                  <c:v>0.106778</c:v>
                </c:pt>
                <c:pt idx="2809">
                  <c:v>0.110858</c:v>
                </c:pt>
                <c:pt idx="2810">
                  <c:v>0.11568000000000001</c:v>
                </c:pt>
                <c:pt idx="2811">
                  <c:v>0.121083</c:v>
                </c:pt>
                <c:pt idx="2812">
                  <c:v>0.12621499999999999</c:v>
                </c:pt>
                <c:pt idx="2813">
                  <c:v>0.12928500000000001</c:v>
                </c:pt>
                <c:pt idx="2814">
                  <c:v>0.13018299999999999</c:v>
                </c:pt>
                <c:pt idx="2815">
                  <c:v>0.13114200000000001</c:v>
                </c:pt>
                <c:pt idx="2816">
                  <c:v>0.13322700000000001</c:v>
                </c:pt>
                <c:pt idx="2817">
                  <c:v>0.13659099999999999</c:v>
                </c:pt>
                <c:pt idx="2818">
                  <c:v>0.14103399999999999</c:v>
                </c:pt>
                <c:pt idx="2819">
                  <c:v>0.14561099999999999</c:v>
                </c:pt>
                <c:pt idx="2820">
                  <c:v>0.14987500000000001</c:v>
                </c:pt>
                <c:pt idx="2821">
                  <c:v>0.15534000000000001</c:v>
                </c:pt>
                <c:pt idx="2822">
                  <c:v>0.16314000000000001</c:v>
                </c:pt>
                <c:pt idx="2823">
                  <c:v>0.17333100000000001</c:v>
                </c:pt>
                <c:pt idx="2824">
                  <c:v>0.185747</c:v>
                </c:pt>
                <c:pt idx="2825">
                  <c:v>0.200402</c:v>
                </c:pt>
                <c:pt idx="2826">
                  <c:v>0.217168</c:v>
                </c:pt>
                <c:pt idx="2827">
                  <c:v>0.235567</c:v>
                </c:pt>
                <c:pt idx="2828">
                  <c:v>0.25506200000000001</c:v>
                </c:pt>
                <c:pt idx="2829">
                  <c:v>0.27530399999999999</c:v>
                </c:pt>
                <c:pt idx="2830">
                  <c:v>0.29607699999999998</c:v>
                </c:pt>
                <c:pt idx="2831">
                  <c:v>0.31741900000000001</c:v>
                </c:pt>
                <c:pt idx="2832">
                  <c:v>0.339895</c:v>
                </c:pt>
                <c:pt idx="2833">
                  <c:v>0.36414999999999997</c:v>
                </c:pt>
                <c:pt idx="2834">
                  <c:v>0.389905</c:v>
                </c:pt>
                <c:pt idx="2835">
                  <c:v>0.414771</c:v>
                </c:pt>
                <c:pt idx="2836">
                  <c:v>0.43486900000000001</c:v>
                </c:pt>
                <c:pt idx="2837">
                  <c:v>0.45046799999999998</c:v>
                </c:pt>
                <c:pt idx="2838">
                  <c:v>0.466086</c:v>
                </c:pt>
                <c:pt idx="2839">
                  <c:v>0.48492200000000002</c:v>
                </c:pt>
                <c:pt idx="2840">
                  <c:v>0.50606099999999998</c:v>
                </c:pt>
                <c:pt idx="2841">
                  <c:v>0.52740900000000002</c:v>
                </c:pt>
                <c:pt idx="2842">
                  <c:v>0.54727300000000001</c:v>
                </c:pt>
                <c:pt idx="2843">
                  <c:v>0.56555100000000003</c:v>
                </c:pt>
                <c:pt idx="2844">
                  <c:v>0.58436100000000002</c:v>
                </c:pt>
                <c:pt idx="2845">
                  <c:v>0.60607500000000003</c:v>
                </c:pt>
                <c:pt idx="2846">
                  <c:v>0.63055499999999998</c:v>
                </c:pt>
                <c:pt idx="2847">
                  <c:v>0.65629400000000004</c:v>
                </c:pt>
                <c:pt idx="2848">
                  <c:v>0.68121799999999999</c:v>
                </c:pt>
                <c:pt idx="2849">
                  <c:v>0.70444899999999999</c:v>
                </c:pt>
                <c:pt idx="2850">
                  <c:v>0.72780999999999996</c:v>
                </c:pt>
                <c:pt idx="2851">
                  <c:v>0.75287199999999999</c:v>
                </c:pt>
                <c:pt idx="2852">
                  <c:v>0.77954100000000004</c:v>
                </c:pt>
                <c:pt idx="2853">
                  <c:v>0.80688400000000005</c:v>
                </c:pt>
                <c:pt idx="2854">
                  <c:v>0.83438400000000001</c:v>
                </c:pt>
                <c:pt idx="2855">
                  <c:v>0.86234100000000002</c:v>
                </c:pt>
                <c:pt idx="2856">
                  <c:v>0.89043700000000003</c:v>
                </c:pt>
                <c:pt idx="2857">
                  <c:v>0.91689799999999999</c:v>
                </c:pt>
                <c:pt idx="2858">
                  <c:v>0.94045000000000001</c:v>
                </c:pt>
                <c:pt idx="2859">
                  <c:v>0.96140199999999998</c:v>
                </c:pt>
                <c:pt idx="2860">
                  <c:v>0.98142300000000005</c:v>
                </c:pt>
                <c:pt idx="2861">
                  <c:v>1.004154</c:v>
                </c:pt>
                <c:pt idx="2862">
                  <c:v>1.0307090000000001</c:v>
                </c:pt>
                <c:pt idx="2863">
                  <c:v>1.0596490000000001</c:v>
                </c:pt>
                <c:pt idx="2864">
                  <c:v>1.0895459999999999</c:v>
                </c:pt>
                <c:pt idx="2865">
                  <c:v>1.1188530000000001</c:v>
                </c:pt>
                <c:pt idx="2866">
                  <c:v>1.1464319999999999</c:v>
                </c:pt>
                <c:pt idx="2867">
                  <c:v>1.173082</c:v>
                </c:pt>
                <c:pt idx="2868">
                  <c:v>1.2007410000000001</c:v>
                </c:pt>
                <c:pt idx="2869">
                  <c:v>1.230081</c:v>
                </c:pt>
                <c:pt idx="2870">
                  <c:v>1.260265</c:v>
                </c:pt>
                <c:pt idx="2871">
                  <c:v>1.29003</c:v>
                </c:pt>
                <c:pt idx="2872">
                  <c:v>1.318913</c:v>
                </c:pt>
                <c:pt idx="2873">
                  <c:v>1.3484020000000001</c:v>
                </c:pt>
                <c:pt idx="2874">
                  <c:v>1.3805730000000001</c:v>
                </c:pt>
                <c:pt idx="2875">
                  <c:v>1.4151419999999999</c:v>
                </c:pt>
                <c:pt idx="2876">
                  <c:v>1.4508179999999999</c:v>
                </c:pt>
                <c:pt idx="2877">
                  <c:v>1.486791</c:v>
                </c:pt>
                <c:pt idx="2878">
                  <c:v>1.522154</c:v>
                </c:pt>
                <c:pt idx="2879">
                  <c:v>1.5525949999999999</c:v>
                </c:pt>
                <c:pt idx="2880">
                  <c:v>1.571715</c:v>
                </c:pt>
                <c:pt idx="2881">
                  <c:v>1.5858220000000001</c:v>
                </c:pt>
                <c:pt idx="2882">
                  <c:v>1.6035740000000001</c:v>
                </c:pt>
                <c:pt idx="2883">
                  <c:v>1.6272219999999999</c:v>
                </c:pt>
                <c:pt idx="2884">
                  <c:v>1.6551130000000001</c:v>
                </c:pt>
                <c:pt idx="2885">
                  <c:v>1.6849130000000001</c:v>
                </c:pt>
                <c:pt idx="2886">
                  <c:v>1.714801</c:v>
                </c:pt>
                <c:pt idx="2887">
                  <c:v>1.74308</c:v>
                </c:pt>
                <c:pt idx="2888">
                  <c:v>1.7676989999999999</c:v>
                </c:pt>
                <c:pt idx="2889">
                  <c:v>1.7868580000000001</c:v>
                </c:pt>
                <c:pt idx="2890">
                  <c:v>1.801293</c:v>
                </c:pt>
                <c:pt idx="2891">
                  <c:v>1.8149489999999999</c:v>
                </c:pt>
                <c:pt idx="2892">
                  <c:v>1.830948</c:v>
                </c:pt>
                <c:pt idx="2893">
                  <c:v>1.8491280000000001</c:v>
                </c:pt>
                <c:pt idx="2894">
                  <c:v>1.8680300000000001</c:v>
                </c:pt>
                <c:pt idx="2895">
                  <c:v>1.88679</c:v>
                </c:pt>
                <c:pt idx="2896">
                  <c:v>1.905265</c:v>
                </c:pt>
                <c:pt idx="2897">
                  <c:v>1.92347</c:v>
                </c:pt>
                <c:pt idx="2898">
                  <c:v>1.9414370000000001</c:v>
                </c:pt>
                <c:pt idx="2899">
                  <c:v>1.959049</c:v>
                </c:pt>
                <c:pt idx="2900">
                  <c:v>1.97543</c:v>
                </c:pt>
                <c:pt idx="2901">
                  <c:v>1.988729</c:v>
                </c:pt>
                <c:pt idx="2902">
                  <c:v>1.9965649999999999</c:v>
                </c:pt>
                <c:pt idx="2903">
                  <c:v>1.996783</c:v>
                </c:pt>
                <c:pt idx="2904">
                  <c:v>1.9908729999999999</c:v>
                </c:pt>
                <c:pt idx="2905">
                  <c:v>1.9869749999999999</c:v>
                </c:pt>
                <c:pt idx="2906">
                  <c:v>1.987439</c:v>
                </c:pt>
                <c:pt idx="2907">
                  <c:v>1.99065</c:v>
                </c:pt>
                <c:pt idx="2908">
                  <c:v>1.9950239999999999</c:v>
                </c:pt>
                <c:pt idx="2909">
                  <c:v>1.998685</c:v>
                </c:pt>
                <c:pt idx="2910">
                  <c:v>2</c:v>
                </c:pt>
                <c:pt idx="2911">
                  <c:v>1.9982260000000001</c:v>
                </c:pt>
                <c:pt idx="2912">
                  <c:v>1.9937560000000001</c:v>
                </c:pt>
                <c:pt idx="2913">
                  <c:v>1.987965</c:v>
                </c:pt>
                <c:pt idx="2914">
                  <c:v>1.9827129999999999</c:v>
                </c:pt>
                <c:pt idx="2915">
                  <c:v>1.978729</c:v>
                </c:pt>
                <c:pt idx="2916">
                  <c:v>1.9750030000000001</c:v>
                </c:pt>
                <c:pt idx="2917">
                  <c:v>1.97081</c:v>
                </c:pt>
                <c:pt idx="2918">
                  <c:v>1.966432</c:v>
                </c:pt>
                <c:pt idx="2919">
                  <c:v>1.962404</c:v>
                </c:pt>
                <c:pt idx="2920">
                  <c:v>1.958639</c:v>
                </c:pt>
                <c:pt idx="2921">
                  <c:v>1.953959</c:v>
                </c:pt>
                <c:pt idx="2922">
                  <c:v>1.947255</c:v>
                </c:pt>
                <c:pt idx="2923">
                  <c:v>1.939036</c:v>
                </c:pt>
                <c:pt idx="2924">
                  <c:v>1.9301489999999999</c:v>
                </c:pt>
                <c:pt idx="2925">
                  <c:v>1.9203760000000001</c:v>
                </c:pt>
                <c:pt idx="2926">
                  <c:v>1.9087959999999999</c:v>
                </c:pt>
                <c:pt idx="2927">
                  <c:v>1.8944220000000001</c:v>
                </c:pt>
                <c:pt idx="2928">
                  <c:v>1.876962</c:v>
                </c:pt>
                <c:pt idx="2929">
                  <c:v>1.858463</c:v>
                </c:pt>
                <c:pt idx="2930">
                  <c:v>1.842109</c:v>
                </c:pt>
                <c:pt idx="2931">
                  <c:v>1.8264069999999999</c:v>
                </c:pt>
                <c:pt idx="2932">
                  <c:v>1.8089459999999999</c:v>
                </c:pt>
                <c:pt idx="2933">
                  <c:v>1.790459</c:v>
                </c:pt>
                <c:pt idx="2934">
                  <c:v>1.771979</c:v>
                </c:pt>
                <c:pt idx="2935">
                  <c:v>1.7536639999999999</c:v>
                </c:pt>
                <c:pt idx="2936">
                  <c:v>1.7351460000000001</c:v>
                </c:pt>
                <c:pt idx="2937">
                  <c:v>1.715903</c:v>
                </c:pt>
                <c:pt idx="2938">
                  <c:v>1.6954370000000001</c:v>
                </c:pt>
                <c:pt idx="2939">
                  <c:v>1.673645</c:v>
                </c:pt>
                <c:pt idx="2940">
                  <c:v>1.6511929999999999</c:v>
                </c:pt>
                <c:pt idx="2941">
                  <c:v>1.628946</c:v>
                </c:pt>
                <c:pt idx="2942">
                  <c:v>1.6069310000000001</c:v>
                </c:pt>
                <c:pt idx="2943">
                  <c:v>1.5844609999999999</c:v>
                </c:pt>
                <c:pt idx="2944">
                  <c:v>1.5607009999999999</c:v>
                </c:pt>
                <c:pt idx="2945">
                  <c:v>1.5352790000000001</c:v>
                </c:pt>
                <c:pt idx="2946">
                  <c:v>1.509161</c:v>
                </c:pt>
                <c:pt idx="2947">
                  <c:v>1.484162</c:v>
                </c:pt>
                <c:pt idx="2948">
                  <c:v>1.460801</c:v>
                </c:pt>
                <c:pt idx="2949">
                  <c:v>1.4383220000000001</c:v>
                </c:pt>
                <c:pt idx="2950">
                  <c:v>1.416094</c:v>
                </c:pt>
                <c:pt idx="2951">
                  <c:v>1.3940090000000001</c:v>
                </c:pt>
                <c:pt idx="2952">
                  <c:v>1.3720000000000001</c:v>
                </c:pt>
                <c:pt idx="2953">
                  <c:v>1.349537</c:v>
                </c:pt>
                <c:pt idx="2954">
                  <c:v>1.325898</c:v>
                </c:pt>
                <c:pt idx="2955">
                  <c:v>1.3013429999999999</c:v>
                </c:pt>
                <c:pt idx="2956">
                  <c:v>1.2780629999999999</c:v>
                </c:pt>
                <c:pt idx="2957">
                  <c:v>1.2577229999999999</c:v>
                </c:pt>
                <c:pt idx="2958">
                  <c:v>1.239484</c:v>
                </c:pt>
                <c:pt idx="2959">
                  <c:v>1.222202</c:v>
                </c:pt>
                <c:pt idx="2960">
                  <c:v>1.205479</c:v>
                </c:pt>
                <c:pt idx="2961">
                  <c:v>1.189341</c:v>
                </c:pt>
                <c:pt idx="2962">
                  <c:v>1.1737709999999999</c:v>
                </c:pt>
                <c:pt idx="2963">
                  <c:v>1.158655</c:v>
                </c:pt>
                <c:pt idx="2964">
                  <c:v>1.1439760000000001</c:v>
                </c:pt>
                <c:pt idx="2965">
                  <c:v>1.1298790000000001</c:v>
                </c:pt>
                <c:pt idx="2966">
                  <c:v>1.1165719999999999</c:v>
                </c:pt>
                <c:pt idx="2967">
                  <c:v>1.104141</c:v>
                </c:pt>
                <c:pt idx="2968">
                  <c:v>1.092444</c:v>
                </c:pt>
                <c:pt idx="2969">
                  <c:v>1.081277</c:v>
                </c:pt>
                <c:pt idx="2970">
                  <c:v>1.070586</c:v>
                </c:pt>
                <c:pt idx="2971">
                  <c:v>1.0604009999999999</c:v>
                </c:pt>
                <c:pt idx="2972">
                  <c:v>1.050689</c:v>
                </c:pt>
                <c:pt idx="2973">
                  <c:v>1.0413619999999999</c:v>
                </c:pt>
                <c:pt idx="2974">
                  <c:v>1.032359</c:v>
                </c:pt>
                <c:pt idx="2975">
                  <c:v>1.0236510000000001</c:v>
                </c:pt>
                <c:pt idx="2976">
                  <c:v>1.015204</c:v>
                </c:pt>
                <c:pt idx="2977">
                  <c:v>1.0070079999999999</c:v>
                </c:pt>
                <c:pt idx="2978">
                  <c:v>0.99912000000000001</c:v>
                </c:pt>
                <c:pt idx="2979">
                  <c:v>0.99164600000000003</c:v>
                </c:pt>
                <c:pt idx="2980">
                  <c:v>0.98464499999999999</c:v>
                </c:pt>
                <c:pt idx="2981">
                  <c:v>0.97811300000000001</c:v>
                </c:pt>
                <c:pt idx="2982">
                  <c:v>0.97206899999999996</c:v>
                </c:pt>
                <c:pt idx="2983">
                  <c:v>0.96656500000000001</c:v>
                </c:pt>
                <c:pt idx="2984">
                  <c:v>0.96168500000000001</c:v>
                </c:pt>
                <c:pt idx="2985">
                  <c:v>0.957569</c:v>
                </c:pt>
                <c:pt idx="2986">
                  <c:v>0.95430499999999996</c:v>
                </c:pt>
                <c:pt idx="2987">
                  <c:v>0.951434</c:v>
                </c:pt>
                <c:pt idx="2988">
                  <c:v>0.94751300000000005</c:v>
                </c:pt>
                <c:pt idx="2989">
                  <c:v>0.94188499999999997</c:v>
                </c:pt>
                <c:pt idx="2990">
                  <c:v>0.93620999999999999</c:v>
                </c:pt>
                <c:pt idx="2991">
                  <c:v>0.93182799999999999</c:v>
                </c:pt>
                <c:pt idx="2992">
                  <c:v>0.928813</c:v>
                </c:pt>
                <c:pt idx="2993">
                  <c:v>0.92678799999999995</c:v>
                </c:pt>
                <c:pt idx="2994">
                  <c:v>0.92565299999999995</c:v>
                </c:pt>
                <c:pt idx="2995">
                  <c:v>0.92563099999999998</c:v>
                </c:pt>
                <c:pt idx="2996">
                  <c:v>0.92661300000000002</c:v>
                </c:pt>
                <c:pt idx="2997">
                  <c:v>0.92750900000000003</c:v>
                </c:pt>
                <c:pt idx="2998">
                  <c:v>0.92695700000000003</c:v>
                </c:pt>
                <c:pt idx="2999">
                  <c:v>0.92536700000000005</c:v>
                </c:pt>
                <c:pt idx="3000">
                  <c:v>0.92421200000000003</c:v>
                </c:pt>
                <c:pt idx="3001">
                  <c:v>0.92430500000000004</c:v>
                </c:pt>
                <c:pt idx="3002">
                  <c:v>0.92569000000000001</c:v>
                </c:pt>
                <c:pt idx="3003">
                  <c:v>0.92792600000000003</c:v>
                </c:pt>
                <c:pt idx="3004">
                  <c:v>0.93039700000000003</c:v>
                </c:pt>
                <c:pt idx="3005">
                  <c:v>0.93292900000000001</c:v>
                </c:pt>
                <c:pt idx="3006">
                  <c:v>0.93606199999999995</c:v>
                </c:pt>
                <c:pt idx="3007">
                  <c:v>0.94049000000000005</c:v>
                </c:pt>
                <c:pt idx="3008">
                  <c:v>0.94659000000000004</c:v>
                </c:pt>
                <c:pt idx="3009">
                  <c:v>0.95428199999999996</c:v>
                </c:pt>
                <c:pt idx="3010">
                  <c:v>0.96277699999999999</c:v>
                </c:pt>
                <c:pt idx="3011">
                  <c:v>0.97025399999999995</c:v>
                </c:pt>
                <c:pt idx="3012">
                  <c:v>0.97392999999999996</c:v>
                </c:pt>
                <c:pt idx="3013">
                  <c:v>0.97257199999999999</c:v>
                </c:pt>
                <c:pt idx="3014">
                  <c:v>0.969476</c:v>
                </c:pt>
                <c:pt idx="3015">
                  <c:v>0.968445</c:v>
                </c:pt>
                <c:pt idx="3016">
                  <c:v>0.97103200000000001</c:v>
                </c:pt>
                <c:pt idx="3017">
                  <c:v>0.97719699999999998</c:v>
                </c:pt>
                <c:pt idx="3018">
                  <c:v>0.98564200000000002</c:v>
                </c:pt>
                <c:pt idx="3019">
                  <c:v>0.99397999999999997</c:v>
                </c:pt>
                <c:pt idx="3020">
                  <c:v>1.0008809999999999</c:v>
                </c:pt>
                <c:pt idx="3021">
                  <c:v>1.0074510000000001</c:v>
                </c:pt>
                <c:pt idx="3022">
                  <c:v>1.0157670000000001</c:v>
                </c:pt>
                <c:pt idx="3023">
                  <c:v>1.0278069999999999</c:v>
                </c:pt>
                <c:pt idx="3024">
                  <c:v>1.043371</c:v>
                </c:pt>
                <c:pt idx="3025">
                  <c:v>1.0601320000000001</c:v>
                </c:pt>
                <c:pt idx="3026">
                  <c:v>1.0763510000000001</c:v>
                </c:pt>
                <c:pt idx="3027">
                  <c:v>1.0924039999999999</c:v>
                </c:pt>
                <c:pt idx="3028">
                  <c:v>1.1096809999999999</c:v>
                </c:pt>
                <c:pt idx="3029">
                  <c:v>1.1294379999999999</c:v>
                </c:pt>
                <c:pt idx="3030">
                  <c:v>1.1521669999999999</c:v>
                </c:pt>
                <c:pt idx="3031">
                  <c:v>1.17696</c:v>
                </c:pt>
                <c:pt idx="3032">
                  <c:v>1.2017880000000001</c:v>
                </c:pt>
                <c:pt idx="3033">
                  <c:v>1.224977</c:v>
                </c:pt>
                <c:pt idx="3034">
                  <c:v>1.2456879999999999</c:v>
                </c:pt>
                <c:pt idx="3035">
                  <c:v>1.262535</c:v>
                </c:pt>
                <c:pt idx="3036">
                  <c:v>1.2738069999999999</c:v>
                </c:pt>
                <c:pt idx="3037">
                  <c:v>1.2807630000000001</c:v>
                </c:pt>
                <c:pt idx="3038">
                  <c:v>1.2886489999999999</c:v>
                </c:pt>
                <c:pt idx="3039">
                  <c:v>1.2995080000000001</c:v>
                </c:pt>
                <c:pt idx="3040">
                  <c:v>1.3092870000000001</c:v>
                </c:pt>
                <c:pt idx="3041">
                  <c:v>1.315053</c:v>
                </c:pt>
                <c:pt idx="3042">
                  <c:v>1.318457</c:v>
                </c:pt>
                <c:pt idx="3043">
                  <c:v>1.3215680000000001</c:v>
                </c:pt>
                <c:pt idx="3044">
                  <c:v>1.326559</c:v>
                </c:pt>
                <c:pt idx="3045">
                  <c:v>1.3347519999999999</c:v>
                </c:pt>
                <c:pt idx="3046">
                  <c:v>1.345037</c:v>
                </c:pt>
                <c:pt idx="3047">
                  <c:v>1.3551230000000001</c:v>
                </c:pt>
                <c:pt idx="3048">
                  <c:v>1.3624750000000001</c:v>
                </c:pt>
                <c:pt idx="3049">
                  <c:v>1.365944</c:v>
                </c:pt>
                <c:pt idx="3050">
                  <c:v>1.36764</c:v>
                </c:pt>
                <c:pt idx="3051">
                  <c:v>1.370444</c:v>
                </c:pt>
                <c:pt idx="3052">
                  <c:v>1.3750869999999999</c:v>
                </c:pt>
                <c:pt idx="3053">
                  <c:v>1.3808370000000001</c:v>
                </c:pt>
                <c:pt idx="3054">
                  <c:v>1.3866849999999999</c:v>
                </c:pt>
                <c:pt idx="3055">
                  <c:v>1.391424</c:v>
                </c:pt>
                <c:pt idx="3056">
                  <c:v>1.3941049999999999</c:v>
                </c:pt>
                <c:pt idx="3057">
                  <c:v>1.395011</c:v>
                </c:pt>
                <c:pt idx="3058">
                  <c:v>1.3947639999999999</c:v>
                </c:pt>
                <c:pt idx="3059">
                  <c:v>1.3926559999999999</c:v>
                </c:pt>
                <c:pt idx="3060">
                  <c:v>1.387662</c:v>
                </c:pt>
                <c:pt idx="3061">
                  <c:v>1.380315</c:v>
                </c:pt>
                <c:pt idx="3062">
                  <c:v>1.371818</c:v>
                </c:pt>
                <c:pt idx="3063">
                  <c:v>1.3618129999999999</c:v>
                </c:pt>
                <c:pt idx="3064">
                  <c:v>1.34954</c:v>
                </c:pt>
                <c:pt idx="3065">
                  <c:v>1.3365739999999999</c:v>
                </c:pt>
                <c:pt idx="3066">
                  <c:v>1.324322</c:v>
                </c:pt>
                <c:pt idx="3067">
                  <c:v>1.3120270000000001</c:v>
                </c:pt>
                <c:pt idx="3068">
                  <c:v>1.299984</c:v>
                </c:pt>
                <c:pt idx="3069">
                  <c:v>1.2888900000000001</c:v>
                </c:pt>
                <c:pt idx="3070">
                  <c:v>1.278597</c:v>
                </c:pt>
                <c:pt idx="3071">
                  <c:v>1.267695</c:v>
                </c:pt>
                <c:pt idx="3072">
                  <c:v>1.254459</c:v>
                </c:pt>
                <c:pt idx="3073">
                  <c:v>1.239555</c:v>
                </c:pt>
                <c:pt idx="3074">
                  <c:v>1.225536</c:v>
                </c:pt>
                <c:pt idx="3075">
                  <c:v>1.2134670000000001</c:v>
                </c:pt>
                <c:pt idx="3076">
                  <c:v>1.2032119999999999</c:v>
                </c:pt>
                <c:pt idx="3077">
                  <c:v>1.194523</c:v>
                </c:pt>
                <c:pt idx="3078">
                  <c:v>1.186731</c:v>
                </c:pt>
                <c:pt idx="3079">
                  <c:v>1.1788400000000001</c:v>
                </c:pt>
                <c:pt idx="3080">
                  <c:v>1.1704509999999999</c:v>
                </c:pt>
                <c:pt idx="3081">
                  <c:v>1.1619550000000001</c:v>
                </c:pt>
                <c:pt idx="3082">
                  <c:v>1.1535789999999999</c:v>
                </c:pt>
                <c:pt idx="3083">
                  <c:v>1.144871</c:v>
                </c:pt>
                <c:pt idx="3084">
                  <c:v>1.1354109999999999</c:v>
                </c:pt>
                <c:pt idx="3085">
                  <c:v>1.12507</c:v>
                </c:pt>
                <c:pt idx="3086">
                  <c:v>1.112476</c:v>
                </c:pt>
                <c:pt idx="3087">
                  <c:v>1.095097</c:v>
                </c:pt>
                <c:pt idx="3088">
                  <c:v>1.072986</c:v>
                </c:pt>
                <c:pt idx="3089">
                  <c:v>1.047982</c:v>
                </c:pt>
                <c:pt idx="3090">
                  <c:v>1.0220990000000001</c:v>
                </c:pt>
                <c:pt idx="3091">
                  <c:v>0.99777800000000005</c:v>
                </c:pt>
                <c:pt idx="3092">
                  <c:v>0.976163</c:v>
                </c:pt>
                <c:pt idx="3093">
                  <c:v>0.95624699999999996</c:v>
                </c:pt>
                <c:pt idx="3094">
                  <c:v>0.93642199999999998</c:v>
                </c:pt>
                <c:pt idx="3095">
                  <c:v>0.91562299999999996</c:v>
                </c:pt>
                <c:pt idx="3096">
                  <c:v>0.89389799999999997</c:v>
                </c:pt>
                <c:pt idx="3097">
                  <c:v>0.87246400000000002</c:v>
                </c:pt>
                <c:pt idx="3098">
                  <c:v>0.85229600000000005</c:v>
                </c:pt>
                <c:pt idx="3099">
                  <c:v>0.83364899999999997</c:v>
                </c:pt>
                <c:pt idx="3100">
                  <c:v>0.81648299999999996</c:v>
                </c:pt>
                <c:pt idx="3101">
                  <c:v>0.80008999999999997</c:v>
                </c:pt>
                <c:pt idx="3102">
                  <c:v>0.78361800000000004</c:v>
                </c:pt>
                <c:pt idx="3103">
                  <c:v>0.76733300000000004</c:v>
                </c:pt>
                <c:pt idx="3104">
                  <c:v>0.75212000000000001</c:v>
                </c:pt>
                <c:pt idx="3105">
                  <c:v>0.73821400000000004</c:v>
                </c:pt>
                <c:pt idx="3106">
                  <c:v>0.72508499999999998</c:v>
                </c:pt>
                <c:pt idx="3107">
                  <c:v>0.71204100000000004</c:v>
                </c:pt>
                <c:pt idx="3108">
                  <c:v>0.69838999999999996</c:v>
                </c:pt>
                <c:pt idx="3109">
                  <c:v>0.68300799999999995</c:v>
                </c:pt>
                <c:pt idx="3110">
                  <c:v>0.66449000000000003</c:v>
                </c:pt>
                <c:pt idx="3111">
                  <c:v>0.64338399999999996</c:v>
                </c:pt>
                <c:pt idx="3112">
                  <c:v>0.62289899999999998</c:v>
                </c:pt>
                <c:pt idx="3113">
                  <c:v>0.60443899999999995</c:v>
                </c:pt>
                <c:pt idx="3114">
                  <c:v>0.58715499999999998</c:v>
                </c:pt>
                <c:pt idx="3115">
                  <c:v>0.57016500000000003</c:v>
                </c:pt>
                <c:pt idx="3116">
                  <c:v>0.553149</c:v>
                </c:pt>
                <c:pt idx="3117">
                  <c:v>0.536219</c:v>
                </c:pt>
                <c:pt idx="3118">
                  <c:v>0.51972300000000005</c:v>
                </c:pt>
                <c:pt idx="3119">
                  <c:v>0.50401899999999999</c:v>
                </c:pt>
                <c:pt idx="3120">
                  <c:v>0.489201</c:v>
                </c:pt>
                <c:pt idx="3121">
                  <c:v>0.47506700000000002</c:v>
                </c:pt>
                <c:pt idx="3122">
                  <c:v>0.46140199999999998</c:v>
                </c:pt>
                <c:pt idx="3123">
                  <c:v>0.44814700000000002</c:v>
                </c:pt>
                <c:pt idx="3124">
                  <c:v>0.43517800000000001</c:v>
                </c:pt>
                <c:pt idx="3125">
                  <c:v>0.42247699999999999</c:v>
                </c:pt>
                <c:pt idx="3126">
                  <c:v>0.41078399999999998</c:v>
                </c:pt>
                <c:pt idx="3127">
                  <c:v>0.401339</c:v>
                </c:pt>
                <c:pt idx="3128">
                  <c:v>0.39447599999999999</c:v>
                </c:pt>
                <c:pt idx="3129">
                  <c:v>0.38945099999999999</c:v>
                </c:pt>
                <c:pt idx="3130">
                  <c:v>0.38551999999999997</c:v>
                </c:pt>
                <c:pt idx="3131">
                  <c:v>0.38260499999999997</c:v>
                </c:pt>
                <c:pt idx="3132">
                  <c:v>0.38062000000000001</c:v>
                </c:pt>
                <c:pt idx="3133">
                  <c:v>0.378772</c:v>
                </c:pt>
                <c:pt idx="3134">
                  <c:v>0.37582900000000002</c:v>
                </c:pt>
                <c:pt idx="3135">
                  <c:v>0.37136799999999998</c:v>
                </c:pt>
                <c:pt idx="3136">
                  <c:v>0.366539</c:v>
                </c:pt>
                <c:pt idx="3137">
                  <c:v>0.36282500000000001</c:v>
                </c:pt>
                <c:pt idx="3138">
                  <c:v>0.36105199999999998</c:v>
                </c:pt>
                <c:pt idx="3139">
                  <c:v>0.36160599999999998</c:v>
                </c:pt>
                <c:pt idx="3140">
                  <c:v>0.36472599999999999</c:v>
                </c:pt>
                <c:pt idx="3141">
                  <c:v>0.370527</c:v>
                </c:pt>
                <c:pt idx="3142">
                  <c:v>0.37911499999999998</c:v>
                </c:pt>
                <c:pt idx="3143">
                  <c:v>0.39052199999999998</c:v>
                </c:pt>
                <c:pt idx="3144">
                  <c:v>0.40426800000000002</c:v>
                </c:pt>
                <c:pt idx="3145">
                  <c:v>0.41909999999999997</c:v>
                </c:pt>
                <c:pt idx="3146">
                  <c:v>0.43387799999999999</c:v>
                </c:pt>
                <c:pt idx="3147">
                  <c:v>0.44882300000000003</c:v>
                </c:pt>
                <c:pt idx="3148">
                  <c:v>0.46477299999999999</c:v>
                </c:pt>
                <c:pt idx="3149">
                  <c:v>0.48202800000000001</c:v>
                </c:pt>
                <c:pt idx="3150">
                  <c:v>0.50035799999999997</c:v>
                </c:pt>
                <c:pt idx="3151">
                  <c:v>0.51930399999999999</c:v>
                </c:pt>
                <c:pt idx="3152">
                  <c:v>0.53817099999999995</c:v>
                </c:pt>
                <c:pt idx="3153">
                  <c:v>0.556141</c:v>
                </c:pt>
                <c:pt idx="3154">
                  <c:v>0.57266099999999998</c:v>
                </c:pt>
                <c:pt idx="3155">
                  <c:v>0.58716800000000002</c:v>
                </c:pt>
                <c:pt idx="3156">
                  <c:v>0.59818400000000005</c:v>
                </c:pt>
                <c:pt idx="3157">
                  <c:v>0.60426100000000005</c:v>
                </c:pt>
                <c:pt idx="3158">
                  <c:v>0.60609500000000005</c:v>
                </c:pt>
                <c:pt idx="3159">
                  <c:v>0.60602</c:v>
                </c:pt>
                <c:pt idx="3160">
                  <c:v>0.60651100000000002</c:v>
                </c:pt>
                <c:pt idx="3161">
                  <c:v>0.60874600000000001</c:v>
                </c:pt>
                <c:pt idx="3162">
                  <c:v>0.61250700000000002</c:v>
                </c:pt>
                <c:pt idx="3163">
                  <c:v>0.61709800000000004</c:v>
                </c:pt>
                <c:pt idx="3164">
                  <c:v>0.62194300000000002</c:v>
                </c:pt>
                <c:pt idx="3165">
                  <c:v>0.62698100000000001</c:v>
                </c:pt>
                <c:pt idx="3166">
                  <c:v>0.63255600000000001</c:v>
                </c:pt>
                <c:pt idx="3167">
                  <c:v>0.638737</c:v>
                </c:pt>
                <c:pt idx="3168">
                  <c:v>0.64490199999999998</c:v>
                </c:pt>
                <c:pt idx="3169">
                  <c:v>0.65012499999999995</c:v>
                </c:pt>
                <c:pt idx="3170">
                  <c:v>0.654331</c:v>
                </c:pt>
                <c:pt idx="3171">
                  <c:v>0.65859500000000004</c:v>
                </c:pt>
                <c:pt idx="3172">
                  <c:v>0.66353399999999996</c:v>
                </c:pt>
                <c:pt idx="3173">
                  <c:v>0.66886299999999999</c:v>
                </c:pt>
                <c:pt idx="3174">
                  <c:v>0.67415099999999994</c:v>
                </c:pt>
                <c:pt idx="3175">
                  <c:v>0.67910400000000004</c:v>
                </c:pt>
                <c:pt idx="3176">
                  <c:v>0.68330999999999997</c:v>
                </c:pt>
                <c:pt idx="3177">
                  <c:v>0.68612799999999996</c:v>
                </c:pt>
                <c:pt idx="3178">
                  <c:v>0.68693700000000002</c:v>
                </c:pt>
                <c:pt idx="3179">
                  <c:v>0.68540299999999998</c:v>
                </c:pt>
                <c:pt idx="3180">
                  <c:v>0.68174299999999999</c:v>
                </c:pt>
                <c:pt idx="3181">
                  <c:v>0.67732700000000001</c:v>
                </c:pt>
                <c:pt idx="3182">
                  <c:v>0.67421900000000001</c:v>
                </c:pt>
                <c:pt idx="3183">
                  <c:v>0.67303000000000002</c:v>
                </c:pt>
                <c:pt idx="3184">
                  <c:v>0.67282299999999995</c:v>
                </c:pt>
                <c:pt idx="3185">
                  <c:v>0.67194500000000001</c:v>
                </c:pt>
                <c:pt idx="3186">
                  <c:v>0.66932000000000003</c:v>
                </c:pt>
                <c:pt idx="3187">
                  <c:v>0.66572299999999995</c:v>
                </c:pt>
                <c:pt idx="3188">
                  <c:v>0.66229800000000005</c:v>
                </c:pt>
                <c:pt idx="3189">
                  <c:v>0.65959699999999999</c:v>
                </c:pt>
                <c:pt idx="3190">
                  <c:v>0.65755799999999998</c:v>
                </c:pt>
                <c:pt idx="3191">
                  <c:v>0.65567500000000001</c:v>
                </c:pt>
                <c:pt idx="3192">
                  <c:v>0.65341800000000005</c:v>
                </c:pt>
                <c:pt idx="3193">
                  <c:v>0.65051199999999998</c:v>
                </c:pt>
                <c:pt idx="3194">
                  <c:v>0.64703900000000003</c:v>
                </c:pt>
                <c:pt idx="3195">
                  <c:v>0.64326399999999995</c:v>
                </c:pt>
                <c:pt idx="3196">
                  <c:v>0.63938899999999999</c:v>
                </c:pt>
                <c:pt idx="3197">
                  <c:v>0.63562399999999997</c:v>
                </c:pt>
                <c:pt idx="3198">
                  <c:v>0.63218200000000002</c:v>
                </c:pt>
                <c:pt idx="3199">
                  <c:v>0.62921700000000003</c:v>
                </c:pt>
                <c:pt idx="3200">
                  <c:v>0.62688600000000005</c:v>
                </c:pt>
                <c:pt idx="3201">
                  <c:v>0.62534100000000004</c:v>
                </c:pt>
                <c:pt idx="3202">
                  <c:v>0.62448800000000004</c:v>
                </c:pt>
                <c:pt idx="3203">
                  <c:v>0.62385500000000005</c:v>
                </c:pt>
                <c:pt idx="3204">
                  <c:v>0.623112</c:v>
                </c:pt>
                <c:pt idx="3205">
                  <c:v>0.62268100000000004</c:v>
                </c:pt>
                <c:pt idx="3206">
                  <c:v>0.62329299999999999</c:v>
                </c:pt>
                <c:pt idx="3207">
                  <c:v>0.62515299999999996</c:v>
                </c:pt>
                <c:pt idx="3208">
                  <c:v>0.62763100000000005</c:v>
                </c:pt>
                <c:pt idx="3209">
                  <c:v>0.62958800000000004</c:v>
                </c:pt>
                <c:pt idx="3210">
                  <c:v>0.63065499999999997</c:v>
                </c:pt>
                <c:pt idx="3211">
                  <c:v>0.63215200000000005</c:v>
                </c:pt>
                <c:pt idx="3212">
                  <c:v>0.63497999999999999</c:v>
                </c:pt>
                <c:pt idx="3213">
                  <c:v>0.63879600000000003</c:v>
                </c:pt>
                <c:pt idx="3214">
                  <c:v>0.64307700000000001</c:v>
                </c:pt>
                <c:pt idx="3215">
                  <c:v>0.647837</c:v>
                </c:pt>
                <c:pt idx="3216">
                  <c:v>0.65337999999999996</c:v>
                </c:pt>
                <c:pt idx="3217">
                  <c:v>0.65973899999999996</c:v>
                </c:pt>
                <c:pt idx="3218">
                  <c:v>0.66671800000000003</c:v>
                </c:pt>
                <c:pt idx="3219">
                  <c:v>0.67426900000000001</c:v>
                </c:pt>
                <c:pt idx="3220">
                  <c:v>0.68259099999999995</c:v>
                </c:pt>
                <c:pt idx="3221">
                  <c:v>0.69172199999999995</c:v>
                </c:pt>
                <c:pt idx="3222">
                  <c:v>0.70133400000000001</c:v>
                </c:pt>
                <c:pt idx="3223">
                  <c:v>0.71107299999999996</c:v>
                </c:pt>
                <c:pt idx="3224">
                  <c:v>0.72074700000000003</c:v>
                </c:pt>
                <c:pt idx="3225">
                  <c:v>0.73011899999999996</c:v>
                </c:pt>
                <c:pt idx="3226">
                  <c:v>0.73884000000000005</c:v>
                </c:pt>
                <c:pt idx="3227">
                  <c:v>0.74687599999999998</c:v>
                </c:pt>
                <c:pt idx="3228">
                  <c:v>0.75480599999999998</c:v>
                </c:pt>
                <c:pt idx="3229">
                  <c:v>0.76315200000000005</c:v>
                </c:pt>
                <c:pt idx="3230">
                  <c:v>0.77147900000000003</c:v>
                </c:pt>
                <c:pt idx="3231">
                  <c:v>0.77884699999999996</c:v>
                </c:pt>
                <c:pt idx="3232">
                  <c:v>0.78463099999999997</c:v>
                </c:pt>
                <c:pt idx="3233">
                  <c:v>0.78851700000000002</c:v>
                </c:pt>
                <c:pt idx="3234">
                  <c:v>0.79084399999999999</c:v>
                </c:pt>
                <c:pt idx="3235">
                  <c:v>0.79303800000000002</c:v>
                </c:pt>
                <c:pt idx="3236">
                  <c:v>0.79601599999999995</c:v>
                </c:pt>
                <c:pt idx="3237">
                  <c:v>0.79926399999999997</c:v>
                </c:pt>
                <c:pt idx="3238">
                  <c:v>0.80199299999999996</c:v>
                </c:pt>
                <c:pt idx="3239">
                  <c:v>0.80397300000000005</c:v>
                </c:pt>
                <c:pt idx="3240">
                  <c:v>0.80563799999999997</c:v>
                </c:pt>
                <c:pt idx="3241">
                  <c:v>0.80749899999999997</c:v>
                </c:pt>
                <c:pt idx="3242">
                  <c:v>0.809643</c:v>
                </c:pt>
                <c:pt idx="3243">
                  <c:v>0.81158200000000003</c:v>
                </c:pt>
                <c:pt idx="3244">
                  <c:v>0.81241600000000003</c:v>
                </c:pt>
                <c:pt idx="3245">
                  <c:v>0.81170600000000004</c:v>
                </c:pt>
                <c:pt idx="3246">
                  <c:v>0.81026900000000002</c:v>
                </c:pt>
                <c:pt idx="3247">
                  <c:v>0.80932199999999999</c:v>
                </c:pt>
                <c:pt idx="3248">
                  <c:v>0.809361</c:v>
                </c:pt>
                <c:pt idx="3249">
                  <c:v>0.81014200000000003</c:v>
                </c:pt>
                <c:pt idx="3250">
                  <c:v>0.81125100000000006</c:v>
                </c:pt>
                <c:pt idx="3251">
                  <c:v>0.81249499999999997</c:v>
                </c:pt>
                <c:pt idx="3252">
                  <c:v>0.81375200000000003</c:v>
                </c:pt>
                <c:pt idx="3253">
                  <c:v>0.81466099999999997</c:v>
                </c:pt>
                <c:pt idx="3254">
                  <c:v>0.81471700000000002</c:v>
                </c:pt>
                <c:pt idx="3255">
                  <c:v>0.81375900000000001</c:v>
                </c:pt>
                <c:pt idx="3256">
                  <c:v>0.81228199999999995</c:v>
                </c:pt>
                <c:pt idx="3257">
                  <c:v>0.81097600000000003</c:v>
                </c:pt>
                <c:pt idx="3258">
                  <c:v>0.81021500000000002</c:v>
                </c:pt>
                <c:pt idx="3259">
                  <c:v>0.81003400000000003</c:v>
                </c:pt>
                <c:pt idx="3260">
                  <c:v>0.81016200000000005</c:v>
                </c:pt>
                <c:pt idx="3261">
                  <c:v>0.81007799999999996</c:v>
                </c:pt>
                <c:pt idx="3262">
                  <c:v>0.80941600000000002</c:v>
                </c:pt>
                <c:pt idx="3263">
                  <c:v>0.80844199999999999</c:v>
                </c:pt>
                <c:pt idx="3264">
                  <c:v>0.80774199999999996</c:v>
                </c:pt>
                <c:pt idx="3265">
                  <c:v>0.80737000000000003</c:v>
                </c:pt>
                <c:pt idx="3266">
                  <c:v>0.80681599999999998</c:v>
                </c:pt>
                <c:pt idx="3267">
                  <c:v>0.80554599999999998</c:v>
                </c:pt>
                <c:pt idx="3268">
                  <c:v>0.80351399999999995</c:v>
                </c:pt>
                <c:pt idx="3269">
                  <c:v>0.80155699999999996</c:v>
                </c:pt>
                <c:pt idx="3270">
                  <c:v>0.80085700000000004</c:v>
                </c:pt>
                <c:pt idx="3271">
                  <c:v>0.80157400000000001</c:v>
                </c:pt>
                <c:pt idx="3272">
                  <c:v>0.80272900000000003</c:v>
                </c:pt>
                <c:pt idx="3273">
                  <c:v>0.80312799999999995</c:v>
                </c:pt>
                <c:pt idx="3274">
                  <c:v>0.80209399999999997</c:v>
                </c:pt>
                <c:pt idx="3275">
                  <c:v>0.79970300000000005</c:v>
                </c:pt>
                <c:pt idx="3276">
                  <c:v>0.79629000000000005</c:v>
                </c:pt>
                <c:pt idx="3277">
                  <c:v>0.79187600000000002</c:v>
                </c:pt>
                <c:pt idx="3278">
                  <c:v>0.78622199999999998</c:v>
                </c:pt>
                <c:pt idx="3279">
                  <c:v>0.77940100000000001</c:v>
                </c:pt>
                <c:pt idx="3280">
                  <c:v>0.77207499999999996</c:v>
                </c:pt>
                <c:pt idx="3281">
                  <c:v>0.76476</c:v>
                </c:pt>
                <c:pt idx="3282">
                  <c:v>0.75731400000000004</c:v>
                </c:pt>
                <c:pt idx="3283">
                  <c:v>0.74951000000000001</c:v>
                </c:pt>
                <c:pt idx="3284">
                  <c:v>0.74144100000000002</c:v>
                </c:pt>
                <c:pt idx="3285">
                  <c:v>0.73336699999999999</c:v>
                </c:pt>
                <c:pt idx="3286">
                  <c:v>0.72556799999999999</c:v>
                </c:pt>
                <c:pt idx="3287">
                  <c:v>0.71829299999999996</c:v>
                </c:pt>
                <c:pt idx="3288">
                  <c:v>0.71154499999999998</c:v>
                </c:pt>
                <c:pt idx="3289">
                  <c:v>0.70485299999999995</c:v>
                </c:pt>
                <c:pt idx="3290">
                  <c:v>0.69755900000000004</c:v>
                </c:pt>
                <c:pt idx="3291">
                  <c:v>0.689388</c:v>
                </c:pt>
                <c:pt idx="3292">
                  <c:v>0.68051300000000003</c:v>
                </c:pt>
                <c:pt idx="3293">
                  <c:v>0.67125599999999996</c:v>
                </c:pt>
                <c:pt idx="3294">
                  <c:v>0.66184399999999999</c:v>
                </c:pt>
                <c:pt idx="3295">
                  <c:v>0.65220199999999995</c:v>
                </c:pt>
                <c:pt idx="3296">
                  <c:v>0.64196900000000001</c:v>
                </c:pt>
                <c:pt idx="3297">
                  <c:v>0.63086699999999996</c:v>
                </c:pt>
                <c:pt idx="3298">
                  <c:v>0.61911000000000005</c:v>
                </c:pt>
                <c:pt idx="3299">
                  <c:v>0.607267</c:v>
                </c:pt>
                <c:pt idx="3300">
                  <c:v>0.59570900000000004</c:v>
                </c:pt>
                <c:pt idx="3301">
                  <c:v>0.58444300000000005</c:v>
                </c:pt>
                <c:pt idx="3302">
                  <c:v>0.57339899999999999</c:v>
                </c:pt>
                <c:pt idx="3303">
                  <c:v>0.56256499999999998</c:v>
                </c:pt>
                <c:pt idx="3304">
                  <c:v>0.551894</c:v>
                </c:pt>
                <c:pt idx="3305">
                  <c:v>0.54134899999999997</c:v>
                </c:pt>
                <c:pt idx="3306">
                  <c:v>0.531134</c:v>
                </c:pt>
                <c:pt idx="3307">
                  <c:v>0.52168000000000003</c:v>
                </c:pt>
                <c:pt idx="3308">
                  <c:v>0.51324400000000003</c:v>
                </c:pt>
                <c:pt idx="3309">
                  <c:v>0.50572499999999998</c:v>
                </c:pt>
                <c:pt idx="3310">
                  <c:v>0.49891200000000002</c:v>
                </c:pt>
                <c:pt idx="3311">
                  <c:v>0.49261700000000003</c:v>
                </c:pt>
                <c:pt idx="3312">
                  <c:v>0.48650500000000002</c:v>
                </c:pt>
                <c:pt idx="3313">
                  <c:v>0.48012700000000003</c:v>
                </c:pt>
                <c:pt idx="3314">
                  <c:v>0.473356</c:v>
                </c:pt>
                <c:pt idx="3315">
                  <c:v>0.46655099999999999</c:v>
                </c:pt>
                <c:pt idx="3316">
                  <c:v>0.46013100000000001</c:v>
                </c:pt>
                <c:pt idx="3317">
                  <c:v>0.45433899999999999</c:v>
                </c:pt>
                <c:pt idx="3318">
                  <c:v>0.44935599999999998</c:v>
                </c:pt>
                <c:pt idx="3319">
                  <c:v>0.445268</c:v>
                </c:pt>
                <c:pt idx="3320">
                  <c:v>0.44197199999999998</c:v>
                </c:pt>
                <c:pt idx="3321">
                  <c:v>0.43913099999999999</c:v>
                </c:pt>
                <c:pt idx="3322">
                  <c:v>0.43616700000000003</c:v>
                </c:pt>
                <c:pt idx="3323">
                  <c:v>0.43250100000000002</c:v>
                </c:pt>
                <c:pt idx="3324">
                  <c:v>0.428012</c:v>
                </c:pt>
                <c:pt idx="3325">
                  <c:v>0.42310199999999998</c:v>
                </c:pt>
                <c:pt idx="3326">
                  <c:v>0.418267</c:v>
                </c:pt>
                <c:pt idx="3327">
                  <c:v>0.413719</c:v>
                </c:pt>
                <c:pt idx="3328">
                  <c:v>0.40944900000000001</c:v>
                </c:pt>
                <c:pt idx="3329">
                  <c:v>0.40547100000000003</c:v>
                </c:pt>
                <c:pt idx="3330">
                  <c:v>0.40181800000000001</c:v>
                </c:pt>
                <c:pt idx="3331">
                  <c:v>0.398395</c:v>
                </c:pt>
                <c:pt idx="3332">
                  <c:v>0.39500299999999999</c:v>
                </c:pt>
                <c:pt idx="3333">
                  <c:v>0.39160600000000001</c:v>
                </c:pt>
                <c:pt idx="3334">
                  <c:v>0.38844499999999998</c:v>
                </c:pt>
                <c:pt idx="3335">
                  <c:v>0.38577899999999998</c:v>
                </c:pt>
                <c:pt idx="3336">
                  <c:v>0.38361099999999998</c:v>
                </c:pt>
                <c:pt idx="3337">
                  <c:v>0.38175799999999999</c:v>
                </c:pt>
                <c:pt idx="3338">
                  <c:v>0.38010100000000002</c:v>
                </c:pt>
                <c:pt idx="3339">
                  <c:v>0.37866499999999997</c:v>
                </c:pt>
                <c:pt idx="3340">
                  <c:v>0.37755100000000003</c:v>
                </c:pt>
                <c:pt idx="3341">
                  <c:v>0.37687999999999999</c:v>
                </c:pt>
                <c:pt idx="3342">
                  <c:v>0.37672099999999997</c:v>
                </c:pt>
                <c:pt idx="3343">
                  <c:v>0.37695000000000001</c:v>
                </c:pt>
                <c:pt idx="3344">
                  <c:v>0.37717699999999998</c:v>
                </c:pt>
                <c:pt idx="3345">
                  <c:v>0.37689800000000001</c:v>
                </c:pt>
                <c:pt idx="3346">
                  <c:v>0.37584299999999998</c:v>
                </c:pt>
                <c:pt idx="3347">
                  <c:v>0.37430600000000003</c:v>
                </c:pt>
                <c:pt idx="3348">
                  <c:v>0.37297799999999998</c:v>
                </c:pt>
                <c:pt idx="3349">
                  <c:v>0.37232799999999999</c:v>
                </c:pt>
                <c:pt idx="3350">
                  <c:v>0.37226300000000001</c:v>
                </c:pt>
                <c:pt idx="3351">
                  <c:v>0.37239899999999998</c:v>
                </c:pt>
                <c:pt idx="3352">
                  <c:v>0.37250899999999998</c:v>
                </c:pt>
                <c:pt idx="3353">
                  <c:v>0.37264000000000003</c:v>
                </c:pt>
                <c:pt idx="3354">
                  <c:v>0.37288399999999999</c:v>
                </c:pt>
                <c:pt idx="3355">
                  <c:v>0.373255</c:v>
                </c:pt>
                <c:pt idx="3356">
                  <c:v>0.37378</c:v>
                </c:pt>
                <c:pt idx="3357">
                  <c:v>0.374558</c:v>
                </c:pt>
                <c:pt idx="3358">
                  <c:v>0.375641</c:v>
                </c:pt>
                <c:pt idx="3359">
                  <c:v>0.37691000000000002</c:v>
                </c:pt>
                <c:pt idx="3360">
                  <c:v>0.37814399999999998</c:v>
                </c:pt>
                <c:pt idx="3361">
                  <c:v>0.37922800000000001</c:v>
                </c:pt>
                <c:pt idx="3362">
                  <c:v>0.38024000000000002</c:v>
                </c:pt>
                <c:pt idx="3363">
                  <c:v>0.38133899999999998</c:v>
                </c:pt>
                <c:pt idx="3364">
                  <c:v>0.38263000000000003</c:v>
                </c:pt>
                <c:pt idx="3365">
                  <c:v>0.38414599999999999</c:v>
                </c:pt>
                <c:pt idx="3366">
                  <c:v>0.38588299999999998</c:v>
                </c:pt>
                <c:pt idx="3367">
                  <c:v>0.38781900000000002</c:v>
                </c:pt>
                <c:pt idx="3368">
                  <c:v>0.38991999999999999</c:v>
                </c:pt>
                <c:pt idx="3369">
                  <c:v>0.392148</c:v>
                </c:pt>
                <c:pt idx="3370">
                  <c:v>0.39444699999999999</c:v>
                </c:pt>
                <c:pt idx="3371">
                  <c:v>0.39675100000000002</c:v>
                </c:pt>
                <c:pt idx="3372">
                  <c:v>0.39897300000000002</c:v>
                </c:pt>
                <c:pt idx="3373">
                  <c:v>0.40094200000000002</c:v>
                </c:pt>
                <c:pt idx="3374">
                  <c:v>0.40243400000000001</c:v>
                </c:pt>
                <c:pt idx="3375">
                  <c:v>0.40333999999999998</c:v>
                </c:pt>
                <c:pt idx="3376">
                  <c:v>0.40376899999999999</c:v>
                </c:pt>
                <c:pt idx="3377">
                  <c:v>0.403891</c:v>
                </c:pt>
                <c:pt idx="3378">
                  <c:v>0.40376699999999999</c:v>
                </c:pt>
                <c:pt idx="3379">
                  <c:v>0.40335100000000002</c:v>
                </c:pt>
                <c:pt idx="3380">
                  <c:v>0.40258300000000002</c:v>
                </c:pt>
                <c:pt idx="3381">
                  <c:v>0.40140300000000001</c:v>
                </c:pt>
                <c:pt idx="3382">
                  <c:v>0.39972600000000003</c:v>
                </c:pt>
                <c:pt idx="3383">
                  <c:v>0.39747100000000002</c:v>
                </c:pt>
                <c:pt idx="3384">
                  <c:v>0.39465099999999997</c:v>
                </c:pt>
                <c:pt idx="3385">
                  <c:v>0.39143</c:v>
                </c:pt>
                <c:pt idx="3386">
                  <c:v>0.388021</c:v>
                </c:pt>
                <c:pt idx="3387">
                  <c:v>0.38454300000000002</c:v>
                </c:pt>
                <c:pt idx="3388">
                  <c:v>0.38101299999999999</c:v>
                </c:pt>
                <c:pt idx="3389">
                  <c:v>0.37741799999999998</c:v>
                </c:pt>
                <c:pt idx="3390">
                  <c:v>0.37373099999999998</c:v>
                </c:pt>
                <c:pt idx="3391">
                  <c:v>0.36991200000000002</c:v>
                </c:pt>
                <c:pt idx="3392">
                  <c:v>0.36594500000000002</c:v>
                </c:pt>
                <c:pt idx="3393">
                  <c:v>0.36187900000000001</c:v>
                </c:pt>
                <c:pt idx="3394">
                  <c:v>0.357796</c:v>
                </c:pt>
                <c:pt idx="3395">
                  <c:v>0.353767</c:v>
                </c:pt>
                <c:pt idx="3396">
                  <c:v>0.34984100000000001</c:v>
                </c:pt>
                <c:pt idx="3397">
                  <c:v>0.34606399999999998</c:v>
                </c:pt>
                <c:pt idx="3398">
                  <c:v>0.34249299999999999</c:v>
                </c:pt>
                <c:pt idx="3399">
                  <c:v>0.339169</c:v>
                </c:pt>
                <c:pt idx="3400">
                  <c:v>0.33607799999999999</c:v>
                </c:pt>
                <c:pt idx="3401">
                  <c:v>0.33319599999999999</c:v>
                </c:pt>
                <c:pt idx="3402">
                  <c:v>0.33057199999999998</c:v>
                </c:pt>
                <c:pt idx="3403">
                  <c:v>0.32830700000000002</c:v>
                </c:pt>
                <c:pt idx="3404">
                  <c:v>0.32644299999999998</c:v>
                </c:pt>
                <c:pt idx="3405">
                  <c:v>0.32490000000000002</c:v>
                </c:pt>
                <c:pt idx="3406">
                  <c:v>0.32353500000000002</c:v>
                </c:pt>
                <c:pt idx="3407">
                  <c:v>0.32224799999999998</c:v>
                </c:pt>
                <c:pt idx="3408">
                  <c:v>0.32105</c:v>
                </c:pt>
                <c:pt idx="3409">
                  <c:v>0.32002000000000003</c:v>
                </c:pt>
                <c:pt idx="3410">
                  <c:v>0.31922099999999998</c:v>
                </c:pt>
                <c:pt idx="3411">
                  <c:v>0.31864599999999998</c:v>
                </c:pt>
                <c:pt idx="3412">
                  <c:v>0.318243</c:v>
                </c:pt>
                <c:pt idx="3413">
                  <c:v>0.31795099999999998</c:v>
                </c:pt>
                <c:pt idx="3414">
                  <c:v>0.31773899999999999</c:v>
                </c:pt>
                <c:pt idx="3415">
                  <c:v>0.31762299999999999</c:v>
                </c:pt>
                <c:pt idx="3416">
                  <c:v>0.31762200000000002</c:v>
                </c:pt>
                <c:pt idx="3417">
                  <c:v>0.317693</c:v>
                </c:pt>
                <c:pt idx="3418">
                  <c:v>0.31772499999999998</c:v>
                </c:pt>
                <c:pt idx="3419">
                  <c:v>0.31764300000000001</c:v>
                </c:pt>
                <c:pt idx="3420">
                  <c:v>0.31748500000000002</c:v>
                </c:pt>
                <c:pt idx="3421">
                  <c:v>0.31735600000000003</c:v>
                </c:pt>
                <c:pt idx="3422">
                  <c:v>0.31732900000000003</c:v>
                </c:pt>
                <c:pt idx="3423">
                  <c:v>0.31740499999999999</c:v>
                </c:pt>
                <c:pt idx="3424">
                  <c:v>0.31758700000000001</c:v>
                </c:pt>
                <c:pt idx="3425">
                  <c:v>0.31792900000000002</c:v>
                </c:pt>
                <c:pt idx="3426">
                  <c:v>0.31847599999999998</c:v>
                </c:pt>
                <c:pt idx="3427">
                  <c:v>0.31918099999999999</c:v>
                </c:pt>
                <c:pt idx="3428">
                  <c:v>0.31993899999999997</c:v>
                </c:pt>
                <c:pt idx="3429">
                  <c:v>0.320689</c:v>
                </c:pt>
                <c:pt idx="3430">
                  <c:v>0.32146599999999997</c:v>
                </c:pt>
                <c:pt idx="3431">
                  <c:v>0.322355</c:v>
                </c:pt>
                <c:pt idx="3432">
                  <c:v>0.32345600000000002</c:v>
                </c:pt>
                <c:pt idx="3433">
                  <c:v>0.32485599999999998</c:v>
                </c:pt>
                <c:pt idx="3434">
                  <c:v>0.32658599999999999</c:v>
                </c:pt>
                <c:pt idx="3435">
                  <c:v>0.32860299999999998</c:v>
                </c:pt>
                <c:pt idx="3436">
                  <c:v>0.33085300000000001</c:v>
                </c:pt>
                <c:pt idx="3437">
                  <c:v>0.33333200000000002</c:v>
                </c:pt>
                <c:pt idx="3438">
                  <c:v>0.33606200000000003</c:v>
                </c:pt>
                <c:pt idx="3439">
                  <c:v>0.33904600000000001</c:v>
                </c:pt>
                <c:pt idx="3440">
                  <c:v>0.34227099999999999</c:v>
                </c:pt>
                <c:pt idx="3441">
                  <c:v>0.34571800000000003</c:v>
                </c:pt>
                <c:pt idx="3442">
                  <c:v>0.349379</c:v>
                </c:pt>
                <c:pt idx="3443">
                  <c:v>0.35325899999999999</c:v>
                </c:pt>
                <c:pt idx="3444">
                  <c:v>0.357375</c:v>
                </c:pt>
                <c:pt idx="3445">
                  <c:v>0.36174499999999998</c:v>
                </c:pt>
                <c:pt idx="3446">
                  <c:v>0.366367</c:v>
                </c:pt>
                <c:pt idx="3447">
                  <c:v>0.371195</c:v>
                </c:pt>
                <c:pt idx="3448">
                  <c:v>0.37614599999999998</c:v>
                </c:pt>
                <c:pt idx="3449">
                  <c:v>0.38115900000000003</c:v>
                </c:pt>
                <c:pt idx="3450">
                  <c:v>0.38623499999999999</c:v>
                </c:pt>
                <c:pt idx="3451">
                  <c:v>0.39137499999999997</c:v>
                </c:pt>
                <c:pt idx="3452">
                  <c:v>0.39652700000000002</c:v>
                </c:pt>
                <c:pt idx="3453">
                  <c:v>0.40163199999999999</c:v>
                </c:pt>
                <c:pt idx="3454">
                  <c:v>0.406667</c:v>
                </c:pt>
                <c:pt idx="3455">
                  <c:v>0.41159800000000002</c:v>
                </c:pt>
                <c:pt idx="3456">
                  <c:v>0.41635899999999998</c:v>
                </c:pt>
                <c:pt idx="3457">
                  <c:v>0.42085600000000001</c:v>
                </c:pt>
                <c:pt idx="3458">
                  <c:v>0.42498599999999997</c:v>
                </c:pt>
                <c:pt idx="3459">
                  <c:v>0.428701</c:v>
                </c:pt>
                <c:pt idx="3460">
                  <c:v>0.43209399999999998</c:v>
                </c:pt>
                <c:pt idx="3461">
                  <c:v>0.435386</c:v>
                </c:pt>
                <c:pt idx="3462">
                  <c:v>0.438776</c:v>
                </c:pt>
                <c:pt idx="3463">
                  <c:v>0.44232700000000003</c:v>
                </c:pt>
                <c:pt idx="3464">
                  <c:v>0.44596200000000003</c:v>
                </c:pt>
                <c:pt idx="3465">
                  <c:v>0.44952399999999998</c:v>
                </c:pt>
                <c:pt idx="3466">
                  <c:v>0.45286300000000002</c:v>
                </c:pt>
                <c:pt idx="3467">
                  <c:v>0.45591700000000002</c:v>
                </c:pt>
                <c:pt idx="3468">
                  <c:v>0.45874100000000001</c:v>
                </c:pt>
                <c:pt idx="3469">
                  <c:v>0.46148699999999998</c:v>
                </c:pt>
                <c:pt idx="3470">
                  <c:v>0.46429700000000002</c:v>
                </c:pt>
                <c:pt idx="3471">
                  <c:v>0.46719500000000003</c:v>
                </c:pt>
                <c:pt idx="3472">
                  <c:v>0.470082</c:v>
                </c:pt>
                <c:pt idx="3473">
                  <c:v>0.47282999999999997</c:v>
                </c:pt>
                <c:pt idx="3474">
                  <c:v>0.47534100000000001</c:v>
                </c:pt>
                <c:pt idx="3475">
                  <c:v>0.47754200000000002</c:v>
                </c:pt>
                <c:pt idx="3476">
                  <c:v>0.47940500000000003</c:v>
                </c:pt>
                <c:pt idx="3477">
                  <c:v>0.48096299999999997</c:v>
                </c:pt>
                <c:pt idx="3478">
                  <c:v>0.48225200000000001</c:v>
                </c:pt>
                <c:pt idx="3479">
                  <c:v>0.48326599999999997</c:v>
                </c:pt>
                <c:pt idx="3480">
                  <c:v>0.48394700000000002</c:v>
                </c:pt>
                <c:pt idx="3481">
                  <c:v>0.48424200000000001</c:v>
                </c:pt>
                <c:pt idx="3482">
                  <c:v>0.48414499999999999</c:v>
                </c:pt>
                <c:pt idx="3483">
                  <c:v>0.48371999999999998</c:v>
                </c:pt>
                <c:pt idx="3484">
                  <c:v>0.483066</c:v>
                </c:pt>
                <c:pt idx="3485">
                  <c:v>0.48225200000000001</c:v>
                </c:pt>
                <c:pt idx="3486">
                  <c:v>0.48127300000000001</c:v>
                </c:pt>
                <c:pt idx="3487">
                  <c:v>0.480049</c:v>
                </c:pt>
                <c:pt idx="3488">
                  <c:v>0.47846899999999998</c:v>
                </c:pt>
                <c:pt idx="3489">
                  <c:v>0.47644199999999998</c:v>
                </c:pt>
                <c:pt idx="3490">
                  <c:v>0.47394599999999998</c:v>
                </c:pt>
                <c:pt idx="3491">
                  <c:v>0.47104400000000002</c:v>
                </c:pt>
                <c:pt idx="3492">
                  <c:v>0.46786699999999998</c:v>
                </c:pt>
                <c:pt idx="3493">
                  <c:v>0.46453</c:v>
                </c:pt>
                <c:pt idx="3494">
                  <c:v>0.461005</c:v>
                </c:pt>
                <c:pt idx="3495">
                  <c:v>0.45710800000000001</c:v>
                </c:pt>
                <c:pt idx="3496">
                  <c:v>0.45264199999999999</c:v>
                </c:pt>
                <c:pt idx="3497">
                  <c:v>0.447573</c:v>
                </c:pt>
                <c:pt idx="3498">
                  <c:v>0.44205100000000003</c:v>
                </c:pt>
                <c:pt idx="3499">
                  <c:v>0.43628099999999997</c:v>
                </c:pt>
                <c:pt idx="3500">
                  <c:v>0.430369</c:v>
                </c:pt>
                <c:pt idx="3501">
                  <c:v>0.42430499999999999</c:v>
                </c:pt>
                <c:pt idx="3502">
                  <c:v>0.418049</c:v>
                </c:pt>
                <c:pt idx="3503">
                  <c:v>0.41159600000000002</c:v>
                </c:pt>
                <c:pt idx="3504">
                  <c:v>0.40495700000000001</c:v>
                </c:pt>
                <c:pt idx="3505">
                  <c:v>0.39816600000000002</c:v>
                </c:pt>
                <c:pt idx="3506">
                  <c:v>0.39127899999999999</c:v>
                </c:pt>
                <c:pt idx="3507">
                  <c:v>0.38434800000000002</c:v>
                </c:pt>
                <c:pt idx="3508">
                  <c:v>0.37743700000000002</c:v>
                </c:pt>
                <c:pt idx="3509">
                  <c:v>0.37068400000000001</c:v>
                </c:pt>
                <c:pt idx="3510">
                  <c:v>0.36427199999999998</c:v>
                </c:pt>
                <c:pt idx="3511">
                  <c:v>0.35828700000000002</c:v>
                </c:pt>
                <c:pt idx="3512">
                  <c:v>0.35269299999999998</c:v>
                </c:pt>
                <c:pt idx="3513">
                  <c:v>0.347443</c:v>
                </c:pt>
                <c:pt idx="3514">
                  <c:v>0.34256500000000001</c:v>
                </c:pt>
                <c:pt idx="3515">
                  <c:v>0.33811000000000002</c:v>
                </c:pt>
                <c:pt idx="3516">
                  <c:v>0.33407799999999999</c:v>
                </c:pt>
                <c:pt idx="3517">
                  <c:v>0.330424</c:v>
                </c:pt>
                <c:pt idx="3518">
                  <c:v>0.32709199999999999</c:v>
                </c:pt>
                <c:pt idx="3519">
                  <c:v>0.32404899999999998</c:v>
                </c:pt>
                <c:pt idx="3520">
                  <c:v>0.32127899999999998</c:v>
                </c:pt>
                <c:pt idx="3521">
                  <c:v>0.31874999999999998</c:v>
                </c:pt>
                <c:pt idx="3522">
                  <c:v>0.31635999999999997</c:v>
                </c:pt>
                <c:pt idx="3523">
                  <c:v>0.313917</c:v>
                </c:pt>
                <c:pt idx="3524">
                  <c:v>0.311199</c:v>
                </c:pt>
                <c:pt idx="3525">
                  <c:v>0.30803000000000003</c:v>
                </c:pt>
                <c:pt idx="3526">
                  <c:v>0.30428899999999998</c:v>
                </c:pt>
                <c:pt idx="3527">
                  <c:v>0.29984899999999998</c:v>
                </c:pt>
                <c:pt idx="3528">
                  <c:v>0.29457</c:v>
                </c:pt>
                <c:pt idx="3529">
                  <c:v>0.28835699999999997</c:v>
                </c:pt>
                <c:pt idx="3530">
                  <c:v>0.28120200000000001</c:v>
                </c:pt>
                <c:pt idx="3531">
                  <c:v>0.27316200000000002</c:v>
                </c:pt>
                <c:pt idx="3532">
                  <c:v>0.26433299999999998</c:v>
                </c:pt>
                <c:pt idx="3533">
                  <c:v>0.25482100000000002</c:v>
                </c:pt>
                <c:pt idx="3534">
                  <c:v>0.2447</c:v>
                </c:pt>
                <c:pt idx="3535">
                  <c:v>0.234013</c:v>
                </c:pt>
                <c:pt idx="3536">
                  <c:v>0.22281999999999999</c:v>
                </c:pt>
                <c:pt idx="3537">
                  <c:v>0.21118799999999999</c:v>
                </c:pt>
                <c:pt idx="3538">
                  <c:v>0.19916300000000001</c:v>
                </c:pt>
                <c:pt idx="3539">
                  <c:v>0.186783</c:v>
                </c:pt>
                <c:pt idx="3540">
                  <c:v>0.17413799999999999</c:v>
                </c:pt>
                <c:pt idx="3541">
                  <c:v>0.161382</c:v>
                </c:pt>
                <c:pt idx="3542">
                  <c:v>0.148702</c:v>
                </c:pt>
                <c:pt idx="3543">
                  <c:v>0.13627600000000001</c:v>
                </c:pt>
                <c:pt idx="3544">
                  <c:v>0.124234</c:v>
                </c:pt>
                <c:pt idx="3545">
                  <c:v>0.112625</c:v>
                </c:pt>
                <c:pt idx="3546">
                  <c:v>0.10145700000000001</c:v>
                </c:pt>
                <c:pt idx="3547">
                  <c:v>9.0761999999999995E-2</c:v>
                </c:pt>
                <c:pt idx="3548">
                  <c:v>8.0612000000000003E-2</c:v>
                </c:pt>
                <c:pt idx="3549">
                  <c:v>7.1082999999999993E-2</c:v>
                </c:pt>
                <c:pt idx="3550">
                  <c:v>6.2205999999999997E-2</c:v>
                </c:pt>
                <c:pt idx="3551">
                  <c:v>5.4004000000000003E-2</c:v>
                </c:pt>
                <c:pt idx="3552">
                  <c:v>4.6566999999999997E-2</c:v>
                </c:pt>
                <c:pt idx="3553">
                  <c:v>4.0066999999999998E-2</c:v>
                </c:pt>
                <c:pt idx="3554">
                  <c:v>3.4633999999999998E-2</c:v>
                </c:pt>
                <c:pt idx="3555">
                  <c:v>3.0263000000000002E-2</c:v>
                </c:pt>
                <c:pt idx="3556">
                  <c:v>2.6891000000000002E-2</c:v>
                </c:pt>
                <c:pt idx="3557">
                  <c:v>2.4524000000000001E-2</c:v>
                </c:pt>
                <c:pt idx="3558">
                  <c:v>2.3234999999999999E-2</c:v>
                </c:pt>
                <c:pt idx="3559">
                  <c:v>2.3056E-2</c:v>
                </c:pt>
                <c:pt idx="3560">
                  <c:v>2.3921000000000001E-2</c:v>
                </c:pt>
                <c:pt idx="3561">
                  <c:v>2.5707000000000001E-2</c:v>
                </c:pt>
                <c:pt idx="3562">
                  <c:v>2.8296999999999999E-2</c:v>
                </c:pt>
                <c:pt idx="3563">
                  <c:v>3.1599000000000002E-2</c:v>
                </c:pt>
                <c:pt idx="3564">
                  <c:v>3.5526000000000002E-2</c:v>
                </c:pt>
                <c:pt idx="3565">
                  <c:v>4.0016999999999997E-2</c:v>
                </c:pt>
                <c:pt idx="3566">
                  <c:v>4.5044000000000001E-2</c:v>
                </c:pt>
                <c:pt idx="3567">
                  <c:v>5.0566E-2</c:v>
                </c:pt>
                <c:pt idx="3568">
                  <c:v>5.6485E-2</c:v>
                </c:pt>
                <c:pt idx="3569">
                  <c:v>6.2689999999999996E-2</c:v>
                </c:pt>
                <c:pt idx="3570">
                  <c:v>6.9139000000000006E-2</c:v>
                </c:pt>
                <c:pt idx="3571">
                  <c:v>7.5892000000000001E-2</c:v>
                </c:pt>
                <c:pt idx="3572">
                  <c:v>8.3098000000000005E-2</c:v>
                </c:pt>
                <c:pt idx="3573">
                  <c:v>9.0933E-2</c:v>
                </c:pt>
                <c:pt idx="3574">
                  <c:v>9.9524000000000001E-2</c:v>
                </c:pt>
                <c:pt idx="3575">
                  <c:v>0.108926</c:v>
                </c:pt>
                <c:pt idx="3576">
                  <c:v>0.119154</c:v>
                </c:pt>
                <c:pt idx="3577">
                  <c:v>0.130164</c:v>
                </c:pt>
                <c:pt idx="3578">
                  <c:v>0.14183499999999999</c:v>
                </c:pt>
                <c:pt idx="3579">
                  <c:v>0.15404000000000001</c:v>
                </c:pt>
                <c:pt idx="3580">
                  <c:v>0.166745</c:v>
                </c:pt>
                <c:pt idx="3581">
                  <c:v>0.17998600000000001</c:v>
                </c:pt>
                <c:pt idx="3582">
                  <c:v>0.19379299999999999</c:v>
                </c:pt>
                <c:pt idx="3583">
                  <c:v>0.20818900000000001</c:v>
                </c:pt>
                <c:pt idx="3584">
                  <c:v>0.22318399999999999</c:v>
                </c:pt>
                <c:pt idx="3585">
                  <c:v>0.23869799999999999</c:v>
                </c:pt>
                <c:pt idx="3586">
                  <c:v>0.25451000000000001</c:v>
                </c:pt>
                <c:pt idx="3587">
                  <c:v>0.27033200000000002</c:v>
                </c:pt>
                <c:pt idx="3588">
                  <c:v>0.28590199999999999</c:v>
                </c:pt>
                <c:pt idx="3589">
                  <c:v>0.30099900000000002</c:v>
                </c:pt>
                <c:pt idx="3590">
                  <c:v>0.31539</c:v>
                </c:pt>
                <c:pt idx="3591">
                  <c:v>0.32885999999999999</c:v>
                </c:pt>
                <c:pt idx="3592">
                  <c:v>0.34127299999999999</c:v>
                </c:pt>
                <c:pt idx="3593">
                  <c:v>0.35259200000000002</c:v>
                </c:pt>
                <c:pt idx="3594">
                  <c:v>0.36281799999999997</c:v>
                </c:pt>
                <c:pt idx="3595">
                  <c:v>0.37193999999999999</c:v>
                </c:pt>
                <c:pt idx="3596">
                  <c:v>0.37992700000000001</c:v>
                </c:pt>
                <c:pt idx="3597">
                  <c:v>0.386743</c:v>
                </c:pt>
                <c:pt idx="3598">
                  <c:v>0.39238000000000001</c:v>
                </c:pt>
                <c:pt idx="3599">
                  <c:v>0.39684399999999997</c:v>
                </c:pt>
                <c:pt idx="3600">
                  <c:v>0.40008500000000002</c:v>
                </c:pt>
                <c:pt idx="3601">
                  <c:v>0.40197699999999997</c:v>
                </c:pt>
                <c:pt idx="3602">
                  <c:v>0.40241399999999999</c:v>
                </c:pt>
                <c:pt idx="3603">
                  <c:v>0.40140599999999999</c:v>
                </c:pt>
                <c:pt idx="3604">
                  <c:v>0.39905800000000002</c:v>
                </c:pt>
                <c:pt idx="3605">
                  <c:v>0.39556599999999997</c:v>
                </c:pt>
                <c:pt idx="3606">
                  <c:v>0.39128499999999999</c:v>
                </c:pt>
                <c:pt idx="3607">
                  <c:v>0.38665699999999997</c:v>
                </c:pt>
                <c:pt idx="3608">
                  <c:v>0.38197700000000001</c:v>
                </c:pt>
                <c:pt idx="3609">
                  <c:v>0.377251</c:v>
                </c:pt>
                <c:pt idx="3610">
                  <c:v>0.37236799999999998</c:v>
                </c:pt>
                <c:pt idx="3611">
                  <c:v>0.367336</c:v>
                </c:pt>
                <c:pt idx="3612">
                  <c:v>0.36228300000000002</c:v>
                </c:pt>
                <c:pt idx="3613">
                  <c:v>0.357317</c:v>
                </c:pt>
                <c:pt idx="3614">
                  <c:v>0.35251500000000002</c:v>
                </c:pt>
                <c:pt idx="3615">
                  <c:v>0.347968</c:v>
                </c:pt>
                <c:pt idx="3616">
                  <c:v>0.34376000000000001</c:v>
                </c:pt>
                <c:pt idx="3617">
                  <c:v>0.33991399999999999</c:v>
                </c:pt>
                <c:pt idx="3618">
                  <c:v>0.33644800000000002</c:v>
                </c:pt>
                <c:pt idx="3619">
                  <c:v>0.33344600000000002</c:v>
                </c:pt>
                <c:pt idx="3620">
                  <c:v>0.33103900000000003</c:v>
                </c:pt>
                <c:pt idx="3621">
                  <c:v>0.32933299999999999</c:v>
                </c:pt>
                <c:pt idx="3622">
                  <c:v>0.32838000000000001</c:v>
                </c:pt>
                <c:pt idx="3623">
                  <c:v>0.32816200000000001</c:v>
                </c:pt>
                <c:pt idx="3624">
                  <c:v>0.32859500000000003</c:v>
                </c:pt>
                <c:pt idx="3625">
                  <c:v>0.329571</c:v>
                </c:pt>
                <c:pt idx="3626">
                  <c:v>0.33102999999999999</c:v>
                </c:pt>
                <c:pt idx="3627">
                  <c:v>0.33304099999999998</c:v>
                </c:pt>
                <c:pt idx="3628">
                  <c:v>0.33580500000000002</c:v>
                </c:pt>
                <c:pt idx="3629">
                  <c:v>0.33955800000000003</c:v>
                </c:pt>
                <c:pt idx="3630">
                  <c:v>0.34441100000000002</c:v>
                </c:pt>
                <c:pt idx="3631">
                  <c:v>0.35026499999999999</c:v>
                </c:pt>
                <c:pt idx="3632">
                  <c:v>0.35688399999999998</c:v>
                </c:pt>
                <c:pt idx="3633">
                  <c:v>0.36406699999999997</c:v>
                </c:pt>
                <c:pt idx="3634">
                  <c:v>0.37176700000000001</c:v>
                </c:pt>
                <c:pt idx="3635">
                  <c:v>0.38003999999999999</c:v>
                </c:pt>
                <c:pt idx="3636">
                  <c:v>0.38892500000000002</c:v>
                </c:pt>
                <c:pt idx="3637">
                  <c:v>0.39838899999999999</c:v>
                </c:pt>
                <c:pt idx="3638">
                  <c:v>0.408364</c:v>
                </c:pt>
                <c:pt idx="3639">
                  <c:v>0.41878599999999999</c:v>
                </c:pt>
                <c:pt idx="3640">
                  <c:v>0.42961500000000002</c:v>
                </c:pt>
                <c:pt idx="3641">
                  <c:v>0.440861</c:v>
                </c:pt>
                <c:pt idx="3642">
                  <c:v>0.45260299999999998</c:v>
                </c:pt>
                <c:pt idx="3643">
                  <c:v>0.46492800000000001</c:v>
                </c:pt>
                <c:pt idx="3644">
                  <c:v>0.47786499999999998</c:v>
                </c:pt>
                <c:pt idx="3645">
                  <c:v>0.49137599999999998</c:v>
                </c:pt>
                <c:pt idx="3646">
                  <c:v>0.50538700000000003</c:v>
                </c:pt>
                <c:pt idx="3647">
                  <c:v>0.519791</c:v>
                </c:pt>
                <c:pt idx="3648">
                  <c:v>0.53446899999999997</c:v>
                </c:pt>
                <c:pt idx="3649">
                  <c:v>0.54935800000000001</c:v>
                </c:pt>
                <c:pt idx="3650">
                  <c:v>0.56451300000000004</c:v>
                </c:pt>
                <c:pt idx="3651">
                  <c:v>0.58003199999999999</c:v>
                </c:pt>
                <c:pt idx="3652">
                  <c:v>0.59590500000000002</c:v>
                </c:pt>
                <c:pt idx="3653">
                  <c:v>0.61194800000000005</c:v>
                </c:pt>
                <c:pt idx="3654">
                  <c:v>0.62791200000000003</c:v>
                </c:pt>
                <c:pt idx="3655">
                  <c:v>0.64366999999999996</c:v>
                </c:pt>
                <c:pt idx="3656">
                  <c:v>0.65928299999999995</c:v>
                </c:pt>
                <c:pt idx="3657">
                  <c:v>0.67487900000000001</c:v>
                </c:pt>
                <c:pt idx="3658">
                  <c:v>0.69049099999999997</c:v>
                </c:pt>
                <c:pt idx="3659">
                  <c:v>0.70601499999999995</c:v>
                </c:pt>
                <c:pt idx="3660">
                  <c:v>0.72127799999999997</c:v>
                </c:pt>
                <c:pt idx="3661">
                  <c:v>0.73613899999999999</c:v>
                </c:pt>
                <c:pt idx="3662">
                  <c:v>0.75052700000000006</c:v>
                </c:pt>
                <c:pt idx="3663">
                  <c:v>0.76445700000000005</c:v>
                </c:pt>
                <c:pt idx="3664">
                  <c:v>0.77798299999999998</c:v>
                </c:pt>
                <c:pt idx="3665">
                  <c:v>0.79113900000000004</c:v>
                </c:pt>
                <c:pt idx="3666">
                  <c:v>0.803898</c:v>
                </c:pt>
                <c:pt idx="3667">
                  <c:v>0.81617200000000001</c:v>
                </c:pt>
                <c:pt idx="3668">
                  <c:v>0.82785600000000004</c:v>
                </c:pt>
                <c:pt idx="3669">
                  <c:v>0.838866</c:v>
                </c:pt>
                <c:pt idx="3670">
                  <c:v>0.84915099999999999</c:v>
                </c:pt>
                <c:pt idx="3671">
                  <c:v>0.85873699999999997</c:v>
                </c:pt>
                <c:pt idx="3672">
                  <c:v>0.86782999999999999</c:v>
                </c:pt>
                <c:pt idx="3673">
                  <c:v>0.87685999999999997</c:v>
                </c:pt>
                <c:pt idx="3674">
                  <c:v>0.88628099999999999</c:v>
                </c:pt>
                <c:pt idx="3675">
                  <c:v>0.89632199999999995</c:v>
                </c:pt>
                <c:pt idx="3676">
                  <c:v>0.90702400000000005</c:v>
                </c:pt>
                <c:pt idx="3677">
                  <c:v>0.91847400000000001</c:v>
                </c:pt>
                <c:pt idx="3678">
                  <c:v>0.93090799999999996</c:v>
                </c:pt>
                <c:pt idx="3679">
                  <c:v>0.94460699999999997</c:v>
                </c:pt>
                <c:pt idx="3680">
                  <c:v>0.95982400000000001</c:v>
                </c:pt>
                <c:pt idx="3681">
                  <c:v>0.97673699999999997</c:v>
                </c:pt>
                <c:pt idx="3682">
                  <c:v>0.99540600000000001</c:v>
                </c:pt>
                <c:pt idx="3683">
                  <c:v>1.015765</c:v>
                </c:pt>
                <c:pt idx="3684">
                  <c:v>1.037752</c:v>
                </c:pt>
                <c:pt idx="3685">
                  <c:v>1.061442</c:v>
                </c:pt>
                <c:pt idx="3686">
                  <c:v>1.0869869999999999</c:v>
                </c:pt>
                <c:pt idx="3687">
                  <c:v>1.114422</c:v>
                </c:pt>
                <c:pt idx="3688">
                  <c:v>1.1435500000000001</c:v>
                </c:pt>
                <c:pt idx="3689">
                  <c:v>1.1740360000000001</c:v>
                </c:pt>
                <c:pt idx="3690">
                  <c:v>1.205557</c:v>
                </c:pt>
                <c:pt idx="3691">
                  <c:v>1.2378739999999999</c:v>
                </c:pt>
                <c:pt idx="3692">
                  <c:v>1.2708269999999999</c:v>
                </c:pt>
                <c:pt idx="3693">
                  <c:v>1.304233</c:v>
                </c:pt>
                <c:pt idx="3694">
                  <c:v>1.337809</c:v>
                </c:pt>
                <c:pt idx="3695">
                  <c:v>1.371254</c:v>
                </c:pt>
                <c:pt idx="3696">
                  <c:v>1.4044160000000001</c:v>
                </c:pt>
                <c:pt idx="3697">
                  <c:v>1.4372290000000001</c:v>
                </c:pt>
                <c:pt idx="3698">
                  <c:v>1.4694469999999999</c:v>
                </c:pt>
                <c:pt idx="3699">
                  <c:v>1.500542</c:v>
                </c:pt>
                <c:pt idx="3700">
                  <c:v>1.529936</c:v>
                </c:pt>
                <c:pt idx="3701">
                  <c:v>1.5572360000000001</c:v>
                </c:pt>
                <c:pt idx="3702">
                  <c:v>1.582217</c:v>
                </c:pt>
                <c:pt idx="3703">
                  <c:v>1.604681</c:v>
                </c:pt>
                <c:pt idx="3704">
                  <c:v>1.6244000000000001</c:v>
                </c:pt>
                <c:pt idx="3705">
                  <c:v>1.6411279999999999</c:v>
                </c:pt>
                <c:pt idx="3706">
                  <c:v>1.6546940000000001</c:v>
                </c:pt>
                <c:pt idx="3707">
                  <c:v>1.6651899999999999</c:v>
                </c:pt>
                <c:pt idx="3708">
                  <c:v>1.6730750000000001</c:v>
                </c:pt>
                <c:pt idx="3709">
                  <c:v>1.679003</c:v>
                </c:pt>
                <c:pt idx="3710">
                  <c:v>1.6834610000000001</c:v>
                </c:pt>
                <c:pt idx="3711">
                  <c:v>1.6866099999999999</c:v>
                </c:pt>
                <c:pt idx="3712">
                  <c:v>1.6884220000000001</c:v>
                </c:pt>
                <c:pt idx="3713">
                  <c:v>1.6888939999999999</c:v>
                </c:pt>
                <c:pt idx="3714">
                  <c:v>1.6880919999999999</c:v>
                </c:pt>
                <c:pt idx="3715">
                  <c:v>1.686137</c:v>
                </c:pt>
                <c:pt idx="3716">
                  <c:v>1.683219</c:v>
                </c:pt>
                <c:pt idx="3717">
                  <c:v>1.6796059999999999</c:v>
                </c:pt>
                <c:pt idx="3718">
                  <c:v>1.675584</c:v>
                </c:pt>
                <c:pt idx="3719">
                  <c:v>1.6714089999999999</c:v>
                </c:pt>
                <c:pt idx="3720">
                  <c:v>1.6673169999999999</c:v>
                </c:pt>
                <c:pt idx="3721">
                  <c:v>1.663556</c:v>
                </c:pt>
                <c:pt idx="3722">
                  <c:v>1.660337</c:v>
                </c:pt>
                <c:pt idx="3723">
                  <c:v>1.6576880000000001</c:v>
                </c:pt>
                <c:pt idx="3724">
                  <c:v>1.6553929999999999</c:v>
                </c:pt>
                <c:pt idx="3725">
                  <c:v>1.6531210000000001</c:v>
                </c:pt>
                <c:pt idx="3726">
                  <c:v>1.650671</c:v>
                </c:pt>
                <c:pt idx="3727">
                  <c:v>1.6480790000000001</c:v>
                </c:pt>
                <c:pt idx="3728">
                  <c:v>1.645572</c:v>
                </c:pt>
                <c:pt idx="3729">
                  <c:v>1.6434839999999999</c:v>
                </c:pt>
                <c:pt idx="3730">
                  <c:v>1.6422190000000001</c:v>
                </c:pt>
                <c:pt idx="3731">
                  <c:v>1.642212</c:v>
                </c:pt>
                <c:pt idx="3732">
                  <c:v>1.6437710000000001</c:v>
                </c:pt>
                <c:pt idx="3733">
                  <c:v>1.646911</c:v>
                </c:pt>
                <c:pt idx="3734">
                  <c:v>1.6513869999999999</c:v>
                </c:pt>
                <c:pt idx="3735">
                  <c:v>1.6569510000000001</c:v>
                </c:pt>
                <c:pt idx="3736">
                  <c:v>1.6635329999999999</c:v>
                </c:pt>
                <c:pt idx="3737">
                  <c:v>1.6711339999999999</c:v>
                </c:pt>
                <c:pt idx="3738">
                  <c:v>1.6796489999999999</c:v>
                </c:pt>
                <c:pt idx="3739">
                  <c:v>1.6889190000000001</c:v>
                </c:pt>
                <c:pt idx="3740">
                  <c:v>1.698887</c:v>
                </c:pt>
                <c:pt idx="3741">
                  <c:v>1.7096020000000001</c:v>
                </c:pt>
                <c:pt idx="3742">
                  <c:v>1.721077</c:v>
                </c:pt>
                <c:pt idx="3743">
                  <c:v>1.733236</c:v>
                </c:pt>
                <c:pt idx="3744">
                  <c:v>1.7460039999999999</c:v>
                </c:pt>
                <c:pt idx="3745">
                  <c:v>1.759334</c:v>
                </c:pt>
                <c:pt idx="3746">
                  <c:v>1.773056</c:v>
                </c:pt>
                <c:pt idx="3747">
                  <c:v>1.7867649999999999</c:v>
                </c:pt>
                <c:pt idx="3748">
                  <c:v>1.7999849999999999</c:v>
                </c:pt>
                <c:pt idx="3749">
                  <c:v>1.8124899999999999</c:v>
                </c:pt>
                <c:pt idx="3750">
                  <c:v>1.824362</c:v>
                </c:pt>
                <c:pt idx="3751">
                  <c:v>1.8357559999999999</c:v>
                </c:pt>
                <c:pt idx="3752">
                  <c:v>1.846687</c:v>
                </c:pt>
                <c:pt idx="3753">
                  <c:v>1.857048</c:v>
                </c:pt>
                <c:pt idx="3754">
                  <c:v>1.8667149999999999</c:v>
                </c:pt>
                <c:pt idx="3755">
                  <c:v>1.8756200000000001</c:v>
                </c:pt>
                <c:pt idx="3756">
                  <c:v>1.8837680000000001</c:v>
                </c:pt>
                <c:pt idx="3757">
                  <c:v>1.8912089999999999</c:v>
                </c:pt>
                <c:pt idx="3758">
                  <c:v>1.898012</c:v>
                </c:pt>
                <c:pt idx="3759">
                  <c:v>1.9042140000000001</c:v>
                </c:pt>
                <c:pt idx="3760">
                  <c:v>1.909737</c:v>
                </c:pt>
                <c:pt idx="3761">
                  <c:v>1.9144000000000001</c:v>
                </c:pt>
                <c:pt idx="3762">
                  <c:v>1.9181459999999999</c:v>
                </c:pt>
                <c:pt idx="3763">
                  <c:v>1.9212210000000001</c:v>
                </c:pt>
                <c:pt idx="3764">
                  <c:v>1.924031</c:v>
                </c:pt>
                <c:pt idx="3765">
                  <c:v>1.9268130000000001</c:v>
                </c:pt>
                <c:pt idx="3766">
                  <c:v>1.9295070000000001</c:v>
                </c:pt>
                <c:pt idx="3767">
                  <c:v>1.93187</c:v>
                </c:pt>
                <c:pt idx="3768">
                  <c:v>1.9336279999999999</c:v>
                </c:pt>
                <c:pt idx="3769">
                  <c:v>1.934544</c:v>
                </c:pt>
                <c:pt idx="3770">
                  <c:v>1.9344650000000001</c:v>
                </c:pt>
                <c:pt idx="3771">
                  <c:v>1.933317</c:v>
                </c:pt>
                <c:pt idx="3772">
                  <c:v>1.931117</c:v>
                </c:pt>
                <c:pt idx="3773">
                  <c:v>1.9279120000000001</c:v>
                </c:pt>
                <c:pt idx="3774">
                  <c:v>1.9236660000000001</c:v>
                </c:pt>
                <c:pt idx="3775">
                  <c:v>1.9182440000000001</c:v>
                </c:pt>
                <c:pt idx="3776">
                  <c:v>1.9115819999999999</c:v>
                </c:pt>
                <c:pt idx="3777">
                  <c:v>1.9038079999999999</c:v>
                </c:pt>
                <c:pt idx="3778">
                  <c:v>1.8951389999999999</c:v>
                </c:pt>
                <c:pt idx="3779">
                  <c:v>1.8857409999999999</c:v>
                </c:pt>
                <c:pt idx="3780">
                  <c:v>1.875729</c:v>
                </c:pt>
                <c:pt idx="3781">
                  <c:v>1.8651979999999999</c:v>
                </c:pt>
                <c:pt idx="3782">
                  <c:v>1.8541540000000001</c:v>
                </c:pt>
                <c:pt idx="3783">
                  <c:v>1.8424929999999999</c:v>
                </c:pt>
                <c:pt idx="3784">
                  <c:v>1.830192</c:v>
                </c:pt>
                <c:pt idx="3785">
                  <c:v>1.8175190000000001</c:v>
                </c:pt>
                <c:pt idx="3786">
                  <c:v>1.8049850000000001</c:v>
                </c:pt>
                <c:pt idx="3787">
                  <c:v>1.7930250000000001</c:v>
                </c:pt>
                <c:pt idx="3788">
                  <c:v>1.7817099999999999</c:v>
                </c:pt>
                <c:pt idx="3789">
                  <c:v>1.770737</c:v>
                </c:pt>
                <c:pt idx="3790">
                  <c:v>1.7596540000000001</c:v>
                </c:pt>
                <c:pt idx="3791">
                  <c:v>1.748103</c:v>
                </c:pt>
                <c:pt idx="3792">
                  <c:v>1.735941</c:v>
                </c:pt>
                <c:pt idx="3793">
                  <c:v>1.72319</c:v>
                </c:pt>
                <c:pt idx="3794">
                  <c:v>1.7099</c:v>
                </c:pt>
                <c:pt idx="3795">
                  <c:v>1.696078</c:v>
                </c:pt>
                <c:pt idx="3796">
                  <c:v>1.6816679999999999</c:v>
                </c:pt>
                <c:pt idx="3797">
                  <c:v>1.6665289999999999</c:v>
                </c:pt>
                <c:pt idx="3798">
                  <c:v>1.6504460000000001</c:v>
                </c:pt>
                <c:pt idx="3799">
                  <c:v>1.6332990000000001</c:v>
                </c:pt>
                <c:pt idx="3800">
                  <c:v>1.6152139999999999</c:v>
                </c:pt>
                <c:pt idx="3801">
                  <c:v>1.59646</c:v>
                </c:pt>
                <c:pt idx="3802">
                  <c:v>1.577224</c:v>
                </c:pt>
                <c:pt idx="3803">
                  <c:v>1.5576080000000001</c:v>
                </c:pt>
                <c:pt idx="3804">
                  <c:v>1.5377639999999999</c:v>
                </c:pt>
                <c:pt idx="3805">
                  <c:v>1.517862</c:v>
                </c:pt>
                <c:pt idx="3806">
                  <c:v>1.4979549999999999</c:v>
                </c:pt>
                <c:pt idx="3807">
                  <c:v>1.4780420000000001</c:v>
                </c:pt>
                <c:pt idx="3808">
                  <c:v>1.4582870000000001</c:v>
                </c:pt>
                <c:pt idx="3809">
                  <c:v>1.439066</c:v>
                </c:pt>
                <c:pt idx="3810">
                  <c:v>1.4207639999999999</c:v>
                </c:pt>
                <c:pt idx="3811">
                  <c:v>1.4035789999999999</c:v>
                </c:pt>
                <c:pt idx="3812">
                  <c:v>1.3874880000000001</c:v>
                </c:pt>
                <c:pt idx="3813">
                  <c:v>1.37235</c:v>
                </c:pt>
                <c:pt idx="3814">
                  <c:v>1.358061</c:v>
                </c:pt>
                <c:pt idx="3815">
                  <c:v>1.344654</c:v>
                </c:pt>
                <c:pt idx="3816">
                  <c:v>1.3322700000000001</c:v>
                </c:pt>
                <c:pt idx="3817">
                  <c:v>1.321016</c:v>
                </c:pt>
                <c:pt idx="3818">
                  <c:v>1.3108169999999999</c:v>
                </c:pt>
                <c:pt idx="3819">
                  <c:v>1.3013509999999999</c:v>
                </c:pt>
                <c:pt idx="3820">
                  <c:v>1.2921039999999999</c:v>
                </c:pt>
                <c:pt idx="3821">
                  <c:v>1.2825770000000001</c:v>
                </c:pt>
                <c:pt idx="3822">
                  <c:v>1.272508</c:v>
                </c:pt>
                <c:pt idx="3823">
                  <c:v>1.261895</c:v>
                </c:pt>
                <c:pt idx="3824">
                  <c:v>1.2507459999999999</c:v>
                </c:pt>
                <c:pt idx="3825">
                  <c:v>1.238872</c:v>
                </c:pt>
                <c:pt idx="3826">
                  <c:v>1.225924</c:v>
                </c:pt>
                <c:pt idx="3827">
                  <c:v>1.2115819999999999</c:v>
                </c:pt>
                <c:pt idx="3828">
                  <c:v>1.195665</c:v>
                </c:pt>
                <c:pt idx="3829">
                  <c:v>1.178139</c:v>
                </c:pt>
                <c:pt idx="3830">
                  <c:v>1.1591020000000001</c:v>
                </c:pt>
                <c:pt idx="3831">
                  <c:v>1.138733</c:v>
                </c:pt>
                <c:pt idx="3832">
                  <c:v>1.1171739999999999</c:v>
                </c:pt>
                <c:pt idx="3833">
                  <c:v>1.094446</c:v>
                </c:pt>
                <c:pt idx="3834">
                  <c:v>1.0705020000000001</c:v>
                </c:pt>
                <c:pt idx="3835">
                  <c:v>1.0453760000000001</c:v>
                </c:pt>
                <c:pt idx="3836">
                  <c:v>1.019296</c:v>
                </c:pt>
                <c:pt idx="3837">
                  <c:v>0.99263199999999996</c:v>
                </c:pt>
                <c:pt idx="3838">
                  <c:v>0.96577999999999997</c:v>
                </c:pt>
                <c:pt idx="3839">
                  <c:v>0.93909100000000001</c:v>
                </c:pt>
                <c:pt idx="3840">
                  <c:v>0.91283300000000001</c:v>
                </c:pt>
                <c:pt idx="3841">
                  <c:v>0.88716799999999996</c:v>
                </c:pt>
                <c:pt idx="3842">
                  <c:v>0.86214199999999996</c:v>
                </c:pt>
                <c:pt idx="3843">
                  <c:v>0.83773900000000001</c:v>
                </c:pt>
                <c:pt idx="3844">
                  <c:v>0.81397600000000003</c:v>
                </c:pt>
                <c:pt idx="3845">
                  <c:v>0.79098900000000005</c:v>
                </c:pt>
                <c:pt idx="3846">
                  <c:v>0.76895599999999997</c:v>
                </c:pt>
                <c:pt idx="3847">
                  <c:v>0.74793900000000002</c:v>
                </c:pt>
                <c:pt idx="3848">
                  <c:v>0.72783500000000001</c:v>
                </c:pt>
                <c:pt idx="3849">
                  <c:v>0.70851299999999995</c:v>
                </c:pt>
                <c:pt idx="3850">
                  <c:v>0.68991899999999995</c:v>
                </c:pt>
                <c:pt idx="3851">
                  <c:v>0.67205000000000004</c:v>
                </c:pt>
                <c:pt idx="3852">
                  <c:v>0.65492799999999995</c:v>
                </c:pt>
                <c:pt idx="3853">
                  <c:v>0.63860399999999995</c:v>
                </c:pt>
                <c:pt idx="3854">
                  <c:v>0.62309999999999999</c:v>
                </c:pt>
                <c:pt idx="3855">
                  <c:v>0.60829999999999995</c:v>
                </c:pt>
                <c:pt idx="3856">
                  <c:v>0.593974</c:v>
                </c:pt>
                <c:pt idx="3857">
                  <c:v>0.57991000000000004</c:v>
                </c:pt>
                <c:pt idx="3858">
                  <c:v>0.56602799999999998</c:v>
                </c:pt>
                <c:pt idx="3859">
                  <c:v>0.55240800000000001</c:v>
                </c:pt>
                <c:pt idx="3860">
                  <c:v>0.53921699999999995</c:v>
                </c:pt>
                <c:pt idx="3861">
                  <c:v>0.52658099999999997</c:v>
                </c:pt>
                <c:pt idx="3862">
                  <c:v>0.51448799999999995</c:v>
                </c:pt>
                <c:pt idx="3863">
                  <c:v>0.50283900000000004</c:v>
                </c:pt>
                <c:pt idx="3864">
                  <c:v>0.49156499999999997</c:v>
                </c:pt>
                <c:pt idx="3865">
                  <c:v>0.48071399999999997</c:v>
                </c:pt>
                <c:pt idx="3866">
                  <c:v>0.47040399999999999</c:v>
                </c:pt>
                <c:pt idx="3867">
                  <c:v>0.46071899999999999</c:v>
                </c:pt>
                <c:pt idx="3868">
                  <c:v>0.45164100000000001</c:v>
                </c:pt>
                <c:pt idx="3869">
                  <c:v>0.44304900000000003</c:v>
                </c:pt>
                <c:pt idx="3870">
                  <c:v>0.434778</c:v>
                </c:pt>
                <c:pt idx="3871">
                  <c:v>0.42668899999999998</c:v>
                </c:pt>
                <c:pt idx="3872">
                  <c:v>0.41869200000000001</c:v>
                </c:pt>
                <c:pt idx="3873">
                  <c:v>0.41072700000000001</c:v>
                </c:pt>
                <c:pt idx="3874">
                  <c:v>0.40272400000000003</c:v>
                </c:pt>
                <c:pt idx="3875">
                  <c:v>0.39460099999999998</c:v>
                </c:pt>
                <c:pt idx="3876">
                  <c:v>0.38629000000000002</c:v>
                </c:pt>
                <c:pt idx="3877">
                  <c:v>0.37775999999999998</c:v>
                </c:pt>
                <c:pt idx="3878">
                  <c:v>0.36901</c:v>
                </c:pt>
                <c:pt idx="3879">
                  <c:v>0.36004399999999998</c:v>
                </c:pt>
                <c:pt idx="3880">
                  <c:v>0.35084500000000002</c:v>
                </c:pt>
                <c:pt idx="3881">
                  <c:v>0.34135300000000002</c:v>
                </c:pt>
                <c:pt idx="3882">
                  <c:v>0.33147799999999999</c:v>
                </c:pt>
                <c:pt idx="3883">
                  <c:v>0.321135</c:v>
                </c:pt>
                <c:pt idx="3884">
                  <c:v>0.31029499999999999</c:v>
                </c:pt>
                <c:pt idx="3885">
                  <c:v>0.29900300000000002</c:v>
                </c:pt>
                <c:pt idx="3886">
                  <c:v>0.28740300000000002</c:v>
                </c:pt>
                <c:pt idx="3887">
                  <c:v>0.27572000000000002</c:v>
                </c:pt>
                <c:pt idx="3888">
                  <c:v>0.264179</c:v>
                </c:pt>
                <c:pt idx="3889">
                  <c:v>0.25291799999999998</c:v>
                </c:pt>
                <c:pt idx="3890">
                  <c:v>0.24201900000000001</c:v>
                </c:pt>
                <c:pt idx="3891">
                  <c:v>0.23159099999999999</c:v>
                </c:pt>
                <c:pt idx="3892">
                  <c:v>0.221716</c:v>
                </c:pt>
                <c:pt idx="3893">
                  <c:v>0.212339</c:v>
                </c:pt>
                <c:pt idx="3894">
                  <c:v>0.203294</c:v>
                </c:pt>
                <c:pt idx="3895">
                  <c:v>0.19445999999999999</c:v>
                </c:pt>
                <c:pt idx="3896">
                  <c:v>0.18584899999999999</c:v>
                </c:pt>
                <c:pt idx="3897">
                  <c:v>0.17760200000000001</c:v>
                </c:pt>
                <c:pt idx="3898">
                  <c:v>0.16991899999999999</c:v>
                </c:pt>
                <c:pt idx="3899">
                  <c:v>0.16292699999999999</c:v>
                </c:pt>
                <c:pt idx="3900">
                  <c:v>0.156584</c:v>
                </c:pt>
                <c:pt idx="3901">
                  <c:v>0.150758</c:v>
                </c:pt>
                <c:pt idx="3902">
                  <c:v>0.14536399999999999</c:v>
                </c:pt>
                <c:pt idx="3903">
                  <c:v>0.14036100000000001</c:v>
                </c:pt>
                <c:pt idx="3904">
                  <c:v>0.135654</c:v>
                </c:pt>
                <c:pt idx="3905">
                  <c:v>0.13109100000000001</c:v>
                </c:pt>
                <c:pt idx="3906">
                  <c:v>0.126523</c:v>
                </c:pt>
                <c:pt idx="3907">
                  <c:v>0.121811</c:v>
                </c:pt>
                <c:pt idx="3908">
                  <c:v>0.11684</c:v>
                </c:pt>
                <c:pt idx="3909">
                  <c:v>0.111598</c:v>
                </c:pt>
                <c:pt idx="3910">
                  <c:v>0.106202</c:v>
                </c:pt>
                <c:pt idx="3911">
                  <c:v>0.100771</c:v>
                </c:pt>
                <c:pt idx="3912">
                  <c:v>9.5353999999999994E-2</c:v>
                </c:pt>
                <c:pt idx="3913">
                  <c:v>9.0009000000000006E-2</c:v>
                </c:pt>
                <c:pt idx="3914">
                  <c:v>8.4843000000000002E-2</c:v>
                </c:pt>
                <c:pt idx="3915">
                  <c:v>7.9918000000000003E-2</c:v>
                </c:pt>
                <c:pt idx="3916">
                  <c:v>7.5162999999999994E-2</c:v>
                </c:pt>
                <c:pt idx="3917">
                  <c:v>7.0472000000000007E-2</c:v>
                </c:pt>
                <c:pt idx="3918">
                  <c:v>6.5827999999999998E-2</c:v>
                </c:pt>
                <c:pt idx="3919">
                  <c:v>6.1309000000000002E-2</c:v>
                </c:pt>
                <c:pt idx="3920">
                  <c:v>5.7051999999999999E-2</c:v>
                </c:pt>
                <c:pt idx="3921">
                  <c:v>5.3226999999999997E-2</c:v>
                </c:pt>
                <c:pt idx="3922">
                  <c:v>4.9937000000000002E-2</c:v>
                </c:pt>
                <c:pt idx="3923">
                  <c:v>4.7098000000000001E-2</c:v>
                </c:pt>
                <c:pt idx="3924">
                  <c:v>4.4507999999999999E-2</c:v>
                </c:pt>
                <c:pt idx="3925">
                  <c:v>4.2074E-2</c:v>
                </c:pt>
                <c:pt idx="3926">
                  <c:v>3.9872999999999999E-2</c:v>
                </c:pt>
                <c:pt idx="3927">
                  <c:v>3.7983999999999997E-2</c:v>
                </c:pt>
                <c:pt idx="3928">
                  <c:v>3.6361999999999998E-2</c:v>
                </c:pt>
                <c:pt idx="3929">
                  <c:v>3.4881000000000002E-2</c:v>
                </c:pt>
                <c:pt idx="3930">
                  <c:v>3.3370999999999998E-2</c:v>
                </c:pt>
                <c:pt idx="3931">
                  <c:v>3.1634000000000002E-2</c:v>
                </c:pt>
                <c:pt idx="3932">
                  <c:v>2.9565999999999999E-2</c:v>
                </c:pt>
                <c:pt idx="3933">
                  <c:v>2.7295E-2</c:v>
                </c:pt>
                <c:pt idx="3934">
                  <c:v>2.5082E-2</c:v>
                </c:pt>
                <c:pt idx="3935">
                  <c:v>2.3082999999999999E-2</c:v>
                </c:pt>
                <c:pt idx="3936">
                  <c:v>2.1253000000000001E-2</c:v>
                </c:pt>
                <c:pt idx="3937">
                  <c:v>1.9460000000000002E-2</c:v>
                </c:pt>
                <c:pt idx="3938">
                  <c:v>1.7639999999999999E-2</c:v>
                </c:pt>
                <c:pt idx="3939">
                  <c:v>1.5847E-2</c:v>
                </c:pt>
                <c:pt idx="3940">
                  <c:v>1.4189E-2</c:v>
                </c:pt>
                <c:pt idx="3941">
                  <c:v>1.2765E-2</c:v>
                </c:pt>
                <c:pt idx="3942">
                  <c:v>1.1657000000000001E-2</c:v>
                </c:pt>
                <c:pt idx="3943">
                  <c:v>1.0982E-2</c:v>
                </c:pt>
                <c:pt idx="3944">
                  <c:v>1.0902999999999999E-2</c:v>
                </c:pt>
                <c:pt idx="3945">
                  <c:v>1.1544E-2</c:v>
                </c:pt>
                <c:pt idx="3946">
                  <c:v>1.2893E-2</c:v>
                </c:pt>
                <c:pt idx="3947">
                  <c:v>1.4834999999999999E-2</c:v>
                </c:pt>
                <c:pt idx="3948">
                  <c:v>1.7288999999999999E-2</c:v>
                </c:pt>
                <c:pt idx="3949">
                  <c:v>2.0268000000000001E-2</c:v>
                </c:pt>
                <c:pt idx="3950">
                  <c:v>2.3824999999999999E-2</c:v>
                </c:pt>
                <c:pt idx="3951">
                  <c:v>2.7975E-2</c:v>
                </c:pt>
                <c:pt idx="3952">
                  <c:v>3.2702000000000002E-2</c:v>
                </c:pt>
                <c:pt idx="3953">
                  <c:v>3.7963999999999998E-2</c:v>
                </c:pt>
                <c:pt idx="3954">
                  <c:v>4.3718E-2</c:v>
                </c:pt>
                <c:pt idx="3955">
                  <c:v>4.9969E-2</c:v>
                </c:pt>
                <c:pt idx="3956">
                  <c:v>5.6766999999999998E-2</c:v>
                </c:pt>
                <c:pt idx="3957">
                  <c:v>6.4099000000000003E-2</c:v>
                </c:pt>
                <c:pt idx="3958">
                  <c:v>7.1828000000000003E-2</c:v>
                </c:pt>
                <c:pt idx="3959">
                  <c:v>7.9739000000000004E-2</c:v>
                </c:pt>
                <c:pt idx="3960">
                  <c:v>8.7621000000000004E-2</c:v>
                </c:pt>
                <c:pt idx="3961">
                  <c:v>9.5295000000000005E-2</c:v>
                </c:pt>
                <c:pt idx="3962">
                  <c:v>0.102657</c:v>
                </c:pt>
                <c:pt idx="3963">
                  <c:v>0.109692</c:v>
                </c:pt>
                <c:pt idx="3964">
                  <c:v>0.11640200000000001</c:v>
                </c:pt>
                <c:pt idx="3965">
                  <c:v>0.122737</c:v>
                </c:pt>
                <c:pt idx="3966">
                  <c:v>0.128634</c:v>
                </c:pt>
                <c:pt idx="3967">
                  <c:v>0.13411600000000001</c:v>
                </c:pt>
                <c:pt idx="3968">
                  <c:v>0.139235</c:v>
                </c:pt>
                <c:pt idx="3969">
                  <c:v>0.143931</c:v>
                </c:pt>
                <c:pt idx="3970">
                  <c:v>0.14798800000000001</c:v>
                </c:pt>
                <c:pt idx="3971">
                  <c:v>0.15112900000000001</c:v>
                </c:pt>
                <c:pt idx="3972">
                  <c:v>0.153172</c:v>
                </c:pt>
                <c:pt idx="3973">
                  <c:v>0.15416099999999999</c:v>
                </c:pt>
                <c:pt idx="3974">
                  <c:v>0.15437799999999999</c:v>
                </c:pt>
                <c:pt idx="3975">
                  <c:v>0.15418899999999999</c:v>
                </c:pt>
                <c:pt idx="3976">
                  <c:v>0.15381300000000001</c:v>
                </c:pt>
                <c:pt idx="3977">
                  <c:v>0.15326699999999999</c:v>
                </c:pt>
                <c:pt idx="3978">
                  <c:v>0.15243799999999999</c:v>
                </c:pt>
                <c:pt idx="3979">
                  <c:v>0.151176</c:v>
                </c:pt>
                <c:pt idx="3980">
                  <c:v>0.14935000000000001</c:v>
                </c:pt>
                <c:pt idx="3981">
                  <c:v>0.14695</c:v>
                </c:pt>
                <c:pt idx="3982">
                  <c:v>0.144126</c:v>
                </c:pt>
                <c:pt idx="3983">
                  <c:v>0.141037</c:v>
                </c:pt>
                <c:pt idx="3984">
                  <c:v>0.137659</c:v>
                </c:pt>
                <c:pt idx="3985">
                  <c:v>0.13380800000000001</c:v>
                </c:pt>
                <c:pt idx="3986">
                  <c:v>0.129385</c:v>
                </c:pt>
                <c:pt idx="3987">
                  <c:v>0.124511</c:v>
                </c:pt>
                <c:pt idx="3988">
                  <c:v>0.119353</c:v>
                </c:pt>
                <c:pt idx="3989">
                  <c:v>0.113969</c:v>
                </c:pt>
                <c:pt idx="3990">
                  <c:v>0.10845100000000001</c:v>
                </c:pt>
                <c:pt idx="3991">
                  <c:v>0.10308299999999999</c:v>
                </c:pt>
                <c:pt idx="3992">
                  <c:v>9.8167000000000004E-2</c:v>
                </c:pt>
                <c:pt idx="3993">
                  <c:v>9.3733999999999998E-2</c:v>
                </c:pt>
                <c:pt idx="3994">
                  <c:v>8.9561000000000002E-2</c:v>
                </c:pt>
                <c:pt idx="3995">
                  <c:v>8.5427000000000003E-2</c:v>
                </c:pt>
                <c:pt idx="3996">
                  <c:v>8.1306000000000003E-2</c:v>
                </c:pt>
                <c:pt idx="3997">
                  <c:v>7.7352000000000004E-2</c:v>
                </c:pt>
                <c:pt idx="3998">
                  <c:v>7.3762999999999995E-2</c:v>
                </c:pt>
                <c:pt idx="3999">
                  <c:v>7.0612999999999995E-2</c:v>
                </c:pt>
                <c:pt idx="4000">
                  <c:v>6.7835999999999994E-2</c:v>
                </c:pt>
                <c:pt idx="4001">
                  <c:v>6.5339999999999995E-2</c:v>
                </c:pt>
                <c:pt idx="4002">
                  <c:v>6.3037999999999997E-2</c:v>
                </c:pt>
                <c:pt idx="4003">
                  <c:v>6.0817000000000003E-2</c:v>
                </c:pt>
                <c:pt idx="4004">
                  <c:v>5.8622E-2</c:v>
                </c:pt>
                <c:pt idx="4005">
                  <c:v>5.6537999999999998E-2</c:v>
                </c:pt>
                <c:pt idx="4006">
                  <c:v>5.4671999999999998E-2</c:v>
                </c:pt>
                <c:pt idx="4007">
                  <c:v>5.2965999999999999E-2</c:v>
                </c:pt>
                <c:pt idx="4008">
                  <c:v>5.1199000000000001E-2</c:v>
                </c:pt>
                <c:pt idx="4009">
                  <c:v>4.9168999999999997E-2</c:v>
                </c:pt>
                <c:pt idx="4010">
                  <c:v>4.6892999999999997E-2</c:v>
                </c:pt>
                <c:pt idx="4011">
                  <c:v>4.4659999999999998E-2</c:v>
                </c:pt>
                <c:pt idx="4012">
                  <c:v>4.2837E-2</c:v>
                </c:pt>
                <c:pt idx="4013">
                  <c:v>4.1576000000000002E-2</c:v>
                </c:pt>
                <c:pt idx="4014">
                  <c:v>4.0771000000000002E-2</c:v>
                </c:pt>
                <c:pt idx="4015">
                  <c:v>4.0274999999999998E-2</c:v>
                </c:pt>
                <c:pt idx="4016">
                  <c:v>4.0052999999999998E-2</c:v>
                </c:pt>
                <c:pt idx="4017">
                  <c:v>4.0070000000000001E-2</c:v>
                </c:pt>
                <c:pt idx="4018">
                  <c:v>4.0124E-2</c:v>
                </c:pt>
                <c:pt idx="4019">
                  <c:v>3.9849000000000002E-2</c:v>
                </c:pt>
                <c:pt idx="4020">
                  <c:v>3.8932000000000001E-2</c:v>
                </c:pt>
                <c:pt idx="4021">
                  <c:v>3.7366000000000003E-2</c:v>
                </c:pt>
                <c:pt idx="4022">
                  <c:v>3.5430000000000003E-2</c:v>
                </c:pt>
                <c:pt idx="4023">
                  <c:v>3.3478000000000001E-2</c:v>
                </c:pt>
                <c:pt idx="4024">
                  <c:v>3.1744000000000001E-2</c:v>
                </c:pt>
                <c:pt idx="4025">
                  <c:v>3.0242999999999999E-2</c:v>
                </c:pt>
                <c:pt idx="4026">
                  <c:v>2.8766E-2</c:v>
                </c:pt>
                <c:pt idx="4027">
                  <c:v>2.7123000000000001E-2</c:v>
                </c:pt>
                <c:pt idx="4028">
                  <c:v>2.5416000000000001E-2</c:v>
                </c:pt>
                <c:pt idx="4029">
                  <c:v>2.3906E-2</c:v>
                </c:pt>
                <c:pt idx="4030">
                  <c:v>2.2631999999999999E-2</c:v>
                </c:pt>
                <c:pt idx="4031">
                  <c:v>2.1387E-2</c:v>
                </c:pt>
                <c:pt idx="4032">
                  <c:v>2.0045E-2</c:v>
                </c:pt>
                <c:pt idx="4033">
                  <c:v>1.874E-2</c:v>
                </c:pt>
                <c:pt idx="4034">
                  <c:v>1.7763999999999999E-2</c:v>
                </c:pt>
                <c:pt idx="4035">
                  <c:v>1.7343000000000001E-2</c:v>
                </c:pt>
                <c:pt idx="4036">
                  <c:v>1.7426000000000001E-2</c:v>
                </c:pt>
                <c:pt idx="4037">
                  <c:v>1.7696E-2</c:v>
                </c:pt>
                <c:pt idx="4038">
                  <c:v>1.7860999999999998E-2</c:v>
                </c:pt>
                <c:pt idx="4039">
                  <c:v>1.7883E-2</c:v>
                </c:pt>
                <c:pt idx="4040">
                  <c:v>1.7821E-2</c:v>
                </c:pt>
                <c:pt idx="4041">
                  <c:v>1.7555000000000001E-2</c:v>
                </c:pt>
                <c:pt idx="4042">
                  <c:v>1.6825E-2</c:v>
                </c:pt>
                <c:pt idx="4043">
                  <c:v>1.5531E-2</c:v>
                </c:pt>
                <c:pt idx="4044">
                  <c:v>1.3927999999999999E-2</c:v>
                </c:pt>
                <c:pt idx="4045">
                  <c:v>1.2462000000000001E-2</c:v>
                </c:pt>
                <c:pt idx="4046">
                  <c:v>1.1442000000000001E-2</c:v>
                </c:pt>
                <c:pt idx="4047">
                  <c:v>1.0895E-2</c:v>
                </c:pt>
                <c:pt idx="4048">
                  <c:v>9.6439999999999998E-3</c:v>
                </c:pt>
                <c:pt idx="4049">
                  <c:v>8.5889999999999994E-3</c:v>
                </c:pt>
                <c:pt idx="4050">
                  <c:v>7.6519999999999999E-3</c:v>
                </c:pt>
                <c:pt idx="4051">
                  <c:v>6.8640000000000003E-3</c:v>
                </c:pt>
                <c:pt idx="4052">
                  <c:v>6.2570000000000004E-3</c:v>
                </c:pt>
                <c:pt idx="4053">
                  <c:v>5.7239999999999999E-3</c:v>
                </c:pt>
                <c:pt idx="4054">
                  <c:v>5.0949999999999997E-3</c:v>
                </c:pt>
                <c:pt idx="4055">
                  <c:v>4.3790000000000001E-3</c:v>
                </c:pt>
                <c:pt idx="4056">
                  <c:v>3.8070000000000001E-3</c:v>
                </c:pt>
                <c:pt idx="4057">
                  <c:v>3.5890000000000002E-3</c:v>
                </c:pt>
                <c:pt idx="4058">
                  <c:v>3.722E-3</c:v>
                </c:pt>
                <c:pt idx="4059">
                  <c:v>4.052E-3</c:v>
                </c:pt>
                <c:pt idx="4060">
                  <c:v>4.463E-3</c:v>
                </c:pt>
                <c:pt idx="4061">
                  <c:v>4.9329999999999999E-3</c:v>
                </c:pt>
                <c:pt idx="4062">
                  <c:v>5.4209999999999996E-3</c:v>
                </c:pt>
                <c:pt idx="4063">
                  <c:v>5.7260000000000002E-3</c:v>
                </c:pt>
                <c:pt idx="4064">
                  <c:v>5.6259999999999999E-3</c:v>
                </c:pt>
                <c:pt idx="4065">
                  <c:v>5.2040000000000003E-3</c:v>
                </c:pt>
                <c:pt idx="4066">
                  <c:v>4.9810000000000002E-3</c:v>
                </c:pt>
                <c:pt idx="4067">
                  <c:v>5.594E-3</c:v>
                </c:pt>
                <c:pt idx="4068">
                  <c:v>7.2880000000000002E-3</c:v>
                </c:pt>
                <c:pt idx="4069">
                  <c:v>9.7389999999999994E-3</c:v>
                </c:pt>
                <c:pt idx="4070">
                  <c:v>1.2377000000000001E-2</c:v>
                </c:pt>
                <c:pt idx="4071">
                  <c:v>1.4881999999999999E-2</c:v>
                </c:pt>
                <c:pt idx="4072">
                  <c:v>1.7342E-2</c:v>
                </c:pt>
                <c:pt idx="4073">
                  <c:v>1.9979E-2</c:v>
                </c:pt>
                <c:pt idx="4074">
                  <c:v>2.2839999999999999E-2</c:v>
                </c:pt>
                <c:pt idx="4075">
                  <c:v>2.5832999999999998E-2</c:v>
                </c:pt>
                <c:pt idx="4076">
                  <c:v>2.8927999999999999E-2</c:v>
                </c:pt>
                <c:pt idx="4077">
                  <c:v>3.2194E-2</c:v>
                </c:pt>
                <c:pt idx="4078">
                  <c:v>3.5709999999999999E-2</c:v>
                </c:pt>
                <c:pt idx="4079">
                  <c:v>3.9514000000000001E-2</c:v>
                </c:pt>
                <c:pt idx="4080">
                  <c:v>4.3575999999999997E-2</c:v>
                </c:pt>
                <c:pt idx="4081">
                  <c:v>4.6123999999999998E-2</c:v>
                </c:pt>
                <c:pt idx="4082">
                  <c:v>4.8669999999999998E-2</c:v>
                </c:pt>
                <c:pt idx="4083">
                  <c:v>5.1068000000000002E-2</c:v>
                </c:pt>
                <c:pt idx="4084">
                  <c:v>5.3221999999999998E-2</c:v>
                </c:pt>
                <c:pt idx="4085">
                  <c:v>5.5133000000000001E-2</c:v>
                </c:pt>
                <c:pt idx="4086">
                  <c:v>5.6855999999999997E-2</c:v>
                </c:pt>
                <c:pt idx="4087">
                  <c:v>5.8381000000000002E-2</c:v>
                </c:pt>
                <c:pt idx="4088">
                  <c:v>5.9619999999999999E-2</c:v>
                </c:pt>
                <c:pt idx="4089">
                  <c:v>6.0555999999999999E-2</c:v>
                </c:pt>
                <c:pt idx="4090">
                  <c:v>6.1241999999999998E-2</c:v>
                </c:pt>
                <c:pt idx="4091">
                  <c:v>6.1605E-2</c:v>
                </c:pt>
                <c:pt idx="4092">
                  <c:v>6.1378000000000002E-2</c:v>
                </c:pt>
                <c:pt idx="4093">
                  <c:v>6.0305999999999998E-2</c:v>
                </c:pt>
                <c:pt idx="4094">
                  <c:v>5.8341999999999998E-2</c:v>
                </c:pt>
                <c:pt idx="4095">
                  <c:v>5.5592999999999997E-2</c:v>
                </c:pt>
                <c:pt idx="4096">
                  <c:v>5.2138999999999998E-2</c:v>
                </c:pt>
                <c:pt idx="4097">
                  <c:v>4.8007000000000001E-2</c:v>
                </c:pt>
                <c:pt idx="4098">
                  <c:v>4.3314999999999999E-2</c:v>
                </c:pt>
                <c:pt idx="4099">
                  <c:v>3.8327E-2</c:v>
                </c:pt>
                <c:pt idx="4100">
                  <c:v>3.3329999999999999E-2</c:v>
                </c:pt>
                <c:pt idx="4101">
                  <c:v>2.8504000000000002E-2</c:v>
                </c:pt>
                <c:pt idx="4102">
                  <c:v>2.3959000000000001E-2</c:v>
                </c:pt>
                <c:pt idx="4103">
                  <c:v>1.9769999999999999E-2</c:v>
                </c:pt>
                <c:pt idx="4104">
                  <c:v>1.5962E-2</c:v>
                </c:pt>
                <c:pt idx="4105">
                  <c:v>1.2541E-2</c:v>
                </c:pt>
                <c:pt idx="4106">
                  <c:v>9.5440000000000004E-3</c:v>
                </c:pt>
                <c:pt idx="4107">
                  <c:v>6.999E-3</c:v>
                </c:pt>
                <c:pt idx="4108">
                  <c:v>4.9360000000000003E-3</c:v>
                </c:pt>
                <c:pt idx="4109">
                  <c:v>3.496E-3</c:v>
                </c:pt>
                <c:pt idx="4110">
                  <c:v>2.8879999999999999E-3</c:v>
                </c:pt>
                <c:pt idx="4111">
                  <c:v>2.6930000000000001E-3</c:v>
                </c:pt>
                <c:pt idx="4112">
                  <c:v>2.444E-3</c:v>
                </c:pt>
                <c:pt idx="4113">
                  <c:v>2.1900000000000001E-3</c:v>
                </c:pt>
                <c:pt idx="4114">
                  <c:v>2.091E-3</c:v>
                </c:pt>
                <c:pt idx="4115">
                  <c:v>2.3549999999999999E-3</c:v>
                </c:pt>
                <c:pt idx="4116">
                  <c:v>3.0479999999999999E-3</c:v>
                </c:pt>
                <c:pt idx="4117">
                  <c:v>4.1159999999999999E-3</c:v>
                </c:pt>
                <c:pt idx="4118">
                  <c:v>5.4209999999999996E-3</c:v>
                </c:pt>
                <c:pt idx="4119">
                  <c:v>6.8040000000000002E-3</c:v>
                </c:pt>
                <c:pt idx="4120">
                  <c:v>8.1329999999999996E-3</c:v>
                </c:pt>
                <c:pt idx="4121">
                  <c:v>9.3650000000000001E-3</c:v>
                </c:pt>
                <c:pt idx="4122">
                  <c:v>1.0562E-2</c:v>
                </c:pt>
                <c:pt idx="4123">
                  <c:v>1.1832000000000001E-2</c:v>
                </c:pt>
                <c:pt idx="4124">
                  <c:v>1.3202999999999999E-2</c:v>
                </c:pt>
                <c:pt idx="4125">
                  <c:v>1.4605999999999999E-2</c:v>
                </c:pt>
                <c:pt idx="4126">
                  <c:v>1.5958E-2</c:v>
                </c:pt>
                <c:pt idx="4127">
                  <c:v>1.7246000000000001E-2</c:v>
                </c:pt>
                <c:pt idx="4128">
                  <c:v>1.8485000000000001E-2</c:v>
                </c:pt>
                <c:pt idx="4129">
                  <c:v>1.968E-2</c:v>
                </c:pt>
                <c:pt idx="4130">
                  <c:v>2.0837999999999999E-2</c:v>
                </c:pt>
                <c:pt idx="4131">
                  <c:v>2.2010999999999999E-2</c:v>
                </c:pt>
                <c:pt idx="4132">
                  <c:v>2.3331000000000001E-2</c:v>
                </c:pt>
                <c:pt idx="4133">
                  <c:v>2.4979000000000001E-2</c:v>
                </c:pt>
                <c:pt idx="4134">
                  <c:v>2.7036000000000001E-2</c:v>
                </c:pt>
                <c:pt idx="4135">
                  <c:v>2.9353000000000001E-2</c:v>
                </c:pt>
                <c:pt idx="4136">
                  <c:v>3.1655999999999997E-2</c:v>
                </c:pt>
                <c:pt idx="4137">
                  <c:v>3.3839000000000001E-2</c:v>
                </c:pt>
                <c:pt idx="4138">
                  <c:v>3.6054999999999997E-2</c:v>
                </c:pt>
                <c:pt idx="4139">
                  <c:v>3.8510000000000003E-2</c:v>
                </c:pt>
                <c:pt idx="4140">
                  <c:v>4.1249000000000001E-2</c:v>
                </c:pt>
                <c:pt idx="4141">
                  <c:v>4.4180999999999998E-2</c:v>
                </c:pt>
                <c:pt idx="4142">
                  <c:v>4.7182000000000002E-2</c:v>
                </c:pt>
                <c:pt idx="4143">
                  <c:v>5.0062000000000002E-2</c:v>
                </c:pt>
                <c:pt idx="4144">
                  <c:v>5.2567000000000003E-2</c:v>
                </c:pt>
                <c:pt idx="4145">
                  <c:v>5.4586000000000003E-2</c:v>
                </c:pt>
                <c:pt idx="4146">
                  <c:v>5.6302999999999999E-2</c:v>
                </c:pt>
                <c:pt idx="4147">
                  <c:v>5.7958000000000003E-2</c:v>
                </c:pt>
                <c:pt idx="4148">
                  <c:v>5.9547000000000003E-2</c:v>
                </c:pt>
                <c:pt idx="4149">
                  <c:v>5.9565E-2</c:v>
                </c:pt>
                <c:pt idx="4150">
                  <c:v>5.9346999999999997E-2</c:v>
                </c:pt>
                <c:pt idx="4151">
                  <c:v>5.8977000000000002E-2</c:v>
                </c:pt>
                <c:pt idx="4152">
                  <c:v>5.8438999999999998E-2</c:v>
                </c:pt>
                <c:pt idx="4153">
                  <c:v>5.7659000000000002E-2</c:v>
                </c:pt>
                <c:pt idx="4154">
                  <c:v>5.6708000000000001E-2</c:v>
                </c:pt>
                <c:pt idx="4155">
                  <c:v>5.5780999999999997E-2</c:v>
                </c:pt>
                <c:pt idx="4156">
                  <c:v>5.4983999999999998E-2</c:v>
                </c:pt>
                <c:pt idx="4157">
                  <c:v>5.4259000000000002E-2</c:v>
                </c:pt>
                <c:pt idx="4158">
                  <c:v>5.3524000000000002E-2</c:v>
                </c:pt>
                <c:pt idx="4159">
                  <c:v>5.2768000000000002E-2</c:v>
                </c:pt>
                <c:pt idx="4160">
                  <c:v>5.2035999999999999E-2</c:v>
                </c:pt>
                <c:pt idx="4161">
                  <c:v>5.1403999999999998E-2</c:v>
                </c:pt>
                <c:pt idx="4162">
                  <c:v>5.0951000000000003E-2</c:v>
                </c:pt>
                <c:pt idx="4163">
                  <c:v>5.0639000000000003E-2</c:v>
                </c:pt>
                <c:pt idx="4164">
                  <c:v>5.0310000000000001E-2</c:v>
                </c:pt>
                <c:pt idx="4165">
                  <c:v>4.9909000000000002E-2</c:v>
                </c:pt>
                <c:pt idx="4166">
                  <c:v>4.9598999999999997E-2</c:v>
                </c:pt>
                <c:pt idx="4167">
                  <c:v>4.9548000000000002E-2</c:v>
                </c:pt>
                <c:pt idx="4168">
                  <c:v>4.9721000000000001E-2</c:v>
                </c:pt>
                <c:pt idx="4169">
                  <c:v>4.9977000000000001E-2</c:v>
                </c:pt>
                <c:pt idx="4170">
                  <c:v>5.0277000000000002E-2</c:v>
                </c:pt>
                <c:pt idx="4171">
                  <c:v>5.0680999999999997E-2</c:v>
                </c:pt>
                <c:pt idx="4172">
                  <c:v>5.1242999999999997E-2</c:v>
                </c:pt>
                <c:pt idx="4173">
                  <c:v>5.1947E-2</c:v>
                </c:pt>
                <c:pt idx="4174">
                  <c:v>5.2726000000000002E-2</c:v>
                </c:pt>
                <c:pt idx="4175">
                  <c:v>5.3516000000000001E-2</c:v>
                </c:pt>
                <c:pt idx="4176">
                  <c:v>5.4295999999999997E-2</c:v>
                </c:pt>
                <c:pt idx="4177">
                  <c:v>5.5044000000000003E-2</c:v>
                </c:pt>
                <c:pt idx="4178">
                  <c:v>5.5685999999999999E-2</c:v>
                </c:pt>
                <c:pt idx="4179">
                  <c:v>5.6135999999999998E-2</c:v>
                </c:pt>
                <c:pt idx="4180">
                  <c:v>5.6368000000000001E-2</c:v>
                </c:pt>
                <c:pt idx="4181">
                  <c:v>5.6388000000000001E-2</c:v>
                </c:pt>
                <c:pt idx="4182">
                  <c:v>5.6124E-2</c:v>
                </c:pt>
                <c:pt idx="4183">
                  <c:v>5.5441999999999998E-2</c:v>
                </c:pt>
                <c:pt idx="4184">
                  <c:v>5.4302999999999997E-2</c:v>
                </c:pt>
                <c:pt idx="4185">
                  <c:v>5.2812999999999999E-2</c:v>
                </c:pt>
                <c:pt idx="4186">
                  <c:v>5.1101000000000001E-2</c:v>
                </c:pt>
                <c:pt idx="4187">
                  <c:v>4.9232999999999999E-2</c:v>
                </c:pt>
                <c:pt idx="4188">
                  <c:v>4.7336999999999997E-2</c:v>
                </c:pt>
                <c:pt idx="4189">
                  <c:v>4.5696000000000001E-2</c:v>
                </c:pt>
                <c:pt idx="4190">
                  <c:v>4.4559000000000001E-2</c:v>
                </c:pt>
                <c:pt idx="4191">
                  <c:v>4.3915999999999997E-2</c:v>
                </c:pt>
                <c:pt idx="4192">
                  <c:v>4.3565E-2</c:v>
                </c:pt>
                <c:pt idx="4193">
                  <c:v>4.3415000000000002E-2</c:v>
                </c:pt>
                <c:pt idx="4194">
                  <c:v>4.3619999999999999E-2</c:v>
                </c:pt>
                <c:pt idx="4195">
                  <c:v>4.4457999999999998E-2</c:v>
                </c:pt>
                <c:pt idx="4196">
                  <c:v>4.6149000000000003E-2</c:v>
                </c:pt>
                <c:pt idx="4197">
                  <c:v>4.8807000000000003E-2</c:v>
                </c:pt>
                <c:pt idx="4198">
                  <c:v>5.2430999999999998E-2</c:v>
                </c:pt>
                <c:pt idx="4199">
                  <c:v>5.6892999999999999E-2</c:v>
                </c:pt>
                <c:pt idx="4200">
                  <c:v>6.1927999999999997E-2</c:v>
                </c:pt>
                <c:pt idx="4201">
                  <c:v>6.7202999999999999E-2</c:v>
                </c:pt>
                <c:pt idx="4202">
                  <c:v>7.2458999999999996E-2</c:v>
                </c:pt>
                <c:pt idx="4203">
                  <c:v>7.7601000000000003E-2</c:v>
                </c:pt>
                <c:pt idx="4204">
                  <c:v>8.2543000000000005E-2</c:v>
                </c:pt>
                <c:pt idx="4205">
                  <c:v>8.7011000000000005E-2</c:v>
                </c:pt>
                <c:pt idx="4206">
                  <c:v>9.0678999999999996E-2</c:v>
                </c:pt>
                <c:pt idx="4207">
                  <c:v>9.3507000000000007E-2</c:v>
                </c:pt>
                <c:pt idx="4208">
                  <c:v>9.5770999999999995E-2</c:v>
                </c:pt>
                <c:pt idx="4209">
                  <c:v>9.7726999999999994E-2</c:v>
                </c:pt>
                <c:pt idx="4210">
                  <c:v>9.9390000000000006E-2</c:v>
                </c:pt>
                <c:pt idx="4211">
                  <c:v>0.10063999999999999</c:v>
                </c:pt>
                <c:pt idx="4212">
                  <c:v>0.101439</c:v>
                </c:pt>
                <c:pt idx="4213">
                  <c:v>0.101883</c:v>
                </c:pt>
                <c:pt idx="4214">
                  <c:v>0.102077</c:v>
                </c:pt>
                <c:pt idx="4215">
                  <c:v>0.102052</c:v>
                </c:pt>
                <c:pt idx="4216">
                  <c:v>0.101828</c:v>
                </c:pt>
                <c:pt idx="4217">
                  <c:v>0.10151499999999999</c:v>
                </c:pt>
                <c:pt idx="4218">
                  <c:v>0.101315</c:v>
                </c:pt>
                <c:pt idx="4219">
                  <c:v>0.101509</c:v>
                </c:pt>
                <c:pt idx="4220">
                  <c:v>0.10241599999999999</c:v>
                </c:pt>
                <c:pt idx="4221">
                  <c:v>0.10421</c:v>
                </c:pt>
                <c:pt idx="4222">
                  <c:v>0.106712</c:v>
                </c:pt>
                <c:pt idx="4223">
                  <c:v>0.109486</c:v>
                </c:pt>
                <c:pt idx="4224">
                  <c:v>0.11214399999999999</c:v>
                </c:pt>
                <c:pt idx="4225">
                  <c:v>0.114541</c:v>
                </c:pt>
                <c:pt idx="4226">
                  <c:v>0.11672</c:v>
                </c:pt>
                <c:pt idx="4227">
                  <c:v>0.11872199999999999</c:v>
                </c:pt>
                <c:pt idx="4228">
                  <c:v>0.120439</c:v>
                </c:pt>
                <c:pt idx="4229">
                  <c:v>0.12177300000000001</c:v>
                </c:pt>
                <c:pt idx="4230">
                  <c:v>0.122919</c:v>
                </c:pt>
                <c:pt idx="4231">
                  <c:v>0.12431399999999999</c:v>
                </c:pt>
                <c:pt idx="4232">
                  <c:v>0.12619</c:v>
                </c:pt>
                <c:pt idx="4233">
                  <c:v>0.12823000000000001</c:v>
                </c:pt>
                <c:pt idx="4234">
                  <c:v>0.12976699999999999</c:v>
                </c:pt>
                <c:pt idx="4235">
                  <c:v>0.13036400000000001</c:v>
                </c:pt>
                <c:pt idx="4236">
                  <c:v>0.13020100000000001</c:v>
                </c:pt>
                <c:pt idx="4237">
                  <c:v>0.12984699999999999</c:v>
                </c:pt>
                <c:pt idx="4238">
                  <c:v>0.12967300000000001</c:v>
                </c:pt>
                <c:pt idx="4239">
                  <c:v>0.12954099999999999</c:v>
                </c:pt>
                <c:pt idx="4240">
                  <c:v>0.12904099999999999</c:v>
                </c:pt>
                <c:pt idx="4241">
                  <c:v>0.12792600000000001</c:v>
                </c:pt>
                <c:pt idx="4242">
                  <c:v>0.12629399999999999</c:v>
                </c:pt>
                <c:pt idx="4243">
                  <c:v>0.12442</c:v>
                </c:pt>
                <c:pt idx="4244">
                  <c:v>0.122456</c:v>
                </c:pt>
                <c:pt idx="4245">
                  <c:v>0.12031699999999999</c:v>
                </c:pt>
                <c:pt idx="4246">
                  <c:v>0.1178</c:v>
                </c:pt>
                <c:pt idx="4247">
                  <c:v>0.114768</c:v>
                </c:pt>
                <c:pt idx="4248">
                  <c:v>0.111294</c:v>
                </c:pt>
                <c:pt idx="4249">
                  <c:v>0.10775800000000001</c:v>
                </c:pt>
                <c:pt idx="4250">
                  <c:v>0.104708</c:v>
                </c:pt>
                <c:pt idx="4251">
                  <c:v>0.102502</c:v>
                </c:pt>
                <c:pt idx="4252">
                  <c:v>0.10112500000000001</c:v>
                </c:pt>
                <c:pt idx="4253">
                  <c:v>0.100396</c:v>
                </c:pt>
                <c:pt idx="4254">
                  <c:v>0.10018000000000001</c:v>
                </c:pt>
                <c:pt idx="4255">
                  <c:v>0.100313</c:v>
                </c:pt>
                <c:pt idx="4256">
                  <c:v>0.100469</c:v>
                </c:pt>
                <c:pt idx="4257">
                  <c:v>0.100299</c:v>
                </c:pt>
                <c:pt idx="4258">
                  <c:v>9.9733000000000002E-2</c:v>
                </c:pt>
                <c:pt idx="4259">
                  <c:v>9.9077999999999999E-2</c:v>
                </c:pt>
                <c:pt idx="4260">
                  <c:v>9.8718E-2</c:v>
                </c:pt>
                <c:pt idx="4261">
                  <c:v>9.8705000000000001E-2</c:v>
                </c:pt>
                <c:pt idx="4262">
                  <c:v>9.8684999999999995E-2</c:v>
                </c:pt>
                <c:pt idx="4263">
                  <c:v>9.8280000000000006E-2</c:v>
                </c:pt>
                <c:pt idx="4264">
                  <c:v>9.7501000000000004E-2</c:v>
                </c:pt>
                <c:pt idx="4265">
                  <c:v>9.6701999999999996E-2</c:v>
                </c:pt>
                <c:pt idx="4266">
                  <c:v>9.6090999999999996E-2</c:v>
                </c:pt>
                <c:pt idx="4267">
                  <c:v>9.5407000000000006E-2</c:v>
                </c:pt>
                <c:pt idx="4268">
                  <c:v>9.4056000000000001E-2</c:v>
                </c:pt>
                <c:pt idx="4269">
                  <c:v>9.1419E-2</c:v>
                </c:pt>
                <c:pt idx="4270">
                  <c:v>8.7488999999999997E-2</c:v>
                </c:pt>
                <c:pt idx="4271">
                  <c:v>8.4806000000000006E-2</c:v>
                </c:pt>
                <c:pt idx="4272">
                  <c:v>8.6558999999999997E-2</c:v>
                </c:pt>
                <c:pt idx="4273">
                  <c:v>9.2317999999999997E-2</c:v>
                </c:pt>
                <c:pt idx="4274">
                  <c:v>0.100164</c:v>
                </c:pt>
                <c:pt idx="4275">
                  <c:v>0.108337</c:v>
                </c:pt>
                <c:pt idx="4276">
                  <c:v>0.11557099999999999</c:v>
                </c:pt>
                <c:pt idx="4277">
                  <c:v>0.12132</c:v>
                </c:pt>
                <c:pt idx="4278">
                  <c:v>0.12562999999999999</c:v>
                </c:pt>
                <c:pt idx="4279">
                  <c:v>0.128718</c:v>
                </c:pt>
                <c:pt idx="4280">
                  <c:v>0.13071199999999999</c:v>
                </c:pt>
                <c:pt idx="4281">
                  <c:v>0.13165499999999999</c:v>
                </c:pt>
                <c:pt idx="4282">
                  <c:v>0.131546</c:v>
                </c:pt>
                <c:pt idx="4283">
                  <c:v>0.130327</c:v>
                </c:pt>
                <c:pt idx="4284">
                  <c:v>0.12793599999999999</c:v>
                </c:pt>
                <c:pt idx="4285">
                  <c:v>0.12445100000000001</c:v>
                </c:pt>
                <c:pt idx="4286">
                  <c:v>0.120063</c:v>
                </c:pt>
                <c:pt idx="4287">
                  <c:v>0.114897</c:v>
                </c:pt>
                <c:pt idx="4288">
                  <c:v>0.10899200000000001</c:v>
                </c:pt>
                <c:pt idx="4289">
                  <c:v>0.10242999999999999</c:v>
                </c:pt>
                <c:pt idx="4290">
                  <c:v>9.5376000000000002E-2</c:v>
                </c:pt>
                <c:pt idx="4291">
                  <c:v>8.8028999999999996E-2</c:v>
                </c:pt>
                <c:pt idx="4292">
                  <c:v>8.0696000000000004E-2</c:v>
                </c:pt>
                <c:pt idx="4293">
                  <c:v>7.4018E-2</c:v>
                </c:pt>
                <c:pt idx="4294">
                  <c:v>6.9389999999999993E-2</c:v>
                </c:pt>
                <c:pt idx="4295">
                  <c:v>6.8761000000000003E-2</c:v>
                </c:pt>
                <c:pt idx="4296">
                  <c:v>7.1580000000000005E-2</c:v>
                </c:pt>
                <c:pt idx="4297">
                  <c:v>7.4653999999999998E-2</c:v>
                </c:pt>
                <c:pt idx="4298">
                  <c:v>7.6588000000000003E-2</c:v>
                </c:pt>
                <c:pt idx="4299">
                  <c:v>7.7322000000000002E-2</c:v>
                </c:pt>
                <c:pt idx="4300">
                  <c:v>7.7205999999999997E-2</c:v>
                </c:pt>
                <c:pt idx="4301">
                  <c:v>7.6728000000000005E-2</c:v>
                </c:pt>
                <c:pt idx="4302">
                  <c:v>7.6188000000000006E-2</c:v>
                </c:pt>
                <c:pt idx="4303">
                  <c:v>7.5634999999999994E-2</c:v>
                </c:pt>
                <c:pt idx="4304">
                  <c:v>7.4982999999999994E-2</c:v>
                </c:pt>
                <c:pt idx="4305">
                  <c:v>7.4028999999999998E-2</c:v>
                </c:pt>
                <c:pt idx="4306">
                  <c:v>7.2484999999999994E-2</c:v>
                </c:pt>
                <c:pt idx="4307">
                  <c:v>7.0209999999999995E-2</c:v>
                </c:pt>
                <c:pt idx="4308">
                  <c:v>6.7459000000000005E-2</c:v>
                </c:pt>
                <c:pt idx="4309">
                  <c:v>6.4739000000000005E-2</c:v>
                </c:pt>
                <c:pt idx="4310">
                  <c:v>6.2403E-2</c:v>
                </c:pt>
                <c:pt idx="4311">
                  <c:v>6.0553999999999997E-2</c:v>
                </c:pt>
                <c:pt idx="4312">
                  <c:v>5.9318999999999997E-2</c:v>
                </c:pt>
                <c:pt idx="4313">
                  <c:v>5.8888000000000003E-2</c:v>
                </c:pt>
                <c:pt idx="4314">
                  <c:v>5.9198000000000001E-2</c:v>
                </c:pt>
                <c:pt idx="4315">
                  <c:v>5.9820999999999999E-2</c:v>
                </c:pt>
                <c:pt idx="4316">
                  <c:v>6.0243999999999999E-2</c:v>
                </c:pt>
                <c:pt idx="4317">
                  <c:v>6.0197000000000001E-2</c:v>
                </c:pt>
                <c:pt idx="4318">
                  <c:v>5.9855999999999999E-2</c:v>
                </c:pt>
                <c:pt idx="4319">
                  <c:v>5.9790000000000003E-2</c:v>
                </c:pt>
                <c:pt idx="4320">
                  <c:v>6.0581000000000003E-2</c:v>
                </c:pt>
                <c:pt idx="4321">
                  <c:v>6.2422999999999999E-2</c:v>
                </c:pt>
                <c:pt idx="4322">
                  <c:v>6.5093999999999999E-2</c:v>
                </c:pt>
                <c:pt idx="4323">
                  <c:v>6.8122000000000002E-2</c:v>
                </c:pt>
                <c:pt idx="4324">
                  <c:v>7.0914000000000005E-2</c:v>
                </c:pt>
                <c:pt idx="4325">
                  <c:v>7.2997999999999993E-2</c:v>
                </c:pt>
                <c:pt idx="4326">
                  <c:v>7.4334999999999998E-2</c:v>
                </c:pt>
                <c:pt idx="4327">
                  <c:v>7.5272000000000006E-2</c:v>
                </c:pt>
                <c:pt idx="4328">
                  <c:v>7.6071E-2</c:v>
                </c:pt>
                <c:pt idx="4329">
                  <c:v>7.6563000000000006E-2</c:v>
                </c:pt>
                <c:pt idx="4330">
                  <c:v>7.6341000000000006E-2</c:v>
                </c:pt>
                <c:pt idx="4331">
                  <c:v>7.5294E-2</c:v>
                </c:pt>
                <c:pt idx="4332">
                  <c:v>7.3856000000000005E-2</c:v>
                </c:pt>
                <c:pt idx="4333">
                  <c:v>7.2634000000000004E-2</c:v>
                </c:pt>
                <c:pt idx="4334">
                  <c:v>7.1929000000000007E-2</c:v>
                </c:pt>
                <c:pt idx="4335">
                  <c:v>7.1718000000000004E-2</c:v>
                </c:pt>
                <c:pt idx="4336">
                  <c:v>7.1911000000000003E-2</c:v>
                </c:pt>
                <c:pt idx="4337">
                  <c:v>7.2359000000000007E-2</c:v>
                </c:pt>
                <c:pt idx="4338">
                  <c:v>7.2769E-2</c:v>
                </c:pt>
                <c:pt idx="4339">
                  <c:v>7.2846999999999995E-2</c:v>
                </c:pt>
                <c:pt idx="4340">
                  <c:v>7.2509000000000004E-2</c:v>
                </c:pt>
                <c:pt idx="4341">
                  <c:v>7.1929000000000007E-2</c:v>
                </c:pt>
                <c:pt idx="4342">
                  <c:v>7.1427000000000004E-2</c:v>
                </c:pt>
                <c:pt idx="4343">
                  <c:v>7.1290000000000006E-2</c:v>
                </c:pt>
                <c:pt idx="4344">
                  <c:v>7.1637999999999993E-2</c:v>
                </c:pt>
                <c:pt idx="4345">
                  <c:v>7.2409000000000001E-2</c:v>
                </c:pt>
                <c:pt idx="4346">
                  <c:v>7.3393E-2</c:v>
                </c:pt>
                <c:pt idx="4347">
                  <c:v>7.4226E-2</c:v>
                </c:pt>
                <c:pt idx="4348">
                  <c:v>7.4533000000000002E-2</c:v>
                </c:pt>
                <c:pt idx="4349">
                  <c:v>7.4259000000000006E-2</c:v>
                </c:pt>
                <c:pt idx="4350">
                  <c:v>7.3803999999999995E-2</c:v>
                </c:pt>
                <c:pt idx="4351">
                  <c:v>7.3608000000000007E-2</c:v>
                </c:pt>
                <c:pt idx="4352">
                  <c:v>7.3529999999999998E-2</c:v>
                </c:pt>
                <c:pt idx="4353">
                  <c:v>7.2863999999999998E-2</c:v>
                </c:pt>
                <c:pt idx="4354">
                  <c:v>7.1104000000000001E-2</c:v>
                </c:pt>
                <c:pt idx="4355">
                  <c:v>6.8584999999999993E-2</c:v>
                </c:pt>
                <c:pt idx="4356">
                  <c:v>6.6189999999999999E-2</c:v>
                </c:pt>
                <c:pt idx="4357">
                  <c:v>6.4602999999999994E-2</c:v>
                </c:pt>
                <c:pt idx="4358">
                  <c:v>6.3992999999999994E-2</c:v>
                </c:pt>
                <c:pt idx="4359">
                  <c:v>6.4186000000000007E-2</c:v>
                </c:pt>
                <c:pt idx="4360">
                  <c:v>6.4762E-2</c:v>
                </c:pt>
                <c:pt idx="4361">
                  <c:v>6.5110000000000001E-2</c:v>
                </c:pt>
                <c:pt idx="4362">
                  <c:v>6.4766000000000004E-2</c:v>
                </c:pt>
                <c:pt idx="4363">
                  <c:v>6.3802999999999999E-2</c:v>
                </c:pt>
                <c:pt idx="4364">
                  <c:v>6.2731999999999996E-2</c:v>
                </c:pt>
                <c:pt idx="4365">
                  <c:v>6.1953000000000001E-2</c:v>
                </c:pt>
                <c:pt idx="4366">
                  <c:v>6.1327E-2</c:v>
                </c:pt>
                <c:pt idx="4367">
                  <c:v>6.0360999999999998E-2</c:v>
                </c:pt>
                <c:pt idx="4368">
                  <c:v>5.5562E-2</c:v>
                </c:pt>
                <c:pt idx="4369">
                  <c:v>5.0764999999999998E-2</c:v>
                </c:pt>
                <c:pt idx="4370">
                  <c:v>4.5969999999999997E-2</c:v>
                </c:pt>
                <c:pt idx="4371">
                  <c:v>4.1175999999999997E-2</c:v>
                </c:pt>
                <c:pt idx="4372">
                  <c:v>3.6384E-2</c:v>
                </c:pt>
                <c:pt idx="4373">
                  <c:v>3.1593999999999997E-2</c:v>
                </c:pt>
                <c:pt idx="4374">
                  <c:v>2.6804999999999999E-2</c:v>
                </c:pt>
                <c:pt idx="4375">
                  <c:v>2.2017999999999999E-2</c:v>
                </c:pt>
                <c:pt idx="4376">
                  <c:v>1.7232999999999998E-2</c:v>
                </c:pt>
                <c:pt idx="4377">
                  <c:v>1.2449999999999999E-2</c:v>
                </c:pt>
                <c:pt idx="4378">
                  <c:v>7.6680000000000003E-3</c:v>
                </c:pt>
                <c:pt idx="4379">
                  <c:v>2.8879999999999999E-3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ECC6-2F4B-A3EA-08D1A030A836}"/>
            </c:ext>
          </c:extLst>
        </c:ser>
        <c:ser>
          <c:idx val="5"/>
          <c:order val="5"/>
          <c:tx>
            <c:strRef>
              <c:f>Grattage!$G$1</c:f>
              <c:strCache>
                <c:ptCount val="1"/>
                <c:pt idx="0">
                  <c:v>Trichoderma-grattage-B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Grattage!$G$2:$G$4381</c:f>
              <c:numCache>
                <c:formatCode>General</c:formatCode>
                <c:ptCount val="4380"/>
                <c:pt idx="0">
                  <c:v>1.1058999999999999E-2</c:v>
                </c:pt>
                <c:pt idx="1">
                  <c:v>1.1150999999999999E-2</c:v>
                </c:pt>
                <c:pt idx="2">
                  <c:v>1.1244000000000001E-2</c:v>
                </c:pt>
                <c:pt idx="3">
                  <c:v>1.1339E-2</c:v>
                </c:pt>
                <c:pt idx="4">
                  <c:v>1.1434E-2</c:v>
                </c:pt>
                <c:pt idx="5">
                  <c:v>1.1531E-2</c:v>
                </c:pt>
                <c:pt idx="6">
                  <c:v>1.163E-2</c:v>
                </c:pt>
                <c:pt idx="7">
                  <c:v>1.1730000000000001E-2</c:v>
                </c:pt>
                <c:pt idx="8">
                  <c:v>1.1831E-2</c:v>
                </c:pt>
                <c:pt idx="9">
                  <c:v>1.1934E-2</c:v>
                </c:pt>
                <c:pt idx="10">
                  <c:v>1.2038E-2</c:v>
                </c:pt>
                <c:pt idx="11">
                  <c:v>1.2142999999999999E-2</c:v>
                </c:pt>
                <c:pt idx="12">
                  <c:v>1.225E-2</c:v>
                </c:pt>
                <c:pt idx="13">
                  <c:v>1.0988E-2</c:v>
                </c:pt>
                <c:pt idx="14">
                  <c:v>9.6229999999999996E-3</c:v>
                </c:pt>
                <c:pt idx="15">
                  <c:v>8.3059999999999991E-3</c:v>
                </c:pt>
                <c:pt idx="16">
                  <c:v>7.3860000000000002E-3</c:v>
                </c:pt>
                <c:pt idx="17">
                  <c:v>7.2890000000000003E-3</c:v>
                </c:pt>
                <c:pt idx="18">
                  <c:v>8.0879999999999997E-3</c:v>
                </c:pt>
                <c:pt idx="19">
                  <c:v>9.3419999999999996E-3</c:v>
                </c:pt>
                <c:pt idx="20">
                  <c:v>1.0566000000000001E-2</c:v>
                </c:pt>
                <c:pt idx="21">
                  <c:v>1.1698E-2</c:v>
                </c:pt>
                <c:pt idx="22">
                  <c:v>1.3108E-2</c:v>
                </c:pt>
                <c:pt idx="23">
                  <c:v>1.5287E-2</c:v>
                </c:pt>
                <c:pt idx="24">
                  <c:v>1.7940000000000001E-2</c:v>
                </c:pt>
                <c:pt idx="25">
                  <c:v>1.9705E-2</c:v>
                </c:pt>
                <c:pt idx="26">
                  <c:v>1.9703999999999999E-2</c:v>
                </c:pt>
                <c:pt idx="27">
                  <c:v>1.8149999999999999E-2</c:v>
                </c:pt>
                <c:pt idx="28">
                  <c:v>1.5854E-2</c:v>
                </c:pt>
                <c:pt idx="29">
                  <c:v>1.3436E-2</c:v>
                </c:pt>
                <c:pt idx="30">
                  <c:v>1.1143E-2</c:v>
                </c:pt>
                <c:pt idx="31">
                  <c:v>9.2890000000000004E-3</c:v>
                </c:pt>
                <c:pt idx="32">
                  <c:v>8.1659999999999996E-3</c:v>
                </c:pt>
                <c:pt idx="33">
                  <c:v>7.5979999999999997E-3</c:v>
                </c:pt>
                <c:pt idx="34">
                  <c:v>7.0730000000000003E-3</c:v>
                </c:pt>
                <c:pt idx="35">
                  <c:v>6.1440000000000002E-3</c:v>
                </c:pt>
                <c:pt idx="36">
                  <c:v>4.7860000000000003E-3</c:v>
                </c:pt>
                <c:pt idx="37">
                  <c:v>3.382E-3</c:v>
                </c:pt>
                <c:pt idx="38">
                  <c:v>2.4520000000000002E-3</c:v>
                </c:pt>
                <c:pt idx="39">
                  <c:v>2.4239999999999999E-3</c:v>
                </c:pt>
                <c:pt idx="40">
                  <c:v>3.5019999999999999E-3</c:v>
                </c:pt>
                <c:pt idx="41">
                  <c:v>5.5339999999999999E-3</c:v>
                </c:pt>
                <c:pt idx="42">
                  <c:v>8.0479999999999996E-3</c:v>
                </c:pt>
                <c:pt idx="43">
                  <c:v>1.0637000000000001E-2</c:v>
                </c:pt>
                <c:pt idx="44">
                  <c:v>1.3332999999999999E-2</c:v>
                </c:pt>
                <c:pt idx="45">
                  <c:v>1.6402E-2</c:v>
                </c:pt>
                <c:pt idx="46">
                  <c:v>1.9910000000000001E-2</c:v>
                </c:pt>
                <c:pt idx="47">
                  <c:v>2.3473000000000001E-2</c:v>
                </c:pt>
                <c:pt idx="48">
                  <c:v>2.6276999999999998E-2</c:v>
                </c:pt>
                <c:pt idx="49">
                  <c:v>2.8001999999999999E-2</c:v>
                </c:pt>
                <c:pt idx="50">
                  <c:v>2.9484E-2</c:v>
                </c:pt>
                <c:pt idx="51">
                  <c:v>3.1268999999999998E-2</c:v>
                </c:pt>
                <c:pt idx="52">
                  <c:v>3.3231999999999998E-2</c:v>
                </c:pt>
                <c:pt idx="53">
                  <c:v>3.5292999999999998E-2</c:v>
                </c:pt>
                <c:pt idx="54">
                  <c:v>3.7425E-2</c:v>
                </c:pt>
                <c:pt idx="55">
                  <c:v>3.9330999999999998E-2</c:v>
                </c:pt>
                <c:pt idx="56">
                  <c:v>4.0637E-2</c:v>
                </c:pt>
                <c:pt idx="57">
                  <c:v>4.1342999999999998E-2</c:v>
                </c:pt>
                <c:pt idx="58">
                  <c:v>4.1685E-2</c:v>
                </c:pt>
                <c:pt idx="59">
                  <c:v>4.1703999999999998E-2</c:v>
                </c:pt>
                <c:pt idx="60">
                  <c:v>4.1215000000000002E-2</c:v>
                </c:pt>
                <c:pt idx="61">
                  <c:v>4.0203999999999997E-2</c:v>
                </c:pt>
                <c:pt idx="62">
                  <c:v>3.8906000000000003E-2</c:v>
                </c:pt>
                <c:pt idx="63">
                  <c:v>3.7425E-2</c:v>
                </c:pt>
                <c:pt idx="64">
                  <c:v>3.5472999999999998E-2</c:v>
                </c:pt>
                <c:pt idx="65">
                  <c:v>3.2693E-2</c:v>
                </c:pt>
                <c:pt idx="66">
                  <c:v>2.9225999999999999E-2</c:v>
                </c:pt>
                <c:pt idx="67">
                  <c:v>2.5690000000000001E-2</c:v>
                </c:pt>
                <c:pt idx="68">
                  <c:v>2.2745999999999999E-2</c:v>
                </c:pt>
                <c:pt idx="69">
                  <c:v>2.0743000000000001E-2</c:v>
                </c:pt>
                <c:pt idx="70">
                  <c:v>1.9650999999999998E-2</c:v>
                </c:pt>
                <c:pt idx="71">
                  <c:v>1.9189999999999999E-2</c:v>
                </c:pt>
                <c:pt idx="72">
                  <c:v>1.9067000000000001E-2</c:v>
                </c:pt>
                <c:pt idx="73">
                  <c:v>1.9172000000000002E-2</c:v>
                </c:pt>
                <c:pt idx="74">
                  <c:v>1.9532000000000001E-2</c:v>
                </c:pt>
                <c:pt idx="75">
                  <c:v>2.0175999999999999E-2</c:v>
                </c:pt>
                <c:pt idx="76">
                  <c:v>1.9851000000000001E-2</c:v>
                </c:pt>
                <c:pt idx="77">
                  <c:v>2.0143000000000001E-2</c:v>
                </c:pt>
                <c:pt idx="78">
                  <c:v>2.1017000000000001E-2</c:v>
                </c:pt>
                <c:pt idx="79">
                  <c:v>2.2359E-2</c:v>
                </c:pt>
                <c:pt idx="80">
                  <c:v>2.4267E-2</c:v>
                </c:pt>
                <c:pt idx="81">
                  <c:v>2.6890000000000001E-2</c:v>
                </c:pt>
                <c:pt idx="82">
                  <c:v>3.0002000000000001E-2</c:v>
                </c:pt>
                <c:pt idx="83">
                  <c:v>3.2877999999999998E-2</c:v>
                </c:pt>
                <c:pt idx="84">
                  <c:v>3.4886E-2</c:v>
                </c:pt>
                <c:pt idx="85">
                  <c:v>3.6061999999999997E-2</c:v>
                </c:pt>
                <c:pt idx="86">
                  <c:v>3.6732000000000001E-2</c:v>
                </c:pt>
                <c:pt idx="87">
                  <c:v>3.7043E-2</c:v>
                </c:pt>
                <c:pt idx="88">
                  <c:v>3.7106E-2</c:v>
                </c:pt>
                <c:pt idx="89">
                  <c:v>3.7148E-2</c:v>
                </c:pt>
                <c:pt idx="90">
                  <c:v>3.7044000000000001E-2</c:v>
                </c:pt>
                <c:pt idx="91">
                  <c:v>3.6492999999999998E-2</c:v>
                </c:pt>
                <c:pt idx="92">
                  <c:v>3.5527999999999997E-2</c:v>
                </c:pt>
                <c:pt idx="93">
                  <c:v>3.4243000000000003E-2</c:v>
                </c:pt>
                <c:pt idx="94">
                  <c:v>3.2633000000000002E-2</c:v>
                </c:pt>
                <c:pt idx="95">
                  <c:v>3.0734999999999998E-2</c:v>
                </c:pt>
                <c:pt idx="96">
                  <c:v>2.8777E-2</c:v>
                </c:pt>
                <c:pt idx="97">
                  <c:v>2.7115E-2</c:v>
                </c:pt>
                <c:pt idx="98">
                  <c:v>2.5999999999999999E-2</c:v>
                </c:pt>
                <c:pt idx="99">
                  <c:v>2.5433999999999998E-2</c:v>
                </c:pt>
                <c:pt idx="100">
                  <c:v>2.5246999999999999E-2</c:v>
                </c:pt>
                <c:pt idx="101">
                  <c:v>2.5270999999999998E-2</c:v>
                </c:pt>
                <c:pt idx="102">
                  <c:v>2.5472999999999999E-2</c:v>
                </c:pt>
                <c:pt idx="103">
                  <c:v>2.5923999999999999E-2</c:v>
                </c:pt>
                <c:pt idx="104">
                  <c:v>2.6695E-2</c:v>
                </c:pt>
                <c:pt idx="105">
                  <c:v>2.7711E-2</c:v>
                </c:pt>
                <c:pt idx="106">
                  <c:v>2.8677000000000001E-2</c:v>
                </c:pt>
                <c:pt idx="107">
                  <c:v>2.9293E-2</c:v>
                </c:pt>
                <c:pt idx="108">
                  <c:v>2.9551000000000001E-2</c:v>
                </c:pt>
                <c:pt idx="109">
                  <c:v>2.9665E-2</c:v>
                </c:pt>
                <c:pt idx="110">
                  <c:v>2.9804000000000001E-2</c:v>
                </c:pt>
                <c:pt idx="111">
                  <c:v>3.0055999999999999E-2</c:v>
                </c:pt>
                <c:pt idx="112">
                  <c:v>3.0287000000000001E-2</c:v>
                </c:pt>
                <c:pt idx="113">
                  <c:v>2.9818000000000001E-2</c:v>
                </c:pt>
                <c:pt idx="114">
                  <c:v>2.7889000000000001E-2</c:v>
                </c:pt>
                <c:pt idx="115">
                  <c:v>2.4858000000000002E-2</c:v>
                </c:pt>
                <c:pt idx="116">
                  <c:v>2.1836999999999999E-2</c:v>
                </c:pt>
                <c:pt idx="117">
                  <c:v>1.9505999999999999E-2</c:v>
                </c:pt>
                <c:pt idx="118">
                  <c:v>1.7930999999999999E-2</c:v>
                </c:pt>
                <c:pt idx="119">
                  <c:v>1.6912E-2</c:v>
                </c:pt>
                <c:pt idx="120">
                  <c:v>1.6167999999999998E-2</c:v>
                </c:pt>
                <c:pt idx="121">
                  <c:v>1.5422E-2</c:v>
                </c:pt>
                <c:pt idx="122">
                  <c:v>1.4659E-2</c:v>
                </c:pt>
                <c:pt idx="123">
                  <c:v>1.4227E-2</c:v>
                </c:pt>
                <c:pt idx="124">
                  <c:v>1.451E-2</c:v>
                </c:pt>
                <c:pt idx="125">
                  <c:v>1.5570000000000001E-2</c:v>
                </c:pt>
                <c:pt idx="126">
                  <c:v>1.7115999999999999E-2</c:v>
                </c:pt>
                <c:pt idx="127">
                  <c:v>1.8814000000000001E-2</c:v>
                </c:pt>
                <c:pt idx="128">
                  <c:v>2.0551E-2</c:v>
                </c:pt>
                <c:pt idx="129">
                  <c:v>2.2329000000000002E-2</c:v>
                </c:pt>
                <c:pt idx="130">
                  <c:v>2.4107E-2</c:v>
                </c:pt>
                <c:pt idx="131">
                  <c:v>2.5852E-2</c:v>
                </c:pt>
                <c:pt idx="132">
                  <c:v>2.7498999999999999E-2</c:v>
                </c:pt>
                <c:pt idx="133">
                  <c:v>2.8891E-2</c:v>
                </c:pt>
                <c:pt idx="134">
                  <c:v>3.0002999999999998E-2</c:v>
                </c:pt>
                <c:pt idx="135">
                  <c:v>3.1040999999999999E-2</c:v>
                </c:pt>
                <c:pt idx="136">
                  <c:v>3.2073999999999998E-2</c:v>
                </c:pt>
                <c:pt idx="137">
                  <c:v>3.2848000000000002E-2</c:v>
                </c:pt>
                <c:pt idx="138">
                  <c:v>3.3328999999999998E-2</c:v>
                </c:pt>
                <c:pt idx="139">
                  <c:v>3.3938000000000003E-2</c:v>
                </c:pt>
                <c:pt idx="140">
                  <c:v>3.4943000000000002E-2</c:v>
                </c:pt>
                <c:pt idx="141">
                  <c:v>3.6063999999999999E-2</c:v>
                </c:pt>
                <c:pt idx="142">
                  <c:v>3.6805999999999998E-2</c:v>
                </c:pt>
                <c:pt idx="143">
                  <c:v>3.6972999999999999E-2</c:v>
                </c:pt>
                <c:pt idx="144">
                  <c:v>3.671E-2</c:v>
                </c:pt>
                <c:pt idx="145">
                  <c:v>3.6391E-2</c:v>
                </c:pt>
                <c:pt idx="146">
                  <c:v>3.6504000000000002E-2</c:v>
                </c:pt>
                <c:pt idx="147">
                  <c:v>3.7247000000000002E-2</c:v>
                </c:pt>
                <c:pt idx="148">
                  <c:v>3.8228999999999999E-2</c:v>
                </c:pt>
                <c:pt idx="149">
                  <c:v>3.8738000000000002E-2</c:v>
                </c:pt>
                <c:pt idx="150">
                  <c:v>3.8328000000000001E-2</c:v>
                </c:pt>
                <c:pt idx="151">
                  <c:v>3.7143000000000002E-2</c:v>
                </c:pt>
                <c:pt idx="152">
                  <c:v>3.5652999999999997E-2</c:v>
                </c:pt>
                <c:pt idx="153">
                  <c:v>3.4233E-2</c:v>
                </c:pt>
                <c:pt idx="154">
                  <c:v>3.3042000000000002E-2</c:v>
                </c:pt>
                <c:pt idx="155">
                  <c:v>3.2112000000000002E-2</c:v>
                </c:pt>
                <c:pt idx="156">
                  <c:v>3.1448999999999998E-2</c:v>
                </c:pt>
                <c:pt idx="157">
                  <c:v>3.1111E-2</c:v>
                </c:pt>
                <c:pt idx="158">
                  <c:v>3.1194E-2</c:v>
                </c:pt>
                <c:pt idx="159">
                  <c:v>3.1660000000000001E-2</c:v>
                </c:pt>
                <c:pt idx="160">
                  <c:v>3.2274999999999998E-2</c:v>
                </c:pt>
                <c:pt idx="161">
                  <c:v>3.2863000000000003E-2</c:v>
                </c:pt>
                <c:pt idx="162">
                  <c:v>3.3541000000000001E-2</c:v>
                </c:pt>
                <c:pt idx="163">
                  <c:v>3.4515999999999998E-2</c:v>
                </c:pt>
                <c:pt idx="164">
                  <c:v>3.5791000000000003E-2</c:v>
                </c:pt>
                <c:pt idx="165">
                  <c:v>3.7276999999999998E-2</c:v>
                </c:pt>
                <c:pt idx="166">
                  <c:v>3.9046999999999998E-2</c:v>
                </c:pt>
                <c:pt idx="167">
                  <c:v>4.1265000000000003E-2</c:v>
                </c:pt>
                <c:pt idx="168">
                  <c:v>4.3958999999999998E-2</c:v>
                </c:pt>
                <c:pt idx="169">
                  <c:v>4.6968999999999997E-2</c:v>
                </c:pt>
                <c:pt idx="170">
                  <c:v>4.9976E-2</c:v>
                </c:pt>
                <c:pt idx="171">
                  <c:v>5.2526000000000003E-2</c:v>
                </c:pt>
                <c:pt idx="172">
                  <c:v>5.4253999999999997E-2</c:v>
                </c:pt>
                <c:pt idx="173">
                  <c:v>5.5208E-2</c:v>
                </c:pt>
                <c:pt idx="174">
                  <c:v>5.5925000000000002E-2</c:v>
                </c:pt>
                <c:pt idx="175">
                  <c:v>5.7008000000000003E-2</c:v>
                </c:pt>
                <c:pt idx="176">
                  <c:v>5.8520999999999997E-2</c:v>
                </c:pt>
                <c:pt idx="177">
                  <c:v>5.9915999999999997E-2</c:v>
                </c:pt>
                <c:pt idx="178">
                  <c:v>6.0503000000000001E-2</c:v>
                </c:pt>
                <c:pt idx="179">
                  <c:v>5.9966999999999999E-2</c:v>
                </c:pt>
                <c:pt idx="180">
                  <c:v>5.8550999999999999E-2</c:v>
                </c:pt>
                <c:pt idx="181">
                  <c:v>5.6779999999999997E-2</c:v>
                </c:pt>
                <c:pt idx="182">
                  <c:v>5.5051000000000003E-2</c:v>
                </c:pt>
                <c:pt idx="183">
                  <c:v>5.3511000000000003E-2</c:v>
                </c:pt>
                <c:pt idx="184">
                  <c:v>5.2197E-2</c:v>
                </c:pt>
                <c:pt idx="185">
                  <c:v>5.1167999999999998E-2</c:v>
                </c:pt>
                <c:pt idx="186">
                  <c:v>5.0452999999999998E-2</c:v>
                </c:pt>
                <c:pt idx="187">
                  <c:v>5.0034000000000002E-2</c:v>
                </c:pt>
                <c:pt idx="188">
                  <c:v>4.9960999999999998E-2</c:v>
                </c:pt>
                <c:pt idx="189">
                  <c:v>5.0360000000000002E-2</c:v>
                </c:pt>
                <c:pt idx="190">
                  <c:v>5.1262000000000002E-2</c:v>
                </c:pt>
                <c:pt idx="191">
                  <c:v>5.2519000000000003E-2</c:v>
                </c:pt>
                <c:pt idx="192">
                  <c:v>5.3991999999999998E-2</c:v>
                </c:pt>
                <c:pt idx="193">
                  <c:v>5.5729000000000001E-2</c:v>
                </c:pt>
                <c:pt idx="194">
                  <c:v>5.7877999999999999E-2</c:v>
                </c:pt>
                <c:pt idx="195">
                  <c:v>6.0511000000000002E-2</c:v>
                </c:pt>
                <c:pt idx="196">
                  <c:v>6.3644999999999993E-2</c:v>
                </c:pt>
                <c:pt idx="197">
                  <c:v>6.7254999999999995E-2</c:v>
                </c:pt>
                <c:pt idx="198">
                  <c:v>7.1103E-2</c:v>
                </c:pt>
                <c:pt idx="199">
                  <c:v>7.4653999999999998E-2</c:v>
                </c:pt>
                <c:pt idx="200">
                  <c:v>7.7330999999999997E-2</c:v>
                </c:pt>
                <c:pt idx="201">
                  <c:v>7.8939999999999996E-2</c:v>
                </c:pt>
                <c:pt idx="202">
                  <c:v>7.9839999999999994E-2</c:v>
                </c:pt>
                <c:pt idx="203">
                  <c:v>8.0660999999999997E-2</c:v>
                </c:pt>
                <c:pt idx="204">
                  <c:v>8.183E-2</c:v>
                </c:pt>
                <c:pt idx="205">
                  <c:v>8.3301E-2</c:v>
                </c:pt>
                <c:pt idx="206">
                  <c:v>8.4764000000000006E-2</c:v>
                </c:pt>
                <c:pt idx="207">
                  <c:v>8.5958000000000007E-2</c:v>
                </c:pt>
                <c:pt idx="208">
                  <c:v>8.6772000000000002E-2</c:v>
                </c:pt>
                <c:pt idx="209">
                  <c:v>8.7234000000000006E-2</c:v>
                </c:pt>
                <c:pt idx="210">
                  <c:v>8.7465000000000001E-2</c:v>
                </c:pt>
                <c:pt idx="211">
                  <c:v>8.7607000000000004E-2</c:v>
                </c:pt>
                <c:pt idx="212">
                  <c:v>8.7742000000000001E-2</c:v>
                </c:pt>
                <c:pt idx="213">
                  <c:v>8.7867000000000001E-2</c:v>
                </c:pt>
                <c:pt idx="214">
                  <c:v>8.7891999999999998E-2</c:v>
                </c:pt>
                <c:pt idx="215">
                  <c:v>8.7739999999999999E-2</c:v>
                </c:pt>
                <c:pt idx="216">
                  <c:v>8.7508000000000002E-2</c:v>
                </c:pt>
                <c:pt idx="217">
                  <c:v>8.7516999999999998E-2</c:v>
                </c:pt>
                <c:pt idx="218">
                  <c:v>8.8107000000000005E-2</c:v>
                </c:pt>
                <c:pt idx="219">
                  <c:v>8.9394000000000001E-2</c:v>
                </c:pt>
                <c:pt idx="220">
                  <c:v>9.1162000000000007E-2</c:v>
                </c:pt>
                <c:pt idx="221">
                  <c:v>9.2999999999999999E-2</c:v>
                </c:pt>
                <c:pt idx="222">
                  <c:v>9.4632999999999995E-2</c:v>
                </c:pt>
                <c:pt idx="223">
                  <c:v>9.6185999999999994E-2</c:v>
                </c:pt>
                <c:pt idx="224">
                  <c:v>9.8083000000000004E-2</c:v>
                </c:pt>
                <c:pt idx="225">
                  <c:v>0.10068199999999999</c:v>
                </c:pt>
                <c:pt idx="226">
                  <c:v>0.103977</c:v>
                </c:pt>
                <c:pt idx="227">
                  <c:v>0.107573</c:v>
                </c:pt>
                <c:pt idx="228">
                  <c:v>0.11093</c:v>
                </c:pt>
                <c:pt idx="229">
                  <c:v>0.11371299999999999</c:v>
                </c:pt>
                <c:pt idx="230">
                  <c:v>0.11593000000000001</c:v>
                </c:pt>
                <c:pt idx="231">
                  <c:v>0.117745</c:v>
                </c:pt>
                <c:pt idx="232">
                  <c:v>0.11929099999999999</c:v>
                </c:pt>
                <c:pt idx="233">
                  <c:v>0.120656</c:v>
                </c:pt>
                <c:pt idx="234">
                  <c:v>0.12185699999999999</c:v>
                </c:pt>
                <c:pt idx="235">
                  <c:v>0.12280199999999999</c:v>
                </c:pt>
                <c:pt idx="236">
                  <c:v>0.12342500000000001</c:v>
                </c:pt>
                <c:pt idx="237">
                  <c:v>0.123791</c:v>
                </c:pt>
                <c:pt idx="238">
                  <c:v>0.12399399999999999</c:v>
                </c:pt>
                <c:pt idx="239">
                  <c:v>0.124069</c:v>
                </c:pt>
                <c:pt idx="240">
                  <c:v>0.12409199999999999</c:v>
                </c:pt>
                <c:pt idx="241">
                  <c:v>0.12424499999999999</c:v>
                </c:pt>
                <c:pt idx="242">
                  <c:v>0.124666</c:v>
                </c:pt>
                <c:pt idx="243">
                  <c:v>0.125329</c:v>
                </c:pt>
                <c:pt idx="244">
                  <c:v>0.12611800000000001</c:v>
                </c:pt>
                <c:pt idx="245">
                  <c:v>0.12700900000000001</c:v>
                </c:pt>
                <c:pt idx="246">
                  <c:v>0.128162</c:v>
                </c:pt>
                <c:pt idx="247">
                  <c:v>0.129797</c:v>
                </c:pt>
                <c:pt idx="248">
                  <c:v>0.131963</c:v>
                </c:pt>
                <c:pt idx="249">
                  <c:v>0.134494</c:v>
                </c:pt>
                <c:pt idx="250">
                  <c:v>0.137151</c:v>
                </c:pt>
                <c:pt idx="251">
                  <c:v>0.13977899999999999</c:v>
                </c:pt>
                <c:pt idx="252">
                  <c:v>0.142313</c:v>
                </c:pt>
                <c:pt idx="253">
                  <c:v>0.14474500000000001</c:v>
                </c:pt>
                <c:pt idx="254">
                  <c:v>0.147124</c:v>
                </c:pt>
                <c:pt idx="255">
                  <c:v>0.14955399999999999</c:v>
                </c:pt>
                <c:pt idx="256">
                  <c:v>0.152085</c:v>
                </c:pt>
                <c:pt idx="257">
                  <c:v>0.15457899999999999</c:v>
                </c:pt>
                <c:pt idx="258">
                  <c:v>0.15673200000000001</c:v>
                </c:pt>
                <c:pt idx="259">
                  <c:v>0.15832099999999999</c:v>
                </c:pt>
                <c:pt idx="260">
                  <c:v>0.15937999999999999</c:v>
                </c:pt>
                <c:pt idx="261">
                  <c:v>0.160083</c:v>
                </c:pt>
                <c:pt idx="262">
                  <c:v>0.16056500000000001</c:v>
                </c:pt>
                <c:pt idx="263">
                  <c:v>0.16096199999999999</c:v>
                </c:pt>
                <c:pt idx="264">
                  <c:v>0.16150500000000001</c:v>
                </c:pt>
                <c:pt idx="265">
                  <c:v>0.16242200000000001</c:v>
                </c:pt>
                <c:pt idx="266">
                  <c:v>0.16378200000000001</c:v>
                </c:pt>
                <c:pt idx="267">
                  <c:v>0.16548399999999999</c:v>
                </c:pt>
                <c:pt idx="268">
                  <c:v>0.167327</c:v>
                </c:pt>
                <c:pt idx="269">
                  <c:v>0.16908599999999999</c:v>
                </c:pt>
                <c:pt idx="270">
                  <c:v>0.17061799999999999</c:v>
                </c:pt>
                <c:pt idx="271">
                  <c:v>0.17192399999999999</c:v>
                </c:pt>
                <c:pt idx="272">
                  <c:v>0.17313999999999999</c:v>
                </c:pt>
                <c:pt idx="273">
                  <c:v>0.174459</c:v>
                </c:pt>
                <c:pt idx="274">
                  <c:v>0.17602100000000001</c:v>
                </c:pt>
                <c:pt idx="275">
                  <c:v>0.17780099999999999</c:v>
                </c:pt>
                <c:pt idx="276">
                  <c:v>0.17965700000000001</c:v>
                </c:pt>
                <c:pt idx="277">
                  <c:v>0.18151100000000001</c:v>
                </c:pt>
                <c:pt idx="278">
                  <c:v>0.18341299999999999</c:v>
                </c:pt>
                <c:pt idx="279">
                  <c:v>0.18537300000000001</c:v>
                </c:pt>
                <c:pt idx="280">
                  <c:v>0.18723300000000001</c:v>
                </c:pt>
                <c:pt idx="281">
                  <c:v>0.1888</c:v>
                </c:pt>
                <c:pt idx="282">
                  <c:v>0.19006500000000001</c:v>
                </c:pt>
                <c:pt idx="283">
                  <c:v>0.19124099999999999</c:v>
                </c:pt>
                <c:pt idx="284">
                  <c:v>0.192577</c:v>
                </c:pt>
                <c:pt idx="285">
                  <c:v>0.19417699999999999</c:v>
                </c:pt>
                <c:pt idx="286">
                  <c:v>0.196046</c:v>
                </c:pt>
                <c:pt idx="287">
                  <c:v>0.19819600000000001</c:v>
                </c:pt>
                <c:pt idx="288">
                  <c:v>0.200595</c:v>
                </c:pt>
                <c:pt idx="289">
                  <c:v>0.203095</c:v>
                </c:pt>
                <c:pt idx="290">
                  <c:v>0.20550399999999999</c:v>
                </c:pt>
                <c:pt idx="291">
                  <c:v>0.20774400000000001</c:v>
                </c:pt>
                <c:pt idx="292">
                  <c:v>0.209873</c:v>
                </c:pt>
                <c:pt idx="293">
                  <c:v>0.21201600000000001</c:v>
                </c:pt>
                <c:pt idx="294">
                  <c:v>0.21430099999999999</c:v>
                </c:pt>
                <c:pt idx="295">
                  <c:v>0.21682599999999999</c:v>
                </c:pt>
                <c:pt idx="296">
                  <c:v>0.21958</c:v>
                </c:pt>
                <c:pt idx="297">
                  <c:v>0.22237000000000001</c:v>
                </c:pt>
                <c:pt idx="298">
                  <c:v>0.22491800000000001</c:v>
                </c:pt>
                <c:pt idx="299">
                  <c:v>0.227053</c:v>
                </c:pt>
                <c:pt idx="300">
                  <c:v>0.22880600000000001</c:v>
                </c:pt>
                <c:pt idx="301">
                  <c:v>0.230353</c:v>
                </c:pt>
                <c:pt idx="302">
                  <c:v>0.231853</c:v>
                </c:pt>
                <c:pt idx="303">
                  <c:v>0.23332</c:v>
                </c:pt>
                <c:pt idx="304">
                  <c:v>0.234678</c:v>
                </c:pt>
                <c:pt idx="305">
                  <c:v>0.23594599999999999</c:v>
                </c:pt>
                <c:pt idx="306">
                  <c:v>0.237265</c:v>
                </c:pt>
                <c:pt idx="307">
                  <c:v>0.23869099999999999</c:v>
                </c:pt>
                <c:pt idx="308">
                  <c:v>0.240065</c:v>
                </c:pt>
                <c:pt idx="309">
                  <c:v>0.241198</c:v>
                </c:pt>
                <c:pt idx="310">
                  <c:v>0.24212800000000001</c:v>
                </c:pt>
                <c:pt idx="311">
                  <c:v>0.24309800000000001</c:v>
                </c:pt>
                <c:pt idx="312">
                  <c:v>0.244335</c:v>
                </c:pt>
                <c:pt idx="313">
                  <c:v>0.245896</c:v>
                </c:pt>
                <c:pt idx="314">
                  <c:v>0.247723</c:v>
                </c:pt>
                <c:pt idx="315">
                  <c:v>0.249774</c:v>
                </c:pt>
                <c:pt idx="316">
                  <c:v>0.25204100000000002</c:v>
                </c:pt>
                <c:pt idx="317">
                  <c:v>0.25448399999999999</c:v>
                </c:pt>
                <c:pt idx="318">
                  <c:v>0.256994</c:v>
                </c:pt>
                <c:pt idx="319">
                  <c:v>0.25942500000000002</c:v>
                </c:pt>
                <c:pt idx="320">
                  <c:v>0.26164700000000002</c:v>
                </c:pt>
                <c:pt idx="321">
                  <c:v>0.26363700000000001</c:v>
                </c:pt>
                <c:pt idx="322">
                  <c:v>0.26550400000000002</c:v>
                </c:pt>
                <c:pt idx="323">
                  <c:v>0.26736700000000002</c:v>
                </c:pt>
                <c:pt idx="324">
                  <c:v>0.26923000000000002</c:v>
                </c:pt>
                <c:pt idx="325">
                  <c:v>0.27102500000000002</c:v>
                </c:pt>
                <c:pt idx="326">
                  <c:v>0.27270499999999998</c:v>
                </c:pt>
                <c:pt idx="327">
                  <c:v>0.27423700000000001</c:v>
                </c:pt>
                <c:pt idx="328">
                  <c:v>0.27560499999999999</c:v>
                </c:pt>
                <c:pt idx="329">
                  <c:v>0.27685199999999999</c:v>
                </c:pt>
                <c:pt idx="330">
                  <c:v>0.27805000000000002</c:v>
                </c:pt>
                <c:pt idx="331">
                  <c:v>0.27920899999999998</c:v>
                </c:pt>
                <c:pt idx="332">
                  <c:v>0.28029500000000002</c:v>
                </c:pt>
                <c:pt idx="333">
                  <c:v>0.281335</c:v>
                </c:pt>
                <c:pt idx="334">
                  <c:v>0.28246599999999999</c:v>
                </c:pt>
                <c:pt idx="335">
                  <c:v>0.28386499999999998</c:v>
                </c:pt>
                <c:pt idx="336">
                  <c:v>0.28562900000000002</c:v>
                </c:pt>
                <c:pt idx="337">
                  <c:v>0.28773300000000002</c:v>
                </c:pt>
                <c:pt idx="338">
                  <c:v>0.29008800000000001</c:v>
                </c:pt>
                <c:pt idx="339">
                  <c:v>0.29261999999999999</c:v>
                </c:pt>
                <c:pt idx="340">
                  <c:v>0.29526200000000002</c:v>
                </c:pt>
                <c:pt idx="341">
                  <c:v>0.29789599999999999</c:v>
                </c:pt>
                <c:pt idx="342">
                  <c:v>0.30038799999999999</c:v>
                </c:pt>
                <c:pt idx="343">
                  <c:v>0.30268800000000001</c:v>
                </c:pt>
                <c:pt idx="344">
                  <c:v>0.30487199999999998</c:v>
                </c:pt>
                <c:pt idx="345">
                  <c:v>0.30704799999999999</c:v>
                </c:pt>
                <c:pt idx="346">
                  <c:v>0.30921500000000002</c:v>
                </c:pt>
                <c:pt idx="347">
                  <c:v>0.31127899999999997</c:v>
                </c:pt>
                <c:pt idx="348">
                  <c:v>0.31318299999999999</c:v>
                </c:pt>
                <c:pt idx="349">
                  <c:v>0.31496800000000003</c:v>
                </c:pt>
                <c:pt idx="350">
                  <c:v>0.31668099999999999</c:v>
                </c:pt>
                <c:pt idx="351">
                  <c:v>0.318276</c:v>
                </c:pt>
                <c:pt idx="352">
                  <c:v>0.31963200000000003</c:v>
                </c:pt>
                <c:pt idx="353">
                  <c:v>0.32066600000000001</c:v>
                </c:pt>
                <c:pt idx="354">
                  <c:v>0.32144400000000001</c:v>
                </c:pt>
                <c:pt idx="355">
                  <c:v>0.32215500000000002</c:v>
                </c:pt>
                <c:pt idx="356">
                  <c:v>0.32298399999999999</c:v>
                </c:pt>
                <c:pt idx="357">
                  <c:v>0.324017</c:v>
                </c:pt>
                <c:pt idx="358">
                  <c:v>0.32526899999999997</c:v>
                </c:pt>
                <c:pt idx="359">
                  <c:v>0.32674700000000001</c:v>
                </c:pt>
                <c:pt idx="360">
                  <c:v>0.328484</c:v>
                </c:pt>
                <c:pt idx="361">
                  <c:v>0.33049200000000001</c:v>
                </c:pt>
                <c:pt idx="362">
                  <c:v>0.33268700000000001</c:v>
                </c:pt>
                <c:pt idx="363">
                  <c:v>0.33489200000000002</c:v>
                </c:pt>
                <c:pt idx="364">
                  <c:v>0.33693000000000001</c:v>
                </c:pt>
                <c:pt idx="365">
                  <c:v>0.33869500000000002</c:v>
                </c:pt>
                <c:pt idx="366">
                  <c:v>0.34016999999999997</c:v>
                </c:pt>
                <c:pt idx="367">
                  <c:v>0.34145500000000001</c:v>
                </c:pt>
                <c:pt idx="368">
                  <c:v>0.34273700000000001</c:v>
                </c:pt>
                <c:pt idx="369">
                  <c:v>0.34418199999999999</c:v>
                </c:pt>
                <c:pt idx="370">
                  <c:v>0.34587400000000001</c:v>
                </c:pt>
                <c:pt idx="371">
                  <c:v>0.347827</c:v>
                </c:pt>
                <c:pt idx="372">
                  <c:v>0.34997800000000001</c:v>
                </c:pt>
                <c:pt idx="373">
                  <c:v>0.35221400000000003</c:v>
                </c:pt>
                <c:pt idx="374">
                  <c:v>0.35440899999999997</c:v>
                </c:pt>
                <c:pt idx="375">
                  <c:v>0.35643900000000001</c:v>
                </c:pt>
                <c:pt idx="376">
                  <c:v>0.358211</c:v>
                </c:pt>
                <c:pt idx="377">
                  <c:v>0.35977799999999999</c:v>
                </c:pt>
                <c:pt idx="378">
                  <c:v>0.36135099999999998</c:v>
                </c:pt>
                <c:pt idx="379">
                  <c:v>0.36309599999999997</c:v>
                </c:pt>
                <c:pt idx="380">
                  <c:v>0.364977</c:v>
                </c:pt>
                <c:pt idx="381">
                  <c:v>0.36681399999999997</c:v>
                </c:pt>
                <c:pt idx="382">
                  <c:v>0.36847200000000002</c:v>
                </c:pt>
                <c:pt idx="383">
                  <c:v>0.36995099999999997</c:v>
                </c:pt>
                <c:pt idx="384">
                  <c:v>0.37134499999999998</c:v>
                </c:pt>
                <c:pt idx="385">
                  <c:v>0.37269799999999997</c:v>
                </c:pt>
                <c:pt idx="386">
                  <c:v>0.373969</c:v>
                </c:pt>
                <c:pt idx="387">
                  <c:v>0.37513600000000002</c:v>
                </c:pt>
                <c:pt idx="388">
                  <c:v>0.37623400000000001</c:v>
                </c:pt>
                <c:pt idx="389">
                  <c:v>0.37726799999999999</c:v>
                </c:pt>
                <c:pt idx="390">
                  <c:v>0.37821399999999999</c:v>
                </c:pt>
                <c:pt idx="391">
                  <c:v>0.37915700000000002</c:v>
                </c:pt>
                <c:pt idx="392">
                  <c:v>0.38028000000000001</c:v>
                </c:pt>
                <c:pt idx="393">
                  <c:v>0.38170500000000002</c:v>
                </c:pt>
                <c:pt idx="394">
                  <c:v>0.38337900000000003</c:v>
                </c:pt>
                <c:pt idx="395">
                  <c:v>0.38516400000000001</c:v>
                </c:pt>
                <c:pt idx="396">
                  <c:v>0.38697799999999999</c:v>
                </c:pt>
                <c:pt idx="397">
                  <c:v>0.38884000000000002</c:v>
                </c:pt>
                <c:pt idx="398">
                  <c:v>0.39077400000000001</c:v>
                </c:pt>
                <c:pt idx="399">
                  <c:v>0.39272600000000002</c:v>
                </c:pt>
                <c:pt idx="400">
                  <c:v>0.39460800000000001</c:v>
                </c:pt>
                <c:pt idx="401">
                  <c:v>0.39638200000000001</c:v>
                </c:pt>
                <c:pt idx="402">
                  <c:v>0.39805099999999999</c:v>
                </c:pt>
                <c:pt idx="403">
                  <c:v>0.39960299999999999</c:v>
                </c:pt>
                <c:pt idx="404">
                  <c:v>0.40104400000000001</c:v>
                </c:pt>
                <c:pt idx="405">
                  <c:v>0.402445</c:v>
                </c:pt>
                <c:pt idx="406">
                  <c:v>0.403889</c:v>
                </c:pt>
                <c:pt idx="407">
                  <c:v>0.40536899999999998</c:v>
                </c:pt>
                <c:pt idx="408">
                  <c:v>0.40679399999999999</c:v>
                </c:pt>
                <c:pt idx="409">
                  <c:v>0.40811900000000001</c:v>
                </c:pt>
                <c:pt idx="410">
                  <c:v>0.40943499999999999</c:v>
                </c:pt>
                <c:pt idx="411">
                  <c:v>0.410883</c:v>
                </c:pt>
                <c:pt idx="412">
                  <c:v>0.41249400000000003</c:v>
                </c:pt>
                <c:pt idx="413">
                  <c:v>0.41414699999999999</c:v>
                </c:pt>
                <c:pt idx="414">
                  <c:v>0.41572500000000001</c:v>
                </c:pt>
                <c:pt idx="415">
                  <c:v>0.41721900000000001</c:v>
                </c:pt>
                <c:pt idx="416">
                  <c:v>0.41868100000000003</c:v>
                </c:pt>
                <c:pt idx="417">
                  <c:v>0.42013400000000001</c:v>
                </c:pt>
                <c:pt idx="418">
                  <c:v>0.42157699999999998</c:v>
                </c:pt>
                <c:pt idx="419">
                  <c:v>0.42304399999999998</c:v>
                </c:pt>
                <c:pt idx="420">
                  <c:v>0.42460799999999999</c:v>
                </c:pt>
                <c:pt idx="421">
                  <c:v>0.42632900000000001</c:v>
                </c:pt>
                <c:pt idx="422">
                  <c:v>0.42818099999999998</c:v>
                </c:pt>
                <c:pt idx="423">
                  <c:v>0.43001499999999998</c:v>
                </c:pt>
                <c:pt idx="424">
                  <c:v>0.431649</c:v>
                </c:pt>
                <c:pt idx="425">
                  <c:v>0.43303599999999998</c:v>
                </c:pt>
                <c:pt idx="426">
                  <c:v>0.434313</c:v>
                </c:pt>
                <c:pt idx="427">
                  <c:v>0.43565100000000001</c:v>
                </c:pt>
                <c:pt idx="428">
                  <c:v>0.43709399999999998</c:v>
                </c:pt>
                <c:pt idx="429">
                  <c:v>0.43855499999999997</c:v>
                </c:pt>
                <c:pt idx="430">
                  <c:v>0.439915</c:v>
                </c:pt>
                <c:pt idx="431">
                  <c:v>0.44112200000000001</c:v>
                </c:pt>
                <c:pt idx="432">
                  <c:v>0.44223299999999999</c:v>
                </c:pt>
                <c:pt idx="433">
                  <c:v>0.44339000000000001</c:v>
                </c:pt>
                <c:pt idx="434">
                  <c:v>0.44470100000000001</c:v>
                </c:pt>
                <c:pt idx="435">
                  <c:v>0.44613000000000003</c:v>
                </c:pt>
                <c:pt idx="436">
                  <c:v>0.447546</c:v>
                </c:pt>
                <c:pt idx="437">
                  <c:v>0.44886399999999999</c:v>
                </c:pt>
                <c:pt idx="438">
                  <c:v>0.45010499999999998</c:v>
                </c:pt>
                <c:pt idx="439">
                  <c:v>0.45132499999999998</c:v>
                </c:pt>
                <c:pt idx="440">
                  <c:v>0.45257500000000001</c:v>
                </c:pt>
                <c:pt idx="441">
                  <c:v>0.45394000000000001</c:v>
                </c:pt>
                <c:pt idx="442">
                  <c:v>0.45551000000000003</c:v>
                </c:pt>
                <c:pt idx="443">
                  <c:v>0.45729700000000001</c:v>
                </c:pt>
                <c:pt idx="444">
                  <c:v>0.45921600000000001</c:v>
                </c:pt>
                <c:pt idx="445">
                  <c:v>0.46115299999999998</c:v>
                </c:pt>
                <c:pt idx="446">
                  <c:v>0.46298800000000001</c:v>
                </c:pt>
                <c:pt idx="447">
                  <c:v>0.464611</c:v>
                </c:pt>
                <c:pt idx="448">
                  <c:v>0.46601799999999999</c:v>
                </c:pt>
                <c:pt idx="449">
                  <c:v>0.46735599999999999</c:v>
                </c:pt>
                <c:pt idx="450">
                  <c:v>0.46876699999999999</c:v>
                </c:pt>
                <c:pt idx="451">
                  <c:v>0.470252</c:v>
                </c:pt>
                <c:pt idx="452">
                  <c:v>0.47172700000000001</c:v>
                </c:pt>
                <c:pt idx="453">
                  <c:v>0.473167</c:v>
                </c:pt>
                <c:pt idx="454">
                  <c:v>0.47464200000000001</c:v>
                </c:pt>
                <c:pt idx="455">
                  <c:v>0.47625299999999998</c:v>
                </c:pt>
                <c:pt idx="456">
                  <c:v>0.47806799999999999</c:v>
                </c:pt>
                <c:pt idx="457">
                  <c:v>0.48006500000000002</c:v>
                </c:pt>
                <c:pt idx="458">
                  <c:v>0.48213699999999998</c:v>
                </c:pt>
                <c:pt idx="459">
                  <c:v>0.484176</c:v>
                </c:pt>
                <c:pt idx="460">
                  <c:v>0.48617700000000003</c:v>
                </c:pt>
                <c:pt idx="461">
                  <c:v>0.488201</c:v>
                </c:pt>
                <c:pt idx="462">
                  <c:v>0.49024499999999999</c:v>
                </c:pt>
                <c:pt idx="463">
                  <c:v>0.49221300000000001</c:v>
                </c:pt>
                <c:pt idx="464">
                  <c:v>0.49409399999999998</c:v>
                </c:pt>
                <c:pt idx="465">
                  <c:v>0.49599900000000002</c:v>
                </c:pt>
                <c:pt idx="466">
                  <c:v>0.49796099999999999</c:v>
                </c:pt>
                <c:pt idx="467">
                  <c:v>0.49981500000000001</c:v>
                </c:pt>
                <c:pt idx="468">
                  <c:v>0.50139599999999995</c:v>
                </c:pt>
                <c:pt idx="469">
                  <c:v>0.50272700000000003</c:v>
                </c:pt>
                <c:pt idx="470">
                  <c:v>0.50394399999999995</c:v>
                </c:pt>
                <c:pt idx="471">
                  <c:v>0.50515600000000005</c:v>
                </c:pt>
                <c:pt idx="472">
                  <c:v>0.50644500000000003</c:v>
                </c:pt>
                <c:pt idx="473">
                  <c:v>0.50787099999999996</c:v>
                </c:pt>
                <c:pt idx="474">
                  <c:v>0.50944199999999995</c:v>
                </c:pt>
                <c:pt idx="475">
                  <c:v>0.51111600000000001</c:v>
                </c:pt>
                <c:pt idx="476">
                  <c:v>0.51285000000000003</c:v>
                </c:pt>
                <c:pt idx="477">
                  <c:v>0.51463000000000003</c:v>
                </c:pt>
                <c:pt idx="478">
                  <c:v>0.51645099999999999</c:v>
                </c:pt>
                <c:pt idx="479">
                  <c:v>0.51829700000000001</c:v>
                </c:pt>
                <c:pt idx="480">
                  <c:v>0.52012199999999997</c:v>
                </c:pt>
                <c:pt idx="481">
                  <c:v>0.52188900000000005</c:v>
                </c:pt>
                <c:pt idx="482">
                  <c:v>0.523613</c:v>
                </c:pt>
                <c:pt idx="483">
                  <c:v>0.52532199999999996</c:v>
                </c:pt>
                <c:pt idx="484">
                  <c:v>0.52699200000000002</c:v>
                </c:pt>
                <c:pt idx="485">
                  <c:v>0.52855799999999997</c:v>
                </c:pt>
                <c:pt idx="486">
                  <c:v>0.53001600000000004</c:v>
                </c:pt>
                <c:pt idx="487">
                  <c:v>0.53149100000000005</c:v>
                </c:pt>
                <c:pt idx="488">
                  <c:v>0.53316300000000005</c:v>
                </c:pt>
                <c:pt idx="489">
                  <c:v>0.53505000000000003</c:v>
                </c:pt>
                <c:pt idx="490">
                  <c:v>0.53692200000000001</c:v>
                </c:pt>
                <c:pt idx="491">
                  <c:v>0.53851499999999997</c:v>
                </c:pt>
                <c:pt idx="492">
                  <c:v>0.53980600000000001</c:v>
                </c:pt>
                <c:pt idx="493">
                  <c:v>0.54102600000000001</c:v>
                </c:pt>
                <c:pt idx="494">
                  <c:v>0.542435</c:v>
                </c:pt>
                <c:pt idx="495">
                  <c:v>0.54413599999999995</c:v>
                </c:pt>
                <c:pt idx="496">
                  <c:v>0.54608199999999996</c:v>
                </c:pt>
                <c:pt idx="497">
                  <c:v>0.54816100000000001</c:v>
                </c:pt>
                <c:pt idx="498">
                  <c:v>0.550261</c:v>
                </c:pt>
                <c:pt idx="499">
                  <c:v>0.55227400000000004</c:v>
                </c:pt>
                <c:pt idx="500">
                  <c:v>0.554114</c:v>
                </c:pt>
                <c:pt idx="501">
                  <c:v>0.55576000000000003</c:v>
                </c:pt>
                <c:pt idx="502">
                  <c:v>0.55729700000000004</c:v>
                </c:pt>
                <c:pt idx="503">
                  <c:v>0.55889900000000003</c:v>
                </c:pt>
                <c:pt idx="504">
                  <c:v>0.56073499999999998</c:v>
                </c:pt>
                <c:pt idx="505">
                  <c:v>0.56283099999999997</c:v>
                </c:pt>
                <c:pt idx="506">
                  <c:v>0.56504399999999999</c:v>
                </c:pt>
                <c:pt idx="507">
                  <c:v>0.56720599999999999</c:v>
                </c:pt>
                <c:pt idx="508">
                  <c:v>0.56929399999999997</c:v>
                </c:pt>
                <c:pt idx="509">
                  <c:v>0.57142099999999996</c:v>
                </c:pt>
                <c:pt idx="510">
                  <c:v>0.57366399999999995</c:v>
                </c:pt>
                <c:pt idx="511">
                  <c:v>0.57594800000000002</c:v>
                </c:pt>
                <c:pt idx="512">
                  <c:v>0.57807399999999998</c:v>
                </c:pt>
                <c:pt idx="513">
                  <c:v>0.57984199999999997</c:v>
                </c:pt>
                <c:pt idx="514">
                  <c:v>0.58116100000000004</c:v>
                </c:pt>
                <c:pt idx="515">
                  <c:v>0.58214100000000002</c:v>
                </c:pt>
                <c:pt idx="516">
                  <c:v>0.58308899999999997</c:v>
                </c:pt>
                <c:pt idx="517">
                  <c:v>0.58434399999999997</c:v>
                </c:pt>
                <c:pt idx="518">
                  <c:v>0.58602100000000001</c:v>
                </c:pt>
                <c:pt idx="519">
                  <c:v>0.58795200000000003</c:v>
                </c:pt>
                <c:pt idx="520">
                  <c:v>0.58987199999999995</c:v>
                </c:pt>
                <c:pt idx="521">
                  <c:v>0.59164600000000001</c:v>
                </c:pt>
                <c:pt idx="522">
                  <c:v>0.59331100000000003</c:v>
                </c:pt>
                <c:pt idx="523">
                  <c:v>0.59498300000000004</c:v>
                </c:pt>
                <c:pt idx="524">
                  <c:v>0.59676899999999999</c:v>
                </c:pt>
                <c:pt idx="525">
                  <c:v>0.59872899999999996</c:v>
                </c:pt>
                <c:pt idx="526">
                  <c:v>0.60087599999999997</c:v>
                </c:pt>
                <c:pt idx="527">
                  <c:v>0.60315399999999997</c:v>
                </c:pt>
                <c:pt idx="528">
                  <c:v>0.60540700000000003</c:v>
                </c:pt>
                <c:pt idx="529">
                  <c:v>0.60745499999999997</c:v>
                </c:pt>
                <c:pt idx="530">
                  <c:v>0.60925099999999999</c:v>
                </c:pt>
                <c:pt idx="531">
                  <c:v>0.61092900000000006</c:v>
                </c:pt>
                <c:pt idx="532">
                  <c:v>0.61264200000000002</c:v>
                </c:pt>
                <c:pt idx="533">
                  <c:v>0.61436599999999997</c:v>
                </c:pt>
                <c:pt idx="534">
                  <c:v>0.61591399999999996</c:v>
                </c:pt>
                <c:pt idx="535">
                  <c:v>0.61716000000000004</c:v>
                </c:pt>
                <c:pt idx="536">
                  <c:v>0.61818700000000004</c:v>
                </c:pt>
                <c:pt idx="537">
                  <c:v>0.61918799999999996</c:v>
                </c:pt>
                <c:pt idx="538">
                  <c:v>0.62024900000000005</c:v>
                </c:pt>
                <c:pt idx="539">
                  <c:v>0.62134400000000001</c:v>
                </c:pt>
                <c:pt idx="540">
                  <c:v>0.62249900000000002</c:v>
                </c:pt>
                <c:pt idx="541">
                  <c:v>0.62382700000000002</c:v>
                </c:pt>
                <c:pt idx="542">
                  <c:v>0.62538000000000005</c:v>
                </c:pt>
                <c:pt idx="543">
                  <c:v>0.62711300000000003</c:v>
                </c:pt>
                <c:pt idx="544">
                  <c:v>0.62901899999999999</c:v>
                </c:pt>
                <c:pt idx="545">
                  <c:v>0.63118399999999997</c:v>
                </c:pt>
                <c:pt idx="546">
                  <c:v>0.63362799999999997</c:v>
                </c:pt>
                <c:pt idx="547">
                  <c:v>0.63621399999999995</c:v>
                </c:pt>
                <c:pt idx="548">
                  <c:v>0.63875599999999999</c:v>
                </c:pt>
                <c:pt idx="549">
                  <c:v>0.64118600000000003</c:v>
                </c:pt>
                <c:pt idx="550">
                  <c:v>0.64355499999999999</c:v>
                </c:pt>
                <c:pt idx="551">
                  <c:v>0.64592000000000005</c:v>
                </c:pt>
                <c:pt idx="552">
                  <c:v>0.64826899999999998</c:v>
                </c:pt>
                <c:pt idx="553">
                  <c:v>0.65056000000000003</c:v>
                </c:pt>
                <c:pt idx="554">
                  <c:v>0.65278000000000003</c:v>
                </c:pt>
                <c:pt idx="555">
                  <c:v>0.65492600000000001</c:v>
                </c:pt>
                <c:pt idx="556">
                  <c:v>0.65693400000000002</c:v>
                </c:pt>
                <c:pt idx="557">
                  <c:v>0.658694</c:v>
                </c:pt>
                <c:pt idx="558">
                  <c:v>0.66016200000000003</c:v>
                </c:pt>
                <c:pt idx="559">
                  <c:v>0.66142599999999996</c:v>
                </c:pt>
                <c:pt idx="560">
                  <c:v>0.66260300000000005</c:v>
                </c:pt>
                <c:pt idx="561">
                  <c:v>0.66370399999999996</c:v>
                </c:pt>
                <c:pt idx="562">
                  <c:v>0.66465799999999997</c:v>
                </c:pt>
                <c:pt idx="563">
                  <c:v>0.66546799999999995</c:v>
                </c:pt>
                <c:pt idx="564">
                  <c:v>0.66627800000000004</c:v>
                </c:pt>
                <c:pt idx="565">
                  <c:v>0.66727400000000003</c:v>
                </c:pt>
                <c:pt idx="566">
                  <c:v>0.66853899999999999</c:v>
                </c:pt>
                <c:pt idx="567">
                  <c:v>0.67002200000000001</c:v>
                </c:pt>
                <c:pt idx="568">
                  <c:v>0.67158200000000001</c:v>
                </c:pt>
                <c:pt idx="569">
                  <c:v>0.67306200000000005</c:v>
                </c:pt>
                <c:pt idx="570">
                  <c:v>0.67435100000000003</c:v>
                </c:pt>
                <c:pt idx="571">
                  <c:v>0.67545100000000002</c:v>
                </c:pt>
                <c:pt idx="572">
                  <c:v>0.67647100000000004</c:v>
                </c:pt>
                <c:pt idx="573">
                  <c:v>0.67752299999999999</c:v>
                </c:pt>
                <c:pt idx="574">
                  <c:v>0.67858099999999999</c:v>
                </c:pt>
                <c:pt idx="575">
                  <c:v>0.67948900000000001</c:v>
                </c:pt>
                <c:pt idx="576">
                  <c:v>0.68011299999999997</c:v>
                </c:pt>
                <c:pt idx="577">
                  <c:v>0.680477</c:v>
                </c:pt>
                <c:pt idx="578">
                  <c:v>0.68071300000000001</c:v>
                </c:pt>
                <c:pt idx="579">
                  <c:v>0.68091500000000005</c:v>
                </c:pt>
                <c:pt idx="580">
                  <c:v>0.68108500000000005</c:v>
                </c:pt>
                <c:pt idx="581">
                  <c:v>0.68119300000000005</c:v>
                </c:pt>
                <c:pt idx="582">
                  <c:v>0.681226</c:v>
                </c:pt>
                <c:pt idx="583">
                  <c:v>0.68117899999999998</c:v>
                </c:pt>
                <c:pt idx="584">
                  <c:v>0.68105899999999997</c:v>
                </c:pt>
                <c:pt idx="585">
                  <c:v>0.680898</c:v>
                </c:pt>
                <c:pt idx="586">
                  <c:v>0.68069999999999997</c:v>
                </c:pt>
                <c:pt idx="587">
                  <c:v>0.68041399999999996</c:v>
                </c:pt>
                <c:pt idx="588">
                  <c:v>0.68004699999999996</c:v>
                </c:pt>
                <c:pt idx="589">
                  <c:v>0.67974999999999997</c:v>
                </c:pt>
                <c:pt idx="590">
                  <c:v>0.67963700000000005</c:v>
                </c:pt>
                <c:pt idx="591">
                  <c:v>0.67958399999999997</c:v>
                </c:pt>
                <c:pt idx="592">
                  <c:v>0.67937700000000001</c:v>
                </c:pt>
                <c:pt idx="593">
                  <c:v>0.67901800000000001</c:v>
                </c:pt>
                <c:pt idx="594">
                  <c:v>0.67870200000000003</c:v>
                </c:pt>
                <c:pt idx="595">
                  <c:v>0.67855100000000002</c:v>
                </c:pt>
                <c:pt idx="596">
                  <c:v>0.67850100000000002</c:v>
                </c:pt>
                <c:pt idx="597">
                  <c:v>0.67845200000000006</c:v>
                </c:pt>
                <c:pt idx="598">
                  <c:v>0.6784</c:v>
                </c:pt>
                <c:pt idx="599">
                  <c:v>0.678392</c:v>
                </c:pt>
                <c:pt idx="600">
                  <c:v>0.67841899999999999</c:v>
                </c:pt>
                <c:pt idx="601">
                  <c:v>0.67839799999999995</c:v>
                </c:pt>
                <c:pt idx="602">
                  <c:v>0.67824499999999999</c:v>
                </c:pt>
                <c:pt idx="603">
                  <c:v>0.677925</c:v>
                </c:pt>
                <c:pt idx="604">
                  <c:v>0.67742400000000003</c:v>
                </c:pt>
                <c:pt idx="605">
                  <c:v>0.67668799999999996</c:v>
                </c:pt>
                <c:pt idx="606">
                  <c:v>0.67563499999999999</c:v>
                </c:pt>
                <c:pt idx="607">
                  <c:v>0.67420400000000003</c:v>
                </c:pt>
                <c:pt idx="608">
                  <c:v>0.67238299999999995</c:v>
                </c:pt>
                <c:pt idx="609">
                  <c:v>0.67017800000000005</c:v>
                </c:pt>
                <c:pt idx="610">
                  <c:v>0.66760299999999995</c:v>
                </c:pt>
                <c:pt idx="611">
                  <c:v>0.66473899999999997</c:v>
                </c:pt>
                <c:pt idx="612">
                  <c:v>0.66176299999999999</c:v>
                </c:pt>
                <c:pt idx="613">
                  <c:v>0.65879600000000005</c:v>
                </c:pt>
                <c:pt idx="614">
                  <c:v>0.65577200000000002</c:v>
                </c:pt>
                <c:pt idx="615">
                  <c:v>0.65257699999999996</c:v>
                </c:pt>
                <c:pt idx="616">
                  <c:v>0.64929300000000001</c:v>
                </c:pt>
                <c:pt idx="617">
                  <c:v>0.64617000000000002</c:v>
                </c:pt>
                <c:pt idx="618">
                  <c:v>0.64335799999999999</c:v>
                </c:pt>
                <c:pt idx="619">
                  <c:v>0.64075599999999999</c:v>
                </c:pt>
                <c:pt idx="620">
                  <c:v>0.63817599999999997</c:v>
                </c:pt>
                <c:pt idx="621">
                  <c:v>0.63555099999999998</c:v>
                </c:pt>
                <c:pt idx="622">
                  <c:v>0.63293600000000005</c:v>
                </c:pt>
                <c:pt idx="623">
                  <c:v>0.63035799999999997</c:v>
                </c:pt>
                <c:pt idx="624">
                  <c:v>0.62774300000000005</c:v>
                </c:pt>
                <c:pt idx="625">
                  <c:v>0.62501499999999999</c:v>
                </c:pt>
                <c:pt idx="626">
                  <c:v>0.62219400000000002</c:v>
                </c:pt>
                <c:pt idx="627">
                  <c:v>0.61937399999999998</c:v>
                </c:pt>
                <c:pt idx="628">
                  <c:v>0.61664600000000003</c:v>
                </c:pt>
                <c:pt idx="629">
                  <c:v>0.61409400000000003</c:v>
                </c:pt>
                <c:pt idx="630">
                  <c:v>0.61177700000000002</c:v>
                </c:pt>
                <c:pt idx="631">
                  <c:v>0.60963400000000001</c:v>
                </c:pt>
                <c:pt idx="632">
                  <c:v>0.60747899999999999</c:v>
                </c:pt>
                <c:pt idx="633">
                  <c:v>0.60513300000000003</c:v>
                </c:pt>
                <c:pt idx="634">
                  <c:v>0.60254600000000003</c:v>
                </c:pt>
                <c:pt idx="635">
                  <c:v>0.59976600000000002</c:v>
                </c:pt>
                <c:pt idx="636">
                  <c:v>0.59687100000000004</c:v>
                </c:pt>
                <c:pt idx="637">
                  <c:v>0.59393799999999997</c:v>
                </c:pt>
                <c:pt idx="638">
                  <c:v>0.59101899999999996</c:v>
                </c:pt>
                <c:pt idx="639">
                  <c:v>0.58812799999999998</c:v>
                </c:pt>
                <c:pt idx="640">
                  <c:v>0.58525199999999999</c:v>
                </c:pt>
                <c:pt idx="641">
                  <c:v>0.58234399999999997</c:v>
                </c:pt>
                <c:pt idx="642">
                  <c:v>0.57930199999999998</c:v>
                </c:pt>
                <c:pt idx="643">
                  <c:v>0.57599500000000003</c:v>
                </c:pt>
                <c:pt idx="644">
                  <c:v>0.57237199999999999</c:v>
                </c:pt>
                <c:pt idx="645">
                  <c:v>0.568519</c:v>
                </c:pt>
                <c:pt idx="646">
                  <c:v>0.56459599999999999</c:v>
                </c:pt>
                <c:pt idx="647">
                  <c:v>0.560751</c:v>
                </c:pt>
                <c:pt idx="648">
                  <c:v>0.55711500000000003</c:v>
                </c:pt>
                <c:pt idx="649">
                  <c:v>0.55380600000000002</c:v>
                </c:pt>
                <c:pt idx="650">
                  <c:v>0.550902</c:v>
                </c:pt>
                <c:pt idx="651">
                  <c:v>0.54842400000000002</c:v>
                </c:pt>
                <c:pt idx="652">
                  <c:v>0.54637800000000003</c:v>
                </c:pt>
                <c:pt idx="653">
                  <c:v>0.54473899999999997</c:v>
                </c:pt>
                <c:pt idx="654">
                  <c:v>0.54334899999999997</c:v>
                </c:pt>
                <c:pt idx="655">
                  <c:v>0.54190400000000005</c:v>
                </c:pt>
                <c:pt idx="656">
                  <c:v>0.54015599999999997</c:v>
                </c:pt>
                <c:pt idx="657">
                  <c:v>0.53811500000000001</c:v>
                </c:pt>
                <c:pt idx="658">
                  <c:v>0.53600599999999998</c:v>
                </c:pt>
                <c:pt idx="659">
                  <c:v>0.53403699999999998</c:v>
                </c:pt>
                <c:pt idx="660">
                  <c:v>0.53223100000000001</c:v>
                </c:pt>
                <c:pt idx="661">
                  <c:v>0.53042400000000001</c:v>
                </c:pt>
                <c:pt idx="662">
                  <c:v>0.52839599999999998</c:v>
                </c:pt>
                <c:pt idx="663">
                  <c:v>0.52604200000000001</c:v>
                </c:pt>
                <c:pt idx="664">
                  <c:v>0.52346700000000002</c:v>
                </c:pt>
                <c:pt idx="665">
                  <c:v>0.52083900000000005</c:v>
                </c:pt>
                <c:pt idx="666">
                  <c:v>0.51820100000000002</c:v>
                </c:pt>
                <c:pt idx="667">
                  <c:v>0.51548099999999997</c:v>
                </c:pt>
                <c:pt idx="668">
                  <c:v>0.51265899999999998</c:v>
                </c:pt>
                <c:pt idx="669">
                  <c:v>0.50983900000000004</c:v>
                </c:pt>
                <c:pt idx="670">
                  <c:v>0.50717699999999999</c:v>
                </c:pt>
                <c:pt idx="671">
                  <c:v>0.50480100000000006</c:v>
                </c:pt>
                <c:pt idx="672">
                  <c:v>0.50275999999999998</c:v>
                </c:pt>
                <c:pt idx="673">
                  <c:v>0.50098799999999999</c:v>
                </c:pt>
                <c:pt idx="674">
                  <c:v>0.49934600000000001</c:v>
                </c:pt>
                <c:pt idx="675">
                  <c:v>0.49773699999999999</c:v>
                </c:pt>
                <c:pt idx="676">
                  <c:v>0.49616900000000003</c:v>
                </c:pt>
                <c:pt idx="677">
                  <c:v>0.49466900000000003</c:v>
                </c:pt>
                <c:pt idx="678">
                  <c:v>0.49318099999999998</c:v>
                </c:pt>
                <c:pt idx="679">
                  <c:v>0.49162</c:v>
                </c:pt>
                <c:pt idx="680">
                  <c:v>0.48998799999999998</c:v>
                </c:pt>
                <c:pt idx="681">
                  <c:v>0.48838100000000001</c:v>
                </c:pt>
                <c:pt idx="682">
                  <c:v>0.48687399999999997</c:v>
                </c:pt>
                <c:pt idx="683">
                  <c:v>0.48543399999999998</c:v>
                </c:pt>
                <c:pt idx="684">
                  <c:v>0.48395500000000002</c:v>
                </c:pt>
                <c:pt idx="685">
                  <c:v>0.48233599999999999</c:v>
                </c:pt>
                <c:pt idx="686">
                  <c:v>0.48057899999999998</c:v>
                </c:pt>
                <c:pt idx="687">
                  <c:v>0.478798</c:v>
                </c:pt>
                <c:pt idx="688">
                  <c:v>0.47709099999999999</c:v>
                </c:pt>
                <c:pt idx="689">
                  <c:v>0.47541600000000001</c:v>
                </c:pt>
                <c:pt idx="690">
                  <c:v>0.47364299999999998</c:v>
                </c:pt>
                <c:pt idx="691">
                  <c:v>0.47169699999999998</c:v>
                </c:pt>
                <c:pt idx="692">
                  <c:v>0.46961799999999998</c:v>
                </c:pt>
                <c:pt idx="693">
                  <c:v>0.46749499999999999</c:v>
                </c:pt>
                <c:pt idx="694">
                  <c:v>0.46541300000000002</c:v>
                </c:pt>
                <c:pt idx="695">
                  <c:v>0.46340999999999999</c:v>
                </c:pt>
                <c:pt idx="696">
                  <c:v>0.46148099999999997</c:v>
                </c:pt>
                <c:pt idx="697">
                  <c:v>0.45961200000000002</c:v>
                </c:pt>
                <c:pt idx="698">
                  <c:v>0.45780799999999999</c:v>
                </c:pt>
                <c:pt idx="699">
                  <c:v>0.45606999999999998</c:v>
                </c:pt>
                <c:pt idx="700">
                  <c:v>0.45436900000000002</c:v>
                </c:pt>
                <c:pt idx="701">
                  <c:v>0.45264900000000002</c:v>
                </c:pt>
                <c:pt idx="702">
                  <c:v>0.450853</c:v>
                </c:pt>
                <c:pt idx="703">
                  <c:v>0.448961</c:v>
                </c:pt>
                <c:pt idx="704">
                  <c:v>0.44702199999999997</c:v>
                </c:pt>
                <c:pt idx="705">
                  <c:v>0.44513999999999998</c:v>
                </c:pt>
                <c:pt idx="706">
                  <c:v>0.44343900000000003</c:v>
                </c:pt>
                <c:pt idx="707">
                  <c:v>0.44196999999999997</c:v>
                </c:pt>
                <c:pt idx="708">
                  <c:v>0.44062699999999999</c:v>
                </c:pt>
                <c:pt idx="709">
                  <c:v>0.43919799999999998</c:v>
                </c:pt>
                <c:pt idx="710">
                  <c:v>0.43755899999999998</c:v>
                </c:pt>
                <c:pt idx="711">
                  <c:v>0.43573800000000001</c:v>
                </c:pt>
                <c:pt idx="712">
                  <c:v>0.43380999999999997</c:v>
                </c:pt>
                <c:pt idx="713">
                  <c:v>0.43179899999999999</c:v>
                </c:pt>
                <c:pt idx="714">
                  <c:v>0.42971999999999999</c:v>
                </c:pt>
                <c:pt idx="715">
                  <c:v>0.42761700000000002</c:v>
                </c:pt>
                <c:pt idx="716">
                  <c:v>0.42553600000000003</c:v>
                </c:pt>
                <c:pt idx="717">
                  <c:v>0.42350500000000002</c:v>
                </c:pt>
                <c:pt idx="718">
                  <c:v>0.42152400000000001</c:v>
                </c:pt>
                <c:pt idx="719">
                  <c:v>0.41956599999999999</c:v>
                </c:pt>
                <c:pt idx="720">
                  <c:v>0.41758299999999998</c:v>
                </c:pt>
                <c:pt idx="721">
                  <c:v>0.41552</c:v>
                </c:pt>
                <c:pt idx="722">
                  <c:v>0.41333500000000001</c:v>
                </c:pt>
                <c:pt idx="723">
                  <c:v>0.41103499999999998</c:v>
                </c:pt>
                <c:pt idx="724">
                  <c:v>0.40867700000000001</c:v>
                </c:pt>
                <c:pt idx="725">
                  <c:v>0.40627600000000003</c:v>
                </c:pt>
                <c:pt idx="726">
                  <c:v>0.403775</c:v>
                </c:pt>
                <c:pt idx="727">
                  <c:v>0.40113399999999999</c:v>
                </c:pt>
                <c:pt idx="728">
                  <c:v>0.39841399999999999</c:v>
                </c:pt>
                <c:pt idx="729">
                  <c:v>0.39572099999999999</c:v>
                </c:pt>
                <c:pt idx="730">
                  <c:v>0.39307999999999998</c:v>
                </c:pt>
                <c:pt idx="731">
                  <c:v>0.39038800000000001</c:v>
                </c:pt>
                <c:pt idx="732">
                  <c:v>0.38752199999999998</c:v>
                </c:pt>
                <c:pt idx="733">
                  <c:v>0.38449800000000001</c:v>
                </c:pt>
                <c:pt idx="734">
                  <c:v>0.38148300000000002</c:v>
                </c:pt>
                <c:pt idx="735">
                  <c:v>0.37864599999999998</c:v>
                </c:pt>
                <c:pt idx="736">
                  <c:v>0.37602400000000002</c:v>
                </c:pt>
                <c:pt idx="737">
                  <c:v>0.373554</c:v>
                </c:pt>
                <c:pt idx="738">
                  <c:v>0.371193</c:v>
                </c:pt>
                <c:pt idx="739">
                  <c:v>0.368923</c:v>
                </c:pt>
                <c:pt idx="740">
                  <c:v>0.36669400000000002</c:v>
                </c:pt>
                <c:pt idx="741">
                  <c:v>0.36442099999999999</c:v>
                </c:pt>
                <c:pt idx="742">
                  <c:v>0.36207699999999998</c:v>
                </c:pt>
                <c:pt idx="743">
                  <c:v>0.35974800000000001</c:v>
                </c:pt>
                <c:pt idx="744">
                  <c:v>0.35754999999999998</c:v>
                </c:pt>
                <c:pt idx="745">
                  <c:v>0.35551300000000002</c:v>
                </c:pt>
                <c:pt idx="746">
                  <c:v>0.35359400000000002</c:v>
                </c:pt>
                <c:pt idx="747">
                  <c:v>0.35174</c:v>
                </c:pt>
                <c:pt idx="748">
                  <c:v>0.349879</c:v>
                </c:pt>
                <c:pt idx="749">
                  <c:v>0.34789300000000001</c:v>
                </c:pt>
                <c:pt idx="750">
                  <c:v>0.34569800000000001</c:v>
                </c:pt>
                <c:pt idx="751">
                  <c:v>0.34331899999999999</c:v>
                </c:pt>
                <c:pt idx="752">
                  <c:v>0.34080100000000002</c:v>
                </c:pt>
                <c:pt idx="753">
                  <c:v>0.33811000000000002</c:v>
                </c:pt>
                <c:pt idx="754">
                  <c:v>0.33521099999999998</c:v>
                </c:pt>
                <c:pt idx="755">
                  <c:v>0.33218599999999998</c:v>
                </c:pt>
                <c:pt idx="756">
                  <c:v>0.32918500000000001</c:v>
                </c:pt>
                <c:pt idx="757">
                  <c:v>0.326293</c:v>
                </c:pt>
                <c:pt idx="758">
                  <c:v>0.32350200000000001</c:v>
                </c:pt>
                <c:pt idx="759">
                  <c:v>0.32076700000000002</c:v>
                </c:pt>
                <c:pt idx="760">
                  <c:v>0.31804399999999999</c:v>
                </c:pt>
                <c:pt idx="761">
                  <c:v>0.31532900000000003</c:v>
                </c:pt>
                <c:pt idx="762">
                  <c:v>0.31269599999999997</c:v>
                </c:pt>
                <c:pt idx="763">
                  <c:v>0.31026700000000002</c:v>
                </c:pt>
                <c:pt idx="764">
                  <c:v>0.30810599999999999</c:v>
                </c:pt>
                <c:pt idx="765">
                  <c:v>0.30618299999999998</c:v>
                </c:pt>
                <c:pt idx="766">
                  <c:v>0.30443799999999999</c:v>
                </c:pt>
                <c:pt idx="767">
                  <c:v>0.302842</c:v>
                </c:pt>
                <c:pt idx="768">
                  <c:v>0.30136000000000002</c:v>
                </c:pt>
                <c:pt idx="769">
                  <c:v>0.299904</c:v>
                </c:pt>
                <c:pt idx="770">
                  <c:v>0.298371</c:v>
                </c:pt>
                <c:pt idx="771">
                  <c:v>0.29669200000000001</c:v>
                </c:pt>
                <c:pt idx="772">
                  <c:v>0.294825</c:v>
                </c:pt>
                <c:pt idx="773">
                  <c:v>0.29272399999999998</c:v>
                </c:pt>
                <c:pt idx="774">
                  <c:v>0.29036499999999998</c:v>
                </c:pt>
                <c:pt idx="775">
                  <c:v>0.28776499999999999</c:v>
                </c:pt>
                <c:pt idx="776">
                  <c:v>0.284964</c:v>
                </c:pt>
                <c:pt idx="777">
                  <c:v>0.28201700000000002</c:v>
                </c:pt>
                <c:pt idx="778">
                  <c:v>0.27899200000000002</c:v>
                </c:pt>
                <c:pt idx="779">
                  <c:v>0.27595700000000001</c:v>
                </c:pt>
                <c:pt idx="780">
                  <c:v>0.27295799999999998</c:v>
                </c:pt>
                <c:pt idx="781">
                  <c:v>0.27005499999999999</c:v>
                </c:pt>
                <c:pt idx="782">
                  <c:v>0.26732800000000001</c:v>
                </c:pt>
                <c:pt idx="783">
                  <c:v>0.26483000000000001</c:v>
                </c:pt>
                <c:pt idx="784">
                  <c:v>0.26256499999999999</c:v>
                </c:pt>
                <c:pt idx="785">
                  <c:v>0.26055499999999998</c:v>
                </c:pt>
                <c:pt idx="786">
                  <c:v>0.258849</c:v>
                </c:pt>
                <c:pt idx="787">
                  <c:v>0.25743899999999997</c:v>
                </c:pt>
                <c:pt idx="788">
                  <c:v>0.256214</c:v>
                </c:pt>
                <c:pt idx="789">
                  <c:v>0.25503300000000001</c:v>
                </c:pt>
                <c:pt idx="790">
                  <c:v>0.25379099999999999</c:v>
                </c:pt>
                <c:pt idx="791">
                  <c:v>0.25240499999999999</c:v>
                </c:pt>
                <c:pt idx="792">
                  <c:v>0.25078</c:v>
                </c:pt>
                <c:pt idx="793">
                  <c:v>0.24884200000000001</c:v>
                </c:pt>
                <c:pt idx="794">
                  <c:v>0.24659800000000001</c:v>
                </c:pt>
                <c:pt idx="795">
                  <c:v>0.244143</c:v>
                </c:pt>
                <c:pt idx="796">
                  <c:v>0.241591</c:v>
                </c:pt>
                <c:pt idx="797">
                  <c:v>0.23901500000000001</c:v>
                </c:pt>
                <c:pt idx="798">
                  <c:v>0.23646600000000001</c:v>
                </c:pt>
                <c:pt idx="799">
                  <c:v>0.234011</c:v>
                </c:pt>
                <c:pt idx="800">
                  <c:v>0.23168900000000001</c:v>
                </c:pt>
                <c:pt idx="801">
                  <c:v>0.22945499999999999</c:v>
                </c:pt>
                <c:pt idx="802">
                  <c:v>0.227212</c:v>
                </c:pt>
                <c:pt idx="803">
                  <c:v>0.22494900000000001</c:v>
                </c:pt>
                <c:pt idx="804">
                  <c:v>0.22278300000000001</c:v>
                </c:pt>
                <c:pt idx="805">
                  <c:v>0.220827</c:v>
                </c:pt>
                <c:pt idx="806">
                  <c:v>0.21904999999999999</c:v>
                </c:pt>
                <c:pt idx="807">
                  <c:v>0.217337</c:v>
                </c:pt>
                <c:pt idx="808">
                  <c:v>0.21565699999999999</c:v>
                </c:pt>
                <c:pt idx="809">
                  <c:v>0.21409300000000001</c:v>
                </c:pt>
                <c:pt idx="810">
                  <c:v>0.21273700000000001</c:v>
                </c:pt>
                <c:pt idx="811">
                  <c:v>0.211615</c:v>
                </c:pt>
                <c:pt idx="812">
                  <c:v>0.210702</c:v>
                </c:pt>
                <c:pt idx="813">
                  <c:v>0.20991799999999999</c:v>
                </c:pt>
                <c:pt idx="814">
                  <c:v>0.209122</c:v>
                </c:pt>
                <c:pt idx="815">
                  <c:v>0.20818300000000001</c:v>
                </c:pt>
                <c:pt idx="816">
                  <c:v>0.20708799999999999</c:v>
                </c:pt>
                <c:pt idx="817">
                  <c:v>0.205956</c:v>
                </c:pt>
                <c:pt idx="818">
                  <c:v>0.20493900000000001</c:v>
                </c:pt>
                <c:pt idx="819">
                  <c:v>0.20412</c:v>
                </c:pt>
                <c:pt idx="820">
                  <c:v>0.20347000000000001</c:v>
                </c:pt>
                <c:pt idx="821">
                  <c:v>0.20288200000000001</c:v>
                </c:pt>
                <c:pt idx="822">
                  <c:v>0.20222000000000001</c:v>
                </c:pt>
                <c:pt idx="823">
                  <c:v>0.20139099999999999</c:v>
                </c:pt>
                <c:pt idx="824">
                  <c:v>0.20039699999999999</c:v>
                </c:pt>
                <c:pt idx="825">
                  <c:v>0.19931299999999999</c:v>
                </c:pt>
                <c:pt idx="826">
                  <c:v>0.19819600000000001</c:v>
                </c:pt>
                <c:pt idx="827">
                  <c:v>0.19706099999999999</c:v>
                </c:pt>
                <c:pt idx="828">
                  <c:v>0.19591600000000001</c:v>
                </c:pt>
                <c:pt idx="829">
                  <c:v>0.194767</c:v>
                </c:pt>
                <c:pt idx="830">
                  <c:v>0.193603</c:v>
                </c:pt>
                <c:pt idx="831">
                  <c:v>0.19242400000000001</c:v>
                </c:pt>
                <c:pt idx="832">
                  <c:v>0.191243</c:v>
                </c:pt>
                <c:pt idx="833">
                  <c:v>0.190024</c:v>
                </c:pt>
                <c:pt idx="834">
                  <c:v>0.18867500000000001</c:v>
                </c:pt>
                <c:pt idx="835">
                  <c:v>0.18715499999999999</c:v>
                </c:pt>
                <c:pt idx="836">
                  <c:v>0.18554999999999999</c:v>
                </c:pt>
                <c:pt idx="837">
                  <c:v>0.183999</c:v>
                </c:pt>
                <c:pt idx="838">
                  <c:v>0.182564</c:v>
                </c:pt>
                <c:pt idx="839">
                  <c:v>0.18121300000000001</c:v>
                </c:pt>
                <c:pt idx="840">
                  <c:v>0.17988499999999999</c:v>
                </c:pt>
                <c:pt idx="841">
                  <c:v>0.17855199999999999</c:v>
                </c:pt>
                <c:pt idx="842">
                  <c:v>0.177228</c:v>
                </c:pt>
                <c:pt idx="843">
                  <c:v>0.17593500000000001</c:v>
                </c:pt>
                <c:pt idx="844">
                  <c:v>0.17465700000000001</c:v>
                </c:pt>
                <c:pt idx="845">
                  <c:v>0.17335100000000001</c:v>
                </c:pt>
                <c:pt idx="846">
                  <c:v>0.172014</c:v>
                </c:pt>
                <c:pt idx="847">
                  <c:v>0.17073099999999999</c:v>
                </c:pt>
                <c:pt idx="848">
                  <c:v>0.16963600000000001</c:v>
                </c:pt>
                <c:pt idx="849">
                  <c:v>0.16883600000000001</c:v>
                </c:pt>
                <c:pt idx="850">
                  <c:v>0.16836899999999999</c:v>
                </c:pt>
                <c:pt idx="851">
                  <c:v>0.168214</c:v>
                </c:pt>
                <c:pt idx="852">
                  <c:v>0.16830000000000001</c:v>
                </c:pt>
                <c:pt idx="853">
                  <c:v>0.16849800000000001</c:v>
                </c:pt>
                <c:pt idx="854">
                  <c:v>0.16866300000000001</c:v>
                </c:pt>
                <c:pt idx="855">
                  <c:v>0.16870599999999999</c:v>
                </c:pt>
                <c:pt idx="856">
                  <c:v>0.16861699999999999</c:v>
                </c:pt>
                <c:pt idx="857">
                  <c:v>0.168431</c:v>
                </c:pt>
                <c:pt idx="858">
                  <c:v>0.16822699999999999</c:v>
                </c:pt>
                <c:pt idx="859">
                  <c:v>0.16814699999999999</c:v>
                </c:pt>
                <c:pt idx="860">
                  <c:v>0.16830600000000001</c:v>
                </c:pt>
                <c:pt idx="861">
                  <c:v>0.16863500000000001</c:v>
                </c:pt>
                <c:pt idx="862">
                  <c:v>0.16889699999999999</c:v>
                </c:pt>
                <c:pt idx="863">
                  <c:v>0.16891700000000001</c:v>
                </c:pt>
                <c:pt idx="864">
                  <c:v>0.16871</c:v>
                </c:pt>
                <c:pt idx="865">
                  <c:v>0.168382</c:v>
                </c:pt>
                <c:pt idx="866">
                  <c:v>0.16800100000000001</c:v>
                </c:pt>
                <c:pt idx="867">
                  <c:v>0.16759299999999999</c:v>
                </c:pt>
                <c:pt idx="868">
                  <c:v>0.16719100000000001</c:v>
                </c:pt>
                <c:pt idx="869">
                  <c:v>0.166824</c:v>
                </c:pt>
                <c:pt idx="870">
                  <c:v>0.16645499999999999</c:v>
                </c:pt>
                <c:pt idx="871">
                  <c:v>0.16600100000000001</c:v>
                </c:pt>
                <c:pt idx="872">
                  <c:v>0.16544700000000001</c:v>
                </c:pt>
                <c:pt idx="873">
                  <c:v>0.16488900000000001</c:v>
                </c:pt>
                <c:pt idx="874">
                  <c:v>0.164409</c:v>
                </c:pt>
                <c:pt idx="875">
                  <c:v>0.16392399999999999</c:v>
                </c:pt>
                <c:pt idx="876">
                  <c:v>0.16323199999999999</c:v>
                </c:pt>
                <c:pt idx="877">
                  <c:v>0.16220399999999999</c:v>
                </c:pt>
                <c:pt idx="878">
                  <c:v>0.16089400000000001</c:v>
                </c:pt>
                <c:pt idx="879">
                  <c:v>0.159471</c:v>
                </c:pt>
                <c:pt idx="880">
                  <c:v>0.15807499999999999</c:v>
                </c:pt>
                <c:pt idx="881">
                  <c:v>0.15678800000000001</c:v>
                </c:pt>
                <c:pt idx="882">
                  <c:v>0.15568499999999999</c:v>
                </c:pt>
                <c:pt idx="883">
                  <c:v>0.15482399999999999</c:v>
                </c:pt>
                <c:pt idx="884">
                  <c:v>0.15415799999999999</c:v>
                </c:pt>
                <c:pt idx="885">
                  <c:v>0.153527</c:v>
                </c:pt>
                <c:pt idx="886">
                  <c:v>0.15277099999999999</c:v>
                </c:pt>
                <c:pt idx="887">
                  <c:v>0.151838</c:v>
                </c:pt>
                <c:pt idx="888">
                  <c:v>0.15079699999999999</c:v>
                </c:pt>
                <c:pt idx="889">
                  <c:v>0.14979799999999999</c:v>
                </c:pt>
                <c:pt idx="890">
                  <c:v>0.14898800000000001</c:v>
                </c:pt>
                <c:pt idx="891">
                  <c:v>0.148398</c:v>
                </c:pt>
                <c:pt idx="892">
                  <c:v>0.14791499999999999</c:v>
                </c:pt>
                <c:pt idx="893">
                  <c:v>0.14736399999999999</c:v>
                </c:pt>
                <c:pt idx="894">
                  <c:v>0.14659800000000001</c:v>
                </c:pt>
                <c:pt idx="895">
                  <c:v>0.14554300000000001</c:v>
                </c:pt>
                <c:pt idx="896">
                  <c:v>0.14422299999999999</c:v>
                </c:pt>
                <c:pt idx="897">
                  <c:v>0.142738</c:v>
                </c:pt>
                <c:pt idx="898">
                  <c:v>0.141155</c:v>
                </c:pt>
                <c:pt idx="899">
                  <c:v>0.139458</c:v>
                </c:pt>
                <c:pt idx="900">
                  <c:v>0.13764899999999999</c:v>
                </c:pt>
                <c:pt idx="901">
                  <c:v>0.13581599999999999</c:v>
                </c:pt>
                <c:pt idx="902">
                  <c:v>0.13406699999999999</c:v>
                </c:pt>
                <c:pt idx="903">
                  <c:v>0.132442</c:v>
                </c:pt>
                <c:pt idx="904">
                  <c:v>0.13095599999999999</c:v>
                </c:pt>
                <c:pt idx="905">
                  <c:v>0.129667</c:v>
                </c:pt>
                <c:pt idx="906">
                  <c:v>0.128636</c:v>
                </c:pt>
                <c:pt idx="907">
                  <c:v>0.12786400000000001</c:v>
                </c:pt>
                <c:pt idx="908">
                  <c:v>0.12726299999999999</c:v>
                </c:pt>
                <c:pt idx="909">
                  <c:v>0.12667100000000001</c:v>
                </c:pt>
                <c:pt idx="910">
                  <c:v>0.12589800000000001</c:v>
                </c:pt>
                <c:pt idx="911">
                  <c:v>0.124846</c:v>
                </c:pt>
                <c:pt idx="912">
                  <c:v>0.123597</c:v>
                </c:pt>
                <c:pt idx="913">
                  <c:v>0.12231599999999999</c:v>
                </c:pt>
                <c:pt idx="914">
                  <c:v>0.12108099999999999</c:v>
                </c:pt>
                <c:pt idx="915">
                  <c:v>0.11987100000000001</c:v>
                </c:pt>
                <c:pt idx="916">
                  <c:v>0.118699</c:v>
                </c:pt>
                <c:pt idx="917">
                  <c:v>0.117634</c:v>
                </c:pt>
                <c:pt idx="918">
                  <c:v>0.11665</c:v>
                </c:pt>
                <c:pt idx="919">
                  <c:v>0.11561</c:v>
                </c:pt>
                <c:pt idx="920">
                  <c:v>0.114441</c:v>
                </c:pt>
                <c:pt idx="921">
                  <c:v>0.11322699999999999</c:v>
                </c:pt>
                <c:pt idx="922">
                  <c:v>0.112084</c:v>
                </c:pt>
                <c:pt idx="923">
                  <c:v>0.111044</c:v>
                </c:pt>
                <c:pt idx="924">
                  <c:v>0.11006299999999999</c:v>
                </c:pt>
                <c:pt idx="925">
                  <c:v>0.109029</c:v>
                </c:pt>
                <c:pt idx="926">
                  <c:v>0.107784</c:v>
                </c:pt>
                <c:pt idx="927">
                  <c:v>0.106256</c:v>
                </c:pt>
                <c:pt idx="928">
                  <c:v>0.104541</c:v>
                </c:pt>
                <c:pt idx="929">
                  <c:v>0.102801</c:v>
                </c:pt>
                <c:pt idx="930">
                  <c:v>0.10113800000000001</c:v>
                </c:pt>
                <c:pt idx="931">
                  <c:v>9.9573999999999996E-2</c:v>
                </c:pt>
                <c:pt idx="932">
                  <c:v>9.8067000000000001E-2</c:v>
                </c:pt>
                <c:pt idx="933">
                  <c:v>9.6459000000000003E-2</c:v>
                </c:pt>
                <c:pt idx="934">
                  <c:v>9.4574000000000005E-2</c:v>
                </c:pt>
                <c:pt idx="935">
                  <c:v>9.2416999999999999E-2</c:v>
                </c:pt>
                <c:pt idx="936">
                  <c:v>9.0202000000000004E-2</c:v>
                </c:pt>
                <c:pt idx="937">
                  <c:v>8.8160000000000002E-2</c:v>
                </c:pt>
                <c:pt idx="938">
                  <c:v>8.6384000000000002E-2</c:v>
                </c:pt>
                <c:pt idx="939">
                  <c:v>8.4844000000000003E-2</c:v>
                </c:pt>
                <c:pt idx="940">
                  <c:v>8.3419999999999994E-2</c:v>
                </c:pt>
                <c:pt idx="941">
                  <c:v>8.1930000000000003E-2</c:v>
                </c:pt>
                <c:pt idx="942">
                  <c:v>8.0241000000000007E-2</c:v>
                </c:pt>
                <c:pt idx="943">
                  <c:v>7.8385999999999997E-2</c:v>
                </c:pt>
                <c:pt idx="944">
                  <c:v>7.6521000000000006E-2</c:v>
                </c:pt>
                <c:pt idx="945">
                  <c:v>7.4776999999999996E-2</c:v>
                </c:pt>
                <c:pt idx="946">
                  <c:v>7.3186000000000001E-2</c:v>
                </c:pt>
                <c:pt idx="947">
                  <c:v>7.1714E-2</c:v>
                </c:pt>
                <c:pt idx="948">
                  <c:v>7.0283999999999999E-2</c:v>
                </c:pt>
                <c:pt idx="949">
                  <c:v>6.8825999999999998E-2</c:v>
                </c:pt>
                <c:pt idx="950">
                  <c:v>6.7372000000000001E-2</c:v>
                </c:pt>
                <c:pt idx="951">
                  <c:v>6.6069000000000003E-2</c:v>
                </c:pt>
                <c:pt idx="952">
                  <c:v>6.5063999999999997E-2</c:v>
                </c:pt>
                <c:pt idx="953">
                  <c:v>6.4421000000000006E-2</c:v>
                </c:pt>
                <c:pt idx="954">
                  <c:v>6.4125000000000001E-2</c:v>
                </c:pt>
                <c:pt idx="955">
                  <c:v>6.4102000000000006E-2</c:v>
                </c:pt>
                <c:pt idx="956">
                  <c:v>6.4190999999999998E-2</c:v>
                </c:pt>
                <c:pt idx="957">
                  <c:v>6.4227999999999993E-2</c:v>
                </c:pt>
                <c:pt idx="958">
                  <c:v>6.4186000000000007E-2</c:v>
                </c:pt>
                <c:pt idx="959">
                  <c:v>6.4177999999999999E-2</c:v>
                </c:pt>
                <c:pt idx="960">
                  <c:v>6.4314999999999997E-2</c:v>
                </c:pt>
                <c:pt idx="961">
                  <c:v>6.4643000000000006E-2</c:v>
                </c:pt>
                <c:pt idx="962">
                  <c:v>6.5186999999999995E-2</c:v>
                </c:pt>
                <c:pt idx="963">
                  <c:v>6.5932000000000004E-2</c:v>
                </c:pt>
                <c:pt idx="964">
                  <c:v>6.6797999999999996E-2</c:v>
                </c:pt>
                <c:pt idx="965">
                  <c:v>6.769E-2</c:v>
                </c:pt>
                <c:pt idx="966">
                  <c:v>6.855E-2</c:v>
                </c:pt>
                <c:pt idx="967">
                  <c:v>6.9318000000000005E-2</c:v>
                </c:pt>
                <c:pt idx="968">
                  <c:v>6.9908999999999999E-2</c:v>
                </c:pt>
                <c:pt idx="969">
                  <c:v>7.0263999999999993E-2</c:v>
                </c:pt>
                <c:pt idx="970">
                  <c:v>7.0361000000000007E-2</c:v>
                </c:pt>
                <c:pt idx="971">
                  <c:v>7.0195999999999995E-2</c:v>
                </c:pt>
                <c:pt idx="972">
                  <c:v>6.9819000000000006E-2</c:v>
                </c:pt>
                <c:pt idx="973">
                  <c:v>6.9378999999999996E-2</c:v>
                </c:pt>
                <c:pt idx="974">
                  <c:v>6.9023000000000001E-2</c:v>
                </c:pt>
                <c:pt idx="975">
                  <c:v>6.8751999999999994E-2</c:v>
                </c:pt>
                <c:pt idx="976">
                  <c:v>6.8461999999999995E-2</c:v>
                </c:pt>
                <c:pt idx="977">
                  <c:v>6.8085000000000007E-2</c:v>
                </c:pt>
                <c:pt idx="978">
                  <c:v>6.7599000000000006E-2</c:v>
                </c:pt>
                <c:pt idx="979">
                  <c:v>6.6957000000000003E-2</c:v>
                </c:pt>
                <c:pt idx="980">
                  <c:v>6.6145999999999996E-2</c:v>
                </c:pt>
                <c:pt idx="981">
                  <c:v>6.5292000000000003E-2</c:v>
                </c:pt>
                <c:pt idx="982">
                  <c:v>6.4596000000000001E-2</c:v>
                </c:pt>
                <c:pt idx="983">
                  <c:v>6.4185000000000006E-2</c:v>
                </c:pt>
                <c:pt idx="984">
                  <c:v>6.411E-2</c:v>
                </c:pt>
                <c:pt idx="985">
                  <c:v>6.4396999999999996E-2</c:v>
                </c:pt>
                <c:pt idx="986">
                  <c:v>6.5018000000000006E-2</c:v>
                </c:pt>
                <c:pt idx="987">
                  <c:v>6.5862000000000004E-2</c:v>
                </c:pt>
                <c:pt idx="988">
                  <c:v>6.6807000000000005E-2</c:v>
                </c:pt>
                <c:pt idx="989">
                  <c:v>6.7749000000000004E-2</c:v>
                </c:pt>
                <c:pt idx="990">
                  <c:v>6.8568000000000004E-2</c:v>
                </c:pt>
                <c:pt idx="991">
                  <c:v>6.9181999999999994E-2</c:v>
                </c:pt>
                <c:pt idx="992">
                  <c:v>6.9663000000000003E-2</c:v>
                </c:pt>
                <c:pt idx="993">
                  <c:v>7.0208999999999994E-2</c:v>
                </c:pt>
                <c:pt idx="994">
                  <c:v>7.0995000000000003E-2</c:v>
                </c:pt>
                <c:pt idx="995">
                  <c:v>7.2126999999999997E-2</c:v>
                </c:pt>
                <c:pt idx="996">
                  <c:v>7.3709999999999998E-2</c:v>
                </c:pt>
                <c:pt idx="997">
                  <c:v>7.5798000000000004E-2</c:v>
                </c:pt>
                <c:pt idx="998">
                  <c:v>7.8265000000000001E-2</c:v>
                </c:pt>
                <c:pt idx="999">
                  <c:v>8.0886E-2</c:v>
                </c:pt>
                <c:pt idx="1000">
                  <c:v>8.3548999999999998E-2</c:v>
                </c:pt>
                <c:pt idx="1001">
                  <c:v>8.6303000000000005E-2</c:v>
                </c:pt>
                <c:pt idx="1002">
                  <c:v>8.9169999999999999E-2</c:v>
                </c:pt>
                <c:pt idx="1003">
                  <c:v>9.2048000000000005E-2</c:v>
                </c:pt>
                <c:pt idx="1004">
                  <c:v>9.4833000000000001E-2</c:v>
                </c:pt>
                <c:pt idx="1005">
                  <c:v>9.7544000000000006E-2</c:v>
                </c:pt>
                <c:pt idx="1006">
                  <c:v>0.10030600000000001</c:v>
                </c:pt>
                <c:pt idx="1007">
                  <c:v>0.103238</c:v>
                </c:pt>
                <c:pt idx="1008">
                  <c:v>0.106368</c:v>
                </c:pt>
                <c:pt idx="1009">
                  <c:v>0.109607</c:v>
                </c:pt>
                <c:pt idx="1010">
                  <c:v>0.112791</c:v>
                </c:pt>
                <c:pt idx="1011">
                  <c:v>0.115788</c:v>
                </c:pt>
                <c:pt idx="1012">
                  <c:v>0.118566</c:v>
                </c:pt>
                <c:pt idx="1013">
                  <c:v>0.12119000000000001</c:v>
                </c:pt>
                <c:pt idx="1014">
                  <c:v>0.123806</c:v>
                </c:pt>
                <c:pt idx="1015">
                  <c:v>0.12664800000000001</c:v>
                </c:pt>
                <c:pt idx="1016">
                  <c:v>0.12997300000000001</c:v>
                </c:pt>
                <c:pt idx="1017">
                  <c:v>0.133885</c:v>
                </c:pt>
                <c:pt idx="1018">
                  <c:v>0.138261</c:v>
                </c:pt>
                <c:pt idx="1019">
                  <c:v>0.14288200000000001</c:v>
                </c:pt>
                <c:pt idx="1020">
                  <c:v>0.14760899999999999</c:v>
                </c:pt>
                <c:pt idx="1021">
                  <c:v>0.15237600000000001</c:v>
                </c:pt>
                <c:pt idx="1022">
                  <c:v>0.15711900000000001</c:v>
                </c:pt>
                <c:pt idx="1023">
                  <c:v>0.16180700000000001</c:v>
                </c:pt>
                <c:pt idx="1024">
                  <c:v>0.16647899999999999</c:v>
                </c:pt>
                <c:pt idx="1025">
                  <c:v>0.17115900000000001</c:v>
                </c:pt>
                <c:pt idx="1026">
                  <c:v>0.17579700000000001</c:v>
                </c:pt>
                <c:pt idx="1027">
                  <c:v>0.180366</c:v>
                </c:pt>
                <c:pt idx="1028">
                  <c:v>0.184977</c:v>
                </c:pt>
                <c:pt idx="1029">
                  <c:v>0.189857</c:v>
                </c:pt>
                <c:pt idx="1030">
                  <c:v>0.195192</c:v>
                </c:pt>
                <c:pt idx="1031">
                  <c:v>0.200963</c:v>
                </c:pt>
                <c:pt idx="1032">
                  <c:v>0.20690800000000001</c:v>
                </c:pt>
                <c:pt idx="1033">
                  <c:v>0.21268799999999999</c:v>
                </c:pt>
                <c:pt idx="1034">
                  <c:v>0.218142</c:v>
                </c:pt>
                <c:pt idx="1035">
                  <c:v>0.223385</c:v>
                </c:pt>
                <c:pt idx="1036">
                  <c:v>0.228682</c:v>
                </c:pt>
                <c:pt idx="1037">
                  <c:v>0.234212</c:v>
                </c:pt>
                <c:pt idx="1038">
                  <c:v>0.23995900000000001</c:v>
                </c:pt>
                <c:pt idx="1039">
                  <c:v>0.245753</c:v>
                </c:pt>
                <c:pt idx="1040">
                  <c:v>0.25136399999999998</c:v>
                </c:pt>
                <c:pt idx="1041">
                  <c:v>0.25657099999999999</c:v>
                </c:pt>
                <c:pt idx="1042">
                  <c:v>0.26124199999999997</c:v>
                </c:pt>
                <c:pt idx="1043">
                  <c:v>0.26538</c:v>
                </c:pt>
                <c:pt idx="1044">
                  <c:v>0.26907700000000001</c:v>
                </c:pt>
                <c:pt idx="1045">
                  <c:v>0.27242699999999997</c:v>
                </c:pt>
                <c:pt idx="1046">
                  <c:v>0.27546100000000001</c:v>
                </c:pt>
                <c:pt idx="1047">
                  <c:v>0.27814</c:v>
                </c:pt>
                <c:pt idx="1048">
                  <c:v>0.280362</c:v>
                </c:pt>
                <c:pt idx="1049">
                  <c:v>0.28204000000000001</c:v>
                </c:pt>
                <c:pt idx="1050">
                  <c:v>0.28315299999999999</c:v>
                </c:pt>
                <c:pt idx="1051">
                  <c:v>0.283752</c:v>
                </c:pt>
                <c:pt idx="1052">
                  <c:v>0.28391699999999997</c:v>
                </c:pt>
                <c:pt idx="1053">
                  <c:v>0.28373500000000001</c:v>
                </c:pt>
                <c:pt idx="1054">
                  <c:v>0.28326299999999999</c:v>
                </c:pt>
                <c:pt idx="1055">
                  <c:v>0.28250900000000001</c:v>
                </c:pt>
                <c:pt idx="1056">
                  <c:v>0.28148800000000002</c:v>
                </c:pt>
                <c:pt idx="1057">
                  <c:v>0.28033999999999998</c:v>
                </c:pt>
                <c:pt idx="1058">
                  <c:v>0.27934399999999998</c:v>
                </c:pt>
                <c:pt idx="1059">
                  <c:v>0.27876000000000001</c:v>
                </c:pt>
                <c:pt idx="1060">
                  <c:v>0.27864899999999998</c:v>
                </c:pt>
                <c:pt idx="1061">
                  <c:v>0.27887200000000001</c:v>
                </c:pt>
                <c:pt idx="1062">
                  <c:v>0.279254</c:v>
                </c:pt>
                <c:pt idx="1063">
                  <c:v>0.27976400000000001</c:v>
                </c:pt>
                <c:pt idx="1064">
                  <c:v>0.280555</c:v>
                </c:pt>
                <c:pt idx="1065">
                  <c:v>0.28187600000000002</c:v>
                </c:pt>
                <c:pt idx="1066">
                  <c:v>0.28392099999999998</c:v>
                </c:pt>
                <c:pt idx="1067">
                  <c:v>0.286742</c:v>
                </c:pt>
                <c:pt idx="1068">
                  <c:v>0.29029300000000002</c:v>
                </c:pt>
                <c:pt idx="1069">
                  <c:v>0.29448800000000003</c:v>
                </c:pt>
                <c:pt idx="1070">
                  <c:v>0.29921799999999998</c:v>
                </c:pt>
                <c:pt idx="1071">
                  <c:v>0.30435800000000002</c:v>
                </c:pt>
                <c:pt idx="1072">
                  <c:v>0.30982300000000002</c:v>
                </c:pt>
                <c:pt idx="1073">
                  <c:v>0.31557400000000002</c:v>
                </c:pt>
                <c:pt idx="1074">
                  <c:v>0.32157200000000002</c:v>
                </c:pt>
                <c:pt idx="1075">
                  <c:v>0.32777099999999998</c:v>
                </c:pt>
                <c:pt idx="1076">
                  <c:v>0.33416000000000001</c:v>
                </c:pt>
                <c:pt idx="1077">
                  <c:v>0.340781</c:v>
                </c:pt>
                <c:pt idx="1078">
                  <c:v>0.34765699999999999</c:v>
                </c:pt>
                <c:pt idx="1079">
                  <c:v>0.354742</c:v>
                </c:pt>
                <c:pt idx="1080">
                  <c:v>0.36194300000000001</c:v>
                </c:pt>
                <c:pt idx="1081">
                  <c:v>0.36916500000000002</c:v>
                </c:pt>
                <c:pt idx="1082">
                  <c:v>0.37632399999999999</c:v>
                </c:pt>
                <c:pt idx="1083">
                  <c:v>0.38333200000000001</c:v>
                </c:pt>
                <c:pt idx="1084">
                  <c:v>0.390096</c:v>
                </c:pt>
                <c:pt idx="1085">
                  <c:v>0.39651799999999998</c:v>
                </c:pt>
                <c:pt idx="1086">
                  <c:v>0.402534</c:v>
                </c:pt>
                <c:pt idx="1087">
                  <c:v>0.40813300000000002</c:v>
                </c:pt>
                <c:pt idx="1088">
                  <c:v>0.413304</c:v>
                </c:pt>
                <c:pt idx="1089">
                  <c:v>0.41796299999999997</c:v>
                </c:pt>
                <c:pt idx="1090">
                  <c:v>0.42197899999999999</c:v>
                </c:pt>
                <c:pt idx="1091">
                  <c:v>0.425292</c:v>
                </c:pt>
                <c:pt idx="1092">
                  <c:v>0.42795499999999997</c:v>
                </c:pt>
                <c:pt idx="1093">
                  <c:v>0.43005900000000002</c:v>
                </c:pt>
                <c:pt idx="1094">
                  <c:v>0.43164799999999998</c:v>
                </c:pt>
                <c:pt idx="1095">
                  <c:v>0.43267899999999998</c:v>
                </c:pt>
                <c:pt idx="1096">
                  <c:v>0.43304199999999998</c:v>
                </c:pt>
                <c:pt idx="1097">
                  <c:v>0.43261100000000002</c:v>
                </c:pt>
                <c:pt idx="1098">
                  <c:v>0.43133500000000002</c:v>
                </c:pt>
                <c:pt idx="1099">
                  <c:v>0.42928300000000003</c:v>
                </c:pt>
                <c:pt idx="1100">
                  <c:v>0.42662099999999997</c:v>
                </c:pt>
                <c:pt idx="1101">
                  <c:v>0.42351299999999997</c:v>
                </c:pt>
                <c:pt idx="1102">
                  <c:v>0.42001300000000003</c:v>
                </c:pt>
                <c:pt idx="1103">
                  <c:v>0.416051</c:v>
                </c:pt>
                <c:pt idx="1104">
                  <c:v>0.41153499999999998</c:v>
                </c:pt>
                <c:pt idx="1105">
                  <c:v>0.40646599999999999</c:v>
                </c:pt>
                <c:pt idx="1106">
                  <c:v>0.40094999999999997</c:v>
                </c:pt>
                <c:pt idx="1107">
                  <c:v>0.395144</c:v>
                </c:pt>
                <c:pt idx="1108">
                  <c:v>0.389177</c:v>
                </c:pt>
                <c:pt idx="1109">
                  <c:v>0.38310300000000003</c:v>
                </c:pt>
                <c:pt idx="1110">
                  <c:v>0.37688100000000002</c:v>
                </c:pt>
                <c:pt idx="1111">
                  <c:v>0.37042599999999998</c:v>
                </c:pt>
                <c:pt idx="1112">
                  <c:v>0.36373</c:v>
                </c:pt>
                <c:pt idx="1113">
                  <c:v>0.35694399999999998</c:v>
                </c:pt>
                <c:pt idx="1114">
                  <c:v>0.350304</c:v>
                </c:pt>
                <c:pt idx="1115">
                  <c:v>0.34396100000000002</c:v>
                </c:pt>
                <c:pt idx="1116">
                  <c:v>0.33791300000000002</c:v>
                </c:pt>
                <c:pt idx="1117">
                  <c:v>0.33207100000000001</c:v>
                </c:pt>
                <c:pt idx="1118">
                  <c:v>0.32638200000000001</c:v>
                </c:pt>
                <c:pt idx="1119">
                  <c:v>0.32087100000000002</c:v>
                </c:pt>
                <c:pt idx="1120">
                  <c:v>0.31559399999999999</c:v>
                </c:pt>
                <c:pt idx="1121">
                  <c:v>0.31060500000000002</c:v>
                </c:pt>
                <c:pt idx="1122">
                  <c:v>0.305952</c:v>
                </c:pt>
                <c:pt idx="1123">
                  <c:v>0.30168400000000001</c:v>
                </c:pt>
                <c:pt idx="1124">
                  <c:v>0.29782199999999998</c:v>
                </c:pt>
                <c:pt idx="1125">
                  <c:v>0.294325</c:v>
                </c:pt>
                <c:pt idx="1126">
                  <c:v>0.29108899999999999</c:v>
                </c:pt>
                <c:pt idx="1127">
                  <c:v>0.28798299999999999</c:v>
                </c:pt>
                <c:pt idx="1128">
                  <c:v>0.28489799999999998</c:v>
                </c:pt>
                <c:pt idx="1129">
                  <c:v>0.281777</c:v>
                </c:pt>
                <c:pt idx="1130">
                  <c:v>0.27862599999999998</c:v>
                </c:pt>
                <c:pt idx="1131">
                  <c:v>0.27551199999999998</c:v>
                </c:pt>
                <c:pt idx="1132">
                  <c:v>0.27251399999999998</c:v>
                </c:pt>
                <c:pt idx="1133">
                  <c:v>0.269625</c:v>
                </c:pt>
                <c:pt idx="1134">
                  <c:v>0.266739</c:v>
                </c:pt>
                <c:pt idx="1135">
                  <c:v>0.26378800000000002</c:v>
                </c:pt>
                <c:pt idx="1136">
                  <c:v>0.26083000000000001</c:v>
                </c:pt>
                <c:pt idx="1137">
                  <c:v>0.257938</c:v>
                </c:pt>
                <c:pt idx="1138">
                  <c:v>0.25506000000000001</c:v>
                </c:pt>
                <c:pt idx="1139">
                  <c:v>0.25206699999999999</c:v>
                </c:pt>
                <c:pt idx="1140">
                  <c:v>0.24891199999999999</c:v>
                </c:pt>
                <c:pt idx="1141">
                  <c:v>0.245702</c:v>
                </c:pt>
                <c:pt idx="1142">
                  <c:v>0.24263000000000001</c:v>
                </c:pt>
                <c:pt idx="1143">
                  <c:v>0.23987</c:v>
                </c:pt>
                <c:pt idx="1144">
                  <c:v>0.23749700000000001</c:v>
                </c:pt>
                <c:pt idx="1145">
                  <c:v>0.235486</c:v>
                </c:pt>
                <c:pt idx="1146">
                  <c:v>0.23377999999999999</c:v>
                </c:pt>
                <c:pt idx="1147">
                  <c:v>0.23233500000000001</c:v>
                </c:pt>
                <c:pt idx="1148">
                  <c:v>0.231103</c:v>
                </c:pt>
                <c:pt idx="1149">
                  <c:v>0.23003399999999999</c:v>
                </c:pt>
                <c:pt idx="1150">
                  <c:v>0.2291</c:v>
                </c:pt>
                <c:pt idx="1151">
                  <c:v>0.22831199999999999</c:v>
                </c:pt>
                <c:pt idx="1152">
                  <c:v>0.22770399999999999</c:v>
                </c:pt>
                <c:pt idx="1153">
                  <c:v>0.22730700000000001</c:v>
                </c:pt>
                <c:pt idx="1154">
                  <c:v>0.22714999999999999</c:v>
                </c:pt>
                <c:pt idx="1155">
                  <c:v>0.22725799999999999</c:v>
                </c:pt>
                <c:pt idx="1156">
                  <c:v>0.227658</c:v>
                </c:pt>
                <c:pt idx="1157">
                  <c:v>0.22836699999999999</c:v>
                </c:pt>
                <c:pt idx="1158">
                  <c:v>0.229408</c:v>
                </c:pt>
                <c:pt idx="1159">
                  <c:v>0.23078499999999999</c:v>
                </c:pt>
                <c:pt idx="1160">
                  <c:v>0.232429</c:v>
                </c:pt>
                <c:pt idx="1161">
                  <c:v>0.234156</c:v>
                </c:pt>
                <c:pt idx="1162">
                  <c:v>0.23572000000000001</c:v>
                </c:pt>
                <c:pt idx="1163">
                  <c:v>0.23693600000000001</c:v>
                </c:pt>
                <c:pt idx="1164">
                  <c:v>0.237792</c:v>
                </c:pt>
                <c:pt idx="1165">
                  <c:v>0.23843300000000001</c:v>
                </c:pt>
                <c:pt idx="1166">
                  <c:v>0.23902300000000001</c:v>
                </c:pt>
                <c:pt idx="1167">
                  <c:v>0.23954900000000001</c:v>
                </c:pt>
                <c:pt idx="1168">
                  <c:v>0.23978099999999999</c:v>
                </c:pt>
                <c:pt idx="1169">
                  <c:v>0.239451</c:v>
                </c:pt>
                <c:pt idx="1170">
                  <c:v>0.238452</c:v>
                </c:pt>
                <c:pt idx="1171">
                  <c:v>0.23685400000000001</c:v>
                </c:pt>
                <c:pt idx="1172">
                  <c:v>0.23477500000000001</c:v>
                </c:pt>
                <c:pt idx="1173">
                  <c:v>0.23230999999999999</c:v>
                </c:pt>
                <c:pt idx="1174">
                  <c:v>0.22955100000000001</c:v>
                </c:pt>
                <c:pt idx="1175">
                  <c:v>0.22659099999999999</c:v>
                </c:pt>
                <c:pt idx="1176">
                  <c:v>0.22348899999999999</c:v>
                </c:pt>
                <c:pt idx="1177">
                  <c:v>0.22028900000000001</c:v>
                </c:pt>
                <c:pt idx="1178">
                  <c:v>0.21707199999999999</c:v>
                </c:pt>
                <c:pt idx="1179">
                  <c:v>0.213981</c:v>
                </c:pt>
                <c:pt idx="1180">
                  <c:v>0.21121500000000001</c:v>
                </c:pt>
                <c:pt idx="1181">
                  <c:v>0.208949</c:v>
                </c:pt>
                <c:pt idx="1182">
                  <c:v>0.20724100000000001</c:v>
                </c:pt>
                <c:pt idx="1183">
                  <c:v>0.206012</c:v>
                </c:pt>
                <c:pt idx="1184">
                  <c:v>0.20516300000000001</c:v>
                </c:pt>
                <c:pt idx="1185">
                  <c:v>0.20468900000000001</c:v>
                </c:pt>
                <c:pt idx="1186">
                  <c:v>0.20465900000000001</c:v>
                </c:pt>
                <c:pt idx="1187">
                  <c:v>0.205121</c:v>
                </c:pt>
                <c:pt idx="1188">
                  <c:v>0.206063</c:v>
                </c:pt>
                <c:pt idx="1189">
                  <c:v>0.207371</c:v>
                </c:pt>
                <c:pt idx="1190">
                  <c:v>0.208763</c:v>
                </c:pt>
                <c:pt idx="1191">
                  <c:v>0.20982899999999999</c:v>
                </c:pt>
                <c:pt idx="1192">
                  <c:v>0.21026900000000001</c:v>
                </c:pt>
                <c:pt idx="1193">
                  <c:v>0.210093</c:v>
                </c:pt>
                <c:pt idx="1194">
                  <c:v>0.209505</c:v>
                </c:pt>
                <c:pt idx="1195">
                  <c:v>0.208616</c:v>
                </c:pt>
                <c:pt idx="1196">
                  <c:v>0.20732100000000001</c:v>
                </c:pt>
                <c:pt idx="1197">
                  <c:v>0.20540800000000001</c:v>
                </c:pt>
                <c:pt idx="1198">
                  <c:v>0.20269100000000001</c:v>
                </c:pt>
                <c:pt idx="1199">
                  <c:v>0.19905200000000001</c:v>
                </c:pt>
                <c:pt idx="1200">
                  <c:v>0.19445899999999999</c:v>
                </c:pt>
                <c:pt idx="1201">
                  <c:v>0.18898799999999999</c:v>
                </c:pt>
                <c:pt idx="1202">
                  <c:v>0.18279300000000001</c:v>
                </c:pt>
                <c:pt idx="1203">
                  <c:v>0.17601</c:v>
                </c:pt>
                <c:pt idx="1204">
                  <c:v>0.16871700000000001</c:v>
                </c:pt>
                <c:pt idx="1205">
                  <c:v>0.16098399999999999</c:v>
                </c:pt>
                <c:pt idx="1206">
                  <c:v>0.152951</c:v>
                </c:pt>
                <c:pt idx="1207">
                  <c:v>0.14485000000000001</c:v>
                </c:pt>
                <c:pt idx="1208">
                  <c:v>0.13694500000000001</c:v>
                </c:pt>
                <c:pt idx="1209">
                  <c:v>0.129417</c:v>
                </c:pt>
                <c:pt idx="1210">
                  <c:v>0.122318</c:v>
                </c:pt>
                <c:pt idx="1211">
                  <c:v>0.115606</c:v>
                </c:pt>
                <c:pt idx="1212">
                  <c:v>0.10921</c:v>
                </c:pt>
                <c:pt idx="1213">
                  <c:v>0.103066</c:v>
                </c:pt>
                <c:pt idx="1214">
                  <c:v>9.7164E-2</c:v>
                </c:pt>
                <c:pt idx="1215">
                  <c:v>9.1608999999999996E-2</c:v>
                </c:pt>
                <c:pt idx="1216">
                  <c:v>8.6588999999999999E-2</c:v>
                </c:pt>
                <c:pt idx="1217">
                  <c:v>8.2223000000000004E-2</c:v>
                </c:pt>
                <c:pt idx="1218">
                  <c:v>7.8460000000000002E-2</c:v>
                </c:pt>
                <c:pt idx="1219">
                  <c:v>7.5109999999999996E-2</c:v>
                </c:pt>
                <c:pt idx="1220">
                  <c:v>7.1983000000000005E-2</c:v>
                </c:pt>
                <c:pt idx="1221">
                  <c:v>6.8976999999999997E-2</c:v>
                </c:pt>
                <c:pt idx="1222">
                  <c:v>6.6088999999999995E-2</c:v>
                </c:pt>
                <c:pt idx="1223">
                  <c:v>6.3364000000000004E-2</c:v>
                </c:pt>
                <c:pt idx="1224">
                  <c:v>6.0858000000000002E-2</c:v>
                </c:pt>
                <c:pt idx="1225">
                  <c:v>5.8573E-2</c:v>
                </c:pt>
                <c:pt idx="1226">
                  <c:v>5.6425999999999997E-2</c:v>
                </c:pt>
                <c:pt idx="1227">
                  <c:v>5.4279000000000001E-2</c:v>
                </c:pt>
                <c:pt idx="1228">
                  <c:v>5.2054999999999997E-2</c:v>
                </c:pt>
                <c:pt idx="1229">
                  <c:v>4.9785999999999997E-2</c:v>
                </c:pt>
                <c:pt idx="1230">
                  <c:v>4.7551000000000003E-2</c:v>
                </c:pt>
                <c:pt idx="1231">
                  <c:v>4.5379000000000003E-2</c:v>
                </c:pt>
                <c:pt idx="1232">
                  <c:v>4.3256999999999997E-2</c:v>
                </c:pt>
                <c:pt idx="1233">
                  <c:v>4.1176999999999998E-2</c:v>
                </c:pt>
                <c:pt idx="1234">
                  <c:v>3.9127000000000002E-2</c:v>
                </c:pt>
                <c:pt idx="1235">
                  <c:v>3.7054999999999998E-2</c:v>
                </c:pt>
                <c:pt idx="1236">
                  <c:v>3.4923999999999997E-2</c:v>
                </c:pt>
                <c:pt idx="1237">
                  <c:v>3.2793000000000003E-2</c:v>
                </c:pt>
                <c:pt idx="1238">
                  <c:v>3.0802E-2</c:v>
                </c:pt>
                <c:pt idx="1239">
                  <c:v>2.9034999999999998E-2</c:v>
                </c:pt>
                <c:pt idx="1240">
                  <c:v>2.7449999999999999E-2</c:v>
                </c:pt>
                <c:pt idx="1241">
                  <c:v>2.5950000000000001E-2</c:v>
                </c:pt>
                <c:pt idx="1242">
                  <c:v>2.4490999999999999E-2</c:v>
                </c:pt>
                <c:pt idx="1243">
                  <c:v>2.3101E-2</c:v>
                </c:pt>
                <c:pt idx="1244">
                  <c:v>2.1829000000000001E-2</c:v>
                </c:pt>
                <c:pt idx="1245">
                  <c:v>2.0715999999999998E-2</c:v>
                </c:pt>
                <c:pt idx="1246">
                  <c:v>1.9776999999999999E-2</c:v>
                </c:pt>
                <c:pt idx="1247">
                  <c:v>1.8964000000000002E-2</c:v>
                </c:pt>
                <c:pt idx="1248">
                  <c:v>1.8134999999999998E-2</c:v>
                </c:pt>
                <c:pt idx="1249">
                  <c:v>1.7129999999999999E-2</c:v>
                </c:pt>
                <c:pt idx="1250">
                  <c:v>1.5921999999999999E-2</c:v>
                </c:pt>
                <c:pt idx="1251">
                  <c:v>1.4656000000000001E-2</c:v>
                </c:pt>
                <c:pt idx="1252">
                  <c:v>1.3514E-2</c:v>
                </c:pt>
                <c:pt idx="1253">
                  <c:v>1.2563E-2</c:v>
                </c:pt>
                <c:pt idx="1254">
                  <c:v>1.1735000000000001E-2</c:v>
                </c:pt>
                <c:pt idx="1255">
                  <c:v>1.0919999999999999E-2</c:v>
                </c:pt>
                <c:pt idx="1256">
                  <c:v>1.0049000000000001E-2</c:v>
                </c:pt>
                <c:pt idx="1257">
                  <c:v>9.1000000000000004E-3</c:v>
                </c:pt>
                <c:pt idx="1258">
                  <c:v>8.0780000000000001E-3</c:v>
                </c:pt>
                <c:pt idx="1259">
                  <c:v>7.0299999999999998E-3</c:v>
                </c:pt>
                <c:pt idx="1260">
                  <c:v>6.0419999999999996E-3</c:v>
                </c:pt>
                <c:pt idx="1261">
                  <c:v>5.1879999999999999E-3</c:v>
                </c:pt>
                <c:pt idx="1262">
                  <c:v>4.4819999999999999E-3</c:v>
                </c:pt>
                <c:pt idx="1263">
                  <c:v>3.898E-3</c:v>
                </c:pt>
                <c:pt idx="1264">
                  <c:v>3.3960000000000001E-3</c:v>
                </c:pt>
                <c:pt idx="1265">
                  <c:v>2.9320000000000001E-3</c:v>
                </c:pt>
                <c:pt idx="1266">
                  <c:v>2.49E-3</c:v>
                </c:pt>
                <c:pt idx="1267">
                  <c:v>2.088E-3</c:v>
                </c:pt>
                <c:pt idx="1268">
                  <c:v>1.7340000000000001E-3</c:v>
                </c:pt>
                <c:pt idx="1269">
                  <c:v>1.3489999999999999E-3</c:v>
                </c:pt>
                <c:pt idx="1270">
                  <c:v>7.9900000000000001E-4</c:v>
                </c:pt>
                <c:pt idx="1271">
                  <c:v>0</c:v>
                </c:pt>
                <c:pt idx="1272">
                  <c:v>1.4100000000000001E-4</c:v>
                </c:pt>
                <c:pt idx="1273">
                  <c:v>2.8400000000000002E-4</c:v>
                </c:pt>
                <c:pt idx="1274">
                  <c:v>4.28E-4</c:v>
                </c:pt>
                <c:pt idx="1275">
                  <c:v>5.7300000000000005E-4</c:v>
                </c:pt>
                <c:pt idx="1276">
                  <c:v>7.2000000000000005E-4</c:v>
                </c:pt>
                <c:pt idx="1277">
                  <c:v>8.6799999999999996E-4</c:v>
                </c:pt>
                <c:pt idx="1278">
                  <c:v>1.0169999999999999E-3</c:v>
                </c:pt>
                <c:pt idx="1279">
                  <c:v>1.168E-3</c:v>
                </c:pt>
                <c:pt idx="1280">
                  <c:v>1.32E-3</c:v>
                </c:pt>
                <c:pt idx="1281">
                  <c:v>1.474E-3</c:v>
                </c:pt>
                <c:pt idx="1282">
                  <c:v>1.6280000000000001E-3</c:v>
                </c:pt>
                <c:pt idx="1283">
                  <c:v>1.7849999999999999E-3</c:v>
                </c:pt>
                <c:pt idx="1284">
                  <c:v>1.9419999999999999E-3</c:v>
                </c:pt>
                <c:pt idx="1285">
                  <c:v>2.101E-3</c:v>
                </c:pt>
                <c:pt idx="1286">
                  <c:v>2.2620000000000001E-3</c:v>
                </c:pt>
                <c:pt idx="1287">
                  <c:v>2.4239999999999999E-3</c:v>
                </c:pt>
                <c:pt idx="1288">
                  <c:v>2.5110000000000002E-3</c:v>
                </c:pt>
                <c:pt idx="1289">
                  <c:v>2.5999999999999999E-3</c:v>
                </c:pt>
                <c:pt idx="1290">
                  <c:v>2.6900000000000001E-3</c:v>
                </c:pt>
                <c:pt idx="1291">
                  <c:v>2.7820000000000002E-3</c:v>
                </c:pt>
                <c:pt idx="1292">
                  <c:v>2.7299999999999998E-3</c:v>
                </c:pt>
                <c:pt idx="1293">
                  <c:v>2.6800000000000001E-3</c:v>
                </c:pt>
                <c:pt idx="1294">
                  <c:v>2.6319999999999998E-3</c:v>
                </c:pt>
                <c:pt idx="1295">
                  <c:v>2.5839999999999999E-3</c:v>
                </c:pt>
                <c:pt idx="1296">
                  <c:v>2.5379999999999999E-3</c:v>
                </c:pt>
                <c:pt idx="1297">
                  <c:v>2.4940000000000001E-3</c:v>
                </c:pt>
                <c:pt idx="1298">
                  <c:v>2.4510000000000001E-3</c:v>
                </c:pt>
                <c:pt idx="1299">
                  <c:v>2.4090000000000001E-3</c:v>
                </c:pt>
                <c:pt idx="1300">
                  <c:v>2.3679999999999999E-3</c:v>
                </c:pt>
                <c:pt idx="1301">
                  <c:v>2.3289999999999999E-3</c:v>
                </c:pt>
                <c:pt idx="1302">
                  <c:v>2.2920000000000002E-3</c:v>
                </c:pt>
                <c:pt idx="1303">
                  <c:v>2.2550000000000001E-3</c:v>
                </c:pt>
                <c:pt idx="1304">
                  <c:v>2.2200000000000002E-3</c:v>
                </c:pt>
                <c:pt idx="1305">
                  <c:v>2.1870000000000001E-3</c:v>
                </c:pt>
                <c:pt idx="1306">
                  <c:v>2.1549999999999998E-3</c:v>
                </c:pt>
                <c:pt idx="1307">
                  <c:v>2.124E-3</c:v>
                </c:pt>
                <c:pt idx="1308">
                  <c:v>2.0950000000000001E-3</c:v>
                </c:pt>
                <c:pt idx="1309">
                  <c:v>2.0669999999999998E-3</c:v>
                </c:pt>
                <c:pt idx="1310">
                  <c:v>2.0400000000000001E-3</c:v>
                </c:pt>
                <c:pt idx="1311">
                  <c:v>2.0149999999999999E-3</c:v>
                </c:pt>
                <c:pt idx="1312">
                  <c:v>1.9910000000000001E-3</c:v>
                </c:pt>
                <c:pt idx="1313">
                  <c:v>1.9680000000000001E-3</c:v>
                </c:pt>
                <c:pt idx="1314">
                  <c:v>1.9469999999999999E-3</c:v>
                </c:pt>
                <c:pt idx="1315">
                  <c:v>1.928E-3</c:v>
                </c:pt>
                <c:pt idx="1316">
                  <c:v>1.9090000000000001E-3</c:v>
                </c:pt>
                <c:pt idx="1317">
                  <c:v>1.892E-3</c:v>
                </c:pt>
                <c:pt idx="1318">
                  <c:v>1.877E-3</c:v>
                </c:pt>
                <c:pt idx="1319">
                  <c:v>1.8619999999999999E-3</c:v>
                </c:pt>
                <c:pt idx="1320">
                  <c:v>1.8500000000000001E-3</c:v>
                </c:pt>
                <c:pt idx="1321">
                  <c:v>1.838E-3</c:v>
                </c:pt>
                <c:pt idx="1322">
                  <c:v>1.828E-3</c:v>
                </c:pt>
                <c:pt idx="1323">
                  <c:v>1.8190000000000001E-3</c:v>
                </c:pt>
                <c:pt idx="1324">
                  <c:v>1.812E-3</c:v>
                </c:pt>
                <c:pt idx="1325">
                  <c:v>1.8060000000000001E-3</c:v>
                </c:pt>
                <c:pt idx="1326">
                  <c:v>1.8010000000000001E-3</c:v>
                </c:pt>
                <c:pt idx="1327">
                  <c:v>1.7979999999999999E-3</c:v>
                </c:pt>
                <c:pt idx="1328">
                  <c:v>1.7960000000000001E-3</c:v>
                </c:pt>
                <c:pt idx="1329">
                  <c:v>1.7960000000000001E-3</c:v>
                </c:pt>
                <c:pt idx="1330">
                  <c:v>1.797E-3</c:v>
                </c:pt>
                <c:pt idx="1331">
                  <c:v>1.799E-3</c:v>
                </c:pt>
                <c:pt idx="1332">
                  <c:v>1.8029999999999999E-3</c:v>
                </c:pt>
                <c:pt idx="1333">
                  <c:v>1.8079999999999999E-3</c:v>
                </c:pt>
                <c:pt idx="1334">
                  <c:v>1.8140000000000001E-3</c:v>
                </c:pt>
                <c:pt idx="1335">
                  <c:v>1.8220000000000001E-3</c:v>
                </c:pt>
                <c:pt idx="1336">
                  <c:v>1.8320000000000001E-3</c:v>
                </c:pt>
                <c:pt idx="1337">
                  <c:v>1.8420000000000001E-3</c:v>
                </c:pt>
                <c:pt idx="1338">
                  <c:v>1.854E-3</c:v>
                </c:pt>
                <c:pt idx="1339">
                  <c:v>1.867E-3</c:v>
                </c:pt>
                <c:pt idx="1340">
                  <c:v>1.882E-3</c:v>
                </c:pt>
                <c:pt idx="1341">
                  <c:v>1.8979999999999999E-3</c:v>
                </c:pt>
                <c:pt idx="1342">
                  <c:v>1.916E-3</c:v>
                </c:pt>
                <c:pt idx="1343">
                  <c:v>1.9350000000000001E-3</c:v>
                </c:pt>
                <c:pt idx="1344">
                  <c:v>1.9550000000000001E-3</c:v>
                </c:pt>
                <c:pt idx="1345">
                  <c:v>1.9759999999999999E-3</c:v>
                </c:pt>
                <c:pt idx="1346">
                  <c:v>1.9989999999999999E-3</c:v>
                </c:pt>
                <c:pt idx="1347">
                  <c:v>2.0240000000000002E-3</c:v>
                </c:pt>
                <c:pt idx="1348">
                  <c:v>2.0500000000000002E-3</c:v>
                </c:pt>
                <c:pt idx="1349">
                  <c:v>2.0769999999999999E-3</c:v>
                </c:pt>
                <c:pt idx="1350">
                  <c:v>2.1050000000000001E-3</c:v>
                </c:pt>
                <c:pt idx="1351">
                  <c:v>2.1350000000000002E-3</c:v>
                </c:pt>
                <c:pt idx="1352">
                  <c:v>2.166E-3</c:v>
                </c:pt>
                <c:pt idx="1353">
                  <c:v>2.199E-3</c:v>
                </c:pt>
                <c:pt idx="1354">
                  <c:v>2.2330000000000002E-3</c:v>
                </c:pt>
                <c:pt idx="1355">
                  <c:v>2.2680000000000001E-3</c:v>
                </c:pt>
                <c:pt idx="1356">
                  <c:v>2.3050000000000002E-3</c:v>
                </c:pt>
                <c:pt idx="1357">
                  <c:v>2.343E-3</c:v>
                </c:pt>
                <c:pt idx="1358">
                  <c:v>2.3830000000000001E-3</c:v>
                </c:pt>
                <c:pt idx="1359">
                  <c:v>2.4239999999999999E-3</c:v>
                </c:pt>
                <c:pt idx="1360">
                  <c:v>2.3779999999999999E-3</c:v>
                </c:pt>
                <c:pt idx="1361">
                  <c:v>2.333E-3</c:v>
                </c:pt>
                <c:pt idx="1362">
                  <c:v>2.2889999999999998E-3</c:v>
                </c:pt>
                <c:pt idx="1363">
                  <c:v>2.2469999999999999E-3</c:v>
                </c:pt>
                <c:pt idx="1364">
                  <c:v>2.2070000000000002E-3</c:v>
                </c:pt>
                <c:pt idx="1365">
                  <c:v>2.1670000000000001E-3</c:v>
                </c:pt>
                <c:pt idx="1366">
                  <c:v>2.1289999999999998E-3</c:v>
                </c:pt>
                <c:pt idx="1367">
                  <c:v>2.0929999999999998E-3</c:v>
                </c:pt>
                <c:pt idx="1368">
                  <c:v>2.0579999999999999E-3</c:v>
                </c:pt>
                <c:pt idx="1369">
                  <c:v>2.0240000000000002E-3</c:v>
                </c:pt>
                <c:pt idx="1370">
                  <c:v>1.9919999999999998E-3</c:v>
                </c:pt>
                <c:pt idx="1371">
                  <c:v>1.9610000000000001E-3</c:v>
                </c:pt>
                <c:pt idx="1372">
                  <c:v>1.931E-3</c:v>
                </c:pt>
                <c:pt idx="1373">
                  <c:v>1.903E-3</c:v>
                </c:pt>
                <c:pt idx="1374">
                  <c:v>1.8760000000000001E-3</c:v>
                </c:pt>
                <c:pt idx="1375">
                  <c:v>1.8500000000000001E-3</c:v>
                </c:pt>
                <c:pt idx="1376">
                  <c:v>1.8259999999999999E-3</c:v>
                </c:pt>
                <c:pt idx="1377">
                  <c:v>1.8029999999999999E-3</c:v>
                </c:pt>
                <c:pt idx="1378">
                  <c:v>1.7819999999999999E-3</c:v>
                </c:pt>
                <c:pt idx="1379">
                  <c:v>1.7619999999999999E-3</c:v>
                </c:pt>
                <c:pt idx="1380">
                  <c:v>1.743E-3</c:v>
                </c:pt>
                <c:pt idx="1381">
                  <c:v>1.7260000000000001E-3</c:v>
                </c:pt>
                <c:pt idx="1382">
                  <c:v>1.7099999999999999E-3</c:v>
                </c:pt>
                <c:pt idx="1383">
                  <c:v>1.696E-3</c:v>
                </c:pt>
                <c:pt idx="1384">
                  <c:v>1.683E-3</c:v>
                </c:pt>
                <c:pt idx="1385">
                  <c:v>1.671E-3</c:v>
                </c:pt>
                <c:pt idx="1386">
                  <c:v>1.6609999999999999E-3</c:v>
                </c:pt>
                <c:pt idx="1387">
                  <c:v>1.652E-3</c:v>
                </c:pt>
                <c:pt idx="1388">
                  <c:v>1.6440000000000001E-3</c:v>
                </c:pt>
                <c:pt idx="1389">
                  <c:v>1.6379999999999999E-3</c:v>
                </c:pt>
                <c:pt idx="1390">
                  <c:v>1.6329999999999999E-3</c:v>
                </c:pt>
                <c:pt idx="1391">
                  <c:v>1.6299999999999999E-3</c:v>
                </c:pt>
                <c:pt idx="1392">
                  <c:v>1.6280000000000001E-3</c:v>
                </c:pt>
                <c:pt idx="1393">
                  <c:v>1.627E-3</c:v>
                </c:pt>
                <c:pt idx="1394">
                  <c:v>1.6280000000000001E-3</c:v>
                </c:pt>
                <c:pt idx="1395">
                  <c:v>1.6299999999999999E-3</c:v>
                </c:pt>
                <c:pt idx="1396">
                  <c:v>1.6329999999999999E-3</c:v>
                </c:pt>
                <c:pt idx="1397">
                  <c:v>1.6379999999999999E-3</c:v>
                </c:pt>
                <c:pt idx="1398">
                  <c:v>1.6440000000000001E-3</c:v>
                </c:pt>
                <c:pt idx="1399">
                  <c:v>1.652E-3</c:v>
                </c:pt>
                <c:pt idx="1400">
                  <c:v>1.6609999999999999E-3</c:v>
                </c:pt>
                <c:pt idx="1401">
                  <c:v>1.671E-3</c:v>
                </c:pt>
                <c:pt idx="1402">
                  <c:v>1.683E-3</c:v>
                </c:pt>
                <c:pt idx="1403">
                  <c:v>1.696E-3</c:v>
                </c:pt>
                <c:pt idx="1404">
                  <c:v>1.7099999999999999E-3</c:v>
                </c:pt>
                <c:pt idx="1405">
                  <c:v>1.7260000000000001E-3</c:v>
                </c:pt>
                <c:pt idx="1406">
                  <c:v>1.7440000000000001E-3</c:v>
                </c:pt>
                <c:pt idx="1407">
                  <c:v>1.7619999999999999E-3</c:v>
                </c:pt>
                <c:pt idx="1408">
                  <c:v>1.7819999999999999E-3</c:v>
                </c:pt>
                <c:pt idx="1409">
                  <c:v>1.8029999999999999E-3</c:v>
                </c:pt>
                <c:pt idx="1410">
                  <c:v>1.8259999999999999E-3</c:v>
                </c:pt>
                <c:pt idx="1411">
                  <c:v>1.8500000000000001E-3</c:v>
                </c:pt>
                <c:pt idx="1412">
                  <c:v>1.8760000000000001E-3</c:v>
                </c:pt>
                <c:pt idx="1413">
                  <c:v>1.903E-3</c:v>
                </c:pt>
                <c:pt idx="1414">
                  <c:v>1.931E-3</c:v>
                </c:pt>
                <c:pt idx="1415">
                  <c:v>1.9610000000000001E-3</c:v>
                </c:pt>
                <c:pt idx="1416">
                  <c:v>1.9919999999999998E-3</c:v>
                </c:pt>
                <c:pt idx="1417">
                  <c:v>2.0240000000000002E-3</c:v>
                </c:pt>
                <c:pt idx="1418">
                  <c:v>2.0579999999999999E-3</c:v>
                </c:pt>
                <c:pt idx="1419">
                  <c:v>2.0929999999999998E-3</c:v>
                </c:pt>
                <c:pt idx="1420">
                  <c:v>2.1289999999999998E-3</c:v>
                </c:pt>
                <c:pt idx="1421">
                  <c:v>2.1670000000000001E-3</c:v>
                </c:pt>
                <c:pt idx="1422">
                  <c:v>2.2070000000000002E-3</c:v>
                </c:pt>
                <c:pt idx="1423">
                  <c:v>2.2469999999999999E-3</c:v>
                </c:pt>
                <c:pt idx="1424">
                  <c:v>2.2889999999999998E-3</c:v>
                </c:pt>
                <c:pt idx="1425">
                  <c:v>2.333E-3</c:v>
                </c:pt>
                <c:pt idx="1426">
                  <c:v>2.3779999999999999E-3</c:v>
                </c:pt>
                <c:pt idx="1427">
                  <c:v>2.4239999999999999E-3</c:v>
                </c:pt>
                <c:pt idx="1428">
                  <c:v>2.3779999999999999E-3</c:v>
                </c:pt>
                <c:pt idx="1429">
                  <c:v>2.333E-3</c:v>
                </c:pt>
                <c:pt idx="1430">
                  <c:v>2.2889999999999998E-3</c:v>
                </c:pt>
                <c:pt idx="1431">
                  <c:v>2.2469999999999999E-3</c:v>
                </c:pt>
                <c:pt idx="1432">
                  <c:v>2.2070000000000002E-3</c:v>
                </c:pt>
                <c:pt idx="1433">
                  <c:v>2.1670000000000001E-3</c:v>
                </c:pt>
                <c:pt idx="1434">
                  <c:v>2.1289999999999998E-3</c:v>
                </c:pt>
                <c:pt idx="1435">
                  <c:v>2.0929999999999998E-3</c:v>
                </c:pt>
                <c:pt idx="1436">
                  <c:v>2.0579999999999999E-3</c:v>
                </c:pt>
                <c:pt idx="1437">
                  <c:v>2.0240000000000002E-3</c:v>
                </c:pt>
                <c:pt idx="1438">
                  <c:v>1.9919999999999998E-3</c:v>
                </c:pt>
                <c:pt idx="1439">
                  <c:v>1.9610000000000001E-3</c:v>
                </c:pt>
                <c:pt idx="1440">
                  <c:v>1.931E-3</c:v>
                </c:pt>
                <c:pt idx="1441">
                  <c:v>1.903E-3</c:v>
                </c:pt>
                <c:pt idx="1442">
                  <c:v>1.8760000000000001E-3</c:v>
                </c:pt>
                <c:pt idx="1443">
                  <c:v>1.8500000000000001E-3</c:v>
                </c:pt>
                <c:pt idx="1444">
                  <c:v>1.8259999999999999E-3</c:v>
                </c:pt>
                <c:pt idx="1445">
                  <c:v>1.8029999999999999E-3</c:v>
                </c:pt>
                <c:pt idx="1446">
                  <c:v>1.7819999999999999E-3</c:v>
                </c:pt>
                <c:pt idx="1447">
                  <c:v>1.7619999999999999E-3</c:v>
                </c:pt>
                <c:pt idx="1448">
                  <c:v>1.7440000000000001E-3</c:v>
                </c:pt>
                <c:pt idx="1449">
                  <c:v>1.7260000000000001E-3</c:v>
                </c:pt>
                <c:pt idx="1450">
                  <c:v>1.7099999999999999E-3</c:v>
                </c:pt>
                <c:pt idx="1451">
                  <c:v>1.696E-3</c:v>
                </c:pt>
                <c:pt idx="1452">
                  <c:v>1.683E-3</c:v>
                </c:pt>
                <c:pt idx="1453">
                  <c:v>1.671E-3</c:v>
                </c:pt>
                <c:pt idx="1454">
                  <c:v>1.6609999999999999E-3</c:v>
                </c:pt>
                <c:pt idx="1455">
                  <c:v>1.652E-3</c:v>
                </c:pt>
                <c:pt idx="1456">
                  <c:v>1.6440000000000001E-3</c:v>
                </c:pt>
                <c:pt idx="1457">
                  <c:v>1.6379999999999999E-3</c:v>
                </c:pt>
                <c:pt idx="1458">
                  <c:v>1.6329999999999999E-3</c:v>
                </c:pt>
                <c:pt idx="1459">
                  <c:v>1.6299999999999999E-3</c:v>
                </c:pt>
                <c:pt idx="1460">
                  <c:v>1.6280000000000001E-3</c:v>
                </c:pt>
                <c:pt idx="1461">
                  <c:v>1.627E-3</c:v>
                </c:pt>
                <c:pt idx="1462">
                  <c:v>1.6280000000000001E-3</c:v>
                </c:pt>
                <c:pt idx="1463">
                  <c:v>1.6299999999999999E-3</c:v>
                </c:pt>
                <c:pt idx="1464">
                  <c:v>1.6329999999999999E-3</c:v>
                </c:pt>
                <c:pt idx="1465">
                  <c:v>1.6379999999999999E-3</c:v>
                </c:pt>
                <c:pt idx="1466">
                  <c:v>1.6440000000000001E-3</c:v>
                </c:pt>
                <c:pt idx="1467">
                  <c:v>1.652E-3</c:v>
                </c:pt>
                <c:pt idx="1468">
                  <c:v>1.6609999999999999E-3</c:v>
                </c:pt>
                <c:pt idx="1469">
                  <c:v>1.671E-3</c:v>
                </c:pt>
                <c:pt idx="1470">
                  <c:v>1.683E-3</c:v>
                </c:pt>
                <c:pt idx="1471">
                  <c:v>1.696E-3</c:v>
                </c:pt>
                <c:pt idx="1472">
                  <c:v>1.7099999999999999E-3</c:v>
                </c:pt>
                <c:pt idx="1473">
                  <c:v>1.7260000000000001E-3</c:v>
                </c:pt>
                <c:pt idx="1474">
                  <c:v>1.7440000000000001E-3</c:v>
                </c:pt>
                <c:pt idx="1475">
                  <c:v>1.7619999999999999E-3</c:v>
                </c:pt>
                <c:pt idx="1476">
                  <c:v>1.7819999999999999E-3</c:v>
                </c:pt>
                <c:pt idx="1477">
                  <c:v>1.8029999999999999E-3</c:v>
                </c:pt>
                <c:pt idx="1478">
                  <c:v>1.8259999999999999E-3</c:v>
                </c:pt>
                <c:pt idx="1479">
                  <c:v>1.8500000000000001E-3</c:v>
                </c:pt>
                <c:pt idx="1480">
                  <c:v>1.8760000000000001E-3</c:v>
                </c:pt>
                <c:pt idx="1481">
                  <c:v>1.903E-3</c:v>
                </c:pt>
                <c:pt idx="1482">
                  <c:v>1.931E-3</c:v>
                </c:pt>
                <c:pt idx="1483">
                  <c:v>1.9610000000000001E-3</c:v>
                </c:pt>
                <c:pt idx="1484">
                  <c:v>1.9919999999999998E-3</c:v>
                </c:pt>
                <c:pt idx="1485">
                  <c:v>2.0240000000000002E-3</c:v>
                </c:pt>
                <c:pt idx="1486">
                  <c:v>2.0579999999999999E-3</c:v>
                </c:pt>
                <c:pt idx="1487">
                  <c:v>2.0929999999999998E-3</c:v>
                </c:pt>
                <c:pt idx="1488">
                  <c:v>2.1299999999999999E-3</c:v>
                </c:pt>
                <c:pt idx="1489">
                  <c:v>2.1670000000000001E-3</c:v>
                </c:pt>
                <c:pt idx="1490">
                  <c:v>2.2070000000000002E-3</c:v>
                </c:pt>
                <c:pt idx="1491">
                  <c:v>2.2469999999999999E-3</c:v>
                </c:pt>
                <c:pt idx="1492">
                  <c:v>2.2889999999999998E-3</c:v>
                </c:pt>
                <c:pt idx="1493">
                  <c:v>2.333E-3</c:v>
                </c:pt>
                <c:pt idx="1494">
                  <c:v>2.3779999999999999E-3</c:v>
                </c:pt>
                <c:pt idx="1495">
                  <c:v>2.4239999999999999E-3</c:v>
                </c:pt>
                <c:pt idx="1496">
                  <c:v>2.3779999999999999E-3</c:v>
                </c:pt>
                <c:pt idx="1497">
                  <c:v>2.333E-3</c:v>
                </c:pt>
                <c:pt idx="1498">
                  <c:v>2.2889999999999998E-3</c:v>
                </c:pt>
                <c:pt idx="1499">
                  <c:v>2.2469999999999999E-3</c:v>
                </c:pt>
                <c:pt idx="1500">
                  <c:v>2.2070000000000002E-3</c:v>
                </c:pt>
                <c:pt idx="1501">
                  <c:v>2.1670000000000001E-3</c:v>
                </c:pt>
                <c:pt idx="1502">
                  <c:v>2.1289999999999998E-3</c:v>
                </c:pt>
                <c:pt idx="1503">
                  <c:v>2.0929999999999998E-3</c:v>
                </c:pt>
                <c:pt idx="1504">
                  <c:v>2.0579999999999999E-3</c:v>
                </c:pt>
                <c:pt idx="1505">
                  <c:v>2.0240000000000002E-3</c:v>
                </c:pt>
                <c:pt idx="1506">
                  <c:v>1.9919999999999998E-3</c:v>
                </c:pt>
                <c:pt idx="1507">
                  <c:v>1.9610000000000001E-3</c:v>
                </c:pt>
                <c:pt idx="1508">
                  <c:v>1.931E-3</c:v>
                </c:pt>
                <c:pt idx="1509">
                  <c:v>1.903E-3</c:v>
                </c:pt>
                <c:pt idx="1510">
                  <c:v>1.8760000000000001E-3</c:v>
                </c:pt>
                <c:pt idx="1511">
                  <c:v>1.8500000000000001E-3</c:v>
                </c:pt>
                <c:pt idx="1512">
                  <c:v>1.8259999999999999E-3</c:v>
                </c:pt>
                <c:pt idx="1513">
                  <c:v>1.8029999999999999E-3</c:v>
                </c:pt>
                <c:pt idx="1514">
                  <c:v>1.7819999999999999E-3</c:v>
                </c:pt>
                <c:pt idx="1515">
                  <c:v>1.7619999999999999E-3</c:v>
                </c:pt>
                <c:pt idx="1516">
                  <c:v>1.743E-3</c:v>
                </c:pt>
                <c:pt idx="1517">
                  <c:v>1.7260000000000001E-3</c:v>
                </c:pt>
                <c:pt idx="1518">
                  <c:v>1.7099999999999999E-3</c:v>
                </c:pt>
                <c:pt idx="1519">
                  <c:v>1.696E-3</c:v>
                </c:pt>
                <c:pt idx="1520">
                  <c:v>1.683E-3</c:v>
                </c:pt>
                <c:pt idx="1521">
                  <c:v>1.671E-3</c:v>
                </c:pt>
                <c:pt idx="1522">
                  <c:v>1.6609999999999999E-3</c:v>
                </c:pt>
                <c:pt idx="1523">
                  <c:v>1.652E-3</c:v>
                </c:pt>
                <c:pt idx="1524">
                  <c:v>1.6440000000000001E-3</c:v>
                </c:pt>
                <c:pt idx="1525">
                  <c:v>1.6379999999999999E-3</c:v>
                </c:pt>
                <c:pt idx="1526">
                  <c:v>1.6329999999999999E-3</c:v>
                </c:pt>
                <c:pt idx="1527">
                  <c:v>1.6299999999999999E-3</c:v>
                </c:pt>
                <c:pt idx="1528">
                  <c:v>1.6280000000000001E-3</c:v>
                </c:pt>
                <c:pt idx="1529">
                  <c:v>1.627E-3</c:v>
                </c:pt>
                <c:pt idx="1530">
                  <c:v>1.6280000000000001E-3</c:v>
                </c:pt>
                <c:pt idx="1531">
                  <c:v>1.6299999999999999E-3</c:v>
                </c:pt>
                <c:pt idx="1532">
                  <c:v>1.6329999999999999E-3</c:v>
                </c:pt>
                <c:pt idx="1533">
                  <c:v>1.6379999999999999E-3</c:v>
                </c:pt>
                <c:pt idx="1534">
                  <c:v>1.6440000000000001E-3</c:v>
                </c:pt>
                <c:pt idx="1535">
                  <c:v>1.652E-3</c:v>
                </c:pt>
                <c:pt idx="1536">
                  <c:v>1.6609999999999999E-3</c:v>
                </c:pt>
                <c:pt idx="1537">
                  <c:v>1.671E-3</c:v>
                </c:pt>
                <c:pt idx="1538">
                  <c:v>1.683E-3</c:v>
                </c:pt>
                <c:pt idx="1539">
                  <c:v>1.696E-3</c:v>
                </c:pt>
                <c:pt idx="1540">
                  <c:v>1.7099999999999999E-3</c:v>
                </c:pt>
                <c:pt idx="1541">
                  <c:v>1.7260000000000001E-3</c:v>
                </c:pt>
                <c:pt idx="1542">
                  <c:v>1.7440000000000001E-3</c:v>
                </c:pt>
                <c:pt idx="1543">
                  <c:v>1.7619999999999999E-3</c:v>
                </c:pt>
                <c:pt idx="1544">
                  <c:v>1.7819999999999999E-3</c:v>
                </c:pt>
                <c:pt idx="1545">
                  <c:v>1.8029999999999999E-3</c:v>
                </c:pt>
                <c:pt idx="1546">
                  <c:v>1.8259999999999999E-3</c:v>
                </c:pt>
                <c:pt idx="1547">
                  <c:v>1.8500000000000001E-3</c:v>
                </c:pt>
                <c:pt idx="1548">
                  <c:v>1.8760000000000001E-3</c:v>
                </c:pt>
                <c:pt idx="1549">
                  <c:v>1.903E-3</c:v>
                </c:pt>
                <c:pt idx="1550">
                  <c:v>1.931E-3</c:v>
                </c:pt>
                <c:pt idx="1551">
                  <c:v>1.9610000000000001E-3</c:v>
                </c:pt>
                <c:pt idx="1552">
                  <c:v>1.9919999999999998E-3</c:v>
                </c:pt>
                <c:pt idx="1553">
                  <c:v>2.0240000000000002E-3</c:v>
                </c:pt>
                <c:pt idx="1554">
                  <c:v>2.0579999999999999E-3</c:v>
                </c:pt>
                <c:pt idx="1555">
                  <c:v>2.0929999999999998E-3</c:v>
                </c:pt>
                <c:pt idx="1556">
                  <c:v>2.1289999999999998E-3</c:v>
                </c:pt>
                <c:pt idx="1557">
                  <c:v>2.1670000000000001E-3</c:v>
                </c:pt>
                <c:pt idx="1558">
                  <c:v>2.2070000000000002E-3</c:v>
                </c:pt>
                <c:pt idx="1559">
                  <c:v>2.2469999999999999E-3</c:v>
                </c:pt>
                <c:pt idx="1560">
                  <c:v>2.2889999999999998E-3</c:v>
                </c:pt>
                <c:pt idx="1561">
                  <c:v>2.333E-3</c:v>
                </c:pt>
                <c:pt idx="1562">
                  <c:v>2.3779999999999999E-3</c:v>
                </c:pt>
                <c:pt idx="1563">
                  <c:v>2.4239999999999999E-3</c:v>
                </c:pt>
                <c:pt idx="1564">
                  <c:v>2.3779999999999999E-3</c:v>
                </c:pt>
                <c:pt idx="1565">
                  <c:v>2.333E-3</c:v>
                </c:pt>
                <c:pt idx="1566">
                  <c:v>2.2889999999999998E-3</c:v>
                </c:pt>
                <c:pt idx="1567">
                  <c:v>2.2469999999999999E-3</c:v>
                </c:pt>
                <c:pt idx="1568">
                  <c:v>2.2070000000000002E-3</c:v>
                </c:pt>
                <c:pt idx="1569">
                  <c:v>2.1670000000000001E-3</c:v>
                </c:pt>
                <c:pt idx="1570">
                  <c:v>2.1289999999999998E-3</c:v>
                </c:pt>
                <c:pt idx="1571">
                  <c:v>2.0929999999999998E-3</c:v>
                </c:pt>
                <c:pt idx="1572">
                  <c:v>2.0579999999999999E-3</c:v>
                </c:pt>
                <c:pt idx="1573">
                  <c:v>2.0240000000000002E-3</c:v>
                </c:pt>
                <c:pt idx="1574">
                  <c:v>1.9919999999999998E-3</c:v>
                </c:pt>
                <c:pt idx="1575">
                  <c:v>1.9610000000000001E-3</c:v>
                </c:pt>
                <c:pt idx="1576">
                  <c:v>1.931E-3</c:v>
                </c:pt>
                <c:pt idx="1577">
                  <c:v>1.903E-3</c:v>
                </c:pt>
                <c:pt idx="1578">
                  <c:v>1.8760000000000001E-3</c:v>
                </c:pt>
                <c:pt idx="1579">
                  <c:v>1.8500000000000001E-3</c:v>
                </c:pt>
                <c:pt idx="1580">
                  <c:v>1.8259999999999999E-3</c:v>
                </c:pt>
                <c:pt idx="1581">
                  <c:v>1.8029999999999999E-3</c:v>
                </c:pt>
                <c:pt idx="1582">
                  <c:v>1.7819999999999999E-3</c:v>
                </c:pt>
                <c:pt idx="1583">
                  <c:v>1.7619999999999999E-3</c:v>
                </c:pt>
                <c:pt idx="1584">
                  <c:v>1.743E-3</c:v>
                </c:pt>
                <c:pt idx="1585">
                  <c:v>1.7260000000000001E-3</c:v>
                </c:pt>
                <c:pt idx="1586">
                  <c:v>1.7099999999999999E-3</c:v>
                </c:pt>
                <c:pt idx="1587">
                  <c:v>1.696E-3</c:v>
                </c:pt>
                <c:pt idx="1588">
                  <c:v>1.683E-3</c:v>
                </c:pt>
                <c:pt idx="1589">
                  <c:v>1.671E-3</c:v>
                </c:pt>
                <c:pt idx="1590">
                  <c:v>1.6609999999999999E-3</c:v>
                </c:pt>
                <c:pt idx="1591">
                  <c:v>1.652E-3</c:v>
                </c:pt>
                <c:pt idx="1592">
                  <c:v>1.6440000000000001E-3</c:v>
                </c:pt>
                <c:pt idx="1593">
                  <c:v>1.6379999999999999E-3</c:v>
                </c:pt>
                <c:pt idx="1594">
                  <c:v>1.6329999999999999E-3</c:v>
                </c:pt>
                <c:pt idx="1595">
                  <c:v>1.6299999999999999E-3</c:v>
                </c:pt>
                <c:pt idx="1596">
                  <c:v>1.6280000000000001E-3</c:v>
                </c:pt>
                <c:pt idx="1597">
                  <c:v>1.627E-3</c:v>
                </c:pt>
                <c:pt idx="1598">
                  <c:v>1.6280000000000001E-3</c:v>
                </c:pt>
                <c:pt idx="1599">
                  <c:v>1.6299999999999999E-3</c:v>
                </c:pt>
                <c:pt idx="1600">
                  <c:v>1.6329999999999999E-3</c:v>
                </c:pt>
                <c:pt idx="1601">
                  <c:v>1.6379999999999999E-3</c:v>
                </c:pt>
                <c:pt idx="1602">
                  <c:v>1.6440000000000001E-3</c:v>
                </c:pt>
                <c:pt idx="1603">
                  <c:v>1.652E-3</c:v>
                </c:pt>
                <c:pt idx="1604">
                  <c:v>1.6609999999999999E-3</c:v>
                </c:pt>
                <c:pt idx="1605">
                  <c:v>1.671E-3</c:v>
                </c:pt>
                <c:pt idx="1606">
                  <c:v>1.683E-3</c:v>
                </c:pt>
                <c:pt idx="1607">
                  <c:v>1.696E-3</c:v>
                </c:pt>
                <c:pt idx="1608">
                  <c:v>1.7099999999999999E-3</c:v>
                </c:pt>
                <c:pt idx="1609">
                  <c:v>1.7260000000000001E-3</c:v>
                </c:pt>
                <c:pt idx="1610">
                  <c:v>1.743E-3</c:v>
                </c:pt>
                <c:pt idx="1611">
                  <c:v>1.7619999999999999E-3</c:v>
                </c:pt>
                <c:pt idx="1612">
                  <c:v>1.7819999999999999E-3</c:v>
                </c:pt>
                <c:pt idx="1613">
                  <c:v>1.804E-3</c:v>
                </c:pt>
                <c:pt idx="1614">
                  <c:v>1.8259999999999999E-3</c:v>
                </c:pt>
                <c:pt idx="1615">
                  <c:v>1.8500000000000001E-3</c:v>
                </c:pt>
                <c:pt idx="1616">
                  <c:v>1.8760000000000001E-3</c:v>
                </c:pt>
                <c:pt idx="1617">
                  <c:v>1.903E-3</c:v>
                </c:pt>
                <c:pt idx="1618">
                  <c:v>1.931E-3</c:v>
                </c:pt>
                <c:pt idx="1619">
                  <c:v>1.9610000000000001E-3</c:v>
                </c:pt>
                <c:pt idx="1620">
                  <c:v>1.9919999999999998E-3</c:v>
                </c:pt>
                <c:pt idx="1621">
                  <c:v>2.0240000000000002E-3</c:v>
                </c:pt>
                <c:pt idx="1622">
                  <c:v>2.0579999999999999E-3</c:v>
                </c:pt>
                <c:pt idx="1623">
                  <c:v>2.0929999999999998E-3</c:v>
                </c:pt>
                <c:pt idx="1624">
                  <c:v>2.1289999999999998E-3</c:v>
                </c:pt>
                <c:pt idx="1625">
                  <c:v>2.1670000000000001E-3</c:v>
                </c:pt>
                <c:pt idx="1626">
                  <c:v>2.2070000000000002E-3</c:v>
                </c:pt>
                <c:pt idx="1627">
                  <c:v>2.2469999999999999E-3</c:v>
                </c:pt>
                <c:pt idx="1628">
                  <c:v>2.2889999999999998E-3</c:v>
                </c:pt>
                <c:pt idx="1629">
                  <c:v>2.333E-3</c:v>
                </c:pt>
                <c:pt idx="1630">
                  <c:v>2.3779999999999999E-3</c:v>
                </c:pt>
                <c:pt idx="1631">
                  <c:v>2.4239999999999999E-3</c:v>
                </c:pt>
                <c:pt idx="1632">
                  <c:v>2.3779999999999999E-3</c:v>
                </c:pt>
                <c:pt idx="1633">
                  <c:v>2.333E-3</c:v>
                </c:pt>
                <c:pt idx="1634">
                  <c:v>2.2889999999999998E-3</c:v>
                </c:pt>
                <c:pt idx="1635">
                  <c:v>2.2469999999999999E-3</c:v>
                </c:pt>
                <c:pt idx="1636">
                  <c:v>2.2070000000000002E-3</c:v>
                </c:pt>
                <c:pt idx="1637">
                  <c:v>2.1670000000000001E-3</c:v>
                </c:pt>
                <c:pt idx="1638">
                  <c:v>2.1289999999999998E-3</c:v>
                </c:pt>
                <c:pt idx="1639">
                  <c:v>2.0929999999999998E-3</c:v>
                </c:pt>
                <c:pt idx="1640">
                  <c:v>2.0579999999999999E-3</c:v>
                </c:pt>
                <c:pt idx="1641">
                  <c:v>2.0240000000000002E-3</c:v>
                </c:pt>
                <c:pt idx="1642">
                  <c:v>1.9919999999999998E-3</c:v>
                </c:pt>
                <c:pt idx="1643">
                  <c:v>1.9610000000000001E-3</c:v>
                </c:pt>
                <c:pt idx="1644">
                  <c:v>1.931E-3</c:v>
                </c:pt>
                <c:pt idx="1645">
                  <c:v>1.903E-3</c:v>
                </c:pt>
                <c:pt idx="1646">
                  <c:v>1.8760000000000001E-3</c:v>
                </c:pt>
                <c:pt idx="1647">
                  <c:v>1.8500000000000001E-3</c:v>
                </c:pt>
                <c:pt idx="1648">
                  <c:v>1.8259999999999999E-3</c:v>
                </c:pt>
                <c:pt idx="1649">
                  <c:v>1.8029999999999999E-3</c:v>
                </c:pt>
                <c:pt idx="1650">
                  <c:v>1.7819999999999999E-3</c:v>
                </c:pt>
                <c:pt idx="1651">
                  <c:v>1.7619999999999999E-3</c:v>
                </c:pt>
                <c:pt idx="1652">
                  <c:v>1.743E-3</c:v>
                </c:pt>
                <c:pt idx="1653">
                  <c:v>1.7260000000000001E-3</c:v>
                </c:pt>
                <c:pt idx="1654">
                  <c:v>1.7099999999999999E-3</c:v>
                </c:pt>
                <c:pt idx="1655">
                  <c:v>1.696E-3</c:v>
                </c:pt>
                <c:pt idx="1656">
                  <c:v>1.683E-3</c:v>
                </c:pt>
                <c:pt idx="1657">
                  <c:v>1.671E-3</c:v>
                </c:pt>
                <c:pt idx="1658">
                  <c:v>1.6609999999999999E-3</c:v>
                </c:pt>
                <c:pt idx="1659">
                  <c:v>1.652E-3</c:v>
                </c:pt>
                <c:pt idx="1660">
                  <c:v>1.6440000000000001E-3</c:v>
                </c:pt>
                <c:pt idx="1661">
                  <c:v>1.6379999999999999E-3</c:v>
                </c:pt>
                <c:pt idx="1662">
                  <c:v>1.6329999999999999E-3</c:v>
                </c:pt>
                <c:pt idx="1663">
                  <c:v>1.6299999999999999E-3</c:v>
                </c:pt>
                <c:pt idx="1664">
                  <c:v>1.6280000000000001E-3</c:v>
                </c:pt>
                <c:pt idx="1665">
                  <c:v>1.627E-3</c:v>
                </c:pt>
                <c:pt idx="1666">
                  <c:v>1.6280000000000001E-3</c:v>
                </c:pt>
                <c:pt idx="1667">
                  <c:v>1.6299999999999999E-3</c:v>
                </c:pt>
                <c:pt idx="1668">
                  <c:v>1.6329999999999999E-3</c:v>
                </c:pt>
                <c:pt idx="1669">
                  <c:v>1.6379999999999999E-3</c:v>
                </c:pt>
                <c:pt idx="1670">
                  <c:v>1.6440000000000001E-3</c:v>
                </c:pt>
                <c:pt idx="1671">
                  <c:v>1.652E-3</c:v>
                </c:pt>
                <c:pt idx="1672">
                  <c:v>1.6609999999999999E-3</c:v>
                </c:pt>
                <c:pt idx="1673">
                  <c:v>1.671E-3</c:v>
                </c:pt>
                <c:pt idx="1674">
                  <c:v>1.683E-3</c:v>
                </c:pt>
                <c:pt idx="1675">
                  <c:v>1.696E-3</c:v>
                </c:pt>
                <c:pt idx="1676">
                  <c:v>1.7099999999999999E-3</c:v>
                </c:pt>
                <c:pt idx="1677">
                  <c:v>1.7260000000000001E-3</c:v>
                </c:pt>
                <c:pt idx="1678">
                  <c:v>1.743E-3</c:v>
                </c:pt>
                <c:pt idx="1679">
                  <c:v>1.7619999999999999E-3</c:v>
                </c:pt>
                <c:pt idx="1680">
                  <c:v>1.7819999999999999E-3</c:v>
                </c:pt>
                <c:pt idx="1681">
                  <c:v>1.8029999999999999E-3</c:v>
                </c:pt>
                <c:pt idx="1682">
                  <c:v>1.8259999999999999E-3</c:v>
                </c:pt>
                <c:pt idx="1683">
                  <c:v>1.8500000000000001E-3</c:v>
                </c:pt>
                <c:pt idx="1684">
                  <c:v>1.8760000000000001E-3</c:v>
                </c:pt>
                <c:pt idx="1685">
                  <c:v>1.903E-3</c:v>
                </c:pt>
                <c:pt idx="1686">
                  <c:v>1.931E-3</c:v>
                </c:pt>
                <c:pt idx="1687">
                  <c:v>1.9610000000000001E-3</c:v>
                </c:pt>
                <c:pt idx="1688">
                  <c:v>1.9919999999999998E-3</c:v>
                </c:pt>
                <c:pt idx="1689">
                  <c:v>2.0240000000000002E-3</c:v>
                </c:pt>
                <c:pt idx="1690">
                  <c:v>2.0579999999999999E-3</c:v>
                </c:pt>
                <c:pt idx="1691">
                  <c:v>2.0929999999999998E-3</c:v>
                </c:pt>
                <c:pt idx="1692">
                  <c:v>2.1289999999999998E-3</c:v>
                </c:pt>
                <c:pt idx="1693">
                  <c:v>2.1670000000000001E-3</c:v>
                </c:pt>
                <c:pt idx="1694">
                  <c:v>2.2070000000000002E-3</c:v>
                </c:pt>
                <c:pt idx="1695">
                  <c:v>2.2469999999999999E-3</c:v>
                </c:pt>
                <c:pt idx="1696">
                  <c:v>2.2889999999999998E-3</c:v>
                </c:pt>
                <c:pt idx="1697">
                  <c:v>2.333E-3</c:v>
                </c:pt>
                <c:pt idx="1698">
                  <c:v>2.3779999999999999E-3</c:v>
                </c:pt>
                <c:pt idx="1699">
                  <c:v>2.4239999999999999E-3</c:v>
                </c:pt>
                <c:pt idx="1700">
                  <c:v>2.3779999999999999E-3</c:v>
                </c:pt>
                <c:pt idx="1701">
                  <c:v>2.333E-3</c:v>
                </c:pt>
                <c:pt idx="1702">
                  <c:v>2.2889999999999998E-3</c:v>
                </c:pt>
                <c:pt idx="1703">
                  <c:v>2.2469999999999999E-3</c:v>
                </c:pt>
                <c:pt idx="1704">
                  <c:v>2.2070000000000002E-3</c:v>
                </c:pt>
                <c:pt idx="1705">
                  <c:v>2.1670000000000001E-3</c:v>
                </c:pt>
                <c:pt idx="1706">
                  <c:v>2.1289999999999998E-3</c:v>
                </c:pt>
                <c:pt idx="1707">
                  <c:v>2.0929999999999998E-3</c:v>
                </c:pt>
                <c:pt idx="1708">
                  <c:v>2.0579999999999999E-3</c:v>
                </c:pt>
                <c:pt idx="1709">
                  <c:v>2.0240000000000002E-3</c:v>
                </c:pt>
                <c:pt idx="1710">
                  <c:v>1.9919999999999998E-3</c:v>
                </c:pt>
                <c:pt idx="1711">
                  <c:v>1.9610000000000001E-3</c:v>
                </c:pt>
                <c:pt idx="1712">
                  <c:v>1.931E-3</c:v>
                </c:pt>
                <c:pt idx="1713">
                  <c:v>1.903E-3</c:v>
                </c:pt>
                <c:pt idx="1714">
                  <c:v>1.8760000000000001E-3</c:v>
                </c:pt>
                <c:pt idx="1715">
                  <c:v>1.8500000000000001E-3</c:v>
                </c:pt>
                <c:pt idx="1716">
                  <c:v>1.8259999999999999E-3</c:v>
                </c:pt>
                <c:pt idx="1717">
                  <c:v>1.804E-3</c:v>
                </c:pt>
                <c:pt idx="1718">
                  <c:v>1.7819999999999999E-3</c:v>
                </c:pt>
                <c:pt idx="1719">
                  <c:v>1.7619999999999999E-3</c:v>
                </c:pt>
                <c:pt idx="1720">
                  <c:v>1.743E-3</c:v>
                </c:pt>
                <c:pt idx="1721">
                  <c:v>1.7260000000000001E-3</c:v>
                </c:pt>
                <c:pt idx="1722">
                  <c:v>1.7099999999999999E-3</c:v>
                </c:pt>
                <c:pt idx="1723">
                  <c:v>1.696E-3</c:v>
                </c:pt>
                <c:pt idx="1724">
                  <c:v>1.683E-3</c:v>
                </c:pt>
                <c:pt idx="1725">
                  <c:v>1.671E-3</c:v>
                </c:pt>
                <c:pt idx="1726">
                  <c:v>1.6609999999999999E-3</c:v>
                </c:pt>
                <c:pt idx="1727">
                  <c:v>1.652E-3</c:v>
                </c:pt>
                <c:pt idx="1728">
                  <c:v>1.6440000000000001E-3</c:v>
                </c:pt>
                <c:pt idx="1729">
                  <c:v>1.6379999999999999E-3</c:v>
                </c:pt>
                <c:pt idx="1730">
                  <c:v>1.6329999999999999E-3</c:v>
                </c:pt>
                <c:pt idx="1731">
                  <c:v>1.6299999999999999E-3</c:v>
                </c:pt>
                <c:pt idx="1732">
                  <c:v>1.6280000000000001E-3</c:v>
                </c:pt>
                <c:pt idx="1733">
                  <c:v>1.627E-3</c:v>
                </c:pt>
                <c:pt idx="1734">
                  <c:v>1.6280000000000001E-3</c:v>
                </c:pt>
                <c:pt idx="1735">
                  <c:v>1.6299999999999999E-3</c:v>
                </c:pt>
                <c:pt idx="1736">
                  <c:v>1.6329999999999999E-3</c:v>
                </c:pt>
                <c:pt idx="1737">
                  <c:v>1.6379999999999999E-3</c:v>
                </c:pt>
                <c:pt idx="1738">
                  <c:v>1.6440000000000001E-3</c:v>
                </c:pt>
                <c:pt idx="1739">
                  <c:v>1.652E-3</c:v>
                </c:pt>
                <c:pt idx="1740">
                  <c:v>1.6609999999999999E-3</c:v>
                </c:pt>
                <c:pt idx="1741">
                  <c:v>1.671E-3</c:v>
                </c:pt>
                <c:pt idx="1742">
                  <c:v>1.683E-3</c:v>
                </c:pt>
                <c:pt idx="1743">
                  <c:v>1.696E-3</c:v>
                </c:pt>
                <c:pt idx="1744">
                  <c:v>1.7099999999999999E-3</c:v>
                </c:pt>
                <c:pt idx="1745">
                  <c:v>1.7260000000000001E-3</c:v>
                </c:pt>
                <c:pt idx="1746">
                  <c:v>1.743E-3</c:v>
                </c:pt>
                <c:pt idx="1747">
                  <c:v>1.7619999999999999E-3</c:v>
                </c:pt>
                <c:pt idx="1748">
                  <c:v>1.7819999999999999E-3</c:v>
                </c:pt>
                <c:pt idx="1749">
                  <c:v>1.8029999999999999E-3</c:v>
                </c:pt>
                <c:pt idx="1750">
                  <c:v>1.8259999999999999E-3</c:v>
                </c:pt>
                <c:pt idx="1751">
                  <c:v>1.8500000000000001E-3</c:v>
                </c:pt>
                <c:pt idx="1752">
                  <c:v>1.8760000000000001E-3</c:v>
                </c:pt>
                <c:pt idx="1753">
                  <c:v>1.903E-3</c:v>
                </c:pt>
                <c:pt idx="1754">
                  <c:v>1.931E-3</c:v>
                </c:pt>
                <c:pt idx="1755">
                  <c:v>1.9610000000000001E-3</c:v>
                </c:pt>
                <c:pt idx="1756">
                  <c:v>1.9919999999999998E-3</c:v>
                </c:pt>
                <c:pt idx="1757">
                  <c:v>2.0240000000000002E-3</c:v>
                </c:pt>
                <c:pt idx="1758">
                  <c:v>2.0579999999999999E-3</c:v>
                </c:pt>
                <c:pt idx="1759">
                  <c:v>2.0929999999999998E-3</c:v>
                </c:pt>
                <c:pt idx="1760">
                  <c:v>2.1289999999999998E-3</c:v>
                </c:pt>
                <c:pt idx="1761">
                  <c:v>2.1670000000000001E-3</c:v>
                </c:pt>
                <c:pt idx="1762">
                  <c:v>2.2070000000000002E-3</c:v>
                </c:pt>
                <c:pt idx="1763">
                  <c:v>2.2469999999999999E-3</c:v>
                </c:pt>
                <c:pt idx="1764">
                  <c:v>2.2889999999999998E-3</c:v>
                </c:pt>
                <c:pt idx="1765">
                  <c:v>2.333E-3</c:v>
                </c:pt>
                <c:pt idx="1766">
                  <c:v>2.3779999999999999E-3</c:v>
                </c:pt>
                <c:pt idx="1767">
                  <c:v>2.4239999999999999E-3</c:v>
                </c:pt>
                <c:pt idx="1768">
                  <c:v>2.3809999999999999E-3</c:v>
                </c:pt>
                <c:pt idx="1769">
                  <c:v>2.3400000000000001E-3</c:v>
                </c:pt>
                <c:pt idx="1770">
                  <c:v>2.3E-3</c:v>
                </c:pt>
                <c:pt idx="1771">
                  <c:v>2.261E-3</c:v>
                </c:pt>
                <c:pt idx="1772">
                  <c:v>2.2239999999999998E-3</c:v>
                </c:pt>
                <c:pt idx="1773">
                  <c:v>2.1879999999999998E-3</c:v>
                </c:pt>
                <c:pt idx="1774">
                  <c:v>2.1540000000000001E-3</c:v>
                </c:pt>
                <c:pt idx="1775">
                  <c:v>2.1210000000000001E-3</c:v>
                </c:pt>
                <c:pt idx="1776">
                  <c:v>2.0890000000000001E-3</c:v>
                </c:pt>
                <c:pt idx="1777">
                  <c:v>2.0579999999999999E-3</c:v>
                </c:pt>
                <c:pt idx="1778">
                  <c:v>2.0300000000000001E-3</c:v>
                </c:pt>
                <c:pt idx="1779">
                  <c:v>2.0019999999999999E-3</c:v>
                </c:pt>
                <c:pt idx="1780">
                  <c:v>1.9759999999999999E-3</c:v>
                </c:pt>
                <c:pt idx="1781">
                  <c:v>1.951E-3</c:v>
                </c:pt>
                <c:pt idx="1782">
                  <c:v>1.928E-3</c:v>
                </c:pt>
                <c:pt idx="1783">
                  <c:v>1.905E-3</c:v>
                </c:pt>
                <c:pt idx="1784">
                  <c:v>1.885E-3</c:v>
                </c:pt>
                <c:pt idx="1785">
                  <c:v>1.8649999999999999E-3</c:v>
                </c:pt>
                <c:pt idx="1786">
                  <c:v>1.848E-3</c:v>
                </c:pt>
                <c:pt idx="1787">
                  <c:v>1.8309999999999999E-3</c:v>
                </c:pt>
                <c:pt idx="1788">
                  <c:v>1.8159999999999999E-3</c:v>
                </c:pt>
                <c:pt idx="1789">
                  <c:v>1.802E-3</c:v>
                </c:pt>
                <c:pt idx="1790">
                  <c:v>1.7899999999999999E-3</c:v>
                </c:pt>
                <c:pt idx="1791">
                  <c:v>1.779E-3</c:v>
                </c:pt>
                <c:pt idx="1792">
                  <c:v>1.769E-3</c:v>
                </c:pt>
                <c:pt idx="1793">
                  <c:v>1.761E-3</c:v>
                </c:pt>
                <c:pt idx="1794">
                  <c:v>1.7539999999999999E-3</c:v>
                </c:pt>
                <c:pt idx="1795">
                  <c:v>1.748E-3</c:v>
                </c:pt>
                <c:pt idx="1796">
                  <c:v>1.7440000000000001E-3</c:v>
                </c:pt>
                <c:pt idx="1797">
                  <c:v>1.7409999999999999E-3</c:v>
                </c:pt>
                <c:pt idx="1798">
                  <c:v>1.74E-3</c:v>
                </c:pt>
                <c:pt idx="1799">
                  <c:v>1.74E-3</c:v>
                </c:pt>
                <c:pt idx="1800">
                  <c:v>1.7409999999999999E-3</c:v>
                </c:pt>
                <c:pt idx="1801">
                  <c:v>1.7440000000000001E-3</c:v>
                </c:pt>
                <c:pt idx="1802">
                  <c:v>1.748E-3</c:v>
                </c:pt>
                <c:pt idx="1803">
                  <c:v>1.7539999999999999E-3</c:v>
                </c:pt>
                <c:pt idx="1804">
                  <c:v>1.761E-3</c:v>
                </c:pt>
                <c:pt idx="1805">
                  <c:v>1.769E-3</c:v>
                </c:pt>
                <c:pt idx="1806">
                  <c:v>1.779E-3</c:v>
                </c:pt>
                <c:pt idx="1807">
                  <c:v>1.7899999999999999E-3</c:v>
                </c:pt>
                <c:pt idx="1808">
                  <c:v>1.802E-3</c:v>
                </c:pt>
                <c:pt idx="1809">
                  <c:v>1.8159999999999999E-3</c:v>
                </c:pt>
                <c:pt idx="1810">
                  <c:v>1.8309999999999999E-3</c:v>
                </c:pt>
                <c:pt idx="1811">
                  <c:v>1.848E-3</c:v>
                </c:pt>
                <c:pt idx="1812">
                  <c:v>1.8649999999999999E-3</c:v>
                </c:pt>
                <c:pt idx="1813">
                  <c:v>1.885E-3</c:v>
                </c:pt>
                <c:pt idx="1814">
                  <c:v>1.905E-3</c:v>
                </c:pt>
                <c:pt idx="1815">
                  <c:v>1.9269999999999999E-3</c:v>
                </c:pt>
                <c:pt idx="1816">
                  <c:v>1.951E-3</c:v>
                </c:pt>
                <c:pt idx="1817">
                  <c:v>1.9759999999999999E-3</c:v>
                </c:pt>
                <c:pt idx="1818">
                  <c:v>2.0019999999999999E-3</c:v>
                </c:pt>
                <c:pt idx="1819">
                  <c:v>2.029E-3</c:v>
                </c:pt>
                <c:pt idx="1820">
                  <c:v>2.0579999999999999E-3</c:v>
                </c:pt>
                <c:pt idx="1821">
                  <c:v>2.0890000000000001E-3</c:v>
                </c:pt>
                <c:pt idx="1822">
                  <c:v>2.1199999999999999E-3</c:v>
                </c:pt>
                <c:pt idx="1823">
                  <c:v>2.1540000000000001E-3</c:v>
                </c:pt>
                <c:pt idx="1824">
                  <c:v>2.1879999999999998E-3</c:v>
                </c:pt>
                <c:pt idx="1825">
                  <c:v>2.2239999999999998E-3</c:v>
                </c:pt>
                <c:pt idx="1826">
                  <c:v>2.261E-3</c:v>
                </c:pt>
                <c:pt idx="1827">
                  <c:v>2.3E-3</c:v>
                </c:pt>
                <c:pt idx="1828">
                  <c:v>2.3400000000000001E-3</c:v>
                </c:pt>
                <c:pt idx="1829">
                  <c:v>2.3809999999999999E-3</c:v>
                </c:pt>
                <c:pt idx="1830">
                  <c:v>2.4239999999999999E-3</c:v>
                </c:pt>
                <c:pt idx="1831">
                  <c:v>2.4599999999999999E-3</c:v>
                </c:pt>
                <c:pt idx="1832">
                  <c:v>2.4979999999999998E-3</c:v>
                </c:pt>
                <c:pt idx="1833">
                  <c:v>2.5370000000000002E-3</c:v>
                </c:pt>
                <c:pt idx="1834">
                  <c:v>2.5720000000000001E-3</c:v>
                </c:pt>
                <c:pt idx="1835">
                  <c:v>2.6090000000000002E-3</c:v>
                </c:pt>
                <c:pt idx="1836">
                  <c:v>2.568E-3</c:v>
                </c:pt>
                <c:pt idx="1837">
                  <c:v>2.5279999999999999E-3</c:v>
                </c:pt>
                <c:pt idx="1838">
                  <c:v>2.4889999999999999E-3</c:v>
                </c:pt>
                <c:pt idx="1839">
                  <c:v>2.4520000000000002E-3</c:v>
                </c:pt>
                <c:pt idx="1840">
                  <c:v>2.4160000000000002E-3</c:v>
                </c:pt>
                <c:pt idx="1841">
                  <c:v>2.382E-3</c:v>
                </c:pt>
                <c:pt idx="1842">
                  <c:v>2.349E-3</c:v>
                </c:pt>
                <c:pt idx="1843">
                  <c:v>2.3180000000000002E-3</c:v>
                </c:pt>
                <c:pt idx="1844">
                  <c:v>2.287E-3</c:v>
                </c:pt>
                <c:pt idx="1845">
                  <c:v>2.2590000000000002E-3</c:v>
                </c:pt>
                <c:pt idx="1846">
                  <c:v>2.2309999999999999E-3</c:v>
                </c:pt>
                <c:pt idx="1847">
                  <c:v>2.2049999999999999E-3</c:v>
                </c:pt>
                <c:pt idx="1848">
                  <c:v>2.1800000000000001E-3</c:v>
                </c:pt>
                <c:pt idx="1849">
                  <c:v>2.1570000000000001E-3</c:v>
                </c:pt>
                <c:pt idx="1850">
                  <c:v>2.1350000000000002E-3</c:v>
                </c:pt>
                <c:pt idx="1851">
                  <c:v>2.1150000000000001E-3</c:v>
                </c:pt>
                <c:pt idx="1852">
                  <c:v>2.0960000000000002E-3</c:v>
                </c:pt>
                <c:pt idx="1853">
                  <c:v>2.078E-3</c:v>
                </c:pt>
                <c:pt idx="1854">
                  <c:v>2.0609999999999999E-3</c:v>
                </c:pt>
                <c:pt idx="1855">
                  <c:v>2.0460000000000001E-3</c:v>
                </c:pt>
                <c:pt idx="1856">
                  <c:v>2.0330000000000001E-3</c:v>
                </c:pt>
                <c:pt idx="1857">
                  <c:v>2.0209999999999998E-3</c:v>
                </c:pt>
                <c:pt idx="1858">
                  <c:v>2.0100000000000001E-3</c:v>
                </c:pt>
                <c:pt idx="1859">
                  <c:v>2E-3</c:v>
                </c:pt>
                <c:pt idx="1860">
                  <c:v>1.9919999999999998E-3</c:v>
                </c:pt>
                <c:pt idx="1861">
                  <c:v>1.9849999999999998E-3</c:v>
                </c:pt>
                <c:pt idx="1862">
                  <c:v>1.98E-3</c:v>
                </c:pt>
                <c:pt idx="1863">
                  <c:v>1.9759999999999999E-3</c:v>
                </c:pt>
                <c:pt idx="1864">
                  <c:v>1.9729999999999999E-3</c:v>
                </c:pt>
                <c:pt idx="1865">
                  <c:v>1.9719999999999998E-3</c:v>
                </c:pt>
                <c:pt idx="1866">
                  <c:v>1.9719999999999998E-3</c:v>
                </c:pt>
                <c:pt idx="1867">
                  <c:v>1.9740000000000001E-3</c:v>
                </c:pt>
                <c:pt idx="1868">
                  <c:v>1.977E-3</c:v>
                </c:pt>
                <c:pt idx="1869">
                  <c:v>1.9810000000000001E-3</c:v>
                </c:pt>
                <c:pt idx="1870">
                  <c:v>1.9870000000000001E-3</c:v>
                </c:pt>
                <c:pt idx="1871">
                  <c:v>1.9940000000000001E-3</c:v>
                </c:pt>
                <c:pt idx="1872">
                  <c:v>2.0019999999999999E-3</c:v>
                </c:pt>
                <c:pt idx="1873">
                  <c:v>2.0119999999999999E-3</c:v>
                </c:pt>
                <c:pt idx="1874">
                  <c:v>2.0230000000000001E-3</c:v>
                </c:pt>
                <c:pt idx="1875">
                  <c:v>2.0349999999999999E-3</c:v>
                </c:pt>
                <c:pt idx="1876">
                  <c:v>2.049E-3</c:v>
                </c:pt>
                <c:pt idx="1877">
                  <c:v>2.065E-3</c:v>
                </c:pt>
                <c:pt idx="1878">
                  <c:v>2.081E-3</c:v>
                </c:pt>
                <c:pt idx="1879">
                  <c:v>2.0990000000000002E-3</c:v>
                </c:pt>
                <c:pt idx="1880">
                  <c:v>2.1189999999999998E-3</c:v>
                </c:pt>
                <c:pt idx="1881">
                  <c:v>2.14E-3</c:v>
                </c:pt>
                <c:pt idx="1882">
                  <c:v>2.1619999999999999E-3</c:v>
                </c:pt>
                <c:pt idx="1883">
                  <c:v>2.1849999999999999E-3</c:v>
                </c:pt>
                <c:pt idx="1884">
                  <c:v>2.2100000000000002E-3</c:v>
                </c:pt>
                <c:pt idx="1885">
                  <c:v>2.2369999999999998E-3</c:v>
                </c:pt>
                <c:pt idx="1886">
                  <c:v>2.2650000000000001E-3</c:v>
                </c:pt>
                <c:pt idx="1887">
                  <c:v>2.294E-3</c:v>
                </c:pt>
                <c:pt idx="1888">
                  <c:v>2.3240000000000001E-3</c:v>
                </c:pt>
                <c:pt idx="1889">
                  <c:v>2.356E-3</c:v>
                </c:pt>
                <c:pt idx="1890">
                  <c:v>2.3890000000000001E-3</c:v>
                </c:pt>
                <c:pt idx="1891">
                  <c:v>2.4239999999999999E-3</c:v>
                </c:pt>
                <c:pt idx="1892">
                  <c:v>2.4459999999999998E-3</c:v>
                </c:pt>
                <c:pt idx="1893">
                  <c:v>2.47E-3</c:v>
                </c:pt>
                <c:pt idx="1894">
                  <c:v>2.496E-3</c:v>
                </c:pt>
                <c:pt idx="1895">
                  <c:v>2.5230000000000001E-3</c:v>
                </c:pt>
                <c:pt idx="1896">
                  <c:v>2.5509999999999999E-3</c:v>
                </c:pt>
                <c:pt idx="1897">
                  <c:v>2.5730000000000002E-3</c:v>
                </c:pt>
                <c:pt idx="1898">
                  <c:v>2.5969999999999999E-3</c:v>
                </c:pt>
                <c:pt idx="1899">
                  <c:v>2.6220000000000002E-3</c:v>
                </c:pt>
                <c:pt idx="1900">
                  <c:v>2.6489999999999999E-3</c:v>
                </c:pt>
                <c:pt idx="1901">
                  <c:v>2.676E-3</c:v>
                </c:pt>
                <c:pt idx="1902">
                  <c:v>2.6949999999999999E-3</c:v>
                </c:pt>
                <c:pt idx="1903">
                  <c:v>2.715E-3</c:v>
                </c:pt>
                <c:pt idx="1904">
                  <c:v>2.6689999999999999E-3</c:v>
                </c:pt>
                <c:pt idx="1905">
                  <c:v>2.624E-3</c:v>
                </c:pt>
                <c:pt idx="1906">
                  <c:v>2.581E-3</c:v>
                </c:pt>
                <c:pt idx="1907">
                  <c:v>2.5400000000000002E-3</c:v>
                </c:pt>
                <c:pt idx="1908">
                  <c:v>2.5000000000000001E-3</c:v>
                </c:pt>
                <c:pt idx="1909">
                  <c:v>2.4610000000000001E-3</c:v>
                </c:pt>
                <c:pt idx="1910">
                  <c:v>2.4229999999999998E-3</c:v>
                </c:pt>
                <c:pt idx="1911">
                  <c:v>2.3869999999999998E-3</c:v>
                </c:pt>
                <c:pt idx="1912">
                  <c:v>2.3530000000000001E-3</c:v>
                </c:pt>
                <c:pt idx="1913">
                  <c:v>2.3189999999999999E-3</c:v>
                </c:pt>
                <c:pt idx="1914">
                  <c:v>2.287E-3</c:v>
                </c:pt>
                <c:pt idx="1915">
                  <c:v>2.2569999999999999E-3</c:v>
                </c:pt>
                <c:pt idx="1916">
                  <c:v>2.2279999999999999E-3</c:v>
                </c:pt>
                <c:pt idx="1917">
                  <c:v>2.2000000000000001E-3</c:v>
                </c:pt>
                <c:pt idx="1918">
                  <c:v>2.173E-3</c:v>
                </c:pt>
                <c:pt idx="1919">
                  <c:v>2.1480000000000002E-3</c:v>
                </c:pt>
                <c:pt idx="1920">
                  <c:v>2.1250000000000002E-3</c:v>
                </c:pt>
                <c:pt idx="1921">
                  <c:v>2.1020000000000001E-3</c:v>
                </c:pt>
                <c:pt idx="1922">
                  <c:v>2.081E-3</c:v>
                </c:pt>
                <c:pt idx="1923">
                  <c:v>2.062E-3</c:v>
                </c:pt>
                <c:pt idx="1924">
                  <c:v>2.0439999999999998E-3</c:v>
                </c:pt>
                <c:pt idx="1925">
                  <c:v>2.0270000000000002E-3</c:v>
                </c:pt>
                <c:pt idx="1926">
                  <c:v>2.0110000000000002E-3</c:v>
                </c:pt>
                <c:pt idx="1927">
                  <c:v>1.9970000000000001E-3</c:v>
                </c:pt>
                <c:pt idx="1928">
                  <c:v>1.9849999999999998E-3</c:v>
                </c:pt>
                <c:pt idx="1929">
                  <c:v>1.9729999999999999E-3</c:v>
                </c:pt>
                <c:pt idx="1930">
                  <c:v>1.964E-3</c:v>
                </c:pt>
                <c:pt idx="1931">
                  <c:v>1.9550000000000001E-3</c:v>
                </c:pt>
                <c:pt idx="1932">
                  <c:v>1.9480000000000001E-3</c:v>
                </c:pt>
                <c:pt idx="1933">
                  <c:v>1.9419999999999999E-3</c:v>
                </c:pt>
                <c:pt idx="1934">
                  <c:v>1.9380000000000001E-3</c:v>
                </c:pt>
                <c:pt idx="1935">
                  <c:v>1.9350000000000001E-3</c:v>
                </c:pt>
                <c:pt idx="1936">
                  <c:v>1.933E-3</c:v>
                </c:pt>
                <c:pt idx="1937">
                  <c:v>1.933E-3</c:v>
                </c:pt>
                <c:pt idx="1938">
                  <c:v>1.934E-3</c:v>
                </c:pt>
                <c:pt idx="1939">
                  <c:v>1.936E-3</c:v>
                </c:pt>
                <c:pt idx="1940">
                  <c:v>1.9400000000000001E-3</c:v>
                </c:pt>
                <c:pt idx="1941">
                  <c:v>1.946E-3</c:v>
                </c:pt>
                <c:pt idx="1942">
                  <c:v>1.952E-3</c:v>
                </c:pt>
                <c:pt idx="1943">
                  <c:v>1.9599999999999999E-3</c:v>
                </c:pt>
                <c:pt idx="1944">
                  <c:v>1.97E-3</c:v>
                </c:pt>
                <c:pt idx="1945">
                  <c:v>1.98E-3</c:v>
                </c:pt>
                <c:pt idx="1946">
                  <c:v>1.993E-3</c:v>
                </c:pt>
                <c:pt idx="1947">
                  <c:v>2.006E-3</c:v>
                </c:pt>
                <c:pt idx="1948">
                  <c:v>2.0209999999999998E-3</c:v>
                </c:pt>
                <c:pt idx="1949">
                  <c:v>2.0370000000000002E-3</c:v>
                </c:pt>
                <c:pt idx="1950">
                  <c:v>2.055E-3</c:v>
                </c:pt>
                <c:pt idx="1951">
                  <c:v>2.0739999999999999E-3</c:v>
                </c:pt>
                <c:pt idx="1952">
                  <c:v>2.0950000000000001E-3</c:v>
                </c:pt>
                <c:pt idx="1953">
                  <c:v>2.1159999999999998E-3</c:v>
                </c:pt>
                <c:pt idx="1954">
                  <c:v>2.1389999999999998E-3</c:v>
                </c:pt>
                <c:pt idx="1955">
                  <c:v>2.1640000000000001E-3</c:v>
                </c:pt>
                <c:pt idx="1956">
                  <c:v>2.1900000000000001E-3</c:v>
                </c:pt>
                <c:pt idx="1957">
                  <c:v>2.2169999999999998E-3</c:v>
                </c:pt>
                <c:pt idx="1958">
                  <c:v>2.2309999999999999E-3</c:v>
                </c:pt>
                <c:pt idx="1959">
                  <c:v>2.245E-3</c:v>
                </c:pt>
                <c:pt idx="1960">
                  <c:v>2.261E-3</c:v>
                </c:pt>
                <c:pt idx="1961">
                  <c:v>2.2790000000000002E-3</c:v>
                </c:pt>
                <c:pt idx="1962">
                  <c:v>2.2980000000000001E-3</c:v>
                </c:pt>
                <c:pt idx="1963">
                  <c:v>2.3180000000000002E-3</c:v>
                </c:pt>
                <c:pt idx="1964">
                  <c:v>2.3389999999999999E-3</c:v>
                </c:pt>
                <c:pt idx="1965">
                  <c:v>2.349E-3</c:v>
                </c:pt>
                <c:pt idx="1966">
                  <c:v>2.3600000000000001E-3</c:v>
                </c:pt>
                <c:pt idx="1967">
                  <c:v>2.372E-3</c:v>
                </c:pt>
                <c:pt idx="1968">
                  <c:v>2.3860000000000001E-3</c:v>
                </c:pt>
                <c:pt idx="1969">
                  <c:v>2.4009999999999999E-3</c:v>
                </c:pt>
                <c:pt idx="1970">
                  <c:v>2.4120000000000001E-3</c:v>
                </c:pt>
                <c:pt idx="1971">
                  <c:v>2.4239999999999999E-3</c:v>
                </c:pt>
                <c:pt idx="1972">
                  <c:v>2.3860000000000001E-3</c:v>
                </c:pt>
                <c:pt idx="1973">
                  <c:v>2.3500000000000001E-3</c:v>
                </c:pt>
                <c:pt idx="1974">
                  <c:v>2.3149999999999998E-3</c:v>
                </c:pt>
                <c:pt idx="1975">
                  <c:v>2.2820000000000002E-3</c:v>
                </c:pt>
                <c:pt idx="1976">
                  <c:v>2.2490000000000001E-3</c:v>
                </c:pt>
                <c:pt idx="1977">
                  <c:v>2.2190000000000001E-3</c:v>
                </c:pt>
                <c:pt idx="1978">
                  <c:v>2.189E-3</c:v>
                </c:pt>
                <c:pt idx="1979">
                  <c:v>2.1610000000000002E-3</c:v>
                </c:pt>
                <c:pt idx="1980">
                  <c:v>2.1350000000000002E-3</c:v>
                </c:pt>
                <c:pt idx="1981">
                  <c:v>2.1099999999999999E-3</c:v>
                </c:pt>
                <c:pt idx="1982">
                  <c:v>2.0860000000000002E-3</c:v>
                </c:pt>
                <c:pt idx="1983">
                  <c:v>2.0630000000000002E-3</c:v>
                </c:pt>
                <c:pt idx="1984">
                  <c:v>2.042E-3</c:v>
                </c:pt>
                <c:pt idx="1985">
                  <c:v>2.0230000000000001E-3</c:v>
                </c:pt>
                <c:pt idx="1986">
                  <c:v>2.0040000000000001E-3</c:v>
                </c:pt>
                <c:pt idx="1987">
                  <c:v>1.9870000000000001E-3</c:v>
                </c:pt>
                <c:pt idx="1988">
                  <c:v>1.9719999999999998E-3</c:v>
                </c:pt>
                <c:pt idx="1989">
                  <c:v>1.9580000000000001E-3</c:v>
                </c:pt>
                <c:pt idx="1990">
                  <c:v>1.9449999999999999E-3</c:v>
                </c:pt>
                <c:pt idx="1991">
                  <c:v>1.933E-3</c:v>
                </c:pt>
                <c:pt idx="1992">
                  <c:v>1.923E-3</c:v>
                </c:pt>
                <c:pt idx="1993">
                  <c:v>1.915E-3</c:v>
                </c:pt>
                <c:pt idx="1994">
                  <c:v>1.9070000000000001E-3</c:v>
                </c:pt>
                <c:pt idx="1995">
                  <c:v>1.9009999999999999E-3</c:v>
                </c:pt>
                <c:pt idx="1996">
                  <c:v>1.897E-3</c:v>
                </c:pt>
                <c:pt idx="1997">
                  <c:v>1.8940000000000001E-3</c:v>
                </c:pt>
                <c:pt idx="1998">
                  <c:v>1.892E-3</c:v>
                </c:pt>
                <c:pt idx="1999">
                  <c:v>1.892E-3</c:v>
                </c:pt>
                <c:pt idx="2000">
                  <c:v>1.8929999999999999E-3</c:v>
                </c:pt>
                <c:pt idx="2001">
                  <c:v>1.895E-3</c:v>
                </c:pt>
                <c:pt idx="2002">
                  <c:v>1.8990000000000001E-3</c:v>
                </c:pt>
                <c:pt idx="2003">
                  <c:v>1.9040000000000001E-3</c:v>
                </c:pt>
                <c:pt idx="2004">
                  <c:v>1.91E-3</c:v>
                </c:pt>
                <c:pt idx="2005">
                  <c:v>1.918E-3</c:v>
                </c:pt>
                <c:pt idx="2006">
                  <c:v>1.9269999999999999E-3</c:v>
                </c:pt>
                <c:pt idx="2007">
                  <c:v>1.9380000000000001E-3</c:v>
                </c:pt>
                <c:pt idx="2008">
                  <c:v>1.9499999999999999E-3</c:v>
                </c:pt>
                <c:pt idx="2009">
                  <c:v>1.9629999999999999E-3</c:v>
                </c:pt>
                <c:pt idx="2010">
                  <c:v>1.9780000000000002E-3</c:v>
                </c:pt>
                <c:pt idx="2011">
                  <c:v>1.9940000000000001E-3</c:v>
                </c:pt>
                <c:pt idx="2012">
                  <c:v>2.0119999999999999E-3</c:v>
                </c:pt>
                <c:pt idx="2013">
                  <c:v>2.0309999999999998E-3</c:v>
                </c:pt>
                <c:pt idx="2014">
                  <c:v>2.0509999999999999E-3</c:v>
                </c:pt>
                <c:pt idx="2015">
                  <c:v>2.0730000000000002E-3</c:v>
                </c:pt>
                <c:pt idx="2016">
                  <c:v>2.0960000000000002E-3</c:v>
                </c:pt>
                <c:pt idx="2017">
                  <c:v>2.1199999999999999E-3</c:v>
                </c:pt>
                <c:pt idx="2018">
                  <c:v>2.1459999999999999E-3</c:v>
                </c:pt>
                <c:pt idx="2019">
                  <c:v>2.173E-3</c:v>
                </c:pt>
                <c:pt idx="2020">
                  <c:v>2.1810000000000002E-3</c:v>
                </c:pt>
                <c:pt idx="2021">
                  <c:v>2.1909999999999998E-3</c:v>
                </c:pt>
                <c:pt idx="2022">
                  <c:v>2.202E-3</c:v>
                </c:pt>
                <c:pt idx="2023">
                  <c:v>2.2139999999999998E-3</c:v>
                </c:pt>
                <c:pt idx="2024">
                  <c:v>2.2269999999999998E-3</c:v>
                </c:pt>
                <c:pt idx="2025">
                  <c:v>2.2420000000000001E-3</c:v>
                </c:pt>
                <c:pt idx="2026">
                  <c:v>2.251E-3</c:v>
                </c:pt>
                <c:pt idx="2027">
                  <c:v>2.2599999999999999E-3</c:v>
                </c:pt>
                <c:pt idx="2028">
                  <c:v>2.271E-3</c:v>
                </c:pt>
                <c:pt idx="2029">
                  <c:v>2.284E-3</c:v>
                </c:pt>
                <c:pt idx="2030">
                  <c:v>2.2980000000000001E-3</c:v>
                </c:pt>
                <c:pt idx="2031">
                  <c:v>2.313E-3</c:v>
                </c:pt>
                <c:pt idx="2032">
                  <c:v>2.323E-3</c:v>
                </c:pt>
                <c:pt idx="2033">
                  <c:v>2.3340000000000001E-3</c:v>
                </c:pt>
                <c:pt idx="2034">
                  <c:v>2.3470000000000001E-3</c:v>
                </c:pt>
                <c:pt idx="2035">
                  <c:v>2.3609999999999998E-3</c:v>
                </c:pt>
                <c:pt idx="2036">
                  <c:v>2.3760000000000001E-3</c:v>
                </c:pt>
                <c:pt idx="2037">
                  <c:v>2.3909999999999999E-3</c:v>
                </c:pt>
                <c:pt idx="2038">
                  <c:v>2.4069999999999999E-3</c:v>
                </c:pt>
                <c:pt idx="2039">
                  <c:v>2.4239999999999999E-3</c:v>
                </c:pt>
                <c:pt idx="2040">
                  <c:v>2.392E-3</c:v>
                </c:pt>
                <c:pt idx="2041">
                  <c:v>2.3609999999999998E-3</c:v>
                </c:pt>
                <c:pt idx="2042">
                  <c:v>2.3319999999999999E-3</c:v>
                </c:pt>
                <c:pt idx="2043">
                  <c:v>2.3040000000000001E-3</c:v>
                </c:pt>
                <c:pt idx="2044">
                  <c:v>2.2780000000000001E-3</c:v>
                </c:pt>
                <c:pt idx="2045">
                  <c:v>2.2529999999999998E-3</c:v>
                </c:pt>
                <c:pt idx="2046">
                  <c:v>2.2290000000000001E-3</c:v>
                </c:pt>
                <c:pt idx="2047">
                  <c:v>2.2070000000000002E-3</c:v>
                </c:pt>
                <c:pt idx="2048">
                  <c:v>2.186E-3</c:v>
                </c:pt>
                <c:pt idx="2049">
                  <c:v>2.1670000000000001E-3</c:v>
                </c:pt>
                <c:pt idx="2050">
                  <c:v>2.1480000000000002E-3</c:v>
                </c:pt>
                <c:pt idx="2051">
                  <c:v>2.1320000000000002E-3</c:v>
                </c:pt>
                <c:pt idx="2052">
                  <c:v>2.1159999999999998E-3</c:v>
                </c:pt>
                <c:pt idx="2053">
                  <c:v>2.1020000000000001E-3</c:v>
                </c:pt>
                <c:pt idx="2054">
                  <c:v>2.0899999999999998E-3</c:v>
                </c:pt>
                <c:pt idx="2055">
                  <c:v>2.078E-3</c:v>
                </c:pt>
                <c:pt idx="2056">
                  <c:v>2.0690000000000001E-3</c:v>
                </c:pt>
                <c:pt idx="2057">
                  <c:v>2.0600000000000002E-3</c:v>
                </c:pt>
                <c:pt idx="2058">
                  <c:v>2.0530000000000001E-3</c:v>
                </c:pt>
                <c:pt idx="2059">
                  <c:v>2.0470000000000002E-3</c:v>
                </c:pt>
                <c:pt idx="2060">
                  <c:v>2.0430000000000001E-3</c:v>
                </c:pt>
                <c:pt idx="2061">
                  <c:v>2.0400000000000001E-3</c:v>
                </c:pt>
                <c:pt idx="2062">
                  <c:v>2.0379999999999999E-3</c:v>
                </c:pt>
                <c:pt idx="2063">
                  <c:v>2.0379999999999999E-3</c:v>
                </c:pt>
                <c:pt idx="2064">
                  <c:v>2.039E-3</c:v>
                </c:pt>
                <c:pt idx="2065">
                  <c:v>2.042E-3</c:v>
                </c:pt>
                <c:pt idx="2066">
                  <c:v>2.0460000000000001E-3</c:v>
                </c:pt>
                <c:pt idx="2067">
                  <c:v>2.0509999999999999E-3</c:v>
                </c:pt>
                <c:pt idx="2068">
                  <c:v>2.0579999999999999E-3</c:v>
                </c:pt>
                <c:pt idx="2069">
                  <c:v>2.0660000000000001E-3</c:v>
                </c:pt>
                <c:pt idx="2070">
                  <c:v>2.075E-3</c:v>
                </c:pt>
                <c:pt idx="2071">
                  <c:v>2.0860000000000002E-3</c:v>
                </c:pt>
                <c:pt idx="2072">
                  <c:v>2.098E-3</c:v>
                </c:pt>
                <c:pt idx="2073">
                  <c:v>2.1120000000000002E-3</c:v>
                </c:pt>
                <c:pt idx="2074">
                  <c:v>2.127E-3</c:v>
                </c:pt>
                <c:pt idx="2075">
                  <c:v>2.1429999999999999E-3</c:v>
                </c:pt>
                <c:pt idx="2076">
                  <c:v>2.1610000000000002E-3</c:v>
                </c:pt>
                <c:pt idx="2077">
                  <c:v>2.1800000000000001E-3</c:v>
                </c:pt>
                <c:pt idx="2078">
                  <c:v>2.2000000000000001E-3</c:v>
                </c:pt>
                <c:pt idx="2079">
                  <c:v>2.222E-3</c:v>
                </c:pt>
                <c:pt idx="2080">
                  <c:v>2.232E-3</c:v>
                </c:pt>
                <c:pt idx="2081">
                  <c:v>2.2420000000000001E-3</c:v>
                </c:pt>
                <c:pt idx="2082">
                  <c:v>2.2550000000000001E-3</c:v>
                </c:pt>
                <c:pt idx="2083">
                  <c:v>2.2680000000000001E-3</c:v>
                </c:pt>
                <c:pt idx="2084">
                  <c:v>2.2829999999999999E-3</c:v>
                </c:pt>
                <c:pt idx="2085">
                  <c:v>2.2920000000000002E-3</c:v>
                </c:pt>
                <c:pt idx="2086">
                  <c:v>2.3029999999999999E-3</c:v>
                </c:pt>
                <c:pt idx="2087">
                  <c:v>2.3140000000000001E-3</c:v>
                </c:pt>
                <c:pt idx="2088">
                  <c:v>2.3280000000000002E-3</c:v>
                </c:pt>
                <c:pt idx="2089">
                  <c:v>2.3419999999999999E-3</c:v>
                </c:pt>
                <c:pt idx="2090">
                  <c:v>2.3579999999999999E-3</c:v>
                </c:pt>
                <c:pt idx="2091">
                  <c:v>2.366E-3</c:v>
                </c:pt>
                <c:pt idx="2092">
                  <c:v>2.3739999999999998E-3</c:v>
                </c:pt>
                <c:pt idx="2093">
                  <c:v>2.385E-3</c:v>
                </c:pt>
                <c:pt idx="2094">
                  <c:v>2.3960000000000001E-3</c:v>
                </c:pt>
                <c:pt idx="2095">
                  <c:v>2.4090000000000001E-3</c:v>
                </c:pt>
                <c:pt idx="2096">
                  <c:v>2.4239999999999999E-3</c:v>
                </c:pt>
                <c:pt idx="2097">
                  <c:v>2.434E-3</c:v>
                </c:pt>
                <c:pt idx="2098">
                  <c:v>2.4450000000000001E-3</c:v>
                </c:pt>
                <c:pt idx="2099">
                  <c:v>2.457E-3</c:v>
                </c:pt>
                <c:pt idx="2100">
                  <c:v>2.4659999999999999E-3</c:v>
                </c:pt>
                <c:pt idx="2101">
                  <c:v>2.477E-3</c:v>
                </c:pt>
                <c:pt idx="2102">
                  <c:v>2.4880000000000002E-3</c:v>
                </c:pt>
                <c:pt idx="2103">
                  <c:v>2.5010000000000002E-3</c:v>
                </c:pt>
                <c:pt idx="2104">
                  <c:v>2.516E-3</c:v>
                </c:pt>
                <c:pt idx="2105">
                  <c:v>2.5279999999999999E-3</c:v>
                </c:pt>
                <c:pt idx="2106">
                  <c:v>2.5430000000000001E-3</c:v>
                </c:pt>
                <c:pt idx="2107">
                  <c:v>2.5579999999999999E-3</c:v>
                </c:pt>
                <c:pt idx="2108">
                  <c:v>2.5379999999999999E-3</c:v>
                </c:pt>
                <c:pt idx="2109">
                  <c:v>2.5179999999999998E-3</c:v>
                </c:pt>
                <c:pt idx="2110">
                  <c:v>2.5010000000000002E-3</c:v>
                </c:pt>
                <c:pt idx="2111">
                  <c:v>2.4840000000000001E-3</c:v>
                </c:pt>
                <c:pt idx="2112">
                  <c:v>2.4689999999999998E-3</c:v>
                </c:pt>
                <c:pt idx="2113">
                  <c:v>2.4550000000000002E-3</c:v>
                </c:pt>
                <c:pt idx="2114">
                  <c:v>2.4429999999999999E-3</c:v>
                </c:pt>
                <c:pt idx="2115">
                  <c:v>2.4320000000000001E-3</c:v>
                </c:pt>
                <c:pt idx="2116">
                  <c:v>2.4229999999999998E-3</c:v>
                </c:pt>
                <c:pt idx="2117">
                  <c:v>2.4139999999999999E-3</c:v>
                </c:pt>
                <c:pt idx="2118">
                  <c:v>2.408E-3</c:v>
                </c:pt>
                <c:pt idx="2119">
                  <c:v>2.4020000000000001E-3</c:v>
                </c:pt>
                <c:pt idx="2120">
                  <c:v>2.398E-3</c:v>
                </c:pt>
                <c:pt idx="2121">
                  <c:v>2.395E-3</c:v>
                </c:pt>
                <c:pt idx="2122">
                  <c:v>2.3939999999999999E-3</c:v>
                </c:pt>
                <c:pt idx="2123">
                  <c:v>2.3939999999999999E-3</c:v>
                </c:pt>
                <c:pt idx="2124">
                  <c:v>2.3960000000000001E-3</c:v>
                </c:pt>
                <c:pt idx="2125">
                  <c:v>2.3990000000000001E-3</c:v>
                </c:pt>
                <c:pt idx="2126">
                  <c:v>2.4030000000000002E-3</c:v>
                </c:pt>
                <c:pt idx="2127">
                  <c:v>2.408E-3</c:v>
                </c:pt>
                <c:pt idx="2128">
                  <c:v>2.415E-3</c:v>
                </c:pt>
                <c:pt idx="2129">
                  <c:v>2.4239999999999999E-3</c:v>
                </c:pt>
                <c:pt idx="2130">
                  <c:v>2.4250000000000001E-3</c:v>
                </c:pt>
                <c:pt idx="2131">
                  <c:v>2.4269999999999999E-3</c:v>
                </c:pt>
                <c:pt idx="2132">
                  <c:v>2.4299999999999999E-3</c:v>
                </c:pt>
                <c:pt idx="2133">
                  <c:v>2.4350000000000001E-3</c:v>
                </c:pt>
                <c:pt idx="2134">
                  <c:v>2.4420000000000002E-3</c:v>
                </c:pt>
                <c:pt idx="2135">
                  <c:v>2.4489999999999998E-3</c:v>
                </c:pt>
                <c:pt idx="2136">
                  <c:v>2.4529999999999999E-3</c:v>
                </c:pt>
                <c:pt idx="2137">
                  <c:v>2.457E-3</c:v>
                </c:pt>
                <c:pt idx="2138">
                  <c:v>2.4629999999999999E-3</c:v>
                </c:pt>
                <c:pt idx="2139">
                  <c:v>2.4710000000000001E-3</c:v>
                </c:pt>
                <c:pt idx="2140">
                  <c:v>2.48E-3</c:v>
                </c:pt>
                <c:pt idx="2141">
                  <c:v>2.4840000000000001E-3</c:v>
                </c:pt>
                <c:pt idx="2142">
                  <c:v>2.49E-3</c:v>
                </c:pt>
                <c:pt idx="2143">
                  <c:v>2.4859999999999999E-3</c:v>
                </c:pt>
                <c:pt idx="2144">
                  <c:v>2.4840000000000001E-3</c:v>
                </c:pt>
                <c:pt idx="2145">
                  <c:v>2.4840000000000001E-3</c:v>
                </c:pt>
                <c:pt idx="2146">
                  <c:v>2.4840000000000001E-3</c:v>
                </c:pt>
                <c:pt idx="2147">
                  <c:v>2.4810000000000001E-3</c:v>
                </c:pt>
                <c:pt idx="2148">
                  <c:v>2.48E-3</c:v>
                </c:pt>
                <c:pt idx="2149">
                  <c:v>2.4789999999999999E-3</c:v>
                </c:pt>
                <c:pt idx="2150">
                  <c:v>2.48E-3</c:v>
                </c:pt>
                <c:pt idx="2151">
                  <c:v>2.4759999999999999E-3</c:v>
                </c:pt>
                <c:pt idx="2152">
                  <c:v>2.4729999999999999E-3</c:v>
                </c:pt>
                <c:pt idx="2153">
                  <c:v>2.4719999999999998E-3</c:v>
                </c:pt>
                <c:pt idx="2154">
                  <c:v>2.4719999999999998E-3</c:v>
                </c:pt>
                <c:pt idx="2155">
                  <c:v>2.4740000000000001E-3</c:v>
                </c:pt>
                <c:pt idx="2156">
                  <c:v>2.4759999999999999E-3</c:v>
                </c:pt>
                <c:pt idx="2157">
                  <c:v>2.48E-3</c:v>
                </c:pt>
                <c:pt idx="2158">
                  <c:v>2.4729999999999999E-3</c:v>
                </c:pt>
                <c:pt idx="2159">
                  <c:v>2.467E-3</c:v>
                </c:pt>
                <c:pt idx="2160">
                  <c:v>2.4620000000000002E-3</c:v>
                </c:pt>
                <c:pt idx="2161">
                  <c:v>2.4589999999999998E-3</c:v>
                </c:pt>
                <c:pt idx="2162">
                  <c:v>2.457E-3</c:v>
                </c:pt>
                <c:pt idx="2163">
                  <c:v>2.4559999999999998E-3</c:v>
                </c:pt>
                <c:pt idx="2164">
                  <c:v>2.457E-3</c:v>
                </c:pt>
                <c:pt idx="2165">
                  <c:v>2.4589999999999998E-3</c:v>
                </c:pt>
                <c:pt idx="2166">
                  <c:v>2.4629999999999999E-3</c:v>
                </c:pt>
                <c:pt idx="2167">
                  <c:v>2.464E-3</c:v>
                </c:pt>
                <c:pt idx="2168">
                  <c:v>2.4659999999999999E-3</c:v>
                </c:pt>
                <c:pt idx="2169">
                  <c:v>2.47E-3</c:v>
                </c:pt>
                <c:pt idx="2170">
                  <c:v>2.4759999999999999E-3</c:v>
                </c:pt>
                <c:pt idx="2171">
                  <c:v>2.4819999999999998E-3</c:v>
                </c:pt>
                <c:pt idx="2172">
                  <c:v>2.49E-3</c:v>
                </c:pt>
                <c:pt idx="2173">
                  <c:v>2.5000000000000001E-3</c:v>
                </c:pt>
                <c:pt idx="2174">
                  <c:v>2.5100000000000001E-3</c:v>
                </c:pt>
                <c:pt idx="2175">
                  <c:v>2.5219999999999999E-3</c:v>
                </c:pt>
                <c:pt idx="2176">
                  <c:v>2.5070000000000001E-3</c:v>
                </c:pt>
                <c:pt idx="2177">
                  <c:v>2.493E-3</c:v>
                </c:pt>
                <c:pt idx="2178">
                  <c:v>2.4810000000000001E-3</c:v>
                </c:pt>
                <c:pt idx="2179">
                  <c:v>2.4689999999999998E-3</c:v>
                </c:pt>
                <c:pt idx="2180">
                  <c:v>2.4599999999999999E-3</c:v>
                </c:pt>
                <c:pt idx="2181">
                  <c:v>2.4510000000000001E-3</c:v>
                </c:pt>
                <c:pt idx="2182">
                  <c:v>2.444E-3</c:v>
                </c:pt>
                <c:pt idx="2183">
                  <c:v>2.4380000000000001E-3</c:v>
                </c:pt>
                <c:pt idx="2184">
                  <c:v>2.434E-3</c:v>
                </c:pt>
                <c:pt idx="2185">
                  <c:v>2.431E-3</c:v>
                </c:pt>
                <c:pt idx="2186">
                  <c:v>2.4299999999999999E-3</c:v>
                </c:pt>
                <c:pt idx="2187">
                  <c:v>2.4290000000000002E-3</c:v>
                </c:pt>
                <c:pt idx="2188">
                  <c:v>2.431E-3</c:v>
                </c:pt>
                <c:pt idx="2189">
                  <c:v>2.4329999999999998E-3</c:v>
                </c:pt>
                <c:pt idx="2190">
                  <c:v>2.4369999999999999E-3</c:v>
                </c:pt>
                <c:pt idx="2191">
                  <c:v>2.4329999999999998E-3</c:v>
                </c:pt>
                <c:pt idx="2192">
                  <c:v>2.431E-3</c:v>
                </c:pt>
                <c:pt idx="2193">
                  <c:v>2.4299999999999999E-3</c:v>
                </c:pt>
                <c:pt idx="2194">
                  <c:v>2.4299999999999999E-3</c:v>
                </c:pt>
                <c:pt idx="2195">
                  <c:v>2.4260000000000002E-3</c:v>
                </c:pt>
                <c:pt idx="2196">
                  <c:v>2.4229999999999998E-3</c:v>
                </c:pt>
                <c:pt idx="2197">
                  <c:v>2.4220000000000001E-3</c:v>
                </c:pt>
                <c:pt idx="2198">
                  <c:v>2.421E-3</c:v>
                </c:pt>
                <c:pt idx="2199">
                  <c:v>2.4229999999999998E-3</c:v>
                </c:pt>
                <c:pt idx="2200">
                  <c:v>2.4250000000000001E-3</c:v>
                </c:pt>
                <c:pt idx="2201">
                  <c:v>2.4290000000000002E-3</c:v>
                </c:pt>
                <c:pt idx="2202">
                  <c:v>2.4350000000000001E-3</c:v>
                </c:pt>
                <c:pt idx="2203">
                  <c:v>2.441E-3</c:v>
                </c:pt>
                <c:pt idx="2204">
                  <c:v>2.4350000000000001E-3</c:v>
                </c:pt>
                <c:pt idx="2205">
                  <c:v>2.4299999999999999E-3</c:v>
                </c:pt>
                <c:pt idx="2206">
                  <c:v>2.4260000000000002E-3</c:v>
                </c:pt>
                <c:pt idx="2207">
                  <c:v>2.4239999999999999E-3</c:v>
                </c:pt>
                <c:pt idx="2208">
                  <c:v>2.4229999999999998E-3</c:v>
                </c:pt>
                <c:pt idx="2209">
                  <c:v>2.4239999999999999E-3</c:v>
                </c:pt>
                <c:pt idx="2210">
                  <c:v>2.4220000000000001E-3</c:v>
                </c:pt>
                <c:pt idx="2211">
                  <c:v>2.4220000000000001E-3</c:v>
                </c:pt>
                <c:pt idx="2212">
                  <c:v>2.4239999999999999E-3</c:v>
                </c:pt>
                <c:pt idx="2213">
                  <c:v>2.4269999999999999E-3</c:v>
                </c:pt>
                <c:pt idx="2214">
                  <c:v>2.4239999999999999E-3</c:v>
                </c:pt>
                <c:pt idx="2215">
                  <c:v>2.4229999999999998E-3</c:v>
                </c:pt>
                <c:pt idx="2216">
                  <c:v>2.4229999999999998E-3</c:v>
                </c:pt>
                <c:pt idx="2217">
                  <c:v>2.4220000000000001E-3</c:v>
                </c:pt>
                <c:pt idx="2218">
                  <c:v>2.4220000000000001E-3</c:v>
                </c:pt>
                <c:pt idx="2219">
                  <c:v>2.4239999999999999E-3</c:v>
                </c:pt>
                <c:pt idx="2220">
                  <c:v>2.4229999999999998E-3</c:v>
                </c:pt>
                <c:pt idx="2221">
                  <c:v>2.4229999999999998E-3</c:v>
                </c:pt>
                <c:pt idx="2222">
                  <c:v>2.4239999999999999E-3</c:v>
                </c:pt>
                <c:pt idx="2223">
                  <c:v>2.4139999999999999E-3</c:v>
                </c:pt>
                <c:pt idx="2224">
                  <c:v>2.4060000000000002E-3</c:v>
                </c:pt>
                <c:pt idx="2225">
                  <c:v>2.3990000000000001E-3</c:v>
                </c:pt>
                <c:pt idx="2226">
                  <c:v>2.3930000000000002E-3</c:v>
                </c:pt>
                <c:pt idx="2227">
                  <c:v>2.3890000000000001E-3</c:v>
                </c:pt>
                <c:pt idx="2228">
                  <c:v>2.3860000000000001E-3</c:v>
                </c:pt>
                <c:pt idx="2229">
                  <c:v>2.385E-3</c:v>
                </c:pt>
                <c:pt idx="2230">
                  <c:v>2.3839999999999998E-3</c:v>
                </c:pt>
                <c:pt idx="2231">
                  <c:v>2.3860000000000001E-3</c:v>
                </c:pt>
                <c:pt idx="2232">
                  <c:v>2.3879999999999999E-3</c:v>
                </c:pt>
                <c:pt idx="2233">
                  <c:v>2.392E-3</c:v>
                </c:pt>
                <c:pt idx="2234">
                  <c:v>2.398E-3</c:v>
                </c:pt>
                <c:pt idx="2235">
                  <c:v>2.405E-3</c:v>
                </c:pt>
                <c:pt idx="2236">
                  <c:v>2.4130000000000002E-3</c:v>
                </c:pt>
                <c:pt idx="2237">
                  <c:v>2.4220000000000001E-3</c:v>
                </c:pt>
                <c:pt idx="2238">
                  <c:v>2.4329999999999998E-3</c:v>
                </c:pt>
                <c:pt idx="2239">
                  <c:v>2.4459999999999998E-3</c:v>
                </c:pt>
                <c:pt idx="2240">
                  <c:v>2.4589999999999998E-3</c:v>
                </c:pt>
                <c:pt idx="2241">
                  <c:v>2.4740000000000001E-3</c:v>
                </c:pt>
                <c:pt idx="2242">
                  <c:v>2.4910000000000002E-3</c:v>
                </c:pt>
                <c:pt idx="2243">
                  <c:v>2.5089999999999999E-3</c:v>
                </c:pt>
                <c:pt idx="2244">
                  <c:v>2.4989999999999999E-3</c:v>
                </c:pt>
                <c:pt idx="2245">
                  <c:v>2.4910000000000002E-3</c:v>
                </c:pt>
                <c:pt idx="2246">
                  <c:v>2.4840000000000001E-3</c:v>
                </c:pt>
                <c:pt idx="2247">
                  <c:v>2.4780000000000002E-3</c:v>
                </c:pt>
                <c:pt idx="2248">
                  <c:v>2.4740000000000001E-3</c:v>
                </c:pt>
                <c:pt idx="2249">
                  <c:v>2.4629999999999999E-3</c:v>
                </c:pt>
                <c:pt idx="2250">
                  <c:v>2.4529999999999999E-3</c:v>
                </c:pt>
                <c:pt idx="2251">
                  <c:v>2.444E-3</c:v>
                </c:pt>
                <c:pt idx="2252">
                  <c:v>2.4369999999999999E-3</c:v>
                </c:pt>
                <c:pt idx="2253">
                  <c:v>2.431E-3</c:v>
                </c:pt>
                <c:pt idx="2254">
                  <c:v>2.4269999999999999E-3</c:v>
                </c:pt>
                <c:pt idx="2255">
                  <c:v>2.4239999999999999E-3</c:v>
                </c:pt>
                <c:pt idx="2256">
                  <c:v>2.4130000000000002E-3</c:v>
                </c:pt>
                <c:pt idx="2257">
                  <c:v>2.4039999999999999E-3</c:v>
                </c:pt>
                <c:pt idx="2258">
                  <c:v>2.3960000000000001E-3</c:v>
                </c:pt>
                <c:pt idx="2259">
                  <c:v>2.3890000000000001E-3</c:v>
                </c:pt>
                <c:pt idx="2260">
                  <c:v>2.3809999999999999E-3</c:v>
                </c:pt>
                <c:pt idx="2261">
                  <c:v>2.3730000000000001E-3</c:v>
                </c:pt>
                <c:pt idx="2262">
                  <c:v>2.3579999999999999E-3</c:v>
                </c:pt>
                <c:pt idx="2263">
                  <c:v>2.3440000000000002E-3</c:v>
                </c:pt>
                <c:pt idx="2264">
                  <c:v>2.3310000000000002E-3</c:v>
                </c:pt>
                <c:pt idx="2265">
                  <c:v>2.32E-3</c:v>
                </c:pt>
                <c:pt idx="2266">
                  <c:v>2.31E-3</c:v>
                </c:pt>
                <c:pt idx="2267">
                  <c:v>2.3019999999999998E-3</c:v>
                </c:pt>
                <c:pt idx="2268">
                  <c:v>2.284E-3</c:v>
                </c:pt>
                <c:pt idx="2269">
                  <c:v>2.2680000000000001E-3</c:v>
                </c:pt>
                <c:pt idx="2270">
                  <c:v>2.2529999999999998E-3</c:v>
                </c:pt>
                <c:pt idx="2271">
                  <c:v>2.2399999999999998E-3</c:v>
                </c:pt>
                <c:pt idx="2272">
                  <c:v>2.2279999999999999E-3</c:v>
                </c:pt>
                <c:pt idx="2273">
                  <c:v>2.2179999999999999E-3</c:v>
                </c:pt>
                <c:pt idx="2274">
                  <c:v>2.2079999999999999E-3</c:v>
                </c:pt>
                <c:pt idx="2275">
                  <c:v>2.2009999999999998E-3</c:v>
                </c:pt>
                <c:pt idx="2276">
                  <c:v>2.1940000000000002E-3</c:v>
                </c:pt>
                <c:pt idx="2277">
                  <c:v>2.1770000000000001E-3</c:v>
                </c:pt>
                <c:pt idx="2278">
                  <c:v>2.1619999999999999E-3</c:v>
                </c:pt>
                <c:pt idx="2279">
                  <c:v>2.1480000000000002E-3</c:v>
                </c:pt>
                <c:pt idx="2280">
                  <c:v>2.1350000000000002E-3</c:v>
                </c:pt>
                <c:pt idx="2281">
                  <c:v>2.1229999999999999E-3</c:v>
                </c:pt>
                <c:pt idx="2282">
                  <c:v>2.1129999999999999E-3</c:v>
                </c:pt>
                <c:pt idx="2283">
                  <c:v>2.1050000000000001E-3</c:v>
                </c:pt>
                <c:pt idx="2284">
                  <c:v>2.0969999999999999E-3</c:v>
                </c:pt>
                <c:pt idx="2285">
                  <c:v>2.091E-3</c:v>
                </c:pt>
                <c:pt idx="2286">
                  <c:v>2.0869999999999999E-3</c:v>
                </c:pt>
                <c:pt idx="2287">
                  <c:v>2.0839999999999999E-3</c:v>
                </c:pt>
                <c:pt idx="2288">
                  <c:v>2.0820000000000001E-3</c:v>
                </c:pt>
                <c:pt idx="2289">
                  <c:v>2.081E-3</c:v>
                </c:pt>
                <c:pt idx="2290">
                  <c:v>2.0820000000000001E-3</c:v>
                </c:pt>
                <c:pt idx="2291">
                  <c:v>2.085E-3</c:v>
                </c:pt>
                <c:pt idx="2292">
                  <c:v>2.0890000000000001E-3</c:v>
                </c:pt>
                <c:pt idx="2293">
                  <c:v>2.0939999999999999E-3</c:v>
                </c:pt>
                <c:pt idx="2294">
                  <c:v>2.0999999999999999E-3</c:v>
                </c:pt>
                <c:pt idx="2295">
                  <c:v>2.1080000000000001E-3</c:v>
                </c:pt>
                <c:pt idx="2296">
                  <c:v>2.117E-3</c:v>
                </c:pt>
                <c:pt idx="2297">
                  <c:v>2.1280000000000001E-3</c:v>
                </c:pt>
                <c:pt idx="2298">
                  <c:v>2.14E-3</c:v>
                </c:pt>
                <c:pt idx="2299">
                  <c:v>2.153E-3</c:v>
                </c:pt>
                <c:pt idx="2300">
                  <c:v>2.1679999999999998E-3</c:v>
                </c:pt>
                <c:pt idx="2301">
                  <c:v>2.1840000000000002E-3</c:v>
                </c:pt>
                <c:pt idx="2302">
                  <c:v>2.202E-3</c:v>
                </c:pt>
                <c:pt idx="2303">
                  <c:v>2.2209999999999999E-3</c:v>
                </c:pt>
                <c:pt idx="2304">
                  <c:v>2.2409999999999999E-3</c:v>
                </c:pt>
                <c:pt idx="2305">
                  <c:v>2.2620000000000001E-3</c:v>
                </c:pt>
                <c:pt idx="2306">
                  <c:v>2.2850000000000001E-3</c:v>
                </c:pt>
                <c:pt idx="2307">
                  <c:v>2.31E-3</c:v>
                </c:pt>
                <c:pt idx="2308">
                  <c:v>2.336E-3</c:v>
                </c:pt>
                <c:pt idx="2309">
                  <c:v>2.3630000000000001E-3</c:v>
                </c:pt>
                <c:pt idx="2310">
                  <c:v>2.3909999999999999E-3</c:v>
                </c:pt>
                <c:pt idx="2311">
                  <c:v>2.421E-3</c:v>
                </c:pt>
                <c:pt idx="2312">
                  <c:v>2.4239999999999999E-3</c:v>
                </c:pt>
                <c:pt idx="2313">
                  <c:v>2.4069999999999999E-3</c:v>
                </c:pt>
                <c:pt idx="2314">
                  <c:v>2.392E-3</c:v>
                </c:pt>
                <c:pt idx="2315">
                  <c:v>2.3779999999999999E-3</c:v>
                </c:pt>
                <c:pt idx="2316">
                  <c:v>2.366E-3</c:v>
                </c:pt>
                <c:pt idx="2317">
                  <c:v>2.3509999999999998E-3</c:v>
                </c:pt>
                <c:pt idx="2318">
                  <c:v>2.3379999999999998E-3</c:v>
                </c:pt>
                <c:pt idx="2319">
                  <c:v>2.3259999999999999E-3</c:v>
                </c:pt>
                <c:pt idx="2320">
                  <c:v>2.3159999999999999E-3</c:v>
                </c:pt>
                <c:pt idx="2321">
                  <c:v>2.307E-3</c:v>
                </c:pt>
                <c:pt idx="2322">
                  <c:v>2.2989999999999998E-3</c:v>
                </c:pt>
                <c:pt idx="2323">
                  <c:v>2.2929999999999999E-3</c:v>
                </c:pt>
                <c:pt idx="2324">
                  <c:v>2.2799999999999999E-3</c:v>
                </c:pt>
                <c:pt idx="2325">
                  <c:v>2.2690000000000002E-3</c:v>
                </c:pt>
                <c:pt idx="2326">
                  <c:v>2.2590000000000002E-3</c:v>
                </c:pt>
                <c:pt idx="2327">
                  <c:v>2.251E-3</c:v>
                </c:pt>
                <c:pt idx="2328">
                  <c:v>2.2430000000000002E-3</c:v>
                </c:pt>
                <c:pt idx="2329">
                  <c:v>2.238E-3</c:v>
                </c:pt>
                <c:pt idx="2330">
                  <c:v>2.2330000000000002E-3</c:v>
                </c:pt>
                <c:pt idx="2331">
                  <c:v>2.2209999999999999E-3</c:v>
                </c:pt>
                <c:pt idx="2332">
                  <c:v>2.2100000000000002E-3</c:v>
                </c:pt>
                <c:pt idx="2333">
                  <c:v>2.2009999999999998E-3</c:v>
                </c:pt>
                <c:pt idx="2334">
                  <c:v>2.1919999999999999E-3</c:v>
                </c:pt>
                <c:pt idx="2335">
                  <c:v>2.186E-3</c:v>
                </c:pt>
                <c:pt idx="2336">
                  <c:v>2.1800000000000001E-3</c:v>
                </c:pt>
                <c:pt idx="2337">
                  <c:v>2.1570000000000001E-3</c:v>
                </c:pt>
                <c:pt idx="2338">
                  <c:v>2.1350000000000002E-3</c:v>
                </c:pt>
                <c:pt idx="2339">
                  <c:v>2.114E-3</c:v>
                </c:pt>
                <c:pt idx="2340">
                  <c:v>2.0950000000000001E-3</c:v>
                </c:pt>
                <c:pt idx="2341">
                  <c:v>2.0769999999999999E-3</c:v>
                </c:pt>
                <c:pt idx="2342">
                  <c:v>2.0600000000000002E-3</c:v>
                </c:pt>
                <c:pt idx="2343">
                  <c:v>2.0449999999999999E-3</c:v>
                </c:pt>
                <c:pt idx="2344">
                  <c:v>2.0309999999999998E-3</c:v>
                </c:pt>
                <c:pt idx="2345">
                  <c:v>2.019E-3</c:v>
                </c:pt>
                <c:pt idx="2346">
                  <c:v>2.0079999999999998E-3</c:v>
                </c:pt>
                <c:pt idx="2347">
                  <c:v>1.9980000000000002E-3</c:v>
                </c:pt>
                <c:pt idx="2348">
                  <c:v>1.99E-3</c:v>
                </c:pt>
                <c:pt idx="2349">
                  <c:v>1.983E-3</c:v>
                </c:pt>
                <c:pt idx="2350">
                  <c:v>1.977E-3</c:v>
                </c:pt>
                <c:pt idx="2351">
                  <c:v>1.9729999999999999E-3</c:v>
                </c:pt>
                <c:pt idx="2352">
                  <c:v>1.9710000000000001E-3</c:v>
                </c:pt>
                <c:pt idx="2353">
                  <c:v>1.9689999999999998E-3</c:v>
                </c:pt>
                <c:pt idx="2354">
                  <c:v>1.9689999999999998E-3</c:v>
                </c:pt>
                <c:pt idx="2355">
                  <c:v>1.9710000000000001E-3</c:v>
                </c:pt>
                <c:pt idx="2356">
                  <c:v>1.9729999999999999E-3</c:v>
                </c:pt>
                <c:pt idx="2357">
                  <c:v>1.977E-3</c:v>
                </c:pt>
                <c:pt idx="2358">
                  <c:v>1.983E-3</c:v>
                </c:pt>
                <c:pt idx="2359">
                  <c:v>1.99E-3</c:v>
                </c:pt>
                <c:pt idx="2360">
                  <c:v>1.9980000000000002E-3</c:v>
                </c:pt>
                <c:pt idx="2361">
                  <c:v>2.0079999999999998E-3</c:v>
                </c:pt>
                <c:pt idx="2362">
                  <c:v>2.019E-3</c:v>
                </c:pt>
                <c:pt idx="2363">
                  <c:v>2.0309999999999998E-3</c:v>
                </c:pt>
                <c:pt idx="2364">
                  <c:v>2.0449999999999999E-3</c:v>
                </c:pt>
                <c:pt idx="2365">
                  <c:v>2.0600000000000002E-3</c:v>
                </c:pt>
                <c:pt idx="2366">
                  <c:v>2.0760000000000002E-3</c:v>
                </c:pt>
                <c:pt idx="2367">
                  <c:v>2.0939999999999999E-3</c:v>
                </c:pt>
                <c:pt idx="2368">
                  <c:v>2.114E-3</c:v>
                </c:pt>
                <c:pt idx="2369">
                  <c:v>2.134E-3</c:v>
                </c:pt>
                <c:pt idx="2370">
                  <c:v>2.1559999999999999E-3</c:v>
                </c:pt>
                <c:pt idx="2371">
                  <c:v>2.1800000000000001E-3</c:v>
                </c:pt>
                <c:pt idx="2372">
                  <c:v>2.2049999999999999E-3</c:v>
                </c:pt>
                <c:pt idx="2373">
                  <c:v>2.2309999999999999E-3</c:v>
                </c:pt>
                <c:pt idx="2374">
                  <c:v>2.258E-3</c:v>
                </c:pt>
                <c:pt idx="2375">
                  <c:v>2.287E-3</c:v>
                </c:pt>
                <c:pt idx="2376">
                  <c:v>2.3180000000000002E-3</c:v>
                </c:pt>
                <c:pt idx="2377">
                  <c:v>2.349E-3</c:v>
                </c:pt>
                <c:pt idx="2378">
                  <c:v>2.382E-3</c:v>
                </c:pt>
                <c:pt idx="2379">
                  <c:v>2.4169999999999999E-3</c:v>
                </c:pt>
                <c:pt idx="2380">
                  <c:v>2.4239999999999999E-3</c:v>
                </c:pt>
                <c:pt idx="2381">
                  <c:v>2.415E-3</c:v>
                </c:pt>
                <c:pt idx="2382">
                  <c:v>2.4039999999999999E-3</c:v>
                </c:pt>
                <c:pt idx="2383">
                  <c:v>2.3939999999999999E-3</c:v>
                </c:pt>
                <c:pt idx="2384">
                  <c:v>2.3860000000000001E-3</c:v>
                </c:pt>
                <c:pt idx="2385">
                  <c:v>2.379E-3</c:v>
                </c:pt>
                <c:pt idx="2386">
                  <c:v>2.3730000000000001E-3</c:v>
                </c:pt>
                <c:pt idx="2387">
                  <c:v>2.3609999999999998E-3</c:v>
                </c:pt>
                <c:pt idx="2388">
                  <c:v>2.3500000000000001E-3</c:v>
                </c:pt>
                <c:pt idx="2389">
                  <c:v>2.3410000000000002E-3</c:v>
                </c:pt>
                <c:pt idx="2390">
                  <c:v>2.333E-3</c:v>
                </c:pt>
                <c:pt idx="2391">
                  <c:v>2.3259999999999999E-3</c:v>
                </c:pt>
                <c:pt idx="2392">
                  <c:v>2.3080000000000002E-3</c:v>
                </c:pt>
                <c:pt idx="2393">
                  <c:v>2.2920000000000002E-3</c:v>
                </c:pt>
                <c:pt idx="2394">
                  <c:v>2.2769999999999999E-3</c:v>
                </c:pt>
                <c:pt idx="2395">
                  <c:v>2.2629999999999998E-3</c:v>
                </c:pt>
                <c:pt idx="2396">
                  <c:v>2.2499999999999998E-3</c:v>
                </c:pt>
                <c:pt idx="2397">
                  <c:v>2.2390000000000001E-3</c:v>
                </c:pt>
                <c:pt idx="2398">
                  <c:v>2.2139999999999998E-3</c:v>
                </c:pt>
                <c:pt idx="2399">
                  <c:v>2.1900000000000001E-3</c:v>
                </c:pt>
                <c:pt idx="2400">
                  <c:v>2.1679999999999998E-3</c:v>
                </c:pt>
                <c:pt idx="2401">
                  <c:v>2.147E-3</c:v>
                </c:pt>
                <c:pt idx="2402">
                  <c:v>2.127E-3</c:v>
                </c:pt>
                <c:pt idx="2403">
                  <c:v>2.1090000000000002E-3</c:v>
                </c:pt>
                <c:pt idx="2404">
                  <c:v>2.0920000000000001E-3</c:v>
                </c:pt>
                <c:pt idx="2405">
                  <c:v>2.0760000000000002E-3</c:v>
                </c:pt>
                <c:pt idx="2406">
                  <c:v>2.062E-3</c:v>
                </c:pt>
                <c:pt idx="2407">
                  <c:v>2.049E-3</c:v>
                </c:pt>
                <c:pt idx="2408">
                  <c:v>2.0370000000000002E-3</c:v>
                </c:pt>
                <c:pt idx="2409">
                  <c:v>2.0270000000000002E-3</c:v>
                </c:pt>
                <c:pt idx="2410">
                  <c:v>2.019E-3</c:v>
                </c:pt>
                <c:pt idx="2411">
                  <c:v>2.0110000000000002E-3</c:v>
                </c:pt>
                <c:pt idx="2412">
                  <c:v>2.0049999999999998E-3</c:v>
                </c:pt>
                <c:pt idx="2413">
                  <c:v>2.0010000000000002E-3</c:v>
                </c:pt>
                <c:pt idx="2414">
                  <c:v>1.9980000000000002E-3</c:v>
                </c:pt>
                <c:pt idx="2415">
                  <c:v>1.9959999999999999E-3</c:v>
                </c:pt>
                <c:pt idx="2416">
                  <c:v>1.9949999999999998E-3</c:v>
                </c:pt>
                <c:pt idx="2417">
                  <c:v>1.9959999999999999E-3</c:v>
                </c:pt>
                <c:pt idx="2418">
                  <c:v>1.9989999999999999E-3</c:v>
                </c:pt>
                <c:pt idx="2419">
                  <c:v>2.0019999999999999E-3</c:v>
                </c:pt>
                <c:pt idx="2420">
                  <c:v>2.0070000000000001E-3</c:v>
                </c:pt>
                <c:pt idx="2421">
                  <c:v>2.0140000000000002E-3</c:v>
                </c:pt>
                <c:pt idx="2422">
                  <c:v>2.0219999999999999E-3</c:v>
                </c:pt>
                <c:pt idx="2423">
                  <c:v>2.0309999999999998E-3</c:v>
                </c:pt>
                <c:pt idx="2424">
                  <c:v>2.042E-3</c:v>
                </c:pt>
                <c:pt idx="2425">
                  <c:v>2.0539999999999998E-3</c:v>
                </c:pt>
                <c:pt idx="2426">
                  <c:v>2.0669999999999998E-3</c:v>
                </c:pt>
                <c:pt idx="2427">
                  <c:v>2.0820000000000001E-3</c:v>
                </c:pt>
                <c:pt idx="2428">
                  <c:v>2.098E-3</c:v>
                </c:pt>
                <c:pt idx="2429">
                  <c:v>2.1150000000000001E-3</c:v>
                </c:pt>
                <c:pt idx="2430">
                  <c:v>2.134E-3</c:v>
                </c:pt>
                <c:pt idx="2431">
                  <c:v>2.1540000000000001E-3</c:v>
                </c:pt>
                <c:pt idx="2432">
                  <c:v>2.176E-3</c:v>
                </c:pt>
                <c:pt idx="2433">
                  <c:v>2.199E-3</c:v>
                </c:pt>
                <c:pt idx="2434">
                  <c:v>2.2230000000000001E-3</c:v>
                </c:pt>
                <c:pt idx="2435">
                  <c:v>2.2490000000000001E-3</c:v>
                </c:pt>
                <c:pt idx="2436">
                  <c:v>2.2759999999999998E-3</c:v>
                </c:pt>
                <c:pt idx="2437">
                  <c:v>2.3050000000000002E-3</c:v>
                </c:pt>
                <c:pt idx="2438">
                  <c:v>2.3349999999999998E-3</c:v>
                </c:pt>
                <c:pt idx="2439">
                  <c:v>2.366E-3</c:v>
                </c:pt>
                <c:pt idx="2440">
                  <c:v>2.3990000000000001E-3</c:v>
                </c:pt>
                <c:pt idx="2441">
                  <c:v>2.4329999999999998E-3</c:v>
                </c:pt>
                <c:pt idx="2442">
                  <c:v>2.4680000000000001E-3</c:v>
                </c:pt>
                <c:pt idx="2443">
                  <c:v>2.5049999999999998E-3</c:v>
                </c:pt>
                <c:pt idx="2444">
                  <c:v>2.5430000000000001E-3</c:v>
                </c:pt>
                <c:pt idx="2445">
                  <c:v>2.5829999999999998E-3</c:v>
                </c:pt>
                <c:pt idx="2446">
                  <c:v>2.6229999999999999E-3</c:v>
                </c:pt>
                <c:pt idx="2447">
                  <c:v>2.666E-3</c:v>
                </c:pt>
                <c:pt idx="2448">
                  <c:v>2.6819999999999999E-3</c:v>
                </c:pt>
                <c:pt idx="2449">
                  <c:v>2.6640000000000001E-3</c:v>
                </c:pt>
                <c:pt idx="2450">
                  <c:v>2.6480000000000002E-3</c:v>
                </c:pt>
                <c:pt idx="2451">
                  <c:v>2.6329999999999999E-3</c:v>
                </c:pt>
                <c:pt idx="2452">
                  <c:v>2.6069999999999999E-3</c:v>
                </c:pt>
                <c:pt idx="2453">
                  <c:v>2.5820000000000001E-3</c:v>
                </c:pt>
                <c:pt idx="2454">
                  <c:v>2.5590000000000001E-3</c:v>
                </c:pt>
                <c:pt idx="2455">
                  <c:v>2.5370000000000002E-3</c:v>
                </c:pt>
                <c:pt idx="2456">
                  <c:v>2.5170000000000001E-3</c:v>
                </c:pt>
                <c:pt idx="2457">
                  <c:v>2.4919999999999999E-3</c:v>
                </c:pt>
                <c:pt idx="2458">
                  <c:v>2.4680000000000001E-3</c:v>
                </c:pt>
                <c:pt idx="2459">
                  <c:v>2.4450000000000001E-3</c:v>
                </c:pt>
                <c:pt idx="2460">
                  <c:v>2.4239999999999999E-3</c:v>
                </c:pt>
                <c:pt idx="2461">
                  <c:v>2.3930000000000002E-3</c:v>
                </c:pt>
                <c:pt idx="2462">
                  <c:v>2.3630000000000001E-3</c:v>
                </c:pt>
                <c:pt idx="2463">
                  <c:v>2.3349999999999998E-3</c:v>
                </c:pt>
                <c:pt idx="2464">
                  <c:v>2.3080000000000002E-3</c:v>
                </c:pt>
                <c:pt idx="2465">
                  <c:v>2.2820000000000002E-3</c:v>
                </c:pt>
                <c:pt idx="2466">
                  <c:v>2.258E-3</c:v>
                </c:pt>
                <c:pt idx="2467">
                  <c:v>2.235E-3</c:v>
                </c:pt>
                <c:pt idx="2468">
                  <c:v>2.2130000000000001E-3</c:v>
                </c:pt>
                <c:pt idx="2469">
                  <c:v>2.1930000000000001E-3</c:v>
                </c:pt>
                <c:pt idx="2470">
                  <c:v>2.1749999999999999E-3</c:v>
                </c:pt>
                <c:pt idx="2471">
                  <c:v>2.1570000000000001E-3</c:v>
                </c:pt>
                <c:pt idx="2472">
                  <c:v>2.1410000000000001E-3</c:v>
                </c:pt>
                <c:pt idx="2473">
                  <c:v>2.127E-3</c:v>
                </c:pt>
                <c:pt idx="2474">
                  <c:v>2.1129999999999999E-3</c:v>
                </c:pt>
                <c:pt idx="2475">
                  <c:v>2.1020000000000001E-3</c:v>
                </c:pt>
                <c:pt idx="2476">
                  <c:v>2.091E-3</c:v>
                </c:pt>
                <c:pt idx="2477">
                  <c:v>2.0820000000000001E-3</c:v>
                </c:pt>
                <c:pt idx="2478">
                  <c:v>2.0739999999999999E-3</c:v>
                </c:pt>
                <c:pt idx="2479">
                  <c:v>2.068E-3</c:v>
                </c:pt>
                <c:pt idx="2480">
                  <c:v>2.0630000000000002E-3</c:v>
                </c:pt>
                <c:pt idx="2481">
                  <c:v>2.0600000000000002E-3</c:v>
                </c:pt>
                <c:pt idx="2482">
                  <c:v>2.0569999999999998E-3</c:v>
                </c:pt>
                <c:pt idx="2483">
                  <c:v>2.0569999999999998E-3</c:v>
                </c:pt>
                <c:pt idx="2484">
                  <c:v>2.0569999999999998E-3</c:v>
                </c:pt>
                <c:pt idx="2485">
                  <c:v>2.0590000000000001E-3</c:v>
                </c:pt>
                <c:pt idx="2486">
                  <c:v>2.062E-3</c:v>
                </c:pt>
                <c:pt idx="2487">
                  <c:v>2.0669999999999998E-3</c:v>
                </c:pt>
                <c:pt idx="2488">
                  <c:v>2.0730000000000002E-3</c:v>
                </c:pt>
                <c:pt idx="2489">
                  <c:v>2.081E-3</c:v>
                </c:pt>
                <c:pt idx="2490">
                  <c:v>2.0899999999999998E-3</c:v>
                </c:pt>
                <c:pt idx="2491">
                  <c:v>2.0999999999999999E-3</c:v>
                </c:pt>
                <c:pt idx="2492">
                  <c:v>2.111E-3</c:v>
                </c:pt>
                <c:pt idx="2493">
                  <c:v>2.124E-3</c:v>
                </c:pt>
                <c:pt idx="2494">
                  <c:v>2.1389999999999998E-3</c:v>
                </c:pt>
                <c:pt idx="2495">
                  <c:v>2.1540000000000001E-3</c:v>
                </c:pt>
                <c:pt idx="2496">
                  <c:v>2.1719999999999999E-3</c:v>
                </c:pt>
                <c:pt idx="2497">
                  <c:v>2.1900000000000001E-3</c:v>
                </c:pt>
                <c:pt idx="2498">
                  <c:v>2.2100000000000002E-3</c:v>
                </c:pt>
                <c:pt idx="2499">
                  <c:v>2.2309999999999999E-3</c:v>
                </c:pt>
                <c:pt idx="2500">
                  <c:v>2.2539999999999999E-3</c:v>
                </c:pt>
                <c:pt idx="2501">
                  <c:v>2.2780000000000001E-3</c:v>
                </c:pt>
                <c:pt idx="2502">
                  <c:v>2.3029999999999999E-3</c:v>
                </c:pt>
                <c:pt idx="2503">
                  <c:v>2.33E-3</c:v>
                </c:pt>
                <c:pt idx="2504">
                  <c:v>2.3579999999999999E-3</c:v>
                </c:pt>
                <c:pt idx="2505">
                  <c:v>2.3879999999999999E-3</c:v>
                </c:pt>
                <c:pt idx="2506">
                  <c:v>2.4190000000000001E-3</c:v>
                </c:pt>
                <c:pt idx="2507">
                  <c:v>2.4510000000000001E-3</c:v>
                </c:pt>
                <c:pt idx="2508">
                  <c:v>2.4849999999999998E-3</c:v>
                </c:pt>
                <c:pt idx="2509">
                  <c:v>2.5049999999999998E-3</c:v>
                </c:pt>
                <c:pt idx="2510">
                  <c:v>2.5270000000000002E-3</c:v>
                </c:pt>
                <c:pt idx="2511">
                  <c:v>2.5500000000000002E-3</c:v>
                </c:pt>
                <c:pt idx="2512">
                  <c:v>2.5739999999999999E-3</c:v>
                </c:pt>
                <c:pt idx="2513">
                  <c:v>2.5999999999999999E-3</c:v>
                </c:pt>
                <c:pt idx="2514">
                  <c:v>2.6280000000000001E-3</c:v>
                </c:pt>
                <c:pt idx="2515">
                  <c:v>2.6559999999999999E-3</c:v>
                </c:pt>
                <c:pt idx="2516">
                  <c:v>2.686E-3</c:v>
                </c:pt>
                <c:pt idx="2517">
                  <c:v>2.66E-3</c:v>
                </c:pt>
                <c:pt idx="2518">
                  <c:v>2.6259999999999999E-3</c:v>
                </c:pt>
                <c:pt idx="2519">
                  <c:v>2.5929999999999998E-3</c:v>
                </c:pt>
                <c:pt idx="2520">
                  <c:v>2.562E-3</c:v>
                </c:pt>
                <c:pt idx="2521">
                  <c:v>2.5249999999999999E-3</c:v>
                </c:pt>
                <c:pt idx="2522">
                  <c:v>2.49E-3</c:v>
                </c:pt>
                <c:pt idx="2523">
                  <c:v>2.4559999999999998E-3</c:v>
                </c:pt>
                <c:pt idx="2524">
                  <c:v>2.4239999999999999E-3</c:v>
                </c:pt>
                <c:pt idx="2525">
                  <c:v>2.3839999999999998E-3</c:v>
                </c:pt>
                <c:pt idx="2526">
                  <c:v>2.3449999999999999E-3</c:v>
                </c:pt>
                <c:pt idx="2527">
                  <c:v>2.3080000000000002E-3</c:v>
                </c:pt>
                <c:pt idx="2528">
                  <c:v>2.2720000000000001E-3</c:v>
                </c:pt>
                <c:pt idx="2529">
                  <c:v>2.238E-3</c:v>
                </c:pt>
                <c:pt idx="2530">
                  <c:v>2.2049999999999999E-3</c:v>
                </c:pt>
                <c:pt idx="2531">
                  <c:v>2.173E-3</c:v>
                </c:pt>
                <c:pt idx="2532">
                  <c:v>2.1429999999999999E-3</c:v>
                </c:pt>
                <c:pt idx="2533">
                  <c:v>2.114E-3</c:v>
                </c:pt>
                <c:pt idx="2534">
                  <c:v>2.0860000000000002E-3</c:v>
                </c:pt>
                <c:pt idx="2535">
                  <c:v>2.0600000000000002E-3</c:v>
                </c:pt>
                <c:pt idx="2536">
                  <c:v>2.0349999999999999E-3</c:v>
                </c:pt>
                <c:pt idx="2537">
                  <c:v>2.0119999999999999E-3</c:v>
                </c:pt>
                <c:pt idx="2538">
                  <c:v>1.99E-3</c:v>
                </c:pt>
                <c:pt idx="2539">
                  <c:v>1.9689999999999998E-3</c:v>
                </c:pt>
                <c:pt idx="2540">
                  <c:v>1.9499999999999999E-3</c:v>
                </c:pt>
                <c:pt idx="2541">
                  <c:v>1.9319999999999999E-3</c:v>
                </c:pt>
                <c:pt idx="2542">
                  <c:v>1.915E-3</c:v>
                </c:pt>
                <c:pt idx="2543">
                  <c:v>1.9E-3</c:v>
                </c:pt>
                <c:pt idx="2544">
                  <c:v>1.8860000000000001E-3</c:v>
                </c:pt>
                <c:pt idx="2545">
                  <c:v>1.874E-3</c:v>
                </c:pt>
                <c:pt idx="2546">
                  <c:v>1.8630000000000001E-3</c:v>
                </c:pt>
                <c:pt idx="2547">
                  <c:v>1.853E-3</c:v>
                </c:pt>
                <c:pt idx="2548">
                  <c:v>1.8450000000000001E-3</c:v>
                </c:pt>
                <c:pt idx="2549">
                  <c:v>1.838E-3</c:v>
                </c:pt>
                <c:pt idx="2550">
                  <c:v>1.8320000000000001E-3</c:v>
                </c:pt>
                <c:pt idx="2551">
                  <c:v>1.828E-3</c:v>
                </c:pt>
                <c:pt idx="2552">
                  <c:v>1.825E-3</c:v>
                </c:pt>
                <c:pt idx="2553">
                  <c:v>1.8240000000000001E-3</c:v>
                </c:pt>
                <c:pt idx="2554">
                  <c:v>1.8240000000000001E-3</c:v>
                </c:pt>
                <c:pt idx="2555">
                  <c:v>1.825E-3</c:v>
                </c:pt>
                <c:pt idx="2556">
                  <c:v>1.828E-3</c:v>
                </c:pt>
                <c:pt idx="2557">
                  <c:v>1.8320000000000001E-3</c:v>
                </c:pt>
                <c:pt idx="2558">
                  <c:v>1.838E-3</c:v>
                </c:pt>
                <c:pt idx="2559">
                  <c:v>1.8450000000000001E-3</c:v>
                </c:pt>
                <c:pt idx="2560">
                  <c:v>1.853E-3</c:v>
                </c:pt>
                <c:pt idx="2561">
                  <c:v>1.8630000000000001E-3</c:v>
                </c:pt>
                <c:pt idx="2562">
                  <c:v>1.874E-3</c:v>
                </c:pt>
                <c:pt idx="2563">
                  <c:v>1.8860000000000001E-3</c:v>
                </c:pt>
                <c:pt idx="2564">
                  <c:v>1.9E-3</c:v>
                </c:pt>
                <c:pt idx="2565">
                  <c:v>1.915E-3</c:v>
                </c:pt>
                <c:pt idx="2566">
                  <c:v>1.9319999999999999E-3</c:v>
                </c:pt>
                <c:pt idx="2567">
                  <c:v>1.949E-3</c:v>
                </c:pt>
                <c:pt idx="2568">
                  <c:v>1.9689999999999998E-3</c:v>
                </c:pt>
                <c:pt idx="2569">
                  <c:v>1.9889999999999999E-3</c:v>
                </c:pt>
                <c:pt idx="2570">
                  <c:v>2.0119999999999999E-3</c:v>
                </c:pt>
                <c:pt idx="2571">
                  <c:v>2.0349999999999999E-3</c:v>
                </c:pt>
                <c:pt idx="2572">
                  <c:v>2.0600000000000002E-3</c:v>
                </c:pt>
                <c:pt idx="2573">
                  <c:v>2.0860000000000002E-3</c:v>
                </c:pt>
                <c:pt idx="2574">
                  <c:v>2.114E-3</c:v>
                </c:pt>
                <c:pt idx="2575">
                  <c:v>2.1419999999999998E-3</c:v>
                </c:pt>
                <c:pt idx="2576">
                  <c:v>2.173E-3</c:v>
                </c:pt>
                <c:pt idx="2577">
                  <c:v>2.2049999999999999E-3</c:v>
                </c:pt>
                <c:pt idx="2578">
                  <c:v>2.238E-3</c:v>
                </c:pt>
                <c:pt idx="2579">
                  <c:v>2.2720000000000001E-3</c:v>
                </c:pt>
                <c:pt idx="2580">
                  <c:v>2.3080000000000002E-3</c:v>
                </c:pt>
                <c:pt idx="2581">
                  <c:v>2.3449999999999999E-3</c:v>
                </c:pt>
                <c:pt idx="2582">
                  <c:v>2.3839999999999998E-3</c:v>
                </c:pt>
                <c:pt idx="2583">
                  <c:v>2.4239999999999999E-3</c:v>
                </c:pt>
                <c:pt idx="2584">
                  <c:v>2.4650000000000002E-3</c:v>
                </c:pt>
                <c:pt idx="2585">
                  <c:v>2.4239999999999999E-3</c:v>
                </c:pt>
                <c:pt idx="2586">
                  <c:v>2.3779999999999999E-3</c:v>
                </c:pt>
                <c:pt idx="2587">
                  <c:v>2.3340000000000001E-3</c:v>
                </c:pt>
                <c:pt idx="2588">
                  <c:v>2.2910000000000001E-3</c:v>
                </c:pt>
                <c:pt idx="2589">
                  <c:v>2.2499999999999998E-3</c:v>
                </c:pt>
                <c:pt idx="2590">
                  <c:v>2.2100000000000002E-3</c:v>
                </c:pt>
                <c:pt idx="2591">
                  <c:v>2.1710000000000002E-3</c:v>
                </c:pt>
                <c:pt idx="2592">
                  <c:v>2.134E-3</c:v>
                </c:pt>
                <c:pt idx="2593">
                  <c:v>2.098E-3</c:v>
                </c:pt>
                <c:pt idx="2594">
                  <c:v>2.0639999999999999E-3</c:v>
                </c:pt>
                <c:pt idx="2595">
                  <c:v>2.0309999999999998E-3</c:v>
                </c:pt>
                <c:pt idx="2596">
                  <c:v>1.9989999999999999E-3</c:v>
                </c:pt>
                <c:pt idx="2597">
                  <c:v>1.9689999999999998E-3</c:v>
                </c:pt>
                <c:pt idx="2598">
                  <c:v>1.9400000000000001E-3</c:v>
                </c:pt>
                <c:pt idx="2599">
                  <c:v>1.9120000000000001E-3</c:v>
                </c:pt>
                <c:pt idx="2600">
                  <c:v>1.8860000000000001E-3</c:v>
                </c:pt>
                <c:pt idx="2601">
                  <c:v>1.861E-3</c:v>
                </c:pt>
                <c:pt idx="2602">
                  <c:v>1.838E-3</c:v>
                </c:pt>
                <c:pt idx="2603">
                  <c:v>1.8159999999999999E-3</c:v>
                </c:pt>
                <c:pt idx="2604">
                  <c:v>1.7949999999999999E-3</c:v>
                </c:pt>
                <c:pt idx="2605">
                  <c:v>1.776E-3</c:v>
                </c:pt>
                <c:pt idx="2606">
                  <c:v>1.758E-3</c:v>
                </c:pt>
                <c:pt idx="2607">
                  <c:v>1.7409999999999999E-3</c:v>
                </c:pt>
                <c:pt idx="2608">
                  <c:v>1.7260000000000001E-3</c:v>
                </c:pt>
                <c:pt idx="2609">
                  <c:v>1.712E-3</c:v>
                </c:pt>
                <c:pt idx="2610">
                  <c:v>1.6999999999999999E-3</c:v>
                </c:pt>
                <c:pt idx="2611">
                  <c:v>1.689E-3</c:v>
                </c:pt>
                <c:pt idx="2612">
                  <c:v>1.6789999999999999E-3</c:v>
                </c:pt>
                <c:pt idx="2613">
                  <c:v>1.671E-3</c:v>
                </c:pt>
                <c:pt idx="2614">
                  <c:v>1.6639999999999999E-3</c:v>
                </c:pt>
                <c:pt idx="2615">
                  <c:v>1.6590000000000001E-3</c:v>
                </c:pt>
                <c:pt idx="2616">
                  <c:v>1.655E-3</c:v>
                </c:pt>
                <c:pt idx="2617">
                  <c:v>1.652E-3</c:v>
                </c:pt>
                <c:pt idx="2618">
                  <c:v>1.65E-3</c:v>
                </c:pt>
                <c:pt idx="2619">
                  <c:v>1.65E-3</c:v>
                </c:pt>
                <c:pt idx="2620">
                  <c:v>1.652E-3</c:v>
                </c:pt>
                <c:pt idx="2621">
                  <c:v>1.655E-3</c:v>
                </c:pt>
                <c:pt idx="2622">
                  <c:v>1.6590000000000001E-3</c:v>
                </c:pt>
                <c:pt idx="2623">
                  <c:v>1.6639999999999999E-3</c:v>
                </c:pt>
                <c:pt idx="2624">
                  <c:v>1.671E-3</c:v>
                </c:pt>
                <c:pt idx="2625">
                  <c:v>1.6789999999999999E-3</c:v>
                </c:pt>
                <c:pt idx="2626">
                  <c:v>1.689E-3</c:v>
                </c:pt>
                <c:pt idx="2627">
                  <c:v>1.6999999999999999E-3</c:v>
                </c:pt>
                <c:pt idx="2628">
                  <c:v>1.7129999999999999E-3</c:v>
                </c:pt>
                <c:pt idx="2629">
                  <c:v>1.7260000000000001E-3</c:v>
                </c:pt>
                <c:pt idx="2630">
                  <c:v>1.7409999999999999E-3</c:v>
                </c:pt>
                <c:pt idx="2631">
                  <c:v>1.758E-3</c:v>
                </c:pt>
                <c:pt idx="2632">
                  <c:v>1.776E-3</c:v>
                </c:pt>
                <c:pt idx="2633">
                  <c:v>1.7949999999999999E-3</c:v>
                </c:pt>
                <c:pt idx="2634">
                  <c:v>1.8159999999999999E-3</c:v>
                </c:pt>
                <c:pt idx="2635">
                  <c:v>1.838E-3</c:v>
                </c:pt>
                <c:pt idx="2636">
                  <c:v>1.861E-3</c:v>
                </c:pt>
                <c:pt idx="2637">
                  <c:v>1.8860000000000001E-3</c:v>
                </c:pt>
                <c:pt idx="2638">
                  <c:v>1.9120000000000001E-3</c:v>
                </c:pt>
                <c:pt idx="2639">
                  <c:v>1.9400000000000001E-3</c:v>
                </c:pt>
                <c:pt idx="2640">
                  <c:v>1.9689999999999998E-3</c:v>
                </c:pt>
                <c:pt idx="2641">
                  <c:v>1.9989999999999999E-3</c:v>
                </c:pt>
                <c:pt idx="2642">
                  <c:v>2.0309999999999998E-3</c:v>
                </c:pt>
                <c:pt idx="2643">
                  <c:v>2.0639999999999999E-3</c:v>
                </c:pt>
                <c:pt idx="2644">
                  <c:v>2.098E-3</c:v>
                </c:pt>
                <c:pt idx="2645">
                  <c:v>2.134E-3</c:v>
                </c:pt>
                <c:pt idx="2646">
                  <c:v>2.1710000000000002E-3</c:v>
                </c:pt>
                <c:pt idx="2647">
                  <c:v>2.2100000000000002E-3</c:v>
                </c:pt>
                <c:pt idx="2648">
                  <c:v>2.2499999999999998E-3</c:v>
                </c:pt>
                <c:pt idx="2649">
                  <c:v>2.2910000000000001E-3</c:v>
                </c:pt>
                <c:pt idx="2650">
                  <c:v>2.3340000000000001E-3</c:v>
                </c:pt>
                <c:pt idx="2651">
                  <c:v>2.3779999999999999E-3</c:v>
                </c:pt>
                <c:pt idx="2652">
                  <c:v>2.4239999999999999E-3</c:v>
                </c:pt>
                <c:pt idx="2653">
                  <c:v>2.3960000000000001E-3</c:v>
                </c:pt>
                <c:pt idx="2654">
                  <c:v>2.3700000000000001E-3</c:v>
                </c:pt>
                <c:pt idx="2655">
                  <c:v>2.3449999999999999E-3</c:v>
                </c:pt>
                <c:pt idx="2656">
                  <c:v>2.3210000000000001E-3</c:v>
                </c:pt>
                <c:pt idx="2657">
                  <c:v>2.2989999999999998E-3</c:v>
                </c:pt>
                <c:pt idx="2658">
                  <c:v>2.2780000000000001E-3</c:v>
                </c:pt>
                <c:pt idx="2659">
                  <c:v>2.258E-3</c:v>
                </c:pt>
                <c:pt idx="2660">
                  <c:v>2.2399999999999998E-3</c:v>
                </c:pt>
                <c:pt idx="2661">
                  <c:v>2.2239999999999998E-3</c:v>
                </c:pt>
                <c:pt idx="2662">
                  <c:v>2.2079999999999999E-3</c:v>
                </c:pt>
                <c:pt idx="2663">
                  <c:v>2.1940000000000002E-3</c:v>
                </c:pt>
                <c:pt idx="2664">
                  <c:v>2.1819999999999999E-3</c:v>
                </c:pt>
                <c:pt idx="2665">
                  <c:v>2.1710000000000002E-3</c:v>
                </c:pt>
                <c:pt idx="2666">
                  <c:v>2.1610000000000002E-3</c:v>
                </c:pt>
                <c:pt idx="2667">
                  <c:v>2.1519999999999998E-3</c:v>
                </c:pt>
                <c:pt idx="2668">
                  <c:v>2.1450000000000002E-3</c:v>
                </c:pt>
                <c:pt idx="2669">
                  <c:v>2.14E-3</c:v>
                </c:pt>
                <c:pt idx="2670">
                  <c:v>2.1350000000000002E-3</c:v>
                </c:pt>
                <c:pt idx="2671">
                  <c:v>2.1320000000000002E-3</c:v>
                </c:pt>
                <c:pt idx="2672">
                  <c:v>2.1310000000000001E-3</c:v>
                </c:pt>
                <c:pt idx="2673">
                  <c:v>2.1310000000000001E-3</c:v>
                </c:pt>
                <c:pt idx="2674">
                  <c:v>2.1320000000000002E-3</c:v>
                </c:pt>
                <c:pt idx="2675">
                  <c:v>2.134E-3</c:v>
                </c:pt>
                <c:pt idx="2676">
                  <c:v>2.1380000000000001E-3</c:v>
                </c:pt>
                <c:pt idx="2677">
                  <c:v>2.1440000000000001E-3</c:v>
                </c:pt>
                <c:pt idx="2678">
                  <c:v>2.15E-3</c:v>
                </c:pt>
                <c:pt idx="2679">
                  <c:v>2.1580000000000002E-3</c:v>
                </c:pt>
                <c:pt idx="2680">
                  <c:v>2.1679999999999998E-3</c:v>
                </c:pt>
                <c:pt idx="2681">
                  <c:v>2.1789999999999999E-3</c:v>
                </c:pt>
                <c:pt idx="2682">
                  <c:v>2.1909999999999998E-3</c:v>
                </c:pt>
                <c:pt idx="2683">
                  <c:v>2.2049999999999999E-3</c:v>
                </c:pt>
                <c:pt idx="2684">
                  <c:v>2.2200000000000002E-3</c:v>
                </c:pt>
                <c:pt idx="2685">
                  <c:v>2.7850000000000001E-3</c:v>
                </c:pt>
                <c:pt idx="2686">
                  <c:v>2.921E-3</c:v>
                </c:pt>
                <c:pt idx="2687">
                  <c:v>2.7780000000000001E-3</c:v>
                </c:pt>
                <c:pt idx="2688">
                  <c:v>2.6419999999999998E-3</c:v>
                </c:pt>
                <c:pt idx="2689">
                  <c:v>2.751E-3</c:v>
                </c:pt>
                <c:pt idx="2690">
                  <c:v>2.594E-3</c:v>
                </c:pt>
                <c:pt idx="2691">
                  <c:v>2.9329999999999998E-3</c:v>
                </c:pt>
                <c:pt idx="2692">
                  <c:v>3.6900000000000001E-3</c:v>
                </c:pt>
                <c:pt idx="2693">
                  <c:v>4.5459999999999997E-3</c:v>
                </c:pt>
                <c:pt idx="2694">
                  <c:v>5.1130000000000004E-3</c:v>
                </c:pt>
                <c:pt idx="2695">
                  <c:v>5.2360000000000002E-3</c:v>
                </c:pt>
                <c:pt idx="2696">
                  <c:v>5.0220000000000004E-3</c:v>
                </c:pt>
                <c:pt idx="2697">
                  <c:v>4.6969999999999998E-3</c:v>
                </c:pt>
                <c:pt idx="2698">
                  <c:v>4.5890000000000002E-3</c:v>
                </c:pt>
                <c:pt idx="2699">
                  <c:v>4.973E-3</c:v>
                </c:pt>
                <c:pt idx="2700">
                  <c:v>5.7790000000000003E-3</c:v>
                </c:pt>
                <c:pt idx="2701">
                  <c:v>6.685E-3</c:v>
                </c:pt>
                <c:pt idx="2702">
                  <c:v>7.4460000000000004E-3</c:v>
                </c:pt>
                <c:pt idx="2703">
                  <c:v>8.0700000000000008E-3</c:v>
                </c:pt>
                <c:pt idx="2704">
                  <c:v>8.7620000000000007E-3</c:v>
                </c:pt>
                <c:pt idx="2705">
                  <c:v>9.7009999999999996E-3</c:v>
                </c:pt>
                <c:pt idx="2706">
                  <c:v>1.0813E-2</c:v>
                </c:pt>
                <c:pt idx="2707">
                  <c:v>1.1684E-2</c:v>
                </c:pt>
                <c:pt idx="2708">
                  <c:v>1.1892E-2</c:v>
                </c:pt>
                <c:pt idx="2709">
                  <c:v>1.1532000000000001E-2</c:v>
                </c:pt>
                <c:pt idx="2710">
                  <c:v>1.1172E-2</c:v>
                </c:pt>
                <c:pt idx="2711">
                  <c:v>1.1309E-2</c:v>
                </c:pt>
                <c:pt idx="2712">
                  <c:v>1.176E-2</c:v>
                </c:pt>
                <c:pt idx="2713">
                  <c:v>1.1938000000000001E-2</c:v>
                </c:pt>
                <c:pt idx="2714">
                  <c:v>1.1653999999999999E-2</c:v>
                </c:pt>
                <c:pt idx="2715">
                  <c:v>1.1129999999999999E-2</c:v>
                </c:pt>
                <c:pt idx="2716">
                  <c:v>1.0597000000000001E-2</c:v>
                </c:pt>
                <c:pt idx="2717">
                  <c:v>1.0003E-2</c:v>
                </c:pt>
                <c:pt idx="2718">
                  <c:v>9.0790000000000003E-3</c:v>
                </c:pt>
                <c:pt idx="2719">
                  <c:v>7.8169999999999993E-3</c:v>
                </c:pt>
                <c:pt idx="2720">
                  <c:v>6.5669999999999999E-3</c:v>
                </c:pt>
                <c:pt idx="2721">
                  <c:v>5.6420000000000003E-3</c:v>
                </c:pt>
                <c:pt idx="2722">
                  <c:v>5.0850000000000001E-3</c:v>
                </c:pt>
                <c:pt idx="2723">
                  <c:v>4.2519999999999997E-3</c:v>
                </c:pt>
                <c:pt idx="2724">
                  <c:v>3.5460000000000001E-3</c:v>
                </c:pt>
                <c:pt idx="2725">
                  <c:v>3.0899999999999999E-3</c:v>
                </c:pt>
                <c:pt idx="2726">
                  <c:v>2.947E-3</c:v>
                </c:pt>
                <c:pt idx="2727">
                  <c:v>2.8809999999999999E-3</c:v>
                </c:pt>
                <c:pt idx="2728">
                  <c:v>2.738E-3</c:v>
                </c:pt>
                <c:pt idx="2729">
                  <c:v>2.663E-3</c:v>
                </c:pt>
                <c:pt idx="2730">
                  <c:v>2.5400000000000002E-3</c:v>
                </c:pt>
                <c:pt idx="2731">
                  <c:v>2.4239999999999999E-3</c:v>
                </c:pt>
                <c:pt idx="2732">
                  <c:v>2.6519999999999998E-3</c:v>
                </c:pt>
                <c:pt idx="2733">
                  <c:v>3.3769999999999998E-3</c:v>
                </c:pt>
                <c:pt idx="2734">
                  <c:v>4.3709999999999999E-3</c:v>
                </c:pt>
                <c:pt idx="2735">
                  <c:v>5.2760000000000003E-3</c:v>
                </c:pt>
                <c:pt idx="2736">
                  <c:v>5.7600000000000004E-3</c:v>
                </c:pt>
                <c:pt idx="2737">
                  <c:v>5.9360000000000003E-3</c:v>
                </c:pt>
                <c:pt idx="2738">
                  <c:v>6.4219999999999998E-3</c:v>
                </c:pt>
                <c:pt idx="2739">
                  <c:v>7.7299999999999999E-3</c:v>
                </c:pt>
                <c:pt idx="2740">
                  <c:v>9.9410000000000002E-3</c:v>
                </c:pt>
                <c:pt idx="2741">
                  <c:v>1.2603E-2</c:v>
                </c:pt>
                <c:pt idx="2742">
                  <c:v>1.5103E-2</c:v>
                </c:pt>
                <c:pt idx="2743">
                  <c:v>1.7420000000000001E-2</c:v>
                </c:pt>
                <c:pt idx="2744">
                  <c:v>1.9932999999999999E-2</c:v>
                </c:pt>
                <c:pt idx="2745">
                  <c:v>2.2797999999999999E-2</c:v>
                </c:pt>
                <c:pt idx="2746">
                  <c:v>2.5904E-2</c:v>
                </c:pt>
                <c:pt idx="2747">
                  <c:v>2.9173999999999999E-2</c:v>
                </c:pt>
                <c:pt idx="2748">
                  <c:v>3.2691999999999999E-2</c:v>
                </c:pt>
                <c:pt idx="2749">
                  <c:v>3.6561000000000003E-2</c:v>
                </c:pt>
                <c:pt idx="2750">
                  <c:v>4.0749E-2</c:v>
                </c:pt>
                <c:pt idx="2751">
                  <c:v>4.5147E-2</c:v>
                </c:pt>
                <c:pt idx="2752">
                  <c:v>4.9686000000000001E-2</c:v>
                </c:pt>
                <c:pt idx="2753">
                  <c:v>5.4237E-2</c:v>
                </c:pt>
                <c:pt idx="2754">
                  <c:v>5.8761000000000001E-2</c:v>
                </c:pt>
                <c:pt idx="2755">
                  <c:v>6.3383999999999996E-2</c:v>
                </c:pt>
                <c:pt idx="2756">
                  <c:v>6.8142999999999995E-2</c:v>
                </c:pt>
                <c:pt idx="2757">
                  <c:v>7.2838E-2</c:v>
                </c:pt>
                <c:pt idx="2758">
                  <c:v>7.7251E-2</c:v>
                </c:pt>
                <c:pt idx="2759">
                  <c:v>8.1518999999999994E-2</c:v>
                </c:pt>
                <c:pt idx="2760">
                  <c:v>8.5932999999999995E-2</c:v>
                </c:pt>
                <c:pt idx="2761">
                  <c:v>9.0631000000000003E-2</c:v>
                </c:pt>
                <c:pt idx="2762">
                  <c:v>9.5660999999999996E-2</c:v>
                </c:pt>
                <c:pt idx="2763">
                  <c:v>0.10102700000000001</c:v>
                </c:pt>
                <c:pt idx="2764">
                  <c:v>0.106556</c:v>
                </c:pt>
                <c:pt idx="2765">
                  <c:v>0.111625</c:v>
                </c:pt>
                <c:pt idx="2766">
                  <c:v>0.11526500000000001</c:v>
                </c:pt>
                <c:pt idx="2767">
                  <c:v>0.117385</c:v>
                </c:pt>
                <c:pt idx="2768">
                  <c:v>0.118621</c:v>
                </c:pt>
                <c:pt idx="2769">
                  <c:v>0.119477</c:v>
                </c:pt>
                <c:pt idx="2770">
                  <c:v>0.12024899999999999</c:v>
                </c:pt>
                <c:pt idx="2771">
                  <c:v>0.121063</c:v>
                </c:pt>
                <c:pt idx="2772">
                  <c:v>0.121917</c:v>
                </c:pt>
                <c:pt idx="2773">
                  <c:v>0.1229</c:v>
                </c:pt>
                <c:pt idx="2774">
                  <c:v>0.12411999999999999</c:v>
                </c:pt>
                <c:pt idx="2775">
                  <c:v>0.12548999999999999</c:v>
                </c:pt>
                <c:pt idx="2776">
                  <c:v>0.1268</c:v>
                </c:pt>
                <c:pt idx="2777">
                  <c:v>0.12809000000000001</c:v>
                </c:pt>
                <c:pt idx="2778">
                  <c:v>0.129744</c:v>
                </c:pt>
                <c:pt idx="2779">
                  <c:v>0.13203100000000001</c:v>
                </c:pt>
                <c:pt idx="2780">
                  <c:v>0.134773</c:v>
                </c:pt>
                <c:pt idx="2781">
                  <c:v>0.13755200000000001</c:v>
                </c:pt>
                <c:pt idx="2782">
                  <c:v>0.140152</c:v>
                </c:pt>
                <c:pt idx="2783">
                  <c:v>0.14277899999999999</c:v>
                </c:pt>
                <c:pt idx="2784">
                  <c:v>0.145703</c:v>
                </c:pt>
                <c:pt idx="2785">
                  <c:v>0.14904100000000001</c:v>
                </c:pt>
                <c:pt idx="2786">
                  <c:v>0.152836</c:v>
                </c:pt>
                <c:pt idx="2787">
                  <c:v>0.15698100000000001</c:v>
                </c:pt>
                <c:pt idx="2788">
                  <c:v>0.16079099999999999</c:v>
                </c:pt>
                <c:pt idx="2789">
                  <c:v>0.16298699999999999</c:v>
                </c:pt>
                <c:pt idx="2790">
                  <c:v>0.16302700000000001</c:v>
                </c:pt>
                <c:pt idx="2791">
                  <c:v>0.161771</c:v>
                </c:pt>
                <c:pt idx="2792">
                  <c:v>0.160026</c:v>
                </c:pt>
                <c:pt idx="2793">
                  <c:v>0.15776699999999999</c:v>
                </c:pt>
                <c:pt idx="2794">
                  <c:v>0.15477099999999999</c:v>
                </c:pt>
                <c:pt idx="2795">
                  <c:v>0.151089</c:v>
                </c:pt>
                <c:pt idx="2796">
                  <c:v>0.14710500000000001</c:v>
                </c:pt>
                <c:pt idx="2797">
                  <c:v>0.143377</c:v>
                </c:pt>
                <c:pt idx="2798">
                  <c:v>0.14024300000000001</c:v>
                </c:pt>
                <c:pt idx="2799">
                  <c:v>0.137687</c:v>
                </c:pt>
                <c:pt idx="2800">
                  <c:v>0.135601</c:v>
                </c:pt>
                <c:pt idx="2801">
                  <c:v>0.13405300000000001</c:v>
                </c:pt>
                <c:pt idx="2802">
                  <c:v>0.13325100000000001</c:v>
                </c:pt>
                <c:pt idx="2803">
                  <c:v>0.13328400000000001</c:v>
                </c:pt>
                <c:pt idx="2804">
                  <c:v>0.133989</c:v>
                </c:pt>
                <c:pt idx="2805">
                  <c:v>0.135125</c:v>
                </c:pt>
                <c:pt idx="2806">
                  <c:v>0.136629</c:v>
                </c:pt>
                <c:pt idx="2807">
                  <c:v>0.13857</c:v>
                </c:pt>
                <c:pt idx="2808">
                  <c:v>0.141042</c:v>
                </c:pt>
                <c:pt idx="2809">
                  <c:v>0.14422199999999999</c:v>
                </c:pt>
                <c:pt idx="2810">
                  <c:v>0.14827399999999999</c:v>
                </c:pt>
                <c:pt idx="2811">
                  <c:v>0.15308099999999999</c:v>
                </c:pt>
                <c:pt idx="2812">
                  <c:v>0.157911</c:v>
                </c:pt>
                <c:pt idx="2813">
                  <c:v>0.16123100000000001</c:v>
                </c:pt>
                <c:pt idx="2814">
                  <c:v>0.16287099999999999</c:v>
                </c:pt>
                <c:pt idx="2815">
                  <c:v>0.16458100000000001</c:v>
                </c:pt>
                <c:pt idx="2816">
                  <c:v>0.167236</c:v>
                </c:pt>
                <c:pt idx="2817">
                  <c:v>0.171014</c:v>
                </c:pt>
                <c:pt idx="2818">
                  <c:v>0.17588400000000001</c:v>
                </c:pt>
                <c:pt idx="2819">
                  <c:v>0.181282</c:v>
                </c:pt>
                <c:pt idx="2820">
                  <c:v>0.18682599999999999</c:v>
                </c:pt>
                <c:pt idx="2821">
                  <c:v>0.193413</c:v>
                </c:pt>
                <c:pt idx="2822">
                  <c:v>0.20178499999999999</c:v>
                </c:pt>
                <c:pt idx="2823">
                  <c:v>0.212032</c:v>
                </c:pt>
                <c:pt idx="2824">
                  <c:v>0.22412399999999999</c:v>
                </c:pt>
                <c:pt idx="2825">
                  <c:v>0.23813300000000001</c:v>
                </c:pt>
                <c:pt idx="2826">
                  <c:v>0.25396999999999997</c:v>
                </c:pt>
                <c:pt idx="2827">
                  <c:v>0.271235</c:v>
                </c:pt>
                <c:pt idx="2828">
                  <c:v>0.28943099999999999</c:v>
                </c:pt>
                <c:pt idx="2829">
                  <c:v>0.30819400000000002</c:v>
                </c:pt>
                <c:pt idx="2830">
                  <c:v>0.327345</c:v>
                </c:pt>
                <c:pt idx="2831">
                  <c:v>0.34699400000000002</c:v>
                </c:pt>
                <c:pt idx="2832">
                  <c:v>0.36757299999999998</c:v>
                </c:pt>
                <c:pt idx="2833">
                  <c:v>0.38945999999999997</c:v>
                </c:pt>
                <c:pt idx="2834">
                  <c:v>0.41236299999999998</c:v>
                </c:pt>
                <c:pt idx="2835">
                  <c:v>0.434618</c:v>
                </c:pt>
                <c:pt idx="2836">
                  <c:v>0.45361499999999999</c:v>
                </c:pt>
                <c:pt idx="2837">
                  <c:v>0.46948499999999999</c:v>
                </c:pt>
                <c:pt idx="2838">
                  <c:v>0.48528300000000002</c:v>
                </c:pt>
                <c:pt idx="2839">
                  <c:v>0.503305</c:v>
                </c:pt>
                <c:pt idx="2840">
                  <c:v>0.52294300000000005</c:v>
                </c:pt>
                <c:pt idx="2841">
                  <c:v>0.54274500000000003</c:v>
                </c:pt>
                <c:pt idx="2842">
                  <c:v>0.56151700000000004</c:v>
                </c:pt>
                <c:pt idx="2843">
                  <c:v>0.57914500000000002</c:v>
                </c:pt>
                <c:pt idx="2844">
                  <c:v>0.597051</c:v>
                </c:pt>
                <c:pt idx="2845">
                  <c:v>0.61691799999999997</c:v>
                </c:pt>
                <c:pt idx="2846">
                  <c:v>0.63877300000000004</c:v>
                </c:pt>
                <c:pt idx="2847">
                  <c:v>0.66165399999999996</c:v>
                </c:pt>
                <c:pt idx="2848">
                  <c:v>0.68413299999999999</c:v>
                </c:pt>
                <c:pt idx="2849">
                  <c:v>0.70551200000000003</c:v>
                </c:pt>
                <c:pt idx="2850">
                  <c:v>0.72694099999999995</c:v>
                </c:pt>
                <c:pt idx="2851">
                  <c:v>0.74948999999999999</c:v>
                </c:pt>
                <c:pt idx="2852">
                  <c:v>0.77315500000000004</c:v>
                </c:pt>
                <c:pt idx="2853">
                  <c:v>0.79733799999999999</c:v>
                </c:pt>
                <c:pt idx="2854">
                  <c:v>0.82167500000000004</c:v>
                </c:pt>
                <c:pt idx="2855">
                  <c:v>0.84637099999999998</c:v>
                </c:pt>
                <c:pt idx="2856">
                  <c:v>0.87123899999999999</c:v>
                </c:pt>
                <c:pt idx="2857">
                  <c:v>0.89503100000000002</c:v>
                </c:pt>
                <c:pt idx="2858">
                  <c:v>0.91679600000000006</c:v>
                </c:pt>
                <c:pt idx="2859">
                  <c:v>0.93679800000000002</c:v>
                </c:pt>
                <c:pt idx="2860">
                  <c:v>0.95629600000000003</c:v>
                </c:pt>
                <c:pt idx="2861">
                  <c:v>0.97775500000000004</c:v>
                </c:pt>
                <c:pt idx="2862">
                  <c:v>1.0019039999999999</c:v>
                </c:pt>
                <c:pt idx="2863">
                  <c:v>1.027814</c:v>
                </c:pt>
                <c:pt idx="2864">
                  <c:v>1.0545549999999999</c:v>
                </c:pt>
                <c:pt idx="2865">
                  <c:v>1.081086</c:v>
                </c:pt>
                <c:pt idx="2866">
                  <c:v>1.1066309999999999</c:v>
                </c:pt>
                <c:pt idx="2867">
                  <c:v>1.1317520000000001</c:v>
                </c:pt>
                <c:pt idx="2868">
                  <c:v>1.1578329999999999</c:v>
                </c:pt>
                <c:pt idx="2869">
                  <c:v>1.185392</c:v>
                </c:pt>
                <c:pt idx="2870">
                  <c:v>1.213886</c:v>
                </c:pt>
                <c:pt idx="2871">
                  <c:v>1.2424329999999999</c:v>
                </c:pt>
                <c:pt idx="2872">
                  <c:v>1.2706569999999999</c:v>
                </c:pt>
                <c:pt idx="2873">
                  <c:v>1.299496</c:v>
                </c:pt>
                <c:pt idx="2874">
                  <c:v>1.330335</c:v>
                </c:pt>
                <c:pt idx="2875">
                  <c:v>1.363002</c:v>
                </c:pt>
                <c:pt idx="2876">
                  <c:v>1.396628</c:v>
                </c:pt>
                <c:pt idx="2877">
                  <c:v>1.4306300000000001</c:v>
                </c:pt>
                <c:pt idx="2878">
                  <c:v>1.464296</c:v>
                </c:pt>
                <c:pt idx="2879">
                  <c:v>1.494594</c:v>
                </c:pt>
                <c:pt idx="2880">
                  <c:v>1.5172410000000001</c:v>
                </c:pt>
                <c:pt idx="2881">
                  <c:v>1.5365470000000001</c:v>
                </c:pt>
                <c:pt idx="2882">
                  <c:v>1.5582149999999999</c:v>
                </c:pt>
                <c:pt idx="2883">
                  <c:v>1.583766</c:v>
                </c:pt>
                <c:pt idx="2884">
                  <c:v>1.612134</c:v>
                </c:pt>
                <c:pt idx="2885">
                  <c:v>1.641751</c:v>
                </c:pt>
                <c:pt idx="2886">
                  <c:v>1.671394</c:v>
                </c:pt>
                <c:pt idx="2887">
                  <c:v>1.6999299999999999</c:v>
                </c:pt>
                <c:pt idx="2888">
                  <c:v>1.725929</c:v>
                </c:pt>
                <c:pt idx="2889">
                  <c:v>1.7480370000000001</c:v>
                </c:pt>
                <c:pt idx="2890">
                  <c:v>1.766599</c:v>
                </c:pt>
                <c:pt idx="2891">
                  <c:v>1.784259</c:v>
                </c:pt>
                <c:pt idx="2892">
                  <c:v>1.8032349999999999</c:v>
                </c:pt>
                <c:pt idx="2893">
                  <c:v>1.8235269999999999</c:v>
                </c:pt>
                <c:pt idx="2894">
                  <c:v>1.8441689999999999</c:v>
                </c:pt>
                <c:pt idx="2895">
                  <c:v>1.8645</c:v>
                </c:pt>
                <c:pt idx="2896">
                  <c:v>1.884298</c:v>
                </c:pt>
                <c:pt idx="2897">
                  <c:v>1.9034800000000001</c:v>
                </c:pt>
                <c:pt idx="2898">
                  <c:v>1.9220660000000001</c:v>
                </c:pt>
                <c:pt idx="2899">
                  <c:v>1.94004</c:v>
                </c:pt>
                <c:pt idx="2900">
                  <c:v>1.95682</c:v>
                </c:pt>
                <c:pt idx="2901">
                  <c:v>1.9710730000000001</c:v>
                </c:pt>
                <c:pt idx="2902">
                  <c:v>1.981066</c:v>
                </c:pt>
                <c:pt idx="2903">
                  <c:v>1.985347</c:v>
                </c:pt>
                <c:pt idx="2904">
                  <c:v>1.985182</c:v>
                </c:pt>
                <c:pt idx="2905">
                  <c:v>1.9860850000000001</c:v>
                </c:pt>
                <c:pt idx="2906">
                  <c:v>1.9891540000000001</c:v>
                </c:pt>
                <c:pt idx="2907">
                  <c:v>1.993082</c:v>
                </c:pt>
                <c:pt idx="2908">
                  <c:v>1.996909</c:v>
                </c:pt>
                <c:pt idx="2909">
                  <c:v>1.999547</c:v>
                </c:pt>
                <c:pt idx="2910">
                  <c:v>2</c:v>
                </c:pt>
                <c:pt idx="2911">
                  <c:v>1.997763</c:v>
                </c:pt>
                <c:pt idx="2912">
                  <c:v>1.9930380000000001</c:v>
                </c:pt>
                <c:pt idx="2913">
                  <c:v>1.9867699999999999</c:v>
                </c:pt>
                <c:pt idx="2914">
                  <c:v>1.980432</c:v>
                </c:pt>
                <c:pt idx="2915">
                  <c:v>1.9748140000000001</c:v>
                </c:pt>
                <c:pt idx="2916">
                  <c:v>1.9693750000000001</c:v>
                </c:pt>
                <c:pt idx="2917">
                  <c:v>1.963589</c:v>
                </c:pt>
                <c:pt idx="2918">
                  <c:v>1.957587</c:v>
                </c:pt>
                <c:pt idx="2919">
                  <c:v>1.951732</c:v>
                </c:pt>
                <c:pt idx="2920">
                  <c:v>1.946075</c:v>
                </c:pt>
                <c:pt idx="2921">
                  <c:v>1.940043</c:v>
                </c:pt>
                <c:pt idx="2922">
                  <c:v>1.9330160000000001</c:v>
                </c:pt>
                <c:pt idx="2923">
                  <c:v>1.9252100000000001</c:v>
                </c:pt>
                <c:pt idx="2924">
                  <c:v>1.917054</c:v>
                </c:pt>
                <c:pt idx="2925">
                  <c:v>1.908374</c:v>
                </c:pt>
                <c:pt idx="2926">
                  <c:v>1.8985639999999999</c:v>
                </c:pt>
                <c:pt idx="2927">
                  <c:v>1.8869739999999999</c:v>
                </c:pt>
                <c:pt idx="2928">
                  <c:v>1.873351</c:v>
                </c:pt>
                <c:pt idx="2929">
                  <c:v>1.8588450000000001</c:v>
                </c:pt>
                <c:pt idx="2930">
                  <c:v>1.845451</c:v>
                </c:pt>
                <c:pt idx="2931">
                  <c:v>1.832479</c:v>
                </c:pt>
                <c:pt idx="2932">
                  <c:v>1.8183210000000001</c:v>
                </c:pt>
                <c:pt idx="2933">
                  <c:v>1.803037</c:v>
                </c:pt>
                <c:pt idx="2934">
                  <c:v>1.7871109999999999</c:v>
                </c:pt>
                <c:pt idx="2935">
                  <c:v>1.770683</c:v>
                </c:pt>
                <c:pt idx="2936">
                  <c:v>1.753619</c:v>
                </c:pt>
                <c:pt idx="2937">
                  <c:v>1.7357039999999999</c:v>
                </c:pt>
                <c:pt idx="2938">
                  <c:v>1.7167269999999999</c:v>
                </c:pt>
                <c:pt idx="2939">
                  <c:v>1.6966429999999999</c:v>
                </c:pt>
                <c:pt idx="2940">
                  <c:v>1.675816</c:v>
                </c:pt>
                <c:pt idx="2941">
                  <c:v>1.6547609999999999</c:v>
                </c:pt>
                <c:pt idx="2942">
                  <c:v>1.633516</c:v>
                </c:pt>
                <c:pt idx="2943">
                  <c:v>1.611688</c:v>
                </c:pt>
                <c:pt idx="2944">
                  <c:v>1.58883</c:v>
                </c:pt>
                <c:pt idx="2945">
                  <c:v>1.564743</c:v>
                </c:pt>
                <c:pt idx="2946">
                  <c:v>1.5399499999999999</c:v>
                </c:pt>
                <c:pt idx="2947">
                  <c:v>1.515544</c:v>
                </c:pt>
                <c:pt idx="2948">
                  <c:v>1.491981</c:v>
                </c:pt>
                <c:pt idx="2949">
                  <c:v>1.468931</c:v>
                </c:pt>
                <c:pt idx="2950">
                  <c:v>1.4460569999999999</c:v>
                </c:pt>
                <c:pt idx="2951">
                  <c:v>1.4233359999999999</c:v>
                </c:pt>
                <c:pt idx="2952">
                  <c:v>1.4008389999999999</c:v>
                </c:pt>
                <c:pt idx="2953">
                  <c:v>1.378398</c:v>
                </c:pt>
                <c:pt idx="2954">
                  <c:v>1.3556900000000001</c:v>
                </c:pt>
                <c:pt idx="2955">
                  <c:v>1.3327850000000001</c:v>
                </c:pt>
                <c:pt idx="2956">
                  <c:v>1.310702</c:v>
                </c:pt>
                <c:pt idx="2957">
                  <c:v>1.2903439999999999</c:v>
                </c:pt>
                <c:pt idx="2958">
                  <c:v>1.2713920000000001</c:v>
                </c:pt>
                <c:pt idx="2959">
                  <c:v>1.2532779999999999</c:v>
                </c:pt>
                <c:pt idx="2960">
                  <c:v>1.2358439999999999</c:v>
                </c:pt>
                <c:pt idx="2961">
                  <c:v>1.2192480000000001</c:v>
                </c:pt>
                <c:pt idx="2962">
                  <c:v>1.2036119999999999</c:v>
                </c:pt>
                <c:pt idx="2963">
                  <c:v>1.188841</c:v>
                </c:pt>
                <c:pt idx="2964">
                  <c:v>1.174755</c:v>
                </c:pt>
                <c:pt idx="2965">
                  <c:v>1.161278</c:v>
                </c:pt>
                <c:pt idx="2966">
                  <c:v>1.148488</c:v>
                </c:pt>
                <c:pt idx="2967">
                  <c:v>1.136471</c:v>
                </c:pt>
                <c:pt idx="2968">
                  <c:v>1.125156</c:v>
                </c:pt>
                <c:pt idx="2969">
                  <c:v>1.114384</c:v>
                </c:pt>
                <c:pt idx="2970">
                  <c:v>1.1040829999999999</c:v>
                </c:pt>
                <c:pt idx="2971">
                  <c:v>1.094255</c:v>
                </c:pt>
                <c:pt idx="2972">
                  <c:v>1.0848500000000001</c:v>
                </c:pt>
                <c:pt idx="2973">
                  <c:v>1.075785</c:v>
                </c:pt>
                <c:pt idx="2974">
                  <c:v>1.0670189999999999</c:v>
                </c:pt>
                <c:pt idx="2975">
                  <c:v>1.0585530000000001</c:v>
                </c:pt>
                <c:pt idx="2976">
                  <c:v>1.050351</c:v>
                </c:pt>
                <c:pt idx="2977">
                  <c:v>1.0423370000000001</c:v>
                </c:pt>
                <c:pt idx="2978">
                  <c:v>1.034467</c:v>
                </c:pt>
                <c:pt idx="2979">
                  <c:v>1.026753</c:v>
                </c:pt>
                <c:pt idx="2980">
                  <c:v>1.0191950000000001</c:v>
                </c:pt>
                <c:pt idx="2981">
                  <c:v>1.011763</c:v>
                </c:pt>
                <c:pt idx="2982">
                  <c:v>1.004464</c:v>
                </c:pt>
                <c:pt idx="2983">
                  <c:v>0.99738400000000005</c:v>
                </c:pt>
                <c:pt idx="2984">
                  <c:v>0.99065599999999998</c:v>
                </c:pt>
                <c:pt idx="2985">
                  <c:v>0.98439900000000002</c:v>
                </c:pt>
                <c:pt idx="2986">
                  <c:v>0.97861200000000004</c:v>
                </c:pt>
                <c:pt idx="2987">
                  <c:v>0.97298399999999996</c:v>
                </c:pt>
                <c:pt idx="2988">
                  <c:v>0.96671600000000002</c:v>
                </c:pt>
                <c:pt idx="2989">
                  <c:v>0.95931699999999998</c:v>
                </c:pt>
                <c:pt idx="2990">
                  <c:v>0.951519</c:v>
                </c:pt>
                <c:pt idx="2991">
                  <c:v>0.94406100000000004</c:v>
                </c:pt>
                <c:pt idx="2992">
                  <c:v>0.93710599999999999</c:v>
                </c:pt>
                <c:pt idx="2993">
                  <c:v>0.93058600000000002</c:v>
                </c:pt>
                <c:pt idx="2994">
                  <c:v>0.92453799999999997</c:v>
                </c:pt>
                <c:pt idx="2995">
                  <c:v>0.919153</c:v>
                </c:pt>
                <c:pt idx="2996">
                  <c:v>0.91448200000000002</c:v>
                </c:pt>
                <c:pt idx="2997">
                  <c:v>0.91006200000000004</c:v>
                </c:pt>
                <c:pt idx="2998">
                  <c:v>0.90513500000000002</c:v>
                </c:pt>
                <c:pt idx="2999">
                  <c:v>0.89978100000000005</c:v>
                </c:pt>
                <c:pt idx="3000">
                  <c:v>0.894783</c:v>
                </c:pt>
                <c:pt idx="3001">
                  <c:v>0.89071999999999996</c:v>
                </c:pt>
                <c:pt idx="3002">
                  <c:v>0.88781600000000005</c:v>
                </c:pt>
                <c:pt idx="3003">
                  <c:v>0.88595800000000002</c:v>
                </c:pt>
                <c:pt idx="3004">
                  <c:v>0.88478599999999996</c:v>
                </c:pt>
                <c:pt idx="3005">
                  <c:v>0.88408699999999996</c:v>
                </c:pt>
                <c:pt idx="3006">
                  <c:v>0.88411200000000001</c:v>
                </c:pt>
                <c:pt idx="3007">
                  <c:v>0.88530900000000001</c:v>
                </c:pt>
                <c:pt idx="3008">
                  <c:v>0.88798100000000002</c:v>
                </c:pt>
                <c:pt idx="3009">
                  <c:v>0.89215199999999995</c:v>
                </c:pt>
                <c:pt idx="3010">
                  <c:v>0.89742299999999997</c:v>
                </c:pt>
                <c:pt idx="3011">
                  <c:v>0.902702</c:v>
                </c:pt>
                <c:pt idx="3012">
                  <c:v>0.90601100000000001</c:v>
                </c:pt>
                <c:pt idx="3013">
                  <c:v>0.90603500000000003</c:v>
                </c:pt>
                <c:pt idx="3014">
                  <c:v>0.90474500000000002</c:v>
                </c:pt>
                <c:pt idx="3015">
                  <c:v>0.904914</c:v>
                </c:pt>
                <c:pt idx="3016">
                  <c:v>0.90776599999999996</c:v>
                </c:pt>
                <c:pt idx="3017">
                  <c:v>0.91335100000000002</c:v>
                </c:pt>
                <c:pt idx="3018">
                  <c:v>0.92088999999999999</c:v>
                </c:pt>
                <c:pt idx="3019">
                  <c:v>0.92890899999999998</c:v>
                </c:pt>
                <c:pt idx="3020">
                  <c:v>0.93652400000000002</c:v>
                </c:pt>
                <c:pt idx="3021">
                  <c:v>0.94432899999999997</c:v>
                </c:pt>
                <c:pt idx="3022">
                  <c:v>0.95348100000000002</c:v>
                </c:pt>
                <c:pt idx="3023">
                  <c:v>0.96512799999999999</c:v>
                </c:pt>
                <c:pt idx="3024">
                  <c:v>0.97930499999999998</c:v>
                </c:pt>
                <c:pt idx="3025">
                  <c:v>0.99472300000000002</c:v>
                </c:pt>
                <c:pt idx="3026">
                  <c:v>1.0102629999999999</c:v>
                </c:pt>
                <c:pt idx="3027">
                  <c:v>1.0260130000000001</c:v>
                </c:pt>
                <c:pt idx="3028">
                  <c:v>1.04271</c:v>
                </c:pt>
                <c:pt idx="3029">
                  <c:v>1.0611060000000001</c:v>
                </c:pt>
                <c:pt idx="3030">
                  <c:v>1.081618</c:v>
                </c:pt>
                <c:pt idx="3031">
                  <c:v>1.1038079999999999</c:v>
                </c:pt>
                <c:pt idx="3032">
                  <c:v>1.1263920000000001</c:v>
                </c:pt>
                <c:pt idx="3033">
                  <c:v>1.1481760000000001</c:v>
                </c:pt>
                <c:pt idx="3034">
                  <c:v>1.1685179999999999</c:v>
                </c:pt>
                <c:pt idx="3035">
                  <c:v>1.186474</c:v>
                </c:pt>
                <c:pt idx="3036">
                  <c:v>1.20085</c:v>
                </c:pt>
                <c:pt idx="3037">
                  <c:v>1.2123679999999999</c:v>
                </c:pt>
                <c:pt idx="3038">
                  <c:v>1.2244250000000001</c:v>
                </c:pt>
                <c:pt idx="3039">
                  <c:v>1.2383550000000001</c:v>
                </c:pt>
                <c:pt idx="3040">
                  <c:v>1.251657</c:v>
                </c:pt>
                <c:pt idx="3041">
                  <c:v>1.262464</c:v>
                </c:pt>
                <c:pt idx="3042">
                  <c:v>1.271631</c:v>
                </c:pt>
                <c:pt idx="3043">
                  <c:v>1.280324</c:v>
                </c:pt>
                <c:pt idx="3044">
                  <c:v>1.2898750000000001</c:v>
                </c:pt>
                <c:pt idx="3045">
                  <c:v>1.3012030000000001</c:v>
                </c:pt>
                <c:pt idx="3046">
                  <c:v>1.3137030000000001</c:v>
                </c:pt>
                <c:pt idx="3047">
                  <c:v>1.3259339999999999</c:v>
                </c:pt>
                <c:pt idx="3048">
                  <c:v>1.3361780000000001</c:v>
                </c:pt>
                <c:pt idx="3049">
                  <c:v>1.3435410000000001</c:v>
                </c:pt>
                <c:pt idx="3050">
                  <c:v>1.3493170000000001</c:v>
                </c:pt>
                <c:pt idx="3051">
                  <c:v>1.3554379999999999</c:v>
                </c:pt>
                <c:pt idx="3052">
                  <c:v>1.3624940000000001</c:v>
                </c:pt>
                <c:pt idx="3053">
                  <c:v>1.3701140000000001</c:v>
                </c:pt>
                <c:pt idx="3054">
                  <c:v>1.3777280000000001</c:v>
                </c:pt>
                <c:pt idx="3055">
                  <c:v>1.3845970000000001</c:v>
                </c:pt>
                <c:pt idx="3056">
                  <c:v>1.390045</c:v>
                </c:pt>
                <c:pt idx="3057">
                  <c:v>1.394101</c:v>
                </c:pt>
                <c:pt idx="3058">
                  <c:v>1.3970910000000001</c:v>
                </c:pt>
                <c:pt idx="3059">
                  <c:v>1.398579</c:v>
                </c:pt>
                <c:pt idx="3060">
                  <c:v>1.3978980000000001</c:v>
                </c:pt>
                <c:pt idx="3061">
                  <c:v>1.3953169999999999</c:v>
                </c:pt>
                <c:pt idx="3062">
                  <c:v>1.3916029999999999</c:v>
                </c:pt>
                <c:pt idx="3063">
                  <c:v>1.386638</c:v>
                </c:pt>
                <c:pt idx="3064">
                  <c:v>1.3799699999999999</c:v>
                </c:pt>
                <c:pt idx="3065">
                  <c:v>1.3724460000000001</c:v>
                </c:pt>
                <c:pt idx="3066">
                  <c:v>1.3649150000000001</c:v>
                </c:pt>
                <c:pt idx="3067">
                  <c:v>1.3570850000000001</c:v>
                </c:pt>
                <c:pt idx="3068">
                  <c:v>1.349226</c:v>
                </c:pt>
                <c:pt idx="3069">
                  <c:v>1.341763</c:v>
                </c:pt>
                <c:pt idx="3070">
                  <c:v>1.334581</c:v>
                </c:pt>
                <c:pt idx="3071">
                  <c:v>1.3267720000000001</c:v>
                </c:pt>
                <c:pt idx="3072">
                  <c:v>1.3172299999999999</c:v>
                </c:pt>
                <c:pt idx="3073">
                  <c:v>1.306419</c:v>
                </c:pt>
                <c:pt idx="3074">
                  <c:v>1.296103</c:v>
                </c:pt>
                <c:pt idx="3075">
                  <c:v>1.287058</c:v>
                </c:pt>
                <c:pt idx="3076">
                  <c:v>1.27922</c:v>
                </c:pt>
                <c:pt idx="3077">
                  <c:v>1.272492</c:v>
                </c:pt>
                <c:pt idx="3078">
                  <c:v>1.2665459999999999</c:v>
                </c:pt>
                <c:pt idx="3079">
                  <c:v>1.2607200000000001</c:v>
                </c:pt>
                <c:pt idx="3080">
                  <c:v>1.2545329999999999</c:v>
                </c:pt>
                <c:pt idx="3081">
                  <c:v>1.2480020000000001</c:v>
                </c:pt>
                <c:pt idx="3082">
                  <c:v>1.241223</c:v>
                </c:pt>
                <c:pt idx="3083">
                  <c:v>1.233968</c:v>
                </c:pt>
                <c:pt idx="3084">
                  <c:v>1.225984</c:v>
                </c:pt>
                <c:pt idx="3085">
                  <c:v>1.2172190000000001</c:v>
                </c:pt>
                <c:pt idx="3086">
                  <c:v>1.206931</c:v>
                </c:pt>
                <c:pt idx="3087">
                  <c:v>1.1933940000000001</c:v>
                </c:pt>
                <c:pt idx="3088">
                  <c:v>1.1761820000000001</c:v>
                </c:pt>
                <c:pt idx="3089">
                  <c:v>1.156304</c:v>
                </c:pt>
                <c:pt idx="3090">
                  <c:v>1.1352279999999999</c:v>
                </c:pt>
                <c:pt idx="3091">
                  <c:v>1.1147050000000001</c:v>
                </c:pt>
                <c:pt idx="3092">
                  <c:v>1.095553</c:v>
                </c:pt>
                <c:pt idx="3093">
                  <c:v>1.077178</c:v>
                </c:pt>
                <c:pt idx="3094">
                  <c:v>1.058567</c:v>
                </c:pt>
                <c:pt idx="3095">
                  <c:v>1.039058</c:v>
                </c:pt>
                <c:pt idx="3096">
                  <c:v>1.018769</c:v>
                </c:pt>
                <c:pt idx="3097">
                  <c:v>0.99865800000000005</c:v>
                </c:pt>
                <c:pt idx="3098">
                  <c:v>0.97947300000000004</c:v>
                </c:pt>
                <c:pt idx="3099">
                  <c:v>0.96133299999999999</c:v>
                </c:pt>
                <c:pt idx="3100">
                  <c:v>0.94418400000000002</c:v>
                </c:pt>
                <c:pt idx="3101">
                  <c:v>0.92767999999999995</c:v>
                </c:pt>
                <c:pt idx="3102">
                  <c:v>0.91129700000000002</c:v>
                </c:pt>
                <c:pt idx="3103">
                  <c:v>0.89504099999999998</c:v>
                </c:pt>
                <c:pt idx="3104">
                  <c:v>0.879382</c:v>
                </c:pt>
                <c:pt idx="3105">
                  <c:v>0.86455300000000002</c:v>
                </c:pt>
                <c:pt idx="3106">
                  <c:v>0.85031400000000001</c:v>
                </c:pt>
                <c:pt idx="3107">
                  <c:v>0.83624200000000004</c:v>
                </c:pt>
                <c:pt idx="3108">
                  <c:v>0.82194</c:v>
                </c:pt>
                <c:pt idx="3109">
                  <c:v>0.80679599999999996</c:v>
                </c:pt>
                <c:pt idx="3110">
                  <c:v>0.78977299999999995</c:v>
                </c:pt>
                <c:pt idx="3111">
                  <c:v>0.77066500000000004</c:v>
                </c:pt>
                <c:pt idx="3112">
                  <c:v>0.75119899999999995</c:v>
                </c:pt>
                <c:pt idx="3113">
                  <c:v>0.73264300000000004</c:v>
                </c:pt>
                <c:pt idx="3114">
                  <c:v>0.71483300000000005</c:v>
                </c:pt>
                <c:pt idx="3115">
                  <c:v>0.69725599999999999</c:v>
                </c:pt>
                <c:pt idx="3116">
                  <c:v>0.67962800000000001</c:v>
                </c:pt>
                <c:pt idx="3117">
                  <c:v>0.66200499999999995</c:v>
                </c:pt>
                <c:pt idx="3118">
                  <c:v>0.644679</c:v>
                </c:pt>
                <c:pt idx="3119">
                  <c:v>0.62799499999999997</c:v>
                </c:pt>
                <c:pt idx="3120">
                  <c:v>0.612124</c:v>
                </c:pt>
                <c:pt idx="3121">
                  <c:v>0.596974</c:v>
                </c:pt>
                <c:pt idx="3122">
                  <c:v>0.58233100000000004</c:v>
                </c:pt>
                <c:pt idx="3123">
                  <c:v>0.56807600000000003</c:v>
                </c:pt>
                <c:pt idx="3124">
                  <c:v>0.55420100000000005</c:v>
                </c:pt>
                <c:pt idx="3125">
                  <c:v>0.540798</c:v>
                </c:pt>
                <c:pt idx="3126">
                  <c:v>0.52832199999999996</c:v>
                </c:pt>
                <c:pt idx="3127">
                  <c:v>0.51755300000000004</c:v>
                </c:pt>
                <c:pt idx="3128">
                  <c:v>0.50882799999999995</c:v>
                </c:pt>
                <c:pt idx="3129">
                  <c:v>0.50178699999999998</c:v>
                </c:pt>
                <c:pt idx="3130">
                  <c:v>0.495946</c:v>
                </c:pt>
                <c:pt idx="3131">
                  <c:v>0.49119499999999999</c:v>
                </c:pt>
                <c:pt idx="3132">
                  <c:v>0.48749100000000001</c:v>
                </c:pt>
                <c:pt idx="3133">
                  <c:v>0.48436800000000002</c:v>
                </c:pt>
                <c:pt idx="3134">
                  <c:v>0.48099599999999998</c:v>
                </c:pt>
                <c:pt idx="3135">
                  <c:v>0.47700100000000001</c:v>
                </c:pt>
                <c:pt idx="3136">
                  <c:v>0.473078</c:v>
                </c:pt>
                <c:pt idx="3137">
                  <c:v>0.47015200000000001</c:v>
                </c:pt>
                <c:pt idx="3138">
                  <c:v>0.46868100000000001</c:v>
                </c:pt>
                <c:pt idx="3139">
                  <c:v>0.46884999999999999</c:v>
                </c:pt>
                <c:pt idx="3140">
                  <c:v>0.47086600000000001</c:v>
                </c:pt>
                <c:pt idx="3141">
                  <c:v>0.474879</c:v>
                </c:pt>
                <c:pt idx="3142">
                  <c:v>0.48091</c:v>
                </c:pt>
                <c:pt idx="3143">
                  <c:v>0.48883900000000002</c:v>
                </c:pt>
                <c:pt idx="3144">
                  <c:v>0.49825799999999998</c:v>
                </c:pt>
                <c:pt idx="3145">
                  <c:v>0.50835300000000005</c:v>
                </c:pt>
                <c:pt idx="3146">
                  <c:v>0.51836800000000005</c:v>
                </c:pt>
                <c:pt idx="3147">
                  <c:v>0.52835200000000004</c:v>
                </c:pt>
                <c:pt idx="3148">
                  <c:v>0.53877299999999995</c:v>
                </c:pt>
                <c:pt idx="3149">
                  <c:v>0.54980700000000005</c:v>
                </c:pt>
                <c:pt idx="3150">
                  <c:v>0.56133</c:v>
                </c:pt>
                <c:pt idx="3151">
                  <c:v>0.57311800000000002</c:v>
                </c:pt>
                <c:pt idx="3152">
                  <c:v>0.58484000000000003</c:v>
                </c:pt>
                <c:pt idx="3153">
                  <c:v>0.59603799999999996</c:v>
                </c:pt>
                <c:pt idx="3154">
                  <c:v>0.60630799999999996</c:v>
                </c:pt>
                <c:pt idx="3155">
                  <c:v>0.61524599999999996</c:v>
                </c:pt>
                <c:pt idx="3156">
                  <c:v>0.62204999999999999</c:v>
                </c:pt>
                <c:pt idx="3157">
                  <c:v>0.62597800000000003</c:v>
                </c:pt>
                <c:pt idx="3158">
                  <c:v>0.62737200000000004</c:v>
                </c:pt>
                <c:pt idx="3159">
                  <c:v>0.62744</c:v>
                </c:pt>
                <c:pt idx="3160">
                  <c:v>0.62763599999999997</c:v>
                </c:pt>
                <c:pt idx="3161">
                  <c:v>0.62887599999999999</c:v>
                </c:pt>
                <c:pt idx="3162">
                  <c:v>0.63128099999999998</c:v>
                </c:pt>
                <c:pt idx="3163">
                  <c:v>0.63454699999999997</c:v>
                </c:pt>
                <c:pt idx="3164">
                  <c:v>0.63829499999999995</c:v>
                </c:pt>
                <c:pt idx="3165">
                  <c:v>0.64238799999999996</c:v>
                </c:pt>
                <c:pt idx="3166">
                  <c:v>0.64693699999999998</c:v>
                </c:pt>
                <c:pt idx="3167">
                  <c:v>0.65194600000000003</c:v>
                </c:pt>
                <c:pt idx="3168">
                  <c:v>0.65703800000000001</c:v>
                </c:pt>
                <c:pt idx="3169">
                  <c:v>0.66159900000000005</c:v>
                </c:pt>
                <c:pt idx="3170">
                  <c:v>0.66545299999999996</c:v>
                </c:pt>
                <c:pt idx="3171">
                  <c:v>0.66917499999999996</c:v>
                </c:pt>
                <c:pt idx="3172">
                  <c:v>0.67318599999999995</c:v>
                </c:pt>
                <c:pt idx="3173">
                  <c:v>0.67737599999999998</c:v>
                </c:pt>
                <c:pt idx="3174">
                  <c:v>0.68150699999999997</c:v>
                </c:pt>
                <c:pt idx="3175">
                  <c:v>0.68540900000000005</c:v>
                </c:pt>
                <c:pt idx="3176">
                  <c:v>0.68883300000000003</c:v>
                </c:pt>
                <c:pt idx="3177">
                  <c:v>0.69135400000000002</c:v>
                </c:pt>
                <c:pt idx="3178">
                  <c:v>0.69252899999999995</c:v>
                </c:pt>
                <c:pt idx="3179">
                  <c:v>0.69210700000000003</c:v>
                </c:pt>
                <c:pt idx="3180">
                  <c:v>0.69022499999999998</c:v>
                </c:pt>
                <c:pt idx="3181">
                  <c:v>0.68768899999999999</c:v>
                </c:pt>
                <c:pt idx="3182">
                  <c:v>0.68567999999999996</c:v>
                </c:pt>
                <c:pt idx="3183">
                  <c:v>0.68466400000000005</c:v>
                </c:pt>
                <c:pt idx="3184">
                  <c:v>0.68429899999999999</c:v>
                </c:pt>
                <c:pt idx="3185">
                  <c:v>0.683701</c:v>
                </c:pt>
                <c:pt idx="3186">
                  <c:v>0.68204600000000004</c:v>
                </c:pt>
                <c:pt idx="3187">
                  <c:v>0.67957299999999998</c:v>
                </c:pt>
                <c:pt idx="3188">
                  <c:v>0.67696800000000001</c:v>
                </c:pt>
                <c:pt idx="3189">
                  <c:v>0.67471899999999996</c:v>
                </c:pt>
                <c:pt idx="3190">
                  <c:v>0.67291800000000002</c:v>
                </c:pt>
                <c:pt idx="3191">
                  <c:v>0.67125599999999996</c:v>
                </c:pt>
                <c:pt idx="3192">
                  <c:v>0.669319</c:v>
                </c:pt>
                <c:pt idx="3193">
                  <c:v>0.66686000000000001</c:v>
                </c:pt>
                <c:pt idx="3194">
                  <c:v>0.66391599999999995</c:v>
                </c:pt>
                <c:pt idx="3195">
                  <c:v>0.660694</c:v>
                </c:pt>
                <c:pt idx="3196">
                  <c:v>0.65735299999999997</c:v>
                </c:pt>
                <c:pt idx="3197">
                  <c:v>0.65403</c:v>
                </c:pt>
                <c:pt idx="3198">
                  <c:v>0.65085499999999996</c:v>
                </c:pt>
                <c:pt idx="3199">
                  <c:v>0.64794600000000002</c:v>
                </c:pt>
                <c:pt idx="3200">
                  <c:v>0.64546800000000004</c:v>
                </c:pt>
                <c:pt idx="3201">
                  <c:v>0.64360799999999996</c:v>
                </c:pt>
                <c:pt idx="3202">
                  <c:v>0.64239999999999997</c:v>
                </c:pt>
                <c:pt idx="3203">
                  <c:v>0.64159600000000006</c:v>
                </c:pt>
                <c:pt idx="3204">
                  <c:v>0.640961</c:v>
                </c:pt>
                <c:pt idx="3205">
                  <c:v>0.64071999999999996</c:v>
                </c:pt>
                <c:pt idx="3206">
                  <c:v>0.64134199999999997</c:v>
                </c:pt>
                <c:pt idx="3207">
                  <c:v>0.64299099999999998</c:v>
                </c:pt>
                <c:pt idx="3208">
                  <c:v>0.645289</c:v>
                </c:pt>
                <c:pt idx="3209">
                  <c:v>0.64748399999999995</c:v>
                </c:pt>
                <c:pt idx="3210">
                  <c:v>0.64922100000000005</c:v>
                </c:pt>
                <c:pt idx="3211">
                  <c:v>0.65129599999999999</c:v>
                </c:pt>
                <c:pt idx="3212">
                  <c:v>0.65439800000000004</c:v>
                </c:pt>
                <c:pt idx="3213">
                  <c:v>0.65835900000000003</c:v>
                </c:pt>
                <c:pt idx="3214">
                  <c:v>0.66272699999999996</c:v>
                </c:pt>
                <c:pt idx="3215">
                  <c:v>0.66732599999999997</c:v>
                </c:pt>
                <c:pt idx="3216">
                  <c:v>0.67230500000000004</c:v>
                </c:pt>
                <c:pt idx="3217">
                  <c:v>0.67780099999999999</c:v>
                </c:pt>
                <c:pt idx="3218">
                  <c:v>0.68378099999999997</c:v>
                </c:pt>
                <c:pt idx="3219">
                  <c:v>0.69018199999999996</c:v>
                </c:pt>
                <c:pt idx="3220">
                  <c:v>0.69704100000000002</c:v>
                </c:pt>
                <c:pt idx="3221">
                  <c:v>0.70433999999999997</c:v>
                </c:pt>
                <c:pt idx="3222">
                  <c:v>0.71187999999999996</c:v>
                </c:pt>
                <c:pt idx="3223">
                  <c:v>0.71945000000000003</c:v>
                </c:pt>
                <c:pt idx="3224">
                  <c:v>0.72697100000000003</c:v>
                </c:pt>
                <c:pt idx="3225">
                  <c:v>0.73436500000000005</c:v>
                </c:pt>
                <c:pt idx="3226">
                  <c:v>0.74143000000000003</c:v>
                </c:pt>
                <c:pt idx="3227">
                  <c:v>0.74802999999999997</c:v>
                </c:pt>
                <c:pt idx="3228">
                  <c:v>0.75437200000000004</c:v>
                </c:pt>
                <c:pt idx="3229">
                  <c:v>0.76074799999999998</c:v>
                </c:pt>
                <c:pt idx="3230">
                  <c:v>0.76696900000000001</c:v>
                </c:pt>
                <c:pt idx="3231">
                  <c:v>0.77249900000000005</c:v>
                </c:pt>
                <c:pt idx="3232">
                  <c:v>0.77690599999999999</c:v>
                </c:pt>
                <c:pt idx="3233">
                  <c:v>0.77991299999999997</c:v>
                </c:pt>
                <c:pt idx="3234">
                  <c:v>0.78162799999999999</c:v>
                </c:pt>
                <c:pt idx="3235">
                  <c:v>0.78286900000000004</c:v>
                </c:pt>
                <c:pt idx="3236">
                  <c:v>0.78425299999999998</c:v>
                </c:pt>
                <c:pt idx="3237">
                  <c:v>0.78554100000000004</c:v>
                </c:pt>
                <c:pt idx="3238">
                  <c:v>0.78628699999999996</c:v>
                </c:pt>
                <c:pt idx="3239">
                  <c:v>0.78638300000000005</c:v>
                </c:pt>
                <c:pt idx="3240">
                  <c:v>0.78615999999999997</c:v>
                </c:pt>
                <c:pt idx="3241">
                  <c:v>0.78600700000000001</c:v>
                </c:pt>
                <c:pt idx="3242">
                  <c:v>0.78601100000000002</c:v>
                </c:pt>
                <c:pt idx="3243">
                  <c:v>0.78586800000000001</c:v>
                </c:pt>
                <c:pt idx="3244">
                  <c:v>0.78502799999999995</c:v>
                </c:pt>
                <c:pt idx="3245">
                  <c:v>0.78324400000000005</c:v>
                </c:pt>
                <c:pt idx="3246">
                  <c:v>0.78103699999999998</c:v>
                </c:pt>
                <c:pt idx="3247">
                  <c:v>0.77917599999999998</c:v>
                </c:pt>
                <c:pt idx="3248">
                  <c:v>0.77800899999999995</c:v>
                </c:pt>
                <c:pt idx="3249">
                  <c:v>0.77744400000000002</c:v>
                </c:pt>
                <c:pt idx="3250">
                  <c:v>0.77725200000000005</c:v>
                </c:pt>
                <c:pt idx="3251">
                  <c:v>0.77730200000000005</c:v>
                </c:pt>
                <c:pt idx="3252">
                  <c:v>0.77751999999999999</c:v>
                </c:pt>
                <c:pt idx="3253">
                  <c:v>0.77773199999999998</c:v>
                </c:pt>
                <c:pt idx="3254">
                  <c:v>0.777671</c:v>
                </c:pt>
                <c:pt idx="3255">
                  <c:v>0.77720999999999996</c:v>
                </c:pt>
                <c:pt idx="3256">
                  <c:v>0.77657100000000001</c:v>
                </c:pt>
                <c:pt idx="3257">
                  <c:v>0.77612599999999998</c:v>
                </c:pt>
                <c:pt idx="3258">
                  <c:v>0.77611600000000003</c:v>
                </c:pt>
                <c:pt idx="3259">
                  <c:v>0.77658899999999997</c:v>
                </c:pt>
                <c:pt idx="3260">
                  <c:v>0.77739999999999998</c:v>
                </c:pt>
                <c:pt idx="3261">
                  <c:v>0.77822800000000003</c:v>
                </c:pt>
                <c:pt idx="3262">
                  <c:v>0.77881800000000001</c:v>
                </c:pt>
                <c:pt idx="3263">
                  <c:v>0.77926099999999998</c:v>
                </c:pt>
                <c:pt idx="3264">
                  <c:v>0.77985700000000002</c:v>
                </c:pt>
                <c:pt idx="3265">
                  <c:v>0.78061599999999998</c:v>
                </c:pt>
                <c:pt idx="3266">
                  <c:v>0.78120199999999995</c:v>
                </c:pt>
                <c:pt idx="3267">
                  <c:v>0.78123100000000001</c:v>
                </c:pt>
                <c:pt idx="3268">
                  <c:v>0.78058799999999995</c:v>
                </c:pt>
                <c:pt idx="3269">
                  <c:v>0.77971999999999997</c:v>
                </c:pt>
                <c:pt idx="3270">
                  <c:v>0.77934000000000003</c:v>
                </c:pt>
                <c:pt idx="3271">
                  <c:v>0.77958499999999997</c:v>
                </c:pt>
                <c:pt idx="3272">
                  <c:v>0.779887</c:v>
                </c:pt>
                <c:pt idx="3273">
                  <c:v>0.77949199999999996</c:v>
                </c:pt>
                <c:pt idx="3274">
                  <c:v>0.777918</c:v>
                </c:pt>
                <c:pt idx="3275">
                  <c:v>0.775173</c:v>
                </c:pt>
                <c:pt idx="3276">
                  <c:v>0.77152299999999996</c:v>
                </c:pt>
                <c:pt idx="3277">
                  <c:v>0.76709300000000002</c:v>
                </c:pt>
                <c:pt idx="3278">
                  <c:v>0.76184499999999999</c:v>
                </c:pt>
                <c:pt idx="3279">
                  <c:v>0.75587599999999999</c:v>
                </c:pt>
                <c:pt idx="3280">
                  <c:v>0.74957799999999997</c:v>
                </c:pt>
                <c:pt idx="3281">
                  <c:v>0.74326700000000001</c:v>
                </c:pt>
                <c:pt idx="3282">
                  <c:v>0.73691499999999999</c:v>
                </c:pt>
                <c:pt idx="3283">
                  <c:v>0.73048999999999997</c:v>
                </c:pt>
                <c:pt idx="3284">
                  <c:v>0.72414000000000001</c:v>
                </c:pt>
                <c:pt idx="3285">
                  <c:v>0.71804599999999996</c:v>
                </c:pt>
                <c:pt idx="3286">
                  <c:v>0.71235099999999996</c:v>
                </c:pt>
                <c:pt idx="3287">
                  <c:v>0.707152</c:v>
                </c:pt>
                <c:pt idx="3288">
                  <c:v>0.70240100000000005</c:v>
                </c:pt>
                <c:pt idx="3289">
                  <c:v>0.69777699999999998</c:v>
                </c:pt>
                <c:pt idx="3290">
                  <c:v>0.69280399999999998</c:v>
                </c:pt>
                <c:pt idx="3291">
                  <c:v>0.68721699999999997</c:v>
                </c:pt>
                <c:pt idx="3292">
                  <c:v>0.68104600000000004</c:v>
                </c:pt>
                <c:pt idx="3293">
                  <c:v>0.67444300000000001</c:v>
                </c:pt>
                <c:pt idx="3294">
                  <c:v>0.66751300000000002</c:v>
                </c:pt>
                <c:pt idx="3295">
                  <c:v>0.66018500000000002</c:v>
                </c:pt>
                <c:pt idx="3296">
                  <c:v>0.65220400000000001</c:v>
                </c:pt>
                <c:pt idx="3297">
                  <c:v>0.64334499999999994</c:v>
                </c:pt>
                <c:pt idx="3298">
                  <c:v>0.63369299999999995</c:v>
                </c:pt>
                <c:pt idx="3299">
                  <c:v>0.62363500000000005</c:v>
                </c:pt>
                <c:pt idx="3300">
                  <c:v>0.61348000000000003</c:v>
                </c:pt>
                <c:pt idx="3301">
                  <c:v>0.603271</c:v>
                </c:pt>
                <c:pt idx="3302">
                  <c:v>0.59295399999999998</c:v>
                </c:pt>
                <c:pt idx="3303">
                  <c:v>0.582511</c:v>
                </c:pt>
                <c:pt idx="3304">
                  <c:v>0.57194199999999995</c:v>
                </c:pt>
                <c:pt idx="3305">
                  <c:v>0.56130599999999997</c:v>
                </c:pt>
                <c:pt idx="3306">
                  <c:v>0.55084699999999998</c:v>
                </c:pt>
                <c:pt idx="3307">
                  <c:v>0.54093000000000002</c:v>
                </c:pt>
                <c:pt idx="3308">
                  <c:v>0.53175799999999995</c:v>
                </c:pt>
                <c:pt idx="3309">
                  <c:v>0.52326899999999998</c:v>
                </c:pt>
                <c:pt idx="3310">
                  <c:v>0.51532699999999998</c:v>
                </c:pt>
                <c:pt idx="3311">
                  <c:v>0.50780999999999998</c:v>
                </c:pt>
                <c:pt idx="3312">
                  <c:v>0.500498</c:v>
                </c:pt>
                <c:pt idx="3313">
                  <c:v>0.49309700000000001</c:v>
                </c:pt>
                <c:pt idx="3314">
                  <c:v>0.48551699999999998</c:v>
                </c:pt>
                <c:pt idx="3315">
                  <c:v>0.47799900000000001</c:v>
                </c:pt>
                <c:pt idx="3316">
                  <c:v>0.47083700000000001</c:v>
                </c:pt>
                <c:pt idx="3317">
                  <c:v>0.46420899999999998</c:v>
                </c:pt>
                <c:pt idx="3318">
                  <c:v>0.45826800000000001</c:v>
                </c:pt>
                <c:pt idx="3319">
                  <c:v>0.45313900000000001</c:v>
                </c:pt>
                <c:pt idx="3320">
                  <c:v>0.44879999999999998</c:v>
                </c:pt>
                <c:pt idx="3321">
                  <c:v>0.44501400000000002</c:v>
                </c:pt>
                <c:pt idx="3322">
                  <c:v>0.44135799999999997</c:v>
                </c:pt>
                <c:pt idx="3323">
                  <c:v>0.43745400000000001</c:v>
                </c:pt>
                <c:pt idx="3324">
                  <c:v>0.433226</c:v>
                </c:pt>
                <c:pt idx="3325">
                  <c:v>0.42886400000000002</c:v>
                </c:pt>
                <c:pt idx="3326">
                  <c:v>0.42459200000000002</c:v>
                </c:pt>
                <c:pt idx="3327">
                  <c:v>0.42052800000000001</c:v>
                </c:pt>
                <c:pt idx="3328">
                  <c:v>0.41672599999999999</c:v>
                </c:pt>
                <c:pt idx="3329">
                  <c:v>0.41324100000000002</c:v>
                </c:pt>
                <c:pt idx="3330">
                  <c:v>0.41008899999999998</c:v>
                </c:pt>
                <c:pt idx="3331">
                  <c:v>0.40717900000000001</c:v>
                </c:pt>
                <c:pt idx="3332">
                  <c:v>0.40436699999999998</c:v>
                </c:pt>
                <c:pt idx="3333">
                  <c:v>0.40158500000000003</c:v>
                </c:pt>
                <c:pt idx="3334">
                  <c:v>0.39889000000000002</c:v>
                </c:pt>
                <c:pt idx="3335">
                  <c:v>0.39635100000000001</c:v>
                </c:pt>
                <c:pt idx="3336">
                  <c:v>0.39396399999999998</c:v>
                </c:pt>
                <c:pt idx="3337">
                  <c:v>0.39169700000000002</c:v>
                </c:pt>
                <c:pt idx="3338">
                  <c:v>0.38953599999999999</c:v>
                </c:pt>
                <c:pt idx="3339">
                  <c:v>0.38748700000000003</c:v>
                </c:pt>
                <c:pt idx="3340">
                  <c:v>0.385571</c:v>
                </c:pt>
                <c:pt idx="3341">
                  <c:v>0.383857</c:v>
                </c:pt>
                <c:pt idx="3342">
                  <c:v>0.382434</c:v>
                </c:pt>
                <c:pt idx="3343">
                  <c:v>0.381276</c:v>
                </c:pt>
                <c:pt idx="3344">
                  <c:v>0.38014300000000001</c:v>
                </c:pt>
                <c:pt idx="3345">
                  <c:v>0.37867099999999998</c:v>
                </c:pt>
                <c:pt idx="3346">
                  <c:v>0.37664500000000001</c:v>
                </c:pt>
                <c:pt idx="3347">
                  <c:v>0.37424800000000003</c:v>
                </c:pt>
                <c:pt idx="3348">
                  <c:v>0.37192500000000001</c:v>
                </c:pt>
                <c:pt idx="3349">
                  <c:v>0.36996400000000002</c:v>
                </c:pt>
                <c:pt idx="3350">
                  <c:v>0.36832799999999999</c:v>
                </c:pt>
                <c:pt idx="3351">
                  <c:v>0.36685499999999999</c:v>
                </c:pt>
                <c:pt idx="3352">
                  <c:v>0.36549700000000002</c:v>
                </c:pt>
                <c:pt idx="3353">
                  <c:v>0.36431000000000002</c:v>
                </c:pt>
                <c:pt idx="3354">
                  <c:v>0.363284</c:v>
                </c:pt>
                <c:pt idx="3355">
                  <c:v>0.36232900000000001</c:v>
                </c:pt>
                <c:pt idx="3356">
                  <c:v>0.36142600000000003</c:v>
                </c:pt>
                <c:pt idx="3357">
                  <c:v>0.36069800000000002</c:v>
                </c:pt>
                <c:pt idx="3358">
                  <c:v>0.36028700000000002</c:v>
                </c:pt>
                <c:pt idx="3359">
                  <c:v>0.36022599999999999</c:v>
                </c:pt>
                <c:pt idx="3360">
                  <c:v>0.36044599999999999</c:v>
                </c:pt>
                <c:pt idx="3361">
                  <c:v>0.36086000000000001</c:v>
                </c:pt>
                <c:pt idx="3362">
                  <c:v>0.36143900000000001</c:v>
                </c:pt>
                <c:pt idx="3363">
                  <c:v>0.36222399999999999</c:v>
                </c:pt>
                <c:pt idx="3364">
                  <c:v>0.36327700000000002</c:v>
                </c:pt>
                <c:pt idx="3365">
                  <c:v>0.36462299999999997</c:v>
                </c:pt>
                <c:pt idx="3366">
                  <c:v>0.36622500000000002</c:v>
                </c:pt>
                <c:pt idx="3367">
                  <c:v>0.36800899999999998</c:v>
                </c:pt>
                <c:pt idx="3368">
                  <c:v>0.369919</c:v>
                </c:pt>
                <c:pt idx="3369">
                  <c:v>0.37194199999999999</c:v>
                </c:pt>
                <c:pt idx="3370">
                  <c:v>0.37408000000000002</c:v>
                </c:pt>
                <c:pt idx="3371">
                  <c:v>0.37631599999999998</c:v>
                </c:pt>
                <c:pt idx="3372">
                  <c:v>0.37859100000000001</c:v>
                </c:pt>
                <c:pt idx="3373">
                  <c:v>0.38078800000000002</c:v>
                </c:pt>
                <c:pt idx="3374">
                  <c:v>0.38275300000000001</c:v>
                </c:pt>
                <c:pt idx="3375">
                  <c:v>0.38437700000000002</c:v>
                </c:pt>
                <c:pt idx="3376">
                  <c:v>0.38564300000000001</c:v>
                </c:pt>
                <c:pt idx="3377">
                  <c:v>0.38656099999999999</c:v>
                </c:pt>
                <c:pt idx="3378">
                  <c:v>0.38711299999999998</c:v>
                </c:pt>
                <c:pt idx="3379">
                  <c:v>0.38732299999999997</c:v>
                </c:pt>
                <c:pt idx="3380">
                  <c:v>0.38729400000000003</c:v>
                </c:pt>
                <c:pt idx="3381">
                  <c:v>0.387131</c:v>
                </c:pt>
                <c:pt idx="3382">
                  <c:v>0.38681599999999999</c:v>
                </c:pt>
                <c:pt idx="3383">
                  <c:v>0.386208</c:v>
                </c:pt>
                <c:pt idx="3384">
                  <c:v>0.38518200000000002</c:v>
                </c:pt>
                <c:pt idx="3385">
                  <c:v>0.38377299999999998</c:v>
                </c:pt>
                <c:pt idx="3386">
                  <c:v>0.38216</c:v>
                </c:pt>
                <c:pt idx="3387">
                  <c:v>0.38051699999999999</c:v>
                </c:pt>
                <c:pt idx="3388">
                  <c:v>0.37889099999999998</c:v>
                </c:pt>
                <c:pt idx="3389">
                  <c:v>0.377222</c:v>
                </c:pt>
                <c:pt idx="3390">
                  <c:v>0.37545800000000001</c:v>
                </c:pt>
                <c:pt idx="3391">
                  <c:v>0.37362800000000002</c:v>
                </c:pt>
                <c:pt idx="3392">
                  <c:v>0.37182199999999999</c:v>
                </c:pt>
                <c:pt idx="3393">
                  <c:v>0.37012299999999998</c:v>
                </c:pt>
                <c:pt idx="3394">
                  <c:v>0.36857099999999998</c:v>
                </c:pt>
                <c:pt idx="3395">
                  <c:v>0.36716300000000002</c:v>
                </c:pt>
                <c:pt idx="3396">
                  <c:v>0.36586299999999999</c:v>
                </c:pt>
                <c:pt idx="3397">
                  <c:v>0.36463800000000002</c:v>
                </c:pt>
                <c:pt idx="3398">
                  <c:v>0.36348599999999998</c:v>
                </c:pt>
                <c:pt idx="3399">
                  <c:v>0.362431</c:v>
                </c:pt>
                <c:pt idx="3400">
                  <c:v>0.36151499999999998</c:v>
                </c:pt>
                <c:pt idx="3401">
                  <c:v>0.36080200000000001</c:v>
                </c:pt>
                <c:pt idx="3402">
                  <c:v>0.360375</c:v>
                </c:pt>
                <c:pt idx="3403">
                  <c:v>0.36030600000000002</c:v>
                </c:pt>
                <c:pt idx="3404">
                  <c:v>0.36060300000000001</c:v>
                </c:pt>
                <c:pt idx="3405">
                  <c:v>0.36120799999999997</c:v>
                </c:pt>
                <c:pt idx="3406">
                  <c:v>0.36202000000000001</c:v>
                </c:pt>
                <c:pt idx="3407">
                  <c:v>0.362954</c:v>
                </c:pt>
                <c:pt idx="3408">
                  <c:v>0.36399599999999999</c:v>
                </c:pt>
                <c:pt idx="3409">
                  <c:v>0.36521100000000001</c:v>
                </c:pt>
                <c:pt idx="3410">
                  <c:v>0.36666300000000002</c:v>
                </c:pt>
                <c:pt idx="3411">
                  <c:v>0.36833300000000002</c:v>
                </c:pt>
                <c:pt idx="3412">
                  <c:v>0.37012899999999999</c:v>
                </c:pt>
                <c:pt idx="3413">
                  <c:v>0.37199199999999999</c:v>
                </c:pt>
                <c:pt idx="3414">
                  <c:v>0.37395400000000001</c:v>
                </c:pt>
                <c:pt idx="3415">
                  <c:v>0.376081</c:v>
                </c:pt>
                <c:pt idx="3416">
                  <c:v>0.37838699999999997</c:v>
                </c:pt>
                <c:pt idx="3417">
                  <c:v>0.38080399999999998</c:v>
                </c:pt>
                <c:pt idx="3418">
                  <c:v>0.38322000000000001</c:v>
                </c:pt>
                <c:pt idx="3419">
                  <c:v>0.38554500000000003</c:v>
                </c:pt>
                <c:pt idx="3420">
                  <c:v>0.38777099999999998</c:v>
                </c:pt>
                <c:pt idx="3421">
                  <c:v>0.38994000000000001</c:v>
                </c:pt>
                <c:pt idx="3422">
                  <c:v>0.39208599999999999</c:v>
                </c:pt>
                <c:pt idx="3423">
                  <c:v>0.39421699999999998</c:v>
                </c:pt>
                <c:pt idx="3424">
                  <c:v>0.396372</c:v>
                </c:pt>
                <c:pt idx="3425">
                  <c:v>0.39861600000000003</c:v>
                </c:pt>
                <c:pt idx="3426">
                  <c:v>0.40097899999999997</c:v>
                </c:pt>
                <c:pt idx="3427">
                  <c:v>0.40342899999999998</c:v>
                </c:pt>
                <c:pt idx="3428">
                  <c:v>0.40592600000000001</c:v>
                </c:pt>
                <c:pt idx="3429">
                  <c:v>0.40848000000000001</c:v>
                </c:pt>
                <c:pt idx="3430">
                  <c:v>0.41113499999999997</c:v>
                </c:pt>
                <c:pt idx="3431">
                  <c:v>0.41391899999999998</c:v>
                </c:pt>
                <c:pt idx="3432">
                  <c:v>0.416819</c:v>
                </c:pt>
                <c:pt idx="3433">
                  <c:v>0.41981000000000002</c:v>
                </c:pt>
                <c:pt idx="3434">
                  <c:v>0.42289700000000002</c:v>
                </c:pt>
                <c:pt idx="3435">
                  <c:v>0.42610700000000001</c:v>
                </c:pt>
                <c:pt idx="3436">
                  <c:v>0.42948399999999998</c:v>
                </c:pt>
                <c:pt idx="3437">
                  <c:v>0.43307899999999999</c:v>
                </c:pt>
                <c:pt idx="3438">
                  <c:v>0.43689499999999998</c:v>
                </c:pt>
                <c:pt idx="3439">
                  <c:v>0.44086199999999998</c:v>
                </c:pt>
                <c:pt idx="3440">
                  <c:v>0.44487199999999999</c:v>
                </c:pt>
                <c:pt idx="3441">
                  <c:v>0.44887300000000002</c:v>
                </c:pt>
                <c:pt idx="3442">
                  <c:v>0.45288800000000001</c:v>
                </c:pt>
                <c:pt idx="3443">
                  <c:v>0.45695200000000002</c:v>
                </c:pt>
                <c:pt idx="3444">
                  <c:v>0.46104499999999998</c:v>
                </c:pt>
                <c:pt idx="3445">
                  <c:v>0.46509800000000001</c:v>
                </c:pt>
                <c:pt idx="3446">
                  <c:v>0.46906599999999998</c:v>
                </c:pt>
                <c:pt idx="3447">
                  <c:v>0.47297699999999998</c:v>
                </c:pt>
                <c:pt idx="3448">
                  <c:v>0.47688799999999998</c:v>
                </c:pt>
                <c:pt idx="3449">
                  <c:v>0.480823</c:v>
                </c:pt>
                <c:pt idx="3450">
                  <c:v>0.48475699999999999</c:v>
                </c:pt>
                <c:pt idx="3451">
                  <c:v>0.48866799999999999</c:v>
                </c:pt>
                <c:pt idx="3452">
                  <c:v>0.49257099999999998</c:v>
                </c:pt>
                <c:pt idx="3453">
                  <c:v>0.49652200000000002</c:v>
                </c:pt>
                <c:pt idx="3454">
                  <c:v>0.50054200000000004</c:v>
                </c:pt>
                <c:pt idx="3455">
                  <c:v>0.50456100000000004</c:v>
                </c:pt>
                <c:pt idx="3456">
                  <c:v>0.50846899999999995</c:v>
                </c:pt>
                <c:pt idx="3457">
                  <c:v>0.51219999999999999</c:v>
                </c:pt>
                <c:pt idx="3458">
                  <c:v>0.51573899999999995</c:v>
                </c:pt>
                <c:pt idx="3459">
                  <c:v>0.51908500000000002</c:v>
                </c:pt>
                <c:pt idx="3460">
                  <c:v>0.52227000000000001</c:v>
                </c:pt>
                <c:pt idx="3461">
                  <c:v>0.52539100000000005</c:v>
                </c:pt>
                <c:pt idx="3462">
                  <c:v>0.52852600000000005</c:v>
                </c:pt>
                <c:pt idx="3463">
                  <c:v>0.53164500000000003</c:v>
                </c:pt>
                <c:pt idx="3464">
                  <c:v>0.53463400000000005</c:v>
                </c:pt>
                <c:pt idx="3465">
                  <c:v>0.53740900000000003</c:v>
                </c:pt>
                <c:pt idx="3466">
                  <c:v>0.53994799999999998</c:v>
                </c:pt>
                <c:pt idx="3467">
                  <c:v>0.54224099999999997</c:v>
                </c:pt>
                <c:pt idx="3468">
                  <c:v>0.54429700000000003</c:v>
                </c:pt>
                <c:pt idx="3469">
                  <c:v>0.54619300000000004</c:v>
                </c:pt>
                <c:pt idx="3470">
                  <c:v>0.54805000000000004</c:v>
                </c:pt>
                <c:pt idx="3471">
                  <c:v>0.54991500000000004</c:v>
                </c:pt>
                <c:pt idx="3472">
                  <c:v>0.55171999999999999</c:v>
                </c:pt>
                <c:pt idx="3473">
                  <c:v>0.55335400000000001</c:v>
                </c:pt>
                <c:pt idx="3474">
                  <c:v>0.55476300000000001</c:v>
                </c:pt>
                <c:pt idx="3475">
                  <c:v>0.55596800000000002</c:v>
                </c:pt>
                <c:pt idx="3476">
                  <c:v>0.55703800000000003</c:v>
                </c:pt>
                <c:pt idx="3477">
                  <c:v>0.55802600000000002</c:v>
                </c:pt>
                <c:pt idx="3478">
                  <c:v>0.55892399999999998</c:v>
                </c:pt>
                <c:pt idx="3479">
                  <c:v>0.559666</c:v>
                </c:pt>
                <c:pt idx="3480">
                  <c:v>0.56017899999999998</c:v>
                </c:pt>
                <c:pt idx="3481">
                  <c:v>0.560419</c:v>
                </c:pt>
                <c:pt idx="3482">
                  <c:v>0.56037300000000001</c:v>
                </c:pt>
                <c:pt idx="3483">
                  <c:v>0.56007600000000002</c:v>
                </c:pt>
                <c:pt idx="3484">
                  <c:v>0.55961099999999997</c:v>
                </c:pt>
                <c:pt idx="3485">
                  <c:v>0.55905700000000003</c:v>
                </c:pt>
                <c:pt idx="3486">
                  <c:v>0.55840299999999998</c:v>
                </c:pt>
                <c:pt idx="3487">
                  <c:v>0.55754000000000004</c:v>
                </c:pt>
                <c:pt idx="3488">
                  <c:v>0.55635599999999996</c:v>
                </c:pt>
                <c:pt idx="3489">
                  <c:v>0.55481800000000003</c:v>
                </c:pt>
                <c:pt idx="3490">
                  <c:v>0.55295799999999995</c:v>
                </c:pt>
                <c:pt idx="3491">
                  <c:v>0.550817</c:v>
                </c:pt>
                <c:pt idx="3492">
                  <c:v>0.54841399999999996</c:v>
                </c:pt>
                <c:pt idx="3493">
                  <c:v>0.54575799999999997</c:v>
                </c:pt>
                <c:pt idx="3494">
                  <c:v>0.54280399999999995</c:v>
                </c:pt>
                <c:pt idx="3495">
                  <c:v>0.539435</c:v>
                </c:pt>
                <c:pt idx="3496">
                  <c:v>0.535547</c:v>
                </c:pt>
                <c:pt idx="3497">
                  <c:v>0.53118299999999996</c:v>
                </c:pt>
                <c:pt idx="3498">
                  <c:v>0.52653399999999995</c:v>
                </c:pt>
                <c:pt idx="3499">
                  <c:v>0.52179299999999995</c:v>
                </c:pt>
                <c:pt idx="3500">
                  <c:v>0.51701399999999997</c:v>
                </c:pt>
                <c:pt idx="3501">
                  <c:v>0.51211099999999998</c:v>
                </c:pt>
                <c:pt idx="3502">
                  <c:v>0.50697400000000004</c:v>
                </c:pt>
                <c:pt idx="3503">
                  <c:v>0.50156100000000003</c:v>
                </c:pt>
                <c:pt idx="3504">
                  <c:v>0.49592000000000003</c:v>
                </c:pt>
                <c:pt idx="3505">
                  <c:v>0.490149</c:v>
                </c:pt>
                <c:pt idx="3506">
                  <c:v>0.484346</c:v>
                </c:pt>
                <c:pt idx="3507">
                  <c:v>0.47858699999999998</c:v>
                </c:pt>
                <c:pt idx="3508">
                  <c:v>0.47293200000000002</c:v>
                </c:pt>
                <c:pt idx="3509">
                  <c:v>0.46745199999999998</c:v>
                </c:pt>
                <c:pt idx="3510">
                  <c:v>0.46221600000000002</c:v>
                </c:pt>
                <c:pt idx="3511">
                  <c:v>0.45724900000000002</c:v>
                </c:pt>
                <c:pt idx="3512">
                  <c:v>0.45253599999999999</c:v>
                </c:pt>
                <c:pt idx="3513">
                  <c:v>0.44806400000000002</c:v>
                </c:pt>
                <c:pt idx="3514">
                  <c:v>0.44384000000000001</c:v>
                </c:pt>
                <c:pt idx="3515">
                  <c:v>0.43986700000000001</c:v>
                </c:pt>
                <c:pt idx="3516">
                  <c:v>0.43608999999999998</c:v>
                </c:pt>
                <c:pt idx="3517">
                  <c:v>0.43240000000000001</c:v>
                </c:pt>
                <c:pt idx="3518">
                  <c:v>0.42869200000000002</c:v>
                </c:pt>
                <c:pt idx="3519">
                  <c:v>0.42494999999999999</c:v>
                </c:pt>
                <c:pt idx="3520">
                  <c:v>0.42124200000000001</c:v>
                </c:pt>
                <c:pt idx="3521">
                  <c:v>0.41762199999999999</c:v>
                </c:pt>
                <c:pt idx="3522">
                  <c:v>0.41405700000000001</c:v>
                </c:pt>
                <c:pt idx="3523">
                  <c:v>0.41040599999999999</c:v>
                </c:pt>
                <c:pt idx="3524">
                  <c:v>0.40646500000000002</c:v>
                </c:pt>
                <c:pt idx="3525">
                  <c:v>0.40204800000000002</c:v>
                </c:pt>
                <c:pt idx="3526">
                  <c:v>0.39707700000000001</c:v>
                </c:pt>
                <c:pt idx="3527">
                  <c:v>0.39158999999999999</c:v>
                </c:pt>
                <c:pt idx="3528">
                  <c:v>0.385656</c:v>
                </c:pt>
                <c:pt idx="3529">
                  <c:v>0.379276</c:v>
                </c:pt>
                <c:pt idx="3530">
                  <c:v>0.37238300000000002</c:v>
                </c:pt>
                <c:pt idx="3531">
                  <c:v>0.36492000000000002</c:v>
                </c:pt>
                <c:pt idx="3532">
                  <c:v>0.356902</c:v>
                </c:pt>
                <c:pt idx="3533">
                  <c:v>0.34839500000000001</c:v>
                </c:pt>
                <c:pt idx="3534">
                  <c:v>0.33947899999999998</c:v>
                </c:pt>
                <c:pt idx="3535">
                  <c:v>0.33021</c:v>
                </c:pt>
                <c:pt idx="3536">
                  <c:v>0.320608</c:v>
                </c:pt>
                <c:pt idx="3537">
                  <c:v>0.31065700000000002</c:v>
                </c:pt>
                <c:pt idx="3538">
                  <c:v>0.30036499999999999</c:v>
                </c:pt>
                <c:pt idx="3539">
                  <c:v>0.289796</c:v>
                </c:pt>
                <c:pt idx="3540">
                  <c:v>0.27904499999999999</c:v>
                </c:pt>
                <c:pt idx="3541">
                  <c:v>0.26821400000000001</c:v>
                </c:pt>
                <c:pt idx="3542">
                  <c:v>0.25742700000000002</c:v>
                </c:pt>
                <c:pt idx="3543">
                  <c:v>0.246835</c:v>
                </c:pt>
                <c:pt idx="3544">
                  <c:v>0.236564</c:v>
                </c:pt>
                <c:pt idx="3545">
                  <c:v>0.22667499999999999</c:v>
                </c:pt>
                <c:pt idx="3546">
                  <c:v>0.21717500000000001</c:v>
                </c:pt>
                <c:pt idx="3547">
                  <c:v>0.208065</c:v>
                </c:pt>
                <c:pt idx="3548">
                  <c:v>0.19935600000000001</c:v>
                </c:pt>
                <c:pt idx="3549">
                  <c:v>0.19108900000000001</c:v>
                </c:pt>
                <c:pt idx="3550">
                  <c:v>0.18335000000000001</c:v>
                </c:pt>
                <c:pt idx="3551">
                  <c:v>0.176261</c:v>
                </c:pt>
                <c:pt idx="3552">
                  <c:v>0.169907</c:v>
                </c:pt>
                <c:pt idx="3553">
                  <c:v>0.16428599999999999</c:v>
                </c:pt>
                <c:pt idx="3554">
                  <c:v>0.15934000000000001</c:v>
                </c:pt>
                <c:pt idx="3555">
                  <c:v>0.155032</c:v>
                </c:pt>
                <c:pt idx="3556">
                  <c:v>0.15138299999999999</c:v>
                </c:pt>
                <c:pt idx="3557">
                  <c:v>0.14846100000000001</c:v>
                </c:pt>
                <c:pt idx="3558">
                  <c:v>0.14632999999999999</c:v>
                </c:pt>
                <c:pt idx="3559">
                  <c:v>0.144987</c:v>
                </c:pt>
                <c:pt idx="3560">
                  <c:v>0.14435999999999999</c:v>
                </c:pt>
                <c:pt idx="3561">
                  <c:v>0.144375</c:v>
                </c:pt>
                <c:pt idx="3562">
                  <c:v>0.14502399999999999</c:v>
                </c:pt>
                <c:pt idx="3563">
                  <c:v>0.14632899999999999</c:v>
                </c:pt>
                <c:pt idx="3564">
                  <c:v>0.14824000000000001</c:v>
                </c:pt>
                <c:pt idx="3565">
                  <c:v>0.15062500000000001</c:v>
                </c:pt>
                <c:pt idx="3566">
                  <c:v>0.153368</c:v>
                </c:pt>
                <c:pt idx="3567">
                  <c:v>0.15643499999999999</c:v>
                </c:pt>
                <c:pt idx="3568">
                  <c:v>0.15983900000000001</c:v>
                </c:pt>
                <c:pt idx="3569">
                  <c:v>0.16355600000000001</c:v>
                </c:pt>
                <c:pt idx="3570">
                  <c:v>0.167522</c:v>
                </c:pt>
                <c:pt idx="3571">
                  <c:v>0.17168700000000001</c:v>
                </c:pt>
                <c:pt idx="3572">
                  <c:v>0.17605299999999999</c:v>
                </c:pt>
                <c:pt idx="3573">
                  <c:v>0.18068600000000001</c:v>
                </c:pt>
                <c:pt idx="3574">
                  <c:v>0.185696</c:v>
                </c:pt>
                <c:pt idx="3575">
                  <c:v>0.19120000000000001</c:v>
                </c:pt>
                <c:pt idx="3576">
                  <c:v>0.19725200000000001</c:v>
                </c:pt>
                <c:pt idx="3577">
                  <c:v>0.20382800000000001</c:v>
                </c:pt>
                <c:pt idx="3578">
                  <c:v>0.21088299999999999</c:v>
                </c:pt>
                <c:pt idx="3579">
                  <c:v>0.218442</c:v>
                </c:pt>
                <c:pt idx="3580">
                  <c:v>0.22661000000000001</c:v>
                </c:pt>
                <c:pt idx="3581">
                  <c:v>0.23549200000000001</c:v>
                </c:pt>
                <c:pt idx="3582">
                  <c:v>0.24510899999999999</c:v>
                </c:pt>
                <c:pt idx="3583">
                  <c:v>0.255382</c:v>
                </c:pt>
                <c:pt idx="3584">
                  <c:v>0.26619199999999998</c:v>
                </c:pt>
                <c:pt idx="3585">
                  <c:v>0.27742</c:v>
                </c:pt>
                <c:pt idx="3586">
                  <c:v>0.28892099999999998</c:v>
                </c:pt>
                <c:pt idx="3587">
                  <c:v>0.30050399999999999</c:v>
                </c:pt>
                <c:pt idx="3588">
                  <c:v>0.31195400000000001</c:v>
                </c:pt>
                <c:pt idx="3589">
                  <c:v>0.32308100000000001</c:v>
                </c:pt>
                <c:pt idx="3590">
                  <c:v>0.33373199999999997</c:v>
                </c:pt>
                <c:pt idx="3591">
                  <c:v>0.34375600000000001</c:v>
                </c:pt>
                <c:pt idx="3592">
                  <c:v>0.35300500000000001</c:v>
                </c:pt>
                <c:pt idx="3593">
                  <c:v>0.36133300000000002</c:v>
                </c:pt>
                <c:pt idx="3594">
                  <c:v>0.368618</c:v>
                </c:pt>
                <c:pt idx="3595">
                  <c:v>0.37476599999999999</c:v>
                </c:pt>
                <c:pt idx="3596">
                  <c:v>0.37975199999999998</c:v>
                </c:pt>
                <c:pt idx="3597">
                  <c:v>0.38362099999999999</c:v>
                </c:pt>
                <c:pt idx="3598">
                  <c:v>0.38645499999999999</c:v>
                </c:pt>
                <c:pt idx="3599">
                  <c:v>0.38831100000000002</c:v>
                </c:pt>
                <c:pt idx="3600">
                  <c:v>0.38919100000000001</c:v>
                </c:pt>
                <c:pt idx="3601">
                  <c:v>0.38910400000000001</c:v>
                </c:pt>
                <c:pt idx="3602">
                  <c:v>0.38812200000000002</c:v>
                </c:pt>
                <c:pt idx="3603">
                  <c:v>0.38635799999999998</c:v>
                </c:pt>
                <c:pt idx="3604">
                  <c:v>0.38391500000000001</c:v>
                </c:pt>
                <c:pt idx="3605">
                  <c:v>0.38089099999999998</c:v>
                </c:pt>
                <c:pt idx="3606">
                  <c:v>0.37743300000000002</c:v>
                </c:pt>
                <c:pt idx="3607">
                  <c:v>0.37375199999999997</c:v>
                </c:pt>
                <c:pt idx="3608">
                  <c:v>0.370064</c:v>
                </c:pt>
                <c:pt idx="3609">
                  <c:v>0.36651400000000001</c:v>
                </c:pt>
                <c:pt idx="3610">
                  <c:v>0.36315900000000001</c:v>
                </c:pt>
                <c:pt idx="3611">
                  <c:v>0.36001300000000003</c:v>
                </c:pt>
                <c:pt idx="3612">
                  <c:v>0.35709400000000002</c:v>
                </c:pt>
                <c:pt idx="3613">
                  <c:v>0.354431</c:v>
                </c:pt>
                <c:pt idx="3614">
                  <c:v>0.35208299999999998</c:v>
                </c:pt>
                <c:pt idx="3615">
                  <c:v>0.350138</c:v>
                </c:pt>
                <c:pt idx="3616">
                  <c:v>0.34864499999999998</c:v>
                </c:pt>
                <c:pt idx="3617">
                  <c:v>0.34756100000000001</c:v>
                </c:pt>
                <c:pt idx="3618">
                  <c:v>0.346829</c:v>
                </c:pt>
                <c:pt idx="3619">
                  <c:v>0.34650399999999998</c:v>
                </c:pt>
                <c:pt idx="3620">
                  <c:v>0.34672999999999998</c:v>
                </c:pt>
                <c:pt idx="3621">
                  <c:v>0.347605</c:v>
                </c:pt>
                <c:pt idx="3622">
                  <c:v>0.34909600000000002</c:v>
                </c:pt>
                <c:pt idx="3623">
                  <c:v>0.35111100000000001</c:v>
                </c:pt>
                <c:pt idx="3624">
                  <c:v>0.353603</c:v>
                </c:pt>
                <c:pt idx="3625">
                  <c:v>0.35656100000000002</c:v>
                </c:pt>
                <c:pt idx="3626">
                  <c:v>0.35993999999999998</c:v>
                </c:pt>
                <c:pt idx="3627">
                  <c:v>0.36366700000000002</c:v>
                </c:pt>
                <c:pt idx="3628">
                  <c:v>0.36771799999999999</c:v>
                </c:pt>
                <c:pt idx="3629">
                  <c:v>0.37215199999999998</c:v>
                </c:pt>
                <c:pt idx="3630">
                  <c:v>0.377054</c:v>
                </c:pt>
                <c:pt idx="3631">
                  <c:v>0.38245499999999999</c:v>
                </c:pt>
                <c:pt idx="3632">
                  <c:v>0.38830300000000001</c:v>
                </c:pt>
                <c:pt idx="3633">
                  <c:v>0.39449699999999999</c:v>
                </c:pt>
                <c:pt idx="3634">
                  <c:v>0.40095599999999998</c:v>
                </c:pt>
                <c:pt idx="3635">
                  <c:v>0.40765899999999999</c:v>
                </c:pt>
                <c:pt idx="3636">
                  <c:v>0.41465099999999999</c:v>
                </c:pt>
                <c:pt idx="3637">
                  <c:v>0.422018</c:v>
                </c:pt>
                <c:pt idx="3638">
                  <c:v>0.42980699999999999</c:v>
                </c:pt>
                <c:pt idx="3639">
                  <c:v>0.43795000000000001</c:v>
                </c:pt>
                <c:pt idx="3640">
                  <c:v>0.44630399999999998</c:v>
                </c:pt>
                <c:pt idx="3641">
                  <c:v>0.45479999999999998</c:v>
                </c:pt>
                <c:pt idx="3642">
                  <c:v>0.46354000000000001</c:v>
                </c:pt>
                <c:pt idx="3643">
                  <c:v>0.47270200000000001</c:v>
                </c:pt>
                <c:pt idx="3644">
                  <c:v>0.482377</c:v>
                </c:pt>
                <c:pt idx="3645">
                  <c:v>0.49251099999999998</c:v>
                </c:pt>
                <c:pt idx="3646">
                  <c:v>0.50299899999999997</c:v>
                </c:pt>
                <c:pt idx="3647">
                  <c:v>0.51377700000000004</c:v>
                </c:pt>
                <c:pt idx="3648">
                  <c:v>0.52482899999999999</c:v>
                </c:pt>
                <c:pt idx="3649">
                  <c:v>0.53616399999999997</c:v>
                </c:pt>
                <c:pt idx="3650">
                  <c:v>0.54781400000000002</c:v>
                </c:pt>
                <c:pt idx="3651">
                  <c:v>0.55981400000000003</c:v>
                </c:pt>
                <c:pt idx="3652">
                  <c:v>0.57213599999999998</c:v>
                </c:pt>
                <c:pt idx="3653">
                  <c:v>0.58468299999999995</c:v>
                </c:pt>
                <c:pt idx="3654">
                  <c:v>0.59733099999999995</c:v>
                </c:pt>
                <c:pt idx="3655">
                  <c:v>0.60997299999999999</c:v>
                </c:pt>
                <c:pt idx="3656">
                  <c:v>0.62256900000000004</c:v>
                </c:pt>
                <c:pt idx="3657">
                  <c:v>0.63514599999999999</c:v>
                </c:pt>
                <c:pt idx="3658">
                  <c:v>0.64775700000000003</c:v>
                </c:pt>
                <c:pt idx="3659">
                  <c:v>0.66039800000000004</c:v>
                </c:pt>
                <c:pt idx="3660">
                  <c:v>0.67298800000000003</c:v>
                </c:pt>
                <c:pt idx="3661">
                  <c:v>0.68539000000000005</c:v>
                </c:pt>
                <c:pt idx="3662">
                  <c:v>0.69747599999999998</c:v>
                </c:pt>
                <c:pt idx="3663">
                  <c:v>0.70919100000000002</c:v>
                </c:pt>
                <c:pt idx="3664">
                  <c:v>0.72054799999999997</c:v>
                </c:pt>
                <c:pt idx="3665">
                  <c:v>0.73155599999999998</c:v>
                </c:pt>
                <c:pt idx="3666">
                  <c:v>0.74218600000000001</c:v>
                </c:pt>
                <c:pt idx="3667">
                  <c:v>0.75238700000000003</c:v>
                </c:pt>
                <c:pt idx="3668">
                  <c:v>0.7621</c:v>
                </c:pt>
                <c:pt idx="3669">
                  <c:v>0.771262</c:v>
                </c:pt>
                <c:pt idx="3670">
                  <c:v>0.77985099999999996</c:v>
                </c:pt>
                <c:pt idx="3671">
                  <c:v>0.78794699999999995</c:v>
                </c:pt>
                <c:pt idx="3672">
                  <c:v>0.79574299999999998</c:v>
                </c:pt>
                <c:pt idx="3673">
                  <c:v>0.80351899999999998</c:v>
                </c:pt>
                <c:pt idx="3674">
                  <c:v>0.81154499999999996</c:v>
                </c:pt>
                <c:pt idx="3675">
                  <c:v>0.81998000000000004</c:v>
                </c:pt>
                <c:pt idx="3676">
                  <c:v>0.82889199999999996</c:v>
                </c:pt>
                <c:pt idx="3677">
                  <c:v>0.83837899999999999</c:v>
                </c:pt>
                <c:pt idx="3678">
                  <c:v>0.84861399999999998</c:v>
                </c:pt>
                <c:pt idx="3679">
                  <c:v>0.85977000000000003</c:v>
                </c:pt>
                <c:pt idx="3680">
                  <c:v>0.87196499999999999</c:v>
                </c:pt>
                <c:pt idx="3681">
                  <c:v>0.88527900000000004</c:v>
                </c:pt>
                <c:pt idx="3682">
                  <c:v>0.89978199999999997</c:v>
                </c:pt>
                <c:pt idx="3683">
                  <c:v>0.91554999999999997</c:v>
                </c:pt>
                <c:pt idx="3684">
                  <c:v>0.93266899999999997</c:v>
                </c:pt>
                <c:pt idx="3685">
                  <c:v>0.95123899999999995</c:v>
                </c:pt>
                <c:pt idx="3686">
                  <c:v>0.97134100000000001</c:v>
                </c:pt>
                <c:pt idx="3687">
                  <c:v>0.99294800000000005</c:v>
                </c:pt>
                <c:pt idx="3688">
                  <c:v>1.0158929999999999</c:v>
                </c:pt>
                <c:pt idx="3689">
                  <c:v>1.039922</c:v>
                </c:pt>
                <c:pt idx="3690">
                  <c:v>1.0647740000000001</c:v>
                </c:pt>
                <c:pt idx="3691">
                  <c:v>1.0901609999999999</c:v>
                </c:pt>
                <c:pt idx="3692">
                  <c:v>1.115785</c:v>
                </c:pt>
                <c:pt idx="3693">
                  <c:v>1.141454</c:v>
                </c:pt>
                <c:pt idx="3694">
                  <c:v>1.167122</c:v>
                </c:pt>
                <c:pt idx="3695">
                  <c:v>1.1927449999999999</c:v>
                </c:pt>
                <c:pt idx="3696">
                  <c:v>1.218178</c:v>
                </c:pt>
                <c:pt idx="3697">
                  <c:v>1.243212</c:v>
                </c:pt>
                <c:pt idx="3698">
                  <c:v>1.267639</c:v>
                </c:pt>
                <c:pt idx="3699">
                  <c:v>1.291231</c:v>
                </c:pt>
                <c:pt idx="3700">
                  <c:v>1.313742</c:v>
                </c:pt>
                <c:pt idx="3701">
                  <c:v>1.3349610000000001</c:v>
                </c:pt>
                <c:pt idx="3702">
                  <c:v>1.3546899999999999</c:v>
                </c:pt>
                <c:pt idx="3703">
                  <c:v>1.372665</c:v>
                </c:pt>
                <c:pt idx="3704">
                  <c:v>1.3885879999999999</c:v>
                </c:pt>
                <c:pt idx="3705">
                  <c:v>1.402293</c:v>
                </c:pt>
                <c:pt idx="3706">
                  <c:v>1.4138729999999999</c:v>
                </c:pt>
                <c:pt idx="3707">
                  <c:v>1.4236329999999999</c:v>
                </c:pt>
                <c:pt idx="3708">
                  <c:v>1.431934</c:v>
                </c:pt>
                <c:pt idx="3709">
                  <c:v>1.4390799999999999</c:v>
                </c:pt>
                <c:pt idx="3710">
                  <c:v>1.4452560000000001</c:v>
                </c:pt>
                <c:pt idx="3711">
                  <c:v>1.4505079999999999</c:v>
                </c:pt>
                <c:pt idx="3712">
                  <c:v>1.454771</c:v>
                </c:pt>
                <c:pt idx="3713">
                  <c:v>1.457918</c:v>
                </c:pt>
                <c:pt idx="3714">
                  <c:v>1.45983</c:v>
                </c:pt>
                <c:pt idx="3715">
                  <c:v>1.4605030000000001</c:v>
                </c:pt>
                <c:pt idx="3716">
                  <c:v>1.4601390000000001</c:v>
                </c:pt>
                <c:pt idx="3717">
                  <c:v>1.4590609999999999</c:v>
                </c:pt>
                <c:pt idx="3718">
                  <c:v>1.4574769999999999</c:v>
                </c:pt>
                <c:pt idx="3719">
                  <c:v>1.455446</c:v>
                </c:pt>
                <c:pt idx="3720">
                  <c:v>1.4530730000000001</c:v>
                </c:pt>
                <c:pt idx="3721">
                  <c:v>1.450607</c:v>
                </c:pt>
                <c:pt idx="3722">
                  <c:v>1.4482759999999999</c:v>
                </c:pt>
                <c:pt idx="3723">
                  <c:v>1.446121</c:v>
                </c:pt>
                <c:pt idx="3724">
                  <c:v>1.444059</c:v>
                </c:pt>
                <c:pt idx="3725">
                  <c:v>1.441997</c:v>
                </c:pt>
                <c:pt idx="3726">
                  <c:v>1.439851</c:v>
                </c:pt>
                <c:pt idx="3727">
                  <c:v>1.4375599999999999</c:v>
                </c:pt>
                <c:pt idx="3728">
                  <c:v>1.4351879999999999</c:v>
                </c:pt>
                <c:pt idx="3729">
                  <c:v>1.4330369999999999</c:v>
                </c:pt>
                <c:pt idx="3730">
                  <c:v>1.431581</c:v>
                </c:pt>
                <c:pt idx="3731">
                  <c:v>1.431235</c:v>
                </c:pt>
                <c:pt idx="3732">
                  <c:v>1.4321379999999999</c:v>
                </c:pt>
                <c:pt idx="3733">
                  <c:v>1.4341379999999999</c:v>
                </c:pt>
                <c:pt idx="3734">
                  <c:v>1.436944</c:v>
                </c:pt>
                <c:pt idx="3735">
                  <c:v>1.4403570000000001</c:v>
                </c:pt>
                <c:pt idx="3736">
                  <c:v>1.444329</c:v>
                </c:pt>
                <c:pt idx="3737">
                  <c:v>1.448871</c:v>
                </c:pt>
                <c:pt idx="3738">
                  <c:v>1.453948</c:v>
                </c:pt>
                <c:pt idx="3739">
                  <c:v>1.459514</c:v>
                </c:pt>
                <c:pt idx="3740">
                  <c:v>1.4655640000000001</c:v>
                </c:pt>
                <c:pt idx="3741">
                  <c:v>1.4720869999999999</c:v>
                </c:pt>
                <c:pt idx="3742">
                  <c:v>1.479023</c:v>
                </c:pt>
                <c:pt idx="3743">
                  <c:v>1.4863409999999999</c:v>
                </c:pt>
                <c:pt idx="3744">
                  <c:v>1.4940610000000001</c:v>
                </c:pt>
                <c:pt idx="3745">
                  <c:v>1.5020979999999999</c:v>
                </c:pt>
                <c:pt idx="3746">
                  <c:v>1.510151</c:v>
                </c:pt>
                <c:pt idx="3747">
                  <c:v>1.5178499999999999</c:v>
                </c:pt>
                <c:pt idx="3748">
                  <c:v>1.525018</c:v>
                </c:pt>
                <c:pt idx="3749">
                  <c:v>1.5317179999999999</c:v>
                </c:pt>
                <c:pt idx="3750">
                  <c:v>1.538087</c:v>
                </c:pt>
                <c:pt idx="3751">
                  <c:v>1.5442009999999999</c:v>
                </c:pt>
                <c:pt idx="3752">
                  <c:v>1.550068</c:v>
                </c:pt>
                <c:pt idx="3753">
                  <c:v>1.55566</c:v>
                </c:pt>
                <c:pt idx="3754">
                  <c:v>1.5608789999999999</c:v>
                </c:pt>
                <c:pt idx="3755">
                  <c:v>1.5655220000000001</c:v>
                </c:pt>
                <c:pt idx="3756">
                  <c:v>1.569372</c:v>
                </c:pt>
                <c:pt idx="3757">
                  <c:v>1.5723640000000001</c:v>
                </c:pt>
                <c:pt idx="3758">
                  <c:v>1.5746500000000001</c:v>
                </c:pt>
                <c:pt idx="3759">
                  <c:v>1.5764480000000001</c:v>
                </c:pt>
                <c:pt idx="3760">
                  <c:v>1.5778209999999999</c:v>
                </c:pt>
                <c:pt idx="3761">
                  <c:v>1.5786279999999999</c:v>
                </c:pt>
                <c:pt idx="3762">
                  <c:v>1.5787409999999999</c:v>
                </c:pt>
                <c:pt idx="3763">
                  <c:v>1.578246</c:v>
                </c:pt>
                <c:pt idx="3764">
                  <c:v>1.577345</c:v>
                </c:pt>
                <c:pt idx="3765">
                  <c:v>1.576103</c:v>
                </c:pt>
                <c:pt idx="3766">
                  <c:v>1.5743860000000001</c:v>
                </c:pt>
                <c:pt idx="3767">
                  <c:v>1.571993</c:v>
                </c:pt>
                <c:pt idx="3768">
                  <c:v>1.5687409999999999</c:v>
                </c:pt>
                <c:pt idx="3769">
                  <c:v>1.5644610000000001</c:v>
                </c:pt>
                <c:pt idx="3770">
                  <c:v>1.559067</c:v>
                </c:pt>
                <c:pt idx="3771">
                  <c:v>1.5526310000000001</c:v>
                </c:pt>
                <c:pt idx="3772">
                  <c:v>1.5453209999999999</c:v>
                </c:pt>
                <c:pt idx="3773">
                  <c:v>1.537258</c:v>
                </c:pt>
                <c:pt idx="3774">
                  <c:v>1.5284450000000001</c:v>
                </c:pt>
                <c:pt idx="3775">
                  <c:v>1.51881</c:v>
                </c:pt>
                <c:pt idx="3776">
                  <c:v>1.508297</c:v>
                </c:pt>
                <c:pt idx="3777">
                  <c:v>1.496901</c:v>
                </c:pt>
                <c:pt idx="3778">
                  <c:v>1.4846410000000001</c:v>
                </c:pt>
                <c:pt idx="3779">
                  <c:v>1.471552</c:v>
                </c:pt>
                <c:pt idx="3780">
                  <c:v>1.4577150000000001</c:v>
                </c:pt>
                <c:pt idx="3781">
                  <c:v>1.4432879999999999</c:v>
                </c:pt>
                <c:pt idx="3782">
                  <c:v>1.4284539999999999</c:v>
                </c:pt>
                <c:pt idx="3783">
                  <c:v>1.4133549999999999</c:v>
                </c:pt>
                <c:pt idx="3784">
                  <c:v>1.3981209999999999</c:v>
                </c:pt>
                <c:pt idx="3785">
                  <c:v>1.382968</c:v>
                </c:pt>
                <c:pt idx="3786">
                  <c:v>1.368187</c:v>
                </c:pt>
                <c:pt idx="3787">
                  <c:v>1.353977</c:v>
                </c:pt>
                <c:pt idx="3788">
                  <c:v>1.3402970000000001</c:v>
                </c:pt>
                <c:pt idx="3789">
                  <c:v>1.326916</c:v>
                </c:pt>
                <c:pt idx="3790">
                  <c:v>1.3135810000000001</c:v>
                </c:pt>
                <c:pt idx="3791">
                  <c:v>1.3001309999999999</c:v>
                </c:pt>
                <c:pt idx="3792">
                  <c:v>1.2865</c:v>
                </c:pt>
                <c:pt idx="3793">
                  <c:v>1.2726919999999999</c:v>
                </c:pt>
                <c:pt idx="3794">
                  <c:v>1.258751</c:v>
                </c:pt>
                <c:pt idx="3795">
                  <c:v>1.244672</c:v>
                </c:pt>
                <c:pt idx="3796">
                  <c:v>1.2303569999999999</c:v>
                </c:pt>
                <c:pt idx="3797">
                  <c:v>1.2156800000000001</c:v>
                </c:pt>
                <c:pt idx="3798">
                  <c:v>1.200583</c:v>
                </c:pt>
                <c:pt idx="3799">
                  <c:v>1.185079</c:v>
                </c:pt>
                <c:pt idx="3800">
                  <c:v>1.169195</c:v>
                </c:pt>
                <c:pt idx="3801">
                  <c:v>1.152927</c:v>
                </c:pt>
                <c:pt idx="3802">
                  <c:v>1.1362559999999999</c:v>
                </c:pt>
                <c:pt idx="3803">
                  <c:v>1.119197</c:v>
                </c:pt>
                <c:pt idx="3804">
                  <c:v>1.101872</c:v>
                </c:pt>
                <c:pt idx="3805">
                  <c:v>1.0845089999999999</c:v>
                </c:pt>
                <c:pt idx="3806">
                  <c:v>1.067353</c:v>
                </c:pt>
                <c:pt idx="3807">
                  <c:v>1.0506009999999999</c:v>
                </c:pt>
                <c:pt idx="3808">
                  <c:v>1.034429</c:v>
                </c:pt>
                <c:pt idx="3809">
                  <c:v>1.019028</c:v>
                </c:pt>
                <c:pt idx="3810">
                  <c:v>1.00454</c:v>
                </c:pt>
                <c:pt idx="3811">
                  <c:v>0.99095100000000003</c:v>
                </c:pt>
                <c:pt idx="3812">
                  <c:v>0.97810299999999994</c:v>
                </c:pt>
                <c:pt idx="3813">
                  <c:v>0.96584400000000004</c:v>
                </c:pt>
                <c:pt idx="3814">
                  <c:v>0.95417799999999997</c:v>
                </c:pt>
                <c:pt idx="3815">
                  <c:v>0.94323599999999996</c:v>
                </c:pt>
                <c:pt idx="3816">
                  <c:v>0.93311900000000003</c:v>
                </c:pt>
                <c:pt idx="3817">
                  <c:v>0.92378700000000002</c:v>
                </c:pt>
                <c:pt idx="3818">
                  <c:v>0.91506100000000001</c:v>
                </c:pt>
                <c:pt idx="3819">
                  <c:v>0.90668000000000004</c:v>
                </c:pt>
                <c:pt idx="3820">
                  <c:v>0.89836099999999997</c:v>
                </c:pt>
                <c:pt idx="3821">
                  <c:v>0.88986200000000004</c:v>
                </c:pt>
                <c:pt idx="3822">
                  <c:v>0.88102999999999998</c:v>
                </c:pt>
                <c:pt idx="3823">
                  <c:v>0.87178800000000001</c:v>
                </c:pt>
                <c:pt idx="3824">
                  <c:v>0.86205500000000002</c:v>
                </c:pt>
                <c:pt idx="3825">
                  <c:v>0.85169799999999996</c:v>
                </c:pt>
                <c:pt idx="3826">
                  <c:v>0.84056200000000003</c:v>
                </c:pt>
                <c:pt idx="3827">
                  <c:v>0.82854300000000003</c:v>
                </c:pt>
                <c:pt idx="3828">
                  <c:v>0.81560999999999995</c:v>
                </c:pt>
                <c:pt idx="3829">
                  <c:v>0.80178400000000005</c:v>
                </c:pt>
                <c:pt idx="3830">
                  <c:v>0.78711299999999995</c:v>
                </c:pt>
                <c:pt idx="3831">
                  <c:v>0.77169900000000002</c:v>
                </c:pt>
                <c:pt idx="3832">
                  <c:v>0.75570800000000005</c:v>
                </c:pt>
                <c:pt idx="3833">
                  <c:v>0.73931000000000002</c:v>
                </c:pt>
                <c:pt idx="3834">
                  <c:v>0.722603</c:v>
                </c:pt>
                <c:pt idx="3835">
                  <c:v>0.70563200000000004</c:v>
                </c:pt>
                <c:pt idx="3836">
                  <c:v>0.68849099999999996</c:v>
                </c:pt>
                <c:pt idx="3837">
                  <c:v>0.67139199999999999</c:v>
                </c:pt>
                <c:pt idx="3838">
                  <c:v>0.65459900000000004</c:v>
                </c:pt>
                <c:pt idx="3839">
                  <c:v>0.63831000000000004</c:v>
                </c:pt>
                <c:pt idx="3840">
                  <c:v>0.62260599999999999</c:v>
                </c:pt>
                <c:pt idx="3841">
                  <c:v>0.60750000000000004</c:v>
                </c:pt>
                <c:pt idx="3842">
                  <c:v>0.59301499999999996</c:v>
                </c:pt>
                <c:pt idx="3843">
                  <c:v>0.579206</c:v>
                </c:pt>
                <c:pt idx="3844">
                  <c:v>0.56612600000000002</c:v>
                </c:pt>
                <c:pt idx="3845">
                  <c:v>0.55379400000000001</c:v>
                </c:pt>
                <c:pt idx="3846">
                  <c:v>0.54218599999999995</c:v>
                </c:pt>
                <c:pt idx="3847">
                  <c:v>0.53122899999999995</c:v>
                </c:pt>
                <c:pt idx="3848">
                  <c:v>0.52079200000000003</c:v>
                </c:pt>
                <c:pt idx="3849">
                  <c:v>0.51076100000000002</c:v>
                </c:pt>
                <c:pt idx="3850">
                  <c:v>0.501108</c:v>
                </c:pt>
                <c:pt idx="3851">
                  <c:v>0.49183199999999999</c:v>
                </c:pt>
                <c:pt idx="3852">
                  <c:v>0.48285699999999998</c:v>
                </c:pt>
                <c:pt idx="3853">
                  <c:v>0.47406900000000002</c:v>
                </c:pt>
                <c:pt idx="3854">
                  <c:v>0.465445</c:v>
                </c:pt>
                <c:pt idx="3855">
                  <c:v>0.45707900000000001</c:v>
                </c:pt>
                <c:pt idx="3856">
                  <c:v>0.44906299999999999</c:v>
                </c:pt>
                <c:pt idx="3857">
                  <c:v>0.441384</c:v>
                </c:pt>
                <c:pt idx="3858">
                  <c:v>0.43394100000000002</c:v>
                </c:pt>
                <c:pt idx="3859">
                  <c:v>0.426645</c:v>
                </c:pt>
                <c:pt idx="3860">
                  <c:v>0.41945199999999999</c:v>
                </c:pt>
                <c:pt idx="3861">
                  <c:v>0.412323</c:v>
                </c:pt>
                <c:pt idx="3862">
                  <c:v>0.40524500000000002</c:v>
                </c:pt>
                <c:pt idx="3863">
                  <c:v>0.398281</c:v>
                </c:pt>
                <c:pt idx="3864">
                  <c:v>0.391538</c:v>
                </c:pt>
                <c:pt idx="3865">
                  <c:v>0.38507999999999998</c:v>
                </c:pt>
                <c:pt idx="3866">
                  <c:v>0.378909</c:v>
                </c:pt>
                <c:pt idx="3867">
                  <c:v>0.373002</c:v>
                </c:pt>
                <c:pt idx="3868">
                  <c:v>0.36728699999999997</c:v>
                </c:pt>
                <c:pt idx="3869">
                  <c:v>0.36160100000000001</c:v>
                </c:pt>
                <c:pt idx="3870">
                  <c:v>0.355711</c:v>
                </c:pt>
                <c:pt idx="3871">
                  <c:v>0.34941</c:v>
                </c:pt>
                <c:pt idx="3872">
                  <c:v>0.34262700000000001</c:v>
                </c:pt>
                <c:pt idx="3873">
                  <c:v>0.33544800000000002</c:v>
                </c:pt>
                <c:pt idx="3874">
                  <c:v>0.32800099999999999</c:v>
                </c:pt>
                <c:pt idx="3875">
                  <c:v>0.32027299999999997</c:v>
                </c:pt>
                <c:pt idx="3876">
                  <c:v>0.31212600000000001</c:v>
                </c:pt>
                <c:pt idx="3877">
                  <c:v>0.30348900000000001</c:v>
                </c:pt>
                <c:pt idx="3878">
                  <c:v>0.29445199999999999</c:v>
                </c:pt>
                <c:pt idx="3879">
                  <c:v>0.28515200000000002</c:v>
                </c:pt>
                <c:pt idx="3880">
                  <c:v>0.27562900000000001</c:v>
                </c:pt>
                <c:pt idx="3881">
                  <c:v>0.26583200000000001</c:v>
                </c:pt>
                <c:pt idx="3882">
                  <c:v>0.25571300000000002</c:v>
                </c:pt>
                <c:pt idx="3883">
                  <c:v>0.245279</c:v>
                </c:pt>
                <c:pt idx="3884">
                  <c:v>0.23458000000000001</c:v>
                </c:pt>
                <c:pt idx="3885">
                  <c:v>0.223686</c:v>
                </c:pt>
                <c:pt idx="3886">
                  <c:v>0.21268500000000001</c:v>
                </c:pt>
                <c:pt idx="3887">
                  <c:v>0.20167499999999999</c:v>
                </c:pt>
                <c:pt idx="3888">
                  <c:v>0.19075400000000001</c:v>
                </c:pt>
                <c:pt idx="3889">
                  <c:v>0.180039</c:v>
                </c:pt>
                <c:pt idx="3890">
                  <c:v>0.16969300000000001</c:v>
                </c:pt>
                <c:pt idx="3891">
                  <c:v>0.159881</c:v>
                </c:pt>
                <c:pt idx="3892">
                  <c:v>0.15065600000000001</c:v>
                </c:pt>
                <c:pt idx="3893">
                  <c:v>0.141934</c:v>
                </c:pt>
                <c:pt idx="3894">
                  <c:v>0.13361100000000001</c:v>
                </c:pt>
                <c:pt idx="3895">
                  <c:v>0.12568399999999999</c:v>
                </c:pt>
                <c:pt idx="3896">
                  <c:v>0.118267</c:v>
                </c:pt>
                <c:pt idx="3897">
                  <c:v>0.11151</c:v>
                </c:pt>
                <c:pt idx="3898">
                  <c:v>0.105488</c:v>
                </c:pt>
                <c:pt idx="3899">
                  <c:v>0.10013900000000001</c:v>
                </c:pt>
                <c:pt idx="3900">
                  <c:v>9.5330999999999999E-2</c:v>
                </c:pt>
                <c:pt idx="3901">
                  <c:v>9.1009999999999994E-2</c:v>
                </c:pt>
                <c:pt idx="3902">
                  <c:v>8.7219000000000005E-2</c:v>
                </c:pt>
                <c:pt idx="3903">
                  <c:v>8.3960000000000007E-2</c:v>
                </c:pt>
                <c:pt idx="3904">
                  <c:v>8.1103999999999996E-2</c:v>
                </c:pt>
                <c:pt idx="3905">
                  <c:v>7.8456999999999999E-2</c:v>
                </c:pt>
                <c:pt idx="3906">
                  <c:v>7.5887999999999997E-2</c:v>
                </c:pt>
                <c:pt idx="3907">
                  <c:v>7.3328000000000004E-2</c:v>
                </c:pt>
                <c:pt idx="3908">
                  <c:v>7.0694000000000007E-2</c:v>
                </c:pt>
                <c:pt idx="3909">
                  <c:v>6.7890000000000006E-2</c:v>
                </c:pt>
                <c:pt idx="3910">
                  <c:v>6.4905000000000004E-2</c:v>
                </c:pt>
                <c:pt idx="3911">
                  <c:v>6.1864000000000002E-2</c:v>
                </c:pt>
                <c:pt idx="3912">
                  <c:v>5.8931999999999998E-2</c:v>
                </c:pt>
                <c:pt idx="3913">
                  <c:v>5.6193E-2</c:v>
                </c:pt>
                <c:pt idx="3914">
                  <c:v>5.3616999999999998E-2</c:v>
                </c:pt>
                <c:pt idx="3915">
                  <c:v>5.1125999999999998E-2</c:v>
                </c:pt>
                <c:pt idx="3916">
                  <c:v>4.8688000000000002E-2</c:v>
                </c:pt>
                <c:pt idx="3917">
                  <c:v>4.6360999999999999E-2</c:v>
                </c:pt>
                <c:pt idx="3918">
                  <c:v>4.4236999999999999E-2</c:v>
                </c:pt>
                <c:pt idx="3919">
                  <c:v>4.2370999999999999E-2</c:v>
                </c:pt>
                <c:pt idx="3920">
                  <c:v>4.0792000000000002E-2</c:v>
                </c:pt>
                <c:pt idx="3921">
                  <c:v>3.9535000000000001E-2</c:v>
                </c:pt>
                <c:pt idx="3922">
                  <c:v>3.8615999999999998E-2</c:v>
                </c:pt>
                <c:pt idx="3923">
                  <c:v>3.7971999999999999E-2</c:v>
                </c:pt>
                <c:pt idx="3924">
                  <c:v>3.7494E-2</c:v>
                </c:pt>
                <c:pt idx="3925">
                  <c:v>3.7102999999999997E-2</c:v>
                </c:pt>
                <c:pt idx="3926">
                  <c:v>3.6761000000000002E-2</c:v>
                </c:pt>
                <c:pt idx="3927">
                  <c:v>3.6429999999999997E-2</c:v>
                </c:pt>
                <c:pt idx="3928">
                  <c:v>3.6083999999999998E-2</c:v>
                </c:pt>
                <c:pt idx="3929">
                  <c:v>3.5743999999999998E-2</c:v>
                </c:pt>
                <c:pt idx="3930">
                  <c:v>3.5431999999999998E-2</c:v>
                </c:pt>
                <c:pt idx="3931">
                  <c:v>3.508E-2</c:v>
                </c:pt>
                <c:pt idx="3932">
                  <c:v>3.4604000000000003E-2</c:v>
                </c:pt>
                <c:pt idx="3933">
                  <c:v>3.4053E-2</c:v>
                </c:pt>
                <c:pt idx="3934">
                  <c:v>3.3596000000000001E-2</c:v>
                </c:pt>
                <c:pt idx="3935">
                  <c:v>3.3321000000000003E-2</c:v>
                </c:pt>
                <c:pt idx="3936">
                  <c:v>3.3140999999999997E-2</c:v>
                </c:pt>
                <c:pt idx="3937">
                  <c:v>3.2923000000000001E-2</c:v>
                </c:pt>
                <c:pt idx="3938">
                  <c:v>3.2649999999999998E-2</c:v>
                </c:pt>
                <c:pt idx="3939">
                  <c:v>3.2448999999999999E-2</c:v>
                </c:pt>
                <c:pt idx="3940">
                  <c:v>3.2488999999999997E-2</c:v>
                </c:pt>
                <c:pt idx="3941">
                  <c:v>3.2850999999999998E-2</c:v>
                </c:pt>
                <c:pt idx="3942">
                  <c:v>3.3501000000000003E-2</c:v>
                </c:pt>
                <c:pt idx="3943">
                  <c:v>3.4376999999999998E-2</c:v>
                </c:pt>
                <c:pt idx="3944">
                  <c:v>3.5498000000000002E-2</c:v>
                </c:pt>
                <c:pt idx="3945">
                  <c:v>3.6957999999999998E-2</c:v>
                </c:pt>
                <c:pt idx="3946">
                  <c:v>3.8823999999999997E-2</c:v>
                </c:pt>
                <c:pt idx="3947">
                  <c:v>4.1049000000000002E-2</c:v>
                </c:pt>
                <c:pt idx="3948">
                  <c:v>4.3471000000000003E-2</c:v>
                </c:pt>
                <c:pt idx="3949">
                  <c:v>4.5920000000000002E-2</c:v>
                </c:pt>
                <c:pt idx="3950">
                  <c:v>4.8367E-2</c:v>
                </c:pt>
                <c:pt idx="3951">
                  <c:v>5.0967999999999999E-2</c:v>
                </c:pt>
                <c:pt idx="3952">
                  <c:v>5.3887999999999998E-2</c:v>
                </c:pt>
                <c:pt idx="3953">
                  <c:v>5.7102E-2</c:v>
                </c:pt>
                <c:pt idx="3954">
                  <c:v>6.0413000000000001E-2</c:v>
                </c:pt>
                <c:pt idx="3955">
                  <c:v>6.3670000000000004E-2</c:v>
                </c:pt>
                <c:pt idx="3956">
                  <c:v>6.6904000000000005E-2</c:v>
                </c:pt>
                <c:pt idx="3957">
                  <c:v>7.0230000000000001E-2</c:v>
                </c:pt>
                <c:pt idx="3958">
                  <c:v>7.3674000000000003E-2</c:v>
                </c:pt>
                <c:pt idx="3959">
                  <c:v>7.7145000000000005E-2</c:v>
                </c:pt>
                <c:pt idx="3960">
                  <c:v>8.0521999999999996E-2</c:v>
                </c:pt>
                <c:pt idx="3961">
                  <c:v>8.3728999999999998E-2</c:v>
                </c:pt>
                <c:pt idx="3962">
                  <c:v>8.6729000000000001E-2</c:v>
                </c:pt>
                <c:pt idx="3963">
                  <c:v>8.9496000000000006E-2</c:v>
                </c:pt>
                <c:pt idx="3964">
                  <c:v>9.1997999999999996E-2</c:v>
                </c:pt>
                <c:pt idx="3965">
                  <c:v>9.4189999999999996E-2</c:v>
                </c:pt>
                <c:pt idx="3966">
                  <c:v>9.6030000000000004E-2</c:v>
                </c:pt>
                <c:pt idx="3967">
                  <c:v>9.7527000000000003E-2</c:v>
                </c:pt>
                <c:pt idx="3968">
                  <c:v>9.8768999999999996E-2</c:v>
                </c:pt>
                <c:pt idx="3969">
                  <c:v>9.9842E-2</c:v>
                </c:pt>
                <c:pt idx="3970">
                  <c:v>0.100718</c:v>
                </c:pt>
                <c:pt idx="3971">
                  <c:v>0.10122100000000001</c:v>
                </c:pt>
                <c:pt idx="3972">
                  <c:v>0.101185</c:v>
                </c:pt>
                <c:pt idx="3973">
                  <c:v>0.100661</c:v>
                </c:pt>
                <c:pt idx="3974">
                  <c:v>9.9945999999999993E-2</c:v>
                </c:pt>
                <c:pt idx="3975">
                  <c:v>9.9329000000000001E-2</c:v>
                </c:pt>
                <c:pt idx="3976">
                  <c:v>9.8843E-2</c:v>
                </c:pt>
                <c:pt idx="3977">
                  <c:v>9.8293000000000005E-2</c:v>
                </c:pt>
                <c:pt idx="3978">
                  <c:v>9.7493999999999997E-2</c:v>
                </c:pt>
                <c:pt idx="3979">
                  <c:v>9.6412999999999999E-2</c:v>
                </c:pt>
                <c:pt idx="3980">
                  <c:v>9.5147999999999996E-2</c:v>
                </c:pt>
                <c:pt idx="3981">
                  <c:v>9.3840000000000007E-2</c:v>
                </c:pt>
                <c:pt idx="3982">
                  <c:v>9.2591999999999994E-2</c:v>
                </c:pt>
                <c:pt idx="3983">
                  <c:v>9.1417999999999999E-2</c:v>
                </c:pt>
                <c:pt idx="3984">
                  <c:v>9.0270000000000003E-2</c:v>
                </c:pt>
                <c:pt idx="3985">
                  <c:v>8.9093000000000006E-2</c:v>
                </c:pt>
                <c:pt idx="3986">
                  <c:v>8.788E-2</c:v>
                </c:pt>
                <c:pt idx="3987">
                  <c:v>8.6683999999999997E-2</c:v>
                </c:pt>
                <c:pt idx="3988">
                  <c:v>8.5585999999999995E-2</c:v>
                </c:pt>
                <c:pt idx="3989">
                  <c:v>8.4570000000000006E-2</c:v>
                </c:pt>
                <c:pt idx="3990">
                  <c:v>8.3501000000000006E-2</c:v>
                </c:pt>
                <c:pt idx="3991">
                  <c:v>8.2288E-2</c:v>
                </c:pt>
                <c:pt idx="3992">
                  <c:v>8.0999000000000002E-2</c:v>
                </c:pt>
                <c:pt idx="3993">
                  <c:v>7.9751000000000002E-2</c:v>
                </c:pt>
                <c:pt idx="3994">
                  <c:v>7.8571000000000002E-2</c:v>
                </c:pt>
                <c:pt idx="3995">
                  <c:v>7.7423000000000006E-2</c:v>
                </c:pt>
                <c:pt idx="3996">
                  <c:v>7.6295000000000002E-2</c:v>
                </c:pt>
                <c:pt idx="3997">
                  <c:v>7.5231000000000006E-2</c:v>
                </c:pt>
                <c:pt idx="3998">
                  <c:v>7.4284000000000003E-2</c:v>
                </c:pt>
                <c:pt idx="3999">
                  <c:v>7.3439000000000004E-2</c:v>
                </c:pt>
                <c:pt idx="4000">
                  <c:v>7.2583999999999996E-2</c:v>
                </c:pt>
                <c:pt idx="4001">
                  <c:v>7.1579000000000004E-2</c:v>
                </c:pt>
                <c:pt idx="4002">
                  <c:v>7.0359000000000005E-2</c:v>
                </c:pt>
                <c:pt idx="4003">
                  <c:v>6.8962999999999997E-2</c:v>
                </c:pt>
                <c:pt idx="4004">
                  <c:v>6.7530000000000007E-2</c:v>
                </c:pt>
                <c:pt idx="4005">
                  <c:v>6.6270999999999997E-2</c:v>
                </c:pt>
                <c:pt idx="4006">
                  <c:v>6.5336000000000005E-2</c:v>
                </c:pt>
                <c:pt idx="4007">
                  <c:v>6.4681000000000002E-2</c:v>
                </c:pt>
                <c:pt idx="4008">
                  <c:v>6.4111000000000001E-2</c:v>
                </c:pt>
                <c:pt idx="4009">
                  <c:v>6.3469999999999999E-2</c:v>
                </c:pt>
                <c:pt idx="4010">
                  <c:v>6.2744999999999995E-2</c:v>
                </c:pt>
                <c:pt idx="4011">
                  <c:v>6.207E-2</c:v>
                </c:pt>
                <c:pt idx="4012">
                  <c:v>6.1594000000000003E-2</c:v>
                </c:pt>
                <c:pt idx="4013">
                  <c:v>6.1305999999999999E-2</c:v>
                </c:pt>
                <c:pt idx="4014">
                  <c:v>6.1018000000000003E-2</c:v>
                </c:pt>
                <c:pt idx="4015">
                  <c:v>6.0581999999999997E-2</c:v>
                </c:pt>
                <c:pt idx="4016">
                  <c:v>6.0010000000000001E-2</c:v>
                </c:pt>
                <c:pt idx="4017">
                  <c:v>5.9355999999999999E-2</c:v>
                </c:pt>
                <c:pt idx="4018">
                  <c:v>5.8589000000000002E-2</c:v>
                </c:pt>
                <c:pt idx="4019">
                  <c:v>5.7644000000000001E-2</c:v>
                </c:pt>
                <c:pt idx="4020">
                  <c:v>5.6512E-2</c:v>
                </c:pt>
                <c:pt idx="4021">
                  <c:v>5.5230000000000001E-2</c:v>
                </c:pt>
                <c:pt idx="4022">
                  <c:v>5.3816999999999997E-2</c:v>
                </c:pt>
                <c:pt idx="4023">
                  <c:v>5.2276999999999997E-2</c:v>
                </c:pt>
                <c:pt idx="4024">
                  <c:v>5.0664000000000001E-2</c:v>
                </c:pt>
                <c:pt idx="4025">
                  <c:v>4.9112999999999997E-2</c:v>
                </c:pt>
                <c:pt idx="4026">
                  <c:v>4.7730000000000002E-2</c:v>
                </c:pt>
                <c:pt idx="4027">
                  <c:v>4.6497999999999998E-2</c:v>
                </c:pt>
                <c:pt idx="4028">
                  <c:v>4.5321E-2</c:v>
                </c:pt>
                <c:pt idx="4029">
                  <c:v>4.4111999999999998E-2</c:v>
                </c:pt>
                <c:pt idx="4030">
                  <c:v>4.2792999999999998E-2</c:v>
                </c:pt>
                <c:pt idx="4031">
                  <c:v>4.1291000000000001E-2</c:v>
                </c:pt>
                <c:pt idx="4032">
                  <c:v>3.9604E-2</c:v>
                </c:pt>
                <c:pt idx="4033">
                  <c:v>3.7858000000000003E-2</c:v>
                </c:pt>
                <c:pt idx="4034">
                  <c:v>3.6249000000000003E-2</c:v>
                </c:pt>
                <c:pt idx="4035">
                  <c:v>3.4906E-2</c:v>
                </c:pt>
                <c:pt idx="4036">
                  <c:v>3.3785000000000003E-2</c:v>
                </c:pt>
                <c:pt idx="4037">
                  <c:v>3.2682000000000003E-2</c:v>
                </c:pt>
                <c:pt idx="4038">
                  <c:v>3.1403E-2</c:v>
                </c:pt>
                <c:pt idx="4039">
                  <c:v>2.9902999999999999E-2</c:v>
                </c:pt>
                <c:pt idx="4040">
                  <c:v>2.8264000000000001E-2</c:v>
                </c:pt>
                <c:pt idx="4041">
                  <c:v>2.6581E-2</c:v>
                </c:pt>
                <c:pt idx="4042">
                  <c:v>2.4913999999999999E-2</c:v>
                </c:pt>
                <c:pt idx="4043">
                  <c:v>2.3314999999999999E-2</c:v>
                </c:pt>
                <c:pt idx="4044">
                  <c:v>2.1817E-2</c:v>
                </c:pt>
                <c:pt idx="4045">
                  <c:v>2.0431000000000001E-2</c:v>
                </c:pt>
                <c:pt idx="4046">
                  <c:v>1.9212E-2</c:v>
                </c:pt>
                <c:pt idx="4047">
                  <c:v>1.8318000000000001E-2</c:v>
                </c:pt>
                <c:pt idx="4048">
                  <c:v>1.7877000000000001E-2</c:v>
                </c:pt>
                <c:pt idx="4049">
                  <c:v>1.7704000000000001E-2</c:v>
                </c:pt>
                <c:pt idx="4050">
                  <c:v>1.7715999999999999E-2</c:v>
                </c:pt>
                <c:pt idx="4051">
                  <c:v>1.7735999999999998E-2</c:v>
                </c:pt>
                <c:pt idx="4052">
                  <c:v>1.7676999999999998E-2</c:v>
                </c:pt>
                <c:pt idx="4053">
                  <c:v>1.7510000000000001E-2</c:v>
                </c:pt>
                <c:pt idx="4054">
                  <c:v>1.7274999999999999E-2</c:v>
                </c:pt>
                <c:pt idx="4055">
                  <c:v>1.7099E-2</c:v>
                </c:pt>
                <c:pt idx="4056">
                  <c:v>1.7142999999999999E-2</c:v>
                </c:pt>
                <c:pt idx="4057">
                  <c:v>1.7537000000000001E-2</c:v>
                </c:pt>
                <c:pt idx="4058">
                  <c:v>1.8318999999999998E-2</c:v>
                </c:pt>
                <c:pt idx="4059">
                  <c:v>1.9377999999999999E-2</c:v>
                </c:pt>
                <c:pt idx="4060">
                  <c:v>2.0511000000000001E-2</c:v>
                </c:pt>
                <c:pt idx="4061">
                  <c:v>2.1607000000000001E-2</c:v>
                </c:pt>
                <c:pt idx="4062">
                  <c:v>2.2686999999999999E-2</c:v>
                </c:pt>
                <c:pt idx="4063">
                  <c:v>2.3753E-2</c:v>
                </c:pt>
                <c:pt idx="4064">
                  <c:v>2.4721E-2</c:v>
                </c:pt>
                <c:pt idx="4065">
                  <c:v>2.5575000000000001E-2</c:v>
                </c:pt>
                <c:pt idx="4066">
                  <c:v>2.6467999999999998E-2</c:v>
                </c:pt>
                <c:pt idx="4067">
                  <c:v>2.7581000000000001E-2</c:v>
                </c:pt>
                <c:pt idx="4068">
                  <c:v>2.8912E-2</c:v>
                </c:pt>
                <c:pt idx="4069">
                  <c:v>3.0259999999999999E-2</c:v>
                </c:pt>
                <c:pt idx="4070">
                  <c:v>3.1435999999999999E-2</c:v>
                </c:pt>
                <c:pt idx="4071">
                  <c:v>3.2420999999999998E-2</c:v>
                </c:pt>
                <c:pt idx="4072">
                  <c:v>3.3307000000000003E-2</c:v>
                </c:pt>
                <c:pt idx="4073">
                  <c:v>3.4153000000000003E-2</c:v>
                </c:pt>
                <c:pt idx="4074">
                  <c:v>3.4981999999999999E-2</c:v>
                </c:pt>
                <c:pt idx="4075">
                  <c:v>3.5872000000000001E-2</c:v>
                </c:pt>
                <c:pt idx="4076">
                  <c:v>3.6941000000000002E-2</c:v>
                </c:pt>
                <c:pt idx="4077">
                  <c:v>3.823E-2</c:v>
                </c:pt>
                <c:pt idx="4078">
                  <c:v>3.9711999999999997E-2</c:v>
                </c:pt>
                <c:pt idx="4079">
                  <c:v>4.1397000000000003E-2</c:v>
                </c:pt>
                <c:pt idx="4080">
                  <c:v>4.3367000000000003E-2</c:v>
                </c:pt>
                <c:pt idx="4081">
                  <c:v>4.3907000000000002E-2</c:v>
                </c:pt>
                <c:pt idx="4082">
                  <c:v>4.4653999999999999E-2</c:v>
                </c:pt>
                <c:pt idx="4083">
                  <c:v>4.5345999999999997E-2</c:v>
                </c:pt>
                <c:pt idx="4084">
                  <c:v>4.5787000000000001E-2</c:v>
                </c:pt>
                <c:pt idx="4085">
                  <c:v>4.6044000000000002E-2</c:v>
                </c:pt>
                <c:pt idx="4086">
                  <c:v>4.6363000000000001E-2</c:v>
                </c:pt>
                <c:pt idx="4087">
                  <c:v>4.6897000000000001E-2</c:v>
                </c:pt>
                <c:pt idx="4088">
                  <c:v>4.7591000000000001E-2</c:v>
                </c:pt>
                <c:pt idx="4089">
                  <c:v>4.8279000000000002E-2</c:v>
                </c:pt>
                <c:pt idx="4090">
                  <c:v>4.8716000000000002E-2</c:v>
                </c:pt>
                <c:pt idx="4091">
                  <c:v>4.8589E-2</c:v>
                </c:pt>
                <c:pt idx="4092">
                  <c:v>4.7620999999999997E-2</c:v>
                </c:pt>
                <c:pt idx="4093">
                  <c:v>4.5737E-2</c:v>
                </c:pt>
                <c:pt idx="4094">
                  <c:v>4.3125999999999998E-2</c:v>
                </c:pt>
                <c:pt idx="4095">
                  <c:v>4.0147000000000002E-2</c:v>
                </c:pt>
                <c:pt idx="4096">
                  <c:v>3.7085E-2</c:v>
                </c:pt>
                <c:pt idx="4097">
                  <c:v>3.3968999999999999E-2</c:v>
                </c:pt>
                <c:pt idx="4098">
                  <c:v>3.0692000000000001E-2</c:v>
                </c:pt>
                <c:pt idx="4099">
                  <c:v>2.7254E-2</c:v>
                </c:pt>
                <c:pt idx="4100">
                  <c:v>2.3741000000000002E-2</c:v>
                </c:pt>
                <c:pt idx="4101">
                  <c:v>2.0194E-2</c:v>
                </c:pt>
                <c:pt idx="4102">
                  <c:v>1.6646999999999999E-2</c:v>
                </c:pt>
                <c:pt idx="4103">
                  <c:v>1.3247999999999999E-2</c:v>
                </c:pt>
                <c:pt idx="4104">
                  <c:v>1.0196E-2</c:v>
                </c:pt>
                <c:pt idx="4105">
                  <c:v>7.6080000000000002E-3</c:v>
                </c:pt>
                <c:pt idx="4106">
                  <c:v>5.5120000000000004E-3</c:v>
                </c:pt>
                <c:pt idx="4107">
                  <c:v>3.9100000000000003E-3</c:v>
                </c:pt>
                <c:pt idx="4108">
                  <c:v>2.849E-3</c:v>
                </c:pt>
                <c:pt idx="4109">
                  <c:v>2.4239999999999999E-3</c:v>
                </c:pt>
                <c:pt idx="4110">
                  <c:v>2.2659999999999998E-3</c:v>
                </c:pt>
                <c:pt idx="4111">
                  <c:v>2.0400000000000001E-3</c:v>
                </c:pt>
                <c:pt idx="4112">
                  <c:v>2.2409999999999999E-3</c:v>
                </c:pt>
                <c:pt idx="4113">
                  <c:v>2.8080000000000002E-3</c:v>
                </c:pt>
                <c:pt idx="4114">
                  <c:v>3.6440000000000001E-3</c:v>
                </c:pt>
                <c:pt idx="4115">
                  <c:v>4.738E-3</c:v>
                </c:pt>
                <c:pt idx="4116">
                  <c:v>6.13E-3</c:v>
                </c:pt>
                <c:pt idx="4117">
                  <c:v>7.8650000000000005E-3</c:v>
                </c:pt>
                <c:pt idx="4118">
                  <c:v>9.9760000000000005E-3</c:v>
                </c:pt>
                <c:pt idx="4119">
                  <c:v>1.2444E-2</c:v>
                </c:pt>
                <c:pt idx="4120">
                  <c:v>1.5127E-2</c:v>
                </c:pt>
                <c:pt idx="4121">
                  <c:v>1.7784999999999999E-2</c:v>
                </c:pt>
                <c:pt idx="4122">
                  <c:v>2.0235E-2</c:v>
                </c:pt>
                <c:pt idx="4123">
                  <c:v>2.2452E-2</c:v>
                </c:pt>
                <c:pt idx="4124">
                  <c:v>2.4500000000000001E-2</c:v>
                </c:pt>
                <c:pt idx="4125">
                  <c:v>2.6460000000000001E-2</c:v>
                </c:pt>
                <c:pt idx="4126">
                  <c:v>2.8407000000000002E-2</c:v>
                </c:pt>
                <c:pt idx="4127">
                  <c:v>3.0377999999999999E-2</c:v>
                </c:pt>
                <c:pt idx="4128">
                  <c:v>3.2294000000000003E-2</c:v>
                </c:pt>
                <c:pt idx="4129">
                  <c:v>3.3973999999999997E-2</c:v>
                </c:pt>
                <c:pt idx="4130">
                  <c:v>3.5271999999999998E-2</c:v>
                </c:pt>
                <c:pt idx="4131">
                  <c:v>3.6218E-2</c:v>
                </c:pt>
                <c:pt idx="4132">
                  <c:v>3.6991000000000003E-2</c:v>
                </c:pt>
                <c:pt idx="4133">
                  <c:v>3.7762999999999998E-2</c:v>
                </c:pt>
                <c:pt idx="4134">
                  <c:v>3.8635000000000003E-2</c:v>
                </c:pt>
                <c:pt idx="4135">
                  <c:v>3.9673E-2</c:v>
                </c:pt>
                <c:pt idx="4136">
                  <c:v>4.0913999999999999E-2</c:v>
                </c:pt>
                <c:pt idx="4137">
                  <c:v>4.2286999999999998E-2</c:v>
                </c:pt>
                <c:pt idx="4138">
                  <c:v>4.3633999999999999E-2</c:v>
                </c:pt>
                <c:pt idx="4139">
                  <c:v>4.4845999999999997E-2</c:v>
                </c:pt>
                <c:pt idx="4140">
                  <c:v>4.5943999999999999E-2</c:v>
                </c:pt>
                <c:pt idx="4141">
                  <c:v>4.7015000000000001E-2</c:v>
                </c:pt>
                <c:pt idx="4142">
                  <c:v>4.8092000000000003E-2</c:v>
                </c:pt>
                <c:pt idx="4143">
                  <c:v>4.9113999999999998E-2</c:v>
                </c:pt>
                <c:pt idx="4144">
                  <c:v>5.0008999999999998E-2</c:v>
                </c:pt>
                <c:pt idx="4145">
                  <c:v>5.0797000000000002E-2</c:v>
                </c:pt>
                <c:pt idx="4146">
                  <c:v>5.1587000000000001E-2</c:v>
                </c:pt>
                <c:pt idx="4147">
                  <c:v>5.2504000000000002E-2</c:v>
                </c:pt>
                <c:pt idx="4148">
                  <c:v>5.3621000000000002E-2</c:v>
                </c:pt>
                <c:pt idx="4149">
                  <c:v>5.3241999999999998E-2</c:v>
                </c:pt>
                <c:pt idx="4150">
                  <c:v>5.2919000000000001E-2</c:v>
                </c:pt>
                <c:pt idx="4151">
                  <c:v>5.2535999999999999E-2</c:v>
                </c:pt>
                <c:pt idx="4152">
                  <c:v>5.2011000000000002E-2</c:v>
                </c:pt>
                <c:pt idx="4153">
                  <c:v>5.1300999999999999E-2</c:v>
                </c:pt>
                <c:pt idx="4154">
                  <c:v>5.0472000000000003E-2</c:v>
                </c:pt>
                <c:pt idx="4155">
                  <c:v>4.9716000000000003E-2</c:v>
                </c:pt>
                <c:pt idx="4156">
                  <c:v>4.9154000000000003E-2</c:v>
                </c:pt>
                <c:pt idx="4157">
                  <c:v>4.8703000000000003E-2</c:v>
                </c:pt>
                <c:pt idx="4158">
                  <c:v>4.8243000000000001E-2</c:v>
                </c:pt>
                <c:pt idx="4159">
                  <c:v>4.7814000000000002E-2</c:v>
                </c:pt>
                <c:pt idx="4160">
                  <c:v>4.7499E-2</c:v>
                </c:pt>
                <c:pt idx="4161">
                  <c:v>4.7240999999999998E-2</c:v>
                </c:pt>
                <c:pt idx="4162">
                  <c:v>4.6922999999999999E-2</c:v>
                </c:pt>
                <c:pt idx="4163">
                  <c:v>4.6529000000000001E-2</c:v>
                </c:pt>
                <c:pt idx="4164">
                  <c:v>4.6109999999999998E-2</c:v>
                </c:pt>
                <c:pt idx="4165">
                  <c:v>4.5682E-2</c:v>
                </c:pt>
                <c:pt idx="4166">
                  <c:v>4.5268000000000003E-2</c:v>
                </c:pt>
                <c:pt idx="4167">
                  <c:v>4.4948000000000002E-2</c:v>
                </c:pt>
                <c:pt idx="4168">
                  <c:v>4.4808000000000001E-2</c:v>
                </c:pt>
                <c:pt idx="4169">
                  <c:v>4.4894999999999997E-2</c:v>
                </c:pt>
                <c:pt idx="4170">
                  <c:v>4.5197000000000001E-2</c:v>
                </c:pt>
                <c:pt idx="4171">
                  <c:v>4.5587000000000003E-2</c:v>
                </c:pt>
                <c:pt idx="4172">
                  <c:v>4.5797999999999998E-2</c:v>
                </c:pt>
                <c:pt idx="4173">
                  <c:v>4.5574000000000003E-2</c:v>
                </c:pt>
                <c:pt idx="4174">
                  <c:v>4.487E-2</c:v>
                </c:pt>
                <c:pt idx="4175">
                  <c:v>4.3864E-2</c:v>
                </c:pt>
                <c:pt idx="4176">
                  <c:v>4.2719E-2</c:v>
                </c:pt>
                <c:pt idx="4177">
                  <c:v>4.1399999999999999E-2</c:v>
                </c:pt>
                <c:pt idx="4178">
                  <c:v>3.9780999999999997E-2</c:v>
                </c:pt>
                <c:pt idx="4179">
                  <c:v>3.7859999999999998E-2</c:v>
                </c:pt>
                <c:pt idx="4180">
                  <c:v>3.5772999999999999E-2</c:v>
                </c:pt>
                <c:pt idx="4181">
                  <c:v>3.3674999999999997E-2</c:v>
                </c:pt>
                <c:pt idx="4182">
                  <c:v>3.1664999999999999E-2</c:v>
                </c:pt>
                <c:pt idx="4183">
                  <c:v>2.9791000000000002E-2</c:v>
                </c:pt>
                <c:pt idx="4184">
                  <c:v>2.8022999999999999E-2</c:v>
                </c:pt>
                <c:pt idx="4185">
                  <c:v>2.6282E-2</c:v>
                </c:pt>
                <c:pt idx="4186">
                  <c:v>2.4545999999999998E-2</c:v>
                </c:pt>
                <c:pt idx="4187">
                  <c:v>2.2866000000000001E-2</c:v>
                </c:pt>
                <c:pt idx="4188">
                  <c:v>2.1305999999999999E-2</c:v>
                </c:pt>
                <c:pt idx="4189">
                  <c:v>1.9972E-2</c:v>
                </c:pt>
                <c:pt idx="4190">
                  <c:v>1.9022000000000001E-2</c:v>
                </c:pt>
                <c:pt idx="4191">
                  <c:v>1.8527999999999999E-2</c:v>
                </c:pt>
                <c:pt idx="4192">
                  <c:v>1.8379E-2</c:v>
                </c:pt>
                <c:pt idx="4193">
                  <c:v>1.8407E-2</c:v>
                </c:pt>
                <c:pt idx="4194">
                  <c:v>1.8532E-2</c:v>
                </c:pt>
                <c:pt idx="4195">
                  <c:v>1.8762999999999998E-2</c:v>
                </c:pt>
                <c:pt idx="4196">
                  <c:v>1.9186999999999999E-2</c:v>
                </c:pt>
                <c:pt idx="4197">
                  <c:v>2.0004999999999998E-2</c:v>
                </c:pt>
                <c:pt idx="4198">
                  <c:v>2.1434999999999999E-2</c:v>
                </c:pt>
                <c:pt idx="4199">
                  <c:v>2.3532000000000001E-2</c:v>
                </c:pt>
                <c:pt idx="4200">
                  <c:v>2.6121999999999999E-2</c:v>
                </c:pt>
                <c:pt idx="4201">
                  <c:v>2.8922E-2</c:v>
                </c:pt>
                <c:pt idx="4202">
                  <c:v>3.1730000000000001E-2</c:v>
                </c:pt>
                <c:pt idx="4203">
                  <c:v>3.4519000000000001E-2</c:v>
                </c:pt>
                <c:pt idx="4204">
                  <c:v>3.7315000000000001E-2</c:v>
                </c:pt>
                <c:pt idx="4205">
                  <c:v>4.0021000000000001E-2</c:v>
                </c:pt>
                <c:pt idx="4206">
                  <c:v>4.2466999999999998E-2</c:v>
                </c:pt>
                <c:pt idx="4207">
                  <c:v>4.4621000000000001E-2</c:v>
                </c:pt>
                <c:pt idx="4208">
                  <c:v>4.6575999999999999E-2</c:v>
                </c:pt>
                <c:pt idx="4209">
                  <c:v>4.8356999999999997E-2</c:v>
                </c:pt>
                <c:pt idx="4210">
                  <c:v>4.9875999999999997E-2</c:v>
                </c:pt>
                <c:pt idx="4211">
                  <c:v>5.1118999999999998E-2</c:v>
                </c:pt>
                <c:pt idx="4212">
                  <c:v>5.2214999999999998E-2</c:v>
                </c:pt>
                <c:pt idx="4213">
                  <c:v>5.3283999999999998E-2</c:v>
                </c:pt>
                <c:pt idx="4214">
                  <c:v>5.4286000000000001E-2</c:v>
                </c:pt>
                <c:pt idx="4215">
                  <c:v>5.5072999999999997E-2</c:v>
                </c:pt>
                <c:pt idx="4216">
                  <c:v>5.5572000000000003E-2</c:v>
                </c:pt>
                <c:pt idx="4217">
                  <c:v>5.5900999999999999E-2</c:v>
                </c:pt>
                <c:pt idx="4218">
                  <c:v>5.6335999999999997E-2</c:v>
                </c:pt>
                <c:pt idx="4219">
                  <c:v>5.7181999999999997E-2</c:v>
                </c:pt>
                <c:pt idx="4220">
                  <c:v>5.8657000000000001E-2</c:v>
                </c:pt>
                <c:pt idx="4221">
                  <c:v>6.0801000000000001E-2</c:v>
                </c:pt>
                <c:pt idx="4222">
                  <c:v>6.3453999999999997E-2</c:v>
                </c:pt>
                <c:pt idx="4223">
                  <c:v>6.6349000000000005E-2</c:v>
                </c:pt>
                <c:pt idx="4224">
                  <c:v>6.9280999999999995E-2</c:v>
                </c:pt>
                <c:pt idx="4225">
                  <c:v>7.2188000000000002E-2</c:v>
                </c:pt>
                <c:pt idx="4226">
                  <c:v>7.5120000000000006E-2</c:v>
                </c:pt>
                <c:pt idx="4227">
                  <c:v>7.8146999999999994E-2</c:v>
                </c:pt>
                <c:pt idx="4228">
                  <c:v>8.1235000000000002E-2</c:v>
                </c:pt>
                <c:pt idx="4229">
                  <c:v>8.4234000000000003E-2</c:v>
                </c:pt>
                <c:pt idx="4230">
                  <c:v>8.7076000000000001E-2</c:v>
                </c:pt>
                <c:pt idx="4231">
                  <c:v>8.9868000000000003E-2</c:v>
                </c:pt>
                <c:pt idx="4232">
                  <c:v>9.2651999999999998E-2</c:v>
                </c:pt>
                <c:pt idx="4233">
                  <c:v>9.5199000000000006E-2</c:v>
                </c:pt>
                <c:pt idx="4234">
                  <c:v>9.7250000000000003E-2</c:v>
                </c:pt>
                <c:pt idx="4235">
                  <c:v>9.8782999999999996E-2</c:v>
                </c:pt>
                <c:pt idx="4236">
                  <c:v>9.9862999999999993E-2</c:v>
                </c:pt>
                <c:pt idx="4237">
                  <c:v>0.10036</c:v>
                </c:pt>
                <c:pt idx="4238">
                  <c:v>0.100041</c:v>
                </c:pt>
                <c:pt idx="4239">
                  <c:v>9.8861000000000004E-2</c:v>
                </c:pt>
                <c:pt idx="4240">
                  <c:v>9.7031000000000006E-2</c:v>
                </c:pt>
                <c:pt idx="4241">
                  <c:v>9.4865000000000005E-2</c:v>
                </c:pt>
                <c:pt idx="4242">
                  <c:v>9.2619999999999994E-2</c:v>
                </c:pt>
                <c:pt idx="4243">
                  <c:v>9.0414999999999995E-2</c:v>
                </c:pt>
                <c:pt idx="4244">
                  <c:v>8.8223999999999997E-2</c:v>
                </c:pt>
                <c:pt idx="4245">
                  <c:v>8.5907999999999998E-2</c:v>
                </c:pt>
                <c:pt idx="4246">
                  <c:v>8.3307000000000006E-2</c:v>
                </c:pt>
                <c:pt idx="4247">
                  <c:v>8.0380999999999994E-2</c:v>
                </c:pt>
                <c:pt idx="4248">
                  <c:v>7.7326000000000006E-2</c:v>
                </c:pt>
                <c:pt idx="4249">
                  <c:v>7.4538999999999994E-2</c:v>
                </c:pt>
                <c:pt idx="4250">
                  <c:v>7.2383000000000003E-2</c:v>
                </c:pt>
                <c:pt idx="4251">
                  <c:v>7.0928000000000005E-2</c:v>
                </c:pt>
                <c:pt idx="4252">
                  <c:v>6.9912000000000002E-2</c:v>
                </c:pt>
                <c:pt idx="4253">
                  <c:v>6.9047999999999998E-2</c:v>
                </c:pt>
                <c:pt idx="4254">
                  <c:v>6.83E-2</c:v>
                </c:pt>
                <c:pt idx="4255">
                  <c:v>6.7802000000000001E-2</c:v>
                </c:pt>
                <c:pt idx="4256">
                  <c:v>6.7602999999999996E-2</c:v>
                </c:pt>
                <c:pt idx="4257">
                  <c:v>6.7656999999999995E-2</c:v>
                </c:pt>
                <c:pt idx="4258">
                  <c:v>6.7909999999999998E-2</c:v>
                </c:pt>
                <c:pt idx="4259">
                  <c:v>6.8223000000000006E-2</c:v>
                </c:pt>
                <c:pt idx="4260">
                  <c:v>6.8318000000000004E-2</c:v>
                </c:pt>
                <c:pt idx="4261">
                  <c:v>6.7969000000000002E-2</c:v>
                </c:pt>
                <c:pt idx="4262">
                  <c:v>6.7227999999999996E-2</c:v>
                </c:pt>
                <c:pt idx="4263">
                  <c:v>6.6379999999999995E-2</c:v>
                </c:pt>
                <c:pt idx="4264">
                  <c:v>6.5726000000000007E-2</c:v>
                </c:pt>
                <c:pt idx="4265">
                  <c:v>6.5392000000000006E-2</c:v>
                </c:pt>
                <c:pt idx="4266">
                  <c:v>6.5261E-2</c:v>
                </c:pt>
                <c:pt idx="4267">
                  <c:v>6.5024999999999999E-2</c:v>
                </c:pt>
                <c:pt idx="4268">
                  <c:v>6.4260999999999999E-2</c:v>
                </c:pt>
                <c:pt idx="4269">
                  <c:v>6.2484999999999999E-2</c:v>
                </c:pt>
                <c:pt idx="4270">
                  <c:v>5.9721999999999997E-2</c:v>
                </c:pt>
                <c:pt idx="4271">
                  <c:v>5.7983E-2</c:v>
                </c:pt>
                <c:pt idx="4272">
                  <c:v>5.9410999999999999E-2</c:v>
                </c:pt>
                <c:pt idx="4273">
                  <c:v>6.3341999999999996E-2</c:v>
                </c:pt>
                <c:pt idx="4274">
                  <c:v>6.8246000000000001E-2</c:v>
                </c:pt>
                <c:pt idx="4275">
                  <c:v>7.2952000000000003E-2</c:v>
                </c:pt>
                <c:pt idx="4276">
                  <c:v>7.6866000000000004E-2</c:v>
                </c:pt>
                <c:pt idx="4277">
                  <c:v>7.9949999999999993E-2</c:v>
                </c:pt>
                <c:pt idx="4278">
                  <c:v>8.2399E-2</c:v>
                </c:pt>
                <c:pt idx="4279">
                  <c:v>8.4286E-2</c:v>
                </c:pt>
                <c:pt idx="4280">
                  <c:v>8.5526000000000005E-2</c:v>
                </c:pt>
                <c:pt idx="4281">
                  <c:v>8.6054000000000005E-2</c:v>
                </c:pt>
                <c:pt idx="4282">
                  <c:v>8.5833999999999994E-2</c:v>
                </c:pt>
                <c:pt idx="4283">
                  <c:v>8.4740999999999997E-2</c:v>
                </c:pt>
                <c:pt idx="4284">
                  <c:v>8.2640000000000005E-2</c:v>
                </c:pt>
                <c:pt idx="4285">
                  <c:v>7.9607999999999998E-2</c:v>
                </c:pt>
                <c:pt idx="4286">
                  <c:v>7.5956999999999997E-2</c:v>
                </c:pt>
                <c:pt idx="4287">
                  <c:v>7.2011000000000006E-2</c:v>
                </c:pt>
                <c:pt idx="4288">
                  <c:v>6.7915000000000003E-2</c:v>
                </c:pt>
                <c:pt idx="4289">
                  <c:v>6.3601000000000005E-2</c:v>
                </c:pt>
                <c:pt idx="4290">
                  <c:v>5.8866000000000002E-2</c:v>
                </c:pt>
                <c:pt idx="4291">
                  <c:v>5.3552000000000002E-2</c:v>
                </c:pt>
                <c:pt idx="4292">
                  <c:v>4.7766999999999997E-2</c:v>
                </c:pt>
                <c:pt idx="4293">
                  <c:v>4.2068000000000001E-2</c:v>
                </c:pt>
                <c:pt idx="4294">
                  <c:v>3.7649000000000002E-2</c:v>
                </c:pt>
                <c:pt idx="4295">
                  <c:v>3.5908000000000002E-2</c:v>
                </c:pt>
                <c:pt idx="4296">
                  <c:v>3.6119999999999999E-2</c:v>
                </c:pt>
                <c:pt idx="4297">
                  <c:v>3.6054000000000003E-2</c:v>
                </c:pt>
                <c:pt idx="4298">
                  <c:v>3.5262000000000002E-2</c:v>
                </c:pt>
                <c:pt idx="4299">
                  <c:v>3.4221000000000001E-2</c:v>
                </c:pt>
                <c:pt idx="4300">
                  <c:v>3.3348999999999997E-2</c:v>
                </c:pt>
                <c:pt idx="4301">
                  <c:v>3.2739999999999998E-2</c:v>
                </c:pt>
                <c:pt idx="4302">
                  <c:v>3.2190000000000003E-2</c:v>
                </c:pt>
                <c:pt idx="4303">
                  <c:v>3.1435999999999999E-2</c:v>
                </c:pt>
                <c:pt idx="4304">
                  <c:v>3.0402999999999999E-2</c:v>
                </c:pt>
                <c:pt idx="4305">
                  <c:v>2.9259E-2</c:v>
                </c:pt>
                <c:pt idx="4306">
                  <c:v>2.8233999999999999E-2</c:v>
                </c:pt>
                <c:pt idx="4307">
                  <c:v>2.7407000000000001E-2</c:v>
                </c:pt>
                <c:pt idx="4308">
                  <c:v>2.6719E-2</c:v>
                </c:pt>
                <c:pt idx="4309">
                  <c:v>2.6138000000000002E-2</c:v>
                </c:pt>
                <c:pt idx="4310">
                  <c:v>2.5714000000000001E-2</c:v>
                </c:pt>
                <c:pt idx="4311">
                  <c:v>2.5524999999999999E-2</c:v>
                </c:pt>
                <c:pt idx="4312">
                  <c:v>2.5684999999999999E-2</c:v>
                </c:pt>
                <c:pt idx="4313">
                  <c:v>2.63E-2</c:v>
                </c:pt>
                <c:pt idx="4314">
                  <c:v>2.7296000000000001E-2</c:v>
                </c:pt>
                <c:pt idx="4315">
                  <c:v>2.8348999999999999E-2</c:v>
                </c:pt>
                <c:pt idx="4316">
                  <c:v>2.9107999999999998E-2</c:v>
                </c:pt>
                <c:pt idx="4317">
                  <c:v>2.9523000000000001E-2</c:v>
                </c:pt>
                <c:pt idx="4318">
                  <c:v>2.9864999999999999E-2</c:v>
                </c:pt>
                <c:pt idx="4319">
                  <c:v>3.0445E-2</c:v>
                </c:pt>
                <c:pt idx="4320">
                  <c:v>3.1415999999999999E-2</c:v>
                </c:pt>
                <c:pt idx="4321">
                  <c:v>3.2867E-2</c:v>
                </c:pt>
                <c:pt idx="4322">
                  <c:v>3.4934E-2</c:v>
                </c:pt>
                <c:pt idx="4323">
                  <c:v>3.764E-2</c:v>
                </c:pt>
                <c:pt idx="4324">
                  <c:v>4.0724000000000003E-2</c:v>
                </c:pt>
                <c:pt idx="4325">
                  <c:v>4.3787E-2</c:v>
                </c:pt>
                <c:pt idx="4326">
                  <c:v>4.6601999999999998E-2</c:v>
                </c:pt>
                <c:pt idx="4327">
                  <c:v>4.9239999999999999E-2</c:v>
                </c:pt>
                <c:pt idx="4328">
                  <c:v>5.1929000000000003E-2</c:v>
                </c:pt>
                <c:pt idx="4329">
                  <c:v>5.4790999999999999E-2</c:v>
                </c:pt>
                <c:pt idx="4330">
                  <c:v>5.7612999999999998E-2</c:v>
                </c:pt>
                <c:pt idx="4331">
                  <c:v>5.9892000000000001E-2</c:v>
                </c:pt>
                <c:pt idx="4332">
                  <c:v>6.1189E-2</c:v>
                </c:pt>
                <c:pt idx="4333">
                  <c:v>6.1456999999999998E-2</c:v>
                </c:pt>
                <c:pt idx="4334">
                  <c:v>6.1081999999999997E-2</c:v>
                </c:pt>
                <c:pt idx="4335">
                  <c:v>6.0687999999999999E-2</c:v>
                </c:pt>
                <c:pt idx="4336">
                  <c:v>6.0775999999999997E-2</c:v>
                </c:pt>
                <c:pt idx="4337">
                  <c:v>6.1290999999999998E-2</c:v>
                </c:pt>
                <c:pt idx="4338">
                  <c:v>6.1612E-2</c:v>
                </c:pt>
                <c:pt idx="4339">
                  <c:v>6.1150999999999997E-2</c:v>
                </c:pt>
                <c:pt idx="4340">
                  <c:v>5.9924999999999999E-2</c:v>
                </c:pt>
                <c:pt idx="4341">
                  <c:v>5.8444999999999997E-2</c:v>
                </c:pt>
                <c:pt idx="4342">
                  <c:v>5.7118000000000002E-2</c:v>
                </c:pt>
                <c:pt idx="4343">
                  <c:v>5.5965000000000001E-2</c:v>
                </c:pt>
                <c:pt idx="4344">
                  <c:v>5.491E-2</c:v>
                </c:pt>
                <c:pt idx="4345">
                  <c:v>5.4099000000000001E-2</c:v>
                </c:pt>
                <c:pt idx="4346">
                  <c:v>5.3767000000000002E-2</c:v>
                </c:pt>
                <c:pt idx="4347">
                  <c:v>5.3905000000000002E-2</c:v>
                </c:pt>
                <c:pt idx="4348">
                  <c:v>5.4234999999999998E-2</c:v>
                </c:pt>
                <c:pt idx="4349">
                  <c:v>5.4510000000000003E-2</c:v>
                </c:pt>
                <c:pt idx="4350">
                  <c:v>5.4703000000000002E-2</c:v>
                </c:pt>
                <c:pt idx="4351">
                  <c:v>5.491E-2</c:v>
                </c:pt>
                <c:pt idx="4352">
                  <c:v>5.5093999999999997E-2</c:v>
                </c:pt>
                <c:pt idx="4353">
                  <c:v>5.4982999999999997E-2</c:v>
                </c:pt>
                <c:pt idx="4354">
                  <c:v>5.4272000000000001E-2</c:v>
                </c:pt>
                <c:pt idx="4355">
                  <c:v>5.3012999999999998E-2</c:v>
                </c:pt>
                <c:pt idx="4356">
                  <c:v>5.1708999999999998E-2</c:v>
                </c:pt>
                <c:pt idx="4357">
                  <c:v>5.0970000000000001E-2</c:v>
                </c:pt>
                <c:pt idx="4358">
                  <c:v>5.1088000000000001E-2</c:v>
                </c:pt>
                <c:pt idx="4359">
                  <c:v>5.1874000000000003E-2</c:v>
                </c:pt>
                <c:pt idx="4360">
                  <c:v>5.2734000000000003E-2</c:v>
                </c:pt>
                <c:pt idx="4361">
                  <c:v>5.2990000000000002E-2</c:v>
                </c:pt>
                <c:pt idx="4362">
                  <c:v>5.2439E-2</c:v>
                </c:pt>
                <c:pt idx="4363">
                  <c:v>5.1568999999999997E-2</c:v>
                </c:pt>
                <c:pt idx="4364">
                  <c:v>5.1088000000000001E-2</c:v>
                </c:pt>
                <c:pt idx="4365">
                  <c:v>5.1270999999999997E-2</c:v>
                </c:pt>
                <c:pt idx="4366">
                  <c:v>5.1832999999999997E-2</c:v>
                </c:pt>
                <c:pt idx="4367">
                  <c:v>5.2333999999999999E-2</c:v>
                </c:pt>
                <c:pt idx="4368">
                  <c:v>4.8167000000000001E-2</c:v>
                </c:pt>
                <c:pt idx="4369">
                  <c:v>4.4001999999999999E-2</c:v>
                </c:pt>
                <c:pt idx="4370">
                  <c:v>3.9837999999999998E-2</c:v>
                </c:pt>
                <c:pt idx="4371">
                  <c:v>3.5674999999999998E-2</c:v>
                </c:pt>
                <c:pt idx="4372">
                  <c:v>3.1514E-2</c:v>
                </c:pt>
                <c:pt idx="4373">
                  <c:v>2.7354E-2</c:v>
                </c:pt>
                <c:pt idx="4374">
                  <c:v>2.3195E-2</c:v>
                </c:pt>
                <c:pt idx="4375">
                  <c:v>1.9037999999999999E-2</c:v>
                </c:pt>
                <c:pt idx="4376">
                  <c:v>1.4883E-2</c:v>
                </c:pt>
                <c:pt idx="4377">
                  <c:v>1.0728E-2</c:v>
                </c:pt>
                <c:pt idx="4378">
                  <c:v>6.5750000000000001E-3</c:v>
                </c:pt>
                <c:pt idx="4379">
                  <c:v>2.4239999999999999E-3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ECC6-2F4B-A3EA-08D1A030A836}"/>
            </c:ext>
          </c:extLst>
        </c:ser>
        <c:ser>
          <c:idx val="6"/>
          <c:order val="6"/>
          <c:tx>
            <c:strRef>
              <c:f>Grattage!$H$1</c:f>
              <c:strCache>
                <c:ptCount val="1"/>
                <c:pt idx="0">
                  <c:v>Trichoderma-grattage-B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Grattage!$H$2:$H$4381</c:f>
              <c:numCache>
                <c:formatCode>General</c:formatCode>
                <c:ptCount val="4380"/>
                <c:pt idx="0">
                  <c:v>6.816E-3</c:v>
                </c:pt>
                <c:pt idx="1">
                  <c:v>6.9820000000000004E-3</c:v>
                </c:pt>
                <c:pt idx="2">
                  <c:v>7.1500000000000001E-3</c:v>
                </c:pt>
                <c:pt idx="3">
                  <c:v>7.319E-3</c:v>
                </c:pt>
                <c:pt idx="4">
                  <c:v>7.4900000000000001E-3</c:v>
                </c:pt>
                <c:pt idx="5">
                  <c:v>7.6620000000000004E-3</c:v>
                </c:pt>
                <c:pt idx="6">
                  <c:v>7.8359999999999992E-3</c:v>
                </c:pt>
                <c:pt idx="7">
                  <c:v>8.0110000000000008E-3</c:v>
                </c:pt>
                <c:pt idx="8">
                  <c:v>8.1880000000000008E-3</c:v>
                </c:pt>
                <c:pt idx="9">
                  <c:v>8.3660000000000002E-3</c:v>
                </c:pt>
                <c:pt idx="10">
                  <c:v>8.5459999999999998E-3</c:v>
                </c:pt>
                <c:pt idx="11">
                  <c:v>8.7270000000000004E-3</c:v>
                </c:pt>
                <c:pt idx="12">
                  <c:v>8.9099999999999995E-3</c:v>
                </c:pt>
                <c:pt idx="13">
                  <c:v>7.7600000000000004E-3</c:v>
                </c:pt>
                <c:pt idx="14">
                  <c:v>6.6990000000000001E-3</c:v>
                </c:pt>
                <c:pt idx="15">
                  <c:v>5.8950000000000001E-3</c:v>
                </c:pt>
                <c:pt idx="16">
                  <c:v>5.6629999999999996E-3</c:v>
                </c:pt>
                <c:pt idx="17">
                  <c:v>6.2849999999999998E-3</c:v>
                </c:pt>
                <c:pt idx="18">
                  <c:v>7.7010000000000004E-3</c:v>
                </c:pt>
                <c:pt idx="19">
                  <c:v>9.4979999999999995E-3</c:v>
                </c:pt>
                <c:pt idx="20">
                  <c:v>1.1301E-2</c:v>
                </c:pt>
                <c:pt idx="21">
                  <c:v>1.3062000000000001E-2</c:v>
                </c:pt>
                <c:pt idx="22">
                  <c:v>1.5056999999999999E-2</c:v>
                </c:pt>
                <c:pt idx="23">
                  <c:v>1.7668E-2</c:v>
                </c:pt>
                <c:pt idx="24">
                  <c:v>2.0549000000000001E-2</c:v>
                </c:pt>
                <c:pt idx="25">
                  <c:v>2.2350999999999999E-2</c:v>
                </c:pt>
                <c:pt idx="26">
                  <c:v>2.2269000000000001E-2</c:v>
                </c:pt>
                <c:pt idx="27">
                  <c:v>2.0704E-2</c:v>
                </c:pt>
                <c:pt idx="28">
                  <c:v>1.8622E-2</c:v>
                </c:pt>
                <c:pt idx="29">
                  <c:v>1.6626999999999999E-2</c:v>
                </c:pt>
                <c:pt idx="30">
                  <c:v>1.4803E-2</c:v>
                </c:pt>
                <c:pt idx="31">
                  <c:v>1.3264E-2</c:v>
                </c:pt>
                <c:pt idx="32">
                  <c:v>1.2184E-2</c:v>
                </c:pt>
                <c:pt idx="33">
                  <c:v>1.1351E-2</c:v>
                </c:pt>
                <c:pt idx="34">
                  <c:v>1.0272999999999999E-2</c:v>
                </c:pt>
                <c:pt idx="35">
                  <c:v>8.6189999999999999E-3</c:v>
                </c:pt>
                <c:pt idx="36">
                  <c:v>6.5310000000000003E-3</c:v>
                </c:pt>
                <c:pt idx="37">
                  <c:v>4.5209999999999998E-3</c:v>
                </c:pt>
                <c:pt idx="38">
                  <c:v>3.1719999999999999E-3</c:v>
                </c:pt>
                <c:pt idx="39">
                  <c:v>2.8900000000000002E-3</c:v>
                </c:pt>
                <c:pt idx="40">
                  <c:v>3.7720000000000002E-3</c:v>
                </c:pt>
                <c:pt idx="41">
                  <c:v>5.5770000000000004E-3</c:v>
                </c:pt>
                <c:pt idx="42">
                  <c:v>7.8589999999999997E-3</c:v>
                </c:pt>
                <c:pt idx="43">
                  <c:v>1.0307999999999999E-2</c:v>
                </c:pt>
                <c:pt idx="44">
                  <c:v>1.299E-2</c:v>
                </c:pt>
                <c:pt idx="45">
                  <c:v>1.6132000000000001E-2</c:v>
                </c:pt>
                <c:pt idx="46">
                  <c:v>1.9730000000000001E-2</c:v>
                </c:pt>
                <c:pt idx="47">
                  <c:v>2.3355000000000001E-2</c:v>
                </c:pt>
                <c:pt idx="48">
                  <c:v>2.6276999999999998E-2</c:v>
                </c:pt>
                <c:pt idx="49">
                  <c:v>2.8357E-2</c:v>
                </c:pt>
                <c:pt idx="50">
                  <c:v>3.0556E-2</c:v>
                </c:pt>
                <c:pt idx="51">
                  <c:v>3.3360000000000001E-2</c:v>
                </c:pt>
                <c:pt idx="52">
                  <c:v>3.6371000000000001E-2</c:v>
                </c:pt>
                <c:pt idx="53">
                  <c:v>3.9227999999999999E-2</c:v>
                </c:pt>
                <c:pt idx="54">
                  <c:v>4.1793999999999998E-2</c:v>
                </c:pt>
                <c:pt idx="55">
                  <c:v>4.3866000000000002E-2</c:v>
                </c:pt>
                <c:pt idx="56">
                  <c:v>4.5269999999999998E-2</c:v>
                </c:pt>
                <c:pt idx="57">
                  <c:v>4.6080000000000003E-2</c:v>
                </c:pt>
                <c:pt idx="58">
                  <c:v>4.6524999999999997E-2</c:v>
                </c:pt>
                <c:pt idx="59">
                  <c:v>4.6740999999999998E-2</c:v>
                </c:pt>
                <c:pt idx="60">
                  <c:v>4.6711999999999997E-2</c:v>
                </c:pt>
                <c:pt idx="61">
                  <c:v>4.6476000000000003E-2</c:v>
                </c:pt>
                <c:pt idx="62">
                  <c:v>4.6115999999999997E-2</c:v>
                </c:pt>
                <c:pt idx="63">
                  <c:v>4.5409999999999999E-2</c:v>
                </c:pt>
                <c:pt idx="64">
                  <c:v>4.3763999999999997E-2</c:v>
                </c:pt>
                <c:pt idx="65">
                  <c:v>4.0846E-2</c:v>
                </c:pt>
                <c:pt idx="66">
                  <c:v>3.7106E-2</c:v>
                </c:pt>
                <c:pt idx="67">
                  <c:v>3.3429E-2</c:v>
                </c:pt>
                <c:pt idx="68">
                  <c:v>3.0529000000000001E-2</c:v>
                </c:pt>
                <c:pt idx="69">
                  <c:v>2.8639999999999999E-2</c:v>
                </c:pt>
                <c:pt idx="70">
                  <c:v>2.7571999999999999E-2</c:v>
                </c:pt>
                <c:pt idx="71">
                  <c:v>2.7021E-2</c:v>
                </c:pt>
                <c:pt idx="72">
                  <c:v>2.6863999999999999E-2</c:v>
                </c:pt>
                <c:pt idx="73">
                  <c:v>2.7167E-2</c:v>
                </c:pt>
                <c:pt idx="74">
                  <c:v>2.7951E-2</c:v>
                </c:pt>
                <c:pt idx="75">
                  <c:v>2.8954000000000001E-2</c:v>
                </c:pt>
                <c:pt idx="76">
                  <c:v>2.8774999999999998E-2</c:v>
                </c:pt>
                <c:pt idx="77">
                  <c:v>2.9111000000000001E-2</c:v>
                </c:pt>
                <c:pt idx="78">
                  <c:v>3.0020000000000002E-2</c:v>
                </c:pt>
                <c:pt idx="79">
                  <c:v>3.1505999999999999E-2</c:v>
                </c:pt>
                <c:pt idx="80">
                  <c:v>3.3752999999999998E-2</c:v>
                </c:pt>
                <c:pt idx="81">
                  <c:v>3.6887999999999997E-2</c:v>
                </c:pt>
                <c:pt idx="82">
                  <c:v>4.0536999999999997E-2</c:v>
                </c:pt>
                <c:pt idx="83">
                  <c:v>4.3815E-2</c:v>
                </c:pt>
                <c:pt idx="84">
                  <c:v>4.6043000000000001E-2</c:v>
                </c:pt>
                <c:pt idx="85">
                  <c:v>4.7245000000000002E-2</c:v>
                </c:pt>
                <c:pt idx="86">
                  <c:v>4.7662999999999997E-2</c:v>
                </c:pt>
                <c:pt idx="87">
                  <c:v>4.7322000000000003E-2</c:v>
                </c:pt>
                <c:pt idx="88">
                  <c:v>4.6304999999999999E-2</c:v>
                </c:pt>
                <c:pt idx="89">
                  <c:v>4.5031000000000002E-2</c:v>
                </c:pt>
                <c:pt idx="90">
                  <c:v>4.3790999999999997E-2</c:v>
                </c:pt>
                <c:pt idx="91">
                  <c:v>4.2622E-2</c:v>
                </c:pt>
                <c:pt idx="92">
                  <c:v>4.1523999999999998E-2</c:v>
                </c:pt>
                <c:pt idx="93">
                  <c:v>4.0349000000000003E-2</c:v>
                </c:pt>
                <c:pt idx="94">
                  <c:v>3.8904000000000001E-2</c:v>
                </c:pt>
                <c:pt idx="95">
                  <c:v>3.7183000000000001E-2</c:v>
                </c:pt>
                <c:pt idx="96">
                  <c:v>3.5455E-2</c:v>
                </c:pt>
                <c:pt idx="97">
                  <c:v>3.4086999999999999E-2</c:v>
                </c:pt>
                <c:pt idx="98">
                  <c:v>3.3314000000000003E-2</c:v>
                </c:pt>
                <c:pt idx="99">
                  <c:v>3.3145000000000001E-2</c:v>
                </c:pt>
                <c:pt idx="100">
                  <c:v>3.3378999999999999E-2</c:v>
                </c:pt>
                <c:pt idx="101">
                  <c:v>3.3729000000000002E-2</c:v>
                </c:pt>
                <c:pt idx="102">
                  <c:v>3.4056999999999997E-2</c:v>
                </c:pt>
                <c:pt idx="103">
                  <c:v>3.4494999999999998E-2</c:v>
                </c:pt>
                <c:pt idx="104">
                  <c:v>3.5241000000000001E-2</c:v>
                </c:pt>
                <c:pt idx="105">
                  <c:v>3.6112999999999999E-2</c:v>
                </c:pt>
                <c:pt idx="106">
                  <c:v>3.6540000000000003E-2</c:v>
                </c:pt>
                <c:pt idx="107">
                  <c:v>3.6143000000000002E-2</c:v>
                </c:pt>
                <c:pt idx="108">
                  <c:v>3.5140999999999999E-2</c:v>
                </c:pt>
                <c:pt idx="109">
                  <c:v>3.3987000000000003E-2</c:v>
                </c:pt>
                <c:pt idx="110">
                  <c:v>3.2940999999999998E-2</c:v>
                </c:pt>
                <c:pt idx="111">
                  <c:v>3.2104000000000001E-2</c:v>
                </c:pt>
                <c:pt idx="112">
                  <c:v>3.1351999999999998E-2</c:v>
                </c:pt>
                <c:pt idx="113">
                  <c:v>3.0096999999999999E-2</c:v>
                </c:pt>
                <c:pt idx="114">
                  <c:v>2.7827000000000001E-2</c:v>
                </c:pt>
                <c:pt idx="115">
                  <c:v>2.4986999999999999E-2</c:v>
                </c:pt>
                <c:pt idx="116">
                  <c:v>2.2432000000000001E-2</c:v>
                </c:pt>
                <c:pt idx="117">
                  <c:v>2.0535999999999999E-2</c:v>
                </c:pt>
                <c:pt idx="118">
                  <c:v>1.9264E-2</c:v>
                </c:pt>
                <c:pt idx="119">
                  <c:v>1.8539E-2</c:v>
                </c:pt>
                <c:pt idx="120">
                  <c:v>1.8218999999999999E-2</c:v>
                </c:pt>
                <c:pt idx="121">
                  <c:v>1.8041000000000001E-2</c:v>
                </c:pt>
                <c:pt idx="122">
                  <c:v>1.7929E-2</c:v>
                </c:pt>
                <c:pt idx="123">
                  <c:v>1.8138999999999999E-2</c:v>
                </c:pt>
                <c:pt idx="124">
                  <c:v>1.8939999999999999E-2</c:v>
                </c:pt>
                <c:pt idx="125">
                  <c:v>2.0309000000000001E-2</c:v>
                </c:pt>
                <c:pt idx="126">
                  <c:v>2.2006000000000001E-2</c:v>
                </c:pt>
                <c:pt idx="127">
                  <c:v>2.3828999999999999E-2</c:v>
                </c:pt>
                <c:pt idx="128">
                  <c:v>2.5665E-2</c:v>
                </c:pt>
                <c:pt idx="129">
                  <c:v>2.7333E-2</c:v>
                </c:pt>
                <c:pt idx="130">
                  <c:v>2.8688000000000002E-2</c:v>
                </c:pt>
                <c:pt idx="131">
                  <c:v>2.9803E-2</c:v>
                </c:pt>
                <c:pt idx="132">
                  <c:v>3.0785E-2</c:v>
                </c:pt>
                <c:pt idx="133">
                  <c:v>3.1636999999999998E-2</c:v>
                </c:pt>
                <c:pt idx="134">
                  <c:v>3.2467999999999997E-2</c:v>
                </c:pt>
                <c:pt idx="135">
                  <c:v>3.3526E-2</c:v>
                </c:pt>
                <c:pt idx="136">
                  <c:v>3.4782E-2</c:v>
                </c:pt>
                <c:pt idx="137">
                  <c:v>3.5864E-2</c:v>
                </c:pt>
                <c:pt idx="138">
                  <c:v>3.6695999999999999E-2</c:v>
                </c:pt>
                <c:pt idx="139">
                  <c:v>3.7629000000000003E-2</c:v>
                </c:pt>
                <c:pt idx="140">
                  <c:v>3.8785E-2</c:v>
                </c:pt>
                <c:pt idx="141">
                  <c:v>3.9863999999999997E-2</c:v>
                </c:pt>
                <c:pt idx="142">
                  <c:v>4.0580999999999999E-2</c:v>
                </c:pt>
                <c:pt idx="143">
                  <c:v>4.0966000000000002E-2</c:v>
                </c:pt>
                <c:pt idx="144">
                  <c:v>4.1187000000000001E-2</c:v>
                </c:pt>
                <c:pt idx="145">
                  <c:v>4.1481999999999998E-2</c:v>
                </c:pt>
                <c:pt idx="146">
                  <c:v>4.2153000000000003E-2</c:v>
                </c:pt>
                <c:pt idx="147">
                  <c:v>4.3241000000000002E-2</c:v>
                </c:pt>
                <c:pt idx="148">
                  <c:v>4.4345999999999997E-2</c:v>
                </c:pt>
                <c:pt idx="149">
                  <c:v>4.4866000000000003E-2</c:v>
                </c:pt>
                <c:pt idx="150">
                  <c:v>4.4391E-2</c:v>
                </c:pt>
                <c:pt idx="151">
                  <c:v>4.3005000000000002E-2</c:v>
                </c:pt>
                <c:pt idx="152">
                  <c:v>4.1155999999999998E-2</c:v>
                </c:pt>
                <c:pt idx="153">
                  <c:v>3.9296999999999999E-2</c:v>
                </c:pt>
                <c:pt idx="154">
                  <c:v>3.7682E-2</c:v>
                </c:pt>
                <c:pt idx="155">
                  <c:v>3.6382999999999999E-2</c:v>
                </c:pt>
                <c:pt idx="156">
                  <c:v>3.5402000000000003E-2</c:v>
                </c:pt>
                <c:pt idx="157">
                  <c:v>3.4765999999999998E-2</c:v>
                </c:pt>
                <c:pt idx="158">
                  <c:v>3.4515999999999998E-2</c:v>
                </c:pt>
                <c:pt idx="159">
                  <c:v>3.4589000000000002E-2</c:v>
                </c:pt>
                <c:pt idx="160">
                  <c:v>3.4832000000000002E-2</c:v>
                </c:pt>
                <c:pt idx="161">
                  <c:v>3.5222999999999997E-2</c:v>
                </c:pt>
                <c:pt idx="162">
                  <c:v>3.5968E-2</c:v>
                </c:pt>
                <c:pt idx="163">
                  <c:v>3.7218000000000001E-2</c:v>
                </c:pt>
                <c:pt idx="164">
                  <c:v>3.8863000000000002E-2</c:v>
                </c:pt>
                <c:pt idx="165">
                  <c:v>4.0801999999999998E-2</c:v>
                </c:pt>
                <c:pt idx="166">
                  <c:v>4.3180999999999997E-2</c:v>
                </c:pt>
                <c:pt idx="167">
                  <c:v>4.6157999999999998E-2</c:v>
                </c:pt>
                <c:pt idx="168">
                  <c:v>4.9605999999999997E-2</c:v>
                </c:pt>
                <c:pt idx="169">
                  <c:v>5.3154E-2</c:v>
                </c:pt>
                <c:pt idx="170">
                  <c:v>5.6391999999999998E-2</c:v>
                </c:pt>
                <c:pt idx="171">
                  <c:v>5.9018000000000001E-2</c:v>
                </c:pt>
                <c:pt idx="172">
                  <c:v>6.0914000000000003E-2</c:v>
                </c:pt>
                <c:pt idx="173">
                  <c:v>6.2193999999999999E-2</c:v>
                </c:pt>
                <c:pt idx="174">
                  <c:v>6.3237000000000002E-2</c:v>
                </c:pt>
                <c:pt idx="175">
                  <c:v>6.4472000000000002E-2</c:v>
                </c:pt>
                <c:pt idx="176">
                  <c:v>6.5931000000000003E-2</c:v>
                </c:pt>
                <c:pt idx="177">
                  <c:v>6.7165000000000002E-2</c:v>
                </c:pt>
                <c:pt idx="178">
                  <c:v>6.7618999999999999E-2</c:v>
                </c:pt>
                <c:pt idx="179">
                  <c:v>6.7048999999999997E-2</c:v>
                </c:pt>
                <c:pt idx="180">
                  <c:v>6.5692E-2</c:v>
                </c:pt>
                <c:pt idx="181">
                  <c:v>6.4052999999999999E-2</c:v>
                </c:pt>
                <c:pt idx="182">
                  <c:v>6.2548999999999993E-2</c:v>
                </c:pt>
                <c:pt idx="183">
                  <c:v>6.1378000000000002E-2</c:v>
                </c:pt>
                <c:pt idx="184">
                  <c:v>6.0624999999999998E-2</c:v>
                </c:pt>
                <c:pt idx="185">
                  <c:v>6.0315000000000001E-2</c:v>
                </c:pt>
                <c:pt idx="186">
                  <c:v>6.0329000000000001E-2</c:v>
                </c:pt>
                <c:pt idx="187">
                  <c:v>6.0442000000000003E-2</c:v>
                </c:pt>
                <c:pt idx="188">
                  <c:v>6.0565000000000001E-2</c:v>
                </c:pt>
                <c:pt idx="189">
                  <c:v>6.0854999999999999E-2</c:v>
                </c:pt>
                <c:pt idx="190">
                  <c:v>6.1505999999999998E-2</c:v>
                </c:pt>
                <c:pt idx="191">
                  <c:v>6.2522999999999995E-2</c:v>
                </c:pt>
                <c:pt idx="192">
                  <c:v>6.3797999999999994E-2</c:v>
                </c:pt>
                <c:pt idx="193">
                  <c:v>6.5350000000000005E-2</c:v>
                </c:pt>
                <c:pt idx="194">
                  <c:v>6.7363999999999993E-2</c:v>
                </c:pt>
                <c:pt idx="195">
                  <c:v>7.0019999999999999E-2</c:v>
                </c:pt>
                <c:pt idx="196">
                  <c:v>7.3336999999999999E-2</c:v>
                </c:pt>
                <c:pt idx="197">
                  <c:v>7.7087000000000003E-2</c:v>
                </c:pt>
                <c:pt idx="198">
                  <c:v>8.0780000000000005E-2</c:v>
                </c:pt>
                <c:pt idx="199">
                  <c:v>8.3839999999999998E-2</c:v>
                </c:pt>
                <c:pt idx="200">
                  <c:v>8.5938000000000001E-2</c:v>
                </c:pt>
                <c:pt idx="201">
                  <c:v>8.7197999999999998E-2</c:v>
                </c:pt>
                <c:pt idx="202">
                  <c:v>8.8110999999999995E-2</c:v>
                </c:pt>
                <c:pt idx="203">
                  <c:v>8.9226E-2</c:v>
                </c:pt>
                <c:pt idx="204">
                  <c:v>9.0825000000000003E-2</c:v>
                </c:pt>
                <c:pt idx="205">
                  <c:v>9.2780000000000001E-2</c:v>
                </c:pt>
                <c:pt idx="206">
                  <c:v>9.4738000000000003E-2</c:v>
                </c:pt>
                <c:pt idx="207">
                  <c:v>9.6405000000000005E-2</c:v>
                </c:pt>
                <c:pt idx="208">
                  <c:v>9.7664000000000001E-2</c:v>
                </c:pt>
                <c:pt idx="209">
                  <c:v>9.8555000000000004E-2</c:v>
                </c:pt>
                <c:pt idx="210">
                  <c:v>9.9168999999999993E-2</c:v>
                </c:pt>
                <c:pt idx="211">
                  <c:v>9.9579000000000001E-2</c:v>
                </c:pt>
                <c:pt idx="212">
                  <c:v>9.9880999999999998E-2</c:v>
                </c:pt>
                <c:pt idx="213">
                  <c:v>0.100221</c:v>
                </c:pt>
                <c:pt idx="214">
                  <c:v>0.100687</c:v>
                </c:pt>
                <c:pt idx="215">
                  <c:v>0.10122100000000001</c:v>
                </c:pt>
                <c:pt idx="216">
                  <c:v>0.10177799999999999</c:v>
                </c:pt>
                <c:pt idx="217">
                  <c:v>0.102534</c:v>
                </c:pt>
                <c:pt idx="218">
                  <c:v>0.10381899999999999</c:v>
                </c:pt>
                <c:pt idx="219">
                  <c:v>0.10577300000000001</c:v>
                </c:pt>
                <c:pt idx="220">
                  <c:v>0.10809199999999999</c:v>
                </c:pt>
                <c:pt idx="221">
                  <c:v>0.110206</c:v>
                </c:pt>
                <c:pt idx="222">
                  <c:v>0.111816</c:v>
                </c:pt>
                <c:pt idx="223">
                  <c:v>0.113207</c:v>
                </c:pt>
                <c:pt idx="224">
                  <c:v>0.114964</c:v>
                </c:pt>
                <c:pt idx="225">
                  <c:v>0.117461</c:v>
                </c:pt>
                <c:pt idx="226">
                  <c:v>0.12062</c:v>
                </c:pt>
                <c:pt idx="227">
                  <c:v>0.123997</c:v>
                </c:pt>
                <c:pt idx="228">
                  <c:v>0.12704299999999999</c:v>
                </c:pt>
                <c:pt idx="229">
                  <c:v>0.12945699999999999</c:v>
                </c:pt>
                <c:pt idx="230">
                  <c:v>0.131329</c:v>
                </c:pt>
                <c:pt idx="231">
                  <c:v>0.13291500000000001</c:v>
                </c:pt>
                <c:pt idx="232">
                  <c:v>0.134377</c:v>
                </c:pt>
                <c:pt idx="233">
                  <c:v>0.13572799999999999</c:v>
                </c:pt>
                <c:pt idx="234">
                  <c:v>0.136882</c:v>
                </c:pt>
                <c:pt idx="235">
                  <c:v>0.137765</c:v>
                </c:pt>
                <c:pt idx="236">
                  <c:v>0.13846</c:v>
                </c:pt>
                <c:pt idx="237">
                  <c:v>0.13914899999999999</c:v>
                </c:pt>
                <c:pt idx="238">
                  <c:v>0.13986599999999999</c:v>
                </c:pt>
                <c:pt idx="239">
                  <c:v>0.14047999999999999</c:v>
                </c:pt>
                <c:pt idx="240">
                  <c:v>0.14096900000000001</c:v>
                </c:pt>
                <c:pt idx="241">
                  <c:v>0.14152400000000001</c:v>
                </c:pt>
                <c:pt idx="242">
                  <c:v>0.142288</c:v>
                </c:pt>
                <c:pt idx="243">
                  <c:v>0.14317099999999999</c:v>
                </c:pt>
                <c:pt idx="244">
                  <c:v>0.14399100000000001</c:v>
                </c:pt>
                <c:pt idx="245">
                  <c:v>0.144734</c:v>
                </c:pt>
                <c:pt idx="246">
                  <c:v>0.14563100000000001</c:v>
                </c:pt>
                <c:pt idx="247">
                  <c:v>0.14697099999999999</c:v>
                </c:pt>
                <c:pt idx="248">
                  <c:v>0.14890200000000001</c:v>
                </c:pt>
                <c:pt idx="249">
                  <c:v>0.151368</c:v>
                </c:pt>
                <c:pt idx="250">
                  <c:v>0.15415999999999999</c:v>
                </c:pt>
                <c:pt idx="251">
                  <c:v>0.15704599999999999</c:v>
                </c:pt>
                <c:pt idx="252">
                  <c:v>0.15990799999999999</c:v>
                </c:pt>
                <c:pt idx="253">
                  <c:v>0.16278000000000001</c:v>
                </c:pt>
                <c:pt idx="254">
                  <c:v>0.165769</c:v>
                </c:pt>
                <c:pt idx="255">
                  <c:v>0.16894100000000001</c:v>
                </c:pt>
                <c:pt idx="256">
                  <c:v>0.17222899999999999</c:v>
                </c:pt>
                <c:pt idx="257">
                  <c:v>0.17539199999999999</c:v>
                </c:pt>
                <c:pt idx="258">
                  <c:v>0.17812600000000001</c:v>
                </c:pt>
                <c:pt idx="259">
                  <c:v>0.18026200000000001</c:v>
                </c:pt>
                <c:pt idx="260">
                  <c:v>0.18185000000000001</c:v>
                </c:pt>
                <c:pt idx="261">
                  <c:v>0.18302199999999999</c:v>
                </c:pt>
                <c:pt idx="262">
                  <c:v>0.18390400000000001</c:v>
                </c:pt>
                <c:pt idx="263">
                  <c:v>0.18465699999999999</c:v>
                </c:pt>
                <c:pt idx="264">
                  <c:v>0.18548000000000001</c:v>
                </c:pt>
                <c:pt idx="265">
                  <c:v>0.186442</c:v>
                </c:pt>
                <c:pt idx="266">
                  <c:v>0.187413</c:v>
                </c:pt>
                <c:pt idx="267">
                  <c:v>0.18822800000000001</c:v>
                </c:pt>
                <c:pt idx="268">
                  <c:v>0.18887599999999999</c:v>
                </c:pt>
                <c:pt idx="269">
                  <c:v>0.18946399999999999</c:v>
                </c:pt>
                <c:pt idx="270">
                  <c:v>0.19011</c:v>
                </c:pt>
                <c:pt idx="271">
                  <c:v>0.190946</c:v>
                </c:pt>
                <c:pt idx="272">
                  <c:v>0.19217400000000001</c:v>
                </c:pt>
                <c:pt idx="273">
                  <c:v>0.19401399999999999</c:v>
                </c:pt>
                <c:pt idx="274">
                  <c:v>0.19654099999999999</c:v>
                </c:pt>
                <c:pt idx="275">
                  <c:v>0.19959399999999999</c:v>
                </c:pt>
                <c:pt idx="276">
                  <c:v>0.20286000000000001</c:v>
                </c:pt>
                <c:pt idx="277">
                  <c:v>0.20607900000000001</c:v>
                </c:pt>
                <c:pt idx="278">
                  <c:v>0.20916000000000001</c:v>
                </c:pt>
                <c:pt idx="279">
                  <c:v>0.21206800000000001</c:v>
                </c:pt>
                <c:pt idx="280">
                  <c:v>0.21469199999999999</c:v>
                </c:pt>
                <c:pt idx="281">
                  <c:v>0.216915</c:v>
                </c:pt>
                <c:pt idx="282">
                  <c:v>0.21879599999999999</c:v>
                </c:pt>
                <c:pt idx="283">
                  <c:v>0.220605</c:v>
                </c:pt>
                <c:pt idx="284">
                  <c:v>0.22264</c:v>
                </c:pt>
                <c:pt idx="285">
                  <c:v>0.22503600000000001</c:v>
                </c:pt>
                <c:pt idx="286">
                  <c:v>0.22772899999999999</c:v>
                </c:pt>
                <c:pt idx="287">
                  <c:v>0.23047400000000001</c:v>
                </c:pt>
                <c:pt idx="288">
                  <c:v>0.23292599999999999</c:v>
                </c:pt>
                <c:pt idx="289">
                  <c:v>0.23485300000000001</c:v>
                </c:pt>
                <c:pt idx="290">
                  <c:v>0.236341</c:v>
                </c:pt>
                <c:pt idx="291">
                  <c:v>0.23771800000000001</c:v>
                </c:pt>
                <c:pt idx="292">
                  <c:v>0.23927899999999999</c:v>
                </c:pt>
                <c:pt idx="293">
                  <c:v>0.24110100000000001</c:v>
                </c:pt>
                <c:pt idx="294">
                  <c:v>0.243147</c:v>
                </c:pt>
                <c:pt idx="295">
                  <c:v>0.24546999999999999</c:v>
                </c:pt>
                <c:pt idx="296">
                  <c:v>0.248169</c:v>
                </c:pt>
                <c:pt idx="297">
                  <c:v>0.25115199999999999</c:v>
                </c:pt>
                <c:pt idx="298">
                  <c:v>0.25403500000000001</c:v>
                </c:pt>
                <c:pt idx="299">
                  <c:v>0.25637799999999999</c:v>
                </c:pt>
                <c:pt idx="300">
                  <c:v>0.25801000000000002</c:v>
                </c:pt>
                <c:pt idx="301">
                  <c:v>0.25913399999999998</c:v>
                </c:pt>
                <c:pt idx="302">
                  <c:v>0.26009700000000002</c:v>
                </c:pt>
                <c:pt idx="303">
                  <c:v>0.26109700000000002</c:v>
                </c:pt>
                <c:pt idx="304">
                  <c:v>0.26216899999999999</c:v>
                </c:pt>
                <c:pt idx="305">
                  <c:v>0.26339600000000002</c:v>
                </c:pt>
                <c:pt idx="306">
                  <c:v>0.26493499999999998</c:v>
                </c:pt>
                <c:pt idx="307">
                  <c:v>0.26680700000000002</c:v>
                </c:pt>
                <c:pt idx="308">
                  <c:v>0.26881100000000002</c:v>
                </c:pt>
                <c:pt idx="309">
                  <c:v>0.270735</c:v>
                </c:pt>
                <c:pt idx="310">
                  <c:v>0.272536</c:v>
                </c:pt>
                <c:pt idx="311">
                  <c:v>0.27431299999999997</c:v>
                </c:pt>
                <c:pt idx="312">
                  <c:v>0.27621299999999999</c:v>
                </c:pt>
                <c:pt idx="313">
                  <c:v>0.27838400000000002</c:v>
                </c:pt>
                <c:pt idx="314">
                  <c:v>0.28088400000000002</c:v>
                </c:pt>
                <c:pt idx="315">
                  <c:v>0.283613</c:v>
                </c:pt>
                <c:pt idx="316">
                  <c:v>0.28638799999999998</c:v>
                </c:pt>
                <c:pt idx="317">
                  <c:v>0.28906199999999999</c:v>
                </c:pt>
                <c:pt idx="318">
                  <c:v>0.29158200000000001</c:v>
                </c:pt>
                <c:pt idx="319">
                  <c:v>0.293937</c:v>
                </c:pt>
                <c:pt idx="320">
                  <c:v>0.296066</c:v>
                </c:pt>
                <c:pt idx="321">
                  <c:v>0.29785800000000001</c:v>
                </c:pt>
                <c:pt idx="322">
                  <c:v>0.29926799999999998</c:v>
                </c:pt>
                <c:pt idx="323">
                  <c:v>0.300402</c:v>
                </c:pt>
                <c:pt idx="324">
                  <c:v>0.30146200000000001</c:v>
                </c:pt>
                <c:pt idx="325">
                  <c:v>0.30259599999999998</c:v>
                </c:pt>
                <c:pt idx="326">
                  <c:v>0.30382199999999998</c:v>
                </c:pt>
                <c:pt idx="327">
                  <c:v>0.30508800000000003</c:v>
                </c:pt>
                <c:pt idx="328">
                  <c:v>0.30638700000000002</c:v>
                </c:pt>
                <c:pt idx="329">
                  <c:v>0.307753</c:v>
                </c:pt>
                <c:pt idx="330">
                  <c:v>0.30918299999999999</c:v>
                </c:pt>
                <c:pt idx="331">
                  <c:v>0.31064599999999998</c:v>
                </c:pt>
                <c:pt idx="332">
                  <c:v>0.31216699999999997</c:v>
                </c:pt>
                <c:pt idx="333">
                  <c:v>0.31383</c:v>
                </c:pt>
                <c:pt idx="334">
                  <c:v>0.31573200000000001</c:v>
                </c:pt>
                <c:pt idx="335">
                  <c:v>0.31792900000000002</c:v>
                </c:pt>
                <c:pt idx="336">
                  <c:v>0.32036799999999999</c:v>
                </c:pt>
                <c:pt idx="337">
                  <c:v>0.32289099999999998</c:v>
                </c:pt>
                <c:pt idx="338">
                  <c:v>0.32536399999999999</c:v>
                </c:pt>
                <c:pt idx="339">
                  <c:v>0.32778200000000002</c:v>
                </c:pt>
                <c:pt idx="340">
                  <c:v>0.33018199999999998</c:v>
                </c:pt>
                <c:pt idx="341">
                  <c:v>0.33253100000000002</c:v>
                </c:pt>
                <c:pt idx="342">
                  <c:v>0.33478999999999998</c:v>
                </c:pt>
                <c:pt idx="343">
                  <c:v>0.337032</c:v>
                </c:pt>
                <c:pt idx="344">
                  <c:v>0.33938000000000001</c:v>
                </c:pt>
                <c:pt idx="345">
                  <c:v>0.34181499999999998</c:v>
                </c:pt>
                <c:pt idx="346">
                  <c:v>0.34414</c:v>
                </c:pt>
                <c:pt idx="347">
                  <c:v>0.34617700000000001</c:v>
                </c:pt>
                <c:pt idx="348">
                  <c:v>0.347941</c:v>
                </c:pt>
                <c:pt idx="349">
                  <c:v>0.34957899999999997</c:v>
                </c:pt>
                <c:pt idx="350">
                  <c:v>0.351275</c:v>
                </c:pt>
                <c:pt idx="351">
                  <c:v>0.353161</c:v>
                </c:pt>
                <c:pt idx="352">
                  <c:v>0.35519600000000001</c:v>
                </c:pt>
                <c:pt idx="353">
                  <c:v>0.35719499999999998</c:v>
                </c:pt>
                <c:pt idx="354">
                  <c:v>0.35904799999999998</c:v>
                </c:pt>
                <c:pt idx="355">
                  <c:v>0.36082900000000001</c:v>
                </c:pt>
                <c:pt idx="356">
                  <c:v>0.36263499999999999</c:v>
                </c:pt>
                <c:pt idx="357">
                  <c:v>0.36448900000000001</c:v>
                </c:pt>
                <c:pt idx="358">
                  <c:v>0.366398</c:v>
                </c:pt>
                <c:pt idx="359">
                  <c:v>0.36838100000000001</c:v>
                </c:pt>
                <c:pt idx="360">
                  <c:v>0.37042700000000001</c:v>
                </c:pt>
                <c:pt idx="361">
                  <c:v>0.37251099999999998</c:v>
                </c:pt>
                <c:pt idx="362">
                  <c:v>0.37461299999999997</c:v>
                </c:pt>
                <c:pt idx="363">
                  <c:v>0.37668000000000001</c:v>
                </c:pt>
                <c:pt idx="364">
                  <c:v>0.378633</c:v>
                </c:pt>
                <c:pt idx="365">
                  <c:v>0.380438</c:v>
                </c:pt>
                <c:pt idx="366">
                  <c:v>0.38214300000000001</c:v>
                </c:pt>
                <c:pt idx="367">
                  <c:v>0.38381300000000002</c:v>
                </c:pt>
                <c:pt idx="368">
                  <c:v>0.385438</c:v>
                </c:pt>
                <c:pt idx="369">
                  <c:v>0.38694499999999998</c:v>
                </c:pt>
                <c:pt idx="370">
                  <c:v>0.38831300000000002</c:v>
                </c:pt>
                <c:pt idx="371">
                  <c:v>0.38963999999999999</c:v>
                </c:pt>
                <c:pt idx="372">
                  <c:v>0.39106200000000002</c:v>
                </c:pt>
                <c:pt idx="373">
                  <c:v>0.392652</c:v>
                </c:pt>
                <c:pt idx="374">
                  <c:v>0.39442300000000002</c:v>
                </c:pt>
                <c:pt idx="375">
                  <c:v>0.396318</c:v>
                </c:pt>
                <c:pt idx="376">
                  <c:v>0.39820100000000003</c:v>
                </c:pt>
                <c:pt idx="377">
                  <c:v>0.39996999999999999</c:v>
                </c:pt>
                <c:pt idx="378">
                  <c:v>0.40168100000000001</c:v>
                </c:pt>
                <c:pt idx="379">
                  <c:v>0.40347699999999997</c:v>
                </c:pt>
                <c:pt idx="380">
                  <c:v>0.40541899999999997</c:v>
                </c:pt>
                <c:pt idx="381">
                  <c:v>0.40742</c:v>
                </c:pt>
                <c:pt idx="382">
                  <c:v>0.40932000000000002</c:v>
                </c:pt>
                <c:pt idx="383">
                  <c:v>0.41100100000000001</c:v>
                </c:pt>
                <c:pt idx="384">
                  <c:v>0.41248299999999999</c:v>
                </c:pt>
                <c:pt idx="385">
                  <c:v>0.41388999999999998</c:v>
                </c:pt>
                <c:pt idx="386">
                  <c:v>0.41530899999999998</c:v>
                </c:pt>
                <c:pt idx="387">
                  <c:v>0.416736</c:v>
                </c:pt>
                <c:pt idx="388">
                  <c:v>0.41813400000000001</c:v>
                </c:pt>
                <c:pt idx="389">
                  <c:v>0.41948400000000002</c:v>
                </c:pt>
                <c:pt idx="390">
                  <c:v>0.42079100000000003</c:v>
                </c:pt>
                <c:pt idx="391">
                  <c:v>0.42211300000000002</c:v>
                </c:pt>
                <c:pt idx="392">
                  <c:v>0.42358000000000001</c:v>
                </c:pt>
                <c:pt idx="393">
                  <c:v>0.42527900000000002</c:v>
                </c:pt>
                <c:pt idx="394">
                  <c:v>0.42712099999999997</c:v>
                </c:pt>
                <c:pt idx="395">
                  <c:v>0.42890299999999998</c:v>
                </c:pt>
                <c:pt idx="396">
                  <c:v>0.43049999999999999</c:v>
                </c:pt>
                <c:pt idx="397">
                  <c:v>0.43194900000000003</c:v>
                </c:pt>
                <c:pt idx="398">
                  <c:v>0.43337100000000001</c:v>
                </c:pt>
                <c:pt idx="399">
                  <c:v>0.43485499999999999</c:v>
                </c:pt>
                <c:pt idx="400">
                  <c:v>0.43642599999999998</c:v>
                </c:pt>
                <c:pt idx="401">
                  <c:v>0.438083</c:v>
                </c:pt>
                <c:pt idx="402">
                  <c:v>0.43983899999999998</c:v>
                </c:pt>
                <c:pt idx="403">
                  <c:v>0.44168400000000002</c:v>
                </c:pt>
                <c:pt idx="404">
                  <c:v>0.44355899999999998</c:v>
                </c:pt>
                <c:pt idx="405">
                  <c:v>0.44542999999999999</c:v>
                </c:pt>
                <c:pt idx="406">
                  <c:v>0.44730700000000001</c:v>
                </c:pt>
                <c:pt idx="407">
                  <c:v>0.44918799999999998</c:v>
                </c:pt>
                <c:pt idx="408">
                  <c:v>0.45105600000000001</c:v>
                </c:pt>
                <c:pt idx="409">
                  <c:v>0.45294400000000001</c:v>
                </c:pt>
                <c:pt idx="410">
                  <c:v>0.45489800000000002</c:v>
                </c:pt>
                <c:pt idx="411">
                  <c:v>0.45689600000000002</c:v>
                </c:pt>
                <c:pt idx="412">
                  <c:v>0.45888499999999999</c:v>
                </c:pt>
                <c:pt idx="413">
                  <c:v>0.46087600000000001</c:v>
                </c:pt>
                <c:pt idx="414">
                  <c:v>0.46292499999999998</c:v>
                </c:pt>
                <c:pt idx="415">
                  <c:v>0.46504499999999999</c:v>
                </c:pt>
                <c:pt idx="416">
                  <c:v>0.46714099999999997</c:v>
                </c:pt>
                <c:pt idx="417">
                  <c:v>0.46904600000000002</c:v>
                </c:pt>
                <c:pt idx="418">
                  <c:v>0.47064299999999998</c:v>
                </c:pt>
                <c:pt idx="419">
                  <c:v>0.47195300000000001</c:v>
                </c:pt>
                <c:pt idx="420">
                  <c:v>0.473084</c:v>
                </c:pt>
                <c:pt idx="421">
                  <c:v>0.47415400000000002</c:v>
                </c:pt>
                <c:pt idx="422">
                  <c:v>0.47525499999999998</c:v>
                </c:pt>
                <c:pt idx="423">
                  <c:v>0.47642400000000001</c:v>
                </c:pt>
                <c:pt idx="424">
                  <c:v>0.47761100000000001</c:v>
                </c:pt>
                <c:pt idx="425">
                  <c:v>0.47874699999999998</c:v>
                </c:pt>
                <c:pt idx="426">
                  <c:v>0.47982599999999997</c:v>
                </c:pt>
                <c:pt idx="427">
                  <c:v>0.48093200000000003</c:v>
                </c:pt>
                <c:pt idx="428">
                  <c:v>0.48220099999999999</c:v>
                </c:pt>
                <c:pt idx="429">
                  <c:v>0.483738</c:v>
                </c:pt>
                <c:pt idx="430">
                  <c:v>0.48550100000000002</c:v>
                </c:pt>
                <c:pt idx="431">
                  <c:v>0.48730200000000001</c:v>
                </c:pt>
                <c:pt idx="432">
                  <c:v>0.48900900000000003</c:v>
                </c:pt>
                <c:pt idx="433">
                  <c:v>0.490674</c:v>
                </c:pt>
                <c:pt idx="434">
                  <c:v>0.492419</c:v>
                </c:pt>
                <c:pt idx="435">
                  <c:v>0.49429499999999998</c:v>
                </c:pt>
                <c:pt idx="436">
                  <c:v>0.49626700000000001</c:v>
                </c:pt>
                <c:pt idx="437">
                  <c:v>0.49823899999999999</c:v>
                </c:pt>
                <c:pt idx="438">
                  <c:v>0.50008300000000006</c:v>
                </c:pt>
                <c:pt idx="439">
                  <c:v>0.50173100000000004</c:v>
                </c:pt>
                <c:pt idx="440">
                  <c:v>0.50326800000000005</c:v>
                </c:pt>
                <c:pt idx="441">
                  <c:v>0.50489799999999996</c:v>
                </c:pt>
                <c:pt idx="442">
                  <c:v>0.50676900000000002</c:v>
                </c:pt>
                <c:pt idx="443">
                  <c:v>0.50883800000000001</c:v>
                </c:pt>
                <c:pt idx="444">
                  <c:v>0.51090599999999997</c:v>
                </c:pt>
                <c:pt idx="445">
                  <c:v>0.51278599999999996</c:v>
                </c:pt>
                <c:pt idx="446">
                  <c:v>0.51442699999999997</c:v>
                </c:pt>
                <c:pt idx="447">
                  <c:v>0.515872</c:v>
                </c:pt>
                <c:pt idx="448">
                  <c:v>0.51717900000000006</c:v>
                </c:pt>
                <c:pt idx="449">
                  <c:v>0.51842999999999995</c:v>
                </c:pt>
                <c:pt idx="450">
                  <c:v>0.51973999999999998</c:v>
                </c:pt>
                <c:pt idx="451">
                  <c:v>0.521227</c:v>
                </c:pt>
                <c:pt idx="452">
                  <c:v>0.52295700000000001</c:v>
                </c:pt>
                <c:pt idx="453">
                  <c:v>0.52490400000000004</c:v>
                </c:pt>
                <c:pt idx="454">
                  <c:v>0.52693800000000002</c:v>
                </c:pt>
                <c:pt idx="455">
                  <c:v>0.52891500000000002</c:v>
                </c:pt>
                <c:pt idx="456">
                  <c:v>0.53081599999999995</c:v>
                </c:pt>
                <c:pt idx="457">
                  <c:v>0.532748</c:v>
                </c:pt>
                <c:pt idx="458">
                  <c:v>0.534798</c:v>
                </c:pt>
                <c:pt idx="459">
                  <c:v>0.53691699999999998</c:v>
                </c:pt>
                <c:pt idx="460">
                  <c:v>0.53897300000000004</c:v>
                </c:pt>
                <c:pt idx="461">
                  <c:v>0.54089500000000001</c:v>
                </c:pt>
                <c:pt idx="462">
                  <c:v>0.54275099999999998</c:v>
                </c:pt>
                <c:pt idx="463">
                  <c:v>0.54468000000000005</c:v>
                </c:pt>
                <c:pt idx="464">
                  <c:v>0.54674800000000001</c:v>
                </c:pt>
                <c:pt idx="465">
                  <c:v>0.54888499999999996</c:v>
                </c:pt>
                <c:pt idx="466">
                  <c:v>0.55090099999999997</c:v>
                </c:pt>
                <c:pt idx="467">
                  <c:v>0.55259899999999995</c:v>
                </c:pt>
                <c:pt idx="468">
                  <c:v>0.55394299999999996</c:v>
                </c:pt>
                <c:pt idx="469">
                  <c:v>0.55512899999999998</c:v>
                </c:pt>
                <c:pt idx="470">
                  <c:v>0.55640900000000004</c:v>
                </c:pt>
                <c:pt idx="471">
                  <c:v>0.55784299999999998</c:v>
                </c:pt>
                <c:pt idx="472">
                  <c:v>0.55930100000000005</c:v>
                </c:pt>
                <c:pt idx="473">
                  <c:v>0.56068899999999999</c:v>
                </c:pt>
                <c:pt idx="474">
                  <c:v>0.56206800000000001</c:v>
                </c:pt>
                <c:pt idx="475">
                  <c:v>0.563554</c:v>
                </c:pt>
                <c:pt idx="476">
                  <c:v>0.56520099999999995</c:v>
                </c:pt>
                <c:pt idx="477">
                  <c:v>0.56701000000000001</c:v>
                </c:pt>
                <c:pt idx="478">
                  <c:v>0.56898499999999996</c:v>
                </c:pt>
                <c:pt idx="479">
                  <c:v>0.57114900000000002</c:v>
                </c:pt>
                <c:pt idx="480">
                  <c:v>0.57352300000000001</c:v>
                </c:pt>
                <c:pt idx="481">
                  <c:v>0.57608999999999999</c:v>
                </c:pt>
                <c:pt idx="482">
                  <c:v>0.57876700000000003</c:v>
                </c:pt>
                <c:pt idx="483">
                  <c:v>0.58144099999999999</c:v>
                </c:pt>
                <c:pt idx="484">
                  <c:v>0.58404100000000003</c:v>
                </c:pt>
                <c:pt idx="485">
                  <c:v>0.58657300000000001</c:v>
                </c:pt>
                <c:pt idx="486">
                  <c:v>0.58908499999999997</c:v>
                </c:pt>
                <c:pt idx="487">
                  <c:v>0.59160400000000002</c:v>
                </c:pt>
                <c:pt idx="488">
                  <c:v>0.59411899999999995</c:v>
                </c:pt>
                <c:pt idx="489">
                  <c:v>0.59658699999999998</c:v>
                </c:pt>
                <c:pt idx="490">
                  <c:v>0.59893200000000002</c:v>
                </c:pt>
                <c:pt idx="491">
                  <c:v>0.60106300000000001</c:v>
                </c:pt>
                <c:pt idx="492">
                  <c:v>0.60294899999999996</c:v>
                </c:pt>
                <c:pt idx="493">
                  <c:v>0.604653</c:v>
                </c:pt>
                <c:pt idx="494">
                  <c:v>0.60626800000000003</c:v>
                </c:pt>
                <c:pt idx="495">
                  <c:v>0.60782499999999995</c:v>
                </c:pt>
                <c:pt idx="496">
                  <c:v>0.60928400000000005</c:v>
                </c:pt>
                <c:pt idx="497">
                  <c:v>0.610622</c:v>
                </c:pt>
                <c:pt idx="498">
                  <c:v>0.61190299999999997</c:v>
                </c:pt>
                <c:pt idx="499">
                  <c:v>0.61326899999999995</c:v>
                </c:pt>
                <c:pt idx="500">
                  <c:v>0.61485400000000001</c:v>
                </c:pt>
                <c:pt idx="501">
                  <c:v>0.61670800000000003</c:v>
                </c:pt>
                <c:pt idx="502">
                  <c:v>0.61879099999999998</c:v>
                </c:pt>
                <c:pt idx="503">
                  <c:v>0.62104700000000002</c:v>
                </c:pt>
                <c:pt idx="504">
                  <c:v>0.62342600000000004</c:v>
                </c:pt>
                <c:pt idx="505">
                  <c:v>0.62583900000000003</c:v>
                </c:pt>
                <c:pt idx="506">
                  <c:v>0.62815799999999999</c:v>
                </c:pt>
                <c:pt idx="507">
                  <c:v>0.63033399999999995</c:v>
                </c:pt>
                <c:pt idx="508">
                  <c:v>0.63246100000000005</c:v>
                </c:pt>
                <c:pt idx="509">
                  <c:v>0.63466500000000003</c:v>
                </c:pt>
                <c:pt idx="510">
                  <c:v>0.63695100000000004</c:v>
                </c:pt>
                <c:pt idx="511">
                  <c:v>0.63919700000000002</c:v>
                </c:pt>
                <c:pt idx="512">
                  <c:v>0.64125500000000002</c:v>
                </c:pt>
                <c:pt idx="513">
                  <c:v>0.64302499999999996</c:v>
                </c:pt>
                <c:pt idx="514">
                  <c:v>0.64445600000000003</c:v>
                </c:pt>
                <c:pt idx="515">
                  <c:v>0.64558199999999999</c:v>
                </c:pt>
                <c:pt idx="516">
                  <c:v>0.64660499999999999</c:v>
                </c:pt>
                <c:pt idx="517">
                  <c:v>0.64784900000000001</c:v>
                </c:pt>
                <c:pt idx="518">
                  <c:v>0.64949999999999997</c:v>
                </c:pt>
                <c:pt idx="519">
                  <c:v>0.65139599999999998</c:v>
                </c:pt>
                <c:pt idx="520">
                  <c:v>0.653196</c:v>
                </c:pt>
                <c:pt idx="521">
                  <c:v>0.65480300000000002</c:v>
                </c:pt>
                <c:pt idx="522">
                  <c:v>0.65649199999999996</c:v>
                </c:pt>
                <c:pt idx="523">
                  <c:v>0.65858099999999997</c:v>
                </c:pt>
                <c:pt idx="524">
                  <c:v>0.66109399999999996</c:v>
                </c:pt>
                <c:pt idx="525">
                  <c:v>0.66383700000000001</c:v>
                </c:pt>
                <c:pt idx="526">
                  <c:v>0.66666000000000003</c:v>
                </c:pt>
                <c:pt idx="527">
                  <c:v>0.66950100000000001</c:v>
                </c:pt>
                <c:pt idx="528">
                  <c:v>0.67224499999999998</c:v>
                </c:pt>
                <c:pt idx="529">
                  <c:v>0.67471700000000001</c:v>
                </c:pt>
                <c:pt idx="530">
                  <c:v>0.67688999999999999</c:v>
                </c:pt>
                <c:pt idx="531">
                  <c:v>0.67895000000000005</c:v>
                </c:pt>
                <c:pt idx="532">
                  <c:v>0.68105499999999997</c:v>
                </c:pt>
                <c:pt idx="533">
                  <c:v>0.68310300000000002</c:v>
                </c:pt>
                <c:pt idx="534">
                  <c:v>0.68483499999999997</c:v>
                </c:pt>
                <c:pt idx="535">
                  <c:v>0.68615199999999998</c:v>
                </c:pt>
                <c:pt idx="536">
                  <c:v>0.68724399999999997</c:v>
                </c:pt>
                <c:pt idx="537">
                  <c:v>0.688388</c:v>
                </c:pt>
                <c:pt idx="538">
                  <c:v>0.68969599999999998</c:v>
                </c:pt>
                <c:pt idx="539">
                  <c:v>0.69111</c:v>
                </c:pt>
                <c:pt idx="540">
                  <c:v>0.692577</c:v>
                </c:pt>
                <c:pt idx="541">
                  <c:v>0.69409200000000004</c:v>
                </c:pt>
                <c:pt idx="542">
                  <c:v>0.69562299999999999</c:v>
                </c:pt>
                <c:pt idx="543">
                  <c:v>0.697133</c:v>
                </c:pt>
                <c:pt idx="544">
                  <c:v>0.69872100000000004</c:v>
                </c:pt>
                <c:pt idx="545">
                  <c:v>0.70058799999999999</c:v>
                </c:pt>
                <c:pt idx="546">
                  <c:v>0.70280500000000001</c:v>
                </c:pt>
                <c:pt idx="547">
                  <c:v>0.70521400000000001</c:v>
                </c:pt>
                <c:pt idx="548">
                  <c:v>0.70760999999999996</c:v>
                </c:pt>
                <c:pt idx="549">
                  <c:v>0.70994100000000004</c:v>
                </c:pt>
                <c:pt idx="550">
                  <c:v>0.71228100000000005</c:v>
                </c:pt>
                <c:pt idx="551">
                  <c:v>0.71467999999999998</c:v>
                </c:pt>
                <c:pt idx="552">
                  <c:v>0.71706999999999999</c:v>
                </c:pt>
                <c:pt idx="553">
                  <c:v>0.719356</c:v>
                </c:pt>
                <c:pt idx="554">
                  <c:v>0.721526</c:v>
                </c:pt>
                <c:pt idx="555">
                  <c:v>0.72365100000000004</c:v>
                </c:pt>
                <c:pt idx="556">
                  <c:v>0.72572899999999996</c:v>
                </c:pt>
                <c:pt idx="557">
                  <c:v>0.72764399999999996</c:v>
                </c:pt>
                <c:pt idx="558">
                  <c:v>0.72933700000000001</c:v>
                </c:pt>
                <c:pt idx="559">
                  <c:v>0.73094300000000001</c:v>
                </c:pt>
                <c:pt idx="560">
                  <c:v>0.73265599999999997</c:v>
                </c:pt>
                <c:pt idx="561">
                  <c:v>0.73448899999999995</c:v>
                </c:pt>
                <c:pt idx="562">
                  <c:v>0.73625200000000002</c:v>
                </c:pt>
                <c:pt idx="563">
                  <c:v>0.73777800000000004</c:v>
                </c:pt>
                <c:pt idx="564">
                  <c:v>0.73909199999999997</c:v>
                </c:pt>
                <c:pt idx="565">
                  <c:v>0.74038400000000004</c:v>
                </c:pt>
                <c:pt idx="566">
                  <c:v>0.74185299999999998</c:v>
                </c:pt>
                <c:pt idx="567">
                  <c:v>0.74356800000000001</c:v>
                </c:pt>
                <c:pt idx="568">
                  <c:v>0.745417</c:v>
                </c:pt>
                <c:pt idx="569">
                  <c:v>0.74714400000000003</c:v>
                </c:pt>
                <c:pt idx="570">
                  <c:v>0.74852099999999999</c:v>
                </c:pt>
                <c:pt idx="571">
                  <c:v>0.74952399999999997</c:v>
                </c:pt>
                <c:pt idx="572">
                  <c:v>0.75035399999999997</c:v>
                </c:pt>
                <c:pt idx="573">
                  <c:v>0.75123399999999996</c:v>
                </c:pt>
                <c:pt idx="574">
                  <c:v>0.75221099999999996</c:v>
                </c:pt>
                <c:pt idx="575">
                  <c:v>0.75316700000000003</c:v>
                </c:pt>
                <c:pt idx="576">
                  <c:v>0.75396099999999999</c:v>
                </c:pt>
                <c:pt idx="577">
                  <c:v>0.75454600000000005</c:v>
                </c:pt>
                <c:pt idx="578">
                  <c:v>0.75497000000000003</c:v>
                </c:pt>
                <c:pt idx="579">
                  <c:v>0.75532999999999995</c:v>
                </c:pt>
                <c:pt idx="580">
                  <c:v>0.75570599999999999</c:v>
                </c:pt>
                <c:pt idx="581">
                  <c:v>0.75611300000000004</c:v>
                </c:pt>
                <c:pt idx="582">
                  <c:v>0.75652600000000003</c:v>
                </c:pt>
                <c:pt idx="583">
                  <c:v>0.75692800000000005</c:v>
                </c:pt>
                <c:pt idx="584">
                  <c:v>0.75733099999999998</c:v>
                </c:pt>
                <c:pt idx="585">
                  <c:v>0.75771299999999997</c:v>
                </c:pt>
                <c:pt idx="586">
                  <c:v>0.75796799999999998</c:v>
                </c:pt>
                <c:pt idx="587">
                  <c:v>0.75799000000000005</c:v>
                </c:pt>
                <c:pt idx="588">
                  <c:v>0.75782499999999997</c:v>
                </c:pt>
                <c:pt idx="589">
                  <c:v>0.75765700000000002</c:v>
                </c:pt>
                <c:pt idx="590">
                  <c:v>0.75758199999999998</c:v>
                </c:pt>
                <c:pt idx="591">
                  <c:v>0.757467</c:v>
                </c:pt>
                <c:pt idx="592">
                  <c:v>0.75710100000000002</c:v>
                </c:pt>
                <c:pt idx="593">
                  <c:v>0.75644400000000001</c:v>
                </c:pt>
                <c:pt idx="594">
                  <c:v>0.75568599999999997</c:v>
                </c:pt>
                <c:pt idx="595">
                  <c:v>0.75509700000000002</c:v>
                </c:pt>
                <c:pt idx="596">
                  <c:v>0.75484700000000005</c:v>
                </c:pt>
                <c:pt idx="597">
                  <c:v>0.75491799999999998</c:v>
                </c:pt>
                <c:pt idx="598">
                  <c:v>0.75517599999999996</c:v>
                </c:pt>
                <c:pt idx="599">
                  <c:v>0.75551100000000004</c:v>
                </c:pt>
                <c:pt idx="600">
                  <c:v>0.75586100000000001</c:v>
                </c:pt>
                <c:pt idx="601">
                  <c:v>0.75616300000000003</c:v>
                </c:pt>
                <c:pt idx="602">
                  <c:v>0.75634299999999999</c:v>
                </c:pt>
                <c:pt idx="603">
                  <c:v>0.75636899999999996</c:v>
                </c:pt>
                <c:pt idx="604">
                  <c:v>0.75624100000000005</c:v>
                </c:pt>
                <c:pt idx="605">
                  <c:v>0.75593500000000002</c:v>
                </c:pt>
                <c:pt idx="606">
                  <c:v>0.755409</c:v>
                </c:pt>
                <c:pt idx="607">
                  <c:v>0.75462499999999999</c:v>
                </c:pt>
                <c:pt idx="608">
                  <c:v>0.75348599999999999</c:v>
                </c:pt>
                <c:pt idx="609">
                  <c:v>0.75179600000000002</c:v>
                </c:pt>
                <c:pt idx="610">
                  <c:v>0.74942299999999995</c:v>
                </c:pt>
                <c:pt idx="611">
                  <c:v>0.74647300000000005</c:v>
                </c:pt>
                <c:pt idx="612">
                  <c:v>0.74323600000000001</c:v>
                </c:pt>
                <c:pt idx="613">
                  <c:v>0.73990199999999995</c:v>
                </c:pt>
                <c:pt idx="614">
                  <c:v>0.73641599999999996</c:v>
                </c:pt>
                <c:pt idx="615">
                  <c:v>0.73265400000000003</c:v>
                </c:pt>
                <c:pt idx="616">
                  <c:v>0.72869899999999999</c:v>
                </c:pt>
                <c:pt idx="617">
                  <c:v>0.72484400000000004</c:v>
                </c:pt>
                <c:pt idx="618">
                  <c:v>0.72133100000000006</c:v>
                </c:pt>
                <c:pt idx="619">
                  <c:v>0.71816199999999997</c:v>
                </c:pt>
                <c:pt idx="620">
                  <c:v>0.71519299999999997</c:v>
                </c:pt>
                <c:pt idx="621">
                  <c:v>0.712341</c:v>
                </c:pt>
                <c:pt idx="622">
                  <c:v>0.70962800000000004</c:v>
                </c:pt>
                <c:pt idx="623">
                  <c:v>0.70704100000000003</c:v>
                </c:pt>
                <c:pt idx="624">
                  <c:v>0.704453</c:v>
                </c:pt>
                <c:pt idx="625">
                  <c:v>0.70172400000000001</c:v>
                </c:pt>
                <c:pt idx="626">
                  <c:v>0.69885200000000003</c:v>
                </c:pt>
                <c:pt idx="627">
                  <c:v>0.69598599999999999</c:v>
                </c:pt>
                <c:pt idx="628">
                  <c:v>0.69333299999999998</c:v>
                </c:pt>
                <c:pt idx="629">
                  <c:v>0.69102799999999998</c:v>
                </c:pt>
                <c:pt idx="630">
                  <c:v>0.68901599999999996</c:v>
                </c:pt>
                <c:pt idx="631">
                  <c:v>0.68700399999999995</c:v>
                </c:pt>
                <c:pt idx="632">
                  <c:v>0.68464599999999998</c:v>
                </c:pt>
                <c:pt idx="633">
                  <c:v>0.68183000000000005</c:v>
                </c:pt>
                <c:pt idx="634">
                  <c:v>0.67873499999999998</c:v>
                </c:pt>
                <c:pt idx="635">
                  <c:v>0.67560200000000004</c:v>
                </c:pt>
                <c:pt idx="636">
                  <c:v>0.67251300000000003</c:v>
                </c:pt>
                <c:pt idx="637">
                  <c:v>0.66939400000000004</c:v>
                </c:pt>
                <c:pt idx="638">
                  <c:v>0.66615400000000002</c:v>
                </c:pt>
                <c:pt idx="639">
                  <c:v>0.66283400000000003</c:v>
                </c:pt>
                <c:pt idx="640">
                  <c:v>0.65960700000000005</c:v>
                </c:pt>
                <c:pt idx="641">
                  <c:v>0.65660399999999997</c:v>
                </c:pt>
                <c:pt idx="642">
                  <c:v>0.65375499999999998</c:v>
                </c:pt>
                <c:pt idx="643">
                  <c:v>0.65083199999999997</c:v>
                </c:pt>
                <c:pt idx="644">
                  <c:v>0.64764200000000005</c:v>
                </c:pt>
                <c:pt idx="645">
                  <c:v>0.64416799999999996</c:v>
                </c:pt>
                <c:pt idx="646">
                  <c:v>0.64051899999999995</c:v>
                </c:pt>
                <c:pt idx="647">
                  <c:v>0.63680199999999998</c:v>
                </c:pt>
                <c:pt idx="648">
                  <c:v>0.63310100000000002</c:v>
                </c:pt>
                <c:pt idx="649">
                  <c:v>0.62955300000000003</c:v>
                </c:pt>
                <c:pt idx="650">
                  <c:v>0.62637200000000004</c:v>
                </c:pt>
                <c:pt idx="651">
                  <c:v>0.62370800000000004</c:v>
                </c:pt>
                <c:pt idx="652">
                  <c:v>0.62150300000000003</c:v>
                </c:pt>
                <c:pt idx="653">
                  <c:v>0.61952700000000005</c:v>
                </c:pt>
                <c:pt idx="654">
                  <c:v>0.61751699999999998</c:v>
                </c:pt>
                <c:pt idx="655">
                  <c:v>0.61530399999999996</c:v>
                </c:pt>
                <c:pt idx="656">
                  <c:v>0.612869</c:v>
                </c:pt>
                <c:pt idx="657">
                  <c:v>0.610344</c:v>
                </c:pt>
                <c:pt idx="658">
                  <c:v>0.60790900000000003</c:v>
                </c:pt>
                <c:pt idx="659">
                  <c:v>0.60564799999999996</c:v>
                </c:pt>
                <c:pt idx="660">
                  <c:v>0.60349399999999997</c:v>
                </c:pt>
                <c:pt idx="661">
                  <c:v>0.60132300000000005</c:v>
                </c:pt>
                <c:pt idx="662">
                  <c:v>0.59909299999999999</c:v>
                </c:pt>
                <c:pt idx="663">
                  <c:v>0.59687000000000001</c:v>
                </c:pt>
                <c:pt idx="664">
                  <c:v>0.59473200000000004</c:v>
                </c:pt>
                <c:pt idx="665">
                  <c:v>0.59268100000000001</c:v>
                </c:pt>
                <c:pt idx="666">
                  <c:v>0.59062400000000004</c:v>
                </c:pt>
                <c:pt idx="667">
                  <c:v>0.58842399999999995</c:v>
                </c:pt>
                <c:pt idx="668">
                  <c:v>0.58599900000000005</c:v>
                </c:pt>
                <c:pt idx="669">
                  <c:v>0.58341200000000004</c:v>
                </c:pt>
                <c:pt idx="670">
                  <c:v>0.58082999999999996</c:v>
                </c:pt>
                <c:pt idx="671">
                  <c:v>0.57838000000000001</c:v>
                </c:pt>
                <c:pt idx="672">
                  <c:v>0.57606500000000005</c:v>
                </c:pt>
                <c:pt idx="673">
                  <c:v>0.57380799999999998</c:v>
                </c:pt>
                <c:pt idx="674">
                  <c:v>0.57152199999999997</c:v>
                </c:pt>
                <c:pt idx="675">
                  <c:v>0.569156</c:v>
                </c:pt>
                <c:pt idx="676">
                  <c:v>0.56671000000000005</c:v>
                </c:pt>
                <c:pt idx="677">
                  <c:v>0.56423999999999996</c:v>
                </c:pt>
                <c:pt idx="678">
                  <c:v>0.56182900000000002</c:v>
                </c:pt>
                <c:pt idx="679">
                  <c:v>0.55954000000000004</c:v>
                </c:pt>
                <c:pt idx="680">
                  <c:v>0.557396</c:v>
                </c:pt>
                <c:pt idx="681">
                  <c:v>0.55540699999999998</c:v>
                </c:pt>
                <c:pt idx="682">
                  <c:v>0.55359199999999997</c:v>
                </c:pt>
                <c:pt idx="683">
                  <c:v>0.55192799999999997</c:v>
                </c:pt>
                <c:pt idx="684">
                  <c:v>0.55031799999999997</c:v>
                </c:pt>
                <c:pt idx="685">
                  <c:v>0.548678</c:v>
                </c:pt>
                <c:pt idx="686">
                  <c:v>0.547068</c:v>
                </c:pt>
                <c:pt idx="687">
                  <c:v>0.54563600000000001</c:v>
                </c:pt>
                <c:pt idx="688">
                  <c:v>0.54443699999999995</c:v>
                </c:pt>
                <c:pt idx="689">
                  <c:v>0.54334300000000002</c:v>
                </c:pt>
                <c:pt idx="690">
                  <c:v>0.54215500000000005</c:v>
                </c:pt>
                <c:pt idx="691">
                  <c:v>0.54076500000000005</c:v>
                </c:pt>
                <c:pt idx="692">
                  <c:v>0.53919799999999996</c:v>
                </c:pt>
                <c:pt idx="693">
                  <c:v>0.53752999999999995</c:v>
                </c:pt>
                <c:pt idx="694">
                  <c:v>0.53578400000000004</c:v>
                </c:pt>
                <c:pt idx="695">
                  <c:v>0.53389299999999995</c:v>
                </c:pt>
                <c:pt idx="696">
                  <c:v>0.53176199999999996</c:v>
                </c:pt>
                <c:pt idx="697">
                  <c:v>0.52937299999999998</c:v>
                </c:pt>
                <c:pt idx="698">
                  <c:v>0.52682899999999999</c:v>
                </c:pt>
                <c:pt idx="699">
                  <c:v>0.52432199999999995</c:v>
                </c:pt>
                <c:pt idx="700">
                  <c:v>0.52200500000000005</c:v>
                </c:pt>
                <c:pt idx="701">
                  <c:v>0.51988199999999996</c:v>
                </c:pt>
                <c:pt idx="702">
                  <c:v>0.51783500000000005</c:v>
                </c:pt>
                <c:pt idx="703">
                  <c:v>0.51574799999999998</c:v>
                </c:pt>
                <c:pt idx="704">
                  <c:v>0.51360399999999995</c:v>
                </c:pt>
                <c:pt idx="705">
                  <c:v>0.51148099999999996</c:v>
                </c:pt>
                <c:pt idx="706">
                  <c:v>0.50946999999999998</c:v>
                </c:pt>
                <c:pt idx="707">
                  <c:v>0.50756199999999996</c:v>
                </c:pt>
                <c:pt idx="708">
                  <c:v>0.50562099999999999</c:v>
                </c:pt>
                <c:pt idx="709">
                  <c:v>0.50353899999999996</c:v>
                </c:pt>
                <c:pt idx="710">
                  <c:v>0.50135300000000005</c:v>
                </c:pt>
                <c:pt idx="711">
                  <c:v>0.49912400000000001</c:v>
                </c:pt>
                <c:pt idx="712">
                  <c:v>0.49678600000000001</c:v>
                </c:pt>
                <c:pt idx="713">
                  <c:v>0.49426100000000001</c:v>
                </c:pt>
                <c:pt idx="714">
                  <c:v>0.49164099999999999</c:v>
                </c:pt>
                <c:pt idx="715">
                  <c:v>0.48913200000000001</c:v>
                </c:pt>
                <c:pt idx="716">
                  <c:v>0.48682799999999998</c:v>
                </c:pt>
                <c:pt idx="717">
                  <c:v>0.48462699999999997</c:v>
                </c:pt>
                <c:pt idx="718">
                  <c:v>0.48236200000000001</c:v>
                </c:pt>
                <c:pt idx="719">
                  <c:v>0.47994700000000001</c:v>
                </c:pt>
                <c:pt idx="720">
                  <c:v>0.47741099999999997</c:v>
                </c:pt>
                <c:pt idx="721">
                  <c:v>0.47484599999999999</c:v>
                </c:pt>
                <c:pt idx="722">
                  <c:v>0.47235700000000003</c:v>
                </c:pt>
                <c:pt idx="723">
                  <c:v>0.46999299999999999</c:v>
                </c:pt>
                <c:pt idx="724">
                  <c:v>0.467694</c:v>
                </c:pt>
                <c:pt idx="725">
                  <c:v>0.46531</c:v>
                </c:pt>
                <c:pt idx="726">
                  <c:v>0.46273199999999998</c:v>
                </c:pt>
                <c:pt idx="727">
                  <c:v>0.460009</c:v>
                </c:pt>
                <c:pt idx="728">
                  <c:v>0.457314</c:v>
                </c:pt>
                <c:pt idx="729">
                  <c:v>0.454791</c:v>
                </c:pt>
                <c:pt idx="730">
                  <c:v>0.45241199999999998</c:v>
                </c:pt>
                <c:pt idx="731">
                  <c:v>0.449986</c:v>
                </c:pt>
                <c:pt idx="732">
                  <c:v>0.44731199999999999</c:v>
                </c:pt>
                <c:pt idx="733">
                  <c:v>0.44435599999999997</c:v>
                </c:pt>
                <c:pt idx="734">
                  <c:v>0.44128499999999998</c:v>
                </c:pt>
                <c:pt idx="735">
                  <c:v>0.43834299999999998</c:v>
                </c:pt>
                <c:pt idx="736">
                  <c:v>0.43572699999999998</c:v>
                </c:pt>
                <c:pt idx="737">
                  <c:v>0.43351400000000001</c:v>
                </c:pt>
                <c:pt idx="738">
                  <c:v>0.431649</c:v>
                </c:pt>
                <c:pt idx="739">
                  <c:v>0.42995299999999997</c:v>
                </c:pt>
                <c:pt idx="740">
                  <c:v>0.42817499999999997</c:v>
                </c:pt>
                <c:pt idx="741">
                  <c:v>0.42611500000000002</c:v>
                </c:pt>
                <c:pt idx="742">
                  <c:v>0.42375099999999999</c:v>
                </c:pt>
                <c:pt idx="743">
                  <c:v>0.421211</c:v>
                </c:pt>
                <c:pt idx="744">
                  <c:v>0.41861900000000002</c:v>
                </c:pt>
                <c:pt idx="745">
                  <c:v>0.41600900000000002</c:v>
                </c:pt>
                <c:pt idx="746">
                  <c:v>0.413354</c:v>
                </c:pt>
                <c:pt idx="747">
                  <c:v>0.41061599999999998</c:v>
                </c:pt>
                <c:pt idx="748">
                  <c:v>0.40776499999999999</c:v>
                </c:pt>
                <c:pt idx="749">
                  <c:v>0.40479599999999999</c:v>
                </c:pt>
                <c:pt idx="750">
                  <c:v>0.401756</c:v>
                </c:pt>
                <c:pt idx="751">
                  <c:v>0.39869900000000003</c:v>
                </c:pt>
                <c:pt idx="752">
                  <c:v>0.395625</c:v>
                </c:pt>
                <c:pt idx="753">
                  <c:v>0.392515</c:v>
                </c:pt>
                <c:pt idx="754">
                  <c:v>0.38939400000000002</c:v>
                </c:pt>
                <c:pt idx="755">
                  <c:v>0.386324</c:v>
                </c:pt>
                <c:pt idx="756">
                  <c:v>0.38334299999999999</c:v>
                </c:pt>
                <c:pt idx="757">
                  <c:v>0.38048300000000002</c:v>
                </c:pt>
                <c:pt idx="758">
                  <c:v>0.377826</c:v>
                </c:pt>
                <c:pt idx="759">
                  <c:v>0.375442</c:v>
                </c:pt>
                <c:pt idx="760">
                  <c:v>0.37329800000000002</c:v>
                </c:pt>
                <c:pt idx="761">
                  <c:v>0.371305</c:v>
                </c:pt>
                <c:pt idx="762">
                  <c:v>0.36942999999999998</c:v>
                </c:pt>
                <c:pt idx="763">
                  <c:v>0.36768899999999999</c:v>
                </c:pt>
                <c:pt idx="764">
                  <c:v>0.36605599999999999</c:v>
                </c:pt>
                <c:pt idx="765">
                  <c:v>0.36444799999999999</c:v>
                </c:pt>
                <c:pt idx="766">
                  <c:v>0.36276999999999998</c:v>
                </c:pt>
                <c:pt idx="767">
                  <c:v>0.36097000000000001</c:v>
                </c:pt>
                <c:pt idx="768">
                  <c:v>0.35906300000000002</c:v>
                </c:pt>
                <c:pt idx="769">
                  <c:v>0.357101</c:v>
                </c:pt>
                <c:pt idx="770">
                  <c:v>0.35506300000000002</c:v>
                </c:pt>
                <c:pt idx="771">
                  <c:v>0.35282599999999997</c:v>
                </c:pt>
                <c:pt idx="772">
                  <c:v>0.35027999999999998</c:v>
                </c:pt>
                <c:pt idx="773">
                  <c:v>0.34743400000000002</c:v>
                </c:pt>
                <c:pt idx="774">
                  <c:v>0.34435900000000003</c:v>
                </c:pt>
                <c:pt idx="775">
                  <c:v>0.34110099999999999</c:v>
                </c:pt>
                <c:pt idx="776">
                  <c:v>0.33769199999999999</c:v>
                </c:pt>
                <c:pt idx="777">
                  <c:v>0.33422499999999999</c:v>
                </c:pt>
                <c:pt idx="778">
                  <c:v>0.33081100000000002</c:v>
                </c:pt>
                <c:pt idx="779">
                  <c:v>0.32745400000000002</c:v>
                </c:pt>
                <c:pt idx="780">
                  <c:v>0.324077</c:v>
                </c:pt>
                <c:pt idx="781">
                  <c:v>0.32068600000000003</c:v>
                </c:pt>
                <c:pt idx="782">
                  <c:v>0.31741999999999998</c:v>
                </c:pt>
                <c:pt idx="783">
                  <c:v>0.31443700000000002</c:v>
                </c:pt>
                <c:pt idx="784">
                  <c:v>0.31181700000000001</c:v>
                </c:pt>
                <c:pt idx="785">
                  <c:v>0.30961300000000003</c:v>
                </c:pt>
                <c:pt idx="786">
                  <c:v>0.30784800000000001</c:v>
                </c:pt>
                <c:pt idx="787">
                  <c:v>0.30641699999999999</c:v>
                </c:pt>
                <c:pt idx="788">
                  <c:v>0.30505100000000002</c:v>
                </c:pt>
                <c:pt idx="789">
                  <c:v>0.30346899999999999</c:v>
                </c:pt>
                <c:pt idx="790">
                  <c:v>0.30158400000000002</c:v>
                </c:pt>
                <c:pt idx="791">
                  <c:v>0.29953000000000002</c:v>
                </c:pt>
                <c:pt idx="792">
                  <c:v>0.29746400000000001</c:v>
                </c:pt>
                <c:pt idx="793">
                  <c:v>0.29540100000000002</c:v>
                </c:pt>
                <c:pt idx="794">
                  <c:v>0.29325800000000002</c:v>
                </c:pt>
                <c:pt idx="795">
                  <c:v>0.29099900000000001</c:v>
                </c:pt>
                <c:pt idx="796">
                  <c:v>0.28867399999999999</c:v>
                </c:pt>
                <c:pt idx="797">
                  <c:v>0.28631499999999999</c:v>
                </c:pt>
                <c:pt idx="798">
                  <c:v>0.28390399999999999</c:v>
                </c:pt>
                <c:pt idx="799">
                  <c:v>0.28144200000000003</c:v>
                </c:pt>
                <c:pt idx="800">
                  <c:v>0.27899400000000002</c:v>
                </c:pt>
                <c:pt idx="801">
                  <c:v>0.27661999999999998</c:v>
                </c:pt>
                <c:pt idx="802">
                  <c:v>0.27432899999999999</c:v>
                </c:pt>
                <c:pt idx="803">
                  <c:v>0.27213799999999999</c:v>
                </c:pt>
                <c:pt idx="804">
                  <c:v>0.27011600000000002</c:v>
                </c:pt>
                <c:pt idx="805">
                  <c:v>0.26833400000000002</c:v>
                </c:pt>
                <c:pt idx="806">
                  <c:v>0.26679000000000003</c:v>
                </c:pt>
                <c:pt idx="807">
                  <c:v>0.26542300000000002</c:v>
                </c:pt>
                <c:pt idx="808">
                  <c:v>0.26417600000000002</c:v>
                </c:pt>
                <c:pt idx="809">
                  <c:v>0.26300600000000002</c:v>
                </c:pt>
                <c:pt idx="810">
                  <c:v>0.26185199999999997</c:v>
                </c:pt>
                <c:pt idx="811">
                  <c:v>0.26062800000000003</c:v>
                </c:pt>
                <c:pt idx="812">
                  <c:v>0.259293</c:v>
                </c:pt>
                <c:pt idx="813">
                  <c:v>0.25789800000000002</c:v>
                </c:pt>
                <c:pt idx="814">
                  <c:v>0.25652399999999997</c:v>
                </c:pt>
                <c:pt idx="815">
                  <c:v>0.25516</c:v>
                </c:pt>
                <c:pt idx="816">
                  <c:v>0.25371100000000002</c:v>
                </c:pt>
                <c:pt idx="817">
                  <c:v>0.25213799999999997</c:v>
                </c:pt>
                <c:pt idx="818">
                  <c:v>0.25051600000000002</c:v>
                </c:pt>
                <c:pt idx="819">
                  <c:v>0.248921</c:v>
                </c:pt>
                <c:pt idx="820">
                  <c:v>0.24732999999999999</c:v>
                </c:pt>
                <c:pt idx="821">
                  <c:v>0.24568200000000001</c:v>
                </c:pt>
                <c:pt idx="822">
                  <c:v>0.24399499999999999</c:v>
                </c:pt>
                <c:pt idx="823">
                  <c:v>0.24238999999999999</c:v>
                </c:pt>
                <c:pt idx="824">
                  <c:v>0.24098700000000001</c:v>
                </c:pt>
                <c:pt idx="825">
                  <c:v>0.23982300000000001</c:v>
                </c:pt>
                <c:pt idx="826">
                  <c:v>0.23887</c:v>
                </c:pt>
                <c:pt idx="827">
                  <c:v>0.23805799999999999</c:v>
                </c:pt>
                <c:pt idx="828">
                  <c:v>0.237288</c:v>
                </c:pt>
                <c:pt idx="829">
                  <c:v>0.23648</c:v>
                </c:pt>
                <c:pt idx="830">
                  <c:v>0.23560900000000001</c:v>
                </c:pt>
                <c:pt idx="831">
                  <c:v>0.23466200000000001</c:v>
                </c:pt>
                <c:pt idx="832">
                  <c:v>0.23355699999999999</c:v>
                </c:pt>
                <c:pt idx="833">
                  <c:v>0.232187</c:v>
                </c:pt>
                <c:pt idx="834">
                  <c:v>0.23055300000000001</c:v>
                </c:pt>
                <c:pt idx="835">
                  <c:v>0.228793</c:v>
                </c:pt>
                <c:pt idx="836">
                  <c:v>0.227078</c:v>
                </c:pt>
                <c:pt idx="837">
                  <c:v>0.22548499999999999</c:v>
                </c:pt>
                <c:pt idx="838">
                  <c:v>0.223969</c:v>
                </c:pt>
                <c:pt idx="839">
                  <c:v>0.222418</c:v>
                </c:pt>
                <c:pt idx="840">
                  <c:v>0.22075800000000001</c:v>
                </c:pt>
                <c:pt idx="841">
                  <c:v>0.218995</c:v>
                </c:pt>
                <c:pt idx="842">
                  <c:v>0.21715999999999999</c:v>
                </c:pt>
                <c:pt idx="843">
                  <c:v>0.21526000000000001</c:v>
                </c:pt>
                <c:pt idx="844">
                  <c:v>0.21330199999999999</c:v>
                </c:pt>
                <c:pt idx="845">
                  <c:v>0.21138000000000001</c:v>
                </c:pt>
                <c:pt idx="846">
                  <c:v>0.209672</c:v>
                </c:pt>
                <c:pt idx="847">
                  <c:v>0.20832200000000001</c:v>
                </c:pt>
                <c:pt idx="848">
                  <c:v>0.20730399999999999</c:v>
                </c:pt>
                <c:pt idx="849">
                  <c:v>0.206483</c:v>
                </c:pt>
                <c:pt idx="850">
                  <c:v>0.20577999999999999</c:v>
                </c:pt>
                <c:pt idx="851">
                  <c:v>0.205232</c:v>
                </c:pt>
                <c:pt idx="852">
                  <c:v>0.204899</c:v>
                </c:pt>
                <c:pt idx="853">
                  <c:v>0.204788</c:v>
                </c:pt>
                <c:pt idx="854">
                  <c:v>0.20482600000000001</c:v>
                </c:pt>
                <c:pt idx="855">
                  <c:v>0.20488899999999999</c:v>
                </c:pt>
                <c:pt idx="856">
                  <c:v>0.20488500000000001</c:v>
                </c:pt>
                <c:pt idx="857">
                  <c:v>0.20483999999999999</c:v>
                </c:pt>
                <c:pt idx="858">
                  <c:v>0.204877</c:v>
                </c:pt>
                <c:pt idx="859">
                  <c:v>0.20511599999999999</c:v>
                </c:pt>
                <c:pt idx="860">
                  <c:v>0.205598</c:v>
                </c:pt>
                <c:pt idx="861">
                  <c:v>0.20623900000000001</c:v>
                </c:pt>
                <c:pt idx="862">
                  <c:v>0.20685000000000001</c:v>
                </c:pt>
                <c:pt idx="863">
                  <c:v>0.20727100000000001</c:v>
                </c:pt>
                <c:pt idx="864">
                  <c:v>0.207481</c:v>
                </c:pt>
                <c:pt idx="865">
                  <c:v>0.20752599999999999</c:v>
                </c:pt>
                <c:pt idx="866">
                  <c:v>0.207395</c:v>
                </c:pt>
                <c:pt idx="867">
                  <c:v>0.20707</c:v>
                </c:pt>
                <c:pt idx="868">
                  <c:v>0.20664199999999999</c:v>
                </c:pt>
                <c:pt idx="869">
                  <c:v>0.20624000000000001</c:v>
                </c:pt>
                <c:pt idx="870">
                  <c:v>0.20585300000000001</c:v>
                </c:pt>
                <c:pt idx="871">
                  <c:v>0.20530399999999999</c:v>
                </c:pt>
                <c:pt idx="872">
                  <c:v>0.20446500000000001</c:v>
                </c:pt>
                <c:pt idx="873">
                  <c:v>0.20343800000000001</c:v>
                </c:pt>
                <c:pt idx="874">
                  <c:v>0.20241899999999999</c:v>
                </c:pt>
                <c:pt idx="875">
                  <c:v>0.20144300000000001</c:v>
                </c:pt>
                <c:pt idx="876">
                  <c:v>0.20034299999999999</c:v>
                </c:pt>
                <c:pt idx="877">
                  <c:v>0.19894200000000001</c:v>
                </c:pt>
                <c:pt idx="878">
                  <c:v>0.197184</c:v>
                </c:pt>
                <c:pt idx="879">
                  <c:v>0.195131</c:v>
                </c:pt>
                <c:pt idx="880">
                  <c:v>0.19293099999999999</c:v>
                </c:pt>
                <c:pt idx="881">
                  <c:v>0.190799</c:v>
                </c:pt>
                <c:pt idx="882">
                  <c:v>0.18892</c:v>
                </c:pt>
                <c:pt idx="883">
                  <c:v>0.18735499999999999</c:v>
                </c:pt>
                <c:pt idx="884">
                  <c:v>0.18606900000000001</c:v>
                </c:pt>
                <c:pt idx="885">
                  <c:v>0.185006</c:v>
                </c:pt>
                <c:pt idx="886">
                  <c:v>0.18412700000000001</c:v>
                </c:pt>
                <c:pt idx="887">
                  <c:v>0.18339800000000001</c:v>
                </c:pt>
                <c:pt idx="888">
                  <c:v>0.182784</c:v>
                </c:pt>
                <c:pt idx="889">
                  <c:v>0.18226300000000001</c:v>
                </c:pt>
                <c:pt idx="890">
                  <c:v>0.18183199999999999</c:v>
                </c:pt>
                <c:pt idx="891">
                  <c:v>0.181501</c:v>
                </c:pt>
                <c:pt idx="892">
                  <c:v>0.18123800000000001</c:v>
                </c:pt>
                <c:pt idx="893">
                  <c:v>0.18091099999999999</c:v>
                </c:pt>
                <c:pt idx="894">
                  <c:v>0.18032899999999999</c:v>
                </c:pt>
                <c:pt idx="895">
                  <c:v>0.17938100000000001</c:v>
                </c:pt>
                <c:pt idx="896">
                  <c:v>0.17809700000000001</c:v>
                </c:pt>
                <c:pt idx="897">
                  <c:v>0.176538</c:v>
                </c:pt>
                <c:pt idx="898">
                  <c:v>0.17467199999999999</c:v>
                </c:pt>
                <c:pt idx="899">
                  <c:v>0.17241999999999999</c:v>
                </c:pt>
                <c:pt idx="900">
                  <c:v>0.169797</c:v>
                </c:pt>
                <c:pt idx="901">
                  <c:v>0.16694600000000001</c:v>
                </c:pt>
                <c:pt idx="902">
                  <c:v>0.16403699999999999</c:v>
                </c:pt>
                <c:pt idx="903">
                  <c:v>0.16123199999999999</c:v>
                </c:pt>
                <c:pt idx="904">
                  <c:v>0.158721</c:v>
                </c:pt>
                <c:pt idx="905">
                  <c:v>0.15668599999999999</c:v>
                </c:pt>
                <c:pt idx="906">
                  <c:v>0.15517400000000001</c:v>
                </c:pt>
                <c:pt idx="907">
                  <c:v>0.15409300000000001</c:v>
                </c:pt>
                <c:pt idx="908">
                  <c:v>0.15331</c:v>
                </c:pt>
                <c:pt idx="909">
                  <c:v>0.152673</c:v>
                </c:pt>
                <c:pt idx="910">
                  <c:v>0.15199099999999999</c:v>
                </c:pt>
                <c:pt idx="911">
                  <c:v>0.15112100000000001</c:v>
                </c:pt>
                <c:pt idx="912">
                  <c:v>0.15007300000000001</c:v>
                </c:pt>
                <c:pt idx="913">
                  <c:v>0.14896799999999999</c:v>
                </c:pt>
                <c:pt idx="914">
                  <c:v>0.14790400000000001</c:v>
                </c:pt>
                <c:pt idx="915">
                  <c:v>0.146869</c:v>
                </c:pt>
                <c:pt idx="916">
                  <c:v>0.145783</c:v>
                </c:pt>
                <c:pt idx="917">
                  <c:v>0.14457700000000001</c:v>
                </c:pt>
                <c:pt idx="918">
                  <c:v>0.14324400000000001</c:v>
                </c:pt>
                <c:pt idx="919">
                  <c:v>0.14181099999999999</c:v>
                </c:pt>
                <c:pt idx="920">
                  <c:v>0.14030699999999999</c:v>
                </c:pt>
                <c:pt idx="921">
                  <c:v>0.13872899999999999</c:v>
                </c:pt>
                <c:pt idx="922">
                  <c:v>0.13705200000000001</c:v>
                </c:pt>
                <c:pt idx="923">
                  <c:v>0.13526199999999999</c:v>
                </c:pt>
                <c:pt idx="924">
                  <c:v>0.13339699999999999</c:v>
                </c:pt>
                <c:pt idx="925">
                  <c:v>0.131497</c:v>
                </c:pt>
                <c:pt idx="926">
                  <c:v>0.12957199999999999</c:v>
                </c:pt>
                <c:pt idx="927">
                  <c:v>0.127663</c:v>
                </c:pt>
                <c:pt idx="928">
                  <c:v>0.125858</c:v>
                </c:pt>
                <c:pt idx="929">
                  <c:v>0.12420100000000001</c:v>
                </c:pt>
                <c:pt idx="930">
                  <c:v>0.122652</c:v>
                </c:pt>
                <c:pt idx="931">
                  <c:v>0.12116499999999999</c:v>
                </c:pt>
                <c:pt idx="932">
                  <c:v>0.119685</c:v>
                </c:pt>
                <c:pt idx="933">
                  <c:v>0.11809600000000001</c:v>
                </c:pt>
                <c:pt idx="934">
                  <c:v>0.116302</c:v>
                </c:pt>
                <c:pt idx="935">
                  <c:v>0.114353</c:v>
                </c:pt>
                <c:pt idx="936">
                  <c:v>0.112388</c:v>
                </c:pt>
                <c:pt idx="937">
                  <c:v>0.110484</c:v>
                </c:pt>
                <c:pt idx="938">
                  <c:v>0.108625</c:v>
                </c:pt>
                <c:pt idx="939">
                  <c:v>0.10677300000000001</c:v>
                </c:pt>
                <c:pt idx="940">
                  <c:v>0.10491</c:v>
                </c:pt>
                <c:pt idx="941">
                  <c:v>0.103064</c:v>
                </c:pt>
                <c:pt idx="942">
                  <c:v>0.101313</c:v>
                </c:pt>
                <c:pt idx="943">
                  <c:v>9.9749000000000004E-2</c:v>
                </c:pt>
                <c:pt idx="944">
                  <c:v>9.8372000000000001E-2</c:v>
                </c:pt>
                <c:pt idx="945">
                  <c:v>9.7060999999999995E-2</c:v>
                </c:pt>
                <c:pt idx="946">
                  <c:v>9.5685000000000006E-2</c:v>
                </c:pt>
                <c:pt idx="947">
                  <c:v>9.4220999999999999E-2</c:v>
                </c:pt>
                <c:pt idx="948">
                  <c:v>9.2716999999999994E-2</c:v>
                </c:pt>
                <c:pt idx="949">
                  <c:v>9.1188000000000005E-2</c:v>
                </c:pt>
                <c:pt idx="950">
                  <c:v>8.9655000000000096E-2</c:v>
                </c:pt>
                <c:pt idx="951">
                  <c:v>8.8205000000000006E-2</c:v>
                </c:pt>
                <c:pt idx="952">
                  <c:v>8.6920999999999998E-2</c:v>
                </c:pt>
                <c:pt idx="953">
                  <c:v>8.5826E-2</c:v>
                </c:pt>
                <c:pt idx="954">
                  <c:v>8.4966E-2</c:v>
                </c:pt>
                <c:pt idx="955">
                  <c:v>8.4411E-2</c:v>
                </c:pt>
                <c:pt idx="956">
                  <c:v>8.4134E-2</c:v>
                </c:pt>
                <c:pt idx="957">
                  <c:v>8.4024000000000001E-2</c:v>
                </c:pt>
                <c:pt idx="958">
                  <c:v>8.4009E-2</c:v>
                </c:pt>
                <c:pt idx="959">
                  <c:v>8.4052000000000002E-2</c:v>
                </c:pt>
                <c:pt idx="960">
                  <c:v>8.4066000000000002E-2</c:v>
                </c:pt>
                <c:pt idx="961">
                  <c:v>8.3991999999999997E-2</c:v>
                </c:pt>
                <c:pt idx="962">
                  <c:v>8.3909999999999998E-2</c:v>
                </c:pt>
                <c:pt idx="963">
                  <c:v>8.3964999999999998E-2</c:v>
                </c:pt>
                <c:pt idx="964">
                  <c:v>8.4228999999999998E-2</c:v>
                </c:pt>
                <c:pt idx="965">
                  <c:v>8.4680000000000005E-2</c:v>
                </c:pt>
                <c:pt idx="966">
                  <c:v>8.5244E-2</c:v>
                </c:pt>
                <c:pt idx="967">
                  <c:v>8.5792999999999994E-2</c:v>
                </c:pt>
                <c:pt idx="968">
                  <c:v>8.6143999999999998E-2</c:v>
                </c:pt>
                <c:pt idx="969">
                  <c:v>8.6152999999999993E-2</c:v>
                </c:pt>
                <c:pt idx="970">
                  <c:v>8.5811999999999999E-2</c:v>
                </c:pt>
                <c:pt idx="971">
                  <c:v>8.5250999999999993E-2</c:v>
                </c:pt>
                <c:pt idx="972">
                  <c:v>8.4624000000000005E-2</c:v>
                </c:pt>
                <c:pt idx="973">
                  <c:v>8.4029000000000006E-2</c:v>
                </c:pt>
                <c:pt idx="974">
                  <c:v>8.3524000000000001E-2</c:v>
                </c:pt>
                <c:pt idx="975">
                  <c:v>8.3129999999999996E-2</c:v>
                </c:pt>
                <c:pt idx="976">
                  <c:v>8.2820000000000005E-2</c:v>
                </c:pt>
                <c:pt idx="977">
                  <c:v>8.2561999999999997E-2</c:v>
                </c:pt>
                <c:pt idx="978">
                  <c:v>8.2337999999999995E-2</c:v>
                </c:pt>
                <c:pt idx="979">
                  <c:v>8.2110000000000002E-2</c:v>
                </c:pt>
                <c:pt idx="980">
                  <c:v>8.1831000000000001E-2</c:v>
                </c:pt>
                <c:pt idx="981">
                  <c:v>8.1528000000000003E-2</c:v>
                </c:pt>
                <c:pt idx="982">
                  <c:v>8.1273999999999999E-2</c:v>
                </c:pt>
                <c:pt idx="983">
                  <c:v>8.1093999999999999E-2</c:v>
                </c:pt>
                <c:pt idx="984">
                  <c:v>8.0994999999999998E-2</c:v>
                </c:pt>
                <c:pt idx="985">
                  <c:v>8.1047999999999995E-2</c:v>
                </c:pt>
                <c:pt idx="986">
                  <c:v>8.1314999999999998E-2</c:v>
                </c:pt>
                <c:pt idx="987">
                  <c:v>8.1778000000000003E-2</c:v>
                </c:pt>
                <c:pt idx="988">
                  <c:v>8.2373000000000002E-2</c:v>
                </c:pt>
                <c:pt idx="989">
                  <c:v>8.3029000000000006E-2</c:v>
                </c:pt>
                <c:pt idx="990">
                  <c:v>8.3615999999999996E-2</c:v>
                </c:pt>
                <c:pt idx="991">
                  <c:v>8.4011000000000002E-2</c:v>
                </c:pt>
                <c:pt idx="992">
                  <c:v>8.4303000000000003E-2</c:v>
                </c:pt>
                <c:pt idx="993">
                  <c:v>8.4795999999999996E-2</c:v>
                </c:pt>
                <c:pt idx="994">
                  <c:v>8.5765999999999995E-2</c:v>
                </c:pt>
                <c:pt idx="995">
                  <c:v>8.7298000000000001E-2</c:v>
                </c:pt>
                <c:pt idx="996">
                  <c:v>8.9369000000000004E-2</c:v>
                </c:pt>
                <c:pt idx="997">
                  <c:v>9.1943999999999998E-2</c:v>
                </c:pt>
                <c:pt idx="998">
                  <c:v>9.4920000000000004E-2</c:v>
                </c:pt>
                <c:pt idx="999">
                  <c:v>9.8113000000000006E-2</c:v>
                </c:pt>
                <c:pt idx="1000">
                  <c:v>0.101353</c:v>
                </c:pt>
                <c:pt idx="1001">
                  <c:v>0.104572</c:v>
                </c:pt>
                <c:pt idx="1002">
                  <c:v>0.107752</c:v>
                </c:pt>
                <c:pt idx="1003">
                  <c:v>0.110877</c:v>
                </c:pt>
                <c:pt idx="1004">
                  <c:v>0.113971</c:v>
                </c:pt>
                <c:pt idx="1005">
                  <c:v>0.117122</c:v>
                </c:pt>
                <c:pt idx="1006">
                  <c:v>0.12038</c:v>
                </c:pt>
                <c:pt idx="1007">
                  <c:v>0.123691</c:v>
                </c:pt>
                <c:pt idx="1008">
                  <c:v>0.126969</c:v>
                </c:pt>
                <c:pt idx="1009">
                  <c:v>0.13018099999999999</c:v>
                </c:pt>
                <c:pt idx="1010">
                  <c:v>0.13330900000000001</c:v>
                </c:pt>
                <c:pt idx="1011">
                  <c:v>0.13628199999999999</c:v>
                </c:pt>
                <c:pt idx="1012">
                  <c:v>0.13902800000000001</c:v>
                </c:pt>
                <c:pt idx="1013">
                  <c:v>0.14155300000000001</c:v>
                </c:pt>
                <c:pt idx="1014">
                  <c:v>0.14398</c:v>
                </c:pt>
                <c:pt idx="1015">
                  <c:v>0.146567</c:v>
                </c:pt>
                <c:pt idx="1016">
                  <c:v>0.14962900000000001</c:v>
                </c:pt>
                <c:pt idx="1017">
                  <c:v>0.153306</c:v>
                </c:pt>
                <c:pt idx="1018">
                  <c:v>0.15743299999999999</c:v>
                </c:pt>
                <c:pt idx="1019">
                  <c:v>0.16175800000000001</c:v>
                </c:pt>
                <c:pt idx="1020">
                  <c:v>0.16622100000000001</c:v>
                </c:pt>
                <c:pt idx="1021">
                  <c:v>0.170904</c:v>
                </c:pt>
                <c:pt idx="1022">
                  <c:v>0.175819</c:v>
                </c:pt>
                <c:pt idx="1023">
                  <c:v>0.180894</c:v>
                </c:pt>
                <c:pt idx="1024">
                  <c:v>0.18609400000000001</c:v>
                </c:pt>
                <c:pt idx="1025">
                  <c:v>0.191442</c:v>
                </c:pt>
                <c:pt idx="1026">
                  <c:v>0.19695399999999999</c:v>
                </c:pt>
                <c:pt idx="1027">
                  <c:v>0.202625</c:v>
                </c:pt>
                <c:pt idx="1028">
                  <c:v>0.208486</c:v>
                </c:pt>
                <c:pt idx="1029">
                  <c:v>0.214613</c:v>
                </c:pt>
                <c:pt idx="1030">
                  <c:v>0.22104499999999999</c:v>
                </c:pt>
                <c:pt idx="1031">
                  <c:v>0.227711</c:v>
                </c:pt>
                <c:pt idx="1032">
                  <c:v>0.23444000000000001</c:v>
                </c:pt>
                <c:pt idx="1033">
                  <c:v>0.24102699999999999</c:v>
                </c:pt>
                <c:pt idx="1034">
                  <c:v>0.24731300000000001</c:v>
                </c:pt>
                <c:pt idx="1035">
                  <c:v>0.25328000000000001</c:v>
                </c:pt>
                <c:pt idx="1036">
                  <c:v>0.25907200000000002</c:v>
                </c:pt>
                <c:pt idx="1037">
                  <c:v>0.26485799999999998</c:v>
                </c:pt>
                <c:pt idx="1038">
                  <c:v>0.27066200000000001</c:v>
                </c:pt>
                <c:pt idx="1039">
                  <c:v>0.27633099999999999</c:v>
                </c:pt>
                <c:pt idx="1040">
                  <c:v>0.28165800000000002</c:v>
                </c:pt>
                <c:pt idx="1041">
                  <c:v>0.286491</c:v>
                </c:pt>
                <c:pt idx="1042">
                  <c:v>0.29076999999999997</c:v>
                </c:pt>
                <c:pt idx="1043">
                  <c:v>0.294543</c:v>
                </c:pt>
                <c:pt idx="1044">
                  <c:v>0.29793900000000001</c:v>
                </c:pt>
                <c:pt idx="1045">
                  <c:v>0.30109399999999997</c:v>
                </c:pt>
                <c:pt idx="1046">
                  <c:v>0.30406699999999998</c:v>
                </c:pt>
                <c:pt idx="1047">
                  <c:v>0.30679499999999998</c:v>
                </c:pt>
                <c:pt idx="1048">
                  <c:v>0.30913400000000002</c:v>
                </c:pt>
                <c:pt idx="1049">
                  <c:v>0.310944</c:v>
                </c:pt>
                <c:pt idx="1050">
                  <c:v>0.312162</c:v>
                </c:pt>
                <c:pt idx="1051">
                  <c:v>0.31282500000000002</c:v>
                </c:pt>
                <c:pt idx="1052">
                  <c:v>0.313054</c:v>
                </c:pt>
                <c:pt idx="1053">
                  <c:v>0.312975</c:v>
                </c:pt>
                <c:pt idx="1054">
                  <c:v>0.31265300000000001</c:v>
                </c:pt>
                <c:pt idx="1055">
                  <c:v>0.31209599999999998</c:v>
                </c:pt>
                <c:pt idx="1056">
                  <c:v>0.311359</c:v>
                </c:pt>
                <c:pt idx="1057">
                  <c:v>0.31059799999999999</c:v>
                </c:pt>
                <c:pt idx="1058">
                  <c:v>0.31001000000000001</c:v>
                </c:pt>
                <c:pt idx="1059">
                  <c:v>0.30973400000000001</c:v>
                </c:pt>
                <c:pt idx="1060">
                  <c:v>0.30982999999999999</c:v>
                </c:pt>
                <c:pt idx="1061">
                  <c:v>0.31028800000000001</c:v>
                </c:pt>
                <c:pt idx="1062">
                  <c:v>0.31104399999999999</c:v>
                </c:pt>
                <c:pt idx="1063">
                  <c:v>0.31206899999999999</c:v>
                </c:pt>
                <c:pt idx="1064">
                  <c:v>0.31347999999999998</c:v>
                </c:pt>
                <c:pt idx="1065">
                  <c:v>0.31549700000000003</c:v>
                </c:pt>
                <c:pt idx="1066">
                  <c:v>0.31826100000000002</c:v>
                </c:pt>
                <c:pt idx="1067">
                  <c:v>0.32175100000000001</c:v>
                </c:pt>
                <c:pt idx="1068">
                  <c:v>0.32588699999999998</c:v>
                </c:pt>
                <c:pt idx="1069">
                  <c:v>0.33062399999999997</c:v>
                </c:pt>
                <c:pt idx="1070">
                  <c:v>0.33593699999999999</c:v>
                </c:pt>
                <c:pt idx="1071">
                  <c:v>0.341756</c:v>
                </c:pt>
                <c:pt idx="1072">
                  <c:v>0.34796500000000002</c:v>
                </c:pt>
                <c:pt idx="1073">
                  <c:v>0.354433</c:v>
                </c:pt>
                <c:pt idx="1074">
                  <c:v>0.36107400000000001</c:v>
                </c:pt>
                <c:pt idx="1075">
                  <c:v>0.367898</c:v>
                </c:pt>
                <c:pt idx="1076">
                  <c:v>0.374969</c:v>
                </c:pt>
                <c:pt idx="1077">
                  <c:v>0.38230900000000001</c:v>
                </c:pt>
                <c:pt idx="1078">
                  <c:v>0.38985999999999998</c:v>
                </c:pt>
                <c:pt idx="1079">
                  <c:v>0.39752999999999999</c:v>
                </c:pt>
                <c:pt idx="1080">
                  <c:v>0.40523300000000001</c:v>
                </c:pt>
                <c:pt idx="1081">
                  <c:v>0.41285500000000003</c:v>
                </c:pt>
                <c:pt idx="1082">
                  <c:v>0.420263</c:v>
                </c:pt>
                <c:pt idx="1083">
                  <c:v>0.42736499999999999</c:v>
                </c:pt>
                <c:pt idx="1084">
                  <c:v>0.43412400000000001</c:v>
                </c:pt>
                <c:pt idx="1085">
                  <c:v>0.44048500000000002</c:v>
                </c:pt>
                <c:pt idx="1086">
                  <c:v>0.44638499999999998</c:v>
                </c:pt>
                <c:pt idx="1087">
                  <c:v>0.45185399999999998</c:v>
                </c:pt>
                <c:pt idx="1088">
                  <c:v>0.456978</c:v>
                </c:pt>
                <c:pt idx="1089">
                  <c:v>0.46170299999999997</c:v>
                </c:pt>
                <c:pt idx="1090">
                  <c:v>0.46578799999999998</c:v>
                </c:pt>
                <c:pt idx="1091">
                  <c:v>0.46903600000000001</c:v>
                </c:pt>
                <c:pt idx="1092">
                  <c:v>0.47147699999999998</c:v>
                </c:pt>
                <c:pt idx="1093">
                  <c:v>0.47328799999999999</c:v>
                </c:pt>
                <c:pt idx="1094">
                  <c:v>0.474634</c:v>
                </c:pt>
                <c:pt idx="1095">
                  <c:v>0.475582</c:v>
                </c:pt>
                <c:pt idx="1096">
                  <c:v>0.47609099999999999</c:v>
                </c:pt>
                <c:pt idx="1097">
                  <c:v>0.47601300000000002</c:v>
                </c:pt>
                <c:pt idx="1098">
                  <c:v>0.47520699999999999</c:v>
                </c:pt>
                <c:pt idx="1099">
                  <c:v>0.47365200000000002</c:v>
                </c:pt>
                <c:pt idx="1100">
                  <c:v>0.47145500000000001</c:v>
                </c:pt>
                <c:pt idx="1101">
                  <c:v>0.46872599999999998</c:v>
                </c:pt>
                <c:pt idx="1102">
                  <c:v>0.46549499999999999</c:v>
                </c:pt>
                <c:pt idx="1103">
                  <c:v>0.46170299999999997</c:v>
                </c:pt>
                <c:pt idx="1104">
                  <c:v>0.45726499999999998</c:v>
                </c:pt>
                <c:pt idx="1105">
                  <c:v>0.45214500000000002</c:v>
                </c:pt>
                <c:pt idx="1106">
                  <c:v>0.446409</c:v>
                </c:pt>
                <c:pt idx="1107">
                  <c:v>0.44019599999999998</c:v>
                </c:pt>
                <c:pt idx="1108">
                  <c:v>0.43363400000000002</c:v>
                </c:pt>
                <c:pt idx="1109">
                  <c:v>0.42681000000000002</c:v>
                </c:pt>
                <c:pt idx="1110">
                  <c:v>0.41977799999999998</c:v>
                </c:pt>
                <c:pt idx="1111">
                  <c:v>0.41254600000000002</c:v>
                </c:pt>
                <c:pt idx="1112">
                  <c:v>0.40510400000000002</c:v>
                </c:pt>
                <c:pt idx="1113">
                  <c:v>0.39746900000000002</c:v>
                </c:pt>
                <c:pt idx="1114">
                  <c:v>0.38973200000000002</c:v>
                </c:pt>
                <c:pt idx="1115">
                  <c:v>0.38201499999999999</c:v>
                </c:pt>
                <c:pt idx="1116">
                  <c:v>0.374444</c:v>
                </c:pt>
                <c:pt idx="1117">
                  <c:v>0.36717</c:v>
                </c:pt>
                <c:pt idx="1118">
                  <c:v>0.36037999999999998</c:v>
                </c:pt>
                <c:pt idx="1119">
                  <c:v>0.35421999999999998</c:v>
                </c:pt>
                <c:pt idx="1120">
                  <c:v>0.34867100000000001</c:v>
                </c:pt>
                <c:pt idx="1121">
                  <c:v>0.34355999999999998</c:v>
                </c:pt>
                <c:pt idx="1122">
                  <c:v>0.33873900000000001</c:v>
                </c:pt>
                <c:pt idx="1123">
                  <c:v>0.33423000000000003</c:v>
                </c:pt>
                <c:pt idx="1124">
                  <c:v>0.33014900000000003</c:v>
                </c:pt>
                <c:pt idx="1125">
                  <c:v>0.32653900000000002</c:v>
                </c:pt>
                <c:pt idx="1126">
                  <c:v>0.32331100000000002</c:v>
                </c:pt>
                <c:pt idx="1127">
                  <c:v>0.32030199999999998</c:v>
                </c:pt>
                <c:pt idx="1128">
                  <c:v>0.31733699999999998</c:v>
                </c:pt>
                <c:pt idx="1129">
                  <c:v>0.31429699999999999</c:v>
                </c:pt>
                <c:pt idx="1130">
                  <c:v>0.31115399999999999</c:v>
                </c:pt>
                <c:pt idx="1131">
                  <c:v>0.30795499999999998</c:v>
                </c:pt>
                <c:pt idx="1132">
                  <c:v>0.304757</c:v>
                </c:pt>
                <c:pt idx="1133">
                  <c:v>0.30154799999999998</c:v>
                </c:pt>
                <c:pt idx="1134">
                  <c:v>0.29826399999999997</c:v>
                </c:pt>
                <c:pt idx="1135">
                  <c:v>0.29491800000000001</c:v>
                </c:pt>
                <c:pt idx="1136">
                  <c:v>0.291634</c:v>
                </c:pt>
                <c:pt idx="1137">
                  <c:v>0.28848800000000002</c:v>
                </c:pt>
                <c:pt idx="1138">
                  <c:v>0.28539399999999998</c:v>
                </c:pt>
                <c:pt idx="1139">
                  <c:v>0.28223599999999999</c:v>
                </c:pt>
                <c:pt idx="1140">
                  <c:v>0.279084</c:v>
                </c:pt>
                <c:pt idx="1141">
                  <c:v>0.27617599999999998</c:v>
                </c:pt>
                <c:pt idx="1142">
                  <c:v>0.27371800000000002</c:v>
                </c:pt>
                <c:pt idx="1143">
                  <c:v>0.27170100000000003</c:v>
                </c:pt>
                <c:pt idx="1144">
                  <c:v>0.26993299999999998</c:v>
                </c:pt>
                <c:pt idx="1145">
                  <c:v>0.26825199999999999</c:v>
                </c:pt>
                <c:pt idx="1146">
                  <c:v>0.266677</c:v>
                </c:pt>
                <c:pt idx="1147">
                  <c:v>0.26533099999999998</c:v>
                </c:pt>
                <c:pt idx="1148">
                  <c:v>0.26424300000000001</c:v>
                </c:pt>
                <c:pt idx="1149">
                  <c:v>0.26332100000000003</c:v>
                </c:pt>
                <c:pt idx="1150">
                  <c:v>0.26247399999999999</c:v>
                </c:pt>
                <c:pt idx="1151">
                  <c:v>0.26167099999999999</c:v>
                </c:pt>
                <c:pt idx="1152">
                  <c:v>0.260907</c:v>
                </c:pt>
                <c:pt idx="1153">
                  <c:v>0.26017800000000002</c:v>
                </c:pt>
                <c:pt idx="1154">
                  <c:v>0.25953100000000001</c:v>
                </c:pt>
                <c:pt idx="1155">
                  <c:v>0.25908500000000001</c:v>
                </c:pt>
                <c:pt idx="1156">
                  <c:v>0.25897100000000001</c:v>
                </c:pt>
                <c:pt idx="1157">
                  <c:v>0.25927800000000001</c:v>
                </c:pt>
                <c:pt idx="1158">
                  <c:v>0.26004100000000002</c:v>
                </c:pt>
                <c:pt idx="1159">
                  <c:v>0.26123000000000002</c:v>
                </c:pt>
                <c:pt idx="1160">
                  <c:v>0.26269700000000001</c:v>
                </c:pt>
                <c:pt idx="1161">
                  <c:v>0.26418900000000001</c:v>
                </c:pt>
                <c:pt idx="1162">
                  <c:v>0.26547100000000001</c:v>
                </c:pt>
                <c:pt idx="1163">
                  <c:v>0.26646599999999998</c:v>
                </c:pt>
                <c:pt idx="1164">
                  <c:v>0.26726800000000001</c:v>
                </c:pt>
                <c:pt idx="1165">
                  <c:v>0.26802700000000002</c:v>
                </c:pt>
                <c:pt idx="1166">
                  <c:v>0.26876699999999998</c:v>
                </c:pt>
                <c:pt idx="1167">
                  <c:v>0.269312</c:v>
                </c:pt>
                <c:pt idx="1168">
                  <c:v>0.26938400000000001</c:v>
                </c:pt>
                <c:pt idx="1169">
                  <c:v>0.26877600000000001</c:v>
                </c:pt>
                <c:pt idx="1170">
                  <c:v>0.26743600000000001</c:v>
                </c:pt>
                <c:pt idx="1171">
                  <c:v>0.26543800000000001</c:v>
                </c:pt>
                <c:pt idx="1172">
                  <c:v>0.26286900000000002</c:v>
                </c:pt>
                <c:pt idx="1173">
                  <c:v>0.25976900000000003</c:v>
                </c:pt>
                <c:pt idx="1174">
                  <c:v>0.25617699999999999</c:v>
                </c:pt>
                <c:pt idx="1175">
                  <c:v>0.25222099999999997</c:v>
                </c:pt>
                <c:pt idx="1176">
                  <c:v>0.24810699999999999</c:v>
                </c:pt>
                <c:pt idx="1177">
                  <c:v>0.244038</c:v>
                </c:pt>
                <c:pt idx="1178">
                  <c:v>0.24018300000000001</c:v>
                </c:pt>
                <c:pt idx="1179">
                  <c:v>0.23671700000000001</c:v>
                </c:pt>
                <c:pt idx="1180">
                  <c:v>0.23380899999999999</c:v>
                </c:pt>
                <c:pt idx="1181">
                  <c:v>0.231518</c:v>
                </c:pt>
                <c:pt idx="1182">
                  <c:v>0.22973399999999999</c:v>
                </c:pt>
                <c:pt idx="1183">
                  <c:v>0.228297</c:v>
                </c:pt>
                <c:pt idx="1184">
                  <c:v>0.22717000000000001</c:v>
                </c:pt>
                <c:pt idx="1185">
                  <c:v>0.22647</c:v>
                </c:pt>
                <c:pt idx="1186">
                  <c:v>0.22631899999999999</c:v>
                </c:pt>
                <c:pt idx="1187">
                  <c:v>0.22675600000000001</c:v>
                </c:pt>
                <c:pt idx="1188">
                  <c:v>0.227767</c:v>
                </c:pt>
                <c:pt idx="1189">
                  <c:v>0.22925799999999999</c:v>
                </c:pt>
                <c:pt idx="1190">
                  <c:v>0.230937</c:v>
                </c:pt>
                <c:pt idx="1191">
                  <c:v>0.23233699999999999</c:v>
                </c:pt>
                <c:pt idx="1192">
                  <c:v>0.23305500000000001</c:v>
                </c:pt>
                <c:pt idx="1193">
                  <c:v>0.23297300000000001</c:v>
                </c:pt>
                <c:pt idx="1194">
                  <c:v>0.23222400000000001</c:v>
                </c:pt>
                <c:pt idx="1195">
                  <c:v>0.23097799999999999</c:v>
                </c:pt>
                <c:pt idx="1196">
                  <c:v>0.22922899999999999</c:v>
                </c:pt>
                <c:pt idx="1197">
                  <c:v>0.226775</c:v>
                </c:pt>
                <c:pt idx="1198">
                  <c:v>0.22339899999999999</c:v>
                </c:pt>
                <c:pt idx="1199">
                  <c:v>0.21904100000000001</c:v>
                </c:pt>
                <c:pt idx="1200">
                  <c:v>0.21379500000000001</c:v>
                </c:pt>
                <c:pt idx="1201">
                  <c:v>0.207813</c:v>
                </c:pt>
                <c:pt idx="1202">
                  <c:v>0.20123199999999999</c:v>
                </c:pt>
                <c:pt idx="1203">
                  <c:v>0.19414100000000001</c:v>
                </c:pt>
                <c:pt idx="1204">
                  <c:v>0.186531</c:v>
                </c:pt>
                <c:pt idx="1205">
                  <c:v>0.17835000000000001</c:v>
                </c:pt>
                <c:pt idx="1206">
                  <c:v>0.169683</c:v>
                </c:pt>
                <c:pt idx="1207">
                  <c:v>0.160862</c:v>
                </c:pt>
                <c:pt idx="1208">
                  <c:v>0.15231900000000001</c:v>
                </c:pt>
                <c:pt idx="1209">
                  <c:v>0.14429</c:v>
                </c:pt>
                <c:pt idx="1210">
                  <c:v>0.136742</c:v>
                </c:pt>
                <c:pt idx="1211">
                  <c:v>0.12957399999999999</c:v>
                </c:pt>
                <c:pt idx="1212">
                  <c:v>0.122777</c:v>
                </c:pt>
                <c:pt idx="1213">
                  <c:v>0.116379</c:v>
                </c:pt>
                <c:pt idx="1214">
                  <c:v>0.110345</c:v>
                </c:pt>
                <c:pt idx="1215">
                  <c:v>0.104642</c:v>
                </c:pt>
                <c:pt idx="1216">
                  <c:v>9.9326999999999999E-2</c:v>
                </c:pt>
                <c:pt idx="1217">
                  <c:v>9.4486000000000001E-2</c:v>
                </c:pt>
                <c:pt idx="1218">
                  <c:v>9.0117000000000003E-2</c:v>
                </c:pt>
                <c:pt idx="1219">
                  <c:v>8.6095000000000005E-2</c:v>
                </c:pt>
                <c:pt idx="1220">
                  <c:v>8.2269999999999996E-2</c:v>
                </c:pt>
                <c:pt idx="1221">
                  <c:v>7.8538999999999998E-2</c:v>
                </c:pt>
                <c:pt idx="1222">
                  <c:v>7.4869000000000005E-2</c:v>
                </c:pt>
                <c:pt idx="1223">
                  <c:v>7.1284E-2</c:v>
                </c:pt>
                <c:pt idx="1224">
                  <c:v>6.7875000000000005E-2</c:v>
                </c:pt>
                <c:pt idx="1225">
                  <c:v>6.4759999999999998E-2</c:v>
                </c:pt>
                <c:pt idx="1226">
                  <c:v>6.1974000000000001E-2</c:v>
                </c:pt>
                <c:pt idx="1227">
                  <c:v>5.9399E-2</c:v>
                </c:pt>
                <c:pt idx="1228">
                  <c:v>5.6863999999999998E-2</c:v>
                </c:pt>
                <c:pt idx="1229">
                  <c:v>5.4307000000000001E-2</c:v>
                </c:pt>
                <c:pt idx="1230">
                  <c:v>5.1829E-2</c:v>
                </c:pt>
                <c:pt idx="1231">
                  <c:v>4.9571999999999998E-2</c:v>
                </c:pt>
                <c:pt idx="1232">
                  <c:v>4.7541E-2</c:v>
                </c:pt>
                <c:pt idx="1233">
                  <c:v>4.5592000000000001E-2</c:v>
                </c:pt>
                <c:pt idx="1234">
                  <c:v>4.3575000000000003E-2</c:v>
                </c:pt>
                <c:pt idx="1235">
                  <c:v>4.147E-2</c:v>
                </c:pt>
                <c:pt idx="1236">
                  <c:v>3.9382E-2</c:v>
                </c:pt>
                <c:pt idx="1237">
                  <c:v>3.7446E-2</c:v>
                </c:pt>
                <c:pt idx="1238">
                  <c:v>3.5740000000000001E-2</c:v>
                </c:pt>
                <c:pt idx="1239">
                  <c:v>3.4244999999999998E-2</c:v>
                </c:pt>
                <c:pt idx="1240">
                  <c:v>3.2861000000000001E-2</c:v>
                </c:pt>
                <c:pt idx="1241">
                  <c:v>3.1468000000000003E-2</c:v>
                </c:pt>
                <c:pt idx="1242">
                  <c:v>2.998E-2</c:v>
                </c:pt>
                <c:pt idx="1243">
                  <c:v>2.8381E-2</c:v>
                </c:pt>
                <c:pt idx="1244">
                  <c:v>2.6731000000000001E-2</c:v>
                </c:pt>
                <c:pt idx="1245">
                  <c:v>2.5144E-2</c:v>
                </c:pt>
                <c:pt idx="1246">
                  <c:v>2.3699000000000001E-2</c:v>
                </c:pt>
                <c:pt idx="1247">
                  <c:v>2.2394000000000001E-2</c:v>
                </c:pt>
                <c:pt idx="1248">
                  <c:v>2.1174999999999999E-2</c:v>
                </c:pt>
                <c:pt idx="1249">
                  <c:v>1.9969000000000001E-2</c:v>
                </c:pt>
                <c:pt idx="1250">
                  <c:v>1.8693999999999999E-2</c:v>
                </c:pt>
                <c:pt idx="1251">
                  <c:v>1.7319999999999999E-2</c:v>
                </c:pt>
                <c:pt idx="1252">
                  <c:v>1.5907999999999999E-2</c:v>
                </c:pt>
                <c:pt idx="1253">
                  <c:v>1.4553999999999999E-2</c:v>
                </c:pt>
                <c:pt idx="1254">
                  <c:v>1.3266E-2</c:v>
                </c:pt>
                <c:pt idx="1255">
                  <c:v>1.1963E-2</c:v>
                </c:pt>
                <c:pt idx="1256">
                  <c:v>1.057E-2</c:v>
                </c:pt>
                <c:pt idx="1257">
                  <c:v>9.0930000000000004E-3</c:v>
                </c:pt>
                <c:pt idx="1258">
                  <c:v>7.6030000000000004E-3</c:v>
                </c:pt>
                <c:pt idx="1259">
                  <c:v>6.1749999999999999E-3</c:v>
                </c:pt>
                <c:pt idx="1260">
                  <c:v>4.8690000000000001E-3</c:v>
                </c:pt>
                <c:pt idx="1261">
                  <c:v>3.7499999999999999E-3</c:v>
                </c:pt>
                <c:pt idx="1262">
                  <c:v>2.885E-3</c:v>
                </c:pt>
                <c:pt idx="1263">
                  <c:v>2.2929999999999999E-3</c:v>
                </c:pt>
                <c:pt idx="1264">
                  <c:v>1.9059999999999999E-3</c:v>
                </c:pt>
                <c:pt idx="1265">
                  <c:v>1.606E-3</c:v>
                </c:pt>
                <c:pt idx="1266">
                  <c:v>1.2960000000000001E-3</c:v>
                </c:pt>
                <c:pt idx="1267">
                  <c:v>9.6199999999999996E-4</c:v>
                </c:pt>
                <c:pt idx="1268">
                  <c:v>6.5799999999999995E-4</c:v>
                </c:pt>
                <c:pt idx="1269">
                  <c:v>4.4000000000000002E-4</c:v>
                </c:pt>
                <c:pt idx="1270">
                  <c:v>2.6899999999999998E-4</c:v>
                </c:pt>
                <c:pt idx="1271">
                  <c:v>0</c:v>
                </c:pt>
                <c:pt idx="1272">
                  <c:v>1.2999999999999999E-4</c:v>
                </c:pt>
                <c:pt idx="1273">
                  <c:v>2.6200000000000003E-4</c:v>
                </c:pt>
                <c:pt idx="1274">
                  <c:v>3.9500000000000001E-4</c:v>
                </c:pt>
                <c:pt idx="1275">
                  <c:v>5.2999999999999998E-4</c:v>
                </c:pt>
                <c:pt idx="1276">
                  <c:v>6.6600000000000003E-4</c:v>
                </c:pt>
                <c:pt idx="1277">
                  <c:v>8.0400000000000003E-4</c:v>
                </c:pt>
                <c:pt idx="1278">
                  <c:v>9.4300000000000004E-4</c:v>
                </c:pt>
                <c:pt idx="1279">
                  <c:v>1.0839999999999999E-3</c:v>
                </c:pt>
                <c:pt idx="1280">
                  <c:v>1.2260000000000001E-3</c:v>
                </c:pt>
                <c:pt idx="1281">
                  <c:v>1.3699999999999999E-3</c:v>
                </c:pt>
                <c:pt idx="1282">
                  <c:v>1.5150000000000001E-3</c:v>
                </c:pt>
                <c:pt idx="1283">
                  <c:v>1.6620000000000001E-3</c:v>
                </c:pt>
                <c:pt idx="1284">
                  <c:v>1.81E-3</c:v>
                </c:pt>
                <c:pt idx="1285">
                  <c:v>1.9599999999999999E-3</c:v>
                </c:pt>
                <c:pt idx="1286">
                  <c:v>2.111E-3</c:v>
                </c:pt>
                <c:pt idx="1287">
                  <c:v>2.264E-3</c:v>
                </c:pt>
                <c:pt idx="1288">
                  <c:v>2.4190000000000001E-3</c:v>
                </c:pt>
                <c:pt idx="1289">
                  <c:v>2.5739999999999999E-3</c:v>
                </c:pt>
                <c:pt idx="1290">
                  <c:v>2.7320000000000001E-3</c:v>
                </c:pt>
                <c:pt idx="1291">
                  <c:v>2.8900000000000002E-3</c:v>
                </c:pt>
                <c:pt idx="1292">
                  <c:v>2.8400000000000001E-3</c:v>
                </c:pt>
                <c:pt idx="1293">
                  <c:v>2.7910000000000001E-3</c:v>
                </c:pt>
                <c:pt idx="1294">
                  <c:v>2.7439999999999999E-3</c:v>
                </c:pt>
                <c:pt idx="1295">
                  <c:v>2.6979999999999999E-3</c:v>
                </c:pt>
                <c:pt idx="1296">
                  <c:v>2.6540000000000001E-3</c:v>
                </c:pt>
                <c:pt idx="1297">
                  <c:v>2.611E-3</c:v>
                </c:pt>
                <c:pt idx="1298">
                  <c:v>2.5690000000000001E-3</c:v>
                </c:pt>
                <c:pt idx="1299">
                  <c:v>2.5300000000000001E-3</c:v>
                </c:pt>
                <c:pt idx="1300">
                  <c:v>2.4910000000000002E-3</c:v>
                </c:pt>
                <c:pt idx="1301">
                  <c:v>2.454E-3</c:v>
                </c:pt>
                <c:pt idx="1302">
                  <c:v>2.4190000000000001E-3</c:v>
                </c:pt>
                <c:pt idx="1303">
                  <c:v>2.385E-3</c:v>
                </c:pt>
                <c:pt idx="1304">
                  <c:v>2.3530000000000001E-3</c:v>
                </c:pt>
                <c:pt idx="1305">
                  <c:v>2.3219999999999998E-3</c:v>
                </c:pt>
                <c:pt idx="1306">
                  <c:v>2.2929999999999999E-3</c:v>
                </c:pt>
                <c:pt idx="1307">
                  <c:v>2.2650000000000001E-3</c:v>
                </c:pt>
                <c:pt idx="1308">
                  <c:v>2.2390000000000001E-3</c:v>
                </c:pt>
                <c:pt idx="1309">
                  <c:v>2.2139999999999998E-3</c:v>
                </c:pt>
                <c:pt idx="1310">
                  <c:v>2.1909999999999998E-3</c:v>
                </c:pt>
                <c:pt idx="1311">
                  <c:v>2.1689999999999999E-3</c:v>
                </c:pt>
                <c:pt idx="1312">
                  <c:v>2.1489999999999999E-3</c:v>
                </c:pt>
                <c:pt idx="1313">
                  <c:v>2.1299999999999999E-3</c:v>
                </c:pt>
                <c:pt idx="1314">
                  <c:v>2.1129999999999999E-3</c:v>
                </c:pt>
                <c:pt idx="1315">
                  <c:v>2.0969999999999999E-3</c:v>
                </c:pt>
                <c:pt idx="1316">
                  <c:v>2.0830000000000002E-3</c:v>
                </c:pt>
                <c:pt idx="1317">
                  <c:v>2.0699999999999998E-3</c:v>
                </c:pt>
                <c:pt idx="1318">
                  <c:v>2.0579999999999999E-3</c:v>
                </c:pt>
                <c:pt idx="1319">
                  <c:v>2.049E-3</c:v>
                </c:pt>
                <c:pt idx="1320">
                  <c:v>2.0400000000000001E-3</c:v>
                </c:pt>
                <c:pt idx="1321">
                  <c:v>2.0339999999999998E-3</c:v>
                </c:pt>
                <c:pt idx="1322">
                  <c:v>2.0279999999999999E-3</c:v>
                </c:pt>
                <c:pt idx="1323">
                  <c:v>2.0249999999999999E-3</c:v>
                </c:pt>
                <c:pt idx="1324">
                  <c:v>2.0219999999999999E-3</c:v>
                </c:pt>
                <c:pt idx="1325">
                  <c:v>2.0219999999999999E-3</c:v>
                </c:pt>
                <c:pt idx="1326">
                  <c:v>2.0219999999999999E-3</c:v>
                </c:pt>
                <c:pt idx="1327">
                  <c:v>2.0249999999999999E-3</c:v>
                </c:pt>
                <c:pt idx="1328">
                  <c:v>2.0279999999999999E-3</c:v>
                </c:pt>
                <c:pt idx="1329">
                  <c:v>2.0339999999999998E-3</c:v>
                </c:pt>
                <c:pt idx="1330">
                  <c:v>2.0400000000000001E-3</c:v>
                </c:pt>
                <c:pt idx="1331">
                  <c:v>2.049E-3</c:v>
                </c:pt>
                <c:pt idx="1332">
                  <c:v>2.0579999999999999E-3</c:v>
                </c:pt>
                <c:pt idx="1333">
                  <c:v>2.0699999999999998E-3</c:v>
                </c:pt>
                <c:pt idx="1334">
                  <c:v>2.0830000000000002E-3</c:v>
                </c:pt>
                <c:pt idx="1335">
                  <c:v>2.0969999999999999E-3</c:v>
                </c:pt>
                <c:pt idx="1336">
                  <c:v>2.1129999999999999E-3</c:v>
                </c:pt>
                <c:pt idx="1337">
                  <c:v>2.1299999999999999E-3</c:v>
                </c:pt>
                <c:pt idx="1338">
                  <c:v>2.1489999999999999E-3</c:v>
                </c:pt>
                <c:pt idx="1339">
                  <c:v>2.1689999999999999E-3</c:v>
                </c:pt>
                <c:pt idx="1340">
                  <c:v>2.1909999999999998E-3</c:v>
                </c:pt>
                <c:pt idx="1341">
                  <c:v>2.2139999999999998E-3</c:v>
                </c:pt>
                <c:pt idx="1342">
                  <c:v>2.2390000000000001E-3</c:v>
                </c:pt>
                <c:pt idx="1343">
                  <c:v>2.2650000000000001E-3</c:v>
                </c:pt>
                <c:pt idx="1344">
                  <c:v>2.2929999999999999E-3</c:v>
                </c:pt>
                <c:pt idx="1345">
                  <c:v>2.3219999999999998E-3</c:v>
                </c:pt>
                <c:pt idx="1346">
                  <c:v>2.3530000000000001E-3</c:v>
                </c:pt>
                <c:pt idx="1347">
                  <c:v>2.385E-3</c:v>
                </c:pt>
                <c:pt idx="1348">
                  <c:v>2.4190000000000001E-3</c:v>
                </c:pt>
                <c:pt idx="1349">
                  <c:v>2.4550000000000002E-3</c:v>
                </c:pt>
                <c:pt idx="1350">
                  <c:v>2.4910000000000002E-3</c:v>
                </c:pt>
                <c:pt idx="1351">
                  <c:v>2.5300000000000001E-3</c:v>
                </c:pt>
                <c:pt idx="1352">
                  <c:v>2.5699999999999998E-3</c:v>
                </c:pt>
                <c:pt idx="1353">
                  <c:v>2.611E-3</c:v>
                </c:pt>
                <c:pt idx="1354">
                  <c:v>2.6540000000000001E-3</c:v>
                </c:pt>
                <c:pt idx="1355">
                  <c:v>2.6979999999999999E-3</c:v>
                </c:pt>
                <c:pt idx="1356">
                  <c:v>2.7439999999999999E-3</c:v>
                </c:pt>
                <c:pt idx="1357">
                  <c:v>2.7910000000000001E-3</c:v>
                </c:pt>
                <c:pt idx="1358">
                  <c:v>2.8400000000000001E-3</c:v>
                </c:pt>
                <c:pt idx="1359">
                  <c:v>2.8900000000000002E-3</c:v>
                </c:pt>
                <c:pt idx="1360">
                  <c:v>2.8400000000000001E-3</c:v>
                </c:pt>
                <c:pt idx="1361">
                  <c:v>2.7910000000000001E-3</c:v>
                </c:pt>
                <c:pt idx="1362">
                  <c:v>2.7439999999999999E-3</c:v>
                </c:pt>
                <c:pt idx="1363">
                  <c:v>2.6979999999999999E-3</c:v>
                </c:pt>
                <c:pt idx="1364">
                  <c:v>2.6540000000000001E-3</c:v>
                </c:pt>
                <c:pt idx="1365">
                  <c:v>2.611E-3</c:v>
                </c:pt>
                <c:pt idx="1366">
                  <c:v>2.5699999999999998E-3</c:v>
                </c:pt>
                <c:pt idx="1367">
                  <c:v>2.5300000000000001E-3</c:v>
                </c:pt>
                <c:pt idx="1368">
                  <c:v>2.4910000000000002E-3</c:v>
                </c:pt>
                <c:pt idx="1369">
                  <c:v>2.454E-3</c:v>
                </c:pt>
                <c:pt idx="1370">
                  <c:v>2.4190000000000001E-3</c:v>
                </c:pt>
                <c:pt idx="1371">
                  <c:v>2.385E-3</c:v>
                </c:pt>
                <c:pt idx="1372">
                  <c:v>2.3530000000000001E-3</c:v>
                </c:pt>
                <c:pt idx="1373">
                  <c:v>2.3219999999999998E-3</c:v>
                </c:pt>
                <c:pt idx="1374">
                  <c:v>2.2929999999999999E-3</c:v>
                </c:pt>
                <c:pt idx="1375">
                  <c:v>2.2650000000000001E-3</c:v>
                </c:pt>
                <c:pt idx="1376">
                  <c:v>2.2390000000000001E-3</c:v>
                </c:pt>
                <c:pt idx="1377">
                  <c:v>2.2139999999999998E-3</c:v>
                </c:pt>
                <c:pt idx="1378">
                  <c:v>2.1909999999999998E-3</c:v>
                </c:pt>
                <c:pt idx="1379">
                  <c:v>2.1689999999999999E-3</c:v>
                </c:pt>
                <c:pt idx="1380">
                  <c:v>2.1489999999999999E-3</c:v>
                </c:pt>
                <c:pt idx="1381">
                  <c:v>2.1299999999999999E-3</c:v>
                </c:pt>
                <c:pt idx="1382">
                  <c:v>2.1129999999999999E-3</c:v>
                </c:pt>
                <c:pt idx="1383">
                  <c:v>2.0969999999999999E-3</c:v>
                </c:pt>
                <c:pt idx="1384">
                  <c:v>2.0830000000000002E-3</c:v>
                </c:pt>
                <c:pt idx="1385">
                  <c:v>2.0699999999999998E-3</c:v>
                </c:pt>
                <c:pt idx="1386">
                  <c:v>2.0579999999999999E-3</c:v>
                </c:pt>
                <c:pt idx="1387">
                  <c:v>2.049E-3</c:v>
                </c:pt>
                <c:pt idx="1388">
                  <c:v>2.0400000000000001E-3</c:v>
                </c:pt>
                <c:pt idx="1389">
                  <c:v>2.0339999999999998E-3</c:v>
                </c:pt>
                <c:pt idx="1390">
                  <c:v>2.0279999999999999E-3</c:v>
                </c:pt>
                <c:pt idx="1391">
                  <c:v>2.0249999999999999E-3</c:v>
                </c:pt>
                <c:pt idx="1392">
                  <c:v>2.0219999999999999E-3</c:v>
                </c:pt>
                <c:pt idx="1393">
                  <c:v>2.0219999999999999E-3</c:v>
                </c:pt>
                <c:pt idx="1394">
                  <c:v>2.0219999999999999E-3</c:v>
                </c:pt>
                <c:pt idx="1395">
                  <c:v>2.0249999999999999E-3</c:v>
                </c:pt>
                <c:pt idx="1396">
                  <c:v>2.0279999999999999E-3</c:v>
                </c:pt>
                <c:pt idx="1397">
                  <c:v>2.0339999999999998E-3</c:v>
                </c:pt>
                <c:pt idx="1398">
                  <c:v>2.0400000000000001E-3</c:v>
                </c:pt>
                <c:pt idx="1399">
                  <c:v>2.049E-3</c:v>
                </c:pt>
                <c:pt idx="1400">
                  <c:v>2.0579999999999999E-3</c:v>
                </c:pt>
                <c:pt idx="1401">
                  <c:v>2.0699999999999998E-3</c:v>
                </c:pt>
                <c:pt idx="1402">
                  <c:v>2.0830000000000002E-3</c:v>
                </c:pt>
                <c:pt idx="1403">
                  <c:v>2.0969999999999999E-3</c:v>
                </c:pt>
                <c:pt idx="1404">
                  <c:v>2.1129999999999999E-3</c:v>
                </c:pt>
                <c:pt idx="1405">
                  <c:v>2.1299999999999999E-3</c:v>
                </c:pt>
                <c:pt idx="1406">
                  <c:v>2.1489999999999999E-3</c:v>
                </c:pt>
                <c:pt idx="1407">
                  <c:v>2.1689999999999999E-3</c:v>
                </c:pt>
                <c:pt idx="1408">
                  <c:v>2.1909999999999998E-3</c:v>
                </c:pt>
                <c:pt idx="1409">
                  <c:v>2.2139999999999998E-3</c:v>
                </c:pt>
                <c:pt idx="1410">
                  <c:v>2.2390000000000001E-3</c:v>
                </c:pt>
                <c:pt idx="1411">
                  <c:v>2.2650000000000001E-3</c:v>
                </c:pt>
                <c:pt idx="1412">
                  <c:v>2.2929999999999999E-3</c:v>
                </c:pt>
                <c:pt idx="1413">
                  <c:v>2.3219999999999998E-3</c:v>
                </c:pt>
                <c:pt idx="1414">
                  <c:v>2.3530000000000001E-3</c:v>
                </c:pt>
                <c:pt idx="1415">
                  <c:v>2.385E-3</c:v>
                </c:pt>
                <c:pt idx="1416">
                  <c:v>2.4190000000000001E-3</c:v>
                </c:pt>
                <c:pt idx="1417">
                  <c:v>2.4550000000000002E-3</c:v>
                </c:pt>
                <c:pt idx="1418">
                  <c:v>2.4910000000000002E-3</c:v>
                </c:pt>
                <c:pt idx="1419">
                  <c:v>2.5300000000000001E-3</c:v>
                </c:pt>
                <c:pt idx="1420">
                  <c:v>2.5699999999999998E-3</c:v>
                </c:pt>
                <c:pt idx="1421">
                  <c:v>2.611E-3</c:v>
                </c:pt>
                <c:pt idx="1422">
                  <c:v>2.6540000000000001E-3</c:v>
                </c:pt>
                <c:pt idx="1423">
                  <c:v>2.6979999999999999E-3</c:v>
                </c:pt>
                <c:pt idx="1424">
                  <c:v>2.7439999999999999E-3</c:v>
                </c:pt>
                <c:pt idx="1425">
                  <c:v>2.7910000000000001E-3</c:v>
                </c:pt>
                <c:pt idx="1426">
                  <c:v>2.8400000000000001E-3</c:v>
                </c:pt>
                <c:pt idx="1427">
                  <c:v>2.8900000000000002E-3</c:v>
                </c:pt>
                <c:pt idx="1428">
                  <c:v>2.8400000000000001E-3</c:v>
                </c:pt>
                <c:pt idx="1429">
                  <c:v>2.7910000000000001E-3</c:v>
                </c:pt>
                <c:pt idx="1430">
                  <c:v>2.7439999999999999E-3</c:v>
                </c:pt>
                <c:pt idx="1431">
                  <c:v>2.6979999999999999E-3</c:v>
                </c:pt>
                <c:pt idx="1432">
                  <c:v>2.6540000000000001E-3</c:v>
                </c:pt>
                <c:pt idx="1433">
                  <c:v>2.611E-3</c:v>
                </c:pt>
                <c:pt idx="1434">
                  <c:v>2.5699999999999998E-3</c:v>
                </c:pt>
                <c:pt idx="1435">
                  <c:v>2.5300000000000001E-3</c:v>
                </c:pt>
                <c:pt idx="1436">
                  <c:v>2.4910000000000002E-3</c:v>
                </c:pt>
                <c:pt idx="1437">
                  <c:v>2.4550000000000002E-3</c:v>
                </c:pt>
                <c:pt idx="1438">
                  <c:v>2.4190000000000001E-3</c:v>
                </c:pt>
                <c:pt idx="1439">
                  <c:v>2.385E-3</c:v>
                </c:pt>
                <c:pt idx="1440">
                  <c:v>2.3530000000000001E-3</c:v>
                </c:pt>
                <c:pt idx="1441">
                  <c:v>2.3219999999999998E-3</c:v>
                </c:pt>
                <c:pt idx="1442">
                  <c:v>2.2929999999999999E-3</c:v>
                </c:pt>
                <c:pt idx="1443">
                  <c:v>2.2650000000000001E-3</c:v>
                </c:pt>
                <c:pt idx="1444">
                  <c:v>2.2390000000000001E-3</c:v>
                </c:pt>
                <c:pt idx="1445">
                  <c:v>2.2139999999999998E-3</c:v>
                </c:pt>
                <c:pt idx="1446">
                  <c:v>2.1909999999999998E-3</c:v>
                </c:pt>
                <c:pt idx="1447">
                  <c:v>2.1689999999999999E-3</c:v>
                </c:pt>
                <c:pt idx="1448">
                  <c:v>2.1489999999999999E-3</c:v>
                </c:pt>
                <c:pt idx="1449">
                  <c:v>2.1299999999999999E-3</c:v>
                </c:pt>
                <c:pt idx="1450">
                  <c:v>2.1129999999999999E-3</c:v>
                </c:pt>
                <c:pt idx="1451">
                  <c:v>2.0969999999999999E-3</c:v>
                </c:pt>
                <c:pt idx="1452">
                  <c:v>2.0830000000000002E-3</c:v>
                </c:pt>
                <c:pt idx="1453">
                  <c:v>2.0699999999999998E-3</c:v>
                </c:pt>
                <c:pt idx="1454">
                  <c:v>2.0579999999999999E-3</c:v>
                </c:pt>
                <c:pt idx="1455">
                  <c:v>2.049E-3</c:v>
                </c:pt>
                <c:pt idx="1456">
                  <c:v>2.0400000000000001E-3</c:v>
                </c:pt>
                <c:pt idx="1457">
                  <c:v>2.0339999999999998E-3</c:v>
                </c:pt>
                <c:pt idx="1458">
                  <c:v>2.0279999999999999E-3</c:v>
                </c:pt>
                <c:pt idx="1459">
                  <c:v>2.0249999999999999E-3</c:v>
                </c:pt>
                <c:pt idx="1460">
                  <c:v>2.0219999999999999E-3</c:v>
                </c:pt>
                <c:pt idx="1461">
                  <c:v>2.0219999999999999E-3</c:v>
                </c:pt>
                <c:pt idx="1462">
                  <c:v>2.0219999999999999E-3</c:v>
                </c:pt>
                <c:pt idx="1463">
                  <c:v>2.0249999999999999E-3</c:v>
                </c:pt>
                <c:pt idx="1464">
                  <c:v>2.0279999999999999E-3</c:v>
                </c:pt>
                <c:pt idx="1465">
                  <c:v>2.0339999999999998E-3</c:v>
                </c:pt>
                <c:pt idx="1466">
                  <c:v>2.0400000000000001E-3</c:v>
                </c:pt>
                <c:pt idx="1467">
                  <c:v>2.049E-3</c:v>
                </c:pt>
                <c:pt idx="1468">
                  <c:v>2.0579999999999999E-3</c:v>
                </c:pt>
                <c:pt idx="1469">
                  <c:v>2.0699999999999998E-3</c:v>
                </c:pt>
                <c:pt idx="1470">
                  <c:v>2.0830000000000002E-3</c:v>
                </c:pt>
                <c:pt idx="1471">
                  <c:v>2.0969999999999999E-3</c:v>
                </c:pt>
                <c:pt idx="1472">
                  <c:v>2.1129999999999999E-3</c:v>
                </c:pt>
                <c:pt idx="1473">
                  <c:v>2.1299999999999999E-3</c:v>
                </c:pt>
                <c:pt idx="1474">
                  <c:v>2.1489999999999999E-3</c:v>
                </c:pt>
                <c:pt idx="1475">
                  <c:v>2.1689999999999999E-3</c:v>
                </c:pt>
                <c:pt idx="1476">
                  <c:v>2.1909999999999998E-3</c:v>
                </c:pt>
                <c:pt idx="1477">
                  <c:v>2.2139999999999998E-3</c:v>
                </c:pt>
                <c:pt idx="1478">
                  <c:v>2.2390000000000001E-3</c:v>
                </c:pt>
                <c:pt idx="1479">
                  <c:v>2.2650000000000001E-3</c:v>
                </c:pt>
                <c:pt idx="1480">
                  <c:v>2.2929999999999999E-3</c:v>
                </c:pt>
                <c:pt idx="1481">
                  <c:v>2.3219999999999998E-3</c:v>
                </c:pt>
                <c:pt idx="1482">
                  <c:v>2.3530000000000001E-3</c:v>
                </c:pt>
                <c:pt idx="1483">
                  <c:v>2.385E-3</c:v>
                </c:pt>
                <c:pt idx="1484">
                  <c:v>2.4190000000000001E-3</c:v>
                </c:pt>
                <c:pt idx="1485">
                  <c:v>2.4550000000000002E-3</c:v>
                </c:pt>
                <c:pt idx="1486">
                  <c:v>2.4910000000000002E-3</c:v>
                </c:pt>
                <c:pt idx="1487">
                  <c:v>2.5300000000000001E-3</c:v>
                </c:pt>
                <c:pt idx="1488">
                  <c:v>2.5699999999999998E-3</c:v>
                </c:pt>
                <c:pt idx="1489">
                  <c:v>2.611E-3</c:v>
                </c:pt>
                <c:pt idx="1490">
                  <c:v>2.6540000000000001E-3</c:v>
                </c:pt>
                <c:pt idx="1491">
                  <c:v>2.6979999999999999E-3</c:v>
                </c:pt>
                <c:pt idx="1492">
                  <c:v>2.7439999999999999E-3</c:v>
                </c:pt>
                <c:pt idx="1493">
                  <c:v>2.7910000000000001E-3</c:v>
                </c:pt>
                <c:pt idx="1494">
                  <c:v>2.8400000000000001E-3</c:v>
                </c:pt>
                <c:pt idx="1495">
                  <c:v>2.8900000000000002E-3</c:v>
                </c:pt>
                <c:pt idx="1496">
                  <c:v>2.8400000000000001E-3</c:v>
                </c:pt>
                <c:pt idx="1497">
                  <c:v>2.7910000000000001E-3</c:v>
                </c:pt>
                <c:pt idx="1498">
                  <c:v>2.7439999999999999E-3</c:v>
                </c:pt>
                <c:pt idx="1499">
                  <c:v>2.6979999999999999E-3</c:v>
                </c:pt>
                <c:pt idx="1500">
                  <c:v>2.6540000000000001E-3</c:v>
                </c:pt>
                <c:pt idx="1501">
                  <c:v>2.611E-3</c:v>
                </c:pt>
                <c:pt idx="1502">
                  <c:v>2.5699999999999998E-3</c:v>
                </c:pt>
                <c:pt idx="1503">
                  <c:v>2.5300000000000001E-3</c:v>
                </c:pt>
                <c:pt idx="1504">
                  <c:v>2.4910000000000002E-3</c:v>
                </c:pt>
                <c:pt idx="1505">
                  <c:v>2.4550000000000002E-3</c:v>
                </c:pt>
                <c:pt idx="1506">
                  <c:v>2.4190000000000001E-3</c:v>
                </c:pt>
                <c:pt idx="1507">
                  <c:v>2.385E-3</c:v>
                </c:pt>
                <c:pt idx="1508">
                  <c:v>2.3530000000000001E-3</c:v>
                </c:pt>
                <c:pt idx="1509">
                  <c:v>2.3219999999999998E-3</c:v>
                </c:pt>
                <c:pt idx="1510">
                  <c:v>2.2929999999999999E-3</c:v>
                </c:pt>
                <c:pt idx="1511">
                  <c:v>2.2650000000000001E-3</c:v>
                </c:pt>
                <c:pt idx="1512">
                  <c:v>2.2390000000000001E-3</c:v>
                </c:pt>
                <c:pt idx="1513">
                  <c:v>2.2139999999999998E-3</c:v>
                </c:pt>
                <c:pt idx="1514">
                  <c:v>2.1909999999999998E-3</c:v>
                </c:pt>
                <c:pt idx="1515">
                  <c:v>2.1689999999999999E-3</c:v>
                </c:pt>
                <c:pt idx="1516">
                  <c:v>2.1489999999999999E-3</c:v>
                </c:pt>
                <c:pt idx="1517">
                  <c:v>2.1299999999999999E-3</c:v>
                </c:pt>
                <c:pt idx="1518">
                  <c:v>2.1129999999999999E-3</c:v>
                </c:pt>
                <c:pt idx="1519">
                  <c:v>2.0969999999999999E-3</c:v>
                </c:pt>
                <c:pt idx="1520">
                  <c:v>2.0830000000000002E-3</c:v>
                </c:pt>
                <c:pt idx="1521">
                  <c:v>2.0699999999999998E-3</c:v>
                </c:pt>
                <c:pt idx="1522">
                  <c:v>2.0579999999999999E-3</c:v>
                </c:pt>
                <c:pt idx="1523">
                  <c:v>2.049E-3</c:v>
                </c:pt>
                <c:pt idx="1524">
                  <c:v>2.0400000000000001E-3</c:v>
                </c:pt>
                <c:pt idx="1525">
                  <c:v>2.0339999999999998E-3</c:v>
                </c:pt>
                <c:pt idx="1526">
                  <c:v>2.0279999999999999E-3</c:v>
                </c:pt>
                <c:pt idx="1527">
                  <c:v>2.0249999999999999E-3</c:v>
                </c:pt>
                <c:pt idx="1528">
                  <c:v>2.0219999999999999E-3</c:v>
                </c:pt>
                <c:pt idx="1529">
                  <c:v>2.0219999999999999E-3</c:v>
                </c:pt>
                <c:pt idx="1530">
                  <c:v>2.0219999999999999E-3</c:v>
                </c:pt>
                <c:pt idx="1531">
                  <c:v>2.0249999999999999E-3</c:v>
                </c:pt>
                <c:pt idx="1532">
                  <c:v>2.0279999999999999E-3</c:v>
                </c:pt>
                <c:pt idx="1533">
                  <c:v>2.0339999999999998E-3</c:v>
                </c:pt>
                <c:pt idx="1534">
                  <c:v>2.0400000000000001E-3</c:v>
                </c:pt>
                <c:pt idx="1535">
                  <c:v>2.049E-3</c:v>
                </c:pt>
                <c:pt idx="1536">
                  <c:v>2.0579999999999999E-3</c:v>
                </c:pt>
                <c:pt idx="1537">
                  <c:v>2.0699999999999998E-3</c:v>
                </c:pt>
                <c:pt idx="1538">
                  <c:v>2.0830000000000002E-3</c:v>
                </c:pt>
                <c:pt idx="1539">
                  <c:v>2.0969999999999999E-3</c:v>
                </c:pt>
                <c:pt idx="1540">
                  <c:v>2.1129999999999999E-3</c:v>
                </c:pt>
                <c:pt idx="1541">
                  <c:v>2.1299999999999999E-3</c:v>
                </c:pt>
                <c:pt idx="1542">
                  <c:v>2.1489999999999999E-3</c:v>
                </c:pt>
                <c:pt idx="1543">
                  <c:v>2.1689999999999999E-3</c:v>
                </c:pt>
                <c:pt idx="1544">
                  <c:v>2.1909999999999998E-3</c:v>
                </c:pt>
                <c:pt idx="1545">
                  <c:v>2.2139999999999998E-3</c:v>
                </c:pt>
                <c:pt idx="1546">
                  <c:v>2.2390000000000001E-3</c:v>
                </c:pt>
                <c:pt idx="1547">
                  <c:v>2.2650000000000001E-3</c:v>
                </c:pt>
                <c:pt idx="1548">
                  <c:v>2.2929999999999999E-3</c:v>
                </c:pt>
                <c:pt idx="1549">
                  <c:v>2.3219999999999998E-3</c:v>
                </c:pt>
                <c:pt idx="1550">
                  <c:v>2.3530000000000001E-3</c:v>
                </c:pt>
                <c:pt idx="1551">
                  <c:v>2.385E-3</c:v>
                </c:pt>
                <c:pt idx="1552">
                  <c:v>2.4190000000000001E-3</c:v>
                </c:pt>
                <c:pt idx="1553">
                  <c:v>2.454E-3</c:v>
                </c:pt>
                <c:pt idx="1554">
                  <c:v>2.4910000000000002E-3</c:v>
                </c:pt>
                <c:pt idx="1555">
                  <c:v>2.5300000000000001E-3</c:v>
                </c:pt>
                <c:pt idx="1556">
                  <c:v>2.5699999999999998E-3</c:v>
                </c:pt>
                <c:pt idx="1557">
                  <c:v>2.611E-3</c:v>
                </c:pt>
                <c:pt idx="1558">
                  <c:v>2.6540000000000001E-3</c:v>
                </c:pt>
                <c:pt idx="1559">
                  <c:v>2.6979999999999999E-3</c:v>
                </c:pt>
                <c:pt idx="1560">
                  <c:v>2.7439999999999999E-3</c:v>
                </c:pt>
                <c:pt idx="1561">
                  <c:v>2.7910000000000001E-3</c:v>
                </c:pt>
                <c:pt idx="1562">
                  <c:v>2.8400000000000001E-3</c:v>
                </c:pt>
                <c:pt idx="1563">
                  <c:v>2.8900000000000002E-3</c:v>
                </c:pt>
                <c:pt idx="1564">
                  <c:v>2.8400000000000001E-3</c:v>
                </c:pt>
                <c:pt idx="1565">
                  <c:v>2.7910000000000001E-3</c:v>
                </c:pt>
                <c:pt idx="1566">
                  <c:v>2.7439999999999999E-3</c:v>
                </c:pt>
                <c:pt idx="1567">
                  <c:v>2.6979999999999999E-3</c:v>
                </c:pt>
                <c:pt idx="1568">
                  <c:v>2.6540000000000001E-3</c:v>
                </c:pt>
                <c:pt idx="1569">
                  <c:v>2.611E-3</c:v>
                </c:pt>
                <c:pt idx="1570">
                  <c:v>2.5699999999999998E-3</c:v>
                </c:pt>
                <c:pt idx="1571">
                  <c:v>2.5300000000000001E-3</c:v>
                </c:pt>
                <c:pt idx="1572">
                  <c:v>2.4910000000000002E-3</c:v>
                </c:pt>
                <c:pt idx="1573">
                  <c:v>2.4550000000000002E-3</c:v>
                </c:pt>
                <c:pt idx="1574">
                  <c:v>2.4190000000000001E-3</c:v>
                </c:pt>
                <c:pt idx="1575">
                  <c:v>2.385E-3</c:v>
                </c:pt>
                <c:pt idx="1576">
                  <c:v>2.3530000000000001E-3</c:v>
                </c:pt>
                <c:pt idx="1577">
                  <c:v>2.3219999999999998E-3</c:v>
                </c:pt>
                <c:pt idx="1578">
                  <c:v>2.2929999999999999E-3</c:v>
                </c:pt>
                <c:pt idx="1579">
                  <c:v>2.2650000000000001E-3</c:v>
                </c:pt>
                <c:pt idx="1580">
                  <c:v>2.2390000000000001E-3</c:v>
                </c:pt>
                <c:pt idx="1581">
                  <c:v>2.2139999999999998E-3</c:v>
                </c:pt>
                <c:pt idx="1582">
                  <c:v>2.1909999999999998E-3</c:v>
                </c:pt>
                <c:pt idx="1583">
                  <c:v>2.1689999999999999E-3</c:v>
                </c:pt>
                <c:pt idx="1584">
                  <c:v>2.1489999999999999E-3</c:v>
                </c:pt>
                <c:pt idx="1585">
                  <c:v>2.1299999999999999E-3</c:v>
                </c:pt>
                <c:pt idx="1586">
                  <c:v>2.1129999999999999E-3</c:v>
                </c:pt>
                <c:pt idx="1587">
                  <c:v>2.0969999999999999E-3</c:v>
                </c:pt>
                <c:pt idx="1588">
                  <c:v>2.0830000000000002E-3</c:v>
                </c:pt>
                <c:pt idx="1589">
                  <c:v>2.0699999999999998E-3</c:v>
                </c:pt>
                <c:pt idx="1590">
                  <c:v>2.0579999999999999E-3</c:v>
                </c:pt>
                <c:pt idx="1591">
                  <c:v>2.049E-3</c:v>
                </c:pt>
                <c:pt idx="1592">
                  <c:v>2.0400000000000001E-3</c:v>
                </c:pt>
                <c:pt idx="1593">
                  <c:v>2.0339999999999998E-3</c:v>
                </c:pt>
                <c:pt idx="1594">
                  <c:v>2.0279999999999999E-3</c:v>
                </c:pt>
                <c:pt idx="1595">
                  <c:v>2.0249999999999999E-3</c:v>
                </c:pt>
                <c:pt idx="1596">
                  <c:v>2.0219999999999999E-3</c:v>
                </c:pt>
                <c:pt idx="1597">
                  <c:v>2.0219999999999999E-3</c:v>
                </c:pt>
                <c:pt idx="1598">
                  <c:v>2.0219999999999999E-3</c:v>
                </c:pt>
                <c:pt idx="1599">
                  <c:v>2.0249999999999999E-3</c:v>
                </c:pt>
                <c:pt idx="1600">
                  <c:v>2.0279999999999999E-3</c:v>
                </c:pt>
                <c:pt idx="1601">
                  <c:v>2.0339999999999998E-3</c:v>
                </c:pt>
                <c:pt idx="1602">
                  <c:v>2.0400000000000001E-3</c:v>
                </c:pt>
                <c:pt idx="1603">
                  <c:v>2.049E-3</c:v>
                </c:pt>
                <c:pt idx="1604">
                  <c:v>2.0579999999999999E-3</c:v>
                </c:pt>
                <c:pt idx="1605">
                  <c:v>2.0699999999999998E-3</c:v>
                </c:pt>
                <c:pt idx="1606">
                  <c:v>2.0830000000000002E-3</c:v>
                </c:pt>
                <c:pt idx="1607">
                  <c:v>2.0969999999999999E-3</c:v>
                </c:pt>
                <c:pt idx="1608">
                  <c:v>2.1129999999999999E-3</c:v>
                </c:pt>
                <c:pt idx="1609">
                  <c:v>2.1299999999999999E-3</c:v>
                </c:pt>
                <c:pt idx="1610">
                  <c:v>2.1489999999999999E-3</c:v>
                </c:pt>
                <c:pt idx="1611">
                  <c:v>2.1689999999999999E-3</c:v>
                </c:pt>
                <c:pt idx="1612">
                  <c:v>2.1909999999999998E-3</c:v>
                </c:pt>
                <c:pt idx="1613">
                  <c:v>2.2139999999999998E-3</c:v>
                </c:pt>
                <c:pt idx="1614">
                  <c:v>2.2390000000000001E-3</c:v>
                </c:pt>
                <c:pt idx="1615">
                  <c:v>2.2650000000000001E-3</c:v>
                </c:pt>
                <c:pt idx="1616">
                  <c:v>2.2929999999999999E-3</c:v>
                </c:pt>
                <c:pt idx="1617">
                  <c:v>2.3219999999999998E-3</c:v>
                </c:pt>
                <c:pt idx="1618">
                  <c:v>2.3530000000000001E-3</c:v>
                </c:pt>
                <c:pt idx="1619">
                  <c:v>2.385E-3</c:v>
                </c:pt>
                <c:pt idx="1620">
                  <c:v>2.4190000000000001E-3</c:v>
                </c:pt>
                <c:pt idx="1621">
                  <c:v>2.4550000000000002E-3</c:v>
                </c:pt>
                <c:pt idx="1622">
                  <c:v>2.4910000000000002E-3</c:v>
                </c:pt>
                <c:pt idx="1623">
                  <c:v>2.5300000000000001E-3</c:v>
                </c:pt>
                <c:pt idx="1624">
                  <c:v>2.5699999999999998E-3</c:v>
                </c:pt>
                <c:pt idx="1625">
                  <c:v>2.611E-3</c:v>
                </c:pt>
                <c:pt idx="1626">
                  <c:v>2.6540000000000001E-3</c:v>
                </c:pt>
                <c:pt idx="1627">
                  <c:v>2.6979999999999999E-3</c:v>
                </c:pt>
                <c:pt idx="1628">
                  <c:v>2.7439999999999999E-3</c:v>
                </c:pt>
                <c:pt idx="1629">
                  <c:v>2.7910000000000001E-3</c:v>
                </c:pt>
                <c:pt idx="1630">
                  <c:v>2.8400000000000001E-3</c:v>
                </c:pt>
                <c:pt idx="1631">
                  <c:v>2.8900000000000002E-3</c:v>
                </c:pt>
                <c:pt idx="1632">
                  <c:v>2.8400000000000001E-3</c:v>
                </c:pt>
                <c:pt idx="1633">
                  <c:v>2.7910000000000001E-3</c:v>
                </c:pt>
                <c:pt idx="1634">
                  <c:v>2.7439999999999999E-3</c:v>
                </c:pt>
                <c:pt idx="1635">
                  <c:v>2.6979999999999999E-3</c:v>
                </c:pt>
                <c:pt idx="1636">
                  <c:v>2.6540000000000001E-3</c:v>
                </c:pt>
                <c:pt idx="1637">
                  <c:v>2.611E-3</c:v>
                </c:pt>
                <c:pt idx="1638">
                  <c:v>2.5699999999999998E-3</c:v>
                </c:pt>
                <c:pt idx="1639">
                  <c:v>2.5300000000000001E-3</c:v>
                </c:pt>
                <c:pt idx="1640">
                  <c:v>2.4910000000000002E-3</c:v>
                </c:pt>
                <c:pt idx="1641">
                  <c:v>2.454E-3</c:v>
                </c:pt>
                <c:pt idx="1642">
                  <c:v>2.4190000000000001E-3</c:v>
                </c:pt>
                <c:pt idx="1643">
                  <c:v>2.385E-3</c:v>
                </c:pt>
                <c:pt idx="1644">
                  <c:v>2.3530000000000001E-3</c:v>
                </c:pt>
                <c:pt idx="1645">
                  <c:v>2.3219999999999998E-3</c:v>
                </c:pt>
                <c:pt idx="1646">
                  <c:v>2.2929999999999999E-3</c:v>
                </c:pt>
                <c:pt idx="1647">
                  <c:v>2.2650000000000001E-3</c:v>
                </c:pt>
                <c:pt idx="1648">
                  <c:v>2.2390000000000001E-3</c:v>
                </c:pt>
                <c:pt idx="1649">
                  <c:v>2.2139999999999998E-3</c:v>
                </c:pt>
                <c:pt idx="1650">
                  <c:v>2.1909999999999998E-3</c:v>
                </c:pt>
                <c:pt idx="1651">
                  <c:v>2.1689999999999999E-3</c:v>
                </c:pt>
                <c:pt idx="1652">
                  <c:v>2.1489999999999999E-3</c:v>
                </c:pt>
                <c:pt idx="1653">
                  <c:v>2.1299999999999999E-3</c:v>
                </c:pt>
                <c:pt idx="1654">
                  <c:v>2.1129999999999999E-3</c:v>
                </c:pt>
                <c:pt idx="1655">
                  <c:v>2.0969999999999999E-3</c:v>
                </c:pt>
                <c:pt idx="1656">
                  <c:v>2.0830000000000002E-3</c:v>
                </c:pt>
                <c:pt idx="1657">
                  <c:v>2.0699999999999998E-3</c:v>
                </c:pt>
                <c:pt idx="1658">
                  <c:v>2.0590000000000001E-3</c:v>
                </c:pt>
                <c:pt idx="1659">
                  <c:v>2.049E-3</c:v>
                </c:pt>
                <c:pt idx="1660">
                  <c:v>2.0400000000000001E-3</c:v>
                </c:pt>
                <c:pt idx="1661">
                  <c:v>2.0339999999999998E-3</c:v>
                </c:pt>
                <c:pt idx="1662">
                  <c:v>2.0279999999999999E-3</c:v>
                </c:pt>
                <c:pt idx="1663">
                  <c:v>2.0249999999999999E-3</c:v>
                </c:pt>
                <c:pt idx="1664">
                  <c:v>2.0219999999999999E-3</c:v>
                </c:pt>
                <c:pt idx="1665">
                  <c:v>2.0219999999999999E-3</c:v>
                </c:pt>
                <c:pt idx="1666">
                  <c:v>2.0219999999999999E-3</c:v>
                </c:pt>
                <c:pt idx="1667">
                  <c:v>2.0249999999999999E-3</c:v>
                </c:pt>
                <c:pt idx="1668">
                  <c:v>2.0279999999999999E-3</c:v>
                </c:pt>
                <c:pt idx="1669">
                  <c:v>2.0339999999999998E-3</c:v>
                </c:pt>
                <c:pt idx="1670">
                  <c:v>2.0400000000000001E-3</c:v>
                </c:pt>
                <c:pt idx="1671">
                  <c:v>2.049E-3</c:v>
                </c:pt>
                <c:pt idx="1672">
                  <c:v>2.0590000000000001E-3</c:v>
                </c:pt>
                <c:pt idx="1673">
                  <c:v>2.0699999999999998E-3</c:v>
                </c:pt>
                <c:pt idx="1674">
                  <c:v>2.0830000000000002E-3</c:v>
                </c:pt>
                <c:pt idx="1675">
                  <c:v>2.0969999999999999E-3</c:v>
                </c:pt>
                <c:pt idx="1676">
                  <c:v>2.1129999999999999E-3</c:v>
                </c:pt>
                <c:pt idx="1677">
                  <c:v>2.1299999999999999E-3</c:v>
                </c:pt>
                <c:pt idx="1678">
                  <c:v>2.1489999999999999E-3</c:v>
                </c:pt>
                <c:pt idx="1679">
                  <c:v>2.1689999999999999E-3</c:v>
                </c:pt>
                <c:pt idx="1680">
                  <c:v>2.1909999999999998E-3</c:v>
                </c:pt>
                <c:pt idx="1681">
                  <c:v>2.2139999999999998E-3</c:v>
                </c:pt>
                <c:pt idx="1682">
                  <c:v>2.2390000000000001E-3</c:v>
                </c:pt>
                <c:pt idx="1683">
                  <c:v>2.2650000000000001E-3</c:v>
                </c:pt>
                <c:pt idx="1684">
                  <c:v>2.2929999999999999E-3</c:v>
                </c:pt>
                <c:pt idx="1685">
                  <c:v>2.3219999999999998E-3</c:v>
                </c:pt>
                <c:pt idx="1686">
                  <c:v>2.3530000000000001E-3</c:v>
                </c:pt>
                <c:pt idx="1687">
                  <c:v>2.385E-3</c:v>
                </c:pt>
                <c:pt idx="1688">
                  <c:v>2.4190000000000001E-3</c:v>
                </c:pt>
                <c:pt idx="1689">
                  <c:v>2.4550000000000002E-3</c:v>
                </c:pt>
                <c:pt idx="1690">
                  <c:v>2.4910000000000002E-3</c:v>
                </c:pt>
                <c:pt idx="1691">
                  <c:v>2.5300000000000001E-3</c:v>
                </c:pt>
                <c:pt idx="1692">
                  <c:v>2.5699999999999998E-3</c:v>
                </c:pt>
                <c:pt idx="1693">
                  <c:v>2.611E-3</c:v>
                </c:pt>
                <c:pt idx="1694">
                  <c:v>2.6540000000000001E-3</c:v>
                </c:pt>
                <c:pt idx="1695">
                  <c:v>2.6979999999999999E-3</c:v>
                </c:pt>
                <c:pt idx="1696">
                  <c:v>2.7439999999999999E-3</c:v>
                </c:pt>
                <c:pt idx="1697">
                  <c:v>2.7910000000000001E-3</c:v>
                </c:pt>
                <c:pt idx="1698">
                  <c:v>2.8400000000000001E-3</c:v>
                </c:pt>
                <c:pt idx="1699">
                  <c:v>2.8900000000000002E-3</c:v>
                </c:pt>
                <c:pt idx="1700">
                  <c:v>2.8400000000000001E-3</c:v>
                </c:pt>
                <c:pt idx="1701">
                  <c:v>2.7910000000000001E-3</c:v>
                </c:pt>
                <c:pt idx="1702">
                  <c:v>2.7439999999999999E-3</c:v>
                </c:pt>
                <c:pt idx="1703">
                  <c:v>2.6979999999999999E-3</c:v>
                </c:pt>
                <c:pt idx="1704">
                  <c:v>2.6540000000000001E-3</c:v>
                </c:pt>
                <c:pt idx="1705">
                  <c:v>2.611E-3</c:v>
                </c:pt>
                <c:pt idx="1706">
                  <c:v>2.5699999999999998E-3</c:v>
                </c:pt>
                <c:pt idx="1707">
                  <c:v>2.5300000000000001E-3</c:v>
                </c:pt>
                <c:pt idx="1708">
                  <c:v>2.4910000000000002E-3</c:v>
                </c:pt>
                <c:pt idx="1709">
                  <c:v>2.4550000000000002E-3</c:v>
                </c:pt>
                <c:pt idx="1710">
                  <c:v>2.4190000000000001E-3</c:v>
                </c:pt>
                <c:pt idx="1711">
                  <c:v>2.385E-3</c:v>
                </c:pt>
                <c:pt idx="1712">
                  <c:v>2.3530000000000001E-3</c:v>
                </c:pt>
                <c:pt idx="1713">
                  <c:v>2.3219999999999998E-3</c:v>
                </c:pt>
                <c:pt idx="1714">
                  <c:v>2.2929999999999999E-3</c:v>
                </c:pt>
                <c:pt idx="1715">
                  <c:v>2.2650000000000001E-3</c:v>
                </c:pt>
                <c:pt idx="1716">
                  <c:v>2.2390000000000001E-3</c:v>
                </c:pt>
                <c:pt idx="1717">
                  <c:v>2.2139999999999998E-3</c:v>
                </c:pt>
                <c:pt idx="1718">
                  <c:v>2.1909999999999998E-3</c:v>
                </c:pt>
                <c:pt idx="1719">
                  <c:v>2.1689999999999999E-3</c:v>
                </c:pt>
                <c:pt idx="1720">
                  <c:v>2.1489999999999999E-3</c:v>
                </c:pt>
                <c:pt idx="1721">
                  <c:v>2.1299999999999999E-3</c:v>
                </c:pt>
                <c:pt idx="1722">
                  <c:v>2.1129999999999999E-3</c:v>
                </c:pt>
                <c:pt idx="1723">
                  <c:v>2.0969999999999999E-3</c:v>
                </c:pt>
                <c:pt idx="1724">
                  <c:v>2.0830000000000002E-3</c:v>
                </c:pt>
                <c:pt idx="1725">
                  <c:v>2.0699999999999998E-3</c:v>
                </c:pt>
                <c:pt idx="1726">
                  <c:v>2.0579999999999999E-3</c:v>
                </c:pt>
                <c:pt idx="1727">
                  <c:v>2.049E-3</c:v>
                </c:pt>
                <c:pt idx="1728">
                  <c:v>2.0400000000000001E-3</c:v>
                </c:pt>
                <c:pt idx="1729">
                  <c:v>2.0339999999999998E-3</c:v>
                </c:pt>
                <c:pt idx="1730">
                  <c:v>2.0279999999999999E-3</c:v>
                </c:pt>
                <c:pt idx="1731">
                  <c:v>2.0249999999999999E-3</c:v>
                </c:pt>
                <c:pt idx="1732">
                  <c:v>2.0219999999999999E-3</c:v>
                </c:pt>
                <c:pt idx="1733">
                  <c:v>2.0219999999999999E-3</c:v>
                </c:pt>
                <c:pt idx="1734">
                  <c:v>2.0219999999999999E-3</c:v>
                </c:pt>
                <c:pt idx="1735">
                  <c:v>2.0249999999999999E-3</c:v>
                </c:pt>
                <c:pt idx="1736">
                  <c:v>2.0279999999999999E-3</c:v>
                </c:pt>
                <c:pt idx="1737">
                  <c:v>2.0339999999999998E-3</c:v>
                </c:pt>
                <c:pt idx="1738">
                  <c:v>2.0400000000000001E-3</c:v>
                </c:pt>
                <c:pt idx="1739">
                  <c:v>2.049E-3</c:v>
                </c:pt>
                <c:pt idx="1740">
                  <c:v>2.0579999999999999E-3</c:v>
                </c:pt>
                <c:pt idx="1741">
                  <c:v>2.0699999999999998E-3</c:v>
                </c:pt>
                <c:pt idx="1742">
                  <c:v>2.0830000000000002E-3</c:v>
                </c:pt>
                <c:pt idx="1743">
                  <c:v>2.0969999999999999E-3</c:v>
                </c:pt>
                <c:pt idx="1744">
                  <c:v>2.1129999999999999E-3</c:v>
                </c:pt>
                <c:pt idx="1745">
                  <c:v>2.1299999999999999E-3</c:v>
                </c:pt>
                <c:pt idx="1746">
                  <c:v>2.1489999999999999E-3</c:v>
                </c:pt>
                <c:pt idx="1747">
                  <c:v>2.1689999999999999E-3</c:v>
                </c:pt>
                <c:pt idx="1748">
                  <c:v>2.1909999999999998E-3</c:v>
                </c:pt>
                <c:pt idx="1749">
                  <c:v>2.2139999999999998E-3</c:v>
                </c:pt>
                <c:pt idx="1750">
                  <c:v>2.2390000000000001E-3</c:v>
                </c:pt>
                <c:pt idx="1751">
                  <c:v>2.2650000000000001E-3</c:v>
                </c:pt>
                <c:pt idx="1752">
                  <c:v>2.2929999999999999E-3</c:v>
                </c:pt>
                <c:pt idx="1753">
                  <c:v>2.3219999999999998E-3</c:v>
                </c:pt>
                <c:pt idx="1754">
                  <c:v>2.3530000000000001E-3</c:v>
                </c:pt>
                <c:pt idx="1755">
                  <c:v>2.385E-3</c:v>
                </c:pt>
                <c:pt idx="1756">
                  <c:v>2.4190000000000001E-3</c:v>
                </c:pt>
                <c:pt idx="1757">
                  <c:v>2.454E-3</c:v>
                </c:pt>
                <c:pt idx="1758">
                  <c:v>2.4910000000000002E-3</c:v>
                </c:pt>
                <c:pt idx="1759">
                  <c:v>2.5300000000000001E-3</c:v>
                </c:pt>
                <c:pt idx="1760">
                  <c:v>2.5699999999999998E-3</c:v>
                </c:pt>
                <c:pt idx="1761">
                  <c:v>2.611E-3</c:v>
                </c:pt>
                <c:pt idx="1762">
                  <c:v>2.6540000000000001E-3</c:v>
                </c:pt>
                <c:pt idx="1763">
                  <c:v>2.6979999999999999E-3</c:v>
                </c:pt>
                <c:pt idx="1764">
                  <c:v>2.7439999999999999E-3</c:v>
                </c:pt>
                <c:pt idx="1765">
                  <c:v>2.7910000000000001E-3</c:v>
                </c:pt>
                <c:pt idx="1766">
                  <c:v>2.8400000000000001E-3</c:v>
                </c:pt>
                <c:pt idx="1767">
                  <c:v>2.8900000000000002E-3</c:v>
                </c:pt>
                <c:pt idx="1768">
                  <c:v>2.8440000000000002E-3</c:v>
                </c:pt>
                <c:pt idx="1769">
                  <c:v>2.7989999999999998E-3</c:v>
                </c:pt>
                <c:pt idx="1770">
                  <c:v>2.7550000000000001E-3</c:v>
                </c:pt>
                <c:pt idx="1771">
                  <c:v>2.7130000000000001E-3</c:v>
                </c:pt>
                <c:pt idx="1772">
                  <c:v>2.6719999999999999E-3</c:v>
                </c:pt>
                <c:pt idx="1773">
                  <c:v>2.6329999999999999E-3</c:v>
                </c:pt>
                <c:pt idx="1774">
                  <c:v>2.5959999999999998E-3</c:v>
                </c:pt>
                <c:pt idx="1775">
                  <c:v>2.5600000000000002E-3</c:v>
                </c:pt>
                <c:pt idx="1776">
                  <c:v>2.5249999999999999E-3</c:v>
                </c:pt>
                <c:pt idx="1777">
                  <c:v>2.4919999999999999E-3</c:v>
                </c:pt>
                <c:pt idx="1778">
                  <c:v>2.4610000000000001E-3</c:v>
                </c:pt>
                <c:pt idx="1779">
                  <c:v>2.4299999999999999E-3</c:v>
                </c:pt>
                <c:pt idx="1780">
                  <c:v>2.4020000000000001E-3</c:v>
                </c:pt>
                <c:pt idx="1781">
                  <c:v>2.3749999999999999E-3</c:v>
                </c:pt>
                <c:pt idx="1782">
                  <c:v>2.349E-3</c:v>
                </c:pt>
                <c:pt idx="1783">
                  <c:v>2.3249999999999998E-3</c:v>
                </c:pt>
                <c:pt idx="1784">
                  <c:v>2.3029999999999999E-3</c:v>
                </c:pt>
                <c:pt idx="1785">
                  <c:v>2.2820000000000002E-3</c:v>
                </c:pt>
                <c:pt idx="1786">
                  <c:v>2.2620000000000001E-3</c:v>
                </c:pt>
                <c:pt idx="1787">
                  <c:v>2.2439999999999999E-3</c:v>
                </c:pt>
                <c:pt idx="1788">
                  <c:v>2.2279999999999999E-3</c:v>
                </c:pt>
                <c:pt idx="1789">
                  <c:v>2.212E-3</c:v>
                </c:pt>
                <c:pt idx="1790">
                  <c:v>2.199E-3</c:v>
                </c:pt>
                <c:pt idx="1791">
                  <c:v>2.1870000000000001E-3</c:v>
                </c:pt>
                <c:pt idx="1792">
                  <c:v>2.176E-3</c:v>
                </c:pt>
                <c:pt idx="1793">
                  <c:v>2.1670000000000001E-3</c:v>
                </c:pt>
                <c:pt idx="1794">
                  <c:v>2.16E-3</c:v>
                </c:pt>
                <c:pt idx="1795">
                  <c:v>2.1540000000000001E-3</c:v>
                </c:pt>
                <c:pt idx="1796">
                  <c:v>2.1489999999999999E-3</c:v>
                </c:pt>
                <c:pt idx="1797">
                  <c:v>2.1459999999999999E-3</c:v>
                </c:pt>
                <c:pt idx="1798">
                  <c:v>2.1450000000000002E-3</c:v>
                </c:pt>
                <c:pt idx="1799">
                  <c:v>2.1450000000000002E-3</c:v>
                </c:pt>
                <c:pt idx="1800">
                  <c:v>2.1459999999999999E-3</c:v>
                </c:pt>
                <c:pt idx="1801">
                  <c:v>2.1489999999999999E-3</c:v>
                </c:pt>
                <c:pt idx="1802">
                  <c:v>2.1540000000000001E-3</c:v>
                </c:pt>
                <c:pt idx="1803">
                  <c:v>2.16E-3</c:v>
                </c:pt>
                <c:pt idx="1804">
                  <c:v>2.1670000000000001E-3</c:v>
                </c:pt>
                <c:pt idx="1805">
                  <c:v>2.176E-3</c:v>
                </c:pt>
                <c:pt idx="1806">
                  <c:v>2.1870000000000001E-3</c:v>
                </c:pt>
                <c:pt idx="1807">
                  <c:v>2.199E-3</c:v>
                </c:pt>
                <c:pt idx="1808">
                  <c:v>2.2130000000000001E-3</c:v>
                </c:pt>
                <c:pt idx="1809">
                  <c:v>2.2279999999999999E-3</c:v>
                </c:pt>
                <c:pt idx="1810">
                  <c:v>2.2439999999999999E-3</c:v>
                </c:pt>
                <c:pt idx="1811">
                  <c:v>2.2620000000000001E-3</c:v>
                </c:pt>
                <c:pt idx="1812">
                  <c:v>2.2820000000000002E-3</c:v>
                </c:pt>
                <c:pt idx="1813">
                  <c:v>2.3029999999999999E-3</c:v>
                </c:pt>
                <c:pt idx="1814">
                  <c:v>2.3249999999999998E-3</c:v>
                </c:pt>
                <c:pt idx="1815">
                  <c:v>2.349E-3</c:v>
                </c:pt>
                <c:pt idx="1816">
                  <c:v>2.3749999999999999E-3</c:v>
                </c:pt>
                <c:pt idx="1817">
                  <c:v>2.4020000000000001E-3</c:v>
                </c:pt>
                <c:pt idx="1818">
                  <c:v>2.4299999999999999E-3</c:v>
                </c:pt>
                <c:pt idx="1819">
                  <c:v>2.4599999999999999E-3</c:v>
                </c:pt>
                <c:pt idx="1820">
                  <c:v>2.4919999999999999E-3</c:v>
                </c:pt>
                <c:pt idx="1821">
                  <c:v>2.5249999999999999E-3</c:v>
                </c:pt>
                <c:pt idx="1822">
                  <c:v>2.5600000000000002E-3</c:v>
                </c:pt>
                <c:pt idx="1823">
                  <c:v>2.5959999999999998E-3</c:v>
                </c:pt>
                <c:pt idx="1824">
                  <c:v>2.6329999999999999E-3</c:v>
                </c:pt>
                <c:pt idx="1825">
                  <c:v>2.6719999999999999E-3</c:v>
                </c:pt>
                <c:pt idx="1826">
                  <c:v>2.7130000000000001E-3</c:v>
                </c:pt>
                <c:pt idx="1827">
                  <c:v>2.7550000000000001E-3</c:v>
                </c:pt>
                <c:pt idx="1828">
                  <c:v>2.7989999999999998E-3</c:v>
                </c:pt>
                <c:pt idx="1829">
                  <c:v>2.8440000000000002E-3</c:v>
                </c:pt>
                <c:pt idx="1830">
                  <c:v>2.8900000000000002E-3</c:v>
                </c:pt>
                <c:pt idx="1831">
                  <c:v>2.9299999999999999E-3</c:v>
                </c:pt>
                <c:pt idx="1832">
                  <c:v>2.97E-3</c:v>
                </c:pt>
                <c:pt idx="1833">
                  <c:v>3.0119999999999999E-3</c:v>
                </c:pt>
                <c:pt idx="1834">
                  <c:v>3.0509999999999999E-3</c:v>
                </c:pt>
                <c:pt idx="1835">
                  <c:v>3.0899999999999999E-3</c:v>
                </c:pt>
                <c:pt idx="1836">
                  <c:v>3.045E-3</c:v>
                </c:pt>
                <c:pt idx="1837">
                  <c:v>3.0019999999999999E-3</c:v>
                </c:pt>
                <c:pt idx="1838">
                  <c:v>2.96E-3</c:v>
                </c:pt>
                <c:pt idx="1839">
                  <c:v>2.9199999999999999E-3</c:v>
                </c:pt>
                <c:pt idx="1840">
                  <c:v>2.8809999999999999E-3</c:v>
                </c:pt>
                <c:pt idx="1841">
                  <c:v>2.843E-3</c:v>
                </c:pt>
                <c:pt idx="1842">
                  <c:v>2.8080000000000002E-3</c:v>
                </c:pt>
                <c:pt idx="1843">
                  <c:v>2.7729999999999999E-3</c:v>
                </c:pt>
                <c:pt idx="1844">
                  <c:v>2.7399999999999998E-3</c:v>
                </c:pt>
                <c:pt idx="1845">
                  <c:v>2.709E-3</c:v>
                </c:pt>
                <c:pt idx="1846">
                  <c:v>2.679E-3</c:v>
                </c:pt>
                <c:pt idx="1847">
                  <c:v>2.6510000000000001E-3</c:v>
                </c:pt>
                <c:pt idx="1848">
                  <c:v>2.624E-3</c:v>
                </c:pt>
                <c:pt idx="1849">
                  <c:v>2.598E-3</c:v>
                </c:pt>
                <c:pt idx="1850">
                  <c:v>2.575E-3</c:v>
                </c:pt>
                <c:pt idx="1851">
                  <c:v>2.552E-3</c:v>
                </c:pt>
                <c:pt idx="1852">
                  <c:v>2.5309999999999998E-3</c:v>
                </c:pt>
                <c:pt idx="1853">
                  <c:v>2.5119999999999999E-3</c:v>
                </c:pt>
                <c:pt idx="1854">
                  <c:v>2.4940000000000001E-3</c:v>
                </c:pt>
                <c:pt idx="1855">
                  <c:v>2.4780000000000002E-3</c:v>
                </c:pt>
                <c:pt idx="1856">
                  <c:v>2.4629999999999999E-3</c:v>
                </c:pt>
                <c:pt idx="1857">
                  <c:v>2.4499999999999999E-3</c:v>
                </c:pt>
                <c:pt idx="1858">
                  <c:v>2.4380000000000001E-3</c:v>
                </c:pt>
                <c:pt idx="1859">
                  <c:v>2.4269999999999999E-3</c:v>
                </c:pt>
                <c:pt idx="1860">
                  <c:v>2.4190000000000001E-3</c:v>
                </c:pt>
                <c:pt idx="1861">
                  <c:v>2.4109999999999999E-3</c:v>
                </c:pt>
                <c:pt idx="1862">
                  <c:v>2.4060000000000002E-3</c:v>
                </c:pt>
                <c:pt idx="1863">
                  <c:v>2.4009999999999999E-3</c:v>
                </c:pt>
                <c:pt idx="1864">
                  <c:v>2.398E-3</c:v>
                </c:pt>
                <c:pt idx="1865">
                  <c:v>2.3969999999999998E-3</c:v>
                </c:pt>
                <c:pt idx="1866">
                  <c:v>2.3969999999999998E-3</c:v>
                </c:pt>
                <c:pt idx="1867">
                  <c:v>2.3990000000000001E-3</c:v>
                </c:pt>
                <c:pt idx="1868">
                  <c:v>2.4020000000000001E-3</c:v>
                </c:pt>
                <c:pt idx="1869">
                  <c:v>2.4069999999999999E-3</c:v>
                </c:pt>
                <c:pt idx="1870">
                  <c:v>2.4130000000000002E-3</c:v>
                </c:pt>
                <c:pt idx="1871">
                  <c:v>2.421E-3</c:v>
                </c:pt>
                <c:pt idx="1872">
                  <c:v>2.4299999999999999E-3</c:v>
                </c:pt>
                <c:pt idx="1873">
                  <c:v>2.441E-3</c:v>
                </c:pt>
                <c:pt idx="1874">
                  <c:v>2.4529999999999999E-3</c:v>
                </c:pt>
                <c:pt idx="1875">
                  <c:v>2.467E-3</c:v>
                </c:pt>
                <c:pt idx="1876">
                  <c:v>2.4819999999999998E-3</c:v>
                </c:pt>
                <c:pt idx="1877">
                  <c:v>2.4989999999999999E-3</c:v>
                </c:pt>
                <c:pt idx="1878">
                  <c:v>2.5170000000000001E-3</c:v>
                </c:pt>
                <c:pt idx="1879">
                  <c:v>2.5360000000000001E-3</c:v>
                </c:pt>
                <c:pt idx="1880">
                  <c:v>2.5579999999999999E-3</c:v>
                </c:pt>
                <c:pt idx="1881">
                  <c:v>2.5799999999999998E-3</c:v>
                </c:pt>
                <c:pt idx="1882">
                  <c:v>2.6050000000000001E-3</c:v>
                </c:pt>
                <c:pt idx="1883">
                  <c:v>2.63E-3</c:v>
                </c:pt>
                <c:pt idx="1884">
                  <c:v>2.6580000000000002E-3</c:v>
                </c:pt>
                <c:pt idx="1885">
                  <c:v>2.686E-3</c:v>
                </c:pt>
                <c:pt idx="1886">
                  <c:v>2.7169999999999998E-3</c:v>
                </c:pt>
                <c:pt idx="1887">
                  <c:v>2.748E-3</c:v>
                </c:pt>
                <c:pt idx="1888">
                  <c:v>2.7820000000000002E-3</c:v>
                </c:pt>
                <c:pt idx="1889">
                  <c:v>2.8159999999999999E-3</c:v>
                </c:pt>
                <c:pt idx="1890">
                  <c:v>2.8530000000000001E-3</c:v>
                </c:pt>
                <c:pt idx="1891">
                  <c:v>2.8900000000000002E-3</c:v>
                </c:pt>
                <c:pt idx="1892">
                  <c:v>2.9160000000000002E-3</c:v>
                </c:pt>
                <c:pt idx="1893">
                  <c:v>2.944E-3</c:v>
                </c:pt>
                <c:pt idx="1894">
                  <c:v>2.9719999999999998E-3</c:v>
                </c:pt>
                <c:pt idx="1895">
                  <c:v>3.003E-3</c:v>
                </c:pt>
                <c:pt idx="1896">
                  <c:v>3.026E-3</c:v>
                </c:pt>
                <c:pt idx="1897">
                  <c:v>3.0500000000000002E-3</c:v>
                </c:pt>
                <c:pt idx="1898">
                  <c:v>3.0760000000000002E-3</c:v>
                </c:pt>
                <c:pt idx="1899">
                  <c:v>3.1029999999999999E-3</c:v>
                </c:pt>
                <c:pt idx="1900">
                  <c:v>3.1319999999999998E-3</c:v>
                </c:pt>
                <c:pt idx="1901">
                  <c:v>3.1619999999999999E-3</c:v>
                </c:pt>
                <c:pt idx="1902">
                  <c:v>3.1819999999999999E-3</c:v>
                </c:pt>
                <c:pt idx="1903">
                  <c:v>3.2039999999999998E-3</c:v>
                </c:pt>
                <c:pt idx="1904">
                  <c:v>3.1540000000000001E-3</c:v>
                </c:pt>
                <c:pt idx="1905">
                  <c:v>3.1050000000000001E-3</c:v>
                </c:pt>
                <c:pt idx="1906">
                  <c:v>3.0590000000000001E-3</c:v>
                </c:pt>
                <c:pt idx="1907">
                  <c:v>3.0130000000000001E-3</c:v>
                </c:pt>
                <c:pt idx="1908">
                  <c:v>2.9689999999999999E-3</c:v>
                </c:pt>
                <c:pt idx="1909">
                  <c:v>2.9269999999999999E-3</c:v>
                </c:pt>
                <c:pt idx="1910">
                  <c:v>2.8860000000000001E-3</c:v>
                </c:pt>
                <c:pt idx="1911">
                  <c:v>2.846E-3</c:v>
                </c:pt>
                <c:pt idx="1912">
                  <c:v>2.8089999999999999E-3</c:v>
                </c:pt>
                <c:pt idx="1913">
                  <c:v>2.7720000000000002E-3</c:v>
                </c:pt>
                <c:pt idx="1914">
                  <c:v>2.7369999999999998E-3</c:v>
                </c:pt>
                <c:pt idx="1915">
                  <c:v>2.7039999999999998E-3</c:v>
                </c:pt>
                <c:pt idx="1916">
                  <c:v>2.6719999999999999E-3</c:v>
                </c:pt>
                <c:pt idx="1917">
                  <c:v>2.6419999999999998E-3</c:v>
                </c:pt>
                <c:pt idx="1918">
                  <c:v>2.6129999999999999E-3</c:v>
                </c:pt>
                <c:pt idx="1919">
                  <c:v>2.5850000000000001E-3</c:v>
                </c:pt>
                <c:pt idx="1920">
                  <c:v>2.5600000000000002E-3</c:v>
                </c:pt>
                <c:pt idx="1921">
                  <c:v>2.5349999999999999E-3</c:v>
                </c:pt>
                <c:pt idx="1922">
                  <c:v>2.5119999999999999E-3</c:v>
                </c:pt>
                <c:pt idx="1923">
                  <c:v>2.4910000000000002E-3</c:v>
                </c:pt>
                <c:pt idx="1924">
                  <c:v>2.4710000000000001E-3</c:v>
                </c:pt>
                <c:pt idx="1925">
                  <c:v>2.4529999999999999E-3</c:v>
                </c:pt>
                <c:pt idx="1926">
                  <c:v>2.4359999999999998E-3</c:v>
                </c:pt>
                <c:pt idx="1927">
                  <c:v>2.4199999999999998E-3</c:v>
                </c:pt>
                <c:pt idx="1928">
                  <c:v>2.4069999999999999E-3</c:v>
                </c:pt>
                <c:pt idx="1929">
                  <c:v>2.3939999999999999E-3</c:v>
                </c:pt>
                <c:pt idx="1930">
                  <c:v>2.3830000000000001E-3</c:v>
                </c:pt>
                <c:pt idx="1931">
                  <c:v>2.3739999999999998E-3</c:v>
                </c:pt>
                <c:pt idx="1932">
                  <c:v>2.366E-3</c:v>
                </c:pt>
                <c:pt idx="1933">
                  <c:v>2.3600000000000001E-3</c:v>
                </c:pt>
                <c:pt idx="1934">
                  <c:v>2.3549999999999999E-3</c:v>
                </c:pt>
                <c:pt idx="1935">
                  <c:v>2.3519999999999999E-3</c:v>
                </c:pt>
                <c:pt idx="1936">
                  <c:v>2.3500000000000001E-3</c:v>
                </c:pt>
                <c:pt idx="1937">
                  <c:v>2.3500000000000001E-3</c:v>
                </c:pt>
                <c:pt idx="1938">
                  <c:v>2.3509999999999998E-3</c:v>
                </c:pt>
                <c:pt idx="1939">
                  <c:v>2.3530000000000001E-3</c:v>
                </c:pt>
                <c:pt idx="1940">
                  <c:v>2.3579999999999999E-3</c:v>
                </c:pt>
                <c:pt idx="1941">
                  <c:v>2.3630000000000001E-3</c:v>
                </c:pt>
                <c:pt idx="1942">
                  <c:v>2.3709999999999998E-3</c:v>
                </c:pt>
                <c:pt idx="1943">
                  <c:v>2.379E-3</c:v>
                </c:pt>
                <c:pt idx="1944">
                  <c:v>2.3890000000000001E-3</c:v>
                </c:pt>
                <c:pt idx="1945">
                  <c:v>2.4009999999999999E-3</c:v>
                </c:pt>
                <c:pt idx="1946">
                  <c:v>2.4139999999999999E-3</c:v>
                </c:pt>
                <c:pt idx="1947">
                  <c:v>2.4290000000000002E-3</c:v>
                </c:pt>
                <c:pt idx="1948">
                  <c:v>2.4450000000000001E-3</c:v>
                </c:pt>
                <c:pt idx="1949">
                  <c:v>2.4629999999999999E-3</c:v>
                </c:pt>
                <c:pt idx="1950">
                  <c:v>2.4819999999999998E-3</c:v>
                </c:pt>
                <c:pt idx="1951">
                  <c:v>2.503E-3</c:v>
                </c:pt>
                <c:pt idx="1952">
                  <c:v>2.5249999999999999E-3</c:v>
                </c:pt>
                <c:pt idx="1953">
                  <c:v>2.5490000000000001E-3</c:v>
                </c:pt>
                <c:pt idx="1954">
                  <c:v>2.5739999999999999E-3</c:v>
                </c:pt>
                <c:pt idx="1955">
                  <c:v>2.601E-3</c:v>
                </c:pt>
                <c:pt idx="1956">
                  <c:v>2.6289999999999998E-3</c:v>
                </c:pt>
                <c:pt idx="1957">
                  <c:v>2.6589999999999999E-3</c:v>
                </c:pt>
                <c:pt idx="1958">
                  <c:v>2.6740000000000002E-3</c:v>
                </c:pt>
                <c:pt idx="1959">
                  <c:v>2.6900000000000001E-3</c:v>
                </c:pt>
                <c:pt idx="1960">
                  <c:v>2.7079999999999999E-3</c:v>
                </c:pt>
                <c:pt idx="1961">
                  <c:v>2.728E-3</c:v>
                </c:pt>
                <c:pt idx="1962">
                  <c:v>2.7490000000000001E-3</c:v>
                </c:pt>
                <c:pt idx="1963">
                  <c:v>2.771E-3</c:v>
                </c:pt>
                <c:pt idx="1964">
                  <c:v>2.7950000000000002E-3</c:v>
                </c:pt>
                <c:pt idx="1965">
                  <c:v>2.8059999999999999E-3</c:v>
                </c:pt>
                <c:pt idx="1966">
                  <c:v>2.8189999999999999E-3</c:v>
                </c:pt>
                <c:pt idx="1967">
                  <c:v>2.833E-3</c:v>
                </c:pt>
                <c:pt idx="1968">
                  <c:v>2.8479999999999998E-3</c:v>
                </c:pt>
                <c:pt idx="1969">
                  <c:v>2.8649999999999999E-3</c:v>
                </c:pt>
                <c:pt idx="1970">
                  <c:v>2.8770000000000002E-3</c:v>
                </c:pt>
                <c:pt idx="1971">
                  <c:v>2.8900000000000002E-3</c:v>
                </c:pt>
                <c:pt idx="1972">
                  <c:v>2.849E-3</c:v>
                </c:pt>
                <c:pt idx="1973">
                  <c:v>2.81E-3</c:v>
                </c:pt>
                <c:pt idx="1974">
                  <c:v>2.7720000000000002E-3</c:v>
                </c:pt>
                <c:pt idx="1975">
                  <c:v>2.735E-3</c:v>
                </c:pt>
                <c:pt idx="1976">
                  <c:v>2.7000000000000001E-3</c:v>
                </c:pt>
                <c:pt idx="1977">
                  <c:v>2.6670000000000001E-3</c:v>
                </c:pt>
                <c:pt idx="1978">
                  <c:v>2.6350000000000002E-3</c:v>
                </c:pt>
                <c:pt idx="1979">
                  <c:v>2.604E-3</c:v>
                </c:pt>
                <c:pt idx="1980">
                  <c:v>2.575E-3</c:v>
                </c:pt>
                <c:pt idx="1981">
                  <c:v>2.5479999999999999E-3</c:v>
                </c:pt>
                <c:pt idx="1982">
                  <c:v>2.5219999999999999E-3</c:v>
                </c:pt>
                <c:pt idx="1983">
                  <c:v>2.4970000000000001E-3</c:v>
                </c:pt>
                <c:pt idx="1984">
                  <c:v>2.4740000000000001E-3</c:v>
                </c:pt>
                <c:pt idx="1985">
                  <c:v>2.4529999999999999E-3</c:v>
                </c:pt>
                <c:pt idx="1986">
                  <c:v>2.4329999999999998E-3</c:v>
                </c:pt>
                <c:pt idx="1987">
                  <c:v>2.415E-3</c:v>
                </c:pt>
                <c:pt idx="1988">
                  <c:v>2.398E-3</c:v>
                </c:pt>
                <c:pt idx="1989">
                  <c:v>2.382E-3</c:v>
                </c:pt>
                <c:pt idx="1990">
                  <c:v>2.3679999999999999E-3</c:v>
                </c:pt>
                <c:pt idx="1991">
                  <c:v>2.356E-3</c:v>
                </c:pt>
                <c:pt idx="1992">
                  <c:v>2.3449999999999999E-3</c:v>
                </c:pt>
                <c:pt idx="1993">
                  <c:v>2.3349999999999998E-3</c:v>
                </c:pt>
                <c:pt idx="1994">
                  <c:v>2.3270000000000001E-3</c:v>
                </c:pt>
                <c:pt idx="1995">
                  <c:v>2.3210000000000001E-3</c:v>
                </c:pt>
                <c:pt idx="1996">
                  <c:v>2.3159999999999999E-3</c:v>
                </c:pt>
                <c:pt idx="1997">
                  <c:v>2.313E-3</c:v>
                </c:pt>
                <c:pt idx="1998">
                  <c:v>2.3110000000000001E-3</c:v>
                </c:pt>
                <c:pt idx="1999">
                  <c:v>2.31E-3</c:v>
                </c:pt>
                <c:pt idx="2000">
                  <c:v>2.3110000000000001E-3</c:v>
                </c:pt>
                <c:pt idx="2001">
                  <c:v>2.3140000000000001E-3</c:v>
                </c:pt>
                <c:pt idx="2002">
                  <c:v>2.3180000000000002E-3</c:v>
                </c:pt>
                <c:pt idx="2003">
                  <c:v>2.323E-3</c:v>
                </c:pt>
                <c:pt idx="2004">
                  <c:v>2.3310000000000002E-3</c:v>
                </c:pt>
                <c:pt idx="2005">
                  <c:v>2.3389999999999999E-3</c:v>
                </c:pt>
                <c:pt idx="2006">
                  <c:v>2.349E-3</c:v>
                </c:pt>
                <c:pt idx="2007">
                  <c:v>2.3609999999999998E-3</c:v>
                </c:pt>
                <c:pt idx="2008">
                  <c:v>2.3739999999999998E-3</c:v>
                </c:pt>
                <c:pt idx="2009">
                  <c:v>2.3890000000000001E-3</c:v>
                </c:pt>
                <c:pt idx="2010">
                  <c:v>2.405E-3</c:v>
                </c:pt>
                <c:pt idx="2011">
                  <c:v>2.4220000000000001E-3</c:v>
                </c:pt>
                <c:pt idx="2012">
                  <c:v>2.441E-3</c:v>
                </c:pt>
                <c:pt idx="2013">
                  <c:v>2.4620000000000002E-3</c:v>
                </c:pt>
                <c:pt idx="2014">
                  <c:v>2.4840000000000001E-3</c:v>
                </c:pt>
                <c:pt idx="2015">
                  <c:v>2.5079999999999998E-3</c:v>
                </c:pt>
                <c:pt idx="2016">
                  <c:v>2.5330000000000001E-3</c:v>
                </c:pt>
                <c:pt idx="2017">
                  <c:v>2.5590000000000001E-3</c:v>
                </c:pt>
                <c:pt idx="2018">
                  <c:v>2.588E-3</c:v>
                </c:pt>
                <c:pt idx="2019">
                  <c:v>2.617E-3</c:v>
                </c:pt>
                <c:pt idx="2020">
                  <c:v>2.6259999999999999E-3</c:v>
                </c:pt>
                <c:pt idx="2021">
                  <c:v>2.6359999999999999E-3</c:v>
                </c:pt>
                <c:pt idx="2022">
                  <c:v>2.6480000000000002E-3</c:v>
                </c:pt>
                <c:pt idx="2023">
                  <c:v>2.6610000000000002E-3</c:v>
                </c:pt>
                <c:pt idx="2024">
                  <c:v>2.676E-3</c:v>
                </c:pt>
                <c:pt idx="2025">
                  <c:v>2.6930000000000001E-3</c:v>
                </c:pt>
                <c:pt idx="2026">
                  <c:v>2.702E-3</c:v>
                </c:pt>
                <c:pt idx="2027">
                  <c:v>2.712E-3</c:v>
                </c:pt>
                <c:pt idx="2028">
                  <c:v>2.7239999999999999E-3</c:v>
                </c:pt>
                <c:pt idx="2029">
                  <c:v>2.738E-3</c:v>
                </c:pt>
                <c:pt idx="2030">
                  <c:v>2.7529999999999998E-3</c:v>
                </c:pt>
                <c:pt idx="2031">
                  <c:v>2.7699999999999999E-3</c:v>
                </c:pt>
                <c:pt idx="2032">
                  <c:v>2.7799999999999999E-3</c:v>
                </c:pt>
                <c:pt idx="2033">
                  <c:v>2.7929999999999999E-3</c:v>
                </c:pt>
                <c:pt idx="2034">
                  <c:v>2.8059999999999999E-3</c:v>
                </c:pt>
                <c:pt idx="2035">
                  <c:v>2.8219999999999999E-3</c:v>
                </c:pt>
                <c:pt idx="2036">
                  <c:v>2.8379999999999998E-3</c:v>
                </c:pt>
                <c:pt idx="2037">
                  <c:v>2.8540000000000002E-3</c:v>
                </c:pt>
                <c:pt idx="2038">
                  <c:v>2.872E-3</c:v>
                </c:pt>
                <c:pt idx="2039">
                  <c:v>2.8900000000000002E-3</c:v>
                </c:pt>
                <c:pt idx="2040">
                  <c:v>2.856E-3</c:v>
                </c:pt>
                <c:pt idx="2041">
                  <c:v>2.8219999999999999E-3</c:v>
                </c:pt>
                <c:pt idx="2042">
                  <c:v>2.7899999999999999E-3</c:v>
                </c:pt>
                <c:pt idx="2043">
                  <c:v>2.7599999999999999E-3</c:v>
                </c:pt>
                <c:pt idx="2044">
                  <c:v>2.7309999999999999E-3</c:v>
                </c:pt>
                <c:pt idx="2045">
                  <c:v>2.7039999999999998E-3</c:v>
                </c:pt>
                <c:pt idx="2046">
                  <c:v>2.6779999999999998E-3</c:v>
                </c:pt>
                <c:pt idx="2047">
                  <c:v>2.6540000000000001E-3</c:v>
                </c:pt>
                <c:pt idx="2048">
                  <c:v>2.6310000000000001E-3</c:v>
                </c:pt>
                <c:pt idx="2049">
                  <c:v>2.6099999999999999E-3</c:v>
                </c:pt>
                <c:pt idx="2050">
                  <c:v>2.5899999999999999E-3</c:v>
                </c:pt>
                <c:pt idx="2051">
                  <c:v>2.5720000000000001E-3</c:v>
                </c:pt>
                <c:pt idx="2052">
                  <c:v>2.555E-3</c:v>
                </c:pt>
                <c:pt idx="2053">
                  <c:v>2.5400000000000002E-3</c:v>
                </c:pt>
                <c:pt idx="2054">
                  <c:v>2.526E-3</c:v>
                </c:pt>
                <c:pt idx="2055">
                  <c:v>2.5140000000000002E-3</c:v>
                </c:pt>
                <c:pt idx="2056">
                  <c:v>2.503E-3</c:v>
                </c:pt>
                <c:pt idx="2057">
                  <c:v>2.4940000000000001E-3</c:v>
                </c:pt>
                <c:pt idx="2058">
                  <c:v>2.4859999999999999E-3</c:v>
                </c:pt>
                <c:pt idx="2059">
                  <c:v>2.48E-3</c:v>
                </c:pt>
                <c:pt idx="2060">
                  <c:v>2.4750000000000002E-3</c:v>
                </c:pt>
                <c:pt idx="2061">
                  <c:v>2.4719999999999998E-3</c:v>
                </c:pt>
                <c:pt idx="2062">
                  <c:v>2.47E-3</c:v>
                </c:pt>
                <c:pt idx="2063">
                  <c:v>2.47E-3</c:v>
                </c:pt>
                <c:pt idx="2064">
                  <c:v>2.4710000000000001E-3</c:v>
                </c:pt>
                <c:pt idx="2065">
                  <c:v>2.4740000000000001E-3</c:v>
                </c:pt>
                <c:pt idx="2066">
                  <c:v>2.4780000000000002E-3</c:v>
                </c:pt>
                <c:pt idx="2067">
                  <c:v>2.4840000000000001E-3</c:v>
                </c:pt>
                <c:pt idx="2068">
                  <c:v>2.4910000000000002E-3</c:v>
                </c:pt>
                <c:pt idx="2069">
                  <c:v>2.5000000000000001E-3</c:v>
                </c:pt>
                <c:pt idx="2070">
                  <c:v>2.5100000000000001E-3</c:v>
                </c:pt>
                <c:pt idx="2071">
                  <c:v>2.5219999999999999E-3</c:v>
                </c:pt>
                <c:pt idx="2072">
                  <c:v>2.5349999999999999E-3</c:v>
                </c:pt>
                <c:pt idx="2073">
                  <c:v>2.5500000000000002E-3</c:v>
                </c:pt>
                <c:pt idx="2074">
                  <c:v>2.5660000000000001E-3</c:v>
                </c:pt>
                <c:pt idx="2075">
                  <c:v>2.5839999999999999E-3</c:v>
                </c:pt>
                <c:pt idx="2076">
                  <c:v>2.604E-3</c:v>
                </c:pt>
                <c:pt idx="2077">
                  <c:v>2.624E-3</c:v>
                </c:pt>
                <c:pt idx="2078">
                  <c:v>2.647E-3</c:v>
                </c:pt>
                <c:pt idx="2079">
                  <c:v>2.6700000000000001E-3</c:v>
                </c:pt>
                <c:pt idx="2080">
                  <c:v>2.6809999999999998E-3</c:v>
                </c:pt>
                <c:pt idx="2081">
                  <c:v>2.6930000000000001E-3</c:v>
                </c:pt>
                <c:pt idx="2082">
                  <c:v>2.7060000000000001E-3</c:v>
                </c:pt>
                <c:pt idx="2083">
                  <c:v>2.7209999999999999E-3</c:v>
                </c:pt>
                <c:pt idx="2084">
                  <c:v>2.7369999999999998E-3</c:v>
                </c:pt>
                <c:pt idx="2085">
                  <c:v>2.7469999999999999E-3</c:v>
                </c:pt>
                <c:pt idx="2086">
                  <c:v>2.758E-3</c:v>
                </c:pt>
                <c:pt idx="2087">
                  <c:v>2.771E-3</c:v>
                </c:pt>
                <c:pt idx="2088">
                  <c:v>2.7859999999999998E-3</c:v>
                </c:pt>
                <c:pt idx="2089">
                  <c:v>2.8010000000000001E-3</c:v>
                </c:pt>
                <c:pt idx="2090">
                  <c:v>2.8189999999999999E-3</c:v>
                </c:pt>
                <c:pt idx="2091">
                  <c:v>2.8270000000000001E-3</c:v>
                </c:pt>
                <c:pt idx="2092">
                  <c:v>2.8370000000000001E-3</c:v>
                </c:pt>
                <c:pt idx="2093">
                  <c:v>2.8479999999999998E-3</c:v>
                </c:pt>
                <c:pt idx="2094">
                  <c:v>2.8609999999999998E-3</c:v>
                </c:pt>
                <c:pt idx="2095">
                  <c:v>2.875E-3</c:v>
                </c:pt>
                <c:pt idx="2096">
                  <c:v>2.8900000000000002E-3</c:v>
                </c:pt>
                <c:pt idx="2097">
                  <c:v>2.9009999999999999E-3</c:v>
                </c:pt>
                <c:pt idx="2098">
                  <c:v>2.9129999999999998E-3</c:v>
                </c:pt>
                <c:pt idx="2099">
                  <c:v>2.9269999999999999E-3</c:v>
                </c:pt>
                <c:pt idx="2100">
                  <c:v>2.9369999999999999E-3</c:v>
                </c:pt>
                <c:pt idx="2101">
                  <c:v>2.9480000000000001E-3</c:v>
                </c:pt>
                <c:pt idx="2102">
                  <c:v>2.9610000000000001E-3</c:v>
                </c:pt>
                <c:pt idx="2103">
                  <c:v>2.9750000000000002E-3</c:v>
                </c:pt>
                <c:pt idx="2104">
                  <c:v>2.99E-3</c:v>
                </c:pt>
                <c:pt idx="2105">
                  <c:v>3.0040000000000002E-3</c:v>
                </c:pt>
                <c:pt idx="2106">
                  <c:v>3.0200000000000001E-3</c:v>
                </c:pt>
                <c:pt idx="2107">
                  <c:v>3.0370000000000002E-3</c:v>
                </c:pt>
                <c:pt idx="2108">
                  <c:v>3.0140000000000002E-3</c:v>
                </c:pt>
                <c:pt idx="2109">
                  <c:v>2.9940000000000001E-3</c:v>
                </c:pt>
                <c:pt idx="2110">
                  <c:v>2.9740000000000001E-3</c:v>
                </c:pt>
                <c:pt idx="2111">
                  <c:v>2.9559999999999999E-3</c:v>
                </c:pt>
                <c:pt idx="2112">
                  <c:v>2.9399999999999999E-3</c:v>
                </c:pt>
                <c:pt idx="2113">
                  <c:v>2.9250000000000001E-3</c:v>
                </c:pt>
                <c:pt idx="2114">
                  <c:v>2.911E-3</c:v>
                </c:pt>
                <c:pt idx="2115">
                  <c:v>2.8990000000000001E-3</c:v>
                </c:pt>
                <c:pt idx="2116">
                  <c:v>2.8890000000000001E-3</c:v>
                </c:pt>
                <c:pt idx="2117">
                  <c:v>2.8800000000000002E-3</c:v>
                </c:pt>
                <c:pt idx="2118">
                  <c:v>2.8730000000000001E-3</c:v>
                </c:pt>
                <c:pt idx="2119">
                  <c:v>2.8670000000000002E-3</c:v>
                </c:pt>
                <c:pt idx="2120">
                  <c:v>2.862E-3</c:v>
                </c:pt>
                <c:pt idx="2121">
                  <c:v>2.8600000000000001E-3</c:v>
                </c:pt>
                <c:pt idx="2122">
                  <c:v>2.8579999999999999E-3</c:v>
                </c:pt>
                <c:pt idx="2123">
                  <c:v>2.8579999999999999E-3</c:v>
                </c:pt>
                <c:pt idx="2124">
                  <c:v>2.8600000000000001E-3</c:v>
                </c:pt>
                <c:pt idx="2125">
                  <c:v>2.8630000000000001E-3</c:v>
                </c:pt>
                <c:pt idx="2126">
                  <c:v>2.8679999999999999E-3</c:v>
                </c:pt>
                <c:pt idx="2127">
                  <c:v>2.8739999999999998E-3</c:v>
                </c:pt>
                <c:pt idx="2128">
                  <c:v>2.8809999999999999E-3</c:v>
                </c:pt>
                <c:pt idx="2129">
                  <c:v>2.8900000000000002E-3</c:v>
                </c:pt>
                <c:pt idx="2130">
                  <c:v>2.8909999999999999E-3</c:v>
                </c:pt>
                <c:pt idx="2131">
                  <c:v>2.8939999999999999E-3</c:v>
                </c:pt>
                <c:pt idx="2132">
                  <c:v>2.898E-3</c:v>
                </c:pt>
                <c:pt idx="2133">
                  <c:v>2.9030000000000002E-3</c:v>
                </c:pt>
                <c:pt idx="2134">
                  <c:v>2.9099999999999998E-3</c:v>
                </c:pt>
                <c:pt idx="2135">
                  <c:v>2.918E-3</c:v>
                </c:pt>
                <c:pt idx="2136">
                  <c:v>2.9220000000000001E-3</c:v>
                </c:pt>
                <c:pt idx="2137">
                  <c:v>2.9269999999999999E-3</c:v>
                </c:pt>
                <c:pt idx="2138">
                  <c:v>2.934E-3</c:v>
                </c:pt>
                <c:pt idx="2139">
                  <c:v>2.9420000000000002E-3</c:v>
                </c:pt>
                <c:pt idx="2140">
                  <c:v>2.9510000000000001E-3</c:v>
                </c:pt>
                <c:pt idx="2141">
                  <c:v>2.9559999999999999E-3</c:v>
                </c:pt>
                <c:pt idx="2142">
                  <c:v>2.9619999999999998E-3</c:v>
                </c:pt>
                <c:pt idx="2143">
                  <c:v>2.9589999999999998E-3</c:v>
                </c:pt>
                <c:pt idx="2144">
                  <c:v>2.9559999999999999E-3</c:v>
                </c:pt>
                <c:pt idx="2145">
                  <c:v>2.9559999999999999E-3</c:v>
                </c:pt>
                <c:pt idx="2146">
                  <c:v>2.9559999999999999E-3</c:v>
                </c:pt>
                <c:pt idx="2147">
                  <c:v>2.9529999999999999E-3</c:v>
                </c:pt>
                <c:pt idx="2148">
                  <c:v>2.9510000000000001E-3</c:v>
                </c:pt>
                <c:pt idx="2149">
                  <c:v>2.9510000000000001E-3</c:v>
                </c:pt>
                <c:pt idx="2150">
                  <c:v>2.9520000000000002E-3</c:v>
                </c:pt>
                <c:pt idx="2151">
                  <c:v>2.9480000000000001E-3</c:v>
                </c:pt>
                <c:pt idx="2152">
                  <c:v>2.9450000000000001E-3</c:v>
                </c:pt>
                <c:pt idx="2153">
                  <c:v>2.9429999999999999E-3</c:v>
                </c:pt>
                <c:pt idx="2154">
                  <c:v>2.9429999999999999E-3</c:v>
                </c:pt>
                <c:pt idx="2155">
                  <c:v>2.9450000000000001E-3</c:v>
                </c:pt>
                <c:pt idx="2156">
                  <c:v>2.9480000000000001E-3</c:v>
                </c:pt>
                <c:pt idx="2157">
                  <c:v>2.9520000000000002E-3</c:v>
                </c:pt>
                <c:pt idx="2158">
                  <c:v>2.944E-3</c:v>
                </c:pt>
                <c:pt idx="2159">
                  <c:v>2.9369999999999999E-3</c:v>
                </c:pt>
                <c:pt idx="2160">
                  <c:v>2.9320000000000001E-3</c:v>
                </c:pt>
                <c:pt idx="2161">
                  <c:v>2.9290000000000002E-3</c:v>
                </c:pt>
                <c:pt idx="2162">
                  <c:v>2.9269999999999999E-3</c:v>
                </c:pt>
                <c:pt idx="2163">
                  <c:v>2.9260000000000002E-3</c:v>
                </c:pt>
                <c:pt idx="2164">
                  <c:v>2.9269999999999999E-3</c:v>
                </c:pt>
                <c:pt idx="2165">
                  <c:v>2.9290000000000002E-3</c:v>
                </c:pt>
                <c:pt idx="2166">
                  <c:v>2.9329999999999998E-3</c:v>
                </c:pt>
                <c:pt idx="2167">
                  <c:v>2.934E-3</c:v>
                </c:pt>
                <c:pt idx="2168">
                  <c:v>2.9369999999999999E-3</c:v>
                </c:pt>
                <c:pt idx="2169">
                  <c:v>2.941E-3</c:v>
                </c:pt>
                <c:pt idx="2170">
                  <c:v>2.947E-3</c:v>
                </c:pt>
                <c:pt idx="2171">
                  <c:v>2.954E-3</c:v>
                </c:pt>
                <c:pt idx="2172">
                  <c:v>2.9629999999999999E-3</c:v>
                </c:pt>
                <c:pt idx="2173">
                  <c:v>2.9729999999999999E-3</c:v>
                </c:pt>
                <c:pt idx="2174">
                  <c:v>2.9849999999999998E-3</c:v>
                </c:pt>
                <c:pt idx="2175">
                  <c:v>2.9979999999999998E-3</c:v>
                </c:pt>
                <c:pt idx="2176">
                  <c:v>2.9810000000000001E-3</c:v>
                </c:pt>
                <c:pt idx="2177">
                  <c:v>2.9659999999999999E-3</c:v>
                </c:pt>
                <c:pt idx="2178">
                  <c:v>2.9520000000000002E-3</c:v>
                </c:pt>
                <c:pt idx="2179">
                  <c:v>2.9399999999999999E-3</c:v>
                </c:pt>
                <c:pt idx="2180">
                  <c:v>2.9290000000000002E-3</c:v>
                </c:pt>
                <c:pt idx="2181">
                  <c:v>2.9199999999999999E-3</c:v>
                </c:pt>
                <c:pt idx="2182">
                  <c:v>2.9129999999999998E-3</c:v>
                </c:pt>
                <c:pt idx="2183">
                  <c:v>2.9060000000000002E-3</c:v>
                </c:pt>
                <c:pt idx="2184">
                  <c:v>2.9020000000000001E-3</c:v>
                </c:pt>
                <c:pt idx="2185">
                  <c:v>2.8990000000000001E-3</c:v>
                </c:pt>
                <c:pt idx="2186">
                  <c:v>2.8969999999999998E-3</c:v>
                </c:pt>
                <c:pt idx="2187">
                  <c:v>2.8969999999999998E-3</c:v>
                </c:pt>
                <c:pt idx="2188">
                  <c:v>2.898E-3</c:v>
                </c:pt>
                <c:pt idx="2189">
                  <c:v>2.9009999999999999E-3</c:v>
                </c:pt>
                <c:pt idx="2190">
                  <c:v>2.905E-3</c:v>
                </c:pt>
                <c:pt idx="2191">
                  <c:v>2.9009999999999999E-3</c:v>
                </c:pt>
                <c:pt idx="2192">
                  <c:v>2.898E-3</c:v>
                </c:pt>
                <c:pt idx="2193">
                  <c:v>2.8969999999999998E-3</c:v>
                </c:pt>
                <c:pt idx="2194">
                  <c:v>2.898E-3</c:v>
                </c:pt>
                <c:pt idx="2195">
                  <c:v>2.8930000000000002E-3</c:v>
                </c:pt>
                <c:pt idx="2196">
                  <c:v>2.8900000000000002E-3</c:v>
                </c:pt>
                <c:pt idx="2197">
                  <c:v>2.8879999999999999E-3</c:v>
                </c:pt>
                <c:pt idx="2198">
                  <c:v>2.8879999999999999E-3</c:v>
                </c:pt>
                <c:pt idx="2199">
                  <c:v>2.8890000000000001E-3</c:v>
                </c:pt>
                <c:pt idx="2200">
                  <c:v>2.892E-3</c:v>
                </c:pt>
                <c:pt idx="2201">
                  <c:v>2.8960000000000001E-3</c:v>
                </c:pt>
                <c:pt idx="2202">
                  <c:v>2.9020000000000001E-3</c:v>
                </c:pt>
                <c:pt idx="2203">
                  <c:v>2.9099999999999998E-3</c:v>
                </c:pt>
                <c:pt idx="2204">
                  <c:v>2.9030000000000002E-3</c:v>
                </c:pt>
                <c:pt idx="2205">
                  <c:v>2.8969999999999998E-3</c:v>
                </c:pt>
                <c:pt idx="2206">
                  <c:v>2.8930000000000002E-3</c:v>
                </c:pt>
                <c:pt idx="2207">
                  <c:v>2.8909999999999999E-3</c:v>
                </c:pt>
                <c:pt idx="2208">
                  <c:v>2.8900000000000002E-3</c:v>
                </c:pt>
                <c:pt idx="2209">
                  <c:v>2.8900000000000002E-3</c:v>
                </c:pt>
                <c:pt idx="2210">
                  <c:v>2.8890000000000001E-3</c:v>
                </c:pt>
                <c:pt idx="2211">
                  <c:v>2.8890000000000001E-3</c:v>
                </c:pt>
                <c:pt idx="2212">
                  <c:v>2.8900000000000002E-3</c:v>
                </c:pt>
                <c:pt idx="2213">
                  <c:v>2.8930000000000002E-3</c:v>
                </c:pt>
                <c:pt idx="2214">
                  <c:v>2.8900000000000002E-3</c:v>
                </c:pt>
                <c:pt idx="2215">
                  <c:v>2.8890000000000001E-3</c:v>
                </c:pt>
                <c:pt idx="2216">
                  <c:v>2.8890000000000001E-3</c:v>
                </c:pt>
                <c:pt idx="2217">
                  <c:v>2.8879999999999999E-3</c:v>
                </c:pt>
                <c:pt idx="2218">
                  <c:v>2.8879999999999999E-3</c:v>
                </c:pt>
                <c:pt idx="2219">
                  <c:v>2.8900000000000002E-3</c:v>
                </c:pt>
                <c:pt idx="2220">
                  <c:v>2.8890000000000001E-3</c:v>
                </c:pt>
                <c:pt idx="2221">
                  <c:v>2.8879999999999999E-3</c:v>
                </c:pt>
                <c:pt idx="2222">
                  <c:v>2.8900000000000002E-3</c:v>
                </c:pt>
                <c:pt idx="2223">
                  <c:v>2.879E-3</c:v>
                </c:pt>
                <c:pt idx="2224">
                  <c:v>2.8700000000000002E-3</c:v>
                </c:pt>
                <c:pt idx="2225">
                  <c:v>2.862E-3</c:v>
                </c:pt>
                <c:pt idx="2226">
                  <c:v>2.856E-3</c:v>
                </c:pt>
                <c:pt idx="2227">
                  <c:v>2.8519999999999999E-3</c:v>
                </c:pt>
                <c:pt idx="2228">
                  <c:v>2.849E-3</c:v>
                </c:pt>
                <c:pt idx="2229">
                  <c:v>2.8470000000000001E-3</c:v>
                </c:pt>
                <c:pt idx="2230">
                  <c:v>2.8470000000000001E-3</c:v>
                </c:pt>
                <c:pt idx="2231">
                  <c:v>2.8479999999999998E-3</c:v>
                </c:pt>
                <c:pt idx="2232">
                  <c:v>2.8509999999999998E-3</c:v>
                </c:pt>
                <c:pt idx="2233">
                  <c:v>2.856E-3</c:v>
                </c:pt>
                <c:pt idx="2234">
                  <c:v>2.862E-3</c:v>
                </c:pt>
                <c:pt idx="2235">
                  <c:v>2.869E-3</c:v>
                </c:pt>
                <c:pt idx="2236">
                  <c:v>2.8779999999999999E-3</c:v>
                </c:pt>
                <c:pt idx="2237">
                  <c:v>2.8879999999999999E-3</c:v>
                </c:pt>
                <c:pt idx="2238">
                  <c:v>2.8999999999999998E-3</c:v>
                </c:pt>
                <c:pt idx="2239">
                  <c:v>2.9139999999999999E-3</c:v>
                </c:pt>
                <c:pt idx="2240">
                  <c:v>2.9290000000000002E-3</c:v>
                </c:pt>
                <c:pt idx="2241">
                  <c:v>2.9450000000000001E-3</c:v>
                </c:pt>
                <c:pt idx="2242">
                  <c:v>2.9629999999999999E-3</c:v>
                </c:pt>
                <c:pt idx="2243">
                  <c:v>2.983E-3</c:v>
                </c:pt>
                <c:pt idx="2244">
                  <c:v>2.9719999999999998E-3</c:v>
                </c:pt>
                <c:pt idx="2245">
                  <c:v>2.9629999999999999E-3</c:v>
                </c:pt>
                <c:pt idx="2246">
                  <c:v>2.9559999999999999E-3</c:v>
                </c:pt>
                <c:pt idx="2247">
                  <c:v>2.9499999999999999E-3</c:v>
                </c:pt>
                <c:pt idx="2248">
                  <c:v>2.9450000000000001E-3</c:v>
                </c:pt>
                <c:pt idx="2249">
                  <c:v>2.9329999999999998E-3</c:v>
                </c:pt>
                <c:pt idx="2250">
                  <c:v>2.9220000000000001E-3</c:v>
                </c:pt>
                <c:pt idx="2251">
                  <c:v>2.9129999999999998E-3</c:v>
                </c:pt>
                <c:pt idx="2252">
                  <c:v>2.905E-3</c:v>
                </c:pt>
                <c:pt idx="2253">
                  <c:v>2.8990000000000001E-3</c:v>
                </c:pt>
                <c:pt idx="2254">
                  <c:v>2.8939999999999999E-3</c:v>
                </c:pt>
                <c:pt idx="2255">
                  <c:v>2.8900000000000002E-3</c:v>
                </c:pt>
                <c:pt idx="2256">
                  <c:v>2.879E-3</c:v>
                </c:pt>
                <c:pt idx="2257">
                  <c:v>2.8679999999999999E-3</c:v>
                </c:pt>
                <c:pt idx="2258">
                  <c:v>2.8600000000000001E-3</c:v>
                </c:pt>
                <c:pt idx="2259">
                  <c:v>2.8519999999999999E-3</c:v>
                </c:pt>
                <c:pt idx="2260">
                  <c:v>2.843E-3</c:v>
                </c:pt>
                <c:pt idx="2261">
                  <c:v>2.836E-3</c:v>
                </c:pt>
                <c:pt idx="2262">
                  <c:v>2.8189999999999999E-3</c:v>
                </c:pt>
                <c:pt idx="2263">
                  <c:v>2.8029999999999999E-3</c:v>
                </c:pt>
                <c:pt idx="2264">
                  <c:v>2.7899999999999999E-3</c:v>
                </c:pt>
                <c:pt idx="2265">
                  <c:v>2.777E-3</c:v>
                </c:pt>
                <c:pt idx="2266">
                  <c:v>2.7669999999999999E-3</c:v>
                </c:pt>
                <c:pt idx="2267">
                  <c:v>2.7569999999999999E-3</c:v>
                </c:pt>
                <c:pt idx="2268">
                  <c:v>2.738E-3</c:v>
                </c:pt>
                <c:pt idx="2269">
                  <c:v>2.7209999999999999E-3</c:v>
                </c:pt>
                <c:pt idx="2270">
                  <c:v>2.7049999999999999E-3</c:v>
                </c:pt>
                <c:pt idx="2271">
                  <c:v>2.6900000000000001E-3</c:v>
                </c:pt>
                <c:pt idx="2272">
                  <c:v>2.6770000000000001E-3</c:v>
                </c:pt>
                <c:pt idx="2273">
                  <c:v>2.666E-3</c:v>
                </c:pt>
                <c:pt idx="2274">
                  <c:v>2.6559999999999999E-3</c:v>
                </c:pt>
                <c:pt idx="2275">
                  <c:v>2.647E-3</c:v>
                </c:pt>
                <c:pt idx="2276">
                  <c:v>2.64E-3</c:v>
                </c:pt>
                <c:pt idx="2277">
                  <c:v>2.6220000000000002E-3</c:v>
                </c:pt>
                <c:pt idx="2278">
                  <c:v>2.6050000000000001E-3</c:v>
                </c:pt>
                <c:pt idx="2279">
                  <c:v>2.5890000000000002E-3</c:v>
                </c:pt>
                <c:pt idx="2280">
                  <c:v>2.575E-3</c:v>
                </c:pt>
                <c:pt idx="2281">
                  <c:v>2.5630000000000002E-3</c:v>
                </c:pt>
                <c:pt idx="2282">
                  <c:v>2.552E-3</c:v>
                </c:pt>
                <c:pt idx="2283">
                  <c:v>2.542E-3</c:v>
                </c:pt>
                <c:pt idx="2284">
                  <c:v>2.5339999999999998E-3</c:v>
                </c:pt>
                <c:pt idx="2285">
                  <c:v>2.5279999999999999E-3</c:v>
                </c:pt>
                <c:pt idx="2286">
                  <c:v>2.5230000000000001E-3</c:v>
                </c:pt>
                <c:pt idx="2287">
                  <c:v>2.5200000000000001E-3</c:v>
                </c:pt>
                <c:pt idx="2288">
                  <c:v>2.5179999999999998E-3</c:v>
                </c:pt>
                <c:pt idx="2289">
                  <c:v>2.5170000000000001E-3</c:v>
                </c:pt>
                <c:pt idx="2290">
                  <c:v>2.5179999999999998E-3</c:v>
                </c:pt>
                <c:pt idx="2291">
                  <c:v>2.5209999999999998E-3</c:v>
                </c:pt>
                <c:pt idx="2292">
                  <c:v>2.5249999999999999E-3</c:v>
                </c:pt>
                <c:pt idx="2293">
                  <c:v>2.5300000000000001E-3</c:v>
                </c:pt>
                <c:pt idx="2294">
                  <c:v>2.5379999999999999E-3</c:v>
                </c:pt>
                <c:pt idx="2295">
                  <c:v>2.5460000000000001E-3</c:v>
                </c:pt>
                <c:pt idx="2296">
                  <c:v>2.5560000000000001E-3</c:v>
                </c:pt>
                <c:pt idx="2297">
                  <c:v>2.568E-3</c:v>
                </c:pt>
                <c:pt idx="2298">
                  <c:v>2.581E-3</c:v>
                </c:pt>
                <c:pt idx="2299">
                  <c:v>2.5950000000000001E-3</c:v>
                </c:pt>
                <c:pt idx="2300">
                  <c:v>2.6120000000000002E-3</c:v>
                </c:pt>
                <c:pt idx="2301">
                  <c:v>2.6289999999999998E-3</c:v>
                </c:pt>
                <c:pt idx="2302">
                  <c:v>2.6480000000000002E-3</c:v>
                </c:pt>
                <c:pt idx="2303">
                  <c:v>2.6689999999999999E-3</c:v>
                </c:pt>
                <c:pt idx="2304">
                  <c:v>2.6909999999999998E-3</c:v>
                </c:pt>
                <c:pt idx="2305">
                  <c:v>2.715E-3</c:v>
                </c:pt>
                <c:pt idx="2306">
                  <c:v>2.7399999999999998E-3</c:v>
                </c:pt>
                <c:pt idx="2307">
                  <c:v>2.7659999999999998E-3</c:v>
                </c:pt>
                <c:pt idx="2308">
                  <c:v>2.794E-3</c:v>
                </c:pt>
                <c:pt idx="2309">
                  <c:v>2.8240000000000001E-3</c:v>
                </c:pt>
                <c:pt idx="2310">
                  <c:v>2.8549999999999999E-3</c:v>
                </c:pt>
                <c:pt idx="2311">
                  <c:v>2.8879999999999999E-3</c:v>
                </c:pt>
                <c:pt idx="2312">
                  <c:v>2.8900000000000002E-3</c:v>
                </c:pt>
                <c:pt idx="2313">
                  <c:v>2.8730000000000001E-3</c:v>
                </c:pt>
                <c:pt idx="2314">
                  <c:v>2.8579999999999999E-3</c:v>
                </c:pt>
                <c:pt idx="2315">
                  <c:v>2.8440000000000002E-3</c:v>
                </c:pt>
                <c:pt idx="2316">
                  <c:v>2.8310000000000002E-3</c:v>
                </c:pt>
                <c:pt idx="2317">
                  <c:v>2.8159999999999999E-3</c:v>
                </c:pt>
                <c:pt idx="2318">
                  <c:v>2.8029999999999999E-3</c:v>
                </c:pt>
                <c:pt idx="2319">
                  <c:v>2.7910000000000001E-3</c:v>
                </c:pt>
                <c:pt idx="2320">
                  <c:v>2.7810000000000001E-3</c:v>
                </c:pt>
                <c:pt idx="2321">
                  <c:v>2.7720000000000002E-3</c:v>
                </c:pt>
                <c:pt idx="2322">
                  <c:v>2.7650000000000001E-3</c:v>
                </c:pt>
                <c:pt idx="2323">
                  <c:v>2.7590000000000002E-3</c:v>
                </c:pt>
                <c:pt idx="2324">
                  <c:v>2.7460000000000002E-3</c:v>
                </c:pt>
                <c:pt idx="2325">
                  <c:v>2.735E-3</c:v>
                </c:pt>
                <c:pt idx="2326">
                  <c:v>2.725E-3</c:v>
                </c:pt>
                <c:pt idx="2327">
                  <c:v>2.7169999999999998E-3</c:v>
                </c:pt>
                <c:pt idx="2328">
                  <c:v>2.7100000000000002E-3</c:v>
                </c:pt>
                <c:pt idx="2329">
                  <c:v>2.7049999999999999E-3</c:v>
                </c:pt>
                <c:pt idx="2330">
                  <c:v>2.7009999999999998E-3</c:v>
                </c:pt>
                <c:pt idx="2331">
                  <c:v>2.689E-3</c:v>
                </c:pt>
                <c:pt idx="2332">
                  <c:v>2.6779999999999998E-3</c:v>
                </c:pt>
                <c:pt idx="2333">
                  <c:v>2.6679999999999998E-3</c:v>
                </c:pt>
                <c:pt idx="2334">
                  <c:v>2.6610000000000002E-3</c:v>
                </c:pt>
                <c:pt idx="2335">
                  <c:v>2.6540000000000001E-3</c:v>
                </c:pt>
                <c:pt idx="2336">
                  <c:v>2.65E-3</c:v>
                </c:pt>
                <c:pt idx="2337">
                  <c:v>2.6250000000000002E-3</c:v>
                </c:pt>
                <c:pt idx="2338">
                  <c:v>2.601E-3</c:v>
                </c:pt>
                <c:pt idx="2339">
                  <c:v>2.5790000000000001E-3</c:v>
                </c:pt>
                <c:pt idx="2340">
                  <c:v>2.5590000000000001E-3</c:v>
                </c:pt>
                <c:pt idx="2341">
                  <c:v>2.5400000000000002E-3</c:v>
                </c:pt>
                <c:pt idx="2342">
                  <c:v>2.5219999999999999E-3</c:v>
                </c:pt>
                <c:pt idx="2343">
                  <c:v>2.506E-3</c:v>
                </c:pt>
                <c:pt idx="2344">
                  <c:v>2.4919999999999999E-3</c:v>
                </c:pt>
                <c:pt idx="2345">
                  <c:v>2.4789999999999999E-3</c:v>
                </c:pt>
                <c:pt idx="2346">
                  <c:v>2.4680000000000001E-3</c:v>
                </c:pt>
                <c:pt idx="2347">
                  <c:v>2.4580000000000001E-3</c:v>
                </c:pt>
                <c:pt idx="2348">
                  <c:v>2.4489999999999998E-3</c:v>
                </c:pt>
                <c:pt idx="2349">
                  <c:v>2.4420000000000002E-3</c:v>
                </c:pt>
                <c:pt idx="2350">
                  <c:v>2.4369999999999999E-3</c:v>
                </c:pt>
                <c:pt idx="2351">
                  <c:v>2.4329999999999998E-3</c:v>
                </c:pt>
                <c:pt idx="2352">
                  <c:v>2.431E-3</c:v>
                </c:pt>
                <c:pt idx="2353">
                  <c:v>2.4299999999999999E-3</c:v>
                </c:pt>
                <c:pt idx="2354">
                  <c:v>2.4299999999999999E-3</c:v>
                </c:pt>
                <c:pt idx="2355">
                  <c:v>2.4320000000000001E-3</c:v>
                </c:pt>
                <c:pt idx="2356">
                  <c:v>2.4359999999999998E-3</c:v>
                </c:pt>
                <c:pt idx="2357">
                  <c:v>2.441E-3</c:v>
                </c:pt>
                <c:pt idx="2358">
                  <c:v>2.4480000000000001E-3</c:v>
                </c:pt>
                <c:pt idx="2359">
                  <c:v>2.4559999999999998E-3</c:v>
                </c:pt>
                <c:pt idx="2360">
                  <c:v>2.4650000000000002E-3</c:v>
                </c:pt>
                <c:pt idx="2361">
                  <c:v>2.477E-3</c:v>
                </c:pt>
                <c:pt idx="2362">
                  <c:v>2.4889999999999999E-3</c:v>
                </c:pt>
                <c:pt idx="2363">
                  <c:v>2.503E-3</c:v>
                </c:pt>
                <c:pt idx="2364">
                  <c:v>2.519E-3</c:v>
                </c:pt>
                <c:pt idx="2365">
                  <c:v>2.5360000000000001E-3</c:v>
                </c:pt>
                <c:pt idx="2366">
                  <c:v>2.555E-3</c:v>
                </c:pt>
                <c:pt idx="2367">
                  <c:v>2.575E-3</c:v>
                </c:pt>
                <c:pt idx="2368">
                  <c:v>2.5969999999999999E-3</c:v>
                </c:pt>
                <c:pt idx="2369">
                  <c:v>2.6199999999999999E-3</c:v>
                </c:pt>
                <c:pt idx="2370">
                  <c:v>2.6440000000000001E-3</c:v>
                </c:pt>
                <c:pt idx="2371">
                  <c:v>2.6700000000000001E-3</c:v>
                </c:pt>
                <c:pt idx="2372">
                  <c:v>2.6979999999999999E-3</c:v>
                </c:pt>
                <c:pt idx="2373">
                  <c:v>2.7269999999999998E-3</c:v>
                </c:pt>
                <c:pt idx="2374">
                  <c:v>2.758E-3</c:v>
                </c:pt>
                <c:pt idx="2375">
                  <c:v>2.7899999999999999E-3</c:v>
                </c:pt>
                <c:pt idx="2376">
                  <c:v>2.8240000000000001E-3</c:v>
                </c:pt>
                <c:pt idx="2377">
                  <c:v>2.859E-3</c:v>
                </c:pt>
                <c:pt idx="2378">
                  <c:v>2.8960000000000001E-3</c:v>
                </c:pt>
                <c:pt idx="2379">
                  <c:v>2.934E-3</c:v>
                </c:pt>
                <c:pt idx="2380">
                  <c:v>2.9420000000000002E-3</c:v>
                </c:pt>
                <c:pt idx="2381">
                  <c:v>2.9350000000000001E-3</c:v>
                </c:pt>
                <c:pt idx="2382">
                  <c:v>2.9250000000000001E-3</c:v>
                </c:pt>
                <c:pt idx="2383">
                  <c:v>2.9169999999999999E-3</c:v>
                </c:pt>
                <c:pt idx="2384">
                  <c:v>2.9099999999999998E-3</c:v>
                </c:pt>
                <c:pt idx="2385">
                  <c:v>2.905E-3</c:v>
                </c:pt>
                <c:pt idx="2386">
                  <c:v>2.9009999999999999E-3</c:v>
                </c:pt>
                <c:pt idx="2387">
                  <c:v>2.8900000000000002E-3</c:v>
                </c:pt>
                <c:pt idx="2388">
                  <c:v>2.8809999999999999E-3</c:v>
                </c:pt>
                <c:pt idx="2389">
                  <c:v>2.8730000000000001E-3</c:v>
                </c:pt>
                <c:pt idx="2390">
                  <c:v>2.8660000000000001E-3</c:v>
                </c:pt>
                <c:pt idx="2391">
                  <c:v>2.8609999999999998E-3</c:v>
                </c:pt>
                <c:pt idx="2392">
                  <c:v>2.8449999999999999E-3</c:v>
                </c:pt>
                <c:pt idx="2393">
                  <c:v>2.8300000000000001E-3</c:v>
                </c:pt>
                <c:pt idx="2394">
                  <c:v>2.8159999999999999E-3</c:v>
                </c:pt>
                <c:pt idx="2395">
                  <c:v>2.8040000000000001E-3</c:v>
                </c:pt>
                <c:pt idx="2396">
                  <c:v>2.7929999999999999E-3</c:v>
                </c:pt>
                <c:pt idx="2397">
                  <c:v>2.784E-3</c:v>
                </c:pt>
                <c:pt idx="2398">
                  <c:v>2.7539999999999999E-3</c:v>
                </c:pt>
                <c:pt idx="2399">
                  <c:v>2.7260000000000001E-3</c:v>
                </c:pt>
                <c:pt idx="2400">
                  <c:v>2.7000000000000001E-3</c:v>
                </c:pt>
                <c:pt idx="2401">
                  <c:v>2.6749999999999999E-3</c:v>
                </c:pt>
                <c:pt idx="2402">
                  <c:v>2.6510000000000001E-3</c:v>
                </c:pt>
                <c:pt idx="2403">
                  <c:v>2.6289999999999998E-3</c:v>
                </c:pt>
                <c:pt idx="2404">
                  <c:v>2.6090000000000002E-3</c:v>
                </c:pt>
                <c:pt idx="2405">
                  <c:v>2.5899999999999999E-3</c:v>
                </c:pt>
                <c:pt idx="2406">
                  <c:v>2.5730000000000002E-3</c:v>
                </c:pt>
                <c:pt idx="2407">
                  <c:v>2.5569999999999998E-3</c:v>
                </c:pt>
                <c:pt idx="2408">
                  <c:v>2.542E-3</c:v>
                </c:pt>
                <c:pt idx="2409">
                  <c:v>2.529E-3</c:v>
                </c:pt>
                <c:pt idx="2410">
                  <c:v>2.5179999999999998E-3</c:v>
                </c:pt>
                <c:pt idx="2411">
                  <c:v>2.5079999999999998E-3</c:v>
                </c:pt>
                <c:pt idx="2412">
                  <c:v>2.5000000000000001E-3</c:v>
                </c:pt>
                <c:pt idx="2413">
                  <c:v>2.493E-3</c:v>
                </c:pt>
                <c:pt idx="2414">
                  <c:v>2.4870000000000001E-3</c:v>
                </c:pt>
                <c:pt idx="2415">
                  <c:v>2.483E-3</c:v>
                </c:pt>
                <c:pt idx="2416">
                  <c:v>2.4810000000000001E-3</c:v>
                </c:pt>
                <c:pt idx="2417">
                  <c:v>2.48E-3</c:v>
                </c:pt>
                <c:pt idx="2418">
                  <c:v>2.4810000000000001E-3</c:v>
                </c:pt>
                <c:pt idx="2419">
                  <c:v>2.483E-3</c:v>
                </c:pt>
                <c:pt idx="2420">
                  <c:v>2.4859999999999999E-3</c:v>
                </c:pt>
                <c:pt idx="2421">
                  <c:v>2.4910000000000002E-3</c:v>
                </c:pt>
                <c:pt idx="2422">
                  <c:v>2.4979999999999998E-3</c:v>
                </c:pt>
                <c:pt idx="2423">
                  <c:v>2.506E-3</c:v>
                </c:pt>
                <c:pt idx="2424">
                  <c:v>2.516E-3</c:v>
                </c:pt>
                <c:pt idx="2425">
                  <c:v>2.5270000000000002E-3</c:v>
                </c:pt>
                <c:pt idx="2426">
                  <c:v>2.539E-3</c:v>
                </c:pt>
                <c:pt idx="2427">
                  <c:v>2.5539999999999998E-3</c:v>
                </c:pt>
                <c:pt idx="2428">
                  <c:v>2.5690000000000001E-3</c:v>
                </c:pt>
                <c:pt idx="2429">
                  <c:v>2.5860000000000002E-3</c:v>
                </c:pt>
                <c:pt idx="2430">
                  <c:v>2.6050000000000001E-3</c:v>
                </c:pt>
                <c:pt idx="2431">
                  <c:v>2.6250000000000002E-3</c:v>
                </c:pt>
                <c:pt idx="2432">
                  <c:v>2.647E-3</c:v>
                </c:pt>
                <c:pt idx="2433">
                  <c:v>2.6700000000000001E-3</c:v>
                </c:pt>
                <c:pt idx="2434">
                  <c:v>2.6949999999999999E-3</c:v>
                </c:pt>
                <c:pt idx="2435">
                  <c:v>2.7209999999999999E-3</c:v>
                </c:pt>
                <c:pt idx="2436">
                  <c:v>2.748E-3</c:v>
                </c:pt>
                <c:pt idx="2437">
                  <c:v>2.7780000000000001E-3</c:v>
                </c:pt>
                <c:pt idx="2438">
                  <c:v>2.8080000000000002E-3</c:v>
                </c:pt>
                <c:pt idx="2439">
                  <c:v>2.8400000000000001E-3</c:v>
                </c:pt>
                <c:pt idx="2440">
                  <c:v>2.8739999999999998E-3</c:v>
                </c:pt>
                <c:pt idx="2441">
                  <c:v>2.9090000000000001E-3</c:v>
                </c:pt>
                <c:pt idx="2442">
                  <c:v>2.9459999999999998E-3</c:v>
                </c:pt>
                <c:pt idx="2443">
                  <c:v>2.9840000000000001E-3</c:v>
                </c:pt>
                <c:pt idx="2444">
                  <c:v>3.0240000000000002E-3</c:v>
                </c:pt>
                <c:pt idx="2445">
                  <c:v>3.065E-3</c:v>
                </c:pt>
                <c:pt idx="2446">
                  <c:v>3.1080000000000001E-3</c:v>
                </c:pt>
                <c:pt idx="2447">
                  <c:v>3.1519999999999999E-3</c:v>
                </c:pt>
                <c:pt idx="2448">
                  <c:v>3.166E-3</c:v>
                </c:pt>
                <c:pt idx="2449">
                  <c:v>3.1489999999999999E-3</c:v>
                </c:pt>
                <c:pt idx="2450">
                  <c:v>3.127E-3</c:v>
                </c:pt>
                <c:pt idx="2451">
                  <c:v>3.1059999999999998E-3</c:v>
                </c:pt>
                <c:pt idx="2452">
                  <c:v>3.0869999999999999E-3</c:v>
                </c:pt>
                <c:pt idx="2453">
                  <c:v>3.0699999999999998E-3</c:v>
                </c:pt>
                <c:pt idx="2454">
                  <c:v>3.039E-3</c:v>
                </c:pt>
                <c:pt idx="2455">
                  <c:v>3.0109999999999998E-3</c:v>
                </c:pt>
                <c:pt idx="2456">
                  <c:v>2.9840000000000001E-3</c:v>
                </c:pt>
                <c:pt idx="2457">
                  <c:v>2.9580000000000001E-3</c:v>
                </c:pt>
                <c:pt idx="2458">
                  <c:v>2.934E-3</c:v>
                </c:pt>
                <c:pt idx="2459">
                  <c:v>2.911E-3</c:v>
                </c:pt>
                <c:pt idx="2460">
                  <c:v>2.8900000000000002E-3</c:v>
                </c:pt>
                <c:pt idx="2461">
                  <c:v>2.8500000000000001E-3</c:v>
                </c:pt>
                <c:pt idx="2462">
                  <c:v>2.81E-3</c:v>
                </c:pt>
                <c:pt idx="2463">
                  <c:v>2.7720000000000002E-3</c:v>
                </c:pt>
                <c:pt idx="2464">
                  <c:v>2.7360000000000002E-3</c:v>
                </c:pt>
                <c:pt idx="2465">
                  <c:v>2.7009999999999998E-3</c:v>
                </c:pt>
                <c:pt idx="2466">
                  <c:v>2.6679999999999998E-3</c:v>
                </c:pt>
                <c:pt idx="2467">
                  <c:v>2.6359999999999999E-3</c:v>
                </c:pt>
                <c:pt idx="2468">
                  <c:v>2.6059999999999998E-3</c:v>
                </c:pt>
                <c:pt idx="2469">
                  <c:v>2.5769999999999999E-3</c:v>
                </c:pt>
                <c:pt idx="2470">
                  <c:v>2.5490000000000001E-3</c:v>
                </c:pt>
                <c:pt idx="2471">
                  <c:v>2.5240000000000002E-3</c:v>
                </c:pt>
                <c:pt idx="2472">
                  <c:v>2.4989999999999999E-3</c:v>
                </c:pt>
                <c:pt idx="2473">
                  <c:v>2.4759999999999999E-3</c:v>
                </c:pt>
                <c:pt idx="2474">
                  <c:v>2.4550000000000002E-3</c:v>
                </c:pt>
                <c:pt idx="2475">
                  <c:v>2.4350000000000001E-3</c:v>
                </c:pt>
                <c:pt idx="2476">
                  <c:v>2.4169999999999999E-3</c:v>
                </c:pt>
                <c:pt idx="2477">
                  <c:v>2.3999999999999998E-3</c:v>
                </c:pt>
                <c:pt idx="2478">
                  <c:v>2.385E-3</c:v>
                </c:pt>
                <c:pt idx="2479">
                  <c:v>2.3709999999999998E-3</c:v>
                </c:pt>
                <c:pt idx="2480">
                  <c:v>2.359E-3</c:v>
                </c:pt>
                <c:pt idx="2481">
                  <c:v>2.3479999999999998E-3</c:v>
                </c:pt>
                <c:pt idx="2482">
                  <c:v>2.3389999999999999E-3</c:v>
                </c:pt>
                <c:pt idx="2483">
                  <c:v>2.3310000000000002E-3</c:v>
                </c:pt>
                <c:pt idx="2484">
                  <c:v>2.3240000000000001E-3</c:v>
                </c:pt>
                <c:pt idx="2485">
                  <c:v>2.32E-3</c:v>
                </c:pt>
                <c:pt idx="2486">
                  <c:v>2.3159999999999999E-3</c:v>
                </c:pt>
                <c:pt idx="2487">
                  <c:v>2.3149999999999998E-3</c:v>
                </c:pt>
                <c:pt idx="2488">
                  <c:v>2.3140000000000001E-3</c:v>
                </c:pt>
                <c:pt idx="2489">
                  <c:v>2.3159999999999999E-3</c:v>
                </c:pt>
                <c:pt idx="2490">
                  <c:v>2.3180000000000002E-3</c:v>
                </c:pt>
                <c:pt idx="2491">
                  <c:v>2.3219999999999998E-3</c:v>
                </c:pt>
                <c:pt idx="2492">
                  <c:v>2.3280000000000002E-3</c:v>
                </c:pt>
                <c:pt idx="2493">
                  <c:v>2.3349999999999998E-3</c:v>
                </c:pt>
                <c:pt idx="2494">
                  <c:v>2.3440000000000002E-3</c:v>
                </c:pt>
                <c:pt idx="2495">
                  <c:v>2.3540000000000002E-3</c:v>
                </c:pt>
                <c:pt idx="2496">
                  <c:v>2.366E-3</c:v>
                </c:pt>
                <c:pt idx="2497">
                  <c:v>2.379E-3</c:v>
                </c:pt>
                <c:pt idx="2498">
                  <c:v>2.3939999999999999E-3</c:v>
                </c:pt>
                <c:pt idx="2499">
                  <c:v>2.4099999999999998E-3</c:v>
                </c:pt>
                <c:pt idx="2500">
                  <c:v>2.428E-3</c:v>
                </c:pt>
                <c:pt idx="2501">
                  <c:v>2.447E-3</c:v>
                </c:pt>
                <c:pt idx="2502">
                  <c:v>2.4680000000000001E-3</c:v>
                </c:pt>
                <c:pt idx="2503">
                  <c:v>2.49E-3</c:v>
                </c:pt>
                <c:pt idx="2504">
                  <c:v>2.5140000000000002E-3</c:v>
                </c:pt>
                <c:pt idx="2505">
                  <c:v>2.539E-3</c:v>
                </c:pt>
                <c:pt idx="2506">
                  <c:v>2.5660000000000001E-3</c:v>
                </c:pt>
                <c:pt idx="2507">
                  <c:v>2.594E-3</c:v>
                </c:pt>
                <c:pt idx="2508">
                  <c:v>2.624E-3</c:v>
                </c:pt>
                <c:pt idx="2509">
                  <c:v>2.6559999999999999E-3</c:v>
                </c:pt>
                <c:pt idx="2510">
                  <c:v>2.6879999999999999E-3</c:v>
                </c:pt>
                <c:pt idx="2511">
                  <c:v>2.7230000000000002E-3</c:v>
                </c:pt>
                <c:pt idx="2512">
                  <c:v>2.758E-3</c:v>
                </c:pt>
                <c:pt idx="2513">
                  <c:v>2.7959999999999999E-3</c:v>
                </c:pt>
                <c:pt idx="2514">
                  <c:v>2.8349999999999998E-3</c:v>
                </c:pt>
                <c:pt idx="2515">
                  <c:v>2.875E-3</c:v>
                </c:pt>
                <c:pt idx="2516">
                  <c:v>2.898E-3</c:v>
                </c:pt>
                <c:pt idx="2517">
                  <c:v>2.862E-3</c:v>
                </c:pt>
                <c:pt idx="2518">
                  <c:v>2.8270000000000001E-3</c:v>
                </c:pt>
                <c:pt idx="2519">
                  <c:v>2.7929999999999999E-3</c:v>
                </c:pt>
                <c:pt idx="2520">
                  <c:v>2.761E-3</c:v>
                </c:pt>
                <c:pt idx="2521">
                  <c:v>2.7309999999999999E-3</c:v>
                </c:pt>
                <c:pt idx="2522">
                  <c:v>2.702E-3</c:v>
                </c:pt>
                <c:pt idx="2523">
                  <c:v>2.6740000000000002E-3</c:v>
                </c:pt>
                <c:pt idx="2524">
                  <c:v>2.6480000000000002E-3</c:v>
                </c:pt>
                <c:pt idx="2525">
                  <c:v>2.624E-3</c:v>
                </c:pt>
                <c:pt idx="2526">
                  <c:v>2.601E-3</c:v>
                </c:pt>
                <c:pt idx="2527">
                  <c:v>2.5799999999999998E-3</c:v>
                </c:pt>
                <c:pt idx="2528">
                  <c:v>2.5439999999999998E-3</c:v>
                </c:pt>
                <c:pt idx="2529">
                  <c:v>2.5089999999999999E-3</c:v>
                </c:pt>
                <c:pt idx="2530">
                  <c:v>2.4759999999999999E-3</c:v>
                </c:pt>
                <c:pt idx="2531">
                  <c:v>2.4450000000000001E-3</c:v>
                </c:pt>
                <c:pt idx="2532">
                  <c:v>2.415E-3</c:v>
                </c:pt>
                <c:pt idx="2533">
                  <c:v>2.3869999999999998E-3</c:v>
                </c:pt>
                <c:pt idx="2534">
                  <c:v>2.3600000000000001E-3</c:v>
                </c:pt>
                <c:pt idx="2535">
                  <c:v>2.3340000000000001E-3</c:v>
                </c:pt>
                <c:pt idx="2536">
                  <c:v>2.3110000000000001E-3</c:v>
                </c:pt>
                <c:pt idx="2537">
                  <c:v>2.2880000000000001E-3</c:v>
                </c:pt>
                <c:pt idx="2538">
                  <c:v>2.2669999999999999E-3</c:v>
                </c:pt>
                <c:pt idx="2539">
                  <c:v>2.248E-3</c:v>
                </c:pt>
                <c:pt idx="2540">
                  <c:v>2.2300000000000002E-3</c:v>
                </c:pt>
                <c:pt idx="2541">
                  <c:v>2.2139999999999998E-3</c:v>
                </c:pt>
                <c:pt idx="2542">
                  <c:v>2.199E-3</c:v>
                </c:pt>
                <c:pt idx="2543">
                  <c:v>2.186E-3</c:v>
                </c:pt>
                <c:pt idx="2544">
                  <c:v>2.1740000000000002E-3</c:v>
                </c:pt>
                <c:pt idx="2545">
                  <c:v>2.163E-3</c:v>
                </c:pt>
                <c:pt idx="2546">
                  <c:v>2.1549999999999998E-3</c:v>
                </c:pt>
                <c:pt idx="2547">
                  <c:v>2.147E-3</c:v>
                </c:pt>
                <c:pt idx="2548">
                  <c:v>2.1410000000000001E-3</c:v>
                </c:pt>
                <c:pt idx="2549">
                  <c:v>2.137E-3</c:v>
                </c:pt>
                <c:pt idx="2550">
                  <c:v>2.134E-3</c:v>
                </c:pt>
                <c:pt idx="2551">
                  <c:v>2.1329999999999999E-3</c:v>
                </c:pt>
                <c:pt idx="2552">
                  <c:v>2.1329999999999999E-3</c:v>
                </c:pt>
                <c:pt idx="2553">
                  <c:v>2.1350000000000002E-3</c:v>
                </c:pt>
                <c:pt idx="2554">
                  <c:v>2.1380000000000001E-3</c:v>
                </c:pt>
                <c:pt idx="2555">
                  <c:v>2.1429999999999999E-3</c:v>
                </c:pt>
                <c:pt idx="2556">
                  <c:v>2.1489999999999999E-3</c:v>
                </c:pt>
                <c:pt idx="2557">
                  <c:v>2.1570000000000001E-3</c:v>
                </c:pt>
                <c:pt idx="2558">
                  <c:v>2.166E-3</c:v>
                </c:pt>
                <c:pt idx="2559">
                  <c:v>2.176E-3</c:v>
                </c:pt>
                <c:pt idx="2560">
                  <c:v>2.189E-3</c:v>
                </c:pt>
                <c:pt idx="2561">
                  <c:v>2.202E-3</c:v>
                </c:pt>
                <c:pt idx="2562">
                  <c:v>2.2179999999999999E-3</c:v>
                </c:pt>
                <c:pt idx="2563">
                  <c:v>2.2339999999999999E-3</c:v>
                </c:pt>
                <c:pt idx="2564">
                  <c:v>2.2520000000000001E-3</c:v>
                </c:pt>
                <c:pt idx="2565">
                  <c:v>2.2720000000000001E-3</c:v>
                </c:pt>
                <c:pt idx="2566">
                  <c:v>2.2929999999999999E-3</c:v>
                </c:pt>
                <c:pt idx="2567">
                  <c:v>2.3159999999999999E-3</c:v>
                </c:pt>
                <c:pt idx="2568">
                  <c:v>2.3400000000000001E-3</c:v>
                </c:pt>
                <c:pt idx="2569">
                  <c:v>2.366E-3</c:v>
                </c:pt>
                <c:pt idx="2570">
                  <c:v>2.3930000000000002E-3</c:v>
                </c:pt>
                <c:pt idx="2571">
                  <c:v>2.4220000000000001E-3</c:v>
                </c:pt>
                <c:pt idx="2572">
                  <c:v>2.4520000000000002E-3</c:v>
                </c:pt>
                <c:pt idx="2573">
                  <c:v>2.4840000000000001E-3</c:v>
                </c:pt>
                <c:pt idx="2574">
                  <c:v>2.5170000000000001E-3</c:v>
                </c:pt>
                <c:pt idx="2575">
                  <c:v>2.552E-3</c:v>
                </c:pt>
                <c:pt idx="2576">
                  <c:v>2.588E-3</c:v>
                </c:pt>
                <c:pt idx="2577">
                  <c:v>2.6259999999999999E-3</c:v>
                </c:pt>
                <c:pt idx="2578">
                  <c:v>2.6649999999999998E-3</c:v>
                </c:pt>
                <c:pt idx="2579">
                  <c:v>2.7060000000000001E-3</c:v>
                </c:pt>
                <c:pt idx="2580">
                  <c:v>2.748E-3</c:v>
                </c:pt>
                <c:pt idx="2581">
                  <c:v>2.7920000000000002E-3</c:v>
                </c:pt>
                <c:pt idx="2582">
                  <c:v>2.8370000000000001E-3</c:v>
                </c:pt>
                <c:pt idx="2583">
                  <c:v>2.8839999999999998E-3</c:v>
                </c:pt>
                <c:pt idx="2584">
                  <c:v>2.9320000000000001E-3</c:v>
                </c:pt>
                <c:pt idx="2585">
                  <c:v>2.8900000000000002E-3</c:v>
                </c:pt>
                <c:pt idx="2586">
                  <c:v>2.8410000000000002E-3</c:v>
                </c:pt>
                <c:pt idx="2587">
                  <c:v>2.7929999999999999E-3</c:v>
                </c:pt>
                <c:pt idx="2588">
                  <c:v>2.7460000000000002E-3</c:v>
                </c:pt>
                <c:pt idx="2589">
                  <c:v>2.7009999999999998E-3</c:v>
                </c:pt>
                <c:pt idx="2590">
                  <c:v>2.6570000000000001E-3</c:v>
                </c:pt>
                <c:pt idx="2591">
                  <c:v>2.6150000000000001E-3</c:v>
                </c:pt>
                <c:pt idx="2592">
                  <c:v>2.575E-3</c:v>
                </c:pt>
                <c:pt idx="2593">
                  <c:v>2.5360000000000001E-3</c:v>
                </c:pt>
                <c:pt idx="2594">
                  <c:v>2.4979999999999998E-3</c:v>
                </c:pt>
                <c:pt idx="2595">
                  <c:v>2.4620000000000002E-3</c:v>
                </c:pt>
                <c:pt idx="2596">
                  <c:v>2.4269999999999999E-3</c:v>
                </c:pt>
                <c:pt idx="2597">
                  <c:v>2.3939999999999999E-3</c:v>
                </c:pt>
                <c:pt idx="2598">
                  <c:v>2.3630000000000001E-3</c:v>
                </c:pt>
                <c:pt idx="2599">
                  <c:v>2.333E-3</c:v>
                </c:pt>
                <c:pt idx="2600">
                  <c:v>2.3040000000000001E-3</c:v>
                </c:pt>
                <c:pt idx="2601">
                  <c:v>2.2769999999999999E-3</c:v>
                </c:pt>
                <c:pt idx="2602">
                  <c:v>2.2520000000000001E-3</c:v>
                </c:pt>
                <c:pt idx="2603">
                  <c:v>2.2279999999999999E-3</c:v>
                </c:pt>
                <c:pt idx="2604">
                  <c:v>2.2049999999999999E-3</c:v>
                </c:pt>
                <c:pt idx="2605">
                  <c:v>2.1840000000000002E-3</c:v>
                </c:pt>
                <c:pt idx="2606">
                  <c:v>2.1640000000000001E-3</c:v>
                </c:pt>
                <c:pt idx="2607">
                  <c:v>2.1459999999999999E-3</c:v>
                </c:pt>
                <c:pt idx="2608">
                  <c:v>2.1299999999999999E-3</c:v>
                </c:pt>
                <c:pt idx="2609">
                  <c:v>2.1150000000000001E-3</c:v>
                </c:pt>
                <c:pt idx="2610">
                  <c:v>2.101E-3</c:v>
                </c:pt>
                <c:pt idx="2611">
                  <c:v>2.0890000000000001E-3</c:v>
                </c:pt>
                <c:pt idx="2612">
                  <c:v>2.0790000000000001E-3</c:v>
                </c:pt>
                <c:pt idx="2613">
                  <c:v>2.0699999999999998E-3</c:v>
                </c:pt>
                <c:pt idx="2614">
                  <c:v>2.062E-3</c:v>
                </c:pt>
                <c:pt idx="2615">
                  <c:v>2.0560000000000001E-3</c:v>
                </c:pt>
                <c:pt idx="2616">
                  <c:v>2.052E-3</c:v>
                </c:pt>
                <c:pt idx="2617">
                  <c:v>2.049E-3</c:v>
                </c:pt>
                <c:pt idx="2618">
                  <c:v>2.0470000000000002E-3</c:v>
                </c:pt>
                <c:pt idx="2619">
                  <c:v>2.0470000000000002E-3</c:v>
                </c:pt>
                <c:pt idx="2620">
                  <c:v>2.049E-3</c:v>
                </c:pt>
                <c:pt idx="2621">
                  <c:v>2.052E-3</c:v>
                </c:pt>
                <c:pt idx="2622">
                  <c:v>2.0560000000000001E-3</c:v>
                </c:pt>
                <c:pt idx="2623">
                  <c:v>2.062E-3</c:v>
                </c:pt>
                <c:pt idx="2624">
                  <c:v>2.0699999999999998E-3</c:v>
                </c:pt>
                <c:pt idx="2625">
                  <c:v>2.0790000000000001E-3</c:v>
                </c:pt>
                <c:pt idx="2626">
                  <c:v>2.0890000000000001E-3</c:v>
                </c:pt>
                <c:pt idx="2627">
                  <c:v>2.101E-3</c:v>
                </c:pt>
                <c:pt idx="2628">
                  <c:v>2.1150000000000001E-3</c:v>
                </c:pt>
                <c:pt idx="2629">
                  <c:v>2.1299999999999999E-3</c:v>
                </c:pt>
                <c:pt idx="2630">
                  <c:v>2.1459999999999999E-3</c:v>
                </c:pt>
                <c:pt idx="2631">
                  <c:v>2.1640000000000001E-3</c:v>
                </c:pt>
                <c:pt idx="2632">
                  <c:v>2.1840000000000002E-3</c:v>
                </c:pt>
                <c:pt idx="2633">
                  <c:v>2.2049999999999999E-3</c:v>
                </c:pt>
                <c:pt idx="2634">
                  <c:v>2.2279999999999999E-3</c:v>
                </c:pt>
                <c:pt idx="2635">
                  <c:v>2.2520000000000001E-3</c:v>
                </c:pt>
                <c:pt idx="2636">
                  <c:v>2.2769999999999999E-3</c:v>
                </c:pt>
                <c:pt idx="2637">
                  <c:v>2.3040000000000001E-3</c:v>
                </c:pt>
                <c:pt idx="2638">
                  <c:v>2.333E-3</c:v>
                </c:pt>
                <c:pt idx="2639">
                  <c:v>2.3630000000000001E-3</c:v>
                </c:pt>
                <c:pt idx="2640">
                  <c:v>2.3939999999999999E-3</c:v>
                </c:pt>
                <c:pt idx="2641">
                  <c:v>2.4269999999999999E-3</c:v>
                </c:pt>
                <c:pt idx="2642">
                  <c:v>2.4620000000000002E-3</c:v>
                </c:pt>
                <c:pt idx="2643">
                  <c:v>2.4979999999999998E-3</c:v>
                </c:pt>
                <c:pt idx="2644">
                  <c:v>2.5360000000000001E-3</c:v>
                </c:pt>
                <c:pt idx="2645">
                  <c:v>2.575E-3</c:v>
                </c:pt>
                <c:pt idx="2646">
                  <c:v>2.6150000000000001E-3</c:v>
                </c:pt>
                <c:pt idx="2647">
                  <c:v>2.6570000000000001E-3</c:v>
                </c:pt>
                <c:pt idx="2648">
                  <c:v>2.7009999999999998E-3</c:v>
                </c:pt>
                <c:pt idx="2649">
                  <c:v>2.7460000000000002E-3</c:v>
                </c:pt>
                <c:pt idx="2650">
                  <c:v>2.7929999999999999E-3</c:v>
                </c:pt>
                <c:pt idx="2651">
                  <c:v>2.8410000000000002E-3</c:v>
                </c:pt>
                <c:pt idx="2652">
                  <c:v>2.8900000000000002E-3</c:v>
                </c:pt>
                <c:pt idx="2653">
                  <c:v>2.8779999999999999E-3</c:v>
                </c:pt>
                <c:pt idx="2654">
                  <c:v>2.8660000000000001E-3</c:v>
                </c:pt>
                <c:pt idx="2655">
                  <c:v>2.8570000000000002E-3</c:v>
                </c:pt>
                <c:pt idx="2656">
                  <c:v>2.8479999999999998E-3</c:v>
                </c:pt>
                <c:pt idx="2657">
                  <c:v>2.8419999999999999E-3</c:v>
                </c:pt>
                <c:pt idx="2658">
                  <c:v>2.8370000000000001E-3</c:v>
                </c:pt>
                <c:pt idx="2659">
                  <c:v>2.833E-3</c:v>
                </c:pt>
                <c:pt idx="2660">
                  <c:v>2.8310000000000002E-3</c:v>
                </c:pt>
                <c:pt idx="2661">
                  <c:v>2.8300000000000001E-3</c:v>
                </c:pt>
                <c:pt idx="2662">
                  <c:v>2.8310000000000002E-3</c:v>
                </c:pt>
                <c:pt idx="2663">
                  <c:v>2.833E-3</c:v>
                </c:pt>
                <c:pt idx="2664">
                  <c:v>2.8370000000000001E-3</c:v>
                </c:pt>
                <c:pt idx="2665">
                  <c:v>2.8419999999999999E-3</c:v>
                </c:pt>
                <c:pt idx="2666">
                  <c:v>2.849E-3</c:v>
                </c:pt>
                <c:pt idx="2667">
                  <c:v>2.8570000000000002E-3</c:v>
                </c:pt>
                <c:pt idx="2668">
                  <c:v>2.8670000000000002E-3</c:v>
                </c:pt>
                <c:pt idx="2669">
                  <c:v>2.8779999999999999E-3</c:v>
                </c:pt>
                <c:pt idx="2670">
                  <c:v>2.8909999999999999E-3</c:v>
                </c:pt>
                <c:pt idx="2671">
                  <c:v>2.905E-3</c:v>
                </c:pt>
                <c:pt idx="2672">
                  <c:v>2.921E-3</c:v>
                </c:pt>
                <c:pt idx="2673">
                  <c:v>2.9390000000000002E-3</c:v>
                </c:pt>
                <c:pt idx="2674">
                  <c:v>2.957E-3</c:v>
                </c:pt>
                <c:pt idx="2675">
                  <c:v>2.9780000000000002E-3</c:v>
                </c:pt>
                <c:pt idx="2676">
                  <c:v>3.0000000000000001E-3</c:v>
                </c:pt>
                <c:pt idx="2677">
                  <c:v>3.0230000000000001E-3</c:v>
                </c:pt>
                <c:pt idx="2678">
                  <c:v>3.0479999999999999E-3</c:v>
                </c:pt>
                <c:pt idx="2679">
                  <c:v>3.0739999999999999E-3</c:v>
                </c:pt>
                <c:pt idx="2680">
                  <c:v>3.1020000000000002E-3</c:v>
                </c:pt>
                <c:pt idx="2681">
                  <c:v>3.1310000000000001E-3</c:v>
                </c:pt>
                <c:pt idx="2682">
                  <c:v>3.1619999999999999E-3</c:v>
                </c:pt>
                <c:pt idx="2683">
                  <c:v>3.1939999999999998E-3</c:v>
                </c:pt>
                <c:pt idx="2684">
                  <c:v>3.228E-3</c:v>
                </c:pt>
                <c:pt idx="2685">
                  <c:v>3.418E-3</c:v>
                </c:pt>
                <c:pt idx="2686">
                  <c:v>3.1849999999999999E-3</c:v>
                </c:pt>
                <c:pt idx="2687">
                  <c:v>2.6749999999999999E-3</c:v>
                </c:pt>
                <c:pt idx="2688">
                  <c:v>2.186E-3</c:v>
                </c:pt>
                <c:pt idx="2689">
                  <c:v>1.983E-3</c:v>
                </c:pt>
                <c:pt idx="2690">
                  <c:v>1.4809999999999999E-3</c:v>
                </c:pt>
                <c:pt idx="2691">
                  <c:v>1.567E-3</c:v>
                </c:pt>
                <c:pt idx="2692">
                  <c:v>2.1459999999999999E-3</c:v>
                </c:pt>
                <c:pt idx="2693">
                  <c:v>2.869E-3</c:v>
                </c:pt>
                <c:pt idx="2694">
                  <c:v>3.3509999999999998E-3</c:v>
                </c:pt>
                <c:pt idx="2695">
                  <c:v>3.5000000000000001E-3</c:v>
                </c:pt>
                <c:pt idx="2696">
                  <c:v>3.4780000000000002E-3</c:v>
                </c:pt>
                <c:pt idx="2697">
                  <c:v>3.4789999999999999E-3</c:v>
                </c:pt>
                <c:pt idx="2698">
                  <c:v>3.705E-3</c:v>
                </c:pt>
                <c:pt idx="2699">
                  <c:v>4.3169999999999997E-3</c:v>
                </c:pt>
                <c:pt idx="2700">
                  <c:v>5.2399999999999999E-3</c:v>
                </c:pt>
                <c:pt idx="2701">
                  <c:v>6.2030000000000002E-3</c:v>
                </c:pt>
                <c:pt idx="2702">
                  <c:v>6.9899999999999997E-3</c:v>
                </c:pt>
                <c:pt idx="2703">
                  <c:v>7.6340000000000002E-3</c:v>
                </c:pt>
                <c:pt idx="2704">
                  <c:v>8.3680000000000004E-3</c:v>
                </c:pt>
                <c:pt idx="2705">
                  <c:v>9.332E-3</c:v>
                </c:pt>
                <c:pt idx="2706">
                  <c:v>1.0361E-2</c:v>
                </c:pt>
                <c:pt idx="2707">
                  <c:v>1.1051999999999999E-2</c:v>
                </c:pt>
                <c:pt idx="2708">
                  <c:v>1.1155999999999999E-2</c:v>
                </c:pt>
                <c:pt idx="2709">
                  <c:v>1.0892000000000001E-2</c:v>
                </c:pt>
                <c:pt idx="2710">
                  <c:v>1.0755000000000001E-2</c:v>
                </c:pt>
                <c:pt idx="2711">
                  <c:v>1.1047E-2</c:v>
                </c:pt>
                <c:pt idx="2712">
                  <c:v>1.1476E-2</c:v>
                </c:pt>
                <c:pt idx="2713">
                  <c:v>1.1566999999999999E-2</c:v>
                </c:pt>
                <c:pt idx="2714">
                  <c:v>1.1296E-2</c:v>
                </c:pt>
                <c:pt idx="2715">
                  <c:v>1.0944000000000001E-2</c:v>
                </c:pt>
                <c:pt idx="2716">
                  <c:v>1.0696000000000001E-2</c:v>
                </c:pt>
                <c:pt idx="2717">
                  <c:v>1.0410000000000001E-2</c:v>
                </c:pt>
                <c:pt idx="2718">
                  <c:v>9.7640000000000001E-3</c:v>
                </c:pt>
                <c:pt idx="2719">
                  <c:v>8.7410000000000005E-3</c:v>
                </c:pt>
                <c:pt idx="2720">
                  <c:v>7.6559999999999996E-3</c:v>
                </c:pt>
                <c:pt idx="2721">
                  <c:v>6.7609999999999996E-3</c:v>
                </c:pt>
                <c:pt idx="2722">
                  <c:v>6.0800000000000003E-3</c:v>
                </c:pt>
                <c:pt idx="2723">
                  <c:v>5.5259999999999997E-3</c:v>
                </c:pt>
                <c:pt idx="2724">
                  <c:v>4.6090000000000002E-3</c:v>
                </c:pt>
                <c:pt idx="2725">
                  <c:v>3.9909999999999998E-3</c:v>
                </c:pt>
                <c:pt idx="2726">
                  <c:v>3.6879999999999999E-3</c:v>
                </c:pt>
                <c:pt idx="2727">
                  <c:v>3.4640000000000001E-3</c:v>
                </c:pt>
                <c:pt idx="2728">
                  <c:v>3.2569999999999999E-3</c:v>
                </c:pt>
                <c:pt idx="2729">
                  <c:v>3.0850000000000001E-3</c:v>
                </c:pt>
                <c:pt idx="2730">
                  <c:v>2.9870000000000001E-3</c:v>
                </c:pt>
                <c:pt idx="2731">
                  <c:v>2.8900000000000002E-3</c:v>
                </c:pt>
                <c:pt idx="2732">
                  <c:v>3.1930000000000001E-3</c:v>
                </c:pt>
                <c:pt idx="2733">
                  <c:v>3.8920000000000001E-3</c:v>
                </c:pt>
                <c:pt idx="2734">
                  <c:v>4.6280000000000002E-3</c:v>
                </c:pt>
                <c:pt idx="2735">
                  <c:v>4.9810000000000002E-3</c:v>
                </c:pt>
                <c:pt idx="2736">
                  <c:v>4.7660000000000003E-3</c:v>
                </c:pt>
                <c:pt idx="2737">
                  <c:v>4.3660000000000001E-3</c:v>
                </c:pt>
                <c:pt idx="2738">
                  <c:v>4.5240000000000002E-3</c:v>
                </c:pt>
                <c:pt idx="2739">
                  <c:v>5.6860000000000001E-3</c:v>
                </c:pt>
                <c:pt idx="2740">
                  <c:v>7.7470000000000004E-3</c:v>
                </c:pt>
                <c:pt idx="2741">
                  <c:v>1.0078999999999999E-2</c:v>
                </c:pt>
                <c:pt idx="2742">
                  <c:v>1.2137999999999999E-2</c:v>
                </c:pt>
                <c:pt idx="2743">
                  <c:v>1.4106E-2</c:v>
                </c:pt>
                <c:pt idx="2744">
                  <c:v>1.6438999999999999E-2</c:v>
                </c:pt>
                <c:pt idx="2745">
                  <c:v>1.9248000000000001E-2</c:v>
                </c:pt>
                <c:pt idx="2746">
                  <c:v>2.2367000000000001E-2</c:v>
                </c:pt>
                <c:pt idx="2747">
                  <c:v>2.5665E-2</c:v>
                </c:pt>
                <c:pt idx="2748">
                  <c:v>2.913E-2</c:v>
                </c:pt>
                <c:pt idx="2749">
                  <c:v>3.2791000000000001E-2</c:v>
                </c:pt>
                <c:pt idx="2750">
                  <c:v>3.6642000000000001E-2</c:v>
                </c:pt>
                <c:pt idx="2751">
                  <c:v>4.0701000000000001E-2</c:v>
                </c:pt>
                <c:pt idx="2752">
                  <c:v>4.4986999999999999E-2</c:v>
                </c:pt>
                <c:pt idx="2753">
                  <c:v>4.9339000000000001E-2</c:v>
                </c:pt>
                <c:pt idx="2754">
                  <c:v>5.3677999999999997E-2</c:v>
                </c:pt>
                <c:pt idx="2755">
                  <c:v>5.8147999999999998E-2</c:v>
                </c:pt>
                <c:pt idx="2756">
                  <c:v>6.2844999999999998E-2</c:v>
                </c:pt>
                <c:pt idx="2757">
                  <c:v>6.7588999999999996E-2</c:v>
                </c:pt>
                <c:pt idx="2758">
                  <c:v>7.2104000000000001E-2</c:v>
                </c:pt>
                <c:pt idx="2759">
                  <c:v>7.6481999999999994E-2</c:v>
                </c:pt>
                <c:pt idx="2760">
                  <c:v>8.1047999999999995E-2</c:v>
                </c:pt>
                <c:pt idx="2761">
                  <c:v>8.6003999999999997E-2</c:v>
                </c:pt>
                <c:pt idx="2762">
                  <c:v>9.1412999999999994E-2</c:v>
                </c:pt>
                <c:pt idx="2763">
                  <c:v>9.7207000000000002E-2</c:v>
                </c:pt>
                <c:pt idx="2764">
                  <c:v>0.1031</c:v>
                </c:pt>
                <c:pt idx="2765">
                  <c:v>0.10842499999999999</c:v>
                </c:pt>
                <c:pt idx="2766">
                  <c:v>0.112413</c:v>
                </c:pt>
                <c:pt idx="2767">
                  <c:v>0.115205</c:v>
                </c:pt>
                <c:pt idx="2768">
                  <c:v>0.117385</c:v>
                </c:pt>
                <c:pt idx="2769">
                  <c:v>0.11931</c:v>
                </c:pt>
                <c:pt idx="2770">
                  <c:v>0.12116200000000001</c:v>
                </c:pt>
                <c:pt idx="2771">
                  <c:v>0.122934</c:v>
                </c:pt>
                <c:pt idx="2772">
                  <c:v>0.124533</c:v>
                </c:pt>
                <c:pt idx="2773">
                  <c:v>0.12610099999999999</c:v>
                </c:pt>
                <c:pt idx="2774">
                  <c:v>0.127855</c:v>
                </c:pt>
                <c:pt idx="2775">
                  <c:v>0.12972900000000001</c:v>
                </c:pt>
                <c:pt idx="2776">
                  <c:v>0.13148000000000001</c:v>
                </c:pt>
                <c:pt idx="2777">
                  <c:v>0.13316700000000001</c:v>
                </c:pt>
                <c:pt idx="2778">
                  <c:v>0.13526199999999999</c:v>
                </c:pt>
                <c:pt idx="2779">
                  <c:v>0.13806299999999999</c:v>
                </c:pt>
                <c:pt idx="2780">
                  <c:v>0.14132600000000001</c:v>
                </c:pt>
                <c:pt idx="2781">
                  <c:v>0.14452100000000001</c:v>
                </c:pt>
                <c:pt idx="2782">
                  <c:v>0.14737</c:v>
                </c:pt>
                <c:pt idx="2783">
                  <c:v>0.150119</c:v>
                </c:pt>
                <c:pt idx="2784">
                  <c:v>0.15314800000000001</c:v>
                </c:pt>
                <c:pt idx="2785">
                  <c:v>0.156665</c:v>
                </c:pt>
                <c:pt idx="2786">
                  <c:v>0.160718</c:v>
                </c:pt>
                <c:pt idx="2787">
                  <c:v>0.165051</c:v>
                </c:pt>
                <c:pt idx="2788">
                  <c:v>0.16878499999999999</c:v>
                </c:pt>
                <c:pt idx="2789">
                  <c:v>0.170741</c:v>
                </c:pt>
                <c:pt idx="2790">
                  <c:v>0.170762</c:v>
                </c:pt>
                <c:pt idx="2791">
                  <c:v>0.16986100000000001</c:v>
                </c:pt>
                <c:pt idx="2792">
                  <c:v>0.16864499999999999</c:v>
                </c:pt>
                <c:pt idx="2793">
                  <c:v>0.16689799999999999</c:v>
                </c:pt>
                <c:pt idx="2794">
                  <c:v>0.16435</c:v>
                </c:pt>
                <c:pt idx="2795">
                  <c:v>0.16103500000000001</c:v>
                </c:pt>
                <c:pt idx="2796">
                  <c:v>0.157335</c:v>
                </c:pt>
                <c:pt idx="2797">
                  <c:v>0.153837</c:v>
                </c:pt>
                <c:pt idx="2798">
                  <c:v>0.15088699999999999</c:v>
                </c:pt>
                <c:pt idx="2799">
                  <c:v>0.14846200000000001</c:v>
                </c:pt>
                <c:pt idx="2800">
                  <c:v>0.146481</c:v>
                </c:pt>
                <c:pt idx="2801">
                  <c:v>0.145068</c:v>
                </c:pt>
                <c:pt idx="2802">
                  <c:v>0.144429</c:v>
                </c:pt>
                <c:pt idx="2803">
                  <c:v>0.14454600000000001</c:v>
                </c:pt>
                <c:pt idx="2804">
                  <c:v>0.14513599999999999</c:v>
                </c:pt>
                <c:pt idx="2805">
                  <c:v>0.14597199999999999</c:v>
                </c:pt>
                <c:pt idx="2806">
                  <c:v>0.147117</c:v>
                </c:pt>
                <c:pt idx="2807">
                  <c:v>0.14870700000000001</c:v>
                </c:pt>
                <c:pt idx="2808">
                  <c:v>0.15085100000000001</c:v>
                </c:pt>
                <c:pt idx="2809">
                  <c:v>0.15373400000000001</c:v>
                </c:pt>
                <c:pt idx="2810">
                  <c:v>0.15750900000000001</c:v>
                </c:pt>
                <c:pt idx="2811">
                  <c:v>0.161996</c:v>
                </c:pt>
                <c:pt idx="2812">
                  <c:v>0.166355</c:v>
                </c:pt>
                <c:pt idx="2813">
                  <c:v>0.16884299999999999</c:v>
                </c:pt>
                <c:pt idx="2814">
                  <c:v>0.16939199999999999</c:v>
                </c:pt>
                <c:pt idx="2815">
                  <c:v>0.17010800000000001</c:v>
                </c:pt>
                <c:pt idx="2816">
                  <c:v>0.17197699999999999</c:v>
                </c:pt>
                <c:pt idx="2817">
                  <c:v>0.17519000000000001</c:v>
                </c:pt>
                <c:pt idx="2818">
                  <c:v>0.17957200000000001</c:v>
                </c:pt>
                <c:pt idx="2819">
                  <c:v>0.18421899999999999</c:v>
                </c:pt>
                <c:pt idx="2820">
                  <c:v>0.188808</c:v>
                </c:pt>
                <c:pt idx="2821">
                  <c:v>0.194768</c:v>
                </c:pt>
                <c:pt idx="2822">
                  <c:v>0.20307600000000001</c:v>
                </c:pt>
                <c:pt idx="2823">
                  <c:v>0.213725</c:v>
                </c:pt>
                <c:pt idx="2824">
                  <c:v>0.22649900000000001</c:v>
                </c:pt>
                <c:pt idx="2825">
                  <c:v>0.241339</c:v>
                </c:pt>
                <c:pt idx="2826">
                  <c:v>0.25807200000000002</c:v>
                </c:pt>
                <c:pt idx="2827">
                  <c:v>0.27621800000000002</c:v>
                </c:pt>
                <c:pt idx="2828">
                  <c:v>0.29525899999999999</c:v>
                </c:pt>
                <c:pt idx="2829">
                  <c:v>0.31489400000000001</c:v>
                </c:pt>
                <c:pt idx="2830">
                  <c:v>0.33502100000000001</c:v>
                </c:pt>
                <c:pt idx="2831">
                  <c:v>0.35580000000000001</c:v>
                </c:pt>
                <c:pt idx="2832">
                  <c:v>0.37773200000000001</c:v>
                </c:pt>
                <c:pt idx="2833">
                  <c:v>0.40119899999999997</c:v>
                </c:pt>
                <c:pt idx="2834">
                  <c:v>0.425705</c:v>
                </c:pt>
                <c:pt idx="2835">
                  <c:v>0.44902999999999998</c:v>
                </c:pt>
                <c:pt idx="2836">
                  <c:v>0.46787600000000001</c:v>
                </c:pt>
                <c:pt idx="2837">
                  <c:v>0.48262300000000002</c:v>
                </c:pt>
                <c:pt idx="2838">
                  <c:v>0.49737700000000001</c:v>
                </c:pt>
                <c:pt idx="2839">
                  <c:v>0.51489099999999999</c:v>
                </c:pt>
                <c:pt idx="2840">
                  <c:v>0.53418200000000005</c:v>
                </c:pt>
                <c:pt idx="2841">
                  <c:v>0.55344599999999999</c:v>
                </c:pt>
                <c:pt idx="2842">
                  <c:v>0.57138900000000004</c:v>
                </c:pt>
                <c:pt idx="2843">
                  <c:v>0.58813400000000005</c:v>
                </c:pt>
                <c:pt idx="2844">
                  <c:v>0.60564200000000001</c:v>
                </c:pt>
                <c:pt idx="2845">
                  <c:v>0.62588299999999997</c:v>
                </c:pt>
                <c:pt idx="2846">
                  <c:v>0.64859599999999995</c:v>
                </c:pt>
                <c:pt idx="2847">
                  <c:v>0.67243699999999995</c:v>
                </c:pt>
                <c:pt idx="2848">
                  <c:v>0.695581</c:v>
                </c:pt>
                <c:pt idx="2849">
                  <c:v>0.71727799999999997</c:v>
                </c:pt>
                <c:pt idx="2850">
                  <c:v>0.73918399999999995</c:v>
                </c:pt>
                <c:pt idx="2851">
                  <c:v>0.76269600000000004</c:v>
                </c:pt>
                <c:pt idx="2852">
                  <c:v>0.78774900000000003</c:v>
                </c:pt>
                <c:pt idx="2853">
                  <c:v>0.81353799999999998</c:v>
                </c:pt>
                <c:pt idx="2854">
                  <c:v>0.83958600000000005</c:v>
                </c:pt>
                <c:pt idx="2855">
                  <c:v>0.86605699999999997</c:v>
                </c:pt>
                <c:pt idx="2856">
                  <c:v>0.89249000000000001</c:v>
                </c:pt>
                <c:pt idx="2857">
                  <c:v>0.91717599999999999</c:v>
                </c:pt>
                <c:pt idx="2858">
                  <c:v>0.93908899999999995</c:v>
                </c:pt>
                <c:pt idx="2859">
                  <c:v>0.95880200000000004</c:v>
                </c:pt>
                <c:pt idx="2860">
                  <c:v>0.977939</c:v>
                </c:pt>
                <c:pt idx="2861">
                  <c:v>0.99951199999999996</c:v>
                </c:pt>
                <c:pt idx="2862">
                  <c:v>1.024273</c:v>
                </c:pt>
                <c:pt idx="2863">
                  <c:v>1.0509440000000001</c:v>
                </c:pt>
                <c:pt idx="2864">
                  <c:v>1.0783640000000001</c:v>
                </c:pt>
                <c:pt idx="2865">
                  <c:v>1.105307</c:v>
                </c:pt>
                <c:pt idx="2866">
                  <c:v>1.130879</c:v>
                </c:pt>
                <c:pt idx="2867">
                  <c:v>1.155813</c:v>
                </c:pt>
                <c:pt idx="2868">
                  <c:v>1.1818219999999999</c:v>
                </c:pt>
                <c:pt idx="2869">
                  <c:v>1.2095370000000001</c:v>
                </c:pt>
                <c:pt idx="2870">
                  <c:v>1.2382230000000001</c:v>
                </c:pt>
                <c:pt idx="2871">
                  <c:v>1.266724</c:v>
                </c:pt>
                <c:pt idx="2872">
                  <c:v>1.294592</c:v>
                </c:pt>
                <c:pt idx="2873">
                  <c:v>1.3231520000000001</c:v>
                </c:pt>
                <c:pt idx="2874">
                  <c:v>1.354212</c:v>
                </c:pt>
                <c:pt idx="2875">
                  <c:v>1.3874500000000001</c:v>
                </c:pt>
                <c:pt idx="2876">
                  <c:v>1.4216599999999999</c:v>
                </c:pt>
                <c:pt idx="2877">
                  <c:v>1.456013</c:v>
                </c:pt>
                <c:pt idx="2878">
                  <c:v>1.489547</c:v>
                </c:pt>
                <c:pt idx="2879">
                  <c:v>1.518462</c:v>
                </c:pt>
                <c:pt idx="2880">
                  <c:v>1.5375810000000001</c:v>
                </c:pt>
                <c:pt idx="2881">
                  <c:v>1.5526759999999999</c:v>
                </c:pt>
                <c:pt idx="2882">
                  <c:v>1.571248</c:v>
                </c:pt>
                <c:pt idx="2883">
                  <c:v>1.5952280000000001</c:v>
                </c:pt>
                <c:pt idx="2884">
                  <c:v>1.6230329999999999</c:v>
                </c:pt>
                <c:pt idx="2885">
                  <c:v>1.652458</c:v>
                </c:pt>
                <c:pt idx="2886">
                  <c:v>1.6818150000000001</c:v>
                </c:pt>
                <c:pt idx="2887">
                  <c:v>1.7096690000000001</c:v>
                </c:pt>
                <c:pt idx="2888">
                  <c:v>1.7343729999999999</c:v>
                </c:pt>
                <c:pt idx="2889">
                  <c:v>1.7544029999999999</c:v>
                </c:pt>
                <c:pt idx="2890">
                  <c:v>1.7703880000000001</c:v>
                </c:pt>
                <c:pt idx="2891">
                  <c:v>1.785892</c:v>
                </c:pt>
                <c:pt idx="2892">
                  <c:v>1.8037669999999999</c:v>
                </c:pt>
                <c:pt idx="2893">
                  <c:v>1.8238300000000001</c:v>
                </c:pt>
                <c:pt idx="2894">
                  <c:v>1.8446260000000001</c:v>
                </c:pt>
                <c:pt idx="2895">
                  <c:v>1.8651930000000001</c:v>
                </c:pt>
                <c:pt idx="2896">
                  <c:v>1.885283</c:v>
                </c:pt>
                <c:pt idx="2897">
                  <c:v>1.904884</c:v>
                </c:pt>
                <c:pt idx="2898">
                  <c:v>1.924069</c:v>
                </c:pt>
                <c:pt idx="2899">
                  <c:v>1.9427779999999999</c:v>
                </c:pt>
                <c:pt idx="2900">
                  <c:v>1.9601869999999999</c:v>
                </c:pt>
                <c:pt idx="2901">
                  <c:v>1.974539</c:v>
                </c:pt>
                <c:pt idx="2902">
                  <c:v>1.9837149999999999</c:v>
                </c:pt>
                <c:pt idx="2903">
                  <c:v>1.9860439999999999</c:v>
                </c:pt>
                <c:pt idx="2904">
                  <c:v>1.9831490000000001</c:v>
                </c:pt>
                <c:pt idx="2905">
                  <c:v>1.982011</c:v>
                </c:pt>
                <c:pt idx="2906">
                  <c:v>1.984434</c:v>
                </c:pt>
                <c:pt idx="2907">
                  <c:v>1.988971</c:v>
                </c:pt>
                <c:pt idx="2908">
                  <c:v>1.994156</c:v>
                </c:pt>
                <c:pt idx="2909">
                  <c:v>1.9982880000000001</c:v>
                </c:pt>
                <c:pt idx="2910">
                  <c:v>2</c:v>
                </c:pt>
                <c:pt idx="2911">
                  <c:v>1.998796</c:v>
                </c:pt>
                <c:pt idx="2912">
                  <c:v>1.9951110000000001</c:v>
                </c:pt>
                <c:pt idx="2913">
                  <c:v>1.9901180000000001</c:v>
                </c:pt>
                <c:pt idx="2914">
                  <c:v>1.9854769999999999</c:v>
                </c:pt>
                <c:pt idx="2915">
                  <c:v>1.9820070000000001</c:v>
                </c:pt>
                <c:pt idx="2916">
                  <c:v>1.9789810000000001</c:v>
                </c:pt>
                <c:pt idx="2917">
                  <c:v>1.9757769999999999</c:v>
                </c:pt>
                <c:pt idx="2918">
                  <c:v>1.972542</c:v>
                </c:pt>
                <c:pt idx="2919">
                  <c:v>1.969632</c:v>
                </c:pt>
                <c:pt idx="2920">
                  <c:v>1.966925</c:v>
                </c:pt>
                <c:pt idx="2921">
                  <c:v>1.963384</c:v>
                </c:pt>
                <c:pt idx="2922">
                  <c:v>1.95808</c:v>
                </c:pt>
                <c:pt idx="2923">
                  <c:v>1.9515439999999999</c:v>
                </c:pt>
                <c:pt idx="2924">
                  <c:v>1.9445539999999999</c:v>
                </c:pt>
                <c:pt idx="2925">
                  <c:v>1.9369019999999999</c:v>
                </c:pt>
                <c:pt idx="2926">
                  <c:v>1.9278059999999999</c:v>
                </c:pt>
                <c:pt idx="2927">
                  <c:v>1.916479</c:v>
                </c:pt>
                <c:pt idx="2928">
                  <c:v>1.902722</c:v>
                </c:pt>
                <c:pt idx="2929">
                  <c:v>1.8882669999999999</c:v>
                </c:pt>
                <c:pt idx="2930">
                  <c:v>1.875656</c:v>
                </c:pt>
                <c:pt idx="2931">
                  <c:v>1.863305</c:v>
                </c:pt>
                <c:pt idx="2932">
                  <c:v>1.8489770000000001</c:v>
                </c:pt>
                <c:pt idx="2933">
                  <c:v>1.8333520000000001</c:v>
                </c:pt>
                <c:pt idx="2934">
                  <c:v>1.8174250000000001</c:v>
                </c:pt>
                <c:pt idx="2935">
                  <c:v>1.8013790000000001</c:v>
                </c:pt>
                <c:pt idx="2936">
                  <c:v>1.7848839999999999</c:v>
                </c:pt>
                <c:pt idx="2937">
                  <c:v>1.767487</c:v>
                </c:pt>
                <c:pt idx="2938">
                  <c:v>1.748812</c:v>
                </c:pt>
                <c:pt idx="2939">
                  <c:v>1.728864</c:v>
                </c:pt>
                <c:pt idx="2940">
                  <c:v>1.708278</c:v>
                </c:pt>
                <c:pt idx="2941">
                  <c:v>1.687719</c:v>
                </c:pt>
                <c:pt idx="2942">
                  <c:v>1.6670290000000001</c:v>
                </c:pt>
                <c:pt idx="2943">
                  <c:v>1.645489</c:v>
                </c:pt>
                <c:pt idx="2944">
                  <c:v>1.622357</c:v>
                </c:pt>
                <c:pt idx="2945">
                  <c:v>1.597359</c:v>
                </c:pt>
                <c:pt idx="2946">
                  <c:v>1.571453</c:v>
                </c:pt>
                <c:pt idx="2947">
                  <c:v>1.546354</c:v>
                </c:pt>
                <c:pt idx="2948">
                  <c:v>1.5225789999999999</c:v>
                </c:pt>
                <c:pt idx="2949">
                  <c:v>1.4994970000000001</c:v>
                </c:pt>
                <c:pt idx="2950">
                  <c:v>1.4765509999999999</c:v>
                </c:pt>
                <c:pt idx="2951">
                  <c:v>1.453595</c:v>
                </c:pt>
                <c:pt idx="2952">
                  <c:v>1.430536</c:v>
                </c:pt>
                <c:pt idx="2953">
                  <c:v>1.406954</c:v>
                </c:pt>
                <c:pt idx="2954">
                  <c:v>1.3823129999999999</c:v>
                </c:pt>
                <c:pt idx="2955">
                  <c:v>1.3569119999999999</c:v>
                </c:pt>
                <c:pt idx="2956">
                  <c:v>1.3327150000000001</c:v>
                </c:pt>
                <c:pt idx="2957">
                  <c:v>1.311215</c:v>
                </c:pt>
                <c:pt idx="2958">
                  <c:v>1.2916799999999999</c:v>
                </c:pt>
                <c:pt idx="2959">
                  <c:v>1.2731049999999999</c:v>
                </c:pt>
                <c:pt idx="2960">
                  <c:v>1.2551870000000001</c:v>
                </c:pt>
                <c:pt idx="2961">
                  <c:v>1.238032</c:v>
                </c:pt>
                <c:pt idx="2962">
                  <c:v>1.221713</c:v>
                </c:pt>
                <c:pt idx="2963">
                  <c:v>1.2061280000000001</c:v>
                </c:pt>
                <c:pt idx="2964">
                  <c:v>1.19116</c:v>
                </c:pt>
                <c:pt idx="2965">
                  <c:v>1.1768179999999999</c:v>
                </c:pt>
                <c:pt idx="2966">
                  <c:v>1.163222</c:v>
                </c:pt>
                <c:pt idx="2967">
                  <c:v>1.1504030000000001</c:v>
                </c:pt>
                <c:pt idx="2968">
                  <c:v>1.1381749999999999</c:v>
                </c:pt>
                <c:pt idx="2969">
                  <c:v>1.126331</c:v>
                </c:pt>
                <c:pt idx="2970">
                  <c:v>1.1148819999999999</c:v>
                </c:pt>
                <c:pt idx="2971">
                  <c:v>1.103969</c:v>
                </c:pt>
                <c:pt idx="2972">
                  <c:v>1.093642</c:v>
                </c:pt>
                <c:pt idx="2973">
                  <c:v>1.083817</c:v>
                </c:pt>
                <c:pt idx="2974">
                  <c:v>1.074387</c:v>
                </c:pt>
                <c:pt idx="2975">
                  <c:v>1.0652969999999999</c:v>
                </c:pt>
                <c:pt idx="2976">
                  <c:v>1.056543</c:v>
                </c:pt>
                <c:pt idx="2977">
                  <c:v>1.048116</c:v>
                </c:pt>
                <c:pt idx="2978">
                  <c:v>1.040006</c:v>
                </c:pt>
                <c:pt idx="2979">
                  <c:v>1.032233</c:v>
                </c:pt>
                <c:pt idx="2980">
                  <c:v>1.0247980000000001</c:v>
                </c:pt>
                <c:pt idx="2981">
                  <c:v>1.0176270000000001</c:v>
                </c:pt>
                <c:pt idx="2982">
                  <c:v>1.010626</c:v>
                </c:pt>
                <c:pt idx="2983">
                  <c:v>1.003792</c:v>
                </c:pt>
                <c:pt idx="2984">
                  <c:v>0.99725799999999998</c:v>
                </c:pt>
                <c:pt idx="2985">
                  <c:v>0.99125099999999999</c:v>
                </c:pt>
                <c:pt idx="2986">
                  <c:v>0.98585100000000003</c:v>
                </c:pt>
                <c:pt idx="2987">
                  <c:v>0.98055199999999998</c:v>
                </c:pt>
                <c:pt idx="2988">
                  <c:v>0.97406800000000004</c:v>
                </c:pt>
                <c:pt idx="2989">
                  <c:v>0.96596700000000002</c:v>
                </c:pt>
                <c:pt idx="2990">
                  <c:v>0.95770599999999995</c:v>
                </c:pt>
                <c:pt idx="2991">
                  <c:v>0.95032099999999997</c:v>
                </c:pt>
                <c:pt idx="2992">
                  <c:v>0.94380399999999998</c:v>
                </c:pt>
                <c:pt idx="2993">
                  <c:v>0.93789299999999998</c:v>
                </c:pt>
                <c:pt idx="2994">
                  <c:v>0.93263499999999999</c:v>
                </c:pt>
                <c:pt idx="2995">
                  <c:v>0.92830800000000002</c:v>
                </c:pt>
                <c:pt idx="2996">
                  <c:v>0.924844</c:v>
                </c:pt>
                <c:pt idx="2997">
                  <c:v>0.92132000000000003</c:v>
                </c:pt>
                <c:pt idx="2998">
                  <c:v>0.916659</c:v>
                </c:pt>
                <c:pt idx="2999">
                  <c:v>0.91137400000000002</c:v>
                </c:pt>
                <c:pt idx="3000">
                  <c:v>0.90680300000000003</c:v>
                </c:pt>
                <c:pt idx="3001">
                  <c:v>0.90362900000000002</c:v>
                </c:pt>
                <c:pt idx="3002">
                  <c:v>0.90187700000000004</c:v>
                </c:pt>
                <c:pt idx="3003">
                  <c:v>0.90118399999999999</c:v>
                </c:pt>
                <c:pt idx="3004">
                  <c:v>0.90096699999999996</c:v>
                </c:pt>
                <c:pt idx="3005">
                  <c:v>0.90091900000000003</c:v>
                </c:pt>
                <c:pt idx="3006">
                  <c:v>0.90139000000000002</c:v>
                </c:pt>
                <c:pt idx="3007">
                  <c:v>0.90302700000000002</c:v>
                </c:pt>
                <c:pt idx="3008">
                  <c:v>0.90629199999999999</c:v>
                </c:pt>
                <c:pt idx="3009">
                  <c:v>0.91117800000000004</c:v>
                </c:pt>
                <c:pt idx="3010">
                  <c:v>0.91698299999999999</c:v>
                </c:pt>
                <c:pt idx="3011">
                  <c:v>0.92213400000000001</c:v>
                </c:pt>
                <c:pt idx="3012">
                  <c:v>0.92434400000000005</c:v>
                </c:pt>
                <c:pt idx="3013">
                  <c:v>0.922763</c:v>
                </c:pt>
                <c:pt idx="3014">
                  <c:v>0.92031399999999997</c:v>
                </c:pt>
                <c:pt idx="3015">
                  <c:v>0.92014200000000002</c:v>
                </c:pt>
                <c:pt idx="3016">
                  <c:v>0.92342599999999997</c:v>
                </c:pt>
                <c:pt idx="3017">
                  <c:v>0.93002600000000002</c:v>
                </c:pt>
                <c:pt idx="3018">
                  <c:v>0.93874299999999999</c:v>
                </c:pt>
                <c:pt idx="3019">
                  <c:v>0.94741399999999998</c:v>
                </c:pt>
                <c:pt idx="3020">
                  <c:v>0.95480500000000001</c:v>
                </c:pt>
                <c:pt idx="3021">
                  <c:v>0.96190100000000001</c:v>
                </c:pt>
                <c:pt idx="3022">
                  <c:v>0.97063500000000003</c:v>
                </c:pt>
                <c:pt idx="3023">
                  <c:v>0.98280299999999998</c:v>
                </c:pt>
                <c:pt idx="3024">
                  <c:v>0.99822100000000002</c:v>
                </c:pt>
                <c:pt idx="3025">
                  <c:v>1.0148759999999999</c:v>
                </c:pt>
                <c:pt idx="3026">
                  <c:v>1.031288</c:v>
                </c:pt>
                <c:pt idx="3027">
                  <c:v>1.047698</c:v>
                </c:pt>
                <c:pt idx="3028">
                  <c:v>1.0651349999999999</c:v>
                </c:pt>
                <c:pt idx="3029">
                  <c:v>1.084554</c:v>
                </c:pt>
                <c:pt idx="3030">
                  <c:v>1.106365</c:v>
                </c:pt>
                <c:pt idx="3031">
                  <c:v>1.129845</c:v>
                </c:pt>
                <c:pt idx="3032">
                  <c:v>1.153324</c:v>
                </c:pt>
                <c:pt idx="3033">
                  <c:v>1.1754640000000001</c:v>
                </c:pt>
                <c:pt idx="3034">
                  <c:v>1.1956580000000001</c:v>
                </c:pt>
                <c:pt idx="3035">
                  <c:v>1.212799</c:v>
                </c:pt>
                <c:pt idx="3036">
                  <c:v>1.225482</c:v>
                </c:pt>
                <c:pt idx="3037">
                  <c:v>1.2348889999999999</c:v>
                </c:pt>
                <c:pt idx="3038">
                  <c:v>1.24552</c:v>
                </c:pt>
                <c:pt idx="3039">
                  <c:v>1.258902</c:v>
                </c:pt>
                <c:pt idx="3040">
                  <c:v>1.27145</c:v>
                </c:pt>
                <c:pt idx="3041">
                  <c:v>1.2807280000000001</c:v>
                </c:pt>
                <c:pt idx="3042">
                  <c:v>1.288103</c:v>
                </c:pt>
                <c:pt idx="3043">
                  <c:v>1.295201</c:v>
                </c:pt>
                <c:pt idx="3044">
                  <c:v>1.3037939999999999</c:v>
                </c:pt>
                <c:pt idx="3045">
                  <c:v>1.3150230000000001</c:v>
                </c:pt>
                <c:pt idx="3046">
                  <c:v>1.327968</c:v>
                </c:pt>
                <c:pt idx="3047">
                  <c:v>1.340659</c:v>
                </c:pt>
                <c:pt idx="3048">
                  <c:v>1.350854</c:v>
                </c:pt>
                <c:pt idx="3049">
                  <c:v>1.357523</c:v>
                </c:pt>
                <c:pt idx="3050">
                  <c:v>1.3625400000000001</c:v>
                </c:pt>
                <c:pt idx="3051">
                  <c:v>1.3683970000000001</c:v>
                </c:pt>
                <c:pt idx="3052">
                  <c:v>1.375691</c:v>
                </c:pt>
                <c:pt idx="3053">
                  <c:v>1.383821</c:v>
                </c:pt>
                <c:pt idx="3054">
                  <c:v>1.391967</c:v>
                </c:pt>
                <c:pt idx="3055">
                  <c:v>1.399098</c:v>
                </c:pt>
                <c:pt idx="3056">
                  <c:v>1.4043289999999999</c:v>
                </c:pt>
                <c:pt idx="3057">
                  <c:v>1.4078170000000001</c:v>
                </c:pt>
                <c:pt idx="3058">
                  <c:v>1.410013</c:v>
                </c:pt>
                <c:pt idx="3059">
                  <c:v>1.410229</c:v>
                </c:pt>
                <c:pt idx="3060">
                  <c:v>1.407608</c:v>
                </c:pt>
                <c:pt idx="3061">
                  <c:v>1.4028020000000001</c:v>
                </c:pt>
                <c:pt idx="3062">
                  <c:v>1.397071</c:v>
                </c:pt>
                <c:pt idx="3063">
                  <c:v>1.3901680000000001</c:v>
                </c:pt>
                <c:pt idx="3064">
                  <c:v>1.381386</c:v>
                </c:pt>
                <c:pt idx="3065">
                  <c:v>1.371926</c:v>
                </c:pt>
                <c:pt idx="3066">
                  <c:v>1.3627750000000001</c:v>
                </c:pt>
                <c:pt idx="3067">
                  <c:v>1.3532930000000001</c:v>
                </c:pt>
                <c:pt idx="3068">
                  <c:v>1.343925</c:v>
                </c:pt>
                <c:pt idx="3069">
                  <c:v>1.335378</c:v>
                </c:pt>
                <c:pt idx="3070">
                  <c:v>1.3274649999999999</c:v>
                </c:pt>
                <c:pt idx="3071">
                  <c:v>1.318754</c:v>
                </c:pt>
                <c:pt idx="3072">
                  <c:v>1.3075840000000001</c:v>
                </c:pt>
                <c:pt idx="3073">
                  <c:v>1.2947409999999999</c:v>
                </c:pt>
                <c:pt idx="3074">
                  <c:v>1.2828310000000001</c:v>
                </c:pt>
                <c:pt idx="3075">
                  <c:v>1.2729189999999999</c:v>
                </c:pt>
                <c:pt idx="3076">
                  <c:v>1.264821</c:v>
                </c:pt>
                <c:pt idx="3077">
                  <c:v>1.258194</c:v>
                </c:pt>
                <c:pt idx="3078">
                  <c:v>1.252305</c:v>
                </c:pt>
                <c:pt idx="3079">
                  <c:v>1.246162</c:v>
                </c:pt>
                <c:pt idx="3080">
                  <c:v>1.2393810000000001</c:v>
                </c:pt>
                <c:pt idx="3081">
                  <c:v>1.232337</c:v>
                </c:pt>
                <c:pt idx="3082">
                  <c:v>1.2252670000000001</c:v>
                </c:pt>
                <c:pt idx="3083">
                  <c:v>1.2178119999999999</c:v>
                </c:pt>
                <c:pt idx="3084">
                  <c:v>1.209673</c:v>
                </c:pt>
                <c:pt idx="3085">
                  <c:v>1.2007779999999999</c:v>
                </c:pt>
                <c:pt idx="3086">
                  <c:v>1.1898340000000001</c:v>
                </c:pt>
                <c:pt idx="3087">
                  <c:v>1.1745049999999999</c:v>
                </c:pt>
                <c:pt idx="3088">
                  <c:v>1.154841</c:v>
                </c:pt>
                <c:pt idx="3089">
                  <c:v>1.132511</c:v>
                </c:pt>
                <c:pt idx="3090">
                  <c:v>1.109354</c:v>
                </c:pt>
                <c:pt idx="3091">
                  <c:v>1.0875649999999999</c:v>
                </c:pt>
                <c:pt idx="3092">
                  <c:v>1.068066</c:v>
                </c:pt>
                <c:pt idx="3093">
                  <c:v>1.049769</c:v>
                </c:pt>
                <c:pt idx="3094">
                  <c:v>1.031096</c:v>
                </c:pt>
                <c:pt idx="3095">
                  <c:v>1.0110779999999999</c:v>
                </c:pt>
                <c:pt idx="3096">
                  <c:v>0.98992400000000003</c:v>
                </c:pt>
                <c:pt idx="3097">
                  <c:v>0.96899199999999996</c:v>
                </c:pt>
                <c:pt idx="3098">
                  <c:v>0.94925099999999996</c:v>
                </c:pt>
                <c:pt idx="3099">
                  <c:v>0.93082799999999999</c:v>
                </c:pt>
                <c:pt idx="3100">
                  <c:v>0.91358300000000003</c:v>
                </c:pt>
                <c:pt idx="3101">
                  <c:v>0.89690999999999999</c:v>
                </c:pt>
                <c:pt idx="3102">
                  <c:v>0.880185</c:v>
                </c:pt>
                <c:pt idx="3103">
                  <c:v>0.86373299999999997</c:v>
                </c:pt>
                <c:pt idx="3104">
                  <c:v>0.848306</c:v>
                </c:pt>
                <c:pt idx="3105">
                  <c:v>0.83400099999999999</c:v>
                </c:pt>
                <c:pt idx="3106">
                  <c:v>0.82024600000000003</c:v>
                </c:pt>
                <c:pt idx="3107">
                  <c:v>0.80638100000000001</c:v>
                </c:pt>
                <c:pt idx="3108">
                  <c:v>0.79179500000000003</c:v>
                </c:pt>
                <c:pt idx="3109">
                  <c:v>0.77551400000000004</c:v>
                </c:pt>
                <c:pt idx="3110">
                  <c:v>0.75639400000000001</c:v>
                </c:pt>
                <c:pt idx="3111">
                  <c:v>0.73508600000000002</c:v>
                </c:pt>
                <c:pt idx="3112">
                  <c:v>0.71448500000000004</c:v>
                </c:pt>
                <c:pt idx="3113">
                  <c:v>0.69574800000000003</c:v>
                </c:pt>
                <c:pt idx="3114">
                  <c:v>0.67801100000000003</c:v>
                </c:pt>
                <c:pt idx="3115">
                  <c:v>0.66044000000000003</c:v>
                </c:pt>
                <c:pt idx="3116">
                  <c:v>0.64275800000000005</c:v>
                </c:pt>
                <c:pt idx="3117">
                  <c:v>0.62511099999999997</c:v>
                </c:pt>
                <c:pt idx="3118">
                  <c:v>0.60785699999999998</c:v>
                </c:pt>
                <c:pt idx="3119">
                  <c:v>0.59132899999999999</c:v>
                </c:pt>
                <c:pt idx="3120">
                  <c:v>0.57557700000000001</c:v>
                </c:pt>
                <c:pt idx="3121">
                  <c:v>0.56038900000000003</c:v>
                </c:pt>
                <c:pt idx="3122">
                  <c:v>0.54558899999999999</c:v>
                </c:pt>
                <c:pt idx="3123">
                  <c:v>0.53121600000000002</c:v>
                </c:pt>
                <c:pt idx="3124">
                  <c:v>0.51732199999999995</c:v>
                </c:pt>
                <c:pt idx="3125">
                  <c:v>0.504027</c:v>
                </c:pt>
                <c:pt idx="3126">
                  <c:v>0.49195899999999998</c:v>
                </c:pt>
                <c:pt idx="3127">
                  <c:v>0.48200500000000002</c:v>
                </c:pt>
                <c:pt idx="3128">
                  <c:v>0.47426200000000002</c:v>
                </c:pt>
                <c:pt idx="3129">
                  <c:v>0.46803699999999998</c:v>
                </c:pt>
                <c:pt idx="3130">
                  <c:v>0.46276800000000001</c:v>
                </c:pt>
                <c:pt idx="3131">
                  <c:v>0.45851700000000001</c:v>
                </c:pt>
                <c:pt idx="3132">
                  <c:v>0.45529700000000001</c:v>
                </c:pt>
                <c:pt idx="3133">
                  <c:v>0.45249</c:v>
                </c:pt>
                <c:pt idx="3134">
                  <c:v>0.44911600000000002</c:v>
                </c:pt>
                <c:pt idx="3135">
                  <c:v>0.44484099999999999</c:v>
                </c:pt>
                <c:pt idx="3136">
                  <c:v>0.44057099999999999</c:v>
                </c:pt>
                <c:pt idx="3137">
                  <c:v>0.43746000000000002</c:v>
                </c:pt>
                <c:pt idx="3138">
                  <c:v>0.436137</c:v>
                </c:pt>
                <c:pt idx="3139">
                  <c:v>0.43689</c:v>
                </c:pt>
                <c:pt idx="3140">
                  <c:v>0.43987700000000002</c:v>
                </c:pt>
                <c:pt idx="3141">
                  <c:v>0.44508300000000001</c:v>
                </c:pt>
                <c:pt idx="3142">
                  <c:v>0.45241199999999998</c:v>
                </c:pt>
                <c:pt idx="3143">
                  <c:v>0.46169300000000002</c:v>
                </c:pt>
                <c:pt idx="3144">
                  <c:v>0.47239799999999998</c:v>
                </c:pt>
                <c:pt idx="3145">
                  <c:v>0.48349300000000001</c:v>
                </c:pt>
                <c:pt idx="3146">
                  <c:v>0.49415599999999998</c:v>
                </c:pt>
                <c:pt idx="3147">
                  <c:v>0.504714</c:v>
                </c:pt>
                <c:pt idx="3148">
                  <c:v>0.51591699999999996</c:v>
                </c:pt>
                <c:pt idx="3149">
                  <c:v>0.52797799999999995</c:v>
                </c:pt>
                <c:pt idx="3150">
                  <c:v>0.54066700000000001</c:v>
                </c:pt>
                <c:pt idx="3151">
                  <c:v>0.55364500000000005</c:v>
                </c:pt>
                <c:pt idx="3152">
                  <c:v>0.56647199999999998</c:v>
                </c:pt>
                <c:pt idx="3153">
                  <c:v>0.57864800000000005</c:v>
                </c:pt>
                <c:pt idx="3154">
                  <c:v>0.58988200000000002</c:v>
                </c:pt>
                <c:pt idx="3155">
                  <c:v>0.59975900000000004</c:v>
                </c:pt>
                <c:pt idx="3156">
                  <c:v>0.60701000000000005</c:v>
                </c:pt>
                <c:pt idx="3157">
                  <c:v>0.61044500000000002</c:v>
                </c:pt>
                <c:pt idx="3158">
                  <c:v>0.61072000000000004</c:v>
                </c:pt>
                <c:pt idx="3159">
                  <c:v>0.60980199999999996</c:v>
                </c:pt>
                <c:pt idx="3160">
                  <c:v>0.60973900000000003</c:v>
                </c:pt>
                <c:pt idx="3161">
                  <c:v>0.61147499999999999</c:v>
                </c:pt>
                <c:pt idx="3162">
                  <c:v>0.61477599999999999</c:v>
                </c:pt>
                <c:pt idx="3163">
                  <c:v>0.61898200000000003</c:v>
                </c:pt>
                <c:pt idx="3164">
                  <c:v>0.62351900000000005</c:v>
                </c:pt>
                <c:pt idx="3165">
                  <c:v>0.62825399999999998</c:v>
                </c:pt>
                <c:pt idx="3166">
                  <c:v>0.633413</c:v>
                </c:pt>
                <c:pt idx="3167">
                  <c:v>0.63903399999999999</c:v>
                </c:pt>
                <c:pt idx="3168">
                  <c:v>0.644617</c:v>
                </c:pt>
                <c:pt idx="3169">
                  <c:v>0.64941700000000002</c:v>
                </c:pt>
                <c:pt idx="3170">
                  <c:v>0.65339100000000006</c:v>
                </c:pt>
                <c:pt idx="3171">
                  <c:v>0.65743700000000005</c:v>
                </c:pt>
                <c:pt idx="3172">
                  <c:v>0.66204600000000002</c:v>
                </c:pt>
                <c:pt idx="3173">
                  <c:v>0.66694600000000004</c:v>
                </c:pt>
                <c:pt idx="3174">
                  <c:v>0.67178300000000002</c:v>
                </c:pt>
                <c:pt idx="3175">
                  <c:v>0.67636499999999999</c:v>
                </c:pt>
                <c:pt idx="3176">
                  <c:v>0.68039899999999998</c:v>
                </c:pt>
                <c:pt idx="3177">
                  <c:v>0.68334799999999996</c:v>
                </c:pt>
                <c:pt idx="3178">
                  <c:v>0.68466000000000005</c:v>
                </c:pt>
                <c:pt idx="3179">
                  <c:v>0.68403499999999995</c:v>
                </c:pt>
                <c:pt idx="3180">
                  <c:v>0.68165699999999996</c:v>
                </c:pt>
                <c:pt idx="3181">
                  <c:v>0.67868600000000001</c:v>
                </c:pt>
                <c:pt idx="3182">
                  <c:v>0.67682299999999995</c:v>
                </c:pt>
                <c:pt idx="3183">
                  <c:v>0.676535</c:v>
                </c:pt>
                <c:pt idx="3184">
                  <c:v>0.67703199999999997</c:v>
                </c:pt>
                <c:pt idx="3185">
                  <c:v>0.67688400000000004</c:v>
                </c:pt>
                <c:pt idx="3186">
                  <c:v>0.67508900000000005</c:v>
                </c:pt>
                <c:pt idx="3187">
                  <c:v>0.67228699999999997</c:v>
                </c:pt>
                <c:pt idx="3188">
                  <c:v>0.66949899999999996</c:v>
                </c:pt>
                <c:pt idx="3189">
                  <c:v>0.66723399999999999</c:v>
                </c:pt>
                <c:pt idx="3190">
                  <c:v>0.665462</c:v>
                </c:pt>
                <c:pt idx="3191">
                  <c:v>0.66376999999999997</c:v>
                </c:pt>
                <c:pt idx="3192">
                  <c:v>0.661694</c:v>
                </c:pt>
                <c:pt idx="3193">
                  <c:v>0.65895899999999996</c:v>
                </c:pt>
                <c:pt idx="3194">
                  <c:v>0.65561000000000003</c:v>
                </c:pt>
                <c:pt idx="3195">
                  <c:v>0.65191399999999999</c:v>
                </c:pt>
                <c:pt idx="3196">
                  <c:v>0.648123</c:v>
                </c:pt>
                <c:pt idx="3197">
                  <c:v>0.64446499999999995</c:v>
                </c:pt>
                <c:pt idx="3198">
                  <c:v>0.64113900000000001</c:v>
                </c:pt>
                <c:pt idx="3199">
                  <c:v>0.63829800000000003</c:v>
                </c:pt>
                <c:pt idx="3200">
                  <c:v>0.63609400000000005</c:v>
                </c:pt>
                <c:pt idx="3201">
                  <c:v>0.63463800000000004</c:v>
                </c:pt>
                <c:pt idx="3202">
                  <c:v>0.633822</c:v>
                </c:pt>
                <c:pt idx="3203">
                  <c:v>0.63328799999999996</c:v>
                </c:pt>
                <c:pt idx="3204">
                  <c:v>0.63287400000000005</c:v>
                </c:pt>
                <c:pt idx="3205">
                  <c:v>0.63302700000000001</c:v>
                </c:pt>
                <c:pt idx="3206">
                  <c:v>0.634355</c:v>
                </c:pt>
                <c:pt idx="3207">
                  <c:v>0.636934</c:v>
                </c:pt>
                <c:pt idx="3208">
                  <c:v>0.64008299999999996</c:v>
                </c:pt>
                <c:pt idx="3209">
                  <c:v>0.64265000000000005</c:v>
                </c:pt>
                <c:pt idx="3210">
                  <c:v>0.644177</c:v>
                </c:pt>
                <c:pt idx="3211">
                  <c:v>0.64580099999999996</c:v>
                </c:pt>
                <c:pt idx="3212">
                  <c:v>0.64838099999999999</c:v>
                </c:pt>
                <c:pt idx="3213">
                  <c:v>0.65169699999999997</c:v>
                </c:pt>
                <c:pt idx="3214">
                  <c:v>0.65537100000000004</c:v>
                </c:pt>
                <c:pt idx="3215">
                  <c:v>0.65945200000000004</c:v>
                </c:pt>
                <c:pt idx="3216">
                  <c:v>0.66417999999999999</c:v>
                </c:pt>
                <c:pt idx="3217">
                  <c:v>0.66957299999999997</c:v>
                </c:pt>
                <c:pt idx="3218">
                  <c:v>0.67550100000000002</c:v>
                </c:pt>
                <c:pt idx="3219">
                  <c:v>0.68198599999999998</c:v>
                </c:pt>
                <c:pt idx="3220">
                  <c:v>0.68919900000000001</c:v>
                </c:pt>
                <c:pt idx="3221">
                  <c:v>0.69711400000000001</c:v>
                </c:pt>
                <c:pt idx="3222">
                  <c:v>0.70539200000000002</c:v>
                </c:pt>
                <c:pt idx="3223">
                  <c:v>0.713696</c:v>
                </c:pt>
                <c:pt idx="3224">
                  <c:v>0.72184400000000004</c:v>
                </c:pt>
                <c:pt idx="3225">
                  <c:v>0.72967099999999996</c:v>
                </c:pt>
                <c:pt idx="3226">
                  <c:v>0.73699199999999998</c:v>
                </c:pt>
                <c:pt idx="3227">
                  <c:v>0.74389000000000005</c:v>
                </c:pt>
                <c:pt idx="3228">
                  <c:v>0.75085000000000002</c:v>
                </c:pt>
                <c:pt idx="3229">
                  <c:v>0.75815900000000003</c:v>
                </c:pt>
                <c:pt idx="3230">
                  <c:v>0.76530500000000001</c:v>
                </c:pt>
                <c:pt idx="3231">
                  <c:v>0.77148899999999998</c:v>
                </c:pt>
                <c:pt idx="3232">
                  <c:v>0.77620199999999995</c:v>
                </c:pt>
                <c:pt idx="3233">
                  <c:v>0.77910000000000001</c:v>
                </c:pt>
                <c:pt idx="3234">
                  <c:v>0.78037199999999995</c:v>
                </c:pt>
                <c:pt idx="3235">
                  <c:v>0.78125199999999995</c:v>
                </c:pt>
                <c:pt idx="3236">
                  <c:v>0.78263700000000003</c:v>
                </c:pt>
                <c:pt idx="3237">
                  <c:v>0.78419300000000003</c:v>
                </c:pt>
                <c:pt idx="3238">
                  <c:v>0.78532299999999999</c:v>
                </c:pt>
                <c:pt idx="3239">
                  <c:v>0.78584600000000004</c:v>
                </c:pt>
                <c:pt idx="3240">
                  <c:v>0.78609899999999999</c:v>
                </c:pt>
                <c:pt idx="3241">
                  <c:v>0.78649999999999998</c:v>
                </c:pt>
                <c:pt idx="3242">
                  <c:v>0.78712599999999999</c:v>
                </c:pt>
                <c:pt idx="3243">
                  <c:v>0.78756599999999999</c:v>
                </c:pt>
                <c:pt idx="3244">
                  <c:v>0.78706399999999999</c:v>
                </c:pt>
                <c:pt idx="3245">
                  <c:v>0.78523399999999999</c:v>
                </c:pt>
                <c:pt idx="3246">
                  <c:v>0.78269200000000005</c:v>
                </c:pt>
                <c:pt idx="3247">
                  <c:v>0.78040100000000001</c:v>
                </c:pt>
                <c:pt idx="3248">
                  <c:v>0.77883000000000002</c:v>
                </c:pt>
                <c:pt idx="3249">
                  <c:v>0.77793299999999999</c:v>
                </c:pt>
                <c:pt idx="3250">
                  <c:v>0.77749299999999999</c:v>
                </c:pt>
                <c:pt idx="3251">
                  <c:v>0.77733799999999997</c:v>
                </c:pt>
                <c:pt idx="3252">
                  <c:v>0.77729099999999995</c:v>
                </c:pt>
                <c:pt idx="3253">
                  <c:v>0.77702899999999997</c:v>
                </c:pt>
                <c:pt idx="3254">
                  <c:v>0.77617899999999995</c:v>
                </c:pt>
                <c:pt idx="3255">
                  <c:v>0.77466199999999996</c:v>
                </c:pt>
                <c:pt idx="3256">
                  <c:v>0.77292400000000006</c:v>
                </c:pt>
                <c:pt idx="3257">
                  <c:v>0.77158599999999999</c:v>
                </c:pt>
                <c:pt idx="3258">
                  <c:v>0.77100599999999997</c:v>
                </c:pt>
                <c:pt idx="3259">
                  <c:v>0.77124000000000004</c:v>
                </c:pt>
                <c:pt idx="3260">
                  <c:v>0.77206600000000003</c:v>
                </c:pt>
                <c:pt idx="3261">
                  <c:v>0.77305199999999996</c:v>
                </c:pt>
                <c:pt idx="3262">
                  <c:v>0.77388999999999997</c:v>
                </c:pt>
                <c:pt idx="3263">
                  <c:v>0.77474500000000002</c:v>
                </c:pt>
                <c:pt idx="3264">
                  <c:v>0.77599200000000002</c:v>
                </c:pt>
                <c:pt idx="3265">
                  <c:v>0.77756999999999998</c:v>
                </c:pt>
                <c:pt idx="3266">
                  <c:v>0.778972</c:v>
                </c:pt>
                <c:pt idx="3267">
                  <c:v>0.77965300000000004</c:v>
                </c:pt>
                <c:pt idx="3268">
                  <c:v>0.77944400000000003</c:v>
                </c:pt>
                <c:pt idx="3269">
                  <c:v>0.77893999999999997</c:v>
                </c:pt>
                <c:pt idx="3270">
                  <c:v>0.77910800000000002</c:v>
                </c:pt>
                <c:pt idx="3271">
                  <c:v>0.78012400000000004</c:v>
                </c:pt>
                <c:pt idx="3272">
                  <c:v>0.78121799999999997</c:v>
                </c:pt>
                <c:pt idx="3273">
                  <c:v>0.78142999999999996</c:v>
                </c:pt>
                <c:pt idx="3274">
                  <c:v>0.78024499999999997</c:v>
                </c:pt>
                <c:pt idx="3275">
                  <c:v>0.77775499999999997</c:v>
                </c:pt>
                <c:pt idx="3276">
                  <c:v>0.77425299999999997</c:v>
                </c:pt>
                <c:pt idx="3277">
                  <c:v>0.76978100000000005</c:v>
                </c:pt>
                <c:pt idx="3278">
                  <c:v>0.76422800000000002</c:v>
                </c:pt>
                <c:pt idx="3279">
                  <c:v>0.75781100000000001</c:v>
                </c:pt>
                <c:pt idx="3280">
                  <c:v>0.75122599999999995</c:v>
                </c:pt>
                <c:pt idx="3281">
                  <c:v>0.74494000000000005</c:v>
                </c:pt>
                <c:pt idx="3282">
                  <c:v>0.73879799999999995</c:v>
                </c:pt>
                <c:pt idx="3283">
                  <c:v>0.73260099999999995</c:v>
                </c:pt>
                <c:pt idx="3284">
                  <c:v>0.726441</c:v>
                </c:pt>
                <c:pt idx="3285">
                  <c:v>0.72053699999999998</c:v>
                </c:pt>
                <c:pt idx="3286">
                  <c:v>0.71507600000000004</c:v>
                </c:pt>
                <c:pt idx="3287">
                  <c:v>0.71013400000000004</c:v>
                </c:pt>
                <c:pt idx="3288">
                  <c:v>0.70554600000000001</c:v>
                </c:pt>
                <c:pt idx="3289">
                  <c:v>0.70083899999999999</c:v>
                </c:pt>
                <c:pt idx="3290">
                  <c:v>0.69551300000000005</c:v>
                </c:pt>
                <c:pt idx="3291">
                  <c:v>0.68943299999999996</c:v>
                </c:pt>
                <c:pt idx="3292">
                  <c:v>0.68279000000000001</c:v>
                </c:pt>
                <c:pt idx="3293">
                  <c:v>0.67583700000000002</c:v>
                </c:pt>
                <c:pt idx="3294">
                  <c:v>0.66868799999999995</c:v>
                </c:pt>
                <c:pt idx="3295">
                  <c:v>0.66117999999999999</c:v>
                </c:pt>
                <c:pt idx="3296">
                  <c:v>0.65292700000000004</c:v>
                </c:pt>
                <c:pt idx="3297">
                  <c:v>0.64366999999999996</c:v>
                </c:pt>
                <c:pt idx="3298">
                  <c:v>0.63359200000000004</c:v>
                </c:pt>
                <c:pt idx="3299">
                  <c:v>0.62316800000000006</c:v>
                </c:pt>
                <c:pt idx="3300">
                  <c:v>0.61265999999999998</c:v>
                </c:pt>
                <c:pt idx="3301">
                  <c:v>0.60201199999999999</c:v>
                </c:pt>
                <c:pt idx="3302">
                  <c:v>0.59116199999999997</c:v>
                </c:pt>
                <c:pt idx="3303">
                  <c:v>0.58017700000000005</c:v>
                </c:pt>
                <c:pt idx="3304">
                  <c:v>0.569133</c:v>
                </c:pt>
                <c:pt idx="3305">
                  <c:v>0.55810300000000002</c:v>
                </c:pt>
                <c:pt idx="3306">
                  <c:v>0.54732800000000004</c:v>
                </c:pt>
                <c:pt idx="3307">
                  <c:v>0.537192</c:v>
                </c:pt>
                <c:pt idx="3308">
                  <c:v>0.52788400000000002</c:v>
                </c:pt>
                <c:pt idx="3309">
                  <c:v>0.51928700000000005</c:v>
                </c:pt>
                <c:pt idx="3310">
                  <c:v>0.51117999999999997</c:v>
                </c:pt>
                <c:pt idx="3311">
                  <c:v>0.503363</c:v>
                </c:pt>
                <c:pt idx="3312">
                  <c:v>0.49558099999999999</c:v>
                </c:pt>
                <c:pt idx="3313">
                  <c:v>0.48760799999999999</c:v>
                </c:pt>
                <c:pt idx="3314">
                  <c:v>0.47954200000000002</c:v>
                </c:pt>
                <c:pt idx="3315">
                  <c:v>0.47179100000000002</c:v>
                </c:pt>
                <c:pt idx="3316">
                  <c:v>0.46467000000000003</c:v>
                </c:pt>
                <c:pt idx="3317">
                  <c:v>0.45829500000000001</c:v>
                </c:pt>
                <c:pt idx="3318">
                  <c:v>0.45273999999999998</c:v>
                </c:pt>
                <c:pt idx="3319">
                  <c:v>0.448023</c:v>
                </c:pt>
                <c:pt idx="3320">
                  <c:v>0.44399899999999998</c:v>
                </c:pt>
                <c:pt idx="3321">
                  <c:v>0.44033800000000001</c:v>
                </c:pt>
                <c:pt idx="3322">
                  <c:v>0.43657800000000002</c:v>
                </c:pt>
                <c:pt idx="3323">
                  <c:v>0.43232900000000002</c:v>
                </c:pt>
                <c:pt idx="3324">
                  <c:v>0.42752299999999999</c:v>
                </c:pt>
                <c:pt idx="3325">
                  <c:v>0.42244199999999998</c:v>
                </c:pt>
                <c:pt idx="3326">
                  <c:v>0.41748800000000003</c:v>
                </c:pt>
                <c:pt idx="3327">
                  <c:v>0.41293999999999997</c:v>
                </c:pt>
                <c:pt idx="3328">
                  <c:v>0.40888099999999999</c:v>
                </c:pt>
                <c:pt idx="3329">
                  <c:v>0.40528399999999998</c:v>
                </c:pt>
                <c:pt idx="3330">
                  <c:v>0.40207300000000001</c:v>
                </c:pt>
                <c:pt idx="3331">
                  <c:v>0.39910899999999999</c:v>
                </c:pt>
                <c:pt idx="3332">
                  <c:v>0.39622800000000002</c:v>
                </c:pt>
                <c:pt idx="3333">
                  <c:v>0.393368</c:v>
                </c:pt>
                <c:pt idx="3334">
                  <c:v>0.39062599999999997</c:v>
                </c:pt>
                <c:pt idx="3335">
                  <c:v>0.388131</c:v>
                </c:pt>
                <c:pt idx="3336">
                  <c:v>0.385907</c:v>
                </c:pt>
                <c:pt idx="3337">
                  <c:v>0.38389099999999998</c:v>
                </c:pt>
                <c:pt idx="3338">
                  <c:v>0.38201499999999999</c:v>
                </c:pt>
                <c:pt idx="3339">
                  <c:v>0.38026100000000002</c:v>
                </c:pt>
                <c:pt idx="3340">
                  <c:v>0.37868200000000002</c:v>
                </c:pt>
                <c:pt idx="3341">
                  <c:v>0.37739499999999998</c:v>
                </c:pt>
                <c:pt idx="3342">
                  <c:v>0.37647999999999998</c:v>
                </c:pt>
                <c:pt idx="3343">
                  <c:v>0.37582399999999999</c:v>
                </c:pt>
                <c:pt idx="3344">
                  <c:v>0.37507499999999999</c:v>
                </c:pt>
                <c:pt idx="3345">
                  <c:v>0.373834</c:v>
                </c:pt>
                <c:pt idx="3346">
                  <c:v>0.37195499999999998</c:v>
                </c:pt>
                <c:pt idx="3347">
                  <c:v>0.36971999999999999</c:v>
                </c:pt>
                <c:pt idx="3348">
                  <c:v>0.36760799999999999</c:v>
                </c:pt>
                <c:pt idx="3349">
                  <c:v>0.36590200000000001</c:v>
                </c:pt>
                <c:pt idx="3350">
                  <c:v>0.36457899999999999</c:v>
                </c:pt>
                <c:pt idx="3351">
                  <c:v>0.36349399999999998</c:v>
                </c:pt>
                <c:pt idx="3352">
                  <c:v>0.362564</c:v>
                </c:pt>
                <c:pt idx="3353">
                  <c:v>0.36178100000000002</c:v>
                </c:pt>
                <c:pt idx="3354">
                  <c:v>0.36112699999999998</c:v>
                </c:pt>
                <c:pt idx="3355">
                  <c:v>0.36058699999999999</c:v>
                </c:pt>
                <c:pt idx="3356">
                  <c:v>0.36022900000000002</c:v>
                </c:pt>
                <c:pt idx="3357">
                  <c:v>0.36016900000000002</c:v>
                </c:pt>
                <c:pt idx="3358">
                  <c:v>0.36044999999999999</c:v>
                </c:pt>
                <c:pt idx="3359">
                  <c:v>0.360987</c:v>
                </c:pt>
                <c:pt idx="3360">
                  <c:v>0.36163899999999999</c:v>
                </c:pt>
                <c:pt idx="3361">
                  <c:v>0.36233399999999999</c:v>
                </c:pt>
                <c:pt idx="3362">
                  <c:v>0.36312299999999997</c:v>
                </c:pt>
                <c:pt idx="3363">
                  <c:v>0.36414299999999999</c:v>
                </c:pt>
                <c:pt idx="3364">
                  <c:v>0.36550500000000002</c:v>
                </c:pt>
                <c:pt idx="3365">
                  <c:v>0.36721300000000001</c:v>
                </c:pt>
                <c:pt idx="3366">
                  <c:v>0.36916300000000002</c:v>
                </c:pt>
                <c:pt idx="3367">
                  <c:v>0.37121500000000002</c:v>
                </c:pt>
                <c:pt idx="3368">
                  <c:v>0.37328899999999998</c:v>
                </c:pt>
                <c:pt idx="3369">
                  <c:v>0.37538899999999997</c:v>
                </c:pt>
                <c:pt idx="3370">
                  <c:v>0.37754399999999999</c:v>
                </c:pt>
                <c:pt idx="3371">
                  <c:v>0.37973899999999999</c:v>
                </c:pt>
                <c:pt idx="3372">
                  <c:v>0.38189099999999998</c:v>
                </c:pt>
                <c:pt idx="3373">
                  <c:v>0.38386700000000001</c:v>
                </c:pt>
                <c:pt idx="3374">
                  <c:v>0.38553100000000001</c:v>
                </c:pt>
                <c:pt idx="3375">
                  <c:v>0.386818</c:v>
                </c:pt>
                <c:pt idx="3376">
                  <c:v>0.38775900000000002</c:v>
                </c:pt>
                <c:pt idx="3377">
                  <c:v>0.38839800000000002</c:v>
                </c:pt>
                <c:pt idx="3378">
                  <c:v>0.38875199999999999</c:v>
                </c:pt>
                <c:pt idx="3379">
                  <c:v>0.38884600000000002</c:v>
                </c:pt>
                <c:pt idx="3380">
                  <c:v>0.38872499999999999</c:v>
                </c:pt>
                <c:pt idx="3381">
                  <c:v>0.38838800000000001</c:v>
                </c:pt>
                <c:pt idx="3382">
                  <c:v>0.38775399999999999</c:v>
                </c:pt>
                <c:pt idx="3383">
                  <c:v>0.38671299999999997</c:v>
                </c:pt>
                <c:pt idx="3384">
                  <c:v>0.385243</c:v>
                </c:pt>
                <c:pt idx="3385">
                  <c:v>0.38347199999999998</c:v>
                </c:pt>
                <c:pt idx="3386">
                  <c:v>0.381608</c:v>
                </c:pt>
                <c:pt idx="3387">
                  <c:v>0.37978699999999999</c:v>
                </c:pt>
                <c:pt idx="3388">
                  <c:v>0.37798700000000002</c:v>
                </c:pt>
                <c:pt idx="3389">
                  <c:v>0.37608000000000003</c:v>
                </c:pt>
                <c:pt idx="3390">
                  <c:v>0.373969</c:v>
                </c:pt>
                <c:pt idx="3391">
                  <c:v>0.37167699999999998</c:v>
                </c:pt>
                <c:pt idx="3392">
                  <c:v>0.36932100000000001</c:v>
                </c:pt>
                <c:pt idx="3393">
                  <c:v>0.36701899999999998</c:v>
                </c:pt>
                <c:pt idx="3394">
                  <c:v>0.364815</c:v>
                </c:pt>
                <c:pt idx="3395">
                  <c:v>0.36268499999999998</c:v>
                </c:pt>
                <c:pt idx="3396">
                  <c:v>0.36061100000000001</c:v>
                </c:pt>
                <c:pt idx="3397">
                  <c:v>0.35863400000000001</c:v>
                </c:pt>
                <c:pt idx="3398">
                  <c:v>0.35683700000000002</c:v>
                </c:pt>
                <c:pt idx="3399">
                  <c:v>0.355294</c:v>
                </c:pt>
                <c:pt idx="3400">
                  <c:v>0.35402800000000001</c:v>
                </c:pt>
                <c:pt idx="3401">
                  <c:v>0.35301700000000003</c:v>
                </c:pt>
                <c:pt idx="3402">
                  <c:v>0.35224</c:v>
                </c:pt>
                <c:pt idx="3403">
                  <c:v>0.35171599999999997</c:v>
                </c:pt>
                <c:pt idx="3404">
                  <c:v>0.351491</c:v>
                </c:pt>
                <c:pt idx="3405">
                  <c:v>0.35156100000000001</c:v>
                </c:pt>
                <c:pt idx="3406">
                  <c:v>0.35184700000000002</c:v>
                </c:pt>
                <c:pt idx="3407">
                  <c:v>0.35227599999999998</c:v>
                </c:pt>
                <c:pt idx="3408">
                  <c:v>0.35287800000000002</c:v>
                </c:pt>
                <c:pt idx="3409">
                  <c:v>0.353742</c:v>
                </c:pt>
                <c:pt idx="3410">
                  <c:v>0.354904</c:v>
                </c:pt>
                <c:pt idx="3411">
                  <c:v>0.356298</c:v>
                </c:pt>
                <c:pt idx="3412">
                  <c:v>0.35781299999999999</c:v>
                </c:pt>
                <c:pt idx="3413">
                  <c:v>0.359379</c:v>
                </c:pt>
                <c:pt idx="3414">
                  <c:v>0.361012</c:v>
                </c:pt>
                <c:pt idx="3415">
                  <c:v>0.36277599999999999</c:v>
                </c:pt>
                <c:pt idx="3416">
                  <c:v>0.36466999999999999</c:v>
                </c:pt>
                <c:pt idx="3417">
                  <c:v>0.366591</c:v>
                </c:pt>
                <c:pt idx="3418">
                  <c:v>0.368396</c:v>
                </c:pt>
                <c:pt idx="3419">
                  <c:v>0.37003799999999998</c:v>
                </c:pt>
                <c:pt idx="3420">
                  <c:v>0.37160300000000002</c:v>
                </c:pt>
                <c:pt idx="3421">
                  <c:v>0.37321399999999999</c:v>
                </c:pt>
                <c:pt idx="3422">
                  <c:v>0.37491999999999998</c:v>
                </c:pt>
                <c:pt idx="3423">
                  <c:v>0.37669599999999998</c:v>
                </c:pt>
                <c:pt idx="3424">
                  <c:v>0.37852400000000003</c:v>
                </c:pt>
                <c:pt idx="3425">
                  <c:v>0.38042199999999998</c:v>
                </c:pt>
                <c:pt idx="3426">
                  <c:v>0.382407</c:v>
                </c:pt>
                <c:pt idx="3427">
                  <c:v>0.38448900000000003</c:v>
                </c:pt>
                <c:pt idx="3428">
                  <c:v>0.38667299999999999</c:v>
                </c:pt>
                <c:pt idx="3429">
                  <c:v>0.38894499999999999</c:v>
                </c:pt>
                <c:pt idx="3430">
                  <c:v>0.39127400000000001</c:v>
                </c:pt>
                <c:pt idx="3431">
                  <c:v>0.39364500000000002</c:v>
                </c:pt>
                <c:pt idx="3432">
                  <c:v>0.396069</c:v>
                </c:pt>
                <c:pt idx="3433">
                  <c:v>0.398561</c:v>
                </c:pt>
                <c:pt idx="3434">
                  <c:v>0.40114100000000003</c:v>
                </c:pt>
                <c:pt idx="3435">
                  <c:v>0.40386499999999997</c:v>
                </c:pt>
                <c:pt idx="3436">
                  <c:v>0.406806</c:v>
                </c:pt>
                <c:pt idx="3437">
                  <c:v>0.40997899999999998</c:v>
                </c:pt>
                <c:pt idx="3438">
                  <c:v>0.41330499999999998</c:v>
                </c:pt>
                <c:pt idx="3439">
                  <c:v>0.41667700000000002</c:v>
                </c:pt>
                <c:pt idx="3440">
                  <c:v>0.42004399999999997</c:v>
                </c:pt>
                <c:pt idx="3441">
                  <c:v>0.42341800000000002</c:v>
                </c:pt>
                <c:pt idx="3442">
                  <c:v>0.42682799999999999</c:v>
                </c:pt>
                <c:pt idx="3443">
                  <c:v>0.43029099999999998</c:v>
                </c:pt>
                <c:pt idx="3444">
                  <c:v>0.43382100000000001</c:v>
                </c:pt>
                <c:pt idx="3445">
                  <c:v>0.43743700000000002</c:v>
                </c:pt>
                <c:pt idx="3446">
                  <c:v>0.44114500000000001</c:v>
                </c:pt>
                <c:pt idx="3447">
                  <c:v>0.44493199999999999</c:v>
                </c:pt>
                <c:pt idx="3448">
                  <c:v>0.44878000000000001</c:v>
                </c:pt>
                <c:pt idx="3449">
                  <c:v>0.452679</c:v>
                </c:pt>
                <c:pt idx="3450">
                  <c:v>0.45662599999999998</c:v>
                </c:pt>
                <c:pt idx="3451">
                  <c:v>0.460621</c:v>
                </c:pt>
                <c:pt idx="3452">
                  <c:v>0.46464100000000003</c:v>
                </c:pt>
                <c:pt idx="3453">
                  <c:v>0.46865400000000002</c:v>
                </c:pt>
                <c:pt idx="3454">
                  <c:v>0.47262999999999999</c:v>
                </c:pt>
                <c:pt idx="3455">
                  <c:v>0.47653400000000001</c:v>
                </c:pt>
                <c:pt idx="3456">
                  <c:v>0.480319</c:v>
                </c:pt>
                <c:pt idx="3457">
                  <c:v>0.48392200000000002</c:v>
                </c:pt>
                <c:pt idx="3458">
                  <c:v>0.48729</c:v>
                </c:pt>
                <c:pt idx="3459">
                  <c:v>0.49039500000000003</c:v>
                </c:pt>
                <c:pt idx="3460">
                  <c:v>0.49325000000000002</c:v>
                </c:pt>
                <c:pt idx="3461">
                  <c:v>0.495919</c:v>
                </c:pt>
                <c:pt idx="3462">
                  <c:v>0.49847200000000003</c:v>
                </c:pt>
                <c:pt idx="3463">
                  <c:v>0.50092000000000003</c:v>
                </c:pt>
                <c:pt idx="3464">
                  <c:v>0.50318499999999999</c:v>
                </c:pt>
                <c:pt idx="3465">
                  <c:v>0.50518799999999997</c:v>
                </c:pt>
                <c:pt idx="3466">
                  <c:v>0.50693200000000005</c:v>
                </c:pt>
                <c:pt idx="3467">
                  <c:v>0.50848899999999997</c:v>
                </c:pt>
                <c:pt idx="3468">
                  <c:v>0.50992400000000004</c:v>
                </c:pt>
                <c:pt idx="3469">
                  <c:v>0.51126899999999997</c:v>
                </c:pt>
                <c:pt idx="3470">
                  <c:v>0.51256400000000002</c:v>
                </c:pt>
                <c:pt idx="3471">
                  <c:v>0.513876</c:v>
                </c:pt>
                <c:pt idx="3472">
                  <c:v>0.51522599999999996</c:v>
                </c:pt>
                <c:pt idx="3473">
                  <c:v>0.51654599999999995</c:v>
                </c:pt>
                <c:pt idx="3474">
                  <c:v>0.51771800000000001</c:v>
                </c:pt>
                <c:pt idx="3475">
                  <c:v>0.51866199999999996</c:v>
                </c:pt>
                <c:pt idx="3476">
                  <c:v>0.51938899999999999</c:v>
                </c:pt>
                <c:pt idx="3477">
                  <c:v>0.51996799999999999</c:v>
                </c:pt>
                <c:pt idx="3478">
                  <c:v>0.52044800000000002</c:v>
                </c:pt>
                <c:pt idx="3479">
                  <c:v>0.52080199999999999</c:v>
                </c:pt>
                <c:pt idx="3480">
                  <c:v>0.52093800000000001</c:v>
                </c:pt>
                <c:pt idx="3481">
                  <c:v>0.52075099999999996</c:v>
                </c:pt>
                <c:pt idx="3482">
                  <c:v>0.52018399999999998</c:v>
                </c:pt>
                <c:pt idx="3483">
                  <c:v>0.51926600000000001</c:v>
                </c:pt>
                <c:pt idx="3484">
                  <c:v>0.51811300000000005</c:v>
                </c:pt>
                <c:pt idx="3485">
                  <c:v>0.51686299999999996</c:v>
                </c:pt>
                <c:pt idx="3486">
                  <c:v>0.515567</c:v>
                </c:pt>
                <c:pt idx="3487">
                  <c:v>0.51413699999999996</c:v>
                </c:pt>
                <c:pt idx="3488">
                  <c:v>0.51245399999999997</c:v>
                </c:pt>
                <c:pt idx="3489">
                  <c:v>0.510486</c:v>
                </c:pt>
                <c:pt idx="3490">
                  <c:v>0.50828499999999999</c:v>
                </c:pt>
                <c:pt idx="3491">
                  <c:v>0.50587899999999997</c:v>
                </c:pt>
                <c:pt idx="3492">
                  <c:v>0.50322900000000004</c:v>
                </c:pt>
                <c:pt idx="3493">
                  <c:v>0.500278</c:v>
                </c:pt>
                <c:pt idx="3494">
                  <c:v>0.49700499999999997</c:v>
                </c:pt>
                <c:pt idx="3495">
                  <c:v>0.49339499999999997</c:v>
                </c:pt>
                <c:pt idx="3496">
                  <c:v>0.489398</c:v>
                </c:pt>
                <c:pt idx="3497">
                  <c:v>0.48498400000000003</c:v>
                </c:pt>
                <c:pt idx="3498">
                  <c:v>0.48022100000000001</c:v>
                </c:pt>
                <c:pt idx="3499">
                  <c:v>0.47525699999999999</c:v>
                </c:pt>
                <c:pt idx="3500">
                  <c:v>0.47017500000000001</c:v>
                </c:pt>
                <c:pt idx="3501">
                  <c:v>0.46492499999999998</c:v>
                </c:pt>
                <c:pt idx="3502">
                  <c:v>0.45940799999999998</c:v>
                </c:pt>
                <c:pt idx="3503">
                  <c:v>0.453596</c:v>
                </c:pt>
                <c:pt idx="3504">
                  <c:v>0.44756200000000002</c:v>
                </c:pt>
                <c:pt idx="3505">
                  <c:v>0.441415</c:v>
                </c:pt>
                <c:pt idx="3506">
                  <c:v>0.43523699999999999</c:v>
                </c:pt>
                <c:pt idx="3507">
                  <c:v>0.42908400000000002</c:v>
                </c:pt>
                <c:pt idx="3508">
                  <c:v>0.42305199999999998</c:v>
                </c:pt>
                <c:pt idx="3509">
                  <c:v>0.41728999999999999</c:v>
                </c:pt>
                <c:pt idx="3510">
                  <c:v>0.411914</c:v>
                </c:pt>
                <c:pt idx="3511">
                  <c:v>0.40689900000000001</c:v>
                </c:pt>
                <c:pt idx="3512">
                  <c:v>0.40213300000000002</c:v>
                </c:pt>
                <c:pt idx="3513">
                  <c:v>0.39754600000000001</c:v>
                </c:pt>
                <c:pt idx="3514">
                  <c:v>0.393177</c:v>
                </c:pt>
                <c:pt idx="3515">
                  <c:v>0.38908500000000001</c:v>
                </c:pt>
                <c:pt idx="3516">
                  <c:v>0.38525100000000001</c:v>
                </c:pt>
                <c:pt idx="3517">
                  <c:v>0.381602</c:v>
                </c:pt>
                <c:pt idx="3518">
                  <c:v>0.37812200000000001</c:v>
                </c:pt>
                <c:pt idx="3519">
                  <c:v>0.374859</c:v>
                </c:pt>
                <c:pt idx="3520">
                  <c:v>0.37182799999999999</c:v>
                </c:pt>
                <c:pt idx="3521">
                  <c:v>0.36893700000000001</c:v>
                </c:pt>
                <c:pt idx="3522">
                  <c:v>0.366035</c:v>
                </c:pt>
                <c:pt idx="3523">
                  <c:v>0.36296</c:v>
                </c:pt>
                <c:pt idx="3524">
                  <c:v>0.35954000000000003</c:v>
                </c:pt>
                <c:pt idx="3525">
                  <c:v>0.35562300000000002</c:v>
                </c:pt>
                <c:pt idx="3526">
                  <c:v>0.351157</c:v>
                </c:pt>
                <c:pt idx="3527">
                  <c:v>0.346194</c:v>
                </c:pt>
                <c:pt idx="3528">
                  <c:v>0.34079199999999998</c:v>
                </c:pt>
                <c:pt idx="3529">
                  <c:v>0.33491399999999999</c:v>
                </c:pt>
                <c:pt idx="3530">
                  <c:v>0.32844499999999999</c:v>
                </c:pt>
                <c:pt idx="3531">
                  <c:v>0.32129099999999999</c:v>
                </c:pt>
                <c:pt idx="3532">
                  <c:v>0.31344300000000003</c:v>
                </c:pt>
                <c:pt idx="3533">
                  <c:v>0.30494500000000002</c:v>
                </c:pt>
                <c:pt idx="3534">
                  <c:v>0.29584300000000002</c:v>
                </c:pt>
                <c:pt idx="3535">
                  <c:v>0.28619600000000001</c:v>
                </c:pt>
                <c:pt idx="3536">
                  <c:v>0.27608700000000003</c:v>
                </c:pt>
                <c:pt idx="3537">
                  <c:v>0.26559700000000003</c:v>
                </c:pt>
                <c:pt idx="3538">
                  <c:v>0.25481100000000001</c:v>
                </c:pt>
                <c:pt idx="3539">
                  <c:v>0.243838</c:v>
                </c:pt>
                <c:pt idx="3540">
                  <c:v>0.23282600000000001</c:v>
                </c:pt>
                <c:pt idx="3541">
                  <c:v>0.22193399999999999</c:v>
                </c:pt>
                <c:pt idx="3542">
                  <c:v>0.21127699999999999</c:v>
                </c:pt>
                <c:pt idx="3543">
                  <c:v>0.200872</c:v>
                </c:pt>
                <c:pt idx="3544">
                  <c:v>0.190665</c:v>
                </c:pt>
                <c:pt idx="3545">
                  <c:v>0.180644</c:v>
                </c:pt>
                <c:pt idx="3546">
                  <c:v>0.170906</c:v>
                </c:pt>
                <c:pt idx="3547">
                  <c:v>0.16158400000000001</c:v>
                </c:pt>
                <c:pt idx="3548">
                  <c:v>0.15276100000000001</c:v>
                </c:pt>
                <c:pt idx="3549">
                  <c:v>0.14446899999999999</c:v>
                </c:pt>
                <c:pt idx="3550">
                  <c:v>0.13675799999999999</c:v>
                </c:pt>
                <c:pt idx="3551">
                  <c:v>0.12972900000000001</c:v>
                </c:pt>
                <c:pt idx="3552">
                  <c:v>0.12347900000000001</c:v>
                </c:pt>
                <c:pt idx="3553">
                  <c:v>0.118023</c:v>
                </c:pt>
                <c:pt idx="3554">
                  <c:v>0.11329</c:v>
                </c:pt>
                <c:pt idx="3555">
                  <c:v>0.10918899999999999</c:v>
                </c:pt>
                <c:pt idx="3556">
                  <c:v>0.10566200000000001</c:v>
                </c:pt>
                <c:pt idx="3557">
                  <c:v>0.102705</c:v>
                </c:pt>
                <c:pt idx="3558">
                  <c:v>0.100368</c:v>
                </c:pt>
                <c:pt idx="3559">
                  <c:v>9.8720000000000002E-2</c:v>
                </c:pt>
                <c:pt idx="3560">
                  <c:v>9.7793000000000005E-2</c:v>
                </c:pt>
                <c:pt idx="3561">
                  <c:v>9.7581000000000001E-2</c:v>
                </c:pt>
                <c:pt idx="3562">
                  <c:v>9.8093E-2</c:v>
                </c:pt>
                <c:pt idx="3563">
                  <c:v>9.9358000000000002E-2</c:v>
                </c:pt>
                <c:pt idx="3564">
                  <c:v>0.101357</c:v>
                </c:pt>
                <c:pt idx="3565">
                  <c:v>0.103991</c:v>
                </c:pt>
                <c:pt idx="3566">
                  <c:v>0.107109</c:v>
                </c:pt>
                <c:pt idx="3567">
                  <c:v>0.110564</c:v>
                </c:pt>
                <c:pt idx="3568">
                  <c:v>0.114248</c:v>
                </c:pt>
                <c:pt idx="3569">
                  <c:v>0.118134</c:v>
                </c:pt>
                <c:pt idx="3570">
                  <c:v>0.12227399999999999</c:v>
                </c:pt>
                <c:pt idx="3571">
                  <c:v>0.126747</c:v>
                </c:pt>
                <c:pt idx="3572">
                  <c:v>0.13161600000000001</c:v>
                </c:pt>
                <c:pt idx="3573">
                  <c:v>0.13692099999999999</c:v>
                </c:pt>
                <c:pt idx="3574">
                  <c:v>0.14271600000000001</c:v>
                </c:pt>
                <c:pt idx="3575">
                  <c:v>0.14907400000000001</c:v>
                </c:pt>
                <c:pt idx="3576">
                  <c:v>0.156056</c:v>
                </c:pt>
                <c:pt idx="3577">
                  <c:v>0.163665</c:v>
                </c:pt>
                <c:pt idx="3578">
                  <c:v>0.17183599999999999</c:v>
                </c:pt>
                <c:pt idx="3579">
                  <c:v>0.180475</c:v>
                </c:pt>
                <c:pt idx="3580">
                  <c:v>0.18950900000000001</c:v>
                </c:pt>
                <c:pt idx="3581">
                  <c:v>0.198962</c:v>
                </c:pt>
                <c:pt idx="3582">
                  <c:v>0.20894199999999999</c:v>
                </c:pt>
                <c:pt idx="3583">
                  <c:v>0.219553</c:v>
                </c:pt>
                <c:pt idx="3584">
                  <c:v>0.230796</c:v>
                </c:pt>
                <c:pt idx="3585">
                  <c:v>0.242567</c:v>
                </c:pt>
                <c:pt idx="3586">
                  <c:v>0.25470999999999999</c:v>
                </c:pt>
                <c:pt idx="3587">
                  <c:v>0.26705800000000002</c:v>
                </c:pt>
                <c:pt idx="3588">
                  <c:v>0.27944799999999997</c:v>
                </c:pt>
                <c:pt idx="3589">
                  <c:v>0.29169800000000001</c:v>
                </c:pt>
                <c:pt idx="3590">
                  <c:v>0.303589</c:v>
                </c:pt>
                <c:pt idx="3591">
                  <c:v>0.31486999999999998</c:v>
                </c:pt>
                <c:pt idx="3592">
                  <c:v>0.32532899999999998</c:v>
                </c:pt>
                <c:pt idx="3593">
                  <c:v>0.33484399999999997</c:v>
                </c:pt>
                <c:pt idx="3594">
                  <c:v>0.34338299999999999</c:v>
                </c:pt>
                <c:pt idx="3595">
                  <c:v>0.35094599999999998</c:v>
                </c:pt>
                <c:pt idx="3596">
                  <c:v>0.35750700000000002</c:v>
                </c:pt>
                <c:pt idx="3597">
                  <c:v>0.363014</c:v>
                </c:pt>
                <c:pt idx="3598">
                  <c:v>0.36743900000000002</c:v>
                </c:pt>
                <c:pt idx="3599">
                  <c:v>0.37079499999999999</c:v>
                </c:pt>
                <c:pt idx="3600">
                  <c:v>0.373081</c:v>
                </c:pt>
                <c:pt idx="3601">
                  <c:v>0.37426300000000001</c:v>
                </c:pt>
                <c:pt idx="3602">
                  <c:v>0.374309</c:v>
                </c:pt>
                <c:pt idx="3603">
                  <c:v>0.373247</c:v>
                </c:pt>
                <c:pt idx="3604">
                  <c:v>0.37119600000000003</c:v>
                </c:pt>
                <c:pt idx="3605">
                  <c:v>0.36835800000000002</c:v>
                </c:pt>
                <c:pt idx="3606">
                  <c:v>0.36498999999999998</c:v>
                </c:pt>
                <c:pt idx="3607">
                  <c:v>0.36138199999999998</c:v>
                </c:pt>
                <c:pt idx="3608">
                  <c:v>0.35779</c:v>
                </c:pt>
                <c:pt idx="3609">
                  <c:v>0.35434199999999999</c:v>
                </c:pt>
                <c:pt idx="3610">
                  <c:v>0.35101700000000002</c:v>
                </c:pt>
                <c:pt idx="3611">
                  <c:v>0.34776699999999999</c:v>
                </c:pt>
                <c:pt idx="3612">
                  <c:v>0.34463700000000003</c:v>
                </c:pt>
                <c:pt idx="3613">
                  <c:v>0.34174599999999999</c:v>
                </c:pt>
                <c:pt idx="3614">
                  <c:v>0.33921299999999999</c:v>
                </c:pt>
                <c:pt idx="3615">
                  <c:v>0.33711600000000003</c:v>
                </c:pt>
                <c:pt idx="3616">
                  <c:v>0.33546900000000002</c:v>
                </c:pt>
                <c:pt idx="3617">
                  <c:v>0.33424599999999999</c:v>
                </c:pt>
                <c:pt idx="3618">
                  <c:v>0.33345000000000002</c:v>
                </c:pt>
                <c:pt idx="3619">
                  <c:v>0.333148</c:v>
                </c:pt>
                <c:pt idx="3620">
                  <c:v>0.33340500000000001</c:v>
                </c:pt>
                <c:pt idx="3621">
                  <c:v>0.33421600000000001</c:v>
                </c:pt>
                <c:pt idx="3622">
                  <c:v>0.335536</c:v>
                </c:pt>
                <c:pt idx="3623">
                  <c:v>0.33735500000000002</c:v>
                </c:pt>
                <c:pt idx="3624">
                  <c:v>0.33970400000000001</c:v>
                </c:pt>
                <c:pt idx="3625">
                  <c:v>0.34259099999999998</c:v>
                </c:pt>
                <c:pt idx="3626">
                  <c:v>0.345945</c:v>
                </c:pt>
                <c:pt idx="3627">
                  <c:v>0.349665</c:v>
                </c:pt>
                <c:pt idx="3628">
                  <c:v>0.35372300000000001</c:v>
                </c:pt>
                <c:pt idx="3629">
                  <c:v>0.35821900000000001</c:v>
                </c:pt>
                <c:pt idx="3630">
                  <c:v>0.36329099999999998</c:v>
                </c:pt>
                <c:pt idx="3631">
                  <c:v>0.36899199999999999</c:v>
                </c:pt>
                <c:pt idx="3632">
                  <c:v>0.375222</c:v>
                </c:pt>
                <c:pt idx="3633">
                  <c:v>0.38178400000000001</c:v>
                </c:pt>
                <c:pt idx="3634">
                  <c:v>0.38852500000000001</c:v>
                </c:pt>
                <c:pt idx="3635">
                  <c:v>0.39544499999999999</c:v>
                </c:pt>
                <c:pt idx="3636">
                  <c:v>0.40266400000000002</c:v>
                </c:pt>
                <c:pt idx="3637">
                  <c:v>0.41031400000000001</c:v>
                </c:pt>
                <c:pt idx="3638">
                  <c:v>0.418435</c:v>
                </c:pt>
                <c:pt idx="3639">
                  <c:v>0.42695</c:v>
                </c:pt>
                <c:pt idx="3640">
                  <c:v>0.43573499999999998</c:v>
                </c:pt>
                <c:pt idx="3641">
                  <c:v>0.44473699999999999</c:v>
                </c:pt>
                <c:pt idx="3642">
                  <c:v>0.454009</c:v>
                </c:pt>
                <c:pt idx="3643">
                  <c:v>0.46362900000000001</c:v>
                </c:pt>
                <c:pt idx="3644">
                  <c:v>0.47363499999999997</c:v>
                </c:pt>
                <c:pt idx="3645">
                  <c:v>0.484066</c:v>
                </c:pt>
                <c:pt idx="3646">
                  <c:v>0.494975</c:v>
                </c:pt>
                <c:pt idx="3647">
                  <c:v>0.50636499999999995</c:v>
                </c:pt>
                <c:pt idx="3648">
                  <c:v>0.51813600000000004</c:v>
                </c:pt>
                <c:pt idx="3649">
                  <c:v>0.53014600000000001</c:v>
                </c:pt>
                <c:pt idx="3650">
                  <c:v>0.54231499999999999</c:v>
                </c:pt>
                <c:pt idx="3651">
                  <c:v>0.55466300000000002</c:v>
                </c:pt>
                <c:pt idx="3652">
                  <c:v>0.56723599999999996</c:v>
                </c:pt>
                <c:pt idx="3653">
                  <c:v>0.58000300000000005</c:v>
                </c:pt>
                <c:pt idx="3654">
                  <c:v>0.592839</c:v>
                </c:pt>
                <c:pt idx="3655">
                  <c:v>0.60560800000000004</c:v>
                </c:pt>
                <c:pt idx="3656">
                  <c:v>0.61826499999999995</c:v>
                </c:pt>
                <c:pt idx="3657">
                  <c:v>0.63084499999999999</c:v>
                </c:pt>
                <c:pt idx="3658">
                  <c:v>0.64336400000000005</c:v>
                </c:pt>
                <c:pt idx="3659">
                  <c:v>0.65577799999999997</c:v>
                </c:pt>
                <c:pt idx="3660">
                  <c:v>0.668014</c:v>
                </c:pt>
                <c:pt idx="3661">
                  <c:v>0.68</c:v>
                </c:pt>
                <c:pt idx="3662">
                  <c:v>0.691658</c:v>
                </c:pt>
                <c:pt idx="3663">
                  <c:v>0.70291300000000001</c:v>
                </c:pt>
                <c:pt idx="3664">
                  <c:v>0.71374899999999997</c:v>
                </c:pt>
                <c:pt idx="3665">
                  <c:v>0.72418700000000003</c:v>
                </c:pt>
                <c:pt idx="3666">
                  <c:v>0.73424100000000003</c:v>
                </c:pt>
                <c:pt idx="3667">
                  <c:v>0.74390699999999998</c:v>
                </c:pt>
                <c:pt idx="3668">
                  <c:v>0.75318399999999996</c:v>
                </c:pt>
                <c:pt idx="3669">
                  <c:v>0.762069</c:v>
                </c:pt>
                <c:pt idx="3670">
                  <c:v>0.77054</c:v>
                </c:pt>
                <c:pt idx="3671">
                  <c:v>0.778609</c:v>
                </c:pt>
                <c:pt idx="3672">
                  <c:v>0.786412</c:v>
                </c:pt>
                <c:pt idx="3673">
                  <c:v>0.794238</c:v>
                </c:pt>
                <c:pt idx="3674">
                  <c:v>0.80240299999999998</c:v>
                </c:pt>
                <c:pt idx="3675">
                  <c:v>0.81110499999999996</c:v>
                </c:pt>
                <c:pt idx="3676">
                  <c:v>0.82042999999999999</c:v>
                </c:pt>
                <c:pt idx="3677">
                  <c:v>0.83049300000000004</c:v>
                </c:pt>
                <c:pt idx="3678">
                  <c:v>0.84147400000000006</c:v>
                </c:pt>
                <c:pt idx="3679">
                  <c:v>0.85354399999999997</c:v>
                </c:pt>
                <c:pt idx="3680">
                  <c:v>0.86681600000000003</c:v>
                </c:pt>
                <c:pt idx="3681">
                  <c:v>0.88137299999999996</c:v>
                </c:pt>
                <c:pt idx="3682">
                  <c:v>0.89725999999999995</c:v>
                </c:pt>
                <c:pt idx="3683">
                  <c:v>0.91447199999999995</c:v>
                </c:pt>
                <c:pt idx="3684">
                  <c:v>0.93298800000000004</c:v>
                </c:pt>
                <c:pt idx="3685">
                  <c:v>0.95284500000000005</c:v>
                </c:pt>
                <c:pt idx="3686">
                  <c:v>0.97415099999999999</c:v>
                </c:pt>
                <c:pt idx="3687">
                  <c:v>0.99696899999999999</c:v>
                </c:pt>
                <c:pt idx="3688">
                  <c:v>1.021174</c:v>
                </c:pt>
                <c:pt idx="3689">
                  <c:v>1.046478</c:v>
                </c:pt>
                <c:pt idx="3690">
                  <c:v>1.0725800000000001</c:v>
                </c:pt>
                <c:pt idx="3691">
                  <c:v>1.0992489999999999</c:v>
                </c:pt>
                <c:pt idx="3692">
                  <c:v>1.1262970000000001</c:v>
                </c:pt>
                <c:pt idx="3693">
                  <c:v>1.1535690000000001</c:v>
                </c:pt>
                <c:pt idx="3694">
                  <c:v>1.1809350000000001</c:v>
                </c:pt>
                <c:pt idx="3695">
                  <c:v>1.2082219999999999</c:v>
                </c:pt>
                <c:pt idx="3696">
                  <c:v>1.2352179999999999</c:v>
                </c:pt>
                <c:pt idx="3697">
                  <c:v>1.261752</c:v>
                </c:pt>
                <c:pt idx="3698">
                  <c:v>1.2876970000000001</c:v>
                </c:pt>
                <c:pt idx="3699">
                  <c:v>1.3129029999999999</c:v>
                </c:pt>
                <c:pt idx="3700">
                  <c:v>1.337205</c:v>
                </c:pt>
                <c:pt idx="3701">
                  <c:v>1.360433</c:v>
                </c:pt>
                <c:pt idx="3702">
                  <c:v>1.382363</c:v>
                </c:pt>
                <c:pt idx="3703">
                  <c:v>1.4026780000000001</c:v>
                </c:pt>
                <c:pt idx="3704">
                  <c:v>1.4210560000000001</c:v>
                </c:pt>
                <c:pt idx="3705">
                  <c:v>1.437254</c:v>
                </c:pt>
                <c:pt idx="3706">
                  <c:v>1.4511540000000001</c:v>
                </c:pt>
                <c:pt idx="3707">
                  <c:v>1.462812</c:v>
                </c:pt>
                <c:pt idx="3708">
                  <c:v>1.4724839999999999</c:v>
                </c:pt>
                <c:pt idx="3709">
                  <c:v>1.480534</c:v>
                </c:pt>
                <c:pt idx="3710">
                  <c:v>1.487268</c:v>
                </c:pt>
                <c:pt idx="3711">
                  <c:v>1.492839</c:v>
                </c:pt>
                <c:pt idx="3712">
                  <c:v>1.4972989999999999</c:v>
                </c:pt>
                <c:pt idx="3713">
                  <c:v>1.5006930000000001</c:v>
                </c:pt>
                <c:pt idx="3714">
                  <c:v>1.503039</c:v>
                </c:pt>
                <c:pt idx="3715">
                  <c:v>1.504278</c:v>
                </c:pt>
                <c:pt idx="3716">
                  <c:v>1.504372</c:v>
                </c:pt>
                <c:pt idx="3717">
                  <c:v>1.5034110000000001</c:v>
                </c:pt>
                <c:pt idx="3718">
                  <c:v>1.50159</c:v>
                </c:pt>
                <c:pt idx="3719">
                  <c:v>1.49916</c:v>
                </c:pt>
                <c:pt idx="3720">
                  <c:v>1.4964850000000001</c:v>
                </c:pt>
                <c:pt idx="3721">
                  <c:v>1.494016</c:v>
                </c:pt>
                <c:pt idx="3722">
                  <c:v>1.492062</c:v>
                </c:pt>
                <c:pt idx="3723">
                  <c:v>1.4906299999999999</c:v>
                </c:pt>
                <c:pt idx="3724">
                  <c:v>1.4895130000000001</c:v>
                </c:pt>
                <c:pt idx="3725">
                  <c:v>1.4884759999999999</c:v>
                </c:pt>
                <c:pt idx="3726">
                  <c:v>1.487322</c:v>
                </c:pt>
                <c:pt idx="3727">
                  <c:v>1.4859359999999999</c:v>
                </c:pt>
                <c:pt idx="3728">
                  <c:v>1.4843249999999999</c:v>
                </c:pt>
                <c:pt idx="3729">
                  <c:v>1.4826729999999999</c:v>
                </c:pt>
                <c:pt idx="3730">
                  <c:v>1.481336</c:v>
                </c:pt>
                <c:pt idx="3731">
                  <c:v>1.4807300000000001</c:v>
                </c:pt>
                <c:pt idx="3732">
                  <c:v>1.4811479999999999</c:v>
                </c:pt>
                <c:pt idx="3733">
                  <c:v>1.48264</c:v>
                </c:pt>
                <c:pt idx="3734">
                  <c:v>1.485112</c:v>
                </c:pt>
                <c:pt idx="3735">
                  <c:v>1.4885079999999999</c:v>
                </c:pt>
                <c:pt idx="3736">
                  <c:v>1.4928349999999999</c:v>
                </c:pt>
                <c:pt idx="3737">
                  <c:v>1.4979819999999999</c:v>
                </c:pt>
                <c:pt idx="3738">
                  <c:v>1.503649</c:v>
                </c:pt>
                <c:pt idx="3739">
                  <c:v>1.509566</c:v>
                </c:pt>
                <c:pt idx="3740">
                  <c:v>1.515727</c:v>
                </c:pt>
                <c:pt idx="3741">
                  <c:v>1.522351</c:v>
                </c:pt>
                <c:pt idx="3742">
                  <c:v>1.5296780000000001</c:v>
                </c:pt>
                <c:pt idx="3743">
                  <c:v>1.5378609999999999</c:v>
                </c:pt>
                <c:pt idx="3744">
                  <c:v>1.54691</c:v>
                </c:pt>
                <c:pt idx="3745">
                  <c:v>1.556608</c:v>
                </c:pt>
                <c:pt idx="3746">
                  <c:v>1.5665070000000001</c:v>
                </c:pt>
                <c:pt idx="3747">
                  <c:v>1.57616</c:v>
                </c:pt>
                <c:pt idx="3748">
                  <c:v>1.585353</c:v>
                </c:pt>
                <c:pt idx="3749">
                  <c:v>1.5940810000000001</c:v>
                </c:pt>
                <c:pt idx="3750">
                  <c:v>1.6023959999999999</c:v>
                </c:pt>
                <c:pt idx="3751">
                  <c:v>1.610339</c:v>
                </c:pt>
                <c:pt idx="3752">
                  <c:v>1.6179429999999999</c:v>
                </c:pt>
                <c:pt idx="3753">
                  <c:v>1.625176</c:v>
                </c:pt>
                <c:pt idx="3754">
                  <c:v>1.63192</c:v>
                </c:pt>
                <c:pt idx="3755">
                  <c:v>1.638061</c:v>
                </c:pt>
                <c:pt idx="3756">
                  <c:v>1.6435599999999999</c:v>
                </c:pt>
                <c:pt idx="3757">
                  <c:v>1.6484350000000001</c:v>
                </c:pt>
                <c:pt idx="3758">
                  <c:v>1.652733</c:v>
                </c:pt>
                <c:pt idx="3759">
                  <c:v>1.6565099999999999</c:v>
                </c:pt>
                <c:pt idx="3760">
                  <c:v>1.6597500000000001</c:v>
                </c:pt>
                <c:pt idx="3761">
                  <c:v>1.662339</c:v>
                </c:pt>
                <c:pt idx="3762">
                  <c:v>1.6642220000000001</c:v>
                </c:pt>
                <c:pt idx="3763">
                  <c:v>1.665578</c:v>
                </c:pt>
                <c:pt idx="3764">
                  <c:v>1.666755</c:v>
                </c:pt>
                <c:pt idx="3765">
                  <c:v>1.6679809999999999</c:v>
                </c:pt>
                <c:pt idx="3766">
                  <c:v>1.669168</c:v>
                </c:pt>
                <c:pt idx="3767">
                  <c:v>1.66997</c:v>
                </c:pt>
                <c:pt idx="3768">
                  <c:v>1.670002</c:v>
                </c:pt>
                <c:pt idx="3769">
                  <c:v>1.669014</c:v>
                </c:pt>
                <c:pt idx="3770">
                  <c:v>1.6669560000000001</c:v>
                </c:pt>
                <c:pt idx="3771">
                  <c:v>1.663918</c:v>
                </c:pt>
                <c:pt idx="3772">
                  <c:v>1.660007</c:v>
                </c:pt>
                <c:pt idx="3773">
                  <c:v>1.655265</c:v>
                </c:pt>
                <c:pt idx="3774">
                  <c:v>1.6496550000000001</c:v>
                </c:pt>
                <c:pt idx="3775">
                  <c:v>1.643073</c:v>
                </c:pt>
                <c:pt idx="3776">
                  <c:v>1.635354</c:v>
                </c:pt>
                <c:pt idx="3777">
                  <c:v>1.6263639999999999</c:v>
                </c:pt>
                <c:pt idx="3778">
                  <c:v>1.6161719999999999</c:v>
                </c:pt>
                <c:pt idx="3779">
                  <c:v>1.6050610000000001</c:v>
                </c:pt>
                <c:pt idx="3780">
                  <c:v>1.593356</c:v>
                </c:pt>
                <c:pt idx="3781">
                  <c:v>1.5812379999999999</c:v>
                </c:pt>
                <c:pt idx="3782">
                  <c:v>1.5687390000000001</c:v>
                </c:pt>
                <c:pt idx="3783">
                  <c:v>1.555852</c:v>
                </c:pt>
                <c:pt idx="3784">
                  <c:v>1.5426690000000001</c:v>
                </c:pt>
                <c:pt idx="3785">
                  <c:v>1.5294570000000001</c:v>
                </c:pt>
                <c:pt idx="3786">
                  <c:v>1.516608</c:v>
                </c:pt>
                <c:pt idx="3787">
                  <c:v>1.5044360000000001</c:v>
                </c:pt>
                <c:pt idx="3788">
                  <c:v>1.4929829999999999</c:v>
                </c:pt>
                <c:pt idx="3789">
                  <c:v>1.4819830000000001</c:v>
                </c:pt>
                <c:pt idx="3790">
                  <c:v>1.4710399999999999</c:v>
                </c:pt>
                <c:pt idx="3791">
                  <c:v>1.4598709999999999</c:v>
                </c:pt>
                <c:pt idx="3792">
                  <c:v>1.44841</c:v>
                </c:pt>
                <c:pt idx="3793">
                  <c:v>1.4367080000000001</c:v>
                </c:pt>
                <c:pt idx="3794">
                  <c:v>1.424785</c:v>
                </c:pt>
                <c:pt idx="3795">
                  <c:v>1.4125490000000001</c:v>
                </c:pt>
                <c:pt idx="3796">
                  <c:v>1.399831</c:v>
                </c:pt>
                <c:pt idx="3797">
                  <c:v>1.386458</c:v>
                </c:pt>
                <c:pt idx="3798">
                  <c:v>1.3723069999999999</c:v>
                </c:pt>
                <c:pt idx="3799">
                  <c:v>1.357307</c:v>
                </c:pt>
                <c:pt idx="3800">
                  <c:v>1.3414509999999999</c:v>
                </c:pt>
                <c:pt idx="3801">
                  <c:v>1.324856</c:v>
                </c:pt>
                <c:pt idx="3802">
                  <c:v>1.3077570000000001</c:v>
                </c:pt>
                <c:pt idx="3803">
                  <c:v>1.290416</c:v>
                </c:pt>
                <c:pt idx="3804">
                  <c:v>1.2730079999999999</c:v>
                </c:pt>
                <c:pt idx="3805">
                  <c:v>1.255601</c:v>
                </c:pt>
                <c:pt idx="3806">
                  <c:v>1.238208</c:v>
                </c:pt>
                <c:pt idx="3807">
                  <c:v>1.2209080000000001</c:v>
                </c:pt>
                <c:pt idx="3808">
                  <c:v>1.203946</c:v>
                </c:pt>
                <c:pt idx="3809">
                  <c:v>1.1876709999999999</c:v>
                </c:pt>
                <c:pt idx="3810">
                  <c:v>1.1723220000000001</c:v>
                </c:pt>
                <c:pt idx="3811">
                  <c:v>1.1579090000000001</c:v>
                </c:pt>
                <c:pt idx="3812">
                  <c:v>1.144325</c:v>
                </c:pt>
                <c:pt idx="3813">
                  <c:v>1.131521</c:v>
                </c:pt>
                <c:pt idx="3814">
                  <c:v>1.1195520000000001</c:v>
                </c:pt>
                <c:pt idx="3815">
                  <c:v>1.1084719999999999</c:v>
                </c:pt>
                <c:pt idx="3816">
                  <c:v>1.098238</c:v>
                </c:pt>
                <c:pt idx="3817">
                  <c:v>1.0887370000000001</c:v>
                </c:pt>
                <c:pt idx="3818">
                  <c:v>1.079826</c:v>
                </c:pt>
                <c:pt idx="3819">
                  <c:v>1.071307</c:v>
                </c:pt>
                <c:pt idx="3820">
                  <c:v>1.0629120000000001</c:v>
                </c:pt>
                <c:pt idx="3821">
                  <c:v>1.0543960000000001</c:v>
                </c:pt>
                <c:pt idx="3822">
                  <c:v>1.0456110000000001</c:v>
                </c:pt>
                <c:pt idx="3823">
                  <c:v>1.0364660000000001</c:v>
                </c:pt>
                <c:pt idx="3824">
                  <c:v>1.0268390000000001</c:v>
                </c:pt>
                <c:pt idx="3825">
                  <c:v>1.0165759999999999</c:v>
                </c:pt>
                <c:pt idx="3826">
                  <c:v>1.0055069999999999</c:v>
                </c:pt>
                <c:pt idx="3827">
                  <c:v>0.99345099999999997</c:v>
                </c:pt>
                <c:pt idx="3828">
                  <c:v>0.98027299999999995</c:v>
                </c:pt>
                <c:pt idx="3829">
                  <c:v>0.965943</c:v>
                </c:pt>
                <c:pt idx="3830">
                  <c:v>0.95052000000000003</c:v>
                </c:pt>
                <c:pt idx="3831">
                  <c:v>0.93410400000000005</c:v>
                </c:pt>
                <c:pt idx="3832">
                  <c:v>0.91681599999999996</c:v>
                </c:pt>
                <c:pt idx="3833">
                  <c:v>0.89879100000000001</c:v>
                </c:pt>
                <c:pt idx="3834">
                  <c:v>0.88014499999999996</c:v>
                </c:pt>
                <c:pt idx="3835">
                  <c:v>0.86100500000000002</c:v>
                </c:pt>
                <c:pt idx="3836">
                  <c:v>0.84156399999999998</c:v>
                </c:pt>
                <c:pt idx="3837">
                  <c:v>0.82204699999999997</c:v>
                </c:pt>
                <c:pt idx="3838">
                  <c:v>0.80264199999999997</c:v>
                </c:pt>
                <c:pt idx="3839">
                  <c:v>0.78349299999999999</c:v>
                </c:pt>
                <c:pt idx="3840">
                  <c:v>0.76476</c:v>
                </c:pt>
                <c:pt idx="3841">
                  <c:v>0.74663400000000002</c:v>
                </c:pt>
                <c:pt idx="3842">
                  <c:v>0.72925600000000002</c:v>
                </c:pt>
                <c:pt idx="3843">
                  <c:v>0.71262999999999999</c:v>
                </c:pt>
                <c:pt idx="3844">
                  <c:v>0.696654</c:v>
                </c:pt>
                <c:pt idx="3845">
                  <c:v>0.68123100000000003</c:v>
                </c:pt>
                <c:pt idx="3846">
                  <c:v>0.66632000000000002</c:v>
                </c:pt>
                <c:pt idx="3847">
                  <c:v>0.65190899999999996</c:v>
                </c:pt>
                <c:pt idx="3848">
                  <c:v>0.63799899999999998</c:v>
                </c:pt>
                <c:pt idx="3849">
                  <c:v>0.62461999999999995</c:v>
                </c:pt>
                <c:pt idx="3850">
                  <c:v>0.61178699999999997</c:v>
                </c:pt>
                <c:pt idx="3851">
                  <c:v>0.59945800000000005</c:v>
                </c:pt>
                <c:pt idx="3852">
                  <c:v>0.58752700000000002</c:v>
                </c:pt>
                <c:pt idx="3853">
                  <c:v>0.57589900000000005</c:v>
                </c:pt>
                <c:pt idx="3854">
                  <c:v>0.564527</c:v>
                </c:pt>
                <c:pt idx="3855">
                  <c:v>0.55343200000000004</c:v>
                </c:pt>
                <c:pt idx="3856">
                  <c:v>0.54268099999999997</c:v>
                </c:pt>
                <c:pt idx="3857">
                  <c:v>0.53232699999999999</c:v>
                </c:pt>
                <c:pt idx="3858">
                  <c:v>0.52236899999999997</c:v>
                </c:pt>
                <c:pt idx="3859">
                  <c:v>0.51275800000000005</c:v>
                </c:pt>
                <c:pt idx="3860">
                  <c:v>0.50341999999999998</c:v>
                </c:pt>
                <c:pt idx="3861">
                  <c:v>0.49428299999999997</c:v>
                </c:pt>
                <c:pt idx="3862">
                  <c:v>0.48532999999999998</c:v>
                </c:pt>
                <c:pt idx="3863">
                  <c:v>0.47662599999999999</c:v>
                </c:pt>
                <c:pt idx="3864">
                  <c:v>0.46827299999999999</c:v>
                </c:pt>
                <c:pt idx="3865">
                  <c:v>0.46033099999999999</c:v>
                </c:pt>
                <c:pt idx="3866">
                  <c:v>0.45280300000000001</c:v>
                </c:pt>
                <c:pt idx="3867">
                  <c:v>0.44564799999999999</c:v>
                </c:pt>
                <c:pt idx="3868">
                  <c:v>0.43878299999999998</c:v>
                </c:pt>
                <c:pt idx="3869">
                  <c:v>0.43208999999999997</c:v>
                </c:pt>
                <c:pt idx="3870">
                  <c:v>0.42545300000000003</c:v>
                </c:pt>
                <c:pt idx="3871">
                  <c:v>0.41881200000000002</c:v>
                </c:pt>
                <c:pt idx="3872">
                  <c:v>0.41217500000000001</c:v>
                </c:pt>
                <c:pt idx="3873">
                  <c:v>0.40554499999999999</c:v>
                </c:pt>
                <c:pt idx="3874">
                  <c:v>0.39884700000000001</c:v>
                </c:pt>
                <c:pt idx="3875">
                  <c:v>0.39192900000000003</c:v>
                </c:pt>
                <c:pt idx="3876">
                  <c:v>0.384658</c:v>
                </c:pt>
                <c:pt idx="3877">
                  <c:v>0.37700299999999998</c:v>
                </c:pt>
                <c:pt idx="3878">
                  <c:v>0.369029</c:v>
                </c:pt>
                <c:pt idx="3879">
                  <c:v>0.36080400000000001</c:v>
                </c:pt>
                <c:pt idx="3880">
                  <c:v>0.35233500000000001</c:v>
                </c:pt>
                <c:pt idx="3881">
                  <c:v>0.34358</c:v>
                </c:pt>
                <c:pt idx="3882">
                  <c:v>0.33448899999999998</c:v>
                </c:pt>
                <c:pt idx="3883">
                  <c:v>0.32502199999999998</c:v>
                </c:pt>
                <c:pt idx="3884">
                  <c:v>0.31517400000000001</c:v>
                </c:pt>
                <c:pt idx="3885">
                  <c:v>0.30499999999999999</c:v>
                </c:pt>
                <c:pt idx="3886">
                  <c:v>0.294597</c:v>
                </c:pt>
                <c:pt idx="3887">
                  <c:v>0.28407900000000003</c:v>
                </c:pt>
                <c:pt idx="3888">
                  <c:v>0.27358300000000002</c:v>
                </c:pt>
                <c:pt idx="3889">
                  <c:v>0.263293</c:v>
                </c:pt>
                <c:pt idx="3890">
                  <c:v>0.25340099999999999</c:v>
                </c:pt>
                <c:pt idx="3891">
                  <c:v>0.244004</c:v>
                </c:pt>
                <c:pt idx="3892">
                  <c:v>0.23507600000000001</c:v>
                </c:pt>
                <c:pt idx="3893">
                  <c:v>0.22652</c:v>
                </c:pt>
                <c:pt idx="3894">
                  <c:v>0.21826499999999999</c:v>
                </c:pt>
                <c:pt idx="3895">
                  <c:v>0.210313</c:v>
                </c:pt>
                <c:pt idx="3896">
                  <c:v>0.202769</c:v>
                </c:pt>
                <c:pt idx="3897">
                  <c:v>0.19581899999999999</c:v>
                </c:pt>
                <c:pt idx="3898">
                  <c:v>0.18959999999999999</c:v>
                </c:pt>
                <c:pt idx="3899">
                  <c:v>0.18405199999999999</c:v>
                </c:pt>
                <c:pt idx="3900">
                  <c:v>0.178981</c:v>
                </c:pt>
                <c:pt idx="3901">
                  <c:v>0.17429800000000001</c:v>
                </c:pt>
                <c:pt idx="3902">
                  <c:v>0.170099</c:v>
                </c:pt>
                <c:pt idx="3903">
                  <c:v>0.16644800000000001</c:v>
                </c:pt>
                <c:pt idx="3904">
                  <c:v>0.163212</c:v>
                </c:pt>
                <c:pt idx="3905">
                  <c:v>0.16015599999999999</c:v>
                </c:pt>
                <c:pt idx="3906">
                  <c:v>0.157136</c:v>
                </c:pt>
                <c:pt idx="3907">
                  <c:v>0.154118</c:v>
                </c:pt>
                <c:pt idx="3908">
                  <c:v>0.15107899999999999</c:v>
                </c:pt>
                <c:pt idx="3909">
                  <c:v>0.14797399999999999</c:v>
                </c:pt>
                <c:pt idx="3910">
                  <c:v>0.14478099999999999</c:v>
                </c:pt>
                <c:pt idx="3911">
                  <c:v>0.14153299999999999</c:v>
                </c:pt>
                <c:pt idx="3912">
                  <c:v>0.138295</c:v>
                </c:pt>
                <c:pt idx="3913">
                  <c:v>0.13512299999999999</c:v>
                </c:pt>
                <c:pt idx="3914">
                  <c:v>0.132026</c:v>
                </c:pt>
                <c:pt idx="3915">
                  <c:v>0.12895400000000001</c:v>
                </c:pt>
                <c:pt idx="3916">
                  <c:v>0.12586</c:v>
                </c:pt>
                <c:pt idx="3917">
                  <c:v>0.12277399999999999</c:v>
                </c:pt>
                <c:pt idx="3918">
                  <c:v>0.11977599999999999</c:v>
                </c:pt>
                <c:pt idx="3919">
                  <c:v>0.116907</c:v>
                </c:pt>
                <c:pt idx="3920">
                  <c:v>0.114179</c:v>
                </c:pt>
                <c:pt idx="3921">
                  <c:v>0.11162900000000001</c:v>
                </c:pt>
                <c:pt idx="3922">
                  <c:v>0.109263</c:v>
                </c:pt>
                <c:pt idx="3923">
                  <c:v>0.106999</c:v>
                </c:pt>
                <c:pt idx="3924">
                  <c:v>0.10476199999999999</c:v>
                </c:pt>
                <c:pt idx="3925">
                  <c:v>0.102585</c:v>
                </c:pt>
                <c:pt idx="3926">
                  <c:v>0.100509</c:v>
                </c:pt>
                <c:pt idx="3927">
                  <c:v>9.8451999999999998E-2</c:v>
                </c:pt>
                <c:pt idx="3928">
                  <c:v>9.6284999999999996E-2</c:v>
                </c:pt>
                <c:pt idx="3929">
                  <c:v>9.3986E-2</c:v>
                </c:pt>
                <c:pt idx="3930">
                  <c:v>9.1632000000000005E-2</c:v>
                </c:pt>
                <c:pt idx="3931">
                  <c:v>8.9290999999999995E-2</c:v>
                </c:pt>
                <c:pt idx="3932">
                  <c:v>8.7003999999999998E-2</c:v>
                </c:pt>
                <c:pt idx="3933">
                  <c:v>8.4831000000000004E-2</c:v>
                </c:pt>
                <c:pt idx="3934">
                  <c:v>8.2833000000000004E-2</c:v>
                </c:pt>
                <c:pt idx="3935">
                  <c:v>8.1036999999999998E-2</c:v>
                </c:pt>
                <c:pt idx="3936">
                  <c:v>7.9434000000000005E-2</c:v>
                </c:pt>
                <c:pt idx="3937">
                  <c:v>7.7987000000000001E-2</c:v>
                </c:pt>
                <c:pt idx="3938">
                  <c:v>7.6629000000000003E-2</c:v>
                </c:pt>
                <c:pt idx="3939">
                  <c:v>7.5332999999999997E-2</c:v>
                </c:pt>
                <c:pt idx="3940">
                  <c:v>7.4191999999999994E-2</c:v>
                </c:pt>
                <c:pt idx="3941">
                  <c:v>7.3387999999999995E-2</c:v>
                </c:pt>
                <c:pt idx="3942">
                  <c:v>7.306E-2</c:v>
                </c:pt>
                <c:pt idx="3943">
                  <c:v>7.3238999999999999E-2</c:v>
                </c:pt>
                <c:pt idx="3944">
                  <c:v>7.3929999999999996E-2</c:v>
                </c:pt>
                <c:pt idx="3945">
                  <c:v>7.5185000000000002E-2</c:v>
                </c:pt>
                <c:pt idx="3946">
                  <c:v>7.7012999999999998E-2</c:v>
                </c:pt>
                <c:pt idx="3947">
                  <c:v>7.9278000000000001E-2</c:v>
                </c:pt>
                <c:pt idx="3948">
                  <c:v>8.1742999999999996E-2</c:v>
                </c:pt>
                <c:pt idx="3949">
                  <c:v>8.4227999999999997E-2</c:v>
                </c:pt>
                <c:pt idx="3950">
                  <c:v>8.6694999999999994E-2</c:v>
                </c:pt>
                <c:pt idx="3951">
                  <c:v>8.9226E-2</c:v>
                </c:pt>
                <c:pt idx="3952">
                  <c:v>9.1947000000000001E-2</c:v>
                </c:pt>
                <c:pt idx="3953">
                  <c:v>9.4933000000000003E-2</c:v>
                </c:pt>
                <c:pt idx="3954">
                  <c:v>9.8153000000000004E-2</c:v>
                </c:pt>
                <c:pt idx="3955">
                  <c:v>0.101531</c:v>
                </c:pt>
                <c:pt idx="3956">
                  <c:v>0.105004</c:v>
                </c:pt>
                <c:pt idx="3957">
                  <c:v>0.108518</c:v>
                </c:pt>
                <c:pt idx="3958">
                  <c:v>0.11203399999999999</c:v>
                </c:pt>
                <c:pt idx="3959">
                  <c:v>0.115568</c:v>
                </c:pt>
                <c:pt idx="3960">
                  <c:v>0.119156</c:v>
                </c:pt>
                <c:pt idx="3961">
                  <c:v>0.122737</c:v>
                </c:pt>
                <c:pt idx="3962">
                  <c:v>0.12617700000000001</c:v>
                </c:pt>
                <c:pt idx="3963">
                  <c:v>0.129436</c:v>
                </c:pt>
                <c:pt idx="3964">
                  <c:v>0.13264400000000001</c:v>
                </c:pt>
                <c:pt idx="3965">
                  <c:v>0.13591700000000001</c:v>
                </c:pt>
                <c:pt idx="3966">
                  <c:v>0.139157</c:v>
                </c:pt>
                <c:pt idx="3967">
                  <c:v>0.142124</c:v>
                </c:pt>
                <c:pt idx="3968">
                  <c:v>0.144649</c:v>
                </c:pt>
                <c:pt idx="3969">
                  <c:v>0.14668100000000001</c:v>
                </c:pt>
                <c:pt idx="3970">
                  <c:v>0.148178</c:v>
                </c:pt>
                <c:pt idx="3971">
                  <c:v>0.14908399999999999</c:v>
                </c:pt>
                <c:pt idx="3972">
                  <c:v>0.14943000000000001</c:v>
                </c:pt>
                <c:pt idx="3973">
                  <c:v>0.149391</c:v>
                </c:pt>
                <c:pt idx="3974">
                  <c:v>0.149205</c:v>
                </c:pt>
                <c:pt idx="3975">
                  <c:v>0.14905499999999999</c:v>
                </c:pt>
                <c:pt idx="3976">
                  <c:v>0.14897199999999999</c:v>
                </c:pt>
                <c:pt idx="3977">
                  <c:v>0.148808</c:v>
                </c:pt>
                <c:pt idx="3978">
                  <c:v>0.14834900000000001</c:v>
                </c:pt>
                <c:pt idx="3979">
                  <c:v>0.14746500000000001</c:v>
                </c:pt>
                <c:pt idx="3980">
                  <c:v>0.146172</c:v>
                </c:pt>
                <c:pt idx="3981">
                  <c:v>0.144566</c:v>
                </c:pt>
                <c:pt idx="3982">
                  <c:v>0.14275299999999999</c:v>
                </c:pt>
                <c:pt idx="3983">
                  <c:v>0.14082800000000001</c:v>
                </c:pt>
                <c:pt idx="3984">
                  <c:v>0.13883499999999999</c:v>
                </c:pt>
                <c:pt idx="3985">
                  <c:v>0.13674500000000001</c:v>
                </c:pt>
                <c:pt idx="3986">
                  <c:v>0.13452700000000001</c:v>
                </c:pt>
                <c:pt idx="3987">
                  <c:v>0.13223399999999999</c:v>
                </c:pt>
                <c:pt idx="3988">
                  <c:v>0.12990599999999999</c:v>
                </c:pt>
                <c:pt idx="3989">
                  <c:v>0.127413</c:v>
                </c:pt>
                <c:pt idx="3990">
                  <c:v>0.124556</c:v>
                </c:pt>
                <c:pt idx="3991">
                  <c:v>0.121353</c:v>
                </c:pt>
                <c:pt idx="3992">
                  <c:v>0.11805400000000001</c:v>
                </c:pt>
                <c:pt idx="3993">
                  <c:v>0.114881</c:v>
                </c:pt>
                <c:pt idx="3994">
                  <c:v>0.111899</c:v>
                </c:pt>
                <c:pt idx="3995">
                  <c:v>0.109122</c:v>
                </c:pt>
                <c:pt idx="3996">
                  <c:v>0.10662199999999999</c:v>
                </c:pt>
                <c:pt idx="3997">
                  <c:v>0.104478</c:v>
                </c:pt>
                <c:pt idx="3998">
                  <c:v>0.10267900000000001</c:v>
                </c:pt>
                <c:pt idx="3999">
                  <c:v>0.101062</c:v>
                </c:pt>
                <c:pt idx="4000">
                  <c:v>9.9364999999999995E-2</c:v>
                </c:pt>
                <c:pt idx="4001">
                  <c:v>9.7390000000000004E-2</c:v>
                </c:pt>
                <c:pt idx="4002">
                  <c:v>9.5143000000000005E-2</c:v>
                </c:pt>
                <c:pt idx="4003">
                  <c:v>9.2730000000000007E-2</c:v>
                </c:pt>
                <c:pt idx="4004">
                  <c:v>9.0188000000000004E-2</c:v>
                </c:pt>
                <c:pt idx="4005">
                  <c:v>8.7486999999999995E-2</c:v>
                </c:pt>
                <c:pt idx="4006">
                  <c:v>8.4652000000000005E-2</c:v>
                </c:pt>
                <c:pt idx="4007">
                  <c:v>8.1794000000000006E-2</c:v>
                </c:pt>
                <c:pt idx="4008">
                  <c:v>7.9000000000000001E-2</c:v>
                </c:pt>
                <c:pt idx="4009">
                  <c:v>7.6286000000000007E-2</c:v>
                </c:pt>
                <c:pt idx="4010">
                  <c:v>7.3696999999999999E-2</c:v>
                </c:pt>
                <c:pt idx="4011">
                  <c:v>7.1368000000000001E-2</c:v>
                </c:pt>
                <c:pt idx="4012">
                  <c:v>6.9420999999999997E-2</c:v>
                </c:pt>
                <c:pt idx="4013">
                  <c:v>6.7840999999999999E-2</c:v>
                </c:pt>
                <c:pt idx="4014">
                  <c:v>6.6519999999999996E-2</c:v>
                </c:pt>
                <c:pt idx="4015">
                  <c:v>6.5392000000000006E-2</c:v>
                </c:pt>
                <c:pt idx="4016">
                  <c:v>6.4450999999999994E-2</c:v>
                </c:pt>
                <c:pt idx="4017">
                  <c:v>6.3673999999999994E-2</c:v>
                </c:pt>
                <c:pt idx="4018">
                  <c:v>6.2993999999999994E-2</c:v>
                </c:pt>
                <c:pt idx="4019">
                  <c:v>6.2358999999999998E-2</c:v>
                </c:pt>
                <c:pt idx="4020">
                  <c:v>6.1755999999999998E-2</c:v>
                </c:pt>
                <c:pt idx="4021">
                  <c:v>6.1126E-2</c:v>
                </c:pt>
                <c:pt idx="4022">
                  <c:v>6.0295000000000001E-2</c:v>
                </c:pt>
                <c:pt idx="4023">
                  <c:v>5.9057999999999999E-2</c:v>
                </c:pt>
                <c:pt idx="4024">
                  <c:v>5.7377999999999998E-2</c:v>
                </c:pt>
                <c:pt idx="4025">
                  <c:v>5.5440000000000003E-2</c:v>
                </c:pt>
                <c:pt idx="4026">
                  <c:v>5.3448000000000002E-2</c:v>
                </c:pt>
                <c:pt idx="4027">
                  <c:v>5.1441000000000001E-2</c:v>
                </c:pt>
                <c:pt idx="4028">
                  <c:v>4.9347000000000002E-2</c:v>
                </c:pt>
                <c:pt idx="4029">
                  <c:v>4.7148000000000002E-2</c:v>
                </c:pt>
                <c:pt idx="4030">
                  <c:v>4.4901000000000003E-2</c:v>
                </c:pt>
                <c:pt idx="4031">
                  <c:v>4.2666000000000003E-2</c:v>
                </c:pt>
                <c:pt idx="4032">
                  <c:v>4.0492E-2</c:v>
                </c:pt>
                <c:pt idx="4033">
                  <c:v>3.8459E-2</c:v>
                </c:pt>
                <c:pt idx="4034">
                  <c:v>3.6651999999999997E-2</c:v>
                </c:pt>
                <c:pt idx="4035">
                  <c:v>3.5091999999999998E-2</c:v>
                </c:pt>
                <c:pt idx="4036">
                  <c:v>3.3679000000000001E-2</c:v>
                </c:pt>
                <c:pt idx="4037">
                  <c:v>3.2259999999999997E-2</c:v>
                </c:pt>
                <c:pt idx="4038">
                  <c:v>3.0773999999999999E-2</c:v>
                </c:pt>
                <c:pt idx="4039">
                  <c:v>2.9305999999999999E-2</c:v>
                </c:pt>
                <c:pt idx="4040">
                  <c:v>2.7987000000000001E-2</c:v>
                </c:pt>
                <c:pt idx="4041">
                  <c:v>2.6832999999999999E-2</c:v>
                </c:pt>
                <c:pt idx="4042">
                  <c:v>2.5718999999999999E-2</c:v>
                </c:pt>
                <c:pt idx="4043">
                  <c:v>2.4504999999999999E-2</c:v>
                </c:pt>
                <c:pt idx="4044">
                  <c:v>2.3161000000000001E-2</c:v>
                </c:pt>
                <c:pt idx="4045">
                  <c:v>2.1753999999999999E-2</c:v>
                </c:pt>
                <c:pt idx="4046">
                  <c:v>2.0393000000000001E-2</c:v>
                </c:pt>
                <c:pt idx="4047">
                  <c:v>1.9172000000000002E-2</c:v>
                </c:pt>
                <c:pt idx="4048">
                  <c:v>1.8147E-2</c:v>
                </c:pt>
                <c:pt idx="4049">
                  <c:v>1.7328E-2</c:v>
                </c:pt>
                <c:pt idx="4050">
                  <c:v>1.6747000000000001E-2</c:v>
                </c:pt>
                <c:pt idx="4051">
                  <c:v>1.6493000000000001E-2</c:v>
                </c:pt>
                <c:pt idx="4052">
                  <c:v>1.6604000000000001E-2</c:v>
                </c:pt>
                <c:pt idx="4053">
                  <c:v>1.6947E-2</c:v>
                </c:pt>
                <c:pt idx="4054">
                  <c:v>1.7306999999999999E-2</c:v>
                </c:pt>
                <c:pt idx="4055">
                  <c:v>1.7589E-2</c:v>
                </c:pt>
                <c:pt idx="4056">
                  <c:v>1.7845E-2</c:v>
                </c:pt>
                <c:pt idx="4057">
                  <c:v>1.8131000000000001E-2</c:v>
                </c:pt>
                <c:pt idx="4058">
                  <c:v>1.8463E-2</c:v>
                </c:pt>
                <c:pt idx="4059">
                  <c:v>1.8898000000000002E-2</c:v>
                </c:pt>
                <c:pt idx="4060">
                  <c:v>1.95E-2</c:v>
                </c:pt>
                <c:pt idx="4061">
                  <c:v>2.0216999999999999E-2</c:v>
                </c:pt>
                <c:pt idx="4062">
                  <c:v>2.0882000000000001E-2</c:v>
                </c:pt>
                <c:pt idx="4063">
                  <c:v>2.1351999999999999E-2</c:v>
                </c:pt>
                <c:pt idx="4064">
                  <c:v>2.1610999999999998E-2</c:v>
                </c:pt>
                <c:pt idx="4065">
                  <c:v>2.1743999999999999E-2</c:v>
                </c:pt>
                <c:pt idx="4066">
                  <c:v>2.1870000000000001E-2</c:v>
                </c:pt>
                <c:pt idx="4067">
                  <c:v>2.2096999999999999E-2</c:v>
                </c:pt>
                <c:pt idx="4068">
                  <c:v>2.2501E-2</c:v>
                </c:pt>
                <c:pt idx="4069">
                  <c:v>2.3101E-2</c:v>
                </c:pt>
                <c:pt idx="4070">
                  <c:v>2.3872000000000001E-2</c:v>
                </c:pt>
                <c:pt idx="4071">
                  <c:v>2.4782999999999999E-2</c:v>
                </c:pt>
                <c:pt idx="4072">
                  <c:v>2.5850000000000001E-2</c:v>
                </c:pt>
                <c:pt idx="4073">
                  <c:v>2.7116000000000001E-2</c:v>
                </c:pt>
                <c:pt idx="4074">
                  <c:v>2.8583000000000001E-2</c:v>
                </c:pt>
                <c:pt idx="4075">
                  <c:v>3.0207000000000001E-2</c:v>
                </c:pt>
                <c:pt idx="4076">
                  <c:v>3.1949999999999999E-2</c:v>
                </c:pt>
                <c:pt idx="4077">
                  <c:v>3.3804000000000001E-2</c:v>
                </c:pt>
                <c:pt idx="4078">
                  <c:v>3.5792999999999998E-2</c:v>
                </c:pt>
                <c:pt idx="4079">
                  <c:v>3.7984999999999998E-2</c:v>
                </c:pt>
                <c:pt idx="4080">
                  <c:v>4.0455999999999999E-2</c:v>
                </c:pt>
                <c:pt idx="4081">
                  <c:v>4.1175999999999997E-2</c:v>
                </c:pt>
                <c:pt idx="4082">
                  <c:v>4.2203999999999998E-2</c:v>
                </c:pt>
                <c:pt idx="4083">
                  <c:v>4.3430000000000003E-2</c:v>
                </c:pt>
                <c:pt idx="4084">
                  <c:v>4.4636000000000002E-2</c:v>
                </c:pt>
                <c:pt idx="4085">
                  <c:v>4.5633E-2</c:v>
                </c:pt>
                <c:pt idx="4086">
                  <c:v>4.6425000000000001E-2</c:v>
                </c:pt>
                <c:pt idx="4087">
                  <c:v>4.7156999999999998E-2</c:v>
                </c:pt>
                <c:pt idx="4088">
                  <c:v>4.7891000000000003E-2</c:v>
                </c:pt>
                <c:pt idx="4089">
                  <c:v>4.8502000000000003E-2</c:v>
                </c:pt>
                <c:pt idx="4090">
                  <c:v>4.8758000000000003E-2</c:v>
                </c:pt>
                <c:pt idx="4091">
                  <c:v>4.8432999999999997E-2</c:v>
                </c:pt>
                <c:pt idx="4092">
                  <c:v>4.7426999999999997E-2</c:v>
                </c:pt>
                <c:pt idx="4093">
                  <c:v>4.582E-2</c:v>
                </c:pt>
                <c:pt idx="4094">
                  <c:v>4.3755000000000002E-2</c:v>
                </c:pt>
                <c:pt idx="4095">
                  <c:v>4.1279000000000003E-2</c:v>
                </c:pt>
                <c:pt idx="4096">
                  <c:v>3.8324999999999998E-2</c:v>
                </c:pt>
                <c:pt idx="4097">
                  <c:v>3.4844E-2</c:v>
                </c:pt>
                <c:pt idx="4098">
                  <c:v>3.09E-2</c:v>
                </c:pt>
                <c:pt idx="4099">
                  <c:v>2.6682999999999998E-2</c:v>
                </c:pt>
                <c:pt idx="4100">
                  <c:v>2.2433000000000002E-2</c:v>
                </c:pt>
                <c:pt idx="4101">
                  <c:v>1.8346000000000001E-2</c:v>
                </c:pt>
                <c:pt idx="4102">
                  <c:v>1.4558E-2</c:v>
                </c:pt>
                <c:pt idx="4103">
                  <c:v>1.1169999999999999E-2</c:v>
                </c:pt>
                <c:pt idx="4104">
                  <c:v>8.2690000000000003E-3</c:v>
                </c:pt>
                <c:pt idx="4105">
                  <c:v>5.9509999999999997E-3</c:v>
                </c:pt>
                <c:pt idx="4106">
                  <c:v>4.3090000000000003E-3</c:v>
                </c:pt>
                <c:pt idx="4107">
                  <c:v>3.3349999999999999E-3</c:v>
                </c:pt>
                <c:pt idx="4108">
                  <c:v>2.8900000000000002E-3</c:v>
                </c:pt>
                <c:pt idx="4109">
                  <c:v>2.6749999999999999E-3</c:v>
                </c:pt>
                <c:pt idx="4110">
                  <c:v>2.5140000000000002E-3</c:v>
                </c:pt>
                <c:pt idx="4111">
                  <c:v>2.3319999999999999E-3</c:v>
                </c:pt>
                <c:pt idx="4112">
                  <c:v>2.2179999999999999E-3</c:v>
                </c:pt>
                <c:pt idx="4113">
                  <c:v>2.3470000000000001E-3</c:v>
                </c:pt>
                <c:pt idx="4114">
                  <c:v>2.7179999999999999E-3</c:v>
                </c:pt>
                <c:pt idx="4115">
                  <c:v>3.4099999999999998E-3</c:v>
                </c:pt>
                <c:pt idx="4116">
                  <c:v>4.4749999999999998E-3</c:v>
                </c:pt>
                <c:pt idx="4117">
                  <c:v>5.9020000000000001E-3</c:v>
                </c:pt>
                <c:pt idx="4118">
                  <c:v>7.6189999999999999E-3</c:v>
                </c:pt>
                <c:pt idx="4119">
                  <c:v>9.4929999999999997E-3</c:v>
                </c:pt>
                <c:pt idx="4120">
                  <c:v>1.1351999999999999E-2</c:v>
                </c:pt>
                <c:pt idx="4121">
                  <c:v>1.3051E-2</c:v>
                </c:pt>
                <c:pt idx="4122">
                  <c:v>1.4511E-2</c:v>
                </c:pt>
                <c:pt idx="4123">
                  <c:v>1.5737999999999999E-2</c:v>
                </c:pt>
                <c:pt idx="4124">
                  <c:v>1.6847000000000001E-2</c:v>
                </c:pt>
                <c:pt idx="4125">
                  <c:v>1.8044000000000001E-2</c:v>
                </c:pt>
                <c:pt idx="4126">
                  <c:v>1.9484999999999999E-2</c:v>
                </c:pt>
                <c:pt idx="4127">
                  <c:v>2.1166999999999998E-2</c:v>
                </c:pt>
                <c:pt idx="4128">
                  <c:v>2.2971999999999999E-2</c:v>
                </c:pt>
                <c:pt idx="4129">
                  <c:v>2.4771000000000001E-2</c:v>
                </c:pt>
                <c:pt idx="4130">
                  <c:v>2.6456E-2</c:v>
                </c:pt>
                <c:pt idx="4131">
                  <c:v>2.7977999999999999E-2</c:v>
                </c:pt>
                <c:pt idx="4132">
                  <c:v>2.9401E-2</c:v>
                </c:pt>
                <c:pt idx="4133">
                  <c:v>3.0863000000000002E-2</c:v>
                </c:pt>
                <c:pt idx="4134">
                  <c:v>3.2455999999999999E-2</c:v>
                </c:pt>
                <c:pt idx="4135">
                  <c:v>3.4175999999999998E-2</c:v>
                </c:pt>
                <c:pt idx="4136">
                  <c:v>3.5989E-2</c:v>
                </c:pt>
                <c:pt idx="4137">
                  <c:v>3.7876E-2</c:v>
                </c:pt>
                <c:pt idx="4138">
                  <c:v>3.9810999999999999E-2</c:v>
                </c:pt>
                <c:pt idx="4139">
                  <c:v>4.1757000000000002E-2</c:v>
                </c:pt>
                <c:pt idx="4140">
                  <c:v>4.3700000000000003E-2</c:v>
                </c:pt>
                <c:pt idx="4141">
                  <c:v>4.5645999999999999E-2</c:v>
                </c:pt>
                <c:pt idx="4142">
                  <c:v>4.7510999999999998E-2</c:v>
                </c:pt>
                <c:pt idx="4143">
                  <c:v>4.9057999999999997E-2</c:v>
                </c:pt>
                <c:pt idx="4144">
                  <c:v>5.0078999999999999E-2</c:v>
                </c:pt>
                <c:pt idx="4145">
                  <c:v>5.0649E-2</c:v>
                </c:pt>
                <c:pt idx="4146">
                  <c:v>5.1098999999999999E-2</c:v>
                </c:pt>
                <c:pt idx="4147">
                  <c:v>5.1700999999999997E-2</c:v>
                </c:pt>
                <c:pt idx="4148">
                  <c:v>5.2436000000000003E-2</c:v>
                </c:pt>
                <c:pt idx="4149">
                  <c:v>5.1558E-2</c:v>
                </c:pt>
                <c:pt idx="4150">
                  <c:v>5.0556999999999998E-2</c:v>
                </c:pt>
                <c:pt idx="4151">
                  <c:v>4.9507000000000002E-2</c:v>
                </c:pt>
                <c:pt idx="4152">
                  <c:v>4.8437000000000001E-2</c:v>
                </c:pt>
                <c:pt idx="4153">
                  <c:v>4.7260000000000003E-2</c:v>
                </c:pt>
                <c:pt idx="4154">
                  <c:v>4.5969999999999997E-2</c:v>
                </c:pt>
                <c:pt idx="4155">
                  <c:v>4.4728999999999998E-2</c:v>
                </c:pt>
                <c:pt idx="4156">
                  <c:v>4.3649E-2</c:v>
                </c:pt>
                <c:pt idx="4157">
                  <c:v>4.2620999999999999E-2</c:v>
                </c:pt>
                <c:pt idx="4158">
                  <c:v>4.1520000000000001E-2</c:v>
                </c:pt>
                <c:pt idx="4159">
                  <c:v>4.0391999999999997E-2</c:v>
                </c:pt>
                <c:pt idx="4160">
                  <c:v>3.9315000000000003E-2</c:v>
                </c:pt>
                <c:pt idx="4161">
                  <c:v>3.8235999999999999E-2</c:v>
                </c:pt>
                <c:pt idx="4162">
                  <c:v>3.7108000000000002E-2</c:v>
                </c:pt>
                <c:pt idx="4163">
                  <c:v>3.6017E-2</c:v>
                </c:pt>
                <c:pt idx="4164">
                  <c:v>3.5043999999999999E-2</c:v>
                </c:pt>
                <c:pt idx="4165">
                  <c:v>3.4116E-2</c:v>
                </c:pt>
                <c:pt idx="4166">
                  <c:v>3.3123E-2</c:v>
                </c:pt>
                <c:pt idx="4167">
                  <c:v>3.2127000000000003E-2</c:v>
                </c:pt>
                <c:pt idx="4168">
                  <c:v>3.1357999999999997E-2</c:v>
                </c:pt>
                <c:pt idx="4169">
                  <c:v>3.1050999999999999E-2</c:v>
                </c:pt>
                <c:pt idx="4170">
                  <c:v>3.1258000000000001E-2</c:v>
                </c:pt>
                <c:pt idx="4171">
                  <c:v>3.1773999999999997E-2</c:v>
                </c:pt>
                <c:pt idx="4172">
                  <c:v>3.2280999999999997E-2</c:v>
                </c:pt>
                <c:pt idx="4173">
                  <c:v>3.2634999999999997E-2</c:v>
                </c:pt>
                <c:pt idx="4174">
                  <c:v>3.2927999999999999E-2</c:v>
                </c:pt>
                <c:pt idx="4175">
                  <c:v>3.3205999999999999E-2</c:v>
                </c:pt>
                <c:pt idx="4176">
                  <c:v>3.3265999999999997E-2</c:v>
                </c:pt>
                <c:pt idx="4177">
                  <c:v>3.2857999999999998E-2</c:v>
                </c:pt>
                <c:pt idx="4178">
                  <c:v>3.1975999999999997E-2</c:v>
                </c:pt>
                <c:pt idx="4179">
                  <c:v>3.0797999999999999E-2</c:v>
                </c:pt>
                <c:pt idx="4180">
                  <c:v>2.9472000000000002E-2</c:v>
                </c:pt>
                <c:pt idx="4181">
                  <c:v>2.8073000000000001E-2</c:v>
                </c:pt>
                <c:pt idx="4182">
                  <c:v>2.6644000000000001E-2</c:v>
                </c:pt>
                <c:pt idx="4183">
                  <c:v>2.5142000000000001E-2</c:v>
                </c:pt>
                <c:pt idx="4184">
                  <c:v>2.3389E-2</c:v>
                </c:pt>
                <c:pt idx="4185">
                  <c:v>2.1221E-2</c:v>
                </c:pt>
                <c:pt idx="4186">
                  <c:v>1.864E-2</c:v>
                </c:pt>
                <c:pt idx="4187">
                  <c:v>1.5786999999999999E-2</c:v>
                </c:pt>
                <c:pt idx="4188">
                  <c:v>1.2814000000000001E-2</c:v>
                </c:pt>
                <c:pt idx="4189">
                  <c:v>9.894E-3</c:v>
                </c:pt>
                <c:pt idx="4190">
                  <c:v>7.273E-3</c:v>
                </c:pt>
                <c:pt idx="4191">
                  <c:v>5.1900000000000002E-3</c:v>
                </c:pt>
                <c:pt idx="4192">
                  <c:v>3.771E-3</c:v>
                </c:pt>
                <c:pt idx="4193">
                  <c:v>3.0309999999999998E-3</c:v>
                </c:pt>
                <c:pt idx="4194">
                  <c:v>2.9380000000000001E-3</c:v>
                </c:pt>
                <c:pt idx="4195">
                  <c:v>3.4610000000000001E-3</c:v>
                </c:pt>
                <c:pt idx="4196">
                  <c:v>4.6230000000000004E-3</c:v>
                </c:pt>
                <c:pt idx="4197">
                  <c:v>6.4850000000000003E-3</c:v>
                </c:pt>
                <c:pt idx="4198">
                  <c:v>8.9840000000000007E-3</c:v>
                </c:pt>
                <c:pt idx="4199">
                  <c:v>1.1854E-2</c:v>
                </c:pt>
                <c:pt idx="4200">
                  <c:v>1.4792E-2</c:v>
                </c:pt>
                <c:pt idx="4201">
                  <c:v>1.7642999999999999E-2</c:v>
                </c:pt>
                <c:pt idx="4202">
                  <c:v>2.0389000000000001E-2</c:v>
                </c:pt>
                <c:pt idx="4203">
                  <c:v>2.3061999999999999E-2</c:v>
                </c:pt>
                <c:pt idx="4204">
                  <c:v>2.5675E-2</c:v>
                </c:pt>
                <c:pt idx="4205">
                  <c:v>2.8135E-2</c:v>
                </c:pt>
                <c:pt idx="4206">
                  <c:v>3.0214000000000001E-2</c:v>
                </c:pt>
                <c:pt idx="4207">
                  <c:v>3.1718999999999997E-2</c:v>
                </c:pt>
                <c:pt idx="4208">
                  <c:v>3.2702000000000002E-2</c:v>
                </c:pt>
                <c:pt idx="4209">
                  <c:v>3.3434999999999999E-2</c:v>
                </c:pt>
                <c:pt idx="4210">
                  <c:v>3.4176999999999999E-2</c:v>
                </c:pt>
                <c:pt idx="4211">
                  <c:v>3.4999000000000002E-2</c:v>
                </c:pt>
                <c:pt idx="4212">
                  <c:v>3.5853000000000003E-2</c:v>
                </c:pt>
                <c:pt idx="4213">
                  <c:v>3.6717E-2</c:v>
                </c:pt>
                <c:pt idx="4214">
                  <c:v>3.7657999999999997E-2</c:v>
                </c:pt>
                <c:pt idx="4215">
                  <c:v>3.8736E-2</c:v>
                </c:pt>
                <c:pt idx="4216">
                  <c:v>3.9940000000000003E-2</c:v>
                </c:pt>
                <c:pt idx="4217">
                  <c:v>4.1236000000000002E-2</c:v>
                </c:pt>
                <c:pt idx="4218">
                  <c:v>4.2688999999999998E-2</c:v>
                </c:pt>
                <c:pt idx="4219">
                  <c:v>4.4498000000000003E-2</c:v>
                </c:pt>
                <c:pt idx="4220">
                  <c:v>4.6856000000000002E-2</c:v>
                </c:pt>
                <c:pt idx="4221">
                  <c:v>4.9758999999999998E-2</c:v>
                </c:pt>
                <c:pt idx="4222">
                  <c:v>5.3004999999999997E-2</c:v>
                </c:pt>
                <c:pt idx="4223">
                  <c:v>5.6371999999999998E-2</c:v>
                </c:pt>
                <c:pt idx="4224">
                  <c:v>5.9727000000000002E-2</c:v>
                </c:pt>
                <c:pt idx="4225">
                  <c:v>6.2963000000000005E-2</c:v>
                </c:pt>
                <c:pt idx="4226">
                  <c:v>6.5960000000000005E-2</c:v>
                </c:pt>
                <c:pt idx="4227">
                  <c:v>6.8649000000000002E-2</c:v>
                </c:pt>
                <c:pt idx="4228">
                  <c:v>7.1011000000000005E-2</c:v>
                </c:pt>
                <c:pt idx="4229">
                  <c:v>7.3027999999999996E-2</c:v>
                </c:pt>
                <c:pt idx="4230">
                  <c:v>7.4743000000000004E-2</c:v>
                </c:pt>
                <c:pt idx="4231">
                  <c:v>7.6378000000000001E-2</c:v>
                </c:pt>
                <c:pt idx="4232">
                  <c:v>7.8204999999999997E-2</c:v>
                </c:pt>
                <c:pt idx="4233">
                  <c:v>8.0242999999999995E-2</c:v>
                </c:pt>
                <c:pt idx="4234">
                  <c:v>8.2211999999999993E-2</c:v>
                </c:pt>
                <c:pt idx="4235">
                  <c:v>8.3830000000000002E-2</c:v>
                </c:pt>
                <c:pt idx="4236">
                  <c:v>8.5008E-2</c:v>
                </c:pt>
                <c:pt idx="4237">
                  <c:v>8.5722999999999994E-2</c:v>
                </c:pt>
                <c:pt idx="4238">
                  <c:v>8.5870000000000002E-2</c:v>
                </c:pt>
                <c:pt idx="4239">
                  <c:v>8.5357000000000002E-2</c:v>
                </c:pt>
                <c:pt idx="4240">
                  <c:v>8.4251000000000006E-2</c:v>
                </c:pt>
                <c:pt idx="4241">
                  <c:v>8.2780000000000006E-2</c:v>
                </c:pt>
                <c:pt idx="4242">
                  <c:v>8.1223000000000004E-2</c:v>
                </c:pt>
                <c:pt idx="4243">
                  <c:v>7.9779000000000003E-2</c:v>
                </c:pt>
                <c:pt idx="4244">
                  <c:v>7.8489000000000003E-2</c:v>
                </c:pt>
                <c:pt idx="4245">
                  <c:v>7.7279E-2</c:v>
                </c:pt>
                <c:pt idx="4246">
                  <c:v>7.6032000000000002E-2</c:v>
                </c:pt>
                <c:pt idx="4247">
                  <c:v>7.4619000000000005E-2</c:v>
                </c:pt>
                <c:pt idx="4248">
                  <c:v>7.2987999999999997E-2</c:v>
                </c:pt>
                <c:pt idx="4249">
                  <c:v>7.1263000000000007E-2</c:v>
                </c:pt>
                <c:pt idx="4250">
                  <c:v>6.9668999999999995E-2</c:v>
                </c:pt>
                <c:pt idx="4251">
                  <c:v>6.8279000000000006E-2</c:v>
                </c:pt>
                <c:pt idx="4252">
                  <c:v>6.6946000000000006E-2</c:v>
                </c:pt>
                <c:pt idx="4253">
                  <c:v>6.5549999999999997E-2</c:v>
                </c:pt>
                <c:pt idx="4254">
                  <c:v>6.4249000000000001E-2</c:v>
                </c:pt>
                <c:pt idx="4255">
                  <c:v>6.3368999999999995E-2</c:v>
                </c:pt>
                <c:pt idx="4256">
                  <c:v>6.3053999999999999E-2</c:v>
                </c:pt>
                <c:pt idx="4257">
                  <c:v>6.3076999999999994E-2</c:v>
                </c:pt>
                <c:pt idx="4258">
                  <c:v>6.3020000000000007E-2</c:v>
                </c:pt>
                <c:pt idx="4259">
                  <c:v>6.2569E-2</c:v>
                </c:pt>
                <c:pt idx="4260">
                  <c:v>6.1649000000000002E-2</c:v>
                </c:pt>
                <c:pt idx="4261">
                  <c:v>6.0396999999999999E-2</c:v>
                </c:pt>
                <c:pt idx="4262">
                  <c:v>5.9072E-2</c:v>
                </c:pt>
                <c:pt idx="4263">
                  <c:v>5.7942E-2</c:v>
                </c:pt>
                <c:pt idx="4264">
                  <c:v>5.7187000000000002E-2</c:v>
                </c:pt>
                <c:pt idx="4265">
                  <c:v>5.6852E-2</c:v>
                </c:pt>
                <c:pt idx="4266">
                  <c:v>5.6812000000000001E-2</c:v>
                </c:pt>
                <c:pt idx="4267">
                  <c:v>5.6715000000000002E-2</c:v>
                </c:pt>
                <c:pt idx="4268">
                  <c:v>5.5972000000000001E-2</c:v>
                </c:pt>
                <c:pt idx="4269">
                  <c:v>5.3906000000000003E-2</c:v>
                </c:pt>
                <c:pt idx="4270">
                  <c:v>5.0531E-2</c:v>
                </c:pt>
                <c:pt idx="4271">
                  <c:v>4.8448999999999999E-2</c:v>
                </c:pt>
                <c:pt idx="4272">
                  <c:v>5.0427E-2</c:v>
                </c:pt>
                <c:pt idx="4273">
                  <c:v>5.5614999999999998E-2</c:v>
                </c:pt>
                <c:pt idx="4274">
                  <c:v>6.2040999999999999E-2</c:v>
                </c:pt>
                <c:pt idx="4275">
                  <c:v>6.8168000000000006E-2</c:v>
                </c:pt>
                <c:pt idx="4276">
                  <c:v>7.3194999999999996E-2</c:v>
                </c:pt>
                <c:pt idx="4277">
                  <c:v>7.7065999999999996E-2</c:v>
                </c:pt>
                <c:pt idx="4278">
                  <c:v>8.0102999999999994E-2</c:v>
                </c:pt>
                <c:pt idx="4279">
                  <c:v>8.2517999999999994E-2</c:v>
                </c:pt>
                <c:pt idx="4280">
                  <c:v>8.4223000000000006E-2</c:v>
                </c:pt>
                <c:pt idx="4281">
                  <c:v>8.5025000000000003E-2</c:v>
                </c:pt>
                <c:pt idx="4282">
                  <c:v>8.4855E-2</c:v>
                </c:pt>
                <c:pt idx="4283">
                  <c:v>8.3773E-2</c:v>
                </c:pt>
                <c:pt idx="4284">
                  <c:v>8.1884999999999999E-2</c:v>
                </c:pt>
                <c:pt idx="4285">
                  <c:v>7.9330999999999999E-2</c:v>
                </c:pt>
                <c:pt idx="4286">
                  <c:v>7.6310000000000003E-2</c:v>
                </c:pt>
                <c:pt idx="4287">
                  <c:v>7.2997000000000006E-2</c:v>
                </c:pt>
                <c:pt idx="4288">
                  <c:v>6.9388000000000005E-2</c:v>
                </c:pt>
                <c:pt idx="4289">
                  <c:v>6.5240999999999993E-2</c:v>
                </c:pt>
                <c:pt idx="4290">
                  <c:v>6.0193000000000003E-2</c:v>
                </c:pt>
                <c:pt idx="4291">
                  <c:v>5.4038999999999997E-2</c:v>
                </c:pt>
                <c:pt idx="4292">
                  <c:v>4.7071000000000002E-2</c:v>
                </c:pt>
                <c:pt idx="4293">
                  <c:v>4.0342000000000003E-2</c:v>
                </c:pt>
                <c:pt idx="4294">
                  <c:v>3.5754000000000001E-2</c:v>
                </c:pt>
                <c:pt idx="4295">
                  <c:v>3.5241000000000001E-2</c:v>
                </c:pt>
                <c:pt idx="4296">
                  <c:v>3.7633E-2</c:v>
                </c:pt>
                <c:pt idx="4297">
                  <c:v>3.9591000000000001E-2</c:v>
                </c:pt>
                <c:pt idx="4298">
                  <c:v>4.0131E-2</c:v>
                </c:pt>
                <c:pt idx="4299">
                  <c:v>3.9654000000000002E-2</c:v>
                </c:pt>
                <c:pt idx="4300">
                  <c:v>3.8732999999999997E-2</c:v>
                </c:pt>
                <c:pt idx="4301">
                  <c:v>3.7827E-2</c:v>
                </c:pt>
                <c:pt idx="4302">
                  <c:v>3.7157999999999997E-2</c:v>
                </c:pt>
                <c:pt idx="4303">
                  <c:v>3.6649000000000001E-2</c:v>
                </c:pt>
                <c:pt idx="4304">
                  <c:v>3.6020000000000003E-2</c:v>
                </c:pt>
                <c:pt idx="4305">
                  <c:v>3.5043999999999999E-2</c:v>
                </c:pt>
                <c:pt idx="4306">
                  <c:v>3.3716999999999997E-2</c:v>
                </c:pt>
                <c:pt idx="4307">
                  <c:v>3.2204999999999998E-2</c:v>
                </c:pt>
                <c:pt idx="4308">
                  <c:v>3.0719E-2</c:v>
                </c:pt>
                <c:pt idx="4309">
                  <c:v>2.9479000000000002E-2</c:v>
                </c:pt>
                <c:pt idx="4310">
                  <c:v>2.8653000000000001E-2</c:v>
                </c:pt>
                <c:pt idx="4311">
                  <c:v>2.828E-2</c:v>
                </c:pt>
                <c:pt idx="4312">
                  <c:v>2.8294E-2</c:v>
                </c:pt>
                <c:pt idx="4313">
                  <c:v>2.8590000000000001E-2</c:v>
                </c:pt>
                <c:pt idx="4314">
                  <c:v>2.9104000000000001E-2</c:v>
                </c:pt>
                <c:pt idx="4315">
                  <c:v>2.9846999999999999E-2</c:v>
                </c:pt>
                <c:pt idx="4316">
                  <c:v>3.0872E-2</c:v>
                </c:pt>
                <c:pt idx="4317">
                  <c:v>3.2170999999999998E-2</c:v>
                </c:pt>
                <c:pt idx="4318">
                  <c:v>3.3626999999999997E-2</c:v>
                </c:pt>
                <c:pt idx="4319">
                  <c:v>3.5076999999999997E-2</c:v>
                </c:pt>
                <c:pt idx="4320">
                  <c:v>3.6462000000000001E-2</c:v>
                </c:pt>
                <c:pt idx="4321">
                  <c:v>3.7911E-2</c:v>
                </c:pt>
                <c:pt idx="4322">
                  <c:v>3.9628999999999998E-2</c:v>
                </c:pt>
                <c:pt idx="4323">
                  <c:v>4.1665000000000001E-2</c:v>
                </c:pt>
                <c:pt idx="4324">
                  <c:v>4.3858000000000001E-2</c:v>
                </c:pt>
                <c:pt idx="4325">
                  <c:v>4.6005999999999998E-2</c:v>
                </c:pt>
                <c:pt idx="4326">
                  <c:v>4.7931000000000001E-2</c:v>
                </c:pt>
                <c:pt idx="4327">
                  <c:v>4.9445000000000003E-2</c:v>
                </c:pt>
                <c:pt idx="4328">
                  <c:v>5.0543999999999999E-2</c:v>
                </c:pt>
                <c:pt idx="4329">
                  <c:v>5.1567000000000002E-2</c:v>
                </c:pt>
                <c:pt idx="4330">
                  <c:v>5.2880000000000003E-2</c:v>
                </c:pt>
                <c:pt idx="4331">
                  <c:v>5.4371000000000003E-2</c:v>
                </c:pt>
                <c:pt idx="4332">
                  <c:v>5.5506E-2</c:v>
                </c:pt>
                <c:pt idx="4333">
                  <c:v>5.5929E-2</c:v>
                </c:pt>
                <c:pt idx="4334">
                  <c:v>5.5849999999999997E-2</c:v>
                </c:pt>
                <c:pt idx="4335">
                  <c:v>5.5810999999999999E-2</c:v>
                </c:pt>
                <c:pt idx="4336">
                  <c:v>5.6180000000000001E-2</c:v>
                </c:pt>
                <c:pt idx="4337">
                  <c:v>5.688E-2</c:v>
                </c:pt>
                <c:pt idx="4338">
                  <c:v>5.7579999999999999E-2</c:v>
                </c:pt>
                <c:pt idx="4339">
                  <c:v>5.8020000000000002E-2</c:v>
                </c:pt>
                <c:pt idx="4340">
                  <c:v>5.8090999999999997E-2</c:v>
                </c:pt>
                <c:pt idx="4341">
                  <c:v>5.7796E-2</c:v>
                </c:pt>
                <c:pt idx="4342">
                  <c:v>5.7277000000000002E-2</c:v>
                </c:pt>
                <c:pt idx="4343">
                  <c:v>5.6766999999999998E-2</c:v>
                </c:pt>
                <c:pt idx="4344">
                  <c:v>5.6378999999999999E-2</c:v>
                </c:pt>
                <c:pt idx="4345">
                  <c:v>5.6011999999999999E-2</c:v>
                </c:pt>
                <c:pt idx="4346">
                  <c:v>5.5523999999999997E-2</c:v>
                </c:pt>
                <c:pt idx="4347">
                  <c:v>5.4919999999999997E-2</c:v>
                </c:pt>
                <c:pt idx="4348">
                  <c:v>5.4299E-2</c:v>
                </c:pt>
                <c:pt idx="4349">
                  <c:v>5.3697000000000002E-2</c:v>
                </c:pt>
                <c:pt idx="4350">
                  <c:v>5.3061999999999998E-2</c:v>
                </c:pt>
                <c:pt idx="4351">
                  <c:v>5.2410999999999999E-2</c:v>
                </c:pt>
                <c:pt idx="4352">
                  <c:v>5.1872000000000001E-2</c:v>
                </c:pt>
                <c:pt idx="4353">
                  <c:v>5.1485000000000003E-2</c:v>
                </c:pt>
                <c:pt idx="4354">
                  <c:v>5.1055000000000003E-2</c:v>
                </c:pt>
                <c:pt idx="4355">
                  <c:v>5.0347999999999997E-2</c:v>
                </c:pt>
                <c:pt idx="4356">
                  <c:v>4.9399999999999999E-2</c:v>
                </c:pt>
                <c:pt idx="4357">
                  <c:v>4.8520000000000001E-2</c:v>
                </c:pt>
                <c:pt idx="4358">
                  <c:v>4.8011999999999999E-2</c:v>
                </c:pt>
                <c:pt idx="4359">
                  <c:v>4.7946000000000003E-2</c:v>
                </c:pt>
                <c:pt idx="4360">
                  <c:v>4.8111000000000001E-2</c:v>
                </c:pt>
                <c:pt idx="4361">
                  <c:v>4.8205999999999999E-2</c:v>
                </c:pt>
                <c:pt idx="4362">
                  <c:v>4.8240999999999999E-2</c:v>
                </c:pt>
                <c:pt idx="4363">
                  <c:v>4.8661999999999997E-2</c:v>
                </c:pt>
                <c:pt idx="4364">
                  <c:v>4.9870999999999999E-2</c:v>
                </c:pt>
                <c:pt idx="4365">
                  <c:v>5.1711E-2</c:v>
                </c:pt>
                <c:pt idx="4366">
                  <c:v>5.3529E-2</c:v>
                </c:pt>
                <c:pt idx="4367">
                  <c:v>5.4671999999999998E-2</c:v>
                </c:pt>
                <c:pt idx="4368">
                  <c:v>5.0347999999999997E-2</c:v>
                </c:pt>
                <c:pt idx="4369">
                  <c:v>4.6025999999999997E-2</c:v>
                </c:pt>
                <c:pt idx="4370">
                  <c:v>4.1706E-2</c:v>
                </c:pt>
                <c:pt idx="4371">
                  <c:v>3.7386999999999997E-2</c:v>
                </c:pt>
                <c:pt idx="4372">
                  <c:v>3.3070000000000002E-2</c:v>
                </c:pt>
                <c:pt idx="4373">
                  <c:v>2.8753999999999998E-2</c:v>
                </c:pt>
                <c:pt idx="4374">
                  <c:v>2.444E-2</c:v>
                </c:pt>
                <c:pt idx="4375">
                  <c:v>2.0126999999999999E-2</c:v>
                </c:pt>
                <c:pt idx="4376">
                  <c:v>1.5814999999999999E-2</c:v>
                </c:pt>
                <c:pt idx="4377">
                  <c:v>1.1506000000000001E-2</c:v>
                </c:pt>
                <c:pt idx="4378">
                  <c:v>7.1970000000000003E-3</c:v>
                </c:pt>
                <c:pt idx="4379">
                  <c:v>2.8900000000000002E-3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ECC6-2F4B-A3EA-08D1A030A836}"/>
            </c:ext>
          </c:extLst>
        </c:ser>
        <c:ser>
          <c:idx val="7"/>
          <c:order val="7"/>
          <c:tx>
            <c:strRef>
              <c:f>Grattage!$I$1</c:f>
              <c:strCache>
                <c:ptCount val="1"/>
                <c:pt idx="0">
                  <c:v>Trichoderma-grattage-B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Grattage!$I$2:$I$4381</c:f>
              <c:numCache>
                <c:formatCode>General</c:formatCode>
                <c:ptCount val="4380"/>
                <c:pt idx="0">
                  <c:v>4.4099999999999999E-4</c:v>
                </c:pt>
                <c:pt idx="1">
                  <c:v>1.008E-3</c:v>
                </c:pt>
                <c:pt idx="2">
                  <c:v>1.5759999999999999E-3</c:v>
                </c:pt>
                <c:pt idx="3">
                  <c:v>2.1459999999999999E-3</c:v>
                </c:pt>
                <c:pt idx="4">
                  <c:v>2.7169999999999998E-3</c:v>
                </c:pt>
                <c:pt idx="5">
                  <c:v>3.2889999999999998E-3</c:v>
                </c:pt>
                <c:pt idx="6">
                  <c:v>3.862E-3</c:v>
                </c:pt>
                <c:pt idx="7">
                  <c:v>4.4380000000000001E-3</c:v>
                </c:pt>
                <c:pt idx="8">
                  <c:v>5.0140000000000002E-3</c:v>
                </c:pt>
                <c:pt idx="9">
                  <c:v>5.5919999999999997E-3</c:v>
                </c:pt>
                <c:pt idx="10">
                  <c:v>6.1710000000000003E-3</c:v>
                </c:pt>
                <c:pt idx="11">
                  <c:v>6.7510000000000001E-3</c:v>
                </c:pt>
                <c:pt idx="12">
                  <c:v>7.3330000000000001E-3</c:v>
                </c:pt>
                <c:pt idx="13">
                  <c:v>5.7759999999999999E-3</c:v>
                </c:pt>
                <c:pt idx="14">
                  <c:v>4.3940000000000003E-3</c:v>
                </c:pt>
                <c:pt idx="15">
                  <c:v>3.3270000000000001E-3</c:v>
                </c:pt>
                <c:pt idx="16">
                  <c:v>2.8410000000000002E-3</c:v>
                </c:pt>
                <c:pt idx="17">
                  <c:v>3.1819999999999999E-3</c:v>
                </c:pt>
                <c:pt idx="18">
                  <c:v>4.2620000000000002E-3</c:v>
                </c:pt>
                <c:pt idx="19">
                  <c:v>5.6389999999999999E-3</c:v>
                </c:pt>
                <c:pt idx="20">
                  <c:v>6.9849999999999999E-3</c:v>
                </c:pt>
                <c:pt idx="21">
                  <c:v>8.3809999999999996E-3</c:v>
                </c:pt>
                <c:pt idx="22">
                  <c:v>1.0211E-2</c:v>
                </c:pt>
                <c:pt idx="23">
                  <c:v>1.2914999999999999E-2</c:v>
                </c:pt>
                <c:pt idx="24">
                  <c:v>1.6230000000000001E-2</c:v>
                </c:pt>
                <c:pt idx="25">
                  <c:v>1.8905999999999999E-2</c:v>
                </c:pt>
                <c:pt idx="26">
                  <c:v>2.0115999999999998E-2</c:v>
                </c:pt>
                <c:pt idx="27">
                  <c:v>2.0052E-2</c:v>
                </c:pt>
                <c:pt idx="28">
                  <c:v>1.9399E-2</c:v>
                </c:pt>
                <c:pt idx="29">
                  <c:v>1.8551000000000002E-2</c:v>
                </c:pt>
                <c:pt idx="30">
                  <c:v>1.753E-2</c:v>
                </c:pt>
                <c:pt idx="31">
                  <c:v>1.6604000000000001E-2</c:v>
                </c:pt>
                <c:pt idx="32">
                  <c:v>1.6147999999999999E-2</c:v>
                </c:pt>
                <c:pt idx="33">
                  <c:v>1.6069E-2</c:v>
                </c:pt>
                <c:pt idx="34">
                  <c:v>1.5970999999999999E-2</c:v>
                </c:pt>
                <c:pt idx="35">
                  <c:v>1.553E-2</c:v>
                </c:pt>
                <c:pt idx="36">
                  <c:v>1.4746E-2</c:v>
                </c:pt>
                <c:pt idx="37">
                  <c:v>1.3911E-2</c:v>
                </c:pt>
                <c:pt idx="38">
                  <c:v>1.3401E-2</c:v>
                </c:pt>
                <c:pt idx="39">
                  <c:v>1.3527000000000001E-2</c:v>
                </c:pt>
                <c:pt idx="40">
                  <c:v>1.444E-2</c:v>
                </c:pt>
                <c:pt idx="41">
                  <c:v>1.6015000000000001E-2</c:v>
                </c:pt>
                <c:pt idx="42">
                  <c:v>1.7916999999999999E-2</c:v>
                </c:pt>
                <c:pt idx="43">
                  <c:v>1.9951E-2</c:v>
                </c:pt>
                <c:pt idx="44">
                  <c:v>2.2284000000000002E-2</c:v>
                </c:pt>
                <c:pt idx="45">
                  <c:v>2.5166999999999998E-2</c:v>
                </c:pt>
                <c:pt idx="46">
                  <c:v>2.8552000000000001E-2</c:v>
                </c:pt>
                <c:pt idx="47">
                  <c:v>3.1987000000000002E-2</c:v>
                </c:pt>
                <c:pt idx="48">
                  <c:v>3.4716999999999998E-2</c:v>
                </c:pt>
                <c:pt idx="49">
                  <c:v>3.6512999999999997E-2</c:v>
                </c:pt>
                <c:pt idx="50">
                  <c:v>3.8294000000000002E-2</c:v>
                </c:pt>
                <c:pt idx="51">
                  <c:v>4.0760999999999999E-2</c:v>
                </c:pt>
                <c:pt idx="52">
                  <c:v>4.3853999999999997E-2</c:v>
                </c:pt>
                <c:pt idx="53">
                  <c:v>4.7365999999999998E-2</c:v>
                </c:pt>
                <c:pt idx="54">
                  <c:v>5.1062000000000003E-2</c:v>
                </c:pt>
                <c:pt idx="55">
                  <c:v>5.4455000000000003E-2</c:v>
                </c:pt>
                <c:pt idx="56">
                  <c:v>5.7068000000000001E-2</c:v>
                </c:pt>
                <c:pt idx="57">
                  <c:v>5.8932999999999999E-2</c:v>
                </c:pt>
                <c:pt idx="58">
                  <c:v>6.0384E-2</c:v>
                </c:pt>
                <c:pt idx="59">
                  <c:v>6.1527999999999999E-2</c:v>
                </c:pt>
                <c:pt idx="60">
                  <c:v>6.2179999999999999E-2</c:v>
                </c:pt>
                <c:pt idx="61">
                  <c:v>6.2282999999999998E-2</c:v>
                </c:pt>
                <c:pt idx="62">
                  <c:v>6.2004999999999998E-2</c:v>
                </c:pt>
                <c:pt idx="63">
                  <c:v>6.1379000000000003E-2</c:v>
                </c:pt>
                <c:pt idx="64">
                  <c:v>6.0075000000000003E-2</c:v>
                </c:pt>
                <c:pt idx="65">
                  <c:v>5.7790000000000001E-2</c:v>
                </c:pt>
                <c:pt idx="66">
                  <c:v>5.4748999999999999E-2</c:v>
                </c:pt>
                <c:pt idx="67">
                  <c:v>5.1586E-2</c:v>
                </c:pt>
                <c:pt idx="68">
                  <c:v>4.8906999999999999E-2</c:v>
                </c:pt>
                <c:pt idx="69">
                  <c:v>4.7021E-2</c:v>
                </c:pt>
                <c:pt idx="70">
                  <c:v>4.5949999999999998E-2</c:v>
                </c:pt>
                <c:pt idx="71">
                  <c:v>4.5569999999999999E-2</c:v>
                </c:pt>
                <c:pt idx="72">
                  <c:v>4.5789000000000003E-2</c:v>
                </c:pt>
                <c:pt idx="73">
                  <c:v>4.6628999999999997E-2</c:v>
                </c:pt>
                <c:pt idx="74">
                  <c:v>4.7937E-2</c:v>
                </c:pt>
                <c:pt idx="75">
                  <c:v>4.8080999999999999E-2</c:v>
                </c:pt>
                <c:pt idx="76">
                  <c:v>4.8645000000000001E-2</c:v>
                </c:pt>
                <c:pt idx="77">
                  <c:v>4.9669999999999999E-2</c:v>
                </c:pt>
                <c:pt idx="78">
                  <c:v>5.1128E-2</c:v>
                </c:pt>
                <c:pt idx="79">
                  <c:v>5.2970000000000003E-2</c:v>
                </c:pt>
                <c:pt idx="80">
                  <c:v>5.5328000000000002E-2</c:v>
                </c:pt>
                <c:pt idx="81">
                  <c:v>5.8379E-2</c:v>
                </c:pt>
                <c:pt idx="82">
                  <c:v>6.1932000000000001E-2</c:v>
                </c:pt>
                <c:pt idx="83">
                  <c:v>6.5287999999999999E-2</c:v>
                </c:pt>
                <c:pt idx="84">
                  <c:v>6.7806000000000005E-2</c:v>
                </c:pt>
                <c:pt idx="85">
                  <c:v>6.9472000000000006E-2</c:v>
                </c:pt>
                <c:pt idx="86">
                  <c:v>7.0539000000000004E-2</c:v>
                </c:pt>
                <c:pt idx="87">
                  <c:v>7.1080000000000004E-2</c:v>
                </c:pt>
                <c:pt idx="88">
                  <c:v>7.1159E-2</c:v>
                </c:pt>
                <c:pt idx="89">
                  <c:v>7.0997000000000005E-2</c:v>
                </c:pt>
                <c:pt idx="90">
                  <c:v>7.0510000000000003E-2</c:v>
                </c:pt>
                <c:pt idx="91">
                  <c:v>6.9488999999999995E-2</c:v>
                </c:pt>
                <c:pt idx="92">
                  <c:v>6.8009E-2</c:v>
                </c:pt>
                <c:pt idx="93">
                  <c:v>6.6138000000000002E-2</c:v>
                </c:pt>
                <c:pt idx="94">
                  <c:v>6.3837000000000005E-2</c:v>
                </c:pt>
                <c:pt idx="95">
                  <c:v>6.1164999999999997E-2</c:v>
                </c:pt>
                <c:pt idx="96">
                  <c:v>5.8422000000000002E-2</c:v>
                </c:pt>
                <c:pt idx="97">
                  <c:v>5.6024999999999998E-2</c:v>
                </c:pt>
                <c:pt idx="98">
                  <c:v>5.4255999999999999E-2</c:v>
                </c:pt>
                <c:pt idx="99">
                  <c:v>5.3187999999999999E-2</c:v>
                </c:pt>
                <c:pt idx="100">
                  <c:v>5.2746000000000001E-2</c:v>
                </c:pt>
                <c:pt idx="101">
                  <c:v>5.2762999999999997E-2</c:v>
                </c:pt>
                <c:pt idx="102">
                  <c:v>5.3031000000000002E-2</c:v>
                </c:pt>
                <c:pt idx="103">
                  <c:v>5.3418E-2</c:v>
                </c:pt>
                <c:pt idx="104">
                  <c:v>5.3943999999999999E-2</c:v>
                </c:pt>
                <c:pt idx="105">
                  <c:v>5.4585000000000002E-2</c:v>
                </c:pt>
                <c:pt idx="106">
                  <c:v>5.5094999999999998E-2</c:v>
                </c:pt>
                <c:pt idx="107">
                  <c:v>5.5243E-2</c:v>
                </c:pt>
                <c:pt idx="108">
                  <c:v>5.5135999999999998E-2</c:v>
                </c:pt>
                <c:pt idx="109">
                  <c:v>5.5118E-2</c:v>
                </c:pt>
                <c:pt idx="110">
                  <c:v>5.5431000000000001E-2</c:v>
                </c:pt>
                <c:pt idx="111">
                  <c:v>5.6097000000000001E-2</c:v>
                </c:pt>
                <c:pt idx="112">
                  <c:v>5.6793999999999997E-2</c:v>
                </c:pt>
                <c:pt idx="113">
                  <c:v>5.6709000000000002E-2</c:v>
                </c:pt>
                <c:pt idx="114">
                  <c:v>5.5132E-2</c:v>
                </c:pt>
                <c:pt idx="115">
                  <c:v>5.2462000000000002E-2</c:v>
                </c:pt>
                <c:pt idx="116">
                  <c:v>4.9708000000000002E-2</c:v>
                </c:pt>
                <c:pt idx="117">
                  <c:v>4.7444E-2</c:v>
                </c:pt>
                <c:pt idx="118">
                  <c:v>4.5824999999999998E-2</c:v>
                </c:pt>
                <c:pt idx="119">
                  <c:v>4.4908000000000003E-2</c:v>
                </c:pt>
                <c:pt idx="120">
                  <c:v>4.4615000000000002E-2</c:v>
                </c:pt>
                <c:pt idx="121">
                  <c:v>4.4651000000000003E-2</c:v>
                </c:pt>
                <c:pt idx="122">
                  <c:v>4.4822000000000001E-2</c:v>
                </c:pt>
                <c:pt idx="123">
                  <c:v>4.5303000000000003E-2</c:v>
                </c:pt>
                <c:pt idx="124">
                  <c:v>4.6359999999999998E-2</c:v>
                </c:pt>
                <c:pt idx="125">
                  <c:v>4.7959000000000002E-2</c:v>
                </c:pt>
                <c:pt idx="126">
                  <c:v>4.9750000000000003E-2</c:v>
                </c:pt>
                <c:pt idx="127">
                  <c:v>5.1443999999999997E-2</c:v>
                </c:pt>
                <c:pt idx="128">
                  <c:v>5.3018000000000003E-2</c:v>
                </c:pt>
                <c:pt idx="129">
                  <c:v>5.4490999999999998E-2</c:v>
                </c:pt>
                <c:pt idx="130">
                  <c:v>5.5819000000000001E-2</c:v>
                </c:pt>
                <c:pt idx="131">
                  <c:v>5.7043000000000003E-2</c:v>
                </c:pt>
                <c:pt idx="132">
                  <c:v>5.8252999999999999E-2</c:v>
                </c:pt>
                <c:pt idx="133">
                  <c:v>5.9448000000000001E-2</c:v>
                </c:pt>
                <c:pt idx="134">
                  <c:v>6.0590999999999999E-2</c:v>
                </c:pt>
                <c:pt idx="135">
                  <c:v>6.1692999999999998E-2</c:v>
                </c:pt>
                <c:pt idx="136">
                  <c:v>6.2682000000000002E-2</c:v>
                </c:pt>
                <c:pt idx="137">
                  <c:v>6.3424999999999995E-2</c:v>
                </c:pt>
                <c:pt idx="138">
                  <c:v>6.4049999999999996E-2</c:v>
                </c:pt>
                <c:pt idx="139">
                  <c:v>6.4865999999999993E-2</c:v>
                </c:pt>
                <c:pt idx="140">
                  <c:v>6.5902000000000002E-2</c:v>
                </c:pt>
                <c:pt idx="141">
                  <c:v>6.6883999999999999E-2</c:v>
                </c:pt>
                <c:pt idx="142">
                  <c:v>6.7615999999999996E-2</c:v>
                </c:pt>
                <c:pt idx="143">
                  <c:v>6.8168999999999993E-2</c:v>
                </c:pt>
                <c:pt idx="144">
                  <c:v>6.8703E-2</c:v>
                </c:pt>
                <c:pt idx="145">
                  <c:v>6.9425000000000001E-2</c:v>
                </c:pt>
                <c:pt idx="146">
                  <c:v>7.0629999999999998E-2</c:v>
                </c:pt>
                <c:pt idx="147">
                  <c:v>7.2408E-2</c:v>
                </c:pt>
                <c:pt idx="148">
                  <c:v>7.4348999999999998E-2</c:v>
                </c:pt>
                <c:pt idx="149">
                  <c:v>7.5714000000000004E-2</c:v>
                </c:pt>
                <c:pt idx="150">
                  <c:v>7.5923000000000004E-2</c:v>
                </c:pt>
                <c:pt idx="151">
                  <c:v>7.5010999999999994E-2</c:v>
                </c:pt>
                <c:pt idx="152">
                  <c:v>7.3501999999999998E-2</c:v>
                </c:pt>
                <c:pt idx="153">
                  <c:v>7.1931999999999996E-2</c:v>
                </c:pt>
                <c:pt idx="154">
                  <c:v>7.0572999999999997E-2</c:v>
                </c:pt>
                <c:pt idx="155">
                  <c:v>6.9475999999999996E-2</c:v>
                </c:pt>
                <c:pt idx="156">
                  <c:v>6.8626000000000006E-2</c:v>
                </c:pt>
                <c:pt idx="157">
                  <c:v>6.8043999999999993E-2</c:v>
                </c:pt>
                <c:pt idx="158">
                  <c:v>6.7764000000000005E-2</c:v>
                </c:pt>
                <c:pt idx="159">
                  <c:v>6.7756999999999998E-2</c:v>
                </c:pt>
                <c:pt idx="160">
                  <c:v>6.7917000000000005E-2</c:v>
                </c:pt>
                <c:pt idx="161">
                  <c:v>6.8193000000000004E-2</c:v>
                </c:pt>
                <c:pt idx="162">
                  <c:v>6.8643999999999997E-2</c:v>
                </c:pt>
                <c:pt idx="163">
                  <c:v>6.9308999999999996E-2</c:v>
                </c:pt>
                <c:pt idx="164">
                  <c:v>7.0170999999999997E-2</c:v>
                </c:pt>
                <c:pt idx="165">
                  <c:v>7.1320999999999996E-2</c:v>
                </c:pt>
                <c:pt idx="166">
                  <c:v>7.2994000000000003E-2</c:v>
                </c:pt>
                <c:pt idx="167">
                  <c:v>7.5337000000000001E-2</c:v>
                </c:pt>
                <c:pt idx="168">
                  <c:v>7.8245999999999996E-2</c:v>
                </c:pt>
                <c:pt idx="169">
                  <c:v>8.1420999999999993E-2</c:v>
                </c:pt>
                <c:pt idx="170">
                  <c:v>8.4460999999999994E-2</c:v>
                </c:pt>
                <c:pt idx="171">
                  <c:v>8.6929999999999993E-2</c:v>
                </c:pt>
                <c:pt idx="172">
                  <c:v>8.8511999999999993E-2</c:v>
                </c:pt>
                <c:pt idx="173">
                  <c:v>8.9230000000000004E-2</c:v>
                </c:pt>
                <c:pt idx="174">
                  <c:v>8.9550000000000005E-2</c:v>
                </c:pt>
                <c:pt idx="175">
                  <c:v>9.0130000000000002E-2</c:v>
                </c:pt>
                <c:pt idx="176">
                  <c:v>9.1186000000000003E-2</c:v>
                </c:pt>
                <c:pt idx="177">
                  <c:v>9.2261999999999997E-2</c:v>
                </c:pt>
                <c:pt idx="178">
                  <c:v>9.2721999999999999E-2</c:v>
                </c:pt>
                <c:pt idx="179">
                  <c:v>9.2303999999999997E-2</c:v>
                </c:pt>
                <c:pt idx="180">
                  <c:v>9.1254000000000002E-2</c:v>
                </c:pt>
                <c:pt idx="181">
                  <c:v>9.0012999999999996E-2</c:v>
                </c:pt>
                <c:pt idx="182">
                  <c:v>8.8869000000000004E-2</c:v>
                </c:pt>
                <c:pt idx="183">
                  <c:v>8.7891999999999998E-2</c:v>
                </c:pt>
                <c:pt idx="184">
                  <c:v>8.7096000000000007E-2</c:v>
                </c:pt>
                <c:pt idx="185">
                  <c:v>8.6536000000000002E-2</c:v>
                </c:pt>
                <c:pt idx="186">
                  <c:v>8.6263999999999993E-2</c:v>
                </c:pt>
                <c:pt idx="187">
                  <c:v>8.6313000000000001E-2</c:v>
                </c:pt>
                <c:pt idx="188">
                  <c:v>8.6752999999999997E-2</c:v>
                </c:pt>
                <c:pt idx="189">
                  <c:v>8.7652999999999995E-2</c:v>
                </c:pt>
                <c:pt idx="190">
                  <c:v>8.8982000000000006E-2</c:v>
                </c:pt>
                <c:pt idx="191">
                  <c:v>9.0594999999999995E-2</c:v>
                </c:pt>
                <c:pt idx="192">
                  <c:v>9.2355000000000007E-2</c:v>
                </c:pt>
                <c:pt idx="193">
                  <c:v>9.4269000000000006E-2</c:v>
                </c:pt>
                <c:pt idx="194">
                  <c:v>9.6459000000000003E-2</c:v>
                </c:pt>
                <c:pt idx="195">
                  <c:v>9.9046999999999996E-2</c:v>
                </c:pt>
                <c:pt idx="196">
                  <c:v>0.10209600000000001</c:v>
                </c:pt>
                <c:pt idx="197">
                  <c:v>0.105549</c:v>
                </c:pt>
                <c:pt idx="198">
                  <c:v>0.10911800000000001</c:v>
                </c:pt>
                <c:pt idx="199">
                  <c:v>0.11231099999999999</c:v>
                </c:pt>
                <c:pt idx="200">
                  <c:v>0.114694</c:v>
                </c:pt>
                <c:pt idx="201">
                  <c:v>0.116219</c:v>
                </c:pt>
                <c:pt idx="202">
                  <c:v>0.117284</c:v>
                </c:pt>
                <c:pt idx="203">
                  <c:v>0.11840299999999999</c:v>
                </c:pt>
                <c:pt idx="204">
                  <c:v>0.119812</c:v>
                </c:pt>
                <c:pt idx="205">
                  <c:v>0.121368</c:v>
                </c:pt>
                <c:pt idx="206">
                  <c:v>0.122792</c:v>
                </c:pt>
                <c:pt idx="207">
                  <c:v>0.123904</c:v>
                </c:pt>
                <c:pt idx="208">
                  <c:v>0.12470000000000001</c:v>
                </c:pt>
                <c:pt idx="209">
                  <c:v>0.125302</c:v>
                </c:pt>
                <c:pt idx="210">
                  <c:v>0.12588199999999999</c:v>
                </c:pt>
                <c:pt idx="211">
                  <c:v>0.12654299999999999</c:v>
                </c:pt>
                <c:pt idx="212">
                  <c:v>0.127252</c:v>
                </c:pt>
                <c:pt idx="213">
                  <c:v>0.12790199999999999</c:v>
                </c:pt>
                <c:pt idx="214">
                  <c:v>0.12839100000000001</c:v>
                </c:pt>
                <c:pt idx="215">
                  <c:v>0.12867899999999999</c:v>
                </c:pt>
                <c:pt idx="216">
                  <c:v>0.128861</c:v>
                </c:pt>
                <c:pt idx="217">
                  <c:v>0.12922600000000001</c:v>
                </c:pt>
                <c:pt idx="218">
                  <c:v>0.13011600000000001</c:v>
                </c:pt>
                <c:pt idx="219">
                  <c:v>0.13164400000000001</c:v>
                </c:pt>
                <c:pt idx="220">
                  <c:v>0.133544</c:v>
                </c:pt>
                <c:pt idx="221">
                  <c:v>0.13536300000000001</c:v>
                </c:pt>
                <c:pt idx="222">
                  <c:v>0.13687299999999999</c:v>
                </c:pt>
                <c:pt idx="223">
                  <c:v>0.13827999999999999</c:v>
                </c:pt>
                <c:pt idx="224">
                  <c:v>0.14000199999999999</c:v>
                </c:pt>
                <c:pt idx="225">
                  <c:v>0.14230400000000001</c:v>
                </c:pt>
                <c:pt idx="226">
                  <c:v>0.145152</c:v>
                </c:pt>
                <c:pt idx="227">
                  <c:v>0.148262</c:v>
                </c:pt>
                <c:pt idx="228">
                  <c:v>0.15124000000000001</c:v>
                </c:pt>
                <c:pt idx="229">
                  <c:v>0.15379499999999999</c:v>
                </c:pt>
                <c:pt idx="230">
                  <c:v>0.15590499999999999</c:v>
                </c:pt>
                <c:pt idx="231">
                  <c:v>0.15774299999999999</c:v>
                </c:pt>
                <c:pt idx="232">
                  <c:v>0.15947500000000001</c:v>
                </c:pt>
                <c:pt idx="233">
                  <c:v>0.16113</c:v>
                </c:pt>
                <c:pt idx="234">
                  <c:v>0.16258</c:v>
                </c:pt>
                <c:pt idx="235">
                  <c:v>0.16367000000000001</c:v>
                </c:pt>
                <c:pt idx="236">
                  <c:v>0.16439500000000001</c:v>
                </c:pt>
                <c:pt idx="237">
                  <c:v>0.16489799999999999</c:v>
                </c:pt>
                <c:pt idx="238">
                  <c:v>0.16528300000000001</c:v>
                </c:pt>
                <c:pt idx="239">
                  <c:v>0.16555300000000001</c:v>
                </c:pt>
                <c:pt idx="240">
                  <c:v>0.165771</c:v>
                </c:pt>
                <c:pt idx="241">
                  <c:v>0.166105</c:v>
                </c:pt>
                <c:pt idx="242">
                  <c:v>0.16664899999999999</c:v>
                </c:pt>
                <c:pt idx="243">
                  <c:v>0.16731499999999999</c:v>
                </c:pt>
                <c:pt idx="244">
                  <c:v>0.16797699999999999</c:v>
                </c:pt>
                <c:pt idx="245">
                  <c:v>0.168658</c:v>
                </c:pt>
                <c:pt idx="246">
                  <c:v>0.16953099999999999</c:v>
                </c:pt>
                <c:pt idx="247">
                  <c:v>0.170763</c:v>
                </c:pt>
                <c:pt idx="248">
                  <c:v>0.17241999999999999</c:v>
                </c:pt>
                <c:pt idx="249">
                  <c:v>0.17446500000000001</c:v>
                </c:pt>
                <c:pt idx="250">
                  <c:v>0.17677499999999999</c:v>
                </c:pt>
                <c:pt idx="251">
                  <c:v>0.179199</c:v>
                </c:pt>
                <c:pt idx="252">
                  <c:v>0.18165300000000001</c:v>
                </c:pt>
                <c:pt idx="253">
                  <c:v>0.18415300000000001</c:v>
                </c:pt>
                <c:pt idx="254">
                  <c:v>0.18676999999999999</c:v>
                </c:pt>
                <c:pt idx="255">
                  <c:v>0.18956600000000001</c:v>
                </c:pt>
                <c:pt idx="256">
                  <c:v>0.19248199999999999</c:v>
                </c:pt>
                <c:pt idx="257">
                  <c:v>0.19527600000000001</c:v>
                </c:pt>
                <c:pt idx="258">
                  <c:v>0.19763500000000001</c:v>
                </c:pt>
                <c:pt idx="259">
                  <c:v>0.19941400000000001</c:v>
                </c:pt>
                <c:pt idx="260">
                  <c:v>0.200738</c:v>
                </c:pt>
                <c:pt idx="261">
                  <c:v>0.20183799999999999</c:v>
                </c:pt>
                <c:pt idx="262">
                  <c:v>0.202876</c:v>
                </c:pt>
                <c:pt idx="263">
                  <c:v>0.20394899999999999</c:v>
                </c:pt>
                <c:pt idx="264">
                  <c:v>0.20513300000000001</c:v>
                </c:pt>
                <c:pt idx="265">
                  <c:v>0.20646300000000001</c:v>
                </c:pt>
                <c:pt idx="266">
                  <c:v>0.207873</c:v>
                </c:pt>
                <c:pt idx="267">
                  <c:v>0.20923800000000001</c:v>
                </c:pt>
                <c:pt idx="268">
                  <c:v>0.210478</c:v>
                </c:pt>
                <c:pt idx="269">
                  <c:v>0.21157200000000001</c:v>
                </c:pt>
                <c:pt idx="270">
                  <c:v>0.21251600000000001</c:v>
                </c:pt>
                <c:pt idx="271">
                  <c:v>0.213334</c:v>
                </c:pt>
                <c:pt idx="272">
                  <c:v>0.21413199999999999</c:v>
                </c:pt>
                <c:pt idx="273">
                  <c:v>0.215088</c:v>
                </c:pt>
                <c:pt idx="274">
                  <c:v>0.21635699999999999</c:v>
                </c:pt>
                <c:pt idx="275">
                  <c:v>0.217996</c:v>
                </c:pt>
                <c:pt idx="276">
                  <c:v>0.219948</c:v>
                </c:pt>
                <c:pt idx="277">
                  <c:v>0.22209200000000001</c:v>
                </c:pt>
                <c:pt idx="278">
                  <c:v>0.22427800000000001</c:v>
                </c:pt>
                <c:pt idx="279">
                  <c:v>0.22634099999999999</c:v>
                </c:pt>
                <c:pt idx="280">
                  <c:v>0.22813800000000001</c:v>
                </c:pt>
                <c:pt idx="281">
                  <c:v>0.22964899999999999</c:v>
                </c:pt>
                <c:pt idx="282">
                  <c:v>0.23102400000000001</c:v>
                </c:pt>
                <c:pt idx="283">
                  <c:v>0.23253099999999999</c:v>
                </c:pt>
                <c:pt idx="284">
                  <c:v>0.234429</c:v>
                </c:pt>
                <c:pt idx="285">
                  <c:v>0.23685100000000001</c:v>
                </c:pt>
                <c:pt idx="286">
                  <c:v>0.23972499999999999</c:v>
                </c:pt>
                <c:pt idx="287">
                  <c:v>0.242759</c:v>
                </c:pt>
                <c:pt idx="288">
                  <c:v>0.24557799999999999</c:v>
                </c:pt>
                <c:pt idx="289">
                  <c:v>0.24796499999999999</c:v>
                </c:pt>
                <c:pt idx="290">
                  <c:v>0.24998100000000001</c:v>
                </c:pt>
                <c:pt idx="291">
                  <c:v>0.25181700000000001</c:v>
                </c:pt>
                <c:pt idx="292">
                  <c:v>0.25362299999999999</c:v>
                </c:pt>
                <c:pt idx="293">
                  <c:v>0.25547300000000001</c:v>
                </c:pt>
                <c:pt idx="294">
                  <c:v>0.25742500000000001</c:v>
                </c:pt>
                <c:pt idx="295">
                  <c:v>0.25955</c:v>
                </c:pt>
                <c:pt idx="296">
                  <c:v>0.26189000000000001</c:v>
                </c:pt>
                <c:pt idx="297">
                  <c:v>0.26435199999999998</c:v>
                </c:pt>
                <c:pt idx="298">
                  <c:v>0.26668199999999997</c:v>
                </c:pt>
                <c:pt idx="299">
                  <c:v>0.26863500000000001</c:v>
                </c:pt>
                <c:pt idx="300">
                  <c:v>0.270173</c:v>
                </c:pt>
                <c:pt idx="301">
                  <c:v>0.27146199999999998</c:v>
                </c:pt>
                <c:pt idx="302">
                  <c:v>0.27267599999999997</c:v>
                </c:pt>
                <c:pt idx="303">
                  <c:v>0.27387</c:v>
                </c:pt>
                <c:pt idx="304">
                  <c:v>0.27507500000000001</c:v>
                </c:pt>
                <c:pt idx="305">
                  <c:v>0.27638499999999999</c:v>
                </c:pt>
                <c:pt idx="306">
                  <c:v>0.27787600000000001</c:v>
                </c:pt>
                <c:pt idx="307">
                  <c:v>0.279472</c:v>
                </c:pt>
                <c:pt idx="308">
                  <c:v>0.28101399999999999</c:v>
                </c:pt>
                <c:pt idx="309">
                  <c:v>0.28242</c:v>
                </c:pt>
                <c:pt idx="310">
                  <c:v>0.283746</c:v>
                </c:pt>
                <c:pt idx="311">
                  <c:v>0.28510999999999997</c:v>
                </c:pt>
                <c:pt idx="312">
                  <c:v>0.286636</c:v>
                </c:pt>
                <c:pt idx="313">
                  <c:v>0.28844399999999998</c:v>
                </c:pt>
                <c:pt idx="314">
                  <c:v>0.29057699999999997</c:v>
                </c:pt>
                <c:pt idx="315">
                  <c:v>0.29293999999999998</c:v>
                </c:pt>
                <c:pt idx="316">
                  <c:v>0.29538999999999999</c:v>
                </c:pt>
                <c:pt idx="317">
                  <c:v>0.29782399999999998</c:v>
                </c:pt>
                <c:pt idx="318">
                  <c:v>0.30016399999999999</c:v>
                </c:pt>
                <c:pt idx="319">
                  <c:v>0.30228699999999997</c:v>
                </c:pt>
                <c:pt idx="320">
                  <c:v>0.30405700000000002</c:v>
                </c:pt>
                <c:pt idx="321">
                  <c:v>0.30542599999999998</c:v>
                </c:pt>
                <c:pt idx="322">
                  <c:v>0.30649700000000002</c:v>
                </c:pt>
                <c:pt idx="323">
                  <c:v>0.30749199999999999</c:v>
                </c:pt>
                <c:pt idx="324">
                  <c:v>0.30864000000000003</c:v>
                </c:pt>
                <c:pt idx="325">
                  <c:v>0.31005199999999999</c:v>
                </c:pt>
                <c:pt idx="326">
                  <c:v>0.31162699999999999</c:v>
                </c:pt>
                <c:pt idx="327">
                  <c:v>0.31312200000000001</c:v>
                </c:pt>
                <c:pt idx="328">
                  <c:v>0.31435099999999999</c:v>
                </c:pt>
                <c:pt idx="329">
                  <c:v>0.31534000000000001</c:v>
                </c:pt>
                <c:pt idx="330">
                  <c:v>0.31626100000000001</c:v>
                </c:pt>
                <c:pt idx="331">
                  <c:v>0.31726100000000002</c:v>
                </c:pt>
                <c:pt idx="332">
                  <c:v>0.31840000000000002</c:v>
                </c:pt>
                <c:pt idx="333">
                  <c:v>0.31971899999999998</c:v>
                </c:pt>
                <c:pt idx="334">
                  <c:v>0.321297</c:v>
                </c:pt>
                <c:pt idx="335">
                  <c:v>0.32319599999999998</c:v>
                </c:pt>
                <c:pt idx="336">
                  <c:v>0.32537700000000003</c:v>
                </c:pt>
                <c:pt idx="337">
                  <c:v>0.32769599999999999</c:v>
                </c:pt>
                <c:pt idx="338">
                  <c:v>0.32999099999999998</c:v>
                </c:pt>
                <c:pt idx="339">
                  <c:v>0.332152</c:v>
                </c:pt>
                <c:pt idx="340">
                  <c:v>0.33412500000000001</c:v>
                </c:pt>
                <c:pt idx="341">
                  <c:v>0.33589000000000002</c:v>
                </c:pt>
                <c:pt idx="342">
                  <c:v>0.337478</c:v>
                </c:pt>
                <c:pt idx="343">
                  <c:v>0.33897500000000003</c:v>
                </c:pt>
                <c:pt idx="344">
                  <c:v>0.34049200000000002</c:v>
                </c:pt>
                <c:pt idx="345">
                  <c:v>0.34207399999999999</c:v>
                </c:pt>
                <c:pt idx="346">
                  <c:v>0.343671</c:v>
                </c:pt>
                <c:pt idx="347">
                  <c:v>0.34524700000000003</c:v>
                </c:pt>
                <c:pt idx="348">
                  <c:v>0.34686099999999997</c:v>
                </c:pt>
                <c:pt idx="349">
                  <c:v>0.34856900000000002</c:v>
                </c:pt>
                <c:pt idx="350">
                  <c:v>0.35033500000000001</c:v>
                </c:pt>
                <c:pt idx="351">
                  <c:v>0.35209600000000002</c:v>
                </c:pt>
                <c:pt idx="352">
                  <c:v>0.35384199999999999</c:v>
                </c:pt>
                <c:pt idx="353">
                  <c:v>0.35559099999999999</c:v>
                </c:pt>
                <c:pt idx="354">
                  <c:v>0.35734700000000003</c:v>
                </c:pt>
                <c:pt idx="355">
                  <c:v>0.35910900000000001</c:v>
                </c:pt>
                <c:pt idx="356">
                  <c:v>0.36088300000000001</c:v>
                </c:pt>
                <c:pt idx="357">
                  <c:v>0.362682</c:v>
                </c:pt>
                <c:pt idx="358">
                  <c:v>0.36452299999999999</c:v>
                </c:pt>
                <c:pt idx="359">
                  <c:v>0.36641200000000002</c:v>
                </c:pt>
                <c:pt idx="360">
                  <c:v>0.36833199999999999</c:v>
                </c:pt>
                <c:pt idx="361">
                  <c:v>0.37022300000000002</c:v>
                </c:pt>
                <c:pt idx="362">
                  <c:v>0.37200699999999998</c:v>
                </c:pt>
                <c:pt idx="363">
                  <c:v>0.37362299999999998</c:v>
                </c:pt>
                <c:pt idx="364">
                  <c:v>0.37507499999999999</c:v>
                </c:pt>
                <c:pt idx="365">
                  <c:v>0.37640600000000002</c:v>
                </c:pt>
                <c:pt idx="366">
                  <c:v>0.377666</c:v>
                </c:pt>
                <c:pt idx="367">
                  <c:v>0.37890099999999999</c:v>
                </c:pt>
                <c:pt idx="368">
                  <c:v>0.38015599999999999</c:v>
                </c:pt>
                <c:pt idx="369">
                  <c:v>0.38145699999999999</c:v>
                </c:pt>
                <c:pt idx="370">
                  <c:v>0.382822</c:v>
                </c:pt>
                <c:pt idx="371">
                  <c:v>0.38431500000000002</c:v>
                </c:pt>
                <c:pt idx="372">
                  <c:v>0.38599899999999998</c:v>
                </c:pt>
                <c:pt idx="373">
                  <c:v>0.38787700000000003</c:v>
                </c:pt>
                <c:pt idx="374">
                  <c:v>0.38989099999999999</c:v>
                </c:pt>
                <c:pt idx="375">
                  <c:v>0.39194000000000001</c:v>
                </c:pt>
                <c:pt idx="376">
                  <c:v>0.39388899999999999</c:v>
                </c:pt>
                <c:pt idx="377">
                  <c:v>0.39563399999999999</c:v>
                </c:pt>
                <c:pt idx="378">
                  <c:v>0.39721000000000001</c:v>
                </c:pt>
                <c:pt idx="379">
                  <c:v>0.39876200000000001</c:v>
                </c:pt>
                <c:pt idx="380">
                  <c:v>0.40038899999999999</c:v>
                </c:pt>
                <c:pt idx="381">
                  <c:v>0.40205200000000002</c:v>
                </c:pt>
                <c:pt idx="382">
                  <c:v>0.40363700000000002</c:v>
                </c:pt>
                <c:pt idx="383">
                  <c:v>0.40507900000000002</c:v>
                </c:pt>
                <c:pt idx="384">
                  <c:v>0.40640300000000001</c:v>
                </c:pt>
                <c:pt idx="385">
                  <c:v>0.40767100000000001</c:v>
                </c:pt>
                <c:pt idx="386">
                  <c:v>0.408939</c:v>
                </c:pt>
                <c:pt idx="387">
                  <c:v>0.410248</c:v>
                </c:pt>
                <c:pt idx="388">
                  <c:v>0.41160799999999997</c:v>
                </c:pt>
                <c:pt idx="389">
                  <c:v>0.412997</c:v>
                </c:pt>
                <c:pt idx="390">
                  <c:v>0.41442400000000001</c:v>
                </c:pt>
                <c:pt idx="391">
                  <c:v>0.41597699999999999</c:v>
                </c:pt>
                <c:pt idx="392">
                  <c:v>0.41775099999999998</c:v>
                </c:pt>
                <c:pt idx="393">
                  <c:v>0.41972399999999999</c:v>
                </c:pt>
                <c:pt idx="394">
                  <c:v>0.42172599999999999</c:v>
                </c:pt>
                <c:pt idx="395">
                  <c:v>0.42357299999999998</c:v>
                </c:pt>
                <c:pt idx="396">
                  <c:v>0.42521999999999999</c:v>
                </c:pt>
                <c:pt idx="397">
                  <c:v>0.42678500000000003</c:v>
                </c:pt>
                <c:pt idx="398">
                  <c:v>0.4284</c:v>
                </c:pt>
                <c:pt idx="399">
                  <c:v>0.43005599999999999</c:v>
                </c:pt>
                <c:pt idx="400">
                  <c:v>0.43159999999999998</c:v>
                </c:pt>
                <c:pt idx="401">
                  <c:v>0.43289800000000001</c:v>
                </c:pt>
                <c:pt idx="402">
                  <c:v>0.43395499999999998</c:v>
                </c:pt>
                <c:pt idx="403">
                  <c:v>0.43489299999999997</c:v>
                </c:pt>
                <c:pt idx="404">
                  <c:v>0.43583</c:v>
                </c:pt>
                <c:pt idx="405">
                  <c:v>0.436807</c:v>
                </c:pt>
                <c:pt idx="406">
                  <c:v>0.43782300000000002</c:v>
                </c:pt>
                <c:pt idx="407">
                  <c:v>0.43886700000000001</c:v>
                </c:pt>
                <c:pt idx="408">
                  <c:v>0.43996000000000002</c:v>
                </c:pt>
                <c:pt idx="409">
                  <c:v>0.44115599999999999</c:v>
                </c:pt>
                <c:pt idx="410">
                  <c:v>0.44250200000000001</c:v>
                </c:pt>
                <c:pt idx="411">
                  <c:v>0.443992</c:v>
                </c:pt>
                <c:pt idx="412">
                  <c:v>0.44557999999999998</c:v>
                </c:pt>
                <c:pt idx="413">
                  <c:v>0.44723299999999999</c:v>
                </c:pt>
                <c:pt idx="414">
                  <c:v>0.44894400000000001</c:v>
                </c:pt>
                <c:pt idx="415">
                  <c:v>0.45066800000000001</c:v>
                </c:pt>
                <c:pt idx="416">
                  <c:v>0.45228400000000002</c:v>
                </c:pt>
                <c:pt idx="417">
                  <c:v>0.453652</c:v>
                </c:pt>
                <c:pt idx="418">
                  <c:v>0.45474199999999998</c:v>
                </c:pt>
                <c:pt idx="419">
                  <c:v>0.45569399999999999</c:v>
                </c:pt>
                <c:pt idx="420">
                  <c:v>0.45674399999999998</c:v>
                </c:pt>
                <c:pt idx="421">
                  <c:v>0.45807199999999998</c:v>
                </c:pt>
                <c:pt idx="422">
                  <c:v>0.459671</c:v>
                </c:pt>
                <c:pt idx="423">
                  <c:v>0.46131</c:v>
                </c:pt>
                <c:pt idx="424">
                  <c:v>0.462698</c:v>
                </c:pt>
                <c:pt idx="425">
                  <c:v>0.46375699999999997</c:v>
                </c:pt>
                <c:pt idx="426">
                  <c:v>0.46470400000000001</c:v>
                </c:pt>
                <c:pt idx="427">
                  <c:v>0.46582800000000002</c:v>
                </c:pt>
                <c:pt idx="428">
                  <c:v>0.467256</c:v>
                </c:pt>
                <c:pt idx="429">
                  <c:v>0.46893899999999999</c:v>
                </c:pt>
                <c:pt idx="430">
                  <c:v>0.47075400000000001</c:v>
                </c:pt>
                <c:pt idx="431">
                  <c:v>0.47258899999999998</c:v>
                </c:pt>
                <c:pt idx="432">
                  <c:v>0.47438000000000002</c:v>
                </c:pt>
                <c:pt idx="433">
                  <c:v>0.476101</c:v>
                </c:pt>
                <c:pt idx="434">
                  <c:v>0.47774699999999998</c:v>
                </c:pt>
                <c:pt idx="435">
                  <c:v>0.479356</c:v>
                </c:pt>
                <c:pt idx="436">
                  <c:v>0.48102</c:v>
                </c:pt>
                <c:pt idx="437">
                  <c:v>0.48278700000000002</c:v>
                </c:pt>
                <c:pt idx="438">
                  <c:v>0.48457699999999998</c:v>
                </c:pt>
                <c:pt idx="439">
                  <c:v>0.48624299999999998</c:v>
                </c:pt>
                <c:pt idx="440">
                  <c:v>0.48773899999999998</c:v>
                </c:pt>
                <c:pt idx="441">
                  <c:v>0.48919699999999999</c:v>
                </c:pt>
                <c:pt idx="442">
                  <c:v>0.49082100000000001</c:v>
                </c:pt>
                <c:pt idx="443">
                  <c:v>0.49268299999999998</c:v>
                </c:pt>
                <c:pt idx="444">
                  <c:v>0.494668</c:v>
                </c:pt>
                <c:pt idx="445">
                  <c:v>0.49661100000000002</c:v>
                </c:pt>
                <c:pt idx="446">
                  <c:v>0.49840800000000002</c:v>
                </c:pt>
                <c:pt idx="447">
                  <c:v>0.49998199999999998</c:v>
                </c:pt>
                <c:pt idx="448">
                  <c:v>0.50128799999999996</c:v>
                </c:pt>
                <c:pt idx="449">
                  <c:v>0.50241199999999997</c:v>
                </c:pt>
                <c:pt idx="450">
                  <c:v>0.503552</c:v>
                </c:pt>
                <c:pt idx="451">
                  <c:v>0.50483500000000003</c:v>
                </c:pt>
                <c:pt idx="452">
                  <c:v>0.50620100000000001</c:v>
                </c:pt>
                <c:pt idx="453">
                  <c:v>0.50749500000000003</c:v>
                </c:pt>
                <c:pt idx="454">
                  <c:v>0.50862300000000005</c:v>
                </c:pt>
                <c:pt idx="455">
                  <c:v>0.50962600000000002</c:v>
                </c:pt>
                <c:pt idx="456">
                  <c:v>0.51061500000000004</c:v>
                </c:pt>
                <c:pt idx="457">
                  <c:v>0.51168800000000003</c:v>
                </c:pt>
                <c:pt idx="458">
                  <c:v>0.512934</c:v>
                </c:pt>
                <c:pt idx="459">
                  <c:v>0.51444199999999995</c:v>
                </c:pt>
                <c:pt idx="460">
                  <c:v>0.51623300000000005</c:v>
                </c:pt>
                <c:pt idx="461">
                  <c:v>0.51821899999999999</c:v>
                </c:pt>
                <c:pt idx="462">
                  <c:v>0.52028200000000002</c:v>
                </c:pt>
                <c:pt idx="463">
                  <c:v>0.52239500000000005</c:v>
                </c:pt>
                <c:pt idx="464">
                  <c:v>0.52462799999999998</c:v>
                </c:pt>
                <c:pt idx="465">
                  <c:v>0.52702400000000005</c:v>
                </c:pt>
                <c:pt idx="466">
                  <c:v>0.52947699999999998</c:v>
                </c:pt>
                <c:pt idx="467">
                  <c:v>0.53177799999999997</c:v>
                </c:pt>
                <c:pt idx="468">
                  <c:v>0.53379399999999999</c:v>
                </c:pt>
                <c:pt idx="469">
                  <c:v>0.53557900000000003</c:v>
                </c:pt>
                <c:pt idx="470">
                  <c:v>0.53727400000000003</c:v>
                </c:pt>
                <c:pt idx="471">
                  <c:v>0.53894500000000001</c:v>
                </c:pt>
                <c:pt idx="472">
                  <c:v>0.54057900000000003</c:v>
                </c:pt>
                <c:pt idx="473">
                  <c:v>0.54216699999999995</c:v>
                </c:pt>
                <c:pt idx="474">
                  <c:v>0.54375899999999999</c:v>
                </c:pt>
                <c:pt idx="475">
                  <c:v>0.54541300000000004</c:v>
                </c:pt>
                <c:pt idx="476">
                  <c:v>0.54714600000000002</c:v>
                </c:pt>
                <c:pt idx="477">
                  <c:v>0.54894600000000005</c:v>
                </c:pt>
                <c:pt idx="478">
                  <c:v>0.55080700000000005</c:v>
                </c:pt>
                <c:pt idx="479">
                  <c:v>0.55269999999999997</c:v>
                </c:pt>
                <c:pt idx="480">
                  <c:v>0.55455200000000004</c:v>
                </c:pt>
                <c:pt idx="481">
                  <c:v>0.55631399999999998</c:v>
                </c:pt>
                <c:pt idx="482">
                  <c:v>0.55802799999999997</c:v>
                </c:pt>
                <c:pt idx="483">
                  <c:v>0.55977100000000002</c:v>
                </c:pt>
                <c:pt idx="484">
                  <c:v>0.56154999999999999</c:v>
                </c:pt>
                <c:pt idx="485">
                  <c:v>0.56331500000000001</c:v>
                </c:pt>
                <c:pt idx="486">
                  <c:v>0.56508499999999995</c:v>
                </c:pt>
                <c:pt idx="487">
                  <c:v>0.56694699999999998</c:v>
                </c:pt>
                <c:pt idx="488">
                  <c:v>0.56893499999999997</c:v>
                </c:pt>
                <c:pt idx="489">
                  <c:v>0.57094599999999995</c:v>
                </c:pt>
                <c:pt idx="490">
                  <c:v>0.57281800000000005</c:v>
                </c:pt>
                <c:pt idx="491">
                  <c:v>0.57446799999999998</c:v>
                </c:pt>
                <c:pt idx="492">
                  <c:v>0.57594100000000004</c:v>
                </c:pt>
                <c:pt idx="493">
                  <c:v>0.57737700000000003</c:v>
                </c:pt>
                <c:pt idx="494">
                  <c:v>0.57894500000000004</c:v>
                </c:pt>
                <c:pt idx="495">
                  <c:v>0.58071799999999996</c:v>
                </c:pt>
                <c:pt idx="496">
                  <c:v>0.58260699999999999</c:v>
                </c:pt>
                <c:pt idx="497">
                  <c:v>0.58444700000000005</c:v>
                </c:pt>
                <c:pt idx="498">
                  <c:v>0.58616900000000005</c:v>
                </c:pt>
                <c:pt idx="499">
                  <c:v>0.58783799999999997</c:v>
                </c:pt>
                <c:pt idx="500">
                  <c:v>0.58955500000000005</c:v>
                </c:pt>
                <c:pt idx="501">
                  <c:v>0.59138199999999996</c:v>
                </c:pt>
                <c:pt idx="502">
                  <c:v>0.593329</c:v>
                </c:pt>
                <c:pt idx="503">
                  <c:v>0.59536199999999995</c:v>
                </c:pt>
                <c:pt idx="504">
                  <c:v>0.59742600000000001</c:v>
                </c:pt>
                <c:pt idx="505">
                  <c:v>0.59948500000000005</c:v>
                </c:pt>
                <c:pt idx="506">
                  <c:v>0.60152499999999998</c:v>
                </c:pt>
                <c:pt idx="507">
                  <c:v>0.60353199999999996</c:v>
                </c:pt>
                <c:pt idx="508">
                  <c:v>0.60550000000000004</c:v>
                </c:pt>
                <c:pt idx="509">
                  <c:v>0.607491</c:v>
                </c:pt>
                <c:pt idx="510">
                  <c:v>0.60962000000000005</c:v>
                </c:pt>
                <c:pt idx="511">
                  <c:v>0.61191399999999996</c:v>
                </c:pt>
                <c:pt idx="512">
                  <c:v>0.61421400000000004</c:v>
                </c:pt>
                <c:pt idx="513">
                  <c:v>0.616282</c:v>
                </c:pt>
                <c:pt idx="514">
                  <c:v>0.61801700000000004</c:v>
                </c:pt>
                <c:pt idx="515">
                  <c:v>0.61952499999999999</c:v>
                </c:pt>
                <c:pt idx="516">
                  <c:v>0.62104199999999998</c:v>
                </c:pt>
                <c:pt idx="517">
                  <c:v>0.62280000000000002</c:v>
                </c:pt>
                <c:pt idx="518">
                  <c:v>0.62485199999999996</c:v>
                </c:pt>
                <c:pt idx="519">
                  <c:v>0.62699800000000006</c:v>
                </c:pt>
                <c:pt idx="520">
                  <c:v>0.62895299999999998</c:v>
                </c:pt>
                <c:pt idx="521">
                  <c:v>0.63062399999999996</c:v>
                </c:pt>
                <c:pt idx="522">
                  <c:v>0.63217800000000002</c:v>
                </c:pt>
                <c:pt idx="523">
                  <c:v>0.63385899999999995</c:v>
                </c:pt>
                <c:pt idx="524">
                  <c:v>0.63581299999999996</c:v>
                </c:pt>
                <c:pt idx="525">
                  <c:v>0.638046</c:v>
                </c:pt>
                <c:pt idx="526">
                  <c:v>0.64043700000000003</c:v>
                </c:pt>
                <c:pt idx="527">
                  <c:v>0.64277799999999996</c:v>
                </c:pt>
                <c:pt idx="528">
                  <c:v>0.64488199999999996</c:v>
                </c:pt>
                <c:pt idx="529">
                  <c:v>0.64669399999999999</c:v>
                </c:pt>
                <c:pt idx="530">
                  <c:v>0.64828600000000003</c:v>
                </c:pt>
                <c:pt idx="531">
                  <c:v>0.64978899999999995</c:v>
                </c:pt>
                <c:pt idx="532">
                  <c:v>0.65131799999999995</c:v>
                </c:pt>
                <c:pt idx="533">
                  <c:v>0.65293599999999996</c:v>
                </c:pt>
                <c:pt idx="534">
                  <c:v>0.65461000000000003</c:v>
                </c:pt>
                <c:pt idx="535">
                  <c:v>0.65623500000000001</c:v>
                </c:pt>
                <c:pt idx="536">
                  <c:v>0.65773400000000004</c:v>
                </c:pt>
                <c:pt idx="537">
                  <c:v>0.65911699999999995</c:v>
                </c:pt>
                <c:pt idx="538">
                  <c:v>0.66046099999999996</c:v>
                </c:pt>
                <c:pt idx="539">
                  <c:v>0.66187300000000004</c:v>
                </c:pt>
                <c:pt idx="540">
                  <c:v>0.66347199999999995</c:v>
                </c:pt>
                <c:pt idx="541">
                  <c:v>0.66531300000000004</c:v>
                </c:pt>
                <c:pt idx="542">
                  <c:v>0.66727899999999996</c:v>
                </c:pt>
                <c:pt idx="543">
                  <c:v>0.66917000000000004</c:v>
                </c:pt>
                <c:pt idx="544">
                  <c:v>0.67093899999999995</c:v>
                </c:pt>
                <c:pt idx="545">
                  <c:v>0.67276599999999998</c:v>
                </c:pt>
                <c:pt idx="546">
                  <c:v>0.67483499999999996</c:v>
                </c:pt>
                <c:pt idx="547">
                  <c:v>0.67711299999999996</c:v>
                </c:pt>
                <c:pt idx="548">
                  <c:v>0.67940599999999995</c:v>
                </c:pt>
                <c:pt idx="549">
                  <c:v>0.68159800000000004</c:v>
                </c:pt>
                <c:pt idx="550">
                  <c:v>0.68373300000000004</c:v>
                </c:pt>
                <c:pt idx="551">
                  <c:v>0.68586999999999998</c:v>
                </c:pt>
                <c:pt idx="552">
                  <c:v>0.68793599999999999</c:v>
                </c:pt>
                <c:pt idx="553">
                  <c:v>0.689801</c:v>
                </c:pt>
                <c:pt idx="554">
                  <c:v>0.69145299999999998</c:v>
                </c:pt>
                <c:pt idx="555">
                  <c:v>0.69301999999999997</c:v>
                </c:pt>
                <c:pt idx="556">
                  <c:v>0.69462199999999996</c:v>
                </c:pt>
                <c:pt idx="557">
                  <c:v>0.69624399999999997</c:v>
                </c:pt>
                <c:pt idx="558">
                  <c:v>0.69780799999999998</c:v>
                </c:pt>
                <c:pt idx="559">
                  <c:v>0.69928800000000002</c:v>
                </c:pt>
                <c:pt idx="560">
                  <c:v>0.70071300000000003</c:v>
                </c:pt>
                <c:pt idx="561">
                  <c:v>0.70211400000000002</c:v>
                </c:pt>
                <c:pt idx="562">
                  <c:v>0.70352300000000001</c:v>
                </c:pt>
                <c:pt idx="563">
                  <c:v>0.70498300000000003</c:v>
                </c:pt>
                <c:pt idx="564">
                  <c:v>0.70649799999999996</c:v>
                </c:pt>
                <c:pt idx="565">
                  <c:v>0.70799199999999995</c:v>
                </c:pt>
                <c:pt idx="566">
                  <c:v>0.70939700000000006</c:v>
                </c:pt>
                <c:pt idx="567">
                  <c:v>0.71076099999999998</c:v>
                </c:pt>
                <c:pt idx="568">
                  <c:v>0.71222799999999997</c:v>
                </c:pt>
                <c:pt idx="569">
                  <c:v>0.71387</c:v>
                </c:pt>
                <c:pt idx="570">
                  <c:v>0.71558999999999995</c:v>
                </c:pt>
                <c:pt idx="571">
                  <c:v>0.717198</c:v>
                </c:pt>
                <c:pt idx="572">
                  <c:v>0.71858100000000003</c:v>
                </c:pt>
                <c:pt idx="573">
                  <c:v>0.719773</c:v>
                </c:pt>
                <c:pt idx="574">
                  <c:v>0.72083200000000003</c:v>
                </c:pt>
                <c:pt idx="575">
                  <c:v>0.72170100000000004</c:v>
                </c:pt>
                <c:pt idx="576">
                  <c:v>0.72228000000000003</c:v>
                </c:pt>
                <c:pt idx="577">
                  <c:v>0.72259499999999999</c:v>
                </c:pt>
                <c:pt idx="578">
                  <c:v>0.72277899999999995</c:v>
                </c:pt>
                <c:pt idx="579">
                  <c:v>0.72288300000000005</c:v>
                </c:pt>
                <c:pt idx="580">
                  <c:v>0.722854</c:v>
                </c:pt>
                <c:pt idx="581">
                  <c:v>0.72268299999999996</c:v>
                </c:pt>
                <c:pt idx="582">
                  <c:v>0.72245800000000004</c:v>
                </c:pt>
                <c:pt idx="583">
                  <c:v>0.72226400000000002</c:v>
                </c:pt>
                <c:pt idx="584">
                  <c:v>0.72215200000000002</c:v>
                </c:pt>
                <c:pt idx="585">
                  <c:v>0.72216599999999997</c:v>
                </c:pt>
                <c:pt idx="586">
                  <c:v>0.72226699999999999</c:v>
                </c:pt>
                <c:pt idx="587">
                  <c:v>0.72227600000000003</c:v>
                </c:pt>
                <c:pt idx="588">
                  <c:v>0.72204800000000002</c:v>
                </c:pt>
                <c:pt idx="589">
                  <c:v>0.72165900000000005</c:v>
                </c:pt>
                <c:pt idx="590">
                  <c:v>0.72129299999999996</c:v>
                </c:pt>
                <c:pt idx="591">
                  <c:v>0.72099599999999997</c:v>
                </c:pt>
                <c:pt idx="592">
                  <c:v>0.72068399999999999</c:v>
                </c:pt>
                <c:pt idx="593">
                  <c:v>0.72032600000000002</c:v>
                </c:pt>
                <c:pt idx="594">
                  <c:v>0.71999100000000005</c:v>
                </c:pt>
                <c:pt idx="595">
                  <c:v>0.71972999999999998</c:v>
                </c:pt>
                <c:pt idx="596">
                  <c:v>0.71952000000000005</c:v>
                </c:pt>
                <c:pt idx="597">
                  <c:v>0.71931599999999996</c:v>
                </c:pt>
                <c:pt idx="598">
                  <c:v>0.71913000000000005</c:v>
                </c:pt>
                <c:pt idx="599">
                  <c:v>0.71902299999999997</c:v>
                </c:pt>
                <c:pt idx="600">
                  <c:v>0.71904000000000001</c:v>
                </c:pt>
                <c:pt idx="601">
                  <c:v>0.71911400000000003</c:v>
                </c:pt>
                <c:pt idx="602">
                  <c:v>0.71906199999999998</c:v>
                </c:pt>
                <c:pt idx="603">
                  <c:v>0.71869499999999997</c:v>
                </c:pt>
                <c:pt idx="604">
                  <c:v>0.71795699999999996</c:v>
                </c:pt>
                <c:pt idx="605">
                  <c:v>0.71691700000000003</c:v>
                </c:pt>
                <c:pt idx="606">
                  <c:v>0.715638</c:v>
                </c:pt>
                <c:pt idx="607">
                  <c:v>0.71413099999999996</c:v>
                </c:pt>
                <c:pt idx="608">
                  <c:v>0.71241200000000005</c:v>
                </c:pt>
                <c:pt idx="609">
                  <c:v>0.71049499999999999</c:v>
                </c:pt>
                <c:pt idx="610">
                  <c:v>0.70829299999999995</c:v>
                </c:pt>
                <c:pt idx="611">
                  <c:v>0.70568299999999995</c:v>
                </c:pt>
                <c:pt idx="612">
                  <c:v>0.70267999999999997</c:v>
                </c:pt>
                <c:pt idx="613">
                  <c:v>0.69941299999999995</c:v>
                </c:pt>
                <c:pt idx="614">
                  <c:v>0.69596199999999997</c:v>
                </c:pt>
                <c:pt idx="615">
                  <c:v>0.69237800000000005</c:v>
                </c:pt>
                <c:pt idx="616">
                  <c:v>0.68884100000000004</c:v>
                </c:pt>
                <c:pt idx="617">
                  <c:v>0.68560600000000005</c:v>
                </c:pt>
                <c:pt idx="618">
                  <c:v>0.682778</c:v>
                </c:pt>
                <c:pt idx="619">
                  <c:v>0.68023199999999995</c:v>
                </c:pt>
                <c:pt idx="620">
                  <c:v>0.67776199999999998</c:v>
                </c:pt>
                <c:pt idx="621">
                  <c:v>0.67526699999999995</c:v>
                </c:pt>
                <c:pt idx="622">
                  <c:v>0.67279500000000003</c:v>
                </c:pt>
                <c:pt idx="623">
                  <c:v>0.67041399999999995</c:v>
                </c:pt>
                <c:pt idx="624">
                  <c:v>0.66808000000000001</c:v>
                </c:pt>
                <c:pt idx="625">
                  <c:v>0.66563700000000003</c:v>
                </c:pt>
                <c:pt idx="626">
                  <c:v>0.66293599999999997</c:v>
                </c:pt>
                <c:pt idx="627">
                  <c:v>0.65994399999999998</c:v>
                </c:pt>
                <c:pt idx="628">
                  <c:v>0.65680899999999998</c:v>
                </c:pt>
                <c:pt idx="629">
                  <c:v>0.65379600000000004</c:v>
                </c:pt>
                <c:pt idx="630">
                  <c:v>0.65108299999999997</c:v>
                </c:pt>
                <c:pt idx="631">
                  <c:v>0.64859</c:v>
                </c:pt>
                <c:pt idx="632">
                  <c:v>0.64607700000000001</c:v>
                </c:pt>
                <c:pt idx="633">
                  <c:v>0.64336700000000002</c:v>
                </c:pt>
                <c:pt idx="634">
                  <c:v>0.64041400000000004</c:v>
                </c:pt>
                <c:pt idx="635">
                  <c:v>0.63724499999999995</c:v>
                </c:pt>
                <c:pt idx="636">
                  <c:v>0.63393600000000006</c:v>
                </c:pt>
                <c:pt idx="637">
                  <c:v>0.63061</c:v>
                </c:pt>
                <c:pt idx="638">
                  <c:v>0.62736199999999998</c:v>
                </c:pt>
                <c:pt idx="639">
                  <c:v>0.62420299999999995</c:v>
                </c:pt>
                <c:pt idx="640">
                  <c:v>0.621089</c:v>
                </c:pt>
                <c:pt idx="641">
                  <c:v>0.61795500000000003</c:v>
                </c:pt>
                <c:pt idx="642">
                  <c:v>0.61472099999999996</c:v>
                </c:pt>
                <c:pt idx="643">
                  <c:v>0.61130600000000002</c:v>
                </c:pt>
                <c:pt idx="644">
                  <c:v>0.60770900000000005</c:v>
                </c:pt>
                <c:pt idx="645">
                  <c:v>0.60406700000000002</c:v>
                </c:pt>
                <c:pt idx="646">
                  <c:v>0.60055899999999995</c:v>
                </c:pt>
                <c:pt idx="647">
                  <c:v>0.59726500000000005</c:v>
                </c:pt>
                <c:pt idx="648">
                  <c:v>0.59415799999999996</c:v>
                </c:pt>
                <c:pt idx="649">
                  <c:v>0.59121900000000005</c:v>
                </c:pt>
                <c:pt idx="650">
                  <c:v>0.58851200000000004</c:v>
                </c:pt>
                <c:pt idx="651">
                  <c:v>0.58614599999999994</c:v>
                </c:pt>
                <c:pt idx="652">
                  <c:v>0.58420899999999998</c:v>
                </c:pt>
                <c:pt idx="653">
                  <c:v>0.58264700000000003</c:v>
                </c:pt>
                <c:pt idx="654">
                  <c:v>0.58118999999999998</c:v>
                </c:pt>
                <c:pt idx="655">
                  <c:v>0.57948299999999997</c:v>
                </c:pt>
                <c:pt idx="656">
                  <c:v>0.57734300000000005</c:v>
                </c:pt>
                <c:pt idx="657">
                  <c:v>0.57487999999999995</c:v>
                </c:pt>
                <c:pt idx="658">
                  <c:v>0.57234399999999996</c:v>
                </c:pt>
                <c:pt idx="659">
                  <c:v>0.56991800000000004</c:v>
                </c:pt>
                <c:pt idx="660">
                  <c:v>0.56760699999999997</c:v>
                </c:pt>
                <c:pt idx="661">
                  <c:v>0.56524799999999997</c:v>
                </c:pt>
                <c:pt idx="662">
                  <c:v>0.56263700000000005</c:v>
                </c:pt>
                <c:pt idx="663">
                  <c:v>0.55969800000000003</c:v>
                </c:pt>
                <c:pt idx="664">
                  <c:v>0.55654199999999998</c:v>
                </c:pt>
                <c:pt idx="665">
                  <c:v>0.55336099999999999</c:v>
                </c:pt>
                <c:pt idx="666">
                  <c:v>0.55025599999999997</c:v>
                </c:pt>
                <c:pt idx="667">
                  <c:v>0.54720199999999997</c:v>
                </c:pt>
                <c:pt idx="668">
                  <c:v>0.54415500000000006</c:v>
                </c:pt>
                <c:pt idx="669">
                  <c:v>0.541161</c:v>
                </c:pt>
                <c:pt idx="670">
                  <c:v>0.53833299999999995</c:v>
                </c:pt>
                <c:pt idx="671">
                  <c:v>0.53575499999999998</c:v>
                </c:pt>
                <c:pt idx="672">
                  <c:v>0.53343099999999999</c:v>
                </c:pt>
                <c:pt idx="673">
                  <c:v>0.53131200000000001</c:v>
                </c:pt>
                <c:pt idx="674">
                  <c:v>0.52935699999999997</c:v>
                </c:pt>
                <c:pt idx="675">
                  <c:v>0.527559</c:v>
                </c:pt>
                <c:pt idx="676">
                  <c:v>0.52589200000000003</c:v>
                </c:pt>
                <c:pt idx="677">
                  <c:v>0.52426499999999998</c:v>
                </c:pt>
                <c:pt idx="678">
                  <c:v>0.52258300000000002</c:v>
                </c:pt>
                <c:pt idx="679">
                  <c:v>0.52085400000000004</c:v>
                </c:pt>
                <c:pt idx="680">
                  <c:v>0.51918299999999995</c:v>
                </c:pt>
                <c:pt idx="681">
                  <c:v>0.51765499999999998</c:v>
                </c:pt>
                <c:pt idx="682">
                  <c:v>0.51625500000000002</c:v>
                </c:pt>
                <c:pt idx="683">
                  <c:v>0.51490199999999997</c:v>
                </c:pt>
                <c:pt idx="684">
                  <c:v>0.51349900000000004</c:v>
                </c:pt>
                <c:pt idx="685">
                  <c:v>0.51200000000000001</c:v>
                </c:pt>
                <c:pt idx="686">
                  <c:v>0.51044599999999996</c:v>
                </c:pt>
                <c:pt idx="687">
                  <c:v>0.50892800000000005</c:v>
                </c:pt>
                <c:pt idx="688">
                  <c:v>0.50747100000000001</c:v>
                </c:pt>
                <c:pt idx="689">
                  <c:v>0.50598200000000004</c:v>
                </c:pt>
                <c:pt idx="690">
                  <c:v>0.50433099999999997</c:v>
                </c:pt>
                <c:pt idx="691">
                  <c:v>0.50243499999999996</c:v>
                </c:pt>
                <c:pt idx="692">
                  <c:v>0.50029500000000005</c:v>
                </c:pt>
                <c:pt idx="693">
                  <c:v>0.49798700000000001</c:v>
                </c:pt>
                <c:pt idx="694">
                  <c:v>0.49560100000000001</c:v>
                </c:pt>
                <c:pt idx="695">
                  <c:v>0.49317800000000001</c:v>
                </c:pt>
                <c:pt idx="696">
                  <c:v>0.490728</c:v>
                </c:pt>
                <c:pt idx="697">
                  <c:v>0.48830499999999999</c:v>
                </c:pt>
                <c:pt idx="698">
                  <c:v>0.48599999999999999</c:v>
                </c:pt>
                <c:pt idx="699">
                  <c:v>0.48384899999999997</c:v>
                </c:pt>
                <c:pt idx="700">
                  <c:v>0.48180299999999998</c:v>
                </c:pt>
                <c:pt idx="701">
                  <c:v>0.47978900000000002</c:v>
                </c:pt>
                <c:pt idx="702">
                  <c:v>0.47776099999999999</c:v>
                </c:pt>
                <c:pt idx="703">
                  <c:v>0.47570600000000002</c:v>
                </c:pt>
                <c:pt idx="704">
                  <c:v>0.473611</c:v>
                </c:pt>
                <c:pt idx="705">
                  <c:v>0.47148200000000001</c:v>
                </c:pt>
                <c:pt idx="706">
                  <c:v>0.46940799999999999</c:v>
                </c:pt>
                <c:pt idx="707">
                  <c:v>0.467524</c:v>
                </c:pt>
                <c:pt idx="708">
                  <c:v>0.465887</c:v>
                </c:pt>
                <c:pt idx="709">
                  <c:v>0.46441500000000002</c:v>
                </c:pt>
                <c:pt idx="710">
                  <c:v>0.46296599999999999</c:v>
                </c:pt>
                <c:pt idx="711">
                  <c:v>0.46142300000000003</c:v>
                </c:pt>
                <c:pt idx="712">
                  <c:v>0.459731</c:v>
                </c:pt>
                <c:pt idx="713">
                  <c:v>0.45791100000000001</c:v>
                </c:pt>
                <c:pt idx="714">
                  <c:v>0.45602199999999998</c:v>
                </c:pt>
                <c:pt idx="715">
                  <c:v>0.45408599999999999</c:v>
                </c:pt>
                <c:pt idx="716">
                  <c:v>0.45206200000000002</c:v>
                </c:pt>
                <c:pt idx="717">
                  <c:v>0.449907</c:v>
                </c:pt>
                <c:pt idx="718">
                  <c:v>0.44761899999999999</c:v>
                </c:pt>
                <c:pt idx="719">
                  <c:v>0.44522</c:v>
                </c:pt>
                <c:pt idx="720">
                  <c:v>0.442714</c:v>
                </c:pt>
                <c:pt idx="721">
                  <c:v>0.440077</c:v>
                </c:pt>
                <c:pt idx="722">
                  <c:v>0.43728499999999998</c:v>
                </c:pt>
                <c:pt idx="723">
                  <c:v>0.43436900000000001</c:v>
                </c:pt>
                <c:pt idx="724">
                  <c:v>0.43141800000000002</c:v>
                </c:pt>
                <c:pt idx="725">
                  <c:v>0.42849399999999999</c:v>
                </c:pt>
                <c:pt idx="726">
                  <c:v>0.42558099999999999</c:v>
                </c:pt>
                <c:pt idx="727">
                  <c:v>0.42264699999999999</c:v>
                </c:pt>
                <c:pt idx="728">
                  <c:v>0.41975899999999999</c:v>
                </c:pt>
                <c:pt idx="729">
                  <c:v>0.41705300000000001</c:v>
                </c:pt>
                <c:pt idx="730">
                  <c:v>0.41458400000000001</c:v>
                </c:pt>
                <c:pt idx="731">
                  <c:v>0.41222300000000001</c:v>
                </c:pt>
                <c:pt idx="732">
                  <c:v>0.40977000000000002</c:v>
                </c:pt>
                <c:pt idx="733">
                  <c:v>0.40712599999999999</c:v>
                </c:pt>
                <c:pt idx="734">
                  <c:v>0.404337</c:v>
                </c:pt>
                <c:pt idx="735">
                  <c:v>0.40153299999999997</c:v>
                </c:pt>
                <c:pt idx="736">
                  <c:v>0.39887299999999998</c:v>
                </c:pt>
                <c:pt idx="737">
                  <c:v>0.39646500000000001</c:v>
                </c:pt>
                <c:pt idx="738">
                  <c:v>0.39429500000000001</c:v>
                </c:pt>
                <c:pt idx="739">
                  <c:v>0.39220300000000002</c:v>
                </c:pt>
                <c:pt idx="740">
                  <c:v>0.38997500000000002</c:v>
                </c:pt>
                <c:pt idx="741">
                  <c:v>0.38746599999999998</c:v>
                </c:pt>
                <c:pt idx="742">
                  <c:v>0.384685</c:v>
                </c:pt>
                <c:pt idx="743">
                  <c:v>0.38176300000000002</c:v>
                </c:pt>
                <c:pt idx="744">
                  <c:v>0.37884699999999999</c:v>
                </c:pt>
                <c:pt idx="745">
                  <c:v>0.37603399999999998</c:v>
                </c:pt>
                <c:pt idx="746">
                  <c:v>0.37337900000000002</c:v>
                </c:pt>
                <c:pt idx="747">
                  <c:v>0.37091299999999999</c:v>
                </c:pt>
                <c:pt idx="748">
                  <c:v>0.368591</c:v>
                </c:pt>
                <c:pt idx="749">
                  <c:v>0.36630600000000002</c:v>
                </c:pt>
                <c:pt idx="750">
                  <c:v>0.36396899999999999</c:v>
                </c:pt>
                <c:pt idx="751">
                  <c:v>0.36157800000000001</c:v>
                </c:pt>
                <c:pt idx="752">
                  <c:v>0.35915399999999997</c:v>
                </c:pt>
                <c:pt idx="753">
                  <c:v>0.35666500000000001</c:v>
                </c:pt>
                <c:pt idx="754">
                  <c:v>0.35404000000000002</c:v>
                </c:pt>
                <c:pt idx="755">
                  <c:v>0.35124899999999998</c:v>
                </c:pt>
                <c:pt idx="756">
                  <c:v>0.34832099999999999</c:v>
                </c:pt>
                <c:pt idx="757">
                  <c:v>0.34531600000000001</c:v>
                </c:pt>
                <c:pt idx="758">
                  <c:v>0.34232099999999999</c:v>
                </c:pt>
                <c:pt idx="759">
                  <c:v>0.33943800000000002</c:v>
                </c:pt>
                <c:pt idx="760">
                  <c:v>0.33674599999999999</c:v>
                </c:pt>
                <c:pt idx="761">
                  <c:v>0.334256</c:v>
                </c:pt>
                <c:pt idx="762">
                  <c:v>0.33191700000000002</c:v>
                </c:pt>
                <c:pt idx="763">
                  <c:v>0.32967299999999999</c:v>
                </c:pt>
                <c:pt idx="764">
                  <c:v>0.32749699999999998</c:v>
                </c:pt>
                <c:pt idx="765">
                  <c:v>0.32538400000000001</c:v>
                </c:pt>
                <c:pt idx="766">
                  <c:v>0.32331700000000002</c:v>
                </c:pt>
                <c:pt idx="767">
                  <c:v>0.32126700000000002</c:v>
                </c:pt>
                <c:pt idx="768">
                  <c:v>0.31923099999999999</c:v>
                </c:pt>
                <c:pt idx="769">
                  <c:v>0.31722099999999998</c:v>
                </c:pt>
                <c:pt idx="770">
                  <c:v>0.31518600000000002</c:v>
                </c:pt>
                <c:pt idx="771">
                  <c:v>0.31301099999999998</c:v>
                </c:pt>
                <c:pt idx="772">
                  <c:v>0.31064799999999998</c:v>
                </c:pt>
                <c:pt idx="773">
                  <c:v>0.30818699999999999</c:v>
                </c:pt>
                <c:pt idx="774">
                  <c:v>0.30576900000000001</c:v>
                </c:pt>
                <c:pt idx="775">
                  <c:v>0.30341699999999999</c:v>
                </c:pt>
                <c:pt idx="776">
                  <c:v>0.30103999999999997</c:v>
                </c:pt>
                <c:pt idx="777">
                  <c:v>0.29858899999999999</c:v>
                </c:pt>
                <c:pt idx="778">
                  <c:v>0.29613</c:v>
                </c:pt>
                <c:pt idx="779">
                  <c:v>0.29371700000000001</c:v>
                </c:pt>
                <c:pt idx="780">
                  <c:v>0.291296</c:v>
                </c:pt>
                <c:pt idx="781">
                  <c:v>0.28881899999999999</c:v>
                </c:pt>
                <c:pt idx="782">
                  <c:v>0.28636099999999998</c:v>
                </c:pt>
                <c:pt idx="783">
                  <c:v>0.28406100000000001</c:v>
                </c:pt>
                <c:pt idx="784">
                  <c:v>0.28197899999999998</c:v>
                </c:pt>
                <c:pt idx="785">
                  <c:v>0.280084</c:v>
                </c:pt>
                <c:pt idx="786">
                  <c:v>0.27832000000000001</c:v>
                </c:pt>
                <c:pt idx="787">
                  <c:v>0.276617</c:v>
                </c:pt>
                <c:pt idx="788">
                  <c:v>0.27485500000000002</c:v>
                </c:pt>
                <c:pt idx="789">
                  <c:v>0.27290199999999998</c:v>
                </c:pt>
                <c:pt idx="790">
                  <c:v>0.27070499999999997</c:v>
                </c:pt>
                <c:pt idx="791">
                  <c:v>0.26834000000000002</c:v>
                </c:pt>
                <c:pt idx="792">
                  <c:v>0.265928</c:v>
                </c:pt>
                <c:pt idx="793">
                  <c:v>0.26350899999999999</c:v>
                </c:pt>
                <c:pt idx="794">
                  <c:v>0.26103100000000001</c:v>
                </c:pt>
                <c:pt idx="795">
                  <c:v>0.25847399999999998</c:v>
                </c:pt>
                <c:pt idx="796">
                  <c:v>0.25595800000000002</c:v>
                </c:pt>
                <c:pt idx="797">
                  <c:v>0.25363999999999998</c:v>
                </c:pt>
                <c:pt idx="798">
                  <c:v>0.25155300000000003</c:v>
                </c:pt>
                <c:pt idx="799">
                  <c:v>0.24959999999999999</c:v>
                </c:pt>
                <c:pt idx="800">
                  <c:v>0.24770200000000001</c:v>
                </c:pt>
                <c:pt idx="801">
                  <c:v>0.24587000000000001</c:v>
                </c:pt>
                <c:pt idx="802">
                  <c:v>0.24412</c:v>
                </c:pt>
                <c:pt idx="803">
                  <c:v>0.242395</c:v>
                </c:pt>
                <c:pt idx="804">
                  <c:v>0.24063100000000001</c:v>
                </c:pt>
                <c:pt idx="805">
                  <c:v>0.23885300000000001</c:v>
                </c:pt>
                <c:pt idx="806">
                  <c:v>0.23714499999999999</c:v>
                </c:pt>
                <c:pt idx="807">
                  <c:v>0.23552200000000001</c:v>
                </c:pt>
                <c:pt idx="808">
                  <c:v>0.23392099999999999</c:v>
                </c:pt>
                <c:pt idx="809">
                  <c:v>0.23230799999999999</c:v>
                </c:pt>
                <c:pt idx="810">
                  <c:v>0.23072899999999999</c:v>
                </c:pt>
                <c:pt idx="811">
                  <c:v>0.22926099999999999</c:v>
                </c:pt>
                <c:pt idx="812">
                  <c:v>0.22795199999999999</c:v>
                </c:pt>
                <c:pt idx="813">
                  <c:v>0.22681499999999999</c:v>
                </c:pt>
                <c:pt idx="814">
                  <c:v>0.22583300000000001</c:v>
                </c:pt>
                <c:pt idx="815">
                  <c:v>0.224942</c:v>
                </c:pt>
                <c:pt idx="816">
                  <c:v>0.224052</c:v>
                </c:pt>
                <c:pt idx="817">
                  <c:v>0.22309300000000001</c:v>
                </c:pt>
                <c:pt idx="818">
                  <c:v>0.222077</c:v>
                </c:pt>
                <c:pt idx="819">
                  <c:v>0.221085</c:v>
                </c:pt>
                <c:pt idx="820">
                  <c:v>0.22018499999999999</c:v>
                </c:pt>
                <c:pt idx="821">
                  <c:v>0.21934999999999999</c:v>
                </c:pt>
                <c:pt idx="822">
                  <c:v>0.218469</c:v>
                </c:pt>
                <c:pt idx="823">
                  <c:v>0.21743699999999999</c:v>
                </c:pt>
                <c:pt idx="824">
                  <c:v>0.216255</c:v>
                </c:pt>
                <c:pt idx="825">
                  <c:v>0.21502599999999999</c:v>
                </c:pt>
                <c:pt idx="826">
                  <c:v>0.21387200000000001</c:v>
                </c:pt>
                <c:pt idx="827">
                  <c:v>0.21282000000000001</c:v>
                </c:pt>
                <c:pt idx="828">
                  <c:v>0.21180399999999999</c:v>
                </c:pt>
                <c:pt idx="829">
                  <c:v>0.210731</c:v>
                </c:pt>
                <c:pt idx="830">
                  <c:v>0.209531</c:v>
                </c:pt>
                <c:pt idx="831">
                  <c:v>0.20816399999999999</c:v>
                </c:pt>
                <c:pt idx="832">
                  <c:v>0.20663000000000001</c:v>
                </c:pt>
                <c:pt idx="833">
                  <c:v>0.20499100000000001</c:v>
                </c:pt>
                <c:pt idx="834">
                  <c:v>0.20335800000000001</c:v>
                </c:pt>
                <c:pt idx="835">
                  <c:v>0.20183400000000001</c:v>
                </c:pt>
                <c:pt idx="836">
                  <c:v>0.20047200000000001</c:v>
                </c:pt>
                <c:pt idx="837">
                  <c:v>0.199265</c:v>
                </c:pt>
                <c:pt idx="838">
                  <c:v>0.19816400000000001</c:v>
                </c:pt>
                <c:pt idx="839">
                  <c:v>0.19708899999999999</c:v>
                </c:pt>
                <c:pt idx="840">
                  <c:v>0.19595599999999999</c:v>
                </c:pt>
                <c:pt idx="841">
                  <c:v>0.19472400000000001</c:v>
                </c:pt>
                <c:pt idx="842">
                  <c:v>0.19341900000000001</c:v>
                </c:pt>
                <c:pt idx="843">
                  <c:v>0.19209799999999999</c:v>
                </c:pt>
                <c:pt idx="844">
                  <c:v>0.19076799999999999</c:v>
                </c:pt>
                <c:pt idx="845">
                  <c:v>0.18937499999999999</c:v>
                </c:pt>
                <c:pt idx="846">
                  <c:v>0.18787400000000001</c:v>
                </c:pt>
                <c:pt idx="847">
                  <c:v>0.18631500000000001</c:v>
                </c:pt>
                <c:pt idx="848">
                  <c:v>0.184839</c:v>
                </c:pt>
                <c:pt idx="849">
                  <c:v>0.18360799999999999</c:v>
                </c:pt>
                <c:pt idx="850">
                  <c:v>0.182723</c:v>
                </c:pt>
                <c:pt idx="851">
                  <c:v>0.18217</c:v>
                </c:pt>
                <c:pt idx="852">
                  <c:v>0.181837</c:v>
                </c:pt>
                <c:pt idx="853">
                  <c:v>0.18159600000000001</c:v>
                </c:pt>
                <c:pt idx="854">
                  <c:v>0.18138000000000001</c:v>
                </c:pt>
                <c:pt idx="855">
                  <c:v>0.18118200000000001</c:v>
                </c:pt>
                <c:pt idx="856">
                  <c:v>0.18101900000000001</c:v>
                </c:pt>
                <c:pt idx="857">
                  <c:v>0.18091299999999999</c:v>
                </c:pt>
                <c:pt idx="858">
                  <c:v>0.18090400000000001</c:v>
                </c:pt>
                <c:pt idx="859">
                  <c:v>0.18106</c:v>
                </c:pt>
                <c:pt idx="860">
                  <c:v>0.18143300000000001</c:v>
                </c:pt>
                <c:pt idx="861">
                  <c:v>0.18198400000000001</c:v>
                </c:pt>
                <c:pt idx="862">
                  <c:v>0.18256600000000001</c:v>
                </c:pt>
                <c:pt idx="863">
                  <c:v>0.18301899999999999</c:v>
                </c:pt>
                <c:pt idx="864">
                  <c:v>0.183254</c:v>
                </c:pt>
                <c:pt idx="865">
                  <c:v>0.18326100000000001</c:v>
                </c:pt>
                <c:pt idx="866">
                  <c:v>0.183088</c:v>
                </c:pt>
                <c:pt idx="867">
                  <c:v>0.182835</c:v>
                </c:pt>
                <c:pt idx="868">
                  <c:v>0.18259</c:v>
                </c:pt>
                <c:pt idx="869">
                  <c:v>0.18235899999999999</c:v>
                </c:pt>
                <c:pt idx="870">
                  <c:v>0.182064</c:v>
                </c:pt>
                <c:pt idx="871">
                  <c:v>0.181613</c:v>
                </c:pt>
                <c:pt idx="872">
                  <c:v>0.18099399999999999</c:v>
                </c:pt>
                <c:pt idx="873">
                  <c:v>0.18030499999999999</c:v>
                </c:pt>
                <c:pt idx="874">
                  <c:v>0.179647</c:v>
                </c:pt>
                <c:pt idx="875">
                  <c:v>0.178984</c:v>
                </c:pt>
                <c:pt idx="876">
                  <c:v>0.17816100000000001</c:v>
                </c:pt>
                <c:pt idx="877">
                  <c:v>0.177062</c:v>
                </c:pt>
                <c:pt idx="878">
                  <c:v>0.175677</c:v>
                </c:pt>
                <c:pt idx="879">
                  <c:v>0.174038</c:v>
                </c:pt>
                <c:pt idx="880">
                  <c:v>0.17219599999999999</c:v>
                </c:pt>
                <c:pt idx="881">
                  <c:v>0.17028399999999999</c:v>
                </c:pt>
                <c:pt idx="882">
                  <c:v>0.168493</c:v>
                </c:pt>
                <c:pt idx="883">
                  <c:v>0.16694600000000001</c:v>
                </c:pt>
                <c:pt idx="884">
                  <c:v>0.16561200000000001</c:v>
                </c:pt>
                <c:pt idx="885">
                  <c:v>0.164355</c:v>
                </c:pt>
                <c:pt idx="886">
                  <c:v>0.16303799999999999</c:v>
                </c:pt>
                <c:pt idx="887">
                  <c:v>0.16161800000000001</c:v>
                </c:pt>
                <c:pt idx="888">
                  <c:v>0.160166</c:v>
                </c:pt>
                <c:pt idx="889">
                  <c:v>0.15884100000000001</c:v>
                </c:pt>
                <c:pt idx="890">
                  <c:v>0.157806</c:v>
                </c:pt>
                <c:pt idx="891">
                  <c:v>0.15712799999999999</c:v>
                </c:pt>
                <c:pt idx="892">
                  <c:v>0.15673400000000001</c:v>
                </c:pt>
                <c:pt idx="893">
                  <c:v>0.15642400000000001</c:v>
                </c:pt>
                <c:pt idx="894">
                  <c:v>0.15592200000000001</c:v>
                </c:pt>
                <c:pt idx="895">
                  <c:v>0.15501799999999999</c:v>
                </c:pt>
                <c:pt idx="896">
                  <c:v>0.15370800000000001</c:v>
                </c:pt>
                <c:pt idx="897">
                  <c:v>0.15217900000000001</c:v>
                </c:pt>
                <c:pt idx="898">
                  <c:v>0.15062300000000001</c:v>
                </c:pt>
                <c:pt idx="899">
                  <c:v>0.14910599999999999</c:v>
                </c:pt>
                <c:pt idx="900">
                  <c:v>0.14761099999999999</c:v>
                </c:pt>
                <c:pt idx="901">
                  <c:v>0.14609900000000001</c:v>
                </c:pt>
                <c:pt idx="902">
                  <c:v>0.144511</c:v>
                </c:pt>
                <c:pt idx="903">
                  <c:v>0.142817</c:v>
                </c:pt>
                <c:pt idx="904">
                  <c:v>0.141122</c:v>
                </c:pt>
                <c:pt idx="905">
                  <c:v>0.13964699999999999</c:v>
                </c:pt>
                <c:pt idx="906">
                  <c:v>0.138547</c:v>
                </c:pt>
                <c:pt idx="907">
                  <c:v>0.13778799999999999</c:v>
                </c:pt>
                <c:pt idx="908">
                  <c:v>0.137214</c:v>
                </c:pt>
                <c:pt idx="909">
                  <c:v>0.13666200000000001</c:v>
                </c:pt>
                <c:pt idx="910">
                  <c:v>0.13602500000000001</c:v>
                </c:pt>
                <c:pt idx="911">
                  <c:v>0.135265</c:v>
                </c:pt>
                <c:pt idx="912">
                  <c:v>0.134411</c:v>
                </c:pt>
                <c:pt idx="913">
                  <c:v>0.13353200000000001</c:v>
                </c:pt>
                <c:pt idx="914">
                  <c:v>0.13266600000000001</c:v>
                </c:pt>
                <c:pt idx="915">
                  <c:v>0.13178999999999999</c:v>
                </c:pt>
                <c:pt idx="916">
                  <c:v>0.13081999999999999</c:v>
                </c:pt>
                <c:pt idx="917">
                  <c:v>0.12964700000000001</c:v>
                </c:pt>
                <c:pt idx="918">
                  <c:v>0.12820500000000001</c:v>
                </c:pt>
                <c:pt idx="919">
                  <c:v>0.126524</c:v>
                </c:pt>
                <c:pt idx="920">
                  <c:v>0.12474200000000001</c:v>
                </c:pt>
                <c:pt idx="921">
                  <c:v>0.12302399999999999</c:v>
                </c:pt>
                <c:pt idx="922">
                  <c:v>0.121458</c:v>
                </c:pt>
                <c:pt idx="923">
                  <c:v>0.12001000000000001</c:v>
                </c:pt>
                <c:pt idx="924">
                  <c:v>0.118576</c:v>
                </c:pt>
                <c:pt idx="925">
                  <c:v>0.11704000000000001</c:v>
                </c:pt>
                <c:pt idx="926">
                  <c:v>0.115313</c:v>
                </c:pt>
                <c:pt idx="927">
                  <c:v>0.113422</c:v>
                </c:pt>
                <c:pt idx="928">
                  <c:v>0.111544</c:v>
                </c:pt>
                <c:pt idx="929">
                  <c:v>0.109885</c:v>
                </c:pt>
                <c:pt idx="930">
                  <c:v>0.108503</c:v>
                </c:pt>
                <c:pt idx="931">
                  <c:v>0.10728699999999999</c:v>
                </c:pt>
                <c:pt idx="932">
                  <c:v>0.10606</c:v>
                </c:pt>
                <c:pt idx="933">
                  <c:v>0.104675</c:v>
                </c:pt>
                <c:pt idx="934">
                  <c:v>0.103072</c:v>
                </c:pt>
                <c:pt idx="935">
                  <c:v>0.101284</c:v>
                </c:pt>
                <c:pt idx="936">
                  <c:v>9.9403000000000005E-2</c:v>
                </c:pt>
                <c:pt idx="937">
                  <c:v>9.7532999999999995E-2</c:v>
                </c:pt>
                <c:pt idx="938">
                  <c:v>9.5753000000000005E-2</c:v>
                </c:pt>
                <c:pt idx="939">
                  <c:v>9.4053999999999999E-2</c:v>
                </c:pt>
                <c:pt idx="940">
                  <c:v>9.2329999999999995E-2</c:v>
                </c:pt>
                <c:pt idx="941">
                  <c:v>9.0483999999999995E-2</c:v>
                </c:pt>
                <c:pt idx="942">
                  <c:v>8.8537000000000005E-2</c:v>
                </c:pt>
                <c:pt idx="943">
                  <c:v>8.6582000000000006E-2</c:v>
                </c:pt>
                <c:pt idx="944">
                  <c:v>8.4673999999999999E-2</c:v>
                </c:pt>
                <c:pt idx="945">
                  <c:v>8.2822000000000007E-2</c:v>
                </c:pt>
                <c:pt idx="946">
                  <c:v>8.1058000000000005E-2</c:v>
                </c:pt>
                <c:pt idx="947">
                  <c:v>7.9441999999999999E-2</c:v>
                </c:pt>
                <c:pt idx="948">
                  <c:v>7.7979000000000007E-2</c:v>
                </c:pt>
                <c:pt idx="949">
                  <c:v>7.6589000000000004E-2</c:v>
                </c:pt>
                <c:pt idx="950">
                  <c:v>7.5217000000000006E-2</c:v>
                </c:pt>
                <c:pt idx="951">
                  <c:v>7.3942999999999995E-2</c:v>
                </c:pt>
                <c:pt idx="952">
                  <c:v>7.2907E-2</c:v>
                </c:pt>
                <c:pt idx="953">
                  <c:v>7.2162000000000004E-2</c:v>
                </c:pt>
                <c:pt idx="954">
                  <c:v>7.1634000000000003E-2</c:v>
                </c:pt>
                <c:pt idx="955">
                  <c:v>7.1204000000000003E-2</c:v>
                </c:pt>
                <c:pt idx="956">
                  <c:v>7.0793999999999996E-2</c:v>
                </c:pt>
                <c:pt idx="957">
                  <c:v>7.0422999999999999E-2</c:v>
                </c:pt>
                <c:pt idx="958">
                  <c:v>7.0185999999999998E-2</c:v>
                </c:pt>
                <c:pt idx="959">
                  <c:v>7.016E-2</c:v>
                </c:pt>
                <c:pt idx="960">
                  <c:v>7.0319000000000007E-2</c:v>
                </c:pt>
                <c:pt idx="961">
                  <c:v>7.0610999999999993E-2</c:v>
                </c:pt>
                <c:pt idx="962">
                  <c:v>7.1063000000000001E-2</c:v>
                </c:pt>
                <c:pt idx="963">
                  <c:v>7.1745000000000003E-2</c:v>
                </c:pt>
                <c:pt idx="964">
                  <c:v>7.2668999999999997E-2</c:v>
                </c:pt>
                <c:pt idx="965">
                  <c:v>7.3755000000000001E-2</c:v>
                </c:pt>
                <c:pt idx="966">
                  <c:v>7.4878E-2</c:v>
                </c:pt>
                <c:pt idx="967">
                  <c:v>7.5894000000000003E-2</c:v>
                </c:pt>
                <c:pt idx="968">
                  <c:v>7.6677999999999996E-2</c:v>
                </c:pt>
                <c:pt idx="969">
                  <c:v>7.7184000000000003E-2</c:v>
                </c:pt>
                <c:pt idx="970">
                  <c:v>7.7446000000000001E-2</c:v>
                </c:pt>
                <c:pt idx="971">
                  <c:v>7.7505000000000004E-2</c:v>
                </c:pt>
                <c:pt idx="972">
                  <c:v>7.7371999999999996E-2</c:v>
                </c:pt>
                <c:pt idx="973">
                  <c:v>7.7088000000000004E-2</c:v>
                </c:pt>
                <c:pt idx="974">
                  <c:v>7.6726000000000003E-2</c:v>
                </c:pt>
                <c:pt idx="975">
                  <c:v>7.6322000000000001E-2</c:v>
                </c:pt>
                <c:pt idx="976">
                  <c:v>7.5870000000000007E-2</c:v>
                </c:pt>
                <c:pt idx="977">
                  <c:v>7.5366000000000002E-2</c:v>
                </c:pt>
                <c:pt idx="978">
                  <c:v>7.4813000000000004E-2</c:v>
                </c:pt>
                <c:pt idx="979">
                  <c:v>7.4184E-2</c:v>
                </c:pt>
                <c:pt idx="980">
                  <c:v>7.3483000000000007E-2</c:v>
                </c:pt>
                <c:pt idx="981">
                  <c:v>7.2805999999999996E-2</c:v>
                </c:pt>
                <c:pt idx="982">
                  <c:v>7.2267999999999999E-2</c:v>
                </c:pt>
                <c:pt idx="983">
                  <c:v>7.1884000000000003E-2</c:v>
                </c:pt>
                <c:pt idx="984">
                  <c:v>7.1615999999999999E-2</c:v>
                </c:pt>
                <c:pt idx="985">
                  <c:v>7.1518999999999999E-2</c:v>
                </c:pt>
                <c:pt idx="986">
                  <c:v>7.1736999999999995E-2</c:v>
                </c:pt>
                <c:pt idx="987">
                  <c:v>7.2350999999999999E-2</c:v>
                </c:pt>
                <c:pt idx="988">
                  <c:v>7.3254E-2</c:v>
                </c:pt>
                <c:pt idx="989">
                  <c:v>7.4205999999999994E-2</c:v>
                </c:pt>
                <c:pt idx="990">
                  <c:v>7.4979000000000004E-2</c:v>
                </c:pt>
                <c:pt idx="991">
                  <c:v>7.5493000000000005E-2</c:v>
                </c:pt>
                <c:pt idx="992">
                  <c:v>7.5856000000000007E-2</c:v>
                </c:pt>
                <c:pt idx="993">
                  <c:v>7.6276999999999998E-2</c:v>
                </c:pt>
                <c:pt idx="994">
                  <c:v>7.6924999999999993E-2</c:v>
                </c:pt>
                <c:pt idx="995">
                  <c:v>7.7871999999999997E-2</c:v>
                </c:pt>
                <c:pt idx="996">
                  <c:v>7.9167000000000001E-2</c:v>
                </c:pt>
                <c:pt idx="997">
                  <c:v>8.0853999999999995E-2</c:v>
                </c:pt>
                <c:pt idx="998">
                  <c:v>8.2918000000000006E-2</c:v>
                </c:pt>
                <c:pt idx="999">
                  <c:v>8.5294999999999996E-2</c:v>
                </c:pt>
                <c:pt idx="1000">
                  <c:v>8.795E-2</c:v>
                </c:pt>
                <c:pt idx="1001">
                  <c:v>9.0834999999999999E-2</c:v>
                </c:pt>
                <c:pt idx="1002">
                  <c:v>9.3823000000000004E-2</c:v>
                </c:pt>
                <c:pt idx="1003">
                  <c:v>9.6779000000000004E-2</c:v>
                </c:pt>
                <c:pt idx="1004">
                  <c:v>9.9703E-2</c:v>
                </c:pt>
                <c:pt idx="1005">
                  <c:v>0.102704</c:v>
                </c:pt>
                <c:pt idx="1006">
                  <c:v>0.105852</c:v>
                </c:pt>
                <c:pt idx="1007">
                  <c:v>0.10911800000000001</c:v>
                </c:pt>
                <c:pt idx="1008">
                  <c:v>0.11244899999999999</c:v>
                </c:pt>
                <c:pt idx="1009">
                  <c:v>0.115814</c:v>
                </c:pt>
                <c:pt idx="1010">
                  <c:v>0.11919</c:v>
                </c:pt>
                <c:pt idx="1011">
                  <c:v>0.12249699999999999</c:v>
                </c:pt>
                <c:pt idx="1012">
                  <c:v>0.12562599999999999</c:v>
                </c:pt>
                <c:pt idx="1013">
                  <c:v>0.12853700000000001</c:v>
                </c:pt>
                <c:pt idx="1014">
                  <c:v>0.13133700000000001</c:v>
                </c:pt>
                <c:pt idx="1015">
                  <c:v>0.13427600000000001</c:v>
                </c:pt>
                <c:pt idx="1016">
                  <c:v>0.13763700000000001</c:v>
                </c:pt>
                <c:pt idx="1017">
                  <c:v>0.14155400000000001</c:v>
                </c:pt>
                <c:pt idx="1018">
                  <c:v>0.14590400000000001</c:v>
                </c:pt>
                <c:pt idx="1019">
                  <c:v>0.15043799999999999</c:v>
                </c:pt>
                <c:pt idx="1020">
                  <c:v>0.15501499999999999</c:v>
                </c:pt>
                <c:pt idx="1021">
                  <c:v>0.15966900000000001</c:v>
                </c:pt>
                <c:pt idx="1022">
                  <c:v>0.16447999999999999</c:v>
                </c:pt>
                <c:pt idx="1023">
                  <c:v>0.16946600000000001</c:v>
                </c:pt>
                <c:pt idx="1024">
                  <c:v>0.17458099999999999</c:v>
                </c:pt>
                <c:pt idx="1025">
                  <c:v>0.17974300000000001</c:v>
                </c:pt>
                <c:pt idx="1026">
                  <c:v>0.184895</c:v>
                </c:pt>
                <c:pt idx="1027">
                  <c:v>0.190058</c:v>
                </c:pt>
                <c:pt idx="1028">
                  <c:v>0.19533300000000001</c:v>
                </c:pt>
                <c:pt idx="1029">
                  <c:v>0.20083799999999999</c:v>
                </c:pt>
                <c:pt idx="1030">
                  <c:v>0.20663999999999999</c:v>
                </c:pt>
                <c:pt idx="1031">
                  <c:v>0.21268699999999999</c:v>
                </c:pt>
                <c:pt idx="1032">
                  <c:v>0.21878400000000001</c:v>
                </c:pt>
                <c:pt idx="1033">
                  <c:v>0.22470399999999999</c:v>
                </c:pt>
                <c:pt idx="1034">
                  <c:v>0.23035700000000001</c:v>
                </c:pt>
                <c:pt idx="1035">
                  <c:v>0.235847</c:v>
                </c:pt>
                <c:pt idx="1036">
                  <c:v>0.24135999999999999</c:v>
                </c:pt>
                <c:pt idx="1037">
                  <c:v>0.247029</c:v>
                </c:pt>
                <c:pt idx="1038">
                  <c:v>0.25286500000000001</c:v>
                </c:pt>
                <c:pt idx="1039">
                  <c:v>0.25875999999999999</c:v>
                </c:pt>
                <c:pt idx="1040">
                  <c:v>0.26452599999999998</c:v>
                </c:pt>
                <c:pt idx="1041">
                  <c:v>0.26995000000000002</c:v>
                </c:pt>
                <c:pt idx="1042">
                  <c:v>0.27487</c:v>
                </c:pt>
                <c:pt idx="1043">
                  <c:v>0.279227</c:v>
                </c:pt>
                <c:pt idx="1044">
                  <c:v>0.28307300000000002</c:v>
                </c:pt>
                <c:pt idx="1045">
                  <c:v>0.28653099999999998</c:v>
                </c:pt>
                <c:pt idx="1046">
                  <c:v>0.28971400000000003</c:v>
                </c:pt>
                <c:pt idx="1047">
                  <c:v>0.29263499999999998</c:v>
                </c:pt>
                <c:pt idx="1048">
                  <c:v>0.295178</c:v>
                </c:pt>
                <c:pt idx="1049">
                  <c:v>0.29716300000000001</c:v>
                </c:pt>
                <c:pt idx="1050">
                  <c:v>0.29846800000000001</c:v>
                </c:pt>
                <c:pt idx="1051">
                  <c:v>0.299093</c:v>
                </c:pt>
                <c:pt idx="1052">
                  <c:v>0.29915799999999998</c:v>
                </c:pt>
                <c:pt idx="1053">
                  <c:v>0.29883300000000002</c:v>
                </c:pt>
                <c:pt idx="1054">
                  <c:v>0.29824899999999999</c:v>
                </c:pt>
                <c:pt idx="1055">
                  <c:v>0.29744199999999998</c:v>
                </c:pt>
                <c:pt idx="1056">
                  <c:v>0.29641499999999998</c:v>
                </c:pt>
                <c:pt idx="1057">
                  <c:v>0.295267</c:v>
                </c:pt>
                <c:pt idx="1058">
                  <c:v>0.29421900000000001</c:v>
                </c:pt>
                <c:pt idx="1059">
                  <c:v>0.29348999999999997</c:v>
                </c:pt>
                <c:pt idx="1060">
                  <c:v>0.29317799999999999</c:v>
                </c:pt>
                <c:pt idx="1061">
                  <c:v>0.29326200000000002</c:v>
                </c:pt>
                <c:pt idx="1062">
                  <c:v>0.29368499999999997</c:v>
                </c:pt>
                <c:pt idx="1063">
                  <c:v>0.29442600000000002</c:v>
                </c:pt>
                <c:pt idx="1064">
                  <c:v>0.29555999999999999</c:v>
                </c:pt>
                <c:pt idx="1065">
                  <c:v>0.29725099999999999</c:v>
                </c:pt>
                <c:pt idx="1066">
                  <c:v>0.29962299999999997</c:v>
                </c:pt>
                <c:pt idx="1067">
                  <c:v>0.30267699999999997</c:v>
                </c:pt>
                <c:pt idx="1068">
                  <c:v>0.30635299999999999</c:v>
                </c:pt>
                <c:pt idx="1069">
                  <c:v>0.310641</c:v>
                </c:pt>
                <c:pt idx="1070">
                  <c:v>0.31555</c:v>
                </c:pt>
                <c:pt idx="1071">
                  <c:v>0.32102599999999998</c:v>
                </c:pt>
                <c:pt idx="1072">
                  <c:v>0.32695000000000002</c:v>
                </c:pt>
                <c:pt idx="1073">
                  <c:v>0.33319300000000002</c:v>
                </c:pt>
                <c:pt idx="1074">
                  <c:v>0.33965800000000002</c:v>
                </c:pt>
                <c:pt idx="1075">
                  <c:v>0.34630699999999998</c:v>
                </c:pt>
                <c:pt idx="1076">
                  <c:v>0.353161</c:v>
                </c:pt>
                <c:pt idx="1077">
                  <c:v>0.360263</c:v>
                </c:pt>
                <c:pt idx="1078">
                  <c:v>0.36761899999999997</c:v>
                </c:pt>
                <c:pt idx="1079">
                  <c:v>0.37517</c:v>
                </c:pt>
                <c:pt idx="1080">
                  <c:v>0.38279999999999997</c:v>
                </c:pt>
                <c:pt idx="1081">
                  <c:v>0.390372</c:v>
                </c:pt>
                <c:pt idx="1082">
                  <c:v>0.39778200000000002</c:v>
                </c:pt>
                <c:pt idx="1083">
                  <c:v>0.40497899999999998</c:v>
                </c:pt>
                <c:pt idx="1084">
                  <c:v>0.41193299999999999</c:v>
                </c:pt>
                <c:pt idx="1085">
                  <c:v>0.41857499999999997</c:v>
                </c:pt>
                <c:pt idx="1086">
                  <c:v>0.42483500000000002</c:v>
                </c:pt>
                <c:pt idx="1087">
                  <c:v>0.43071100000000001</c:v>
                </c:pt>
                <c:pt idx="1088">
                  <c:v>0.43622699999999998</c:v>
                </c:pt>
                <c:pt idx="1089">
                  <c:v>0.44132100000000002</c:v>
                </c:pt>
                <c:pt idx="1090">
                  <c:v>0.44580700000000001</c:v>
                </c:pt>
                <c:pt idx="1091">
                  <c:v>0.449519</c:v>
                </c:pt>
                <c:pt idx="1092">
                  <c:v>0.452432</c:v>
                </c:pt>
                <c:pt idx="1093">
                  <c:v>0.45465299999999997</c:v>
                </c:pt>
                <c:pt idx="1094">
                  <c:v>0.45633299999999999</c:v>
                </c:pt>
                <c:pt idx="1095">
                  <c:v>0.45757500000000001</c:v>
                </c:pt>
                <c:pt idx="1096">
                  <c:v>0.45837</c:v>
                </c:pt>
                <c:pt idx="1097">
                  <c:v>0.45856999999999998</c:v>
                </c:pt>
                <c:pt idx="1098">
                  <c:v>0.45796399999999998</c:v>
                </c:pt>
                <c:pt idx="1099">
                  <c:v>0.45644099999999999</c:v>
                </c:pt>
                <c:pt idx="1100">
                  <c:v>0.45407599999999998</c:v>
                </c:pt>
                <c:pt idx="1101">
                  <c:v>0.45102900000000001</c:v>
                </c:pt>
                <c:pt idx="1102">
                  <c:v>0.44737900000000003</c:v>
                </c:pt>
                <c:pt idx="1103">
                  <c:v>0.44309100000000001</c:v>
                </c:pt>
                <c:pt idx="1104">
                  <c:v>0.43810199999999999</c:v>
                </c:pt>
                <c:pt idx="1105">
                  <c:v>0.43241499999999999</c:v>
                </c:pt>
                <c:pt idx="1106">
                  <c:v>0.42613600000000001</c:v>
                </c:pt>
                <c:pt idx="1107">
                  <c:v>0.41944100000000001</c:v>
                </c:pt>
                <c:pt idx="1108">
                  <c:v>0.41252</c:v>
                </c:pt>
                <c:pt idx="1109">
                  <c:v>0.40551100000000001</c:v>
                </c:pt>
                <c:pt idx="1110">
                  <c:v>0.39846199999999998</c:v>
                </c:pt>
                <c:pt idx="1111">
                  <c:v>0.39132400000000001</c:v>
                </c:pt>
                <c:pt idx="1112">
                  <c:v>0.38401800000000003</c:v>
                </c:pt>
                <c:pt idx="1113">
                  <c:v>0.37653300000000001</c:v>
                </c:pt>
                <c:pt idx="1114">
                  <c:v>0.36897099999999999</c:v>
                </c:pt>
                <c:pt idx="1115">
                  <c:v>0.36151</c:v>
                </c:pt>
                <c:pt idx="1116">
                  <c:v>0.35433100000000001</c:v>
                </c:pt>
                <c:pt idx="1117">
                  <c:v>0.34755399999999997</c:v>
                </c:pt>
                <c:pt idx="1118">
                  <c:v>0.341223</c:v>
                </c:pt>
                <c:pt idx="1119">
                  <c:v>0.335312</c:v>
                </c:pt>
                <c:pt idx="1120">
                  <c:v>0.32976100000000003</c:v>
                </c:pt>
                <c:pt idx="1121">
                  <c:v>0.324513</c:v>
                </c:pt>
                <c:pt idx="1122">
                  <c:v>0.31954300000000002</c:v>
                </c:pt>
                <c:pt idx="1123">
                  <c:v>0.31487599999999999</c:v>
                </c:pt>
                <c:pt idx="1124">
                  <c:v>0.31054799999999999</c:v>
                </c:pt>
                <c:pt idx="1125">
                  <c:v>0.30654599999999999</c:v>
                </c:pt>
                <c:pt idx="1126">
                  <c:v>0.30280800000000002</c:v>
                </c:pt>
                <c:pt idx="1127">
                  <c:v>0.29927300000000001</c:v>
                </c:pt>
                <c:pt idx="1128">
                  <c:v>0.29590100000000003</c:v>
                </c:pt>
                <c:pt idx="1129">
                  <c:v>0.29267399999999999</c:v>
                </c:pt>
                <c:pt idx="1130">
                  <c:v>0.28958800000000001</c:v>
                </c:pt>
                <c:pt idx="1131">
                  <c:v>0.28666999999999998</c:v>
                </c:pt>
                <c:pt idx="1132">
                  <c:v>0.283918</c:v>
                </c:pt>
                <c:pt idx="1133">
                  <c:v>0.28122999999999998</c:v>
                </c:pt>
                <c:pt idx="1134">
                  <c:v>0.278451</c:v>
                </c:pt>
                <c:pt idx="1135">
                  <c:v>0.27554200000000001</c:v>
                </c:pt>
                <c:pt idx="1136">
                  <c:v>0.27262599999999998</c:v>
                </c:pt>
                <c:pt idx="1137">
                  <c:v>0.269814</c:v>
                </c:pt>
                <c:pt idx="1138">
                  <c:v>0.26705600000000002</c:v>
                </c:pt>
                <c:pt idx="1139">
                  <c:v>0.26423099999999999</c:v>
                </c:pt>
                <c:pt idx="1140">
                  <c:v>0.26130300000000001</c:v>
                </c:pt>
                <c:pt idx="1141">
                  <c:v>0.25833400000000001</c:v>
                </c:pt>
                <c:pt idx="1142">
                  <c:v>0.25540800000000002</c:v>
                </c:pt>
                <c:pt idx="1143">
                  <c:v>0.25262200000000001</c:v>
                </c:pt>
                <c:pt idx="1144">
                  <c:v>0.25009500000000001</c:v>
                </c:pt>
                <c:pt idx="1145">
                  <c:v>0.247914</c:v>
                </c:pt>
                <c:pt idx="1146">
                  <c:v>0.246057</c:v>
                </c:pt>
                <c:pt idx="1147">
                  <c:v>0.244418</c:v>
                </c:pt>
                <c:pt idx="1148">
                  <c:v>0.24293400000000001</c:v>
                </c:pt>
                <c:pt idx="1149">
                  <c:v>0.241647</c:v>
                </c:pt>
                <c:pt idx="1150">
                  <c:v>0.240621</c:v>
                </c:pt>
                <c:pt idx="1151">
                  <c:v>0.23984</c:v>
                </c:pt>
                <c:pt idx="1152">
                  <c:v>0.23922399999999999</c:v>
                </c:pt>
                <c:pt idx="1153">
                  <c:v>0.238736</c:v>
                </c:pt>
                <c:pt idx="1154">
                  <c:v>0.23841399999999999</c:v>
                </c:pt>
                <c:pt idx="1155">
                  <c:v>0.23830499999999999</c:v>
                </c:pt>
                <c:pt idx="1156">
                  <c:v>0.23843900000000001</c:v>
                </c:pt>
                <c:pt idx="1157">
                  <c:v>0.23885799999999999</c:v>
                </c:pt>
                <c:pt idx="1158">
                  <c:v>0.239651</c:v>
                </c:pt>
                <c:pt idx="1159">
                  <c:v>0.24088699999999999</c:v>
                </c:pt>
                <c:pt idx="1160">
                  <c:v>0.24249599999999999</c:v>
                </c:pt>
                <c:pt idx="1161">
                  <c:v>0.244224</c:v>
                </c:pt>
                <c:pt idx="1162">
                  <c:v>0.245778</c:v>
                </c:pt>
                <c:pt idx="1163">
                  <c:v>0.24701200000000001</c:v>
                </c:pt>
                <c:pt idx="1164">
                  <c:v>0.24795900000000001</c:v>
                </c:pt>
                <c:pt idx="1165">
                  <c:v>0.24872</c:v>
                </c:pt>
                <c:pt idx="1166">
                  <c:v>0.249334</c:v>
                </c:pt>
                <c:pt idx="1167">
                  <c:v>0.249749</c:v>
                </c:pt>
                <c:pt idx="1168">
                  <c:v>0.24984600000000001</c:v>
                </c:pt>
                <c:pt idx="1169">
                  <c:v>0.24948400000000001</c:v>
                </c:pt>
                <c:pt idx="1170">
                  <c:v>0.248586</c:v>
                </c:pt>
                <c:pt idx="1171">
                  <c:v>0.247172</c:v>
                </c:pt>
                <c:pt idx="1172">
                  <c:v>0.24529999999999999</c:v>
                </c:pt>
                <c:pt idx="1173">
                  <c:v>0.24299799999999999</c:v>
                </c:pt>
                <c:pt idx="1174">
                  <c:v>0.24027200000000001</c:v>
                </c:pt>
                <c:pt idx="1175">
                  <c:v>0.23716100000000001</c:v>
                </c:pt>
                <c:pt idx="1176">
                  <c:v>0.233767</c:v>
                </c:pt>
                <c:pt idx="1177">
                  <c:v>0.230235</c:v>
                </c:pt>
                <c:pt idx="1178">
                  <c:v>0.22672800000000001</c:v>
                </c:pt>
                <c:pt idx="1179">
                  <c:v>0.22343499999999999</c:v>
                </c:pt>
                <c:pt idx="1180">
                  <c:v>0.22057499999999999</c:v>
                </c:pt>
                <c:pt idx="1181">
                  <c:v>0.21834400000000001</c:v>
                </c:pt>
                <c:pt idx="1182">
                  <c:v>0.21681</c:v>
                </c:pt>
                <c:pt idx="1183">
                  <c:v>0.215887</c:v>
                </c:pt>
                <c:pt idx="1184">
                  <c:v>0.21546699999999999</c:v>
                </c:pt>
                <c:pt idx="1185">
                  <c:v>0.215527</c:v>
                </c:pt>
                <c:pt idx="1186">
                  <c:v>0.21609100000000001</c:v>
                </c:pt>
                <c:pt idx="1187">
                  <c:v>0.21715899999999999</c:v>
                </c:pt>
                <c:pt idx="1188">
                  <c:v>0.21868299999999999</c:v>
                </c:pt>
                <c:pt idx="1189">
                  <c:v>0.22053300000000001</c:v>
                </c:pt>
                <c:pt idx="1190">
                  <c:v>0.222442</c:v>
                </c:pt>
                <c:pt idx="1191">
                  <c:v>0.22409000000000001</c:v>
                </c:pt>
                <c:pt idx="1192">
                  <c:v>0.22526499999999999</c:v>
                </c:pt>
                <c:pt idx="1193">
                  <c:v>0.22591800000000001</c:v>
                </c:pt>
                <c:pt idx="1194">
                  <c:v>0.22603000000000001</c:v>
                </c:pt>
                <c:pt idx="1195">
                  <c:v>0.22548899999999999</c:v>
                </c:pt>
                <c:pt idx="1196">
                  <c:v>0.224102</c:v>
                </c:pt>
                <c:pt idx="1197">
                  <c:v>0.22172700000000001</c:v>
                </c:pt>
                <c:pt idx="1198">
                  <c:v>0.21834400000000001</c:v>
                </c:pt>
                <c:pt idx="1199">
                  <c:v>0.213972</c:v>
                </c:pt>
                <c:pt idx="1200">
                  <c:v>0.20860799999999999</c:v>
                </c:pt>
                <c:pt idx="1201">
                  <c:v>0.20230100000000001</c:v>
                </c:pt>
                <c:pt idx="1202">
                  <c:v>0.195241</c:v>
                </c:pt>
                <c:pt idx="1203">
                  <c:v>0.18765999999999999</c:v>
                </c:pt>
                <c:pt idx="1204">
                  <c:v>0.17966199999999999</c:v>
                </c:pt>
                <c:pt idx="1205">
                  <c:v>0.171232</c:v>
                </c:pt>
                <c:pt idx="1206">
                  <c:v>0.16241900000000001</c:v>
                </c:pt>
                <c:pt idx="1207">
                  <c:v>0.153474</c:v>
                </c:pt>
                <c:pt idx="1208">
                  <c:v>0.14476800000000001</c:v>
                </c:pt>
                <c:pt idx="1209">
                  <c:v>0.136571</c:v>
                </c:pt>
                <c:pt idx="1210">
                  <c:v>0.128941</c:v>
                </c:pt>
                <c:pt idx="1211">
                  <c:v>0.12184200000000001</c:v>
                </c:pt>
                <c:pt idx="1212">
                  <c:v>0.11526</c:v>
                </c:pt>
                <c:pt idx="1213">
                  <c:v>0.10917499999999999</c:v>
                </c:pt>
                <c:pt idx="1214">
                  <c:v>0.103535</c:v>
                </c:pt>
                <c:pt idx="1215">
                  <c:v>9.8353999999999997E-2</c:v>
                </c:pt>
                <c:pt idx="1216">
                  <c:v>9.3723000000000001E-2</c:v>
                </c:pt>
                <c:pt idx="1217">
                  <c:v>8.9649999999999994E-2</c:v>
                </c:pt>
                <c:pt idx="1218">
                  <c:v>8.5957000000000006E-2</c:v>
                </c:pt>
                <c:pt idx="1219">
                  <c:v>8.2415000000000002E-2</c:v>
                </c:pt>
                <c:pt idx="1220">
                  <c:v>7.8949000000000005E-2</c:v>
                </c:pt>
                <c:pt idx="1221">
                  <c:v>7.5650999999999996E-2</c:v>
                </c:pt>
                <c:pt idx="1222">
                  <c:v>7.2611999999999996E-2</c:v>
                </c:pt>
                <c:pt idx="1223">
                  <c:v>6.9789000000000004E-2</c:v>
                </c:pt>
                <c:pt idx="1224">
                  <c:v>6.7053000000000001E-2</c:v>
                </c:pt>
                <c:pt idx="1225">
                  <c:v>6.4326999999999995E-2</c:v>
                </c:pt>
                <c:pt idx="1226">
                  <c:v>6.1600000000000002E-2</c:v>
                </c:pt>
                <c:pt idx="1227">
                  <c:v>5.8840999999999997E-2</c:v>
                </c:pt>
                <c:pt idx="1228">
                  <c:v>5.5995000000000003E-2</c:v>
                </c:pt>
                <c:pt idx="1229">
                  <c:v>5.3103999999999998E-2</c:v>
                </c:pt>
                <c:pt idx="1230">
                  <c:v>5.0339000000000002E-2</c:v>
                </c:pt>
                <c:pt idx="1231">
                  <c:v>4.7857999999999998E-2</c:v>
                </c:pt>
                <c:pt idx="1232">
                  <c:v>4.5643999999999997E-2</c:v>
                </c:pt>
                <c:pt idx="1233">
                  <c:v>4.3555000000000003E-2</c:v>
                </c:pt>
                <c:pt idx="1234">
                  <c:v>4.1459999999999997E-2</c:v>
                </c:pt>
                <c:pt idx="1235">
                  <c:v>3.9331999999999999E-2</c:v>
                </c:pt>
                <c:pt idx="1236">
                  <c:v>3.7232000000000001E-2</c:v>
                </c:pt>
                <c:pt idx="1237">
                  <c:v>3.5263999999999997E-2</c:v>
                </c:pt>
                <c:pt idx="1238">
                  <c:v>3.3536000000000003E-2</c:v>
                </c:pt>
                <c:pt idx="1239">
                  <c:v>3.209E-2</c:v>
                </c:pt>
                <c:pt idx="1240">
                  <c:v>3.0831999999999998E-2</c:v>
                </c:pt>
                <c:pt idx="1241">
                  <c:v>2.9551999999999998E-2</c:v>
                </c:pt>
                <c:pt idx="1242">
                  <c:v>2.8084000000000001E-2</c:v>
                </c:pt>
                <c:pt idx="1243">
                  <c:v>2.6463E-2</c:v>
                </c:pt>
                <c:pt idx="1244">
                  <c:v>2.4891E-2</c:v>
                </c:pt>
                <c:pt idx="1245">
                  <c:v>2.3547999999999999E-2</c:v>
                </c:pt>
                <c:pt idx="1246">
                  <c:v>2.2431E-2</c:v>
                </c:pt>
                <c:pt idx="1247">
                  <c:v>2.1394E-2</c:v>
                </c:pt>
                <c:pt idx="1248">
                  <c:v>2.0274E-2</c:v>
                </c:pt>
                <c:pt idx="1249">
                  <c:v>1.9002000000000002E-2</c:v>
                </c:pt>
                <c:pt idx="1250">
                  <c:v>1.7638999999999998E-2</c:v>
                </c:pt>
                <c:pt idx="1251">
                  <c:v>1.6327000000000001E-2</c:v>
                </c:pt>
                <c:pt idx="1252">
                  <c:v>1.5200999999999999E-2</c:v>
                </c:pt>
                <c:pt idx="1253">
                  <c:v>1.4307E-2</c:v>
                </c:pt>
                <c:pt idx="1254">
                  <c:v>1.3572000000000001E-2</c:v>
                </c:pt>
                <c:pt idx="1255">
                  <c:v>1.2851E-2</c:v>
                </c:pt>
                <c:pt idx="1256">
                  <c:v>1.2004000000000001E-2</c:v>
                </c:pt>
                <c:pt idx="1257">
                  <c:v>1.0982E-2</c:v>
                </c:pt>
                <c:pt idx="1258">
                  <c:v>9.8449999999999996E-3</c:v>
                </c:pt>
                <c:pt idx="1259">
                  <c:v>8.7299999999999999E-3</c:v>
                </c:pt>
                <c:pt idx="1260">
                  <c:v>7.7609999999999997E-3</c:v>
                </c:pt>
                <c:pt idx="1261">
                  <c:v>6.9779999999999998E-3</c:v>
                </c:pt>
                <c:pt idx="1262">
                  <c:v>6.3229999999999996E-3</c:v>
                </c:pt>
                <c:pt idx="1263">
                  <c:v>5.6820000000000004E-3</c:v>
                </c:pt>
                <c:pt idx="1264">
                  <c:v>4.9490000000000003E-3</c:v>
                </c:pt>
                <c:pt idx="1265">
                  <c:v>4.0889999999999998E-3</c:v>
                </c:pt>
                <c:pt idx="1266">
                  <c:v>3.1800000000000001E-3</c:v>
                </c:pt>
                <c:pt idx="1267">
                  <c:v>2.359E-3</c:v>
                </c:pt>
                <c:pt idx="1268">
                  <c:v>1.702E-3</c:v>
                </c:pt>
                <c:pt idx="1269">
                  <c:v>1.1620000000000001E-3</c:v>
                </c:pt>
                <c:pt idx="1270">
                  <c:v>6.29E-4</c:v>
                </c:pt>
                <c:pt idx="1271">
                  <c:v>0</c:v>
                </c:pt>
                <c:pt idx="1272">
                  <c:v>1.2899999999999999E-4</c:v>
                </c:pt>
                <c:pt idx="1273">
                  <c:v>2.5900000000000001E-4</c:v>
                </c:pt>
                <c:pt idx="1274">
                  <c:v>3.9100000000000002E-4</c:v>
                </c:pt>
                <c:pt idx="1275">
                  <c:v>5.2400000000000005E-4</c:v>
                </c:pt>
                <c:pt idx="1276">
                  <c:v>6.5899999999999997E-4</c:v>
                </c:pt>
                <c:pt idx="1277">
                  <c:v>7.9500000000000003E-4</c:v>
                </c:pt>
                <c:pt idx="1278">
                  <c:v>9.3199999999999999E-4</c:v>
                </c:pt>
                <c:pt idx="1279">
                  <c:v>1.0709999999999999E-3</c:v>
                </c:pt>
                <c:pt idx="1280">
                  <c:v>1.2110000000000001E-3</c:v>
                </c:pt>
                <c:pt idx="1281">
                  <c:v>1.3519999999999999E-3</c:v>
                </c:pt>
                <c:pt idx="1282">
                  <c:v>1.495E-3</c:v>
                </c:pt>
                <c:pt idx="1283">
                  <c:v>1.639E-3</c:v>
                </c:pt>
                <c:pt idx="1284">
                  <c:v>1.784E-3</c:v>
                </c:pt>
                <c:pt idx="1285">
                  <c:v>1.931E-3</c:v>
                </c:pt>
                <c:pt idx="1286">
                  <c:v>2.0790000000000001E-3</c:v>
                </c:pt>
                <c:pt idx="1287">
                  <c:v>2.2290000000000001E-3</c:v>
                </c:pt>
                <c:pt idx="1288">
                  <c:v>2.3800000000000002E-3</c:v>
                </c:pt>
                <c:pt idx="1289">
                  <c:v>2.532E-3</c:v>
                </c:pt>
                <c:pt idx="1290">
                  <c:v>2.686E-3</c:v>
                </c:pt>
                <c:pt idx="1291">
                  <c:v>2.8410000000000002E-3</c:v>
                </c:pt>
                <c:pt idx="1292">
                  <c:v>2.7950000000000002E-3</c:v>
                </c:pt>
                <c:pt idx="1293">
                  <c:v>2.751E-3</c:v>
                </c:pt>
                <c:pt idx="1294">
                  <c:v>2.7070000000000002E-3</c:v>
                </c:pt>
                <c:pt idx="1295">
                  <c:v>2.666E-3</c:v>
                </c:pt>
                <c:pt idx="1296">
                  <c:v>2.6250000000000002E-3</c:v>
                </c:pt>
                <c:pt idx="1297">
                  <c:v>2.5860000000000002E-3</c:v>
                </c:pt>
                <c:pt idx="1298">
                  <c:v>2.5479999999999999E-3</c:v>
                </c:pt>
                <c:pt idx="1299">
                  <c:v>2.5119999999999999E-3</c:v>
                </c:pt>
                <c:pt idx="1300">
                  <c:v>2.477E-3</c:v>
                </c:pt>
                <c:pt idx="1301">
                  <c:v>2.4429999999999999E-3</c:v>
                </c:pt>
                <c:pt idx="1302">
                  <c:v>2.4109999999999999E-3</c:v>
                </c:pt>
                <c:pt idx="1303">
                  <c:v>2.3800000000000002E-3</c:v>
                </c:pt>
                <c:pt idx="1304">
                  <c:v>2.3509999999999998E-3</c:v>
                </c:pt>
                <c:pt idx="1305">
                  <c:v>2.323E-3</c:v>
                </c:pt>
                <c:pt idx="1306">
                  <c:v>2.2959999999999999E-3</c:v>
                </c:pt>
                <c:pt idx="1307">
                  <c:v>2.271E-3</c:v>
                </c:pt>
                <c:pt idx="1308">
                  <c:v>2.2469999999999999E-3</c:v>
                </c:pt>
                <c:pt idx="1309">
                  <c:v>2.2239999999999998E-3</c:v>
                </c:pt>
                <c:pt idx="1310">
                  <c:v>2.2030000000000001E-3</c:v>
                </c:pt>
                <c:pt idx="1311">
                  <c:v>2.183E-3</c:v>
                </c:pt>
                <c:pt idx="1312">
                  <c:v>2.1640000000000001E-3</c:v>
                </c:pt>
                <c:pt idx="1313">
                  <c:v>2.147E-3</c:v>
                </c:pt>
                <c:pt idx="1314">
                  <c:v>2.1320000000000002E-3</c:v>
                </c:pt>
                <c:pt idx="1315">
                  <c:v>2.117E-3</c:v>
                </c:pt>
                <c:pt idx="1316">
                  <c:v>2.104E-3</c:v>
                </c:pt>
                <c:pt idx="1317">
                  <c:v>2.0920000000000001E-3</c:v>
                </c:pt>
                <c:pt idx="1318">
                  <c:v>2.0820000000000001E-3</c:v>
                </c:pt>
                <c:pt idx="1319">
                  <c:v>2.0730000000000002E-3</c:v>
                </c:pt>
                <c:pt idx="1320">
                  <c:v>2.0660000000000001E-3</c:v>
                </c:pt>
                <c:pt idx="1321">
                  <c:v>2.0590000000000001E-3</c:v>
                </c:pt>
                <c:pt idx="1322">
                  <c:v>2.055E-3</c:v>
                </c:pt>
                <c:pt idx="1323">
                  <c:v>2.0509999999999999E-3</c:v>
                </c:pt>
                <c:pt idx="1324">
                  <c:v>2.049E-3</c:v>
                </c:pt>
                <c:pt idx="1325">
                  <c:v>2.049E-3</c:v>
                </c:pt>
                <c:pt idx="1326">
                  <c:v>2.049E-3</c:v>
                </c:pt>
                <c:pt idx="1327">
                  <c:v>2.0509999999999999E-3</c:v>
                </c:pt>
                <c:pt idx="1328">
                  <c:v>2.055E-3</c:v>
                </c:pt>
                <c:pt idx="1329">
                  <c:v>2.0600000000000002E-3</c:v>
                </c:pt>
                <c:pt idx="1330">
                  <c:v>2.0660000000000001E-3</c:v>
                </c:pt>
                <c:pt idx="1331">
                  <c:v>2.0730000000000002E-3</c:v>
                </c:pt>
                <c:pt idx="1332">
                  <c:v>2.0820000000000001E-3</c:v>
                </c:pt>
                <c:pt idx="1333">
                  <c:v>2.0920000000000001E-3</c:v>
                </c:pt>
                <c:pt idx="1334">
                  <c:v>2.104E-3</c:v>
                </c:pt>
                <c:pt idx="1335">
                  <c:v>2.117E-3</c:v>
                </c:pt>
                <c:pt idx="1336">
                  <c:v>2.1310000000000001E-3</c:v>
                </c:pt>
                <c:pt idx="1337">
                  <c:v>2.147E-3</c:v>
                </c:pt>
                <c:pt idx="1338">
                  <c:v>2.1640000000000001E-3</c:v>
                </c:pt>
                <c:pt idx="1339">
                  <c:v>2.183E-3</c:v>
                </c:pt>
                <c:pt idx="1340">
                  <c:v>2.2030000000000001E-3</c:v>
                </c:pt>
                <c:pt idx="1341">
                  <c:v>2.2239999999999998E-3</c:v>
                </c:pt>
                <c:pt idx="1342">
                  <c:v>2.2469999999999999E-3</c:v>
                </c:pt>
                <c:pt idx="1343">
                  <c:v>2.271E-3</c:v>
                </c:pt>
                <c:pt idx="1344">
                  <c:v>2.2959999999999999E-3</c:v>
                </c:pt>
                <c:pt idx="1345">
                  <c:v>2.323E-3</c:v>
                </c:pt>
                <c:pt idx="1346">
                  <c:v>2.3509999999999998E-3</c:v>
                </c:pt>
                <c:pt idx="1347">
                  <c:v>2.3800000000000002E-3</c:v>
                </c:pt>
                <c:pt idx="1348">
                  <c:v>2.4109999999999999E-3</c:v>
                </c:pt>
                <c:pt idx="1349">
                  <c:v>2.4429999999999999E-3</c:v>
                </c:pt>
                <c:pt idx="1350">
                  <c:v>2.477E-3</c:v>
                </c:pt>
                <c:pt idx="1351">
                  <c:v>2.5119999999999999E-3</c:v>
                </c:pt>
                <c:pt idx="1352">
                  <c:v>2.5479999999999999E-3</c:v>
                </c:pt>
                <c:pt idx="1353">
                  <c:v>2.5860000000000002E-3</c:v>
                </c:pt>
                <c:pt idx="1354">
                  <c:v>2.6250000000000002E-3</c:v>
                </c:pt>
                <c:pt idx="1355">
                  <c:v>2.666E-3</c:v>
                </c:pt>
                <c:pt idx="1356">
                  <c:v>2.7070000000000002E-3</c:v>
                </c:pt>
                <c:pt idx="1357">
                  <c:v>2.751E-3</c:v>
                </c:pt>
                <c:pt idx="1358">
                  <c:v>2.7950000000000002E-3</c:v>
                </c:pt>
                <c:pt idx="1359">
                  <c:v>2.8410000000000002E-3</c:v>
                </c:pt>
                <c:pt idx="1360">
                  <c:v>2.7950000000000002E-3</c:v>
                </c:pt>
                <c:pt idx="1361">
                  <c:v>2.751E-3</c:v>
                </c:pt>
                <c:pt idx="1362">
                  <c:v>2.7070000000000002E-3</c:v>
                </c:pt>
                <c:pt idx="1363">
                  <c:v>2.666E-3</c:v>
                </c:pt>
                <c:pt idx="1364">
                  <c:v>2.6250000000000002E-3</c:v>
                </c:pt>
                <c:pt idx="1365">
                  <c:v>2.5860000000000002E-3</c:v>
                </c:pt>
                <c:pt idx="1366">
                  <c:v>2.5479999999999999E-3</c:v>
                </c:pt>
                <c:pt idx="1367">
                  <c:v>2.5119999999999999E-3</c:v>
                </c:pt>
                <c:pt idx="1368">
                  <c:v>2.477E-3</c:v>
                </c:pt>
                <c:pt idx="1369">
                  <c:v>2.4429999999999999E-3</c:v>
                </c:pt>
                <c:pt idx="1370">
                  <c:v>2.4109999999999999E-3</c:v>
                </c:pt>
                <c:pt idx="1371">
                  <c:v>2.3800000000000002E-3</c:v>
                </c:pt>
                <c:pt idx="1372">
                  <c:v>2.3509999999999998E-3</c:v>
                </c:pt>
                <c:pt idx="1373">
                  <c:v>2.323E-3</c:v>
                </c:pt>
                <c:pt idx="1374">
                  <c:v>2.2959999999999999E-3</c:v>
                </c:pt>
                <c:pt idx="1375">
                  <c:v>2.271E-3</c:v>
                </c:pt>
                <c:pt idx="1376">
                  <c:v>2.2469999999999999E-3</c:v>
                </c:pt>
                <c:pt idx="1377">
                  <c:v>2.2239999999999998E-3</c:v>
                </c:pt>
                <c:pt idx="1378">
                  <c:v>2.2030000000000001E-3</c:v>
                </c:pt>
                <c:pt idx="1379">
                  <c:v>2.183E-3</c:v>
                </c:pt>
                <c:pt idx="1380">
                  <c:v>2.1640000000000001E-3</c:v>
                </c:pt>
                <c:pt idx="1381">
                  <c:v>2.147E-3</c:v>
                </c:pt>
                <c:pt idx="1382">
                  <c:v>2.1310000000000001E-3</c:v>
                </c:pt>
                <c:pt idx="1383">
                  <c:v>2.117E-3</c:v>
                </c:pt>
                <c:pt idx="1384">
                  <c:v>2.104E-3</c:v>
                </c:pt>
                <c:pt idx="1385">
                  <c:v>2.0920000000000001E-3</c:v>
                </c:pt>
                <c:pt idx="1386">
                  <c:v>2.0820000000000001E-3</c:v>
                </c:pt>
                <c:pt idx="1387">
                  <c:v>2.0730000000000002E-3</c:v>
                </c:pt>
                <c:pt idx="1388">
                  <c:v>2.0660000000000001E-3</c:v>
                </c:pt>
                <c:pt idx="1389">
                  <c:v>2.0600000000000002E-3</c:v>
                </c:pt>
                <c:pt idx="1390">
                  <c:v>2.055E-3</c:v>
                </c:pt>
                <c:pt idx="1391">
                  <c:v>2.0509999999999999E-3</c:v>
                </c:pt>
                <c:pt idx="1392">
                  <c:v>2.049E-3</c:v>
                </c:pt>
                <c:pt idx="1393">
                  <c:v>2.049E-3</c:v>
                </c:pt>
                <c:pt idx="1394">
                  <c:v>2.049E-3</c:v>
                </c:pt>
                <c:pt idx="1395">
                  <c:v>2.0509999999999999E-3</c:v>
                </c:pt>
                <c:pt idx="1396">
                  <c:v>2.055E-3</c:v>
                </c:pt>
                <c:pt idx="1397">
                  <c:v>2.0600000000000002E-3</c:v>
                </c:pt>
                <c:pt idx="1398">
                  <c:v>2.0660000000000001E-3</c:v>
                </c:pt>
                <c:pt idx="1399">
                  <c:v>2.0730000000000002E-3</c:v>
                </c:pt>
                <c:pt idx="1400">
                  <c:v>2.0820000000000001E-3</c:v>
                </c:pt>
                <c:pt idx="1401">
                  <c:v>2.0920000000000001E-3</c:v>
                </c:pt>
                <c:pt idx="1402">
                  <c:v>2.104E-3</c:v>
                </c:pt>
                <c:pt idx="1403">
                  <c:v>2.117E-3</c:v>
                </c:pt>
                <c:pt idx="1404">
                  <c:v>2.1310000000000001E-3</c:v>
                </c:pt>
                <c:pt idx="1405">
                  <c:v>2.147E-3</c:v>
                </c:pt>
                <c:pt idx="1406">
                  <c:v>2.1640000000000001E-3</c:v>
                </c:pt>
                <c:pt idx="1407">
                  <c:v>2.183E-3</c:v>
                </c:pt>
                <c:pt idx="1408">
                  <c:v>2.2030000000000001E-3</c:v>
                </c:pt>
                <c:pt idx="1409">
                  <c:v>2.2239999999999998E-3</c:v>
                </c:pt>
                <c:pt idx="1410">
                  <c:v>2.2469999999999999E-3</c:v>
                </c:pt>
                <c:pt idx="1411">
                  <c:v>2.271E-3</c:v>
                </c:pt>
                <c:pt idx="1412">
                  <c:v>2.2959999999999999E-3</c:v>
                </c:pt>
                <c:pt idx="1413">
                  <c:v>2.323E-3</c:v>
                </c:pt>
                <c:pt idx="1414">
                  <c:v>2.3509999999999998E-3</c:v>
                </c:pt>
                <c:pt idx="1415">
                  <c:v>2.3800000000000002E-3</c:v>
                </c:pt>
                <c:pt idx="1416">
                  <c:v>2.4109999999999999E-3</c:v>
                </c:pt>
                <c:pt idx="1417">
                  <c:v>2.4429999999999999E-3</c:v>
                </c:pt>
                <c:pt idx="1418">
                  <c:v>2.477E-3</c:v>
                </c:pt>
                <c:pt idx="1419">
                  <c:v>2.5119999999999999E-3</c:v>
                </c:pt>
                <c:pt idx="1420">
                  <c:v>2.5479999999999999E-3</c:v>
                </c:pt>
                <c:pt idx="1421">
                  <c:v>2.5860000000000002E-3</c:v>
                </c:pt>
                <c:pt idx="1422">
                  <c:v>2.6250000000000002E-3</c:v>
                </c:pt>
                <c:pt idx="1423">
                  <c:v>2.666E-3</c:v>
                </c:pt>
                <c:pt idx="1424">
                  <c:v>2.7070000000000002E-3</c:v>
                </c:pt>
                <c:pt idx="1425">
                  <c:v>2.751E-3</c:v>
                </c:pt>
                <c:pt idx="1426">
                  <c:v>2.7950000000000002E-3</c:v>
                </c:pt>
                <c:pt idx="1427">
                  <c:v>2.8410000000000002E-3</c:v>
                </c:pt>
                <c:pt idx="1428">
                  <c:v>2.7950000000000002E-3</c:v>
                </c:pt>
                <c:pt idx="1429">
                  <c:v>2.751E-3</c:v>
                </c:pt>
                <c:pt idx="1430">
                  <c:v>2.7070000000000002E-3</c:v>
                </c:pt>
                <c:pt idx="1431">
                  <c:v>2.666E-3</c:v>
                </c:pt>
                <c:pt idx="1432">
                  <c:v>2.6250000000000002E-3</c:v>
                </c:pt>
                <c:pt idx="1433">
                  <c:v>2.5860000000000002E-3</c:v>
                </c:pt>
                <c:pt idx="1434">
                  <c:v>2.5479999999999999E-3</c:v>
                </c:pt>
                <c:pt idx="1435">
                  <c:v>2.5119999999999999E-3</c:v>
                </c:pt>
                <c:pt idx="1436">
                  <c:v>2.477E-3</c:v>
                </c:pt>
                <c:pt idx="1437">
                  <c:v>2.444E-3</c:v>
                </c:pt>
                <c:pt idx="1438">
                  <c:v>2.4109999999999999E-3</c:v>
                </c:pt>
                <c:pt idx="1439">
                  <c:v>2.3800000000000002E-3</c:v>
                </c:pt>
                <c:pt idx="1440">
                  <c:v>2.3509999999999998E-3</c:v>
                </c:pt>
                <c:pt idx="1441">
                  <c:v>2.323E-3</c:v>
                </c:pt>
                <c:pt idx="1442">
                  <c:v>2.2959999999999999E-3</c:v>
                </c:pt>
                <c:pt idx="1443">
                  <c:v>2.271E-3</c:v>
                </c:pt>
                <c:pt idx="1444">
                  <c:v>2.2469999999999999E-3</c:v>
                </c:pt>
                <c:pt idx="1445">
                  <c:v>2.2239999999999998E-3</c:v>
                </c:pt>
                <c:pt idx="1446">
                  <c:v>2.2030000000000001E-3</c:v>
                </c:pt>
                <c:pt idx="1447">
                  <c:v>2.183E-3</c:v>
                </c:pt>
                <c:pt idx="1448">
                  <c:v>2.1640000000000001E-3</c:v>
                </c:pt>
                <c:pt idx="1449">
                  <c:v>2.147E-3</c:v>
                </c:pt>
                <c:pt idx="1450">
                  <c:v>2.1320000000000002E-3</c:v>
                </c:pt>
                <c:pt idx="1451">
                  <c:v>2.117E-3</c:v>
                </c:pt>
                <c:pt idx="1452">
                  <c:v>2.104E-3</c:v>
                </c:pt>
                <c:pt idx="1453">
                  <c:v>2.0920000000000001E-3</c:v>
                </c:pt>
                <c:pt idx="1454">
                  <c:v>2.0820000000000001E-3</c:v>
                </c:pt>
                <c:pt idx="1455">
                  <c:v>2.0730000000000002E-3</c:v>
                </c:pt>
                <c:pt idx="1456">
                  <c:v>2.0660000000000001E-3</c:v>
                </c:pt>
                <c:pt idx="1457">
                  <c:v>2.0600000000000002E-3</c:v>
                </c:pt>
                <c:pt idx="1458">
                  <c:v>2.055E-3</c:v>
                </c:pt>
                <c:pt idx="1459">
                  <c:v>2.0509999999999999E-3</c:v>
                </c:pt>
                <c:pt idx="1460">
                  <c:v>2.049E-3</c:v>
                </c:pt>
                <c:pt idx="1461">
                  <c:v>2.049E-3</c:v>
                </c:pt>
                <c:pt idx="1462">
                  <c:v>2.049E-3</c:v>
                </c:pt>
                <c:pt idx="1463">
                  <c:v>2.0509999999999999E-3</c:v>
                </c:pt>
                <c:pt idx="1464">
                  <c:v>2.055E-3</c:v>
                </c:pt>
                <c:pt idx="1465">
                  <c:v>2.0600000000000002E-3</c:v>
                </c:pt>
                <c:pt idx="1466">
                  <c:v>2.0660000000000001E-3</c:v>
                </c:pt>
                <c:pt idx="1467">
                  <c:v>2.0730000000000002E-3</c:v>
                </c:pt>
                <c:pt idx="1468">
                  <c:v>2.0820000000000001E-3</c:v>
                </c:pt>
                <c:pt idx="1469">
                  <c:v>2.0920000000000001E-3</c:v>
                </c:pt>
                <c:pt idx="1470">
                  <c:v>2.104E-3</c:v>
                </c:pt>
                <c:pt idx="1471">
                  <c:v>2.117E-3</c:v>
                </c:pt>
                <c:pt idx="1472">
                  <c:v>2.1320000000000002E-3</c:v>
                </c:pt>
                <c:pt idx="1473">
                  <c:v>2.147E-3</c:v>
                </c:pt>
                <c:pt idx="1474">
                  <c:v>2.1640000000000001E-3</c:v>
                </c:pt>
                <c:pt idx="1475">
                  <c:v>2.183E-3</c:v>
                </c:pt>
                <c:pt idx="1476">
                  <c:v>2.2030000000000001E-3</c:v>
                </c:pt>
                <c:pt idx="1477">
                  <c:v>2.2239999999999998E-3</c:v>
                </c:pt>
                <c:pt idx="1478">
                  <c:v>2.2469999999999999E-3</c:v>
                </c:pt>
                <c:pt idx="1479">
                  <c:v>2.271E-3</c:v>
                </c:pt>
                <c:pt idx="1480">
                  <c:v>2.2959999999999999E-3</c:v>
                </c:pt>
                <c:pt idx="1481">
                  <c:v>2.323E-3</c:v>
                </c:pt>
                <c:pt idx="1482">
                  <c:v>2.3509999999999998E-3</c:v>
                </c:pt>
                <c:pt idx="1483">
                  <c:v>2.3800000000000002E-3</c:v>
                </c:pt>
                <c:pt idx="1484">
                  <c:v>2.4109999999999999E-3</c:v>
                </c:pt>
                <c:pt idx="1485">
                  <c:v>2.444E-3</c:v>
                </c:pt>
                <c:pt idx="1486">
                  <c:v>2.477E-3</c:v>
                </c:pt>
                <c:pt idx="1487">
                  <c:v>2.5119999999999999E-3</c:v>
                </c:pt>
                <c:pt idx="1488">
                  <c:v>2.5479999999999999E-3</c:v>
                </c:pt>
                <c:pt idx="1489">
                  <c:v>2.5860000000000002E-3</c:v>
                </c:pt>
                <c:pt idx="1490">
                  <c:v>2.6250000000000002E-3</c:v>
                </c:pt>
                <c:pt idx="1491">
                  <c:v>2.666E-3</c:v>
                </c:pt>
                <c:pt idx="1492">
                  <c:v>2.7070000000000002E-3</c:v>
                </c:pt>
                <c:pt idx="1493">
                  <c:v>2.751E-3</c:v>
                </c:pt>
                <c:pt idx="1494">
                  <c:v>2.7950000000000002E-3</c:v>
                </c:pt>
                <c:pt idx="1495">
                  <c:v>2.8410000000000002E-3</c:v>
                </c:pt>
                <c:pt idx="1496">
                  <c:v>2.7950000000000002E-3</c:v>
                </c:pt>
                <c:pt idx="1497">
                  <c:v>2.751E-3</c:v>
                </c:pt>
                <c:pt idx="1498">
                  <c:v>2.7070000000000002E-3</c:v>
                </c:pt>
                <c:pt idx="1499">
                  <c:v>2.666E-3</c:v>
                </c:pt>
                <c:pt idx="1500">
                  <c:v>2.6250000000000002E-3</c:v>
                </c:pt>
                <c:pt idx="1501">
                  <c:v>2.5860000000000002E-3</c:v>
                </c:pt>
                <c:pt idx="1502">
                  <c:v>2.5479999999999999E-3</c:v>
                </c:pt>
                <c:pt idx="1503">
                  <c:v>2.5119999999999999E-3</c:v>
                </c:pt>
                <c:pt idx="1504">
                  <c:v>2.477E-3</c:v>
                </c:pt>
                <c:pt idx="1505">
                  <c:v>2.4429999999999999E-3</c:v>
                </c:pt>
                <c:pt idx="1506">
                  <c:v>2.4109999999999999E-3</c:v>
                </c:pt>
                <c:pt idx="1507">
                  <c:v>2.3800000000000002E-3</c:v>
                </c:pt>
                <c:pt idx="1508">
                  <c:v>2.3509999999999998E-3</c:v>
                </c:pt>
                <c:pt idx="1509">
                  <c:v>2.323E-3</c:v>
                </c:pt>
                <c:pt idx="1510">
                  <c:v>2.2959999999999999E-3</c:v>
                </c:pt>
                <c:pt idx="1511">
                  <c:v>2.271E-3</c:v>
                </c:pt>
                <c:pt idx="1512">
                  <c:v>2.2469999999999999E-3</c:v>
                </c:pt>
                <c:pt idx="1513">
                  <c:v>2.2239999999999998E-3</c:v>
                </c:pt>
                <c:pt idx="1514">
                  <c:v>2.2030000000000001E-3</c:v>
                </c:pt>
                <c:pt idx="1515">
                  <c:v>2.183E-3</c:v>
                </c:pt>
                <c:pt idx="1516">
                  <c:v>2.1640000000000001E-3</c:v>
                </c:pt>
                <c:pt idx="1517">
                  <c:v>2.147E-3</c:v>
                </c:pt>
                <c:pt idx="1518">
                  <c:v>2.1320000000000002E-3</c:v>
                </c:pt>
                <c:pt idx="1519">
                  <c:v>2.117E-3</c:v>
                </c:pt>
                <c:pt idx="1520">
                  <c:v>2.104E-3</c:v>
                </c:pt>
                <c:pt idx="1521">
                  <c:v>2.0920000000000001E-3</c:v>
                </c:pt>
                <c:pt idx="1522">
                  <c:v>2.0820000000000001E-3</c:v>
                </c:pt>
                <c:pt idx="1523">
                  <c:v>2.0730000000000002E-3</c:v>
                </c:pt>
                <c:pt idx="1524">
                  <c:v>2.0660000000000001E-3</c:v>
                </c:pt>
                <c:pt idx="1525">
                  <c:v>2.0600000000000002E-3</c:v>
                </c:pt>
                <c:pt idx="1526">
                  <c:v>2.055E-3</c:v>
                </c:pt>
                <c:pt idx="1527">
                  <c:v>2.0509999999999999E-3</c:v>
                </c:pt>
                <c:pt idx="1528">
                  <c:v>2.049E-3</c:v>
                </c:pt>
                <c:pt idx="1529">
                  <c:v>2.049E-3</c:v>
                </c:pt>
                <c:pt idx="1530">
                  <c:v>2.049E-3</c:v>
                </c:pt>
                <c:pt idx="1531">
                  <c:v>2.0509999999999999E-3</c:v>
                </c:pt>
                <c:pt idx="1532">
                  <c:v>2.055E-3</c:v>
                </c:pt>
                <c:pt idx="1533">
                  <c:v>2.0600000000000002E-3</c:v>
                </c:pt>
                <c:pt idx="1534">
                  <c:v>2.0660000000000001E-3</c:v>
                </c:pt>
                <c:pt idx="1535">
                  <c:v>2.0730000000000002E-3</c:v>
                </c:pt>
                <c:pt idx="1536">
                  <c:v>2.0820000000000001E-3</c:v>
                </c:pt>
                <c:pt idx="1537">
                  <c:v>2.0920000000000001E-3</c:v>
                </c:pt>
                <c:pt idx="1538">
                  <c:v>2.104E-3</c:v>
                </c:pt>
                <c:pt idx="1539">
                  <c:v>2.117E-3</c:v>
                </c:pt>
                <c:pt idx="1540">
                  <c:v>2.1320000000000002E-3</c:v>
                </c:pt>
                <c:pt idx="1541">
                  <c:v>2.147E-3</c:v>
                </c:pt>
                <c:pt idx="1542">
                  <c:v>2.1640000000000001E-3</c:v>
                </c:pt>
                <c:pt idx="1543">
                  <c:v>2.183E-3</c:v>
                </c:pt>
                <c:pt idx="1544">
                  <c:v>2.2030000000000001E-3</c:v>
                </c:pt>
                <c:pt idx="1545">
                  <c:v>2.2239999999999998E-3</c:v>
                </c:pt>
                <c:pt idx="1546">
                  <c:v>2.2469999999999999E-3</c:v>
                </c:pt>
                <c:pt idx="1547">
                  <c:v>2.271E-3</c:v>
                </c:pt>
                <c:pt idx="1548">
                  <c:v>2.2959999999999999E-3</c:v>
                </c:pt>
                <c:pt idx="1549">
                  <c:v>2.323E-3</c:v>
                </c:pt>
                <c:pt idx="1550">
                  <c:v>2.3509999999999998E-3</c:v>
                </c:pt>
                <c:pt idx="1551">
                  <c:v>2.3800000000000002E-3</c:v>
                </c:pt>
                <c:pt idx="1552">
                  <c:v>2.4109999999999999E-3</c:v>
                </c:pt>
                <c:pt idx="1553">
                  <c:v>2.4429999999999999E-3</c:v>
                </c:pt>
                <c:pt idx="1554">
                  <c:v>2.477E-3</c:v>
                </c:pt>
                <c:pt idx="1555">
                  <c:v>2.5119999999999999E-3</c:v>
                </c:pt>
                <c:pt idx="1556">
                  <c:v>2.5479999999999999E-3</c:v>
                </c:pt>
                <c:pt idx="1557">
                  <c:v>2.5860000000000002E-3</c:v>
                </c:pt>
                <c:pt idx="1558">
                  <c:v>2.6250000000000002E-3</c:v>
                </c:pt>
                <c:pt idx="1559">
                  <c:v>2.666E-3</c:v>
                </c:pt>
                <c:pt idx="1560">
                  <c:v>2.7070000000000002E-3</c:v>
                </c:pt>
                <c:pt idx="1561">
                  <c:v>2.751E-3</c:v>
                </c:pt>
                <c:pt idx="1562">
                  <c:v>2.7950000000000002E-3</c:v>
                </c:pt>
                <c:pt idx="1563">
                  <c:v>2.8410000000000002E-3</c:v>
                </c:pt>
                <c:pt idx="1564">
                  <c:v>2.7950000000000002E-3</c:v>
                </c:pt>
                <c:pt idx="1565">
                  <c:v>2.751E-3</c:v>
                </c:pt>
                <c:pt idx="1566">
                  <c:v>2.7070000000000002E-3</c:v>
                </c:pt>
                <c:pt idx="1567">
                  <c:v>2.666E-3</c:v>
                </c:pt>
                <c:pt idx="1568">
                  <c:v>2.6250000000000002E-3</c:v>
                </c:pt>
                <c:pt idx="1569">
                  <c:v>2.5860000000000002E-3</c:v>
                </c:pt>
                <c:pt idx="1570">
                  <c:v>2.5479999999999999E-3</c:v>
                </c:pt>
                <c:pt idx="1571">
                  <c:v>2.5119999999999999E-3</c:v>
                </c:pt>
                <c:pt idx="1572">
                  <c:v>2.477E-3</c:v>
                </c:pt>
                <c:pt idx="1573">
                  <c:v>2.4429999999999999E-3</c:v>
                </c:pt>
                <c:pt idx="1574">
                  <c:v>2.4109999999999999E-3</c:v>
                </c:pt>
                <c:pt idx="1575">
                  <c:v>2.3800000000000002E-3</c:v>
                </c:pt>
                <c:pt idx="1576">
                  <c:v>2.3509999999999998E-3</c:v>
                </c:pt>
                <c:pt idx="1577">
                  <c:v>2.323E-3</c:v>
                </c:pt>
                <c:pt idx="1578">
                  <c:v>2.2959999999999999E-3</c:v>
                </c:pt>
                <c:pt idx="1579">
                  <c:v>2.271E-3</c:v>
                </c:pt>
                <c:pt idx="1580">
                  <c:v>2.2469999999999999E-3</c:v>
                </c:pt>
                <c:pt idx="1581">
                  <c:v>2.2239999999999998E-3</c:v>
                </c:pt>
                <c:pt idx="1582">
                  <c:v>2.2030000000000001E-3</c:v>
                </c:pt>
                <c:pt idx="1583">
                  <c:v>2.183E-3</c:v>
                </c:pt>
                <c:pt idx="1584">
                  <c:v>2.1640000000000001E-3</c:v>
                </c:pt>
                <c:pt idx="1585">
                  <c:v>2.147E-3</c:v>
                </c:pt>
                <c:pt idx="1586">
                  <c:v>2.1320000000000002E-3</c:v>
                </c:pt>
                <c:pt idx="1587">
                  <c:v>2.117E-3</c:v>
                </c:pt>
                <c:pt idx="1588">
                  <c:v>2.104E-3</c:v>
                </c:pt>
                <c:pt idx="1589">
                  <c:v>2.0920000000000001E-3</c:v>
                </c:pt>
                <c:pt idx="1590">
                  <c:v>2.0820000000000001E-3</c:v>
                </c:pt>
                <c:pt idx="1591">
                  <c:v>2.0730000000000002E-3</c:v>
                </c:pt>
                <c:pt idx="1592">
                  <c:v>2.0660000000000001E-3</c:v>
                </c:pt>
                <c:pt idx="1593">
                  <c:v>2.0600000000000002E-3</c:v>
                </c:pt>
                <c:pt idx="1594">
                  <c:v>2.055E-3</c:v>
                </c:pt>
                <c:pt idx="1595">
                  <c:v>2.0509999999999999E-3</c:v>
                </c:pt>
                <c:pt idx="1596">
                  <c:v>2.049E-3</c:v>
                </c:pt>
                <c:pt idx="1597">
                  <c:v>2.049E-3</c:v>
                </c:pt>
                <c:pt idx="1598">
                  <c:v>2.049E-3</c:v>
                </c:pt>
                <c:pt idx="1599">
                  <c:v>2.0509999999999999E-3</c:v>
                </c:pt>
                <c:pt idx="1600">
                  <c:v>2.055E-3</c:v>
                </c:pt>
                <c:pt idx="1601">
                  <c:v>2.0600000000000002E-3</c:v>
                </c:pt>
                <c:pt idx="1602">
                  <c:v>2.0660000000000001E-3</c:v>
                </c:pt>
                <c:pt idx="1603">
                  <c:v>2.0730000000000002E-3</c:v>
                </c:pt>
                <c:pt idx="1604">
                  <c:v>2.0820000000000001E-3</c:v>
                </c:pt>
                <c:pt idx="1605">
                  <c:v>2.0929999999999998E-3</c:v>
                </c:pt>
                <c:pt idx="1606">
                  <c:v>2.104E-3</c:v>
                </c:pt>
                <c:pt idx="1607">
                  <c:v>2.117E-3</c:v>
                </c:pt>
                <c:pt idx="1608">
                  <c:v>2.1320000000000002E-3</c:v>
                </c:pt>
                <c:pt idx="1609">
                  <c:v>2.147E-3</c:v>
                </c:pt>
                <c:pt idx="1610">
                  <c:v>2.1640000000000001E-3</c:v>
                </c:pt>
                <c:pt idx="1611">
                  <c:v>2.183E-3</c:v>
                </c:pt>
                <c:pt idx="1612">
                  <c:v>2.2030000000000001E-3</c:v>
                </c:pt>
                <c:pt idx="1613">
                  <c:v>2.2239999999999998E-3</c:v>
                </c:pt>
                <c:pt idx="1614">
                  <c:v>2.2469999999999999E-3</c:v>
                </c:pt>
                <c:pt idx="1615">
                  <c:v>2.271E-3</c:v>
                </c:pt>
                <c:pt idx="1616">
                  <c:v>2.2959999999999999E-3</c:v>
                </c:pt>
                <c:pt idx="1617">
                  <c:v>2.323E-3</c:v>
                </c:pt>
                <c:pt idx="1618">
                  <c:v>2.3509999999999998E-3</c:v>
                </c:pt>
                <c:pt idx="1619">
                  <c:v>2.3800000000000002E-3</c:v>
                </c:pt>
                <c:pt idx="1620">
                  <c:v>2.4109999999999999E-3</c:v>
                </c:pt>
                <c:pt idx="1621">
                  <c:v>2.4429999999999999E-3</c:v>
                </c:pt>
                <c:pt idx="1622">
                  <c:v>2.477E-3</c:v>
                </c:pt>
                <c:pt idx="1623">
                  <c:v>2.5119999999999999E-3</c:v>
                </c:pt>
                <c:pt idx="1624">
                  <c:v>2.5479999999999999E-3</c:v>
                </c:pt>
                <c:pt idx="1625">
                  <c:v>2.5860000000000002E-3</c:v>
                </c:pt>
                <c:pt idx="1626">
                  <c:v>2.6250000000000002E-3</c:v>
                </c:pt>
                <c:pt idx="1627">
                  <c:v>2.666E-3</c:v>
                </c:pt>
                <c:pt idx="1628">
                  <c:v>2.7070000000000002E-3</c:v>
                </c:pt>
                <c:pt idx="1629">
                  <c:v>2.751E-3</c:v>
                </c:pt>
                <c:pt idx="1630">
                  <c:v>2.7950000000000002E-3</c:v>
                </c:pt>
                <c:pt idx="1631">
                  <c:v>2.8410000000000002E-3</c:v>
                </c:pt>
                <c:pt idx="1632">
                  <c:v>2.7950000000000002E-3</c:v>
                </c:pt>
                <c:pt idx="1633">
                  <c:v>2.751E-3</c:v>
                </c:pt>
                <c:pt idx="1634">
                  <c:v>2.7070000000000002E-3</c:v>
                </c:pt>
                <c:pt idx="1635">
                  <c:v>2.666E-3</c:v>
                </c:pt>
                <c:pt idx="1636">
                  <c:v>2.6250000000000002E-3</c:v>
                </c:pt>
                <c:pt idx="1637">
                  <c:v>2.5860000000000002E-3</c:v>
                </c:pt>
                <c:pt idx="1638">
                  <c:v>2.5479999999999999E-3</c:v>
                </c:pt>
                <c:pt idx="1639">
                  <c:v>2.5119999999999999E-3</c:v>
                </c:pt>
                <c:pt idx="1640">
                  <c:v>2.477E-3</c:v>
                </c:pt>
                <c:pt idx="1641">
                  <c:v>2.444E-3</c:v>
                </c:pt>
                <c:pt idx="1642">
                  <c:v>2.4109999999999999E-3</c:v>
                </c:pt>
                <c:pt idx="1643">
                  <c:v>2.3800000000000002E-3</c:v>
                </c:pt>
                <c:pt idx="1644">
                  <c:v>2.3509999999999998E-3</c:v>
                </c:pt>
                <c:pt idx="1645">
                  <c:v>2.323E-3</c:v>
                </c:pt>
                <c:pt idx="1646">
                  <c:v>2.2959999999999999E-3</c:v>
                </c:pt>
                <c:pt idx="1647">
                  <c:v>2.271E-3</c:v>
                </c:pt>
                <c:pt idx="1648">
                  <c:v>2.2469999999999999E-3</c:v>
                </c:pt>
                <c:pt idx="1649">
                  <c:v>2.2239999999999998E-3</c:v>
                </c:pt>
                <c:pt idx="1650">
                  <c:v>2.2030000000000001E-3</c:v>
                </c:pt>
                <c:pt idx="1651">
                  <c:v>2.183E-3</c:v>
                </c:pt>
                <c:pt idx="1652">
                  <c:v>2.1649999999999998E-3</c:v>
                </c:pt>
                <c:pt idx="1653">
                  <c:v>2.147E-3</c:v>
                </c:pt>
                <c:pt idx="1654">
                  <c:v>2.1320000000000002E-3</c:v>
                </c:pt>
                <c:pt idx="1655">
                  <c:v>2.117E-3</c:v>
                </c:pt>
                <c:pt idx="1656">
                  <c:v>2.104E-3</c:v>
                </c:pt>
                <c:pt idx="1657">
                  <c:v>2.0920000000000001E-3</c:v>
                </c:pt>
                <c:pt idx="1658">
                  <c:v>2.0820000000000001E-3</c:v>
                </c:pt>
                <c:pt idx="1659">
                  <c:v>2.0730000000000002E-3</c:v>
                </c:pt>
                <c:pt idx="1660">
                  <c:v>2.0660000000000001E-3</c:v>
                </c:pt>
                <c:pt idx="1661">
                  <c:v>2.0600000000000002E-3</c:v>
                </c:pt>
                <c:pt idx="1662">
                  <c:v>2.055E-3</c:v>
                </c:pt>
                <c:pt idx="1663">
                  <c:v>2.0509999999999999E-3</c:v>
                </c:pt>
                <c:pt idx="1664">
                  <c:v>2.049E-3</c:v>
                </c:pt>
                <c:pt idx="1665">
                  <c:v>2.049E-3</c:v>
                </c:pt>
                <c:pt idx="1666">
                  <c:v>2.049E-3</c:v>
                </c:pt>
                <c:pt idx="1667">
                  <c:v>2.0509999999999999E-3</c:v>
                </c:pt>
                <c:pt idx="1668">
                  <c:v>2.055E-3</c:v>
                </c:pt>
                <c:pt idx="1669">
                  <c:v>2.0600000000000002E-3</c:v>
                </c:pt>
                <c:pt idx="1670">
                  <c:v>2.0660000000000001E-3</c:v>
                </c:pt>
                <c:pt idx="1671">
                  <c:v>2.0730000000000002E-3</c:v>
                </c:pt>
                <c:pt idx="1672">
                  <c:v>2.0820000000000001E-3</c:v>
                </c:pt>
                <c:pt idx="1673">
                  <c:v>2.0920000000000001E-3</c:v>
                </c:pt>
                <c:pt idx="1674">
                  <c:v>2.104E-3</c:v>
                </c:pt>
                <c:pt idx="1675">
                  <c:v>2.117E-3</c:v>
                </c:pt>
                <c:pt idx="1676">
                  <c:v>2.1320000000000002E-3</c:v>
                </c:pt>
                <c:pt idx="1677">
                  <c:v>2.147E-3</c:v>
                </c:pt>
                <c:pt idx="1678">
                  <c:v>2.1640000000000001E-3</c:v>
                </c:pt>
                <c:pt idx="1679">
                  <c:v>2.183E-3</c:v>
                </c:pt>
                <c:pt idx="1680">
                  <c:v>2.2030000000000001E-3</c:v>
                </c:pt>
                <c:pt idx="1681">
                  <c:v>2.2239999999999998E-3</c:v>
                </c:pt>
                <c:pt idx="1682">
                  <c:v>2.2469999999999999E-3</c:v>
                </c:pt>
                <c:pt idx="1683">
                  <c:v>2.271E-3</c:v>
                </c:pt>
                <c:pt idx="1684">
                  <c:v>2.2959999999999999E-3</c:v>
                </c:pt>
                <c:pt idx="1685">
                  <c:v>2.323E-3</c:v>
                </c:pt>
                <c:pt idx="1686">
                  <c:v>2.3509999999999998E-3</c:v>
                </c:pt>
                <c:pt idx="1687">
                  <c:v>2.3800000000000002E-3</c:v>
                </c:pt>
                <c:pt idx="1688">
                  <c:v>2.4109999999999999E-3</c:v>
                </c:pt>
                <c:pt idx="1689">
                  <c:v>2.4429999999999999E-3</c:v>
                </c:pt>
                <c:pt idx="1690">
                  <c:v>2.477E-3</c:v>
                </c:pt>
                <c:pt idx="1691">
                  <c:v>2.5119999999999999E-3</c:v>
                </c:pt>
                <c:pt idx="1692">
                  <c:v>2.5479999999999999E-3</c:v>
                </c:pt>
                <c:pt idx="1693">
                  <c:v>2.5860000000000002E-3</c:v>
                </c:pt>
                <c:pt idx="1694">
                  <c:v>2.6250000000000002E-3</c:v>
                </c:pt>
                <c:pt idx="1695">
                  <c:v>2.666E-3</c:v>
                </c:pt>
                <c:pt idx="1696">
                  <c:v>2.7070000000000002E-3</c:v>
                </c:pt>
                <c:pt idx="1697">
                  <c:v>2.751E-3</c:v>
                </c:pt>
                <c:pt idx="1698">
                  <c:v>2.7950000000000002E-3</c:v>
                </c:pt>
                <c:pt idx="1699">
                  <c:v>2.8410000000000002E-3</c:v>
                </c:pt>
                <c:pt idx="1700">
                  <c:v>2.7950000000000002E-3</c:v>
                </c:pt>
                <c:pt idx="1701">
                  <c:v>2.751E-3</c:v>
                </c:pt>
                <c:pt idx="1702">
                  <c:v>2.7070000000000002E-3</c:v>
                </c:pt>
                <c:pt idx="1703">
                  <c:v>2.666E-3</c:v>
                </c:pt>
                <c:pt idx="1704">
                  <c:v>2.6250000000000002E-3</c:v>
                </c:pt>
                <c:pt idx="1705">
                  <c:v>2.5860000000000002E-3</c:v>
                </c:pt>
                <c:pt idx="1706">
                  <c:v>2.5479999999999999E-3</c:v>
                </c:pt>
                <c:pt idx="1707">
                  <c:v>2.5119999999999999E-3</c:v>
                </c:pt>
                <c:pt idx="1708">
                  <c:v>2.477E-3</c:v>
                </c:pt>
                <c:pt idx="1709">
                  <c:v>2.4429999999999999E-3</c:v>
                </c:pt>
                <c:pt idx="1710">
                  <c:v>2.4109999999999999E-3</c:v>
                </c:pt>
                <c:pt idx="1711">
                  <c:v>2.3800000000000002E-3</c:v>
                </c:pt>
                <c:pt idx="1712">
                  <c:v>2.3509999999999998E-3</c:v>
                </c:pt>
                <c:pt idx="1713">
                  <c:v>2.323E-3</c:v>
                </c:pt>
                <c:pt idx="1714">
                  <c:v>2.2959999999999999E-3</c:v>
                </c:pt>
                <c:pt idx="1715">
                  <c:v>2.271E-3</c:v>
                </c:pt>
                <c:pt idx="1716">
                  <c:v>2.2469999999999999E-3</c:v>
                </c:pt>
                <c:pt idx="1717">
                  <c:v>2.2239999999999998E-3</c:v>
                </c:pt>
                <c:pt idx="1718">
                  <c:v>2.2030000000000001E-3</c:v>
                </c:pt>
                <c:pt idx="1719">
                  <c:v>2.183E-3</c:v>
                </c:pt>
                <c:pt idx="1720">
                  <c:v>2.1640000000000001E-3</c:v>
                </c:pt>
                <c:pt idx="1721">
                  <c:v>2.147E-3</c:v>
                </c:pt>
                <c:pt idx="1722">
                  <c:v>2.1320000000000002E-3</c:v>
                </c:pt>
                <c:pt idx="1723">
                  <c:v>2.117E-3</c:v>
                </c:pt>
                <c:pt idx="1724">
                  <c:v>2.104E-3</c:v>
                </c:pt>
                <c:pt idx="1725">
                  <c:v>2.0929999999999998E-3</c:v>
                </c:pt>
                <c:pt idx="1726">
                  <c:v>2.0820000000000001E-3</c:v>
                </c:pt>
                <c:pt idx="1727">
                  <c:v>2.0730000000000002E-3</c:v>
                </c:pt>
                <c:pt idx="1728">
                  <c:v>2.0660000000000001E-3</c:v>
                </c:pt>
                <c:pt idx="1729">
                  <c:v>2.0600000000000002E-3</c:v>
                </c:pt>
                <c:pt idx="1730">
                  <c:v>2.055E-3</c:v>
                </c:pt>
                <c:pt idx="1731">
                  <c:v>2.0509999999999999E-3</c:v>
                </c:pt>
                <c:pt idx="1732">
                  <c:v>2.049E-3</c:v>
                </c:pt>
                <c:pt idx="1733">
                  <c:v>2.049E-3</c:v>
                </c:pt>
                <c:pt idx="1734">
                  <c:v>2.049E-3</c:v>
                </c:pt>
                <c:pt idx="1735">
                  <c:v>2.0509999999999999E-3</c:v>
                </c:pt>
                <c:pt idx="1736">
                  <c:v>2.055E-3</c:v>
                </c:pt>
                <c:pt idx="1737">
                  <c:v>2.0600000000000002E-3</c:v>
                </c:pt>
                <c:pt idx="1738">
                  <c:v>2.0660000000000001E-3</c:v>
                </c:pt>
                <c:pt idx="1739">
                  <c:v>2.0730000000000002E-3</c:v>
                </c:pt>
                <c:pt idx="1740">
                  <c:v>2.0820000000000001E-3</c:v>
                </c:pt>
                <c:pt idx="1741">
                  <c:v>2.0920000000000001E-3</c:v>
                </c:pt>
                <c:pt idx="1742">
                  <c:v>2.104E-3</c:v>
                </c:pt>
                <c:pt idx="1743">
                  <c:v>2.117E-3</c:v>
                </c:pt>
                <c:pt idx="1744">
                  <c:v>2.1320000000000002E-3</c:v>
                </c:pt>
                <c:pt idx="1745">
                  <c:v>2.147E-3</c:v>
                </c:pt>
                <c:pt idx="1746">
                  <c:v>2.1640000000000001E-3</c:v>
                </c:pt>
                <c:pt idx="1747">
                  <c:v>2.183E-3</c:v>
                </c:pt>
                <c:pt idx="1748">
                  <c:v>2.2030000000000001E-3</c:v>
                </c:pt>
                <c:pt idx="1749">
                  <c:v>2.2239999999999998E-3</c:v>
                </c:pt>
                <c:pt idx="1750">
                  <c:v>2.2469999999999999E-3</c:v>
                </c:pt>
                <c:pt idx="1751">
                  <c:v>2.271E-3</c:v>
                </c:pt>
                <c:pt idx="1752">
                  <c:v>2.2959999999999999E-3</c:v>
                </c:pt>
                <c:pt idx="1753">
                  <c:v>2.323E-3</c:v>
                </c:pt>
                <c:pt idx="1754">
                  <c:v>2.3509999999999998E-3</c:v>
                </c:pt>
                <c:pt idx="1755">
                  <c:v>2.3800000000000002E-3</c:v>
                </c:pt>
                <c:pt idx="1756">
                  <c:v>2.4109999999999999E-3</c:v>
                </c:pt>
                <c:pt idx="1757">
                  <c:v>2.4429999999999999E-3</c:v>
                </c:pt>
                <c:pt idx="1758">
                  <c:v>2.477E-3</c:v>
                </c:pt>
                <c:pt idx="1759">
                  <c:v>2.5119999999999999E-3</c:v>
                </c:pt>
                <c:pt idx="1760">
                  <c:v>2.5479999999999999E-3</c:v>
                </c:pt>
                <c:pt idx="1761">
                  <c:v>2.5860000000000002E-3</c:v>
                </c:pt>
                <c:pt idx="1762">
                  <c:v>2.6250000000000002E-3</c:v>
                </c:pt>
                <c:pt idx="1763">
                  <c:v>2.666E-3</c:v>
                </c:pt>
                <c:pt idx="1764">
                  <c:v>2.7070000000000002E-3</c:v>
                </c:pt>
                <c:pt idx="1765">
                  <c:v>2.751E-3</c:v>
                </c:pt>
                <c:pt idx="1766">
                  <c:v>2.7950000000000002E-3</c:v>
                </c:pt>
                <c:pt idx="1767">
                  <c:v>2.8410000000000002E-3</c:v>
                </c:pt>
                <c:pt idx="1768">
                  <c:v>2.7989999999999998E-3</c:v>
                </c:pt>
                <c:pt idx="1769">
                  <c:v>2.7569999999999999E-3</c:v>
                </c:pt>
                <c:pt idx="1770">
                  <c:v>2.7179999999999999E-3</c:v>
                </c:pt>
                <c:pt idx="1771">
                  <c:v>2.679E-3</c:v>
                </c:pt>
                <c:pt idx="1772">
                  <c:v>2.6419999999999998E-3</c:v>
                </c:pt>
                <c:pt idx="1773">
                  <c:v>2.6069999999999999E-3</c:v>
                </c:pt>
                <c:pt idx="1774">
                  <c:v>2.5720000000000001E-3</c:v>
                </c:pt>
                <c:pt idx="1775">
                  <c:v>2.539E-3</c:v>
                </c:pt>
                <c:pt idx="1776">
                  <c:v>2.5079999999999998E-3</c:v>
                </c:pt>
                <c:pt idx="1777">
                  <c:v>2.4780000000000002E-3</c:v>
                </c:pt>
                <c:pt idx="1778">
                  <c:v>2.4489999999999998E-3</c:v>
                </c:pt>
                <c:pt idx="1779">
                  <c:v>2.4220000000000001E-3</c:v>
                </c:pt>
                <c:pt idx="1780">
                  <c:v>2.395E-3</c:v>
                </c:pt>
                <c:pt idx="1781">
                  <c:v>2.3709999999999998E-3</c:v>
                </c:pt>
                <c:pt idx="1782">
                  <c:v>2.3470000000000001E-3</c:v>
                </c:pt>
                <c:pt idx="1783">
                  <c:v>2.3259999999999999E-3</c:v>
                </c:pt>
                <c:pt idx="1784">
                  <c:v>2.3050000000000002E-3</c:v>
                </c:pt>
                <c:pt idx="1785">
                  <c:v>2.2859999999999998E-3</c:v>
                </c:pt>
                <c:pt idx="1786">
                  <c:v>2.2680000000000001E-3</c:v>
                </c:pt>
                <c:pt idx="1787">
                  <c:v>2.251E-3</c:v>
                </c:pt>
                <c:pt idx="1788">
                  <c:v>2.2360000000000001E-3</c:v>
                </c:pt>
                <c:pt idx="1789">
                  <c:v>2.2230000000000001E-3</c:v>
                </c:pt>
                <c:pt idx="1790">
                  <c:v>2.2100000000000002E-3</c:v>
                </c:pt>
                <c:pt idx="1791">
                  <c:v>2.199E-3</c:v>
                </c:pt>
                <c:pt idx="1792">
                  <c:v>2.1900000000000001E-3</c:v>
                </c:pt>
                <c:pt idx="1793">
                  <c:v>2.1819999999999999E-3</c:v>
                </c:pt>
                <c:pt idx="1794">
                  <c:v>2.1749999999999999E-3</c:v>
                </c:pt>
                <c:pt idx="1795">
                  <c:v>2.1689999999999999E-3</c:v>
                </c:pt>
                <c:pt idx="1796">
                  <c:v>2.1649999999999998E-3</c:v>
                </c:pt>
                <c:pt idx="1797">
                  <c:v>2.1619999999999999E-3</c:v>
                </c:pt>
                <c:pt idx="1798">
                  <c:v>2.1610000000000002E-3</c:v>
                </c:pt>
                <c:pt idx="1799">
                  <c:v>2.1610000000000002E-3</c:v>
                </c:pt>
                <c:pt idx="1800">
                  <c:v>2.1619999999999999E-3</c:v>
                </c:pt>
                <c:pt idx="1801">
                  <c:v>2.1649999999999998E-3</c:v>
                </c:pt>
                <c:pt idx="1802">
                  <c:v>2.1689999999999999E-3</c:v>
                </c:pt>
                <c:pt idx="1803">
                  <c:v>2.1749999999999999E-3</c:v>
                </c:pt>
                <c:pt idx="1804">
                  <c:v>2.1819999999999999E-3</c:v>
                </c:pt>
                <c:pt idx="1805">
                  <c:v>2.1900000000000001E-3</c:v>
                </c:pt>
                <c:pt idx="1806">
                  <c:v>2.199E-3</c:v>
                </c:pt>
                <c:pt idx="1807">
                  <c:v>2.2100000000000002E-3</c:v>
                </c:pt>
                <c:pt idx="1808">
                  <c:v>2.2230000000000001E-3</c:v>
                </c:pt>
                <c:pt idx="1809">
                  <c:v>2.2360000000000001E-3</c:v>
                </c:pt>
                <c:pt idx="1810">
                  <c:v>2.251E-3</c:v>
                </c:pt>
                <c:pt idx="1811">
                  <c:v>2.2680000000000001E-3</c:v>
                </c:pt>
                <c:pt idx="1812">
                  <c:v>2.2859999999999998E-3</c:v>
                </c:pt>
                <c:pt idx="1813">
                  <c:v>2.3050000000000002E-3</c:v>
                </c:pt>
                <c:pt idx="1814">
                  <c:v>2.3259999999999999E-3</c:v>
                </c:pt>
                <c:pt idx="1815">
                  <c:v>2.3470000000000001E-3</c:v>
                </c:pt>
                <c:pt idx="1816">
                  <c:v>2.3709999999999998E-3</c:v>
                </c:pt>
                <c:pt idx="1817">
                  <c:v>2.395E-3</c:v>
                </c:pt>
                <c:pt idx="1818">
                  <c:v>2.421E-3</c:v>
                </c:pt>
                <c:pt idx="1819">
                  <c:v>2.4489999999999998E-3</c:v>
                </c:pt>
                <c:pt idx="1820">
                  <c:v>2.4780000000000002E-3</c:v>
                </c:pt>
                <c:pt idx="1821">
                  <c:v>2.5079999999999998E-3</c:v>
                </c:pt>
                <c:pt idx="1822">
                  <c:v>2.539E-3</c:v>
                </c:pt>
                <c:pt idx="1823">
                  <c:v>2.5720000000000001E-3</c:v>
                </c:pt>
                <c:pt idx="1824">
                  <c:v>2.6069999999999999E-3</c:v>
                </c:pt>
                <c:pt idx="1825">
                  <c:v>2.6419999999999998E-3</c:v>
                </c:pt>
                <c:pt idx="1826">
                  <c:v>2.679E-3</c:v>
                </c:pt>
                <c:pt idx="1827">
                  <c:v>2.7179999999999999E-3</c:v>
                </c:pt>
                <c:pt idx="1828">
                  <c:v>2.7569999999999999E-3</c:v>
                </c:pt>
                <c:pt idx="1829">
                  <c:v>2.7989999999999998E-3</c:v>
                </c:pt>
                <c:pt idx="1830">
                  <c:v>2.8410000000000002E-3</c:v>
                </c:pt>
                <c:pt idx="1831">
                  <c:v>2.8770000000000002E-3</c:v>
                </c:pt>
                <c:pt idx="1832">
                  <c:v>2.9150000000000001E-3</c:v>
                </c:pt>
                <c:pt idx="1833">
                  <c:v>2.954E-3</c:v>
                </c:pt>
                <c:pt idx="1834">
                  <c:v>2.9889999999999999E-3</c:v>
                </c:pt>
                <c:pt idx="1835">
                  <c:v>3.0249999999999999E-3</c:v>
                </c:pt>
                <c:pt idx="1836">
                  <c:v>2.9840000000000001E-3</c:v>
                </c:pt>
                <c:pt idx="1837">
                  <c:v>2.9450000000000001E-3</c:v>
                </c:pt>
                <c:pt idx="1838">
                  <c:v>2.9060000000000002E-3</c:v>
                </c:pt>
                <c:pt idx="1839">
                  <c:v>2.869E-3</c:v>
                </c:pt>
                <c:pt idx="1840">
                  <c:v>2.8340000000000001E-3</c:v>
                </c:pt>
                <c:pt idx="1841">
                  <c:v>2.8E-3</c:v>
                </c:pt>
                <c:pt idx="1842">
                  <c:v>2.7669999999999999E-3</c:v>
                </c:pt>
                <c:pt idx="1843">
                  <c:v>2.7360000000000002E-3</c:v>
                </c:pt>
                <c:pt idx="1844">
                  <c:v>2.7060000000000001E-3</c:v>
                </c:pt>
                <c:pt idx="1845">
                  <c:v>2.6770000000000001E-3</c:v>
                </c:pt>
                <c:pt idx="1846">
                  <c:v>2.65E-3</c:v>
                </c:pt>
                <c:pt idx="1847">
                  <c:v>2.624E-3</c:v>
                </c:pt>
                <c:pt idx="1848">
                  <c:v>2.5990000000000002E-3</c:v>
                </c:pt>
                <c:pt idx="1849">
                  <c:v>2.5760000000000002E-3</c:v>
                </c:pt>
                <c:pt idx="1850">
                  <c:v>2.5539999999999998E-3</c:v>
                </c:pt>
                <c:pt idx="1851">
                  <c:v>2.5339999999999998E-3</c:v>
                </c:pt>
                <c:pt idx="1852">
                  <c:v>2.5149999999999999E-3</c:v>
                </c:pt>
                <c:pt idx="1853">
                  <c:v>2.4970000000000001E-3</c:v>
                </c:pt>
                <c:pt idx="1854">
                  <c:v>2.4810000000000001E-3</c:v>
                </c:pt>
                <c:pt idx="1855">
                  <c:v>2.4659999999999999E-3</c:v>
                </c:pt>
                <c:pt idx="1856">
                  <c:v>2.4520000000000002E-3</c:v>
                </c:pt>
                <c:pt idx="1857">
                  <c:v>2.4399999999999999E-3</c:v>
                </c:pt>
                <c:pt idx="1858">
                  <c:v>2.4290000000000002E-3</c:v>
                </c:pt>
                <c:pt idx="1859">
                  <c:v>2.4199999999999998E-3</c:v>
                </c:pt>
                <c:pt idx="1860">
                  <c:v>2.4120000000000001E-3</c:v>
                </c:pt>
                <c:pt idx="1861">
                  <c:v>2.405E-3</c:v>
                </c:pt>
                <c:pt idx="1862">
                  <c:v>2.3999999999999998E-3</c:v>
                </c:pt>
                <c:pt idx="1863">
                  <c:v>2.3960000000000001E-3</c:v>
                </c:pt>
                <c:pt idx="1864">
                  <c:v>2.3930000000000002E-3</c:v>
                </c:pt>
                <c:pt idx="1865">
                  <c:v>2.392E-3</c:v>
                </c:pt>
                <c:pt idx="1866">
                  <c:v>2.392E-3</c:v>
                </c:pt>
                <c:pt idx="1867">
                  <c:v>2.3930000000000002E-3</c:v>
                </c:pt>
                <c:pt idx="1868">
                  <c:v>2.3960000000000001E-3</c:v>
                </c:pt>
                <c:pt idx="1869">
                  <c:v>2.4009999999999999E-3</c:v>
                </c:pt>
                <c:pt idx="1870">
                  <c:v>2.4060000000000002E-3</c:v>
                </c:pt>
                <c:pt idx="1871">
                  <c:v>2.4130000000000002E-3</c:v>
                </c:pt>
                <c:pt idx="1872">
                  <c:v>2.4220000000000001E-3</c:v>
                </c:pt>
                <c:pt idx="1873">
                  <c:v>2.431E-3</c:v>
                </c:pt>
                <c:pt idx="1874">
                  <c:v>2.4420000000000002E-3</c:v>
                </c:pt>
                <c:pt idx="1875">
                  <c:v>2.4550000000000002E-3</c:v>
                </c:pt>
                <c:pt idx="1876">
                  <c:v>2.4689999999999998E-3</c:v>
                </c:pt>
                <c:pt idx="1877">
                  <c:v>2.4840000000000001E-3</c:v>
                </c:pt>
                <c:pt idx="1878">
                  <c:v>2.5010000000000002E-3</c:v>
                </c:pt>
                <c:pt idx="1879">
                  <c:v>2.519E-3</c:v>
                </c:pt>
                <c:pt idx="1880">
                  <c:v>2.5379999999999999E-3</c:v>
                </c:pt>
                <c:pt idx="1881">
                  <c:v>2.5590000000000001E-3</c:v>
                </c:pt>
                <c:pt idx="1882">
                  <c:v>2.581E-3</c:v>
                </c:pt>
                <c:pt idx="1883">
                  <c:v>2.604E-3</c:v>
                </c:pt>
                <c:pt idx="1884">
                  <c:v>2.6289999999999998E-3</c:v>
                </c:pt>
                <c:pt idx="1885">
                  <c:v>2.6549999999999998E-3</c:v>
                </c:pt>
                <c:pt idx="1886">
                  <c:v>2.6830000000000001E-3</c:v>
                </c:pt>
                <c:pt idx="1887">
                  <c:v>2.712E-3</c:v>
                </c:pt>
                <c:pt idx="1888">
                  <c:v>2.7420000000000001E-3</c:v>
                </c:pt>
                <c:pt idx="1889">
                  <c:v>2.774E-3</c:v>
                </c:pt>
                <c:pt idx="1890">
                  <c:v>2.807E-3</c:v>
                </c:pt>
                <c:pt idx="1891">
                  <c:v>2.8410000000000002E-3</c:v>
                </c:pt>
                <c:pt idx="1892">
                  <c:v>2.8639999999999998E-3</c:v>
                </c:pt>
                <c:pt idx="1893">
                  <c:v>2.8879999999999999E-3</c:v>
                </c:pt>
                <c:pt idx="1894">
                  <c:v>2.9129999999999998E-3</c:v>
                </c:pt>
                <c:pt idx="1895">
                  <c:v>2.9390000000000002E-3</c:v>
                </c:pt>
                <c:pt idx="1896">
                  <c:v>2.967E-3</c:v>
                </c:pt>
                <c:pt idx="1897">
                  <c:v>2.99E-3</c:v>
                </c:pt>
                <c:pt idx="1898">
                  <c:v>3.0130000000000001E-3</c:v>
                </c:pt>
                <c:pt idx="1899">
                  <c:v>3.0379999999999999E-3</c:v>
                </c:pt>
                <c:pt idx="1900">
                  <c:v>3.065E-3</c:v>
                </c:pt>
                <c:pt idx="1901">
                  <c:v>3.0920000000000001E-3</c:v>
                </c:pt>
                <c:pt idx="1902">
                  <c:v>3.1110000000000001E-3</c:v>
                </c:pt>
                <c:pt idx="1903">
                  <c:v>3.13E-3</c:v>
                </c:pt>
                <c:pt idx="1904">
                  <c:v>3.0850000000000001E-3</c:v>
                </c:pt>
                <c:pt idx="1905">
                  <c:v>3.0409999999999999E-3</c:v>
                </c:pt>
                <c:pt idx="1906">
                  <c:v>2.9979999999999998E-3</c:v>
                </c:pt>
                <c:pt idx="1907">
                  <c:v>2.957E-3</c:v>
                </c:pt>
                <c:pt idx="1908">
                  <c:v>2.9169999999999999E-3</c:v>
                </c:pt>
                <c:pt idx="1909">
                  <c:v>2.8779999999999999E-3</c:v>
                </c:pt>
                <c:pt idx="1910">
                  <c:v>2.8410000000000002E-3</c:v>
                </c:pt>
                <c:pt idx="1911">
                  <c:v>2.8050000000000002E-3</c:v>
                </c:pt>
                <c:pt idx="1912">
                  <c:v>2.7699999999999999E-3</c:v>
                </c:pt>
                <c:pt idx="1913">
                  <c:v>2.7369999999999998E-3</c:v>
                </c:pt>
                <c:pt idx="1914">
                  <c:v>2.7049999999999999E-3</c:v>
                </c:pt>
                <c:pt idx="1915">
                  <c:v>2.6749999999999999E-3</c:v>
                </c:pt>
                <c:pt idx="1916">
                  <c:v>2.6459999999999999E-3</c:v>
                </c:pt>
                <c:pt idx="1917">
                  <c:v>2.6180000000000001E-3</c:v>
                </c:pt>
                <c:pt idx="1918">
                  <c:v>2.5920000000000001E-3</c:v>
                </c:pt>
                <c:pt idx="1919">
                  <c:v>2.5669999999999998E-3</c:v>
                </c:pt>
                <c:pt idx="1920">
                  <c:v>2.5430000000000001E-3</c:v>
                </c:pt>
                <c:pt idx="1921">
                  <c:v>2.5209999999999998E-3</c:v>
                </c:pt>
                <c:pt idx="1922">
                  <c:v>2.5000000000000001E-3</c:v>
                </c:pt>
                <c:pt idx="1923">
                  <c:v>2.4810000000000001E-3</c:v>
                </c:pt>
                <c:pt idx="1924">
                  <c:v>2.4629999999999999E-3</c:v>
                </c:pt>
                <c:pt idx="1925">
                  <c:v>2.4459999999999998E-3</c:v>
                </c:pt>
                <c:pt idx="1926">
                  <c:v>2.431E-3</c:v>
                </c:pt>
                <c:pt idx="1927">
                  <c:v>2.4169999999999999E-3</c:v>
                </c:pt>
                <c:pt idx="1928">
                  <c:v>2.4039999999999999E-3</c:v>
                </c:pt>
                <c:pt idx="1929">
                  <c:v>2.3930000000000002E-3</c:v>
                </c:pt>
                <c:pt idx="1930">
                  <c:v>2.3830000000000001E-3</c:v>
                </c:pt>
                <c:pt idx="1931">
                  <c:v>2.3749999999999999E-3</c:v>
                </c:pt>
                <c:pt idx="1932">
                  <c:v>2.3679999999999999E-3</c:v>
                </c:pt>
                <c:pt idx="1933">
                  <c:v>2.362E-3</c:v>
                </c:pt>
                <c:pt idx="1934">
                  <c:v>2.3579999999999999E-3</c:v>
                </c:pt>
                <c:pt idx="1935">
                  <c:v>2.3549999999999999E-3</c:v>
                </c:pt>
                <c:pt idx="1936">
                  <c:v>2.3530000000000001E-3</c:v>
                </c:pt>
                <c:pt idx="1937">
                  <c:v>2.3530000000000001E-3</c:v>
                </c:pt>
                <c:pt idx="1938">
                  <c:v>2.3540000000000002E-3</c:v>
                </c:pt>
                <c:pt idx="1939">
                  <c:v>2.356E-3</c:v>
                </c:pt>
                <c:pt idx="1940">
                  <c:v>2.3600000000000001E-3</c:v>
                </c:pt>
                <c:pt idx="1941">
                  <c:v>2.3649999999999999E-3</c:v>
                </c:pt>
                <c:pt idx="1942">
                  <c:v>2.372E-3</c:v>
                </c:pt>
                <c:pt idx="1943">
                  <c:v>2.3800000000000002E-3</c:v>
                </c:pt>
                <c:pt idx="1944">
                  <c:v>2.3890000000000001E-3</c:v>
                </c:pt>
                <c:pt idx="1945">
                  <c:v>2.3999999999999998E-3</c:v>
                </c:pt>
                <c:pt idx="1946">
                  <c:v>2.4120000000000001E-3</c:v>
                </c:pt>
                <c:pt idx="1947">
                  <c:v>2.4260000000000002E-3</c:v>
                </c:pt>
                <c:pt idx="1948">
                  <c:v>2.441E-3</c:v>
                </c:pt>
                <c:pt idx="1949">
                  <c:v>2.457E-3</c:v>
                </c:pt>
                <c:pt idx="1950">
                  <c:v>2.4740000000000001E-3</c:v>
                </c:pt>
                <c:pt idx="1951">
                  <c:v>2.493E-3</c:v>
                </c:pt>
                <c:pt idx="1952">
                  <c:v>2.5140000000000002E-3</c:v>
                </c:pt>
                <c:pt idx="1953">
                  <c:v>2.5349999999999999E-3</c:v>
                </c:pt>
                <c:pt idx="1954">
                  <c:v>2.5579999999999999E-3</c:v>
                </c:pt>
                <c:pt idx="1955">
                  <c:v>2.5829999999999998E-3</c:v>
                </c:pt>
                <c:pt idx="1956">
                  <c:v>2.6090000000000002E-3</c:v>
                </c:pt>
                <c:pt idx="1957">
                  <c:v>2.6359999999999999E-3</c:v>
                </c:pt>
                <c:pt idx="1958">
                  <c:v>2.6489999999999999E-3</c:v>
                </c:pt>
                <c:pt idx="1959">
                  <c:v>2.6640000000000001E-3</c:v>
                </c:pt>
                <c:pt idx="1960">
                  <c:v>2.6800000000000001E-3</c:v>
                </c:pt>
                <c:pt idx="1961">
                  <c:v>2.6970000000000002E-3</c:v>
                </c:pt>
                <c:pt idx="1962">
                  <c:v>2.7160000000000001E-3</c:v>
                </c:pt>
                <c:pt idx="1963">
                  <c:v>2.7360000000000002E-3</c:v>
                </c:pt>
                <c:pt idx="1964">
                  <c:v>2.7569999999999999E-3</c:v>
                </c:pt>
                <c:pt idx="1965">
                  <c:v>2.7669999999999999E-3</c:v>
                </c:pt>
                <c:pt idx="1966">
                  <c:v>2.7780000000000001E-3</c:v>
                </c:pt>
                <c:pt idx="1967">
                  <c:v>2.7899999999999999E-3</c:v>
                </c:pt>
                <c:pt idx="1968">
                  <c:v>2.8040000000000001E-3</c:v>
                </c:pt>
                <c:pt idx="1969">
                  <c:v>2.8189999999999999E-3</c:v>
                </c:pt>
                <c:pt idx="1970">
                  <c:v>2.8289999999999999E-3</c:v>
                </c:pt>
                <c:pt idx="1971">
                  <c:v>2.8410000000000002E-3</c:v>
                </c:pt>
                <c:pt idx="1972">
                  <c:v>2.8040000000000001E-3</c:v>
                </c:pt>
                <c:pt idx="1973">
                  <c:v>2.7680000000000001E-3</c:v>
                </c:pt>
                <c:pt idx="1974">
                  <c:v>2.7330000000000002E-3</c:v>
                </c:pt>
                <c:pt idx="1975">
                  <c:v>2.7000000000000001E-3</c:v>
                </c:pt>
                <c:pt idx="1976">
                  <c:v>2.6679999999999998E-3</c:v>
                </c:pt>
                <c:pt idx="1977">
                  <c:v>2.637E-3</c:v>
                </c:pt>
                <c:pt idx="1978">
                  <c:v>2.6080000000000001E-3</c:v>
                </c:pt>
                <c:pt idx="1979">
                  <c:v>2.5799999999999998E-3</c:v>
                </c:pt>
                <c:pt idx="1980">
                  <c:v>2.5539999999999998E-3</c:v>
                </c:pt>
                <c:pt idx="1981">
                  <c:v>2.529E-3</c:v>
                </c:pt>
                <c:pt idx="1982">
                  <c:v>2.5049999999999998E-3</c:v>
                </c:pt>
                <c:pt idx="1983">
                  <c:v>2.483E-3</c:v>
                </c:pt>
                <c:pt idx="1984">
                  <c:v>2.4620000000000002E-3</c:v>
                </c:pt>
                <c:pt idx="1985">
                  <c:v>2.4420000000000002E-3</c:v>
                </c:pt>
                <c:pt idx="1986">
                  <c:v>2.4239999999999999E-3</c:v>
                </c:pt>
                <c:pt idx="1987">
                  <c:v>2.4069999999999999E-3</c:v>
                </c:pt>
                <c:pt idx="1988">
                  <c:v>2.3909999999999999E-3</c:v>
                </c:pt>
                <c:pt idx="1989">
                  <c:v>2.3770000000000002E-3</c:v>
                </c:pt>
                <c:pt idx="1990">
                  <c:v>2.3649999999999999E-3</c:v>
                </c:pt>
                <c:pt idx="1991">
                  <c:v>2.3530000000000001E-3</c:v>
                </c:pt>
                <c:pt idx="1992">
                  <c:v>2.343E-3</c:v>
                </c:pt>
                <c:pt idx="1993">
                  <c:v>2.3349999999999998E-3</c:v>
                </c:pt>
                <c:pt idx="1994">
                  <c:v>2.3270000000000001E-3</c:v>
                </c:pt>
                <c:pt idx="1995">
                  <c:v>2.3219999999999998E-3</c:v>
                </c:pt>
                <c:pt idx="1996">
                  <c:v>2.317E-3</c:v>
                </c:pt>
                <c:pt idx="1997">
                  <c:v>2.3140000000000001E-3</c:v>
                </c:pt>
                <c:pt idx="1998">
                  <c:v>2.3119999999999998E-3</c:v>
                </c:pt>
                <c:pt idx="1999">
                  <c:v>2.3119999999999998E-3</c:v>
                </c:pt>
                <c:pt idx="2000">
                  <c:v>2.313E-3</c:v>
                </c:pt>
                <c:pt idx="2001">
                  <c:v>2.3149999999999998E-3</c:v>
                </c:pt>
                <c:pt idx="2002">
                  <c:v>2.3189999999999999E-3</c:v>
                </c:pt>
                <c:pt idx="2003">
                  <c:v>2.3240000000000001E-3</c:v>
                </c:pt>
                <c:pt idx="2004">
                  <c:v>2.33E-3</c:v>
                </c:pt>
                <c:pt idx="2005">
                  <c:v>2.3379999999999998E-3</c:v>
                </c:pt>
                <c:pt idx="2006">
                  <c:v>2.3470000000000001E-3</c:v>
                </c:pt>
                <c:pt idx="2007">
                  <c:v>2.3579999999999999E-3</c:v>
                </c:pt>
                <c:pt idx="2008">
                  <c:v>2.3700000000000001E-3</c:v>
                </c:pt>
                <c:pt idx="2009">
                  <c:v>2.3830000000000001E-3</c:v>
                </c:pt>
                <c:pt idx="2010">
                  <c:v>2.398E-3</c:v>
                </c:pt>
                <c:pt idx="2011">
                  <c:v>2.4139999999999999E-3</c:v>
                </c:pt>
                <c:pt idx="2012">
                  <c:v>2.431E-3</c:v>
                </c:pt>
                <c:pt idx="2013">
                  <c:v>2.4499999999999999E-3</c:v>
                </c:pt>
                <c:pt idx="2014">
                  <c:v>2.47E-3</c:v>
                </c:pt>
                <c:pt idx="2015">
                  <c:v>2.4919999999999999E-3</c:v>
                </c:pt>
                <c:pt idx="2016">
                  <c:v>2.5149999999999999E-3</c:v>
                </c:pt>
                <c:pt idx="2017">
                  <c:v>2.539E-3</c:v>
                </c:pt>
                <c:pt idx="2018">
                  <c:v>2.565E-3</c:v>
                </c:pt>
                <c:pt idx="2019">
                  <c:v>2.5920000000000001E-3</c:v>
                </c:pt>
                <c:pt idx="2020">
                  <c:v>2.5999999999999999E-3</c:v>
                </c:pt>
                <c:pt idx="2021">
                  <c:v>2.6090000000000002E-3</c:v>
                </c:pt>
                <c:pt idx="2022">
                  <c:v>2.6199999999999999E-3</c:v>
                </c:pt>
                <c:pt idx="2023">
                  <c:v>2.6319999999999998E-3</c:v>
                </c:pt>
                <c:pt idx="2024">
                  <c:v>2.6459999999999999E-3</c:v>
                </c:pt>
                <c:pt idx="2025">
                  <c:v>2.6610000000000002E-3</c:v>
                </c:pt>
                <c:pt idx="2026">
                  <c:v>2.6689999999999999E-3</c:v>
                </c:pt>
                <c:pt idx="2027">
                  <c:v>2.679E-3</c:v>
                </c:pt>
                <c:pt idx="2028">
                  <c:v>2.6900000000000001E-3</c:v>
                </c:pt>
                <c:pt idx="2029">
                  <c:v>2.702E-3</c:v>
                </c:pt>
                <c:pt idx="2030">
                  <c:v>2.7160000000000001E-3</c:v>
                </c:pt>
                <c:pt idx="2031">
                  <c:v>2.7309999999999999E-3</c:v>
                </c:pt>
                <c:pt idx="2032">
                  <c:v>2.7409999999999999E-3</c:v>
                </c:pt>
                <c:pt idx="2033">
                  <c:v>2.7520000000000001E-3</c:v>
                </c:pt>
                <c:pt idx="2034">
                  <c:v>2.764E-3</c:v>
                </c:pt>
                <c:pt idx="2035">
                  <c:v>2.7780000000000001E-3</c:v>
                </c:pt>
                <c:pt idx="2036">
                  <c:v>2.7929999999999999E-3</c:v>
                </c:pt>
                <c:pt idx="2037">
                  <c:v>2.8080000000000002E-3</c:v>
                </c:pt>
                <c:pt idx="2038">
                  <c:v>2.8240000000000001E-3</c:v>
                </c:pt>
                <c:pt idx="2039">
                  <c:v>2.8410000000000002E-3</c:v>
                </c:pt>
                <c:pt idx="2040">
                  <c:v>2.8089999999999999E-3</c:v>
                </c:pt>
                <c:pt idx="2041">
                  <c:v>2.7789999999999998E-3</c:v>
                </c:pt>
                <c:pt idx="2042">
                  <c:v>2.7499999999999998E-3</c:v>
                </c:pt>
                <c:pt idx="2043">
                  <c:v>2.722E-3</c:v>
                </c:pt>
                <c:pt idx="2044">
                  <c:v>2.696E-3</c:v>
                </c:pt>
                <c:pt idx="2045">
                  <c:v>2.6710000000000002E-3</c:v>
                </c:pt>
                <c:pt idx="2046">
                  <c:v>2.6480000000000002E-3</c:v>
                </c:pt>
                <c:pt idx="2047">
                  <c:v>2.6250000000000002E-3</c:v>
                </c:pt>
                <c:pt idx="2048">
                  <c:v>2.6050000000000001E-3</c:v>
                </c:pt>
                <c:pt idx="2049">
                  <c:v>2.5850000000000001E-3</c:v>
                </c:pt>
                <c:pt idx="2050">
                  <c:v>2.5669999999999998E-3</c:v>
                </c:pt>
                <c:pt idx="2051">
                  <c:v>2.5509999999999999E-3</c:v>
                </c:pt>
                <c:pt idx="2052">
                  <c:v>2.5349999999999999E-3</c:v>
                </c:pt>
                <c:pt idx="2053">
                  <c:v>2.5209999999999998E-3</c:v>
                </c:pt>
                <c:pt idx="2054">
                  <c:v>2.5089999999999999E-3</c:v>
                </c:pt>
                <c:pt idx="2055">
                  <c:v>2.4979999999999998E-3</c:v>
                </c:pt>
                <c:pt idx="2056">
                  <c:v>2.4880000000000002E-3</c:v>
                </c:pt>
                <c:pt idx="2057">
                  <c:v>2.4789999999999999E-3</c:v>
                </c:pt>
                <c:pt idx="2058">
                  <c:v>2.4719999999999998E-3</c:v>
                </c:pt>
                <c:pt idx="2059">
                  <c:v>2.467E-3</c:v>
                </c:pt>
                <c:pt idx="2060">
                  <c:v>2.4620000000000002E-3</c:v>
                </c:pt>
                <c:pt idx="2061">
                  <c:v>2.4589999999999998E-3</c:v>
                </c:pt>
                <c:pt idx="2062">
                  <c:v>2.4580000000000001E-3</c:v>
                </c:pt>
                <c:pt idx="2063">
                  <c:v>2.457E-3</c:v>
                </c:pt>
                <c:pt idx="2064">
                  <c:v>2.4589999999999998E-3</c:v>
                </c:pt>
                <c:pt idx="2065">
                  <c:v>2.4610000000000001E-3</c:v>
                </c:pt>
                <c:pt idx="2066">
                  <c:v>2.4650000000000002E-3</c:v>
                </c:pt>
                <c:pt idx="2067">
                  <c:v>2.47E-3</c:v>
                </c:pt>
                <c:pt idx="2068">
                  <c:v>2.477E-3</c:v>
                </c:pt>
                <c:pt idx="2069">
                  <c:v>2.4849999999999998E-3</c:v>
                </c:pt>
                <c:pt idx="2070">
                  <c:v>2.4940000000000001E-3</c:v>
                </c:pt>
                <c:pt idx="2071">
                  <c:v>2.5049999999999998E-3</c:v>
                </c:pt>
                <c:pt idx="2072">
                  <c:v>2.5170000000000001E-3</c:v>
                </c:pt>
                <c:pt idx="2073">
                  <c:v>2.5309999999999998E-3</c:v>
                </c:pt>
                <c:pt idx="2074">
                  <c:v>2.5460000000000001E-3</c:v>
                </c:pt>
                <c:pt idx="2075">
                  <c:v>2.562E-3</c:v>
                </c:pt>
                <c:pt idx="2076">
                  <c:v>2.5790000000000001E-3</c:v>
                </c:pt>
                <c:pt idx="2077">
                  <c:v>2.598E-3</c:v>
                </c:pt>
                <c:pt idx="2078">
                  <c:v>2.6189999999999998E-3</c:v>
                </c:pt>
                <c:pt idx="2079">
                  <c:v>2.64E-3</c:v>
                </c:pt>
                <c:pt idx="2080">
                  <c:v>2.65E-3</c:v>
                </c:pt>
                <c:pt idx="2081">
                  <c:v>2.6610000000000002E-3</c:v>
                </c:pt>
                <c:pt idx="2082">
                  <c:v>2.673E-3</c:v>
                </c:pt>
                <c:pt idx="2083">
                  <c:v>2.686E-3</c:v>
                </c:pt>
                <c:pt idx="2084">
                  <c:v>2.7009999999999998E-3</c:v>
                </c:pt>
                <c:pt idx="2085">
                  <c:v>2.7100000000000002E-3</c:v>
                </c:pt>
                <c:pt idx="2086">
                  <c:v>2.7209999999999999E-3</c:v>
                </c:pt>
                <c:pt idx="2087">
                  <c:v>2.7320000000000001E-3</c:v>
                </c:pt>
                <c:pt idx="2088">
                  <c:v>2.745E-3</c:v>
                </c:pt>
                <c:pt idx="2089">
                  <c:v>2.7599999999999999E-3</c:v>
                </c:pt>
                <c:pt idx="2090">
                  <c:v>2.7759999999999998E-3</c:v>
                </c:pt>
                <c:pt idx="2091">
                  <c:v>2.7829999999999999E-3</c:v>
                </c:pt>
                <c:pt idx="2092">
                  <c:v>2.7920000000000002E-3</c:v>
                </c:pt>
                <c:pt idx="2093">
                  <c:v>2.8019999999999998E-3</c:v>
                </c:pt>
                <c:pt idx="2094">
                  <c:v>2.8140000000000001E-3</c:v>
                </c:pt>
                <c:pt idx="2095">
                  <c:v>2.8270000000000001E-3</c:v>
                </c:pt>
                <c:pt idx="2096">
                  <c:v>2.8410000000000002E-3</c:v>
                </c:pt>
                <c:pt idx="2097">
                  <c:v>2.8509999999999998E-3</c:v>
                </c:pt>
                <c:pt idx="2098">
                  <c:v>2.862E-3</c:v>
                </c:pt>
                <c:pt idx="2099">
                  <c:v>2.875E-3</c:v>
                </c:pt>
                <c:pt idx="2100">
                  <c:v>2.8830000000000001E-3</c:v>
                </c:pt>
                <c:pt idx="2101">
                  <c:v>2.8939999999999999E-3</c:v>
                </c:pt>
                <c:pt idx="2102">
                  <c:v>2.905E-3</c:v>
                </c:pt>
                <c:pt idx="2103">
                  <c:v>2.918E-3</c:v>
                </c:pt>
                <c:pt idx="2104">
                  <c:v>2.9320000000000001E-3</c:v>
                </c:pt>
                <c:pt idx="2105">
                  <c:v>2.9450000000000001E-3</c:v>
                </c:pt>
                <c:pt idx="2106">
                  <c:v>2.9589999999999998E-3</c:v>
                </c:pt>
                <c:pt idx="2107">
                  <c:v>2.9750000000000002E-3</c:v>
                </c:pt>
                <c:pt idx="2108">
                  <c:v>2.954E-3</c:v>
                </c:pt>
                <c:pt idx="2109">
                  <c:v>2.9350000000000001E-3</c:v>
                </c:pt>
                <c:pt idx="2110">
                  <c:v>2.9169999999999999E-3</c:v>
                </c:pt>
                <c:pt idx="2111">
                  <c:v>2.9009999999999999E-3</c:v>
                </c:pt>
                <c:pt idx="2112">
                  <c:v>2.8860000000000001E-3</c:v>
                </c:pt>
                <c:pt idx="2113">
                  <c:v>2.872E-3</c:v>
                </c:pt>
                <c:pt idx="2114">
                  <c:v>2.8600000000000001E-3</c:v>
                </c:pt>
                <c:pt idx="2115">
                  <c:v>2.849E-3</c:v>
                </c:pt>
                <c:pt idx="2116">
                  <c:v>2.8400000000000001E-3</c:v>
                </c:pt>
                <c:pt idx="2117">
                  <c:v>2.8319999999999999E-3</c:v>
                </c:pt>
                <c:pt idx="2118">
                  <c:v>2.8249999999999998E-3</c:v>
                </c:pt>
                <c:pt idx="2119">
                  <c:v>2.82E-3</c:v>
                </c:pt>
                <c:pt idx="2120">
                  <c:v>2.8159999999999999E-3</c:v>
                </c:pt>
                <c:pt idx="2121">
                  <c:v>2.813E-3</c:v>
                </c:pt>
                <c:pt idx="2122">
                  <c:v>2.8119999999999998E-3</c:v>
                </c:pt>
                <c:pt idx="2123">
                  <c:v>2.8119999999999998E-3</c:v>
                </c:pt>
                <c:pt idx="2124">
                  <c:v>2.813E-3</c:v>
                </c:pt>
                <c:pt idx="2125">
                  <c:v>2.8159999999999999E-3</c:v>
                </c:pt>
                <c:pt idx="2126">
                  <c:v>2.82E-3</c:v>
                </c:pt>
                <c:pt idx="2127">
                  <c:v>2.826E-3</c:v>
                </c:pt>
                <c:pt idx="2128">
                  <c:v>2.833E-3</c:v>
                </c:pt>
                <c:pt idx="2129">
                  <c:v>2.8410000000000002E-3</c:v>
                </c:pt>
                <c:pt idx="2130">
                  <c:v>2.8419999999999999E-3</c:v>
                </c:pt>
                <c:pt idx="2131">
                  <c:v>2.8440000000000002E-3</c:v>
                </c:pt>
                <c:pt idx="2132">
                  <c:v>2.8479999999999998E-3</c:v>
                </c:pt>
                <c:pt idx="2133">
                  <c:v>2.8530000000000001E-3</c:v>
                </c:pt>
                <c:pt idx="2134">
                  <c:v>2.859E-3</c:v>
                </c:pt>
                <c:pt idx="2135">
                  <c:v>2.8670000000000002E-3</c:v>
                </c:pt>
                <c:pt idx="2136">
                  <c:v>2.8700000000000002E-3</c:v>
                </c:pt>
                <c:pt idx="2137">
                  <c:v>2.8739999999999998E-3</c:v>
                </c:pt>
                <c:pt idx="2138">
                  <c:v>2.8809999999999999E-3</c:v>
                </c:pt>
                <c:pt idx="2139">
                  <c:v>2.8879999999999999E-3</c:v>
                </c:pt>
                <c:pt idx="2140">
                  <c:v>2.8969999999999998E-3</c:v>
                </c:pt>
                <c:pt idx="2141">
                  <c:v>2.9009999999999999E-3</c:v>
                </c:pt>
                <c:pt idx="2142">
                  <c:v>2.9069999999999999E-3</c:v>
                </c:pt>
                <c:pt idx="2143">
                  <c:v>2.9030000000000002E-3</c:v>
                </c:pt>
                <c:pt idx="2144">
                  <c:v>2.9009999999999999E-3</c:v>
                </c:pt>
                <c:pt idx="2145">
                  <c:v>2.9009999999999999E-3</c:v>
                </c:pt>
                <c:pt idx="2146">
                  <c:v>2.9009999999999999E-3</c:v>
                </c:pt>
                <c:pt idx="2147">
                  <c:v>2.898E-3</c:v>
                </c:pt>
                <c:pt idx="2148">
                  <c:v>2.8969999999999998E-3</c:v>
                </c:pt>
                <c:pt idx="2149">
                  <c:v>2.8960000000000001E-3</c:v>
                </c:pt>
                <c:pt idx="2150">
                  <c:v>2.8969999999999998E-3</c:v>
                </c:pt>
                <c:pt idx="2151">
                  <c:v>2.8930000000000002E-3</c:v>
                </c:pt>
                <c:pt idx="2152">
                  <c:v>2.8909999999999999E-3</c:v>
                </c:pt>
                <c:pt idx="2153">
                  <c:v>2.8890000000000001E-3</c:v>
                </c:pt>
                <c:pt idx="2154">
                  <c:v>2.8890000000000001E-3</c:v>
                </c:pt>
                <c:pt idx="2155">
                  <c:v>2.8909999999999999E-3</c:v>
                </c:pt>
                <c:pt idx="2156">
                  <c:v>2.8930000000000002E-3</c:v>
                </c:pt>
                <c:pt idx="2157">
                  <c:v>2.8969999999999998E-3</c:v>
                </c:pt>
                <c:pt idx="2158">
                  <c:v>2.8900000000000002E-3</c:v>
                </c:pt>
                <c:pt idx="2159">
                  <c:v>2.8839999999999998E-3</c:v>
                </c:pt>
                <c:pt idx="2160">
                  <c:v>2.879E-3</c:v>
                </c:pt>
                <c:pt idx="2161">
                  <c:v>2.8760000000000001E-3</c:v>
                </c:pt>
                <c:pt idx="2162">
                  <c:v>2.8739999999999998E-3</c:v>
                </c:pt>
                <c:pt idx="2163">
                  <c:v>2.8739999999999998E-3</c:v>
                </c:pt>
                <c:pt idx="2164">
                  <c:v>2.8739999999999998E-3</c:v>
                </c:pt>
                <c:pt idx="2165">
                  <c:v>2.8770000000000002E-3</c:v>
                </c:pt>
                <c:pt idx="2166">
                  <c:v>2.8800000000000002E-3</c:v>
                </c:pt>
                <c:pt idx="2167">
                  <c:v>2.8809999999999999E-3</c:v>
                </c:pt>
                <c:pt idx="2168">
                  <c:v>2.8839999999999998E-3</c:v>
                </c:pt>
                <c:pt idx="2169">
                  <c:v>2.8869999999999998E-3</c:v>
                </c:pt>
                <c:pt idx="2170">
                  <c:v>2.8930000000000002E-3</c:v>
                </c:pt>
                <c:pt idx="2171">
                  <c:v>2.8990000000000001E-3</c:v>
                </c:pt>
                <c:pt idx="2172">
                  <c:v>2.9069999999999999E-3</c:v>
                </c:pt>
                <c:pt idx="2173">
                  <c:v>2.9169999999999999E-3</c:v>
                </c:pt>
                <c:pt idx="2174">
                  <c:v>2.9269999999999999E-3</c:v>
                </c:pt>
                <c:pt idx="2175">
                  <c:v>2.9390000000000002E-3</c:v>
                </c:pt>
                <c:pt idx="2176">
                  <c:v>2.9239999999999999E-3</c:v>
                </c:pt>
                <c:pt idx="2177">
                  <c:v>2.9099999999999998E-3</c:v>
                </c:pt>
                <c:pt idx="2178">
                  <c:v>2.898E-3</c:v>
                </c:pt>
                <c:pt idx="2179">
                  <c:v>2.8869999999999998E-3</c:v>
                </c:pt>
                <c:pt idx="2180">
                  <c:v>2.8770000000000002E-3</c:v>
                </c:pt>
                <c:pt idx="2181">
                  <c:v>2.8679999999999999E-3</c:v>
                </c:pt>
                <c:pt idx="2182">
                  <c:v>2.8609999999999998E-3</c:v>
                </c:pt>
                <c:pt idx="2183">
                  <c:v>2.856E-3</c:v>
                </c:pt>
                <c:pt idx="2184">
                  <c:v>2.8509999999999998E-3</c:v>
                </c:pt>
                <c:pt idx="2185">
                  <c:v>2.849E-3</c:v>
                </c:pt>
                <c:pt idx="2186">
                  <c:v>2.8470000000000001E-3</c:v>
                </c:pt>
                <c:pt idx="2187">
                  <c:v>2.8470000000000001E-3</c:v>
                </c:pt>
                <c:pt idx="2188">
                  <c:v>2.8479999999999998E-3</c:v>
                </c:pt>
                <c:pt idx="2189">
                  <c:v>2.8509999999999998E-3</c:v>
                </c:pt>
                <c:pt idx="2190">
                  <c:v>2.8549999999999999E-3</c:v>
                </c:pt>
                <c:pt idx="2191">
                  <c:v>2.8509999999999998E-3</c:v>
                </c:pt>
                <c:pt idx="2192">
                  <c:v>2.849E-3</c:v>
                </c:pt>
                <c:pt idx="2193">
                  <c:v>2.8479999999999998E-3</c:v>
                </c:pt>
                <c:pt idx="2194">
                  <c:v>2.8479999999999998E-3</c:v>
                </c:pt>
                <c:pt idx="2195">
                  <c:v>2.8440000000000002E-3</c:v>
                </c:pt>
                <c:pt idx="2196">
                  <c:v>2.8410000000000002E-3</c:v>
                </c:pt>
                <c:pt idx="2197">
                  <c:v>2.8389999999999999E-3</c:v>
                </c:pt>
                <c:pt idx="2198">
                  <c:v>2.8389999999999999E-3</c:v>
                </c:pt>
                <c:pt idx="2199">
                  <c:v>2.8400000000000001E-3</c:v>
                </c:pt>
                <c:pt idx="2200">
                  <c:v>2.843E-3</c:v>
                </c:pt>
                <c:pt idx="2201">
                  <c:v>2.8470000000000001E-3</c:v>
                </c:pt>
                <c:pt idx="2202">
                  <c:v>2.8519999999999999E-3</c:v>
                </c:pt>
                <c:pt idx="2203">
                  <c:v>2.859E-3</c:v>
                </c:pt>
                <c:pt idx="2204">
                  <c:v>2.8519999999999999E-3</c:v>
                </c:pt>
                <c:pt idx="2205">
                  <c:v>2.8470000000000001E-3</c:v>
                </c:pt>
                <c:pt idx="2206">
                  <c:v>2.8440000000000002E-3</c:v>
                </c:pt>
                <c:pt idx="2207">
                  <c:v>2.8410000000000002E-3</c:v>
                </c:pt>
                <c:pt idx="2208">
                  <c:v>2.8410000000000002E-3</c:v>
                </c:pt>
                <c:pt idx="2209">
                  <c:v>2.8410000000000002E-3</c:v>
                </c:pt>
                <c:pt idx="2210">
                  <c:v>2.8400000000000001E-3</c:v>
                </c:pt>
                <c:pt idx="2211">
                  <c:v>2.8400000000000001E-3</c:v>
                </c:pt>
                <c:pt idx="2212">
                  <c:v>2.8410000000000002E-3</c:v>
                </c:pt>
                <c:pt idx="2213">
                  <c:v>2.8440000000000002E-3</c:v>
                </c:pt>
                <c:pt idx="2214">
                  <c:v>2.8410000000000002E-3</c:v>
                </c:pt>
                <c:pt idx="2215">
                  <c:v>2.8400000000000001E-3</c:v>
                </c:pt>
                <c:pt idx="2216">
                  <c:v>2.8400000000000001E-3</c:v>
                </c:pt>
                <c:pt idx="2217">
                  <c:v>2.8389999999999999E-3</c:v>
                </c:pt>
                <c:pt idx="2218">
                  <c:v>2.8400000000000001E-3</c:v>
                </c:pt>
                <c:pt idx="2219">
                  <c:v>2.8419999999999999E-3</c:v>
                </c:pt>
                <c:pt idx="2220">
                  <c:v>2.8400000000000001E-3</c:v>
                </c:pt>
                <c:pt idx="2221">
                  <c:v>2.8400000000000001E-3</c:v>
                </c:pt>
                <c:pt idx="2222">
                  <c:v>2.8410000000000002E-3</c:v>
                </c:pt>
                <c:pt idx="2223">
                  <c:v>2.8319999999999999E-3</c:v>
                </c:pt>
                <c:pt idx="2224">
                  <c:v>2.823E-3</c:v>
                </c:pt>
                <c:pt idx="2225">
                  <c:v>2.8159999999999999E-3</c:v>
                </c:pt>
                <c:pt idx="2226">
                  <c:v>2.8110000000000001E-3</c:v>
                </c:pt>
                <c:pt idx="2227">
                  <c:v>2.8059999999999999E-3</c:v>
                </c:pt>
                <c:pt idx="2228">
                  <c:v>2.8040000000000001E-3</c:v>
                </c:pt>
                <c:pt idx="2229">
                  <c:v>2.8019999999999998E-3</c:v>
                </c:pt>
                <c:pt idx="2230">
                  <c:v>2.8019999999999998E-3</c:v>
                </c:pt>
                <c:pt idx="2231">
                  <c:v>2.8029999999999999E-3</c:v>
                </c:pt>
                <c:pt idx="2232">
                  <c:v>2.8059999999999999E-3</c:v>
                </c:pt>
                <c:pt idx="2233">
                  <c:v>2.81E-3</c:v>
                </c:pt>
                <c:pt idx="2234">
                  <c:v>2.8149999999999998E-3</c:v>
                </c:pt>
                <c:pt idx="2235">
                  <c:v>2.8219999999999999E-3</c:v>
                </c:pt>
                <c:pt idx="2236">
                  <c:v>2.8300000000000001E-3</c:v>
                </c:pt>
                <c:pt idx="2237">
                  <c:v>2.8400000000000001E-3</c:v>
                </c:pt>
                <c:pt idx="2238">
                  <c:v>2.8509999999999998E-3</c:v>
                </c:pt>
                <c:pt idx="2239">
                  <c:v>2.8630000000000001E-3</c:v>
                </c:pt>
                <c:pt idx="2240">
                  <c:v>2.8760000000000001E-3</c:v>
                </c:pt>
                <c:pt idx="2241">
                  <c:v>2.8909999999999999E-3</c:v>
                </c:pt>
                <c:pt idx="2242">
                  <c:v>2.908E-3</c:v>
                </c:pt>
                <c:pt idx="2243">
                  <c:v>2.9250000000000001E-3</c:v>
                </c:pt>
                <c:pt idx="2244">
                  <c:v>2.9160000000000002E-3</c:v>
                </c:pt>
                <c:pt idx="2245">
                  <c:v>2.908E-3</c:v>
                </c:pt>
                <c:pt idx="2246">
                  <c:v>2.9009999999999999E-3</c:v>
                </c:pt>
                <c:pt idx="2247">
                  <c:v>2.895E-3</c:v>
                </c:pt>
                <c:pt idx="2248">
                  <c:v>2.8909999999999999E-3</c:v>
                </c:pt>
                <c:pt idx="2249">
                  <c:v>2.8800000000000002E-3</c:v>
                </c:pt>
                <c:pt idx="2250">
                  <c:v>2.8700000000000002E-3</c:v>
                </c:pt>
                <c:pt idx="2251">
                  <c:v>2.862E-3</c:v>
                </c:pt>
                <c:pt idx="2252">
                  <c:v>2.8540000000000002E-3</c:v>
                </c:pt>
                <c:pt idx="2253">
                  <c:v>2.849E-3</c:v>
                </c:pt>
                <c:pt idx="2254">
                  <c:v>2.8440000000000002E-3</c:v>
                </c:pt>
                <c:pt idx="2255">
                  <c:v>2.8410000000000002E-3</c:v>
                </c:pt>
                <c:pt idx="2256">
                  <c:v>2.8300000000000001E-3</c:v>
                </c:pt>
                <c:pt idx="2257">
                  <c:v>2.8210000000000002E-3</c:v>
                </c:pt>
                <c:pt idx="2258">
                  <c:v>2.813E-3</c:v>
                </c:pt>
                <c:pt idx="2259">
                  <c:v>2.8059999999999999E-3</c:v>
                </c:pt>
                <c:pt idx="2260">
                  <c:v>2.7980000000000001E-3</c:v>
                </c:pt>
                <c:pt idx="2261">
                  <c:v>2.7910000000000001E-3</c:v>
                </c:pt>
                <c:pt idx="2262">
                  <c:v>2.7759999999999998E-3</c:v>
                </c:pt>
                <c:pt idx="2263">
                  <c:v>2.7620000000000001E-3</c:v>
                </c:pt>
                <c:pt idx="2264">
                  <c:v>2.7490000000000001E-3</c:v>
                </c:pt>
                <c:pt idx="2265">
                  <c:v>2.738E-3</c:v>
                </c:pt>
                <c:pt idx="2266">
                  <c:v>2.728E-3</c:v>
                </c:pt>
                <c:pt idx="2267">
                  <c:v>2.7200000000000002E-3</c:v>
                </c:pt>
                <c:pt idx="2268">
                  <c:v>2.702E-3</c:v>
                </c:pt>
                <c:pt idx="2269">
                  <c:v>2.686E-3</c:v>
                </c:pt>
                <c:pt idx="2270">
                  <c:v>2.6719999999999999E-3</c:v>
                </c:pt>
                <c:pt idx="2271">
                  <c:v>2.6580000000000002E-3</c:v>
                </c:pt>
                <c:pt idx="2272">
                  <c:v>2.647E-3</c:v>
                </c:pt>
                <c:pt idx="2273">
                  <c:v>2.6359999999999999E-3</c:v>
                </c:pt>
                <c:pt idx="2274">
                  <c:v>2.627E-3</c:v>
                </c:pt>
                <c:pt idx="2275">
                  <c:v>2.6189999999999998E-3</c:v>
                </c:pt>
                <c:pt idx="2276">
                  <c:v>2.6129999999999999E-3</c:v>
                </c:pt>
                <c:pt idx="2277">
                  <c:v>2.5959999999999998E-3</c:v>
                </c:pt>
                <c:pt idx="2278">
                  <c:v>2.5799999999999998E-3</c:v>
                </c:pt>
                <c:pt idx="2279">
                  <c:v>2.5660000000000001E-3</c:v>
                </c:pt>
                <c:pt idx="2280">
                  <c:v>2.5539999999999998E-3</c:v>
                </c:pt>
                <c:pt idx="2281">
                  <c:v>2.542E-3</c:v>
                </c:pt>
                <c:pt idx="2282">
                  <c:v>2.532E-3</c:v>
                </c:pt>
                <c:pt idx="2283">
                  <c:v>2.5240000000000002E-3</c:v>
                </c:pt>
                <c:pt idx="2284">
                  <c:v>2.516E-3</c:v>
                </c:pt>
                <c:pt idx="2285">
                  <c:v>2.5100000000000001E-3</c:v>
                </c:pt>
                <c:pt idx="2286">
                  <c:v>2.506E-3</c:v>
                </c:pt>
                <c:pt idx="2287">
                  <c:v>2.503E-3</c:v>
                </c:pt>
                <c:pt idx="2288">
                  <c:v>2.5010000000000002E-3</c:v>
                </c:pt>
                <c:pt idx="2289">
                  <c:v>2.5010000000000002E-3</c:v>
                </c:pt>
                <c:pt idx="2290">
                  <c:v>2.5019999999999999E-3</c:v>
                </c:pt>
                <c:pt idx="2291">
                  <c:v>2.5040000000000001E-3</c:v>
                </c:pt>
                <c:pt idx="2292">
                  <c:v>2.5079999999999998E-3</c:v>
                </c:pt>
                <c:pt idx="2293">
                  <c:v>2.513E-3</c:v>
                </c:pt>
                <c:pt idx="2294">
                  <c:v>2.519E-3</c:v>
                </c:pt>
                <c:pt idx="2295">
                  <c:v>2.5270000000000002E-3</c:v>
                </c:pt>
                <c:pt idx="2296">
                  <c:v>2.5360000000000001E-3</c:v>
                </c:pt>
                <c:pt idx="2297">
                  <c:v>2.5469999999999998E-3</c:v>
                </c:pt>
                <c:pt idx="2298">
                  <c:v>2.5590000000000001E-3</c:v>
                </c:pt>
                <c:pt idx="2299">
                  <c:v>2.5720000000000001E-3</c:v>
                </c:pt>
                <c:pt idx="2300">
                  <c:v>2.5869999999999999E-3</c:v>
                </c:pt>
                <c:pt idx="2301">
                  <c:v>2.6029999999999998E-3</c:v>
                </c:pt>
                <c:pt idx="2302">
                  <c:v>2.6199999999999999E-3</c:v>
                </c:pt>
                <c:pt idx="2303">
                  <c:v>2.6389999999999999E-3</c:v>
                </c:pt>
                <c:pt idx="2304">
                  <c:v>2.6589999999999999E-3</c:v>
                </c:pt>
                <c:pt idx="2305">
                  <c:v>2.6809999999999998E-3</c:v>
                </c:pt>
                <c:pt idx="2306">
                  <c:v>2.7039999999999998E-3</c:v>
                </c:pt>
                <c:pt idx="2307">
                  <c:v>2.728E-3</c:v>
                </c:pt>
                <c:pt idx="2308">
                  <c:v>2.7529999999999998E-3</c:v>
                </c:pt>
                <c:pt idx="2309">
                  <c:v>2.7799999999999999E-3</c:v>
                </c:pt>
                <c:pt idx="2310">
                  <c:v>2.8089999999999999E-3</c:v>
                </c:pt>
                <c:pt idx="2311">
                  <c:v>2.8389999999999999E-3</c:v>
                </c:pt>
                <c:pt idx="2312">
                  <c:v>2.8410000000000002E-3</c:v>
                </c:pt>
                <c:pt idx="2313">
                  <c:v>2.8240000000000001E-3</c:v>
                </c:pt>
                <c:pt idx="2314">
                  <c:v>2.8089999999999999E-3</c:v>
                </c:pt>
                <c:pt idx="2315">
                  <c:v>2.7950000000000002E-3</c:v>
                </c:pt>
                <c:pt idx="2316">
                  <c:v>2.7820000000000002E-3</c:v>
                </c:pt>
                <c:pt idx="2317">
                  <c:v>2.7669999999999999E-3</c:v>
                </c:pt>
                <c:pt idx="2318">
                  <c:v>2.7539999999999999E-3</c:v>
                </c:pt>
                <c:pt idx="2319">
                  <c:v>2.7420000000000001E-3</c:v>
                </c:pt>
                <c:pt idx="2320">
                  <c:v>2.7309999999999999E-3</c:v>
                </c:pt>
                <c:pt idx="2321">
                  <c:v>2.722E-3</c:v>
                </c:pt>
                <c:pt idx="2322">
                  <c:v>2.7139999999999998E-3</c:v>
                </c:pt>
                <c:pt idx="2323">
                  <c:v>2.7079999999999999E-3</c:v>
                </c:pt>
                <c:pt idx="2324">
                  <c:v>2.6949999999999999E-3</c:v>
                </c:pt>
                <c:pt idx="2325">
                  <c:v>2.6840000000000002E-3</c:v>
                </c:pt>
                <c:pt idx="2326">
                  <c:v>2.6740000000000002E-3</c:v>
                </c:pt>
                <c:pt idx="2327">
                  <c:v>2.6649999999999998E-3</c:v>
                </c:pt>
                <c:pt idx="2328">
                  <c:v>2.6580000000000002E-3</c:v>
                </c:pt>
                <c:pt idx="2329">
                  <c:v>2.653E-3</c:v>
                </c:pt>
                <c:pt idx="2330">
                  <c:v>2.6480000000000002E-3</c:v>
                </c:pt>
                <c:pt idx="2331">
                  <c:v>2.6359999999999999E-3</c:v>
                </c:pt>
                <c:pt idx="2332">
                  <c:v>2.6250000000000002E-3</c:v>
                </c:pt>
                <c:pt idx="2333">
                  <c:v>2.6150000000000001E-3</c:v>
                </c:pt>
                <c:pt idx="2334">
                  <c:v>2.6059999999999998E-3</c:v>
                </c:pt>
                <c:pt idx="2335">
                  <c:v>2.5990000000000002E-3</c:v>
                </c:pt>
                <c:pt idx="2336">
                  <c:v>2.594E-3</c:v>
                </c:pt>
                <c:pt idx="2337">
                  <c:v>2.5709999999999999E-3</c:v>
                </c:pt>
                <c:pt idx="2338">
                  <c:v>2.5490000000000001E-3</c:v>
                </c:pt>
                <c:pt idx="2339">
                  <c:v>2.5279999999999999E-3</c:v>
                </c:pt>
                <c:pt idx="2340">
                  <c:v>2.5089999999999999E-3</c:v>
                </c:pt>
                <c:pt idx="2341">
                  <c:v>2.4919999999999999E-3</c:v>
                </c:pt>
                <c:pt idx="2342">
                  <c:v>2.4750000000000002E-3</c:v>
                </c:pt>
                <c:pt idx="2343">
                  <c:v>2.4599999999999999E-3</c:v>
                </c:pt>
                <c:pt idx="2344">
                  <c:v>2.447E-3</c:v>
                </c:pt>
                <c:pt idx="2345">
                  <c:v>2.434E-3</c:v>
                </c:pt>
                <c:pt idx="2346">
                  <c:v>2.4229999999999998E-3</c:v>
                </c:pt>
                <c:pt idx="2347">
                  <c:v>2.4139999999999999E-3</c:v>
                </c:pt>
                <c:pt idx="2348">
                  <c:v>2.4060000000000002E-3</c:v>
                </c:pt>
                <c:pt idx="2349">
                  <c:v>2.3990000000000001E-3</c:v>
                </c:pt>
                <c:pt idx="2350">
                  <c:v>2.3939999999999999E-3</c:v>
                </c:pt>
                <c:pt idx="2351">
                  <c:v>2.3900000000000002E-3</c:v>
                </c:pt>
                <c:pt idx="2352">
                  <c:v>2.3869999999999998E-3</c:v>
                </c:pt>
                <c:pt idx="2353">
                  <c:v>2.3860000000000001E-3</c:v>
                </c:pt>
                <c:pt idx="2354">
                  <c:v>2.3860000000000001E-3</c:v>
                </c:pt>
                <c:pt idx="2355">
                  <c:v>2.3869999999999998E-3</c:v>
                </c:pt>
                <c:pt idx="2356">
                  <c:v>2.3900000000000002E-3</c:v>
                </c:pt>
                <c:pt idx="2357">
                  <c:v>2.3939999999999999E-3</c:v>
                </c:pt>
                <c:pt idx="2358">
                  <c:v>2.3999999999999998E-3</c:v>
                </c:pt>
                <c:pt idx="2359">
                  <c:v>2.4069999999999999E-3</c:v>
                </c:pt>
                <c:pt idx="2360">
                  <c:v>2.415E-3</c:v>
                </c:pt>
                <c:pt idx="2361">
                  <c:v>2.4250000000000001E-3</c:v>
                </c:pt>
                <c:pt idx="2362">
                  <c:v>2.4359999999999998E-3</c:v>
                </c:pt>
                <c:pt idx="2363">
                  <c:v>2.4489999999999998E-3</c:v>
                </c:pt>
                <c:pt idx="2364">
                  <c:v>2.4620000000000002E-3</c:v>
                </c:pt>
                <c:pt idx="2365">
                  <c:v>2.477E-3</c:v>
                </c:pt>
                <c:pt idx="2366">
                  <c:v>2.4940000000000001E-3</c:v>
                </c:pt>
                <c:pt idx="2367">
                  <c:v>2.5119999999999999E-3</c:v>
                </c:pt>
                <c:pt idx="2368">
                  <c:v>2.5309999999999998E-3</c:v>
                </c:pt>
                <c:pt idx="2369">
                  <c:v>2.552E-3</c:v>
                </c:pt>
                <c:pt idx="2370">
                  <c:v>2.5739999999999999E-3</c:v>
                </c:pt>
                <c:pt idx="2371">
                  <c:v>2.5969999999999999E-3</c:v>
                </c:pt>
                <c:pt idx="2372">
                  <c:v>2.6220000000000002E-3</c:v>
                </c:pt>
                <c:pt idx="2373">
                  <c:v>2.6480000000000002E-3</c:v>
                </c:pt>
                <c:pt idx="2374">
                  <c:v>2.676E-3</c:v>
                </c:pt>
                <c:pt idx="2375">
                  <c:v>2.7049999999999999E-3</c:v>
                </c:pt>
                <c:pt idx="2376">
                  <c:v>2.735E-3</c:v>
                </c:pt>
                <c:pt idx="2377">
                  <c:v>2.7669999999999999E-3</c:v>
                </c:pt>
                <c:pt idx="2378">
                  <c:v>2.8E-3</c:v>
                </c:pt>
                <c:pt idx="2379">
                  <c:v>2.8340000000000001E-3</c:v>
                </c:pt>
                <c:pt idx="2380">
                  <c:v>2.8410000000000002E-3</c:v>
                </c:pt>
                <c:pt idx="2381">
                  <c:v>2.8319999999999999E-3</c:v>
                </c:pt>
                <c:pt idx="2382">
                  <c:v>2.8249999999999998E-3</c:v>
                </c:pt>
                <c:pt idx="2383">
                  <c:v>2.8140000000000001E-3</c:v>
                </c:pt>
                <c:pt idx="2384">
                  <c:v>2.8050000000000002E-3</c:v>
                </c:pt>
                <c:pt idx="2385">
                  <c:v>2.797E-3</c:v>
                </c:pt>
                <c:pt idx="2386">
                  <c:v>2.7899999999999999E-3</c:v>
                </c:pt>
                <c:pt idx="2387">
                  <c:v>2.7780000000000001E-3</c:v>
                </c:pt>
                <c:pt idx="2388">
                  <c:v>2.7669999999999999E-3</c:v>
                </c:pt>
                <c:pt idx="2389">
                  <c:v>2.758E-3</c:v>
                </c:pt>
                <c:pt idx="2390">
                  <c:v>2.7490000000000001E-3</c:v>
                </c:pt>
                <c:pt idx="2391">
                  <c:v>2.7430000000000002E-3</c:v>
                </c:pt>
                <c:pt idx="2392">
                  <c:v>2.7239999999999999E-3</c:v>
                </c:pt>
                <c:pt idx="2393">
                  <c:v>2.7079999999999999E-3</c:v>
                </c:pt>
                <c:pt idx="2394">
                  <c:v>2.6919999999999999E-3</c:v>
                </c:pt>
                <c:pt idx="2395">
                  <c:v>2.6779999999999998E-3</c:v>
                </c:pt>
                <c:pt idx="2396">
                  <c:v>2.666E-3</c:v>
                </c:pt>
                <c:pt idx="2397">
                  <c:v>2.6549999999999998E-3</c:v>
                </c:pt>
                <c:pt idx="2398">
                  <c:v>2.6450000000000002E-3</c:v>
                </c:pt>
                <c:pt idx="2399">
                  <c:v>2.6199999999999999E-3</c:v>
                </c:pt>
                <c:pt idx="2400">
                  <c:v>2.5959999999999998E-3</c:v>
                </c:pt>
                <c:pt idx="2401">
                  <c:v>2.5730000000000002E-3</c:v>
                </c:pt>
                <c:pt idx="2402">
                  <c:v>2.552E-3</c:v>
                </c:pt>
                <c:pt idx="2403">
                  <c:v>2.5330000000000001E-3</c:v>
                </c:pt>
                <c:pt idx="2404">
                  <c:v>2.5149999999999999E-3</c:v>
                </c:pt>
                <c:pt idx="2405">
                  <c:v>2.4979999999999998E-3</c:v>
                </c:pt>
                <c:pt idx="2406">
                  <c:v>2.4819999999999998E-3</c:v>
                </c:pt>
                <c:pt idx="2407">
                  <c:v>2.4680000000000001E-3</c:v>
                </c:pt>
                <c:pt idx="2408">
                  <c:v>2.4550000000000002E-3</c:v>
                </c:pt>
                <c:pt idx="2409">
                  <c:v>2.444E-3</c:v>
                </c:pt>
                <c:pt idx="2410">
                  <c:v>2.434E-3</c:v>
                </c:pt>
                <c:pt idx="2411">
                  <c:v>2.4250000000000001E-3</c:v>
                </c:pt>
                <c:pt idx="2412">
                  <c:v>2.418E-3</c:v>
                </c:pt>
                <c:pt idx="2413">
                  <c:v>2.4120000000000001E-3</c:v>
                </c:pt>
                <c:pt idx="2414">
                  <c:v>2.4069999999999999E-3</c:v>
                </c:pt>
                <c:pt idx="2415">
                  <c:v>2.4039999999999999E-3</c:v>
                </c:pt>
                <c:pt idx="2416">
                  <c:v>2.4020000000000001E-3</c:v>
                </c:pt>
                <c:pt idx="2417">
                  <c:v>2.4020000000000001E-3</c:v>
                </c:pt>
                <c:pt idx="2418">
                  <c:v>2.4030000000000002E-3</c:v>
                </c:pt>
                <c:pt idx="2419">
                  <c:v>2.405E-3</c:v>
                </c:pt>
                <c:pt idx="2420">
                  <c:v>2.4090000000000001E-3</c:v>
                </c:pt>
                <c:pt idx="2421">
                  <c:v>2.4139999999999999E-3</c:v>
                </c:pt>
                <c:pt idx="2422">
                  <c:v>2.4199999999999998E-3</c:v>
                </c:pt>
                <c:pt idx="2423">
                  <c:v>2.428E-3</c:v>
                </c:pt>
                <c:pt idx="2424">
                  <c:v>2.4369999999999999E-3</c:v>
                </c:pt>
                <c:pt idx="2425">
                  <c:v>2.4480000000000001E-3</c:v>
                </c:pt>
                <c:pt idx="2426">
                  <c:v>2.4599999999999999E-3</c:v>
                </c:pt>
                <c:pt idx="2427">
                  <c:v>2.4729999999999999E-3</c:v>
                </c:pt>
                <c:pt idx="2428">
                  <c:v>2.4880000000000002E-3</c:v>
                </c:pt>
                <c:pt idx="2429">
                  <c:v>2.5040000000000001E-3</c:v>
                </c:pt>
                <c:pt idx="2430">
                  <c:v>2.5209999999999998E-3</c:v>
                </c:pt>
                <c:pt idx="2431">
                  <c:v>2.5400000000000002E-3</c:v>
                </c:pt>
                <c:pt idx="2432">
                  <c:v>2.5600000000000002E-3</c:v>
                </c:pt>
                <c:pt idx="2433">
                  <c:v>2.581E-3</c:v>
                </c:pt>
                <c:pt idx="2434">
                  <c:v>2.604E-3</c:v>
                </c:pt>
                <c:pt idx="2435">
                  <c:v>2.6280000000000001E-3</c:v>
                </c:pt>
                <c:pt idx="2436">
                  <c:v>2.6540000000000001E-3</c:v>
                </c:pt>
                <c:pt idx="2437">
                  <c:v>2.6809999999999998E-3</c:v>
                </c:pt>
                <c:pt idx="2438">
                  <c:v>2.709E-3</c:v>
                </c:pt>
                <c:pt idx="2439">
                  <c:v>2.7390000000000001E-3</c:v>
                </c:pt>
                <c:pt idx="2440">
                  <c:v>2.7699999999999999E-3</c:v>
                </c:pt>
                <c:pt idx="2441">
                  <c:v>2.8029999999999999E-3</c:v>
                </c:pt>
                <c:pt idx="2442">
                  <c:v>2.8370000000000001E-3</c:v>
                </c:pt>
                <c:pt idx="2443">
                  <c:v>2.872E-3</c:v>
                </c:pt>
                <c:pt idx="2444">
                  <c:v>2.908E-3</c:v>
                </c:pt>
                <c:pt idx="2445">
                  <c:v>2.9459999999999998E-3</c:v>
                </c:pt>
                <c:pt idx="2446">
                  <c:v>2.9859999999999999E-3</c:v>
                </c:pt>
                <c:pt idx="2447">
                  <c:v>3.026E-3</c:v>
                </c:pt>
                <c:pt idx="2448">
                  <c:v>3.0439999999999998E-3</c:v>
                </c:pt>
                <c:pt idx="2449">
                  <c:v>3.026E-3</c:v>
                </c:pt>
                <c:pt idx="2450">
                  <c:v>3.0000000000000001E-3</c:v>
                </c:pt>
                <c:pt idx="2451">
                  <c:v>2.9750000000000002E-3</c:v>
                </c:pt>
                <c:pt idx="2452">
                  <c:v>2.9520000000000002E-3</c:v>
                </c:pt>
                <c:pt idx="2453">
                  <c:v>2.9290000000000002E-3</c:v>
                </c:pt>
                <c:pt idx="2454">
                  <c:v>2.908E-3</c:v>
                </c:pt>
                <c:pt idx="2455">
                  <c:v>2.885E-3</c:v>
                </c:pt>
                <c:pt idx="2456">
                  <c:v>2.862E-3</c:v>
                </c:pt>
                <c:pt idx="2457">
                  <c:v>2.8410000000000002E-3</c:v>
                </c:pt>
                <c:pt idx="2458">
                  <c:v>2.8110000000000001E-3</c:v>
                </c:pt>
                <c:pt idx="2459">
                  <c:v>2.7820000000000002E-3</c:v>
                </c:pt>
                <c:pt idx="2460">
                  <c:v>2.7539999999999999E-3</c:v>
                </c:pt>
                <c:pt idx="2461">
                  <c:v>2.728E-3</c:v>
                </c:pt>
                <c:pt idx="2462">
                  <c:v>2.7030000000000001E-3</c:v>
                </c:pt>
                <c:pt idx="2463">
                  <c:v>2.6800000000000001E-3</c:v>
                </c:pt>
                <c:pt idx="2464">
                  <c:v>2.6580000000000002E-3</c:v>
                </c:pt>
                <c:pt idx="2465">
                  <c:v>2.637E-3</c:v>
                </c:pt>
                <c:pt idx="2466">
                  <c:v>2.6180000000000001E-3</c:v>
                </c:pt>
                <c:pt idx="2467">
                  <c:v>2.5999999999999999E-3</c:v>
                </c:pt>
                <c:pt idx="2468">
                  <c:v>2.5829999999999998E-3</c:v>
                </c:pt>
                <c:pt idx="2469">
                  <c:v>2.568E-3</c:v>
                </c:pt>
                <c:pt idx="2470">
                  <c:v>2.5539999999999998E-3</c:v>
                </c:pt>
                <c:pt idx="2471">
                  <c:v>2.542E-3</c:v>
                </c:pt>
                <c:pt idx="2472">
                  <c:v>2.5309999999999998E-3</c:v>
                </c:pt>
                <c:pt idx="2473">
                  <c:v>2.5209999999999998E-3</c:v>
                </c:pt>
                <c:pt idx="2474">
                  <c:v>2.513E-3</c:v>
                </c:pt>
                <c:pt idx="2475">
                  <c:v>2.506E-3</c:v>
                </c:pt>
                <c:pt idx="2476">
                  <c:v>2.5000000000000001E-3</c:v>
                </c:pt>
                <c:pt idx="2477">
                  <c:v>2.496E-3</c:v>
                </c:pt>
                <c:pt idx="2478">
                  <c:v>2.493E-3</c:v>
                </c:pt>
                <c:pt idx="2479">
                  <c:v>2.4910000000000002E-3</c:v>
                </c:pt>
                <c:pt idx="2480">
                  <c:v>2.4910000000000002E-3</c:v>
                </c:pt>
                <c:pt idx="2481">
                  <c:v>2.4919999999999999E-3</c:v>
                </c:pt>
                <c:pt idx="2482">
                  <c:v>2.4949999999999998E-3</c:v>
                </c:pt>
                <c:pt idx="2483">
                  <c:v>2.4989999999999999E-3</c:v>
                </c:pt>
                <c:pt idx="2484">
                  <c:v>2.5040000000000001E-3</c:v>
                </c:pt>
                <c:pt idx="2485">
                  <c:v>2.5110000000000002E-3</c:v>
                </c:pt>
                <c:pt idx="2486">
                  <c:v>2.519E-3</c:v>
                </c:pt>
                <c:pt idx="2487">
                  <c:v>2.529E-3</c:v>
                </c:pt>
                <c:pt idx="2488">
                  <c:v>2.539E-3</c:v>
                </c:pt>
                <c:pt idx="2489">
                  <c:v>2.552E-3</c:v>
                </c:pt>
                <c:pt idx="2490">
                  <c:v>2.565E-3</c:v>
                </c:pt>
                <c:pt idx="2491">
                  <c:v>2.5799999999999998E-3</c:v>
                </c:pt>
                <c:pt idx="2492">
                  <c:v>2.5969999999999999E-3</c:v>
                </c:pt>
                <c:pt idx="2493">
                  <c:v>2.614E-3</c:v>
                </c:pt>
                <c:pt idx="2494">
                  <c:v>2.6329999999999999E-3</c:v>
                </c:pt>
                <c:pt idx="2495">
                  <c:v>2.6540000000000001E-3</c:v>
                </c:pt>
                <c:pt idx="2496">
                  <c:v>2.6610000000000002E-3</c:v>
                </c:pt>
                <c:pt idx="2497">
                  <c:v>2.6700000000000001E-3</c:v>
                </c:pt>
                <c:pt idx="2498">
                  <c:v>2.6800000000000001E-3</c:v>
                </c:pt>
                <c:pt idx="2499">
                  <c:v>2.6909999999999998E-3</c:v>
                </c:pt>
                <c:pt idx="2500">
                  <c:v>2.7039999999999998E-3</c:v>
                </c:pt>
                <c:pt idx="2501">
                  <c:v>2.7179999999999999E-3</c:v>
                </c:pt>
                <c:pt idx="2502">
                  <c:v>2.7330000000000002E-3</c:v>
                </c:pt>
                <c:pt idx="2503">
                  <c:v>2.7499999999999998E-3</c:v>
                </c:pt>
                <c:pt idx="2504">
                  <c:v>2.7680000000000001E-3</c:v>
                </c:pt>
                <c:pt idx="2505">
                  <c:v>2.7880000000000001E-3</c:v>
                </c:pt>
                <c:pt idx="2506">
                  <c:v>2.8089999999999999E-3</c:v>
                </c:pt>
                <c:pt idx="2507">
                  <c:v>2.8310000000000002E-3</c:v>
                </c:pt>
                <c:pt idx="2508">
                  <c:v>2.8549999999999999E-3</c:v>
                </c:pt>
                <c:pt idx="2509">
                  <c:v>2.8800000000000002E-3</c:v>
                </c:pt>
                <c:pt idx="2510">
                  <c:v>2.9060000000000002E-3</c:v>
                </c:pt>
                <c:pt idx="2511">
                  <c:v>2.934E-3</c:v>
                </c:pt>
                <c:pt idx="2512">
                  <c:v>2.9629999999999999E-3</c:v>
                </c:pt>
                <c:pt idx="2513">
                  <c:v>2.9940000000000001E-3</c:v>
                </c:pt>
                <c:pt idx="2514">
                  <c:v>3.026E-3</c:v>
                </c:pt>
                <c:pt idx="2515">
                  <c:v>3.0590000000000001E-3</c:v>
                </c:pt>
                <c:pt idx="2516">
                  <c:v>3.094E-3</c:v>
                </c:pt>
                <c:pt idx="2517">
                  <c:v>3.0690000000000001E-3</c:v>
                </c:pt>
                <c:pt idx="2518">
                  <c:v>3.0370000000000002E-3</c:v>
                </c:pt>
                <c:pt idx="2519">
                  <c:v>3.006E-3</c:v>
                </c:pt>
                <c:pt idx="2520">
                  <c:v>2.9759999999999999E-3</c:v>
                </c:pt>
                <c:pt idx="2521">
                  <c:v>2.9399999999999999E-3</c:v>
                </c:pt>
                <c:pt idx="2522">
                  <c:v>2.9060000000000002E-3</c:v>
                </c:pt>
                <c:pt idx="2523">
                  <c:v>2.8730000000000001E-3</c:v>
                </c:pt>
                <c:pt idx="2524">
                  <c:v>2.8410000000000002E-3</c:v>
                </c:pt>
                <c:pt idx="2525">
                  <c:v>2.8010000000000001E-3</c:v>
                </c:pt>
                <c:pt idx="2526">
                  <c:v>2.7629999999999998E-3</c:v>
                </c:pt>
                <c:pt idx="2527">
                  <c:v>2.7260000000000001E-3</c:v>
                </c:pt>
                <c:pt idx="2528">
                  <c:v>2.6900000000000001E-3</c:v>
                </c:pt>
                <c:pt idx="2529">
                  <c:v>2.6559999999999999E-3</c:v>
                </c:pt>
                <c:pt idx="2530">
                  <c:v>2.6229999999999999E-3</c:v>
                </c:pt>
                <c:pt idx="2531">
                  <c:v>2.591E-3</c:v>
                </c:pt>
                <c:pt idx="2532">
                  <c:v>2.5609999999999999E-3</c:v>
                </c:pt>
                <c:pt idx="2533">
                  <c:v>2.5330000000000001E-3</c:v>
                </c:pt>
                <c:pt idx="2534">
                  <c:v>2.5049999999999998E-3</c:v>
                </c:pt>
                <c:pt idx="2535">
                  <c:v>2.4789999999999999E-3</c:v>
                </c:pt>
                <c:pt idx="2536">
                  <c:v>2.454E-3</c:v>
                </c:pt>
                <c:pt idx="2537">
                  <c:v>2.431E-3</c:v>
                </c:pt>
                <c:pt idx="2538">
                  <c:v>2.4090000000000001E-3</c:v>
                </c:pt>
                <c:pt idx="2539">
                  <c:v>2.3890000000000001E-3</c:v>
                </c:pt>
                <c:pt idx="2540">
                  <c:v>2.369E-3</c:v>
                </c:pt>
                <c:pt idx="2541">
                  <c:v>2.3519999999999999E-3</c:v>
                </c:pt>
                <c:pt idx="2542">
                  <c:v>2.3349999999999998E-3</c:v>
                </c:pt>
                <c:pt idx="2543">
                  <c:v>2.32E-3</c:v>
                </c:pt>
                <c:pt idx="2544">
                  <c:v>2.3059999999999999E-3</c:v>
                </c:pt>
                <c:pt idx="2545">
                  <c:v>2.294E-3</c:v>
                </c:pt>
                <c:pt idx="2546">
                  <c:v>2.2829999999999999E-3</c:v>
                </c:pt>
                <c:pt idx="2547">
                  <c:v>2.2729999999999998E-3</c:v>
                </c:pt>
                <c:pt idx="2548">
                  <c:v>2.2650000000000001E-3</c:v>
                </c:pt>
                <c:pt idx="2549">
                  <c:v>2.258E-3</c:v>
                </c:pt>
                <c:pt idx="2550">
                  <c:v>2.2529999999999998E-3</c:v>
                </c:pt>
                <c:pt idx="2551">
                  <c:v>2.2490000000000001E-3</c:v>
                </c:pt>
                <c:pt idx="2552">
                  <c:v>2.2460000000000002E-3</c:v>
                </c:pt>
                <c:pt idx="2553">
                  <c:v>2.245E-3</c:v>
                </c:pt>
                <c:pt idx="2554">
                  <c:v>2.245E-3</c:v>
                </c:pt>
                <c:pt idx="2555">
                  <c:v>2.2460000000000002E-3</c:v>
                </c:pt>
                <c:pt idx="2556">
                  <c:v>2.2490000000000001E-3</c:v>
                </c:pt>
                <c:pt idx="2557">
                  <c:v>2.2529999999999998E-3</c:v>
                </c:pt>
                <c:pt idx="2558">
                  <c:v>2.258E-3</c:v>
                </c:pt>
                <c:pt idx="2559">
                  <c:v>2.2650000000000001E-3</c:v>
                </c:pt>
                <c:pt idx="2560">
                  <c:v>2.2729999999999998E-3</c:v>
                </c:pt>
                <c:pt idx="2561">
                  <c:v>2.2829999999999999E-3</c:v>
                </c:pt>
                <c:pt idx="2562">
                  <c:v>2.294E-3</c:v>
                </c:pt>
                <c:pt idx="2563">
                  <c:v>2.3059999999999999E-3</c:v>
                </c:pt>
                <c:pt idx="2564">
                  <c:v>2.32E-3</c:v>
                </c:pt>
                <c:pt idx="2565">
                  <c:v>2.3349999999999998E-3</c:v>
                </c:pt>
                <c:pt idx="2566">
                  <c:v>2.3509999999999998E-3</c:v>
                </c:pt>
                <c:pt idx="2567">
                  <c:v>2.369E-3</c:v>
                </c:pt>
                <c:pt idx="2568">
                  <c:v>2.3890000000000001E-3</c:v>
                </c:pt>
                <c:pt idx="2569">
                  <c:v>2.4090000000000001E-3</c:v>
                </c:pt>
                <c:pt idx="2570">
                  <c:v>2.431E-3</c:v>
                </c:pt>
                <c:pt idx="2571">
                  <c:v>2.454E-3</c:v>
                </c:pt>
                <c:pt idx="2572">
                  <c:v>2.4789999999999999E-3</c:v>
                </c:pt>
                <c:pt idx="2573">
                  <c:v>2.5049999999999998E-3</c:v>
                </c:pt>
                <c:pt idx="2574">
                  <c:v>2.532E-3</c:v>
                </c:pt>
                <c:pt idx="2575">
                  <c:v>2.5609999999999999E-3</c:v>
                </c:pt>
                <c:pt idx="2576">
                  <c:v>2.591E-3</c:v>
                </c:pt>
                <c:pt idx="2577">
                  <c:v>2.6229999999999999E-3</c:v>
                </c:pt>
                <c:pt idx="2578">
                  <c:v>2.6559999999999999E-3</c:v>
                </c:pt>
                <c:pt idx="2579">
                  <c:v>2.6900000000000001E-3</c:v>
                </c:pt>
                <c:pt idx="2580">
                  <c:v>2.7260000000000001E-3</c:v>
                </c:pt>
                <c:pt idx="2581">
                  <c:v>2.7629999999999998E-3</c:v>
                </c:pt>
                <c:pt idx="2582">
                  <c:v>2.8010000000000001E-3</c:v>
                </c:pt>
                <c:pt idx="2583">
                  <c:v>2.8410000000000002E-3</c:v>
                </c:pt>
                <c:pt idx="2584">
                  <c:v>2.882E-3</c:v>
                </c:pt>
                <c:pt idx="2585">
                  <c:v>2.8410000000000002E-3</c:v>
                </c:pt>
                <c:pt idx="2586">
                  <c:v>2.7959999999999999E-3</c:v>
                </c:pt>
                <c:pt idx="2587">
                  <c:v>2.7520000000000001E-3</c:v>
                </c:pt>
                <c:pt idx="2588">
                  <c:v>2.709E-3</c:v>
                </c:pt>
                <c:pt idx="2589">
                  <c:v>2.6679999999999998E-3</c:v>
                </c:pt>
                <c:pt idx="2590">
                  <c:v>2.6289999999999998E-3</c:v>
                </c:pt>
                <c:pt idx="2591">
                  <c:v>2.5899999999999999E-3</c:v>
                </c:pt>
                <c:pt idx="2592">
                  <c:v>2.5530000000000001E-3</c:v>
                </c:pt>
                <c:pt idx="2593">
                  <c:v>2.5170000000000001E-3</c:v>
                </c:pt>
                <c:pt idx="2594">
                  <c:v>2.483E-3</c:v>
                </c:pt>
                <c:pt idx="2595">
                  <c:v>2.4499999999999999E-3</c:v>
                </c:pt>
                <c:pt idx="2596">
                  <c:v>2.4190000000000001E-3</c:v>
                </c:pt>
                <c:pt idx="2597">
                  <c:v>2.3890000000000001E-3</c:v>
                </c:pt>
                <c:pt idx="2598">
                  <c:v>2.3600000000000001E-3</c:v>
                </c:pt>
                <c:pt idx="2599">
                  <c:v>2.3319999999999999E-3</c:v>
                </c:pt>
                <c:pt idx="2600">
                  <c:v>2.3059999999999999E-3</c:v>
                </c:pt>
                <c:pt idx="2601">
                  <c:v>2.2820000000000002E-3</c:v>
                </c:pt>
                <c:pt idx="2602">
                  <c:v>2.258E-3</c:v>
                </c:pt>
                <c:pt idx="2603">
                  <c:v>2.2360000000000001E-3</c:v>
                </c:pt>
                <c:pt idx="2604">
                  <c:v>2.2160000000000001E-3</c:v>
                </c:pt>
                <c:pt idx="2605">
                  <c:v>2.1970000000000002E-3</c:v>
                </c:pt>
                <c:pt idx="2606">
                  <c:v>2.1789999999999999E-3</c:v>
                </c:pt>
                <c:pt idx="2607">
                  <c:v>2.1619999999999999E-3</c:v>
                </c:pt>
                <c:pt idx="2608">
                  <c:v>2.147E-3</c:v>
                </c:pt>
                <c:pt idx="2609">
                  <c:v>2.134E-3</c:v>
                </c:pt>
                <c:pt idx="2610">
                  <c:v>2.1210000000000001E-3</c:v>
                </c:pt>
                <c:pt idx="2611">
                  <c:v>2.1099999999999999E-3</c:v>
                </c:pt>
                <c:pt idx="2612">
                  <c:v>2.101E-3</c:v>
                </c:pt>
                <c:pt idx="2613">
                  <c:v>2.0920000000000001E-3</c:v>
                </c:pt>
                <c:pt idx="2614">
                  <c:v>2.0860000000000002E-3</c:v>
                </c:pt>
                <c:pt idx="2615">
                  <c:v>2.0799999999999998E-3</c:v>
                </c:pt>
                <c:pt idx="2616">
                  <c:v>2.0760000000000002E-3</c:v>
                </c:pt>
                <c:pt idx="2617">
                  <c:v>2.0730000000000002E-3</c:v>
                </c:pt>
                <c:pt idx="2618">
                  <c:v>2.0720000000000001E-3</c:v>
                </c:pt>
                <c:pt idx="2619">
                  <c:v>2.0720000000000001E-3</c:v>
                </c:pt>
                <c:pt idx="2620">
                  <c:v>2.0730000000000002E-3</c:v>
                </c:pt>
                <c:pt idx="2621">
                  <c:v>2.0760000000000002E-3</c:v>
                </c:pt>
                <c:pt idx="2622">
                  <c:v>2.0799999999999998E-3</c:v>
                </c:pt>
                <c:pt idx="2623">
                  <c:v>2.0860000000000002E-3</c:v>
                </c:pt>
                <c:pt idx="2624">
                  <c:v>2.0920000000000001E-3</c:v>
                </c:pt>
                <c:pt idx="2625">
                  <c:v>2.101E-3</c:v>
                </c:pt>
                <c:pt idx="2626">
                  <c:v>2.1099999999999999E-3</c:v>
                </c:pt>
                <c:pt idx="2627">
                  <c:v>2.1210000000000001E-3</c:v>
                </c:pt>
                <c:pt idx="2628">
                  <c:v>2.134E-3</c:v>
                </c:pt>
                <c:pt idx="2629">
                  <c:v>2.147E-3</c:v>
                </c:pt>
                <c:pt idx="2630">
                  <c:v>2.1619999999999999E-3</c:v>
                </c:pt>
                <c:pt idx="2631">
                  <c:v>2.1789999999999999E-3</c:v>
                </c:pt>
                <c:pt idx="2632">
                  <c:v>2.1970000000000002E-3</c:v>
                </c:pt>
                <c:pt idx="2633">
                  <c:v>2.2160000000000001E-3</c:v>
                </c:pt>
                <c:pt idx="2634">
                  <c:v>2.2360000000000001E-3</c:v>
                </c:pt>
                <c:pt idx="2635">
                  <c:v>2.258E-3</c:v>
                </c:pt>
                <c:pt idx="2636">
                  <c:v>2.2820000000000002E-3</c:v>
                </c:pt>
                <c:pt idx="2637">
                  <c:v>2.3059999999999999E-3</c:v>
                </c:pt>
                <c:pt idx="2638">
                  <c:v>2.3319999999999999E-3</c:v>
                </c:pt>
                <c:pt idx="2639">
                  <c:v>2.3600000000000001E-3</c:v>
                </c:pt>
                <c:pt idx="2640">
                  <c:v>2.3890000000000001E-3</c:v>
                </c:pt>
                <c:pt idx="2641">
                  <c:v>2.4190000000000001E-3</c:v>
                </c:pt>
                <c:pt idx="2642">
                  <c:v>2.4499999999999999E-3</c:v>
                </c:pt>
                <c:pt idx="2643">
                  <c:v>2.483E-3</c:v>
                </c:pt>
                <c:pt idx="2644">
                  <c:v>2.5170000000000001E-3</c:v>
                </c:pt>
                <c:pt idx="2645">
                  <c:v>2.5530000000000001E-3</c:v>
                </c:pt>
                <c:pt idx="2646">
                  <c:v>2.5899999999999999E-3</c:v>
                </c:pt>
                <c:pt idx="2647">
                  <c:v>2.6289999999999998E-3</c:v>
                </c:pt>
                <c:pt idx="2648">
                  <c:v>2.6679999999999998E-3</c:v>
                </c:pt>
                <c:pt idx="2649">
                  <c:v>2.709E-3</c:v>
                </c:pt>
                <c:pt idx="2650">
                  <c:v>2.7520000000000001E-3</c:v>
                </c:pt>
                <c:pt idx="2651">
                  <c:v>2.7959999999999999E-3</c:v>
                </c:pt>
                <c:pt idx="2652">
                  <c:v>2.8410000000000002E-3</c:v>
                </c:pt>
                <c:pt idx="2653">
                  <c:v>2.8379999999999998E-3</c:v>
                </c:pt>
                <c:pt idx="2654">
                  <c:v>2.836E-3</c:v>
                </c:pt>
                <c:pt idx="2655">
                  <c:v>2.836E-3</c:v>
                </c:pt>
                <c:pt idx="2656">
                  <c:v>2.836E-3</c:v>
                </c:pt>
                <c:pt idx="2657">
                  <c:v>2.8389999999999999E-3</c:v>
                </c:pt>
                <c:pt idx="2658">
                  <c:v>2.8419999999999999E-3</c:v>
                </c:pt>
                <c:pt idx="2659">
                  <c:v>2.8470000000000001E-3</c:v>
                </c:pt>
                <c:pt idx="2660">
                  <c:v>2.8540000000000002E-3</c:v>
                </c:pt>
                <c:pt idx="2661">
                  <c:v>2.862E-3</c:v>
                </c:pt>
                <c:pt idx="2662">
                  <c:v>2.8709999999999999E-3</c:v>
                </c:pt>
                <c:pt idx="2663">
                  <c:v>2.8809999999999999E-3</c:v>
                </c:pt>
                <c:pt idx="2664">
                  <c:v>2.8930000000000002E-3</c:v>
                </c:pt>
                <c:pt idx="2665">
                  <c:v>2.9060000000000002E-3</c:v>
                </c:pt>
                <c:pt idx="2666">
                  <c:v>2.921E-3</c:v>
                </c:pt>
                <c:pt idx="2667">
                  <c:v>2.9369999999999999E-3</c:v>
                </c:pt>
                <c:pt idx="2668">
                  <c:v>2.954E-3</c:v>
                </c:pt>
                <c:pt idx="2669">
                  <c:v>2.9729999999999999E-3</c:v>
                </c:pt>
                <c:pt idx="2670">
                  <c:v>2.993E-3</c:v>
                </c:pt>
                <c:pt idx="2671">
                  <c:v>3.0149999999999999E-3</c:v>
                </c:pt>
                <c:pt idx="2672">
                  <c:v>3.0370000000000002E-3</c:v>
                </c:pt>
                <c:pt idx="2673">
                  <c:v>3.0620000000000001E-3</c:v>
                </c:pt>
                <c:pt idx="2674">
                  <c:v>3.0869999999999999E-3</c:v>
                </c:pt>
                <c:pt idx="2675">
                  <c:v>3.114E-3</c:v>
                </c:pt>
                <c:pt idx="2676">
                  <c:v>3.143E-3</c:v>
                </c:pt>
                <c:pt idx="2677">
                  <c:v>3.1719999999999999E-3</c:v>
                </c:pt>
                <c:pt idx="2678">
                  <c:v>3.2030000000000001E-3</c:v>
                </c:pt>
                <c:pt idx="2679">
                  <c:v>3.2360000000000002E-3</c:v>
                </c:pt>
                <c:pt idx="2680">
                  <c:v>3.2699999999999999E-3</c:v>
                </c:pt>
                <c:pt idx="2681">
                  <c:v>3.3050000000000002E-3</c:v>
                </c:pt>
                <c:pt idx="2682">
                  <c:v>3.3409999999999998E-3</c:v>
                </c:pt>
                <c:pt idx="2683">
                  <c:v>3.3790000000000001E-3</c:v>
                </c:pt>
                <c:pt idx="2684">
                  <c:v>3.4190000000000002E-3</c:v>
                </c:pt>
                <c:pt idx="2685">
                  <c:v>3.637E-3</c:v>
                </c:pt>
                <c:pt idx="2686">
                  <c:v>3.4489999999999998E-3</c:v>
                </c:pt>
                <c:pt idx="2687">
                  <c:v>3.0309999999999998E-3</c:v>
                </c:pt>
                <c:pt idx="2688">
                  <c:v>2.6440000000000001E-3</c:v>
                </c:pt>
                <c:pt idx="2689">
                  <c:v>2.513E-3</c:v>
                </c:pt>
                <c:pt idx="2690">
                  <c:v>2.1930000000000001E-3</c:v>
                </c:pt>
                <c:pt idx="2691">
                  <c:v>2.3839999999999998E-3</c:v>
                </c:pt>
                <c:pt idx="2692">
                  <c:v>3.0149999999999999E-3</c:v>
                </c:pt>
                <c:pt idx="2693">
                  <c:v>3.7880000000000001E-3</c:v>
                </c:pt>
                <c:pt idx="2694">
                  <c:v>4.346E-3</c:v>
                </c:pt>
                <c:pt idx="2695">
                  <c:v>4.5700000000000003E-3</c:v>
                </c:pt>
                <c:pt idx="2696">
                  <c:v>4.6150000000000002E-3</c:v>
                </c:pt>
                <c:pt idx="2697">
                  <c:v>4.7190000000000001E-3</c:v>
                </c:pt>
                <c:pt idx="2698">
                  <c:v>5.1180000000000002E-3</c:v>
                </c:pt>
                <c:pt idx="2699">
                  <c:v>5.9329999999999999E-3</c:v>
                </c:pt>
                <c:pt idx="2700">
                  <c:v>6.992E-3</c:v>
                </c:pt>
                <c:pt idx="2701">
                  <c:v>7.9649999999999999E-3</c:v>
                </c:pt>
                <c:pt idx="2702">
                  <c:v>8.6470000000000002E-3</c:v>
                </c:pt>
                <c:pt idx="2703">
                  <c:v>9.1009999999999997E-3</c:v>
                </c:pt>
                <c:pt idx="2704">
                  <c:v>9.5969999999999996E-3</c:v>
                </c:pt>
                <c:pt idx="2705">
                  <c:v>1.0355E-2</c:v>
                </c:pt>
                <c:pt idx="2706">
                  <c:v>1.1276E-2</c:v>
                </c:pt>
                <c:pt idx="2707">
                  <c:v>1.1916E-2</c:v>
                </c:pt>
                <c:pt idx="2708">
                  <c:v>1.1897E-2</c:v>
                </c:pt>
                <c:pt idx="2709">
                  <c:v>1.1379E-2</c:v>
                </c:pt>
                <c:pt idx="2710">
                  <c:v>1.0864E-2</c:v>
                </c:pt>
                <c:pt idx="2711">
                  <c:v>1.0675E-2</c:v>
                </c:pt>
                <c:pt idx="2712">
                  <c:v>1.0588E-2</c:v>
                </c:pt>
                <c:pt idx="2713">
                  <c:v>1.0189E-2</c:v>
                </c:pt>
                <c:pt idx="2714">
                  <c:v>9.4560000000000009E-3</c:v>
                </c:pt>
                <c:pt idx="2715">
                  <c:v>8.6499999999999997E-3</c:v>
                </c:pt>
                <c:pt idx="2716">
                  <c:v>7.9979999999999999E-3</c:v>
                </c:pt>
                <c:pt idx="2717">
                  <c:v>7.4539999999999997E-3</c:v>
                </c:pt>
                <c:pt idx="2718">
                  <c:v>6.7609999999999996E-3</c:v>
                </c:pt>
                <c:pt idx="2719">
                  <c:v>5.914E-3</c:v>
                </c:pt>
                <c:pt idx="2720">
                  <c:v>5.2459999999999998E-3</c:v>
                </c:pt>
                <c:pt idx="2721">
                  <c:v>4.4180000000000001E-3</c:v>
                </c:pt>
                <c:pt idx="2722">
                  <c:v>3.9439999999999996E-3</c:v>
                </c:pt>
                <c:pt idx="2723">
                  <c:v>3.6089999999999998E-3</c:v>
                </c:pt>
                <c:pt idx="2724">
                  <c:v>3.326E-3</c:v>
                </c:pt>
                <c:pt idx="2725">
                  <c:v>3.238E-3</c:v>
                </c:pt>
                <c:pt idx="2726">
                  <c:v>3.1089999999999998E-3</c:v>
                </c:pt>
                <c:pt idx="2727">
                  <c:v>3.0439999999999998E-3</c:v>
                </c:pt>
                <c:pt idx="2728">
                  <c:v>2.9529999999999999E-3</c:v>
                </c:pt>
                <c:pt idx="2729">
                  <c:v>2.8410000000000002E-3</c:v>
                </c:pt>
                <c:pt idx="2730">
                  <c:v>2.7160000000000001E-3</c:v>
                </c:pt>
                <c:pt idx="2731">
                  <c:v>2.8670000000000002E-3</c:v>
                </c:pt>
                <c:pt idx="2732">
                  <c:v>3.3860000000000001E-3</c:v>
                </c:pt>
                <c:pt idx="2733">
                  <c:v>4.254E-3</c:v>
                </c:pt>
                <c:pt idx="2734">
                  <c:v>5.1879999999999999E-3</c:v>
                </c:pt>
                <c:pt idx="2735">
                  <c:v>5.8180000000000003E-3</c:v>
                </c:pt>
                <c:pt idx="2736">
                  <c:v>5.9569999999999996E-3</c:v>
                </c:pt>
                <c:pt idx="2737">
                  <c:v>5.9490000000000003E-3</c:v>
                </c:pt>
                <c:pt idx="2738">
                  <c:v>6.4879999999999998E-3</c:v>
                </c:pt>
                <c:pt idx="2739">
                  <c:v>8.0169999999999998E-3</c:v>
                </c:pt>
                <c:pt idx="2740">
                  <c:v>1.0482E-2</c:v>
                </c:pt>
                <c:pt idx="2741">
                  <c:v>1.3327E-2</c:v>
                </c:pt>
                <c:pt idx="2742">
                  <c:v>1.6001999999999999E-2</c:v>
                </c:pt>
                <c:pt idx="2743">
                  <c:v>1.8630000000000001E-2</c:v>
                </c:pt>
                <c:pt idx="2744">
                  <c:v>2.1642999999999999E-2</c:v>
                </c:pt>
                <c:pt idx="2745">
                  <c:v>2.5166000000000001E-2</c:v>
                </c:pt>
                <c:pt idx="2746">
                  <c:v>2.9044E-2</c:v>
                </c:pt>
                <c:pt idx="2747">
                  <c:v>3.3138000000000001E-2</c:v>
                </c:pt>
                <c:pt idx="2748">
                  <c:v>3.7441000000000002E-2</c:v>
                </c:pt>
                <c:pt idx="2749">
                  <c:v>4.1992000000000002E-2</c:v>
                </c:pt>
                <c:pt idx="2750">
                  <c:v>4.6795999999999997E-2</c:v>
                </c:pt>
                <c:pt idx="2751">
                  <c:v>5.1818000000000003E-2</c:v>
                </c:pt>
                <c:pt idx="2752">
                  <c:v>5.6980999999999997E-2</c:v>
                </c:pt>
                <c:pt idx="2753">
                  <c:v>6.2089999999999999E-2</c:v>
                </c:pt>
                <c:pt idx="2754">
                  <c:v>6.7072999999999994E-2</c:v>
                </c:pt>
                <c:pt idx="2755">
                  <c:v>7.2057999999999997E-2</c:v>
                </c:pt>
                <c:pt idx="2756">
                  <c:v>7.7115000000000003E-2</c:v>
                </c:pt>
                <c:pt idx="2757">
                  <c:v>8.2045000000000007E-2</c:v>
                </c:pt>
                <c:pt idx="2758">
                  <c:v>8.6531999999999998E-2</c:v>
                </c:pt>
                <c:pt idx="2759">
                  <c:v>9.0590000000000004E-2</c:v>
                </c:pt>
                <c:pt idx="2760">
                  <c:v>9.4486000000000001E-2</c:v>
                </c:pt>
                <c:pt idx="2761">
                  <c:v>9.8405999999999993E-2</c:v>
                </c:pt>
                <c:pt idx="2762">
                  <c:v>0.102424</c:v>
                </c:pt>
                <c:pt idx="2763">
                  <c:v>0.10653</c:v>
                </c:pt>
                <c:pt idx="2764">
                  <c:v>0.110585</c:v>
                </c:pt>
                <c:pt idx="2765">
                  <c:v>0.114104</c:v>
                </c:pt>
                <c:pt idx="2766">
                  <c:v>0.116243</c:v>
                </c:pt>
                <c:pt idx="2767">
                  <c:v>0.116895</c:v>
                </c:pt>
                <c:pt idx="2768">
                  <c:v>0.116618</c:v>
                </c:pt>
                <c:pt idx="2769">
                  <c:v>0.115888</c:v>
                </c:pt>
                <c:pt idx="2770">
                  <c:v>0.115012</c:v>
                </c:pt>
                <c:pt idx="2771">
                  <c:v>0.114098</c:v>
                </c:pt>
                <c:pt idx="2772">
                  <c:v>0.11311499999999999</c:v>
                </c:pt>
                <c:pt idx="2773">
                  <c:v>0.112183</c:v>
                </c:pt>
                <c:pt idx="2774">
                  <c:v>0.11151700000000001</c:v>
                </c:pt>
                <c:pt idx="2775">
                  <c:v>0.111138</c:v>
                </c:pt>
                <c:pt idx="2776">
                  <c:v>0.110885</c:v>
                </c:pt>
                <c:pt idx="2777">
                  <c:v>0.110766</c:v>
                </c:pt>
                <c:pt idx="2778">
                  <c:v>0.111105</c:v>
                </c:pt>
                <c:pt idx="2779">
                  <c:v>0.112166</c:v>
                </c:pt>
                <c:pt idx="2780">
                  <c:v>0.113829</c:v>
                </c:pt>
                <c:pt idx="2781">
                  <c:v>0.11569500000000001</c:v>
                </c:pt>
                <c:pt idx="2782">
                  <c:v>0.117466</c:v>
                </c:pt>
                <c:pt idx="2783">
                  <c:v>0.119265</c:v>
                </c:pt>
                <c:pt idx="2784">
                  <c:v>0.121383</c:v>
                </c:pt>
                <c:pt idx="2785">
                  <c:v>0.124012</c:v>
                </c:pt>
                <c:pt idx="2786">
                  <c:v>0.127245</c:v>
                </c:pt>
                <c:pt idx="2787">
                  <c:v>0.13099</c:v>
                </c:pt>
                <c:pt idx="2788">
                  <c:v>0.134598</c:v>
                </c:pt>
                <c:pt idx="2789">
                  <c:v>0.136853</c:v>
                </c:pt>
                <c:pt idx="2790">
                  <c:v>0.13717099999999999</c:v>
                </c:pt>
                <c:pt idx="2791">
                  <c:v>0.136354</c:v>
                </c:pt>
                <c:pt idx="2792">
                  <c:v>0.13520699999999999</c:v>
                </c:pt>
                <c:pt idx="2793">
                  <c:v>0.13367100000000001</c:v>
                </c:pt>
                <c:pt idx="2794">
                  <c:v>0.13145799999999999</c:v>
                </c:pt>
                <c:pt idx="2795">
                  <c:v>0.12855</c:v>
                </c:pt>
                <c:pt idx="2796">
                  <c:v>0.125308</c:v>
                </c:pt>
                <c:pt idx="2797">
                  <c:v>0.122332</c:v>
                </c:pt>
                <c:pt idx="2798">
                  <c:v>0.120019</c:v>
                </c:pt>
                <c:pt idx="2799">
                  <c:v>0.118342</c:v>
                </c:pt>
                <c:pt idx="2800">
                  <c:v>0.11709600000000001</c:v>
                </c:pt>
                <c:pt idx="2801">
                  <c:v>0.116254</c:v>
                </c:pt>
                <c:pt idx="2802">
                  <c:v>0.11600100000000001</c:v>
                </c:pt>
                <c:pt idx="2803">
                  <c:v>0.116466</c:v>
                </c:pt>
                <c:pt idx="2804">
                  <c:v>0.117537</c:v>
                </c:pt>
                <c:pt idx="2805">
                  <c:v>0.119007</c:v>
                </c:pt>
                <c:pt idx="2806">
                  <c:v>0.12081</c:v>
                </c:pt>
                <c:pt idx="2807">
                  <c:v>0.12299400000000001</c:v>
                </c:pt>
                <c:pt idx="2808">
                  <c:v>0.125663</c:v>
                </c:pt>
                <c:pt idx="2809">
                  <c:v>0.129022</c:v>
                </c:pt>
                <c:pt idx="2810">
                  <c:v>0.13325500000000001</c:v>
                </c:pt>
                <c:pt idx="2811">
                  <c:v>0.13827999999999999</c:v>
                </c:pt>
                <c:pt idx="2812">
                  <c:v>0.14343900000000001</c:v>
                </c:pt>
                <c:pt idx="2813">
                  <c:v>0.147179</c:v>
                </c:pt>
                <c:pt idx="2814">
                  <c:v>0.149065</c:v>
                </c:pt>
                <c:pt idx="2815">
                  <c:v>0.15072099999999999</c:v>
                </c:pt>
                <c:pt idx="2816">
                  <c:v>0.15309400000000001</c:v>
                </c:pt>
                <c:pt idx="2817">
                  <c:v>0.156449</c:v>
                </c:pt>
                <c:pt idx="2818">
                  <c:v>0.16080700000000001</c:v>
                </c:pt>
                <c:pt idx="2819">
                  <c:v>0.16563800000000001</c:v>
                </c:pt>
                <c:pt idx="2820">
                  <c:v>0.17065900000000001</c:v>
                </c:pt>
                <c:pt idx="2821">
                  <c:v>0.176869</c:v>
                </c:pt>
                <c:pt idx="2822">
                  <c:v>0.18501699999999999</c:v>
                </c:pt>
                <c:pt idx="2823">
                  <c:v>0.195129</c:v>
                </c:pt>
                <c:pt idx="2824">
                  <c:v>0.20708499999999999</c:v>
                </c:pt>
                <c:pt idx="2825">
                  <c:v>0.22090399999999999</c:v>
                </c:pt>
                <c:pt idx="2826">
                  <c:v>0.236512</c:v>
                </c:pt>
                <c:pt idx="2827">
                  <c:v>0.25359199999999998</c:v>
                </c:pt>
                <c:pt idx="2828">
                  <c:v>0.27176</c:v>
                </c:pt>
                <c:pt idx="2829">
                  <c:v>0.29070400000000002</c:v>
                </c:pt>
                <c:pt idx="2830">
                  <c:v>0.31021100000000001</c:v>
                </c:pt>
                <c:pt idx="2831">
                  <c:v>0.33032400000000001</c:v>
                </c:pt>
                <c:pt idx="2832">
                  <c:v>0.35142200000000001</c:v>
                </c:pt>
                <c:pt idx="2833">
                  <c:v>0.37384499999999998</c:v>
                </c:pt>
                <c:pt idx="2834">
                  <c:v>0.39726299999999998</c:v>
                </c:pt>
                <c:pt idx="2835">
                  <c:v>0.41998099999999999</c:v>
                </c:pt>
                <c:pt idx="2836">
                  <c:v>0.43934000000000001</c:v>
                </c:pt>
                <c:pt idx="2837">
                  <c:v>0.45535799999999998</c:v>
                </c:pt>
                <c:pt idx="2838">
                  <c:v>0.471028</c:v>
                </c:pt>
                <c:pt idx="2839">
                  <c:v>0.48876799999999998</c:v>
                </c:pt>
                <c:pt idx="2840">
                  <c:v>0.50806300000000004</c:v>
                </c:pt>
                <c:pt idx="2841">
                  <c:v>0.52752299999999996</c:v>
                </c:pt>
                <c:pt idx="2842">
                  <c:v>0.54603800000000002</c:v>
                </c:pt>
                <c:pt idx="2843">
                  <c:v>0.56352400000000002</c:v>
                </c:pt>
                <c:pt idx="2844">
                  <c:v>0.58134699999999995</c:v>
                </c:pt>
                <c:pt idx="2845">
                  <c:v>0.601101</c:v>
                </c:pt>
                <c:pt idx="2846">
                  <c:v>0.62277300000000002</c:v>
                </c:pt>
                <c:pt idx="2847">
                  <c:v>0.64543300000000003</c:v>
                </c:pt>
                <c:pt idx="2848">
                  <c:v>0.66766499999999995</c:v>
                </c:pt>
                <c:pt idx="2849">
                  <c:v>0.68876599999999999</c:v>
                </c:pt>
                <c:pt idx="2850">
                  <c:v>0.70996099999999995</c:v>
                </c:pt>
                <c:pt idx="2851">
                  <c:v>0.73240499999999997</c:v>
                </c:pt>
                <c:pt idx="2852">
                  <c:v>0.75609000000000004</c:v>
                </c:pt>
                <c:pt idx="2853">
                  <c:v>0.78032800000000002</c:v>
                </c:pt>
                <c:pt idx="2854">
                  <c:v>0.80468899999999999</c:v>
                </c:pt>
                <c:pt idx="2855">
                  <c:v>0.82938299999999998</c:v>
                </c:pt>
                <c:pt idx="2856">
                  <c:v>0.85424100000000003</c:v>
                </c:pt>
                <c:pt idx="2857">
                  <c:v>0.87804499999999996</c:v>
                </c:pt>
                <c:pt idx="2858">
                  <c:v>0.89992499999999997</c:v>
                </c:pt>
                <c:pt idx="2859">
                  <c:v>0.92018500000000003</c:v>
                </c:pt>
                <c:pt idx="2860">
                  <c:v>0.94003099999999995</c:v>
                </c:pt>
                <c:pt idx="2861">
                  <c:v>0.96187100000000003</c:v>
                </c:pt>
                <c:pt idx="2862">
                  <c:v>0.98644900000000002</c:v>
                </c:pt>
                <c:pt idx="2863">
                  <c:v>1.012861</c:v>
                </c:pt>
                <c:pt idx="2864">
                  <c:v>1.0401629999999999</c:v>
                </c:pt>
                <c:pt idx="2865">
                  <c:v>1.067267</c:v>
                </c:pt>
                <c:pt idx="2866">
                  <c:v>1.093348</c:v>
                </c:pt>
                <c:pt idx="2867">
                  <c:v>1.1189420000000001</c:v>
                </c:pt>
                <c:pt idx="2868">
                  <c:v>1.1454409999999999</c:v>
                </c:pt>
                <c:pt idx="2869">
                  <c:v>1.1734249999999999</c:v>
                </c:pt>
                <c:pt idx="2870">
                  <c:v>1.202404</c:v>
                </c:pt>
                <c:pt idx="2871">
                  <c:v>1.231484</c:v>
                </c:pt>
                <c:pt idx="2872">
                  <c:v>1.2602009999999999</c:v>
                </c:pt>
                <c:pt idx="2873">
                  <c:v>1.2894650000000001</c:v>
                </c:pt>
                <c:pt idx="2874">
                  <c:v>1.3207420000000001</c:v>
                </c:pt>
                <c:pt idx="2875">
                  <c:v>1.3539129999999999</c:v>
                </c:pt>
                <c:pt idx="2876">
                  <c:v>1.388069</c:v>
                </c:pt>
                <c:pt idx="2877">
                  <c:v>1.422547</c:v>
                </c:pt>
                <c:pt idx="2878">
                  <c:v>1.4565790000000001</c:v>
                </c:pt>
                <c:pt idx="2879">
                  <c:v>1.487031</c:v>
                </c:pt>
                <c:pt idx="2880">
                  <c:v>1.5094270000000001</c:v>
                </c:pt>
                <c:pt idx="2881">
                  <c:v>1.528327</c:v>
                </c:pt>
                <c:pt idx="2882">
                  <c:v>1.549809</c:v>
                </c:pt>
                <c:pt idx="2883">
                  <c:v>1.575456</c:v>
                </c:pt>
                <c:pt idx="2884">
                  <c:v>1.6041110000000001</c:v>
                </c:pt>
                <c:pt idx="2885">
                  <c:v>1.6341049999999999</c:v>
                </c:pt>
                <c:pt idx="2886">
                  <c:v>1.6641030000000001</c:v>
                </c:pt>
                <c:pt idx="2887">
                  <c:v>1.6928609999999999</c:v>
                </c:pt>
                <c:pt idx="2888">
                  <c:v>1.7189410000000001</c:v>
                </c:pt>
                <c:pt idx="2889">
                  <c:v>1.7411399999999999</c:v>
                </c:pt>
                <c:pt idx="2890">
                  <c:v>1.760024</c:v>
                </c:pt>
                <c:pt idx="2891">
                  <c:v>1.7783420000000001</c:v>
                </c:pt>
                <c:pt idx="2892">
                  <c:v>1.7982340000000001</c:v>
                </c:pt>
                <c:pt idx="2893">
                  <c:v>1.8195239999999999</c:v>
                </c:pt>
                <c:pt idx="2894">
                  <c:v>1.8410869999999999</c:v>
                </c:pt>
                <c:pt idx="2895">
                  <c:v>1.8621719999999999</c:v>
                </c:pt>
                <c:pt idx="2896">
                  <c:v>1.882582</c:v>
                </c:pt>
                <c:pt idx="2897">
                  <c:v>1.902366</c:v>
                </c:pt>
                <c:pt idx="2898">
                  <c:v>1.9216519999999999</c:v>
                </c:pt>
                <c:pt idx="2899">
                  <c:v>1.940374</c:v>
                </c:pt>
                <c:pt idx="2900">
                  <c:v>1.9577739999999999</c:v>
                </c:pt>
                <c:pt idx="2901">
                  <c:v>1.972343</c:v>
                </c:pt>
                <c:pt idx="2902">
                  <c:v>1.9822919999999999</c:v>
                </c:pt>
                <c:pt idx="2903">
                  <c:v>1.986218</c:v>
                </c:pt>
                <c:pt idx="2904">
                  <c:v>1.9855149999999999</c:v>
                </c:pt>
                <c:pt idx="2905">
                  <c:v>1.9860150000000001</c:v>
                </c:pt>
                <c:pt idx="2906">
                  <c:v>1.9889330000000001</c:v>
                </c:pt>
                <c:pt idx="2907">
                  <c:v>1.9928809999999999</c:v>
                </c:pt>
                <c:pt idx="2908">
                  <c:v>1.9967919999999999</c:v>
                </c:pt>
                <c:pt idx="2909">
                  <c:v>1.999493</c:v>
                </c:pt>
                <c:pt idx="2910">
                  <c:v>2</c:v>
                </c:pt>
                <c:pt idx="2911">
                  <c:v>1.9979480000000001</c:v>
                </c:pt>
                <c:pt idx="2912">
                  <c:v>1.9937240000000001</c:v>
                </c:pt>
                <c:pt idx="2913">
                  <c:v>1.9883360000000001</c:v>
                </c:pt>
                <c:pt idx="2914">
                  <c:v>1.9830920000000001</c:v>
                </c:pt>
                <c:pt idx="2915">
                  <c:v>1.9785489999999999</c:v>
                </c:pt>
                <c:pt idx="2916">
                  <c:v>1.974072</c:v>
                </c:pt>
                <c:pt idx="2917">
                  <c:v>1.9691540000000001</c:v>
                </c:pt>
                <c:pt idx="2918">
                  <c:v>1.9639519999999999</c:v>
                </c:pt>
                <c:pt idx="2919">
                  <c:v>1.9588620000000001</c:v>
                </c:pt>
                <c:pt idx="2920">
                  <c:v>1.9539660000000001</c:v>
                </c:pt>
                <c:pt idx="2921">
                  <c:v>1.9486399999999999</c:v>
                </c:pt>
                <c:pt idx="2922">
                  <c:v>1.9421839999999999</c:v>
                </c:pt>
                <c:pt idx="2923">
                  <c:v>1.934842</c:v>
                </c:pt>
                <c:pt idx="2924">
                  <c:v>1.927101</c:v>
                </c:pt>
                <c:pt idx="2925">
                  <c:v>1.9188130000000001</c:v>
                </c:pt>
                <c:pt idx="2926">
                  <c:v>1.9094150000000001</c:v>
                </c:pt>
                <c:pt idx="2927">
                  <c:v>1.898269</c:v>
                </c:pt>
                <c:pt idx="2928">
                  <c:v>1.8850640000000001</c:v>
                </c:pt>
                <c:pt idx="2929">
                  <c:v>1.8709100000000001</c:v>
                </c:pt>
                <c:pt idx="2930">
                  <c:v>1.857828</c:v>
                </c:pt>
                <c:pt idx="2931">
                  <c:v>1.844991</c:v>
                </c:pt>
                <c:pt idx="2932">
                  <c:v>1.830678</c:v>
                </c:pt>
                <c:pt idx="2933">
                  <c:v>1.815089</c:v>
                </c:pt>
                <c:pt idx="2934">
                  <c:v>1.798867</c:v>
                </c:pt>
                <c:pt idx="2935">
                  <c:v>1.782233</c:v>
                </c:pt>
                <c:pt idx="2936">
                  <c:v>1.7650589999999999</c:v>
                </c:pt>
                <c:pt idx="2937">
                  <c:v>1.7470349999999999</c:v>
                </c:pt>
                <c:pt idx="2938">
                  <c:v>1.7277910000000001</c:v>
                </c:pt>
                <c:pt idx="2939">
                  <c:v>1.707203</c:v>
                </c:pt>
                <c:pt idx="2940">
                  <c:v>1.685692</c:v>
                </c:pt>
                <c:pt idx="2941">
                  <c:v>1.663845</c:v>
                </c:pt>
                <c:pt idx="2942">
                  <c:v>1.6417250000000001</c:v>
                </c:pt>
                <c:pt idx="2943">
                  <c:v>1.6189439999999999</c:v>
                </c:pt>
                <c:pt idx="2944">
                  <c:v>1.595032</c:v>
                </c:pt>
                <c:pt idx="2945">
                  <c:v>1.5697829999999999</c:v>
                </c:pt>
                <c:pt idx="2946">
                  <c:v>1.5438259999999999</c:v>
                </c:pt>
                <c:pt idx="2947">
                  <c:v>1.5184040000000001</c:v>
                </c:pt>
                <c:pt idx="2948">
                  <c:v>1.4939960000000001</c:v>
                </c:pt>
                <c:pt idx="2949">
                  <c:v>1.4702249999999999</c:v>
                </c:pt>
                <c:pt idx="2950">
                  <c:v>1.4467209999999999</c:v>
                </c:pt>
                <c:pt idx="2951">
                  <c:v>1.4233979999999999</c:v>
                </c:pt>
                <c:pt idx="2952">
                  <c:v>1.4002019999999999</c:v>
                </c:pt>
                <c:pt idx="2953">
                  <c:v>1.3768370000000001</c:v>
                </c:pt>
                <c:pt idx="2954">
                  <c:v>1.352895</c:v>
                </c:pt>
                <c:pt idx="2955">
                  <c:v>1.328479</c:v>
                </c:pt>
                <c:pt idx="2956">
                  <c:v>1.304832</c:v>
                </c:pt>
                <c:pt idx="2957">
                  <c:v>1.28311</c:v>
                </c:pt>
                <c:pt idx="2958">
                  <c:v>1.2630650000000001</c:v>
                </c:pt>
                <c:pt idx="2959">
                  <c:v>1.2441409999999999</c:v>
                </c:pt>
                <c:pt idx="2960">
                  <c:v>1.2261200000000001</c:v>
                </c:pt>
                <c:pt idx="2961">
                  <c:v>1.208979</c:v>
                </c:pt>
                <c:pt idx="2962">
                  <c:v>1.1926410000000001</c:v>
                </c:pt>
                <c:pt idx="2963">
                  <c:v>1.176973</c:v>
                </c:pt>
                <c:pt idx="2964">
                  <c:v>1.1619250000000001</c:v>
                </c:pt>
                <c:pt idx="2965">
                  <c:v>1.147572</c:v>
                </c:pt>
                <c:pt idx="2966">
                  <c:v>1.134045</c:v>
                </c:pt>
                <c:pt idx="2967">
                  <c:v>1.1213850000000001</c:v>
                </c:pt>
                <c:pt idx="2968">
                  <c:v>1.1094219999999999</c:v>
                </c:pt>
                <c:pt idx="2969">
                  <c:v>1.0979289999999999</c:v>
                </c:pt>
                <c:pt idx="2970">
                  <c:v>1.0868340000000001</c:v>
                </c:pt>
                <c:pt idx="2971">
                  <c:v>1.076198</c:v>
                </c:pt>
                <c:pt idx="2972">
                  <c:v>1.066055</c:v>
                </c:pt>
                <c:pt idx="2973">
                  <c:v>1.056368</c:v>
                </c:pt>
                <c:pt idx="2974">
                  <c:v>1.0470649999999999</c:v>
                </c:pt>
                <c:pt idx="2975">
                  <c:v>1.038081</c:v>
                </c:pt>
                <c:pt idx="2976">
                  <c:v>1.02938</c:v>
                </c:pt>
                <c:pt idx="2977">
                  <c:v>1.0209589999999999</c:v>
                </c:pt>
                <c:pt idx="2978">
                  <c:v>1.012831</c:v>
                </c:pt>
                <c:pt idx="2979">
                  <c:v>1.005009</c:v>
                </c:pt>
                <c:pt idx="2980">
                  <c:v>0.99748899999999996</c:v>
                </c:pt>
                <c:pt idx="2981">
                  <c:v>0.99024800000000002</c:v>
                </c:pt>
                <c:pt idx="2982">
                  <c:v>0.98328000000000004</c:v>
                </c:pt>
                <c:pt idx="2983">
                  <c:v>0.97660400000000003</c:v>
                </c:pt>
                <c:pt idx="2984">
                  <c:v>0.97024500000000002</c:v>
                </c:pt>
                <c:pt idx="2985">
                  <c:v>0.96426299999999998</c:v>
                </c:pt>
                <c:pt idx="2986">
                  <c:v>0.95868799999999998</c:v>
                </c:pt>
                <c:pt idx="2987">
                  <c:v>0.95326699999999998</c:v>
                </c:pt>
                <c:pt idx="2988">
                  <c:v>0.94722300000000004</c:v>
                </c:pt>
                <c:pt idx="2989">
                  <c:v>0.94018100000000004</c:v>
                </c:pt>
                <c:pt idx="2990">
                  <c:v>0.93298899999999996</c:v>
                </c:pt>
                <c:pt idx="2991">
                  <c:v>0.92630299999999999</c:v>
                </c:pt>
                <c:pt idx="2992">
                  <c:v>0.92012000000000005</c:v>
                </c:pt>
                <c:pt idx="2993">
                  <c:v>0.91428500000000001</c:v>
                </c:pt>
                <c:pt idx="2994">
                  <c:v>0.908891</c:v>
                </c:pt>
                <c:pt idx="2995">
                  <c:v>0.90424199999999999</c:v>
                </c:pt>
                <c:pt idx="2996">
                  <c:v>0.90042199999999994</c:v>
                </c:pt>
                <c:pt idx="2997">
                  <c:v>0.89684299999999995</c:v>
                </c:pt>
                <c:pt idx="2998">
                  <c:v>0.89259500000000003</c:v>
                </c:pt>
                <c:pt idx="2999">
                  <c:v>0.88781299999999996</c:v>
                </c:pt>
                <c:pt idx="3000">
                  <c:v>0.88344199999999995</c:v>
                </c:pt>
                <c:pt idx="3001">
                  <c:v>0.88011499999999998</c:v>
                </c:pt>
                <c:pt idx="3002">
                  <c:v>0.87797499999999995</c:v>
                </c:pt>
                <c:pt idx="3003">
                  <c:v>0.87680599999999997</c:v>
                </c:pt>
                <c:pt idx="3004">
                  <c:v>0.87619499999999995</c:v>
                </c:pt>
                <c:pt idx="3005">
                  <c:v>0.87593699999999997</c:v>
                </c:pt>
                <c:pt idx="3006">
                  <c:v>0.87630699999999995</c:v>
                </c:pt>
                <c:pt idx="3007">
                  <c:v>0.87779300000000005</c:v>
                </c:pt>
                <c:pt idx="3008">
                  <c:v>0.88077399999999995</c:v>
                </c:pt>
                <c:pt idx="3009">
                  <c:v>0.88532299999999997</c:v>
                </c:pt>
                <c:pt idx="3010">
                  <c:v>0.89097300000000001</c:v>
                </c:pt>
                <c:pt idx="3011">
                  <c:v>0.89646599999999999</c:v>
                </c:pt>
                <c:pt idx="3012">
                  <c:v>0.89976299999999998</c:v>
                </c:pt>
                <c:pt idx="3013">
                  <c:v>0.89984500000000001</c:v>
                </c:pt>
                <c:pt idx="3014">
                  <c:v>0.89894700000000005</c:v>
                </c:pt>
                <c:pt idx="3015">
                  <c:v>0.89976299999999998</c:v>
                </c:pt>
                <c:pt idx="3016">
                  <c:v>0.90340500000000001</c:v>
                </c:pt>
                <c:pt idx="3017">
                  <c:v>0.90986699999999998</c:v>
                </c:pt>
                <c:pt idx="3018">
                  <c:v>0.91828600000000005</c:v>
                </c:pt>
                <c:pt idx="3019">
                  <c:v>0.92705199999999999</c:v>
                </c:pt>
                <c:pt idx="3020">
                  <c:v>0.93520000000000003</c:v>
                </c:pt>
                <c:pt idx="3021">
                  <c:v>0.94334899999999999</c:v>
                </c:pt>
                <c:pt idx="3022">
                  <c:v>0.95275200000000004</c:v>
                </c:pt>
                <c:pt idx="3023">
                  <c:v>0.96470599999999995</c:v>
                </c:pt>
                <c:pt idx="3024">
                  <c:v>0.97925899999999999</c:v>
                </c:pt>
                <c:pt idx="3025">
                  <c:v>0.99505999999999994</c:v>
                </c:pt>
                <c:pt idx="3026">
                  <c:v>1.0110710000000001</c:v>
                </c:pt>
                <c:pt idx="3027">
                  <c:v>1.0275099999999999</c:v>
                </c:pt>
                <c:pt idx="3028">
                  <c:v>1.045137</c:v>
                </c:pt>
                <c:pt idx="3029">
                  <c:v>1.064622</c:v>
                </c:pt>
                <c:pt idx="3030">
                  <c:v>1.0862579999999999</c:v>
                </c:pt>
                <c:pt idx="3031">
                  <c:v>1.109502</c:v>
                </c:pt>
                <c:pt idx="3032">
                  <c:v>1.132997</c:v>
                </c:pt>
                <c:pt idx="3033">
                  <c:v>1.155532</c:v>
                </c:pt>
                <c:pt idx="3034">
                  <c:v>1.176442</c:v>
                </c:pt>
                <c:pt idx="3035">
                  <c:v>1.1947410000000001</c:v>
                </c:pt>
                <c:pt idx="3036">
                  <c:v>1.20933</c:v>
                </c:pt>
                <c:pt idx="3037">
                  <c:v>1.221236</c:v>
                </c:pt>
                <c:pt idx="3038">
                  <c:v>1.234029</c:v>
                </c:pt>
                <c:pt idx="3039">
                  <c:v>1.248856</c:v>
                </c:pt>
                <c:pt idx="3040">
                  <c:v>1.2628250000000001</c:v>
                </c:pt>
                <c:pt idx="3041">
                  <c:v>1.2738240000000001</c:v>
                </c:pt>
                <c:pt idx="3042">
                  <c:v>1.282861</c:v>
                </c:pt>
                <c:pt idx="3043">
                  <c:v>1.2913159999999999</c:v>
                </c:pt>
                <c:pt idx="3044">
                  <c:v>1.3006519999999999</c:v>
                </c:pt>
                <c:pt idx="3045">
                  <c:v>1.3118069999999999</c:v>
                </c:pt>
                <c:pt idx="3046">
                  <c:v>1.3241449999999999</c:v>
                </c:pt>
                <c:pt idx="3047">
                  <c:v>1.336246</c:v>
                </c:pt>
                <c:pt idx="3048">
                  <c:v>1.346487</c:v>
                </c:pt>
                <c:pt idx="3049">
                  <c:v>1.3540989999999999</c:v>
                </c:pt>
                <c:pt idx="3050">
                  <c:v>1.360457</c:v>
                </c:pt>
                <c:pt idx="3051">
                  <c:v>1.367413</c:v>
                </c:pt>
                <c:pt idx="3052">
                  <c:v>1.3753759999999999</c:v>
                </c:pt>
                <c:pt idx="3053">
                  <c:v>1.3838520000000001</c:v>
                </c:pt>
                <c:pt idx="3054">
                  <c:v>1.392198</c:v>
                </c:pt>
                <c:pt idx="3055">
                  <c:v>1.3996219999999999</c:v>
                </c:pt>
                <c:pt idx="3056">
                  <c:v>1.4054450000000001</c:v>
                </c:pt>
                <c:pt idx="3057">
                  <c:v>1.40978</c:v>
                </c:pt>
                <c:pt idx="3058">
                  <c:v>1.4130020000000001</c:v>
                </c:pt>
                <c:pt idx="3059">
                  <c:v>1.4146369999999999</c:v>
                </c:pt>
                <c:pt idx="3060">
                  <c:v>1.414012</c:v>
                </c:pt>
                <c:pt idx="3061">
                  <c:v>1.4114500000000001</c:v>
                </c:pt>
                <c:pt idx="3062">
                  <c:v>1.4077</c:v>
                </c:pt>
                <c:pt idx="3063">
                  <c:v>1.4024700000000001</c:v>
                </c:pt>
                <c:pt idx="3064">
                  <c:v>1.395151</c:v>
                </c:pt>
                <c:pt idx="3065">
                  <c:v>1.386701</c:v>
                </c:pt>
                <c:pt idx="3066">
                  <c:v>1.3781920000000001</c:v>
                </c:pt>
                <c:pt idx="3067">
                  <c:v>1.36938</c:v>
                </c:pt>
                <c:pt idx="3068">
                  <c:v>1.360574</c:v>
                </c:pt>
                <c:pt idx="3069">
                  <c:v>1.352244</c:v>
                </c:pt>
                <c:pt idx="3070">
                  <c:v>1.3442940000000001</c:v>
                </c:pt>
                <c:pt idx="3071">
                  <c:v>1.3357699999999999</c:v>
                </c:pt>
                <c:pt idx="3072">
                  <c:v>1.3254900000000001</c:v>
                </c:pt>
                <c:pt idx="3073">
                  <c:v>1.313936</c:v>
                </c:pt>
                <c:pt idx="3074">
                  <c:v>1.3029599999999999</c:v>
                </c:pt>
                <c:pt idx="3075">
                  <c:v>1.293398</c:v>
                </c:pt>
                <c:pt idx="3076">
                  <c:v>1.285172</c:v>
                </c:pt>
                <c:pt idx="3077">
                  <c:v>1.278078</c:v>
                </c:pt>
                <c:pt idx="3078">
                  <c:v>1.271636</c:v>
                </c:pt>
                <c:pt idx="3079">
                  <c:v>1.2651380000000001</c:v>
                </c:pt>
                <c:pt idx="3080">
                  <c:v>1.258227</c:v>
                </c:pt>
                <c:pt idx="3081">
                  <c:v>1.2510779999999999</c:v>
                </c:pt>
                <c:pt idx="3082">
                  <c:v>1.2438279999999999</c:v>
                </c:pt>
                <c:pt idx="3083">
                  <c:v>1.236172</c:v>
                </c:pt>
                <c:pt idx="3084">
                  <c:v>1.227787</c:v>
                </c:pt>
                <c:pt idx="3085">
                  <c:v>1.218561</c:v>
                </c:pt>
                <c:pt idx="3086">
                  <c:v>1.2076640000000001</c:v>
                </c:pt>
                <c:pt idx="3087">
                  <c:v>1.193408</c:v>
                </c:pt>
                <c:pt idx="3088">
                  <c:v>1.17554</c:v>
                </c:pt>
                <c:pt idx="3089">
                  <c:v>1.1550910000000001</c:v>
                </c:pt>
                <c:pt idx="3090">
                  <c:v>1.1334869999999999</c:v>
                </c:pt>
                <c:pt idx="3091">
                  <c:v>1.1124940000000001</c:v>
                </c:pt>
                <c:pt idx="3092">
                  <c:v>1.0929059999999999</c:v>
                </c:pt>
                <c:pt idx="3093">
                  <c:v>1.0740639999999999</c:v>
                </c:pt>
                <c:pt idx="3094">
                  <c:v>1.054951</c:v>
                </c:pt>
                <c:pt idx="3095">
                  <c:v>1.0349379999999999</c:v>
                </c:pt>
                <c:pt idx="3096">
                  <c:v>1.014192</c:v>
                </c:pt>
                <c:pt idx="3097">
                  <c:v>0.99368500000000004</c:v>
                </c:pt>
                <c:pt idx="3098">
                  <c:v>0.97410200000000002</c:v>
                </c:pt>
                <c:pt idx="3099">
                  <c:v>0.95551399999999997</c:v>
                </c:pt>
                <c:pt idx="3100">
                  <c:v>0.93786099999999994</c:v>
                </c:pt>
                <c:pt idx="3101">
                  <c:v>0.92078300000000002</c:v>
                </c:pt>
                <c:pt idx="3102">
                  <c:v>0.90376599999999996</c:v>
                </c:pt>
                <c:pt idx="3103">
                  <c:v>0.88689499999999999</c:v>
                </c:pt>
                <c:pt idx="3104">
                  <c:v>0.870703</c:v>
                </c:pt>
                <c:pt idx="3105">
                  <c:v>0.855379</c:v>
                </c:pt>
                <c:pt idx="3106">
                  <c:v>0.84060199999999996</c:v>
                </c:pt>
                <c:pt idx="3107">
                  <c:v>0.82589699999999999</c:v>
                </c:pt>
                <c:pt idx="3108">
                  <c:v>0.81084000000000001</c:v>
                </c:pt>
                <c:pt idx="3109">
                  <c:v>0.79480200000000001</c:v>
                </c:pt>
                <c:pt idx="3110">
                  <c:v>0.77685599999999999</c:v>
                </c:pt>
                <c:pt idx="3111">
                  <c:v>0.75704800000000005</c:v>
                </c:pt>
                <c:pt idx="3112">
                  <c:v>0.73720799999999997</c:v>
                </c:pt>
                <c:pt idx="3113">
                  <c:v>0.71843599999999996</c:v>
                </c:pt>
                <c:pt idx="3114">
                  <c:v>0.70043800000000001</c:v>
                </c:pt>
                <c:pt idx="3115">
                  <c:v>0.68266400000000005</c:v>
                </c:pt>
                <c:pt idx="3116">
                  <c:v>0.66483700000000001</c:v>
                </c:pt>
                <c:pt idx="3117">
                  <c:v>0.64705900000000005</c:v>
                </c:pt>
                <c:pt idx="3118">
                  <c:v>0.62965499999999996</c:v>
                </c:pt>
                <c:pt idx="3119">
                  <c:v>0.61293799999999998</c:v>
                </c:pt>
                <c:pt idx="3120">
                  <c:v>0.59700500000000001</c:v>
                </c:pt>
                <c:pt idx="3121">
                  <c:v>0.58172599999999997</c:v>
                </c:pt>
                <c:pt idx="3122">
                  <c:v>0.56692900000000002</c:v>
                </c:pt>
                <c:pt idx="3123">
                  <c:v>0.55258399999999996</c:v>
                </c:pt>
                <c:pt idx="3124">
                  <c:v>0.53869999999999996</c:v>
                </c:pt>
                <c:pt idx="3125">
                  <c:v>0.52532800000000002</c:v>
                </c:pt>
                <c:pt idx="3126">
                  <c:v>0.51289700000000005</c:v>
                </c:pt>
                <c:pt idx="3127">
                  <c:v>0.50219100000000005</c:v>
                </c:pt>
                <c:pt idx="3128">
                  <c:v>0.49351099999999998</c:v>
                </c:pt>
                <c:pt idx="3129">
                  <c:v>0.48641899999999999</c:v>
                </c:pt>
                <c:pt idx="3130">
                  <c:v>0.48040699999999997</c:v>
                </c:pt>
                <c:pt idx="3131">
                  <c:v>0.47545100000000001</c:v>
                </c:pt>
                <c:pt idx="3132">
                  <c:v>0.47162199999999999</c:v>
                </c:pt>
                <c:pt idx="3133">
                  <c:v>0.46851500000000001</c:v>
                </c:pt>
                <c:pt idx="3134">
                  <c:v>0.46526800000000001</c:v>
                </c:pt>
                <c:pt idx="3135">
                  <c:v>0.46141300000000002</c:v>
                </c:pt>
                <c:pt idx="3136">
                  <c:v>0.45766600000000002</c:v>
                </c:pt>
                <c:pt idx="3137">
                  <c:v>0.45507999999999998</c:v>
                </c:pt>
                <c:pt idx="3138">
                  <c:v>0.45416299999999998</c:v>
                </c:pt>
                <c:pt idx="3139">
                  <c:v>0.45505400000000001</c:v>
                </c:pt>
                <c:pt idx="3140">
                  <c:v>0.45790999999999998</c:v>
                </c:pt>
                <c:pt idx="3141">
                  <c:v>0.462864</c:v>
                </c:pt>
                <c:pt idx="3142">
                  <c:v>0.46992600000000001</c:v>
                </c:pt>
                <c:pt idx="3143">
                  <c:v>0.47893799999999997</c:v>
                </c:pt>
                <c:pt idx="3144">
                  <c:v>0.48943700000000001</c:v>
                </c:pt>
                <c:pt idx="3145">
                  <c:v>0.50057600000000002</c:v>
                </c:pt>
                <c:pt idx="3146">
                  <c:v>0.51160799999999995</c:v>
                </c:pt>
                <c:pt idx="3147">
                  <c:v>0.52258499999999997</c:v>
                </c:pt>
                <c:pt idx="3148">
                  <c:v>0.53394699999999995</c:v>
                </c:pt>
                <c:pt idx="3149">
                  <c:v>0.54587699999999995</c:v>
                </c:pt>
                <c:pt idx="3150">
                  <c:v>0.55827499999999997</c:v>
                </c:pt>
                <c:pt idx="3151">
                  <c:v>0.57088399999999995</c:v>
                </c:pt>
                <c:pt idx="3152">
                  <c:v>0.58326999999999996</c:v>
                </c:pt>
                <c:pt idx="3153">
                  <c:v>0.59490699999999996</c:v>
                </c:pt>
                <c:pt idx="3154">
                  <c:v>0.60548400000000002</c:v>
                </c:pt>
                <c:pt idx="3155">
                  <c:v>0.61477000000000004</c:v>
                </c:pt>
                <c:pt idx="3156">
                  <c:v>0.621923</c:v>
                </c:pt>
                <c:pt idx="3157">
                  <c:v>0.62587700000000002</c:v>
                </c:pt>
                <c:pt idx="3158">
                  <c:v>0.62680899999999995</c:v>
                </c:pt>
                <c:pt idx="3159">
                  <c:v>0.62618499999999999</c:v>
                </c:pt>
                <c:pt idx="3160">
                  <c:v>0.62585299999999999</c:v>
                </c:pt>
                <c:pt idx="3161">
                  <c:v>0.62687800000000005</c:v>
                </c:pt>
                <c:pt idx="3162">
                  <c:v>0.62927599999999995</c:v>
                </c:pt>
                <c:pt idx="3163">
                  <c:v>0.63261599999999996</c:v>
                </c:pt>
                <c:pt idx="3164">
                  <c:v>0.63645399999999996</c:v>
                </c:pt>
                <c:pt idx="3165">
                  <c:v>0.640625</c:v>
                </c:pt>
                <c:pt idx="3166">
                  <c:v>0.64520500000000003</c:v>
                </c:pt>
                <c:pt idx="3167">
                  <c:v>0.65016799999999997</c:v>
                </c:pt>
                <c:pt idx="3168">
                  <c:v>0.65512899999999996</c:v>
                </c:pt>
                <c:pt idx="3169">
                  <c:v>0.65951400000000004</c:v>
                </c:pt>
                <c:pt idx="3170">
                  <c:v>0.66320800000000002</c:v>
                </c:pt>
                <c:pt idx="3171">
                  <c:v>0.66681500000000005</c:v>
                </c:pt>
                <c:pt idx="3172">
                  <c:v>0.67074500000000004</c:v>
                </c:pt>
                <c:pt idx="3173">
                  <c:v>0.67488999999999999</c:v>
                </c:pt>
                <c:pt idx="3174">
                  <c:v>0.67902200000000001</c:v>
                </c:pt>
                <c:pt idx="3175">
                  <c:v>0.682944</c:v>
                </c:pt>
                <c:pt idx="3176">
                  <c:v>0.68635199999999996</c:v>
                </c:pt>
                <c:pt idx="3177">
                  <c:v>0.68879400000000002</c:v>
                </c:pt>
                <c:pt idx="3178">
                  <c:v>0.68982699999999997</c:v>
                </c:pt>
                <c:pt idx="3179">
                  <c:v>0.68917899999999999</c:v>
                </c:pt>
                <c:pt idx="3180">
                  <c:v>0.68688199999999999</c:v>
                </c:pt>
                <c:pt idx="3181">
                  <c:v>0.68368399999999996</c:v>
                </c:pt>
                <c:pt idx="3182">
                  <c:v>0.68096800000000002</c:v>
                </c:pt>
                <c:pt idx="3183">
                  <c:v>0.67940800000000001</c:v>
                </c:pt>
                <c:pt idx="3184">
                  <c:v>0.67864899999999995</c:v>
                </c:pt>
                <c:pt idx="3185">
                  <c:v>0.67773600000000001</c:v>
                </c:pt>
                <c:pt idx="3186">
                  <c:v>0.67583899999999997</c:v>
                </c:pt>
                <c:pt idx="3187">
                  <c:v>0.67318699999999998</c:v>
                </c:pt>
                <c:pt idx="3188">
                  <c:v>0.67039800000000005</c:v>
                </c:pt>
                <c:pt idx="3189">
                  <c:v>0.667848</c:v>
                </c:pt>
                <c:pt idx="3190">
                  <c:v>0.66554999999999997</c:v>
                </c:pt>
                <c:pt idx="3191">
                  <c:v>0.663215</c:v>
                </c:pt>
                <c:pt idx="3192">
                  <c:v>0.66053200000000001</c:v>
                </c:pt>
                <c:pt idx="3193">
                  <c:v>0.65735600000000005</c:v>
                </c:pt>
                <c:pt idx="3194">
                  <c:v>0.65378800000000004</c:v>
                </c:pt>
                <c:pt idx="3195">
                  <c:v>0.65005599999999997</c:v>
                </c:pt>
                <c:pt idx="3196">
                  <c:v>0.64630799999999999</c:v>
                </c:pt>
                <c:pt idx="3197">
                  <c:v>0.64267200000000002</c:v>
                </c:pt>
                <c:pt idx="3198">
                  <c:v>0.63929499999999995</c:v>
                </c:pt>
                <c:pt idx="3199">
                  <c:v>0.63630699999999996</c:v>
                </c:pt>
                <c:pt idx="3200">
                  <c:v>0.63382000000000005</c:v>
                </c:pt>
                <c:pt idx="3201">
                  <c:v>0.63190299999999999</c:v>
                </c:pt>
                <c:pt idx="3202">
                  <c:v>0.63048400000000004</c:v>
                </c:pt>
                <c:pt idx="3203">
                  <c:v>0.62931400000000004</c:v>
                </c:pt>
                <c:pt idx="3204">
                  <c:v>0.62828200000000001</c:v>
                </c:pt>
                <c:pt idx="3205">
                  <c:v>0.62772099999999997</c:v>
                </c:pt>
                <c:pt idx="3206">
                  <c:v>0.62812000000000001</c:v>
                </c:pt>
                <c:pt idx="3207">
                  <c:v>0.62961900000000004</c:v>
                </c:pt>
                <c:pt idx="3208">
                  <c:v>0.63184399999999996</c:v>
                </c:pt>
                <c:pt idx="3209">
                  <c:v>0.63403200000000004</c:v>
                </c:pt>
                <c:pt idx="3210">
                  <c:v>0.63574900000000001</c:v>
                </c:pt>
                <c:pt idx="3211">
                  <c:v>0.63765099999999997</c:v>
                </c:pt>
                <c:pt idx="3212">
                  <c:v>0.64036499999999996</c:v>
                </c:pt>
                <c:pt idx="3213">
                  <c:v>0.64377099999999998</c:v>
                </c:pt>
                <c:pt idx="3214">
                  <c:v>0.64754299999999998</c:v>
                </c:pt>
                <c:pt idx="3215">
                  <c:v>0.65165700000000004</c:v>
                </c:pt>
                <c:pt idx="3216">
                  <c:v>0.65633300000000006</c:v>
                </c:pt>
                <c:pt idx="3217">
                  <c:v>0.66166899999999995</c:v>
                </c:pt>
                <c:pt idx="3218">
                  <c:v>0.66756899999999997</c:v>
                </c:pt>
                <c:pt idx="3219">
                  <c:v>0.67395000000000005</c:v>
                </c:pt>
                <c:pt idx="3220">
                  <c:v>0.68084299999999998</c:v>
                </c:pt>
                <c:pt idx="3221">
                  <c:v>0.68821399999999999</c:v>
                </c:pt>
                <c:pt idx="3222">
                  <c:v>0.69582299999999997</c:v>
                </c:pt>
                <c:pt idx="3223">
                  <c:v>0.70337700000000003</c:v>
                </c:pt>
                <c:pt idx="3224">
                  <c:v>0.710673</c:v>
                </c:pt>
                <c:pt idx="3225">
                  <c:v>0.71754600000000002</c:v>
                </c:pt>
                <c:pt idx="3226">
                  <c:v>0.72384499999999996</c:v>
                </c:pt>
                <c:pt idx="3227">
                  <c:v>0.72962099999999996</c:v>
                </c:pt>
                <c:pt idx="3228">
                  <c:v>0.73524900000000004</c:v>
                </c:pt>
                <c:pt idx="3229">
                  <c:v>0.74104499999999995</c:v>
                </c:pt>
                <c:pt idx="3230">
                  <c:v>0.74674300000000005</c:v>
                </c:pt>
                <c:pt idx="3231">
                  <c:v>0.75175400000000003</c:v>
                </c:pt>
                <c:pt idx="3232">
                  <c:v>0.75562600000000002</c:v>
                </c:pt>
                <c:pt idx="3233">
                  <c:v>0.75804800000000006</c:v>
                </c:pt>
                <c:pt idx="3234">
                  <c:v>0.759108</c:v>
                </c:pt>
                <c:pt idx="3235">
                  <c:v>0.75968100000000005</c:v>
                </c:pt>
                <c:pt idx="3236">
                  <c:v>0.76050799999999996</c:v>
                </c:pt>
                <c:pt idx="3237">
                  <c:v>0.76144199999999995</c:v>
                </c:pt>
                <c:pt idx="3238">
                  <c:v>0.76205500000000004</c:v>
                </c:pt>
                <c:pt idx="3239">
                  <c:v>0.76216799999999996</c:v>
                </c:pt>
                <c:pt idx="3240">
                  <c:v>0.76201200000000002</c:v>
                </c:pt>
                <c:pt idx="3241">
                  <c:v>0.76192199999999999</c:v>
                </c:pt>
                <c:pt idx="3242">
                  <c:v>0.76197999999999999</c:v>
                </c:pt>
                <c:pt idx="3243">
                  <c:v>0.76189300000000004</c:v>
                </c:pt>
                <c:pt idx="3244">
                  <c:v>0.76111099999999998</c:v>
                </c:pt>
                <c:pt idx="3245">
                  <c:v>0.75938000000000005</c:v>
                </c:pt>
                <c:pt idx="3246">
                  <c:v>0.75721099999999997</c:v>
                </c:pt>
                <c:pt idx="3247">
                  <c:v>0.75536800000000004</c:v>
                </c:pt>
                <c:pt idx="3248">
                  <c:v>0.75421000000000005</c:v>
                </c:pt>
                <c:pt idx="3249">
                  <c:v>0.75367700000000004</c:v>
                </c:pt>
                <c:pt idx="3250">
                  <c:v>0.75356900000000004</c:v>
                </c:pt>
                <c:pt idx="3251">
                  <c:v>0.75375199999999998</c:v>
                </c:pt>
                <c:pt idx="3252">
                  <c:v>0.75414099999999995</c:v>
                </c:pt>
                <c:pt idx="3253">
                  <c:v>0.75456599999999996</c:v>
                </c:pt>
                <c:pt idx="3254">
                  <c:v>0.75475000000000003</c:v>
                </c:pt>
                <c:pt idx="3255">
                  <c:v>0.75452399999999997</c:v>
                </c:pt>
                <c:pt idx="3256">
                  <c:v>0.75409700000000002</c:v>
                </c:pt>
                <c:pt idx="3257">
                  <c:v>0.75393100000000002</c:v>
                </c:pt>
                <c:pt idx="3258">
                  <c:v>0.75438099999999997</c:v>
                </c:pt>
                <c:pt idx="3259">
                  <c:v>0.75555300000000003</c:v>
                </c:pt>
                <c:pt idx="3260">
                  <c:v>0.75727199999999995</c:v>
                </c:pt>
                <c:pt idx="3261">
                  <c:v>0.75914700000000002</c:v>
                </c:pt>
                <c:pt idx="3262">
                  <c:v>0.76083699999999999</c:v>
                </c:pt>
                <c:pt idx="3263">
                  <c:v>0.76235299999999995</c:v>
                </c:pt>
                <c:pt idx="3264">
                  <c:v>0.76392899999999997</c:v>
                </c:pt>
                <c:pt idx="3265">
                  <c:v>0.76553800000000005</c:v>
                </c:pt>
                <c:pt idx="3266">
                  <c:v>0.76683800000000002</c:v>
                </c:pt>
                <c:pt idx="3267">
                  <c:v>0.767455</c:v>
                </c:pt>
                <c:pt idx="3268">
                  <c:v>0.76730699999999996</c:v>
                </c:pt>
                <c:pt idx="3269">
                  <c:v>0.76687799999999995</c:v>
                </c:pt>
                <c:pt idx="3270">
                  <c:v>0.76690100000000005</c:v>
                </c:pt>
                <c:pt idx="3271">
                  <c:v>0.76751199999999997</c:v>
                </c:pt>
                <c:pt idx="3272">
                  <c:v>0.76811600000000002</c:v>
                </c:pt>
                <c:pt idx="3273">
                  <c:v>0.76790499999999995</c:v>
                </c:pt>
                <c:pt idx="3274">
                  <c:v>0.766351</c:v>
                </c:pt>
                <c:pt idx="3275">
                  <c:v>0.76346099999999995</c:v>
                </c:pt>
                <c:pt idx="3276">
                  <c:v>0.75953999999999999</c:v>
                </c:pt>
                <c:pt idx="3277">
                  <c:v>0.75475400000000004</c:v>
                </c:pt>
                <c:pt idx="3278">
                  <c:v>0.74907900000000005</c:v>
                </c:pt>
                <c:pt idx="3279">
                  <c:v>0.74264399999999997</c:v>
                </c:pt>
                <c:pt idx="3280">
                  <c:v>0.73595200000000005</c:v>
                </c:pt>
                <c:pt idx="3281">
                  <c:v>0.72943800000000003</c:v>
                </c:pt>
                <c:pt idx="3282">
                  <c:v>0.72307500000000002</c:v>
                </c:pt>
                <c:pt idx="3283">
                  <c:v>0.71673100000000001</c:v>
                </c:pt>
                <c:pt idx="3284">
                  <c:v>0.71046100000000001</c:v>
                </c:pt>
                <c:pt idx="3285">
                  <c:v>0.70442499999999997</c:v>
                </c:pt>
                <c:pt idx="3286">
                  <c:v>0.69873799999999997</c:v>
                </c:pt>
                <c:pt idx="3287">
                  <c:v>0.69342599999999999</c:v>
                </c:pt>
                <c:pt idx="3288">
                  <c:v>0.68837400000000004</c:v>
                </c:pt>
                <c:pt idx="3289">
                  <c:v>0.68327300000000002</c:v>
                </c:pt>
                <c:pt idx="3290">
                  <c:v>0.67774100000000004</c:v>
                </c:pt>
                <c:pt idx="3291">
                  <c:v>0.67161700000000002</c:v>
                </c:pt>
                <c:pt idx="3292">
                  <c:v>0.66501699999999997</c:v>
                </c:pt>
                <c:pt idx="3293">
                  <c:v>0.65813600000000005</c:v>
                </c:pt>
                <c:pt idx="3294">
                  <c:v>0.65107099999999996</c:v>
                </c:pt>
                <c:pt idx="3295">
                  <c:v>0.64369799999999999</c:v>
                </c:pt>
                <c:pt idx="3296">
                  <c:v>0.635687</c:v>
                </c:pt>
                <c:pt idx="3297">
                  <c:v>0.62674200000000002</c:v>
                </c:pt>
                <c:pt idx="3298">
                  <c:v>0.6169</c:v>
                </c:pt>
                <c:pt idx="3299">
                  <c:v>0.60654600000000003</c:v>
                </c:pt>
                <c:pt idx="3300">
                  <c:v>0.59603099999999998</c:v>
                </c:pt>
                <c:pt idx="3301">
                  <c:v>0.58546699999999996</c:v>
                </c:pt>
                <c:pt idx="3302">
                  <c:v>0.57486300000000001</c:v>
                </c:pt>
                <c:pt idx="3303">
                  <c:v>0.56425000000000003</c:v>
                </c:pt>
                <c:pt idx="3304">
                  <c:v>0.553643</c:v>
                </c:pt>
                <c:pt idx="3305">
                  <c:v>0.54306600000000005</c:v>
                </c:pt>
                <c:pt idx="3306">
                  <c:v>0.53269599999999995</c:v>
                </c:pt>
                <c:pt idx="3307">
                  <c:v>0.52286600000000005</c:v>
                </c:pt>
                <c:pt idx="3308">
                  <c:v>0.51379200000000003</c:v>
                </c:pt>
                <c:pt idx="3309">
                  <c:v>0.50540600000000002</c:v>
                </c:pt>
                <c:pt idx="3310">
                  <c:v>0.49751600000000001</c:v>
                </c:pt>
                <c:pt idx="3311">
                  <c:v>0.48997299999999999</c:v>
                </c:pt>
                <c:pt idx="3312">
                  <c:v>0.48261500000000002</c:v>
                </c:pt>
                <c:pt idx="3313">
                  <c:v>0.475242</c:v>
                </c:pt>
                <c:pt idx="3314">
                  <c:v>0.46781400000000001</c:v>
                </c:pt>
                <c:pt idx="3315">
                  <c:v>0.46055499999999999</c:v>
                </c:pt>
                <c:pt idx="3316">
                  <c:v>0.45369599999999999</c:v>
                </c:pt>
                <c:pt idx="3317">
                  <c:v>0.44734699999999999</c:v>
                </c:pt>
                <c:pt idx="3318">
                  <c:v>0.44159999999999999</c:v>
                </c:pt>
                <c:pt idx="3319">
                  <c:v>0.43653500000000001</c:v>
                </c:pt>
                <c:pt idx="3320">
                  <c:v>0.43209199999999998</c:v>
                </c:pt>
                <c:pt idx="3321">
                  <c:v>0.42800500000000002</c:v>
                </c:pt>
                <c:pt idx="3322">
                  <c:v>0.42387799999999998</c:v>
                </c:pt>
                <c:pt idx="3323">
                  <c:v>0.419406</c:v>
                </c:pt>
                <c:pt idx="3324">
                  <c:v>0.41457500000000003</c:v>
                </c:pt>
                <c:pt idx="3325">
                  <c:v>0.40962199999999999</c:v>
                </c:pt>
                <c:pt idx="3326">
                  <c:v>0.404839</c:v>
                </c:pt>
                <c:pt idx="3327">
                  <c:v>0.40041199999999999</c:v>
                </c:pt>
                <c:pt idx="3328">
                  <c:v>0.39639400000000002</c:v>
                </c:pt>
                <c:pt idx="3329">
                  <c:v>0.39277600000000001</c:v>
                </c:pt>
                <c:pt idx="3330">
                  <c:v>0.38954499999999997</c:v>
                </c:pt>
                <c:pt idx="3331">
                  <c:v>0.38666299999999998</c:v>
                </c:pt>
                <c:pt idx="3332">
                  <c:v>0.38402900000000001</c:v>
                </c:pt>
                <c:pt idx="3333">
                  <c:v>0.38155899999999998</c:v>
                </c:pt>
                <c:pt idx="3334">
                  <c:v>0.37927100000000002</c:v>
                </c:pt>
                <c:pt idx="3335">
                  <c:v>0.37723400000000001</c:v>
                </c:pt>
                <c:pt idx="3336">
                  <c:v>0.37544100000000002</c:v>
                </c:pt>
                <c:pt idx="3337">
                  <c:v>0.37381500000000001</c:v>
                </c:pt>
                <c:pt idx="3338">
                  <c:v>0.37229699999999999</c:v>
                </c:pt>
                <c:pt idx="3339">
                  <c:v>0.370863</c:v>
                </c:pt>
                <c:pt idx="3340">
                  <c:v>0.36950899999999998</c:v>
                </c:pt>
                <c:pt idx="3341">
                  <c:v>0.36827199999999999</c:v>
                </c:pt>
                <c:pt idx="3342">
                  <c:v>0.36721900000000002</c:v>
                </c:pt>
                <c:pt idx="3343">
                  <c:v>0.36633599999999999</c:v>
                </c:pt>
                <c:pt idx="3344">
                  <c:v>0.36542200000000002</c:v>
                </c:pt>
                <c:pt idx="3345">
                  <c:v>0.36415999999999998</c:v>
                </c:pt>
                <c:pt idx="3346">
                  <c:v>0.36236699999999999</c:v>
                </c:pt>
                <c:pt idx="3347">
                  <c:v>0.360207</c:v>
                </c:pt>
                <c:pt idx="3348">
                  <c:v>0.35806700000000002</c:v>
                </c:pt>
                <c:pt idx="3349">
                  <c:v>0.35622500000000001</c:v>
                </c:pt>
                <c:pt idx="3350">
                  <c:v>0.35470400000000002</c:v>
                </c:pt>
                <c:pt idx="3351">
                  <c:v>0.35337299999999999</c:v>
                </c:pt>
                <c:pt idx="3352">
                  <c:v>0.35211700000000001</c:v>
                </c:pt>
                <c:pt idx="3353">
                  <c:v>0.350906</c:v>
                </c:pt>
                <c:pt idx="3354">
                  <c:v>0.34975499999999998</c:v>
                </c:pt>
                <c:pt idx="3355">
                  <c:v>0.34870000000000001</c:v>
                </c:pt>
                <c:pt idx="3356">
                  <c:v>0.34781699999999999</c:v>
                </c:pt>
                <c:pt idx="3357">
                  <c:v>0.34721099999999999</c:v>
                </c:pt>
                <c:pt idx="3358">
                  <c:v>0.346939</c:v>
                </c:pt>
                <c:pt idx="3359">
                  <c:v>0.34695199999999998</c:v>
                </c:pt>
                <c:pt idx="3360">
                  <c:v>0.347134</c:v>
                </c:pt>
                <c:pt idx="3361">
                  <c:v>0.347414</c:v>
                </c:pt>
                <c:pt idx="3362">
                  <c:v>0.34783399999999998</c:v>
                </c:pt>
                <c:pt idx="3363">
                  <c:v>0.34850500000000001</c:v>
                </c:pt>
                <c:pt idx="3364">
                  <c:v>0.34951399999999999</c:v>
                </c:pt>
                <c:pt idx="3365">
                  <c:v>0.350885</c:v>
                </c:pt>
                <c:pt idx="3366">
                  <c:v>0.35258400000000001</c:v>
                </c:pt>
                <c:pt idx="3367">
                  <c:v>0.35453000000000001</c:v>
                </c:pt>
                <c:pt idx="3368">
                  <c:v>0.35662700000000003</c:v>
                </c:pt>
                <c:pt idx="3369">
                  <c:v>0.35881099999999999</c:v>
                </c:pt>
                <c:pt idx="3370">
                  <c:v>0.36105900000000002</c:v>
                </c:pt>
                <c:pt idx="3371">
                  <c:v>0.36335400000000001</c:v>
                </c:pt>
                <c:pt idx="3372">
                  <c:v>0.36562899999999998</c:v>
                </c:pt>
                <c:pt idx="3373">
                  <c:v>0.36775000000000002</c:v>
                </c:pt>
                <c:pt idx="3374">
                  <c:v>0.36955500000000002</c:v>
                </c:pt>
                <c:pt idx="3375">
                  <c:v>0.37094899999999997</c:v>
                </c:pt>
                <c:pt idx="3376">
                  <c:v>0.371948</c:v>
                </c:pt>
                <c:pt idx="3377">
                  <c:v>0.37261899999999998</c:v>
                </c:pt>
                <c:pt idx="3378">
                  <c:v>0.373</c:v>
                </c:pt>
                <c:pt idx="3379">
                  <c:v>0.37311499999999997</c:v>
                </c:pt>
                <c:pt idx="3380">
                  <c:v>0.37301000000000001</c:v>
                </c:pt>
                <c:pt idx="3381">
                  <c:v>0.37273200000000001</c:v>
                </c:pt>
                <c:pt idx="3382">
                  <c:v>0.37227300000000002</c:v>
                </c:pt>
                <c:pt idx="3383">
                  <c:v>0.37154799999999999</c:v>
                </c:pt>
                <c:pt idx="3384">
                  <c:v>0.37049799999999999</c:v>
                </c:pt>
                <c:pt idx="3385">
                  <c:v>0.36920799999999998</c:v>
                </c:pt>
                <c:pt idx="3386">
                  <c:v>0.36785499999999999</c:v>
                </c:pt>
                <c:pt idx="3387">
                  <c:v>0.36654700000000001</c:v>
                </c:pt>
                <c:pt idx="3388">
                  <c:v>0.36525400000000002</c:v>
                </c:pt>
                <c:pt idx="3389">
                  <c:v>0.36387799999999998</c:v>
                </c:pt>
                <c:pt idx="3390">
                  <c:v>0.36236499999999999</c:v>
                </c:pt>
                <c:pt idx="3391">
                  <c:v>0.360765</c:v>
                </c:pt>
                <c:pt idx="3392">
                  <c:v>0.35920200000000002</c:v>
                </c:pt>
                <c:pt idx="3393">
                  <c:v>0.35778500000000002</c:v>
                </c:pt>
                <c:pt idx="3394">
                  <c:v>0.35653099999999999</c:v>
                </c:pt>
                <c:pt idx="3395">
                  <c:v>0.355379</c:v>
                </c:pt>
                <c:pt idx="3396">
                  <c:v>0.35427500000000001</c:v>
                </c:pt>
                <c:pt idx="3397">
                  <c:v>0.35321200000000003</c:v>
                </c:pt>
                <c:pt idx="3398">
                  <c:v>0.35222100000000001</c:v>
                </c:pt>
                <c:pt idx="3399">
                  <c:v>0.35133599999999998</c:v>
                </c:pt>
                <c:pt idx="3400">
                  <c:v>0.35059299999999999</c:v>
                </c:pt>
                <c:pt idx="3401">
                  <c:v>0.35003899999999999</c:v>
                </c:pt>
                <c:pt idx="3402">
                  <c:v>0.34973799999999999</c:v>
                </c:pt>
                <c:pt idx="3403">
                  <c:v>0.34975000000000001</c:v>
                </c:pt>
                <c:pt idx="3404">
                  <c:v>0.35010999999999998</c:v>
                </c:pt>
                <c:pt idx="3405">
                  <c:v>0.35080800000000001</c:v>
                </c:pt>
                <c:pt idx="3406">
                  <c:v>0.35177900000000001</c:v>
                </c:pt>
                <c:pt idx="3407">
                  <c:v>0.352939</c:v>
                </c:pt>
                <c:pt idx="3408">
                  <c:v>0.35425400000000001</c:v>
                </c:pt>
                <c:pt idx="3409">
                  <c:v>0.35573300000000002</c:v>
                </c:pt>
                <c:pt idx="3410">
                  <c:v>0.357373</c:v>
                </c:pt>
                <c:pt idx="3411">
                  <c:v>0.35914000000000001</c:v>
                </c:pt>
                <c:pt idx="3412">
                  <c:v>0.36101499999999997</c:v>
                </c:pt>
                <c:pt idx="3413">
                  <c:v>0.36300199999999999</c:v>
                </c:pt>
                <c:pt idx="3414">
                  <c:v>0.365122</c:v>
                </c:pt>
                <c:pt idx="3415">
                  <c:v>0.36739899999999998</c:v>
                </c:pt>
                <c:pt idx="3416">
                  <c:v>0.369834</c:v>
                </c:pt>
                <c:pt idx="3417">
                  <c:v>0.37235600000000002</c:v>
                </c:pt>
                <c:pt idx="3418">
                  <c:v>0.37484000000000001</c:v>
                </c:pt>
                <c:pt idx="3419">
                  <c:v>0.37720199999999998</c:v>
                </c:pt>
                <c:pt idx="3420">
                  <c:v>0.37944699999999998</c:v>
                </c:pt>
                <c:pt idx="3421">
                  <c:v>0.38161400000000001</c:v>
                </c:pt>
                <c:pt idx="3422">
                  <c:v>0.38373600000000002</c:v>
                </c:pt>
                <c:pt idx="3423">
                  <c:v>0.38586900000000002</c:v>
                </c:pt>
                <c:pt idx="3424">
                  <c:v>0.38810899999999998</c:v>
                </c:pt>
                <c:pt idx="3425">
                  <c:v>0.39052300000000001</c:v>
                </c:pt>
                <c:pt idx="3426">
                  <c:v>0.39307799999999998</c:v>
                </c:pt>
                <c:pt idx="3427">
                  <c:v>0.39569500000000002</c:v>
                </c:pt>
                <c:pt idx="3428">
                  <c:v>0.39835500000000001</c:v>
                </c:pt>
                <c:pt idx="3429">
                  <c:v>0.401115</c:v>
                </c:pt>
                <c:pt idx="3430">
                  <c:v>0.404026</c:v>
                </c:pt>
                <c:pt idx="3431">
                  <c:v>0.40707900000000002</c:v>
                </c:pt>
                <c:pt idx="3432">
                  <c:v>0.41022900000000001</c:v>
                </c:pt>
                <c:pt idx="3433">
                  <c:v>0.41344799999999998</c:v>
                </c:pt>
                <c:pt idx="3434">
                  <c:v>0.41674600000000001</c:v>
                </c:pt>
                <c:pt idx="3435">
                  <c:v>0.42015999999999998</c:v>
                </c:pt>
                <c:pt idx="3436">
                  <c:v>0.423709</c:v>
                </c:pt>
                <c:pt idx="3437">
                  <c:v>0.42738100000000001</c:v>
                </c:pt>
                <c:pt idx="3438">
                  <c:v>0.43115300000000001</c:v>
                </c:pt>
                <c:pt idx="3439">
                  <c:v>0.43502099999999999</c:v>
                </c:pt>
                <c:pt idx="3440">
                  <c:v>0.43897700000000001</c:v>
                </c:pt>
                <c:pt idx="3441">
                  <c:v>0.44297999999999998</c:v>
                </c:pt>
                <c:pt idx="3442">
                  <c:v>0.44699299999999997</c:v>
                </c:pt>
                <c:pt idx="3443">
                  <c:v>0.45103700000000002</c:v>
                </c:pt>
                <c:pt idx="3444">
                  <c:v>0.45516600000000002</c:v>
                </c:pt>
                <c:pt idx="3445">
                  <c:v>0.45939999999999998</c:v>
                </c:pt>
                <c:pt idx="3446">
                  <c:v>0.46370099999999997</c:v>
                </c:pt>
                <c:pt idx="3447">
                  <c:v>0.46798699999999999</c:v>
                </c:pt>
                <c:pt idx="3448">
                  <c:v>0.47216200000000003</c:v>
                </c:pt>
                <c:pt idx="3449">
                  <c:v>0.47616700000000001</c:v>
                </c:pt>
                <c:pt idx="3450">
                  <c:v>0.480043</c:v>
                </c:pt>
                <c:pt idx="3451">
                  <c:v>0.48390699999999998</c:v>
                </c:pt>
                <c:pt idx="3452">
                  <c:v>0.48783900000000002</c:v>
                </c:pt>
                <c:pt idx="3453">
                  <c:v>0.491815</c:v>
                </c:pt>
                <c:pt idx="3454">
                  <c:v>0.49573800000000001</c:v>
                </c:pt>
                <c:pt idx="3455">
                  <c:v>0.49952400000000002</c:v>
                </c:pt>
                <c:pt idx="3456">
                  <c:v>0.50314400000000004</c:v>
                </c:pt>
                <c:pt idx="3457">
                  <c:v>0.506602</c:v>
                </c:pt>
                <c:pt idx="3458">
                  <c:v>0.50989099999999998</c:v>
                </c:pt>
                <c:pt idx="3459">
                  <c:v>0.51298999999999995</c:v>
                </c:pt>
                <c:pt idx="3460">
                  <c:v>0.51590199999999997</c:v>
                </c:pt>
                <c:pt idx="3461">
                  <c:v>0.51869399999999999</c:v>
                </c:pt>
                <c:pt idx="3462">
                  <c:v>0.52147200000000005</c:v>
                </c:pt>
                <c:pt idx="3463">
                  <c:v>0.52429800000000004</c:v>
                </c:pt>
                <c:pt idx="3464">
                  <c:v>0.52713699999999997</c:v>
                </c:pt>
                <c:pt idx="3465">
                  <c:v>0.52991200000000005</c:v>
                </c:pt>
                <c:pt idx="3466">
                  <c:v>0.53258300000000003</c:v>
                </c:pt>
                <c:pt idx="3467">
                  <c:v>0.53514099999999998</c:v>
                </c:pt>
                <c:pt idx="3468">
                  <c:v>0.537574</c:v>
                </c:pt>
                <c:pt idx="3469">
                  <c:v>0.53985700000000003</c:v>
                </c:pt>
                <c:pt idx="3470">
                  <c:v>0.54197200000000001</c:v>
                </c:pt>
                <c:pt idx="3471">
                  <c:v>0.54389600000000005</c:v>
                </c:pt>
                <c:pt idx="3472">
                  <c:v>0.54560500000000001</c:v>
                </c:pt>
                <c:pt idx="3473">
                  <c:v>0.54709600000000003</c:v>
                </c:pt>
                <c:pt idx="3474">
                  <c:v>0.54838299999999995</c:v>
                </c:pt>
                <c:pt idx="3475">
                  <c:v>0.54947299999999999</c:v>
                </c:pt>
                <c:pt idx="3476">
                  <c:v>0.55038399999999998</c:v>
                </c:pt>
                <c:pt idx="3477">
                  <c:v>0.55115599999999998</c:v>
                </c:pt>
                <c:pt idx="3478">
                  <c:v>0.55182799999999999</c:v>
                </c:pt>
                <c:pt idx="3479">
                  <c:v>0.55240199999999995</c:v>
                </c:pt>
                <c:pt idx="3480">
                  <c:v>0.55283599999999999</c:v>
                </c:pt>
                <c:pt idx="3481">
                  <c:v>0.55305800000000005</c:v>
                </c:pt>
                <c:pt idx="3482">
                  <c:v>0.55301400000000001</c:v>
                </c:pt>
                <c:pt idx="3483">
                  <c:v>0.55271300000000001</c:v>
                </c:pt>
                <c:pt idx="3484">
                  <c:v>0.55222199999999999</c:v>
                </c:pt>
                <c:pt idx="3485">
                  <c:v>0.55161300000000002</c:v>
                </c:pt>
                <c:pt idx="3486">
                  <c:v>0.55088999999999999</c:v>
                </c:pt>
                <c:pt idx="3487">
                  <c:v>0.54998400000000003</c:v>
                </c:pt>
                <c:pt idx="3488">
                  <c:v>0.54882299999999995</c:v>
                </c:pt>
                <c:pt idx="3489">
                  <c:v>0.54738200000000004</c:v>
                </c:pt>
                <c:pt idx="3490">
                  <c:v>0.54566800000000004</c:v>
                </c:pt>
                <c:pt idx="3491">
                  <c:v>0.54367799999999999</c:v>
                </c:pt>
                <c:pt idx="3492">
                  <c:v>0.54140999999999995</c:v>
                </c:pt>
                <c:pt idx="3493">
                  <c:v>0.53885799999999995</c:v>
                </c:pt>
                <c:pt idx="3494">
                  <c:v>0.53596600000000005</c:v>
                </c:pt>
                <c:pt idx="3495">
                  <c:v>0.53262399999999999</c:v>
                </c:pt>
                <c:pt idx="3496">
                  <c:v>0.52874699999999997</c:v>
                </c:pt>
                <c:pt idx="3497">
                  <c:v>0.52437500000000004</c:v>
                </c:pt>
                <c:pt idx="3498">
                  <c:v>0.51967799999999997</c:v>
                </c:pt>
                <c:pt idx="3499">
                  <c:v>0.51485400000000003</c:v>
                </c:pt>
                <c:pt idx="3500">
                  <c:v>0.51000199999999996</c:v>
                </c:pt>
                <c:pt idx="3501">
                  <c:v>0.50506799999999996</c:v>
                </c:pt>
                <c:pt idx="3502">
                  <c:v>0.49992500000000001</c:v>
                </c:pt>
                <c:pt idx="3503">
                  <c:v>0.49449900000000002</c:v>
                </c:pt>
                <c:pt idx="3504">
                  <c:v>0.48881999999999998</c:v>
                </c:pt>
                <c:pt idx="3505">
                  <c:v>0.48297800000000002</c:v>
                </c:pt>
                <c:pt idx="3506">
                  <c:v>0.47705999999999998</c:v>
                </c:pt>
                <c:pt idx="3507">
                  <c:v>0.47111900000000001</c:v>
                </c:pt>
                <c:pt idx="3508">
                  <c:v>0.46518199999999998</c:v>
                </c:pt>
                <c:pt idx="3509">
                  <c:v>0.459285</c:v>
                </c:pt>
                <c:pt idx="3510">
                  <c:v>0.45350400000000002</c:v>
                </c:pt>
                <c:pt idx="3511">
                  <c:v>0.447938</c:v>
                </c:pt>
                <c:pt idx="3512">
                  <c:v>0.44267499999999999</c:v>
                </c:pt>
                <c:pt idx="3513">
                  <c:v>0.43776399999999999</c:v>
                </c:pt>
                <c:pt idx="3514">
                  <c:v>0.433224</c:v>
                </c:pt>
                <c:pt idx="3515">
                  <c:v>0.429035</c:v>
                </c:pt>
                <c:pt idx="3516">
                  <c:v>0.42512</c:v>
                </c:pt>
                <c:pt idx="3517">
                  <c:v>0.42136499999999999</c:v>
                </c:pt>
                <c:pt idx="3518">
                  <c:v>0.417715</c:v>
                </c:pt>
                <c:pt idx="3519">
                  <c:v>0.41422399999999998</c:v>
                </c:pt>
                <c:pt idx="3520">
                  <c:v>0.41098800000000002</c:v>
                </c:pt>
                <c:pt idx="3521">
                  <c:v>0.40801199999999999</c:v>
                </c:pt>
                <c:pt idx="3522">
                  <c:v>0.40518799999999999</c:v>
                </c:pt>
                <c:pt idx="3523">
                  <c:v>0.40231299999999998</c:v>
                </c:pt>
                <c:pt idx="3524">
                  <c:v>0.39912900000000001</c:v>
                </c:pt>
                <c:pt idx="3525">
                  <c:v>0.39540399999999998</c:v>
                </c:pt>
                <c:pt idx="3526">
                  <c:v>0.39104699999999998</c:v>
                </c:pt>
                <c:pt idx="3527">
                  <c:v>0.38610299999999997</c:v>
                </c:pt>
                <c:pt idx="3528">
                  <c:v>0.380629</c:v>
                </c:pt>
                <c:pt idx="3529">
                  <c:v>0.374583</c:v>
                </c:pt>
                <c:pt idx="3530">
                  <c:v>0.36785800000000002</c:v>
                </c:pt>
                <c:pt idx="3531">
                  <c:v>0.360371</c:v>
                </c:pt>
                <c:pt idx="3532">
                  <c:v>0.35210599999999997</c:v>
                </c:pt>
                <c:pt idx="3533">
                  <c:v>0.34311999999999998</c:v>
                </c:pt>
                <c:pt idx="3534">
                  <c:v>0.33352599999999999</c:v>
                </c:pt>
                <c:pt idx="3535">
                  <c:v>0.32347500000000001</c:v>
                </c:pt>
                <c:pt idx="3536">
                  <c:v>0.31308900000000001</c:v>
                </c:pt>
                <c:pt idx="3537">
                  <c:v>0.30241699999999999</c:v>
                </c:pt>
                <c:pt idx="3538">
                  <c:v>0.29145599999999999</c:v>
                </c:pt>
                <c:pt idx="3539">
                  <c:v>0.28022599999999998</c:v>
                </c:pt>
                <c:pt idx="3540">
                  <c:v>0.26882499999999998</c:v>
                </c:pt>
                <c:pt idx="3541">
                  <c:v>0.25744899999999998</c:v>
                </c:pt>
                <c:pt idx="3542">
                  <c:v>0.246337</c:v>
                </c:pt>
                <c:pt idx="3543">
                  <c:v>0.235654</c:v>
                </c:pt>
                <c:pt idx="3544">
                  <c:v>0.22540499999999999</c:v>
                </c:pt>
                <c:pt idx="3545">
                  <c:v>0.21551500000000001</c:v>
                </c:pt>
                <c:pt idx="3546">
                  <c:v>0.20596900000000001</c:v>
                </c:pt>
                <c:pt idx="3547">
                  <c:v>0.19683200000000001</c:v>
                </c:pt>
                <c:pt idx="3548">
                  <c:v>0.18817800000000001</c:v>
                </c:pt>
                <c:pt idx="3549">
                  <c:v>0.18007899999999999</c:v>
                </c:pt>
                <c:pt idx="3550">
                  <c:v>0.17263200000000001</c:v>
                </c:pt>
                <c:pt idx="3551">
                  <c:v>0.165908</c:v>
                </c:pt>
                <c:pt idx="3552">
                  <c:v>0.159912</c:v>
                </c:pt>
                <c:pt idx="3553">
                  <c:v>0.154613</c:v>
                </c:pt>
                <c:pt idx="3554">
                  <c:v>0.15001</c:v>
                </c:pt>
                <c:pt idx="3555">
                  <c:v>0.14611499999999999</c:v>
                </c:pt>
                <c:pt idx="3556">
                  <c:v>0.142928</c:v>
                </c:pt>
                <c:pt idx="3557">
                  <c:v>0.14044000000000001</c:v>
                </c:pt>
                <c:pt idx="3558">
                  <c:v>0.138657</c:v>
                </c:pt>
                <c:pt idx="3559">
                  <c:v>0.13755800000000001</c:v>
                </c:pt>
                <c:pt idx="3560">
                  <c:v>0.13708799999999999</c:v>
                </c:pt>
                <c:pt idx="3561">
                  <c:v>0.137187</c:v>
                </c:pt>
                <c:pt idx="3562">
                  <c:v>0.13784399999999999</c:v>
                </c:pt>
                <c:pt idx="3563">
                  <c:v>0.139094</c:v>
                </c:pt>
                <c:pt idx="3564">
                  <c:v>0.14095199999999999</c:v>
                </c:pt>
                <c:pt idx="3565">
                  <c:v>0.143373</c:v>
                </c:pt>
                <c:pt idx="3566">
                  <c:v>0.14626600000000001</c:v>
                </c:pt>
                <c:pt idx="3567">
                  <c:v>0.149536</c:v>
                </c:pt>
                <c:pt idx="3568">
                  <c:v>0.15310799999999999</c:v>
                </c:pt>
                <c:pt idx="3569">
                  <c:v>0.15693799999999999</c:v>
                </c:pt>
                <c:pt idx="3570">
                  <c:v>0.16098799999999999</c:v>
                </c:pt>
                <c:pt idx="3571">
                  <c:v>0.16523299999999999</c:v>
                </c:pt>
                <c:pt idx="3572">
                  <c:v>0.16969999999999999</c:v>
                </c:pt>
                <c:pt idx="3573">
                  <c:v>0.17449600000000001</c:v>
                </c:pt>
                <c:pt idx="3574">
                  <c:v>0.179756</c:v>
                </c:pt>
                <c:pt idx="3575">
                  <c:v>0.18556500000000001</c:v>
                </c:pt>
                <c:pt idx="3576">
                  <c:v>0.19194600000000001</c:v>
                </c:pt>
                <c:pt idx="3577">
                  <c:v>0.19889299999999999</c:v>
                </c:pt>
                <c:pt idx="3578">
                  <c:v>0.20638000000000001</c:v>
                </c:pt>
                <c:pt idx="3579">
                  <c:v>0.21437</c:v>
                </c:pt>
                <c:pt idx="3580">
                  <c:v>0.22283800000000001</c:v>
                </c:pt>
                <c:pt idx="3581">
                  <c:v>0.231795</c:v>
                </c:pt>
                <c:pt idx="3582">
                  <c:v>0.24127000000000001</c:v>
                </c:pt>
                <c:pt idx="3583">
                  <c:v>0.251276</c:v>
                </c:pt>
                <c:pt idx="3584">
                  <c:v>0.26177899999999998</c:v>
                </c:pt>
                <c:pt idx="3585">
                  <c:v>0.27269300000000002</c:v>
                </c:pt>
                <c:pt idx="3586">
                  <c:v>0.283891</c:v>
                </c:pt>
                <c:pt idx="3587">
                  <c:v>0.29521700000000001</c:v>
                </c:pt>
                <c:pt idx="3588">
                  <c:v>0.30649700000000002</c:v>
                </c:pt>
                <c:pt idx="3589">
                  <c:v>0.31753500000000001</c:v>
                </c:pt>
                <c:pt idx="3590">
                  <c:v>0.32810800000000001</c:v>
                </c:pt>
                <c:pt idx="3591">
                  <c:v>0.33798299999999998</c:v>
                </c:pt>
                <c:pt idx="3592">
                  <c:v>0.34695900000000002</c:v>
                </c:pt>
                <c:pt idx="3593">
                  <c:v>0.35488799999999998</c:v>
                </c:pt>
                <c:pt idx="3594">
                  <c:v>0.36168299999999998</c:v>
                </c:pt>
                <c:pt idx="3595">
                  <c:v>0.36732399999999998</c:v>
                </c:pt>
                <c:pt idx="3596">
                  <c:v>0.37184899999999999</c:v>
                </c:pt>
                <c:pt idx="3597">
                  <c:v>0.37532300000000002</c:v>
                </c:pt>
                <c:pt idx="3598">
                  <c:v>0.37779299999999999</c:v>
                </c:pt>
                <c:pt idx="3599">
                  <c:v>0.379274</c:v>
                </c:pt>
                <c:pt idx="3600">
                  <c:v>0.37975300000000001</c:v>
                </c:pt>
                <c:pt idx="3601">
                  <c:v>0.37922800000000001</c:v>
                </c:pt>
                <c:pt idx="3602">
                  <c:v>0.37773000000000001</c:v>
                </c:pt>
                <c:pt idx="3603">
                  <c:v>0.37533100000000003</c:v>
                </c:pt>
                <c:pt idx="3604">
                  <c:v>0.37213299999999999</c:v>
                </c:pt>
                <c:pt idx="3605">
                  <c:v>0.368282</c:v>
                </c:pt>
                <c:pt idx="3606">
                  <c:v>0.36398599999999998</c:v>
                </c:pt>
                <c:pt idx="3607">
                  <c:v>0.35948799999999997</c:v>
                </c:pt>
                <c:pt idx="3608">
                  <c:v>0.35500900000000002</c:v>
                </c:pt>
                <c:pt idx="3609">
                  <c:v>0.35070299999999999</c:v>
                </c:pt>
                <c:pt idx="3610">
                  <c:v>0.34664499999999998</c:v>
                </c:pt>
                <c:pt idx="3611">
                  <c:v>0.34286100000000003</c:v>
                </c:pt>
                <c:pt idx="3612">
                  <c:v>0.33937299999999998</c:v>
                </c:pt>
                <c:pt idx="3613">
                  <c:v>0.33623199999999998</c:v>
                </c:pt>
                <c:pt idx="3614">
                  <c:v>0.33352599999999999</c:v>
                </c:pt>
                <c:pt idx="3615">
                  <c:v>0.33133299999999999</c:v>
                </c:pt>
                <c:pt idx="3616">
                  <c:v>0.32965100000000003</c:v>
                </c:pt>
                <c:pt idx="3617">
                  <c:v>0.32840200000000003</c:v>
                </c:pt>
                <c:pt idx="3618">
                  <c:v>0.32753700000000002</c:v>
                </c:pt>
                <c:pt idx="3619">
                  <c:v>0.327096</c:v>
                </c:pt>
                <c:pt idx="3620">
                  <c:v>0.327154</c:v>
                </c:pt>
                <c:pt idx="3621">
                  <c:v>0.32773600000000003</c:v>
                </c:pt>
                <c:pt idx="3622">
                  <c:v>0.328816</c:v>
                </c:pt>
                <c:pt idx="3623">
                  <c:v>0.33035799999999998</c:v>
                </c:pt>
                <c:pt idx="3624">
                  <c:v>0.33233200000000002</c:v>
                </c:pt>
                <c:pt idx="3625">
                  <c:v>0.334704</c:v>
                </c:pt>
                <c:pt idx="3626">
                  <c:v>0.33742699999999998</c:v>
                </c:pt>
                <c:pt idx="3627">
                  <c:v>0.34046700000000002</c:v>
                </c:pt>
                <c:pt idx="3628">
                  <c:v>0.343858</c:v>
                </c:pt>
                <c:pt idx="3629">
                  <c:v>0.34770099999999998</c:v>
                </c:pt>
                <c:pt idx="3630">
                  <c:v>0.35209499999999999</c:v>
                </c:pt>
                <c:pt idx="3631">
                  <c:v>0.35706900000000003</c:v>
                </c:pt>
                <c:pt idx="3632">
                  <c:v>0.36257499999999998</c:v>
                </c:pt>
                <c:pt idx="3633">
                  <c:v>0.36851299999999998</c:v>
                </c:pt>
                <c:pt idx="3634">
                  <c:v>0.37476799999999999</c:v>
                </c:pt>
                <c:pt idx="3635">
                  <c:v>0.38128200000000001</c:v>
                </c:pt>
                <c:pt idx="3636">
                  <c:v>0.38811099999999998</c:v>
                </c:pt>
                <c:pt idx="3637">
                  <c:v>0.39536199999999999</c:v>
                </c:pt>
                <c:pt idx="3638">
                  <c:v>0.40306500000000001</c:v>
                </c:pt>
                <c:pt idx="3639">
                  <c:v>0.41112100000000001</c:v>
                </c:pt>
                <c:pt idx="3640">
                  <c:v>0.419406</c:v>
                </c:pt>
                <c:pt idx="3641">
                  <c:v>0.42789199999999999</c:v>
                </c:pt>
                <c:pt idx="3642">
                  <c:v>0.43664900000000001</c:v>
                </c:pt>
                <c:pt idx="3643">
                  <c:v>0.445743</c:v>
                </c:pt>
                <c:pt idx="3644">
                  <c:v>0.45518199999999998</c:v>
                </c:pt>
                <c:pt idx="3645">
                  <c:v>0.464943</c:v>
                </c:pt>
                <c:pt idx="3646">
                  <c:v>0.47501399999999999</c:v>
                </c:pt>
                <c:pt idx="3647">
                  <c:v>0.48538599999999998</c:v>
                </c:pt>
                <c:pt idx="3648">
                  <c:v>0.49604599999999999</c:v>
                </c:pt>
                <c:pt idx="3649">
                  <c:v>0.50699799999999995</c:v>
                </c:pt>
                <c:pt idx="3650">
                  <c:v>0.51827800000000002</c:v>
                </c:pt>
                <c:pt idx="3651">
                  <c:v>0.52991299999999997</c:v>
                </c:pt>
                <c:pt idx="3652">
                  <c:v>0.54186100000000004</c:v>
                </c:pt>
                <c:pt idx="3653">
                  <c:v>0.55400300000000002</c:v>
                </c:pt>
                <c:pt idx="3654">
                  <c:v>0.56620899999999996</c:v>
                </c:pt>
                <c:pt idx="3655">
                  <c:v>0.578407</c:v>
                </c:pt>
                <c:pt idx="3656">
                  <c:v>0.59058600000000006</c:v>
                </c:pt>
                <c:pt idx="3657">
                  <c:v>0.602742</c:v>
                </c:pt>
                <c:pt idx="3658">
                  <c:v>0.61485400000000001</c:v>
                </c:pt>
                <c:pt idx="3659">
                  <c:v>0.626911</c:v>
                </c:pt>
                <c:pt idx="3660">
                  <c:v>0.63887799999999995</c:v>
                </c:pt>
                <c:pt idx="3661">
                  <c:v>0.65067900000000001</c:v>
                </c:pt>
                <c:pt idx="3662">
                  <c:v>0.66224799999999995</c:v>
                </c:pt>
                <c:pt idx="3663">
                  <c:v>0.67358399999999996</c:v>
                </c:pt>
                <c:pt idx="3664">
                  <c:v>0.68469100000000005</c:v>
                </c:pt>
                <c:pt idx="3665">
                  <c:v>0.69550699999999999</c:v>
                </c:pt>
                <c:pt idx="3666">
                  <c:v>0.70596000000000003</c:v>
                </c:pt>
                <c:pt idx="3667">
                  <c:v>0.71603899999999998</c:v>
                </c:pt>
                <c:pt idx="3668">
                  <c:v>0.72573799999999999</c:v>
                </c:pt>
                <c:pt idx="3669">
                  <c:v>0.73497699999999999</c:v>
                </c:pt>
                <c:pt idx="3670">
                  <c:v>0.74365999999999999</c:v>
                </c:pt>
                <c:pt idx="3671">
                  <c:v>0.75180999999999998</c:v>
                </c:pt>
                <c:pt idx="3672">
                  <c:v>0.75960700000000003</c:v>
                </c:pt>
                <c:pt idx="3673">
                  <c:v>0.76730900000000002</c:v>
                </c:pt>
                <c:pt idx="3674">
                  <c:v>0.77513299999999996</c:v>
                </c:pt>
                <c:pt idx="3675">
                  <c:v>0.78321200000000002</c:v>
                </c:pt>
                <c:pt idx="3676">
                  <c:v>0.79165399999999997</c:v>
                </c:pt>
                <c:pt idx="3677">
                  <c:v>0.80062</c:v>
                </c:pt>
                <c:pt idx="3678">
                  <c:v>0.81032000000000004</c:v>
                </c:pt>
                <c:pt idx="3679">
                  <c:v>0.82096199999999997</c:v>
                </c:pt>
                <c:pt idx="3680">
                  <c:v>0.83270100000000002</c:v>
                </c:pt>
                <c:pt idx="3681">
                  <c:v>0.84563999999999995</c:v>
                </c:pt>
                <c:pt idx="3682">
                  <c:v>0.85985599999999995</c:v>
                </c:pt>
                <c:pt idx="3683">
                  <c:v>0.87540799999999996</c:v>
                </c:pt>
                <c:pt idx="3684">
                  <c:v>0.89234899999999995</c:v>
                </c:pt>
                <c:pt idx="3685">
                  <c:v>0.91075700000000004</c:v>
                </c:pt>
                <c:pt idx="3686">
                  <c:v>0.93068799999999996</c:v>
                </c:pt>
                <c:pt idx="3687">
                  <c:v>0.95206199999999996</c:v>
                </c:pt>
                <c:pt idx="3688">
                  <c:v>0.97464399999999995</c:v>
                </c:pt>
                <c:pt idx="3689">
                  <c:v>0.99821599999999999</c:v>
                </c:pt>
                <c:pt idx="3690">
                  <c:v>1.0226690000000001</c:v>
                </c:pt>
                <c:pt idx="3691">
                  <c:v>1.047852</c:v>
                </c:pt>
                <c:pt idx="3692">
                  <c:v>1.073453</c:v>
                </c:pt>
                <c:pt idx="3693">
                  <c:v>1.0991299999999999</c:v>
                </c:pt>
                <c:pt idx="3694">
                  <c:v>1.1246879999999999</c:v>
                </c:pt>
                <c:pt idx="3695">
                  <c:v>1.1500539999999999</c:v>
                </c:pt>
                <c:pt idx="3696">
                  <c:v>1.1751370000000001</c:v>
                </c:pt>
                <c:pt idx="3697">
                  <c:v>1.1997610000000001</c:v>
                </c:pt>
                <c:pt idx="3698">
                  <c:v>1.2237039999999999</c:v>
                </c:pt>
                <c:pt idx="3699">
                  <c:v>1.2467600000000001</c:v>
                </c:pt>
                <c:pt idx="3700">
                  <c:v>1.268743</c:v>
                </c:pt>
                <c:pt idx="3701">
                  <c:v>1.289463</c:v>
                </c:pt>
                <c:pt idx="3702">
                  <c:v>1.3087359999999999</c:v>
                </c:pt>
                <c:pt idx="3703">
                  <c:v>1.3264039999999999</c:v>
                </c:pt>
                <c:pt idx="3704">
                  <c:v>1.342319</c:v>
                </c:pt>
                <c:pt idx="3705">
                  <c:v>1.3563099999999999</c:v>
                </c:pt>
                <c:pt idx="3706">
                  <c:v>1.36825</c:v>
                </c:pt>
                <c:pt idx="3707">
                  <c:v>1.3781890000000001</c:v>
                </c:pt>
                <c:pt idx="3708">
                  <c:v>1.386398</c:v>
                </c:pt>
                <c:pt idx="3709">
                  <c:v>1.3932500000000001</c:v>
                </c:pt>
                <c:pt idx="3710">
                  <c:v>1.3990210000000001</c:v>
                </c:pt>
                <c:pt idx="3711">
                  <c:v>1.4038250000000001</c:v>
                </c:pt>
                <c:pt idx="3712">
                  <c:v>1.407716</c:v>
                </c:pt>
                <c:pt idx="3713">
                  <c:v>1.4107780000000001</c:v>
                </c:pt>
                <c:pt idx="3714">
                  <c:v>1.4130529999999999</c:v>
                </c:pt>
                <c:pt idx="3715">
                  <c:v>1.4144680000000001</c:v>
                </c:pt>
                <c:pt idx="3716">
                  <c:v>1.414976</c:v>
                </c:pt>
                <c:pt idx="3717">
                  <c:v>1.414712</c:v>
                </c:pt>
                <c:pt idx="3718">
                  <c:v>1.413937</c:v>
                </c:pt>
                <c:pt idx="3719">
                  <c:v>1.412852</c:v>
                </c:pt>
                <c:pt idx="3720">
                  <c:v>1.4115489999999999</c:v>
                </c:pt>
                <c:pt idx="3721">
                  <c:v>1.4100919999999999</c:v>
                </c:pt>
                <c:pt idx="3722">
                  <c:v>1.408563</c:v>
                </c:pt>
                <c:pt idx="3723">
                  <c:v>1.407022</c:v>
                </c:pt>
                <c:pt idx="3724">
                  <c:v>1.4054720000000001</c:v>
                </c:pt>
                <c:pt idx="3725">
                  <c:v>1.403878</c:v>
                </c:pt>
                <c:pt idx="3726">
                  <c:v>1.4021999999999999</c:v>
                </c:pt>
                <c:pt idx="3727">
                  <c:v>1.4004049999999999</c:v>
                </c:pt>
                <c:pt idx="3728">
                  <c:v>1.398477</c:v>
                </c:pt>
                <c:pt idx="3729">
                  <c:v>1.396506</c:v>
                </c:pt>
                <c:pt idx="3730">
                  <c:v>1.394779</c:v>
                </c:pt>
                <c:pt idx="3731">
                  <c:v>1.393723</c:v>
                </c:pt>
                <c:pt idx="3732">
                  <c:v>1.393669</c:v>
                </c:pt>
                <c:pt idx="3733">
                  <c:v>1.3946609999999999</c:v>
                </c:pt>
                <c:pt idx="3734">
                  <c:v>1.3965449999999999</c:v>
                </c:pt>
                <c:pt idx="3735">
                  <c:v>1.399176</c:v>
                </c:pt>
                <c:pt idx="3736">
                  <c:v>1.4025099999999999</c:v>
                </c:pt>
                <c:pt idx="3737">
                  <c:v>1.4065129999999999</c:v>
                </c:pt>
                <c:pt idx="3738">
                  <c:v>1.411092</c:v>
                </c:pt>
                <c:pt idx="3739">
                  <c:v>1.416145</c:v>
                </c:pt>
                <c:pt idx="3740">
                  <c:v>1.4216359999999999</c:v>
                </c:pt>
                <c:pt idx="3741">
                  <c:v>1.4275990000000001</c:v>
                </c:pt>
                <c:pt idx="3742">
                  <c:v>1.43408</c:v>
                </c:pt>
                <c:pt idx="3743">
                  <c:v>1.4410860000000001</c:v>
                </c:pt>
                <c:pt idx="3744">
                  <c:v>1.4485600000000001</c:v>
                </c:pt>
                <c:pt idx="3745">
                  <c:v>1.456364</c:v>
                </c:pt>
                <c:pt idx="3746">
                  <c:v>1.46427</c:v>
                </c:pt>
                <c:pt idx="3747">
                  <c:v>1.472024</c:v>
                </c:pt>
                <c:pt idx="3748">
                  <c:v>1.47946</c:v>
                </c:pt>
                <c:pt idx="3749">
                  <c:v>1.4865390000000001</c:v>
                </c:pt>
                <c:pt idx="3750">
                  <c:v>1.4932810000000001</c:v>
                </c:pt>
                <c:pt idx="3751">
                  <c:v>1.4996860000000001</c:v>
                </c:pt>
                <c:pt idx="3752">
                  <c:v>1.5057160000000001</c:v>
                </c:pt>
                <c:pt idx="3753">
                  <c:v>1.5113110000000001</c:v>
                </c:pt>
                <c:pt idx="3754">
                  <c:v>1.516408</c:v>
                </c:pt>
                <c:pt idx="3755">
                  <c:v>1.5209349999999999</c:v>
                </c:pt>
                <c:pt idx="3756">
                  <c:v>1.5248349999999999</c:v>
                </c:pt>
                <c:pt idx="3757">
                  <c:v>1.52813</c:v>
                </c:pt>
                <c:pt idx="3758">
                  <c:v>1.5309360000000001</c:v>
                </c:pt>
                <c:pt idx="3759">
                  <c:v>1.533339</c:v>
                </c:pt>
                <c:pt idx="3760">
                  <c:v>1.535272</c:v>
                </c:pt>
                <c:pt idx="3761">
                  <c:v>1.536594</c:v>
                </c:pt>
                <c:pt idx="3762">
                  <c:v>1.537285</c:v>
                </c:pt>
                <c:pt idx="3763">
                  <c:v>1.537514</c:v>
                </c:pt>
                <c:pt idx="3764">
                  <c:v>1.537498</c:v>
                </c:pt>
                <c:pt idx="3765">
                  <c:v>1.5373460000000001</c:v>
                </c:pt>
                <c:pt idx="3766">
                  <c:v>1.5370250000000001</c:v>
                </c:pt>
                <c:pt idx="3767">
                  <c:v>1.536378</c:v>
                </c:pt>
                <c:pt idx="3768">
                  <c:v>1.53515</c:v>
                </c:pt>
                <c:pt idx="3769">
                  <c:v>1.5330569999999999</c:v>
                </c:pt>
                <c:pt idx="3770">
                  <c:v>1.5298929999999999</c:v>
                </c:pt>
                <c:pt idx="3771">
                  <c:v>1.5256259999999999</c:v>
                </c:pt>
                <c:pt idx="3772">
                  <c:v>1.520357</c:v>
                </c:pt>
                <c:pt idx="3773">
                  <c:v>1.5142100000000001</c:v>
                </c:pt>
                <c:pt idx="3774">
                  <c:v>1.5072099999999999</c:v>
                </c:pt>
                <c:pt idx="3775">
                  <c:v>1.4992490000000001</c:v>
                </c:pt>
                <c:pt idx="3776">
                  <c:v>1.490173</c:v>
                </c:pt>
                <c:pt idx="3777">
                  <c:v>1.4799310000000001</c:v>
                </c:pt>
                <c:pt idx="3778">
                  <c:v>1.468648</c:v>
                </c:pt>
                <c:pt idx="3779">
                  <c:v>1.4565619999999999</c:v>
                </c:pt>
                <c:pt idx="3780">
                  <c:v>1.4438850000000001</c:v>
                </c:pt>
                <c:pt idx="3781">
                  <c:v>1.4307259999999999</c:v>
                </c:pt>
                <c:pt idx="3782">
                  <c:v>1.417119</c:v>
                </c:pt>
                <c:pt idx="3783">
                  <c:v>1.4031260000000001</c:v>
                </c:pt>
                <c:pt idx="3784">
                  <c:v>1.388914</c:v>
                </c:pt>
                <c:pt idx="3785">
                  <c:v>1.3747659999999999</c:v>
                </c:pt>
                <c:pt idx="3786">
                  <c:v>1.3609960000000001</c:v>
                </c:pt>
                <c:pt idx="3787">
                  <c:v>1.3477969999999999</c:v>
                </c:pt>
                <c:pt idx="3788">
                  <c:v>1.3350930000000001</c:v>
                </c:pt>
                <c:pt idx="3789">
                  <c:v>1.3226059999999999</c:v>
                </c:pt>
                <c:pt idx="3790">
                  <c:v>1.310079</c:v>
                </c:pt>
                <c:pt idx="3791">
                  <c:v>1.2974079999999999</c:v>
                </c:pt>
                <c:pt idx="3792">
                  <c:v>1.284567</c:v>
                </c:pt>
                <c:pt idx="3793">
                  <c:v>1.271522</c:v>
                </c:pt>
                <c:pt idx="3794">
                  <c:v>1.258246</c:v>
                </c:pt>
                <c:pt idx="3795">
                  <c:v>1.2447379999999999</c:v>
                </c:pt>
                <c:pt idx="3796">
                  <c:v>1.2309730000000001</c:v>
                </c:pt>
                <c:pt idx="3797">
                  <c:v>1.2168589999999999</c:v>
                </c:pt>
                <c:pt idx="3798">
                  <c:v>1.202278</c:v>
                </c:pt>
                <c:pt idx="3799">
                  <c:v>1.1871430000000001</c:v>
                </c:pt>
                <c:pt idx="3800">
                  <c:v>1.171422</c:v>
                </c:pt>
                <c:pt idx="3801">
                  <c:v>1.1551689999999999</c:v>
                </c:pt>
                <c:pt idx="3802">
                  <c:v>1.1385209999999999</c:v>
                </c:pt>
                <c:pt idx="3803">
                  <c:v>1.121624</c:v>
                </c:pt>
                <c:pt idx="3804">
                  <c:v>1.1045780000000001</c:v>
                </c:pt>
                <c:pt idx="3805">
                  <c:v>1.0874790000000001</c:v>
                </c:pt>
                <c:pt idx="3806">
                  <c:v>1.0704929999999999</c:v>
                </c:pt>
                <c:pt idx="3807">
                  <c:v>1.0538400000000001</c:v>
                </c:pt>
                <c:pt idx="3808">
                  <c:v>1.0376989999999999</c:v>
                </c:pt>
                <c:pt idx="3809">
                  <c:v>1.022184</c:v>
                </c:pt>
                <c:pt idx="3810">
                  <c:v>1.007363</c:v>
                </c:pt>
                <c:pt idx="3811">
                  <c:v>0.99326700000000001</c:v>
                </c:pt>
                <c:pt idx="3812">
                  <c:v>0.97987500000000005</c:v>
                </c:pt>
                <c:pt idx="3813">
                  <c:v>0.96716500000000005</c:v>
                </c:pt>
                <c:pt idx="3814">
                  <c:v>0.95518499999999995</c:v>
                </c:pt>
                <c:pt idx="3815">
                  <c:v>0.94401299999999999</c:v>
                </c:pt>
                <c:pt idx="3816">
                  <c:v>0.93364599999999998</c:v>
                </c:pt>
                <c:pt idx="3817">
                  <c:v>0.92396599999999995</c:v>
                </c:pt>
                <c:pt idx="3818">
                  <c:v>0.91480399999999995</c:v>
                </c:pt>
                <c:pt idx="3819">
                  <c:v>0.90597899999999998</c:v>
                </c:pt>
                <c:pt idx="3820">
                  <c:v>0.89729700000000001</c:v>
                </c:pt>
                <c:pt idx="3821">
                  <c:v>0.88855899999999999</c:v>
                </c:pt>
                <c:pt idx="3822">
                  <c:v>0.87959100000000001</c:v>
                </c:pt>
                <c:pt idx="3823">
                  <c:v>0.87024800000000002</c:v>
                </c:pt>
                <c:pt idx="3824">
                  <c:v>0.86041999999999996</c:v>
                </c:pt>
                <c:pt idx="3825">
                  <c:v>0.85004900000000005</c:v>
                </c:pt>
                <c:pt idx="3826">
                  <c:v>0.83908000000000005</c:v>
                </c:pt>
                <c:pt idx="3827">
                  <c:v>0.82739399999999996</c:v>
                </c:pt>
                <c:pt idx="3828">
                  <c:v>0.81486000000000003</c:v>
                </c:pt>
                <c:pt idx="3829">
                  <c:v>0.80142599999999997</c:v>
                </c:pt>
                <c:pt idx="3830">
                  <c:v>0.78712800000000005</c:v>
                </c:pt>
                <c:pt idx="3831">
                  <c:v>0.77205400000000002</c:v>
                </c:pt>
                <c:pt idx="3832">
                  <c:v>0.75634800000000002</c:v>
                </c:pt>
                <c:pt idx="3833">
                  <c:v>0.74023600000000001</c:v>
                </c:pt>
                <c:pt idx="3834">
                  <c:v>0.72394499999999995</c:v>
                </c:pt>
                <c:pt idx="3835">
                  <c:v>0.70761700000000005</c:v>
                </c:pt>
                <c:pt idx="3836">
                  <c:v>0.69132800000000005</c:v>
                </c:pt>
                <c:pt idx="3837">
                  <c:v>0.67519200000000001</c:v>
                </c:pt>
                <c:pt idx="3838">
                  <c:v>0.65939300000000001</c:v>
                </c:pt>
                <c:pt idx="3839">
                  <c:v>0.644065</c:v>
                </c:pt>
                <c:pt idx="3840">
                  <c:v>0.62920900000000002</c:v>
                </c:pt>
                <c:pt idx="3841">
                  <c:v>0.61474700000000004</c:v>
                </c:pt>
                <c:pt idx="3842">
                  <c:v>0.60065500000000005</c:v>
                </c:pt>
                <c:pt idx="3843">
                  <c:v>0.58699699999999999</c:v>
                </c:pt>
                <c:pt idx="3844">
                  <c:v>0.57386300000000001</c:v>
                </c:pt>
                <c:pt idx="3845">
                  <c:v>0.56133200000000005</c:v>
                </c:pt>
                <c:pt idx="3846">
                  <c:v>0.54944999999999999</c:v>
                </c:pt>
                <c:pt idx="3847">
                  <c:v>0.53821099999999999</c:v>
                </c:pt>
                <c:pt idx="3848">
                  <c:v>0.52758400000000005</c:v>
                </c:pt>
                <c:pt idx="3849">
                  <c:v>0.51752600000000004</c:v>
                </c:pt>
                <c:pt idx="3850">
                  <c:v>0.50793999999999995</c:v>
                </c:pt>
                <c:pt idx="3851">
                  <c:v>0.49865599999999999</c:v>
                </c:pt>
                <c:pt idx="3852">
                  <c:v>0.48949999999999999</c:v>
                </c:pt>
                <c:pt idx="3853">
                  <c:v>0.48038399999999998</c:v>
                </c:pt>
                <c:pt idx="3854">
                  <c:v>0.47134300000000001</c:v>
                </c:pt>
                <c:pt idx="3855">
                  <c:v>0.46251399999999998</c:v>
                </c:pt>
                <c:pt idx="3856">
                  <c:v>0.45406400000000002</c:v>
                </c:pt>
                <c:pt idx="3857">
                  <c:v>0.446073</c:v>
                </c:pt>
                <c:pt idx="3858">
                  <c:v>0.438469</c:v>
                </c:pt>
                <c:pt idx="3859">
                  <c:v>0.43113400000000002</c:v>
                </c:pt>
                <c:pt idx="3860">
                  <c:v>0.42402600000000001</c:v>
                </c:pt>
                <c:pt idx="3861">
                  <c:v>0.41717300000000002</c:v>
                </c:pt>
                <c:pt idx="3862">
                  <c:v>0.410547</c:v>
                </c:pt>
                <c:pt idx="3863">
                  <c:v>0.40401399999999998</c:v>
                </c:pt>
                <c:pt idx="3864">
                  <c:v>0.39743899999999999</c:v>
                </c:pt>
                <c:pt idx="3865">
                  <c:v>0.39080199999999998</c:v>
                </c:pt>
                <c:pt idx="3866">
                  <c:v>0.38421499999999997</c:v>
                </c:pt>
                <c:pt idx="3867">
                  <c:v>0.37781700000000001</c:v>
                </c:pt>
                <c:pt idx="3868">
                  <c:v>0.371674</c:v>
                </c:pt>
                <c:pt idx="3869">
                  <c:v>0.365703</c:v>
                </c:pt>
                <c:pt idx="3870">
                  <c:v>0.35969800000000002</c:v>
                </c:pt>
                <c:pt idx="3871">
                  <c:v>0.35344799999999998</c:v>
                </c:pt>
                <c:pt idx="3872">
                  <c:v>0.34686499999999998</c:v>
                </c:pt>
                <c:pt idx="3873">
                  <c:v>0.33998899999999999</c:v>
                </c:pt>
                <c:pt idx="3874">
                  <c:v>0.33286900000000003</c:v>
                </c:pt>
                <c:pt idx="3875">
                  <c:v>0.325465</c:v>
                </c:pt>
                <c:pt idx="3876">
                  <c:v>0.31768200000000002</c:v>
                </c:pt>
                <c:pt idx="3877">
                  <c:v>0.309475</c:v>
                </c:pt>
                <c:pt idx="3878">
                  <c:v>0.30091200000000001</c:v>
                </c:pt>
                <c:pt idx="3879">
                  <c:v>0.29208400000000001</c:v>
                </c:pt>
                <c:pt idx="3880">
                  <c:v>0.28297699999999998</c:v>
                </c:pt>
                <c:pt idx="3881">
                  <c:v>0.273484</c:v>
                </c:pt>
                <c:pt idx="3882">
                  <c:v>0.26352900000000001</c:v>
                </c:pt>
                <c:pt idx="3883">
                  <c:v>0.25314300000000001</c:v>
                </c:pt>
                <c:pt idx="3884">
                  <c:v>0.242427</c:v>
                </c:pt>
                <c:pt idx="3885">
                  <c:v>0.231493</c:v>
                </c:pt>
                <c:pt idx="3886">
                  <c:v>0.22046199999999999</c:v>
                </c:pt>
                <c:pt idx="3887">
                  <c:v>0.20946100000000001</c:v>
                </c:pt>
                <c:pt idx="3888">
                  <c:v>0.198598</c:v>
                </c:pt>
                <c:pt idx="3889">
                  <c:v>0.187946</c:v>
                </c:pt>
                <c:pt idx="3890">
                  <c:v>0.17758699999999999</c:v>
                </c:pt>
                <c:pt idx="3891">
                  <c:v>0.167628</c:v>
                </c:pt>
                <c:pt idx="3892">
                  <c:v>0.158142</c:v>
                </c:pt>
                <c:pt idx="3893">
                  <c:v>0.14913699999999999</c:v>
                </c:pt>
                <c:pt idx="3894">
                  <c:v>0.140601</c:v>
                </c:pt>
                <c:pt idx="3895">
                  <c:v>0.132578</c:v>
                </c:pt>
                <c:pt idx="3896">
                  <c:v>0.125164</c:v>
                </c:pt>
                <c:pt idx="3897">
                  <c:v>0.11847000000000001</c:v>
                </c:pt>
                <c:pt idx="3898">
                  <c:v>0.11254599999999999</c:v>
                </c:pt>
                <c:pt idx="3899">
                  <c:v>0.107312</c:v>
                </c:pt>
                <c:pt idx="3900">
                  <c:v>0.1026</c:v>
                </c:pt>
                <c:pt idx="3901">
                  <c:v>9.8319000000000004E-2</c:v>
                </c:pt>
                <c:pt idx="3902">
                  <c:v>9.4503000000000004E-2</c:v>
                </c:pt>
                <c:pt idx="3903">
                  <c:v>9.1152999999999998E-2</c:v>
                </c:pt>
                <c:pt idx="3904">
                  <c:v>8.8122000000000006E-2</c:v>
                </c:pt>
                <c:pt idx="3905">
                  <c:v>8.5209999999999994E-2</c:v>
                </c:pt>
                <c:pt idx="3906">
                  <c:v>8.2313999999999998E-2</c:v>
                </c:pt>
                <c:pt idx="3907">
                  <c:v>7.9436999999999994E-2</c:v>
                </c:pt>
                <c:pt idx="3908">
                  <c:v>7.6587000000000002E-2</c:v>
                </c:pt>
                <c:pt idx="3909">
                  <c:v>7.3736999999999997E-2</c:v>
                </c:pt>
                <c:pt idx="3910">
                  <c:v>7.0851999999999998E-2</c:v>
                </c:pt>
                <c:pt idx="3911">
                  <c:v>6.7909999999999998E-2</c:v>
                </c:pt>
                <c:pt idx="3912">
                  <c:v>6.4911999999999997E-2</c:v>
                </c:pt>
                <c:pt idx="3913">
                  <c:v>6.1906000000000003E-2</c:v>
                </c:pt>
                <c:pt idx="3914">
                  <c:v>5.8985000000000003E-2</c:v>
                </c:pt>
                <c:pt idx="3915">
                  <c:v>5.6210000000000003E-2</c:v>
                </c:pt>
                <c:pt idx="3916">
                  <c:v>5.3567999999999998E-2</c:v>
                </c:pt>
                <c:pt idx="3917">
                  <c:v>5.1041000000000003E-2</c:v>
                </c:pt>
                <c:pt idx="3918">
                  <c:v>4.8648999999999998E-2</c:v>
                </c:pt>
                <c:pt idx="3919">
                  <c:v>4.6417E-2</c:v>
                </c:pt>
                <c:pt idx="3920">
                  <c:v>4.4350000000000001E-2</c:v>
                </c:pt>
                <c:pt idx="3921">
                  <c:v>4.2492000000000002E-2</c:v>
                </c:pt>
                <c:pt idx="3922">
                  <c:v>4.0925999999999997E-2</c:v>
                </c:pt>
                <c:pt idx="3923">
                  <c:v>3.9687E-2</c:v>
                </c:pt>
                <c:pt idx="3924">
                  <c:v>3.8743E-2</c:v>
                </c:pt>
                <c:pt idx="3925">
                  <c:v>3.8061999999999999E-2</c:v>
                </c:pt>
                <c:pt idx="3926">
                  <c:v>3.7636000000000003E-2</c:v>
                </c:pt>
                <c:pt idx="3927">
                  <c:v>3.7407999999999997E-2</c:v>
                </c:pt>
                <c:pt idx="3928">
                  <c:v>3.7286E-2</c:v>
                </c:pt>
                <c:pt idx="3929">
                  <c:v>3.7208999999999999E-2</c:v>
                </c:pt>
                <c:pt idx="3930">
                  <c:v>3.7148E-2</c:v>
                </c:pt>
                <c:pt idx="3931">
                  <c:v>3.7052000000000002E-2</c:v>
                </c:pt>
                <c:pt idx="3932">
                  <c:v>3.6867999999999998E-2</c:v>
                </c:pt>
                <c:pt idx="3933">
                  <c:v>3.6617999999999998E-2</c:v>
                </c:pt>
                <c:pt idx="3934">
                  <c:v>3.6413000000000001E-2</c:v>
                </c:pt>
                <c:pt idx="3935">
                  <c:v>3.6353999999999997E-2</c:v>
                </c:pt>
                <c:pt idx="3936">
                  <c:v>3.6443000000000003E-2</c:v>
                </c:pt>
                <c:pt idx="3937">
                  <c:v>3.6570999999999999E-2</c:v>
                </c:pt>
                <c:pt idx="3938">
                  <c:v>3.6603999999999998E-2</c:v>
                </c:pt>
                <c:pt idx="3939">
                  <c:v>3.6492999999999998E-2</c:v>
                </c:pt>
                <c:pt idx="3940">
                  <c:v>3.6338000000000002E-2</c:v>
                </c:pt>
                <c:pt idx="3941">
                  <c:v>3.6341999999999999E-2</c:v>
                </c:pt>
                <c:pt idx="3942">
                  <c:v>3.669E-2</c:v>
                </c:pt>
                <c:pt idx="3943">
                  <c:v>3.7454000000000001E-2</c:v>
                </c:pt>
                <c:pt idx="3944">
                  <c:v>3.8648000000000002E-2</c:v>
                </c:pt>
                <c:pt idx="3945">
                  <c:v>4.0323999999999999E-2</c:v>
                </c:pt>
                <c:pt idx="3946">
                  <c:v>4.2507999999999997E-2</c:v>
                </c:pt>
                <c:pt idx="3947">
                  <c:v>4.5064E-2</c:v>
                </c:pt>
                <c:pt idx="3948">
                  <c:v>4.7731999999999997E-2</c:v>
                </c:pt>
                <c:pt idx="3949">
                  <c:v>5.0349999999999999E-2</c:v>
                </c:pt>
                <c:pt idx="3950">
                  <c:v>5.2963000000000003E-2</c:v>
                </c:pt>
                <c:pt idx="3951">
                  <c:v>5.5756E-2</c:v>
                </c:pt>
                <c:pt idx="3952">
                  <c:v>5.8893000000000001E-2</c:v>
                </c:pt>
                <c:pt idx="3953">
                  <c:v>6.2392000000000003E-2</c:v>
                </c:pt>
                <c:pt idx="3954">
                  <c:v>6.6113000000000005E-2</c:v>
                </c:pt>
                <c:pt idx="3955">
                  <c:v>6.9915000000000005E-2</c:v>
                </c:pt>
                <c:pt idx="3956">
                  <c:v>7.3786000000000004E-2</c:v>
                </c:pt>
                <c:pt idx="3957">
                  <c:v>7.7769000000000005E-2</c:v>
                </c:pt>
                <c:pt idx="3958">
                  <c:v>8.1809000000000007E-2</c:v>
                </c:pt>
                <c:pt idx="3959">
                  <c:v>8.5753999999999997E-2</c:v>
                </c:pt>
                <c:pt idx="3960">
                  <c:v>8.9473999999999998E-2</c:v>
                </c:pt>
                <c:pt idx="3961">
                  <c:v>9.2952000000000007E-2</c:v>
                </c:pt>
                <c:pt idx="3962">
                  <c:v>9.6260999999999999E-2</c:v>
                </c:pt>
                <c:pt idx="3963">
                  <c:v>9.9491999999999997E-2</c:v>
                </c:pt>
                <c:pt idx="3964">
                  <c:v>0.102655</c:v>
                </c:pt>
                <c:pt idx="3965">
                  <c:v>0.105661</c:v>
                </c:pt>
                <c:pt idx="3966">
                  <c:v>0.108399</c:v>
                </c:pt>
                <c:pt idx="3967">
                  <c:v>0.110836</c:v>
                </c:pt>
                <c:pt idx="3968">
                  <c:v>0.113008</c:v>
                </c:pt>
                <c:pt idx="3969">
                  <c:v>0.114896</c:v>
                </c:pt>
                <c:pt idx="3970">
                  <c:v>0.11636299999999999</c:v>
                </c:pt>
                <c:pt idx="3971">
                  <c:v>0.11723699999999999</c:v>
                </c:pt>
                <c:pt idx="3972">
                  <c:v>0.117481</c:v>
                </c:pt>
                <c:pt idx="3973">
                  <c:v>0.117269</c:v>
                </c:pt>
                <c:pt idx="3974">
                  <c:v>0.116898</c:v>
                </c:pt>
                <c:pt idx="3975">
                  <c:v>0.11661100000000001</c:v>
                </c:pt>
                <c:pt idx="3976">
                  <c:v>0.11647399999999999</c:v>
                </c:pt>
                <c:pt idx="3977">
                  <c:v>0.116359</c:v>
                </c:pt>
                <c:pt idx="3978">
                  <c:v>0.116053</c:v>
                </c:pt>
                <c:pt idx="3979">
                  <c:v>0.115411</c:v>
                </c:pt>
                <c:pt idx="3980">
                  <c:v>0.11444500000000001</c:v>
                </c:pt>
                <c:pt idx="3981">
                  <c:v>0.11329599999999999</c:v>
                </c:pt>
                <c:pt idx="3982">
                  <c:v>0.112112</c:v>
                </c:pt>
                <c:pt idx="3983">
                  <c:v>0.11097700000000001</c:v>
                </c:pt>
                <c:pt idx="3984">
                  <c:v>0.10989500000000001</c:v>
                </c:pt>
                <c:pt idx="3985">
                  <c:v>0.10882600000000001</c:v>
                </c:pt>
                <c:pt idx="3986">
                  <c:v>0.107726</c:v>
                </c:pt>
                <c:pt idx="3987">
                  <c:v>0.10656400000000001</c:v>
                </c:pt>
                <c:pt idx="3988">
                  <c:v>0.10530200000000001</c:v>
                </c:pt>
                <c:pt idx="3989">
                  <c:v>0.103905</c:v>
                </c:pt>
                <c:pt idx="3990">
                  <c:v>0.102396</c:v>
                </c:pt>
                <c:pt idx="3991">
                  <c:v>0.10084600000000001</c:v>
                </c:pt>
                <c:pt idx="3992">
                  <c:v>9.9265000000000006E-2</c:v>
                </c:pt>
                <c:pt idx="3993">
                  <c:v>9.7589999999999996E-2</c:v>
                </c:pt>
                <c:pt idx="3994">
                  <c:v>9.5825999999999995E-2</c:v>
                </c:pt>
                <c:pt idx="3995">
                  <c:v>9.4101000000000004E-2</c:v>
                </c:pt>
                <c:pt idx="3996">
                  <c:v>9.2560000000000003E-2</c:v>
                </c:pt>
                <c:pt idx="3997">
                  <c:v>9.1245999999999994E-2</c:v>
                </c:pt>
                <c:pt idx="3998">
                  <c:v>9.0112999999999999E-2</c:v>
                </c:pt>
                <c:pt idx="3999">
                  <c:v>8.9091000000000004E-2</c:v>
                </c:pt>
                <c:pt idx="4000">
                  <c:v>8.8106000000000004E-2</c:v>
                </c:pt>
                <c:pt idx="4001">
                  <c:v>8.7078000000000003E-2</c:v>
                </c:pt>
                <c:pt idx="4002">
                  <c:v>8.5918999999999995E-2</c:v>
                </c:pt>
                <c:pt idx="4003">
                  <c:v>8.4609000000000004E-2</c:v>
                </c:pt>
                <c:pt idx="4004">
                  <c:v>8.3250000000000005E-2</c:v>
                </c:pt>
                <c:pt idx="4005">
                  <c:v>8.1981999999999999E-2</c:v>
                </c:pt>
                <c:pt idx="4006">
                  <c:v>8.0841999999999997E-2</c:v>
                </c:pt>
                <c:pt idx="4007">
                  <c:v>7.9749E-2</c:v>
                </c:pt>
                <c:pt idx="4008">
                  <c:v>7.8644000000000006E-2</c:v>
                </c:pt>
                <c:pt idx="4009">
                  <c:v>7.7574000000000004E-2</c:v>
                </c:pt>
                <c:pt idx="4010">
                  <c:v>7.6634999999999995E-2</c:v>
                </c:pt>
                <c:pt idx="4011">
                  <c:v>7.5900999999999996E-2</c:v>
                </c:pt>
                <c:pt idx="4012">
                  <c:v>7.5373999999999997E-2</c:v>
                </c:pt>
                <c:pt idx="4013">
                  <c:v>7.4966000000000005E-2</c:v>
                </c:pt>
                <c:pt idx="4014">
                  <c:v>7.4537999999999993E-2</c:v>
                </c:pt>
                <c:pt idx="4015">
                  <c:v>7.3996000000000006E-2</c:v>
                </c:pt>
                <c:pt idx="4016">
                  <c:v>7.3348999999999998E-2</c:v>
                </c:pt>
                <c:pt idx="4017">
                  <c:v>7.2669999999999998E-2</c:v>
                </c:pt>
                <c:pt idx="4018">
                  <c:v>7.1984000000000006E-2</c:v>
                </c:pt>
                <c:pt idx="4019">
                  <c:v>7.1206000000000005E-2</c:v>
                </c:pt>
                <c:pt idx="4020">
                  <c:v>7.0196999999999996E-2</c:v>
                </c:pt>
                <c:pt idx="4021">
                  <c:v>6.8866999999999998E-2</c:v>
                </c:pt>
                <c:pt idx="4022">
                  <c:v>6.7202999999999999E-2</c:v>
                </c:pt>
                <c:pt idx="4023">
                  <c:v>6.5235000000000001E-2</c:v>
                </c:pt>
                <c:pt idx="4024">
                  <c:v>6.3071000000000002E-2</c:v>
                </c:pt>
                <c:pt idx="4025">
                  <c:v>6.0895999999999999E-2</c:v>
                </c:pt>
                <c:pt idx="4026">
                  <c:v>5.8840999999999997E-2</c:v>
                </c:pt>
                <c:pt idx="4027">
                  <c:v>5.6878999999999999E-2</c:v>
                </c:pt>
                <c:pt idx="4028">
                  <c:v>5.4935999999999999E-2</c:v>
                </c:pt>
                <c:pt idx="4029">
                  <c:v>5.3022E-2</c:v>
                </c:pt>
                <c:pt idx="4030">
                  <c:v>5.1219000000000001E-2</c:v>
                </c:pt>
                <c:pt idx="4031">
                  <c:v>4.9577999999999997E-2</c:v>
                </c:pt>
                <c:pt idx="4032">
                  <c:v>4.8083000000000001E-2</c:v>
                </c:pt>
                <c:pt idx="4033">
                  <c:v>4.6677000000000003E-2</c:v>
                </c:pt>
                <c:pt idx="4034">
                  <c:v>4.5338000000000003E-2</c:v>
                </c:pt>
                <c:pt idx="4035">
                  <c:v>4.4095000000000002E-2</c:v>
                </c:pt>
                <c:pt idx="4036">
                  <c:v>4.2937000000000003E-2</c:v>
                </c:pt>
                <c:pt idx="4037">
                  <c:v>4.1777000000000002E-2</c:v>
                </c:pt>
                <c:pt idx="4038">
                  <c:v>4.0559999999999999E-2</c:v>
                </c:pt>
                <c:pt idx="4039">
                  <c:v>3.9316999999999998E-2</c:v>
                </c:pt>
                <c:pt idx="4040">
                  <c:v>3.8032999999999997E-2</c:v>
                </c:pt>
                <c:pt idx="4041">
                  <c:v>3.6565E-2</c:v>
                </c:pt>
                <c:pt idx="4042">
                  <c:v>3.4789E-2</c:v>
                </c:pt>
                <c:pt idx="4043">
                  <c:v>3.2773999999999998E-2</c:v>
                </c:pt>
                <c:pt idx="4044">
                  <c:v>3.0745999999999999E-2</c:v>
                </c:pt>
                <c:pt idx="4045">
                  <c:v>2.8889000000000001E-2</c:v>
                </c:pt>
                <c:pt idx="4046">
                  <c:v>2.7210999999999999E-2</c:v>
                </c:pt>
                <c:pt idx="4047">
                  <c:v>2.5637E-2</c:v>
                </c:pt>
                <c:pt idx="4048">
                  <c:v>2.4199999999999999E-2</c:v>
                </c:pt>
                <c:pt idx="4049">
                  <c:v>2.2997E-2</c:v>
                </c:pt>
                <c:pt idx="4050">
                  <c:v>2.2032E-2</c:v>
                </c:pt>
                <c:pt idx="4051">
                  <c:v>2.1235E-2</c:v>
                </c:pt>
                <c:pt idx="4052">
                  <c:v>2.0618999999999998E-2</c:v>
                </c:pt>
                <c:pt idx="4053">
                  <c:v>2.0264000000000001E-2</c:v>
                </c:pt>
                <c:pt idx="4054">
                  <c:v>1.9723999999999998E-2</c:v>
                </c:pt>
                <c:pt idx="4055">
                  <c:v>1.9362000000000001E-2</c:v>
                </c:pt>
                <c:pt idx="4056">
                  <c:v>1.9049E-2</c:v>
                </c:pt>
                <c:pt idx="4057">
                  <c:v>1.8714999999999999E-2</c:v>
                </c:pt>
                <c:pt idx="4058">
                  <c:v>1.8381000000000002E-2</c:v>
                </c:pt>
                <c:pt idx="4059">
                  <c:v>1.8105E-2</c:v>
                </c:pt>
                <c:pt idx="4060">
                  <c:v>1.7885999999999999E-2</c:v>
                </c:pt>
                <c:pt idx="4061">
                  <c:v>1.7708000000000002E-2</c:v>
                </c:pt>
                <c:pt idx="4062">
                  <c:v>1.7599E-2</c:v>
                </c:pt>
                <c:pt idx="4063">
                  <c:v>1.7579999999999998E-2</c:v>
                </c:pt>
                <c:pt idx="4064">
                  <c:v>1.7616E-2</c:v>
                </c:pt>
                <c:pt idx="4065">
                  <c:v>1.7762E-2</c:v>
                </c:pt>
                <c:pt idx="4066">
                  <c:v>1.8235000000000001E-2</c:v>
                </c:pt>
                <c:pt idx="4067">
                  <c:v>1.9252999999999999E-2</c:v>
                </c:pt>
                <c:pt idx="4068">
                  <c:v>2.0778000000000001E-2</c:v>
                </c:pt>
                <c:pt idx="4069">
                  <c:v>2.2488999999999999E-2</c:v>
                </c:pt>
                <c:pt idx="4070">
                  <c:v>2.4022999999999999E-2</c:v>
                </c:pt>
                <c:pt idx="4071">
                  <c:v>2.5271999999999999E-2</c:v>
                </c:pt>
                <c:pt idx="4072">
                  <c:v>2.6419999999999999E-2</c:v>
                </c:pt>
                <c:pt idx="4073">
                  <c:v>2.7694E-2</c:v>
                </c:pt>
                <c:pt idx="4074">
                  <c:v>2.9149000000000001E-2</c:v>
                </c:pt>
                <c:pt idx="4075">
                  <c:v>3.0734000000000001E-2</c:v>
                </c:pt>
                <c:pt idx="4076">
                  <c:v>3.2476999999999999E-2</c:v>
                </c:pt>
                <c:pt idx="4077">
                  <c:v>3.449E-2</c:v>
                </c:pt>
                <c:pt idx="4078">
                  <c:v>3.6812999999999999E-2</c:v>
                </c:pt>
                <c:pt idx="4079">
                  <c:v>3.9308999999999997E-2</c:v>
                </c:pt>
                <c:pt idx="4080">
                  <c:v>4.1746999999999999E-2</c:v>
                </c:pt>
                <c:pt idx="4081">
                  <c:v>4.2522999999999998E-2</c:v>
                </c:pt>
                <c:pt idx="4082">
                  <c:v>4.3089000000000002E-2</c:v>
                </c:pt>
                <c:pt idx="4083">
                  <c:v>4.3492999999999997E-2</c:v>
                </c:pt>
                <c:pt idx="4084">
                  <c:v>4.3742999999999997E-2</c:v>
                </c:pt>
                <c:pt idx="4085">
                  <c:v>4.3816000000000001E-2</c:v>
                </c:pt>
                <c:pt idx="4086">
                  <c:v>4.3707999999999997E-2</c:v>
                </c:pt>
                <c:pt idx="4087">
                  <c:v>4.3456000000000002E-2</c:v>
                </c:pt>
                <c:pt idx="4088">
                  <c:v>4.3131000000000003E-2</c:v>
                </c:pt>
                <c:pt idx="4089">
                  <c:v>4.2749000000000002E-2</c:v>
                </c:pt>
                <c:pt idx="4090">
                  <c:v>4.2188000000000003E-2</c:v>
                </c:pt>
                <c:pt idx="4091">
                  <c:v>4.1260999999999999E-2</c:v>
                </c:pt>
                <c:pt idx="4092">
                  <c:v>3.9900999999999999E-2</c:v>
                </c:pt>
                <c:pt idx="4093">
                  <c:v>3.8210000000000001E-2</c:v>
                </c:pt>
                <c:pt idx="4094">
                  <c:v>3.6319999999999998E-2</c:v>
                </c:pt>
                <c:pt idx="4095">
                  <c:v>3.4263000000000002E-2</c:v>
                </c:pt>
                <c:pt idx="4096">
                  <c:v>3.1994000000000002E-2</c:v>
                </c:pt>
                <c:pt idx="4097">
                  <c:v>2.9472999999999999E-2</c:v>
                </c:pt>
                <c:pt idx="4098">
                  <c:v>2.6734000000000001E-2</c:v>
                </c:pt>
                <c:pt idx="4099">
                  <c:v>2.3909E-2</c:v>
                </c:pt>
                <c:pt idx="4100">
                  <c:v>2.1160000000000002E-2</c:v>
                </c:pt>
                <c:pt idx="4101">
                  <c:v>1.8537000000000001E-2</c:v>
                </c:pt>
                <c:pt idx="4102">
                  <c:v>1.5925000000000002E-2</c:v>
                </c:pt>
                <c:pt idx="4103">
                  <c:v>1.321E-2</c:v>
                </c:pt>
                <c:pt idx="4104">
                  <c:v>1.0473E-2</c:v>
                </c:pt>
                <c:pt idx="4105">
                  <c:v>7.9729999999999992E-3</c:v>
                </c:pt>
                <c:pt idx="4106">
                  <c:v>5.94E-3</c:v>
                </c:pt>
                <c:pt idx="4107">
                  <c:v>4.437E-3</c:v>
                </c:pt>
                <c:pt idx="4108">
                  <c:v>3.4150000000000001E-3</c:v>
                </c:pt>
                <c:pt idx="4109">
                  <c:v>2.8410000000000002E-3</c:v>
                </c:pt>
                <c:pt idx="4110">
                  <c:v>2.6710000000000002E-3</c:v>
                </c:pt>
                <c:pt idx="4111">
                  <c:v>2.4949999999999998E-3</c:v>
                </c:pt>
                <c:pt idx="4112">
                  <c:v>2.2910000000000001E-3</c:v>
                </c:pt>
                <c:pt idx="4113">
                  <c:v>2.405E-3</c:v>
                </c:pt>
                <c:pt idx="4114">
                  <c:v>2.9020000000000001E-3</c:v>
                </c:pt>
                <c:pt idx="4115">
                  <c:v>3.8990000000000001E-3</c:v>
                </c:pt>
                <c:pt idx="4116">
                  <c:v>5.5279999999999999E-3</c:v>
                </c:pt>
                <c:pt idx="4117">
                  <c:v>7.7450000000000001E-3</c:v>
                </c:pt>
                <c:pt idx="4118">
                  <c:v>1.0315E-2</c:v>
                </c:pt>
                <c:pt idx="4119">
                  <c:v>1.2987E-2</c:v>
                </c:pt>
                <c:pt idx="4120">
                  <c:v>1.5640999999999999E-2</c:v>
                </c:pt>
                <c:pt idx="4121">
                  <c:v>1.8223E-2</c:v>
                </c:pt>
                <c:pt idx="4122">
                  <c:v>2.0598999999999999E-2</c:v>
                </c:pt>
                <c:pt idx="4123">
                  <c:v>2.2565999999999999E-2</c:v>
                </c:pt>
                <c:pt idx="4124">
                  <c:v>2.4015000000000002E-2</c:v>
                </c:pt>
                <c:pt idx="4125">
                  <c:v>2.5007000000000001E-2</c:v>
                </c:pt>
                <c:pt idx="4126">
                  <c:v>2.5717E-2</c:v>
                </c:pt>
                <c:pt idx="4127">
                  <c:v>2.6331E-2</c:v>
                </c:pt>
                <c:pt idx="4128">
                  <c:v>2.6976E-2</c:v>
                </c:pt>
                <c:pt idx="4129">
                  <c:v>2.7668999999999999E-2</c:v>
                </c:pt>
                <c:pt idx="4130">
                  <c:v>2.8376999999999999E-2</c:v>
                </c:pt>
                <c:pt idx="4131">
                  <c:v>2.9158E-2</c:v>
                </c:pt>
                <c:pt idx="4132">
                  <c:v>3.0169999999999999E-2</c:v>
                </c:pt>
                <c:pt idx="4133">
                  <c:v>3.1510000000000003E-2</c:v>
                </c:pt>
                <c:pt idx="4134">
                  <c:v>3.3104000000000001E-2</c:v>
                </c:pt>
                <c:pt idx="4135">
                  <c:v>3.4812000000000003E-2</c:v>
                </c:pt>
                <c:pt idx="4136">
                  <c:v>3.6565E-2</c:v>
                </c:pt>
                <c:pt idx="4137">
                  <c:v>3.8372000000000003E-2</c:v>
                </c:pt>
                <c:pt idx="4138">
                  <c:v>4.0265000000000002E-2</c:v>
                </c:pt>
                <c:pt idx="4139">
                  <c:v>4.2257000000000003E-2</c:v>
                </c:pt>
                <c:pt idx="4140">
                  <c:v>4.4338000000000002E-2</c:v>
                </c:pt>
                <c:pt idx="4141">
                  <c:v>4.6454000000000002E-2</c:v>
                </c:pt>
                <c:pt idx="4142">
                  <c:v>4.8462999999999999E-2</c:v>
                </c:pt>
                <c:pt idx="4143">
                  <c:v>5.0165000000000001E-2</c:v>
                </c:pt>
                <c:pt idx="4144">
                  <c:v>5.1396999999999998E-2</c:v>
                </c:pt>
                <c:pt idx="4145">
                  <c:v>5.2137999999999997E-2</c:v>
                </c:pt>
                <c:pt idx="4146">
                  <c:v>5.2526000000000003E-2</c:v>
                </c:pt>
                <c:pt idx="4147">
                  <c:v>5.2770999999999998E-2</c:v>
                </c:pt>
                <c:pt idx="4148">
                  <c:v>5.3037000000000001E-2</c:v>
                </c:pt>
                <c:pt idx="4149">
                  <c:v>5.1729999999999998E-2</c:v>
                </c:pt>
                <c:pt idx="4150">
                  <c:v>5.0513000000000002E-2</c:v>
                </c:pt>
                <c:pt idx="4151">
                  <c:v>4.9335999999999998E-2</c:v>
                </c:pt>
                <c:pt idx="4152">
                  <c:v>4.8118000000000001E-2</c:v>
                </c:pt>
                <c:pt idx="4153">
                  <c:v>4.6804999999999999E-2</c:v>
                </c:pt>
                <c:pt idx="4154">
                  <c:v>4.5463999999999997E-2</c:v>
                </c:pt>
                <c:pt idx="4155">
                  <c:v>4.4278999999999999E-2</c:v>
                </c:pt>
                <c:pt idx="4156">
                  <c:v>4.3392E-2</c:v>
                </c:pt>
                <c:pt idx="4157">
                  <c:v>4.2789000000000001E-2</c:v>
                </c:pt>
                <c:pt idx="4158">
                  <c:v>4.2397999999999998E-2</c:v>
                </c:pt>
                <c:pt idx="4159">
                  <c:v>4.2204999999999999E-2</c:v>
                </c:pt>
                <c:pt idx="4160">
                  <c:v>4.2217999999999999E-2</c:v>
                </c:pt>
                <c:pt idx="4161">
                  <c:v>4.2389000000000003E-2</c:v>
                </c:pt>
                <c:pt idx="4162">
                  <c:v>4.2665000000000002E-2</c:v>
                </c:pt>
                <c:pt idx="4163">
                  <c:v>4.3028999999999998E-2</c:v>
                </c:pt>
                <c:pt idx="4164">
                  <c:v>4.3418999999999999E-2</c:v>
                </c:pt>
                <c:pt idx="4165">
                  <c:v>4.3700000000000003E-2</c:v>
                </c:pt>
                <c:pt idx="4166">
                  <c:v>4.3819999999999998E-2</c:v>
                </c:pt>
                <c:pt idx="4167">
                  <c:v>4.3886000000000001E-2</c:v>
                </c:pt>
                <c:pt idx="4168">
                  <c:v>4.4047999999999997E-2</c:v>
                </c:pt>
                <c:pt idx="4169">
                  <c:v>4.4372000000000002E-2</c:v>
                </c:pt>
                <c:pt idx="4170">
                  <c:v>4.4853999999999998E-2</c:v>
                </c:pt>
                <c:pt idx="4171">
                  <c:v>4.5428999999999997E-2</c:v>
                </c:pt>
                <c:pt idx="4172">
                  <c:v>4.5969999999999997E-2</c:v>
                </c:pt>
                <c:pt idx="4173">
                  <c:v>4.6315000000000002E-2</c:v>
                </c:pt>
                <c:pt idx="4174">
                  <c:v>4.6309999999999997E-2</c:v>
                </c:pt>
                <c:pt idx="4175">
                  <c:v>4.5829000000000002E-2</c:v>
                </c:pt>
                <c:pt idx="4176">
                  <c:v>4.4817000000000003E-2</c:v>
                </c:pt>
                <c:pt idx="4177">
                  <c:v>4.3323E-2</c:v>
                </c:pt>
                <c:pt idx="4178">
                  <c:v>4.1475999999999999E-2</c:v>
                </c:pt>
                <c:pt idx="4179">
                  <c:v>3.9417000000000001E-2</c:v>
                </c:pt>
                <c:pt idx="4180">
                  <c:v>3.7236999999999999E-2</c:v>
                </c:pt>
                <c:pt idx="4181">
                  <c:v>3.4945999999999998E-2</c:v>
                </c:pt>
                <c:pt idx="4182">
                  <c:v>3.2514000000000001E-2</c:v>
                </c:pt>
                <c:pt idx="4183">
                  <c:v>2.9946E-2</c:v>
                </c:pt>
                <c:pt idx="4184">
                  <c:v>2.7307000000000001E-2</c:v>
                </c:pt>
                <c:pt idx="4185">
                  <c:v>2.4708000000000001E-2</c:v>
                </c:pt>
                <c:pt idx="4186">
                  <c:v>2.2273999999999999E-2</c:v>
                </c:pt>
                <c:pt idx="4187">
                  <c:v>2.01E-2</c:v>
                </c:pt>
                <c:pt idx="4188">
                  <c:v>1.8244E-2</c:v>
                </c:pt>
                <c:pt idx="4189">
                  <c:v>1.6775999999999999E-2</c:v>
                </c:pt>
                <c:pt idx="4190">
                  <c:v>1.5817000000000001E-2</c:v>
                </c:pt>
                <c:pt idx="4191">
                  <c:v>1.5440000000000001E-2</c:v>
                </c:pt>
                <c:pt idx="4192">
                  <c:v>1.558E-2</c:v>
                </c:pt>
                <c:pt idx="4193">
                  <c:v>1.6097E-2</c:v>
                </c:pt>
                <c:pt idx="4194">
                  <c:v>1.6879999999999999E-2</c:v>
                </c:pt>
                <c:pt idx="4195">
                  <c:v>1.7894E-2</c:v>
                </c:pt>
                <c:pt idx="4196">
                  <c:v>1.9206000000000001E-2</c:v>
                </c:pt>
                <c:pt idx="4197">
                  <c:v>2.0962999999999999E-2</c:v>
                </c:pt>
                <c:pt idx="4198">
                  <c:v>2.3241000000000001E-2</c:v>
                </c:pt>
                <c:pt idx="4199">
                  <c:v>2.5956E-2</c:v>
                </c:pt>
                <c:pt idx="4200">
                  <c:v>2.8957E-2</c:v>
                </c:pt>
                <c:pt idx="4201">
                  <c:v>3.2127000000000003E-2</c:v>
                </c:pt>
                <c:pt idx="4202">
                  <c:v>3.5374000000000003E-2</c:v>
                </c:pt>
                <c:pt idx="4203">
                  <c:v>3.8603999999999999E-2</c:v>
                </c:pt>
                <c:pt idx="4204">
                  <c:v>4.1710999999999998E-2</c:v>
                </c:pt>
                <c:pt idx="4205">
                  <c:v>4.4523E-2</c:v>
                </c:pt>
                <c:pt idx="4206">
                  <c:v>4.684E-2</c:v>
                </c:pt>
                <c:pt idx="4207">
                  <c:v>4.8607999999999998E-2</c:v>
                </c:pt>
                <c:pt idx="4208">
                  <c:v>4.9992000000000002E-2</c:v>
                </c:pt>
                <c:pt idx="4209">
                  <c:v>5.1193000000000002E-2</c:v>
                </c:pt>
                <c:pt idx="4210">
                  <c:v>5.2267000000000001E-2</c:v>
                </c:pt>
                <c:pt idx="4211">
                  <c:v>5.3198000000000002E-2</c:v>
                </c:pt>
                <c:pt idx="4212">
                  <c:v>5.4024000000000003E-2</c:v>
                </c:pt>
                <c:pt idx="4213">
                  <c:v>5.4795000000000003E-2</c:v>
                </c:pt>
                <c:pt idx="4214">
                  <c:v>5.5487000000000002E-2</c:v>
                </c:pt>
                <c:pt idx="4215">
                  <c:v>5.6056000000000002E-2</c:v>
                </c:pt>
                <c:pt idx="4216">
                  <c:v>5.6514000000000002E-2</c:v>
                </c:pt>
                <c:pt idx="4217">
                  <c:v>5.6925999999999997E-2</c:v>
                </c:pt>
                <c:pt idx="4218">
                  <c:v>5.7409000000000002E-2</c:v>
                </c:pt>
                <c:pt idx="4219">
                  <c:v>5.8191E-2</c:v>
                </c:pt>
                <c:pt idx="4220">
                  <c:v>5.9540999999999997E-2</c:v>
                </c:pt>
                <c:pt idx="4221">
                  <c:v>6.1540999999999998E-2</c:v>
                </c:pt>
                <c:pt idx="4222">
                  <c:v>6.4006999999999994E-2</c:v>
                </c:pt>
                <c:pt idx="4223">
                  <c:v>6.6732E-2</c:v>
                </c:pt>
                <c:pt idx="4224">
                  <c:v>6.9702E-2</c:v>
                </c:pt>
                <c:pt idx="4225">
                  <c:v>7.3002999999999998E-2</c:v>
                </c:pt>
                <c:pt idx="4226">
                  <c:v>7.6627000000000001E-2</c:v>
                </c:pt>
                <c:pt idx="4227">
                  <c:v>8.0398999999999998E-2</c:v>
                </c:pt>
                <c:pt idx="4228">
                  <c:v>8.3983000000000002E-2</c:v>
                </c:pt>
                <c:pt idx="4229">
                  <c:v>8.7018999999999999E-2</c:v>
                </c:pt>
                <c:pt idx="4230">
                  <c:v>8.9432999999999999E-2</c:v>
                </c:pt>
                <c:pt idx="4231">
                  <c:v>9.1549000000000005E-2</c:v>
                </c:pt>
                <c:pt idx="4232">
                  <c:v>9.3692999999999999E-2</c:v>
                </c:pt>
                <c:pt idx="4233">
                  <c:v>9.5755999999999994E-2</c:v>
                </c:pt>
                <c:pt idx="4234">
                  <c:v>9.7346000000000002E-2</c:v>
                </c:pt>
                <c:pt idx="4235">
                  <c:v>9.8284999999999997E-2</c:v>
                </c:pt>
                <c:pt idx="4236">
                  <c:v>9.8718E-2</c:v>
                </c:pt>
                <c:pt idx="4237">
                  <c:v>9.8799999999999999E-2</c:v>
                </c:pt>
                <c:pt idx="4238">
                  <c:v>9.8513000000000003E-2</c:v>
                </c:pt>
                <c:pt idx="4239">
                  <c:v>9.7810999999999995E-2</c:v>
                </c:pt>
                <c:pt idx="4240">
                  <c:v>9.6763000000000002E-2</c:v>
                </c:pt>
                <c:pt idx="4241">
                  <c:v>9.5514000000000002E-2</c:v>
                </c:pt>
                <c:pt idx="4242">
                  <c:v>9.4188999999999995E-2</c:v>
                </c:pt>
                <c:pt idx="4243">
                  <c:v>9.2832999999999999E-2</c:v>
                </c:pt>
                <c:pt idx="4244">
                  <c:v>9.1381000000000004E-2</c:v>
                </c:pt>
                <c:pt idx="4245">
                  <c:v>8.9686000000000002E-2</c:v>
                </c:pt>
                <c:pt idx="4246">
                  <c:v>8.7641999999999998E-2</c:v>
                </c:pt>
                <c:pt idx="4247">
                  <c:v>8.5276000000000005E-2</c:v>
                </c:pt>
                <c:pt idx="4248">
                  <c:v>8.2713999999999996E-2</c:v>
                </c:pt>
                <c:pt idx="4249">
                  <c:v>8.0146999999999996E-2</c:v>
                </c:pt>
                <c:pt idx="4250">
                  <c:v>7.7792E-2</c:v>
                </c:pt>
                <c:pt idx="4251">
                  <c:v>7.5809000000000001E-2</c:v>
                </c:pt>
                <c:pt idx="4252">
                  <c:v>7.4220999999999995E-2</c:v>
                </c:pt>
                <c:pt idx="4253">
                  <c:v>7.3003999999999999E-2</c:v>
                </c:pt>
                <c:pt idx="4254">
                  <c:v>7.2203000000000003E-2</c:v>
                </c:pt>
                <c:pt idx="4255">
                  <c:v>7.1836999999999998E-2</c:v>
                </c:pt>
                <c:pt idx="4256">
                  <c:v>7.1747000000000005E-2</c:v>
                </c:pt>
                <c:pt idx="4257">
                  <c:v>7.1701000000000001E-2</c:v>
                </c:pt>
                <c:pt idx="4258">
                  <c:v>7.1628999999999998E-2</c:v>
                </c:pt>
                <c:pt idx="4259">
                  <c:v>7.1635000000000004E-2</c:v>
                </c:pt>
                <c:pt idx="4260">
                  <c:v>7.1766999999999997E-2</c:v>
                </c:pt>
                <c:pt idx="4261">
                  <c:v>7.1917999999999996E-2</c:v>
                </c:pt>
                <c:pt idx="4262">
                  <c:v>7.1937000000000001E-2</c:v>
                </c:pt>
                <c:pt idx="4263">
                  <c:v>7.1767999999999998E-2</c:v>
                </c:pt>
                <c:pt idx="4264">
                  <c:v>7.1448999999999999E-2</c:v>
                </c:pt>
                <c:pt idx="4265">
                  <c:v>7.1021000000000001E-2</c:v>
                </c:pt>
                <c:pt idx="4266">
                  <c:v>7.0402999999999993E-2</c:v>
                </c:pt>
                <c:pt idx="4267">
                  <c:v>6.9319000000000006E-2</c:v>
                </c:pt>
                <c:pt idx="4268">
                  <c:v>6.7335000000000006E-2</c:v>
                </c:pt>
                <c:pt idx="4269">
                  <c:v>6.4001000000000002E-2</c:v>
                </c:pt>
                <c:pt idx="4270">
                  <c:v>5.9437999999999998E-2</c:v>
                </c:pt>
                <c:pt idx="4271">
                  <c:v>5.5789999999999999E-2</c:v>
                </c:pt>
                <c:pt idx="4272">
                  <c:v>5.5406999999999998E-2</c:v>
                </c:pt>
                <c:pt idx="4273">
                  <c:v>5.7834000000000003E-2</c:v>
                </c:pt>
                <c:pt idx="4274">
                  <c:v>6.1709E-2</c:v>
                </c:pt>
                <c:pt idx="4275">
                  <c:v>6.5986000000000003E-2</c:v>
                </c:pt>
                <c:pt idx="4276">
                  <c:v>7.0060999999999998E-2</c:v>
                </c:pt>
                <c:pt idx="4277">
                  <c:v>7.3691000000000006E-2</c:v>
                </c:pt>
                <c:pt idx="4278">
                  <c:v>7.6776999999999998E-2</c:v>
                </c:pt>
                <c:pt idx="4279">
                  <c:v>7.9224000000000003E-2</c:v>
                </c:pt>
                <c:pt idx="4280">
                  <c:v>8.0984E-2</c:v>
                </c:pt>
                <c:pt idx="4281">
                  <c:v>8.2099000000000005E-2</c:v>
                </c:pt>
                <c:pt idx="4282">
                  <c:v>8.2598000000000005E-2</c:v>
                </c:pt>
                <c:pt idx="4283">
                  <c:v>8.2395999999999997E-2</c:v>
                </c:pt>
                <c:pt idx="4284">
                  <c:v>8.1351000000000007E-2</c:v>
                </c:pt>
                <c:pt idx="4285">
                  <c:v>7.9426999999999998E-2</c:v>
                </c:pt>
                <c:pt idx="4286">
                  <c:v>7.6670000000000002E-2</c:v>
                </c:pt>
                <c:pt idx="4287">
                  <c:v>7.3092000000000004E-2</c:v>
                </c:pt>
                <c:pt idx="4288">
                  <c:v>6.8718000000000001E-2</c:v>
                </c:pt>
                <c:pt idx="4289">
                  <c:v>6.3689999999999997E-2</c:v>
                </c:pt>
                <c:pt idx="4290">
                  <c:v>5.8200000000000002E-2</c:v>
                </c:pt>
                <c:pt idx="4291">
                  <c:v>5.2400000000000002E-2</c:v>
                </c:pt>
                <c:pt idx="4292">
                  <c:v>4.6544000000000002E-2</c:v>
                </c:pt>
                <c:pt idx="4293">
                  <c:v>4.1249000000000001E-2</c:v>
                </c:pt>
                <c:pt idx="4294">
                  <c:v>3.7699000000000003E-2</c:v>
                </c:pt>
                <c:pt idx="4295">
                  <c:v>3.7225000000000001E-2</c:v>
                </c:pt>
                <c:pt idx="4296">
                  <c:v>3.8981000000000002E-2</c:v>
                </c:pt>
                <c:pt idx="4297">
                  <c:v>4.0478E-2</c:v>
                </c:pt>
                <c:pt idx="4298">
                  <c:v>4.0973000000000002E-2</c:v>
                </c:pt>
                <c:pt idx="4299">
                  <c:v>4.0758999999999997E-2</c:v>
                </c:pt>
                <c:pt idx="4300">
                  <c:v>4.0256E-2</c:v>
                </c:pt>
                <c:pt idx="4301">
                  <c:v>3.9780999999999997E-2</c:v>
                </c:pt>
                <c:pt idx="4302">
                  <c:v>3.9428999999999999E-2</c:v>
                </c:pt>
                <c:pt idx="4303">
                  <c:v>3.9086999999999997E-2</c:v>
                </c:pt>
                <c:pt idx="4304">
                  <c:v>3.8537000000000002E-2</c:v>
                </c:pt>
                <c:pt idx="4305">
                  <c:v>3.7603999999999999E-2</c:v>
                </c:pt>
                <c:pt idx="4306">
                  <c:v>3.6249999999999998E-2</c:v>
                </c:pt>
                <c:pt idx="4307">
                  <c:v>3.4611000000000003E-2</c:v>
                </c:pt>
                <c:pt idx="4308">
                  <c:v>3.2943E-2</c:v>
                </c:pt>
                <c:pt idx="4309">
                  <c:v>3.1482000000000003E-2</c:v>
                </c:pt>
                <c:pt idx="4310">
                  <c:v>3.0296E-2</c:v>
                </c:pt>
                <c:pt idx="4311">
                  <c:v>2.9364000000000001E-2</c:v>
                </c:pt>
                <c:pt idx="4312">
                  <c:v>2.8836000000000001E-2</c:v>
                </c:pt>
                <c:pt idx="4313">
                  <c:v>2.9051E-2</c:v>
                </c:pt>
                <c:pt idx="4314">
                  <c:v>3.024E-2</c:v>
                </c:pt>
                <c:pt idx="4315">
                  <c:v>3.2282999999999999E-2</c:v>
                </c:pt>
                <c:pt idx="4316">
                  <c:v>3.4751999999999998E-2</c:v>
                </c:pt>
                <c:pt idx="4317">
                  <c:v>3.7110999999999998E-2</c:v>
                </c:pt>
                <c:pt idx="4318">
                  <c:v>3.8959000000000001E-2</c:v>
                </c:pt>
                <c:pt idx="4319">
                  <c:v>4.0195000000000002E-2</c:v>
                </c:pt>
                <c:pt idx="4320">
                  <c:v>4.1031999999999999E-2</c:v>
                </c:pt>
                <c:pt idx="4321">
                  <c:v>4.1829999999999999E-2</c:v>
                </c:pt>
                <c:pt idx="4322">
                  <c:v>4.2888000000000003E-2</c:v>
                </c:pt>
                <c:pt idx="4323">
                  <c:v>4.4318999999999997E-2</c:v>
                </c:pt>
                <c:pt idx="4324">
                  <c:v>4.6113000000000001E-2</c:v>
                </c:pt>
                <c:pt idx="4325">
                  <c:v>4.8231999999999997E-2</c:v>
                </c:pt>
                <c:pt idx="4326">
                  <c:v>5.0522999999999998E-2</c:v>
                </c:pt>
                <c:pt idx="4327">
                  <c:v>5.262E-2</c:v>
                </c:pt>
                <c:pt idx="4328">
                  <c:v>5.4156000000000003E-2</c:v>
                </c:pt>
                <c:pt idx="4329">
                  <c:v>5.5059999999999998E-2</c:v>
                </c:pt>
                <c:pt idx="4330">
                  <c:v>5.5482999999999998E-2</c:v>
                </c:pt>
                <c:pt idx="4331">
                  <c:v>5.5475999999999998E-2</c:v>
                </c:pt>
                <c:pt idx="4332">
                  <c:v>5.4983999999999998E-2</c:v>
                </c:pt>
                <c:pt idx="4333">
                  <c:v>5.4087999999999997E-2</c:v>
                </c:pt>
                <c:pt idx="4334">
                  <c:v>5.3067999999999997E-2</c:v>
                </c:pt>
                <c:pt idx="4335">
                  <c:v>5.2248999999999997E-2</c:v>
                </c:pt>
                <c:pt idx="4336">
                  <c:v>5.1894000000000003E-2</c:v>
                </c:pt>
                <c:pt idx="4337">
                  <c:v>5.2087000000000001E-2</c:v>
                </c:pt>
                <c:pt idx="4338">
                  <c:v>5.2596999999999998E-2</c:v>
                </c:pt>
                <c:pt idx="4339">
                  <c:v>5.2920000000000002E-2</c:v>
                </c:pt>
                <c:pt idx="4340">
                  <c:v>5.2616999999999997E-2</c:v>
                </c:pt>
                <c:pt idx="4341">
                  <c:v>5.1617999999999997E-2</c:v>
                </c:pt>
                <c:pt idx="4342">
                  <c:v>5.0199000000000001E-2</c:v>
                </c:pt>
                <c:pt idx="4343">
                  <c:v>4.8767999999999999E-2</c:v>
                </c:pt>
                <c:pt idx="4344">
                  <c:v>4.7716000000000001E-2</c:v>
                </c:pt>
                <c:pt idx="4345">
                  <c:v>4.7315000000000003E-2</c:v>
                </c:pt>
                <c:pt idx="4346">
                  <c:v>4.7559999999999998E-2</c:v>
                </c:pt>
                <c:pt idx="4347">
                  <c:v>4.8142999999999998E-2</c:v>
                </c:pt>
                <c:pt idx="4348">
                  <c:v>4.8695000000000002E-2</c:v>
                </c:pt>
                <c:pt idx="4349">
                  <c:v>4.9019E-2</c:v>
                </c:pt>
                <c:pt idx="4350">
                  <c:v>4.9091999999999997E-2</c:v>
                </c:pt>
                <c:pt idx="4351">
                  <c:v>4.895E-2</c:v>
                </c:pt>
                <c:pt idx="4352">
                  <c:v>4.8623E-2</c:v>
                </c:pt>
                <c:pt idx="4353">
                  <c:v>4.8078999999999997E-2</c:v>
                </c:pt>
                <c:pt idx="4354">
                  <c:v>4.7251000000000001E-2</c:v>
                </c:pt>
                <c:pt idx="4355">
                  <c:v>4.6265000000000001E-2</c:v>
                </c:pt>
                <c:pt idx="4356">
                  <c:v>4.5569999999999999E-2</c:v>
                </c:pt>
                <c:pt idx="4357">
                  <c:v>4.5596999999999999E-2</c:v>
                </c:pt>
                <c:pt idx="4358">
                  <c:v>4.6323000000000003E-2</c:v>
                </c:pt>
                <c:pt idx="4359">
                  <c:v>4.7388E-2</c:v>
                </c:pt>
                <c:pt idx="4360">
                  <c:v>4.8508999999999997E-2</c:v>
                </c:pt>
                <c:pt idx="4361">
                  <c:v>4.9541000000000002E-2</c:v>
                </c:pt>
                <c:pt idx="4362">
                  <c:v>5.0309E-2</c:v>
                </c:pt>
                <c:pt idx="4363">
                  <c:v>5.0738999999999999E-2</c:v>
                </c:pt>
                <c:pt idx="4364">
                  <c:v>5.1087E-2</c:v>
                </c:pt>
                <c:pt idx="4365">
                  <c:v>5.1713000000000002E-2</c:v>
                </c:pt>
                <c:pt idx="4366">
                  <c:v>5.2623000000000003E-2</c:v>
                </c:pt>
                <c:pt idx="4367">
                  <c:v>5.3467000000000001E-2</c:v>
                </c:pt>
                <c:pt idx="4368">
                  <c:v>4.9239999999999999E-2</c:v>
                </c:pt>
                <c:pt idx="4369">
                  <c:v>4.5014999999999999E-2</c:v>
                </c:pt>
                <c:pt idx="4370">
                  <c:v>4.0792000000000002E-2</c:v>
                </c:pt>
                <c:pt idx="4371">
                  <c:v>3.6568999999999997E-2</c:v>
                </c:pt>
                <c:pt idx="4372">
                  <c:v>3.2349000000000003E-2</c:v>
                </c:pt>
                <c:pt idx="4373">
                  <c:v>2.8129000000000001E-2</c:v>
                </c:pt>
                <c:pt idx="4374">
                  <c:v>2.3911000000000002E-2</c:v>
                </c:pt>
                <c:pt idx="4375">
                  <c:v>1.9694E-2</c:v>
                </c:pt>
                <c:pt idx="4376">
                  <c:v>1.5479E-2</c:v>
                </c:pt>
                <c:pt idx="4377">
                  <c:v>1.1265000000000001E-2</c:v>
                </c:pt>
                <c:pt idx="4378">
                  <c:v>7.0520000000000001E-3</c:v>
                </c:pt>
                <c:pt idx="4379">
                  <c:v>2.8410000000000002E-3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ECC6-2F4B-A3EA-08D1A030A836}"/>
            </c:ext>
          </c:extLst>
        </c:ser>
        <c:ser>
          <c:idx val="8"/>
          <c:order val="8"/>
          <c:tx>
            <c:strRef>
              <c:f>Grattage!$J$1</c:f>
              <c:strCache>
                <c:ptCount val="1"/>
                <c:pt idx="0">
                  <c:v>Trichoderma-grattage-B</c:v>
                </c:pt>
              </c:strCache>
            </c:strRef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Grattage!$J$2:$J$4381</c:f>
              <c:numCache>
                <c:formatCode>General</c:formatCode>
                <c:ptCount val="4380"/>
                <c:pt idx="0">
                  <c:v>1.199E-3</c:v>
                </c:pt>
                <c:pt idx="1">
                  <c:v>1.4989999999999999E-3</c:v>
                </c:pt>
                <c:pt idx="2">
                  <c:v>1.8E-3</c:v>
                </c:pt>
                <c:pt idx="3">
                  <c:v>2.1020000000000001E-3</c:v>
                </c:pt>
                <c:pt idx="4">
                  <c:v>2.4060000000000002E-3</c:v>
                </c:pt>
                <c:pt idx="5">
                  <c:v>2.7109999999999999E-3</c:v>
                </c:pt>
                <c:pt idx="6">
                  <c:v>3.0170000000000002E-3</c:v>
                </c:pt>
                <c:pt idx="7">
                  <c:v>3.3249999999999998E-3</c:v>
                </c:pt>
                <c:pt idx="8">
                  <c:v>3.6340000000000001E-3</c:v>
                </c:pt>
                <c:pt idx="9">
                  <c:v>3.9449999999999997E-3</c:v>
                </c:pt>
                <c:pt idx="10">
                  <c:v>4.2570000000000004E-3</c:v>
                </c:pt>
                <c:pt idx="11">
                  <c:v>4.5700000000000003E-3</c:v>
                </c:pt>
                <c:pt idx="12">
                  <c:v>4.8849999999999996E-3</c:v>
                </c:pt>
                <c:pt idx="13">
                  <c:v>3.457E-3</c:v>
                </c:pt>
                <c:pt idx="14">
                  <c:v>2.0830000000000002E-3</c:v>
                </c:pt>
                <c:pt idx="15">
                  <c:v>8.12E-4</c:v>
                </c:pt>
                <c:pt idx="16">
                  <c:v>0</c:v>
                </c:pt>
                <c:pt idx="17">
                  <c:v>1.3100000000000001E-4</c:v>
                </c:pt>
                <c:pt idx="18">
                  <c:v>1.2600000000000001E-3</c:v>
                </c:pt>
                <c:pt idx="19">
                  <c:v>2.879E-3</c:v>
                </c:pt>
                <c:pt idx="20">
                  <c:v>4.5469999999999998E-3</c:v>
                </c:pt>
                <c:pt idx="21">
                  <c:v>6.3449999999999999E-3</c:v>
                </c:pt>
                <c:pt idx="22">
                  <c:v>8.6730000000000002E-3</c:v>
                </c:pt>
                <c:pt idx="23">
                  <c:v>1.1797E-2</c:v>
                </c:pt>
                <c:pt idx="24">
                  <c:v>1.5136E-2</c:v>
                </c:pt>
                <c:pt idx="25">
                  <c:v>1.7377E-2</c:v>
                </c:pt>
                <c:pt idx="26">
                  <c:v>1.7892000000000002E-2</c:v>
                </c:pt>
                <c:pt idx="27">
                  <c:v>1.7068E-2</c:v>
                </c:pt>
                <c:pt idx="28">
                  <c:v>1.5668999999999999E-2</c:v>
                </c:pt>
                <c:pt idx="29">
                  <c:v>1.4121E-2</c:v>
                </c:pt>
                <c:pt idx="30">
                  <c:v>1.2586E-2</c:v>
                </c:pt>
                <c:pt idx="31">
                  <c:v>1.1390000000000001E-2</c:v>
                </c:pt>
                <c:pt idx="32">
                  <c:v>1.065E-2</c:v>
                </c:pt>
                <c:pt idx="33">
                  <c:v>9.9819999999999996E-3</c:v>
                </c:pt>
                <c:pt idx="34">
                  <c:v>8.9040000000000005E-3</c:v>
                </c:pt>
                <c:pt idx="35">
                  <c:v>7.2370000000000004E-3</c:v>
                </c:pt>
                <c:pt idx="36">
                  <c:v>5.2389999999999997E-3</c:v>
                </c:pt>
                <c:pt idx="37">
                  <c:v>3.4420000000000002E-3</c:v>
                </c:pt>
                <c:pt idx="38">
                  <c:v>2.4030000000000002E-3</c:v>
                </c:pt>
                <c:pt idx="39">
                  <c:v>2.5279999999999999E-3</c:v>
                </c:pt>
                <c:pt idx="40">
                  <c:v>3.9699999999999996E-3</c:v>
                </c:pt>
                <c:pt idx="41">
                  <c:v>6.5100000000000002E-3</c:v>
                </c:pt>
                <c:pt idx="42">
                  <c:v>9.5770000000000004E-3</c:v>
                </c:pt>
                <c:pt idx="43">
                  <c:v>1.2645999999999999E-2</c:v>
                </c:pt>
                <c:pt idx="44">
                  <c:v>1.5675000000000001E-2</c:v>
                </c:pt>
                <c:pt idx="45">
                  <c:v>1.8942000000000001E-2</c:v>
                </c:pt>
                <c:pt idx="46">
                  <c:v>2.2540000000000001E-2</c:v>
                </c:pt>
                <c:pt idx="47">
                  <c:v>2.6123E-2</c:v>
                </c:pt>
                <c:pt idx="48">
                  <c:v>2.9059999999999999E-2</c:v>
                </c:pt>
                <c:pt idx="49">
                  <c:v>3.1300000000000001E-2</c:v>
                </c:pt>
                <c:pt idx="50">
                  <c:v>3.3640000000000003E-2</c:v>
                </c:pt>
                <c:pt idx="51">
                  <c:v>3.6422999999999997E-2</c:v>
                </c:pt>
                <c:pt idx="52">
                  <c:v>3.9428999999999999E-2</c:v>
                </c:pt>
                <c:pt idx="53">
                  <c:v>4.249E-2</c:v>
                </c:pt>
                <c:pt idx="54">
                  <c:v>4.5462000000000002E-2</c:v>
                </c:pt>
                <c:pt idx="55">
                  <c:v>4.8032999999999999E-2</c:v>
                </c:pt>
                <c:pt idx="56">
                  <c:v>4.9930000000000002E-2</c:v>
                </c:pt>
                <c:pt idx="57">
                  <c:v>5.1172000000000002E-2</c:v>
                </c:pt>
                <c:pt idx="58">
                  <c:v>5.1852000000000002E-2</c:v>
                </c:pt>
                <c:pt idx="59">
                  <c:v>5.1915000000000003E-2</c:v>
                </c:pt>
                <c:pt idx="60">
                  <c:v>5.1402999999999997E-2</c:v>
                </c:pt>
                <c:pt idx="61">
                  <c:v>5.0642E-2</c:v>
                </c:pt>
                <c:pt idx="62">
                  <c:v>4.9845E-2</c:v>
                </c:pt>
                <c:pt idx="63">
                  <c:v>4.8769E-2</c:v>
                </c:pt>
                <c:pt idx="64">
                  <c:v>4.6924E-2</c:v>
                </c:pt>
                <c:pt idx="65">
                  <c:v>4.4144999999999997E-2</c:v>
                </c:pt>
                <c:pt idx="66">
                  <c:v>4.0814999999999997E-2</c:v>
                </c:pt>
                <c:pt idx="67">
                  <c:v>3.7554999999999998E-2</c:v>
                </c:pt>
                <c:pt idx="68">
                  <c:v>3.4888000000000002E-2</c:v>
                </c:pt>
                <c:pt idx="69">
                  <c:v>3.3082E-2</c:v>
                </c:pt>
                <c:pt idx="70">
                  <c:v>3.2088999999999999E-2</c:v>
                </c:pt>
                <c:pt idx="71">
                  <c:v>3.1615999999999998E-2</c:v>
                </c:pt>
                <c:pt idx="72">
                  <c:v>3.1415999999999999E-2</c:v>
                </c:pt>
                <c:pt idx="73">
                  <c:v>3.1521E-2</c:v>
                </c:pt>
                <c:pt idx="74">
                  <c:v>3.2138E-2</c:v>
                </c:pt>
                <c:pt idx="75">
                  <c:v>3.3375000000000002E-2</c:v>
                </c:pt>
                <c:pt idx="76">
                  <c:v>3.3863999999999998E-2</c:v>
                </c:pt>
                <c:pt idx="77">
                  <c:v>3.5247000000000001E-2</c:v>
                </c:pt>
                <c:pt idx="78">
                  <c:v>3.7342E-2</c:v>
                </c:pt>
                <c:pt idx="79">
                  <c:v>3.9919000000000003E-2</c:v>
                </c:pt>
                <c:pt idx="80">
                  <c:v>4.2904999999999999E-2</c:v>
                </c:pt>
                <c:pt idx="81">
                  <c:v>4.6202E-2</c:v>
                </c:pt>
                <c:pt idx="82">
                  <c:v>4.9383999999999997E-2</c:v>
                </c:pt>
                <c:pt idx="83">
                  <c:v>5.1857E-2</c:v>
                </c:pt>
                <c:pt idx="84">
                  <c:v>5.348E-2</c:v>
                </c:pt>
                <c:pt idx="85">
                  <c:v>5.4587999999999998E-2</c:v>
                </c:pt>
                <c:pt idx="86">
                  <c:v>5.5350000000000003E-2</c:v>
                </c:pt>
                <c:pt idx="87">
                  <c:v>5.5708000000000001E-2</c:v>
                </c:pt>
                <c:pt idx="88">
                  <c:v>5.5721E-2</c:v>
                </c:pt>
                <c:pt idx="89">
                  <c:v>5.543E-2</c:v>
                </c:pt>
                <c:pt idx="90">
                  <c:v>5.4473000000000001E-2</c:v>
                </c:pt>
                <c:pt idx="91">
                  <c:v>5.2782000000000003E-2</c:v>
                </c:pt>
                <c:pt idx="92">
                  <c:v>5.0721000000000002E-2</c:v>
                </c:pt>
                <c:pt idx="93">
                  <c:v>4.8502000000000003E-2</c:v>
                </c:pt>
                <c:pt idx="94">
                  <c:v>4.6141000000000001E-2</c:v>
                </c:pt>
                <c:pt idx="95">
                  <c:v>4.3747000000000001E-2</c:v>
                </c:pt>
                <c:pt idx="96">
                  <c:v>4.1640000000000003E-2</c:v>
                </c:pt>
                <c:pt idx="97">
                  <c:v>4.0155999999999997E-2</c:v>
                </c:pt>
                <c:pt idx="98">
                  <c:v>3.9410000000000001E-2</c:v>
                </c:pt>
                <c:pt idx="99">
                  <c:v>3.9314000000000002E-2</c:v>
                </c:pt>
                <c:pt idx="100">
                  <c:v>3.9709000000000001E-2</c:v>
                </c:pt>
                <c:pt idx="101">
                  <c:v>4.0391999999999997E-2</c:v>
                </c:pt>
                <c:pt idx="102">
                  <c:v>4.1123E-2</c:v>
                </c:pt>
                <c:pt idx="103">
                  <c:v>4.1735000000000001E-2</c:v>
                </c:pt>
                <c:pt idx="104">
                  <c:v>4.2264000000000003E-2</c:v>
                </c:pt>
                <c:pt idx="105">
                  <c:v>4.2736999999999997E-2</c:v>
                </c:pt>
                <c:pt idx="106">
                  <c:v>4.2986999999999997E-2</c:v>
                </c:pt>
                <c:pt idx="107">
                  <c:v>4.2923999999999997E-2</c:v>
                </c:pt>
                <c:pt idx="108">
                  <c:v>4.2810000000000001E-2</c:v>
                </c:pt>
                <c:pt idx="109">
                  <c:v>4.2951999999999997E-2</c:v>
                </c:pt>
                <c:pt idx="110">
                  <c:v>4.3343E-2</c:v>
                </c:pt>
                <c:pt idx="111">
                  <c:v>4.3698000000000001E-2</c:v>
                </c:pt>
                <c:pt idx="112">
                  <c:v>4.3415000000000002E-2</c:v>
                </c:pt>
                <c:pt idx="113">
                  <c:v>4.1668999999999998E-2</c:v>
                </c:pt>
                <c:pt idx="114">
                  <c:v>3.8389E-2</c:v>
                </c:pt>
                <c:pt idx="115">
                  <c:v>3.4842999999999999E-2</c:v>
                </c:pt>
                <c:pt idx="116">
                  <c:v>3.2183999999999997E-2</c:v>
                </c:pt>
                <c:pt idx="117">
                  <c:v>3.0591E-2</c:v>
                </c:pt>
                <c:pt idx="118">
                  <c:v>2.9855E-2</c:v>
                </c:pt>
                <c:pt idx="119">
                  <c:v>2.9838E-2</c:v>
                </c:pt>
                <c:pt idx="120">
                  <c:v>3.0248000000000001E-2</c:v>
                </c:pt>
                <c:pt idx="121">
                  <c:v>3.0616999999999998E-2</c:v>
                </c:pt>
                <c:pt idx="122">
                  <c:v>3.0862000000000001E-2</c:v>
                </c:pt>
                <c:pt idx="123">
                  <c:v>3.1463999999999999E-2</c:v>
                </c:pt>
                <c:pt idx="124">
                  <c:v>3.2870000000000003E-2</c:v>
                </c:pt>
                <c:pt idx="125">
                  <c:v>3.5007000000000003E-2</c:v>
                </c:pt>
                <c:pt idx="126">
                  <c:v>3.7436999999999998E-2</c:v>
                </c:pt>
                <c:pt idx="127">
                  <c:v>3.9898000000000003E-2</c:v>
                </c:pt>
                <c:pt idx="128">
                  <c:v>4.2472999999999997E-2</c:v>
                </c:pt>
                <c:pt idx="129">
                  <c:v>4.5214999999999998E-2</c:v>
                </c:pt>
                <c:pt idx="130">
                  <c:v>4.7988999999999997E-2</c:v>
                </c:pt>
                <c:pt idx="131">
                  <c:v>5.0678000000000001E-2</c:v>
                </c:pt>
                <c:pt idx="132">
                  <c:v>5.3178000000000003E-2</c:v>
                </c:pt>
                <c:pt idx="133">
                  <c:v>5.5322000000000003E-2</c:v>
                </c:pt>
                <c:pt idx="134">
                  <c:v>5.7045999999999999E-2</c:v>
                </c:pt>
                <c:pt idx="135">
                  <c:v>5.8432999999999999E-2</c:v>
                </c:pt>
                <c:pt idx="136">
                  <c:v>5.9437999999999998E-2</c:v>
                </c:pt>
                <c:pt idx="137">
                  <c:v>5.9970000000000002E-2</c:v>
                </c:pt>
                <c:pt idx="138">
                  <c:v>6.0317999999999997E-2</c:v>
                </c:pt>
                <c:pt idx="139">
                  <c:v>6.0900999999999997E-2</c:v>
                </c:pt>
                <c:pt idx="140">
                  <c:v>6.1678999999999998E-2</c:v>
                </c:pt>
                <c:pt idx="141">
                  <c:v>6.2231000000000002E-2</c:v>
                </c:pt>
                <c:pt idx="142">
                  <c:v>6.2314000000000001E-2</c:v>
                </c:pt>
                <c:pt idx="143">
                  <c:v>6.2035E-2</c:v>
                </c:pt>
                <c:pt idx="144">
                  <c:v>6.1566999999999997E-2</c:v>
                </c:pt>
                <c:pt idx="145">
                  <c:v>6.1185000000000003E-2</c:v>
                </c:pt>
                <c:pt idx="146">
                  <c:v>6.1344999999999997E-2</c:v>
                </c:pt>
                <c:pt idx="147">
                  <c:v>6.2245000000000002E-2</c:v>
                </c:pt>
                <c:pt idx="148">
                  <c:v>6.3474000000000003E-2</c:v>
                </c:pt>
                <c:pt idx="149">
                  <c:v>6.4248E-2</c:v>
                </c:pt>
                <c:pt idx="150">
                  <c:v>6.4022999999999997E-2</c:v>
                </c:pt>
                <c:pt idx="151">
                  <c:v>6.2962000000000004E-2</c:v>
                </c:pt>
                <c:pt idx="152">
                  <c:v>6.1650999999999997E-2</c:v>
                </c:pt>
                <c:pt idx="153">
                  <c:v>6.0546000000000003E-2</c:v>
                </c:pt>
                <c:pt idx="154">
                  <c:v>5.9771999999999999E-2</c:v>
                </c:pt>
                <c:pt idx="155">
                  <c:v>5.9301E-2</c:v>
                </c:pt>
                <c:pt idx="156">
                  <c:v>5.9153999999999998E-2</c:v>
                </c:pt>
                <c:pt idx="157">
                  <c:v>5.9414000000000002E-2</c:v>
                </c:pt>
                <c:pt idx="158">
                  <c:v>6.0090999999999999E-2</c:v>
                </c:pt>
                <c:pt idx="159">
                  <c:v>6.1006999999999999E-2</c:v>
                </c:pt>
                <c:pt idx="160">
                  <c:v>6.1892000000000003E-2</c:v>
                </c:pt>
                <c:pt idx="161">
                  <c:v>6.2646999999999994E-2</c:v>
                </c:pt>
                <c:pt idx="162">
                  <c:v>6.3445000000000001E-2</c:v>
                </c:pt>
                <c:pt idx="163">
                  <c:v>6.4504000000000006E-2</c:v>
                </c:pt>
                <c:pt idx="164">
                  <c:v>6.5896999999999997E-2</c:v>
                </c:pt>
                <c:pt idx="165">
                  <c:v>6.7684999999999995E-2</c:v>
                </c:pt>
                <c:pt idx="166">
                  <c:v>7.0008000000000001E-2</c:v>
                </c:pt>
                <c:pt idx="167">
                  <c:v>7.2939000000000004E-2</c:v>
                </c:pt>
                <c:pt idx="168">
                  <c:v>7.6332999999999998E-2</c:v>
                </c:pt>
                <c:pt idx="169">
                  <c:v>7.9888000000000001E-2</c:v>
                </c:pt>
                <c:pt idx="170">
                  <c:v>8.3240999999999996E-2</c:v>
                </c:pt>
                <c:pt idx="171">
                  <c:v>8.6017999999999997E-2</c:v>
                </c:pt>
                <c:pt idx="172">
                  <c:v>8.7953000000000003E-2</c:v>
                </c:pt>
                <c:pt idx="173">
                  <c:v>8.9104000000000003E-2</c:v>
                </c:pt>
                <c:pt idx="174">
                  <c:v>8.9994000000000005E-2</c:v>
                </c:pt>
                <c:pt idx="175">
                  <c:v>9.1246999999999995E-2</c:v>
                </c:pt>
                <c:pt idx="176">
                  <c:v>9.2904E-2</c:v>
                </c:pt>
                <c:pt idx="177">
                  <c:v>9.4306000000000001E-2</c:v>
                </c:pt>
                <c:pt idx="178">
                  <c:v>9.4659999999999994E-2</c:v>
                </c:pt>
                <c:pt idx="179">
                  <c:v>9.3712000000000004E-2</c:v>
                </c:pt>
                <c:pt idx="180">
                  <c:v>9.1898999999999995E-2</c:v>
                </c:pt>
                <c:pt idx="181">
                  <c:v>8.9824000000000001E-2</c:v>
                </c:pt>
                <c:pt idx="182">
                  <c:v>8.7787000000000004E-2</c:v>
                </c:pt>
                <c:pt idx="183">
                  <c:v>8.5827000000000001E-2</c:v>
                </c:pt>
                <c:pt idx="184">
                  <c:v>8.4017999999999995E-2</c:v>
                </c:pt>
                <c:pt idx="185">
                  <c:v>8.2521999999999998E-2</c:v>
                </c:pt>
                <c:pt idx="186">
                  <c:v>8.1463999999999995E-2</c:v>
                </c:pt>
                <c:pt idx="187">
                  <c:v>8.0895999999999996E-2</c:v>
                </c:pt>
                <c:pt idx="188">
                  <c:v>8.0866999999999994E-2</c:v>
                </c:pt>
                <c:pt idx="189">
                  <c:v>8.1397999999999998E-2</c:v>
                </c:pt>
                <c:pt idx="190">
                  <c:v>8.2413E-2</c:v>
                </c:pt>
                <c:pt idx="191">
                  <c:v>8.3787E-2</c:v>
                </c:pt>
                <c:pt idx="192">
                  <c:v>8.5513000000000006E-2</c:v>
                </c:pt>
                <c:pt idx="193">
                  <c:v>8.7757000000000002E-2</c:v>
                </c:pt>
                <c:pt idx="194">
                  <c:v>9.0667999999999999E-2</c:v>
                </c:pt>
                <c:pt idx="195">
                  <c:v>9.4223000000000001E-2</c:v>
                </c:pt>
                <c:pt idx="196">
                  <c:v>9.8313999999999999E-2</c:v>
                </c:pt>
                <c:pt idx="197">
                  <c:v>0.1028</c:v>
                </c:pt>
                <c:pt idx="198">
                  <c:v>0.107323</c:v>
                </c:pt>
                <c:pt idx="199">
                  <c:v>0.111251</c:v>
                </c:pt>
                <c:pt idx="200">
                  <c:v>0.114039</c:v>
                </c:pt>
                <c:pt idx="201">
                  <c:v>0.115635</c:v>
                </c:pt>
                <c:pt idx="202">
                  <c:v>0.11652999999999999</c:v>
                </c:pt>
                <c:pt idx="203">
                  <c:v>0.117424</c:v>
                </c:pt>
                <c:pt idx="204">
                  <c:v>0.118724</c:v>
                </c:pt>
                <c:pt idx="205">
                  <c:v>0.120284</c:v>
                </c:pt>
                <c:pt idx="206">
                  <c:v>0.121681</c:v>
                </c:pt>
                <c:pt idx="207">
                  <c:v>0.122639</c:v>
                </c:pt>
                <c:pt idx="208">
                  <c:v>0.123182</c:v>
                </c:pt>
                <c:pt idx="209">
                  <c:v>0.12354800000000001</c:v>
                </c:pt>
                <c:pt idx="210">
                  <c:v>0.123989</c:v>
                </c:pt>
                <c:pt idx="211">
                  <c:v>0.12459099999999999</c:v>
                </c:pt>
                <c:pt idx="212">
                  <c:v>0.12527199999999999</c:v>
                </c:pt>
                <c:pt idx="213">
                  <c:v>0.125911</c:v>
                </c:pt>
                <c:pt idx="214">
                  <c:v>0.12644900000000001</c:v>
                </c:pt>
                <c:pt idx="215">
                  <c:v>0.126916</c:v>
                </c:pt>
                <c:pt idx="216">
                  <c:v>0.127466</c:v>
                </c:pt>
                <c:pt idx="217">
                  <c:v>0.12834999999999999</c:v>
                </c:pt>
                <c:pt idx="218">
                  <c:v>0.12978400000000001</c:v>
                </c:pt>
                <c:pt idx="219">
                  <c:v>0.1318</c:v>
                </c:pt>
                <c:pt idx="220">
                  <c:v>0.13416400000000001</c:v>
                </c:pt>
                <c:pt idx="221">
                  <c:v>0.136438</c:v>
                </c:pt>
                <c:pt idx="222">
                  <c:v>0.13827600000000001</c:v>
                </c:pt>
                <c:pt idx="223">
                  <c:v>0.13974</c:v>
                </c:pt>
                <c:pt idx="224">
                  <c:v>0.141287</c:v>
                </c:pt>
                <c:pt idx="225">
                  <c:v>0.143399</c:v>
                </c:pt>
                <c:pt idx="226">
                  <c:v>0.14618400000000001</c:v>
                </c:pt>
                <c:pt idx="227">
                  <c:v>0.14926900000000001</c:v>
                </c:pt>
                <c:pt idx="228">
                  <c:v>0.15206800000000001</c:v>
                </c:pt>
                <c:pt idx="229">
                  <c:v>0.15423500000000001</c:v>
                </c:pt>
                <c:pt idx="230">
                  <c:v>0.155859</c:v>
                </c:pt>
                <c:pt idx="231">
                  <c:v>0.15723899999999999</c:v>
                </c:pt>
                <c:pt idx="232">
                  <c:v>0.158634</c:v>
                </c:pt>
                <c:pt idx="233">
                  <c:v>0.16019</c:v>
                </c:pt>
                <c:pt idx="234">
                  <c:v>0.161883</c:v>
                </c:pt>
                <c:pt idx="235">
                  <c:v>0.16353000000000001</c:v>
                </c:pt>
                <c:pt idx="236">
                  <c:v>0.164989</c:v>
                </c:pt>
                <c:pt idx="237">
                  <c:v>0.166267</c:v>
                </c:pt>
                <c:pt idx="238">
                  <c:v>0.16739200000000001</c:v>
                </c:pt>
                <c:pt idx="239">
                  <c:v>0.168321</c:v>
                </c:pt>
                <c:pt idx="240">
                  <c:v>0.16907900000000001</c:v>
                </c:pt>
                <c:pt idx="241">
                  <c:v>0.16983599999999999</c:v>
                </c:pt>
                <c:pt idx="242">
                  <c:v>0.17074400000000001</c:v>
                </c:pt>
                <c:pt idx="243">
                  <c:v>0.17177000000000001</c:v>
                </c:pt>
                <c:pt idx="244">
                  <c:v>0.172736</c:v>
                </c:pt>
                <c:pt idx="245">
                  <c:v>0.17354900000000001</c:v>
                </c:pt>
                <c:pt idx="246">
                  <c:v>0.17435100000000001</c:v>
                </c:pt>
                <c:pt idx="247">
                  <c:v>0.17541699999999999</c:v>
                </c:pt>
                <c:pt idx="248">
                  <c:v>0.176952</c:v>
                </c:pt>
                <c:pt idx="249">
                  <c:v>0.178954</c:v>
                </c:pt>
                <c:pt idx="250">
                  <c:v>0.18121300000000001</c:v>
                </c:pt>
                <c:pt idx="251">
                  <c:v>0.183449</c:v>
                </c:pt>
                <c:pt idx="252">
                  <c:v>0.185534</c:v>
                </c:pt>
                <c:pt idx="253">
                  <c:v>0.187579</c:v>
                </c:pt>
                <c:pt idx="254">
                  <c:v>0.18980900000000001</c:v>
                </c:pt>
                <c:pt idx="255">
                  <c:v>0.19237899999999999</c:v>
                </c:pt>
                <c:pt idx="256">
                  <c:v>0.19528499999999999</c:v>
                </c:pt>
                <c:pt idx="257">
                  <c:v>0.19833200000000001</c:v>
                </c:pt>
                <c:pt idx="258">
                  <c:v>0.20116800000000001</c:v>
                </c:pt>
                <c:pt idx="259">
                  <c:v>0.20349600000000001</c:v>
                </c:pt>
                <c:pt idx="260">
                  <c:v>0.20530699999999999</c:v>
                </c:pt>
                <c:pt idx="261">
                  <c:v>0.20680499999999999</c:v>
                </c:pt>
                <c:pt idx="262">
                  <c:v>0.20818999999999999</c:v>
                </c:pt>
                <c:pt idx="263">
                  <c:v>0.209588</c:v>
                </c:pt>
                <c:pt idx="264">
                  <c:v>0.21110200000000001</c:v>
                </c:pt>
                <c:pt idx="265">
                  <c:v>0.21276600000000001</c:v>
                </c:pt>
                <c:pt idx="266">
                  <c:v>0.21449699999999999</c:v>
                </c:pt>
                <c:pt idx="267">
                  <c:v>0.216143</c:v>
                </c:pt>
                <c:pt idx="268">
                  <c:v>0.21760699999999999</c:v>
                </c:pt>
                <c:pt idx="269">
                  <c:v>0.218889</c:v>
                </c:pt>
                <c:pt idx="270">
                  <c:v>0.22004099999999999</c:v>
                </c:pt>
                <c:pt idx="271">
                  <c:v>0.22110099999999999</c:v>
                </c:pt>
                <c:pt idx="272">
                  <c:v>0.22211900000000001</c:v>
                </c:pt>
                <c:pt idx="273">
                  <c:v>0.223243</c:v>
                </c:pt>
                <c:pt idx="274">
                  <c:v>0.22466</c:v>
                </c:pt>
                <c:pt idx="275">
                  <c:v>0.22644400000000001</c:v>
                </c:pt>
                <c:pt idx="276">
                  <c:v>0.22850899999999999</c:v>
                </c:pt>
                <c:pt idx="277">
                  <c:v>0.230742</c:v>
                </c:pt>
                <c:pt idx="278">
                  <c:v>0.233069</c:v>
                </c:pt>
                <c:pt idx="279">
                  <c:v>0.23538999999999999</c:v>
                </c:pt>
                <c:pt idx="280">
                  <c:v>0.23754800000000001</c:v>
                </c:pt>
                <c:pt idx="281">
                  <c:v>0.23941399999999999</c:v>
                </c:pt>
                <c:pt idx="282">
                  <c:v>0.24102499999999999</c:v>
                </c:pt>
                <c:pt idx="283">
                  <c:v>0.242646</c:v>
                </c:pt>
                <c:pt idx="284">
                  <c:v>0.24463199999999999</c:v>
                </c:pt>
                <c:pt idx="285">
                  <c:v>0.247142</c:v>
                </c:pt>
                <c:pt idx="286">
                  <c:v>0.250029</c:v>
                </c:pt>
                <c:pt idx="287">
                  <c:v>0.252967</c:v>
                </c:pt>
                <c:pt idx="288">
                  <c:v>0.25563000000000002</c:v>
                </c:pt>
                <c:pt idx="289">
                  <c:v>0.25786300000000001</c:v>
                </c:pt>
                <c:pt idx="290">
                  <c:v>0.25975900000000002</c:v>
                </c:pt>
                <c:pt idx="291">
                  <c:v>0.26153900000000002</c:v>
                </c:pt>
                <c:pt idx="292">
                  <c:v>0.263347</c:v>
                </c:pt>
                <c:pt idx="293">
                  <c:v>0.26517499999999999</c:v>
                </c:pt>
                <c:pt idx="294">
                  <c:v>0.26698300000000003</c:v>
                </c:pt>
                <c:pt idx="295">
                  <c:v>0.26882600000000001</c:v>
                </c:pt>
                <c:pt idx="296">
                  <c:v>0.27080799999999999</c:v>
                </c:pt>
                <c:pt idx="297">
                  <c:v>0.27292</c:v>
                </c:pt>
                <c:pt idx="298">
                  <c:v>0.27496500000000001</c:v>
                </c:pt>
                <c:pt idx="299">
                  <c:v>0.27670099999999997</c:v>
                </c:pt>
                <c:pt idx="300">
                  <c:v>0.27803</c:v>
                </c:pt>
                <c:pt idx="301">
                  <c:v>0.27906199999999998</c:v>
                </c:pt>
                <c:pt idx="302">
                  <c:v>0.28001799999999999</c:v>
                </c:pt>
                <c:pt idx="303">
                  <c:v>0.28111599999999998</c:v>
                </c:pt>
                <c:pt idx="304">
                  <c:v>0.28250599999999998</c:v>
                </c:pt>
                <c:pt idx="305">
                  <c:v>0.284248</c:v>
                </c:pt>
                <c:pt idx="306">
                  <c:v>0.28631499999999999</c:v>
                </c:pt>
                <c:pt idx="307">
                  <c:v>0.28856999999999999</c:v>
                </c:pt>
                <c:pt idx="308">
                  <c:v>0.290802</c:v>
                </c:pt>
                <c:pt idx="309">
                  <c:v>0.29287099999999999</c:v>
                </c:pt>
                <c:pt idx="310">
                  <c:v>0.29482399999999997</c:v>
                </c:pt>
                <c:pt idx="311">
                  <c:v>0.29681400000000002</c:v>
                </c:pt>
                <c:pt idx="312">
                  <c:v>0.29897000000000001</c:v>
                </c:pt>
                <c:pt idx="313">
                  <c:v>0.3014</c:v>
                </c:pt>
                <c:pt idx="314">
                  <c:v>0.30416500000000002</c:v>
                </c:pt>
                <c:pt idx="315">
                  <c:v>0.30717699999999998</c:v>
                </c:pt>
                <c:pt idx="316">
                  <c:v>0.31020199999999998</c:v>
                </c:pt>
                <c:pt idx="317">
                  <c:v>0.31301499999999999</c:v>
                </c:pt>
                <c:pt idx="318">
                  <c:v>0.31551099999999999</c:v>
                </c:pt>
                <c:pt idx="319">
                  <c:v>0.31764399999999998</c:v>
                </c:pt>
                <c:pt idx="320">
                  <c:v>0.31936799999999999</c:v>
                </c:pt>
                <c:pt idx="321">
                  <c:v>0.32067400000000001</c:v>
                </c:pt>
                <c:pt idx="322">
                  <c:v>0.32167800000000002</c:v>
                </c:pt>
                <c:pt idx="323">
                  <c:v>0.32259300000000002</c:v>
                </c:pt>
                <c:pt idx="324">
                  <c:v>0.32360899999999998</c:v>
                </c:pt>
                <c:pt idx="325">
                  <c:v>0.32482299999999997</c:v>
                </c:pt>
                <c:pt idx="326">
                  <c:v>0.32625900000000002</c:v>
                </c:pt>
                <c:pt idx="327">
                  <c:v>0.32786300000000002</c:v>
                </c:pt>
                <c:pt idx="328">
                  <c:v>0.32950699999999999</c:v>
                </c:pt>
                <c:pt idx="329">
                  <c:v>0.33105699999999999</c:v>
                </c:pt>
                <c:pt idx="330">
                  <c:v>0.33246500000000001</c:v>
                </c:pt>
                <c:pt idx="331">
                  <c:v>0.33378600000000003</c:v>
                </c:pt>
                <c:pt idx="332">
                  <c:v>0.335142</c:v>
                </c:pt>
                <c:pt idx="333">
                  <c:v>0.336648</c:v>
                </c:pt>
                <c:pt idx="334">
                  <c:v>0.33834700000000001</c:v>
                </c:pt>
                <c:pt idx="335">
                  <c:v>0.34023799999999998</c:v>
                </c:pt>
                <c:pt idx="336">
                  <c:v>0.34234500000000001</c:v>
                </c:pt>
                <c:pt idx="337">
                  <c:v>0.34468900000000002</c:v>
                </c:pt>
                <c:pt idx="338">
                  <c:v>0.34718599999999999</c:v>
                </c:pt>
                <c:pt idx="339">
                  <c:v>0.34964400000000001</c:v>
                </c:pt>
                <c:pt idx="340">
                  <c:v>0.35189999999999999</c:v>
                </c:pt>
                <c:pt idx="341">
                  <c:v>0.35390899999999997</c:v>
                </c:pt>
                <c:pt idx="342">
                  <c:v>0.35574299999999998</c:v>
                </c:pt>
                <c:pt idx="343">
                  <c:v>0.35754599999999997</c:v>
                </c:pt>
                <c:pt idx="344">
                  <c:v>0.35944799999999999</c:v>
                </c:pt>
                <c:pt idx="345">
                  <c:v>0.36143999999999998</c:v>
                </c:pt>
                <c:pt idx="346">
                  <c:v>0.36335000000000001</c:v>
                </c:pt>
                <c:pt idx="347">
                  <c:v>0.36501899999999998</c:v>
                </c:pt>
                <c:pt idx="348">
                  <c:v>0.36647099999999999</c:v>
                </c:pt>
                <c:pt idx="349">
                  <c:v>0.36784299999999998</c:v>
                </c:pt>
                <c:pt idx="350">
                  <c:v>0.36922300000000002</c:v>
                </c:pt>
                <c:pt idx="351">
                  <c:v>0.37060199999999999</c:v>
                </c:pt>
                <c:pt idx="352">
                  <c:v>0.371921</c:v>
                </c:pt>
                <c:pt idx="353">
                  <c:v>0.37314599999999998</c:v>
                </c:pt>
                <c:pt idx="354">
                  <c:v>0.37434299999999998</c:v>
                </c:pt>
                <c:pt idx="355">
                  <c:v>0.37567899999999999</c:v>
                </c:pt>
                <c:pt idx="356">
                  <c:v>0.37727100000000002</c:v>
                </c:pt>
                <c:pt idx="357">
                  <c:v>0.37907800000000003</c:v>
                </c:pt>
                <c:pt idx="358">
                  <c:v>0.38098199999999999</c:v>
                </c:pt>
                <c:pt idx="359">
                  <c:v>0.382936</c:v>
                </c:pt>
                <c:pt idx="360">
                  <c:v>0.38497799999999999</c:v>
                </c:pt>
                <c:pt idx="361">
                  <c:v>0.38714100000000001</c:v>
                </c:pt>
                <c:pt idx="362">
                  <c:v>0.38941199999999998</c:v>
                </c:pt>
                <c:pt idx="363">
                  <c:v>0.39177400000000001</c:v>
                </c:pt>
                <c:pt idx="364">
                  <c:v>0.39421400000000001</c:v>
                </c:pt>
                <c:pt idx="365">
                  <c:v>0.39667200000000002</c:v>
                </c:pt>
                <c:pt idx="366">
                  <c:v>0.39902799999999999</c:v>
                </c:pt>
                <c:pt idx="367">
                  <c:v>0.40116299999999999</c:v>
                </c:pt>
                <c:pt idx="368">
                  <c:v>0.40300799999999998</c:v>
                </c:pt>
                <c:pt idx="369">
                  <c:v>0.40454699999999999</c:v>
                </c:pt>
                <c:pt idx="370">
                  <c:v>0.40583200000000003</c:v>
                </c:pt>
                <c:pt idx="371">
                  <c:v>0.40700799999999998</c:v>
                </c:pt>
                <c:pt idx="372">
                  <c:v>0.40825800000000001</c:v>
                </c:pt>
                <c:pt idx="373">
                  <c:v>0.40971099999999999</c:v>
                </c:pt>
                <c:pt idx="374">
                  <c:v>0.41139599999999998</c:v>
                </c:pt>
                <c:pt idx="375">
                  <c:v>0.41323199999999999</c:v>
                </c:pt>
                <c:pt idx="376">
                  <c:v>0.41506399999999999</c:v>
                </c:pt>
                <c:pt idx="377">
                  <c:v>0.41679899999999998</c:v>
                </c:pt>
                <c:pt idx="378">
                  <c:v>0.41851100000000002</c:v>
                </c:pt>
                <c:pt idx="379">
                  <c:v>0.42031600000000002</c:v>
                </c:pt>
                <c:pt idx="380">
                  <c:v>0.42219299999999998</c:v>
                </c:pt>
                <c:pt idx="381">
                  <c:v>0.42400399999999999</c:v>
                </c:pt>
                <c:pt idx="382">
                  <c:v>0.42566599999999999</c:v>
                </c:pt>
                <c:pt idx="383">
                  <c:v>0.42721199999999998</c:v>
                </c:pt>
                <c:pt idx="384">
                  <c:v>0.42873</c:v>
                </c:pt>
                <c:pt idx="385">
                  <c:v>0.43029800000000001</c:v>
                </c:pt>
                <c:pt idx="386">
                  <c:v>0.43195600000000001</c:v>
                </c:pt>
                <c:pt idx="387">
                  <c:v>0.43366100000000002</c:v>
                </c:pt>
                <c:pt idx="388">
                  <c:v>0.435282</c:v>
                </c:pt>
                <c:pt idx="389">
                  <c:v>0.43667299999999998</c:v>
                </c:pt>
                <c:pt idx="390">
                  <c:v>0.43776599999999999</c:v>
                </c:pt>
                <c:pt idx="391">
                  <c:v>0.43865199999999999</c:v>
                </c:pt>
                <c:pt idx="392">
                  <c:v>0.43957099999999999</c:v>
                </c:pt>
                <c:pt idx="393">
                  <c:v>0.44073200000000001</c:v>
                </c:pt>
                <c:pt idx="394">
                  <c:v>0.44213000000000002</c:v>
                </c:pt>
                <c:pt idx="395">
                  <c:v>0.44359999999999999</c:v>
                </c:pt>
                <c:pt idx="396">
                  <c:v>0.445052</c:v>
                </c:pt>
                <c:pt idx="397">
                  <c:v>0.44656200000000001</c:v>
                </c:pt>
                <c:pt idx="398">
                  <c:v>0.44823499999999999</c:v>
                </c:pt>
                <c:pt idx="399">
                  <c:v>0.45003199999999999</c:v>
                </c:pt>
                <c:pt idx="400">
                  <c:v>0.45180300000000001</c:v>
                </c:pt>
                <c:pt idx="401">
                  <c:v>0.45344099999999998</c:v>
                </c:pt>
                <c:pt idx="402">
                  <c:v>0.45495099999999999</c:v>
                </c:pt>
                <c:pt idx="403">
                  <c:v>0.45636900000000002</c:v>
                </c:pt>
                <c:pt idx="404">
                  <c:v>0.457731</c:v>
                </c:pt>
                <c:pt idx="405">
                  <c:v>0.45911400000000002</c:v>
                </c:pt>
                <c:pt idx="406">
                  <c:v>0.460586</c:v>
                </c:pt>
                <c:pt idx="407">
                  <c:v>0.46209699999999998</c:v>
                </c:pt>
                <c:pt idx="408">
                  <c:v>0.463557</c:v>
                </c:pt>
                <c:pt idx="409">
                  <c:v>0.46502300000000002</c:v>
                </c:pt>
                <c:pt idx="410">
                  <c:v>0.46666099999999999</c:v>
                </c:pt>
                <c:pt idx="411">
                  <c:v>0.46852899999999997</c:v>
                </c:pt>
                <c:pt idx="412">
                  <c:v>0.47051700000000002</c:v>
                </c:pt>
                <c:pt idx="413">
                  <c:v>0.47248000000000001</c:v>
                </c:pt>
                <c:pt idx="414">
                  <c:v>0.474356</c:v>
                </c:pt>
                <c:pt idx="415">
                  <c:v>0.47614800000000002</c:v>
                </c:pt>
                <c:pt idx="416">
                  <c:v>0.47782799999999997</c:v>
                </c:pt>
                <c:pt idx="417">
                  <c:v>0.47929899999999998</c:v>
                </c:pt>
                <c:pt idx="418">
                  <c:v>0.48051199999999999</c:v>
                </c:pt>
                <c:pt idx="419">
                  <c:v>0.481574</c:v>
                </c:pt>
                <c:pt idx="420">
                  <c:v>0.48266599999999998</c:v>
                </c:pt>
                <c:pt idx="421">
                  <c:v>0.48391099999999998</c:v>
                </c:pt>
                <c:pt idx="422">
                  <c:v>0.48530099999999998</c:v>
                </c:pt>
                <c:pt idx="423">
                  <c:v>0.48668499999999998</c:v>
                </c:pt>
                <c:pt idx="424">
                  <c:v>0.48786600000000002</c:v>
                </c:pt>
                <c:pt idx="425">
                  <c:v>0.48882500000000001</c:v>
                </c:pt>
                <c:pt idx="426">
                  <c:v>0.48977900000000002</c:v>
                </c:pt>
                <c:pt idx="427">
                  <c:v>0.49096299999999998</c:v>
                </c:pt>
                <c:pt idx="428">
                  <c:v>0.492421</c:v>
                </c:pt>
                <c:pt idx="429">
                  <c:v>0.494033</c:v>
                </c:pt>
                <c:pt idx="430">
                  <c:v>0.49566900000000003</c:v>
                </c:pt>
                <c:pt idx="431">
                  <c:v>0.49727300000000002</c:v>
                </c:pt>
                <c:pt idx="432">
                  <c:v>0.49887900000000002</c:v>
                </c:pt>
                <c:pt idx="433">
                  <c:v>0.50054100000000001</c:v>
                </c:pt>
                <c:pt idx="434">
                  <c:v>0.50225500000000001</c:v>
                </c:pt>
                <c:pt idx="435">
                  <c:v>0.50397099999999995</c:v>
                </c:pt>
                <c:pt idx="436">
                  <c:v>0.50566999999999995</c:v>
                </c:pt>
                <c:pt idx="437">
                  <c:v>0.50736400000000004</c:v>
                </c:pt>
                <c:pt idx="438">
                  <c:v>0.50902999999999998</c:v>
                </c:pt>
                <c:pt idx="439">
                  <c:v>0.510575</c:v>
                </c:pt>
                <c:pt idx="440">
                  <c:v>0.51193500000000003</c:v>
                </c:pt>
                <c:pt idx="441">
                  <c:v>0.51322800000000002</c:v>
                </c:pt>
                <c:pt idx="442">
                  <c:v>0.51472600000000002</c:v>
                </c:pt>
                <c:pt idx="443">
                  <c:v>0.51657600000000004</c:v>
                </c:pt>
                <c:pt idx="444">
                  <c:v>0.51862799999999998</c:v>
                </c:pt>
                <c:pt idx="445">
                  <c:v>0.52061999999999997</c:v>
                </c:pt>
                <c:pt idx="446">
                  <c:v>0.522393</c:v>
                </c:pt>
                <c:pt idx="447">
                  <c:v>0.523922</c:v>
                </c:pt>
                <c:pt idx="448">
                  <c:v>0.52530600000000005</c:v>
                </c:pt>
                <c:pt idx="449">
                  <c:v>0.52679200000000004</c:v>
                </c:pt>
                <c:pt idx="450">
                  <c:v>0.52859599999999995</c:v>
                </c:pt>
                <c:pt idx="451">
                  <c:v>0.53065099999999998</c:v>
                </c:pt>
                <c:pt idx="452">
                  <c:v>0.53266400000000003</c:v>
                </c:pt>
                <c:pt idx="453">
                  <c:v>0.53447199999999995</c:v>
                </c:pt>
                <c:pt idx="454">
                  <c:v>0.53616799999999998</c:v>
                </c:pt>
                <c:pt idx="455">
                  <c:v>0.537883</c:v>
                </c:pt>
                <c:pt idx="456">
                  <c:v>0.53960399999999997</c:v>
                </c:pt>
                <c:pt idx="457">
                  <c:v>0.54126200000000002</c:v>
                </c:pt>
                <c:pt idx="458">
                  <c:v>0.54290099999999997</c:v>
                </c:pt>
                <c:pt idx="459">
                  <c:v>0.54463499999999998</c:v>
                </c:pt>
                <c:pt idx="460">
                  <c:v>0.54648799999999997</c:v>
                </c:pt>
                <c:pt idx="461">
                  <c:v>0.54835199999999995</c:v>
                </c:pt>
                <c:pt idx="462">
                  <c:v>0.55010199999999998</c:v>
                </c:pt>
                <c:pt idx="463">
                  <c:v>0.55171499999999996</c:v>
                </c:pt>
                <c:pt idx="464">
                  <c:v>0.55328900000000003</c:v>
                </c:pt>
                <c:pt idx="465">
                  <c:v>0.55497700000000005</c:v>
                </c:pt>
                <c:pt idx="466">
                  <c:v>0.55683099999999996</c:v>
                </c:pt>
                <c:pt idx="467">
                  <c:v>0.55869999999999997</c:v>
                </c:pt>
                <c:pt idx="468">
                  <c:v>0.56037700000000001</c:v>
                </c:pt>
                <c:pt idx="469">
                  <c:v>0.56182299999999996</c:v>
                </c:pt>
                <c:pt idx="470">
                  <c:v>0.56316100000000002</c:v>
                </c:pt>
                <c:pt idx="471">
                  <c:v>0.56448799999999999</c:v>
                </c:pt>
                <c:pt idx="472">
                  <c:v>0.56586000000000003</c:v>
                </c:pt>
                <c:pt idx="473">
                  <c:v>0.56738</c:v>
                </c:pt>
                <c:pt idx="474">
                  <c:v>0.569137</c:v>
                </c:pt>
                <c:pt idx="475">
                  <c:v>0.57107300000000005</c:v>
                </c:pt>
                <c:pt idx="476">
                  <c:v>0.57305099999999998</c:v>
                </c:pt>
                <c:pt idx="477">
                  <c:v>0.57503300000000002</c:v>
                </c:pt>
                <c:pt idx="478">
                  <c:v>0.57708899999999996</c:v>
                </c:pt>
                <c:pt idx="479">
                  <c:v>0.57926</c:v>
                </c:pt>
                <c:pt idx="480">
                  <c:v>0.58149399999999996</c:v>
                </c:pt>
                <c:pt idx="481">
                  <c:v>0.5837</c:v>
                </c:pt>
                <c:pt idx="482">
                  <c:v>0.58581499999999997</c:v>
                </c:pt>
                <c:pt idx="483">
                  <c:v>0.58781499999999998</c:v>
                </c:pt>
                <c:pt idx="484">
                  <c:v>0.58972400000000003</c:v>
                </c:pt>
                <c:pt idx="485">
                  <c:v>0.59161799999999998</c:v>
                </c:pt>
                <c:pt idx="486">
                  <c:v>0.59359899999999999</c:v>
                </c:pt>
                <c:pt idx="487">
                  <c:v>0.59572999999999998</c:v>
                </c:pt>
                <c:pt idx="488">
                  <c:v>0.59796400000000005</c:v>
                </c:pt>
                <c:pt idx="489">
                  <c:v>0.60014699999999999</c:v>
                </c:pt>
                <c:pt idx="490">
                  <c:v>0.60211599999999998</c:v>
                </c:pt>
                <c:pt idx="491">
                  <c:v>0.60382499999999995</c:v>
                </c:pt>
                <c:pt idx="492">
                  <c:v>0.605406</c:v>
                </c:pt>
                <c:pt idx="493">
                  <c:v>0.60710900000000001</c:v>
                </c:pt>
                <c:pt idx="494">
                  <c:v>0.60912999999999995</c:v>
                </c:pt>
                <c:pt idx="495">
                  <c:v>0.61146599999999995</c:v>
                </c:pt>
                <c:pt idx="496">
                  <c:v>0.61394700000000002</c:v>
                </c:pt>
                <c:pt idx="497">
                  <c:v>0.61640799999999996</c:v>
                </c:pt>
                <c:pt idx="498">
                  <c:v>0.61876799999999998</c:v>
                </c:pt>
                <c:pt idx="499">
                  <c:v>0.62098699999999996</c:v>
                </c:pt>
                <c:pt idx="500">
                  <c:v>0.62303399999999998</c:v>
                </c:pt>
                <c:pt idx="501">
                  <c:v>0.62492999999999999</c:v>
                </c:pt>
                <c:pt idx="502">
                  <c:v>0.62675800000000004</c:v>
                </c:pt>
                <c:pt idx="503">
                  <c:v>0.62861500000000003</c:v>
                </c:pt>
                <c:pt idx="504">
                  <c:v>0.63056000000000001</c:v>
                </c:pt>
                <c:pt idx="505">
                  <c:v>0.63259399999999999</c:v>
                </c:pt>
                <c:pt idx="506">
                  <c:v>0.63468400000000003</c:v>
                </c:pt>
                <c:pt idx="507">
                  <c:v>0.63679399999999997</c:v>
                </c:pt>
                <c:pt idx="508">
                  <c:v>0.63888</c:v>
                </c:pt>
                <c:pt idx="509">
                  <c:v>0.64085599999999998</c:v>
                </c:pt>
                <c:pt idx="510">
                  <c:v>0.64261199999999996</c:v>
                </c:pt>
                <c:pt idx="511">
                  <c:v>0.64405199999999996</c:v>
                </c:pt>
                <c:pt idx="512">
                  <c:v>0.64512400000000003</c:v>
                </c:pt>
                <c:pt idx="513">
                  <c:v>0.64586500000000002</c:v>
                </c:pt>
                <c:pt idx="514">
                  <c:v>0.64643099999999998</c:v>
                </c:pt>
                <c:pt idx="515">
                  <c:v>0.64707499999999996</c:v>
                </c:pt>
                <c:pt idx="516">
                  <c:v>0.64808900000000003</c:v>
                </c:pt>
                <c:pt idx="517">
                  <c:v>0.64968999999999999</c:v>
                </c:pt>
                <c:pt idx="518">
                  <c:v>0.65181800000000001</c:v>
                </c:pt>
                <c:pt idx="519">
                  <c:v>0.65410599999999997</c:v>
                </c:pt>
                <c:pt idx="520">
                  <c:v>0.65618699999999996</c:v>
                </c:pt>
                <c:pt idx="521">
                  <c:v>0.65802899999999998</c:v>
                </c:pt>
                <c:pt idx="522">
                  <c:v>0.65986699999999998</c:v>
                </c:pt>
                <c:pt idx="523">
                  <c:v>0.66189200000000004</c:v>
                </c:pt>
                <c:pt idx="524">
                  <c:v>0.66412800000000005</c:v>
                </c:pt>
                <c:pt idx="525">
                  <c:v>0.66650500000000001</c:v>
                </c:pt>
                <c:pt idx="526">
                  <c:v>0.66895700000000002</c:v>
                </c:pt>
                <c:pt idx="527">
                  <c:v>0.671458</c:v>
                </c:pt>
                <c:pt idx="528">
                  <c:v>0.67401200000000006</c:v>
                </c:pt>
                <c:pt idx="529">
                  <c:v>0.67656799999999995</c:v>
                </c:pt>
                <c:pt idx="530">
                  <c:v>0.67899200000000004</c:v>
                </c:pt>
                <c:pt idx="531">
                  <c:v>0.68115099999999995</c:v>
                </c:pt>
                <c:pt idx="532">
                  <c:v>0.68301000000000001</c:v>
                </c:pt>
                <c:pt idx="533">
                  <c:v>0.68462299999999998</c:v>
                </c:pt>
                <c:pt idx="534">
                  <c:v>0.68607200000000002</c:v>
                </c:pt>
                <c:pt idx="535">
                  <c:v>0.68743799999999999</c:v>
                </c:pt>
                <c:pt idx="536">
                  <c:v>0.68880699999999995</c:v>
                </c:pt>
                <c:pt idx="537">
                  <c:v>0.69023599999999996</c:v>
                </c:pt>
                <c:pt idx="538">
                  <c:v>0.69170699999999996</c:v>
                </c:pt>
                <c:pt idx="539">
                  <c:v>0.69319200000000003</c:v>
                </c:pt>
                <c:pt idx="540">
                  <c:v>0.69472800000000001</c:v>
                </c:pt>
                <c:pt idx="541">
                  <c:v>0.69637499999999997</c:v>
                </c:pt>
                <c:pt idx="542">
                  <c:v>0.69808599999999998</c:v>
                </c:pt>
                <c:pt idx="543">
                  <c:v>0.69975699999999996</c:v>
                </c:pt>
                <c:pt idx="544">
                  <c:v>0.70143200000000006</c:v>
                </c:pt>
                <c:pt idx="545">
                  <c:v>0.70330099999999995</c:v>
                </c:pt>
                <c:pt idx="546">
                  <c:v>0.70546299999999995</c:v>
                </c:pt>
                <c:pt idx="547">
                  <c:v>0.70780600000000005</c:v>
                </c:pt>
                <c:pt idx="548">
                  <c:v>0.71013599999999999</c:v>
                </c:pt>
                <c:pt idx="549">
                  <c:v>0.71236900000000003</c:v>
                </c:pt>
                <c:pt idx="550">
                  <c:v>0.71457800000000005</c:v>
                </c:pt>
                <c:pt idx="551">
                  <c:v>0.71689700000000001</c:v>
                </c:pt>
                <c:pt idx="552">
                  <c:v>0.71936900000000004</c:v>
                </c:pt>
                <c:pt idx="553">
                  <c:v>0.72188699999999995</c:v>
                </c:pt>
                <c:pt idx="554">
                  <c:v>0.72428300000000001</c:v>
                </c:pt>
                <c:pt idx="555">
                  <c:v>0.72645899999999997</c:v>
                </c:pt>
                <c:pt idx="556">
                  <c:v>0.72841299999999998</c:v>
                </c:pt>
                <c:pt idx="557">
                  <c:v>0.73019299999999998</c:v>
                </c:pt>
                <c:pt idx="558">
                  <c:v>0.73190699999999997</c:v>
                </c:pt>
                <c:pt idx="559">
                  <c:v>0.73368100000000003</c:v>
                </c:pt>
                <c:pt idx="560">
                  <c:v>0.735514</c:v>
                </c:pt>
                <c:pt idx="561">
                  <c:v>0.73725399999999996</c:v>
                </c:pt>
                <c:pt idx="562">
                  <c:v>0.73875400000000002</c:v>
                </c:pt>
                <c:pt idx="563">
                  <c:v>0.74002000000000001</c:v>
                </c:pt>
                <c:pt idx="564">
                  <c:v>0.74116499999999996</c:v>
                </c:pt>
                <c:pt idx="565">
                  <c:v>0.74229800000000001</c:v>
                </c:pt>
                <c:pt idx="566">
                  <c:v>0.74349399999999999</c:v>
                </c:pt>
                <c:pt idx="567">
                  <c:v>0.74477499999999996</c:v>
                </c:pt>
                <c:pt idx="568">
                  <c:v>0.74608200000000002</c:v>
                </c:pt>
                <c:pt idx="569">
                  <c:v>0.74729800000000002</c:v>
                </c:pt>
                <c:pt idx="570">
                  <c:v>0.74833899999999998</c:v>
                </c:pt>
                <c:pt idx="571">
                  <c:v>0.74920299999999995</c:v>
                </c:pt>
                <c:pt idx="572">
                  <c:v>0.74996300000000005</c:v>
                </c:pt>
                <c:pt idx="573">
                  <c:v>0.75070400000000004</c:v>
                </c:pt>
                <c:pt idx="574">
                  <c:v>0.75147399999999998</c:v>
                </c:pt>
                <c:pt idx="575">
                  <c:v>0.752251</c:v>
                </c:pt>
                <c:pt idx="576">
                  <c:v>0.75296099999999999</c:v>
                </c:pt>
                <c:pt idx="577">
                  <c:v>0.75353700000000001</c:v>
                </c:pt>
                <c:pt idx="578">
                  <c:v>0.75395299999999998</c:v>
                </c:pt>
                <c:pt idx="579">
                  <c:v>0.754216</c:v>
                </c:pt>
                <c:pt idx="580">
                  <c:v>0.75437600000000005</c:v>
                </c:pt>
                <c:pt idx="581">
                  <c:v>0.75453800000000004</c:v>
                </c:pt>
                <c:pt idx="582">
                  <c:v>0.75479399999999996</c:v>
                </c:pt>
                <c:pt idx="583">
                  <c:v>0.75509800000000005</c:v>
                </c:pt>
                <c:pt idx="584">
                  <c:v>0.75528899999999999</c:v>
                </c:pt>
                <c:pt idx="585">
                  <c:v>0.75528099999999998</c:v>
                </c:pt>
                <c:pt idx="586">
                  <c:v>0.75509599999999999</c:v>
                </c:pt>
                <c:pt idx="587">
                  <c:v>0.754741</c:v>
                </c:pt>
                <c:pt idx="588">
                  <c:v>0.75421700000000003</c:v>
                </c:pt>
                <c:pt idx="589">
                  <c:v>0.75362200000000001</c:v>
                </c:pt>
                <c:pt idx="590">
                  <c:v>0.75305599999999995</c:v>
                </c:pt>
                <c:pt idx="591">
                  <c:v>0.75243899999999997</c:v>
                </c:pt>
                <c:pt idx="592">
                  <c:v>0.75161199999999995</c:v>
                </c:pt>
                <c:pt idx="593">
                  <c:v>0.750614</c:v>
                </c:pt>
                <c:pt idx="594">
                  <c:v>0.74970300000000001</c:v>
                </c:pt>
                <c:pt idx="595">
                  <c:v>0.74907500000000005</c:v>
                </c:pt>
                <c:pt idx="596">
                  <c:v>0.748691</c:v>
                </c:pt>
                <c:pt idx="597">
                  <c:v>0.74839900000000004</c:v>
                </c:pt>
                <c:pt idx="598">
                  <c:v>0.74814199999999997</c:v>
                </c:pt>
                <c:pt idx="599">
                  <c:v>0.74798699999999996</c:v>
                </c:pt>
                <c:pt idx="600">
                  <c:v>0.74794300000000002</c:v>
                </c:pt>
                <c:pt idx="601">
                  <c:v>0.74788200000000005</c:v>
                </c:pt>
                <c:pt idx="602">
                  <c:v>0.74765199999999998</c:v>
                </c:pt>
                <c:pt idx="603">
                  <c:v>0.74720299999999995</c:v>
                </c:pt>
                <c:pt idx="604">
                  <c:v>0.74652399999999997</c:v>
                </c:pt>
                <c:pt idx="605">
                  <c:v>0.74554900000000002</c:v>
                </c:pt>
                <c:pt idx="606">
                  <c:v>0.74418799999999996</c:v>
                </c:pt>
                <c:pt idx="607">
                  <c:v>0.74243999999999999</c:v>
                </c:pt>
                <c:pt idx="608">
                  <c:v>0.740398</c:v>
                </c:pt>
                <c:pt idx="609">
                  <c:v>0.73809800000000003</c:v>
                </c:pt>
                <c:pt idx="610">
                  <c:v>0.73545499999999997</c:v>
                </c:pt>
                <c:pt idx="611">
                  <c:v>0.73242300000000005</c:v>
                </c:pt>
                <c:pt idx="612">
                  <c:v>0.72917799999999999</c:v>
                </c:pt>
                <c:pt idx="613">
                  <c:v>0.72597400000000001</c:v>
                </c:pt>
                <c:pt idx="614">
                  <c:v>0.72285900000000003</c:v>
                </c:pt>
                <c:pt idx="615">
                  <c:v>0.71967400000000004</c:v>
                </c:pt>
                <c:pt idx="616">
                  <c:v>0.71636500000000003</c:v>
                </c:pt>
                <c:pt idx="617">
                  <c:v>0.71311199999999997</c:v>
                </c:pt>
                <c:pt idx="618">
                  <c:v>0.71012200000000003</c:v>
                </c:pt>
                <c:pt idx="619">
                  <c:v>0.70737799999999995</c:v>
                </c:pt>
                <c:pt idx="620">
                  <c:v>0.70468500000000001</c:v>
                </c:pt>
                <c:pt idx="621">
                  <c:v>0.70194100000000004</c:v>
                </c:pt>
                <c:pt idx="622">
                  <c:v>0.69924299999999995</c:v>
                </c:pt>
                <c:pt idx="623">
                  <c:v>0.69668600000000003</c:v>
                </c:pt>
                <c:pt idx="624">
                  <c:v>0.69417700000000004</c:v>
                </c:pt>
                <c:pt idx="625">
                  <c:v>0.69157500000000005</c:v>
                </c:pt>
                <c:pt idx="626">
                  <c:v>0.68889400000000001</c:v>
                </c:pt>
                <c:pt idx="627">
                  <c:v>0.68625199999999997</c:v>
                </c:pt>
                <c:pt idx="628">
                  <c:v>0.68371499999999996</c:v>
                </c:pt>
                <c:pt idx="629">
                  <c:v>0.681315</c:v>
                </c:pt>
                <c:pt idx="630">
                  <c:v>0.67912700000000004</c:v>
                </c:pt>
                <c:pt idx="631">
                  <c:v>0.67718299999999998</c:v>
                </c:pt>
                <c:pt idx="632">
                  <c:v>0.675346</c:v>
                </c:pt>
                <c:pt idx="633">
                  <c:v>0.67337499999999995</c:v>
                </c:pt>
                <c:pt idx="634">
                  <c:v>0.671126</c:v>
                </c:pt>
                <c:pt idx="635">
                  <c:v>0.668659</c:v>
                </c:pt>
                <c:pt idx="636">
                  <c:v>0.66612300000000002</c:v>
                </c:pt>
                <c:pt idx="637">
                  <c:v>0.66354199999999997</c:v>
                </c:pt>
                <c:pt idx="638">
                  <c:v>0.66075300000000003</c:v>
                </c:pt>
                <c:pt idx="639">
                  <c:v>0.657605</c:v>
                </c:pt>
                <c:pt idx="640">
                  <c:v>0.65415400000000001</c:v>
                </c:pt>
                <c:pt idx="641">
                  <c:v>0.65060399999999996</c:v>
                </c:pt>
                <c:pt idx="642">
                  <c:v>0.64705400000000002</c:v>
                </c:pt>
                <c:pt idx="643">
                  <c:v>0.64338399999999996</c:v>
                </c:pt>
                <c:pt idx="644">
                  <c:v>0.63942600000000005</c:v>
                </c:pt>
                <c:pt idx="645">
                  <c:v>0.63519300000000001</c:v>
                </c:pt>
                <c:pt idx="646">
                  <c:v>0.63086500000000001</c:v>
                </c:pt>
                <c:pt idx="647">
                  <c:v>0.62661</c:v>
                </c:pt>
                <c:pt idx="648">
                  <c:v>0.62255499999999997</c:v>
                </c:pt>
                <c:pt idx="649">
                  <c:v>0.61888600000000005</c:v>
                </c:pt>
                <c:pt idx="650">
                  <c:v>0.61584799999999995</c:v>
                </c:pt>
                <c:pt idx="651">
                  <c:v>0.613564</c:v>
                </c:pt>
                <c:pt idx="652">
                  <c:v>0.61193900000000001</c:v>
                </c:pt>
                <c:pt idx="653">
                  <c:v>0.61074099999999998</c:v>
                </c:pt>
                <c:pt idx="654">
                  <c:v>0.60973699999999997</c:v>
                </c:pt>
                <c:pt idx="655">
                  <c:v>0.60874099999999998</c:v>
                </c:pt>
                <c:pt idx="656">
                  <c:v>0.607603</c:v>
                </c:pt>
                <c:pt idx="657">
                  <c:v>0.60624699999999998</c:v>
                </c:pt>
                <c:pt idx="658">
                  <c:v>0.60473500000000002</c:v>
                </c:pt>
                <c:pt idx="659">
                  <c:v>0.60319999999999996</c:v>
                </c:pt>
                <c:pt idx="660">
                  <c:v>0.60163</c:v>
                </c:pt>
                <c:pt idx="661">
                  <c:v>0.5998</c:v>
                </c:pt>
                <c:pt idx="662">
                  <c:v>0.59749399999999997</c:v>
                </c:pt>
                <c:pt idx="663">
                  <c:v>0.59476200000000001</c:v>
                </c:pt>
                <c:pt idx="664">
                  <c:v>0.59189800000000004</c:v>
                </c:pt>
                <c:pt idx="665">
                  <c:v>0.58913599999999999</c:v>
                </c:pt>
                <c:pt idx="666">
                  <c:v>0.58640300000000001</c:v>
                </c:pt>
                <c:pt idx="667">
                  <c:v>0.58340499999999995</c:v>
                </c:pt>
                <c:pt idx="668">
                  <c:v>0.57996199999999998</c:v>
                </c:pt>
                <c:pt idx="669">
                  <c:v>0.57623199999999997</c:v>
                </c:pt>
                <c:pt idx="670">
                  <c:v>0.57258699999999996</c:v>
                </c:pt>
                <c:pt idx="671">
                  <c:v>0.56930400000000003</c:v>
                </c:pt>
                <c:pt idx="672">
                  <c:v>0.56642400000000004</c:v>
                </c:pt>
                <c:pt idx="673">
                  <c:v>0.56383799999999995</c:v>
                </c:pt>
                <c:pt idx="674">
                  <c:v>0.56142800000000004</c:v>
                </c:pt>
                <c:pt idx="675">
                  <c:v>0.55913400000000002</c:v>
                </c:pt>
                <c:pt idx="676">
                  <c:v>0.55696900000000005</c:v>
                </c:pt>
                <c:pt idx="677">
                  <c:v>0.55500099999999997</c:v>
                </c:pt>
                <c:pt idx="678">
                  <c:v>0.55329200000000001</c:v>
                </c:pt>
                <c:pt idx="679">
                  <c:v>0.55183099999999996</c:v>
                </c:pt>
                <c:pt idx="680">
                  <c:v>0.55054000000000003</c:v>
                </c:pt>
                <c:pt idx="681">
                  <c:v>0.54937800000000003</c:v>
                </c:pt>
                <c:pt idx="682">
                  <c:v>0.548373</c:v>
                </c:pt>
                <c:pt idx="683">
                  <c:v>0.54747999999999997</c:v>
                </c:pt>
                <c:pt idx="684">
                  <c:v>0.54649499999999995</c:v>
                </c:pt>
                <c:pt idx="685">
                  <c:v>0.54523100000000002</c:v>
                </c:pt>
                <c:pt idx="686">
                  <c:v>0.54376999999999998</c:v>
                </c:pt>
                <c:pt idx="687">
                  <c:v>0.54239099999999996</c:v>
                </c:pt>
                <c:pt idx="688">
                  <c:v>0.54122300000000001</c:v>
                </c:pt>
                <c:pt idx="689">
                  <c:v>0.54006299999999996</c:v>
                </c:pt>
                <c:pt idx="690">
                  <c:v>0.53857999999999995</c:v>
                </c:pt>
                <c:pt idx="691">
                  <c:v>0.53663099999999997</c:v>
                </c:pt>
                <c:pt idx="692">
                  <c:v>0.53434599999999999</c:v>
                </c:pt>
                <c:pt idx="693">
                  <c:v>0.53196200000000005</c:v>
                </c:pt>
                <c:pt idx="694">
                  <c:v>0.52961499999999995</c:v>
                </c:pt>
                <c:pt idx="695">
                  <c:v>0.52729700000000002</c:v>
                </c:pt>
                <c:pt idx="696">
                  <c:v>0.52493699999999999</c:v>
                </c:pt>
                <c:pt idx="697">
                  <c:v>0.52251300000000001</c:v>
                </c:pt>
                <c:pt idx="698">
                  <c:v>0.52009300000000003</c:v>
                </c:pt>
                <c:pt idx="699">
                  <c:v>0.51780300000000001</c:v>
                </c:pt>
                <c:pt idx="700">
                  <c:v>0.51571699999999998</c:v>
                </c:pt>
                <c:pt idx="701">
                  <c:v>0.51377499999999998</c:v>
                </c:pt>
                <c:pt idx="702">
                  <c:v>0.51183800000000002</c:v>
                </c:pt>
                <c:pt idx="703">
                  <c:v>0.50982899999999998</c:v>
                </c:pt>
                <c:pt idx="704">
                  <c:v>0.50777300000000003</c:v>
                </c:pt>
                <c:pt idx="705">
                  <c:v>0.50574699999999995</c:v>
                </c:pt>
                <c:pt idx="706">
                  <c:v>0.50382099999999996</c:v>
                </c:pt>
                <c:pt idx="707">
                  <c:v>0.50200800000000001</c:v>
                </c:pt>
                <c:pt idx="708">
                  <c:v>0.50024599999999997</c:v>
                </c:pt>
                <c:pt idx="709">
                  <c:v>0.49847000000000002</c:v>
                </c:pt>
                <c:pt idx="710">
                  <c:v>0.49668200000000001</c:v>
                </c:pt>
                <c:pt idx="711">
                  <c:v>0.49489300000000003</c:v>
                </c:pt>
                <c:pt idx="712">
                  <c:v>0.49304500000000001</c:v>
                </c:pt>
                <c:pt idx="713">
                  <c:v>0.49105199999999999</c:v>
                </c:pt>
                <c:pt idx="714">
                  <c:v>0.488894</c:v>
                </c:pt>
                <c:pt idx="715">
                  <c:v>0.48662</c:v>
                </c:pt>
                <c:pt idx="716">
                  <c:v>0.48428300000000002</c:v>
                </c:pt>
                <c:pt idx="717">
                  <c:v>0.481931</c:v>
                </c:pt>
                <c:pt idx="718">
                  <c:v>0.479634</c:v>
                </c:pt>
                <c:pt idx="719">
                  <c:v>0.47741400000000001</c:v>
                </c:pt>
                <c:pt idx="720">
                  <c:v>0.47517599999999999</c:v>
                </c:pt>
                <c:pt idx="721">
                  <c:v>0.47274899999999997</c:v>
                </c:pt>
                <c:pt idx="722">
                  <c:v>0.47004600000000002</c:v>
                </c:pt>
                <c:pt idx="723">
                  <c:v>0.46713399999999999</c:v>
                </c:pt>
                <c:pt idx="724">
                  <c:v>0.46415899999999999</c:v>
                </c:pt>
                <c:pt idx="725">
                  <c:v>0.461229</c:v>
                </c:pt>
                <c:pt idx="726">
                  <c:v>0.45836199999999999</c:v>
                </c:pt>
                <c:pt idx="727">
                  <c:v>0.455509</c:v>
                </c:pt>
                <c:pt idx="728">
                  <c:v>0.45263199999999998</c:v>
                </c:pt>
                <c:pt idx="729">
                  <c:v>0.44975799999999999</c:v>
                </c:pt>
                <c:pt idx="730">
                  <c:v>0.44695800000000002</c:v>
                </c:pt>
                <c:pt idx="731">
                  <c:v>0.44425599999999998</c:v>
                </c:pt>
                <c:pt idx="732">
                  <c:v>0.44159599999999999</c:v>
                </c:pt>
                <c:pt idx="733">
                  <c:v>0.43894</c:v>
                </c:pt>
                <c:pt idx="734">
                  <c:v>0.436363</c:v>
                </c:pt>
                <c:pt idx="735">
                  <c:v>0.43399199999999999</c:v>
                </c:pt>
                <c:pt idx="736">
                  <c:v>0.43185800000000002</c:v>
                </c:pt>
                <c:pt idx="737">
                  <c:v>0.42983700000000002</c:v>
                </c:pt>
                <c:pt idx="738">
                  <c:v>0.42774099999999998</c:v>
                </c:pt>
                <c:pt idx="739">
                  <c:v>0.42543900000000001</c:v>
                </c:pt>
                <c:pt idx="740">
                  <c:v>0.42292099999999999</c:v>
                </c:pt>
                <c:pt idx="741">
                  <c:v>0.42028399999999999</c:v>
                </c:pt>
                <c:pt idx="742">
                  <c:v>0.41763</c:v>
                </c:pt>
                <c:pt idx="743">
                  <c:v>0.41496499999999997</c:v>
                </c:pt>
                <c:pt idx="744">
                  <c:v>0.41225600000000001</c:v>
                </c:pt>
                <c:pt idx="745">
                  <c:v>0.40953499999999998</c:v>
                </c:pt>
                <c:pt idx="746">
                  <c:v>0.40690999999999999</c:v>
                </c:pt>
                <c:pt idx="747">
                  <c:v>0.40444200000000002</c:v>
                </c:pt>
                <c:pt idx="748">
                  <c:v>0.40205400000000002</c:v>
                </c:pt>
                <c:pt idx="749">
                  <c:v>0.39957999999999999</c:v>
                </c:pt>
                <c:pt idx="750">
                  <c:v>0.39690399999999998</c:v>
                </c:pt>
                <c:pt idx="751">
                  <c:v>0.39405600000000002</c:v>
                </c:pt>
                <c:pt idx="752">
                  <c:v>0.39113999999999999</c:v>
                </c:pt>
                <c:pt idx="753">
                  <c:v>0.38821699999999998</c:v>
                </c:pt>
                <c:pt idx="754">
                  <c:v>0.38531399999999999</c:v>
                </c:pt>
                <c:pt idx="755">
                  <c:v>0.38245899999999999</c:v>
                </c:pt>
                <c:pt idx="756">
                  <c:v>0.37967800000000002</c:v>
                </c:pt>
                <c:pt idx="757">
                  <c:v>0.37697000000000003</c:v>
                </c:pt>
                <c:pt idx="758">
                  <c:v>0.37431300000000001</c:v>
                </c:pt>
                <c:pt idx="759">
                  <c:v>0.37164599999999998</c:v>
                </c:pt>
                <c:pt idx="760">
                  <c:v>0.36890000000000001</c:v>
                </c:pt>
                <c:pt idx="761">
                  <c:v>0.36607699999999999</c:v>
                </c:pt>
                <c:pt idx="762">
                  <c:v>0.36328199999999999</c:v>
                </c:pt>
                <c:pt idx="763">
                  <c:v>0.360626</c:v>
                </c:pt>
                <c:pt idx="764">
                  <c:v>0.35817100000000002</c:v>
                </c:pt>
                <c:pt idx="765">
                  <c:v>0.35592400000000002</c:v>
                </c:pt>
                <c:pt idx="766">
                  <c:v>0.35385</c:v>
                </c:pt>
                <c:pt idx="767">
                  <c:v>0.35187499999999999</c:v>
                </c:pt>
                <c:pt idx="768">
                  <c:v>0.34993099999999999</c:v>
                </c:pt>
                <c:pt idx="769">
                  <c:v>0.34797</c:v>
                </c:pt>
                <c:pt idx="770">
                  <c:v>0.34594599999999998</c:v>
                </c:pt>
                <c:pt idx="771">
                  <c:v>0.34381899999999999</c:v>
                </c:pt>
                <c:pt idx="772">
                  <c:v>0.34158500000000003</c:v>
                </c:pt>
                <c:pt idx="773">
                  <c:v>0.33928199999999997</c:v>
                </c:pt>
                <c:pt idx="774">
                  <c:v>0.33696999999999999</c:v>
                </c:pt>
                <c:pt idx="775">
                  <c:v>0.334673</c:v>
                </c:pt>
                <c:pt idx="776">
                  <c:v>0.33232899999999999</c:v>
                </c:pt>
                <c:pt idx="777">
                  <c:v>0.329847</c:v>
                </c:pt>
                <c:pt idx="778">
                  <c:v>0.32719300000000001</c:v>
                </c:pt>
                <c:pt idx="779">
                  <c:v>0.32440400000000003</c:v>
                </c:pt>
                <c:pt idx="780">
                  <c:v>0.32152999999999998</c:v>
                </c:pt>
                <c:pt idx="781">
                  <c:v>0.31862699999999999</c:v>
                </c:pt>
                <c:pt idx="782">
                  <c:v>0.31576900000000002</c:v>
                </c:pt>
                <c:pt idx="783">
                  <c:v>0.313027</c:v>
                </c:pt>
                <c:pt idx="784">
                  <c:v>0.31046499999999999</c:v>
                </c:pt>
                <c:pt idx="785">
                  <c:v>0.30815199999999998</c:v>
                </c:pt>
                <c:pt idx="786">
                  <c:v>0.306116</c:v>
                </c:pt>
                <c:pt idx="787">
                  <c:v>0.30428699999999997</c:v>
                </c:pt>
                <c:pt idx="788">
                  <c:v>0.30251800000000001</c:v>
                </c:pt>
                <c:pt idx="789">
                  <c:v>0.30066399999999999</c:v>
                </c:pt>
                <c:pt idx="790">
                  <c:v>0.298628</c:v>
                </c:pt>
                <c:pt idx="791">
                  <c:v>0.296375</c:v>
                </c:pt>
                <c:pt idx="792">
                  <c:v>0.29393399999999997</c:v>
                </c:pt>
                <c:pt idx="793">
                  <c:v>0.29139599999999999</c:v>
                </c:pt>
                <c:pt idx="794">
                  <c:v>0.288885</c:v>
                </c:pt>
                <c:pt idx="795">
                  <c:v>0.286491</c:v>
                </c:pt>
                <c:pt idx="796">
                  <c:v>0.284246</c:v>
                </c:pt>
                <c:pt idx="797">
                  <c:v>0.28214899999999998</c:v>
                </c:pt>
                <c:pt idx="798">
                  <c:v>0.28019300000000003</c:v>
                </c:pt>
                <c:pt idx="799">
                  <c:v>0.27834700000000001</c:v>
                </c:pt>
                <c:pt idx="800">
                  <c:v>0.27653699999999998</c:v>
                </c:pt>
                <c:pt idx="801">
                  <c:v>0.27470699999999998</c:v>
                </c:pt>
                <c:pt idx="802">
                  <c:v>0.27288600000000002</c:v>
                </c:pt>
                <c:pt idx="803">
                  <c:v>0.27115</c:v>
                </c:pt>
                <c:pt idx="804">
                  <c:v>0.26952199999999998</c:v>
                </c:pt>
                <c:pt idx="805">
                  <c:v>0.26791500000000001</c:v>
                </c:pt>
                <c:pt idx="806">
                  <c:v>0.26619999999999999</c:v>
                </c:pt>
                <c:pt idx="807">
                  <c:v>0.26434000000000002</c:v>
                </c:pt>
                <c:pt idx="808">
                  <c:v>0.26244600000000001</c:v>
                </c:pt>
                <c:pt idx="809">
                  <c:v>0.26067899999999999</c:v>
                </c:pt>
                <c:pt idx="810">
                  <c:v>0.25913999999999998</c:v>
                </c:pt>
                <c:pt idx="811">
                  <c:v>0.25781599999999999</c:v>
                </c:pt>
                <c:pt idx="812">
                  <c:v>0.25660300000000003</c:v>
                </c:pt>
                <c:pt idx="813">
                  <c:v>0.25536500000000001</c:v>
                </c:pt>
                <c:pt idx="814">
                  <c:v>0.25404900000000002</c:v>
                </c:pt>
                <c:pt idx="815">
                  <c:v>0.25272699999999998</c:v>
                </c:pt>
                <c:pt idx="816">
                  <c:v>0.25151200000000001</c:v>
                </c:pt>
                <c:pt idx="817">
                  <c:v>0.25045899999999999</c:v>
                </c:pt>
                <c:pt idx="818">
                  <c:v>0.24957299999999999</c:v>
                </c:pt>
                <c:pt idx="819">
                  <c:v>0.248839</c:v>
                </c:pt>
                <c:pt idx="820">
                  <c:v>0.24821799999999999</c:v>
                </c:pt>
                <c:pt idx="821">
                  <c:v>0.24762500000000001</c:v>
                </c:pt>
                <c:pt idx="822">
                  <c:v>0.24692700000000001</c:v>
                </c:pt>
                <c:pt idx="823">
                  <c:v>0.24601500000000001</c:v>
                </c:pt>
                <c:pt idx="824">
                  <c:v>0.24490600000000001</c:v>
                </c:pt>
                <c:pt idx="825">
                  <c:v>0.24374699999999999</c:v>
                </c:pt>
                <c:pt idx="826">
                  <c:v>0.242646</c:v>
                </c:pt>
                <c:pt idx="827">
                  <c:v>0.241536</c:v>
                </c:pt>
                <c:pt idx="828">
                  <c:v>0.24023800000000001</c:v>
                </c:pt>
                <c:pt idx="829">
                  <c:v>0.238644</c:v>
                </c:pt>
                <c:pt idx="830">
                  <c:v>0.236817</c:v>
                </c:pt>
                <c:pt idx="831">
                  <c:v>0.234926</c:v>
                </c:pt>
                <c:pt idx="832">
                  <c:v>0.23308400000000001</c:v>
                </c:pt>
                <c:pt idx="833">
                  <c:v>0.231263</c:v>
                </c:pt>
                <c:pt idx="834">
                  <c:v>0.229376</c:v>
                </c:pt>
                <c:pt idx="835">
                  <c:v>0.227381</c:v>
                </c:pt>
                <c:pt idx="836">
                  <c:v>0.22531000000000001</c:v>
                </c:pt>
                <c:pt idx="837">
                  <c:v>0.223272</c:v>
                </c:pt>
                <c:pt idx="838">
                  <c:v>0.22141</c:v>
                </c:pt>
                <c:pt idx="839">
                  <c:v>0.21976999999999999</c:v>
                </c:pt>
                <c:pt idx="840">
                  <c:v>0.218223</c:v>
                </c:pt>
                <c:pt idx="841">
                  <c:v>0.216614</c:v>
                </c:pt>
                <c:pt idx="842">
                  <c:v>0.21493899999999999</c:v>
                </c:pt>
                <c:pt idx="843">
                  <c:v>0.21328900000000001</c:v>
                </c:pt>
                <c:pt idx="844">
                  <c:v>0.211703</c:v>
                </c:pt>
                <c:pt idx="845">
                  <c:v>0.21015700000000001</c:v>
                </c:pt>
                <c:pt idx="846">
                  <c:v>0.20868100000000001</c:v>
                </c:pt>
                <c:pt idx="847">
                  <c:v>0.20737900000000001</c:v>
                </c:pt>
                <c:pt idx="848">
                  <c:v>0.20633499999999999</c:v>
                </c:pt>
                <c:pt idx="849">
                  <c:v>0.20555300000000001</c:v>
                </c:pt>
                <c:pt idx="850">
                  <c:v>0.20499500000000001</c:v>
                </c:pt>
                <c:pt idx="851">
                  <c:v>0.204625</c:v>
                </c:pt>
                <c:pt idx="852">
                  <c:v>0.20438899999999999</c:v>
                </c:pt>
                <c:pt idx="853">
                  <c:v>0.20421900000000001</c:v>
                </c:pt>
                <c:pt idx="854">
                  <c:v>0.20408999999999999</c:v>
                </c:pt>
                <c:pt idx="855">
                  <c:v>0.20403499999999999</c:v>
                </c:pt>
                <c:pt idx="856">
                  <c:v>0.204069</c:v>
                </c:pt>
                <c:pt idx="857">
                  <c:v>0.20416500000000001</c:v>
                </c:pt>
                <c:pt idx="858">
                  <c:v>0.20432800000000001</c:v>
                </c:pt>
                <c:pt idx="859">
                  <c:v>0.20464399999999999</c:v>
                </c:pt>
                <c:pt idx="860">
                  <c:v>0.205208</c:v>
                </c:pt>
                <c:pt idx="861">
                  <c:v>0.20600399999999999</c:v>
                </c:pt>
                <c:pt idx="862">
                  <c:v>0.20685899999999999</c:v>
                </c:pt>
                <c:pt idx="863">
                  <c:v>0.207566</c:v>
                </c:pt>
                <c:pt idx="864">
                  <c:v>0.20802699999999999</c:v>
                </c:pt>
                <c:pt idx="865">
                  <c:v>0.20827000000000001</c:v>
                </c:pt>
                <c:pt idx="866">
                  <c:v>0.20833099999999999</c:v>
                </c:pt>
                <c:pt idx="867">
                  <c:v>0.20820900000000001</c:v>
                </c:pt>
                <c:pt idx="868">
                  <c:v>0.20791699999999999</c:v>
                </c:pt>
                <c:pt idx="869">
                  <c:v>0.20748800000000001</c:v>
                </c:pt>
                <c:pt idx="870">
                  <c:v>0.20690700000000001</c:v>
                </c:pt>
                <c:pt idx="871">
                  <c:v>0.20608099999999999</c:v>
                </c:pt>
                <c:pt idx="872">
                  <c:v>0.20496900000000001</c:v>
                </c:pt>
                <c:pt idx="873">
                  <c:v>0.20368600000000001</c:v>
                </c:pt>
                <c:pt idx="874">
                  <c:v>0.20239099999999999</c:v>
                </c:pt>
                <c:pt idx="875">
                  <c:v>0.201074</c:v>
                </c:pt>
                <c:pt idx="876">
                  <c:v>0.19956099999999999</c:v>
                </c:pt>
                <c:pt idx="877">
                  <c:v>0.197743</c:v>
                </c:pt>
                <c:pt idx="878">
                  <c:v>0.19570299999999999</c:v>
                </c:pt>
                <c:pt idx="879">
                  <c:v>0.19359199999999999</c:v>
                </c:pt>
                <c:pt idx="880">
                  <c:v>0.191526</c:v>
                </c:pt>
                <c:pt idx="881">
                  <c:v>0.18961700000000001</c:v>
                </c:pt>
                <c:pt idx="882">
                  <c:v>0.188001</c:v>
                </c:pt>
                <c:pt idx="883">
                  <c:v>0.18675900000000001</c:v>
                </c:pt>
                <c:pt idx="884">
                  <c:v>0.18586900000000001</c:v>
                </c:pt>
                <c:pt idx="885">
                  <c:v>0.18521499999999999</c:v>
                </c:pt>
                <c:pt idx="886">
                  <c:v>0.184643</c:v>
                </c:pt>
                <c:pt idx="887">
                  <c:v>0.18404000000000001</c:v>
                </c:pt>
                <c:pt idx="888">
                  <c:v>0.18339900000000001</c:v>
                </c:pt>
                <c:pt idx="889">
                  <c:v>0.18277399999999999</c:v>
                </c:pt>
                <c:pt idx="890">
                  <c:v>0.182222</c:v>
                </c:pt>
                <c:pt idx="891">
                  <c:v>0.18177599999999999</c:v>
                </c:pt>
                <c:pt idx="892">
                  <c:v>0.18141199999999999</c:v>
                </c:pt>
                <c:pt idx="893">
                  <c:v>0.181008</c:v>
                </c:pt>
                <c:pt idx="894">
                  <c:v>0.18038799999999999</c:v>
                </c:pt>
                <c:pt idx="895">
                  <c:v>0.17946000000000001</c:v>
                </c:pt>
                <c:pt idx="896">
                  <c:v>0.17826</c:v>
                </c:pt>
                <c:pt idx="897">
                  <c:v>0.176867</c:v>
                </c:pt>
                <c:pt idx="898">
                  <c:v>0.17530299999999999</c:v>
                </c:pt>
                <c:pt idx="899">
                  <c:v>0.173566</c:v>
                </c:pt>
                <c:pt idx="900">
                  <c:v>0.171711</c:v>
                </c:pt>
                <c:pt idx="901">
                  <c:v>0.16983799999999999</c:v>
                </c:pt>
                <c:pt idx="902">
                  <c:v>0.16799900000000001</c:v>
                </c:pt>
                <c:pt idx="903">
                  <c:v>0.166188</c:v>
                </c:pt>
                <c:pt idx="904">
                  <c:v>0.16445100000000001</c:v>
                </c:pt>
                <c:pt idx="905">
                  <c:v>0.162914</c:v>
                </c:pt>
                <c:pt idx="906">
                  <c:v>0.16169</c:v>
                </c:pt>
                <c:pt idx="907">
                  <c:v>0.160797</c:v>
                </c:pt>
                <c:pt idx="908">
                  <c:v>0.160135</c:v>
                </c:pt>
                <c:pt idx="909">
                  <c:v>0.15948599999999999</c:v>
                </c:pt>
                <c:pt idx="910">
                  <c:v>0.15859000000000001</c:v>
                </c:pt>
                <c:pt idx="911">
                  <c:v>0.157337</c:v>
                </c:pt>
                <c:pt idx="912">
                  <c:v>0.15584300000000001</c:v>
                </c:pt>
                <c:pt idx="913">
                  <c:v>0.15429899999999999</c:v>
                </c:pt>
                <c:pt idx="914">
                  <c:v>0.15278900000000001</c:v>
                </c:pt>
                <c:pt idx="915">
                  <c:v>0.151285</c:v>
                </c:pt>
                <c:pt idx="916">
                  <c:v>0.14974000000000001</c:v>
                </c:pt>
                <c:pt idx="917">
                  <c:v>0.14815300000000001</c:v>
                </c:pt>
                <c:pt idx="918">
                  <c:v>0.14655299999999999</c:v>
                </c:pt>
                <c:pt idx="919">
                  <c:v>0.14494399999999999</c:v>
                </c:pt>
                <c:pt idx="920">
                  <c:v>0.143315</c:v>
                </c:pt>
                <c:pt idx="921">
                  <c:v>0.141711</c:v>
                </c:pt>
                <c:pt idx="922">
                  <c:v>0.140233</c:v>
                </c:pt>
                <c:pt idx="923">
                  <c:v>0.13893900000000001</c:v>
                </c:pt>
                <c:pt idx="924">
                  <c:v>0.13775799999999999</c:v>
                </c:pt>
                <c:pt idx="925">
                  <c:v>0.13653199999999999</c:v>
                </c:pt>
                <c:pt idx="926">
                  <c:v>0.135127</c:v>
                </c:pt>
                <c:pt idx="927">
                  <c:v>0.133524</c:v>
                </c:pt>
                <c:pt idx="928">
                  <c:v>0.131824</c:v>
                </c:pt>
                <c:pt idx="929">
                  <c:v>0.130187</c:v>
                </c:pt>
                <c:pt idx="930">
                  <c:v>0.12873699999999999</c:v>
                </c:pt>
                <c:pt idx="931">
                  <c:v>0.1275</c:v>
                </c:pt>
                <c:pt idx="932">
                  <c:v>0.12634300000000001</c:v>
                </c:pt>
                <c:pt idx="933">
                  <c:v>0.12500800000000001</c:v>
                </c:pt>
                <c:pt idx="934">
                  <c:v>0.123283</c:v>
                </c:pt>
                <c:pt idx="935">
                  <c:v>0.12120499999999999</c:v>
                </c:pt>
                <c:pt idx="936">
                  <c:v>0.11902500000000001</c:v>
                </c:pt>
                <c:pt idx="937">
                  <c:v>0.11698799999999999</c:v>
                </c:pt>
                <c:pt idx="938">
                  <c:v>0.115176</c:v>
                </c:pt>
                <c:pt idx="939">
                  <c:v>0.113526</c:v>
                </c:pt>
                <c:pt idx="940">
                  <c:v>0.11190700000000001</c:v>
                </c:pt>
                <c:pt idx="941">
                  <c:v>0.11021499999999999</c:v>
                </c:pt>
                <c:pt idx="942">
                  <c:v>0.10845100000000001</c:v>
                </c:pt>
                <c:pt idx="943">
                  <c:v>0.106713</c:v>
                </c:pt>
                <c:pt idx="944">
                  <c:v>0.10512199999999999</c:v>
                </c:pt>
                <c:pt idx="945">
                  <c:v>0.103718</c:v>
                </c:pt>
                <c:pt idx="946">
                  <c:v>0.102439</c:v>
                </c:pt>
                <c:pt idx="947">
                  <c:v>0.101158</c:v>
                </c:pt>
                <c:pt idx="948">
                  <c:v>9.9777000000000005E-2</c:v>
                </c:pt>
                <c:pt idx="949">
                  <c:v>9.8291000000000003E-2</c:v>
                </c:pt>
                <c:pt idx="950">
                  <c:v>9.6785999999999997E-2</c:v>
                </c:pt>
                <c:pt idx="951">
                  <c:v>9.5364000000000004E-2</c:v>
                </c:pt>
                <c:pt idx="952">
                  <c:v>9.4076999999999994E-2</c:v>
                </c:pt>
                <c:pt idx="953">
                  <c:v>9.2952999999999994E-2</c:v>
                </c:pt>
                <c:pt idx="954">
                  <c:v>9.2054999999999998E-2</c:v>
                </c:pt>
                <c:pt idx="955">
                  <c:v>9.1413999999999995E-2</c:v>
                </c:pt>
                <c:pt idx="956">
                  <c:v>9.0921000000000002E-2</c:v>
                </c:pt>
                <c:pt idx="957">
                  <c:v>9.0404999999999999E-2</c:v>
                </c:pt>
                <c:pt idx="958">
                  <c:v>8.9855000000000004E-2</c:v>
                </c:pt>
                <c:pt idx="959">
                  <c:v>8.9427999999999994E-2</c:v>
                </c:pt>
                <c:pt idx="960">
                  <c:v>8.9260000000000006E-2</c:v>
                </c:pt>
                <c:pt idx="961">
                  <c:v>8.9373999999999995E-2</c:v>
                </c:pt>
                <c:pt idx="962">
                  <c:v>8.9762999999999996E-2</c:v>
                </c:pt>
                <c:pt idx="963">
                  <c:v>9.0426000000000006E-2</c:v>
                </c:pt>
                <c:pt idx="964">
                  <c:v>9.1335E-2</c:v>
                </c:pt>
                <c:pt idx="965">
                  <c:v>9.2434000000000002E-2</c:v>
                </c:pt>
                <c:pt idx="966">
                  <c:v>9.3634999999999996E-2</c:v>
                </c:pt>
                <c:pt idx="967">
                  <c:v>9.4783000000000006E-2</c:v>
                </c:pt>
                <c:pt idx="968">
                  <c:v>9.5703999999999997E-2</c:v>
                </c:pt>
                <c:pt idx="969">
                  <c:v>9.6282000000000006E-2</c:v>
                </c:pt>
                <c:pt idx="970">
                  <c:v>9.6496999999999999E-2</c:v>
                </c:pt>
                <c:pt idx="971">
                  <c:v>9.6384999999999998E-2</c:v>
                </c:pt>
                <c:pt idx="972">
                  <c:v>9.6030000000000004E-2</c:v>
                </c:pt>
                <c:pt idx="973">
                  <c:v>9.5544000000000004E-2</c:v>
                </c:pt>
                <c:pt idx="974">
                  <c:v>9.5004000000000005E-2</c:v>
                </c:pt>
                <c:pt idx="975">
                  <c:v>9.4412999999999997E-2</c:v>
                </c:pt>
                <c:pt idx="976">
                  <c:v>9.3745999999999996E-2</c:v>
                </c:pt>
                <c:pt idx="977">
                  <c:v>9.3035000000000007E-2</c:v>
                </c:pt>
                <c:pt idx="978">
                  <c:v>9.2354000000000006E-2</c:v>
                </c:pt>
                <c:pt idx="979">
                  <c:v>9.1728000000000004E-2</c:v>
                </c:pt>
                <c:pt idx="980">
                  <c:v>9.1159000000000004E-2</c:v>
                </c:pt>
                <c:pt idx="981">
                  <c:v>9.0757000000000004E-2</c:v>
                </c:pt>
                <c:pt idx="982">
                  <c:v>9.0691999999999995E-2</c:v>
                </c:pt>
                <c:pt idx="983">
                  <c:v>9.1026999999999997E-2</c:v>
                </c:pt>
                <c:pt idx="984">
                  <c:v>9.1699000000000003E-2</c:v>
                </c:pt>
                <c:pt idx="985">
                  <c:v>9.2656000000000002E-2</c:v>
                </c:pt>
                <c:pt idx="986">
                  <c:v>9.3881999999999993E-2</c:v>
                </c:pt>
                <c:pt idx="987">
                  <c:v>9.5299999999999996E-2</c:v>
                </c:pt>
                <c:pt idx="988">
                  <c:v>9.6743999999999997E-2</c:v>
                </c:pt>
                <c:pt idx="989">
                  <c:v>9.7992999999999997E-2</c:v>
                </c:pt>
                <c:pt idx="990">
                  <c:v>9.8813999999999999E-2</c:v>
                </c:pt>
                <c:pt idx="991">
                  <c:v>9.9126000000000006E-2</c:v>
                </c:pt>
                <c:pt idx="992">
                  <c:v>9.9163000000000001E-2</c:v>
                </c:pt>
                <c:pt idx="993">
                  <c:v>9.9320000000000006E-2</c:v>
                </c:pt>
                <c:pt idx="994">
                  <c:v>9.9835999999999994E-2</c:v>
                </c:pt>
                <c:pt idx="995">
                  <c:v>0.100739</c:v>
                </c:pt>
                <c:pt idx="996">
                  <c:v>0.102066</c:v>
                </c:pt>
                <c:pt idx="997">
                  <c:v>0.103897</c:v>
                </c:pt>
                <c:pt idx="998">
                  <c:v>0.10618900000000001</c:v>
                </c:pt>
                <c:pt idx="999">
                  <c:v>0.108763</c:v>
                </c:pt>
                <c:pt idx="1000">
                  <c:v>0.111474</c:v>
                </c:pt>
                <c:pt idx="1001">
                  <c:v>0.114269</c:v>
                </c:pt>
                <c:pt idx="1002">
                  <c:v>0.11709600000000001</c:v>
                </c:pt>
                <c:pt idx="1003">
                  <c:v>0.119925</c:v>
                </c:pt>
                <c:pt idx="1004">
                  <c:v>0.12284399999999999</c:v>
                </c:pt>
                <c:pt idx="1005">
                  <c:v>0.12601200000000001</c:v>
                </c:pt>
                <c:pt idx="1006">
                  <c:v>0.12949099999999999</c:v>
                </c:pt>
                <c:pt idx="1007">
                  <c:v>0.13317799999999999</c:v>
                </c:pt>
                <c:pt idx="1008">
                  <c:v>0.13691999999999999</c:v>
                </c:pt>
                <c:pt idx="1009">
                  <c:v>0.14060400000000001</c:v>
                </c:pt>
                <c:pt idx="1010">
                  <c:v>0.144147</c:v>
                </c:pt>
                <c:pt idx="1011">
                  <c:v>0.14746000000000001</c:v>
                </c:pt>
                <c:pt idx="1012">
                  <c:v>0.15051</c:v>
                </c:pt>
                <c:pt idx="1013">
                  <c:v>0.15337000000000001</c:v>
                </c:pt>
                <c:pt idx="1014">
                  <c:v>0.15623400000000001</c:v>
                </c:pt>
                <c:pt idx="1015">
                  <c:v>0.159386</c:v>
                </c:pt>
                <c:pt idx="1016">
                  <c:v>0.163103</c:v>
                </c:pt>
                <c:pt idx="1017">
                  <c:v>0.167461</c:v>
                </c:pt>
                <c:pt idx="1018">
                  <c:v>0.17227600000000001</c:v>
                </c:pt>
                <c:pt idx="1019">
                  <c:v>0.177313</c:v>
                </c:pt>
                <c:pt idx="1020">
                  <c:v>0.182481</c:v>
                </c:pt>
                <c:pt idx="1021">
                  <c:v>0.187749</c:v>
                </c:pt>
                <c:pt idx="1022">
                  <c:v>0.193026</c:v>
                </c:pt>
                <c:pt idx="1023">
                  <c:v>0.198237</c:v>
                </c:pt>
                <c:pt idx="1024">
                  <c:v>0.20342399999999999</c:v>
                </c:pt>
                <c:pt idx="1025">
                  <c:v>0.208643</c:v>
                </c:pt>
                <c:pt idx="1026">
                  <c:v>0.21388399999999999</c:v>
                </c:pt>
                <c:pt idx="1027">
                  <c:v>0.21915899999999999</c:v>
                </c:pt>
                <c:pt idx="1028">
                  <c:v>0.22459000000000001</c:v>
                </c:pt>
                <c:pt idx="1029">
                  <c:v>0.23032900000000001</c:v>
                </c:pt>
                <c:pt idx="1030">
                  <c:v>0.23643400000000001</c:v>
                </c:pt>
                <c:pt idx="1031">
                  <c:v>0.24282999999999999</c:v>
                </c:pt>
                <c:pt idx="1032">
                  <c:v>0.24932499999999999</c:v>
                </c:pt>
                <c:pt idx="1033">
                  <c:v>0.25567200000000001</c:v>
                </c:pt>
                <c:pt idx="1034">
                  <c:v>0.26169900000000001</c:v>
                </c:pt>
                <c:pt idx="1035">
                  <c:v>0.26744299999999999</c:v>
                </c:pt>
                <c:pt idx="1036">
                  <c:v>0.273092</c:v>
                </c:pt>
                <c:pt idx="1037">
                  <c:v>0.27880899999999997</c:v>
                </c:pt>
                <c:pt idx="1038">
                  <c:v>0.28458</c:v>
                </c:pt>
                <c:pt idx="1039">
                  <c:v>0.29023399999999999</c:v>
                </c:pt>
                <c:pt idx="1040">
                  <c:v>0.29555500000000001</c:v>
                </c:pt>
                <c:pt idx="1041">
                  <c:v>0.30038599999999999</c:v>
                </c:pt>
                <c:pt idx="1042">
                  <c:v>0.30466500000000002</c:v>
                </c:pt>
                <c:pt idx="1043">
                  <c:v>0.30842000000000003</c:v>
                </c:pt>
                <c:pt idx="1044">
                  <c:v>0.31174800000000003</c:v>
                </c:pt>
                <c:pt idx="1045">
                  <c:v>0.31476900000000002</c:v>
                </c:pt>
                <c:pt idx="1046">
                  <c:v>0.31753799999999999</c:v>
                </c:pt>
                <c:pt idx="1047">
                  <c:v>0.31998300000000002</c:v>
                </c:pt>
                <c:pt idx="1048">
                  <c:v>0.321963</c:v>
                </c:pt>
                <c:pt idx="1049">
                  <c:v>0.32336999999999999</c:v>
                </c:pt>
                <c:pt idx="1050">
                  <c:v>0.32417899999999999</c:v>
                </c:pt>
                <c:pt idx="1051">
                  <c:v>0.32446000000000003</c:v>
                </c:pt>
                <c:pt idx="1052">
                  <c:v>0.32436199999999998</c:v>
                </c:pt>
                <c:pt idx="1053">
                  <c:v>0.324048</c:v>
                </c:pt>
                <c:pt idx="1054">
                  <c:v>0.323598</c:v>
                </c:pt>
                <c:pt idx="1055">
                  <c:v>0.322988</c:v>
                </c:pt>
                <c:pt idx="1056">
                  <c:v>0.322218</c:v>
                </c:pt>
                <c:pt idx="1057">
                  <c:v>0.32142599999999999</c:v>
                </c:pt>
                <c:pt idx="1058">
                  <c:v>0.320855</c:v>
                </c:pt>
                <c:pt idx="1059">
                  <c:v>0.32068799999999997</c:v>
                </c:pt>
                <c:pt idx="1060">
                  <c:v>0.32094099999999998</c:v>
                </c:pt>
                <c:pt idx="1061">
                  <c:v>0.32150899999999999</c:v>
                </c:pt>
                <c:pt idx="1062">
                  <c:v>0.32228000000000001</c:v>
                </c:pt>
                <c:pt idx="1063">
                  <c:v>0.323216</c:v>
                </c:pt>
                <c:pt idx="1064">
                  <c:v>0.32441399999999998</c:v>
                </c:pt>
                <c:pt idx="1065">
                  <c:v>0.32608399999999998</c:v>
                </c:pt>
                <c:pt idx="1066">
                  <c:v>0.32841500000000001</c:v>
                </c:pt>
                <c:pt idx="1067">
                  <c:v>0.33146300000000001</c:v>
                </c:pt>
                <c:pt idx="1068">
                  <c:v>0.33517400000000003</c:v>
                </c:pt>
                <c:pt idx="1069">
                  <c:v>0.33945599999999998</c:v>
                </c:pt>
                <c:pt idx="1070">
                  <c:v>0.34418399999999999</c:v>
                </c:pt>
                <c:pt idx="1071">
                  <c:v>0.34925200000000001</c:v>
                </c:pt>
                <c:pt idx="1072">
                  <c:v>0.35465200000000002</c:v>
                </c:pt>
                <c:pt idx="1073">
                  <c:v>0.36042800000000003</c:v>
                </c:pt>
                <c:pt idx="1074">
                  <c:v>0.36656300000000003</c:v>
                </c:pt>
                <c:pt idx="1075">
                  <c:v>0.37297200000000003</c:v>
                </c:pt>
                <c:pt idx="1076">
                  <c:v>0.37959799999999999</c:v>
                </c:pt>
                <c:pt idx="1077">
                  <c:v>0.38644699999999998</c:v>
                </c:pt>
                <c:pt idx="1078">
                  <c:v>0.39353700000000003</c:v>
                </c:pt>
                <c:pt idx="1079">
                  <c:v>0.40086300000000002</c:v>
                </c:pt>
                <c:pt idx="1080">
                  <c:v>0.408387</c:v>
                </c:pt>
                <c:pt idx="1081">
                  <c:v>0.41601399999999999</c:v>
                </c:pt>
                <c:pt idx="1082">
                  <c:v>0.42357600000000001</c:v>
                </c:pt>
                <c:pt idx="1083">
                  <c:v>0.43085699999999999</c:v>
                </c:pt>
                <c:pt idx="1084">
                  <c:v>0.43768699999999999</c:v>
                </c:pt>
                <c:pt idx="1085">
                  <c:v>0.443992</c:v>
                </c:pt>
                <c:pt idx="1086">
                  <c:v>0.44978000000000001</c:v>
                </c:pt>
                <c:pt idx="1087">
                  <c:v>0.45511299999999999</c:v>
                </c:pt>
                <c:pt idx="1088">
                  <c:v>0.46005600000000002</c:v>
                </c:pt>
                <c:pt idx="1089">
                  <c:v>0.464611</c:v>
                </c:pt>
                <c:pt idx="1090">
                  <c:v>0.46868300000000002</c:v>
                </c:pt>
                <c:pt idx="1091">
                  <c:v>0.47214</c:v>
                </c:pt>
                <c:pt idx="1092">
                  <c:v>0.47490399999999999</c:v>
                </c:pt>
                <c:pt idx="1093">
                  <c:v>0.47700399999999998</c:v>
                </c:pt>
                <c:pt idx="1094">
                  <c:v>0.47855500000000001</c:v>
                </c:pt>
                <c:pt idx="1095">
                  <c:v>0.47965400000000002</c:v>
                </c:pt>
                <c:pt idx="1096">
                  <c:v>0.48027300000000001</c:v>
                </c:pt>
                <c:pt idx="1097">
                  <c:v>0.48024800000000001</c:v>
                </c:pt>
                <c:pt idx="1098">
                  <c:v>0.479404</c:v>
                </c:pt>
                <c:pt idx="1099">
                  <c:v>0.47769699999999998</c:v>
                </c:pt>
                <c:pt idx="1100">
                  <c:v>0.475246</c:v>
                </c:pt>
                <c:pt idx="1101">
                  <c:v>0.47222599999999998</c:v>
                </c:pt>
                <c:pt idx="1102">
                  <c:v>0.46869499999999997</c:v>
                </c:pt>
                <c:pt idx="1103">
                  <c:v>0.46453499999999998</c:v>
                </c:pt>
                <c:pt idx="1104">
                  <c:v>0.459596</c:v>
                </c:pt>
                <c:pt idx="1105">
                  <c:v>0.453903</c:v>
                </c:pt>
                <c:pt idx="1106">
                  <c:v>0.44766400000000001</c:v>
                </c:pt>
                <c:pt idx="1107">
                  <c:v>0.44109999999999999</c:v>
                </c:pt>
                <c:pt idx="1108">
                  <c:v>0.43432900000000002</c:v>
                </c:pt>
                <c:pt idx="1109">
                  <c:v>0.42740699999999998</c:v>
                </c:pt>
                <c:pt idx="1110">
                  <c:v>0.42036299999999999</c:v>
                </c:pt>
                <c:pt idx="1111">
                  <c:v>0.413188</c:v>
                </c:pt>
                <c:pt idx="1112">
                  <c:v>0.40586</c:v>
                </c:pt>
                <c:pt idx="1113">
                  <c:v>0.39844400000000002</c:v>
                </c:pt>
                <c:pt idx="1114">
                  <c:v>0.39109899999999997</c:v>
                </c:pt>
                <c:pt idx="1115">
                  <c:v>0.38396999999999998</c:v>
                </c:pt>
                <c:pt idx="1116">
                  <c:v>0.377139</c:v>
                </c:pt>
                <c:pt idx="1117">
                  <c:v>0.37066500000000002</c:v>
                </c:pt>
                <c:pt idx="1118">
                  <c:v>0.36458699999999999</c:v>
                </c:pt>
                <c:pt idx="1119">
                  <c:v>0.358879</c:v>
                </c:pt>
                <c:pt idx="1120">
                  <c:v>0.35345700000000002</c:v>
                </c:pt>
                <c:pt idx="1121">
                  <c:v>0.34826400000000002</c:v>
                </c:pt>
                <c:pt idx="1122">
                  <c:v>0.34332699999999999</c:v>
                </c:pt>
                <c:pt idx="1123">
                  <c:v>0.33872000000000002</c:v>
                </c:pt>
                <c:pt idx="1124">
                  <c:v>0.33449499999999999</c:v>
                </c:pt>
                <c:pt idx="1125">
                  <c:v>0.33062900000000001</c:v>
                </c:pt>
                <c:pt idx="1126">
                  <c:v>0.32703399999999999</c:v>
                </c:pt>
                <c:pt idx="1127">
                  <c:v>0.32360299999999997</c:v>
                </c:pt>
                <c:pt idx="1128">
                  <c:v>0.32027099999999997</c:v>
                </c:pt>
                <c:pt idx="1129">
                  <c:v>0.31704500000000002</c:v>
                </c:pt>
                <c:pt idx="1130">
                  <c:v>0.31392599999999998</c:v>
                </c:pt>
                <c:pt idx="1131">
                  <c:v>0.31085200000000002</c:v>
                </c:pt>
                <c:pt idx="1132">
                  <c:v>0.30774099999999999</c:v>
                </c:pt>
                <c:pt idx="1133">
                  <c:v>0.30457400000000001</c:v>
                </c:pt>
                <c:pt idx="1134">
                  <c:v>0.301375</c:v>
                </c:pt>
                <c:pt idx="1135">
                  <c:v>0.29817700000000003</c:v>
                </c:pt>
                <c:pt idx="1136">
                  <c:v>0.295039</c:v>
                </c:pt>
                <c:pt idx="1137">
                  <c:v>0.29202400000000001</c:v>
                </c:pt>
                <c:pt idx="1138">
                  <c:v>0.28910599999999997</c:v>
                </c:pt>
                <c:pt idx="1139">
                  <c:v>0.28617999999999999</c:v>
                </c:pt>
                <c:pt idx="1140">
                  <c:v>0.28319299999999997</c:v>
                </c:pt>
                <c:pt idx="1141">
                  <c:v>0.28020299999999998</c:v>
                </c:pt>
                <c:pt idx="1142">
                  <c:v>0.27730900000000003</c:v>
                </c:pt>
                <c:pt idx="1143">
                  <c:v>0.27455299999999999</c:v>
                </c:pt>
                <c:pt idx="1144">
                  <c:v>0.27193600000000001</c:v>
                </c:pt>
                <c:pt idx="1145">
                  <c:v>0.269484</c:v>
                </c:pt>
                <c:pt idx="1146">
                  <c:v>0.26725599999999999</c:v>
                </c:pt>
                <c:pt idx="1147">
                  <c:v>0.26529599999999998</c:v>
                </c:pt>
                <c:pt idx="1148">
                  <c:v>0.26361400000000001</c:v>
                </c:pt>
                <c:pt idx="1149">
                  <c:v>0.262208</c:v>
                </c:pt>
                <c:pt idx="1150">
                  <c:v>0.26105600000000001</c:v>
                </c:pt>
                <c:pt idx="1151">
                  <c:v>0.26007599999999997</c:v>
                </c:pt>
                <c:pt idx="1152">
                  <c:v>0.25918200000000002</c:v>
                </c:pt>
                <c:pt idx="1153">
                  <c:v>0.25839099999999998</c:v>
                </c:pt>
                <c:pt idx="1154">
                  <c:v>0.25782100000000002</c:v>
                </c:pt>
                <c:pt idx="1155">
                  <c:v>0.25758399999999998</c:v>
                </c:pt>
                <c:pt idx="1156">
                  <c:v>0.25771100000000002</c:v>
                </c:pt>
                <c:pt idx="1157">
                  <c:v>0.258191</c:v>
                </c:pt>
                <c:pt idx="1158">
                  <c:v>0.25903199999999998</c:v>
                </c:pt>
                <c:pt idx="1159">
                  <c:v>0.26024000000000003</c:v>
                </c:pt>
                <c:pt idx="1160">
                  <c:v>0.26175100000000001</c:v>
                </c:pt>
                <c:pt idx="1161">
                  <c:v>0.26339699999999999</c:v>
                </c:pt>
                <c:pt idx="1162">
                  <c:v>0.26496599999999998</c:v>
                </c:pt>
                <c:pt idx="1163">
                  <c:v>0.26631899999999997</c:v>
                </c:pt>
                <c:pt idx="1164">
                  <c:v>0.267455</c:v>
                </c:pt>
                <c:pt idx="1165">
                  <c:v>0.26844200000000001</c:v>
                </c:pt>
                <c:pt idx="1166">
                  <c:v>0.26928099999999999</c:v>
                </c:pt>
                <c:pt idx="1167">
                  <c:v>0.26982800000000001</c:v>
                </c:pt>
                <c:pt idx="1168">
                  <c:v>0.269874</c:v>
                </c:pt>
                <c:pt idx="1169">
                  <c:v>0.26928299999999999</c:v>
                </c:pt>
                <c:pt idx="1170">
                  <c:v>0.26803700000000003</c:v>
                </c:pt>
                <c:pt idx="1171">
                  <c:v>0.26619999999999999</c:v>
                </c:pt>
                <c:pt idx="1172">
                  <c:v>0.26385799999999998</c:v>
                </c:pt>
                <c:pt idx="1173">
                  <c:v>0.26108399999999998</c:v>
                </c:pt>
                <c:pt idx="1174">
                  <c:v>0.25792500000000002</c:v>
                </c:pt>
                <c:pt idx="1175">
                  <c:v>0.25442900000000002</c:v>
                </c:pt>
                <c:pt idx="1176">
                  <c:v>0.25071900000000003</c:v>
                </c:pt>
                <c:pt idx="1177">
                  <c:v>0.24699599999999999</c:v>
                </c:pt>
                <c:pt idx="1178">
                  <c:v>0.243449</c:v>
                </c:pt>
                <c:pt idx="1179">
                  <c:v>0.240202</c:v>
                </c:pt>
                <c:pt idx="1180">
                  <c:v>0.23735600000000001</c:v>
                </c:pt>
                <c:pt idx="1181">
                  <c:v>0.23500299999999999</c:v>
                </c:pt>
                <c:pt idx="1182">
                  <c:v>0.23314399999999999</c:v>
                </c:pt>
                <c:pt idx="1183">
                  <c:v>0.23169400000000001</c:v>
                </c:pt>
                <c:pt idx="1184">
                  <c:v>0.230629</c:v>
                </c:pt>
                <c:pt idx="1185">
                  <c:v>0.230071</c:v>
                </c:pt>
                <c:pt idx="1186">
                  <c:v>0.23016800000000001</c:v>
                </c:pt>
                <c:pt idx="1187">
                  <c:v>0.23094200000000001</c:v>
                </c:pt>
                <c:pt idx="1188">
                  <c:v>0.23225299999999999</c:v>
                </c:pt>
                <c:pt idx="1189">
                  <c:v>0.23383999999999999</c:v>
                </c:pt>
                <c:pt idx="1190">
                  <c:v>0.23536699999999999</c:v>
                </c:pt>
                <c:pt idx="1191">
                  <c:v>0.23649200000000001</c:v>
                </c:pt>
                <c:pt idx="1192">
                  <c:v>0.23701</c:v>
                </c:pt>
                <c:pt idx="1193">
                  <c:v>0.236903</c:v>
                </c:pt>
                <c:pt idx="1194">
                  <c:v>0.23624899999999999</c:v>
                </c:pt>
                <c:pt idx="1195">
                  <c:v>0.23507700000000001</c:v>
                </c:pt>
                <c:pt idx="1196">
                  <c:v>0.23331299999999999</c:v>
                </c:pt>
                <c:pt idx="1197">
                  <c:v>0.23081599999999999</c:v>
                </c:pt>
                <c:pt idx="1198">
                  <c:v>0.227437</c:v>
                </c:pt>
                <c:pt idx="1199">
                  <c:v>0.22307199999999999</c:v>
                </c:pt>
                <c:pt idx="1200">
                  <c:v>0.21773000000000001</c:v>
                </c:pt>
                <c:pt idx="1201">
                  <c:v>0.21154999999999999</c:v>
                </c:pt>
                <c:pt idx="1202">
                  <c:v>0.20471600000000001</c:v>
                </c:pt>
                <c:pt idx="1203">
                  <c:v>0.197328</c:v>
                </c:pt>
                <c:pt idx="1204">
                  <c:v>0.18934999999999999</c:v>
                </c:pt>
                <c:pt idx="1205">
                  <c:v>0.180727</c:v>
                </c:pt>
                <c:pt idx="1206">
                  <c:v>0.17156399999999999</c:v>
                </c:pt>
                <c:pt idx="1207">
                  <c:v>0.16222200000000001</c:v>
                </c:pt>
                <c:pt idx="1208">
                  <c:v>0.15318100000000001</c:v>
                </c:pt>
                <c:pt idx="1209">
                  <c:v>0.14476800000000001</c:v>
                </c:pt>
                <c:pt idx="1210">
                  <c:v>0.13705100000000001</c:v>
                </c:pt>
                <c:pt idx="1211">
                  <c:v>0.129938</c:v>
                </c:pt>
                <c:pt idx="1212">
                  <c:v>0.123303</c:v>
                </c:pt>
                <c:pt idx="1213">
                  <c:v>0.117035</c:v>
                </c:pt>
                <c:pt idx="1214">
                  <c:v>0.11108899999999999</c:v>
                </c:pt>
                <c:pt idx="1215">
                  <c:v>0.105534</c:v>
                </c:pt>
                <c:pt idx="1216">
                  <c:v>0.10051300000000001</c:v>
                </c:pt>
                <c:pt idx="1217">
                  <c:v>9.6093999999999999E-2</c:v>
                </c:pt>
                <c:pt idx="1218">
                  <c:v>9.2186000000000004E-2</c:v>
                </c:pt>
                <c:pt idx="1219">
                  <c:v>8.8601000000000096E-2</c:v>
                </c:pt>
                <c:pt idx="1220">
                  <c:v>8.5197999999999996E-2</c:v>
                </c:pt>
                <c:pt idx="1221">
                  <c:v>8.1947000000000006E-2</c:v>
                </c:pt>
                <c:pt idx="1222">
                  <c:v>7.8877000000000003E-2</c:v>
                </c:pt>
                <c:pt idx="1223">
                  <c:v>7.6006000000000004E-2</c:v>
                </c:pt>
                <c:pt idx="1224">
                  <c:v>7.3313000000000003E-2</c:v>
                </c:pt>
                <c:pt idx="1225">
                  <c:v>7.0734000000000005E-2</c:v>
                </c:pt>
                <c:pt idx="1226">
                  <c:v>6.8139000000000005E-2</c:v>
                </c:pt>
                <c:pt idx="1227">
                  <c:v>6.5373000000000001E-2</c:v>
                </c:pt>
                <c:pt idx="1228">
                  <c:v>6.2380999999999999E-2</c:v>
                </c:pt>
                <c:pt idx="1229">
                  <c:v>5.9285999999999998E-2</c:v>
                </c:pt>
                <c:pt idx="1230">
                  <c:v>5.6292000000000002E-2</c:v>
                </c:pt>
                <c:pt idx="1231">
                  <c:v>5.3525999999999997E-2</c:v>
                </c:pt>
                <c:pt idx="1232">
                  <c:v>5.0993999999999998E-2</c:v>
                </c:pt>
                <c:pt idx="1233">
                  <c:v>4.8646000000000002E-2</c:v>
                </c:pt>
                <c:pt idx="1234">
                  <c:v>4.6427999999999997E-2</c:v>
                </c:pt>
                <c:pt idx="1235">
                  <c:v>4.4275000000000002E-2</c:v>
                </c:pt>
                <c:pt idx="1236">
                  <c:v>4.2119999999999998E-2</c:v>
                </c:pt>
                <c:pt idx="1237">
                  <c:v>3.9960000000000002E-2</c:v>
                </c:pt>
                <c:pt idx="1238">
                  <c:v>3.7893000000000003E-2</c:v>
                </c:pt>
                <c:pt idx="1239">
                  <c:v>3.6054000000000003E-2</c:v>
                </c:pt>
                <c:pt idx="1240">
                  <c:v>3.4465999999999997E-2</c:v>
                </c:pt>
                <c:pt idx="1241">
                  <c:v>3.3001999999999997E-2</c:v>
                </c:pt>
                <c:pt idx="1242">
                  <c:v>3.1511999999999998E-2</c:v>
                </c:pt>
                <c:pt idx="1243">
                  <c:v>2.9978000000000001E-2</c:v>
                </c:pt>
                <c:pt idx="1244">
                  <c:v>2.8514000000000001E-2</c:v>
                </c:pt>
                <c:pt idx="1245">
                  <c:v>2.7255999999999999E-2</c:v>
                </c:pt>
                <c:pt idx="1246">
                  <c:v>2.6248E-2</c:v>
                </c:pt>
                <c:pt idx="1247">
                  <c:v>2.5402000000000001E-2</c:v>
                </c:pt>
                <c:pt idx="1248">
                  <c:v>2.4528000000000001E-2</c:v>
                </c:pt>
                <c:pt idx="1249">
                  <c:v>2.3434E-2</c:v>
                </c:pt>
                <c:pt idx="1250">
                  <c:v>2.2079000000000001E-2</c:v>
                </c:pt>
                <c:pt idx="1251">
                  <c:v>2.0632000000000001E-2</c:v>
                </c:pt>
                <c:pt idx="1252">
                  <c:v>1.9345999999999999E-2</c:v>
                </c:pt>
                <c:pt idx="1253">
                  <c:v>1.8339999999999999E-2</c:v>
                </c:pt>
                <c:pt idx="1254">
                  <c:v>1.7509E-2</c:v>
                </c:pt>
                <c:pt idx="1255">
                  <c:v>1.6636000000000001E-2</c:v>
                </c:pt>
                <c:pt idx="1256">
                  <c:v>1.5569E-2</c:v>
                </c:pt>
                <c:pt idx="1257">
                  <c:v>1.4276E-2</c:v>
                </c:pt>
                <c:pt idx="1258">
                  <c:v>1.2812E-2</c:v>
                </c:pt>
                <c:pt idx="1259">
                  <c:v>1.128E-2</c:v>
                </c:pt>
                <c:pt idx="1260">
                  <c:v>9.7909999999999994E-3</c:v>
                </c:pt>
                <c:pt idx="1261">
                  <c:v>8.4259999999999995E-3</c:v>
                </c:pt>
                <c:pt idx="1262">
                  <c:v>7.228E-3</c:v>
                </c:pt>
                <c:pt idx="1263">
                  <c:v>6.195E-3</c:v>
                </c:pt>
                <c:pt idx="1264">
                  <c:v>5.2649999999999997E-3</c:v>
                </c:pt>
                <c:pt idx="1265">
                  <c:v>4.3569999999999998E-3</c:v>
                </c:pt>
                <c:pt idx="1266">
                  <c:v>3.4619999999999998E-3</c:v>
                </c:pt>
                <c:pt idx="1267">
                  <c:v>2.6519999999999998E-3</c:v>
                </c:pt>
                <c:pt idx="1268">
                  <c:v>1.9750000000000002E-3</c:v>
                </c:pt>
                <c:pt idx="1269">
                  <c:v>1.4009999999999999E-3</c:v>
                </c:pt>
                <c:pt idx="1270">
                  <c:v>8.4599999999999996E-4</c:v>
                </c:pt>
                <c:pt idx="1271">
                  <c:v>2.31E-4</c:v>
                </c:pt>
                <c:pt idx="1272">
                  <c:v>3.3300000000000002E-4</c:v>
                </c:pt>
                <c:pt idx="1273">
                  <c:v>4.3600000000000003E-4</c:v>
                </c:pt>
                <c:pt idx="1274">
                  <c:v>5.4000000000000001E-4</c:v>
                </c:pt>
                <c:pt idx="1275">
                  <c:v>6.4599999999999998E-4</c:v>
                </c:pt>
                <c:pt idx="1276">
                  <c:v>7.54E-4</c:v>
                </c:pt>
                <c:pt idx="1277">
                  <c:v>8.6200000000000003E-4</c:v>
                </c:pt>
                <c:pt idx="1278">
                  <c:v>9.7199999999999999E-4</c:v>
                </c:pt>
                <c:pt idx="1279">
                  <c:v>1.0839999999999999E-3</c:v>
                </c:pt>
                <c:pt idx="1280">
                  <c:v>1.196E-3</c:v>
                </c:pt>
                <c:pt idx="1281">
                  <c:v>1.3110000000000001E-3</c:v>
                </c:pt>
                <c:pt idx="1282">
                  <c:v>1.426E-3</c:v>
                </c:pt>
                <c:pt idx="1283">
                  <c:v>1.5430000000000001E-3</c:v>
                </c:pt>
                <c:pt idx="1284">
                  <c:v>1.6609999999999999E-3</c:v>
                </c:pt>
                <c:pt idx="1285">
                  <c:v>1.781E-3</c:v>
                </c:pt>
                <c:pt idx="1286">
                  <c:v>1.902E-3</c:v>
                </c:pt>
                <c:pt idx="1287">
                  <c:v>2.0240000000000002E-3</c:v>
                </c:pt>
                <c:pt idx="1288">
                  <c:v>2.1480000000000002E-3</c:v>
                </c:pt>
                <c:pt idx="1289">
                  <c:v>2.2729999999999998E-3</c:v>
                </c:pt>
                <c:pt idx="1290">
                  <c:v>2.3999999999999998E-3</c:v>
                </c:pt>
                <c:pt idx="1291">
                  <c:v>2.5279999999999999E-3</c:v>
                </c:pt>
                <c:pt idx="1292">
                  <c:v>2.4819999999999998E-3</c:v>
                </c:pt>
                <c:pt idx="1293">
                  <c:v>2.4369999999999999E-3</c:v>
                </c:pt>
                <c:pt idx="1294">
                  <c:v>2.3930000000000002E-3</c:v>
                </c:pt>
                <c:pt idx="1295">
                  <c:v>2.3509999999999998E-3</c:v>
                </c:pt>
                <c:pt idx="1296">
                  <c:v>2.3110000000000001E-3</c:v>
                </c:pt>
                <c:pt idx="1297">
                  <c:v>2.271E-3</c:v>
                </c:pt>
                <c:pt idx="1298">
                  <c:v>2.2330000000000002E-3</c:v>
                </c:pt>
                <c:pt idx="1299">
                  <c:v>2.1970000000000002E-3</c:v>
                </c:pt>
                <c:pt idx="1300">
                  <c:v>2.1610000000000002E-3</c:v>
                </c:pt>
                <c:pt idx="1301">
                  <c:v>2.1280000000000001E-3</c:v>
                </c:pt>
                <c:pt idx="1302">
                  <c:v>2.0950000000000001E-3</c:v>
                </c:pt>
                <c:pt idx="1303">
                  <c:v>2.0639999999999999E-3</c:v>
                </c:pt>
                <c:pt idx="1304">
                  <c:v>2.0339999999999998E-3</c:v>
                </c:pt>
                <c:pt idx="1305">
                  <c:v>2.006E-3</c:v>
                </c:pt>
                <c:pt idx="1306">
                  <c:v>1.9789999999999999E-3</c:v>
                </c:pt>
                <c:pt idx="1307">
                  <c:v>1.954E-3</c:v>
                </c:pt>
                <c:pt idx="1308">
                  <c:v>1.9289999999999999E-3</c:v>
                </c:pt>
                <c:pt idx="1309">
                  <c:v>1.9070000000000001E-3</c:v>
                </c:pt>
                <c:pt idx="1310">
                  <c:v>1.885E-3</c:v>
                </c:pt>
                <c:pt idx="1311">
                  <c:v>1.8649999999999999E-3</c:v>
                </c:pt>
                <c:pt idx="1312">
                  <c:v>1.8469999999999999E-3</c:v>
                </c:pt>
                <c:pt idx="1313">
                  <c:v>1.8289999999999999E-3</c:v>
                </c:pt>
                <c:pt idx="1314">
                  <c:v>1.8140000000000001E-3</c:v>
                </c:pt>
                <c:pt idx="1315">
                  <c:v>1.799E-3</c:v>
                </c:pt>
                <c:pt idx="1316">
                  <c:v>1.786E-3</c:v>
                </c:pt>
                <c:pt idx="1317">
                  <c:v>1.774E-3</c:v>
                </c:pt>
                <c:pt idx="1318">
                  <c:v>1.7639999999999999E-3</c:v>
                </c:pt>
                <c:pt idx="1319">
                  <c:v>1.755E-3</c:v>
                </c:pt>
                <c:pt idx="1320">
                  <c:v>1.7470000000000001E-3</c:v>
                </c:pt>
                <c:pt idx="1321">
                  <c:v>1.7409999999999999E-3</c:v>
                </c:pt>
                <c:pt idx="1322">
                  <c:v>1.7359999999999999E-3</c:v>
                </c:pt>
                <c:pt idx="1323">
                  <c:v>1.7329999999999999E-3</c:v>
                </c:pt>
                <c:pt idx="1324">
                  <c:v>1.7309999999999999E-3</c:v>
                </c:pt>
                <c:pt idx="1325">
                  <c:v>1.73E-3</c:v>
                </c:pt>
                <c:pt idx="1326">
                  <c:v>1.7309999999999999E-3</c:v>
                </c:pt>
                <c:pt idx="1327">
                  <c:v>1.7329999999999999E-3</c:v>
                </c:pt>
                <c:pt idx="1328">
                  <c:v>1.7359999999999999E-3</c:v>
                </c:pt>
                <c:pt idx="1329">
                  <c:v>1.7409999999999999E-3</c:v>
                </c:pt>
                <c:pt idx="1330">
                  <c:v>1.7470000000000001E-3</c:v>
                </c:pt>
                <c:pt idx="1331">
                  <c:v>1.755E-3</c:v>
                </c:pt>
                <c:pt idx="1332">
                  <c:v>1.7639999999999999E-3</c:v>
                </c:pt>
                <c:pt idx="1333">
                  <c:v>1.774E-3</c:v>
                </c:pt>
                <c:pt idx="1334">
                  <c:v>1.786E-3</c:v>
                </c:pt>
                <c:pt idx="1335">
                  <c:v>1.799E-3</c:v>
                </c:pt>
                <c:pt idx="1336">
                  <c:v>1.8140000000000001E-3</c:v>
                </c:pt>
                <c:pt idx="1337">
                  <c:v>1.8289999999999999E-3</c:v>
                </c:pt>
                <c:pt idx="1338">
                  <c:v>1.8469999999999999E-3</c:v>
                </c:pt>
                <c:pt idx="1339">
                  <c:v>1.8649999999999999E-3</c:v>
                </c:pt>
                <c:pt idx="1340">
                  <c:v>1.885E-3</c:v>
                </c:pt>
                <c:pt idx="1341">
                  <c:v>1.9070000000000001E-3</c:v>
                </c:pt>
                <c:pt idx="1342">
                  <c:v>1.9289999999999999E-3</c:v>
                </c:pt>
                <c:pt idx="1343">
                  <c:v>1.954E-3</c:v>
                </c:pt>
                <c:pt idx="1344">
                  <c:v>1.9789999999999999E-3</c:v>
                </c:pt>
                <c:pt idx="1345">
                  <c:v>2.006E-3</c:v>
                </c:pt>
                <c:pt idx="1346">
                  <c:v>2.0339999999999998E-3</c:v>
                </c:pt>
                <c:pt idx="1347">
                  <c:v>2.0639999999999999E-3</c:v>
                </c:pt>
                <c:pt idx="1348">
                  <c:v>2.0950000000000001E-3</c:v>
                </c:pt>
                <c:pt idx="1349">
                  <c:v>2.1280000000000001E-3</c:v>
                </c:pt>
                <c:pt idx="1350">
                  <c:v>2.1610000000000002E-3</c:v>
                </c:pt>
                <c:pt idx="1351">
                  <c:v>2.1970000000000002E-3</c:v>
                </c:pt>
                <c:pt idx="1352">
                  <c:v>2.2330000000000002E-3</c:v>
                </c:pt>
                <c:pt idx="1353">
                  <c:v>2.271E-3</c:v>
                </c:pt>
                <c:pt idx="1354">
                  <c:v>2.31E-3</c:v>
                </c:pt>
                <c:pt idx="1355">
                  <c:v>2.3509999999999998E-3</c:v>
                </c:pt>
                <c:pt idx="1356">
                  <c:v>2.3930000000000002E-3</c:v>
                </c:pt>
                <c:pt idx="1357">
                  <c:v>2.4369999999999999E-3</c:v>
                </c:pt>
                <c:pt idx="1358">
                  <c:v>2.4819999999999998E-3</c:v>
                </c:pt>
                <c:pt idx="1359">
                  <c:v>2.5279999999999999E-3</c:v>
                </c:pt>
                <c:pt idx="1360">
                  <c:v>2.4819999999999998E-3</c:v>
                </c:pt>
                <c:pt idx="1361">
                  <c:v>2.4369999999999999E-3</c:v>
                </c:pt>
                <c:pt idx="1362">
                  <c:v>2.3930000000000002E-3</c:v>
                </c:pt>
                <c:pt idx="1363">
                  <c:v>2.3509999999999998E-3</c:v>
                </c:pt>
                <c:pt idx="1364">
                  <c:v>2.31E-3</c:v>
                </c:pt>
                <c:pt idx="1365">
                  <c:v>2.271E-3</c:v>
                </c:pt>
                <c:pt idx="1366">
                  <c:v>2.2330000000000002E-3</c:v>
                </c:pt>
                <c:pt idx="1367">
                  <c:v>2.1970000000000002E-3</c:v>
                </c:pt>
                <c:pt idx="1368">
                  <c:v>2.1610000000000002E-3</c:v>
                </c:pt>
                <c:pt idx="1369">
                  <c:v>2.1280000000000001E-3</c:v>
                </c:pt>
                <c:pt idx="1370">
                  <c:v>2.0950000000000001E-3</c:v>
                </c:pt>
                <c:pt idx="1371">
                  <c:v>2.0639999999999999E-3</c:v>
                </c:pt>
                <c:pt idx="1372">
                  <c:v>2.0339999999999998E-3</c:v>
                </c:pt>
                <c:pt idx="1373">
                  <c:v>2.006E-3</c:v>
                </c:pt>
                <c:pt idx="1374">
                  <c:v>1.9789999999999999E-3</c:v>
                </c:pt>
                <c:pt idx="1375">
                  <c:v>1.954E-3</c:v>
                </c:pt>
                <c:pt idx="1376">
                  <c:v>1.9289999999999999E-3</c:v>
                </c:pt>
                <c:pt idx="1377">
                  <c:v>1.9070000000000001E-3</c:v>
                </c:pt>
                <c:pt idx="1378">
                  <c:v>1.885E-3</c:v>
                </c:pt>
                <c:pt idx="1379">
                  <c:v>1.8649999999999999E-3</c:v>
                </c:pt>
                <c:pt idx="1380">
                  <c:v>1.8469999999999999E-3</c:v>
                </c:pt>
                <c:pt idx="1381">
                  <c:v>1.8289999999999999E-3</c:v>
                </c:pt>
                <c:pt idx="1382">
                  <c:v>1.8129999999999999E-3</c:v>
                </c:pt>
                <c:pt idx="1383">
                  <c:v>1.799E-3</c:v>
                </c:pt>
                <c:pt idx="1384">
                  <c:v>1.786E-3</c:v>
                </c:pt>
                <c:pt idx="1385">
                  <c:v>1.774E-3</c:v>
                </c:pt>
                <c:pt idx="1386">
                  <c:v>1.7639999999999999E-3</c:v>
                </c:pt>
                <c:pt idx="1387">
                  <c:v>1.755E-3</c:v>
                </c:pt>
                <c:pt idx="1388">
                  <c:v>1.7470000000000001E-3</c:v>
                </c:pt>
                <c:pt idx="1389">
                  <c:v>1.7409999999999999E-3</c:v>
                </c:pt>
                <c:pt idx="1390">
                  <c:v>1.7359999999999999E-3</c:v>
                </c:pt>
                <c:pt idx="1391">
                  <c:v>1.7329999999999999E-3</c:v>
                </c:pt>
                <c:pt idx="1392">
                  <c:v>1.7309999999999999E-3</c:v>
                </c:pt>
                <c:pt idx="1393">
                  <c:v>1.73E-3</c:v>
                </c:pt>
                <c:pt idx="1394">
                  <c:v>1.7309999999999999E-3</c:v>
                </c:pt>
                <c:pt idx="1395">
                  <c:v>1.7329999999999999E-3</c:v>
                </c:pt>
                <c:pt idx="1396">
                  <c:v>1.7359999999999999E-3</c:v>
                </c:pt>
                <c:pt idx="1397">
                  <c:v>1.7409999999999999E-3</c:v>
                </c:pt>
                <c:pt idx="1398">
                  <c:v>1.7470000000000001E-3</c:v>
                </c:pt>
                <c:pt idx="1399">
                  <c:v>1.755E-3</c:v>
                </c:pt>
                <c:pt idx="1400">
                  <c:v>1.7639999999999999E-3</c:v>
                </c:pt>
                <c:pt idx="1401">
                  <c:v>1.774E-3</c:v>
                </c:pt>
                <c:pt idx="1402">
                  <c:v>1.786E-3</c:v>
                </c:pt>
                <c:pt idx="1403">
                  <c:v>1.799E-3</c:v>
                </c:pt>
                <c:pt idx="1404">
                  <c:v>1.8129999999999999E-3</c:v>
                </c:pt>
                <c:pt idx="1405">
                  <c:v>1.8289999999999999E-3</c:v>
                </c:pt>
                <c:pt idx="1406">
                  <c:v>1.8469999999999999E-3</c:v>
                </c:pt>
                <c:pt idx="1407">
                  <c:v>1.8649999999999999E-3</c:v>
                </c:pt>
                <c:pt idx="1408">
                  <c:v>1.885E-3</c:v>
                </c:pt>
                <c:pt idx="1409">
                  <c:v>1.9070000000000001E-3</c:v>
                </c:pt>
                <c:pt idx="1410">
                  <c:v>1.9300000000000001E-3</c:v>
                </c:pt>
                <c:pt idx="1411">
                  <c:v>1.954E-3</c:v>
                </c:pt>
                <c:pt idx="1412">
                  <c:v>1.9789999999999999E-3</c:v>
                </c:pt>
                <c:pt idx="1413">
                  <c:v>2.006E-3</c:v>
                </c:pt>
                <c:pt idx="1414">
                  <c:v>2.0339999999999998E-3</c:v>
                </c:pt>
                <c:pt idx="1415">
                  <c:v>2.0639999999999999E-3</c:v>
                </c:pt>
                <c:pt idx="1416">
                  <c:v>2.0950000000000001E-3</c:v>
                </c:pt>
                <c:pt idx="1417">
                  <c:v>2.1280000000000001E-3</c:v>
                </c:pt>
                <c:pt idx="1418">
                  <c:v>2.1610000000000002E-3</c:v>
                </c:pt>
                <c:pt idx="1419">
                  <c:v>2.1970000000000002E-3</c:v>
                </c:pt>
                <c:pt idx="1420">
                  <c:v>2.2330000000000002E-3</c:v>
                </c:pt>
                <c:pt idx="1421">
                  <c:v>2.271E-3</c:v>
                </c:pt>
                <c:pt idx="1422">
                  <c:v>2.3110000000000001E-3</c:v>
                </c:pt>
                <c:pt idx="1423">
                  <c:v>2.3509999999999998E-3</c:v>
                </c:pt>
                <c:pt idx="1424">
                  <c:v>2.3930000000000002E-3</c:v>
                </c:pt>
                <c:pt idx="1425">
                  <c:v>2.4369999999999999E-3</c:v>
                </c:pt>
                <c:pt idx="1426">
                  <c:v>2.4819999999999998E-3</c:v>
                </c:pt>
                <c:pt idx="1427">
                  <c:v>2.5279999999999999E-3</c:v>
                </c:pt>
                <c:pt idx="1428">
                  <c:v>2.4819999999999998E-3</c:v>
                </c:pt>
                <c:pt idx="1429">
                  <c:v>2.4369999999999999E-3</c:v>
                </c:pt>
                <c:pt idx="1430">
                  <c:v>2.3930000000000002E-3</c:v>
                </c:pt>
                <c:pt idx="1431">
                  <c:v>2.3509999999999998E-3</c:v>
                </c:pt>
                <c:pt idx="1432">
                  <c:v>2.3110000000000001E-3</c:v>
                </c:pt>
                <c:pt idx="1433">
                  <c:v>2.271E-3</c:v>
                </c:pt>
                <c:pt idx="1434">
                  <c:v>2.2330000000000002E-3</c:v>
                </c:pt>
                <c:pt idx="1435">
                  <c:v>2.1970000000000002E-3</c:v>
                </c:pt>
                <c:pt idx="1436">
                  <c:v>2.1610000000000002E-3</c:v>
                </c:pt>
                <c:pt idx="1437">
                  <c:v>2.1280000000000001E-3</c:v>
                </c:pt>
                <c:pt idx="1438">
                  <c:v>2.0950000000000001E-3</c:v>
                </c:pt>
                <c:pt idx="1439">
                  <c:v>2.0639999999999999E-3</c:v>
                </c:pt>
                <c:pt idx="1440">
                  <c:v>2.0339999999999998E-3</c:v>
                </c:pt>
                <c:pt idx="1441">
                  <c:v>2.006E-3</c:v>
                </c:pt>
                <c:pt idx="1442">
                  <c:v>1.9789999999999999E-3</c:v>
                </c:pt>
                <c:pt idx="1443">
                  <c:v>1.954E-3</c:v>
                </c:pt>
                <c:pt idx="1444">
                  <c:v>1.9300000000000001E-3</c:v>
                </c:pt>
                <c:pt idx="1445">
                  <c:v>1.9070000000000001E-3</c:v>
                </c:pt>
                <c:pt idx="1446">
                  <c:v>1.885E-3</c:v>
                </c:pt>
                <c:pt idx="1447">
                  <c:v>1.8649999999999999E-3</c:v>
                </c:pt>
                <c:pt idx="1448">
                  <c:v>1.8469999999999999E-3</c:v>
                </c:pt>
                <c:pt idx="1449">
                  <c:v>1.8289999999999999E-3</c:v>
                </c:pt>
                <c:pt idx="1450">
                  <c:v>1.8140000000000001E-3</c:v>
                </c:pt>
                <c:pt idx="1451">
                  <c:v>1.799E-3</c:v>
                </c:pt>
                <c:pt idx="1452">
                  <c:v>1.786E-3</c:v>
                </c:pt>
                <c:pt idx="1453">
                  <c:v>1.774E-3</c:v>
                </c:pt>
                <c:pt idx="1454">
                  <c:v>1.7639999999999999E-3</c:v>
                </c:pt>
                <c:pt idx="1455">
                  <c:v>1.755E-3</c:v>
                </c:pt>
                <c:pt idx="1456">
                  <c:v>1.7470000000000001E-3</c:v>
                </c:pt>
                <c:pt idx="1457">
                  <c:v>1.7409999999999999E-3</c:v>
                </c:pt>
                <c:pt idx="1458">
                  <c:v>1.7359999999999999E-3</c:v>
                </c:pt>
                <c:pt idx="1459">
                  <c:v>1.7329999999999999E-3</c:v>
                </c:pt>
                <c:pt idx="1460">
                  <c:v>1.7309999999999999E-3</c:v>
                </c:pt>
                <c:pt idx="1461">
                  <c:v>1.73E-3</c:v>
                </c:pt>
                <c:pt idx="1462">
                  <c:v>1.7309999999999999E-3</c:v>
                </c:pt>
                <c:pt idx="1463">
                  <c:v>1.7329999999999999E-3</c:v>
                </c:pt>
                <c:pt idx="1464">
                  <c:v>1.7359999999999999E-3</c:v>
                </c:pt>
                <c:pt idx="1465">
                  <c:v>1.7409999999999999E-3</c:v>
                </c:pt>
                <c:pt idx="1466">
                  <c:v>1.7470000000000001E-3</c:v>
                </c:pt>
                <c:pt idx="1467">
                  <c:v>1.755E-3</c:v>
                </c:pt>
                <c:pt idx="1468">
                  <c:v>1.7639999999999999E-3</c:v>
                </c:pt>
                <c:pt idx="1469">
                  <c:v>1.774E-3</c:v>
                </c:pt>
                <c:pt idx="1470">
                  <c:v>1.786E-3</c:v>
                </c:pt>
                <c:pt idx="1471">
                  <c:v>1.799E-3</c:v>
                </c:pt>
                <c:pt idx="1472">
                  <c:v>1.8140000000000001E-3</c:v>
                </c:pt>
                <c:pt idx="1473">
                  <c:v>1.8289999999999999E-3</c:v>
                </c:pt>
                <c:pt idx="1474">
                  <c:v>1.8469999999999999E-3</c:v>
                </c:pt>
                <c:pt idx="1475">
                  <c:v>1.8649999999999999E-3</c:v>
                </c:pt>
                <c:pt idx="1476">
                  <c:v>1.885E-3</c:v>
                </c:pt>
                <c:pt idx="1477">
                  <c:v>1.9070000000000001E-3</c:v>
                </c:pt>
                <c:pt idx="1478">
                  <c:v>1.9289999999999999E-3</c:v>
                </c:pt>
                <c:pt idx="1479">
                  <c:v>1.954E-3</c:v>
                </c:pt>
                <c:pt idx="1480">
                  <c:v>1.9789999999999999E-3</c:v>
                </c:pt>
                <c:pt idx="1481">
                  <c:v>2.006E-3</c:v>
                </c:pt>
                <c:pt idx="1482">
                  <c:v>2.0339999999999998E-3</c:v>
                </c:pt>
                <c:pt idx="1483">
                  <c:v>2.0639999999999999E-3</c:v>
                </c:pt>
                <c:pt idx="1484">
                  <c:v>2.0950000000000001E-3</c:v>
                </c:pt>
                <c:pt idx="1485">
                  <c:v>2.1280000000000001E-3</c:v>
                </c:pt>
                <c:pt idx="1486">
                  <c:v>2.1610000000000002E-3</c:v>
                </c:pt>
                <c:pt idx="1487">
                  <c:v>2.1970000000000002E-3</c:v>
                </c:pt>
                <c:pt idx="1488">
                  <c:v>2.2330000000000002E-3</c:v>
                </c:pt>
                <c:pt idx="1489">
                  <c:v>2.271E-3</c:v>
                </c:pt>
                <c:pt idx="1490">
                  <c:v>2.3110000000000001E-3</c:v>
                </c:pt>
                <c:pt idx="1491">
                  <c:v>2.3509999999999998E-3</c:v>
                </c:pt>
                <c:pt idx="1492">
                  <c:v>2.3930000000000002E-3</c:v>
                </c:pt>
                <c:pt idx="1493">
                  <c:v>2.4369999999999999E-3</c:v>
                </c:pt>
                <c:pt idx="1494">
                  <c:v>2.4819999999999998E-3</c:v>
                </c:pt>
                <c:pt idx="1495">
                  <c:v>2.5279999999999999E-3</c:v>
                </c:pt>
                <c:pt idx="1496">
                  <c:v>2.4819999999999998E-3</c:v>
                </c:pt>
                <c:pt idx="1497">
                  <c:v>2.4369999999999999E-3</c:v>
                </c:pt>
                <c:pt idx="1498">
                  <c:v>2.3930000000000002E-3</c:v>
                </c:pt>
                <c:pt idx="1499">
                  <c:v>2.3509999999999998E-3</c:v>
                </c:pt>
                <c:pt idx="1500">
                  <c:v>2.3110000000000001E-3</c:v>
                </c:pt>
                <c:pt idx="1501">
                  <c:v>2.271E-3</c:v>
                </c:pt>
                <c:pt idx="1502">
                  <c:v>2.2330000000000002E-3</c:v>
                </c:pt>
                <c:pt idx="1503">
                  <c:v>2.1970000000000002E-3</c:v>
                </c:pt>
                <c:pt idx="1504">
                  <c:v>2.1610000000000002E-3</c:v>
                </c:pt>
                <c:pt idx="1505">
                  <c:v>2.1280000000000001E-3</c:v>
                </c:pt>
                <c:pt idx="1506">
                  <c:v>2.0950000000000001E-3</c:v>
                </c:pt>
                <c:pt idx="1507">
                  <c:v>2.0639999999999999E-3</c:v>
                </c:pt>
                <c:pt idx="1508">
                  <c:v>2.0339999999999998E-3</c:v>
                </c:pt>
                <c:pt idx="1509">
                  <c:v>2.006E-3</c:v>
                </c:pt>
                <c:pt idx="1510">
                  <c:v>1.9789999999999999E-3</c:v>
                </c:pt>
                <c:pt idx="1511">
                  <c:v>1.954E-3</c:v>
                </c:pt>
                <c:pt idx="1512">
                  <c:v>1.9300000000000001E-3</c:v>
                </c:pt>
                <c:pt idx="1513">
                  <c:v>1.9070000000000001E-3</c:v>
                </c:pt>
                <c:pt idx="1514">
                  <c:v>1.885E-3</c:v>
                </c:pt>
                <c:pt idx="1515">
                  <c:v>1.8649999999999999E-3</c:v>
                </c:pt>
                <c:pt idx="1516">
                  <c:v>1.8469999999999999E-3</c:v>
                </c:pt>
                <c:pt idx="1517">
                  <c:v>1.8289999999999999E-3</c:v>
                </c:pt>
                <c:pt idx="1518">
                  <c:v>1.8140000000000001E-3</c:v>
                </c:pt>
                <c:pt idx="1519">
                  <c:v>1.799E-3</c:v>
                </c:pt>
                <c:pt idx="1520">
                  <c:v>1.786E-3</c:v>
                </c:pt>
                <c:pt idx="1521">
                  <c:v>1.774E-3</c:v>
                </c:pt>
                <c:pt idx="1522">
                  <c:v>1.7639999999999999E-3</c:v>
                </c:pt>
                <c:pt idx="1523">
                  <c:v>1.755E-3</c:v>
                </c:pt>
                <c:pt idx="1524">
                  <c:v>1.7470000000000001E-3</c:v>
                </c:pt>
                <c:pt idx="1525">
                  <c:v>1.7409999999999999E-3</c:v>
                </c:pt>
                <c:pt idx="1526">
                  <c:v>1.7359999999999999E-3</c:v>
                </c:pt>
                <c:pt idx="1527">
                  <c:v>1.7329999999999999E-3</c:v>
                </c:pt>
                <c:pt idx="1528">
                  <c:v>1.7309999999999999E-3</c:v>
                </c:pt>
                <c:pt idx="1529">
                  <c:v>1.73E-3</c:v>
                </c:pt>
                <c:pt idx="1530">
                  <c:v>1.7309999999999999E-3</c:v>
                </c:pt>
                <c:pt idx="1531">
                  <c:v>1.7329999999999999E-3</c:v>
                </c:pt>
                <c:pt idx="1532">
                  <c:v>1.7359999999999999E-3</c:v>
                </c:pt>
                <c:pt idx="1533">
                  <c:v>1.7409999999999999E-3</c:v>
                </c:pt>
                <c:pt idx="1534">
                  <c:v>1.7470000000000001E-3</c:v>
                </c:pt>
                <c:pt idx="1535">
                  <c:v>1.755E-3</c:v>
                </c:pt>
                <c:pt idx="1536">
                  <c:v>1.7639999999999999E-3</c:v>
                </c:pt>
                <c:pt idx="1537">
                  <c:v>1.774E-3</c:v>
                </c:pt>
                <c:pt idx="1538">
                  <c:v>1.786E-3</c:v>
                </c:pt>
                <c:pt idx="1539">
                  <c:v>1.799E-3</c:v>
                </c:pt>
                <c:pt idx="1540">
                  <c:v>1.8140000000000001E-3</c:v>
                </c:pt>
                <c:pt idx="1541">
                  <c:v>1.8289999999999999E-3</c:v>
                </c:pt>
                <c:pt idx="1542">
                  <c:v>1.8469999999999999E-3</c:v>
                </c:pt>
                <c:pt idx="1543">
                  <c:v>1.8649999999999999E-3</c:v>
                </c:pt>
                <c:pt idx="1544">
                  <c:v>1.885E-3</c:v>
                </c:pt>
                <c:pt idx="1545">
                  <c:v>1.9070000000000001E-3</c:v>
                </c:pt>
                <c:pt idx="1546">
                  <c:v>1.9289999999999999E-3</c:v>
                </c:pt>
                <c:pt idx="1547">
                  <c:v>1.954E-3</c:v>
                </c:pt>
                <c:pt idx="1548">
                  <c:v>1.9789999999999999E-3</c:v>
                </c:pt>
                <c:pt idx="1549">
                  <c:v>2.006E-3</c:v>
                </c:pt>
                <c:pt idx="1550">
                  <c:v>2.0339999999999998E-3</c:v>
                </c:pt>
                <c:pt idx="1551">
                  <c:v>2.0639999999999999E-3</c:v>
                </c:pt>
                <c:pt idx="1552">
                  <c:v>2.0950000000000001E-3</c:v>
                </c:pt>
                <c:pt idx="1553">
                  <c:v>2.1280000000000001E-3</c:v>
                </c:pt>
                <c:pt idx="1554">
                  <c:v>2.1610000000000002E-3</c:v>
                </c:pt>
                <c:pt idx="1555">
                  <c:v>2.1970000000000002E-3</c:v>
                </c:pt>
                <c:pt idx="1556">
                  <c:v>2.2330000000000002E-3</c:v>
                </c:pt>
                <c:pt idx="1557">
                  <c:v>2.271E-3</c:v>
                </c:pt>
                <c:pt idx="1558">
                  <c:v>2.3110000000000001E-3</c:v>
                </c:pt>
                <c:pt idx="1559">
                  <c:v>2.3509999999999998E-3</c:v>
                </c:pt>
                <c:pt idx="1560">
                  <c:v>2.3930000000000002E-3</c:v>
                </c:pt>
                <c:pt idx="1561">
                  <c:v>2.4369999999999999E-3</c:v>
                </c:pt>
                <c:pt idx="1562">
                  <c:v>2.4819999999999998E-3</c:v>
                </c:pt>
                <c:pt idx="1563">
                  <c:v>2.5279999999999999E-3</c:v>
                </c:pt>
                <c:pt idx="1564">
                  <c:v>2.4819999999999998E-3</c:v>
                </c:pt>
                <c:pt idx="1565">
                  <c:v>2.4369999999999999E-3</c:v>
                </c:pt>
                <c:pt idx="1566">
                  <c:v>2.3930000000000002E-3</c:v>
                </c:pt>
                <c:pt idx="1567">
                  <c:v>2.3509999999999998E-3</c:v>
                </c:pt>
                <c:pt idx="1568">
                  <c:v>2.3110000000000001E-3</c:v>
                </c:pt>
                <c:pt idx="1569">
                  <c:v>2.271E-3</c:v>
                </c:pt>
                <c:pt idx="1570">
                  <c:v>2.2330000000000002E-3</c:v>
                </c:pt>
                <c:pt idx="1571">
                  <c:v>2.1970000000000002E-3</c:v>
                </c:pt>
                <c:pt idx="1572">
                  <c:v>2.1610000000000002E-3</c:v>
                </c:pt>
                <c:pt idx="1573">
                  <c:v>2.1280000000000001E-3</c:v>
                </c:pt>
                <c:pt idx="1574">
                  <c:v>2.0950000000000001E-3</c:v>
                </c:pt>
                <c:pt idx="1575">
                  <c:v>2.0639999999999999E-3</c:v>
                </c:pt>
                <c:pt idx="1576">
                  <c:v>2.0339999999999998E-3</c:v>
                </c:pt>
                <c:pt idx="1577">
                  <c:v>2.006E-3</c:v>
                </c:pt>
                <c:pt idx="1578">
                  <c:v>1.9789999999999999E-3</c:v>
                </c:pt>
                <c:pt idx="1579">
                  <c:v>1.954E-3</c:v>
                </c:pt>
                <c:pt idx="1580">
                  <c:v>1.9289999999999999E-3</c:v>
                </c:pt>
                <c:pt idx="1581">
                  <c:v>1.9070000000000001E-3</c:v>
                </c:pt>
                <c:pt idx="1582">
                  <c:v>1.885E-3</c:v>
                </c:pt>
                <c:pt idx="1583">
                  <c:v>1.8649999999999999E-3</c:v>
                </c:pt>
                <c:pt idx="1584">
                  <c:v>1.8469999999999999E-3</c:v>
                </c:pt>
                <c:pt idx="1585">
                  <c:v>1.8289999999999999E-3</c:v>
                </c:pt>
                <c:pt idx="1586">
                  <c:v>1.8129999999999999E-3</c:v>
                </c:pt>
                <c:pt idx="1587">
                  <c:v>1.799E-3</c:v>
                </c:pt>
                <c:pt idx="1588">
                  <c:v>1.786E-3</c:v>
                </c:pt>
                <c:pt idx="1589">
                  <c:v>1.774E-3</c:v>
                </c:pt>
                <c:pt idx="1590">
                  <c:v>1.7639999999999999E-3</c:v>
                </c:pt>
                <c:pt idx="1591">
                  <c:v>1.755E-3</c:v>
                </c:pt>
                <c:pt idx="1592">
                  <c:v>1.7470000000000001E-3</c:v>
                </c:pt>
                <c:pt idx="1593">
                  <c:v>1.7409999999999999E-3</c:v>
                </c:pt>
                <c:pt idx="1594">
                  <c:v>1.7359999999999999E-3</c:v>
                </c:pt>
                <c:pt idx="1595">
                  <c:v>1.7329999999999999E-3</c:v>
                </c:pt>
                <c:pt idx="1596">
                  <c:v>1.7309999999999999E-3</c:v>
                </c:pt>
                <c:pt idx="1597">
                  <c:v>1.73E-3</c:v>
                </c:pt>
                <c:pt idx="1598">
                  <c:v>1.7309999999999999E-3</c:v>
                </c:pt>
                <c:pt idx="1599">
                  <c:v>1.7329999999999999E-3</c:v>
                </c:pt>
                <c:pt idx="1600">
                  <c:v>1.7359999999999999E-3</c:v>
                </c:pt>
                <c:pt idx="1601">
                  <c:v>1.7409999999999999E-3</c:v>
                </c:pt>
                <c:pt idx="1602">
                  <c:v>1.7470000000000001E-3</c:v>
                </c:pt>
                <c:pt idx="1603">
                  <c:v>1.755E-3</c:v>
                </c:pt>
                <c:pt idx="1604">
                  <c:v>1.7639999999999999E-3</c:v>
                </c:pt>
                <c:pt idx="1605">
                  <c:v>1.774E-3</c:v>
                </c:pt>
                <c:pt idx="1606">
                  <c:v>1.786E-3</c:v>
                </c:pt>
                <c:pt idx="1607">
                  <c:v>1.799E-3</c:v>
                </c:pt>
                <c:pt idx="1608">
                  <c:v>1.8129999999999999E-3</c:v>
                </c:pt>
                <c:pt idx="1609">
                  <c:v>1.8289999999999999E-3</c:v>
                </c:pt>
                <c:pt idx="1610">
                  <c:v>1.8469999999999999E-3</c:v>
                </c:pt>
                <c:pt idx="1611">
                  <c:v>1.8649999999999999E-3</c:v>
                </c:pt>
                <c:pt idx="1612">
                  <c:v>1.885E-3</c:v>
                </c:pt>
                <c:pt idx="1613">
                  <c:v>1.9070000000000001E-3</c:v>
                </c:pt>
                <c:pt idx="1614">
                  <c:v>1.9289999999999999E-3</c:v>
                </c:pt>
                <c:pt idx="1615">
                  <c:v>1.954E-3</c:v>
                </c:pt>
                <c:pt idx="1616">
                  <c:v>1.9789999999999999E-3</c:v>
                </c:pt>
                <c:pt idx="1617">
                  <c:v>2.006E-3</c:v>
                </c:pt>
                <c:pt idx="1618">
                  <c:v>2.0339999999999998E-3</c:v>
                </c:pt>
                <c:pt idx="1619">
                  <c:v>2.0639999999999999E-3</c:v>
                </c:pt>
                <c:pt idx="1620">
                  <c:v>2.0950000000000001E-3</c:v>
                </c:pt>
                <c:pt idx="1621">
                  <c:v>2.1280000000000001E-3</c:v>
                </c:pt>
                <c:pt idx="1622">
                  <c:v>2.1610000000000002E-3</c:v>
                </c:pt>
                <c:pt idx="1623">
                  <c:v>2.1970000000000002E-3</c:v>
                </c:pt>
                <c:pt idx="1624">
                  <c:v>2.2330000000000002E-3</c:v>
                </c:pt>
                <c:pt idx="1625">
                  <c:v>2.271E-3</c:v>
                </c:pt>
                <c:pt idx="1626">
                  <c:v>2.31E-3</c:v>
                </c:pt>
                <c:pt idx="1627">
                  <c:v>2.3509999999999998E-3</c:v>
                </c:pt>
                <c:pt idx="1628">
                  <c:v>2.3930000000000002E-3</c:v>
                </c:pt>
                <c:pt idx="1629">
                  <c:v>2.4369999999999999E-3</c:v>
                </c:pt>
                <c:pt idx="1630">
                  <c:v>2.4819999999999998E-3</c:v>
                </c:pt>
                <c:pt idx="1631">
                  <c:v>2.5279999999999999E-3</c:v>
                </c:pt>
                <c:pt idx="1632">
                  <c:v>2.4819999999999998E-3</c:v>
                </c:pt>
                <c:pt idx="1633">
                  <c:v>2.4369999999999999E-3</c:v>
                </c:pt>
                <c:pt idx="1634">
                  <c:v>2.3930000000000002E-3</c:v>
                </c:pt>
                <c:pt idx="1635">
                  <c:v>2.3509999999999998E-3</c:v>
                </c:pt>
                <c:pt idx="1636">
                  <c:v>2.3110000000000001E-3</c:v>
                </c:pt>
                <c:pt idx="1637">
                  <c:v>2.271E-3</c:v>
                </c:pt>
                <c:pt idx="1638">
                  <c:v>2.2330000000000002E-3</c:v>
                </c:pt>
                <c:pt idx="1639">
                  <c:v>2.1970000000000002E-3</c:v>
                </c:pt>
                <c:pt idx="1640">
                  <c:v>2.1610000000000002E-3</c:v>
                </c:pt>
                <c:pt idx="1641">
                  <c:v>2.1280000000000001E-3</c:v>
                </c:pt>
                <c:pt idx="1642">
                  <c:v>2.0950000000000001E-3</c:v>
                </c:pt>
                <c:pt idx="1643">
                  <c:v>2.0639999999999999E-3</c:v>
                </c:pt>
                <c:pt idx="1644">
                  <c:v>2.0339999999999998E-3</c:v>
                </c:pt>
                <c:pt idx="1645">
                  <c:v>2.006E-3</c:v>
                </c:pt>
                <c:pt idx="1646">
                  <c:v>1.9789999999999999E-3</c:v>
                </c:pt>
                <c:pt idx="1647">
                  <c:v>1.954E-3</c:v>
                </c:pt>
                <c:pt idx="1648">
                  <c:v>1.9289999999999999E-3</c:v>
                </c:pt>
                <c:pt idx="1649">
                  <c:v>1.9070000000000001E-3</c:v>
                </c:pt>
                <c:pt idx="1650">
                  <c:v>1.885E-3</c:v>
                </c:pt>
                <c:pt idx="1651">
                  <c:v>1.8649999999999999E-3</c:v>
                </c:pt>
                <c:pt idx="1652">
                  <c:v>1.8469999999999999E-3</c:v>
                </c:pt>
                <c:pt idx="1653">
                  <c:v>1.8289999999999999E-3</c:v>
                </c:pt>
                <c:pt idx="1654">
                  <c:v>1.8129999999999999E-3</c:v>
                </c:pt>
                <c:pt idx="1655">
                  <c:v>1.799E-3</c:v>
                </c:pt>
                <c:pt idx="1656">
                  <c:v>1.786E-3</c:v>
                </c:pt>
                <c:pt idx="1657">
                  <c:v>1.774E-3</c:v>
                </c:pt>
                <c:pt idx="1658">
                  <c:v>1.7639999999999999E-3</c:v>
                </c:pt>
                <c:pt idx="1659">
                  <c:v>1.755E-3</c:v>
                </c:pt>
                <c:pt idx="1660">
                  <c:v>1.7470000000000001E-3</c:v>
                </c:pt>
                <c:pt idx="1661">
                  <c:v>1.7409999999999999E-3</c:v>
                </c:pt>
                <c:pt idx="1662">
                  <c:v>1.7359999999999999E-3</c:v>
                </c:pt>
                <c:pt idx="1663">
                  <c:v>1.7329999999999999E-3</c:v>
                </c:pt>
                <c:pt idx="1664">
                  <c:v>1.7309999999999999E-3</c:v>
                </c:pt>
                <c:pt idx="1665">
                  <c:v>1.73E-3</c:v>
                </c:pt>
                <c:pt idx="1666">
                  <c:v>1.7309999999999999E-3</c:v>
                </c:pt>
                <c:pt idx="1667">
                  <c:v>1.7329999999999999E-3</c:v>
                </c:pt>
                <c:pt idx="1668">
                  <c:v>1.7359999999999999E-3</c:v>
                </c:pt>
                <c:pt idx="1669">
                  <c:v>1.7409999999999999E-3</c:v>
                </c:pt>
                <c:pt idx="1670">
                  <c:v>1.7470000000000001E-3</c:v>
                </c:pt>
                <c:pt idx="1671">
                  <c:v>1.755E-3</c:v>
                </c:pt>
                <c:pt idx="1672">
                  <c:v>1.7639999999999999E-3</c:v>
                </c:pt>
                <c:pt idx="1673">
                  <c:v>1.774E-3</c:v>
                </c:pt>
                <c:pt idx="1674">
                  <c:v>1.786E-3</c:v>
                </c:pt>
                <c:pt idx="1675">
                  <c:v>1.799E-3</c:v>
                </c:pt>
                <c:pt idx="1676">
                  <c:v>1.8140000000000001E-3</c:v>
                </c:pt>
                <c:pt idx="1677">
                  <c:v>1.8289999999999999E-3</c:v>
                </c:pt>
                <c:pt idx="1678">
                  <c:v>1.8469999999999999E-3</c:v>
                </c:pt>
                <c:pt idx="1679">
                  <c:v>1.8649999999999999E-3</c:v>
                </c:pt>
                <c:pt idx="1680">
                  <c:v>1.885E-3</c:v>
                </c:pt>
                <c:pt idx="1681">
                  <c:v>1.9070000000000001E-3</c:v>
                </c:pt>
                <c:pt idx="1682">
                  <c:v>1.9289999999999999E-3</c:v>
                </c:pt>
                <c:pt idx="1683">
                  <c:v>1.954E-3</c:v>
                </c:pt>
                <c:pt idx="1684">
                  <c:v>1.9789999999999999E-3</c:v>
                </c:pt>
                <c:pt idx="1685">
                  <c:v>2.006E-3</c:v>
                </c:pt>
                <c:pt idx="1686">
                  <c:v>2.0339999999999998E-3</c:v>
                </c:pt>
                <c:pt idx="1687">
                  <c:v>2.0639999999999999E-3</c:v>
                </c:pt>
                <c:pt idx="1688">
                  <c:v>2.0950000000000001E-3</c:v>
                </c:pt>
                <c:pt idx="1689">
                  <c:v>2.1280000000000001E-3</c:v>
                </c:pt>
                <c:pt idx="1690">
                  <c:v>2.1610000000000002E-3</c:v>
                </c:pt>
                <c:pt idx="1691">
                  <c:v>2.1970000000000002E-3</c:v>
                </c:pt>
                <c:pt idx="1692">
                  <c:v>2.2330000000000002E-3</c:v>
                </c:pt>
                <c:pt idx="1693">
                  <c:v>2.271E-3</c:v>
                </c:pt>
                <c:pt idx="1694">
                  <c:v>2.3110000000000001E-3</c:v>
                </c:pt>
                <c:pt idx="1695">
                  <c:v>2.3509999999999998E-3</c:v>
                </c:pt>
                <c:pt idx="1696">
                  <c:v>2.3930000000000002E-3</c:v>
                </c:pt>
                <c:pt idx="1697">
                  <c:v>2.4369999999999999E-3</c:v>
                </c:pt>
                <c:pt idx="1698">
                  <c:v>2.4819999999999998E-3</c:v>
                </c:pt>
                <c:pt idx="1699">
                  <c:v>2.5279999999999999E-3</c:v>
                </c:pt>
                <c:pt idx="1700">
                  <c:v>2.4819999999999998E-3</c:v>
                </c:pt>
                <c:pt idx="1701">
                  <c:v>2.4369999999999999E-3</c:v>
                </c:pt>
                <c:pt idx="1702">
                  <c:v>2.3930000000000002E-3</c:v>
                </c:pt>
                <c:pt idx="1703">
                  <c:v>2.3509999999999998E-3</c:v>
                </c:pt>
                <c:pt idx="1704">
                  <c:v>2.31E-3</c:v>
                </c:pt>
                <c:pt idx="1705">
                  <c:v>2.271E-3</c:v>
                </c:pt>
                <c:pt idx="1706">
                  <c:v>2.2330000000000002E-3</c:v>
                </c:pt>
                <c:pt idx="1707">
                  <c:v>2.1970000000000002E-3</c:v>
                </c:pt>
                <c:pt idx="1708">
                  <c:v>2.1610000000000002E-3</c:v>
                </c:pt>
                <c:pt idx="1709">
                  <c:v>2.1280000000000001E-3</c:v>
                </c:pt>
                <c:pt idx="1710">
                  <c:v>2.0950000000000001E-3</c:v>
                </c:pt>
                <c:pt idx="1711">
                  <c:v>2.0639999999999999E-3</c:v>
                </c:pt>
                <c:pt idx="1712">
                  <c:v>2.0339999999999998E-3</c:v>
                </c:pt>
                <c:pt idx="1713">
                  <c:v>2.006E-3</c:v>
                </c:pt>
                <c:pt idx="1714">
                  <c:v>1.9789999999999999E-3</c:v>
                </c:pt>
                <c:pt idx="1715">
                  <c:v>1.954E-3</c:v>
                </c:pt>
                <c:pt idx="1716">
                  <c:v>1.9289999999999999E-3</c:v>
                </c:pt>
                <c:pt idx="1717">
                  <c:v>1.9070000000000001E-3</c:v>
                </c:pt>
                <c:pt idx="1718">
                  <c:v>1.885E-3</c:v>
                </c:pt>
                <c:pt idx="1719">
                  <c:v>1.8649999999999999E-3</c:v>
                </c:pt>
                <c:pt idx="1720">
                  <c:v>1.8469999999999999E-3</c:v>
                </c:pt>
                <c:pt idx="1721">
                  <c:v>1.8289999999999999E-3</c:v>
                </c:pt>
                <c:pt idx="1722">
                  <c:v>1.8140000000000001E-3</c:v>
                </c:pt>
                <c:pt idx="1723">
                  <c:v>1.799E-3</c:v>
                </c:pt>
                <c:pt idx="1724">
                  <c:v>1.786E-3</c:v>
                </c:pt>
                <c:pt idx="1725">
                  <c:v>1.774E-3</c:v>
                </c:pt>
                <c:pt idx="1726">
                  <c:v>1.7639999999999999E-3</c:v>
                </c:pt>
                <c:pt idx="1727">
                  <c:v>1.755E-3</c:v>
                </c:pt>
                <c:pt idx="1728">
                  <c:v>1.7470000000000001E-3</c:v>
                </c:pt>
                <c:pt idx="1729">
                  <c:v>1.7409999999999999E-3</c:v>
                </c:pt>
                <c:pt idx="1730">
                  <c:v>1.7359999999999999E-3</c:v>
                </c:pt>
                <c:pt idx="1731">
                  <c:v>1.7329999999999999E-3</c:v>
                </c:pt>
                <c:pt idx="1732">
                  <c:v>1.7309999999999999E-3</c:v>
                </c:pt>
                <c:pt idx="1733">
                  <c:v>1.73E-3</c:v>
                </c:pt>
                <c:pt idx="1734">
                  <c:v>1.7309999999999999E-3</c:v>
                </c:pt>
                <c:pt idx="1735">
                  <c:v>1.7329999999999999E-3</c:v>
                </c:pt>
                <c:pt idx="1736">
                  <c:v>1.7359999999999999E-3</c:v>
                </c:pt>
                <c:pt idx="1737">
                  <c:v>1.7409999999999999E-3</c:v>
                </c:pt>
                <c:pt idx="1738">
                  <c:v>1.7470000000000001E-3</c:v>
                </c:pt>
                <c:pt idx="1739">
                  <c:v>1.755E-3</c:v>
                </c:pt>
                <c:pt idx="1740">
                  <c:v>1.7639999999999999E-3</c:v>
                </c:pt>
                <c:pt idx="1741">
                  <c:v>1.774E-3</c:v>
                </c:pt>
                <c:pt idx="1742">
                  <c:v>1.786E-3</c:v>
                </c:pt>
                <c:pt idx="1743">
                  <c:v>1.799E-3</c:v>
                </c:pt>
                <c:pt idx="1744">
                  <c:v>1.8140000000000001E-3</c:v>
                </c:pt>
                <c:pt idx="1745">
                  <c:v>1.8289999999999999E-3</c:v>
                </c:pt>
                <c:pt idx="1746">
                  <c:v>1.8469999999999999E-3</c:v>
                </c:pt>
                <c:pt idx="1747">
                  <c:v>1.8649999999999999E-3</c:v>
                </c:pt>
                <c:pt idx="1748">
                  <c:v>1.885E-3</c:v>
                </c:pt>
                <c:pt idx="1749">
                  <c:v>1.9070000000000001E-3</c:v>
                </c:pt>
                <c:pt idx="1750">
                  <c:v>1.9289999999999999E-3</c:v>
                </c:pt>
                <c:pt idx="1751">
                  <c:v>1.954E-3</c:v>
                </c:pt>
                <c:pt idx="1752">
                  <c:v>1.9789999999999999E-3</c:v>
                </c:pt>
                <c:pt idx="1753">
                  <c:v>2.006E-3</c:v>
                </c:pt>
                <c:pt idx="1754">
                  <c:v>2.0339999999999998E-3</c:v>
                </c:pt>
                <c:pt idx="1755">
                  <c:v>2.0639999999999999E-3</c:v>
                </c:pt>
                <c:pt idx="1756">
                  <c:v>2.0950000000000001E-3</c:v>
                </c:pt>
                <c:pt idx="1757">
                  <c:v>2.1280000000000001E-3</c:v>
                </c:pt>
                <c:pt idx="1758">
                  <c:v>2.1610000000000002E-3</c:v>
                </c:pt>
                <c:pt idx="1759">
                  <c:v>2.1970000000000002E-3</c:v>
                </c:pt>
                <c:pt idx="1760">
                  <c:v>2.2330000000000002E-3</c:v>
                </c:pt>
                <c:pt idx="1761">
                  <c:v>2.271E-3</c:v>
                </c:pt>
                <c:pt idx="1762">
                  <c:v>2.3110000000000001E-3</c:v>
                </c:pt>
                <c:pt idx="1763">
                  <c:v>2.3509999999999998E-3</c:v>
                </c:pt>
                <c:pt idx="1764">
                  <c:v>2.3930000000000002E-3</c:v>
                </c:pt>
                <c:pt idx="1765">
                  <c:v>2.4369999999999999E-3</c:v>
                </c:pt>
                <c:pt idx="1766">
                  <c:v>2.4819999999999998E-3</c:v>
                </c:pt>
                <c:pt idx="1767">
                  <c:v>2.5279999999999999E-3</c:v>
                </c:pt>
                <c:pt idx="1768">
                  <c:v>2.4849999999999998E-3</c:v>
                </c:pt>
                <c:pt idx="1769">
                  <c:v>2.444E-3</c:v>
                </c:pt>
                <c:pt idx="1770">
                  <c:v>2.4039999999999999E-3</c:v>
                </c:pt>
                <c:pt idx="1771">
                  <c:v>2.3649999999999999E-3</c:v>
                </c:pt>
                <c:pt idx="1772">
                  <c:v>2.3280000000000002E-3</c:v>
                </c:pt>
                <c:pt idx="1773">
                  <c:v>2.2920000000000002E-3</c:v>
                </c:pt>
                <c:pt idx="1774">
                  <c:v>2.2569999999999999E-3</c:v>
                </c:pt>
                <c:pt idx="1775">
                  <c:v>2.2239999999999998E-3</c:v>
                </c:pt>
                <c:pt idx="1776">
                  <c:v>2.1919999999999999E-3</c:v>
                </c:pt>
                <c:pt idx="1777">
                  <c:v>2.1619999999999999E-3</c:v>
                </c:pt>
                <c:pt idx="1778">
                  <c:v>2.1329999999999999E-3</c:v>
                </c:pt>
                <c:pt idx="1779">
                  <c:v>2.1050000000000001E-3</c:v>
                </c:pt>
                <c:pt idx="1780">
                  <c:v>2.0790000000000001E-3</c:v>
                </c:pt>
                <c:pt idx="1781">
                  <c:v>2.0539999999999998E-3</c:v>
                </c:pt>
                <c:pt idx="1782">
                  <c:v>2.0309999999999998E-3</c:v>
                </c:pt>
                <c:pt idx="1783">
                  <c:v>2.0089999999999999E-3</c:v>
                </c:pt>
                <c:pt idx="1784">
                  <c:v>1.9880000000000002E-3</c:v>
                </c:pt>
                <c:pt idx="1785">
                  <c:v>1.9689999999999998E-3</c:v>
                </c:pt>
                <c:pt idx="1786">
                  <c:v>1.951E-3</c:v>
                </c:pt>
                <c:pt idx="1787">
                  <c:v>1.934E-3</c:v>
                </c:pt>
                <c:pt idx="1788">
                  <c:v>1.9189999999999999E-3</c:v>
                </c:pt>
                <c:pt idx="1789">
                  <c:v>1.905E-3</c:v>
                </c:pt>
                <c:pt idx="1790">
                  <c:v>1.8929999999999999E-3</c:v>
                </c:pt>
                <c:pt idx="1791">
                  <c:v>1.882E-3</c:v>
                </c:pt>
                <c:pt idx="1792">
                  <c:v>1.872E-3</c:v>
                </c:pt>
                <c:pt idx="1793">
                  <c:v>1.864E-3</c:v>
                </c:pt>
                <c:pt idx="1794">
                  <c:v>1.8569999999999999E-3</c:v>
                </c:pt>
                <c:pt idx="1795">
                  <c:v>1.851E-3</c:v>
                </c:pt>
                <c:pt idx="1796">
                  <c:v>1.8469999999999999E-3</c:v>
                </c:pt>
                <c:pt idx="1797">
                  <c:v>1.8450000000000001E-3</c:v>
                </c:pt>
                <c:pt idx="1798">
                  <c:v>1.843E-3</c:v>
                </c:pt>
                <c:pt idx="1799">
                  <c:v>1.843E-3</c:v>
                </c:pt>
                <c:pt idx="1800">
                  <c:v>1.8450000000000001E-3</c:v>
                </c:pt>
                <c:pt idx="1801">
                  <c:v>1.8469999999999999E-3</c:v>
                </c:pt>
                <c:pt idx="1802">
                  <c:v>1.851E-3</c:v>
                </c:pt>
                <c:pt idx="1803">
                  <c:v>1.8569999999999999E-3</c:v>
                </c:pt>
                <c:pt idx="1804">
                  <c:v>1.864E-3</c:v>
                </c:pt>
                <c:pt idx="1805">
                  <c:v>1.872E-3</c:v>
                </c:pt>
                <c:pt idx="1806">
                  <c:v>1.882E-3</c:v>
                </c:pt>
                <c:pt idx="1807">
                  <c:v>1.8929999999999999E-3</c:v>
                </c:pt>
                <c:pt idx="1808">
                  <c:v>1.905E-3</c:v>
                </c:pt>
                <c:pt idx="1809">
                  <c:v>1.9189999999999999E-3</c:v>
                </c:pt>
                <c:pt idx="1810">
                  <c:v>1.934E-3</c:v>
                </c:pt>
                <c:pt idx="1811">
                  <c:v>1.951E-3</c:v>
                </c:pt>
                <c:pt idx="1812">
                  <c:v>1.9689999999999998E-3</c:v>
                </c:pt>
                <c:pt idx="1813">
                  <c:v>1.9880000000000002E-3</c:v>
                </c:pt>
                <c:pt idx="1814">
                  <c:v>2.0089999999999999E-3</c:v>
                </c:pt>
                <c:pt idx="1815">
                  <c:v>2.0309999999999998E-3</c:v>
                </c:pt>
                <c:pt idx="1816">
                  <c:v>2.0539999999999998E-3</c:v>
                </c:pt>
                <c:pt idx="1817">
                  <c:v>2.0790000000000001E-3</c:v>
                </c:pt>
                <c:pt idx="1818">
                  <c:v>2.1059999999999998E-3</c:v>
                </c:pt>
                <c:pt idx="1819">
                  <c:v>2.1329999999999999E-3</c:v>
                </c:pt>
                <c:pt idx="1820">
                  <c:v>2.1619999999999999E-3</c:v>
                </c:pt>
                <c:pt idx="1821">
                  <c:v>2.1919999999999999E-3</c:v>
                </c:pt>
                <c:pt idx="1822">
                  <c:v>2.2239999999999998E-3</c:v>
                </c:pt>
                <c:pt idx="1823">
                  <c:v>2.2569999999999999E-3</c:v>
                </c:pt>
                <c:pt idx="1824">
                  <c:v>2.2920000000000002E-3</c:v>
                </c:pt>
                <c:pt idx="1825">
                  <c:v>2.3280000000000002E-3</c:v>
                </c:pt>
                <c:pt idx="1826">
                  <c:v>2.3649999999999999E-3</c:v>
                </c:pt>
                <c:pt idx="1827">
                  <c:v>2.4039999999999999E-3</c:v>
                </c:pt>
                <c:pt idx="1828">
                  <c:v>2.444E-3</c:v>
                </c:pt>
                <c:pt idx="1829">
                  <c:v>2.4849999999999998E-3</c:v>
                </c:pt>
                <c:pt idx="1830">
                  <c:v>2.5279999999999999E-3</c:v>
                </c:pt>
                <c:pt idx="1831">
                  <c:v>2.565E-3</c:v>
                </c:pt>
                <c:pt idx="1832">
                  <c:v>2.6020000000000001E-3</c:v>
                </c:pt>
                <c:pt idx="1833">
                  <c:v>2.6419999999999998E-3</c:v>
                </c:pt>
                <c:pt idx="1834">
                  <c:v>2.6770000000000001E-3</c:v>
                </c:pt>
                <c:pt idx="1835">
                  <c:v>2.7130000000000001E-3</c:v>
                </c:pt>
                <c:pt idx="1836">
                  <c:v>2.6719999999999999E-3</c:v>
                </c:pt>
                <c:pt idx="1837">
                  <c:v>2.6319999999999998E-3</c:v>
                </c:pt>
                <c:pt idx="1838">
                  <c:v>2.594E-3</c:v>
                </c:pt>
                <c:pt idx="1839">
                  <c:v>2.5560000000000001E-3</c:v>
                </c:pt>
                <c:pt idx="1840">
                  <c:v>2.5209999999999998E-3</c:v>
                </c:pt>
                <c:pt idx="1841">
                  <c:v>2.4859999999999999E-3</c:v>
                </c:pt>
                <c:pt idx="1842">
                  <c:v>2.4529999999999999E-3</c:v>
                </c:pt>
                <c:pt idx="1843">
                  <c:v>2.4220000000000001E-3</c:v>
                </c:pt>
                <c:pt idx="1844">
                  <c:v>2.3909999999999999E-3</c:v>
                </c:pt>
                <c:pt idx="1845">
                  <c:v>2.3630000000000001E-3</c:v>
                </c:pt>
                <c:pt idx="1846">
                  <c:v>2.3349999999999998E-3</c:v>
                </c:pt>
                <c:pt idx="1847">
                  <c:v>2.3089999999999999E-3</c:v>
                </c:pt>
                <c:pt idx="1848">
                  <c:v>2.284E-3</c:v>
                </c:pt>
                <c:pt idx="1849">
                  <c:v>2.261E-3</c:v>
                </c:pt>
                <c:pt idx="1850">
                  <c:v>2.2390000000000001E-3</c:v>
                </c:pt>
                <c:pt idx="1851">
                  <c:v>2.2190000000000001E-3</c:v>
                </c:pt>
                <c:pt idx="1852">
                  <c:v>2.199E-3</c:v>
                </c:pt>
                <c:pt idx="1853">
                  <c:v>2.1819999999999999E-3</c:v>
                </c:pt>
                <c:pt idx="1854">
                  <c:v>2.1649999999999998E-3</c:v>
                </c:pt>
                <c:pt idx="1855">
                  <c:v>2.15E-3</c:v>
                </c:pt>
                <c:pt idx="1856">
                  <c:v>2.1359999999999999E-3</c:v>
                </c:pt>
                <c:pt idx="1857">
                  <c:v>2.124E-3</c:v>
                </c:pt>
                <c:pt idx="1858">
                  <c:v>2.1129999999999999E-3</c:v>
                </c:pt>
                <c:pt idx="1859">
                  <c:v>2.104E-3</c:v>
                </c:pt>
                <c:pt idx="1860">
                  <c:v>2.0960000000000002E-3</c:v>
                </c:pt>
                <c:pt idx="1861">
                  <c:v>2.0890000000000001E-3</c:v>
                </c:pt>
                <c:pt idx="1862">
                  <c:v>2.0830000000000002E-3</c:v>
                </c:pt>
                <c:pt idx="1863">
                  <c:v>2.0790000000000001E-3</c:v>
                </c:pt>
                <c:pt idx="1864">
                  <c:v>2.0769999999999999E-3</c:v>
                </c:pt>
                <c:pt idx="1865">
                  <c:v>2.0760000000000002E-3</c:v>
                </c:pt>
                <c:pt idx="1866">
                  <c:v>2.0760000000000002E-3</c:v>
                </c:pt>
                <c:pt idx="1867">
                  <c:v>2.0769999999999999E-3</c:v>
                </c:pt>
                <c:pt idx="1868">
                  <c:v>2.0799999999999998E-3</c:v>
                </c:pt>
                <c:pt idx="1869">
                  <c:v>2.0839999999999999E-3</c:v>
                </c:pt>
                <c:pt idx="1870">
                  <c:v>2.0899999999999998E-3</c:v>
                </c:pt>
                <c:pt idx="1871">
                  <c:v>2.0969999999999999E-3</c:v>
                </c:pt>
                <c:pt idx="1872">
                  <c:v>2.1059999999999998E-3</c:v>
                </c:pt>
                <c:pt idx="1873">
                  <c:v>2.1150000000000001E-3</c:v>
                </c:pt>
                <c:pt idx="1874">
                  <c:v>2.127E-3</c:v>
                </c:pt>
                <c:pt idx="1875">
                  <c:v>2.1389999999999998E-3</c:v>
                </c:pt>
                <c:pt idx="1876">
                  <c:v>2.153E-3</c:v>
                </c:pt>
                <c:pt idx="1877">
                  <c:v>2.1679999999999998E-3</c:v>
                </c:pt>
                <c:pt idx="1878">
                  <c:v>2.1849999999999999E-3</c:v>
                </c:pt>
                <c:pt idx="1879">
                  <c:v>2.2030000000000001E-3</c:v>
                </c:pt>
                <c:pt idx="1880">
                  <c:v>2.2230000000000001E-3</c:v>
                </c:pt>
                <c:pt idx="1881">
                  <c:v>2.2439999999999999E-3</c:v>
                </c:pt>
                <c:pt idx="1882">
                  <c:v>2.2659999999999998E-3</c:v>
                </c:pt>
                <c:pt idx="1883">
                  <c:v>2.2889999999999998E-3</c:v>
                </c:pt>
                <c:pt idx="1884">
                  <c:v>2.3140000000000001E-3</c:v>
                </c:pt>
                <c:pt idx="1885">
                  <c:v>2.3410000000000002E-3</c:v>
                </c:pt>
                <c:pt idx="1886">
                  <c:v>2.3679999999999999E-3</c:v>
                </c:pt>
                <c:pt idx="1887">
                  <c:v>2.398E-3</c:v>
                </c:pt>
                <c:pt idx="1888">
                  <c:v>2.428E-3</c:v>
                </c:pt>
                <c:pt idx="1889">
                  <c:v>2.4599999999999999E-3</c:v>
                </c:pt>
                <c:pt idx="1890">
                  <c:v>2.493E-3</c:v>
                </c:pt>
                <c:pt idx="1891">
                  <c:v>2.5279999999999999E-3</c:v>
                </c:pt>
                <c:pt idx="1892">
                  <c:v>2.5509999999999999E-3</c:v>
                </c:pt>
                <c:pt idx="1893">
                  <c:v>2.575E-3</c:v>
                </c:pt>
                <c:pt idx="1894">
                  <c:v>2.5999999999999999E-3</c:v>
                </c:pt>
                <c:pt idx="1895">
                  <c:v>2.627E-3</c:v>
                </c:pt>
                <c:pt idx="1896">
                  <c:v>2.6549999999999998E-3</c:v>
                </c:pt>
                <c:pt idx="1897">
                  <c:v>2.6779999999999998E-3</c:v>
                </c:pt>
                <c:pt idx="1898">
                  <c:v>2.7009999999999998E-3</c:v>
                </c:pt>
                <c:pt idx="1899">
                  <c:v>2.7269999999999998E-3</c:v>
                </c:pt>
                <c:pt idx="1900">
                  <c:v>2.7529999999999998E-3</c:v>
                </c:pt>
                <c:pt idx="1901">
                  <c:v>2.7810000000000001E-3</c:v>
                </c:pt>
                <c:pt idx="1902">
                  <c:v>2.7989999999999998E-3</c:v>
                </c:pt>
                <c:pt idx="1903">
                  <c:v>2.8189999999999999E-3</c:v>
                </c:pt>
                <c:pt idx="1904">
                  <c:v>2.7729999999999999E-3</c:v>
                </c:pt>
                <c:pt idx="1905">
                  <c:v>2.7290000000000001E-3</c:v>
                </c:pt>
                <c:pt idx="1906">
                  <c:v>2.686E-3</c:v>
                </c:pt>
                <c:pt idx="1907">
                  <c:v>2.6440000000000001E-3</c:v>
                </c:pt>
                <c:pt idx="1908">
                  <c:v>2.604E-3</c:v>
                </c:pt>
                <c:pt idx="1909">
                  <c:v>2.565E-3</c:v>
                </c:pt>
                <c:pt idx="1910">
                  <c:v>2.5279999999999999E-3</c:v>
                </c:pt>
                <c:pt idx="1911">
                  <c:v>2.4910000000000002E-3</c:v>
                </c:pt>
                <c:pt idx="1912">
                  <c:v>2.457E-3</c:v>
                </c:pt>
                <c:pt idx="1913">
                  <c:v>2.4229999999999998E-3</c:v>
                </c:pt>
                <c:pt idx="1914">
                  <c:v>2.3909999999999999E-3</c:v>
                </c:pt>
                <c:pt idx="1915">
                  <c:v>2.3609999999999998E-3</c:v>
                </c:pt>
                <c:pt idx="1916">
                  <c:v>2.3310000000000002E-3</c:v>
                </c:pt>
                <c:pt idx="1917">
                  <c:v>2.3040000000000001E-3</c:v>
                </c:pt>
                <c:pt idx="1918">
                  <c:v>2.2769999999999999E-3</c:v>
                </c:pt>
                <c:pt idx="1919">
                  <c:v>2.2520000000000001E-3</c:v>
                </c:pt>
                <c:pt idx="1920">
                  <c:v>2.2279999999999999E-3</c:v>
                </c:pt>
                <c:pt idx="1921">
                  <c:v>2.2060000000000001E-3</c:v>
                </c:pt>
                <c:pt idx="1922">
                  <c:v>2.1849999999999999E-3</c:v>
                </c:pt>
                <c:pt idx="1923">
                  <c:v>2.1649999999999998E-3</c:v>
                </c:pt>
                <c:pt idx="1924">
                  <c:v>2.147E-3</c:v>
                </c:pt>
                <c:pt idx="1925">
                  <c:v>2.1299999999999999E-3</c:v>
                </c:pt>
                <c:pt idx="1926">
                  <c:v>2.1150000000000001E-3</c:v>
                </c:pt>
                <c:pt idx="1927">
                  <c:v>2.101E-3</c:v>
                </c:pt>
                <c:pt idx="1928">
                  <c:v>2.088E-3</c:v>
                </c:pt>
                <c:pt idx="1929">
                  <c:v>2.0769999999999999E-3</c:v>
                </c:pt>
                <c:pt idx="1930">
                  <c:v>2.0669999999999998E-3</c:v>
                </c:pt>
                <c:pt idx="1931">
                  <c:v>2.0590000000000001E-3</c:v>
                </c:pt>
                <c:pt idx="1932">
                  <c:v>2.0509999999999999E-3</c:v>
                </c:pt>
                <c:pt idx="1933">
                  <c:v>2.0460000000000001E-3</c:v>
                </c:pt>
                <c:pt idx="1934">
                  <c:v>2.0409999999999998E-3</c:v>
                </c:pt>
                <c:pt idx="1935">
                  <c:v>2.0379999999999999E-3</c:v>
                </c:pt>
                <c:pt idx="1936">
                  <c:v>2.0370000000000002E-3</c:v>
                </c:pt>
                <c:pt idx="1937">
                  <c:v>2.036E-3</c:v>
                </c:pt>
                <c:pt idx="1938">
                  <c:v>2.0370000000000002E-3</c:v>
                </c:pt>
                <c:pt idx="1939">
                  <c:v>2.0400000000000001E-3</c:v>
                </c:pt>
                <c:pt idx="1940">
                  <c:v>2.0439999999999998E-3</c:v>
                </c:pt>
                <c:pt idx="1941">
                  <c:v>2.049E-3</c:v>
                </c:pt>
                <c:pt idx="1942">
                  <c:v>2.0560000000000001E-3</c:v>
                </c:pt>
                <c:pt idx="1943">
                  <c:v>2.0639999999999999E-3</c:v>
                </c:pt>
                <c:pt idx="1944">
                  <c:v>2.0730000000000002E-3</c:v>
                </c:pt>
                <c:pt idx="1945">
                  <c:v>2.0839999999999999E-3</c:v>
                </c:pt>
                <c:pt idx="1946">
                  <c:v>2.0960000000000002E-3</c:v>
                </c:pt>
                <c:pt idx="1947">
                  <c:v>2.1099999999999999E-3</c:v>
                </c:pt>
                <c:pt idx="1948">
                  <c:v>2.1250000000000002E-3</c:v>
                </c:pt>
                <c:pt idx="1949">
                  <c:v>2.1410000000000001E-3</c:v>
                </c:pt>
                <c:pt idx="1950">
                  <c:v>2.1589999999999999E-3</c:v>
                </c:pt>
                <c:pt idx="1951">
                  <c:v>2.1779999999999998E-3</c:v>
                </c:pt>
                <c:pt idx="1952">
                  <c:v>2.1979999999999999E-3</c:v>
                </c:pt>
                <c:pt idx="1953">
                  <c:v>2.2200000000000002E-3</c:v>
                </c:pt>
                <c:pt idx="1954">
                  <c:v>2.2430000000000002E-3</c:v>
                </c:pt>
                <c:pt idx="1955">
                  <c:v>2.2680000000000001E-3</c:v>
                </c:pt>
                <c:pt idx="1956">
                  <c:v>2.294E-3</c:v>
                </c:pt>
                <c:pt idx="1957">
                  <c:v>2.3210000000000001E-3</c:v>
                </c:pt>
                <c:pt idx="1958">
                  <c:v>2.3349999999999998E-3</c:v>
                </c:pt>
                <c:pt idx="1959">
                  <c:v>2.349E-3</c:v>
                </c:pt>
                <c:pt idx="1960">
                  <c:v>2.3649999999999999E-3</c:v>
                </c:pt>
                <c:pt idx="1961">
                  <c:v>2.3830000000000001E-3</c:v>
                </c:pt>
                <c:pt idx="1962">
                  <c:v>2.4020000000000001E-3</c:v>
                </c:pt>
                <c:pt idx="1963">
                  <c:v>2.4220000000000001E-3</c:v>
                </c:pt>
                <c:pt idx="1964">
                  <c:v>2.444E-3</c:v>
                </c:pt>
                <c:pt idx="1965">
                  <c:v>2.4529999999999999E-3</c:v>
                </c:pt>
                <c:pt idx="1966">
                  <c:v>2.464E-3</c:v>
                </c:pt>
                <c:pt idx="1967">
                  <c:v>2.477E-3</c:v>
                </c:pt>
                <c:pt idx="1968">
                  <c:v>2.49E-3</c:v>
                </c:pt>
                <c:pt idx="1969">
                  <c:v>2.5049999999999998E-3</c:v>
                </c:pt>
                <c:pt idx="1970">
                  <c:v>2.516E-3</c:v>
                </c:pt>
                <c:pt idx="1971">
                  <c:v>2.5279999999999999E-3</c:v>
                </c:pt>
                <c:pt idx="1972">
                  <c:v>2.49E-3</c:v>
                </c:pt>
                <c:pt idx="1973">
                  <c:v>2.454E-3</c:v>
                </c:pt>
                <c:pt idx="1974">
                  <c:v>2.4190000000000001E-3</c:v>
                </c:pt>
                <c:pt idx="1975">
                  <c:v>2.3860000000000001E-3</c:v>
                </c:pt>
                <c:pt idx="1976">
                  <c:v>2.3530000000000001E-3</c:v>
                </c:pt>
                <c:pt idx="1977">
                  <c:v>2.323E-3</c:v>
                </c:pt>
                <c:pt idx="1978">
                  <c:v>2.2929999999999999E-3</c:v>
                </c:pt>
                <c:pt idx="1979">
                  <c:v>2.2650000000000001E-3</c:v>
                </c:pt>
                <c:pt idx="1980">
                  <c:v>2.2390000000000001E-3</c:v>
                </c:pt>
                <c:pt idx="1981">
                  <c:v>2.2130000000000001E-3</c:v>
                </c:pt>
                <c:pt idx="1982">
                  <c:v>2.1900000000000001E-3</c:v>
                </c:pt>
                <c:pt idx="1983">
                  <c:v>2.1670000000000001E-3</c:v>
                </c:pt>
                <c:pt idx="1984">
                  <c:v>2.1459999999999999E-3</c:v>
                </c:pt>
                <c:pt idx="1985">
                  <c:v>2.1259999999999999E-3</c:v>
                </c:pt>
                <c:pt idx="1986">
                  <c:v>2.1080000000000001E-3</c:v>
                </c:pt>
                <c:pt idx="1987">
                  <c:v>2.091E-3</c:v>
                </c:pt>
                <c:pt idx="1988">
                  <c:v>2.075E-3</c:v>
                </c:pt>
                <c:pt idx="1989">
                  <c:v>2.0609999999999999E-3</c:v>
                </c:pt>
                <c:pt idx="1990">
                  <c:v>2.0479999999999999E-3</c:v>
                </c:pt>
                <c:pt idx="1991">
                  <c:v>2.0370000000000002E-3</c:v>
                </c:pt>
                <c:pt idx="1992">
                  <c:v>2.0270000000000002E-3</c:v>
                </c:pt>
                <c:pt idx="1993">
                  <c:v>2.0179999999999998E-3</c:v>
                </c:pt>
                <c:pt idx="1994">
                  <c:v>2.0110000000000002E-3</c:v>
                </c:pt>
                <c:pt idx="1995">
                  <c:v>2.0049999999999998E-3</c:v>
                </c:pt>
                <c:pt idx="1996">
                  <c:v>2E-3</c:v>
                </c:pt>
                <c:pt idx="1997">
                  <c:v>1.9970000000000001E-3</c:v>
                </c:pt>
                <c:pt idx="1998">
                  <c:v>1.9949999999999998E-3</c:v>
                </c:pt>
                <c:pt idx="1999">
                  <c:v>1.9949999999999998E-3</c:v>
                </c:pt>
                <c:pt idx="2000">
                  <c:v>1.9959999999999999E-3</c:v>
                </c:pt>
                <c:pt idx="2001">
                  <c:v>1.9980000000000002E-3</c:v>
                </c:pt>
                <c:pt idx="2002">
                  <c:v>2.0019999999999999E-3</c:v>
                </c:pt>
                <c:pt idx="2003">
                  <c:v>2.0070000000000001E-3</c:v>
                </c:pt>
                <c:pt idx="2004">
                  <c:v>2.0140000000000002E-3</c:v>
                </c:pt>
                <c:pt idx="2005">
                  <c:v>2.0219999999999999E-3</c:v>
                </c:pt>
                <c:pt idx="2006">
                  <c:v>2.0309999999999998E-3</c:v>
                </c:pt>
                <c:pt idx="2007">
                  <c:v>2.042E-3</c:v>
                </c:pt>
                <c:pt idx="2008">
                  <c:v>2.0539999999999998E-3</c:v>
                </c:pt>
                <c:pt idx="2009">
                  <c:v>2.0669999999999998E-3</c:v>
                </c:pt>
                <c:pt idx="2010">
                  <c:v>2.0820000000000001E-3</c:v>
                </c:pt>
                <c:pt idx="2011">
                  <c:v>2.098E-3</c:v>
                </c:pt>
                <c:pt idx="2012">
                  <c:v>2.1150000000000001E-3</c:v>
                </c:pt>
                <c:pt idx="2013">
                  <c:v>2.134E-3</c:v>
                </c:pt>
                <c:pt idx="2014">
                  <c:v>2.1549999999999998E-3</c:v>
                </c:pt>
                <c:pt idx="2015">
                  <c:v>2.176E-3</c:v>
                </c:pt>
                <c:pt idx="2016">
                  <c:v>2.199E-3</c:v>
                </c:pt>
                <c:pt idx="2017">
                  <c:v>2.2239999999999998E-3</c:v>
                </c:pt>
                <c:pt idx="2018">
                  <c:v>2.2499999999999998E-3</c:v>
                </c:pt>
                <c:pt idx="2019">
                  <c:v>2.2769999999999999E-3</c:v>
                </c:pt>
                <c:pt idx="2020">
                  <c:v>2.2850000000000001E-3</c:v>
                </c:pt>
                <c:pt idx="2021">
                  <c:v>2.2950000000000002E-3</c:v>
                </c:pt>
                <c:pt idx="2022">
                  <c:v>2.3050000000000002E-3</c:v>
                </c:pt>
                <c:pt idx="2023">
                  <c:v>2.3180000000000002E-3</c:v>
                </c:pt>
                <c:pt idx="2024">
                  <c:v>2.3310000000000002E-3</c:v>
                </c:pt>
                <c:pt idx="2025">
                  <c:v>2.346E-3</c:v>
                </c:pt>
                <c:pt idx="2026">
                  <c:v>2.3549999999999999E-3</c:v>
                </c:pt>
                <c:pt idx="2027">
                  <c:v>2.3640000000000002E-3</c:v>
                </c:pt>
                <c:pt idx="2028">
                  <c:v>2.3749999999999999E-3</c:v>
                </c:pt>
                <c:pt idx="2029">
                  <c:v>2.3879999999999999E-3</c:v>
                </c:pt>
                <c:pt idx="2030">
                  <c:v>2.4020000000000001E-3</c:v>
                </c:pt>
                <c:pt idx="2031">
                  <c:v>2.4169999999999999E-3</c:v>
                </c:pt>
                <c:pt idx="2032">
                  <c:v>2.4269999999999999E-3</c:v>
                </c:pt>
                <c:pt idx="2033">
                  <c:v>2.4380000000000001E-3</c:v>
                </c:pt>
                <c:pt idx="2034">
                  <c:v>2.4510000000000001E-3</c:v>
                </c:pt>
                <c:pt idx="2035">
                  <c:v>2.4650000000000002E-3</c:v>
                </c:pt>
                <c:pt idx="2036">
                  <c:v>2.48E-3</c:v>
                </c:pt>
                <c:pt idx="2037">
                  <c:v>2.4949999999999998E-3</c:v>
                </c:pt>
                <c:pt idx="2038">
                  <c:v>2.5110000000000002E-3</c:v>
                </c:pt>
                <c:pt idx="2039">
                  <c:v>2.5279999999999999E-3</c:v>
                </c:pt>
                <c:pt idx="2040">
                  <c:v>2.496E-3</c:v>
                </c:pt>
                <c:pt idx="2041">
                  <c:v>2.4650000000000002E-3</c:v>
                </c:pt>
                <c:pt idx="2042">
                  <c:v>2.4359999999999998E-3</c:v>
                </c:pt>
                <c:pt idx="2043">
                  <c:v>2.408E-3</c:v>
                </c:pt>
                <c:pt idx="2044">
                  <c:v>2.382E-3</c:v>
                </c:pt>
                <c:pt idx="2045">
                  <c:v>2.3570000000000002E-3</c:v>
                </c:pt>
                <c:pt idx="2046">
                  <c:v>2.333E-3</c:v>
                </c:pt>
                <c:pt idx="2047">
                  <c:v>2.3110000000000001E-3</c:v>
                </c:pt>
                <c:pt idx="2048">
                  <c:v>2.2899999999999999E-3</c:v>
                </c:pt>
                <c:pt idx="2049">
                  <c:v>2.2699999999999999E-3</c:v>
                </c:pt>
                <c:pt idx="2050">
                  <c:v>2.2520000000000001E-3</c:v>
                </c:pt>
                <c:pt idx="2051">
                  <c:v>2.235E-3</c:v>
                </c:pt>
                <c:pt idx="2052">
                  <c:v>2.2200000000000002E-3</c:v>
                </c:pt>
                <c:pt idx="2053">
                  <c:v>2.2060000000000001E-3</c:v>
                </c:pt>
                <c:pt idx="2054">
                  <c:v>2.1930000000000001E-3</c:v>
                </c:pt>
                <c:pt idx="2055">
                  <c:v>2.1819999999999999E-3</c:v>
                </c:pt>
                <c:pt idx="2056">
                  <c:v>2.1719999999999999E-3</c:v>
                </c:pt>
                <c:pt idx="2057">
                  <c:v>2.1640000000000001E-3</c:v>
                </c:pt>
                <c:pt idx="2058">
                  <c:v>2.1570000000000001E-3</c:v>
                </c:pt>
                <c:pt idx="2059">
                  <c:v>2.1510000000000001E-3</c:v>
                </c:pt>
                <c:pt idx="2060">
                  <c:v>2.1459999999999999E-3</c:v>
                </c:pt>
                <c:pt idx="2061">
                  <c:v>2.1429999999999999E-3</c:v>
                </c:pt>
                <c:pt idx="2062">
                  <c:v>2.1419999999999998E-3</c:v>
                </c:pt>
                <c:pt idx="2063">
                  <c:v>2.1419999999999998E-3</c:v>
                </c:pt>
                <c:pt idx="2064">
                  <c:v>2.1429999999999999E-3</c:v>
                </c:pt>
                <c:pt idx="2065">
                  <c:v>2.1450000000000002E-3</c:v>
                </c:pt>
                <c:pt idx="2066">
                  <c:v>2.1489999999999999E-3</c:v>
                </c:pt>
                <c:pt idx="2067">
                  <c:v>2.1549999999999998E-3</c:v>
                </c:pt>
                <c:pt idx="2068">
                  <c:v>2.1610000000000002E-3</c:v>
                </c:pt>
                <c:pt idx="2069">
                  <c:v>2.1689999999999999E-3</c:v>
                </c:pt>
                <c:pt idx="2070">
                  <c:v>2.1789999999999999E-3</c:v>
                </c:pt>
                <c:pt idx="2071">
                  <c:v>2.1900000000000001E-3</c:v>
                </c:pt>
                <c:pt idx="2072">
                  <c:v>2.202E-3</c:v>
                </c:pt>
                <c:pt idx="2073">
                  <c:v>2.215E-3</c:v>
                </c:pt>
                <c:pt idx="2074">
                  <c:v>2.2300000000000002E-3</c:v>
                </c:pt>
                <c:pt idx="2075">
                  <c:v>2.2469999999999999E-3</c:v>
                </c:pt>
                <c:pt idx="2076">
                  <c:v>2.264E-3</c:v>
                </c:pt>
                <c:pt idx="2077">
                  <c:v>2.284E-3</c:v>
                </c:pt>
                <c:pt idx="2078">
                  <c:v>2.3040000000000001E-3</c:v>
                </c:pt>
                <c:pt idx="2079">
                  <c:v>2.3259999999999999E-3</c:v>
                </c:pt>
                <c:pt idx="2080">
                  <c:v>2.3349999999999998E-3</c:v>
                </c:pt>
                <c:pt idx="2081">
                  <c:v>2.346E-3</c:v>
                </c:pt>
                <c:pt idx="2082">
                  <c:v>2.359E-3</c:v>
                </c:pt>
                <c:pt idx="2083">
                  <c:v>2.372E-3</c:v>
                </c:pt>
                <c:pt idx="2084">
                  <c:v>2.3869999999999998E-3</c:v>
                </c:pt>
                <c:pt idx="2085">
                  <c:v>2.3960000000000001E-3</c:v>
                </c:pt>
                <c:pt idx="2086">
                  <c:v>2.4069999999999999E-3</c:v>
                </c:pt>
                <c:pt idx="2087">
                  <c:v>2.4190000000000001E-3</c:v>
                </c:pt>
                <c:pt idx="2088">
                  <c:v>2.4320000000000001E-3</c:v>
                </c:pt>
                <c:pt idx="2089">
                  <c:v>2.4459999999999998E-3</c:v>
                </c:pt>
                <c:pt idx="2090">
                  <c:v>2.4620000000000002E-3</c:v>
                </c:pt>
                <c:pt idx="2091">
                  <c:v>2.47E-3</c:v>
                </c:pt>
                <c:pt idx="2092">
                  <c:v>2.4789999999999999E-3</c:v>
                </c:pt>
                <c:pt idx="2093">
                  <c:v>2.4889999999999999E-3</c:v>
                </c:pt>
                <c:pt idx="2094">
                  <c:v>2.5010000000000002E-3</c:v>
                </c:pt>
                <c:pt idx="2095">
                  <c:v>2.5140000000000002E-3</c:v>
                </c:pt>
                <c:pt idx="2096">
                  <c:v>2.5279999999999999E-3</c:v>
                </c:pt>
                <c:pt idx="2097">
                  <c:v>2.5379999999999999E-3</c:v>
                </c:pt>
                <c:pt idx="2098">
                  <c:v>2.5490000000000001E-3</c:v>
                </c:pt>
                <c:pt idx="2099">
                  <c:v>2.562E-3</c:v>
                </c:pt>
                <c:pt idx="2100">
                  <c:v>2.5709999999999999E-3</c:v>
                </c:pt>
                <c:pt idx="2101">
                  <c:v>2.581E-3</c:v>
                </c:pt>
                <c:pt idx="2102">
                  <c:v>2.5929999999999998E-3</c:v>
                </c:pt>
                <c:pt idx="2103">
                  <c:v>2.6059999999999998E-3</c:v>
                </c:pt>
                <c:pt idx="2104">
                  <c:v>2.6199999999999999E-3</c:v>
                </c:pt>
                <c:pt idx="2105">
                  <c:v>2.6329999999999999E-3</c:v>
                </c:pt>
                <c:pt idx="2106">
                  <c:v>2.647E-3</c:v>
                </c:pt>
                <c:pt idx="2107">
                  <c:v>2.663E-3</c:v>
                </c:pt>
                <c:pt idx="2108">
                  <c:v>2.6419999999999998E-3</c:v>
                </c:pt>
                <c:pt idx="2109">
                  <c:v>2.6229999999999999E-3</c:v>
                </c:pt>
                <c:pt idx="2110">
                  <c:v>2.6050000000000001E-3</c:v>
                </c:pt>
                <c:pt idx="2111">
                  <c:v>2.588E-3</c:v>
                </c:pt>
                <c:pt idx="2112">
                  <c:v>2.5730000000000002E-3</c:v>
                </c:pt>
                <c:pt idx="2113">
                  <c:v>2.5600000000000002E-3</c:v>
                </c:pt>
                <c:pt idx="2114">
                  <c:v>2.5469999999999998E-3</c:v>
                </c:pt>
                <c:pt idx="2115">
                  <c:v>2.5360000000000001E-3</c:v>
                </c:pt>
                <c:pt idx="2116">
                  <c:v>2.5270000000000002E-3</c:v>
                </c:pt>
                <c:pt idx="2117">
                  <c:v>2.519E-3</c:v>
                </c:pt>
                <c:pt idx="2118">
                  <c:v>2.5119999999999999E-3</c:v>
                </c:pt>
                <c:pt idx="2119">
                  <c:v>2.506E-3</c:v>
                </c:pt>
                <c:pt idx="2120">
                  <c:v>2.5019999999999999E-3</c:v>
                </c:pt>
                <c:pt idx="2121">
                  <c:v>2.5000000000000001E-3</c:v>
                </c:pt>
                <c:pt idx="2122">
                  <c:v>2.4979999999999998E-3</c:v>
                </c:pt>
                <c:pt idx="2123">
                  <c:v>2.4979999999999998E-3</c:v>
                </c:pt>
                <c:pt idx="2124">
                  <c:v>2.5000000000000001E-3</c:v>
                </c:pt>
                <c:pt idx="2125">
                  <c:v>2.503E-3</c:v>
                </c:pt>
                <c:pt idx="2126">
                  <c:v>2.5070000000000001E-3</c:v>
                </c:pt>
                <c:pt idx="2127">
                  <c:v>2.513E-3</c:v>
                </c:pt>
                <c:pt idx="2128">
                  <c:v>2.5200000000000001E-3</c:v>
                </c:pt>
                <c:pt idx="2129">
                  <c:v>2.5279999999999999E-3</c:v>
                </c:pt>
                <c:pt idx="2130">
                  <c:v>2.529E-3</c:v>
                </c:pt>
                <c:pt idx="2131">
                  <c:v>2.5309999999999998E-3</c:v>
                </c:pt>
                <c:pt idx="2132">
                  <c:v>2.5349999999999999E-3</c:v>
                </c:pt>
                <c:pt idx="2133">
                  <c:v>2.5400000000000002E-3</c:v>
                </c:pt>
                <c:pt idx="2134">
                  <c:v>2.5460000000000001E-3</c:v>
                </c:pt>
                <c:pt idx="2135">
                  <c:v>2.5539999999999998E-3</c:v>
                </c:pt>
                <c:pt idx="2136">
                  <c:v>2.5569999999999998E-3</c:v>
                </c:pt>
                <c:pt idx="2137">
                  <c:v>2.562E-3</c:v>
                </c:pt>
                <c:pt idx="2138">
                  <c:v>2.568E-3</c:v>
                </c:pt>
                <c:pt idx="2139">
                  <c:v>2.575E-3</c:v>
                </c:pt>
                <c:pt idx="2140">
                  <c:v>2.5839999999999999E-3</c:v>
                </c:pt>
                <c:pt idx="2141">
                  <c:v>2.588E-3</c:v>
                </c:pt>
                <c:pt idx="2142">
                  <c:v>2.594E-3</c:v>
                </c:pt>
                <c:pt idx="2143">
                  <c:v>2.591E-3</c:v>
                </c:pt>
                <c:pt idx="2144">
                  <c:v>2.5890000000000002E-3</c:v>
                </c:pt>
                <c:pt idx="2145">
                  <c:v>2.588E-3</c:v>
                </c:pt>
                <c:pt idx="2146">
                  <c:v>2.5890000000000002E-3</c:v>
                </c:pt>
                <c:pt idx="2147">
                  <c:v>2.5860000000000002E-3</c:v>
                </c:pt>
                <c:pt idx="2148">
                  <c:v>2.5839999999999999E-3</c:v>
                </c:pt>
                <c:pt idx="2149">
                  <c:v>2.5839999999999999E-3</c:v>
                </c:pt>
                <c:pt idx="2150">
                  <c:v>2.5850000000000001E-3</c:v>
                </c:pt>
                <c:pt idx="2151">
                  <c:v>2.581E-3</c:v>
                </c:pt>
                <c:pt idx="2152">
                  <c:v>2.578E-3</c:v>
                </c:pt>
                <c:pt idx="2153">
                  <c:v>2.5760000000000002E-3</c:v>
                </c:pt>
                <c:pt idx="2154">
                  <c:v>2.5760000000000002E-3</c:v>
                </c:pt>
                <c:pt idx="2155">
                  <c:v>2.578E-3</c:v>
                </c:pt>
                <c:pt idx="2156">
                  <c:v>2.581E-3</c:v>
                </c:pt>
                <c:pt idx="2157">
                  <c:v>2.5850000000000001E-3</c:v>
                </c:pt>
                <c:pt idx="2158">
                  <c:v>2.5769999999999999E-3</c:v>
                </c:pt>
                <c:pt idx="2159">
                  <c:v>2.5709999999999999E-3</c:v>
                </c:pt>
                <c:pt idx="2160">
                  <c:v>2.5669999999999998E-3</c:v>
                </c:pt>
                <c:pt idx="2161">
                  <c:v>2.5630000000000002E-3</c:v>
                </c:pt>
                <c:pt idx="2162">
                  <c:v>2.5609999999999999E-3</c:v>
                </c:pt>
                <c:pt idx="2163">
                  <c:v>2.5609999999999999E-3</c:v>
                </c:pt>
                <c:pt idx="2164">
                  <c:v>2.5609999999999999E-3</c:v>
                </c:pt>
                <c:pt idx="2165">
                  <c:v>2.5639999999999999E-3</c:v>
                </c:pt>
                <c:pt idx="2166">
                  <c:v>2.5669999999999998E-3</c:v>
                </c:pt>
                <c:pt idx="2167">
                  <c:v>2.568E-3</c:v>
                </c:pt>
                <c:pt idx="2168">
                  <c:v>2.5709999999999999E-3</c:v>
                </c:pt>
                <c:pt idx="2169">
                  <c:v>2.575E-3</c:v>
                </c:pt>
                <c:pt idx="2170">
                  <c:v>2.5799999999999998E-3</c:v>
                </c:pt>
                <c:pt idx="2171">
                  <c:v>2.5869999999999999E-3</c:v>
                </c:pt>
                <c:pt idx="2172">
                  <c:v>2.5950000000000001E-3</c:v>
                </c:pt>
                <c:pt idx="2173">
                  <c:v>2.604E-3</c:v>
                </c:pt>
                <c:pt idx="2174">
                  <c:v>2.6150000000000001E-3</c:v>
                </c:pt>
                <c:pt idx="2175">
                  <c:v>2.627E-3</c:v>
                </c:pt>
                <c:pt idx="2176">
                  <c:v>2.611E-3</c:v>
                </c:pt>
                <c:pt idx="2177">
                  <c:v>2.5969999999999999E-3</c:v>
                </c:pt>
                <c:pt idx="2178">
                  <c:v>2.5850000000000001E-3</c:v>
                </c:pt>
                <c:pt idx="2179">
                  <c:v>2.5739999999999999E-3</c:v>
                </c:pt>
                <c:pt idx="2180">
                  <c:v>2.5639999999999999E-3</c:v>
                </c:pt>
                <c:pt idx="2181">
                  <c:v>2.555E-3</c:v>
                </c:pt>
                <c:pt idx="2182">
                  <c:v>2.5479999999999999E-3</c:v>
                </c:pt>
                <c:pt idx="2183">
                  <c:v>2.5430000000000001E-3</c:v>
                </c:pt>
                <c:pt idx="2184">
                  <c:v>2.5379999999999999E-3</c:v>
                </c:pt>
                <c:pt idx="2185">
                  <c:v>2.5349999999999999E-3</c:v>
                </c:pt>
                <c:pt idx="2186">
                  <c:v>2.5339999999999998E-3</c:v>
                </c:pt>
                <c:pt idx="2187">
                  <c:v>2.5339999999999998E-3</c:v>
                </c:pt>
                <c:pt idx="2188">
                  <c:v>2.5349999999999999E-3</c:v>
                </c:pt>
                <c:pt idx="2189">
                  <c:v>2.5370000000000002E-3</c:v>
                </c:pt>
                <c:pt idx="2190">
                  <c:v>2.5409999999999999E-3</c:v>
                </c:pt>
                <c:pt idx="2191">
                  <c:v>2.5379999999999999E-3</c:v>
                </c:pt>
                <c:pt idx="2192">
                  <c:v>2.5349999999999999E-3</c:v>
                </c:pt>
                <c:pt idx="2193">
                  <c:v>2.5339999999999998E-3</c:v>
                </c:pt>
                <c:pt idx="2194">
                  <c:v>2.5349999999999999E-3</c:v>
                </c:pt>
                <c:pt idx="2195">
                  <c:v>2.5300000000000001E-3</c:v>
                </c:pt>
                <c:pt idx="2196">
                  <c:v>2.5270000000000002E-3</c:v>
                </c:pt>
                <c:pt idx="2197">
                  <c:v>2.526E-3</c:v>
                </c:pt>
                <c:pt idx="2198">
                  <c:v>2.526E-3</c:v>
                </c:pt>
                <c:pt idx="2199">
                  <c:v>2.5270000000000002E-3</c:v>
                </c:pt>
                <c:pt idx="2200">
                  <c:v>2.5300000000000001E-3</c:v>
                </c:pt>
                <c:pt idx="2201">
                  <c:v>2.5330000000000001E-3</c:v>
                </c:pt>
                <c:pt idx="2202">
                  <c:v>2.539E-3</c:v>
                </c:pt>
                <c:pt idx="2203">
                  <c:v>2.5460000000000001E-3</c:v>
                </c:pt>
                <c:pt idx="2204">
                  <c:v>2.539E-3</c:v>
                </c:pt>
                <c:pt idx="2205">
                  <c:v>2.5339999999999998E-3</c:v>
                </c:pt>
                <c:pt idx="2206">
                  <c:v>2.5309999999999998E-3</c:v>
                </c:pt>
                <c:pt idx="2207">
                  <c:v>2.5279999999999999E-3</c:v>
                </c:pt>
                <c:pt idx="2208">
                  <c:v>2.5270000000000002E-3</c:v>
                </c:pt>
                <c:pt idx="2209">
                  <c:v>2.5279999999999999E-3</c:v>
                </c:pt>
                <c:pt idx="2210">
                  <c:v>2.5270000000000002E-3</c:v>
                </c:pt>
                <c:pt idx="2211">
                  <c:v>2.5270000000000002E-3</c:v>
                </c:pt>
                <c:pt idx="2212">
                  <c:v>2.5279999999999999E-3</c:v>
                </c:pt>
                <c:pt idx="2213">
                  <c:v>2.5309999999999998E-3</c:v>
                </c:pt>
                <c:pt idx="2214">
                  <c:v>2.5279999999999999E-3</c:v>
                </c:pt>
                <c:pt idx="2215">
                  <c:v>2.526E-3</c:v>
                </c:pt>
                <c:pt idx="2216">
                  <c:v>2.526E-3</c:v>
                </c:pt>
                <c:pt idx="2217">
                  <c:v>2.5249999999999999E-3</c:v>
                </c:pt>
                <c:pt idx="2218">
                  <c:v>2.526E-3</c:v>
                </c:pt>
                <c:pt idx="2219">
                  <c:v>2.5279999999999999E-3</c:v>
                </c:pt>
                <c:pt idx="2220">
                  <c:v>2.526E-3</c:v>
                </c:pt>
                <c:pt idx="2221">
                  <c:v>2.526E-3</c:v>
                </c:pt>
                <c:pt idx="2222">
                  <c:v>2.5270000000000002E-3</c:v>
                </c:pt>
                <c:pt idx="2223">
                  <c:v>2.5170000000000001E-3</c:v>
                </c:pt>
                <c:pt idx="2224">
                  <c:v>2.5089999999999999E-3</c:v>
                </c:pt>
                <c:pt idx="2225">
                  <c:v>2.5019999999999999E-3</c:v>
                </c:pt>
                <c:pt idx="2226">
                  <c:v>2.4970000000000001E-3</c:v>
                </c:pt>
                <c:pt idx="2227">
                  <c:v>2.4919999999999999E-3</c:v>
                </c:pt>
                <c:pt idx="2228">
                  <c:v>2.4889999999999999E-3</c:v>
                </c:pt>
                <c:pt idx="2229">
                  <c:v>2.4880000000000002E-3</c:v>
                </c:pt>
                <c:pt idx="2230">
                  <c:v>2.4880000000000002E-3</c:v>
                </c:pt>
                <c:pt idx="2231">
                  <c:v>2.4889999999999999E-3</c:v>
                </c:pt>
                <c:pt idx="2232">
                  <c:v>2.4919999999999999E-3</c:v>
                </c:pt>
                <c:pt idx="2233">
                  <c:v>2.496E-3</c:v>
                </c:pt>
                <c:pt idx="2234">
                  <c:v>2.5010000000000002E-3</c:v>
                </c:pt>
                <c:pt idx="2235">
                  <c:v>2.5079999999999998E-3</c:v>
                </c:pt>
                <c:pt idx="2236">
                  <c:v>2.5170000000000001E-3</c:v>
                </c:pt>
                <c:pt idx="2237">
                  <c:v>2.526E-3</c:v>
                </c:pt>
                <c:pt idx="2238">
                  <c:v>2.5370000000000002E-3</c:v>
                </c:pt>
                <c:pt idx="2239">
                  <c:v>2.5490000000000001E-3</c:v>
                </c:pt>
                <c:pt idx="2240">
                  <c:v>2.5630000000000002E-3</c:v>
                </c:pt>
                <c:pt idx="2241">
                  <c:v>2.578E-3</c:v>
                </c:pt>
                <c:pt idx="2242">
                  <c:v>2.5950000000000001E-3</c:v>
                </c:pt>
                <c:pt idx="2243">
                  <c:v>2.6129999999999999E-3</c:v>
                </c:pt>
                <c:pt idx="2244">
                  <c:v>2.6029999999999998E-3</c:v>
                </c:pt>
                <c:pt idx="2245">
                  <c:v>2.5950000000000001E-3</c:v>
                </c:pt>
                <c:pt idx="2246">
                  <c:v>2.588E-3</c:v>
                </c:pt>
                <c:pt idx="2247">
                  <c:v>2.5820000000000001E-3</c:v>
                </c:pt>
                <c:pt idx="2248">
                  <c:v>2.578E-3</c:v>
                </c:pt>
                <c:pt idx="2249">
                  <c:v>2.5669999999999998E-3</c:v>
                </c:pt>
                <c:pt idx="2250">
                  <c:v>2.5569999999999998E-3</c:v>
                </c:pt>
                <c:pt idx="2251">
                  <c:v>2.5479999999999999E-3</c:v>
                </c:pt>
                <c:pt idx="2252">
                  <c:v>2.5409999999999999E-3</c:v>
                </c:pt>
                <c:pt idx="2253">
                  <c:v>2.5349999999999999E-3</c:v>
                </c:pt>
                <c:pt idx="2254">
                  <c:v>2.5309999999999998E-3</c:v>
                </c:pt>
                <c:pt idx="2255">
                  <c:v>2.5279999999999999E-3</c:v>
                </c:pt>
                <c:pt idx="2256">
                  <c:v>2.5170000000000001E-3</c:v>
                </c:pt>
                <c:pt idx="2257">
                  <c:v>2.5079999999999998E-3</c:v>
                </c:pt>
                <c:pt idx="2258">
                  <c:v>2.5000000000000001E-3</c:v>
                </c:pt>
                <c:pt idx="2259">
                  <c:v>2.493E-3</c:v>
                </c:pt>
                <c:pt idx="2260">
                  <c:v>2.4849999999999998E-3</c:v>
                </c:pt>
                <c:pt idx="2261">
                  <c:v>2.4780000000000002E-3</c:v>
                </c:pt>
                <c:pt idx="2262">
                  <c:v>2.4620000000000002E-3</c:v>
                </c:pt>
                <c:pt idx="2263">
                  <c:v>2.4480000000000001E-3</c:v>
                </c:pt>
                <c:pt idx="2264">
                  <c:v>2.4350000000000001E-3</c:v>
                </c:pt>
                <c:pt idx="2265">
                  <c:v>2.4239999999999999E-3</c:v>
                </c:pt>
                <c:pt idx="2266">
                  <c:v>2.4139999999999999E-3</c:v>
                </c:pt>
                <c:pt idx="2267">
                  <c:v>2.4060000000000002E-3</c:v>
                </c:pt>
                <c:pt idx="2268">
                  <c:v>2.3879999999999999E-3</c:v>
                </c:pt>
                <c:pt idx="2269">
                  <c:v>2.372E-3</c:v>
                </c:pt>
                <c:pt idx="2270">
                  <c:v>2.3570000000000002E-3</c:v>
                </c:pt>
                <c:pt idx="2271">
                  <c:v>2.3440000000000002E-3</c:v>
                </c:pt>
                <c:pt idx="2272">
                  <c:v>2.3319999999999999E-3</c:v>
                </c:pt>
                <c:pt idx="2273">
                  <c:v>2.3210000000000001E-3</c:v>
                </c:pt>
                <c:pt idx="2274">
                  <c:v>2.3119999999999998E-3</c:v>
                </c:pt>
                <c:pt idx="2275">
                  <c:v>2.3050000000000002E-3</c:v>
                </c:pt>
                <c:pt idx="2276">
                  <c:v>2.2980000000000001E-3</c:v>
                </c:pt>
                <c:pt idx="2277">
                  <c:v>2.281E-3</c:v>
                </c:pt>
                <c:pt idx="2278">
                  <c:v>2.2650000000000001E-3</c:v>
                </c:pt>
                <c:pt idx="2279">
                  <c:v>2.251E-3</c:v>
                </c:pt>
                <c:pt idx="2280">
                  <c:v>2.238E-3</c:v>
                </c:pt>
                <c:pt idx="2281">
                  <c:v>2.2269999999999998E-3</c:v>
                </c:pt>
                <c:pt idx="2282">
                  <c:v>2.2169999999999998E-3</c:v>
                </c:pt>
                <c:pt idx="2283">
                  <c:v>2.2079999999999999E-3</c:v>
                </c:pt>
                <c:pt idx="2284">
                  <c:v>2.2009999999999998E-3</c:v>
                </c:pt>
                <c:pt idx="2285">
                  <c:v>2.1949999999999999E-3</c:v>
                </c:pt>
                <c:pt idx="2286">
                  <c:v>2.1900000000000001E-3</c:v>
                </c:pt>
                <c:pt idx="2287">
                  <c:v>2.1870000000000001E-3</c:v>
                </c:pt>
                <c:pt idx="2288">
                  <c:v>2.186E-3</c:v>
                </c:pt>
                <c:pt idx="2289">
                  <c:v>2.1849999999999999E-3</c:v>
                </c:pt>
                <c:pt idx="2290">
                  <c:v>2.186E-3</c:v>
                </c:pt>
                <c:pt idx="2291">
                  <c:v>2.1879999999999998E-3</c:v>
                </c:pt>
                <c:pt idx="2292">
                  <c:v>2.1919999999999999E-3</c:v>
                </c:pt>
                <c:pt idx="2293">
                  <c:v>2.1970000000000002E-3</c:v>
                </c:pt>
                <c:pt idx="2294">
                  <c:v>2.2039999999999998E-3</c:v>
                </c:pt>
                <c:pt idx="2295">
                  <c:v>2.212E-3</c:v>
                </c:pt>
                <c:pt idx="2296">
                  <c:v>2.2209999999999999E-3</c:v>
                </c:pt>
                <c:pt idx="2297">
                  <c:v>2.232E-3</c:v>
                </c:pt>
                <c:pt idx="2298">
                  <c:v>2.2439999999999999E-3</c:v>
                </c:pt>
                <c:pt idx="2299">
                  <c:v>2.2569999999999999E-3</c:v>
                </c:pt>
                <c:pt idx="2300">
                  <c:v>2.2720000000000001E-3</c:v>
                </c:pt>
                <c:pt idx="2301">
                  <c:v>2.2880000000000001E-3</c:v>
                </c:pt>
                <c:pt idx="2302">
                  <c:v>2.3050000000000002E-3</c:v>
                </c:pt>
                <c:pt idx="2303">
                  <c:v>2.3240000000000001E-3</c:v>
                </c:pt>
                <c:pt idx="2304">
                  <c:v>2.3449999999999999E-3</c:v>
                </c:pt>
                <c:pt idx="2305">
                  <c:v>2.366E-3</c:v>
                </c:pt>
                <c:pt idx="2306">
                  <c:v>2.3890000000000001E-3</c:v>
                </c:pt>
                <c:pt idx="2307">
                  <c:v>2.4139999999999999E-3</c:v>
                </c:pt>
                <c:pt idx="2308">
                  <c:v>2.4399999999999999E-3</c:v>
                </c:pt>
                <c:pt idx="2309">
                  <c:v>2.467E-3</c:v>
                </c:pt>
                <c:pt idx="2310">
                  <c:v>2.496E-3</c:v>
                </c:pt>
                <c:pt idx="2311">
                  <c:v>2.526E-3</c:v>
                </c:pt>
                <c:pt idx="2312">
                  <c:v>2.5279999999999999E-3</c:v>
                </c:pt>
                <c:pt idx="2313">
                  <c:v>2.5119999999999999E-3</c:v>
                </c:pt>
                <c:pt idx="2314">
                  <c:v>2.4979999999999998E-3</c:v>
                </c:pt>
                <c:pt idx="2315">
                  <c:v>2.4849999999999998E-3</c:v>
                </c:pt>
                <c:pt idx="2316">
                  <c:v>2.4740000000000001E-3</c:v>
                </c:pt>
                <c:pt idx="2317">
                  <c:v>2.4599999999999999E-3</c:v>
                </c:pt>
                <c:pt idx="2318">
                  <c:v>2.4480000000000001E-3</c:v>
                </c:pt>
                <c:pt idx="2319">
                  <c:v>2.4369999999999999E-3</c:v>
                </c:pt>
                <c:pt idx="2320">
                  <c:v>2.4269999999999999E-3</c:v>
                </c:pt>
                <c:pt idx="2321">
                  <c:v>2.4190000000000001E-3</c:v>
                </c:pt>
                <c:pt idx="2322">
                  <c:v>2.4130000000000002E-3</c:v>
                </c:pt>
                <c:pt idx="2323">
                  <c:v>2.4069999999999999E-3</c:v>
                </c:pt>
                <c:pt idx="2324">
                  <c:v>2.3960000000000001E-3</c:v>
                </c:pt>
                <c:pt idx="2325">
                  <c:v>2.385E-3</c:v>
                </c:pt>
                <c:pt idx="2326">
                  <c:v>2.3760000000000001E-3</c:v>
                </c:pt>
                <c:pt idx="2327">
                  <c:v>2.3679999999999999E-3</c:v>
                </c:pt>
                <c:pt idx="2328">
                  <c:v>2.362E-3</c:v>
                </c:pt>
                <c:pt idx="2329">
                  <c:v>2.3570000000000002E-3</c:v>
                </c:pt>
                <c:pt idx="2330">
                  <c:v>2.3540000000000002E-3</c:v>
                </c:pt>
                <c:pt idx="2331">
                  <c:v>2.343E-3</c:v>
                </c:pt>
                <c:pt idx="2332">
                  <c:v>2.333E-3</c:v>
                </c:pt>
                <c:pt idx="2333">
                  <c:v>2.3240000000000001E-3</c:v>
                </c:pt>
                <c:pt idx="2334">
                  <c:v>2.317E-3</c:v>
                </c:pt>
                <c:pt idx="2335">
                  <c:v>2.3110000000000001E-3</c:v>
                </c:pt>
                <c:pt idx="2336">
                  <c:v>2.307E-3</c:v>
                </c:pt>
                <c:pt idx="2337">
                  <c:v>2.284E-3</c:v>
                </c:pt>
                <c:pt idx="2338">
                  <c:v>2.2620000000000001E-3</c:v>
                </c:pt>
                <c:pt idx="2339">
                  <c:v>2.2420000000000001E-3</c:v>
                </c:pt>
                <c:pt idx="2340">
                  <c:v>2.2230000000000001E-3</c:v>
                </c:pt>
                <c:pt idx="2341">
                  <c:v>2.2060000000000001E-3</c:v>
                </c:pt>
                <c:pt idx="2342">
                  <c:v>2.1900000000000001E-3</c:v>
                </c:pt>
                <c:pt idx="2343">
                  <c:v>2.1749999999999999E-3</c:v>
                </c:pt>
                <c:pt idx="2344">
                  <c:v>2.1619999999999999E-3</c:v>
                </c:pt>
                <c:pt idx="2345">
                  <c:v>2.15E-3</c:v>
                </c:pt>
                <c:pt idx="2346">
                  <c:v>2.14E-3</c:v>
                </c:pt>
                <c:pt idx="2347">
                  <c:v>2.1299999999999999E-3</c:v>
                </c:pt>
                <c:pt idx="2348">
                  <c:v>2.1229999999999999E-3</c:v>
                </c:pt>
                <c:pt idx="2349">
                  <c:v>2.1159999999999998E-3</c:v>
                </c:pt>
                <c:pt idx="2350">
                  <c:v>2.111E-3</c:v>
                </c:pt>
                <c:pt idx="2351">
                  <c:v>2.1080000000000001E-3</c:v>
                </c:pt>
                <c:pt idx="2352">
                  <c:v>2.1059999999999998E-3</c:v>
                </c:pt>
                <c:pt idx="2353">
                  <c:v>2.1050000000000001E-3</c:v>
                </c:pt>
                <c:pt idx="2354">
                  <c:v>2.1050000000000001E-3</c:v>
                </c:pt>
                <c:pt idx="2355">
                  <c:v>2.1069999999999999E-3</c:v>
                </c:pt>
                <c:pt idx="2356">
                  <c:v>2.1099999999999999E-3</c:v>
                </c:pt>
                <c:pt idx="2357">
                  <c:v>2.1150000000000001E-3</c:v>
                </c:pt>
                <c:pt idx="2358">
                  <c:v>2.1210000000000001E-3</c:v>
                </c:pt>
                <c:pt idx="2359">
                  <c:v>2.1289999999999998E-3</c:v>
                </c:pt>
                <c:pt idx="2360">
                  <c:v>2.137E-3</c:v>
                </c:pt>
                <c:pt idx="2361">
                  <c:v>2.1480000000000002E-3</c:v>
                </c:pt>
                <c:pt idx="2362">
                  <c:v>2.1589999999999999E-3</c:v>
                </c:pt>
                <c:pt idx="2363">
                  <c:v>2.1719999999999999E-3</c:v>
                </c:pt>
                <c:pt idx="2364">
                  <c:v>2.1870000000000001E-3</c:v>
                </c:pt>
                <c:pt idx="2365">
                  <c:v>2.202E-3</c:v>
                </c:pt>
                <c:pt idx="2366">
                  <c:v>2.2190000000000001E-3</c:v>
                </c:pt>
                <c:pt idx="2367">
                  <c:v>2.238E-3</c:v>
                </c:pt>
                <c:pt idx="2368">
                  <c:v>2.258E-3</c:v>
                </c:pt>
                <c:pt idx="2369">
                  <c:v>2.2790000000000002E-3</c:v>
                </c:pt>
                <c:pt idx="2370">
                  <c:v>2.3019999999999998E-3</c:v>
                </c:pt>
                <c:pt idx="2371">
                  <c:v>2.3259999999999999E-3</c:v>
                </c:pt>
                <c:pt idx="2372">
                  <c:v>2.3509999999999998E-3</c:v>
                </c:pt>
                <c:pt idx="2373">
                  <c:v>2.3779999999999999E-3</c:v>
                </c:pt>
                <c:pt idx="2374">
                  <c:v>2.4060000000000002E-3</c:v>
                </c:pt>
                <c:pt idx="2375">
                  <c:v>2.4359999999999998E-3</c:v>
                </c:pt>
                <c:pt idx="2376">
                  <c:v>2.467E-3</c:v>
                </c:pt>
                <c:pt idx="2377">
                  <c:v>2.4989999999999999E-3</c:v>
                </c:pt>
                <c:pt idx="2378">
                  <c:v>2.532E-3</c:v>
                </c:pt>
                <c:pt idx="2379">
                  <c:v>2.568E-3</c:v>
                </c:pt>
                <c:pt idx="2380">
                  <c:v>2.575E-3</c:v>
                </c:pt>
                <c:pt idx="2381">
                  <c:v>2.5690000000000001E-3</c:v>
                </c:pt>
                <c:pt idx="2382">
                  <c:v>2.5600000000000002E-3</c:v>
                </c:pt>
                <c:pt idx="2383">
                  <c:v>2.552E-3</c:v>
                </c:pt>
                <c:pt idx="2384">
                  <c:v>2.5460000000000001E-3</c:v>
                </c:pt>
                <c:pt idx="2385">
                  <c:v>2.5409999999999999E-3</c:v>
                </c:pt>
                <c:pt idx="2386">
                  <c:v>2.5370000000000002E-3</c:v>
                </c:pt>
                <c:pt idx="2387">
                  <c:v>2.5270000000000002E-3</c:v>
                </c:pt>
                <c:pt idx="2388">
                  <c:v>2.519E-3</c:v>
                </c:pt>
                <c:pt idx="2389">
                  <c:v>2.5110000000000002E-3</c:v>
                </c:pt>
                <c:pt idx="2390">
                  <c:v>2.506E-3</c:v>
                </c:pt>
                <c:pt idx="2391">
                  <c:v>2.5010000000000002E-3</c:v>
                </c:pt>
                <c:pt idx="2392">
                  <c:v>2.4859999999999999E-3</c:v>
                </c:pt>
                <c:pt idx="2393">
                  <c:v>2.4719999999999998E-3</c:v>
                </c:pt>
                <c:pt idx="2394">
                  <c:v>2.4589999999999998E-3</c:v>
                </c:pt>
                <c:pt idx="2395">
                  <c:v>2.4480000000000001E-3</c:v>
                </c:pt>
                <c:pt idx="2396">
                  <c:v>2.4380000000000001E-3</c:v>
                </c:pt>
                <c:pt idx="2397">
                  <c:v>2.4299999999999999E-3</c:v>
                </c:pt>
                <c:pt idx="2398">
                  <c:v>2.4020000000000001E-3</c:v>
                </c:pt>
                <c:pt idx="2399">
                  <c:v>2.3770000000000002E-3</c:v>
                </c:pt>
                <c:pt idx="2400">
                  <c:v>2.3519999999999999E-3</c:v>
                </c:pt>
                <c:pt idx="2401">
                  <c:v>2.33E-3</c:v>
                </c:pt>
                <c:pt idx="2402">
                  <c:v>2.3080000000000002E-3</c:v>
                </c:pt>
                <c:pt idx="2403">
                  <c:v>2.2880000000000001E-3</c:v>
                </c:pt>
                <c:pt idx="2404">
                  <c:v>2.2690000000000002E-3</c:v>
                </c:pt>
                <c:pt idx="2405">
                  <c:v>2.2520000000000001E-3</c:v>
                </c:pt>
                <c:pt idx="2406">
                  <c:v>2.2360000000000001E-3</c:v>
                </c:pt>
                <c:pt idx="2407">
                  <c:v>2.2209999999999999E-3</c:v>
                </c:pt>
                <c:pt idx="2408">
                  <c:v>2.2079999999999999E-3</c:v>
                </c:pt>
                <c:pt idx="2409">
                  <c:v>2.196E-3</c:v>
                </c:pt>
                <c:pt idx="2410">
                  <c:v>2.1849999999999999E-3</c:v>
                </c:pt>
                <c:pt idx="2411">
                  <c:v>2.176E-3</c:v>
                </c:pt>
                <c:pt idx="2412">
                  <c:v>2.1689999999999999E-3</c:v>
                </c:pt>
                <c:pt idx="2413">
                  <c:v>2.1619999999999999E-3</c:v>
                </c:pt>
                <c:pt idx="2414">
                  <c:v>2.1570000000000001E-3</c:v>
                </c:pt>
                <c:pt idx="2415">
                  <c:v>2.1540000000000001E-3</c:v>
                </c:pt>
                <c:pt idx="2416">
                  <c:v>2.1510000000000001E-3</c:v>
                </c:pt>
                <c:pt idx="2417">
                  <c:v>2.1510000000000001E-3</c:v>
                </c:pt>
                <c:pt idx="2418">
                  <c:v>2.1510000000000001E-3</c:v>
                </c:pt>
                <c:pt idx="2419">
                  <c:v>2.153E-3</c:v>
                </c:pt>
                <c:pt idx="2420">
                  <c:v>2.1559999999999999E-3</c:v>
                </c:pt>
                <c:pt idx="2421">
                  <c:v>2.1610000000000002E-3</c:v>
                </c:pt>
                <c:pt idx="2422">
                  <c:v>2.1670000000000001E-3</c:v>
                </c:pt>
                <c:pt idx="2423">
                  <c:v>2.1749999999999999E-3</c:v>
                </c:pt>
                <c:pt idx="2424">
                  <c:v>2.183E-3</c:v>
                </c:pt>
                <c:pt idx="2425">
                  <c:v>2.1940000000000002E-3</c:v>
                </c:pt>
                <c:pt idx="2426">
                  <c:v>2.2049999999999999E-3</c:v>
                </c:pt>
                <c:pt idx="2427">
                  <c:v>2.2179999999999999E-3</c:v>
                </c:pt>
                <c:pt idx="2428">
                  <c:v>2.2330000000000002E-3</c:v>
                </c:pt>
                <c:pt idx="2429">
                  <c:v>2.248E-3</c:v>
                </c:pt>
                <c:pt idx="2430">
                  <c:v>2.2650000000000001E-3</c:v>
                </c:pt>
                <c:pt idx="2431">
                  <c:v>2.284E-3</c:v>
                </c:pt>
                <c:pt idx="2432">
                  <c:v>2.3040000000000001E-3</c:v>
                </c:pt>
                <c:pt idx="2433">
                  <c:v>2.3249999999999998E-3</c:v>
                </c:pt>
                <c:pt idx="2434">
                  <c:v>2.3479999999999998E-3</c:v>
                </c:pt>
                <c:pt idx="2435">
                  <c:v>2.372E-3</c:v>
                </c:pt>
                <c:pt idx="2436">
                  <c:v>2.3969999999999998E-3</c:v>
                </c:pt>
                <c:pt idx="2437">
                  <c:v>2.4239999999999999E-3</c:v>
                </c:pt>
                <c:pt idx="2438">
                  <c:v>2.4520000000000002E-3</c:v>
                </c:pt>
                <c:pt idx="2439">
                  <c:v>2.4819999999999998E-3</c:v>
                </c:pt>
                <c:pt idx="2440">
                  <c:v>2.513E-3</c:v>
                </c:pt>
                <c:pt idx="2441">
                  <c:v>2.545E-3</c:v>
                </c:pt>
                <c:pt idx="2442">
                  <c:v>2.5790000000000001E-3</c:v>
                </c:pt>
                <c:pt idx="2443">
                  <c:v>2.614E-3</c:v>
                </c:pt>
                <c:pt idx="2444">
                  <c:v>2.65E-3</c:v>
                </c:pt>
                <c:pt idx="2445">
                  <c:v>2.6879999999999999E-3</c:v>
                </c:pt>
                <c:pt idx="2446">
                  <c:v>2.7269999999999998E-3</c:v>
                </c:pt>
                <c:pt idx="2447">
                  <c:v>2.7680000000000001E-3</c:v>
                </c:pt>
                <c:pt idx="2448">
                  <c:v>2.7810000000000001E-3</c:v>
                </c:pt>
                <c:pt idx="2449">
                  <c:v>2.7650000000000001E-3</c:v>
                </c:pt>
                <c:pt idx="2450">
                  <c:v>2.745E-3</c:v>
                </c:pt>
                <c:pt idx="2451">
                  <c:v>2.7260000000000001E-3</c:v>
                </c:pt>
                <c:pt idx="2452">
                  <c:v>2.7079999999999999E-3</c:v>
                </c:pt>
                <c:pt idx="2453">
                  <c:v>2.6919999999999999E-3</c:v>
                </c:pt>
                <c:pt idx="2454">
                  <c:v>2.6649999999999998E-3</c:v>
                </c:pt>
                <c:pt idx="2455">
                  <c:v>2.6380000000000002E-3</c:v>
                </c:pt>
                <c:pt idx="2456">
                  <c:v>2.614E-3</c:v>
                </c:pt>
                <c:pt idx="2457">
                  <c:v>2.5899999999999999E-3</c:v>
                </c:pt>
                <c:pt idx="2458">
                  <c:v>2.568E-3</c:v>
                </c:pt>
                <c:pt idx="2459">
                  <c:v>2.5469999999999998E-3</c:v>
                </c:pt>
                <c:pt idx="2460">
                  <c:v>2.5279999999999999E-3</c:v>
                </c:pt>
                <c:pt idx="2461">
                  <c:v>2.49E-3</c:v>
                </c:pt>
                <c:pt idx="2462">
                  <c:v>2.454E-3</c:v>
                </c:pt>
                <c:pt idx="2463">
                  <c:v>2.4199999999999998E-3</c:v>
                </c:pt>
                <c:pt idx="2464">
                  <c:v>2.3860000000000001E-3</c:v>
                </c:pt>
                <c:pt idx="2465">
                  <c:v>2.3540000000000002E-3</c:v>
                </c:pt>
                <c:pt idx="2466">
                  <c:v>2.3240000000000001E-3</c:v>
                </c:pt>
                <c:pt idx="2467">
                  <c:v>2.2950000000000002E-3</c:v>
                </c:pt>
                <c:pt idx="2468">
                  <c:v>2.2669999999999999E-3</c:v>
                </c:pt>
                <c:pt idx="2469">
                  <c:v>2.2399999999999998E-3</c:v>
                </c:pt>
                <c:pt idx="2470">
                  <c:v>2.215E-3</c:v>
                </c:pt>
                <c:pt idx="2471">
                  <c:v>2.1919999999999999E-3</c:v>
                </c:pt>
                <c:pt idx="2472">
                  <c:v>2.1689999999999999E-3</c:v>
                </c:pt>
                <c:pt idx="2473">
                  <c:v>2.1480000000000002E-3</c:v>
                </c:pt>
                <c:pt idx="2474">
                  <c:v>2.1289999999999998E-3</c:v>
                </c:pt>
                <c:pt idx="2475">
                  <c:v>2.111E-3</c:v>
                </c:pt>
                <c:pt idx="2476">
                  <c:v>2.0939999999999999E-3</c:v>
                </c:pt>
                <c:pt idx="2477">
                  <c:v>2.078E-3</c:v>
                </c:pt>
                <c:pt idx="2478">
                  <c:v>2.0639999999999999E-3</c:v>
                </c:pt>
                <c:pt idx="2479">
                  <c:v>2.052E-3</c:v>
                </c:pt>
                <c:pt idx="2480">
                  <c:v>2.0400000000000001E-3</c:v>
                </c:pt>
                <c:pt idx="2481">
                  <c:v>2.0309999999999998E-3</c:v>
                </c:pt>
                <c:pt idx="2482">
                  <c:v>2.0219999999999999E-3</c:v>
                </c:pt>
                <c:pt idx="2483">
                  <c:v>2.0149999999999999E-3</c:v>
                </c:pt>
                <c:pt idx="2484">
                  <c:v>2.0089999999999999E-3</c:v>
                </c:pt>
                <c:pt idx="2485">
                  <c:v>2.0049999999999998E-3</c:v>
                </c:pt>
                <c:pt idx="2486">
                  <c:v>2.0019999999999999E-3</c:v>
                </c:pt>
                <c:pt idx="2487">
                  <c:v>2E-3</c:v>
                </c:pt>
                <c:pt idx="2488">
                  <c:v>2E-3</c:v>
                </c:pt>
                <c:pt idx="2489">
                  <c:v>2.0010000000000002E-3</c:v>
                </c:pt>
                <c:pt idx="2490">
                  <c:v>2.0040000000000001E-3</c:v>
                </c:pt>
                <c:pt idx="2491">
                  <c:v>2.0079999999999998E-3</c:v>
                </c:pt>
                <c:pt idx="2492">
                  <c:v>2.013E-3</c:v>
                </c:pt>
                <c:pt idx="2493">
                  <c:v>2.0200000000000001E-3</c:v>
                </c:pt>
                <c:pt idx="2494">
                  <c:v>2.0279999999999999E-3</c:v>
                </c:pt>
                <c:pt idx="2495">
                  <c:v>2.0370000000000002E-3</c:v>
                </c:pt>
                <c:pt idx="2496">
                  <c:v>2.0479999999999999E-3</c:v>
                </c:pt>
                <c:pt idx="2497">
                  <c:v>2.0600000000000002E-3</c:v>
                </c:pt>
                <c:pt idx="2498">
                  <c:v>2.0739999999999999E-3</c:v>
                </c:pt>
                <c:pt idx="2499">
                  <c:v>2.0890000000000001E-3</c:v>
                </c:pt>
                <c:pt idx="2500">
                  <c:v>2.1050000000000001E-3</c:v>
                </c:pt>
                <c:pt idx="2501">
                  <c:v>2.1229999999999999E-3</c:v>
                </c:pt>
                <c:pt idx="2502">
                  <c:v>2.1419999999999998E-3</c:v>
                </c:pt>
                <c:pt idx="2503">
                  <c:v>2.163E-3</c:v>
                </c:pt>
                <c:pt idx="2504">
                  <c:v>2.1849999999999999E-3</c:v>
                </c:pt>
                <c:pt idx="2505">
                  <c:v>2.2079999999999999E-3</c:v>
                </c:pt>
                <c:pt idx="2506">
                  <c:v>2.232E-3</c:v>
                </c:pt>
                <c:pt idx="2507">
                  <c:v>2.258E-3</c:v>
                </c:pt>
                <c:pt idx="2508">
                  <c:v>2.2859999999999998E-3</c:v>
                </c:pt>
                <c:pt idx="2509">
                  <c:v>2.3149999999999998E-3</c:v>
                </c:pt>
                <c:pt idx="2510">
                  <c:v>2.3449999999999999E-3</c:v>
                </c:pt>
                <c:pt idx="2511">
                  <c:v>2.3760000000000001E-3</c:v>
                </c:pt>
                <c:pt idx="2512">
                  <c:v>2.4090000000000001E-3</c:v>
                </c:pt>
                <c:pt idx="2513">
                  <c:v>2.444E-3</c:v>
                </c:pt>
                <c:pt idx="2514">
                  <c:v>2.4789999999999999E-3</c:v>
                </c:pt>
                <c:pt idx="2515">
                  <c:v>2.516E-3</c:v>
                </c:pt>
                <c:pt idx="2516">
                  <c:v>2.5349999999999999E-3</c:v>
                </c:pt>
                <c:pt idx="2517">
                  <c:v>2.4979999999999998E-3</c:v>
                </c:pt>
                <c:pt idx="2518">
                  <c:v>2.4629999999999999E-3</c:v>
                </c:pt>
                <c:pt idx="2519">
                  <c:v>2.4290000000000002E-3</c:v>
                </c:pt>
                <c:pt idx="2520">
                  <c:v>2.3969999999999998E-3</c:v>
                </c:pt>
                <c:pt idx="2521">
                  <c:v>2.366E-3</c:v>
                </c:pt>
                <c:pt idx="2522">
                  <c:v>2.336E-3</c:v>
                </c:pt>
                <c:pt idx="2523">
                  <c:v>2.3080000000000002E-3</c:v>
                </c:pt>
                <c:pt idx="2524">
                  <c:v>2.281E-3</c:v>
                </c:pt>
                <c:pt idx="2525">
                  <c:v>2.2560000000000002E-3</c:v>
                </c:pt>
                <c:pt idx="2526">
                  <c:v>2.232E-3</c:v>
                </c:pt>
                <c:pt idx="2527">
                  <c:v>2.209E-3</c:v>
                </c:pt>
                <c:pt idx="2528">
                  <c:v>2.1879999999999998E-3</c:v>
                </c:pt>
                <c:pt idx="2529">
                  <c:v>2.1679999999999998E-3</c:v>
                </c:pt>
                <c:pt idx="2530">
                  <c:v>2.1489999999999999E-3</c:v>
                </c:pt>
                <c:pt idx="2531">
                  <c:v>2.1320000000000002E-3</c:v>
                </c:pt>
                <c:pt idx="2532">
                  <c:v>2.1159999999999998E-3</c:v>
                </c:pt>
                <c:pt idx="2533">
                  <c:v>2.1020000000000001E-3</c:v>
                </c:pt>
                <c:pt idx="2534">
                  <c:v>2.0890000000000001E-3</c:v>
                </c:pt>
                <c:pt idx="2535">
                  <c:v>2.0769999999999999E-3</c:v>
                </c:pt>
                <c:pt idx="2536">
                  <c:v>2.0669999999999998E-3</c:v>
                </c:pt>
                <c:pt idx="2537">
                  <c:v>2.0579999999999999E-3</c:v>
                </c:pt>
                <c:pt idx="2538">
                  <c:v>2.0500000000000002E-3</c:v>
                </c:pt>
                <c:pt idx="2539">
                  <c:v>2.0439999999999998E-3</c:v>
                </c:pt>
                <c:pt idx="2540">
                  <c:v>2.039E-3</c:v>
                </c:pt>
                <c:pt idx="2541">
                  <c:v>2.036E-3</c:v>
                </c:pt>
                <c:pt idx="2542">
                  <c:v>2.019E-3</c:v>
                </c:pt>
                <c:pt idx="2543">
                  <c:v>2.0040000000000001E-3</c:v>
                </c:pt>
                <c:pt idx="2544">
                  <c:v>1.99E-3</c:v>
                </c:pt>
                <c:pt idx="2545">
                  <c:v>1.9780000000000002E-3</c:v>
                </c:pt>
                <c:pt idx="2546">
                  <c:v>1.967E-3</c:v>
                </c:pt>
                <c:pt idx="2547">
                  <c:v>1.957E-3</c:v>
                </c:pt>
                <c:pt idx="2548">
                  <c:v>1.9480000000000001E-3</c:v>
                </c:pt>
                <c:pt idx="2549">
                  <c:v>1.941E-3</c:v>
                </c:pt>
                <c:pt idx="2550">
                  <c:v>1.936E-3</c:v>
                </c:pt>
                <c:pt idx="2551">
                  <c:v>1.9319999999999999E-3</c:v>
                </c:pt>
                <c:pt idx="2552">
                  <c:v>1.9289999999999999E-3</c:v>
                </c:pt>
                <c:pt idx="2553">
                  <c:v>1.9269999999999999E-3</c:v>
                </c:pt>
                <c:pt idx="2554">
                  <c:v>1.9269999999999999E-3</c:v>
                </c:pt>
                <c:pt idx="2555">
                  <c:v>1.928E-3</c:v>
                </c:pt>
                <c:pt idx="2556">
                  <c:v>1.931E-3</c:v>
                </c:pt>
                <c:pt idx="2557">
                  <c:v>1.9350000000000001E-3</c:v>
                </c:pt>
                <c:pt idx="2558">
                  <c:v>1.941E-3</c:v>
                </c:pt>
                <c:pt idx="2559">
                  <c:v>1.9469999999999999E-3</c:v>
                </c:pt>
                <c:pt idx="2560">
                  <c:v>1.9559999999999998E-3</c:v>
                </c:pt>
                <c:pt idx="2561">
                  <c:v>1.9650000000000002E-3</c:v>
                </c:pt>
                <c:pt idx="2562">
                  <c:v>1.9759999999999999E-3</c:v>
                </c:pt>
                <c:pt idx="2563">
                  <c:v>1.9889999999999999E-3</c:v>
                </c:pt>
                <c:pt idx="2564">
                  <c:v>2.0019999999999999E-3</c:v>
                </c:pt>
                <c:pt idx="2565">
                  <c:v>2.0170000000000001E-3</c:v>
                </c:pt>
                <c:pt idx="2566">
                  <c:v>2.0339999999999998E-3</c:v>
                </c:pt>
                <c:pt idx="2567">
                  <c:v>2.052E-3</c:v>
                </c:pt>
                <c:pt idx="2568">
                  <c:v>2.0709999999999999E-3</c:v>
                </c:pt>
                <c:pt idx="2569">
                  <c:v>2.0920000000000001E-3</c:v>
                </c:pt>
                <c:pt idx="2570">
                  <c:v>2.114E-3</c:v>
                </c:pt>
                <c:pt idx="2571">
                  <c:v>2.137E-3</c:v>
                </c:pt>
                <c:pt idx="2572">
                  <c:v>2.1619999999999999E-3</c:v>
                </c:pt>
                <c:pt idx="2573">
                  <c:v>2.1879999999999998E-3</c:v>
                </c:pt>
                <c:pt idx="2574">
                  <c:v>2.215E-3</c:v>
                </c:pt>
                <c:pt idx="2575">
                  <c:v>2.2439999999999999E-3</c:v>
                </c:pt>
                <c:pt idx="2576">
                  <c:v>2.2750000000000001E-3</c:v>
                </c:pt>
                <c:pt idx="2577">
                  <c:v>2.3059999999999999E-3</c:v>
                </c:pt>
                <c:pt idx="2578">
                  <c:v>2.3389999999999999E-3</c:v>
                </c:pt>
                <c:pt idx="2579">
                  <c:v>2.3739999999999998E-3</c:v>
                </c:pt>
                <c:pt idx="2580">
                  <c:v>2.4090000000000001E-3</c:v>
                </c:pt>
                <c:pt idx="2581">
                  <c:v>2.447E-3</c:v>
                </c:pt>
                <c:pt idx="2582">
                  <c:v>2.4849999999999998E-3</c:v>
                </c:pt>
                <c:pt idx="2583">
                  <c:v>2.5249999999999999E-3</c:v>
                </c:pt>
                <c:pt idx="2584">
                  <c:v>2.5669999999999998E-3</c:v>
                </c:pt>
                <c:pt idx="2585">
                  <c:v>2.5279999999999999E-3</c:v>
                </c:pt>
                <c:pt idx="2586">
                  <c:v>2.4819999999999998E-3</c:v>
                </c:pt>
                <c:pt idx="2587">
                  <c:v>2.4380000000000001E-3</c:v>
                </c:pt>
                <c:pt idx="2588">
                  <c:v>2.395E-3</c:v>
                </c:pt>
                <c:pt idx="2589">
                  <c:v>2.3540000000000002E-3</c:v>
                </c:pt>
                <c:pt idx="2590">
                  <c:v>2.3140000000000001E-3</c:v>
                </c:pt>
                <c:pt idx="2591">
                  <c:v>2.2750000000000001E-3</c:v>
                </c:pt>
                <c:pt idx="2592">
                  <c:v>2.238E-3</c:v>
                </c:pt>
                <c:pt idx="2593">
                  <c:v>2.202E-3</c:v>
                </c:pt>
                <c:pt idx="2594">
                  <c:v>2.1679999999999998E-3</c:v>
                </c:pt>
                <c:pt idx="2595">
                  <c:v>2.134E-3</c:v>
                </c:pt>
                <c:pt idx="2596">
                  <c:v>2.1029999999999998E-3</c:v>
                </c:pt>
                <c:pt idx="2597">
                  <c:v>2.0720000000000001E-3</c:v>
                </c:pt>
                <c:pt idx="2598">
                  <c:v>2.0430000000000001E-3</c:v>
                </c:pt>
                <c:pt idx="2599">
                  <c:v>2.016E-3</c:v>
                </c:pt>
                <c:pt idx="2600">
                  <c:v>1.99E-3</c:v>
                </c:pt>
                <c:pt idx="2601">
                  <c:v>1.9650000000000002E-3</c:v>
                </c:pt>
                <c:pt idx="2602">
                  <c:v>1.941E-3</c:v>
                </c:pt>
                <c:pt idx="2603">
                  <c:v>1.9189999999999999E-3</c:v>
                </c:pt>
                <c:pt idx="2604">
                  <c:v>1.8979999999999999E-3</c:v>
                </c:pt>
                <c:pt idx="2605">
                  <c:v>1.879E-3</c:v>
                </c:pt>
                <c:pt idx="2606">
                  <c:v>1.861E-3</c:v>
                </c:pt>
                <c:pt idx="2607">
                  <c:v>1.8450000000000001E-3</c:v>
                </c:pt>
                <c:pt idx="2608">
                  <c:v>1.8289999999999999E-3</c:v>
                </c:pt>
                <c:pt idx="2609">
                  <c:v>1.8159999999999999E-3</c:v>
                </c:pt>
                <c:pt idx="2610">
                  <c:v>1.8029999999999999E-3</c:v>
                </c:pt>
                <c:pt idx="2611">
                  <c:v>1.792E-3</c:v>
                </c:pt>
                <c:pt idx="2612">
                  <c:v>1.7819999999999999E-3</c:v>
                </c:pt>
                <c:pt idx="2613">
                  <c:v>1.774E-3</c:v>
                </c:pt>
                <c:pt idx="2614">
                  <c:v>1.7669999999999999E-3</c:v>
                </c:pt>
                <c:pt idx="2615">
                  <c:v>1.7619999999999999E-3</c:v>
                </c:pt>
                <c:pt idx="2616">
                  <c:v>1.758E-3</c:v>
                </c:pt>
                <c:pt idx="2617">
                  <c:v>1.755E-3</c:v>
                </c:pt>
                <c:pt idx="2618">
                  <c:v>1.753E-3</c:v>
                </c:pt>
                <c:pt idx="2619">
                  <c:v>1.753E-3</c:v>
                </c:pt>
                <c:pt idx="2620">
                  <c:v>1.755E-3</c:v>
                </c:pt>
                <c:pt idx="2621">
                  <c:v>1.758E-3</c:v>
                </c:pt>
                <c:pt idx="2622">
                  <c:v>1.7619999999999999E-3</c:v>
                </c:pt>
                <c:pt idx="2623">
                  <c:v>1.7669999999999999E-3</c:v>
                </c:pt>
                <c:pt idx="2624">
                  <c:v>1.774E-3</c:v>
                </c:pt>
                <c:pt idx="2625">
                  <c:v>1.7819999999999999E-3</c:v>
                </c:pt>
                <c:pt idx="2626">
                  <c:v>1.792E-3</c:v>
                </c:pt>
                <c:pt idx="2627">
                  <c:v>1.8029999999999999E-3</c:v>
                </c:pt>
                <c:pt idx="2628">
                  <c:v>1.8159999999999999E-3</c:v>
                </c:pt>
                <c:pt idx="2629">
                  <c:v>1.8289999999999999E-3</c:v>
                </c:pt>
                <c:pt idx="2630">
                  <c:v>1.8450000000000001E-3</c:v>
                </c:pt>
                <c:pt idx="2631">
                  <c:v>1.861E-3</c:v>
                </c:pt>
                <c:pt idx="2632">
                  <c:v>1.879E-3</c:v>
                </c:pt>
                <c:pt idx="2633">
                  <c:v>1.8979999999999999E-3</c:v>
                </c:pt>
                <c:pt idx="2634">
                  <c:v>1.9189999999999999E-3</c:v>
                </c:pt>
                <c:pt idx="2635">
                  <c:v>1.941E-3</c:v>
                </c:pt>
                <c:pt idx="2636">
                  <c:v>1.9650000000000002E-3</c:v>
                </c:pt>
                <c:pt idx="2637">
                  <c:v>1.99E-3</c:v>
                </c:pt>
                <c:pt idx="2638">
                  <c:v>2.016E-3</c:v>
                </c:pt>
                <c:pt idx="2639">
                  <c:v>2.0430000000000001E-3</c:v>
                </c:pt>
                <c:pt idx="2640">
                  <c:v>2.0720000000000001E-3</c:v>
                </c:pt>
                <c:pt idx="2641">
                  <c:v>2.1029999999999998E-3</c:v>
                </c:pt>
                <c:pt idx="2642">
                  <c:v>2.1350000000000002E-3</c:v>
                </c:pt>
                <c:pt idx="2643">
                  <c:v>2.1679999999999998E-3</c:v>
                </c:pt>
                <c:pt idx="2644">
                  <c:v>2.202E-3</c:v>
                </c:pt>
                <c:pt idx="2645">
                  <c:v>2.238E-3</c:v>
                </c:pt>
                <c:pt idx="2646">
                  <c:v>2.2750000000000001E-3</c:v>
                </c:pt>
                <c:pt idx="2647">
                  <c:v>2.3140000000000001E-3</c:v>
                </c:pt>
                <c:pt idx="2648">
                  <c:v>2.3540000000000002E-3</c:v>
                </c:pt>
                <c:pt idx="2649">
                  <c:v>2.395E-3</c:v>
                </c:pt>
                <c:pt idx="2650">
                  <c:v>2.4380000000000001E-3</c:v>
                </c:pt>
                <c:pt idx="2651">
                  <c:v>2.4819999999999998E-3</c:v>
                </c:pt>
                <c:pt idx="2652">
                  <c:v>2.5279999999999999E-3</c:v>
                </c:pt>
                <c:pt idx="2653">
                  <c:v>2.5569999999999998E-3</c:v>
                </c:pt>
                <c:pt idx="2654">
                  <c:v>2.588E-3</c:v>
                </c:pt>
                <c:pt idx="2655">
                  <c:v>2.6189999999999998E-3</c:v>
                </c:pt>
                <c:pt idx="2656">
                  <c:v>2.653E-3</c:v>
                </c:pt>
                <c:pt idx="2657">
                  <c:v>2.6870000000000002E-3</c:v>
                </c:pt>
                <c:pt idx="2658">
                  <c:v>2.7230000000000002E-3</c:v>
                </c:pt>
                <c:pt idx="2659">
                  <c:v>2.761E-3</c:v>
                </c:pt>
                <c:pt idx="2660">
                  <c:v>2.8E-3</c:v>
                </c:pt>
                <c:pt idx="2661">
                  <c:v>2.8400000000000001E-3</c:v>
                </c:pt>
                <c:pt idx="2662">
                  <c:v>2.8809999999999999E-3</c:v>
                </c:pt>
                <c:pt idx="2663">
                  <c:v>2.9239999999999999E-3</c:v>
                </c:pt>
                <c:pt idx="2664">
                  <c:v>2.9680000000000002E-3</c:v>
                </c:pt>
                <c:pt idx="2665">
                  <c:v>3.0140000000000002E-3</c:v>
                </c:pt>
                <c:pt idx="2666">
                  <c:v>3.0609999999999999E-3</c:v>
                </c:pt>
                <c:pt idx="2667">
                  <c:v>3.1099999999999999E-3</c:v>
                </c:pt>
                <c:pt idx="2668">
                  <c:v>3.1589999999999999E-3</c:v>
                </c:pt>
                <c:pt idx="2669">
                  <c:v>3.2109999999999999E-3</c:v>
                </c:pt>
                <c:pt idx="2670">
                  <c:v>3.2629999999999998E-3</c:v>
                </c:pt>
                <c:pt idx="2671">
                  <c:v>3.3170000000000001E-3</c:v>
                </c:pt>
                <c:pt idx="2672">
                  <c:v>3.3730000000000001E-3</c:v>
                </c:pt>
                <c:pt idx="2673">
                  <c:v>3.4290000000000002E-3</c:v>
                </c:pt>
                <c:pt idx="2674">
                  <c:v>3.4870000000000001E-3</c:v>
                </c:pt>
                <c:pt idx="2675">
                  <c:v>3.5469999999999998E-3</c:v>
                </c:pt>
                <c:pt idx="2676">
                  <c:v>3.6080000000000001E-3</c:v>
                </c:pt>
                <c:pt idx="2677">
                  <c:v>3.6700000000000001E-3</c:v>
                </c:pt>
                <c:pt idx="2678">
                  <c:v>3.7339999999999999E-3</c:v>
                </c:pt>
                <c:pt idx="2679">
                  <c:v>3.7989999999999999E-3</c:v>
                </c:pt>
                <c:pt idx="2680">
                  <c:v>3.8649999999999999E-3</c:v>
                </c:pt>
                <c:pt idx="2681">
                  <c:v>3.9329999999999999E-3</c:v>
                </c:pt>
                <c:pt idx="2682">
                  <c:v>4.0020000000000003E-3</c:v>
                </c:pt>
                <c:pt idx="2683">
                  <c:v>4.0720000000000001E-3</c:v>
                </c:pt>
                <c:pt idx="2684">
                  <c:v>4.1440000000000001E-3</c:v>
                </c:pt>
                <c:pt idx="2685">
                  <c:v>3.9569999999999996E-3</c:v>
                </c:pt>
                <c:pt idx="2686">
                  <c:v>3.3449999999999999E-3</c:v>
                </c:pt>
                <c:pt idx="2687">
                  <c:v>2.542E-3</c:v>
                </c:pt>
                <c:pt idx="2688">
                  <c:v>1.92E-3</c:v>
                </c:pt>
                <c:pt idx="2689">
                  <c:v>1.7730000000000001E-3</c:v>
                </c:pt>
                <c:pt idx="2690">
                  <c:v>1.4059999999999999E-3</c:v>
                </c:pt>
                <c:pt idx="2691">
                  <c:v>1.6050000000000001E-3</c:v>
                </c:pt>
                <c:pt idx="2692">
                  <c:v>2.2300000000000002E-3</c:v>
                </c:pt>
                <c:pt idx="2693">
                  <c:v>2.9550000000000002E-3</c:v>
                </c:pt>
                <c:pt idx="2694">
                  <c:v>3.4520000000000002E-3</c:v>
                </c:pt>
                <c:pt idx="2695">
                  <c:v>3.6329999999999999E-3</c:v>
                </c:pt>
                <c:pt idx="2696">
                  <c:v>3.607E-3</c:v>
                </c:pt>
                <c:pt idx="2697">
                  <c:v>3.5349999999999999E-3</c:v>
                </c:pt>
                <c:pt idx="2698">
                  <c:v>3.6909999999999998E-3</c:v>
                </c:pt>
                <c:pt idx="2699">
                  <c:v>4.3359999999999996E-3</c:v>
                </c:pt>
                <c:pt idx="2700">
                  <c:v>5.3670000000000002E-3</c:v>
                </c:pt>
                <c:pt idx="2701">
                  <c:v>6.3610000000000003E-3</c:v>
                </c:pt>
                <c:pt idx="2702">
                  <c:v>6.9909999999999998E-3</c:v>
                </c:pt>
                <c:pt idx="2703">
                  <c:v>7.3330000000000001E-3</c:v>
                </c:pt>
                <c:pt idx="2704">
                  <c:v>7.7539999999999996E-3</c:v>
                </c:pt>
                <c:pt idx="2705">
                  <c:v>8.4779999999999994E-3</c:v>
                </c:pt>
                <c:pt idx="2706">
                  <c:v>9.2899999999999996E-3</c:v>
                </c:pt>
                <c:pt idx="2707">
                  <c:v>9.672E-3</c:v>
                </c:pt>
                <c:pt idx="2708">
                  <c:v>9.3710000000000009E-3</c:v>
                </c:pt>
                <c:pt idx="2709">
                  <c:v>8.7449999999999993E-3</c:v>
                </c:pt>
                <c:pt idx="2710">
                  <c:v>8.4650000000000003E-3</c:v>
                </c:pt>
                <c:pt idx="2711">
                  <c:v>8.9529999999999992E-3</c:v>
                </c:pt>
                <c:pt idx="2712">
                  <c:v>9.8309999999999995E-3</c:v>
                </c:pt>
                <c:pt idx="2713">
                  <c:v>1.0351000000000001E-2</c:v>
                </c:pt>
                <c:pt idx="2714">
                  <c:v>1.03E-2</c:v>
                </c:pt>
                <c:pt idx="2715">
                  <c:v>9.9410000000000002E-3</c:v>
                </c:pt>
                <c:pt idx="2716">
                  <c:v>9.5370000000000003E-3</c:v>
                </c:pt>
                <c:pt idx="2717">
                  <c:v>9.0519999999999993E-3</c:v>
                </c:pt>
                <c:pt idx="2718">
                  <c:v>8.2550000000000002E-3</c:v>
                </c:pt>
                <c:pt idx="2719">
                  <c:v>7.1939999999999999E-3</c:v>
                </c:pt>
                <c:pt idx="2720">
                  <c:v>6.2170000000000003E-3</c:v>
                </c:pt>
                <c:pt idx="2721">
                  <c:v>5.5490000000000001E-3</c:v>
                </c:pt>
                <c:pt idx="2722">
                  <c:v>4.744E-3</c:v>
                </c:pt>
                <c:pt idx="2723">
                  <c:v>4.0489999999999996E-3</c:v>
                </c:pt>
                <c:pt idx="2724">
                  <c:v>3.441E-3</c:v>
                </c:pt>
                <c:pt idx="2725">
                  <c:v>3.0850000000000001E-3</c:v>
                </c:pt>
                <c:pt idx="2726">
                  <c:v>3.0409999999999999E-3</c:v>
                </c:pt>
                <c:pt idx="2727">
                  <c:v>2.9380000000000001E-3</c:v>
                </c:pt>
                <c:pt idx="2728">
                  <c:v>2.7369999999999998E-3</c:v>
                </c:pt>
                <c:pt idx="2729">
                  <c:v>2.6480000000000002E-3</c:v>
                </c:pt>
                <c:pt idx="2730">
                  <c:v>2.5279999999999999E-3</c:v>
                </c:pt>
                <c:pt idx="2731">
                  <c:v>2.6059999999999998E-3</c:v>
                </c:pt>
                <c:pt idx="2732">
                  <c:v>3.1549999999999998E-3</c:v>
                </c:pt>
                <c:pt idx="2733">
                  <c:v>4.1200000000000004E-3</c:v>
                </c:pt>
                <c:pt idx="2734">
                  <c:v>5.1399999999999996E-3</c:v>
                </c:pt>
                <c:pt idx="2735">
                  <c:v>5.7749999999999998E-3</c:v>
                </c:pt>
                <c:pt idx="2736">
                  <c:v>5.7229999999999998E-3</c:v>
                </c:pt>
                <c:pt idx="2737">
                  <c:v>5.28E-3</c:v>
                </c:pt>
                <c:pt idx="2738">
                  <c:v>5.2620000000000002E-3</c:v>
                </c:pt>
                <c:pt idx="2739">
                  <c:v>6.241E-3</c:v>
                </c:pt>
                <c:pt idx="2740">
                  <c:v>8.2240000000000004E-3</c:v>
                </c:pt>
                <c:pt idx="2741">
                  <c:v>1.0659999999999999E-2</c:v>
                </c:pt>
                <c:pt idx="2742">
                  <c:v>1.2999E-2</c:v>
                </c:pt>
                <c:pt idx="2743">
                  <c:v>1.5377999999999999E-2</c:v>
                </c:pt>
                <c:pt idx="2744">
                  <c:v>1.8214000000000001E-2</c:v>
                </c:pt>
                <c:pt idx="2745">
                  <c:v>2.1595E-2</c:v>
                </c:pt>
                <c:pt idx="2746">
                  <c:v>2.5340999999999999E-2</c:v>
                </c:pt>
                <c:pt idx="2747">
                  <c:v>2.9342E-2</c:v>
                </c:pt>
                <c:pt idx="2748">
                  <c:v>3.3600999999999999E-2</c:v>
                </c:pt>
                <c:pt idx="2749">
                  <c:v>3.8117999999999999E-2</c:v>
                </c:pt>
                <c:pt idx="2750">
                  <c:v>4.2847000000000003E-2</c:v>
                </c:pt>
                <c:pt idx="2751">
                  <c:v>4.7787999999999997E-2</c:v>
                </c:pt>
                <c:pt idx="2752">
                  <c:v>5.2946E-2</c:v>
                </c:pt>
                <c:pt idx="2753">
                  <c:v>5.8124000000000002E-2</c:v>
                </c:pt>
                <c:pt idx="2754">
                  <c:v>6.3217999999999996E-2</c:v>
                </c:pt>
                <c:pt idx="2755">
                  <c:v>6.8368999999999999E-2</c:v>
                </c:pt>
                <c:pt idx="2756">
                  <c:v>7.3651999999999995E-2</c:v>
                </c:pt>
                <c:pt idx="2757">
                  <c:v>7.8827999999999995E-2</c:v>
                </c:pt>
                <c:pt idx="2758">
                  <c:v>8.3543999999999993E-2</c:v>
                </c:pt>
                <c:pt idx="2759">
                  <c:v>8.7882000000000002E-2</c:v>
                </c:pt>
                <c:pt idx="2760">
                  <c:v>9.2187000000000005E-2</c:v>
                </c:pt>
                <c:pt idx="2761">
                  <c:v>9.6669000000000005E-2</c:v>
                </c:pt>
                <c:pt idx="2762">
                  <c:v>0.10141600000000001</c:v>
                </c:pt>
                <c:pt idx="2763">
                  <c:v>0.10642699999999999</c:v>
                </c:pt>
                <c:pt idx="2764">
                  <c:v>0.11149100000000001</c:v>
                </c:pt>
                <c:pt idx="2765">
                  <c:v>0.11596099999999999</c:v>
                </c:pt>
                <c:pt idx="2766">
                  <c:v>0.11892900000000001</c:v>
                </c:pt>
                <c:pt idx="2767">
                  <c:v>0.120395</c:v>
                </c:pt>
                <c:pt idx="2768">
                  <c:v>0.120918</c:v>
                </c:pt>
                <c:pt idx="2769">
                  <c:v>0.120867</c:v>
                </c:pt>
                <c:pt idx="2770">
                  <c:v>0.120486</c:v>
                </c:pt>
                <c:pt idx="2771">
                  <c:v>0.11994100000000001</c:v>
                </c:pt>
                <c:pt idx="2772">
                  <c:v>0.119343</c:v>
                </c:pt>
                <c:pt idx="2773">
                  <c:v>0.11894100000000001</c:v>
                </c:pt>
                <c:pt idx="2774">
                  <c:v>0.118979</c:v>
                </c:pt>
                <c:pt idx="2775">
                  <c:v>0.119393</c:v>
                </c:pt>
                <c:pt idx="2776">
                  <c:v>0.11991400000000001</c:v>
                </c:pt>
                <c:pt idx="2777">
                  <c:v>0.120548</c:v>
                </c:pt>
                <c:pt idx="2778">
                  <c:v>0.121753</c:v>
                </c:pt>
                <c:pt idx="2779">
                  <c:v>0.123865</c:v>
                </c:pt>
                <c:pt idx="2780">
                  <c:v>0.12664900000000001</c:v>
                </c:pt>
                <c:pt idx="2781">
                  <c:v>0.12948699999999999</c:v>
                </c:pt>
                <c:pt idx="2782">
                  <c:v>0.131994</c:v>
                </c:pt>
                <c:pt idx="2783">
                  <c:v>0.13444</c:v>
                </c:pt>
                <c:pt idx="2784">
                  <c:v>0.13728299999999999</c:v>
                </c:pt>
                <c:pt idx="2785">
                  <c:v>0.140734</c:v>
                </c:pt>
                <c:pt idx="2786">
                  <c:v>0.14480499999999999</c:v>
                </c:pt>
                <c:pt idx="2787">
                  <c:v>0.14921899999999999</c:v>
                </c:pt>
                <c:pt idx="2788">
                  <c:v>0.15301300000000001</c:v>
                </c:pt>
                <c:pt idx="2789">
                  <c:v>0.15478</c:v>
                </c:pt>
                <c:pt idx="2790">
                  <c:v>0.15421499999999999</c:v>
                </c:pt>
                <c:pt idx="2791">
                  <c:v>0.15246199999999999</c:v>
                </c:pt>
                <c:pt idx="2792">
                  <c:v>0.150368</c:v>
                </c:pt>
                <c:pt idx="2793">
                  <c:v>0.147817</c:v>
                </c:pt>
                <c:pt idx="2794">
                  <c:v>0.144566</c:v>
                </c:pt>
                <c:pt idx="2795">
                  <c:v>0.14072999999999999</c:v>
                </c:pt>
                <c:pt idx="2796">
                  <c:v>0.13678499999999999</c:v>
                </c:pt>
                <c:pt idx="2797">
                  <c:v>0.13333500000000001</c:v>
                </c:pt>
                <c:pt idx="2798">
                  <c:v>0.13067000000000001</c:v>
                </c:pt>
                <c:pt idx="2799">
                  <c:v>0.12868599999999999</c:v>
                </c:pt>
                <c:pt idx="2800">
                  <c:v>0.127223</c:v>
                </c:pt>
                <c:pt idx="2801">
                  <c:v>0.12637799999999999</c:v>
                </c:pt>
                <c:pt idx="2802">
                  <c:v>0.12639700000000001</c:v>
                </c:pt>
                <c:pt idx="2803">
                  <c:v>0.127334</c:v>
                </c:pt>
                <c:pt idx="2804">
                  <c:v>0.12892700000000001</c:v>
                </c:pt>
                <c:pt idx="2805">
                  <c:v>0.13087299999999999</c:v>
                </c:pt>
                <c:pt idx="2806">
                  <c:v>0.13311100000000001</c:v>
                </c:pt>
                <c:pt idx="2807">
                  <c:v>0.13570399999999999</c:v>
                </c:pt>
                <c:pt idx="2808">
                  <c:v>0.13875299999999999</c:v>
                </c:pt>
                <c:pt idx="2809">
                  <c:v>0.142509</c:v>
                </c:pt>
                <c:pt idx="2810">
                  <c:v>0.1472</c:v>
                </c:pt>
                <c:pt idx="2811">
                  <c:v>0.15267800000000001</c:v>
                </c:pt>
                <c:pt idx="2812">
                  <c:v>0.15803500000000001</c:v>
                </c:pt>
                <c:pt idx="2813">
                  <c:v>0.16132199999999999</c:v>
                </c:pt>
                <c:pt idx="2814">
                  <c:v>0.162324</c:v>
                </c:pt>
                <c:pt idx="2815">
                  <c:v>0.163329</c:v>
                </c:pt>
                <c:pt idx="2816">
                  <c:v>0.16545899999999999</c:v>
                </c:pt>
                <c:pt idx="2817">
                  <c:v>0.168907</c:v>
                </c:pt>
                <c:pt idx="2818">
                  <c:v>0.17352400000000001</c:v>
                </c:pt>
                <c:pt idx="2819">
                  <c:v>0.17845800000000001</c:v>
                </c:pt>
                <c:pt idx="2820">
                  <c:v>0.18326400000000001</c:v>
                </c:pt>
                <c:pt idx="2821">
                  <c:v>0.18920500000000001</c:v>
                </c:pt>
                <c:pt idx="2822">
                  <c:v>0.19723299999999999</c:v>
                </c:pt>
                <c:pt idx="2823">
                  <c:v>0.20741399999999999</c:v>
                </c:pt>
                <c:pt idx="2824">
                  <c:v>0.21964500000000001</c:v>
                </c:pt>
                <c:pt idx="2825">
                  <c:v>0.23397799999999999</c:v>
                </c:pt>
                <c:pt idx="2826">
                  <c:v>0.25032799999999999</c:v>
                </c:pt>
                <c:pt idx="2827">
                  <c:v>0.26825300000000002</c:v>
                </c:pt>
                <c:pt idx="2828">
                  <c:v>0.28714400000000001</c:v>
                </c:pt>
                <c:pt idx="2829">
                  <c:v>0.30654199999999998</c:v>
                </c:pt>
                <c:pt idx="2830">
                  <c:v>0.32627600000000001</c:v>
                </c:pt>
                <c:pt idx="2831">
                  <c:v>0.34658</c:v>
                </c:pt>
                <c:pt idx="2832">
                  <c:v>0.36808099999999999</c:v>
                </c:pt>
                <c:pt idx="2833">
                  <c:v>0.39127800000000001</c:v>
                </c:pt>
                <c:pt idx="2834">
                  <c:v>0.41576999999999997</c:v>
                </c:pt>
                <c:pt idx="2835">
                  <c:v>0.43941200000000002</c:v>
                </c:pt>
                <c:pt idx="2836">
                  <c:v>0.45879199999999998</c:v>
                </c:pt>
                <c:pt idx="2837">
                  <c:v>0.47390300000000002</c:v>
                </c:pt>
                <c:pt idx="2838">
                  <c:v>0.48879400000000001</c:v>
                </c:pt>
                <c:pt idx="2839">
                  <c:v>0.50658499999999995</c:v>
                </c:pt>
                <c:pt idx="2840">
                  <c:v>0.52641400000000005</c:v>
                </c:pt>
                <c:pt idx="2841">
                  <c:v>0.54636600000000002</c:v>
                </c:pt>
                <c:pt idx="2842">
                  <c:v>0.56493899999999997</c:v>
                </c:pt>
                <c:pt idx="2843">
                  <c:v>0.582063</c:v>
                </c:pt>
                <c:pt idx="2844">
                  <c:v>0.59964499999999998</c:v>
                </c:pt>
                <c:pt idx="2845">
                  <c:v>0.61981900000000001</c:v>
                </c:pt>
                <c:pt idx="2846">
                  <c:v>0.642544</c:v>
                </c:pt>
                <c:pt idx="2847">
                  <c:v>0.66656899999999997</c:v>
                </c:pt>
                <c:pt idx="2848">
                  <c:v>0.69</c:v>
                </c:pt>
                <c:pt idx="2849">
                  <c:v>0.71186499999999997</c:v>
                </c:pt>
                <c:pt idx="2850">
                  <c:v>0.73369700000000004</c:v>
                </c:pt>
                <c:pt idx="2851">
                  <c:v>0.75693699999999997</c:v>
                </c:pt>
                <c:pt idx="2852">
                  <c:v>0.78154000000000001</c:v>
                </c:pt>
                <c:pt idx="2853">
                  <c:v>0.80669299999999999</c:v>
                </c:pt>
                <c:pt idx="2854">
                  <c:v>0.83194599999999996</c:v>
                </c:pt>
                <c:pt idx="2855">
                  <c:v>0.85757099999999997</c:v>
                </c:pt>
                <c:pt idx="2856">
                  <c:v>0.883297</c:v>
                </c:pt>
                <c:pt idx="2857">
                  <c:v>0.90754400000000002</c:v>
                </c:pt>
                <c:pt idx="2858">
                  <c:v>0.92919499999999999</c:v>
                </c:pt>
                <c:pt idx="2859">
                  <c:v>0.94864000000000004</c:v>
                </c:pt>
                <c:pt idx="2860">
                  <c:v>0.96735499999999996</c:v>
                </c:pt>
                <c:pt idx="2861">
                  <c:v>0.98831500000000005</c:v>
                </c:pt>
                <c:pt idx="2862">
                  <c:v>1.0125</c:v>
                </c:pt>
                <c:pt idx="2863">
                  <c:v>1.038799</c:v>
                </c:pt>
                <c:pt idx="2864">
                  <c:v>1.0660510000000001</c:v>
                </c:pt>
                <c:pt idx="2865">
                  <c:v>1.0929390000000001</c:v>
                </c:pt>
                <c:pt idx="2866">
                  <c:v>1.118444</c:v>
                </c:pt>
                <c:pt idx="2867">
                  <c:v>1.1432690000000001</c:v>
                </c:pt>
                <c:pt idx="2868">
                  <c:v>1.169232</c:v>
                </c:pt>
                <c:pt idx="2869">
                  <c:v>1.1970639999999999</c:v>
                </c:pt>
                <c:pt idx="2870">
                  <c:v>1.226048</c:v>
                </c:pt>
                <c:pt idx="2871">
                  <c:v>1.254928</c:v>
                </c:pt>
                <c:pt idx="2872">
                  <c:v>1.2830649999999999</c:v>
                </c:pt>
                <c:pt idx="2873">
                  <c:v>1.3116399999999999</c:v>
                </c:pt>
                <c:pt idx="2874">
                  <c:v>1.3425819999999999</c:v>
                </c:pt>
                <c:pt idx="2875">
                  <c:v>1.3757699999999999</c:v>
                </c:pt>
                <c:pt idx="2876">
                  <c:v>1.41005</c:v>
                </c:pt>
                <c:pt idx="2877">
                  <c:v>1.444588</c:v>
                </c:pt>
                <c:pt idx="2878">
                  <c:v>1.478459</c:v>
                </c:pt>
                <c:pt idx="2879">
                  <c:v>1.507808</c:v>
                </c:pt>
                <c:pt idx="2880">
                  <c:v>1.52702</c:v>
                </c:pt>
                <c:pt idx="2881">
                  <c:v>1.5418320000000001</c:v>
                </c:pt>
                <c:pt idx="2882">
                  <c:v>1.5600529999999999</c:v>
                </c:pt>
                <c:pt idx="2883">
                  <c:v>1.583847</c:v>
                </c:pt>
                <c:pt idx="2884">
                  <c:v>1.611818</c:v>
                </c:pt>
                <c:pt idx="2885">
                  <c:v>1.641832</c:v>
                </c:pt>
                <c:pt idx="2886">
                  <c:v>1.672156</c:v>
                </c:pt>
                <c:pt idx="2887">
                  <c:v>1.7012050000000001</c:v>
                </c:pt>
                <c:pt idx="2888">
                  <c:v>1.7271319999999999</c:v>
                </c:pt>
                <c:pt idx="2889">
                  <c:v>1.748256</c:v>
                </c:pt>
                <c:pt idx="2890">
                  <c:v>1.7650980000000001</c:v>
                </c:pt>
                <c:pt idx="2891">
                  <c:v>1.7812509999999999</c:v>
                </c:pt>
                <c:pt idx="2892">
                  <c:v>1.7997650000000001</c:v>
                </c:pt>
                <c:pt idx="2893">
                  <c:v>1.8206279999999999</c:v>
                </c:pt>
                <c:pt idx="2894">
                  <c:v>1.8423830000000001</c:v>
                </c:pt>
                <c:pt idx="2895">
                  <c:v>1.8639589999999999</c:v>
                </c:pt>
                <c:pt idx="2896">
                  <c:v>1.8850039999999999</c:v>
                </c:pt>
                <c:pt idx="2897">
                  <c:v>1.905491</c:v>
                </c:pt>
                <c:pt idx="2898">
                  <c:v>1.9255500000000001</c:v>
                </c:pt>
                <c:pt idx="2899">
                  <c:v>1.9451689999999999</c:v>
                </c:pt>
                <c:pt idx="2900">
                  <c:v>1.9634849999999999</c:v>
                </c:pt>
                <c:pt idx="2901">
                  <c:v>1.978615</c:v>
                </c:pt>
                <c:pt idx="2902">
                  <c:v>1.9882629999999999</c:v>
                </c:pt>
                <c:pt idx="2903">
                  <c:v>1.9905820000000001</c:v>
                </c:pt>
                <c:pt idx="2904">
                  <c:v>1.9871179999999999</c:v>
                </c:pt>
                <c:pt idx="2905">
                  <c:v>1.9851749999999999</c:v>
                </c:pt>
                <c:pt idx="2906">
                  <c:v>1.9868110000000001</c:v>
                </c:pt>
                <c:pt idx="2907">
                  <c:v>1.990653</c:v>
                </c:pt>
                <c:pt idx="2908">
                  <c:v>1.9952780000000001</c:v>
                </c:pt>
                <c:pt idx="2909">
                  <c:v>1.9989060000000001</c:v>
                </c:pt>
                <c:pt idx="2910">
                  <c:v>2</c:v>
                </c:pt>
                <c:pt idx="2911">
                  <c:v>1.997919</c:v>
                </c:pt>
                <c:pt idx="2912">
                  <c:v>1.993077</c:v>
                </c:pt>
                <c:pt idx="2913">
                  <c:v>1.9867600000000001</c:v>
                </c:pt>
                <c:pt idx="2914">
                  <c:v>1.980791</c:v>
                </c:pt>
                <c:pt idx="2915">
                  <c:v>1.9761359999999999</c:v>
                </c:pt>
                <c:pt idx="2916">
                  <c:v>1.972064</c:v>
                </c:pt>
                <c:pt idx="2917">
                  <c:v>1.9678439999999999</c:v>
                </c:pt>
                <c:pt idx="2918">
                  <c:v>1.9635899999999999</c:v>
                </c:pt>
                <c:pt idx="2919">
                  <c:v>1.9597439999999999</c:v>
                </c:pt>
                <c:pt idx="2920">
                  <c:v>1.956304</c:v>
                </c:pt>
                <c:pt idx="2921">
                  <c:v>1.9522440000000001</c:v>
                </c:pt>
                <c:pt idx="2922">
                  <c:v>1.9464669999999999</c:v>
                </c:pt>
                <c:pt idx="2923">
                  <c:v>1.939379</c:v>
                </c:pt>
                <c:pt idx="2924">
                  <c:v>1.9318</c:v>
                </c:pt>
                <c:pt idx="2925">
                  <c:v>1.9235899999999999</c:v>
                </c:pt>
                <c:pt idx="2926">
                  <c:v>1.9139740000000001</c:v>
                </c:pt>
                <c:pt idx="2927">
                  <c:v>1.90211</c:v>
                </c:pt>
                <c:pt idx="2928">
                  <c:v>1.8876980000000001</c:v>
                </c:pt>
                <c:pt idx="2929">
                  <c:v>1.8725069999999999</c:v>
                </c:pt>
                <c:pt idx="2930">
                  <c:v>1.8594329999999999</c:v>
                </c:pt>
                <c:pt idx="2931">
                  <c:v>1.84701</c:v>
                </c:pt>
                <c:pt idx="2932">
                  <c:v>1.8326789999999999</c:v>
                </c:pt>
                <c:pt idx="2933">
                  <c:v>1.8169630000000001</c:v>
                </c:pt>
                <c:pt idx="2934">
                  <c:v>1.80094</c:v>
                </c:pt>
                <c:pt idx="2935">
                  <c:v>1.7848999999999999</c:v>
                </c:pt>
                <c:pt idx="2936">
                  <c:v>1.768589</c:v>
                </c:pt>
                <c:pt idx="2937">
                  <c:v>1.751603</c:v>
                </c:pt>
                <c:pt idx="2938">
                  <c:v>1.7335670000000001</c:v>
                </c:pt>
                <c:pt idx="2939">
                  <c:v>1.714391</c:v>
                </c:pt>
                <c:pt idx="2940">
                  <c:v>1.6946060000000001</c:v>
                </c:pt>
                <c:pt idx="2941">
                  <c:v>1.6749000000000001</c:v>
                </c:pt>
                <c:pt idx="2942">
                  <c:v>1.655224</c:v>
                </c:pt>
                <c:pt idx="2943">
                  <c:v>1.6348879999999999</c:v>
                </c:pt>
                <c:pt idx="2944">
                  <c:v>1.613059</c:v>
                </c:pt>
                <c:pt idx="2945">
                  <c:v>1.5893200000000001</c:v>
                </c:pt>
                <c:pt idx="2946">
                  <c:v>1.5645880000000001</c:v>
                </c:pt>
                <c:pt idx="2947">
                  <c:v>1.540748</c:v>
                </c:pt>
                <c:pt idx="2948">
                  <c:v>1.518492</c:v>
                </c:pt>
                <c:pt idx="2949">
                  <c:v>1.497158</c:v>
                </c:pt>
                <c:pt idx="2950">
                  <c:v>1.4760610000000001</c:v>
                </c:pt>
                <c:pt idx="2951">
                  <c:v>1.4549780000000001</c:v>
                </c:pt>
                <c:pt idx="2952">
                  <c:v>1.433808</c:v>
                </c:pt>
                <c:pt idx="2953">
                  <c:v>1.4121220000000001</c:v>
                </c:pt>
                <c:pt idx="2954">
                  <c:v>1.389275</c:v>
                </c:pt>
                <c:pt idx="2955">
                  <c:v>1.3653660000000001</c:v>
                </c:pt>
                <c:pt idx="2956">
                  <c:v>1.3422940000000001</c:v>
                </c:pt>
                <c:pt idx="2957">
                  <c:v>1.321747</c:v>
                </c:pt>
                <c:pt idx="2958">
                  <c:v>1.303129</c:v>
                </c:pt>
                <c:pt idx="2959">
                  <c:v>1.285453</c:v>
                </c:pt>
                <c:pt idx="2960">
                  <c:v>1.268427</c:v>
                </c:pt>
                <c:pt idx="2961">
                  <c:v>1.2521770000000001</c:v>
                </c:pt>
                <c:pt idx="2962">
                  <c:v>1.23675</c:v>
                </c:pt>
                <c:pt idx="2963">
                  <c:v>1.2219819999999999</c:v>
                </c:pt>
                <c:pt idx="2964">
                  <c:v>1.2077169999999999</c:v>
                </c:pt>
                <c:pt idx="2965">
                  <c:v>1.193954</c:v>
                </c:pt>
                <c:pt idx="2966">
                  <c:v>1.1808050000000001</c:v>
                </c:pt>
                <c:pt idx="2967">
                  <c:v>1.1683079999999999</c:v>
                </c:pt>
                <c:pt idx="2968">
                  <c:v>1.1563060000000001</c:v>
                </c:pt>
                <c:pt idx="2969">
                  <c:v>1.144649</c:v>
                </c:pt>
                <c:pt idx="2970">
                  <c:v>1.1334200000000001</c:v>
                </c:pt>
                <c:pt idx="2971">
                  <c:v>1.122819</c:v>
                </c:pt>
                <c:pt idx="2972">
                  <c:v>1.1129020000000001</c:v>
                </c:pt>
                <c:pt idx="2973">
                  <c:v>1.1035429999999999</c:v>
                </c:pt>
                <c:pt idx="2974">
                  <c:v>1.0945940000000001</c:v>
                </c:pt>
                <c:pt idx="2975">
                  <c:v>1.0859909999999999</c:v>
                </c:pt>
                <c:pt idx="2976">
                  <c:v>1.077745</c:v>
                </c:pt>
                <c:pt idx="2977">
                  <c:v>1.0698669999999999</c:v>
                </c:pt>
                <c:pt idx="2978">
                  <c:v>1.0623279999999999</c:v>
                </c:pt>
                <c:pt idx="2979">
                  <c:v>1.0550489999999999</c:v>
                </c:pt>
                <c:pt idx="2980">
                  <c:v>1.047922</c:v>
                </c:pt>
                <c:pt idx="2981">
                  <c:v>1.04087</c:v>
                </c:pt>
                <c:pt idx="2982">
                  <c:v>1.0339149999999999</c:v>
                </c:pt>
                <c:pt idx="2983">
                  <c:v>1.0271760000000001</c:v>
                </c:pt>
                <c:pt idx="2984">
                  <c:v>1.0208269999999999</c:v>
                </c:pt>
                <c:pt idx="2985">
                  <c:v>1.0150429999999999</c:v>
                </c:pt>
                <c:pt idx="2986">
                  <c:v>1.0098499999999999</c:v>
                </c:pt>
                <c:pt idx="2987">
                  <c:v>1.004745</c:v>
                </c:pt>
                <c:pt idx="2988">
                  <c:v>0.99837399999999998</c:v>
                </c:pt>
                <c:pt idx="2989">
                  <c:v>0.99001899999999998</c:v>
                </c:pt>
                <c:pt idx="2990">
                  <c:v>0.98103499999999999</c:v>
                </c:pt>
                <c:pt idx="2991">
                  <c:v>0.97265900000000005</c:v>
                </c:pt>
                <c:pt idx="2992">
                  <c:v>0.96511400000000003</c:v>
                </c:pt>
                <c:pt idx="2993">
                  <c:v>0.95825400000000005</c:v>
                </c:pt>
                <c:pt idx="2994">
                  <c:v>0.95213999999999999</c:v>
                </c:pt>
                <c:pt idx="2995">
                  <c:v>0.94706599999999996</c:v>
                </c:pt>
                <c:pt idx="2996">
                  <c:v>0.94300899999999999</c:v>
                </c:pt>
                <c:pt idx="2997">
                  <c:v>0.93908400000000003</c:v>
                </c:pt>
                <c:pt idx="2998">
                  <c:v>0.93412200000000001</c:v>
                </c:pt>
                <c:pt idx="2999">
                  <c:v>0.92846399999999996</c:v>
                </c:pt>
                <c:pt idx="3000">
                  <c:v>0.92342199999999997</c:v>
                </c:pt>
                <c:pt idx="3001">
                  <c:v>0.91974699999999998</c:v>
                </c:pt>
                <c:pt idx="3002">
                  <c:v>0.91750299999999996</c:v>
                </c:pt>
                <c:pt idx="3003">
                  <c:v>0.91630100000000003</c:v>
                </c:pt>
                <c:pt idx="3004">
                  <c:v>0.91553899999999999</c:v>
                </c:pt>
                <c:pt idx="3005">
                  <c:v>0.91497099999999998</c:v>
                </c:pt>
                <c:pt idx="3006">
                  <c:v>0.91506699999999996</c:v>
                </c:pt>
                <c:pt idx="3007">
                  <c:v>0.91654199999999997</c:v>
                </c:pt>
                <c:pt idx="3008">
                  <c:v>0.91983599999999999</c:v>
                </c:pt>
                <c:pt idx="3009">
                  <c:v>0.924898</c:v>
                </c:pt>
                <c:pt idx="3010">
                  <c:v>0.93098700000000001</c:v>
                </c:pt>
                <c:pt idx="3011">
                  <c:v>0.93635999999999997</c:v>
                </c:pt>
                <c:pt idx="3012">
                  <c:v>0.93826299999999996</c:v>
                </c:pt>
                <c:pt idx="3013">
                  <c:v>0.93549800000000005</c:v>
                </c:pt>
                <c:pt idx="3014">
                  <c:v>0.93135400000000002</c:v>
                </c:pt>
                <c:pt idx="3015">
                  <c:v>0.92945100000000003</c:v>
                </c:pt>
                <c:pt idx="3016">
                  <c:v>0.93116100000000002</c:v>
                </c:pt>
                <c:pt idx="3017">
                  <c:v>0.93642599999999998</c:v>
                </c:pt>
                <c:pt idx="3018">
                  <c:v>0.94415400000000005</c:v>
                </c:pt>
                <c:pt idx="3019">
                  <c:v>0.95227300000000004</c:v>
                </c:pt>
                <c:pt idx="3020">
                  <c:v>0.95945100000000005</c:v>
                </c:pt>
                <c:pt idx="3021">
                  <c:v>0.96642399999999995</c:v>
                </c:pt>
                <c:pt idx="3022">
                  <c:v>0.97491000000000005</c:v>
                </c:pt>
                <c:pt idx="3023">
                  <c:v>0.98668599999999995</c:v>
                </c:pt>
                <c:pt idx="3024">
                  <c:v>1.0017290000000001</c:v>
                </c:pt>
                <c:pt idx="3025">
                  <c:v>1.018108</c:v>
                </c:pt>
                <c:pt idx="3026">
                  <c:v>1.034273</c:v>
                </c:pt>
                <c:pt idx="3027">
                  <c:v>1.0503979999999999</c:v>
                </c:pt>
                <c:pt idx="3028">
                  <c:v>1.067545</c:v>
                </c:pt>
                <c:pt idx="3029">
                  <c:v>1.0868009999999999</c:v>
                </c:pt>
                <c:pt idx="3030">
                  <c:v>1.108746</c:v>
                </c:pt>
                <c:pt idx="3031">
                  <c:v>1.132709</c:v>
                </c:pt>
                <c:pt idx="3032">
                  <c:v>1.1568700000000001</c:v>
                </c:pt>
                <c:pt idx="3033">
                  <c:v>1.179651</c:v>
                </c:pt>
                <c:pt idx="3034">
                  <c:v>1.2002999999999999</c:v>
                </c:pt>
                <c:pt idx="3035">
                  <c:v>1.2176020000000001</c:v>
                </c:pt>
                <c:pt idx="3036">
                  <c:v>1.230054</c:v>
                </c:pt>
                <c:pt idx="3037">
                  <c:v>1.238955</c:v>
                </c:pt>
                <c:pt idx="3038">
                  <c:v>1.2491669999999999</c:v>
                </c:pt>
                <c:pt idx="3039">
                  <c:v>1.2623759999999999</c:v>
                </c:pt>
                <c:pt idx="3040">
                  <c:v>1.2747409999999999</c:v>
                </c:pt>
                <c:pt idx="3041">
                  <c:v>1.2834920000000001</c:v>
                </c:pt>
                <c:pt idx="3042">
                  <c:v>1.2902530000000001</c:v>
                </c:pt>
                <c:pt idx="3043">
                  <c:v>1.296975</c:v>
                </c:pt>
                <c:pt idx="3044">
                  <c:v>1.3054779999999999</c:v>
                </c:pt>
                <c:pt idx="3045">
                  <c:v>1.3169040000000001</c:v>
                </c:pt>
                <c:pt idx="3046">
                  <c:v>1.330373</c:v>
                </c:pt>
                <c:pt idx="3047">
                  <c:v>1.343896</c:v>
                </c:pt>
                <c:pt idx="3048">
                  <c:v>1.355102</c:v>
                </c:pt>
                <c:pt idx="3049">
                  <c:v>1.362733</c:v>
                </c:pt>
                <c:pt idx="3050">
                  <c:v>1.3685609999999999</c:v>
                </c:pt>
                <c:pt idx="3051">
                  <c:v>1.3752059999999999</c:v>
                </c:pt>
                <c:pt idx="3052">
                  <c:v>1.383437</c:v>
                </c:pt>
                <c:pt idx="3053">
                  <c:v>1.392736</c:v>
                </c:pt>
                <c:pt idx="3054">
                  <c:v>1.4022859999999999</c:v>
                </c:pt>
                <c:pt idx="3055">
                  <c:v>1.410973</c:v>
                </c:pt>
                <c:pt idx="3056">
                  <c:v>1.417802</c:v>
                </c:pt>
                <c:pt idx="3057">
                  <c:v>1.4229179999999999</c:v>
                </c:pt>
                <c:pt idx="3058">
                  <c:v>1.426879</c:v>
                </c:pt>
                <c:pt idx="3059">
                  <c:v>1.428968</c:v>
                </c:pt>
                <c:pt idx="3060">
                  <c:v>1.428094</c:v>
                </c:pt>
                <c:pt idx="3061">
                  <c:v>1.4247129999999999</c:v>
                </c:pt>
                <c:pt idx="3062">
                  <c:v>1.420121</c:v>
                </c:pt>
                <c:pt idx="3063">
                  <c:v>1.4141410000000001</c:v>
                </c:pt>
                <c:pt idx="3064">
                  <c:v>1.4060049999999999</c:v>
                </c:pt>
                <c:pt idx="3065">
                  <c:v>1.3970560000000001</c:v>
                </c:pt>
                <c:pt idx="3066">
                  <c:v>1.388606</c:v>
                </c:pt>
                <c:pt idx="3067">
                  <c:v>1.379993</c:v>
                </c:pt>
                <c:pt idx="3068">
                  <c:v>1.3716170000000001</c:v>
                </c:pt>
                <c:pt idx="3069">
                  <c:v>1.3642069999999999</c:v>
                </c:pt>
                <c:pt idx="3070">
                  <c:v>1.357591</c:v>
                </c:pt>
                <c:pt idx="3071">
                  <c:v>1.3502890000000001</c:v>
                </c:pt>
                <c:pt idx="3072">
                  <c:v>1.3404210000000001</c:v>
                </c:pt>
                <c:pt idx="3073">
                  <c:v>1.3285359999999999</c:v>
                </c:pt>
                <c:pt idx="3074">
                  <c:v>1.3172649999999999</c:v>
                </c:pt>
                <c:pt idx="3075">
                  <c:v>1.307847</c:v>
                </c:pt>
                <c:pt idx="3076">
                  <c:v>1.3002290000000001</c:v>
                </c:pt>
                <c:pt idx="3077">
                  <c:v>1.29417</c:v>
                </c:pt>
                <c:pt idx="3078">
                  <c:v>1.288985</c:v>
                </c:pt>
                <c:pt idx="3079">
                  <c:v>1.283625</c:v>
                </c:pt>
                <c:pt idx="3080">
                  <c:v>1.2776259999999999</c:v>
                </c:pt>
                <c:pt idx="3081">
                  <c:v>1.2713589999999999</c:v>
                </c:pt>
                <c:pt idx="3082">
                  <c:v>1.2651159999999999</c:v>
                </c:pt>
                <c:pt idx="3083">
                  <c:v>1.258561</c:v>
                </c:pt>
                <c:pt idx="3084">
                  <c:v>1.251428</c:v>
                </c:pt>
                <c:pt idx="3085">
                  <c:v>1.24377</c:v>
                </c:pt>
                <c:pt idx="3086">
                  <c:v>1.234308</c:v>
                </c:pt>
                <c:pt idx="3087">
                  <c:v>1.220324</c:v>
                </c:pt>
                <c:pt idx="3088">
                  <c:v>1.201552</c:v>
                </c:pt>
                <c:pt idx="3089">
                  <c:v>1.1796949999999999</c:v>
                </c:pt>
                <c:pt idx="3090">
                  <c:v>1.1567540000000001</c:v>
                </c:pt>
                <c:pt idx="3091">
                  <c:v>1.135243</c:v>
                </c:pt>
                <c:pt idx="3092">
                  <c:v>1.116341</c:v>
                </c:pt>
                <c:pt idx="3093">
                  <c:v>1.098924</c:v>
                </c:pt>
                <c:pt idx="3094">
                  <c:v>1.08128</c:v>
                </c:pt>
                <c:pt idx="3095">
                  <c:v>1.062335</c:v>
                </c:pt>
                <c:pt idx="3096">
                  <c:v>1.042189</c:v>
                </c:pt>
                <c:pt idx="3097">
                  <c:v>1.0221560000000001</c:v>
                </c:pt>
                <c:pt idx="3098">
                  <c:v>1.003233</c:v>
                </c:pt>
                <c:pt idx="3099">
                  <c:v>0.98559099999999999</c:v>
                </c:pt>
                <c:pt idx="3100">
                  <c:v>0.96911599999999998</c:v>
                </c:pt>
                <c:pt idx="3101">
                  <c:v>0.95311000000000001</c:v>
                </c:pt>
                <c:pt idx="3102">
                  <c:v>0.936805</c:v>
                </c:pt>
                <c:pt idx="3103">
                  <c:v>0.92058300000000004</c:v>
                </c:pt>
                <c:pt idx="3104">
                  <c:v>0.90542999999999996</c:v>
                </c:pt>
                <c:pt idx="3105">
                  <c:v>0.89163099999999995</c:v>
                </c:pt>
                <c:pt idx="3106">
                  <c:v>0.87863000000000002</c:v>
                </c:pt>
                <c:pt idx="3107">
                  <c:v>0.86568000000000001</c:v>
                </c:pt>
                <c:pt idx="3108">
                  <c:v>0.85205900000000001</c:v>
                </c:pt>
                <c:pt idx="3109">
                  <c:v>0.83661799999999997</c:v>
                </c:pt>
                <c:pt idx="3110">
                  <c:v>0.817886</c:v>
                </c:pt>
                <c:pt idx="3111">
                  <c:v>0.79631399999999997</c:v>
                </c:pt>
                <c:pt idx="3112">
                  <c:v>0.77518100000000001</c:v>
                </c:pt>
                <c:pt idx="3113">
                  <c:v>0.75610100000000002</c:v>
                </c:pt>
                <c:pt idx="3114">
                  <c:v>0.73825200000000002</c:v>
                </c:pt>
                <c:pt idx="3115">
                  <c:v>0.72065900000000005</c:v>
                </c:pt>
                <c:pt idx="3116">
                  <c:v>0.70294199999999996</c:v>
                </c:pt>
                <c:pt idx="3117">
                  <c:v>0.68524499999999999</c:v>
                </c:pt>
                <c:pt idx="3118">
                  <c:v>0.66797499999999999</c:v>
                </c:pt>
                <c:pt idx="3119">
                  <c:v>0.651505</c:v>
                </c:pt>
                <c:pt idx="3120">
                  <c:v>0.63586900000000002</c:v>
                </c:pt>
                <c:pt idx="3121">
                  <c:v>0.62077300000000002</c:v>
                </c:pt>
                <c:pt idx="3122">
                  <c:v>0.60592400000000002</c:v>
                </c:pt>
                <c:pt idx="3123">
                  <c:v>0.59129200000000004</c:v>
                </c:pt>
                <c:pt idx="3124">
                  <c:v>0.57691300000000001</c:v>
                </c:pt>
                <c:pt idx="3125">
                  <c:v>0.56294699999999998</c:v>
                </c:pt>
                <c:pt idx="3126">
                  <c:v>0.55019499999999999</c:v>
                </c:pt>
                <c:pt idx="3127">
                  <c:v>0.53981100000000004</c:v>
                </c:pt>
                <c:pt idx="3128">
                  <c:v>0.53200400000000003</c:v>
                </c:pt>
                <c:pt idx="3129">
                  <c:v>0.52595999999999998</c:v>
                </c:pt>
                <c:pt idx="3130">
                  <c:v>0.52088900000000005</c:v>
                </c:pt>
                <c:pt idx="3131">
                  <c:v>0.51669200000000004</c:v>
                </c:pt>
                <c:pt idx="3132">
                  <c:v>0.51335600000000003</c:v>
                </c:pt>
                <c:pt idx="3133">
                  <c:v>0.51026400000000005</c:v>
                </c:pt>
                <c:pt idx="3134">
                  <c:v>0.50642500000000001</c:v>
                </c:pt>
                <c:pt idx="3135">
                  <c:v>0.50156999999999996</c:v>
                </c:pt>
                <c:pt idx="3136">
                  <c:v>0.49670500000000001</c:v>
                </c:pt>
                <c:pt idx="3137">
                  <c:v>0.49299399999999999</c:v>
                </c:pt>
                <c:pt idx="3138">
                  <c:v>0.49102000000000001</c:v>
                </c:pt>
                <c:pt idx="3139">
                  <c:v>0.491062</c:v>
                </c:pt>
                <c:pt idx="3140">
                  <c:v>0.49330800000000002</c:v>
                </c:pt>
                <c:pt idx="3141">
                  <c:v>0.49777500000000002</c:v>
                </c:pt>
                <c:pt idx="3142">
                  <c:v>0.504417</c:v>
                </c:pt>
                <c:pt idx="3143">
                  <c:v>0.51314800000000005</c:v>
                </c:pt>
                <c:pt idx="3144">
                  <c:v>0.52349500000000004</c:v>
                </c:pt>
                <c:pt idx="3145">
                  <c:v>0.53435600000000005</c:v>
                </c:pt>
                <c:pt idx="3146">
                  <c:v>0.54475700000000005</c:v>
                </c:pt>
                <c:pt idx="3147">
                  <c:v>0.55496000000000001</c:v>
                </c:pt>
                <c:pt idx="3148">
                  <c:v>0.56579900000000005</c:v>
                </c:pt>
                <c:pt idx="3149">
                  <c:v>0.57757700000000001</c:v>
                </c:pt>
                <c:pt idx="3150">
                  <c:v>0.59008499999999997</c:v>
                </c:pt>
                <c:pt idx="3151">
                  <c:v>0.60296899999999998</c:v>
                </c:pt>
                <c:pt idx="3152">
                  <c:v>0.61574200000000001</c:v>
                </c:pt>
                <c:pt idx="3153">
                  <c:v>0.62780800000000003</c:v>
                </c:pt>
                <c:pt idx="3154">
                  <c:v>0.63877099999999998</c:v>
                </c:pt>
                <c:pt idx="3155">
                  <c:v>0.64822999999999997</c:v>
                </c:pt>
                <c:pt idx="3156">
                  <c:v>0.65494300000000005</c:v>
                </c:pt>
                <c:pt idx="3157">
                  <c:v>0.65754299999999999</c:v>
                </c:pt>
                <c:pt idx="3158">
                  <c:v>0.65653700000000004</c:v>
                </c:pt>
                <c:pt idx="3159">
                  <c:v>0.65402300000000002</c:v>
                </c:pt>
                <c:pt idx="3160">
                  <c:v>0.65227400000000002</c:v>
                </c:pt>
                <c:pt idx="3161">
                  <c:v>0.65243899999999999</c:v>
                </c:pt>
                <c:pt idx="3162">
                  <c:v>0.65439899999999995</c:v>
                </c:pt>
                <c:pt idx="3163">
                  <c:v>0.657524</c:v>
                </c:pt>
                <c:pt idx="3164">
                  <c:v>0.66122999999999998</c:v>
                </c:pt>
                <c:pt idx="3165">
                  <c:v>0.665381</c:v>
                </c:pt>
                <c:pt idx="3166">
                  <c:v>0.67021900000000001</c:v>
                </c:pt>
                <c:pt idx="3167">
                  <c:v>0.67577699999999996</c:v>
                </c:pt>
                <c:pt idx="3168">
                  <c:v>0.68149899999999997</c:v>
                </c:pt>
                <c:pt idx="3169">
                  <c:v>0.68651700000000004</c:v>
                </c:pt>
                <c:pt idx="3170">
                  <c:v>0.69065600000000005</c:v>
                </c:pt>
                <c:pt idx="3171">
                  <c:v>0.69479500000000005</c:v>
                </c:pt>
                <c:pt idx="3172">
                  <c:v>0.69951799999999997</c:v>
                </c:pt>
                <c:pt idx="3173">
                  <c:v>0.70463299999999995</c:v>
                </c:pt>
                <c:pt idx="3174">
                  <c:v>0.70977999999999997</c:v>
                </c:pt>
                <c:pt idx="3175">
                  <c:v>0.71468399999999999</c:v>
                </c:pt>
                <c:pt idx="3176">
                  <c:v>0.71896599999999999</c:v>
                </c:pt>
                <c:pt idx="3177">
                  <c:v>0.72205900000000001</c:v>
                </c:pt>
                <c:pt idx="3178">
                  <c:v>0.72340899999999997</c:v>
                </c:pt>
                <c:pt idx="3179">
                  <c:v>0.72266699999999995</c:v>
                </c:pt>
                <c:pt idx="3180">
                  <c:v>0.71989499999999995</c:v>
                </c:pt>
                <c:pt idx="3181">
                  <c:v>0.71615399999999996</c:v>
                </c:pt>
                <c:pt idx="3182">
                  <c:v>0.71331500000000003</c:v>
                </c:pt>
                <c:pt idx="3183">
                  <c:v>0.71214500000000003</c:v>
                </c:pt>
                <c:pt idx="3184">
                  <c:v>0.71198799999999995</c:v>
                </c:pt>
                <c:pt idx="3185">
                  <c:v>0.71140499999999995</c:v>
                </c:pt>
                <c:pt idx="3186">
                  <c:v>0.70928599999999997</c:v>
                </c:pt>
                <c:pt idx="3187">
                  <c:v>0.70619100000000001</c:v>
                </c:pt>
                <c:pt idx="3188">
                  <c:v>0.70315799999999995</c:v>
                </c:pt>
                <c:pt idx="3189">
                  <c:v>0.70073099999999999</c:v>
                </c:pt>
                <c:pt idx="3190">
                  <c:v>0.69886199999999998</c:v>
                </c:pt>
                <c:pt idx="3191">
                  <c:v>0.697075</c:v>
                </c:pt>
                <c:pt idx="3192">
                  <c:v>0.69486199999999998</c:v>
                </c:pt>
                <c:pt idx="3193">
                  <c:v>0.69193400000000005</c:v>
                </c:pt>
                <c:pt idx="3194">
                  <c:v>0.68833800000000001</c:v>
                </c:pt>
                <c:pt idx="3195">
                  <c:v>0.68435299999999999</c:v>
                </c:pt>
                <c:pt idx="3196">
                  <c:v>0.68026600000000004</c:v>
                </c:pt>
                <c:pt idx="3197">
                  <c:v>0.67635199999999995</c:v>
                </c:pt>
                <c:pt idx="3198">
                  <c:v>0.67281999999999997</c:v>
                </c:pt>
                <c:pt idx="3199">
                  <c:v>0.66980399999999995</c:v>
                </c:pt>
                <c:pt idx="3200">
                  <c:v>0.66746099999999997</c:v>
                </c:pt>
                <c:pt idx="3201">
                  <c:v>0.66593500000000005</c:v>
                </c:pt>
                <c:pt idx="3202">
                  <c:v>0.66512099999999996</c:v>
                </c:pt>
                <c:pt idx="3203">
                  <c:v>0.66455699999999995</c:v>
                </c:pt>
                <c:pt idx="3204">
                  <c:v>0.66390400000000005</c:v>
                </c:pt>
                <c:pt idx="3205">
                  <c:v>0.66350699999999996</c:v>
                </c:pt>
                <c:pt idx="3206">
                  <c:v>0.66403500000000004</c:v>
                </c:pt>
                <c:pt idx="3207">
                  <c:v>0.66572500000000001</c:v>
                </c:pt>
                <c:pt idx="3208">
                  <c:v>0.66803599999999996</c:v>
                </c:pt>
                <c:pt idx="3209">
                  <c:v>0.66987699999999994</c:v>
                </c:pt>
                <c:pt idx="3210">
                  <c:v>0.67081999999999997</c:v>
                </c:pt>
                <c:pt idx="3211">
                  <c:v>0.67210700000000001</c:v>
                </c:pt>
                <c:pt idx="3212">
                  <c:v>0.67466199999999998</c:v>
                </c:pt>
                <c:pt idx="3213">
                  <c:v>0.67816600000000005</c:v>
                </c:pt>
                <c:pt idx="3214">
                  <c:v>0.68204900000000002</c:v>
                </c:pt>
                <c:pt idx="3215">
                  <c:v>0.68623800000000001</c:v>
                </c:pt>
                <c:pt idx="3216">
                  <c:v>0.69100899999999998</c:v>
                </c:pt>
                <c:pt idx="3217">
                  <c:v>0.69644499999999998</c:v>
                </c:pt>
                <c:pt idx="3218">
                  <c:v>0.70238500000000004</c:v>
                </c:pt>
                <c:pt idx="3219">
                  <c:v>0.70877500000000004</c:v>
                </c:pt>
                <c:pt idx="3220">
                  <c:v>0.71579700000000002</c:v>
                </c:pt>
                <c:pt idx="3221">
                  <c:v>0.72350300000000001</c:v>
                </c:pt>
                <c:pt idx="3222">
                  <c:v>0.73159200000000002</c:v>
                </c:pt>
                <c:pt idx="3223">
                  <c:v>0.73969499999999999</c:v>
                </c:pt>
                <c:pt idx="3224">
                  <c:v>0.74758899999999995</c:v>
                </c:pt>
                <c:pt idx="3225">
                  <c:v>0.75508600000000003</c:v>
                </c:pt>
                <c:pt idx="3226">
                  <c:v>0.76195299999999999</c:v>
                </c:pt>
                <c:pt idx="3227">
                  <c:v>0.76819899999999997</c:v>
                </c:pt>
                <c:pt idx="3228">
                  <c:v>0.77431499999999998</c:v>
                </c:pt>
                <c:pt idx="3229">
                  <c:v>0.78073999999999999</c:v>
                </c:pt>
                <c:pt idx="3230">
                  <c:v>0.78707099999999997</c:v>
                </c:pt>
                <c:pt idx="3231">
                  <c:v>0.79241700000000004</c:v>
                </c:pt>
                <c:pt idx="3232">
                  <c:v>0.796157</c:v>
                </c:pt>
                <c:pt idx="3233">
                  <c:v>0.79801100000000003</c:v>
                </c:pt>
                <c:pt idx="3234">
                  <c:v>0.79833799999999999</c:v>
                </c:pt>
                <c:pt idx="3235">
                  <c:v>0.79847699999999999</c:v>
                </c:pt>
                <c:pt idx="3236">
                  <c:v>0.79930800000000002</c:v>
                </c:pt>
                <c:pt idx="3237">
                  <c:v>0.80042000000000002</c:v>
                </c:pt>
                <c:pt idx="3238">
                  <c:v>0.80111699999999997</c:v>
                </c:pt>
                <c:pt idx="3239">
                  <c:v>0.80113299999999998</c:v>
                </c:pt>
                <c:pt idx="3240">
                  <c:v>0.80079400000000001</c:v>
                </c:pt>
                <c:pt idx="3241">
                  <c:v>0.80055600000000005</c:v>
                </c:pt>
                <c:pt idx="3242">
                  <c:v>0.80054899999999996</c:v>
                </c:pt>
                <c:pt idx="3243">
                  <c:v>0.80043600000000004</c:v>
                </c:pt>
                <c:pt idx="3244">
                  <c:v>0.79953099999999999</c:v>
                </c:pt>
                <c:pt idx="3245">
                  <c:v>0.79746899999999998</c:v>
                </c:pt>
                <c:pt idx="3246">
                  <c:v>0.79488800000000004</c:v>
                </c:pt>
                <c:pt idx="3247">
                  <c:v>0.79278599999999999</c:v>
                </c:pt>
                <c:pt idx="3248">
                  <c:v>0.79162600000000005</c:v>
                </c:pt>
                <c:pt idx="3249">
                  <c:v>0.79130100000000003</c:v>
                </c:pt>
                <c:pt idx="3250">
                  <c:v>0.79154500000000005</c:v>
                </c:pt>
                <c:pt idx="3251">
                  <c:v>0.79221200000000003</c:v>
                </c:pt>
                <c:pt idx="3252">
                  <c:v>0.79318200000000005</c:v>
                </c:pt>
                <c:pt idx="3253">
                  <c:v>0.79411500000000002</c:v>
                </c:pt>
                <c:pt idx="3254">
                  <c:v>0.79449999999999998</c:v>
                </c:pt>
                <c:pt idx="3255">
                  <c:v>0.79411799999999999</c:v>
                </c:pt>
                <c:pt idx="3256">
                  <c:v>0.79343600000000003</c:v>
                </c:pt>
                <c:pt idx="3257">
                  <c:v>0.793207</c:v>
                </c:pt>
                <c:pt idx="3258">
                  <c:v>0.79387200000000002</c:v>
                </c:pt>
                <c:pt idx="3259">
                  <c:v>0.79546700000000004</c:v>
                </c:pt>
                <c:pt idx="3260">
                  <c:v>0.79766499999999996</c:v>
                </c:pt>
                <c:pt idx="3261">
                  <c:v>0.79986199999999996</c:v>
                </c:pt>
                <c:pt idx="3262">
                  <c:v>0.80157999999999996</c:v>
                </c:pt>
                <c:pt idx="3263">
                  <c:v>0.80292399999999997</c:v>
                </c:pt>
                <c:pt idx="3264">
                  <c:v>0.804369</c:v>
                </c:pt>
                <c:pt idx="3265">
                  <c:v>0.80598400000000003</c:v>
                </c:pt>
                <c:pt idx="3266">
                  <c:v>0.80732300000000001</c:v>
                </c:pt>
                <c:pt idx="3267">
                  <c:v>0.80785300000000004</c:v>
                </c:pt>
                <c:pt idx="3268">
                  <c:v>0.80738399999999999</c:v>
                </c:pt>
                <c:pt idx="3269">
                  <c:v>0.80647400000000002</c:v>
                </c:pt>
                <c:pt idx="3270">
                  <c:v>0.80610199999999999</c:v>
                </c:pt>
                <c:pt idx="3271">
                  <c:v>0.80651200000000001</c:v>
                </c:pt>
                <c:pt idx="3272">
                  <c:v>0.80697300000000005</c:v>
                </c:pt>
                <c:pt idx="3273">
                  <c:v>0.80649499999999996</c:v>
                </c:pt>
                <c:pt idx="3274">
                  <c:v>0.804535</c:v>
                </c:pt>
                <c:pt idx="3275">
                  <c:v>0.80126299999999995</c:v>
                </c:pt>
                <c:pt idx="3276">
                  <c:v>0.797099</c:v>
                </c:pt>
                <c:pt idx="3277">
                  <c:v>0.79212000000000005</c:v>
                </c:pt>
                <c:pt idx="3278">
                  <c:v>0.78613100000000002</c:v>
                </c:pt>
                <c:pt idx="3279">
                  <c:v>0.77923600000000004</c:v>
                </c:pt>
                <c:pt idx="3280">
                  <c:v>0.77211200000000002</c:v>
                </c:pt>
                <c:pt idx="3281">
                  <c:v>0.76531099999999996</c:v>
                </c:pt>
                <c:pt idx="3282">
                  <c:v>0.75876500000000002</c:v>
                </c:pt>
                <c:pt idx="3283">
                  <c:v>0.75228799999999996</c:v>
                </c:pt>
                <c:pt idx="3284">
                  <c:v>0.74594199999999999</c:v>
                </c:pt>
                <c:pt idx="3285">
                  <c:v>0.73990199999999995</c:v>
                </c:pt>
                <c:pt idx="3286">
                  <c:v>0.73433999999999999</c:v>
                </c:pt>
                <c:pt idx="3287">
                  <c:v>0.72935799999999995</c:v>
                </c:pt>
                <c:pt idx="3288">
                  <c:v>0.72483699999999995</c:v>
                </c:pt>
                <c:pt idx="3289">
                  <c:v>0.72032499999999999</c:v>
                </c:pt>
                <c:pt idx="3290">
                  <c:v>0.715283</c:v>
                </c:pt>
                <c:pt idx="3291">
                  <c:v>0.70949600000000002</c:v>
                </c:pt>
                <c:pt idx="3292">
                  <c:v>0.703067</c:v>
                </c:pt>
                <c:pt idx="3293">
                  <c:v>0.69620700000000002</c:v>
                </c:pt>
                <c:pt idx="3294">
                  <c:v>0.68908999999999998</c:v>
                </c:pt>
                <c:pt idx="3295">
                  <c:v>0.68166300000000002</c:v>
                </c:pt>
                <c:pt idx="3296">
                  <c:v>0.67359199999999997</c:v>
                </c:pt>
                <c:pt idx="3297">
                  <c:v>0.664574</c:v>
                </c:pt>
                <c:pt idx="3298">
                  <c:v>0.654752</c:v>
                </c:pt>
                <c:pt idx="3299">
                  <c:v>0.64464100000000002</c:v>
                </c:pt>
                <c:pt idx="3300">
                  <c:v>0.63453800000000005</c:v>
                </c:pt>
                <c:pt idx="3301">
                  <c:v>0.62434100000000003</c:v>
                </c:pt>
                <c:pt idx="3302">
                  <c:v>0.61389700000000003</c:v>
                </c:pt>
                <c:pt idx="3303">
                  <c:v>0.60324800000000001</c:v>
                </c:pt>
                <c:pt idx="3304">
                  <c:v>0.59252199999999999</c:v>
                </c:pt>
                <c:pt idx="3305">
                  <c:v>0.58182800000000001</c:v>
                </c:pt>
                <c:pt idx="3306">
                  <c:v>0.57137700000000002</c:v>
                </c:pt>
                <c:pt idx="3307">
                  <c:v>0.56150199999999995</c:v>
                </c:pt>
                <c:pt idx="3308">
                  <c:v>0.552396</c:v>
                </c:pt>
                <c:pt idx="3309">
                  <c:v>0.54398000000000002</c:v>
                </c:pt>
                <c:pt idx="3310">
                  <c:v>0.53607700000000003</c:v>
                </c:pt>
                <c:pt idx="3311">
                  <c:v>0.52851700000000001</c:v>
                </c:pt>
                <c:pt idx="3312">
                  <c:v>0.52102800000000005</c:v>
                </c:pt>
                <c:pt idx="3313">
                  <c:v>0.51329800000000003</c:v>
                </c:pt>
                <c:pt idx="3314">
                  <c:v>0.50531700000000002</c:v>
                </c:pt>
                <c:pt idx="3315">
                  <c:v>0.49745200000000001</c:v>
                </c:pt>
                <c:pt idx="3316">
                  <c:v>0.49006100000000002</c:v>
                </c:pt>
                <c:pt idx="3317">
                  <c:v>0.48335299999999998</c:v>
                </c:pt>
                <c:pt idx="3318">
                  <c:v>0.47752600000000001</c:v>
                </c:pt>
                <c:pt idx="3319">
                  <c:v>0.472719</c:v>
                </c:pt>
                <c:pt idx="3320">
                  <c:v>0.468833</c:v>
                </c:pt>
                <c:pt idx="3321">
                  <c:v>0.46547300000000003</c:v>
                </c:pt>
                <c:pt idx="3322">
                  <c:v>0.46205099999999999</c:v>
                </c:pt>
                <c:pt idx="3323">
                  <c:v>0.45808900000000002</c:v>
                </c:pt>
                <c:pt idx="3324">
                  <c:v>0.453513</c:v>
                </c:pt>
                <c:pt idx="3325">
                  <c:v>0.44859700000000002</c:v>
                </c:pt>
                <c:pt idx="3326">
                  <c:v>0.44368600000000002</c:v>
                </c:pt>
                <c:pt idx="3327">
                  <c:v>0.43900800000000001</c:v>
                </c:pt>
                <c:pt idx="3328">
                  <c:v>0.43467</c:v>
                </c:pt>
                <c:pt idx="3329">
                  <c:v>0.43069800000000003</c:v>
                </c:pt>
                <c:pt idx="3330">
                  <c:v>0.42705700000000002</c:v>
                </c:pt>
                <c:pt idx="3331">
                  <c:v>0.42366700000000002</c:v>
                </c:pt>
                <c:pt idx="3332">
                  <c:v>0.42046600000000001</c:v>
                </c:pt>
                <c:pt idx="3333">
                  <c:v>0.41747400000000001</c:v>
                </c:pt>
                <c:pt idx="3334">
                  <c:v>0.414769</c:v>
                </c:pt>
                <c:pt idx="3335">
                  <c:v>0.41238399999999997</c:v>
                </c:pt>
                <c:pt idx="3336">
                  <c:v>0.41025699999999998</c:v>
                </c:pt>
                <c:pt idx="3337">
                  <c:v>0.40829700000000002</c:v>
                </c:pt>
                <c:pt idx="3338">
                  <c:v>0.406476</c:v>
                </c:pt>
                <c:pt idx="3339">
                  <c:v>0.40482000000000001</c:v>
                </c:pt>
                <c:pt idx="3340">
                  <c:v>0.40337099999999998</c:v>
                </c:pt>
                <c:pt idx="3341">
                  <c:v>0.40219300000000002</c:v>
                </c:pt>
                <c:pt idx="3342">
                  <c:v>0.401333</c:v>
                </c:pt>
                <c:pt idx="3343">
                  <c:v>0.40068599999999999</c:v>
                </c:pt>
                <c:pt idx="3344">
                  <c:v>0.399918</c:v>
                </c:pt>
                <c:pt idx="3345">
                  <c:v>0.39859499999999998</c:v>
                </c:pt>
                <c:pt idx="3346">
                  <c:v>0.39650400000000002</c:v>
                </c:pt>
                <c:pt idx="3347">
                  <c:v>0.393897</c:v>
                </c:pt>
                <c:pt idx="3348">
                  <c:v>0.391289</c:v>
                </c:pt>
                <c:pt idx="3349">
                  <c:v>0.38898100000000002</c:v>
                </c:pt>
                <c:pt idx="3350">
                  <c:v>0.38694099999999998</c:v>
                </c:pt>
                <c:pt idx="3351">
                  <c:v>0.38505</c:v>
                </c:pt>
                <c:pt idx="3352">
                  <c:v>0.38330999999999998</c:v>
                </c:pt>
                <c:pt idx="3353">
                  <c:v>0.38179200000000002</c:v>
                </c:pt>
                <c:pt idx="3354">
                  <c:v>0.3805</c:v>
                </c:pt>
                <c:pt idx="3355">
                  <c:v>0.37940800000000002</c:v>
                </c:pt>
                <c:pt idx="3356">
                  <c:v>0.378552</c:v>
                </c:pt>
                <c:pt idx="3357">
                  <c:v>0.37800099999999998</c:v>
                </c:pt>
                <c:pt idx="3358">
                  <c:v>0.37775199999999998</c:v>
                </c:pt>
                <c:pt idx="3359">
                  <c:v>0.377722</c:v>
                </c:pt>
                <c:pt idx="3360">
                  <c:v>0.37781700000000001</c:v>
                </c:pt>
                <c:pt idx="3361">
                  <c:v>0.37799500000000003</c:v>
                </c:pt>
                <c:pt idx="3362">
                  <c:v>0.37829699999999999</c:v>
                </c:pt>
                <c:pt idx="3363">
                  <c:v>0.37881799999999999</c:v>
                </c:pt>
                <c:pt idx="3364">
                  <c:v>0.379631</c:v>
                </c:pt>
                <c:pt idx="3365">
                  <c:v>0.380747</c:v>
                </c:pt>
                <c:pt idx="3366">
                  <c:v>0.38212800000000002</c:v>
                </c:pt>
                <c:pt idx="3367">
                  <c:v>0.383741</c:v>
                </c:pt>
                <c:pt idx="3368">
                  <c:v>0.38558500000000001</c:v>
                </c:pt>
                <c:pt idx="3369">
                  <c:v>0.38765100000000002</c:v>
                </c:pt>
                <c:pt idx="3370">
                  <c:v>0.38987699999999997</c:v>
                </c:pt>
                <c:pt idx="3371">
                  <c:v>0.392154</c:v>
                </c:pt>
                <c:pt idx="3372">
                  <c:v>0.39438000000000001</c:v>
                </c:pt>
                <c:pt idx="3373">
                  <c:v>0.39646199999999998</c:v>
                </c:pt>
                <c:pt idx="3374">
                  <c:v>0.39830900000000002</c:v>
                </c:pt>
                <c:pt idx="3375">
                  <c:v>0.39987600000000001</c:v>
                </c:pt>
                <c:pt idx="3376">
                  <c:v>0.40117799999999998</c:v>
                </c:pt>
                <c:pt idx="3377">
                  <c:v>0.40222400000000003</c:v>
                </c:pt>
                <c:pt idx="3378">
                  <c:v>0.40298800000000001</c:v>
                </c:pt>
                <c:pt idx="3379">
                  <c:v>0.40346100000000001</c:v>
                </c:pt>
                <c:pt idx="3380">
                  <c:v>0.40365800000000002</c:v>
                </c:pt>
                <c:pt idx="3381">
                  <c:v>0.40356500000000001</c:v>
                </c:pt>
                <c:pt idx="3382">
                  <c:v>0.40311599999999997</c:v>
                </c:pt>
                <c:pt idx="3383">
                  <c:v>0.40223999999999999</c:v>
                </c:pt>
                <c:pt idx="3384">
                  <c:v>0.40093099999999998</c:v>
                </c:pt>
                <c:pt idx="3385">
                  <c:v>0.39929399999999998</c:v>
                </c:pt>
                <c:pt idx="3386">
                  <c:v>0.39749699999999999</c:v>
                </c:pt>
                <c:pt idx="3387">
                  <c:v>0.39568799999999998</c:v>
                </c:pt>
                <c:pt idx="3388">
                  <c:v>0.39393499999999998</c:v>
                </c:pt>
                <c:pt idx="3389">
                  <c:v>0.39221600000000001</c:v>
                </c:pt>
                <c:pt idx="3390">
                  <c:v>0.390463</c:v>
                </c:pt>
                <c:pt idx="3391">
                  <c:v>0.38865100000000002</c:v>
                </c:pt>
                <c:pt idx="3392">
                  <c:v>0.38684099999999999</c:v>
                </c:pt>
                <c:pt idx="3393">
                  <c:v>0.38511899999999999</c:v>
                </c:pt>
                <c:pt idx="3394">
                  <c:v>0.38352599999999998</c:v>
                </c:pt>
                <c:pt idx="3395">
                  <c:v>0.38205899999999998</c:v>
                </c:pt>
                <c:pt idx="3396">
                  <c:v>0.38071300000000002</c:v>
                </c:pt>
                <c:pt idx="3397">
                  <c:v>0.37950499999999998</c:v>
                </c:pt>
                <c:pt idx="3398">
                  <c:v>0.37848700000000002</c:v>
                </c:pt>
                <c:pt idx="3399">
                  <c:v>0.37770700000000001</c:v>
                </c:pt>
                <c:pt idx="3400">
                  <c:v>0.377162</c:v>
                </c:pt>
                <c:pt idx="3401">
                  <c:v>0.37681100000000001</c:v>
                </c:pt>
                <c:pt idx="3402">
                  <c:v>0.37664199999999998</c:v>
                </c:pt>
                <c:pt idx="3403">
                  <c:v>0.37668699999999999</c:v>
                </c:pt>
                <c:pt idx="3404">
                  <c:v>0.37697399999999998</c:v>
                </c:pt>
                <c:pt idx="3405">
                  <c:v>0.37748900000000002</c:v>
                </c:pt>
                <c:pt idx="3406">
                  <c:v>0.37817499999999998</c:v>
                </c:pt>
                <c:pt idx="3407">
                  <c:v>0.37898799999999999</c:v>
                </c:pt>
                <c:pt idx="3408">
                  <c:v>0.37993700000000002</c:v>
                </c:pt>
                <c:pt idx="3409">
                  <c:v>0.38107799999999997</c:v>
                </c:pt>
                <c:pt idx="3410">
                  <c:v>0.38246400000000003</c:v>
                </c:pt>
                <c:pt idx="3411">
                  <c:v>0.38409300000000002</c:v>
                </c:pt>
                <c:pt idx="3412">
                  <c:v>0.385903</c:v>
                </c:pt>
                <c:pt idx="3413">
                  <c:v>0.38781399999999999</c:v>
                </c:pt>
                <c:pt idx="3414">
                  <c:v>0.38980900000000002</c:v>
                </c:pt>
                <c:pt idx="3415">
                  <c:v>0.39194600000000002</c:v>
                </c:pt>
                <c:pt idx="3416">
                  <c:v>0.39426600000000001</c:v>
                </c:pt>
                <c:pt idx="3417">
                  <c:v>0.39669900000000002</c:v>
                </c:pt>
                <c:pt idx="3418">
                  <c:v>0.39911200000000002</c:v>
                </c:pt>
                <c:pt idx="3419">
                  <c:v>0.40142899999999998</c:v>
                </c:pt>
                <c:pt idx="3420">
                  <c:v>0.403694</c:v>
                </c:pt>
                <c:pt idx="3421">
                  <c:v>0.40600900000000001</c:v>
                </c:pt>
                <c:pt idx="3422">
                  <c:v>0.40843200000000002</c:v>
                </c:pt>
                <c:pt idx="3423">
                  <c:v>0.41093800000000003</c:v>
                </c:pt>
                <c:pt idx="3424">
                  <c:v>0.413466</c:v>
                </c:pt>
                <c:pt idx="3425">
                  <c:v>0.415987</c:v>
                </c:pt>
                <c:pt idx="3426">
                  <c:v>0.41851899999999997</c:v>
                </c:pt>
                <c:pt idx="3427">
                  <c:v>0.42110700000000001</c:v>
                </c:pt>
                <c:pt idx="3428">
                  <c:v>0.42377599999999999</c:v>
                </c:pt>
                <c:pt idx="3429">
                  <c:v>0.42652000000000001</c:v>
                </c:pt>
                <c:pt idx="3430">
                  <c:v>0.42931599999999998</c:v>
                </c:pt>
                <c:pt idx="3431">
                  <c:v>0.43215599999999998</c:v>
                </c:pt>
                <c:pt idx="3432">
                  <c:v>0.43503700000000001</c:v>
                </c:pt>
                <c:pt idx="3433">
                  <c:v>0.437969</c:v>
                </c:pt>
                <c:pt idx="3434">
                  <c:v>0.44097999999999998</c:v>
                </c:pt>
                <c:pt idx="3435">
                  <c:v>0.44411699999999998</c:v>
                </c:pt>
                <c:pt idx="3436">
                  <c:v>0.44742100000000001</c:v>
                </c:pt>
                <c:pt idx="3437">
                  <c:v>0.450909</c:v>
                </c:pt>
                <c:pt idx="3438">
                  <c:v>0.45455499999999999</c:v>
                </c:pt>
                <c:pt idx="3439">
                  <c:v>0.45833200000000002</c:v>
                </c:pt>
                <c:pt idx="3440">
                  <c:v>0.46223399999999998</c:v>
                </c:pt>
                <c:pt idx="3441">
                  <c:v>0.46626600000000001</c:v>
                </c:pt>
                <c:pt idx="3442">
                  <c:v>0.47041899999999998</c:v>
                </c:pt>
                <c:pt idx="3443">
                  <c:v>0.47471799999999997</c:v>
                </c:pt>
                <c:pt idx="3444">
                  <c:v>0.47921799999999998</c:v>
                </c:pt>
                <c:pt idx="3445">
                  <c:v>0.48391899999999999</c:v>
                </c:pt>
                <c:pt idx="3446">
                  <c:v>0.48871799999999999</c:v>
                </c:pt>
                <c:pt idx="3447">
                  <c:v>0.49345600000000001</c:v>
                </c:pt>
                <c:pt idx="3448">
                  <c:v>0.49800100000000003</c:v>
                </c:pt>
                <c:pt idx="3449">
                  <c:v>0.50231499999999996</c:v>
                </c:pt>
                <c:pt idx="3450">
                  <c:v>0.50646800000000003</c:v>
                </c:pt>
                <c:pt idx="3451">
                  <c:v>0.510548</c:v>
                </c:pt>
                <c:pt idx="3452">
                  <c:v>0.51456199999999996</c:v>
                </c:pt>
                <c:pt idx="3453">
                  <c:v>0.51845600000000003</c:v>
                </c:pt>
                <c:pt idx="3454">
                  <c:v>0.52219899999999997</c:v>
                </c:pt>
                <c:pt idx="3455">
                  <c:v>0.52578800000000003</c:v>
                </c:pt>
                <c:pt idx="3456">
                  <c:v>0.52919799999999995</c:v>
                </c:pt>
                <c:pt idx="3457">
                  <c:v>0.53240699999999996</c:v>
                </c:pt>
                <c:pt idx="3458">
                  <c:v>0.535439</c:v>
                </c:pt>
                <c:pt idx="3459">
                  <c:v>0.53832500000000005</c:v>
                </c:pt>
                <c:pt idx="3460">
                  <c:v>0.54107099999999997</c:v>
                </c:pt>
                <c:pt idx="3461">
                  <c:v>0.54370799999999997</c:v>
                </c:pt>
                <c:pt idx="3462">
                  <c:v>0.54632999999999998</c:v>
                </c:pt>
                <c:pt idx="3463">
                  <c:v>0.54902799999999996</c:v>
                </c:pt>
                <c:pt idx="3464">
                  <c:v>0.55180399999999996</c:v>
                </c:pt>
                <c:pt idx="3465">
                  <c:v>0.55457999999999996</c:v>
                </c:pt>
                <c:pt idx="3466">
                  <c:v>0.55728</c:v>
                </c:pt>
                <c:pt idx="3467">
                  <c:v>0.55986899999999995</c:v>
                </c:pt>
                <c:pt idx="3468">
                  <c:v>0.562334</c:v>
                </c:pt>
                <c:pt idx="3469">
                  <c:v>0.56464599999999998</c:v>
                </c:pt>
                <c:pt idx="3470">
                  <c:v>0.56675200000000003</c:v>
                </c:pt>
                <c:pt idx="3471">
                  <c:v>0.568608</c:v>
                </c:pt>
                <c:pt idx="3472">
                  <c:v>0.57023100000000004</c:v>
                </c:pt>
                <c:pt idx="3473">
                  <c:v>0.57168699999999995</c:v>
                </c:pt>
                <c:pt idx="3474">
                  <c:v>0.57300099999999998</c:v>
                </c:pt>
                <c:pt idx="3475">
                  <c:v>0.57413000000000003</c:v>
                </c:pt>
                <c:pt idx="3476">
                  <c:v>0.57503899999999997</c:v>
                </c:pt>
                <c:pt idx="3477">
                  <c:v>0.57578700000000005</c:v>
                </c:pt>
                <c:pt idx="3478">
                  <c:v>0.57646900000000001</c:v>
                </c:pt>
                <c:pt idx="3479">
                  <c:v>0.57709500000000002</c:v>
                </c:pt>
                <c:pt idx="3480">
                  <c:v>0.57758799999999999</c:v>
                </c:pt>
                <c:pt idx="3481">
                  <c:v>0.577878</c:v>
                </c:pt>
                <c:pt idx="3482">
                  <c:v>0.57794100000000004</c:v>
                </c:pt>
                <c:pt idx="3483">
                  <c:v>0.57775799999999999</c:v>
                </c:pt>
                <c:pt idx="3484">
                  <c:v>0.57732399999999995</c:v>
                </c:pt>
                <c:pt idx="3485">
                  <c:v>0.576708</c:v>
                </c:pt>
                <c:pt idx="3486">
                  <c:v>0.57599800000000001</c:v>
                </c:pt>
                <c:pt idx="3487">
                  <c:v>0.57518999999999998</c:v>
                </c:pt>
                <c:pt idx="3488">
                  <c:v>0.57418100000000005</c:v>
                </c:pt>
                <c:pt idx="3489">
                  <c:v>0.57286599999999999</c:v>
                </c:pt>
                <c:pt idx="3490">
                  <c:v>0.57119299999999995</c:v>
                </c:pt>
                <c:pt idx="3491">
                  <c:v>0.56915000000000004</c:v>
                </c:pt>
                <c:pt idx="3492">
                  <c:v>0.56677200000000005</c:v>
                </c:pt>
                <c:pt idx="3493">
                  <c:v>0.56410099999999996</c:v>
                </c:pt>
                <c:pt idx="3494">
                  <c:v>0.56111500000000003</c:v>
                </c:pt>
                <c:pt idx="3495">
                  <c:v>0.55771800000000005</c:v>
                </c:pt>
                <c:pt idx="3496">
                  <c:v>0.55382500000000001</c:v>
                </c:pt>
                <c:pt idx="3497">
                  <c:v>0.54943200000000003</c:v>
                </c:pt>
                <c:pt idx="3498">
                  <c:v>0.54463099999999998</c:v>
                </c:pt>
                <c:pt idx="3499">
                  <c:v>0.53956899999999997</c:v>
                </c:pt>
                <c:pt idx="3500">
                  <c:v>0.53439099999999995</c:v>
                </c:pt>
                <c:pt idx="3501">
                  <c:v>0.52916399999999997</c:v>
                </c:pt>
                <c:pt idx="3502">
                  <c:v>0.52383400000000002</c:v>
                </c:pt>
                <c:pt idx="3503">
                  <c:v>0.51826899999999998</c:v>
                </c:pt>
                <c:pt idx="3504">
                  <c:v>0.51239500000000004</c:v>
                </c:pt>
                <c:pt idx="3505">
                  <c:v>0.50626700000000002</c:v>
                </c:pt>
                <c:pt idx="3506">
                  <c:v>0.5</c:v>
                </c:pt>
                <c:pt idx="3507">
                  <c:v>0.49369600000000002</c:v>
                </c:pt>
                <c:pt idx="3508">
                  <c:v>0.48748399999999997</c:v>
                </c:pt>
                <c:pt idx="3509">
                  <c:v>0.48154200000000003</c:v>
                </c:pt>
                <c:pt idx="3510">
                  <c:v>0.47598699999999999</c:v>
                </c:pt>
                <c:pt idx="3511">
                  <c:v>0.47077400000000003</c:v>
                </c:pt>
                <c:pt idx="3512">
                  <c:v>0.465781</c:v>
                </c:pt>
                <c:pt idx="3513">
                  <c:v>0.46096399999999998</c:v>
                </c:pt>
                <c:pt idx="3514">
                  <c:v>0.45636500000000002</c:v>
                </c:pt>
                <c:pt idx="3515">
                  <c:v>0.45202900000000001</c:v>
                </c:pt>
                <c:pt idx="3516">
                  <c:v>0.447932</c:v>
                </c:pt>
                <c:pt idx="3517">
                  <c:v>0.44398199999999999</c:v>
                </c:pt>
                <c:pt idx="3518">
                  <c:v>0.44007000000000002</c:v>
                </c:pt>
                <c:pt idx="3519">
                  <c:v>0.43615599999999999</c:v>
                </c:pt>
                <c:pt idx="3520">
                  <c:v>0.432313</c:v>
                </c:pt>
                <c:pt idx="3521">
                  <c:v>0.42866199999999999</c:v>
                </c:pt>
                <c:pt idx="3522">
                  <c:v>0.42523699999999998</c:v>
                </c:pt>
                <c:pt idx="3523">
                  <c:v>0.42191299999999998</c:v>
                </c:pt>
                <c:pt idx="3524">
                  <c:v>0.41845599999999999</c:v>
                </c:pt>
                <c:pt idx="3525">
                  <c:v>0.41461799999999999</c:v>
                </c:pt>
                <c:pt idx="3526">
                  <c:v>0.41019299999999997</c:v>
                </c:pt>
                <c:pt idx="3527">
                  <c:v>0.40507500000000002</c:v>
                </c:pt>
                <c:pt idx="3528">
                  <c:v>0.39928399999999997</c:v>
                </c:pt>
                <c:pt idx="3529">
                  <c:v>0.39289600000000002</c:v>
                </c:pt>
                <c:pt idx="3530">
                  <c:v>0.38591799999999998</c:v>
                </c:pt>
                <c:pt idx="3531">
                  <c:v>0.37830799999999998</c:v>
                </c:pt>
                <c:pt idx="3532">
                  <c:v>0.37007899999999999</c:v>
                </c:pt>
                <c:pt idx="3533">
                  <c:v>0.36129699999999998</c:v>
                </c:pt>
                <c:pt idx="3534">
                  <c:v>0.35200300000000001</c:v>
                </c:pt>
                <c:pt idx="3535">
                  <c:v>0.34222900000000001</c:v>
                </c:pt>
                <c:pt idx="3536">
                  <c:v>0.332063</c:v>
                </c:pt>
                <c:pt idx="3537">
                  <c:v>0.32159100000000002</c:v>
                </c:pt>
                <c:pt idx="3538">
                  <c:v>0.31084000000000001</c:v>
                </c:pt>
                <c:pt idx="3539">
                  <c:v>0.29983700000000002</c:v>
                </c:pt>
                <c:pt idx="3540">
                  <c:v>0.288684</c:v>
                </c:pt>
                <c:pt idx="3541">
                  <c:v>0.277532</c:v>
                </c:pt>
                <c:pt idx="3542">
                  <c:v>0.266536</c:v>
                </c:pt>
                <c:pt idx="3543">
                  <c:v>0.255859</c:v>
                </c:pt>
                <c:pt idx="3544">
                  <c:v>0.24565799999999999</c:v>
                </c:pt>
                <c:pt idx="3545">
                  <c:v>0.23599600000000001</c:v>
                </c:pt>
                <c:pt idx="3546">
                  <c:v>0.22681200000000001</c:v>
                </c:pt>
                <c:pt idx="3547">
                  <c:v>0.218002</c:v>
                </c:pt>
                <c:pt idx="3548">
                  <c:v>0.209538</c:v>
                </c:pt>
                <c:pt idx="3549">
                  <c:v>0.201492</c:v>
                </c:pt>
                <c:pt idx="3550">
                  <c:v>0.19397300000000001</c:v>
                </c:pt>
                <c:pt idx="3551">
                  <c:v>0.18704100000000001</c:v>
                </c:pt>
                <c:pt idx="3552">
                  <c:v>0.180696</c:v>
                </c:pt>
                <c:pt idx="3553">
                  <c:v>0.17491899999999999</c:v>
                </c:pt>
                <c:pt idx="3554">
                  <c:v>0.16970099999999999</c:v>
                </c:pt>
                <c:pt idx="3555">
                  <c:v>0.16506199999999999</c:v>
                </c:pt>
                <c:pt idx="3556">
                  <c:v>0.16103999999999999</c:v>
                </c:pt>
                <c:pt idx="3557">
                  <c:v>0.15768799999999999</c:v>
                </c:pt>
                <c:pt idx="3558">
                  <c:v>0.155081</c:v>
                </c:pt>
                <c:pt idx="3559">
                  <c:v>0.15329799999999999</c:v>
                </c:pt>
                <c:pt idx="3560">
                  <c:v>0.15232799999999999</c:v>
                </c:pt>
                <c:pt idx="3561">
                  <c:v>0.152036</c:v>
                </c:pt>
                <c:pt idx="3562">
                  <c:v>0.15228700000000001</c:v>
                </c:pt>
                <c:pt idx="3563">
                  <c:v>0.153085</c:v>
                </c:pt>
                <c:pt idx="3564">
                  <c:v>0.15451000000000001</c:v>
                </c:pt>
                <c:pt idx="3565">
                  <c:v>0.156558</c:v>
                </c:pt>
                <c:pt idx="3566">
                  <c:v>0.15910099999999999</c:v>
                </c:pt>
                <c:pt idx="3567">
                  <c:v>0.16198199999999999</c:v>
                </c:pt>
                <c:pt idx="3568">
                  <c:v>0.165077</c:v>
                </c:pt>
                <c:pt idx="3569">
                  <c:v>0.168326</c:v>
                </c:pt>
                <c:pt idx="3570">
                  <c:v>0.17175099999999999</c:v>
                </c:pt>
                <c:pt idx="3571">
                  <c:v>0.175425</c:v>
                </c:pt>
                <c:pt idx="3572">
                  <c:v>0.17941499999999999</c:v>
                </c:pt>
                <c:pt idx="3573">
                  <c:v>0.183779</c:v>
                </c:pt>
                <c:pt idx="3574">
                  <c:v>0.188583</c:v>
                </c:pt>
                <c:pt idx="3575">
                  <c:v>0.193887</c:v>
                </c:pt>
                <c:pt idx="3576">
                  <c:v>0.19969200000000001</c:v>
                </c:pt>
                <c:pt idx="3577">
                  <c:v>0.20593500000000001</c:v>
                </c:pt>
                <c:pt idx="3578">
                  <c:v>0.21254799999999999</c:v>
                </c:pt>
                <c:pt idx="3579">
                  <c:v>0.21951699999999999</c:v>
                </c:pt>
                <c:pt idx="3580">
                  <c:v>0.22689899999999999</c:v>
                </c:pt>
                <c:pt idx="3581">
                  <c:v>0.23480500000000001</c:v>
                </c:pt>
                <c:pt idx="3582">
                  <c:v>0.243343</c:v>
                </c:pt>
                <c:pt idx="3583">
                  <c:v>0.25254199999999999</c:v>
                </c:pt>
                <c:pt idx="3584">
                  <c:v>0.26230900000000001</c:v>
                </c:pt>
                <c:pt idx="3585">
                  <c:v>0.27246900000000002</c:v>
                </c:pt>
                <c:pt idx="3586">
                  <c:v>0.28286699999999998</c:v>
                </c:pt>
                <c:pt idx="3587">
                  <c:v>0.29342499999999999</c:v>
                </c:pt>
                <c:pt idx="3588">
                  <c:v>0.30407499999999998</c:v>
                </c:pt>
                <c:pt idx="3589">
                  <c:v>0.314637</c:v>
                </c:pt>
                <c:pt idx="3590">
                  <c:v>0.32478899999999999</c:v>
                </c:pt>
                <c:pt idx="3591">
                  <c:v>0.334206</c:v>
                </c:pt>
                <c:pt idx="3592">
                  <c:v>0.34273799999999999</c:v>
                </c:pt>
                <c:pt idx="3593">
                  <c:v>0.350412</c:v>
                </c:pt>
                <c:pt idx="3594">
                  <c:v>0.35727399999999998</c:v>
                </c:pt>
                <c:pt idx="3595">
                  <c:v>0.36327500000000001</c:v>
                </c:pt>
                <c:pt idx="3596">
                  <c:v>0.36833700000000003</c:v>
                </c:pt>
                <c:pt idx="3597">
                  <c:v>0.37246699999999999</c:v>
                </c:pt>
                <c:pt idx="3598">
                  <c:v>0.37573499999999999</c:v>
                </c:pt>
                <c:pt idx="3599">
                  <c:v>0.378139</c:v>
                </c:pt>
                <c:pt idx="3600">
                  <c:v>0.37956000000000001</c:v>
                </c:pt>
                <c:pt idx="3601">
                  <c:v>0.37987900000000002</c:v>
                </c:pt>
                <c:pt idx="3602">
                  <c:v>0.37912499999999999</c:v>
                </c:pt>
                <c:pt idx="3603">
                  <c:v>0.377446</c:v>
                </c:pt>
                <c:pt idx="3604">
                  <c:v>0.37498799999999999</c:v>
                </c:pt>
                <c:pt idx="3605">
                  <c:v>0.37187599999999998</c:v>
                </c:pt>
                <c:pt idx="3606">
                  <c:v>0.36830000000000002</c:v>
                </c:pt>
                <c:pt idx="3607">
                  <c:v>0.36453200000000002</c:v>
                </c:pt>
                <c:pt idx="3608">
                  <c:v>0.36079600000000001</c:v>
                </c:pt>
                <c:pt idx="3609">
                  <c:v>0.35715000000000002</c:v>
                </c:pt>
                <c:pt idx="3610">
                  <c:v>0.35356900000000002</c:v>
                </c:pt>
                <c:pt idx="3611">
                  <c:v>0.35010799999999997</c:v>
                </c:pt>
                <c:pt idx="3612">
                  <c:v>0.34690100000000001</c:v>
                </c:pt>
                <c:pt idx="3613">
                  <c:v>0.34401599999999999</c:v>
                </c:pt>
                <c:pt idx="3614">
                  <c:v>0.34140799999999999</c:v>
                </c:pt>
                <c:pt idx="3615">
                  <c:v>0.339059</c:v>
                </c:pt>
                <c:pt idx="3616">
                  <c:v>0.33705200000000002</c:v>
                </c:pt>
                <c:pt idx="3617">
                  <c:v>0.33549600000000002</c:v>
                </c:pt>
                <c:pt idx="3618">
                  <c:v>0.33444699999999999</c:v>
                </c:pt>
                <c:pt idx="3619">
                  <c:v>0.33393299999999998</c:v>
                </c:pt>
                <c:pt idx="3620">
                  <c:v>0.33400000000000002</c:v>
                </c:pt>
                <c:pt idx="3621">
                  <c:v>0.33468700000000001</c:v>
                </c:pt>
                <c:pt idx="3622">
                  <c:v>0.33598800000000001</c:v>
                </c:pt>
                <c:pt idx="3623">
                  <c:v>0.337862</c:v>
                </c:pt>
                <c:pt idx="3624">
                  <c:v>0.34024700000000002</c:v>
                </c:pt>
                <c:pt idx="3625">
                  <c:v>0.343059</c:v>
                </c:pt>
                <c:pt idx="3626">
                  <c:v>0.34618199999999999</c:v>
                </c:pt>
                <c:pt idx="3627">
                  <c:v>0.349526</c:v>
                </c:pt>
                <c:pt idx="3628">
                  <c:v>0.35309800000000002</c:v>
                </c:pt>
                <c:pt idx="3629">
                  <c:v>0.356987</c:v>
                </c:pt>
                <c:pt idx="3630">
                  <c:v>0.36129899999999998</c:v>
                </c:pt>
                <c:pt idx="3631">
                  <c:v>0.36608400000000002</c:v>
                </c:pt>
                <c:pt idx="3632">
                  <c:v>0.37128899999999998</c:v>
                </c:pt>
                <c:pt idx="3633">
                  <c:v>0.37678899999999999</c:v>
                </c:pt>
                <c:pt idx="3634">
                  <c:v>0.38251000000000002</c:v>
                </c:pt>
                <c:pt idx="3635">
                  <c:v>0.38850099999999999</c:v>
                </c:pt>
                <c:pt idx="3636">
                  <c:v>0.39486599999999999</c:v>
                </c:pt>
                <c:pt idx="3637">
                  <c:v>0.40164</c:v>
                </c:pt>
                <c:pt idx="3638">
                  <c:v>0.40874500000000002</c:v>
                </c:pt>
                <c:pt idx="3639">
                  <c:v>0.41607</c:v>
                </c:pt>
                <c:pt idx="3640">
                  <c:v>0.42357699999999998</c:v>
                </c:pt>
                <c:pt idx="3641">
                  <c:v>0.43132599999999999</c:v>
                </c:pt>
                <c:pt idx="3642">
                  <c:v>0.439419</c:v>
                </c:pt>
                <c:pt idx="3643">
                  <c:v>0.44795099999999999</c:v>
                </c:pt>
                <c:pt idx="3644">
                  <c:v>0.45699000000000001</c:v>
                </c:pt>
                <c:pt idx="3645">
                  <c:v>0.46654800000000002</c:v>
                </c:pt>
                <c:pt idx="3646">
                  <c:v>0.476547</c:v>
                </c:pt>
                <c:pt idx="3647">
                  <c:v>0.48687000000000002</c:v>
                </c:pt>
                <c:pt idx="3648">
                  <c:v>0.49743300000000001</c:v>
                </c:pt>
                <c:pt idx="3649">
                  <c:v>0.50819199999999998</c:v>
                </c:pt>
                <c:pt idx="3650">
                  <c:v>0.51914700000000003</c:v>
                </c:pt>
                <c:pt idx="3651">
                  <c:v>0.53032900000000005</c:v>
                </c:pt>
                <c:pt idx="3652">
                  <c:v>0.54173499999999997</c:v>
                </c:pt>
                <c:pt idx="3653">
                  <c:v>0.55328699999999997</c:v>
                </c:pt>
                <c:pt idx="3654">
                  <c:v>0.56489599999999995</c:v>
                </c:pt>
                <c:pt idx="3655">
                  <c:v>0.57655000000000001</c:v>
                </c:pt>
                <c:pt idx="3656">
                  <c:v>0.588283</c:v>
                </c:pt>
                <c:pt idx="3657">
                  <c:v>0.60008799999999995</c:v>
                </c:pt>
                <c:pt idx="3658">
                  <c:v>0.61190999999999995</c:v>
                </c:pt>
                <c:pt idx="3659">
                  <c:v>0.62370400000000004</c:v>
                </c:pt>
                <c:pt idx="3660">
                  <c:v>0.63544900000000004</c:v>
                </c:pt>
                <c:pt idx="3661">
                  <c:v>0.64708699999999997</c:v>
                </c:pt>
                <c:pt idx="3662">
                  <c:v>0.65849100000000005</c:v>
                </c:pt>
                <c:pt idx="3663">
                  <c:v>0.66955900000000002</c:v>
                </c:pt>
                <c:pt idx="3664">
                  <c:v>0.68030500000000005</c:v>
                </c:pt>
                <c:pt idx="3665">
                  <c:v>0.69081999999999999</c:v>
                </c:pt>
                <c:pt idx="3666">
                  <c:v>0.701156</c:v>
                </c:pt>
                <c:pt idx="3667">
                  <c:v>0.71125000000000005</c:v>
                </c:pt>
                <c:pt idx="3668">
                  <c:v>0.72093499999999999</c:v>
                </c:pt>
                <c:pt idx="3669">
                  <c:v>0.73003499999999999</c:v>
                </c:pt>
                <c:pt idx="3670">
                  <c:v>0.73848999999999998</c:v>
                </c:pt>
                <c:pt idx="3671">
                  <c:v>0.74642900000000001</c:v>
                </c:pt>
                <c:pt idx="3672">
                  <c:v>0.75412500000000005</c:v>
                </c:pt>
                <c:pt idx="3673">
                  <c:v>0.76186799999999999</c:v>
                </c:pt>
                <c:pt idx="3674">
                  <c:v>0.769876</c:v>
                </c:pt>
                <c:pt idx="3675">
                  <c:v>0.778281</c:v>
                </c:pt>
                <c:pt idx="3676">
                  <c:v>0.787192</c:v>
                </c:pt>
                <c:pt idx="3677">
                  <c:v>0.79674800000000001</c:v>
                </c:pt>
                <c:pt idx="3678">
                  <c:v>0.80710599999999999</c:v>
                </c:pt>
                <c:pt idx="3679">
                  <c:v>0.81836299999999995</c:v>
                </c:pt>
                <c:pt idx="3680">
                  <c:v>0.830538</c:v>
                </c:pt>
                <c:pt idx="3681">
                  <c:v>0.84360999999999997</c:v>
                </c:pt>
                <c:pt idx="3682">
                  <c:v>0.857622</c:v>
                </c:pt>
                <c:pt idx="3683">
                  <c:v>0.87271399999999999</c:v>
                </c:pt>
                <c:pt idx="3684">
                  <c:v>0.88904300000000003</c:v>
                </c:pt>
                <c:pt idx="3685">
                  <c:v>0.90668400000000005</c:v>
                </c:pt>
                <c:pt idx="3686">
                  <c:v>0.92564100000000005</c:v>
                </c:pt>
                <c:pt idx="3687">
                  <c:v>0.945909</c:v>
                </c:pt>
                <c:pt idx="3688">
                  <c:v>0.96743900000000005</c:v>
                </c:pt>
                <c:pt idx="3689">
                  <c:v>0.99006499999999997</c:v>
                </c:pt>
                <c:pt idx="3690">
                  <c:v>1.013503</c:v>
                </c:pt>
                <c:pt idx="3691">
                  <c:v>1.037431</c:v>
                </c:pt>
                <c:pt idx="3692">
                  <c:v>1.0615969999999999</c:v>
                </c:pt>
                <c:pt idx="3693">
                  <c:v>1.0858859999999999</c:v>
                </c:pt>
                <c:pt idx="3694">
                  <c:v>1.110271</c:v>
                </c:pt>
                <c:pt idx="3695">
                  <c:v>1.13469</c:v>
                </c:pt>
                <c:pt idx="3696">
                  <c:v>1.1590309999999999</c:v>
                </c:pt>
                <c:pt idx="3697">
                  <c:v>1.1831640000000001</c:v>
                </c:pt>
                <c:pt idx="3698">
                  <c:v>1.206896</c:v>
                </c:pt>
                <c:pt idx="3699">
                  <c:v>1.229914</c:v>
                </c:pt>
                <c:pt idx="3700">
                  <c:v>1.2518689999999999</c:v>
                </c:pt>
                <c:pt idx="3701">
                  <c:v>1.2724500000000001</c:v>
                </c:pt>
                <c:pt idx="3702">
                  <c:v>1.2913809999999999</c:v>
                </c:pt>
                <c:pt idx="3703">
                  <c:v>1.308424</c:v>
                </c:pt>
                <c:pt idx="3704">
                  <c:v>1.323439</c:v>
                </c:pt>
                <c:pt idx="3705">
                  <c:v>1.3363989999999999</c:v>
                </c:pt>
                <c:pt idx="3706">
                  <c:v>1.347361</c:v>
                </c:pt>
                <c:pt idx="3707">
                  <c:v>1.356468</c:v>
                </c:pt>
                <c:pt idx="3708">
                  <c:v>1.3639650000000001</c:v>
                </c:pt>
                <c:pt idx="3709">
                  <c:v>1.370214</c:v>
                </c:pt>
                <c:pt idx="3710">
                  <c:v>1.3756280000000001</c:v>
                </c:pt>
                <c:pt idx="3711">
                  <c:v>1.3805000000000001</c:v>
                </c:pt>
                <c:pt idx="3712">
                  <c:v>1.384844</c:v>
                </c:pt>
                <c:pt idx="3713">
                  <c:v>1.3884510000000001</c:v>
                </c:pt>
                <c:pt idx="3714">
                  <c:v>1.3910960000000001</c:v>
                </c:pt>
                <c:pt idx="3715">
                  <c:v>1.3926700000000001</c:v>
                </c:pt>
                <c:pt idx="3716">
                  <c:v>1.3932180000000001</c:v>
                </c:pt>
                <c:pt idx="3717">
                  <c:v>1.3929180000000001</c:v>
                </c:pt>
                <c:pt idx="3718">
                  <c:v>1.392007</c:v>
                </c:pt>
                <c:pt idx="3719">
                  <c:v>1.390706</c:v>
                </c:pt>
                <c:pt idx="3720">
                  <c:v>1.3892070000000001</c:v>
                </c:pt>
                <c:pt idx="3721">
                  <c:v>1.3876599999999999</c:v>
                </c:pt>
                <c:pt idx="3722">
                  <c:v>1.3861220000000001</c:v>
                </c:pt>
                <c:pt idx="3723">
                  <c:v>1.3845499999999999</c:v>
                </c:pt>
                <c:pt idx="3724">
                  <c:v>1.382884</c:v>
                </c:pt>
                <c:pt idx="3725">
                  <c:v>1.3810819999999999</c:v>
                </c:pt>
                <c:pt idx="3726">
                  <c:v>1.379127</c:v>
                </c:pt>
                <c:pt idx="3727">
                  <c:v>1.3770549999999999</c:v>
                </c:pt>
                <c:pt idx="3728">
                  <c:v>1.3750020000000001</c:v>
                </c:pt>
                <c:pt idx="3729">
                  <c:v>1.3731819999999999</c:v>
                </c:pt>
                <c:pt idx="3730">
                  <c:v>1.3718630000000001</c:v>
                </c:pt>
                <c:pt idx="3731">
                  <c:v>1.3713340000000001</c:v>
                </c:pt>
                <c:pt idx="3732">
                  <c:v>1.3718459999999999</c:v>
                </c:pt>
                <c:pt idx="3733">
                  <c:v>1.373507</c:v>
                </c:pt>
                <c:pt idx="3734">
                  <c:v>1.376223</c:v>
                </c:pt>
                <c:pt idx="3735">
                  <c:v>1.3797379999999999</c:v>
                </c:pt>
                <c:pt idx="3736">
                  <c:v>1.383778</c:v>
                </c:pt>
                <c:pt idx="3737">
                  <c:v>1.3881589999999999</c:v>
                </c:pt>
                <c:pt idx="3738">
                  <c:v>1.3928039999999999</c:v>
                </c:pt>
                <c:pt idx="3739">
                  <c:v>1.397699</c:v>
                </c:pt>
                <c:pt idx="3740">
                  <c:v>1.4028670000000001</c:v>
                </c:pt>
                <c:pt idx="3741">
                  <c:v>1.4083749999999999</c:v>
                </c:pt>
                <c:pt idx="3742">
                  <c:v>1.4143140000000001</c:v>
                </c:pt>
                <c:pt idx="3743">
                  <c:v>1.420731</c:v>
                </c:pt>
                <c:pt idx="3744">
                  <c:v>1.427559</c:v>
                </c:pt>
                <c:pt idx="3745">
                  <c:v>1.434615</c:v>
                </c:pt>
                <c:pt idx="3746">
                  <c:v>1.441684</c:v>
                </c:pt>
                <c:pt idx="3747">
                  <c:v>1.448583</c:v>
                </c:pt>
                <c:pt idx="3748">
                  <c:v>1.4551750000000001</c:v>
                </c:pt>
                <c:pt idx="3749">
                  <c:v>1.461417</c:v>
                </c:pt>
                <c:pt idx="3750">
                  <c:v>1.4673940000000001</c:v>
                </c:pt>
                <c:pt idx="3751">
                  <c:v>1.4732270000000001</c:v>
                </c:pt>
                <c:pt idx="3752">
                  <c:v>1.478944</c:v>
                </c:pt>
                <c:pt idx="3753">
                  <c:v>1.4844489999999999</c:v>
                </c:pt>
                <c:pt idx="3754">
                  <c:v>1.4895830000000001</c:v>
                </c:pt>
                <c:pt idx="3755">
                  <c:v>1.494197</c:v>
                </c:pt>
                <c:pt idx="3756">
                  <c:v>1.4982169999999999</c:v>
                </c:pt>
                <c:pt idx="3757">
                  <c:v>1.5016579999999999</c:v>
                </c:pt>
                <c:pt idx="3758">
                  <c:v>1.5045519999999999</c:v>
                </c:pt>
                <c:pt idx="3759">
                  <c:v>1.506894</c:v>
                </c:pt>
                <c:pt idx="3760">
                  <c:v>1.5086630000000001</c:v>
                </c:pt>
                <c:pt idx="3761">
                  <c:v>1.5098670000000001</c:v>
                </c:pt>
                <c:pt idx="3762">
                  <c:v>1.5105660000000001</c:v>
                </c:pt>
                <c:pt idx="3763">
                  <c:v>1.5108809999999999</c:v>
                </c:pt>
                <c:pt idx="3764">
                  <c:v>1.510958</c:v>
                </c:pt>
                <c:pt idx="3765">
                  <c:v>1.510875</c:v>
                </c:pt>
                <c:pt idx="3766">
                  <c:v>1.5105440000000001</c:v>
                </c:pt>
                <c:pt idx="3767">
                  <c:v>1.509709</c:v>
                </c:pt>
                <c:pt idx="3768">
                  <c:v>1.508065</c:v>
                </c:pt>
                <c:pt idx="3769">
                  <c:v>1.5054339999999999</c:v>
                </c:pt>
                <c:pt idx="3770">
                  <c:v>1.5018119999999999</c:v>
                </c:pt>
                <c:pt idx="3771">
                  <c:v>1.4972449999999999</c:v>
                </c:pt>
                <c:pt idx="3772">
                  <c:v>1.4917530000000001</c:v>
                </c:pt>
                <c:pt idx="3773">
                  <c:v>1.485401</c:v>
                </c:pt>
                <c:pt idx="3774">
                  <c:v>1.4782999999999999</c:v>
                </c:pt>
                <c:pt idx="3775">
                  <c:v>1.4704489999999999</c:v>
                </c:pt>
                <c:pt idx="3776">
                  <c:v>1.461703</c:v>
                </c:pt>
                <c:pt idx="3777">
                  <c:v>1.4519880000000001</c:v>
                </c:pt>
                <c:pt idx="3778">
                  <c:v>1.4414279999999999</c:v>
                </c:pt>
                <c:pt idx="3779">
                  <c:v>1.430248</c:v>
                </c:pt>
                <c:pt idx="3780">
                  <c:v>1.418625</c:v>
                </c:pt>
                <c:pt idx="3781">
                  <c:v>1.4066179999999999</c:v>
                </c:pt>
                <c:pt idx="3782">
                  <c:v>1.3942220000000001</c:v>
                </c:pt>
                <c:pt idx="3783">
                  <c:v>1.381481</c:v>
                </c:pt>
                <c:pt idx="3784">
                  <c:v>1.368598</c:v>
                </c:pt>
                <c:pt idx="3785">
                  <c:v>1.355896</c:v>
                </c:pt>
                <c:pt idx="3786">
                  <c:v>1.343664</c:v>
                </c:pt>
                <c:pt idx="3787">
                  <c:v>1.3320479999999999</c:v>
                </c:pt>
                <c:pt idx="3788">
                  <c:v>1.321027</c:v>
                </c:pt>
                <c:pt idx="3789">
                  <c:v>1.3104290000000001</c:v>
                </c:pt>
                <c:pt idx="3790">
                  <c:v>1.299966</c:v>
                </c:pt>
                <c:pt idx="3791">
                  <c:v>1.2893410000000001</c:v>
                </c:pt>
                <c:pt idx="3792">
                  <c:v>1.2783659999999999</c:v>
                </c:pt>
                <c:pt idx="3793">
                  <c:v>1.266974</c:v>
                </c:pt>
                <c:pt idx="3794">
                  <c:v>1.2551369999999999</c:v>
                </c:pt>
                <c:pt idx="3795">
                  <c:v>1.2428140000000001</c:v>
                </c:pt>
                <c:pt idx="3796">
                  <c:v>1.229986</c:v>
                </c:pt>
                <c:pt idx="3797">
                  <c:v>1.2166669999999999</c:v>
                </c:pt>
                <c:pt idx="3798">
                  <c:v>1.2028399999999999</c:v>
                </c:pt>
                <c:pt idx="3799">
                  <c:v>1.1884479999999999</c:v>
                </c:pt>
                <c:pt idx="3800">
                  <c:v>1.1734929999999999</c:v>
                </c:pt>
                <c:pt idx="3801">
                  <c:v>1.1580779999999999</c:v>
                </c:pt>
                <c:pt idx="3802">
                  <c:v>1.1423160000000001</c:v>
                </c:pt>
                <c:pt idx="3803">
                  <c:v>1.126266</c:v>
                </c:pt>
                <c:pt idx="3804">
                  <c:v>1.109993</c:v>
                </c:pt>
                <c:pt idx="3805">
                  <c:v>1.093629</c:v>
                </c:pt>
                <c:pt idx="3806">
                  <c:v>1.0773520000000001</c:v>
                </c:pt>
                <c:pt idx="3807">
                  <c:v>1.0613809999999999</c:v>
                </c:pt>
                <c:pt idx="3808">
                  <c:v>1.045979</c:v>
                </c:pt>
                <c:pt idx="3809">
                  <c:v>1.031385</c:v>
                </c:pt>
                <c:pt idx="3810">
                  <c:v>1.0177229999999999</c:v>
                </c:pt>
                <c:pt idx="3811">
                  <c:v>1.005001</c:v>
                </c:pt>
                <c:pt idx="3812">
                  <c:v>0.993174</c:v>
                </c:pt>
                <c:pt idx="3813">
                  <c:v>0.98216400000000004</c:v>
                </c:pt>
                <c:pt idx="3814">
                  <c:v>0.97187000000000001</c:v>
                </c:pt>
                <c:pt idx="3815">
                  <c:v>0.962198</c:v>
                </c:pt>
                <c:pt idx="3816">
                  <c:v>0.95308300000000001</c:v>
                </c:pt>
                <c:pt idx="3817">
                  <c:v>0.94448600000000005</c:v>
                </c:pt>
                <c:pt idx="3818">
                  <c:v>0.93634399999999995</c:v>
                </c:pt>
                <c:pt idx="3819">
                  <c:v>0.92849999999999999</c:v>
                </c:pt>
                <c:pt idx="3820">
                  <c:v>0.92069999999999996</c:v>
                </c:pt>
                <c:pt idx="3821">
                  <c:v>0.91268800000000005</c:v>
                </c:pt>
                <c:pt idx="3822">
                  <c:v>0.90431700000000004</c:v>
                </c:pt>
                <c:pt idx="3823">
                  <c:v>0.89556599999999997</c:v>
                </c:pt>
                <c:pt idx="3824">
                  <c:v>0.88641800000000004</c:v>
                </c:pt>
                <c:pt idx="3825">
                  <c:v>0.87675899999999996</c:v>
                </c:pt>
                <c:pt idx="3826">
                  <c:v>0.86638800000000005</c:v>
                </c:pt>
                <c:pt idx="3827">
                  <c:v>0.85516099999999995</c:v>
                </c:pt>
                <c:pt idx="3828">
                  <c:v>0.84306000000000003</c:v>
                </c:pt>
                <c:pt idx="3829">
                  <c:v>0.83014200000000005</c:v>
                </c:pt>
                <c:pt idx="3830">
                  <c:v>0.81648900000000002</c:v>
                </c:pt>
                <c:pt idx="3831">
                  <c:v>0.80221399999999998</c:v>
                </c:pt>
                <c:pt idx="3832">
                  <c:v>0.78745399999999999</c:v>
                </c:pt>
                <c:pt idx="3833">
                  <c:v>0.77229899999999996</c:v>
                </c:pt>
                <c:pt idx="3834">
                  <c:v>0.75678299999999998</c:v>
                </c:pt>
                <c:pt idx="3835">
                  <c:v>0.74094700000000002</c:v>
                </c:pt>
                <c:pt idx="3836">
                  <c:v>0.72487900000000005</c:v>
                </c:pt>
                <c:pt idx="3837">
                  <c:v>0.70872500000000005</c:v>
                </c:pt>
                <c:pt idx="3838">
                  <c:v>0.692666</c:v>
                </c:pt>
                <c:pt idx="3839">
                  <c:v>0.67686299999999999</c:v>
                </c:pt>
                <c:pt idx="3840">
                  <c:v>0.66141399999999995</c:v>
                </c:pt>
                <c:pt idx="3841">
                  <c:v>0.64637599999999995</c:v>
                </c:pt>
                <c:pt idx="3842">
                  <c:v>0.63182499999999997</c:v>
                </c:pt>
                <c:pt idx="3843">
                  <c:v>0.61784600000000001</c:v>
                </c:pt>
                <c:pt idx="3844">
                  <c:v>0.60451900000000003</c:v>
                </c:pt>
                <c:pt idx="3845">
                  <c:v>0.59192199999999995</c:v>
                </c:pt>
                <c:pt idx="3846">
                  <c:v>0.58011199999999996</c:v>
                </c:pt>
                <c:pt idx="3847">
                  <c:v>0.56904600000000005</c:v>
                </c:pt>
                <c:pt idx="3848">
                  <c:v>0.55857199999999996</c:v>
                </c:pt>
                <c:pt idx="3849">
                  <c:v>0.54854099999999995</c:v>
                </c:pt>
                <c:pt idx="3850">
                  <c:v>0.53889500000000001</c:v>
                </c:pt>
                <c:pt idx="3851">
                  <c:v>0.52962600000000004</c:v>
                </c:pt>
                <c:pt idx="3852">
                  <c:v>0.52069100000000001</c:v>
                </c:pt>
                <c:pt idx="3853">
                  <c:v>0.51199300000000003</c:v>
                </c:pt>
                <c:pt idx="3854">
                  <c:v>0.50344699999999998</c:v>
                </c:pt>
                <c:pt idx="3855">
                  <c:v>0.49504500000000001</c:v>
                </c:pt>
                <c:pt idx="3856">
                  <c:v>0.48685299999999998</c:v>
                </c:pt>
                <c:pt idx="3857">
                  <c:v>0.47889199999999998</c:v>
                </c:pt>
                <c:pt idx="3858">
                  <c:v>0.47107599999999999</c:v>
                </c:pt>
                <c:pt idx="3859">
                  <c:v>0.463283</c:v>
                </c:pt>
                <c:pt idx="3860">
                  <c:v>0.45548300000000003</c:v>
                </c:pt>
                <c:pt idx="3861">
                  <c:v>0.44777299999999998</c:v>
                </c:pt>
                <c:pt idx="3862">
                  <c:v>0.44028899999999999</c:v>
                </c:pt>
                <c:pt idx="3863">
                  <c:v>0.43309199999999998</c:v>
                </c:pt>
                <c:pt idx="3864">
                  <c:v>0.42615700000000001</c:v>
                </c:pt>
                <c:pt idx="3865">
                  <c:v>0.41945300000000002</c:v>
                </c:pt>
                <c:pt idx="3866">
                  <c:v>0.41299799999999998</c:v>
                </c:pt>
                <c:pt idx="3867">
                  <c:v>0.40681200000000001</c:v>
                </c:pt>
                <c:pt idx="3868">
                  <c:v>0.40083999999999997</c:v>
                </c:pt>
                <c:pt idx="3869">
                  <c:v>0.394957</c:v>
                </c:pt>
                <c:pt idx="3870">
                  <c:v>0.38903900000000002</c:v>
                </c:pt>
                <c:pt idx="3871">
                  <c:v>0.38301800000000003</c:v>
                </c:pt>
                <c:pt idx="3872">
                  <c:v>0.376888</c:v>
                </c:pt>
                <c:pt idx="3873">
                  <c:v>0.37066300000000002</c:v>
                </c:pt>
                <c:pt idx="3874">
                  <c:v>0.36430699999999999</c:v>
                </c:pt>
                <c:pt idx="3875">
                  <c:v>0.35768899999999998</c:v>
                </c:pt>
                <c:pt idx="3876">
                  <c:v>0.350609</c:v>
                </c:pt>
                <c:pt idx="3877">
                  <c:v>0.34291899999999997</c:v>
                </c:pt>
                <c:pt idx="3878">
                  <c:v>0.33463399999999999</c:v>
                </c:pt>
                <c:pt idx="3879">
                  <c:v>0.32591199999999998</c:v>
                </c:pt>
                <c:pt idx="3880">
                  <c:v>0.31688</c:v>
                </c:pt>
                <c:pt idx="3881">
                  <c:v>0.30751200000000001</c:v>
                </c:pt>
                <c:pt idx="3882">
                  <c:v>0.297676</c:v>
                </c:pt>
                <c:pt idx="3883">
                  <c:v>0.28731600000000002</c:v>
                </c:pt>
                <c:pt idx="3884">
                  <c:v>0.276563</c:v>
                </c:pt>
                <c:pt idx="3885">
                  <c:v>0.26563599999999998</c:v>
                </c:pt>
                <c:pt idx="3886">
                  <c:v>0.25465599999999999</c:v>
                </c:pt>
                <c:pt idx="3887">
                  <c:v>0.24359800000000001</c:v>
                </c:pt>
                <c:pt idx="3888">
                  <c:v>0.232433</c:v>
                </c:pt>
                <c:pt idx="3889">
                  <c:v>0.221279</c:v>
                </c:pt>
                <c:pt idx="3890">
                  <c:v>0.210392</c:v>
                </c:pt>
                <c:pt idx="3891">
                  <c:v>0.20002</c:v>
                </c:pt>
                <c:pt idx="3892">
                  <c:v>0.19029499999999999</c:v>
                </c:pt>
                <c:pt idx="3893">
                  <c:v>0.18127199999999999</c:v>
                </c:pt>
                <c:pt idx="3894">
                  <c:v>0.173009</c:v>
                </c:pt>
                <c:pt idx="3895">
                  <c:v>0.16555400000000001</c:v>
                </c:pt>
                <c:pt idx="3896">
                  <c:v>0.158889</c:v>
                </c:pt>
                <c:pt idx="3897">
                  <c:v>0.152945</c:v>
                </c:pt>
                <c:pt idx="3898">
                  <c:v>0.147645</c:v>
                </c:pt>
                <c:pt idx="3899">
                  <c:v>0.14288699999999999</c:v>
                </c:pt>
                <c:pt idx="3900">
                  <c:v>0.13856099999999999</c:v>
                </c:pt>
                <c:pt idx="3901">
                  <c:v>0.13463900000000001</c:v>
                </c:pt>
                <c:pt idx="3902">
                  <c:v>0.13117100000000001</c:v>
                </c:pt>
                <c:pt idx="3903">
                  <c:v>0.12812299999999999</c:v>
                </c:pt>
                <c:pt idx="3904">
                  <c:v>0.125279</c:v>
                </c:pt>
                <c:pt idx="3905">
                  <c:v>0.122361</c:v>
                </c:pt>
                <c:pt idx="3906">
                  <c:v>0.119228</c:v>
                </c:pt>
                <c:pt idx="3907">
                  <c:v>0.11590399999999999</c:v>
                </c:pt>
                <c:pt idx="3908">
                  <c:v>0.112437</c:v>
                </c:pt>
                <c:pt idx="3909">
                  <c:v>0.108795</c:v>
                </c:pt>
                <c:pt idx="3910">
                  <c:v>0.10492700000000001</c:v>
                </c:pt>
                <c:pt idx="3911">
                  <c:v>0.10088800000000001</c:v>
                </c:pt>
                <c:pt idx="3912">
                  <c:v>9.6859000000000001E-2</c:v>
                </c:pt>
                <c:pt idx="3913">
                  <c:v>9.3031000000000003E-2</c:v>
                </c:pt>
                <c:pt idx="3914">
                  <c:v>8.9460999999999999E-2</c:v>
                </c:pt>
                <c:pt idx="3915">
                  <c:v>8.6060999999999999E-2</c:v>
                </c:pt>
                <c:pt idx="3916">
                  <c:v>8.2749000000000003E-2</c:v>
                </c:pt>
                <c:pt idx="3917">
                  <c:v>7.9578999999999997E-2</c:v>
                </c:pt>
                <c:pt idx="3918">
                  <c:v>7.6698000000000002E-2</c:v>
                </c:pt>
                <c:pt idx="3919">
                  <c:v>7.4190000000000006E-2</c:v>
                </c:pt>
                <c:pt idx="3920">
                  <c:v>7.2040000000000007E-2</c:v>
                </c:pt>
                <c:pt idx="3921">
                  <c:v>7.0198999999999998E-2</c:v>
                </c:pt>
                <c:pt idx="3922">
                  <c:v>6.8629999999999997E-2</c:v>
                </c:pt>
                <c:pt idx="3923">
                  <c:v>6.7315E-2</c:v>
                </c:pt>
                <c:pt idx="3924">
                  <c:v>6.6280000000000006E-2</c:v>
                </c:pt>
                <c:pt idx="3925">
                  <c:v>6.5563999999999997E-2</c:v>
                </c:pt>
                <c:pt idx="3926">
                  <c:v>6.5132999999999996E-2</c:v>
                </c:pt>
                <c:pt idx="3927">
                  <c:v>6.4853999999999995E-2</c:v>
                </c:pt>
                <c:pt idx="3928">
                  <c:v>6.4614000000000005E-2</c:v>
                </c:pt>
                <c:pt idx="3929">
                  <c:v>6.4399999999999999E-2</c:v>
                </c:pt>
                <c:pt idx="3930">
                  <c:v>6.4203999999999997E-2</c:v>
                </c:pt>
                <c:pt idx="3931">
                  <c:v>6.3929E-2</c:v>
                </c:pt>
                <c:pt idx="3932">
                  <c:v>6.3459000000000002E-2</c:v>
                </c:pt>
                <c:pt idx="3933">
                  <c:v>6.2810000000000005E-2</c:v>
                </c:pt>
                <c:pt idx="3934">
                  <c:v>6.2163999999999997E-2</c:v>
                </c:pt>
                <c:pt idx="3935">
                  <c:v>6.1716E-2</c:v>
                </c:pt>
                <c:pt idx="3936">
                  <c:v>6.1494E-2</c:v>
                </c:pt>
                <c:pt idx="3937">
                  <c:v>6.1323000000000003E-2</c:v>
                </c:pt>
                <c:pt idx="3938">
                  <c:v>6.1033999999999998E-2</c:v>
                </c:pt>
                <c:pt idx="3939">
                  <c:v>6.0699999999999997E-2</c:v>
                </c:pt>
                <c:pt idx="3940">
                  <c:v>6.0596999999999998E-2</c:v>
                </c:pt>
                <c:pt idx="3941">
                  <c:v>6.0963999999999997E-2</c:v>
                </c:pt>
                <c:pt idx="3942">
                  <c:v>6.1845999999999998E-2</c:v>
                </c:pt>
                <c:pt idx="3943">
                  <c:v>6.3125000000000001E-2</c:v>
                </c:pt>
                <c:pt idx="3944">
                  <c:v>6.4657999999999993E-2</c:v>
                </c:pt>
                <c:pt idx="3945">
                  <c:v>6.6390000000000005E-2</c:v>
                </c:pt>
                <c:pt idx="3946">
                  <c:v>6.8368999999999999E-2</c:v>
                </c:pt>
                <c:pt idx="3947">
                  <c:v>7.0662000000000003E-2</c:v>
                </c:pt>
                <c:pt idx="3948">
                  <c:v>7.3277999999999996E-2</c:v>
                </c:pt>
                <c:pt idx="3949">
                  <c:v>7.6166999999999999E-2</c:v>
                </c:pt>
                <c:pt idx="3950">
                  <c:v>7.9260999999999998E-2</c:v>
                </c:pt>
                <c:pt idx="3951">
                  <c:v>8.2508999999999999E-2</c:v>
                </c:pt>
                <c:pt idx="3952">
                  <c:v>8.5866999999999999E-2</c:v>
                </c:pt>
                <c:pt idx="3953">
                  <c:v>8.9224999999999999E-2</c:v>
                </c:pt>
                <c:pt idx="3954">
                  <c:v>9.2428999999999997E-2</c:v>
                </c:pt>
                <c:pt idx="3955">
                  <c:v>9.5411999999999997E-2</c:v>
                </c:pt>
                <c:pt idx="3956">
                  <c:v>9.8280999999999993E-2</c:v>
                </c:pt>
                <c:pt idx="3957">
                  <c:v>0.10117900000000001</c:v>
                </c:pt>
                <c:pt idx="3958">
                  <c:v>0.104132</c:v>
                </c:pt>
                <c:pt idx="3959">
                  <c:v>0.107029</c:v>
                </c:pt>
                <c:pt idx="3960">
                  <c:v>0.10972</c:v>
                </c:pt>
                <c:pt idx="3961">
                  <c:v>0.112149</c:v>
                </c:pt>
                <c:pt idx="3962">
                  <c:v>0.114414</c:v>
                </c:pt>
                <c:pt idx="3963">
                  <c:v>0.11668000000000001</c:v>
                </c:pt>
                <c:pt idx="3964">
                  <c:v>0.118979</c:v>
                </c:pt>
                <c:pt idx="3965">
                  <c:v>0.12117</c:v>
                </c:pt>
                <c:pt idx="3966">
                  <c:v>0.123068</c:v>
                </c:pt>
                <c:pt idx="3967">
                  <c:v>0.12458900000000001</c:v>
                </c:pt>
                <c:pt idx="3968">
                  <c:v>0.125776</c:v>
                </c:pt>
                <c:pt idx="3969">
                  <c:v>0.12673200000000001</c:v>
                </c:pt>
                <c:pt idx="3970">
                  <c:v>0.12753600000000001</c:v>
                </c:pt>
                <c:pt idx="3971">
                  <c:v>0.128189</c:v>
                </c:pt>
                <c:pt idx="3972">
                  <c:v>0.128639</c:v>
                </c:pt>
                <c:pt idx="3973">
                  <c:v>0.12884200000000001</c:v>
                </c:pt>
                <c:pt idx="3974">
                  <c:v>0.12881799999999999</c:v>
                </c:pt>
                <c:pt idx="3975">
                  <c:v>0.12867500000000001</c:v>
                </c:pt>
                <c:pt idx="3976">
                  <c:v>0.12856899999999999</c:v>
                </c:pt>
                <c:pt idx="3977">
                  <c:v>0.12859200000000001</c:v>
                </c:pt>
                <c:pt idx="3978">
                  <c:v>0.12868099999999999</c:v>
                </c:pt>
                <c:pt idx="3979">
                  <c:v>0.12865399999999999</c:v>
                </c:pt>
                <c:pt idx="3980">
                  <c:v>0.12833</c:v>
                </c:pt>
                <c:pt idx="3981">
                  <c:v>0.12765599999999999</c:v>
                </c:pt>
                <c:pt idx="3982">
                  <c:v>0.12671399999999999</c:v>
                </c:pt>
                <c:pt idx="3983">
                  <c:v>0.12561800000000001</c:v>
                </c:pt>
                <c:pt idx="3984">
                  <c:v>0.12438100000000001</c:v>
                </c:pt>
                <c:pt idx="3985">
                  <c:v>0.122894</c:v>
                </c:pt>
                <c:pt idx="3986">
                  <c:v>0.12103899999999999</c:v>
                </c:pt>
                <c:pt idx="3987">
                  <c:v>0.11884500000000001</c:v>
                </c:pt>
                <c:pt idx="3988">
                  <c:v>0.116484</c:v>
                </c:pt>
                <c:pt idx="3989">
                  <c:v>0.114133</c:v>
                </c:pt>
                <c:pt idx="3990">
                  <c:v>0.111904</c:v>
                </c:pt>
                <c:pt idx="3991">
                  <c:v>0.10988000000000001</c:v>
                </c:pt>
                <c:pt idx="3992">
                  <c:v>0.108087</c:v>
                </c:pt>
                <c:pt idx="3993">
                  <c:v>0.106437</c:v>
                </c:pt>
                <c:pt idx="3994">
                  <c:v>0.104781</c:v>
                </c:pt>
                <c:pt idx="3995">
                  <c:v>0.103048</c:v>
                </c:pt>
                <c:pt idx="3996">
                  <c:v>0.10126</c:v>
                </c:pt>
                <c:pt idx="3997">
                  <c:v>9.9497000000000002E-2</c:v>
                </c:pt>
                <c:pt idx="3998">
                  <c:v>9.7899E-2</c:v>
                </c:pt>
                <c:pt idx="3999">
                  <c:v>9.6620999999999999E-2</c:v>
                </c:pt>
                <c:pt idx="4000">
                  <c:v>9.5685000000000006E-2</c:v>
                </c:pt>
                <c:pt idx="4001">
                  <c:v>9.4923999999999994E-2</c:v>
                </c:pt>
                <c:pt idx="4002">
                  <c:v>9.4090999999999994E-2</c:v>
                </c:pt>
                <c:pt idx="4003">
                  <c:v>9.3035000000000007E-2</c:v>
                </c:pt>
                <c:pt idx="4004">
                  <c:v>9.1784000000000004E-2</c:v>
                </c:pt>
                <c:pt idx="4005">
                  <c:v>9.0490000000000001E-2</c:v>
                </c:pt>
                <c:pt idx="4006">
                  <c:v>8.9235999999999996E-2</c:v>
                </c:pt>
                <c:pt idx="4007">
                  <c:v>8.7914000000000006E-2</c:v>
                </c:pt>
                <c:pt idx="4008">
                  <c:v>8.6342000000000002E-2</c:v>
                </c:pt>
                <c:pt idx="4009">
                  <c:v>8.4504999999999997E-2</c:v>
                </c:pt>
                <c:pt idx="4010">
                  <c:v>8.2629999999999995E-2</c:v>
                </c:pt>
                <c:pt idx="4011">
                  <c:v>8.1011E-2</c:v>
                </c:pt>
                <c:pt idx="4012">
                  <c:v>7.9782000000000006E-2</c:v>
                </c:pt>
                <c:pt idx="4013">
                  <c:v>7.8865000000000005E-2</c:v>
                </c:pt>
                <c:pt idx="4014">
                  <c:v>7.8090999999999994E-2</c:v>
                </c:pt>
                <c:pt idx="4015">
                  <c:v>7.7313999999999994E-2</c:v>
                </c:pt>
                <c:pt idx="4016">
                  <c:v>7.6425999999999994E-2</c:v>
                </c:pt>
                <c:pt idx="4017">
                  <c:v>7.5344999999999995E-2</c:v>
                </c:pt>
                <c:pt idx="4018">
                  <c:v>7.4051000000000006E-2</c:v>
                </c:pt>
                <c:pt idx="4019">
                  <c:v>7.2598999999999997E-2</c:v>
                </c:pt>
                <c:pt idx="4020">
                  <c:v>7.1079000000000003E-2</c:v>
                </c:pt>
                <c:pt idx="4021">
                  <c:v>6.9515999999999994E-2</c:v>
                </c:pt>
                <c:pt idx="4022">
                  <c:v>6.7866999999999997E-2</c:v>
                </c:pt>
                <c:pt idx="4023">
                  <c:v>6.6099000000000005E-2</c:v>
                </c:pt>
                <c:pt idx="4024">
                  <c:v>6.4279000000000003E-2</c:v>
                </c:pt>
                <c:pt idx="4025">
                  <c:v>6.2524999999999997E-2</c:v>
                </c:pt>
                <c:pt idx="4026">
                  <c:v>6.0867999999999998E-2</c:v>
                </c:pt>
                <c:pt idx="4027">
                  <c:v>5.9197E-2</c:v>
                </c:pt>
                <c:pt idx="4028">
                  <c:v>5.7364999999999999E-2</c:v>
                </c:pt>
                <c:pt idx="4029">
                  <c:v>5.5333E-2</c:v>
                </c:pt>
                <c:pt idx="4030">
                  <c:v>5.3165999999999998E-2</c:v>
                </c:pt>
                <c:pt idx="4031">
                  <c:v>5.0948E-2</c:v>
                </c:pt>
                <c:pt idx="4032">
                  <c:v>4.8739999999999999E-2</c:v>
                </c:pt>
                <c:pt idx="4033">
                  <c:v>4.6585000000000001E-2</c:v>
                </c:pt>
                <c:pt idx="4034">
                  <c:v>4.4495E-2</c:v>
                </c:pt>
                <c:pt idx="4035">
                  <c:v>4.2466999999999998E-2</c:v>
                </c:pt>
                <c:pt idx="4036">
                  <c:v>4.054E-2</c:v>
                </c:pt>
                <c:pt idx="4037">
                  <c:v>3.8811999999999999E-2</c:v>
                </c:pt>
                <c:pt idx="4038">
                  <c:v>3.7363E-2</c:v>
                </c:pt>
                <c:pt idx="4039">
                  <c:v>3.6192000000000002E-2</c:v>
                </c:pt>
                <c:pt idx="4040">
                  <c:v>3.5241000000000001E-2</c:v>
                </c:pt>
                <c:pt idx="4041">
                  <c:v>3.4409000000000002E-2</c:v>
                </c:pt>
                <c:pt idx="4042">
                  <c:v>3.3563999999999997E-2</c:v>
                </c:pt>
                <c:pt idx="4043">
                  <c:v>3.2615999999999999E-2</c:v>
                </c:pt>
                <c:pt idx="4044">
                  <c:v>3.1584000000000001E-2</c:v>
                </c:pt>
                <c:pt idx="4045">
                  <c:v>3.0537000000000002E-2</c:v>
                </c:pt>
                <c:pt idx="4046">
                  <c:v>2.9513999999999999E-2</c:v>
                </c:pt>
                <c:pt idx="4047">
                  <c:v>2.8559999999999999E-2</c:v>
                </c:pt>
                <c:pt idx="4048">
                  <c:v>2.7793000000000002E-2</c:v>
                </c:pt>
                <c:pt idx="4049">
                  <c:v>2.7314000000000001E-2</c:v>
                </c:pt>
                <c:pt idx="4050">
                  <c:v>2.7092000000000001E-2</c:v>
                </c:pt>
                <c:pt idx="4051">
                  <c:v>2.6983E-2</c:v>
                </c:pt>
                <c:pt idx="4052">
                  <c:v>2.6831000000000001E-2</c:v>
                </c:pt>
                <c:pt idx="4053">
                  <c:v>2.6537999999999999E-2</c:v>
                </c:pt>
                <c:pt idx="4054">
                  <c:v>2.6065999999999999E-2</c:v>
                </c:pt>
                <c:pt idx="4055">
                  <c:v>2.5413999999999999E-2</c:v>
                </c:pt>
                <c:pt idx="4056">
                  <c:v>2.4632000000000001E-2</c:v>
                </c:pt>
                <c:pt idx="4057">
                  <c:v>2.3872999999999998E-2</c:v>
                </c:pt>
                <c:pt idx="4058">
                  <c:v>2.3389E-2</c:v>
                </c:pt>
                <c:pt idx="4059">
                  <c:v>2.2925999999999998E-2</c:v>
                </c:pt>
                <c:pt idx="4060">
                  <c:v>2.3005999999999999E-2</c:v>
                </c:pt>
                <c:pt idx="4061">
                  <c:v>2.3497000000000001E-2</c:v>
                </c:pt>
                <c:pt idx="4062">
                  <c:v>2.4156E-2</c:v>
                </c:pt>
                <c:pt idx="4063">
                  <c:v>2.4729999999999999E-2</c:v>
                </c:pt>
                <c:pt idx="4064">
                  <c:v>2.5062999999999998E-2</c:v>
                </c:pt>
                <c:pt idx="4065">
                  <c:v>2.5176E-2</c:v>
                </c:pt>
                <c:pt idx="4066">
                  <c:v>2.5236000000000001E-2</c:v>
                </c:pt>
                <c:pt idx="4067">
                  <c:v>2.5434999999999999E-2</c:v>
                </c:pt>
                <c:pt idx="4068">
                  <c:v>2.5849E-2</c:v>
                </c:pt>
                <c:pt idx="4069">
                  <c:v>2.6381000000000002E-2</c:v>
                </c:pt>
                <c:pt idx="4070">
                  <c:v>2.6896E-2</c:v>
                </c:pt>
                <c:pt idx="4071">
                  <c:v>2.7422999999999999E-2</c:v>
                </c:pt>
                <c:pt idx="4072">
                  <c:v>2.8156E-2</c:v>
                </c:pt>
                <c:pt idx="4073">
                  <c:v>2.9212999999999999E-2</c:v>
                </c:pt>
                <c:pt idx="4074">
                  <c:v>3.0508E-2</c:v>
                </c:pt>
                <c:pt idx="4075">
                  <c:v>3.1892999999999998E-2</c:v>
                </c:pt>
                <c:pt idx="4076">
                  <c:v>3.3347000000000002E-2</c:v>
                </c:pt>
                <c:pt idx="4077">
                  <c:v>3.4958999999999997E-2</c:v>
                </c:pt>
                <c:pt idx="4078">
                  <c:v>3.6784999999999998E-2</c:v>
                </c:pt>
                <c:pt idx="4079">
                  <c:v>3.8813E-2</c:v>
                </c:pt>
                <c:pt idx="4080">
                  <c:v>4.104E-2</c:v>
                </c:pt>
                <c:pt idx="4081">
                  <c:v>4.2106999999999999E-2</c:v>
                </c:pt>
                <c:pt idx="4082">
                  <c:v>4.3324000000000001E-2</c:v>
                </c:pt>
                <c:pt idx="4083">
                  <c:v>4.4389999999999999E-2</c:v>
                </c:pt>
                <c:pt idx="4084">
                  <c:v>4.4927000000000002E-2</c:v>
                </c:pt>
                <c:pt idx="4085">
                  <c:v>4.4821E-2</c:v>
                </c:pt>
                <c:pt idx="4086">
                  <c:v>4.4325999999999997E-2</c:v>
                </c:pt>
                <c:pt idx="4087">
                  <c:v>4.3809000000000001E-2</c:v>
                </c:pt>
                <c:pt idx="4088">
                  <c:v>4.3463000000000002E-2</c:v>
                </c:pt>
                <c:pt idx="4089">
                  <c:v>4.3270999999999997E-2</c:v>
                </c:pt>
                <c:pt idx="4090">
                  <c:v>4.3067000000000001E-2</c:v>
                </c:pt>
                <c:pt idx="4091">
                  <c:v>4.2564999999999999E-2</c:v>
                </c:pt>
                <c:pt idx="4092">
                  <c:v>4.1475999999999999E-2</c:v>
                </c:pt>
                <c:pt idx="4093">
                  <c:v>3.9711999999999997E-2</c:v>
                </c:pt>
                <c:pt idx="4094">
                  <c:v>3.7428999999999997E-2</c:v>
                </c:pt>
                <c:pt idx="4095">
                  <c:v>3.4870999999999999E-2</c:v>
                </c:pt>
                <c:pt idx="4096">
                  <c:v>3.2197999999999997E-2</c:v>
                </c:pt>
                <c:pt idx="4097">
                  <c:v>2.9461999999999999E-2</c:v>
                </c:pt>
                <c:pt idx="4098">
                  <c:v>2.6709E-2</c:v>
                </c:pt>
                <c:pt idx="4099">
                  <c:v>2.4025000000000001E-2</c:v>
                </c:pt>
                <c:pt idx="4100">
                  <c:v>2.1448999999999999E-2</c:v>
                </c:pt>
                <c:pt idx="4101">
                  <c:v>1.8921E-2</c:v>
                </c:pt>
                <c:pt idx="4102">
                  <c:v>1.6381E-2</c:v>
                </c:pt>
                <c:pt idx="4103">
                  <c:v>1.3861999999999999E-2</c:v>
                </c:pt>
                <c:pt idx="4104">
                  <c:v>1.1423000000000001E-2</c:v>
                </c:pt>
                <c:pt idx="4105">
                  <c:v>9.0939999999999997E-3</c:v>
                </c:pt>
                <c:pt idx="4106">
                  <c:v>6.9090000000000002E-3</c:v>
                </c:pt>
                <c:pt idx="4107">
                  <c:v>4.9579999999999997E-3</c:v>
                </c:pt>
                <c:pt idx="4108">
                  <c:v>3.4120000000000001E-3</c:v>
                </c:pt>
                <c:pt idx="4109">
                  <c:v>2.5279999999999999E-3</c:v>
                </c:pt>
                <c:pt idx="4110">
                  <c:v>2.3419999999999999E-3</c:v>
                </c:pt>
                <c:pt idx="4111">
                  <c:v>2.1770000000000001E-3</c:v>
                </c:pt>
                <c:pt idx="4112">
                  <c:v>2.3019999999999998E-3</c:v>
                </c:pt>
                <c:pt idx="4113">
                  <c:v>2.7520000000000001E-3</c:v>
                </c:pt>
                <c:pt idx="4114">
                  <c:v>3.4719999999999998E-3</c:v>
                </c:pt>
                <c:pt idx="4115">
                  <c:v>4.5069999999999997E-3</c:v>
                </c:pt>
                <c:pt idx="4116">
                  <c:v>5.9040000000000004E-3</c:v>
                </c:pt>
                <c:pt idx="4117">
                  <c:v>7.6819999999999996E-3</c:v>
                </c:pt>
                <c:pt idx="4118">
                  <c:v>9.8410000000000008E-3</c:v>
                </c:pt>
                <c:pt idx="4119">
                  <c:v>1.2351000000000001E-2</c:v>
                </c:pt>
                <c:pt idx="4120">
                  <c:v>1.5095000000000001E-2</c:v>
                </c:pt>
                <c:pt idx="4121">
                  <c:v>1.7857000000000001E-2</c:v>
                </c:pt>
                <c:pt idx="4122">
                  <c:v>2.0406000000000001E-2</c:v>
                </c:pt>
                <c:pt idx="4123">
                  <c:v>2.2606999999999999E-2</c:v>
                </c:pt>
                <c:pt idx="4124">
                  <c:v>2.4448999999999999E-2</c:v>
                </c:pt>
                <c:pt idx="4125">
                  <c:v>2.6022E-2</c:v>
                </c:pt>
                <c:pt idx="4126">
                  <c:v>2.7480999999999998E-2</c:v>
                </c:pt>
                <c:pt idx="4127">
                  <c:v>2.8941000000000001E-2</c:v>
                </c:pt>
                <c:pt idx="4128">
                  <c:v>3.0397E-2</c:v>
                </c:pt>
                <c:pt idx="4129">
                  <c:v>3.1785000000000001E-2</c:v>
                </c:pt>
                <c:pt idx="4130">
                  <c:v>3.3107999999999999E-2</c:v>
                </c:pt>
                <c:pt idx="4131">
                  <c:v>3.4473999999999998E-2</c:v>
                </c:pt>
                <c:pt idx="4132">
                  <c:v>3.5989E-2</c:v>
                </c:pt>
                <c:pt idx="4133">
                  <c:v>3.7629000000000003E-2</c:v>
                </c:pt>
                <c:pt idx="4134">
                  <c:v>3.9222E-2</c:v>
                </c:pt>
                <c:pt idx="4135">
                  <c:v>4.0576000000000001E-2</c:v>
                </c:pt>
                <c:pt idx="4136">
                  <c:v>4.1646000000000002E-2</c:v>
                </c:pt>
                <c:pt idx="4137">
                  <c:v>4.2566E-2</c:v>
                </c:pt>
                <c:pt idx="4138">
                  <c:v>4.3535999999999998E-2</c:v>
                </c:pt>
                <c:pt idx="4139">
                  <c:v>4.4660999999999999E-2</c:v>
                </c:pt>
                <c:pt idx="4140">
                  <c:v>4.5867999999999999E-2</c:v>
                </c:pt>
                <c:pt idx="4141">
                  <c:v>4.6991999999999999E-2</c:v>
                </c:pt>
                <c:pt idx="4142">
                  <c:v>4.7946999999999997E-2</c:v>
                </c:pt>
                <c:pt idx="4143">
                  <c:v>4.8762E-2</c:v>
                </c:pt>
                <c:pt idx="4144">
                  <c:v>4.9471000000000001E-2</c:v>
                </c:pt>
                <c:pt idx="4145">
                  <c:v>5.0064999999999998E-2</c:v>
                </c:pt>
                <c:pt idx="4146">
                  <c:v>5.0583999999999997E-2</c:v>
                </c:pt>
                <c:pt idx="4147">
                  <c:v>5.1173999999999997E-2</c:v>
                </c:pt>
                <c:pt idx="4148">
                  <c:v>5.2002E-2</c:v>
                </c:pt>
                <c:pt idx="4149">
                  <c:v>5.1645999999999997E-2</c:v>
                </c:pt>
                <c:pt idx="4150">
                  <c:v>5.1678000000000002E-2</c:v>
                </c:pt>
                <c:pt idx="4151">
                  <c:v>5.2040999999999997E-2</c:v>
                </c:pt>
                <c:pt idx="4152">
                  <c:v>5.2554999999999998E-2</c:v>
                </c:pt>
                <c:pt idx="4153">
                  <c:v>5.3027999999999999E-2</c:v>
                </c:pt>
                <c:pt idx="4154">
                  <c:v>5.3442999999999997E-2</c:v>
                </c:pt>
                <c:pt idx="4155">
                  <c:v>5.3906000000000003E-2</c:v>
                </c:pt>
                <c:pt idx="4156">
                  <c:v>5.4363000000000002E-2</c:v>
                </c:pt>
                <c:pt idx="4157">
                  <c:v>5.4521E-2</c:v>
                </c:pt>
                <c:pt idx="4158">
                  <c:v>5.4143999999999998E-2</c:v>
                </c:pt>
                <c:pt idx="4159">
                  <c:v>5.3308000000000001E-2</c:v>
                </c:pt>
                <c:pt idx="4160">
                  <c:v>5.2266E-2</c:v>
                </c:pt>
                <c:pt idx="4161">
                  <c:v>5.1177E-2</c:v>
                </c:pt>
                <c:pt idx="4162">
                  <c:v>5.0033000000000001E-2</c:v>
                </c:pt>
                <c:pt idx="4163">
                  <c:v>4.8773999999999998E-2</c:v>
                </c:pt>
                <c:pt idx="4164">
                  <c:v>4.7371999999999997E-2</c:v>
                </c:pt>
                <c:pt idx="4165">
                  <c:v>4.5877000000000001E-2</c:v>
                </c:pt>
                <c:pt idx="4166">
                  <c:v>4.4477999999999997E-2</c:v>
                </c:pt>
                <c:pt idx="4167">
                  <c:v>4.3439999999999999E-2</c:v>
                </c:pt>
                <c:pt idx="4168">
                  <c:v>4.2890999999999999E-2</c:v>
                </c:pt>
                <c:pt idx="4169">
                  <c:v>4.2745999999999999E-2</c:v>
                </c:pt>
                <c:pt idx="4170">
                  <c:v>4.2869999999999998E-2</c:v>
                </c:pt>
                <c:pt idx="4171">
                  <c:v>4.3221000000000002E-2</c:v>
                </c:pt>
                <c:pt idx="4172">
                  <c:v>4.3799999999999999E-2</c:v>
                </c:pt>
                <c:pt idx="4173">
                  <c:v>4.4519999999999997E-2</c:v>
                </c:pt>
                <c:pt idx="4174">
                  <c:v>4.5165999999999998E-2</c:v>
                </c:pt>
                <c:pt idx="4175">
                  <c:v>4.5474000000000001E-2</c:v>
                </c:pt>
                <c:pt idx="4176">
                  <c:v>4.5289000000000003E-2</c:v>
                </c:pt>
                <c:pt idx="4177">
                  <c:v>4.4645999999999998E-2</c:v>
                </c:pt>
                <c:pt idx="4178">
                  <c:v>4.3645999999999997E-2</c:v>
                </c:pt>
                <c:pt idx="4179">
                  <c:v>4.2320999999999998E-2</c:v>
                </c:pt>
                <c:pt idx="4180">
                  <c:v>4.0661000000000003E-2</c:v>
                </c:pt>
                <c:pt idx="4181">
                  <c:v>3.8717000000000001E-2</c:v>
                </c:pt>
                <c:pt idx="4182">
                  <c:v>3.6551E-2</c:v>
                </c:pt>
                <c:pt idx="4183">
                  <c:v>3.4174000000000003E-2</c:v>
                </c:pt>
                <c:pt idx="4184">
                  <c:v>3.1604E-2</c:v>
                </c:pt>
                <c:pt idx="4185">
                  <c:v>2.8958000000000001E-2</c:v>
                </c:pt>
                <c:pt idx="4186">
                  <c:v>2.6426000000000002E-2</c:v>
                </c:pt>
                <c:pt idx="4187">
                  <c:v>2.4133000000000002E-2</c:v>
                </c:pt>
                <c:pt idx="4188">
                  <c:v>2.2081E-2</c:v>
                </c:pt>
                <c:pt idx="4189">
                  <c:v>2.026E-2</c:v>
                </c:pt>
                <c:pt idx="4190">
                  <c:v>1.8790000000000001E-2</c:v>
                </c:pt>
                <c:pt idx="4191">
                  <c:v>1.7850000000000001E-2</c:v>
                </c:pt>
                <c:pt idx="4192">
                  <c:v>1.7479000000000001E-2</c:v>
                </c:pt>
                <c:pt idx="4193">
                  <c:v>1.7527999999999998E-2</c:v>
                </c:pt>
                <c:pt idx="4194">
                  <c:v>1.7839000000000001E-2</c:v>
                </c:pt>
                <c:pt idx="4195">
                  <c:v>1.8398000000000001E-2</c:v>
                </c:pt>
                <c:pt idx="4196">
                  <c:v>1.933E-2</c:v>
                </c:pt>
                <c:pt idx="4197">
                  <c:v>2.0782999999999999E-2</c:v>
                </c:pt>
                <c:pt idx="4198">
                  <c:v>2.2806E-2</c:v>
                </c:pt>
                <c:pt idx="4199">
                  <c:v>2.5322000000000001E-2</c:v>
                </c:pt>
                <c:pt idx="4200">
                  <c:v>2.8183E-2</c:v>
                </c:pt>
                <c:pt idx="4201">
                  <c:v>3.1189999999999999E-2</c:v>
                </c:pt>
                <c:pt idx="4202">
                  <c:v>3.4098000000000003E-2</c:v>
                </c:pt>
                <c:pt idx="4203">
                  <c:v>3.6728999999999998E-2</c:v>
                </c:pt>
                <c:pt idx="4204">
                  <c:v>3.9053999999999998E-2</c:v>
                </c:pt>
                <c:pt idx="4205">
                  <c:v>4.1089000000000001E-2</c:v>
                </c:pt>
                <c:pt idx="4206">
                  <c:v>4.2840000000000003E-2</c:v>
                </c:pt>
                <c:pt idx="4207">
                  <c:v>4.4449000000000002E-2</c:v>
                </c:pt>
                <c:pt idx="4208">
                  <c:v>4.6207999999999999E-2</c:v>
                </c:pt>
                <c:pt idx="4209">
                  <c:v>4.8229000000000001E-2</c:v>
                </c:pt>
                <c:pt idx="4210">
                  <c:v>5.0233E-2</c:v>
                </c:pt>
                <c:pt idx="4211">
                  <c:v>5.1794E-2</c:v>
                </c:pt>
                <c:pt idx="4212">
                  <c:v>5.2734999999999997E-2</c:v>
                </c:pt>
                <c:pt idx="4213">
                  <c:v>5.3239000000000002E-2</c:v>
                </c:pt>
                <c:pt idx="4214">
                  <c:v>5.3656000000000002E-2</c:v>
                </c:pt>
                <c:pt idx="4215">
                  <c:v>5.4262999999999999E-2</c:v>
                </c:pt>
                <c:pt idx="4216">
                  <c:v>5.5136999999999999E-2</c:v>
                </c:pt>
                <c:pt idx="4217">
                  <c:v>5.6189999999999997E-2</c:v>
                </c:pt>
                <c:pt idx="4218">
                  <c:v>5.7341000000000003E-2</c:v>
                </c:pt>
                <c:pt idx="4219">
                  <c:v>5.8673000000000003E-2</c:v>
                </c:pt>
                <c:pt idx="4220">
                  <c:v>6.0392000000000001E-2</c:v>
                </c:pt>
                <c:pt idx="4221">
                  <c:v>6.2605999999999995E-2</c:v>
                </c:pt>
                <c:pt idx="4222">
                  <c:v>6.5209000000000003E-2</c:v>
                </c:pt>
                <c:pt idx="4223">
                  <c:v>6.7987000000000006E-2</c:v>
                </c:pt>
                <c:pt idx="4224">
                  <c:v>7.0778999999999995E-2</c:v>
                </c:pt>
                <c:pt idx="4225">
                  <c:v>7.3469999999999994E-2</c:v>
                </c:pt>
                <c:pt idx="4226">
                  <c:v>7.5965000000000005E-2</c:v>
                </c:pt>
                <c:pt idx="4227">
                  <c:v>7.8279000000000001E-2</c:v>
                </c:pt>
                <c:pt idx="4228">
                  <c:v>8.0586000000000005E-2</c:v>
                </c:pt>
                <c:pt idx="4229">
                  <c:v>8.3085999999999993E-2</c:v>
                </c:pt>
                <c:pt idx="4230">
                  <c:v>8.5885000000000003E-2</c:v>
                </c:pt>
                <c:pt idx="4231">
                  <c:v>8.8961999999999999E-2</c:v>
                </c:pt>
                <c:pt idx="4232">
                  <c:v>9.2146000000000006E-2</c:v>
                </c:pt>
                <c:pt idx="4233">
                  <c:v>9.5077999999999996E-2</c:v>
                </c:pt>
                <c:pt idx="4234">
                  <c:v>9.7377000000000005E-2</c:v>
                </c:pt>
                <c:pt idx="4235">
                  <c:v>9.8908999999999997E-2</c:v>
                </c:pt>
                <c:pt idx="4236">
                  <c:v>9.9815000000000001E-2</c:v>
                </c:pt>
                <c:pt idx="4237">
                  <c:v>0.100241</c:v>
                </c:pt>
                <c:pt idx="4238">
                  <c:v>0.100162</c:v>
                </c:pt>
                <c:pt idx="4239">
                  <c:v>9.9560999999999997E-2</c:v>
                </c:pt>
                <c:pt idx="4240">
                  <c:v>9.8577999999999999E-2</c:v>
                </c:pt>
                <c:pt idx="4241">
                  <c:v>9.7374000000000002E-2</c:v>
                </c:pt>
                <c:pt idx="4242">
                  <c:v>9.5988000000000004E-2</c:v>
                </c:pt>
                <c:pt idx="4243">
                  <c:v>9.4474000000000002E-2</c:v>
                </c:pt>
                <c:pt idx="4244">
                  <c:v>9.2997999999999997E-2</c:v>
                </c:pt>
                <c:pt idx="4245">
                  <c:v>9.1653999999999999E-2</c:v>
                </c:pt>
                <c:pt idx="4246">
                  <c:v>9.0367000000000003E-2</c:v>
                </c:pt>
                <c:pt idx="4247">
                  <c:v>8.9049000000000003E-2</c:v>
                </c:pt>
                <c:pt idx="4248">
                  <c:v>8.7732000000000004E-2</c:v>
                </c:pt>
                <c:pt idx="4249">
                  <c:v>8.6527000000000007E-2</c:v>
                </c:pt>
                <c:pt idx="4250">
                  <c:v>8.5584999999999994E-2</c:v>
                </c:pt>
                <c:pt idx="4251">
                  <c:v>8.5060999999999998E-2</c:v>
                </c:pt>
                <c:pt idx="4252">
                  <c:v>8.4947999999999996E-2</c:v>
                </c:pt>
                <c:pt idx="4253">
                  <c:v>8.5049E-2</c:v>
                </c:pt>
                <c:pt idx="4254">
                  <c:v>8.5202E-2</c:v>
                </c:pt>
                <c:pt idx="4255">
                  <c:v>8.5427000000000003E-2</c:v>
                </c:pt>
                <c:pt idx="4256">
                  <c:v>8.5761000000000004E-2</c:v>
                </c:pt>
                <c:pt idx="4257">
                  <c:v>8.6081000000000005E-2</c:v>
                </c:pt>
                <c:pt idx="4258">
                  <c:v>8.6180999999999994E-2</c:v>
                </c:pt>
                <c:pt idx="4259">
                  <c:v>8.5946999999999996E-2</c:v>
                </c:pt>
                <c:pt idx="4260">
                  <c:v>8.5346000000000005E-2</c:v>
                </c:pt>
                <c:pt idx="4261">
                  <c:v>8.4347000000000005E-2</c:v>
                </c:pt>
                <c:pt idx="4262">
                  <c:v>8.2980999999999999E-2</c:v>
                </c:pt>
                <c:pt idx="4263">
                  <c:v>8.1455E-2</c:v>
                </c:pt>
                <c:pt idx="4264">
                  <c:v>8.0033000000000007E-2</c:v>
                </c:pt>
                <c:pt idx="4265">
                  <c:v>7.8799999999999995E-2</c:v>
                </c:pt>
                <c:pt idx="4266">
                  <c:v>7.7630000000000005E-2</c:v>
                </c:pt>
                <c:pt idx="4267">
                  <c:v>7.6290999999999998E-2</c:v>
                </c:pt>
                <c:pt idx="4268">
                  <c:v>7.4385000000000007E-2</c:v>
                </c:pt>
                <c:pt idx="4269">
                  <c:v>7.1306999999999995E-2</c:v>
                </c:pt>
                <c:pt idx="4270">
                  <c:v>6.7038E-2</c:v>
                </c:pt>
                <c:pt idx="4271">
                  <c:v>6.4168000000000003E-2</c:v>
                </c:pt>
                <c:pt idx="4272">
                  <c:v>6.5501000000000004E-2</c:v>
                </c:pt>
                <c:pt idx="4273">
                  <c:v>7.0215E-2</c:v>
                </c:pt>
                <c:pt idx="4274">
                  <c:v>7.6397999999999994E-2</c:v>
                </c:pt>
                <c:pt idx="4275">
                  <c:v>8.2632999999999998E-2</c:v>
                </c:pt>
                <c:pt idx="4276">
                  <c:v>8.8119000000000003E-2</c:v>
                </c:pt>
                <c:pt idx="4277">
                  <c:v>9.2636999999999997E-2</c:v>
                </c:pt>
                <c:pt idx="4278">
                  <c:v>9.6334000000000003E-2</c:v>
                </c:pt>
                <c:pt idx="4279">
                  <c:v>9.9315000000000001E-2</c:v>
                </c:pt>
                <c:pt idx="4280">
                  <c:v>0.101456</c:v>
                </c:pt>
                <c:pt idx="4281">
                  <c:v>0.10263600000000001</c:v>
                </c:pt>
                <c:pt idx="4282">
                  <c:v>0.10295600000000001</c:v>
                </c:pt>
                <c:pt idx="4283">
                  <c:v>0.102548</c:v>
                </c:pt>
                <c:pt idx="4284">
                  <c:v>0.101299</c:v>
                </c:pt>
                <c:pt idx="4285">
                  <c:v>9.8937999999999998E-2</c:v>
                </c:pt>
                <c:pt idx="4286">
                  <c:v>9.5348000000000002E-2</c:v>
                </c:pt>
                <c:pt idx="4287">
                  <c:v>9.0707999999999997E-2</c:v>
                </c:pt>
                <c:pt idx="4288">
                  <c:v>8.5370000000000001E-2</c:v>
                </c:pt>
                <c:pt idx="4289">
                  <c:v>7.9634999999999997E-2</c:v>
                </c:pt>
                <c:pt idx="4290">
                  <c:v>7.3583999999999997E-2</c:v>
                </c:pt>
                <c:pt idx="4291">
                  <c:v>6.7154000000000005E-2</c:v>
                </c:pt>
                <c:pt idx="4292">
                  <c:v>6.0427000000000002E-2</c:v>
                </c:pt>
                <c:pt idx="4293">
                  <c:v>5.4038999999999997E-2</c:v>
                </c:pt>
                <c:pt idx="4294">
                  <c:v>4.9537999999999999E-2</c:v>
                </c:pt>
                <c:pt idx="4295">
                  <c:v>4.8823999999999999E-2</c:v>
                </c:pt>
                <c:pt idx="4296">
                  <c:v>5.0998000000000002E-2</c:v>
                </c:pt>
                <c:pt idx="4297">
                  <c:v>5.2978999999999998E-2</c:v>
                </c:pt>
                <c:pt idx="4298">
                  <c:v>5.3822000000000002E-2</c:v>
                </c:pt>
                <c:pt idx="4299">
                  <c:v>5.3784999999999999E-2</c:v>
                </c:pt>
                <c:pt idx="4300">
                  <c:v>5.3226999999999997E-2</c:v>
                </c:pt>
                <c:pt idx="4301">
                  <c:v>5.2401000000000003E-2</c:v>
                </c:pt>
                <c:pt idx="4302">
                  <c:v>5.1402999999999997E-2</c:v>
                </c:pt>
                <c:pt idx="4303">
                  <c:v>5.0196999999999999E-2</c:v>
                </c:pt>
                <c:pt idx="4304">
                  <c:v>4.8811E-2</c:v>
                </c:pt>
                <c:pt idx="4305">
                  <c:v>4.7479E-2</c:v>
                </c:pt>
                <c:pt idx="4306">
                  <c:v>4.6477999999999998E-2</c:v>
                </c:pt>
                <c:pt idx="4307">
                  <c:v>4.5824999999999998E-2</c:v>
                </c:pt>
                <c:pt idx="4308">
                  <c:v>4.5282000000000003E-2</c:v>
                </c:pt>
                <c:pt idx="4309">
                  <c:v>4.4625999999999999E-2</c:v>
                </c:pt>
                <c:pt idx="4310">
                  <c:v>4.3818000000000003E-2</c:v>
                </c:pt>
                <c:pt idx="4311">
                  <c:v>4.2988999999999999E-2</c:v>
                </c:pt>
                <c:pt idx="4312">
                  <c:v>4.2387000000000001E-2</c:v>
                </c:pt>
                <c:pt idx="4313">
                  <c:v>4.2248000000000001E-2</c:v>
                </c:pt>
                <c:pt idx="4314">
                  <c:v>4.2584999999999998E-2</c:v>
                </c:pt>
                <c:pt idx="4315">
                  <c:v>4.3090000000000003E-2</c:v>
                </c:pt>
                <c:pt idx="4316">
                  <c:v>4.3361999999999998E-2</c:v>
                </c:pt>
                <c:pt idx="4317">
                  <c:v>4.3314999999999999E-2</c:v>
                </c:pt>
                <c:pt idx="4318">
                  <c:v>4.3265999999999999E-2</c:v>
                </c:pt>
                <c:pt idx="4319">
                  <c:v>4.3541999999999997E-2</c:v>
                </c:pt>
                <c:pt idx="4320">
                  <c:v>4.4171000000000002E-2</c:v>
                </c:pt>
                <c:pt idx="4321">
                  <c:v>4.5059000000000002E-2</c:v>
                </c:pt>
                <c:pt idx="4322">
                  <c:v>4.6233999999999997E-2</c:v>
                </c:pt>
                <c:pt idx="4323">
                  <c:v>4.7737000000000002E-2</c:v>
                </c:pt>
                <c:pt idx="4324">
                  <c:v>4.9502999999999998E-2</c:v>
                </c:pt>
                <c:pt idx="4325">
                  <c:v>5.1456000000000002E-2</c:v>
                </c:pt>
                <c:pt idx="4326">
                  <c:v>5.3533999999999998E-2</c:v>
                </c:pt>
                <c:pt idx="4327">
                  <c:v>5.5634999999999997E-2</c:v>
                </c:pt>
                <c:pt idx="4328">
                  <c:v>5.7688000000000003E-2</c:v>
                </c:pt>
                <c:pt idx="4329">
                  <c:v>5.9677000000000001E-2</c:v>
                </c:pt>
                <c:pt idx="4330">
                  <c:v>6.1436999999999999E-2</c:v>
                </c:pt>
                <c:pt idx="4331">
                  <c:v>6.2579999999999997E-2</c:v>
                </c:pt>
                <c:pt idx="4332">
                  <c:v>6.2769000000000005E-2</c:v>
                </c:pt>
                <c:pt idx="4333">
                  <c:v>6.1983000000000003E-2</c:v>
                </c:pt>
                <c:pt idx="4334">
                  <c:v>6.0513999999999998E-2</c:v>
                </c:pt>
                <c:pt idx="4335">
                  <c:v>5.8927E-2</c:v>
                </c:pt>
                <c:pt idx="4336">
                  <c:v>5.7924000000000003E-2</c:v>
                </c:pt>
                <c:pt idx="4337">
                  <c:v>5.7926999999999999E-2</c:v>
                </c:pt>
                <c:pt idx="4338">
                  <c:v>5.8681999999999998E-2</c:v>
                </c:pt>
                <c:pt idx="4339">
                  <c:v>5.9507999999999998E-2</c:v>
                </c:pt>
                <c:pt idx="4340">
                  <c:v>5.9995E-2</c:v>
                </c:pt>
                <c:pt idx="4341">
                  <c:v>6.0250999999999999E-2</c:v>
                </c:pt>
                <c:pt idx="4342">
                  <c:v>6.0422999999999998E-2</c:v>
                </c:pt>
                <c:pt idx="4343">
                  <c:v>6.0359999999999997E-2</c:v>
                </c:pt>
                <c:pt idx="4344">
                  <c:v>5.9950999999999997E-2</c:v>
                </c:pt>
                <c:pt idx="4345">
                  <c:v>5.9382999999999998E-2</c:v>
                </c:pt>
                <c:pt idx="4346">
                  <c:v>5.8861999999999998E-2</c:v>
                </c:pt>
                <c:pt idx="4347">
                  <c:v>5.8415000000000002E-2</c:v>
                </c:pt>
                <c:pt idx="4348">
                  <c:v>5.8095000000000001E-2</c:v>
                </c:pt>
                <c:pt idx="4349">
                  <c:v>5.7965999999999997E-2</c:v>
                </c:pt>
                <c:pt idx="4350">
                  <c:v>5.7805000000000002E-2</c:v>
                </c:pt>
                <c:pt idx="4351">
                  <c:v>5.7162999999999999E-2</c:v>
                </c:pt>
                <c:pt idx="4352">
                  <c:v>5.5758000000000002E-2</c:v>
                </c:pt>
                <c:pt idx="4353">
                  <c:v>5.3584E-2</c:v>
                </c:pt>
                <c:pt idx="4354">
                  <c:v>5.0804000000000002E-2</c:v>
                </c:pt>
                <c:pt idx="4355">
                  <c:v>4.7832E-2</c:v>
                </c:pt>
                <c:pt idx="4356">
                  <c:v>4.5362E-2</c:v>
                </c:pt>
                <c:pt idx="4357">
                  <c:v>4.3991000000000002E-2</c:v>
                </c:pt>
                <c:pt idx="4358">
                  <c:v>4.3854999999999998E-2</c:v>
                </c:pt>
                <c:pt idx="4359">
                  <c:v>4.4705000000000002E-2</c:v>
                </c:pt>
                <c:pt idx="4360">
                  <c:v>4.6099000000000001E-2</c:v>
                </c:pt>
                <c:pt idx="4361">
                  <c:v>4.7495000000000002E-2</c:v>
                </c:pt>
                <c:pt idx="4362">
                  <c:v>4.8495000000000003E-2</c:v>
                </c:pt>
                <c:pt idx="4363">
                  <c:v>4.9119000000000003E-2</c:v>
                </c:pt>
                <c:pt idx="4364">
                  <c:v>4.9666000000000002E-2</c:v>
                </c:pt>
                <c:pt idx="4365">
                  <c:v>5.0271999999999997E-2</c:v>
                </c:pt>
                <c:pt idx="4366">
                  <c:v>5.0812000000000003E-2</c:v>
                </c:pt>
                <c:pt idx="4367">
                  <c:v>5.1179000000000002E-2</c:v>
                </c:pt>
                <c:pt idx="4368">
                  <c:v>4.7116999999999999E-2</c:v>
                </c:pt>
                <c:pt idx="4369">
                  <c:v>4.3056999999999998E-2</c:v>
                </c:pt>
                <c:pt idx="4370">
                  <c:v>3.8997999999999998E-2</c:v>
                </c:pt>
                <c:pt idx="4371">
                  <c:v>3.4939999999999999E-2</c:v>
                </c:pt>
                <c:pt idx="4372">
                  <c:v>3.0884000000000002E-2</c:v>
                </c:pt>
                <c:pt idx="4373">
                  <c:v>2.6828999999999999E-2</c:v>
                </c:pt>
                <c:pt idx="4374">
                  <c:v>2.2775E-2</c:v>
                </c:pt>
                <c:pt idx="4375">
                  <c:v>1.8723E-2</c:v>
                </c:pt>
                <c:pt idx="4376">
                  <c:v>1.4671999999999999E-2</c:v>
                </c:pt>
                <c:pt idx="4377">
                  <c:v>1.0621999999999999E-2</c:v>
                </c:pt>
                <c:pt idx="4378">
                  <c:v>6.574E-3</c:v>
                </c:pt>
                <c:pt idx="4379">
                  <c:v>2.5279999999999999E-3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ECC6-2F4B-A3EA-08D1A030A836}"/>
            </c:ext>
          </c:extLst>
        </c:ser>
        <c:ser>
          <c:idx val="9"/>
          <c:order val="9"/>
          <c:tx>
            <c:strRef>
              <c:f>Grattage!$K$1</c:f>
              <c:strCache>
                <c:ptCount val="1"/>
                <c:pt idx="0">
                  <c:v>Trichoderma-grattage-B</c:v>
                </c:pt>
              </c:strCache>
            </c:strRef>
          </c:tx>
          <c:spPr>
            <a:ln w="1905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Grattage!$K$2:$K$4381</c:f>
              <c:numCache>
                <c:formatCode>General</c:formatCode>
                <c:ptCount val="4380"/>
                <c:pt idx="0">
                  <c:v>4.0936E-2</c:v>
                </c:pt>
                <c:pt idx="1">
                  <c:v>4.0119000000000002E-2</c:v>
                </c:pt>
                <c:pt idx="2">
                  <c:v>3.9302999999999998E-2</c:v>
                </c:pt>
                <c:pt idx="3">
                  <c:v>3.8488000000000001E-2</c:v>
                </c:pt>
                <c:pt idx="4">
                  <c:v>3.7675E-2</c:v>
                </c:pt>
                <c:pt idx="5">
                  <c:v>3.6863E-2</c:v>
                </c:pt>
                <c:pt idx="6">
                  <c:v>3.6053000000000002E-2</c:v>
                </c:pt>
                <c:pt idx="7">
                  <c:v>3.5243999999999998E-2</c:v>
                </c:pt>
                <c:pt idx="8">
                  <c:v>3.4437000000000002E-2</c:v>
                </c:pt>
                <c:pt idx="9">
                  <c:v>3.3631000000000001E-2</c:v>
                </c:pt>
                <c:pt idx="10">
                  <c:v>3.2826000000000001E-2</c:v>
                </c:pt>
                <c:pt idx="11">
                  <c:v>3.2023000000000003E-2</c:v>
                </c:pt>
                <c:pt idx="12">
                  <c:v>3.1220999999999999E-2</c:v>
                </c:pt>
                <c:pt idx="13">
                  <c:v>2.8611999999999999E-2</c:v>
                </c:pt>
                <c:pt idx="14">
                  <c:v>2.6327E-2</c:v>
                </c:pt>
                <c:pt idx="15">
                  <c:v>2.4414000000000002E-2</c:v>
                </c:pt>
                <c:pt idx="16">
                  <c:v>2.3052E-2</c:v>
                </c:pt>
                <c:pt idx="17">
                  <c:v>2.2485999999999999E-2</c:v>
                </c:pt>
                <c:pt idx="18">
                  <c:v>2.2700999999999999E-2</c:v>
                </c:pt>
                <c:pt idx="19">
                  <c:v>2.3331999999999999E-2</c:v>
                </c:pt>
                <c:pt idx="20">
                  <c:v>2.4042999999999998E-2</c:v>
                </c:pt>
                <c:pt idx="21">
                  <c:v>2.4832E-2</c:v>
                </c:pt>
                <c:pt idx="22">
                  <c:v>2.5963E-2</c:v>
                </c:pt>
                <c:pt idx="23">
                  <c:v>2.7725E-2</c:v>
                </c:pt>
                <c:pt idx="24">
                  <c:v>2.9753000000000002E-2</c:v>
                </c:pt>
                <c:pt idx="25">
                  <c:v>3.0914000000000001E-2</c:v>
                </c:pt>
                <c:pt idx="26">
                  <c:v>3.0587E-2</c:v>
                </c:pt>
                <c:pt idx="27">
                  <c:v>2.9021000000000002E-2</c:v>
                </c:pt>
                <c:pt idx="28">
                  <c:v>2.6811000000000001E-2</c:v>
                </c:pt>
                <c:pt idx="29">
                  <c:v>2.4275000000000001E-2</c:v>
                </c:pt>
                <c:pt idx="30">
                  <c:v>2.1500999999999999E-2</c:v>
                </c:pt>
                <c:pt idx="31">
                  <c:v>1.8869E-2</c:v>
                </c:pt>
                <c:pt idx="32">
                  <c:v>1.6726000000000001E-2</c:v>
                </c:pt>
                <c:pt idx="33">
                  <c:v>1.4855E-2</c:v>
                </c:pt>
                <c:pt idx="34">
                  <c:v>1.2774000000000001E-2</c:v>
                </c:pt>
                <c:pt idx="35">
                  <c:v>1.0208999999999999E-2</c:v>
                </c:pt>
                <c:pt idx="36">
                  <c:v>7.2989999999999999E-3</c:v>
                </c:pt>
                <c:pt idx="37">
                  <c:v>4.4669999999999996E-3</c:v>
                </c:pt>
                <c:pt idx="38">
                  <c:v>2.2009999999999998E-3</c:v>
                </c:pt>
                <c:pt idx="39">
                  <c:v>9.2000000000000003E-4</c:v>
                </c:pt>
                <c:pt idx="40">
                  <c:v>8.2899999999999998E-4</c:v>
                </c:pt>
                <c:pt idx="41">
                  <c:v>1.7700000000000001E-3</c:v>
                </c:pt>
                <c:pt idx="42">
                  <c:v>3.3050000000000002E-3</c:v>
                </c:pt>
                <c:pt idx="43">
                  <c:v>5.1209999999999997E-3</c:v>
                </c:pt>
                <c:pt idx="44">
                  <c:v>7.3210000000000003E-3</c:v>
                </c:pt>
                <c:pt idx="45">
                  <c:v>1.0129000000000001E-2</c:v>
                </c:pt>
                <c:pt idx="46">
                  <c:v>1.3442000000000001E-2</c:v>
                </c:pt>
                <c:pt idx="47">
                  <c:v>1.6729000000000001E-2</c:v>
                </c:pt>
                <c:pt idx="48">
                  <c:v>1.9262000000000001E-2</c:v>
                </c:pt>
                <c:pt idx="49">
                  <c:v>2.0923000000000001E-2</c:v>
                </c:pt>
                <c:pt idx="50">
                  <c:v>2.2502999999999999E-2</c:v>
                </c:pt>
                <c:pt idx="51">
                  <c:v>2.4362000000000002E-2</c:v>
                </c:pt>
                <c:pt idx="52">
                  <c:v>2.6291999999999999E-2</c:v>
                </c:pt>
                <c:pt idx="53">
                  <c:v>2.8209000000000001E-2</c:v>
                </c:pt>
                <c:pt idx="54">
                  <c:v>3.0040000000000001E-2</c:v>
                </c:pt>
                <c:pt idx="55">
                  <c:v>3.1444E-2</c:v>
                </c:pt>
                <c:pt idx="56">
                  <c:v>3.2065000000000003E-2</c:v>
                </c:pt>
                <c:pt idx="57">
                  <c:v>3.1920999999999998E-2</c:v>
                </c:pt>
                <c:pt idx="58">
                  <c:v>3.1261999999999998E-2</c:v>
                </c:pt>
                <c:pt idx="59">
                  <c:v>3.0228000000000001E-2</c:v>
                </c:pt>
                <c:pt idx="60">
                  <c:v>2.8844999999999999E-2</c:v>
                </c:pt>
                <c:pt idx="61">
                  <c:v>2.725E-2</c:v>
                </c:pt>
                <c:pt idx="62">
                  <c:v>2.5627E-2</c:v>
                </c:pt>
                <c:pt idx="63">
                  <c:v>2.3882E-2</c:v>
                </c:pt>
                <c:pt idx="64">
                  <c:v>2.1510999999999999E-2</c:v>
                </c:pt>
                <c:pt idx="65">
                  <c:v>1.8121999999999999E-2</c:v>
                </c:pt>
                <c:pt idx="66">
                  <c:v>1.4029E-2</c:v>
                </c:pt>
                <c:pt idx="67">
                  <c:v>1.0029E-2</c:v>
                </c:pt>
                <c:pt idx="68">
                  <c:v>6.7889999999999999E-3</c:v>
                </c:pt>
                <c:pt idx="69">
                  <c:v>4.4900000000000001E-3</c:v>
                </c:pt>
                <c:pt idx="70">
                  <c:v>2.918E-3</c:v>
                </c:pt>
                <c:pt idx="71">
                  <c:v>1.792E-3</c:v>
                </c:pt>
                <c:pt idx="72">
                  <c:v>1.003E-3</c:v>
                </c:pt>
                <c:pt idx="73">
                  <c:v>5.7600000000000001E-4</c:v>
                </c:pt>
                <c:pt idx="74">
                  <c:v>4.8500000000000003E-4</c:v>
                </c:pt>
                <c:pt idx="75">
                  <c:v>6.3000000000000003E-4</c:v>
                </c:pt>
                <c:pt idx="76">
                  <c:v>8.2899999999999998E-4</c:v>
                </c:pt>
                <c:pt idx="77">
                  <c:v>1.2669999999999999E-3</c:v>
                </c:pt>
                <c:pt idx="78">
                  <c:v>2.196E-3</c:v>
                </c:pt>
                <c:pt idx="79">
                  <c:v>3.5769999999999999E-3</c:v>
                </c:pt>
                <c:pt idx="80">
                  <c:v>5.5579999999999996E-3</c:v>
                </c:pt>
                <c:pt idx="81">
                  <c:v>8.2620000000000002E-3</c:v>
                </c:pt>
                <c:pt idx="82">
                  <c:v>1.1480000000000001E-2</c:v>
                </c:pt>
                <c:pt idx="83">
                  <c:v>1.4683E-2</c:v>
                </c:pt>
                <c:pt idx="84">
                  <c:v>1.7461000000000001E-2</c:v>
                </c:pt>
                <c:pt idx="85">
                  <c:v>1.9768999999999998E-2</c:v>
                </c:pt>
                <c:pt idx="86">
                  <c:v>2.1621999999999999E-2</c:v>
                </c:pt>
                <c:pt idx="87">
                  <c:v>2.2901000000000001E-2</c:v>
                </c:pt>
                <c:pt idx="88">
                  <c:v>2.3524E-2</c:v>
                </c:pt>
                <c:pt idx="89">
                  <c:v>2.3514E-2</c:v>
                </c:pt>
                <c:pt idx="90">
                  <c:v>2.2800000000000001E-2</c:v>
                </c:pt>
                <c:pt idx="91">
                  <c:v>2.1602E-2</c:v>
                </c:pt>
                <c:pt idx="92">
                  <c:v>2.0326E-2</c:v>
                </c:pt>
                <c:pt idx="93">
                  <c:v>1.9061000000000002E-2</c:v>
                </c:pt>
                <c:pt idx="94">
                  <c:v>1.7645999999999998E-2</c:v>
                </c:pt>
                <c:pt idx="95">
                  <c:v>1.6011000000000001E-2</c:v>
                </c:pt>
                <c:pt idx="96">
                  <c:v>1.4352999999999999E-2</c:v>
                </c:pt>
                <c:pt idx="97">
                  <c:v>1.298E-2</c:v>
                </c:pt>
                <c:pt idx="98">
                  <c:v>1.2067E-2</c:v>
                </c:pt>
                <c:pt idx="99">
                  <c:v>1.1603E-2</c:v>
                </c:pt>
                <c:pt idx="100">
                  <c:v>1.1495999999999999E-2</c:v>
                </c:pt>
                <c:pt idx="101">
                  <c:v>1.1677E-2</c:v>
                </c:pt>
                <c:pt idx="102">
                  <c:v>1.2122000000000001E-2</c:v>
                </c:pt>
                <c:pt idx="103">
                  <c:v>1.2822999999999999E-2</c:v>
                </c:pt>
                <c:pt idx="104">
                  <c:v>1.3736999999999999E-2</c:v>
                </c:pt>
                <c:pt idx="105">
                  <c:v>1.4704E-2</c:v>
                </c:pt>
                <c:pt idx="106">
                  <c:v>1.5485000000000001E-2</c:v>
                </c:pt>
                <c:pt idx="107">
                  <c:v>1.5998999999999999E-2</c:v>
                </c:pt>
                <c:pt idx="108">
                  <c:v>1.6441000000000001E-2</c:v>
                </c:pt>
                <c:pt idx="109">
                  <c:v>1.7090000000000001E-2</c:v>
                </c:pt>
                <c:pt idx="110">
                  <c:v>1.8023000000000001E-2</c:v>
                </c:pt>
                <c:pt idx="111">
                  <c:v>1.9035E-2</c:v>
                </c:pt>
                <c:pt idx="112">
                  <c:v>1.958E-2</c:v>
                </c:pt>
                <c:pt idx="113">
                  <c:v>1.8867999999999999E-2</c:v>
                </c:pt>
                <c:pt idx="114">
                  <c:v>1.6712999999999999E-2</c:v>
                </c:pt>
                <c:pt idx="115">
                  <c:v>1.4127000000000001E-2</c:v>
                </c:pt>
                <c:pt idx="116">
                  <c:v>1.2104E-2</c:v>
                </c:pt>
                <c:pt idx="117">
                  <c:v>1.0794E-2</c:v>
                </c:pt>
                <c:pt idx="118">
                  <c:v>9.9310000000000006E-3</c:v>
                </c:pt>
                <c:pt idx="119">
                  <c:v>9.3720000000000001E-3</c:v>
                </c:pt>
                <c:pt idx="120">
                  <c:v>9.1050000000000002E-3</c:v>
                </c:pt>
                <c:pt idx="121">
                  <c:v>9.0379999999999992E-3</c:v>
                </c:pt>
                <c:pt idx="122">
                  <c:v>9.1500000000000001E-3</c:v>
                </c:pt>
                <c:pt idx="123">
                  <c:v>9.6740000000000003E-3</c:v>
                </c:pt>
                <c:pt idx="124">
                  <c:v>1.0867E-2</c:v>
                </c:pt>
                <c:pt idx="125">
                  <c:v>1.2688E-2</c:v>
                </c:pt>
                <c:pt idx="126">
                  <c:v>1.4792E-2</c:v>
                </c:pt>
                <c:pt idx="127">
                  <c:v>1.6861999999999999E-2</c:v>
                </c:pt>
                <c:pt idx="128">
                  <c:v>1.8835999999999999E-2</c:v>
                </c:pt>
                <c:pt idx="129">
                  <c:v>2.0775999999999999E-2</c:v>
                </c:pt>
                <c:pt idx="130">
                  <c:v>2.2738000000000001E-2</c:v>
                </c:pt>
                <c:pt idx="131">
                  <c:v>2.4775999999999999E-2</c:v>
                </c:pt>
                <c:pt idx="132">
                  <c:v>2.6856000000000001E-2</c:v>
                </c:pt>
                <c:pt idx="133">
                  <c:v>2.8795999999999999E-2</c:v>
                </c:pt>
                <c:pt idx="134">
                  <c:v>3.0431E-2</c:v>
                </c:pt>
                <c:pt idx="135">
                  <c:v>3.1740999999999998E-2</c:v>
                </c:pt>
                <c:pt idx="136">
                  <c:v>3.2721E-2</c:v>
                </c:pt>
                <c:pt idx="137">
                  <c:v>3.3385999999999999E-2</c:v>
                </c:pt>
                <c:pt idx="138">
                  <c:v>3.4026000000000001E-2</c:v>
                </c:pt>
                <c:pt idx="139">
                  <c:v>3.4986000000000003E-2</c:v>
                </c:pt>
                <c:pt idx="140">
                  <c:v>3.6174999999999999E-2</c:v>
                </c:pt>
                <c:pt idx="141">
                  <c:v>3.7134E-2</c:v>
                </c:pt>
                <c:pt idx="142">
                  <c:v>3.7586000000000001E-2</c:v>
                </c:pt>
                <c:pt idx="143">
                  <c:v>3.7716E-2</c:v>
                </c:pt>
                <c:pt idx="144">
                  <c:v>3.7862E-2</c:v>
                </c:pt>
                <c:pt idx="145">
                  <c:v>3.8323999999999997E-2</c:v>
                </c:pt>
                <c:pt idx="146">
                  <c:v>3.9397000000000001E-2</c:v>
                </c:pt>
                <c:pt idx="147">
                  <c:v>4.1147999999999997E-2</c:v>
                </c:pt>
                <c:pt idx="148">
                  <c:v>4.3157000000000001E-2</c:v>
                </c:pt>
                <c:pt idx="149">
                  <c:v>4.4658999999999997E-2</c:v>
                </c:pt>
                <c:pt idx="150">
                  <c:v>4.5104999999999999E-2</c:v>
                </c:pt>
                <c:pt idx="151">
                  <c:v>4.4602000000000003E-2</c:v>
                </c:pt>
                <c:pt idx="152">
                  <c:v>4.3660999999999998E-2</c:v>
                </c:pt>
                <c:pt idx="153">
                  <c:v>4.2668999999999999E-2</c:v>
                </c:pt>
                <c:pt idx="154">
                  <c:v>4.1731999999999998E-2</c:v>
                </c:pt>
                <c:pt idx="155">
                  <c:v>4.0850999999999998E-2</c:v>
                </c:pt>
                <c:pt idx="156">
                  <c:v>4.0092999999999997E-2</c:v>
                </c:pt>
                <c:pt idx="157">
                  <c:v>3.9550000000000002E-2</c:v>
                </c:pt>
                <c:pt idx="158">
                  <c:v>3.9254999999999998E-2</c:v>
                </c:pt>
                <c:pt idx="159">
                  <c:v>3.9158999999999999E-2</c:v>
                </c:pt>
                <c:pt idx="160">
                  <c:v>3.9218999999999997E-2</c:v>
                </c:pt>
                <c:pt idx="161">
                  <c:v>3.9507E-2</c:v>
                </c:pt>
                <c:pt idx="162">
                  <c:v>4.0147000000000002E-2</c:v>
                </c:pt>
                <c:pt idx="163">
                  <c:v>4.1144E-2</c:v>
                </c:pt>
                <c:pt idx="164">
                  <c:v>4.2389999999999997E-2</c:v>
                </c:pt>
                <c:pt idx="165">
                  <c:v>4.3924999999999999E-2</c:v>
                </c:pt>
                <c:pt idx="166">
                  <c:v>4.6009000000000001E-2</c:v>
                </c:pt>
                <c:pt idx="167">
                  <c:v>4.8828000000000003E-2</c:v>
                </c:pt>
                <c:pt idx="168">
                  <c:v>5.2263999999999998E-2</c:v>
                </c:pt>
                <c:pt idx="169">
                  <c:v>5.5999E-2</c:v>
                </c:pt>
                <c:pt idx="170">
                  <c:v>5.9666999999999998E-2</c:v>
                </c:pt>
                <c:pt idx="171">
                  <c:v>6.2867000000000006E-2</c:v>
                </c:pt>
                <c:pt idx="172">
                  <c:v>6.5254999999999994E-2</c:v>
                </c:pt>
                <c:pt idx="173">
                  <c:v>6.6814999999999999E-2</c:v>
                </c:pt>
                <c:pt idx="174">
                  <c:v>6.8035999999999999E-2</c:v>
                </c:pt>
                <c:pt idx="175">
                  <c:v>6.9543999999999995E-2</c:v>
                </c:pt>
                <c:pt idx="176">
                  <c:v>7.1423E-2</c:v>
                </c:pt>
                <c:pt idx="177">
                  <c:v>7.3131000000000002E-2</c:v>
                </c:pt>
                <c:pt idx="178">
                  <c:v>7.4021000000000003E-2</c:v>
                </c:pt>
                <c:pt idx="179">
                  <c:v>7.3831999999999995E-2</c:v>
                </c:pt>
                <c:pt idx="180">
                  <c:v>7.2790999999999995E-2</c:v>
                </c:pt>
                <c:pt idx="181">
                  <c:v>7.1326000000000001E-2</c:v>
                </c:pt>
                <c:pt idx="182">
                  <c:v>6.9800000000000001E-2</c:v>
                </c:pt>
                <c:pt idx="183">
                  <c:v>6.8467E-2</c:v>
                </c:pt>
                <c:pt idx="184">
                  <c:v>6.7519999999999997E-2</c:v>
                </c:pt>
                <c:pt idx="185">
                  <c:v>6.7031999999999994E-2</c:v>
                </c:pt>
                <c:pt idx="186">
                  <c:v>6.6904000000000005E-2</c:v>
                </c:pt>
                <c:pt idx="187">
                  <c:v>6.7019999999999996E-2</c:v>
                </c:pt>
                <c:pt idx="188">
                  <c:v>6.7443000000000003E-2</c:v>
                </c:pt>
                <c:pt idx="189">
                  <c:v>6.8349999999999994E-2</c:v>
                </c:pt>
                <c:pt idx="190">
                  <c:v>6.9775000000000004E-2</c:v>
                </c:pt>
                <c:pt idx="191">
                  <c:v>7.1570999999999996E-2</c:v>
                </c:pt>
                <c:pt idx="192">
                  <c:v>7.3631000000000002E-2</c:v>
                </c:pt>
                <c:pt idx="193">
                  <c:v>7.6051999999999995E-2</c:v>
                </c:pt>
                <c:pt idx="194">
                  <c:v>7.8989000000000004E-2</c:v>
                </c:pt>
                <c:pt idx="195">
                  <c:v>8.2460000000000006E-2</c:v>
                </c:pt>
                <c:pt idx="196">
                  <c:v>8.6365999999999998E-2</c:v>
                </c:pt>
                <c:pt idx="197">
                  <c:v>9.0536000000000005E-2</c:v>
                </c:pt>
                <c:pt idx="198">
                  <c:v>9.4625000000000001E-2</c:v>
                </c:pt>
                <c:pt idx="199">
                  <c:v>9.8124000000000003E-2</c:v>
                </c:pt>
                <c:pt idx="200">
                  <c:v>0.100651</c:v>
                </c:pt>
                <c:pt idx="201">
                  <c:v>0.10223</c:v>
                </c:pt>
                <c:pt idx="202">
                  <c:v>0.103279</c:v>
                </c:pt>
                <c:pt idx="203">
                  <c:v>0.10431</c:v>
                </c:pt>
                <c:pt idx="204">
                  <c:v>0.10562199999999999</c:v>
                </c:pt>
                <c:pt idx="205">
                  <c:v>0.10718800000000001</c:v>
                </c:pt>
                <c:pt idx="206">
                  <c:v>0.10879900000000001</c:v>
                </c:pt>
                <c:pt idx="207">
                  <c:v>0.11021300000000001</c:v>
                </c:pt>
                <c:pt idx="208">
                  <c:v>0.111265</c:v>
                </c:pt>
                <c:pt idx="209">
                  <c:v>0.111987</c:v>
                </c:pt>
                <c:pt idx="210">
                  <c:v>0.112593</c:v>
                </c:pt>
                <c:pt idx="211">
                  <c:v>0.113312</c:v>
                </c:pt>
                <c:pt idx="212">
                  <c:v>0.114243</c:v>
                </c:pt>
                <c:pt idx="213">
                  <c:v>0.11536</c:v>
                </c:pt>
                <c:pt idx="214">
                  <c:v>0.116559</c:v>
                </c:pt>
                <c:pt idx="215">
                  <c:v>0.117717</c:v>
                </c:pt>
                <c:pt idx="216">
                  <c:v>0.11881700000000001</c:v>
                </c:pt>
                <c:pt idx="217">
                  <c:v>0.120044</c:v>
                </c:pt>
                <c:pt idx="218">
                  <c:v>0.121654</c:v>
                </c:pt>
                <c:pt idx="219">
                  <c:v>0.123707</c:v>
                </c:pt>
                <c:pt idx="220">
                  <c:v>0.12592300000000001</c:v>
                </c:pt>
                <c:pt idx="221">
                  <c:v>0.12786700000000001</c:v>
                </c:pt>
                <c:pt idx="222">
                  <c:v>0.12935099999999999</c:v>
                </c:pt>
                <c:pt idx="223">
                  <c:v>0.130637</c:v>
                </c:pt>
                <c:pt idx="224">
                  <c:v>0.13223499999999999</c:v>
                </c:pt>
                <c:pt idx="225">
                  <c:v>0.13449900000000001</c:v>
                </c:pt>
                <c:pt idx="226">
                  <c:v>0.13738900000000001</c:v>
                </c:pt>
                <c:pt idx="227">
                  <c:v>0.14052700000000001</c:v>
                </c:pt>
                <c:pt idx="228">
                  <c:v>0.14347599999999999</c:v>
                </c:pt>
                <c:pt idx="229">
                  <c:v>0.146035</c:v>
                </c:pt>
                <c:pt idx="230">
                  <c:v>0.148288</c:v>
                </c:pt>
                <c:pt idx="231">
                  <c:v>0.150397</c:v>
                </c:pt>
                <c:pt idx="232">
                  <c:v>0.15246899999999999</c:v>
                </c:pt>
                <c:pt idx="233">
                  <c:v>0.15457199999999999</c:v>
                </c:pt>
                <c:pt idx="234">
                  <c:v>0.15670100000000001</c:v>
                </c:pt>
                <c:pt idx="235">
                  <c:v>0.15873399999999999</c:v>
                </c:pt>
                <c:pt idx="236">
                  <c:v>0.16056599999999999</c:v>
                </c:pt>
                <c:pt idx="237">
                  <c:v>0.16220799999999999</c:v>
                </c:pt>
                <c:pt idx="238">
                  <c:v>0.16365399999999999</c:v>
                </c:pt>
                <c:pt idx="239">
                  <c:v>0.16480800000000001</c:v>
                </c:pt>
                <c:pt idx="240">
                  <c:v>0.165686</c:v>
                </c:pt>
                <c:pt idx="241">
                  <c:v>0.166493</c:v>
                </c:pt>
                <c:pt idx="242">
                  <c:v>0.167376</c:v>
                </c:pt>
                <c:pt idx="243">
                  <c:v>0.16824800000000001</c:v>
                </c:pt>
                <c:pt idx="244">
                  <c:v>0.16897599999999999</c:v>
                </c:pt>
                <c:pt idx="245">
                  <c:v>0.16965</c:v>
                </c:pt>
                <c:pt idx="246">
                  <c:v>0.17052999999999999</c:v>
                </c:pt>
                <c:pt idx="247">
                  <c:v>0.171815</c:v>
                </c:pt>
                <c:pt idx="248">
                  <c:v>0.17353299999999999</c:v>
                </c:pt>
                <c:pt idx="249">
                  <c:v>0.17559</c:v>
                </c:pt>
                <c:pt idx="250">
                  <c:v>0.177844</c:v>
                </c:pt>
                <c:pt idx="251">
                  <c:v>0.180174</c:v>
                </c:pt>
                <c:pt idx="252">
                  <c:v>0.18254699999999999</c:v>
                </c:pt>
                <c:pt idx="253">
                  <c:v>0.18504300000000001</c:v>
                </c:pt>
                <c:pt idx="254">
                  <c:v>0.18779000000000001</c:v>
                </c:pt>
                <c:pt idx="255">
                  <c:v>0.19083900000000001</c:v>
                </c:pt>
                <c:pt idx="256">
                  <c:v>0.194079</c:v>
                </c:pt>
                <c:pt idx="257">
                  <c:v>0.19725400000000001</c:v>
                </c:pt>
                <c:pt idx="258">
                  <c:v>0.200075</c:v>
                </c:pt>
                <c:pt idx="259">
                  <c:v>0.20239199999999999</c:v>
                </c:pt>
                <c:pt idx="260">
                  <c:v>0.20427799999999999</c:v>
                </c:pt>
                <c:pt idx="261">
                  <c:v>0.205897</c:v>
                </c:pt>
                <c:pt idx="262">
                  <c:v>0.207369</c:v>
                </c:pt>
                <c:pt idx="263">
                  <c:v>0.208815</c:v>
                </c:pt>
                <c:pt idx="264">
                  <c:v>0.210399</c:v>
                </c:pt>
                <c:pt idx="265">
                  <c:v>0.212171</c:v>
                </c:pt>
                <c:pt idx="266">
                  <c:v>0.213953</c:v>
                </c:pt>
                <c:pt idx="267">
                  <c:v>0.21552499999999999</c:v>
                </c:pt>
                <c:pt idx="268">
                  <c:v>0.21684800000000001</c:v>
                </c:pt>
                <c:pt idx="269">
                  <c:v>0.21801000000000001</c:v>
                </c:pt>
                <c:pt idx="270">
                  <c:v>0.219056</c:v>
                </c:pt>
                <c:pt idx="271">
                  <c:v>0.21998599999999999</c:v>
                </c:pt>
                <c:pt idx="272">
                  <c:v>0.220884</c:v>
                </c:pt>
                <c:pt idx="273">
                  <c:v>0.22197900000000001</c:v>
                </c:pt>
                <c:pt idx="274">
                  <c:v>0.223522</c:v>
                </c:pt>
                <c:pt idx="275">
                  <c:v>0.22558900000000001</c:v>
                </c:pt>
                <c:pt idx="276">
                  <c:v>0.22803200000000001</c:v>
                </c:pt>
                <c:pt idx="277">
                  <c:v>0.23063500000000001</c:v>
                </c:pt>
                <c:pt idx="278">
                  <c:v>0.23327400000000001</c:v>
                </c:pt>
                <c:pt idx="279">
                  <c:v>0.235905</c:v>
                </c:pt>
                <c:pt idx="280">
                  <c:v>0.23846300000000001</c:v>
                </c:pt>
                <c:pt idx="281">
                  <c:v>0.24086299999999999</c:v>
                </c:pt>
                <c:pt idx="282">
                  <c:v>0.243113</c:v>
                </c:pt>
                <c:pt idx="283">
                  <c:v>0.245389</c:v>
                </c:pt>
                <c:pt idx="284">
                  <c:v>0.247915</c:v>
                </c:pt>
                <c:pt idx="285">
                  <c:v>0.25076999999999999</c:v>
                </c:pt>
                <c:pt idx="286">
                  <c:v>0.25384499999999999</c:v>
                </c:pt>
                <c:pt idx="287">
                  <c:v>0.25694600000000001</c:v>
                </c:pt>
                <c:pt idx="288">
                  <c:v>0.25986700000000001</c:v>
                </c:pt>
                <c:pt idx="289">
                  <c:v>0.26246199999999997</c:v>
                </c:pt>
                <c:pt idx="290">
                  <c:v>0.264712</c:v>
                </c:pt>
                <c:pt idx="291">
                  <c:v>0.26673999999999998</c:v>
                </c:pt>
                <c:pt idx="292">
                  <c:v>0.26874100000000001</c:v>
                </c:pt>
                <c:pt idx="293">
                  <c:v>0.27085199999999998</c:v>
                </c:pt>
                <c:pt idx="294">
                  <c:v>0.27310200000000001</c:v>
                </c:pt>
                <c:pt idx="295">
                  <c:v>0.27546999999999999</c:v>
                </c:pt>
                <c:pt idx="296">
                  <c:v>0.27794799999999997</c:v>
                </c:pt>
                <c:pt idx="297">
                  <c:v>0.28051300000000001</c:v>
                </c:pt>
                <c:pt idx="298">
                  <c:v>0.28305000000000002</c:v>
                </c:pt>
                <c:pt idx="299">
                  <c:v>0.28536800000000001</c:v>
                </c:pt>
                <c:pt idx="300">
                  <c:v>0.28734700000000002</c:v>
                </c:pt>
                <c:pt idx="301">
                  <c:v>0.289049</c:v>
                </c:pt>
                <c:pt idx="302">
                  <c:v>0.29067100000000001</c:v>
                </c:pt>
                <c:pt idx="303">
                  <c:v>0.29237600000000002</c:v>
                </c:pt>
                <c:pt idx="304">
                  <c:v>0.29419499999999998</c:v>
                </c:pt>
                <c:pt idx="305">
                  <c:v>0.29607</c:v>
                </c:pt>
                <c:pt idx="306">
                  <c:v>0.29794700000000002</c:v>
                </c:pt>
                <c:pt idx="307">
                  <c:v>0.29978399999999999</c:v>
                </c:pt>
                <c:pt idx="308">
                  <c:v>0.30151299999999998</c:v>
                </c:pt>
                <c:pt idx="309">
                  <c:v>0.30307400000000001</c:v>
                </c:pt>
                <c:pt idx="310">
                  <c:v>0.30448700000000001</c:v>
                </c:pt>
                <c:pt idx="311">
                  <c:v>0.30589499999999997</c:v>
                </c:pt>
                <c:pt idx="312">
                  <c:v>0.30749799999999999</c:v>
                </c:pt>
                <c:pt idx="313">
                  <c:v>0.30940899999999999</c:v>
                </c:pt>
                <c:pt idx="314">
                  <c:v>0.31153599999999998</c:v>
                </c:pt>
                <c:pt idx="315">
                  <c:v>0.31369799999999998</c:v>
                </c:pt>
                <c:pt idx="316">
                  <c:v>0.31581700000000001</c:v>
                </c:pt>
                <c:pt idx="317">
                  <c:v>0.31791199999999997</c:v>
                </c:pt>
                <c:pt idx="318">
                  <c:v>0.31995800000000002</c:v>
                </c:pt>
                <c:pt idx="319">
                  <c:v>0.321855</c:v>
                </c:pt>
                <c:pt idx="320">
                  <c:v>0.32355699999999998</c:v>
                </c:pt>
                <c:pt idx="321">
                  <c:v>0.32513199999999998</c:v>
                </c:pt>
                <c:pt idx="322">
                  <c:v>0.32670199999999999</c:v>
                </c:pt>
                <c:pt idx="323">
                  <c:v>0.32836100000000001</c:v>
                </c:pt>
                <c:pt idx="324">
                  <c:v>0.330123</c:v>
                </c:pt>
                <c:pt idx="325">
                  <c:v>0.33196599999999998</c:v>
                </c:pt>
                <c:pt idx="326">
                  <c:v>0.33387899999999998</c:v>
                </c:pt>
                <c:pt idx="327">
                  <c:v>0.33584999999999998</c:v>
                </c:pt>
                <c:pt idx="328">
                  <c:v>0.33784199999999998</c:v>
                </c:pt>
                <c:pt idx="329">
                  <c:v>0.33982000000000001</c:v>
                </c:pt>
                <c:pt idx="330">
                  <c:v>0.34176600000000001</c:v>
                </c:pt>
                <c:pt idx="331">
                  <c:v>0.34365099999999998</c:v>
                </c:pt>
                <c:pt idx="332">
                  <c:v>0.345418</c:v>
                </c:pt>
                <c:pt idx="333">
                  <c:v>0.34707199999999999</c:v>
                </c:pt>
                <c:pt idx="334">
                  <c:v>0.34874100000000002</c:v>
                </c:pt>
                <c:pt idx="335">
                  <c:v>0.350628</c:v>
                </c:pt>
                <c:pt idx="336">
                  <c:v>0.35284700000000002</c:v>
                </c:pt>
                <c:pt idx="337">
                  <c:v>0.35532200000000003</c:v>
                </c:pt>
                <c:pt idx="338">
                  <c:v>0.35789100000000001</c:v>
                </c:pt>
                <c:pt idx="339">
                  <c:v>0.360456</c:v>
                </c:pt>
                <c:pt idx="340">
                  <c:v>0.36297400000000002</c:v>
                </c:pt>
                <c:pt idx="341">
                  <c:v>0.36537900000000001</c:v>
                </c:pt>
                <c:pt idx="342">
                  <c:v>0.36763600000000002</c:v>
                </c:pt>
                <c:pt idx="343">
                  <c:v>0.36984499999999998</c:v>
                </c:pt>
                <c:pt idx="344">
                  <c:v>0.37215799999999999</c:v>
                </c:pt>
                <c:pt idx="345">
                  <c:v>0.37454999999999999</c:v>
                </c:pt>
                <c:pt idx="346">
                  <c:v>0.376799</c:v>
                </c:pt>
                <c:pt idx="347">
                  <c:v>0.37871300000000002</c:v>
                </c:pt>
                <c:pt idx="348">
                  <c:v>0.38034800000000002</c:v>
                </c:pt>
                <c:pt idx="349">
                  <c:v>0.38193199999999999</c:v>
                </c:pt>
                <c:pt idx="350">
                  <c:v>0.38364599999999999</c:v>
                </c:pt>
                <c:pt idx="351">
                  <c:v>0.38549299999999997</c:v>
                </c:pt>
                <c:pt idx="352">
                  <c:v>0.38730199999999998</c:v>
                </c:pt>
                <c:pt idx="353">
                  <c:v>0.388874</c:v>
                </c:pt>
                <c:pt idx="354">
                  <c:v>0.39017600000000002</c:v>
                </c:pt>
                <c:pt idx="355">
                  <c:v>0.39139200000000002</c:v>
                </c:pt>
                <c:pt idx="356">
                  <c:v>0.392789</c:v>
                </c:pt>
                <c:pt idx="357">
                  <c:v>0.394563</c:v>
                </c:pt>
                <c:pt idx="358">
                  <c:v>0.39675300000000002</c:v>
                </c:pt>
                <c:pt idx="359">
                  <c:v>0.39922000000000002</c:v>
                </c:pt>
                <c:pt idx="360">
                  <c:v>0.40171899999999999</c:v>
                </c:pt>
                <c:pt idx="361">
                  <c:v>0.40406900000000001</c:v>
                </c:pt>
                <c:pt idx="362">
                  <c:v>0.40624100000000002</c:v>
                </c:pt>
                <c:pt idx="363">
                  <c:v>0.40829300000000002</c:v>
                </c:pt>
                <c:pt idx="364">
                  <c:v>0.410273</c:v>
                </c:pt>
                <c:pt idx="365">
                  <c:v>0.41220600000000002</c:v>
                </c:pt>
                <c:pt idx="366">
                  <c:v>0.41413100000000003</c:v>
                </c:pt>
                <c:pt idx="367">
                  <c:v>0.41609200000000002</c:v>
                </c:pt>
                <c:pt idx="368">
                  <c:v>0.41809099999999999</c:v>
                </c:pt>
                <c:pt idx="369">
                  <c:v>0.42006500000000002</c:v>
                </c:pt>
                <c:pt idx="370">
                  <c:v>0.42197000000000001</c:v>
                </c:pt>
                <c:pt idx="371">
                  <c:v>0.42388799999999999</c:v>
                </c:pt>
                <c:pt idx="372">
                  <c:v>0.425958</c:v>
                </c:pt>
                <c:pt idx="373">
                  <c:v>0.428232</c:v>
                </c:pt>
                <c:pt idx="374">
                  <c:v>0.43061899999999997</c:v>
                </c:pt>
                <c:pt idx="375">
                  <c:v>0.432917</c:v>
                </c:pt>
                <c:pt idx="376">
                  <c:v>0.43490800000000002</c:v>
                </c:pt>
                <c:pt idx="377">
                  <c:v>0.43656699999999998</c:v>
                </c:pt>
                <c:pt idx="378">
                  <c:v>0.43814599999999998</c:v>
                </c:pt>
                <c:pt idx="379">
                  <c:v>0.43993700000000002</c:v>
                </c:pt>
                <c:pt idx="380">
                  <c:v>0.44196099999999999</c:v>
                </c:pt>
                <c:pt idx="381">
                  <c:v>0.44398599999999999</c:v>
                </c:pt>
                <c:pt idx="382">
                  <c:v>0.44577699999999998</c:v>
                </c:pt>
                <c:pt idx="383">
                  <c:v>0.44725900000000002</c:v>
                </c:pt>
                <c:pt idx="384">
                  <c:v>0.44848700000000002</c:v>
                </c:pt>
                <c:pt idx="385">
                  <c:v>0.449544</c:v>
                </c:pt>
                <c:pt idx="386">
                  <c:v>0.45046399999999998</c:v>
                </c:pt>
                <c:pt idx="387">
                  <c:v>0.45126300000000003</c:v>
                </c:pt>
                <c:pt idx="388">
                  <c:v>0.451992</c:v>
                </c:pt>
                <c:pt idx="389">
                  <c:v>0.45275700000000002</c:v>
                </c:pt>
                <c:pt idx="390">
                  <c:v>0.45369599999999999</c:v>
                </c:pt>
                <c:pt idx="391">
                  <c:v>0.454988</c:v>
                </c:pt>
                <c:pt idx="392">
                  <c:v>0.45678200000000002</c:v>
                </c:pt>
                <c:pt idx="393">
                  <c:v>0.45905400000000002</c:v>
                </c:pt>
                <c:pt idx="394">
                  <c:v>0.46157500000000001</c:v>
                </c:pt>
                <c:pt idx="395">
                  <c:v>0.46406999999999998</c:v>
                </c:pt>
                <c:pt idx="396">
                  <c:v>0.46637000000000001</c:v>
                </c:pt>
                <c:pt idx="397">
                  <c:v>0.46845300000000001</c:v>
                </c:pt>
                <c:pt idx="398">
                  <c:v>0.470385</c:v>
                </c:pt>
                <c:pt idx="399">
                  <c:v>0.47224699999999997</c:v>
                </c:pt>
                <c:pt idx="400">
                  <c:v>0.47409800000000002</c:v>
                </c:pt>
                <c:pt idx="401">
                  <c:v>0.47597299999999998</c:v>
                </c:pt>
                <c:pt idx="402">
                  <c:v>0.47788199999999997</c:v>
                </c:pt>
                <c:pt idx="403">
                  <c:v>0.47980600000000001</c:v>
                </c:pt>
                <c:pt idx="404">
                  <c:v>0.48171399999999998</c:v>
                </c:pt>
                <c:pt idx="405">
                  <c:v>0.48358000000000001</c:v>
                </c:pt>
                <c:pt idx="406">
                  <c:v>0.48537200000000003</c:v>
                </c:pt>
                <c:pt idx="407">
                  <c:v>0.48704799999999998</c:v>
                </c:pt>
                <c:pt idx="408">
                  <c:v>0.48861300000000002</c:v>
                </c:pt>
                <c:pt idx="409">
                  <c:v>0.49012499999999998</c:v>
                </c:pt>
                <c:pt idx="410">
                  <c:v>0.49164400000000003</c:v>
                </c:pt>
                <c:pt idx="411">
                  <c:v>0.493224</c:v>
                </c:pt>
                <c:pt idx="412">
                  <c:v>0.49495400000000001</c:v>
                </c:pt>
                <c:pt idx="413">
                  <c:v>0.49692599999999998</c:v>
                </c:pt>
                <c:pt idx="414">
                  <c:v>0.49917</c:v>
                </c:pt>
                <c:pt idx="415">
                  <c:v>0.50160899999999997</c:v>
                </c:pt>
                <c:pt idx="416">
                  <c:v>0.50405199999999994</c:v>
                </c:pt>
                <c:pt idx="417">
                  <c:v>0.50626099999999996</c:v>
                </c:pt>
                <c:pt idx="418">
                  <c:v>0.50809499999999996</c:v>
                </c:pt>
                <c:pt idx="419">
                  <c:v>0.509598</c:v>
                </c:pt>
                <c:pt idx="420">
                  <c:v>0.51094399999999995</c:v>
                </c:pt>
                <c:pt idx="421">
                  <c:v>0.51230299999999995</c:v>
                </c:pt>
                <c:pt idx="422">
                  <c:v>0.51375000000000004</c:v>
                </c:pt>
                <c:pt idx="423">
                  <c:v>0.51522699999999999</c:v>
                </c:pt>
                <c:pt idx="424">
                  <c:v>0.51662799999999998</c:v>
                </c:pt>
                <c:pt idx="425">
                  <c:v>0.51796299999999995</c:v>
                </c:pt>
                <c:pt idx="426">
                  <c:v>0.51940799999999998</c:v>
                </c:pt>
                <c:pt idx="427">
                  <c:v>0.52113600000000004</c:v>
                </c:pt>
                <c:pt idx="428">
                  <c:v>0.52312499999999995</c:v>
                </c:pt>
                <c:pt idx="429">
                  <c:v>0.52515699999999998</c:v>
                </c:pt>
                <c:pt idx="430">
                  <c:v>0.52703599999999995</c:v>
                </c:pt>
                <c:pt idx="431">
                  <c:v>0.528752</c:v>
                </c:pt>
                <c:pt idx="432">
                  <c:v>0.530416</c:v>
                </c:pt>
                <c:pt idx="433">
                  <c:v>0.53207300000000002</c:v>
                </c:pt>
                <c:pt idx="434">
                  <c:v>0.53368199999999999</c:v>
                </c:pt>
                <c:pt idx="435">
                  <c:v>0.53524799999999995</c:v>
                </c:pt>
                <c:pt idx="436">
                  <c:v>0.53688400000000003</c:v>
                </c:pt>
                <c:pt idx="437">
                  <c:v>0.53869199999999995</c:v>
                </c:pt>
                <c:pt idx="438">
                  <c:v>0.54063399999999995</c:v>
                </c:pt>
                <c:pt idx="439">
                  <c:v>0.54253200000000001</c:v>
                </c:pt>
                <c:pt idx="440">
                  <c:v>0.54423500000000002</c:v>
                </c:pt>
                <c:pt idx="441">
                  <c:v>0.54579299999999997</c:v>
                </c:pt>
                <c:pt idx="442">
                  <c:v>0.54741700000000004</c:v>
                </c:pt>
                <c:pt idx="443">
                  <c:v>0.54923500000000003</c:v>
                </c:pt>
                <c:pt idx="444">
                  <c:v>0.55114099999999999</c:v>
                </c:pt>
                <c:pt idx="445">
                  <c:v>0.55293400000000004</c:v>
                </c:pt>
                <c:pt idx="446">
                  <c:v>0.55451899999999998</c:v>
                </c:pt>
                <c:pt idx="447">
                  <c:v>0.55595000000000006</c:v>
                </c:pt>
                <c:pt idx="448">
                  <c:v>0.55737000000000003</c:v>
                </c:pt>
                <c:pt idx="449">
                  <c:v>0.55893000000000004</c:v>
                </c:pt>
                <c:pt idx="450">
                  <c:v>0.56068899999999999</c:v>
                </c:pt>
                <c:pt idx="451">
                  <c:v>0.56257000000000001</c:v>
                </c:pt>
                <c:pt idx="452">
                  <c:v>0.56442899999999996</c:v>
                </c:pt>
                <c:pt idx="453">
                  <c:v>0.56618599999999997</c:v>
                </c:pt>
                <c:pt idx="454">
                  <c:v>0.56784299999999999</c:v>
                </c:pt>
                <c:pt idx="455">
                  <c:v>0.56941600000000003</c:v>
                </c:pt>
                <c:pt idx="456">
                  <c:v>0.570913</c:v>
                </c:pt>
                <c:pt idx="457">
                  <c:v>0.572407</c:v>
                </c:pt>
                <c:pt idx="458">
                  <c:v>0.57405600000000001</c:v>
                </c:pt>
                <c:pt idx="459">
                  <c:v>0.57599400000000001</c:v>
                </c:pt>
                <c:pt idx="460">
                  <c:v>0.57820700000000003</c:v>
                </c:pt>
                <c:pt idx="461">
                  <c:v>0.58052400000000004</c:v>
                </c:pt>
                <c:pt idx="462">
                  <c:v>0.58273600000000003</c:v>
                </c:pt>
                <c:pt idx="463">
                  <c:v>0.584758</c:v>
                </c:pt>
                <c:pt idx="464">
                  <c:v>0.58670599999999995</c:v>
                </c:pt>
                <c:pt idx="465">
                  <c:v>0.58876499999999998</c:v>
                </c:pt>
                <c:pt idx="466">
                  <c:v>0.59094500000000005</c:v>
                </c:pt>
                <c:pt idx="467">
                  <c:v>0.59300299999999995</c:v>
                </c:pt>
                <c:pt idx="468">
                  <c:v>0.59467400000000004</c:v>
                </c:pt>
                <c:pt idx="469">
                  <c:v>0.59594000000000003</c:v>
                </c:pt>
                <c:pt idx="470">
                  <c:v>0.59701400000000004</c:v>
                </c:pt>
                <c:pt idx="471">
                  <c:v>0.59811099999999995</c:v>
                </c:pt>
                <c:pt idx="472">
                  <c:v>0.59930799999999995</c:v>
                </c:pt>
                <c:pt idx="473">
                  <c:v>0.60062199999999999</c:v>
                </c:pt>
                <c:pt idx="474">
                  <c:v>0.60211700000000001</c:v>
                </c:pt>
                <c:pt idx="475">
                  <c:v>0.60388900000000001</c:v>
                </c:pt>
                <c:pt idx="476">
                  <c:v>0.60596799999999995</c:v>
                </c:pt>
                <c:pt idx="477">
                  <c:v>0.60826800000000003</c:v>
                </c:pt>
                <c:pt idx="478">
                  <c:v>0.61061900000000002</c:v>
                </c:pt>
                <c:pt idx="479">
                  <c:v>0.61286799999999997</c:v>
                </c:pt>
                <c:pt idx="480">
                  <c:v>0.61502100000000004</c:v>
                </c:pt>
                <c:pt idx="481">
                  <c:v>0.61722900000000003</c:v>
                </c:pt>
                <c:pt idx="482">
                  <c:v>0.61961299999999997</c:v>
                </c:pt>
                <c:pt idx="483">
                  <c:v>0.62209199999999998</c:v>
                </c:pt>
                <c:pt idx="484">
                  <c:v>0.62445099999999998</c:v>
                </c:pt>
                <c:pt idx="485">
                  <c:v>0.62656000000000001</c:v>
                </c:pt>
                <c:pt idx="486">
                  <c:v>0.62849299999999997</c:v>
                </c:pt>
                <c:pt idx="487">
                  <c:v>0.63042900000000002</c:v>
                </c:pt>
                <c:pt idx="488">
                  <c:v>0.632463</c:v>
                </c:pt>
                <c:pt idx="489">
                  <c:v>0.63453300000000001</c:v>
                </c:pt>
                <c:pt idx="490">
                  <c:v>0.636517</c:v>
                </c:pt>
                <c:pt idx="491">
                  <c:v>0.63834999999999997</c:v>
                </c:pt>
                <c:pt idx="492">
                  <c:v>0.64006099999999999</c:v>
                </c:pt>
                <c:pt idx="493">
                  <c:v>0.64173999999999998</c:v>
                </c:pt>
                <c:pt idx="494">
                  <c:v>0.64348499999999997</c:v>
                </c:pt>
                <c:pt idx="495">
                  <c:v>0.645316</c:v>
                </c:pt>
                <c:pt idx="496">
                  <c:v>0.64719199999999999</c:v>
                </c:pt>
                <c:pt idx="497">
                  <c:v>0.64911099999999999</c:v>
                </c:pt>
                <c:pt idx="498">
                  <c:v>0.65114300000000003</c:v>
                </c:pt>
                <c:pt idx="499">
                  <c:v>0.65333200000000002</c:v>
                </c:pt>
                <c:pt idx="500">
                  <c:v>0.65562100000000001</c:v>
                </c:pt>
                <c:pt idx="501">
                  <c:v>0.657918</c:v>
                </c:pt>
                <c:pt idx="502">
                  <c:v>0.66017599999999999</c:v>
                </c:pt>
                <c:pt idx="503">
                  <c:v>0.66241499999999998</c:v>
                </c:pt>
                <c:pt idx="504">
                  <c:v>0.66468099999999997</c:v>
                </c:pt>
                <c:pt idx="505">
                  <c:v>0.66695499999999996</c:v>
                </c:pt>
                <c:pt idx="506">
                  <c:v>0.66912899999999997</c:v>
                </c:pt>
                <c:pt idx="507">
                  <c:v>0.67108199999999996</c:v>
                </c:pt>
                <c:pt idx="508">
                  <c:v>0.67280099999999998</c:v>
                </c:pt>
                <c:pt idx="509">
                  <c:v>0.67439400000000005</c:v>
                </c:pt>
                <c:pt idx="510">
                  <c:v>0.67600400000000005</c:v>
                </c:pt>
                <c:pt idx="511">
                  <c:v>0.67770200000000003</c:v>
                </c:pt>
                <c:pt idx="512">
                  <c:v>0.67947500000000005</c:v>
                </c:pt>
                <c:pt idx="513">
                  <c:v>0.68129600000000001</c:v>
                </c:pt>
                <c:pt idx="514">
                  <c:v>0.68315999999999999</c:v>
                </c:pt>
                <c:pt idx="515">
                  <c:v>0.68503400000000003</c:v>
                </c:pt>
                <c:pt idx="516">
                  <c:v>0.68685399999999996</c:v>
                </c:pt>
                <c:pt idx="517">
                  <c:v>0.68861399999999995</c:v>
                </c:pt>
                <c:pt idx="518">
                  <c:v>0.690384</c:v>
                </c:pt>
                <c:pt idx="519">
                  <c:v>0.69221200000000005</c:v>
                </c:pt>
                <c:pt idx="520">
                  <c:v>0.69410099999999997</c:v>
                </c:pt>
                <c:pt idx="521">
                  <c:v>0.69607399999999997</c:v>
                </c:pt>
                <c:pt idx="522">
                  <c:v>0.69817399999999996</c:v>
                </c:pt>
                <c:pt idx="523">
                  <c:v>0.70040899999999995</c:v>
                </c:pt>
                <c:pt idx="524">
                  <c:v>0.70274099999999995</c:v>
                </c:pt>
                <c:pt idx="525">
                  <c:v>0.70511400000000002</c:v>
                </c:pt>
                <c:pt idx="526">
                  <c:v>0.70745800000000003</c:v>
                </c:pt>
                <c:pt idx="527">
                  <c:v>0.70968100000000001</c:v>
                </c:pt>
                <c:pt idx="528">
                  <c:v>0.71169000000000004</c:v>
                </c:pt>
                <c:pt idx="529">
                  <c:v>0.71341900000000003</c:v>
                </c:pt>
                <c:pt idx="530">
                  <c:v>0.71487000000000001</c:v>
                </c:pt>
                <c:pt idx="531">
                  <c:v>0.71613300000000002</c:v>
                </c:pt>
                <c:pt idx="532">
                  <c:v>0.71736200000000006</c:v>
                </c:pt>
                <c:pt idx="533">
                  <c:v>0.718692</c:v>
                </c:pt>
                <c:pt idx="534">
                  <c:v>0.72015200000000001</c:v>
                </c:pt>
                <c:pt idx="535">
                  <c:v>0.72167800000000004</c:v>
                </c:pt>
                <c:pt idx="536">
                  <c:v>0.72322299999999995</c:v>
                </c:pt>
                <c:pt idx="537">
                  <c:v>0.72482899999999995</c:v>
                </c:pt>
                <c:pt idx="538">
                  <c:v>0.726549</c:v>
                </c:pt>
                <c:pt idx="539">
                  <c:v>0.72834500000000002</c:v>
                </c:pt>
                <c:pt idx="540">
                  <c:v>0.73015699999999994</c:v>
                </c:pt>
                <c:pt idx="541">
                  <c:v>0.73201300000000002</c:v>
                </c:pt>
                <c:pt idx="542">
                  <c:v>0.73395100000000002</c:v>
                </c:pt>
                <c:pt idx="543">
                  <c:v>0.73591200000000001</c:v>
                </c:pt>
                <c:pt idx="544">
                  <c:v>0.73782000000000003</c:v>
                </c:pt>
                <c:pt idx="545">
                  <c:v>0.73971799999999999</c:v>
                </c:pt>
                <c:pt idx="546">
                  <c:v>0.74171500000000001</c:v>
                </c:pt>
                <c:pt idx="547">
                  <c:v>0.74386099999999999</c:v>
                </c:pt>
                <c:pt idx="548">
                  <c:v>0.74611300000000003</c:v>
                </c:pt>
                <c:pt idx="549">
                  <c:v>0.74839299999999997</c:v>
                </c:pt>
                <c:pt idx="550">
                  <c:v>0.75065199999999999</c:v>
                </c:pt>
                <c:pt idx="551">
                  <c:v>0.75289700000000004</c:v>
                </c:pt>
                <c:pt idx="552">
                  <c:v>0.75512999999999997</c:v>
                </c:pt>
                <c:pt idx="553">
                  <c:v>0.75727800000000001</c:v>
                </c:pt>
                <c:pt idx="554">
                  <c:v>0.75927299999999998</c:v>
                </c:pt>
                <c:pt idx="555">
                  <c:v>0.76116799999999996</c:v>
                </c:pt>
                <c:pt idx="556">
                  <c:v>0.76307199999999997</c:v>
                </c:pt>
                <c:pt idx="557">
                  <c:v>0.76500100000000004</c:v>
                </c:pt>
                <c:pt idx="558">
                  <c:v>0.76687300000000003</c:v>
                </c:pt>
                <c:pt idx="559">
                  <c:v>0.76863300000000001</c:v>
                </c:pt>
                <c:pt idx="560">
                  <c:v>0.77029999999999998</c:v>
                </c:pt>
                <c:pt idx="561">
                  <c:v>0.77189799999999997</c:v>
                </c:pt>
                <c:pt idx="562">
                  <c:v>0.77339999999999998</c:v>
                </c:pt>
                <c:pt idx="563">
                  <c:v>0.77476500000000004</c:v>
                </c:pt>
                <c:pt idx="564">
                  <c:v>0.77600899999999995</c:v>
                </c:pt>
                <c:pt idx="565">
                  <c:v>0.77718799999999999</c:v>
                </c:pt>
                <c:pt idx="566">
                  <c:v>0.77833600000000003</c:v>
                </c:pt>
                <c:pt idx="567">
                  <c:v>0.77942900000000004</c:v>
                </c:pt>
                <c:pt idx="568">
                  <c:v>0.78042800000000001</c:v>
                </c:pt>
                <c:pt idx="569">
                  <c:v>0.781308</c:v>
                </c:pt>
                <c:pt idx="570">
                  <c:v>0.78208500000000003</c:v>
                </c:pt>
                <c:pt idx="571">
                  <c:v>0.78283100000000005</c:v>
                </c:pt>
                <c:pt idx="572">
                  <c:v>0.78363700000000003</c:v>
                </c:pt>
                <c:pt idx="573">
                  <c:v>0.78453700000000004</c:v>
                </c:pt>
                <c:pt idx="574">
                  <c:v>0.78546499999999997</c:v>
                </c:pt>
                <c:pt idx="575">
                  <c:v>0.78627899999999995</c:v>
                </c:pt>
                <c:pt idx="576">
                  <c:v>0.78685899999999998</c:v>
                </c:pt>
                <c:pt idx="577">
                  <c:v>0.78724000000000005</c:v>
                </c:pt>
                <c:pt idx="578">
                  <c:v>0.78759400000000002</c:v>
                </c:pt>
                <c:pt idx="579">
                  <c:v>0.788049</c:v>
                </c:pt>
                <c:pt idx="580">
                  <c:v>0.78856300000000001</c:v>
                </c:pt>
                <c:pt idx="581">
                  <c:v>0.78902099999999997</c:v>
                </c:pt>
                <c:pt idx="582">
                  <c:v>0.78935599999999995</c:v>
                </c:pt>
                <c:pt idx="583">
                  <c:v>0.78956199999999999</c:v>
                </c:pt>
                <c:pt idx="584">
                  <c:v>0.78967799999999999</c:v>
                </c:pt>
                <c:pt idx="585">
                  <c:v>0.78978000000000004</c:v>
                </c:pt>
                <c:pt idx="586">
                  <c:v>0.78989799999999999</c:v>
                </c:pt>
                <c:pt idx="587">
                  <c:v>0.78995199999999999</c:v>
                </c:pt>
                <c:pt idx="588">
                  <c:v>0.789856</c:v>
                </c:pt>
                <c:pt idx="589">
                  <c:v>0.78961099999999995</c:v>
                </c:pt>
                <c:pt idx="590">
                  <c:v>0.78923399999999999</c:v>
                </c:pt>
                <c:pt idx="591">
                  <c:v>0.78865399999999997</c:v>
                </c:pt>
                <c:pt idx="592">
                  <c:v>0.78779600000000005</c:v>
                </c:pt>
                <c:pt idx="593">
                  <c:v>0.78676199999999996</c:v>
                </c:pt>
                <c:pt idx="594">
                  <c:v>0.78580399999999995</c:v>
                </c:pt>
                <c:pt idx="595">
                  <c:v>0.78511699999999995</c:v>
                </c:pt>
                <c:pt idx="596">
                  <c:v>0.78466899999999995</c:v>
                </c:pt>
                <c:pt idx="597">
                  <c:v>0.78426799999999997</c:v>
                </c:pt>
                <c:pt idx="598">
                  <c:v>0.78376299999999999</c:v>
                </c:pt>
                <c:pt idx="599">
                  <c:v>0.78317700000000001</c:v>
                </c:pt>
                <c:pt idx="600">
                  <c:v>0.78266500000000006</c:v>
                </c:pt>
                <c:pt idx="601">
                  <c:v>0.78234300000000001</c:v>
                </c:pt>
                <c:pt idx="602">
                  <c:v>0.78215299999999999</c:v>
                </c:pt>
                <c:pt idx="603">
                  <c:v>0.78189200000000003</c:v>
                </c:pt>
                <c:pt idx="604">
                  <c:v>0.78136899999999998</c:v>
                </c:pt>
                <c:pt idx="605">
                  <c:v>0.780497</c:v>
                </c:pt>
                <c:pt idx="606">
                  <c:v>0.77926499999999999</c:v>
                </c:pt>
                <c:pt idx="607">
                  <c:v>0.77768999999999999</c:v>
                </c:pt>
                <c:pt idx="608">
                  <c:v>0.77579200000000004</c:v>
                </c:pt>
                <c:pt idx="609">
                  <c:v>0.77357600000000004</c:v>
                </c:pt>
                <c:pt idx="610">
                  <c:v>0.77102599999999999</c:v>
                </c:pt>
                <c:pt idx="611">
                  <c:v>0.76815900000000004</c:v>
                </c:pt>
                <c:pt idx="612">
                  <c:v>0.76505100000000004</c:v>
                </c:pt>
                <c:pt idx="613">
                  <c:v>0.76177300000000003</c:v>
                </c:pt>
                <c:pt idx="614">
                  <c:v>0.75836199999999998</c:v>
                </c:pt>
                <c:pt idx="615">
                  <c:v>0.75490299999999999</c:v>
                </c:pt>
                <c:pt idx="616">
                  <c:v>0.75159699999999996</c:v>
                </c:pt>
                <c:pt idx="617">
                  <c:v>0.74863199999999996</c:v>
                </c:pt>
                <c:pt idx="618">
                  <c:v>0.74599599999999999</c:v>
                </c:pt>
                <c:pt idx="619">
                  <c:v>0.74346599999999996</c:v>
                </c:pt>
                <c:pt idx="620">
                  <c:v>0.74080999999999997</c:v>
                </c:pt>
                <c:pt idx="621">
                  <c:v>0.73798699999999995</c:v>
                </c:pt>
                <c:pt idx="622">
                  <c:v>0.73514199999999996</c:v>
                </c:pt>
                <c:pt idx="623">
                  <c:v>0.73238700000000001</c:v>
                </c:pt>
                <c:pt idx="624">
                  <c:v>0.72966399999999998</c:v>
                </c:pt>
                <c:pt idx="625">
                  <c:v>0.72684700000000002</c:v>
                </c:pt>
                <c:pt idx="626">
                  <c:v>0.723885</c:v>
                </c:pt>
                <c:pt idx="627">
                  <c:v>0.72080500000000003</c:v>
                </c:pt>
                <c:pt idx="628">
                  <c:v>0.71765500000000004</c:v>
                </c:pt>
                <c:pt idx="629">
                  <c:v>0.71450999999999998</c:v>
                </c:pt>
                <c:pt idx="630">
                  <c:v>0.71143400000000001</c:v>
                </c:pt>
                <c:pt idx="631">
                  <c:v>0.70839099999999999</c:v>
                </c:pt>
                <c:pt idx="632">
                  <c:v>0.70528999999999997</c:v>
                </c:pt>
                <c:pt idx="633">
                  <c:v>0.70212799999999997</c:v>
                </c:pt>
                <c:pt idx="634">
                  <c:v>0.69898700000000002</c:v>
                </c:pt>
                <c:pt idx="635">
                  <c:v>0.695909</c:v>
                </c:pt>
                <c:pt idx="636">
                  <c:v>0.692859</c:v>
                </c:pt>
                <c:pt idx="637">
                  <c:v>0.68979299999999999</c:v>
                </c:pt>
                <c:pt idx="638">
                  <c:v>0.68670200000000003</c:v>
                </c:pt>
                <c:pt idx="639">
                  <c:v>0.68359700000000001</c:v>
                </c:pt>
                <c:pt idx="640">
                  <c:v>0.680504</c:v>
                </c:pt>
                <c:pt idx="641">
                  <c:v>0.67741600000000002</c:v>
                </c:pt>
                <c:pt idx="642">
                  <c:v>0.67423200000000005</c:v>
                </c:pt>
                <c:pt idx="643">
                  <c:v>0.67080200000000001</c:v>
                </c:pt>
                <c:pt idx="644">
                  <c:v>0.66708400000000001</c:v>
                </c:pt>
                <c:pt idx="645">
                  <c:v>0.66320599999999996</c:v>
                </c:pt>
                <c:pt idx="646">
                  <c:v>0.65934899999999996</c:v>
                </c:pt>
                <c:pt idx="647">
                  <c:v>0.65561599999999998</c:v>
                </c:pt>
                <c:pt idx="648">
                  <c:v>0.65205800000000003</c:v>
                </c:pt>
                <c:pt idx="649">
                  <c:v>0.64876800000000001</c:v>
                </c:pt>
                <c:pt idx="650">
                  <c:v>0.64586500000000002</c:v>
                </c:pt>
                <c:pt idx="651">
                  <c:v>0.64339400000000002</c:v>
                </c:pt>
                <c:pt idx="652">
                  <c:v>0.64127199999999995</c:v>
                </c:pt>
                <c:pt idx="653">
                  <c:v>0.63933300000000004</c:v>
                </c:pt>
                <c:pt idx="654">
                  <c:v>0.63740799999999997</c:v>
                </c:pt>
                <c:pt idx="655">
                  <c:v>0.63541199999999998</c:v>
                </c:pt>
                <c:pt idx="656">
                  <c:v>0.63337200000000005</c:v>
                </c:pt>
                <c:pt idx="657">
                  <c:v>0.63137100000000002</c:v>
                </c:pt>
                <c:pt idx="658">
                  <c:v>0.62941199999999997</c:v>
                </c:pt>
                <c:pt idx="659">
                  <c:v>0.62734800000000002</c:v>
                </c:pt>
                <c:pt idx="660">
                  <c:v>0.62497899999999995</c:v>
                </c:pt>
                <c:pt idx="661">
                  <c:v>0.62221899999999997</c:v>
                </c:pt>
                <c:pt idx="662">
                  <c:v>0.61918799999999996</c:v>
                </c:pt>
                <c:pt idx="663">
                  <c:v>0.61611700000000003</c:v>
                </c:pt>
                <c:pt idx="664">
                  <c:v>0.61317299999999997</c:v>
                </c:pt>
                <c:pt idx="665">
                  <c:v>0.610344</c:v>
                </c:pt>
                <c:pt idx="666">
                  <c:v>0.60748000000000002</c:v>
                </c:pt>
                <c:pt idx="667">
                  <c:v>0.60446500000000003</c:v>
                </c:pt>
                <c:pt idx="668">
                  <c:v>0.60137799999999997</c:v>
                </c:pt>
                <c:pt idx="669">
                  <c:v>0.59846500000000002</c:v>
                </c:pt>
                <c:pt idx="670">
                  <c:v>0.59593700000000005</c:v>
                </c:pt>
                <c:pt idx="671">
                  <c:v>0.59382199999999996</c:v>
                </c:pt>
                <c:pt idx="672">
                  <c:v>0.59199599999999997</c:v>
                </c:pt>
                <c:pt idx="673">
                  <c:v>0.59033899999999995</c:v>
                </c:pt>
                <c:pt idx="674">
                  <c:v>0.58879000000000004</c:v>
                </c:pt>
                <c:pt idx="675">
                  <c:v>0.58728899999999995</c:v>
                </c:pt>
                <c:pt idx="676">
                  <c:v>0.58574300000000001</c:v>
                </c:pt>
                <c:pt idx="677">
                  <c:v>0.58410300000000004</c:v>
                </c:pt>
                <c:pt idx="678">
                  <c:v>0.58241600000000004</c:v>
                </c:pt>
                <c:pt idx="679">
                  <c:v>0.58073399999999997</c:v>
                </c:pt>
                <c:pt idx="680">
                  <c:v>0.579009</c:v>
                </c:pt>
                <c:pt idx="681">
                  <c:v>0.57711599999999996</c:v>
                </c:pt>
                <c:pt idx="682">
                  <c:v>0.57495799999999997</c:v>
                </c:pt>
                <c:pt idx="683">
                  <c:v>0.57255800000000001</c:v>
                </c:pt>
                <c:pt idx="684">
                  <c:v>0.57009200000000004</c:v>
                </c:pt>
                <c:pt idx="685">
                  <c:v>0.567832</c:v>
                </c:pt>
                <c:pt idx="686">
                  <c:v>0.56595499999999999</c:v>
                </c:pt>
                <c:pt idx="687">
                  <c:v>0.56438600000000005</c:v>
                </c:pt>
                <c:pt idx="688">
                  <c:v>0.56285099999999999</c:v>
                </c:pt>
                <c:pt idx="689">
                  <c:v>0.56111</c:v>
                </c:pt>
                <c:pt idx="690">
                  <c:v>0.55912799999999996</c:v>
                </c:pt>
                <c:pt idx="691">
                  <c:v>0.557064</c:v>
                </c:pt>
                <c:pt idx="692">
                  <c:v>0.55512300000000003</c:v>
                </c:pt>
                <c:pt idx="693">
                  <c:v>0.553396</c:v>
                </c:pt>
                <c:pt idx="694">
                  <c:v>0.55178899999999997</c:v>
                </c:pt>
                <c:pt idx="695">
                  <c:v>0.55011600000000005</c:v>
                </c:pt>
                <c:pt idx="696">
                  <c:v>0.54825400000000002</c:v>
                </c:pt>
                <c:pt idx="697">
                  <c:v>0.54622000000000004</c:v>
                </c:pt>
                <c:pt idx="698">
                  <c:v>0.54412000000000005</c:v>
                </c:pt>
                <c:pt idx="699">
                  <c:v>0.54206299999999996</c:v>
                </c:pt>
                <c:pt idx="700">
                  <c:v>0.54008800000000001</c:v>
                </c:pt>
                <c:pt idx="701">
                  <c:v>0.53814200000000001</c:v>
                </c:pt>
                <c:pt idx="702">
                  <c:v>0.53612499999999996</c:v>
                </c:pt>
                <c:pt idx="703">
                  <c:v>0.53397799999999995</c:v>
                </c:pt>
                <c:pt idx="704">
                  <c:v>0.53174299999999997</c:v>
                </c:pt>
                <c:pt idx="705">
                  <c:v>0.52954800000000002</c:v>
                </c:pt>
                <c:pt idx="706">
                  <c:v>0.52753899999999998</c:v>
                </c:pt>
                <c:pt idx="707">
                  <c:v>0.52579500000000001</c:v>
                </c:pt>
                <c:pt idx="708">
                  <c:v>0.52428300000000005</c:v>
                </c:pt>
                <c:pt idx="709">
                  <c:v>0.52286500000000002</c:v>
                </c:pt>
                <c:pt idx="710">
                  <c:v>0.52134499999999995</c:v>
                </c:pt>
                <c:pt idx="711">
                  <c:v>0.519536</c:v>
                </c:pt>
                <c:pt idx="712">
                  <c:v>0.51737999999999995</c:v>
                </c:pt>
                <c:pt idx="713">
                  <c:v>0.51502199999999998</c:v>
                </c:pt>
                <c:pt idx="714">
                  <c:v>0.51272399999999996</c:v>
                </c:pt>
                <c:pt idx="715">
                  <c:v>0.51061500000000004</c:v>
                </c:pt>
                <c:pt idx="716">
                  <c:v>0.50856900000000005</c:v>
                </c:pt>
                <c:pt idx="717">
                  <c:v>0.50635300000000005</c:v>
                </c:pt>
                <c:pt idx="718">
                  <c:v>0.50383100000000003</c:v>
                </c:pt>
                <c:pt idx="719">
                  <c:v>0.50099199999999999</c:v>
                </c:pt>
                <c:pt idx="720">
                  <c:v>0.49788399999999999</c:v>
                </c:pt>
                <c:pt idx="721">
                  <c:v>0.49463600000000002</c:v>
                </c:pt>
                <c:pt idx="722">
                  <c:v>0.49144900000000002</c:v>
                </c:pt>
                <c:pt idx="723">
                  <c:v>0.48845899999999998</c:v>
                </c:pt>
                <c:pt idx="724">
                  <c:v>0.48559099999999999</c:v>
                </c:pt>
                <c:pt idx="725">
                  <c:v>0.48263600000000001</c:v>
                </c:pt>
                <c:pt idx="726">
                  <c:v>0.479487</c:v>
                </c:pt>
                <c:pt idx="727">
                  <c:v>0.47627799999999998</c:v>
                </c:pt>
                <c:pt idx="728">
                  <c:v>0.47326200000000002</c:v>
                </c:pt>
                <c:pt idx="729">
                  <c:v>0.47055900000000001</c:v>
                </c:pt>
                <c:pt idx="730">
                  <c:v>0.468053</c:v>
                </c:pt>
                <c:pt idx="731">
                  <c:v>0.46549699999999999</c:v>
                </c:pt>
                <c:pt idx="732">
                  <c:v>0.462702</c:v>
                </c:pt>
                <c:pt idx="733">
                  <c:v>0.45963999999999999</c:v>
                </c:pt>
                <c:pt idx="734">
                  <c:v>0.45643299999999998</c:v>
                </c:pt>
                <c:pt idx="735">
                  <c:v>0.45327000000000001</c:v>
                </c:pt>
                <c:pt idx="736">
                  <c:v>0.45032100000000003</c:v>
                </c:pt>
                <c:pt idx="737">
                  <c:v>0.44764599999999999</c:v>
                </c:pt>
                <c:pt idx="738">
                  <c:v>0.44513900000000001</c:v>
                </c:pt>
                <c:pt idx="739">
                  <c:v>0.44255499999999998</c:v>
                </c:pt>
                <c:pt idx="740">
                  <c:v>0.43967899999999999</c:v>
                </c:pt>
                <c:pt idx="741">
                  <c:v>0.43648900000000002</c:v>
                </c:pt>
                <c:pt idx="742">
                  <c:v>0.43314900000000001</c:v>
                </c:pt>
                <c:pt idx="743">
                  <c:v>0.42985699999999999</c:v>
                </c:pt>
                <c:pt idx="744">
                  <c:v>0.42673800000000001</c:v>
                </c:pt>
                <c:pt idx="745">
                  <c:v>0.42385400000000001</c:v>
                </c:pt>
                <c:pt idx="746">
                  <c:v>0.42121700000000001</c:v>
                </c:pt>
                <c:pt idx="747">
                  <c:v>0.41874499999999998</c:v>
                </c:pt>
                <c:pt idx="748">
                  <c:v>0.41625499999999999</c:v>
                </c:pt>
                <c:pt idx="749">
                  <c:v>0.41358200000000001</c:v>
                </c:pt>
                <c:pt idx="750">
                  <c:v>0.41074300000000002</c:v>
                </c:pt>
                <c:pt idx="751">
                  <c:v>0.40789900000000001</c:v>
                </c:pt>
                <c:pt idx="752">
                  <c:v>0.40514499999999998</c:v>
                </c:pt>
                <c:pt idx="753">
                  <c:v>0.40241700000000002</c:v>
                </c:pt>
                <c:pt idx="754">
                  <c:v>0.39963100000000001</c:v>
                </c:pt>
                <c:pt idx="755">
                  <c:v>0.39681</c:v>
                </c:pt>
                <c:pt idx="756">
                  <c:v>0.39402799999999999</c:v>
                </c:pt>
                <c:pt idx="757">
                  <c:v>0.39132099999999997</c:v>
                </c:pt>
                <c:pt idx="758">
                  <c:v>0.38869300000000001</c:v>
                </c:pt>
                <c:pt idx="759">
                  <c:v>0.38613999999999998</c:v>
                </c:pt>
                <c:pt idx="760">
                  <c:v>0.383627</c:v>
                </c:pt>
                <c:pt idx="761">
                  <c:v>0.38111299999999998</c:v>
                </c:pt>
                <c:pt idx="762">
                  <c:v>0.378583</c:v>
                </c:pt>
                <c:pt idx="763">
                  <c:v>0.37606099999999998</c:v>
                </c:pt>
                <c:pt idx="764">
                  <c:v>0.37358799999999998</c:v>
                </c:pt>
                <c:pt idx="765">
                  <c:v>0.371193</c:v>
                </c:pt>
                <c:pt idx="766">
                  <c:v>0.36886600000000003</c:v>
                </c:pt>
                <c:pt idx="767">
                  <c:v>0.36655399999999999</c:v>
                </c:pt>
                <c:pt idx="768">
                  <c:v>0.36422100000000002</c:v>
                </c:pt>
                <c:pt idx="769">
                  <c:v>0.36189399999999999</c:v>
                </c:pt>
                <c:pt idx="770">
                  <c:v>0.35963099999999998</c:v>
                </c:pt>
                <c:pt idx="771">
                  <c:v>0.35739799999999999</c:v>
                </c:pt>
                <c:pt idx="772">
                  <c:v>0.355047</c:v>
                </c:pt>
                <c:pt idx="773">
                  <c:v>0.35244199999999998</c:v>
                </c:pt>
                <c:pt idx="774">
                  <c:v>0.34958400000000001</c:v>
                </c:pt>
                <c:pt idx="775">
                  <c:v>0.34656399999999998</c:v>
                </c:pt>
                <c:pt idx="776">
                  <c:v>0.34348200000000001</c:v>
                </c:pt>
                <c:pt idx="777">
                  <c:v>0.340443</c:v>
                </c:pt>
                <c:pt idx="778">
                  <c:v>0.33754400000000001</c:v>
                </c:pt>
                <c:pt idx="779">
                  <c:v>0.33477000000000001</c:v>
                </c:pt>
                <c:pt idx="780">
                  <c:v>0.33198699999999998</c:v>
                </c:pt>
                <c:pt idx="781">
                  <c:v>0.32911800000000002</c:v>
                </c:pt>
                <c:pt idx="782">
                  <c:v>0.32625199999999999</c:v>
                </c:pt>
                <c:pt idx="783">
                  <c:v>0.323548</c:v>
                </c:pt>
                <c:pt idx="784">
                  <c:v>0.32108300000000001</c:v>
                </c:pt>
                <c:pt idx="785">
                  <c:v>0.31885599999999997</c:v>
                </c:pt>
                <c:pt idx="786">
                  <c:v>0.31682500000000002</c:v>
                </c:pt>
                <c:pt idx="787">
                  <c:v>0.31490699999999999</c:v>
                </c:pt>
                <c:pt idx="788">
                  <c:v>0.31297799999999998</c:v>
                </c:pt>
                <c:pt idx="789">
                  <c:v>0.310944</c:v>
                </c:pt>
                <c:pt idx="790">
                  <c:v>0.30881399999999998</c:v>
                </c:pt>
                <c:pt idx="791">
                  <c:v>0.30668099999999998</c:v>
                </c:pt>
                <c:pt idx="792">
                  <c:v>0.30463200000000001</c:v>
                </c:pt>
                <c:pt idx="793">
                  <c:v>0.302701</c:v>
                </c:pt>
                <c:pt idx="794">
                  <c:v>0.30085699999999999</c:v>
                </c:pt>
                <c:pt idx="795">
                  <c:v>0.29900199999999999</c:v>
                </c:pt>
                <c:pt idx="796">
                  <c:v>0.29699900000000001</c:v>
                </c:pt>
                <c:pt idx="797">
                  <c:v>0.29477700000000001</c:v>
                </c:pt>
                <c:pt idx="798">
                  <c:v>0.29239799999999999</c:v>
                </c:pt>
                <c:pt idx="799">
                  <c:v>0.289991</c:v>
                </c:pt>
                <c:pt idx="800">
                  <c:v>0.28765099999999999</c:v>
                </c:pt>
                <c:pt idx="801">
                  <c:v>0.285385</c:v>
                </c:pt>
                <c:pt idx="802">
                  <c:v>0.28311700000000001</c:v>
                </c:pt>
                <c:pt idx="803">
                  <c:v>0.28074900000000003</c:v>
                </c:pt>
                <c:pt idx="804">
                  <c:v>0.27827000000000002</c:v>
                </c:pt>
                <c:pt idx="805">
                  <c:v>0.27577400000000002</c:v>
                </c:pt>
                <c:pt idx="806">
                  <c:v>0.27336500000000002</c:v>
                </c:pt>
                <c:pt idx="807">
                  <c:v>0.271094</c:v>
                </c:pt>
                <c:pt idx="808">
                  <c:v>0.26899099999999998</c:v>
                </c:pt>
                <c:pt idx="809">
                  <c:v>0.26711299999999999</c:v>
                </c:pt>
                <c:pt idx="810">
                  <c:v>0.265484</c:v>
                </c:pt>
                <c:pt idx="811">
                  <c:v>0.26406200000000002</c:v>
                </c:pt>
                <c:pt idx="812">
                  <c:v>0.26277699999999998</c:v>
                </c:pt>
                <c:pt idx="813">
                  <c:v>0.26157999999999998</c:v>
                </c:pt>
                <c:pt idx="814">
                  <c:v>0.260432</c:v>
                </c:pt>
                <c:pt idx="815">
                  <c:v>0.25929400000000002</c:v>
                </c:pt>
                <c:pt idx="816">
                  <c:v>0.25815100000000002</c:v>
                </c:pt>
                <c:pt idx="817">
                  <c:v>0.25701000000000002</c:v>
                </c:pt>
                <c:pt idx="818">
                  <c:v>0.255859</c:v>
                </c:pt>
                <c:pt idx="819">
                  <c:v>0.25466499999999997</c:v>
                </c:pt>
                <c:pt idx="820">
                  <c:v>0.25342500000000001</c:v>
                </c:pt>
                <c:pt idx="821">
                  <c:v>0.25218400000000002</c:v>
                </c:pt>
                <c:pt idx="822">
                  <c:v>0.25095000000000001</c:v>
                </c:pt>
                <c:pt idx="823">
                  <c:v>0.249664</c:v>
                </c:pt>
                <c:pt idx="824">
                  <c:v>0.24826799999999999</c:v>
                </c:pt>
                <c:pt idx="825">
                  <c:v>0.246809</c:v>
                </c:pt>
                <c:pt idx="826">
                  <c:v>0.24540600000000001</c:v>
                </c:pt>
                <c:pt idx="827">
                  <c:v>0.24414</c:v>
                </c:pt>
                <c:pt idx="828">
                  <c:v>0.24297299999999999</c:v>
                </c:pt>
                <c:pt idx="829">
                  <c:v>0.24182200000000001</c:v>
                </c:pt>
                <c:pt idx="830">
                  <c:v>0.24068000000000001</c:v>
                </c:pt>
                <c:pt idx="831">
                  <c:v>0.23962600000000001</c:v>
                </c:pt>
                <c:pt idx="832">
                  <c:v>0.23868500000000001</c:v>
                </c:pt>
                <c:pt idx="833">
                  <c:v>0.237757</c:v>
                </c:pt>
                <c:pt idx="834">
                  <c:v>0.23668700000000001</c:v>
                </c:pt>
                <c:pt idx="835">
                  <c:v>0.235406</c:v>
                </c:pt>
                <c:pt idx="836">
                  <c:v>0.23396600000000001</c:v>
                </c:pt>
                <c:pt idx="837">
                  <c:v>0.232486</c:v>
                </c:pt>
                <c:pt idx="838">
                  <c:v>0.23105600000000001</c:v>
                </c:pt>
                <c:pt idx="839">
                  <c:v>0.22966700000000001</c:v>
                </c:pt>
                <c:pt idx="840">
                  <c:v>0.228213</c:v>
                </c:pt>
                <c:pt idx="841">
                  <c:v>0.22657099999999999</c:v>
                </c:pt>
                <c:pt idx="842">
                  <c:v>0.22473499999999999</c:v>
                </c:pt>
                <c:pt idx="843">
                  <c:v>0.22284599999999999</c:v>
                </c:pt>
                <c:pt idx="844">
                  <c:v>0.22107299999999999</c:v>
                </c:pt>
                <c:pt idx="845">
                  <c:v>0.21946199999999999</c:v>
                </c:pt>
                <c:pt idx="846">
                  <c:v>0.21795700000000001</c:v>
                </c:pt>
                <c:pt idx="847">
                  <c:v>0.21654399999999999</c:v>
                </c:pt>
                <c:pt idx="848">
                  <c:v>0.215306</c:v>
                </c:pt>
                <c:pt idx="849">
                  <c:v>0.21434700000000001</c:v>
                </c:pt>
                <c:pt idx="850">
                  <c:v>0.213701</c:v>
                </c:pt>
                <c:pt idx="851">
                  <c:v>0.21330399999999999</c:v>
                </c:pt>
                <c:pt idx="852">
                  <c:v>0.213056</c:v>
                </c:pt>
                <c:pt idx="853">
                  <c:v>0.21292</c:v>
                </c:pt>
                <c:pt idx="854">
                  <c:v>0.212953</c:v>
                </c:pt>
                <c:pt idx="855">
                  <c:v>0.213171</c:v>
                </c:pt>
                <c:pt idx="856">
                  <c:v>0.21342800000000001</c:v>
                </c:pt>
                <c:pt idx="857">
                  <c:v>0.213508</c:v>
                </c:pt>
                <c:pt idx="858">
                  <c:v>0.21334800000000001</c:v>
                </c:pt>
                <c:pt idx="859">
                  <c:v>0.21313599999999999</c:v>
                </c:pt>
                <c:pt idx="860">
                  <c:v>0.21313399999999999</c:v>
                </c:pt>
                <c:pt idx="861">
                  <c:v>0.21340200000000001</c:v>
                </c:pt>
                <c:pt idx="862">
                  <c:v>0.21373</c:v>
                </c:pt>
                <c:pt idx="863">
                  <c:v>0.21384800000000001</c:v>
                </c:pt>
                <c:pt idx="864">
                  <c:v>0.21367700000000001</c:v>
                </c:pt>
                <c:pt idx="865">
                  <c:v>0.213342</c:v>
                </c:pt>
                <c:pt idx="866">
                  <c:v>0.213029</c:v>
                </c:pt>
                <c:pt idx="867">
                  <c:v>0.21284500000000001</c:v>
                </c:pt>
                <c:pt idx="868">
                  <c:v>0.21276500000000001</c:v>
                </c:pt>
                <c:pt idx="869">
                  <c:v>0.21265000000000001</c:v>
                </c:pt>
                <c:pt idx="870">
                  <c:v>0.21232699999999999</c:v>
                </c:pt>
                <c:pt idx="871">
                  <c:v>0.211698</c:v>
                </c:pt>
                <c:pt idx="872">
                  <c:v>0.21079800000000001</c:v>
                </c:pt>
                <c:pt idx="873">
                  <c:v>0.20977899999999999</c:v>
                </c:pt>
                <c:pt idx="874">
                  <c:v>0.208791</c:v>
                </c:pt>
                <c:pt idx="875">
                  <c:v>0.20785100000000001</c:v>
                </c:pt>
                <c:pt idx="876">
                  <c:v>0.20684900000000001</c:v>
                </c:pt>
                <c:pt idx="877">
                  <c:v>0.20569299999999999</c:v>
                </c:pt>
                <c:pt idx="878">
                  <c:v>0.20438200000000001</c:v>
                </c:pt>
                <c:pt idx="879">
                  <c:v>0.20292499999999999</c:v>
                </c:pt>
                <c:pt idx="880">
                  <c:v>0.20130400000000001</c:v>
                </c:pt>
                <c:pt idx="881">
                  <c:v>0.19956099999999999</c:v>
                </c:pt>
                <c:pt idx="882">
                  <c:v>0.197856</c:v>
                </c:pt>
                <c:pt idx="883">
                  <c:v>0.19636300000000001</c:v>
                </c:pt>
                <c:pt idx="884">
                  <c:v>0.19511899999999999</c:v>
                </c:pt>
                <c:pt idx="885">
                  <c:v>0.19400200000000001</c:v>
                </c:pt>
                <c:pt idx="886">
                  <c:v>0.192852</c:v>
                </c:pt>
                <c:pt idx="887">
                  <c:v>0.19161700000000001</c:v>
                </c:pt>
                <c:pt idx="888">
                  <c:v>0.190387</c:v>
                </c:pt>
                <c:pt idx="889">
                  <c:v>0.18931899999999999</c:v>
                </c:pt>
                <c:pt idx="890">
                  <c:v>0.18850900000000001</c:v>
                </c:pt>
                <c:pt idx="891">
                  <c:v>0.18790399999999999</c:v>
                </c:pt>
                <c:pt idx="892">
                  <c:v>0.18732299999999999</c:v>
                </c:pt>
                <c:pt idx="893">
                  <c:v>0.186584</c:v>
                </c:pt>
                <c:pt idx="894">
                  <c:v>0.18559300000000001</c:v>
                </c:pt>
                <c:pt idx="895">
                  <c:v>0.18435499999999999</c:v>
                </c:pt>
                <c:pt idx="896">
                  <c:v>0.18294099999999999</c:v>
                </c:pt>
                <c:pt idx="897">
                  <c:v>0.18143699999999999</c:v>
                </c:pt>
                <c:pt idx="898">
                  <c:v>0.17985999999999999</c:v>
                </c:pt>
                <c:pt idx="899">
                  <c:v>0.17816699999999999</c:v>
                </c:pt>
                <c:pt idx="900">
                  <c:v>0.17638000000000001</c:v>
                </c:pt>
                <c:pt idx="901">
                  <c:v>0.174627</c:v>
                </c:pt>
                <c:pt idx="902">
                  <c:v>0.173008</c:v>
                </c:pt>
                <c:pt idx="903">
                  <c:v>0.17152000000000001</c:v>
                </c:pt>
                <c:pt idx="904">
                  <c:v>0.17014499999999999</c:v>
                </c:pt>
                <c:pt idx="905">
                  <c:v>0.168902</c:v>
                </c:pt>
                <c:pt idx="906">
                  <c:v>0.167796</c:v>
                </c:pt>
                <c:pt idx="907">
                  <c:v>0.1668</c:v>
                </c:pt>
                <c:pt idx="908">
                  <c:v>0.16589400000000001</c:v>
                </c:pt>
                <c:pt idx="909">
                  <c:v>0.165023</c:v>
                </c:pt>
                <c:pt idx="910">
                  <c:v>0.164052</c:v>
                </c:pt>
                <c:pt idx="911">
                  <c:v>0.16286200000000001</c:v>
                </c:pt>
                <c:pt idx="912">
                  <c:v>0.1615</c:v>
                </c:pt>
                <c:pt idx="913">
                  <c:v>0.160131</c:v>
                </c:pt>
                <c:pt idx="914">
                  <c:v>0.15884100000000001</c:v>
                </c:pt>
                <c:pt idx="915">
                  <c:v>0.157555</c:v>
                </c:pt>
                <c:pt idx="916">
                  <c:v>0.15615200000000001</c:v>
                </c:pt>
                <c:pt idx="917">
                  <c:v>0.154583</c:v>
                </c:pt>
                <c:pt idx="918">
                  <c:v>0.15284800000000001</c:v>
                </c:pt>
                <c:pt idx="919">
                  <c:v>0.15094299999999999</c:v>
                </c:pt>
                <c:pt idx="920">
                  <c:v>0.14890200000000001</c:v>
                </c:pt>
                <c:pt idx="921">
                  <c:v>0.146814</c:v>
                </c:pt>
                <c:pt idx="922">
                  <c:v>0.144761</c:v>
                </c:pt>
                <c:pt idx="923">
                  <c:v>0.142793</c:v>
                </c:pt>
                <c:pt idx="924">
                  <c:v>0.140954</c:v>
                </c:pt>
                <c:pt idx="925">
                  <c:v>0.13924700000000001</c:v>
                </c:pt>
                <c:pt idx="926">
                  <c:v>0.137574</c:v>
                </c:pt>
                <c:pt idx="927">
                  <c:v>0.13584099999999999</c:v>
                </c:pt>
                <c:pt idx="928">
                  <c:v>0.13409099999999999</c:v>
                </c:pt>
                <c:pt idx="929">
                  <c:v>0.132467</c:v>
                </c:pt>
                <c:pt idx="930">
                  <c:v>0.13107099999999999</c:v>
                </c:pt>
                <c:pt idx="931">
                  <c:v>0.12991</c:v>
                </c:pt>
                <c:pt idx="932">
                  <c:v>0.12887599999999999</c:v>
                </c:pt>
                <c:pt idx="933">
                  <c:v>0.12773999999999999</c:v>
                </c:pt>
                <c:pt idx="934">
                  <c:v>0.12629199999999999</c:v>
                </c:pt>
                <c:pt idx="935">
                  <c:v>0.124541</c:v>
                </c:pt>
                <c:pt idx="936">
                  <c:v>0.122722</c:v>
                </c:pt>
                <c:pt idx="937">
                  <c:v>0.12103999999999999</c:v>
                </c:pt>
                <c:pt idx="938">
                  <c:v>0.11948400000000001</c:v>
                </c:pt>
                <c:pt idx="939">
                  <c:v>0.11787499999999999</c:v>
                </c:pt>
                <c:pt idx="940">
                  <c:v>0.11604100000000001</c:v>
                </c:pt>
                <c:pt idx="941">
                  <c:v>0.113938</c:v>
                </c:pt>
                <c:pt idx="942">
                  <c:v>0.11166</c:v>
                </c:pt>
                <c:pt idx="943">
                  <c:v>0.10936</c:v>
                </c:pt>
                <c:pt idx="944">
                  <c:v>0.10716000000000001</c:v>
                </c:pt>
                <c:pt idx="945">
                  <c:v>0.10511</c:v>
                </c:pt>
                <c:pt idx="946">
                  <c:v>0.10323400000000001</c:v>
                </c:pt>
                <c:pt idx="947">
                  <c:v>0.101551</c:v>
                </c:pt>
                <c:pt idx="948">
                  <c:v>0.100038</c:v>
                </c:pt>
                <c:pt idx="949">
                  <c:v>9.8607E-2</c:v>
                </c:pt>
                <c:pt idx="950">
                  <c:v>9.7216999999999998E-2</c:v>
                </c:pt>
                <c:pt idx="951">
                  <c:v>9.5953999999999998E-2</c:v>
                </c:pt>
                <c:pt idx="952">
                  <c:v>9.4946000000000003E-2</c:v>
                </c:pt>
                <c:pt idx="953">
                  <c:v>9.4259999999999997E-2</c:v>
                </c:pt>
                <c:pt idx="954">
                  <c:v>9.3889E-2</c:v>
                </c:pt>
                <c:pt idx="955">
                  <c:v>9.3747999999999998E-2</c:v>
                </c:pt>
                <c:pt idx="956">
                  <c:v>9.3657000000000004E-2</c:v>
                </c:pt>
                <c:pt idx="957">
                  <c:v>9.3439999999999995E-2</c:v>
                </c:pt>
                <c:pt idx="958">
                  <c:v>9.3102000000000004E-2</c:v>
                </c:pt>
                <c:pt idx="959">
                  <c:v>9.2799000000000006E-2</c:v>
                </c:pt>
                <c:pt idx="960">
                  <c:v>9.2617000000000005E-2</c:v>
                </c:pt>
                <c:pt idx="961">
                  <c:v>9.2503000000000002E-2</c:v>
                </c:pt>
                <c:pt idx="962">
                  <c:v>9.2399999999999996E-2</c:v>
                </c:pt>
                <c:pt idx="963">
                  <c:v>9.2346999999999999E-2</c:v>
                </c:pt>
                <c:pt idx="964">
                  <c:v>9.2430999999999999E-2</c:v>
                </c:pt>
                <c:pt idx="965">
                  <c:v>9.2725000000000002E-2</c:v>
                </c:pt>
                <c:pt idx="966">
                  <c:v>9.3237E-2</c:v>
                </c:pt>
                <c:pt idx="967">
                  <c:v>9.3867999999999993E-2</c:v>
                </c:pt>
                <c:pt idx="968">
                  <c:v>9.4469999999999998E-2</c:v>
                </c:pt>
                <c:pt idx="969">
                  <c:v>9.4961000000000004E-2</c:v>
                </c:pt>
                <c:pt idx="970">
                  <c:v>9.5344999999999999E-2</c:v>
                </c:pt>
                <c:pt idx="971">
                  <c:v>9.5603999999999995E-2</c:v>
                </c:pt>
                <c:pt idx="972">
                  <c:v>9.5668000000000003E-2</c:v>
                </c:pt>
                <c:pt idx="973">
                  <c:v>9.5537999999999998E-2</c:v>
                </c:pt>
                <c:pt idx="974">
                  <c:v>9.5346E-2</c:v>
                </c:pt>
                <c:pt idx="975">
                  <c:v>9.5228999999999994E-2</c:v>
                </c:pt>
                <c:pt idx="976">
                  <c:v>9.5196000000000003E-2</c:v>
                </c:pt>
                <c:pt idx="977">
                  <c:v>9.5170000000000005E-2</c:v>
                </c:pt>
                <c:pt idx="978">
                  <c:v>9.5070000000000002E-2</c:v>
                </c:pt>
                <c:pt idx="979">
                  <c:v>9.4813999999999996E-2</c:v>
                </c:pt>
                <c:pt idx="980">
                  <c:v>9.4367999999999994E-2</c:v>
                </c:pt>
                <c:pt idx="981">
                  <c:v>9.3829999999999997E-2</c:v>
                </c:pt>
                <c:pt idx="982">
                  <c:v>9.3367000000000006E-2</c:v>
                </c:pt>
                <c:pt idx="983">
                  <c:v>9.3039999999999998E-2</c:v>
                </c:pt>
                <c:pt idx="984">
                  <c:v>9.2817999999999998E-2</c:v>
                </c:pt>
                <c:pt idx="985">
                  <c:v>9.2733999999999997E-2</c:v>
                </c:pt>
                <c:pt idx="986">
                  <c:v>9.2869999999999994E-2</c:v>
                </c:pt>
                <c:pt idx="987">
                  <c:v>9.3212000000000003E-2</c:v>
                </c:pt>
                <c:pt idx="988">
                  <c:v>9.3659999999999993E-2</c:v>
                </c:pt>
                <c:pt idx="989">
                  <c:v>9.4120999999999996E-2</c:v>
                </c:pt>
                <c:pt idx="990">
                  <c:v>9.4517000000000004E-2</c:v>
                </c:pt>
                <c:pt idx="991">
                  <c:v>9.4797999999999993E-2</c:v>
                </c:pt>
                <c:pt idx="992">
                  <c:v>9.5061000000000007E-2</c:v>
                </c:pt>
                <c:pt idx="993">
                  <c:v>9.5535999999999996E-2</c:v>
                </c:pt>
                <c:pt idx="994">
                  <c:v>9.6366999999999994E-2</c:v>
                </c:pt>
                <c:pt idx="995">
                  <c:v>9.7526000000000002E-2</c:v>
                </c:pt>
                <c:pt idx="996">
                  <c:v>9.8989999999999995E-2</c:v>
                </c:pt>
                <c:pt idx="997">
                  <c:v>0.100858</c:v>
                </c:pt>
                <c:pt idx="998">
                  <c:v>0.10324</c:v>
                </c:pt>
                <c:pt idx="999">
                  <c:v>0.10611</c:v>
                </c:pt>
                <c:pt idx="1000">
                  <c:v>0.109336</c:v>
                </c:pt>
                <c:pt idx="1001">
                  <c:v>0.112773</c:v>
                </c:pt>
                <c:pt idx="1002">
                  <c:v>0.116296</c:v>
                </c:pt>
                <c:pt idx="1003">
                  <c:v>0.11983000000000001</c:v>
                </c:pt>
                <c:pt idx="1004">
                  <c:v>0.12338399999999999</c:v>
                </c:pt>
                <c:pt idx="1005">
                  <c:v>0.12701799999999999</c:v>
                </c:pt>
                <c:pt idx="1006">
                  <c:v>0.13075000000000001</c:v>
                </c:pt>
                <c:pt idx="1007">
                  <c:v>0.134524</c:v>
                </c:pt>
                <c:pt idx="1008">
                  <c:v>0.13827999999999999</c:v>
                </c:pt>
                <c:pt idx="1009">
                  <c:v>0.14197499999999999</c:v>
                </c:pt>
                <c:pt idx="1010">
                  <c:v>0.14553099999999999</c:v>
                </c:pt>
                <c:pt idx="1011">
                  <c:v>0.14885599999999999</c:v>
                </c:pt>
                <c:pt idx="1012">
                  <c:v>0.151949</c:v>
                </c:pt>
                <c:pt idx="1013">
                  <c:v>0.154944</c:v>
                </c:pt>
                <c:pt idx="1014">
                  <c:v>0.15803200000000001</c:v>
                </c:pt>
                <c:pt idx="1015">
                  <c:v>0.161416</c:v>
                </c:pt>
                <c:pt idx="1016">
                  <c:v>0.165269</c:v>
                </c:pt>
                <c:pt idx="1017">
                  <c:v>0.16963</c:v>
                </c:pt>
                <c:pt idx="1018">
                  <c:v>0.174369</c:v>
                </c:pt>
                <c:pt idx="1019">
                  <c:v>0.17934800000000001</c:v>
                </c:pt>
                <c:pt idx="1020">
                  <c:v>0.18456800000000001</c:v>
                </c:pt>
                <c:pt idx="1021">
                  <c:v>0.19007499999999999</c:v>
                </c:pt>
                <c:pt idx="1022">
                  <c:v>0.195821</c:v>
                </c:pt>
                <c:pt idx="1023">
                  <c:v>0.20172100000000001</c:v>
                </c:pt>
                <c:pt idx="1024">
                  <c:v>0.20775199999999999</c:v>
                </c:pt>
                <c:pt idx="1025">
                  <c:v>0.213892</c:v>
                </c:pt>
                <c:pt idx="1026">
                  <c:v>0.220057</c:v>
                </c:pt>
                <c:pt idx="1027">
                  <c:v>0.226183</c:v>
                </c:pt>
                <c:pt idx="1028">
                  <c:v>0.232323</c:v>
                </c:pt>
                <c:pt idx="1029">
                  <c:v>0.23860300000000001</c:v>
                </c:pt>
                <c:pt idx="1030">
                  <c:v>0.24510799999999999</c:v>
                </c:pt>
                <c:pt idx="1031">
                  <c:v>0.25181300000000001</c:v>
                </c:pt>
                <c:pt idx="1032">
                  <c:v>0.25857599999999997</c:v>
                </c:pt>
                <c:pt idx="1033">
                  <c:v>0.26521499999999998</c:v>
                </c:pt>
                <c:pt idx="1034">
                  <c:v>0.27162900000000001</c:v>
                </c:pt>
                <c:pt idx="1035">
                  <c:v>0.277887</c:v>
                </c:pt>
                <c:pt idx="1036">
                  <c:v>0.28414400000000001</c:v>
                </c:pt>
                <c:pt idx="1037">
                  <c:v>0.29049900000000001</c:v>
                </c:pt>
                <c:pt idx="1038">
                  <c:v>0.29692099999999999</c:v>
                </c:pt>
                <c:pt idx="1039">
                  <c:v>0.30328899999999998</c:v>
                </c:pt>
                <c:pt idx="1040">
                  <c:v>0.30945699999999998</c:v>
                </c:pt>
                <c:pt idx="1041">
                  <c:v>0.31529000000000001</c:v>
                </c:pt>
                <c:pt idx="1042">
                  <c:v>0.32067800000000002</c:v>
                </c:pt>
                <c:pt idx="1043">
                  <c:v>0.325575</c:v>
                </c:pt>
                <c:pt idx="1044">
                  <c:v>0.33000200000000002</c:v>
                </c:pt>
                <c:pt idx="1045">
                  <c:v>0.33402700000000002</c:v>
                </c:pt>
                <c:pt idx="1046">
                  <c:v>0.33771299999999999</c:v>
                </c:pt>
                <c:pt idx="1047">
                  <c:v>0.341057</c:v>
                </c:pt>
                <c:pt idx="1048">
                  <c:v>0.343941</c:v>
                </c:pt>
                <c:pt idx="1049">
                  <c:v>0.34617999999999999</c:v>
                </c:pt>
                <c:pt idx="1050">
                  <c:v>0.34764800000000001</c:v>
                </c:pt>
                <c:pt idx="1051">
                  <c:v>0.34836800000000001</c:v>
                </c:pt>
                <c:pt idx="1052">
                  <c:v>0.34848200000000001</c:v>
                </c:pt>
                <c:pt idx="1053">
                  <c:v>0.34815400000000002</c:v>
                </c:pt>
                <c:pt idx="1054">
                  <c:v>0.347501</c:v>
                </c:pt>
                <c:pt idx="1055">
                  <c:v>0.34658600000000001</c:v>
                </c:pt>
                <c:pt idx="1056">
                  <c:v>0.34548000000000001</c:v>
                </c:pt>
                <c:pt idx="1057">
                  <c:v>0.34431699999999998</c:v>
                </c:pt>
                <c:pt idx="1058">
                  <c:v>0.34327999999999997</c:v>
                </c:pt>
                <c:pt idx="1059">
                  <c:v>0.34251100000000001</c:v>
                </c:pt>
                <c:pt idx="1060">
                  <c:v>0.34205200000000002</c:v>
                </c:pt>
                <c:pt idx="1061">
                  <c:v>0.34191100000000002</c:v>
                </c:pt>
                <c:pt idx="1062">
                  <c:v>0.34212999999999999</c:v>
                </c:pt>
                <c:pt idx="1063">
                  <c:v>0.342781</c:v>
                </c:pt>
                <c:pt idx="1064">
                  <c:v>0.34397499999999998</c:v>
                </c:pt>
                <c:pt idx="1065">
                  <c:v>0.34587600000000002</c:v>
                </c:pt>
                <c:pt idx="1066">
                  <c:v>0.34864099999999998</c:v>
                </c:pt>
                <c:pt idx="1067">
                  <c:v>0.35233300000000001</c:v>
                </c:pt>
                <c:pt idx="1068">
                  <c:v>0.35690699999999997</c:v>
                </c:pt>
                <c:pt idx="1069">
                  <c:v>0.36224400000000001</c:v>
                </c:pt>
                <c:pt idx="1070">
                  <c:v>0.36818299999999998</c:v>
                </c:pt>
                <c:pt idx="1071">
                  <c:v>0.37457400000000002</c:v>
                </c:pt>
                <c:pt idx="1072">
                  <c:v>0.38134800000000002</c:v>
                </c:pt>
                <c:pt idx="1073">
                  <c:v>0.38850499999999999</c:v>
                </c:pt>
                <c:pt idx="1074">
                  <c:v>0.39602100000000001</c:v>
                </c:pt>
                <c:pt idx="1075">
                  <c:v>0.40382600000000002</c:v>
                </c:pt>
                <c:pt idx="1076">
                  <c:v>0.411854</c:v>
                </c:pt>
                <c:pt idx="1077">
                  <c:v>0.42006900000000003</c:v>
                </c:pt>
                <c:pt idx="1078">
                  <c:v>0.428448</c:v>
                </c:pt>
                <c:pt idx="1079">
                  <c:v>0.43696699999999999</c:v>
                </c:pt>
                <c:pt idx="1080">
                  <c:v>0.44559599999999999</c:v>
                </c:pt>
                <c:pt idx="1081">
                  <c:v>0.45425100000000002</c:v>
                </c:pt>
                <c:pt idx="1082">
                  <c:v>0.46275100000000002</c:v>
                </c:pt>
                <c:pt idx="1083">
                  <c:v>0.470885</c:v>
                </c:pt>
                <c:pt idx="1084">
                  <c:v>0.47852099999999997</c:v>
                </c:pt>
                <c:pt idx="1085">
                  <c:v>0.48564299999999999</c:v>
                </c:pt>
                <c:pt idx="1086">
                  <c:v>0.49227199999999999</c:v>
                </c:pt>
                <c:pt idx="1087">
                  <c:v>0.49843399999999999</c:v>
                </c:pt>
                <c:pt idx="1088">
                  <c:v>0.50414099999999995</c:v>
                </c:pt>
                <c:pt idx="1089">
                  <c:v>0.50933700000000004</c:v>
                </c:pt>
                <c:pt idx="1090">
                  <c:v>0.51385499999999995</c:v>
                </c:pt>
                <c:pt idx="1091">
                  <c:v>0.517517</c:v>
                </c:pt>
                <c:pt idx="1092">
                  <c:v>0.520262</c:v>
                </c:pt>
                <c:pt idx="1093">
                  <c:v>0.522146</c:v>
                </c:pt>
                <c:pt idx="1094">
                  <c:v>0.52327199999999996</c:v>
                </c:pt>
                <c:pt idx="1095">
                  <c:v>0.52373599999999998</c:v>
                </c:pt>
                <c:pt idx="1096">
                  <c:v>0.52355099999999999</c:v>
                </c:pt>
                <c:pt idx="1097">
                  <c:v>0.52260200000000001</c:v>
                </c:pt>
                <c:pt idx="1098">
                  <c:v>0.520729</c:v>
                </c:pt>
                <c:pt idx="1099">
                  <c:v>0.51787799999999995</c:v>
                </c:pt>
                <c:pt idx="1100">
                  <c:v>0.51414700000000002</c:v>
                </c:pt>
                <c:pt idx="1101">
                  <c:v>0.50969699999999996</c:v>
                </c:pt>
                <c:pt idx="1102">
                  <c:v>0.50464399999999998</c:v>
                </c:pt>
                <c:pt idx="1103">
                  <c:v>0.49902999999999997</c:v>
                </c:pt>
                <c:pt idx="1104">
                  <c:v>0.49284699999999998</c:v>
                </c:pt>
                <c:pt idx="1105">
                  <c:v>0.48607499999999998</c:v>
                </c:pt>
                <c:pt idx="1106">
                  <c:v>0.47872700000000001</c:v>
                </c:pt>
                <c:pt idx="1107">
                  <c:v>0.47088999999999998</c:v>
                </c:pt>
                <c:pt idx="1108">
                  <c:v>0.46274500000000002</c:v>
                </c:pt>
                <c:pt idx="1109">
                  <c:v>0.45447300000000002</c:v>
                </c:pt>
                <c:pt idx="1110">
                  <c:v>0.44614199999999998</c:v>
                </c:pt>
                <c:pt idx="1111">
                  <c:v>0.43771100000000002</c:v>
                </c:pt>
                <c:pt idx="1112">
                  <c:v>0.42916900000000002</c:v>
                </c:pt>
                <c:pt idx="1113">
                  <c:v>0.420626</c:v>
                </c:pt>
                <c:pt idx="1114">
                  <c:v>0.41222300000000001</c:v>
                </c:pt>
                <c:pt idx="1115">
                  <c:v>0.40404000000000001</c:v>
                </c:pt>
                <c:pt idx="1116">
                  <c:v>0.39609699999999998</c:v>
                </c:pt>
                <c:pt idx="1117">
                  <c:v>0.38845299999999999</c:v>
                </c:pt>
                <c:pt idx="1118">
                  <c:v>0.38122600000000001</c:v>
                </c:pt>
                <c:pt idx="1119">
                  <c:v>0.37451099999999998</c:v>
                </c:pt>
                <c:pt idx="1120">
                  <c:v>0.36829699999999999</c:v>
                </c:pt>
                <c:pt idx="1121">
                  <c:v>0.36249700000000001</c:v>
                </c:pt>
                <c:pt idx="1122">
                  <c:v>0.35706399999999999</c:v>
                </c:pt>
                <c:pt idx="1123">
                  <c:v>0.35204000000000002</c:v>
                </c:pt>
                <c:pt idx="1124">
                  <c:v>0.347493</c:v>
                </c:pt>
                <c:pt idx="1125">
                  <c:v>0.34341699999999997</c:v>
                </c:pt>
                <c:pt idx="1126">
                  <c:v>0.33969300000000002</c:v>
                </c:pt>
                <c:pt idx="1127">
                  <c:v>0.336142</c:v>
                </c:pt>
                <c:pt idx="1128">
                  <c:v>0.33263399999999999</c:v>
                </c:pt>
                <c:pt idx="1129">
                  <c:v>0.32913700000000001</c:v>
                </c:pt>
                <c:pt idx="1130">
                  <c:v>0.32567600000000002</c:v>
                </c:pt>
                <c:pt idx="1131">
                  <c:v>0.322268</c:v>
                </c:pt>
                <c:pt idx="1132">
                  <c:v>0.31889800000000001</c:v>
                </c:pt>
                <c:pt idx="1133">
                  <c:v>0.31549100000000002</c:v>
                </c:pt>
                <c:pt idx="1134">
                  <c:v>0.31197200000000003</c:v>
                </c:pt>
                <c:pt idx="1135">
                  <c:v>0.30838599999999999</c:v>
                </c:pt>
                <c:pt idx="1136">
                  <c:v>0.30487700000000001</c:v>
                </c:pt>
                <c:pt idx="1137">
                  <c:v>0.301481</c:v>
                </c:pt>
                <c:pt idx="1138">
                  <c:v>0.29804799999999998</c:v>
                </c:pt>
                <c:pt idx="1139">
                  <c:v>0.294458</c:v>
                </c:pt>
                <c:pt idx="1140">
                  <c:v>0.29081800000000002</c:v>
                </c:pt>
                <c:pt idx="1141">
                  <c:v>0.28735100000000002</c:v>
                </c:pt>
                <c:pt idx="1142">
                  <c:v>0.28420200000000001</c:v>
                </c:pt>
                <c:pt idx="1143">
                  <c:v>0.28140799999999999</c:v>
                </c:pt>
                <c:pt idx="1144">
                  <c:v>0.27899099999999999</c:v>
                </c:pt>
                <c:pt idx="1145">
                  <c:v>0.27698099999999998</c:v>
                </c:pt>
                <c:pt idx="1146">
                  <c:v>0.27536699999999997</c:v>
                </c:pt>
                <c:pt idx="1147">
                  <c:v>0.27408900000000003</c:v>
                </c:pt>
                <c:pt idx="1148">
                  <c:v>0.273065</c:v>
                </c:pt>
                <c:pt idx="1149">
                  <c:v>0.27220499999999997</c:v>
                </c:pt>
                <c:pt idx="1150">
                  <c:v>0.27143800000000001</c:v>
                </c:pt>
                <c:pt idx="1151">
                  <c:v>0.27076099999999997</c:v>
                </c:pt>
                <c:pt idx="1152">
                  <c:v>0.27022000000000002</c:v>
                </c:pt>
                <c:pt idx="1153">
                  <c:v>0.26986100000000002</c:v>
                </c:pt>
                <c:pt idx="1154">
                  <c:v>0.26970699999999997</c:v>
                </c:pt>
                <c:pt idx="1155">
                  <c:v>0.26977899999999999</c:v>
                </c:pt>
                <c:pt idx="1156">
                  <c:v>0.27010099999999998</c:v>
                </c:pt>
                <c:pt idx="1157">
                  <c:v>0.27069900000000002</c:v>
                </c:pt>
                <c:pt idx="1158">
                  <c:v>0.271617</c:v>
                </c:pt>
                <c:pt idx="1159">
                  <c:v>0.27287600000000001</c:v>
                </c:pt>
                <c:pt idx="1160">
                  <c:v>0.27438299999999999</c:v>
                </c:pt>
                <c:pt idx="1161">
                  <c:v>0.27592800000000001</c:v>
                </c:pt>
                <c:pt idx="1162">
                  <c:v>0.27731</c:v>
                </c:pt>
                <c:pt idx="1163">
                  <c:v>0.27846300000000002</c:v>
                </c:pt>
                <c:pt idx="1164">
                  <c:v>0.27943299999999999</c:v>
                </c:pt>
                <c:pt idx="1165">
                  <c:v>0.28027600000000003</c:v>
                </c:pt>
                <c:pt idx="1166">
                  <c:v>0.28099499999999999</c:v>
                </c:pt>
                <c:pt idx="1167">
                  <c:v>0.28153</c:v>
                </c:pt>
                <c:pt idx="1168">
                  <c:v>0.28172399999999997</c:v>
                </c:pt>
                <c:pt idx="1169">
                  <c:v>0.28136699999999998</c:v>
                </c:pt>
                <c:pt idx="1170">
                  <c:v>0.28032299999999999</c:v>
                </c:pt>
                <c:pt idx="1171">
                  <c:v>0.27861000000000002</c:v>
                </c:pt>
                <c:pt idx="1172">
                  <c:v>0.27631499999999998</c:v>
                </c:pt>
                <c:pt idx="1173">
                  <c:v>0.27351599999999998</c:v>
                </c:pt>
                <c:pt idx="1174">
                  <c:v>0.27030399999999999</c:v>
                </c:pt>
                <c:pt idx="1175">
                  <c:v>0.26682299999999998</c:v>
                </c:pt>
                <c:pt idx="1176">
                  <c:v>0.26323299999999999</c:v>
                </c:pt>
                <c:pt idx="1177">
                  <c:v>0.25967000000000001</c:v>
                </c:pt>
                <c:pt idx="1178">
                  <c:v>0.25626300000000002</c:v>
                </c:pt>
                <c:pt idx="1179">
                  <c:v>0.253168</c:v>
                </c:pt>
                <c:pt idx="1180">
                  <c:v>0.25054799999999999</c:v>
                </c:pt>
                <c:pt idx="1181">
                  <c:v>0.24851300000000001</c:v>
                </c:pt>
                <c:pt idx="1182">
                  <c:v>0.24709</c:v>
                </c:pt>
                <c:pt idx="1183">
                  <c:v>0.24626300000000001</c:v>
                </c:pt>
                <c:pt idx="1184">
                  <c:v>0.24604999999999999</c:v>
                </c:pt>
                <c:pt idx="1185">
                  <c:v>0.24651400000000001</c:v>
                </c:pt>
                <c:pt idx="1186">
                  <c:v>0.247673</c:v>
                </c:pt>
                <c:pt idx="1187">
                  <c:v>0.249441</c:v>
                </c:pt>
                <c:pt idx="1188">
                  <c:v>0.25165599999999999</c:v>
                </c:pt>
                <c:pt idx="1189">
                  <c:v>0.25408599999999998</c:v>
                </c:pt>
                <c:pt idx="1190">
                  <c:v>0.256382</c:v>
                </c:pt>
                <c:pt idx="1191">
                  <c:v>0.25813900000000001</c:v>
                </c:pt>
                <c:pt idx="1192">
                  <c:v>0.25908999999999999</c:v>
                </c:pt>
                <c:pt idx="1193">
                  <c:v>0.25919900000000001</c:v>
                </c:pt>
                <c:pt idx="1194">
                  <c:v>0.25853599999999999</c:v>
                </c:pt>
                <c:pt idx="1195">
                  <c:v>0.257108</c:v>
                </c:pt>
                <c:pt idx="1196">
                  <c:v>0.25482900000000003</c:v>
                </c:pt>
                <c:pt idx="1197">
                  <c:v>0.25159500000000001</c:v>
                </c:pt>
                <c:pt idx="1198">
                  <c:v>0.24732999999999999</c:v>
                </c:pt>
                <c:pt idx="1199">
                  <c:v>0.24199599999999999</c:v>
                </c:pt>
                <c:pt idx="1200">
                  <c:v>0.23561799999999999</c:v>
                </c:pt>
                <c:pt idx="1201">
                  <c:v>0.22831199999999999</c:v>
                </c:pt>
                <c:pt idx="1202">
                  <c:v>0.22025400000000001</c:v>
                </c:pt>
                <c:pt idx="1203">
                  <c:v>0.21157000000000001</c:v>
                </c:pt>
                <c:pt idx="1204">
                  <c:v>0.20230400000000001</c:v>
                </c:pt>
                <c:pt idx="1205">
                  <c:v>0.192527</c:v>
                </c:pt>
                <c:pt idx="1206">
                  <c:v>0.182475</c:v>
                </c:pt>
                <c:pt idx="1207">
                  <c:v>0.172541</c:v>
                </c:pt>
                <c:pt idx="1208">
                  <c:v>0.16308700000000001</c:v>
                </c:pt>
                <c:pt idx="1209">
                  <c:v>0.15424299999999999</c:v>
                </c:pt>
                <c:pt idx="1210">
                  <c:v>0.145899</c:v>
                </c:pt>
                <c:pt idx="1211">
                  <c:v>0.13789999999999999</c:v>
                </c:pt>
                <c:pt idx="1212">
                  <c:v>0.13019</c:v>
                </c:pt>
                <c:pt idx="1213">
                  <c:v>0.122776</c:v>
                </c:pt>
                <c:pt idx="1214">
                  <c:v>0.115686</c:v>
                </c:pt>
                <c:pt idx="1215">
                  <c:v>0.10903500000000001</c:v>
                </c:pt>
                <c:pt idx="1216">
                  <c:v>0.103018</c:v>
                </c:pt>
                <c:pt idx="1217">
                  <c:v>9.7730999999999998E-2</c:v>
                </c:pt>
                <c:pt idx="1218">
                  <c:v>9.3062000000000006E-2</c:v>
                </c:pt>
                <c:pt idx="1219">
                  <c:v>8.8797000000000001E-2</c:v>
                </c:pt>
                <c:pt idx="1220">
                  <c:v>8.4787000000000001E-2</c:v>
                </c:pt>
                <c:pt idx="1221">
                  <c:v>8.0961000000000005E-2</c:v>
                </c:pt>
                <c:pt idx="1222">
                  <c:v>7.7296000000000004E-2</c:v>
                </c:pt>
                <c:pt idx="1223">
                  <c:v>7.3825000000000002E-2</c:v>
                </c:pt>
                <c:pt idx="1224">
                  <c:v>7.0624000000000006E-2</c:v>
                </c:pt>
                <c:pt idx="1225">
                  <c:v>6.7714999999999997E-2</c:v>
                </c:pt>
                <c:pt idx="1226">
                  <c:v>6.4964999999999995E-2</c:v>
                </c:pt>
                <c:pt idx="1227">
                  <c:v>6.2175000000000001E-2</c:v>
                </c:pt>
                <c:pt idx="1228">
                  <c:v>5.9284999999999997E-2</c:v>
                </c:pt>
                <c:pt idx="1229">
                  <c:v>5.6453000000000003E-2</c:v>
                </c:pt>
                <c:pt idx="1230">
                  <c:v>5.3900999999999998E-2</c:v>
                </c:pt>
                <c:pt idx="1231">
                  <c:v>5.1688999999999999E-2</c:v>
                </c:pt>
                <c:pt idx="1232">
                  <c:v>4.9671E-2</c:v>
                </c:pt>
                <c:pt idx="1233">
                  <c:v>4.7647000000000002E-2</c:v>
                </c:pt>
                <c:pt idx="1234">
                  <c:v>4.5523000000000001E-2</c:v>
                </c:pt>
                <c:pt idx="1235">
                  <c:v>4.3326000000000003E-2</c:v>
                </c:pt>
                <c:pt idx="1236">
                  <c:v>4.1135999999999999E-2</c:v>
                </c:pt>
                <c:pt idx="1237">
                  <c:v>3.9045000000000003E-2</c:v>
                </c:pt>
                <c:pt idx="1238">
                  <c:v>3.7154E-2</c:v>
                </c:pt>
                <c:pt idx="1239">
                  <c:v>3.5546000000000001E-2</c:v>
                </c:pt>
                <c:pt idx="1240">
                  <c:v>3.4192E-2</c:v>
                </c:pt>
                <c:pt idx="1241">
                  <c:v>3.2924000000000002E-2</c:v>
                </c:pt>
                <c:pt idx="1242">
                  <c:v>3.1544000000000003E-2</c:v>
                </c:pt>
                <c:pt idx="1243">
                  <c:v>2.9985999999999999E-2</c:v>
                </c:pt>
                <c:pt idx="1244">
                  <c:v>2.8340000000000001E-2</c:v>
                </c:pt>
                <c:pt idx="1245">
                  <c:v>2.6747E-2</c:v>
                </c:pt>
                <c:pt idx="1246">
                  <c:v>2.5307E-2</c:v>
                </c:pt>
                <c:pt idx="1247">
                  <c:v>2.4022999999999999E-2</c:v>
                </c:pt>
                <c:pt idx="1248">
                  <c:v>2.2778E-2</c:v>
                </c:pt>
                <c:pt idx="1249">
                  <c:v>2.1398E-2</c:v>
                </c:pt>
                <c:pt idx="1250">
                  <c:v>1.9810999999999999E-2</c:v>
                </c:pt>
                <c:pt idx="1251">
                  <c:v>1.8149999999999999E-2</c:v>
                </c:pt>
                <c:pt idx="1252">
                  <c:v>1.6655E-2</c:v>
                </c:pt>
                <c:pt idx="1253">
                  <c:v>1.5448999999999999E-2</c:v>
                </c:pt>
                <c:pt idx="1254">
                  <c:v>1.4425E-2</c:v>
                </c:pt>
                <c:pt idx="1255">
                  <c:v>1.3344999999999999E-2</c:v>
                </c:pt>
                <c:pt idx="1256">
                  <c:v>1.205E-2</c:v>
                </c:pt>
                <c:pt idx="1257">
                  <c:v>1.0571000000000001E-2</c:v>
                </c:pt>
                <c:pt idx="1258">
                  <c:v>9.0600000000000003E-3</c:v>
                </c:pt>
                <c:pt idx="1259">
                  <c:v>7.6670000000000002E-3</c:v>
                </c:pt>
                <c:pt idx="1260">
                  <c:v>6.4790000000000004E-3</c:v>
                </c:pt>
                <c:pt idx="1261">
                  <c:v>5.5269999999999998E-3</c:v>
                </c:pt>
                <c:pt idx="1262">
                  <c:v>4.81E-3</c:v>
                </c:pt>
                <c:pt idx="1263">
                  <c:v>4.2919999999999998E-3</c:v>
                </c:pt>
                <c:pt idx="1264">
                  <c:v>3.9029999999999998E-3</c:v>
                </c:pt>
                <c:pt idx="1265">
                  <c:v>3.5560000000000001E-3</c:v>
                </c:pt>
                <c:pt idx="1266">
                  <c:v>3.2039999999999998E-3</c:v>
                </c:pt>
                <c:pt idx="1267">
                  <c:v>2.8479999999999998E-3</c:v>
                </c:pt>
                <c:pt idx="1268">
                  <c:v>2.4919999999999999E-3</c:v>
                </c:pt>
                <c:pt idx="1269">
                  <c:v>2.0890000000000001E-3</c:v>
                </c:pt>
                <c:pt idx="1270">
                  <c:v>1.56E-3</c:v>
                </c:pt>
                <c:pt idx="1271">
                  <c:v>8.2899999999999998E-4</c:v>
                </c:pt>
                <c:pt idx="1272">
                  <c:v>9.3400000000000004E-4</c:v>
                </c:pt>
                <c:pt idx="1273">
                  <c:v>1.039E-3</c:v>
                </c:pt>
                <c:pt idx="1274">
                  <c:v>1.147E-3</c:v>
                </c:pt>
                <c:pt idx="1275">
                  <c:v>1.255E-3</c:v>
                </c:pt>
                <c:pt idx="1276">
                  <c:v>1.3649999999999999E-3</c:v>
                </c:pt>
                <c:pt idx="1277">
                  <c:v>1.477E-3</c:v>
                </c:pt>
                <c:pt idx="1278">
                  <c:v>1.5900000000000001E-3</c:v>
                </c:pt>
                <c:pt idx="1279">
                  <c:v>1.704E-3</c:v>
                </c:pt>
                <c:pt idx="1280">
                  <c:v>1.82E-3</c:v>
                </c:pt>
                <c:pt idx="1281">
                  <c:v>1.9369999999999999E-3</c:v>
                </c:pt>
                <c:pt idx="1282">
                  <c:v>2.0560000000000001E-3</c:v>
                </c:pt>
                <c:pt idx="1283">
                  <c:v>2.176E-3</c:v>
                </c:pt>
                <c:pt idx="1284">
                  <c:v>2.297E-3</c:v>
                </c:pt>
                <c:pt idx="1285">
                  <c:v>2.4199999999999998E-3</c:v>
                </c:pt>
                <c:pt idx="1286">
                  <c:v>2.5439999999999998E-3</c:v>
                </c:pt>
                <c:pt idx="1287">
                  <c:v>2.6700000000000001E-3</c:v>
                </c:pt>
                <c:pt idx="1288">
                  <c:v>2.7980000000000001E-3</c:v>
                </c:pt>
                <c:pt idx="1289">
                  <c:v>2.9260000000000002E-3</c:v>
                </c:pt>
                <c:pt idx="1290">
                  <c:v>3.0560000000000001E-3</c:v>
                </c:pt>
                <c:pt idx="1291">
                  <c:v>3.1879999999999999E-3</c:v>
                </c:pt>
                <c:pt idx="1292">
                  <c:v>3.1210000000000001E-3</c:v>
                </c:pt>
                <c:pt idx="1293">
                  <c:v>3.055E-3</c:v>
                </c:pt>
                <c:pt idx="1294">
                  <c:v>2.9910000000000002E-3</c:v>
                </c:pt>
                <c:pt idx="1295">
                  <c:v>2.928E-3</c:v>
                </c:pt>
                <c:pt idx="1296">
                  <c:v>2.8670000000000002E-3</c:v>
                </c:pt>
                <c:pt idx="1297">
                  <c:v>2.807E-3</c:v>
                </c:pt>
                <c:pt idx="1298">
                  <c:v>2.748E-3</c:v>
                </c:pt>
                <c:pt idx="1299">
                  <c:v>2.6909999999999998E-3</c:v>
                </c:pt>
                <c:pt idx="1300">
                  <c:v>2.6350000000000002E-3</c:v>
                </c:pt>
                <c:pt idx="1301">
                  <c:v>2.581E-3</c:v>
                </c:pt>
                <c:pt idx="1302">
                  <c:v>2.5279999999999999E-3</c:v>
                </c:pt>
                <c:pt idx="1303">
                  <c:v>2.477E-3</c:v>
                </c:pt>
                <c:pt idx="1304">
                  <c:v>2.4269999999999999E-3</c:v>
                </c:pt>
                <c:pt idx="1305">
                  <c:v>2.379E-3</c:v>
                </c:pt>
                <c:pt idx="1306">
                  <c:v>2.3319999999999999E-3</c:v>
                </c:pt>
                <c:pt idx="1307">
                  <c:v>2.2859999999999998E-3</c:v>
                </c:pt>
                <c:pt idx="1308">
                  <c:v>2.2420000000000001E-3</c:v>
                </c:pt>
                <c:pt idx="1309">
                  <c:v>2.199E-3</c:v>
                </c:pt>
                <c:pt idx="1310">
                  <c:v>2.1580000000000002E-3</c:v>
                </c:pt>
                <c:pt idx="1311">
                  <c:v>2.1180000000000001E-3</c:v>
                </c:pt>
                <c:pt idx="1312">
                  <c:v>2.0790000000000001E-3</c:v>
                </c:pt>
                <c:pt idx="1313">
                  <c:v>2.042E-3</c:v>
                </c:pt>
                <c:pt idx="1314">
                  <c:v>2.0070000000000001E-3</c:v>
                </c:pt>
                <c:pt idx="1315">
                  <c:v>1.9729999999999999E-3</c:v>
                </c:pt>
                <c:pt idx="1316">
                  <c:v>1.9400000000000001E-3</c:v>
                </c:pt>
                <c:pt idx="1317">
                  <c:v>1.9090000000000001E-3</c:v>
                </c:pt>
                <c:pt idx="1318">
                  <c:v>1.879E-3</c:v>
                </c:pt>
                <c:pt idx="1319">
                  <c:v>1.8500000000000001E-3</c:v>
                </c:pt>
                <c:pt idx="1320">
                  <c:v>1.823E-3</c:v>
                </c:pt>
                <c:pt idx="1321">
                  <c:v>1.7979999999999999E-3</c:v>
                </c:pt>
                <c:pt idx="1322">
                  <c:v>1.774E-3</c:v>
                </c:pt>
                <c:pt idx="1323">
                  <c:v>1.751E-3</c:v>
                </c:pt>
                <c:pt idx="1324">
                  <c:v>1.73E-3</c:v>
                </c:pt>
                <c:pt idx="1325">
                  <c:v>1.7099999999999999E-3</c:v>
                </c:pt>
                <c:pt idx="1326">
                  <c:v>1.6919999999999999E-3</c:v>
                </c:pt>
                <c:pt idx="1327">
                  <c:v>1.6750000000000001E-3</c:v>
                </c:pt>
                <c:pt idx="1328">
                  <c:v>1.6590000000000001E-3</c:v>
                </c:pt>
                <c:pt idx="1329">
                  <c:v>1.645E-3</c:v>
                </c:pt>
                <c:pt idx="1330">
                  <c:v>1.6329999999999999E-3</c:v>
                </c:pt>
                <c:pt idx="1331">
                  <c:v>1.622E-3</c:v>
                </c:pt>
                <c:pt idx="1332">
                  <c:v>1.6119999999999999E-3</c:v>
                </c:pt>
                <c:pt idx="1333">
                  <c:v>1.604E-3</c:v>
                </c:pt>
                <c:pt idx="1334">
                  <c:v>1.5969999999999999E-3</c:v>
                </c:pt>
                <c:pt idx="1335">
                  <c:v>1.591E-3</c:v>
                </c:pt>
                <c:pt idx="1336">
                  <c:v>1.5870000000000001E-3</c:v>
                </c:pt>
                <c:pt idx="1337">
                  <c:v>1.585E-3</c:v>
                </c:pt>
                <c:pt idx="1338">
                  <c:v>1.5839999999999999E-3</c:v>
                </c:pt>
                <c:pt idx="1339">
                  <c:v>1.5839999999999999E-3</c:v>
                </c:pt>
                <c:pt idx="1340">
                  <c:v>1.586E-3</c:v>
                </c:pt>
                <c:pt idx="1341">
                  <c:v>1.5889999999999999E-3</c:v>
                </c:pt>
                <c:pt idx="1342">
                  <c:v>1.593E-3</c:v>
                </c:pt>
                <c:pt idx="1343">
                  <c:v>1.5989999999999999E-3</c:v>
                </c:pt>
                <c:pt idx="1344">
                  <c:v>1.6069999999999999E-3</c:v>
                </c:pt>
                <c:pt idx="1345">
                  <c:v>1.616E-3</c:v>
                </c:pt>
                <c:pt idx="1346">
                  <c:v>1.6260000000000001E-3</c:v>
                </c:pt>
                <c:pt idx="1347">
                  <c:v>1.6379999999999999E-3</c:v>
                </c:pt>
                <c:pt idx="1348">
                  <c:v>1.6509999999999999E-3</c:v>
                </c:pt>
                <c:pt idx="1349">
                  <c:v>1.6659999999999999E-3</c:v>
                </c:pt>
                <c:pt idx="1350">
                  <c:v>1.6819999999999999E-3</c:v>
                </c:pt>
                <c:pt idx="1351">
                  <c:v>1.6999999999999999E-3</c:v>
                </c:pt>
                <c:pt idx="1352">
                  <c:v>1.7179999999999999E-3</c:v>
                </c:pt>
                <c:pt idx="1353">
                  <c:v>1.7390000000000001E-3</c:v>
                </c:pt>
                <c:pt idx="1354">
                  <c:v>1.761E-3</c:v>
                </c:pt>
                <c:pt idx="1355">
                  <c:v>1.784E-3</c:v>
                </c:pt>
                <c:pt idx="1356">
                  <c:v>1.8090000000000001E-3</c:v>
                </c:pt>
                <c:pt idx="1357">
                  <c:v>1.835E-3</c:v>
                </c:pt>
                <c:pt idx="1358">
                  <c:v>1.8619999999999999E-3</c:v>
                </c:pt>
                <c:pt idx="1359">
                  <c:v>1.8910000000000001E-3</c:v>
                </c:pt>
                <c:pt idx="1360">
                  <c:v>1.8320000000000001E-3</c:v>
                </c:pt>
                <c:pt idx="1361">
                  <c:v>1.774E-3</c:v>
                </c:pt>
                <c:pt idx="1362">
                  <c:v>1.717E-3</c:v>
                </c:pt>
                <c:pt idx="1363">
                  <c:v>1.6609999999999999E-3</c:v>
                </c:pt>
                <c:pt idx="1364">
                  <c:v>1.6069999999999999E-3</c:v>
                </c:pt>
                <c:pt idx="1365">
                  <c:v>1.555E-3</c:v>
                </c:pt>
                <c:pt idx="1366">
                  <c:v>1.5039999999999999E-3</c:v>
                </c:pt>
                <c:pt idx="1367">
                  <c:v>1.454E-3</c:v>
                </c:pt>
                <c:pt idx="1368">
                  <c:v>1.4059999999999999E-3</c:v>
                </c:pt>
                <c:pt idx="1369">
                  <c:v>1.3600000000000001E-3</c:v>
                </c:pt>
                <c:pt idx="1370">
                  <c:v>1.3140000000000001E-3</c:v>
                </c:pt>
                <c:pt idx="1371">
                  <c:v>1.2700000000000001E-3</c:v>
                </c:pt>
                <c:pt idx="1372">
                  <c:v>1.2279999999999999E-3</c:v>
                </c:pt>
                <c:pt idx="1373">
                  <c:v>1.1869999999999999E-3</c:v>
                </c:pt>
                <c:pt idx="1374">
                  <c:v>1.1479999999999999E-3</c:v>
                </c:pt>
                <c:pt idx="1375">
                  <c:v>1.109E-3</c:v>
                </c:pt>
                <c:pt idx="1376">
                  <c:v>1.073E-3</c:v>
                </c:pt>
                <c:pt idx="1377">
                  <c:v>1.0380000000000001E-3</c:v>
                </c:pt>
                <c:pt idx="1378">
                  <c:v>1.0039999999999999E-3</c:v>
                </c:pt>
                <c:pt idx="1379">
                  <c:v>9.7099999999999997E-4</c:v>
                </c:pt>
                <c:pt idx="1380">
                  <c:v>9.3999999999999997E-4</c:v>
                </c:pt>
                <c:pt idx="1381">
                  <c:v>9.1100000000000003E-4</c:v>
                </c:pt>
                <c:pt idx="1382">
                  <c:v>8.83E-4</c:v>
                </c:pt>
                <c:pt idx="1383">
                  <c:v>8.5599999999999999E-4</c:v>
                </c:pt>
                <c:pt idx="1384">
                  <c:v>8.3100000000000003E-4</c:v>
                </c:pt>
                <c:pt idx="1385">
                  <c:v>8.0699999999999999E-4</c:v>
                </c:pt>
                <c:pt idx="1386">
                  <c:v>7.85E-4</c:v>
                </c:pt>
                <c:pt idx="1387">
                  <c:v>7.6400000000000003E-4</c:v>
                </c:pt>
                <c:pt idx="1388">
                  <c:v>7.45E-4</c:v>
                </c:pt>
                <c:pt idx="1389">
                  <c:v>7.27E-4</c:v>
                </c:pt>
                <c:pt idx="1390">
                  <c:v>7.1000000000000002E-4</c:v>
                </c:pt>
                <c:pt idx="1391">
                  <c:v>6.9499999999999998E-4</c:v>
                </c:pt>
                <c:pt idx="1392">
                  <c:v>6.8099999999999996E-4</c:v>
                </c:pt>
                <c:pt idx="1393">
                  <c:v>6.69E-4</c:v>
                </c:pt>
                <c:pt idx="1394">
                  <c:v>6.5799999999999995E-4</c:v>
                </c:pt>
                <c:pt idx="1395">
                  <c:v>6.4899999999999995E-4</c:v>
                </c:pt>
                <c:pt idx="1396">
                  <c:v>6.4099999999999997E-4</c:v>
                </c:pt>
                <c:pt idx="1397">
                  <c:v>6.3400000000000001E-4</c:v>
                </c:pt>
                <c:pt idx="1398">
                  <c:v>6.29E-4</c:v>
                </c:pt>
                <c:pt idx="1399">
                  <c:v>6.2500000000000001E-4</c:v>
                </c:pt>
                <c:pt idx="1400">
                  <c:v>6.2299999999999996E-4</c:v>
                </c:pt>
                <c:pt idx="1401">
                  <c:v>6.2200000000000005E-4</c:v>
                </c:pt>
                <c:pt idx="1402">
                  <c:v>6.2299999999999996E-4</c:v>
                </c:pt>
                <c:pt idx="1403">
                  <c:v>6.2500000000000001E-4</c:v>
                </c:pt>
                <c:pt idx="1404">
                  <c:v>6.2799999999999998E-4</c:v>
                </c:pt>
                <c:pt idx="1405">
                  <c:v>6.3299999999999999E-4</c:v>
                </c:pt>
                <c:pt idx="1406">
                  <c:v>6.4000000000000005E-4</c:v>
                </c:pt>
                <c:pt idx="1407">
                  <c:v>6.4800000000000003E-4</c:v>
                </c:pt>
                <c:pt idx="1408">
                  <c:v>6.5700000000000003E-4</c:v>
                </c:pt>
                <c:pt idx="1409">
                  <c:v>6.6799999999999997E-4</c:v>
                </c:pt>
                <c:pt idx="1410">
                  <c:v>6.8000000000000005E-4</c:v>
                </c:pt>
                <c:pt idx="1411">
                  <c:v>6.9300000000000004E-4</c:v>
                </c:pt>
                <c:pt idx="1412">
                  <c:v>7.0799999999999997E-4</c:v>
                </c:pt>
                <c:pt idx="1413">
                  <c:v>7.2499999999999995E-4</c:v>
                </c:pt>
                <c:pt idx="1414">
                  <c:v>7.4200000000000004E-4</c:v>
                </c:pt>
                <c:pt idx="1415">
                  <c:v>7.6199999999999998E-4</c:v>
                </c:pt>
                <c:pt idx="1416">
                  <c:v>7.8200000000000003E-4</c:v>
                </c:pt>
                <c:pt idx="1417">
                  <c:v>8.0500000000000005E-4</c:v>
                </c:pt>
                <c:pt idx="1418">
                  <c:v>8.2799999999999996E-4</c:v>
                </c:pt>
                <c:pt idx="1419">
                  <c:v>8.5300000000000003E-4</c:v>
                </c:pt>
                <c:pt idx="1420">
                  <c:v>8.8000000000000003E-4</c:v>
                </c:pt>
                <c:pt idx="1421">
                  <c:v>9.0799999999999995E-4</c:v>
                </c:pt>
                <c:pt idx="1422">
                  <c:v>9.3700000000000001E-4</c:v>
                </c:pt>
                <c:pt idx="1423">
                  <c:v>9.68E-4</c:v>
                </c:pt>
                <c:pt idx="1424">
                  <c:v>1E-3</c:v>
                </c:pt>
                <c:pt idx="1425">
                  <c:v>1.034E-3</c:v>
                </c:pt>
                <c:pt idx="1426">
                  <c:v>1.0690000000000001E-3</c:v>
                </c:pt>
                <c:pt idx="1427">
                  <c:v>1.1050000000000001E-3</c:v>
                </c:pt>
                <c:pt idx="1428">
                  <c:v>1.0529999999999999E-3</c:v>
                </c:pt>
                <c:pt idx="1429">
                  <c:v>1.0020000000000001E-3</c:v>
                </c:pt>
                <c:pt idx="1430">
                  <c:v>9.5299999999999996E-4</c:v>
                </c:pt>
                <c:pt idx="1431">
                  <c:v>9.0499999999999999E-4</c:v>
                </c:pt>
                <c:pt idx="1432">
                  <c:v>8.5899999999999995E-4</c:v>
                </c:pt>
                <c:pt idx="1433">
                  <c:v>8.1400000000000005E-4</c:v>
                </c:pt>
                <c:pt idx="1434">
                  <c:v>7.6999999999999996E-4</c:v>
                </c:pt>
                <c:pt idx="1435">
                  <c:v>7.2800000000000002E-4</c:v>
                </c:pt>
                <c:pt idx="1436">
                  <c:v>6.8800000000000003E-4</c:v>
                </c:pt>
                <c:pt idx="1437">
                  <c:v>6.4800000000000003E-4</c:v>
                </c:pt>
                <c:pt idx="1438">
                  <c:v>6.11E-4</c:v>
                </c:pt>
                <c:pt idx="1439">
                  <c:v>5.7399999999999997E-4</c:v>
                </c:pt>
                <c:pt idx="1440">
                  <c:v>5.3899999999999998E-4</c:v>
                </c:pt>
                <c:pt idx="1441">
                  <c:v>5.0600000000000005E-4</c:v>
                </c:pt>
                <c:pt idx="1442">
                  <c:v>4.7399999999999997E-4</c:v>
                </c:pt>
                <c:pt idx="1443">
                  <c:v>4.4299999999999998E-4</c:v>
                </c:pt>
                <c:pt idx="1444">
                  <c:v>4.1399999999999998E-4</c:v>
                </c:pt>
                <c:pt idx="1445">
                  <c:v>3.86E-4</c:v>
                </c:pt>
                <c:pt idx="1446">
                  <c:v>3.6000000000000002E-4</c:v>
                </c:pt>
                <c:pt idx="1447">
                  <c:v>3.3500000000000001E-4</c:v>
                </c:pt>
                <c:pt idx="1448">
                  <c:v>3.1199999999999999E-4</c:v>
                </c:pt>
                <c:pt idx="1449">
                  <c:v>2.9E-4</c:v>
                </c:pt>
                <c:pt idx="1450">
                  <c:v>2.6899999999999998E-4</c:v>
                </c:pt>
                <c:pt idx="1451">
                  <c:v>2.5000000000000001E-4</c:v>
                </c:pt>
                <c:pt idx="1452">
                  <c:v>2.32E-4</c:v>
                </c:pt>
                <c:pt idx="1453">
                  <c:v>2.1599999999999999E-4</c:v>
                </c:pt>
                <c:pt idx="1454">
                  <c:v>2.0100000000000001E-4</c:v>
                </c:pt>
                <c:pt idx="1455">
                  <c:v>1.8799999999999999E-4</c:v>
                </c:pt>
                <c:pt idx="1456">
                  <c:v>1.76E-4</c:v>
                </c:pt>
                <c:pt idx="1457">
                  <c:v>1.66E-4</c:v>
                </c:pt>
                <c:pt idx="1458">
                  <c:v>1.5699999999999999E-4</c:v>
                </c:pt>
                <c:pt idx="1459">
                  <c:v>1.4899999999999999E-4</c:v>
                </c:pt>
                <c:pt idx="1460">
                  <c:v>1.4300000000000001E-4</c:v>
                </c:pt>
                <c:pt idx="1461">
                  <c:v>1.3799999999999999E-4</c:v>
                </c:pt>
                <c:pt idx="1462">
                  <c:v>1.35E-4</c:v>
                </c:pt>
                <c:pt idx="1463">
                  <c:v>1.3300000000000001E-4</c:v>
                </c:pt>
                <c:pt idx="1464">
                  <c:v>1.3200000000000001E-4</c:v>
                </c:pt>
                <c:pt idx="1465">
                  <c:v>1.3300000000000001E-4</c:v>
                </c:pt>
                <c:pt idx="1466">
                  <c:v>1.36E-4</c:v>
                </c:pt>
                <c:pt idx="1467">
                  <c:v>1.3899999999999999E-4</c:v>
                </c:pt>
                <c:pt idx="1468">
                  <c:v>1.45E-4</c:v>
                </c:pt>
                <c:pt idx="1469">
                  <c:v>1.5100000000000001E-4</c:v>
                </c:pt>
                <c:pt idx="1470">
                  <c:v>1.6000000000000001E-4</c:v>
                </c:pt>
                <c:pt idx="1471">
                  <c:v>1.6899999999999999E-4</c:v>
                </c:pt>
                <c:pt idx="1472">
                  <c:v>1.8000000000000001E-4</c:v>
                </c:pt>
                <c:pt idx="1473">
                  <c:v>1.93E-4</c:v>
                </c:pt>
                <c:pt idx="1474">
                  <c:v>2.0599999999999999E-4</c:v>
                </c:pt>
                <c:pt idx="1475">
                  <c:v>2.22E-4</c:v>
                </c:pt>
                <c:pt idx="1476">
                  <c:v>2.3800000000000001E-4</c:v>
                </c:pt>
                <c:pt idx="1477">
                  <c:v>2.5700000000000001E-4</c:v>
                </c:pt>
                <c:pt idx="1478">
                  <c:v>2.7599999999999999E-4</c:v>
                </c:pt>
                <c:pt idx="1479">
                  <c:v>2.9700000000000001E-4</c:v>
                </c:pt>
                <c:pt idx="1480">
                  <c:v>3.2000000000000003E-4</c:v>
                </c:pt>
                <c:pt idx="1481">
                  <c:v>3.4400000000000001E-4</c:v>
                </c:pt>
                <c:pt idx="1482">
                  <c:v>3.6900000000000002E-4</c:v>
                </c:pt>
                <c:pt idx="1483">
                  <c:v>3.9599999999999998E-4</c:v>
                </c:pt>
                <c:pt idx="1484">
                  <c:v>4.2400000000000001E-4</c:v>
                </c:pt>
                <c:pt idx="1485">
                  <c:v>4.5399999999999998E-4</c:v>
                </c:pt>
                <c:pt idx="1486">
                  <c:v>4.8500000000000003E-4</c:v>
                </c:pt>
                <c:pt idx="1487">
                  <c:v>5.1699999999999999E-4</c:v>
                </c:pt>
                <c:pt idx="1488">
                  <c:v>5.5099999999999995E-4</c:v>
                </c:pt>
                <c:pt idx="1489">
                  <c:v>5.8699999999999996E-4</c:v>
                </c:pt>
                <c:pt idx="1490">
                  <c:v>6.2399999999999999E-4</c:v>
                </c:pt>
                <c:pt idx="1491">
                  <c:v>6.6200000000000005E-4</c:v>
                </c:pt>
                <c:pt idx="1492">
                  <c:v>7.0200000000000004E-4</c:v>
                </c:pt>
                <c:pt idx="1493">
                  <c:v>7.4299999999999995E-4</c:v>
                </c:pt>
                <c:pt idx="1494">
                  <c:v>7.85E-4</c:v>
                </c:pt>
                <c:pt idx="1495">
                  <c:v>8.2899999999999998E-4</c:v>
                </c:pt>
                <c:pt idx="1496">
                  <c:v>7.8100000000000001E-4</c:v>
                </c:pt>
                <c:pt idx="1497">
                  <c:v>7.3499999999999998E-4</c:v>
                </c:pt>
                <c:pt idx="1498">
                  <c:v>6.8900000000000005E-4</c:v>
                </c:pt>
                <c:pt idx="1499">
                  <c:v>6.4599999999999998E-4</c:v>
                </c:pt>
                <c:pt idx="1500">
                  <c:v>6.0300000000000002E-4</c:v>
                </c:pt>
                <c:pt idx="1501">
                  <c:v>5.6300000000000002E-4</c:v>
                </c:pt>
                <c:pt idx="1502">
                  <c:v>5.2300000000000003E-4</c:v>
                </c:pt>
                <c:pt idx="1503">
                  <c:v>4.8500000000000003E-4</c:v>
                </c:pt>
                <c:pt idx="1504">
                  <c:v>4.4799999999999999E-4</c:v>
                </c:pt>
                <c:pt idx="1505">
                  <c:v>4.1300000000000001E-4</c:v>
                </c:pt>
                <c:pt idx="1506">
                  <c:v>3.8000000000000002E-4</c:v>
                </c:pt>
                <c:pt idx="1507">
                  <c:v>3.4699999999999998E-4</c:v>
                </c:pt>
                <c:pt idx="1508">
                  <c:v>3.1599999999999998E-4</c:v>
                </c:pt>
                <c:pt idx="1509">
                  <c:v>2.8699999999999998E-4</c:v>
                </c:pt>
                <c:pt idx="1510">
                  <c:v>2.5900000000000001E-4</c:v>
                </c:pt>
                <c:pt idx="1511">
                  <c:v>2.32E-4</c:v>
                </c:pt>
                <c:pt idx="1512">
                  <c:v>2.0699999999999999E-4</c:v>
                </c:pt>
                <c:pt idx="1513">
                  <c:v>1.84E-4</c:v>
                </c:pt>
                <c:pt idx="1514">
                  <c:v>1.6100000000000001E-4</c:v>
                </c:pt>
                <c:pt idx="1515">
                  <c:v>1.4100000000000001E-4</c:v>
                </c:pt>
                <c:pt idx="1516">
                  <c:v>1.21E-4</c:v>
                </c:pt>
                <c:pt idx="1517">
                  <c:v>1.03E-4</c:v>
                </c:pt>
                <c:pt idx="1518">
                  <c:v>8.7000000000000001E-5</c:v>
                </c:pt>
                <c:pt idx="1519">
                  <c:v>7.2000000000000002E-5</c:v>
                </c:pt>
                <c:pt idx="1520">
                  <c:v>5.8E-5</c:v>
                </c:pt>
                <c:pt idx="1521">
                  <c:v>4.6E-5</c:v>
                </c:pt>
                <c:pt idx="1522">
                  <c:v>3.4999999999999997E-5</c:v>
                </c:pt>
                <c:pt idx="1523">
                  <c:v>2.5999999999999998E-5</c:v>
                </c:pt>
                <c:pt idx="1524">
                  <c:v>1.8E-5</c:v>
                </c:pt>
                <c:pt idx="1525">
                  <c:v>1.2E-5</c:v>
                </c:pt>
                <c:pt idx="1526">
                  <c:v>6.0000000000000002E-6</c:v>
                </c:pt>
                <c:pt idx="1527">
                  <c:v>3.0000000000000001E-6</c:v>
                </c:pt>
                <c:pt idx="1528">
                  <c:v>9.9999999999999995E-7</c:v>
                </c:pt>
                <c:pt idx="1529">
                  <c:v>0</c:v>
                </c:pt>
                <c:pt idx="1530">
                  <c:v>9.9999999999999995E-7</c:v>
                </c:pt>
                <c:pt idx="1531">
                  <c:v>3.0000000000000001E-6</c:v>
                </c:pt>
                <c:pt idx="1532">
                  <c:v>6.0000000000000002E-6</c:v>
                </c:pt>
                <c:pt idx="1533">
                  <c:v>1.2E-5</c:v>
                </c:pt>
                <c:pt idx="1534">
                  <c:v>1.8E-5</c:v>
                </c:pt>
                <c:pt idx="1535">
                  <c:v>2.5999999999999998E-5</c:v>
                </c:pt>
                <c:pt idx="1536">
                  <c:v>3.4999999999999997E-5</c:v>
                </c:pt>
                <c:pt idx="1537">
                  <c:v>4.6E-5</c:v>
                </c:pt>
                <c:pt idx="1538">
                  <c:v>5.8E-5</c:v>
                </c:pt>
                <c:pt idx="1539">
                  <c:v>7.2000000000000002E-5</c:v>
                </c:pt>
                <c:pt idx="1540">
                  <c:v>8.7000000000000001E-5</c:v>
                </c:pt>
                <c:pt idx="1541">
                  <c:v>1.03E-4</c:v>
                </c:pt>
                <c:pt idx="1542">
                  <c:v>1.21E-4</c:v>
                </c:pt>
                <c:pt idx="1543">
                  <c:v>1.4100000000000001E-4</c:v>
                </c:pt>
                <c:pt idx="1544">
                  <c:v>1.6200000000000001E-4</c:v>
                </c:pt>
                <c:pt idx="1545">
                  <c:v>1.84E-4</c:v>
                </c:pt>
                <c:pt idx="1546">
                  <c:v>2.0699999999999999E-4</c:v>
                </c:pt>
                <c:pt idx="1547">
                  <c:v>2.33E-4</c:v>
                </c:pt>
                <c:pt idx="1548">
                  <c:v>2.5900000000000001E-4</c:v>
                </c:pt>
                <c:pt idx="1549">
                  <c:v>2.8699999999999998E-4</c:v>
                </c:pt>
                <c:pt idx="1550">
                  <c:v>3.1599999999999998E-4</c:v>
                </c:pt>
                <c:pt idx="1551">
                  <c:v>3.4699999999999998E-4</c:v>
                </c:pt>
                <c:pt idx="1552">
                  <c:v>3.8000000000000002E-4</c:v>
                </c:pt>
                <c:pt idx="1553">
                  <c:v>4.1300000000000001E-4</c:v>
                </c:pt>
                <c:pt idx="1554">
                  <c:v>4.4799999999999999E-4</c:v>
                </c:pt>
                <c:pt idx="1555">
                  <c:v>4.8500000000000003E-4</c:v>
                </c:pt>
                <c:pt idx="1556">
                  <c:v>5.2300000000000003E-4</c:v>
                </c:pt>
                <c:pt idx="1557">
                  <c:v>5.6300000000000002E-4</c:v>
                </c:pt>
                <c:pt idx="1558">
                  <c:v>6.0300000000000002E-4</c:v>
                </c:pt>
                <c:pt idx="1559">
                  <c:v>6.4599999999999998E-4</c:v>
                </c:pt>
                <c:pt idx="1560">
                  <c:v>6.8999999999999997E-4</c:v>
                </c:pt>
                <c:pt idx="1561">
                  <c:v>7.3499999999999998E-4</c:v>
                </c:pt>
                <c:pt idx="1562">
                  <c:v>7.8100000000000001E-4</c:v>
                </c:pt>
                <c:pt idx="1563">
                  <c:v>8.2899999999999998E-4</c:v>
                </c:pt>
                <c:pt idx="1564">
                  <c:v>7.8100000000000001E-4</c:v>
                </c:pt>
                <c:pt idx="1565">
                  <c:v>7.3499999999999998E-4</c:v>
                </c:pt>
                <c:pt idx="1566">
                  <c:v>6.8999999999999997E-4</c:v>
                </c:pt>
                <c:pt idx="1567">
                  <c:v>6.4599999999999998E-4</c:v>
                </c:pt>
                <c:pt idx="1568">
                  <c:v>6.0300000000000002E-4</c:v>
                </c:pt>
                <c:pt idx="1569">
                  <c:v>5.6300000000000002E-4</c:v>
                </c:pt>
                <c:pt idx="1570">
                  <c:v>5.2300000000000003E-4</c:v>
                </c:pt>
                <c:pt idx="1571">
                  <c:v>4.8500000000000003E-4</c:v>
                </c:pt>
                <c:pt idx="1572">
                  <c:v>4.4900000000000002E-4</c:v>
                </c:pt>
                <c:pt idx="1573">
                  <c:v>4.1300000000000001E-4</c:v>
                </c:pt>
                <c:pt idx="1574">
                  <c:v>3.8000000000000002E-4</c:v>
                </c:pt>
                <c:pt idx="1575">
                  <c:v>3.4699999999999998E-4</c:v>
                </c:pt>
                <c:pt idx="1576">
                  <c:v>3.1599999999999998E-4</c:v>
                </c:pt>
                <c:pt idx="1577">
                  <c:v>2.8699999999999998E-4</c:v>
                </c:pt>
                <c:pt idx="1578">
                  <c:v>2.5900000000000001E-4</c:v>
                </c:pt>
                <c:pt idx="1579">
                  <c:v>2.33E-4</c:v>
                </c:pt>
                <c:pt idx="1580">
                  <c:v>2.0699999999999999E-4</c:v>
                </c:pt>
                <c:pt idx="1581">
                  <c:v>1.84E-4</c:v>
                </c:pt>
                <c:pt idx="1582">
                  <c:v>1.6100000000000001E-4</c:v>
                </c:pt>
                <c:pt idx="1583">
                  <c:v>1.4100000000000001E-4</c:v>
                </c:pt>
                <c:pt idx="1584">
                  <c:v>1.21E-4</c:v>
                </c:pt>
                <c:pt idx="1585">
                  <c:v>1.03E-4</c:v>
                </c:pt>
                <c:pt idx="1586">
                  <c:v>8.7000000000000001E-5</c:v>
                </c:pt>
                <c:pt idx="1587">
                  <c:v>7.2000000000000002E-5</c:v>
                </c:pt>
                <c:pt idx="1588">
                  <c:v>5.8E-5</c:v>
                </c:pt>
                <c:pt idx="1589">
                  <c:v>4.6E-5</c:v>
                </c:pt>
                <c:pt idx="1590">
                  <c:v>3.4999999999999997E-5</c:v>
                </c:pt>
                <c:pt idx="1591">
                  <c:v>2.5999999999999998E-5</c:v>
                </c:pt>
                <c:pt idx="1592">
                  <c:v>1.8E-5</c:v>
                </c:pt>
                <c:pt idx="1593">
                  <c:v>1.2E-5</c:v>
                </c:pt>
                <c:pt idx="1594">
                  <c:v>6.9999999999999999E-6</c:v>
                </c:pt>
                <c:pt idx="1595">
                  <c:v>3.0000000000000001E-6</c:v>
                </c:pt>
                <c:pt idx="1596">
                  <c:v>9.9999999999999995E-7</c:v>
                </c:pt>
                <c:pt idx="1597">
                  <c:v>0</c:v>
                </c:pt>
                <c:pt idx="1598">
                  <c:v>9.9999999999999995E-7</c:v>
                </c:pt>
                <c:pt idx="1599">
                  <c:v>3.0000000000000001E-6</c:v>
                </c:pt>
                <c:pt idx="1600">
                  <c:v>6.0000000000000002E-6</c:v>
                </c:pt>
                <c:pt idx="1601">
                  <c:v>1.2E-5</c:v>
                </c:pt>
                <c:pt idx="1602">
                  <c:v>1.8E-5</c:v>
                </c:pt>
                <c:pt idx="1603">
                  <c:v>2.5999999999999998E-5</c:v>
                </c:pt>
                <c:pt idx="1604">
                  <c:v>3.4999999999999997E-5</c:v>
                </c:pt>
                <c:pt idx="1605">
                  <c:v>4.6E-5</c:v>
                </c:pt>
                <c:pt idx="1606">
                  <c:v>5.8E-5</c:v>
                </c:pt>
                <c:pt idx="1607">
                  <c:v>7.2000000000000002E-5</c:v>
                </c:pt>
                <c:pt idx="1608">
                  <c:v>8.7000000000000001E-5</c:v>
                </c:pt>
                <c:pt idx="1609">
                  <c:v>1.03E-4</c:v>
                </c:pt>
                <c:pt idx="1610">
                  <c:v>1.21E-4</c:v>
                </c:pt>
                <c:pt idx="1611">
                  <c:v>1.4100000000000001E-4</c:v>
                </c:pt>
                <c:pt idx="1612">
                  <c:v>1.6100000000000001E-4</c:v>
                </c:pt>
                <c:pt idx="1613">
                  <c:v>1.84E-4</c:v>
                </c:pt>
                <c:pt idx="1614">
                  <c:v>2.0699999999999999E-4</c:v>
                </c:pt>
                <c:pt idx="1615">
                  <c:v>2.33E-4</c:v>
                </c:pt>
                <c:pt idx="1616">
                  <c:v>2.5900000000000001E-4</c:v>
                </c:pt>
                <c:pt idx="1617">
                  <c:v>2.8699999999999998E-4</c:v>
                </c:pt>
                <c:pt idx="1618">
                  <c:v>3.1599999999999998E-4</c:v>
                </c:pt>
                <c:pt idx="1619">
                  <c:v>3.4699999999999998E-4</c:v>
                </c:pt>
                <c:pt idx="1620">
                  <c:v>3.8000000000000002E-4</c:v>
                </c:pt>
                <c:pt idx="1621">
                  <c:v>4.1300000000000001E-4</c:v>
                </c:pt>
                <c:pt idx="1622">
                  <c:v>4.4799999999999999E-4</c:v>
                </c:pt>
                <c:pt idx="1623">
                  <c:v>4.8500000000000003E-4</c:v>
                </c:pt>
                <c:pt idx="1624">
                  <c:v>5.2300000000000003E-4</c:v>
                </c:pt>
                <c:pt idx="1625">
                  <c:v>5.6300000000000002E-4</c:v>
                </c:pt>
                <c:pt idx="1626">
                  <c:v>6.0300000000000002E-4</c:v>
                </c:pt>
                <c:pt idx="1627">
                  <c:v>6.4599999999999998E-4</c:v>
                </c:pt>
                <c:pt idx="1628">
                  <c:v>6.8999999999999997E-4</c:v>
                </c:pt>
                <c:pt idx="1629">
                  <c:v>7.3499999999999998E-4</c:v>
                </c:pt>
                <c:pt idx="1630">
                  <c:v>7.8100000000000001E-4</c:v>
                </c:pt>
                <c:pt idx="1631">
                  <c:v>8.2899999999999998E-4</c:v>
                </c:pt>
                <c:pt idx="1632">
                  <c:v>7.8100000000000001E-4</c:v>
                </c:pt>
                <c:pt idx="1633">
                  <c:v>7.3499999999999998E-4</c:v>
                </c:pt>
                <c:pt idx="1634">
                  <c:v>6.8999999999999997E-4</c:v>
                </c:pt>
                <c:pt idx="1635">
                  <c:v>6.4599999999999998E-4</c:v>
                </c:pt>
                <c:pt idx="1636">
                  <c:v>6.0300000000000002E-4</c:v>
                </c:pt>
                <c:pt idx="1637">
                  <c:v>5.6300000000000002E-4</c:v>
                </c:pt>
                <c:pt idx="1638">
                  <c:v>5.2300000000000003E-4</c:v>
                </c:pt>
                <c:pt idx="1639">
                  <c:v>4.8500000000000003E-4</c:v>
                </c:pt>
                <c:pt idx="1640">
                  <c:v>4.4799999999999999E-4</c:v>
                </c:pt>
                <c:pt idx="1641">
                  <c:v>4.1300000000000001E-4</c:v>
                </c:pt>
                <c:pt idx="1642">
                  <c:v>3.8000000000000002E-4</c:v>
                </c:pt>
                <c:pt idx="1643">
                  <c:v>3.4699999999999998E-4</c:v>
                </c:pt>
                <c:pt idx="1644">
                  <c:v>3.1599999999999998E-4</c:v>
                </c:pt>
                <c:pt idx="1645">
                  <c:v>2.8699999999999998E-4</c:v>
                </c:pt>
                <c:pt idx="1646">
                  <c:v>2.5900000000000001E-4</c:v>
                </c:pt>
                <c:pt idx="1647">
                  <c:v>2.33E-4</c:v>
                </c:pt>
                <c:pt idx="1648">
                  <c:v>2.0699999999999999E-4</c:v>
                </c:pt>
                <c:pt idx="1649">
                  <c:v>1.84E-4</c:v>
                </c:pt>
                <c:pt idx="1650">
                  <c:v>1.6100000000000001E-4</c:v>
                </c:pt>
                <c:pt idx="1651">
                  <c:v>1.4100000000000001E-4</c:v>
                </c:pt>
                <c:pt idx="1652">
                  <c:v>1.21E-4</c:v>
                </c:pt>
                <c:pt idx="1653">
                  <c:v>1.03E-4</c:v>
                </c:pt>
                <c:pt idx="1654">
                  <c:v>8.7000000000000001E-5</c:v>
                </c:pt>
                <c:pt idx="1655">
                  <c:v>7.2000000000000002E-5</c:v>
                </c:pt>
                <c:pt idx="1656">
                  <c:v>5.8E-5</c:v>
                </c:pt>
                <c:pt idx="1657">
                  <c:v>4.6E-5</c:v>
                </c:pt>
                <c:pt idx="1658">
                  <c:v>3.4999999999999997E-5</c:v>
                </c:pt>
                <c:pt idx="1659">
                  <c:v>2.5999999999999998E-5</c:v>
                </c:pt>
                <c:pt idx="1660">
                  <c:v>1.8E-5</c:v>
                </c:pt>
                <c:pt idx="1661">
                  <c:v>1.1E-5</c:v>
                </c:pt>
                <c:pt idx="1662">
                  <c:v>6.0000000000000002E-6</c:v>
                </c:pt>
                <c:pt idx="1663">
                  <c:v>3.0000000000000001E-6</c:v>
                </c:pt>
                <c:pt idx="1664">
                  <c:v>9.9999999999999995E-7</c:v>
                </c:pt>
                <c:pt idx="1665">
                  <c:v>0</c:v>
                </c:pt>
                <c:pt idx="1666">
                  <c:v>9.9999999999999995E-7</c:v>
                </c:pt>
                <c:pt idx="1667">
                  <c:v>3.0000000000000001E-6</c:v>
                </c:pt>
                <c:pt idx="1668">
                  <c:v>6.9999999999999999E-6</c:v>
                </c:pt>
                <c:pt idx="1669">
                  <c:v>1.2E-5</c:v>
                </c:pt>
                <c:pt idx="1670">
                  <c:v>1.8E-5</c:v>
                </c:pt>
                <c:pt idx="1671">
                  <c:v>2.5999999999999998E-5</c:v>
                </c:pt>
                <c:pt idx="1672">
                  <c:v>3.4999999999999997E-5</c:v>
                </c:pt>
                <c:pt idx="1673">
                  <c:v>4.6E-5</c:v>
                </c:pt>
                <c:pt idx="1674">
                  <c:v>5.8E-5</c:v>
                </c:pt>
                <c:pt idx="1675">
                  <c:v>7.2000000000000002E-5</c:v>
                </c:pt>
                <c:pt idx="1676">
                  <c:v>8.7000000000000001E-5</c:v>
                </c:pt>
                <c:pt idx="1677">
                  <c:v>1.03E-4</c:v>
                </c:pt>
                <c:pt idx="1678">
                  <c:v>1.21E-4</c:v>
                </c:pt>
                <c:pt idx="1679">
                  <c:v>1.4100000000000001E-4</c:v>
                </c:pt>
                <c:pt idx="1680">
                  <c:v>1.6100000000000001E-4</c:v>
                </c:pt>
                <c:pt idx="1681">
                  <c:v>1.84E-4</c:v>
                </c:pt>
                <c:pt idx="1682">
                  <c:v>2.0699999999999999E-4</c:v>
                </c:pt>
                <c:pt idx="1683">
                  <c:v>2.32E-4</c:v>
                </c:pt>
                <c:pt idx="1684">
                  <c:v>2.5900000000000001E-4</c:v>
                </c:pt>
                <c:pt idx="1685">
                  <c:v>2.8699999999999998E-4</c:v>
                </c:pt>
                <c:pt idx="1686">
                  <c:v>3.1599999999999998E-4</c:v>
                </c:pt>
                <c:pt idx="1687">
                  <c:v>3.4699999999999998E-4</c:v>
                </c:pt>
                <c:pt idx="1688">
                  <c:v>3.8000000000000002E-4</c:v>
                </c:pt>
                <c:pt idx="1689">
                  <c:v>4.1300000000000001E-4</c:v>
                </c:pt>
                <c:pt idx="1690">
                  <c:v>4.4799999999999999E-4</c:v>
                </c:pt>
                <c:pt idx="1691">
                  <c:v>4.8500000000000003E-4</c:v>
                </c:pt>
                <c:pt idx="1692">
                  <c:v>5.2300000000000003E-4</c:v>
                </c:pt>
                <c:pt idx="1693">
                  <c:v>5.6300000000000002E-4</c:v>
                </c:pt>
                <c:pt idx="1694">
                  <c:v>6.0300000000000002E-4</c:v>
                </c:pt>
                <c:pt idx="1695">
                  <c:v>6.4599999999999998E-4</c:v>
                </c:pt>
                <c:pt idx="1696">
                  <c:v>6.8999999999999997E-4</c:v>
                </c:pt>
                <c:pt idx="1697">
                  <c:v>7.3499999999999998E-4</c:v>
                </c:pt>
                <c:pt idx="1698">
                  <c:v>7.8100000000000001E-4</c:v>
                </c:pt>
                <c:pt idx="1699">
                  <c:v>8.2899999999999998E-4</c:v>
                </c:pt>
                <c:pt idx="1700">
                  <c:v>7.8100000000000001E-4</c:v>
                </c:pt>
                <c:pt idx="1701">
                  <c:v>7.3499999999999998E-4</c:v>
                </c:pt>
                <c:pt idx="1702">
                  <c:v>6.8999999999999997E-4</c:v>
                </c:pt>
                <c:pt idx="1703">
                  <c:v>6.4599999999999998E-4</c:v>
                </c:pt>
                <c:pt idx="1704">
                  <c:v>6.0300000000000002E-4</c:v>
                </c:pt>
                <c:pt idx="1705">
                  <c:v>5.6300000000000002E-4</c:v>
                </c:pt>
                <c:pt idx="1706">
                  <c:v>5.2300000000000003E-4</c:v>
                </c:pt>
                <c:pt idx="1707">
                  <c:v>4.8500000000000003E-4</c:v>
                </c:pt>
                <c:pt idx="1708">
                  <c:v>4.4799999999999999E-4</c:v>
                </c:pt>
                <c:pt idx="1709">
                  <c:v>4.1300000000000001E-4</c:v>
                </c:pt>
                <c:pt idx="1710">
                  <c:v>3.8000000000000002E-4</c:v>
                </c:pt>
                <c:pt idx="1711">
                  <c:v>3.4699999999999998E-4</c:v>
                </c:pt>
                <c:pt idx="1712">
                  <c:v>3.1599999999999998E-4</c:v>
                </c:pt>
                <c:pt idx="1713">
                  <c:v>2.8699999999999998E-4</c:v>
                </c:pt>
                <c:pt idx="1714">
                  <c:v>2.5900000000000001E-4</c:v>
                </c:pt>
                <c:pt idx="1715">
                  <c:v>2.32E-4</c:v>
                </c:pt>
                <c:pt idx="1716">
                  <c:v>2.0699999999999999E-4</c:v>
                </c:pt>
                <c:pt idx="1717">
                  <c:v>1.84E-4</c:v>
                </c:pt>
                <c:pt idx="1718">
                  <c:v>1.6100000000000001E-4</c:v>
                </c:pt>
                <c:pt idx="1719">
                  <c:v>1.4100000000000001E-4</c:v>
                </c:pt>
                <c:pt idx="1720">
                  <c:v>1.21E-4</c:v>
                </c:pt>
                <c:pt idx="1721">
                  <c:v>1.03E-4</c:v>
                </c:pt>
                <c:pt idx="1722">
                  <c:v>8.7000000000000001E-5</c:v>
                </c:pt>
                <c:pt idx="1723">
                  <c:v>7.2000000000000002E-5</c:v>
                </c:pt>
                <c:pt idx="1724">
                  <c:v>5.8E-5</c:v>
                </c:pt>
                <c:pt idx="1725">
                  <c:v>4.6E-5</c:v>
                </c:pt>
                <c:pt idx="1726">
                  <c:v>3.4999999999999997E-5</c:v>
                </c:pt>
                <c:pt idx="1727">
                  <c:v>2.5999999999999998E-5</c:v>
                </c:pt>
                <c:pt idx="1728">
                  <c:v>1.8E-5</c:v>
                </c:pt>
                <c:pt idx="1729">
                  <c:v>1.1E-5</c:v>
                </c:pt>
                <c:pt idx="1730">
                  <c:v>6.0000000000000002E-6</c:v>
                </c:pt>
                <c:pt idx="1731">
                  <c:v>3.0000000000000001E-6</c:v>
                </c:pt>
                <c:pt idx="1732">
                  <c:v>9.9999999999999995E-7</c:v>
                </c:pt>
                <c:pt idx="1733">
                  <c:v>0</c:v>
                </c:pt>
                <c:pt idx="1734">
                  <c:v>9.9999999999999995E-7</c:v>
                </c:pt>
                <c:pt idx="1735">
                  <c:v>3.0000000000000001E-6</c:v>
                </c:pt>
                <c:pt idx="1736">
                  <c:v>6.0000000000000002E-6</c:v>
                </c:pt>
                <c:pt idx="1737">
                  <c:v>1.1E-5</c:v>
                </c:pt>
                <c:pt idx="1738">
                  <c:v>1.8E-5</c:v>
                </c:pt>
                <c:pt idx="1739">
                  <c:v>2.5999999999999998E-5</c:v>
                </c:pt>
                <c:pt idx="1740">
                  <c:v>3.4999999999999997E-5</c:v>
                </c:pt>
                <c:pt idx="1741">
                  <c:v>4.6E-5</c:v>
                </c:pt>
                <c:pt idx="1742">
                  <c:v>5.8E-5</c:v>
                </c:pt>
                <c:pt idx="1743">
                  <c:v>7.2000000000000002E-5</c:v>
                </c:pt>
                <c:pt idx="1744">
                  <c:v>8.7000000000000001E-5</c:v>
                </c:pt>
                <c:pt idx="1745">
                  <c:v>1.03E-4</c:v>
                </c:pt>
                <c:pt idx="1746">
                  <c:v>1.21E-4</c:v>
                </c:pt>
                <c:pt idx="1747">
                  <c:v>1.4100000000000001E-4</c:v>
                </c:pt>
                <c:pt idx="1748">
                  <c:v>1.6100000000000001E-4</c:v>
                </c:pt>
                <c:pt idx="1749">
                  <c:v>1.84E-4</c:v>
                </c:pt>
                <c:pt idx="1750">
                  <c:v>2.0699999999999999E-4</c:v>
                </c:pt>
                <c:pt idx="1751">
                  <c:v>2.32E-4</c:v>
                </c:pt>
                <c:pt idx="1752">
                  <c:v>2.5900000000000001E-4</c:v>
                </c:pt>
                <c:pt idx="1753">
                  <c:v>2.8699999999999998E-4</c:v>
                </c:pt>
                <c:pt idx="1754">
                  <c:v>3.1599999999999998E-4</c:v>
                </c:pt>
                <c:pt idx="1755">
                  <c:v>3.4699999999999998E-4</c:v>
                </c:pt>
                <c:pt idx="1756">
                  <c:v>3.8000000000000002E-4</c:v>
                </c:pt>
                <c:pt idx="1757">
                  <c:v>4.1300000000000001E-4</c:v>
                </c:pt>
                <c:pt idx="1758">
                  <c:v>4.4799999999999999E-4</c:v>
                </c:pt>
                <c:pt idx="1759">
                  <c:v>4.8500000000000003E-4</c:v>
                </c:pt>
                <c:pt idx="1760">
                  <c:v>5.2300000000000003E-4</c:v>
                </c:pt>
                <c:pt idx="1761">
                  <c:v>5.62E-4</c:v>
                </c:pt>
                <c:pt idx="1762">
                  <c:v>6.0300000000000002E-4</c:v>
                </c:pt>
                <c:pt idx="1763">
                  <c:v>6.4599999999999998E-4</c:v>
                </c:pt>
                <c:pt idx="1764">
                  <c:v>6.8900000000000005E-4</c:v>
                </c:pt>
                <c:pt idx="1765">
                  <c:v>7.3499999999999998E-4</c:v>
                </c:pt>
                <c:pt idx="1766">
                  <c:v>7.8100000000000001E-4</c:v>
                </c:pt>
                <c:pt idx="1767">
                  <c:v>8.2899999999999998E-4</c:v>
                </c:pt>
                <c:pt idx="1768">
                  <c:v>7.85E-4</c:v>
                </c:pt>
                <c:pt idx="1769">
                  <c:v>7.4200000000000004E-4</c:v>
                </c:pt>
                <c:pt idx="1770">
                  <c:v>6.9999999999999999E-4</c:v>
                </c:pt>
                <c:pt idx="1771">
                  <c:v>6.6E-4</c:v>
                </c:pt>
                <c:pt idx="1772">
                  <c:v>6.2100000000000002E-4</c:v>
                </c:pt>
                <c:pt idx="1773">
                  <c:v>5.8399999999999999E-4</c:v>
                </c:pt>
                <c:pt idx="1774">
                  <c:v>5.4799999999999998E-4</c:v>
                </c:pt>
                <c:pt idx="1775">
                  <c:v>5.1400000000000003E-4</c:v>
                </c:pt>
                <c:pt idx="1776">
                  <c:v>4.8099999999999998E-4</c:v>
                </c:pt>
                <c:pt idx="1777">
                  <c:v>4.4900000000000002E-4</c:v>
                </c:pt>
                <c:pt idx="1778">
                  <c:v>4.1899999999999999E-4</c:v>
                </c:pt>
                <c:pt idx="1779">
                  <c:v>3.8999999999999999E-4</c:v>
                </c:pt>
                <c:pt idx="1780">
                  <c:v>3.6299999999999999E-4</c:v>
                </c:pt>
                <c:pt idx="1781">
                  <c:v>3.3700000000000001E-4</c:v>
                </c:pt>
                <c:pt idx="1782">
                  <c:v>3.1300000000000002E-4</c:v>
                </c:pt>
                <c:pt idx="1783">
                  <c:v>2.9E-4</c:v>
                </c:pt>
                <c:pt idx="1784">
                  <c:v>2.6800000000000001E-4</c:v>
                </c:pt>
                <c:pt idx="1785">
                  <c:v>2.4800000000000001E-4</c:v>
                </c:pt>
                <c:pt idx="1786">
                  <c:v>2.3000000000000001E-4</c:v>
                </c:pt>
                <c:pt idx="1787">
                  <c:v>2.12E-4</c:v>
                </c:pt>
                <c:pt idx="1788">
                  <c:v>1.9699999999999999E-4</c:v>
                </c:pt>
                <c:pt idx="1789">
                  <c:v>1.8200000000000001E-4</c:v>
                </c:pt>
                <c:pt idx="1790">
                  <c:v>1.6899999999999999E-4</c:v>
                </c:pt>
                <c:pt idx="1791">
                  <c:v>1.5799999999999999E-4</c:v>
                </c:pt>
                <c:pt idx="1792">
                  <c:v>1.4799999999999999E-4</c:v>
                </c:pt>
                <c:pt idx="1793">
                  <c:v>1.3899999999999999E-4</c:v>
                </c:pt>
                <c:pt idx="1794">
                  <c:v>1.3200000000000001E-4</c:v>
                </c:pt>
                <c:pt idx="1795">
                  <c:v>1.26E-4</c:v>
                </c:pt>
                <c:pt idx="1796">
                  <c:v>1.22E-4</c:v>
                </c:pt>
                <c:pt idx="1797">
                  <c:v>1.1900000000000001E-4</c:v>
                </c:pt>
                <c:pt idx="1798">
                  <c:v>1.18E-4</c:v>
                </c:pt>
                <c:pt idx="1799">
                  <c:v>1.18E-4</c:v>
                </c:pt>
                <c:pt idx="1800">
                  <c:v>1.1900000000000001E-4</c:v>
                </c:pt>
                <c:pt idx="1801">
                  <c:v>1.22E-4</c:v>
                </c:pt>
                <c:pt idx="1802">
                  <c:v>1.26E-4</c:v>
                </c:pt>
                <c:pt idx="1803">
                  <c:v>1.3200000000000001E-4</c:v>
                </c:pt>
                <c:pt idx="1804">
                  <c:v>1.3899999999999999E-4</c:v>
                </c:pt>
                <c:pt idx="1805">
                  <c:v>1.4799999999999999E-4</c:v>
                </c:pt>
                <c:pt idx="1806">
                  <c:v>1.5799999999999999E-4</c:v>
                </c:pt>
                <c:pt idx="1807">
                  <c:v>1.6899999999999999E-4</c:v>
                </c:pt>
                <c:pt idx="1808">
                  <c:v>1.8200000000000001E-4</c:v>
                </c:pt>
                <c:pt idx="1809">
                  <c:v>1.9699999999999999E-4</c:v>
                </c:pt>
                <c:pt idx="1810">
                  <c:v>2.12E-4</c:v>
                </c:pt>
                <c:pt idx="1811">
                  <c:v>2.3000000000000001E-4</c:v>
                </c:pt>
                <c:pt idx="1812">
                  <c:v>2.4800000000000001E-4</c:v>
                </c:pt>
                <c:pt idx="1813">
                  <c:v>2.6800000000000001E-4</c:v>
                </c:pt>
                <c:pt idx="1814">
                  <c:v>2.9E-4</c:v>
                </c:pt>
                <c:pt idx="1815">
                  <c:v>3.1300000000000002E-4</c:v>
                </c:pt>
                <c:pt idx="1816">
                  <c:v>3.3700000000000001E-4</c:v>
                </c:pt>
                <c:pt idx="1817">
                  <c:v>3.6299999999999999E-4</c:v>
                </c:pt>
                <c:pt idx="1818">
                  <c:v>3.8999999999999999E-4</c:v>
                </c:pt>
                <c:pt idx="1819">
                  <c:v>4.1899999999999999E-4</c:v>
                </c:pt>
                <c:pt idx="1820">
                  <c:v>4.4900000000000002E-4</c:v>
                </c:pt>
                <c:pt idx="1821">
                  <c:v>4.8099999999999998E-4</c:v>
                </c:pt>
                <c:pt idx="1822">
                  <c:v>5.1400000000000003E-4</c:v>
                </c:pt>
                <c:pt idx="1823">
                  <c:v>5.4799999999999998E-4</c:v>
                </c:pt>
                <c:pt idx="1824">
                  <c:v>5.8399999999999999E-4</c:v>
                </c:pt>
                <c:pt idx="1825">
                  <c:v>6.2100000000000002E-4</c:v>
                </c:pt>
                <c:pt idx="1826">
                  <c:v>6.6E-4</c:v>
                </c:pt>
                <c:pt idx="1827">
                  <c:v>6.9999999999999999E-4</c:v>
                </c:pt>
                <c:pt idx="1828">
                  <c:v>7.4200000000000004E-4</c:v>
                </c:pt>
                <c:pt idx="1829">
                  <c:v>7.85E-4</c:v>
                </c:pt>
                <c:pt idx="1830">
                  <c:v>8.2899999999999998E-4</c:v>
                </c:pt>
                <c:pt idx="1831">
                  <c:v>8.6700000000000004E-4</c:v>
                </c:pt>
                <c:pt idx="1832">
                  <c:v>9.0700000000000004E-4</c:v>
                </c:pt>
                <c:pt idx="1833">
                  <c:v>9.4799999999999995E-4</c:v>
                </c:pt>
                <c:pt idx="1834">
                  <c:v>9.8400000000000007E-4</c:v>
                </c:pt>
                <c:pt idx="1835">
                  <c:v>1.0219999999999999E-3</c:v>
                </c:pt>
                <c:pt idx="1836">
                  <c:v>9.7900000000000005E-4</c:v>
                </c:pt>
                <c:pt idx="1837">
                  <c:v>9.3800000000000003E-4</c:v>
                </c:pt>
                <c:pt idx="1838">
                  <c:v>8.9800000000000004E-4</c:v>
                </c:pt>
                <c:pt idx="1839">
                  <c:v>8.5899999999999995E-4</c:v>
                </c:pt>
                <c:pt idx="1840">
                  <c:v>8.2200000000000003E-4</c:v>
                </c:pt>
                <c:pt idx="1841">
                  <c:v>7.8600000000000002E-4</c:v>
                </c:pt>
                <c:pt idx="1842">
                  <c:v>7.5199999999999996E-4</c:v>
                </c:pt>
                <c:pt idx="1843">
                  <c:v>7.1900000000000002E-4</c:v>
                </c:pt>
                <c:pt idx="1844">
                  <c:v>6.8800000000000003E-4</c:v>
                </c:pt>
                <c:pt idx="1845">
                  <c:v>6.5799999999999995E-4</c:v>
                </c:pt>
                <c:pt idx="1846">
                  <c:v>6.29E-4</c:v>
                </c:pt>
                <c:pt idx="1847">
                  <c:v>6.02E-4</c:v>
                </c:pt>
                <c:pt idx="1848">
                  <c:v>5.7600000000000001E-4</c:v>
                </c:pt>
                <c:pt idx="1849">
                  <c:v>5.5199999999999997E-4</c:v>
                </c:pt>
                <c:pt idx="1850">
                  <c:v>5.2899999999999996E-4</c:v>
                </c:pt>
                <c:pt idx="1851">
                  <c:v>5.0799999999999999E-4</c:v>
                </c:pt>
                <c:pt idx="1852">
                  <c:v>4.8799999999999999E-4</c:v>
                </c:pt>
                <c:pt idx="1853">
                  <c:v>4.6900000000000002E-4</c:v>
                </c:pt>
                <c:pt idx="1854">
                  <c:v>4.5199999999999998E-4</c:v>
                </c:pt>
                <c:pt idx="1855">
                  <c:v>4.37E-4</c:v>
                </c:pt>
                <c:pt idx="1856">
                  <c:v>4.2200000000000001E-4</c:v>
                </c:pt>
                <c:pt idx="1857">
                  <c:v>4.0999999999999999E-4</c:v>
                </c:pt>
                <c:pt idx="1858">
                  <c:v>3.9800000000000002E-4</c:v>
                </c:pt>
                <c:pt idx="1859">
                  <c:v>3.88E-4</c:v>
                </c:pt>
                <c:pt idx="1860">
                  <c:v>3.8000000000000002E-4</c:v>
                </c:pt>
                <c:pt idx="1861">
                  <c:v>3.7300000000000001E-4</c:v>
                </c:pt>
                <c:pt idx="1862">
                  <c:v>3.6699999999999998E-4</c:v>
                </c:pt>
                <c:pt idx="1863">
                  <c:v>3.6299999999999999E-4</c:v>
                </c:pt>
                <c:pt idx="1864">
                  <c:v>3.6099999999999999E-4</c:v>
                </c:pt>
                <c:pt idx="1865">
                  <c:v>3.59E-4</c:v>
                </c:pt>
                <c:pt idx="1866">
                  <c:v>3.59E-4</c:v>
                </c:pt>
                <c:pt idx="1867">
                  <c:v>3.6099999999999999E-4</c:v>
                </c:pt>
                <c:pt idx="1868">
                  <c:v>3.6400000000000001E-4</c:v>
                </c:pt>
                <c:pt idx="1869">
                  <c:v>3.68E-4</c:v>
                </c:pt>
                <c:pt idx="1870">
                  <c:v>3.7399999999999998E-4</c:v>
                </c:pt>
                <c:pt idx="1871">
                  <c:v>3.8200000000000002E-4</c:v>
                </c:pt>
                <c:pt idx="1872">
                  <c:v>3.8999999999999999E-4</c:v>
                </c:pt>
                <c:pt idx="1873">
                  <c:v>4.0099999999999999E-4</c:v>
                </c:pt>
                <c:pt idx="1874">
                  <c:v>4.1199999999999999E-4</c:v>
                </c:pt>
                <c:pt idx="1875">
                  <c:v>4.2499999999999998E-4</c:v>
                </c:pt>
                <c:pt idx="1876">
                  <c:v>4.4000000000000002E-4</c:v>
                </c:pt>
                <c:pt idx="1877">
                  <c:v>4.5600000000000003E-4</c:v>
                </c:pt>
                <c:pt idx="1878">
                  <c:v>4.73E-4</c:v>
                </c:pt>
                <c:pt idx="1879">
                  <c:v>4.9200000000000003E-4</c:v>
                </c:pt>
                <c:pt idx="1880">
                  <c:v>5.1199999999999998E-4</c:v>
                </c:pt>
                <c:pt idx="1881">
                  <c:v>5.3399999999999997E-4</c:v>
                </c:pt>
                <c:pt idx="1882">
                  <c:v>5.5699999999999999E-4</c:v>
                </c:pt>
                <c:pt idx="1883">
                  <c:v>5.8100000000000003E-4</c:v>
                </c:pt>
                <c:pt idx="1884">
                  <c:v>6.0700000000000001E-4</c:v>
                </c:pt>
                <c:pt idx="1885">
                  <c:v>6.3500000000000004E-4</c:v>
                </c:pt>
                <c:pt idx="1886">
                  <c:v>6.6399999999999999E-4</c:v>
                </c:pt>
                <c:pt idx="1887">
                  <c:v>6.9399999999999996E-4</c:v>
                </c:pt>
                <c:pt idx="1888">
                  <c:v>7.2599999999999997E-4</c:v>
                </c:pt>
                <c:pt idx="1889">
                  <c:v>7.5900000000000002E-4</c:v>
                </c:pt>
                <c:pt idx="1890">
                  <c:v>7.9299999999999998E-4</c:v>
                </c:pt>
                <c:pt idx="1891">
                  <c:v>8.2899999999999998E-4</c:v>
                </c:pt>
                <c:pt idx="1892">
                  <c:v>8.5300000000000003E-4</c:v>
                </c:pt>
                <c:pt idx="1893">
                  <c:v>8.7799999999999998E-4</c:v>
                </c:pt>
                <c:pt idx="1894">
                  <c:v>9.0499999999999999E-4</c:v>
                </c:pt>
                <c:pt idx="1895">
                  <c:v>9.3199999999999999E-4</c:v>
                </c:pt>
                <c:pt idx="1896">
                  <c:v>9.6199999999999996E-4</c:v>
                </c:pt>
                <c:pt idx="1897">
                  <c:v>9.8499999999999998E-4</c:v>
                </c:pt>
                <c:pt idx="1898">
                  <c:v>1.01E-3</c:v>
                </c:pt>
                <c:pt idx="1899">
                  <c:v>1.036E-3</c:v>
                </c:pt>
                <c:pt idx="1900">
                  <c:v>1.0629999999999999E-3</c:v>
                </c:pt>
                <c:pt idx="1901">
                  <c:v>1.0920000000000001E-3</c:v>
                </c:pt>
                <c:pt idx="1902">
                  <c:v>1.1119999999999999E-3</c:v>
                </c:pt>
                <c:pt idx="1903">
                  <c:v>1.132E-3</c:v>
                </c:pt>
                <c:pt idx="1904">
                  <c:v>1.085E-3</c:v>
                </c:pt>
                <c:pt idx="1905">
                  <c:v>1.0380000000000001E-3</c:v>
                </c:pt>
                <c:pt idx="1906">
                  <c:v>9.9400000000000009E-4</c:v>
                </c:pt>
                <c:pt idx="1907">
                  <c:v>9.5E-4</c:v>
                </c:pt>
                <c:pt idx="1908">
                  <c:v>9.0799999999999995E-4</c:v>
                </c:pt>
                <c:pt idx="1909">
                  <c:v>8.6799999999999996E-4</c:v>
                </c:pt>
                <c:pt idx="1910">
                  <c:v>8.2899999999999998E-4</c:v>
                </c:pt>
                <c:pt idx="1911">
                  <c:v>7.9100000000000004E-4</c:v>
                </c:pt>
                <c:pt idx="1912">
                  <c:v>7.5500000000000003E-4</c:v>
                </c:pt>
                <c:pt idx="1913">
                  <c:v>7.2099999999999996E-4</c:v>
                </c:pt>
                <c:pt idx="1914">
                  <c:v>6.87E-4</c:v>
                </c:pt>
                <c:pt idx="1915">
                  <c:v>6.5600000000000001E-4</c:v>
                </c:pt>
                <c:pt idx="1916">
                  <c:v>6.2500000000000001E-4</c:v>
                </c:pt>
                <c:pt idx="1917">
                  <c:v>5.9599999999999996E-4</c:v>
                </c:pt>
                <c:pt idx="1918">
                  <c:v>5.6899999999999995E-4</c:v>
                </c:pt>
                <c:pt idx="1919">
                  <c:v>5.4299999999999997E-4</c:v>
                </c:pt>
                <c:pt idx="1920">
                  <c:v>5.1800000000000001E-4</c:v>
                </c:pt>
                <c:pt idx="1921">
                  <c:v>4.95E-4</c:v>
                </c:pt>
                <c:pt idx="1922">
                  <c:v>4.73E-4</c:v>
                </c:pt>
                <c:pt idx="1923">
                  <c:v>4.5300000000000001E-4</c:v>
                </c:pt>
                <c:pt idx="1924">
                  <c:v>4.3399999999999998E-4</c:v>
                </c:pt>
                <c:pt idx="1925">
                  <c:v>4.1599999999999997E-4</c:v>
                </c:pt>
                <c:pt idx="1926">
                  <c:v>4.0000000000000002E-4</c:v>
                </c:pt>
                <c:pt idx="1927">
                  <c:v>3.86E-4</c:v>
                </c:pt>
                <c:pt idx="1928">
                  <c:v>3.7199999999999999E-4</c:v>
                </c:pt>
                <c:pt idx="1929">
                  <c:v>3.6099999999999999E-4</c:v>
                </c:pt>
                <c:pt idx="1930">
                  <c:v>3.5E-4</c:v>
                </c:pt>
                <c:pt idx="1931">
                  <c:v>3.4099999999999999E-4</c:v>
                </c:pt>
                <c:pt idx="1932">
                  <c:v>3.3399999999999999E-4</c:v>
                </c:pt>
                <c:pt idx="1933">
                  <c:v>3.28E-4</c:v>
                </c:pt>
                <c:pt idx="1934">
                  <c:v>3.2299999999999999E-4</c:v>
                </c:pt>
                <c:pt idx="1935">
                  <c:v>3.2000000000000003E-4</c:v>
                </c:pt>
                <c:pt idx="1936">
                  <c:v>3.19E-4</c:v>
                </c:pt>
                <c:pt idx="1937">
                  <c:v>3.1799999999999998E-4</c:v>
                </c:pt>
                <c:pt idx="1938">
                  <c:v>3.2000000000000003E-4</c:v>
                </c:pt>
                <c:pt idx="1939">
                  <c:v>3.2200000000000002E-4</c:v>
                </c:pt>
                <c:pt idx="1940">
                  <c:v>3.2600000000000001E-4</c:v>
                </c:pt>
                <c:pt idx="1941">
                  <c:v>3.3199999999999999E-4</c:v>
                </c:pt>
                <c:pt idx="1942">
                  <c:v>3.39E-4</c:v>
                </c:pt>
                <c:pt idx="1943">
                  <c:v>3.4699999999999998E-4</c:v>
                </c:pt>
                <c:pt idx="1944">
                  <c:v>3.57E-4</c:v>
                </c:pt>
                <c:pt idx="1945">
                  <c:v>3.68E-4</c:v>
                </c:pt>
                <c:pt idx="1946">
                  <c:v>3.8099999999999999E-4</c:v>
                </c:pt>
                <c:pt idx="1947">
                  <c:v>3.9500000000000001E-4</c:v>
                </c:pt>
                <c:pt idx="1948">
                  <c:v>4.0999999999999999E-4</c:v>
                </c:pt>
                <c:pt idx="1949">
                  <c:v>4.2700000000000002E-4</c:v>
                </c:pt>
                <c:pt idx="1950">
                  <c:v>4.46E-4</c:v>
                </c:pt>
                <c:pt idx="1951">
                  <c:v>4.6500000000000003E-4</c:v>
                </c:pt>
                <c:pt idx="1952">
                  <c:v>4.8700000000000002E-4</c:v>
                </c:pt>
                <c:pt idx="1953">
                  <c:v>5.0900000000000001E-4</c:v>
                </c:pt>
                <c:pt idx="1954">
                  <c:v>5.3399999999999997E-4</c:v>
                </c:pt>
                <c:pt idx="1955">
                  <c:v>5.5900000000000004E-4</c:v>
                </c:pt>
                <c:pt idx="1956">
                  <c:v>5.8600000000000004E-4</c:v>
                </c:pt>
                <c:pt idx="1957">
                  <c:v>6.1499999999999999E-4</c:v>
                </c:pt>
                <c:pt idx="1958">
                  <c:v>6.2799999999999998E-4</c:v>
                </c:pt>
                <c:pt idx="1959">
                  <c:v>6.4400000000000004E-4</c:v>
                </c:pt>
                <c:pt idx="1960">
                  <c:v>6.6E-4</c:v>
                </c:pt>
                <c:pt idx="1961">
                  <c:v>6.7900000000000002E-4</c:v>
                </c:pt>
                <c:pt idx="1962">
                  <c:v>6.9800000000000005E-4</c:v>
                </c:pt>
                <c:pt idx="1963">
                  <c:v>7.1900000000000002E-4</c:v>
                </c:pt>
                <c:pt idx="1964">
                  <c:v>7.4200000000000004E-4</c:v>
                </c:pt>
                <c:pt idx="1965">
                  <c:v>7.5199999999999996E-4</c:v>
                </c:pt>
                <c:pt idx="1966">
                  <c:v>7.6300000000000001E-4</c:v>
                </c:pt>
                <c:pt idx="1967">
                  <c:v>7.76E-4</c:v>
                </c:pt>
                <c:pt idx="1968">
                  <c:v>7.9000000000000001E-4</c:v>
                </c:pt>
                <c:pt idx="1969">
                  <c:v>8.0599999999999997E-4</c:v>
                </c:pt>
                <c:pt idx="1970">
                  <c:v>8.1700000000000002E-4</c:v>
                </c:pt>
                <c:pt idx="1971">
                  <c:v>8.2899999999999998E-4</c:v>
                </c:pt>
                <c:pt idx="1972">
                  <c:v>7.9000000000000001E-4</c:v>
                </c:pt>
                <c:pt idx="1973">
                  <c:v>7.5299999999999998E-4</c:v>
                </c:pt>
                <c:pt idx="1974">
                  <c:v>7.1599999999999995E-4</c:v>
                </c:pt>
                <c:pt idx="1975">
                  <c:v>6.8099999999999996E-4</c:v>
                </c:pt>
                <c:pt idx="1976">
                  <c:v>6.4800000000000003E-4</c:v>
                </c:pt>
                <c:pt idx="1977">
                  <c:v>6.1600000000000001E-4</c:v>
                </c:pt>
                <c:pt idx="1978">
                  <c:v>5.8500000000000002E-4</c:v>
                </c:pt>
                <c:pt idx="1979">
                  <c:v>5.5599999999999996E-4</c:v>
                </c:pt>
                <c:pt idx="1980">
                  <c:v>5.2899999999999996E-4</c:v>
                </c:pt>
                <c:pt idx="1981">
                  <c:v>5.0199999999999995E-4</c:v>
                </c:pt>
                <c:pt idx="1982">
                  <c:v>4.7800000000000002E-4</c:v>
                </c:pt>
                <c:pt idx="1983">
                  <c:v>4.5399999999999998E-4</c:v>
                </c:pt>
                <c:pt idx="1984">
                  <c:v>4.3199999999999998E-4</c:v>
                </c:pt>
                <c:pt idx="1985">
                  <c:v>4.1199999999999999E-4</c:v>
                </c:pt>
                <c:pt idx="1986">
                  <c:v>3.9300000000000001E-4</c:v>
                </c:pt>
                <c:pt idx="1987">
                  <c:v>3.7500000000000001E-4</c:v>
                </c:pt>
                <c:pt idx="1988">
                  <c:v>3.59E-4</c:v>
                </c:pt>
                <c:pt idx="1989">
                  <c:v>3.4400000000000001E-4</c:v>
                </c:pt>
                <c:pt idx="1990">
                  <c:v>3.3100000000000002E-4</c:v>
                </c:pt>
                <c:pt idx="1991">
                  <c:v>3.19E-4</c:v>
                </c:pt>
                <c:pt idx="1992">
                  <c:v>3.0899999999999998E-4</c:v>
                </c:pt>
                <c:pt idx="1993">
                  <c:v>2.99E-4</c:v>
                </c:pt>
                <c:pt idx="1994">
                  <c:v>2.92E-4</c:v>
                </c:pt>
                <c:pt idx="1995">
                  <c:v>2.8600000000000001E-4</c:v>
                </c:pt>
                <c:pt idx="1996">
                  <c:v>2.81E-4</c:v>
                </c:pt>
                <c:pt idx="1997">
                  <c:v>2.7799999999999998E-4</c:v>
                </c:pt>
                <c:pt idx="1998">
                  <c:v>2.7599999999999999E-4</c:v>
                </c:pt>
                <c:pt idx="1999">
                  <c:v>2.7500000000000002E-4</c:v>
                </c:pt>
                <c:pt idx="2000">
                  <c:v>2.7700000000000001E-4</c:v>
                </c:pt>
                <c:pt idx="2001">
                  <c:v>2.7900000000000001E-4</c:v>
                </c:pt>
                <c:pt idx="2002">
                  <c:v>2.8299999999999999E-4</c:v>
                </c:pt>
                <c:pt idx="2003">
                  <c:v>2.8800000000000001E-4</c:v>
                </c:pt>
                <c:pt idx="2004">
                  <c:v>2.9500000000000001E-4</c:v>
                </c:pt>
                <c:pt idx="2005">
                  <c:v>3.0299999999999999E-4</c:v>
                </c:pt>
                <c:pt idx="2006">
                  <c:v>3.1300000000000002E-4</c:v>
                </c:pt>
                <c:pt idx="2007">
                  <c:v>3.2400000000000001E-4</c:v>
                </c:pt>
                <c:pt idx="2008">
                  <c:v>3.3599999999999998E-4</c:v>
                </c:pt>
                <c:pt idx="2009">
                  <c:v>3.5E-4</c:v>
                </c:pt>
                <c:pt idx="2010">
                  <c:v>3.6600000000000001E-4</c:v>
                </c:pt>
                <c:pt idx="2011">
                  <c:v>3.8200000000000002E-4</c:v>
                </c:pt>
                <c:pt idx="2012">
                  <c:v>4.0099999999999999E-4</c:v>
                </c:pt>
                <c:pt idx="2013">
                  <c:v>4.2000000000000002E-4</c:v>
                </c:pt>
                <c:pt idx="2014">
                  <c:v>4.4200000000000001E-4</c:v>
                </c:pt>
                <c:pt idx="2015">
                  <c:v>4.64E-4</c:v>
                </c:pt>
                <c:pt idx="2016">
                  <c:v>4.8799999999999999E-4</c:v>
                </c:pt>
                <c:pt idx="2017">
                  <c:v>5.13E-4</c:v>
                </c:pt>
                <c:pt idx="2018">
                  <c:v>5.4000000000000001E-4</c:v>
                </c:pt>
                <c:pt idx="2019">
                  <c:v>5.6899999999999995E-4</c:v>
                </c:pt>
                <c:pt idx="2020">
                  <c:v>5.7700000000000004E-4</c:v>
                </c:pt>
                <c:pt idx="2021">
                  <c:v>5.8699999999999996E-4</c:v>
                </c:pt>
                <c:pt idx="2022">
                  <c:v>5.9800000000000001E-4</c:v>
                </c:pt>
                <c:pt idx="2023">
                  <c:v>6.11E-4</c:v>
                </c:pt>
                <c:pt idx="2024">
                  <c:v>6.2500000000000001E-4</c:v>
                </c:pt>
                <c:pt idx="2025">
                  <c:v>6.4099999999999997E-4</c:v>
                </c:pt>
                <c:pt idx="2026">
                  <c:v>6.4899999999999995E-4</c:v>
                </c:pt>
                <c:pt idx="2027">
                  <c:v>6.5899999999999997E-4</c:v>
                </c:pt>
                <c:pt idx="2028">
                  <c:v>6.7100000000000005E-4</c:v>
                </c:pt>
                <c:pt idx="2029">
                  <c:v>6.8400000000000004E-4</c:v>
                </c:pt>
                <c:pt idx="2030">
                  <c:v>6.9800000000000005E-4</c:v>
                </c:pt>
                <c:pt idx="2031">
                  <c:v>7.1400000000000001E-4</c:v>
                </c:pt>
                <c:pt idx="2032">
                  <c:v>7.2400000000000003E-4</c:v>
                </c:pt>
                <c:pt idx="2033">
                  <c:v>7.36E-4</c:v>
                </c:pt>
                <c:pt idx="2034">
                  <c:v>7.4899999999999999E-4</c:v>
                </c:pt>
                <c:pt idx="2035">
                  <c:v>7.6400000000000003E-4</c:v>
                </c:pt>
                <c:pt idx="2036">
                  <c:v>7.7999999999999999E-4</c:v>
                </c:pt>
                <c:pt idx="2037">
                  <c:v>7.9500000000000003E-4</c:v>
                </c:pt>
                <c:pt idx="2038">
                  <c:v>8.12E-4</c:v>
                </c:pt>
                <c:pt idx="2039">
                  <c:v>8.2899999999999998E-4</c:v>
                </c:pt>
                <c:pt idx="2040">
                  <c:v>7.9600000000000005E-4</c:v>
                </c:pt>
                <c:pt idx="2041">
                  <c:v>7.6400000000000003E-4</c:v>
                </c:pt>
                <c:pt idx="2042">
                  <c:v>7.3399999999999995E-4</c:v>
                </c:pt>
                <c:pt idx="2043">
                  <c:v>7.0500000000000001E-4</c:v>
                </c:pt>
                <c:pt idx="2044">
                  <c:v>6.78E-4</c:v>
                </c:pt>
                <c:pt idx="2045">
                  <c:v>6.5200000000000002E-4</c:v>
                </c:pt>
                <c:pt idx="2046">
                  <c:v>6.2699999999999995E-4</c:v>
                </c:pt>
                <c:pt idx="2047">
                  <c:v>6.0400000000000004E-4</c:v>
                </c:pt>
                <c:pt idx="2048">
                  <c:v>5.8200000000000005E-4</c:v>
                </c:pt>
                <c:pt idx="2049">
                  <c:v>5.62E-4</c:v>
                </c:pt>
                <c:pt idx="2050">
                  <c:v>5.4299999999999997E-4</c:v>
                </c:pt>
                <c:pt idx="2051">
                  <c:v>5.2499999999999997E-4</c:v>
                </c:pt>
                <c:pt idx="2052">
                  <c:v>5.0900000000000001E-4</c:v>
                </c:pt>
                <c:pt idx="2053">
                  <c:v>4.95E-4</c:v>
                </c:pt>
                <c:pt idx="2054">
                  <c:v>4.8200000000000001E-4</c:v>
                </c:pt>
                <c:pt idx="2055">
                  <c:v>4.6999999999999999E-4</c:v>
                </c:pt>
                <c:pt idx="2056">
                  <c:v>4.6000000000000001E-4</c:v>
                </c:pt>
                <c:pt idx="2057">
                  <c:v>4.5100000000000001E-4</c:v>
                </c:pt>
                <c:pt idx="2058">
                  <c:v>4.4299999999999998E-4</c:v>
                </c:pt>
                <c:pt idx="2059">
                  <c:v>4.37E-4</c:v>
                </c:pt>
                <c:pt idx="2060">
                  <c:v>4.3300000000000001E-4</c:v>
                </c:pt>
                <c:pt idx="2061">
                  <c:v>4.2999999999999999E-4</c:v>
                </c:pt>
                <c:pt idx="2062">
                  <c:v>4.28E-4</c:v>
                </c:pt>
                <c:pt idx="2063">
                  <c:v>4.28E-4</c:v>
                </c:pt>
                <c:pt idx="2064">
                  <c:v>4.2900000000000002E-4</c:v>
                </c:pt>
                <c:pt idx="2065">
                  <c:v>4.3199999999999998E-4</c:v>
                </c:pt>
                <c:pt idx="2066">
                  <c:v>4.3600000000000003E-4</c:v>
                </c:pt>
                <c:pt idx="2067">
                  <c:v>4.4099999999999999E-4</c:v>
                </c:pt>
                <c:pt idx="2068">
                  <c:v>4.4799999999999999E-4</c:v>
                </c:pt>
                <c:pt idx="2069">
                  <c:v>4.57E-4</c:v>
                </c:pt>
                <c:pt idx="2070">
                  <c:v>4.6700000000000002E-4</c:v>
                </c:pt>
                <c:pt idx="2071">
                  <c:v>4.7800000000000002E-4</c:v>
                </c:pt>
                <c:pt idx="2072">
                  <c:v>4.8999999999999998E-4</c:v>
                </c:pt>
                <c:pt idx="2073">
                  <c:v>5.0500000000000002E-4</c:v>
                </c:pt>
                <c:pt idx="2074">
                  <c:v>5.1999999999999995E-4</c:v>
                </c:pt>
                <c:pt idx="2075">
                  <c:v>5.3700000000000004E-4</c:v>
                </c:pt>
                <c:pt idx="2076">
                  <c:v>5.5599999999999996E-4</c:v>
                </c:pt>
                <c:pt idx="2077">
                  <c:v>5.7499999999999999E-4</c:v>
                </c:pt>
                <c:pt idx="2078">
                  <c:v>5.9699999999999998E-4</c:v>
                </c:pt>
                <c:pt idx="2079">
                  <c:v>6.1899999999999998E-4</c:v>
                </c:pt>
                <c:pt idx="2080">
                  <c:v>6.29E-4</c:v>
                </c:pt>
                <c:pt idx="2081">
                  <c:v>6.4099999999999997E-4</c:v>
                </c:pt>
                <c:pt idx="2082">
                  <c:v>6.5300000000000004E-4</c:v>
                </c:pt>
                <c:pt idx="2083">
                  <c:v>6.6799999999999997E-4</c:v>
                </c:pt>
                <c:pt idx="2084">
                  <c:v>6.8300000000000001E-4</c:v>
                </c:pt>
                <c:pt idx="2085">
                  <c:v>6.9300000000000004E-4</c:v>
                </c:pt>
                <c:pt idx="2086">
                  <c:v>7.0299999999999996E-4</c:v>
                </c:pt>
                <c:pt idx="2087">
                  <c:v>7.1599999999999995E-4</c:v>
                </c:pt>
                <c:pt idx="2088">
                  <c:v>7.2900000000000005E-4</c:v>
                </c:pt>
                <c:pt idx="2089">
                  <c:v>7.4399999999999998E-4</c:v>
                </c:pt>
                <c:pt idx="2090">
                  <c:v>7.6099999999999996E-4</c:v>
                </c:pt>
                <c:pt idx="2091">
                  <c:v>7.6900000000000004E-4</c:v>
                </c:pt>
                <c:pt idx="2092">
                  <c:v>7.7800000000000005E-4</c:v>
                </c:pt>
                <c:pt idx="2093">
                  <c:v>7.8899999999999999E-4</c:v>
                </c:pt>
                <c:pt idx="2094">
                  <c:v>8.0099999999999995E-4</c:v>
                </c:pt>
                <c:pt idx="2095">
                  <c:v>8.1400000000000005E-4</c:v>
                </c:pt>
                <c:pt idx="2096">
                  <c:v>8.2899999999999998E-4</c:v>
                </c:pt>
                <c:pt idx="2097">
                  <c:v>8.4000000000000003E-4</c:v>
                </c:pt>
                <c:pt idx="2098">
                  <c:v>8.5099999999999998E-4</c:v>
                </c:pt>
                <c:pt idx="2099">
                  <c:v>8.6499999999999999E-4</c:v>
                </c:pt>
                <c:pt idx="2100">
                  <c:v>8.7399999999999999E-4</c:v>
                </c:pt>
                <c:pt idx="2101">
                  <c:v>8.8400000000000002E-4</c:v>
                </c:pt>
                <c:pt idx="2102">
                  <c:v>8.9700000000000001E-4</c:v>
                </c:pt>
                <c:pt idx="2103">
                  <c:v>9.1E-4</c:v>
                </c:pt>
                <c:pt idx="2104">
                  <c:v>9.2500000000000004E-4</c:v>
                </c:pt>
                <c:pt idx="2105">
                  <c:v>9.3800000000000003E-4</c:v>
                </c:pt>
                <c:pt idx="2106">
                  <c:v>9.5299999999999996E-4</c:v>
                </c:pt>
                <c:pt idx="2107">
                  <c:v>9.6900000000000003E-4</c:v>
                </c:pt>
                <c:pt idx="2108">
                  <c:v>9.4799999999999995E-4</c:v>
                </c:pt>
                <c:pt idx="2109">
                  <c:v>9.2800000000000001E-4</c:v>
                </c:pt>
                <c:pt idx="2110">
                  <c:v>9.0899999999999998E-4</c:v>
                </c:pt>
                <c:pt idx="2111">
                  <c:v>8.92E-4</c:v>
                </c:pt>
                <c:pt idx="2112">
                  <c:v>8.7699999999999996E-4</c:v>
                </c:pt>
                <c:pt idx="2113">
                  <c:v>8.6200000000000003E-4</c:v>
                </c:pt>
                <c:pt idx="2114">
                  <c:v>8.4900000000000004E-4</c:v>
                </c:pt>
                <c:pt idx="2115">
                  <c:v>8.3799999999999999E-4</c:v>
                </c:pt>
                <c:pt idx="2116">
                  <c:v>8.2799999999999996E-4</c:v>
                </c:pt>
                <c:pt idx="2117">
                  <c:v>8.1999999999999998E-4</c:v>
                </c:pt>
                <c:pt idx="2118">
                  <c:v>8.1300000000000003E-4</c:v>
                </c:pt>
                <c:pt idx="2119">
                  <c:v>8.0699999999999999E-4</c:v>
                </c:pt>
                <c:pt idx="2120">
                  <c:v>8.03E-4</c:v>
                </c:pt>
                <c:pt idx="2121">
                  <c:v>8.0000000000000004E-4</c:v>
                </c:pt>
                <c:pt idx="2122">
                  <c:v>7.9900000000000001E-4</c:v>
                </c:pt>
                <c:pt idx="2123">
                  <c:v>7.9900000000000001E-4</c:v>
                </c:pt>
                <c:pt idx="2124">
                  <c:v>8.0000000000000004E-4</c:v>
                </c:pt>
                <c:pt idx="2125">
                  <c:v>8.03E-4</c:v>
                </c:pt>
                <c:pt idx="2126">
                  <c:v>8.0800000000000002E-4</c:v>
                </c:pt>
                <c:pt idx="2127">
                  <c:v>8.1300000000000003E-4</c:v>
                </c:pt>
                <c:pt idx="2128">
                  <c:v>8.2100000000000001E-4</c:v>
                </c:pt>
                <c:pt idx="2129">
                  <c:v>8.2899999999999998E-4</c:v>
                </c:pt>
                <c:pt idx="2130">
                  <c:v>8.3000000000000001E-4</c:v>
                </c:pt>
                <c:pt idx="2131">
                  <c:v>8.3299999999999997E-4</c:v>
                </c:pt>
                <c:pt idx="2132">
                  <c:v>8.3600000000000005E-4</c:v>
                </c:pt>
                <c:pt idx="2133">
                  <c:v>8.4199999999999998E-4</c:v>
                </c:pt>
                <c:pt idx="2134">
                  <c:v>8.4800000000000001E-4</c:v>
                </c:pt>
                <c:pt idx="2135">
                  <c:v>8.5599999999999999E-4</c:v>
                </c:pt>
                <c:pt idx="2136">
                  <c:v>8.5999999999999998E-4</c:v>
                </c:pt>
                <c:pt idx="2137">
                  <c:v>8.6399999999999997E-4</c:v>
                </c:pt>
                <c:pt idx="2138">
                  <c:v>8.7100000000000003E-4</c:v>
                </c:pt>
                <c:pt idx="2139">
                  <c:v>8.7900000000000001E-4</c:v>
                </c:pt>
                <c:pt idx="2140">
                  <c:v>8.8800000000000001E-4</c:v>
                </c:pt>
                <c:pt idx="2141">
                  <c:v>8.92E-4</c:v>
                </c:pt>
                <c:pt idx="2142">
                  <c:v>8.9800000000000004E-4</c:v>
                </c:pt>
                <c:pt idx="2143">
                  <c:v>8.9499999999999996E-4</c:v>
                </c:pt>
                <c:pt idx="2144">
                  <c:v>8.92E-4</c:v>
                </c:pt>
                <c:pt idx="2145">
                  <c:v>8.92E-4</c:v>
                </c:pt>
                <c:pt idx="2146">
                  <c:v>8.92E-4</c:v>
                </c:pt>
                <c:pt idx="2147">
                  <c:v>8.8900000000000003E-4</c:v>
                </c:pt>
                <c:pt idx="2148">
                  <c:v>8.8800000000000001E-4</c:v>
                </c:pt>
                <c:pt idx="2149">
                  <c:v>8.8699999999999998E-4</c:v>
                </c:pt>
                <c:pt idx="2150">
                  <c:v>8.8800000000000001E-4</c:v>
                </c:pt>
                <c:pt idx="2151">
                  <c:v>8.8400000000000002E-4</c:v>
                </c:pt>
                <c:pt idx="2152">
                  <c:v>8.8099999999999995E-4</c:v>
                </c:pt>
                <c:pt idx="2153">
                  <c:v>8.8000000000000003E-4</c:v>
                </c:pt>
                <c:pt idx="2154">
                  <c:v>8.8000000000000003E-4</c:v>
                </c:pt>
                <c:pt idx="2155">
                  <c:v>8.8099999999999995E-4</c:v>
                </c:pt>
                <c:pt idx="2156">
                  <c:v>8.8400000000000002E-4</c:v>
                </c:pt>
                <c:pt idx="2157">
                  <c:v>8.8800000000000001E-4</c:v>
                </c:pt>
                <c:pt idx="2158">
                  <c:v>8.8099999999999995E-4</c:v>
                </c:pt>
                <c:pt idx="2159">
                  <c:v>8.7399999999999999E-4</c:v>
                </c:pt>
                <c:pt idx="2160">
                  <c:v>8.6899999999999998E-4</c:v>
                </c:pt>
                <c:pt idx="2161">
                  <c:v>8.6600000000000002E-4</c:v>
                </c:pt>
                <c:pt idx="2162">
                  <c:v>8.6399999999999997E-4</c:v>
                </c:pt>
                <c:pt idx="2163">
                  <c:v>8.6300000000000005E-4</c:v>
                </c:pt>
                <c:pt idx="2164">
                  <c:v>8.6399999999999997E-4</c:v>
                </c:pt>
                <c:pt idx="2165">
                  <c:v>8.6600000000000002E-4</c:v>
                </c:pt>
                <c:pt idx="2166">
                  <c:v>8.7000000000000001E-4</c:v>
                </c:pt>
                <c:pt idx="2167">
                  <c:v>8.7100000000000003E-4</c:v>
                </c:pt>
                <c:pt idx="2168">
                  <c:v>8.7399999999999999E-4</c:v>
                </c:pt>
                <c:pt idx="2169">
                  <c:v>8.7799999999999998E-4</c:v>
                </c:pt>
                <c:pt idx="2170">
                  <c:v>8.83E-4</c:v>
                </c:pt>
                <c:pt idx="2171">
                  <c:v>8.8999999999999995E-4</c:v>
                </c:pt>
                <c:pt idx="2172">
                  <c:v>8.9899999999999995E-4</c:v>
                </c:pt>
                <c:pt idx="2173">
                  <c:v>9.0799999999999995E-4</c:v>
                </c:pt>
                <c:pt idx="2174">
                  <c:v>9.19E-4</c:v>
                </c:pt>
                <c:pt idx="2175">
                  <c:v>9.3199999999999999E-4</c:v>
                </c:pt>
                <c:pt idx="2176">
                  <c:v>9.1600000000000004E-4</c:v>
                </c:pt>
                <c:pt idx="2177">
                  <c:v>9.0200000000000002E-4</c:v>
                </c:pt>
                <c:pt idx="2178">
                  <c:v>8.8900000000000003E-4</c:v>
                </c:pt>
                <c:pt idx="2179">
                  <c:v>8.7699999999999996E-4</c:v>
                </c:pt>
                <c:pt idx="2180">
                  <c:v>8.6700000000000004E-4</c:v>
                </c:pt>
                <c:pt idx="2181">
                  <c:v>8.5800000000000004E-4</c:v>
                </c:pt>
                <c:pt idx="2182">
                  <c:v>8.4999999999999995E-4</c:v>
                </c:pt>
                <c:pt idx="2183">
                  <c:v>8.4500000000000005E-4</c:v>
                </c:pt>
                <c:pt idx="2184">
                  <c:v>8.4000000000000003E-4</c:v>
                </c:pt>
                <c:pt idx="2185">
                  <c:v>8.3699999999999996E-4</c:v>
                </c:pt>
                <c:pt idx="2186">
                  <c:v>8.3500000000000002E-4</c:v>
                </c:pt>
                <c:pt idx="2187">
                  <c:v>8.3500000000000002E-4</c:v>
                </c:pt>
                <c:pt idx="2188">
                  <c:v>8.3600000000000005E-4</c:v>
                </c:pt>
                <c:pt idx="2189">
                  <c:v>8.3900000000000001E-4</c:v>
                </c:pt>
                <c:pt idx="2190">
                  <c:v>8.43E-4</c:v>
                </c:pt>
                <c:pt idx="2191">
                  <c:v>8.3900000000000001E-4</c:v>
                </c:pt>
                <c:pt idx="2192">
                  <c:v>8.3699999999999996E-4</c:v>
                </c:pt>
                <c:pt idx="2193">
                  <c:v>8.3600000000000005E-4</c:v>
                </c:pt>
                <c:pt idx="2194">
                  <c:v>8.3600000000000005E-4</c:v>
                </c:pt>
                <c:pt idx="2195">
                  <c:v>8.3199999999999995E-4</c:v>
                </c:pt>
                <c:pt idx="2196">
                  <c:v>8.2899999999999998E-4</c:v>
                </c:pt>
                <c:pt idx="2197">
                  <c:v>8.2700000000000004E-4</c:v>
                </c:pt>
                <c:pt idx="2198">
                  <c:v>8.2700000000000004E-4</c:v>
                </c:pt>
                <c:pt idx="2199">
                  <c:v>8.2799999999999996E-4</c:v>
                </c:pt>
                <c:pt idx="2200">
                  <c:v>8.3100000000000003E-4</c:v>
                </c:pt>
                <c:pt idx="2201">
                  <c:v>8.3500000000000002E-4</c:v>
                </c:pt>
                <c:pt idx="2202">
                  <c:v>8.4099999999999995E-4</c:v>
                </c:pt>
                <c:pt idx="2203">
                  <c:v>8.4800000000000001E-4</c:v>
                </c:pt>
                <c:pt idx="2204">
                  <c:v>8.4099999999999995E-4</c:v>
                </c:pt>
                <c:pt idx="2205">
                  <c:v>8.3600000000000005E-4</c:v>
                </c:pt>
                <c:pt idx="2206">
                  <c:v>8.3199999999999995E-4</c:v>
                </c:pt>
                <c:pt idx="2207">
                  <c:v>8.3000000000000001E-4</c:v>
                </c:pt>
                <c:pt idx="2208">
                  <c:v>8.2899999999999998E-4</c:v>
                </c:pt>
                <c:pt idx="2209">
                  <c:v>8.2899999999999998E-4</c:v>
                </c:pt>
                <c:pt idx="2210">
                  <c:v>8.2899999999999998E-4</c:v>
                </c:pt>
                <c:pt idx="2211">
                  <c:v>8.3000000000000001E-4</c:v>
                </c:pt>
                <c:pt idx="2212">
                  <c:v>8.3299999999999997E-4</c:v>
                </c:pt>
                <c:pt idx="2213">
                  <c:v>8.3699999999999996E-4</c:v>
                </c:pt>
                <c:pt idx="2214">
                  <c:v>8.3500000000000002E-4</c:v>
                </c:pt>
                <c:pt idx="2215">
                  <c:v>8.3500000000000002E-4</c:v>
                </c:pt>
                <c:pt idx="2216">
                  <c:v>8.3600000000000005E-4</c:v>
                </c:pt>
                <c:pt idx="2217">
                  <c:v>8.3699999999999996E-4</c:v>
                </c:pt>
                <c:pt idx="2218">
                  <c:v>8.3799999999999999E-4</c:v>
                </c:pt>
                <c:pt idx="2219">
                  <c:v>8.4199999999999998E-4</c:v>
                </c:pt>
                <c:pt idx="2220">
                  <c:v>8.4099999999999995E-4</c:v>
                </c:pt>
                <c:pt idx="2221">
                  <c:v>8.4199999999999998E-4</c:v>
                </c:pt>
                <c:pt idx="2222">
                  <c:v>8.4500000000000005E-4</c:v>
                </c:pt>
                <c:pt idx="2223">
                  <c:v>8.3500000000000002E-4</c:v>
                </c:pt>
                <c:pt idx="2224">
                  <c:v>8.2799999999999996E-4</c:v>
                </c:pt>
                <c:pt idx="2225">
                  <c:v>8.2100000000000001E-4</c:v>
                </c:pt>
                <c:pt idx="2226">
                  <c:v>8.1599999999999999E-4</c:v>
                </c:pt>
                <c:pt idx="2227">
                  <c:v>8.1300000000000003E-4</c:v>
                </c:pt>
                <c:pt idx="2228">
                  <c:v>8.0999999999999996E-4</c:v>
                </c:pt>
                <c:pt idx="2229">
                  <c:v>8.0999999999999996E-4</c:v>
                </c:pt>
                <c:pt idx="2230">
                  <c:v>8.1099999999999998E-4</c:v>
                </c:pt>
                <c:pt idx="2231">
                  <c:v>8.1300000000000003E-4</c:v>
                </c:pt>
                <c:pt idx="2232">
                  <c:v>8.1599999999999999E-4</c:v>
                </c:pt>
                <c:pt idx="2233">
                  <c:v>8.2100000000000001E-4</c:v>
                </c:pt>
                <c:pt idx="2234">
                  <c:v>8.2799999999999996E-4</c:v>
                </c:pt>
                <c:pt idx="2235">
                  <c:v>8.3600000000000005E-4</c:v>
                </c:pt>
                <c:pt idx="2236">
                  <c:v>8.4500000000000005E-4</c:v>
                </c:pt>
                <c:pt idx="2237">
                  <c:v>8.5599999999999999E-4</c:v>
                </c:pt>
                <c:pt idx="2238">
                  <c:v>8.6799999999999996E-4</c:v>
                </c:pt>
                <c:pt idx="2239">
                  <c:v>8.8199999999999997E-4</c:v>
                </c:pt>
                <c:pt idx="2240">
                  <c:v>8.9700000000000001E-4</c:v>
                </c:pt>
                <c:pt idx="2241">
                  <c:v>9.1399999999999999E-4</c:v>
                </c:pt>
                <c:pt idx="2242">
                  <c:v>9.3199999999999999E-4</c:v>
                </c:pt>
                <c:pt idx="2243">
                  <c:v>9.5100000000000002E-4</c:v>
                </c:pt>
                <c:pt idx="2244">
                  <c:v>9.4200000000000002E-4</c:v>
                </c:pt>
                <c:pt idx="2245">
                  <c:v>9.3400000000000004E-4</c:v>
                </c:pt>
                <c:pt idx="2246">
                  <c:v>9.2800000000000001E-4</c:v>
                </c:pt>
                <c:pt idx="2247">
                  <c:v>9.2299999999999999E-4</c:v>
                </c:pt>
                <c:pt idx="2248">
                  <c:v>9.19E-4</c:v>
                </c:pt>
                <c:pt idx="2249">
                  <c:v>9.0799999999999995E-4</c:v>
                </c:pt>
                <c:pt idx="2250">
                  <c:v>8.9899999999999995E-4</c:v>
                </c:pt>
                <c:pt idx="2251">
                  <c:v>8.9099999999999997E-4</c:v>
                </c:pt>
                <c:pt idx="2252">
                  <c:v>8.8400000000000002E-4</c:v>
                </c:pt>
                <c:pt idx="2253">
                  <c:v>8.7900000000000001E-4</c:v>
                </c:pt>
                <c:pt idx="2254">
                  <c:v>8.7500000000000002E-4</c:v>
                </c:pt>
                <c:pt idx="2255">
                  <c:v>8.7299999999999997E-4</c:v>
                </c:pt>
                <c:pt idx="2256">
                  <c:v>8.7200000000000005E-4</c:v>
                </c:pt>
                <c:pt idx="2257">
                  <c:v>8.7299999999999997E-4</c:v>
                </c:pt>
                <c:pt idx="2258">
                  <c:v>8.7399999999999999E-4</c:v>
                </c:pt>
                <c:pt idx="2259">
                  <c:v>8.7799999999999998E-4</c:v>
                </c:pt>
                <c:pt idx="2260">
                  <c:v>8.7900000000000001E-4</c:v>
                </c:pt>
                <c:pt idx="2261">
                  <c:v>8.8199999999999997E-4</c:v>
                </c:pt>
                <c:pt idx="2262">
                  <c:v>8.7699999999999996E-4</c:v>
                </c:pt>
                <c:pt idx="2263">
                  <c:v>8.7200000000000005E-4</c:v>
                </c:pt>
                <c:pt idx="2264">
                  <c:v>8.6899999999999998E-4</c:v>
                </c:pt>
                <c:pt idx="2265">
                  <c:v>8.6799999999999996E-4</c:v>
                </c:pt>
                <c:pt idx="2266">
                  <c:v>8.6799999999999996E-4</c:v>
                </c:pt>
                <c:pt idx="2267">
                  <c:v>8.6899999999999998E-4</c:v>
                </c:pt>
                <c:pt idx="2268">
                  <c:v>8.61E-4</c:v>
                </c:pt>
                <c:pt idx="2269">
                  <c:v>8.5499999999999997E-4</c:v>
                </c:pt>
                <c:pt idx="2270">
                  <c:v>8.4999999999999995E-4</c:v>
                </c:pt>
                <c:pt idx="2271">
                  <c:v>8.4599999999999996E-4</c:v>
                </c:pt>
                <c:pt idx="2272">
                  <c:v>8.4400000000000002E-4</c:v>
                </c:pt>
                <c:pt idx="2273">
                  <c:v>8.4400000000000002E-4</c:v>
                </c:pt>
                <c:pt idx="2274">
                  <c:v>8.4400000000000002E-4</c:v>
                </c:pt>
                <c:pt idx="2275">
                  <c:v>8.4699999999999999E-4</c:v>
                </c:pt>
                <c:pt idx="2276">
                  <c:v>8.4999999999999995E-4</c:v>
                </c:pt>
                <c:pt idx="2277">
                  <c:v>8.43E-4</c:v>
                </c:pt>
                <c:pt idx="2278">
                  <c:v>8.3699999999999996E-4</c:v>
                </c:pt>
                <c:pt idx="2279">
                  <c:v>8.3199999999999995E-4</c:v>
                </c:pt>
                <c:pt idx="2280">
                  <c:v>8.2899999999999998E-4</c:v>
                </c:pt>
                <c:pt idx="2281">
                  <c:v>8.1400000000000005E-4</c:v>
                </c:pt>
                <c:pt idx="2282">
                  <c:v>8.0000000000000004E-4</c:v>
                </c:pt>
                <c:pt idx="2283">
                  <c:v>7.8700000000000005E-4</c:v>
                </c:pt>
                <c:pt idx="2284">
                  <c:v>7.76E-4</c:v>
                </c:pt>
                <c:pt idx="2285">
                  <c:v>7.6599999999999997E-4</c:v>
                </c:pt>
                <c:pt idx="2286">
                  <c:v>7.5699999999999997E-4</c:v>
                </c:pt>
                <c:pt idx="2287">
                  <c:v>7.5000000000000002E-4</c:v>
                </c:pt>
                <c:pt idx="2288">
                  <c:v>7.45E-4</c:v>
                </c:pt>
                <c:pt idx="2289">
                  <c:v>7.4100000000000001E-4</c:v>
                </c:pt>
                <c:pt idx="2290">
                  <c:v>7.3800000000000005E-4</c:v>
                </c:pt>
                <c:pt idx="2291">
                  <c:v>7.3700000000000002E-4</c:v>
                </c:pt>
                <c:pt idx="2292">
                  <c:v>7.3700000000000002E-4</c:v>
                </c:pt>
                <c:pt idx="2293">
                  <c:v>7.3800000000000005E-4</c:v>
                </c:pt>
                <c:pt idx="2294">
                  <c:v>7.4100000000000001E-4</c:v>
                </c:pt>
                <c:pt idx="2295">
                  <c:v>7.4600000000000003E-4</c:v>
                </c:pt>
                <c:pt idx="2296">
                  <c:v>7.5199999999999996E-4</c:v>
                </c:pt>
                <c:pt idx="2297">
                  <c:v>7.5900000000000002E-4</c:v>
                </c:pt>
                <c:pt idx="2298">
                  <c:v>7.6800000000000002E-4</c:v>
                </c:pt>
                <c:pt idx="2299">
                  <c:v>7.7800000000000005E-4</c:v>
                </c:pt>
                <c:pt idx="2300">
                  <c:v>7.9000000000000001E-4</c:v>
                </c:pt>
                <c:pt idx="2301">
                  <c:v>8.03E-4</c:v>
                </c:pt>
                <c:pt idx="2302">
                  <c:v>8.1700000000000002E-4</c:v>
                </c:pt>
                <c:pt idx="2303">
                  <c:v>8.3299999999999997E-4</c:v>
                </c:pt>
                <c:pt idx="2304">
                  <c:v>8.5099999999999998E-4</c:v>
                </c:pt>
                <c:pt idx="2305">
                  <c:v>8.6899999999999998E-4</c:v>
                </c:pt>
                <c:pt idx="2306">
                  <c:v>8.8999999999999995E-4</c:v>
                </c:pt>
                <c:pt idx="2307">
                  <c:v>9.1100000000000003E-4</c:v>
                </c:pt>
                <c:pt idx="2308">
                  <c:v>9.3400000000000004E-4</c:v>
                </c:pt>
                <c:pt idx="2309">
                  <c:v>9.59E-4</c:v>
                </c:pt>
                <c:pt idx="2310">
                  <c:v>9.8499999999999998E-4</c:v>
                </c:pt>
                <c:pt idx="2311">
                  <c:v>1.0120000000000001E-3</c:v>
                </c:pt>
                <c:pt idx="2312">
                  <c:v>1.011E-3</c:v>
                </c:pt>
                <c:pt idx="2313">
                  <c:v>9.9500000000000001E-4</c:v>
                </c:pt>
                <c:pt idx="2314">
                  <c:v>9.7999999999999997E-4</c:v>
                </c:pt>
                <c:pt idx="2315">
                  <c:v>9.6699999999999998E-4</c:v>
                </c:pt>
                <c:pt idx="2316">
                  <c:v>9.5500000000000001E-4</c:v>
                </c:pt>
                <c:pt idx="2317">
                  <c:v>9.3999999999999997E-4</c:v>
                </c:pt>
                <c:pt idx="2318">
                  <c:v>9.2699999999999998E-4</c:v>
                </c:pt>
                <c:pt idx="2319">
                  <c:v>9.1600000000000004E-4</c:v>
                </c:pt>
                <c:pt idx="2320">
                  <c:v>9.0600000000000001E-4</c:v>
                </c:pt>
                <c:pt idx="2321">
                  <c:v>8.9700000000000001E-4</c:v>
                </c:pt>
                <c:pt idx="2322">
                  <c:v>8.8999999999999995E-4</c:v>
                </c:pt>
                <c:pt idx="2323">
                  <c:v>8.8400000000000002E-4</c:v>
                </c:pt>
                <c:pt idx="2324">
                  <c:v>8.7200000000000005E-4</c:v>
                </c:pt>
                <c:pt idx="2325">
                  <c:v>8.61E-4</c:v>
                </c:pt>
                <c:pt idx="2326">
                  <c:v>8.52E-4</c:v>
                </c:pt>
                <c:pt idx="2327">
                  <c:v>8.4400000000000002E-4</c:v>
                </c:pt>
                <c:pt idx="2328">
                  <c:v>8.3699999999999996E-4</c:v>
                </c:pt>
                <c:pt idx="2329">
                  <c:v>8.3199999999999995E-4</c:v>
                </c:pt>
                <c:pt idx="2330">
                  <c:v>8.2899999999999998E-4</c:v>
                </c:pt>
                <c:pt idx="2331">
                  <c:v>8.1700000000000002E-4</c:v>
                </c:pt>
                <c:pt idx="2332">
                  <c:v>8.0699999999999999E-4</c:v>
                </c:pt>
                <c:pt idx="2333">
                  <c:v>7.9799999999999999E-4</c:v>
                </c:pt>
                <c:pt idx="2334">
                  <c:v>7.9100000000000004E-4</c:v>
                </c:pt>
                <c:pt idx="2335">
                  <c:v>7.85E-4</c:v>
                </c:pt>
                <c:pt idx="2336">
                  <c:v>7.7999999999999999E-4</c:v>
                </c:pt>
                <c:pt idx="2337">
                  <c:v>7.5799999999999999E-4</c:v>
                </c:pt>
                <c:pt idx="2338">
                  <c:v>7.36E-4</c:v>
                </c:pt>
                <c:pt idx="2339">
                  <c:v>7.1699999999999997E-4</c:v>
                </c:pt>
                <c:pt idx="2340">
                  <c:v>6.9899999999999997E-4</c:v>
                </c:pt>
                <c:pt idx="2341">
                  <c:v>6.8199999999999999E-4</c:v>
                </c:pt>
                <c:pt idx="2342">
                  <c:v>6.6600000000000003E-4</c:v>
                </c:pt>
                <c:pt idx="2343">
                  <c:v>6.5200000000000002E-4</c:v>
                </c:pt>
                <c:pt idx="2344">
                  <c:v>6.4000000000000005E-4</c:v>
                </c:pt>
                <c:pt idx="2345">
                  <c:v>6.29E-4</c:v>
                </c:pt>
                <c:pt idx="2346">
                  <c:v>6.1899999999999998E-4</c:v>
                </c:pt>
                <c:pt idx="2347">
                  <c:v>6.11E-4</c:v>
                </c:pt>
                <c:pt idx="2348">
                  <c:v>6.0400000000000004E-4</c:v>
                </c:pt>
                <c:pt idx="2349">
                  <c:v>5.9900000000000003E-4</c:v>
                </c:pt>
                <c:pt idx="2350">
                  <c:v>5.9500000000000004E-4</c:v>
                </c:pt>
                <c:pt idx="2351">
                  <c:v>5.9299999999999999E-4</c:v>
                </c:pt>
                <c:pt idx="2352">
                  <c:v>5.9199999999999997E-4</c:v>
                </c:pt>
                <c:pt idx="2353">
                  <c:v>5.9199999999999997E-4</c:v>
                </c:pt>
                <c:pt idx="2354">
                  <c:v>5.9400000000000002E-4</c:v>
                </c:pt>
                <c:pt idx="2355">
                  <c:v>5.9699999999999998E-4</c:v>
                </c:pt>
                <c:pt idx="2356">
                  <c:v>6.02E-4</c:v>
                </c:pt>
                <c:pt idx="2357">
                  <c:v>6.0800000000000003E-4</c:v>
                </c:pt>
                <c:pt idx="2358">
                  <c:v>6.1600000000000001E-4</c:v>
                </c:pt>
                <c:pt idx="2359">
                  <c:v>6.2500000000000001E-4</c:v>
                </c:pt>
                <c:pt idx="2360">
                  <c:v>6.3500000000000004E-4</c:v>
                </c:pt>
                <c:pt idx="2361">
                  <c:v>6.4700000000000001E-4</c:v>
                </c:pt>
                <c:pt idx="2362">
                  <c:v>6.6E-4</c:v>
                </c:pt>
                <c:pt idx="2363">
                  <c:v>6.7500000000000004E-4</c:v>
                </c:pt>
                <c:pt idx="2364">
                  <c:v>6.9099999999999999E-4</c:v>
                </c:pt>
                <c:pt idx="2365">
                  <c:v>7.0899999999999999E-4</c:v>
                </c:pt>
                <c:pt idx="2366">
                  <c:v>7.2800000000000002E-4</c:v>
                </c:pt>
                <c:pt idx="2367">
                  <c:v>7.4799999999999997E-4</c:v>
                </c:pt>
                <c:pt idx="2368">
                  <c:v>7.6999999999999996E-4</c:v>
                </c:pt>
                <c:pt idx="2369">
                  <c:v>7.94E-4</c:v>
                </c:pt>
                <c:pt idx="2370">
                  <c:v>8.1899999999999996E-4</c:v>
                </c:pt>
                <c:pt idx="2371">
                  <c:v>8.4500000000000005E-4</c:v>
                </c:pt>
                <c:pt idx="2372">
                  <c:v>8.7200000000000005E-4</c:v>
                </c:pt>
                <c:pt idx="2373">
                  <c:v>9.0200000000000002E-4</c:v>
                </c:pt>
                <c:pt idx="2374">
                  <c:v>9.3199999999999999E-4</c:v>
                </c:pt>
                <c:pt idx="2375">
                  <c:v>9.6400000000000001E-4</c:v>
                </c:pt>
                <c:pt idx="2376">
                  <c:v>9.9799999999999997E-4</c:v>
                </c:pt>
                <c:pt idx="2377">
                  <c:v>1.0319999999999999E-3</c:v>
                </c:pt>
                <c:pt idx="2378">
                  <c:v>1.0690000000000001E-3</c:v>
                </c:pt>
                <c:pt idx="2379">
                  <c:v>1.106E-3</c:v>
                </c:pt>
                <c:pt idx="2380">
                  <c:v>1.1150000000000001E-3</c:v>
                </c:pt>
                <c:pt idx="2381">
                  <c:v>1.101E-3</c:v>
                </c:pt>
                <c:pt idx="2382">
                  <c:v>1.088E-3</c:v>
                </c:pt>
                <c:pt idx="2383">
                  <c:v>1.072E-3</c:v>
                </c:pt>
                <c:pt idx="2384">
                  <c:v>1.057E-3</c:v>
                </c:pt>
                <c:pt idx="2385">
                  <c:v>1.0430000000000001E-3</c:v>
                </c:pt>
                <c:pt idx="2386">
                  <c:v>1.031E-3</c:v>
                </c:pt>
                <c:pt idx="2387">
                  <c:v>1.021E-3</c:v>
                </c:pt>
                <c:pt idx="2388">
                  <c:v>1.003E-3</c:v>
                </c:pt>
                <c:pt idx="2389">
                  <c:v>9.8799999999999995E-4</c:v>
                </c:pt>
                <c:pt idx="2390">
                  <c:v>9.7300000000000002E-4</c:v>
                </c:pt>
                <c:pt idx="2391">
                  <c:v>9.6000000000000002E-4</c:v>
                </c:pt>
                <c:pt idx="2392">
                  <c:v>9.4799999999999995E-4</c:v>
                </c:pt>
                <c:pt idx="2393">
                  <c:v>9.2500000000000004E-4</c:v>
                </c:pt>
                <c:pt idx="2394">
                  <c:v>9.0300000000000005E-4</c:v>
                </c:pt>
                <c:pt idx="2395">
                  <c:v>8.8199999999999997E-4</c:v>
                </c:pt>
                <c:pt idx="2396">
                  <c:v>8.6300000000000005E-4</c:v>
                </c:pt>
                <c:pt idx="2397">
                  <c:v>8.4599999999999996E-4</c:v>
                </c:pt>
                <c:pt idx="2398">
                  <c:v>8.2899999999999998E-4</c:v>
                </c:pt>
                <c:pt idx="2399">
                  <c:v>7.9900000000000001E-4</c:v>
                </c:pt>
                <c:pt idx="2400">
                  <c:v>7.6900000000000004E-4</c:v>
                </c:pt>
                <c:pt idx="2401">
                  <c:v>7.4100000000000001E-4</c:v>
                </c:pt>
                <c:pt idx="2402">
                  <c:v>7.1400000000000001E-4</c:v>
                </c:pt>
                <c:pt idx="2403">
                  <c:v>6.8900000000000005E-4</c:v>
                </c:pt>
                <c:pt idx="2404">
                  <c:v>6.6600000000000003E-4</c:v>
                </c:pt>
                <c:pt idx="2405">
                  <c:v>6.4300000000000002E-4</c:v>
                </c:pt>
                <c:pt idx="2406">
                  <c:v>6.2200000000000005E-4</c:v>
                </c:pt>
                <c:pt idx="2407">
                  <c:v>6.0300000000000002E-4</c:v>
                </c:pt>
                <c:pt idx="2408">
                  <c:v>5.8500000000000002E-4</c:v>
                </c:pt>
                <c:pt idx="2409">
                  <c:v>5.6800000000000004E-4</c:v>
                </c:pt>
                <c:pt idx="2410">
                  <c:v>5.53E-4</c:v>
                </c:pt>
                <c:pt idx="2411">
                  <c:v>5.4000000000000001E-4</c:v>
                </c:pt>
                <c:pt idx="2412">
                  <c:v>5.2700000000000002E-4</c:v>
                </c:pt>
                <c:pt idx="2413">
                  <c:v>5.1699999999999999E-4</c:v>
                </c:pt>
                <c:pt idx="2414">
                  <c:v>5.0699999999999996E-4</c:v>
                </c:pt>
                <c:pt idx="2415">
                  <c:v>4.9899999999999999E-4</c:v>
                </c:pt>
                <c:pt idx="2416">
                  <c:v>4.9299999999999995E-4</c:v>
                </c:pt>
                <c:pt idx="2417">
                  <c:v>4.8799999999999999E-4</c:v>
                </c:pt>
                <c:pt idx="2418">
                  <c:v>4.84E-4</c:v>
                </c:pt>
                <c:pt idx="2419">
                  <c:v>4.8200000000000001E-4</c:v>
                </c:pt>
                <c:pt idx="2420">
                  <c:v>4.8099999999999998E-4</c:v>
                </c:pt>
                <c:pt idx="2421">
                  <c:v>4.8200000000000001E-4</c:v>
                </c:pt>
                <c:pt idx="2422">
                  <c:v>4.84E-4</c:v>
                </c:pt>
                <c:pt idx="2423">
                  <c:v>4.8700000000000002E-4</c:v>
                </c:pt>
                <c:pt idx="2424">
                  <c:v>4.9200000000000003E-4</c:v>
                </c:pt>
                <c:pt idx="2425">
                  <c:v>4.9899999999999999E-4</c:v>
                </c:pt>
                <c:pt idx="2426">
                  <c:v>5.0699999999999996E-4</c:v>
                </c:pt>
                <c:pt idx="2427">
                  <c:v>5.1599999999999997E-4</c:v>
                </c:pt>
                <c:pt idx="2428">
                  <c:v>5.2599999999999999E-4</c:v>
                </c:pt>
                <c:pt idx="2429">
                  <c:v>5.3899999999999998E-4</c:v>
                </c:pt>
                <c:pt idx="2430">
                  <c:v>5.5199999999999997E-4</c:v>
                </c:pt>
                <c:pt idx="2431">
                  <c:v>5.6700000000000001E-4</c:v>
                </c:pt>
                <c:pt idx="2432">
                  <c:v>5.8399999999999999E-4</c:v>
                </c:pt>
                <c:pt idx="2433">
                  <c:v>6.02E-4</c:v>
                </c:pt>
                <c:pt idx="2434">
                  <c:v>6.2100000000000002E-4</c:v>
                </c:pt>
                <c:pt idx="2435">
                  <c:v>6.4199999999999999E-4</c:v>
                </c:pt>
                <c:pt idx="2436">
                  <c:v>6.6399999999999999E-4</c:v>
                </c:pt>
                <c:pt idx="2437">
                  <c:v>6.87E-4</c:v>
                </c:pt>
                <c:pt idx="2438">
                  <c:v>7.1199999999999996E-4</c:v>
                </c:pt>
                <c:pt idx="2439">
                  <c:v>7.3899999999999997E-4</c:v>
                </c:pt>
                <c:pt idx="2440">
                  <c:v>7.67E-4</c:v>
                </c:pt>
                <c:pt idx="2441">
                  <c:v>7.9600000000000005E-4</c:v>
                </c:pt>
                <c:pt idx="2442">
                  <c:v>8.2700000000000004E-4</c:v>
                </c:pt>
                <c:pt idx="2443">
                  <c:v>8.5899999999999995E-4</c:v>
                </c:pt>
                <c:pt idx="2444">
                  <c:v>8.9300000000000002E-4</c:v>
                </c:pt>
                <c:pt idx="2445">
                  <c:v>9.2800000000000001E-4</c:v>
                </c:pt>
                <c:pt idx="2446">
                  <c:v>9.6500000000000004E-4</c:v>
                </c:pt>
                <c:pt idx="2447">
                  <c:v>1.003E-3</c:v>
                </c:pt>
                <c:pt idx="2448">
                  <c:v>1.0189999999999999E-3</c:v>
                </c:pt>
                <c:pt idx="2449">
                  <c:v>9.9500000000000001E-4</c:v>
                </c:pt>
                <c:pt idx="2450">
                  <c:v>9.6599999999999995E-4</c:v>
                </c:pt>
                <c:pt idx="2451">
                  <c:v>9.3800000000000003E-4</c:v>
                </c:pt>
                <c:pt idx="2452">
                  <c:v>9.1100000000000003E-4</c:v>
                </c:pt>
                <c:pt idx="2453">
                  <c:v>8.7600000000000004E-4</c:v>
                </c:pt>
                <c:pt idx="2454">
                  <c:v>8.43E-4</c:v>
                </c:pt>
                <c:pt idx="2455">
                  <c:v>8.1099999999999998E-4</c:v>
                </c:pt>
                <c:pt idx="2456">
                  <c:v>7.8100000000000001E-4</c:v>
                </c:pt>
                <c:pt idx="2457">
                  <c:v>7.5199999999999996E-4</c:v>
                </c:pt>
                <c:pt idx="2458">
                  <c:v>7.2499999999999995E-4</c:v>
                </c:pt>
                <c:pt idx="2459">
                  <c:v>6.9899999999999997E-4</c:v>
                </c:pt>
                <c:pt idx="2460">
                  <c:v>6.7400000000000001E-4</c:v>
                </c:pt>
                <c:pt idx="2461">
                  <c:v>6.5099999999999999E-4</c:v>
                </c:pt>
                <c:pt idx="2462">
                  <c:v>6.29E-4</c:v>
                </c:pt>
                <c:pt idx="2463">
                  <c:v>6.0899999999999995E-4</c:v>
                </c:pt>
                <c:pt idx="2464">
                  <c:v>5.9000000000000003E-4</c:v>
                </c:pt>
                <c:pt idx="2465">
                  <c:v>5.7300000000000005E-4</c:v>
                </c:pt>
                <c:pt idx="2466">
                  <c:v>5.5699999999999999E-4</c:v>
                </c:pt>
                <c:pt idx="2467">
                  <c:v>5.4199999999999995E-4</c:v>
                </c:pt>
                <c:pt idx="2468">
                  <c:v>5.2899999999999996E-4</c:v>
                </c:pt>
                <c:pt idx="2469">
                  <c:v>5.1800000000000001E-4</c:v>
                </c:pt>
                <c:pt idx="2470">
                  <c:v>5.0699999999999996E-4</c:v>
                </c:pt>
                <c:pt idx="2471">
                  <c:v>4.9899999999999999E-4</c:v>
                </c:pt>
                <c:pt idx="2472">
                  <c:v>4.9100000000000001E-4</c:v>
                </c:pt>
                <c:pt idx="2473">
                  <c:v>4.8500000000000003E-4</c:v>
                </c:pt>
                <c:pt idx="2474">
                  <c:v>4.8099999999999998E-4</c:v>
                </c:pt>
                <c:pt idx="2475">
                  <c:v>4.7800000000000002E-4</c:v>
                </c:pt>
                <c:pt idx="2476">
                  <c:v>4.7600000000000002E-4</c:v>
                </c:pt>
                <c:pt idx="2477">
                  <c:v>4.7600000000000002E-4</c:v>
                </c:pt>
                <c:pt idx="2478">
                  <c:v>4.7699999999999999E-4</c:v>
                </c:pt>
                <c:pt idx="2479">
                  <c:v>4.8000000000000001E-4</c:v>
                </c:pt>
                <c:pt idx="2480">
                  <c:v>4.84E-4</c:v>
                </c:pt>
                <c:pt idx="2481">
                  <c:v>4.8999999999999998E-4</c:v>
                </c:pt>
                <c:pt idx="2482">
                  <c:v>4.9700000000000005E-4</c:v>
                </c:pt>
                <c:pt idx="2483">
                  <c:v>5.0500000000000002E-4</c:v>
                </c:pt>
                <c:pt idx="2484">
                  <c:v>5.0000000000000001E-4</c:v>
                </c:pt>
                <c:pt idx="2485">
                  <c:v>4.9600000000000002E-4</c:v>
                </c:pt>
                <c:pt idx="2486">
                  <c:v>4.9299999999999995E-4</c:v>
                </c:pt>
                <c:pt idx="2487">
                  <c:v>4.9200000000000003E-4</c:v>
                </c:pt>
                <c:pt idx="2488">
                  <c:v>4.9299999999999995E-4</c:v>
                </c:pt>
                <c:pt idx="2489">
                  <c:v>4.9399999999999997E-4</c:v>
                </c:pt>
                <c:pt idx="2490">
                  <c:v>4.9799999999999996E-4</c:v>
                </c:pt>
                <c:pt idx="2491">
                  <c:v>5.0199999999999995E-4</c:v>
                </c:pt>
                <c:pt idx="2492">
                  <c:v>5.0799999999999999E-4</c:v>
                </c:pt>
                <c:pt idx="2493">
                  <c:v>5.1599999999999997E-4</c:v>
                </c:pt>
                <c:pt idx="2494">
                  <c:v>5.2499999999999997E-4</c:v>
                </c:pt>
                <c:pt idx="2495">
                  <c:v>5.3499999999999999E-4</c:v>
                </c:pt>
                <c:pt idx="2496">
                  <c:v>5.4699999999999996E-4</c:v>
                </c:pt>
                <c:pt idx="2497">
                  <c:v>5.6099999999999998E-4</c:v>
                </c:pt>
                <c:pt idx="2498">
                  <c:v>5.7499999999999999E-4</c:v>
                </c:pt>
                <c:pt idx="2499">
                  <c:v>5.9100000000000005E-4</c:v>
                </c:pt>
                <c:pt idx="2500">
                  <c:v>6.0899999999999995E-4</c:v>
                </c:pt>
                <c:pt idx="2501">
                  <c:v>6.2799999999999998E-4</c:v>
                </c:pt>
                <c:pt idx="2502">
                  <c:v>6.4899999999999995E-4</c:v>
                </c:pt>
                <c:pt idx="2503">
                  <c:v>6.7000000000000002E-4</c:v>
                </c:pt>
                <c:pt idx="2504">
                  <c:v>6.9399999999999996E-4</c:v>
                </c:pt>
                <c:pt idx="2505">
                  <c:v>7.1900000000000002E-4</c:v>
                </c:pt>
                <c:pt idx="2506">
                  <c:v>7.45E-4</c:v>
                </c:pt>
                <c:pt idx="2507">
                  <c:v>7.7200000000000001E-4</c:v>
                </c:pt>
                <c:pt idx="2508">
                  <c:v>8.0099999999999995E-4</c:v>
                </c:pt>
                <c:pt idx="2509">
                  <c:v>8.3199999999999995E-4</c:v>
                </c:pt>
                <c:pt idx="2510">
                  <c:v>8.6399999999999997E-4</c:v>
                </c:pt>
                <c:pt idx="2511">
                  <c:v>8.9700000000000001E-4</c:v>
                </c:pt>
                <c:pt idx="2512">
                  <c:v>9.3199999999999999E-4</c:v>
                </c:pt>
                <c:pt idx="2513">
                  <c:v>9.68E-4</c:v>
                </c:pt>
                <c:pt idx="2514">
                  <c:v>1.0059999999999999E-3</c:v>
                </c:pt>
                <c:pt idx="2515">
                  <c:v>1.0449999999999999E-3</c:v>
                </c:pt>
                <c:pt idx="2516">
                  <c:v>1.0859999999999999E-3</c:v>
                </c:pt>
                <c:pt idx="2517">
                  <c:v>1.0610000000000001E-3</c:v>
                </c:pt>
                <c:pt idx="2518">
                  <c:v>1.029E-3</c:v>
                </c:pt>
                <c:pt idx="2519">
                  <c:v>9.9799999999999997E-4</c:v>
                </c:pt>
                <c:pt idx="2520">
                  <c:v>9.6900000000000003E-4</c:v>
                </c:pt>
                <c:pt idx="2521">
                  <c:v>9.3199999999999999E-4</c:v>
                </c:pt>
                <c:pt idx="2522">
                  <c:v>8.9599999999999999E-4</c:v>
                </c:pt>
                <c:pt idx="2523">
                  <c:v>8.6200000000000003E-4</c:v>
                </c:pt>
                <c:pt idx="2524">
                  <c:v>8.2899999999999998E-4</c:v>
                </c:pt>
                <c:pt idx="2525">
                  <c:v>7.8799999999999996E-4</c:v>
                </c:pt>
                <c:pt idx="2526">
                  <c:v>7.4799999999999997E-4</c:v>
                </c:pt>
                <c:pt idx="2527">
                  <c:v>7.0899999999999999E-4</c:v>
                </c:pt>
                <c:pt idx="2528">
                  <c:v>6.7199999999999996E-4</c:v>
                </c:pt>
                <c:pt idx="2529">
                  <c:v>6.3599999999999996E-4</c:v>
                </c:pt>
                <c:pt idx="2530">
                  <c:v>6.0099999999999997E-4</c:v>
                </c:pt>
                <c:pt idx="2531">
                  <c:v>5.6800000000000004E-4</c:v>
                </c:pt>
                <c:pt idx="2532">
                  <c:v>5.3700000000000004E-4</c:v>
                </c:pt>
                <c:pt idx="2533">
                  <c:v>5.0699999999999996E-4</c:v>
                </c:pt>
                <c:pt idx="2534">
                  <c:v>4.7800000000000002E-4</c:v>
                </c:pt>
                <c:pt idx="2535">
                  <c:v>4.5100000000000001E-4</c:v>
                </c:pt>
                <c:pt idx="2536">
                  <c:v>4.2499999999999998E-4</c:v>
                </c:pt>
                <c:pt idx="2537">
                  <c:v>4.0000000000000002E-4</c:v>
                </c:pt>
                <c:pt idx="2538">
                  <c:v>3.77E-4</c:v>
                </c:pt>
                <c:pt idx="2539">
                  <c:v>3.5599999999999998E-4</c:v>
                </c:pt>
                <c:pt idx="2540">
                  <c:v>3.3599999999999998E-4</c:v>
                </c:pt>
                <c:pt idx="2541">
                  <c:v>3.1700000000000001E-4</c:v>
                </c:pt>
                <c:pt idx="2542">
                  <c:v>2.9999999999999997E-4</c:v>
                </c:pt>
                <c:pt idx="2543">
                  <c:v>2.8400000000000002E-4</c:v>
                </c:pt>
                <c:pt idx="2544">
                  <c:v>2.7E-4</c:v>
                </c:pt>
                <c:pt idx="2545">
                  <c:v>2.5700000000000001E-4</c:v>
                </c:pt>
                <c:pt idx="2546">
                  <c:v>2.4499999999999999E-4</c:v>
                </c:pt>
                <c:pt idx="2547">
                  <c:v>2.3499999999999999E-4</c:v>
                </c:pt>
                <c:pt idx="2548">
                  <c:v>2.2699999999999999E-4</c:v>
                </c:pt>
                <c:pt idx="2549">
                  <c:v>2.2000000000000001E-4</c:v>
                </c:pt>
                <c:pt idx="2550">
                  <c:v>2.14E-4</c:v>
                </c:pt>
                <c:pt idx="2551">
                  <c:v>2.0900000000000001E-4</c:v>
                </c:pt>
                <c:pt idx="2552">
                  <c:v>2.0699999999999999E-4</c:v>
                </c:pt>
                <c:pt idx="2553">
                  <c:v>2.05E-4</c:v>
                </c:pt>
                <c:pt idx="2554">
                  <c:v>2.05E-4</c:v>
                </c:pt>
                <c:pt idx="2555">
                  <c:v>2.0699999999999999E-4</c:v>
                </c:pt>
                <c:pt idx="2556">
                  <c:v>2.0900000000000001E-4</c:v>
                </c:pt>
                <c:pt idx="2557">
                  <c:v>2.14E-4</c:v>
                </c:pt>
                <c:pt idx="2558">
                  <c:v>2.1900000000000001E-4</c:v>
                </c:pt>
                <c:pt idx="2559">
                  <c:v>2.2699999999999999E-4</c:v>
                </c:pt>
                <c:pt idx="2560">
                  <c:v>2.3499999999999999E-4</c:v>
                </c:pt>
                <c:pt idx="2561">
                  <c:v>2.4499999999999999E-4</c:v>
                </c:pt>
                <c:pt idx="2562">
                  <c:v>2.5700000000000001E-4</c:v>
                </c:pt>
                <c:pt idx="2563">
                  <c:v>2.7E-4</c:v>
                </c:pt>
                <c:pt idx="2564">
                  <c:v>2.8400000000000002E-4</c:v>
                </c:pt>
                <c:pt idx="2565">
                  <c:v>2.9999999999999997E-4</c:v>
                </c:pt>
                <c:pt idx="2566">
                  <c:v>3.1700000000000001E-4</c:v>
                </c:pt>
                <c:pt idx="2567">
                  <c:v>3.3599999999999998E-4</c:v>
                </c:pt>
                <c:pt idx="2568">
                  <c:v>3.5599999999999998E-4</c:v>
                </c:pt>
                <c:pt idx="2569">
                  <c:v>3.77E-4</c:v>
                </c:pt>
                <c:pt idx="2570">
                  <c:v>4.0000000000000002E-4</c:v>
                </c:pt>
                <c:pt idx="2571">
                  <c:v>4.2499999999999998E-4</c:v>
                </c:pt>
                <c:pt idx="2572">
                  <c:v>4.4999999999999999E-4</c:v>
                </c:pt>
                <c:pt idx="2573">
                  <c:v>4.7800000000000002E-4</c:v>
                </c:pt>
                <c:pt idx="2574">
                  <c:v>5.0699999999999996E-4</c:v>
                </c:pt>
                <c:pt idx="2575">
                  <c:v>5.3700000000000004E-4</c:v>
                </c:pt>
                <c:pt idx="2576">
                  <c:v>5.6800000000000004E-4</c:v>
                </c:pt>
                <c:pt idx="2577">
                  <c:v>6.0099999999999997E-4</c:v>
                </c:pt>
                <c:pt idx="2578">
                  <c:v>6.3599999999999996E-4</c:v>
                </c:pt>
                <c:pt idx="2579">
                  <c:v>6.7100000000000005E-4</c:v>
                </c:pt>
                <c:pt idx="2580">
                  <c:v>7.0899999999999999E-4</c:v>
                </c:pt>
                <c:pt idx="2581">
                  <c:v>7.4799999999999997E-4</c:v>
                </c:pt>
                <c:pt idx="2582">
                  <c:v>7.8799999999999996E-4</c:v>
                </c:pt>
                <c:pt idx="2583">
                  <c:v>8.2899999999999998E-4</c:v>
                </c:pt>
                <c:pt idx="2584">
                  <c:v>8.7200000000000005E-4</c:v>
                </c:pt>
                <c:pt idx="2585">
                  <c:v>8.2899999999999998E-4</c:v>
                </c:pt>
                <c:pt idx="2586">
                  <c:v>7.8200000000000003E-4</c:v>
                </c:pt>
                <c:pt idx="2587">
                  <c:v>7.36E-4</c:v>
                </c:pt>
                <c:pt idx="2588">
                  <c:v>6.9200000000000002E-4</c:v>
                </c:pt>
                <c:pt idx="2589">
                  <c:v>6.4899999999999995E-4</c:v>
                </c:pt>
                <c:pt idx="2590">
                  <c:v>6.0700000000000001E-4</c:v>
                </c:pt>
                <c:pt idx="2591">
                  <c:v>5.6700000000000001E-4</c:v>
                </c:pt>
                <c:pt idx="2592">
                  <c:v>5.2800000000000004E-4</c:v>
                </c:pt>
                <c:pt idx="2593">
                  <c:v>4.9100000000000001E-4</c:v>
                </c:pt>
                <c:pt idx="2594">
                  <c:v>4.55E-4</c:v>
                </c:pt>
                <c:pt idx="2595">
                  <c:v>4.2000000000000002E-4</c:v>
                </c:pt>
                <c:pt idx="2596">
                  <c:v>3.8699999999999997E-4</c:v>
                </c:pt>
                <c:pt idx="2597">
                  <c:v>3.5599999999999998E-4</c:v>
                </c:pt>
                <c:pt idx="2598">
                  <c:v>3.2600000000000001E-4</c:v>
                </c:pt>
                <c:pt idx="2599">
                  <c:v>2.9700000000000001E-4</c:v>
                </c:pt>
                <c:pt idx="2600">
                  <c:v>2.7E-4</c:v>
                </c:pt>
                <c:pt idx="2601">
                  <c:v>2.4399999999999999E-4</c:v>
                </c:pt>
                <c:pt idx="2602">
                  <c:v>2.2000000000000001E-4</c:v>
                </c:pt>
                <c:pt idx="2603">
                  <c:v>1.9699999999999999E-4</c:v>
                </c:pt>
                <c:pt idx="2604">
                  <c:v>1.75E-4</c:v>
                </c:pt>
                <c:pt idx="2605">
                  <c:v>1.55E-4</c:v>
                </c:pt>
                <c:pt idx="2606">
                  <c:v>1.36E-4</c:v>
                </c:pt>
                <c:pt idx="2607">
                  <c:v>1.1900000000000001E-4</c:v>
                </c:pt>
                <c:pt idx="2608">
                  <c:v>1.03E-4</c:v>
                </c:pt>
                <c:pt idx="2609">
                  <c:v>8.9000000000000103E-5</c:v>
                </c:pt>
                <c:pt idx="2610">
                  <c:v>7.6000000000000004E-5</c:v>
                </c:pt>
                <c:pt idx="2611">
                  <c:v>6.4999999999999994E-5</c:v>
                </c:pt>
                <c:pt idx="2612">
                  <c:v>5.5000000000000002E-5</c:v>
                </c:pt>
                <c:pt idx="2613">
                  <c:v>4.6E-5</c:v>
                </c:pt>
                <c:pt idx="2614">
                  <c:v>3.8999999999999999E-5</c:v>
                </c:pt>
                <c:pt idx="2615">
                  <c:v>3.3000000000000003E-5</c:v>
                </c:pt>
                <c:pt idx="2616">
                  <c:v>2.9E-5</c:v>
                </c:pt>
                <c:pt idx="2617">
                  <c:v>2.5999999999999998E-5</c:v>
                </c:pt>
                <c:pt idx="2618">
                  <c:v>2.4000000000000001E-5</c:v>
                </c:pt>
                <c:pt idx="2619">
                  <c:v>2.4000000000000001E-5</c:v>
                </c:pt>
                <c:pt idx="2620">
                  <c:v>2.5999999999999998E-5</c:v>
                </c:pt>
                <c:pt idx="2621">
                  <c:v>2.9E-5</c:v>
                </c:pt>
                <c:pt idx="2622">
                  <c:v>3.3000000000000003E-5</c:v>
                </c:pt>
                <c:pt idx="2623">
                  <c:v>3.8999999999999999E-5</c:v>
                </c:pt>
                <c:pt idx="2624">
                  <c:v>4.6E-5</c:v>
                </c:pt>
                <c:pt idx="2625">
                  <c:v>5.5000000000000002E-5</c:v>
                </c:pt>
                <c:pt idx="2626">
                  <c:v>6.4999999999999994E-5</c:v>
                </c:pt>
                <c:pt idx="2627">
                  <c:v>7.6000000000000004E-5</c:v>
                </c:pt>
                <c:pt idx="2628">
                  <c:v>8.9000000000000103E-5</c:v>
                </c:pt>
                <c:pt idx="2629">
                  <c:v>1.03E-4</c:v>
                </c:pt>
                <c:pt idx="2630">
                  <c:v>1.1900000000000001E-4</c:v>
                </c:pt>
                <c:pt idx="2631">
                  <c:v>1.36E-4</c:v>
                </c:pt>
                <c:pt idx="2632">
                  <c:v>1.55E-4</c:v>
                </c:pt>
                <c:pt idx="2633">
                  <c:v>1.75E-4</c:v>
                </c:pt>
                <c:pt idx="2634">
                  <c:v>1.9699999999999999E-4</c:v>
                </c:pt>
                <c:pt idx="2635">
                  <c:v>2.2000000000000001E-4</c:v>
                </c:pt>
                <c:pt idx="2636">
                  <c:v>2.4399999999999999E-4</c:v>
                </c:pt>
                <c:pt idx="2637">
                  <c:v>2.7E-4</c:v>
                </c:pt>
                <c:pt idx="2638">
                  <c:v>2.9700000000000001E-4</c:v>
                </c:pt>
                <c:pt idx="2639">
                  <c:v>3.2600000000000001E-4</c:v>
                </c:pt>
                <c:pt idx="2640">
                  <c:v>3.5599999999999998E-4</c:v>
                </c:pt>
                <c:pt idx="2641">
                  <c:v>3.8699999999999997E-4</c:v>
                </c:pt>
                <c:pt idx="2642">
                  <c:v>4.2000000000000002E-4</c:v>
                </c:pt>
                <c:pt idx="2643">
                  <c:v>4.55E-4</c:v>
                </c:pt>
                <c:pt idx="2644">
                  <c:v>4.9100000000000001E-4</c:v>
                </c:pt>
                <c:pt idx="2645">
                  <c:v>5.2800000000000004E-4</c:v>
                </c:pt>
                <c:pt idx="2646">
                  <c:v>5.6700000000000001E-4</c:v>
                </c:pt>
                <c:pt idx="2647">
                  <c:v>6.0700000000000001E-4</c:v>
                </c:pt>
                <c:pt idx="2648">
                  <c:v>6.4899999999999995E-4</c:v>
                </c:pt>
                <c:pt idx="2649">
                  <c:v>6.9200000000000002E-4</c:v>
                </c:pt>
                <c:pt idx="2650">
                  <c:v>7.36E-4</c:v>
                </c:pt>
                <c:pt idx="2651">
                  <c:v>7.8200000000000003E-4</c:v>
                </c:pt>
                <c:pt idx="2652">
                  <c:v>8.2899999999999998E-4</c:v>
                </c:pt>
                <c:pt idx="2653">
                  <c:v>8.34E-4</c:v>
                </c:pt>
                <c:pt idx="2654">
                  <c:v>8.4000000000000003E-4</c:v>
                </c:pt>
                <c:pt idx="2655">
                  <c:v>8.4800000000000001E-4</c:v>
                </c:pt>
                <c:pt idx="2656">
                  <c:v>8.5700000000000001E-4</c:v>
                </c:pt>
                <c:pt idx="2657">
                  <c:v>8.6799999999999996E-4</c:v>
                </c:pt>
                <c:pt idx="2658">
                  <c:v>8.8000000000000003E-4</c:v>
                </c:pt>
                <c:pt idx="2659">
                  <c:v>8.9300000000000002E-4</c:v>
                </c:pt>
                <c:pt idx="2660">
                  <c:v>9.0799999999999995E-4</c:v>
                </c:pt>
                <c:pt idx="2661">
                  <c:v>9.2400000000000002E-4</c:v>
                </c:pt>
                <c:pt idx="2662">
                  <c:v>9.4200000000000002E-4</c:v>
                </c:pt>
                <c:pt idx="2663">
                  <c:v>9.6100000000000005E-4</c:v>
                </c:pt>
                <c:pt idx="2664">
                  <c:v>9.810000000000001E-4</c:v>
                </c:pt>
                <c:pt idx="2665">
                  <c:v>1.003E-3</c:v>
                </c:pt>
                <c:pt idx="2666">
                  <c:v>1.0269999999999999E-3</c:v>
                </c:pt>
                <c:pt idx="2667">
                  <c:v>1.052E-3</c:v>
                </c:pt>
                <c:pt idx="2668">
                  <c:v>1.078E-3</c:v>
                </c:pt>
                <c:pt idx="2669">
                  <c:v>1.106E-3</c:v>
                </c:pt>
                <c:pt idx="2670">
                  <c:v>1.1349999999999999E-3</c:v>
                </c:pt>
                <c:pt idx="2671">
                  <c:v>1.165E-3</c:v>
                </c:pt>
                <c:pt idx="2672">
                  <c:v>1.1969999999999999E-3</c:v>
                </c:pt>
                <c:pt idx="2673">
                  <c:v>1.2310000000000001E-3</c:v>
                </c:pt>
                <c:pt idx="2674">
                  <c:v>1.266E-3</c:v>
                </c:pt>
                <c:pt idx="2675">
                  <c:v>1.302E-3</c:v>
                </c:pt>
                <c:pt idx="2676">
                  <c:v>1.34E-3</c:v>
                </c:pt>
                <c:pt idx="2677">
                  <c:v>1.379E-3</c:v>
                </c:pt>
                <c:pt idx="2678">
                  <c:v>1.42E-3</c:v>
                </c:pt>
                <c:pt idx="2679">
                  <c:v>1.462E-3</c:v>
                </c:pt>
                <c:pt idx="2680">
                  <c:v>1.505E-3</c:v>
                </c:pt>
                <c:pt idx="2681">
                  <c:v>1.5499999999999999E-3</c:v>
                </c:pt>
                <c:pt idx="2682">
                  <c:v>1.5969999999999999E-3</c:v>
                </c:pt>
                <c:pt idx="2683">
                  <c:v>1.6440000000000001E-3</c:v>
                </c:pt>
                <c:pt idx="2684">
                  <c:v>1.694E-3</c:v>
                </c:pt>
                <c:pt idx="2685">
                  <c:v>2.042E-3</c:v>
                </c:pt>
                <c:pt idx="2686">
                  <c:v>2.0070000000000001E-3</c:v>
                </c:pt>
                <c:pt idx="2687">
                  <c:v>1.6850000000000001E-3</c:v>
                </c:pt>
                <c:pt idx="2688">
                  <c:v>1.315E-3</c:v>
                </c:pt>
                <c:pt idx="2689">
                  <c:v>1.1460000000000001E-3</c:v>
                </c:pt>
                <c:pt idx="2690">
                  <c:v>4.95E-4</c:v>
                </c:pt>
                <c:pt idx="2691">
                  <c:v>4.1599999999999997E-4</c:v>
                </c:pt>
                <c:pt idx="2692">
                  <c:v>8.7200000000000005E-4</c:v>
                </c:pt>
                <c:pt idx="2693">
                  <c:v>1.5590000000000001E-3</c:v>
                </c:pt>
                <c:pt idx="2694">
                  <c:v>2.0639999999999999E-3</c:v>
                </c:pt>
                <c:pt idx="2695">
                  <c:v>2.1940000000000002E-3</c:v>
                </c:pt>
                <c:pt idx="2696">
                  <c:v>2.0240000000000002E-3</c:v>
                </c:pt>
                <c:pt idx="2697">
                  <c:v>1.771E-3</c:v>
                </c:pt>
                <c:pt idx="2698">
                  <c:v>1.756E-3</c:v>
                </c:pt>
                <c:pt idx="2699">
                  <c:v>2.2200000000000002E-3</c:v>
                </c:pt>
                <c:pt idx="2700">
                  <c:v>3.0330000000000001E-3</c:v>
                </c:pt>
                <c:pt idx="2701">
                  <c:v>3.8019999999999998E-3</c:v>
                </c:pt>
                <c:pt idx="2702">
                  <c:v>4.2779999999999997E-3</c:v>
                </c:pt>
                <c:pt idx="2703">
                  <c:v>4.5770000000000003E-3</c:v>
                </c:pt>
                <c:pt idx="2704">
                  <c:v>5.032E-3</c:v>
                </c:pt>
                <c:pt idx="2705">
                  <c:v>5.8399999999999997E-3</c:v>
                </c:pt>
                <c:pt idx="2706">
                  <c:v>6.8560000000000001E-3</c:v>
                </c:pt>
                <c:pt idx="2707">
                  <c:v>7.6699999999999997E-3</c:v>
                </c:pt>
                <c:pt idx="2708">
                  <c:v>8.0099999999999998E-3</c:v>
                </c:pt>
                <c:pt idx="2709">
                  <c:v>8.0289999999999997E-3</c:v>
                </c:pt>
                <c:pt idx="2710">
                  <c:v>8.0859999999999994E-3</c:v>
                </c:pt>
                <c:pt idx="2711">
                  <c:v>8.3180000000000007E-3</c:v>
                </c:pt>
                <c:pt idx="2712">
                  <c:v>8.4169999999999991E-3</c:v>
                </c:pt>
                <c:pt idx="2713">
                  <c:v>8.1010000000000006E-3</c:v>
                </c:pt>
                <c:pt idx="2714">
                  <c:v>7.5119999999999996E-3</c:v>
                </c:pt>
                <c:pt idx="2715">
                  <c:v>6.9740000000000002E-3</c:v>
                </c:pt>
                <c:pt idx="2716">
                  <c:v>6.6449999999999999E-3</c:v>
                </c:pt>
                <c:pt idx="2717">
                  <c:v>6.365E-3</c:v>
                </c:pt>
                <c:pt idx="2718">
                  <c:v>5.8110000000000002E-3</c:v>
                </c:pt>
                <c:pt idx="2719">
                  <c:v>4.9550000000000002E-3</c:v>
                </c:pt>
                <c:pt idx="2720">
                  <c:v>4.1009999999999996E-3</c:v>
                </c:pt>
                <c:pt idx="2721">
                  <c:v>3.1489999999999999E-3</c:v>
                </c:pt>
                <c:pt idx="2722">
                  <c:v>2.4750000000000002E-3</c:v>
                </c:pt>
                <c:pt idx="2723">
                  <c:v>1.951E-3</c:v>
                </c:pt>
                <c:pt idx="2724">
                  <c:v>1.4989999999999999E-3</c:v>
                </c:pt>
                <c:pt idx="2725">
                  <c:v>1.2019999999999999E-3</c:v>
                </c:pt>
                <c:pt idx="2726">
                  <c:v>1.119E-3</c:v>
                </c:pt>
                <c:pt idx="2727">
                  <c:v>1E-3</c:v>
                </c:pt>
                <c:pt idx="2728">
                  <c:v>9.0700000000000004E-4</c:v>
                </c:pt>
                <c:pt idx="2729">
                  <c:v>8.2899999999999998E-4</c:v>
                </c:pt>
                <c:pt idx="2730">
                  <c:v>9.1799999999999998E-4</c:v>
                </c:pt>
                <c:pt idx="2731">
                  <c:v>1.4270000000000001E-3</c:v>
                </c:pt>
                <c:pt idx="2732">
                  <c:v>2.3730000000000001E-3</c:v>
                </c:pt>
                <c:pt idx="2733">
                  <c:v>3.6219999999999998E-3</c:v>
                </c:pt>
                <c:pt idx="2734">
                  <c:v>4.8129999999999996E-3</c:v>
                </c:pt>
                <c:pt idx="2735">
                  <c:v>5.6119999999999998E-3</c:v>
                </c:pt>
                <c:pt idx="2736">
                  <c:v>5.96E-3</c:v>
                </c:pt>
                <c:pt idx="2737">
                  <c:v>6.2950000000000002E-3</c:v>
                </c:pt>
                <c:pt idx="2738">
                  <c:v>7.267E-3</c:v>
                </c:pt>
                <c:pt idx="2739">
                  <c:v>9.2659999999999999E-3</c:v>
                </c:pt>
                <c:pt idx="2740">
                  <c:v>1.2248E-2</c:v>
                </c:pt>
                <c:pt idx="2741">
                  <c:v>1.5709999999999998E-2</c:v>
                </c:pt>
                <c:pt idx="2742">
                  <c:v>1.9147999999999998E-2</c:v>
                </c:pt>
                <c:pt idx="2743">
                  <c:v>2.2637000000000001E-2</c:v>
                </c:pt>
                <c:pt idx="2744">
                  <c:v>2.6471999999999999E-2</c:v>
                </c:pt>
                <c:pt idx="2745">
                  <c:v>3.0661000000000001E-2</c:v>
                </c:pt>
                <c:pt idx="2746">
                  <c:v>3.5053000000000001E-2</c:v>
                </c:pt>
                <c:pt idx="2747">
                  <c:v>3.9608999999999998E-2</c:v>
                </c:pt>
                <c:pt idx="2748">
                  <c:v>4.4401999999999997E-2</c:v>
                </c:pt>
                <c:pt idx="2749">
                  <c:v>4.9502999999999998E-2</c:v>
                </c:pt>
                <c:pt idx="2750">
                  <c:v>5.4935999999999999E-2</c:v>
                </c:pt>
                <c:pt idx="2751">
                  <c:v>6.0705000000000002E-2</c:v>
                </c:pt>
                <c:pt idx="2752">
                  <c:v>6.6711999999999994E-2</c:v>
                </c:pt>
                <c:pt idx="2753">
                  <c:v>7.2706999999999994E-2</c:v>
                </c:pt>
                <c:pt idx="2754">
                  <c:v>7.8623999999999999E-2</c:v>
                </c:pt>
                <c:pt idx="2755">
                  <c:v>8.4589999999999999E-2</c:v>
                </c:pt>
                <c:pt idx="2756">
                  <c:v>9.0580999999999995E-2</c:v>
                </c:pt>
                <c:pt idx="2757">
                  <c:v>9.6268999999999993E-2</c:v>
                </c:pt>
                <c:pt idx="2758">
                  <c:v>0.101355</c:v>
                </c:pt>
                <c:pt idx="2759">
                  <c:v>0.106012</c:v>
                </c:pt>
                <c:pt idx="2760">
                  <c:v>0.110584</c:v>
                </c:pt>
                <c:pt idx="2761">
                  <c:v>0.115272</c:v>
                </c:pt>
                <c:pt idx="2762">
                  <c:v>0.12017600000000001</c:v>
                </c:pt>
                <c:pt idx="2763">
                  <c:v>0.12528700000000001</c:v>
                </c:pt>
                <c:pt idx="2764">
                  <c:v>0.13032299999999999</c:v>
                </c:pt>
                <c:pt idx="2765">
                  <c:v>0.134518</c:v>
                </c:pt>
                <c:pt idx="2766">
                  <c:v>0.13697300000000001</c:v>
                </c:pt>
                <c:pt idx="2767">
                  <c:v>0.13784199999999999</c:v>
                </c:pt>
                <c:pt idx="2768">
                  <c:v>0.13781299999999999</c:v>
                </c:pt>
                <c:pt idx="2769">
                  <c:v>0.13735700000000001</c:v>
                </c:pt>
                <c:pt idx="2770">
                  <c:v>0.136769</c:v>
                </c:pt>
                <c:pt idx="2771">
                  <c:v>0.136159</c:v>
                </c:pt>
                <c:pt idx="2772">
                  <c:v>0.13552900000000001</c:v>
                </c:pt>
                <c:pt idx="2773">
                  <c:v>0.13502800000000001</c:v>
                </c:pt>
                <c:pt idx="2774">
                  <c:v>0.13480900000000001</c:v>
                </c:pt>
                <c:pt idx="2775">
                  <c:v>0.13480400000000001</c:v>
                </c:pt>
                <c:pt idx="2776">
                  <c:v>0.13486699999999999</c:v>
                </c:pt>
                <c:pt idx="2777">
                  <c:v>0.13514599999999999</c:v>
                </c:pt>
                <c:pt idx="2778">
                  <c:v>0.13605600000000001</c:v>
                </c:pt>
                <c:pt idx="2779">
                  <c:v>0.137762</c:v>
                </c:pt>
                <c:pt idx="2780">
                  <c:v>0.13996500000000001</c:v>
                </c:pt>
                <c:pt idx="2781">
                  <c:v>0.14219200000000001</c:v>
                </c:pt>
                <c:pt idx="2782">
                  <c:v>0.14427400000000001</c:v>
                </c:pt>
                <c:pt idx="2783">
                  <c:v>0.14649899999999999</c:v>
                </c:pt>
                <c:pt idx="2784">
                  <c:v>0.149168</c:v>
                </c:pt>
                <c:pt idx="2785">
                  <c:v>0.152392</c:v>
                </c:pt>
                <c:pt idx="2786">
                  <c:v>0.156138</c:v>
                </c:pt>
                <c:pt idx="2787">
                  <c:v>0.16006799999999999</c:v>
                </c:pt>
                <c:pt idx="2788">
                  <c:v>0.16320799999999999</c:v>
                </c:pt>
                <c:pt idx="2789">
                  <c:v>0.164384</c:v>
                </c:pt>
                <c:pt idx="2790">
                  <c:v>0.16359699999999999</c:v>
                </c:pt>
                <c:pt idx="2791">
                  <c:v>0.16201699999999999</c:v>
                </c:pt>
                <c:pt idx="2792">
                  <c:v>0.160247</c:v>
                </c:pt>
                <c:pt idx="2793">
                  <c:v>0.15801799999999999</c:v>
                </c:pt>
                <c:pt idx="2794">
                  <c:v>0.15507299999999999</c:v>
                </c:pt>
                <c:pt idx="2795">
                  <c:v>0.15155399999999999</c:v>
                </c:pt>
                <c:pt idx="2796">
                  <c:v>0.147952</c:v>
                </c:pt>
                <c:pt idx="2797">
                  <c:v>0.14485899999999999</c:v>
                </c:pt>
                <c:pt idx="2798">
                  <c:v>0.14255100000000001</c:v>
                </c:pt>
                <c:pt idx="2799">
                  <c:v>0.14092299999999999</c:v>
                </c:pt>
                <c:pt idx="2800">
                  <c:v>0.13980200000000001</c:v>
                </c:pt>
                <c:pt idx="2801">
                  <c:v>0.13922899999999999</c:v>
                </c:pt>
                <c:pt idx="2802">
                  <c:v>0.13938</c:v>
                </c:pt>
                <c:pt idx="2803">
                  <c:v>0.14029800000000001</c:v>
                </c:pt>
                <c:pt idx="2804">
                  <c:v>0.141795</c:v>
                </c:pt>
                <c:pt idx="2805">
                  <c:v>0.14365700000000001</c:v>
                </c:pt>
                <c:pt idx="2806">
                  <c:v>0.14582899999999999</c:v>
                </c:pt>
                <c:pt idx="2807">
                  <c:v>0.14832600000000001</c:v>
                </c:pt>
                <c:pt idx="2808">
                  <c:v>0.15124199999999999</c:v>
                </c:pt>
                <c:pt idx="2809">
                  <c:v>0.154839</c:v>
                </c:pt>
                <c:pt idx="2810">
                  <c:v>0.15931999999999999</c:v>
                </c:pt>
                <c:pt idx="2811">
                  <c:v>0.16449900000000001</c:v>
                </c:pt>
                <c:pt idx="2812">
                  <c:v>0.16947899999999999</c:v>
                </c:pt>
                <c:pt idx="2813">
                  <c:v>0.17250099999999999</c:v>
                </c:pt>
                <c:pt idx="2814">
                  <c:v>0.173704</c:v>
                </c:pt>
                <c:pt idx="2815">
                  <c:v>0.17532300000000001</c:v>
                </c:pt>
                <c:pt idx="2816">
                  <c:v>0.17829300000000001</c:v>
                </c:pt>
                <c:pt idx="2817">
                  <c:v>0.18273200000000001</c:v>
                </c:pt>
                <c:pt idx="2818">
                  <c:v>0.18840699999999999</c:v>
                </c:pt>
                <c:pt idx="2819">
                  <c:v>0.194245</c:v>
                </c:pt>
                <c:pt idx="2820">
                  <c:v>0.199684</c:v>
                </c:pt>
                <c:pt idx="2821">
                  <c:v>0.20616699999999999</c:v>
                </c:pt>
                <c:pt idx="2822">
                  <c:v>0.214779</c:v>
                </c:pt>
                <c:pt idx="2823">
                  <c:v>0.22555500000000001</c:v>
                </c:pt>
                <c:pt idx="2824">
                  <c:v>0.238313</c:v>
                </c:pt>
                <c:pt idx="2825">
                  <c:v>0.25304300000000002</c:v>
                </c:pt>
                <c:pt idx="2826">
                  <c:v>0.26961200000000002</c:v>
                </c:pt>
                <c:pt idx="2827">
                  <c:v>0.28754999999999997</c:v>
                </c:pt>
                <c:pt idx="2828">
                  <c:v>0.30632700000000002</c:v>
                </c:pt>
                <c:pt idx="2829">
                  <c:v>0.32557900000000001</c:v>
                </c:pt>
                <c:pt idx="2830">
                  <c:v>0.345136</c:v>
                </c:pt>
                <c:pt idx="2831">
                  <c:v>0.365199</c:v>
                </c:pt>
                <c:pt idx="2832">
                  <c:v>0.38642300000000002</c:v>
                </c:pt>
                <c:pt idx="2833">
                  <c:v>0.40932000000000002</c:v>
                </c:pt>
                <c:pt idx="2834">
                  <c:v>0.43333500000000003</c:v>
                </c:pt>
                <c:pt idx="2835">
                  <c:v>0.45597700000000002</c:v>
                </c:pt>
                <c:pt idx="2836">
                  <c:v>0.47386299999999998</c:v>
                </c:pt>
                <c:pt idx="2837">
                  <c:v>0.48794900000000002</c:v>
                </c:pt>
                <c:pt idx="2838">
                  <c:v>0.50283999999999995</c:v>
                </c:pt>
                <c:pt idx="2839">
                  <c:v>0.52117400000000003</c:v>
                </c:pt>
                <c:pt idx="2840">
                  <c:v>0.54158099999999998</c:v>
                </c:pt>
                <c:pt idx="2841">
                  <c:v>0.56193800000000005</c:v>
                </c:pt>
                <c:pt idx="2842">
                  <c:v>0.58072800000000002</c:v>
                </c:pt>
                <c:pt idx="2843">
                  <c:v>0.59799500000000005</c:v>
                </c:pt>
                <c:pt idx="2844">
                  <c:v>0.61584499999999998</c:v>
                </c:pt>
                <c:pt idx="2845">
                  <c:v>0.63653400000000004</c:v>
                </c:pt>
                <c:pt idx="2846">
                  <c:v>0.65983700000000001</c:v>
                </c:pt>
                <c:pt idx="2847">
                  <c:v>0.68421799999999999</c:v>
                </c:pt>
                <c:pt idx="2848">
                  <c:v>0.70760100000000004</c:v>
                </c:pt>
                <c:pt idx="2849">
                  <c:v>0.72911400000000004</c:v>
                </c:pt>
                <c:pt idx="2850">
                  <c:v>0.75056800000000001</c:v>
                </c:pt>
                <c:pt idx="2851">
                  <c:v>0.77349299999999999</c:v>
                </c:pt>
                <c:pt idx="2852">
                  <c:v>0.79778199999999999</c:v>
                </c:pt>
                <c:pt idx="2853">
                  <c:v>0.82253399999999999</c:v>
                </c:pt>
                <c:pt idx="2854">
                  <c:v>0.847275</c:v>
                </c:pt>
                <c:pt idx="2855">
                  <c:v>0.87229699999999999</c:v>
                </c:pt>
                <c:pt idx="2856">
                  <c:v>0.89721799999999996</c:v>
                </c:pt>
                <c:pt idx="2857">
                  <c:v>0.92026399999999997</c:v>
                </c:pt>
                <c:pt idx="2858">
                  <c:v>0.94038299999999997</c:v>
                </c:pt>
                <c:pt idx="2859">
                  <c:v>0.95829600000000004</c:v>
                </c:pt>
                <c:pt idx="2860">
                  <c:v>0.97602</c:v>
                </c:pt>
                <c:pt idx="2861">
                  <c:v>0.99692700000000001</c:v>
                </c:pt>
                <c:pt idx="2862">
                  <c:v>1.0215019999999999</c:v>
                </c:pt>
                <c:pt idx="2863">
                  <c:v>1.048092</c:v>
                </c:pt>
                <c:pt idx="2864">
                  <c:v>1.0753299999999999</c:v>
                </c:pt>
                <c:pt idx="2865">
                  <c:v>1.1018509999999999</c:v>
                </c:pt>
                <c:pt idx="2866">
                  <c:v>1.1267640000000001</c:v>
                </c:pt>
                <c:pt idx="2867">
                  <c:v>1.1510210000000001</c:v>
                </c:pt>
                <c:pt idx="2868">
                  <c:v>1.1765190000000001</c:v>
                </c:pt>
                <c:pt idx="2869">
                  <c:v>1.203819</c:v>
                </c:pt>
                <c:pt idx="2870">
                  <c:v>1.2319830000000001</c:v>
                </c:pt>
                <c:pt idx="2871">
                  <c:v>1.2596890000000001</c:v>
                </c:pt>
                <c:pt idx="2872">
                  <c:v>1.286473</c:v>
                </c:pt>
                <c:pt idx="2873">
                  <c:v>1.3138730000000001</c:v>
                </c:pt>
                <c:pt idx="2874">
                  <c:v>1.343985</c:v>
                </c:pt>
                <c:pt idx="2875">
                  <c:v>1.3765179999999999</c:v>
                </c:pt>
                <c:pt idx="2876">
                  <c:v>1.4101680000000001</c:v>
                </c:pt>
                <c:pt idx="2877">
                  <c:v>1.4440789999999999</c:v>
                </c:pt>
                <c:pt idx="2878">
                  <c:v>1.4772289999999999</c:v>
                </c:pt>
                <c:pt idx="2879">
                  <c:v>1.505134</c:v>
                </c:pt>
                <c:pt idx="2880">
                  <c:v>1.521631</c:v>
                </c:pt>
                <c:pt idx="2881">
                  <c:v>1.533884</c:v>
                </c:pt>
                <c:pt idx="2882">
                  <c:v>1.5508630000000001</c:v>
                </c:pt>
                <c:pt idx="2883">
                  <c:v>1.5746180000000001</c:v>
                </c:pt>
                <c:pt idx="2884">
                  <c:v>1.603145</c:v>
                </c:pt>
                <c:pt idx="2885">
                  <c:v>1.633796</c:v>
                </c:pt>
                <c:pt idx="2886">
                  <c:v>1.664555</c:v>
                </c:pt>
                <c:pt idx="2887">
                  <c:v>1.69371</c:v>
                </c:pt>
                <c:pt idx="2888">
                  <c:v>1.719347</c:v>
                </c:pt>
                <c:pt idx="2889">
                  <c:v>1.7398199999999999</c:v>
                </c:pt>
                <c:pt idx="2890">
                  <c:v>1.7560579999999999</c:v>
                </c:pt>
                <c:pt idx="2891">
                  <c:v>1.772194</c:v>
                </c:pt>
                <c:pt idx="2892">
                  <c:v>1.791288</c:v>
                </c:pt>
                <c:pt idx="2893">
                  <c:v>1.812932</c:v>
                </c:pt>
                <c:pt idx="2894">
                  <c:v>1.8354200000000001</c:v>
                </c:pt>
                <c:pt idx="2895">
                  <c:v>1.8577109999999999</c:v>
                </c:pt>
                <c:pt idx="2896">
                  <c:v>1.8795710000000001</c:v>
                </c:pt>
                <c:pt idx="2897">
                  <c:v>1.9009769999999999</c:v>
                </c:pt>
                <c:pt idx="2898">
                  <c:v>1.921967</c:v>
                </c:pt>
                <c:pt idx="2899">
                  <c:v>1.9423999999999999</c:v>
                </c:pt>
                <c:pt idx="2900">
                  <c:v>1.961266</c:v>
                </c:pt>
                <c:pt idx="2901">
                  <c:v>1.9765219999999999</c:v>
                </c:pt>
                <c:pt idx="2902">
                  <c:v>1.985716</c:v>
                </c:pt>
                <c:pt idx="2903">
                  <c:v>1.9868920000000001</c:v>
                </c:pt>
                <c:pt idx="2904">
                  <c:v>1.9820679999999999</c:v>
                </c:pt>
                <c:pt idx="2905">
                  <c:v>1.9798370000000001</c:v>
                </c:pt>
                <c:pt idx="2906">
                  <c:v>1.982318</c:v>
                </c:pt>
                <c:pt idx="2907">
                  <c:v>1.9875069999999999</c:v>
                </c:pt>
                <c:pt idx="2908">
                  <c:v>1.9934769999999999</c:v>
                </c:pt>
                <c:pt idx="2909">
                  <c:v>1.998167</c:v>
                </c:pt>
                <c:pt idx="2910">
                  <c:v>2</c:v>
                </c:pt>
                <c:pt idx="2911">
                  <c:v>1.9984470000000001</c:v>
                </c:pt>
                <c:pt idx="2912">
                  <c:v>1.994067</c:v>
                </c:pt>
                <c:pt idx="2913">
                  <c:v>1.9883010000000001</c:v>
                </c:pt>
                <c:pt idx="2914">
                  <c:v>1.983088</c:v>
                </c:pt>
                <c:pt idx="2915">
                  <c:v>1.979225</c:v>
                </c:pt>
                <c:pt idx="2916">
                  <c:v>1.9757210000000001</c:v>
                </c:pt>
                <c:pt idx="2917">
                  <c:v>1.971935</c:v>
                </c:pt>
                <c:pt idx="2918">
                  <c:v>1.968202</c:v>
                </c:pt>
                <c:pt idx="2919">
                  <c:v>1.9649859999999999</c:v>
                </c:pt>
                <c:pt idx="2920">
                  <c:v>1.9620379999999999</c:v>
                </c:pt>
                <c:pt idx="2921">
                  <c:v>1.9580139999999999</c:v>
                </c:pt>
                <c:pt idx="2922">
                  <c:v>1.951851</c:v>
                </c:pt>
                <c:pt idx="2923">
                  <c:v>1.9443330000000001</c:v>
                </c:pt>
                <c:pt idx="2924">
                  <c:v>1.93648</c:v>
                </c:pt>
                <c:pt idx="2925">
                  <c:v>1.9280820000000001</c:v>
                </c:pt>
                <c:pt idx="2926">
                  <c:v>1.9182239999999999</c:v>
                </c:pt>
                <c:pt idx="2927">
                  <c:v>1.905991999999999</c:v>
                </c:pt>
                <c:pt idx="2928">
                  <c:v>1.891227</c:v>
                </c:pt>
                <c:pt idx="2929">
                  <c:v>1.876125</c:v>
                </c:pt>
                <c:pt idx="2930">
                  <c:v>1.8636889999999999</c:v>
                </c:pt>
                <c:pt idx="2931">
                  <c:v>1.851745</c:v>
                </c:pt>
                <c:pt idx="2932">
                  <c:v>1.8375250000000001</c:v>
                </c:pt>
                <c:pt idx="2933">
                  <c:v>1.8220000000000001</c:v>
                </c:pt>
                <c:pt idx="2934">
                  <c:v>1.8064549999999999</c:v>
                </c:pt>
                <c:pt idx="2935">
                  <c:v>1.791072</c:v>
                </c:pt>
                <c:pt idx="2936">
                  <c:v>1.7753760000000001</c:v>
                </c:pt>
                <c:pt idx="2937">
                  <c:v>1.758764</c:v>
                </c:pt>
                <c:pt idx="2938">
                  <c:v>1.7407809999999999</c:v>
                </c:pt>
                <c:pt idx="2939">
                  <c:v>1.7214849999999999</c:v>
                </c:pt>
                <c:pt idx="2940">
                  <c:v>1.701722</c:v>
                </c:pt>
                <c:pt idx="2941">
                  <c:v>1.6823429999999999</c:v>
                </c:pt>
                <c:pt idx="2942">
                  <c:v>1.6631</c:v>
                </c:pt>
                <c:pt idx="2943">
                  <c:v>1.642998</c:v>
                </c:pt>
                <c:pt idx="2944">
                  <c:v>1.6210549999999999</c:v>
                </c:pt>
                <c:pt idx="2945">
                  <c:v>1.5969899999999999</c:v>
                </c:pt>
                <c:pt idx="2946">
                  <c:v>1.5721149999999999</c:v>
                </c:pt>
                <c:pt idx="2947">
                  <c:v>1.548567</c:v>
                </c:pt>
                <c:pt idx="2948">
                  <c:v>1.5268470000000001</c:v>
                </c:pt>
                <c:pt idx="2949">
                  <c:v>1.5060039999999999</c:v>
                </c:pt>
                <c:pt idx="2950">
                  <c:v>1.4852399999999999</c:v>
                </c:pt>
                <c:pt idx="2951">
                  <c:v>1.4643459999999999</c:v>
                </c:pt>
                <c:pt idx="2952">
                  <c:v>1.4432050000000001</c:v>
                </c:pt>
                <c:pt idx="2953">
                  <c:v>1.4212359999999999</c:v>
                </c:pt>
                <c:pt idx="2954">
                  <c:v>1.397651</c:v>
                </c:pt>
                <c:pt idx="2955">
                  <c:v>1.3727339999999999</c:v>
                </c:pt>
                <c:pt idx="2956">
                  <c:v>1.3489549999999999</c:v>
                </c:pt>
                <c:pt idx="2957">
                  <c:v>1.32823</c:v>
                </c:pt>
                <c:pt idx="2958">
                  <c:v>1.3096570000000001</c:v>
                </c:pt>
                <c:pt idx="2959">
                  <c:v>1.2919909999999999</c:v>
                </c:pt>
                <c:pt idx="2960">
                  <c:v>1.2748409999999999</c:v>
                </c:pt>
                <c:pt idx="2961">
                  <c:v>1.2583279999999999</c:v>
                </c:pt>
                <c:pt idx="2962">
                  <c:v>1.242553</c:v>
                </c:pt>
                <c:pt idx="2963">
                  <c:v>1.227401</c:v>
                </c:pt>
                <c:pt idx="2964">
                  <c:v>1.212707</c:v>
                </c:pt>
                <c:pt idx="2965">
                  <c:v>1.198442</c:v>
                </c:pt>
                <c:pt idx="2966">
                  <c:v>1.184774</c:v>
                </c:pt>
                <c:pt idx="2967">
                  <c:v>1.1718630000000001</c:v>
                </c:pt>
                <c:pt idx="2968">
                  <c:v>1.1596489999999999</c:v>
                </c:pt>
                <c:pt idx="2969">
                  <c:v>1.148004</c:v>
                </c:pt>
                <c:pt idx="2970">
                  <c:v>1.1369419999999999</c:v>
                </c:pt>
                <c:pt idx="2971">
                  <c:v>1.126509</c:v>
                </c:pt>
                <c:pt idx="2972">
                  <c:v>1.1165959999999999</c:v>
                </c:pt>
                <c:pt idx="2973">
                  <c:v>1.1070070000000001</c:v>
                </c:pt>
                <c:pt idx="2974">
                  <c:v>1.0976399999999999</c:v>
                </c:pt>
                <c:pt idx="2975">
                  <c:v>1.088543</c:v>
                </c:pt>
                <c:pt idx="2976">
                  <c:v>1.0798049999999999</c:v>
                </c:pt>
                <c:pt idx="2977">
                  <c:v>1.0714589999999999</c:v>
                </c:pt>
                <c:pt idx="2978">
                  <c:v>1.06348</c:v>
                </c:pt>
                <c:pt idx="2979">
                  <c:v>1.0558399999999999</c:v>
                </c:pt>
                <c:pt idx="2980">
                  <c:v>1.048511</c:v>
                </c:pt>
                <c:pt idx="2981">
                  <c:v>1.0414490000000001</c:v>
                </c:pt>
                <c:pt idx="2982">
                  <c:v>1.034581</c:v>
                </c:pt>
                <c:pt idx="2983">
                  <c:v>1.027846</c:v>
                </c:pt>
                <c:pt idx="2984">
                  <c:v>1.021288</c:v>
                </c:pt>
                <c:pt idx="2985">
                  <c:v>1.015112</c:v>
                </c:pt>
                <c:pt idx="2986">
                  <c:v>1.009452</c:v>
                </c:pt>
                <c:pt idx="2987">
                  <c:v>1.003798</c:v>
                </c:pt>
                <c:pt idx="2988">
                  <c:v>0.99668100000000004</c:v>
                </c:pt>
                <c:pt idx="2989">
                  <c:v>0.987564</c:v>
                </c:pt>
                <c:pt idx="2990">
                  <c:v>0.97820799999999997</c:v>
                </c:pt>
                <c:pt idx="2991">
                  <c:v>0.96996899999999997</c:v>
                </c:pt>
                <c:pt idx="2992">
                  <c:v>0.96291099999999996</c:v>
                </c:pt>
                <c:pt idx="2993">
                  <c:v>0.95664899999999997</c:v>
                </c:pt>
                <c:pt idx="2994">
                  <c:v>0.95108499999999996</c:v>
                </c:pt>
                <c:pt idx="2995">
                  <c:v>0.94642300000000001</c:v>
                </c:pt>
                <c:pt idx="2996">
                  <c:v>0.94256799999999996</c:v>
                </c:pt>
                <c:pt idx="2997">
                  <c:v>0.93855100000000002</c:v>
                </c:pt>
                <c:pt idx="2998">
                  <c:v>0.93328900000000004</c:v>
                </c:pt>
                <c:pt idx="2999">
                  <c:v>0.92743600000000004</c:v>
                </c:pt>
                <c:pt idx="3000">
                  <c:v>0.92249300000000001</c:v>
                </c:pt>
                <c:pt idx="3001">
                  <c:v>0.91915899999999995</c:v>
                </c:pt>
                <c:pt idx="3002">
                  <c:v>0.91735900000000004</c:v>
                </c:pt>
                <c:pt idx="3003">
                  <c:v>0.91658499999999998</c:v>
                </c:pt>
                <c:pt idx="3004">
                  <c:v>0.91618699999999997</c:v>
                </c:pt>
                <c:pt idx="3005">
                  <c:v>0.91590899999999997</c:v>
                </c:pt>
                <c:pt idx="3006">
                  <c:v>0.91618500000000003</c:v>
                </c:pt>
                <c:pt idx="3007">
                  <c:v>0.91770099999999999</c:v>
                </c:pt>
                <c:pt idx="3008">
                  <c:v>0.92094600000000004</c:v>
                </c:pt>
                <c:pt idx="3009">
                  <c:v>0.92592399999999997</c:v>
                </c:pt>
                <c:pt idx="3010">
                  <c:v>0.93182200000000004</c:v>
                </c:pt>
                <c:pt idx="3011">
                  <c:v>0.93673799999999996</c:v>
                </c:pt>
                <c:pt idx="3012">
                  <c:v>0.93796299999999999</c:v>
                </c:pt>
                <c:pt idx="3013">
                  <c:v>0.93460500000000002</c:v>
                </c:pt>
                <c:pt idx="3014">
                  <c:v>0.930172</c:v>
                </c:pt>
                <c:pt idx="3015">
                  <c:v>0.92833100000000002</c:v>
                </c:pt>
                <c:pt idx="3016">
                  <c:v>0.9304</c:v>
                </c:pt>
                <c:pt idx="3017">
                  <c:v>0.93613400000000002</c:v>
                </c:pt>
                <c:pt idx="3018">
                  <c:v>0.94410099999999997</c:v>
                </c:pt>
                <c:pt idx="3019">
                  <c:v>0.951928</c:v>
                </c:pt>
                <c:pt idx="3020">
                  <c:v>0.95844499999999999</c:v>
                </c:pt>
                <c:pt idx="3021">
                  <c:v>0.96489199999999997</c:v>
                </c:pt>
                <c:pt idx="3022">
                  <c:v>0.97333999999999998</c:v>
                </c:pt>
                <c:pt idx="3023">
                  <c:v>0.98556699999999997</c:v>
                </c:pt>
                <c:pt idx="3024">
                  <c:v>1.0011540000000001</c:v>
                </c:pt>
                <c:pt idx="3025">
                  <c:v>1.0178229999999999</c:v>
                </c:pt>
                <c:pt idx="3026">
                  <c:v>1.0340750000000001</c:v>
                </c:pt>
                <c:pt idx="3027">
                  <c:v>1.050335</c:v>
                </c:pt>
                <c:pt idx="3028">
                  <c:v>1.0677840000000001</c:v>
                </c:pt>
                <c:pt idx="3029">
                  <c:v>1.0874490000000001</c:v>
                </c:pt>
                <c:pt idx="3030">
                  <c:v>1.1097189999999999</c:v>
                </c:pt>
                <c:pt idx="3031">
                  <c:v>1.133699</c:v>
                </c:pt>
                <c:pt idx="3032">
                  <c:v>1.1574500000000001</c:v>
                </c:pt>
                <c:pt idx="3033">
                  <c:v>1.179492</c:v>
                </c:pt>
                <c:pt idx="3034">
                  <c:v>1.1992309999999999</c:v>
                </c:pt>
                <c:pt idx="3035">
                  <c:v>1.215489</c:v>
                </c:pt>
                <c:pt idx="3036">
                  <c:v>1.2267650000000001</c:v>
                </c:pt>
                <c:pt idx="3037">
                  <c:v>1.234531</c:v>
                </c:pt>
                <c:pt idx="3038">
                  <c:v>1.243973</c:v>
                </c:pt>
                <c:pt idx="3039">
                  <c:v>1.2567870000000001</c:v>
                </c:pt>
                <c:pt idx="3040">
                  <c:v>1.2686630000000001</c:v>
                </c:pt>
                <c:pt idx="3041">
                  <c:v>1.2768269999999999</c:v>
                </c:pt>
                <c:pt idx="3042">
                  <c:v>1.283288</c:v>
                </c:pt>
                <c:pt idx="3043">
                  <c:v>1.2901720000000001</c:v>
                </c:pt>
                <c:pt idx="3044">
                  <c:v>1.29942</c:v>
                </c:pt>
                <c:pt idx="3045">
                  <c:v>1.3119890000000001</c:v>
                </c:pt>
                <c:pt idx="3046">
                  <c:v>1.326489</c:v>
                </c:pt>
                <c:pt idx="3047">
                  <c:v>1.340517</c:v>
                </c:pt>
                <c:pt idx="3048">
                  <c:v>1.3515839999999999</c:v>
                </c:pt>
                <c:pt idx="3049">
                  <c:v>1.3588720000000001</c:v>
                </c:pt>
                <c:pt idx="3050">
                  <c:v>1.3648830000000001</c:v>
                </c:pt>
                <c:pt idx="3051">
                  <c:v>1.3723970000000001</c:v>
                </c:pt>
                <c:pt idx="3052">
                  <c:v>1.3817710000000001</c:v>
                </c:pt>
                <c:pt idx="3053">
                  <c:v>1.392056</c:v>
                </c:pt>
                <c:pt idx="3054">
                  <c:v>1.4022019999999999</c:v>
                </c:pt>
                <c:pt idx="3055">
                  <c:v>1.4110320000000001</c:v>
                </c:pt>
                <c:pt idx="3056">
                  <c:v>1.4176530000000001</c:v>
                </c:pt>
                <c:pt idx="3057">
                  <c:v>1.422469</c:v>
                </c:pt>
                <c:pt idx="3058">
                  <c:v>1.426185</c:v>
                </c:pt>
                <c:pt idx="3059">
                  <c:v>1.427999999999999</c:v>
                </c:pt>
                <c:pt idx="3060">
                  <c:v>1.4267879999999999</c:v>
                </c:pt>
                <c:pt idx="3061">
                  <c:v>1.4231929999999999</c:v>
                </c:pt>
                <c:pt idx="3062">
                  <c:v>1.4185970000000001</c:v>
                </c:pt>
                <c:pt idx="3063">
                  <c:v>1.412598</c:v>
                </c:pt>
                <c:pt idx="3064">
                  <c:v>1.4043190000000001</c:v>
                </c:pt>
                <c:pt idx="3065">
                  <c:v>1.3953720000000001</c:v>
                </c:pt>
                <c:pt idx="3066">
                  <c:v>1.387116</c:v>
                </c:pt>
                <c:pt idx="3067">
                  <c:v>1.3787389999999999</c:v>
                </c:pt>
                <c:pt idx="3068">
                  <c:v>1.3706430000000001</c:v>
                </c:pt>
                <c:pt idx="3069">
                  <c:v>1.3634999999999999</c:v>
                </c:pt>
                <c:pt idx="3070">
                  <c:v>1.3569260000000001</c:v>
                </c:pt>
                <c:pt idx="3071">
                  <c:v>1.3491820000000001</c:v>
                </c:pt>
                <c:pt idx="3072">
                  <c:v>1.338589</c:v>
                </c:pt>
                <c:pt idx="3073">
                  <c:v>1.3265560000000001</c:v>
                </c:pt>
                <c:pt idx="3074">
                  <c:v>1.316187</c:v>
                </c:pt>
                <c:pt idx="3075">
                  <c:v>1.3083070000000001</c:v>
                </c:pt>
                <c:pt idx="3076">
                  <c:v>1.302292</c:v>
                </c:pt>
                <c:pt idx="3077">
                  <c:v>1.2975589999999999</c:v>
                </c:pt>
                <c:pt idx="3078">
                  <c:v>1.29328</c:v>
                </c:pt>
                <c:pt idx="3079">
                  <c:v>1.2884869999999999</c:v>
                </c:pt>
                <c:pt idx="3080">
                  <c:v>1.28298</c:v>
                </c:pt>
                <c:pt idx="3081">
                  <c:v>1.277328</c:v>
                </c:pt>
                <c:pt idx="3082">
                  <c:v>1.271765</c:v>
                </c:pt>
                <c:pt idx="3083">
                  <c:v>1.2657419999999999</c:v>
                </c:pt>
                <c:pt idx="3084">
                  <c:v>1.2588619999999999</c:v>
                </c:pt>
                <c:pt idx="3085">
                  <c:v>1.2510939999999999</c:v>
                </c:pt>
                <c:pt idx="3086">
                  <c:v>1.2410239999999999</c:v>
                </c:pt>
                <c:pt idx="3087">
                  <c:v>1.226038</c:v>
                </c:pt>
                <c:pt idx="3088">
                  <c:v>1.206297</c:v>
                </c:pt>
                <c:pt idx="3089">
                  <c:v>1.1837979999999999</c:v>
                </c:pt>
                <c:pt idx="3090">
                  <c:v>1.160717</c:v>
                </c:pt>
                <c:pt idx="3091">
                  <c:v>1.139567</c:v>
                </c:pt>
                <c:pt idx="3092">
                  <c:v>1.12121</c:v>
                </c:pt>
                <c:pt idx="3093">
                  <c:v>1.1041179999999999</c:v>
                </c:pt>
                <c:pt idx="3094">
                  <c:v>1.086381</c:v>
                </c:pt>
                <c:pt idx="3095">
                  <c:v>1.0669999999999999</c:v>
                </c:pt>
                <c:pt idx="3096">
                  <c:v>1.046448</c:v>
                </c:pt>
                <c:pt idx="3097">
                  <c:v>1.026357</c:v>
                </c:pt>
                <c:pt idx="3098">
                  <c:v>1.0075879999999999</c:v>
                </c:pt>
                <c:pt idx="3099">
                  <c:v>0.99006700000000003</c:v>
                </c:pt>
                <c:pt idx="3100">
                  <c:v>0.97353500000000004</c:v>
                </c:pt>
                <c:pt idx="3101">
                  <c:v>0.95721599999999996</c:v>
                </c:pt>
                <c:pt idx="3102">
                  <c:v>0.94044300000000003</c:v>
                </c:pt>
                <c:pt idx="3103">
                  <c:v>0.92381400000000002</c:v>
                </c:pt>
                <c:pt idx="3104">
                  <c:v>0.90832100000000005</c:v>
                </c:pt>
                <c:pt idx="3105">
                  <c:v>0.89399899999999999</c:v>
                </c:pt>
                <c:pt idx="3106">
                  <c:v>0.88007599999999997</c:v>
                </c:pt>
                <c:pt idx="3107">
                  <c:v>0.86579600000000001</c:v>
                </c:pt>
                <c:pt idx="3108">
                  <c:v>0.85055700000000001</c:v>
                </c:pt>
                <c:pt idx="3109">
                  <c:v>0.83338400000000001</c:v>
                </c:pt>
                <c:pt idx="3110">
                  <c:v>0.81311800000000001</c:v>
                </c:pt>
                <c:pt idx="3111">
                  <c:v>0.79062399999999999</c:v>
                </c:pt>
                <c:pt idx="3112">
                  <c:v>0.76920699999999997</c:v>
                </c:pt>
                <c:pt idx="3113">
                  <c:v>0.75004000000000004</c:v>
                </c:pt>
                <c:pt idx="3114">
                  <c:v>0.73200299999999996</c:v>
                </c:pt>
                <c:pt idx="3115">
                  <c:v>0.71411000000000002</c:v>
                </c:pt>
                <c:pt idx="3116">
                  <c:v>0.69606800000000002</c:v>
                </c:pt>
                <c:pt idx="3117">
                  <c:v>0.67804600000000004</c:v>
                </c:pt>
                <c:pt idx="3118">
                  <c:v>0.660408</c:v>
                </c:pt>
                <c:pt idx="3119">
                  <c:v>0.643451</c:v>
                </c:pt>
                <c:pt idx="3120">
                  <c:v>0.627162</c:v>
                </c:pt>
                <c:pt idx="3121">
                  <c:v>0.61131100000000005</c:v>
                </c:pt>
                <c:pt idx="3122">
                  <c:v>0.59579899999999997</c:v>
                </c:pt>
                <c:pt idx="3123">
                  <c:v>0.58072400000000002</c:v>
                </c:pt>
                <c:pt idx="3124">
                  <c:v>0.56604600000000005</c:v>
                </c:pt>
                <c:pt idx="3125">
                  <c:v>0.55179999999999996</c:v>
                </c:pt>
                <c:pt idx="3126">
                  <c:v>0.53875600000000001</c:v>
                </c:pt>
                <c:pt idx="3127">
                  <c:v>0.52799799999999997</c:v>
                </c:pt>
                <c:pt idx="3128">
                  <c:v>0.51955600000000002</c:v>
                </c:pt>
                <c:pt idx="3129">
                  <c:v>0.51251599999999997</c:v>
                </c:pt>
                <c:pt idx="3130">
                  <c:v>0.506243</c:v>
                </c:pt>
                <c:pt idx="3131">
                  <c:v>0.500915</c:v>
                </c:pt>
                <c:pt idx="3132">
                  <c:v>0.49664599999999998</c:v>
                </c:pt>
                <c:pt idx="3133">
                  <c:v>0.492784</c:v>
                </c:pt>
                <c:pt idx="3134">
                  <c:v>0.488263</c:v>
                </c:pt>
                <c:pt idx="3135">
                  <c:v>0.48284100000000002</c:v>
                </c:pt>
                <c:pt idx="3136">
                  <c:v>0.47767399999999999</c:v>
                </c:pt>
                <c:pt idx="3137">
                  <c:v>0.474022</c:v>
                </c:pt>
                <c:pt idx="3138">
                  <c:v>0.47246500000000002</c:v>
                </c:pt>
                <c:pt idx="3139">
                  <c:v>0.473215</c:v>
                </c:pt>
                <c:pt idx="3140">
                  <c:v>0.47633599999999998</c:v>
                </c:pt>
                <c:pt idx="3141">
                  <c:v>0.48171799999999998</c:v>
                </c:pt>
                <c:pt idx="3142">
                  <c:v>0.48923299999999997</c:v>
                </c:pt>
                <c:pt idx="3143">
                  <c:v>0.49873499999999998</c:v>
                </c:pt>
                <c:pt idx="3144">
                  <c:v>0.509683</c:v>
                </c:pt>
                <c:pt idx="3145">
                  <c:v>0.52095599999999997</c:v>
                </c:pt>
                <c:pt idx="3146">
                  <c:v>0.53170499999999998</c:v>
                </c:pt>
                <c:pt idx="3147">
                  <c:v>0.54237899999999994</c:v>
                </c:pt>
                <c:pt idx="3148">
                  <c:v>0.55381000000000002</c:v>
                </c:pt>
                <c:pt idx="3149">
                  <c:v>0.56617300000000004</c:v>
                </c:pt>
                <c:pt idx="3150">
                  <c:v>0.57916000000000001</c:v>
                </c:pt>
                <c:pt idx="3151">
                  <c:v>0.59236</c:v>
                </c:pt>
                <c:pt idx="3152">
                  <c:v>0.60523899999999997</c:v>
                </c:pt>
                <c:pt idx="3153">
                  <c:v>0.617197</c:v>
                </c:pt>
                <c:pt idx="3154">
                  <c:v>0.62792800000000004</c:v>
                </c:pt>
                <c:pt idx="3155">
                  <c:v>0.63707999999999998</c:v>
                </c:pt>
                <c:pt idx="3156">
                  <c:v>0.643374</c:v>
                </c:pt>
                <c:pt idx="3157">
                  <c:v>0.64556500000000006</c:v>
                </c:pt>
                <c:pt idx="3158">
                  <c:v>0.64449800000000002</c:v>
                </c:pt>
                <c:pt idx="3159">
                  <c:v>0.64254100000000003</c:v>
                </c:pt>
                <c:pt idx="3160">
                  <c:v>0.64193</c:v>
                </c:pt>
                <c:pt idx="3161">
                  <c:v>0.64342699999999997</c:v>
                </c:pt>
                <c:pt idx="3162">
                  <c:v>0.64654400000000001</c:v>
                </c:pt>
                <c:pt idx="3163">
                  <c:v>0.65053000000000005</c:v>
                </c:pt>
                <c:pt idx="3164">
                  <c:v>0.65486599999999995</c:v>
                </c:pt>
                <c:pt idx="3165">
                  <c:v>0.65951800000000005</c:v>
                </c:pt>
                <c:pt idx="3166">
                  <c:v>0.66474800000000001</c:v>
                </c:pt>
                <c:pt idx="3167">
                  <c:v>0.67053099999999999</c:v>
                </c:pt>
                <c:pt idx="3168">
                  <c:v>0.67623599999999995</c:v>
                </c:pt>
                <c:pt idx="3169">
                  <c:v>0.68101199999999995</c:v>
                </c:pt>
                <c:pt idx="3170">
                  <c:v>0.68487600000000004</c:v>
                </c:pt>
                <c:pt idx="3171">
                  <c:v>0.68886800000000004</c:v>
                </c:pt>
                <c:pt idx="3172">
                  <c:v>0.69349499999999997</c:v>
                </c:pt>
                <c:pt idx="3173">
                  <c:v>0.69841900000000001</c:v>
                </c:pt>
                <c:pt idx="3174">
                  <c:v>0.70323000000000002</c:v>
                </c:pt>
                <c:pt idx="3175">
                  <c:v>0.70765900000000004</c:v>
                </c:pt>
                <c:pt idx="3176">
                  <c:v>0.71129299999999995</c:v>
                </c:pt>
                <c:pt idx="3177">
                  <c:v>0.713507</c:v>
                </c:pt>
                <c:pt idx="3178">
                  <c:v>0.71378600000000003</c:v>
                </c:pt>
                <c:pt idx="3179">
                  <c:v>0.71195200000000003</c:v>
                </c:pt>
                <c:pt idx="3180">
                  <c:v>0.70830499999999996</c:v>
                </c:pt>
                <c:pt idx="3181">
                  <c:v>0.70414200000000005</c:v>
                </c:pt>
                <c:pt idx="3182">
                  <c:v>0.70136200000000004</c:v>
                </c:pt>
                <c:pt idx="3183">
                  <c:v>0.70043999999999995</c:v>
                </c:pt>
                <c:pt idx="3184">
                  <c:v>0.70030999999999999</c:v>
                </c:pt>
                <c:pt idx="3185">
                  <c:v>0.699264</c:v>
                </c:pt>
                <c:pt idx="3186">
                  <c:v>0.69644099999999998</c:v>
                </c:pt>
                <c:pt idx="3187">
                  <c:v>0.69292900000000002</c:v>
                </c:pt>
                <c:pt idx="3188">
                  <c:v>0.68992399999999998</c:v>
                </c:pt>
                <c:pt idx="3189">
                  <c:v>0.68780399999999997</c:v>
                </c:pt>
                <c:pt idx="3190">
                  <c:v>0.686307</c:v>
                </c:pt>
                <c:pt idx="3191">
                  <c:v>0.68485700000000005</c:v>
                </c:pt>
                <c:pt idx="3192">
                  <c:v>0.68293099999999995</c:v>
                </c:pt>
                <c:pt idx="3193">
                  <c:v>0.68026799999999998</c:v>
                </c:pt>
                <c:pt idx="3194">
                  <c:v>0.67698000000000003</c:v>
                </c:pt>
                <c:pt idx="3195">
                  <c:v>0.67338500000000001</c:v>
                </c:pt>
                <c:pt idx="3196">
                  <c:v>0.66971499999999995</c:v>
                </c:pt>
                <c:pt idx="3197">
                  <c:v>0.66615899999999995</c:v>
                </c:pt>
                <c:pt idx="3198">
                  <c:v>0.662883</c:v>
                </c:pt>
                <c:pt idx="3199">
                  <c:v>0.66000300000000001</c:v>
                </c:pt>
                <c:pt idx="3200">
                  <c:v>0.65762900000000002</c:v>
                </c:pt>
                <c:pt idx="3201">
                  <c:v>0.65585899999999997</c:v>
                </c:pt>
                <c:pt idx="3202">
                  <c:v>0.65459900000000004</c:v>
                </c:pt>
                <c:pt idx="3203">
                  <c:v>0.65347999999999995</c:v>
                </c:pt>
                <c:pt idx="3204">
                  <c:v>0.65229700000000002</c:v>
                </c:pt>
                <c:pt idx="3205">
                  <c:v>0.65148200000000001</c:v>
                </c:pt>
                <c:pt idx="3206">
                  <c:v>0.65168199999999998</c:v>
                </c:pt>
                <c:pt idx="3207">
                  <c:v>0.65301200000000004</c:v>
                </c:pt>
                <c:pt idx="3208">
                  <c:v>0.65480700000000003</c:v>
                </c:pt>
                <c:pt idx="3209">
                  <c:v>0.65600800000000004</c:v>
                </c:pt>
                <c:pt idx="3210">
                  <c:v>0.65646000000000004</c:v>
                </c:pt>
                <c:pt idx="3211">
                  <c:v>0.657578</c:v>
                </c:pt>
                <c:pt idx="3212">
                  <c:v>0.66013599999999995</c:v>
                </c:pt>
                <c:pt idx="3213">
                  <c:v>0.66370300000000004</c:v>
                </c:pt>
                <c:pt idx="3214">
                  <c:v>0.66775099999999998</c:v>
                </c:pt>
                <c:pt idx="3215">
                  <c:v>0.67225500000000005</c:v>
                </c:pt>
                <c:pt idx="3216">
                  <c:v>0.67740100000000003</c:v>
                </c:pt>
                <c:pt idx="3217">
                  <c:v>0.68312300000000004</c:v>
                </c:pt>
                <c:pt idx="3218">
                  <c:v>0.68922099999999997</c:v>
                </c:pt>
                <c:pt idx="3219">
                  <c:v>0.69569300000000001</c:v>
                </c:pt>
                <c:pt idx="3220">
                  <c:v>0.70275399999999999</c:v>
                </c:pt>
                <c:pt idx="3221">
                  <c:v>0.71045100000000005</c:v>
                </c:pt>
                <c:pt idx="3222">
                  <c:v>0.71850000000000003</c:v>
                </c:pt>
                <c:pt idx="3223">
                  <c:v>0.72655800000000004</c:v>
                </c:pt>
                <c:pt idx="3224">
                  <c:v>0.73438800000000004</c:v>
                </c:pt>
                <c:pt idx="3225">
                  <c:v>0.74175199999999997</c:v>
                </c:pt>
                <c:pt idx="3226">
                  <c:v>0.74842299999999995</c:v>
                </c:pt>
                <c:pt idx="3227">
                  <c:v>0.75447799999999998</c:v>
                </c:pt>
                <c:pt idx="3228">
                  <c:v>0.76044599999999996</c:v>
                </c:pt>
                <c:pt idx="3229">
                  <c:v>0.76669399999999999</c:v>
                </c:pt>
                <c:pt idx="3230">
                  <c:v>0.77278100000000005</c:v>
                </c:pt>
                <c:pt idx="3231">
                  <c:v>0.77794200000000002</c:v>
                </c:pt>
                <c:pt idx="3232">
                  <c:v>0.78168099999999996</c:v>
                </c:pt>
                <c:pt idx="3233">
                  <c:v>0.78369100000000003</c:v>
                </c:pt>
                <c:pt idx="3234">
                  <c:v>0.78429899999999997</c:v>
                </c:pt>
                <c:pt idx="3235">
                  <c:v>0.78490499999999996</c:v>
                </c:pt>
                <c:pt idx="3236">
                  <c:v>0.78633299999999995</c:v>
                </c:pt>
                <c:pt idx="3237">
                  <c:v>0.78800000000000003</c:v>
                </c:pt>
                <c:pt idx="3238">
                  <c:v>0.78911399999999998</c:v>
                </c:pt>
                <c:pt idx="3239">
                  <c:v>0.78943799999999997</c:v>
                </c:pt>
                <c:pt idx="3240">
                  <c:v>0.78936499999999998</c:v>
                </c:pt>
                <c:pt idx="3241">
                  <c:v>0.78938699999999995</c:v>
                </c:pt>
                <c:pt idx="3242">
                  <c:v>0.78963899999999998</c:v>
                </c:pt>
                <c:pt idx="3243">
                  <c:v>0.78973700000000002</c:v>
                </c:pt>
                <c:pt idx="3244">
                  <c:v>0.78895000000000004</c:v>
                </c:pt>
                <c:pt idx="3245">
                  <c:v>0.78696500000000003</c:v>
                </c:pt>
                <c:pt idx="3246">
                  <c:v>0.78451300000000002</c:v>
                </c:pt>
                <c:pt idx="3247">
                  <c:v>0.78259299999999998</c:v>
                </c:pt>
                <c:pt idx="3248">
                  <c:v>0.78159199999999995</c:v>
                </c:pt>
                <c:pt idx="3249">
                  <c:v>0.78132500000000005</c:v>
                </c:pt>
                <c:pt idx="3250">
                  <c:v>0.78146099999999996</c:v>
                </c:pt>
                <c:pt idx="3251">
                  <c:v>0.78181</c:v>
                </c:pt>
                <c:pt idx="3252">
                  <c:v>0.78225999999999996</c:v>
                </c:pt>
                <c:pt idx="3253">
                  <c:v>0.78256000000000003</c:v>
                </c:pt>
                <c:pt idx="3254">
                  <c:v>0.78234199999999998</c:v>
                </c:pt>
                <c:pt idx="3255">
                  <c:v>0.781497</c:v>
                </c:pt>
                <c:pt idx="3256">
                  <c:v>0.78049500000000005</c:v>
                </c:pt>
                <c:pt idx="3257">
                  <c:v>0.78001699999999996</c:v>
                </c:pt>
                <c:pt idx="3258">
                  <c:v>0.78041899999999997</c:v>
                </c:pt>
                <c:pt idx="3259">
                  <c:v>0.78167900000000001</c:v>
                </c:pt>
                <c:pt idx="3260">
                  <c:v>0.78344999999999998</c:v>
                </c:pt>
                <c:pt idx="3261">
                  <c:v>0.78518399999999999</c:v>
                </c:pt>
                <c:pt idx="3262">
                  <c:v>0.78652500000000003</c:v>
                </c:pt>
                <c:pt idx="3263">
                  <c:v>0.78769100000000003</c:v>
                </c:pt>
                <c:pt idx="3264">
                  <c:v>0.78912800000000005</c:v>
                </c:pt>
                <c:pt idx="3265">
                  <c:v>0.790767</c:v>
                </c:pt>
                <c:pt idx="3266">
                  <c:v>0.792045</c:v>
                </c:pt>
                <c:pt idx="3267">
                  <c:v>0.79240699999999997</c:v>
                </c:pt>
                <c:pt idx="3268">
                  <c:v>0.79176800000000003</c:v>
                </c:pt>
                <c:pt idx="3269">
                  <c:v>0.79085099999999997</c:v>
                </c:pt>
                <c:pt idx="3270">
                  <c:v>0.79067900000000002</c:v>
                </c:pt>
                <c:pt idx="3271">
                  <c:v>0.79138200000000003</c:v>
                </c:pt>
                <c:pt idx="3272">
                  <c:v>0.79211699999999996</c:v>
                </c:pt>
                <c:pt idx="3273">
                  <c:v>0.79187200000000002</c:v>
                </c:pt>
                <c:pt idx="3274">
                  <c:v>0.79012899999999997</c:v>
                </c:pt>
                <c:pt idx="3275">
                  <c:v>0.78708800000000001</c:v>
                </c:pt>
                <c:pt idx="3276">
                  <c:v>0.78318299999999996</c:v>
                </c:pt>
                <c:pt idx="3277">
                  <c:v>0.77847</c:v>
                </c:pt>
                <c:pt idx="3278">
                  <c:v>0.77273000000000003</c:v>
                </c:pt>
                <c:pt idx="3279">
                  <c:v>0.76610999999999996</c:v>
                </c:pt>
                <c:pt idx="3280">
                  <c:v>0.75936400000000004</c:v>
                </c:pt>
                <c:pt idx="3281">
                  <c:v>0.75302000000000002</c:v>
                </c:pt>
                <c:pt idx="3282">
                  <c:v>0.74690500000000004</c:v>
                </c:pt>
                <c:pt idx="3283">
                  <c:v>0.74076799999999998</c:v>
                </c:pt>
                <c:pt idx="3284">
                  <c:v>0.73462799999999995</c:v>
                </c:pt>
                <c:pt idx="3285">
                  <c:v>0.72864899999999999</c:v>
                </c:pt>
                <c:pt idx="3286">
                  <c:v>0.72302900000000003</c:v>
                </c:pt>
                <c:pt idx="3287">
                  <c:v>0.71789700000000001</c:v>
                </c:pt>
                <c:pt idx="3288">
                  <c:v>0.71309500000000003</c:v>
                </c:pt>
                <c:pt idx="3289">
                  <c:v>0.70811000000000002</c:v>
                </c:pt>
                <c:pt idx="3290">
                  <c:v>0.70244899999999999</c:v>
                </c:pt>
                <c:pt idx="3291">
                  <c:v>0.69603999999999999</c:v>
                </c:pt>
                <c:pt idx="3292">
                  <c:v>0.68910300000000002</c:v>
                </c:pt>
                <c:pt idx="3293">
                  <c:v>0.68187200000000003</c:v>
                </c:pt>
                <c:pt idx="3294">
                  <c:v>0.67447199999999996</c:v>
                </c:pt>
                <c:pt idx="3295">
                  <c:v>0.66678499999999996</c:v>
                </c:pt>
                <c:pt idx="3296">
                  <c:v>0.65845900000000002</c:v>
                </c:pt>
                <c:pt idx="3297">
                  <c:v>0.64920299999999997</c:v>
                </c:pt>
                <c:pt idx="3298">
                  <c:v>0.63916600000000001</c:v>
                </c:pt>
                <c:pt idx="3299">
                  <c:v>0.62883699999999998</c:v>
                </c:pt>
                <c:pt idx="3300">
                  <c:v>0.61852300000000004</c:v>
                </c:pt>
                <c:pt idx="3301">
                  <c:v>0.60818499999999998</c:v>
                </c:pt>
                <c:pt idx="3302">
                  <c:v>0.59771399999999997</c:v>
                </c:pt>
                <c:pt idx="3303">
                  <c:v>0.58709199999999995</c:v>
                </c:pt>
                <c:pt idx="3304">
                  <c:v>0.57633900000000005</c:v>
                </c:pt>
                <c:pt idx="3305">
                  <c:v>0.56553600000000004</c:v>
                </c:pt>
                <c:pt idx="3306">
                  <c:v>0.55496500000000004</c:v>
                </c:pt>
                <c:pt idx="3307">
                  <c:v>0.54500899999999997</c:v>
                </c:pt>
                <c:pt idx="3308">
                  <c:v>0.53583999999999998</c:v>
                </c:pt>
                <c:pt idx="3309">
                  <c:v>0.52735799999999999</c:v>
                </c:pt>
                <c:pt idx="3310">
                  <c:v>0.51939900000000006</c:v>
                </c:pt>
                <c:pt idx="3311">
                  <c:v>0.511768</c:v>
                </c:pt>
                <c:pt idx="3312">
                  <c:v>0.50414199999999998</c:v>
                </c:pt>
                <c:pt idx="3313">
                  <c:v>0.49624800000000002</c:v>
                </c:pt>
                <c:pt idx="3314">
                  <c:v>0.488201</c:v>
                </c:pt>
                <c:pt idx="3315">
                  <c:v>0.48041899999999998</c:v>
                </c:pt>
                <c:pt idx="3316">
                  <c:v>0.47318300000000002</c:v>
                </c:pt>
                <c:pt idx="3317">
                  <c:v>0.46659800000000001</c:v>
                </c:pt>
                <c:pt idx="3318">
                  <c:v>0.46077699999999999</c:v>
                </c:pt>
                <c:pt idx="3319">
                  <c:v>0.45575300000000002</c:v>
                </c:pt>
                <c:pt idx="3320">
                  <c:v>0.45134600000000002</c:v>
                </c:pt>
                <c:pt idx="3321">
                  <c:v>0.44717699999999999</c:v>
                </c:pt>
                <c:pt idx="3322">
                  <c:v>0.44280599999999998</c:v>
                </c:pt>
                <c:pt idx="3323">
                  <c:v>0.437944</c:v>
                </c:pt>
                <c:pt idx="3324">
                  <c:v>0.43264399999999997</c:v>
                </c:pt>
                <c:pt idx="3325">
                  <c:v>0.42721399999999998</c:v>
                </c:pt>
                <c:pt idx="3326">
                  <c:v>0.42196400000000001</c:v>
                </c:pt>
                <c:pt idx="3327">
                  <c:v>0.417076</c:v>
                </c:pt>
                <c:pt idx="3328">
                  <c:v>0.412638</c:v>
                </c:pt>
                <c:pt idx="3329">
                  <c:v>0.40870600000000001</c:v>
                </c:pt>
                <c:pt idx="3330">
                  <c:v>0.40525299999999997</c:v>
                </c:pt>
                <c:pt idx="3331">
                  <c:v>0.402146</c:v>
                </c:pt>
                <c:pt idx="3332">
                  <c:v>0.399233</c:v>
                </c:pt>
                <c:pt idx="3333">
                  <c:v>0.396476</c:v>
                </c:pt>
                <c:pt idx="3334">
                  <c:v>0.39396500000000001</c:v>
                </c:pt>
                <c:pt idx="3335">
                  <c:v>0.39178200000000002</c:v>
                </c:pt>
                <c:pt idx="3336">
                  <c:v>0.38988899999999999</c:v>
                </c:pt>
                <c:pt idx="3337">
                  <c:v>0.38819199999999998</c:v>
                </c:pt>
                <c:pt idx="3338">
                  <c:v>0.38664100000000001</c:v>
                </c:pt>
                <c:pt idx="3339">
                  <c:v>0.38524199999999997</c:v>
                </c:pt>
                <c:pt idx="3340">
                  <c:v>0.384015</c:v>
                </c:pt>
                <c:pt idx="3341">
                  <c:v>0.38300000000000001</c:v>
                </c:pt>
                <c:pt idx="3342">
                  <c:v>0.38222099999999998</c:v>
                </c:pt>
                <c:pt idx="3343">
                  <c:v>0.381554</c:v>
                </c:pt>
                <c:pt idx="3344">
                  <c:v>0.38066299999999997</c:v>
                </c:pt>
                <c:pt idx="3345">
                  <c:v>0.37917200000000001</c:v>
                </c:pt>
                <c:pt idx="3346">
                  <c:v>0.37695800000000002</c:v>
                </c:pt>
                <c:pt idx="3347">
                  <c:v>0.37431199999999998</c:v>
                </c:pt>
                <c:pt idx="3348">
                  <c:v>0.371724</c:v>
                </c:pt>
                <c:pt idx="3349">
                  <c:v>0.36948799999999998</c:v>
                </c:pt>
                <c:pt idx="3350">
                  <c:v>0.36757299999999998</c:v>
                </c:pt>
                <c:pt idx="3351">
                  <c:v>0.36581900000000001</c:v>
                </c:pt>
                <c:pt idx="3352">
                  <c:v>0.36415900000000001</c:v>
                </c:pt>
                <c:pt idx="3353">
                  <c:v>0.36263099999999998</c:v>
                </c:pt>
                <c:pt idx="3354">
                  <c:v>0.361259</c:v>
                </c:pt>
                <c:pt idx="3355">
                  <c:v>0.360037</c:v>
                </c:pt>
                <c:pt idx="3356">
                  <c:v>0.359012</c:v>
                </c:pt>
                <c:pt idx="3357">
                  <c:v>0.35828399999999999</c:v>
                </c:pt>
                <c:pt idx="3358">
                  <c:v>0.35789799999999999</c:v>
                </c:pt>
                <c:pt idx="3359">
                  <c:v>0.35780200000000001</c:v>
                </c:pt>
                <c:pt idx="3360">
                  <c:v>0.357879</c:v>
                </c:pt>
                <c:pt idx="3361">
                  <c:v>0.35806300000000002</c:v>
                </c:pt>
                <c:pt idx="3362">
                  <c:v>0.35839399999999999</c:v>
                </c:pt>
                <c:pt idx="3363">
                  <c:v>0.35897899999999999</c:v>
                </c:pt>
                <c:pt idx="3364">
                  <c:v>0.35989700000000002</c:v>
                </c:pt>
                <c:pt idx="3365">
                  <c:v>0.36116199999999998</c:v>
                </c:pt>
                <c:pt idx="3366">
                  <c:v>0.36272799999999999</c:v>
                </c:pt>
                <c:pt idx="3367">
                  <c:v>0.364508</c:v>
                </c:pt>
                <c:pt idx="3368">
                  <c:v>0.36643100000000001</c:v>
                </c:pt>
                <c:pt idx="3369">
                  <c:v>0.36847400000000002</c:v>
                </c:pt>
                <c:pt idx="3370">
                  <c:v>0.37062099999999998</c:v>
                </c:pt>
                <c:pt idx="3371">
                  <c:v>0.37282399999999999</c:v>
                </c:pt>
                <c:pt idx="3372">
                  <c:v>0.375004</c:v>
                </c:pt>
                <c:pt idx="3373">
                  <c:v>0.37704100000000002</c:v>
                </c:pt>
                <c:pt idx="3374">
                  <c:v>0.37878200000000001</c:v>
                </c:pt>
                <c:pt idx="3375">
                  <c:v>0.380137</c:v>
                </c:pt>
                <c:pt idx="3376">
                  <c:v>0.38114399999999998</c:v>
                </c:pt>
                <c:pt idx="3377">
                  <c:v>0.38189099999999998</c:v>
                </c:pt>
                <c:pt idx="3378">
                  <c:v>0.38240400000000002</c:v>
                </c:pt>
                <c:pt idx="3379">
                  <c:v>0.38266800000000001</c:v>
                </c:pt>
                <c:pt idx="3380">
                  <c:v>0.38268999999999997</c:v>
                </c:pt>
                <c:pt idx="3381">
                  <c:v>0.38247799999999998</c:v>
                </c:pt>
                <c:pt idx="3382">
                  <c:v>0.38199300000000003</c:v>
                </c:pt>
                <c:pt idx="3383">
                  <c:v>0.381162</c:v>
                </c:pt>
                <c:pt idx="3384">
                  <c:v>0.379965</c:v>
                </c:pt>
                <c:pt idx="3385">
                  <c:v>0.37848599999999999</c:v>
                </c:pt>
                <c:pt idx="3386">
                  <c:v>0.37685299999999999</c:v>
                </c:pt>
                <c:pt idx="3387">
                  <c:v>0.37513299999999999</c:v>
                </c:pt>
                <c:pt idx="3388">
                  <c:v>0.37332300000000002</c:v>
                </c:pt>
                <c:pt idx="3389">
                  <c:v>0.371417</c:v>
                </c:pt>
                <c:pt idx="3390">
                  <c:v>0.36944399999999999</c:v>
                </c:pt>
                <c:pt idx="3391">
                  <c:v>0.36746499999999999</c:v>
                </c:pt>
                <c:pt idx="3392">
                  <c:v>0.36554199999999998</c:v>
                </c:pt>
                <c:pt idx="3393">
                  <c:v>0.36372199999999999</c:v>
                </c:pt>
                <c:pt idx="3394">
                  <c:v>0.36202299999999998</c:v>
                </c:pt>
                <c:pt idx="3395">
                  <c:v>0.360427</c:v>
                </c:pt>
                <c:pt idx="3396">
                  <c:v>0.358902</c:v>
                </c:pt>
                <c:pt idx="3397">
                  <c:v>0.35744799999999999</c:v>
                </c:pt>
                <c:pt idx="3398">
                  <c:v>0.35613800000000001</c:v>
                </c:pt>
                <c:pt idx="3399">
                  <c:v>0.35506199999999999</c:v>
                </c:pt>
                <c:pt idx="3400">
                  <c:v>0.35428100000000001</c:v>
                </c:pt>
                <c:pt idx="3401">
                  <c:v>0.35381299999999999</c:v>
                </c:pt>
                <c:pt idx="3402">
                  <c:v>0.35366300000000001</c:v>
                </c:pt>
                <c:pt idx="3403">
                  <c:v>0.353829</c:v>
                </c:pt>
                <c:pt idx="3404">
                  <c:v>0.35430400000000001</c:v>
                </c:pt>
                <c:pt idx="3405">
                  <c:v>0.35506500000000002</c:v>
                </c:pt>
                <c:pt idx="3406">
                  <c:v>0.35606700000000002</c:v>
                </c:pt>
                <c:pt idx="3407">
                  <c:v>0.357269</c:v>
                </c:pt>
                <c:pt idx="3408">
                  <c:v>0.35867300000000002</c:v>
                </c:pt>
                <c:pt idx="3409">
                  <c:v>0.36028500000000002</c:v>
                </c:pt>
                <c:pt idx="3410">
                  <c:v>0.36207400000000001</c:v>
                </c:pt>
                <c:pt idx="3411">
                  <c:v>0.36398000000000003</c:v>
                </c:pt>
                <c:pt idx="3412">
                  <c:v>0.36598199999999997</c:v>
                </c:pt>
                <c:pt idx="3413">
                  <c:v>0.368118</c:v>
                </c:pt>
                <c:pt idx="3414">
                  <c:v>0.37043900000000002</c:v>
                </c:pt>
                <c:pt idx="3415">
                  <c:v>0.37294100000000002</c:v>
                </c:pt>
                <c:pt idx="3416">
                  <c:v>0.37555500000000003</c:v>
                </c:pt>
                <c:pt idx="3417">
                  <c:v>0.37817699999999999</c:v>
                </c:pt>
                <c:pt idx="3418">
                  <c:v>0.38070500000000002</c:v>
                </c:pt>
                <c:pt idx="3419">
                  <c:v>0.383075</c:v>
                </c:pt>
                <c:pt idx="3420">
                  <c:v>0.38531300000000002</c:v>
                </c:pt>
                <c:pt idx="3421">
                  <c:v>0.38752999999999999</c:v>
                </c:pt>
                <c:pt idx="3422">
                  <c:v>0.38982499999999998</c:v>
                </c:pt>
                <c:pt idx="3423">
                  <c:v>0.39221499999999998</c:v>
                </c:pt>
                <c:pt idx="3424">
                  <c:v>0.39465800000000001</c:v>
                </c:pt>
                <c:pt idx="3425">
                  <c:v>0.39711800000000003</c:v>
                </c:pt>
                <c:pt idx="3426">
                  <c:v>0.399586</c:v>
                </c:pt>
                <c:pt idx="3427">
                  <c:v>0.40207399999999999</c:v>
                </c:pt>
                <c:pt idx="3428">
                  <c:v>0.40459400000000001</c:v>
                </c:pt>
                <c:pt idx="3429">
                  <c:v>0.40715499999999999</c:v>
                </c:pt>
                <c:pt idx="3430">
                  <c:v>0.409771</c:v>
                </c:pt>
                <c:pt idx="3431">
                  <c:v>0.41247099999999998</c:v>
                </c:pt>
                <c:pt idx="3432">
                  <c:v>0.41528700000000002</c:v>
                </c:pt>
                <c:pt idx="3433">
                  <c:v>0.41825099999999998</c:v>
                </c:pt>
                <c:pt idx="3434">
                  <c:v>0.421379</c:v>
                </c:pt>
                <c:pt idx="3435">
                  <c:v>0.42468699999999998</c:v>
                </c:pt>
                <c:pt idx="3436">
                  <c:v>0.42818499999999998</c:v>
                </c:pt>
                <c:pt idx="3437">
                  <c:v>0.43185200000000001</c:v>
                </c:pt>
                <c:pt idx="3438">
                  <c:v>0.43562499999999998</c:v>
                </c:pt>
                <c:pt idx="3439">
                  <c:v>0.43944299999999997</c:v>
                </c:pt>
                <c:pt idx="3440">
                  <c:v>0.44328699999999999</c:v>
                </c:pt>
                <c:pt idx="3441">
                  <c:v>0.44717699999999999</c:v>
                </c:pt>
                <c:pt idx="3442">
                  <c:v>0.45114199999999999</c:v>
                </c:pt>
                <c:pt idx="3443">
                  <c:v>0.45519999999999999</c:v>
                </c:pt>
                <c:pt idx="3444">
                  <c:v>0.45936100000000002</c:v>
                </c:pt>
                <c:pt idx="3445">
                  <c:v>0.463613</c:v>
                </c:pt>
                <c:pt idx="3446">
                  <c:v>0.46792600000000001</c:v>
                </c:pt>
                <c:pt idx="3447">
                  <c:v>0.47223999999999999</c:v>
                </c:pt>
                <c:pt idx="3448">
                  <c:v>0.47648699999999999</c:v>
                </c:pt>
                <c:pt idx="3449">
                  <c:v>0.48063099999999997</c:v>
                </c:pt>
                <c:pt idx="3450">
                  <c:v>0.48470299999999999</c:v>
                </c:pt>
                <c:pt idx="3451">
                  <c:v>0.48875200000000002</c:v>
                </c:pt>
                <c:pt idx="3452">
                  <c:v>0.492784</c:v>
                </c:pt>
                <c:pt idx="3453">
                  <c:v>0.49679400000000001</c:v>
                </c:pt>
                <c:pt idx="3454">
                  <c:v>0.50079799999999997</c:v>
                </c:pt>
                <c:pt idx="3455">
                  <c:v>0.50480700000000001</c:v>
                </c:pt>
                <c:pt idx="3456">
                  <c:v>0.50877799999999995</c:v>
                </c:pt>
                <c:pt idx="3457">
                  <c:v>0.51261900000000005</c:v>
                </c:pt>
                <c:pt idx="3458">
                  <c:v>0.51625100000000002</c:v>
                </c:pt>
                <c:pt idx="3459">
                  <c:v>0.51965499999999998</c:v>
                </c:pt>
                <c:pt idx="3460">
                  <c:v>0.52287600000000001</c:v>
                </c:pt>
                <c:pt idx="3461">
                  <c:v>0.52599200000000002</c:v>
                </c:pt>
                <c:pt idx="3462">
                  <c:v>0.52906799999999998</c:v>
                </c:pt>
                <c:pt idx="3463">
                  <c:v>0.532107</c:v>
                </c:pt>
                <c:pt idx="3464">
                  <c:v>0.53504799999999997</c:v>
                </c:pt>
                <c:pt idx="3465">
                  <c:v>0.53781900000000005</c:v>
                </c:pt>
                <c:pt idx="3466">
                  <c:v>0.54038399999999998</c:v>
                </c:pt>
                <c:pt idx="3467">
                  <c:v>0.54272100000000001</c:v>
                </c:pt>
                <c:pt idx="3468">
                  <c:v>0.54483499999999996</c:v>
                </c:pt>
                <c:pt idx="3469">
                  <c:v>0.54679500000000003</c:v>
                </c:pt>
                <c:pt idx="3470">
                  <c:v>0.54869800000000002</c:v>
                </c:pt>
                <c:pt idx="3471">
                  <c:v>0.55056499999999997</c:v>
                </c:pt>
                <c:pt idx="3472">
                  <c:v>0.55233900000000002</c:v>
                </c:pt>
                <c:pt idx="3473">
                  <c:v>0.55397200000000002</c:v>
                </c:pt>
                <c:pt idx="3474">
                  <c:v>0.55545199999999995</c:v>
                </c:pt>
                <c:pt idx="3475">
                  <c:v>0.55677100000000002</c:v>
                </c:pt>
                <c:pt idx="3476">
                  <c:v>0.557917</c:v>
                </c:pt>
                <c:pt idx="3477">
                  <c:v>0.55890200000000001</c:v>
                </c:pt>
                <c:pt idx="3478">
                  <c:v>0.559755</c:v>
                </c:pt>
                <c:pt idx="3479">
                  <c:v>0.560473</c:v>
                </c:pt>
                <c:pt idx="3480">
                  <c:v>0.56099600000000005</c:v>
                </c:pt>
                <c:pt idx="3481">
                  <c:v>0.56123800000000001</c:v>
                </c:pt>
                <c:pt idx="3482">
                  <c:v>0.56114200000000003</c:v>
                </c:pt>
                <c:pt idx="3483">
                  <c:v>0.56072699999999998</c:v>
                </c:pt>
                <c:pt idx="3484">
                  <c:v>0.56008500000000006</c:v>
                </c:pt>
                <c:pt idx="3485">
                  <c:v>0.55932199999999999</c:v>
                </c:pt>
                <c:pt idx="3486">
                  <c:v>0.55847899999999995</c:v>
                </c:pt>
                <c:pt idx="3487">
                  <c:v>0.55749099999999996</c:v>
                </c:pt>
                <c:pt idx="3488">
                  <c:v>0.55625500000000005</c:v>
                </c:pt>
                <c:pt idx="3489">
                  <c:v>0.55470200000000003</c:v>
                </c:pt>
                <c:pt idx="3490">
                  <c:v>0.55280200000000002</c:v>
                </c:pt>
                <c:pt idx="3491">
                  <c:v>0.55055600000000005</c:v>
                </c:pt>
                <c:pt idx="3492">
                  <c:v>0.54800800000000005</c:v>
                </c:pt>
                <c:pt idx="3493">
                  <c:v>0.54522599999999999</c:v>
                </c:pt>
                <c:pt idx="3494">
                  <c:v>0.54220400000000002</c:v>
                </c:pt>
                <c:pt idx="3495">
                  <c:v>0.53884200000000004</c:v>
                </c:pt>
                <c:pt idx="3496">
                  <c:v>0.53502899999999998</c:v>
                </c:pt>
                <c:pt idx="3497">
                  <c:v>0.530748</c:v>
                </c:pt>
                <c:pt idx="3498">
                  <c:v>0.52608100000000002</c:v>
                </c:pt>
                <c:pt idx="3499">
                  <c:v>0.52115199999999995</c:v>
                </c:pt>
                <c:pt idx="3500">
                  <c:v>0.51604300000000003</c:v>
                </c:pt>
                <c:pt idx="3501">
                  <c:v>0.51076600000000005</c:v>
                </c:pt>
                <c:pt idx="3502">
                  <c:v>0.50529199999999996</c:v>
                </c:pt>
                <c:pt idx="3503">
                  <c:v>0.49960100000000002</c:v>
                </c:pt>
                <c:pt idx="3504">
                  <c:v>0.49368800000000002</c:v>
                </c:pt>
                <c:pt idx="3505">
                  <c:v>0.48757099999999998</c:v>
                </c:pt>
                <c:pt idx="3506">
                  <c:v>0.48131800000000002</c:v>
                </c:pt>
                <c:pt idx="3507">
                  <c:v>0.47505700000000001</c:v>
                </c:pt>
                <c:pt idx="3508">
                  <c:v>0.46895900000000001</c:v>
                </c:pt>
                <c:pt idx="3509">
                  <c:v>0.46317900000000001</c:v>
                </c:pt>
                <c:pt idx="3510">
                  <c:v>0.45778000000000002</c:v>
                </c:pt>
                <c:pt idx="3511">
                  <c:v>0.45270199999999999</c:v>
                </c:pt>
                <c:pt idx="3512">
                  <c:v>0.44784499999999999</c:v>
                </c:pt>
                <c:pt idx="3513">
                  <c:v>0.443164</c:v>
                </c:pt>
                <c:pt idx="3514">
                  <c:v>0.43868600000000002</c:v>
                </c:pt>
                <c:pt idx="3515">
                  <c:v>0.43444300000000002</c:v>
                </c:pt>
                <c:pt idx="3516">
                  <c:v>0.43042000000000002</c:v>
                </c:pt>
                <c:pt idx="3517">
                  <c:v>0.42655500000000002</c:v>
                </c:pt>
                <c:pt idx="3518">
                  <c:v>0.42280400000000001</c:v>
                </c:pt>
                <c:pt idx="3519">
                  <c:v>0.41917199999999999</c:v>
                </c:pt>
                <c:pt idx="3520">
                  <c:v>0.41566399999999998</c:v>
                </c:pt>
                <c:pt idx="3521">
                  <c:v>0.41222300000000001</c:v>
                </c:pt>
                <c:pt idx="3522">
                  <c:v>0.40872799999999998</c:v>
                </c:pt>
                <c:pt idx="3523">
                  <c:v>0.40503</c:v>
                </c:pt>
                <c:pt idx="3524">
                  <c:v>0.40096700000000002</c:v>
                </c:pt>
                <c:pt idx="3525">
                  <c:v>0.39640700000000001</c:v>
                </c:pt>
                <c:pt idx="3526">
                  <c:v>0.39128499999999999</c:v>
                </c:pt>
                <c:pt idx="3527">
                  <c:v>0.38559599999999999</c:v>
                </c:pt>
                <c:pt idx="3528">
                  <c:v>0.37934899999999999</c:v>
                </c:pt>
                <c:pt idx="3529">
                  <c:v>0.37255100000000002</c:v>
                </c:pt>
                <c:pt idx="3530">
                  <c:v>0.365228</c:v>
                </c:pt>
                <c:pt idx="3531">
                  <c:v>0.35739700000000002</c:v>
                </c:pt>
                <c:pt idx="3532">
                  <c:v>0.34904099999999999</c:v>
                </c:pt>
                <c:pt idx="3533">
                  <c:v>0.34014100000000003</c:v>
                </c:pt>
                <c:pt idx="3534">
                  <c:v>0.33073399999999997</c:v>
                </c:pt>
                <c:pt idx="3535">
                  <c:v>0.320905</c:v>
                </c:pt>
                <c:pt idx="3536">
                  <c:v>0.31073299999999998</c:v>
                </c:pt>
                <c:pt idx="3537">
                  <c:v>0.30024800000000001</c:v>
                </c:pt>
                <c:pt idx="3538">
                  <c:v>0.28944900000000001</c:v>
                </c:pt>
                <c:pt idx="3539">
                  <c:v>0.27837800000000001</c:v>
                </c:pt>
                <c:pt idx="3540">
                  <c:v>0.26715499999999998</c:v>
                </c:pt>
                <c:pt idx="3541">
                  <c:v>0.25595499999999999</c:v>
                </c:pt>
                <c:pt idx="3542">
                  <c:v>0.24493799999999999</c:v>
                </c:pt>
                <c:pt idx="3543">
                  <c:v>0.23419400000000001</c:v>
                </c:pt>
                <c:pt idx="3544">
                  <c:v>0.22373899999999999</c:v>
                </c:pt>
                <c:pt idx="3545">
                  <c:v>0.21357599999999999</c:v>
                </c:pt>
                <c:pt idx="3546">
                  <c:v>0.20374300000000001</c:v>
                </c:pt>
                <c:pt idx="3547">
                  <c:v>0.194296</c:v>
                </c:pt>
                <c:pt idx="3548">
                  <c:v>0.18526899999999999</c:v>
                </c:pt>
                <c:pt idx="3549">
                  <c:v>0.176707</c:v>
                </c:pt>
                <c:pt idx="3550">
                  <c:v>0.16869799999999999</c:v>
                </c:pt>
                <c:pt idx="3551">
                  <c:v>0.16134200000000001</c:v>
                </c:pt>
                <c:pt idx="3552">
                  <c:v>0.15471699999999999</c:v>
                </c:pt>
                <c:pt idx="3553">
                  <c:v>0.14886099999999999</c:v>
                </c:pt>
                <c:pt idx="3554">
                  <c:v>0.143758</c:v>
                </c:pt>
                <c:pt idx="3555">
                  <c:v>0.139321</c:v>
                </c:pt>
                <c:pt idx="3556">
                  <c:v>0.135467</c:v>
                </c:pt>
                <c:pt idx="3557">
                  <c:v>0.13222800000000001</c:v>
                </c:pt>
                <c:pt idx="3558">
                  <c:v>0.12973399999999999</c:v>
                </c:pt>
                <c:pt idx="3559">
                  <c:v>0.128055</c:v>
                </c:pt>
                <c:pt idx="3560">
                  <c:v>0.12711700000000001</c:v>
                </c:pt>
                <c:pt idx="3561">
                  <c:v>0.12678200000000001</c:v>
                </c:pt>
                <c:pt idx="3562">
                  <c:v>0.126967</c:v>
                </c:pt>
                <c:pt idx="3563">
                  <c:v>0.127667</c:v>
                </c:pt>
                <c:pt idx="3564">
                  <c:v>0.12890399999999999</c:v>
                </c:pt>
                <c:pt idx="3565">
                  <c:v>0.130663</c:v>
                </c:pt>
                <c:pt idx="3566">
                  <c:v>0.132886</c:v>
                </c:pt>
                <c:pt idx="3567">
                  <c:v>0.135515</c:v>
                </c:pt>
                <c:pt idx="3568">
                  <c:v>0.13850999999999999</c:v>
                </c:pt>
                <c:pt idx="3569">
                  <c:v>0.14183699999999999</c:v>
                </c:pt>
                <c:pt idx="3570">
                  <c:v>0.14544299999999999</c:v>
                </c:pt>
                <c:pt idx="3571">
                  <c:v>0.14927299999999999</c:v>
                </c:pt>
                <c:pt idx="3572">
                  <c:v>0.153334</c:v>
                </c:pt>
                <c:pt idx="3573">
                  <c:v>0.157723</c:v>
                </c:pt>
                <c:pt idx="3574">
                  <c:v>0.16256899999999999</c:v>
                </c:pt>
                <c:pt idx="3575">
                  <c:v>0.16792799999999999</c:v>
                </c:pt>
                <c:pt idx="3576">
                  <c:v>0.173785</c:v>
                </c:pt>
                <c:pt idx="3577">
                  <c:v>0.18010300000000001</c:v>
                </c:pt>
                <c:pt idx="3578">
                  <c:v>0.18684700000000001</c:v>
                </c:pt>
                <c:pt idx="3579">
                  <c:v>0.19400400000000001</c:v>
                </c:pt>
                <c:pt idx="3580">
                  <c:v>0.20164799999999999</c:v>
                </c:pt>
                <c:pt idx="3581">
                  <c:v>0.20992</c:v>
                </c:pt>
                <c:pt idx="3582">
                  <c:v>0.21889600000000001</c:v>
                </c:pt>
                <c:pt idx="3583">
                  <c:v>0.22850599999999999</c:v>
                </c:pt>
                <c:pt idx="3584">
                  <c:v>0.23860400000000001</c:v>
                </c:pt>
                <c:pt idx="3585">
                  <c:v>0.24906300000000001</c:v>
                </c:pt>
                <c:pt idx="3586">
                  <c:v>0.25978400000000001</c:v>
                </c:pt>
                <c:pt idx="3587">
                  <c:v>0.27068199999999998</c:v>
                </c:pt>
                <c:pt idx="3588">
                  <c:v>0.28165000000000001</c:v>
                </c:pt>
                <c:pt idx="3589">
                  <c:v>0.29253000000000001</c:v>
                </c:pt>
                <c:pt idx="3590">
                  <c:v>0.30309700000000001</c:v>
                </c:pt>
                <c:pt idx="3591">
                  <c:v>0.31311099999999997</c:v>
                </c:pt>
                <c:pt idx="3592">
                  <c:v>0.32239099999999998</c:v>
                </c:pt>
                <c:pt idx="3593">
                  <c:v>0.330818</c:v>
                </c:pt>
                <c:pt idx="3594">
                  <c:v>0.33831099999999997</c:v>
                </c:pt>
                <c:pt idx="3595">
                  <c:v>0.344829</c:v>
                </c:pt>
                <c:pt idx="3596">
                  <c:v>0.35037600000000002</c:v>
                </c:pt>
                <c:pt idx="3597">
                  <c:v>0.354962</c:v>
                </c:pt>
                <c:pt idx="3598">
                  <c:v>0.35856300000000002</c:v>
                </c:pt>
                <c:pt idx="3599">
                  <c:v>0.361151</c:v>
                </c:pt>
                <c:pt idx="3600">
                  <c:v>0.36271999999999999</c:v>
                </c:pt>
                <c:pt idx="3601">
                  <c:v>0.36325099999999999</c:v>
                </c:pt>
                <c:pt idx="3602">
                  <c:v>0.36271500000000001</c:v>
                </c:pt>
                <c:pt idx="3603">
                  <c:v>0.36115399999999998</c:v>
                </c:pt>
                <c:pt idx="3604">
                  <c:v>0.358734</c:v>
                </c:pt>
                <c:pt idx="3605">
                  <c:v>0.35567500000000002</c:v>
                </c:pt>
                <c:pt idx="3606">
                  <c:v>0.352159</c:v>
                </c:pt>
                <c:pt idx="3607">
                  <c:v>0.34834700000000002</c:v>
                </c:pt>
                <c:pt idx="3608">
                  <c:v>0.34441899999999998</c:v>
                </c:pt>
                <c:pt idx="3609">
                  <c:v>0.34051999999999999</c:v>
                </c:pt>
                <c:pt idx="3610">
                  <c:v>0.33669500000000002</c:v>
                </c:pt>
                <c:pt idx="3611">
                  <c:v>0.33294899999999999</c:v>
                </c:pt>
                <c:pt idx="3612">
                  <c:v>0.32932499999999998</c:v>
                </c:pt>
                <c:pt idx="3613">
                  <c:v>0.325901</c:v>
                </c:pt>
                <c:pt idx="3614">
                  <c:v>0.32275700000000002</c:v>
                </c:pt>
                <c:pt idx="3615">
                  <c:v>0.31999</c:v>
                </c:pt>
                <c:pt idx="3616">
                  <c:v>0.31769999999999998</c:v>
                </c:pt>
                <c:pt idx="3617">
                  <c:v>0.31593500000000002</c:v>
                </c:pt>
                <c:pt idx="3618">
                  <c:v>0.31471100000000002</c:v>
                </c:pt>
                <c:pt idx="3619">
                  <c:v>0.31407000000000002</c:v>
                </c:pt>
                <c:pt idx="3620">
                  <c:v>0.31404599999999999</c:v>
                </c:pt>
                <c:pt idx="3621">
                  <c:v>0.31461</c:v>
                </c:pt>
                <c:pt idx="3622">
                  <c:v>0.31568099999999999</c:v>
                </c:pt>
                <c:pt idx="3623">
                  <c:v>0.31719799999999998</c:v>
                </c:pt>
                <c:pt idx="3624">
                  <c:v>0.31911699999999998</c:v>
                </c:pt>
                <c:pt idx="3625">
                  <c:v>0.32135999999999998</c:v>
                </c:pt>
                <c:pt idx="3626">
                  <c:v>0.323855</c:v>
                </c:pt>
                <c:pt idx="3627">
                  <c:v>0.32661899999999999</c:v>
                </c:pt>
                <c:pt idx="3628">
                  <c:v>0.32974599999999998</c:v>
                </c:pt>
                <c:pt idx="3629">
                  <c:v>0.33333000000000002</c:v>
                </c:pt>
                <c:pt idx="3630">
                  <c:v>0.337399</c:v>
                </c:pt>
                <c:pt idx="3631">
                  <c:v>0.34194600000000003</c:v>
                </c:pt>
                <c:pt idx="3632">
                  <c:v>0.34692899999999999</c:v>
                </c:pt>
                <c:pt idx="3633">
                  <c:v>0.35228599999999999</c:v>
                </c:pt>
                <c:pt idx="3634">
                  <c:v>0.35797299999999999</c:v>
                </c:pt>
                <c:pt idx="3635">
                  <c:v>0.36399999999999999</c:v>
                </c:pt>
                <c:pt idx="3636">
                  <c:v>0.37042199999999997</c:v>
                </c:pt>
                <c:pt idx="3637">
                  <c:v>0.37728200000000001</c:v>
                </c:pt>
                <c:pt idx="3638">
                  <c:v>0.38458500000000001</c:v>
                </c:pt>
                <c:pt idx="3639">
                  <c:v>0.39229900000000001</c:v>
                </c:pt>
                <c:pt idx="3640">
                  <c:v>0.40037400000000001</c:v>
                </c:pt>
                <c:pt idx="3641">
                  <c:v>0.40877999999999998</c:v>
                </c:pt>
                <c:pt idx="3642">
                  <c:v>0.417514</c:v>
                </c:pt>
                <c:pt idx="3643">
                  <c:v>0.42657499999999998</c:v>
                </c:pt>
                <c:pt idx="3644">
                  <c:v>0.43593900000000002</c:v>
                </c:pt>
                <c:pt idx="3645">
                  <c:v>0.44557000000000002</c:v>
                </c:pt>
                <c:pt idx="3646">
                  <c:v>0.45543899999999998</c:v>
                </c:pt>
                <c:pt idx="3647">
                  <c:v>0.46550900000000001</c:v>
                </c:pt>
                <c:pt idx="3648">
                  <c:v>0.47572399999999998</c:v>
                </c:pt>
                <c:pt idx="3649">
                  <c:v>0.48604799999999998</c:v>
                </c:pt>
                <c:pt idx="3650">
                  <c:v>0.49651600000000001</c:v>
                </c:pt>
                <c:pt idx="3651">
                  <c:v>0.507193</c:v>
                </c:pt>
                <c:pt idx="3652">
                  <c:v>0.518096</c:v>
                </c:pt>
                <c:pt idx="3653">
                  <c:v>0.52917999999999998</c:v>
                </c:pt>
                <c:pt idx="3654">
                  <c:v>0.54039400000000004</c:v>
                </c:pt>
                <c:pt idx="3655">
                  <c:v>0.55172100000000002</c:v>
                </c:pt>
                <c:pt idx="3656">
                  <c:v>0.56319300000000005</c:v>
                </c:pt>
                <c:pt idx="3657">
                  <c:v>0.57484100000000005</c:v>
                </c:pt>
                <c:pt idx="3658">
                  <c:v>0.58663900000000002</c:v>
                </c:pt>
                <c:pt idx="3659">
                  <c:v>0.59849600000000003</c:v>
                </c:pt>
                <c:pt idx="3660">
                  <c:v>0.61031800000000003</c:v>
                </c:pt>
                <c:pt idx="3661">
                  <c:v>0.622027</c:v>
                </c:pt>
                <c:pt idx="3662">
                  <c:v>0.63354200000000005</c:v>
                </c:pt>
                <c:pt idx="3663">
                  <c:v>0.64479600000000004</c:v>
                </c:pt>
                <c:pt idx="3664">
                  <c:v>0.65576100000000004</c:v>
                </c:pt>
                <c:pt idx="3665">
                  <c:v>0.66642400000000002</c:v>
                </c:pt>
                <c:pt idx="3666">
                  <c:v>0.67676599999999998</c:v>
                </c:pt>
                <c:pt idx="3667">
                  <c:v>0.686782</c:v>
                </c:pt>
                <c:pt idx="3668">
                  <c:v>0.69645500000000005</c:v>
                </c:pt>
                <c:pt idx="3669">
                  <c:v>0.70571399999999995</c:v>
                </c:pt>
                <c:pt idx="3670">
                  <c:v>0.71446900000000002</c:v>
                </c:pt>
                <c:pt idx="3671">
                  <c:v>0.722715</c:v>
                </c:pt>
                <c:pt idx="3672">
                  <c:v>0.73055999999999999</c:v>
                </c:pt>
                <c:pt idx="3673">
                  <c:v>0.73816099999999996</c:v>
                </c:pt>
                <c:pt idx="3674">
                  <c:v>0.74566200000000005</c:v>
                </c:pt>
                <c:pt idx="3675">
                  <c:v>0.75323300000000004</c:v>
                </c:pt>
                <c:pt idx="3676">
                  <c:v>0.76113900000000001</c:v>
                </c:pt>
                <c:pt idx="3677">
                  <c:v>0.769706</c:v>
                </c:pt>
                <c:pt idx="3678">
                  <c:v>0.77919899999999997</c:v>
                </c:pt>
                <c:pt idx="3679">
                  <c:v>0.78972900000000001</c:v>
                </c:pt>
                <c:pt idx="3680">
                  <c:v>0.80129799999999995</c:v>
                </c:pt>
                <c:pt idx="3681">
                  <c:v>0.81390600000000002</c:v>
                </c:pt>
                <c:pt idx="3682">
                  <c:v>0.82761499999999999</c:v>
                </c:pt>
                <c:pt idx="3683">
                  <c:v>0.84251600000000004</c:v>
                </c:pt>
                <c:pt idx="3684">
                  <c:v>0.85865899999999995</c:v>
                </c:pt>
                <c:pt idx="3685">
                  <c:v>0.87603600000000004</c:v>
                </c:pt>
                <c:pt idx="3686">
                  <c:v>0.894625</c:v>
                </c:pt>
                <c:pt idx="3687">
                  <c:v>0.91441700000000004</c:v>
                </c:pt>
                <c:pt idx="3688">
                  <c:v>0.93538699999999997</c:v>
                </c:pt>
                <c:pt idx="3689">
                  <c:v>0.957457</c:v>
                </c:pt>
                <c:pt idx="3690">
                  <c:v>0.98048400000000002</c:v>
                </c:pt>
                <c:pt idx="3691">
                  <c:v>1.004262</c:v>
                </c:pt>
                <c:pt idx="3692">
                  <c:v>1.0285409999999999</c:v>
                </c:pt>
                <c:pt idx="3693">
                  <c:v>1.053059</c:v>
                </c:pt>
                <c:pt idx="3694">
                  <c:v>1.07758</c:v>
                </c:pt>
                <c:pt idx="3695">
                  <c:v>1.1018650000000001</c:v>
                </c:pt>
                <c:pt idx="3696">
                  <c:v>1.125677</c:v>
                </c:pt>
                <c:pt idx="3697">
                  <c:v>1.1488449999999999</c:v>
                </c:pt>
                <c:pt idx="3698">
                  <c:v>1.171357</c:v>
                </c:pt>
                <c:pt idx="3699">
                  <c:v>1.1933180000000001</c:v>
                </c:pt>
                <c:pt idx="3700">
                  <c:v>1.214736</c:v>
                </c:pt>
                <c:pt idx="3701">
                  <c:v>1.235357</c:v>
                </c:pt>
                <c:pt idx="3702">
                  <c:v>1.2547250000000001</c:v>
                </c:pt>
                <c:pt idx="3703">
                  <c:v>1.272391</c:v>
                </c:pt>
                <c:pt idx="3704">
                  <c:v>1.2880450000000001</c:v>
                </c:pt>
                <c:pt idx="3705">
                  <c:v>1.3015680000000001</c:v>
                </c:pt>
                <c:pt idx="3706">
                  <c:v>1.3130250000000001</c:v>
                </c:pt>
                <c:pt idx="3707">
                  <c:v>1.322643</c:v>
                </c:pt>
                <c:pt idx="3708">
                  <c:v>1.330749</c:v>
                </c:pt>
                <c:pt idx="3709">
                  <c:v>1.3376859999999999</c:v>
                </c:pt>
                <c:pt idx="3710">
                  <c:v>1.3437239999999999</c:v>
                </c:pt>
                <c:pt idx="3711">
                  <c:v>1.349027</c:v>
                </c:pt>
                <c:pt idx="3712">
                  <c:v>1.3536490000000001</c:v>
                </c:pt>
                <c:pt idx="3713">
                  <c:v>1.3574919999999999</c:v>
                </c:pt>
                <c:pt idx="3714">
                  <c:v>1.360339</c:v>
                </c:pt>
                <c:pt idx="3715">
                  <c:v>1.3620220000000001</c:v>
                </c:pt>
                <c:pt idx="3716">
                  <c:v>1.362616</c:v>
                </c:pt>
                <c:pt idx="3717">
                  <c:v>1.362384</c:v>
                </c:pt>
                <c:pt idx="3718">
                  <c:v>1.3615740000000001</c:v>
                </c:pt>
                <c:pt idx="3719">
                  <c:v>1.360347</c:v>
                </c:pt>
                <c:pt idx="3720">
                  <c:v>1.358894</c:v>
                </c:pt>
                <c:pt idx="3721">
                  <c:v>1.357445</c:v>
                </c:pt>
                <c:pt idx="3722">
                  <c:v>1.3561399999999999</c:v>
                </c:pt>
                <c:pt idx="3723">
                  <c:v>1.354943</c:v>
                </c:pt>
                <c:pt idx="3724">
                  <c:v>1.3537079999999999</c:v>
                </c:pt>
                <c:pt idx="3725">
                  <c:v>1.352292</c:v>
                </c:pt>
                <c:pt idx="3726">
                  <c:v>1.3506100000000001</c:v>
                </c:pt>
                <c:pt idx="3727">
                  <c:v>1.348662</c:v>
                </c:pt>
                <c:pt idx="3728">
                  <c:v>1.346565</c:v>
                </c:pt>
                <c:pt idx="3729">
                  <c:v>1.3445940000000001</c:v>
                </c:pt>
                <c:pt idx="3730">
                  <c:v>1.3431489999999999</c:v>
                </c:pt>
                <c:pt idx="3731">
                  <c:v>1.3426119999999999</c:v>
                </c:pt>
                <c:pt idx="3732">
                  <c:v>1.3431690000000001</c:v>
                </c:pt>
                <c:pt idx="3733">
                  <c:v>1.344767</c:v>
                </c:pt>
                <c:pt idx="3734">
                  <c:v>1.3472379999999999</c:v>
                </c:pt>
                <c:pt idx="3735">
                  <c:v>1.350417</c:v>
                </c:pt>
                <c:pt idx="3736">
                  <c:v>1.3541479999999999</c:v>
                </c:pt>
                <c:pt idx="3737">
                  <c:v>1.3582399999999999</c:v>
                </c:pt>
                <c:pt idx="3738">
                  <c:v>1.362557</c:v>
                </c:pt>
                <c:pt idx="3739">
                  <c:v>1.367162</c:v>
                </c:pt>
                <c:pt idx="3740">
                  <c:v>1.3722780000000001</c:v>
                </c:pt>
                <c:pt idx="3741">
                  <c:v>1.3780589999999999</c:v>
                </c:pt>
                <c:pt idx="3742">
                  <c:v>1.384466</c:v>
                </c:pt>
                <c:pt idx="3743">
                  <c:v>1.3913819999999999</c:v>
                </c:pt>
                <c:pt idx="3744">
                  <c:v>1.398714</c:v>
                </c:pt>
                <c:pt idx="3745">
                  <c:v>1.406317</c:v>
                </c:pt>
                <c:pt idx="3746">
                  <c:v>1.413953</c:v>
                </c:pt>
                <c:pt idx="3747">
                  <c:v>1.4214009999999999</c:v>
                </c:pt>
                <c:pt idx="3748">
                  <c:v>1.4285680000000001</c:v>
                </c:pt>
                <c:pt idx="3749">
                  <c:v>1.4354450000000001</c:v>
                </c:pt>
                <c:pt idx="3750">
                  <c:v>1.4420200000000001</c:v>
                </c:pt>
                <c:pt idx="3751">
                  <c:v>1.4482740000000001</c:v>
                </c:pt>
                <c:pt idx="3752">
                  <c:v>1.454215</c:v>
                </c:pt>
                <c:pt idx="3753">
                  <c:v>1.4598580000000001</c:v>
                </c:pt>
                <c:pt idx="3754">
                  <c:v>1.46516</c:v>
                </c:pt>
                <c:pt idx="3755">
                  <c:v>1.4700219999999999</c:v>
                </c:pt>
                <c:pt idx="3756">
                  <c:v>1.474372</c:v>
                </c:pt>
                <c:pt idx="3757">
                  <c:v>1.478254</c:v>
                </c:pt>
                <c:pt idx="3758">
                  <c:v>1.4817750000000001</c:v>
                </c:pt>
                <c:pt idx="3759">
                  <c:v>1.484974</c:v>
                </c:pt>
                <c:pt idx="3760">
                  <c:v>1.487771</c:v>
                </c:pt>
                <c:pt idx="3761">
                  <c:v>1.490059</c:v>
                </c:pt>
                <c:pt idx="3762">
                  <c:v>1.491862</c:v>
                </c:pt>
                <c:pt idx="3763">
                  <c:v>1.493347</c:v>
                </c:pt>
                <c:pt idx="3764">
                  <c:v>1.494685</c:v>
                </c:pt>
                <c:pt idx="3765">
                  <c:v>1.495913</c:v>
                </c:pt>
                <c:pt idx="3766">
                  <c:v>1.496937</c:v>
                </c:pt>
                <c:pt idx="3767">
                  <c:v>1.4975639999999999</c:v>
                </c:pt>
                <c:pt idx="3768">
                  <c:v>1.497566</c:v>
                </c:pt>
                <c:pt idx="3769">
                  <c:v>1.4967490000000001</c:v>
                </c:pt>
                <c:pt idx="3770">
                  <c:v>1.495018</c:v>
                </c:pt>
                <c:pt idx="3771">
                  <c:v>1.4923409999999999</c:v>
                </c:pt>
                <c:pt idx="3772">
                  <c:v>1.4886950000000001</c:v>
                </c:pt>
                <c:pt idx="3773">
                  <c:v>1.4840469999999999</c:v>
                </c:pt>
                <c:pt idx="3774">
                  <c:v>1.4783729999999999</c:v>
                </c:pt>
                <c:pt idx="3775">
                  <c:v>1.471673</c:v>
                </c:pt>
                <c:pt idx="3776">
                  <c:v>1.463973</c:v>
                </c:pt>
                <c:pt idx="3777">
                  <c:v>1.4553290000000001</c:v>
                </c:pt>
                <c:pt idx="3778">
                  <c:v>1.445813</c:v>
                </c:pt>
                <c:pt idx="3779">
                  <c:v>1.435535</c:v>
                </c:pt>
                <c:pt idx="3780">
                  <c:v>1.424655</c:v>
                </c:pt>
                <c:pt idx="3781">
                  <c:v>1.4133340000000001</c:v>
                </c:pt>
                <c:pt idx="3782">
                  <c:v>1.4016379999999999</c:v>
                </c:pt>
                <c:pt idx="3783">
                  <c:v>1.389548</c:v>
                </c:pt>
                <c:pt idx="3784">
                  <c:v>1.377127</c:v>
                </c:pt>
                <c:pt idx="3785">
                  <c:v>1.364627</c:v>
                </c:pt>
                <c:pt idx="3786">
                  <c:v>1.352392</c:v>
                </c:pt>
                <c:pt idx="3787">
                  <c:v>1.3406530000000001</c:v>
                </c:pt>
                <c:pt idx="3788">
                  <c:v>1.329421</c:v>
                </c:pt>
                <c:pt idx="3789">
                  <c:v>1.3185359999999999</c:v>
                </c:pt>
                <c:pt idx="3790">
                  <c:v>1.3077380000000001</c:v>
                </c:pt>
                <c:pt idx="3791">
                  <c:v>1.296767</c:v>
                </c:pt>
                <c:pt idx="3792">
                  <c:v>1.285479</c:v>
                </c:pt>
                <c:pt idx="3793">
                  <c:v>1.2738780000000001</c:v>
                </c:pt>
                <c:pt idx="3794">
                  <c:v>1.262011</c:v>
                </c:pt>
                <c:pt idx="3795">
                  <c:v>1.2498450000000001</c:v>
                </c:pt>
                <c:pt idx="3796">
                  <c:v>1.237274</c:v>
                </c:pt>
                <c:pt idx="3797">
                  <c:v>1.224205</c:v>
                </c:pt>
                <c:pt idx="3798">
                  <c:v>1.2106110000000001</c:v>
                </c:pt>
                <c:pt idx="3799">
                  <c:v>1.1965170000000001</c:v>
                </c:pt>
                <c:pt idx="3800">
                  <c:v>1.1819660000000001</c:v>
                </c:pt>
                <c:pt idx="3801">
                  <c:v>1.167017</c:v>
                </c:pt>
                <c:pt idx="3802">
                  <c:v>1.1517379999999999</c:v>
                </c:pt>
                <c:pt idx="3803">
                  <c:v>1.136206</c:v>
                </c:pt>
                <c:pt idx="3804">
                  <c:v>1.120503</c:v>
                </c:pt>
                <c:pt idx="3805">
                  <c:v>1.104695</c:v>
                </c:pt>
                <c:pt idx="3806">
                  <c:v>1.0888500000000001</c:v>
                </c:pt>
                <c:pt idx="3807">
                  <c:v>1.0731120000000001</c:v>
                </c:pt>
                <c:pt idx="3808">
                  <c:v>1.057769</c:v>
                </c:pt>
                <c:pt idx="3809">
                  <c:v>1.0431509999999999</c:v>
                </c:pt>
                <c:pt idx="3810">
                  <c:v>1.0294270000000001</c:v>
                </c:pt>
                <c:pt idx="3811">
                  <c:v>1.016545</c:v>
                </c:pt>
                <c:pt idx="3812">
                  <c:v>1.0043899999999999</c:v>
                </c:pt>
                <c:pt idx="3813">
                  <c:v>0.99292400000000003</c:v>
                </c:pt>
                <c:pt idx="3814">
                  <c:v>0.98216999999999999</c:v>
                </c:pt>
                <c:pt idx="3815">
                  <c:v>0.97215399999999996</c:v>
                </c:pt>
                <c:pt idx="3816">
                  <c:v>0.96288899999999999</c:v>
                </c:pt>
                <c:pt idx="3817">
                  <c:v>0.95437799999999995</c:v>
                </c:pt>
                <c:pt idx="3818">
                  <c:v>0.94655299999999998</c:v>
                </c:pt>
                <c:pt idx="3819">
                  <c:v>0.93921399999999999</c:v>
                </c:pt>
                <c:pt idx="3820">
                  <c:v>0.932087</c:v>
                </c:pt>
                <c:pt idx="3821">
                  <c:v>0.92493999999999998</c:v>
                </c:pt>
                <c:pt idx="3822">
                  <c:v>0.91762299999999997</c:v>
                </c:pt>
                <c:pt idx="3823">
                  <c:v>0.90999200000000002</c:v>
                </c:pt>
                <c:pt idx="3824">
                  <c:v>0.90185199999999999</c:v>
                </c:pt>
                <c:pt idx="3825">
                  <c:v>0.89298599999999995</c:v>
                </c:pt>
                <c:pt idx="3826">
                  <c:v>0.883239</c:v>
                </c:pt>
                <c:pt idx="3827">
                  <c:v>0.87252799999999997</c:v>
                </c:pt>
                <c:pt idx="3828">
                  <c:v>0.86082099999999995</c:v>
                </c:pt>
                <c:pt idx="3829">
                  <c:v>0.84812100000000001</c:v>
                </c:pt>
                <c:pt idx="3830">
                  <c:v>0.83446799999999999</c:v>
                </c:pt>
                <c:pt idx="3831">
                  <c:v>0.81995200000000001</c:v>
                </c:pt>
                <c:pt idx="3832">
                  <c:v>0.80469800000000002</c:v>
                </c:pt>
                <c:pt idx="3833">
                  <c:v>0.78880399999999995</c:v>
                </c:pt>
                <c:pt idx="3834">
                  <c:v>0.77234800000000003</c:v>
                </c:pt>
                <c:pt idx="3835">
                  <c:v>0.75546400000000002</c:v>
                </c:pt>
                <c:pt idx="3836">
                  <c:v>0.738367</c:v>
                </c:pt>
                <c:pt idx="3837">
                  <c:v>0.72129500000000002</c:v>
                </c:pt>
                <c:pt idx="3838">
                  <c:v>0.70444099999999998</c:v>
                </c:pt>
                <c:pt idx="3839">
                  <c:v>0.687967</c:v>
                </c:pt>
                <c:pt idx="3840">
                  <c:v>0.67201999999999995</c:v>
                </c:pt>
                <c:pt idx="3841">
                  <c:v>0.656694</c:v>
                </c:pt>
                <c:pt idx="3842">
                  <c:v>0.64201200000000003</c:v>
                </c:pt>
                <c:pt idx="3843">
                  <c:v>0.627946</c:v>
                </c:pt>
                <c:pt idx="3844">
                  <c:v>0.61448199999999997</c:v>
                </c:pt>
                <c:pt idx="3845">
                  <c:v>0.601657</c:v>
                </c:pt>
                <c:pt idx="3846">
                  <c:v>0.58949499999999999</c:v>
                </c:pt>
                <c:pt idx="3847">
                  <c:v>0.57794999999999996</c:v>
                </c:pt>
                <c:pt idx="3848">
                  <c:v>0.566944</c:v>
                </c:pt>
                <c:pt idx="3849">
                  <c:v>0.55646099999999998</c:v>
                </c:pt>
                <c:pt idx="3850">
                  <c:v>0.54651099999999997</c:v>
                </c:pt>
                <c:pt idx="3851">
                  <c:v>0.537022</c:v>
                </c:pt>
                <c:pt idx="3852">
                  <c:v>0.52783800000000003</c:v>
                </c:pt>
                <c:pt idx="3853">
                  <c:v>0.51882899999999998</c:v>
                </c:pt>
                <c:pt idx="3854">
                  <c:v>0.50993500000000003</c:v>
                </c:pt>
                <c:pt idx="3855">
                  <c:v>0.50114999999999998</c:v>
                </c:pt>
                <c:pt idx="3856">
                  <c:v>0.49249799999999999</c:v>
                </c:pt>
                <c:pt idx="3857">
                  <c:v>0.48402699999999999</c:v>
                </c:pt>
                <c:pt idx="3858">
                  <c:v>0.47576299999999999</c:v>
                </c:pt>
                <c:pt idx="3859">
                  <c:v>0.46767999999999998</c:v>
                </c:pt>
                <c:pt idx="3860">
                  <c:v>0.45972400000000002</c:v>
                </c:pt>
                <c:pt idx="3861">
                  <c:v>0.45188</c:v>
                </c:pt>
                <c:pt idx="3862">
                  <c:v>0.444216</c:v>
                </c:pt>
                <c:pt idx="3863">
                  <c:v>0.43683699999999998</c:v>
                </c:pt>
                <c:pt idx="3864">
                  <c:v>0.42980200000000002</c:v>
                </c:pt>
                <c:pt idx="3865">
                  <c:v>0.42307600000000001</c:v>
                </c:pt>
                <c:pt idx="3866">
                  <c:v>0.416574</c:v>
                </c:pt>
                <c:pt idx="3867">
                  <c:v>0.410248</c:v>
                </c:pt>
                <c:pt idx="3868">
                  <c:v>0.40410200000000002</c:v>
                </c:pt>
                <c:pt idx="3869">
                  <c:v>0.39812999999999998</c:v>
                </c:pt>
                <c:pt idx="3870">
                  <c:v>0.39221699999999998</c:v>
                </c:pt>
                <c:pt idx="3871">
                  <c:v>0.38615100000000002</c:v>
                </c:pt>
                <c:pt idx="3872">
                  <c:v>0.37976199999999999</c:v>
                </c:pt>
                <c:pt idx="3873">
                  <c:v>0.373025</c:v>
                </c:pt>
                <c:pt idx="3874">
                  <c:v>0.365979</c:v>
                </c:pt>
                <c:pt idx="3875">
                  <c:v>0.35860300000000001</c:v>
                </c:pt>
                <c:pt idx="3876">
                  <c:v>0.35081400000000001</c:v>
                </c:pt>
                <c:pt idx="3877">
                  <c:v>0.34256300000000001</c:v>
                </c:pt>
                <c:pt idx="3878">
                  <c:v>0.333868</c:v>
                </c:pt>
                <c:pt idx="3879">
                  <c:v>0.32478499999999999</c:v>
                </c:pt>
                <c:pt idx="3880">
                  <c:v>0.31537799999999999</c:v>
                </c:pt>
                <c:pt idx="3881">
                  <c:v>0.30568200000000001</c:v>
                </c:pt>
                <c:pt idx="3882">
                  <c:v>0.29566799999999999</c:v>
                </c:pt>
                <c:pt idx="3883">
                  <c:v>0.28527599999999997</c:v>
                </c:pt>
                <c:pt idx="3884">
                  <c:v>0.27450200000000002</c:v>
                </c:pt>
                <c:pt idx="3885">
                  <c:v>0.26344699999999999</c:v>
                </c:pt>
                <c:pt idx="3886">
                  <c:v>0.25228299999999998</c:v>
                </c:pt>
                <c:pt idx="3887">
                  <c:v>0.24119299999999999</c:v>
                </c:pt>
                <c:pt idx="3888">
                  <c:v>0.23032</c:v>
                </c:pt>
                <c:pt idx="3889">
                  <c:v>0.219751</c:v>
                </c:pt>
                <c:pt idx="3890">
                  <c:v>0.209539</c:v>
                </c:pt>
                <c:pt idx="3891">
                  <c:v>0.19972899999999999</c:v>
                </c:pt>
                <c:pt idx="3892">
                  <c:v>0.19034000000000001</c:v>
                </c:pt>
                <c:pt idx="3893">
                  <c:v>0.18134800000000001</c:v>
                </c:pt>
                <c:pt idx="3894">
                  <c:v>0.172705</c:v>
                </c:pt>
                <c:pt idx="3895">
                  <c:v>0.164408</c:v>
                </c:pt>
                <c:pt idx="3896">
                  <c:v>0.15656600000000001</c:v>
                </c:pt>
                <c:pt idx="3897">
                  <c:v>0.149364</c:v>
                </c:pt>
                <c:pt idx="3898">
                  <c:v>0.14291899999999999</c:v>
                </c:pt>
                <c:pt idx="3899">
                  <c:v>0.13717199999999999</c:v>
                </c:pt>
                <c:pt idx="3900">
                  <c:v>0.131964</c:v>
                </c:pt>
                <c:pt idx="3901">
                  <c:v>0.12720899999999999</c:v>
                </c:pt>
                <c:pt idx="3902">
                  <c:v>0.122937</c:v>
                </c:pt>
                <c:pt idx="3903">
                  <c:v>0.11916300000000001</c:v>
                </c:pt>
                <c:pt idx="3904">
                  <c:v>0.115782</c:v>
                </c:pt>
                <c:pt idx="3905">
                  <c:v>0.11260100000000001</c:v>
                </c:pt>
                <c:pt idx="3906">
                  <c:v>0.109444</c:v>
                </c:pt>
                <c:pt idx="3907">
                  <c:v>0.106201</c:v>
                </c:pt>
                <c:pt idx="3908">
                  <c:v>0.102843</c:v>
                </c:pt>
                <c:pt idx="3909">
                  <c:v>9.9417000000000005E-2</c:v>
                </c:pt>
                <c:pt idx="3910">
                  <c:v>9.5995999999999998E-2</c:v>
                </c:pt>
                <c:pt idx="3911">
                  <c:v>9.2607999999999996E-2</c:v>
                </c:pt>
                <c:pt idx="3912">
                  <c:v>8.9218000000000006E-2</c:v>
                </c:pt>
                <c:pt idx="3913">
                  <c:v>8.5789000000000004E-2</c:v>
                </c:pt>
                <c:pt idx="3914">
                  <c:v>8.2314999999999999E-2</c:v>
                </c:pt>
                <c:pt idx="3915">
                  <c:v>7.8809000000000004E-2</c:v>
                </c:pt>
                <c:pt idx="3916">
                  <c:v>7.5300000000000006E-2</c:v>
                </c:pt>
                <c:pt idx="3917">
                  <c:v>7.1833999999999995E-2</c:v>
                </c:pt>
                <c:pt idx="3918">
                  <c:v>6.8440000000000001E-2</c:v>
                </c:pt>
                <c:pt idx="3919">
                  <c:v>6.5141000000000004E-2</c:v>
                </c:pt>
                <c:pt idx="3920">
                  <c:v>6.2025999999999998E-2</c:v>
                </c:pt>
                <c:pt idx="3921">
                  <c:v>5.9271999999999998E-2</c:v>
                </c:pt>
                <c:pt idx="3922">
                  <c:v>5.7024999999999999E-2</c:v>
                </c:pt>
                <c:pt idx="3923">
                  <c:v>5.5289999999999999E-2</c:v>
                </c:pt>
                <c:pt idx="3924">
                  <c:v>5.3963999999999998E-2</c:v>
                </c:pt>
                <c:pt idx="3925">
                  <c:v>5.2949000000000003E-2</c:v>
                </c:pt>
                <c:pt idx="3926">
                  <c:v>5.2191000000000001E-2</c:v>
                </c:pt>
                <c:pt idx="3927">
                  <c:v>5.1660999999999999E-2</c:v>
                </c:pt>
                <c:pt idx="3928">
                  <c:v>5.1320999999999999E-2</c:v>
                </c:pt>
                <c:pt idx="3929">
                  <c:v>5.1104999999999998E-2</c:v>
                </c:pt>
                <c:pt idx="3930">
                  <c:v>5.0902999999999997E-2</c:v>
                </c:pt>
                <c:pt idx="3931">
                  <c:v>5.0625000000000003E-2</c:v>
                </c:pt>
                <c:pt idx="3932">
                  <c:v>5.0289E-2</c:v>
                </c:pt>
                <c:pt idx="3933">
                  <c:v>5.0021000000000003E-2</c:v>
                </c:pt>
                <c:pt idx="3934">
                  <c:v>4.9932999999999998E-2</c:v>
                </c:pt>
                <c:pt idx="3935">
                  <c:v>4.9999000000000002E-2</c:v>
                </c:pt>
                <c:pt idx="3936">
                  <c:v>5.0081000000000001E-2</c:v>
                </c:pt>
                <c:pt idx="3937">
                  <c:v>5.0056999999999997E-2</c:v>
                </c:pt>
                <c:pt idx="3938">
                  <c:v>4.9918999999999998E-2</c:v>
                </c:pt>
                <c:pt idx="3939">
                  <c:v>4.9759999999999999E-2</c:v>
                </c:pt>
                <c:pt idx="3940">
                  <c:v>4.9665000000000001E-2</c:v>
                </c:pt>
                <c:pt idx="3941">
                  <c:v>4.9648999999999999E-2</c:v>
                </c:pt>
                <c:pt idx="3942">
                  <c:v>4.9723999999999997E-2</c:v>
                </c:pt>
                <c:pt idx="3943">
                  <c:v>4.9994999999999998E-2</c:v>
                </c:pt>
                <c:pt idx="3944">
                  <c:v>5.0642E-2</c:v>
                </c:pt>
                <c:pt idx="3945">
                  <c:v>5.1799999999999999E-2</c:v>
                </c:pt>
                <c:pt idx="3946">
                  <c:v>5.3452E-2</c:v>
                </c:pt>
                <c:pt idx="3947">
                  <c:v>5.5441999999999998E-2</c:v>
                </c:pt>
                <c:pt idx="3948">
                  <c:v>5.7578999999999998E-2</c:v>
                </c:pt>
                <c:pt idx="3949">
                  <c:v>5.9739E-2</c:v>
                </c:pt>
                <c:pt idx="3950">
                  <c:v>6.1915999999999999E-2</c:v>
                </c:pt>
                <c:pt idx="3951">
                  <c:v>6.4207E-2</c:v>
                </c:pt>
                <c:pt idx="3952">
                  <c:v>6.6701999999999997E-2</c:v>
                </c:pt>
                <c:pt idx="3953">
                  <c:v>6.9374000000000005E-2</c:v>
                </c:pt>
                <c:pt idx="3954">
                  <c:v>7.2097999999999995E-2</c:v>
                </c:pt>
                <c:pt idx="3955">
                  <c:v>7.4805999999999997E-2</c:v>
                </c:pt>
                <c:pt idx="3956">
                  <c:v>7.7582999999999999E-2</c:v>
                </c:pt>
                <c:pt idx="3957">
                  <c:v>8.0560000000000007E-2</c:v>
                </c:pt>
                <c:pt idx="3958">
                  <c:v>8.3750000000000005E-2</c:v>
                </c:pt>
                <c:pt idx="3959">
                  <c:v>8.7024000000000004E-2</c:v>
                </c:pt>
                <c:pt idx="3960">
                  <c:v>9.0272000000000005E-2</c:v>
                </c:pt>
                <c:pt idx="3961">
                  <c:v>9.3498999999999999E-2</c:v>
                </c:pt>
                <c:pt idx="3962">
                  <c:v>9.6782999999999994E-2</c:v>
                </c:pt>
                <c:pt idx="3963">
                  <c:v>0.10014199999999999</c:v>
                </c:pt>
                <c:pt idx="3964">
                  <c:v>0.103467</c:v>
                </c:pt>
                <c:pt idx="3965">
                  <c:v>0.10657700000000001</c:v>
                </c:pt>
                <c:pt idx="3966">
                  <c:v>0.109322</c:v>
                </c:pt>
                <c:pt idx="3967">
                  <c:v>0.11167199999999999</c:v>
                </c:pt>
                <c:pt idx="3968">
                  <c:v>0.113707</c:v>
                </c:pt>
                <c:pt idx="3969">
                  <c:v>0.115518</c:v>
                </c:pt>
                <c:pt idx="3970">
                  <c:v>0.117115</c:v>
                </c:pt>
                <c:pt idx="3971">
                  <c:v>0.11838899999999999</c:v>
                </c:pt>
                <c:pt idx="3972">
                  <c:v>0.119185</c:v>
                </c:pt>
                <c:pt idx="3973">
                  <c:v>0.11944399999999999</c:v>
                </c:pt>
                <c:pt idx="3974">
                  <c:v>0.11928800000000001</c:v>
                </c:pt>
                <c:pt idx="3975">
                  <c:v>0.118938</c:v>
                </c:pt>
                <c:pt idx="3976">
                  <c:v>0.11851200000000001</c:v>
                </c:pt>
                <c:pt idx="3977">
                  <c:v>0.117937</c:v>
                </c:pt>
                <c:pt idx="3978">
                  <c:v>0.11705599999999999</c:v>
                </c:pt>
                <c:pt idx="3979">
                  <c:v>0.11584</c:v>
                </c:pt>
                <c:pt idx="3980">
                  <c:v>0.114451</c:v>
                </c:pt>
                <c:pt idx="3981">
                  <c:v>0.113118</c:v>
                </c:pt>
                <c:pt idx="3982">
                  <c:v>0.11196200000000001</c:v>
                </c:pt>
                <c:pt idx="3983">
                  <c:v>0.110947</c:v>
                </c:pt>
                <c:pt idx="3984">
                  <c:v>0.109932</c:v>
                </c:pt>
                <c:pt idx="3985">
                  <c:v>0.10877199999999999</c:v>
                </c:pt>
                <c:pt idx="3986">
                  <c:v>0.107408</c:v>
                </c:pt>
                <c:pt idx="3987">
                  <c:v>0.105896</c:v>
                </c:pt>
                <c:pt idx="3988">
                  <c:v>0.10431</c:v>
                </c:pt>
                <c:pt idx="3989">
                  <c:v>0.102676</c:v>
                </c:pt>
                <c:pt idx="3990">
                  <c:v>0.10102999999999999</c:v>
                </c:pt>
                <c:pt idx="3991">
                  <c:v>9.9467E-2</c:v>
                </c:pt>
                <c:pt idx="3992">
                  <c:v>9.8048999999999997E-2</c:v>
                </c:pt>
                <c:pt idx="3993">
                  <c:v>9.6716999999999997E-2</c:v>
                </c:pt>
                <c:pt idx="3994">
                  <c:v>9.5357999999999998E-2</c:v>
                </c:pt>
                <c:pt idx="3995">
                  <c:v>9.3918000000000001E-2</c:v>
                </c:pt>
                <c:pt idx="3996">
                  <c:v>9.2395000000000005E-2</c:v>
                </c:pt>
                <c:pt idx="3997">
                  <c:v>9.0796000000000002E-2</c:v>
                </c:pt>
                <c:pt idx="3998">
                  <c:v>8.9149000000000006E-2</c:v>
                </c:pt>
                <c:pt idx="3999">
                  <c:v>8.7521000000000002E-2</c:v>
                </c:pt>
                <c:pt idx="4000">
                  <c:v>8.5963999999999999E-2</c:v>
                </c:pt>
                <c:pt idx="4001">
                  <c:v>8.4465999999999999E-2</c:v>
                </c:pt>
                <c:pt idx="4002">
                  <c:v>8.2960000000000006E-2</c:v>
                </c:pt>
                <c:pt idx="4003">
                  <c:v>8.1377000000000005E-2</c:v>
                </c:pt>
                <c:pt idx="4004">
                  <c:v>7.9710000000000003E-2</c:v>
                </c:pt>
                <c:pt idx="4005">
                  <c:v>7.8018000000000004E-2</c:v>
                </c:pt>
                <c:pt idx="4006">
                  <c:v>7.6340000000000005E-2</c:v>
                </c:pt>
                <c:pt idx="4007">
                  <c:v>7.4614E-2</c:v>
                </c:pt>
                <c:pt idx="4008">
                  <c:v>7.2764999999999996E-2</c:v>
                </c:pt>
                <c:pt idx="4009">
                  <c:v>7.084E-2</c:v>
                </c:pt>
                <c:pt idx="4010">
                  <c:v>6.9005999999999998E-2</c:v>
                </c:pt>
                <c:pt idx="4011">
                  <c:v>6.7458000000000004E-2</c:v>
                </c:pt>
                <c:pt idx="4012">
                  <c:v>6.6320000000000004E-2</c:v>
                </c:pt>
                <c:pt idx="4013">
                  <c:v>6.5571000000000004E-2</c:v>
                </c:pt>
                <c:pt idx="4014">
                  <c:v>6.4982999999999999E-2</c:v>
                </c:pt>
                <c:pt idx="4015">
                  <c:v>6.4236000000000001E-2</c:v>
                </c:pt>
                <c:pt idx="4016">
                  <c:v>6.3182000000000002E-2</c:v>
                </c:pt>
                <c:pt idx="4017">
                  <c:v>6.1974000000000001E-2</c:v>
                </c:pt>
                <c:pt idx="4018">
                  <c:v>6.0879000000000003E-2</c:v>
                </c:pt>
                <c:pt idx="4019">
                  <c:v>5.9974E-2</c:v>
                </c:pt>
                <c:pt idx="4020">
                  <c:v>5.9082000000000003E-2</c:v>
                </c:pt>
                <c:pt idx="4021">
                  <c:v>5.7979000000000003E-2</c:v>
                </c:pt>
                <c:pt idx="4022">
                  <c:v>5.6625000000000002E-2</c:v>
                </c:pt>
                <c:pt idx="4023">
                  <c:v>5.5177999999999998E-2</c:v>
                </c:pt>
                <c:pt idx="4024">
                  <c:v>5.3808000000000002E-2</c:v>
                </c:pt>
                <c:pt idx="4025">
                  <c:v>5.2524000000000001E-2</c:v>
                </c:pt>
                <c:pt idx="4026">
                  <c:v>5.1184E-2</c:v>
                </c:pt>
                <c:pt idx="4027">
                  <c:v>4.9696999999999998E-2</c:v>
                </c:pt>
                <c:pt idx="4028">
                  <c:v>4.8146000000000001E-2</c:v>
                </c:pt>
                <c:pt idx="4029">
                  <c:v>4.6661000000000001E-2</c:v>
                </c:pt>
                <c:pt idx="4030">
                  <c:v>4.5253000000000002E-2</c:v>
                </c:pt>
                <c:pt idx="4031">
                  <c:v>4.3872000000000001E-2</c:v>
                </c:pt>
                <c:pt idx="4032">
                  <c:v>4.2537999999999999E-2</c:v>
                </c:pt>
                <c:pt idx="4033">
                  <c:v>4.1281999999999999E-2</c:v>
                </c:pt>
                <c:pt idx="4034">
                  <c:v>4.0064000000000002E-2</c:v>
                </c:pt>
                <c:pt idx="4035">
                  <c:v>3.8834E-2</c:v>
                </c:pt>
                <c:pt idx="4036">
                  <c:v>3.7594000000000002E-2</c:v>
                </c:pt>
                <c:pt idx="4037">
                  <c:v>3.6317000000000002E-2</c:v>
                </c:pt>
                <c:pt idx="4038">
                  <c:v>3.4914000000000001E-2</c:v>
                </c:pt>
                <c:pt idx="4039">
                  <c:v>3.3348999999999997E-2</c:v>
                </c:pt>
                <c:pt idx="4040">
                  <c:v>3.1729E-2</c:v>
                </c:pt>
                <c:pt idx="4041">
                  <c:v>3.0165000000000001E-2</c:v>
                </c:pt>
                <c:pt idx="4042">
                  <c:v>2.8580000000000001E-2</c:v>
                </c:pt>
                <c:pt idx="4043">
                  <c:v>2.6778E-2</c:v>
                </c:pt>
                <c:pt idx="4044">
                  <c:v>2.4695000000000002E-2</c:v>
                </c:pt>
                <c:pt idx="4045">
                  <c:v>2.2499000000000002E-2</c:v>
                </c:pt>
                <c:pt idx="4046">
                  <c:v>2.0442999999999999E-2</c:v>
                </c:pt>
                <c:pt idx="4047">
                  <c:v>1.8700000000000001E-2</c:v>
                </c:pt>
                <c:pt idx="4048">
                  <c:v>1.7314E-2</c:v>
                </c:pt>
                <c:pt idx="4049">
                  <c:v>1.6233000000000001E-2</c:v>
                </c:pt>
                <c:pt idx="4050">
                  <c:v>1.5403999999999999E-2</c:v>
                </c:pt>
                <c:pt idx="4051">
                  <c:v>1.4831E-2</c:v>
                </c:pt>
                <c:pt idx="4052">
                  <c:v>1.451E-2</c:v>
                </c:pt>
                <c:pt idx="4053">
                  <c:v>1.4352999999999999E-2</c:v>
                </c:pt>
                <c:pt idx="4054">
                  <c:v>1.4326999999999999E-2</c:v>
                </c:pt>
                <c:pt idx="4055">
                  <c:v>1.453E-2</c:v>
                </c:pt>
                <c:pt idx="4056">
                  <c:v>1.5037999999999999E-2</c:v>
                </c:pt>
                <c:pt idx="4057">
                  <c:v>1.5716000000000001E-2</c:v>
                </c:pt>
                <c:pt idx="4058">
                  <c:v>1.6358000000000001E-2</c:v>
                </c:pt>
                <c:pt idx="4059">
                  <c:v>1.6951000000000001E-2</c:v>
                </c:pt>
                <c:pt idx="4060">
                  <c:v>1.7652999999999999E-2</c:v>
                </c:pt>
                <c:pt idx="4061">
                  <c:v>1.8544000000000001E-2</c:v>
                </c:pt>
                <c:pt idx="4062">
                  <c:v>1.9474000000000002E-2</c:v>
                </c:pt>
                <c:pt idx="4063">
                  <c:v>2.0164999999999999E-2</c:v>
                </c:pt>
                <c:pt idx="4064">
                  <c:v>2.0451E-2</c:v>
                </c:pt>
                <c:pt idx="4065">
                  <c:v>2.0410999999999999E-2</c:v>
                </c:pt>
                <c:pt idx="4066">
                  <c:v>2.0301E-2</c:v>
                </c:pt>
                <c:pt idx="4067">
                  <c:v>2.0378E-2</c:v>
                </c:pt>
                <c:pt idx="4068">
                  <c:v>2.0774000000000001E-2</c:v>
                </c:pt>
                <c:pt idx="4069">
                  <c:v>2.1451000000000001E-2</c:v>
                </c:pt>
                <c:pt idx="4070">
                  <c:v>2.2268E-2</c:v>
                </c:pt>
                <c:pt idx="4071">
                  <c:v>2.3126000000000001E-2</c:v>
                </c:pt>
                <c:pt idx="4072">
                  <c:v>2.4048E-2</c:v>
                </c:pt>
                <c:pt idx="4073">
                  <c:v>2.5100000000000001E-2</c:v>
                </c:pt>
                <c:pt idx="4074">
                  <c:v>2.6291999999999999E-2</c:v>
                </c:pt>
                <c:pt idx="4075">
                  <c:v>2.7618E-2</c:v>
                </c:pt>
                <c:pt idx="4076">
                  <c:v>2.9141E-2</c:v>
                </c:pt>
                <c:pt idx="4077">
                  <c:v>3.0952E-2</c:v>
                </c:pt>
                <c:pt idx="4078">
                  <c:v>3.3057000000000003E-2</c:v>
                </c:pt>
                <c:pt idx="4079">
                  <c:v>3.5349999999999999E-2</c:v>
                </c:pt>
                <c:pt idx="4080">
                  <c:v>3.7699000000000003E-2</c:v>
                </c:pt>
                <c:pt idx="4081">
                  <c:v>3.8252000000000001E-2</c:v>
                </c:pt>
                <c:pt idx="4082">
                  <c:v>3.8962999999999998E-2</c:v>
                </c:pt>
                <c:pt idx="4083">
                  <c:v>3.9869000000000002E-2</c:v>
                </c:pt>
                <c:pt idx="4084">
                  <c:v>4.0833000000000001E-2</c:v>
                </c:pt>
                <c:pt idx="4085">
                  <c:v>4.1671E-2</c:v>
                </c:pt>
                <c:pt idx="4086">
                  <c:v>4.2323E-2</c:v>
                </c:pt>
                <c:pt idx="4087">
                  <c:v>4.2845000000000001E-2</c:v>
                </c:pt>
                <c:pt idx="4088">
                  <c:v>4.3339999999999997E-2</c:v>
                </c:pt>
                <c:pt idx="4089">
                  <c:v>4.3867999999999997E-2</c:v>
                </c:pt>
                <c:pt idx="4090">
                  <c:v>4.4349E-2</c:v>
                </c:pt>
                <c:pt idx="4091">
                  <c:v>4.4545000000000001E-2</c:v>
                </c:pt>
                <c:pt idx="4092">
                  <c:v>4.4201999999999998E-2</c:v>
                </c:pt>
                <c:pt idx="4093">
                  <c:v>4.3191E-2</c:v>
                </c:pt>
                <c:pt idx="4094">
                  <c:v>4.1522999999999997E-2</c:v>
                </c:pt>
                <c:pt idx="4095">
                  <c:v>3.9321000000000002E-2</c:v>
                </c:pt>
                <c:pt idx="4096">
                  <c:v>3.6773E-2</c:v>
                </c:pt>
                <c:pt idx="4097">
                  <c:v>3.4021999999999997E-2</c:v>
                </c:pt>
                <c:pt idx="4098">
                  <c:v>3.109E-2</c:v>
                </c:pt>
                <c:pt idx="4099">
                  <c:v>2.7932999999999999E-2</c:v>
                </c:pt>
                <c:pt idx="4100">
                  <c:v>2.4538000000000001E-2</c:v>
                </c:pt>
                <c:pt idx="4101">
                  <c:v>2.094E-2</c:v>
                </c:pt>
                <c:pt idx="4102">
                  <c:v>1.7239999999999998E-2</c:v>
                </c:pt>
                <c:pt idx="4103">
                  <c:v>1.3629E-2</c:v>
                </c:pt>
                <c:pt idx="4104">
                  <c:v>1.0377000000000001E-2</c:v>
                </c:pt>
                <c:pt idx="4105">
                  <c:v>7.6880000000000004E-3</c:v>
                </c:pt>
                <c:pt idx="4106">
                  <c:v>5.5469999999999998E-3</c:v>
                </c:pt>
                <c:pt idx="4107">
                  <c:v>3.7729999999999999E-3</c:v>
                </c:pt>
                <c:pt idx="4108">
                  <c:v>2.2829999999999999E-3</c:v>
                </c:pt>
                <c:pt idx="4109">
                  <c:v>1.2260000000000001E-3</c:v>
                </c:pt>
                <c:pt idx="4110">
                  <c:v>8.2899999999999998E-4</c:v>
                </c:pt>
                <c:pt idx="4111">
                  <c:v>6.0400000000000004E-4</c:v>
                </c:pt>
                <c:pt idx="4112">
                  <c:v>3.8999999999999999E-4</c:v>
                </c:pt>
                <c:pt idx="4113">
                  <c:v>3.8299999999999999E-4</c:v>
                </c:pt>
                <c:pt idx="4114">
                  <c:v>7.3999999999999999E-4</c:v>
                </c:pt>
                <c:pt idx="4115">
                  <c:v>1.5380000000000001E-3</c:v>
                </c:pt>
                <c:pt idx="4116">
                  <c:v>2.771E-3</c:v>
                </c:pt>
                <c:pt idx="4117">
                  <c:v>4.333E-3</c:v>
                </c:pt>
                <c:pt idx="4118">
                  <c:v>6.1710000000000003E-3</c:v>
                </c:pt>
                <c:pt idx="4119">
                  <c:v>8.3370000000000007E-3</c:v>
                </c:pt>
                <c:pt idx="4120">
                  <c:v>1.0800000000000001E-2</c:v>
                </c:pt>
                <c:pt idx="4121">
                  <c:v>1.3311E-2</c:v>
                </c:pt>
                <c:pt idx="4122">
                  <c:v>1.5557E-2</c:v>
                </c:pt>
                <c:pt idx="4123">
                  <c:v>1.7389000000000002E-2</c:v>
                </c:pt>
                <c:pt idx="4124">
                  <c:v>1.8869E-2</c:v>
                </c:pt>
                <c:pt idx="4125">
                  <c:v>2.0168999999999999E-2</c:v>
                </c:pt>
                <c:pt idx="4126">
                  <c:v>2.1453E-2</c:v>
                </c:pt>
                <c:pt idx="4127">
                  <c:v>2.2764E-2</c:v>
                </c:pt>
                <c:pt idx="4128">
                  <c:v>2.3989E-2</c:v>
                </c:pt>
                <c:pt idx="4129">
                  <c:v>2.4972999999999999E-2</c:v>
                </c:pt>
                <c:pt idx="4130">
                  <c:v>2.5680999999999999E-2</c:v>
                </c:pt>
                <c:pt idx="4131">
                  <c:v>2.6246999999999999E-2</c:v>
                </c:pt>
                <c:pt idx="4132">
                  <c:v>2.6853999999999999E-2</c:v>
                </c:pt>
                <c:pt idx="4133">
                  <c:v>2.7598000000000001E-2</c:v>
                </c:pt>
                <c:pt idx="4134">
                  <c:v>2.8451000000000001E-2</c:v>
                </c:pt>
                <c:pt idx="4135">
                  <c:v>2.9318E-2</c:v>
                </c:pt>
                <c:pt idx="4136">
                  <c:v>3.0155999999999999E-2</c:v>
                </c:pt>
                <c:pt idx="4137">
                  <c:v>3.1064000000000001E-2</c:v>
                </c:pt>
                <c:pt idx="4138">
                  <c:v>3.2224999999999997E-2</c:v>
                </c:pt>
                <c:pt idx="4139">
                  <c:v>3.3752999999999998E-2</c:v>
                </c:pt>
                <c:pt idx="4140">
                  <c:v>3.5617999999999997E-2</c:v>
                </c:pt>
                <c:pt idx="4141">
                  <c:v>3.7725000000000002E-2</c:v>
                </c:pt>
                <c:pt idx="4142">
                  <c:v>3.9956999999999999E-2</c:v>
                </c:pt>
                <c:pt idx="4143">
                  <c:v>4.2148999999999999E-2</c:v>
                </c:pt>
                <c:pt idx="4144">
                  <c:v>4.4124999999999998E-2</c:v>
                </c:pt>
                <c:pt idx="4145">
                  <c:v>4.5832999999999999E-2</c:v>
                </c:pt>
                <c:pt idx="4146">
                  <c:v>4.7369000000000001E-2</c:v>
                </c:pt>
                <c:pt idx="4147">
                  <c:v>4.8821000000000003E-2</c:v>
                </c:pt>
                <c:pt idx="4148">
                  <c:v>5.0195999999999998E-2</c:v>
                </c:pt>
                <c:pt idx="4149">
                  <c:v>5.0108E-2</c:v>
                </c:pt>
                <c:pt idx="4150">
                  <c:v>5.0069000000000002E-2</c:v>
                </c:pt>
                <c:pt idx="4151">
                  <c:v>5.0101E-2</c:v>
                </c:pt>
                <c:pt idx="4152">
                  <c:v>5.0032E-2</c:v>
                </c:pt>
                <c:pt idx="4153">
                  <c:v>4.9660000000000003E-2</c:v>
                </c:pt>
                <c:pt idx="4154">
                  <c:v>4.8975999999999999E-2</c:v>
                </c:pt>
                <c:pt idx="4155">
                  <c:v>4.8099999999999997E-2</c:v>
                </c:pt>
                <c:pt idx="4156">
                  <c:v>4.7070000000000001E-2</c:v>
                </c:pt>
                <c:pt idx="4157">
                  <c:v>4.5815000000000002E-2</c:v>
                </c:pt>
                <c:pt idx="4158">
                  <c:v>4.4325000000000003E-2</c:v>
                </c:pt>
                <c:pt idx="4159">
                  <c:v>4.2769000000000001E-2</c:v>
                </c:pt>
                <c:pt idx="4160">
                  <c:v>4.1405999999999998E-2</c:v>
                </c:pt>
                <c:pt idx="4161">
                  <c:v>4.0446999999999997E-2</c:v>
                </c:pt>
                <c:pt idx="4162">
                  <c:v>3.9969999999999999E-2</c:v>
                </c:pt>
                <c:pt idx="4163">
                  <c:v>3.9898999999999997E-2</c:v>
                </c:pt>
                <c:pt idx="4164">
                  <c:v>4.0021000000000001E-2</c:v>
                </c:pt>
                <c:pt idx="4165">
                  <c:v>4.0096E-2</c:v>
                </c:pt>
                <c:pt idx="4166">
                  <c:v>4.0028000000000001E-2</c:v>
                </c:pt>
                <c:pt idx="4167">
                  <c:v>3.9965000000000001E-2</c:v>
                </c:pt>
                <c:pt idx="4168">
                  <c:v>4.0157999999999999E-2</c:v>
                </c:pt>
                <c:pt idx="4169">
                  <c:v>4.0725999999999998E-2</c:v>
                </c:pt>
                <c:pt idx="4170">
                  <c:v>4.1558999999999999E-2</c:v>
                </c:pt>
                <c:pt idx="4171">
                  <c:v>4.2424000000000003E-2</c:v>
                </c:pt>
                <c:pt idx="4172">
                  <c:v>4.3138999999999997E-2</c:v>
                </c:pt>
                <c:pt idx="4173">
                  <c:v>4.3635E-2</c:v>
                </c:pt>
                <c:pt idx="4174">
                  <c:v>4.3881999999999997E-2</c:v>
                </c:pt>
                <c:pt idx="4175">
                  <c:v>4.3797000000000003E-2</c:v>
                </c:pt>
                <c:pt idx="4176">
                  <c:v>4.3267E-2</c:v>
                </c:pt>
                <c:pt idx="4177">
                  <c:v>4.2250000000000003E-2</c:v>
                </c:pt>
                <c:pt idx="4178">
                  <c:v>4.0805000000000001E-2</c:v>
                </c:pt>
                <c:pt idx="4179">
                  <c:v>3.9023000000000002E-2</c:v>
                </c:pt>
                <c:pt idx="4180">
                  <c:v>3.6991999999999997E-2</c:v>
                </c:pt>
                <c:pt idx="4181">
                  <c:v>3.4797000000000002E-2</c:v>
                </c:pt>
                <c:pt idx="4182">
                  <c:v>3.2514000000000001E-2</c:v>
                </c:pt>
                <c:pt idx="4183">
                  <c:v>3.0221000000000001E-2</c:v>
                </c:pt>
                <c:pt idx="4184">
                  <c:v>2.8000000000000001E-2</c:v>
                </c:pt>
                <c:pt idx="4185">
                  <c:v>2.5905999999999998E-2</c:v>
                </c:pt>
                <c:pt idx="4186">
                  <c:v>2.3917000000000001E-2</c:v>
                </c:pt>
                <c:pt idx="4187">
                  <c:v>2.1939E-2</c:v>
                </c:pt>
                <c:pt idx="4188">
                  <c:v>1.9927E-2</c:v>
                </c:pt>
                <c:pt idx="4189">
                  <c:v>1.8019E-2</c:v>
                </c:pt>
                <c:pt idx="4190">
                  <c:v>1.6521000000000001E-2</c:v>
                </c:pt>
                <c:pt idx="4191">
                  <c:v>1.5682999999999999E-2</c:v>
                </c:pt>
                <c:pt idx="4192">
                  <c:v>1.5509E-2</c:v>
                </c:pt>
                <c:pt idx="4193">
                  <c:v>1.5812E-2</c:v>
                </c:pt>
                <c:pt idx="4194">
                  <c:v>1.6410000000000001E-2</c:v>
                </c:pt>
                <c:pt idx="4195">
                  <c:v>1.7267000000000001E-2</c:v>
                </c:pt>
                <c:pt idx="4196">
                  <c:v>1.8498000000000001E-2</c:v>
                </c:pt>
                <c:pt idx="4197">
                  <c:v>2.0268000000000001E-2</c:v>
                </c:pt>
                <c:pt idx="4198">
                  <c:v>2.2637999999999998E-2</c:v>
                </c:pt>
                <c:pt idx="4199">
                  <c:v>2.5499000000000001E-2</c:v>
                </c:pt>
                <c:pt idx="4200">
                  <c:v>2.8621000000000001E-2</c:v>
                </c:pt>
                <c:pt idx="4201">
                  <c:v>3.1751000000000001E-2</c:v>
                </c:pt>
                <c:pt idx="4202">
                  <c:v>3.4722000000000003E-2</c:v>
                </c:pt>
                <c:pt idx="4203">
                  <c:v>3.7525000000000003E-2</c:v>
                </c:pt>
                <c:pt idx="4204">
                  <c:v>4.0189999999999997E-2</c:v>
                </c:pt>
                <c:pt idx="4205">
                  <c:v>4.2576000000000003E-2</c:v>
                </c:pt>
                <c:pt idx="4206">
                  <c:v>4.4436999999999997E-2</c:v>
                </c:pt>
                <c:pt idx="4207">
                  <c:v>4.5726000000000003E-2</c:v>
                </c:pt>
                <c:pt idx="4208">
                  <c:v>4.6690000000000002E-2</c:v>
                </c:pt>
                <c:pt idx="4209">
                  <c:v>4.7572999999999997E-2</c:v>
                </c:pt>
                <c:pt idx="4210">
                  <c:v>4.8371999999999998E-2</c:v>
                </c:pt>
                <c:pt idx="4211">
                  <c:v>4.8945000000000002E-2</c:v>
                </c:pt>
                <c:pt idx="4212">
                  <c:v>4.9266999999999998E-2</c:v>
                </c:pt>
                <c:pt idx="4213">
                  <c:v>4.9491E-2</c:v>
                </c:pt>
                <c:pt idx="4214">
                  <c:v>4.9821999999999998E-2</c:v>
                </c:pt>
                <c:pt idx="4215">
                  <c:v>5.0391999999999999E-2</c:v>
                </c:pt>
                <c:pt idx="4216">
                  <c:v>5.1228000000000003E-2</c:v>
                </c:pt>
                <c:pt idx="4217">
                  <c:v>5.2309000000000001E-2</c:v>
                </c:pt>
                <c:pt idx="4218">
                  <c:v>5.3655000000000001E-2</c:v>
                </c:pt>
                <c:pt idx="4219">
                  <c:v>5.5395E-2</c:v>
                </c:pt>
                <c:pt idx="4220">
                  <c:v>5.7716999999999997E-2</c:v>
                </c:pt>
                <c:pt idx="4221">
                  <c:v>6.0637000000000003E-2</c:v>
                </c:pt>
                <c:pt idx="4222">
                  <c:v>6.3893000000000005E-2</c:v>
                </c:pt>
                <c:pt idx="4223">
                  <c:v>6.7168000000000005E-2</c:v>
                </c:pt>
                <c:pt idx="4224">
                  <c:v>7.0377999999999996E-2</c:v>
                </c:pt>
                <c:pt idx="4225">
                  <c:v>7.3635999999999993E-2</c:v>
                </c:pt>
                <c:pt idx="4226">
                  <c:v>7.7035000000000006E-2</c:v>
                </c:pt>
                <c:pt idx="4227">
                  <c:v>8.0522999999999997E-2</c:v>
                </c:pt>
                <c:pt idx="4228">
                  <c:v>8.3910999999999999E-2</c:v>
                </c:pt>
                <c:pt idx="4229">
                  <c:v>8.6967000000000003E-2</c:v>
                </c:pt>
                <c:pt idx="4230">
                  <c:v>8.9623999999999995E-2</c:v>
                </c:pt>
                <c:pt idx="4231">
                  <c:v>9.2093999999999995E-2</c:v>
                </c:pt>
                <c:pt idx="4232">
                  <c:v>9.4625000000000001E-2</c:v>
                </c:pt>
                <c:pt idx="4233">
                  <c:v>9.7147999999999998E-2</c:v>
                </c:pt>
                <c:pt idx="4234">
                  <c:v>9.9334000000000006E-2</c:v>
                </c:pt>
                <c:pt idx="4235">
                  <c:v>0.100964</c:v>
                </c:pt>
                <c:pt idx="4236">
                  <c:v>0.102074</c:v>
                </c:pt>
                <c:pt idx="4237">
                  <c:v>0.102757</c:v>
                </c:pt>
                <c:pt idx="4238">
                  <c:v>0.10298599999999999</c:v>
                </c:pt>
                <c:pt idx="4239">
                  <c:v>0.102686</c:v>
                </c:pt>
                <c:pt idx="4240">
                  <c:v>0.10183200000000001</c:v>
                </c:pt>
                <c:pt idx="4241">
                  <c:v>0.100481</c:v>
                </c:pt>
                <c:pt idx="4242">
                  <c:v>9.8779000000000006E-2</c:v>
                </c:pt>
                <c:pt idx="4243">
                  <c:v>9.6940999999999999E-2</c:v>
                </c:pt>
                <c:pt idx="4244">
                  <c:v>9.5082E-2</c:v>
                </c:pt>
                <c:pt idx="4245">
                  <c:v>9.3066999999999997E-2</c:v>
                </c:pt>
                <c:pt idx="4246">
                  <c:v>9.0652999999999997E-2</c:v>
                </c:pt>
                <c:pt idx="4247">
                  <c:v>8.7837999999999999E-2</c:v>
                </c:pt>
                <c:pt idx="4248">
                  <c:v>8.4960999999999995E-2</c:v>
                </c:pt>
                <c:pt idx="4249">
                  <c:v>8.2433999999999993E-2</c:v>
                </c:pt>
                <c:pt idx="4250">
                  <c:v>8.0459000000000003E-2</c:v>
                </c:pt>
                <c:pt idx="4251">
                  <c:v>7.8982999999999998E-2</c:v>
                </c:pt>
                <c:pt idx="4252">
                  <c:v>7.7840000000000006E-2</c:v>
                </c:pt>
                <c:pt idx="4253">
                  <c:v>7.6943999999999999E-2</c:v>
                </c:pt>
                <c:pt idx="4254">
                  <c:v>7.6364000000000001E-2</c:v>
                </c:pt>
                <c:pt idx="4255">
                  <c:v>7.6197000000000001E-2</c:v>
                </c:pt>
                <c:pt idx="4256">
                  <c:v>7.6370999999999994E-2</c:v>
                </c:pt>
                <c:pt idx="4257">
                  <c:v>7.6675999999999994E-2</c:v>
                </c:pt>
                <c:pt idx="4258">
                  <c:v>7.6965000000000006E-2</c:v>
                </c:pt>
                <c:pt idx="4259">
                  <c:v>7.7197000000000002E-2</c:v>
                </c:pt>
                <c:pt idx="4260">
                  <c:v>7.7301999999999996E-2</c:v>
                </c:pt>
                <c:pt idx="4261">
                  <c:v>7.7136999999999997E-2</c:v>
                </c:pt>
                <c:pt idx="4262">
                  <c:v>7.6632000000000006E-2</c:v>
                </c:pt>
                <c:pt idx="4263">
                  <c:v>7.5919E-2</c:v>
                </c:pt>
                <c:pt idx="4264">
                  <c:v>7.5246999999999994E-2</c:v>
                </c:pt>
                <c:pt idx="4265">
                  <c:v>7.4758000000000005E-2</c:v>
                </c:pt>
                <c:pt idx="4266">
                  <c:v>7.4349999999999999E-2</c:v>
                </c:pt>
                <c:pt idx="4267">
                  <c:v>7.3713000000000001E-2</c:v>
                </c:pt>
                <c:pt idx="4268">
                  <c:v>7.2419999999999998E-2</c:v>
                </c:pt>
                <c:pt idx="4269">
                  <c:v>6.9993E-2</c:v>
                </c:pt>
                <c:pt idx="4270">
                  <c:v>6.6452999999999998E-2</c:v>
                </c:pt>
                <c:pt idx="4271">
                  <c:v>6.3889000000000001E-2</c:v>
                </c:pt>
                <c:pt idx="4272">
                  <c:v>6.4753000000000005E-2</c:v>
                </c:pt>
                <c:pt idx="4273">
                  <c:v>6.8524000000000002E-2</c:v>
                </c:pt>
                <c:pt idx="4274">
                  <c:v>7.3541999999999996E-2</c:v>
                </c:pt>
                <c:pt idx="4275">
                  <c:v>7.8507999999999994E-2</c:v>
                </c:pt>
                <c:pt idx="4276">
                  <c:v>8.2779000000000005E-2</c:v>
                </c:pt>
                <c:pt idx="4277">
                  <c:v>8.6222999999999994E-2</c:v>
                </c:pt>
                <c:pt idx="4278">
                  <c:v>8.8848999999999997E-2</c:v>
                </c:pt>
                <c:pt idx="4279">
                  <c:v>9.0606000000000006E-2</c:v>
                </c:pt>
                <c:pt idx="4280">
                  <c:v>9.1483999999999996E-2</c:v>
                </c:pt>
                <c:pt idx="4281">
                  <c:v>9.1633999999999993E-2</c:v>
                </c:pt>
                <c:pt idx="4282">
                  <c:v>9.1236999999999999E-2</c:v>
                </c:pt>
                <c:pt idx="4283">
                  <c:v>9.0272000000000005E-2</c:v>
                </c:pt>
                <c:pt idx="4284">
                  <c:v>8.8523000000000004E-2</c:v>
                </c:pt>
                <c:pt idx="4285">
                  <c:v>8.5851999999999998E-2</c:v>
                </c:pt>
                <c:pt idx="4286">
                  <c:v>8.2374000000000003E-2</c:v>
                </c:pt>
                <c:pt idx="4287">
                  <c:v>7.8326999999999994E-2</c:v>
                </c:pt>
                <c:pt idx="4288">
                  <c:v>7.3883000000000004E-2</c:v>
                </c:pt>
                <c:pt idx="4289">
                  <c:v>6.9089999999999999E-2</c:v>
                </c:pt>
                <c:pt idx="4290">
                  <c:v>6.3953999999999997E-2</c:v>
                </c:pt>
                <c:pt idx="4291">
                  <c:v>5.8557999999999999E-2</c:v>
                </c:pt>
                <c:pt idx="4292">
                  <c:v>5.3133E-2</c:v>
                </c:pt>
                <c:pt idx="4293">
                  <c:v>4.8164999999999999E-2</c:v>
                </c:pt>
                <c:pt idx="4294">
                  <c:v>4.4699000000000003E-2</c:v>
                </c:pt>
                <c:pt idx="4295">
                  <c:v>4.4157000000000002E-2</c:v>
                </c:pt>
                <c:pt idx="4296">
                  <c:v>4.5987E-2</c:v>
                </c:pt>
                <c:pt idx="4297">
                  <c:v>4.7786000000000002E-2</c:v>
                </c:pt>
                <c:pt idx="4298">
                  <c:v>4.8710000000000003E-2</c:v>
                </c:pt>
                <c:pt idx="4299">
                  <c:v>4.8920999999999999E-2</c:v>
                </c:pt>
                <c:pt idx="4300">
                  <c:v>4.8717999999999997E-2</c:v>
                </c:pt>
                <c:pt idx="4301">
                  <c:v>4.8320000000000002E-2</c:v>
                </c:pt>
                <c:pt idx="4302">
                  <c:v>4.7809999999999998E-2</c:v>
                </c:pt>
                <c:pt idx="4303">
                  <c:v>4.7257E-2</c:v>
                </c:pt>
                <c:pt idx="4304">
                  <c:v>4.6849000000000002E-2</c:v>
                </c:pt>
                <c:pt idx="4305">
                  <c:v>4.6769999999999999E-2</c:v>
                </c:pt>
                <c:pt idx="4306">
                  <c:v>4.6941999999999998E-2</c:v>
                </c:pt>
                <c:pt idx="4307">
                  <c:v>4.6982999999999997E-2</c:v>
                </c:pt>
                <c:pt idx="4308">
                  <c:v>4.6546999999999998E-2</c:v>
                </c:pt>
                <c:pt idx="4309">
                  <c:v>4.5619E-2</c:v>
                </c:pt>
                <c:pt idx="4310">
                  <c:v>4.4431999999999999E-2</c:v>
                </c:pt>
                <c:pt idx="4311">
                  <c:v>4.3279999999999999E-2</c:v>
                </c:pt>
                <c:pt idx="4312">
                  <c:v>4.2488999999999999E-2</c:v>
                </c:pt>
                <c:pt idx="4313">
                  <c:v>4.233E-2</c:v>
                </c:pt>
                <c:pt idx="4314">
                  <c:v>4.2805000000000003E-2</c:v>
                </c:pt>
                <c:pt idx="4315">
                  <c:v>4.3572E-2</c:v>
                </c:pt>
                <c:pt idx="4316">
                  <c:v>4.4172000000000003E-2</c:v>
                </c:pt>
                <c:pt idx="4317">
                  <c:v>4.4341999999999999E-2</c:v>
                </c:pt>
                <c:pt idx="4318">
                  <c:v>4.4148E-2</c:v>
                </c:pt>
                <c:pt idx="4319">
                  <c:v>4.3868999999999998E-2</c:v>
                </c:pt>
                <c:pt idx="4320">
                  <c:v>4.3804999999999997E-2</c:v>
                </c:pt>
                <c:pt idx="4321">
                  <c:v>4.4184000000000001E-2</c:v>
                </c:pt>
                <c:pt idx="4322">
                  <c:v>4.5088999999999997E-2</c:v>
                </c:pt>
                <c:pt idx="4323">
                  <c:v>4.6403E-2</c:v>
                </c:pt>
                <c:pt idx="4324">
                  <c:v>4.7925000000000002E-2</c:v>
                </c:pt>
                <c:pt idx="4325">
                  <c:v>4.9613999999999998E-2</c:v>
                </c:pt>
                <c:pt idx="4326">
                  <c:v>5.1602000000000002E-2</c:v>
                </c:pt>
                <c:pt idx="4327">
                  <c:v>5.3997999999999997E-2</c:v>
                </c:pt>
                <c:pt idx="4328">
                  <c:v>5.6716999999999997E-2</c:v>
                </c:pt>
                <c:pt idx="4329">
                  <c:v>5.9396999999999998E-2</c:v>
                </c:pt>
                <c:pt idx="4330">
                  <c:v>6.1471999999999999E-2</c:v>
                </c:pt>
                <c:pt idx="4331">
                  <c:v>6.2470999999999999E-2</c:v>
                </c:pt>
                <c:pt idx="4332">
                  <c:v>6.2316000000000003E-2</c:v>
                </c:pt>
                <c:pt idx="4333">
                  <c:v>6.1327E-2</c:v>
                </c:pt>
                <c:pt idx="4334">
                  <c:v>6.0038000000000001E-2</c:v>
                </c:pt>
                <c:pt idx="4335">
                  <c:v>5.9067000000000001E-2</c:v>
                </c:pt>
                <c:pt idx="4336">
                  <c:v>5.8875999999999998E-2</c:v>
                </c:pt>
                <c:pt idx="4337">
                  <c:v>5.9423999999999998E-2</c:v>
                </c:pt>
                <c:pt idx="4338">
                  <c:v>6.0123999999999997E-2</c:v>
                </c:pt>
                <c:pt idx="4339">
                  <c:v>6.0296000000000002E-2</c:v>
                </c:pt>
                <c:pt idx="4340">
                  <c:v>5.9656000000000001E-2</c:v>
                </c:pt>
                <c:pt idx="4341">
                  <c:v>5.8369999999999998E-2</c:v>
                </c:pt>
                <c:pt idx="4342">
                  <c:v>5.6786999999999997E-2</c:v>
                </c:pt>
                <c:pt idx="4343">
                  <c:v>5.5274999999999998E-2</c:v>
                </c:pt>
                <c:pt idx="4344">
                  <c:v>5.4226000000000003E-2</c:v>
                </c:pt>
                <c:pt idx="4345">
                  <c:v>5.3920999999999997E-2</c:v>
                </c:pt>
                <c:pt idx="4346">
                  <c:v>5.4248999999999999E-2</c:v>
                </c:pt>
                <c:pt idx="4347">
                  <c:v>5.4739999999999997E-2</c:v>
                </c:pt>
                <c:pt idx="4348">
                  <c:v>5.5067999999999999E-2</c:v>
                </c:pt>
                <c:pt idx="4349">
                  <c:v>5.5390000000000002E-2</c:v>
                </c:pt>
                <c:pt idx="4350">
                  <c:v>5.6034E-2</c:v>
                </c:pt>
                <c:pt idx="4351">
                  <c:v>5.6945999999999997E-2</c:v>
                </c:pt>
                <c:pt idx="4352">
                  <c:v>5.7627999999999999E-2</c:v>
                </c:pt>
                <c:pt idx="4353">
                  <c:v>5.7576000000000002E-2</c:v>
                </c:pt>
                <c:pt idx="4354">
                  <c:v>5.6689000000000003E-2</c:v>
                </c:pt>
                <c:pt idx="4355">
                  <c:v>5.5284E-2</c:v>
                </c:pt>
                <c:pt idx="4356">
                  <c:v>5.3857000000000002E-2</c:v>
                </c:pt>
                <c:pt idx="4357">
                  <c:v>5.2815000000000001E-2</c:v>
                </c:pt>
                <c:pt idx="4358">
                  <c:v>5.2337000000000002E-2</c:v>
                </c:pt>
                <c:pt idx="4359">
                  <c:v>5.237E-2</c:v>
                </c:pt>
                <c:pt idx="4360">
                  <c:v>5.2629000000000002E-2</c:v>
                </c:pt>
                <c:pt idx="4361">
                  <c:v>5.2629000000000002E-2</c:v>
                </c:pt>
                <c:pt idx="4362">
                  <c:v>5.1975E-2</c:v>
                </c:pt>
                <c:pt idx="4363">
                  <c:v>5.0763999999999997E-2</c:v>
                </c:pt>
                <c:pt idx="4364">
                  <c:v>4.9540000000000001E-2</c:v>
                </c:pt>
                <c:pt idx="4365">
                  <c:v>4.8758999999999997E-2</c:v>
                </c:pt>
                <c:pt idx="4366">
                  <c:v>4.8425999999999997E-2</c:v>
                </c:pt>
                <c:pt idx="4367">
                  <c:v>4.8302999999999999E-2</c:v>
                </c:pt>
                <c:pt idx="4368">
                  <c:v>4.4339000000000003E-2</c:v>
                </c:pt>
                <c:pt idx="4369">
                  <c:v>4.0376000000000002E-2</c:v>
                </c:pt>
                <c:pt idx="4370">
                  <c:v>3.6415000000000003E-2</c:v>
                </c:pt>
                <c:pt idx="4371">
                  <c:v>3.2454999999999998E-2</c:v>
                </c:pt>
                <c:pt idx="4372">
                  <c:v>2.8497000000000001E-2</c:v>
                </c:pt>
                <c:pt idx="4373">
                  <c:v>2.4539999999999999E-2</c:v>
                </c:pt>
                <c:pt idx="4374">
                  <c:v>2.0584999999999999E-2</c:v>
                </c:pt>
                <c:pt idx="4375">
                  <c:v>1.6631E-2</c:v>
                </c:pt>
                <c:pt idx="4376">
                  <c:v>1.2678999999999999E-2</c:v>
                </c:pt>
                <c:pt idx="4377">
                  <c:v>8.7279999999999996E-3</c:v>
                </c:pt>
                <c:pt idx="4378">
                  <c:v>4.7780000000000001E-3</c:v>
                </c:pt>
                <c:pt idx="4379">
                  <c:v>8.2899999999999998E-4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9-ECC6-2F4B-A3EA-08D1A030A836}"/>
            </c:ext>
          </c:extLst>
        </c:ser>
        <c:ser>
          <c:idx val="10"/>
          <c:order val="10"/>
          <c:tx>
            <c:strRef>
              <c:f>Grattage!$L$1</c:f>
              <c:strCache>
                <c:ptCount val="1"/>
                <c:pt idx="0">
                  <c:v>Trichoderma-grattage-C</c:v>
                </c:pt>
              </c:strCache>
            </c:strRef>
          </c:tx>
          <c:spPr>
            <a:ln w="19050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Grattage!$L$2:$L$4381</c:f>
              <c:numCache>
                <c:formatCode>General</c:formatCode>
                <c:ptCount val="4380"/>
                <c:pt idx="0">
                  <c:v>2.0913999999999999E-2</c:v>
                </c:pt>
                <c:pt idx="1">
                  <c:v>2.0338999999999999E-2</c:v>
                </c:pt>
                <c:pt idx="2">
                  <c:v>1.9765999999999999E-2</c:v>
                </c:pt>
                <c:pt idx="3">
                  <c:v>1.9193999999999999E-2</c:v>
                </c:pt>
                <c:pt idx="4">
                  <c:v>1.8623000000000001E-2</c:v>
                </c:pt>
                <c:pt idx="5">
                  <c:v>1.8054000000000001E-2</c:v>
                </c:pt>
                <c:pt idx="6">
                  <c:v>1.7486000000000002E-2</c:v>
                </c:pt>
                <c:pt idx="7">
                  <c:v>1.6919E-2</c:v>
                </c:pt>
                <c:pt idx="8">
                  <c:v>1.6354E-2</c:v>
                </c:pt>
                <c:pt idx="9">
                  <c:v>1.5790999999999999E-2</c:v>
                </c:pt>
                <c:pt idx="10">
                  <c:v>1.5228E-2</c:v>
                </c:pt>
                <c:pt idx="11">
                  <c:v>1.4668E-2</c:v>
                </c:pt>
                <c:pt idx="12">
                  <c:v>1.4108000000000001E-2</c:v>
                </c:pt>
                <c:pt idx="13">
                  <c:v>1.3121000000000001E-2</c:v>
                </c:pt>
                <c:pt idx="14">
                  <c:v>1.2137E-2</c:v>
                </c:pt>
                <c:pt idx="15">
                  <c:v>1.1213000000000001E-2</c:v>
                </c:pt>
                <c:pt idx="16">
                  <c:v>1.0437E-2</c:v>
                </c:pt>
                <c:pt idx="17">
                  <c:v>9.9170000000000005E-3</c:v>
                </c:pt>
                <c:pt idx="18">
                  <c:v>9.6930000000000002E-3</c:v>
                </c:pt>
                <c:pt idx="19">
                  <c:v>9.6600000000000002E-3</c:v>
                </c:pt>
                <c:pt idx="20">
                  <c:v>9.6489999999999996E-3</c:v>
                </c:pt>
                <c:pt idx="21">
                  <c:v>9.5670000000000009E-3</c:v>
                </c:pt>
                <c:pt idx="22">
                  <c:v>9.4439999999999993E-3</c:v>
                </c:pt>
                <c:pt idx="23">
                  <c:v>9.4219999999999998E-3</c:v>
                </c:pt>
                <c:pt idx="24">
                  <c:v>9.5930000000000008E-3</c:v>
                </c:pt>
                <c:pt idx="25">
                  <c:v>9.7450000000000002E-3</c:v>
                </c:pt>
                <c:pt idx="26">
                  <c:v>9.5770000000000004E-3</c:v>
                </c:pt>
                <c:pt idx="27">
                  <c:v>9.0229999999999998E-3</c:v>
                </c:pt>
                <c:pt idx="28">
                  <c:v>8.2489999999999994E-3</c:v>
                </c:pt>
                <c:pt idx="29">
                  <c:v>7.4180000000000001E-3</c:v>
                </c:pt>
                <c:pt idx="30">
                  <c:v>6.5900000000000004E-3</c:v>
                </c:pt>
                <c:pt idx="31">
                  <c:v>5.8250000000000003E-3</c:v>
                </c:pt>
                <c:pt idx="32">
                  <c:v>5.1919999999999996E-3</c:v>
                </c:pt>
                <c:pt idx="33">
                  <c:v>4.6610000000000002E-3</c:v>
                </c:pt>
                <c:pt idx="34">
                  <c:v>4.1349999999999998E-3</c:v>
                </c:pt>
                <c:pt idx="35">
                  <c:v>3.5209999999999998E-3</c:v>
                </c:pt>
                <c:pt idx="36">
                  <c:v>2.7959999999999999E-3</c:v>
                </c:pt>
                <c:pt idx="37">
                  <c:v>2.029E-3</c:v>
                </c:pt>
                <c:pt idx="38">
                  <c:v>1.358E-3</c:v>
                </c:pt>
                <c:pt idx="39">
                  <c:v>9.3199999999999999E-4</c:v>
                </c:pt>
                <c:pt idx="40">
                  <c:v>8.4699999999999999E-4</c:v>
                </c:pt>
                <c:pt idx="41">
                  <c:v>1.0759999999999999E-3</c:v>
                </c:pt>
                <c:pt idx="42">
                  <c:v>1.487E-3</c:v>
                </c:pt>
                <c:pt idx="43">
                  <c:v>1.9350000000000001E-3</c:v>
                </c:pt>
                <c:pt idx="44">
                  <c:v>2.379E-3</c:v>
                </c:pt>
                <c:pt idx="45">
                  <c:v>2.8639999999999998E-3</c:v>
                </c:pt>
                <c:pt idx="46">
                  <c:v>3.434E-3</c:v>
                </c:pt>
                <c:pt idx="47">
                  <c:v>4.0819999999999997E-3</c:v>
                </c:pt>
                <c:pt idx="48">
                  <c:v>4.6979999999999999E-3</c:v>
                </c:pt>
                <c:pt idx="49">
                  <c:v>5.1349999999999998E-3</c:v>
                </c:pt>
                <c:pt idx="50">
                  <c:v>5.4660000000000004E-3</c:v>
                </c:pt>
                <c:pt idx="51">
                  <c:v>5.8279999999999998E-3</c:v>
                </c:pt>
                <c:pt idx="52">
                  <c:v>6.2379999999999996E-3</c:v>
                </c:pt>
                <c:pt idx="53">
                  <c:v>6.6940000000000003E-3</c:v>
                </c:pt>
                <c:pt idx="54">
                  <c:v>7.1900000000000002E-3</c:v>
                </c:pt>
                <c:pt idx="55">
                  <c:v>7.6410000000000002E-3</c:v>
                </c:pt>
                <c:pt idx="56">
                  <c:v>7.9209999999999992E-3</c:v>
                </c:pt>
                <c:pt idx="57">
                  <c:v>8.005E-3</c:v>
                </c:pt>
                <c:pt idx="58">
                  <c:v>7.9399999999999991E-3</c:v>
                </c:pt>
                <c:pt idx="59">
                  <c:v>7.7619999999999998E-3</c:v>
                </c:pt>
                <c:pt idx="60">
                  <c:v>7.5100000000000002E-3</c:v>
                </c:pt>
                <c:pt idx="61">
                  <c:v>7.2500000000000004E-3</c:v>
                </c:pt>
                <c:pt idx="62">
                  <c:v>7.0210000000000003E-3</c:v>
                </c:pt>
                <c:pt idx="63">
                  <c:v>6.7460000000000003E-3</c:v>
                </c:pt>
                <c:pt idx="64">
                  <c:v>6.2370000000000004E-3</c:v>
                </c:pt>
                <c:pt idx="65">
                  <c:v>5.3730000000000002E-3</c:v>
                </c:pt>
                <c:pt idx="66">
                  <c:v>4.2449999999999996E-3</c:v>
                </c:pt>
                <c:pt idx="67">
                  <c:v>3.0669999999999998E-3</c:v>
                </c:pt>
                <c:pt idx="68">
                  <c:v>2.0270000000000002E-3</c:v>
                </c:pt>
                <c:pt idx="69">
                  <c:v>1.217E-3</c:v>
                </c:pt>
                <c:pt idx="70">
                  <c:v>6.5399999999999996E-4</c:v>
                </c:pt>
                <c:pt idx="71">
                  <c:v>2.9999999999999997E-4</c:v>
                </c:pt>
                <c:pt idx="72">
                  <c:v>9.4000000000000103E-5</c:v>
                </c:pt>
                <c:pt idx="73">
                  <c:v>0</c:v>
                </c:pt>
                <c:pt idx="74">
                  <c:v>2.5999999999999998E-5</c:v>
                </c:pt>
                <c:pt idx="75">
                  <c:v>1.85E-4</c:v>
                </c:pt>
                <c:pt idx="76">
                  <c:v>1.17E-4</c:v>
                </c:pt>
                <c:pt idx="77">
                  <c:v>1.11E-4</c:v>
                </c:pt>
                <c:pt idx="78">
                  <c:v>2.8899999999999998E-4</c:v>
                </c:pt>
                <c:pt idx="79">
                  <c:v>6.4400000000000004E-4</c:v>
                </c:pt>
                <c:pt idx="80">
                  <c:v>1.209E-3</c:v>
                </c:pt>
                <c:pt idx="81">
                  <c:v>2.0279999999999999E-3</c:v>
                </c:pt>
                <c:pt idx="82">
                  <c:v>3.075E-3</c:v>
                </c:pt>
                <c:pt idx="83">
                  <c:v>4.2040000000000003E-3</c:v>
                </c:pt>
                <c:pt idx="84">
                  <c:v>5.2339999999999999E-3</c:v>
                </c:pt>
                <c:pt idx="85">
                  <c:v>6.0410000000000004E-3</c:v>
                </c:pt>
                <c:pt idx="86">
                  <c:v>6.5529999999999998E-3</c:v>
                </c:pt>
                <c:pt idx="87">
                  <c:v>6.7530000000000003E-3</c:v>
                </c:pt>
                <c:pt idx="88">
                  <c:v>6.7330000000000003E-3</c:v>
                </c:pt>
                <c:pt idx="89">
                  <c:v>6.6579999999999999E-3</c:v>
                </c:pt>
                <c:pt idx="90">
                  <c:v>6.5490000000000001E-3</c:v>
                </c:pt>
                <c:pt idx="91">
                  <c:v>6.326E-3</c:v>
                </c:pt>
                <c:pt idx="92">
                  <c:v>5.9880000000000003E-3</c:v>
                </c:pt>
                <c:pt idx="93">
                  <c:v>5.5630000000000002E-3</c:v>
                </c:pt>
                <c:pt idx="94">
                  <c:v>5.0540000000000003E-3</c:v>
                </c:pt>
                <c:pt idx="95">
                  <c:v>4.4640000000000001E-3</c:v>
                </c:pt>
                <c:pt idx="96">
                  <c:v>3.839E-3</c:v>
                </c:pt>
                <c:pt idx="97">
                  <c:v>3.2650000000000001E-3</c:v>
                </c:pt>
                <c:pt idx="98">
                  <c:v>2.82E-3</c:v>
                </c:pt>
                <c:pt idx="99">
                  <c:v>2.5370000000000002E-3</c:v>
                </c:pt>
                <c:pt idx="100">
                  <c:v>2.3960000000000001E-3</c:v>
                </c:pt>
                <c:pt idx="101">
                  <c:v>2.349E-3</c:v>
                </c:pt>
                <c:pt idx="102">
                  <c:v>2.3630000000000001E-3</c:v>
                </c:pt>
                <c:pt idx="103">
                  <c:v>2.4499999999999999E-3</c:v>
                </c:pt>
                <c:pt idx="104">
                  <c:v>2.6340000000000001E-3</c:v>
                </c:pt>
                <c:pt idx="105">
                  <c:v>2.8809999999999999E-3</c:v>
                </c:pt>
                <c:pt idx="106">
                  <c:v>3.0899999999999999E-3</c:v>
                </c:pt>
                <c:pt idx="107">
                  <c:v>3.176E-3</c:v>
                </c:pt>
                <c:pt idx="108">
                  <c:v>3.1549999999999998E-3</c:v>
                </c:pt>
                <c:pt idx="109">
                  <c:v>3.1319999999999998E-3</c:v>
                </c:pt>
                <c:pt idx="110">
                  <c:v>3.2030000000000001E-3</c:v>
                </c:pt>
                <c:pt idx="111">
                  <c:v>3.4120000000000001E-3</c:v>
                </c:pt>
                <c:pt idx="112">
                  <c:v>3.7090000000000001E-3</c:v>
                </c:pt>
                <c:pt idx="113">
                  <c:v>3.8860000000000001E-3</c:v>
                </c:pt>
                <c:pt idx="114">
                  <c:v>3.7239999999999999E-3</c:v>
                </c:pt>
                <c:pt idx="115">
                  <c:v>3.2940000000000001E-3</c:v>
                </c:pt>
                <c:pt idx="116">
                  <c:v>2.8630000000000001E-3</c:v>
                </c:pt>
                <c:pt idx="117">
                  <c:v>2.581E-3</c:v>
                </c:pt>
                <c:pt idx="118">
                  <c:v>2.4689999999999998E-3</c:v>
                </c:pt>
                <c:pt idx="119">
                  <c:v>2.5000000000000001E-3</c:v>
                </c:pt>
                <c:pt idx="120">
                  <c:v>2.6220000000000002E-3</c:v>
                </c:pt>
                <c:pt idx="121">
                  <c:v>2.7529999999999998E-3</c:v>
                </c:pt>
                <c:pt idx="122">
                  <c:v>2.875E-3</c:v>
                </c:pt>
                <c:pt idx="123">
                  <c:v>3.0669999999999998E-3</c:v>
                </c:pt>
                <c:pt idx="124">
                  <c:v>3.3170000000000001E-3</c:v>
                </c:pt>
                <c:pt idx="125">
                  <c:v>3.771E-3</c:v>
                </c:pt>
                <c:pt idx="126">
                  <c:v>4.3670000000000002E-3</c:v>
                </c:pt>
                <c:pt idx="127">
                  <c:v>5.0239999999999998E-3</c:v>
                </c:pt>
                <c:pt idx="128">
                  <c:v>5.6779999999999999E-3</c:v>
                </c:pt>
                <c:pt idx="129">
                  <c:v>6.2830000000000004E-3</c:v>
                </c:pt>
                <c:pt idx="130">
                  <c:v>6.8389999999999996E-3</c:v>
                </c:pt>
                <c:pt idx="131">
                  <c:v>7.4000000000000003E-3</c:v>
                </c:pt>
                <c:pt idx="132">
                  <c:v>7.9979999999999999E-3</c:v>
                </c:pt>
                <c:pt idx="133">
                  <c:v>8.6099999999999996E-3</c:v>
                </c:pt>
                <c:pt idx="134">
                  <c:v>9.2219999999999993E-3</c:v>
                </c:pt>
                <c:pt idx="135">
                  <c:v>9.8619999999999992E-3</c:v>
                </c:pt>
                <c:pt idx="136">
                  <c:v>1.0531E-2</c:v>
                </c:pt>
                <c:pt idx="137">
                  <c:v>1.1179E-2</c:v>
                </c:pt>
                <c:pt idx="138">
                  <c:v>1.1795999999999999E-2</c:v>
                </c:pt>
                <c:pt idx="139">
                  <c:v>1.2454E-2</c:v>
                </c:pt>
                <c:pt idx="140">
                  <c:v>1.3176E-2</c:v>
                </c:pt>
                <c:pt idx="141">
                  <c:v>1.3873E-2</c:v>
                </c:pt>
                <c:pt idx="142">
                  <c:v>1.4429000000000001E-2</c:v>
                </c:pt>
                <c:pt idx="143">
                  <c:v>1.4805E-2</c:v>
                </c:pt>
                <c:pt idx="144">
                  <c:v>1.5032E-2</c:v>
                </c:pt>
                <c:pt idx="145">
                  <c:v>1.5200999999999999E-2</c:v>
                </c:pt>
                <c:pt idx="146">
                  <c:v>1.5474E-2</c:v>
                </c:pt>
                <c:pt idx="147">
                  <c:v>1.5973999999999999E-2</c:v>
                </c:pt>
                <c:pt idx="148">
                  <c:v>1.6669E-2</c:v>
                </c:pt>
                <c:pt idx="149">
                  <c:v>1.7388000000000001E-2</c:v>
                </c:pt>
                <c:pt idx="150">
                  <c:v>1.7926999999999998E-2</c:v>
                </c:pt>
                <c:pt idx="151">
                  <c:v>1.8192E-2</c:v>
                </c:pt>
                <c:pt idx="152">
                  <c:v>1.8251E-2</c:v>
                </c:pt>
                <c:pt idx="153">
                  <c:v>1.8256000000000001E-2</c:v>
                </c:pt>
                <c:pt idx="154">
                  <c:v>1.8332999999999999E-2</c:v>
                </c:pt>
                <c:pt idx="155">
                  <c:v>1.8506999999999999E-2</c:v>
                </c:pt>
                <c:pt idx="156">
                  <c:v>1.8738999999999999E-2</c:v>
                </c:pt>
                <c:pt idx="157">
                  <c:v>1.9012000000000001E-2</c:v>
                </c:pt>
                <c:pt idx="158">
                  <c:v>1.9352999999999999E-2</c:v>
                </c:pt>
                <c:pt idx="159">
                  <c:v>1.9775000000000001E-2</c:v>
                </c:pt>
                <c:pt idx="160">
                  <c:v>2.0254000000000001E-2</c:v>
                </c:pt>
                <c:pt idx="161">
                  <c:v>2.0795999999999999E-2</c:v>
                </c:pt>
                <c:pt idx="162">
                  <c:v>2.1451999999999999E-2</c:v>
                </c:pt>
                <c:pt idx="163">
                  <c:v>2.2242999999999999E-2</c:v>
                </c:pt>
                <c:pt idx="164">
                  <c:v>2.3095999999999998E-2</c:v>
                </c:pt>
                <c:pt idx="165">
                  <c:v>2.393E-2</c:v>
                </c:pt>
                <c:pt idx="166">
                  <c:v>2.4764000000000001E-2</c:v>
                </c:pt>
                <c:pt idx="167">
                  <c:v>2.5704000000000001E-2</c:v>
                </c:pt>
                <c:pt idx="168">
                  <c:v>2.6839999999999999E-2</c:v>
                </c:pt>
                <c:pt idx="169">
                  <c:v>2.8187E-2</c:v>
                </c:pt>
                <c:pt idx="170">
                  <c:v>2.9675E-2</c:v>
                </c:pt>
                <c:pt idx="171">
                  <c:v>3.1165000000000002E-2</c:v>
                </c:pt>
                <c:pt idx="172">
                  <c:v>3.2509000000000003E-2</c:v>
                </c:pt>
                <c:pt idx="173">
                  <c:v>3.3637E-2</c:v>
                </c:pt>
                <c:pt idx="174">
                  <c:v>3.4608E-2</c:v>
                </c:pt>
                <c:pt idx="175">
                  <c:v>3.5569999999999997E-2</c:v>
                </c:pt>
                <c:pt idx="176">
                  <c:v>3.6615000000000002E-2</c:v>
                </c:pt>
                <c:pt idx="177">
                  <c:v>3.7676000000000001E-2</c:v>
                </c:pt>
                <c:pt idx="178">
                  <c:v>3.857E-2</c:v>
                </c:pt>
                <c:pt idx="179">
                  <c:v>3.9132E-2</c:v>
                </c:pt>
                <c:pt idx="180">
                  <c:v>3.9364000000000003E-2</c:v>
                </c:pt>
                <c:pt idx="181">
                  <c:v>3.9414999999999999E-2</c:v>
                </c:pt>
                <c:pt idx="182">
                  <c:v>3.9442999999999999E-2</c:v>
                </c:pt>
                <c:pt idx="183">
                  <c:v>3.9529000000000002E-2</c:v>
                </c:pt>
                <c:pt idx="184">
                  <c:v>3.9715E-2</c:v>
                </c:pt>
                <c:pt idx="185">
                  <c:v>4.0052999999999998E-2</c:v>
                </c:pt>
                <c:pt idx="186">
                  <c:v>4.0575E-2</c:v>
                </c:pt>
                <c:pt idx="187">
                  <c:v>4.1236000000000002E-2</c:v>
                </c:pt>
                <c:pt idx="188">
                  <c:v>4.1980999999999997E-2</c:v>
                </c:pt>
                <c:pt idx="189">
                  <c:v>4.2819000000000003E-2</c:v>
                </c:pt>
                <c:pt idx="190">
                  <c:v>4.3799999999999999E-2</c:v>
                </c:pt>
                <c:pt idx="191">
                  <c:v>4.4928999999999997E-2</c:v>
                </c:pt>
                <c:pt idx="192">
                  <c:v>4.6149000000000003E-2</c:v>
                </c:pt>
                <c:pt idx="193">
                  <c:v>4.7410000000000001E-2</c:v>
                </c:pt>
                <c:pt idx="194">
                  <c:v>4.8711999999999998E-2</c:v>
                </c:pt>
                <c:pt idx="195">
                  <c:v>5.0092999999999999E-2</c:v>
                </c:pt>
                <c:pt idx="196">
                  <c:v>5.1603000000000003E-2</c:v>
                </c:pt>
                <c:pt idx="197">
                  <c:v>5.3273000000000001E-2</c:v>
                </c:pt>
                <c:pt idx="198">
                  <c:v>5.5056000000000001E-2</c:v>
                </c:pt>
                <c:pt idx="199">
                  <c:v>5.6805000000000001E-2</c:v>
                </c:pt>
                <c:pt idx="200">
                  <c:v>5.8340000000000003E-2</c:v>
                </c:pt>
                <c:pt idx="201">
                  <c:v>5.9566000000000001E-2</c:v>
                </c:pt>
                <c:pt idx="202">
                  <c:v>6.0534999999999999E-2</c:v>
                </c:pt>
                <c:pt idx="203">
                  <c:v>6.1426000000000001E-2</c:v>
                </c:pt>
                <c:pt idx="204">
                  <c:v>6.2425000000000001E-2</c:v>
                </c:pt>
                <c:pt idx="205">
                  <c:v>6.3596E-2</c:v>
                </c:pt>
                <c:pt idx="206">
                  <c:v>6.4852999999999994E-2</c:v>
                </c:pt>
                <c:pt idx="207">
                  <c:v>6.6083000000000003E-2</c:v>
                </c:pt>
                <c:pt idx="208">
                  <c:v>6.7262000000000002E-2</c:v>
                </c:pt>
                <c:pt idx="209">
                  <c:v>6.8437999999999999E-2</c:v>
                </c:pt>
                <c:pt idx="210">
                  <c:v>6.9629999999999997E-2</c:v>
                </c:pt>
                <c:pt idx="211">
                  <c:v>7.0796999999999999E-2</c:v>
                </c:pt>
                <c:pt idx="212">
                  <c:v>7.1894E-2</c:v>
                </c:pt>
                <c:pt idx="213">
                  <c:v>7.2914000000000007E-2</c:v>
                </c:pt>
                <c:pt idx="214">
                  <c:v>7.3857999999999993E-2</c:v>
                </c:pt>
                <c:pt idx="215">
                  <c:v>7.4708999999999998E-2</c:v>
                </c:pt>
                <c:pt idx="216">
                  <c:v>7.5492000000000004E-2</c:v>
                </c:pt>
                <c:pt idx="217">
                  <c:v>7.6326000000000005E-2</c:v>
                </c:pt>
                <c:pt idx="218">
                  <c:v>7.7360999999999999E-2</c:v>
                </c:pt>
                <c:pt idx="219">
                  <c:v>7.8663999999999998E-2</c:v>
                </c:pt>
                <c:pt idx="220">
                  <c:v>8.0162999999999998E-2</c:v>
                </c:pt>
                <c:pt idx="221">
                  <c:v>8.1696000000000005E-2</c:v>
                </c:pt>
                <c:pt idx="222">
                  <c:v>8.3125000000000004E-2</c:v>
                </c:pt>
                <c:pt idx="223">
                  <c:v>8.4445000000000006E-2</c:v>
                </c:pt>
                <c:pt idx="224">
                  <c:v>8.5773000000000002E-2</c:v>
                </c:pt>
                <c:pt idx="225">
                  <c:v>8.7248999999999993E-2</c:v>
                </c:pt>
                <c:pt idx="226">
                  <c:v>8.8927000000000006E-2</c:v>
                </c:pt>
                <c:pt idx="227">
                  <c:v>9.0749999999999997E-2</c:v>
                </c:pt>
                <c:pt idx="228">
                  <c:v>9.2590000000000006E-2</c:v>
                </c:pt>
                <c:pt idx="229">
                  <c:v>9.4324000000000005E-2</c:v>
                </c:pt>
                <c:pt idx="230">
                  <c:v>9.5907999999999993E-2</c:v>
                </c:pt>
                <c:pt idx="231">
                  <c:v>9.7392000000000006E-2</c:v>
                </c:pt>
                <c:pt idx="232">
                  <c:v>9.8851999999999995E-2</c:v>
                </c:pt>
                <c:pt idx="233">
                  <c:v>0.100317</c:v>
                </c:pt>
                <c:pt idx="234">
                  <c:v>0.101733</c:v>
                </c:pt>
                <c:pt idx="235">
                  <c:v>0.10302500000000001</c:v>
                </c:pt>
                <c:pt idx="236">
                  <c:v>0.104172</c:v>
                </c:pt>
                <c:pt idx="237">
                  <c:v>0.10521800000000001</c:v>
                </c:pt>
                <c:pt idx="238">
                  <c:v>0.106202</c:v>
                </c:pt>
                <c:pt idx="239">
                  <c:v>0.10714700000000001</c:v>
                </c:pt>
                <c:pt idx="240">
                  <c:v>0.108097</c:v>
                </c:pt>
                <c:pt idx="241">
                  <c:v>0.109113</c:v>
                </c:pt>
                <c:pt idx="242">
                  <c:v>0.11020000000000001</c:v>
                </c:pt>
                <c:pt idx="243">
                  <c:v>0.111299</c:v>
                </c:pt>
                <c:pt idx="244">
                  <c:v>0.112357</c:v>
                </c:pt>
                <c:pt idx="245">
                  <c:v>0.11337800000000001</c:v>
                </c:pt>
                <c:pt idx="246">
                  <c:v>0.114429</c:v>
                </c:pt>
                <c:pt idx="247">
                  <c:v>0.115601</c:v>
                </c:pt>
                <c:pt idx="248">
                  <c:v>0.116951</c:v>
                </c:pt>
                <c:pt idx="249">
                  <c:v>0.11845799999999999</c:v>
                </c:pt>
                <c:pt idx="250">
                  <c:v>0.120031</c:v>
                </c:pt>
                <c:pt idx="251">
                  <c:v>0.121596</c:v>
                </c:pt>
                <c:pt idx="252">
                  <c:v>0.12314700000000001</c:v>
                </c:pt>
                <c:pt idx="253">
                  <c:v>0.12472900000000001</c:v>
                </c:pt>
                <c:pt idx="254">
                  <c:v>0.126392</c:v>
                </c:pt>
                <c:pt idx="255">
                  <c:v>0.12817899999999999</c:v>
                </c:pt>
                <c:pt idx="256">
                  <c:v>0.13009200000000001</c:v>
                </c:pt>
                <c:pt idx="257">
                  <c:v>0.13205900000000001</c:v>
                </c:pt>
                <c:pt idx="258">
                  <c:v>0.13395599999999999</c:v>
                </c:pt>
                <c:pt idx="259">
                  <c:v>0.13569999999999999</c:v>
                </c:pt>
                <c:pt idx="260">
                  <c:v>0.13730100000000001</c:v>
                </c:pt>
                <c:pt idx="261">
                  <c:v>0.13881199999999999</c:v>
                </c:pt>
                <c:pt idx="262">
                  <c:v>0.14027000000000001</c:v>
                </c:pt>
                <c:pt idx="263">
                  <c:v>0.14170099999999999</c:v>
                </c:pt>
                <c:pt idx="264">
                  <c:v>0.14313400000000001</c:v>
                </c:pt>
                <c:pt idx="265">
                  <c:v>0.14458299999999999</c:v>
                </c:pt>
                <c:pt idx="266">
                  <c:v>0.146037</c:v>
                </c:pt>
                <c:pt idx="267">
                  <c:v>0.147482</c:v>
                </c:pt>
                <c:pt idx="268">
                  <c:v>0.14890300000000001</c:v>
                </c:pt>
                <c:pt idx="269">
                  <c:v>0.15024899999999999</c:v>
                </c:pt>
                <c:pt idx="270">
                  <c:v>0.15146499999999999</c:v>
                </c:pt>
                <c:pt idx="271">
                  <c:v>0.15254899999999999</c:v>
                </c:pt>
                <c:pt idx="272">
                  <c:v>0.15357399999999999</c:v>
                </c:pt>
                <c:pt idx="273">
                  <c:v>0.15462100000000001</c:v>
                </c:pt>
                <c:pt idx="274">
                  <c:v>0.155727</c:v>
                </c:pt>
                <c:pt idx="275">
                  <c:v>0.15689900000000001</c:v>
                </c:pt>
                <c:pt idx="276">
                  <c:v>0.15815699999999999</c:v>
                </c:pt>
                <c:pt idx="277">
                  <c:v>0.15953700000000001</c:v>
                </c:pt>
                <c:pt idx="278">
                  <c:v>0.16105800000000001</c:v>
                </c:pt>
                <c:pt idx="279">
                  <c:v>0.16269</c:v>
                </c:pt>
                <c:pt idx="280">
                  <c:v>0.164352</c:v>
                </c:pt>
                <c:pt idx="281">
                  <c:v>0.165959</c:v>
                </c:pt>
                <c:pt idx="282">
                  <c:v>0.16749900000000001</c:v>
                </c:pt>
                <c:pt idx="283">
                  <c:v>0.16903299999999999</c:v>
                </c:pt>
                <c:pt idx="284">
                  <c:v>0.17063</c:v>
                </c:pt>
                <c:pt idx="285">
                  <c:v>0.17231299999999999</c:v>
                </c:pt>
                <c:pt idx="286">
                  <c:v>0.17407500000000001</c:v>
                </c:pt>
                <c:pt idx="287">
                  <c:v>0.17590600000000001</c:v>
                </c:pt>
                <c:pt idx="288">
                  <c:v>0.17777299999999999</c:v>
                </c:pt>
                <c:pt idx="289">
                  <c:v>0.17962700000000001</c:v>
                </c:pt>
                <c:pt idx="290">
                  <c:v>0.18143500000000001</c:v>
                </c:pt>
                <c:pt idx="291">
                  <c:v>0.18319299999999999</c:v>
                </c:pt>
                <c:pt idx="292">
                  <c:v>0.18489800000000001</c:v>
                </c:pt>
                <c:pt idx="293">
                  <c:v>0.18654299999999999</c:v>
                </c:pt>
                <c:pt idx="294">
                  <c:v>0.18814700000000001</c:v>
                </c:pt>
                <c:pt idx="295">
                  <c:v>0.189775</c:v>
                </c:pt>
                <c:pt idx="296">
                  <c:v>0.191497</c:v>
                </c:pt>
                <c:pt idx="297">
                  <c:v>0.19332299999999999</c:v>
                </c:pt>
                <c:pt idx="298">
                  <c:v>0.19519600000000001</c:v>
                </c:pt>
                <c:pt idx="299">
                  <c:v>0.197043</c:v>
                </c:pt>
                <c:pt idx="300">
                  <c:v>0.198827</c:v>
                </c:pt>
                <c:pt idx="301">
                  <c:v>0.20054</c:v>
                </c:pt>
                <c:pt idx="302">
                  <c:v>0.20219200000000001</c:v>
                </c:pt>
                <c:pt idx="303">
                  <c:v>0.203796</c:v>
                </c:pt>
                <c:pt idx="304">
                  <c:v>0.20535400000000001</c:v>
                </c:pt>
                <c:pt idx="305">
                  <c:v>0.206869</c:v>
                </c:pt>
                <c:pt idx="306">
                  <c:v>0.20836099999999999</c:v>
                </c:pt>
                <c:pt idx="307">
                  <c:v>0.209841</c:v>
                </c:pt>
                <c:pt idx="308">
                  <c:v>0.21127699999999999</c:v>
                </c:pt>
                <c:pt idx="309">
                  <c:v>0.21263799999999999</c:v>
                </c:pt>
                <c:pt idx="310">
                  <c:v>0.213953</c:v>
                </c:pt>
                <c:pt idx="311">
                  <c:v>0.21529200000000001</c:v>
                </c:pt>
                <c:pt idx="312">
                  <c:v>0.21670400000000001</c:v>
                </c:pt>
                <c:pt idx="313">
                  <c:v>0.218194</c:v>
                </c:pt>
                <c:pt idx="314">
                  <c:v>0.219749</c:v>
                </c:pt>
                <c:pt idx="315">
                  <c:v>0.221357</c:v>
                </c:pt>
                <c:pt idx="316">
                  <c:v>0.22300800000000001</c:v>
                </c:pt>
                <c:pt idx="317">
                  <c:v>0.22468199999999999</c:v>
                </c:pt>
                <c:pt idx="318">
                  <c:v>0.226331</c:v>
                </c:pt>
                <c:pt idx="319">
                  <c:v>0.22790099999999999</c:v>
                </c:pt>
                <c:pt idx="320">
                  <c:v>0.22936699999999999</c:v>
                </c:pt>
                <c:pt idx="321">
                  <c:v>0.23074800000000001</c:v>
                </c:pt>
                <c:pt idx="322">
                  <c:v>0.23207800000000001</c:v>
                </c:pt>
                <c:pt idx="323">
                  <c:v>0.23338</c:v>
                </c:pt>
                <c:pt idx="324">
                  <c:v>0.23466699999999999</c:v>
                </c:pt>
                <c:pt idx="325">
                  <c:v>0.23597299999999999</c:v>
                </c:pt>
                <c:pt idx="326">
                  <c:v>0.23735200000000001</c:v>
                </c:pt>
                <c:pt idx="327">
                  <c:v>0.238814</c:v>
                </c:pt>
                <c:pt idx="328">
                  <c:v>0.24028099999999999</c:v>
                </c:pt>
                <c:pt idx="329">
                  <c:v>0.24165600000000001</c:v>
                </c:pt>
                <c:pt idx="330">
                  <c:v>0.242921</c:v>
                </c:pt>
                <c:pt idx="331">
                  <c:v>0.24413299999999999</c:v>
                </c:pt>
                <c:pt idx="332">
                  <c:v>0.24535799999999999</c:v>
                </c:pt>
                <c:pt idx="333">
                  <c:v>0.24664</c:v>
                </c:pt>
                <c:pt idx="334">
                  <c:v>0.24801699999999999</c:v>
                </c:pt>
                <c:pt idx="335">
                  <c:v>0.24950900000000001</c:v>
                </c:pt>
                <c:pt idx="336">
                  <c:v>0.25109599999999999</c:v>
                </c:pt>
                <c:pt idx="337">
                  <c:v>0.25273499999999999</c:v>
                </c:pt>
                <c:pt idx="338">
                  <c:v>0.25439800000000001</c:v>
                </c:pt>
                <c:pt idx="339">
                  <c:v>0.256079</c:v>
                </c:pt>
                <c:pt idx="340">
                  <c:v>0.25775599999999999</c:v>
                </c:pt>
                <c:pt idx="341">
                  <c:v>0.25938299999999997</c:v>
                </c:pt>
                <c:pt idx="342">
                  <c:v>0.26091300000000001</c:v>
                </c:pt>
                <c:pt idx="343">
                  <c:v>0.26235900000000001</c:v>
                </c:pt>
                <c:pt idx="344">
                  <c:v>0.26381199999999999</c:v>
                </c:pt>
                <c:pt idx="345">
                  <c:v>0.26538400000000001</c:v>
                </c:pt>
                <c:pt idx="346">
                  <c:v>0.26711699999999999</c:v>
                </c:pt>
                <c:pt idx="347">
                  <c:v>0.268959</c:v>
                </c:pt>
                <c:pt idx="348">
                  <c:v>0.27082200000000001</c:v>
                </c:pt>
                <c:pt idx="349">
                  <c:v>0.27265699999999998</c:v>
                </c:pt>
                <c:pt idx="350">
                  <c:v>0.27443699999999999</c:v>
                </c:pt>
                <c:pt idx="351">
                  <c:v>0.27611799999999997</c:v>
                </c:pt>
                <c:pt idx="352">
                  <c:v>0.27764699999999998</c:v>
                </c:pt>
                <c:pt idx="353">
                  <c:v>0.279028</c:v>
                </c:pt>
                <c:pt idx="354">
                  <c:v>0.280337</c:v>
                </c:pt>
                <c:pt idx="355">
                  <c:v>0.28165800000000002</c:v>
                </c:pt>
                <c:pt idx="356">
                  <c:v>0.28302500000000003</c:v>
                </c:pt>
                <c:pt idx="357">
                  <c:v>0.284439</c:v>
                </c:pt>
                <c:pt idx="358">
                  <c:v>0.28589300000000001</c:v>
                </c:pt>
                <c:pt idx="359">
                  <c:v>0.28735699999999997</c:v>
                </c:pt>
                <c:pt idx="360">
                  <c:v>0.28879300000000002</c:v>
                </c:pt>
                <c:pt idx="361">
                  <c:v>0.29020000000000001</c:v>
                </c:pt>
                <c:pt idx="362">
                  <c:v>0.291603</c:v>
                </c:pt>
                <c:pt idx="363">
                  <c:v>0.29301199999999999</c:v>
                </c:pt>
                <c:pt idx="364">
                  <c:v>0.29440499999999997</c:v>
                </c:pt>
                <c:pt idx="365">
                  <c:v>0.29574800000000001</c:v>
                </c:pt>
                <c:pt idx="366">
                  <c:v>0.29703200000000002</c:v>
                </c:pt>
                <c:pt idx="367">
                  <c:v>0.29830699999999999</c:v>
                </c:pt>
                <c:pt idx="368">
                  <c:v>0.299655</c:v>
                </c:pt>
                <c:pt idx="369">
                  <c:v>0.30110900000000002</c:v>
                </c:pt>
                <c:pt idx="370">
                  <c:v>0.30260900000000002</c:v>
                </c:pt>
                <c:pt idx="371">
                  <c:v>0.30405300000000002</c:v>
                </c:pt>
                <c:pt idx="372">
                  <c:v>0.30540800000000001</c:v>
                </c:pt>
                <c:pt idx="373">
                  <c:v>0.30672899999999997</c:v>
                </c:pt>
                <c:pt idx="374">
                  <c:v>0.30808799999999997</c:v>
                </c:pt>
                <c:pt idx="375">
                  <c:v>0.30951099999999998</c:v>
                </c:pt>
                <c:pt idx="376">
                  <c:v>0.310969</c:v>
                </c:pt>
                <c:pt idx="377">
                  <c:v>0.31241099999999999</c:v>
                </c:pt>
                <c:pt idx="378">
                  <c:v>0.31379800000000002</c:v>
                </c:pt>
                <c:pt idx="379">
                  <c:v>0.31514199999999998</c:v>
                </c:pt>
                <c:pt idx="380">
                  <c:v>0.31649699999999997</c:v>
                </c:pt>
                <c:pt idx="381">
                  <c:v>0.317915</c:v>
                </c:pt>
                <c:pt idx="382">
                  <c:v>0.31938699999999998</c:v>
                </c:pt>
                <c:pt idx="383">
                  <c:v>0.32086500000000001</c:v>
                </c:pt>
                <c:pt idx="384">
                  <c:v>0.32230300000000001</c:v>
                </c:pt>
                <c:pt idx="385">
                  <c:v>0.32369199999999998</c:v>
                </c:pt>
                <c:pt idx="386">
                  <c:v>0.32504300000000003</c:v>
                </c:pt>
                <c:pt idx="387">
                  <c:v>0.32635500000000001</c:v>
                </c:pt>
                <c:pt idx="388">
                  <c:v>0.32761099999999999</c:v>
                </c:pt>
                <c:pt idx="389">
                  <c:v>0.32880300000000001</c:v>
                </c:pt>
                <c:pt idx="390">
                  <c:v>0.32997700000000002</c:v>
                </c:pt>
                <c:pt idx="391">
                  <c:v>0.33121699999999998</c:v>
                </c:pt>
                <c:pt idx="392">
                  <c:v>0.33257900000000001</c:v>
                </c:pt>
                <c:pt idx="393">
                  <c:v>0.33402599999999999</c:v>
                </c:pt>
                <c:pt idx="394">
                  <c:v>0.33544800000000002</c:v>
                </c:pt>
                <c:pt idx="395">
                  <c:v>0.33676800000000001</c:v>
                </c:pt>
                <c:pt idx="396">
                  <c:v>0.33799800000000002</c:v>
                </c:pt>
                <c:pt idx="397">
                  <c:v>0.33921000000000001</c:v>
                </c:pt>
                <c:pt idx="398">
                  <c:v>0.34045500000000001</c:v>
                </c:pt>
                <c:pt idx="399">
                  <c:v>0.34172200000000003</c:v>
                </c:pt>
                <c:pt idx="400">
                  <c:v>0.34294200000000002</c:v>
                </c:pt>
                <c:pt idx="401">
                  <c:v>0.34404400000000002</c:v>
                </c:pt>
                <c:pt idx="402">
                  <c:v>0.34503099999999998</c:v>
                </c:pt>
                <c:pt idx="403">
                  <c:v>0.34598800000000002</c:v>
                </c:pt>
                <c:pt idx="404">
                  <c:v>0.34701199999999999</c:v>
                </c:pt>
                <c:pt idx="405">
                  <c:v>0.34812599999999999</c:v>
                </c:pt>
                <c:pt idx="406">
                  <c:v>0.34928199999999998</c:v>
                </c:pt>
                <c:pt idx="407">
                  <c:v>0.35041499999999998</c:v>
                </c:pt>
                <c:pt idx="408">
                  <c:v>0.35150900000000002</c:v>
                </c:pt>
                <c:pt idx="409">
                  <c:v>0.35260900000000001</c:v>
                </c:pt>
                <c:pt idx="410">
                  <c:v>0.353773</c:v>
                </c:pt>
                <c:pt idx="411">
                  <c:v>0.35502600000000001</c:v>
                </c:pt>
                <c:pt idx="412">
                  <c:v>0.356354</c:v>
                </c:pt>
                <c:pt idx="413">
                  <c:v>0.35773500000000003</c:v>
                </c:pt>
                <c:pt idx="414">
                  <c:v>0.359149</c:v>
                </c:pt>
                <c:pt idx="415">
                  <c:v>0.36057899999999998</c:v>
                </c:pt>
                <c:pt idx="416">
                  <c:v>0.361985</c:v>
                </c:pt>
                <c:pt idx="417">
                  <c:v>0.36329299999999998</c:v>
                </c:pt>
                <c:pt idx="418">
                  <c:v>0.36443700000000001</c:v>
                </c:pt>
                <c:pt idx="419">
                  <c:v>0.36542000000000002</c:v>
                </c:pt>
                <c:pt idx="420">
                  <c:v>0.36634100000000003</c:v>
                </c:pt>
                <c:pt idx="421">
                  <c:v>0.36733100000000002</c:v>
                </c:pt>
                <c:pt idx="422">
                  <c:v>0.36845</c:v>
                </c:pt>
                <c:pt idx="423">
                  <c:v>0.36962699999999998</c:v>
                </c:pt>
                <c:pt idx="424">
                  <c:v>0.37073200000000001</c:v>
                </c:pt>
                <c:pt idx="425">
                  <c:v>0.37172100000000002</c:v>
                </c:pt>
                <c:pt idx="426">
                  <c:v>0.37268899999999999</c:v>
                </c:pt>
                <c:pt idx="427">
                  <c:v>0.37375199999999997</c:v>
                </c:pt>
                <c:pt idx="428">
                  <c:v>0.37493100000000001</c:v>
                </c:pt>
                <c:pt idx="429">
                  <c:v>0.37615799999999999</c:v>
                </c:pt>
                <c:pt idx="430">
                  <c:v>0.37736500000000001</c:v>
                </c:pt>
                <c:pt idx="431">
                  <c:v>0.37854500000000002</c:v>
                </c:pt>
                <c:pt idx="432">
                  <c:v>0.37973899999999999</c:v>
                </c:pt>
                <c:pt idx="433">
                  <c:v>0.38097900000000001</c:v>
                </c:pt>
                <c:pt idx="434">
                  <c:v>0.38225300000000001</c:v>
                </c:pt>
                <c:pt idx="435">
                  <c:v>0.383521</c:v>
                </c:pt>
                <c:pt idx="436">
                  <c:v>0.38474700000000001</c:v>
                </c:pt>
                <c:pt idx="437">
                  <c:v>0.38590400000000002</c:v>
                </c:pt>
                <c:pt idx="438">
                  <c:v>0.38697599999999999</c:v>
                </c:pt>
                <c:pt idx="439">
                  <c:v>0.38796199999999997</c:v>
                </c:pt>
                <c:pt idx="440">
                  <c:v>0.38886900000000002</c:v>
                </c:pt>
                <c:pt idx="441">
                  <c:v>0.38971099999999997</c:v>
                </c:pt>
                <c:pt idx="442">
                  <c:v>0.39052700000000001</c:v>
                </c:pt>
                <c:pt idx="443">
                  <c:v>0.39138699999999998</c:v>
                </c:pt>
                <c:pt idx="444">
                  <c:v>0.39233899999999999</c:v>
                </c:pt>
                <c:pt idx="445">
                  <c:v>0.393368</c:v>
                </c:pt>
                <c:pt idx="446">
                  <c:v>0.39439999999999997</c:v>
                </c:pt>
                <c:pt idx="447">
                  <c:v>0.395345</c:v>
                </c:pt>
                <c:pt idx="448">
                  <c:v>0.39616499999999999</c:v>
                </c:pt>
                <c:pt idx="449">
                  <c:v>0.39691500000000002</c:v>
                </c:pt>
                <c:pt idx="450">
                  <c:v>0.39768100000000001</c:v>
                </c:pt>
                <c:pt idx="451">
                  <c:v>0.39848699999999998</c:v>
                </c:pt>
                <c:pt idx="452">
                  <c:v>0.39928900000000001</c:v>
                </c:pt>
                <c:pt idx="453">
                  <c:v>0.400061</c:v>
                </c:pt>
                <c:pt idx="454">
                  <c:v>0.400843</c:v>
                </c:pt>
                <c:pt idx="455">
                  <c:v>0.40168599999999999</c:v>
                </c:pt>
                <c:pt idx="456">
                  <c:v>0.40259400000000001</c:v>
                </c:pt>
                <c:pt idx="457">
                  <c:v>0.40353099999999997</c:v>
                </c:pt>
                <c:pt idx="458">
                  <c:v>0.40446399999999999</c:v>
                </c:pt>
                <c:pt idx="459">
                  <c:v>0.405393</c:v>
                </c:pt>
                <c:pt idx="460">
                  <c:v>0.40632699999999999</c:v>
                </c:pt>
                <c:pt idx="461">
                  <c:v>0.40726299999999999</c:v>
                </c:pt>
                <c:pt idx="462">
                  <c:v>0.40819100000000003</c:v>
                </c:pt>
                <c:pt idx="463">
                  <c:v>0.40911500000000001</c:v>
                </c:pt>
                <c:pt idx="464">
                  <c:v>0.41007500000000002</c:v>
                </c:pt>
                <c:pt idx="465">
                  <c:v>0.41111500000000001</c:v>
                </c:pt>
                <c:pt idx="466">
                  <c:v>0.41224</c:v>
                </c:pt>
                <c:pt idx="467">
                  <c:v>0.41339199999999998</c:v>
                </c:pt>
                <c:pt idx="468">
                  <c:v>0.41448699999999999</c:v>
                </c:pt>
                <c:pt idx="469">
                  <c:v>0.41548499999999999</c:v>
                </c:pt>
                <c:pt idx="470">
                  <c:v>0.416406</c:v>
                </c:pt>
                <c:pt idx="471">
                  <c:v>0.41726799999999997</c:v>
                </c:pt>
                <c:pt idx="472">
                  <c:v>0.418068</c:v>
                </c:pt>
                <c:pt idx="473">
                  <c:v>0.41881699999999999</c:v>
                </c:pt>
                <c:pt idx="474">
                  <c:v>0.41955700000000001</c:v>
                </c:pt>
                <c:pt idx="475">
                  <c:v>0.42031400000000002</c:v>
                </c:pt>
                <c:pt idx="476">
                  <c:v>0.42107600000000001</c:v>
                </c:pt>
                <c:pt idx="477">
                  <c:v>0.42182900000000001</c:v>
                </c:pt>
                <c:pt idx="478">
                  <c:v>0.42257899999999998</c:v>
                </c:pt>
                <c:pt idx="479">
                  <c:v>0.42332999999999998</c:v>
                </c:pt>
                <c:pt idx="480">
                  <c:v>0.42407699999999998</c:v>
                </c:pt>
                <c:pt idx="481">
                  <c:v>0.42481200000000002</c:v>
                </c:pt>
                <c:pt idx="482">
                  <c:v>0.42552400000000001</c:v>
                </c:pt>
                <c:pt idx="483">
                  <c:v>0.42619000000000001</c:v>
                </c:pt>
                <c:pt idx="484">
                  <c:v>0.426784</c:v>
                </c:pt>
                <c:pt idx="485">
                  <c:v>0.42731000000000002</c:v>
                </c:pt>
                <c:pt idx="486">
                  <c:v>0.42781999999999998</c:v>
                </c:pt>
                <c:pt idx="487">
                  <c:v>0.42838100000000001</c:v>
                </c:pt>
                <c:pt idx="488">
                  <c:v>0.42903000000000002</c:v>
                </c:pt>
                <c:pt idx="489">
                  <c:v>0.429755</c:v>
                </c:pt>
                <c:pt idx="490">
                  <c:v>0.43052400000000002</c:v>
                </c:pt>
                <c:pt idx="491">
                  <c:v>0.43129400000000001</c:v>
                </c:pt>
                <c:pt idx="492">
                  <c:v>0.43201200000000001</c:v>
                </c:pt>
                <c:pt idx="493">
                  <c:v>0.43266399999999999</c:v>
                </c:pt>
                <c:pt idx="494">
                  <c:v>0.43329099999999998</c:v>
                </c:pt>
                <c:pt idx="495">
                  <c:v>0.433944</c:v>
                </c:pt>
                <c:pt idx="496">
                  <c:v>0.43462099999999998</c:v>
                </c:pt>
                <c:pt idx="497">
                  <c:v>0.43528699999999998</c:v>
                </c:pt>
                <c:pt idx="498">
                  <c:v>0.435923</c:v>
                </c:pt>
                <c:pt idx="499">
                  <c:v>0.43651800000000002</c:v>
                </c:pt>
                <c:pt idx="500">
                  <c:v>0.43706</c:v>
                </c:pt>
                <c:pt idx="501">
                  <c:v>0.43756200000000001</c:v>
                </c:pt>
                <c:pt idx="502">
                  <c:v>0.43807099999999999</c:v>
                </c:pt>
                <c:pt idx="503">
                  <c:v>0.43862699999999999</c:v>
                </c:pt>
                <c:pt idx="504">
                  <c:v>0.43923099999999998</c:v>
                </c:pt>
                <c:pt idx="505">
                  <c:v>0.43983100000000003</c:v>
                </c:pt>
                <c:pt idx="506">
                  <c:v>0.44034299999999998</c:v>
                </c:pt>
                <c:pt idx="507">
                  <c:v>0.44070999999999999</c:v>
                </c:pt>
                <c:pt idx="508">
                  <c:v>0.44096600000000002</c:v>
                </c:pt>
                <c:pt idx="509">
                  <c:v>0.44121899999999997</c:v>
                </c:pt>
                <c:pt idx="510">
                  <c:v>0.44155699999999998</c:v>
                </c:pt>
                <c:pt idx="511">
                  <c:v>0.44199500000000003</c:v>
                </c:pt>
                <c:pt idx="512">
                  <c:v>0.44250200000000001</c:v>
                </c:pt>
                <c:pt idx="513">
                  <c:v>0.443048</c:v>
                </c:pt>
                <c:pt idx="514">
                  <c:v>0.44361400000000001</c:v>
                </c:pt>
                <c:pt idx="515">
                  <c:v>0.44418800000000003</c:v>
                </c:pt>
                <c:pt idx="516">
                  <c:v>0.44476700000000002</c:v>
                </c:pt>
                <c:pt idx="517">
                  <c:v>0.44538100000000003</c:v>
                </c:pt>
                <c:pt idx="518">
                  <c:v>0.446052</c:v>
                </c:pt>
                <c:pt idx="519">
                  <c:v>0.44674700000000001</c:v>
                </c:pt>
                <c:pt idx="520">
                  <c:v>0.44739899999999999</c:v>
                </c:pt>
                <c:pt idx="521">
                  <c:v>0.447986</c:v>
                </c:pt>
                <c:pt idx="522">
                  <c:v>0.44855099999999998</c:v>
                </c:pt>
                <c:pt idx="523">
                  <c:v>0.44914900000000002</c:v>
                </c:pt>
                <c:pt idx="524">
                  <c:v>0.44980900000000001</c:v>
                </c:pt>
                <c:pt idx="525">
                  <c:v>0.45053399999999999</c:v>
                </c:pt>
                <c:pt idx="526">
                  <c:v>0.45130300000000001</c:v>
                </c:pt>
                <c:pt idx="527">
                  <c:v>0.45208399999999999</c:v>
                </c:pt>
                <c:pt idx="528">
                  <c:v>0.45284000000000002</c:v>
                </c:pt>
                <c:pt idx="529">
                  <c:v>0.453544</c:v>
                </c:pt>
                <c:pt idx="530">
                  <c:v>0.454175</c:v>
                </c:pt>
                <c:pt idx="531">
                  <c:v>0.45474199999999998</c:v>
                </c:pt>
                <c:pt idx="532">
                  <c:v>0.45527200000000001</c:v>
                </c:pt>
                <c:pt idx="533">
                  <c:v>0.45578299999999999</c:v>
                </c:pt>
                <c:pt idx="534">
                  <c:v>0.45626800000000001</c:v>
                </c:pt>
                <c:pt idx="535">
                  <c:v>0.45673999999999998</c:v>
                </c:pt>
                <c:pt idx="536">
                  <c:v>0.45723799999999998</c:v>
                </c:pt>
                <c:pt idx="537">
                  <c:v>0.45780199999999999</c:v>
                </c:pt>
                <c:pt idx="538">
                  <c:v>0.45844099999999999</c:v>
                </c:pt>
                <c:pt idx="539">
                  <c:v>0.45912900000000001</c:v>
                </c:pt>
                <c:pt idx="540">
                  <c:v>0.45981300000000003</c:v>
                </c:pt>
                <c:pt idx="541">
                  <c:v>0.46043200000000001</c:v>
                </c:pt>
                <c:pt idx="542">
                  <c:v>0.46094600000000002</c:v>
                </c:pt>
                <c:pt idx="543">
                  <c:v>0.46136100000000002</c:v>
                </c:pt>
                <c:pt idx="544">
                  <c:v>0.46174599999999999</c:v>
                </c:pt>
                <c:pt idx="545">
                  <c:v>0.46219199999999999</c:v>
                </c:pt>
                <c:pt idx="546">
                  <c:v>0.46273999999999998</c:v>
                </c:pt>
                <c:pt idx="547">
                  <c:v>0.46335500000000002</c:v>
                </c:pt>
                <c:pt idx="548">
                  <c:v>0.46396900000000002</c:v>
                </c:pt>
                <c:pt idx="549">
                  <c:v>0.46454000000000001</c:v>
                </c:pt>
                <c:pt idx="550">
                  <c:v>0.46508699999999997</c:v>
                </c:pt>
                <c:pt idx="551">
                  <c:v>0.46566600000000002</c:v>
                </c:pt>
                <c:pt idx="552">
                  <c:v>0.46630899999999997</c:v>
                </c:pt>
                <c:pt idx="553">
                  <c:v>0.46700399999999997</c:v>
                </c:pt>
                <c:pt idx="554">
                  <c:v>0.46770600000000001</c:v>
                </c:pt>
                <c:pt idx="555">
                  <c:v>0.468366</c:v>
                </c:pt>
                <c:pt idx="556">
                  <c:v>0.46896500000000002</c:v>
                </c:pt>
                <c:pt idx="557">
                  <c:v>0.469532</c:v>
                </c:pt>
                <c:pt idx="558">
                  <c:v>0.47013100000000002</c:v>
                </c:pt>
                <c:pt idx="559">
                  <c:v>0.47081699999999999</c:v>
                </c:pt>
                <c:pt idx="560">
                  <c:v>0.47159800000000002</c:v>
                </c:pt>
                <c:pt idx="561">
                  <c:v>0.47244000000000003</c:v>
                </c:pt>
                <c:pt idx="562">
                  <c:v>0.473306</c:v>
                </c:pt>
                <c:pt idx="563">
                  <c:v>0.47416999999999998</c:v>
                </c:pt>
                <c:pt idx="564">
                  <c:v>0.47501300000000002</c:v>
                </c:pt>
                <c:pt idx="565">
                  <c:v>0.47582799999999997</c:v>
                </c:pt>
                <c:pt idx="566">
                  <c:v>0.47663699999999998</c:v>
                </c:pt>
                <c:pt idx="567">
                  <c:v>0.47749900000000001</c:v>
                </c:pt>
                <c:pt idx="568">
                  <c:v>0.47846</c:v>
                </c:pt>
                <c:pt idx="569">
                  <c:v>0.47949700000000001</c:v>
                </c:pt>
                <c:pt idx="570">
                  <c:v>0.48053400000000002</c:v>
                </c:pt>
                <c:pt idx="571">
                  <c:v>0.48152</c:v>
                </c:pt>
                <c:pt idx="572">
                  <c:v>0.482464</c:v>
                </c:pt>
                <c:pt idx="573">
                  <c:v>0.48340699999999998</c:v>
                </c:pt>
                <c:pt idx="574">
                  <c:v>0.484352</c:v>
                </c:pt>
                <c:pt idx="575">
                  <c:v>0.48523899999999998</c:v>
                </c:pt>
                <c:pt idx="576">
                  <c:v>0.48598200000000003</c:v>
                </c:pt>
                <c:pt idx="577">
                  <c:v>0.48654199999999997</c:v>
                </c:pt>
                <c:pt idx="578">
                  <c:v>0.48694900000000002</c:v>
                </c:pt>
                <c:pt idx="579">
                  <c:v>0.48726799999999998</c:v>
                </c:pt>
                <c:pt idx="580">
                  <c:v>0.48756899999999997</c:v>
                </c:pt>
                <c:pt idx="581">
                  <c:v>0.48791099999999998</c:v>
                </c:pt>
                <c:pt idx="582">
                  <c:v>0.488317</c:v>
                </c:pt>
                <c:pt idx="583">
                  <c:v>0.48877100000000001</c:v>
                </c:pt>
                <c:pt idx="584">
                  <c:v>0.489263</c:v>
                </c:pt>
                <c:pt idx="585">
                  <c:v>0.48980400000000002</c:v>
                </c:pt>
                <c:pt idx="586">
                  <c:v>0.49040299999999998</c:v>
                </c:pt>
                <c:pt idx="587">
                  <c:v>0.49102400000000002</c:v>
                </c:pt>
                <c:pt idx="588">
                  <c:v>0.49160700000000002</c:v>
                </c:pt>
                <c:pt idx="589">
                  <c:v>0.49213200000000001</c:v>
                </c:pt>
                <c:pt idx="590">
                  <c:v>0.492641</c:v>
                </c:pt>
                <c:pt idx="591">
                  <c:v>0.49318499999999998</c:v>
                </c:pt>
                <c:pt idx="592">
                  <c:v>0.49376700000000001</c:v>
                </c:pt>
                <c:pt idx="593">
                  <c:v>0.494371</c:v>
                </c:pt>
                <c:pt idx="594">
                  <c:v>0.495004</c:v>
                </c:pt>
                <c:pt idx="595">
                  <c:v>0.49566900000000003</c:v>
                </c:pt>
                <c:pt idx="596">
                  <c:v>0.49632900000000002</c:v>
                </c:pt>
                <c:pt idx="597">
                  <c:v>0.49693999999999999</c:v>
                </c:pt>
                <c:pt idx="598">
                  <c:v>0.497477</c:v>
                </c:pt>
                <c:pt idx="599">
                  <c:v>0.49792900000000001</c:v>
                </c:pt>
                <c:pt idx="600">
                  <c:v>0.49829400000000001</c:v>
                </c:pt>
                <c:pt idx="601">
                  <c:v>0.49857699999999999</c:v>
                </c:pt>
                <c:pt idx="602">
                  <c:v>0.49878499999999998</c:v>
                </c:pt>
                <c:pt idx="603">
                  <c:v>0.49892999999999998</c:v>
                </c:pt>
                <c:pt idx="604">
                  <c:v>0.49903700000000001</c:v>
                </c:pt>
                <c:pt idx="605">
                  <c:v>0.499135</c:v>
                </c:pt>
                <c:pt idx="606">
                  <c:v>0.499224</c:v>
                </c:pt>
                <c:pt idx="607">
                  <c:v>0.49927700000000003</c:v>
                </c:pt>
                <c:pt idx="608">
                  <c:v>0.49924499999999999</c:v>
                </c:pt>
                <c:pt idx="609">
                  <c:v>0.49907099999999999</c:v>
                </c:pt>
                <c:pt idx="610">
                  <c:v>0.49871100000000002</c:v>
                </c:pt>
                <c:pt idx="611">
                  <c:v>0.49815500000000001</c:v>
                </c:pt>
                <c:pt idx="612">
                  <c:v>0.49745800000000001</c:v>
                </c:pt>
                <c:pt idx="613">
                  <c:v>0.49671700000000002</c:v>
                </c:pt>
                <c:pt idx="614">
                  <c:v>0.496006</c:v>
                </c:pt>
                <c:pt idx="615">
                  <c:v>0.49532300000000001</c:v>
                </c:pt>
                <c:pt idx="616">
                  <c:v>0.49463099999999999</c:v>
                </c:pt>
                <c:pt idx="617">
                  <c:v>0.493925</c:v>
                </c:pt>
                <c:pt idx="618">
                  <c:v>0.49322899999999997</c:v>
                </c:pt>
                <c:pt idx="619">
                  <c:v>0.49255199999999999</c:v>
                </c:pt>
                <c:pt idx="620">
                  <c:v>0.49186600000000003</c:v>
                </c:pt>
                <c:pt idx="621">
                  <c:v>0.49113600000000002</c:v>
                </c:pt>
                <c:pt idx="622">
                  <c:v>0.49033599999999999</c:v>
                </c:pt>
                <c:pt idx="623">
                  <c:v>0.48944700000000002</c:v>
                </c:pt>
                <c:pt idx="624">
                  <c:v>0.488458</c:v>
                </c:pt>
                <c:pt idx="625">
                  <c:v>0.48737900000000001</c:v>
                </c:pt>
                <c:pt idx="626">
                  <c:v>0.48624800000000001</c:v>
                </c:pt>
                <c:pt idx="627">
                  <c:v>0.485126</c:v>
                </c:pt>
                <c:pt idx="628">
                  <c:v>0.48405900000000002</c:v>
                </c:pt>
                <c:pt idx="629">
                  <c:v>0.48306300000000002</c:v>
                </c:pt>
                <c:pt idx="630">
                  <c:v>0.48212300000000002</c:v>
                </c:pt>
                <c:pt idx="631">
                  <c:v>0.48119200000000001</c:v>
                </c:pt>
                <c:pt idx="632">
                  <c:v>0.48020299999999999</c:v>
                </c:pt>
                <c:pt idx="633">
                  <c:v>0.47910999999999998</c:v>
                </c:pt>
                <c:pt idx="634">
                  <c:v>0.47792600000000002</c:v>
                </c:pt>
                <c:pt idx="635">
                  <c:v>0.47669800000000001</c:v>
                </c:pt>
                <c:pt idx="636">
                  <c:v>0.475464</c:v>
                </c:pt>
                <c:pt idx="637">
                  <c:v>0.47422599999999998</c:v>
                </c:pt>
                <c:pt idx="638">
                  <c:v>0.472941</c:v>
                </c:pt>
                <c:pt idx="639">
                  <c:v>0.47155799999999998</c:v>
                </c:pt>
                <c:pt idx="640">
                  <c:v>0.470084</c:v>
                </c:pt>
                <c:pt idx="641">
                  <c:v>0.46859099999999998</c:v>
                </c:pt>
                <c:pt idx="642">
                  <c:v>0.46714</c:v>
                </c:pt>
                <c:pt idx="643">
                  <c:v>0.46570400000000001</c:v>
                </c:pt>
                <c:pt idx="644">
                  <c:v>0.46420600000000001</c:v>
                </c:pt>
                <c:pt idx="645">
                  <c:v>0.46261600000000003</c:v>
                </c:pt>
                <c:pt idx="646">
                  <c:v>0.46099200000000001</c:v>
                </c:pt>
                <c:pt idx="647">
                  <c:v>0.45942</c:v>
                </c:pt>
                <c:pt idx="648">
                  <c:v>0.45796100000000001</c:v>
                </c:pt>
                <c:pt idx="649">
                  <c:v>0.45664199999999999</c:v>
                </c:pt>
                <c:pt idx="650">
                  <c:v>0.45546500000000001</c:v>
                </c:pt>
                <c:pt idx="651">
                  <c:v>0.45438899999999999</c:v>
                </c:pt>
                <c:pt idx="652">
                  <c:v>0.45335799999999998</c:v>
                </c:pt>
                <c:pt idx="653">
                  <c:v>0.45233299999999999</c:v>
                </c:pt>
                <c:pt idx="654">
                  <c:v>0.451295</c:v>
                </c:pt>
                <c:pt idx="655">
                  <c:v>0.45020399999999999</c:v>
                </c:pt>
                <c:pt idx="656">
                  <c:v>0.44901999999999997</c:v>
                </c:pt>
                <c:pt idx="657">
                  <c:v>0.44774900000000001</c:v>
                </c:pt>
                <c:pt idx="658">
                  <c:v>0.44644800000000001</c:v>
                </c:pt>
                <c:pt idx="659">
                  <c:v>0.44515900000000003</c:v>
                </c:pt>
                <c:pt idx="660">
                  <c:v>0.44385599999999997</c:v>
                </c:pt>
                <c:pt idx="661">
                  <c:v>0.44247399999999998</c:v>
                </c:pt>
                <c:pt idx="662">
                  <c:v>0.44098100000000001</c:v>
                </c:pt>
                <c:pt idx="663">
                  <c:v>0.43942700000000001</c:v>
                </c:pt>
                <c:pt idx="664">
                  <c:v>0.437915</c:v>
                </c:pt>
                <c:pt idx="665">
                  <c:v>0.43651400000000001</c:v>
                </c:pt>
                <c:pt idx="666">
                  <c:v>0.43519999999999998</c:v>
                </c:pt>
                <c:pt idx="667">
                  <c:v>0.43390600000000001</c:v>
                </c:pt>
                <c:pt idx="668">
                  <c:v>0.43259700000000001</c:v>
                </c:pt>
                <c:pt idx="669">
                  <c:v>0.43129000000000001</c:v>
                </c:pt>
                <c:pt idx="670">
                  <c:v>0.43000899999999997</c:v>
                </c:pt>
                <c:pt idx="671">
                  <c:v>0.42876500000000001</c:v>
                </c:pt>
                <c:pt idx="672">
                  <c:v>0.427562</c:v>
                </c:pt>
                <c:pt idx="673">
                  <c:v>0.42639899999999997</c:v>
                </c:pt>
                <c:pt idx="674">
                  <c:v>0.425257</c:v>
                </c:pt>
                <c:pt idx="675">
                  <c:v>0.42411700000000002</c:v>
                </c:pt>
                <c:pt idx="676">
                  <c:v>0.42296699999999998</c:v>
                </c:pt>
                <c:pt idx="677">
                  <c:v>0.42180600000000001</c:v>
                </c:pt>
                <c:pt idx="678">
                  <c:v>0.42063899999999999</c:v>
                </c:pt>
                <c:pt idx="679">
                  <c:v>0.41948099999999999</c:v>
                </c:pt>
                <c:pt idx="680">
                  <c:v>0.41835099999999997</c:v>
                </c:pt>
                <c:pt idx="681">
                  <c:v>0.41725600000000002</c:v>
                </c:pt>
                <c:pt idx="682">
                  <c:v>0.41617399999999999</c:v>
                </c:pt>
                <c:pt idx="683">
                  <c:v>0.415043</c:v>
                </c:pt>
                <c:pt idx="684">
                  <c:v>0.41380899999999998</c:v>
                </c:pt>
                <c:pt idx="685">
                  <c:v>0.41248299999999999</c:v>
                </c:pt>
                <c:pt idx="686">
                  <c:v>0.41115000000000002</c:v>
                </c:pt>
                <c:pt idx="687">
                  <c:v>0.40988799999999997</c:v>
                </c:pt>
                <c:pt idx="688">
                  <c:v>0.408694</c:v>
                </c:pt>
                <c:pt idx="689">
                  <c:v>0.40748499999999999</c:v>
                </c:pt>
                <c:pt idx="690">
                  <c:v>0.40617999999999999</c:v>
                </c:pt>
                <c:pt idx="691">
                  <c:v>0.40475299999999997</c:v>
                </c:pt>
                <c:pt idx="692">
                  <c:v>0.403225</c:v>
                </c:pt>
                <c:pt idx="693">
                  <c:v>0.40163500000000002</c:v>
                </c:pt>
                <c:pt idx="694">
                  <c:v>0.40001199999999998</c:v>
                </c:pt>
                <c:pt idx="695">
                  <c:v>0.398393</c:v>
                </c:pt>
                <c:pt idx="696">
                  <c:v>0.39681499999999997</c:v>
                </c:pt>
                <c:pt idx="697">
                  <c:v>0.39532099999999998</c:v>
                </c:pt>
                <c:pt idx="698">
                  <c:v>0.39392700000000003</c:v>
                </c:pt>
                <c:pt idx="699">
                  <c:v>0.39261299999999999</c:v>
                </c:pt>
                <c:pt idx="700">
                  <c:v>0.39132499999999998</c:v>
                </c:pt>
                <c:pt idx="701">
                  <c:v>0.39002300000000001</c:v>
                </c:pt>
                <c:pt idx="702">
                  <c:v>0.38870100000000002</c:v>
                </c:pt>
                <c:pt idx="703">
                  <c:v>0.38737199999999999</c:v>
                </c:pt>
                <c:pt idx="704">
                  <c:v>0.38603700000000002</c:v>
                </c:pt>
                <c:pt idx="705">
                  <c:v>0.384687</c:v>
                </c:pt>
                <c:pt idx="706">
                  <c:v>0.38333400000000001</c:v>
                </c:pt>
                <c:pt idx="707">
                  <c:v>0.38201000000000002</c:v>
                </c:pt>
                <c:pt idx="708">
                  <c:v>0.38072699999999998</c:v>
                </c:pt>
                <c:pt idx="709">
                  <c:v>0.37945099999999998</c:v>
                </c:pt>
                <c:pt idx="710">
                  <c:v>0.37812600000000002</c:v>
                </c:pt>
                <c:pt idx="711">
                  <c:v>0.37671300000000002</c:v>
                </c:pt>
                <c:pt idx="712">
                  <c:v>0.37520999999999999</c:v>
                </c:pt>
                <c:pt idx="713">
                  <c:v>0.37365100000000001</c:v>
                </c:pt>
                <c:pt idx="714">
                  <c:v>0.37208200000000002</c:v>
                </c:pt>
                <c:pt idx="715">
                  <c:v>0.37053399999999997</c:v>
                </c:pt>
                <c:pt idx="716">
                  <c:v>0.36900100000000002</c:v>
                </c:pt>
                <c:pt idx="717">
                  <c:v>0.36745</c:v>
                </c:pt>
                <c:pt idx="718">
                  <c:v>0.36585200000000001</c:v>
                </c:pt>
                <c:pt idx="719">
                  <c:v>0.36420599999999997</c:v>
                </c:pt>
                <c:pt idx="720">
                  <c:v>0.362539</c:v>
                </c:pt>
                <c:pt idx="721">
                  <c:v>0.36087599999999997</c:v>
                </c:pt>
                <c:pt idx="722">
                  <c:v>0.359207</c:v>
                </c:pt>
                <c:pt idx="723">
                  <c:v>0.35750900000000002</c:v>
                </c:pt>
                <c:pt idx="724">
                  <c:v>0.35579100000000002</c:v>
                </c:pt>
                <c:pt idx="725">
                  <c:v>0.35408800000000001</c:v>
                </c:pt>
                <c:pt idx="726">
                  <c:v>0.35241699999999998</c:v>
                </c:pt>
                <c:pt idx="727">
                  <c:v>0.35076000000000002</c:v>
                </c:pt>
                <c:pt idx="728">
                  <c:v>0.34909400000000002</c:v>
                </c:pt>
                <c:pt idx="729">
                  <c:v>0.34742000000000001</c:v>
                </c:pt>
                <c:pt idx="730">
                  <c:v>0.34573199999999998</c:v>
                </c:pt>
                <c:pt idx="731">
                  <c:v>0.34400599999999998</c:v>
                </c:pt>
                <c:pt idx="732">
                  <c:v>0.342198</c:v>
                </c:pt>
                <c:pt idx="733">
                  <c:v>0.34028599999999998</c:v>
                </c:pt>
                <c:pt idx="734">
                  <c:v>0.33831</c:v>
                </c:pt>
                <c:pt idx="735">
                  <c:v>0.33636100000000002</c:v>
                </c:pt>
                <c:pt idx="736">
                  <c:v>0.33452100000000001</c:v>
                </c:pt>
                <c:pt idx="737">
                  <c:v>0.33280700000000002</c:v>
                </c:pt>
                <c:pt idx="738">
                  <c:v>0.33115299999999998</c:v>
                </c:pt>
                <c:pt idx="739">
                  <c:v>0.329453</c:v>
                </c:pt>
                <c:pt idx="740">
                  <c:v>0.32763300000000001</c:v>
                </c:pt>
                <c:pt idx="741">
                  <c:v>0.32569999999999999</c:v>
                </c:pt>
                <c:pt idx="742">
                  <c:v>0.32372699999999999</c:v>
                </c:pt>
                <c:pt idx="743">
                  <c:v>0.32179200000000002</c:v>
                </c:pt>
                <c:pt idx="744">
                  <c:v>0.31993199999999999</c:v>
                </c:pt>
                <c:pt idx="745">
                  <c:v>0.31814500000000001</c:v>
                </c:pt>
                <c:pt idx="746">
                  <c:v>0.31640299999999999</c:v>
                </c:pt>
                <c:pt idx="747">
                  <c:v>0.31467099999999998</c:v>
                </c:pt>
                <c:pt idx="748">
                  <c:v>0.31292799999999998</c:v>
                </c:pt>
                <c:pt idx="749">
                  <c:v>0.31117600000000001</c:v>
                </c:pt>
                <c:pt idx="750">
                  <c:v>0.30942500000000001</c:v>
                </c:pt>
                <c:pt idx="751">
                  <c:v>0.30769600000000003</c:v>
                </c:pt>
                <c:pt idx="752">
                  <c:v>0.30600100000000002</c:v>
                </c:pt>
                <c:pt idx="753">
                  <c:v>0.304317</c:v>
                </c:pt>
                <c:pt idx="754">
                  <c:v>0.30260300000000001</c:v>
                </c:pt>
                <c:pt idx="755">
                  <c:v>0.30083799999999999</c:v>
                </c:pt>
                <c:pt idx="756">
                  <c:v>0.29902299999999998</c:v>
                </c:pt>
                <c:pt idx="757">
                  <c:v>0.29716799999999999</c:v>
                </c:pt>
                <c:pt idx="758">
                  <c:v>0.29530200000000001</c:v>
                </c:pt>
                <c:pt idx="759">
                  <c:v>0.29346699999999998</c:v>
                </c:pt>
                <c:pt idx="760">
                  <c:v>0.29168300000000003</c:v>
                </c:pt>
                <c:pt idx="761">
                  <c:v>0.289937</c:v>
                </c:pt>
                <c:pt idx="762">
                  <c:v>0.288217</c:v>
                </c:pt>
                <c:pt idx="763">
                  <c:v>0.28653200000000001</c:v>
                </c:pt>
                <c:pt idx="764">
                  <c:v>0.28489799999999998</c:v>
                </c:pt>
                <c:pt idx="765">
                  <c:v>0.28332099999999999</c:v>
                </c:pt>
                <c:pt idx="766">
                  <c:v>0.28178999999999998</c:v>
                </c:pt>
                <c:pt idx="767">
                  <c:v>0.28028500000000001</c:v>
                </c:pt>
                <c:pt idx="768">
                  <c:v>0.27878700000000001</c:v>
                </c:pt>
                <c:pt idx="769">
                  <c:v>0.27727099999999999</c:v>
                </c:pt>
                <c:pt idx="770">
                  <c:v>0.27567700000000001</c:v>
                </c:pt>
                <c:pt idx="771">
                  <c:v>0.27393899999999999</c:v>
                </c:pt>
                <c:pt idx="772">
                  <c:v>0.27205000000000001</c:v>
                </c:pt>
                <c:pt idx="773">
                  <c:v>0.27008799999999999</c:v>
                </c:pt>
                <c:pt idx="774">
                  <c:v>0.26814399999999999</c:v>
                </c:pt>
                <c:pt idx="775">
                  <c:v>0.26625799999999999</c:v>
                </c:pt>
                <c:pt idx="776">
                  <c:v>0.26441100000000001</c:v>
                </c:pt>
                <c:pt idx="777">
                  <c:v>0.26256600000000002</c:v>
                </c:pt>
                <c:pt idx="778">
                  <c:v>0.26068400000000003</c:v>
                </c:pt>
                <c:pt idx="779">
                  <c:v>0.25874399999999997</c:v>
                </c:pt>
                <c:pt idx="780">
                  <c:v>0.25675599999999998</c:v>
                </c:pt>
                <c:pt idx="781">
                  <c:v>0.254774</c:v>
                </c:pt>
                <c:pt idx="782">
                  <c:v>0.25287500000000002</c:v>
                </c:pt>
                <c:pt idx="783">
                  <c:v>0.25112600000000002</c:v>
                </c:pt>
                <c:pt idx="784">
                  <c:v>0.24953400000000001</c:v>
                </c:pt>
                <c:pt idx="785">
                  <c:v>0.248055</c:v>
                </c:pt>
                <c:pt idx="786">
                  <c:v>0.24662100000000001</c:v>
                </c:pt>
                <c:pt idx="787">
                  <c:v>0.24518100000000001</c:v>
                </c:pt>
                <c:pt idx="788">
                  <c:v>0.24371200000000001</c:v>
                </c:pt>
                <c:pt idx="789">
                  <c:v>0.242232</c:v>
                </c:pt>
                <c:pt idx="790">
                  <c:v>0.240763</c:v>
                </c:pt>
                <c:pt idx="791">
                  <c:v>0.23930699999999999</c:v>
                </c:pt>
                <c:pt idx="792">
                  <c:v>0.23783099999999999</c:v>
                </c:pt>
                <c:pt idx="793">
                  <c:v>0.236286</c:v>
                </c:pt>
                <c:pt idx="794">
                  <c:v>0.23463999999999999</c:v>
                </c:pt>
                <c:pt idx="795">
                  <c:v>0.232907</c:v>
                </c:pt>
                <c:pt idx="796">
                  <c:v>0.231159</c:v>
                </c:pt>
                <c:pt idx="797">
                  <c:v>0.229462</c:v>
                </c:pt>
                <c:pt idx="798">
                  <c:v>0.227826</c:v>
                </c:pt>
                <c:pt idx="799">
                  <c:v>0.226215</c:v>
                </c:pt>
                <c:pt idx="800">
                  <c:v>0.224606</c:v>
                </c:pt>
                <c:pt idx="801">
                  <c:v>0.223001</c:v>
                </c:pt>
                <c:pt idx="802">
                  <c:v>0.22142200000000001</c:v>
                </c:pt>
                <c:pt idx="803">
                  <c:v>0.21990399999999999</c:v>
                </c:pt>
                <c:pt idx="804">
                  <c:v>0.21848300000000001</c:v>
                </c:pt>
                <c:pt idx="805">
                  <c:v>0.21715499999999999</c:v>
                </c:pt>
                <c:pt idx="806">
                  <c:v>0.21587500000000001</c:v>
                </c:pt>
                <c:pt idx="807">
                  <c:v>0.21457999999999999</c:v>
                </c:pt>
                <c:pt idx="808">
                  <c:v>0.213224</c:v>
                </c:pt>
                <c:pt idx="809">
                  <c:v>0.21180099999999999</c:v>
                </c:pt>
                <c:pt idx="810">
                  <c:v>0.21035899999999999</c:v>
                </c:pt>
                <c:pt idx="811">
                  <c:v>0.20896200000000001</c:v>
                </c:pt>
                <c:pt idx="812">
                  <c:v>0.207648</c:v>
                </c:pt>
                <c:pt idx="813">
                  <c:v>0.20641000000000001</c:v>
                </c:pt>
                <c:pt idx="814">
                  <c:v>0.20521600000000001</c:v>
                </c:pt>
                <c:pt idx="815">
                  <c:v>0.204042</c:v>
                </c:pt>
                <c:pt idx="816">
                  <c:v>0.20286999999999999</c:v>
                </c:pt>
                <c:pt idx="817">
                  <c:v>0.20169500000000001</c:v>
                </c:pt>
                <c:pt idx="818">
                  <c:v>0.20052800000000001</c:v>
                </c:pt>
                <c:pt idx="819">
                  <c:v>0.199383</c:v>
                </c:pt>
                <c:pt idx="820">
                  <c:v>0.19825499999999999</c:v>
                </c:pt>
                <c:pt idx="821">
                  <c:v>0.197101</c:v>
                </c:pt>
                <c:pt idx="822">
                  <c:v>0.19587599999999999</c:v>
                </c:pt>
                <c:pt idx="823">
                  <c:v>0.19458500000000001</c:v>
                </c:pt>
                <c:pt idx="824">
                  <c:v>0.193297</c:v>
                </c:pt>
                <c:pt idx="825">
                  <c:v>0.19209799999999999</c:v>
                </c:pt>
                <c:pt idx="826">
                  <c:v>0.19102</c:v>
                </c:pt>
                <c:pt idx="827">
                  <c:v>0.19001899999999999</c:v>
                </c:pt>
                <c:pt idx="828">
                  <c:v>0.18901599999999999</c:v>
                </c:pt>
                <c:pt idx="829">
                  <c:v>0.18795000000000001</c:v>
                </c:pt>
                <c:pt idx="830">
                  <c:v>0.18681400000000001</c:v>
                </c:pt>
                <c:pt idx="831">
                  <c:v>0.185639</c:v>
                </c:pt>
                <c:pt idx="832">
                  <c:v>0.18445800000000001</c:v>
                </c:pt>
                <c:pt idx="833">
                  <c:v>0.183278</c:v>
                </c:pt>
                <c:pt idx="834">
                  <c:v>0.18208199999999999</c:v>
                </c:pt>
                <c:pt idx="835">
                  <c:v>0.18085699999999999</c:v>
                </c:pt>
                <c:pt idx="836">
                  <c:v>0.17961299999999999</c:v>
                </c:pt>
                <c:pt idx="837">
                  <c:v>0.178373</c:v>
                </c:pt>
                <c:pt idx="838">
                  <c:v>0.177151</c:v>
                </c:pt>
                <c:pt idx="839">
                  <c:v>0.17593200000000001</c:v>
                </c:pt>
                <c:pt idx="840">
                  <c:v>0.174676</c:v>
                </c:pt>
                <c:pt idx="841">
                  <c:v>0.173348</c:v>
                </c:pt>
                <c:pt idx="842">
                  <c:v>0.171955</c:v>
                </c:pt>
                <c:pt idx="843">
                  <c:v>0.17054</c:v>
                </c:pt>
                <c:pt idx="844">
                  <c:v>0.16913900000000001</c:v>
                </c:pt>
                <c:pt idx="845">
                  <c:v>0.16775399999999999</c:v>
                </c:pt>
                <c:pt idx="846">
                  <c:v>0.166383</c:v>
                </c:pt>
                <c:pt idx="847">
                  <c:v>0.165047</c:v>
                </c:pt>
                <c:pt idx="848">
                  <c:v>0.16378699999999999</c:v>
                </c:pt>
                <c:pt idx="849">
                  <c:v>0.16262599999999999</c:v>
                </c:pt>
                <c:pt idx="850">
                  <c:v>0.161549</c:v>
                </c:pt>
                <c:pt idx="851">
                  <c:v>0.16051799999999999</c:v>
                </c:pt>
                <c:pt idx="852">
                  <c:v>0.159494</c:v>
                </c:pt>
                <c:pt idx="853">
                  <c:v>0.15845899999999999</c:v>
                </c:pt>
                <c:pt idx="854">
                  <c:v>0.157417</c:v>
                </c:pt>
                <c:pt idx="855">
                  <c:v>0.15637300000000001</c:v>
                </c:pt>
                <c:pt idx="856">
                  <c:v>0.155308</c:v>
                </c:pt>
                <c:pt idx="857">
                  <c:v>0.15418100000000001</c:v>
                </c:pt>
                <c:pt idx="858">
                  <c:v>0.15298700000000001</c:v>
                </c:pt>
                <c:pt idx="859">
                  <c:v>0.15177099999999999</c:v>
                </c:pt>
                <c:pt idx="860">
                  <c:v>0.150584</c:v>
                </c:pt>
                <c:pt idx="861">
                  <c:v>0.14942900000000001</c:v>
                </c:pt>
                <c:pt idx="862">
                  <c:v>0.14827399999999999</c:v>
                </c:pt>
                <c:pt idx="863">
                  <c:v>0.14708299999999999</c:v>
                </c:pt>
                <c:pt idx="864">
                  <c:v>0.14583499999999999</c:v>
                </c:pt>
                <c:pt idx="865">
                  <c:v>0.14452499999999999</c:v>
                </c:pt>
                <c:pt idx="866">
                  <c:v>0.143174</c:v>
                </c:pt>
                <c:pt idx="867">
                  <c:v>0.141815</c:v>
                </c:pt>
                <c:pt idx="868">
                  <c:v>0.140461</c:v>
                </c:pt>
                <c:pt idx="869">
                  <c:v>0.139101</c:v>
                </c:pt>
                <c:pt idx="870">
                  <c:v>0.13772599999999999</c:v>
                </c:pt>
                <c:pt idx="871">
                  <c:v>0.13634199999999999</c:v>
                </c:pt>
                <c:pt idx="872">
                  <c:v>0.134965</c:v>
                </c:pt>
                <c:pt idx="873">
                  <c:v>0.1336</c:v>
                </c:pt>
                <c:pt idx="874">
                  <c:v>0.13222600000000001</c:v>
                </c:pt>
                <c:pt idx="875">
                  <c:v>0.130801</c:v>
                </c:pt>
                <c:pt idx="876">
                  <c:v>0.129298</c:v>
                </c:pt>
                <c:pt idx="877">
                  <c:v>0.12772600000000001</c:v>
                </c:pt>
                <c:pt idx="878">
                  <c:v>0.126108</c:v>
                </c:pt>
                <c:pt idx="879">
                  <c:v>0.12445000000000001</c:v>
                </c:pt>
                <c:pt idx="880">
                  <c:v>0.12274599999999999</c:v>
                </c:pt>
                <c:pt idx="881">
                  <c:v>0.12100900000000001</c:v>
                </c:pt>
                <c:pt idx="882">
                  <c:v>0.119286</c:v>
                </c:pt>
                <c:pt idx="883">
                  <c:v>0.117618</c:v>
                </c:pt>
                <c:pt idx="884">
                  <c:v>0.11601300000000001</c:v>
                </c:pt>
                <c:pt idx="885">
                  <c:v>0.114443</c:v>
                </c:pt>
                <c:pt idx="886">
                  <c:v>0.11289</c:v>
                </c:pt>
                <c:pt idx="887">
                  <c:v>0.111343</c:v>
                </c:pt>
                <c:pt idx="888">
                  <c:v>0.109801</c:v>
                </c:pt>
                <c:pt idx="889">
                  <c:v>0.108277</c:v>
                </c:pt>
                <c:pt idx="890">
                  <c:v>0.106795</c:v>
                </c:pt>
                <c:pt idx="891">
                  <c:v>0.105365</c:v>
                </c:pt>
                <c:pt idx="892">
                  <c:v>0.103976</c:v>
                </c:pt>
                <c:pt idx="893">
                  <c:v>0.10261099999999999</c:v>
                </c:pt>
                <c:pt idx="894">
                  <c:v>0.101242</c:v>
                </c:pt>
                <c:pt idx="895">
                  <c:v>9.9832000000000004E-2</c:v>
                </c:pt>
                <c:pt idx="896">
                  <c:v>9.8340999999999998E-2</c:v>
                </c:pt>
                <c:pt idx="897">
                  <c:v>9.6752000000000005E-2</c:v>
                </c:pt>
                <c:pt idx="898">
                  <c:v>9.5070000000000002E-2</c:v>
                </c:pt>
                <c:pt idx="899">
                  <c:v>9.3324000000000004E-2</c:v>
                </c:pt>
                <c:pt idx="900">
                  <c:v>9.1559000000000001E-2</c:v>
                </c:pt>
                <c:pt idx="901">
                  <c:v>8.9797000000000002E-2</c:v>
                </c:pt>
                <c:pt idx="902">
                  <c:v>8.8035000000000002E-2</c:v>
                </c:pt>
                <c:pt idx="903">
                  <c:v>8.6279999999999996E-2</c:v>
                </c:pt>
                <c:pt idx="904">
                  <c:v>8.4570000000000006E-2</c:v>
                </c:pt>
                <c:pt idx="905">
                  <c:v>8.2937999999999998E-2</c:v>
                </c:pt>
                <c:pt idx="906">
                  <c:v>8.1388000000000002E-2</c:v>
                </c:pt>
                <c:pt idx="907">
                  <c:v>7.9917000000000002E-2</c:v>
                </c:pt>
                <c:pt idx="908">
                  <c:v>7.8530000000000003E-2</c:v>
                </c:pt>
                <c:pt idx="909">
                  <c:v>7.7219999999999997E-2</c:v>
                </c:pt>
                <c:pt idx="910">
                  <c:v>7.5944999999999999E-2</c:v>
                </c:pt>
                <c:pt idx="911">
                  <c:v>7.4661000000000005E-2</c:v>
                </c:pt>
                <c:pt idx="912">
                  <c:v>7.3361999999999997E-2</c:v>
                </c:pt>
                <c:pt idx="913">
                  <c:v>7.2064000000000003E-2</c:v>
                </c:pt>
                <c:pt idx="914">
                  <c:v>7.0768999999999999E-2</c:v>
                </c:pt>
                <c:pt idx="915">
                  <c:v>6.9467000000000001E-2</c:v>
                </c:pt>
                <c:pt idx="916">
                  <c:v>6.8160999999999999E-2</c:v>
                </c:pt>
                <c:pt idx="917">
                  <c:v>6.6850000000000007E-2</c:v>
                </c:pt>
                <c:pt idx="918">
                  <c:v>6.5511E-2</c:v>
                </c:pt>
                <c:pt idx="919">
                  <c:v>6.4108999999999999E-2</c:v>
                </c:pt>
                <c:pt idx="920">
                  <c:v>6.2637999999999999E-2</c:v>
                </c:pt>
                <c:pt idx="921">
                  <c:v>6.1133E-2</c:v>
                </c:pt>
                <c:pt idx="922">
                  <c:v>5.9645999999999998E-2</c:v>
                </c:pt>
                <c:pt idx="923">
                  <c:v>5.8221000000000002E-2</c:v>
                </c:pt>
                <c:pt idx="924">
                  <c:v>5.6883999999999997E-2</c:v>
                </c:pt>
                <c:pt idx="925">
                  <c:v>5.5621999999999998E-2</c:v>
                </c:pt>
                <c:pt idx="926">
                  <c:v>5.4391000000000002E-2</c:v>
                </c:pt>
                <c:pt idx="927">
                  <c:v>5.3155000000000001E-2</c:v>
                </c:pt>
                <c:pt idx="928">
                  <c:v>5.1908999999999997E-2</c:v>
                </c:pt>
                <c:pt idx="929">
                  <c:v>5.0674999999999998E-2</c:v>
                </c:pt>
                <c:pt idx="930">
                  <c:v>4.9474999999999998E-2</c:v>
                </c:pt>
                <c:pt idx="931">
                  <c:v>4.8328000000000003E-2</c:v>
                </c:pt>
                <c:pt idx="932">
                  <c:v>4.7229E-2</c:v>
                </c:pt>
                <c:pt idx="933">
                  <c:v>4.6124999999999999E-2</c:v>
                </c:pt>
                <c:pt idx="934">
                  <c:v>4.4925E-2</c:v>
                </c:pt>
                <c:pt idx="935">
                  <c:v>4.3580000000000001E-2</c:v>
                </c:pt>
                <c:pt idx="936">
                  <c:v>4.2104000000000003E-2</c:v>
                </c:pt>
                <c:pt idx="937">
                  <c:v>4.0543999999999997E-2</c:v>
                </c:pt>
                <c:pt idx="938">
                  <c:v>3.8939000000000001E-2</c:v>
                </c:pt>
                <c:pt idx="939">
                  <c:v>3.7319999999999999E-2</c:v>
                </c:pt>
                <c:pt idx="940">
                  <c:v>3.5698000000000001E-2</c:v>
                </c:pt>
                <c:pt idx="941">
                  <c:v>3.4069000000000002E-2</c:v>
                </c:pt>
                <c:pt idx="942">
                  <c:v>3.2440999999999998E-2</c:v>
                </c:pt>
                <c:pt idx="943">
                  <c:v>3.0859999999999999E-2</c:v>
                </c:pt>
                <c:pt idx="944">
                  <c:v>2.9385000000000001E-2</c:v>
                </c:pt>
                <c:pt idx="945">
                  <c:v>2.8049999999999999E-2</c:v>
                </c:pt>
                <c:pt idx="946">
                  <c:v>2.6858E-2</c:v>
                </c:pt>
                <c:pt idx="947">
                  <c:v>2.579E-2</c:v>
                </c:pt>
                <c:pt idx="948">
                  <c:v>2.4822E-2</c:v>
                </c:pt>
                <c:pt idx="949">
                  <c:v>2.3921999999999999E-2</c:v>
                </c:pt>
                <c:pt idx="950">
                  <c:v>2.3067000000000001E-2</c:v>
                </c:pt>
                <c:pt idx="951">
                  <c:v>2.2262000000000001E-2</c:v>
                </c:pt>
                <c:pt idx="952">
                  <c:v>2.1537000000000001E-2</c:v>
                </c:pt>
                <c:pt idx="953">
                  <c:v>2.0924000000000002E-2</c:v>
                </c:pt>
                <c:pt idx="954">
                  <c:v>2.0444E-2</c:v>
                </c:pt>
                <c:pt idx="955">
                  <c:v>2.0094999999999998E-2</c:v>
                </c:pt>
                <c:pt idx="956">
                  <c:v>1.9821999999999999E-2</c:v>
                </c:pt>
                <c:pt idx="957">
                  <c:v>1.9533999999999999E-2</c:v>
                </c:pt>
                <c:pt idx="958">
                  <c:v>1.9171000000000001E-2</c:v>
                </c:pt>
                <c:pt idx="959">
                  <c:v>1.8751E-2</c:v>
                </c:pt>
                <c:pt idx="960">
                  <c:v>1.8332000000000001E-2</c:v>
                </c:pt>
                <c:pt idx="961">
                  <c:v>1.7958999999999999E-2</c:v>
                </c:pt>
                <c:pt idx="962">
                  <c:v>1.7658E-2</c:v>
                </c:pt>
                <c:pt idx="963">
                  <c:v>1.7443E-2</c:v>
                </c:pt>
                <c:pt idx="964">
                  <c:v>1.7319999999999999E-2</c:v>
                </c:pt>
                <c:pt idx="965">
                  <c:v>1.7284999999999998E-2</c:v>
                </c:pt>
                <c:pt idx="966">
                  <c:v>1.7328E-2</c:v>
                </c:pt>
                <c:pt idx="967">
                  <c:v>1.7413000000000001E-2</c:v>
                </c:pt>
                <c:pt idx="968">
                  <c:v>1.7481E-2</c:v>
                </c:pt>
                <c:pt idx="969">
                  <c:v>1.7472999999999999E-2</c:v>
                </c:pt>
                <c:pt idx="970">
                  <c:v>1.7363E-2</c:v>
                </c:pt>
                <c:pt idx="971">
                  <c:v>1.7169E-2</c:v>
                </c:pt>
                <c:pt idx="972">
                  <c:v>1.6922E-2</c:v>
                </c:pt>
                <c:pt idx="973">
                  <c:v>1.6635E-2</c:v>
                </c:pt>
                <c:pt idx="974">
                  <c:v>1.6295E-2</c:v>
                </c:pt>
                <c:pt idx="975">
                  <c:v>1.5872000000000001E-2</c:v>
                </c:pt>
                <c:pt idx="976">
                  <c:v>1.5348000000000001E-2</c:v>
                </c:pt>
                <c:pt idx="977">
                  <c:v>1.4725E-2</c:v>
                </c:pt>
                <c:pt idx="978">
                  <c:v>1.4022E-2</c:v>
                </c:pt>
                <c:pt idx="979">
                  <c:v>1.3240999999999999E-2</c:v>
                </c:pt>
                <c:pt idx="980">
                  <c:v>1.2376E-2</c:v>
                </c:pt>
                <c:pt idx="981">
                  <c:v>1.1442000000000001E-2</c:v>
                </c:pt>
                <c:pt idx="982">
                  <c:v>1.0501E-2</c:v>
                </c:pt>
                <c:pt idx="983">
                  <c:v>9.613E-3</c:v>
                </c:pt>
                <c:pt idx="984">
                  <c:v>8.7980000000000003E-3</c:v>
                </c:pt>
                <c:pt idx="985">
                  <c:v>8.0499999999999999E-3</c:v>
                </c:pt>
                <c:pt idx="986">
                  <c:v>7.3639999999999999E-3</c:v>
                </c:pt>
                <c:pt idx="987">
                  <c:v>6.7470000000000004E-3</c:v>
                </c:pt>
                <c:pt idx="988">
                  <c:v>6.1910000000000003E-3</c:v>
                </c:pt>
                <c:pt idx="989">
                  <c:v>5.659E-3</c:v>
                </c:pt>
                <c:pt idx="990">
                  <c:v>5.0879999999999996E-3</c:v>
                </c:pt>
                <c:pt idx="991">
                  <c:v>4.45E-3</c:v>
                </c:pt>
                <c:pt idx="992">
                  <c:v>3.8159999999999999E-3</c:v>
                </c:pt>
                <c:pt idx="993">
                  <c:v>3.3240000000000001E-3</c:v>
                </c:pt>
                <c:pt idx="994">
                  <c:v>3.0730000000000002E-3</c:v>
                </c:pt>
                <c:pt idx="995">
                  <c:v>3.0669999999999998E-3</c:v>
                </c:pt>
                <c:pt idx="996">
                  <c:v>3.261E-3</c:v>
                </c:pt>
                <c:pt idx="997">
                  <c:v>3.6110000000000001E-3</c:v>
                </c:pt>
                <c:pt idx="998">
                  <c:v>4.0790000000000002E-3</c:v>
                </c:pt>
                <c:pt idx="999">
                  <c:v>4.6449999999999998E-3</c:v>
                </c:pt>
                <c:pt idx="1000">
                  <c:v>5.3140000000000001E-3</c:v>
                </c:pt>
                <c:pt idx="1001">
                  <c:v>6.1000000000000004E-3</c:v>
                </c:pt>
                <c:pt idx="1002">
                  <c:v>6.992E-3</c:v>
                </c:pt>
                <c:pt idx="1003">
                  <c:v>7.9649999999999999E-3</c:v>
                </c:pt>
                <c:pt idx="1004">
                  <c:v>9.0150000000000004E-3</c:v>
                </c:pt>
                <c:pt idx="1005">
                  <c:v>1.0172E-2</c:v>
                </c:pt>
                <c:pt idx="1006">
                  <c:v>1.1461000000000001E-2</c:v>
                </c:pt>
                <c:pt idx="1007">
                  <c:v>1.2855999999999999E-2</c:v>
                </c:pt>
                <c:pt idx="1008">
                  <c:v>1.4286999999999999E-2</c:v>
                </c:pt>
                <c:pt idx="1009">
                  <c:v>1.5706999999999999E-2</c:v>
                </c:pt>
                <c:pt idx="1010">
                  <c:v>1.7114999999999998E-2</c:v>
                </c:pt>
                <c:pt idx="1011">
                  <c:v>1.8530000000000001E-2</c:v>
                </c:pt>
                <c:pt idx="1012">
                  <c:v>1.9952999999999999E-2</c:v>
                </c:pt>
                <c:pt idx="1013">
                  <c:v>2.138E-2</c:v>
                </c:pt>
                <c:pt idx="1014">
                  <c:v>2.2839999999999999E-2</c:v>
                </c:pt>
                <c:pt idx="1015">
                  <c:v>2.4419E-2</c:v>
                </c:pt>
                <c:pt idx="1016">
                  <c:v>2.622E-2</c:v>
                </c:pt>
                <c:pt idx="1017">
                  <c:v>2.8277E-2</c:v>
                </c:pt>
                <c:pt idx="1018">
                  <c:v>3.0523000000000002E-2</c:v>
                </c:pt>
                <c:pt idx="1019">
                  <c:v>3.2864999999999998E-2</c:v>
                </c:pt>
                <c:pt idx="1020">
                  <c:v>3.5264999999999998E-2</c:v>
                </c:pt>
                <c:pt idx="1021">
                  <c:v>3.7719999999999997E-2</c:v>
                </c:pt>
                <c:pt idx="1022">
                  <c:v>4.0233999999999999E-2</c:v>
                </c:pt>
                <c:pt idx="1023">
                  <c:v>4.2806999999999998E-2</c:v>
                </c:pt>
                <c:pt idx="1024">
                  <c:v>4.5449000000000003E-2</c:v>
                </c:pt>
                <c:pt idx="1025">
                  <c:v>4.8169999999999998E-2</c:v>
                </c:pt>
                <c:pt idx="1026">
                  <c:v>5.0982E-2</c:v>
                </c:pt>
                <c:pt idx="1027">
                  <c:v>5.391E-2</c:v>
                </c:pt>
                <c:pt idx="1028">
                  <c:v>5.6979000000000002E-2</c:v>
                </c:pt>
                <c:pt idx="1029">
                  <c:v>6.0203E-2</c:v>
                </c:pt>
                <c:pt idx="1030">
                  <c:v>6.3582E-2</c:v>
                </c:pt>
                <c:pt idx="1031">
                  <c:v>6.7093E-2</c:v>
                </c:pt>
                <c:pt idx="1032">
                  <c:v>7.0698999999999998E-2</c:v>
                </c:pt>
                <c:pt idx="1033">
                  <c:v>7.4371999999999994E-2</c:v>
                </c:pt>
                <c:pt idx="1034">
                  <c:v>7.8111E-2</c:v>
                </c:pt>
                <c:pt idx="1035">
                  <c:v>8.1932000000000005E-2</c:v>
                </c:pt>
                <c:pt idx="1036">
                  <c:v>8.5847999999999994E-2</c:v>
                </c:pt>
                <c:pt idx="1037">
                  <c:v>8.9843000000000006E-2</c:v>
                </c:pt>
                <c:pt idx="1038">
                  <c:v>9.3871999999999997E-2</c:v>
                </c:pt>
                <c:pt idx="1039">
                  <c:v>9.7882999999999998E-2</c:v>
                </c:pt>
                <c:pt idx="1040">
                  <c:v>0.101824</c:v>
                </c:pt>
                <c:pt idx="1041">
                  <c:v>0.105644</c:v>
                </c:pt>
                <c:pt idx="1042">
                  <c:v>0.109289</c:v>
                </c:pt>
                <c:pt idx="1043">
                  <c:v>0.112708</c:v>
                </c:pt>
                <c:pt idx="1044">
                  <c:v>0.115874</c:v>
                </c:pt>
                <c:pt idx="1045">
                  <c:v>0.118793</c:v>
                </c:pt>
                <c:pt idx="1046">
                  <c:v>0.121494</c:v>
                </c:pt>
                <c:pt idx="1047">
                  <c:v>0.123987</c:v>
                </c:pt>
                <c:pt idx="1048">
                  <c:v>0.12625600000000001</c:v>
                </c:pt>
                <c:pt idx="1049">
                  <c:v>0.12828600000000001</c:v>
                </c:pt>
                <c:pt idx="1050">
                  <c:v>0.130078</c:v>
                </c:pt>
                <c:pt idx="1051">
                  <c:v>0.13163800000000001</c:v>
                </c:pt>
                <c:pt idx="1052">
                  <c:v>0.13297999999999999</c:v>
                </c:pt>
                <c:pt idx="1053">
                  <c:v>0.13414599999999999</c:v>
                </c:pt>
                <c:pt idx="1054">
                  <c:v>0.13519999999999999</c:v>
                </c:pt>
                <c:pt idx="1055">
                  <c:v>0.136186</c:v>
                </c:pt>
                <c:pt idx="1056">
                  <c:v>0.13714000000000001</c:v>
                </c:pt>
                <c:pt idx="1057">
                  <c:v>0.13814100000000001</c:v>
                </c:pt>
                <c:pt idx="1058">
                  <c:v>0.13930999999999999</c:v>
                </c:pt>
                <c:pt idx="1059">
                  <c:v>0.140736</c:v>
                </c:pt>
                <c:pt idx="1060">
                  <c:v>0.142431</c:v>
                </c:pt>
                <c:pt idx="1061">
                  <c:v>0.144368</c:v>
                </c:pt>
                <c:pt idx="1062">
                  <c:v>0.14654900000000001</c:v>
                </c:pt>
                <c:pt idx="1063">
                  <c:v>0.14901900000000001</c:v>
                </c:pt>
                <c:pt idx="1064">
                  <c:v>0.15184500000000001</c:v>
                </c:pt>
                <c:pt idx="1065">
                  <c:v>0.15509400000000001</c:v>
                </c:pt>
                <c:pt idx="1066">
                  <c:v>0.158803</c:v>
                </c:pt>
                <c:pt idx="1067">
                  <c:v>0.16298000000000001</c:v>
                </c:pt>
                <c:pt idx="1068">
                  <c:v>0.16761999999999999</c:v>
                </c:pt>
                <c:pt idx="1069">
                  <c:v>0.17272100000000001</c:v>
                </c:pt>
                <c:pt idx="1070">
                  <c:v>0.17826</c:v>
                </c:pt>
                <c:pt idx="1071">
                  <c:v>0.18418599999999999</c:v>
                </c:pt>
                <c:pt idx="1072">
                  <c:v>0.190446</c:v>
                </c:pt>
                <c:pt idx="1073">
                  <c:v>0.196995</c:v>
                </c:pt>
                <c:pt idx="1074">
                  <c:v>0.20378399999999999</c:v>
                </c:pt>
                <c:pt idx="1075">
                  <c:v>0.21077099999999999</c:v>
                </c:pt>
                <c:pt idx="1076">
                  <c:v>0.217944</c:v>
                </c:pt>
                <c:pt idx="1077">
                  <c:v>0.22531499999999999</c:v>
                </c:pt>
                <c:pt idx="1078">
                  <c:v>0.23289599999999999</c:v>
                </c:pt>
                <c:pt idx="1079">
                  <c:v>0.24066799999999999</c:v>
                </c:pt>
                <c:pt idx="1080">
                  <c:v>0.248586</c:v>
                </c:pt>
                <c:pt idx="1081">
                  <c:v>0.25659799999999999</c:v>
                </c:pt>
                <c:pt idx="1082">
                  <c:v>0.26463700000000001</c:v>
                </c:pt>
                <c:pt idx="1083">
                  <c:v>0.27261999999999997</c:v>
                </c:pt>
                <c:pt idx="1084">
                  <c:v>0.28046399999999999</c:v>
                </c:pt>
                <c:pt idx="1085">
                  <c:v>0.28811100000000001</c:v>
                </c:pt>
                <c:pt idx="1086">
                  <c:v>0.29555599999999999</c:v>
                </c:pt>
                <c:pt idx="1087">
                  <c:v>0.302817</c:v>
                </c:pt>
                <c:pt idx="1088">
                  <c:v>0.30988199999999999</c:v>
                </c:pt>
                <c:pt idx="1089">
                  <c:v>0.31667099999999998</c:v>
                </c:pt>
                <c:pt idx="1090">
                  <c:v>0.32304500000000003</c:v>
                </c:pt>
                <c:pt idx="1091">
                  <c:v>0.32886900000000002</c:v>
                </c:pt>
                <c:pt idx="1092">
                  <c:v>0.33404299999999998</c:v>
                </c:pt>
                <c:pt idx="1093">
                  <c:v>0.338505</c:v>
                </c:pt>
                <c:pt idx="1094">
                  <c:v>0.34220499999999998</c:v>
                </c:pt>
                <c:pt idx="1095">
                  <c:v>0.34509000000000001</c:v>
                </c:pt>
                <c:pt idx="1096">
                  <c:v>0.34709200000000001</c:v>
                </c:pt>
                <c:pt idx="1097">
                  <c:v>0.348136</c:v>
                </c:pt>
                <c:pt idx="1098">
                  <c:v>0.34817500000000001</c:v>
                </c:pt>
                <c:pt idx="1099">
                  <c:v>0.34722900000000001</c:v>
                </c:pt>
                <c:pt idx="1100">
                  <c:v>0.34536099999999997</c:v>
                </c:pt>
                <c:pt idx="1101">
                  <c:v>0.34264</c:v>
                </c:pt>
                <c:pt idx="1102">
                  <c:v>0.33909899999999998</c:v>
                </c:pt>
                <c:pt idx="1103">
                  <c:v>0.33475199999999999</c:v>
                </c:pt>
                <c:pt idx="1104">
                  <c:v>0.32962999999999998</c:v>
                </c:pt>
                <c:pt idx="1105">
                  <c:v>0.32381500000000002</c:v>
                </c:pt>
                <c:pt idx="1106">
                  <c:v>0.31743199999999999</c:v>
                </c:pt>
                <c:pt idx="1107">
                  <c:v>0.31062600000000001</c:v>
                </c:pt>
                <c:pt idx="1108">
                  <c:v>0.303539</c:v>
                </c:pt>
                <c:pt idx="1109">
                  <c:v>0.29629800000000001</c:v>
                </c:pt>
                <c:pt idx="1110">
                  <c:v>0.28901199999999999</c:v>
                </c:pt>
                <c:pt idx="1111">
                  <c:v>0.28176899999999999</c:v>
                </c:pt>
                <c:pt idx="1112">
                  <c:v>0.27464100000000002</c:v>
                </c:pt>
                <c:pt idx="1113">
                  <c:v>0.26769799999999999</c:v>
                </c:pt>
                <c:pt idx="1114">
                  <c:v>0.26099600000000001</c:v>
                </c:pt>
                <c:pt idx="1115">
                  <c:v>0.25456899999999999</c:v>
                </c:pt>
                <c:pt idx="1116">
                  <c:v>0.24843999999999999</c:v>
                </c:pt>
                <c:pt idx="1117">
                  <c:v>0.242648</c:v>
                </c:pt>
                <c:pt idx="1118">
                  <c:v>0.23724500000000001</c:v>
                </c:pt>
                <c:pt idx="1119">
                  <c:v>0.23227500000000001</c:v>
                </c:pt>
                <c:pt idx="1120">
                  <c:v>0.227743</c:v>
                </c:pt>
                <c:pt idx="1121">
                  <c:v>0.223611</c:v>
                </c:pt>
                <c:pt idx="1122">
                  <c:v>0.219835</c:v>
                </c:pt>
                <c:pt idx="1123">
                  <c:v>0.216388</c:v>
                </c:pt>
                <c:pt idx="1124">
                  <c:v>0.21324599999999999</c:v>
                </c:pt>
                <c:pt idx="1125">
                  <c:v>0.21035699999999999</c:v>
                </c:pt>
                <c:pt idx="1126">
                  <c:v>0.207652</c:v>
                </c:pt>
                <c:pt idx="1127">
                  <c:v>0.20508699999999999</c:v>
                </c:pt>
                <c:pt idx="1128">
                  <c:v>0.202654</c:v>
                </c:pt>
                <c:pt idx="1129">
                  <c:v>0.20035900000000001</c:v>
                </c:pt>
                <c:pt idx="1130">
                  <c:v>0.19820399999999999</c:v>
                </c:pt>
                <c:pt idx="1131">
                  <c:v>0.19617799999999999</c:v>
                </c:pt>
                <c:pt idx="1132">
                  <c:v>0.19425700000000001</c:v>
                </c:pt>
                <c:pt idx="1133">
                  <c:v>0.19240599999999999</c:v>
                </c:pt>
                <c:pt idx="1134">
                  <c:v>0.19059499999999999</c:v>
                </c:pt>
                <c:pt idx="1135">
                  <c:v>0.18881600000000001</c:v>
                </c:pt>
                <c:pt idx="1136">
                  <c:v>0.187084</c:v>
                </c:pt>
                <c:pt idx="1137">
                  <c:v>0.185392</c:v>
                </c:pt>
                <c:pt idx="1138">
                  <c:v>0.18370300000000001</c:v>
                </c:pt>
                <c:pt idx="1139">
                  <c:v>0.181975</c:v>
                </c:pt>
                <c:pt idx="1140">
                  <c:v>0.18022099999999999</c:v>
                </c:pt>
                <c:pt idx="1141">
                  <c:v>0.17850199999999999</c:v>
                </c:pt>
                <c:pt idx="1142">
                  <c:v>0.176872</c:v>
                </c:pt>
                <c:pt idx="1143">
                  <c:v>0.17533599999999999</c:v>
                </c:pt>
                <c:pt idx="1144">
                  <c:v>0.17385999999999999</c:v>
                </c:pt>
                <c:pt idx="1145">
                  <c:v>0.17241999999999999</c:v>
                </c:pt>
                <c:pt idx="1146">
                  <c:v>0.171019</c:v>
                </c:pt>
                <c:pt idx="1147">
                  <c:v>0.16966600000000001</c:v>
                </c:pt>
                <c:pt idx="1148">
                  <c:v>0.168351</c:v>
                </c:pt>
                <c:pt idx="1149">
                  <c:v>0.16705400000000001</c:v>
                </c:pt>
                <c:pt idx="1150">
                  <c:v>0.16577800000000001</c:v>
                </c:pt>
                <c:pt idx="1151">
                  <c:v>0.16455</c:v>
                </c:pt>
                <c:pt idx="1152">
                  <c:v>0.16339500000000001</c:v>
                </c:pt>
                <c:pt idx="1153">
                  <c:v>0.162325</c:v>
                </c:pt>
                <c:pt idx="1154">
                  <c:v>0.16134299999999999</c:v>
                </c:pt>
                <c:pt idx="1155">
                  <c:v>0.160467</c:v>
                </c:pt>
                <c:pt idx="1156">
                  <c:v>0.15972800000000001</c:v>
                </c:pt>
                <c:pt idx="1157">
                  <c:v>0.159163</c:v>
                </c:pt>
                <c:pt idx="1158">
                  <c:v>0.158803</c:v>
                </c:pt>
                <c:pt idx="1159">
                  <c:v>0.158661</c:v>
                </c:pt>
                <c:pt idx="1160">
                  <c:v>0.15872700000000001</c:v>
                </c:pt>
                <c:pt idx="1161">
                  <c:v>0.15894</c:v>
                </c:pt>
                <c:pt idx="1162">
                  <c:v>0.15920100000000001</c:v>
                </c:pt>
                <c:pt idx="1163">
                  <c:v>0.159416</c:v>
                </c:pt>
                <c:pt idx="1164">
                  <c:v>0.159553</c:v>
                </c:pt>
                <c:pt idx="1165">
                  <c:v>0.15962399999999999</c:v>
                </c:pt>
                <c:pt idx="1166">
                  <c:v>0.159632</c:v>
                </c:pt>
                <c:pt idx="1167">
                  <c:v>0.15953899999999999</c:v>
                </c:pt>
                <c:pt idx="1168">
                  <c:v>0.15928600000000001</c:v>
                </c:pt>
                <c:pt idx="1169">
                  <c:v>0.158829</c:v>
                </c:pt>
                <c:pt idx="1170">
                  <c:v>0.15815599999999999</c:v>
                </c:pt>
                <c:pt idx="1171">
                  <c:v>0.15729299999999999</c:v>
                </c:pt>
                <c:pt idx="1172">
                  <c:v>0.15628700000000001</c:v>
                </c:pt>
                <c:pt idx="1173">
                  <c:v>0.15518499999999999</c:v>
                </c:pt>
                <c:pt idx="1174">
                  <c:v>0.15401799999999999</c:v>
                </c:pt>
                <c:pt idx="1175">
                  <c:v>0.15281500000000001</c:v>
                </c:pt>
                <c:pt idx="1176">
                  <c:v>0.15162400000000001</c:v>
                </c:pt>
                <c:pt idx="1177">
                  <c:v>0.150537</c:v>
                </c:pt>
                <c:pt idx="1178">
                  <c:v>0.14968699999999999</c:v>
                </c:pt>
                <c:pt idx="1179">
                  <c:v>0.149226</c:v>
                </c:pt>
                <c:pt idx="1180">
                  <c:v>0.149279</c:v>
                </c:pt>
                <c:pt idx="1181">
                  <c:v>0.14990600000000001</c:v>
                </c:pt>
                <c:pt idx="1182">
                  <c:v>0.15110899999999999</c:v>
                </c:pt>
                <c:pt idx="1183">
                  <c:v>0.15286</c:v>
                </c:pt>
                <c:pt idx="1184">
                  <c:v>0.15513199999999999</c:v>
                </c:pt>
                <c:pt idx="1185">
                  <c:v>0.15790000000000001</c:v>
                </c:pt>
                <c:pt idx="1186">
                  <c:v>0.16111500000000001</c:v>
                </c:pt>
                <c:pt idx="1187">
                  <c:v>0.16470099999999999</c:v>
                </c:pt>
                <c:pt idx="1188">
                  <c:v>0.16856099999999999</c:v>
                </c:pt>
                <c:pt idx="1189">
                  <c:v>0.172566</c:v>
                </c:pt>
                <c:pt idx="1190">
                  <c:v>0.17652999999999999</c:v>
                </c:pt>
                <c:pt idx="1191">
                  <c:v>0.180224</c:v>
                </c:pt>
                <c:pt idx="1192">
                  <c:v>0.18343499999999999</c:v>
                </c:pt>
                <c:pt idx="1193">
                  <c:v>0.18601799999999999</c:v>
                </c:pt>
                <c:pt idx="1194">
                  <c:v>0.187885</c:v>
                </c:pt>
                <c:pt idx="1195">
                  <c:v>0.18895000000000001</c:v>
                </c:pt>
                <c:pt idx="1196">
                  <c:v>0.18909699999999999</c:v>
                </c:pt>
                <c:pt idx="1197">
                  <c:v>0.18820000000000001</c:v>
                </c:pt>
                <c:pt idx="1198">
                  <c:v>0.18616099999999999</c:v>
                </c:pt>
                <c:pt idx="1199">
                  <c:v>0.182944</c:v>
                </c:pt>
                <c:pt idx="1200">
                  <c:v>0.17859900000000001</c:v>
                </c:pt>
                <c:pt idx="1201">
                  <c:v>0.173258</c:v>
                </c:pt>
                <c:pt idx="1202">
                  <c:v>0.167097</c:v>
                </c:pt>
                <c:pt idx="1203">
                  <c:v>0.16027</c:v>
                </c:pt>
                <c:pt idx="1204">
                  <c:v>0.15288199999999999</c:v>
                </c:pt>
                <c:pt idx="1205">
                  <c:v>0.14502699999999999</c:v>
                </c:pt>
                <c:pt idx="1206">
                  <c:v>0.13686999999999999</c:v>
                </c:pt>
                <c:pt idx="1207">
                  <c:v>0.12865599999999999</c:v>
                </c:pt>
                <c:pt idx="1208">
                  <c:v>0.12063</c:v>
                </c:pt>
                <c:pt idx="1209">
                  <c:v>0.112953</c:v>
                </c:pt>
                <c:pt idx="1210">
                  <c:v>0.105702</c:v>
                </c:pt>
                <c:pt idx="1211">
                  <c:v>9.8931000000000005E-2</c:v>
                </c:pt>
                <c:pt idx="1212">
                  <c:v>9.2684000000000002E-2</c:v>
                </c:pt>
                <c:pt idx="1213">
                  <c:v>8.6962999999999999E-2</c:v>
                </c:pt>
                <c:pt idx="1214">
                  <c:v>8.1739000000000006E-2</c:v>
                </c:pt>
                <c:pt idx="1215">
                  <c:v>7.6991000000000004E-2</c:v>
                </c:pt>
                <c:pt idx="1216">
                  <c:v>7.2721999999999995E-2</c:v>
                </c:pt>
                <c:pt idx="1217">
                  <c:v>6.8920999999999996E-2</c:v>
                </c:pt>
                <c:pt idx="1218">
                  <c:v>6.5523999999999999E-2</c:v>
                </c:pt>
                <c:pt idx="1219">
                  <c:v>6.2428999999999998E-2</c:v>
                </c:pt>
                <c:pt idx="1220">
                  <c:v>5.9548999999999998E-2</c:v>
                </c:pt>
                <c:pt idx="1221">
                  <c:v>5.6841999999999997E-2</c:v>
                </c:pt>
                <c:pt idx="1222">
                  <c:v>5.4299E-2</c:v>
                </c:pt>
                <c:pt idx="1223">
                  <c:v>5.1916999999999998E-2</c:v>
                </c:pt>
                <c:pt idx="1224">
                  <c:v>4.9695000000000003E-2</c:v>
                </c:pt>
                <c:pt idx="1225">
                  <c:v>4.7624E-2</c:v>
                </c:pt>
                <c:pt idx="1226">
                  <c:v>4.5678000000000003E-2</c:v>
                </c:pt>
                <c:pt idx="1227">
                  <c:v>4.3811000000000003E-2</c:v>
                </c:pt>
                <c:pt idx="1228">
                  <c:v>4.1978000000000001E-2</c:v>
                </c:pt>
                <c:pt idx="1229">
                  <c:v>4.0181000000000001E-2</c:v>
                </c:pt>
                <c:pt idx="1230">
                  <c:v>3.8456999999999998E-2</c:v>
                </c:pt>
                <c:pt idx="1231">
                  <c:v>3.6837000000000002E-2</c:v>
                </c:pt>
                <c:pt idx="1232">
                  <c:v>3.5316E-2</c:v>
                </c:pt>
                <c:pt idx="1233">
                  <c:v>3.3876000000000003E-2</c:v>
                </c:pt>
                <c:pt idx="1234">
                  <c:v>3.2502999999999997E-2</c:v>
                </c:pt>
                <c:pt idx="1235">
                  <c:v>3.1185999999999998E-2</c:v>
                </c:pt>
                <c:pt idx="1236">
                  <c:v>2.9899999999999999E-2</c:v>
                </c:pt>
                <c:pt idx="1237">
                  <c:v>2.8629999999999999E-2</c:v>
                </c:pt>
                <c:pt idx="1238">
                  <c:v>2.7393000000000001E-2</c:v>
                </c:pt>
                <c:pt idx="1239">
                  <c:v>2.6228999999999999E-2</c:v>
                </c:pt>
                <c:pt idx="1240">
                  <c:v>2.5146999999999999E-2</c:v>
                </c:pt>
                <c:pt idx="1241">
                  <c:v>2.4109999999999999E-2</c:v>
                </c:pt>
                <c:pt idx="1242">
                  <c:v>2.3067000000000001E-2</c:v>
                </c:pt>
                <c:pt idx="1243">
                  <c:v>2.2003000000000002E-2</c:v>
                </c:pt>
                <c:pt idx="1244">
                  <c:v>2.0948000000000001E-2</c:v>
                </c:pt>
                <c:pt idx="1245">
                  <c:v>1.9955000000000001E-2</c:v>
                </c:pt>
                <c:pt idx="1246">
                  <c:v>1.9064999999999999E-2</c:v>
                </c:pt>
                <c:pt idx="1247">
                  <c:v>1.8280000000000001E-2</c:v>
                </c:pt>
                <c:pt idx="1248">
                  <c:v>1.7557E-2</c:v>
                </c:pt>
                <c:pt idx="1249">
                  <c:v>1.6832E-2</c:v>
                </c:pt>
                <c:pt idx="1250">
                  <c:v>1.6062E-2</c:v>
                </c:pt>
                <c:pt idx="1251">
                  <c:v>1.5254999999999999E-2</c:v>
                </c:pt>
                <c:pt idx="1252">
                  <c:v>1.4452E-2</c:v>
                </c:pt>
                <c:pt idx="1253">
                  <c:v>1.3684999999999999E-2</c:v>
                </c:pt>
                <c:pt idx="1254">
                  <c:v>1.2947E-2</c:v>
                </c:pt>
                <c:pt idx="1255">
                  <c:v>1.2203E-2</c:v>
                </c:pt>
                <c:pt idx="1256">
                  <c:v>1.1417E-2</c:v>
                </c:pt>
                <c:pt idx="1257">
                  <c:v>1.0585000000000001E-2</c:v>
                </c:pt>
                <c:pt idx="1258">
                  <c:v>9.7450000000000002E-3</c:v>
                </c:pt>
                <c:pt idx="1259">
                  <c:v>8.9420000000000003E-3</c:v>
                </c:pt>
                <c:pt idx="1260">
                  <c:v>8.1969999999999994E-3</c:v>
                </c:pt>
                <c:pt idx="1261">
                  <c:v>7.5030000000000001E-3</c:v>
                </c:pt>
                <c:pt idx="1262">
                  <c:v>6.8519999999999996E-3</c:v>
                </c:pt>
                <c:pt idx="1263">
                  <c:v>6.2519999999999997E-3</c:v>
                </c:pt>
                <c:pt idx="1264">
                  <c:v>5.7070000000000003E-3</c:v>
                </c:pt>
                <c:pt idx="1265">
                  <c:v>5.2059999999999997E-3</c:v>
                </c:pt>
                <c:pt idx="1266">
                  <c:v>4.7349999999999996E-3</c:v>
                </c:pt>
                <c:pt idx="1267">
                  <c:v>4.3030000000000004E-3</c:v>
                </c:pt>
                <c:pt idx="1268">
                  <c:v>3.9220000000000001E-3</c:v>
                </c:pt>
                <c:pt idx="1269">
                  <c:v>3.5860000000000002E-3</c:v>
                </c:pt>
                <c:pt idx="1270">
                  <c:v>3.261E-3</c:v>
                </c:pt>
                <c:pt idx="1271">
                  <c:v>2.905E-3</c:v>
                </c:pt>
                <c:pt idx="1272">
                  <c:v>3.0669999999999998E-3</c:v>
                </c:pt>
                <c:pt idx="1273">
                  <c:v>3.1610000000000002E-3</c:v>
                </c:pt>
                <c:pt idx="1274">
                  <c:v>3.2560000000000002E-3</c:v>
                </c:pt>
                <c:pt idx="1275">
                  <c:v>3.3519999999999999E-3</c:v>
                </c:pt>
                <c:pt idx="1276">
                  <c:v>3.4499999999999999E-3</c:v>
                </c:pt>
                <c:pt idx="1277">
                  <c:v>3.5490000000000001E-3</c:v>
                </c:pt>
                <c:pt idx="1278">
                  <c:v>3.65E-3</c:v>
                </c:pt>
                <c:pt idx="1279">
                  <c:v>3.7520000000000001E-3</c:v>
                </c:pt>
                <c:pt idx="1280">
                  <c:v>3.8549999999999999E-3</c:v>
                </c:pt>
                <c:pt idx="1281">
                  <c:v>3.96E-3</c:v>
                </c:pt>
                <c:pt idx="1282">
                  <c:v>4.0660000000000002E-3</c:v>
                </c:pt>
                <c:pt idx="1283">
                  <c:v>4.1739999999999998E-3</c:v>
                </c:pt>
                <c:pt idx="1284">
                  <c:v>4.2830000000000003E-3</c:v>
                </c:pt>
                <c:pt idx="1285">
                  <c:v>4.3940000000000003E-3</c:v>
                </c:pt>
                <c:pt idx="1286">
                  <c:v>4.5059999999999996E-3</c:v>
                </c:pt>
                <c:pt idx="1287">
                  <c:v>4.6189999999999998E-3</c:v>
                </c:pt>
                <c:pt idx="1288">
                  <c:v>4.7340000000000004E-3</c:v>
                </c:pt>
                <c:pt idx="1289">
                  <c:v>4.8500000000000001E-3</c:v>
                </c:pt>
                <c:pt idx="1290">
                  <c:v>4.9680000000000002E-3</c:v>
                </c:pt>
                <c:pt idx="1291">
                  <c:v>5.0870000000000004E-3</c:v>
                </c:pt>
                <c:pt idx="1292">
                  <c:v>5.0099999999999997E-3</c:v>
                </c:pt>
                <c:pt idx="1293">
                  <c:v>4.934E-3</c:v>
                </c:pt>
                <c:pt idx="1294">
                  <c:v>4.8589999999999996E-3</c:v>
                </c:pt>
                <c:pt idx="1295">
                  <c:v>4.7860000000000003E-3</c:v>
                </c:pt>
                <c:pt idx="1296">
                  <c:v>4.7140000000000003E-3</c:v>
                </c:pt>
                <c:pt idx="1297">
                  <c:v>4.6439999999999997E-3</c:v>
                </c:pt>
                <c:pt idx="1298">
                  <c:v>4.5750000000000001E-3</c:v>
                </c:pt>
                <c:pt idx="1299">
                  <c:v>4.5079999999999999E-3</c:v>
                </c:pt>
                <c:pt idx="1300">
                  <c:v>4.4419999999999998E-3</c:v>
                </c:pt>
                <c:pt idx="1301">
                  <c:v>4.3769999999999998E-3</c:v>
                </c:pt>
                <c:pt idx="1302">
                  <c:v>4.3140000000000001E-3</c:v>
                </c:pt>
                <c:pt idx="1303">
                  <c:v>4.2519999999999997E-3</c:v>
                </c:pt>
                <c:pt idx="1304">
                  <c:v>4.1920000000000004E-3</c:v>
                </c:pt>
                <c:pt idx="1305">
                  <c:v>4.1330000000000004E-3</c:v>
                </c:pt>
                <c:pt idx="1306">
                  <c:v>4.0749999999999996E-3</c:v>
                </c:pt>
                <c:pt idx="1307">
                  <c:v>4.019E-3</c:v>
                </c:pt>
                <c:pt idx="1308">
                  <c:v>3.9649999999999998E-3</c:v>
                </c:pt>
                <c:pt idx="1309">
                  <c:v>3.9119999999999997E-3</c:v>
                </c:pt>
                <c:pt idx="1310">
                  <c:v>3.8600000000000001E-3</c:v>
                </c:pt>
                <c:pt idx="1311">
                  <c:v>3.81E-3</c:v>
                </c:pt>
                <c:pt idx="1312">
                  <c:v>3.761E-3</c:v>
                </c:pt>
                <c:pt idx="1313">
                  <c:v>3.7130000000000002E-3</c:v>
                </c:pt>
                <c:pt idx="1314">
                  <c:v>3.6670000000000001E-3</c:v>
                </c:pt>
                <c:pt idx="1315">
                  <c:v>3.6219999999999998E-3</c:v>
                </c:pt>
                <c:pt idx="1316">
                  <c:v>3.5790000000000001E-3</c:v>
                </c:pt>
                <c:pt idx="1317">
                  <c:v>3.5370000000000002E-3</c:v>
                </c:pt>
                <c:pt idx="1318">
                  <c:v>3.4970000000000001E-3</c:v>
                </c:pt>
                <c:pt idx="1319">
                  <c:v>3.4580000000000001E-3</c:v>
                </c:pt>
                <c:pt idx="1320">
                  <c:v>3.4199999999999999E-3</c:v>
                </c:pt>
                <c:pt idx="1321">
                  <c:v>3.3839999999999999E-3</c:v>
                </c:pt>
                <c:pt idx="1322">
                  <c:v>3.3500000000000001E-3</c:v>
                </c:pt>
                <c:pt idx="1323">
                  <c:v>3.3159999999999999E-3</c:v>
                </c:pt>
                <c:pt idx="1324">
                  <c:v>3.284E-3</c:v>
                </c:pt>
                <c:pt idx="1325">
                  <c:v>3.2539999999999999E-3</c:v>
                </c:pt>
                <c:pt idx="1326">
                  <c:v>3.225E-3</c:v>
                </c:pt>
                <c:pt idx="1327">
                  <c:v>3.1979999999999999E-3</c:v>
                </c:pt>
                <c:pt idx="1328">
                  <c:v>3.1710000000000002E-3</c:v>
                </c:pt>
                <c:pt idx="1329">
                  <c:v>3.1470000000000001E-3</c:v>
                </c:pt>
                <c:pt idx="1330">
                  <c:v>3.1229999999999999E-3</c:v>
                </c:pt>
                <c:pt idx="1331">
                  <c:v>3.101E-3</c:v>
                </c:pt>
                <c:pt idx="1332">
                  <c:v>3.081E-3</c:v>
                </c:pt>
                <c:pt idx="1333">
                  <c:v>3.0620000000000001E-3</c:v>
                </c:pt>
                <c:pt idx="1334">
                  <c:v>3.0439999999999998E-3</c:v>
                </c:pt>
                <c:pt idx="1335">
                  <c:v>3.0279999999999999E-3</c:v>
                </c:pt>
                <c:pt idx="1336">
                  <c:v>3.0130000000000001E-3</c:v>
                </c:pt>
                <c:pt idx="1337">
                  <c:v>3.0000000000000001E-3</c:v>
                </c:pt>
                <c:pt idx="1338">
                  <c:v>2.9880000000000002E-3</c:v>
                </c:pt>
                <c:pt idx="1339">
                  <c:v>2.9780000000000002E-3</c:v>
                </c:pt>
                <c:pt idx="1340">
                  <c:v>2.9689999999999999E-3</c:v>
                </c:pt>
                <c:pt idx="1341">
                  <c:v>2.9610000000000001E-3</c:v>
                </c:pt>
                <c:pt idx="1342">
                  <c:v>2.9550000000000002E-3</c:v>
                </c:pt>
                <c:pt idx="1343">
                  <c:v>2.9499999999999999E-3</c:v>
                </c:pt>
                <c:pt idx="1344">
                  <c:v>2.947E-3</c:v>
                </c:pt>
                <c:pt idx="1345">
                  <c:v>2.9450000000000001E-3</c:v>
                </c:pt>
                <c:pt idx="1346">
                  <c:v>2.944E-3</c:v>
                </c:pt>
                <c:pt idx="1347">
                  <c:v>2.9450000000000001E-3</c:v>
                </c:pt>
                <c:pt idx="1348">
                  <c:v>2.9480000000000001E-3</c:v>
                </c:pt>
                <c:pt idx="1349">
                  <c:v>2.9510000000000001E-3</c:v>
                </c:pt>
                <c:pt idx="1350">
                  <c:v>2.9559999999999999E-3</c:v>
                </c:pt>
                <c:pt idx="1351">
                  <c:v>2.9629999999999999E-3</c:v>
                </c:pt>
                <c:pt idx="1352">
                  <c:v>2.9710000000000001E-3</c:v>
                </c:pt>
                <c:pt idx="1353">
                  <c:v>2.9810000000000001E-3</c:v>
                </c:pt>
                <c:pt idx="1354">
                  <c:v>2.9910000000000002E-3</c:v>
                </c:pt>
                <c:pt idx="1355">
                  <c:v>3.0040000000000002E-3</c:v>
                </c:pt>
                <c:pt idx="1356">
                  <c:v>3.0179999999999998E-3</c:v>
                </c:pt>
                <c:pt idx="1357">
                  <c:v>3.0330000000000001E-3</c:v>
                </c:pt>
                <c:pt idx="1358">
                  <c:v>3.0490000000000001E-3</c:v>
                </c:pt>
                <c:pt idx="1359">
                  <c:v>3.0669999999999998E-3</c:v>
                </c:pt>
                <c:pt idx="1360">
                  <c:v>3.0200000000000001E-3</c:v>
                </c:pt>
                <c:pt idx="1361">
                  <c:v>2.9729999999999999E-3</c:v>
                </c:pt>
                <c:pt idx="1362">
                  <c:v>2.928E-3</c:v>
                </c:pt>
                <c:pt idx="1363">
                  <c:v>2.885E-3</c:v>
                </c:pt>
                <c:pt idx="1364">
                  <c:v>2.843E-3</c:v>
                </c:pt>
                <c:pt idx="1365">
                  <c:v>2.8019999999999998E-3</c:v>
                </c:pt>
                <c:pt idx="1366">
                  <c:v>2.7629999999999998E-3</c:v>
                </c:pt>
                <c:pt idx="1367">
                  <c:v>2.725E-3</c:v>
                </c:pt>
                <c:pt idx="1368">
                  <c:v>2.689E-3</c:v>
                </c:pt>
                <c:pt idx="1369">
                  <c:v>2.6540000000000001E-3</c:v>
                </c:pt>
                <c:pt idx="1370">
                  <c:v>2.6210000000000001E-3</c:v>
                </c:pt>
                <c:pt idx="1371">
                  <c:v>2.5890000000000002E-3</c:v>
                </c:pt>
                <c:pt idx="1372">
                  <c:v>2.5579999999999999E-3</c:v>
                </c:pt>
                <c:pt idx="1373">
                  <c:v>2.529E-3</c:v>
                </c:pt>
                <c:pt idx="1374">
                  <c:v>2.5010000000000002E-3</c:v>
                </c:pt>
                <c:pt idx="1375">
                  <c:v>2.4750000000000002E-3</c:v>
                </c:pt>
                <c:pt idx="1376">
                  <c:v>2.4499999999999999E-3</c:v>
                </c:pt>
                <c:pt idx="1377">
                  <c:v>2.4260000000000002E-3</c:v>
                </c:pt>
                <c:pt idx="1378">
                  <c:v>2.4039999999999999E-3</c:v>
                </c:pt>
                <c:pt idx="1379">
                  <c:v>2.3839999999999998E-3</c:v>
                </c:pt>
                <c:pt idx="1380">
                  <c:v>2.3640000000000002E-3</c:v>
                </c:pt>
                <c:pt idx="1381">
                  <c:v>2.3470000000000001E-3</c:v>
                </c:pt>
                <c:pt idx="1382">
                  <c:v>2.33E-3</c:v>
                </c:pt>
                <c:pt idx="1383">
                  <c:v>2.3149999999999998E-3</c:v>
                </c:pt>
                <c:pt idx="1384">
                  <c:v>2.3019999999999998E-3</c:v>
                </c:pt>
                <c:pt idx="1385">
                  <c:v>2.2899999999999999E-3</c:v>
                </c:pt>
                <c:pt idx="1386">
                  <c:v>2.2790000000000002E-3</c:v>
                </c:pt>
                <c:pt idx="1387">
                  <c:v>2.2699999999999999E-3</c:v>
                </c:pt>
                <c:pt idx="1388">
                  <c:v>2.2620000000000001E-3</c:v>
                </c:pt>
                <c:pt idx="1389">
                  <c:v>2.2560000000000002E-3</c:v>
                </c:pt>
                <c:pt idx="1390">
                  <c:v>2.251E-3</c:v>
                </c:pt>
                <c:pt idx="1391">
                  <c:v>2.2469999999999999E-3</c:v>
                </c:pt>
                <c:pt idx="1392">
                  <c:v>2.245E-3</c:v>
                </c:pt>
                <c:pt idx="1393">
                  <c:v>2.2439999999999999E-3</c:v>
                </c:pt>
                <c:pt idx="1394">
                  <c:v>2.245E-3</c:v>
                </c:pt>
                <c:pt idx="1395">
                  <c:v>2.2469999999999999E-3</c:v>
                </c:pt>
                <c:pt idx="1396">
                  <c:v>2.251E-3</c:v>
                </c:pt>
                <c:pt idx="1397">
                  <c:v>2.2560000000000002E-3</c:v>
                </c:pt>
                <c:pt idx="1398">
                  <c:v>2.2620000000000001E-3</c:v>
                </c:pt>
                <c:pt idx="1399">
                  <c:v>2.2699999999999999E-3</c:v>
                </c:pt>
                <c:pt idx="1400">
                  <c:v>2.2790000000000002E-3</c:v>
                </c:pt>
                <c:pt idx="1401">
                  <c:v>2.2899999999999999E-3</c:v>
                </c:pt>
                <c:pt idx="1402">
                  <c:v>2.3019999999999998E-3</c:v>
                </c:pt>
                <c:pt idx="1403">
                  <c:v>2.3149999999999998E-3</c:v>
                </c:pt>
                <c:pt idx="1404">
                  <c:v>2.33E-3</c:v>
                </c:pt>
                <c:pt idx="1405">
                  <c:v>2.3470000000000001E-3</c:v>
                </c:pt>
                <c:pt idx="1406">
                  <c:v>2.3649999999999999E-3</c:v>
                </c:pt>
                <c:pt idx="1407">
                  <c:v>2.3839999999999998E-3</c:v>
                </c:pt>
                <c:pt idx="1408">
                  <c:v>2.4039999999999999E-3</c:v>
                </c:pt>
                <c:pt idx="1409">
                  <c:v>2.4260000000000002E-3</c:v>
                </c:pt>
                <c:pt idx="1410">
                  <c:v>2.4499999999999999E-3</c:v>
                </c:pt>
                <c:pt idx="1411">
                  <c:v>2.4750000000000002E-3</c:v>
                </c:pt>
                <c:pt idx="1412">
                  <c:v>2.5010000000000002E-3</c:v>
                </c:pt>
                <c:pt idx="1413">
                  <c:v>2.529E-3</c:v>
                </c:pt>
                <c:pt idx="1414">
                  <c:v>2.5579999999999999E-3</c:v>
                </c:pt>
                <c:pt idx="1415">
                  <c:v>2.5890000000000002E-3</c:v>
                </c:pt>
                <c:pt idx="1416">
                  <c:v>2.6210000000000001E-3</c:v>
                </c:pt>
                <c:pt idx="1417">
                  <c:v>2.6540000000000001E-3</c:v>
                </c:pt>
                <c:pt idx="1418">
                  <c:v>2.689E-3</c:v>
                </c:pt>
                <c:pt idx="1419">
                  <c:v>2.725E-3</c:v>
                </c:pt>
                <c:pt idx="1420">
                  <c:v>2.7629999999999998E-3</c:v>
                </c:pt>
                <c:pt idx="1421">
                  <c:v>2.8019999999999998E-3</c:v>
                </c:pt>
                <c:pt idx="1422">
                  <c:v>2.843E-3</c:v>
                </c:pt>
                <c:pt idx="1423">
                  <c:v>2.885E-3</c:v>
                </c:pt>
                <c:pt idx="1424">
                  <c:v>2.928E-3</c:v>
                </c:pt>
                <c:pt idx="1425">
                  <c:v>2.9729999999999999E-3</c:v>
                </c:pt>
                <c:pt idx="1426">
                  <c:v>3.0200000000000001E-3</c:v>
                </c:pt>
                <c:pt idx="1427">
                  <c:v>3.0669999999999998E-3</c:v>
                </c:pt>
                <c:pt idx="1428">
                  <c:v>3.0200000000000001E-3</c:v>
                </c:pt>
                <c:pt idx="1429">
                  <c:v>2.9729999999999999E-3</c:v>
                </c:pt>
                <c:pt idx="1430">
                  <c:v>2.928E-3</c:v>
                </c:pt>
                <c:pt idx="1431">
                  <c:v>2.885E-3</c:v>
                </c:pt>
                <c:pt idx="1432">
                  <c:v>2.843E-3</c:v>
                </c:pt>
                <c:pt idx="1433">
                  <c:v>2.8019999999999998E-3</c:v>
                </c:pt>
                <c:pt idx="1434">
                  <c:v>2.7629999999999998E-3</c:v>
                </c:pt>
                <c:pt idx="1435">
                  <c:v>2.725E-3</c:v>
                </c:pt>
                <c:pt idx="1436">
                  <c:v>2.689E-3</c:v>
                </c:pt>
                <c:pt idx="1437">
                  <c:v>2.6540000000000001E-3</c:v>
                </c:pt>
                <c:pt idx="1438">
                  <c:v>2.6210000000000001E-3</c:v>
                </c:pt>
                <c:pt idx="1439">
                  <c:v>2.5890000000000002E-3</c:v>
                </c:pt>
                <c:pt idx="1440">
                  <c:v>2.5579999999999999E-3</c:v>
                </c:pt>
                <c:pt idx="1441">
                  <c:v>2.529E-3</c:v>
                </c:pt>
                <c:pt idx="1442">
                  <c:v>2.5010000000000002E-3</c:v>
                </c:pt>
                <c:pt idx="1443">
                  <c:v>2.4750000000000002E-3</c:v>
                </c:pt>
                <c:pt idx="1444">
                  <c:v>2.4499999999999999E-3</c:v>
                </c:pt>
                <c:pt idx="1445">
                  <c:v>2.4260000000000002E-3</c:v>
                </c:pt>
                <c:pt idx="1446">
                  <c:v>2.4039999999999999E-3</c:v>
                </c:pt>
                <c:pt idx="1447">
                  <c:v>2.3839999999999998E-3</c:v>
                </c:pt>
                <c:pt idx="1448">
                  <c:v>2.3640000000000002E-3</c:v>
                </c:pt>
                <c:pt idx="1449">
                  <c:v>2.3470000000000001E-3</c:v>
                </c:pt>
                <c:pt idx="1450">
                  <c:v>2.33E-3</c:v>
                </c:pt>
                <c:pt idx="1451">
                  <c:v>2.3149999999999998E-3</c:v>
                </c:pt>
                <c:pt idx="1452">
                  <c:v>2.3019999999999998E-3</c:v>
                </c:pt>
                <c:pt idx="1453">
                  <c:v>2.2899999999999999E-3</c:v>
                </c:pt>
                <c:pt idx="1454">
                  <c:v>2.2790000000000002E-3</c:v>
                </c:pt>
                <c:pt idx="1455">
                  <c:v>2.2699999999999999E-3</c:v>
                </c:pt>
                <c:pt idx="1456">
                  <c:v>2.2620000000000001E-3</c:v>
                </c:pt>
                <c:pt idx="1457">
                  <c:v>2.2560000000000002E-3</c:v>
                </c:pt>
                <c:pt idx="1458">
                  <c:v>2.251E-3</c:v>
                </c:pt>
                <c:pt idx="1459">
                  <c:v>2.2469999999999999E-3</c:v>
                </c:pt>
                <c:pt idx="1460">
                  <c:v>2.245E-3</c:v>
                </c:pt>
                <c:pt idx="1461">
                  <c:v>2.2439999999999999E-3</c:v>
                </c:pt>
                <c:pt idx="1462">
                  <c:v>2.245E-3</c:v>
                </c:pt>
                <c:pt idx="1463">
                  <c:v>2.2469999999999999E-3</c:v>
                </c:pt>
                <c:pt idx="1464">
                  <c:v>2.251E-3</c:v>
                </c:pt>
                <c:pt idx="1465">
                  <c:v>2.2560000000000002E-3</c:v>
                </c:pt>
                <c:pt idx="1466">
                  <c:v>2.2620000000000001E-3</c:v>
                </c:pt>
                <c:pt idx="1467">
                  <c:v>2.2699999999999999E-3</c:v>
                </c:pt>
                <c:pt idx="1468">
                  <c:v>2.2790000000000002E-3</c:v>
                </c:pt>
                <c:pt idx="1469">
                  <c:v>2.2899999999999999E-3</c:v>
                </c:pt>
                <c:pt idx="1470">
                  <c:v>2.3019999999999998E-3</c:v>
                </c:pt>
                <c:pt idx="1471">
                  <c:v>2.3149999999999998E-3</c:v>
                </c:pt>
                <c:pt idx="1472">
                  <c:v>2.33E-3</c:v>
                </c:pt>
                <c:pt idx="1473">
                  <c:v>2.3470000000000001E-3</c:v>
                </c:pt>
                <c:pt idx="1474">
                  <c:v>2.3649999999999999E-3</c:v>
                </c:pt>
                <c:pt idx="1475">
                  <c:v>2.3839999999999998E-3</c:v>
                </c:pt>
                <c:pt idx="1476">
                  <c:v>2.4039999999999999E-3</c:v>
                </c:pt>
                <c:pt idx="1477">
                  <c:v>2.4260000000000002E-3</c:v>
                </c:pt>
                <c:pt idx="1478">
                  <c:v>2.4499999999999999E-3</c:v>
                </c:pt>
                <c:pt idx="1479">
                  <c:v>2.4750000000000002E-3</c:v>
                </c:pt>
                <c:pt idx="1480">
                  <c:v>2.5010000000000002E-3</c:v>
                </c:pt>
                <c:pt idx="1481">
                  <c:v>2.529E-3</c:v>
                </c:pt>
                <c:pt idx="1482">
                  <c:v>2.5579999999999999E-3</c:v>
                </c:pt>
                <c:pt idx="1483">
                  <c:v>2.5890000000000002E-3</c:v>
                </c:pt>
                <c:pt idx="1484">
                  <c:v>2.6210000000000001E-3</c:v>
                </c:pt>
                <c:pt idx="1485">
                  <c:v>2.6540000000000001E-3</c:v>
                </c:pt>
                <c:pt idx="1486">
                  <c:v>2.689E-3</c:v>
                </c:pt>
                <c:pt idx="1487">
                  <c:v>2.725E-3</c:v>
                </c:pt>
                <c:pt idx="1488">
                  <c:v>2.7629999999999998E-3</c:v>
                </c:pt>
                <c:pt idx="1489">
                  <c:v>2.8019999999999998E-3</c:v>
                </c:pt>
                <c:pt idx="1490">
                  <c:v>2.843E-3</c:v>
                </c:pt>
                <c:pt idx="1491">
                  <c:v>2.885E-3</c:v>
                </c:pt>
                <c:pt idx="1492">
                  <c:v>2.928E-3</c:v>
                </c:pt>
                <c:pt idx="1493">
                  <c:v>2.9729999999999999E-3</c:v>
                </c:pt>
                <c:pt idx="1494">
                  <c:v>3.0200000000000001E-3</c:v>
                </c:pt>
                <c:pt idx="1495">
                  <c:v>3.0669999999999998E-3</c:v>
                </c:pt>
                <c:pt idx="1496">
                  <c:v>3.0200000000000001E-3</c:v>
                </c:pt>
                <c:pt idx="1497">
                  <c:v>2.9729999999999999E-3</c:v>
                </c:pt>
                <c:pt idx="1498">
                  <c:v>2.928E-3</c:v>
                </c:pt>
                <c:pt idx="1499">
                  <c:v>2.885E-3</c:v>
                </c:pt>
                <c:pt idx="1500">
                  <c:v>2.843E-3</c:v>
                </c:pt>
                <c:pt idx="1501">
                  <c:v>2.8019999999999998E-3</c:v>
                </c:pt>
                <c:pt idx="1502">
                  <c:v>2.7629999999999998E-3</c:v>
                </c:pt>
                <c:pt idx="1503">
                  <c:v>2.7260000000000001E-3</c:v>
                </c:pt>
                <c:pt idx="1504">
                  <c:v>2.689E-3</c:v>
                </c:pt>
                <c:pt idx="1505">
                  <c:v>2.6540000000000001E-3</c:v>
                </c:pt>
                <c:pt idx="1506">
                  <c:v>2.6210000000000001E-3</c:v>
                </c:pt>
                <c:pt idx="1507">
                  <c:v>2.5890000000000002E-3</c:v>
                </c:pt>
                <c:pt idx="1508">
                  <c:v>2.5579999999999999E-3</c:v>
                </c:pt>
                <c:pt idx="1509">
                  <c:v>2.529E-3</c:v>
                </c:pt>
                <c:pt idx="1510">
                  <c:v>2.5010000000000002E-3</c:v>
                </c:pt>
                <c:pt idx="1511">
                  <c:v>2.4750000000000002E-3</c:v>
                </c:pt>
                <c:pt idx="1512">
                  <c:v>2.4499999999999999E-3</c:v>
                </c:pt>
                <c:pt idx="1513">
                  <c:v>2.4260000000000002E-3</c:v>
                </c:pt>
                <c:pt idx="1514">
                  <c:v>2.4039999999999999E-3</c:v>
                </c:pt>
                <c:pt idx="1515">
                  <c:v>2.3839999999999998E-3</c:v>
                </c:pt>
                <c:pt idx="1516">
                  <c:v>2.3649999999999999E-3</c:v>
                </c:pt>
                <c:pt idx="1517">
                  <c:v>2.3470000000000001E-3</c:v>
                </c:pt>
                <c:pt idx="1518">
                  <c:v>2.33E-3</c:v>
                </c:pt>
                <c:pt idx="1519">
                  <c:v>2.3149999999999998E-3</c:v>
                </c:pt>
                <c:pt idx="1520">
                  <c:v>2.3019999999999998E-3</c:v>
                </c:pt>
                <c:pt idx="1521">
                  <c:v>2.2899999999999999E-3</c:v>
                </c:pt>
                <c:pt idx="1522">
                  <c:v>2.2790000000000002E-3</c:v>
                </c:pt>
                <c:pt idx="1523">
                  <c:v>2.2699999999999999E-3</c:v>
                </c:pt>
                <c:pt idx="1524">
                  <c:v>2.2620000000000001E-3</c:v>
                </c:pt>
                <c:pt idx="1525">
                  <c:v>2.2560000000000002E-3</c:v>
                </c:pt>
                <c:pt idx="1526">
                  <c:v>2.251E-3</c:v>
                </c:pt>
                <c:pt idx="1527">
                  <c:v>2.2469999999999999E-3</c:v>
                </c:pt>
                <c:pt idx="1528">
                  <c:v>2.245E-3</c:v>
                </c:pt>
                <c:pt idx="1529">
                  <c:v>2.2439999999999999E-3</c:v>
                </c:pt>
                <c:pt idx="1530">
                  <c:v>2.245E-3</c:v>
                </c:pt>
                <c:pt idx="1531">
                  <c:v>2.2469999999999999E-3</c:v>
                </c:pt>
                <c:pt idx="1532">
                  <c:v>2.251E-3</c:v>
                </c:pt>
                <c:pt idx="1533">
                  <c:v>2.2560000000000002E-3</c:v>
                </c:pt>
                <c:pt idx="1534">
                  <c:v>2.2620000000000001E-3</c:v>
                </c:pt>
                <c:pt idx="1535">
                  <c:v>2.2699999999999999E-3</c:v>
                </c:pt>
                <c:pt idx="1536">
                  <c:v>2.2790000000000002E-3</c:v>
                </c:pt>
                <c:pt idx="1537">
                  <c:v>2.2899999999999999E-3</c:v>
                </c:pt>
                <c:pt idx="1538">
                  <c:v>2.3019999999999998E-3</c:v>
                </c:pt>
                <c:pt idx="1539">
                  <c:v>2.3149999999999998E-3</c:v>
                </c:pt>
                <c:pt idx="1540">
                  <c:v>2.33E-3</c:v>
                </c:pt>
                <c:pt idx="1541">
                  <c:v>2.3470000000000001E-3</c:v>
                </c:pt>
                <c:pt idx="1542">
                  <c:v>2.3649999999999999E-3</c:v>
                </c:pt>
                <c:pt idx="1543">
                  <c:v>2.3839999999999998E-3</c:v>
                </c:pt>
                <c:pt idx="1544">
                  <c:v>2.4039999999999999E-3</c:v>
                </c:pt>
                <c:pt idx="1545">
                  <c:v>2.4260000000000002E-3</c:v>
                </c:pt>
                <c:pt idx="1546">
                  <c:v>2.4499999999999999E-3</c:v>
                </c:pt>
                <c:pt idx="1547">
                  <c:v>2.4750000000000002E-3</c:v>
                </c:pt>
                <c:pt idx="1548">
                  <c:v>2.5010000000000002E-3</c:v>
                </c:pt>
                <c:pt idx="1549">
                  <c:v>2.529E-3</c:v>
                </c:pt>
                <c:pt idx="1550">
                  <c:v>2.5579999999999999E-3</c:v>
                </c:pt>
                <c:pt idx="1551">
                  <c:v>2.5890000000000002E-3</c:v>
                </c:pt>
                <c:pt idx="1552">
                  <c:v>2.6210000000000001E-3</c:v>
                </c:pt>
                <c:pt idx="1553">
                  <c:v>2.6540000000000001E-3</c:v>
                </c:pt>
                <c:pt idx="1554">
                  <c:v>2.689E-3</c:v>
                </c:pt>
                <c:pt idx="1555">
                  <c:v>2.7260000000000001E-3</c:v>
                </c:pt>
                <c:pt idx="1556">
                  <c:v>2.7629999999999998E-3</c:v>
                </c:pt>
                <c:pt idx="1557">
                  <c:v>2.8019999999999998E-3</c:v>
                </c:pt>
                <c:pt idx="1558">
                  <c:v>2.843E-3</c:v>
                </c:pt>
                <c:pt idx="1559">
                  <c:v>2.885E-3</c:v>
                </c:pt>
                <c:pt idx="1560">
                  <c:v>2.928E-3</c:v>
                </c:pt>
                <c:pt idx="1561">
                  <c:v>2.9729999999999999E-3</c:v>
                </c:pt>
                <c:pt idx="1562">
                  <c:v>3.0200000000000001E-3</c:v>
                </c:pt>
                <c:pt idx="1563">
                  <c:v>3.0669999999999998E-3</c:v>
                </c:pt>
                <c:pt idx="1564">
                  <c:v>3.0200000000000001E-3</c:v>
                </c:pt>
                <c:pt idx="1565">
                  <c:v>2.9729999999999999E-3</c:v>
                </c:pt>
                <c:pt idx="1566">
                  <c:v>2.928E-3</c:v>
                </c:pt>
                <c:pt idx="1567">
                  <c:v>2.885E-3</c:v>
                </c:pt>
                <c:pt idx="1568">
                  <c:v>2.843E-3</c:v>
                </c:pt>
                <c:pt idx="1569">
                  <c:v>2.8019999999999998E-3</c:v>
                </c:pt>
                <c:pt idx="1570">
                  <c:v>2.7629999999999998E-3</c:v>
                </c:pt>
                <c:pt idx="1571">
                  <c:v>2.725E-3</c:v>
                </c:pt>
                <c:pt idx="1572">
                  <c:v>2.689E-3</c:v>
                </c:pt>
                <c:pt idx="1573">
                  <c:v>2.6540000000000001E-3</c:v>
                </c:pt>
                <c:pt idx="1574">
                  <c:v>2.6210000000000001E-3</c:v>
                </c:pt>
                <c:pt idx="1575">
                  <c:v>2.5890000000000002E-3</c:v>
                </c:pt>
                <c:pt idx="1576">
                  <c:v>2.5579999999999999E-3</c:v>
                </c:pt>
                <c:pt idx="1577">
                  <c:v>2.529E-3</c:v>
                </c:pt>
                <c:pt idx="1578">
                  <c:v>2.5010000000000002E-3</c:v>
                </c:pt>
                <c:pt idx="1579">
                  <c:v>2.4750000000000002E-3</c:v>
                </c:pt>
                <c:pt idx="1580">
                  <c:v>2.4499999999999999E-3</c:v>
                </c:pt>
                <c:pt idx="1581">
                  <c:v>2.4260000000000002E-3</c:v>
                </c:pt>
                <c:pt idx="1582">
                  <c:v>2.4039999999999999E-3</c:v>
                </c:pt>
                <c:pt idx="1583">
                  <c:v>2.3839999999999998E-3</c:v>
                </c:pt>
                <c:pt idx="1584">
                  <c:v>2.3640000000000002E-3</c:v>
                </c:pt>
                <c:pt idx="1585">
                  <c:v>2.3470000000000001E-3</c:v>
                </c:pt>
                <c:pt idx="1586">
                  <c:v>2.33E-3</c:v>
                </c:pt>
                <c:pt idx="1587">
                  <c:v>2.3149999999999998E-3</c:v>
                </c:pt>
                <c:pt idx="1588">
                  <c:v>2.3019999999999998E-3</c:v>
                </c:pt>
                <c:pt idx="1589">
                  <c:v>2.2899999999999999E-3</c:v>
                </c:pt>
                <c:pt idx="1590">
                  <c:v>2.2790000000000002E-3</c:v>
                </c:pt>
                <c:pt idx="1591">
                  <c:v>2.2699999999999999E-3</c:v>
                </c:pt>
                <c:pt idx="1592">
                  <c:v>2.2620000000000001E-3</c:v>
                </c:pt>
                <c:pt idx="1593">
                  <c:v>2.2560000000000002E-3</c:v>
                </c:pt>
                <c:pt idx="1594">
                  <c:v>2.251E-3</c:v>
                </c:pt>
                <c:pt idx="1595">
                  <c:v>2.2469999999999999E-3</c:v>
                </c:pt>
                <c:pt idx="1596">
                  <c:v>2.245E-3</c:v>
                </c:pt>
                <c:pt idx="1597">
                  <c:v>2.2439999999999999E-3</c:v>
                </c:pt>
                <c:pt idx="1598">
                  <c:v>2.245E-3</c:v>
                </c:pt>
                <c:pt idx="1599">
                  <c:v>2.2469999999999999E-3</c:v>
                </c:pt>
                <c:pt idx="1600">
                  <c:v>2.251E-3</c:v>
                </c:pt>
                <c:pt idx="1601">
                  <c:v>2.2560000000000002E-3</c:v>
                </c:pt>
                <c:pt idx="1602">
                  <c:v>2.2620000000000001E-3</c:v>
                </c:pt>
                <c:pt idx="1603">
                  <c:v>2.2699999999999999E-3</c:v>
                </c:pt>
                <c:pt idx="1604">
                  <c:v>2.2790000000000002E-3</c:v>
                </c:pt>
                <c:pt idx="1605">
                  <c:v>2.2899999999999999E-3</c:v>
                </c:pt>
                <c:pt idx="1606">
                  <c:v>2.3019999999999998E-3</c:v>
                </c:pt>
                <c:pt idx="1607">
                  <c:v>2.3149999999999998E-3</c:v>
                </c:pt>
                <c:pt idx="1608">
                  <c:v>2.33E-3</c:v>
                </c:pt>
                <c:pt idx="1609">
                  <c:v>2.3470000000000001E-3</c:v>
                </c:pt>
                <c:pt idx="1610">
                  <c:v>2.3649999999999999E-3</c:v>
                </c:pt>
                <c:pt idx="1611">
                  <c:v>2.3839999999999998E-3</c:v>
                </c:pt>
                <c:pt idx="1612">
                  <c:v>2.4039999999999999E-3</c:v>
                </c:pt>
                <c:pt idx="1613">
                  <c:v>2.4260000000000002E-3</c:v>
                </c:pt>
                <c:pt idx="1614">
                  <c:v>2.4499999999999999E-3</c:v>
                </c:pt>
                <c:pt idx="1615">
                  <c:v>2.4750000000000002E-3</c:v>
                </c:pt>
                <c:pt idx="1616">
                  <c:v>2.5010000000000002E-3</c:v>
                </c:pt>
                <c:pt idx="1617">
                  <c:v>2.529E-3</c:v>
                </c:pt>
                <c:pt idx="1618">
                  <c:v>2.5579999999999999E-3</c:v>
                </c:pt>
                <c:pt idx="1619">
                  <c:v>2.5890000000000002E-3</c:v>
                </c:pt>
                <c:pt idx="1620">
                  <c:v>2.6210000000000001E-3</c:v>
                </c:pt>
                <c:pt idx="1621">
                  <c:v>2.6540000000000001E-3</c:v>
                </c:pt>
                <c:pt idx="1622">
                  <c:v>2.689E-3</c:v>
                </c:pt>
                <c:pt idx="1623">
                  <c:v>2.725E-3</c:v>
                </c:pt>
                <c:pt idx="1624">
                  <c:v>2.7629999999999998E-3</c:v>
                </c:pt>
                <c:pt idx="1625">
                  <c:v>2.8019999999999998E-3</c:v>
                </c:pt>
                <c:pt idx="1626">
                  <c:v>2.843E-3</c:v>
                </c:pt>
                <c:pt idx="1627">
                  <c:v>2.885E-3</c:v>
                </c:pt>
                <c:pt idx="1628">
                  <c:v>2.928E-3</c:v>
                </c:pt>
                <c:pt idx="1629">
                  <c:v>2.9729999999999999E-3</c:v>
                </c:pt>
                <c:pt idx="1630">
                  <c:v>3.0200000000000001E-3</c:v>
                </c:pt>
                <c:pt idx="1631">
                  <c:v>3.0669999999999998E-3</c:v>
                </c:pt>
                <c:pt idx="1632">
                  <c:v>3.0200000000000001E-3</c:v>
                </c:pt>
                <c:pt idx="1633">
                  <c:v>2.9729999999999999E-3</c:v>
                </c:pt>
                <c:pt idx="1634">
                  <c:v>2.928E-3</c:v>
                </c:pt>
                <c:pt idx="1635">
                  <c:v>2.885E-3</c:v>
                </c:pt>
                <c:pt idx="1636">
                  <c:v>2.843E-3</c:v>
                </c:pt>
                <c:pt idx="1637">
                  <c:v>2.8019999999999998E-3</c:v>
                </c:pt>
                <c:pt idx="1638">
                  <c:v>2.7629999999999998E-3</c:v>
                </c:pt>
                <c:pt idx="1639">
                  <c:v>2.725E-3</c:v>
                </c:pt>
                <c:pt idx="1640">
                  <c:v>2.689E-3</c:v>
                </c:pt>
                <c:pt idx="1641">
                  <c:v>2.6540000000000001E-3</c:v>
                </c:pt>
                <c:pt idx="1642">
                  <c:v>2.6210000000000001E-3</c:v>
                </c:pt>
                <c:pt idx="1643">
                  <c:v>2.5890000000000002E-3</c:v>
                </c:pt>
                <c:pt idx="1644">
                  <c:v>2.5579999999999999E-3</c:v>
                </c:pt>
                <c:pt idx="1645">
                  <c:v>2.529E-3</c:v>
                </c:pt>
                <c:pt idx="1646">
                  <c:v>2.5010000000000002E-3</c:v>
                </c:pt>
                <c:pt idx="1647">
                  <c:v>2.4750000000000002E-3</c:v>
                </c:pt>
                <c:pt idx="1648">
                  <c:v>2.4499999999999999E-3</c:v>
                </c:pt>
                <c:pt idx="1649">
                  <c:v>2.4260000000000002E-3</c:v>
                </c:pt>
                <c:pt idx="1650">
                  <c:v>2.4039999999999999E-3</c:v>
                </c:pt>
                <c:pt idx="1651">
                  <c:v>2.3839999999999998E-3</c:v>
                </c:pt>
                <c:pt idx="1652">
                  <c:v>2.3649999999999999E-3</c:v>
                </c:pt>
                <c:pt idx="1653">
                  <c:v>2.3470000000000001E-3</c:v>
                </c:pt>
                <c:pt idx="1654">
                  <c:v>2.33E-3</c:v>
                </c:pt>
                <c:pt idx="1655">
                  <c:v>2.3149999999999998E-3</c:v>
                </c:pt>
                <c:pt idx="1656">
                  <c:v>2.3019999999999998E-3</c:v>
                </c:pt>
                <c:pt idx="1657">
                  <c:v>2.2899999999999999E-3</c:v>
                </c:pt>
                <c:pt idx="1658">
                  <c:v>2.2790000000000002E-3</c:v>
                </c:pt>
                <c:pt idx="1659">
                  <c:v>2.2699999999999999E-3</c:v>
                </c:pt>
                <c:pt idx="1660">
                  <c:v>2.2620000000000001E-3</c:v>
                </c:pt>
                <c:pt idx="1661">
                  <c:v>2.2560000000000002E-3</c:v>
                </c:pt>
                <c:pt idx="1662">
                  <c:v>2.251E-3</c:v>
                </c:pt>
                <c:pt idx="1663">
                  <c:v>2.2469999999999999E-3</c:v>
                </c:pt>
                <c:pt idx="1664">
                  <c:v>2.245E-3</c:v>
                </c:pt>
                <c:pt idx="1665">
                  <c:v>2.2439999999999999E-3</c:v>
                </c:pt>
                <c:pt idx="1666">
                  <c:v>2.245E-3</c:v>
                </c:pt>
                <c:pt idx="1667">
                  <c:v>2.2469999999999999E-3</c:v>
                </c:pt>
                <c:pt idx="1668">
                  <c:v>2.251E-3</c:v>
                </c:pt>
                <c:pt idx="1669">
                  <c:v>2.2560000000000002E-3</c:v>
                </c:pt>
                <c:pt idx="1670">
                  <c:v>2.2620000000000001E-3</c:v>
                </c:pt>
                <c:pt idx="1671">
                  <c:v>2.2699999999999999E-3</c:v>
                </c:pt>
                <c:pt idx="1672">
                  <c:v>2.2790000000000002E-3</c:v>
                </c:pt>
                <c:pt idx="1673">
                  <c:v>2.2899999999999999E-3</c:v>
                </c:pt>
                <c:pt idx="1674">
                  <c:v>2.3019999999999998E-3</c:v>
                </c:pt>
                <c:pt idx="1675">
                  <c:v>2.3149999999999998E-3</c:v>
                </c:pt>
                <c:pt idx="1676">
                  <c:v>2.33E-3</c:v>
                </c:pt>
                <c:pt idx="1677">
                  <c:v>2.3470000000000001E-3</c:v>
                </c:pt>
                <c:pt idx="1678">
                  <c:v>2.3649999999999999E-3</c:v>
                </c:pt>
                <c:pt idx="1679">
                  <c:v>2.3839999999999998E-3</c:v>
                </c:pt>
                <c:pt idx="1680">
                  <c:v>2.4039999999999999E-3</c:v>
                </c:pt>
                <c:pt idx="1681">
                  <c:v>2.4260000000000002E-3</c:v>
                </c:pt>
                <c:pt idx="1682">
                  <c:v>2.4499999999999999E-3</c:v>
                </c:pt>
                <c:pt idx="1683">
                  <c:v>2.4750000000000002E-3</c:v>
                </c:pt>
                <c:pt idx="1684">
                  <c:v>2.5010000000000002E-3</c:v>
                </c:pt>
                <c:pt idx="1685">
                  <c:v>2.529E-3</c:v>
                </c:pt>
                <c:pt idx="1686">
                  <c:v>2.5579999999999999E-3</c:v>
                </c:pt>
                <c:pt idx="1687">
                  <c:v>2.5890000000000002E-3</c:v>
                </c:pt>
                <c:pt idx="1688">
                  <c:v>2.6210000000000001E-3</c:v>
                </c:pt>
                <c:pt idx="1689">
                  <c:v>2.6540000000000001E-3</c:v>
                </c:pt>
                <c:pt idx="1690">
                  <c:v>2.689E-3</c:v>
                </c:pt>
                <c:pt idx="1691">
                  <c:v>2.725E-3</c:v>
                </c:pt>
                <c:pt idx="1692">
                  <c:v>2.7629999999999998E-3</c:v>
                </c:pt>
                <c:pt idx="1693">
                  <c:v>2.8019999999999998E-3</c:v>
                </c:pt>
                <c:pt idx="1694">
                  <c:v>2.843E-3</c:v>
                </c:pt>
                <c:pt idx="1695">
                  <c:v>2.885E-3</c:v>
                </c:pt>
                <c:pt idx="1696">
                  <c:v>2.928E-3</c:v>
                </c:pt>
                <c:pt idx="1697">
                  <c:v>2.9729999999999999E-3</c:v>
                </c:pt>
                <c:pt idx="1698">
                  <c:v>3.0200000000000001E-3</c:v>
                </c:pt>
                <c:pt idx="1699">
                  <c:v>3.0669999999999998E-3</c:v>
                </c:pt>
                <c:pt idx="1700">
                  <c:v>3.0200000000000001E-3</c:v>
                </c:pt>
                <c:pt idx="1701">
                  <c:v>2.9729999999999999E-3</c:v>
                </c:pt>
                <c:pt idx="1702">
                  <c:v>2.928E-3</c:v>
                </c:pt>
                <c:pt idx="1703">
                  <c:v>2.885E-3</c:v>
                </c:pt>
                <c:pt idx="1704">
                  <c:v>2.843E-3</c:v>
                </c:pt>
                <c:pt idx="1705">
                  <c:v>2.8019999999999998E-3</c:v>
                </c:pt>
                <c:pt idx="1706">
                  <c:v>2.7629999999999998E-3</c:v>
                </c:pt>
                <c:pt idx="1707">
                  <c:v>2.725E-3</c:v>
                </c:pt>
                <c:pt idx="1708">
                  <c:v>2.689E-3</c:v>
                </c:pt>
                <c:pt idx="1709">
                  <c:v>2.6540000000000001E-3</c:v>
                </c:pt>
                <c:pt idx="1710">
                  <c:v>2.6210000000000001E-3</c:v>
                </c:pt>
                <c:pt idx="1711">
                  <c:v>2.5890000000000002E-3</c:v>
                </c:pt>
                <c:pt idx="1712">
                  <c:v>2.5579999999999999E-3</c:v>
                </c:pt>
                <c:pt idx="1713">
                  <c:v>2.529E-3</c:v>
                </c:pt>
                <c:pt idx="1714">
                  <c:v>2.5010000000000002E-3</c:v>
                </c:pt>
                <c:pt idx="1715">
                  <c:v>2.4750000000000002E-3</c:v>
                </c:pt>
                <c:pt idx="1716">
                  <c:v>2.4499999999999999E-3</c:v>
                </c:pt>
                <c:pt idx="1717">
                  <c:v>2.4260000000000002E-3</c:v>
                </c:pt>
                <c:pt idx="1718">
                  <c:v>2.4039999999999999E-3</c:v>
                </c:pt>
                <c:pt idx="1719">
                  <c:v>2.3839999999999998E-3</c:v>
                </c:pt>
                <c:pt idx="1720">
                  <c:v>2.3649999999999999E-3</c:v>
                </c:pt>
                <c:pt idx="1721">
                  <c:v>2.3470000000000001E-3</c:v>
                </c:pt>
                <c:pt idx="1722">
                  <c:v>2.33E-3</c:v>
                </c:pt>
                <c:pt idx="1723">
                  <c:v>2.3149999999999998E-3</c:v>
                </c:pt>
                <c:pt idx="1724">
                  <c:v>2.3019999999999998E-3</c:v>
                </c:pt>
                <c:pt idx="1725">
                  <c:v>2.2899999999999999E-3</c:v>
                </c:pt>
                <c:pt idx="1726">
                  <c:v>2.2790000000000002E-3</c:v>
                </c:pt>
                <c:pt idx="1727">
                  <c:v>2.2699999999999999E-3</c:v>
                </c:pt>
                <c:pt idx="1728">
                  <c:v>2.2620000000000001E-3</c:v>
                </c:pt>
                <c:pt idx="1729">
                  <c:v>2.2560000000000002E-3</c:v>
                </c:pt>
                <c:pt idx="1730">
                  <c:v>2.251E-3</c:v>
                </c:pt>
                <c:pt idx="1731">
                  <c:v>2.2469999999999999E-3</c:v>
                </c:pt>
                <c:pt idx="1732">
                  <c:v>2.245E-3</c:v>
                </c:pt>
                <c:pt idx="1733">
                  <c:v>2.2439999999999999E-3</c:v>
                </c:pt>
                <c:pt idx="1734">
                  <c:v>2.245E-3</c:v>
                </c:pt>
                <c:pt idx="1735">
                  <c:v>2.2469999999999999E-3</c:v>
                </c:pt>
                <c:pt idx="1736">
                  <c:v>2.251E-3</c:v>
                </c:pt>
                <c:pt idx="1737">
                  <c:v>2.2560000000000002E-3</c:v>
                </c:pt>
                <c:pt idx="1738">
                  <c:v>2.2620000000000001E-3</c:v>
                </c:pt>
                <c:pt idx="1739">
                  <c:v>2.2699999999999999E-3</c:v>
                </c:pt>
                <c:pt idx="1740">
                  <c:v>2.2790000000000002E-3</c:v>
                </c:pt>
                <c:pt idx="1741">
                  <c:v>2.2899999999999999E-3</c:v>
                </c:pt>
                <c:pt idx="1742">
                  <c:v>2.3019999999999998E-3</c:v>
                </c:pt>
                <c:pt idx="1743">
                  <c:v>2.3149999999999998E-3</c:v>
                </c:pt>
                <c:pt idx="1744">
                  <c:v>2.33E-3</c:v>
                </c:pt>
                <c:pt idx="1745">
                  <c:v>2.3470000000000001E-3</c:v>
                </c:pt>
                <c:pt idx="1746">
                  <c:v>2.3640000000000002E-3</c:v>
                </c:pt>
                <c:pt idx="1747">
                  <c:v>2.3839999999999998E-3</c:v>
                </c:pt>
                <c:pt idx="1748">
                  <c:v>2.4039999999999999E-3</c:v>
                </c:pt>
                <c:pt idx="1749">
                  <c:v>2.4260000000000002E-3</c:v>
                </c:pt>
                <c:pt idx="1750">
                  <c:v>2.4499999999999999E-3</c:v>
                </c:pt>
                <c:pt idx="1751">
                  <c:v>2.4750000000000002E-3</c:v>
                </c:pt>
                <c:pt idx="1752">
                  <c:v>2.5010000000000002E-3</c:v>
                </c:pt>
                <c:pt idx="1753">
                  <c:v>2.529E-3</c:v>
                </c:pt>
                <c:pt idx="1754">
                  <c:v>2.5579999999999999E-3</c:v>
                </c:pt>
                <c:pt idx="1755">
                  <c:v>2.5890000000000002E-3</c:v>
                </c:pt>
                <c:pt idx="1756">
                  <c:v>2.6210000000000001E-3</c:v>
                </c:pt>
                <c:pt idx="1757">
                  <c:v>2.6540000000000001E-3</c:v>
                </c:pt>
                <c:pt idx="1758">
                  <c:v>2.689E-3</c:v>
                </c:pt>
                <c:pt idx="1759">
                  <c:v>2.725E-3</c:v>
                </c:pt>
                <c:pt idx="1760">
                  <c:v>2.7629999999999998E-3</c:v>
                </c:pt>
                <c:pt idx="1761">
                  <c:v>2.8019999999999998E-3</c:v>
                </c:pt>
                <c:pt idx="1762">
                  <c:v>2.843E-3</c:v>
                </c:pt>
                <c:pt idx="1763">
                  <c:v>2.885E-3</c:v>
                </c:pt>
                <c:pt idx="1764">
                  <c:v>2.928E-3</c:v>
                </c:pt>
                <c:pt idx="1765">
                  <c:v>2.9729999999999999E-3</c:v>
                </c:pt>
                <c:pt idx="1766">
                  <c:v>3.0200000000000001E-3</c:v>
                </c:pt>
                <c:pt idx="1767">
                  <c:v>3.0669999999999998E-3</c:v>
                </c:pt>
                <c:pt idx="1768">
                  <c:v>3.0230000000000001E-3</c:v>
                </c:pt>
                <c:pt idx="1769">
                  <c:v>2.98E-3</c:v>
                </c:pt>
                <c:pt idx="1770">
                  <c:v>2.9390000000000002E-3</c:v>
                </c:pt>
                <c:pt idx="1771">
                  <c:v>2.8990000000000001E-3</c:v>
                </c:pt>
                <c:pt idx="1772">
                  <c:v>2.8609999999999998E-3</c:v>
                </c:pt>
                <c:pt idx="1773">
                  <c:v>2.8240000000000001E-3</c:v>
                </c:pt>
                <c:pt idx="1774">
                  <c:v>2.7880000000000001E-3</c:v>
                </c:pt>
                <c:pt idx="1775">
                  <c:v>2.7539999999999999E-3</c:v>
                </c:pt>
                <c:pt idx="1776">
                  <c:v>2.7209999999999999E-3</c:v>
                </c:pt>
                <c:pt idx="1777">
                  <c:v>2.6900000000000001E-3</c:v>
                </c:pt>
                <c:pt idx="1778">
                  <c:v>2.66E-3</c:v>
                </c:pt>
                <c:pt idx="1779">
                  <c:v>2.6319999999999998E-3</c:v>
                </c:pt>
                <c:pt idx="1780">
                  <c:v>2.604E-3</c:v>
                </c:pt>
                <c:pt idx="1781">
                  <c:v>2.5790000000000001E-3</c:v>
                </c:pt>
                <c:pt idx="1782">
                  <c:v>2.555E-3</c:v>
                </c:pt>
                <c:pt idx="1783">
                  <c:v>2.532E-3</c:v>
                </c:pt>
                <c:pt idx="1784">
                  <c:v>2.5100000000000001E-3</c:v>
                </c:pt>
                <c:pt idx="1785">
                  <c:v>2.4910000000000002E-3</c:v>
                </c:pt>
                <c:pt idx="1786">
                  <c:v>2.4719999999999998E-3</c:v>
                </c:pt>
                <c:pt idx="1787">
                  <c:v>2.4550000000000002E-3</c:v>
                </c:pt>
                <c:pt idx="1788">
                  <c:v>2.4390000000000002E-3</c:v>
                </c:pt>
                <c:pt idx="1789">
                  <c:v>2.4250000000000001E-3</c:v>
                </c:pt>
                <c:pt idx="1790">
                  <c:v>2.4120000000000001E-3</c:v>
                </c:pt>
                <c:pt idx="1791">
                  <c:v>2.4009999999999999E-3</c:v>
                </c:pt>
                <c:pt idx="1792">
                  <c:v>2.3909999999999999E-3</c:v>
                </c:pt>
                <c:pt idx="1793">
                  <c:v>2.382E-3</c:v>
                </c:pt>
                <c:pt idx="1794">
                  <c:v>2.3749999999999999E-3</c:v>
                </c:pt>
                <c:pt idx="1795">
                  <c:v>2.369E-3</c:v>
                </c:pt>
                <c:pt idx="1796">
                  <c:v>2.3649999999999999E-3</c:v>
                </c:pt>
                <c:pt idx="1797">
                  <c:v>2.362E-3</c:v>
                </c:pt>
                <c:pt idx="1798">
                  <c:v>2.3609999999999998E-3</c:v>
                </c:pt>
                <c:pt idx="1799">
                  <c:v>2.3609999999999998E-3</c:v>
                </c:pt>
                <c:pt idx="1800">
                  <c:v>2.362E-3</c:v>
                </c:pt>
                <c:pt idx="1801">
                  <c:v>2.3649999999999999E-3</c:v>
                </c:pt>
                <c:pt idx="1802">
                  <c:v>2.369E-3</c:v>
                </c:pt>
                <c:pt idx="1803">
                  <c:v>2.3749999999999999E-3</c:v>
                </c:pt>
                <c:pt idx="1804">
                  <c:v>2.382E-3</c:v>
                </c:pt>
                <c:pt idx="1805">
                  <c:v>2.3909999999999999E-3</c:v>
                </c:pt>
                <c:pt idx="1806">
                  <c:v>2.4009999999999999E-3</c:v>
                </c:pt>
                <c:pt idx="1807">
                  <c:v>2.4120000000000001E-3</c:v>
                </c:pt>
                <c:pt idx="1808">
                  <c:v>2.4250000000000001E-3</c:v>
                </c:pt>
                <c:pt idx="1809">
                  <c:v>2.4390000000000002E-3</c:v>
                </c:pt>
                <c:pt idx="1810">
                  <c:v>2.4550000000000002E-3</c:v>
                </c:pt>
                <c:pt idx="1811">
                  <c:v>2.4719999999999998E-3</c:v>
                </c:pt>
                <c:pt idx="1812">
                  <c:v>2.4910000000000002E-3</c:v>
                </c:pt>
                <c:pt idx="1813">
                  <c:v>2.5100000000000001E-3</c:v>
                </c:pt>
                <c:pt idx="1814">
                  <c:v>2.532E-3</c:v>
                </c:pt>
                <c:pt idx="1815">
                  <c:v>2.555E-3</c:v>
                </c:pt>
                <c:pt idx="1816">
                  <c:v>2.5790000000000001E-3</c:v>
                </c:pt>
                <c:pt idx="1817">
                  <c:v>2.604E-3</c:v>
                </c:pt>
                <c:pt idx="1818">
                  <c:v>2.6319999999999998E-3</c:v>
                </c:pt>
                <c:pt idx="1819">
                  <c:v>2.66E-3</c:v>
                </c:pt>
                <c:pt idx="1820">
                  <c:v>2.6900000000000001E-3</c:v>
                </c:pt>
                <c:pt idx="1821">
                  <c:v>2.7209999999999999E-3</c:v>
                </c:pt>
                <c:pt idx="1822">
                  <c:v>2.7539999999999999E-3</c:v>
                </c:pt>
                <c:pt idx="1823">
                  <c:v>2.7880000000000001E-3</c:v>
                </c:pt>
                <c:pt idx="1824">
                  <c:v>2.8240000000000001E-3</c:v>
                </c:pt>
                <c:pt idx="1825">
                  <c:v>2.8609999999999998E-3</c:v>
                </c:pt>
                <c:pt idx="1826">
                  <c:v>2.8990000000000001E-3</c:v>
                </c:pt>
                <c:pt idx="1827">
                  <c:v>2.9390000000000002E-3</c:v>
                </c:pt>
                <c:pt idx="1828">
                  <c:v>2.98E-3</c:v>
                </c:pt>
                <c:pt idx="1829">
                  <c:v>3.0230000000000001E-3</c:v>
                </c:pt>
                <c:pt idx="1830">
                  <c:v>3.0669999999999998E-3</c:v>
                </c:pt>
                <c:pt idx="1831">
                  <c:v>3.1050000000000001E-3</c:v>
                </c:pt>
                <c:pt idx="1832">
                  <c:v>3.1440000000000001E-3</c:v>
                </c:pt>
                <c:pt idx="1833">
                  <c:v>3.1849999999999999E-3</c:v>
                </c:pt>
                <c:pt idx="1834">
                  <c:v>3.2209999999999999E-3</c:v>
                </c:pt>
                <c:pt idx="1835">
                  <c:v>3.258E-3</c:v>
                </c:pt>
                <c:pt idx="1836">
                  <c:v>3.2160000000000001E-3</c:v>
                </c:pt>
                <c:pt idx="1837">
                  <c:v>3.1749999999999999E-3</c:v>
                </c:pt>
                <c:pt idx="1838">
                  <c:v>3.1350000000000002E-3</c:v>
                </c:pt>
                <c:pt idx="1839">
                  <c:v>3.0969999999999999E-3</c:v>
                </c:pt>
                <c:pt idx="1840">
                  <c:v>3.0599999999999998E-3</c:v>
                </c:pt>
                <c:pt idx="1841">
                  <c:v>3.0240000000000002E-3</c:v>
                </c:pt>
                <c:pt idx="1842">
                  <c:v>2.99E-3</c:v>
                </c:pt>
                <c:pt idx="1843">
                  <c:v>2.9580000000000001E-3</c:v>
                </c:pt>
                <c:pt idx="1844">
                  <c:v>2.9260000000000002E-3</c:v>
                </c:pt>
                <c:pt idx="1845">
                  <c:v>2.8969999999999998E-3</c:v>
                </c:pt>
                <c:pt idx="1846">
                  <c:v>2.8679999999999999E-3</c:v>
                </c:pt>
                <c:pt idx="1847">
                  <c:v>2.8410000000000002E-3</c:v>
                </c:pt>
                <c:pt idx="1848">
                  <c:v>2.8159999999999999E-3</c:v>
                </c:pt>
                <c:pt idx="1849">
                  <c:v>2.7920000000000002E-3</c:v>
                </c:pt>
                <c:pt idx="1850">
                  <c:v>2.7690000000000002E-3</c:v>
                </c:pt>
                <c:pt idx="1851">
                  <c:v>2.748E-3</c:v>
                </c:pt>
                <c:pt idx="1852">
                  <c:v>2.728E-3</c:v>
                </c:pt>
                <c:pt idx="1853">
                  <c:v>2.7100000000000002E-3</c:v>
                </c:pt>
                <c:pt idx="1854">
                  <c:v>2.6930000000000001E-3</c:v>
                </c:pt>
                <c:pt idx="1855">
                  <c:v>2.6770000000000001E-3</c:v>
                </c:pt>
                <c:pt idx="1856">
                  <c:v>2.663E-3</c:v>
                </c:pt>
                <c:pt idx="1857">
                  <c:v>2.6510000000000001E-3</c:v>
                </c:pt>
                <c:pt idx="1858">
                  <c:v>2.6389999999999999E-3</c:v>
                </c:pt>
                <c:pt idx="1859">
                  <c:v>2.63E-3</c:v>
                </c:pt>
                <c:pt idx="1860">
                  <c:v>2.6210000000000001E-3</c:v>
                </c:pt>
                <c:pt idx="1861">
                  <c:v>2.614E-3</c:v>
                </c:pt>
                <c:pt idx="1862">
                  <c:v>2.6090000000000002E-3</c:v>
                </c:pt>
                <c:pt idx="1863">
                  <c:v>2.6050000000000001E-3</c:v>
                </c:pt>
                <c:pt idx="1864">
                  <c:v>2.6020000000000001E-3</c:v>
                </c:pt>
                <c:pt idx="1865">
                  <c:v>2.601E-3</c:v>
                </c:pt>
                <c:pt idx="1866">
                  <c:v>2.601E-3</c:v>
                </c:pt>
                <c:pt idx="1867">
                  <c:v>2.6020000000000001E-3</c:v>
                </c:pt>
                <c:pt idx="1868">
                  <c:v>2.6050000000000001E-3</c:v>
                </c:pt>
                <c:pt idx="1869">
                  <c:v>2.6099999999999999E-3</c:v>
                </c:pt>
                <c:pt idx="1870">
                  <c:v>2.6159999999999998E-3</c:v>
                </c:pt>
                <c:pt idx="1871">
                  <c:v>2.6229999999999999E-3</c:v>
                </c:pt>
                <c:pt idx="1872">
                  <c:v>2.6319999999999998E-3</c:v>
                </c:pt>
                <c:pt idx="1873">
                  <c:v>2.6419999999999998E-3</c:v>
                </c:pt>
                <c:pt idx="1874">
                  <c:v>2.653E-3</c:v>
                </c:pt>
                <c:pt idx="1875">
                  <c:v>2.666E-3</c:v>
                </c:pt>
                <c:pt idx="1876">
                  <c:v>2.6809999999999998E-3</c:v>
                </c:pt>
                <c:pt idx="1877">
                  <c:v>2.696E-3</c:v>
                </c:pt>
                <c:pt idx="1878">
                  <c:v>2.7139999999999998E-3</c:v>
                </c:pt>
                <c:pt idx="1879">
                  <c:v>2.7320000000000001E-3</c:v>
                </c:pt>
                <c:pt idx="1880">
                  <c:v>2.7520000000000001E-3</c:v>
                </c:pt>
                <c:pt idx="1881">
                  <c:v>2.774E-3</c:v>
                </c:pt>
                <c:pt idx="1882">
                  <c:v>2.797E-3</c:v>
                </c:pt>
                <c:pt idx="1883">
                  <c:v>2.8210000000000002E-3</c:v>
                </c:pt>
                <c:pt idx="1884">
                  <c:v>2.8470000000000001E-3</c:v>
                </c:pt>
                <c:pt idx="1885">
                  <c:v>2.8739999999999998E-3</c:v>
                </c:pt>
                <c:pt idx="1886">
                  <c:v>2.9030000000000002E-3</c:v>
                </c:pt>
                <c:pt idx="1887">
                  <c:v>2.9329999999999998E-3</c:v>
                </c:pt>
                <c:pt idx="1888">
                  <c:v>2.9640000000000001E-3</c:v>
                </c:pt>
                <c:pt idx="1889">
                  <c:v>2.9970000000000001E-3</c:v>
                </c:pt>
                <c:pt idx="1890">
                  <c:v>3.032E-3</c:v>
                </c:pt>
                <c:pt idx="1891">
                  <c:v>3.0669999999999998E-3</c:v>
                </c:pt>
                <c:pt idx="1892">
                  <c:v>3.091E-3</c:v>
                </c:pt>
                <c:pt idx="1893">
                  <c:v>3.1159999999999998E-3</c:v>
                </c:pt>
                <c:pt idx="1894">
                  <c:v>3.1419999999999998E-3</c:v>
                </c:pt>
                <c:pt idx="1895">
                  <c:v>3.1700000000000001E-3</c:v>
                </c:pt>
                <c:pt idx="1896">
                  <c:v>3.199E-3</c:v>
                </c:pt>
                <c:pt idx="1897">
                  <c:v>3.222E-3</c:v>
                </c:pt>
                <c:pt idx="1898">
                  <c:v>3.2460000000000002E-3</c:v>
                </c:pt>
                <c:pt idx="1899">
                  <c:v>3.2720000000000002E-3</c:v>
                </c:pt>
                <c:pt idx="1900">
                  <c:v>3.3E-3</c:v>
                </c:pt>
                <c:pt idx="1901">
                  <c:v>3.3279999999999998E-3</c:v>
                </c:pt>
                <c:pt idx="1902">
                  <c:v>3.3470000000000001E-3</c:v>
                </c:pt>
                <c:pt idx="1903">
                  <c:v>3.3679999999999999E-3</c:v>
                </c:pt>
                <c:pt idx="1904">
                  <c:v>3.3210000000000002E-3</c:v>
                </c:pt>
                <c:pt idx="1905">
                  <c:v>3.2750000000000001E-3</c:v>
                </c:pt>
                <c:pt idx="1906">
                  <c:v>3.2309999999999999E-3</c:v>
                </c:pt>
                <c:pt idx="1907">
                  <c:v>3.1879999999999999E-3</c:v>
                </c:pt>
                <c:pt idx="1908">
                  <c:v>3.1459999999999999E-3</c:v>
                </c:pt>
                <c:pt idx="1909">
                  <c:v>3.1059999999999998E-3</c:v>
                </c:pt>
                <c:pt idx="1910">
                  <c:v>3.0669999999999998E-3</c:v>
                </c:pt>
                <c:pt idx="1911">
                  <c:v>3.0300000000000001E-3</c:v>
                </c:pt>
                <c:pt idx="1912">
                  <c:v>2.9940000000000001E-3</c:v>
                </c:pt>
                <c:pt idx="1913">
                  <c:v>2.96E-3</c:v>
                </c:pt>
                <c:pt idx="1914">
                  <c:v>2.9269999999999999E-3</c:v>
                </c:pt>
                <c:pt idx="1915">
                  <c:v>2.895E-3</c:v>
                </c:pt>
                <c:pt idx="1916">
                  <c:v>2.8649999999999999E-3</c:v>
                </c:pt>
                <c:pt idx="1917">
                  <c:v>2.836E-3</c:v>
                </c:pt>
                <c:pt idx="1918">
                  <c:v>2.8089999999999999E-3</c:v>
                </c:pt>
                <c:pt idx="1919">
                  <c:v>2.7829999999999999E-3</c:v>
                </c:pt>
                <c:pt idx="1920">
                  <c:v>2.7590000000000002E-3</c:v>
                </c:pt>
                <c:pt idx="1921">
                  <c:v>2.7360000000000002E-3</c:v>
                </c:pt>
                <c:pt idx="1922">
                  <c:v>2.7139999999999998E-3</c:v>
                </c:pt>
                <c:pt idx="1923">
                  <c:v>2.6940000000000002E-3</c:v>
                </c:pt>
                <c:pt idx="1924">
                  <c:v>2.6749999999999999E-3</c:v>
                </c:pt>
                <c:pt idx="1925">
                  <c:v>2.6580000000000002E-3</c:v>
                </c:pt>
                <c:pt idx="1926">
                  <c:v>2.6419999999999998E-3</c:v>
                </c:pt>
                <c:pt idx="1927">
                  <c:v>2.6280000000000001E-3</c:v>
                </c:pt>
                <c:pt idx="1928">
                  <c:v>2.6150000000000001E-3</c:v>
                </c:pt>
                <c:pt idx="1929">
                  <c:v>2.6029999999999998E-3</c:v>
                </c:pt>
                <c:pt idx="1930">
                  <c:v>2.5929999999999998E-3</c:v>
                </c:pt>
                <c:pt idx="1931">
                  <c:v>2.5839999999999999E-3</c:v>
                </c:pt>
                <c:pt idx="1932">
                  <c:v>2.5769999999999999E-3</c:v>
                </c:pt>
                <c:pt idx="1933">
                  <c:v>2.5709999999999999E-3</c:v>
                </c:pt>
                <c:pt idx="1934">
                  <c:v>2.5660000000000001E-3</c:v>
                </c:pt>
                <c:pt idx="1935">
                  <c:v>2.5630000000000002E-3</c:v>
                </c:pt>
                <c:pt idx="1936">
                  <c:v>2.5609999999999999E-3</c:v>
                </c:pt>
                <c:pt idx="1937">
                  <c:v>2.5609999999999999E-3</c:v>
                </c:pt>
                <c:pt idx="1938">
                  <c:v>2.562E-3</c:v>
                </c:pt>
                <c:pt idx="1939">
                  <c:v>2.565E-3</c:v>
                </c:pt>
                <c:pt idx="1940">
                  <c:v>2.5690000000000001E-3</c:v>
                </c:pt>
                <c:pt idx="1941">
                  <c:v>2.575E-3</c:v>
                </c:pt>
                <c:pt idx="1942">
                  <c:v>2.581E-3</c:v>
                </c:pt>
                <c:pt idx="1943">
                  <c:v>2.5899999999999999E-3</c:v>
                </c:pt>
                <c:pt idx="1944">
                  <c:v>2.5990000000000002E-3</c:v>
                </c:pt>
                <c:pt idx="1945">
                  <c:v>2.611E-3</c:v>
                </c:pt>
                <c:pt idx="1946">
                  <c:v>2.6229999999999999E-3</c:v>
                </c:pt>
                <c:pt idx="1947">
                  <c:v>2.637E-3</c:v>
                </c:pt>
                <c:pt idx="1948">
                  <c:v>2.653E-3</c:v>
                </c:pt>
                <c:pt idx="1949">
                  <c:v>2.6700000000000001E-3</c:v>
                </c:pt>
                <c:pt idx="1950">
                  <c:v>2.6879999999999999E-3</c:v>
                </c:pt>
                <c:pt idx="1951">
                  <c:v>2.7079999999999999E-3</c:v>
                </c:pt>
                <c:pt idx="1952">
                  <c:v>2.7290000000000001E-3</c:v>
                </c:pt>
                <c:pt idx="1953">
                  <c:v>2.751E-3</c:v>
                </c:pt>
                <c:pt idx="1954">
                  <c:v>2.7750000000000001E-3</c:v>
                </c:pt>
                <c:pt idx="1955">
                  <c:v>2.8010000000000001E-3</c:v>
                </c:pt>
                <c:pt idx="1956">
                  <c:v>2.8270000000000001E-3</c:v>
                </c:pt>
                <c:pt idx="1957">
                  <c:v>2.856E-3</c:v>
                </c:pt>
                <c:pt idx="1958">
                  <c:v>2.869E-3</c:v>
                </c:pt>
                <c:pt idx="1959">
                  <c:v>2.8839999999999998E-3</c:v>
                </c:pt>
                <c:pt idx="1960">
                  <c:v>2.9009999999999999E-3</c:v>
                </c:pt>
                <c:pt idx="1961">
                  <c:v>2.9190000000000002E-3</c:v>
                </c:pt>
                <c:pt idx="1962">
                  <c:v>2.9380000000000001E-3</c:v>
                </c:pt>
                <c:pt idx="1963">
                  <c:v>2.9589999999999998E-3</c:v>
                </c:pt>
                <c:pt idx="1964">
                  <c:v>2.9810000000000001E-3</c:v>
                </c:pt>
                <c:pt idx="1965">
                  <c:v>2.9910000000000002E-3</c:v>
                </c:pt>
                <c:pt idx="1966">
                  <c:v>3.0019999999999999E-3</c:v>
                </c:pt>
                <c:pt idx="1967">
                  <c:v>3.0149999999999999E-3</c:v>
                </c:pt>
                <c:pt idx="1968">
                  <c:v>3.029E-3</c:v>
                </c:pt>
                <c:pt idx="1969">
                  <c:v>3.0439999999999998E-3</c:v>
                </c:pt>
                <c:pt idx="1970">
                  <c:v>3.055E-3</c:v>
                </c:pt>
                <c:pt idx="1971">
                  <c:v>3.0669999999999998E-3</c:v>
                </c:pt>
                <c:pt idx="1972">
                  <c:v>3.0279999999999999E-3</c:v>
                </c:pt>
                <c:pt idx="1973">
                  <c:v>2.9910000000000002E-3</c:v>
                </c:pt>
                <c:pt idx="1974">
                  <c:v>2.9550000000000002E-3</c:v>
                </c:pt>
                <c:pt idx="1975">
                  <c:v>2.9199999999999999E-3</c:v>
                </c:pt>
                <c:pt idx="1976">
                  <c:v>2.8869999999999998E-3</c:v>
                </c:pt>
                <c:pt idx="1977">
                  <c:v>2.856E-3</c:v>
                </c:pt>
                <c:pt idx="1978">
                  <c:v>2.8249999999999998E-3</c:v>
                </c:pt>
                <c:pt idx="1979">
                  <c:v>2.797E-3</c:v>
                </c:pt>
                <c:pt idx="1980">
                  <c:v>2.7690000000000002E-3</c:v>
                </c:pt>
                <c:pt idx="1981">
                  <c:v>2.7430000000000002E-3</c:v>
                </c:pt>
                <c:pt idx="1982">
                  <c:v>2.7190000000000001E-3</c:v>
                </c:pt>
                <c:pt idx="1983">
                  <c:v>2.6949999999999999E-3</c:v>
                </c:pt>
                <c:pt idx="1984">
                  <c:v>2.6740000000000002E-3</c:v>
                </c:pt>
                <c:pt idx="1985">
                  <c:v>2.653E-3</c:v>
                </c:pt>
                <c:pt idx="1986">
                  <c:v>2.6340000000000001E-3</c:v>
                </c:pt>
                <c:pt idx="1987">
                  <c:v>2.617E-3</c:v>
                </c:pt>
                <c:pt idx="1988">
                  <c:v>2.601E-3</c:v>
                </c:pt>
                <c:pt idx="1989">
                  <c:v>2.5860000000000002E-3</c:v>
                </c:pt>
                <c:pt idx="1990">
                  <c:v>2.5730000000000002E-3</c:v>
                </c:pt>
                <c:pt idx="1991">
                  <c:v>2.5609999999999999E-3</c:v>
                </c:pt>
                <c:pt idx="1992">
                  <c:v>2.5509999999999999E-3</c:v>
                </c:pt>
                <c:pt idx="1993">
                  <c:v>2.542E-3</c:v>
                </c:pt>
                <c:pt idx="1994">
                  <c:v>2.5349999999999999E-3</c:v>
                </c:pt>
                <c:pt idx="1995">
                  <c:v>2.529E-3</c:v>
                </c:pt>
                <c:pt idx="1996">
                  <c:v>2.5240000000000002E-3</c:v>
                </c:pt>
                <c:pt idx="1997">
                  <c:v>2.5209999999999998E-3</c:v>
                </c:pt>
                <c:pt idx="1998">
                  <c:v>2.519E-3</c:v>
                </c:pt>
                <c:pt idx="1999">
                  <c:v>2.5179999999999998E-3</c:v>
                </c:pt>
                <c:pt idx="2000">
                  <c:v>2.5200000000000001E-3</c:v>
                </c:pt>
                <c:pt idx="2001">
                  <c:v>2.5219999999999999E-3</c:v>
                </c:pt>
                <c:pt idx="2002">
                  <c:v>2.526E-3</c:v>
                </c:pt>
                <c:pt idx="2003">
                  <c:v>2.5309999999999998E-3</c:v>
                </c:pt>
                <c:pt idx="2004">
                  <c:v>2.5379999999999999E-3</c:v>
                </c:pt>
                <c:pt idx="2005">
                  <c:v>2.5460000000000001E-3</c:v>
                </c:pt>
                <c:pt idx="2006">
                  <c:v>2.5560000000000001E-3</c:v>
                </c:pt>
                <c:pt idx="2007">
                  <c:v>2.5669999999999998E-3</c:v>
                </c:pt>
                <c:pt idx="2008">
                  <c:v>2.5790000000000001E-3</c:v>
                </c:pt>
                <c:pt idx="2009">
                  <c:v>2.5929999999999998E-3</c:v>
                </c:pt>
                <c:pt idx="2010">
                  <c:v>2.6080000000000001E-3</c:v>
                </c:pt>
                <c:pt idx="2011">
                  <c:v>2.6250000000000002E-3</c:v>
                </c:pt>
                <c:pt idx="2012">
                  <c:v>2.643E-3</c:v>
                </c:pt>
                <c:pt idx="2013">
                  <c:v>2.663E-3</c:v>
                </c:pt>
                <c:pt idx="2014">
                  <c:v>2.6840000000000002E-3</c:v>
                </c:pt>
                <c:pt idx="2015">
                  <c:v>2.7060000000000001E-3</c:v>
                </c:pt>
                <c:pt idx="2016">
                  <c:v>2.7299999999999998E-3</c:v>
                </c:pt>
                <c:pt idx="2017">
                  <c:v>2.7550000000000001E-3</c:v>
                </c:pt>
                <c:pt idx="2018">
                  <c:v>2.7820000000000002E-3</c:v>
                </c:pt>
                <c:pt idx="2019">
                  <c:v>2.81E-3</c:v>
                </c:pt>
                <c:pt idx="2020">
                  <c:v>2.8180000000000002E-3</c:v>
                </c:pt>
                <c:pt idx="2021">
                  <c:v>2.8279999999999998E-3</c:v>
                </c:pt>
                <c:pt idx="2022">
                  <c:v>2.8389999999999999E-3</c:v>
                </c:pt>
                <c:pt idx="2023">
                  <c:v>2.8519999999999999E-3</c:v>
                </c:pt>
                <c:pt idx="2024">
                  <c:v>2.8649999999999999E-3</c:v>
                </c:pt>
                <c:pt idx="2025">
                  <c:v>2.8809999999999999E-3</c:v>
                </c:pt>
                <c:pt idx="2026">
                  <c:v>2.8890000000000001E-3</c:v>
                </c:pt>
                <c:pt idx="2027">
                  <c:v>2.8990000000000001E-3</c:v>
                </c:pt>
                <c:pt idx="2028">
                  <c:v>2.911E-3</c:v>
                </c:pt>
                <c:pt idx="2029">
                  <c:v>2.9239999999999999E-3</c:v>
                </c:pt>
                <c:pt idx="2030">
                  <c:v>2.9380000000000001E-3</c:v>
                </c:pt>
                <c:pt idx="2031">
                  <c:v>2.9529999999999999E-3</c:v>
                </c:pt>
                <c:pt idx="2032">
                  <c:v>2.9629999999999999E-3</c:v>
                </c:pt>
                <c:pt idx="2033">
                  <c:v>2.9750000000000002E-3</c:v>
                </c:pt>
                <c:pt idx="2034">
                  <c:v>2.9880000000000002E-3</c:v>
                </c:pt>
                <c:pt idx="2035">
                  <c:v>3.0019999999999999E-3</c:v>
                </c:pt>
                <c:pt idx="2036">
                  <c:v>3.0179999999999998E-3</c:v>
                </c:pt>
                <c:pt idx="2037">
                  <c:v>3.0330000000000001E-3</c:v>
                </c:pt>
                <c:pt idx="2038">
                  <c:v>3.0500000000000002E-3</c:v>
                </c:pt>
                <c:pt idx="2039">
                  <c:v>3.0669999999999998E-3</c:v>
                </c:pt>
                <c:pt idx="2040">
                  <c:v>3.0339999999999998E-3</c:v>
                </c:pt>
                <c:pt idx="2041">
                  <c:v>3.0019999999999999E-3</c:v>
                </c:pt>
                <c:pt idx="2042">
                  <c:v>2.9719999999999998E-3</c:v>
                </c:pt>
                <c:pt idx="2043">
                  <c:v>2.9429999999999999E-3</c:v>
                </c:pt>
                <c:pt idx="2044">
                  <c:v>2.9150000000000001E-3</c:v>
                </c:pt>
                <c:pt idx="2045">
                  <c:v>2.8890000000000001E-3</c:v>
                </c:pt>
                <c:pt idx="2046">
                  <c:v>2.8639999999999998E-3</c:v>
                </c:pt>
                <c:pt idx="2047">
                  <c:v>2.8410000000000002E-3</c:v>
                </c:pt>
                <c:pt idx="2048">
                  <c:v>2.8189999999999999E-3</c:v>
                </c:pt>
                <c:pt idx="2049">
                  <c:v>2.7980000000000001E-3</c:v>
                </c:pt>
                <c:pt idx="2050">
                  <c:v>2.7789999999999998E-3</c:v>
                </c:pt>
                <c:pt idx="2051">
                  <c:v>2.7620000000000001E-3</c:v>
                </c:pt>
                <c:pt idx="2052">
                  <c:v>2.7460000000000002E-3</c:v>
                </c:pt>
                <c:pt idx="2053">
                  <c:v>2.7309999999999999E-3</c:v>
                </c:pt>
                <c:pt idx="2054">
                  <c:v>2.7169999999999998E-3</c:v>
                </c:pt>
                <c:pt idx="2055">
                  <c:v>2.7049999999999999E-3</c:v>
                </c:pt>
                <c:pt idx="2056">
                  <c:v>2.6949999999999999E-3</c:v>
                </c:pt>
                <c:pt idx="2057">
                  <c:v>2.686E-3</c:v>
                </c:pt>
                <c:pt idx="2058">
                  <c:v>2.6779999999999998E-3</c:v>
                </c:pt>
                <c:pt idx="2059">
                  <c:v>2.6719999999999999E-3</c:v>
                </c:pt>
                <c:pt idx="2060">
                  <c:v>2.6670000000000001E-3</c:v>
                </c:pt>
                <c:pt idx="2061">
                  <c:v>2.6640000000000001E-3</c:v>
                </c:pt>
                <c:pt idx="2062">
                  <c:v>2.6619999999999999E-3</c:v>
                </c:pt>
                <c:pt idx="2063">
                  <c:v>2.6610000000000002E-3</c:v>
                </c:pt>
                <c:pt idx="2064">
                  <c:v>2.6619999999999999E-3</c:v>
                </c:pt>
                <c:pt idx="2065">
                  <c:v>2.6640000000000001E-3</c:v>
                </c:pt>
                <c:pt idx="2066">
                  <c:v>2.6679999999999998E-3</c:v>
                </c:pt>
                <c:pt idx="2067">
                  <c:v>2.673E-3</c:v>
                </c:pt>
                <c:pt idx="2068">
                  <c:v>2.6800000000000001E-3</c:v>
                </c:pt>
                <c:pt idx="2069">
                  <c:v>2.6879999999999999E-3</c:v>
                </c:pt>
                <c:pt idx="2070">
                  <c:v>2.6970000000000002E-3</c:v>
                </c:pt>
                <c:pt idx="2071">
                  <c:v>2.7079999999999999E-3</c:v>
                </c:pt>
                <c:pt idx="2072">
                  <c:v>2.7209999999999999E-3</c:v>
                </c:pt>
                <c:pt idx="2073">
                  <c:v>2.7339999999999999E-3</c:v>
                </c:pt>
                <c:pt idx="2074">
                  <c:v>2.7490000000000001E-3</c:v>
                </c:pt>
                <c:pt idx="2075">
                  <c:v>2.7659999999999998E-3</c:v>
                </c:pt>
                <c:pt idx="2076">
                  <c:v>2.784E-3</c:v>
                </c:pt>
                <c:pt idx="2077">
                  <c:v>2.8029999999999999E-3</c:v>
                </c:pt>
                <c:pt idx="2078">
                  <c:v>2.8240000000000001E-3</c:v>
                </c:pt>
                <c:pt idx="2079">
                  <c:v>2.846E-3</c:v>
                </c:pt>
                <c:pt idx="2080">
                  <c:v>2.8570000000000002E-3</c:v>
                </c:pt>
                <c:pt idx="2081">
                  <c:v>2.869E-3</c:v>
                </c:pt>
                <c:pt idx="2082">
                  <c:v>2.882E-3</c:v>
                </c:pt>
                <c:pt idx="2083">
                  <c:v>2.8969999999999998E-3</c:v>
                </c:pt>
                <c:pt idx="2084">
                  <c:v>2.9139999999999999E-3</c:v>
                </c:pt>
                <c:pt idx="2085">
                  <c:v>2.9239999999999999E-3</c:v>
                </c:pt>
                <c:pt idx="2086">
                  <c:v>2.9350000000000001E-3</c:v>
                </c:pt>
                <c:pt idx="2087">
                  <c:v>2.9480000000000001E-3</c:v>
                </c:pt>
                <c:pt idx="2088">
                  <c:v>2.9619999999999998E-3</c:v>
                </c:pt>
                <c:pt idx="2089">
                  <c:v>2.9780000000000002E-3</c:v>
                </c:pt>
                <c:pt idx="2090">
                  <c:v>2.9949999999999998E-3</c:v>
                </c:pt>
                <c:pt idx="2091">
                  <c:v>3.0040000000000002E-3</c:v>
                </c:pt>
                <c:pt idx="2092">
                  <c:v>3.0130000000000001E-3</c:v>
                </c:pt>
                <c:pt idx="2093">
                  <c:v>3.0249999999999999E-3</c:v>
                </c:pt>
                <c:pt idx="2094">
                  <c:v>3.0379999999999999E-3</c:v>
                </c:pt>
                <c:pt idx="2095">
                  <c:v>3.052E-3</c:v>
                </c:pt>
                <c:pt idx="2096">
                  <c:v>3.0669999999999998E-3</c:v>
                </c:pt>
                <c:pt idx="2097">
                  <c:v>3.078E-3</c:v>
                </c:pt>
                <c:pt idx="2098">
                  <c:v>3.091E-3</c:v>
                </c:pt>
                <c:pt idx="2099">
                  <c:v>3.1050000000000001E-3</c:v>
                </c:pt>
                <c:pt idx="2100">
                  <c:v>3.1129999999999999E-3</c:v>
                </c:pt>
                <c:pt idx="2101">
                  <c:v>3.1229999999999999E-3</c:v>
                </c:pt>
                <c:pt idx="2102">
                  <c:v>3.1340000000000001E-3</c:v>
                </c:pt>
                <c:pt idx="2103">
                  <c:v>3.1459999999999999E-3</c:v>
                </c:pt>
                <c:pt idx="2104">
                  <c:v>3.16E-3</c:v>
                </c:pt>
                <c:pt idx="2105">
                  <c:v>3.1749999999999999E-3</c:v>
                </c:pt>
                <c:pt idx="2106">
                  <c:v>3.189E-3</c:v>
                </c:pt>
                <c:pt idx="2107">
                  <c:v>3.2049999999999999E-3</c:v>
                </c:pt>
                <c:pt idx="2108">
                  <c:v>3.1830000000000001E-3</c:v>
                </c:pt>
                <c:pt idx="2109">
                  <c:v>3.163E-3</c:v>
                </c:pt>
                <c:pt idx="2110">
                  <c:v>3.1440000000000001E-3</c:v>
                </c:pt>
                <c:pt idx="2111">
                  <c:v>3.127E-3</c:v>
                </c:pt>
                <c:pt idx="2112">
                  <c:v>3.1110000000000001E-3</c:v>
                </c:pt>
                <c:pt idx="2113">
                  <c:v>3.0969999999999999E-3</c:v>
                </c:pt>
                <c:pt idx="2114">
                  <c:v>3.0829999999999998E-3</c:v>
                </c:pt>
                <c:pt idx="2115">
                  <c:v>3.0720000000000001E-3</c:v>
                </c:pt>
                <c:pt idx="2116">
                  <c:v>3.0609999999999999E-3</c:v>
                </c:pt>
                <c:pt idx="2117">
                  <c:v>3.0530000000000002E-3</c:v>
                </c:pt>
                <c:pt idx="2118">
                  <c:v>3.045E-3</c:v>
                </c:pt>
                <c:pt idx="2119">
                  <c:v>3.039E-3</c:v>
                </c:pt>
                <c:pt idx="2120">
                  <c:v>3.0349999999999999E-3</c:v>
                </c:pt>
                <c:pt idx="2121">
                  <c:v>3.0309999999999998E-3</c:v>
                </c:pt>
                <c:pt idx="2122">
                  <c:v>3.0300000000000001E-3</c:v>
                </c:pt>
                <c:pt idx="2123">
                  <c:v>3.029E-3</c:v>
                </c:pt>
                <c:pt idx="2124">
                  <c:v>3.0309999999999998E-3</c:v>
                </c:pt>
                <c:pt idx="2125">
                  <c:v>3.0330000000000001E-3</c:v>
                </c:pt>
                <c:pt idx="2126">
                  <c:v>3.0370000000000002E-3</c:v>
                </c:pt>
                <c:pt idx="2127">
                  <c:v>3.042E-3</c:v>
                </c:pt>
                <c:pt idx="2128">
                  <c:v>3.0490000000000001E-3</c:v>
                </c:pt>
                <c:pt idx="2129">
                  <c:v>3.058E-3</c:v>
                </c:pt>
                <c:pt idx="2130">
                  <c:v>3.0669999999999998E-3</c:v>
                </c:pt>
                <c:pt idx="2131">
                  <c:v>3.0699999999999998E-3</c:v>
                </c:pt>
                <c:pt idx="2132">
                  <c:v>3.0739999999999999E-3</c:v>
                </c:pt>
                <c:pt idx="2133">
                  <c:v>3.0799999999999998E-3</c:v>
                </c:pt>
                <c:pt idx="2134">
                  <c:v>3.0869999999999999E-3</c:v>
                </c:pt>
                <c:pt idx="2135">
                  <c:v>3.0950000000000001E-3</c:v>
                </c:pt>
                <c:pt idx="2136">
                  <c:v>3.1050000000000001E-3</c:v>
                </c:pt>
                <c:pt idx="2137">
                  <c:v>3.1159999999999998E-3</c:v>
                </c:pt>
                <c:pt idx="2138">
                  <c:v>3.1210000000000001E-3</c:v>
                </c:pt>
                <c:pt idx="2139">
                  <c:v>3.127E-3</c:v>
                </c:pt>
                <c:pt idx="2140">
                  <c:v>3.1350000000000002E-3</c:v>
                </c:pt>
                <c:pt idx="2141">
                  <c:v>3.1380000000000002E-3</c:v>
                </c:pt>
                <c:pt idx="2142">
                  <c:v>3.1419999999999998E-3</c:v>
                </c:pt>
                <c:pt idx="2143">
                  <c:v>3.1480000000000002E-3</c:v>
                </c:pt>
                <c:pt idx="2144">
                  <c:v>3.1549999999999998E-3</c:v>
                </c:pt>
                <c:pt idx="2145">
                  <c:v>3.1640000000000001E-3</c:v>
                </c:pt>
                <c:pt idx="2146">
                  <c:v>3.1619999999999999E-3</c:v>
                </c:pt>
                <c:pt idx="2147">
                  <c:v>3.1610000000000002E-3</c:v>
                </c:pt>
                <c:pt idx="2148">
                  <c:v>3.156E-3</c:v>
                </c:pt>
                <c:pt idx="2149">
                  <c:v>3.153E-3</c:v>
                </c:pt>
                <c:pt idx="2150">
                  <c:v>3.1519999999999999E-3</c:v>
                </c:pt>
                <c:pt idx="2151">
                  <c:v>3.1519999999999999E-3</c:v>
                </c:pt>
                <c:pt idx="2152">
                  <c:v>3.153E-3</c:v>
                </c:pt>
                <c:pt idx="2153">
                  <c:v>3.156E-3</c:v>
                </c:pt>
                <c:pt idx="2154">
                  <c:v>3.16E-3</c:v>
                </c:pt>
                <c:pt idx="2155">
                  <c:v>3.1649999999999998E-3</c:v>
                </c:pt>
                <c:pt idx="2156">
                  <c:v>3.1719999999999999E-3</c:v>
                </c:pt>
                <c:pt idx="2157">
                  <c:v>3.1809999999999998E-3</c:v>
                </c:pt>
                <c:pt idx="2158">
                  <c:v>3.176E-3</c:v>
                </c:pt>
                <c:pt idx="2159">
                  <c:v>3.173E-3</c:v>
                </c:pt>
                <c:pt idx="2160">
                  <c:v>3.1710000000000002E-3</c:v>
                </c:pt>
                <c:pt idx="2161">
                  <c:v>3.1710000000000002E-3</c:v>
                </c:pt>
                <c:pt idx="2162">
                  <c:v>3.1719999999999999E-3</c:v>
                </c:pt>
                <c:pt idx="2163">
                  <c:v>3.1749999999999999E-3</c:v>
                </c:pt>
                <c:pt idx="2164">
                  <c:v>3.179E-3</c:v>
                </c:pt>
                <c:pt idx="2165">
                  <c:v>3.1800000000000001E-3</c:v>
                </c:pt>
                <c:pt idx="2166">
                  <c:v>3.1830000000000001E-3</c:v>
                </c:pt>
                <c:pt idx="2167">
                  <c:v>3.1819999999999999E-3</c:v>
                </c:pt>
                <c:pt idx="2168">
                  <c:v>3.1819999999999999E-3</c:v>
                </c:pt>
                <c:pt idx="2169">
                  <c:v>3.1840000000000002E-3</c:v>
                </c:pt>
                <c:pt idx="2170">
                  <c:v>3.1870000000000002E-3</c:v>
                </c:pt>
                <c:pt idx="2171">
                  <c:v>3.1909999999999998E-3</c:v>
                </c:pt>
                <c:pt idx="2172">
                  <c:v>3.1970000000000002E-3</c:v>
                </c:pt>
                <c:pt idx="2173">
                  <c:v>3.2039999999999998E-3</c:v>
                </c:pt>
                <c:pt idx="2174">
                  <c:v>3.2130000000000001E-3</c:v>
                </c:pt>
                <c:pt idx="2175">
                  <c:v>3.2230000000000002E-3</c:v>
                </c:pt>
                <c:pt idx="2176">
                  <c:v>3.2060000000000001E-3</c:v>
                </c:pt>
                <c:pt idx="2177">
                  <c:v>3.192E-3</c:v>
                </c:pt>
                <c:pt idx="2178">
                  <c:v>3.1779999999999998E-3</c:v>
                </c:pt>
                <c:pt idx="2179">
                  <c:v>3.166E-3</c:v>
                </c:pt>
                <c:pt idx="2180">
                  <c:v>3.1549999999999998E-3</c:v>
                </c:pt>
                <c:pt idx="2181">
                  <c:v>3.1459999999999999E-3</c:v>
                </c:pt>
                <c:pt idx="2182">
                  <c:v>3.1380000000000002E-3</c:v>
                </c:pt>
                <c:pt idx="2183">
                  <c:v>3.1319999999999998E-3</c:v>
                </c:pt>
                <c:pt idx="2184">
                  <c:v>3.127E-3</c:v>
                </c:pt>
                <c:pt idx="2185">
                  <c:v>3.124E-3</c:v>
                </c:pt>
                <c:pt idx="2186">
                  <c:v>3.1220000000000002E-3</c:v>
                </c:pt>
                <c:pt idx="2187">
                  <c:v>3.1210000000000001E-3</c:v>
                </c:pt>
                <c:pt idx="2188">
                  <c:v>3.1220000000000002E-3</c:v>
                </c:pt>
                <c:pt idx="2189">
                  <c:v>3.1189999999999998E-3</c:v>
                </c:pt>
                <c:pt idx="2190">
                  <c:v>3.117E-3</c:v>
                </c:pt>
                <c:pt idx="2191">
                  <c:v>3.117E-3</c:v>
                </c:pt>
                <c:pt idx="2192">
                  <c:v>3.1189999999999998E-3</c:v>
                </c:pt>
                <c:pt idx="2193">
                  <c:v>3.1220000000000002E-3</c:v>
                </c:pt>
                <c:pt idx="2194">
                  <c:v>3.1180000000000001E-3</c:v>
                </c:pt>
                <c:pt idx="2195">
                  <c:v>3.117E-3</c:v>
                </c:pt>
                <c:pt idx="2196">
                  <c:v>3.1159999999999998E-3</c:v>
                </c:pt>
                <c:pt idx="2197">
                  <c:v>3.117E-3</c:v>
                </c:pt>
                <c:pt idx="2198">
                  <c:v>3.1199999999999999E-3</c:v>
                </c:pt>
                <c:pt idx="2199">
                  <c:v>3.124E-3</c:v>
                </c:pt>
                <c:pt idx="2200">
                  <c:v>3.1289999999999998E-3</c:v>
                </c:pt>
                <c:pt idx="2201">
                  <c:v>3.1229999999999999E-3</c:v>
                </c:pt>
                <c:pt idx="2202">
                  <c:v>3.1189999999999998E-3</c:v>
                </c:pt>
                <c:pt idx="2203">
                  <c:v>3.1159999999999998E-3</c:v>
                </c:pt>
                <c:pt idx="2204">
                  <c:v>3.1150000000000001E-3</c:v>
                </c:pt>
                <c:pt idx="2205">
                  <c:v>3.1150000000000001E-3</c:v>
                </c:pt>
                <c:pt idx="2206">
                  <c:v>3.117E-3</c:v>
                </c:pt>
                <c:pt idx="2207">
                  <c:v>3.1120000000000002E-3</c:v>
                </c:pt>
                <c:pt idx="2208">
                  <c:v>3.1080000000000001E-3</c:v>
                </c:pt>
                <c:pt idx="2209">
                  <c:v>3.1059999999999998E-3</c:v>
                </c:pt>
                <c:pt idx="2210">
                  <c:v>3.0980000000000001E-3</c:v>
                </c:pt>
                <c:pt idx="2211">
                  <c:v>3.0920000000000001E-3</c:v>
                </c:pt>
                <c:pt idx="2212">
                  <c:v>3.0869999999999999E-3</c:v>
                </c:pt>
                <c:pt idx="2213">
                  <c:v>3.0820000000000001E-3</c:v>
                </c:pt>
                <c:pt idx="2214">
                  <c:v>3.078E-3</c:v>
                </c:pt>
                <c:pt idx="2215">
                  <c:v>3.0760000000000002E-3</c:v>
                </c:pt>
                <c:pt idx="2216">
                  <c:v>3.0709999999999999E-3</c:v>
                </c:pt>
                <c:pt idx="2217">
                  <c:v>3.068E-3</c:v>
                </c:pt>
                <c:pt idx="2218">
                  <c:v>3.0660000000000001E-3</c:v>
                </c:pt>
                <c:pt idx="2219">
                  <c:v>3.0660000000000001E-3</c:v>
                </c:pt>
                <c:pt idx="2220">
                  <c:v>3.0669999999999998E-3</c:v>
                </c:pt>
                <c:pt idx="2221">
                  <c:v>3.0630000000000002E-3</c:v>
                </c:pt>
                <c:pt idx="2222">
                  <c:v>3.0599999999999998E-3</c:v>
                </c:pt>
                <c:pt idx="2223">
                  <c:v>3.058E-3</c:v>
                </c:pt>
                <c:pt idx="2224">
                  <c:v>3.058E-3</c:v>
                </c:pt>
                <c:pt idx="2225">
                  <c:v>3.0590000000000001E-3</c:v>
                </c:pt>
                <c:pt idx="2226">
                  <c:v>3.0620000000000001E-3</c:v>
                </c:pt>
                <c:pt idx="2227">
                  <c:v>3.0660000000000001E-3</c:v>
                </c:pt>
                <c:pt idx="2228">
                  <c:v>3.0720000000000001E-3</c:v>
                </c:pt>
                <c:pt idx="2229">
                  <c:v>3.0790000000000001E-3</c:v>
                </c:pt>
                <c:pt idx="2230">
                  <c:v>3.0869999999999999E-3</c:v>
                </c:pt>
                <c:pt idx="2231">
                  <c:v>3.0969999999999999E-3</c:v>
                </c:pt>
                <c:pt idx="2232">
                  <c:v>3.1080000000000001E-3</c:v>
                </c:pt>
                <c:pt idx="2233">
                  <c:v>3.1210000000000001E-3</c:v>
                </c:pt>
                <c:pt idx="2234">
                  <c:v>3.1350000000000002E-3</c:v>
                </c:pt>
                <c:pt idx="2235">
                  <c:v>3.1359999999999999E-3</c:v>
                </c:pt>
                <c:pt idx="2236">
                  <c:v>3.137E-3</c:v>
                </c:pt>
                <c:pt idx="2237">
                  <c:v>3.1410000000000001E-3</c:v>
                </c:pt>
                <c:pt idx="2238">
                  <c:v>3.1449999999999998E-3</c:v>
                </c:pt>
                <c:pt idx="2239">
                  <c:v>3.1519999999999999E-3</c:v>
                </c:pt>
                <c:pt idx="2240">
                  <c:v>3.1589999999999999E-3</c:v>
                </c:pt>
                <c:pt idx="2241">
                  <c:v>3.1679999999999998E-3</c:v>
                </c:pt>
                <c:pt idx="2242">
                  <c:v>3.1779999999999998E-3</c:v>
                </c:pt>
                <c:pt idx="2243">
                  <c:v>3.1900000000000001E-3</c:v>
                </c:pt>
                <c:pt idx="2244">
                  <c:v>3.2030000000000001E-3</c:v>
                </c:pt>
                <c:pt idx="2245">
                  <c:v>3.1949999999999999E-3</c:v>
                </c:pt>
                <c:pt idx="2246">
                  <c:v>3.189E-3</c:v>
                </c:pt>
                <c:pt idx="2247">
                  <c:v>3.1830000000000001E-3</c:v>
                </c:pt>
                <c:pt idx="2248">
                  <c:v>3.179E-3</c:v>
                </c:pt>
                <c:pt idx="2249">
                  <c:v>3.1670000000000001E-3</c:v>
                </c:pt>
                <c:pt idx="2250">
                  <c:v>3.1549999999999998E-3</c:v>
                </c:pt>
                <c:pt idx="2251">
                  <c:v>3.1449999999999998E-3</c:v>
                </c:pt>
                <c:pt idx="2252">
                  <c:v>3.1359999999999999E-3</c:v>
                </c:pt>
                <c:pt idx="2253">
                  <c:v>3.1289999999999998E-3</c:v>
                </c:pt>
                <c:pt idx="2254">
                  <c:v>3.124E-3</c:v>
                </c:pt>
                <c:pt idx="2255">
                  <c:v>3.1189999999999998E-3</c:v>
                </c:pt>
                <c:pt idx="2256">
                  <c:v>3.1159999999999998E-3</c:v>
                </c:pt>
                <c:pt idx="2257">
                  <c:v>3.1150000000000001E-3</c:v>
                </c:pt>
                <c:pt idx="2258">
                  <c:v>3.1059999999999998E-3</c:v>
                </c:pt>
                <c:pt idx="2259">
                  <c:v>3.0980000000000001E-3</c:v>
                </c:pt>
                <c:pt idx="2260">
                  <c:v>3.088E-3</c:v>
                </c:pt>
                <c:pt idx="2261">
                  <c:v>3.0799999999999998E-3</c:v>
                </c:pt>
                <c:pt idx="2262">
                  <c:v>3.0730000000000002E-3</c:v>
                </c:pt>
                <c:pt idx="2263">
                  <c:v>3.0669999999999998E-3</c:v>
                </c:pt>
                <c:pt idx="2264">
                  <c:v>3.055E-3</c:v>
                </c:pt>
                <c:pt idx="2265">
                  <c:v>3.0439999999999998E-3</c:v>
                </c:pt>
                <c:pt idx="2266">
                  <c:v>3.0349999999999999E-3</c:v>
                </c:pt>
                <c:pt idx="2267">
                  <c:v>3.0270000000000002E-3</c:v>
                </c:pt>
                <c:pt idx="2268">
                  <c:v>3.0100000000000001E-3</c:v>
                </c:pt>
                <c:pt idx="2269">
                  <c:v>2.9940000000000001E-3</c:v>
                </c:pt>
                <c:pt idx="2270">
                  <c:v>2.9789999999999999E-3</c:v>
                </c:pt>
                <c:pt idx="2271">
                  <c:v>2.9659999999999999E-3</c:v>
                </c:pt>
                <c:pt idx="2272">
                  <c:v>2.954E-3</c:v>
                </c:pt>
                <c:pt idx="2273">
                  <c:v>2.9429999999999999E-3</c:v>
                </c:pt>
                <c:pt idx="2274">
                  <c:v>2.934E-3</c:v>
                </c:pt>
                <c:pt idx="2275">
                  <c:v>2.9269999999999999E-3</c:v>
                </c:pt>
                <c:pt idx="2276">
                  <c:v>2.921E-3</c:v>
                </c:pt>
                <c:pt idx="2277">
                  <c:v>2.9009999999999999E-3</c:v>
                </c:pt>
                <c:pt idx="2278">
                  <c:v>2.8839999999999998E-3</c:v>
                </c:pt>
                <c:pt idx="2279">
                  <c:v>2.8670000000000002E-3</c:v>
                </c:pt>
                <c:pt idx="2280">
                  <c:v>2.8530000000000001E-3</c:v>
                </c:pt>
                <c:pt idx="2281">
                  <c:v>2.8389999999999999E-3</c:v>
                </c:pt>
                <c:pt idx="2282">
                  <c:v>2.8270000000000001E-3</c:v>
                </c:pt>
                <c:pt idx="2283">
                  <c:v>2.8159999999999999E-3</c:v>
                </c:pt>
                <c:pt idx="2284">
                  <c:v>2.807E-3</c:v>
                </c:pt>
                <c:pt idx="2285">
                  <c:v>2.8E-3</c:v>
                </c:pt>
                <c:pt idx="2286">
                  <c:v>2.7929999999999999E-3</c:v>
                </c:pt>
                <c:pt idx="2287">
                  <c:v>2.7880000000000001E-3</c:v>
                </c:pt>
                <c:pt idx="2288">
                  <c:v>2.7850000000000001E-3</c:v>
                </c:pt>
                <c:pt idx="2289">
                  <c:v>2.7829999999999999E-3</c:v>
                </c:pt>
                <c:pt idx="2290">
                  <c:v>2.7820000000000002E-3</c:v>
                </c:pt>
                <c:pt idx="2291">
                  <c:v>2.7829999999999999E-3</c:v>
                </c:pt>
                <c:pt idx="2292">
                  <c:v>2.7850000000000001E-3</c:v>
                </c:pt>
                <c:pt idx="2293">
                  <c:v>2.7889999999999998E-3</c:v>
                </c:pt>
                <c:pt idx="2294">
                  <c:v>2.794E-3</c:v>
                </c:pt>
                <c:pt idx="2295">
                  <c:v>2.8E-3</c:v>
                </c:pt>
                <c:pt idx="2296">
                  <c:v>2.8080000000000002E-3</c:v>
                </c:pt>
                <c:pt idx="2297">
                  <c:v>2.8180000000000002E-3</c:v>
                </c:pt>
                <c:pt idx="2298">
                  <c:v>2.8279999999999998E-3</c:v>
                </c:pt>
                <c:pt idx="2299">
                  <c:v>2.8410000000000002E-3</c:v>
                </c:pt>
                <c:pt idx="2300">
                  <c:v>2.8540000000000002E-3</c:v>
                </c:pt>
                <c:pt idx="2301">
                  <c:v>2.869E-3</c:v>
                </c:pt>
                <c:pt idx="2302">
                  <c:v>2.8860000000000001E-3</c:v>
                </c:pt>
                <c:pt idx="2303">
                  <c:v>2.9039999999999999E-3</c:v>
                </c:pt>
                <c:pt idx="2304">
                  <c:v>2.9229999999999998E-3</c:v>
                </c:pt>
                <c:pt idx="2305">
                  <c:v>2.944E-3</c:v>
                </c:pt>
                <c:pt idx="2306">
                  <c:v>2.9659999999999999E-3</c:v>
                </c:pt>
                <c:pt idx="2307">
                  <c:v>2.9889999999999999E-3</c:v>
                </c:pt>
                <c:pt idx="2308">
                  <c:v>3.0140000000000002E-3</c:v>
                </c:pt>
                <c:pt idx="2309">
                  <c:v>3.0409999999999999E-3</c:v>
                </c:pt>
                <c:pt idx="2310">
                  <c:v>3.0690000000000001E-3</c:v>
                </c:pt>
                <c:pt idx="2311">
                  <c:v>3.0980000000000001E-3</c:v>
                </c:pt>
                <c:pt idx="2312">
                  <c:v>3.114E-3</c:v>
                </c:pt>
                <c:pt idx="2313">
                  <c:v>3.1029999999999999E-3</c:v>
                </c:pt>
                <c:pt idx="2314">
                  <c:v>3.0899999999999999E-3</c:v>
                </c:pt>
                <c:pt idx="2315">
                  <c:v>3.078E-3</c:v>
                </c:pt>
                <c:pt idx="2316">
                  <c:v>3.0660000000000001E-3</c:v>
                </c:pt>
                <c:pt idx="2317">
                  <c:v>3.0539999999999999E-3</c:v>
                </c:pt>
                <c:pt idx="2318">
                  <c:v>3.0439999999999998E-3</c:v>
                </c:pt>
                <c:pt idx="2319">
                  <c:v>3.0349999999999999E-3</c:v>
                </c:pt>
                <c:pt idx="2320">
                  <c:v>3.0270000000000002E-3</c:v>
                </c:pt>
                <c:pt idx="2321">
                  <c:v>3.0209999999999998E-3</c:v>
                </c:pt>
                <c:pt idx="2322">
                  <c:v>3.0170000000000002E-3</c:v>
                </c:pt>
                <c:pt idx="2323">
                  <c:v>3.0140000000000002E-3</c:v>
                </c:pt>
                <c:pt idx="2324">
                  <c:v>3.0040000000000002E-3</c:v>
                </c:pt>
                <c:pt idx="2325">
                  <c:v>2.996E-3</c:v>
                </c:pt>
                <c:pt idx="2326">
                  <c:v>2.9889999999999999E-3</c:v>
                </c:pt>
                <c:pt idx="2327">
                  <c:v>2.9840000000000001E-3</c:v>
                </c:pt>
                <c:pt idx="2328">
                  <c:v>2.98E-3</c:v>
                </c:pt>
                <c:pt idx="2329">
                  <c:v>2.9780000000000002E-3</c:v>
                </c:pt>
                <c:pt idx="2330">
                  <c:v>2.977E-3</c:v>
                </c:pt>
                <c:pt idx="2331">
                  <c:v>2.9680000000000002E-3</c:v>
                </c:pt>
                <c:pt idx="2332">
                  <c:v>2.96E-3</c:v>
                </c:pt>
                <c:pt idx="2333">
                  <c:v>2.954E-3</c:v>
                </c:pt>
                <c:pt idx="2334">
                  <c:v>2.9489999999999998E-3</c:v>
                </c:pt>
                <c:pt idx="2335">
                  <c:v>2.9459999999999998E-3</c:v>
                </c:pt>
                <c:pt idx="2336">
                  <c:v>2.944E-3</c:v>
                </c:pt>
                <c:pt idx="2337">
                  <c:v>2.9229999999999998E-3</c:v>
                </c:pt>
                <c:pt idx="2338">
                  <c:v>2.9030000000000002E-3</c:v>
                </c:pt>
                <c:pt idx="2339">
                  <c:v>2.885E-3</c:v>
                </c:pt>
                <c:pt idx="2340">
                  <c:v>2.869E-3</c:v>
                </c:pt>
                <c:pt idx="2341">
                  <c:v>2.8540000000000002E-3</c:v>
                </c:pt>
                <c:pt idx="2342">
                  <c:v>2.8400000000000001E-3</c:v>
                </c:pt>
                <c:pt idx="2343">
                  <c:v>2.8270000000000001E-3</c:v>
                </c:pt>
                <c:pt idx="2344">
                  <c:v>2.8159999999999999E-3</c:v>
                </c:pt>
                <c:pt idx="2345">
                  <c:v>2.807E-3</c:v>
                </c:pt>
                <c:pt idx="2346">
                  <c:v>2.7989999999999998E-3</c:v>
                </c:pt>
                <c:pt idx="2347">
                  <c:v>2.7920000000000002E-3</c:v>
                </c:pt>
                <c:pt idx="2348">
                  <c:v>2.787E-3</c:v>
                </c:pt>
                <c:pt idx="2349">
                  <c:v>2.7829999999999999E-3</c:v>
                </c:pt>
                <c:pt idx="2350">
                  <c:v>2.7810000000000001E-3</c:v>
                </c:pt>
                <c:pt idx="2351">
                  <c:v>2.7799999999999999E-3</c:v>
                </c:pt>
                <c:pt idx="2352">
                  <c:v>2.7799999999999999E-3</c:v>
                </c:pt>
                <c:pt idx="2353">
                  <c:v>2.7820000000000002E-3</c:v>
                </c:pt>
                <c:pt idx="2354">
                  <c:v>2.7850000000000001E-3</c:v>
                </c:pt>
                <c:pt idx="2355">
                  <c:v>2.7899999999999999E-3</c:v>
                </c:pt>
                <c:pt idx="2356">
                  <c:v>2.7959999999999999E-3</c:v>
                </c:pt>
                <c:pt idx="2357">
                  <c:v>2.8040000000000001E-3</c:v>
                </c:pt>
                <c:pt idx="2358">
                  <c:v>2.813E-3</c:v>
                </c:pt>
                <c:pt idx="2359">
                  <c:v>2.823E-3</c:v>
                </c:pt>
                <c:pt idx="2360">
                  <c:v>2.8349999999999998E-3</c:v>
                </c:pt>
                <c:pt idx="2361">
                  <c:v>2.8479999999999998E-3</c:v>
                </c:pt>
                <c:pt idx="2362">
                  <c:v>2.8630000000000001E-3</c:v>
                </c:pt>
                <c:pt idx="2363">
                  <c:v>2.879E-3</c:v>
                </c:pt>
                <c:pt idx="2364">
                  <c:v>2.8969999999999998E-3</c:v>
                </c:pt>
                <c:pt idx="2365">
                  <c:v>2.9160000000000002E-3</c:v>
                </c:pt>
                <c:pt idx="2366">
                  <c:v>2.9359999999999998E-3</c:v>
                </c:pt>
                <c:pt idx="2367">
                  <c:v>2.9580000000000001E-3</c:v>
                </c:pt>
                <c:pt idx="2368">
                  <c:v>2.9810000000000001E-3</c:v>
                </c:pt>
                <c:pt idx="2369">
                  <c:v>3.006E-3</c:v>
                </c:pt>
                <c:pt idx="2370">
                  <c:v>3.032E-3</c:v>
                </c:pt>
                <c:pt idx="2371">
                  <c:v>3.0590000000000001E-3</c:v>
                </c:pt>
                <c:pt idx="2372">
                  <c:v>3.088E-3</c:v>
                </c:pt>
                <c:pt idx="2373">
                  <c:v>3.1189999999999998E-3</c:v>
                </c:pt>
                <c:pt idx="2374">
                  <c:v>3.1510000000000002E-3</c:v>
                </c:pt>
                <c:pt idx="2375">
                  <c:v>3.1840000000000002E-3</c:v>
                </c:pt>
                <c:pt idx="2376">
                  <c:v>3.2179999999999999E-3</c:v>
                </c:pt>
                <c:pt idx="2377">
                  <c:v>3.2539999999999999E-3</c:v>
                </c:pt>
                <c:pt idx="2378">
                  <c:v>3.2919999999999998E-3</c:v>
                </c:pt>
                <c:pt idx="2379">
                  <c:v>3.3310000000000002E-3</c:v>
                </c:pt>
                <c:pt idx="2380">
                  <c:v>3.356E-3</c:v>
                </c:pt>
                <c:pt idx="2381">
                  <c:v>3.3419999999999999E-3</c:v>
                </c:pt>
                <c:pt idx="2382">
                  <c:v>3.3300000000000001E-3</c:v>
                </c:pt>
                <c:pt idx="2383">
                  <c:v>3.3140000000000001E-3</c:v>
                </c:pt>
                <c:pt idx="2384">
                  <c:v>3.2989999999999998E-3</c:v>
                </c:pt>
                <c:pt idx="2385">
                  <c:v>3.2859999999999999E-3</c:v>
                </c:pt>
                <c:pt idx="2386">
                  <c:v>3.2750000000000001E-3</c:v>
                </c:pt>
                <c:pt idx="2387">
                  <c:v>3.2650000000000001E-3</c:v>
                </c:pt>
                <c:pt idx="2388">
                  <c:v>3.248E-3</c:v>
                </c:pt>
                <c:pt idx="2389">
                  <c:v>3.2320000000000001E-3</c:v>
                </c:pt>
                <c:pt idx="2390">
                  <c:v>3.2179999999999999E-3</c:v>
                </c:pt>
                <c:pt idx="2391">
                  <c:v>3.2060000000000001E-3</c:v>
                </c:pt>
                <c:pt idx="2392">
                  <c:v>3.1939999999999998E-3</c:v>
                </c:pt>
                <c:pt idx="2393">
                  <c:v>3.1719999999999999E-3</c:v>
                </c:pt>
                <c:pt idx="2394">
                  <c:v>3.1510000000000002E-3</c:v>
                </c:pt>
                <c:pt idx="2395">
                  <c:v>3.1310000000000001E-3</c:v>
                </c:pt>
                <c:pt idx="2396">
                  <c:v>3.1129999999999999E-3</c:v>
                </c:pt>
                <c:pt idx="2397">
                  <c:v>3.0959999999999998E-3</c:v>
                </c:pt>
                <c:pt idx="2398">
                  <c:v>3.081E-3</c:v>
                </c:pt>
                <c:pt idx="2399">
                  <c:v>3.0669999999999998E-3</c:v>
                </c:pt>
                <c:pt idx="2400">
                  <c:v>3.0400000000000002E-3</c:v>
                </c:pt>
                <c:pt idx="2401">
                  <c:v>3.0140000000000002E-3</c:v>
                </c:pt>
                <c:pt idx="2402">
                  <c:v>2.99E-3</c:v>
                </c:pt>
                <c:pt idx="2403">
                  <c:v>2.967E-3</c:v>
                </c:pt>
                <c:pt idx="2404">
                  <c:v>2.9450000000000001E-3</c:v>
                </c:pt>
                <c:pt idx="2405">
                  <c:v>2.9250000000000001E-3</c:v>
                </c:pt>
                <c:pt idx="2406">
                  <c:v>2.9060000000000002E-3</c:v>
                </c:pt>
                <c:pt idx="2407">
                  <c:v>2.8890000000000001E-3</c:v>
                </c:pt>
                <c:pt idx="2408">
                  <c:v>2.8730000000000001E-3</c:v>
                </c:pt>
                <c:pt idx="2409">
                  <c:v>2.8579999999999999E-3</c:v>
                </c:pt>
                <c:pt idx="2410">
                  <c:v>2.8449999999999999E-3</c:v>
                </c:pt>
                <c:pt idx="2411">
                  <c:v>2.833E-3</c:v>
                </c:pt>
                <c:pt idx="2412">
                  <c:v>2.823E-3</c:v>
                </c:pt>
                <c:pt idx="2413">
                  <c:v>2.8140000000000001E-3</c:v>
                </c:pt>
                <c:pt idx="2414">
                  <c:v>2.807E-3</c:v>
                </c:pt>
                <c:pt idx="2415">
                  <c:v>2.8010000000000001E-3</c:v>
                </c:pt>
                <c:pt idx="2416">
                  <c:v>2.7959999999999999E-3</c:v>
                </c:pt>
                <c:pt idx="2417">
                  <c:v>2.7929999999999999E-3</c:v>
                </c:pt>
                <c:pt idx="2418">
                  <c:v>2.7920000000000002E-3</c:v>
                </c:pt>
                <c:pt idx="2419">
                  <c:v>2.7910000000000001E-3</c:v>
                </c:pt>
                <c:pt idx="2420">
                  <c:v>2.7929999999999999E-3</c:v>
                </c:pt>
                <c:pt idx="2421">
                  <c:v>2.7950000000000002E-3</c:v>
                </c:pt>
                <c:pt idx="2422">
                  <c:v>2.7989999999999998E-3</c:v>
                </c:pt>
                <c:pt idx="2423">
                  <c:v>2.8050000000000002E-3</c:v>
                </c:pt>
                <c:pt idx="2424">
                  <c:v>2.8119999999999998E-3</c:v>
                </c:pt>
                <c:pt idx="2425">
                  <c:v>2.82E-3</c:v>
                </c:pt>
                <c:pt idx="2426">
                  <c:v>2.8289999999999999E-3</c:v>
                </c:pt>
                <c:pt idx="2427">
                  <c:v>2.8410000000000002E-3</c:v>
                </c:pt>
                <c:pt idx="2428">
                  <c:v>2.8530000000000001E-3</c:v>
                </c:pt>
                <c:pt idx="2429">
                  <c:v>2.8670000000000002E-3</c:v>
                </c:pt>
                <c:pt idx="2430">
                  <c:v>2.8830000000000001E-3</c:v>
                </c:pt>
                <c:pt idx="2431">
                  <c:v>2.8990000000000001E-3</c:v>
                </c:pt>
                <c:pt idx="2432">
                  <c:v>2.918E-3</c:v>
                </c:pt>
                <c:pt idx="2433">
                  <c:v>2.9369999999999999E-3</c:v>
                </c:pt>
                <c:pt idx="2434">
                  <c:v>2.9580000000000001E-3</c:v>
                </c:pt>
                <c:pt idx="2435">
                  <c:v>2.9810000000000001E-3</c:v>
                </c:pt>
                <c:pt idx="2436">
                  <c:v>3.0049999999999999E-3</c:v>
                </c:pt>
                <c:pt idx="2437">
                  <c:v>3.0300000000000001E-3</c:v>
                </c:pt>
                <c:pt idx="2438">
                  <c:v>3.0569999999999998E-3</c:v>
                </c:pt>
                <c:pt idx="2439">
                  <c:v>3.0850000000000001E-3</c:v>
                </c:pt>
                <c:pt idx="2440">
                  <c:v>3.1150000000000001E-3</c:v>
                </c:pt>
                <c:pt idx="2441">
                  <c:v>3.1459999999999999E-3</c:v>
                </c:pt>
                <c:pt idx="2442">
                  <c:v>3.1779999999999998E-3</c:v>
                </c:pt>
                <c:pt idx="2443">
                  <c:v>3.212E-3</c:v>
                </c:pt>
                <c:pt idx="2444">
                  <c:v>3.248E-3</c:v>
                </c:pt>
                <c:pt idx="2445">
                  <c:v>3.284E-3</c:v>
                </c:pt>
                <c:pt idx="2446">
                  <c:v>3.323E-3</c:v>
                </c:pt>
                <c:pt idx="2447">
                  <c:v>3.362E-3</c:v>
                </c:pt>
                <c:pt idx="2448">
                  <c:v>3.388E-3</c:v>
                </c:pt>
                <c:pt idx="2449">
                  <c:v>3.3649999999999999E-3</c:v>
                </c:pt>
                <c:pt idx="2450">
                  <c:v>3.3370000000000001E-3</c:v>
                </c:pt>
                <c:pt idx="2451">
                  <c:v>3.31E-3</c:v>
                </c:pt>
                <c:pt idx="2452">
                  <c:v>3.2850000000000002E-3</c:v>
                </c:pt>
                <c:pt idx="2453">
                  <c:v>3.261E-3</c:v>
                </c:pt>
                <c:pt idx="2454">
                  <c:v>3.225E-3</c:v>
                </c:pt>
                <c:pt idx="2455">
                  <c:v>3.1909999999999998E-3</c:v>
                </c:pt>
                <c:pt idx="2456">
                  <c:v>3.1580000000000002E-3</c:v>
                </c:pt>
                <c:pt idx="2457">
                  <c:v>3.1259999999999999E-3</c:v>
                </c:pt>
                <c:pt idx="2458">
                  <c:v>3.0959999999999998E-3</c:v>
                </c:pt>
                <c:pt idx="2459">
                  <c:v>3.0669999999999998E-3</c:v>
                </c:pt>
                <c:pt idx="2460">
                  <c:v>3.0300000000000001E-3</c:v>
                </c:pt>
                <c:pt idx="2461">
                  <c:v>2.993E-3</c:v>
                </c:pt>
                <c:pt idx="2462">
                  <c:v>2.9580000000000001E-3</c:v>
                </c:pt>
                <c:pt idx="2463">
                  <c:v>2.9250000000000001E-3</c:v>
                </c:pt>
                <c:pt idx="2464">
                  <c:v>2.8930000000000002E-3</c:v>
                </c:pt>
                <c:pt idx="2465">
                  <c:v>2.862E-3</c:v>
                </c:pt>
                <c:pt idx="2466">
                  <c:v>2.833E-3</c:v>
                </c:pt>
                <c:pt idx="2467">
                  <c:v>2.8050000000000002E-3</c:v>
                </c:pt>
                <c:pt idx="2468">
                  <c:v>2.7789999999999998E-3</c:v>
                </c:pt>
                <c:pt idx="2469">
                  <c:v>2.7539999999999999E-3</c:v>
                </c:pt>
                <c:pt idx="2470">
                  <c:v>2.7309999999999999E-3</c:v>
                </c:pt>
                <c:pt idx="2471">
                  <c:v>2.709E-3</c:v>
                </c:pt>
                <c:pt idx="2472">
                  <c:v>2.6879999999999999E-3</c:v>
                </c:pt>
                <c:pt idx="2473">
                  <c:v>2.6689999999999999E-3</c:v>
                </c:pt>
                <c:pt idx="2474">
                  <c:v>2.6510000000000001E-3</c:v>
                </c:pt>
                <c:pt idx="2475">
                  <c:v>2.6350000000000002E-3</c:v>
                </c:pt>
                <c:pt idx="2476">
                  <c:v>2.6199999999999999E-3</c:v>
                </c:pt>
                <c:pt idx="2477">
                  <c:v>2.6059999999999998E-3</c:v>
                </c:pt>
                <c:pt idx="2478">
                  <c:v>2.594E-3</c:v>
                </c:pt>
                <c:pt idx="2479">
                  <c:v>2.5839999999999999E-3</c:v>
                </c:pt>
                <c:pt idx="2480">
                  <c:v>2.5739999999999999E-3</c:v>
                </c:pt>
                <c:pt idx="2481">
                  <c:v>2.5669999999999998E-3</c:v>
                </c:pt>
                <c:pt idx="2482">
                  <c:v>2.5600000000000002E-3</c:v>
                </c:pt>
                <c:pt idx="2483">
                  <c:v>2.555E-3</c:v>
                </c:pt>
                <c:pt idx="2484">
                  <c:v>2.552E-3</c:v>
                </c:pt>
                <c:pt idx="2485">
                  <c:v>2.5500000000000002E-3</c:v>
                </c:pt>
                <c:pt idx="2486">
                  <c:v>2.5490000000000001E-3</c:v>
                </c:pt>
                <c:pt idx="2487">
                  <c:v>2.5500000000000002E-3</c:v>
                </c:pt>
                <c:pt idx="2488">
                  <c:v>2.552E-3</c:v>
                </c:pt>
                <c:pt idx="2489">
                  <c:v>2.555E-3</c:v>
                </c:pt>
                <c:pt idx="2490">
                  <c:v>2.5600000000000002E-3</c:v>
                </c:pt>
                <c:pt idx="2491">
                  <c:v>2.5669999999999998E-3</c:v>
                </c:pt>
                <c:pt idx="2492">
                  <c:v>2.575E-3</c:v>
                </c:pt>
                <c:pt idx="2493">
                  <c:v>2.5839999999999999E-3</c:v>
                </c:pt>
                <c:pt idx="2494">
                  <c:v>2.5950000000000001E-3</c:v>
                </c:pt>
                <c:pt idx="2495">
                  <c:v>2.6069999999999999E-3</c:v>
                </c:pt>
                <c:pt idx="2496">
                  <c:v>2.6199999999999999E-3</c:v>
                </c:pt>
                <c:pt idx="2497">
                  <c:v>2.6350000000000002E-3</c:v>
                </c:pt>
                <c:pt idx="2498">
                  <c:v>2.6519999999999998E-3</c:v>
                </c:pt>
                <c:pt idx="2499">
                  <c:v>2.6700000000000001E-3</c:v>
                </c:pt>
                <c:pt idx="2500">
                  <c:v>2.689E-3</c:v>
                </c:pt>
                <c:pt idx="2501">
                  <c:v>2.7100000000000002E-3</c:v>
                </c:pt>
                <c:pt idx="2502">
                  <c:v>2.7320000000000001E-3</c:v>
                </c:pt>
                <c:pt idx="2503">
                  <c:v>2.7550000000000001E-3</c:v>
                </c:pt>
                <c:pt idx="2504">
                  <c:v>2.7799999999999999E-3</c:v>
                </c:pt>
                <c:pt idx="2505">
                  <c:v>2.807E-3</c:v>
                </c:pt>
                <c:pt idx="2506">
                  <c:v>2.8340000000000001E-3</c:v>
                </c:pt>
                <c:pt idx="2507">
                  <c:v>2.8639999999999998E-3</c:v>
                </c:pt>
                <c:pt idx="2508">
                  <c:v>2.8939999999999999E-3</c:v>
                </c:pt>
                <c:pt idx="2509">
                  <c:v>2.9260000000000002E-3</c:v>
                </c:pt>
                <c:pt idx="2510">
                  <c:v>2.96E-3</c:v>
                </c:pt>
                <c:pt idx="2511">
                  <c:v>2.9949999999999998E-3</c:v>
                </c:pt>
                <c:pt idx="2512">
                  <c:v>3.0309999999999998E-3</c:v>
                </c:pt>
                <c:pt idx="2513">
                  <c:v>3.0690000000000001E-3</c:v>
                </c:pt>
                <c:pt idx="2514">
                  <c:v>3.1080000000000001E-3</c:v>
                </c:pt>
                <c:pt idx="2515">
                  <c:v>3.1489999999999999E-3</c:v>
                </c:pt>
                <c:pt idx="2516">
                  <c:v>3.176E-3</c:v>
                </c:pt>
                <c:pt idx="2517">
                  <c:v>3.1470000000000001E-3</c:v>
                </c:pt>
                <c:pt idx="2518">
                  <c:v>3.1099999999999999E-3</c:v>
                </c:pt>
                <c:pt idx="2519">
                  <c:v>3.075E-3</c:v>
                </c:pt>
                <c:pt idx="2520">
                  <c:v>3.0409999999999999E-3</c:v>
                </c:pt>
                <c:pt idx="2521">
                  <c:v>2.9970000000000001E-3</c:v>
                </c:pt>
                <c:pt idx="2522">
                  <c:v>2.9550000000000002E-3</c:v>
                </c:pt>
                <c:pt idx="2523">
                  <c:v>2.9139999999999999E-3</c:v>
                </c:pt>
                <c:pt idx="2524">
                  <c:v>2.875E-3</c:v>
                </c:pt>
                <c:pt idx="2525">
                  <c:v>2.8370000000000001E-3</c:v>
                </c:pt>
                <c:pt idx="2526">
                  <c:v>2.8E-3</c:v>
                </c:pt>
                <c:pt idx="2527">
                  <c:v>2.7650000000000001E-3</c:v>
                </c:pt>
                <c:pt idx="2528">
                  <c:v>2.7320000000000001E-3</c:v>
                </c:pt>
                <c:pt idx="2529">
                  <c:v>2.7000000000000001E-3</c:v>
                </c:pt>
                <c:pt idx="2530">
                  <c:v>2.6689999999999999E-3</c:v>
                </c:pt>
                <c:pt idx="2531">
                  <c:v>2.6389999999999999E-3</c:v>
                </c:pt>
                <c:pt idx="2532">
                  <c:v>2.6120000000000002E-3</c:v>
                </c:pt>
                <c:pt idx="2533">
                  <c:v>2.5850000000000001E-3</c:v>
                </c:pt>
                <c:pt idx="2534">
                  <c:v>2.5600000000000002E-3</c:v>
                </c:pt>
                <c:pt idx="2535">
                  <c:v>2.5360000000000001E-3</c:v>
                </c:pt>
                <c:pt idx="2536">
                  <c:v>2.5140000000000002E-3</c:v>
                </c:pt>
                <c:pt idx="2537">
                  <c:v>2.493E-3</c:v>
                </c:pt>
                <c:pt idx="2538">
                  <c:v>2.4740000000000001E-3</c:v>
                </c:pt>
                <c:pt idx="2539">
                  <c:v>2.4559999999999998E-3</c:v>
                </c:pt>
                <c:pt idx="2540">
                  <c:v>2.4390000000000002E-3</c:v>
                </c:pt>
                <c:pt idx="2541">
                  <c:v>2.4239999999999999E-3</c:v>
                </c:pt>
                <c:pt idx="2542">
                  <c:v>2.4109999999999999E-3</c:v>
                </c:pt>
                <c:pt idx="2543">
                  <c:v>2.398E-3</c:v>
                </c:pt>
                <c:pt idx="2544">
                  <c:v>2.3869999999999998E-3</c:v>
                </c:pt>
                <c:pt idx="2545">
                  <c:v>2.3779999999999999E-3</c:v>
                </c:pt>
                <c:pt idx="2546">
                  <c:v>2.3700000000000001E-3</c:v>
                </c:pt>
                <c:pt idx="2547">
                  <c:v>2.3630000000000001E-3</c:v>
                </c:pt>
                <c:pt idx="2548">
                  <c:v>2.3579999999999999E-3</c:v>
                </c:pt>
                <c:pt idx="2549">
                  <c:v>2.3549999999999999E-3</c:v>
                </c:pt>
                <c:pt idx="2550">
                  <c:v>2.3519999999999999E-3</c:v>
                </c:pt>
                <c:pt idx="2551">
                  <c:v>2.3509999999999998E-3</c:v>
                </c:pt>
                <c:pt idx="2552">
                  <c:v>2.3519999999999999E-3</c:v>
                </c:pt>
                <c:pt idx="2553">
                  <c:v>2.3540000000000002E-3</c:v>
                </c:pt>
                <c:pt idx="2554">
                  <c:v>2.3570000000000002E-3</c:v>
                </c:pt>
                <c:pt idx="2555">
                  <c:v>2.362E-3</c:v>
                </c:pt>
                <c:pt idx="2556">
                  <c:v>2.3679999999999999E-3</c:v>
                </c:pt>
                <c:pt idx="2557">
                  <c:v>2.3760000000000001E-3</c:v>
                </c:pt>
                <c:pt idx="2558">
                  <c:v>2.385E-3</c:v>
                </c:pt>
                <c:pt idx="2559">
                  <c:v>2.3960000000000001E-3</c:v>
                </c:pt>
                <c:pt idx="2560">
                  <c:v>2.408E-3</c:v>
                </c:pt>
                <c:pt idx="2561">
                  <c:v>2.421E-3</c:v>
                </c:pt>
                <c:pt idx="2562">
                  <c:v>2.4359999999999998E-3</c:v>
                </c:pt>
                <c:pt idx="2563">
                  <c:v>2.4520000000000002E-3</c:v>
                </c:pt>
                <c:pt idx="2564">
                  <c:v>2.47E-3</c:v>
                </c:pt>
                <c:pt idx="2565">
                  <c:v>2.4889999999999999E-3</c:v>
                </c:pt>
                <c:pt idx="2566">
                  <c:v>2.5089999999999999E-3</c:v>
                </c:pt>
                <c:pt idx="2567">
                  <c:v>2.5309999999999998E-3</c:v>
                </c:pt>
                <c:pt idx="2568">
                  <c:v>2.5539999999999998E-3</c:v>
                </c:pt>
                <c:pt idx="2569">
                  <c:v>2.5790000000000001E-3</c:v>
                </c:pt>
                <c:pt idx="2570">
                  <c:v>2.6050000000000001E-3</c:v>
                </c:pt>
                <c:pt idx="2571">
                  <c:v>2.6329999999999999E-3</c:v>
                </c:pt>
                <c:pt idx="2572">
                  <c:v>2.6619999999999999E-3</c:v>
                </c:pt>
                <c:pt idx="2573">
                  <c:v>2.6919999999999999E-3</c:v>
                </c:pt>
                <c:pt idx="2574">
                  <c:v>2.7239999999999999E-3</c:v>
                </c:pt>
                <c:pt idx="2575">
                  <c:v>2.758E-3</c:v>
                </c:pt>
                <c:pt idx="2576">
                  <c:v>2.7920000000000002E-3</c:v>
                </c:pt>
                <c:pt idx="2577">
                  <c:v>2.8289999999999999E-3</c:v>
                </c:pt>
                <c:pt idx="2578">
                  <c:v>2.8660000000000001E-3</c:v>
                </c:pt>
                <c:pt idx="2579">
                  <c:v>2.905E-3</c:v>
                </c:pt>
                <c:pt idx="2580">
                  <c:v>2.9450000000000001E-3</c:v>
                </c:pt>
                <c:pt idx="2581">
                  <c:v>2.9870000000000001E-3</c:v>
                </c:pt>
                <c:pt idx="2582">
                  <c:v>3.0309999999999998E-3</c:v>
                </c:pt>
                <c:pt idx="2583">
                  <c:v>3.075E-3</c:v>
                </c:pt>
                <c:pt idx="2584">
                  <c:v>3.107E-3</c:v>
                </c:pt>
                <c:pt idx="2585">
                  <c:v>3.0669999999999998E-3</c:v>
                </c:pt>
                <c:pt idx="2586">
                  <c:v>3.0200000000000001E-3</c:v>
                </c:pt>
                <c:pt idx="2587">
                  <c:v>2.9750000000000002E-3</c:v>
                </c:pt>
                <c:pt idx="2588">
                  <c:v>2.931E-3</c:v>
                </c:pt>
                <c:pt idx="2589">
                  <c:v>2.8879999999999999E-3</c:v>
                </c:pt>
                <c:pt idx="2590">
                  <c:v>2.8470000000000001E-3</c:v>
                </c:pt>
                <c:pt idx="2591">
                  <c:v>2.8080000000000002E-3</c:v>
                </c:pt>
                <c:pt idx="2592">
                  <c:v>2.7690000000000002E-3</c:v>
                </c:pt>
                <c:pt idx="2593">
                  <c:v>2.7330000000000002E-3</c:v>
                </c:pt>
                <c:pt idx="2594">
                  <c:v>2.6970000000000002E-3</c:v>
                </c:pt>
                <c:pt idx="2595">
                  <c:v>2.663E-3</c:v>
                </c:pt>
                <c:pt idx="2596">
                  <c:v>2.63E-3</c:v>
                </c:pt>
                <c:pt idx="2597">
                  <c:v>2.5990000000000002E-3</c:v>
                </c:pt>
                <c:pt idx="2598">
                  <c:v>2.5699999999999998E-3</c:v>
                </c:pt>
                <c:pt idx="2599">
                  <c:v>2.5409999999999999E-3</c:v>
                </c:pt>
                <c:pt idx="2600">
                  <c:v>2.5140000000000002E-3</c:v>
                </c:pt>
                <c:pt idx="2601">
                  <c:v>2.4889999999999999E-3</c:v>
                </c:pt>
                <c:pt idx="2602">
                  <c:v>2.4650000000000002E-3</c:v>
                </c:pt>
                <c:pt idx="2603">
                  <c:v>2.4420000000000002E-3</c:v>
                </c:pt>
                <c:pt idx="2604">
                  <c:v>2.421E-3</c:v>
                </c:pt>
                <c:pt idx="2605">
                  <c:v>2.4009999999999999E-3</c:v>
                </c:pt>
                <c:pt idx="2606">
                  <c:v>2.3830000000000001E-3</c:v>
                </c:pt>
                <c:pt idx="2607">
                  <c:v>2.366E-3</c:v>
                </c:pt>
                <c:pt idx="2608">
                  <c:v>2.3509999999999998E-3</c:v>
                </c:pt>
                <c:pt idx="2609">
                  <c:v>2.336E-3</c:v>
                </c:pt>
                <c:pt idx="2610">
                  <c:v>2.3240000000000001E-3</c:v>
                </c:pt>
                <c:pt idx="2611">
                  <c:v>2.313E-3</c:v>
                </c:pt>
                <c:pt idx="2612">
                  <c:v>2.3029999999999999E-3</c:v>
                </c:pt>
                <c:pt idx="2613">
                  <c:v>2.294E-3</c:v>
                </c:pt>
                <c:pt idx="2614">
                  <c:v>2.287E-3</c:v>
                </c:pt>
                <c:pt idx="2615">
                  <c:v>2.2820000000000002E-3</c:v>
                </c:pt>
                <c:pt idx="2616">
                  <c:v>2.2780000000000001E-3</c:v>
                </c:pt>
                <c:pt idx="2617">
                  <c:v>2.2750000000000001E-3</c:v>
                </c:pt>
                <c:pt idx="2618">
                  <c:v>2.274E-3</c:v>
                </c:pt>
                <c:pt idx="2619">
                  <c:v>2.274E-3</c:v>
                </c:pt>
                <c:pt idx="2620">
                  <c:v>2.2759999999999998E-3</c:v>
                </c:pt>
                <c:pt idx="2621">
                  <c:v>2.2790000000000002E-3</c:v>
                </c:pt>
                <c:pt idx="2622">
                  <c:v>2.2829999999999999E-3</c:v>
                </c:pt>
                <c:pt idx="2623">
                  <c:v>2.2889999999999998E-3</c:v>
                </c:pt>
                <c:pt idx="2624">
                  <c:v>2.2959999999999999E-3</c:v>
                </c:pt>
                <c:pt idx="2625">
                  <c:v>2.3050000000000002E-3</c:v>
                </c:pt>
                <c:pt idx="2626">
                  <c:v>2.3149999999999998E-3</c:v>
                </c:pt>
                <c:pt idx="2627">
                  <c:v>2.3270000000000001E-3</c:v>
                </c:pt>
                <c:pt idx="2628">
                  <c:v>2.3400000000000001E-3</c:v>
                </c:pt>
                <c:pt idx="2629">
                  <c:v>2.3540000000000002E-3</c:v>
                </c:pt>
                <c:pt idx="2630">
                  <c:v>2.3700000000000001E-3</c:v>
                </c:pt>
                <c:pt idx="2631">
                  <c:v>2.3869999999999998E-3</c:v>
                </c:pt>
                <c:pt idx="2632">
                  <c:v>2.4060000000000002E-3</c:v>
                </c:pt>
                <c:pt idx="2633">
                  <c:v>2.4260000000000002E-3</c:v>
                </c:pt>
                <c:pt idx="2634">
                  <c:v>2.447E-3</c:v>
                </c:pt>
                <c:pt idx="2635">
                  <c:v>2.47E-3</c:v>
                </c:pt>
                <c:pt idx="2636">
                  <c:v>2.4949999999999998E-3</c:v>
                </c:pt>
                <c:pt idx="2637">
                  <c:v>2.5200000000000001E-3</c:v>
                </c:pt>
                <c:pt idx="2638">
                  <c:v>2.5479999999999999E-3</c:v>
                </c:pt>
                <c:pt idx="2639">
                  <c:v>2.5760000000000002E-3</c:v>
                </c:pt>
                <c:pt idx="2640">
                  <c:v>2.6059999999999998E-3</c:v>
                </c:pt>
                <c:pt idx="2641">
                  <c:v>2.6380000000000002E-3</c:v>
                </c:pt>
                <c:pt idx="2642">
                  <c:v>2.6710000000000002E-3</c:v>
                </c:pt>
                <c:pt idx="2643">
                  <c:v>2.7049999999999999E-3</c:v>
                </c:pt>
                <c:pt idx="2644">
                  <c:v>2.7409999999999999E-3</c:v>
                </c:pt>
                <c:pt idx="2645">
                  <c:v>2.7780000000000001E-3</c:v>
                </c:pt>
                <c:pt idx="2646">
                  <c:v>2.8170000000000001E-3</c:v>
                </c:pt>
                <c:pt idx="2647">
                  <c:v>2.8570000000000002E-3</c:v>
                </c:pt>
                <c:pt idx="2648">
                  <c:v>2.898E-3</c:v>
                </c:pt>
                <c:pt idx="2649">
                  <c:v>2.941E-3</c:v>
                </c:pt>
                <c:pt idx="2650">
                  <c:v>2.9849999999999998E-3</c:v>
                </c:pt>
                <c:pt idx="2651">
                  <c:v>3.0309999999999998E-3</c:v>
                </c:pt>
                <c:pt idx="2652">
                  <c:v>3.0669999999999998E-3</c:v>
                </c:pt>
                <c:pt idx="2653">
                  <c:v>3.0349999999999999E-3</c:v>
                </c:pt>
                <c:pt idx="2654">
                  <c:v>3.0049999999999999E-3</c:v>
                </c:pt>
                <c:pt idx="2655">
                  <c:v>2.9759999999999999E-3</c:v>
                </c:pt>
                <c:pt idx="2656">
                  <c:v>2.9480000000000001E-3</c:v>
                </c:pt>
                <c:pt idx="2657">
                  <c:v>2.9220000000000001E-3</c:v>
                </c:pt>
                <c:pt idx="2658">
                  <c:v>2.8969999999999998E-3</c:v>
                </c:pt>
                <c:pt idx="2659">
                  <c:v>2.8739999999999998E-3</c:v>
                </c:pt>
                <c:pt idx="2660">
                  <c:v>2.8519999999999999E-3</c:v>
                </c:pt>
                <c:pt idx="2661">
                  <c:v>2.8319999999999999E-3</c:v>
                </c:pt>
                <c:pt idx="2662">
                  <c:v>2.813E-3</c:v>
                </c:pt>
                <c:pt idx="2663">
                  <c:v>2.7950000000000002E-3</c:v>
                </c:pt>
                <c:pt idx="2664">
                  <c:v>2.7789999999999998E-3</c:v>
                </c:pt>
                <c:pt idx="2665">
                  <c:v>2.764E-3</c:v>
                </c:pt>
                <c:pt idx="2666">
                  <c:v>2.751E-3</c:v>
                </c:pt>
                <c:pt idx="2667">
                  <c:v>2.7390000000000001E-3</c:v>
                </c:pt>
                <c:pt idx="2668">
                  <c:v>2.728E-3</c:v>
                </c:pt>
                <c:pt idx="2669">
                  <c:v>2.7190000000000001E-3</c:v>
                </c:pt>
                <c:pt idx="2670">
                  <c:v>2.7109999999999999E-3</c:v>
                </c:pt>
                <c:pt idx="2671">
                  <c:v>2.7049999999999999E-3</c:v>
                </c:pt>
                <c:pt idx="2672">
                  <c:v>2.7000000000000001E-3</c:v>
                </c:pt>
                <c:pt idx="2673">
                  <c:v>2.6970000000000002E-3</c:v>
                </c:pt>
                <c:pt idx="2674">
                  <c:v>2.6949999999999999E-3</c:v>
                </c:pt>
                <c:pt idx="2675">
                  <c:v>2.6949999999999999E-3</c:v>
                </c:pt>
                <c:pt idx="2676">
                  <c:v>2.6949999999999999E-3</c:v>
                </c:pt>
                <c:pt idx="2677">
                  <c:v>2.6979999999999999E-3</c:v>
                </c:pt>
                <c:pt idx="2678">
                  <c:v>2.7009999999999998E-3</c:v>
                </c:pt>
                <c:pt idx="2679">
                  <c:v>2.7070000000000002E-3</c:v>
                </c:pt>
                <c:pt idx="2680">
                  <c:v>2.7130000000000001E-3</c:v>
                </c:pt>
                <c:pt idx="2681">
                  <c:v>2.7209999999999999E-3</c:v>
                </c:pt>
                <c:pt idx="2682">
                  <c:v>2.7309999999999999E-3</c:v>
                </c:pt>
                <c:pt idx="2683">
                  <c:v>2.7420000000000001E-3</c:v>
                </c:pt>
                <c:pt idx="2684">
                  <c:v>2.7539999999999999E-3</c:v>
                </c:pt>
                <c:pt idx="2685">
                  <c:v>2.6380000000000002E-3</c:v>
                </c:pt>
                <c:pt idx="2686">
                  <c:v>2.3760000000000001E-3</c:v>
                </c:pt>
                <c:pt idx="2687">
                  <c:v>2.003E-3</c:v>
                </c:pt>
                <c:pt idx="2688">
                  <c:v>1.632E-3</c:v>
                </c:pt>
                <c:pt idx="2689">
                  <c:v>1.371E-3</c:v>
                </c:pt>
                <c:pt idx="2690">
                  <c:v>1.2689999999999999E-3</c:v>
                </c:pt>
                <c:pt idx="2691">
                  <c:v>1.322E-3</c:v>
                </c:pt>
                <c:pt idx="2692">
                  <c:v>1.49E-3</c:v>
                </c:pt>
                <c:pt idx="2693">
                  <c:v>1.691E-3</c:v>
                </c:pt>
                <c:pt idx="2694">
                  <c:v>1.8309999999999999E-3</c:v>
                </c:pt>
                <c:pt idx="2695">
                  <c:v>1.8749999999999999E-3</c:v>
                </c:pt>
                <c:pt idx="2696">
                  <c:v>1.8550000000000001E-3</c:v>
                </c:pt>
                <c:pt idx="2697">
                  <c:v>1.8240000000000001E-3</c:v>
                </c:pt>
                <c:pt idx="2698">
                  <c:v>1.8500000000000001E-3</c:v>
                </c:pt>
                <c:pt idx="2699">
                  <c:v>1.9849999999999998E-3</c:v>
                </c:pt>
                <c:pt idx="2700">
                  <c:v>2.2039999999999998E-3</c:v>
                </c:pt>
                <c:pt idx="2701">
                  <c:v>2.4090000000000001E-3</c:v>
                </c:pt>
                <c:pt idx="2702">
                  <c:v>2.5309999999999998E-3</c:v>
                </c:pt>
                <c:pt idx="2703">
                  <c:v>2.5920000000000001E-3</c:v>
                </c:pt>
                <c:pt idx="2704">
                  <c:v>2.689E-3</c:v>
                </c:pt>
                <c:pt idx="2705">
                  <c:v>2.9030000000000002E-3</c:v>
                </c:pt>
                <c:pt idx="2706">
                  <c:v>3.2190000000000001E-3</c:v>
                </c:pt>
                <c:pt idx="2707">
                  <c:v>3.509E-3</c:v>
                </c:pt>
                <c:pt idx="2708">
                  <c:v>3.6319999999999998E-3</c:v>
                </c:pt>
                <c:pt idx="2709">
                  <c:v>3.5980000000000001E-3</c:v>
                </c:pt>
                <c:pt idx="2710">
                  <c:v>3.558E-3</c:v>
                </c:pt>
                <c:pt idx="2711">
                  <c:v>3.663E-3</c:v>
                </c:pt>
                <c:pt idx="2712">
                  <c:v>3.8709999999999999E-3</c:v>
                </c:pt>
                <c:pt idx="2713">
                  <c:v>4.0099999999999997E-3</c:v>
                </c:pt>
                <c:pt idx="2714">
                  <c:v>4.0179999999999999E-3</c:v>
                </c:pt>
                <c:pt idx="2715">
                  <c:v>3.9639999999999996E-3</c:v>
                </c:pt>
                <c:pt idx="2716">
                  <c:v>3.9480000000000001E-3</c:v>
                </c:pt>
                <c:pt idx="2717">
                  <c:v>3.9909999999999998E-3</c:v>
                </c:pt>
                <c:pt idx="2718">
                  <c:v>4.0070000000000001E-3</c:v>
                </c:pt>
                <c:pt idx="2719">
                  <c:v>3.9420000000000002E-3</c:v>
                </c:pt>
                <c:pt idx="2720">
                  <c:v>3.872E-3</c:v>
                </c:pt>
                <c:pt idx="2721">
                  <c:v>3.6549999999999998E-3</c:v>
                </c:pt>
                <c:pt idx="2722">
                  <c:v>3.5560000000000001E-3</c:v>
                </c:pt>
                <c:pt idx="2723">
                  <c:v>3.4320000000000002E-3</c:v>
                </c:pt>
                <c:pt idx="2724">
                  <c:v>3.2629999999999998E-3</c:v>
                </c:pt>
                <c:pt idx="2725">
                  <c:v>3.2049999999999999E-3</c:v>
                </c:pt>
                <c:pt idx="2726">
                  <c:v>3.1540000000000001E-3</c:v>
                </c:pt>
                <c:pt idx="2727">
                  <c:v>3.0669999999999998E-3</c:v>
                </c:pt>
                <c:pt idx="2728">
                  <c:v>2.993E-3</c:v>
                </c:pt>
                <c:pt idx="2729">
                  <c:v>2.9989999999999999E-3</c:v>
                </c:pt>
                <c:pt idx="2730">
                  <c:v>3.117E-3</c:v>
                </c:pt>
                <c:pt idx="2731">
                  <c:v>3.372E-3</c:v>
                </c:pt>
                <c:pt idx="2732">
                  <c:v>3.7980000000000002E-3</c:v>
                </c:pt>
                <c:pt idx="2733">
                  <c:v>4.4190000000000002E-3</c:v>
                </c:pt>
                <c:pt idx="2734">
                  <c:v>5.182E-3</c:v>
                </c:pt>
                <c:pt idx="2735">
                  <c:v>5.9909999999999998E-3</c:v>
                </c:pt>
                <c:pt idx="2736">
                  <c:v>6.7580000000000001E-3</c:v>
                </c:pt>
                <c:pt idx="2737">
                  <c:v>7.5510000000000004E-3</c:v>
                </c:pt>
                <c:pt idx="2738">
                  <c:v>8.6E-3</c:v>
                </c:pt>
                <c:pt idx="2739">
                  <c:v>1.0097E-2</c:v>
                </c:pt>
                <c:pt idx="2740">
                  <c:v>1.2096000000000001E-2</c:v>
                </c:pt>
                <c:pt idx="2741">
                  <c:v>1.448E-2</c:v>
                </c:pt>
                <c:pt idx="2742">
                  <c:v>1.7063999999999999E-2</c:v>
                </c:pt>
                <c:pt idx="2743">
                  <c:v>1.9823E-2</c:v>
                </c:pt>
                <c:pt idx="2744">
                  <c:v>2.2866000000000001E-2</c:v>
                </c:pt>
                <c:pt idx="2745">
                  <c:v>2.6245999999999998E-2</c:v>
                </c:pt>
                <c:pt idx="2746">
                  <c:v>2.9916999999999999E-2</c:v>
                </c:pt>
                <c:pt idx="2747">
                  <c:v>3.3819000000000002E-2</c:v>
                </c:pt>
                <c:pt idx="2748">
                  <c:v>3.7929999999999998E-2</c:v>
                </c:pt>
                <c:pt idx="2749">
                  <c:v>4.2223999999999998E-2</c:v>
                </c:pt>
                <c:pt idx="2750">
                  <c:v>4.6625E-2</c:v>
                </c:pt>
                <c:pt idx="2751">
                  <c:v>5.1042999999999998E-2</c:v>
                </c:pt>
                <c:pt idx="2752">
                  <c:v>5.5424000000000001E-2</c:v>
                </c:pt>
                <c:pt idx="2753">
                  <c:v>5.9679999999999997E-2</c:v>
                </c:pt>
                <c:pt idx="2754">
                  <c:v>6.3696000000000003E-2</c:v>
                </c:pt>
                <c:pt idx="2755">
                  <c:v>6.7428000000000002E-2</c:v>
                </c:pt>
                <c:pt idx="2756">
                  <c:v>7.0900000000000005E-2</c:v>
                </c:pt>
                <c:pt idx="2757">
                  <c:v>7.4107999999999993E-2</c:v>
                </c:pt>
                <c:pt idx="2758">
                  <c:v>7.6892000000000002E-2</c:v>
                </c:pt>
                <c:pt idx="2759">
                  <c:v>7.9069E-2</c:v>
                </c:pt>
                <c:pt idx="2760">
                  <c:v>8.0610000000000001E-2</c:v>
                </c:pt>
                <c:pt idx="2761">
                  <c:v>8.1573999999999994E-2</c:v>
                </c:pt>
                <c:pt idx="2762">
                  <c:v>8.2027000000000003E-2</c:v>
                </c:pt>
                <c:pt idx="2763">
                  <c:v>8.2035999999999998E-2</c:v>
                </c:pt>
                <c:pt idx="2764">
                  <c:v>8.1705E-2</c:v>
                </c:pt>
                <c:pt idx="2765">
                  <c:v>8.1087000000000006E-2</c:v>
                </c:pt>
                <c:pt idx="2766">
                  <c:v>7.9883999999999997E-2</c:v>
                </c:pt>
                <c:pt idx="2767">
                  <c:v>7.7781000000000003E-2</c:v>
                </c:pt>
                <c:pt idx="2768">
                  <c:v>7.4862999999999999E-2</c:v>
                </c:pt>
                <c:pt idx="2769">
                  <c:v>7.1373000000000006E-2</c:v>
                </c:pt>
                <c:pt idx="2770">
                  <c:v>6.7560999999999996E-2</c:v>
                </c:pt>
                <c:pt idx="2771">
                  <c:v>6.3614000000000004E-2</c:v>
                </c:pt>
                <c:pt idx="2772">
                  <c:v>5.9615000000000001E-2</c:v>
                </c:pt>
                <c:pt idx="2773">
                  <c:v>5.5620000000000003E-2</c:v>
                </c:pt>
                <c:pt idx="2774">
                  <c:v>5.1723999999999999E-2</c:v>
                </c:pt>
                <c:pt idx="2775">
                  <c:v>4.8010999999999998E-2</c:v>
                </c:pt>
                <c:pt idx="2776">
                  <c:v>4.4511000000000002E-2</c:v>
                </c:pt>
                <c:pt idx="2777">
                  <c:v>4.1242000000000001E-2</c:v>
                </c:pt>
                <c:pt idx="2778">
                  <c:v>3.8310999999999998E-2</c:v>
                </c:pt>
                <c:pt idx="2779">
                  <c:v>3.5873000000000002E-2</c:v>
                </c:pt>
                <c:pt idx="2780">
                  <c:v>3.3980999999999997E-2</c:v>
                </c:pt>
                <c:pt idx="2781">
                  <c:v>3.2486000000000001E-2</c:v>
                </c:pt>
                <c:pt idx="2782">
                  <c:v>3.1139E-2</c:v>
                </c:pt>
                <c:pt idx="2783">
                  <c:v>2.9888000000000001E-2</c:v>
                </c:pt>
                <c:pt idx="2784">
                  <c:v>2.8906999999999999E-2</c:v>
                </c:pt>
                <c:pt idx="2785">
                  <c:v>2.8351999999999999E-2</c:v>
                </c:pt>
                <c:pt idx="2786">
                  <c:v>2.8309999999999998E-2</c:v>
                </c:pt>
                <c:pt idx="2787">
                  <c:v>2.8847000000000001E-2</c:v>
                </c:pt>
                <c:pt idx="2788">
                  <c:v>2.9888000000000001E-2</c:v>
                </c:pt>
                <c:pt idx="2789">
                  <c:v>3.0949000000000001E-2</c:v>
                </c:pt>
                <c:pt idx="2790">
                  <c:v>3.1415999999999999E-2</c:v>
                </c:pt>
                <c:pt idx="2791">
                  <c:v>3.1267999999999997E-2</c:v>
                </c:pt>
                <c:pt idx="2792">
                  <c:v>3.0924E-2</c:v>
                </c:pt>
                <c:pt idx="2793">
                  <c:v>3.0582000000000002E-2</c:v>
                </c:pt>
                <c:pt idx="2794">
                  <c:v>3.0217000000000001E-2</c:v>
                </c:pt>
                <c:pt idx="2795">
                  <c:v>2.9760999999999999E-2</c:v>
                </c:pt>
                <c:pt idx="2796">
                  <c:v>2.9231E-2</c:v>
                </c:pt>
                <c:pt idx="2797">
                  <c:v>2.8771999999999999E-2</c:v>
                </c:pt>
                <c:pt idx="2798">
                  <c:v>2.8552000000000001E-2</c:v>
                </c:pt>
                <c:pt idx="2799">
                  <c:v>2.8632000000000001E-2</c:v>
                </c:pt>
                <c:pt idx="2800">
                  <c:v>2.8968000000000001E-2</c:v>
                </c:pt>
                <c:pt idx="2801">
                  <c:v>2.9510000000000002E-2</c:v>
                </c:pt>
                <c:pt idx="2802">
                  <c:v>3.0263000000000002E-2</c:v>
                </c:pt>
                <c:pt idx="2803">
                  <c:v>3.1261999999999998E-2</c:v>
                </c:pt>
                <c:pt idx="2804">
                  <c:v>3.2487000000000002E-2</c:v>
                </c:pt>
                <c:pt idx="2805">
                  <c:v>3.3856999999999998E-2</c:v>
                </c:pt>
                <c:pt idx="2806">
                  <c:v>3.5299999999999998E-2</c:v>
                </c:pt>
                <c:pt idx="2807">
                  <c:v>3.6798999999999998E-2</c:v>
                </c:pt>
                <c:pt idx="2808">
                  <c:v>3.8360999999999999E-2</c:v>
                </c:pt>
                <c:pt idx="2809">
                  <c:v>4.0003999999999998E-2</c:v>
                </c:pt>
                <c:pt idx="2810">
                  <c:v>4.1745999999999998E-2</c:v>
                </c:pt>
                <c:pt idx="2811">
                  <c:v>4.3589000000000003E-2</c:v>
                </c:pt>
                <c:pt idx="2812">
                  <c:v>4.5451999999999999E-2</c:v>
                </c:pt>
                <c:pt idx="2813">
                  <c:v>4.7086999999999997E-2</c:v>
                </c:pt>
                <c:pt idx="2814">
                  <c:v>4.8190999999999998E-2</c:v>
                </c:pt>
                <c:pt idx="2815">
                  <c:v>4.8890000000000003E-2</c:v>
                </c:pt>
                <c:pt idx="2816">
                  <c:v>4.9438999999999997E-2</c:v>
                </c:pt>
                <c:pt idx="2817">
                  <c:v>5.0004E-2</c:v>
                </c:pt>
                <c:pt idx="2818">
                  <c:v>5.0728000000000002E-2</c:v>
                </c:pt>
                <c:pt idx="2819">
                  <c:v>5.1707000000000003E-2</c:v>
                </c:pt>
                <c:pt idx="2820">
                  <c:v>5.2935999999999997E-2</c:v>
                </c:pt>
                <c:pt idx="2821">
                  <c:v>5.4460000000000001E-2</c:v>
                </c:pt>
                <c:pt idx="2822">
                  <c:v>5.6369000000000002E-2</c:v>
                </c:pt>
                <c:pt idx="2823">
                  <c:v>5.8715000000000003E-2</c:v>
                </c:pt>
                <c:pt idx="2824">
                  <c:v>6.1546999999999998E-2</c:v>
                </c:pt>
                <c:pt idx="2825">
                  <c:v>6.4935000000000007E-2</c:v>
                </c:pt>
                <c:pt idx="2826">
                  <c:v>6.8917999999999993E-2</c:v>
                </c:pt>
                <c:pt idx="2827">
                  <c:v>7.3455999999999994E-2</c:v>
                </c:pt>
                <c:pt idx="2828">
                  <c:v>7.8428999999999999E-2</c:v>
                </c:pt>
                <c:pt idx="2829">
                  <c:v>8.3673999999999998E-2</c:v>
                </c:pt>
                <c:pt idx="2830">
                  <c:v>8.9062000000000002E-2</c:v>
                </c:pt>
                <c:pt idx="2831">
                  <c:v>9.4559000000000004E-2</c:v>
                </c:pt>
                <c:pt idx="2832">
                  <c:v>0.100213</c:v>
                </c:pt>
                <c:pt idx="2833">
                  <c:v>0.106117</c:v>
                </c:pt>
                <c:pt idx="2834">
                  <c:v>0.11236699999999999</c:v>
                </c:pt>
                <c:pt idx="2835">
                  <c:v>0.118934</c:v>
                </c:pt>
                <c:pt idx="2836">
                  <c:v>0.125363</c:v>
                </c:pt>
                <c:pt idx="2837">
                  <c:v>0.13109100000000001</c:v>
                </c:pt>
                <c:pt idx="2838">
                  <c:v>0.13614100000000001</c:v>
                </c:pt>
                <c:pt idx="2839">
                  <c:v>0.14108100000000001</c:v>
                </c:pt>
                <c:pt idx="2840">
                  <c:v>0.14628099999999999</c:v>
                </c:pt>
                <c:pt idx="2841">
                  <c:v>0.15176899999999999</c:v>
                </c:pt>
                <c:pt idx="2842">
                  <c:v>0.15742800000000001</c:v>
                </c:pt>
                <c:pt idx="2843">
                  <c:v>0.16315399999999999</c:v>
                </c:pt>
                <c:pt idx="2844">
                  <c:v>0.16900200000000001</c:v>
                </c:pt>
                <c:pt idx="2845">
                  <c:v>0.17519000000000001</c:v>
                </c:pt>
                <c:pt idx="2846">
                  <c:v>0.18187900000000001</c:v>
                </c:pt>
                <c:pt idx="2847">
                  <c:v>0.18908900000000001</c:v>
                </c:pt>
                <c:pt idx="2848">
                  <c:v>0.19672200000000001</c:v>
                </c:pt>
                <c:pt idx="2849">
                  <c:v>0.20460800000000001</c:v>
                </c:pt>
                <c:pt idx="2850">
                  <c:v>0.21268400000000001</c:v>
                </c:pt>
                <c:pt idx="2851">
                  <c:v>0.220973</c:v>
                </c:pt>
                <c:pt idx="2852">
                  <c:v>0.22948199999999999</c:v>
                </c:pt>
                <c:pt idx="2853">
                  <c:v>0.23819799999999999</c:v>
                </c:pt>
                <c:pt idx="2854">
                  <c:v>0.247114</c:v>
                </c:pt>
                <c:pt idx="2855">
                  <c:v>0.25625399999999998</c:v>
                </c:pt>
                <c:pt idx="2856">
                  <c:v>0.26561000000000001</c:v>
                </c:pt>
                <c:pt idx="2857">
                  <c:v>0.275034</c:v>
                </c:pt>
                <c:pt idx="2858">
                  <c:v>0.28425699999999998</c:v>
                </c:pt>
                <c:pt idx="2859">
                  <c:v>0.29303000000000001</c:v>
                </c:pt>
                <c:pt idx="2860">
                  <c:v>0.30118299999999998</c:v>
                </c:pt>
                <c:pt idx="2861">
                  <c:v>0.30897000000000002</c:v>
                </c:pt>
                <c:pt idx="2862">
                  <c:v>0.31689899999999999</c:v>
                </c:pt>
                <c:pt idx="2863">
                  <c:v>0.325129</c:v>
                </c:pt>
                <c:pt idx="2864">
                  <c:v>0.33360400000000001</c:v>
                </c:pt>
                <c:pt idx="2865">
                  <c:v>0.34220400000000001</c:v>
                </c:pt>
                <c:pt idx="2866">
                  <c:v>0.35081600000000002</c:v>
                </c:pt>
                <c:pt idx="2867">
                  <c:v>0.359402</c:v>
                </c:pt>
                <c:pt idx="2868">
                  <c:v>0.36801099999999998</c:v>
                </c:pt>
                <c:pt idx="2869">
                  <c:v>0.37668099999999999</c:v>
                </c:pt>
                <c:pt idx="2870">
                  <c:v>0.38539699999999999</c:v>
                </c:pt>
                <c:pt idx="2871">
                  <c:v>0.39410099999999998</c:v>
                </c:pt>
                <c:pt idx="2872">
                  <c:v>0.40271499999999999</c:v>
                </c:pt>
                <c:pt idx="2873">
                  <c:v>0.41123700000000002</c:v>
                </c:pt>
                <c:pt idx="2874">
                  <c:v>0.41979</c:v>
                </c:pt>
                <c:pt idx="2875">
                  <c:v>0.42846699999999999</c:v>
                </c:pt>
                <c:pt idx="2876">
                  <c:v>0.43727700000000003</c:v>
                </c:pt>
                <c:pt idx="2877">
                  <c:v>0.44619399999999998</c:v>
                </c:pt>
                <c:pt idx="2878">
                  <c:v>0.45518199999999998</c:v>
                </c:pt>
                <c:pt idx="2879">
                  <c:v>0.464202</c:v>
                </c:pt>
                <c:pt idx="2880">
                  <c:v>0.47296500000000002</c:v>
                </c:pt>
                <c:pt idx="2881">
                  <c:v>0.48092200000000002</c:v>
                </c:pt>
                <c:pt idx="2882">
                  <c:v>0.48797400000000002</c:v>
                </c:pt>
                <c:pt idx="2883">
                  <c:v>0.49435800000000002</c:v>
                </c:pt>
                <c:pt idx="2884">
                  <c:v>0.50031999999999999</c:v>
                </c:pt>
                <c:pt idx="2885">
                  <c:v>0.50603699999999996</c:v>
                </c:pt>
                <c:pt idx="2886">
                  <c:v>0.51164100000000001</c:v>
                </c:pt>
                <c:pt idx="2887">
                  <c:v>0.51717199999999997</c:v>
                </c:pt>
                <c:pt idx="2888">
                  <c:v>0.52252799999999999</c:v>
                </c:pt>
                <c:pt idx="2889">
                  <c:v>0.52747699999999997</c:v>
                </c:pt>
                <c:pt idx="2890">
                  <c:v>0.531775</c:v>
                </c:pt>
                <c:pt idx="2891">
                  <c:v>0.53536799999999996</c:v>
                </c:pt>
                <c:pt idx="2892">
                  <c:v>0.53843099999999999</c:v>
                </c:pt>
                <c:pt idx="2893">
                  <c:v>0.54120400000000002</c:v>
                </c:pt>
                <c:pt idx="2894">
                  <c:v>0.54388599999999998</c:v>
                </c:pt>
                <c:pt idx="2895">
                  <c:v>0.54662500000000003</c:v>
                </c:pt>
                <c:pt idx="2896">
                  <c:v>0.54949899999999996</c:v>
                </c:pt>
                <c:pt idx="2897">
                  <c:v>0.55255299999999996</c:v>
                </c:pt>
                <c:pt idx="2898">
                  <c:v>0.555836</c:v>
                </c:pt>
                <c:pt idx="2899">
                  <c:v>0.55942400000000003</c:v>
                </c:pt>
                <c:pt idx="2900">
                  <c:v>0.56337800000000005</c:v>
                </c:pt>
                <c:pt idx="2901">
                  <c:v>0.567685</c:v>
                </c:pt>
                <c:pt idx="2902">
                  <c:v>0.57223199999999996</c:v>
                </c:pt>
                <c:pt idx="2903">
                  <c:v>0.57682800000000001</c:v>
                </c:pt>
                <c:pt idx="2904">
                  <c:v>0.58119100000000001</c:v>
                </c:pt>
                <c:pt idx="2905">
                  <c:v>0.58513800000000005</c:v>
                </c:pt>
                <c:pt idx="2906">
                  <c:v>0.588866</c:v>
                </c:pt>
                <c:pt idx="2907">
                  <c:v>0.59260599999999997</c:v>
                </c:pt>
                <c:pt idx="2908">
                  <c:v>0.59655599999999998</c:v>
                </c:pt>
                <c:pt idx="2909">
                  <c:v>0.60085999999999995</c:v>
                </c:pt>
                <c:pt idx="2910">
                  <c:v>0.605545</c:v>
                </c:pt>
                <c:pt idx="2911">
                  <c:v>0.61049399999999998</c:v>
                </c:pt>
                <c:pt idx="2912">
                  <c:v>0.61550899999999997</c:v>
                </c:pt>
                <c:pt idx="2913">
                  <c:v>0.62044600000000005</c:v>
                </c:pt>
                <c:pt idx="2914">
                  <c:v>0.62532200000000004</c:v>
                </c:pt>
                <c:pt idx="2915">
                  <c:v>0.63028700000000004</c:v>
                </c:pt>
                <c:pt idx="2916">
                  <c:v>0.63543499999999997</c:v>
                </c:pt>
                <c:pt idx="2917">
                  <c:v>0.64073500000000005</c:v>
                </c:pt>
                <c:pt idx="2918">
                  <c:v>0.64613900000000002</c:v>
                </c:pt>
                <c:pt idx="2919">
                  <c:v>0.65164299999999997</c:v>
                </c:pt>
                <c:pt idx="2920">
                  <c:v>0.65730299999999997</c:v>
                </c:pt>
                <c:pt idx="2921">
                  <c:v>0.663215</c:v>
                </c:pt>
                <c:pt idx="2922">
                  <c:v>0.669323</c:v>
                </c:pt>
                <c:pt idx="2923">
                  <c:v>0.67532099999999995</c:v>
                </c:pt>
                <c:pt idx="2924">
                  <c:v>0.68092900000000001</c:v>
                </c:pt>
                <c:pt idx="2925">
                  <c:v>0.68601299999999998</c:v>
                </c:pt>
                <c:pt idx="2926">
                  <c:v>0.69049400000000005</c:v>
                </c:pt>
                <c:pt idx="2927">
                  <c:v>0.69426900000000002</c:v>
                </c:pt>
                <c:pt idx="2928">
                  <c:v>0.69718400000000003</c:v>
                </c:pt>
                <c:pt idx="2929">
                  <c:v>0.69911500000000004</c:v>
                </c:pt>
                <c:pt idx="2930">
                  <c:v>0.70026299999999997</c:v>
                </c:pt>
                <c:pt idx="2931">
                  <c:v>0.70107600000000003</c:v>
                </c:pt>
                <c:pt idx="2932">
                  <c:v>0.70135199999999998</c:v>
                </c:pt>
                <c:pt idx="2933">
                  <c:v>0.70048299999999997</c:v>
                </c:pt>
                <c:pt idx="2934">
                  <c:v>0.69827899999999998</c:v>
                </c:pt>
                <c:pt idx="2935">
                  <c:v>0.694855</c:v>
                </c:pt>
                <c:pt idx="2936">
                  <c:v>0.69037300000000001</c:v>
                </c:pt>
                <c:pt idx="2937">
                  <c:v>0.68496100000000004</c:v>
                </c:pt>
                <c:pt idx="2938">
                  <c:v>0.67870399999999997</c:v>
                </c:pt>
                <c:pt idx="2939">
                  <c:v>0.67164900000000005</c:v>
                </c:pt>
                <c:pt idx="2940">
                  <c:v>0.66383400000000004</c:v>
                </c:pt>
                <c:pt idx="2941">
                  <c:v>0.65536000000000005</c:v>
                </c:pt>
                <c:pt idx="2942">
                  <c:v>0.64639199999999997</c:v>
                </c:pt>
                <c:pt idx="2943">
                  <c:v>0.63711700000000004</c:v>
                </c:pt>
                <c:pt idx="2944">
                  <c:v>0.62770599999999999</c:v>
                </c:pt>
                <c:pt idx="2945">
                  <c:v>0.61822100000000002</c:v>
                </c:pt>
                <c:pt idx="2946">
                  <c:v>0.60852899999999999</c:v>
                </c:pt>
                <c:pt idx="2947">
                  <c:v>0.59851500000000002</c:v>
                </c:pt>
                <c:pt idx="2948">
                  <c:v>0.58838400000000002</c:v>
                </c:pt>
                <c:pt idx="2949">
                  <c:v>0.57845800000000003</c:v>
                </c:pt>
                <c:pt idx="2950">
                  <c:v>0.56893099999999996</c:v>
                </c:pt>
                <c:pt idx="2951">
                  <c:v>0.559863</c:v>
                </c:pt>
                <c:pt idx="2952">
                  <c:v>0.55131300000000005</c:v>
                </c:pt>
                <c:pt idx="2953">
                  <c:v>0.54342400000000002</c:v>
                </c:pt>
                <c:pt idx="2954">
                  <c:v>0.53631300000000004</c:v>
                </c:pt>
                <c:pt idx="2955">
                  <c:v>0.52977200000000002</c:v>
                </c:pt>
                <c:pt idx="2956">
                  <c:v>0.52322299999999999</c:v>
                </c:pt>
                <c:pt idx="2957">
                  <c:v>0.51653000000000004</c:v>
                </c:pt>
                <c:pt idx="2958">
                  <c:v>0.51011899999999999</c:v>
                </c:pt>
                <c:pt idx="2959">
                  <c:v>0.50426199999999999</c:v>
                </c:pt>
                <c:pt idx="2960">
                  <c:v>0.49898799999999999</c:v>
                </c:pt>
                <c:pt idx="2961">
                  <c:v>0.49425200000000002</c:v>
                </c:pt>
                <c:pt idx="2962">
                  <c:v>0.49000500000000002</c:v>
                </c:pt>
                <c:pt idx="2963">
                  <c:v>0.486176</c:v>
                </c:pt>
                <c:pt idx="2964">
                  <c:v>0.48268</c:v>
                </c:pt>
                <c:pt idx="2965">
                  <c:v>0.47943200000000002</c:v>
                </c:pt>
                <c:pt idx="2966">
                  <c:v>0.47637099999999999</c:v>
                </c:pt>
                <c:pt idx="2967">
                  <c:v>0.47347800000000001</c:v>
                </c:pt>
                <c:pt idx="2968">
                  <c:v>0.47074899999999997</c:v>
                </c:pt>
                <c:pt idx="2969">
                  <c:v>0.46815200000000001</c:v>
                </c:pt>
                <c:pt idx="2970">
                  <c:v>0.46563199999999999</c:v>
                </c:pt>
                <c:pt idx="2971">
                  <c:v>0.46317999999999998</c:v>
                </c:pt>
                <c:pt idx="2972">
                  <c:v>0.460845</c:v>
                </c:pt>
                <c:pt idx="2973">
                  <c:v>0.458679</c:v>
                </c:pt>
                <c:pt idx="2974">
                  <c:v>0.45667999999999997</c:v>
                </c:pt>
                <c:pt idx="2975">
                  <c:v>0.454795</c:v>
                </c:pt>
                <c:pt idx="2976">
                  <c:v>0.45297900000000002</c:v>
                </c:pt>
                <c:pt idx="2977">
                  <c:v>0.451233</c:v>
                </c:pt>
                <c:pt idx="2978">
                  <c:v>0.44958100000000001</c:v>
                </c:pt>
                <c:pt idx="2979">
                  <c:v>0.44803500000000002</c:v>
                </c:pt>
                <c:pt idx="2980">
                  <c:v>0.4466</c:v>
                </c:pt>
                <c:pt idx="2981">
                  <c:v>0.44528200000000001</c:v>
                </c:pt>
                <c:pt idx="2982">
                  <c:v>0.44410100000000002</c:v>
                </c:pt>
                <c:pt idx="2983">
                  <c:v>0.44308500000000001</c:v>
                </c:pt>
                <c:pt idx="2984">
                  <c:v>0.44226199999999999</c:v>
                </c:pt>
                <c:pt idx="2985">
                  <c:v>0.44162600000000002</c:v>
                </c:pt>
                <c:pt idx="2986">
                  <c:v>0.44115500000000002</c:v>
                </c:pt>
                <c:pt idx="2987">
                  <c:v>0.44087500000000002</c:v>
                </c:pt>
                <c:pt idx="2988">
                  <c:v>0.44087100000000001</c:v>
                </c:pt>
                <c:pt idx="2989">
                  <c:v>0.44106499999999998</c:v>
                </c:pt>
                <c:pt idx="2990">
                  <c:v>0.441251</c:v>
                </c:pt>
                <c:pt idx="2991">
                  <c:v>0.44136300000000001</c:v>
                </c:pt>
                <c:pt idx="2992">
                  <c:v>0.44145499999999999</c:v>
                </c:pt>
                <c:pt idx="2993">
                  <c:v>0.441606</c:v>
                </c:pt>
                <c:pt idx="2994">
                  <c:v>0.44187599999999999</c:v>
                </c:pt>
                <c:pt idx="2995">
                  <c:v>0.442332</c:v>
                </c:pt>
                <c:pt idx="2996">
                  <c:v>0.44308500000000001</c:v>
                </c:pt>
                <c:pt idx="2997">
                  <c:v>0.44424000000000002</c:v>
                </c:pt>
                <c:pt idx="2998">
                  <c:v>0.44569199999999998</c:v>
                </c:pt>
                <c:pt idx="2999">
                  <c:v>0.44712600000000002</c:v>
                </c:pt>
                <c:pt idx="3000">
                  <c:v>0.44839099999999998</c:v>
                </c:pt>
                <c:pt idx="3001">
                  <c:v>0.44956499999999999</c:v>
                </c:pt>
                <c:pt idx="3002">
                  <c:v>0.45079399999999997</c:v>
                </c:pt>
                <c:pt idx="3003">
                  <c:v>0.45219999999999999</c:v>
                </c:pt>
                <c:pt idx="3004">
                  <c:v>0.45382400000000001</c:v>
                </c:pt>
                <c:pt idx="3005">
                  <c:v>0.45560800000000001</c:v>
                </c:pt>
                <c:pt idx="3006">
                  <c:v>0.45744400000000002</c:v>
                </c:pt>
                <c:pt idx="3007">
                  <c:v>0.45926499999999998</c:v>
                </c:pt>
                <c:pt idx="3008">
                  <c:v>0.461063</c:v>
                </c:pt>
                <c:pt idx="3009">
                  <c:v>0.46288400000000002</c:v>
                </c:pt>
                <c:pt idx="3010">
                  <c:v>0.46485500000000002</c:v>
                </c:pt>
                <c:pt idx="3011">
                  <c:v>0.4672</c:v>
                </c:pt>
                <c:pt idx="3012">
                  <c:v>0.47004800000000002</c:v>
                </c:pt>
                <c:pt idx="3013">
                  <c:v>0.472881</c:v>
                </c:pt>
                <c:pt idx="3014">
                  <c:v>0.47492899999999999</c:v>
                </c:pt>
                <c:pt idx="3015">
                  <c:v>0.476105</c:v>
                </c:pt>
                <c:pt idx="3016">
                  <c:v>0.47667900000000002</c:v>
                </c:pt>
                <c:pt idx="3017">
                  <c:v>0.47695900000000002</c:v>
                </c:pt>
                <c:pt idx="3018">
                  <c:v>0.47725200000000001</c:v>
                </c:pt>
                <c:pt idx="3019">
                  <c:v>0.47777700000000001</c:v>
                </c:pt>
                <c:pt idx="3020">
                  <c:v>0.47842600000000002</c:v>
                </c:pt>
                <c:pt idx="3021">
                  <c:v>0.47887800000000003</c:v>
                </c:pt>
                <c:pt idx="3022">
                  <c:v>0.47890100000000002</c:v>
                </c:pt>
                <c:pt idx="3023">
                  <c:v>0.478545</c:v>
                </c:pt>
                <c:pt idx="3024">
                  <c:v>0.478186</c:v>
                </c:pt>
                <c:pt idx="3025">
                  <c:v>0.47811300000000001</c:v>
                </c:pt>
                <c:pt idx="3026">
                  <c:v>0.47824499999999998</c:v>
                </c:pt>
                <c:pt idx="3027">
                  <c:v>0.47830699999999998</c:v>
                </c:pt>
                <c:pt idx="3028">
                  <c:v>0.47812399999999999</c:v>
                </c:pt>
                <c:pt idx="3029">
                  <c:v>0.47765999999999997</c:v>
                </c:pt>
                <c:pt idx="3030">
                  <c:v>0.47701900000000003</c:v>
                </c:pt>
                <c:pt idx="3031">
                  <c:v>0.47643000000000002</c:v>
                </c:pt>
                <c:pt idx="3032">
                  <c:v>0.47608099999999998</c:v>
                </c:pt>
                <c:pt idx="3033">
                  <c:v>0.47589100000000001</c:v>
                </c:pt>
                <c:pt idx="3034">
                  <c:v>0.47561399999999998</c:v>
                </c:pt>
                <c:pt idx="3035">
                  <c:v>0.47509200000000001</c:v>
                </c:pt>
                <c:pt idx="3036">
                  <c:v>0.47409000000000001</c:v>
                </c:pt>
                <c:pt idx="3037">
                  <c:v>0.47206399999999998</c:v>
                </c:pt>
                <c:pt idx="3038">
                  <c:v>0.46878599999999998</c:v>
                </c:pt>
                <c:pt idx="3039">
                  <c:v>0.46488099999999999</c:v>
                </c:pt>
                <c:pt idx="3040">
                  <c:v>0.46101700000000001</c:v>
                </c:pt>
                <c:pt idx="3041">
                  <c:v>0.45702700000000002</c:v>
                </c:pt>
                <c:pt idx="3042">
                  <c:v>0.45238499999999998</c:v>
                </c:pt>
                <c:pt idx="3043">
                  <c:v>0.44694</c:v>
                </c:pt>
                <c:pt idx="3044">
                  <c:v>0.44074200000000002</c:v>
                </c:pt>
                <c:pt idx="3045">
                  <c:v>0.43407800000000002</c:v>
                </c:pt>
                <c:pt idx="3046">
                  <c:v>0.42739100000000002</c:v>
                </c:pt>
                <c:pt idx="3047">
                  <c:v>0.42103800000000002</c:v>
                </c:pt>
                <c:pt idx="3048">
                  <c:v>0.41521200000000003</c:v>
                </c:pt>
                <c:pt idx="3049">
                  <c:v>0.40970099999999998</c:v>
                </c:pt>
                <c:pt idx="3050">
                  <c:v>0.403976</c:v>
                </c:pt>
                <c:pt idx="3051">
                  <c:v>0.39786199999999999</c:v>
                </c:pt>
                <c:pt idx="3052">
                  <c:v>0.391621</c:v>
                </c:pt>
                <c:pt idx="3053">
                  <c:v>0.38555699999999998</c:v>
                </c:pt>
                <c:pt idx="3054">
                  <c:v>0.37986700000000001</c:v>
                </c:pt>
                <c:pt idx="3055">
                  <c:v>0.37464399999999998</c:v>
                </c:pt>
                <c:pt idx="3056">
                  <c:v>0.369786</c:v>
                </c:pt>
                <c:pt idx="3057">
                  <c:v>0.36496800000000001</c:v>
                </c:pt>
                <c:pt idx="3058">
                  <c:v>0.36002499999999998</c:v>
                </c:pt>
                <c:pt idx="3059">
                  <c:v>0.35514899999999999</c:v>
                </c:pt>
                <c:pt idx="3060">
                  <c:v>0.35049200000000003</c:v>
                </c:pt>
                <c:pt idx="3061">
                  <c:v>0.34589500000000001</c:v>
                </c:pt>
                <c:pt idx="3062">
                  <c:v>0.34118300000000001</c:v>
                </c:pt>
                <c:pt idx="3063">
                  <c:v>0.33643099999999998</c:v>
                </c:pt>
                <c:pt idx="3064">
                  <c:v>0.33163799999999999</c:v>
                </c:pt>
                <c:pt idx="3065">
                  <c:v>0.326486</c:v>
                </c:pt>
                <c:pt idx="3066">
                  <c:v>0.320938</c:v>
                </c:pt>
                <c:pt idx="3067">
                  <c:v>0.31513999999999998</c:v>
                </c:pt>
                <c:pt idx="3068">
                  <c:v>0.30911699999999998</c:v>
                </c:pt>
                <c:pt idx="3069">
                  <c:v>0.30301499999999998</c:v>
                </c:pt>
                <c:pt idx="3070">
                  <c:v>0.29713699999999998</c:v>
                </c:pt>
                <c:pt idx="3071">
                  <c:v>0.29183500000000001</c:v>
                </c:pt>
                <c:pt idx="3072">
                  <c:v>0.28711399999999998</c:v>
                </c:pt>
                <c:pt idx="3073">
                  <c:v>0.28236099999999997</c:v>
                </c:pt>
                <c:pt idx="3074">
                  <c:v>0.27712500000000001</c:v>
                </c:pt>
                <c:pt idx="3075">
                  <c:v>0.271592</c:v>
                </c:pt>
                <c:pt idx="3076">
                  <c:v>0.26611099999999999</c:v>
                </c:pt>
                <c:pt idx="3077">
                  <c:v>0.26094200000000001</c:v>
                </c:pt>
                <c:pt idx="3078">
                  <c:v>0.25625599999999998</c:v>
                </c:pt>
                <c:pt idx="3079">
                  <c:v>0.25202599999999997</c:v>
                </c:pt>
                <c:pt idx="3080">
                  <c:v>0.24796899999999999</c:v>
                </c:pt>
                <c:pt idx="3081">
                  <c:v>0.243812</c:v>
                </c:pt>
                <c:pt idx="3082">
                  <c:v>0.23952999999999999</c:v>
                </c:pt>
                <c:pt idx="3083">
                  <c:v>0.235212</c:v>
                </c:pt>
                <c:pt idx="3084">
                  <c:v>0.23080800000000001</c:v>
                </c:pt>
                <c:pt idx="3085">
                  <c:v>0.226246</c:v>
                </c:pt>
                <c:pt idx="3086">
                  <c:v>0.221664</c:v>
                </c:pt>
                <c:pt idx="3087">
                  <c:v>0.21701400000000001</c:v>
                </c:pt>
                <c:pt idx="3088">
                  <c:v>0.211894</c:v>
                </c:pt>
                <c:pt idx="3089">
                  <c:v>0.206066</c:v>
                </c:pt>
                <c:pt idx="3090">
                  <c:v>0.19939599999999999</c:v>
                </c:pt>
                <c:pt idx="3091">
                  <c:v>0.19192999999999999</c:v>
                </c:pt>
                <c:pt idx="3092">
                  <c:v>0.18414800000000001</c:v>
                </c:pt>
                <c:pt idx="3093">
                  <c:v>0.17663499999999999</c:v>
                </c:pt>
                <c:pt idx="3094">
                  <c:v>0.16969000000000001</c:v>
                </c:pt>
                <c:pt idx="3095">
                  <c:v>0.1633</c:v>
                </c:pt>
                <c:pt idx="3096">
                  <c:v>0.15722</c:v>
                </c:pt>
                <c:pt idx="3097">
                  <c:v>0.15125</c:v>
                </c:pt>
                <c:pt idx="3098">
                  <c:v>0.14552499999999999</c:v>
                </c:pt>
                <c:pt idx="3099">
                  <c:v>0.140235</c:v>
                </c:pt>
                <c:pt idx="3100">
                  <c:v>0.13552600000000001</c:v>
                </c:pt>
                <c:pt idx="3101">
                  <c:v>0.131519</c:v>
                </c:pt>
                <c:pt idx="3102">
                  <c:v>0.128109</c:v>
                </c:pt>
                <c:pt idx="3103">
                  <c:v>0.124977</c:v>
                </c:pt>
                <c:pt idx="3104">
                  <c:v>0.12197</c:v>
                </c:pt>
                <c:pt idx="3105">
                  <c:v>0.11923</c:v>
                </c:pt>
                <c:pt idx="3106">
                  <c:v>0.116921</c:v>
                </c:pt>
                <c:pt idx="3107">
                  <c:v>0.11505600000000001</c:v>
                </c:pt>
                <c:pt idx="3108">
                  <c:v>0.11359</c:v>
                </c:pt>
                <c:pt idx="3109">
                  <c:v>0.112481</c:v>
                </c:pt>
                <c:pt idx="3110">
                  <c:v>0.11143</c:v>
                </c:pt>
                <c:pt idx="3111">
                  <c:v>0.109807</c:v>
                </c:pt>
                <c:pt idx="3112">
                  <c:v>0.107386</c:v>
                </c:pt>
                <c:pt idx="3113">
                  <c:v>0.104631</c:v>
                </c:pt>
                <c:pt idx="3114">
                  <c:v>0.101947</c:v>
                </c:pt>
                <c:pt idx="3115">
                  <c:v>9.9455000000000002E-2</c:v>
                </c:pt>
                <c:pt idx="3116">
                  <c:v>9.7131999999999996E-2</c:v>
                </c:pt>
                <c:pt idx="3117">
                  <c:v>9.4962000000000005E-2</c:v>
                </c:pt>
                <c:pt idx="3118">
                  <c:v>9.2975000000000002E-2</c:v>
                </c:pt>
                <c:pt idx="3119">
                  <c:v>9.1261999999999996E-2</c:v>
                </c:pt>
                <c:pt idx="3120">
                  <c:v>8.9932999999999999E-2</c:v>
                </c:pt>
                <c:pt idx="3121">
                  <c:v>8.9009000000000005E-2</c:v>
                </c:pt>
                <c:pt idx="3122">
                  <c:v>8.8367000000000001E-2</c:v>
                </c:pt>
                <c:pt idx="3123">
                  <c:v>8.7887000000000007E-2</c:v>
                </c:pt>
                <c:pt idx="3124">
                  <c:v>8.7577000000000002E-2</c:v>
                </c:pt>
                <c:pt idx="3125">
                  <c:v>8.7459999999999996E-2</c:v>
                </c:pt>
                <c:pt idx="3126">
                  <c:v>8.7502999999999997E-2</c:v>
                </c:pt>
                <c:pt idx="3127">
                  <c:v>8.7799000000000002E-2</c:v>
                </c:pt>
                <c:pt idx="3128">
                  <c:v>8.8597999999999996E-2</c:v>
                </c:pt>
                <c:pt idx="3129">
                  <c:v>9.0024000000000007E-2</c:v>
                </c:pt>
                <c:pt idx="3130">
                  <c:v>9.1992000000000004E-2</c:v>
                </c:pt>
                <c:pt idx="3131">
                  <c:v>9.4368999999999995E-2</c:v>
                </c:pt>
                <c:pt idx="3132">
                  <c:v>9.7094E-2</c:v>
                </c:pt>
                <c:pt idx="3133">
                  <c:v>0.10008300000000001</c:v>
                </c:pt>
                <c:pt idx="3134">
                  <c:v>0.10309699999999999</c:v>
                </c:pt>
                <c:pt idx="3135">
                  <c:v>0.10588</c:v>
                </c:pt>
                <c:pt idx="3136">
                  <c:v>0.108486</c:v>
                </c:pt>
                <c:pt idx="3137">
                  <c:v>0.11117299999999999</c:v>
                </c:pt>
                <c:pt idx="3138">
                  <c:v>0.114117</c:v>
                </c:pt>
                <c:pt idx="3139">
                  <c:v>0.1174</c:v>
                </c:pt>
                <c:pt idx="3140">
                  <c:v>0.121152</c:v>
                </c:pt>
                <c:pt idx="3141">
                  <c:v>0.125556</c:v>
                </c:pt>
                <c:pt idx="3142">
                  <c:v>0.13073100000000001</c:v>
                </c:pt>
                <c:pt idx="3143">
                  <c:v>0.13670199999999999</c:v>
                </c:pt>
                <c:pt idx="3144">
                  <c:v>0.14344100000000001</c:v>
                </c:pt>
                <c:pt idx="3145">
                  <c:v>0.15084700000000001</c:v>
                </c:pt>
                <c:pt idx="3146">
                  <c:v>0.15870699999999999</c:v>
                </c:pt>
                <c:pt idx="3147">
                  <c:v>0.16678699999999999</c:v>
                </c:pt>
                <c:pt idx="3148">
                  <c:v>0.17499300000000001</c:v>
                </c:pt>
                <c:pt idx="3149">
                  <c:v>0.18335699999999999</c:v>
                </c:pt>
                <c:pt idx="3150">
                  <c:v>0.19192699999999999</c:v>
                </c:pt>
                <c:pt idx="3151">
                  <c:v>0.200679</c:v>
                </c:pt>
                <c:pt idx="3152">
                  <c:v>0.20949599999999999</c:v>
                </c:pt>
                <c:pt idx="3153">
                  <c:v>0.21818100000000001</c:v>
                </c:pt>
                <c:pt idx="3154">
                  <c:v>0.22651099999999999</c:v>
                </c:pt>
                <c:pt idx="3155">
                  <c:v>0.234351</c:v>
                </c:pt>
                <c:pt idx="3156">
                  <c:v>0.241676</c:v>
                </c:pt>
                <c:pt idx="3157">
                  <c:v>0.24839800000000001</c:v>
                </c:pt>
                <c:pt idx="3158">
                  <c:v>0.25426799999999999</c:v>
                </c:pt>
                <c:pt idx="3159">
                  <c:v>0.25913700000000001</c:v>
                </c:pt>
                <c:pt idx="3160">
                  <c:v>0.26320100000000002</c:v>
                </c:pt>
                <c:pt idx="3161">
                  <c:v>0.26683299999999999</c:v>
                </c:pt>
                <c:pt idx="3162">
                  <c:v>0.27031699999999997</c:v>
                </c:pt>
                <c:pt idx="3163">
                  <c:v>0.27379599999999998</c:v>
                </c:pt>
                <c:pt idx="3164">
                  <c:v>0.27729300000000001</c:v>
                </c:pt>
                <c:pt idx="3165">
                  <c:v>0.28077999999999997</c:v>
                </c:pt>
                <c:pt idx="3166">
                  <c:v>0.28424300000000002</c:v>
                </c:pt>
                <c:pt idx="3167">
                  <c:v>0.28770099999999998</c:v>
                </c:pt>
                <c:pt idx="3168">
                  <c:v>0.29116300000000001</c:v>
                </c:pt>
                <c:pt idx="3169">
                  <c:v>0.29455199999999998</c:v>
                </c:pt>
                <c:pt idx="3170">
                  <c:v>0.29765599999999998</c:v>
                </c:pt>
                <c:pt idx="3171">
                  <c:v>0.300317</c:v>
                </c:pt>
                <c:pt idx="3172">
                  <c:v>0.30259999999999998</c:v>
                </c:pt>
                <c:pt idx="3173">
                  <c:v>0.30465399999999998</c:v>
                </c:pt>
                <c:pt idx="3174">
                  <c:v>0.30657499999999999</c:v>
                </c:pt>
                <c:pt idx="3175">
                  <c:v>0.30838500000000002</c:v>
                </c:pt>
                <c:pt idx="3176">
                  <c:v>0.31007200000000001</c:v>
                </c:pt>
                <c:pt idx="3177">
                  <c:v>0.31161</c:v>
                </c:pt>
                <c:pt idx="3178">
                  <c:v>0.31296099999999999</c:v>
                </c:pt>
                <c:pt idx="3179">
                  <c:v>0.31409900000000002</c:v>
                </c:pt>
                <c:pt idx="3180">
                  <c:v>0.31501899999999999</c:v>
                </c:pt>
                <c:pt idx="3181">
                  <c:v>0.31566899999999998</c:v>
                </c:pt>
                <c:pt idx="3182">
                  <c:v>0.31601800000000002</c:v>
                </c:pt>
                <c:pt idx="3183">
                  <c:v>0.31622400000000001</c:v>
                </c:pt>
                <c:pt idx="3184">
                  <c:v>0.31657099999999999</c:v>
                </c:pt>
                <c:pt idx="3185">
                  <c:v>0.31725700000000001</c:v>
                </c:pt>
                <c:pt idx="3186">
                  <c:v>0.31813000000000002</c:v>
                </c:pt>
                <c:pt idx="3187">
                  <c:v>0.31887900000000002</c:v>
                </c:pt>
                <c:pt idx="3188">
                  <c:v>0.31943100000000002</c:v>
                </c:pt>
                <c:pt idx="3189">
                  <c:v>0.319911</c:v>
                </c:pt>
                <c:pt idx="3190">
                  <c:v>0.32046400000000003</c:v>
                </c:pt>
                <c:pt idx="3191">
                  <c:v>0.32113599999999998</c:v>
                </c:pt>
                <c:pt idx="3192">
                  <c:v>0.32188600000000001</c:v>
                </c:pt>
                <c:pt idx="3193">
                  <c:v>0.32264500000000002</c:v>
                </c:pt>
                <c:pt idx="3194">
                  <c:v>0.32335700000000001</c:v>
                </c:pt>
                <c:pt idx="3195">
                  <c:v>0.32405</c:v>
                </c:pt>
                <c:pt idx="3196">
                  <c:v>0.32482100000000003</c:v>
                </c:pt>
                <c:pt idx="3197">
                  <c:v>0.32574799999999998</c:v>
                </c:pt>
                <c:pt idx="3198">
                  <c:v>0.32688299999999998</c:v>
                </c:pt>
                <c:pt idx="3199">
                  <c:v>0.32826</c:v>
                </c:pt>
                <c:pt idx="3200">
                  <c:v>0.329901</c:v>
                </c:pt>
                <c:pt idx="3201">
                  <c:v>0.33183000000000001</c:v>
                </c:pt>
                <c:pt idx="3202">
                  <c:v>0.33406400000000003</c:v>
                </c:pt>
                <c:pt idx="3203">
                  <c:v>0.33658199999999999</c:v>
                </c:pt>
                <c:pt idx="3204">
                  <c:v>0.339308</c:v>
                </c:pt>
                <c:pt idx="3205">
                  <c:v>0.34220200000000001</c:v>
                </c:pt>
                <c:pt idx="3206">
                  <c:v>0.34531899999999999</c:v>
                </c:pt>
                <c:pt idx="3207">
                  <c:v>0.34879199999999999</c:v>
                </c:pt>
                <c:pt idx="3208">
                  <c:v>0.35272900000000001</c:v>
                </c:pt>
                <c:pt idx="3209">
                  <c:v>0.35708600000000001</c:v>
                </c:pt>
                <c:pt idx="3210">
                  <c:v>0.36157099999999998</c:v>
                </c:pt>
                <c:pt idx="3211">
                  <c:v>0.365948</c:v>
                </c:pt>
                <c:pt idx="3212">
                  <c:v>0.370307</c:v>
                </c:pt>
                <c:pt idx="3213">
                  <c:v>0.37478600000000001</c:v>
                </c:pt>
                <c:pt idx="3214">
                  <c:v>0.37942199999999998</c:v>
                </c:pt>
                <c:pt idx="3215">
                  <c:v>0.38422000000000001</c:v>
                </c:pt>
                <c:pt idx="3216">
                  <c:v>0.38923000000000002</c:v>
                </c:pt>
                <c:pt idx="3217">
                  <c:v>0.39454299999999998</c:v>
                </c:pt>
                <c:pt idx="3218">
                  <c:v>0.40020600000000001</c:v>
                </c:pt>
                <c:pt idx="3219">
                  <c:v>0.40618199999999999</c:v>
                </c:pt>
                <c:pt idx="3220">
                  <c:v>0.41239300000000001</c:v>
                </c:pt>
                <c:pt idx="3221">
                  <c:v>0.41878799999999999</c:v>
                </c:pt>
                <c:pt idx="3222">
                  <c:v>0.42532599999999998</c:v>
                </c:pt>
                <c:pt idx="3223">
                  <c:v>0.43193599999999999</c:v>
                </c:pt>
                <c:pt idx="3224">
                  <c:v>0.438523</c:v>
                </c:pt>
                <c:pt idx="3225">
                  <c:v>0.44500899999999999</c:v>
                </c:pt>
                <c:pt idx="3226">
                  <c:v>0.45133099999999998</c:v>
                </c:pt>
                <c:pt idx="3227">
                  <c:v>0.45741900000000002</c:v>
                </c:pt>
                <c:pt idx="3228">
                  <c:v>0.463252</c:v>
                </c:pt>
                <c:pt idx="3229">
                  <c:v>0.46889900000000001</c:v>
                </c:pt>
                <c:pt idx="3230">
                  <c:v>0.47440300000000002</c:v>
                </c:pt>
                <c:pt idx="3231">
                  <c:v>0.47966500000000001</c:v>
                </c:pt>
                <c:pt idx="3232">
                  <c:v>0.48452800000000001</c:v>
                </c:pt>
                <c:pt idx="3233">
                  <c:v>0.488848</c:v>
                </c:pt>
                <c:pt idx="3234">
                  <c:v>0.49246699999999999</c:v>
                </c:pt>
                <c:pt idx="3235">
                  <c:v>0.49530600000000002</c:v>
                </c:pt>
                <c:pt idx="3236">
                  <c:v>0.49752400000000002</c:v>
                </c:pt>
                <c:pt idx="3237">
                  <c:v>0.49934899999999999</c:v>
                </c:pt>
                <c:pt idx="3238">
                  <c:v>0.500911</c:v>
                </c:pt>
                <c:pt idx="3239">
                  <c:v>0.50216700000000003</c:v>
                </c:pt>
                <c:pt idx="3240">
                  <c:v>0.50297400000000003</c:v>
                </c:pt>
                <c:pt idx="3241">
                  <c:v>0.50327599999999995</c:v>
                </c:pt>
                <c:pt idx="3242">
                  <c:v>0.50313099999999999</c:v>
                </c:pt>
                <c:pt idx="3243">
                  <c:v>0.50263000000000002</c:v>
                </c:pt>
                <c:pt idx="3244">
                  <c:v>0.50182400000000005</c:v>
                </c:pt>
                <c:pt idx="3245">
                  <c:v>0.50067799999999996</c:v>
                </c:pt>
                <c:pt idx="3246">
                  <c:v>0.49912299999999998</c:v>
                </c:pt>
                <c:pt idx="3247">
                  <c:v>0.49717099999999997</c:v>
                </c:pt>
                <c:pt idx="3248">
                  <c:v>0.49491800000000002</c:v>
                </c:pt>
                <c:pt idx="3249">
                  <c:v>0.49246699999999999</c:v>
                </c:pt>
                <c:pt idx="3250">
                  <c:v>0.48987399999999998</c:v>
                </c:pt>
                <c:pt idx="3251">
                  <c:v>0.48716300000000001</c:v>
                </c:pt>
                <c:pt idx="3252">
                  <c:v>0.48435600000000001</c:v>
                </c:pt>
                <c:pt idx="3253">
                  <c:v>0.481485</c:v>
                </c:pt>
                <c:pt idx="3254">
                  <c:v>0.47856700000000002</c:v>
                </c:pt>
                <c:pt idx="3255">
                  <c:v>0.47555599999999998</c:v>
                </c:pt>
                <c:pt idx="3256">
                  <c:v>0.47237000000000001</c:v>
                </c:pt>
                <c:pt idx="3257">
                  <c:v>0.46902100000000002</c:v>
                </c:pt>
                <c:pt idx="3258">
                  <c:v>0.465644</c:v>
                </c:pt>
                <c:pt idx="3259">
                  <c:v>0.462422</c:v>
                </c:pt>
                <c:pt idx="3260">
                  <c:v>0.459513</c:v>
                </c:pt>
                <c:pt idx="3261">
                  <c:v>0.45698800000000001</c:v>
                </c:pt>
                <c:pt idx="3262">
                  <c:v>0.45479199999999997</c:v>
                </c:pt>
                <c:pt idx="3263">
                  <c:v>0.45280500000000001</c:v>
                </c:pt>
                <c:pt idx="3264">
                  <c:v>0.45103199999999999</c:v>
                </c:pt>
                <c:pt idx="3265">
                  <c:v>0.44964100000000001</c:v>
                </c:pt>
                <c:pt idx="3266">
                  <c:v>0.44880599999999998</c:v>
                </c:pt>
                <c:pt idx="3267">
                  <c:v>0.448598</c:v>
                </c:pt>
                <c:pt idx="3268">
                  <c:v>0.44896999999999998</c:v>
                </c:pt>
                <c:pt idx="3269">
                  <c:v>0.44980399999999998</c:v>
                </c:pt>
                <c:pt idx="3270">
                  <c:v>0.45103199999999999</c:v>
                </c:pt>
                <c:pt idx="3271">
                  <c:v>0.45267200000000002</c:v>
                </c:pt>
                <c:pt idx="3272">
                  <c:v>0.45471200000000001</c:v>
                </c:pt>
                <c:pt idx="3273">
                  <c:v>0.457036</c:v>
                </c:pt>
                <c:pt idx="3274">
                  <c:v>0.45943899999999999</c:v>
                </c:pt>
                <c:pt idx="3275">
                  <c:v>0.46170499999999998</c:v>
                </c:pt>
                <c:pt idx="3276">
                  <c:v>0.463702</c:v>
                </c:pt>
                <c:pt idx="3277">
                  <c:v>0.46538299999999999</c:v>
                </c:pt>
                <c:pt idx="3278">
                  <c:v>0.46668700000000002</c:v>
                </c:pt>
                <c:pt idx="3279">
                  <c:v>0.46746900000000002</c:v>
                </c:pt>
                <c:pt idx="3280">
                  <c:v>0.46761000000000003</c:v>
                </c:pt>
                <c:pt idx="3281">
                  <c:v>0.46717399999999998</c:v>
                </c:pt>
                <c:pt idx="3282">
                  <c:v>0.46628799999999998</c:v>
                </c:pt>
                <c:pt idx="3283">
                  <c:v>0.46501399999999998</c:v>
                </c:pt>
                <c:pt idx="3284">
                  <c:v>0.46335999999999999</c:v>
                </c:pt>
                <c:pt idx="3285">
                  <c:v>0.46132600000000001</c:v>
                </c:pt>
                <c:pt idx="3286">
                  <c:v>0.45891599999999999</c:v>
                </c:pt>
                <c:pt idx="3287">
                  <c:v>0.456204</c:v>
                </c:pt>
                <c:pt idx="3288">
                  <c:v>0.45333499999999999</c:v>
                </c:pt>
                <c:pt idx="3289">
                  <c:v>0.450405</c:v>
                </c:pt>
                <c:pt idx="3290">
                  <c:v>0.44732699999999997</c:v>
                </c:pt>
                <c:pt idx="3291">
                  <c:v>0.44395000000000001</c:v>
                </c:pt>
                <c:pt idx="3292">
                  <c:v>0.44023499999999999</c:v>
                </c:pt>
                <c:pt idx="3293">
                  <c:v>0.43623099999999998</c:v>
                </c:pt>
                <c:pt idx="3294">
                  <c:v>0.43200699999999997</c:v>
                </c:pt>
                <c:pt idx="3295">
                  <c:v>0.427624</c:v>
                </c:pt>
                <c:pt idx="3296">
                  <c:v>0.42312</c:v>
                </c:pt>
                <c:pt idx="3297">
                  <c:v>0.41846800000000001</c:v>
                </c:pt>
                <c:pt idx="3298">
                  <c:v>0.41361100000000001</c:v>
                </c:pt>
                <c:pt idx="3299">
                  <c:v>0.40856799999999999</c:v>
                </c:pt>
                <c:pt idx="3300">
                  <c:v>0.40345999999999999</c:v>
                </c:pt>
                <c:pt idx="3301">
                  <c:v>0.39842</c:v>
                </c:pt>
                <c:pt idx="3302">
                  <c:v>0.39352100000000001</c:v>
                </c:pt>
                <c:pt idx="3303">
                  <c:v>0.388789</c:v>
                </c:pt>
                <c:pt idx="3304">
                  <c:v>0.384239</c:v>
                </c:pt>
                <c:pt idx="3305">
                  <c:v>0.37988300000000003</c:v>
                </c:pt>
                <c:pt idx="3306">
                  <c:v>0.37573699999999999</c:v>
                </c:pt>
                <c:pt idx="3307">
                  <c:v>0.37185699999999999</c:v>
                </c:pt>
                <c:pt idx="3308">
                  <c:v>0.36830299999999999</c:v>
                </c:pt>
                <c:pt idx="3309">
                  <c:v>0.36508000000000002</c:v>
                </c:pt>
                <c:pt idx="3310">
                  <c:v>0.36214400000000002</c:v>
                </c:pt>
                <c:pt idx="3311">
                  <c:v>0.35947099999999998</c:v>
                </c:pt>
                <c:pt idx="3312">
                  <c:v>0.35703000000000001</c:v>
                </c:pt>
                <c:pt idx="3313">
                  <c:v>0.354688</c:v>
                </c:pt>
                <c:pt idx="3314">
                  <c:v>0.352271</c:v>
                </c:pt>
                <c:pt idx="3315">
                  <c:v>0.34975499999999998</c:v>
                </c:pt>
                <c:pt idx="3316">
                  <c:v>0.34724899999999997</c:v>
                </c:pt>
                <c:pt idx="3317">
                  <c:v>0.34482099999999999</c:v>
                </c:pt>
                <c:pt idx="3318">
                  <c:v>0.34248600000000001</c:v>
                </c:pt>
                <c:pt idx="3319">
                  <c:v>0.340281</c:v>
                </c:pt>
                <c:pt idx="3320">
                  <c:v>0.338254</c:v>
                </c:pt>
                <c:pt idx="3321">
                  <c:v>0.33640199999999998</c:v>
                </c:pt>
                <c:pt idx="3322">
                  <c:v>0.33462999999999998</c:v>
                </c:pt>
                <c:pt idx="3323">
                  <c:v>0.33280100000000001</c:v>
                </c:pt>
                <c:pt idx="3324">
                  <c:v>0.330822</c:v>
                </c:pt>
                <c:pt idx="3325">
                  <c:v>0.328704</c:v>
                </c:pt>
                <c:pt idx="3326">
                  <c:v>0.326519</c:v>
                </c:pt>
                <c:pt idx="3327">
                  <c:v>0.32434499999999999</c:v>
                </c:pt>
                <c:pt idx="3328">
                  <c:v>0.322239</c:v>
                </c:pt>
                <c:pt idx="3329">
                  <c:v>0.320243</c:v>
                </c:pt>
                <c:pt idx="3330">
                  <c:v>0.31839600000000001</c:v>
                </c:pt>
                <c:pt idx="3331">
                  <c:v>0.31672099999999997</c:v>
                </c:pt>
                <c:pt idx="3332">
                  <c:v>0.31519900000000001</c:v>
                </c:pt>
                <c:pt idx="3333">
                  <c:v>0.31379600000000002</c:v>
                </c:pt>
                <c:pt idx="3334">
                  <c:v>0.312504</c:v>
                </c:pt>
                <c:pt idx="3335">
                  <c:v>0.31134899999999999</c:v>
                </c:pt>
                <c:pt idx="3336">
                  <c:v>0.31036200000000003</c:v>
                </c:pt>
                <c:pt idx="3337">
                  <c:v>0.309562</c:v>
                </c:pt>
                <c:pt idx="3338">
                  <c:v>0.308948</c:v>
                </c:pt>
                <c:pt idx="3339">
                  <c:v>0.30850300000000003</c:v>
                </c:pt>
                <c:pt idx="3340">
                  <c:v>0.308222</c:v>
                </c:pt>
                <c:pt idx="3341">
                  <c:v>0.30811899999999998</c:v>
                </c:pt>
                <c:pt idx="3342">
                  <c:v>0.30821700000000002</c:v>
                </c:pt>
                <c:pt idx="3343">
                  <c:v>0.30851400000000001</c:v>
                </c:pt>
                <c:pt idx="3344">
                  <c:v>0.30895</c:v>
                </c:pt>
                <c:pt idx="3345">
                  <c:v>0.30940099999999998</c:v>
                </c:pt>
                <c:pt idx="3346">
                  <c:v>0.309724</c:v>
                </c:pt>
                <c:pt idx="3347">
                  <c:v>0.309859</c:v>
                </c:pt>
                <c:pt idx="3348">
                  <c:v>0.30987199999999998</c:v>
                </c:pt>
                <c:pt idx="3349">
                  <c:v>0.30986599999999997</c:v>
                </c:pt>
                <c:pt idx="3350">
                  <c:v>0.30988700000000002</c:v>
                </c:pt>
                <c:pt idx="3351">
                  <c:v>0.30991999999999997</c:v>
                </c:pt>
                <c:pt idx="3352">
                  <c:v>0.30992999999999998</c:v>
                </c:pt>
                <c:pt idx="3353">
                  <c:v>0.30988900000000003</c:v>
                </c:pt>
                <c:pt idx="3354">
                  <c:v>0.30978</c:v>
                </c:pt>
                <c:pt idx="3355">
                  <c:v>0.309585</c:v>
                </c:pt>
                <c:pt idx="3356">
                  <c:v>0.30930099999999999</c:v>
                </c:pt>
                <c:pt idx="3357">
                  <c:v>0.30893599999999999</c:v>
                </c:pt>
                <c:pt idx="3358">
                  <c:v>0.308508</c:v>
                </c:pt>
                <c:pt idx="3359">
                  <c:v>0.30802400000000002</c:v>
                </c:pt>
                <c:pt idx="3360">
                  <c:v>0.30748199999999998</c:v>
                </c:pt>
                <c:pt idx="3361">
                  <c:v>0.30687599999999998</c:v>
                </c:pt>
                <c:pt idx="3362">
                  <c:v>0.30619600000000002</c:v>
                </c:pt>
                <c:pt idx="3363">
                  <c:v>0.30545600000000001</c:v>
                </c:pt>
                <c:pt idx="3364">
                  <c:v>0.30468600000000001</c:v>
                </c:pt>
                <c:pt idx="3365">
                  <c:v>0.30391499999999999</c:v>
                </c:pt>
                <c:pt idx="3366">
                  <c:v>0.30314099999999999</c:v>
                </c:pt>
                <c:pt idx="3367">
                  <c:v>0.302344</c:v>
                </c:pt>
                <c:pt idx="3368">
                  <c:v>0.30151</c:v>
                </c:pt>
                <c:pt idx="3369">
                  <c:v>0.30064200000000002</c:v>
                </c:pt>
                <c:pt idx="3370">
                  <c:v>0.29973899999999998</c:v>
                </c:pt>
                <c:pt idx="3371">
                  <c:v>0.298794</c:v>
                </c:pt>
                <c:pt idx="3372">
                  <c:v>0.29778900000000003</c:v>
                </c:pt>
                <c:pt idx="3373">
                  <c:v>0.29670400000000002</c:v>
                </c:pt>
                <c:pt idx="3374">
                  <c:v>0.29551699999999997</c:v>
                </c:pt>
                <c:pt idx="3375">
                  <c:v>0.29419600000000001</c:v>
                </c:pt>
                <c:pt idx="3376">
                  <c:v>0.29270400000000002</c:v>
                </c:pt>
                <c:pt idx="3377">
                  <c:v>0.29102499999999998</c:v>
                </c:pt>
                <c:pt idx="3378">
                  <c:v>0.28916799999999998</c:v>
                </c:pt>
                <c:pt idx="3379">
                  <c:v>0.28716000000000003</c:v>
                </c:pt>
                <c:pt idx="3380">
                  <c:v>0.285022</c:v>
                </c:pt>
                <c:pt idx="3381">
                  <c:v>0.28275499999999998</c:v>
                </c:pt>
                <c:pt idx="3382">
                  <c:v>0.280339</c:v>
                </c:pt>
                <c:pt idx="3383">
                  <c:v>0.27773399999999998</c:v>
                </c:pt>
                <c:pt idx="3384">
                  <c:v>0.27490700000000001</c:v>
                </c:pt>
                <c:pt idx="3385">
                  <c:v>0.27185900000000002</c:v>
                </c:pt>
                <c:pt idx="3386">
                  <c:v>0.268627</c:v>
                </c:pt>
                <c:pt idx="3387">
                  <c:v>0.26525599999999999</c:v>
                </c:pt>
                <c:pt idx="3388">
                  <c:v>0.26177</c:v>
                </c:pt>
                <c:pt idx="3389">
                  <c:v>0.258162</c:v>
                </c:pt>
                <c:pt idx="3390">
                  <c:v>0.254413</c:v>
                </c:pt>
                <c:pt idx="3391">
                  <c:v>0.25051600000000002</c:v>
                </c:pt>
                <c:pt idx="3392">
                  <c:v>0.24649399999999999</c:v>
                </c:pt>
                <c:pt idx="3393">
                  <c:v>0.24237800000000001</c:v>
                </c:pt>
                <c:pt idx="3394">
                  <c:v>0.2382</c:v>
                </c:pt>
                <c:pt idx="3395">
                  <c:v>0.23398099999999999</c:v>
                </c:pt>
                <c:pt idx="3396">
                  <c:v>0.229745</c:v>
                </c:pt>
                <c:pt idx="3397">
                  <c:v>0.22552700000000001</c:v>
                </c:pt>
                <c:pt idx="3398">
                  <c:v>0.221363</c:v>
                </c:pt>
                <c:pt idx="3399">
                  <c:v>0.21728700000000001</c:v>
                </c:pt>
                <c:pt idx="3400">
                  <c:v>0.21332499999999999</c:v>
                </c:pt>
                <c:pt idx="3401">
                  <c:v>0.209509</c:v>
                </c:pt>
                <c:pt idx="3402">
                  <c:v>0.20588799999999999</c:v>
                </c:pt>
                <c:pt idx="3403">
                  <c:v>0.20251</c:v>
                </c:pt>
                <c:pt idx="3404">
                  <c:v>0.19939899999999999</c:v>
                </c:pt>
                <c:pt idx="3405">
                  <c:v>0.19654099999999999</c:v>
                </c:pt>
                <c:pt idx="3406">
                  <c:v>0.19389899999999999</c:v>
                </c:pt>
                <c:pt idx="3407">
                  <c:v>0.191445</c:v>
                </c:pt>
                <c:pt idx="3408">
                  <c:v>0.189188</c:v>
                </c:pt>
                <c:pt idx="3409">
                  <c:v>0.18715100000000001</c:v>
                </c:pt>
                <c:pt idx="3410">
                  <c:v>0.185337</c:v>
                </c:pt>
                <c:pt idx="3411">
                  <c:v>0.18370700000000001</c:v>
                </c:pt>
                <c:pt idx="3412">
                  <c:v>0.18221000000000001</c:v>
                </c:pt>
                <c:pt idx="3413">
                  <c:v>0.18081</c:v>
                </c:pt>
                <c:pt idx="3414">
                  <c:v>0.179503</c:v>
                </c:pt>
                <c:pt idx="3415">
                  <c:v>0.17829600000000001</c:v>
                </c:pt>
                <c:pt idx="3416">
                  <c:v>0.17718300000000001</c:v>
                </c:pt>
                <c:pt idx="3417">
                  <c:v>0.17613400000000001</c:v>
                </c:pt>
                <c:pt idx="3418">
                  <c:v>0.17510999999999999</c:v>
                </c:pt>
                <c:pt idx="3419">
                  <c:v>0.17408499999999999</c:v>
                </c:pt>
                <c:pt idx="3420">
                  <c:v>0.173066</c:v>
                </c:pt>
                <c:pt idx="3421">
                  <c:v>0.17208799999999999</c:v>
                </c:pt>
                <c:pt idx="3422">
                  <c:v>0.17118900000000001</c:v>
                </c:pt>
                <c:pt idx="3423">
                  <c:v>0.17038600000000001</c:v>
                </c:pt>
                <c:pt idx="3424">
                  <c:v>0.16969000000000001</c:v>
                </c:pt>
                <c:pt idx="3425">
                  <c:v>0.16912099999999999</c:v>
                </c:pt>
                <c:pt idx="3426">
                  <c:v>0.168711</c:v>
                </c:pt>
                <c:pt idx="3427">
                  <c:v>0.16847400000000001</c:v>
                </c:pt>
                <c:pt idx="3428">
                  <c:v>0.16841</c:v>
                </c:pt>
                <c:pt idx="3429">
                  <c:v>0.168517</c:v>
                </c:pt>
                <c:pt idx="3430">
                  <c:v>0.16881399999999999</c:v>
                </c:pt>
                <c:pt idx="3431">
                  <c:v>0.169323</c:v>
                </c:pt>
                <c:pt idx="3432">
                  <c:v>0.170044</c:v>
                </c:pt>
                <c:pt idx="3433">
                  <c:v>0.170961</c:v>
                </c:pt>
                <c:pt idx="3434">
                  <c:v>0.17205200000000001</c:v>
                </c:pt>
                <c:pt idx="3435">
                  <c:v>0.173294</c:v>
                </c:pt>
                <c:pt idx="3436">
                  <c:v>0.174655</c:v>
                </c:pt>
                <c:pt idx="3437">
                  <c:v>0.17610400000000001</c:v>
                </c:pt>
                <c:pt idx="3438">
                  <c:v>0.177616</c:v>
                </c:pt>
                <c:pt idx="3439">
                  <c:v>0.17916599999999999</c:v>
                </c:pt>
                <c:pt idx="3440">
                  <c:v>0.18071300000000001</c:v>
                </c:pt>
                <c:pt idx="3441">
                  <c:v>0.18220700000000001</c:v>
                </c:pt>
                <c:pt idx="3442">
                  <c:v>0.183611</c:v>
                </c:pt>
                <c:pt idx="3443">
                  <c:v>0.184916</c:v>
                </c:pt>
                <c:pt idx="3444">
                  <c:v>0.186136</c:v>
                </c:pt>
                <c:pt idx="3445">
                  <c:v>0.187281</c:v>
                </c:pt>
                <c:pt idx="3446">
                  <c:v>0.18834200000000001</c:v>
                </c:pt>
                <c:pt idx="3447">
                  <c:v>0.18929299999999999</c:v>
                </c:pt>
                <c:pt idx="3448">
                  <c:v>0.19011400000000001</c:v>
                </c:pt>
                <c:pt idx="3449">
                  <c:v>0.19079699999999999</c:v>
                </c:pt>
                <c:pt idx="3450">
                  <c:v>0.191354</c:v>
                </c:pt>
                <c:pt idx="3451">
                  <c:v>0.191806</c:v>
                </c:pt>
                <c:pt idx="3452">
                  <c:v>0.19217000000000001</c:v>
                </c:pt>
                <c:pt idx="3453">
                  <c:v>0.19245999999999999</c:v>
                </c:pt>
                <c:pt idx="3454">
                  <c:v>0.19268399999999999</c:v>
                </c:pt>
                <c:pt idx="3455">
                  <c:v>0.192832</c:v>
                </c:pt>
                <c:pt idx="3456">
                  <c:v>0.19287099999999999</c:v>
                </c:pt>
                <c:pt idx="3457">
                  <c:v>0.19276799999999999</c:v>
                </c:pt>
                <c:pt idx="3458">
                  <c:v>0.19250900000000001</c:v>
                </c:pt>
                <c:pt idx="3459">
                  <c:v>0.19211</c:v>
                </c:pt>
                <c:pt idx="3460">
                  <c:v>0.191609</c:v>
                </c:pt>
                <c:pt idx="3461">
                  <c:v>0.191081</c:v>
                </c:pt>
                <c:pt idx="3462">
                  <c:v>0.190605</c:v>
                </c:pt>
                <c:pt idx="3463">
                  <c:v>0.19021399999999999</c:v>
                </c:pt>
                <c:pt idx="3464">
                  <c:v>0.18987899999999999</c:v>
                </c:pt>
                <c:pt idx="3465">
                  <c:v>0.18955</c:v>
                </c:pt>
                <c:pt idx="3466">
                  <c:v>0.18920600000000001</c:v>
                </c:pt>
                <c:pt idx="3467">
                  <c:v>0.18885199999999999</c:v>
                </c:pt>
                <c:pt idx="3468">
                  <c:v>0.18850800000000001</c:v>
                </c:pt>
                <c:pt idx="3469">
                  <c:v>0.188196</c:v>
                </c:pt>
                <c:pt idx="3470">
                  <c:v>0.18793000000000001</c:v>
                </c:pt>
                <c:pt idx="3471">
                  <c:v>0.187697</c:v>
                </c:pt>
                <c:pt idx="3472">
                  <c:v>0.18746099999999999</c:v>
                </c:pt>
                <c:pt idx="3473">
                  <c:v>0.18720400000000001</c:v>
                </c:pt>
                <c:pt idx="3474">
                  <c:v>0.18693100000000001</c:v>
                </c:pt>
                <c:pt idx="3475">
                  <c:v>0.18665300000000001</c:v>
                </c:pt>
                <c:pt idx="3476">
                  <c:v>0.186359</c:v>
                </c:pt>
                <c:pt idx="3477">
                  <c:v>0.186029</c:v>
                </c:pt>
                <c:pt idx="3478">
                  <c:v>0.18564</c:v>
                </c:pt>
                <c:pt idx="3479">
                  <c:v>0.185168</c:v>
                </c:pt>
                <c:pt idx="3480">
                  <c:v>0.18457599999999999</c:v>
                </c:pt>
                <c:pt idx="3481">
                  <c:v>0.183832</c:v>
                </c:pt>
                <c:pt idx="3482">
                  <c:v>0.18292</c:v>
                </c:pt>
                <c:pt idx="3483">
                  <c:v>0.18185100000000001</c:v>
                </c:pt>
                <c:pt idx="3484">
                  <c:v>0.18065100000000001</c:v>
                </c:pt>
                <c:pt idx="3485">
                  <c:v>0.17935000000000001</c:v>
                </c:pt>
                <c:pt idx="3486">
                  <c:v>0.17794299999999999</c:v>
                </c:pt>
                <c:pt idx="3487">
                  <c:v>0.17638499999999999</c:v>
                </c:pt>
                <c:pt idx="3488">
                  <c:v>0.17461699999999999</c:v>
                </c:pt>
                <c:pt idx="3489">
                  <c:v>0.17260800000000001</c:v>
                </c:pt>
                <c:pt idx="3490">
                  <c:v>0.170353</c:v>
                </c:pt>
                <c:pt idx="3491">
                  <c:v>0.16786400000000001</c:v>
                </c:pt>
                <c:pt idx="3492">
                  <c:v>0.16516700000000001</c:v>
                </c:pt>
                <c:pt idx="3493">
                  <c:v>0.16228799999999999</c:v>
                </c:pt>
                <c:pt idx="3494">
                  <c:v>0.15923300000000001</c:v>
                </c:pt>
                <c:pt idx="3495">
                  <c:v>0.15598500000000001</c:v>
                </c:pt>
                <c:pt idx="3496">
                  <c:v>0.15254200000000001</c:v>
                </c:pt>
                <c:pt idx="3497">
                  <c:v>0.14894199999999999</c:v>
                </c:pt>
                <c:pt idx="3498">
                  <c:v>0.145255</c:v>
                </c:pt>
                <c:pt idx="3499">
                  <c:v>0.141545</c:v>
                </c:pt>
                <c:pt idx="3500">
                  <c:v>0.13784199999999999</c:v>
                </c:pt>
                <c:pt idx="3501">
                  <c:v>0.13416</c:v>
                </c:pt>
                <c:pt idx="3502">
                  <c:v>0.13051699999999999</c:v>
                </c:pt>
                <c:pt idx="3503">
                  <c:v>0.12695200000000001</c:v>
                </c:pt>
                <c:pt idx="3504">
                  <c:v>0.123504</c:v>
                </c:pt>
                <c:pt idx="3505">
                  <c:v>0.120201</c:v>
                </c:pt>
                <c:pt idx="3506">
                  <c:v>0.117058</c:v>
                </c:pt>
                <c:pt idx="3507">
                  <c:v>0.114093</c:v>
                </c:pt>
                <c:pt idx="3508">
                  <c:v>0.111343</c:v>
                </c:pt>
                <c:pt idx="3509">
                  <c:v>0.108866</c:v>
                </c:pt>
                <c:pt idx="3510">
                  <c:v>0.106712</c:v>
                </c:pt>
                <c:pt idx="3511">
                  <c:v>0.104906</c:v>
                </c:pt>
                <c:pt idx="3512">
                  <c:v>0.103452</c:v>
                </c:pt>
                <c:pt idx="3513">
                  <c:v>0.102355</c:v>
                </c:pt>
                <c:pt idx="3514">
                  <c:v>0.101618</c:v>
                </c:pt>
                <c:pt idx="3515">
                  <c:v>0.101232</c:v>
                </c:pt>
                <c:pt idx="3516">
                  <c:v>0.101157</c:v>
                </c:pt>
                <c:pt idx="3517">
                  <c:v>0.101325</c:v>
                </c:pt>
                <c:pt idx="3518">
                  <c:v>0.10166</c:v>
                </c:pt>
                <c:pt idx="3519">
                  <c:v>0.10209500000000001</c:v>
                </c:pt>
                <c:pt idx="3520">
                  <c:v>0.102579</c:v>
                </c:pt>
                <c:pt idx="3521">
                  <c:v>0.103065</c:v>
                </c:pt>
                <c:pt idx="3522">
                  <c:v>0.103501</c:v>
                </c:pt>
                <c:pt idx="3523">
                  <c:v>0.103814</c:v>
                </c:pt>
                <c:pt idx="3524">
                  <c:v>0.103904</c:v>
                </c:pt>
                <c:pt idx="3525">
                  <c:v>0.10366</c:v>
                </c:pt>
                <c:pt idx="3526">
                  <c:v>0.103006</c:v>
                </c:pt>
                <c:pt idx="3527">
                  <c:v>0.101907</c:v>
                </c:pt>
                <c:pt idx="3528">
                  <c:v>0.10033599999999999</c:v>
                </c:pt>
                <c:pt idx="3529">
                  <c:v>9.8246E-2</c:v>
                </c:pt>
                <c:pt idx="3530">
                  <c:v>9.5590999999999995E-2</c:v>
                </c:pt>
                <c:pt idx="3531">
                  <c:v>9.2355999999999994E-2</c:v>
                </c:pt>
                <c:pt idx="3532">
                  <c:v>8.8580999999999993E-2</c:v>
                </c:pt>
                <c:pt idx="3533">
                  <c:v>8.4345000000000003E-2</c:v>
                </c:pt>
                <c:pt idx="3534">
                  <c:v>7.9741999999999993E-2</c:v>
                </c:pt>
                <c:pt idx="3535">
                  <c:v>7.4857999999999994E-2</c:v>
                </c:pt>
                <c:pt idx="3536">
                  <c:v>6.9769999999999999E-2</c:v>
                </c:pt>
                <c:pt idx="3537">
                  <c:v>6.4545000000000005E-2</c:v>
                </c:pt>
                <c:pt idx="3538">
                  <c:v>5.9230999999999999E-2</c:v>
                </c:pt>
                <c:pt idx="3539">
                  <c:v>5.3867999999999999E-2</c:v>
                </c:pt>
                <c:pt idx="3540">
                  <c:v>4.8510999999999999E-2</c:v>
                </c:pt>
                <c:pt idx="3541">
                  <c:v>4.3253E-2</c:v>
                </c:pt>
                <c:pt idx="3542">
                  <c:v>3.8189000000000001E-2</c:v>
                </c:pt>
                <c:pt idx="3543">
                  <c:v>3.3390999999999997E-2</c:v>
                </c:pt>
                <c:pt idx="3544">
                  <c:v>2.8899000000000001E-2</c:v>
                </c:pt>
                <c:pt idx="3545">
                  <c:v>2.4742E-2</c:v>
                </c:pt>
                <c:pt idx="3546">
                  <c:v>2.0944999999999998E-2</c:v>
                </c:pt>
                <c:pt idx="3547">
                  <c:v>1.7519E-2</c:v>
                </c:pt>
                <c:pt idx="3548">
                  <c:v>1.4452E-2</c:v>
                </c:pt>
                <c:pt idx="3549">
                  <c:v>1.1734E-2</c:v>
                </c:pt>
                <c:pt idx="3550">
                  <c:v>9.3790000000000002E-3</c:v>
                </c:pt>
                <c:pt idx="3551">
                  <c:v>7.4190000000000002E-3</c:v>
                </c:pt>
                <c:pt idx="3552">
                  <c:v>5.8640000000000003E-3</c:v>
                </c:pt>
                <c:pt idx="3553">
                  <c:v>4.7140000000000003E-3</c:v>
                </c:pt>
                <c:pt idx="3554">
                  <c:v>3.9589999999999998E-3</c:v>
                </c:pt>
                <c:pt idx="3555">
                  <c:v>3.588E-3</c:v>
                </c:pt>
                <c:pt idx="3556">
                  <c:v>3.307E-3</c:v>
                </c:pt>
                <c:pt idx="3557">
                  <c:v>3.1870000000000002E-3</c:v>
                </c:pt>
                <c:pt idx="3558">
                  <c:v>3.0669999999999998E-3</c:v>
                </c:pt>
                <c:pt idx="3559">
                  <c:v>3.2420000000000001E-3</c:v>
                </c:pt>
                <c:pt idx="3560">
                  <c:v>3.8709999999999999E-3</c:v>
                </c:pt>
                <c:pt idx="3561">
                  <c:v>4.9529999999999999E-3</c:v>
                </c:pt>
                <c:pt idx="3562">
                  <c:v>6.489E-3</c:v>
                </c:pt>
                <c:pt idx="3563">
                  <c:v>8.5030000000000001E-3</c:v>
                </c:pt>
                <c:pt idx="3564">
                  <c:v>1.1041E-2</c:v>
                </c:pt>
                <c:pt idx="3565">
                  <c:v>1.4148000000000001E-2</c:v>
                </c:pt>
                <c:pt idx="3566">
                  <c:v>1.7859E-2</c:v>
                </c:pt>
                <c:pt idx="3567">
                  <c:v>2.2194999999999999E-2</c:v>
                </c:pt>
                <c:pt idx="3568">
                  <c:v>2.7182000000000001E-2</c:v>
                </c:pt>
                <c:pt idx="3569">
                  <c:v>3.2870000000000003E-2</c:v>
                </c:pt>
                <c:pt idx="3570">
                  <c:v>3.9334000000000001E-2</c:v>
                </c:pt>
                <c:pt idx="3571">
                  <c:v>4.6642999999999997E-2</c:v>
                </c:pt>
                <c:pt idx="3572">
                  <c:v>5.4854E-2</c:v>
                </c:pt>
                <c:pt idx="3573">
                  <c:v>6.4026E-2</c:v>
                </c:pt>
                <c:pt idx="3574">
                  <c:v>7.4230000000000004E-2</c:v>
                </c:pt>
                <c:pt idx="3575">
                  <c:v>8.5515999999999995E-2</c:v>
                </c:pt>
                <c:pt idx="3576">
                  <c:v>9.7893999999999995E-2</c:v>
                </c:pt>
                <c:pt idx="3577">
                  <c:v>0.111355</c:v>
                </c:pt>
                <c:pt idx="3578">
                  <c:v>0.12587200000000001</c:v>
                </c:pt>
                <c:pt idx="3579">
                  <c:v>0.141402</c:v>
                </c:pt>
                <c:pt idx="3580">
                  <c:v>0.15789500000000001</c:v>
                </c:pt>
                <c:pt idx="3581">
                  <c:v>0.17532300000000001</c:v>
                </c:pt>
                <c:pt idx="3582">
                  <c:v>0.19364999999999999</c:v>
                </c:pt>
                <c:pt idx="3583">
                  <c:v>0.21279000000000001</c:v>
                </c:pt>
                <c:pt idx="3584">
                  <c:v>0.232597</c:v>
                </c:pt>
                <c:pt idx="3585">
                  <c:v>0.25289499999999998</c:v>
                </c:pt>
                <c:pt idx="3586">
                  <c:v>0.27349800000000002</c:v>
                </c:pt>
                <c:pt idx="3587">
                  <c:v>0.29422399999999999</c:v>
                </c:pt>
                <c:pt idx="3588">
                  <c:v>0.31488100000000002</c:v>
                </c:pt>
                <c:pt idx="3589">
                  <c:v>0.33524799999999999</c:v>
                </c:pt>
                <c:pt idx="3590">
                  <c:v>0.35506900000000002</c:v>
                </c:pt>
                <c:pt idx="3591">
                  <c:v>0.374083</c:v>
                </c:pt>
                <c:pt idx="3592">
                  <c:v>0.39207700000000001</c:v>
                </c:pt>
                <c:pt idx="3593">
                  <c:v>0.40888799999999997</c:v>
                </c:pt>
                <c:pt idx="3594">
                  <c:v>0.424375</c:v>
                </c:pt>
                <c:pt idx="3595">
                  <c:v>0.43841000000000002</c:v>
                </c:pt>
                <c:pt idx="3596">
                  <c:v>0.45090000000000002</c:v>
                </c:pt>
                <c:pt idx="3597">
                  <c:v>0.461787</c:v>
                </c:pt>
                <c:pt idx="3598">
                  <c:v>0.47103200000000001</c:v>
                </c:pt>
                <c:pt idx="3599">
                  <c:v>0.47859800000000002</c:v>
                </c:pt>
                <c:pt idx="3600">
                  <c:v>0.48447200000000001</c:v>
                </c:pt>
                <c:pt idx="3601">
                  <c:v>0.48866599999999999</c:v>
                </c:pt>
                <c:pt idx="3602">
                  <c:v>0.49121700000000001</c:v>
                </c:pt>
                <c:pt idx="3603">
                  <c:v>0.49218200000000001</c:v>
                </c:pt>
                <c:pt idx="3604">
                  <c:v>0.49164600000000003</c:v>
                </c:pt>
                <c:pt idx="3605">
                  <c:v>0.48973299999999997</c:v>
                </c:pt>
                <c:pt idx="3606">
                  <c:v>0.48660199999999998</c:v>
                </c:pt>
                <c:pt idx="3607">
                  <c:v>0.482433</c:v>
                </c:pt>
                <c:pt idx="3608">
                  <c:v>0.47740199999999999</c:v>
                </c:pt>
                <c:pt idx="3609">
                  <c:v>0.47164699999999998</c:v>
                </c:pt>
                <c:pt idx="3610">
                  <c:v>0.46526699999999999</c:v>
                </c:pt>
                <c:pt idx="3611">
                  <c:v>0.45835199999999998</c:v>
                </c:pt>
                <c:pt idx="3612">
                  <c:v>0.45099800000000001</c:v>
                </c:pt>
                <c:pt idx="3613">
                  <c:v>0.443297</c:v>
                </c:pt>
                <c:pt idx="3614">
                  <c:v>0.43535699999999999</c:v>
                </c:pt>
                <c:pt idx="3615">
                  <c:v>0.427317</c:v>
                </c:pt>
                <c:pt idx="3616">
                  <c:v>0.41933399999999998</c:v>
                </c:pt>
                <c:pt idx="3617">
                  <c:v>0.411547</c:v>
                </c:pt>
                <c:pt idx="3618">
                  <c:v>0.40407199999999999</c:v>
                </c:pt>
                <c:pt idx="3619">
                  <c:v>0.39702300000000001</c:v>
                </c:pt>
                <c:pt idx="3620">
                  <c:v>0.39050600000000002</c:v>
                </c:pt>
                <c:pt idx="3621">
                  <c:v>0.38460499999999997</c:v>
                </c:pt>
                <c:pt idx="3622">
                  <c:v>0.37938899999999998</c:v>
                </c:pt>
                <c:pt idx="3623">
                  <c:v>0.37491999999999998</c:v>
                </c:pt>
                <c:pt idx="3624">
                  <c:v>0.37124800000000002</c:v>
                </c:pt>
                <c:pt idx="3625">
                  <c:v>0.36838599999999999</c:v>
                </c:pt>
                <c:pt idx="3626">
                  <c:v>0.36633599999999999</c:v>
                </c:pt>
                <c:pt idx="3627">
                  <c:v>0.36511199999999999</c:v>
                </c:pt>
                <c:pt idx="3628">
                  <c:v>0.36474699999999999</c:v>
                </c:pt>
                <c:pt idx="3629">
                  <c:v>0.36526900000000001</c:v>
                </c:pt>
                <c:pt idx="3630">
                  <c:v>0.36668400000000001</c:v>
                </c:pt>
                <c:pt idx="3631">
                  <c:v>0.368948</c:v>
                </c:pt>
                <c:pt idx="3632">
                  <c:v>0.37196400000000002</c:v>
                </c:pt>
                <c:pt idx="3633">
                  <c:v>0.37559799999999999</c:v>
                </c:pt>
                <c:pt idx="3634">
                  <c:v>0.37973499999999999</c:v>
                </c:pt>
                <c:pt idx="3635">
                  <c:v>0.38431199999999999</c:v>
                </c:pt>
                <c:pt idx="3636">
                  <c:v>0.389318</c:v>
                </c:pt>
                <c:pt idx="3637">
                  <c:v>0.39477200000000001</c:v>
                </c:pt>
                <c:pt idx="3638">
                  <c:v>0.40067199999999997</c:v>
                </c:pt>
                <c:pt idx="3639">
                  <c:v>0.406974</c:v>
                </c:pt>
                <c:pt idx="3640">
                  <c:v>0.41360799999999998</c:v>
                </c:pt>
                <c:pt idx="3641">
                  <c:v>0.42052899999999999</c:v>
                </c:pt>
                <c:pt idx="3642">
                  <c:v>0.42773299999999997</c:v>
                </c:pt>
                <c:pt idx="3643">
                  <c:v>0.43524200000000002</c:v>
                </c:pt>
                <c:pt idx="3644">
                  <c:v>0.44308700000000001</c:v>
                </c:pt>
                <c:pt idx="3645">
                  <c:v>0.451297</c:v>
                </c:pt>
                <c:pt idx="3646">
                  <c:v>0.45988000000000001</c:v>
                </c:pt>
                <c:pt idx="3647">
                  <c:v>0.468804</c:v>
                </c:pt>
                <c:pt idx="3648">
                  <c:v>0.47802</c:v>
                </c:pt>
                <c:pt idx="3649">
                  <c:v>0.48749700000000001</c:v>
                </c:pt>
                <c:pt idx="3650">
                  <c:v>0.49721900000000002</c:v>
                </c:pt>
                <c:pt idx="3651">
                  <c:v>0.507162</c:v>
                </c:pt>
                <c:pt idx="3652">
                  <c:v>0.51725900000000002</c:v>
                </c:pt>
                <c:pt idx="3653">
                  <c:v>0.52741199999999999</c:v>
                </c:pt>
                <c:pt idx="3654">
                  <c:v>0.53750900000000001</c:v>
                </c:pt>
                <c:pt idx="3655">
                  <c:v>0.54744999999999999</c:v>
                </c:pt>
                <c:pt idx="3656">
                  <c:v>0.55716100000000002</c:v>
                </c:pt>
                <c:pt idx="3657">
                  <c:v>0.56659300000000001</c:v>
                </c:pt>
                <c:pt idx="3658">
                  <c:v>0.57570100000000002</c:v>
                </c:pt>
                <c:pt idx="3659">
                  <c:v>0.58442000000000005</c:v>
                </c:pt>
                <c:pt idx="3660">
                  <c:v>0.59265500000000004</c:v>
                </c:pt>
                <c:pt idx="3661">
                  <c:v>0.60028599999999999</c:v>
                </c:pt>
                <c:pt idx="3662">
                  <c:v>0.60718700000000003</c:v>
                </c:pt>
                <c:pt idx="3663">
                  <c:v>0.61326999999999998</c:v>
                </c:pt>
                <c:pt idx="3664">
                  <c:v>0.61852600000000002</c:v>
                </c:pt>
                <c:pt idx="3665">
                  <c:v>0.62300199999999994</c:v>
                </c:pt>
                <c:pt idx="3666">
                  <c:v>0.62675800000000004</c:v>
                </c:pt>
                <c:pt idx="3667">
                  <c:v>0.62983599999999995</c:v>
                </c:pt>
                <c:pt idx="3668">
                  <c:v>0.63227900000000004</c:v>
                </c:pt>
                <c:pt idx="3669">
                  <c:v>0.63413600000000003</c:v>
                </c:pt>
                <c:pt idx="3670">
                  <c:v>0.63546499999999995</c:v>
                </c:pt>
                <c:pt idx="3671">
                  <c:v>0.63636800000000004</c:v>
                </c:pt>
                <c:pt idx="3672">
                  <c:v>0.63702300000000001</c:v>
                </c:pt>
                <c:pt idx="3673">
                  <c:v>0.63766699999999998</c:v>
                </c:pt>
                <c:pt idx="3674">
                  <c:v>0.63854</c:v>
                </c:pt>
                <c:pt idx="3675">
                  <c:v>0.63985800000000004</c:v>
                </c:pt>
                <c:pt idx="3676">
                  <c:v>0.641822</c:v>
                </c:pt>
                <c:pt idx="3677">
                  <c:v>0.64463199999999998</c:v>
                </c:pt>
                <c:pt idx="3678">
                  <c:v>0.64846300000000001</c:v>
                </c:pt>
                <c:pt idx="3679">
                  <c:v>0.65348499999999998</c:v>
                </c:pt>
                <c:pt idx="3680">
                  <c:v>0.65985799999999994</c:v>
                </c:pt>
                <c:pt idx="3681">
                  <c:v>0.66772200000000004</c:v>
                </c:pt>
                <c:pt idx="3682">
                  <c:v>0.67716900000000002</c:v>
                </c:pt>
                <c:pt idx="3683">
                  <c:v>0.68826299999999996</c:v>
                </c:pt>
                <c:pt idx="3684">
                  <c:v>0.701075</c:v>
                </c:pt>
                <c:pt idx="3685">
                  <c:v>0.71569300000000002</c:v>
                </c:pt>
                <c:pt idx="3686">
                  <c:v>0.732178</c:v>
                </c:pt>
                <c:pt idx="3687">
                  <c:v>0.75051900000000005</c:v>
                </c:pt>
                <c:pt idx="3688">
                  <c:v>0.770617</c:v>
                </c:pt>
                <c:pt idx="3689">
                  <c:v>0.79234300000000002</c:v>
                </c:pt>
                <c:pt idx="3690">
                  <c:v>0.81557500000000005</c:v>
                </c:pt>
                <c:pt idx="3691">
                  <c:v>0.84018599999999999</c:v>
                </c:pt>
                <c:pt idx="3692">
                  <c:v>0.866004</c:v>
                </c:pt>
                <c:pt idx="3693">
                  <c:v>0.89280400000000004</c:v>
                </c:pt>
                <c:pt idx="3694">
                  <c:v>0.92030800000000001</c:v>
                </c:pt>
                <c:pt idx="3695">
                  <c:v>0.94819100000000001</c:v>
                </c:pt>
                <c:pt idx="3696">
                  <c:v>0.97608499999999998</c:v>
                </c:pt>
                <c:pt idx="3697">
                  <c:v>1.0035989999999999</c:v>
                </c:pt>
                <c:pt idx="3698">
                  <c:v>1.0303279999999999</c:v>
                </c:pt>
                <c:pt idx="3699">
                  <c:v>1.055855</c:v>
                </c:pt>
                <c:pt idx="3700">
                  <c:v>1.079745</c:v>
                </c:pt>
                <c:pt idx="3701">
                  <c:v>1.1015550000000001</c:v>
                </c:pt>
                <c:pt idx="3702">
                  <c:v>1.1208560000000001</c:v>
                </c:pt>
                <c:pt idx="3703">
                  <c:v>1.137278</c:v>
                </c:pt>
                <c:pt idx="3704">
                  <c:v>1.1505380000000001</c:v>
                </c:pt>
                <c:pt idx="3705">
                  <c:v>1.160469</c:v>
                </c:pt>
                <c:pt idx="3706">
                  <c:v>1.1670659999999999</c:v>
                </c:pt>
                <c:pt idx="3707">
                  <c:v>1.170479</c:v>
                </c:pt>
                <c:pt idx="3708">
                  <c:v>1.170963</c:v>
                </c:pt>
                <c:pt idx="3709">
                  <c:v>1.1688080000000001</c:v>
                </c:pt>
                <c:pt idx="3710">
                  <c:v>1.164312</c:v>
                </c:pt>
                <c:pt idx="3711">
                  <c:v>1.1578029999999999</c:v>
                </c:pt>
                <c:pt idx="3712">
                  <c:v>1.1496759999999999</c:v>
                </c:pt>
                <c:pt idx="3713">
                  <c:v>1.1403779999999999</c:v>
                </c:pt>
                <c:pt idx="3714">
                  <c:v>1.1303479999999999</c:v>
                </c:pt>
                <c:pt idx="3715">
                  <c:v>1.11999</c:v>
                </c:pt>
                <c:pt idx="3716">
                  <c:v>1.1097090000000001</c:v>
                </c:pt>
                <c:pt idx="3717">
                  <c:v>1.099926</c:v>
                </c:pt>
                <c:pt idx="3718">
                  <c:v>1.091027</c:v>
                </c:pt>
                <c:pt idx="3719">
                  <c:v>1.08334</c:v>
                </c:pt>
                <c:pt idx="3720">
                  <c:v>1.077137</c:v>
                </c:pt>
                <c:pt idx="3721">
                  <c:v>1.0726150000000001</c:v>
                </c:pt>
                <c:pt idx="3722">
                  <c:v>1.06986</c:v>
                </c:pt>
                <c:pt idx="3723">
                  <c:v>1.068865</c:v>
                </c:pt>
                <c:pt idx="3724">
                  <c:v>1.069571</c:v>
                </c:pt>
                <c:pt idx="3725">
                  <c:v>1.071863</c:v>
                </c:pt>
                <c:pt idx="3726">
                  <c:v>1.075569</c:v>
                </c:pt>
                <c:pt idx="3727">
                  <c:v>1.080524</c:v>
                </c:pt>
                <c:pt idx="3728">
                  <c:v>1.0866309999999999</c:v>
                </c:pt>
                <c:pt idx="3729">
                  <c:v>1.0938559999999999</c:v>
                </c:pt>
                <c:pt idx="3730">
                  <c:v>1.1021719999999999</c:v>
                </c:pt>
                <c:pt idx="3731">
                  <c:v>1.1115079999999999</c:v>
                </c:pt>
                <c:pt idx="3732">
                  <c:v>1.1217349999999999</c:v>
                </c:pt>
                <c:pt idx="3733">
                  <c:v>1.1326780000000001</c:v>
                </c:pt>
                <c:pt idx="3734">
                  <c:v>1.144147</c:v>
                </c:pt>
                <c:pt idx="3735">
                  <c:v>1.1559729999999999</c:v>
                </c:pt>
                <c:pt idx="3736">
                  <c:v>1.168023</c:v>
                </c:pt>
                <c:pt idx="3737">
                  <c:v>1.180191</c:v>
                </c:pt>
                <c:pt idx="3738">
                  <c:v>1.192407</c:v>
                </c:pt>
                <c:pt idx="3739">
                  <c:v>1.2046730000000001</c:v>
                </c:pt>
                <c:pt idx="3740">
                  <c:v>1.217087</c:v>
                </c:pt>
                <c:pt idx="3741">
                  <c:v>1.2298119999999999</c:v>
                </c:pt>
                <c:pt idx="3742">
                  <c:v>1.2430060000000001</c:v>
                </c:pt>
                <c:pt idx="3743">
                  <c:v>1.256772</c:v>
                </c:pt>
                <c:pt idx="3744">
                  <c:v>1.2711140000000001</c:v>
                </c:pt>
                <c:pt idx="3745">
                  <c:v>1.2859259999999999</c:v>
                </c:pt>
                <c:pt idx="3746">
                  <c:v>1.301056</c:v>
                </c:pt>
                <c:pt idx="3747">
                  <c:v>1.316422</c:v>
                </c:pt>
                <c:pt idx="3748">
                  <c:v>1.3320860000000001</c:v>
                </c:pt>
                <c:pt idx="3749">
                  <c:v>1.3481890000000001</c:v>
                </c:pt>
                <c:pt idx="3750">
                  <c:v>1.3648579999999999</c:v>
                </c:pt>
                <c:pt idx="3751">
                  <c:v>1.3821330000000001</c:v>
                </c:pt>
                <c:pt idx="3752">
                  <c:v>1.399931</c:v>
                </c:pt>
                <c:pt idx="3753">
                  <c:v>1.4180729999999999</c:v>
                </c:pt>
                <c:pt idx="3754">
                  <c:v>1.4363699999999999</c:v>
                </c:pt>
                <c:pt idx="3755">
                  <c:v>1.454701</c:v>
                </c:pt>
                <c:pt idx="3756">
                  <c:v>1.4730209999999999</c:v>
                </c:pt>
                <c:pt idx="3757">
                  <c:v>1.4913400000000001</c:v>
                </c:pt>
                <c:pt idx="3758">
                  <c:v>1.5096879999999999</c:v>
                </c:pt>
                <c:pt idx="3759">
                  <c:v>1.528051</c:v>
                </c:pt>
                <c:pt idx="3760">
                  <c:v>1.54634</c:v>
                </c:pt>
                <c:pt idx="3761">
                  <c:v>1.5644670000000001</c:v>
                </c:pt>
                <c:pt idx="3762">
                  <c:v>1.5824469999999999</c:v>
                </c:pt>
                <c:pt idx="3763">
                  <c:v>1.6004480000000001</c:v>
                </c:pt>
                <c:pt idx="3764">
                  <c:v>1.6187210000000001</c:v>
                </c:pt>
                <c:pt idx="3765">
                  <c:v>1.637464</c:v>
                </c:pt>
                <c:pt idx="3766">
                  <c:v>1.6567080000000001</c:v>
                </c:pt>
                <c:pt idx="3767">
                  <c:v>1.676328</c:v>
                </c:pt>
                <c:pt idx="3768">
                  <c:v>1.6961459999999999</c:v>
                </c:pt>
                <c:pt idx="3769">
                  <c:v>1.716029</c:v>
                </c:pt>
                <c:pt idx="3770">
                  <c:v>1.7359560000000001</c:v>
                </c:pt>
                <c:pt idx="3771">
                  <c:v>1.755984</c:v>
                </c:pt>
                <c:pt idx="3772">
                  <c:v>1.776165</c:v>
                </c:pt>
                <c:pt idx="3773">
                  <c:v>1.796492</c:v>
                </c:pt>
                <c:pt idx="3774">
                  <c:v>1.8168709999999999</c:v>
                </c:pt>
                <c:pt idx="3775">
                  <c:v>1.837102</c:v>
                </c:pt>
                <c:pt idx="3776">
                  <c:v>1.8568910000000001</c:v>
                </c:pt>
                <c:pt idx="3777">
                  <c:v>1.875936</c:v>
                </c:pt>
                <c:pt idx="3778">
                  <c:v>1.8940060000000001</c:v>
                </c:pt>
                <c:pt idx="3779">
                  <c:v>1.91096</c:v>
                </c:pt>
                <c:pt idx="3780">
                  <c:v>1.926739</c:v>
                </c:pt>
                <c:pt idx="3781">
                  <c:v>1.9413039999999999</c:v>
                </c:pt>
                <c:pt idx="3782">
                  <c:v>1.9545360000000001</c:v>
                </c:pt>
                <c:pt idx="3783">
                  <c:v>1.9662010000000001</c:v>
                </c:pt>
                <c:pt idx="3784">
                  <c:v>1.976086</c:v>
                </c:pt>
                <c:pt idx="3785">
                  <c:v>1.9841409999999999</c:v>
                </c:pt>
                <c:pt idx="3786">
                  <c:v>1.9904770000000001</c:v>
                </c:pt>
                <c:pt idx="3787">
                  <c:v>1.9952270000000001</c:v>
                </c:pt>
                <c:pt idx="3788">
                  <c:v>1.9984249999999999</c:v>
                </c:pt>
                <c:pt idx="3789">
                  <c:v>2</c:v>
                </c:pt>
                <c:pt idx="3790">
                  <c:v>1.9998320000000001</c:v>
                </c:pt>
                <c:pt idx="3791">
                  <c:v>1.997827</c:v>
                </c:pt>
                <c:pt idx="3792">
                  <c:v>1.9939800000000001</c:v>
                </c:pt>
                <c:pt idx="3793">
                  <c:v>1.9883980000000001</c:v>
                </c:pt>
                <c:pt idx="3794">
                  <c:v>1.9812460000000001</c:v>
                </c:pt>
                <c:pt idx="3795">
                  <c:v>1.972691</c:v>
                </c:pt>
                <c:pt idx="3796">
                  <c:v>1.962882</c:v>
                </c:pt>
                <c:pt idx="3797">
                  <c:v>1.9519759999999999</c:v>
                </c:pt>
                <c:pt idx="3798">
                  <c:v>1.940134</c:v>
                </c:pt>
                <c:pt idx="3799">
                  <c:v>1.927484</c:v>
                </c:pt>
                <c:pt idx="3800">
                  <c:v>1.914115</c:v>
                </c:pt>
                <c:pt idx="3801">
                  <c:v>1.900129</c:v>
                </c:pt>
                <c:pt idx="3802">
                  <c:v>1.885702</c:v>
                </c:pt>
                <c:pt idx="3803">
                  <c:v>1.871094</c:v>
                </c:pt>
                <c:pt idx="3804">
                  <c:v>1.856608</c:v>
                </c:pt>
                <c:pt idx="3805">
                  <c:v>1.8424739999999999</c:v>
                </c:pt>
                <c:pt idx="3806">
                  <c:v>1.8287910000000001</c:v>
                </c:pt>
                <c:pt idx="3807">
                  <c:v>1.8155950000000001</c:v>
                </c:pt>
                <c:pt idx="3808">
                  <c:v>1.8029459999999999</c:v>
                </c:pt>
                <c:pt idx="3809">
                  <c:v>1.7909079999999999</c:v>
                </c:pt>
                <c:pt idx="3810">
                  <c:v>1.779479</c:v>
                </c:pt>
                <c:pt idx="3811">
                  <c:v>1.768599</c:v>
                </c:pt>
                <c:pt idx="3812">
                  <c:v>1.758205</c:v>
                </c:pt>
                <c:pt idx="3813">
                  <c:v>1.748211</c:v>
                </c:pt>
                <c:pt idx="3814">
                  <c:v>1.7384660000000001</c:v>
                </c:pt>
                <c:pt idx="3815">
                  <c:v>1.728756</c:v>
                </c:pt>
                <c:pt idx="3816">
                  <c:v>1.718866</c:v>
                </c:pt>
                <c:pt idx="3817">
                  <c:v>1.708593</c:v>
                </c:pt>
                <c:pt idx="3818">
                  <c:v>1.697732</c:v>
                </c:pt>
                <c:pt idx="3819">
                  <c:v>1.6860520000000001</c:v>
                </c:pt>
                <c:pt idx="3820">
                  <c:v>1.6733210000000001</c:v>
                </c:pt>
                <c:pt idx="3821">
                  <c:v>1.6593370000000001</c:v>
                </c:pt>
                <c:pt idx="3822">
                  <c:v>1.643934</c:v>
                </c:pt>
                <c:pt idx="3823">
                  <c:v>1.626952</c:v>
                </c:pt>
                <c:pt idx="3824">
                  <c:v>1.608241</c:v>
                </c:pt>
                <c:pt idx="3825">
                  <c:v>1.587701</c:v>
                </c:pt>
                <c:pt idx="3826">
                  <c:v>1.565293</c:v>
                </c:pt>
                <c:pt idx="3827">
                  <c:v>1.541018</c:v>
                </c:pt>
                <c:pt idx="3828">
                  <c:v>1.514886</c:v>
                </c:pt>
                <c:pt idx="3829">
                  <c:v>1.486931</c:v>
                </c:pt>
                <c:pt idx="3830">
                  <c:v>1.45723</c:v>
                </c:pt>
                <c:pt idx="3831">
                  <c:v>1.425918</c:v>
                </c:pt>
                <c:pt idx="3832">
                  <c:v>1.3931519999999999</c:v>
                </c:pt>
                <c:pt idx="3833">
                  <c:v>1.3590949999999999</c:v>
                </c:pt>
                <c:pt idx="3834">
                  <c:v>1.3239380000000001</c:v>
                </c:pt>
                <c:pt idx="3835">
                  <c:v>1.2879480000000001</c:v>
                </c:pt>
                <c:pt idx="3836">
                  <c:v>1.251431</c:v>
                </c:pt>
                <c:pt idx="3837">
                  <c:v>1.21465</c:v>
                </c:pt>
                <c:pt idx="3838">
                  <c:v>1.1777839999999999</c:v>
                </c:pt>
                <c:pt idx="3839">
                  <c:v>1.1409750000000001</c:v>
                </c:pt>
                <c:pt idx="3840">
                  <c:v>1.104392</c:v>
                </c:pt>
                <c:pt idx="3841">
                  <c:v>1.0682430000000001</c:v>
                </c:pt>
                <c:pt idx="3842">
                  <c:v>1.0327409999999999</c:v>
                </c:pt>
                <c:pt idx="3843">
                  <c:v>0.99807599999999996</c:v>
                </c:pt>
                <c:pt idx="3844">
                  <c:v>0.96438999999999997</c:v>
                </c:pt>
                <c:pt idx="3845">
                  <c:v>0.93174699999999999</c:v>
                </c:pt>
                <c:pt idx="3846">
                  <c:v>0.90013100000000001</c:v>
                </c:pt>
                <c:pt idx="3847">
                  <c:v>0.86951400000000001</c:v>
                </c:pt>
                <c:pt idx="3848">
                  <c:v>0.83992599999999995</c:v>
                </c:pt>
                <c:pt idx="3849">
                  <c:v>0.811415</c:v>
                </c:pt>
                <c:pt idx="3850">
                  <c:v>0.78395099999999995</c:v>
                </c:pt>
                <c:pt idx="3851">
                  <c:v>0.75740499999999999</c:v>
                </c:pt>
                <c:pt idx="3852">
                  <c:v>0.73163400000000001</c:v>
                </c:pt>
                <c:pt idx="3853">
                  <c:v>0.70655199999999996</c:v>
                </c:pt>
                <c:pt idx="3854">
                  <c:v>0.682114</c:v>
                </c:pt>
                <c:pt idx="3855">
                  <c:v>0.658273</c:v>
                </c:pt>
                <c:pt idx="3856">
                  <c:v>0.63497800000000004</c:v>
                </c:pt>
                <c:pt idx="3857">
                  <c:v>0.61221099999999995</c:v>
                </c:pt>
                <c:pt idx="3858">
                  <c:v>0.58999299999999999</c:v>
                </c:pt>
                <c:pt idx="3859">
                  <c:v>0.56835599999999997</c:v>
                </c:pt>
                <c:pt idx="3860">
                  <c:v>0.54731700000000005</c:v>
                </c:pt>
                <c:pt idx="3861">
                  <c:v>0.526891</c:v>
                </c:pt>
                <c:pt idx="3862">
                  <c:v>0.50711700000000004</c:v>
                </c:pt>
                <c:pt idx="3863">
                  <c:v>0.488062</c:v>
                </c:pt>
                <c:pt idx="3864">
                  <c:v>0.46981099999999998</c:v>
                </c:pt>
                <c:pt idx="3865">
                  <c:v>0.45245299999999999</c:v>
                </c:pt>
                <c:pt idx="3866">
                  <c:v>0.43607699999999999</c:v>
                </c:pt>
                <c:pt idx="3867">
                  <c:v>0.420761</c:v>
                </c:pt>
                <c:pt idx="3868">
                  <c:v>0.40654099999999999</c:v>
                </c:pt>
                <c:pt idx="3869">
                  <c:v>0.39339499999999999</c:v>
                </c:pt>
                <c:pt idx="3870">
                  <c:v>0.381268</c:v>
                </c:pt>
                <c:pt idx="3871">
                  <c:v>0.37012200000000001</c:v>
                </c:pt>
                <c:pt idx="3872">
                  <c:v>0.35991200000000001</c:v>
                </c:pt>
                <c:pt idx="3873">
                  <c:v>0.35052899999999998</c:v>
                </c:pt>
                <c:pt idx="3874">
                  <c:v>0.34180300000000002</c:v>
                </c:pt>
                <c:pt idx="3875">
                  <c:v>0.33354299999999998</c:v>
                </c:pt>
                <c:pt idx="3876">
                  <c:v>0.32559300000000002</c:v>
                </c:pt>
                <c:pt idx="3877">
                  <c:v>0.31783499999999998</c:v>
                </c:pt>
                <c:pt idx="3878">
                  <c:v>0.310195</c:v>
                </c:pt>
                <c:pt idx="3879">
                  <c:v>0.30263899999999999</c:v>
                </c:pt>
                <c:pt idx="3880">
                  <c:v>0.29516599999999998</c:v>
                </c:pt>
                <c:pt idx="3881">
                  <c:v>0.287802</c:v>
                </c:pt>
                <c:pt idx="3882">
                  <c:v>0.28057199999999999</c:v>
                </c:pt>
                <c:pt idx="3883">
                  <c:v>0.27347399999999999</c:v>
                </c:pt>
                <c:pt idx="3884">
                  <c:v>0.26650499999999999</c:v>
                </c:pt>
                <c:pt idx="3885">
                  <c:v>0.25970700000000002</c:v>
                </c:pt>
                <c:pt idx="3886">
                  <c:v>0.25316100000000002</c:v>
                </c:pt>
                <c:pt idx="3887">
                  <c:v>0.24696599999999999</c:v>
                </c:pt>
                <c:pt idx="3888">
                  <c:v>0.241207</c:v>
                </c:pt>
                <c:pt idx="3889">
                  <c:v>0.235956</c:v>
                </c:pt>
                <c:pt idx="3890">
                  <c:v>0.23127</c:v>
                </c:pt>
                <c:pt idx="3891">
                  <c:v>0.227182</c:v>
                </c:pt>
                <c:pt idx="3892">
                  <c:v>0.22368099999999999</c:v>
                </c:pt>
                <c:pt idx="3893">
                  <c:v>0.220722</c:v>
                </c:pt>
                <c:pt idx="3894">
                  <c:v>0.218246</c:v>
                </c:pt>
                <c:pt idx="3895">
                  <c:v>0.21619099999999999</c:v>
                </c:pt>
                <c:pt idx="3896">
                  <c:v>0.21446999999999999</c:v>
                </c:pt>
                <c:pt idx="3897">
                  <c:v>0.21299199999999999</c:v>
                </c:pt>
                <c:pt idx="3898">
                  <c:v>0.21168899999999999</c:v>
                </c:pt>
                <c:pt idx="3899">
                  <c:v>0.210506</c:v>
                </c:pt>
                <c:pt idx="3900">
                  <c:v>0.20937600000000001</c:v>
                </c:pt>
                <c:pt idx="3901">
                  <c:v>0.208257</c:v>
                </c:pt>
                <c:pt idx="3902">
                  <c:v>0.20714099999999999</c:v>
                </c:pt>
                <c:pt idx="3903">
                  <c:v>0.20603099999999999</c:v>
                </c:pt>
                <c:pt idx="3904">
                  <c:v>0.20490800000000001</c:v>
                </c:pt>
                <c:pt idx="3905">
                  <c:v>0.20375399999999999</c:v>
                </c:pt>
                <c:pt idx="3906">
                  <c:v>0.20255500000000001</c:v>
                </c:pt>
                <c:pt idx="3907">
                  <c:v>0.201291</c:v>
                </c:pt>
                <c:pt idx="3908">
                  <c:v>0.19994200000000001</c:v>
                </c:pt>
                <c:pt idx="3909">
                  <c:v>0.19850799999999999</c:v>
                </c:pt>
                <c:pt idx="3910">
                  <c:v>0.19700999999999999</c:v>
                </c:pt>
                <c:pt idx="3911">
                  <c:v>0.19545999999999999</c:v>
                </c:pt>
                <c:pt idx="3912">
                  <c:v>0.19384199999999999</c:v>
                </c:pt>
                <c:pt idx="3913">
                  <c:v>0.19212099999999999</c:v>
                </c:pt>
                <c:pt idx="3914">
                  <c:v>0.190271</c:v>
                </c:pt>
                <c:pt idx="3915">
                  <c:v>0.188275</c:v>
                </c:pt>
                <c:pt idx="3916">
                  <c:v>0.18612999999999999</c:v>
                </c:pt>
                <c:pt idx="3917">
                  <c:v>0.18382499999999999</c:v>
                </c:pt>
                <c:pt idx="3918">
                  <c:v>0.18132899999999999</c:v>
                </c:pt>
                <c:pt idx="3919">
                  <c:v>0.17858399999999999</c:v>
                </c:pt>
                <c:pt idx="3920">
                  <c:v>0.17555699999999999</c:v>
                </c:pt>
                <c:pt idx="3921">
                  <c:v>0.17227200000000001</c:v>
                </c:pt>
                <c:pt idx="3922">
                  <c:v>0.168767</c:v>
                </c:pt>
                <c:pt idx="3923">
                  <c:v>0.16503100000000001</c:v>
                </c:pt>
                <c:pt idx="3924">
                  <c:v>0.161026</c:v>
                </c:pt>
                <c:pt idx="3925">
                  <c:v>0.15673000000000001</c:v>
                </c:pt>
                <c:pt idx="3926">
                  <c:v>0.152141</c:v>
                </c:pt>
                <c:pt idx="3927">
                  <c:v>0.147262</c:v>
                </c:pt>
                <c:pt idx="3928">
                  <c:v>0.14210900000000001</c:v>
                </c:pt>
                <c:pt idx="3929">
                  <c:v>0.13672400000000001</c:v>
                </c:pt>
                <c:pt idx="3930">
                  <c:v>0.13114200000000001</c:v>
                </c:pt>
                <c:pt idx="3931">
                  <c:v>0.12537999999999999</c:v>
                </c:pt>
                <c:pt idx="3932">
                  <c:v>0.11947000000000001</c:v>
                </c:pt>
                <c:pt idx="3933">
                  <c:v>0.11348800000000001</c:v>
                </c:pt>
                <c:pt idx="3934">
                  <c:v>0.107529</c:v>
                </c:pt>
                <c:pt idx="3935">
                  <c:v>0.10165399999999999</c:v>
                </c:pt>
                <c:pt idx="3936">
                  <c:v>9.5882999999999996E-2</c:v>
                </c:pt>
                <c:pt idx="3937">
                  <c:v>9.0222999999999998E-2</c:v>
                </c:pt>
                <c:pt idx="3938">
                  <c:v>8.4705000000000003E-2</c:v>
                </c:pt>
                <c:pt idx="3939">
                  <c:v>7.9390000000000002E-2</c:v>
                </c:pt>
                <c:pt idx="3940">
                  <c:v>7.4346999999999996E-2</c:v>
                </c:pt>
                <c:pt idx="3941">
                  <c:v>6.9625999999999993E-2</c:v>
                </c:pt>
                <c:pt idx="3942">
                  <c:v>6.5250000000000002E-2</c:v>
                </c:pt>
                <c:pt idx="3943">
                  <c:v>6.1228999999999999E-2</c:v>
                </c:pt>
                <c:pt idx="3944">
                  <c:v>5.7578999999999998E-2</c:v>
                </c:pt>
                <c:pt idx="3945">
                  <c:v>5.4323999999999997E-2</c:v>
                </c:pt>
                <c:pt idx="3946">
                  <c:v>5.1479999999999998E-2</c:v>
                </c:pt>
                <c:pt idx="3947">
                  <c:v>4.9048000000000001E-2</c:v>
                </c:pt>
                <c:pt idx="3948">
                  <c:v>4.7015000000000001E-2</c:v>
                </c:pt>
                <c:pt idx="3949">
                  <c:v>4.5360999999999999E-2</c:v>
                </c:pt>
                <c:pt idx="3950">
                  <c:v>4.4049999999999999E-2</c:v>
                </c:pt>
                <c:pt idx="3951">
                  <c:v>4.3056999999999998E-2</c:v>
                </c:pt>
                <c:pt idx="3952">
                  <c:v>4.2379E-2</c:v>
                </c:pt>
                <c:pt idx="3953">
                  <c:v>4.1998000000000001E-2</c:v>
                </c:pt>
                <c:pt idx="3954">
                  <c:v>4.1857999999999999E-2</c:v>
                </c:pt>
                <c:pt idx="3955">
                  <c:v>4.1896000000000003E-2</c:v>
                </c:pt>
                <c:pt idx="3956">
                  <c:v>4.2098999999999998E-2</c:v>
                </c:pt>
                <c:pt idx="3957">
                  <c:v>4.2485000000000002E-2</c:v>
                </c:pt>
                <c:pt idx="3958">
                  <c:v>4.3034999999999997E-2</c:v>
                </c:pt>
                <c:pt idx="3959">
                  <c:v>4.3677000000000001E-2</c:v>
                </c:pt>
                <c:pt idx="3960">
                  <c:v>4.4320999999999999E-2</c:v>
                </c:pt>
                <c:pt idx="3961">
                  <c:v>4.4908000000000003E-2</c:v>
                </c:pt>
                <c:pt idx="3962">
                  <c:v>4.5421999999999997E-2</c:v>
                </c:pt>
                <c:pt idx="3963">
                  <c:v>4.5850000000000002E-2</c:v>
                </c:pt>
                <c:pt idx="3964">
                  <c:v>4.614E-2</c:v>
                </c:pt>
                <c:pt idx="3965">
                  <c:v>4.6213999999999998E-2</c:v>
                </c:pt>
                <c:pt idx="3966">
                  <c:v>4.5991999999999998E-2</c:v>
                </c:pt>
                <c:pt idx="3967">
                  <c:v>4.5427000000000002E-2</c:v>
                </c:pt>
                <c:pt idx="3968">
                  <c:v>4.4511000000000002E-2</c:v>
                </c:pt>
                <c:pt idx="3969">
                  <c:v>4.3264999999999998E-2</c:v>
                </c:pt>
                <c:pt idx="3970">
                  <c:v>4.1711999999999999E-2</c:v>
                </c:pt>
                <c:pt idx="3971">
                  <c:v>3.9865999999999999E-2</c:v>
                </c:pt>
                <c:pt idx="3972">
                  <c:v>3.7739000000000002E-2</c:v>
                </c:pt>
                <c:pt idx="3973">
                  <c:v>3.5349999999999999E-2</c:v>
                </c:pt>
                <c:pt idx="3974">
                  <c:v>3.2738000000000003E-2</c:v>
                </c:pt>
                <c:pt idx="3975">
                  <c:v>2.9978999999999999E-2</c:v>
                </c:pt>
                <c:pt idx="3976">
                  <c:v>2.7172000000000002E-2</c:v>
                </c:pt>
                <c:pt idx="3977">
                  <c:v>2.4374E-2</c:v>
                </c:pt>
                <c:pt idx="3978">
                  <c:v>2.1571E-2</c:v>
                </c:pt>
                <c:pt idx="3979">
                  <c:v>1.8752000000000001E-2</c:v>
                </c:pt>
                <c:pt idx="3980">
                  <c:v>1.5986E-2</c:v>
                </c:pt>
                <c:pt idx="3981">
                  <c:v>1.3410999999999999E-2</c:v>
                </c:pt>
                <c:pt idx="3982">
                  <c:v>1.1132E-2</c:v>
                </c:pt>
                <c:pt idx="3983">
                  <c:v>9.1710000000000003E-3</c:v>
                </c:pt>
                <c:pt idx="3984">
                  <c:v>7.4910000000000003E-3</c:v>
                </c:pt>
                <c:pt idx="3985">
                  <c:v>6.0629999999999998E-3</c:v>
                </c:pt>
                <c:pt idx="3986">
                  <c:v>4.8939999999999999E-3</c:v>
                </c:pt>
                <c:pt idx="3987">
                  <c:v>4.0049999999999999E-3</c:v>
                </c:pt>
                <c:pt idx="3988">
                  <c:v>3.3990000000000001E-3</c:v>
                </c:pt>
                <c:pt idx="3989">
                  <c:v>3.0669999999999998E-3</c:v>
                </c:pt>
                <c:pt idx="3990">
                  <c:v>2.944E-3</c:v>
                </c:pt>
                <c:pt idx="3991">
                  <c:v>3.1080000000000001E-3</c:v>
                </c:pt>
                <c:pt idx="3992">
                  <c:v>3.555E-3</c:v>
                </c:pt>
                <c:pt idx="3993">
                  <c:v>4.2459999999999998E-3</c:v>
                </c:pt>
                <c:pt idx="3994">
                  <c:v>5.1469999999999997E-3</c:v>
                </c:pt>
                <c:pt idx="3995">
                  <c:v>6.2659999999999999E-3</c:v>
                </c:pt>
                <c:pt idx="3996">
                  <c:v>7.607E-3</c:v>
                </c:pt>
                <c:pt idx="3997">
                  <c:v>9.1280000000000007E-3</c:v>
                </c:pt>
                <c:pt idx="3998">
                  <c:v>1.0776000000000001E-2</c:v>
                </c:pt>
                <c:pt idx="3999">
                  <c:v>1.2525E-2</c:v>
                </c:pt>
                <c:pt idx="4000">
                  <c:v>1.4345999999999999E-2</c:v>
                </c:pt>
                <c:pt idx="4001">
                  <c:v>1.6147999999999999E-2</c:v>
                </c:pt>
                <c:pt idx="4002">
                  <c:v>1.7809999999999999E-2</c:v>
                </c:pt>
                <c:pt idx="4003">
                  <c:v>1.9265000000000001E-2</c:v>
                </c:pt>
                <c:pt idx="4004">
                  <c:v>2.0542999999999999E-2</c:v>
                </c:pt>
                <c:pt idx="4005">
                  <c:v>2.1715999999999999E-2</c:v>
                </c:pt>
                <c:pt idx="4006">
                  <c:v>2.2811000000000001E-2</c:v>
                </c:pt>
                <c:pt idx="4007">
                  <c:v>2.3793999999999999E-2</c:v>
                </c:pt>
                <c:pt idx="4008">
                  <c:v>2.4621000000000001E-2</c:v>
                </c:pt>
                <c:pt idx="4009">
                  <c:v>2.5294000000000001E-2</c:v>
                </c:pt>
                <c:pt idx="4010">
                  <c:v>2.5870000000000001E-2</c:v>
                </c:pt>
                <c:pt idx="4011">
                  <c:v>2.6438E-2</c:v>
                </c:pt>
                <c:pt idx="4012">
                  <c:v>2.7073E-2</c:v>
                </c:pt>
                <c:pt idx="4013">
                  <c:v>2.7789999999999999E-2</c:v>
                </c:pt>
                <c:pt idx="4014">
                  <c:v>2.8545000000000001E-2</c:v>
                </c:pt>
                <c:pt idx="4015">
                  <c:v>2.9291999999999999E-2</c:v>
                </c:pt>
                <c:pt idx="4016">
                  <c:v>3.0010999999999999E-2</c:v>
                </c:pt>
                <c:pt idx="4017">
                  <c:v>3.0719E-2</c:v>
                </c:pt>
                <c:pt idx="4018">
                  <c:v>3.1455999999999998E-2</c:v>
                </c:pt>
                <c:pt idx="4019">
                  <c:v>3.2260999999999998E-2</c:v>
                </c:pt>
                <c:pt idx="4020">
                  <c:v>3.3149999999999999E-2</c:v>
                </c:pt>
                <c:pt idx="4021">
                  <c:v>3.4105000000000003E-2</c:v>
                </c:pt>
                <c:pt idx="4022">
                  <c:v>3.5078999999999999E-2</c:v>
                </c:pt>
                <c:pt idx="4023">
                  <c:v>3.6027999999999998E-2</c:v>
                </c:pt>
                <c:pt idx="4024">
                  <c:v>3.6936999999999998E-2</c:v>
                </c:pt>
                <c:pt idx="4025">
                  <c:v>3.7811999999999998E-2</c:v>
                </c:pt>
                <c:pt idx="4026">
                  <c:v>3.8625E-2</c:v>
                </c:pt>
                <c:pt idx="4027">
                  <c:v>3.9312E-2</c:v>
                </c:pt>
                <c:pt idx="4028">
                  <c:v>3.9837999999999998E-2</c:v>
                </c:pt>
                <c:pt idx="4029">
                  <c:v>4.0240999999999999E-2</c:v>
                </c:pt>
                <c:pt idx="4030">
                  <c:v>4.0578999999999997E-2</c:v>
                </c:pt>
                <c:pt idx="4031">
                  <c:v>4.086E-2</c:v>
                </c:pt>
                <c:pt idx="4032">
                  <c:v>4.1041000000000001E-2</c:v>
                </c:pt>
                <c:pt idx="4033">
                  <c:v>4.1092999999999998E-2</c:v>
                </c:pt>
                <c:pt idx="4034">
                  <c:v>4.1026E-2</c:v>
                </c:pt>
                <c:pt idx="4035">
                  <c:v>4.0856000000000003E-2</c:v>
                </c:pt>
                <c:pt idx="4036">
                  <c:v>4.0533E-2</c:v>
                </c:pt>
                <c:pt idx="4037">
                  <c:v>3.9964E-2</c:v>
                </c:pt>
                <c:pt idx="4038">
                  <c:v>3.9092000000000002E-2</c:v>
                </c:pt>
                <c:pt idx="4039">
                  <c:v>3.7925E-2</c:v>
                </c:pt>
                <c:pt idx="4040">
                  <c:v>3.6518000000000002E-2</c:v>
                </c:pt>
                <c:pt idx="4041">
                  <c:v>3.4934E-2</c:v>
                </c:pt>
                <c:pt idx="4042">
                  <c:v>3.3214E-2</c:v>
                </c:pt>
                <c:pt idx="4043">
                  <c:v>3.1378000000000003E-2</c:v>
                </c:pt>
                <c:pt idx="4044">
                  <c:v>2.9439E-2</c:v>
                </c:pt>
                <c:pt idx="4045">
                  <c:v>2.7418999999999999E-2</c:v>
                </c:pt>
                <c:pt idx="4046">
                  <c:v>2.5361999999999999E-2</c:v>
                </c:pt>
                <c:pt idx="4047">
                  <c:v>2.3349000000000002E-2</c:v>
                </c:pt>
                <c:pt idx="4048">
                  <c:v>2.1478000000000001E-2</c:v>
                </c:pt>
                <c:pt idx="4049">
                  <c:v>1.9781E-2</c:v>
                </c:pt>
                <c:pt idx="4050">
                  <c:v>1.8197999999999999E-2</c:v>
                </c:pt>
                <c:pt idx="4051">
                  <c:v>1.6673E-2</c:v>
                </c:pt>
                <c:pt idx="4052">
                  <c:v>1.5221999999999999E-2</c:v>
                </c:pt>
                <c:pt idx="4053">
                  <c:v>1.3896E-2</c:v>
                </c:pt>
                <c:pt idx="4054">
                  <c:v>1.2744999999999999E-2</c:v>
                </c:pt>
                <c:pt idx="4055">
                  <c:v>1.1795999999999999E-2</c:v>
                </c:pt>
                <c:pt idx="4056">
                  <c:v>1.1055000000000001E-2</c:v>
                </c:pt>
                <c:pt idx="4057">
                  <c:v>1.052E-2</c:v>
                </c:pt>
                <c:pt idx="4058">
                  <c:v>1.0199E-2</c:v>
                </c:pt>
                <c:pt idx="4059">
                  <c:v>1.0085999999999999E-2</c:v>
                </c:pt>
                <c:pt idx="4060">
                  <c:v>1.0135E-2</c:v>
                </c:pt>
                <c:pt idx="4061">
                  <c:v>1.0283E-2</c:v>
                </c:pt>
                <c:pt idx="4062">
                  <c:v>1.0484E-2</c:v>
                </c:pt>
                <c:pt idx="4063">
                  <c:v>1.0692999999999999E-2</c:v>
                </c:pt>
                <c:pt idx="4064">
                  <c:v>1.0878000000000001E-2</c:v>
                </c:pt>
                <c:pt idx="4065">
                  <c:v>1.1039E-2</c:v>
                </c:pt>
                <c:pt idx="4066">
                  <c:v>1.1213000000000001E-2</c:v>
                </c:pt>
                <c:pt idx="4067">
                  <c:v>1.1450999999999999E-2</c:v>
                </c:pt>
                <c:pt idx="4068">
                  <c:v>1.1802999999999999E-2</c:v>
                </c:pt>
                <c:pt idx="4069">
                  <c:v>1.2286E-2</c:v>
                </c:pt>
                <c:pt idx="4070">
                  <c:v>1.2874E-2</c:v>
                </c:pt>
                <c:pt idx="4071">
                  <c:v>1.3533E-2</c:v>
                </c:pt>
                <c:pt idx="4072">
                  <c:v>1.4233000000000001E-2</c:v>
                </c:pt>
                <c:pt idx="4073">
                  <c:v>1.4943E-2</c:v>
                </c:pt>
                <c:pt idx="4074">
                  <c:v>1.5654000000000001E-2</c:v>
                </c:pt>
                <c:pt idx="4075">
                  <c:v>1.6414999999999999E-2</c:v>
                </c:pt>
                <c:pt idx="4076">
                  <c:v>1.7295999999999999E-2</c:v>
                </c:pt>
                <c:pt idx="4077">
                  <c:v>1.8327E-2</c:v>
                </c:pt>
                <c:pt idx="4078">
                  <c:v>1.949E-2</c:v>
                </c:pt>
                <c:pt idx="4079">
                  <c:v>2.0757000000000001E-2</c:v>
                </c:pt>
                <c:pt idx="4080">
                  <c:v>2.2107000000000002E-2</c:v>
                </c:pt>
                <c:pt idx="4081">
                  <c:v>2.1153999999999999E-2</c:v>
                </c:pt>
                <c:pt idx="4082">
                  <c:v>2.0299000000000001E-2</c:v>
                </c:pt>
                <c:pt idx="4083">
                  <c:v>1.9532000000000001E-2</c:v>
                </c:pt>
                <c:pt idx="4084">
                  <c:v>1.8807999999999998E-2</c:v>
                </c:pt>
                <c:pt idx="4085">
                  <c:v>1.8090999999999999E-2</c:v>
                </c:pt>
                <c:pt idx="4086">
                  <c:v>1.7399999999999999E-2</c:v>
                </c:pt>
                <c:pt idx="4087">
                  <c:v>1.6759E-2</c:v>
                </c:pt>
                <c:pt idx="4088">
                  <c:v>1.6157000000000001E-2</c:v>
                </c:pt>
                <c:pt idx="4089">
                  <c:v>1.5549E-2</c:v>
                </c:pt>
                <c:pt idx="4090">
                  <c:v>1.4902E-2</c:v>
                </c:pt>
                <c:pt idx="4091">
                  <c:v>1.4213E-2</c:v>
                </c:pt>
                <c:pt idx="4092">
                  <c:v>1.3481E-2</c:v>
                </c:pt>
                <c:pt idx="4093">
                  <c:v>1.2688E-2</c:v>
                </c:pt>
                <c:pt idx="4094">
                  <c:v>1.1818E-2</c:v>
                </c:pt>
                <c:pt idx="4095">
                  <c:v>1.0885000000000001E-2</c:v>
                </c:pt>
                <c:pt idx="4096">
                  <c:v>9.9150000000000002E-3</c:v>
                </c:pt>
                <c:pt idx="4097">
                  <c:v>8.9239999999999996E-3</c:v>
                </c:pt>
                <c:pt idx="4098">
                  <c:v>7.9380000000000006E-3</c:v>
                </c:pt>
                <c:pt idx="4099">
                  <c:v>7.0000000000000001E-3</c:v>
                </c:pt>
                <c:pt idx="4100">
                  <c:v>6.1320000000000003E-3</c:v>
                </c:pt>
                <c:pt idx="4101">
                  <c:v>5.3249999999999999E-3</c:v>
                </c:pt>
                <c:pt idx="4102">
                  <c:v>4.5710000000000004E-3</c:v>
                </c:pt>
                <c:pt idx="4103">
                  <c:v>3.9039999999999999E-3</c:v>
                </c:pt>
                <c:pt idx="4104">
                  <c:v>3.3779999999999999E-3</c:v>
                </c:pt>
                <c:pt idx="4105">
                  <c:v>3.0669999999999998E-3</c:v>
                </c:pt>
                <c:pt idx="4106">
                  <c:v>2.8869999999999998E-3</c:v>
                </c:pt>
                <c:pt idx="4107">
                  <c:v>3.0730000000000002E-3</c:v>
                </c:pt>
                <c:pt idx="4108">
                  <c:v>3.6600000000000001E-3</c:v>
                </c:pt>
                <c:pt idx="4109">
                  <c:v>4.653E-3</c:v>
                </c:pt>
                <c:pt idx="4110">
                  <c:v>6.0270000000000002E-3</c:v>
                </c:pt>
                <c:pt idx="4111">
                  <c:v>7.7229999999999998E-3</c:v>
                </c:pt>
                <c:pt idx="4112">
                  <c:v>9.6439999999999998E-3</c:v>
                </c:pt>
                <c:pt idx="4113">
                  <c:v>1.1716000000000001E-2</c:v>
                </c:pt>
                <c:pt idx="4114">
                  <c:v>1.3953999999999999E-2</c:v>
                </c:pt>
                <c:pt idx="4115">
                  <c:v>1.6451E-2</c:v>
                </c:pt>
                <c:pt idx="4116">
                  <c:v>1.9269000000000001E-2</c:v>
                </c:pt>
                <c:pt idx="4117">
                  <c:v>2.2383E-2</c:v>
                </c:pt>
                <c:pt idx="4118">
                  <c:v>2.5704999999999999E-2</c:v>
                </c:pt>
                <c:pt idx="4119">
                  <c:v>2.9139000000000002E-2</c:v>
                </c:pt>
                <c:pt idx="4120">
                  <c:v>3.2597000000000001E-2</c:v>
                </c:pt>
                <c:pt idx="4121">
                  <c:v>3.6015999999999999E-2</c:v>
                </c:pt>
                <c:pt idx="4122">
                  <c:v>3.9366999999999999E-2</c:v>
                </c:pt>
                <c:pt idx="4123">
                  <c:v>4.2631000000000002E-2</c:v>
                </c:pt>
                <c:pt idx="4124">
                  <c:v>4.5781000000000002E-2</c:v>
                </c:pt>
                <c:pt idx="4125">
                  <c:v>4.8784000000000001E-2</c:v>
                </c:pt>
                <c:pt idx="4126">
                  <c:v>5.1614E-2</c:v>
                </c:pt>
                <c:pt idx="4127">
                  <c:v>5.4237E-2</c:v>
                </c:pt>
                <c:pt idx="4128">
                  <c:v>5.6620999999999998E-2</c:v>
                </c:pt>
                <c:pt idx="4129">
                  <c:v>5.8768000000000001E-2</c:v>
                </c:pt>
                <c:pt idx="4130">
                  <c:v>6.0734000000000003E-2</c:v>
                </c:pt>
                <c:pt idx="4131">
                  <c:v>6.2601000000000004E-2</c:v>
                </c:pt>
                <c:pt idx="4132">
                  <c:v>6.4407000000000006E-2</c:v>
                </c:pt>
                <c:pt idx="4133">
                  <c:v>6.6116999999999995E-2</c:v>
                </c:pt>
                <c:pt idx="4134">
                  <c:v>6.7666000000000004E-2</c:v>
                </c:pt>
                <c:pt idx="4135">
                  <c:v>6.9015999999999994E-2</c:v>
                </c:pt>
                <c:pt idx="4136">
                  <c:v>7.0166000000000006E-2</c:v>
                </c:pt>
                <c:pt idx="4137">
                  <c:v>7.1148000000000003E-2</c:v>
                </c:pt>
                <c:pt idx="4138">
                  <c:v>7.2051000000000004E-2</c:v>
                </c:pt>
                <c:pt idx="4139">
                  <c:v>7.2979000000000002E-2</c:v>
                </c:pt>
                <c:pt idx="4140">
                  <c:v>7.3971999999999996E-2</c:v>
                </c:pt>
                <c:pt idx="4141">
                  <c:v>7.4983999999999995E-2</c:v>
                </c:pt>
                <c:pt idx="4142">
                  <c:v>7.5933E-2</c:v>
                </c:pt>
                <c:pt idx="4143">
                  <c:v>7.6747999999999997E-2</c:v>
                </c:pt>
                <c:pt idx="4144">
                  <c:v>7.7396000000000006E-2</c:v>
                </c:pt>
                <c:pt idx="4145">
                  <c:v>7.7898999999999996E-2</c:v>
                </c:pt>
                <c:pt idx="4146">
                  <c:v>7.8290999999999999E-2</c:v>
                </c:pt>
                <c:pt idx="4147">
                  <c:v>7.8567999999999999E-2</c:v>
                </c:pt>
                <c:pt idx="4148">
                  <c:v>7.8698000000000004E-2</c:v>
                </c:pt>
                <c:pt idx="4149">
                  <c:v>7.8674999999999995E-2</c:v>
                </c:pt>
                <c:pt idx="4150">
                  <c:v>7.8506000000000006E-2</c:v>
                </c:pt>
                <c:pt idx="4151">
                  <c:v>7.8161999999999995E-2</c:v>
                </c:pt>
                <c:pt idx="4152">
                  <c:v>7.7571000000000001E-2</c:v>
                </c:pt>
                <c:pt idx="4153">
                  <c:v>7.6692999999999997E-2</c:v>
                </c:pt>
                <c:pt idx="4154">
                  <c:v>7.5569999999999998E-2</c:v>
                </c:pt>
                <c:pt idx="4155">
                  <c:v>7.4256000000000003E-2</c:v>
                </c:pt>
                <c:pt idx="4156">
                  <c:v>7.2710999999999998E-2</c:v>
                </c:pt>
                <c:pt idx="4157">
                  <c:v>7.0830000000000004E-2</c:v>
                </c:pt>
                <c:pt idx="4158">
                  <c:v>6.8567000000000003E-2</c:v>
                </c:pt>
                <c:pt idx="4159">
                  <c:v>6.5977999999999995E-2</c:v>
                </c:pt>
                <c:pt idx="4160">
                  <c:v>6.3159000000000007E-2</c:v>
                </c:pt>
                <c:pt idx="4161">
                  <c:v>6.0191000000000001E-2</c:v>
                </c:pt>
                <c:pt idx="4162">
                  <c:v>5.7139000000000002E-2</c:v>
                </c:pt>
                <c:pt idx="4163">
                  <c:v>5.4030000000000002E-2</c:v>
                </c:pt>
                <c:pt idx="4164">
                  <c:v>5.0844E-2</c:v>
                </c:pt>
                <c:pt idx="4165">
                  <c:v>4.7555E-2</c:v>
                </c:pt>
                <c:pt idx="4166">
                  <c:v>4.4179999999999997E-2</c:v>
                </c:pt>
                <c:pt idx="4167">
                  <c:v>4.0809999999999999E-2</c:v>
                </c:pt>
                <c:pt idx="4168">
                  <c:v>3.7582999999999998E-2</c:v>
                </c:pt>
                <c:pt idx="4169">
                  <c:v>3.4617000000000002E-2</c:v>
                </c:pt>
                <c:pt idx="4170">
                  <c:v>3.1935999999999999E-2</c:v>
                </c:pt>
                <c:pt idx="4171">
                  <c:v>2.9479000000000002E-2</c:v>
                </c:pt>
                <c:pt idx="4172">
                  <c:v>2.7178999999999998E-2</c:v>
                </c:pt>
                <c:pt idx="4173">
                  <c:v>2.5037E-2</c:v>
                </c:pt>
                <c:pt idx="4174">
                  <c:v>2.3085000000000001E-2</c:v>
                </c:pt>
                <c:pt idx="4175">
                  <c:v>2.1321E-2</c:v>
                </c:pt>
                <c:pt idx="4176">
                  <c:v>1.9695000000000001E-2</c:v>
                </c:pt>
                <c:pt idx="4177">
                  <c:v>1.8158000000000001E-2</c:v>
                </c:pt>
                <c:pt idx="4178">
                  <c:v>1.6694000000000001E-2</c:v>
                </c:pt>
                <c:pt idx="4179">
                  <c:v>1.5306E-2</c:v>
                </c:pt>
                <c:pt idx="4180">
                  <c:v>1.3993E-2</c:v>
                </c:pt>
                <c:pt idx="4181">
                  <c:v>1.2741000000000001E-2</c:v>
                </c:pt>
                <c:pt idx="4182">
                  <c:v>1.1519E-2</c:v>
                </c:pt>
                <c:pt idx="4183">
                  <c:v>1.0295E-2</c:v>
                </c:pt>
                <c:pt idx="4184">
                  <c:v>9.0729999999999995E-3</c:v>
                </c:pt>
                <c:pt idx="4185">
                  <c:v>7.9109999999999996E-3</c:v>
                </c:pt>
                <c:pt idx="4186">
                  <c:v>6.8580000000000004E-3</c:v>
                </c:pt>
                <c:pt idx="4187">
                  <c:v>5.9020000000000001E-3</c:v>
                </c:pt>
                <c:pt idx="4188">
                  <c:v>5.0179999999999999E-3</c:v>
                </c:pt>
                <c:pt idx="4189">
                  <c:v>4.2640000000000004E-3</c:v>
                </c:pt>
                <c:pt idx="4190">
                  <c:v>3.7789999999999998E-3</c:v>
                </c:pt>
                <c:pt idx="4191">
                  <c:v>3.2850000000000002E-3</c:v>
                </c:pt>
                <c:pt idx="4192">
                  <c:v>3.0669999999999998E-3</c:v>
                </c:pt>
                <c:pt idx="4193">
                  <c:v>2.9650000000000002E-3</c:v>
                </c:pt>
                <c:pt idx="4194">
                  <c:v>2.9680000000000002E-3</c:v>
                </c:pt>
                <c:pt idx="4195">
                  <c:v>3.0569999999999998E-3</c:v>
                </c:pt>
                <c:pt idx="4196">
                  <c:v>3.3800000000000002E-3</c:v>
                </c:pt>
                <c:pt idx="4197">
                  <c:v>4.1539999999999997E-3</c:v>
                </c:pt>
                <c:pt idx="4198">
                  <c:v>5.4780000000000002E-3</c:v>
                </c:pt>
                <c:pt idx="4199">
                  <c:v>7.2570000000000004E-3</c:v>
                </c:pt>
                <c:pt idx="4200">
                  <c:v>9.3139999999999994E-3</c:v>
                </c:pt>
                <c:pt idx="4201">
                  <c:v>1.1528E-2</c:v>
                </c:pt>
                <c:pt idx="4202">
                  <c:v>1.3857E-2</c:v>
                </c:pt>
                <c:pt idx="4203">
                  <c:v>1.6279999999999999E-2</c:v>
                </c:pt>
                <c:pt idx="4204">
                  <c:v>1.8733E-2</c:v>
                </c:pt>
                <c:pt idx="4205">
                  <c:v>2.1127E-2</c:v>
                </c:pt>
                <c:pt idx="4206">
                  <c:v>2.3415999999999999E-2</c:v>
                </c:pt>
                <c:pt idx="4207">
                  <c:v>2.5647E-2</c:v>
                </c:pt>
                <c:pt idx="4208">
                  <c:v>2.7900999999999999E-2</c:v>
                </c:pt>
                <c:pt idx="4209">
                  <c:v>3.0200000000000001E-2</c:v>
                </c:pt>
                <c:pt idx="4210">
                  <c:v>3.2466000000000002E-2</c:v>
                </c:pt>
                <c:pt idx="4211">
                  <c:v>3.4611999999999997E-2</c:v>
                </c:pt>
                <c:pt idx="4212">
                  <c:v>3.6631999999999998E-2</c:v>
                </c:pt>
                <c:pt idx="4213">
                  <c:v>3.8607000000000002E-2</c:v>
                </c:pt>
                <c:pt idx="4214">
                  <c:v>4.0626000000000002E-2</c:v>
                </c:pt>
                <c:pt idx="4215">
                  <c:v>4.2722999999999997E-2</c:v>
                </c:pt>
                <c:pt idx="4216">
                  <c:v>4.4863E-2</c:v>
                </c:pt>
                <c:pt idx="4217">
                  <c:v>4.6991999999999999E-2</c:v>
                </c:pt>
                <c:pt idx="4218">
                  <c:v>4.9116E-2</c:v>
                </c:pt>
                <c:pt idx="4219">
                  <c:v>5.1360999999999997E-2</c:v>
                </c:pt>
                <c:pt idx="4220">
                  <c:v>5.3874999999999999E-2</c:v>
                </c:pt>
                <c:pt idx="4221">
                  <c:v>5.6651E-2</c:v>
                </c:pt>
                <c:pt idx="4222">
                  <c:v>5.9492000000000003E-2</c:v>
                </c:pt>
                <c:pt idx="4223">
                  <c:v>6.2156999999999997E-2</c:v>
                </c:pt>
                <c:pt idx="4224">
                  <c:v>6.4518000000000006E-2</c:v>
                </c:pt>
                <c:pt idx="4225">
                  <c:v>6.6564999999999999E-2</c:v>
                </c:pt>
                <c:pt idx="4226">
                  <c:v>6.8330000000000002E-2</c:v>
                </c:pt>
                <c:pt idx="4227">
                  <c:v>6.9818000000000005E-2</c:v>
                </c:pt>
                <c:pt idx="4228">
                  <c:v>7.0992E-2</c:v>
                </c:pt>
                <c:pt idx="4229">
                  <c:v>7.1809999999999999E-2</c:v>
                </c:pt>
                <c:pt idx="4230">
                  <c:v>7.2276000000000007E-2</c:v>
                </c:pt>
                <c:pt idx="4231">
                  <c:v>7.2414999999999993E-2</c:v>
                </c:pt>
                <c:pt idx="4232">
                  <c:v>7.2211999999999998E-2</c:v>
                </c:pt>
                <c:pt idx="4233">
                  <c:v>7.1590000000000001E-2</c:v>
                </c:pt>
                <c:pt idx="4234">
                  <c:v>7.0473999999999995E-2</c:v>
                </c:pt>
                <c:pt idx="4235">
                  <c:v>6.8845000000000003E-2</c:v>
                </c:pt>
                <c:pt idx="4236">
                  <c:v>6.6761000000000001E-2</c:v>
                </c:pt>
                <c:pt idx="4237">
                  <c:v>6.4355999999999997E-2</c:v>
                </c:pt>
                <c:pt idx="4238">
                  <c:v>6.1792E-2</c:v>
                </c:pt>
                <c:pt idx="4239">
                  <c:v>5.9173999999999997E-2</c:v>
                </c:pt>
                <c:pt idx="4240">
                  <c:v>5.6528000000000002E-2</c:v>
                </c:pt>
                <c:pt idx="4241">
                  <c:v>5.3862E-2</c:v>
                </c:pt>
                <c:pt idx="4242">
                  <c:v>5.1241000000000002E-2</c:v>
                </c:pt>
                <c:pt idx="4243">
                  <c:v>4.8772999999999997E-2</c:v>
                </c:pt>
                <c:pt idx="4244">
                  <c:v>4.6518999999999998E-2</c:v>
                </c:pt>
                <c:pt idx="4245">
                  <c:v>4.4434000000000001E-2</c:v>
                </c:pt>
                <c:pt idx="4246">
                  <c:v>4.2396999999999997E-2</c:v>
                </c:pt>
                <c:pt idx="4247">
                  <c:v>4.0314000000000003E-2</c:v>
                </c:pt>
                <c:pt idx="4248">
                  <c:v>3.8177999999999997E-2</c:v>
                </c:pt>
                <c:pt idx="4249">
                  <c:v>3.6055999999999998E-2</c:v>
                </c:pt>
                <c:pt idx="4250">
                  <c:v>3.4040000000000001E-2</c:v>
                </c:pt>
                <c:pt idx="4251">
                  <c:v>3.2199999999999999E-2</c:v>
                </c:pt>
                <c:pt idx="4252">
                  <c:v>3.0575999999999999E-2</c:v>
                </c:pt>
                <c:pt idx="4253">
                  <c:v>2.9196E-2</c:v>
                </c:pt>
                <c:pt idx="4254">
                  <c:v>2.8069E-2</c:v>
                </c:pt>
                <c:pt idx="4255">
                  <c:v>2.7144999999999999E-2</c:v>
                </c:pt>
                <c:pt idx="4256">
                  <c:v>2.6301000000000001E-2</c:v>
                </c:pt>
                <c:pt idx="4257">
                  <c:v>2.5425E-2</c:v>
                </c:pt>
                <c:pt idx="4258">
                  <c:v>2.4479999999999998E-2</c:v>
                </c:pt>
                <c:pt idx="4259">
                  <c:v>2.3488999999999999E-2</c:v>
                </c:pt>
                <c:pt idx="4260">
                  <c:v>2.2494E-2</c:v>
                </c:pt>
                <c:pt idx="4261">
                  <c:v>2.1559999999999999E-2</c:v>
                </c:pt>
                <c:pt idx="4262">
                  <c:v>2.0750000000000001E-2</c:v>
                </c:pt>
                <c:pt idx="4263">
                  <c:v>2.0080000000000001E-2</c:v>
                </c:pt>
                <c:pt idx="4264">
                  <c:v>1.9515000000000001E-2</c:v>
                </c:pt>
                <c:pt idx="4265">
                  <c:v>1.9002000000000002E-2</c:v>
                </c:pt>
                <c:pt idx="4266">
                  <c:v>1.8478000000000001E-2</c:v>
                </c:pt>
                <c:pt idx="4267">
                  <c:v>1.7850000000000001E-2</c:v>
                </c:pt>
                <c:pt idx="4268">
                  <c:v>1.6965999999999998E-2</c:v>
                </c:pt>
                <c:pt idx="4269">
                  <c:v>1.5694E-2</c:v>
                </c:pt>
                <c:pt idx="4270">
                  <c:v>1.4324E-2</c:v>
                </c:pt>
                <c:pt idx="4271">
                  <c:v>1.3972E-2</c:v>
                </c:pt>
                <c:pt idx="4272">
                  <c:v>1.5027E-2</c:v>
                </c:pt>
                <c:pt idx="4273">
                  <c:v>1.6650000000000002E-2</c:v>
                </c:pt>
                <c:pt idx="4274">
                  <c:v>1.8183999999999999E-2</c:v>
                </c:pt>
                <c:pt idx="4275">
                  <c:v>1.9397000000000001E-2</c:v>
                </c:pt>
                <c:pt idx="4276">
                  <c:v>2.0281E-2</c:v>
                </c:pt>
                <c:pt idx="4277">
                  <c:v>2.0900999999999999E-2</c:v>
                </c:pt>
                <c:pt idx="4278">
                  <c:v>2.1295999999999999E-2</c:v>
                </c:pt>
                <c:pt idx="4279">
                  <c:v>2.1465000000000001E-2</c:v>
                </c:pt>
                <c:pt idx="4280">
                  <c:v>2.1425E-2</c:v>
                </c:pt>
                <c:pt idx="4281">
                  <c:v>2.1257999999999999E-2</c:v>
                </c:pt>
                <c:pt idx="4282">
                  <c:v>2.1054E-2</c:v>
                </c:pt>
                <c:pt idx="4283">
                  <c:v>2.0788999999999998E-2</c:v>
                </c:pt>
                <c:pt idx="4284">
                  <c:v>2.0346E-2</c:v>
                </c:pt>
                <c:pt idx="4285">
                  <c:v>1.9331000000000001E-2</c:v>
                </c:pt>
                <c:pt idx="4286">
                  <c:v>1.8075999999999998E-2</c:v>
                </c:pt>
                <c:pt idx="4287">
                  <c:v>1.6608999999999999E-2</c:v>
                </c:pt>
                <c:pt idx="4288">
                  <c:v>1.4964999999999999E-2</c:v>
                </c:pt>
                <c:pt idx="4289">
                  <c:v>1.3228E-2</c:v>
                </c:pt>
                <c:pt idx="4290">
                  <c:v>1.1473000000000001E-2</c:v>
                </c:pt>
                <c:pt idx="4291">
                  <c:v>9.698E-3</c:v>
                </c:pt>
                <c:pt idx="4292">
                  <c:v>7.9909999999999998E-3</c:v>
                </c:pt>
                <c:pt idx="4293">
                  <c:v>6.7759999999999999E-3</c:v>
                </c:pt>
                <c:pt idx="4294">
                  <c:v>6.7460000000000003E-3</c:v>
                </c:pt>
                <c:pt idx="4295">
                  <c:v>8.1659999999999996E-3</c:v>
                </c:pt>
                <c:pt idx="4296">
                  <c:v>9.8930000000000008E-3</c:v>
                </c:pt>
                <c:pt idx="4297">
                  <c:v>1.0810999999999999E-2</c:v>
                </c:pt>
                <c:pt idx="4298">
                  <c:v>1.1018999999999999E-2</c:v>
                </c:pt>
                <c:pt idx="4299">
                  <c:v>1.0902E-2</c:v>
                </c:pt>
                <c:pt idx="4300">
                  <c:v>1.0739E-2</c:v>
                </c:pt>
                <c:pt idx="4301">
                  <c:v>1.0689000000000001E-2</c:v>
                </c:pt>
                <c:pt idx="4302">
                  <c:v>1.0803E-2</c:v>
                </c:pt>
                <c:pt idx="4303">
                  <c:v>1.1055000000000001E-2</c:v>
                </c:pt>
                <c:pt idx="4304">
                  <c:v>1.1388000000000001E-2</c:v>
                </c:pt>
                <c:pt idx="4305">
                  <c:v>1.1705999999999999E-2</c:v>
                </c:pt>
                <c:pt idx="4306">
                  <c:v>1.1873E-2</c:v>
                </c:pt>
                <c:pt idx="4307">
                  <c:v>1.1743E-2</c:v>
                </c:pt>
                <c:pt idx="4308">
                  <c:v>1.1247E-2</c:v>
                </c:pt>
                <c:pt idx="4309">
                  <c:v>1.0442E-2</c:v>
                </c:pt>
                <c:pt idx="4310">
                  <c:v>9.4610000000000007E-3</c:v>
                </c:pt>
                <c:pt idx="4311">
                  <c:v>8.4550000000000007E-3</c:v>
                </c:pt>
                <c:pt idx="4312">
                  <c:v>7.5599999999999999E-3</c:v>
                </c:pt>
                <c:pt idx="4313">
                  <c:v>6.8469999999999998E-3</c:v>
                </c:pt>
                <c:pt idx="4314">
                  <c:v>6.2610000000000001E-3</c:v>
                </c:pt>
                <c:pt idx="4315">
                  <c:v>5.6889999999999996E-3</c:v>
                </c:pt>
                <c:pt idx="4316">
                  <c:v>5.1120000000000002E-3</c:v>
                </c:pt>
                <c:pt idx="4317">
                  <c:v>4.6290000000000003E-3</c:v>
                </c:pt>
                <c:pt idx="4318">
                  <c:v>4.3229999999999996E-3</c:v>
                </c:pt>
                <c:pt idx="4319">
                  <c:v>4.1700000000000001E-3</c:v>
                </c:pt>
                <c:pt idx="4320">
                  <c:v>4.1250000000000002E-3</c:v>
                </c:pt>
                <c:pt idx="4321">
                  <c:v>4.2379999999999996E-3</c:v>
                </c:pt>
                <c:pt idx="4322">
                  <c:v>4.6430000000000004E-3</c:v>
                </c:pt>
                <c:pt idx="4323">
                  <c:v>5.4299999999999999E-3</c:v>
                </c:pt>
                <c:pt idx="4324">
                  <c:v>6.5469999999999999E-3</c:v>
                </c:pt>
                <c:pt idx="4325">
                  <c:v>7.816E-3</c:v>
                </c:pt>
                <c:pt idx="4326">
                  <c:v>9.0329999999999994E-3</c:v>
                </c:pt>
                <c:pt idx="4327">
                  <c:v>1.0029E-2</c:v>
                </c:pt>
                <c:pt idx="4328">
                  <c:v>1.0664E-2</c:v>
                </c:pt>
                <c:pt idx="4329">
                  <c:v>1.0840000000000001E-2</c:v>
                </c:pt>
                <c:pt idx="4330">
                  <c:v>1.0571000000000001E-2</c:v>
                </c:pt>
                <c:pt idx="4331">
                  <c:v>9.9590000000000008E-3</c:v>
                </c:pt>
                <c:pt idx="4332">
                  <c:v>9.0799999999999995E-3</c:v>
                </c:pt>
                <c:pt idx="4333">
                  <c:v>7.9670000000000001E-3</c:v>
                </c:pt>
                <c:pt idx="4334">
                  <c:v>6.7149999999999996E-3</c:v>
                </c:pt>
                <c:pt idx="4335">
                  <c:v>5.5050000000000003E-3</c:v>
                </c:pt>
                <c:pt idx="4336">
                  <c:v>4.5030000000000001E-3</c:v>
                </c:pt>
                <c:pt idx="4337">
                  <c:v>3.748E-3</c:v>
                </c:pt>
                <c:pt idx="4338">
                  <c:v>3.1440000000000001E-3</c:v>
                </c:pt>
                <c:pt idx="4339">
                  <c:v>2.5609999999999999E-3</c:v>
                </c:pt>
                <c:pt idx="4340">
                  <c:v>1.9710000000000001E-3</c:v>
                </c:pt>
                <c:pt idx="4341">
                  <c:v>1.5120000000000001E-3</c:v>
                </c:pt>
                <c:pt idx="4342">
                  <c:v>1.415E-3</c:v>
                </c:pt>
                <c:pt idx="4343">
                  <c:v>1.866E-3</c:v>
                </c:pt>
                <c:pt idx="4344">
                  <c:v>2.9420000000000002E-3</c:v>
                </c:pt>
                <c:pt idx="4345">
                  <c:v>4.6389999999999999E-3</c:v>
                </c:pt>
                <c:pt idx="4346">
                  <c:v>6.875E-3</c:v>
                </c:pt>
                <c:pt idx="4347">
                  <c:v>9.4719999999999995E-3</c:v>
                </c:pt>
                <c:pt idx="4348">
                  <c:v>1.2192E-2</c:v>
                </c:pt>
                <c:pt idx="4349">
                  <c:v>1.4874E-2</c:v>
                </c:pt>
                <c:pt idx="4350">
                  <c:v>1.7531000000000001E-2</c:v>
                </c:pt>
                <c:pt idx="4351">
                  <c:v>2.0277E-2</c:v>
                </c:pt>
                <c:pt idx="4352">
                  <c:v>2.3158999999999999E-2</c:v>
                </c:pt>
                <c:pt idx="4353">
                  <c:v>2.6117000000000001E-2</c:v>
                </c:pt>
                <c:pt idx="4354">
                  <c:v>2.9044E-2</c:v>
                </c:pt>
                <c:pt idx="4355">
                  <c:v>3.1815999999999997E-2</c:v>
                </c:pt>
                <c:pt idx="4356">
                  <c:v>3.4334000000000003E-2</c:v>
                </c:pt>
                <c:pt idx="4357">
                  <c:v>3.6597999999999999E-2</c:v>
                </c:pt>
                <c:pt idx="4358">
                  <c:v>3.8664999999999998E-2</c:v>
                </c:pt>
                <c:pt idx="4359">
                  <c:v>4.0507000000000001E-2</c:v>
                </c:pt>
                <c:pt idx="4360">
                  <c:v>4.1977E-2</c:v>
                </c:pt>
                <c:pt idx="4361">
                  <c:v>4.2930000000000003E-2</c:v>
                </c:pt>
                <c:pt idx="4362">
                  <c:v>4.3371E-2</c:v>
                </c:pt>
                <c:pt idx="4363">
                  <c:v>4.3482E-2</c:v>
                </c:pt>
                <c:pt idx="4364">
                  <c:v>4.3477000000000002E-2</c:v>
                </c:pt>
                <c:pt idx="4365">
                  <c:v>4.3437999999999997E-2</c:v>
                </c:pt>
                <c:pt idx="4366">
                  <c:v>4.3296000000000001E-2</c:v>
                </c:pt>
                <c:pt idx="4367">
                  <c:v>4.2929000000000002E-2</c:v>
                </c:pt>
                <c:pt idx="4368">
                  <c:v>3.9600000000000003E-2</c:v>
                </c:pt>
                <c:pt idx="4369">
                  <c:v>3.6270999999999998E-2</c:v>
                </c:pt>
                <c:pt idx="4370">
                  <c:v>3.2944000000000001E-2</c:v>
                </c:pt>
                <c:pt idx="4371">
                  <c:v>2.9618999999999999E-2</c:v>
                </c:pt>
                <c:pt idx="4372">
                  <c:v>2.6294999999999999E-2</c:v>
                </c:pt>
                <c:pt idx="4373">
                  <c:v>2.2973E-2</c:v>
                </c:pt>
                <c:pt idx="4374">
                  <c:v>1.9650999999999998E-2</c:v>
                </c:pt>
                <c:pt idx="4375">
                  <c:v>1.6331999999999999E-2</c:v>
                </c:pt>
                <c:pt idx="4376">
                  <c:v>1.3014E-2</c:v>
                </c:pt>
                <c:pt idx="4377">
                  <c:v>9.6970000000000008E-3</c:v>
                </c:pt>
                <c:pt idx="4378">
                  <c:v>6.3810000000000004E-3</c:v>
                </c:pt>
                <c:pt idx="4379">
                  <c:v>3.0669999999999998E-3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A-ECC6-2F4B-A3EA-08D1A030A836}"/>
            </c:ext>
          </c:extLst>
        </c:ser>
        <c:ser>
          <c:idx val="11"/>
          <c:order val="11"/>
          <c:tx>
            <c:strRef>
              <c:f>Grattage!$M$1</c:f>
              <c:strCache>
                <c:ptCount val="1"/>
                <c:pt idx="0">
                  <c:v>Trichoderma-grattage-C</c:v>
                </c:pt>
              </c:strCache>
            </c:strRef>
          </c:tx>
          <c:spPr>
            <a:ln w="19050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Grattage!$M$2:$M$4381</c:f>
              <c:numCache>
                <c:formatCode>General</c:formatCode>
                <c:ptCount val="4380"/>
                <c:pt idx="0">
                  <c:v>2.0950000000000001E-3</c:v>
                </c:pt>
                <c:pt idx="1">
                  <c:v>2.2769999999999999E-3</c:v>
                </c:pt>
                <c:pt idx="2">
                  <c:v>2.4599999999999999E-3</c:v>
                </c:pt>
                <c:pt idx="3">
                  <c:v>2.6450000000000002E-3</c:v>
                </c:pt>
                <c:pt idx="4">
                  <c:v>2.8310000000000002E-3</c:v>
                </c:pt>
                <c:pt idx="5">
                  <c:v>3.019E-3</c:v>
                </c:pt>
                <c:pt idx="6">
                  <c:v>3.209E-3</c:v>
                </c:pt>
                <c:pt idx="7">
                  <c:v>3.3999999999999998E-3</c:v>
                </c:pt>
                <c:pt idx="8">
                  <c:v>3.5920000000000001E-3</c:v>
                </c:pt>
                <c:pt idx="9">
                  <c:v>3.7859999999999999E-3</c:v>
                </c:pt>
                <c:pt idx="10">
                  <c:v>3.9820000000000003E-3</c:v>
                </c:pt>
                <c:pt idx="11">
                  <c:v>4.1790000000000004E-3</c:v>
                </c:pt>
                <c:pt idx="12">
                  <c:v>4.3779999999999999E-3</c:v>
                </c:pt>
                <c:pt idx="13">
                  <c:v>3.0130000000000001E-3</c:v>
                </c:pt>
                <c:pt idx="14">
                  <c:v>1.67E-3</c:v>
                </c:pt>
                <c:pt idx="15">
                  <c:v>5.7200000000000003E-4</c:v>
                </c:pt>
                <c:pt idx="16">
                  <c:v>0</c:v>
                </c:pt>
                <c:pt idx="17">
                  <c:v>1.6799999999999999E-4</c:v>
                </c:pt>
                <c:pt idx="18">
                  <c:v>1.0269999999999999E-3</c:v>
                </c:pt>
                <c:pt idx="19">
                  <c:v>2.2290000000000001E-3</c:v>
                </c:pt>
                <c:pt idx="20">
                  <c:v>3.444E-3</c:v>
                </c:pt>
                <c:pt idx="21">
                  <c:v>4.6249999999999998E-3</c:v>
                </c:pt>
                <c:pt idx="22">
                  <c:v>6.025E-3</c:v>
                </c:pt>
                <c:pt idx="23">
                  <c:v>8.0730000000000003E-3</c:v>
                </c:pt>
                <c:pt idx="24">
                  <c:v>1.0656000000000001E-2</c:v>
                </c:pt>
                <c:pt idx="25">
                  <c:v>1.2699999999999999E-2</c:v>
                </c:pt>
                <c:pt idx="26">
                  <c:v>1.3422999999999999E-2</c:v>
                </c:pt>
                <c:pt idx="27">
                  <c:v>1.2926E-2</c:v>
                </c:pt>
                <c:pt idx="28">
                  <c:v>1.1782000000000001E-2</c:v>
                </c:pt>
                <c:pt idx="29">
                  <c:v>1.0430999999999999E-2</c:v>
                </c:pt>
                <c:pt idx="30">
                  <c:v>9.0830000000000008E-3</c:v>
                </c:pt>
                <c:pt idx="31">
                  <c:v>7.9889999999999996E-3</c:v>
                </c:pt>
                <c:pt idx="32">
                  <c:v>7.2989999999999999E-3</c:v>
                </c:pt>
                <c:pt idx="33">
                  <c:v>6.8849999999999996E-3</c:v>
                </c:pt>
                <c:pt idx="34">
                  <c:v>6.4790000000000004E-3</c:v>
                </c:pt>
                <c:pt idx="35">
                  <c:v>5.842E-3</c:v>
                </c:pt>
                <c:pt idx="36">
                  <c:v>4.9699999999999996E-3</c:v>
                </c:pt>
                <c:pt idx="37">
                  <c:v>4.169E-3</c:v>
                </c:pt>
                <c:pt idx="38">
                  <c:v>3.8800000000000002E-3</c:v>
                </c:pt>
                <c:pt idx="39">
                  <c:v>4.411E-3</c:v>
                </c:pt>
                <c:pt idx="40">
                  <c:v>5.8149999999999999E-3</c:v>
                </c:pt>
                <c:pt idx="41">
                  <c:v>7.8750000000000001E-3</c:v>
                </c:pt>
                <c:pt idx="42">
                  <c:v>1.0201E-2</c:v>
                </c:pt>
                <c:pt idx="43">
                  <c:v>1.2507000000000001E-2</c:v>
                </c:pt>
                <c:pt idx="44">
                  <c:v>1.4853E-2</c:v>
                </c:pt>
                <c:pt idx="45">
                  <c:v>1.7486000000000002E-2</c:v>
                </c:pt>
                <c:pt idx="46">
                  <c:v>2.0486999999999998E-2</c:v>
                </c:pt>
                <c:pt idx="47">
                  <c:v>2.3564000000000002E-2</c:v>
                </c:pt>
                <c:pt idx="48">
                  <c:v>2.6072999999999999E-2</c:v>
                </c:pt>
                <c:pt idx="49">
                  <c:v>2.7746E-2</c:v>
                </c:pt>
                <c:pt idx="50">
                  <c:v>2.9361000000000002E-2</c:v>
                </c:pt>
                <c:pt idx="51">
                  <c:v>3.1503999999999997E-2</c:v>
                </c:pt>
                <c:pt idx="52">
                  <c:v>3.4027000000000002E-2</c:v>
                </c:pt>
                <c:pt idx="53">
                  <c:v>3.6649000000000001E-2</c:v>
                </c:pt>
                <c:pt idx="54">
                  <c:v>3.9087999999999998E-2</c:v>
                </c:pt>
                <c:pt idx="55">
                  <c:v>4.0932000000000003E-2</c:v>
                </c:pt>
                <c:pt idx="56">
                  <c:v>4.1963E-2</c:v>
                </c:pt>
                <c:pt idx="57">
                  <c:v>4.2426999999999999E-2</c:v>
                </c:pt>
                <c:pt idx="58">
                  <c:v>4.2672000000000002E-2</c:v>
                </c:pt>
                <c:pt idx="59">
                  <c:v>4.2742000000000002E-2</c:v>
                </c:pt>
                <c:pt idx="60">
                  <c:v>4.2477000000000001E-2</c:v>
                </c:pt>
                <c:pt idx="61">
                  <c:v>4.1945000000000003E-2</c:v>
                </c:pt>
                <c:pt idx="62">
                  <c:v>4.1376000000000003E-2</c:v>
                </c:pt>
                <c:pt idx="63">
                  <c:v>4.0717999999999997E-2</c:v>
                </c:pt>
                <c:pt idx="64">
                  <c:v>3.9475999999999997E-2</c:v>
                </c:pt>
                <c:pt idx="65">
                  <c:v>3.7242999999999998E-2</c:v>
                </c:pt>
                <c:pt idx="66">
                  <c:v>3.4225999999999999E-2</c:v>
                </c:pt>
                <c:pt idx="67">
                  <c:v>3.1071999999999999E-2</c:v>
                </c:pt>
                <c:pt idx="68">
                  <c:v>2.8396000000000001E-2</c:v>
                </c:pt>
                <c:pt idx="69">
                  <c:v>2.6509000000000001E-2</c:v>
                </c:pt>
                <c:pt idx="70">
                  <c:v>2.5388999999999998E-2</c:v>
                </c:pt>
                <c:pt idx="71">
                  <c:v>2.4840000000000001E-2</c:v>
                </c:pt>
                <c:pt idx="72">
                  <c:v>2.4718E-2</c:v>
                </c:pt>
                <c:pt idx="73">
                  <c:v>2.5041000000000001E-2</c:v>
                </c:pt>
                <c:pt idx="74">
                  <c:v>2.5863000000000001E-2</c:v>
                </c:pt>
                <c:pt idx="75">
                  <c:v>2.5512E-2</c:v>
                </c:pt>
                <c:pt idx="76">
                  <c:v>2.5545999999999999E-2</c:v>
                </c:pt>
                <c:pt idx="77">
                  <c:v>2.5995999999999998E-2</c:v>
                </c:pt>
                <c:pt idx="78">
                  <c:v>2.6797999999999999E-2</c:v>
                </c:pt>
                <c:pt idx="79">
                  <c:v>2.7921999999999999E-2</c:v>
                </c:pt>
                <c:pt idx="80">
                  <c:v>2.9533E-2</c:v>
                </c:pt>
                <c:pt idx="81">
                  <c:v>3.1785000000000001E-2</c:v>
                </c:pt>
                <c:pt idx="82">
                  <c:v>3.4487999999999998E-2</c:v>
                </c:pt>
                <c:pt idx="83">
                  <c:v>3.7103999999999998E-2</c:v>
                </c:pt>
                <c:pt idx="84">
                  <c:v>3.9239000000000003E-2</c:v>
                </c:pt>
                <c:pt idx="85">
                  <c:v>4.0931000000000002E-2</c:v>
                </c:pt>
                <c:pt idx="86">
                  <c:v>4.2226E-2</c:v>
                </c:pt>
                <c:pt idx="87">
                  <c:v>4.2913E-2</c:v>
                </c:pt>
                <c:pt idx="88">
                  <c:v>4.2824000000000001E-2</c:v>
                </c:pt>
                <c:pt idx="89">
                  <c:v>4.2083000000000002E-2</c:v>
                </c:pt>
                <c:pt idx="90">
                  <c:v>4.0846E-2</c:v>
                </c:pt>
                <c:pt idx="91">
                  <c:v>3.9317999999999999E-2</c:v>
                </c:pt>
                <c:pt idx="92">
                  <c:v>3.7720999999999998E-2</c:v>
                </c:pt>
                <c:pt idx="93">
                  <c:v>3.6062999999999998E-2</c:v>
                </c:pt>
                <c:pt idx="94">
                  <c:v>3.4248000000000001E-2</c:v>
                </c:pt>
                <c:pt idx="95">
                  <c:v>3.2330999999999999E-2</c:v>
                </c:pt>
                <c:pt idx="96">
                  <c:v>3.0561000000000001E-2</c:v>
                </c:pt>
                <c:pt idx="97">
                  <c:v>2.9215000000000001E-2</c:v>
                </c:pt>
                <c:pt idx="98">
                  <c:v>2.8445000000000002E-2</c:v>
                </c:pt>
                <c:pt idx="99">
                  <c:v>2.8232E-2</c:v>
                </c:pt>
                <c:pt idx="100">
                  <c:v>2.8403000000000001E-2</c:v>
                </c:pt>
                <c:pt idx="101">
                  <c:v>2.8693E-2</c:v>
                </c:pt>
                <c:pt idx="102">
                  <c:v>2.8924999999999999E-2</c:v>
                </c:pt>
                <c:pt idx="103">
                  <c:v>2.9124000000000001E-2</c:v>
                </c:pt>
                <c:pt idx="104">
                  <c:v>2.9397E-2</c:v>
                </c:pt>
                <c:pt idx="105">
                  <c:v>2.9707999999999998E-2</c:v>
                </c:pt>
                <c:pt idx="106">
                  <c:v>2.9876E-2</c:v>
                </c:pt>
                <c:pt idx="107">
                  <c:v>2.9808999999999999E-2</c:v>
                </c:pt>
                <c:pt idx="108">
                  <c:v>2.9583999999999999E-2</c:v>
                </c:pt>
                <c:pt idx="109">
                  <c:v>2.9302999999999999E-2</c:v>
                </c:pt>
                <c:pt idx="110">
                  <c:v>2.8986999999999999E-2</c:v>
                </c:pt>
                <c:pt idx="111">
                  <c:v>2.86E-2</c:v>
                </c:pt>
                <c:pt idx="112">
                  <c:v>2.7904999999999999E-2</c:v>
                </c:pt>
                <c:pt idx="113">
                  <c:v>2.6387000000000001E-2</c:v>
                </c:pt>
                <c:pt idx="114">
                  <c:v>2.3865000000000001E-2</c:v>
                </c:pt>
                <c:pt idx="115">
                  <c:v>2.0990000000000002E-2</c:v>
                </c:pt>
                <c:pt idx="116">
                  <c:v>1.8495000000000001E-2</c:v>
                </c:pt>
                <c:pt idx="117">
                  <c:v>1.6593E-2</c:v>
                </c:pt>
                <c:pt idx="118">
                  <c:v>1.5285E-2</c:v>
                </c:pt>
                <c:pt idx="119">
                  <c:v>1.4622E-2</c:v>
                </c:pt>
                <c:pt idx="120">
                  <c:v>1.4489999999999999E-2</c:v>
                </c:pt>
                <c:pt idx="121">
                  <c:v>1.4567E-2</c:v>
                </c:pt>
                <c:pt idx="122">
                  <c:v>1.4729000000000001E-2</c:v>
                </c:pt>
                <c:pt idx="123">
                  <c:v>1.5240999999999999E-2</c:v>
                </c:pt>
                <c:pt idx="124">
                  <c:v>1.6369000000000002E-2</c:v>
                </c:pt>
                <c:pt idx="125">
                  <c:v>1.8020000000000001E-2</c:v>
                </c:pt>
                <c:pt idx="126">
                  <c:v>1.9821999999999999E-2</c:v>
                </c:pt>
                <c:pt idx="127">
                  <c:v>2.1489999999999999E-2</c:v>
                </c:pt>
                <c:pt idx="128">
                  <c:v>2.3008000000000001E-2</c:v>
                </c:pt>
                <c:pt idx="129">
                  <c:v>2.4509E-2</c:v>
                </c:pt>
                <c:pt idx="130">
                  <c:v>2.6134000000000001E-2</c:v>
                </c:pt>
                <c:pt idx="131">
                  <c:v>2.7924999999999998E-2</c:v>
                </c:pt>
                <c:pt idx="132">
                  <c:v>2.9718000000000001E-2</c:v>
                </c:pt>
                <c:pt idx="133">
                  <c:v>3.1278E-2</c:v>
                </c:pt>
                <c:pt idx="134">
                  <c:v>3.2558999999999998E-2</c:v>
                </c:pt>
                <c:pt idx="135">
                  <c:v>3.3660000000000002E-2</c:v>
                </c:pt>
                <c:pt idx="136">
                  <c:v>3.4548000000000002E-2</c:v>
                </c:pt>
                <c:pt idx="137">
                  <c:v>3.5151000000000002E-2</c:v>
                </c:pt>
                <c:pt idx="138">
                  <c:v>3.5686000000000002E-2</c:v>
                </c:pt>
                <c:pt idx="139">
                  <c:v>3.6427000000000001E-2</c:v>
                </c:pt>
                <c:pt idx="140">
                  <c:v>3.7284999999999999E-2</c:v>
                </c:pt>
                <c:pt idx="141">
                  <c:v>3.7945E-2</c:v>
                </c:pt>
                <c:pt idx="142">
                  <c:v>3.8297999999999999E-2</c:v>
                </c:pt>
                <c:pt idx="143">
                  <c:v>3.85E-2</c:v>
                </c:pt>
                <c:pt idx="144">
                  <c:v>3.8704000000000002E-2</c:v>
                </c:pt>
                <c:pt idx="145">
                  <c:v>3.9059000000000003E-2</c:v>
                </c:pt>
                <c:pt idx="146">
                  <c:v>3.9799000000000001E-2</c:v>
                </c:pt>
                <c:pt idx="147">
                  <c:v>4.0995999999999998E-2</c:v>
                </c:pt>
                <c:pt idx="148">
                  <c:v>4.2325000000000002E-2</c:v>
                </c:pt>
                <c:pt idx="149">
                  <c:v>4.3178000000000001E-2</c:v>
                </c:pt>
                <c:pt idx="150">
                  <c:v>4.3083000000000003E-2</c:v>
                </c:pt>
                <c:pt idx="151">
                  <c:v>4.2146999999999997E-2</c:v>
                </c:pt>
                <c:pt idx="152">
                  <c:v>4.0952000000000002E-2</c:v>
                </c:pt>
                <c:pt idx="153">
                  <c:v>4.0046999999999999E-2</c:v>
                </c:pt>
                <c:pt idx="154">
                  <c:v>3.9607999999999997E-2</c:v>
                </c:pt>
                <c:pt idx="155">
                  <c:v>3.9475000000000003E-2</c:v>
                </c:pt>
                <c:pt idx="156">
                  <c:v>3.9466000000000001E-2</c:v>
                </c:pt>
                <c:pt idx="157">
                  <c:v>3.9599000000000002E-2</c:v>
                </c:pt>
                <c:pt idx="158">
                  <c:v>3.9961999999999998E-2</c:v>
                </c:pt>
                <c:pt idx="159">
                  <c:v>4.0493000000000001E-2</c:v>
                </c:pt>
                <c:pt idx="160">
                  <c:v>4.1029999999999997E-2</c:v>
                </c:pt>
                <c:pt idx="161">
                  <c:v>4.1551999999999999E-2</c:v>
                </c:pt>
                <c:pt idx="162">
                  <c:v>4.2222999999999997E-2</c:v>
                </c:pt>
                <c:pt idx="163">
                  <c:v>4.3187000000000003E-2</c:v>
                </c:pt>
                <c:pt idx="164">
                  <c:v>4.4475000000000001E-2</c:v>
                </c:pt>
                <c:pt idx="165">
                  <c:v>4.6120000000000001E-2</c:v>
                </c:pt>
                <c:pt idx="166">
                  <c:v>4.8230000000000002E-2</c:v>
                </c:pt>
                <c:pt idx="167">
                  <c:v>5.0868999999999998E-2</c:v>
                </c:pt>
                <c:pt idx="168">
                  <c:v>5.3941999999999997E-2</c:v>
                </c:pt>
                <c:pt idx="169">
                  <c:v>5.7214000000000001E-2</c:v>
                </c:pt>
                <c:pt idx="170">
                  <c:v>6.0373000000000003E-2</c:v>
                </c:pt>
                <c:pt idx="171">
                  <c:v>6.3117000000000006E-2</c:v>
                </c:pt>
                <c:pt idx="172">
                  <c:v>6.5273999999999999E-2</c:v>
                </c:pt>
                <c:pt idx="173">
                  <c:v>6.6897999999999999E-2</c:v>
                </c:pt>
                <c:pt idx="174">
                  <c:v>6.8311999999999998E-2</c:v>
                </c:pt>
                <c:pt idx="175">
                  <c:v>6.9893999999999998E-2</c:v>
                </c:pt>
                <c:pt idx="176">
                  <c:v>7.1633000000000002E-2</c:v>
                </c:pt>
                <c:pt idx="177">
                  <c:v>7.3036000000000004E-2</c:v>
                </c:pt>
                <c:pt idx="178">
                  <c:v>7.3509000000000005E-2</c:v>
                </c:pt>
                <c:pt idx="179">
                  <c:v>7.2870000000000004E-2</c:v>
                </c:pt>
                <c:pt idx="180">
                  <c:v>7.1498999999999993E-2</c:v>
                </c:pt>
                <c:pt idx="181">
                  <c:v>6.9960999999999995E-2</c:v>
                </c:pt>
                <c:pt idx="182">
                  <c:v>6.8574999999999997E-2</c:v>
                </c:pt>
                <c:pt idx="183">
                  <c:v>6.7396999999999999E-2</c:v>
                </c:pt>
                <c:pt idx="184">
                  <c:v>6.6437999999999997E-2</c:v>
                </c:pt>
                <c:pt idx="185">
                  <c:v>6.5769999999999995E-2</c:v>
                </c:pt>
                <c:pt idx="186">
                  <c:v>6.5464999999999995E-2</c:v>
                </c:pt>
                <c:pt idx="187">
                  <c:v>6.5550999999999998E-2</c:v>
                </c:pt>
                <c:pt idx="188">
                  <c:v>6.6046999999999995E-2</c:v>
                </c:pt>
                <c:pt idx="189">
                  <c:v>6.6986000000000004E-2</c:v>
                </c:pt>
                <c:pt idx="190">
                  <c:v>6.8380999999999997E-2</c:v>
                </c:pt>
                <c:pt idx="191">
                  <c:v>7.0208000000000007E-2</c:v>
                </c:pt>
                <c:pt idx="192">
                  <c:v>7.2456999999999994E-2</c:v>
                </c:pt>
                <c:pt idx="193">
                  <c:v>7.5170000000000001E-2</c:v>
                </c:pt>
                <c:pt idx="194">
                  <c:v>7.8350000000000003E-2</c:v>
                </c:pt>
                <c:pt idx="195">
                  <c:v>8.1920999999999994E-2</c:v>
                </c:pt>
                <c:pt idx="196">
                  <c:v>8.5789000000000004E-2</c:v>
                </c:pt>
                <c:pt idx="197">
                  <c:v>8.9828000000000005E-2</c:v>
                </c:pt>
                <c:pt idx="198">
                  <c:v>9.3736E-2</c:v>
                </c:pt>
                <c:pt idx="199">
                  <c:v>9.7062999999999997E-2</c:v>
                </c:pt>
                <c:pt idx="200">
                  <c:v>9.9472000000000005E-2</c:v>
                </c:pt>
                <c:pt idx="201">
                  <c:v>0.100994</c:v>
                </c:pt>
                <c:pt idx="202">
                  <c:v>0.102051</c:v>
                </c:pt>
                <c:pt idx="203">
                  <c:v>0.103226</c:v>
                </c:pt>
                <c:pt idx="204">
                  <c:v>0.104854</c:v>
                </c:pt>
                <c:pt idx="205">
                  <c:v>0.10680199999999999</c:v>
                </c:pt>
                <c:pt idx="206">
                  <c:v>0.108694</c:v>
                </c:pt>
                <c:pt idx="207">
                  <c:v>0.110246</c:v>
                </c:pt>
                <c:pt idx="208">
                  <c:v>0.11137900000000001</c:v>
                </c:pt>
                <c:pt idx="209">
                  <c:v>0.112201</c:v>
                </c:pt>
                <c:pt idx="210">
                  <c:v>0.11289100000000001</c:v>
                </c:pt>
                <c:pt idx="211">
                  <c:v>0.11358</c:v>
                </c:pt>
                <c:pt idx="212">
                  <c:v>0.11433</c:v>
                </c:pt>
                <c:pt idx="213">
                  <c:v>0.115193</c:v>
                </c:pt>
                <c:pt idx="214">
                  <c:v>0.116187</c:v>
                </c:pt>
                <c:pt idx="215">
                  <c:v>0.117226</c:v>
                </c:pt>
                <c:pt idx="216">
                  <c:v>0.11821</c:v>
                </c:pt>
                <c:pt idx="217">
                  <c:v>0.119223</c:v>
                </c:pt>
                <c:pt idx="218">
                  <c:v>0.120519</c:v>
                </c:pt>
                <c:pt idx="219">
                  <c:v>0.122265</c:v>
                </c:pt>
                <c:pt idx="220">
                  <c:v>0.124344</c:v>
                </c:pt>
                <c:pt idx="221">
                  <c:v>0.12645200000000001</c:v>
                </c:pt>
                <c:pt idx="222">
                  <c:v>0.12842000000000001</c:v>
                </c:pt>
                <c:pt idx="223">
                  <c:v>0.13037199999999999</c:v>
                </c:pt>
                <c:pt idx="224">
                  <c:v>0.1326</c:v>
                </c:pt>
                <c:pt idx="225">
                  <c:v>0.13530800000000001</c:v>
                </c:pt>
                <c:pt idx="226">
                  <c:v>0.13844600000000001</c:v>
                </c:pt>
                <c:pt idx="227">
                  <c:v>0.14169599999999999</c:v>
                </c:pt>
                <c:pt idx="228">
                  <c:v>0.144653</c:v>
                </c:pt>
                <c:pt idx="229">
                  <c:v>0.14710300000000001</c:v>
                </c:pt>
                <c:pt idx="230">
                  <c:v>0.149114</c:v>
                </c:pt>
                <c:pt idx="231">
                  <c:v>0.15085999999999999</c:v>
                </c:pt>
                <c:pt idx="232">
                  <c:v>0.15245</c:v>
                </c:pt>
                <c:pt idx="233">
                  <c:v>0.15393299999999999</c:v>
                </c:pt>
                <c:pt idx="234">
                  <c:v>0.15531</c:v>
                </c:pt>
                <c:pt idx="235">
                  <c:v>0.15657599999999999</c:v>
                </c:pt>
                <c:pt idx="236">
                  <c:v>0.15781200000000001</c:v>
                </c:pt>
                <c:pt idx="237">
                  <c:v>0.159132</c:v>
                </c:pt>
                <c:pt idx="238">
                  <c:v>0.16047800000000001</c:v>
                </c:pt>
                <c:pt idx="239">
                  <c:v>0.16165499999999999</c:v>
                </c:pt>
                <c:pt idx="240">
                  <c:v>0.162656</c:v>
                </c:pt>
                <c:pt idx="241">
                  <c:v>0.16373199999999999</c:v>
                </c:pt>
                <c:pt idx="242">
                  <c:v>0.16506299999999999</c:v>
                </c:pt>
                <c:pt idx="243">
                  <c:v>0.16656699999999999</c:v>
                </c:pt>
                <c:pt idx="244">
                  <c:v>0.16809199999999999</c:v>
                </c:pt>
                <c:pt idx="245">
                  <c:v>0.16966899999999999</c:v>
                </c:pt>
                <c:pt idx="246">
                  <c:v>0.17150099999999999</c:v>
                </c:pt>
                <c:pt idx="247">
                  <c:v>0.17376800000000001</c:v>
                </c:pt>
                <c:pt idx="248">
                  <c:v>0.17649599999999999</c:v>
                </c:pt>
                <c:pt idx="249">
                  <c:v>0.179538</c:v>
                </c:pt>
                <c:pt idx="250">
                  <c:v>0.18263399999999999</c:v>
                </c:pt>
                <c:pt idx="251">
                  <c:v>0.18557699999999999</c:v>
                </c:pt>
                <c:pt idx="252">
                  <c:v>0.18835199999999999</c:v>
                </c:pt>
                <c:pt idx="253">
                  <c:v>0.19111600000000001</c:v>
                </c:pt>
                <c:pt idx="254">
                  <c:v>0.19403100000000001</c:v>
                </c:pt>
                <c:pt idx="255">
                  <c:v>0.197127</c:v>
                </c:pt>
                <c:pt idx="256">
                  <c:v>0.200268</c:v>
                </c:pt>
                <c:pt idx="257">
                  <c:v>0.203208</c:v>
                </c:pt>
                <c:pt idx="258">
                  <c:v>0.20571900000000001</c:v>
                </c:pt>
                <c:pt idx="259">
                  <c:v>0.20777399999999999</c:v>
                </c:pt>
                <c:pt idx="260">
                  <c:v>0.20955699999999999</c:v>
                </c:pt>
                <c:pt idx="261">
                  <c:v>0.21124000000000001</c:v>
                </c:pt>
                <c:pt idx="262">
                  <c:v>0.212862</c:v>
                </c:pt>
                <c:pt idx="263">
                  <c:v>0.21445500000000001</c:v>
                </c:pt>
                <c:pt idx="264">
                  <c:v>0.21610199999999999</c:v>
                </c:pt>
                <c:pt idx="265">
                  <c:v>0.217803</c:v>
                </c:pt>
                <c:pt idx="266">
                  <c:v>0.219447</c:v>
                </c:pt>
                <c:pt idx="267">
                  <c:v>0.220973</c:v>
                </c:pt>
                <c:pt idx="268">
                  <c:v>0.22244800000000001</c:v>
                </c:pt>
                <c:pt idx="269">
                  <c:v>0.22395399999999999</c:v>
                </c:pt>
                <c:pt idx="270">
                  <c:v>0.22550000000000001</c:v>
                </c:pt>
                <c:pt idx="271">
                  <c:v>0.22706499999999999</c:v>
                </c:pt>
                <c:pt idx="272">
                  <c:v>0.22869200000000001</c:v>
                </c:pt>
                <c:pt idx="273">
                  <c:v>0.23050000000000001</c:v>
                </c:pt>
                <c:pt idx="274">
                  <c:v>0.23258200000000001</c:v>
                </c:pt>
                <c:pt idx="275">
                  <c:v>0.23488999999999999</c:v>
                </c:pt>
                <c:pt idx="276">
                  <c:v>0.237261</c:v>
                </c:pt>
                <c:pt idx="277">
                  <c:v>0.239589</c:v>
                </c:pt>
                <c:pt idx="278">
                  <c:v>0.24188599999999999</c:v>
                </c:pt>
                <c:pt idx="279">
                  <c:v>0.244116</c:v>
                </c:pt>
                <c:pt idx="280">
                  <c:v>0.246111</c:v>
                </c:pt>
                <c:pt idx="281">
                  <c:v>0.247753</c:v>
                </c:pt>
                <c:pt idx="282">
                  <c:v>0.24918799999999999</c:v>
                </c:pt>
                <c:pt idx="283">
                  <c:v>0.25075999999999998</c:v>
                </c:pt>
                <c:pt idx="284">
                  <c:v>0.25270900000000002</c:v>
                </c:pt>
                <c:pt idx="285">
                  <c:v>0.25502000000000002</c:v>
                </c:pt>
                <c:pt idx="286">
                  <c:v>0.257544</c:v>
                </c:pt>
                <c:pt idx="287">
                  <c:v>0.26009100000000002</c:v>
                </c:pt>
                <c:pt idx="288">
                  <c:v>0.262438</c:v>
                </c:pt>
                <c:pt idx="289">
                  <c:v>0.26443800000000001</c:v>
                </c:pt>
                <c:pt idx="290">
                  <c:v>0.26618599999999998</c:v>
                </c:pt>
                <c:pt idx="291">
                  <c:v>0.267955</c:v>
                </c:pt>
                <c:pt idx="292">
                  <c:v>0.26997700000000002</c:v>
                </c:pt>
                <c:pt idx="293">
                  <c:v>0.27232800000000001</c:v>
                </c:pt>
                <c:pt idx="294">
                  <c:v>0.27499699999999999</c:v>
                </c:pt>
                <c:pt idx="295">
                  <c:v>0.27794600000000003</c:v>
                </c:pt>
                <c:pt idx="296">
                  <c:v>0.28108699999999998</c:v>
                </c:pt>
                <c:pt idx="297">
                  <c:v>0.28424199999999999</c:v>
                </c:pt>
                <c:pt idx="298">
                  <c:v>0.28715000000000002</c:v>
                </c:pt>
                <c:pt idx="299">
                  <c:v>0.28957899999999998</c:v>
                </c:pt>
                <c:pt idx="300">
                  <c:v>0.29152699999999998</c:v>
                </c:pt>
                <c:pt idx="301">
                  <c:v>0.293267</c:v>
                </c:pt>
                <c:pt idx="302">
                  <c:v>0.295095</c:v>
                </c:pt>
                <c:pt idx="303">
                  <c:v>0.29708200000000001</c:v>
                </c:pt>
                <c:pt idx="304">
                  <c:v>0.29914299999999999</c:v>
                </c:pt>
                <c:pt idx="305">
                  <c:v>0.301261</c:v>
                </c:pt>
                <c:pt idx="306">
                  <c:v>0.30346600000000001</c:v>
                </c:pt>
                <c:pt idx="307">
                  <c:v>0.30568600000000001</c:v>
                </c:pt>
                <c:pt idx="308">
                  <c:v>0.30776799999999999</c:v>
                </c:pt>
                <c:pt idx="309">
                  <c:v>0.30968299999999999</c:v>
                </c:pt>
                <c:pt idx="310">
                  <c:v>0.31156200000000001</c:v>
                </c:pt>
                <c:pt idx="311">
                  <c:v>0.31353599999999998</c:v>
                </c:pt>
                <c:pt idx="312">
                  <c:v>0.31562499999999999</c:v>
                </c:pt>
                <c:pt idx="313">
                  <c:v>0.31783600000000001</c:v>
                </c:pt>
                <c:pt idx="314">
                  <c:v>0.32025500000000001</c:v>
                </c:pt>
                <c:pt idx="315">
                  <c:v>0.32296900000000001</c:v>
                </c:pt>
                <c:pt idx="316">
                  <c:v>0.325959</c:v>
                </c:pt>
                <c:pt idx="317">
                  <c:v>0.32905400000000001</c:v>
                </c:pt>
                <c:pt idx="318">
                  <c:v>0.33199099999999998</c:v>
                </c:pt>
                <c:pt idx="319">
                  <c:v>0.334536</c:v>
                </c:pt>
                <c:pt idx="320">
                  <c:v>0.336586</c:v>
                </c:pt>
                <c:pt idx="321">
                  <c:v>0.33818199999999998</c:v>
                </c:pt>
                <c:pt idx="322">
                  <c:v>0.33945399999999998</c:v>
                </c:pt>
                <c:pt idx="323">
                  <c:v>0.34056500000000001</c:v>
                </c:pt>
                <c:pt idx="324">
                  <c:v>0.3417</c:v>
                </c:pt>
                <c:pt idx="325">
                  <c:v>0.34300900000000001</c:v>
                </c:pt>
                <c:pt idx="326">
                  <c:v>0.34451100000000001</c:v>
                </c:pt>
                <c:pt idx="327">
                  <c:v>0.34609899999999999</c:v>
                </c:pt>
                <c:pt idx="328">
                  <c:v>0.347661</c:v>
                </c:pt>
                <c:pt idx="329">
                  <c:v>0.34916700000000001</c:v>
                </c:pt>
                <c:pt idx="330">
                  <c:v>0.35064400000000001</c:v>
                </c:pt>
                <c:pt idx="331">
                  <c:v>0.352134</c:v>
                </c:pt>
                <c:pt idx="332">
                  <c:v>0.35371999999999998</c:v>
                </c:pt>
                <c:pt idx="333">
                  <c:v>0.35551899999999997</c:v>
                </c:pt>
                <c:pt idx="334">
                  <c:v>0.35760900000000001</c:v>
                </c:pt>
                <c:pt idx="335">
                  <c:v>0.359983</c:v>
                </c:pt>
                <c:pt idx="336">
                  <c:v>0.362597</c:v>
                </c:pt>
                <c:pt idx="337">
                  <c:v>0.36544700000000002</c:v>
                </c:pt>
                <c:pt idx="338">
                  <c:v>0.36854799999999999</c:v>
                </c:pt>
                <c:pt idx="339">
                  <c:v>0.37182399999999999</c:v>
                </c:pt>
                <c:pt idx="340">
                  <c:v>0.37503599999999998</c:v>
                </c:pt>
                <c:pt idx="341">
                  <c:v>0.37789</c:v>
                </c:pt>
                <c:pt idx="342">
                  <c:v>0.38026799999999999</c:v>
                </c:pt>
                <c:pt idx="343">
                  <c:v>0.38233099999999998</c:v>
                </c:pt>
                <c:pt idx="344">
                  <c:v>0.38432300000000003</c:v>
                </c:pt>
                <c:pt idx="345">
                  <c:v>0.38628899999999999</c:v>
                </c:pt>
                <c:pt idx="346">
                  <c:v>0.38808399999999998</c:v>
                </c:pt>
                <c:pt idx="347">
                  <c:v>0.389658</c:v>
                </c:pt>
                <c:pt idx="348">
                  <c:v>0.39117600000000002</c:v>
                </c:pt>
                <c:pt idx="349">
                  <c:v>0.392822</c:v>
                </c:pt>
                <c:pt idx="350">
                  <c:v>0.39463199999999998</c:v>
                </c:pt>
                <c:pt idx="351">
                  <c:v>0.39653300000000002</c:v>
                </c:pt>
                <c:pt idx="352">
                  <c:v>0.39841300000000002</c:v>
                </c:pt>
                <c:pt idx="353">
                  <c:v>0.40017200000000003</c:v>
                </c:pt>
                <c:pt idx="354">
                  <c:v>0.401808</c:v>
                </c:pt>
                <c:pt idx="355">
                  <c:v>0.40345999999999999</c:v>
                </c:pt>
                <c:pt idx="356">
                  <c:v>0.40531499999999998</c:v>
                </c:pt>
                <c:pt idx="357">
                  <c:v>0.40747899999999998</c:v>
                </c:pt>
                <c:pt idx="358">
                  <c:v>0.40992600000000001</c:v>
                </c:pt>
                <c:pt idx="359">
                  <c:v>0.41249599999999997</c:v>
                </c:pt>
                <c:pt idx="360">
                  <c:v>0.41500100000000001</c:v>
                </c:pt>
                <c:pt idx="361">
                  <c:v>0.417319</c:v>
                </c:pt>
                <c:pt idx="362">
                  <c:v>0.419429</c:v>
                </c:pt>
                <c:pt idx="363">
                  <c:v>0.421352</c:v>
                </c:pt>
                <c:pt idx="364">
                  <c:v>0.42307099999999997</c:v>
                </c:pt>
                <c:pt idx="365">
                  <c:v>0.42452099999999998</c:v>
                </c:pt>
                <c:pt idx="366">
                  <c:v>0.42567700000000003</c:v>
                </c:pt>
                <c:pt idx="367">
                  <c:v>0.42663400000000001</c:v>
                </c:pt>
                <c:pt idx="368">
                  <c:v>0.42753799999999997</c:v>
                </c:pt>
                <c:pt idx="369">
                  <c:v>0.42847499999999999</c:v>
                </c:pt>
                <c:pt idx="370">
                  <c:v>0.42951499999999998</c:v>
                </c:pt>
                <c:pt idx="371">
                  <c:v>0.43077799999999999</c:v>
                </c:pt>
                <c:pt idx="372">
                  <c:v>0.43234600000000001</c:v>
                </c:pt>
                <c:pt idx="373">
                  <c:v>0.43419000000000002</c:v>
                </c:pt>
                <c:pt idx="374">
                  <c:v>0.43622899999999998</c:v>
                </c:pt>
                <c:pt idx="375">
                  <c:v>0.43835800000000003</c:v>
                </c:pt>
                <c:pt idx="376">
                  <c:v>0.440442</c:v>
                </c:pt>
                <c:pt idx="377">
                  <c:v>0.44243199999999999</c:v>
                </c:pt>
                <c:pt idx="378">
                  <c:v>0.444463</c:v>
                </c:pt>
                <c:pt idx="379">
                  <c:v>0.44668999999999998</c:v>
                </c:pt>
                <c:pt idx="380">
                  <c:v>0.44908500000000001</c:v>
                </c:pt>
                <c:pt idx="381">
                  <c:v>0.45144299999999998</c:v>
                </c:pt>
                <c:pt idx="382">
                  <c:v>0.45354</c:v>
                </c:pt>
                <c:pt idx="383">
                  <c:v>0.455266</c:v>
                </c:pt>
                <c:pt idx="384">
                  <c:v>0.45670300000000003</c:v>
                </c:pt>
                <c:pt idx="385">
                  <c:v>0.45806400000000003</c:v>
                </c:pt>
                <c:pt idx="386">
                  <c:v>0.45950800000000003</c:v>
                </c:pt>
                <c:pt idx="387">
                  <c:v>0.46099400000000001</c:v>
                </c:pt>
                <c:pt idx="388">
                  <c:v>0.462341</c:v>
                </c:pt>
                <c:pt idx="389">
                  <c:v>0.46343499999999999</c:v>
                </c:pt>
                <c:pt idx="390">
                  <c:v>0.46436699999999997</c:v>
                </c:pt>
                <c:pt idx="391">
                  <c:v>0.46539599999999998</c:v>
                </c:pt>
                <c:pt idx="392">
                  <c:v>0.46677000000000002</c:v>
                </c:pt>
                <c:pt idx="393">
                  <c:v>0.46854899999999999</c:v>
                </c:pt>
                <c:pt idx="394">
                  <c:v>0.47057100000000002</c:v>
                </c:pt>
                <c:pt idx="395">
                  <c:v>0.472582</c:v>
                </c:pt>
                <c:pt idx="396">
                  <c:v>0.47443299999999999</c:v>
                </c:pt>
                <c:pt idx="397">
                  <c:v>0.47616900000000001</c:v>
                </c:pt>
                <c:pt idx="398">
                  <c:v>0.477935</c:v>
                </c:pt>
                <c:pt idx="399">
                  <c:v>0.47978100000000001</c:v>
                </c:pt>
                <c:pt idx="400">
                  <c:v>0.481624</c:v>
                </c:pt>
                <c:pt idx="401">
                  <c:v>0.48338199999999998</c:v>
                </c:pt>
                <c:pt idx="402">
                  <c:v>0.48508499999999999</c:v>
                </c:pt>
                <c:pt idx="403">
                  <c:v>0.48679099999999997</c:v>
                </c:pt>
                <c:pt idx="404">
                  <c:v>0.48848900000000001</c:v>
                </c:pt>
                <c:pt idx="405">
                  <c:v>0.490151</c:v>
                </c:pt>
                <c:pt idx="406">
                  <c:v>0.49178100000000002</c:v>
                </c:pt>
                <c:pt idx="407">
                  <c:v>0.49337599999999998</c:v>
                </c:pt>
                <c:pt idx="408">
                  <c:v>0.49492599999999998</c:v>
                </c:pt>
                <c:pt idx="409">
                  <c:v>0.49646000000000001</c:v>
                </c:pt>
                <c:pt idx="410">
                  <c:v>0.49800699999999998</c:v>
                </c:pt>
                <c:pt idx="411">
                  <c:v>0.49954599999999999</c:v>
                </c:pt>
                <c:pt idx="412">
                  <c:v>0.50105599999999995</c:v>
                </c:pt>
                <c:pt idx="413">
                  <c:v>0.50260099999999996</c:v>
                </c:pt>
                <c:pt idx="414">
                  <c:v>0.50429299999999999</c:v>
                </c:pt>
                <c:pt idx="415">
                  <c:v>0.50619899999999995</c:v>
                </c:pt>
                <c:pt idx="416">
                  <c:v>0.508266</c:v>
                </c:pt>
                <c:pt idx="417">
                  <c:v>0.51034299999999999</c:v>
                </c:pt>
                <c:pt idx="418">
                  <c:v>0.51227199999999995</c:v>
                </c:pt>
                <c:pt idx="419">
                  <c:v>0.51397899999999996</c:v>
                </c:pt>
                <c:pt idx="420">
                  <c:v>0.51550099999999999</c:v>
                </c:pt>
                <c:pt idx="421">
                  <c:v>0.516961</c:v>
                </c:pt>
                <c:pt idx="422">
                  <c:v>0.51846000000000003</c:v>
                </c:pt>
                <c:pt idx="423">
                  <c:v>0.51994399999999996</c:v>
                </c:pt>
                <c:pt idx="424">
                  <c:v>0.52125999999999995</c:v>
                </c:pt>
                <c:pt idx="425">
                  <c:v>0.52237900000000004</c:v>
                </c:pt>
                <c:pt idx="426">
                  <c:v>0.523428</c:v>
                </c:pt>
                <c:pt idx="427">
                  <c:v>0.52449100000000004</c:v>
                </c:pt>
                <c:pt idx="428">
                  <c:v>0.52551899999999996</c:v>
                </c:pt>
                <c:pt idx="429">
                  <c:v>0.52644100000000005</c:v>
                </c:pt>
                <c:pt idx="430">
                  <c:v>0.527277</c:v>
                </c:pt>
                <c:pt idx="431">
                  <c:v>0.52813500000000002</c:v>
                </c:pt>
                <c:pt idx="432">
                  <c:v>0.52916600000000003</c:v>
                </c:pt>
                <c:pt idx="433">
                  <c:v>0.53047100000000003</c:v>
                </c:pt>
                <c:pt idx="434">
                  <c:v>0.53201799999999999</c:v>
                </c:pt>
                <c:pt idx="435">
                  <c:v>0.53370899999999999</c:v>
                </c:pt>
                <c:pt idx="436">
                  <c:v>0.535528</c:v>
                </c:pt>
                <c:pt idx="437">
                  <c:v>0.53754999999999997</c:v>
                </c:pt>
                <c:pt idx="438">
                  <c:v>0.53981299999999999</c:v>
                </c:pt>
                <c:pt idx="439">
                  <c:v>0.54224600000000001</c:v>
                </c:pt>
                <c:pt idx="440">
                  <c:v>0.54471700000000001</c:v>
                </c:pt>
                <c:pt idx="441">
                  <c:v>0.54712300000000003</c:v>
                </c:pt>
                <c:pt idx="442">
                  <c:v>0.54940199999999995</c:v>
                </c:pt>
                <c:pt idx="443">
                  <c:v>0.55150200000000005</c:v>
                </c:pt>
                <c:pt idx="444">
                  <c:v>0.55336399999999997</c:v>
                </c:pt>
                <c:pt idx="445">
                  <c:v>0.55491900000000005</c:v>
                </c:pt>
                <c:pt idx="446">
                  <c:v>0.55611100000000002</c:v>
                </c:pt>
                <c:pt idx="447">
                  <c:v>0.55692699999999995</c:v>
                </c:pt>
                <c:pt idx="448">
                  <c:v>0.55744300000000002</c:v>
                </c:pt>
                <c:pt idx="449">
                  <c:v>0.55779800000000002</c:v>
                </c:pt>
                <c:pt idx="450">
                  <c:v>0.558083</c:v>
                </c:pt>
                <c:pt idx="451">
                  <c:v>0.558307</c:v>
                </c:pt>
                <c:pt idx="452">
                  <c:v>0.55847899999999995</c:v>
                </c:pt>
                <c:pt idx="453">
                  <c:v>0.55867299999999998</c:v>
                </c:pt>
                <c:pt idx="454">
                  <c:v>0.55898899999999996</c:v>
                </c:pt>
                <c:pt idx="455">
                  <c:v>0.559473</c:v>
                </c:pt>
                <c:pt idx="456">
                  <c:v>0.56009799999999998</c:v>
                </c:pt>
                <c:pt idx="457">
                  <c:v>0.56081300000000001</c:v>
                </c:pt>
                <c:pt idx="458">
                  <c:v>0.56159700000000001</c:v>
                </c:pt>
                <c:pt idx="459">
                  <c:v>0.56248500000000001</c:v>
                </c:pt>
                <c:pt idx="460">
                  <c:v>0.56352999999999998</c:v>
                </c:pt>
                <c:pt idx="461">
                  <c:v>0.56473200000000001</c:v>
                </c:pt>
                <c:pt idx="462">
                  <c:v>0.566029</c:v>
                </c:pt>
                <c:pt idx="463">
                  <c:v>0.56735999999999998</c:v>
                </c:pt>
                <c:pt idx="464">
                  <c:v>0.56870600000000004</c:v>
                </c:pt>
                <c:pt idx="465">
                  <c:v>0.57005399999999995</c:v>
                </c:pt>
                <c:pt idx="466">
                  <c:v>0.57135899999999995</c:v>
                </c:pt>
                <c:pt idx="467">
                  <c:v>0.57256499999999999</c:v>
                </c:pt>
                <c:pt idx="468">
                  <c:v>0.57364599999999999</c:v>
                </c:pt>
                <c:pt idx="469">
                  <c:v>0.57463200000000003</c:v>
                </c:pt>
                <c:pt idx="470">
                  <c:v>0.57559300000000002</c:v>
                </c:pt>
                <c:pt idx="471">
                  <c:v>0.57659499999999997</c:v>
                </c:pt>
                <c:pt idx="472">
                  <c:v>0.57765299999999997</c:v>
                </c:pt>
                <c:pt idx="473">
                  <c:v>0.57872500000000004</c:v>
                </c:pt>
                <c:pt idx="474">
                  <c:v>0.57976000000000005</c:v>
                </c:pt>
                <c:pt idx="475">
                  <c:v>0.58076000000000005</c:v>
                </c:pt>
                <c:pt idx="476">
                  <c:v>0.58178399999999997</c:v>
                </c:pt>
                <c:pt idx="477">
                  <c:v>0.58287900000000004</c:v>
                </c:pt>
                <c:pt idx="478">
                  <c:v>0.58400099999999999</c:v>
                </c:pt>
                <c:pt idx="479">
                  <c:v>0.58504299999999998</c:v>
                </c:pt>
                <c:pt idx="480">
                  <c:v>0.58596099999999995</c:v>
                </c:pt>
                <c:pt idx="481">
                  <c:v>0.58682299999999998</c:v>
                </c:pt>
                <c:pt idx="482">
                  <c:v>0.58770699999999998</c:v>
                </c:pt>
                <c:pt idx="483">
                  <c:v>0.58858200000000005</c:v>
                </c:pt>
                <c:pt idx="484">
                  <c:v>0.58934399999999998</c:v>
                </c:pt>
                <c:pt idx="485">
                  <c:v>0.58992699999999998</c:v>
                </c:pt>
                <c:pt idx="486">
                  <c:v>0.59038000000000002</c:v>
                </c:pt>
                <c:pt idx="487">
                  <c:v>0.59083200000000002</c:v>
                </c:pt>
                <c:pt idx="488">
                  <c:v>0.59138900000000005</c:v>
                </c:pt>
                <c:pt idx="489">
                  <c:v>0.592059</c:v>
                </c:pt>
                <c:pt idx="490">
                  <c:v>0.59276099999999998</c:v>
                </c:pt>
                <c:pt idx="491">
                  <c:v>0.59340700000000002</c:v>
                </c:pt>
                <c:pt idx="492">
                  <c:v>0.59397</c:v>
                </c:pt>
                <c:pt idx="493">
                  <c:v>0.59449099999999999</c:v>
                </c:pt>
                <c:pt idx="494">
                  <c:v>0.59503600000000001</c:v>
                </c:pt>
                <c:pt idx="495">
                  <c:v>0.59561600000000003</c:v>
                </c:pt>
                <c:pt idx="496">
                  <c:v>0.59619</c:v>
                </c:pt>
                <c:pt idx="497">
                  <c:v>0.59673699999999996</c:v>
                </c:pt>
                <c:pt idx="498">
                  <c:v>0.59731800000000002</c:v>
                </c:pt>
                <c:pt idx="499">
                  <c:v>0.59802100000000002</c:v>
                </c:pt>
                <c:pt idx="500">
                  <c:v>0.59886700000000004</c:v>
                </c:pt>
                <c:pt idx="501">
                  <c:v>0.59979099999999996</c:v>
                </c:pt>
                <c:pt idx="502">
                  <c:v>0.60070199999999996</c:v>
                </c:pt>
                <c:pt idx="503">
                  <c:v>0.601572</c:v>
                </c:pt>
                <c:pt idx="504">
                  <c:v>0.60243100000000005</c:v>
                </c:pt>
                <c:pt idx="505">
                  <c:v>0.603267</c:v>
                </c:pt>
                <c:pt idx="506">
                  <c:v>0.60397400000000001</c:v>
                </c:pt>
                <c:pt idx="507">
                  <c:v>0.60445800000000005</c:v>
                </c:pt>
                <c:pt idx="508">
                  <c:v>0.60476700000000005</c:v>
                </c:pt>
                <c:pt idx="509">
                  <c:v>0.60506700000000002</c:v>
                </c:pt>
                <c:pt idx="510">
                  <c:v>0.60546999999999995</c:v>
                </c:pt>
                <c:pt idx="511">
                  <c:v>0.60594499999999996</c:v>
                </c:pt>
                <c:pt idx="512">
                  <c:v>0.60639200000000004</c:v>
                </c:pt>
                <c:pt idx="513">
                  <c:v>0.60676099999999999</c:v>
                </c:pt>
                <c:pt idx="514">
                  <c:v>0.60708899999999999</c:v>
                </c:pt>
                <c:pt idx="515">
                  <c:v>0.60747099999999998</c:v>
                </c:pt>
                <c:pt idx="516">
                  <c:v>0.60801799999999995</c:v>
                </c:pt>
                <c:pt idx="517">
                  <c:v>0.60880800000000002</c:v>
                </c:pt>
                <c:pt idx="518">
                  <c:v>0.609792</c:v>
                </c:pt>
                <c:pt idx="519">
                  <c:v>0.61080500000000004</c:v>
                </c:pt>
                <c:pt idx="520">
                  <c:v>0.61173900000000003</c:v>
                </c:pt>
                <c:pt idx="521">
                  <c:v>0.61264300000000005</c:v>
                </c:pt>
                <c:pt idx="522">
                  <c:v>0.61360400000000004</c:v>
                </c:pt>
                <c:pt idx="523">
                  <c:v>0.61458800000000002</c:v>
                </c:pt>
                <c:pt idx="524">
                  <c:v>0.61549699999999996</c:v>
                </c:pt>
                <c:pt idx="525">
                  <c:v>0.61630700000000005</c:v>
                </c:pt>
                <c:pt idx="526">
                  <c:v>0.61704999999999999</c:v>
                </c:pt>
                <c:pt idx="527">
                  <c:v>0.61772300000000002</c:v>
                </c:pt>
                <c:pt idx="528">
                  <c:v>0.61826499999999995</c:v>
                </c:pt>
                <c:pt idx="529">
                  <c:v>0.61862399999999995</c:v>
                </c:pt>
                <c:pt idx="530">
                  <c:v>0.61880400000000002</c:v>
                </c:pt>
                <c:pt idx="531">
                  <c:v>0.61887300000000001</c:v>
                </c:pt>
                <c:pt idx="532">
                  <c:v>0.618919</c:v>
                </c:pt>
                <c:pt idx="533">
                  <c:v>0.61899499999999996</c:v>
                </c:pt>
                <c:pt idx="534">
                  <c:v>0.61908399999999997</c:v>
                </c:pt>
                <c:pt idx="535">
                  <c:v>0.61915299999999995</c:v>
                </c:pt>
                <c:pt idx="536">
                  <c:v>0.61927299999999996</c:v>
                </c:pt>
                <c:pt idx="537">
                  <c:v>0.61962399999999995</c:v>
                </c:pt>
                <c:pt idx="538">
                  <c:v>0.62034400000000001</c:v>
                </c:pt>
                <c:pt idx="539">
                  <c:v>0.62136599999999997</c:v>
                </c:pt>
                <c:pt idx="540">
                  <c:v>0.62245799999999996</c:v>
                </c:pt>
                <c:pt idx="541">
                  <c:v>0.62337299999999995</c:v>
                </c:pt>
                <c:pt idx="542">
                  <c:v>0.623996</c:v>
                </c:pt>
                <c:pt idx="543">
                  <c:v>0.62440099999999998</c:v>
                </c:pt>
                <c:pt idx="544">
                  <c:v>0.62477400000000005</c:v>
                </c:pt>
                <c:pt idx="545">
                  <c:v>0.62521300000000002</c:v>
                </c:pt>
                <c:pt idx="546">
                  <c:v>0.625637</c:v>
                </c:pt>
                <c:pt idx="547">
                  <c:v>0.62592899999999996</c:v>
                </c:pt>
                <c:pt idx="548">
                  <c:v>0.62608699999999995</c:v>
                </c:pt>
                <c:pt idx="549">
                  <c:v>0.62618399999999996</c:v>
                </c:pt>
                <c:pt idx="550">
                  <c:v>0.62624599999999997</c:v>
                </c:pt>
                <c:pt idx="551">
                  <c:v>0.62627699999999997</c:v>
                </c:pt>
                <c:pt idx="552">
                  <c:v>0.626328</c:v>
                </c:pt>
                <c:pt idx="553">
                  <c:v>0.62647799999999998</c:v>
                </c:pt>
                <c:pt idx="554">
                  <c:v>0.62678299999999998</c:v>
                </c:pt>
                <c:pt idx="555">
                  <c:v>0.62725500000000001</c:v>
                </c:pt>
                <c:pt idx="556">
                  <c:v>0.62787800000000005</c:v>
                </c:pt>
                <c:pt idx="557">
                  <c:v>0.62859799999999999</c:v>
                </c:pt>
                <c:pt idx="558">
                  <c:v>0.62936300000000001</c:v>
                </c:pt>
                <c:pt idx="559">
                  <c:v>0.63016000000000005</c:v>
                </c:pt>
                <c:pt idx="560">
                  <c:v>0.63100999999999996</c:v>
                </c:pt>
                <c:pt idx="561">
                  <c:v>0.63190999999999997</c:v>
                </c:pt>
                <c:pt idx="562">
                  <c:v>0.63278299999999998</c:v>
                </c:pt>
                <c:pt idx="563">
                  <c:v>0.63350600000000001</c:v>
                </c:pt>
                <c:pt idx="564">
                  <c:v>0.63401799999999997</c:v>
                </c:pt>
                <c:pt idx="565">
                  <c:v>0.63440600000000003</c:v>
                </c:pt>
                <c:pt idx="566">
                  <c:v>0.63485599999999998</c:v>
                </c:pt>
                <c:pt idx="567">
                  <c:v>0.63548000000000004</c:v>
                </c:pt>
                <c:pt idx="568">
                  <c:v>0.63619800000000004</c:v>
                </c:pt>
                <c:pt idx="569">
                  <c:v>0.63683100000000004</c:v>
                </c:pt>
                <c:pt idx="570">
                  <c:v>0.63731099999999996</c:v>
                </c:pt>
                <c:pt idx="571">
                  <c:v>0.63775199999999999</c:v>
                </c:pt>
                <c:pt idx="572">
                  <c:v>0.63830600000000004</c:v>
                </c:pt>
                <c:pt idx="573">
                  <c:v>0.639015</c:v>
                </c:pt>
                <c:pt idx="574">
                  <c:v>0.639818</c:v>
                </c:pt>
                <c:pt idx="575">
                  <c:v>0.64063000000000003</c:v>
                </c:pt>
                <c:pt idx="576">
                  <c:v>0.64138300000000004</c:v>
                </c:pt>
                <c:pt idx="577">
                  <c:v>0.64204399999999995</c:v>
                </c:pt>
                <c:pt idx="578">
                  <c:v>0.64263300000000001</c:v>
                </c:pt>
                <c:pt idx="579">
                  <c:v>0.64317500000000005</c:v>
                </c:pt>
                <c:pt idx="580">
                  <c:v>0.64366900000000005</c:v>
                </c:pt>
                <c:pt idx="581">
                  <c:v>0.64410999999999996</c:v>
                </c:pt>
                <c:pt idx="582">
                  <c:v>0.64449699999999999</c:v>
                </c:pt>
                <c:pt idx="583">
                  <c:v>0.64478899999999995</c:v>
                </c:pt>
                <c:pt idx="584">
                  <c:v>0.644926</c:v>
                </c:pt>
                <c:pt idx="585">
                  <c:v>0.64487899999999998</c:v>
                </c:pt>
                <c:pt idx="586">
                  <c:v>0.64464100000000002</c:v>
                </c:pt>
                <c:pt idx="587">
                  <c:v>0.64422800000000002</c:v>
                </c:pt>
                <c:pt idx="588">
                  <c:v>0.64375000000000004</c:v>
                </c:pt>
                <c:pt idx="589">
                  <c:v>0.64338899999999999</c:v>
                </c:pt>
                <c:pt idx="590">
                  <c:v>0.64319199999999999</c:v>
                </c:pt>
                <c:pt idx="591">
                  <c:v>0.64298999999999995</c:v>
                </c:pt>
                <c:pt idx="592">
                  <c:v>0.64263300000000001</c:v>
                </c:pt>
                <c:pt idx="593">
                  <c:v>0.64221799999999996</c:v>
                </c:pt>
                <c:pt idx="594">
                  <c:v>0.64200599999999997</c:v>
                </c:pt>
                <c:pt idx="595">
                  <c:v>0.64213699999999996</c:v>
                </c:pt>
                <c:pt idx="596">
                  <c:v>0.64252299999999996</c:v>
                </c:pt>
                <c:pt idx="597">
                  <c:v>0.64299099999999998</c:v>
                </c:pt>
                <c:pt idx="598">
                  <c:v>0.64344699999999999</c:v>
                </c:pt>
                <c:pt idx="599">
                  <c:v>0.64389300000000005</c:v>
                </c:pt>
                <c:pt idx="600">
                  <c:v>0.64438200000000001</c:v>
                </c:pt>
                <c:pt idx="601">
                  <c:v>0.64500000000000002</c:v>
                </c:pt>
                <c:pt idx="602">
                  <c:v>0.64582700000000004</c:v>
                </c:pt>
                <c:pt idx="603">
                  <c:v>0.64687700000000004</c:v>
                </c:pt>
                <c:pt idx="604">
                  <c:v>0.64805699999999999</c:v>
                </c:pt>
                <c:pt idx="605">
                  <c:v>0.64921600000000002</c:v>
                </c:pt>
                <c:pt idx="606">
                  <c:v>0.65019800000000005</c:v>
                </c:pt>
                <c:pt idx="607">
                  <c:v>0.65087399999999995</c:v>
                </c:pt>
                <c:pt idx="608">
                  <c:v>0.65115999999999996</c:v>
                </c:pt>
                <c:pt idx="609">
                  <c:v>0.651007</c:v>
                </c:pt>
                <c:pt idx="610">
                  <c:v>0.65042500000000003</c:v>
                </c:pt>
                <c:pt idx="611">
                  <c:v>0.64953399999999994</c:v>
                </c:pt>
                <c:pt idx="612">
                  <c:v>0.64849599999999996</c:v>
                </c:pt>
                <c:pt idx="613">
                  <c:v>0.64736899999999997</c:v>
                </c:pt>
                <c:pt idx="614">
                  <c:v>0.64607800000000004</c:v>
                </c:pt>
                <c:pt idx="615">
                  <c:v>0.64458000000000004</c:v>
                </c:pt>
                <c:pt idx="616">
                  <c:v>0.64299799999999996</c:v>
                </c:pt>
                <c:pt idx="617">
                  <c:v>0.64151800000000003</c:v>
                </c:pt>
                <c:pt idx="618">
                  <c:v>0.640208</c:v>
                </c:pt>
                <c:pt idx="619">
                  <c:v>0.63898999999999995</c:v>
                </c:pt>
                <c:pt idx="620">
                  <c:v>0.63776200000000005</c:v>
                </c:pt>
                <c:pt idx="621">
                  <c:v>0.63652299999999995</c:v>
                </c:pt>
                <c:pt idx="622">
                  <c:v>0.63537699999999997</c:v>
                </c:pt>
                <c:pt idx="623">
                  <c:v>0.63441700000000001</c:v>
                </c:pt>
                <c:pt idx="624">
                  <c:v>0.63361900000000004</c:v>
                </c:pt>
                <c:pt idx="625">
                  <c:v>0.63286799999999999</c:v>
                </c:pt>
                <c:pt idx="626">
                  <c:v>0.63208900000000001</c:v>
                </c:pt>
                <c:pt idx="627">
                  <c:v>0.63129599999999997</c:v>
                </c:pt>
                <c:pt idx="628">
                  <c:v>0.63055700000000003</c:v>
                </c:pt>
                <c:pt idx="629">
                  <c:v>0.62995599999999996</c:v>
                </c:pt>
                <c:pt idx="630">
                  <c:v>0.62951100000000004</c:v>
                </c:pt>
                <c:pt idx="631">
                  <c:v>0.62906700000000004</c:v>
                </c:pt>
                <c:pt idx="632">
                  <c:v>0.62836499999999995</c:v>
                </c:pt>
                <c:pt idx="633">
                  <c:v>0.62726499999999996</c:v>
                </c:pt>
                <c:pt idx="634">
                  <c:v>0.62584700000000004</c:v>
                </c:pt>
                <c:pt idx="635">
                  <c:v>0.62426400000000004</c:v>
                </c:pt>
                <c:pt idx="636">
                  <c:v>0.62262799999999996</c:v>
                </c:pt>
                <c:pt idx="637">
                  <c:v>0.621004</c:v>
                </c:pt>
                <c:pt idx="638">
                  <c:v>0.61940200000000001</c:v>
                </c:pt>
                <c:pt idx="639">
                  <c:v>0.61778699999999998</c:v>
                </c:pt>
                <c:pt idx="640">
                  <c:v>0.61614199999999997</c:v>
                </c:pt>
                <c:pt idx="641">
                  <c:v>0.61451199999999995</c:v>
                </c:pt>
                <c:pt idx="642">
                  <c:v>0.61291799999999996</c:v>
                </c:pt>
                <c:pt idx="643">
                  <c:v>0.61128800000000005</c:v>
                </c:pt>
                <c:pt idx="644">
                  <c:v>0.609541</c:v>
                </c:pt>
                <c:pt idx="645">
                  <c:v>0.607734</c:v>
                </c:pt>
                <c:pt idx="646">
                  <c:v>0.60603700000000005</c:v>
                </c:pt>
                <c:pt idx="647">
                  <c:v>0.60454600000000003</c:v>
                </c:pt>
                <c:pt idx="648">
                  <c:v>0.60319999999999996</c:v>
                </c:pt>
                <c:pt idx="649">
                  <c:v>0.60192800000000002</c:v>
                </c:pt>
                <c:pt idx="650">
                  <c:v>0.60076399999999996</c:v>
                </c:pt>
                <c:pt idx="651">
                  <c:v>0.59978900000000002</c:v>
                </c:pt>
                <c:pt idx="652">
                  <c:v>0.59904500000000005</c:v>
                </c:pt>
                <c:pt idx="653">
                  <c:v>0.59851100000000002</c:v>
                </c:pt>
                <c:pt idx="654">
                  <c:v>0.59806700000000002</c:v>
                </c:pt>
                <c:pt idx="655">
                  <c:v>0.59749200000000002</c:v>
                </c:pt>
                <c:pt idx="656">
                  <c:v>0.59662400000000004</c:v>
                </c:pt>
                <c:pt idx="657">
                  <c:v>0.59550400000000003</c:v>
                </c:pt>
                <c:pt idx="658">
                  <c:v>0.59431299999999998</c:v>
                </c:pt>
                <c:pt idx="659">
                  <c:v>0.59318400000000004</c:v>
                </c:pt>
                <c:pt idx="660">
                  <c:v>0.59209299999999998</c:v>
                </c:pt>
                <c:pt idx="661">
                  <c:v>0.59088399999999996</c:v>
                </c:pt>
                <c:pt idx="662">
                  <c:v>0.589422</c:v>
                </c:pt>
                <c:pt idx="663">
                  <c:v>0.58774000000000004</c:v>
                </c:pt>
                <c:pt idx="664">
                  <c:v>0.58603099999999997</c:v>
                </c:pt>
                <c:pt idx="665">
                  <c:v>0.58443999999999996</c:v>
                </c:pt>
                <c:pt idx="666">
                  <c:v>0.58291400000000004</c:v>
                </c:pt>
                <c:pt idx="667">
                  <c:v>0.58127600000000001</c:v>
                </c:pt>
                <c:pt idx="668">
                  <c:v>0.57947400000000004</c:v>
                </c:pt>
                <c:pt idx="669">
                  <c:v>0.57767599999999997</c:v>
                </c:pt>
                <c:pt idx="670">
                  <c:v>0.57610899999999998</c:v>
                </c:pt>
                <c:pt idx="671">
                  <c:v>0.57482200000000006</c:v>
                </c:pt>
                <c:pt idx="672">
                  <c:v>0.57369800000000004</c:v>
                </c:pt>
                <c:pt idx="673">
                  <c:v>0.57262299999999999</c:v>
                </c:pt>
                <c:pt idx="674">
                  <c:v>0.57155500000000004</c:v>
                </c:pt>
                <c:pt idx="675">
                  <c:v>0.570469</c:v>
                </c:pt>
                <c:pt idx="676">
                  <c:v>0.56935100000000005</c:v>
                </c:pt>
                <c:pt idx="677">
                  <c:v>0.56821299999999997</c:v>
                </c:pt>
                <c:pt idx="678">
                  <c:v>0.56703899999999996</c:v>
                </c:pt>
                <c:pt idx="679">
                  <c:v>0.56576199999999999</c:v>
                </c:pt>
                <c:pt idx="680">
                  <c:v>0.56437000000000004</c:v>
                </c:pt>
                <c:pt idx="681">
                  <c:v>0.56297299999999995</c:v>
                </c:pt>
                <c:pt idx="682">
                  <c:v>0.56169100000000005</c:v>
                </c:pt>
                <c:pt idx="683">
                  <c:v>0.56052400000000002</c:v>
                </c:pt>
                <c:pt idx="684">
                  <c:v>0.55935400000000002</c:v>
                </c:pt>
                <c:pt idx="685">
                  <c:v>0.55805700000000003</c:v>
                </c:pt>
                <c:pt idx="686">
                  <c:v>0.55660600000000005</c:v>
                </c:pt>
                <c:pt idx="687">
                  <c:v>0.55506999999999995</c:v>
                </c:pt>
                <c:pt idx="688">
                  <c:v>0.55352299999999999</c:v>
                </c:pt>
                <c:pt idx="689">
                  <c:v>0.55196900000000004</c:v>
                </c:pt>
                <c:pt idx="690">
                  <c:v>0.55033600000000005</c:v>
                </c:pt>
                <c:pt idx="691">
                  <c:v>0.54855799999999999</c:v>
                </c:pt>
                <c:pt idx="692">
                  <c:v>0.54669000000000001</c:v>
                </c:pt>
                <c:pt idx="693">
                  <c:v>0.54491500000000004</c:v>
                </c:pt>
                <c:pt idx="694">
                  <c:v>0.54337000000000002</c:v>
                </c:pt>
                <c:pt idx="695">
                  <c:v>0.54199299999999995</c:v>
                </c:pt>
                <c:pt idx="696">
                  <c:v>0.54061599999999999</c:v>
                </c:pt>
                <c:pt idx="697">
                  <c:v>0.53915100000000005</c:v>
                </c:pt>
                <c:pt idx="698">
                  <c:v>0.53759699999999999</c:v>
                </c:pt>
                <c:pt idx="699">
                  <c:v>0.53598800000000002</c:v>
                </c:pt>
                <c:pt idx="700">
                  <c:v>0.53436700000000004</c:v>
                </c:pt>
                <c:pt idx="701">
                  <c:v>0.53274999999999995</c:v>
                </c:pt>
                <c:pt idx="702">
                  <c:v>0.53107700000000002</c:v>
                </c:pt>
                <c:pt idx="703">
                  <c:v>0.52931499999999998</c:v>
                </c:pt>
                <c:pt idx="704">
                  <c:v>0.527555</c:v>
                </c:pt>
                <c:pt idx="705">
                  <c:v>0.52593800000000002</c:v>
                </c:pt>
                <c:pt idx="706">
                  <c:v>0.52452299999999996</c:v>
                </c:pt>
                <c:pt idx="707">
                  <c:v>0.52330100000000002</c:v>
                </c:pt>
                <c:pt idx="708">
                  <c:v>0.52223200000000003</c:v>
                </c:pt>
                <c:pt idx="709">
                  <c:v>0.52124000000000004</c:v>
                </c:pt>
                <c:pt idx="710">
                  <c:v>0.520208</c:v>
                </c:pt>
                <c:pt idx="711">
                  <c:v>0.51904600000000001</c:v>
                </c:pt>
                <c:pt idx="712">
                  <c:v>0.51773800000000003</c:v>
                </c:pt>
                <c:pt idx="713">
                  <c:v>0.51631099999999996</c:v>
                </c:pt>
                <c:pt idx="714">
                  <c:v>0.51475599999999999</c:v>
                </c:pt>
                <c:pt idx="715">
                  <c:v>0.51303799999999999</c:v>
                </c:pt>
                <c:pt idx="716">
                  <c:v>0.51118799999999998</c:v>
                </c:pt>
                <c:pt idx="717">
                  <c:v>0.50930799999999998</c:v>
                </c:pt>
                <c:pt idx="718">
                  <c:v>0.50745700000000005</c:v>
                </c:pt>
                <c:pt idx="719">
                  <c:v>0.50559900000000002</c:v>
                </c:pt>
                <c:pt idx="720">
                  <c:v>0.50366999999999995</c:v>
                </c:pt>
                <c:pt idx="721">
                  <c:v>0.50164500000000001</c:v>
                </c:pt>
                <c:pt idx="722">
                  <c:v>0.49953999999999998</c:v>
                </c:pt>
                <c:pt idx="723">
                  <c:v>0.49741400000000002</c:v>
                </c:pt>
                <c:pt idx="724">
                  <c:v>0.495313</c:v>
                </c:pt>
                <c:pt idx="725">
                  <c:v>0.49318200000000001</c:v>
                </c:pt>
                <c:pt idx="726">
                  <c:v>0.49092799999999998</c:v>
                </c:pt>
                <c:pt idx="727">
                  <c:v>0.48858499999999999</c:v>
                </c:pt>
                <c:pt idx="728">
                  <c:v>0.48633900000000002</c:v>
                </c:pt>
                <c:pt idx="729">
                  <c:v>0.48434899999999997</c:v>
                </c:pt>
                <c:pt idx="730">
                  <c:v>0.48260799999999998</c:v>
                </c:pt>
                <c:pt idx="731">
                  <c:v>0.48098400000000002</c:v>
                </c:pt>
                <c:pt idx="732">
                  <c:v>0.47933100000000001</c:v>
                </c:pt>
                <c:pt idx="733">
                  <c:v>0.47755700000000001</c:v>
                </c:pt>
                <c:pt idx="734">
                  <c:v>0.475661</c:v>
                </c:pt>
                <c:pt idx="735">
                  <c:v>0.47371799999999997</c:v>
                </c:pt>
                <c:pt idx="736">
                  <c:v>0.47178199999999998</c:v>
                </c:pt>
                <c:pt idx="737">
                  <c:v>0.46983399999999997</c:v>
                </c:pt>
                <c:pt idx="738">
                  <c:v>0.46779799999999999</c:v>
                </c:pt>
                <c:pt idx="739">
                  <c:v>0.465615</c:v>
                </c:pt>
                <c:pt idx="740">
                  <c:v>0.463254</c:v>
                </c:pt>
                <c:pt idx="741">
                  <c:v>0.46070499999999998</c:v>
                </c:pt>
                <c:pt idx="742">
                  <c:v>0.45799200000000001</c:v>
                </c:pt>
                <c:pt idx="743">
                  <c:v>0.455183</c:v>
                </c:pt>
                <c:pt idx="744">
                  <c:v>0.45238</c:v>
                </c:pt>
                <c:pt idx="745">
                  <c:v>0.44970399999999999</c:v>
                </c:pt>
                <c:pt idx="746">
                  <c:v>0.44727099999999997</c:v>
                </c:pt>
                <c:pt idx="747">
                  <c:v>0.44512099999999999</c:v>
                </c:pt>
                <c:pt idx="748">
                  <c:v>0.44315399999999999</c:v>
                </c:pt>
                <c:pt idx="749">
                  <c:v>0.44120300000000001</c:v>
                </c:pt>
                <c:pt idx="750">
                  <c:v>0.43919900000000001</c:v>
                </c:pt>
                <c:pt idx="751">
                  <c:v>0.43722499999999997</c:v>
                </c:pt>
                <c:pt idx="752">
                  <c:v>0.43535800000000002</c:v>
                </c:pt>
                <c:pt idx="753">
                  <c:v>0.43354799999999999</c:v>
                </c:pt>
                <c:pt idx="754">
                  <c:v>0.43170199999999997</c:v>
                </c:pt>
                <c:pt idx="755">
                  <c:v>0.42981599999999998</c:v>
                </c:pt>
                <c:pt idx="756">
                  <c:v>0.42796000000000001</c:v>
                </c:pt>
                <c:pt idx="757">
                  <c:v>0.426209</c:v>
                </c:pt>
                <c:pt idx="758">
                  <c:v>0.42458499999999999</c:v>
                </c:pt>
                <c:pt idx="759">
                  <c:v>0.42303000000000002</c:v>
                </c:pt>
                <c:pt idx="760">
                  <c:v>0.421427</c:v>
                </c:pt>
                <c:pt idx="761">
                  <c:v>0.41969499999999998</c:v>
                </c:pt>
                <c:pt idx="762">
                  <c:v>0.41783300000000001</c:v>
                </c:pt>
                <c:pt idx="763">
                  <c:v>0.415883</c:v>
                </c:pt>
                <c:pt idx="764">
                  <c:v>0.41387499999999999</c:v>
                </c:pt>
                <c:pt idx="765">
                  <c:v>0.41181400000000001</c:v>
                </c:pt>
                <c:pt idx="766">
                  <c:v>0.40967199999999998</c:v>
                </c:pt>
                <c:pt idx="767">
                  <c:v>0.40742699999999998</c:v>
                </c:pt>
                <c:pt idx="768">
                  <c:v>0.40512999999999999</c:v>
                </c:pt>
                <c:pt idx="769">
                  <c:v>0.40289700000000001</c:v>
                </c:pt>
                <c:pt idx="770">
                  <c:v>0.40079999999999999</c:v>
                </c:pt>
                <c:pt idx="771">
                  <c:v>0.39877499999999999</c:v>
                </c:pt>
                <c:pt idx="772">
                  <c:v>0.396673</c:v>
                </c:pt>
                <c:pt idx="773">
                  <c:v>0.39439000000000002</c:v>
                </c:pt>
                <c:pt idx="774">
                  <c:v>0.39191900000000002</c:v>
                </c:pt>
                <c:pt idx="775">
                  <c:v>0.389297</c:v>
                </c:pt>
                <c:pt idx="776">
                  <c:v>0.38657399999999997</c:v>
                </c:pt>
                <c:pt idx="777">
                  <c:v>0.38384800000000002</c:v>
                </c:pt>
                <c:pt idx="778">
                  <c:v>0.38125199999999998</c:v>
                </c:pt>
                <c:pt idx="779">
                  <c:v>0.37886599999999998</c:v>
                </c:pt>
                <c:pt idx="780">
                  <c:v>0.37665300000000002</c:v>
                </c:pt>
                <c:pt idx="781">
                  <c:v>0.37454399999999999</c:v>
                </c:pt>
                <c:pt idx="782">
                  <c:v>0.37252000000000002</c:v>
                </c:pt>
                <c:pt idx="783">
                  <c:v>0.37058000000000002</c:v>
                </c:pt>
                <c:pt idx="784">
                  <c:v>0.36870599999999998</c:v>
                </c:pt>
                <c:pt idx="785">
                  <c:v>0.36690299999999998</c:v>
                </c:pt>
                <c:pt idx="786">
                  <c:v>0.36524099999999998</c:v>
                </c:pt>
                <c:pt idx="787">
                  <c:v>0.36375400000000002</c:v>
                </c:pt>
                <c:pt idx="788">
                  <c:v>0.36233300000000002</c:v>
                </c:pt>
                <c:pt idx="789">
                  <c:v>0.360788</c:v>
                </c:pt>
                <c:pt idx="790">
                  <c:v>0.35902400000000001</c:v>
                </c:pt>
                <c:pt idx="791">
                  <c:v>0.35710799999999998</c:v>
                </c:pt>
                <c:pt idx="792">
                  <c:v>0.35518100000000002</c:v>
                </c:pt>
                <c:pt idx="793">
                  <c:v>0.35333300000000001</c:v>
                </c:pt>
                <c:pt idx="794">
                  <c:v>0.35153499999999999</c:v>
                </c:pt>
                <c:pt idx="795">
                  <c:v>0.349659</c:v>
                </c:pt>
                <c:pt idx="796">
                  <c:v>0.34755900000000001</c:v>
                </c:pt>
                <c:pt idx="797">
                  <c:v>0.345165</c:v>
                </c:pt>
                <c:pt idx="798">
                  <c:v>0.34254899999999999</c:v>
                </c:pt>
                <c:pt idx="799">
                  <c:v>0.33991300000000002</c:v>
                </c:pt>
                <c:pt idx="800">
                  <c:v>0.33747100000000002</c:v>
                </c:pt>
                <c:pt idx="801">
                  <c:v>0.33530799999999999</c:v>
                </c:pt>
                <c:pt idx="802">
                  <c:v>0.333347</c:v>
                </c:pt>
                <c:pt idx="803">
                  <c:v>0.33145400000000003</c:v>
                </c:pt>
                <c:pt idx="804">
                  <c:v>0.329565</c:v>
                </c:pt>
                <c:pt idx="805">
                  <c:v>0.32771499999999998</c:v>
                </c:pt>
                <c:pt idx="806">
                  <c:v>0.325932</c:v>
                </c:pt>
                <c:pt idx="807">
                  <c:v>0.32417099999999999</c:v>
                </c:pt>
                <c:pt idx="808">
                  <c:v>0.322378</c:v>
                </c:pt>
                <c:pt idx="809">
                  <c:v>0.320602</c:v>
                </c:pt>
                <c:pt idx="810">
                  <c:v>0.31896099999999999</c:v>
                </c:pt>
                <c:pt idx="811">
                  <c:v>0.31753700000000001</c:v>
                </c:pt>
                <c:pt idx="812">
                  <c:v>0.31630599999999998</c:v>
                </c:pt>
                <c:pt idx="813">
                  <c:v>0.31519900000000001</c:v>
                </c:pt>
                <c:pt idx="814">
                  <c:v>0.31414900000000001</c:v>
                </c:pt>
                <c:pt idx="815">
                  <c:v>0.31309300000000001</c:v>
                </c:pt>
                <c:pt idx="816">
                  <c:v>0.31193399999999999</c:v>
                </c:pt>
                <c:pt idx="817">
                  <c:v>0.31056899999999998</c:v>
                </c:pt>
                <c:pt idx="818">
                  <c:v>0.30896699999999999</c:v>
                </c:pt>
                <c:pt idx="819">
                  <c:v>0.30719800000000003</c:v>
                </c:pt>
                <c:pt idx="820">
                  <c:v>0.30536200000000002</c:v>
                </c:pt>
                <c:pt idx="821">
                  <c:v>0.30351899999999998</c:v>
                </c:pt>
                <c:pt idx="822">
                  <c:v>0.30168099999999998</c:v>
                </c:pt>
                <c:pt idx="823">
                  <c:v>0.29985000000000001</c:v>
                </c:pt>
                <c:pt idx="824">
                  <c:v>0.29802600000000001</c:v>
                </c:pt>
                <c:pt idx="825">
                  <c:v>0.29618899999999998</c:v>
                </c:pt>
                <c:pt idx="826">
                  <c:v>0.29431299999999999</c:v>
                </c:pt>
                <c:pt idx="827">
                  <c:v>0.29239199999999999</c:v>
                </c:pt>
                <c:pt idx="828">
                  <c:v>0.29045399999999999</c:v>
                </c:pt>
                <c:pt idx="829">
                  <c:v>0.28854800000000003</c:v>
                </c:pt>
                <c:pt idx="830">
                  <c:v>0.28672300000000001</c:v>
                </c:pt>
                <c:pt idx="831">
                  <c:v>0.28502899999999998</c:v>
                </c:pt>
                <c:pt idx="832">
                  <c:v>0.283468</c:v>
                </c:pt>
                <c:pt idx="833">
                  <c:v>0.28197499999999998</c:v>
                </c:pt>
                <c:pt idx="834">
                  <c:v>0.28045700000000001</c:v>
                </c:pt>
                <c:pt idx="835">
                  <c:v>0.27886100000000003</c:v>
                </c:pt>
                <c:pt idx="836">
                  <c:v>0.27717999999999998</c:v>
                </c:pt>
                <c:pt idx="837">
                  <c:v>0.27544000000000002</c:v>
                </c:pt>
                <c:pt idx="838">
                  <c:v>0.27367599999999997</c:v>
                </c:pt>
                <c:pt idx="839">
                  <c:v>0.27186900000000003</c:v>
                </c:pt>
                <c:pt idx="840">
                  <c:v>0.26993499999999998</c:v>
                </c:pt>
                <c:pt idx="841">
                  <c:v>0.26783899999999999</c:v>
                </c:pt>
                <c:pt idx="842">
                  <c:v>0.265685</c:v>
                </c:pt>
                <c:pt idx="843">
                  <c:v>0.26362400000000002</c:v>
                </c:pt>
                <c:pt idx="844">
                  <c:v>0.261683</c:v>
                </c:pt>
                <c:pt idx="845">
                  <c:v>0.25975300000000001</c:v>
                </c:pt>
                <c:pt idx="846">
                  <c:v>0.257743</c:v>
                </c:pt>
                <c:pt idx="847">
                  <c:v>0.25567299999999998</c:v>
                </c:pt>
                <c:pt idx="848">
                  <c:v>0.25362899999999999</c:v>
                </c:pt>
                <c:pt idx="849">
                  <c:v>0.25167699999999998</c:v>
                </c:pt>
                <c:pt idx="850">
                  <c:v>0.249835</c:v>
                </c:pt>
                <c:pt idx="851">
                  <c:v>0.24811900000000001</c:v>
                </c:pt>
                <c:pt idx="852">
                  <c:v>0.246582</c:v>
                </c:pt>
                <c:pt idx="853">
                  <c:v>0.24529999999999999</c:v>
                </c:pt>
                <c:pt idx="854">
                  <c:v>0.244309</c:v>
                </c:pt>
                <c:pt idx="855">
                  <c:v>0.24349100000000001</c:v>
                </c:pt>
                <c:pt idx="856">
                  <c:v>0.24257999999999999</c:v>
                </c:pt>
                <c:pt idx="857">
                  <c:v>0.241346</c:v>
                </c:pt>
                <c:pt idx="858">
                  <c:v>0.239784</c:v>
                </c:pt>
                <c:pt idx="859">
                  <c:v>0.238097</c:v>
                </c:pt>
                <c:pt idx="860">
                  <c:v>0.23652100000000001</c:v>
                </c:pt>
                <c:pt idx="861">
                  <c:v>0.23514199999999999</c:v>
                </c:pt>
                <c:pt idx="862">
                  <c:v>0.23385500000000001</c:v>
                </c:pt>
                <c:pt idx="863">
                  <c:v>0.23247899999999999</c:v>
                </c:pt>
                <c:pt idx="864">
                  <c:v>0.23092599999999999</c:v>
                </c:pt>
                <c:pt idx="865">
                  <c:v>0.22925899999999999</c:v>
                </c:pt>
                <c:pt idx="866">
                  <c:v>0.22755900000000001</c:v>
                </c:pt>
                <c:pt idx="867">
                  <c:v>0.225825</c:v>
                </c:pt>
                <c:pt idx="868">
                  <c:v>0.224019</c:v>
                </c:pt>
                <c:pt idx="869">
                  <c:v>0.22216</c:v>
                </c:pt>
                <c:pt idx="870">
                  <c:v>0.22029199999999999</c:v>
                </c:pt>
                <c:pt idx="871">
                  <c:v>0.21840699999999999</c:v>
                </c:pt>
                <c:pt idx="872">
                  <c:v>0.21646499999999999</c:v>
                </c:pt>
                <c:pt idx="873">
                  <c:v>0.21447099999999999</c:v>
                </c:pt>
                <c:pt idx="874">
                  <c:v>0.21246999999999999</c:v>
                </c:pt>
                <c:pt idx="875">
                  <c:v>0.21047399999999999</c:v>
                </c:pt>
                <c:pt idx="876">
                  <c:v>0.208452</c:v>
                </c:pt>
                <c:pt idx="877">
                  <c:v>0.206373</c:v>
                </c:pt>
                <c:pt idx="878">
                  <c:v>0.20421500000000001</c:v>
                </c:pt>
                <c:pt idx="879">
                  <c:v>0.20194999999999999</c:v>
                </c:pt>
                <c:pt idx="880">
                  <c:v>0.19958799999999999</c:v>
                </c:pt>
                <c:pt idx="881">
                  <c:v>0.19720599999999999</c:v>
                </c:pt>
                <c:pt idx="882">
                  <c:v>0.19489200000000001</c:v>
                </c:pt>
                <c:pt idx="883">
                  <c:v>0.19268399999999999</c:v>
                </c:pt>
                <c:pt idx="884">
                  <c:v>0.19056200000000001</c:v>
                </c:pt>
                <c:pt idx="885">
                  <c:v>0.18847</c:v>
                </c:pt>
                <c:pt idx="886">
                  <c:v>0.18632899999999999</c:v>
                </c:pt>
                <c:pt idx="887">
                  <c:v>0.184088</c:v>
                </c:pt>
                <c:pt idx="888">
                  <c:v>0.18178800000000001</c:v>
                </c:pt>
                <c:pt idx="889">
                  <c:v>0.179533</c:v>
                </c:pt>
                <c:pt idx="890">
                  <c:v>0.17740800000000001</c:v>
                </c:pt>
                <c:pt idx="891">
                  <c:v>0.175455</c:v>
                </c:pt>
                <c:pt idx="892">
                  <c:v>0.173705</c:v>
                </c:pt>
                <c:pt idx="893">
                  <c:v>0.17213999999999999</c:v>
                </c:pt>
                <c:pt idx="894">
                  <c:v>0.170656</c:v>
                </c:pt>
                <c:pt idx="895">
                  <c:v>0.16911000000000001</c:v>
                </c:pt>
                <c:pt idx="896">
                  <c:v>0.16742899999999999</c:v>
                </c:pt>
                <c:pt idx="897">
                  <c:v>0.165628</c:v>
                </c:pt>
                <c:pt idx="898">
                  <c:v>0.16373799999999999</c:v>
                </c:pt>
                <c:pt idx="899">
                  <c:v>0.16178500000000001</c:v>
                </c:pt>
                <c:pt idx="900">
                  <c:v>0.15981500000000001</c:v>
                </c:pt>
                <c:pt idx="901">
                  <c:v>0.15787999999999999</c:v>
                </c:pt>
                <c:pt idx="902">
                  <c:v>0.15599499999999999</c:v>
                </c:pt>
                <c:pt idx="903">
                  <c:v>0.154165</c:v>
                </c:pt>
                <c:pt idx="904">
                  <c:v>0.15240600000000001</c:v>
                </c:pt>
                <c:pt idx="905">
                  <c:v>0.15070500000000001</c:v>
                </c:pt>
                <c:pt idx="906">
                  <c:v>0.149002</c:v>
                </c:pt>
                <c:pt idx="907">
                  <c:v>0.147258</c:v>
                </c:pt>
                <c:pt idx="908">
                  <c:v>0.14549300000000001</c:v>
                </c:pt>
                <c:pt idx="909">
                  <c:v>0.14371100000000001</c:v>
                </c:pt>
                <c:pt idx="910">
                  <c:v>0.141872</c:v>
                </c:pt>
                <c:pt idx="911">
                  <c:v>0.13997499999999999</c:v>
                </c:pt>
                <c:pt idx="912">
                  <c:v>0.13811799999999999</c:v>
                </c:pt>
                <c:pt idx="913">
                  <c:v>0.136381</c:v>
                </c:pt>
                <c:pt idx="914">
                  <c:v>0.134737</c:v>
                </c:pt>
                <c:pt idx="915">
                  <c:v>0.13311100000000001</c:v>
                </c:pt>
                <c:pt idx="916">
                  <c:v>0.13147300000000001</c:v>
                </c:pt>
                <c:pt idx="917">
                  <c:v>0.12981999999999999</c:v>
                </c:pt>
                <c:pt idx="918">
                  <c:v>0.12811400000000001</c:v>
                </c:pt>
                <c:pt idx="919">
                  <c:v>0.12631600000000001</c:v>
                </c:pt>
                <c:pt idx="920">
                  <c:v>0.124429</c:v>
                </c:pt>
                <c:pt idx="921">
                  <c:v>0.12248199999999999</c:v>
                </c:pt>
                <c:pt idx="922">
                  <c:v>0.120491</c:v>
                </c:pt>
                <c:pt idx="923">
                  <c:v>0.118496</c:v>
                </c:pt>
                <c:pt idx="924">
                  <c:v>0.11656</c:v>
                </c:pt>
                <c:pt idx="925">
                  <c:v>0.114718</c:v>
                </c:pt>
                <c:pt idx="926">
                  <c:v>0.112946</c:v>
                </c:pt>
                <c:pt idx="927">
                  <c:v>0.111196</c:v>
                </c:pt>
                <c:pt idx="928">
                  <c:v>0.109447</c:v>
                </c:pt>
                <c:pt idx="929">
                  <c:v>0.107686</c:v>
                </c:pt>
                <c:pt idx="930">
                  <c:v>0.105895</c:v>
                </c:pt>
                <c:pt idx="931">
                  <c:v>0.10406700000000001</c:v>
                </c:pt>
                <c:pt idx="932">
                  <c:v>0.102218</c:v>
                </c:pt>
                <c:pt idx="933">
                  <c:v>0.100359</c:v>
                </c:pt>
                <c:pt idx="934">
                  <c:v>9.8502000000000006E-2</c:v>
                </c:pt>
                <c:pt idx="935">
                  <c:v>9.6694000000000002E-2</c:v>
                </c:pt>
                <c:pt idx="936">
                  <c:v>9.4993999999999995E-2</c:v>
                </c:pt>
                <c:pt idx="937">
                  <c:v>9.3393000000000004E-2</c:v>
                </c:pt>
                <c:pt idx="938">
                  <c:v>9.1832999999999998E-2</c:v>
                </c:pt>
                <c:pt idx="939">
                  <c:v>9.0295E-2</c:v>
                </c:pt>
                <c:pt idx="940">
                  <c:v>8.8789000000000007E-2</c:v>
                </c:pt>
                <c:pt idx="941">
                  <c:v>8.7302000000000005E-2</c:v>
                </c:pt>
                <c:pt idx="942">
                  <c:v>8.5821999999999996E-2</c:v>
                </c:pt>
                <c:pt idx="943">
                  <c:v>8.4385000000000002E-2</c:v>
                </c:pt>
                <c:pt idx="944">
                  <c:v>8.3029000000000006E-2</c:v>
                </c:pt>
                <c:pt idx="945">
                  <c:v>8.1730999999999998E-2</c:v>
                </c:pt>
                <c:pt idx="946">
                  <c:v>8.0461000000000005E-2</c:v>
                </c:pt>
                <c:pt idx="947">
                  <c:v>7.9256999999999994E-2</c:v>
                </c:pt>
                <c:pt idx="948">
                  <c:v>7.8194E-2</c:v>
                </c:pt>
                <c:pt idx="949">
                  <c:v>7.7292E-2</c:v>
                </c:pt>
                <c:pt idx="950">
                  <c:v>7.6516000000000001E-2</c:v>
                </c:pt>
                <c:pt idx="951">
                  <c:v>7.5827000000000006E-2</c:v>
                </c:pt>
                <c:pt idx="952">
                  <c:v>7.5206999999999996E-2</c:v>
                </c:pt>
                <c:pt idx="953">
                  <c:v>7.4673000000000003E-2</c:v>
                </c:pt>
                <c:pt idx="954">
                  <c:v>7.4269000000000002E-2</c:v>
                </c:pt>
                <c:pt idx="955">
                  <c:v>7.4022000000000004E-2</c:v>
                </c:pt>
                <c:pt idx="956">
                  <c:v>7.3887999999999995E-2</c:v>
                </c:pt>
                <c:pt idx="957">
                  <c:v>7.3814000000000005E-2</c:v>
                </c:pt>
                <c:pt idx="958">
                  <c:v>7.3821999999999999E-2</c:v>
                </c:pt>
                <c:pt idx="959">
                  <c:v>7.3959999999999998E-2</c:v>
                </c:pt>
                <c:pt idx="960">
                  <c:v>7.4180999999999997E-2</c:v>
                </c:pt>
                <c:pt idx="961">
                  <c:v>7.4396000000000004E-2</c:v>
                </c:pt>
                <c:pt idx="962">
                  <c:v>7.4620000000000006E-2</c:v>
                </c:pt>
                <c:pt idx="963">
                  <c:v>7.4949000000000002E-2</c:v>
                </c:pt>
                <c:pt idx="964">
                  <c:v>7.5435000000000002E-2</c:v>
                </c:pt>
                <c:pt idx="965">
                  <c:v>7.6044E-2</c:v>
                </c:pt>
                <c:pt idx="966">
                  <c:v>7.6708999999999999E-2</c:v>
                </c:pt>
                <c:pt idx="967">
                  <c:v>7.7334E-2</c:v>
                </c:pt>
                <c:pt idx="968">
                  <c:v>7.7795000000000003E-2</c:v>
                </c:pt>
                <c:pt idx="969">
                  <c:v>7.8016000000000002E-2</c:v>
                </c:pt>
                <c:pt idx="970">
                  <c:v>7.8024999999999997E-2</c:v>
                </c:pt>
                <c:pt idx="971">
                  <c:v>7.7899999999999997E-2</c:v>
                </c:pt>
                <c:pt idx="972">
                  <c:v>7.7700000000000005E-2</c:v>
                </c:pt>
                <c:pt idx="973">
                  <c:v>7.7466999999999994E-2</c:v>
                </c:pt>
                <c:pt idx="974">
                  <c:v>7.7234999999999998E-2</c:v>
                </c:pt>
                <c:pt idx="975">
                  <c:v>7.7016000000000001E-2</c:v>
                </c:pt>
                <c:pt idx="976">
                  <c:v>7.6819999999999999E-2</c:v>
                </c:pt>
                <c:pt idx="977">
                  <c:v>7.6690999999999995E-2</c:v>
                </c:pt>
                <c:pt idx="978">
                  <c:v>7.6646000000000006E-2</c:v>
                </c:pt>
                <c:pt idx="979">
                  <c:v>7.6587000000000002E-2</c:v>
                </c:pt>
                <c:pt idx="980">
                  <c:v>7.6393000000000003E-2</c:v>
                </c:pt>
                <c:pt idx="981">
                  <c:v>7.6067999999999997E-2</c:v>
                </c:pt>
                <c:pt idx="982">
                  <c:v>7.5708999999999999E-2</c:v>
                </c:pt>
                <c:pt idx="983">
                  <c:v>7.5374999999999998E-2</c:v>
                </c:pt>
                <c:pt idx="984">
                  <c:v>7.5104000000000004E-2</c:v>
                </c:pt>
                <c:pt idx="985">
                  <c:v>7.5015999999999999E-2</c:v>
                </c:pt>
                <c:pt idx="986">
                  <c:v>7.5233999999999995E-2</c:v>
                </c:pt>
                <c:pt idx="987">
                  <c:v>7.5720999999999997E-2</c:v>
                </c:pt>
                <c:pt idx="988">
                  <c:v>7.6266E-2</c:v>
                </c:pt>
                <c:pt idx="989">
                  <c:v>7.6631000000000005E-2</c:v>
                </c:pt>
                <c:pt idx="990">
                  <c:v>7.6645000000000005E-2</c:v>
                </c:pt>
                <c:pt idx="991">
                  <c:v>7.6259999999999994E-2</c:v>
                </c:pt>
                <c:pt idx="992">
                  <c:v>7.5620999999999994E-2</c:v>
                </c:pt>
                <c:pt idx="993">
                  <c:v>7.5033000000000002E-2</c:v>
                </c:pt>
                <c:pt idx="994">
                  <c:v>7.4761999999999995E-2</c:v>
                </c:pt>
                <c:pt idx="995">
                  <c:v>7.4903999999999998E-2</c:v>
                </c:pt>
                <c:pt idx="996">
                  <c:v>7.5465000000000004E-2</c:v>
                </c:pt>
                <c:pt idx="997">
                  <c:v>7.6463000000000003E-2</c:v>
                </c:pt>
                <c:pt idx="998">
                  <c:v>7.7895000000000006E-2</c:v>
                </c:pt>
                <c:pt idx="999">
                  <c:v>7.9707E-2</c:v>
                </c:pt>
                <c:pt idx="1000">
                  <c:v>8.1833000000000003E-2</c:v>
                </c:pt>
                <c:pt idx="1001">
                  <c:v>8.4168999999999994E-2</c:v>
                </c:pt>
                <c:pt idx="1002">
                  <c:v>8.6532999999999999E-2</c:v>
                </c:pt>
                <c:pt idx="1003">
                  <c:v>8.8735999999999995E-2</c:v>
                </c:pt>
                <c:pt idx="1004">
                  <c:v>9.0719999999999995E-2</c:v>
                </c:pt>
                <c:pt idx="1005">
                  <c:v>9.2587000000000003E-2</c:v>
                </c:pt>
                <c:pt idx="1006">
                  <c:v>9.4486000000000001E-2</c:v>
                </c:pt>
                <c:pt idx="1007">
                  <c:v>9.6496999999999999E-2</c:v>
                </c:pt>
                <c:pt idx="1008">
                  <c:v>9.8585999999999993E-2</c:v>
                </c:pt>
                <c:pt idx="1009">
                  <c:v>0.100618</c:v>
                </c:pt>
                <c:pt idx="1010">
                  <c:v>0.102409</c:v>
                </c:pt>
                <c:pt idx="1011">
                  <c:v>0.103787</c:v>
                </c:pt>
                <c:pt idx="1012">
                  <c:v>0.104661</c:v>
                </c:pt>
                <c:pt idx="1013">
                  <c:v>0.105076</c:v>
                </c:pt>
                <c:pt idx="1014">
                  <c:v>0.105244</c:v>
                </c:pt>
                <c:pt idx="1015">
                  <c:v>0.105536</c:v>
                </c:pt>
                <c:pt idx="1016">
                  <c:v>0.106353</c:v>
                </c:pt>
                <c:pt idx="1017">
                  <c:v>0.1079</c:v>
                </c:pt>
                <c:pt idx="1018">
                  <c:v>0.11009099999999999</c:v>
                </c:pt>
                <c:pt idx="1019">
                  <c:v>0.112717</c:v>
                </c:pt>
                <c:pt idx="1020">
                  <c:v>0.115661</c:v>
                </c:pt>
                <c:pt idx="1021">
                  <c:v>0.118909</c:v>
                </c:pt>
                <c:pt idx="1022">
                  <c:v>0.122447</c:v>
                </c:pt>
                <c:pt idx="1023">
                  <c:v>0.12621199999999999</c:v>
                </c:pt>
                <c:pt idx="1024">
                  <c:v>0.13011800000000001</c:v>
                </c:pt>
                <c:pt idx="1025">
                  <c:v>0.13406899999999999</c:v>
                </c:pt>
                <c:pt idx="1026">
                  <c:v>0.137987</c:v>
                </c:pt>
                <c:pt idx="1027">
                  <c:v>0.141873</c:v>
                </c:pt>
                <c:pt idx="1028">
                  <c:v>0.14582700000000001</c:v>
                </c:pt>
                <c:pt idx="1029">
                  <c:v>0.149981</c:v>
                </c:pt>
                <c:pt idx="1030">
                  <c:v>0.154389</c:v>
                </c:pt>
                <c:pt idx="1031">
                  <c:v>0.158971</c:v>
                </c:pt>
                <c:pt idx="1032">
                  <c:v>0.16355600000000001</c:v>
                </c:pt>
                <c:pt idx="1033">
                  <c:v>0.16797000000000001</c:v>
                </c:pt>
                <c:pt idx="1034">
                  <c:v>0.17213400000000001</c:v>
                </c:pt>
                <c:pt idx="1035">
                  <c:v>0.17609900000000001</c:v>
                </c:pt>
                <c:pt idx="1036">
                  <c:v>0.17996799999999999</c:v>
                </c:pt>
                <c:pt idx="1037">
                  <c:v>0.183786</c:v>
                </c:pt>
                <c:pt idx="1038">
                  <c:v>0.187556</c:v>
                </c:pt>
                <c:pt idx="1039">
                  <c:v>0.19129299999999999</c:v>
                </c:pt>
                <c:pt idx="1040">
                  <c:v>0.194995</c:v>
                </c:pt>
                <c:pt idx="1041">
                  <c:v>0.19858500000000001</c:v>
                </c:pt>
                <c:pt idx="1042">
                  <c:v>0.20197899999999999</c:v>
                </c:pt>
                <c:pt idx="1043">
                  <c:v>0.20516400000000001</c:v>
                </c:pt>
                <c:pt idx="1044">
                  <c:v>0.20819399999999999</c:v>
                </c:pt>
                <c:pt idx="1045">
                  <c:v>0.211116</c:v>
                </c:pt>
                <c:pt idx="1046">
                  <c:v>0.213922</c:v>
                </c:pt>
                <c:pt idx="1047">
                  <c:v>0.21653500000000001</c:v>
                </c:pt>
                <c:pt idx="1048">
                  <c:v>0.218861</c:v>
                </c:pt>
                <c:pt idx="1049">
                  <c:v>0.22084599999999999</c:v>
                </c:pt>
                <c:pt idx="1050">
                  <c:v>0.22250400000000001</c:v>
                </c:pt>
                <c:pt idx="1051">
                  <c:v>0.22390499999999999</c:v>
                </c:pt>
                <c:pt idx="1052">
                  <c:v>0.22516700000000001</c:v>
                </c:pt>
                <c:pt idx="1053">
                  <c:v>0.22642699999999999</c:v>
                </c:pt>
                <c:pt idx="1054">
                  <c:v>0.227771</c:v>
                </c:pt>
                <c:pt idx="1055">
                  <c:v>0.22919800000000001</c:v>
                </c:pt>
                <c:pt idx="1056">
                  <c:v>0.23067299999999999</c:v>
                </c:pt>
                <c:pt idx="1057">
                  <c:v>0.232234</c:v>
                </c:pt>
                <c:pt idx="1058">
                  <c:v>0.234013</c:v>
                </c:pt>
                <c:pt idx="1059">
                  <c:v>0.236122</c:v>
                </c:pt>
                <c:pt idx="1060">
                  <c:v>0.23854700000000001</c:v>
                </c:pt>
                <c:pt idx="1061">
                  <c:v>0.241204</c:v>
                </c:pt>
                <c:pt idx="1062">
                  <c:v>0.244059</c:v>
                </c:pt>
                <c:pt idx="1063">
                  <c:v>0.24715400000000001</c:v>
                </c:pt>
                <c:pt idx="1064">
                  <c:v>0.25056299999999998</c:v>
                </c:pt>
                <c:pt idx="1065">
                  <c:v>0.25439200000000001</c:v>
                </c:pt>
                <c:pt idx="1066">
                  <c:v>0.25875900000000002</c:v>
                </c:pt>
                <c:pt idx="1067">
                  <c:v>0.26373200000000002</c:v>
                </c:pt>
                <c:pt idx="1068">
                  <c:v>0.26930799999999999</c:v>
                </c:pt>
                <c:pt idx="1069">
                  <c:v>0.27544299999999999</c:v>
                </c:pt>
                <c:pt idx="1070">
                  <c:v>0.282078</c:v>
                </c:pt>
                <c:pt idx="1071">
                  <c:v>0.28916500000000001</c:v>
                </c:pt>
                <c:pt idx="1072">
                  <c:v>0.29670400000000002</c:v>
                </c:pt>
                <c:pt idx="1073">
                  <c:v>0.30470900000000001</c:v>
                </c:pt>
                <c:pt idx="1074">
                  <c:v>0.313135</c:v>
                </c:pt>
                <c:pt idx="1075">
                  <c:v>0.32189699999999999</c:v>
                </c:pt>
                <c:pt idx="1076">
                  <c:v>0.33096700000000001</c:v>
                </c:pt>
                <c:pt idx="1077">
                  <c:v>0.34037400000000001</c:v>
                </c:pt>
                <c:pt idx="1078">
                  <c:v>0.350103</c:v>
                </c:pt>
                <c:pt idx="1079">
                  <c:v>0.360066</c:v>
                </c:pt>
                <c:pt idx="1080">
                  <c:v>0.37018600000000002</c:v>
                </c:pt>
                <c:pt idx="1081">
                  <c:v>0.38044600000000001</c:v>
                </c:pt>
                <c:pt idx="1082">
                  <c:v>0.39081199999999999</c:v>
                </c:pt>
                <c:pt idx="1083">
                  <c:v>0.401169</c:v>
                </c:pt>
                <c:pt idx="1084">
                  <c:v>0.41136499999999998</c:v>
                </c:pt>
                <c:pt idx="1085">
                  <c:v>0.42125699999999999</c:v>
                </c:pt>
                <c:pt idx="1086">
                  <c:v>0.43073699999999998</c:v>
                </c:pt>
                <c:pt idx="1087">
                  <c:v>0.439772</c:v>
                </c:pt>
                <c:pt idx="1088">
                  <c:v>0.44841900000000001</c:v>
                </c:pt>
                <c:pt idx="1089">
                  <c:v>0.45672000000000001</c:v>
                </c:pt>
                <c:pt idx="1090">
                  <c:v>0.46460200000000001</c:v>
                </c:pt>
                <c:pt idx="1091">
                  <c:v>0.47190900000000002</c:v>
                </c:pt>
                <c:pt idx="1092">
                  <c:v>0.47851399999999999</c:v>
                </c:pt>
                <c:pt idx="1093">
                  <c:v>0.484348</c:v>
                </c:pt>
                <c:pt idx="1094">
                  <c:v>0.48936200000000002</c:v>
                </c:pt>
                <c:pt idx="1095">
                  <c:v>0.49349199999999999</c:v>
                </c:pt>
                <c:pt idx="1096">
                  <c:v>0.49664599999999998</c:v>
                </c:pt>
                <c:pt idx="1097">
                  <c:v>0.49868200000000001</c:v>
                </c:pt>
                <c:pt idx="1098">
                  <c:v>0.49943199999999999</c:v>
                </c:pt>
                <c:pt idx="1099">
                  <c:v>0.49881500000000001</c:v>
                </c:pt>
                <c:pt idx="1100">
                  <c:v>0.49689</c:v>
                </c:pt>
                <c:pt idx="1101">
                  <c:v>0.49378300000000003</c:v>
                </c:pt>
                <c:pt idx="1102">
                  <c:v>0.48958099999999999</c:v>
                </c:pt>
                <c:pt idx="1103">
                  <c:v>0.48434700000000003</c:v>
                </c:pt>
                <c:pt idx="1104">
                  <c:v>0.47817999999999999</c:v>
                </c:pt>
                <c:pt idx="1105">
                  <c:v>0.47121000000000002</c:v>
                </c:pt>
                <c:pt idx="1106">
                  <c:v>0.46356199999999997</c:v>
                </c:pt>
                <c:pt idx="1107">
                  <c:v>0.45536599999999999</c:v>
                </c:pt>
                <c:pt idx="1108">
                  <c:v>0.44678400000000001</c:v>
                </c:pt>
                <c:pt idx="1109">
                  <c:v>0.43799300000000002</c:v>
                </c:pt>
                <c:pt idx="1110">
                  <c:v>0.42912499999999998</c:v>
                </c:pt>
                <c:pt idx="1111">
                  <c:v>0.42025099999999999</c:v>
                </c:pt>
                <c:pt idx="1112">
                  <c:v>0.41144999999999998</c:v>
                </c:pt>
                <c:pt idx="1113">
                  <c:v>0.40285599999999999</c:v>
                </c:pt>
                <c:pt idx="1114">
                  <c:v>0.39460000000000001</c:v>
                </c:pt>
                <c:pt idx="1115">
                  <c:v>0.38672400000000001</c:v>
                </c:pt>
                <c:pt idx="1116">
                  <c:v>0.37922099999999997</c:v>
                </c:pt>
                <c:pt idx="1117">
                  <c:v>0.37214199999999997</c:v>
                </c:pt>
                <c:pt idx="1118">
                  <c:v>0.36560700000000002</c:v>
                </c:pt>
                <c:pt idx="1119">
                  <c:v>0.35969800000000002</c:v>
                </c:pt>
                <c:pt idx="1120">
                  <c:v>0.35438900000000001</c:v>
                </c:pt>
                <c:pt idx="1121">
                  <c:v>0.349607</c:v>
                </c:pt>
                <c:pt idx="1122">
                  <c:v>0.34531299999999998</c:v>
                </c:pt>
                <c:pt idx="1123">
                  <c:v>0.34149600000000002</c:v>
                </c:pt>
                <c:pt idx="1124">
                  <c:v>0.33809299999999998</c:v>
                </c:pt>
                <c:pt idx="1125">
                  <c:v>0.33498099999999997</c:v>
                </c:pt>
                <c:pt idx="1126">
                  <c:v>0.33202599999999999</c:v>
                </c:pt>
                <c:pt idx="1127">
                  <c:v>0.329127</c:v>
                </c:pt>
                <c:pt idx="1128">
                  <c:v>0.326233</c:v>
                </c:pt>
                <c:pt idx="1129">
                  <c:v>0.32335000000000003</c:v>
                </c:pt>
                <c:pt idx="1130">
                  <c:v>0.32052999999999998</c:v>
                </c:pt>
                <c:pt idx="1131">
                  <c:v>0.31782500000000002</c:v>
                </c:pt>
                <c:pt idx="1132">
                  <c:v>0.31521900000000003</c:v>
                </c:pt>
                <c:pt idx="1133">
                  <c:v>0.31259799999999999</c:v>
                </c:pt>
                <c:pt idx="1134">
                  <c:v>0.30982799999999999</c:v>
                </c:pt>
                <c:pt idx="1135">
                  <c:v>0.30689300000000003</c:v>
                </c:pt>
                <c:pt idx="1136">
                  <c:v>0.30390499999999998</c:v>
                </c:pt>
                <c:pt idx="1137">
                  <c:v>0.30093300000000001</c:v>
                </c:pt>
                <c:pt idx="1138">
                  <c:v>0.29790499999999998</c:v>
                </c:pt>
                <c:pt idx="1139">
                  <c:v>0.29473700000000003</c:v>
                </c:pt>
                <c:pt idx="1140">
                  <c:v>0.29149799999999998</c:v>
                </c:pt>
                <c:pt idx="1141">
                  <c:v>0.28838000000000003</c:v>
                </c:pt>
                <c:pt idx="1142">
                  <c:v>0.285499</c:v>
                </c:pt>
                <c:pt idx="1143">
                  <c:v>0.28281200000000001</c:v>
                </c:pt>
                <c:pt idx="1144">
                  <c:v>0.280246</c:v>
                </c:pt>
                <c:pt idx="1145">
                  <c:v>0.27783200000000002</c:v>
                </c:pt>
                <c:pt idx="1146">
                  <c:v>0.27565099999999998</c:v>
                </c:pt>
                <c:pt idx="1147">
                  <c:v>0.27366200000000002</c:v>
                </c:pt>
                <c:pt idx="1148">
                  <c:v>0.271704</c:v>
                </c:pt>
                <c:pt idx="1149">
                  <c:v>0.269646</c:v>
                </c:pt>
                <c:pt idx="1150">
                  <c:v>0.26749200000000001</c:v>
                </c:pt>
                <c:pt idx="1151">
                  <c:v>0.26534099999999999</c:v>
                </c:pt>
                <c:pt idx="1152">
                  <c:v>0.26330500000000001</c:v>
                </c:pt>
                <c:pt idx="1153">
                  <c:v>0.26147399999999998</c:v>
                </c:pt>
                <c:pt idx="1154">
                  <c:v>0.25989099999999998</c:v>
                </c:pt>
                <c:pt idx="1155">
                  <c:v>0.25851600000000002</c:v>
                </c:pt>
                <c:pt idx="1156">
                  <c:v>0.257245</c:v>
                </c:pt>
                <c:pt idx="1157">
                  <c:v>0.25602000000000003</c:v>
                </c:pt>
                <c:pt idx="1158">
                  <c:v>0.25491900000000001</c:v>
                </c:pt>
                <c:pt idx="1159">
                  <c:v>0.254075</c:v>
                </c:pt>
                <c:pt idx="1160">
                  <c:v>0.25347599999999998</c:v>
                </c:pt>
                <c:pt idx="1161">
                  <c:v>0.25293100000000002</c:v>
                </c:pt>
                <c:pt idx="1162">
                  <c:v>0.25224299999999999</c:v>
                </c:pt>
                <c:pt idx="1163">
                  <c:v>0.25137700000000002</c:v>
                </c:pt>
                <c:pt idx="1164">
                  <c:v>0.25043700000000002</c:v>
                </c:pt>
                <c:pt idx="1165">
                  <c:v>0.249529</c:v>
                </c:pt>
                <c:pt idx="1166">
                  <c:v>0.248666</c:v>
                </c:pt>
                <c:pt idx="1167">
                  <c:v>0.24776400000000001</c:v>
                </c:pt>
                <c:pt idx="1168">
                  <c:v>0.24670800000000001</c:v>
                </c:pt>
                <c:pt idx="1169">
                  <c:v>0.245425</c:v>
                </c:pt>
                <c:pt idx="1170">
                  <c:v>0.243899</c:v>
                </c:pt>
                <c:pt idx="1171">
                  <c:v>0.242144</c:v>
                </c:pt>
                <c:pt idx="1172">
                  <c:v>0.24018999999999999</c:v>
                </c:pt>
                <c:pt idx="1173">
                  <c:v>0.23811399999999999</c:v>
                </c:pt>
                <c:pt idx="1174">
                  <c:v>0.236038</c:v>
                </c:pt>
                <c:pt idx="1175">
                  <c:v>0.23406399999999999</c:v>
                </c:pt>
                <c:pt idx="1176">
                  <c:v>0.23222000000000001</c:v>
                </c:pt>
                <c:pt idx="1177">
                  <c:v>0.23051199999999999</c:v>
                </c:pt>
                <c:pt idx="1178">
                  <c:v>0.22901299999999999</c:v>
                </c:pt>
                <c:pt idx="1179">
                  <c:v>0.227879</c:v>
                </c:pt>
                <c:pt idx="1180">
                  <c:v>0.22728699999999999</c:v>
                </c:pt>
                <c:pt idx="1181">
                  <c:v>0.22737499999999999</c:v>
                </c:pt>
                <c:pt idx="1182">
                  <c:v>0.228185</c:v>
                </c:pt>
                <c:pt idx="1183">
                  <c:v>0.229634</c:v>
                </c:pt>
                <c:pt idx="1184">
                  <c:v>0.231595</c:v>
                </c:pt>
                <c:pt idx="1185">
                  <c:v>0.234046</c:v>
                </c:pt>
                <c:pt idx="1186">
                  <c:v>0.237097</c:v>
                </c:pt>
                <c:pt idx="1187">
                  <c:v>0.24085599999999999</c:v>
                </c:pt>
                <c:pt idx="1188">
                  <c:v>0.24529000000000001</c:v>
                </c:pt>
                <c:pt idx="1189">
                  <c:v>0.25017499999999998</c:v>
                </c:pt>
                <c:pt idx="1190">
                  <c:v>0.25511600000000001</c:v>
                </c:pt>
                <c:pt idx="1191">
                  <c:v>0.25965500000000002</c:v>
                </c:pt>
                <c:pt idx="1192">
                  <c:v>0.26343699999999998</c:v>
                </c:pt>
                <c:pt idx="1193">
                  <c:v>0.26630100000000001</c:v>
                </c:pt>
                <c:pt idx="1194">
                  <c:v>0.26821600000000001</c:v>
                </c:pt>
                <c:pt idx="1195">
                  <c:v>0.26913799999999999</c:v>
                </c:pt>
                <c:pt idx="1196">
                  <c:v>0.268959</c:v>
                </c:pt>
                <c:pt idx="1197">
                  <c:v>0.26753300000000002</c:v>
                </c:pt>
                <c:pt idx="1198">
                  <c:v>0.26471600000000001</c:v>
                </c:pt>
                <c:pt idx="1199">
                  <c:v>0.26038600000000001</c:v>
                </c:pt>
                <c:pt idx="1200">
                  <c:v>0.25450899999999999</c:v>
                </c:pt>
                <c:pt idx="1201">
                  <c:v>0.24724199999999999</c:v>
                </c:pt>
                <c:pt idx="1202">
                  <c:v>0.23889299999999999</c:v>
                </c:pt>
                <c:pt idx="1203">
                  <c:v>0.22972300000000001</c:v>
                </c:pt>
                <c:pt idx="1204">
                  <c:v>0.21979799999999999</c:v>
                </c:pt>
                <c:pt idx="1205">
                  <c:v>0.209115</c:v>
                </c:pt>
                <c:pt idx="1206">
                  <c:v>0.19783400000000001</c:v>
                </c:pt>
                <c:pt idx="1207">
                  <c:v>0.18634100000000001</c:v>
                </c:pt>
                <c:pt idx="1208">
                  <c:v>0.17511299999999999</c:v>
                </c:pt>
                <c:pt idx="1209">
                  <c:v>0.164521</c:v>
                </c:pt>
                <c:pt idx="1210">
                  <c:v>0.154747</c:v>
                </c:pt>
                <c:pt idx="1211">
                  <c:v>0.145817</c:v>
                </c:pt>
                <c:pt idx="1212">
                  <c:v>0.13767699999999999</c:v>
                </c:pt>
                <c:pt idx="1213">
                  <c:v>0.13023799999999999</c:v>
                </c:pt>
                <c:pt idx="1214">
                  <c:v>0.123403</c:v>
                </c:pt>
                <c:pt idx="1215">
                  <c:v>0.117134</c:v>
                </c:pt>
                <c:pt idx="1216">
                  <c:v>0.11146300000000001</c:v>
                </c:pt>
                <c:pt idx="1217">
                  <c:v>0.106405</c:v>
                </c:pt>
                <c:pt idx="1218">
                  <c:v>0.101878</c:v>
                </c:pt>
                <c:pt idx="1219">
                  <c:v>9.7739000000000006E-2</c:v>
                </c:pt>
                <c:pt idx="1220">
                  <c:v>9.3870999999999996E-2</c:v>
                </c:pt>
                <c:pt idx="1221">
                  <c:v>9.0226000000000001E-2</c:v>
                </c:pt>
                <c:pt idx="1222">
                  <c:v>8.6804000000000006E-2</c:v>
                </c:pt>
                <c:pt idx="1223">
                  <c:v>8.3617999999999998E-2</c:v>
                </c:pt>
                <c:pt idx="1224">
                  <c:v>8.0676999999999999E-2</c:v>
                </c:pt>
                <c:pt idx="1225">
                  <c:v>7.7959000000000001E-2</c:v>
                </c:pt>
                <c:pt idx="1226">
                  <c:v>7.5353000000000003E-2</c:v>
                </c:pt>
                <c:pt idx="1227">
                  <c:v>7.2666999999999995E-2</c:v>
                </c:pt>
                <c:pt idx="1228">
                  <c:v>6.9760000000000003E-2</c:v>
                </c:pt>
                <c:pt idx="1229">
                  <c:v>6.6700999999999996E-2</c:v>
                </c:pt>
                <c:pt idx="1230">
                  <c:v>6.3710000000000003E-2</c:v>
                </c:pt>
                <c:pt idx="1231">
                  <c:v>6.0935000000000003E-2</c:v>
                </c:pt>
                <c:pt idx="1232">
                  <c:v>5.8347000000000003E-2</c:v>
                </c:pt>
                <c:pt idx="1233">
                  <c:v>5.5833000000000001E-2</c:v>
                </c:pt>
                <c:pt idx="1234">
                  <c:v>5.3329000000000001E-2</c:v>
                </c:pt>
                <c:pt idx="1235">
                  <c:v>5.0844E-2</c:v>
                </c:pt>
                <c:pt idx="1236">
                  <c:v>4.8430000000000001E-2</c:v>
                </c:pt>
                <c:pt idx="1237">
                  <c:v>4.6158999999999999E-2</c:v>
                </c:pt>
                <c:pt idx="1238">
                  <c:v>4.4096999999999997E-2</c:v>
                </c:pt>
                <c:pt idx="1239">
                  <c:v>4.2271000000000003E-2</c:v>
                </c:pt>
                <c:pt idx="1240">
                  <c:v>4.0645000000000001E-2</c:v>
                </c:pt>
                <c:pt idx="1241">
                  <c:v>3.9120000000000002E-2</c:v>
                </c:pt>
                <c:pt idx="1242">
                  <c:v>3.7582999999999998E-2</c:v>
                </c:pt>
                <c:pt idx="1243">
                  <c:v>3.5991000000000002E-2</c:v>
                </c:pt>
                <c:pt idx="1244">
                  <c:v>3.4410999999999997E-2</c:v>
                </c:pt>
                <c:pt idx="1245">
                  <c:v>3.2960999999999997E-2</c:v>
                </c:pt>
                <c:pt idx="1246">
                  <c:v>3.1690999999999997E-2</c:v>
                </c:pt>
                <c:pt idx="1247">
                  <c:v>3.0530999999999999E-2</c:v>
                </c:pt>
                <c:pt idx="1248">
                  <c:v>2.9333999999999999E-2</c:v>
                </c:pt>
                <c:pt idx="1249">
                  <c:v>2.7963999999999999E-2</c:v>
                </c:pt>
                <c:pt idx="1250">
                  <c:v>2.6393E-2</c:v>
                </c:pt>
                <c:pt idx="1251">
                  <c:v>2.4736999999999999E-2</c:v>
                </c:pt>
                <c:pt idx="1252">
                  <c:v>2.3184E-2</c:v>
                </c:pt>
                <c:pt idx="1253">
                  <c:v>2.1831E-2</c:v>
                </c:pt>
                <c:pt idx="1254">
                  <c:v>2.0589E-2</c:v>
                </c:pt>
                <c:pt idx="1255">
                  <c:v>1.9255000000000001E-2</c:v>
                </c:pt>
                <c:pt idx="1256">
                  <c:v>1.7711999999999999E-2</c:v>
                </c:pt>
                <c:pt idx="1257">
                  <c:v>1.6024E-2</c:v>
                </c:pt>
                <c:pt idx="1258">
                  <c:v>1.4366E-2</c:v>
                </c:pt>
                <c:pt idx="1259">
                  <c:v>1.2885000000000001E-2</c:v>
                </c:pt>
                <c:pt idx="1260">
                  <c:v>1.1637E-2</c:v>
                </c:pt>
                <c:pt idx="1261">
                  <c:v>1.0618000000000001E-2</c:v>
                </c:pt>
                <c:pt idx="1262">
                  <c:v>9.8060000000000005E-3</c:v>
                </c:pt>
                <c:pt idx="1263">
                  <c:v>9.1730000000000006E-3</c:v>
                </c:pt>
                <c:pt idx="1264">
                  <c:v>8.6540000000000002E-3</c:v>
                </c:pt>
                <c:pt idx="1265">
                  <c:v>8.1530000000000005E-3</c:v>
                </c:pt>
                <c:pt idx="1266">
                  <c:v>7.5950000000000002E-3</c:v>
                </c:pt>
                <c:pt idx="1267">
                  <c:v>6.9760000000000004E-3</c:v>
                </c:pt>
                <c:pt idx="1268">
                  <c:v>6.3210000000000002E-3</c:v>
                </c:pt>
                <c:pt idx="1269">
                  <c:v>5.6249999999999998E-3</c:v>
                </c:pt>
                <c:pt idx="1270">
                  <c:v>4.8339999999999998E-3</c:v>
                </c:pt>
                <c:pt idx="1271">
                  <c:v>3.8800000000000002E-3</c:v>
                </c:pt>
                <c:pt idx="1272">
                  <c:v>3.9919999999999999E-3</c:v>
                </c:pt>
                <c:pt idx="1273">
                  <c:v>4.1070000000000004E-3</c:v>
                </c:pt>
                <c:pt idx="1274">
                  <c:v>4.2220000000000001E-3</c:v>
                </c:pt>
                <c:pt idx="1275">
                  <c:v>4.3400000000000001E-3</c:v>
                </c:pt>
                <c:pt idx="1276">
                  <c:v>4.4590000000000003E-3</c:v>
                </c:pt>
                <c:pt idx="1277">
                  <c:v>4.5789999999999997E-3</c:v>
                </c:pt>
                <c:pt idx="1278">
                  <c:v>4.7010000000000003E-3</c:v>
                </c:pt>
                <c:pt idx="1279">
                  <c:v>4.8240000000000002E-3</c:v>
                </c:pt>
                <c:pt idx="1280">
                  <c:v>4.9490000000000003E-3</c:v>
                </c:pt>
                <c:pt idx="1281">
                  <c:v>5.0759999999999998E-3</c:v>
                </c:pt>
                <c:pt idx="1282">
                  <c:v>5.2040000000000003E-3</c:v>
                </c:pt>
                <c:pt idx="1283">
                  <c:v>5.3330000000000001E-3</c:v>
                </c:pt>
                <c:pt idx="1284">
                  <c:v>5.4640000000000001E-3</c:v>
                </c:pt>
                <c:pt idx="1285">
                  <c:v>5.5970000000000004E-3</c:v>
                </c:pt>
                <c:pt idx="1286">
                  <c:v>5.731E-3</c:v>
                </c:pt>
                <c:pt idx="1287">
                  <c:v>5.8669999999999998E-3</c:v>
                </c:pt>
                <c:pt idx="1288">
                  <c:v>6.0039999999999998E-3</c:v>
                </c:pt>
                <c:pt idx="1289">
                  <c:v>6.143E-3</c:v>
                </c:pt>
                <c:pt idx="1290">
                  <c:v>6.2830000000000004E-3</c:v>
                </c:pt>
                <c:pt idx="1291">
                  <c:v>6.4250000000000002E-3</c:v>
                </c:pt>
                <c:pt idx="1292">
                  <c:v>6.3530000000000001E-3</c:v>
                </c:pt>
                <c:pt idx="1293">
                  <c:v>6.2830000000000004E-3</c:v>
                </c:pt>
                <c:pt idx="1294">
                  <c:v>6.2139999999999999E-3</c:v>
                </c:pt>
                <c:pt idx="1295">
                  <c:v>6.1469999999999997E-3</c:v>
                </c:pt>
                <c:pt idx="1296">
                  <c:v>6.0809999999999996E-3</c:v>
                </c:pt>
                <c:pt idx="1297">
                  <c:v>6.0169999999999998E-3</c:v>
                </c:pt>
                <c:pt idx="1298">
                  <c:v>5.9540000000000001E-3</c:v>
                </c:pt>
                <c:pt idx="1299">
                  <c:v>5.8929999999999998E-3</c:v>
                </c:pt>
                <c:pt idx="1300">
                  <c:v>5.8329999999999996E-3</c:v>
                </c:pt>
                <c:pt idx="1301">
                  <c:v>5.7749999999999998E-3</c:v>
                </c:pt>
                <c:pt idx="1302">
                  <c:v>5.7190000000000001E-3</c:v>
                </c:pt>
                <c:pt idx="1303">
                  <c:v>5.6639999999999998E-3</c:v>
                </c:pt>
                <c:pt idx="1304">
                  <c:v>5.6100000000000004E-3</c:v>
                </c:pt>
                <c:pt idx="1305">
                  <c:v>5.5579999999999996E-3</c:v>
                </c:pt>
                <c:pt idx="1306">
                  <c:v>5.5079999999999999E-3</c:v>
                </c:pt>
                <c:pt idx="1307">
                  <c:v>5.4590000000000003E-3</c:v>
                </c:pt>
                <c:pt idx="1308">
                  <c:v>5.411E-3</c:v>
                </c:pt>
                <c:pt idx="1309">
                  <c:v>5.3660000000000001E-3</c:v>
                </c:pt>
                <c:pt idx="1310">
                  <c:v>5.3210000000000002E-3</c:v>
                </c:pt>
                <c:pt idx="1311">
                  <c:v>5.2789999999999998E-3</c:v>
                </c:pt>
                <c:pt idx="1312">
                  <c:v>5.2370000000000003E-3</c:v>
                </c:pt>
                <c:pt idx="1313">
                  <c:v>5.1980000000000004E-3</c:v>
                </c:pt>
                <c:pt idx="1314">
                  <c:v>5.1599999999999997E-3</c:v>
                </c:pt>
                <c:pt idx="1315">
                  <c:v>5.1229999999999999E-3</c:v>
                </c:pt>
                <c:pt idx="1316">
                  <c:v>5.0879999999999996E-3</c:v>
                </c:pt>
                <c:pt idx="1317">
                  <c:v>5.0540000000000003E-3</c:v>
                </c:pt>
                <c:pt idx="1318">
                  <c:v>5.0220000000000004E-3</c:v>
                </c:pt>
                <c:pt idx="1319">
                  <c:v>4.9919999999999999E-3</c:v>
                </c:pt>
                <c:pt idx="1320">
                  <c:v>4.9630000000000004E-3</c:v>
                </c:pt>
                <c:pt idx="1321">
                  <c:v>4.9350000000000002E-3</c:v>
                </c:pt>
                <c:pt idx="1322">
                  <c:v>4.9100000000000003E-3</c:v>
                </c:pt>
                <c:pt idx="1323">
                  <c:v>4.8849999999999996E-3</c:v>
                </c:pt>
                <c:pt idx="1324">
                  <c:v>4.862E-3</c:v>
                </c:pt>
                <c:pt idx="1325">
                  <c:v>4.8409999999999998E-3</c:v>
                </c:pt>
                <c:pt idx="1326">
                  <c:v>4.8209999999999998E-3</c:v>
                </c:pt>
                <c:pt idx="1327">
                  <c:v>4.803E-3</c:v>
                </c:pt>
                <c:pt idx="1328">
                  <c:v>4.7869999999999996E-3</c:v>
                </c:pt>
                <c:pt idx="1329">
                  <c:v>4.7710000000000001E-3</c:v>
                </c:pt>
                <c:pt idx="1330">
                  <c:v>4.7580000000000001E-3</c:v>
                </c:pt>
                <c:pt idx="1331">
                  <c:v>4.7460000000000002E-3</c:v>
                </c:pt>
                <c:pt idx="1332">
                  <c:v>4.7349999999999996E-3</c:v>
                </c:pt>
                <c:pt idx="1333">
                  <c:v>4.7260000000000002E-3</c:v>
                </c:pt>
                <c:pt idx="1334">
                  <c:v>4.7190000000000001E-3</c:v>
                </c:pt>
                <c:pt idx="1335">
                  <c:v>4.7130000000000002E-3</c:v>
                </c:pt>
                <c:pt idx="1336">
                  <c:v>4.7080000000000004E-3</c:v>
                </c:pt>
                <c:pt idx="1337">
                  <c:v>4.7060000000000001E-3</c:v>
                </c:pt>
                <c:pt idx="1338">
                  <c:v>4.7039999999999998E-3</c:v>
                </c:pt>
                <c:pt idx="1339">
                  <c:v>4.7039999999999998E-3</c:v>
                </c:pt>
                <c:pt idx="1340">
                  <c:v>4.7060000000000001E-3</c:v>
                </c:pt>
                <c:pt idx="1341">
                  <c:v>4.7099999999999998E-3</c:v>
                </c:pt>
                <c:pt idx="1342">
                  <c:v>4.7140000000000003E-3</c:v>
                </c:pt>
                <c:pt idx="1343">
                  <c:v>4.7210000000000004E-3</c:v>
                </c:pt>
                <c:pt idx="1344">
                  <c:v>4.7289999999999997E-3</c:v>
                </c:pt>
                <c:pt idx="1345">
                  <c:v>4.738E-3</c:v>
                </c:pt>
                <c:pt idx="1346">
                  <c:v>4.7489999999999997E-3</c:v>
                </c:pt>
                <c:pt idx="1347">
                  <c:v>4.7609999999999996E-3</c:v>
                </c:pt>
                <c:pt idx="1348">
                  <c:v>4.7749999999999997E-3</c:v>
                </c:pt>
                <c:pt idx="1349">
                  <c:v>4.7910000000000001E-3</c:v>
                </c:pt>
                <c:pt idx="1350">
                  <c:v>4.8079999999999998E-3</c:v>
                </c:pt>
                <c:pt idx="1351">
                  <c:v>4.8269999999999997E-3</c:v>
                </c:pt>
                <c:pt idx="1352">
                  <c:v>4.8469999999999997E-3</c:v>
                </c:pt>
                <c:pt idx="1353">
                  <c:v>4.8690000000000001E-3</c:v>
                </c:pt>
                <c:pt idx="1354">
                  <c:v>4.8919999999999996E-3</c:v>
                </c:pt>
                <c:pt idx="1355">
                  <c:v>4.9170000000000004E-3</c:v>
                </c:pt>
                <c:pt idx="1356">
                  <c:v>4.9430000000000003E-3</c:v>
                </c:pt>
                <c:pt idx="1357">
                  <c:v>4.9709999999999997E-3</c:v>
                </c:pt>
                <c:pt idx="1358">
                  <c:v>5.0000000000000001E-3</c:v>
                </c:pt>
                <c:pt idx="1359">
                  <c:v>5.0309999999999999E-3</c:v>
                </c:pt>
                <c:pt idx="1360">
                  <c:v>4.9670000000000001E-3</c:v>
                </c:pt>
                <c:pt idx="1361">
                  <c:v>4.9049999999999996E-3</c:v>
                </c:pt>
                <c:pt idx="1362">
                  <c:v>4.8440000000000002E-3</c:v>
                </c:pt>
                <c:pt idx="1363">
                  <c:v>4.7850000000000002E-3</c:v>
                </c:pt>
                <c:pt idx="1364">
                  <c:v>4.7270000000000003E-3</c:v>
                </c:pt>
                <c:pt idx="1365">
                  <c:v>4.6709999999999998E-3</c:v>
                </c:pt>
                <c:pt idx="1366">
                  <c:v>4.6160000000000003E-3</c:v>
                </c:pt>
                <c:pt idx="1367">
                  <c:v>4.5630000000000002E-3</c:v>
                </c:pt>
                <c:pt idx="1368">
                  <c:v>4.5110000000000003E-3</c:v>
                </c:pt>
                <c:pt idx="1369">
                  <c:v>4.4609999999999997E-3</c:v>
                </c:pt>
                <c:pt idx="1370">
                  <c:v>4.4130000000000003E-3</c:v>
                </c:pt>
                <c:pt idx="1371">
                  <c:v>4.3660000000000001E-3</c:v>
                </c:pt>
                <c:pt idx="1372">
                  <c:v>4.3200000000000001E-3</c:v>
                </c:pt>
                <c:pt idx="1373">
                  <c:v>4.2760000000000003E-3</c:v>
                </c:pt>
                <c:pt idx="1374">
                  <c:v>4.2339999999999999E-3</c:v>
                </c:pt>
                <c:pt idx="1375">
                  <c:v>4.1929999999999997E-3</c:v>
                </c:pt>
                <c:pt idx="1376">
                  <c:v>4.1539999999999997E-3</c:v>
                </c:pt>
                <c:pt idx="1377">
                  <c:v>4.1159999999999999E-3</c:v>
                </c:pt>
                <c:pt idx="1378">
                  <c:v>4.0800000000000003E-3</c:v>
                </c:pt>
                <c:pt idx="1379">
                  <c:v>4.045E-3</c:v>
                </c:pt>
                <c:pt idx="1380">
                  <c:v>4.0119999999999999E-3</c:v>
                </c:pt>
                <c:pt idx="1381">
                  <c:v>3.98E-3</c:v>
                </c:pt>
                <c:pt idx="1382">
                  <c:v>3.9500000000000004E-3</c:v>
                </c:pt>
                <c:pt idx="1383">
                  <c:v>3.921E-3</c:v>
                </c:pt>
                <c:pt idx="1384">
                  <c:v>3.8939999999999999E-3</c:v>
                </c:pt>
                <c:pt idx="1385">
                  <c:v>3.869E-3</c:v>
                </c:pt>
                <c:pt idx="1386">
                  <c:v>3.8449999999999999E-3</c:v>
                </c:pt>
                <c:pt idx="1387">
                  <c:v>3.8219999999999999E-3</c:v>
                </c:pt>
                <c:pt idx="1388">
                  <c:v>3.8010000000000001E-3</c:v>
                </c:pt>
                <c:pt idx="1389">
                  <c:v>3.7820000000000002E-3</c:v>
                </c:pt>
                <c:pt idx="1390">
                  <c:v>3.764E-3</c:v>
                </c:pt>
                <c:pt idx="1391">
                  <c:v>3.748E-3</c:v>
                </c:pt>
                <c:pt idx="1392">
                  <c:v>3.7330000000000002E-3</c:v>
                </c:pt>
                <c:pt idx="1393">
                  <c:v>3.7200000000000002E-3</c:v>
                </c:pt>
                <c:pt idx="1394">
                  <c:v>3.7079999999999999E-3</c:v>
                </c:pt>
                <c:pt idx="1395">
                  <c:v>3.6979999999999999E-3</c:v>
                </c:pt>
                <c:pt idx="1396">
                  <c:v>3.689E-3</c:v>
                </c:pt>
                <c:pt idx="1397">
                  <c:v>3.6819999999999999E-3</c:v>
                </c:pt>
                <c:pt idx="1398">
                  <c:v>3.6770000000000001E-3</c:v>
                </c:pt>
                <c:pt idx="1399">
                  <c:v>3.673E-3</c:v>
                </c:pt>
                <c:pt idx="1400">
                  <c:v>3.6700000000000001E-3</c:v>
                </c:pt>
                <c:pt idx="1401">
                  <c:v>3.669E-3</c:v>
                </c:pt>
                <c:pt idx="1402">
                  <c:v>3.6700000000000001E-3</c:v>
                </c:pt>
                <c:pt idx="1403">
                  <c:v>3.6719999999999999E-3</c:v>
                </c:pt>
                <c:pt idx="1404">
                  <c:v>3.6749999999999999E-3</c:v>
                </c:pt>
                <c:pt idx="1405">
                  <c:v>3.6809999999999998E-3</c:v>
                </c:pt>
                <c:pt idx="1406">
                  <c:v>3.6870000000000002E-3</c:v>
                </c:pt>
                <c:pt idx="1407">
                  <c:v>3.6960000000000001E-3</c:v>
                </c:pt>
                <c:pt idx="1408">
                  <c:v>3.705E-3</c:v>
                </c:pt>
                <c:pt idx="1409">
                  <c:v>3.7169999999999998E-3</c:v>
                </c:pt>
                <c:pt idx="1410">
                  <c:v>3.7290000000000001E-3</c:v>
                </c:pt>
                <c:pt idx="1411">
                  <c:v>3.7439999999999999E-3</c:v>
                </c:pt>
                <c:pt idx="1412">
                  <c:v>3.7599999999999999E-3</c:v>
                </c:pt>
                <c:pt idx="1413">
                  <c:v>3.777E-3</c:v>
                </c:pt>
                <c:pt idx="1414">
                  <c:v>3.7959999999999999E-3</c:v>
                </c:pt>
                <c:pt idx="1415">
                  <c:v>3.8170000000000001E-3</c:v>
                </c:pt>
                <c:pt idx="1416">
                  <c:v>3.839E-3</c:v>
                </c:pt>
                <c:pt idx="1417">
                  <c:v>3.862E-3</c:v>
                </c:pt>
                <c:pt idx="1418">
                  <c:v>3.8869999999999998E-3</c:v>
                </c:pt>
                <c:pt idx="1419">
                  <c:v>3.9139999999999999E-3</c:v>
                </c:pt>
                <c:pt idx="1420">
                  <c:v>3.9420000000000002E-3</c:v>
                </c:pt>
                <c:pt idx="1421">
                  <c:v>3.9719999999999998E-3</c:v>
                </c:pt>
                <c:pt idx="1422">
                  <c:v>4.0029999999999996E-3</c:v>
                </c:pt>
                <c:pt idx="1423">
                  <c:v>4.0359999999999997E-3</c:v>
                </c:pt>
                <c:pt idx="1424">
                  <c:v>4.0699999999999998E-3</c:v>
                </c:pt>
                <c:pt idx="1425">
                  <c:v>4.1060000000000003E-3</c:v>
                </c:pt>
                <c:pt idx="1426">
                  <c:v>4.143E-3</c:v>
                </c:pt>
                <c:pt idx="1427">
                  <c:v>4.182E-3</c:v>
                </c:pt>
                <c:pt idx="1428">
                  <c:v>4.1269999999999996E-3</c:v>
                </c:pt>
                <c:pt idx="1429">
                  <c:v>4.0720000000000001E-3</c:v>
                </c:pt>
                <c:pt idx="1430">
                  <c:v>4.019E-3</c:v>
                </c:pt>
                <c:pt idx="1431">
                  <c:v>3.9680000000000002E-3</c:v>
                </c:pt>
                <c:pt idx="1432">
                  <c:v>3.9179999999999996E-3</c:v>
                </c:pt>
                <c:pt idx="1433">
                  <c:v>3.8700000000000002E-3</c:v>
                </c:pt>
                <c:pt idx="1434">
                  <c:v>3.8240000000000001E-3</c:v>
                </c:pt>
                <c:pt idx="1435">
                  <c:v>3.7789999999999998E-3</c:v>
                </c:pt>
                <c:pt idx="1436">
                  <c:v>3.735E-3</c:v>
                </c:pt>
                <c:pt idx="1437">
                  <c:v>3.6930000000000001E-3</c:v>
                </c:pt>
                <c:pt idx="1438">
                  <c:v>3.6519999999999999E-3</c:v>
                </c:pt>
                <c:pt idx="1439">
                  <c:v>3.6129999999999999E-3</c:v>
                </c:pt>
                <c:pt idx="1440">
                  <c:v>3.5760000000000002E-3</c:v>
                </c:pt>
                <c:pt idx="1441">
                  <c:v>3.5400000000000002E-3</c:v>
                </c:pt>
                <c:pt idx="1442">
                  <c:v>3.506E-3</c:v>
                </c:pt>
                <c:pt idx="1443">
                  <c:v>3.473E-3</c:v>
                </c:pt>
                <c:pt idx="1444">
                  <c:v>3.4420000000000002E-3</c:v>
                </c:pt>
                <c:pt idx="1445">
                  <c:v>3.4120000000000001E-3</c:v>
                </c:pt>
                <c:pt idx="1446">
                  <c:v>3.3839999999999999E-3</c:v>
                </c:pt>
                <c:pt idx="1447">
                  <c:v>3.3570000000000002E-3</c:v>
                </c:pt>
                <c:pt idx="1448">
                  <c:v>3.3319999999999999E-3</c:v>
                </c:pt>
                <c:pt idx="1449">
                  <c:v>3.3080000000000002E-3</c:v>
                </c:pt>
                <c:pt idx="1450">
                  <c:v>3.2859999999999999E-3</c:v>
                </c:pt>
                <c:pt idx="1451">
                  <c:v>3.2650000000000001E-3</c:v>
                </c:pt>
                <c:pt idx="1452">
                  <c:v>3.2460000000000002E-3</c:v>
                </c:pt>
                <c:pt idx="1453">
                  <c:v>3.2290000000000001E-3</c:v>
                </c:pt>
                <c:pt idx="1454">
                  <c:v>3.2130000000000001E-3</c:v>
                </c:pt>
                <c:pt idx="1455">
                  <c:v>3.199E-3</c:v>
                </c:pt>
                <c:pt idx="1456">
                  <c:v>3.186E-3</c:v>
                </c:pt>
                <c:pt idx="1457">
                  <c:v>3.1740000000000002E-3</c:v>
                </c:pt>
                <c:pt idx="1458">
                  <c:v>3.1640000000000001E-3</c:v>
                </c:pt>
                <c:pt idx="1459">
                  <c:v>3.156E-3</c:v>
                </c:pt>
                <c:pt idx="1460">
                  <c:v>3.1489999999999999E-3</c:v>
                </c:pt>
                <c:pt idx="1461">
                  <c:v>3.1440000000000001E-3</c:v>
                </c:pt>
                <c:pt idx="1462">
                  <c:v>3.1410000000000001E-3</c:v>
                </c:pt>
                <c:pt idx="1463">
                  <c:v>3.1380000000000002E-3</c:v>
                </c:pt>
                <c:pt idx="1464">
                  <c:v>3.1380000000000002E-3</c:v>
                </c:pt>
                <c:pt idx="1465">
                  <c:v>3.1389999999999999E-3</c:v>
                </c:pt>
                <c:pt idx="1466">
                  <c:v>3.1410000000000001E-3</c:v>
                </c:pt>
                <c:pt idx="1467">
                  <c:v>3.1449999999999998E-3</c:v>
                </c:pt>
                <c:pt idx="1468">
                  <c:v>3.1510000000000002E-3</c:v>
                </c:pt>
                <c:pt idx="1469">
                  <c:v>3.1580000000000002E-3</c:v>
                </c:pt>
                <c:pt idx="1470">
                  <c:v>3.166E-3</c:v>
                </c:pt>
                <c:pt idx="1471">
                  <c:v>3.176E-3</c:v>
                </c:pt>
                <c:pt idx="1472">
                  <c:v>3.1879999999999999E-3</c:v>
                </c:pt>
                <c:pt idx="1473">
                  <c:v>3.2009999999999999E-3</c:v>
                </c:pt>
                <c:pt idx="1474">
                  <c:v>3.2160000000000001E-3</c:v>
                </c:pt>
                <c:pt idx="1475">
                  <c:v>3.2320000000000001E-3</c:v>
                </c:pt>
                <c:pt idx="1476">
                  <c:v>3.2499999999999999E-3</c:v>
                </c:pt>
                <c:pt idx="1477">
                  <c:v>3.2690000000000002E-3</c:v>
                </c:pt>
                <c:pt idx="1478">
                  <c:v>3.29E-3</c:v>
                </c:pt>
                <c:pt idx="1479">
                  <c:v>3.313E-3</c:v>
                </c:pt>
                <c:pt idx="1480">
                  <c:v>3.3370000000000001E-3</c:v>
                </c:pt>
                <c:pt idx="1481">
                  <c:v>3.362E-3</c:v>
                </c:pt>
                <c:pt idx="1482">
                  <c:v>3.3890000000000001E-3</c:v>
                </c:pt>
                <c:pt idx="1483">
                  <c:v>3.418E-3</c:v>
                </c:pt>
                <c:pt idx="1484">
                  <c:v>3.4480000000000001E-3</c:v>
                </c:pt>
                <c:pt idx="1485">
                  <c:v>3.4789999999999999E-3</c:v>
                </c:pt>
                <c:pt idx="1486">
                  <c:v>3.5119999999999999E-3</c:v>
                </c:pt>
                <c:pt idx="1487">
                  <c:v>3.5469999999999998E-3</c:v>
                </c:pt>
                <c:pt idx="1488">
                  <c:v>3.5829999999999998E-3</c:v>
                </c:pt>
                <c:pt idx="1489">
                  <c:v>3.6210000000000001E-3</c:v>
                </c:pt>
                <c:pt idx="1490">
                  <c:v>3.6600000000000001E-3</c:v>
                </c:pt>
                <c:pt idx="1491">
                  <c:v>3.7009999999999999E-3</c:v>
                </c:pt>
                <c:pt idx="1492">
                  <c:v>3.7429999999999998E-3</c:v>
                </c:pt>
                <c:pt idx="1493">
                  <c:v>3.787E-3</c:v>
                </c:pt>
                <c:pt idx="1494">
                  <c:v>3.833E-3</c:v>
                </c:pt>
                <c:pt idx="1495">
                  <c:v>3.8800000000000002E-3</c:v>
                </c:pt>
                <c:pt idx="1496">
                  <c:v>3.8279999999999998E-3</c:v>
                </c:pt>
                <c:pt idx="1497">
                  <c:v>3.7780000000000001E-3</c:v>
                </c:pt>
                <c:pt idx="1498">
                  <c:v>3.7299999999999998E-3</c:v>
                </c:pt>
                <c:pt idx="1499">
                  <c:v>3.6830000000000001E-3</c:v>
                </c:pt>
                <c:pt idx="1500">
                  <c:v>3.6380000000000002E-3</c:v>
                </c:pt>
                <c:pt idx="1501">
                  <c:v>3.594E-3</c:v>
                </c:pt>
                <c:pt idx="1502">
                  <c:v>3.552E-3</c:v>
                </c:pt>
                <c:pt idx="1503">
                  <c:v>3.5109999999999998E-3</c:v>
                </c:pt>
                <c:pt idx="1504">
                  <c:v>3.4719999999999998E-3</c:v>
                </c:pt>
                <c:pt idx="1505">
                  <c:v>3.4350000000000001E-3</c:v>
                </c:pt>
                <c:pt idx="1506">
                  <c:v>3.3990000000000001E-3</c:v>
                </c:pt>
                <c:pt idx="1507">
                  <c:v>3.3639999999999998E-3</c:v>
                </c:pt>
                <c:pt idx="1508">
                  <c:v>3.3310000000000002E-3</c:v>
                </c:pt>
                <c:pt idx="1509">
                  <c:v>3.3E-3</c:v>
                </c:pt>
                <c:pt idx="1510">
                  <c:v>3.2699999999999999E-3</c:v>
                </c:pt>
                <c:pt idx="1511">
                  <c:v>3.241E-3</c:v>
                </c:pt>
                <c:pt idx="1512">
                  <c:v>3.215E-3</c:v>
                </c:pt>
                <c:pt idx="1513">
                  <c:v>3.189E-3</c:v>
                </c:pt>
                <c:pt idx="1514">
                  <c:v>3.1649999999999998E-3</c:v>
                </c:pt>
                <c:pt idx="1515">
                  <c:v>3.143E-3</c:v>
                </c:pt>
                <c:pt idx="1516">
                  <c:v>3.1229999999999999E-3</c:v>
                </c:pt>
                <c:pt idx="1517">
                  <c:v>3.1029999999999999E-3</c:v>
                </c:pt>
                <c:pt idx="1518">
                  <c:v>3.0860000000000002E-3</c:v>
                </c:pt>
                <c:pt idx="1519">
                  <c:v>3.0699999999999998E-3</c:v>
                </c:pt>
                <c:pt idx="1520">
                  <c:v>3.055E-3</c:v>
                </c:pt>
                <c:pt idx="1521">
                  <c:v>3.042E-3</c:v>
                </c:pt>
                <c:pt idx="1522">
                  <c:v>3.0300000000000001E-3</c:v>
                </c:pt>
                <c:pt idx="1523">
                  <c:v>3.0200000000000001E-3</c:v>
                </c:pt>
                <c:pt idx="1524">
                  <c:v>3.0119999999999999E-3</c:v>
                </c:pt>
                <c:pt idx="1525">
                  <c:v>3.0049999999999999E-3</c:v>
                </c:pt>
                <c:pt idx="1526">
                  <c:v>3.0000000000000001E-3</c:v>
                </c:pt>
                <c:pt idx="1527">
                  <c:v>2.996E-3</c:v>
                </c:pt>
                <c:pt idx="1528">
                  <c:v>2.9940000000000001E-3</c:v>
                </c:pt>
                <c:pt idx="1529">
                  <c:v>2.993E-3</c:v>
                </c:pt>
                <c:pt idx="1530">
                  <c:v>2.9940000000000001E-3</c:v>
                </c:pt>
                <c:pt idx="1531">
                  <c:v>2.996E-3</c:v>
                </c:pt>
                <c:pt idx="1532">
                  <c:v>3.0000000000000001E-3</c:v>
                </c:pt>
                <c:pt idx="1533">
                  <c:v>3.0049999999999999E-3</c:v>
                </c:pt>
                <c:pt idx="1534">
                  <c:v>3.0119999999999999E-3</c:v>
                </c:pt>
                <c:pt idx="1535">
                  <c:v>3.0209999999999998E-3</c:v>
                </c:pt>
                <c:pt idx="1536">
                  <c:v>3.0300000000000001E-3</c:v>
                </c:pt>
                <c:pt idx="1537">
                  <c:v>3.042E-3</c:v>
                </c:pt>
                <c:pt idx="1538">
                  <c:v>3.055E-3</c:v>
                </c:pt>
                <c:pt idx="1539">
                  <c:v>3.0699999999999998E-3</c:v>
                </c:pt>
                <c:pt idx="1540">
                  <c:v>3.0860000000000002E-3</c:v>
                </c:pt>
                <c:pt idx="1541">
                  <c:v>3.1029999999999999E-3</c:v>
                </c:pt>
                <c:pt idx="1542">
                  <c:v>3.1229999999999999E-3</c:v>
                </c:pt>
                <c:pt idx="1543">
                  <c:v>3.143E-3</c:v>
                </c:pt>
                <c:pt idx="1544">
                  <c:v>3.1649999999999998E-3</c:v>
                </c:pt>
                <c:pt idx="1545">
                  <c:v>3.189E-3</c:v>
                </c:pt>
                <c:pt idx="1546">
                  <c:v>3.215E-3</c:v>
                </c:pt>
                <c:pt idx="1547">
                  <c:v>3.241E-3</c:v>
                </c:pt>
                <c:pt idx="1548">
                  <c:v>3.2699999999999999E-3</c:v>
                </c:pt>
                <c:pt idx="1549">
                  <c:v>3.3E-3</c:v>
                </c:pt>
                <c:pt idx="1550">
                  <c:v>3.3310000000000002E-3</c:v>
                </c:pt>
                <c:pt idx="1551">
                  <c:v>3.3639999999999998E-3</c:v>
                </c:pt>
                <c:pt idx="1552">
                  <c:v>3.3990000000000001E-3</c:v>
                </c:pt>
                <c:pt idx="1553">
                  <c:v>3.4350000000000001E-3</c:v>
                </c:pt>
                <c:pt idx="1554">
                  <c:v>3.4719999999999998E-3</c:v>
                </c:pt>
                <c:pt idx="1555">
                  <c:v>3.5109999999999998E-3</c:v>
                </c:pt>
                <c:pt idx="1556">
                  <c:v>3.552E-3</c:v>
                </c:pt>
                <c:pt idx="1557">
                  <c:v>3.594E-3</c:v>
                </c:pt>
                <c:pt idx="1558">
                  <c:v>3.6380000000000002E-3</c:v>
                </c:pt>
                <c:pt idx="1559">
                  <c:v>3.6830000000000001E-3</c:v>
                </c:pt>
                <c:pt idx="1560">
                  <c:v>3.7299999999999998E-3</c:v>
                </c:pt>
                <c:pt idx="1561">
                  <c:v>3.7789999999999998E-3</c:v>
                </c:pt>
                <c:pt idx="1562">
                  <c:v>3.8279999999999998E-3</c:v>
                </c:pt>
                <c:pt idx="1563">
                  <c:v>3.8800000000000002E-3</c:v>
                </c:pt>
                <c:pt idx="1564">
                  <c:v>3.8279999999999998E-3</c:v>
                </c:pt>
                <c:pt idx="1565">
                  <c:v>3.7780000000000001E-3</c:v>
                </c:pt>
                <c:pt idx="1566">
                  <c:v>3.7299999999999998E-3</c:v>
                </c:pt>
                <c:pt idx="1567">
                  <c:v>3.6830000000000001E-3</c:v>
                </c:pt>
                <c:pt idx="1568">
                  <c:v>3.6380000000000002E-3</c:v>
                </c:pt>
                <c:pt idx="1569">
                  <c:v>3.594E-3</c:v>
                </c:pt>
                <c:pt idx="1570">
                  <c:v>3.552E-3</c:v>
                </c:pt>
                <c:pt idx="1571">
                  <c:v>3.5109999999999998E-3</c:v>
                </c:pt>
                <c:pt idx="1572">
                  <c:v>3.4719999999999998E-3</c:v>
                </c:pt>
                <c:pt idx="1573">
                  <c:v>3.4350000000000001E-3</c:v>
                </c:pt>
                <c:pt idx="1574">
                  <c:v>3.3990000000000001E-3</c:v>
                </c:pt>
                <c:pt idx="1575">
                  <c:v>3.3639999999999998E-3</c:v>
                </c:pt>
                <c:pt idx="1576">
                  <c:v>3.3310000000000002E-3</c:v>
                </c:pt>
                <c:pt idx="1577">
                  <c:v>3.3E-3</c:v>
                </c:pt>
                <c:pt idx="1578">
                  <c:v>3.2699999999999999E-3</c:v>
                </c:pt>
                <c:pt idx="1579">
                  <c:v>3.2420000000000001E-3</c:v>
                </c:pt>
                <c:pt idx="1580">
                  <c:v>3.215E-3</c:v>
                </c:pt>
                <c:pt idx="1581">
                  <c:v>3.189E-3</c:v>
                </c:pt>
                <c:pt idx="1582">
                  <c:v>3.1649999999999998E-3</c:v>
                </c:pt>
                <c:pt idx="1583">
                  <c:v>3.143E-3</c:v>
                </c:pt>
                <c:pt idx="1584">
                  <c:v>3.1229999999999999E-3</c:v>
                </c:pt>
                <c:pt idx="1585">
                  <c:v>3.1029999999999999E-3</c:v>
                </c:pt>
                <c:pt idx="1586">
                  <c:v>3.0860000000000002E-3</c:v>
                </c:pt>
                <c:pt idx="1587">
                  <c:v>3.0699999999999998E-3</c:v>
                </c:pt>
                <c:pt idx="1588">
                  <c:v>3.055E-3</c:v>
                </c:pt>
                <c:pt idx="1589">
                  <c:v>3.042E-3</c:v>
                </c:pt>
                <c:pt idx="1590">
                  <c:v>3.0309999999999998E-3</c:v>
                </c:pt>
                <c:pt idx="1591">
                  <c:v>3.0209999999999998E-3</c:v>
                </c:pt>
                <c:pt idx="1592">
                  <c:v>3.0119999999999999E-3</c:v>
                </c:pt>
                <c:pt idx="1593">
                  <c:v>3.0049999999999999E-3</c:v>
                </c:pt>
                <c:pt idx="1594">
                  <c:v>3.0000000000000001E-3</c:v>
                </c:pt>
                <c:pt idx="1595">
                  <c:v>2.996E-3</c:v>
                </c:pt>
                <c:pt idx="1596">
                  <c:v>2.9940000000000001E-3</c:v>
                </c:pt>
                <c:pt idx="1597">
                  <c:v>2.993E-3</c:v>
                </c:pt>
                <c:pt idx="1598">
                  <c:v>2.9940000000000001E-3</c:v>
                </c:pt>
                <c:pt idx="1599">
                  <c:v>2.996E-3</c:v>
                </c:pt>
                <c:pt idx="1600">
                  <c:v>3.0000000000000001E-3</c:v>
                </c:pt>
                <c:pt idx="1601">
                  <c:v>3.0049999999999999E-3</c:v>
                </c:pt>
                <c:pt idx="1602">
                  <c:v>3.0119999999999999E-3</c:v>
                </c:pt>
                <c:pt idx="1603">
                  <c:v>3.0200000000000001E-3</c:v>
                </c:pt>
                <c:pt idx="1604">
                  <c:v>3.0300000000000001E-3</c:v>
                </c:pt>
                <c:pt idx="1605">
                  <c:v>3.042E-3</c:v>
                </c:pt>
                <c:pt idx="1606">
                  <c:v>3.055E-3</c:v>
                </c:pt>
                <c:pt idx="1607">
                  <c:v>3.0699999999999998E-3</c:v>
                </c:pt>
                <c:pt idx="1608">
                  <c:v>3.0860000000000002E-3</c:v>
                </c:pt>
                <c:pt idx="1609">
                  <c:v>3.1029999999999999E-3</c:v>
                </c:pt>
                <c:pt idx="1610">
                  <c:v>3.1229999999999999E-3</c:v>
                </c:pt>
                <c:pt idx="1611">
                  <c:v>3.143E-3</c:v>
                </c:pt>
                <c:pt idx="1612">
                  <c:v>3.166E-3</c:v>
                </c:pt>
                <c:pt idx="1613">
                  <c:v>3.189E-3</c:v>
                </c:pt>
                <c:pt idx="1614">
                  <c:v>3.215E-3</c:v>
                </c:pt>
                <c:pt idx="1615">
                  <c:v>3.241E-3</c:v>
                </c:pt>
                <c:pt idx="1616">
                  <c:v>3.2699999999999999E-3</c:v>
                </c:pt>
                <c:pt idx="1617">
                  <c:v>3.3E-3</c:v>
                </c:pt>
                <c:pt idx="1618">
                  <c:v>3.3310000000000002E-3</c:v>
                </c:pt>
                <c:pt idx="1619">
                  <c:v>3.3639999999999998E-3</c:v>
                </c:pt>
                <c:pt idx="1620">
                  <c:v>3.3990000000000001E-3</c:v>
                </c:pt>
                <c:pt idx="1621">
                  <c:v>3.4350000000000001E-3</c:v>
                </c:pt>
                <c:pt idx="1622">
                  <c:v>3.4719999999999998E-3</c:v>
                </c:pt>
                <c:pt idx="1623">
                  <c:v>3.5119999999999999E-3</c:v>
                </c:pt>
                <c:pt idx="1624">
                  <c:v>3.552E-3</c:v>
                </c:pt>
                <c:pt idx="1625">
                  <c:v>3.594E-3</c:v>
                </c:pt>
                <c:pt idx="1626">
                  <c:v>3.6380000000000002E-3</c:v>
                </c:pt>
                <c:pt idx="1627">
                  <c:v>3.6830000000000001E-3</c:v>
                </c:pt>
                <c:pt idx="1628">
                  <c:v>3.7299999999999998E-3</c:v>
                </c:pt>
                <c:pt idx="1629">
                  <c:v>3.7780000000000001E-3</c:v>
                </c:pt>
                <c:pt idx="1630">
                  <c:v>3.8279999999999998E-3</c:v>
                </c:pt>
                <c:pt idx="1631">
                  <c:v>3.8800000000000002E-3</c:v>
                </c:pt>
                <c:pt idx="1632">
                  <c:v>3.8279999999999998E-3</c:v>
                </c:pt>
                <c:pt idx="1633">
                  <c:v>3.7780000000000001E-3</c:v>
                </c:pt>
                <c:pt idx="1634">
                  <c:v>3.7299999999999998E-3</c:v>
                </c:pt>
                <c:pt idx="1635">
                  <c:v>3.6830000000000001E-3</c:v>
                </c:pt>
                <c:pt idx="1636">
                  <c:v>3.6380000000000002E-3</c:v>
                </c:pt>
                <c:pt idx="1637">
                  <c:v>3.594E-3</c:v>
                </c:pt>
                <c:pt idx="1638">
                  <c:v>3.552E-3</c:v>
                </c:pt>
                <c:pt idx="1639">
                  <c:v>3.5119999999999999E-3</c:v>
                </c:pt>
                <c:pt idx="1640">
                  <c:v>3.4719999999999998E-3</c:v>
                </c:pt>
                <c:pt idx="1641">
                  <c:v>3.4350000000000001E-3</c:v>
                </c:pt>
                <c:pt idx="1642">
                  <c:v>3.3990000000000001E-3</c:v>
                </c:pt>
                <c:pt idx="1643">
                  <c:v>3.3639999999999998E-3</c:v>
                </c:pt>
                <c:pt idx="1644">
                  <c:v>3.3310000000000002E-3</c:v>
                </c:pt>
                <c:pt idx="1645">
                  <c:v>3.3E-3</c:v>
                </c:pt>
                <c:pt idx="1646">
                  <c:v>3.2699999999999999E-3</c:v>
                </c:pt>
                <c:pt idx="1647">
                  <c:v>3.241E-3</c:v>
                </c:pt>
                <c:pt idx="1648">
                  <c:v>3.215E-3</c:v>
                </c:pt>
                <c:pt idx="1649">
                  <c:v>3.189E-3</c:v>
                </c:pt>
                <c:pt idx="1650">
                  <c:v>3.166E-3</c:v>
                </c:pt>
                <c:pt idx="1651">
                  <c:v>3.143E-3</c:v>
                </c:pt>
                <c:pt idx="1652">
                  <c:v>3.1229999999999999E-3</c:v>
                </c:pt>
                <c:pt idx="1653">
                  <c:v>3.1029999999999999E-3</c:v>
                </c:pt>
                <c:pt idx="1654">
                  <c:v>3.0860000000000002E-3</c:v>
                </c:pt>
                <c:pt idx="1655">
                  <c:v>3.0699999999999998E-3</c:v>
                </c:pt>
                <c:pt idx="1656">
                  <c:v>3.055E-3</c:v>
                </c:pt>
                <c:pt idx="1657">
                  <c:v>3.042E-3</c:v>
                </c:pt>
                <c:pt idx="1658">
                  <c:v>3.0300000000000001E-3</c:v>
                </c:pt>
                <c:pt idx="1659">
                  <c:v>3.0209999999999998E-3</c:v>
                </c:pt>
                <c:pt idx="1660">
                  <c:v>3.0119999999999999E-3</c:v>
                </c:pt>
                <c:pt idx="1661">
                  <c:v>3.0049999999999999E-3</c:v>
                </c:pt>
                <c:pt idx="1662">
                  <c:v>3.0000000000000001E-3</c:v>
                </c:pt>
                <c:pt idx="1663">
                  <c:v>2.996E-3</c:v>
                </c:pt>
                <c:pt idx="1664">
                  <c:v>2.9940000000000001E-3</c:v>
                </c:pt>
                <c:pt idx="1665">
                  <c:v>2.993E-3</c:v>
                </c:pt>
                <c:pt idx="1666">
                  <c:v>2.9940000000000001E-3</c:v>
                </c:pt>
                <c:pt idx="1667">
                  <c:v>2.996E-3</c:v>
                </c:pt>
                <c:pt idx="1668">
                  <c:v>3.0000000000000001E-3</c:v>
                </c:pt>
                <c:pt idx="1669">
                  <c:v>3.0049999999999999E-3</c:v>
                </c:pt>
                <c:pt idx="1670">
                  <c:v>3.0119999999999999E-3</c:v>
                </c:pt>
                <c:pt idx="1671">
                  <c:v>3.0209999999999998E-3</c:v>
                </c:pt>
                <c:pt idx="1672">
                  <c:v>3.0309999999999998E-3</c:v>
                </c:pt>
                <c:pt idx="1673">
                  <c:v>3.042E-3</c:v>
                </c:pt>
                <c:pt idx="1674">
                  <c:v>3.055E-3</c:v>
                </c:pt>
                <c:pt idx="1675">
                  <c:v>3.0699999999999998E-3</c:v>
                </c:pt>
                <c:pt idx="1676">
                  <c:v>3.0860000000000002E-3</c:v>
                </c:pt>
                <c:pt idx="1677">
                  <c:v>3.1029999999999999E-3</c:v>
                </c:pt>
                <c:pt idx="1678">
                  <c:v>3.1229999999999999E-3</c:v>
                </c:pt>
                <c:pt idx="1679">
                  <c:v>3.143E-3</c:v>
                </c:pt>
                <c:pt idx="1680">
                  <c:v>3.1649999999999998E-3</c:v>
                </c:pt>
                <c:pt idx="1681">
                  <c:v>3.189E-3</c:v>
                </c:pt>
                <c:pt idx="1682">
                  <c:v>3.215E-3</c:v>
                </c:pt>
                <c:pt idx="1683">
                  <c:v>3.241E-3</c:v>
                </c:pt>
                <c:pt idx="1684">
                  <c:v>3.2699999999999999E-3</c:v>
                </c:pt>
                <c:pt idx="1685">
                  <c:v>3.3E-3</c:v>
                </c:pt>
                <c:pt idx="1686">
                  <c:v>3.3310000000000002E-3</c:v>
                </c:pt>
                <c:pt idx="1687">
                  <c:v>3.3639999999999998E-3</c:v>
                </c:pt>
                <c:pt idx="1688">
                  <c:v>3.3990000000000001E-3</c:v>
                </c:pt>
                <c:pt idx="1689">
                  <c:v>3.4350000000000001E-3</c:v>
                </c:pt>
                <c:pt idx="1690">
                  <c:v>3.4719999999999998E-3</c:v>
                </c:pt>
                <c:pt idx="1691">
                  <c:v>3.5119999999999999E-3</c:v>
                </c:pt>
                <c:pt idx="1692">
                  <c:v>3.552E-3</c:v>
                </c:pt>
                <c:pt idx="1693">
                  <c:v>3.594E-3</c:v>
                </c:pt>
                <c:pt idx="1694">
                  <c:v>3.6380000000000002E-3</c:v>
                </c:pt>
                <c:pt idx="1695">
                  <c:v>3.6830000000000001E-3</c:v>
                </c:pt>
                <c:pt idx="1696">
                  <c:v>3.7299999999999998E-3</c:v>
                </c:pt>
                <c:pt idx="1697">
                  <c:v>3.7780000000000001E-3</c:v>
                </c:pt>
                <c:pt idx="1698">
                  <c:v>3.8279999999999998E-3</c:v>
                </c:pt>
                <c:pt idx="1699">
                  <c:v>3.8800000000000002E-3</c:v>
                </c:pt>
                <c:pt idx="1700">
                  <c:v>3.8279999999999998E-3</c:v>
                </c:pt>
                <c:pt idx="1701">
                  <c:v>3.7780000000000001E-3</c:v>
                </c:pt>
                <c:pt idx="1702">
                  <c:v>3.7299999999999998E-3</c:v>
                </c:pt>
                <c:pt idx="1703">
                  <c:v>3.6830000000000001E-3</c:v>
                </c:pt>
                <c:pt idx="1704">
                  <c:v>3.6380000000000002E-3</c:v>
                </c:pt>
                <c:pt idx="1705">
                  <c:v>3.594E-3</c:v>
                </c:pt>
                <c:pt idx="1706">
                  <c:v>3.552E-3</c:v>
                </c:pt>
                <c:pt idx="1707">
                  <c:v>3.5119999999999999E-3</c:v>
                </c:pt>
                <c:pt idx="1708">
                  <c:v>3.4719999999999998E-3</c:v>
                </c:pt>
                <c:pt idx="1709">
                  <c:v>3.4350000000000001E-3</c:v>
                </c:pt>
                <c:pt idx="1710">
                  <c:v>3.3990000000000001E-3</c:v>
                </c:pt>
                <c:pt idx="1711">
                  <c:v>3.3639999999999998E-3</c:v>
                </c:pt>
                <c:pt idx="1712">
                  <c:v>3.3310000000000002E-3</c:v>
                </c:pt>
                <c:pt idx="1713">
                  <c:v>3.3E-3</c:v>
                </c:pt>
                <c:pt idx="1714">
                  <c:v>3.2699999999999999E-3</c:v>
                </c:pt>
                <c:pt idx="1715">
                  <c:v>3.241E-3</c:v>
                </c:pt>
                <c:pt idx="1716">
                  <c:v>3.215E-3</c:v>
                </c:pt>
                <c:pt idx="1717">
                  <c:v>3.189E-3</c:v>
                </c:pt>
                <c:pt idx="1718">
                  <c:v>3.166E-3</c:v>
                </c:pt>
                <c:pt idx="1719">
                  <c:v>3.143E-3</c:v>
                </c:pt>
                <c:pt idx="1720">
                  <c:v>3.1229999999999999E-3</c:v>
                </c:pt>
                <c:pt idx="1721">
                  <c:v>3.1029999999999999E-3</c:v>
                </c:pt>
                <c:pt idx="1722">
                  <c:v>3.0860000000000002E-3</c:v>
                </c:pt>
                <c:pt idx="1723">
                  <c:v>3.0699999999999998E-3</c:v>
                </c:pt>
                <c:pt idx="1724">
                  <c:v>3.055E-3</c:v>
                </c:pt>
                <c:pt idx="1725">
                  <c:v>3.042E-3</c:v>
                </c:pt>
                <c:pt idx="1726">
                  <c:v>3.0300000000000001E-3</c:v>
                </c:pt>
                <c:pt idx="1727">
                  <c:v>3.0200000000000001E-3</c:v>
                </c:pt>
                <c:pt idx="1728">
                  <c:v>3.0119999999999999E-3</c:v>
                </c:pt>
                <c:pt idx="1729">
                  <c:v>3.0049999999999999E-3</c:v>
                </c:pt>
                <c:pt idx="1730">
                  <c:v>3.0000000000000001E-3</c:v>
                </c:pt>
                <c:pt idx="1731">
                  <c:v>2.996E-3</c:v>
                </c:pt>
                <c:pt idx="1732">
                  <c:v>2.9940000000000001E-3</c:v>
                </c:pt>
                <c:pt idx="1733">
                  <c:v>2.993E-3</c:v>
                </c:pt>
                <c:pt idx="1734">
                  <c:v>2.9940000000000001E-3</c:v>
                </c:pt>
                <c:pt idx="1735">
                  <c:v>2.996E-3</c:v>
                </c:pt>
                <c:pt idx="1736">
                  <c:v>3.0000000000000001E-3</c:v>
                </c:pt>
                <c:pt idx="1737">
                  <c:v>3.0049999999999999E-3</c:v>
                </c:pt>
                <c:pt idx="1738">
                  <c:v>3.0119999999999999E-3</c:v>
                </c:pt>
                <c:pt idx="1739">
                  <c:v>3.0200000000000001E-3</c:v>
                </c:pt>
                <c:pt idx="1740">
                  <c:v>3.0300000000000001E-3</c:v>
                </c:pt>
                <c:pt idx="1741">
                  <c:v>3.042E-3</c:v>
                </c:pt>
                <c:pt idx="1742">
                  <c:v>3.055E-3</c:v>
                </c:pt>
                <c:pt idx="1743">
                  <c:v>3.0699999999999998E-3</c:v>
                </c:pt>
                <c:pt idx="1744">
                  <c:v>3.0860000000000002E-3</c:v>
                </c:pt>
                <c:pt idx="1745">
                  <c:v>3.1029999999999999E-3</c:v>
                </c:pt>
                <c:pt idx="1746">
                  <c:v>3.1229999999999999E-3</c:v>
                </c:pt>
                <c:pt idx="1747">
                  <c:v>3.143E-3</c:v>
                </c:pt>
                <c:pt idx="1748">
                  <c:v>3.1649999999999998E-3</c:v>
                </c:pt>
                <c:pt idx="1749">
                  <c:v>3.189E-3</c:v>
                </c:pt>
                <c:pt idx="1750">
                  <c:v>3.215E-3</c:v>
                </c:pt>
                <c:pt idx="1751">
                  <c:v>3.241E-3</c:v>
                </c:pt>
                <c:pt idx="1752">
                  <c:v>3.2699999999999999E-3</c:v>
                </c:pt>
                <c:pt idx="1753">
                  <c:v>3.3E-3</c:v>
                </c:pt>
                <c:pt idx="1754">
                  <c:v>3.3310000000000002E-3</c:v>
                </c:pt>
                <c:pt idx="1755">
                  <c:v>3.3639999999999998E-3</c:v>
                </c:pt>
                <c:pt idx="1756">
                  <c:v>3.3990000000000001E-3</c:v>
                </c:pt>
                <c:pt idx="1757">
                  <c:v>3.4350000000000001E-3</c:v>
                </c:pt>
                <c:pt idx="1758">
                  <c:v>3.4719999999999998E-3</c:v>
                </c:pt>
                <c:pt idx="1759">
                  <c:v>3.5109999999999998E-3</c:v>
                </c:pt>
                <c:pt idx="1760">
                  <c:v>3.552E-3</c:v>
                </c:pt>
                <c:pt idx="1761">
                  <c:v>3.594E-3</c:v>
                </c:pt>
                <c:pt idx="1762">
                  <c:v>3.6380000000000002E-3</c:v>
                </c:pt>
                <c:pt idx="1763">
                  <c:v>3.6830000000000001E-3</c:v>
                </c:pt>
                <c:pt idx="1764">
                  <c:v>3.7299999999999998E-3</c:v>
                </c:pt>
                <c:pt idx="1765">
                  <c:v>3.7780000000000001E-3</c:v>
                </c:pt>
                <c:pt idx="1766">
                  <c:v>3.8279999999999998E-3</c:v>
                </c:pt>
                <c:pt idx="1767">
                  <c:v>3.8800000000000002E-3</c:v>
                </c:pt>
                <c:pt idx="1768">
                  <c:v>3.8319999999999999E-3</c:v>
                </c:pt>
                <c:pt idx="1769">
                  <c:v>3.7859999999999999E-3</c:v>
                </c:pt>
                <c:pt idx="1770">
                  <c:v>3.7420000000000001E-3</c:v>
                </c:pt>
                <c:pt idx="1771">
                  <c:v>3.699E-3</c:v>
                </c:pt>
                <c:pt idx="1772">
                  <c:v>3.6570000000000001E-3</c:v>
                </c:pt>
                <c:pt idx="1773">
                  <c:v>3.617E-3</c:v>
                </c:pt>
                <c:pt idx="1774">
                  <c:v>3.5790000000000001E-3</c:v>
                </c:pt>
                <c:pt idx="1775">
                  <c:v>3.542E-3</c:v>
                </c:pt>
                <c:pt idx="1776">
                  <c:v>3.5070000000000001E-3</c:v>
                </c:pt>
                <c:pt idx="1777">
                  <c:v>3.473E-3</c:v>
                </c:pt>
                <c:pt idx="1778">
                  <c:v>3.441E-3</c:v>
                </c:pt>
                <c:pt idx="1779">
                  <c:v>3.4099999999999998E-3</c:v>
                </c:pt>
                <c:pt idx="1780">
                  <c:v>3.3809999999999999E-3</c:v>
                </c:pt>
                <c:pt idx="1781">
                  <c:v>3.3530000000000001E-3</c:v>
                </c:pt>
                <c:pt idx="1782">
                  <c:v>3.3270000000000001E-3</c:v>
                </c:pt>
                <c:pt idx="1783">
                  <c:v>3.3029999999999999E-3</c:v>
                </c:pt>
                <c:pt idx="1784">
                  <c:v>3.2799999999999999E-3</c:v>
                </c:pt>
                <c:pt idx="1785">
                  <c:v>3.258E-3</c:v>
                </c:pt>
                <c:pt idx="1786">
                  <c:v>3.238E-3</c:v>
                </c:pt>
                <c:pt idx="1787">
                  <c:v>3.2200000000000002E-3</c:v>
                </c:pt>
                <c:pt idx="1788">
                  <c:v>3.2030000000000001E-3</c:v>
                </c:pt>
                <c:pt idx="1789">
                  <c:v>3.1879999999999999E-3</c:v>
                </c:pt>
                <c:pt idx="1790">
                  <c:v>3.1740000000000002E-3</c:v>
                </c:pt>
                <c:pt idx="1791">
                  <c:v>3.1619999999999999E-3</c:v>
                </c:pt>
                <c:pt idx="1792">
                  <c:v>3.1510000000000002E-3</c:v>
                </c:pt>
                <c:pt idx="1793">
                  <c:v>3.1419999999999998E-3</c:v>
                </c:pt>
                <c:pt idx="1794">
                  <c:v>3.1340000000000001E-3</c:v>
                </c:pt>
                <c:pt idx="1795">
                  <c:v>3.1280000000000001E-3</c:v>
                </c:pt>
                <c:pt idx="1796">
                  <c:v>3.1229999999999999E-3</c:v>
                </c:pt>
                <c:pt idx="1797">
                  <c:v>3.1199999999999999E-3</c:v>
                </c:pt>
                <c:pt idx="1798">
                  <c:v>3.1189999999999998E-3</c:v>
                </c:pt>
                <c:pt idx="1799">
                  <c:v>3.1189999999999998E-3</c:v>
                </c:pt>
                <c:pt idx="1800">
                  <c:v>3.1199999999999999E-3</c:v>
                </c:pt>
                <c:pt idx="1801">
                  <c:v>3.1229999999999999E-3</c:v>
                </c:pt>
                <c:pt idx="1802">
                  <c:v>3.1280000000000001E-3</c:v>
                </c:pt>
                <c:pt idx="1803">
                  <c:v>3.1340000000000001E-3</c:v>
                </c:pt>
                <c:pt idx="1804">
                  <c:v>3.1419999999999998E-3</c:v>
                </c:pt>
                <c:pt idx="1805">
                  <c:v>3.1510000000000002E-3</c:v>
                </c:pt>
                <c:pt idx="1806">
                  <c:v>3.1619999999999999E-3</c:v>
                </c:pt>
                <c:pt idx="1807">
                  <c:v>3.1740000000000002E-3</c:v>
                </c:pt>
                <c:pt idx="1808">
                  <c:v>3.1879999999999999E-3</c:v>
                </c:pt>
                <c:pt idx="1809">
                  <c:v>3.2030000000000001E-3</c:v>
                </c:pt>
                <c:pt idx="1810">
                  <c:v>3.2200000000000002E-3</c:v>
                </c:pt>
                <c:pt idx="1811">
                  <c:v>3.238E-3</c:v>
                </c:pt>
                <c:pt idx="1812">
                  <c:v>3.258E-3</c:v>
                </c:pt>
                <c:pt idx="1813">
                  <c:v>3.2799999999999999E-3</c:v>
                </c:pt>
                <c:pt idx="1814">
                  <c:v>3.3029999999999999E-3</c:v>
                </c:pt>
                <c:pt idx="1815">
                  <c:v>3.3270000000000001E-3</c:v>
                </c:pt>
                <c:pt idx="1816">
                  <c:v>3.3530000000000001E-3</c:v>
                </c:pt>
                <c:pt idx="1817">
                  <c:v>3.3809999999999999E-3</c:v>
                </c:pt>
                <c:pt idx="1818">
                  <c:v>3.4099999999999998E-3</c:v>
                </c:pt>
                <c:pt idx="1819">
                  <c:v>3.441E-3</c:v>
                </c:pt>
                <c:pt idx="1820">
                  <c:v>3.473E-3</c:v>
                </c:pt>
                <c:pt idx="1821">
                  <c:v>3.5070000000000001E-3</c:v>
                </c:pt>
                <c:pt idx="1822">
                  <c:v>3.542E-3</c:v>
                </c:pt>
                <c:pt idx="1823">
                  <c:v>3.5790000000000001E-3</c:v>
                </c:pt>
                <c:pt idx="1824">
                  <c:v>3.617E-3</c:v>
                </c:pt>
                <c:pt idx="1825">
                  <c:v>3.6570000000000001E-3</c:v>
                </c:pt>
                <c:pt idx="1826">
                  <c:v>3.699E-3</c:v>
                </c:pt>
                <c:pt idx="1827">
                  <c:v>3.7420000000000001E-3</c:v>
                </c:pt>
                <c:pt idx="1828">
                  <c:v>3.7859999999999999E-3</c:v>
                </c:pt>
                <c:pt idx="1829">
                  <c:v>3.8319999999999999E-3</c:v>
                </c:pt>
                <c:pt idx="1830">
                  <c:v>3.8800000000000002E-3</c:v>
                </c:pt>
                <c:pt idx="1831">
                  <c:v>3.9199999999999999E-3</c:v>
                </c:pt>
                <c:pt idx="1832">
                  <c:v>3.9610000000000001E-3</c:v>
                </c:pt>
                <c:pt idx="1833">
                  <c:v>4.0039999999999997E-3</c:v>
                </c:pt>
                <c:pt idx="1834">
                  <c:v>4.0429999999999997E-3</c:v>
                </c:pt>
                <c:pt idx="1835">
                  <c:v>4.084E-3</c:v>
                </c:pt>
                <c:pt idx="1836">
                  <c:v>4.0379999999999999E-3</c:v>
                </c:pt>
                <c:pt idx="1837">
                  <c:v>3.9940000000000002E-3</c:v>
                </c:pt>
                <c:pt idx="1838">
                  <c:v>3.9509999999999997E-3</c:v>
                </c:pt>
                <c:pt idx="1839">
                  <c:v>3.9100000000000003E-3</c:v>
                </c:pt>
                <c:pt idx="1840">
                  <c:v>3.8700000000000002E-3</c:v>
                </c:pt>
                <c:pt idx="1841">
                  <c:v>3.8319999999999999E-3</c:v>
                </c:pt>
                <c:pt idx="1842">
                  <c:v>3.7950000000000002E-3</c:v>
                </c:pt>
                <c:pt idx="1843">
                  <c:v>3.7599999999999999E-3</c:v>
                </c:pt>
                <c:pt idx="1844">
                  <c:v>3.7269999999999998E-3</c:v>
                </c:pt>
                <c:pt idx="1845">
                  <c:v>3.6939999999999998E-3</c:v>
                </c:pt>
                <c:pt idx="1846">
                  <c:v>3.6640000000000002E-3</c:v>
                </c:pt>
                <c:pt idx="1847">
                  <c:v>3.6350000000000002E-3</c:v>
                </c:pt>
                <c:pt idx="1848">
                  <c:v>3.6080000000000001E-3</c:v>
                </c:pt>
                <c:pt idx="1849">
                  <c:v>3.5820000000000001E-3</c:v>
                </c:pt>
                <c:pt idx="1850">
                  <c:v>3.5569999999999998E-3</c:v>
                </c:pt>
                <c:pt idx="1851">
                  <c:v>3.5349999999999999E-3</c:v>
                </c:pt>
                <c:pt idx="1852">
                  <c:v>3.5130000000000001E-3</c:v>
                </c:pt>
                <c:pt idx="1853">
                  <c:v>3.493E-3</c:v>
                </c:pt>
                <c:pt idx="1854">
                  <c:v>3.4749999999999998E-3</c:v>
                </c:pt>
                <c:pt idx="1855">
                  <c:v>3.4589999999999998E-3</c:v>
                </c:pt>
                <c:pt idx="1856">
                  <c:v>3.4429999999999999E-3</c:v>
                </c:pt>
                <c:pt idx="1857">
                  <c:v>3.4299999999999999E-3</c:v>
                </c:pt>
                <c:pt idx="1858">
                  <c:v>3.418E-3</c:v>
                </c:pt>
                <c:pt idx="1859">
                  <c:v>3.4069999999999999E-3</c:v>
                </c:pt>
                <c:pt idx="1860">
                  <c:v>3.398E-3</c:v>
                </c:pt>
                <c:pt idx="1861">
                  <c:v>3.3909999999999999E-3</c:v>
                </c:pt>
                <c:pt idx="1862">
                  <c:v>3.385E-3</c:v>
                </c:pt>
                <c:pt idx="1863">
                  <c:v>3.3800000000000002E-3</c:v>
                </c:pt>
                <c:pt idx="1864">
                  <c:v>3.3769999999999998E-3</c:v>
                </c:pt>
                <c:pt idx="1865">
                  <c:v>3.3760000000000001E-3</c:v>
                </c:pt>
                <c:pt idx="1866">
                  <c:v>3.3760000000000001E-3</c:v>
                </c:pt>
                <c:pt idx="1867">
                  <c:v>3.3779999999999999E-3</c:v>
                </c:pt>
                <c:pt idx="1868">
                  <c:v>3.3809999999999999E-3</c:v>
                </c:pt>
                <c:pt idx="1869">
                  <c:v>3.3860000000000001E-3</c:v>
                </c:pt>
                <c:pt idx="1870">
                  <c:v>3.392E-3</c:v>
                </c:pt>
                <c:pt idx="1871">
                  <c:v>3.3999999999999998E-3</c:v>
                </c:pt>
                <c:pt idx="1872">
                  <c:v>3.4099999999999998E-3</c:v>
                </c:pt>
                <c:pt idx="1873">
                  <c:v>3.421E-3</c:v>
                </c:pt>
                <c:pt idx="1874">
                  <c:v>3.4329999999999999E-3</c:v>
                </c:pt>
                <c:pt idx="1875">
                  <c:v>3.447E-3</c:v>
                </c:pt>
                <c:pt idx="1876">
                  <c:v>3.4629999999999999E-3</c:v>
                </c:pt>
                <c:pt idx="1877">
                  <c:v>3.48E-3</c:v>
                </c:pt>
                <c:pt idx="1878">
                  <c:v>3.4979999999999998E-3</c:v>
                </c:pt>
                <c:pt idx="1879">
                  <c:v>3.5179999999999999E-3</c:v>
                </c:pt>
                <c:pt idx="1880">
                  <c:v>3.5400000000000002E-3</c:v>
                </c:pt>
                <c:pt idx="1881">
                  <c:v>3.5630000000000002E-3</c:v>
                </c:pt>
                <c:pt idx="1882">
                  <c:v>3.588E-3</c:v>
                </c:pt>
                <c:pt idx="1883">
                  <c:v>3.614E-3</c:v>
                </c:pt>
                <c:pt idx="1884">
                  <c:v>3.6419999999999998E-3</c:v>
                </c:pt>
                <c:pt idx="1885">
                  <c:v>3.6709999999999998E-3</c:v>
                </c:pt>
                <c:pt idx="1886">
                  <c:v>3.702E-3</c:v>
                </c:pt>
                <c:pt idx="1887">
                  <c:v>3.735E-3</c:v>
                </c:pt>
                <c:pt idx="1888">
                  <c:v>3.7690000000000002E-3</c:v>
                </c:pt>
                <c:pt idx="1889">
                  <c:v>3.8040000000000001E-3</c:v>
                </c:pt>
                <c:pt idx="1890">
                  <c:v>3.8409999999999998E-3</c:v>
                </c:pt>
                <c:pt idx="1891">
                  <c:v>3.8800000000000002E-3</c:v>
                </c:pt>
                <c:pt idx="1892">
                  <c:v>3.9060000000000002E-3</c:v>
                </c:pt>
                <c:pt idx="1893">
                  <c:v>3.934E-3</c:v>
                </c:pt>
                <c:pt idx="1894">
                  <c:v>3.9630000000000004E-3</c:v>
                </c:pt>
                <c:pt idx="1895">
                  <c:v>3.9940000000000002E-3</c:v>
                </c:pt>
                <c:pt idx="1896">
                  <c:v>4.0179999999999999E-3</c:v>
                </c:pt>
                <c:pt idx="1897">
                  <c:v>4.0429999999999997E-3</c:v>
                </c:pt>
                <c:pt idx="1898">
                  <c:v>4.0689999999999997E-3</c:v>
                </c:pt>
                <c:pt idx="1899">
                  <c:v>4.0969999999999999E-3</c:v>
                </c:pt>
                <c:pt idx="1900">
                  <c:v>4.1260000000000003E-3</c:v>
                </c:pt>
                <c:pt idx="1901">
                  <c:v>4.1570000000000001E-3</c:v>
                </c:pt>
                <c:pt idx="1902">
                  <c:v>4.1780000000000003E-3</c:v>
                </c:pt>
                <c:pt idx="1903">
                  <c:v>4.1999999999999997E-3</c:v>
                </c:pt>
                <c:pt idx="1904">
                  <c:v>4.1489999999999999E-3</c:v>
                </c:pt>
                <c:pt idx="1905">
                  <c:v>4.0990000000000002E-3</c:v>
                </c:pt>
                <c:pt idx="1906">
                  <c:v>4.0509999999999999E-3</c:v>
                </c:pt>
                <c:pt idx="1907">
                  <c:v>4.0049999999999999E-3</c:v>
                </c:pt>
                <c:pt idx="1908">
                  <c:v>3.96E-3</c:v>
                </c:pt>
                <c:pt idx="1909">
                  <c:v>3.9170000000000003E-3</c:v>
                </c:pt>
                <c:pt idx="1910">
                  <c:v>3.875E-3</c:v>
                </c:pt>
                <c:pt idx="1911">
                  <c:v>3.8349999999999999E-3</c:v>
                </c:pt>
                <c:pt idx="1912">
                  <c:v>3.7959999999999999E-3</c:v>
                </c:pt>
                <c:pt idx="1913">
                  <c:v>3.7590000000000002E-3</c:v>
                </c:pt>
                <c:pt idx="1914">
                  <c:v>3.7230000000000002E-3</c:v>
                </c:pt>
                <c:pt idx="1915">
                  <c:v>3.689E-3</c:v>
                </c:pt>
                <c:pt idx="1916">
                  <c:v>3.6570000000000001E-3</c:v>
                </c:pt>
                <c:pt idx="1917">
                  <c:v>3.6259999999999999E-3</c:v>
                </c:pt>
                <c:pt idx="1918">
                  <c:v>3.5959999999999998E-3</c:v>
                </c:pt>
                <c:pt idx="1919">
                  <c:v>3.568E-3</c:v>
                </c:pt>
                <c:pt idx="1920">
                  <c:v>3.542E-3</c:v>
                </c:pt>
                <c:pt idx="1921">
                  <c:v>3.5170000000000002E-3</c:v>
                </c:pt>
                <c:pt idx="1922">
                  <c:v>3.4940000000000001E-3</c:v>
                </c:pt>
                <c:pt idx="1923">
                  <c:v>3.4719999999999998E-3</c:v>
                </c:pt>
                <c:pt idx="1924">
                  <c:v>3.4520000000000002E-3</c:v>
                </c:pt>
                <c:pt idx="1925">
                  <c:v>3.4329999999999999E-3</c:v>
                </c:pt>
                <c:pt idx="1926">
                  <c:v>3.4160000000000002E-3</c:v>
                </c:pt>
                <c:pt idx="1927">
                  <c:v>3.3999999999999998E-3</c:v>
                </c:pt>
                <c:pt idx="1928">
                  <c:v>3.3860000000000001E-3</c:v>
                </c:pt>
                <c:pt idx="1929">
                  <c:v>3.3730000000000001E-3</c:v>
                </c:pt>
                <c:pt idx="1930">
                  <c:v>3.362E-3</c:v>
                </c:pt>
                <c:pt idx="1931">
                  <c:v>3.3530000000000001E-3</c:v>
                </c:pt>
                <c:pt idx="1932">
                  <c:v>3.3449999999999999E-3</c:v>
                </c:pt>
                <c:pt idx="1933">
                  <c:v>3.3379999999999998E-3</c:v>
                </c:pt>
                <c:pt idx="1934">
                  <c:v>3.333E-3</c:v>
                </c:pt>
                <c:pt idx="1935">
                  <c:v>3.3300000000000001E-3</c:v>
                </c:pt>
                <c:pt idx="1936">
                  <c:v>3.3279999999999998E-3</c:v>
                </c:pt>
                <c:pt idx="1937">
                  <c:v>3.3279999999999998E-3</c:v>
                </c:pt>
                <c:pt idx="1938">
                  <c:v>3.3289999999999999E-3</c:v>
                </c:pt>
                <c:pt idx="1939">
                  <c:v>3.3319999999999999E-3</c:v>
                </c:pt>
                <c:pt idx="1940">
                  <c:v>3.336E-3</c:v>
                </c:pt>
                <c:pt idx="1941">
                  <c:v>3.3419999999999999E-3</c:v>
                </c:pt>
                <c:pt idx="1942">
                  <c:v>3.349E-3</c:v>
                </c:pt>
                <c:pt idx="1943">
                  <c:v>3.3579999999999999E-3</c:v>
                </c:pt>
                <c:pt idx="1944">
                  <c:v>3.3679999999999999E-3</c:v>
                </c:pt>
                <c:pt idx="1945">
                  <c:v>3.3800000000000002E-3</c:v>
                </c:pt>
                <c:pt idx="1946">
                  <c:v>3.3939999999999999E-3</c:v>
                </c:pt>
                <c:pt idx="1947">
                  <c:v>3.4090000000000001E-3</c:v>
                </c:pt>
                <c:pt idx="1948">
                  <c:v>3.4250000000000001E-3</c:v>
                </c:pt>
                <c:pt idx="1949">
                  <c:v>3.4429999999999999E-3</c:v>
                </c:pt>
                <c:pt idx="1950">
                  <c:v>3.4629999999999999E-3</c:v>
                </c:pt>
                <c:pt idx="1951">
                  <c:v>3.4840000000000001E-3</c:v>
                </c:pt>
                <c:pt idx="1952">
                  <c:v>3.5070000000000001E-3</c:v>
                </c:pt>
                <c:pt idx="1953">
                  <c:v>3.5309999999999999E-3</c:v>
                </c:pt>
                <c:pt idx="1954">
                  <c:v>3.5569999999999998E-3</c:v>
                </c:pt>
                <c:pt idx="1955">
                  <c:v>3.5839999999999999E-3</c:v>
                </c:pt>
                <c:pt idx="1956">
                  <c:v>3.6129999999999999E-3</c:v>
                </c:pt>
                <c:pt idx="1957">
                  <c:v>3.643E-3</c:v>
                </c:pt>
                <c:pt idx="1958">
                  <c:v>3.6589999999999999E-3</c:v>
                </c:pt>
                <c:pt idx="1959">
                  <c:v>3.6749999999999999E-3</c:v>
                </c:pt>
                <c:pt idx="1960">
                  <c:v>3.6939999999999998E-3</c:v>
                </c:pt>
                <c:pt idx="1961">
                  <c:v>3.7139999999999999E-3</c:v>
                </c:pt>
                <c:pt idx="1962">
                  <c:v>3.735E-3</c:v>
                </c:pt>
                <c:pt idx="1963">
                  <c:v>3.7580000000000001E-3</c:v>
                </c:pt>
                <c:pt idx="1964">
                  <c:v>3.7829999999999999E-3</c:v>
                </c:pt>
                <c:pt idx="1965">
                  <c:v>3.7940000000000001E-3</c:v>
                </c:pt>
                <c:pt idx="1966">
                  <c:v>3.8059999999999999E-3</c:v>
                </c:pt>
                <c:pt idx="1967">
                  <c:v>3.8210000000000002E-3</c:v>
                </c:pt>
                <c:pt idx="1968">
                  <c:v>3.836E-3</c:v>
                </c:pt>
                <c:pt idx="1969">
                  <c:v>3.8539999999999998E-3</c:v>
                </c:pt>
                <c:pt idx="1970">
                  <c:v>3.8660000000000001E-3</c:v>
                </c:pt>
                <c:pt idx="1971">
                  <c:v>3.8800000000000002E-3</c:v>
                </c:pt>
                <c:pt idx="1972">
                  <c:v>3.8379999999999998E-3</c:v>
                </c:pt>
                <c:pt idx="1973">
                  <c:v>3.7980000000000002E-3</c:v>
                </c:pt>
                <c:pt idx="1974">
                  <c:v>3.7590000000000002E-3</c:v>
                </c:pt>
                <c:pt idx="1975">
                  <c:v>3.7209999999999999E-3</c:v>
                </c:pt>
                <c:pt idx="1976">
                  <c:v>3.686E-3</c:v>
                </c:pt>
                <c:pt idx="1977">
                  <c:v>3.6519999999999999E-3</c:v>
                </c:pt>
                <c:pt idx="1978">
                  <c:v>3.6189999999999998E-3</c:v>
                </c:pt>
                <c:pt idx="1979">
                  <c:v>3.588E-3</c:v>
                </c:pt>
                <c:pt idx="1980">
                  <c:v>3.558E-3</c:v>
                </c:pt>
                <c:pt idx="1981">
                  <c:v>3.5300000000000002E-3</c:v>
                </c:pt>
                <c:pt idx="1982">
                  <c:v>3.5040000000000002E-3</c:v>
                </c:pt>
                <c:pt idx="1983">
                  <c:v>3.4789999999999999E-3</c:v>
                </c:pt>
                <c:pt idx="1984">
                  <c:v>3.4550000000000002E-3</c:v>
                </c:pt>
                <c:pt idx="1985">
                  <c:v>3.4329999999999999E-3</c:v>
                </c:pt>
                <c:pt idx="1986">
                  <c:v>3.4129999999999998E-3</c:v>
                </c:pt>
                <c:pt idx="1987">
                  <c:v>3.3939999999999999E-3</c:v>
                </c:pt>
                <c:pt idx="1988">
                  <c:v>3.3769999999999998E-3</c:v>
                </c:pt>
                <c:pt idx="1989">
                  <c:v>3.3609999999999998E-3</c:v>
                </c:pt>
                <c:pt idx="1990">
                  <c:v>3.3470000000000001E-3</c:v>
                </c:pt>
                <c:pt idx="1991">
                  <c:v>3.3340000000000002E-3</c:v>
                </c:pt>
                <c:pt idx="1992">
                  <c:v>3.323E-3</c:v>
                </c:pt>
                <c:pt idx="1993">
                  <c:v>3.313E-3</c:v>
                </c:pt>
                <c:pt idx="1994">
                  <c:v>3.3050000000000002E-3</c:v>
                </c:pt>
                <c:pt idx="1995">
                  <c:v>3.2980000000000002E-3</c:v>
                </c:pt>
                <c:pt idx="1996">
                  <c:v>3.2929999999999999E-3</c:v>
                </c:pt>
                <c:pt idx="1997">
                  <c:v>3.29E-3</c:v>
                </c:pt>
                <c:pt idx="1998">
                  <c:v>3.2880000000000001E-3</c:v>
                </c:pt>
                <c:pt idx="1999">
                  <c:v>3.287E-3</c:v>
                </c:pt>
                <c:pt idx="2000">
                  <c:v>3.2880000000000001E-3</c:v>
                </c:pt>
                <c:pt idx="2001">
                  <c:v>3.2910000000000001E-3</c:v>
                </c:pt>
                <c:pt idx="2002">
                  <c:v>3.2950000000000002E-3</c:v>
                </c:pt>
                <c:pt idx="2003">
                  <c:v>3.3010000000000001E-3</c:v>
                </c:pt>
                <c:pt idx="2004">
                  <c:v>3.3080000000000002E-3</c:v>
                </c:pt>
                <c:pt idx="2005">
                  <c:v>3.3170000000000001E-3</c:v>
                </c:pt>
                <c:pt idx="2006">
                  <c:v>3.3270000000000001E-3</c:v>
                </c:pt>
                <c:pt idx="2007">
                  <c:v>3.339E-3</c:v>
                </c:pt>
                <c:pt idx="2008">
                  <c:v>3.3519999999999999E-3</c:v>
                </c:pt>
                <c:pt idx="2009">
                  <c:v>3.3670000000000002E-3</c:v>
                </c:pt>
                <c:pt idx="2010">
                  <c:v>3.3839999999999999E-3</c:v>
                </c:pt>
                <c:pt idx="2011">
                  <c:v>3.4020000000000001E-3</c:v>
                </c:pt>
                <c:pt idx="2012">
                  <c:v>3.421E-3</c:v>
                </c:pt>
                <c:pt idx="2013">
                  <c:v>3.4420000000000002E-3</c:v>
                </c:pt>
                <c:pt idx="2014">
                  <c:v>3.4650000000000002E-3</c:v>
                </c:pt>
                <c:pt idx="2015">
                  <c:v>3.4889999999999999E-3</c:v>
                </c:pt>
                <c:pt idx="2016">
                  <c:v>3.5149999999999999E-3</c:v>
                </c:pt>
                <c:pt idx="2017">
                  <c:v>3.542E-3</c:v>
                </c:pt>
                <c:pt idx="2018">
                  <c:v>3.571E-3</c:v>
                </c:pt>
                <c:pt idx="2019">
                  <c:v>3.601E-3</c:v>
                </c:pt>
                <c:pt idx="2020">
                  <c:v>3.6099999999999999E-3</c:v>
                </c:pt>
                <c:pt idx="2021">
                  <c:v>3.62E-3</c:v>
                </c:pt>
                <c:pt idx="2022">
                  <c:v>3.6319999999999998E-3</c:v>
                </c:pt>
                <c:pt idx="2023">
                  <c:v>3.6459999999999999E-3</c:v>
                </c:pt>
                <c:pt idx="2024">
                  <c:v>3.6610000000000002E-3</c:v>
                </c:pt>
                <c:pt idx="2025">
                  <c:v>3.6779999999999998E-3</c:v>
                </c:pt>
                <c:pt idx="2026">
                  <c:v>3.6870000000000002E-3</c:v>
                </c:pt>
                <c:pt idx="2027">
                  <c:v>3.6979999999999999E-3</c:v>
                </c:pt>
                <c:pt idx="2028">
                  <c:v>3.7100000000000002E-3</c:v>
                </c:pt>
                <c:pt idx="2029">
                  <c:v>3.7239999999999999E-3</c:v>
                </c:pt>
                <c:pt idx="2030">
                  <c:v>3.7390000000000001E-3</c:v>
                </c:pt>
                <c:pt idx="2031">
                  <c:v>3.7559999999999998E-3</c:v>
                </c:pt>
                <c:pt idx="2032">
                  <c:v>3.7669999999999999E-3</c:v>
                </c:pt>
                <c:pt idx="2033">
                  <c:v>3.7799999999999999E-3</c:v>
                </c:pt>
                <c:pt idx="2034">
                  <c:v>3.7940000000000001E-3</c:v>
                </c:pt>
                <c:pt idx="2035">
                  <c:v>3.8089999999999999E-3</c:v>
                </c:pt>
                <c:pt idx="2036">
                  <c:v>3.8270000000000001E-3</c:v>
                </c:pt>
                <c:pt idx="2037">
                  <c:v>3.8430000000000001E-3</c:v>
                </c:pt>
                <c:pt idx="2038">
                  <c:v>3.8609999999999998E-3</c:v>
                </c:pt>
                <c:pt idx="2039">
                  <c:v>3.8800000000000002E-3</c:v>
                </c:pt>
                <c:pt idx="2040">
                  <c:v>3.8440000000000002E-3</c:v>
                </c:pt>
                <c:pt idx="2041">
                  <c:v>3.81E-3</c:v>
                </c:pt>
                <c:pt idx="2042">
                  <c:v>3.7780000000000001E-3</c:v>
                </c:pt>
                <c:pt idx="2043">
                  <c:v>3.7469999999999999E-3</c:v>
                </c:pt>
                <c:pt idx="2044">
                  <c:v>3.7169999999999998E-3</c:v>
                </c:pt>
                <c:pt idx="2045">
                  <c:v>3.6900000000000001E-3</c:v>
                </c:pt>
                <c:pt idx="2046">
                  <c:v>3.663E-3</c:v>
                </c:pt>
                <c:pt idx="2047">
                  <c:v>3.6380000000000002E-3</c:v>
                </c:pt>
                <c:pt idx="2048">
                  <c:v>3.6150000000000002E-3</c:v>
                </c:pt>
                <c:pt idx="2049">
                  <c:v>3.5929999999999998E-3</c:v>
                </c:pt>
                <c:pt idx="2050">
                  <c:v>3.5729999999999998E-3</c:v>
                </c:pt>
                <c:pt idx="2051">
                  <c:v>3.555E-3</c:v>
                </c:pt>
                <c:pt idx="2052">
                  <c:v>3.5379999999999999E-3</c:v>
                </c:pt>
                <c:pt idx="2053">
                  <c:v>3.522E-3</c:v>
                </c:pt>
                <c:pt idx="2054">
                  <c:v>3.5079999999999998E-3</c:v>
                </c:pt>
                <c:pt idx="2055">
                  <c:v>3.4949999999999998E-3</c:v>
                </c:pt>
                <c:pt idx="2056">
                  <c:v>3.4840000000000001E-3</c:v>
                </c:pt>
                <c:pt idx="2057">
                  <c:v>3.4749999999999998E-3</c:v>
                </c:pt>
                <c:pt idx="2058">
                  <c:v>3.467E-3</c:v>
                </c:pt>
                <c:pt idx="2059">
                  <c:v>3.4610000000000001E-3</c:v>
                </c:pt>
                <c:pt idx="2060">
                  <c:v>3.4559999999999999E-3</c:v>
                </c:pt>
                <c:pt idx="2061">
                  <c:v>3.4520000000000002E-3</c:v>
                </c:pt>
                <c:pt idx="2062">
                  <c:v>3.4510000000000001E-3</c:v>
                </c:pt>
                <c:pt idx="2063">
                  <c:v>3.4499999999999999E-3</c:v>
                </c:pt>
                <c:pt idx="2064">
                  <c:v>3.4520000000000002E-3</c:v>
                </c:pt>
                <c:pt idx="2065">
                  <c:v>3.4550000000000002E-3</c:v>
                </c:pt>
                <c:pt idx="2066">
                  <c:v>3.4589999999999998E-3</c:v>
                </c:pt>
                <c:pt idx="2067">
                  <c:v>3.4650000000000002E-3</c:v>
                </c:pt>
                <c:pt idx="2068">
                  <c:v>3.4719999999999998E-3</c:v>
                </c:pt>
                <c:pt idx="2069">
                  <c:v>3.4810000000000002E-3</c:v>
                </c:pt>
                <c:pt idx="2070">
                  <c:v>3.4919999999999999E-3</c:v>
                </c:pt>
                <c:pt idx="2071">
                  <c:v>3.5040000000000002E-3</c:v>
                </c:pt>
                <c:pt idx="2072">
                  <c:v>3.5170000000000002E-3</c:v>
                </c:pt>
                <c:pt idx="2073">
                  <c:v>3.532E-3</c:v>
                </c:pt>
                <c:pt idx="2074">
                  <c:v>3.5490000000000001E-3</c:v>
                </c:pt>
                <c:pt idx="2075">
                  <c:v>3.5669999999999999E-3</c:v>
                </c:pt>
                <c:pt idx="2076">
                  <c:v>3.5869999999999999E-3</c:v>
                </c:pt>
                <c:pt idx="2077">
                  <c:v>3.6080000000000001E-3</c:v>
                </c:pt>
                <c:pt idx="2078">
                  <c:v>3.6310000000000001E-3</c:v>
                </c:pt>
                <c:pt idx="2079">
                  <c:v>3.6549999999999998E-3</c:v>
                </c:pt>
                <c:pt idx="2080">
                  <c:v>3.666E-3</c:v>
                </c:pt>
                <c:pt idx="2081">
                  <c:v>3.6779999999999998E-3</c:v>
                </c:pt>
                <c:pt idx="2082">
                  <c:v>3.6909999999999998E-3</c:v>
                </c:pt>
                <c:pt idx="2083">
                  <c:v>3.7069999999999998E-3</c:v>
                </c:pt>
                <c:pt idx="2084">
                  <c:v>3.7230000000000002E-3</c:v>
                </c:pt>
                <c:pt idx="2085">
                  <c:v>3.7330000000000002E-3</c:v>
                </c:pt>
                <c:pt idx="2086">
                  <c:v>3.7450000000000001E-3</c:v>
                </c:pt>
                <c:pt idx="2087">
                  <c:v>3.7580000000000001E-3</c:v>
                </c:pt>
                <c:pt idx="2088">
                  <c:v>3.7729999999999999E-3</c:v>
                </c:pt>
                <c:pt idx="2089">
                  <c:v>3.7889999999999998E-3</c:v>
                </c:pt>
                <c:pt idx="2090">
                  <c:v>3.8070000000000001E-3</c:v>
                </c:pt>
                <c:pt idx="2091">
                  <c:v>3.8149999999999998E-3</c:v>
                </c:pt>
                <c:pt idx="2092">
                  <c:v>3.8249999999999998E-3</c:v>
                </c:pt>
                <c:pt idx="2093">
                  <c:v>3.836E-3</c:v>
                </c:pt>
                <c:pt idx="2094">
                  <c:v>3.849E-3</c:v>
                </c:pt>
                <c:pt idx="2095">
                  <c:v>3.8639999999999998E-3</c:v>
                </c:pt>
                <c:pt idx="2096">
                  <c:v>3.8800000000000002E-3</c:v>
                </c:pt>
                <c:pt idx="2097">
                  <c:v>3.8909999999999999E-3</c:v>
                </c:pt>
                <c:pt idx="2098">
                  <c:v>3.9029999999999998E-3</c:v>
                </c:pt>
                <c:pt idx="2099">
                  <c:v>3.9170000000000003E-3</c:v>
                </c:pt>
                <c:pt idx="2100">
                  <c:v>3.9269999999999999E-3</c:v>
                </c:pt>
                <c:pt idx="2101">
                  <c:v>3.9389999999999998E-3</c:v>
                </c:pt>
                <c:pt idx="2102">
                  <c:v>3.9509999999999997E-3</c:v>
                </c:pt>
                <c:pt idx="2103">
                  <c:v>3.9659999999999999E-3</c:v>
                </c:pt>
                <c:pt idx="2104">
                  <c:v>3.9820000000000003E-3</c:v>
                </c:pt>
                <c:pt idx="2105">
                  <c:v>3.9960000000000004E-3</c:v>
                </c:pt>
                <c:pt idx="2106">
                  <c:v>4.0119999999999999E-3</c:v>
                </c:pt>
                <c:pt idx="2107">
                  <c:v>4.0289999999999996E-3</c:v>
                </c:pt>
                <c:pt idx="2108">
                  <c:v>4.006E-3</c:v>
                </c:pt>
                <c:pt idx="2109">
                  <c:v>3.9849999999999998E-3</c:v>
                </c:pt>
                <c:pt idx="2110">
                  <c:v>3.9649999999999998E-3</c:v>
                </c:pt>
                <c:pt idx="2111">
                  <c:v>3.947E-3</c:v>
                </c:pt>
                <c:pt idx="2112">
                  <c:v>3.9300000000000003E-3</c:v>
                </c:pt>
                <c:pt idx="2113">
                  <c:v>3.9150000000000001E-3</c:v>
                </c:pt>
                <c:pt idx="2114">
                  <c:v>3.901E-3</c:v>
                </c:pt>
                <c:pt idx="2115">
                  <c:v>3.8890000000000001E-3</c:v>
                </c:pt>
                <c:pt idx="2116">
                  <c:v>3.8779999999999999E-3</c:v>
                </c:pt>
                <c:pt idx="2117">
                  <c:v>3.869E-3</c:v>
                </c:pt>
                <c:pt idx="2118">
                  <c:v>3.862E-3</c:v>
                </c:pt>
                <c:pt idx="2119">
                  <c:v>3.8560000000000001E-3</c:v>
                </c:pt>
                <c:pt idx="2120">
                  <c:v>3.8509999999999998E-3</c:v>
                </c:pt>
                <c:pt idx="2121">
                  <c:v>3.8479999999999999E-3</c:v>
                </c:pt>
                <c:pt idx="2122">
                  <c:v>3.8470000000000002E-3</c:v>
                </c:pt>
                <c:pt idx="2123">
                  <c:v>3.8470000000000002E-3</c:v>
                </c:pt>
                <c:pt idx="2124">
                  <c:v>3.849E-3</c:v>
                </c:pt>
                <c:pt idx="2125">
                  <c:v>3.852E-3</c:v>
                </c:pt>
                <c:pt idx="2126">
                  <c:v>3.8560000000000001E-3</c:v>
                </c:pt>
                <c:pt idx="2127">
                  <c:v>3.8630000000000001E-3</c:v>
                </c:pt>
                <c:pt idx="2128">
                  <c:v>3.8700000000000002E-3</c:v>
                </c:pt>
                <c:pt idx="2129">
                  <c:v>3.8800000000000002E-3</c:v>
                </c:pt>
                <c:pt idx="2130">
                  <c:v>3.8809999999999999E-3</c:v>
                </c:pt>
                <c:pt idx="2131">
                  <c:v>3.8830000000000002E-3</c:v>
                </c:pt>
                <c:pt idx="2132">
                  <c:v>3.8869999999999998E-3</c:v>
                </c:pt>
                <c:pt idx="2133">
                  <c:v>3.8930000000000002E-3</c:v>
                </c:pt>
                <c:pt idx="2134">
                  <c:v>3.8999999999999998E-3</c:v>
                </c:pt>
                <c:pt idx="2135">
                  <c:v>3.908E-3</c:v>
                </c:pt>
                <c:pt idx="2136">
                  <c:v>3.9119999999999997E-3</c:v>
                </c:pt>
                <c:pt idx="2137">
                  <c:v>3.9170000000000003E-3</c:v>
                </c:pt>
                <c:pt idx="2138">
                  <c:v>3.9240000000000004E-3</c:v>
                </c:pt>
                <c:pt idx="2139">
                  <c:v>3.9319999999999997E-3</c:v>
                </c:pt>
                <c:pt idx="2140">
                  <c:v>3.9420000000000002E-3</c:v>
                </c:pt>
                <c:pt idx="2141">
                  <c:v>3.947E-3</c:v>
                </c:pt>
                <c:pt idx="2142">
                  <c:v>3.9529999999999999E-3</c:v>
                </c:pt>
                <c:pt idx="2143">
                  <c:v>3.9490000000000003E-3</c:v>
                </c:pt>
                <c:pt idx="2144">
                  <c:v>3.947E-3</c:v>
                </c:pt>
                <c:pt idx="2145">
                  <c:v>3.9459999999999999E-3</c:v>
                </c:pt>
                <c:pt idx="2146">
                  <c:v>3.947E-3</c:v>
                </c:pt>
                <c:pt idx="2147">
                  <c:v>3.9439999999999996E-3</c:v>
                </c:pt>
                <c:pt idx="2148">
                  <c:v>3.9420000000000002E-3</c:v>
                </c:pt>
                <c:pt idx="2149">
                  <c:v>3.9420000000000002E-3</c:v>
                </c:pt>
                <c:pt idx="2150">
                  <c:v>3.9430000000000003E-3</c:v>
                </c:pt>
                <c:pt idx="2151">
                  <c:v>3.9379999999999997E-3</c:v>
                </c:pt>
                <c:pt idx="2152">
                  <c:v>3.9350000000000001E-3</c:v>
                </c:pt>
                <c:pt idx="2153">
                  <c:v>3.934E-3</c:v>
                </c:pt>
                <c:pt idx="2154">
                  <c:v>3.934E-3</c:v>
                </c:pt>
                <c:pt idx="2155">
                  <c:v>3.9350000000000001E-3</c:v>
                </c:pt>
                <c:pt idx="2156">
                  <c:v>3.9379999999999997E-3</c:v>
                </c:pt>
                <c:pt idx="2157">
                  <c:v>3.9430000000000003E-3</c:v>
                </c:pt>
                <c:pt idx="2158">
                  <c:v>3.934E-3</c:v>
                </c:pt>
                <c:pt idx="2159">
                  <c:v>3.9280000000000001E-3</c:v>
                </c:pt>
                <c:pt idx="2160">
                  <c:v>3.9220000000000001E-3</c:v>
                </c:pt>
                <c:pt idx="2161">
                  <c:v>3.9189999999999997E-3</c:v>
                </c:pt>
                <c:pt idx="2162">
                  <c:v>3.9170000000000003E-3</c:v>
                </c:pt>
                <c:pt idx="2163">
                  <c:v>3.9160000000000002E-3</c:v>
                </c:pt>
                <c:pt idx="2164">
                  <c:v>3.9170000000000003E-3</c:v>
                </c:pt>
                <c:pt idx="2165">
                  <c:v>3.9189999999999997E-3</c:v>
                </c:pt>
                <c:pt idx="2166">
                  <c:v>3.9230000000000003E-3</c:v>
                </c:pt>
                <c:pt idx="2167">
                  <c:v>3.9249999999999997E-3</c:v>
                </c:pt>
                <c:pt idx="2168">
                  <c:v>3.9269999999999999E-3</c:v>
                </c:pt>
                <c:pt idx="2169">
                  <c:v>3.9319999999999997E-3</c:v>
                </c:pt>
                <c:pt idx="2170">
                  <c:v>3.9370000000000004E-3</c:v>
                </c:pt>
                <c:pt idx="2171">
                  <c:v>3.9449999999999997E-3</c:v>
                </c:pt>
                <c:pt idx="2172">
                  <c:v>3.954E-3</c:v>
                </c:pt>
                <c:pt idx="2173">
                  <c:v>3.9639999999999996E-3</c:v>
                </c:pt>
                <c:pt idx="2174">
                  <c:v>3.9760000000000004E-3</c:v>
                </c:pt>
                <c:pt idx="2175">
                  <c:v>3.9890000000000004E-3</c:v>
                </c:pt>
                <c:pt idx="2176">
                  <c:v>3.9719999999999998E-3</c:v>
                </c:pt>
                <c:pt idx="2177">
                  <c:v>3.9569999999999996E-3</c:v>
                </c:pt>
                <c:pt idx="2178">
                  <c:v>3.9430000000000003E-3</c:v>
                </c:pt>
                <c:pt idx="2179">
                  <c:v>3.9300000000000003E-3</c:v>
                </c:pt>
                <c:pt idx="2180">
                  <c:v>3.9189999999999997E-3</c:v>
                </c:pt>
                <c:pt idx="2181">
                  <c:v>3.9100000000000003E-3</c:v>
                </c:pt>
                <c:pt idx="2182">
                  <c:v>3.9020000000000001E-3</c:v>
                </c:pt>
                <c:pt idx="2183">
                  <c:v>3.8960000000000002E-3</c:v>
                </c:pt>
                <c:pt idx="2184">
                  <c:v>3.8909999999999999E-3</c:v>
                </c:pt>
                <c:pt idx="2185">
                  <c:v>3.888E-3</c:v>
                </c:pt>
                <c:pt idx="2186">
                  <c:v>3.8860000000000001E-3</c:v>
                </c:pt>
                <c:pt idx="2187">
                  <c:v>3.8860000000000001E-3</c:v>
                </c:pt>
                <c:pt idx="2188">
                  <c:v>3.8869999999999998E-3</c:v>
                </c:pt>
                <c:pt idx="2189">
                  <c:v>3.8899999999999998E-3</c:v>
                </c:pt>
                <c:pt idx="2190">
                  <c:v>3.895E-3</c:v>
                </c:pt>
                <c:pt idx="2191">
                  <c:v>3.8899999999999998E-3</c:v>
                </c:pt>
                <c:pt idx="2192">
                  <c:v>3.888E-3</c:v>
                </c:pt>
                <c:pt idx="2193">
                  <c:v>3.8869999999999998E-3</c:v>
                </c:pt>
                <c:pt idx="2194">
                  <c:v>3.8869999999999998E-3</c:v>
                </c:pt>
                <c:pt idx="2195">
                  <c:v>3.882E-3</c:v>
                </c:pt>
                <c:pt idx="2196">
                  <c:v>3.8790000000000001E-3</c:v>
                </c:pt>
                <c:pt idx="2197">
                  <c:v>3.8769999999999998E-3</c:v>
                </c:pt>
                <c:pt idx="2198">
                  <c:v>3.8769999999999998E-3</c:v>
                </c:pt>
                <c:pt idx="2199">
                  <c:v>3.8779999999999999E-3</c:v>
                </c:pt>
                <c:pt idx="2200">
                  <c:v>3.8809999999999999E-3</c:v>
                </c:pt>
                <c:pt idx="2201">
                  <c:v>3.8860000000000001E-3</c:v>
                </c:pt>
                <c:pt idx="2202">
                  <c:v>3.8920000000000001E-3</c:v>
                </c:pt>
                <c:pt idx="2203">
                  <c:v>3.8990000000000001E-3</c:v>
                </c:pt>
                <c:pt idx="2204">
                  <c:v>3.8920000000000001E-3</c:v>
                </c:pt>
                <c:pt idx="2205">
                  <c:v>3.8869999999999998E-3</c:v>
                </c:pt>
                <c:pt idx="2206">
                  <c:v>3.8830000000000002E-3</c:v>
                </c:pt>
                <c:pt idx="2207">
                  <c:v>3.8800000000000002E-3</c:v>
                </c:pt>
                <c:pt idx="2208">
                  <c:v>3.8790000000000001E-3</c:v>
                </c:pt>
                <c:pt idx="2209">
                  <c:v>3.8800000000000002E-3</c:v>
                </c:pt>
                <c:pt idx="2210">
                  <c:v>3.8790000000000001E-3</c:v>
                </c:pt>
                <c:pt idx="2211">
                  <c:v>3.8809999999999999E-3</c:v>
                </c:pt>
                <c:pt idx="2212">
                  <c:v>3.8839999999999999E-3</c:v>
                </c:pt>
                <c:pt idx="2213">
                  <c:v>3.888E-3</c:v>
                </c:pt>
                <c:pt idx="2214">
                  <c:v>3.8860000000000001E-3</c:v>
                </c:pt>
                <c:pt idx="2215">
                  <c:v>3.8860000000000001E-3</c:v>
                </c:pt>
                <c:pt idx="2216">
                  <c:v>3.8869999999999998E-3</c:v>
                </c:pt>
                <c:pt idx="2217">
                  <c:v>3.8869999999999998E-3</c:v>
                </c:pt>
                <c:pt idx="2218">
                  <c:v>3.8890000000000001E-3</c:v>
                </c:pt>
                <c:pt idx="2219">
                  <c:v>3.8930000000000002E-3</c:v>
                </c:pt>
                <c:pt idx="2220">
                  <c:v>3.8920000000000001E-3</c:v>
                </c:pt>
                <c:pt idx="2221">
                  <c:v>3.8930000000000002E-3</c:v>
                </c:pt>
                <c:pt idx="2222">
                  <c:v>3.8960000000000002E-3</c:v>
                </c:pt>
                <c:pt idx="2223">
                  <c:v>3.8860000000000001E-3</c:v>
                </c:pt>
                <c:pt idx="2224">
                  <c:v>3.8779999999999999E-3</c:v>
                </c:pt>
                <c:pt idx="2225">
                  <c:v>3.8709999999999999E-3</c:v>
                </c:pt>
                <c:pt idx="2226">
                  <c:v>3.8660000000000001E-3</c:v>
                </c:pt>
                <c:pt idx="2227">
                  <c:v>3.862E-3</c:v>
                </c:pt>
                <c:pt idx="2228">
                  <c:v>3.859E-3</c:v>
                </c:pt>
                <c:pt idx="2229">
                  <c:v>3.859E-3</c:v>
                </c:pt>
                <c:pt idx="2230">
                  <c:v>3.8600000000000001E-3</c:v>
                </c:pt>
                <c:pt idx="2231">
                  <c:v>3.862E-3</c:v>
                </c:pt>
                <c:pt idx="2232">
                  <c:v>3.8660000000000001E-3</c:v>
                </c:pt>
                <c:pt idx="2233">
                  <c:v>3.8709999999999999E-3</c:v>
                </c:pt>
                <c:pt idx="2234">
                  <c:v>3.8779999999999999E-3</c:v>
                </c:pt>
                <c:pt idx="2235">
                  <c:v>3.8869999999999998E-3</c:v>
                </c:pt>
                <c:pt idx="2236">
                  <c:v>3.8969999999999999E-3</c:v>
                </c:pt>
                <c:pt idx="2237">
                  <c:v>3.908E-3</c:v>
                </c:pt>
                <c:pt idx="2238">
                  <c:v>3.921E-3</c:v>
                </c:pt>
                <c:pt idx="2239">
                  <c:v>3.9360000000000003E-3</c:v>
                </c:pt>
                <c:pt idx="2240">
                  <c:v>3.9519999999999998E-3</c:v>
                </c:pt>
                <c:pt idx="2241">
                  <c:v>3.9699999999999996E-3</c:v>
                </c:pt>
                <c:pt idx="2242">
                  <c:v>3.9890000000000004E-3</c:v>
                </c:pt>
                <c:pt idx="2243">
                  <c:v>4.0099999999999997E-3</c:v>
                </c:pt>
                <c:pt idx="2244">
                  <c:v>4.0000000000000001E-3</c:v>
                </c:pt>
                <c:pt idx="2245">
                  <c:v>3.9919999999999999E-3</c:v>
                </c:pt>
                <c:pt idx="2246">
                  <c:v>3.9849999999999998E-3</c:v>
                </c:pt>
                <c:pt idx="2247">
                  <c:v>3.98E-3</c:v>
                </c:pt>
                <c:pt idx="2248">
                  <c:v>3.9760000000000004E-3</c:v>
                </c:pt>
                <c:pt idx="2249">
                  <c:v>3.9639999999999996E-3</c:v>
                </c:pt>
                <c:pt idx="2250">
                  <c:v>3.954E-3</c:v>
                </c:pt>
                <c:pt idx="2251">
                  <c:v>3.9449999999999997E-3</c:v>
                </c:pt>
                <c:pt idx="2252">
                  <c:v>3.9379999999999997E-3</c:v>
                </c:pt>
                <c:pt idx="2253">
                  <c:v>3.9329999999999999E-3</c:v>
                </c:pt>
                <c:pt idx="2254">
                  <c:v>3.9290000000000002E-3</c:v>
                </c:pt>
                <c:pt idx="2255">
                  <c:v>3.9259999999999998E-3</c:v>
                </c:pt>
                <c:pt idx="2256">
                  <c:v>3.9249999999999997E-3</c:v>
                </c:pt>
                <c:pt idx="2257">
                  <c:v>3.9259999999999998E-3</c:v>
                </c:pt>
                <c:pt idx="2258">
                  <c:v>3.9280000000000001E-3</c:v>
                </c:pt>
                <c:pt idx="2259">
                  <c:v>3.9319999999999997E-3</c:v>
                </c:pt>
                <c:pt idx="2260">
                  <c:v>3.9329999999999999E-3</c:v>
                </c:pt>
                <c:pt idx="2261">
                  <c:v>3.9360000000000003E-3</c:v>
                </c:pt>
                <c:pt idx="2262">
                  <c:v>3.9300000000000003E-3</c:v>
                </c:pt>
                <c:pt idx="2263">
                  <c:v>3.9249999999999997E-3</c:v>
                </c:pt>
                <c:pt idx="2264">
                  <c:v>3.9220000000000001E-3</c:v>
                </c:pt>
                <c:pt idx="2265">
                  <c:v>3.921E-3</c:v>
                </c:pt>
                <c:pt idx="2266">
                  <c:v>3.921E-3</c:v>
                </c:pt>
                <c:pt idx="2267">
                  <c:v>3.9220000000000001E-3</c:v>
                </c:pt>
                <c:pt idx="2268">
                  <c:v>3.9139999999999999E-3</c:v>
                </c:pt>
                <c:pt idx="2269">
                  <c:v>3.9069999999999999E-3</c:v>
                </c:pt>
                <c:pt idx="2270">
                  <c:v>3.9020000000000001E-3</c:v>
                </c:pt>
                <c:pt idx="2271">
                  <c:v>3.898E-3</c:v>
                </c:pt>
                <c:pt idx="2272">
                  <c:v>3.8960000000000002E-3</c:v>
                </c:pt>
                <c:pt idx="2273">
                  <c:v>3.895E-3</c:v>
                </c:pt>
                <c:pt idx="2274">
                  <c:v>3.8960000000000002E-3</c:v>
                </c:pt>
                <c:pt idx="2275">
                  <c:v>3.898E-3</c:v>
                </c:pt>
                <c:pt idx="2276">
                  <c:v>3.9020000000000001E-3</c:v>
                </c:pt>
                <c:pt idx="2277">
                  <c:v>3.8939999999999999E-3</c:v>
                </c:pt>
                <c:pt idx="2278">
                  <c:v>3.888E-3</c:v>
                </c:pt>
                <c:pt idx="2279">
                  <c:v>3.8830000000000002E-3</c:v>
                </c:pt>
                <c:pt idx="2280">
                  <c:v>3.8800000000000002E-3</c:v>
                </c:pt>
                <c:pt idx="2281">
                  <c:v>3.8639999999999998E-3</c:v>
                </c:pt>
                <c:pt idx="2282">
                  <c:v>3.849E-3</c:v>
                </c:pt>
                <c:pt idx="2283">
                  <c:v>3.836E-3</c:v>
                </c:pt>
                <c:pt idx="2284">
                  <c:v>3.8240000000000001E-3</c:v>
                </c:pt>
                <c:pt idx="2285">
                  <c:v>3.8140000000000001E-3</c:v>
                </c:pt>
                <c:pt idx="2286">
                  <c:v>3.8049999999999998E-3</c:v>
                </c:pt>
                <c:pt idx="2287">
                  <c:v>3.7980000000000002E-3</c:v>
                </c:pt>
                <c:pt idx="2288">
                  <c:v>3.7929999999999999E-3</c:v>
                </c:pt>
                <c:pt idx="2289">
                  <c:v>3.7889999999999998E-3</c:v>
                </c:pt>
                <c:pt idx="2290">
                  <c:v>3.7859999999999999E-3</c:v>
                </c:pt>
                <c:pt idx="2291">
                  <c:v>3.7850000000000002E-3</c:v>
                </c:pt>
                <c:pt idx="2292">
                  <c:v>3.7859999999999999E-3</c:v>
                </c:pt>
                <c:pt idx="2293">
                  <c:v>3.7880000000000001E-3</c:v>
                </c:pt>
                <c:pt idx="2294">
                  <c:v>3.7919999999999998E-3</c:v>
                </c:pt>
                <c:pt idx="2295">
                  <c:v>3.797E-3</c:v>
                </c:pt>
                <c:pt idx="2296">
                  <c:v>3.8040000000000001E-3</c:v>
                </c:pt>
                <c:pt idx="2297">
                  <c:v>3.8119999999999999E-3</c:v>
                </c:pt>
                <c:pt idx="2298">
                  <c:v>3.8219999999999999E-3</c:v>
                </c:pt>
                <c:pt idx="2299">
                  <c:v>3.8340000000000002E-3</c:v>
                </c:pt>
                <c:pt idx="2300">
                  <c:v>3.846E-3</c:v>
                </c:pt>
                <c:pt idx="2301">
                  <c:v>3.8609999999999998E-3</c:v>
                </c:pt>
                <c:pt idx="2302">
                  <c:v>3.8769999999999998E-3</c:v>
                </c:pt>
                <c:pt idx="2303">
                  <c:v>3.8939999999999999E-3</c:v>
                </c:pt>
                <c:pt idx="2304">
                  <c:v>3.9129999999999998E-3</c:v>
                </c:pt>
                <c:pt idx="2305">
                  <c:v>3.934E-3</c:v>
                </c:pt>
                <c:pt idx="2306">
                  <c:v>3.9560000000000003E-3</c:v>
                </c:pt>
                <c:pt idx="2307">
                  <c:v>3.98E-3</c:v>
                </c:pt>
                <c:pt idx="2308">
                  <c:v>4.0049999999999999E-3</c:v>
                </c:pt>
                <c:pt idx="2309">
                  <c:v>4.032E-3</c:v>
                </c:pt>
                <c:pt idx="2310">
                  <c:v>4.0600000000000002E-3</c:v>
                </c:pt>
                <c:pt idx="2311">
                  <c:v>4.0899999999999999E-3</c:v>
                </c:pt>
                <c:pt idx="2312">
                  <c:v>4.0889999999999998E-3</c:v>
                </c:pt>
                <c:pt idx="2313">
                  <c:v>4.0730000000000002E-3</c:v>
                </c:pt>
                <c:pt idx="2314">
                  <c:v>4.058E-3</c:v>
                </c:pt>
                <c:pt idx="2315">
                  <c:v>4.045E-3</c:v>
                </c:pt>
                <c:pt idx="2316">
                  <c:v>4.0340000000000003E-3</c:v>
                </c:pt>
                <c:pt idx="2317">
                  <c:v>4.0200000000000001E-3</c:v>
                </c:pt>
                <c:pt idx="2318">
                  <c:v>4.0070000000000001E-3</c:v>
                </c:pt>
                <c:pt idx="2319">
                  <c:v>3.9960000000000004E-3</c:v>
                </c:pt>
                <c:pt idx="2320">
                  <c:v>3.9870000000000001E-3</c:v>
                </c:pt>
                <c:pt idx="2321">
                  <c:v>3.9789999999999999E-3</c:v>
                </c:pt>
                <c:pt idx="2322">
                  <c:v>3.9719999999999998E-3</c:v>
                </c:pt>
                <c:pt idx="2323">
                  <c:v>3.967E-3</c:v>
                </c:pt>
                <c:pt idx="2324">
                  <c:v>3.9560000000000003E-3</c:v>
                </c:pt>
                <c:pt idx="2325">
                  <c:v>3.9459999999999999E-3</c:v>
                </c:pt>
                <c:pt idx="2326">
                  <c:v>3.9370000000000004E-3</c:v>
                </c:pt>
                <c:pt idx="2327">
                  <c:v>3.9300000000000003E-3</c:v>
                </c:pt>
                <c:pt idx="2328">
                  <c:v>3.9240000000000004E-3</c:v>
                </c:pt>
                <c:pt idx="2329">
                  <c:v>3.9199999999999999E-3</c:v>
                </c:pt>
                <c:pt idx="2330">
                  <c:v>3.9179999999999996E-3</c:v>
                </c:pt>
                <c:pt idx="2331">
                  <c:v>3.9069999999999999E-3</c:v>
                </c:pt>
                <c:pt idx="2332">
                  <c:v>3.8969999999999999E-3</c:v>
                </c:pt>
                <c:pt idx="2333">
                  <c:v>3.8890000000000001E-3</c:v>
                </c:pt>
                <c:pt idx="2334">
                  <c:v>3.882E-3</c:v>
                </c:pt>
                <c:pt idx="2335">
                  <c:v>3.8769999999999998E-3</c:v>
                </c:pt>
                <c:pt idx="2336">
                  <c:v>3.8739999999999998E-3</c:v>
                </c:pt>
                <c:pt idx="2337">
                  <c:v>3.8500000000000001E-3</c:v>
                </c:pt>
                <c:pt idx="2338">
                  <c:v>3.8270000000000001E-3</c:v>
                </c:pt>
                <c:pt idx="2339">
                  <c:v>3.8059999999999999E-3</c:v>
                </c:pt>
                <c:pt idx="2340">
                  <c:v>3.787E-3</c:v>
                </c:pt>
                <c:pt idx="2341">
                  <c:v>3.7690000000000002E-3</c:v>
                </c:pt>
                <c:pt idx="2342">
                  <c:v>3.7520000000000001E-3</c:v>
                </c:pt>
                <c:pt idx="2343">
                  <c:v>3.7369999999999999E-3</c:v>
                </c:pt>
                <c:pt idx="2344">
                  <c:v>3.7239999999999999E-3</c:v>
                </c:pt>
                <c:pt idx="2345">
                  <c:v>3.712E-3</c:v>
                </c:pt>
                <c:pt idx="2346">
                  <c:v>3.702E-3</c:v>
                </c:pt>
                <c:pt idx="2347">
                  <c:v>3.6930000000000001E-3</c:v>
                </c:pt>
                <c:pt idx="2348">
                  <c:v>3.686E-3</c:v>
                </c:pt>
                <c:pt idx="2349">
                  <c:v>3.6800000000000001E-3</c:v>
                </c:pt>
                <c:pt idx="2350">
                  <c:v>3.676E-3</c:v>
                </c:pt>
                <c:pt idx="2351">
                  <c:v>3.673E-3</c:v>
                </c:pt>
                <c:pt idx="2352">
                  <c:v>3.6719999999999999E-3</c:v>
                </c:pt>
                <c:pt idx="2353">
                  <c:v>3.673E-3</c:v>
                </c:pt>
                <c:pt idx="2354">
                  <c:v>3.6749999999999999E-3</c:v>
                </c:pt>
                <c:pt idx="2355">
                  <c:v>3.6779999999999998E-3</c:v>
                </c:pt>
                <c:pt idx="2356">
                  <c:v>3.6830000000000001E-3</c:v>
                </c:pt>
                <c:pt idx="2357">
                  <c:v>3.6900000000000001E-3</c:v>
                </c:pt>
                <c:pt idx="2358">
                  <c:v>3.6979999999999999E-3</c:v>
                </c:pt>
                <c:pt idx="2359">
                  <c:v>3.7069999999999998E-3</c:v>
                </c:pt>
                <c:pt idx="2360">
                  <c:v>3.7190000000000001E-3</c:v>
                </c:pt>
                <c:pt idx="2361">
                  <c:v>3.7309999999999999E-3</c:v>
                </c:pt>
                <c:pt idx="2362">
                  <c:v>3.7460000000000002E-3</c:v>
                </c:pt>
                <c:pt idx="2363">
                  <c:v>3.761E-3</c:v>
                </c:pt>
                <c:pt idx="2364">
                  <c:v>3.7789999999999998E-3</c:v>
                </c:pt>
                <c:pt idx="2365">
                  <c:v>3.797E-3</c:v>
                </c:pt>
                <c:pt idx="2366">
                  <c:v>3.8180000000000002E-3</c:v>
                </c:pt>
                <c:pt idx="2367">
                  <c:v>3.8400000000000001E-3</c:v>
                </c:pt>
                <c:pt idx="2368">
                  <c:v>3.8630000000000001E-3</c:v>
                </c:pt>
                <c:pt idx="2369">
                  <c:v>3.888E-3</c:v>
                </c:pt>
                <c:pt idx="2370">
                  <c:v>3.9150000000000001E-3</c:v>
                </c:pt>
                <c:pt idx="2371">
                  <c:v>3.9430000000000003E-3</c:v>
                </c:pt>
                <c:pt idx="2372">
                  <c:v>3.9719999999999998E-3</c:v>
                </c:pt>
                <c:pt idx="2373">
                  <c:v>4.0029999999999996E-3</c:v>
                </c:pt>
                <c:pt idx="2374">
                  <c:v>4.0359999999999997E-3</c:v>
                </c:pt>
                <c:pt idx="2375">
                  <c:v>4.0699999999999998E-3</c:v>
                </c:pt>
                <c:pt idx="2376">
                  <c:v>4.1060000000000003E-3</c:v>
                </c:pt>
                <c:pt idx="2377">
                  <c:v>4.143E-3</c:v>
                </c:pt>
                <c:pt idx="2378">
                  <c:v>4.182E-3</c:v>
                </c:pt>
                <c:pt idx="2379">
                  <c:v>4.2220000000000001E-3</c:v>
                </c:pt>
                <c:pt idx="2380">
                  <c:v>4.2319999999999997E-3</c:v>
                </c:pt>
                <c:pt idx="2381">
                  <c:v>4.215E-3</c:v>
                </c:pt>
                <c:pt idx="2382">
                  <c:v>4.1989999999999996E-3</c:v>
                </c:pt>
                <c:pt idx="2383">
                  <c:v>4.1799999999999997E-3</c:v>
                </c:pt>
                <c:pt idx="2384">
                  <c:v>4.1619999999999999E-3</c:v>
                </c:pt>
                <c:pt idx="2385">
                  <c:v>4.1450000000000002E-3</c:v>
                </c:pt>
                <c:pt idx="2386">
                  <c:v>4.13E-3</c:v>
                </c:pt>
                <c:pt idx="2387">
                  <c:v>4.117E-3</c:v>
                </c:pt>
                <c:pt idx="2388">
                  <c:v>4.0959999999999998E-3</c:v>
                </c:pt>
                <c:pt idx="2389">
                  <c:v>4.0769999999999999E-3</c:v>
                </c:pt>
                <c:pt idx="2390">
                  <c:v>4.0600000000000002E-3</c:v>
                </c:pt>
                <c:pt idx="2391">
                  <c:v>4.0439999999999999E-3</c:v>
                </c:pt>
                <c:pt idx="2392">
                  <c:v>4.0289999999999996E-3</c:v>
                </c:pt>
                <c:pt idx="2393">
                  <c:v>4.0029999999999996E-3</c:v>
                </c:pt>
                <c:pt idx="2394">
                  <c:v>3.9789999999999999E-3</c:v>
                </c:pt>
                <c:pt idx="2395">
                  <c:v>3.9560000000000003E-3</c:v>
                </c:pt>
                <c:pt idx="2396">
                  <c:v>3.9350000000000001E-3</c:v>
                </c:pt>
                <c:pt idx="2397">
                  <c:v>3.9150000000000001E-3</c:v>
                </c:pt>
                <c:pt idx="2398">
                  <c:v>3.8969999999999999E-3</c:v>
                </c:pt>
                <c:pt idx="2399">
                  <c:v>3.8800000000000002E-3</c:v>
                </c:pt>
                <c:pt idx="2400">
                  <c:v>3.8440000000000002E-3</c:v>
                </c:pt>
                <c:pt idx="2401">
                  <c:v>3.81E-3</c:v>
                </c:pt>
                <c:pt idx="2402">
                  <c:v>3.777E-3</c:v>
                </c:pt>
                <c:pt idx="2403">
                  <c:v>3.7460000000000002E-3</c:v>
                </c:pt>
                <c:pt idx="2404">
                  <c:v>3.7160000000000001E-3</c:v>
                </c:pt>
                <c:pt idx="2405">
                  <c:v>3.6879999999999999E-3</c:v>
                </c:pt>
                <c:pt idx="2406">
                  <c:v>3.6610000000000002E-3</c:v>
                </c:pt>
                <c:pt idx="2407">
                  <c:v>3.6359999999999999E-3</c:v>
                </c:pt>
                <c:pt idx="2408">
                  <c:v>3.6120000000000002E-3</c:v>
                </c:pt>
                <c:pt idx="2409">
                  <c:v>3.5899999999999999E-3</c:v>
                </c:pt>
                <c:pt idx="2410">
                  <c:v>3.5699999999999998E-3</c:v>
                </c:pt>
                <c:pt idx="2411">
                  <c:v>3.5509999999999999E-3</c:v>
                </c:pt>
                <c:pt idx="2412">
                  <c:v>3.5330000000000001E-3</c:v>
                </c:pt>
                <c:pt idx="2413">
                  <c:v>3.5179999999999999E-3</c:v>
                </c:pt>
                <c:pt idx="2414">
                  <c:v>3.503E-3</c:v>
                </c:pt>
                <c:pt idx="2415">
                  <c:v>3.49E-3</c:v>
                </c:pt>
                <c:pt idx="2416">
                  <c:v>3.4789999999999999E-3</c:v>
                </c:pt>
                <c:pt idx="2417">
                  <c:v>3.4689999999999999E-3</c:v>
                </c:pt>
                <c:pt idx="2418">
                  <c:v>3.4610000000000001E-3</c:v>
                </c:pt>
                <c:pt idx="2419">
                  <c:v>3.454E-3</c:v>
                </c:pt>
                <c:pt idx="2420">
                  <c:v>3.4489999999999998E-3</c:v>
                </c:pt>
                <c:pt idx="2421">
                  <c:v>3.4459999999999998E-3</c:v>
                </c:pt>
                <c:pt idx="2422">
                  <c:v>3.444E-3</c:v>
                </c:pt>
                <c:pt idx="2423">
                  <c:v>3.4429999999999999E-3</c:v>
                </c:pt>
                <c:pt idx="2424">
                  <c:v>3.444E-3</c:v>
                </c:pt>
                <c:pt idx="2425">
                  <c:v>3.4459999999999998E-3</c:v>
                </c:pt>
                <c:pt idx="2426">
                  <c:v>3.4499999999999999E-3</c:v>
                </c:pt>
                <c:pt idx="2427">
                  <c:v>3.4559999999999999E-3</c:v>
                </c:pt>
                <c:pt idx="2428">
                  <c:v>3.4629999999999999E-3</c:v>
                </c:pt>
                <c:pt idx="2429">
                  <c:v>3.4719999999999998E-3</c:v>
                </c:pt>
                <c:pt idx="2430">
                  <c:v>3.4819999999999999E-3</c:v>
                </c:pt>
                <c:pt idx="2431">
                  <c:v>3.4940000000000001E-3</c:v>
                </c:pt>
                <c:pt idx="2432">
                  <c:v>3.5070000000000001E-3</c:v>
                </c:pt>
                <c:pt idx="2433">
                  <c:v>3.522E-3</c:v>
                </c:pt>
                <c:pt idx="2434">
                  <c:v>3.5379999999999999E-3</c:v>
                </c:pt>
                <c:pt idx="2435">
                  <c:v>3.5560000000000001E-3</c:v>
                </c:pt>
                <c:pt idx="2436">
                  <c:v>3.5750000000000001E-3</c:v>
                </c:pt>
                <c:pt idx="2437">
                  <c:v>3.5959999999999998E-3</c:v>
                </c:pt>
                <c:pt idx="2438">
                  <c:v>3.6189999999999998E-3</c:v>
                </c:pt>
                <c:pt idx="2439">
                  <c:v>3.643E-3</c:v>
                </c:pt>
                <c:pt idx="2440">
                  <c:v>3.6679999999999998E-3</c:v>
                </c:pt>
                <c:pt idx="2441">
                  <c:v>3.6949999999999999E-3</c:v>
                </c:pt>
                <c:pt idx="2442">
                  <c:v>3.7239999999999999E-3</c:v>
                </c:pt>
                <c:pt idx="2443">
                  <c:v>3.754E-3</c:v>
                </c:pt>
                <c:pt idx="2444">
                  <c:v>3.7859999999999999E-3</c:v>
                </c:pt>
                <c:pt idx="2445">
                  <c:v>3.8189999999999999E-3</c:v>
                </c:pt>
                <c:pt idx="2446">
                  <c:v>3.8539999999999998E-3</c:v>
                </c:pt>
                <c:pt idx="2447">
                  <c:v>3.8899999999999998E-3</c:v>
                </c:pt>
                <c:pt idx="2448">
                  <c:v>3.9110000000000004E-3</c:v>
                </c:pt>
                <c:pt idx="2449">
                  <c:v>3.8800000000000002E-3</c:v>
                </c:pt>
                <c:pt idx="2450">
                  <c:v>3.849E-3</c:v>
                </c:pt>
                <c:pt idx="2451">
                  <c:v>3.8140000000000001E-3</c:v>
                </c:pt>
                <c:pt idx="2452">
                  <c:v>3.7789999999999998E-3</c:v>
                </c:pt>
                <c:pt idx="2453">
                  <c:v>3.7469999999999999E-3</c:v>
                </c:pt>
                <c:pt idx="2454">
                  <c:v>3.715E-3</c:v>
                </c:pt>
                <c:pt idx="2455">
                  <c:v>3.6709999999999998E-3</c:v>
                </c:pt>
                <c:pt idx="2456">
                  <c:v>3.6289999999999998E-3</c:v>
                </c:pt>
                <c:pt idx="2457">
                  <c:v>3.588E-3</c:v>
                </c:pt>
                <c:pt idx="2458">
                  <c:v>3.5479999999999999E-3</c:v>
                </c:pt>
                <c:pt idx="2459">
                  <c:v>3.5100000000000001E-3</c:v>
                </c:pt>
                <c:pt idx="2460">
                  <c:v>3.4740000000000001E-3</c:v>
                </c:pt>
                <c:pt idx="2461">
                  <c:v>3.4390000000000002E-3</c:v>
                </c:pt>
                <c:pt idx="2462">
                  <c:v>3.405E-3</c:v>
                </c:pt>
                <c:pt idx="2463">
                  <c:v>3.3730000000000001E-3</c:v>
                </c:pt>
                <c:pt idx="2464">
                  <c:v>3.3430000000000001E-3</c:v>
                </c:pt>
                <c:pt idx="2465">
                  <c:v>3.3140000000000001E-3</c:v>
                </c:pt>
                <c:pt idx="2466">
                  <c:v>3.287E-3</c:v>
                </c:pt>
                <c:pt idx="2467">
                  <c:v>3.261E-3</c:v>
                </c:pt>
                <c:pt idx="2468">
                  <c:v>3.2369999999999999E-3</c:v>
                </c:pt>
                <c:pt idx="2469">
                  <c:v>3.2139999999999998E-3</c:v>
                </c:pt>
                <c:pt idx="2470">
                  <c:v>3.1930000000000001E-3</c:v>
                </c:pt>
                <c:pt idx="2471">
                  <c:v>3.1740000000000002E-3</c:v>
                </c:pt>
                <c:pt idx="2472">
                  <c:v>3.156E-3</c:v>
                </c:pt>
                <c:pt idx="2473">
                  <c:v>3.1389999999999999E-3</c:v>
                </c:pt>
                <c:pt idx="2474">
                  <c:v>3.124E-3</c:v>
                </c:pt>
                <c:pt idx="2475">
                  <c:v>3.1110000000000001E-3</c:v>
                </c:pt>
                <c:pt idx="2476">
                  <c:v>3.0990000000000002E-3</c:v>
                </c:pt>
                <c:pt idx="2477">
                  <c:v>3.088E-3</c:v>
                </c:pt>
                <c:pt idx="2478">
                  <c:v>3.0790000000000001E-3</c:v>
                </c:pt>
                <c:pt idx="2479">
                  <c:v>3.0720000000000001E-3</c:v>
                </c:pt>
                <c:pt idx="2480">
                  <c:v>3.0660000000000001E-3</c:v>
                </c:pt>
                <c:pt idx="2481">
                  <c:v>3.0620000000000001E-3</c:v>
                </c:pt>
                <c:pt idx="2482">
                  <c:v>3.0590000000000001E-3</c:v>
                </c:pt>
                <c:pt idx="2483">
                  <c:v>3.058E-3</c:v>
                </c:pt>
                <c:pt idx="2484">
                  <c:v>3.058E-3</c:v>
                </c:pt>
                <c:pt idx="2485">
                  <c:v>3.0599999999999998E-3</c:v>
                </c:pt>
                <c:pt idx="2486">
                  <c:v>3.0639999999999999E-3</c:v>
                </c:pt>
                <c:pt idx="2487">
                  <c:v>3.0690000000000001E-3</c:v>
                </c:pt>
                <c:pt idx="2488">
                  <c:v>3.075E-3</c:v>
                </c:pt>
                <c:pt idx="2489">
                  <c:v>3.0829999999999998E-3</c:v>
                </c:pt>
                <c:pt idx="2490">
                  <c:v>3.0929999999999998E-3</c:v>
                </c:pt>
                <c:pt idx="2491">
                  <c:v>3.104E-3</c:v>
                </c:pt>
                <c:pt idx="2492">
                  <c:v>3.1159999999999998E-3</c:v>
                </c:pt>
                <c:pt idx="2493">
                  <c:v>3.1310000000000001E-3</c:v>
                </c:pt>
                <c:pt idx="2494">
                  <c:v>3.1459999999999999E-3</c:v>
                </c:pt>
                <c:pt idx="2495">
                  <c:v>3.1640000000000001E-3</c:v>
                </c:pt>
                <c:pt idx="2496">
                  <c:v>3.1819999999999999E-3</c:v>
                </c:pt>
                <c:pt idx="2497">
                  <c:v>3.2030000000000001E-3</c:v>
                </c:pt>
                <c:pt idx="2498">
                  <c:v>3.2239999999999999E-3</c:v>
                </c:pt>
                <c:pt idx="2499">
                  <c:v>3.248E-3</c:v>
                </c:pt>
                <c:pt idx="2500">
                  <c:v>3.2729999999999999E-3</c:v>
                </c:pt>
                <c:pt idx="2501">
                  <c:v>3.2989999999999998E-3</c:v>
                </c:pt>
                <c:pt idx="2502">
                  <c:v>3.3270000000000001E-3</c:v>
                </c:pt>
                <c:pt idx="2503">
                  <c:v>3.3570000000000002E-3</c:v>
                </c:pt>
                <c:pt idx="2504">
                  <c:v>3.388E-3</c:v>
                </c:pt>
                <c:pt idx="2505">
                  <c:v>3.4199999999999999E-3</c:v>
                </c:pt>
                <c:pt idx="2506">
                  <c:v>3.454E-3</c:v>
                </c:pt>
                <c:pt idx="2507">
                  <c:v>3.49E-3</c:v>
                </c:pt>
                <c:pt idx="2508">
                  <c:v>3.5270000000000002E-3</c:v>
                </c:pt>
                <c:pt idx="2509">
                  <c:v>3.5660000000000002E-3</c:v>
                </c:pt>
                <c:pt idx="2510">
                  <c:v>3.6059999999999998E-3</c:v>
                </c:pt>
                <c:pt idx="2511">
                  <c:v>3.6480000000000002E-3</c:v>
                </c:pt>
                <c:pt idx="2512">
                  <c:v>3.6909999999999998E-3</c:v>
                </c:pt>
                <c:pt idx="2513">
                  <c:v>3.7360000000000002E-3</c:v>
                </c:pt>
                <c:pt idx="2514">
                  <c:v>3.7820000000000002E-3</c:v>
                </c:pt>
                <c:pt idx="2515">
                  <c:v>3.8300000000000001E-3</c:v>
                </c:pt>
                <c:pt idx="2516">
                  <c:v>3.8800000000000002E-3</c:v>
                </c:pt>
                <c:pt idx="2517">
                  <c:v>3.8509999999999998E-3</c:v>
                </c:pt>
                <c:pt idx="2518">
                  <c:v>3.813E-3</c:v>
                </c:pt>
                <c:pt idx="2519">
                  <c:v>3.7759999999999998E-3</c:v>
                </c:pt>
                <c:pt idx="2520">
                  <c:v>3.7399999999999998E-3</c:v>
                </c:pt>
                <c:pt idx="2521">
                  <c:v>3.6949999999999999E-3</c:v>
                </c:pt>
                <c:pt idx="2522">
                  <c:v>3.6510000000000002E-3</c:v>
                </c:pt>
                <c:pt idx="2523">
                  <c:v>3.6080000000000001E-3</c:v>
                </c:pt>
                <c:pt idx="2524">
                  <c:v>3.5669999999999999E-3</c:v>
                </c:pt>
                <c:pt idx="2525">
                  <c:v>3.5279999999999999E-3</c:v>
                </c:pt>
                <c:pt idx="2526">
                  <c:v>3.49E-3</c:v>
                </c:pt>
                <c:pt idx="2527">
                  <c:v>3.454E-3</c:v>
                </c:pt>
                <c:pt idx="2528">
                  <c:v>3.4190000000000002E-3</c:v>
                </c:pt>
                <c:pt idx="2529">
                  <c:v>3.3860000000000001E-3</c:v>
                </c:pt>
                <c:pt idx="2530">
                  <c:v>3.3540000000000002E-3</c:v>
                </c:pt>
                <c:pt idx="2531">
                  <c:v>3.3240000000000001E-3</c:v>
                </c:pt>
                <c:pt idx="2532">
                  <c:v>3.2950000000000002E-3</c:v>
                </c:pt>
                <c:pt idx="2533">
                  <c:v>3.2680000000000001E-3</c:v>
                </c:pt>
                <c:pt idx="2534">
                  <c:v>3.2429999999999998E-3</c:v>
                </c:pt>
                <c:pt idx="2535">
                  <c:v>3.2190000000000001E-3</c:v>
                </c:pt>
                <c:pt idx="2536">
                  <c:v>3.1960000000000001E-3</c:v>
                </c:pt>
                <c:pt idx="2537">
                  <c:v>3.1749999999999999E-3</c:v>
                </c:pt>
                <c:pt idx="2538">
                  <c:v>3.156E-3</c:v>
                </c:pt>
                <c:pt idx="2539">
                  <c:v>3.1380000000000002E-3</c:v>
                </c:pt>
                <c:pt idx="2540">
                  <c:v>3.1220000000000002E-3</c:v>
                </c:pt>
                <c:pt idx="2541">
                  <c:v>3.107E-3</c:v>
                </c:pt>
                <c:pt idx="2542">
                  <c:v>3.0929999999999998E-3</c:v>
                </c:pt>
                <c:pt idx="2543">
                  <c:v>3.0820000000000001E-3</c:v>
                </c:pt>
                <c:pt idx="2544">
                  <c:v>3.0709999999999999E-3</c:v>
                </c:pt>
                <c:pt idx="2545">
                  <c:v>3.0630000000000002E-3</c:v>
                </c:pt>
                <c:pt idx="2546">
                  <c:v>3.0560000000000001E-3</c:v>
                </c:pt>
                <c:pt idx="2547">
                  <c:v>3.0500000000000002E-3</c:v>
                </c:pt>
                <c:pt idx="2548">
                  <c:v>3.0460000000000001E-3</c:v>
                </c:pt>
                <c:pt idx="2549">
                  <c:v>3.0430000000000001E-3</c:v>
                </c:pt>
                <c:pt idx="2550">
                  <c:v>3.042E-3</c:v>
                </c:pt>
                <c:pt idx="2551">
                  <c:v>3.0430000000000001E-3</c:v>
                </c:pt>
                <c:pt idx="2552">
                  <c:v>3.045E-3</c:v>
                </c:pt>
                <c:pt idx="2553">
                  <c:v>3.0479999999999999E-3</c:v>
                </c:pt>
                <c:pt idx="2554">
                  <c:v>3.0539999999999999E-3</c:v>
                </c:pt>
                <c:pt idx="2555">
                  <c:v>3.0599999999999998E-3</c:v>
                </c:pt>
                <c:pt idx="2556">
                  <c:v>3.068E-3</c:v>
                </c:pt>
                <c:pt idx="2557">
                  <c:v>3.078E-3</c:v>
                </c:pt>
                <c:pt idx="2558">
                  <c:v>3.0890000000000002E-3</c:v>
                </c:pt>
                <c:pt idx="2559">
                  <c:v>3.1020000000000002E-3</c:v>
                </c:pt>
                <c:pt idx="2560">
                  <c:v>3.1159999999999998E-3</c:v>
                </c:pt>
                <c:pt idx="2561">
                  <c:v>3.1319999999999998E-3</c:v>
                </c:pt>
                <c:pt idx="2562">
                  <c:v>3.15E-3</c:v>
                </c:pt>
                <c:pt idx="2563">
                  <c:v>3.1689999999999999E-3</c:v>
                </c:pt>
                <c:pt idx="2564">
                  <c:v>3.189E-3</c:v>
                </c:pt>
                <c:pt idx="2565">
                  <c:v>3.2109999999999999E-3</c:v>
                </c:pt>
                <c:pt idx="2566">
                  <c:v>3.235E-3</c:v>
                </c:pt>
                <c:pt idx="2567">
                  <c:v>3.2599999999999999E-3</c:v>
                </c:pt>
                <c:pt idx="2568">
                  <c:v>3.2859999999999999E-3</c:v>
                </c:pt>
                <c:pt idx="2569">
                  <c:v>3.3140000000000001E-3</c:v>
                </c:pt>
                <c:pt idx="2570">
                  <c:v>3.3440000000000002E-3</c:v>
                </c:pt>
                <c:pt idx="2571">
                  <c:v>3.375E-3</c:v>
                </c:pt>
                <c:pt idx="2572">
                  <c:v>3.408E-3</c:v>
                </c:pt>
                <c:pt idx="2573">
                  <c:v>3.4420000000000002E-3</c:v>
                </c:pt>
                <c:pt idx="2574">
                  <c:v>3.4780000000000002E-3</c:v>
                </c:pt>
                <c:pt idx="2575">
                  <c:v>3.5149999999999999E-3</c:v>
                </c:pt>
                <c:pt idx="2576">
                  <c:v>3.5539999999999999E-3</c:v>
                </c:pt>
                <c:pt idx="2577">
                  <c:v>3.5950000000000001E-3</c:v>
                </c:pt>
                <c:pt idx="2578">
                  <c:v>3.637E-3</c:v>
                </c:pt>
                <c:pt idx="2579">
                  <c:v>3.6800000000000001E-3</c:v>
                </c:pt>
                <c:pt idx="2580">
                  <c:v>3.725E-3</c:v>
                </c:pt>
                <c:pt idx="2581">
                  <c:v>3.7720000000000002E-3</c:v>
                </c:pt>
                <c:pt idx="2582">
                  <c:v>3.82E-3</c:v>
                </c:pt>
                <c:pt idx="2583">
                  <c:v>3.869E-3</c:v>
                </c:pt>
                <c:pt idx="2584">
                  <c:v>3.921E-3</c:v>
                </c:pt>
                <c:pt idx="2585">
                  <c:v>3.8800000000000002E-3</c:v>
                </c:pt>
                <c:pt idx="2586">
                  <c:v>3.8289999999999999E-3</c:v>
                </c:pt>
                <c:pt idx="2587">
                  <c:v>3.7799999999999999E-3</c:v>
                </c:pt>
                <c:pt idx="2588">
                  <c:v>3.7320000000000001E-3</c:v>
                </c:pt>
                <c:pt idx="2589">
                  <c:v>3.686E-3</c:v>
                </c:pt>
                <c:pt idx="2590">
                  <c:v>3.6419999999999998E-3</c:v>
                </c:pt>
                <c:pt idx="2591">
                  <c:v>3.5990000000000002E-3</c:v>
                </c:pt>
                <c:pt idx="2592">
                  <c:v>3.558E-3</c:v>
                </c:pt>
                <c:pt idx="2593">
                  <c:v>3.5179999999999999E-3</c:v>
                </c:pt>
                <c:pt idx="2594">
                  <c:v>3.4789999999999999E-3</c:v>
                </c:pt>
                <c:pt idx="2595">
                  <c:v>3.4420000000000002E-3</c:v>
                </c:pt>
                <c:pt idx="2596">
                  <c:v>3.4069999999999999E-3</c:v>
                </c:pt>
                <c:pt idx="2597">
                  <c:v>3.3730000000000001E-3</c:v>
                </c:pt>
                <c:pt idx="2598">
                  <c:v>3.3409999999999998E-3</c:v>
                </c:pt>
                <c:pt idx="2599">
                  <c:v>3.3110000000000001E-3</c:v>
                </c:pt>
                <c:pt idx="2600">
                  <c:v>3.2810000000000001E-3</c:v>
                </c:pt>
                <c:pt idx="2601">
                  <c:v>3.2539999999999999E-3</c:v>
                </c:pt>
                <c:pt idx="2602">
                  <c:v>3.228E-3</c:v>
                </c:pt>
                <c:pt idx="2603">
                  <c:v>3.2030000000000001E-3</c:v>
                </c:pt>
                <c:pt idx="2604">
                  <c:v>3.1800000000000001E-3</c:v>
                </c:pt>
                <c:pt idx="2605">
                  <c:v>3.1589999999999999E-3</c:v>
                </c:pt>
                <c:pt idx="2606">
                  <c:v>3.1389999999999999E-3</c:v>
                </c:pt>
                <c:pt idx="2607">
                  <c:v>3.1199999999999999E-3</c:v>
                </c:pt>
                <c:pt idx="2608">
                  <c:v>3.1029999999999999E-3</c:v>
                </c:pt>
                <c:pt idx="2609">
                  <c:v>3.088E-3</c:v>
                </c:pt>
                <c:pt idx="2610">
                  <c:v>3.0739999999999999E-3</c:v>
                </c:pt>
                <c:pt idx="2611">
                  <c:v>3.0620000000000001E-3</c:v>
                </c:pt>
                <c:pt idx="2612">
                  <c:v>3.0509999999999999E-3</c:v>
                </c:pt>
                <c:pt idx="2613">
                  <c:v>3.042E-3</c:v>
                </c:pt>
                <c:pt idx="2614">
                  <c:v>3.0339999999999998E-3</c:v>
                </c:pt>
                <c:pt idx="2615">
                  <c:v>3.0279999999999999E-3</c:v>
                </c:pt>
                <c:pt idx="2616">
                  <c:v>3.0240000000000002E-3</c:v>
                </c:pt>
                <c:pt idx="2617">
                  <c:v>3.0209999999999998E-3</c:v>
                </c:pt>
                <c:pt idx="2618">
                  <c:v>3.019E-3</c:v>
                </c:pt>
                <c:pt idx="2619">
                  <c:v>3.019E-3</c:v>
                </c:pt>
                <c:pt idx="2620">
                  <c:v>3.0209999999999998E-3</c:v>
                </c:pt>
                <c:pt idx="2621">
                  <c:v>3.0240000000000002E-3</c:v>
                </c:pt>
                <c:pt idx="2622">
                  <c:v>3.0279999999999999E-3</c:v>
                </c:pt>
                <c:pt idx="2623">
                  <c:v>3.0339999999999998E-3</c:v>
                </c:pt>
                <c:pt idx="2624">
                  <c:v>3.042E-3</c:v>
                </c:pt>
                <c:pt idx="2625">
                  <c:v>3.0509999999999999E-3</c:v>
                </c:pt>
                <c:pt idx="2626">
                  <c:v>3.0620000000000001E-3</c:v>
                </c:pt>
                <c:pt idx="2627">
                  <c:v>3.0739999999999999E-3</c:v>
                </c:pt>
                <c:pt idx="2628">
                  <c:v>3.088E-3</c:v>
                </c:pt>
                <c:pt idx="2629">
                  <c:v>3.1029999999999999E-3</c:v>
                </c:pt>
                <c:pt idx="2630">
                  <c:v>3.1199999999999999E-3</c:v>
                </c:pt>
                <c:pt idx="2631">
                  <c:v>3.1389999999999999E-3</c:v>
                </c:pt>
                <c:pt idx="2632">
                  <c:v>3.1589999999999999E-3</c:v>
                </c:pt>
                <c:pt idx="2633">
                  <c:v>3.1800000000000001E-3</c:v>
                </c:pt>
                <c:pt idx="2634">
                  <c:v>3.2030000000000001E-3</c:v>
                </c:pt>
                <c:pt idx="2635">
                  <c:v>3.228E-3</c:v>
                </c:pt>
                <c:pt idx="2636">
                  <c:v>3.2539999999999999E-3</c:v>
                </c:pt>
                <c:pt idx="2637">
                  <c:v>3.2810000000000001E-3</c:v>
                </c:pt>
                <c:pt idx="2638">
                  <c:v>3.31E-3</c:v>
                </c:pt>
                <c:pt idx="2639">
                  <c:v>3.3409999999999998E-3</c:v>
                </c:pt>
                <c:pt idx="2640">
                  <c:v>3.3730000000000001E-3</c:v>
                </c:pt>
                <c:pt idx="2641">
                  <c:v>3.4069999999999999E-3</c:v>
                </c:pt>
                <c:pt idx="2642">
                  <c:v>3.4420000000000002E-3</c:v>
                </c:pt>
                <c:pt idx="2643">
                  <c:v>3.4789999999999999E-3</c:v>
                </c:pt>
                <c:pt idx="2644">
                  <c:v>3.5179999999999999E-3</c:v>
                </c:pt>
                <c:pt idx="2645">
                  <c:v>3.558E-3</c:v>
                </c:pt>
                <c:pt idx="2646">
                  <c:v>3.5990000000000002E-3</c:v>
                </c:pt>
                <c:pt idx="2647">
                  <c:v>3.6419999999999998E-3</c:v>
                </c:pt>
                <c:pt idx="2648">
                  <c:v>3.686E-3</c:v>
                </c:pt>
                <c:pt idx="2649">
                  <c:v>3.7320000000000001E-3</c:v>
                </c:pt>
                <c:pt idx="2650">
                  <c:v>3.7799999999999999E-3</c:v>
                </c:pt>
                <c:pt idx="2651">
                  <c:v>3.8289999999999999E-3</c:v>
                </c:pt>
                <c:pt idx="2652">
                  <c:v>3.8800000000000002E-3</c:v>
                </c:pt>
                <c:pt idx="2653">
                  <c:v>3.846E-3</c:v>
                </c:pt>
                <c:pt idx="2654">
                  <c:v>3.8140000000000001E-3</c:v>
                </c:pt>
                <c:pt idx="2655">
                  <c:v>3.784E-3</c:v>
                </c:pt>
                <c:pt idx="2656">
                  <c:v>3.7550000000000001E-3</c:v>
                </c:pt>
                <c:pt idx="2657">
                  <c:v>3.728E-3</c:v>
                </c:pt>
                <c:pt idx="2658">
                  <c:v>3.702E-3</c:v>
                </c:pt>
                <c:pt idx="2659">
                  <c:v>3.6779999999999998E-3</c:v>
                </c:pt>
                <c:pt idx="2660">
                  <c:v>3.6549999999999998E-3</c:v>
                </c:pt>
                <c:pt idx="2661">
                  <c:v>3.6340000000000001E-3</c:v>
                </c:pt>
                <c:pt idx="2662">
                  <c:v>3.6150000000000002E-3</c:v>
                </c:pt>
                <c:pt idx="2663">
                  <c:v>3.5969999999999999E-3</c:v>
                </c:pt>
                <c:pt idx="2664">
                  <c:v>3.5799999999999998E-3</c:v>
                </c:pt>
                <c:pt idx="2665">
                  <c:v>3.565E-3</c:v>
                </c:pt>
                <c:pt idx="2666">
                  <c:v>3.552E-3</c:v>
                </c:pt>
                <c:pt idx="2667">
                  <c:v>3.5400000000000002E-3</c:v>
                </c:pt>
                <c:pt idx="2668">
                  <c:v>3.529E-3</c:v>
                </c:pt>
                <c:pt idx="2669">
                  <c:v>3.5209999999999998E-3</c:v>
                </c:pt>
                <c:pt idx="2670">
                  <c:v>3.5130000000000001E-3</c:v>
                </c:pt>
                <c:pt idx="2671">
                  <c:v>3.5070000000000001E-3</c:v>
                </c:pt>
                <c:pt idx="2672">
                  <c:v>3.503E-3</c:v>
                </c:pt>
                <c:pt idx="2673">
                  <c:v>3.5000000000000001E-3</c:v>
                </c:pt>
                <c:pt idx="2674">
                  <c:v>3.4989999999999999E-3</c:v>
                </c:pt>
                <c:pt idx="2675">
                  <c:v>3.5000000000000001E-3</c:v>
                </c:pt>
                <c:pt idx="2676">
                  <c:v>3.5010000000000002E-3</c:v>
                </c:pt>
                <c:pt idx="2677">
                  <c:v>3.5049999999999999E-3</c:v>
                </c:pt>
                <c:pt idx="2678">
                  <c:v>3.5100000000000001E-3</c:v>
                </c:pt>
                <c:pt idx="2679">
                  <c:v>3.516E-3</c:v>
                </c:pt>
                <c:pt idx="2680">
                  <c:v>3.5239999999999998E-3</c:v>
                </c:pt>
                <c:pt idx="2681">
                  <c:v>3.5339999999999998E-3</c:v>
                </c:pt>
                <c:pt idx="2682">
                  <c:v>3.545E-3</c:v>
                </c:pt>
                <c:pt idx="2683">
                  <c:v>3.558E-3</c:v>
                </c:pt>
                <c:pt idx="2684">
                  <c:v>3.5720000000000001E-3</c:v>
                </c:pt>
                <c:pt idx="2685">
                  <c:v>3.8830000000000002E-3</c:v>
                </c:pt>
                <c:pt idx="2686">
                  <c:v>3.9230000000000003E-3</c:v>
                </c:pt>
                <c:pt idx="2687">
                  <c:v>3.7680000000000001E-3</c:v>
                </c:pt>
                <c:pt idx="2688">
                  <c:v>3.5980000000000001E-3</c:v>
                </c:pt>
                <c:pt idx="2689">
                  <c:v>3.627E-3</c:v>
                </c:pt>
                <c:pt idx="2690">
                  <c:v>3.3530000000000001E-3</c:v>
                </c:pt>
                <c:pt idx="2691">
                  <c:v>3.607E-3</c:v>
                </c:pt>
                <c:pt idx="2692">
                  <c:v>4.3090000000000003E-3</c:v>
                </c:pt>
                <c:pt idx="2693">
                  <c:v>5.1580000000000003E-3</c:v>
                </c:pt>
                <c:pt idx="2694">
                  <c:v>5.8089999999999999E-3</c:v>
                </c:pt>
                <c:pt idx="2695">
                  <c:v>6.1380000000000002E-3</c:v>
                </c:pt>
                <c:pt idx="2696">
                  <c:v>6.2389999999999998E-3</c:v>
                </c:pt>
                <c:pt idx="2697">
                  <c:v>6.2859999999999999E-3</c:v>
                </c:pt>
                <c:pt idx="2698">
                  <c:v>6.5059999999999996E-3</c:v>
                </c:pt>
                <c:pt idx="2699">
                  <c:v>7.0670000000000004E-3</c:v>
                </c:pt>
                <c:pt idx="2700">
                  <c:v>7.8530000000000006E-3</c:v>
                </c:pt>
                <c:pt idx="2701">
                  <c:v>8.5299999999999994E-3</c:v>
                </c:pt>
                <c:pt idx="2702">
                  <c:v>8.855E-3</c:v>
                </c:pt>
                <c:pt idx="2703">
                  <c:v>8.9060000000000007E-3</c:v>
                </c:pt>
                <c:pt idx="2704">
                  <c:v>9.0209999999999995E-3</c:v>
                </c:pt>
                <c:pt idx="2705">
                  <c:v>9.4699999999999993E-3</c:v>
                </c:pt>
                <c:pt idx="2706">
                  <c:v>1.0187999999999999E-2</c:v>
                </c:pt>
                <c:pt idx="2707">
                  <c:v>1.0762000000000001E-2</c:v>
                </c:pt>
                <c:pt idx="2708">
                  <c:v>1.0813E-2</c:v>
                </c:pt>
                <c:pt idx="2709">
                  <c:v>1.0413E-2</c:v>
                </c:pt>
                <c:pt idx="2710">
                  <c:v>9.9860000000000001E-3</c:v>
                </c:pt>
                <c:pt idx="2711">
                  <c:v>9.8399999999999998E-3</c:v>
                </c:pt>
                <c:pt idx="2712">
                  <c:v>9.7540000000000005E-3</c:v>
                </c:pt>
                <c:pt idx="2713">
                  <c:v>9.3530000000000002E-3</c:v>
                </c:pt>
                <c:pt idx="2714">
                  <c:v>8.6759999999999997E-3</c:v>
                </c:pt>
                <c:pt idx="2715">
                  <c:v>8.0079999999999995E-3</c:v>
                </c:pt>
                <c:pt idx="2716">
                  <c:v>7.5240000000000003E-3</c:v>
                </c:pt>
                <c:pt idx="2717">
                  <c:v>7.1050000000000002E-3</c:v>
                </c:pt>
                <c:pt idx="2718">
                  <c:v>6.4900000000000001E-3</c:v>
                </c:pt>
                <c:pt idx="2719">
                  <c:v>5.7029999999999997E-3</c:v>
                </c:pt>
                <c:pt idx="2720">
                  <c:v>5.0610000000000004E-3</c:v>
                </c:pt>
                <c:pt idx="2721">
                  <c:v>4.4689999999999999E-3</c:v>
                </c:pt>
                <c:pt idx="2722">
                  <c:v>4.2300000000000003E-3</c:v>
                </c:pt>
                <c:pt idx="2723">
                  <c:v>4.0759999999999998E-3</c:v>
                </c:pt>
                <c:pt idx="2724">
                  <c:v>3.954E-3</c:v>
                </c:pt>
                <c:pt idx="2725">
                  <c:v>3.8800000000000002E-3</c:v>
                </c:pt>
                <c:pt idx="2726">
                  <c:v>3.787E-3</c:v>
                </c:pt>
                <c:pt idx="2727">
                  <c:v>3.7320000000000001E-3</c:v>
                </c:pt>
                <c:pt idx="2728">
                  <c:v>3.7190000000000001E-3</c:v>
                </c:pt>
                <c:pt idx="2729">
                  <c:v>3.9119999999999997E-3</c:v>
                </c:pt>
                <c:pt idx="2730">
                  <c:v>4.4149999999999997E-3</c:v>
                </c:pt>
                <c:pt idx="2731">
                  <c:v>5.267E-3</c:v>
                </c:pt>
                <c:pt idx="2732">
                  <c:v>6.5240000000000003E-3</c:v>
                </c:pt>
                <c:pt idx="2733">
                  <c:v>8.1390000000000004E-3</c:v>
                </c:pt>
                <c:pt idx="2734">
                  <c:v>9.8549999999999992E-3</c:v>
                </c:pt>
                <c:pt idx="2735">
                  <c:v>1.1335E-2</c:v>
                </c:pt>
                <c:pt idx="2736">
                  <c:v>1.2376E-2</c:v>
                </c:pt>
                <c:pt idx="2737">
                  <c:v>1.3287999999999999E-2</c:v>
                </c:pt>
                <c:pt idx="2738">
                  <c:v>1.4737999999999999E-2</c:v>
                </c:pt>
                <c:pt idx="2739">
                  <c:v>1.7135000000000001E-2</c:v>
                </c:pt>
                <c:pt idx="2740">
                  <c:v>2.0421000000000002E-2</c:v>
                </c:pt>
                <c:pt idx="2741">
                  <c:v>2.4139000000000001E-2</c:v>
                </c:pt>
                <c:pt idx="2742">
                  <c:v>2.7910999999999998E-2</c:v>
                </c:pt>
                <c:pt idx="2743">
                  <c:v>3.1899999999999998E-2</c:v>
                </c:pt>
                <c:pt idx="2744">
                  <c:v>3.6393000000000002E-2</c:v>
                </c:pt>
                <c:pt idx="2745">
                  <c:v>4.1366E-2</c:v>
                </c:pt>
                <c:pt idx="2746">
                  <c:v>4.6623999999999999E-2</c:v>
                </c:pt>
                <c:pt idx="2747">
                  <c:v>5.2042999999999999E-2</c:v>
                </c:pt>
                <c:pt idx="2748">
                  <c:v>5.7597000000000002E-2</c:v>
                </c:pt>
                <c:pt idx="2749">
                  <c:v>6.3265000000000002E-2</c:v>
                </c:pt>
                <c:pt idx="2750">
                  <c:v>6.8990999999999997E-2</c:v>
                </c:pt>
                <c:pt idx="2751">
                  <c:v>7.4746000000000007E-2</c:v>
                </c:pt>
                <c:pt idx="2752">
                  <c:v>8.0492999999999995E-2</c:v>
                </c:pt>
                <c:pt idx="2753">
                  <c:v>8.6039000000000004E-2</c:v>
                </c:pt>
                <c:pt idx="2754">
                  <c:v>9.1261999999999996E-2</c:v>
                </c:pt>
                <c:pt idx="2755">
                  <c:v>9.6213999999999994E-2</c:v>
                </c:pt>
                <c:pt idx="2756">
                  <c:v>0.100907</c:v>
                </c:pt>
                <c:pt idx="2757">
                  <c:v>0.10514999999999999</c:v>
                </c:pt>
                <c:pt idx="2758">
                  <c:v>0.108681</c:v>
                </c:pt>
                <c:pt idx="2759">
                  <c:v>0.111512</c:v>
                </c:pt>
                <c:pt idx="2760">
                  <c:v>0.113816</c:v>
                </c:pt>
                <c:pt idx="2761">
                  <c:v>0.115687</c:v>
                </c:pt>
                <c:pt idx="2762">
                  <c:v>0.11716500000000001</c:v>
                </c:pt>
                <c:pt idx="2763">
                  <c:v>0.118283</c:v>
                </c:pt>
                <c:pt idx="2764">
                  <c:v>0.118991</c:v>
                </c:pt>
                <c:pt idx="2765">
                  <c:v>0.118933</c:v>
                </c:pt>
                <c:pt idx="2766">
                  <c:v>0.117296</c:v>
                </c:pt>
                <c:pt idx="2767">
                  <c:v>0.11383500000000001</c:v>
                </c:pt>
                <c:pt idx="2768">
                  <c:v>0.109005</c:v>
                </c:pt>
                <c:pt idx="2769">
                  <c:v>0.10330300000000001</c:v>
                </c:pt>
                <c:pt idx="2770">
                  <c:v>9.7137000000000001E-2</c:v>
                </c:pt>
                <c:pt idx="2771">
                  <c:v>9.0743000000000004E-2</c:v>
                </c:pt>
                <c:pt idx="2772">
                  <c:v>8.4209999999999993E-2</c:v>
                </c:pt>
                <c:pt idx="2773">
                  <c:v>7.7710000000000001E-2</c:v>
                </c:pt>
                <c:pt idx="2774">
                  <c:v>7.1443000000000006E-2</c:v>
                </c:pt>
                <c:pt idx="2775">
                  <c:v>6.5429000000000001E-2</c:v>
                </c:pt>
                <c:pt idx="2776">
                  <c:v>5.9614E-2</c:v>
                </c:pt>
                <c:pt idx="2777">
                  <c:v>5.4175000000000001E-2</c:v>
                </c:pt>
                <c:pt idx="2778">
                  <c:v>4.9533000000000001E-2</c:v>
                </c:pt>
                <c:pt idx="2779">
                  <c:v>4.5938E-2</c:v>
                </c:pt>
                <c:pt idx="2780">
                  <c:v>4.3248000000000002E-2</c:v>
                </c:pt>
                <c:pt idx="2781">
                  <c:v>4.1098000000000003E-2</c:v>
                </c:pt>
                <c:pt idx="2782">
                  <c:v>3.9267999999999997E-2</c:v>
                </c:pt>
                <c:pt idx="2783">
                  <c:v>3.7921999999999997E-2</c:v>
                </c:pt>
                <c:pt idx="2784">
                  <c:v>3.7349E-2</c:v>
                </c:pt>
                <c:pt idx="2785">
                  <c:v>3.7708999999999999E-2</c:v>
                </c:pt>
                <c:pt idx="2786">
                  <c:v>3.9042E-2</c:v>
                </c:pt>
                <c:pt idx="2787">
                  <c:v>4.1168000000000003E-2</c:v>
                </c:pt>
                <c:pt idx="2788">
                  <c:v>4.3367000000000003E-2</c:v>
                </c:pt>
                <c:pt idx="2789">
                  <c:v>4.4523E-2</c:v>
                </c:pt>
                <c:pt idx="2790">
                  <c:v>4.4166999999999998E-2</c:v>
                </c:pt>
                <c:pt idx="2791">
                  <c:v>4.3048000000000003E-2</c:v>
                </c:pt>
                <c:pt idx="2792">
                  <c:v>4.1910999999999997E-2</c:v>
                </c:pt>
                <c:pt idx="2793">
                  <c:v>4.0675999999999997E-2</c:v>
                </c:pt>
                <c:pt idx="2794">
                  <c:v>3.9051000000000002E-2</c:v>
                </c:pt>
                <c:pt idx="2795">
                  <c:v>3.6979999999999999E-2</c:v>
                </c:pt>
                <c:pt idx="2796">
                  <c:v>3.4729000000000003E-2</c:v>
                </c:pt>
                <c:pt idx="2797">
                  <c:v>3.2784000000000001E-2</c:v>
                </c:pt>
                <c:pt idx="2798">
                  <c:v>3.1482999999999997E-2</c:v>
                </c:pt>
                <c:pt idx="2799">
                  <c:v>3.0828000000000001E-2</c:v>
                </c:pt>
                <c:pt idx="2800">
                  <c:v>3.0675999999999998E-2</c:v>
                </c:pt>
                <c:pt idx="2801">
                  <c:v>3.0993E-2</c:v>
                </c:pt>
                <c:pt idx="2802">
                  <c:v>3.1854E-2</c:v>
                </c:pt>
                <c:pt idx="2803">
                  <c:v>3.3273999999999998E-2</c:v>
                </c:pt>
                <c:pt idx="2804">
                  <c:v>3.5111999999999997E-2</c:v>
                </c:pt>
                <c:pt idx="2805">
                  <c:v>3.7190000000000001E-2</c:v>
                </c:pt>
                <c:pt idx="2806">
                  <c:v>3.9474000000000002E-2</c:v>
                </c:pt>
                <c:pt idx="2807">
                  <c:v>4.2021999999999997E-2</c:v>
                </c:pt>
                <c:pt idx="2808">
                  <c:v>4.4872000000000002E-2</c:v>
                </c:pt>
                <c:pt idx="2809">
                  <c:v>4.8042000000000001E-2</c:v>
                </c:pt>
                <c:pt idx="2810">
                  <c:v>5.1485000000000003E-2</c:v>
                </c:pt>
                <c:pt idx="2811">
                  <c:v>5.4995000000000002E-2</c:v>
                </c:pt>
                <c:pt idx="2812">
                  <c:v>5.8066E-2</c:v>
                </c:pt>
                <c:pt idx="2813">
                  <c:v>5.9701999999999998E-2</c:v>
                </c:pt>
                <c:pt idx="2814">
                  <c:v>5.9657000000000002E-2</c:v>
                </c:pt>
                <c:pt idx="2815">
                  <c:v>5.9031E-2</c:v>
                </c:pt>
                <c:pt idx="2816">
                  <c:v>5.8428000000000001E-2</c:v>
                </c:pt>
                <c:pt idx="2817">
                  <c:v>5.8029999999999998E-2</c:v>
                </c:pt>
                <c:pt idx="2818">
                  <c:v>5.7903999999999997E-2</c:v>
                </c:pt>
                <c:pt idx="2819">
                  <c:v>5.7716999999999997E-2</c:v>
                </c:pt>
                <c:pt idx="2820">
                  <c:v>5.7232999999999999E-2</c:v>
                </c:pt>
                <c:pt idx="2821">
                  <c:v>5.7160999999999997E-2</c:v>
                </c:pt>
                <c:pt idx="2822">
                  <c:v>5.8089000000000002E-2</c:v>
                </c:pt>
                <c:pt idx="2823">
                  <c:v>6.0094000000000002E-2</c:v>
                </c:pt>
                <c:pt idx="2824">
                  <c:v>6.3143000000000005E-2</c:v>
                </c:pt>
                <c:pt idx="2825">
                  <c:v>6.7315E-2</c:v>
                </c:pt>
                <c:pt idx="2826">
                  <c:v>7.2622000000000006E-2</c:v>
                </c:pt>
                <c:pt idx="2827">
                  <c:v>7.8867000000000007E-2</c:v>
                </c:pt>
                <c:pt idx="2828">
                  <c:v>8.5748000000000005E-2</c:v>
                </c:pt>
                <c:pt idx="2829">
                  <c:v>9.3010999999999996E-2</c:v>
                </c:pt>
                <c:pt idx="2830">
                  <c:v>0.100507</c:v>
                </c:pt>
                <c:pt idx="2831">
                  <c:v>0.108267</c:v>
                </c:pt>
                <c:pt idx="2832">
                  <c:v>0.116552</c:v>
                </c:pt>
                <c:pt idx="2833">
                  <c:v>0.12565399999999999</c:v>
                </c:pt>
                <c:pt idx="2834">
                  <c:v>0.13548299999999999</c:v>
                </c:pt>
                <c:pt idx="2835">
                  <c:v>0.145006</c:v>
                </c:pt>
                <c:pt idx="2836">
                  <c:v>0.15223200000000001</c:v>
                </c:pt>
                <c:pt idx="2837">
                  <c:v>0.15679699999999999</c:v>
                </c:pt>
                <c:pt idx="2838">
                  <c:v>0.160799</c:v>
                </c:pt>
                <c:pt idx="2839">
                  <c:v>0.166213</c:v>
                </c:pt>
                <c:pt idx="2840">
                  <c:v>0.17283100000000001</c:v>
                </c:pt>
                <c:pt idx="2841">
                  <c:v>0.17967</c:v>
                </c:pt>
                <c:pt idx="2842">
                  <c:v>0.18586900000000001</c:v>
                </c:pt>
                <c:pt idx="2843">
                  <c:v>0.19134100000000001</c:v>
                </c:pt>
                <c:pt idx="2844">
                  <c:v>0.19713800000000001</c:v>
                </c:pt>
                <c:pt idx="2845">
                  <c:v>0.20455999999999999</c:v>
                </c:pt>
                <c:pt idx="2846">
                  <c:v>0.213697</c:v>
                </c:pt>
                <c:pt idx="2847">
                  <c:v>0.22384399999999999</c:v>
                </c:pt>
                <c:pt idx="2848">
                  <c:v>0.23389799999999999</c:v>
                </c:pt>
                <c:pt idx="2849">
                  <c:v>0.24329300000000001</c:v>
                </c:pt>
                <c:pt idx="2850">
                  <c:v>0.25287300000000001</c:v>
                </c:pt>
                <c:pt idx="2851">
                  <c:v>0.263434</c:v>
                </c:pt>
                <c:pt idx="2852">
                  <c:v>0.27493899999999999</c:v>
                </c:pt>
                <c:pt idx="2853">
                  <c:v>0.28690900000000003</c:v>
                </c:pt>
                <c:pt idx="2854">
                  <c:v>0.29904599999999998</c:v>
                </c:pt>
                <c:pt idx="2855">
                  <c:v>0.31144500000000003</c:v>
                </c:pt>
                <c:pt idx="2856">
                  <c:v>0.32390999999999998</c:v>
                </c:pt>
                <c:pt idx="2857">
                  <c:v>0.33551599999999998</c:v>
                </c:pt>
                <c:pt idx="2858">
                  <c:v>0.34555599999999997</c:v>
                </c:pt>
                <c:pt idx="2859">
                  <c:v>0.354074</c:v>
                </c:pt>
                <c:pt idx="2860">
                  <c:v>0.36165199999999997</c:v>
                </c:pt>
                <c:pt idx="2861">
                  <c:v>0.36992900000000001</c:v>
                </c:pt>
                <c:pt idx="2862">
                  <c:v>0.37973299999999999</c:v>
                </c:pt>
                <c:pt idx="2863">
                  <c:v>0.39056099999999999</c:v>
                </c:pt>
                <c:pt idx="2864">
                  <c:v>0.401731</c:v>
                </c:pt>
                <c:pt idx="2865">
                  <c:v>0.41248400000000002</c:v>
                </c:pt>
                <c:pt idx="2866">
                  <c:v>0.42229800000000001</c:v>
                </c:pt>
                <c:pt idx="2867">
                  <c:v>0.43154199999999998</c:v>
                </c:pt>
                <c:pt idx="2868">
                  <c:v>0.44108000000000003</c:v>
                </c:pt>
                <c:pt idx="2869">
                  <c:v>0.45121</c:v>
                </c:pt>
                <c:pt idx="2870">
                  <c:v>0.461536</c:v>
                </c:pt>
                <c:pt idx="2871">
                  <c:v>0.47142200000000001</c:v>
                </c:pt>
                <c:pt idx="2872">
                  <c:v>0.48056100000000002</c:v>
                </c:pt>
                <c:pt idx="2873">
                  <c:v>0.48962699999999998</c:v>
                </c:pt>
                <c:pt idx="2874">
                  <c:v>0.49969200000000003</c:v>
                </c:pt>
                <c:pt idx="2875">
                  <c:v>0.51071800000000001</c:v>
                </c:pt>
                <c:pt idx="2876">
                  <c:v>0.52212199999999998</c:v>
                </c:pt>
                <c:pt idx="2877">
                  <c:v>0.53349999999999997</c:v>
                </c:pt>
                <c:pt idx="2878">
                  <c:v>0.54437500000000005</c:v>
                </c:pt>
                <c:pt idx="2879">
                  <c:v>0.552701</c:v>
                </c:pt>
                <c:pt idx="2880">
                  <c:v>0.55541499999999999</c:v>
                </c:pt>
                <c:pt idx="2881">
                  <c:v>0.55522199999999999</c:v>
                </c:pt>
                <c:pt idx="2882">
                  <c:v>0.55615000000000003</c:v>
                </c:pt>
                <c:pt idx="2883">
                  <c:v>0.55950100000000003</c:v>
                </c:pt>
                <c:pt idx="2884">
                  <c:v>0.56478499999999998</c:v>
                </c:pt>
                <c:pt idx="2885">
                  <c:v>0.57116699999999998</c:v>
                </c:pt>
                <c:pt idx="2886">
                  <c:v>0.57800700000000005</c:v>
                </c:pt>
                <c:pt idx="2887">
                  <c:v>0.58463699999999996</c:v>
                </c:pt>
                <c:pt idx="2888">
                  <c:v>0.59005300000000005</c:v>
                </c:pt>
                <c:pt idx="2889">
                  <c:v>0.59317299999999995</c:v>
                </c:pt>
                <c:pt idx="2890">
                  <c:v>0.59411700000000001</c:v>
                </c:pt>
                <c:pt idx="2891">
                  <c:v>0.59477800000000003</c:v>
                </c:pt>
                <c:pt idx="2892">
                  <c:v>0.59685100000000002</c:v>
                </c:pt>
                <c:pt idx="2893">
                  <c:v>0.60050800000000004</c:v>
                </c:pt>
                <c:pt idx="2894">
                  <c:v>0.60522100000000001</c:v>
                </c:pt>
                <c:pt idx="2895">
                  <c:v>0.61063999999999996</c:v>
                </c:pt>
                <c:pt idx="2896">
                  <c:v>0.61666900000000002</c:v>
                </c:pt>
                <c:pt idx="2897">
                  <c:v>0.62327999999999995</c:v>
                </c:pt>
                <c:pt idx="2898">
                  <c:v>0.63053300000000001</c:v>
                </c:pt>
                <c:pt idx="2899">
                  <c:v>0.63846000000000003</c:v>
                </c:pt>
                <c:pt idx="2900">
                  <c:v>0.64665799999999996</c:v>
                </c:pt>
                <c:pt idx="2901">
                  <c:v>0.65415299999999998</c:v>
                </c:pt>
                <c:pt idx="2902">
                  <c:v>0.65967799999999999</c:v>
                </c:pt>
                <c:pt idx="2903">
                  <c:v>0.66203500000000004</c:v>
                </c:pt>
                <c:pt idx="2904">
                  <c:v>0.66152299999999997</c:v>
                </c:pt>
                <c:pt idx="2905">
                  <c:v>0.66158799999999995</c:v>
                </c:pt>
                <c:pt idx="2906">
                  <c:v>0.66379699999999997</c:v>
                </c:pt>
                <c:pt idx="2907">
                  <c:v>0.66798800000000003</c:v>
                </c:pt>
                <c:pt idx="2908">
                  <c:v>0.67360299999999995</c:v>
                </c:pt>
                <c:pt idx="2909">
                  <c:v>0.67974299999999999</c:v>
                </c:pt>
                <c:pt idx="2910">
                  <c:v>0.68554000000000004</c:v>
                </c:pt>
                <c:pt idx="2911">
                  <c:v>0.69046099999999999</c:v>
                </c:pt>
                <c:pt idx="2912">
                  <c:v>0.69446200000000002</c:v>
                </c:pt>
                <c:pt idx="2913">
                  <c:v>0.69806999999999997</c:v>
                </c:pt>
                <c:pt idx="2914">
                  <c:v>0.702237</c:v>
                </c:pt>
                <c:pt idx="2915">
                  <c:v>0.70743500000000004</c:v>
                </c:pt>
                <c:pt idx="2916">
                  <c:v>0.71326699999999998</c:v>
                </c:pt>
                <c:pt idx="2917">
                  <c:v>0.71952499999999997</c:v>
                </c:pt>
                <c:pt idx="2918">
                  <c:v>0.72644200000000003</c:v>
                </c:pt>
                <c:pt idx="2919">
                  <c:v>0.73419400000000001</c:v>
                </c:pt>
                <c:pt idx="2920">
                  <c:v>0.74244399999999999</c:v>
                </c:pt>
                <c:pt idx="2921">
                  <c:v>0.75020600000000004</c:v>
                </c:pt>
                <c:pt idx="2922">
                  <c:v>0.75672799999999996</c:v>
                </c:pt>
                <c:pt idx="2923">
                  <c:v>0.76245099999999999</c:v>
                </c:pt>
                <c:pt idx="2924">
                  <c:v>0.76796600000000004</c:v>
                </c:pt>
                <c:pt idx="2925">
                  <c:v>0.77308699999999997</c:v>
                </c:pt>
                <c:pt idx="2926">
                  <c:v>0.77717899999999995</c:v>
                </c:pt>
                <c:pt idx="2927">
                  <c:v>0.77961000000000003</c:v>
                </c:pt>
                <c:pt idx="2928">
                  <c:v>0.78018200000000004</c:v>
                </c:pt>
                <c:pt idx="2929">
                  <c:v>0.78001100000000001</c:v>
                </c:pt>
                <c:pt idx="2930">
                  <c:v>0.78073499999999996</c:v>
                </c:pt>
                <c:pt idx="2931">
                  <c:v>0.78115699999999999</c:v>
                </c:pt>
                <c:pt idx="2932">
                  <c:v>0.77989799999999998</c:v>
                </c:pt>
                <c:pt idx="2933">
                  <c:v>0.77774600000000005</c:v>
                </c:pt>
                <c:pt idx="2934">
                  <c:v>0.77547999999999995</c:v>
                </c:pt>
                <c:pt idx="2935">
                  <c:v>0.77314799999999995</c:v>
                </c:pt>
                <c:pt idx="2936">
                  <c:v>0.770459</c:v>
                </c:pt>
                <c:pt idx="2937">
                  <c:v>0.76709400000000005</c:v>
                </c:pt>
                <c:pt idx="2938">
                  <c:v>0.76279300000000005</c:v>
                </c:pt>
                <c:pt idx="2939">
                  <c:v>0.75755399999999995</c:v>
                </c:pt>
                <c:pt idx="2940">
                  <c:v>0.75184399999999996</c:v>
                </c:pt>
                <c:pt idx="2941">
                  <c:v>0.74615100000000001</c:v>
                </c:pt>
                <c:pt idx="2942">
                  <c:v>0.74037500000000001</c:v>
                </c:pt>
                <c:pt idx="2943">
                  <c:v>0.73400299999999996</c:v>
                </c:pt>
                <c:pt idx="2944">
                  <c:v>0.72649200000000003</c:v>
                </c:pt>
                <c:pt idx="2945">
                  <c:v>0.71768399999999999</c:v>
                </c:pt>
                <c:pt idx="2946">
                  <c:v>0.70840700000000001</c:v>
                </c:pt>
                <c:pt idx="2947">
                  <c:v>0.70001100000000005</c:v>
                </c:pt>
                <c:pt idx="2948">
                  <c:v>0.69284400000000002</c:v>
                </c:pt>
                <c:pt idx="2949">
                  <c:v>0.68635900000000005</c:v>
                </c:pt>
                <c:pt idx="2950">
                  <c:v>0.68008000000000002</c:v>
                </c:pt>
                <c:pt idx="2951">
                  <c:v>0.67386299999999999</c:v>
                </c:pt>
                <c:pt idx="2952">
                  <c:v>0.66761099999999995</c:v>
                </c:pt>
                <c:pt idx="2953">
                  <c:v>0.66095099999999996</c:v>
                </c:pt>
                <c:pt idx="2954">
                  <c:v>0.653393</c:v>
                </c:pt>
                <c:pt idx="2955">
                  <c:v>0.64510999999999996</c:v>
                </c:pt>
                <c:pt idx="2956">
                  <c:v>0.63761599999999996</c:v>
                </c:pt>
                <c:pt idx="2957">
                  <c:v>0.631992</c:v>
                </c:pt>
                <c:pt idx="2958">
                  <c:v>0.627579</c:v>
                </c:pt>
                <c:pt idx="2959">
                  <c:v>0.62359200000000004</c:v>
                </c:pt>
                <c:pt idx="2960">
                  <c:v>0.61979200000000001</c:v>
                </c:pt>
                <c:pt idx="2961">
                  <c:v>0.61623099999999997</c:v>
                </c:pt>
                <c:pt idx="2962">
                  <c:v>0.61292199999999997</c:v>
                </c:pt>
                <c:pt idx="2963">
                  <c:v>0.60976699999999995</c:v>
                </c:pt>
                <c:pt idx="2964">
                  <c:v>0.60668299999999997</c:v>
                </c:pt>
                <c:pt idx="2965">
                  <c:v>0.60368200000000005</c:v>
                </c:pt>
                <c:pt idx="2966">
                  <c:v>0.600831</c:v>
                </c:pt>
                <c:pt idx="2967">
                  <c:v>0.59811800000000004</c:v>
                </c:pt>
                <c:pt idx="2968">
                  <c:v>0.59542099999999998</c:v>
                </c:pt>
                <c:pt idx="2969">
                  <c:v>0.59265699999999999</c:v>
                </c:pt>
                <c:pt idx="2970">
                  <c:v>0.58989899999999995</c:v>
                </c:pt>
                <c:pt idx="2971">
                  <c:v>0.58726299999999998</c:v>
                </c:pt>
                <c:pt idx="2972">
                  <c:v>0.58474599999999999</c:v>
                </c:pt>
                <c:pt idx="2973">
                  <c:v>0.58223899999999995</c:v>
                </c:pt>
                <c:pt idx="2974">
                  <c:v>0.57966799999999996</c:v>
                </c:pt>
                <c:pt idx="2975">
                  <c:v>0.57707399999999998</c:v>
                </c:pt>
                <c:pt idx="2976">
                  <c:v>0.57454300000000003</c:v>
                </c:pt>
                <c:pt idx="2977">
                  <c:v>0.57211599999999996</c:v>
                </c:pt>
                <c:pt idx="2978">
                  <c:v>0.56979900000000006</c:v>
                </c:pt>
                <c:pt idx="2979">
                  <c:v>0.56761700000000004</c:v>
                </c:pt>
                <c:pt idx="2980">
                  <c:v>0.56561700000000004</c:v>
                </c:pt>
                <c:pt idx="2981">
                  <c:v>0.563828</c:v>
                </c:pt>
                <c:pt idx="2982">
                  <c:v>0.56223599999999996</c:v>
                </c:pt>
                <c:pt idx="2983">
                  <c:v>0.56081700000000001</c:v>
                </c:pt>
                <c:pt idx="2984">
                  <c:v>0.55962199999999995</c:v>
                </c:pt>
                <c:pt idx="2985">
                  <c:v>0.55881700000000001</c:v>
                </c:pt>
                <c:pt idx="2986">
                  <c:v>0.55849599999999999</c:v>
                </c:pt>
                <c:pt idx="2987">
                  <c:v>0.55823800000000001</c:v>
                </c:pt>
                <c:pt idx="2988">
                  <c:v>0.55683800000000006</c:v>
                </c:pt>
                <c:pt idx="2989">
                  <c:v>0.55380600000000002</c:v>
                </c:pt>
                <c:pt idx="2990">
                  <c:v>0.55047599999999997</c:v>
                </c:pt>
                <c:pt idx="2991">
                  <c:v>0.547879</c:v>
                </c:pt>
                <c:pt idx="2992">
                  <c:v>0.54608999999999996</c:v>
                </c:pt>
                <c:pt idx="2993">
                  <c:v>0.54488700000000001</c:v>
                </c:pt>
                <c:pt idx="2994">
                  <c:v>0.54425100000000004</c:v>
                </c:pt>
                <c:pt idx="2995">
                  <c:v>0.54431099999999999</c:v>
                </c:pt>
                <c:pt idx="2996">
                  <c:v>0.54488300000000001</c:v>
                </c:pt>
                <c:pt idx="2997">
                  <c:v>0.54510700000000001</c:v>
                </c:pt>
                <c:pt idx="2998">
                  <c:v>0.544072</c:v>
                </c:pt>
                <c:pt idx="2999">
                  <c:v>0.54223100000000002</c:v>
                </c:pt>
                <c:pt idx="3000">
                  <c:v>0.540713</c:v>
                </c:pt>
                <c:pt idx="3001">
                  <c:v>0.54007799999999995</c:v>
                </c:pt>
                <c:pt idx="3002">
                  <c:v>0.54032500000000006</c:v>
                </c:pt>
                <c:pt idx="3003">
                  <c:v>0.54114099999999998</c:v>
                </c:pt>
                <c:pt idx="3004">
                  <c:v>0.54207000000000005</c:v>
                </c:pt>
                <c:pt idx="3005">
                  <c:v>0.54287300000000005</c:v>
                </c:pt>
                <c:pt idx="3006">
                  <c:v>0.54378599999999999</c:v>
                </c:pt>
                <c:pt idx="3007">
                  <c:v>0.54523600000000005</c:v>
                </c:pt>
                <c:pt idx="3008">
                  <c:v>0.54750900000000002</c:v>
                </c:pt>
                <c:pt idx="3009">
                  <c:v>0.55053799999999997</c:v>
                </c:pt>
                <c:pt idx="3010">
                  <c:v>0.55371199999999998</c:v>
                </c:pt>
                <c:pt idx="3011">
                  <c:v>0.555759</c:v>
                </c:pt>
                <c:pt idx="3012">
                  <c:v>0.55491699999999999</c:v>
                </c:pt>
                <c:pt idx="3013">
                  <c:v>0.55051600000000001</c:v>
                </c:pt>
                <c:pt idx="3014">
                  <c:v>0.54466800000000004</c:v>
                </c:pt>
                <c:pt idx="3015">
                  <c:v>0.539578</c:v>
                </c:pt>
                <c:pt idx="3016">
                  <c:v>0.53605599999999998</c:v>
                </c:pt>
                <c:pt idx="3017">
                  <c:v>0.53408100000000003</c:v>
                </c:pt>
                <c:pt idx="3018">
                  <c:v>0.532968</c:v>
                </c:pt>
                <c:pt idx="3019">
                  <c:v>0.53134099999999995</c:v>
                </c:pt>
                <c:pt idx="3020">
                  <c:v>0.52824499999999996</c:v>
                </c:pt>
                <c:pt idx="3021">
                  <c:v>0.52413900000000002</c:v>
                </c:pt>
                <c:pt idx="3022">
                  <c:v>0.52038700000000004</c:v>
                </c:pt>
                <c:pt idx="3023">
                  <c:v>0.51851800000000003</c:v>
                </c:pt>
                <c:pt idx="3024">
                  <c:v>0.51859699999999997</c:v>
                </c:pt>
                <c:pt idx="3025">
                  <c:v>0.51927299999999998</c:v>
                </c:pt>
                <c:pt idx="3026">
                  <c:v>0.51944400000000002</c:v>
                </c:pt>
                <c:pt idx="3027">
                  <c:v>0.519123</c:v>
                </c:pt>
                <c:pt idx="3028">
                  <c:v>0.51899200000000001</c:v>
                </c:pt>
                <c:pt idx="3029">
                  <c:v>0.51980800000000005</c:v>
                </c:pt>
                <c:pt idx="3030">
                  <c:v>0.52198</c:v>
                </c:pt>
                <c:pt idx="3031">
                  <c:v>0.52514799999999995</c:v>
                </c:pt>
                <c:pt idx="3032">
                  <c:v>0.52830200000000005</c:v>
                </c:pt>
                <c:pt idx="3033">
                  <c:v>0.53043600000000002</c:v>
                </c:pt>
                <c:pt idx="3034">
                  <c:v>0.53084100000000001</c:v>
                </c:pt>
                <c:pt idx="3035">
                  <c:v>0.52860799999999997</c:v>
                </c:pt>
                <c:pt idx="3036">
                  <c:v>0.52277600000000002</c:v>
                </c:pt>
                <c:pt idx="3037">
                  <c:v>0.51408299999999996</c:v>
                </c:pt>
                <c:pt idx="3038">
                  <c:v>0.50569200000000003</c:v>
                </c:pt>
                <c:pt idx="3039">
                  <c:v>0.49907699999999999</c:v>
                </c:pt>
                <c:pt idx="3040">
                  <c:v>0.49223299999999998</c:v>
                </c:pt>
                <c:pt idx="3041">
                  <c:v>0.48350799999999999</c:v>
                </c:pt>
                <c:pt idx="3042">
                  <c:v>0.47351399999999999</c:v>
                </c:pt>
                <c:pt idx="3043">
                  <c:v>0.46327400000000002</c:v>
                </c:pt>
                <c:pt idx="3044">
                  <c:v>0.45406200000000002</c:v>
                </c:pt>
                <c:pt idx="3045">
                  <c:v>0.446853</c:v>
                </c:pt>
                <c:pt idx="3046">
                  <c:v>0.44134200000000001</c:v>
                </c:pt>
                <c:pt idx="3047">
                  <c:v>0.43650899999999998</c:v>
                </c:pt>
                <c:pt idx="3048">
                  <c:v>0.431118</c:v>
                </c:pt>
                <c:pt idx="3049">
                  <c:v>0.424456</c:v>
                </c:pt>
                <c:pt idx="3050">
                  <c:v>0.41736400000000001</c:v>
                </c:pt>
                <c:pt idx="3051">
                  <c:v>0.41125299999999998</c:v>
                </c:pt>
                <c:pt idx="3052">
                  <c:v>0.40661000000000003</c:v>
                </c:pt>
                <c:pt idx="3053">
                  <c:v>0.40317500000000001</c:v>
                </c:pt>
                <c:pt idx="3054">
                  <c:v>0.40050999999999998</c:v>
                </c:pt>
                <c:pt idx="3055">
                  <c:v>0.39805499999999999</c:v>
                </c:pt>
                <c:pt idx="3056">
                  <c:v>0.395262</c:v>
                </c:pt>
                <c:pt idx="3057">
                  <c:v>0.39205000000000001</c:v>
                </c:pt>
                <c:pt idx="3058">
                  <c:v>0.38858199999999998</c:v>
                </c:pt>
                <c:pt idx="3059">
                  <c:v>0.384521</c:v>
                </c:pt>
                <c:pt idx="3060">
                  <c:v>0.37934899999999999</c:v>
                </c:pt>
                <c:pt idx="3061">
                  <c:v>0.37322100000000002</c:v>
                </c:pt>
                <c:pt idx="3062">
                  <c:v>0.36669200000000002</c:v>
                </c:pt>
                <c:pt idx="3063">
                  <c:v>0.35969400000000001</c:v>
                </c:pt>
                <c:pt idx="3064">
                  <c:v>0.35192299999999999</c:v>
                </c:pt>
                <c:pt idx="3065">
                  <c:v>0.344028</c:v>
                </c:pt>
                <c:pt idx="3066">
                  <c:v>0.33648400000000001</c:v>
                </c:pt>
                <c:pt idx="3067">
                  <c:v>0.328872</c:v>
                </c:pt>
                <c:pt idx="3068">
                  <c:v>0.32149499999999998</c:v>
                </c:pt>
                <c:pt idx="3069">
                  <c:v>0.31487700000000002</c:v>
                </c:pt>
                <c:pt idx="3070">
                  <c:v>0.30906099999999997</c:v>
                </c:pt>
                <c:pt idx="3071">
                  <c:v>0.30341299999999999</c:v>
                </c:pt>
                <c:pt idx="3072">
                  <c:v>0.29699399999999998</c:v>
                </c:pt>
                <c:pt idx="3073">
                  <c:v>0.28986800000000001</c:v>
                </c:pt>
                <c:pt idx="3074">
                  <c:v>0.28313300000000002</c:v>
                </c:pt>
                <c:pt idx="3075">
                  <c:v>0.27737699999999998</c:v>
                </c:pt>
                <c:pt idx="3076">
                  <c:v>0.27263999999999999</c:v>
                </c:pt>
                <c:pt idx="3077">
                  <c:v>0.26889600000000002</c:v>
                </c:pt>
                <c:pt idx="3078">
                  <c:v>0.26589800000000002</c:v>
                </c:pt>
                <c:pt idx="3079">
                  <c:v>0.26315899999999998</c:v>
                </c:pt>
                <c:pt idx="3080">
                  <c:v>0.260403</c:v>
                </c:pt>
                <c:pt idx="3081">
                  <c:v>0.25773600000000002</c:v>
                </c:pt>
                <c:pt idx="3082">
                  <c:v>0.255278</c:v>
                </c:pt>
                <c:pt idx="3083">
                  <c:v>0.25289899999999998</c:v>
                </c:pt>
                <c:pt idx="3084">
                  <c:v>0.25047999999999998</c:v>
                </c:pt>
                <c:pt idx="3085">
                  <c:v>0.24795200000000001</c:v>
                </c:pt>
                <c:pt idx="3086">
                  <c:v>0.24445</c:v>
                </c:pt>
                <c:pt idx="3087">
                  <c:v>0.23839299999999999</c:v>
                </c:pt>
                <c:pt idx="3088">
                  <c:v>0.22975899999999999</c:v>
                </c:pt>
                <c:pt idx="3089">
                  <c:v>0.21962599999999999</c:v>
                </c:pt>
                <c:pt idx="3090">
                  <c:v>0.20907800000000001</c:v>
                </c:pt>
                <c:pt idx="3091">
                  <c:v>0.19950000000000001</c:v>
                </c:pt>
                <c:pt idx="3092">
                  <c:v>0.19171099999999999</c:v>
                </c:pt>
                <c:pt idx="3093">
                  <c:v>0.185304</c:v>
                </c:pt>
                <c:pt idx="3094">
                  <c:v>0.179477</c:v>
                </c:pt>
                <c:pt idx="3095">
                  <c:v>0.17365900000000001</c:v>
                </c:pt>
                <c:pt idx="3096">
                  <c:v>0.16775300000000001</c:v>
                </c:pt>
                <c:pt idx="3097">
                  <c:v>0.162213</c:v>
                </c:pt>
                <c:pt idx="3098">
                  <c:v>0.157522</c:v>
                </c:pt>
                <c:pt idx="3099">
                  <c:v>0.15390300000000001</c:v>
                </c:pt>
                <c:pt idx="3100">
                  <c:v>0.15132200000000001</c:v>
                </c:pt>
                <c:pt idx="3101">
                  <c:v>0.14927299999999999</c:v>
                </c:pt>
                <c:pt idx="3102">
                  <c:v>0.147282</c:v>
                </c:pt>
                <c:pt idx="3103">
                  <c:v>0.14560300000000001</c:v>
                </c:pt>
                <c:pt idx="3104">
                  <c:v>0.14473</c:v>
                </c:pt>
                <c:pt idx="3105">
                  <c:v>0.144737</c:v>
                </c:pt>
                <c:pt idx="3106">
                  <c:v>0.14530799999999999</c:v>
                </c:pt>
                <c:pt idx="3107">
                  <c:v>0.14602499999999999</c:v>
                </c:pt>
                <c:pt idx="3108">
                  <c:v>0.146369</c:v>
                </c:pt>
                <c:pt idx="3109">
                  <c:v>0.145481</c:v>
                </c:pt>
                <c:pt idx="3110">
                  <c:v>0.14240800000000001</c:v>
                </c:pt>
                <c:pt idx="3111">
                  <c:v>0.13755500000000001</c:v>
                </c:pt>
                <c:pt idx="3112">
                  <c:v>0.133048</c:v>
                </c:pt>
                <c:pt idx="3113">
                  <c:v>0.129852</c:v>
                </c:pt>
                <c:pt idx="3114">
                  <c:v>0.127386</c:v>
                </c:pt>
                <c:pt idx="3115">
                  <c:v>0.12506100000000001</c:v>
                </c:pt>
                <c:pt idx="3116">
                  <c:v>0.122729</c:v>
                </c:pt>
                <c:pt idx="3117">
                  <c:v>0.120528</c:v>
                </c:pt>
                <c:pt idx="3118">
                  <c:v>0.118729</c:v>
                </c:pt>
                <c:pt idx="3119">
                  <c:v>0.117581</c:v>
                </c:pt>
                <c:pt idx="3120">
                  <c:v>0.11711199999999999</c:v>
                </c:pt>
                <c:pt idx="3121">
                  <c:v>0.11709899999999999</c:v>
                </c:pt>
                <c:pt idx="3122">
                  <c:v>0.117283</c:v>
                </c:pt>
                <c:pt idx="3123">
                  <c:v>0.117496</c:v>
                </c:pt>
                <c:pt idx="3124">
                  <c:v>0.11759699999999999</c:v>
                </c:pt>
                <c:pt idx="3125">
                  <c:v>0.117659</c:v>
                </c:pt>
                <c:pt idx="3126">
                  <c:v>0.118313</c:v>
                </c:pt>
                <c:pt idx="3127">
                  <c:v>0.120335</c:v>
                </c:pt>
                <c:pt idx="3128">
                  <c:v>0.12371699999999999</c:v>
                </c:pt>
                <c:pt idx="3129">
                  <c:v>0.12779199999999999</c:v>
                </c:pt>
                <c:pt idx="3130">
                  <c:v>0.13206599999999999</c:v>
                </c:pt>
                <c:pt idx="3131">
                  <c:v>0.13658500000000001</c:v>
                </c:pt>
                <c:pt idx="3132">
                  <c:v>0.14134099999999999</c:v>
                </c:pt>
                <c:pt idx="3133">
                  <c:v>0.145817</c:v>
                </c:pt>
                <c:pt idx="3134">
                  <c:v>0.1492</c:v>
                </c:pt>
                <c:pt idx="3135">
                  <c:v>0.15115600000000001</c:v>
                </c:pt>
                <c:pt idx="3136">
                  <c:v>0.15232399999999999</c:v>
                </c:pt>
                <c:pt idx="3137">
                  <c:v>0.153609</c:v>
                </c:pt>
                <c:pt idx="3138">
                  <c:v>0.15557199999999999</c:v>
                </c:pt>
                <c:pt idx="3139">
                  <c:v>0.158556</c:v>
                </c:pt>
                <c:pt idx="3140">
                  <c:v>0.16278699999999999</c:v>
                </c:pt>
                <c:pt idx="3141">
                  <c:v>0.16836400000000001</c:v>
                </c:pt>
                <c:pt idx="3142">
                  <c:v>0.175368</c:v>
                </c:pt>
                <c:pt idx="3143">
                  <c:v>0.18382899999999999</c:v>
                </c:pt>
                <c:pt idx="3144">
                  <c:v>0.19342200000000001</c:v>
                </c:pt>
                <c:pt idx="3145">
                  <c:v>0.20331299999999999</c:v>
                </c:pt>
                <c:pt idx="3146">
                  <c:v>0.21285799999999999</c:v>
                </c:pt>
                <c:pt idx="3147">
                  <c:v>0.22243099999999999</c:v>
                </c:pt>
                <c:pt idx="3148">
                  <c:v>0.23274800000000001</c:v>
                </c:pt>
                <c:pt idx="3149">
                  <c:v>0.244038</c:v>
                </c:pt>
                <c:pt idx="3150">
                  <c:v>0.25615500000000002</c:v>
                </c:pt>
                <c:pt idx="3151">
                  <c:v>0.26884200000000003</c:v>
                </c:pt>
                <c:pt idx="3152">
                  <c:v>0.28169</c:v>
                </c:pt>
                <c:pt idx="3153">
                  <c:v>0.29420800000000003</c:v>
                </c:pt>
                <c:pt idx="3154">
                  <c:v>0.30607899999999999</c:v>
                </c:pt>
                <c:pt idx="3155">
                  <c:v>0.31689699999999998</c:v>
                </c:pt>
                <c:pt idx="3156">
                  <c:v>0.32553700000000002</c:v>
                </c:pt>
                <c:pt idx="3157">
                  <c:v>0.330899</c:v>
                </c:pt>
                <c:pt idx="3158">
                  <c:v>0.33339600000000003</c:v>
                </c:pt>
                <c:pt idx="3159">
                  <c:v>0.33460899999999999</c:v>
                </c:pt>
                <c:pt idx="3160">
                  <c:v>0.336281</c:v>
                </c:pt>
                <c:pt idx="3161">
                  <c:v>0.33924199999999999</c:v>
                </c:pt>
                <c:pt idx="3162">
                  <c:v>0.34329500000000002</c:v>
                </c:pt>
                <c:pt idx="3163">
                  <c:v>0.347885</c:v>
                </c:pt>
                <c:pt idx="3164">
                  <c:v>0.35254999999999997</c:v>
                </c:pt>
                <c:pt idx="3165">
                  <c:v>0.35724</c:v>
                </c:pt>
                <c:pt idx="3166">
                  <c:v>0.362232</c:v>
                </c:pt>
                <c:pt idx="3167">
                  <c:v>0.36759799999999998</c:v>
                </c:pt>
                <c:pt idx="3168">
                  <c:v>0.37286399999999997</c:v>
                </c:pt>
                <c:pt idx="3169">
                  <c:v>0.37734400000000001</c:v>
                </c:pt>
                <c:pt idx="3170">
                  <c:v>0.381073</c:v>
                </c:pt>
                <c:pt idx="3171">
                  <c:v>0.38496200000000003</c:v>
                </c:pt>
                <c:pt idx="3172">
                  <c:v>0.38950000000000001</c:v>
                </c:pt>
                <c:pt idx="3173">
                  <c:v>0.39446599999999998</c:v>
                </c:pt>
                <c:pt idx="3174">
                  <c:v>0.39954699999999999</c:v>
                </c:pt>
                <c:pt idx="3175">
                  <c:v>0.40453600000000001</c:v>
                </c:pt>
                <c:pt idx="3176">
                  <c:v>0.409111</c:v>
                </c:pt>
                <c:pt idx="3177">
                  <c:v>0.41276499999999999</c:v>
                </c:pt>
                <c:pt idx="3178">
                  <c:v>0.41502499999999998</c:v>
                </c:pt>
                <c:pt idx="3179">
                  <c:v>0.415663</c:v>
                </c:pt>
                <c:pt idx="3180">
                  <c:v>0.41484399999999999</c:v>
                </c:pt>
                <c:pt idx="3181">
                  <c:v>0.41352499999999998</c:v>
                </c:pt>
                <c:pt idx="3182">
                  <c:v>0.41314899999999999</c:v>
                </c:pt>
                <c:pt idx="3183">
                  <c:v>0.41412900000000002</c:v>
                </c:pt>
                <c:pt idx="3184">
                  <c:v>0.41569</c:v>
                </c:pt>
                <c:pt idx="3185">
                  <c:v>0.41645900000000002</c:v>
                </c:pt>
                <c:pt idx="3186">
                  <c:v>0.41572999999999999</c:v>
                </c:pt>
                <c:pt idx="3187">
                  <c:v>0.41441499999999998</c:v>
                </c:pt>
                <c:pt idx="3188">
                  <c:v>0.413526</c:v>
                </c:pt>
                <c:pt idx="3189">
                  <c:v>0.41343999999999997</c:v>
                </c:pt>
                <c:pt idx="3190">
                  <c:v>0.414022</c:v>
                </c:pt>
                <c:pt idx="3191">
                  <c:v>0.41484700000000002</c:v>
                </c:pt>
                <c:pt idx="3192">
                  <c:v>0.41554000000000002</c:v>
                </c:pt>
                <c:pt idx="3193">
                  <c:v>0.41594999999999999</c:v>
                </c:pt>
                <c:pt idx="3194">
                  <c:v>0.416184</c:v>
                </c:pt>
                <c:pt idx="3195">
                  <c:v>0.41648200000000002</c:v>
                </c:pt>
                <c:pt idx="3196">
                  <c:v>0.41704599999999997</c:v>
                </c:pt>
                <c:pt idx="3197">
                  <c:v>0.418076</c:v>
                </c:pt>
                <c:pt idx="3198">
                  <c:v>0.41970200000000002</c:v>
                </c:pt>
                <c:pt idx="3199">
                  <c:v>0.42198200000000002</c:v>
                </c:pt>
                <c:pt idx="3200">
                  <c:v>0.42497400000000002</c:v>
                </c:pt>
                <c:pt idx="3201">
                  <c:v>0.42868699999999998</c:v>
                </c:pt>
                <c:pt idx="3202">
                  <c:v>0.43289</c:v>
                </c:pt>
                <c:pt idx="3203">
                  <c:v>0.43710300000000002</c:v>
                </c:pt>
                <c:pt idx="3204">
                  <c:v>0.44105299999999997</c:v>
                </c:pt>
                <c:pt idx="3205">
                  <c:v>0.44508599999999998</c:v>
                </c:pt>
                <c:pt idx="3206">
                  <c:v>0.44971699999999998</c:v>
                </c:pt>
                <c:pt idx="3207">
                  <c:v>0.45497199999999999</c:v>
                </c:pt>
                <c:pt idx="3208">
                  <c:v>0.46019300000000002</c:v>
                </c:pt>
                <c:pt idx="3209">
                  <c:v>0.464389</c:v>
                </c:pt>
                <c:pt idx="3210">
                  <c:v>0.46738000000000002</c:v>
                </c:pt>
                <c:pt idx="3211">
                  <c:v>0.47042600000000001</c:v>
                </c:pt>
                <c:pt idx="3212">
                  <c:v>0.474296</c:v>
                </c:pt>
                <c:pt idx="3213">
                  <c:v>0.47871900000000001</c:v>
                </c:pt>
                <c:pt idx="3214">
                  <c:v>0.48336099999999999</c:v>
                </c:pt>
                <c:pt idx="3215">
                  <c:v>0.48833500000000002</c:v>
                </c:pt>
                <c:pt idx="3216">
                  <c:v>0.493892</c:v>
                </c:pt>
                <c:pt idx="3217">
                  <c:v>0.49999500000000002</c:v>
                </c:pt>
                <c:pt idx="3218">
                  <c:v>0.50648099999999996</c:v>
                </c:pt>
                <c:pt idx="3219">
                  <c:v>0.51342500000000002</c:v>
                </c:pt>
                <c:pt idx="3220">
                  <c:v>0.521119</c:v>
                </c:pt>
                <c:pt idx="3221">
                  <c:v>0.52962900000000002</c:v>
                </c:pt>
                <c:pt idx="3222">
                  <c:v>0.53865600000000002</c:v>
                </c:pt>
                <c:pt idx="3223">
                  <c:v>0.54788700000000001</c:v>
                </c:pt>
                <c:pt idx="3224">
                  <c:v>0.557145</c:v>
                </c:pt>
                <c:pt idx="3225">
                  <c:v>0.56623699999999999</c:v>
                </c:pt>
                <c:pt idx="3226">
                  <c:v>0.57493000000000005</c:v>
                </c:pt>
                <c:pt idx="3227">
                  <c:v>0.58327499999999999</c:v>
                </c:pt>
                <c:pt idx="3228">
                  <c:v>0.59171200000000002</c:v>
                </c:pt>
                <c:pt idx="3229">
                  <c:v>0.60048599999999996</c:v>
                </c:pt>
                <c:pt idx="3230">
                  <c:v>0.60908899999999999</c:v>
                </c:pt>
                <c:pt idx="3231">
                  <c:v>0.61676200000000003</c:v>
                </c:pt>
                <c:pt idx="3232">
                  <c:v>0.623</c:v>
                </c:pt>
                <c:pt idx="3233">
                  <c:v>0.62744999999999995</c:v>
                </c:pt>
                <c:pt idx="3234">
                  <c:v>0.63034800000000002</c:v>
                </c:pt>
                <c:pt idx="3235">
                  <c:v>0.63296799999999998</c:v>
                </c:pt>
                <c:pt idx="3236">
                  <c:v>0.63609099999999996</c:v>
                </c:pt>
                <c:pt idx="3237">
                  <c:v>0.63919400000000004</c:v>
                </c:pt>
                <c:pt idx="3238">
                  <c:v>0.64148700000000003</c:v>
                </c:pt>
                <c:pt idx="3239">
                  <c:v>0.64262399999999997</c:v>
                </c:pt>
                <c:pt idx="3240">
                  <c:v>0.64290400000000003</c:v>
                </c:pt>
                <c:pt idx="3241">
                  <c:v>0.64280499999999996</c:v>
                </c:pt>
                <c:pt idx="3242">
                  <c:v>0.64248300000000003</c:v>
                </c:pt>
                <c:pt idx="3243">
                  <c:v>0.64158499999999996</c:v>
                </c:pt>
                <c:pt idx="3244">
                  <c:v>0.63944100000000004</c:v>
                </c:pt>
                <c:pt idx="3245">
                  <c:v>0.63585800000000003</c:v>
                </c:pt>
                <c:pt idx="3246">
                  <c:v>0.63166800000000001</c:v>
                </c:pt>
                <c:pt idx="3247">
                  <c:v>0.62789600000000001</c:v>
                </c:pt>
                <c:pt idx="3248">
                  <c:v>0.62491699999999994</c:v>
                </c:pt>
                <c:pt idx="3249">
                  <c:v>0.62256400000000001</c:v>
                </c:pt>
                <c:pt idx="3250">
                  <c:v>0.62054900000000002</c:v>
                </c:pt>
                <c:pt idx="3251">
                  <c:v>0.618703</c:v>
                </c:pt>
                <c:pt idx="3252">
                  <c:v>0.61686399999999997</c:v>
                </c:pt>
                <c:pt idx="3253">
                  <c:v>0.61472800000000005</c:v>
                </c:pt>
                <c:pt idx="3254">
                  <c:v>0.61196399999999995</c:v>
                </c:pt>
                <c:pt idx="3255">
                  <c:v>0.60854299999999995</c:v>
                </c:pt>
                <c:pt idx="3256">
                  <c:v>0.60485500000000003</c:v>
                </c:pt>
                <c:pt idx="3257">
                  <c:v>0.60136000000000001</c:v>
                </c:pt>
                <c:pt idx="3258">
                  <c:v>0.59829399999999999</c:v>
                </c:pt>
                <c:pt idx="3259">
                  <c:v>0.59569300000000003</c:v>
                </c:pt>
                <c:pt idx="3260">
                  <c:v>0.59337099999999998</c:v>
                </c:pt>
                <c:pt idx="3261">
                  <c:v>0.59093200000000001</c:v>
                </c:pt>
                <c:pt idx="3262">
                  <c:v>0.58814299999999997</c:v>
                </c:pt>
                <c:pt idx="3263">
                  <c:v>0.58534399999999998</c:v>
                </c:pt>
                <c:pt idx="3264">
                  <c:v>0.58315099999999997</c:v>
                </c:pt>
                <c:pt idx="3265">
                  <c:v>0.58165900000000004</c:v>
                </c:pt>
                <c:pt idx="3266">
                  <c:v>0.58043100000000003</c:v>
                </c:pt>
                <c:pt idx="3267">
                  <c:v>0.57902799999999999</c:v>
                </c:pt>
                <c:pt idx="3268">
                  <c:v>0.57750199999999996</c:v>
                </c:pt>
                <c:pt idx="3269">
                  <c:v>0.57668900000000001</c:v>
                </c:pt>
                <c:pt idx="3270">
                  <c:v>0.57760900000000004</c:v>
                </c:pt>
                <c:pt idx="3271">
                  <c:v>0.58027200000000001</c:v>
                </c:pt>
                <c:pt idx="3272">
                  <c:v>0.58371899999999999</c:v>
                </c:pt>
                <c:pt idx="3273">
                  <c:v>0.58686300000000002</c:v>
                </c:pt>
                <c:pt idx="3274">
                  <c:v>0.58915399999999996</c:v>
                </c:pt>
                <c:pt idx="3275">
                  <c:v>0.59073399999999998</c:v>
                </c:pt>
                <c:pt idx="3276">
                  <c:v>0.59191400000000005</c:v>
                </c:pt>
                <c:pt idx="3277">
                  <c:v>0.59263999999999994</c:v>
                </c:pt>
                <c:pt idx="3278">
                  <c:v>0.59262000000000004</c:v>
                </c:pt>
                <c:pt idx="3279">
                  <c:v>0.59184700000000001</c:v>
                </c:pt>
                <c:pt idx="3280">
                  <c:v>0.59076499999999998</c:v>
                </c:pt>
                <c:pt idx="3281">
                  <c:v>0.58965800000000002</c:v>
                </c:pt>
                <c:pt idx="3282">
                  <c:v>0.58833800000000003</c:v>
                </c:pt>
                <c:pt idx="3283">
                  <c:v>0.58664000000000005</c:v>
                </c:pt>
                <c:pt idx="3284">
                  <c:v>0.58466399999999996</c:v>
                </c:pt>
                <c:pt idx="3285">
                  <c:v>0.58261700000000005</c:v>
                </c:pt>
                <c:pt idx="3286">
                  <c:v>0.58068799999999998</c:v>
                </c:pt>
                <c:pt idx="3287">
                  <c:v>0.57895399999999997</c:v>
                </c:pt>
                <c:pt idx="3288">
                  <c:v>0.57722300000000004</c:v>
                </c:pt>
                <c:pt idx="3289">
                  <c:v>0.57504500000000003</c:v>
                </c:pt>
                <c:pt idx="3290">
                  <c:v>0.57207600000000003</c:v>
                </c:pt>
                <c:pt idx="3291">
                  <c:v>0.56836399999999998</c:v>
                </c:pt>
                <c:pt idx="3292">
                  <c:v>0.56420599999999999</c:v>
                </c:pt>
                <c:pt idx="3293">
                  <c:v>0.55992299999999995</c:v>
                </c:pt>
                <c:pt idx="3294">
                  <c:v>0.55569599999999997</c:v>
                </c:pt>
                <c:pt idx="3295">
                  <c:v>0.55138399999999999</c:v>
                </c:pt>
                <c:pt idx="3296">
                  <c:v>0.54661099999999996</c:v>
                </c:pt>
                <c:pt idx="3297">
                  <c:v>0.54117700000000002</c:v>
                </c:pt>
                <c:pt idx="3298">
                  <c:v>0.53539000000000003</c:v>
                </c:pt>
                <c:pt idx="3299">
                  <c:v>0.52980000000000005</c:v>
                </c:pt>
                <c:pt idx="3300">
                  <c:v>0.52462799999999998</c:v>
                </c:pt>
                <c:pt idx="3301">
                  <c:v>0.51973800000000003</c:v>
                </c:pt>
                <c:pt idx="3302">
                  <c:v>0.51500500000000005</c:v>
                </c:pt>
                <c:pt idx="3303">
                  <c:v>0.51041899999999996</c:v>
                </c:pt>
                <c:pt idx="3304">
                  <c:v>0.50598200000000004</c:v>
                </c:pt>
                <c:pt idx="3305">
                  <c:v>0.50171600000000005</c:v>
                </c:pt>
                <c:pt idx="3306">
                  <c:v>0.49780000000000002</c:v>
                </c:pt>
                <c:pt idx="3307">
                  <c:v>0.49448500000000001</c:v>
                </c:pt>
                <c:pt idx="3308">
                  <c:v>0.49182500000000001</c:v>
                </c:pt>
                <c:pt idx="3309">
                  <c:v>0.48963200000000001</c:v>
                </c:pt>
                <c:pt idx="3310">
                  <c:v>0.487647</c:v>
                </c:pt>
                <c:pt idx="3311">
                  <c:v>0.48558299999999999</c:v>
                </c:pt>
                <c:pt idx="3312">
                  <c:v>0.483097</c:v>
                </c:pt>
                <c:pt idx="3313">
                  <c:v>0.47998600000000002</c:v>
                </c:pt>
                <c:pt idx="3314">
                  <c:v>0.476439</c:v>
                </c:pt>
                <c:pt idx="3315">
                  <c:v>0.47286899999999998</c:v>
                </c:pt>
                <c:pt idx="3316">
                  <c:v>0.46952500000000003</c:v>
                </c:pt>
                <c:pt idx="3317">
                  <c:v>0.46651100000000001</c:v>
                </c:pt>
                <c:pt idx="3318">
                  <c:v>0.46393400000000001</c:v>
                </c:pt>
                <c:pt idx="3319">
                  <c:v>0.461814</c:v>
                </c:pt>
                <c:pt idx="3320">
                  <c:v>0.45999499999999999</c:v>
                </c:pt>
                <c:pt idx="3321">
                  <c:v>0.45817099999999999</c:v>
                </c:pt>
                <c:pt idx="3322">
                  <c:v>0.45596500000000001</c:v>
                </c:pt>
                <c:pt idx="3323">
                  <c:v>0.45313100000000001</c:v>
                </c:pt>
                <c:pt idx="3324">
                  <c:v>0.44975199999999999</c:v>
                </c:pt>
                <c:pt idx="3325">
                  <c:v>0.44615700000000003</c:v>
                </c:pt>
                <c:pt idx="3326">
                  <c:v>0.44265399999999999</c:v>
                </c:pt>
                <c:pt idx="3327">
                  <c:v>0.43938199999999999</c:v>
                </c:pt>
                <c:pt idx="3328">
                  <c:v>0.43638199999999999</c:v>
                </c:pt>
                <c:pt idx="3329">
                  <c:v>0.433695</c:v>
                </c:pt>
                <c:pt idx="3330">
                  <c:v>0.43132500000000001</c:v>
                </c:pt>
                <c:pt idx="3331">
                  <c:v>0.42918499999999998</c:v>
                </c:pt>
                <c:pt idx="3332">
                  <c:v>0.42715799999999998</c:v>
                </c:pt>
                <c:pt idx="3333">
                  <c:v>0.42522300000000002</c:v>
                </c:pt>
                <c:pt idx="3334">
                  <c:v>0.42347400000000002</c:v>
                </c:pt>
                <c:pt idx="3335">
                  <c:v>0.42201100000000002</c:v>
                </c:pt>
                <c:pt idx="3336">
                  <c:v>0.42085800000000001</c:v>
                </c:pt>
                <c:pt idx="3337">
                  <c:v>0.419983</c:v>
                </c:pt>
                <c:pt idx="3338">
                  <c:v>0.41935299999999998</c:v>
                </c:pt>
                <c:pt idx="3339">
                  <c:v>0.41894999999999999</c:v>
                </c:pt>
                <c:pt idx="3340">
                  <c:v>0.41878199999999999</c:v>
                </c:pt>
                <c:pt idx="3341">
                  <c:v>0.41891200000000001</c:v>
                </c:pt>
                <c:pt idx="3342">
                  <c:v>0.41938500000000001</c:v>
                </c:pt>
                <c:pt idx="3343">
                  <c:v>0.42006399999999999</c:v>
                </c:pt>
                <c:pt idx="3344">
                  <c:v>0.42058400000000001</c:v>
                </c:pt>
                <c:pt idx="3345">
                  <c:v>0.42054900000000001</c:v>
                </c:pt>
                <c:pt idx="3346">
                  <c:v>0.41982799999999998</c:v>
                </c:pt>
                <c:pt idx="3347">
                  <c:v>0.41868499999999997</c:v>
                </c:pt>
                <c:pt idx="3348">
                  <c:v>0.41753000000000001</c:v>
                </c:pt>
                <c:pt idx="3349">
                  <c:v>0.41655399999999998</c:v>
                </c:pt>
                <c:pt idx="3350">
                  <c:v>0.41565800000000003</c:v>
                </c:pt>
                <c:pt idx="3351">
                  <c:v>0.41466799999999998</c:v>
                </c:pt>
                <c:pt idx="3352">
                  <c:v>0.41353699999999999</c:v>
                </c:pt>
                <c:pt idx="3353">
                  <c:v>0.412325</c:v>
                </c:pt>
                <c:pt idx="3354">
                  <c:v>0.41106100000000001</c:v>
                </c:pt>
                <c:pt idx="3355">
                  <c:v>0.409717</c:v>
                </c:pt>
                <c:pt idx="3356">
                  <c:v>0.40831000000000001</c:v>
                </c:pt>
                <c:pt idx="3357">
                  <c:v>0.40692200000000001</c:v>
                </c:pt>
                <c:pt idx="3358">
                  <c:v>0.40561999999999998</c:v>
                </c:pt>
                <c:pt idx="3359">
                  <c:v>0.40437000000000001</c:v>
                </c:pt>
                <c:pt idx="3360">
                  <c:v>0.403055</c:v>
                </c:pt>
                <c:pt idx="3361">
                  <c:v>0.401588</c:v>
                </c:pt>
                <c:pt idx="3362">
                  <c:v>0.40001599999999998</c:v>
                </c:pt>
                <c:pt idx="3363">
                  <c:v>0.398478</c:v>
                </c:pt>
                <c:pt idx="3364">
                  <c:v>0.397092</c:v>
                </c:pt>
                <c:pt idx="3365">
                  <c:v>0.39589299999999999</c:v>
                </c:pt>
                <c:pt idx="3366">
                  <c:v>0.39485199999999998</c:v>
                </c:pt>
                <c:pt idx="3367">
                  <c:v>0.393901</c:v>
                </c:pt>
                <c:pt idx="3368">
                  <c:v>0.39297700000000002</c:v>
                </c:pt>
                <c:pt idx="3369">
                  <c:v>0.392067</c:v>
                </c:pt>
                <c:pt idx="3370">
                  <c:v>0.39117600000000002</c:v>
                </c:pt>
                <c:pt idx="3371">
                  <c:v>0.39028800000000002</c:v>
                </c:pt>
                <c:pt idx="3372">
                  <c:v>0.389349</c:v>
                </c:pt>
                <c:pt idx="3373">
                  <c:v>0.38828600000000002</c:v>
                </c:pt>
                <c:pt idx="3374">
                  <c:v>0.387017</c:v>
                </c:pt>
                <c:pt idx="3375">
                  <c:v>0.38550099999999998</c:v>
                </c:pt>
                <c:pt idx="3376">
                  <c:v>0.38376199999999999</c:v>
                </c:pt>
                <c:pt idx="3377">
                  <c:v>0.38184499999999999</c:v>
                </c:pt>
                <c:pt idx="3378">
                  <c:v>0.37974599999999997</c:v>
                </c:pt>
                <c:pt idx="3379">
                  <c:v>0.37744</c:v>
                </c:pt>
                <c:pt idx="3380">
                  <c:v>0.37494</c:v>
                </c:pt>
                <c:pt idx="3381">
                  <c:v>0.37227399999999999</c:v>
                </c:pt>
                <c:pt idx="3382">
                  <c:v>0.36939699999999998</c:v>
                </c:pt>
                <c:pt idx="3383">
                  <c:v>0.36618600000000001</c:v>
                </c:pt>
                <c:pt idx="3384">
                  <c:v>0.36256100000000002</c:v>
                </c:pt>
                <c:pt idx="3385">
                  <c:v>0.35860300000000001</c:v>
                </c:pt>
                <c:pt idx="3386">
                  <c:v>0.35450199999999998</c:v>
                </c:pt>
                <c:pt idx="3387">
                  <c:v>0.35038399999999997</c:v>
                </c:pt>
                <c:pt idx="3388">
                  <c:v>0.34623700000000002</c:v>
                </c:pt>
                <c:pt idx="3389">
                  <c:v>0.341972</c:v>
                </c:pt>
                <c:pt idx="3390">
                  <c:v>0.33751999999999999</c:v>
                </c:pt>
                <c:pt idx="3391">
                  <c:v>0.33287800000000001</c:v>
                </c:pt>
                <c:pt idx="3392">
                  <c:v>0.32810899999999998</c:v>
                </c:pt>
                <c:pt idx="3393">
                  <c:v>0.32328899999999999</c:v>
                </c:pt>
                <c:pt idx="3394">
                  <c:v>0.318444</c:v>
                </c:pt>
                <c:pt idx="3395">
                  <c:v>0.31354700000000002</c:v>
                </c:pt>
                <c:pt idx="3396">
                  <c:v>0.30858799999999997</c:v>
                </c:pt>
                <c:pt idx="3397">
                  <c:v>0.30362</c:v>
                </c:pt>
                <c:pt idx="3398">
                  <c:v>0.29871900000000001</c:v>
                </c:pt>
                <c:pt idx="3399">
                  <c:v>0.29392200000000002</c:v>
                </c:pt>
                <c:pt idx="3400">
                  <c:v>0.28923900000000002</c:v>
                </c:pt>
                <c:pt idx="3401">
                  <c:v>0.28471000000000002</c:v>
                </c:pt>
                <c:pt idx="3402">
                  <c:v>0.28041700000000003</c:v>
                </c:pt>
                <c:pt idx="3403">
                  <c:v>0.27642699999999998</c:v>
                </c:pt>
                <c:pt idx="3404">
                  <c:v>0.27274999999999999</c:v>
                </c:pt>
                <c:pt idx="3405">
                  <c:v>0.26932099999999998</c:v>
                </c:pt>
                <c:pt idx="3406">
                  <c:v>0.266044</c:v>
                </c:pt>
                <c:pt idx="3407">
                  <c:v>0.26285700000000001</c:v>
                </c:pt>
                <c:pt idx="3408">
                  <c:v>0.259793</c:v>
                </c:pt>
                <c:pt idx="3409">
                  <c:v>0.25693199999999999</c:v>
                </c:pt>
                <c:pt idx="3410">
                  <c:v>0.25433499999999998</c:v>
                </c:pt>
                <c:pt idx="3411">
                  <c:v>0.25199500000000002</c:v>
                </c:pt>
                <c:pt idx="3412">
                  <c:v>0.24984999999999999</c:v>
                </c:pt>
                <c:pt idx="3413">
                  <c:v>0.247837</c:v>
                </c:pt>
                <c:pt idx="3414">
                  <c:v>0.24596199999999999</c:v>
                </c:pt>
                <c:pt idx="3415">
                  <c:v>0.24429400000000001</c:v>
                </c:pt>
                <c:pt idx="3416">
                  <c:v>0.24287700000000001</c:v>
                </c:pt>
                <c:pt idx="3417">
                  <c:v>0.241644</c:v>
                </c:pt>
                <c:pt idx="3418">
                  <c:v>0.24045</c:v>
                </c:pt>
                <c:pt idx="3419">
                  <c:v>0.23919000000000001</c:v>
                </c:pt>
                <c:pt idx="3420">
                  <c:v>0.237876</c:v>
                </c:pt>
                <c:pt idx="3421">
                  <c:v>0.23661399999999999</c:v>
                </c:pt>
                <c:pt idx="3422">
                  <c:v>0.23549</c:v>
                </c:pt>
                <c:pt idx="3423">
                  <c:v>0.23453299999999999</c:v>
                </c:pt>
                <c:pt idx="3424">
                  <c:v>0.23375399999999999</c:v>
                </c:pt>
                <c:pt idx="3425">
                  <c:v>0.23318</c:v>
                </c:pt>
                <c:pt idx="3426">
                  <c:v>0.23282700000000001</c:v>
                </c:pt>
                <c:pt idx="3427">
                  <c:v>0.23266500000000001</c:v>
                </c:pt>
                <c:pt idx="3428">
                  <c:v>0.232658</c:v>
                </c:pt>
                <c:pt idx="3429">
                  <c:v>0.23280000000000001</c:v>
                </c:pt>
                <c:pt idx="3430">
                  <c:v>0.2331</c:v>
                </c:pt>
                <c:pt idx="3431">
                  <c:v>0.23355699999999999</c:v>
                </c:pt>
                <c:pt idx="3432">
                  <c:v>0.23416500000000001</c:v>
                </c:pt>
                <c:pt idx="3433">
                  <c:v>0.23494399999999999</c:v>
                </c:pt>
                <c:pt idx="3434">
                  <c:v>0.235954</c:v>
                </c:pt>
                <c:pt idx="3435">
                  <c:v>0.23724300000000001</c:v>
                </c:pt>
                <c:pt idx="3436">
                  <c:v>0.23880699999999999</c:v>
                </c:pt>
                <c:pt idx="3437">
                  <c:v>0.24057500000000001</c:v>
                </c:pt>
                <c:pt idx="3438">
                  <c:v>0.24246799999999999</c:v>
                </c:pt>
                <c:pt idx="3439">
                  <c:v>0.24443699999999999</c:v>
                </c:pt>
                <c:pt idx="3440">
                  <c:v>0.24645300000000001</c:v>
                </c:pt>
                <c:pt idx="3441">
                  <c:v>0.248475</c:v>
                </c:pt>
                <c:pt idx="3442">
                  <c:v>0.25046499999999999</c:v>
                </c:pt>
                <c:pt idx="3443">
                  <c:v>0.252411</c:v>
                </c:pt>
                <c:pt idx="3444">
                  <c:v>0.254334</c:v>
                </c:pt>
                <c:pt idx="3445">
                  <c:v>0.25623400000000002</c:v>
                </c:pt>
                <c:pt idx="3446">
                  <c:v>0.25806899999999999</c:v>
                </c:pt>
                <c:pt idx="3447">
                  <c:v>0.25977299999999998</c:v>
                </c:pt>
                <c:pt idx="3448">
                  <c:v>0.26129400000000003</c:v>
                </c:pt>
                <c:pt idx="3449">
                  <c:v>0.262631</c:v>
                </c:pt>
                <c:pt idx="3450">
                  <c:v>0.26382699999999998</c:v>
                </c:pt>
                <c:pt idx="3451">
                  <c:v>0.264928</c:v>
                </c:pt>
                <c:pt idx="3452">
                  <c:v>0.26594899999999999</c:v>
                </c:pt>
                <c:pt idx="3453">
                  <c:v>0.266876</c:v>
                </c:pt>
                <c:pt idx="3454">
                  <c:v>0.26768799999999998</c:v>
                </c:pt>
                <c:pt idx="3455">
                  <c:v>0.268347</c:v>
                </c:pt>
                <c:pt idx="3456">
                  <c:v>0.26878000000000002</c:v>
                </c:pt>
                <c:pt idx="3457">
                  <c:v>0.26891199999999998</c:v>
                </c:pt>
                <c:pt idx="3458">
                  <c:v>0.268708</c:v>
                </c:pt>
                <c:pt idx="3459">
                  <c:v>0.26817999999999997</c:v>
                </c:pt>
                <c:pt idx="3460">
                  <c:v>0.26738899999999999</c:v>
                </c:pt>
                <c:pt idx="3461">
                  <c:v>0.26646199999999998</c:v>
                </c:pt>
                <c:pt idx="3462">
                  <c:v>0.26556800000000003</c:v>
                </c:pt>
                <c:pt idx="3463">
                  <c:v>0.26481100000000002</c:v>
                </c:pt>
                <c:pt idx="3464">
                  <c:v>0.26415300000000003</c:v>
                </c:pt>
                <c:pt idx="3465">
                  <c:v>0.26349099999999998</c:v>
                </c:pt>
                <c:pt idx="3466">
                  <c:v>0.26277099999999998</c:v>
                </c:pt>
                <c:pt idx="3467">
                  <c:v>0.26200299999999999</c:v>
                </c:pt>
                <c:pt idx="3468">
                  <c:v>0.26120300000000002</c:v>
                </c:pt>
                <c:pt idx="3469">
                  <c:v>0.26038600000000001</c:v>
                </c:pt>
                <c:pt idx="3470">
                  <c:v>0.259573</c:v>
                </c:pt>
                <c:pt idx="3471">
                  <c:v>0.25878200000000001</c:v>
                </c:pt>
                <c:pt idx="3472">
                  <c:v>0.25801299999999999</c:v>
                </c:pt>
                <c:pt idx="3473">
                  <c:v>0.25726199999999999</c:v>
                </c:pt>
                <c:pt idx="3474">
                  <c:v>0.25653700000000002</c:v>
                </c:pt>
                <c:pt idx="3475">
                  <c:v>0.25584200000000001</c:v>
                </c:pt>
                <c:pt idx="3476">
                  <c:v>0.25518000000000002</c:v>
                </c:pt>
                <c:pt idx="3477">
                  <c:v>0.254554</c:v>
                </c:pt>
                <c:pt idx="3478">
                  <c:v>0.253938</c:v>
                </c:pt>
                <c:pt idx="3479">
                  <c:v>0.25323499999999999</c:v>
                </c:pt>
                <c:pt idx="3480">
                  <c:v>0.25232700000000002</c:v>
                </c:pt>
                <c:pt idx="3481">
                  <c:v>0.25117099999999998</c:v>
                </c:pt>
                <c:pt idx="3482">
                  <c:v>0.24982799999999999</c:v>
                </c:pt>
                <c:pt idx="3483">
                  <c:v>0.248391</c:v>
                </c:pt>
                <c:pt idx="3484">
                  <c:v>0.24693200000000001</c:v>
                </c:pt>
                <c:pt idx="3485">
                  <c:v>0.24548200000000001</c:v>
                </c:pt>
                <c:pt idx="3486">
                  <c:v>0.24401100000000001</c:v>
                </c:pt>
                <c:pt idx="3487">
                  <c:v>0.242398</c:v>
                </c:pt>
                <c:pt idx="3488">
                  <c:v>0.240506</c:v>
                </c:pt>
                <c:pt idx="3489">
                  <c:v>0.23826600000000001</c:v>
                </c:pt>
                <c:pt idx="3490">
                  <c:v>0.23568500000000001</c:v>
                </c:pt>
                <c:pt idx="3491">
                  <c:v>0.23277600000000001</c:v>
                </c:pt>
                <c:pt idx="3492">
                  <c:v>0.229547</c:v>
                </c:pt>
                <c:pt idx="3493">
                  <c:v>0.226022</c:v>
                </c:pt>
                <c:pt idx="3494">
                  <c:v>0.222224</c:v>
                </c:pt>
                <c:pt idx="3495">
                  <c:v>0.21813199999999999</c:v>
                </c:pt>
                <c:pt idx="3496">
                  <c:v>0.2137</c:v>
                </c:pt>
                <c:pt idx="3497">
                  <c:v>0.20893800000000001</c:v>
                </c:pt>
                <c:pt idx="3498">
                  <c:v>0.20394499999999999</c:v>
                </c:pt>
                <c:pt idx="3499">
                  <c:v>0.19884399999999999</c:v>
                </c:pt>
                <c:pt idx="3500">
                  <c:v>0.19369800000000001</c:v>
                </c:pt>
                <c:pt idx="3501">
                  <c:v>0.188522</c:v>
                </c:pt>
                <c:pt idx="3502">
                  <c:v>0.18335599999999999</c:v>
                </c:pt>
                <c:pt idx="3503">
                  <c:v>0.17827399999999999</c:v>
                </c:pt>
                <c:pt idx="3504">
                  <c:v>0.173342</c:v>
                </c:pt>
                <c:pt idx="3505">
                  <c:v>0.16860800000000001</c:v>
                </c:pt>
                <c:pt idx="3506">
                  <c:v>0.16408800000000001</c:v>
                </c:pt>
                <c:pt idx="3507">
                  <c:v>0.15978200000000001</c:v>
                </c:pt>
                <c:pt idx="3508">
                  <c:v>0.155726</c:v>
                </c:pt>
                <c:pt idx="3509">
                  <c:v>0.15203800000000001</c:v>
                </c:pt>
                <c:pt idx="3510">
                  <c:v>0.14884500000000001</c:v>
                </c:pt>
                <c:pt idx="3511">
                  <c:v>0.14618100000000001</c:v>
                </c:pt>
                <c:pt idx="3512">
                  <c:v>0.143988</c:v>
                </c:pt>
                <c:pt idx="3513">
                  <c:v>0.14221500000000001</c:v>
                </c:pt>
                <c:pt idx="3514">
                  <c:v>0.14086499999999999</c:v>
                </c:pt>
                <c:pt idx="3515">
                  <c:v>0.139936</c:v>
                </c:pt>
                <c:pt idx="3516">
                  <c:v>0.139372</c:v>
                </c:pt>
                <c:pt idx="3517">
                  <c:v>0.13907700000000001</c:v>
                </c:pt>
                <c:pt idx="3518">
                  <c:v>0.13897000000000001</c:v>
                </c:pt>
                <c:pt idx="3519">
                  <c:v>0.139011</c:v>
                </c:pt>
                <c:pt idx="3520">
                  <c:v>0.13919000000000001</c:v>
                </c:pt>
                <c:pt idx="3521">
                  <c:v>0.13947699999999999</c:v>
                </c:pt>
                <c:pt idx="3522">
                  <c:v>0.13978699999999999</c:v>
                </c:pt>
                <c:pt idx="3523">
                  <c:v>0.13997299999999999</c:v>
                </c:pt>
                <c:pt idx="3524">
                  <c:v>0.13985900000000001</c:v>
                </c:pt>
                <c:pt idx="3525">
                  <c:v>0.13929</c:v>
                </c:pt>
                <c:pt idx="3526">
                  <c:v>0.13816300000000001</c:v>
                </c:pt>
                <c:pt idx="3527">
                  <c:v>0.136433</c:v>
                </c:pt>
                <c:pt idx="3528">
                  <c:v>0.134104</c:v>
                </c:pt>
                <c:pt idx="3529">
                  <c:v>0.13117899999999999</c:v>
                </c:pt>
                <c:pt idx="3530">
                  <c:v>0.12764800000000001</c:v>
                </c:pt>
                <c:pt idx="3531">
                  <c:v>0.123518</c:v>
                </c:pt>
                <c:pt idx="3532">
                  <c:v>0.118841</c:v>
                </c:pt>
                <c:pt idx="3533">
                  <c:v>0.113686</c:v>
                </c:pt>
                <c:pt idx="3534">
                  <c:v>0.108097</c:v>
                </c:pt>
                <c:pt idx="3535">
                  <c:v>0.10211000000000001</c:v>
                </c:pt>
                <c:pt idx="3536">
                  <c:v>9.5786999999999997E-2</c:v>
                </c:pt>
                <c:pt idx="3537">
                  <c:v>8.9207999999999996E-2</c:v>
                </c:pt>
                <c:pt idx="3538">
                  <c:v>8.2433000000000006E-2</c:v>
                </c:pt>
                <c:pt idx="3539">
                  <c:v>7.5502E-2</c:v>
                </c:pt>
                <c:pt idx="3540">
                  <c:v>6.8478999999999998E-2</c:v>
                </c:pt>
                <c:pt idx="3541">
                  <c:v>6.1496000000000002E-2</c:v>
                </c:pt>
                <c:pt idx="3542">
                  <c:v>5.4747999999999998E-2</c:v>
                </c:pt>
                <c:pt idx="3543">
                  <c:v>4.8418999999999997E-2</c:v>
                </c:pt>
                <c:pt idx="3544">
                  <c:v>4.2592999999999999E-2</c:v>
                </c:pt>
                <c:pt idx="3545">
                  <c:v>3.7247000000000002E-2</c:v>
                </c:pt>
                <c:pt idx="3546">
                  <c:v>3.2295999999999998E-2</c:v>
                </c:pt>
                <c:pt idx="3547">
                  <c:v>2.7659E-2</c:v>
                </c:pt>
                <c:pt idx="3548">
                  <c:v>2.3286999999999999E-2</c:v>
                </c:pt>
                <c:pt idx="3549">
                  <c:v>1.9186000000000002E-2</c:v>
                </c:pt>
                <c:pt idx="3550">
                  <c:v>1.5439E-2</c:v>
                </c:pt>
                <c:pt idx="3551">
                  <c:v>1.2174000000000001E-2</c:v>
                </c:pt>
                <c:pt idx="3552">
                  <c:v>9.4879999999999999E-3</c:v>
                </c:pt>
                <c:pt idx="3553">
                  <c:v>7.4000000000000003E-3</c:v>
                </c:pt>
                <c:pt idx="3554">
                  <c:v>5.8739999999999999E-3</c:v>
                </c:pt>
                <c:pt idx="3555">
                  <c:v>4.8640000000000003E-3</c:v>
                </c:pt>
                <c:pt idx="3556">
                  <c:v>4.3309999999999998E-3</c:v>
                </c:pt>
                <c:pt idx="3557">
                  <c:v>3.8800000000000002E-3</c:v>
                </c:pt>
                <c:pt idx="3558">
                  <c:v>3.748E-3</c:v>
                </c:pt>
                <c:pt idx="3559">
                  <c:v>3.5569999999999998E-3</c:v>
                </c:pt>
                <c:pt idx="3560">
                  <c:v>3.8539999999999998E-3</c:v>
                </c:pt>
                <c:pt idx="3561">
                  <c:v>4.731E-3</c:v>
                </c:pt>
                <c:pt idx="3562">
                  <c:v>6.2030000000000002E-3</c:v>
                </c:pt>
                <c:pt idx="3563">
                  <c:v>8.3180000000000007E-3</c:v>
                </c:pt>
                <c:pt idx="3564">
                  <c:v>1.1155E-2</c:v>
                </c:pt>
                <c:pt idx="3565">
                  <c:v>1.4808E-2</c:v>
                </c:pt>
                <c:pt idx="3566">
                  <c:v>1.9358E-2</c:v>
                </c:pt>
                <c:pt idx="3567">
                  <c:v>2.4837000000000001E-2</c:v>
                </c:pt>
                <c:pt idx="3568">
                  <c:v>3.124E-2</c:v>
                </c:pt>
                <c:pt idx="3569">
                  <c:v>3.8578000000000001E-2</c:v>
                </c:pt>
                <c:pt idx="3570">
                  <c:v>4.6911000000000001E-2</c:v>
                </c:pt>
                <c:pt idx="3571">
                  <c:v>5.6314999999999997E-2</c:v>
                </c:pt>
                <c:pt idx="3572">
                  <c:v>6.6867999999999997E-2</c:v>
                </c:pt>
                <c:pt idx="3573">
                  <c:v>7.8660999999999995E-2</c:v>
                </c:pt>
                <c:pt idx="3574">
                  <c:v>9.1811000000000004E-2</c:v>
                </c:pt>
                <c:pt idx="3575">
                  <c:v>0.10641200000000001</c:v>
                </c:pt>
                <c:pt idx="3576">
                  <c:v>0.122503</c:v>
                </c:pt>
                <c:pt idx="3577">
                  <c:v>0.140038</c:v>
                </c:pt>
                <c:pt idx="3578">
                  <c:v>0.158917</c:v>
                </c:pt>
                <c:pt idx="3579">
                  <c:v>0.17902699999999999</c:v>
                </c:pt>
                <c:pt idx="3580">
                  <c:v>0.20030400000000001</c:v>
                </c:pt>
                <c:pt idx="3581">
                  <c:v>0.222718</c:v>
                </c:pt>
                <c:pt idx="3582">
                  <c:v>0.246201</c:v>
                </c:pt>
                <c:pt idx="3583">
                  <c:v>0.27059699999999998</c:v>
                </c:pt>
                <c:pt idx="3584">
                  <c:v>0.29569299999999998</c:v>
                </c:pt>
                <c:pt idx="3585">
                  <c:v>0.32128299999999999</c:v>
                </c:pt>
                <c:pt idx="3586">
                  <c:v>0.34718500000000002</c:v>
                </c:pt>
                <c:pt idx="3587">
                  <c:v>0.37319200000000002</c:v>
                </c:pt>
                <c:pt idx="3588">
                  <c:v>0.39905000000000002</c:v>
                </c:pt>
                <c:pt idx="3589">
                  <c:v>0.42445699999999997</c:v>
                </c:pt>
                <c:pt idx="3590">
                  <c:v>0.44909399999999999</c:v>
                </c:pt>
                <c:pt idx="3591">
                  <c:v>0.47266000000000002</c:v>
                </c:pt>
                <c:pt idx="3592">
                  <c:v>0.49493500000000001</c:v>
                </c:pt>
                <c:pt idx="3593">
                  <c:v>0.51578100000000004</c:v>
                </c:pt>
                <c:pt idx="3594">
                  <c:v>0.53505800000000003</c:v>
                </c:pt>
                <c:pt idx="3595">
                  <c:v>0.552593</c:v>
                </c:pt>
                <c:pt idx="3596">
                  <c:v>0.56825199999999998</c:v>
                </c:pt>
                <c:pt idx="3597">
                  <c:v>0.58199999999999996</c:v>
                </c:pt>
                <c:pt idx="3598">
                  <c:v>0.59387400000000001</c:v>
                </c:pt>
                <c:pt idx="3599">
                  <c:v>0.60388500000000001</c:v>
                </c:pt>
                <c:pt idx="3600">
                  <c:v>0.61197999999999997</c:v>
                </c:pt>
                <c:pt idx="3601">
                  <c:v>0.61809599999999998</c:v>
                </c:pt>
                <c:pt idx="3602">
                  <c:v>0.62223399999999995</c:v>
                </c:pt>
                <c:pt idx="3603">
                  <c:v>0.62446400000000002</c:v>
                </c:pt>
                <c:pt idx="3604">
                  <c:v>0.62487599999999999</c:v>
                </c:pt>
                <c:pt idx="3605">
                  <c:v>0.62355499999999997</c:v>
                </c:pt>
                <c:pt idx="3606">
                  <c:v>0.62064200000000003</c:v>
                </c:pt>
                <c:pt idx="3607">
                  <c:v>0.61638099999999996</c:v>
                </c:pt>
                <c:pt idx="3608">
                  <c:v>0.61105399999999999</c:v>
                </c:pt>
                <c:pt idx="3609">
                  <c:v>0.60486099999999998</c:v>
                </c:pt>
                <c:pt idx="3610">
                  <c:v>0.59787699999999999</c:v>
                </c:pt>
                <c:pt idx="3611">
                  <c:v>0.59013499999999997</c:v>
                </c:pt>
                <c:pt idx="3612">
                  <c:v>0.58171799999999996</c:v>
                </c:pt>
                <c:pt idx="3613">
                  <c:v>0.57277800000000001</c:v>
                </c:pt>
                <c:pt idx="3614">
                  <c:v>0.56351099999999998</c:v>
                </c:pt>
                <c:pt idx="3615">
                  <c:v>0.55411299999999997</c:v>
                </c:pt>
                <c:pt idx="3616">
                  <c:v>0.54472699999999996</c:v>
                </c:pt>
                <c:pt idx="3617">
                  <c:v>0.53544099999999994</c:v>
                </c:pt>
                <c:pt idx="3618">
                  <c:v>0.52634899999999996</c:v>
                </c:pt>
                <c:pt idx="3619">
                  <c:v>0.51760600000000001</c:v>
                </c:pt>
                <c:pt idx="3620">
                  <c:v>0.50939199999999996</c:v>
                </c:pt>
                <c:pt idx="3621">
                  <c:v>0.50185599999999997</c:v>
                </c:pt>
                <c:pt idx="3622">
                  <c:v>0.49510700000000002</c:v>
                </c:pt>
                <c:pt idx="3623">
                  <c:v>0.48923499999999998</c:v>
                </c:pt>
                <c:pt idx="3624">
                  <c:v>0.48430800000000002</c:v>
                </c:pt>
                <c:pt idx="3625">
                  <c:v>0.48034100000000002</c:v>
                </c:pt>
                <c:pt idx="3626">
                  <c:v>0.47728999999999999</c:v>
                </c:pt>
                <c:pt idx="3627">
                  <c:v>0.475103</c:v>
                </c:pt>
                <c:pt idx="3628">
                  <c:v>0.47379399999999999</c:v>
                </c:pt>
                <c:pt idx="3629">
                  <c:v>0.473445</c:v>
                </c:pt>
                <c:pt idx="3630">
                  <c:v>0.47414200000000001</c:v>
                </c:pt>
                <c:pt idx="3631">
                  <c:v>0.47588000000000003</c:v>
                </c:pt>
                <c:pt idx="3632">
                  <c:v>0.47853099999999998</c:v>
                </c:pt>
                <c:pt idx="3633">
                  <c:v>0.48190699999999997</c:v>
                </c:pt>
                <c:pt idx="3634">
                  <c:v>0.48585800000000001</c:v>
                </c:pt>
                <c:pt idx="3635">
                  <c:v>0.49032300000000001</c:v>
                </c:pt>
                <c:pt idx="3636">
                  <c:v>0.49529800000000002</c:v>
                </c:pt>
                <c:pt idx="3637">
                  <c:v>0.50077300000000002</c:v>
                </c:pt>
                <c:pt idx="3638">
                  <c:v>0.50670599999999999</c:v>
                </c:pt>
                <c:pt idx="3639">
                  <c:v>0.51302000000000003</c:v>
                </c:pt>
                <c:pt idx="3640">
                  <c:v>0.51964100000000002</c:v>
                </c:pt>
                <c:pt idx="3641">
                  <c:v>0.52655300000000005</c:v>
                </c:pt>
                <c:pt idx="3642">
                  <c:v>0.53381199999999995</c:v>
                </c:pt>
                <c:pt idx="3643">
                  <c:v>0.54151700000000003</c:v>
                </c:pt>
                <c:pt idx="3644">
                  <c:v>0.54975099999999999</c:v>
                </c:pt>
                <c:pt idx="3645">
                  <c:v>0.55856799999999995</c:v>
                </c:pt>
                <c:pt idx="3646">
                  <c:v>0.56798899999999997</c:v>
                </c:pt>
                <c:pt idx="3647">
                  <c:v>0.57797699999999996</c:v>
                </c:pt>
                <c:pt idx="3648">
                  <c:v>0.588449</c:v>
                </c:pt>
                <c:pt idx="3649">
                  <c:v>0.59932700000000005</c:v>
                </c:pt>
                <c:pt idx="3650">
                  <c:v>0.61057799999999995</c:v>
                </c:pt>
                <c:pt idx="3651">
                  <c:v>0.62216899999999997</c:v>
                </c:pt>
                <c:pt idx="3652">
                  <c:v>0.63400199999999995</c:v>
                </c:pt>
                <c:pt idx="3653">
                  <c:v>0.64592899999999998</c:v>
                </c:pt>
                <c:pt idx="3654">
                  <c:v>0.65783000000000003</c:v>
                </c:pt>
                <c:pt idx="3655">
                  <c:v>0.66964699999999999</c:v>
                </c:pt>
                <c:pt idx="3656">
                  <c:v>0.68133600000000005</c:v>
                </c:pt>
                <c:pt idx="3657">
                  <c:v>0.69282999999999995</c:v>
                </c:pt>
                <c:pt idx="3658">
                  <c:v>0.70402699999999996</c:v>
                </c:pt>
                <c:pt idx="3659">
                  <c:v>0.71479599999999999</c:v>
                </c:pt>
                <c:pt idx="3660">
                  <c:v>0.72497299999999998</c:v>
                </c:pt>
                <c:pt idx="3661">
                  <c:v>0.734398</c:v>
                </c:pt>
                <c:pt idx="3662">
                  <c:v>0.742977</c:v>
                </c:pt>
                <c:pt idx="3663">
                  <c:v>0.75070000000000003</c:v>
                </c:pt>
                <c:pt idx="3664">
                  <c:v>0.75759200000000004</c:v>
                </c:pt>
                <c:pt idx="3665">
                  <c:v>0.76367499999999999</c:v>
                </c:pt>
                <c:pt idx="3666">
                  <c:v>0.768988</c:v>
                </c:pt>
                <c:pt idx="3667">
                  <c:v>0.77357799999999999</c:v>
                </c:pt>
                <c:pt idx="3668">
                  <c:v>0.77743899999999999</c:v>
                </c:pt>
                <c:pt idx="3669">
                  <c:v>0.780524</c:v>
                </c:pt>
                <c:pt idx="3670">
                  <c:v>0.78283599999999998</c:v>
                </c:pt>
                <c:pt idx="3671">
                  <c:v>0.78447800000000001</c:v>
                </c:pt>
                <c:pt idx="3672">
                  <c:v>0.78564199999999995</c:v>
                </c:pt>
                <c:pt idx="3673">
                  <c:v>0.786578</c:v>
                </c:pt>
                <c:pt idx="3674">
                  <c:v>0.78756700000000002</c:v>
                </c:pt>
                <c:pt idx="3675">
                  <c:v>0.78889100000000001</c:v>
                </c:pt>
                <c:pt idx="3676">
                  <c:v>0.790848</c:v>
                </c:pt>
                <c:pt idx="3677">
                  <c:v>0.79375899999999999</c:v>
                </c:pt>
                <c:pt idx="3678">
                  <c:v>0.79791599999999996</c:v>
                </c:pt>
                <c:pt idx="3679">
                  <c:v>0.80352699999999999</c:v>
                </c:pt>
                <c:pt idx="3680">
                  <c:v>0.81074199999999996</c:v>
                </c:pt>
                <c:pt idx="3681">
                  <c:v>0.81968600000000003</c:v>
                </c:pt>
                <c:pt idx="3682">
                  <c:v>0.83043500000000003</c:v>
                </c:pt>
                <c:pt idx="3683">
                  <c:v>0.84299999999999997</c:v>
                </c:pt>
                <c:pt idx="3684">
                  <c:v>0.85739200000000004</c:v>
                </c:pt>
                <c:pt idx="3685">
                  <c:v>0.87371299999999996</c:v>
                </c:pt>
                <c:pt idx="3686">
                  <c:v>0.89211200000000002</c:v>
                </c:pt>
                <c:pt idx="3687">
                  <c:v>0.91267900000000002</c:v>
                </c:pt>
                <c:pt idx="3688">
                  <c:v>0.93536600000000003</c:v>
                </c:pt>
                <c:pt idx="3689">
                  <c:v>0.95999299999999999</c:v>
                </c:pt>
                <c:pt idx="3690">
                  <c:v>0.98625600000000002</c:v>
                </c:pt>
                <c:pt idx="3691">
                  <c:v>1.01376</c:v>
                </c:pt>
                <c:pt idx="3692">
                  <c:v>1.0421050000000001</c:v>
                </c:pt>
                <c:pt idx="3693">
                  <c:v>1.0710040000000001</c:v>
                </c:pt>
                <c:pt idx="3694">
                  <c:v>1.1002609999999999</c:v>
                </c:pt>
                <c:pt idx="3695">
                  <c:v>1.1296390000000001</c:v>
                </c:pt>
                <c:pt idx="3696">
                  <c:v>1.1588080000000001</c:v>
                </c:pt>
                <c:pt idx="3697">
                  <c:v>1.187403</c:v>
                </c:pt>
                <c:pt idx="3698">
                  <c:v>1.215076</c:v>
                </c:pt>
                <c:pt idx="3699">
                  <c:v>1.2414590000000001</c:v>
                </c:pt>
                <c:pt idx="3700">
                  <c:v>1.2661070000000001</c:v>
                </c:pt>
                <c:pt idx="3701">
                  <c:v>1.2885450000000001</c:v>
                </c:pt>
                <c:pt idx="3702">
                  <c:v>1.3083400000000001</c:v>
                </c:pt>
                <c:pt idx="3703">
                  <c:v>1.3251189999999999</c:v>
                </c:pt>
                <c:pt idx="3704">
                  <c:v>1.3385400000000001</c:v>
                </c:pt>
                <c:pt idx="3705">
                  <c:v>1.348317</c:v>
                </c:pt>
                <c:pt idx="3706">
                  <c:v>1.354339</c:v>
                </c:pt>
                <c:pt idx="3707">
                  <c:v>1.3568150000000001</c:v>
                </c:pt>
                <c:pt idx="3708">
                  <c:v>1.3562810000000001</c:v>
                </c:pt>
                <c:pt idx="3709">
                  <c:v>1.3534200000000001</c:v>
                </c:pt>
                <c:pt idx="3710">
                  <c:v>1.3488100000000001</c:v>
                </c:pt>
                <c:pt idx="3711">
                  <c:v>1.342814</c:v>
                </c:pt>
                <c:pt idx="3712">
                  <c:v>1.33565</c:v>
                </c:pt>
                <c:pt idx="3713">
                  <c:v>1.327472</c:v>
                </c:pt>
                <c:pt idx="3714">
                  <c:v>1.3184290000000001</c:v>
                </c:pt>
                <c:pt idx="3715">
                  <c:v>1.308764</c:v>
                </c:pt>
                <c:pt idx="3716">
                  <c:v>1.2988960000000001</c:v>
                </c:pt>
                <c:pt idx="3717">
                  <c:v>1.2893330000000001</c:v>
                </c:pt>
                <c:pt idx="3718">
                  <c:v>1.2805280000000001</c:v>
                </c:pt>
                <c:pt idx="3719">
                  <c:v>1.2728489999999999</c:v>
                </c:pt>
                <c:pt idx="3720">
                  <c:v>1.2666489999999999</c:v>
                </c:pt>
                <c:pt idx="3721">
                  <c:v>1.262256</c:v>
                </c:pt>
                <c:pt idx="3722">
                  <c:v>1.2598750000000001</c:v>
                </c:pt>
                <c:pt idx="3723">
                  <c:v>1.2595099999999999</c:v>
                </c:pt>
                <c:pt idx="3724">
                  <c:v>1.261001</c:v>
                </c:pt>
                <c:pt idx="3725">
                  <c:v>1.2640940000000001</c:v>
                </c:pt>
                <c:pt idx="3726">
                  <c:v>1.2684709999999999</c:v>
                </c:pt>
                <c:pt idx="3727">
                  <c:v>1.2737970000000001</c:v>
                </c:pt>
                <c:pt idx="3728">
                  <c:v>1.2798659999999999</c:v>
                </c:pt>
                <c:pt idx="3729">
                  <c:v>1.286721</c:v>
                </c:pt>
                <c:pt idx="3730">
                  <c:v>1.294608</c:v>
                </c:pt>
                <c:pt idx="3731">
                  <c:v>1.3037989999999999</c:v>
                </c:pt>
                <c:pt idx="3732">
                  <c:v>1.314381</c:v>
                </c:pt>
                <c:pt idx="3733">
                  <c:v>1.3261210000000001</c:v>
                </c:pt>
                <c:pt idx="3734">
                  <c:v>1.338517</c:v>
                </c:pt>
                <c:pt idx="3735">
                  <c:v>1.3510740000000001</c:v>
                </c:pt>
                <c:pt idx="3736">
                  <c:v>1.363516</c:v>
                </c:pt>
                <c:pt idx="3737">
                  <c:v>1.375718</c:v>
                </c:pt>
                <c:pt idx="3738">
                  <c:v>1.387575</c:v>
                </c:pt>
                <c:pt idx="3739">
                  <c:v>1.3990549999999999</c:v>
                </c:pt>
                <c:pt idx="3740">
                  <c:v>1.4103220000000001</c:v>
                </c:pt>
                <c:pt idx="3741">
                  <c:v>1.42167</c:v>
                </c:pt>
                <c:pt idx="3742">
                  <c:v>1.4333720000000001</c:v>
                </c:pt>
                <c:pt idx="3743">
                  <c:v>1.445641</c:v>
                </c:pt>
                <c:pt idx="3744">
                  <c:v>1.4586049999999999</c:v>
                </c:pt>
                <c:pt idx="3745">
                  <c:v>1.4722170000000001</c:v>
                </c:pt>
                <c:pt idx="3746">
                  <c:v>1.486235</c:v>
                </c:pt>
                <c:pt idx="3747">
                  <c:v>1.500389</c:v>
                </c:pt>
                <c:pt idx="3748">
                  <c:v>1.5145869999999999</c:v>
                </c:pt>
                <c:pt idx="3749">
                  <c:v>1.528907</c:v>
                </c:pt>
                <c:pt idx="3750">
                  <c:v>1.5434330000000001</c:v>
                </c:pt>
                <c:pt idx="3751">
                  <c:v>1.558163</c:v>
                </c:pt>
                <c:pt idx="3752">
                  <c:v>1.573064</c:v>
                </c:pt>
                <c:pt idx="3753">
                  <c:v>1.588109</c:v>
                </c:pt>
                <c:pt idx="3754">
                  <c:v>1.603253</c:v>
                </c:pt>
                <c:pt idx="3755">
                  <c:v>1.618379</c:v>
                </c:pt>
                <c:pt idx="3756">
                  <c:v>1.6332690000000001</c:v>
                </c:pt>
                <c:pt idx="3757">
                  <c:v>1.6476660000000001</c:v>
                </c:pt>
                <c:pt idx="3758">
                  <c:v>1.6614070000000001</c:v>
                </c:pt>
                <c:pt idx="3759">
                  <c:v>1.6745099999999999</c:v>
                </c:pt>
                <c:pt idx="3760">
                  <c:v>1.687044</c:v>
                </c:pt>
                <c:pt idx="3761">
                  <c:v>1.6989829999999999</c:v>
                </c:pt>
                <c:pt idx="3762">
                  <c:v>1.7103710000000001</c:v>
                </c:pt>
                <c:pt idx="3763">
                  <c:v>1.7215860000000001</c:v>
                </c:pt>
                <c:pt idx="3764">
                  <c:v>1.733212</c:v>
                </c:pt>
                <c:pt idx="3765">
                  <c:v>1.745608</c:v>
                </c:pt>
                <c:pt idx="3766">
                  <c:v>1.7587170000000001</c:v>
                </c:pt>
                <c:pt idx="3767">
                  <c:v>1.7722770000000001</c:v>
                </c:pt>
                <c:pt idx="3768">
                  <c:v>1.7860510000000001</c:v>
                </c:pt>
                <c:pt idx="3769">
                  <c:v>1.799876</c:v>
                </c:pt>
                <c:pt idx="3770">
                  <c:v>1.8136950000000001</c:v>
                </c:pt>
                <c:pt idx="3771">
                  <c:v>1.8275729999999999</c:v>
                </c:pt>
                <c:pt idx="3772">
                  <c:v>1.8416250000000001</c:v>
                </c:pt>
                <c:pt idx="3773">
                  <c:v>1.8558840000000001</c:v>
                </c:pt>
                <c:pt idx="3774">
                  <c:v>1.870239</c:v>
                </c:pt>
                <c:pt idx="3775">
                  <c:v>1.8844879999999999</c:v>
                </c:pt>
                <c:pt idx="3776">
                  <c:v>1.898433</c:v>
                </c:pt>
                <c:pt idx="3777">
                  <c:v>1.9119459999999999</c:v>
                </c:pt>
                <c:pt idx="3778">
                  <c:v>1.924955</c:v>
                </c:pt>
                <c:pt idx="3779">
                  <c:v>1.9373560000000001</c:v>
                </c:pt>
                <c:pt idx="3780">
                  <c:v>1.948955</c:v>
                </c:pt>
                <c:pt idx="3781">
                  <c:v>1.9595089999999999</c:v>
                </c:pt>
                <c:pt idx="3782">
                  <c:v>1.9687939999999999</c:v>
                </c:pt>
                <c:pt idx="3783">
                  <c:v>1.976653</c:v>
                </c:pt>
                <c:pt idx="3784">
                  <c:v>1.9830449999999999</c:v>
                </c:pt>
                <c:pt idx="3785">
                  <c:v>1.988121</c:v>
                </c:pt>
                <c:pt idx="3786">
                  <c:v>1.9922010000000001</c:v>
                </c:pt>
                <c:pt idx="3787">
                  <c:v>1.995555</c:v>
                </c:pt>
                <c:pt idx="3788">
                  <c:v>1.9981610000000001</c:v>
                </c:pt>
                <c:pt idx="3789">
                  <c:v>1.999736</c:v>
                </c:pt>
                <c:pt idx="3790">
                  <c:v>2</c:v>
                </c:pt>
                <c:pt idx="3791">
                  <c:v>1.99888</c:v>
                </c:pt>
                <c:pt idx="3792">
                  <c:v>1.9964379999999999</c:v>
                </c:pt>
                <c:pt idx="3793">
                  <c:v>1.9927550000000001</c:v>
                </c:pt>
                <c:pt idx="3794">
                  <c:v>1.987906</c:v>
                </c:pt>
                <c:pt idx="3795">
                  <c:v>1.982002</c:v>
                </c:pt>
                <c:pt idx="3796">
                  <c:v>1.9752069999999999</c:v>
                </c:pt>
                <c:pt idx="3797">
                  <c:v>1.9677100000000001</c:v>
                </c:pt>
                <c:pt idx="3798">
                  <c:v>1.959638</c:v>
                </c:pt>
                <c:pt idx="3799">
                  <c:v>1.95102</c:v>
                </c:pt>
                <c:pt idx="3800">
                  <c:v>1.941873</c:v>
                </c:pt>
                <c:pt idx="3801">
                  <c:v>1.9323170000000001</c:v>
                </c:pt>
                <c:pt idx="3802">
                  <c:v>1.9225680000000001</c:v>
                </c:pt>
                <c:pt idx="3803">
                  <c:v>1.91282</c:v>
                </c:pt>
                <c:pt idx="3804">
                  <c:v>1.903189</c:v>
                </c:pt>
                <c:pt idx="3805">
                  <c:v>1.893716</c:v>
                </c:pt>
                <c:pt idx="3806">
                  <c:v>1.8843890000000001</c:v>
                </c:pt>
                <c:pt idx="3807">
                  <c:v>1.8752260000000001</c:v>
                </c:pt>
                <c:pt idx="3808">
                  <c:v>1.866371</c:v>
                </c:pt>
                <c:pt idx="3809">
                  <c:v>1.8580000000000001</c:v>
                </c:pt>
                <c:pt idx="3810">
                  <c:v>1.850128</c:v>
                </c:pt>
                <c:pt idx="3811">
                  <c:v>1.8425830000000001</c:v>
                </c:pt>
                <c:pt idx="3812">
                  <c:v>1.835202</c:v>
                </c:pt>
                <c:pt idx="3813">
                  <c:v>1.827969</c:v>
                </c:pt>
                <c:pt idx="3814">
                  <c:v>1.8209390000000001</c:v>
                </c:pt>
                <c:pt idx="3815">
                  <c:v>1.8140540000000001</c:v>
                </c:pt>
                <c:pt idx="3816">
                  <c:v>1.807115</c:v>
                </c:pt>
                <c:pt idx="3817">
                  <c:v>1.79989</c:v>
                </c:pt>
                <c:pt idx="3818">
                  <c:v>1.792219</c:v>
                </c:pt>
                <c:pt idx="3819">
                  <c:v>1.7840119999999999</c:v>
                </c:pt>
                <c:pt idx="3820">
                  <c:v>1.775177</c:v>
                </c:pt>
                <c:pt idx="3821">
                  <c:v>1.765555</c:v>
                </c:pt>
                <c:pt idx="3822">
                  <c:v>1.754948</c:v>
                </c:pt>
                <c:pt idx="3823">
                  <c:v>1.743171</c:v>
                </c:pt>
                <c:pt idx="3824">
                  <c:v>1.730121</c:v>
                </c:pt>
                <c:pt idx="3825">
                  <c:v>1.7157739999999999</c:v>
                </c:pt>
                <c:pt idx="3826">
                  <c:v>1.700102</c:v>
                </c:pt>
                <c:pt idx="3827">
                  <c:v>1.6830000000000001</c:v>
                </c:pt>
                <c:pt idx="3828">
                  <c:v>1.6643110000000001</c:v>
                </c:pt>
                <c:pt idx="3829">
                  <c:v>1.6439250000000001</c:v>
                </c:pt>
                <c:pt idx="3830">
                  <c:v>1.6218399999999999</c:v>
                </c:pt>
                <c:pt idx="3831">
                  <c:v>1.598168</c:v>
                </c:pt>
                <c:pt idx="3832">
                  <c:v>1.573078</c:v>
                </c:pt>
                <c:pt idx="3833">
                  <c:v>1.5466839999999999</c:v>
                </c:pt>
                <c:pt idx="3834">
                  <c:v>1.518999</c:v>
                </c:pt>
                <c:pt idx="3835">
                  <c:v>1.490051</c:v>
                </c:pt>
                <c:pt idx="3836">
                  <c:v>1.4600230000000001</c:v>
                </c:pt>
                <c:pt idx="3837">
                  <c:v>1.4291990000000001</c:v>
                </c:pt>
                <c:pt idx="3838">
                  <c:v>1.3978280000000001</c:v>
                </c:pt>
                <c:pt idx="3839">
                  <c:v>1.3660479999999999</c:v>
                </c:pt>
                <c:pt idx="3840">
                  <c:v>1.3339300000000001</c:v>
                </c:pt>
                <c:pt idx="3841">
                  <c:v>1.3015589999999999</c:v>
                </c:pt>
                <c:pt idx="3842">
                  <c:v>1.2690920000000001</c:v>
                </c:pt>
                <c:pt idx="3843">
                  <c:v>1.23674</c:v>
                </c:pt>
                <c:pt idx="3844">
                  <c:v>1.2047030000000001</c:v>
                </c:pt>
                <c:pt idx="3845">
                  <c:v>1.173144</c:v>
                </c:pt>
                <c:pt idx="3846">
                  <c:v>1.142153</c:v>
                </c:pt>
                <c:pt idx="3847">
                  <c:v>1.111748</c:v>
                </c:pt>
                <c:pt idx="3848">
                  <c:v>1.0819289999999999</c:v>
                </c:pt>
                <c:pt idx="3849">
                  <c:v>1.052746</c:v>
                </c:pt>
                <c:pt idx="3850">
                  <c:v>1.0242420000000001</c:v>
                </c:pt>
                <c:pt idx="3851">
                  <c:v>0.99638700000000002</c:v>
                </c:pt>
                <c:pt idx="3852">
                  <c:v>0.96912600000000004</c:v>
                </c:pt>
                <c:pt idx="3853">
                  <c:v>0.94243299999999997</c:v>
                </c:pt>
                <c:pt idx="3854">
                  <c:v>0.91627400000000003</c:v>
                </c:pt>
                <c:pt idx="3855">
                  <c:v>0.89059900000000003</c:v>
                </c:pt>
                <c:pt idx="3856">
                  <c:v>0.86537900000000001</c:v>
                </c:pt>
                <c:pt idx="3857">
                  <c:v>0.84058999999999995</c:v>
                </c:pt>
                <c:pt idx="3858">
                  <c:v>0.81617899999999999</c:v>
                </c:pt>
                <c:pt idx="3859">
                  <c:v>0.79211399999999998</c:v>
                </c:pt>
                <c:pt idx="3860">
                  <c:v>0.76848000000000005</c:v>
                </c:pt>
                <c:pt idx="3861">
                  <c:v>0.74542699999999995</c:v>
                </c:pt>
                <c:pt idx="3862">
                  <c:v>0.723028</c:v>
                </c:pt>
                <c:pt idx="3863">
                  <c:v>0.701214</c:v>
                </c:pt>
                <c:pt idx="3864">
                  <c:v>0.67987699999999995</c:v>
                </c:pt>
                <c:pt idx="3865">
                  <c:v>0.65904200000000002</c:v>
                </c:pt>
                <c:pt idx="3866">
                  <c:v>0.63890999999999998</c:v>
                </c:pt>
                <c:pt idx="3867">
                  <c:v>0.61974399999999996</c:v>
                </c:pt>
                <c:pt idx="3868">
                  <c:v>0.60172000000000003</c:v>
                </c:pt>
                <c:pt idx="3869">
                  <c:v>0.58485699999999996</c:v>
                </c:pt>
                <c:pt idx="3870">
                  <c:v>0.56902699999999995</c:v>
                </c:pt>
                <c:pt idx="3871">
                  <c:v>0.55404200000000003</c:v>
                </c:pt>
                <c:pt idx="3872">
                  <c:v>0.53978199999999998</c:v>
                </c:pt>
                <c:pt idx="3873">
                  <c:v>0.52624000000000004</c:v>
                </c:pt>
                <c:pt idx="3874">
                  <c:v>0.51342500000000002</c:v>
                </c:pt>
                <c:pt idx="3875">
                  <c:v>0.50126300000000001</c:v>
                </c:pt>
                <c:pt idx="3876">
                  <c:v>0.48961399999999999</c:v>
                </c:pt>
                <c:pt idx="3877">
                  <c:v>0.47834100000000002</c:v>
                </c:pt>
                <c:pt idx="3878">
                  <c:v>0.46737600000000001</c:v>
                </c:pt>
                <c:pt idx="3879">
                  <c:v>0.45672000000000001</c:v>
                </c:pt>
                <c:pt idx="3880">
                  <c:v>0.44639000000000001</c:v>
                </c:pt>
                <c:pt idx="3881">
                  <c:v>0.43635499999999999</c:v>
                </c:pt>
                <c:pt idx="3882">
                  <c:v>0.42655799999999999</c:v>
                </c:pt>
                <c:pt idx="3883">
                  <c:v>0.41701199999999999</c:v>
                </c:pt>
                <c:pt idx="3884">
                  <c:v>0.407833</c:v>
                </c:pt>
                <c:pt idx="3885">
                  <c:v>0.39916099999999999</c:v>
                </c:pt>
                <c:pt idx="3886">
                  <c:v>0.39104800000000001</c:v>
                </c:pt>
                <c:pt idx="3887">
                  <c:v>0.38345800000000002</c:v>
                </c:pt>
                <c:pt idx="3888">
                  <c:v>0.37638100000000002</c:v>
                </c:pt>
                <c:pt idx="3889">
                  <c:v>0.36990200000000001</c:v>
                </c:pt>
                <c:pt idx="3890">
                  <c:v>0.36413699999999999</c:v>
                </c:pt>
                <c:pt idx="3891">
                  <c:v>0.35911799999999999</c:v>
                </c:pt>
                <c:pt idx="3892">
                  <c:v>0.35475000000000001</c:v>
                </c:pt>
                <c:pt idx="3893">
                  <c:v>0.35087699999999999</c:v>
                </c:pt>
                <c:pt idx="3894">
                  <c:v>0.34737099999999999</c:v>
                </c:pt>
                <c:pt idx="3895">
                  <c:v>0.34415400000000002</c:v>
                </c:pt>
                <c:pt idx="3896">
                  <c:v>0.34117700000000001</c:v>
                </c:pt>
                <c:pt idx="3897">
                  <c:v>0.33843400000000001</c:v>
                </c:pt>
                <c:pt idx="3898">
                  <c:v>0.33594400000000002</c:v>
                </c:pt>
                <c:pt idx="3899">
                  <c:v>0.33367400000000003</c:v>
                </c:pt>
                <c:pt idx="3900">
                  <c:v>0.33152999999999999</c:v>
                </c:pt>
                <c:pt idx="3901">
                  <c:v>0.32944499999999999</c:v>
                </c:pt>
                <c:pt idx="3902">
                  <c:v>0.327436</c:v>
                </c:pt>
                <c:pt idx="3903">
                  <c:v>0.32552599999999998</c:v>
                </c:pt>
                <c:pt idx="3904">
                  <c:v>0.323685</c:v>
                </c:pt>
                <c:pt idx="3905">
                  <c:v>0.321853</c:v>
                </c:pt>
                <c:pt idx="3906">
                  <c:v>0.32000499999999998</c:v>
                </c:pt>
                <c:pt idx="3907">
                  <c:v>0.31814500000000001</c:v>
                </c:pt>
                <c:pt idx="3908">
                  <c:v>0.31625500000000001</c:v>
                </c:pt>
                <c:pt idx="3909">
                  <c:v>0.31428400000000001</c:v>
                </c:pt>
                <c:pt idx="3910">
                  <c:v>0.31218699999999999</c:v>
                </c:pt>
                <c:pt idx="3911">
                  <c:v>0.30995499999999998</c:v>
                </c:pt>
                <c:pt idx="3912">
                  <c:v>0.307614</c:v>
                </c:pt>
                <c:pt idx="3913">
                  <c:v>0.30519400000000002</c:v>
                </c:pt>
                <c:pt idx="3914">
                  <c:v>0.30268400000000001</c:v>
                </c:pt>
                <c:pt idx="3915">
                  <c:v>0.30001899999999998</c:v>
                </c:pt>
                <c:pt idx="3916">
                  <c:v>0.29713600000000001</c:v>
                </c:pt>
                <c:pt idx="3917">
                  <c:v>0.29405999999999999</c:v>
                </c:pt>
                <c:pt idx="3918">
                  <c:v>0.29084500000000002</c:v>
                </c:pt>
                <c:pt idx="3919">
                  <c:v>0.28746100000000002</c:v>
                </c:pt>
                <c:pt idx="3920">
                  <c:v>0.28381400000000001</c:v>
                </c:pt>
                <c:pt idx="3921">
                  <c:v>0.27986699999999998</c:v>
                </c:pt>
                <c:pt idx="3922">
                  <c:v>0.27565800000000001</c:v>
                </c:pt>
                <c:pt idx="3923">
                  <c:v>0.27119300000000002</c:v>
                </c:pt>
                <c:pt idx="3924">
                  <c:v>0.26641799999999999</c:v>
                </c:pt>
                <c:pt idx="3925">
                  <c:v>0.261299</c:v>
                </c:pt>
                <c:pt idx="3926">
                  <c:v>0.25587799999999999</c:v>
                </c:pt>
                <c:pt idx="3927">
                  <c:v>0.250226</c:v>
                </c:pt>
                <c:pt idx="3928">
                  <c:v>0.24438399999999999</c:v>
                </c:pt>
                <c:pt idx="3929">
                  <c:v>0.23832500000000001</c:v>
                </c:pt>
                <c:pt idx="3930">
                  <c:v>0.23194600000000001</c:v>
                </c:pt>
                <c:pt idx="3931">
                  <c:v>0.225129</c:v>
                </c:pt>
                <c:pt idx="3932">
                  <c:v>0.21787100000000001</c:v>
                </c:pt>
                <c:pt idx="3933">
                  <c:v>0.210343</c:v>
                </c:pt>
                <c:pt idx="3934">
                  <c:v>0.20278299999999999</c:v>
                </c:pt>
                <c:pt idx="3935">
                  <c:v>0.19534399999999999</c:v>
                </c:pt>
                <c:pt idx="3936">
                  <c:v>0.18807699999999999</c:v>
                </c:pt>
                <c:pt idx="3937">
                  <c:v>0.180978</c:v>
                </c:pt>
                <c:pt idx="3938">
                  <c:v>0.17401700000000001</c:v>
                </c:pt>
                <c:pt idx="3939">
                  <c:v>0.167153</c:v>
                </c:pt>
                <c:pt idx="3940">
                  <c:v>0.160412</c:v>
                </c:pt>
                <c:pt idx="3941">
                  <c:v>0.15393100000000001</c:v>
                </c:pt>
                <c:pt idx="3942">
                  <c:v>0.14788699999999999</c:v>
                </c:pt>
                <c:pt idx="3943">
                  <c:v>0.14239499999999999</c:v>
                </c:pt>
                <c:pt idx="3944">
                  <c:v>0.13749900000000001</c:v>
                </c:pt>
                <c:pt idx="3945">
                  <c:v>0.13320699999999999</c:v>
                </c:pt>
                <c:pt idx="3946">
                  <c:v>0.12949099999999999</c:v>
                </c:pt>
                <c:pt idx="3947">
                  <c:v>0.12626599999999999</c:v>
                </c:pt>
                <c:pt idx="3948">
                  <c:v>0.123441</c:v>
                </c:pt>
                <c:pt idx="3949">
                  <c:v>0.121013</c:v>
                </c:pt>
                <c:pt idx="3950">
                  <c:v>0.11907</c:v>
                </c:pt>
                <c:pt idx="3951">
                  <c:v>0.117673</c:v>
                </c:pt>
                <c:pt idx="3952">
                  <c:v>0.11673600000000001</c:v>
                </c:pt>
                <c:pt idx="3953">
                  <c:v>0.116037</c:v>
                </c:pt>
                <c:pt idx="3954">
                  <c:v>0.11540300000000001</c:v>
                </c:pt>
                <c:pt idx="3955">
                  <c:v>0.11484999999999999</c:v>
                </c:pt>
                <c:pt idx="3956">
                  <c:v>0.11451799999999999</c:v>
                </c:pt>
                <c:pt idx="3957">
                  <c:v>0.11447400000000001</c:v>
                </c:pt>
                <c:pt idx="3958">
                  <c:v>0.11465599999999999</c:v>
                </c:pt>
                <c:pt idx="3959">
                  <c:v>0.11500199999999999</c:v>
                </c:pt>
                <c:pt idx="3960">
                  <c:v>0.115493</c:v>
                </c:pt>
                <c:pt idx="3961">
                  <c:v>0.11602899999999999</c:v>
                </c:pt>
                <c:pt idx="3962">
                  <c:v>0.116384</c:v>
                </c:pt>
                <c:pt idx="3963">
                  <c:v>0.11637599999999999</c:v>
                </c:pt>
                <c:pt idx="3964">
                  <c:v>0.11600000000000001</c:v>
                </c:pt>
                <c:pt idx="3965">
                  <c:v>0.115342</c:v>
                </c:pt>
                <c:pt idx="3966">
                  <c:v>0.114416</c:v>
                </c:pt>
                <c:pt idx="3967">
                  <c:v>0.113168</c:v>
                </c:pt>
                <c:pt idx="3968">
                  <c:v>0.11156099999999999</c:v>
                </c:pt>
                <c:pt idx="3969">
                  <c:v>0.109584</c:v>
                </c:pt>
                <c:pt idx="3970">
                  <c:v>0.107198</c:v>
                </c:pt>
                <c:pt idx="3971">
                  <c:v>0.10435999999999999</c:v>
                </c:pt>
                <c:pt idx="3972">
                  <c:v>0.101123</c:v>
                </c:pt>
                <c:pt idx="3973">
                  <c:v>9.7619999999999998E-2</c:v>
                </c:pt>
                <c:pt idx="3974">
                  <c:v>9.3947000000000003E-2</c:v>
                </c:pt>
                <c:pt idx="3975">
                  <c:v>9.0121999999999994E-2</c:v>
                </c:pt>
                <c:pt idx="3976">
                  <c:v>8.6157999999999998E-2</c:v>
                </c:pt>
                <c:pt idx="3977">
                  <c:v>8.2110000000000002E-2</c:v>
                </c:pt>
                <c:pt idx="3978">
                  <c:v>7.8030000000000002E-2</c:v>
                </c:pt>
                <c:pt idx="3979">
                  <c:v>7.3940000000000006E-2</c:v>
                </c:pt>
                <c:pt idx="3980">
                  <c:v>6.9892999999999997E-2</c:v>
                </c:pt>
                <c:pt idx="3981">
                  <c:v>6.6007999999999997E-2</c:v>
                </c:pt>
                <c:pt idx="3982">
                  <c:v>6.2452000000000001E-2</c:v>
                </c:pt>
                <c:pt idx="3983">
                  <c:v>5.9334999999999999E-2</c:v>
                </c:pt>
                <c:pt idx="3984">
                  <c:v>5.6610000000000001E-2</c:v>
                </c:pt>
                <c:pt idx="3985">
                  <c:v>5.4103999999999999E-2</c:v>
                </c:pt>
                <c:pt idx="3986">
                  <c:v>5.1715999999999998E-2</c:v>
                </c:pt>
                <c:pt idx="3987">
                  <c:v>4.9540000000000001E-2</c:v>
                </c:pt>
                <c:pt idx="3988">
                  <c:v>4.7752999999999997E-2</c:v>
                </c:pt>
                <c:pt idx="3989">
                  <c:v>4.6414999999999998E-2</c:v>
                </c:pt>
                <c:pt idx="3990">
                  <c:v>4.5476000000000003E-2</c:v>
                </c:pt>
                <c:pt idx="3991">
                  <c:v>4.4946E-2</c:v>
                </c:pt>
                <c:pt idx="3992">
                  <c:v>4.4920000000000002E-2</c:v>
                </c:pt>
                <c:pt idx="3993">
                  <c:v>4.5421999999999997E-2</c:v>
                </c:pt>
                <c:pt idx="3994">
                  <c:v>4.6364000000000002E-2</c:v>
                </c:pt>
                <c:pt idx="3995">
                  <c:v>4.7677999999999998E-2</c:v>
                </c:pt>
                <c:pt idx="3996">
                  <c:v>4.9366E-2</c:v>
                </c:pt>
                <c:pt idx="3997">
                  <c:v>5.1371E-2</c:v>
                </c:pt>
                <c:pt idx="3998">
                  <c:v>5.3522E-2</c:v>
                </c:pt>
                <c:pt idx="3999">
                  <c:v>5.5663999999999998E-2</c:v>
                </c:pt>
                <c:pt idx="4000">
                  <c:v>5.7735000000000002E-2</c:v>
                </c:pt>
                <c:pt idx="4001">
                  <c:v>5.9687999999999998E-2</c:v>
                </c:pt>
                <c:pt idx="4002">
                  <c:v>6.1402999999999999E-2</c:v>
                </c:pt>
                <c:pt idx="4003">
                  <c:v>6.2770000000000006E-2</c:v>
                </c:pt>
                <c:pt idx="4004">
                  <c:v>6.3804E-2</c:v>
                </c:pt>
                <c:pt idx="4005">
                  <c:v>6.4630999999999994E-2</c:v>
                </c:pt>
                <c:pt idx="4006">
                  <c:v>6.5345E-2</c:v>
                </c:pt>
                <c:pt idx="4007">
                  <c:v>6.5902000000000002E-2</c:v>
                </c:pt>
                <c:pt idx="4008">
                  <c:v>6.6181000000000004E-2</c:v>
                </c:pt>
                <c:pt idx="4009">
                  <c:v>6.6103999999999996E-2</c:v>
                </c:pt>
                <c:pt idx="4010">
                  <c:v>6.5739000000000006E-2</c:v>
                </c:pt>
                <c:pt idx="4011">
                  <c:v>6.5305000000000002E-2</c:v>
                </c:pt>
                <c:pt idx="4012">
                  <c:v>6.5049999999999997E-2</c:v>
                </c:pt>
                <c:pt idx="4013">
                  <c:v>6.5065999999999999E-2</c:v>
                </c:pt>
                <c:pt idx="4014">
                  <c:v>6.5270999999999996E-2</c:v>
                </c:pt>
                <c:pt idx="4015">
                  <c:v>6.5583000000000002E-2</c:v>
                </c:pt>
                <c:pt idx="4016">
                  <c:v>6.6003999999999993E-2</c:v>
                </c:pt>
                <c:pt idx="4017">
                  <c:v>6.6516000000000006E-2</c:v>
                </c:pt>
                <c:pt idx="4018">
                  <c:v>6.7036999999999999E-2</c:v>
                </c:pt>
                <c:pt idx="4019">
                  <c:v>6.7541000000000004E-2</c:v>
                </c:pt>
                <c:pt idx="4020">
                  <c:v>6.8085999999999994E-2</c:v>
                </c:pt>
                <c:pt idx="4021">
                  <c:v>6.8684999999999996E-2</c:v>
                </c:pt>
                <c:pt idx="4022">
                  <c:v>6.9236000000000006E-2</c:v>
                </c:pt>
                <c:pt idx="4023">
                  <c:v>6.9648000000000002E-2</c:v>
                </c:pt>
                <c:pt idx="4024">
                  <c:v>6.9974999999999996E-2</c:v>
                </c:pt>
                <c:pt idx="4025">
                  <c:v>7.0350999999999997E-2</c:v>
                </c:pt>
                <c:pt idx="4026">
                  <c:v>7.0818000000000006E-2</c:v>
                </c:pt>
                <c:pt idx="4027">
                  <c:v>7.1309999999999998E-2</c:v>
                </c:pt>
                <c:pt idx="4028">
                  <c:v>7.1818000000000007E-2</c:v>
                </c:pt>
                <c:pt idx="4029">
                  <c:v>7.2425000000000003E-2</c:v>
                </c:pt>
                <c:pt idx="4030">
                  <c:v>7.3130000000000001E-2</c:v>
                </c:pt>
                <c:pt idx="4031">
                  <c:v>7.3752999999999999E-2</c:v>
                </c:pt>
                <c:pt idx="4032">
                  <c:v>7.4073E-2</c:v>
                </c:pt>
                <c:pt idx="4033">
                  <c:v>7.4016999999999999E-2</c:v>
                </c:pt>
                <c:pt idx="4034">
                  <c:v>7.3691000000000006E-2</c:v>
                </c:pt>
                <c:pt idx="4035">
                  <c:v>7.3289000000000007E-2</c:v>
                </c:pt>
                <c:pt idx="4036">
                  <c:v>7.2910000000000003E-2</c:v>
                </c:pt>
                <c:pt idx="4037">
                  <c:v>7.2436E-2</c:v>
                </c:pt>
                <c:pt idx="4038">
                  <c:v>7.1614999999999998E-2</c:v>
                </c:pt>
                <c:pt idx="4039">
                  <c:v>7.0274000000000003E-2</c:v>
                </c:pt>
                <c:pt idx="4040">
                  <c:v>6.8396999999999999E-2</c:v>
                </c:pt>
                <c:pt idx="4041">
                  <c:v>6.6034999999999996E-2</c:v>
                </c:pt>
                <c:pt idx="4042">
                  <c:v>6.3239000000000004E-2</c:v>
                </c:pt>
                <c:pt idx="4043">
                  <c:v>6.0102000000000003E-2</c:v>
                </c:pt>
                <c:pt idx="4044">
                  <c:v>5.6764000000000002E-2</c:v>
                </c:pt>
                <c:pt idx="4045">
                  <c:v>5.3322000000000001E-2</c:v>
                </c:pt>
                <c:pt idx="4046">
                  <c:v>4.9778999999999997E-2</c:v>
                </c:pt>
                <c:pt idx="4047">
                  <c:v>4.6163000000000003E-2</c:v>
                </c:pt>
                <c:pt idx="4048">
                  <c:v>4.2625000000000003E-2</c:v>
                </c:pt>
                <c:pt idx="4049">
                  <c:v>3.9343000000000003E-2</c:v>
                </c:pt>
                <c:pt idx="4050">
                  <c:v>3.6377E-2</c:v>
                </c:pt>
                <c:pt idx="4051">
                  <c:v>3.3709000000000003E-2</c:v>
                </c:pt>
                <c:pt idx="4052">
                  <c:v>3.1341000000000001E-2</c:v>
                </c:pt>
                <c:pt idx="4053">
                  <c:v>2.9249000000000001E-2</c:v>
                </c:pt>
                <c:pt idx="4054">
                  <c:v>2.7321000000000002E-2</c:v>
                </c:pt>
                <c:pt idx="4055">
                  <c:v>2.5472000000000002E-2</c:v>
                </c:pt>
                <c:pt idx="4056">
                  <c:v>2.3775000000000001E-2</c:v>
                </c:pt>
                <c:pt idx="4057">
                  <c:v>2.2416999999999999E-2</c:v>
                </c:pt>
                <c:pt idx="4058">
                  <c:v>2.1538999999999999E-2</c:v>
                </c:pt>
                <c:pt idx="4059">
                  <c:v>2.1129999999999999E-2</c:v>
                </c:pt>
                <c:pt idx="4060">
                  <c:v>2.1024999999999999E-2</c:v>
                </c:pt>
                <c:pt idx="4061">
                  <c:v>2.0972000000000001E-2</c:v>
                </c:pt>
                <c:pt idx="4062">
                  <c:v>2.0736999999999998E-2</c:v>
                </c:pt>
                <c:pt idx="4063">
                  <c:v>2.0220999999999999E-2</c:v>
                </c:pt>
                <c:pt idx="4064">
                  <c:v>1.9505999999999999E-2</c:v>
                </c:pt>
                <c:pt idx="4065">
                  <c:v>1.8790999999999999E-2</c:v>
                </c:pt>
                <c:pt idx="4066">
                  <c:v>1.8266000000000001E-2</c:v>
                </c:pt>
                <c:pt idx="4067">
                  <c:v>1.8041999999999999E-2</c:v>
                </c:pt>
                <c:pt idx="4068">
                  <c:v>1.8145999999999999E-2</c:v>
                </c:pt>
                <c:pt idx="4069">
                  <c:v>1.8506000000000002E-2</c:v>
                </c:pt>
                <c:pt idx="4070">
                  <c:v>1.8997E-2</c:v>
                </c:pt>
                <c:pt idx="4071">
                  <c:v>1.9529999999999999E-2</c:v>
                </c:pt>
                <c:pt idx="4072">
                  <c:v>2.01E-2</c:v>
                </c:pt>
                <c:pt idx="4073">
                  <c:v>2.0712999999999999E-2</c:v>
                </c:pt>
                <c:pt idx="4074">
                  <c:v>2.1308000000000001E-2</c:v>
                </c:pt>
                <c:pt idx="4075">
                  <c:v>2.1824E-2</c:v>
                </c:pt>
                <c:pt idx="4076">
                  <c:v>2.2318000000000001E-2</c:v>
                </c:pt>
                <c:pt idx="4077">
                  <c:v>2.2957999999999999E-2</c:v>
                </c:pt>
                <c:pt idx="4078">
                  <c:v>2.3914999999999999E-2</c:v>
                </c:pt>
                <c:pt idx="4079">
                  <c:v>2.5270000000000001E-2</c:v>
                </c:pt>
                <c:pt idx="4080">
                  <c:v>2.7012999999999999E-2</c:v>
                </c:pt>
                <c:pt idx="4081">
                  <c:v>2.6707999999999999E-2</c:v>
                </c:pt>
                <c:pt idx="4082">
                  <c:v>2.6516000000000001E-2</c:v>
                </c:pt>
                <c:pt idx="4083">
                  <c:v>2.6231000000000001E-2</c:v>
                </c:pt>
                <c:pt idx="4084">
                  <c:v>2.5704999999999999E-2</c:v>
                </c:pt>
                <c:pt idx="4085">
                  <c:v>2.4916000000000001E-2</c:v>
                </c:pt>
                <c:pt idx="4086">
                  <c:v>2.3963000000000002E-2</c:v>
                </c:pt>
                <c:pt idx="4087">
                  <c:v>2.3008000000000001E-2</c:v>
                </c:pt>
                <c:pt idx="4088">
                  <c:v>2.2206E-2</c:v>
                </c:pt>
                <c:pt idx="4089">
                  <c:v>2.1641000000000001E-2</c:v>
                </c:pt>
                <c:pt idx="4090">
                  <c:v>2.1245E-2</c:v>
                </c:pt>
                <c:pt idx="4091">
                  <c:v>2.0799999999999999E-2</c:v>
                </c:pt>
                <c:pt idx="4092">
                  <c:v>2.0083E-2</c:v>
                </c:pt>
                <c:pt idx="4093">
                  <c:v>1.8985999999999999E-2</c:v>
                </c:pt>
                <c:pt idx="4094">
                  <c:v>1.7493999999999999E-2</c:v>
                </c:pt>
                <c:pt idx="4095">
                  <c:v>1.5649E-2</c:v>
                </c:pt>
                <c:pt idx="4096">
                  <c:v>1.3580999999999999E-2</c:v>
                </c:pt>
                <c:pt idx="4097">
                  <c:v>1.1488999999999999E-2</c:v>
                </c:pt>
                <c:pt idx="4098">
                  <c:v>9.5300000000000003E-3</c:v>
                </c:pt>
                <c:pt idx="4099">
                  <c:v>7.7799999999999996E-3</c:v>
                </c:pt>
                <c:pt idx="4100">
                  <c:v>6.2950000000000002E-3</c:v>
                </c:pt>
                <c:pt idx="4101">
                  <c:v>5.1409999999999997E-3</c:v>
                </c:pt>
                <c:pt idx="4102">
                  <c:v>4.3420000000000004E-3</c:v>
                </c:pt>
                <c:pt idx="4103">
                  <c:v>3.8800000000000002E-3</c:v>
                </c:pt>
                <c:pt idx="4104">
                  <c:v>3.679E-3</c:v>
                </c:pt>
                <c:pt idx="4105">
                  <c:v>3.6449999999999998E-3</c:v>
                </c:pt>
                <c:pt idx="4106">
                  <c:v>4.0850000000000001E-3</c:v>
                </c:pt>
                <c:pt idx="4107">
                  <c:v>5.0429999999999997E-3</c:v>
                </c:pt>
                <c:pt idx="4108">
                  <c:v>6.4879999999999998E-3</c:v>
                </c:pt>
                <c:pt idx="4109">
                  <c:v>8.3599999999999994E-3</c:v>
                </c:pt>
                <c:pt idx="4110">
                  <c:v>1.0636E-2</c:v>
                </c:pt>
                <c:pt idx="4111">
                  <c:v>1.3301E-2</c:v>
                </c:pt>
                <c:pt idx="4112">
                  <c:v>1.6279999999999999E-2</c:v>
                </c:pt>
                <c:pt idx="4113">
                  <c:v>1.9432000000000001E-2</c:v>
                </c:pt>
                <c:pt idx="4114">
                  <c:v>2.2623999999999998E-2</c:v>
                </c:pt>
                <c:pt idx="4115">
                  <c:v>2.5795999999999999E-2</c:v>
                </c:pt>
                <c:pt idx="4116">
                  <c:v>2.8964E-2</c:v>
                </c:pt>
                <c:pt idx="4117">
                  <c:v>3.2162999999999997E-2</c:v>
                </c:pt>
                <c:pt idx="4118">
                  <c:v>3.5441E-2</c:v>
                </c:pt>
                <c:pt idx="4119">
                  <c:v>3.8903E-2</c:v>
                </c:pt>
                <c:pt idx="4120">
                  <c:v>4.2665000000000002E-2</c:v>
                </c:pt>
                <c:pt idx="4121">
                  <c:v>4.6678999999999998E-2</c:v>
                </c:pt>
                <c:pt idx="4122">
                  <c:v>5.0674999999999998E-2</c:v>
                </c:pt>
                <c:pt idx="4123">
                  <c:v>5.4365999999999998E-2</c:v>
                </c:pt>
                <c:pt idx="4124">
                  <c:v>5.7710999999999998E-2</c:v>
                </c:pt>
                <c:pt idx="4125">
                  <c:v>6.0894999999999998E-2</c:v>
                </c:pt>
                <c:pt idx="4126">
                  <c:v>6.4083000000000001E-2</c:v>
                </c:pt>
                <c:pt idx="4127">
                  <c:v>6.7243999999999998E-2</c:v>
                </c:pt>
                <c:pt idx="4128">
                  <c:v>7.0212999999999998E-2</c:v>
                </c:pt>
                <c:pt idx="4129">
                  <c:v>7.2861999999999996E-2</c:v>
                </c:pt>
                <c:pt idx="4130">
                  <c:v>7.5220999999999996E-2</c:v>
                </c:pt>
                <c:pt idx="4131">
                  <c:v>7.7448000000000003E-2</c:v>
                </c:pt>
                <c:pt idx="4132">
                  <c:v>7.9687999999999995E-2</c:v>
                </c:pt>
                <c:pt idx="4133">
                  <c:v>8.1958000000000003E-2</c:v>
                </c:pt>
                <c:pt idx="4134">
                  <c:v>8.4126999999999993E-2</c:v>
                </c:pt>
                <c:pt idx="4135">
                  <c:v>8.6031999999999997E-2</c:v>
                </c:pt>
                <c:pt idx="4136">
                  <c:v>8.7619000000000002E-2</c:v>
                </c:pt>
                <c:pt idx="4137">
                  <c:v>8.8987999999999998E-2</c:v>
                </c:pt>
                <c:pt idx="4138">
                  <c:v>9.0289999999999995E-2</c:v>
                </c:pt>
                <c:pt idx="4139">
                  <c:v>9.1578000000000007E-2</c:v>
                </c:pt>
                <c:pt idx="4140">
                  <c:v>9.2795000000000002E-2</c:v>
                </c:pt>
                <c:pt idx="4141">
                  <c:v>9.3904000000000001E-2</c:v>
                </c:pt>
                <c:pt idx="4142">
                  <c:v>9.4972000000000001E-2</c:v>
                </c:pt>
                <c:pt idx="4143">
                  <c:v>9.6084000000000003E-2</c:v>
                </c:pt>
                <c:pt idx="4144">
                  <c:v>9.7205E-2</c:v>
                </c:pt>
                <c:pt idx="4145">
                  <c:v>9.8173999999999997E-2</c:v>
                </c:pt>
                <c:pt idx="4146">
                  <c:v>9.8840999999999998E-2</c:v>
                </c:pt>
                <c:pt idx="4147">
                  <c:v>9.9209000000000006E-2</c:v>
                </c:pt>
                <c:pt idx="4148">
                  <c:v>9.9418999999999993E-2</c:v>
                </c:pt>
                <c:pt idx="4149">
                  <c:v>9.9574999999999997E-2</c:v>
                </c:pt>
                <c:pt idx="4150">
                  <c:v>9.9594000000000002E-2</c:v>
                </c:pt>
                <c:pt idx="4151">
                  <c:v>9.9236000000000005E-2</c:v>
                </c:pt>
                <c:pt idx="4152">
                  <c:v>9.8300999999999999E-2</c:v>
                </c:pt>
                <c:pt idx="4153">
                  <c:v>9.6796999999999994E-2</c:v>
                </c:pt>
                <c:pt idx="4154">
                  <c:v>9.4928999999999999E-2</c:v>
                </c:pt>
                <c:pt idx="4155">
                  <c:v>9.2921000000000004E-2</c:v>
                </c:pt>
                <c:pt idx="4156">
                  <c:v>9.0804999999999997E-2</c:v>
                </c:pt>
                <c:pt idx="4157">
                  <c:v>8.8384000000000004E-2</c:v>
                </c:pt>
                <c:pt idx="4158">
                  <c:v>8.5464999999999999E-2</c:v>
                </c:pt>
                <c:pt idx="4159">
                  <c:v>8.2071000000000005E-2</c:v>
                </c:pt>
                <c:pt idx="4160">
                  <c:v>7.8420000000000004E-2</c:v>
                </c:pt>
                <c:pt idx="4161">
                  <c:v>7.4726000000000001E-2</c:v>
                </c:pt>
                <c:pt idx="4162">
                  <c:v>7.1058999999999997E-2</c:v>
                </c:pt>
                <c:pt idx="4163">
                  <c:v>6.7335999999999993E-2</c:v>
                </c:pt>
                <c:pt idx="4164">
                  <c:v>6.3436000000000006E-2</c:v>
                </c:pt>
                <c:pt idx="4165">
                  <c:v>5.9347999999999998E-2</c:v>
                </c:pt>
                <c:pt idx="4166">
                  <c:v>5.5218000000000003E-2</c:v>
                </c:pt>
                <c:pt idx="4167">
                  <c:v>5.1249000000000003E-2</c:v>
                </c:pt>
                <c:pt idx="4168">
                  <c:v>4.7588999999999999E-2</c:v>
                </c:pt>
                <c:pt idx="4169">
                  <c:v>4.4297000000000003E-2</c:v>
                </c:pt>
                <c:pt idx="4170">
                  <c:v>4.1381000000000001E-2</c:v>
                </c:pt>
                <c:pt idx="4171">
                  <c:v>3.8809000000000003E-2</c:v>
                </c:pt>
                <c:pt idx="4172">
                  <c:v>3.6526999999999997E-2</c:v>
                </c:pt>
                <c:pt idx="4173">
                  <c:v>3.4466999999999998E-2</c:v>
                </c:pt>
                <c:pt idx="4174">
                  <c:v>3.2561E-2</c:v>
                </c:pt>
                <c:pt idx="4175">
                  <c:v>3.0734999999999998E-2</c:v>
                </c:pt>
                <c:pt idx="4176">
                  <c:v>2.8920000000000001E-2</c:v>
                </c:pt>
                <c:pt idx="4177">
                  <c:v>2.7066E-2</c:v>
                </c:pt>
                <c:pt idx="4178">
                  <c:v>2.5190000000000001E-2</c:v>
                </c:pt>
                <c:pt idx="4179">
                  <c:v>2.3382E-2</c:v>
                </c:pt>
                <c:pt idx="4180">
                  <c:v>2.1749999999999999E-2</c:v>
                </c:pt>
                <c:pt idx="4181">
                  <c:v>2.0326E-2</c:v>
                </c:pt>
                <c:pt idx="4182">
                  <c:v>1.9054000000000001E-2</c:v>
                </c:pt>
                <c:pt idx="4183">
                  <c:v>1.7829999999999999E-2</c:v>
                </c:pt>
                <c:pt idx="4184">
                  <c:v>1.6580999999999999E-2</c:v>
                </c:pt>
                <c:pt idx="4185">
                  <c:v>1.529E-2</c:v>
                </c:pt>
                <c:pt idx="4186">
                  <c:v>1.3924000000000001E-2</c:v>
                </c:pt>
                <c:pt idx="4187">
                  <c:v>1.2356000000000001E-2</c:v>
                </c:pt>
                <c:pt idx="4188">
                  <c:v>1.0491E-2</c:v>
                </c:pt>
                <c:pt idx="4189">
                  <c:v>8.4860000000000005E-3</c:v>
                </c:pt>
                <c:pt idx="4190">
                  <c:v>6.7299999999999999E-3</c:v>
                </c:pt>
                <c:pt idx="4191">
                  <c:v>5.5250000000000004E-3</c:v>
                </c:pt>
                <c:pt idx="4192">
                  <c:v>4.8979999999999996E-3</c:v>
                </c:pt>
                <c:pt idx="4193">
                  <c:v>4.28E-3</c:v>
                </c:pt>
                <c:pt idx="4194">
                  <c:v>3.8800000000000002E-3</c:v>
                </c:pt>
                <c:pt idx="4195">
                  <c:v>3.637E-3</c:v>
                </c:pt>
                <c:pt idx="4196">
                  <c:v>3.754E-3</c:v>
                </c:pt>
                <c:pt idx="4197">
                  <c:v>4.496E-3</c:v>
                </c:pt>
                <c:pt idx="4198">
                  <c:v>6.0499999999999998E-3</c:v>
                </c:pt>
                <c:pt idx="4199">
                  <c:v>8.3479999999999995E-3</c:v>
                </c:pt>
                <c:pt idx="4200">
                  <c:v>1.1096999999999999E-2</c:v>
                </c:pt>
                <c:pt idx="4201">
                  <c:v>1.4017E-2</c:v>
                </c:pt>
                <c:pt idx="4202">
                  <c:v>1.7028999999999999E-2</c:v>
                </c:pt>
                <c:pt idx="4203">
                  <c:v>2.0219999999999998E-2</c:v>
                </c:pt>
                <c:pt idx="4204">
                  <c:v>2.3626000000000001E-2</c:v>
                </c:pt>
                <c:pt idx="4205">
                  <c:v>2.7074000000000001E-2</c:v>
                </c:pt>
                <c:pt idx="4206">
                  <c:v>3.0301000000000002E-2</c:v>
                </c:pt>
                <c:pt idx="4207">
                  <c:v>3.3235000000000001E-2</c:v>
                </c:pt>
                <c:pt idx="4208">
                  <c:v>3.6081000000000002E-2</c:v>
                </c:pt>
                <c:pt idx="4209">
                  <c:v>3.9056E-2</c:v>
                </c:pt>
                <c:pt idx="4210">
                  <c:v>4.2104000000000003E-2</c:v>
                </c:pt>
                <c:pt idx="4211">
                  <c:v>4.5014999999999999E-2</c:v>
                </c:pt>
                <c:pt idx="4212">
                  <c:v>4.7752000000000003E-2</c:v>
                </c:pt>
                <c:pt idx="4213">
                  <c:v>5.0470000000000001E-2</c:v>
                </c:pt>
                <c:pt idx="4214">
                  <c:v>5.3238000000000001E-2</c:v>
                </c:pt>
                <c:pt idx="4215">
                  <c:v>5.5972000000000001E-2</c:v>
                </c:pt>
                <c:pt idx="4216">
                  <c:v>5.8632999999999998E-2</c:v>
                </c:pt>
                <c:pt idx="4217">
                  <c:v>6.1275000000000003E-2</c:v>
                </c:pt>
                <c:pt idx="4218">
                  <c:v>6.3934000000000005E-2</c:v>
                </c:pt>
                <c:pt idx="4219">
                  <c:v>6.6633999999999999E-2</c:v>
                </c:pt>
                <c:pt idx="4220">
                  <c:v>6.9470000000000004E-2</c:v>
                </c:pt>
                <c:pt idx="4221">
                  <c:v>7.2517999999999999E-2</c:v>
                </c:pt>
                <c:pt idx="4222">
                  <c:v>7.5684000000000001E-2</c:v>
                </c:pt>
                <c:pt idx="4223">
                  <c:v>7.8739000000000003E-2</c:v>
                </c:pt>
                <c:pt idx="4224">
                  <c:v>8.1476000000000007E-2</c:v>
                </c:pt>
                <c:pt idx="4225">
                  <c:v>8.3794999999999994E-2</c:v>
                </c:pt>
                <c:pt idx="4226">
                  <c:v>8.5715E-2</c:v>
                </c:pt>
                <c:pt idx="4227">
                  <c:v>8.7318000000000007E-2</c:v>
                </c:pt>
                <c:pt idx="4228">
                  <c:v>8.8617000000000001E-2</c:v>
                </c:pt>
                <c:pt idx="4229">
                  <c:v>8.9527999999999996E-2</c:v>
                </c:pt>
                <c:pt idx="4230">
                  <c:v>9.0035000000000004E-2</c:v>
                </c:pt>
                <c:pt idx="4231">
                  <c:v>9.0264999999999998E-2</c:v>
                </c:pt>
                <c:pt idx="4232">
                  <c:v>9.0262999999999996E-2</c:v>
                </c:pt>
                <c:pt idx="4233">
                  <c:v>8.9799000000000004E-2</c:v>
                </c:pt>
                <c:pt idx="4234">
                  <c:v>8.8609999999999994E-2</c:v>
                </c:pt>
                <c:pt idx="4235">
                  <c:v>8.6773000000000003E-2</c:v>
                </c:pt>
                <c:pt idx="4236">
                  <c:v>8.4578E-2</c:v>
                </c:pt>
                <c:pt idx="4237">
                  <c:v>8.2101999999999994E-2</c:v>
                </c:pt>
                <c:pt idx="4238">
                  <c:v>7.9214999999999994E-2</c:v>
                </c:pt>
                <c:pt idx="4239">
                  <c:v>7.5981000000000007E-2</c:v>
                </c:pt>
                <c:pt idx="4240">
                  <c:v>7.2728000000000001E-2</c:v>
                </c:pt>
                <c:pt idx="4241">
                  <c:v>6.9733000000000003E-2</c:v>
                </c:pt>
                <c:pt idx="4242">
                  <c:v>6.7049999999999998E-2</c:v>
                </c:pt>
                <c:pt idx="4243">
                  <c:v>6.4599000000000004E-2</c:v>
                </c:pt>
                <c:pt idx="4244">
                  <c:v>6.2239000000000003E-2</c:v>
                </c:pt>
                <c:pt idx="4245">
                  <c:v>5.9841999999999999E-2</c:v>
                </c:pt>
                <c:pt idx="4246">
                  <c:v>5.7387000000000001E-2</c:v>
                </c:pt>
                <c:pt idx="4247">
                  <c:v>5.4948999999999998E-2</c:v>
                </c:pt>
                <c:pt idx="4248">
                  <c:v>5.2617999999999998E-2</c:v>
                </c:pt>
                <c:pt idx="4249">
                  <c:v>5.0563999999999998E-2</c:v>
                </c:pt>
                <c:pt idx="4250">
                  <c:v>4.9047E-2</c:v>
                </c:pt>
                <c:pt idx="4251">
                  <c:v>4.8170999999999999E-2</c:v>
                </c:pt>
                <c:pt idx="4252">
                  <c:v>4.7715E-2</c:v>
                </c:pt>
                <c:pt idx="4253">
                  <c:v>4.7352999999999999E-2</c:v>
                </c:pt>
                <c:pt idx="4254">
                  <c:v>4.6954999999999997E-2</c:v>
                </c:pt>
                <c:pt idx="4255">
                  <c:v>4.6592000000000001E-2</c:v>
                </c:pt>
                <c:pt idx="4256">
                  <c:v>4.6364000000000002E-2</c:v>
                </c:pt>
                <c:pt idx="4257">
                  <c:v>4.6328000000000001E-2</c:v>
                </c:pt>
                <c:pt idx="4258">
                  <c:v>4.6496000000000003E-2</c:v>
                </c:pt>
                <c:pt idx="4259">
                  <c:v>4.6740999999999998E-2</c:v>
                </c:pt>
                <c:pt idx="4260">
                  <c:v>4.6741999999999999E-2</c:v>
                </c:pt>
                <c:pt idx="4261">
                  <c:v>4.6240000000000003E-2</c:v>
                </c:pt>
                <c:pt idx="4262">
                  <c:v>4.5350000000000001E-2</c:v>
                </c:pt>
                <c:pt idx="4263">
                  <c:v>4.4475000000000001E-2</c:v>
                </c:pt>
                <c:pt idx="4264">
                  <c:v>4.3919E-2</c:v>
                </c:pt>
                <c:pt idx="4265">
                  <c:v>4.3679000000000003E-2</c:v>
                </c:pt>
                <c:pt idx="4266">
                  <c:v>4.3483000000000001E-2</c:v>
                </c:pt>
                <c:pt idx="4267">
                  <c:v>4.2888999999999997E-2</c:v>
                </c:pt>
                <c:pt idx="4268">
                  <c:v>4.1394E-2</c:v>
                </c:pt>
                <c:pt idx="4269">
                  <c:v>3.8531999999999997E-2</c:v>
                </c:pt>
                <c:pt idx="4270">
                  <c:v>3.4338E-2</c:v>
                </c:pt>
                <c:pt idx="4271">
                  <c:v>3.1029999999999999E-2</c:v>
                </c:pt>
                <c:pt idx="4272">
                  <c:v>3.1336999999999997E-2</c:v>
                </c:pt>
                <c:pt idx="4273">
                  <c:v>3.4802E-2</c:v>
                </c:pt>
                <c:pt idx="4274">
                  <c:v>3.9712999999999998E-2</c:v>
                </c:pt>
                <c:pt idx="4275">
                  <c:v>4.4630000000000003E-2</c:v>
                </c:pt>
                <c:pt idx="4276">
                  <c:v>4.8766999999999998E-2</c:v>
                </c:pt>
                <c:pt idx="4277">
                  <c:v>5.2026000000000003E-2</c:v>
                </c:pt>
                <c:pt idx="4278">
                  <c:v>5.4608999999999998E-2</c:v>
                </c:pt>
                <c:pt idx="4279">
                  <c:v>5.6626999999999997E-2</c:v>
                </c:pt>
                <c:pt idx="4280">
                  <c:v>5.8046E-2</c:v>
                </c:pt>
                <c:pt idx="4281">
                  <c:v>5.8775000000000001E-2</c:v>
                </c:pt>
                <c:pt idx="4282">
                  <c:v>5.8674999999999998E-2</c:v>
                </c:pt>
                <c:pt idx="4283">
                  <c:v>5.7579999999999999E-2</c:v>
                </c:pt>
                <c:pt idx="4284">
                  <c:v>5.5455999999999998E-2</c:v>
                </c:pt>
                <c:pt idx="4285">
                  <c:v>5.2516E-2</c:v>
                </c:pt>
                <c:pt idx="4286">
                  <c:v>4.9088E-2</c:v>
                </c:pt>
                <c:pt idx="4287">
                  <c:v>4.5363000000000001E-2</c:v>
                </c:pt>
                <c:pt idx="4288">
                  <c:v>4.1403000000000002E-2</c:v>
                </c:pt>
                <c:pt idx="4289">
                  <c:v>3.7260000000000001E-2</c:v>
                </c:pt>
                <c:pt idx="4290">
                  <c:v>3.2981000000000003E-2</c:v>
                </c:pt>
                <c:pt idx="4291">
                  <c:v>2.8583000000000001E-2</c:v>
                </c:pt>
                <c:pt idx="4292">
                  <c:v>2.4205999999999998E-2</c:v>
                </c:pt>
                <c:pt idx="4293">
                  <c:v>2.0372999999999999E-2</c:v>
                </c:pt>
                <c:pt idx="4294">
                  <c:v>1.8062999999999999E-2</c:v>
                </c:pt>
                <c:pt idx="4295">
                  <c:v>1.9112000000000001E-2</c:v>
                </c:pt>
                <c:pt idx="4296">
                  <c:v>2.2832999999999999E-2</c:v>
                </c:pt>
                <c:pt idx="4297">
                  <c:v>2.6348E-2</c:v>
                </c:pt>
                <c:pt idx="4298">
                  <c:v>2.8611999999999999E-2</c:v>
                </c:pt>
                <c:pt idx="4299">
                  <c:v>2.9866E-2</c:v>
                </c:pt>
                <c:pt idx="4300">
                  <c:v>3.0578999999999999E-2</c:v>
                </c:pt>
                <c:pt idx="4301">
                  <c:v>3.1108E-2</c:v>
                </c:pt>
                <c:pt idx="4302">
                  <c:v>3.1545999999999998E-2</c:v>
                </c:pt>
                <c:pt idx="4303">
                  <c:v>3.1786000000000002E-2</c:v>
                </c:pt>
                <c:pt idx="4304">
                  <c:v>3.1666E-2</c:v>
                </c:pt>
                <c:pt idx="4305">
                  <c:v>3.1053999999999998E-2</c:v>
                </c:pt>
                <c:pt idx="4306">
                  <c:v>2.9919999999999999E-2</c:v>
                </c:pt>
                <c:pt idx="4307">
                  <c:v>2.8375999999999998E-2</c:v>
                </c:pt>
                <c:pt idx="4308">
                  <c:v>2.6617999999999999E-2</c:v>
                </c:pt>
                <c:pt idx="4309">
                  <c:v>2.4827999999999999E-2</c:v>
                </c:pt>
                <c:pt idx="4310">
                  <c:v>2.3123999999999999E-2</c:v>
                </c:pt>
                <c:pt idx="4311">
                  <c:v>2.1631999999999998E-2</c:v>
                </c:pt>
                <c:pt idx="4312">
                  <c:v>2.0534E-2</c:v>
                </c:pt>
                <c:pt idx="4313">
                  <c:v>1.9989E-2</c:v>
                </c:pt>
                <c:pt idx="4314">
                  <c:v>1.9977000000000002E-2</c:v>
                </c:pt>
                <c:pt idx="4315">
                  <c:v>2.0236000000000001E-2</c:v>
                </c:pt>
                <c:pt idx="4316">
                  <c:v>2.0327999999999999E-2</c:v>
                </c:pt>
                <c:pt idx="4317">
                  <c:v>1.9854E-2</c:v>
                </c:pt>
                <c:pt idx="4318">
                  <c:v>1.8678E-2</c:v>
                </c:pt>
                <c:pt idx="4319">
                  <c:v>1.6999E-2</c:v>
                </c:pt>
                <c:pt idx="4320">
                  <c:v>1.5204000000000001E-2</c:v>
                </c:pt>
                <c:pt idx="4321">
                  <c:v>1.3697000000000001E-2</c:v>
                </c:pt>
                <c:pt idx="4322">
                  <c:v>1.2784999999999999E-2</c:v>
                </c:pt>
                <c:pt idx="4323">
                  <c:v>1.2595E-2</c:v>
                </c:pt>
                <c:pt idx="4324">
                  <c:v>1.3025E-2</c:v>
                </c:pt>
                <c:pt idx="4325">
                  <c:v>1.3816E-2</c:v>
                </c:pt>
                <c:pt idx="4326">
                  <c:v>1.4625000000000001E-2</c:v>
                </c:pt>
                <c:pt idx="4327">
                  <c:v>1.5093000000000001E-2</c:v>
                </c:pt>
                <c:pt idx="4328">
                  <c:v>1.5001E-2</c:v>
                </c:pt>
                <c:pt idx="4329">
                  <c:v>1.4406E-2</c:v>
                </c:pt>
                <c:pt idx="4330">
                  <c:v>1.3559E-2</c:v>
                </c:pt>
                <c:pt idx="4331">
                  <c:v>1.2644000000000001E-2</c:v>
                </c:pt>
                <c:pt idx="4332">
                  <c:v>1.1658999999999999E-2</c:v>
                </c:pt>
                <c:pt idx="4333">
                  <c:v>1.0534E-2</c:v>
                </c:pt>
                <c:pt idx="4334">
                  <c:v>9.2849999999999999E-3</c:v>
                </c:pt>
                <c:pt idx="4335">
                  <c:v>8.0700000000000008E-3</c:v>
                </c:pt>
                <c:pt idx="4336">
                  <c:v>7.0949999999999997E-3</c:v>
                </c:pt>
                <c:pt idx="4337">
                  <c:v>6.4400000000000004E-3</c:v>
                </c:pt>
                <c:pt idx="4338">
                  <c:v>5.9610000000000002E-3</c:v>
                </c:pt>
                <c:pt idx="4339">
                  <c:v>5.4200000000000003E-3</c:v>
                </c:pt>
                <c:pt idx="4340">
                  <c:v>4.731E-3</c:v>
                </c:pt>
                <c:pt idx="4341">
                  <c:v>4.0899999999999999E-3</c:v>
                </c:pt>
                <c:pt idx="4342">
                  <c:v>3.8760000000000001E-3</c:v>
                </c:pt>
                <c:pt idx="4343">
                  <c:v>4.4400000000000004E-3</c:v>
                </c:pt>
                <c:pt idx="4344">
                  <c:v>5.9820000000000003E-3</c:v>
                </c:pt>
                <c:pt idx="4345">
                  <c:v>8.5140000000000007E-3</c:v>
                </c:pt>
                <c:pt idx="4346">
                  <c:v>1.1809E-2</c:v>
                </c:pt>
                <c:pt idx="4347">
                  <c:v>1.5447000000000001E-2</c:v>
                </c:pt>
                <c:pt idx="4348">
                  <c:v>1.9037999999999999E-2</c:v>
                </c:pt>
                <c:pt idx="4349">
                  <c:v>2.2428E-2</c:v>
                </c:pt>
                <c:pt idx="4350">
                  <c:v>2.5635000000000002E-2</c:v>
                </c:pt>
                <c:pt idx="4351">
                  <c:v>2.8625999999999999E-2</c:v>
                </c:pt>
                <c:pt idx="4352">
                  <c:v>3.1253000000000003E-2</c:v>
                </c:pt>
                <c:pt idx="4353">
                  <c:v>3.338E-2</c:v>
                </c:pt>
                <c:pt idx="4354">
                  <c:v>3.5014000000000003E-2</c:v>
                </c:pt>
                <c:pt idx="4355">
                  <c:v>3.6325999999999997E-2</c:v>
                </c:pt>
                <c:pt idx="4356">
                  <c:v>3.7513999999999999E-2</c:v>
                </c:pt>
                <c:pt idx="4357">
                  <c:v>3.8633000000000001E-2</c:v>
                </c:pt>
                <c:pt idx="4358">
                  <c:v>3.9599000000000002E-2</c:v>
                </c:pt>
                <c:pt idx="4359">
                  <c:v>4.0346E-2</c:v>
                </c:pt>
                <c:pt idx="4360">
                  <c:v>4.0869999999999997E-2</c:v>
                </c:pt>
                <c:pt idx="4361">
                  <c:v>4.1154000000000003E-2</c:v>
                </c:pt>
                <c:pt idx="4362">
                  <c:v>4.1251000000000003E-2</c:v>
                </c:pt>
                <c:pt idx="4363">
                  <c:v>4.1409000000000001E-2</c:v>
                </c:pt>
                <c:pt idx="4364">
                  <c:v>4.1937000000000002E-2</c:v>
                </c:pt>
                <c:pt idx="4365">
                  <c:v>4.2894000000000002E-2</c:v>
                </c:pt>
                <c:pt idx="4366">
                  <c:v>4.4033999999999997E-2</c:v>
                </c:pt>
                <c:pt idx="4367">
                  <c:v>4.4998999999999997E-2</c:v>
                </c:pt>
                <c:pt idx="4368">
                  <c:v>4.1563999999999997E-2</c:v>
                </c:pt>
                <c:pt idx="4369">
                  <c:v>3.8129999999999997E-2</c:v>
                </c:pt>
                <c:pt idx="4370">
                  <c:v>3.4698E-2</c:v>
                </c:pt>
                <c:pt idx="4371">
                  <c:v>3.1267999999999997E-2</c:v>
                </c:pt>
                <c:pt idx="4372">
                  <c:v>2.7838999999999999E-2</c:v>
                </c:pt>
                <c:pt idx="4373">
                  <c:v>2.4410999999999999E-2</c:v>
                </c:pt>
                <c:pt idx="4374">
                  <c:v>2.0986000000000001E-2</c:v>
                </c:pt>
                <c:pt idx="4375">
                  <c:v>1.7562000000000001E-2</c:v>
                </c:pt>
                <c:pt idx="4376">
                  <c:v>1.4138E-2</c:v>
                </c:pt>
                <c:pt idx="4377">
                  <c:v>1.0717000000000001E-2</c:v>
                </c:pt>
                <c:pt idx="4378">
                  <c:v>7.2979999999999998E-3</c:v>
                </c:pt>
                <c:pt idx="4379">
                  <c:v>3.8800000000000002E-3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B-ECC6-2F4B-A3EA-08D1A030A836}"/>
            </c:ext>
          </c:extLst>
        </c:ser>
        <c:ser>
          <c:idx val="12"/>
          <c:order val="12"/>
          <c:tx>
            <c:strRef>
              <c:f>Grattage!$N$1</c:f>
              <c:strCache>
                <c:ptCount val="1"/>
                <c:pt idx="0">
                  <c:v>Trichoderma-grattage-C</c:v>
                </c:pt>
              </c:strCache>
            </c:strRef>
          </c:tx>
          <c:spPr>
            <a:ln w="19050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Grattage!$N$2:$N$4381</c:f>
              <c:numCache>
                <c:formatCode>General</c:formatCode>
                <c:ptCount val="4380"/>
                <c:pt idx="0">
                  <c:v>0</c:v>
                </c:pt>
                <c:pt idx="1">
                  <c:v>3.4099999999999999E-4</c:v>
                </c:pt>
                <c:pt idx="2">
                  <c:v>6.8300000000000001E-4</c:v>
                </c:pt>
                <c:pt idx="3">
                  <c:v>1.0269999999999999E-3</c:v>
                </c:pt>
                <c:pt idx="4">
                  <c:v>1.372E-3</c:v>
                </c:pt>
                <c:pt idx="5">
                  <c:v>1.719E-3</c:v>
                </c:pt>
                <c:pt idx="6">
                  <c:v>2.0669999999999998E-3</c:v>
                </c:pt>
                <c:pt idx="7">
                  <c:v>2.4169999999999999E-3</c:v>
                </c:pt>
                <c:pt idx="8">
                  <c:v>2.7680000000000001E-3</c:v>
                </c:pt>
                <c:pt idx="9">
                  <c:v>3.1210000000000001E-3</c:v>
                </c:pt>
                <c:pt idx="10">
                  <c:v>3.4759999999999999E-3</c:v>
                </c:pt>
                <c:pt idx="11">
                  <c:v>3.8310000000000002E-3</c:v>
                </c:pt>
                <c:pt idx="12">
                  <c:v>4.189E-3</c:v>
                </c:pt>
                <c:pt idx="13">
                  <c:v>3.3760000000000001E-3</c:v>
                </c:pt>
                <c:pt idx="14">
                  <c:v>2.5200000000000001E-3</c:v>
                </c:pt>
                <c:pt idx="15">
                  <c:v>1.655E-3</c:v>
                </c:pt>
                <c:pt idx="16">
                  <c:v>1.114E-3</c:v>
                </c:pt>
                <c:pt idx="17">
                  <c:v>1.3619999999999999E-3</c:v>
                </c:pt>
                <c:pt idx="18">
                  <c:v>2.4949999999999998E-3</c:v>
                </c:pt>
                <c:pt idx="19">
                  <c:v>4.0600000000000002E-3</c:v>
                </c:pt>
                <c:pt idx="20">
                  <c:v>5.5669999999999999E-3</c:v>
                </c:pt>
                <c:pt idx="21">
                  <c:v>6.9779999999999998E-3</c:v>
                </c:pt>
                <c:pt idx="22">
                  <c:v>8.7049999999999992E-3</c:v>
                </c:pt>
                <c:pt idx="23">
                  <c:v>1.1313E-2</c:v>
                </c:pt>
                <c:pt idx="24">
                  <c:v>1.4635E-2</c:v>
                </c:pt>
                <c:pt idx="25">
                  <c:v>1.7315000000000001E-2</c:v>
                </c:pt>
                <c:pt idx="26">
                  <c:v>1.8293E-2</c:v>
                </c:pt>
                <c:pt idx="27">
                  <c:v>1.7607999999999999E-2</c:v>
                </c:pt>
                <c:pt idx="28">
                  <c:v>1.5960999999999999E-2</c:v>
                </c:pt>
                <c:pt idx="29">
                  <c:v>1.3939E-2</c:v>
                </c:pt>
                <c:pt idx="30">
                  <c:v>1.1964000000000001E-2</c:v>
                </c:pt>
                <c:pt idx="31">
                  <c:v>1.0661E-2</c:v>
                </c:pt>
                <c:pt idx="32">
                  <c:v>1.0383999999999999E-2</c:v>
                </c:pt>
                <c:pt idx="33">
                  <c:v>1.0737999999999999E-2</c:v>
                </c:pt>
                <c:pt idx="34">
                  <c:v>1.0973E-2</c:v>
                </c:pt>
                <c:pt idx="35">
                  <c:v>1.0546E-2</c:v>
                </c:pt>
                <c:pt idx="36">
                  <c:v>9.4389999999999995E-3</c:v>
                </c:pt>
                <c:pt idx="37">
                  <c:v>8.0239999999999999E-3</c:v>
                </c:pt>
                <c:pt idx="38">
                  <c:v>6.7799999999999996E-3</c:v>
                </c:pt>
                <c:pt idx="39">
                  <c:v>6.1650000000000003E-3</c:v>
                </c:pt>
                <c:pt idx="40">
                  <c:v>6.5180000000000004E-3</c:v>
                </c:pt>
                <c:pt idx="41">
                  <c:v>7.8709999999999995E-3</c:v>
                </c:pt>
                <c:pt idx="42">
                  <c:v>9.8639999999999995E-3</c:v>
                </c:pt>
                <c:pt idx="43">
                  <c:v>1.2070000000000001E-2</c:v>
                </c:pt>
                <c:pt idx="44">
                  <c:v>1.4456999999999999E-2</c:v>
                </c:pt>
                <c:pt idx="45">
                  <c:v>1.7330999999999999E-2</c:v>
                </c:pt>
                <c:pt idx="46">
                  <c:v>2.0858999999999999E-2</c:v>
                </c:pt>
                <c:pt idx="47">
                  <c:v>2.4695000000000002E-2</c:v>
                </c:pt>
                <c:pt idx="48">
                  <c:v>2.7963999999999999E-2</c:v>
                </c:pt>
                <c:pt idx="49">
                  <c:v>3.0204999999999999E-2</c:v>
                </c:pt>
                <c:pt idx="50">
                  <c:v>3.2141000000000003E-2</c:v>
                </c:pt>
                <c:pt idx="51">
                  <c:v>3.4301999999999999E-2</c:v>
                </c:pt>
                <c:pt idx="52">
                  <c:v>3.6553000000000002E-2</c:v>
                </c:pt>
                <c:pt idx="53">
                  <c:v>3.8856000000000002E-2</c:v>
                </c:pt>
                <c:pt idx="54">
                  <c:v>4.1265999999999997E-2</c:v>
                </c:pt>
                <c:pt idx="55">
                  <c:v>4.3504000000000001E-2</c:v>
                </c:pt>
                <c:pt idx="56">
                  <c:v>4.5046999999999997E-2</c:v>
                </c:pt>
                <c:pt idx="57">
                  <c:v>4.5629000000000003E-2</c:v>
                </c:pt>
                <c:pt idx="58">
                  <c:v>4.5317000000000003E-2</c:v>
                </c:pt>
                <c:pt idx="59">
                  <c:v>4.4338000000000002E-2</c:v>
                </c:pt>
                <c:pt idx="60">
                  <c:v>4.2941E-2</c:v>
                </c:pt>
                <c:pt idx="61">
                  <c:v>4.1320999999999997E-2</c:v>
                </c:pt>
                <c:pt idx="62">
                  <c:v>3.9565999999999997E-2</c:v>
                </c:pt>
                <c:pt idx="63">
                  <c:v>3.7531000000000002E-2</c:v>
                </c:pt>
                <c:pt idx="64">
                  <c:v>3.4844E-2</c:v>
                </c:pt>
                <c:pt idx="65">
                  <c:v>3.1280000000000002E-2</c:v>
                </c:pt>
                <c:pt idx="66">
                  <c:v>2.7127999999999999E-2</c:v>
                </c:pt>
                <c:pt idx="67">
                  <c:v>2.3029999999999998E-2</c:v>
                </c:pt>
                <c:pt idx="68">
                  <c:v>1.9616000000000001E-2</c:v>
                </c:pt>
                <c:pt idx="69">
                  <c:v>1.7263000000000001E-2</c:v>
                </c:pt>
                <c:pt idx="70">
                  <c:v>1.5986E-2</c:v>
                </c:pt>
                <c:pt idx="71">
                  <c:v>1.5473000000000001E-2</c:v>
                </c:pt>
                <c:pt idx="72">
                  <c:v>1.5344E-2</c:v>
                </c:pt>
                <c:pt idx="73">
                  <c:v>1.5402000000000001E-2</c:v>
                </c:pt>
                <c:pt idx="74">
                  <c:v>1.5615E-2</c:v>
                </c:pt>
                <c:pt idx="75">
                  <c:v>1.6022999999999999E-2</c:v>
                </c:pt>
                <c:pt idx="76">
                  <c:v>1.6934000000000001E-2</c:v>
                </c:pt>
                <c:pt idx="77">
                  <c:v>1.7367E-2</c:v>
                </c:pt>
                <c:pt idx="78">
                  <c:v>1.8863999999999999E-2</c:v>
                </c:pt>
                <c:pt idx="79">
                  <c:v>2.1170999999999999E-2</c:v>
                </c:pt>
                <c:pt idx="80">
                  <c:v>2.4126999999999999E-2</c:v>
                </c:pt>
                <c:pt idx="81">
                  <c:v>2.7705E-2</c:v>
                </c:pt>
                <c:pt idx="82">
                  <c:v>3.1703000000000002E-2</c:v>
                </c:pt>
                <c:pt idx="83">
                  <c:v>3.5569999999999997E-2</c:v>
                </c:pt>
                <c:pt idx="84">
                  <c:v>3.8712000000000003E-2</c:v>
                </c:pt>
                <c:pt idx="85">
                  <c:v>4.0885999999999999E-2</c:v>
                </c:pt>
                <c:pt idx="86">
                  <c:v>4.2118000000000003E-2</c:v>
                </c:pt>
                <c:pt idx="87">
                  <c:v>4.2523999999999999E-2</c:v>
                </c:pt>
                <c:pt idx="88">
                  <c:v>4.2404999999999998E-2</c:v>
                </c:pt>
                <c:pt idx="89">
                  <c:v>4.2215999999999997E-2</c:v>
                </c:pt>
                <c:pt idx="90">
                  <c:v>4.1938000000000003E-2</c:v>
                </c:pt>
                <c:pt idx="91">
                  <c:v>4.1216999999999997E-2</c:v>
                </c:pt>
                <c:pt idx="92">
                  <c:v>3.9992E-2</c:v>
                </c:pt>
                <c:pt idx="93">
                  <c:v>3.8351000000000003E-2</c:v>
                </c:pt>
                <c:pt idx="94">
                  <c:v>3.6332000000000003E-2</c:v>
                </c:pt>
                <c:pt idx="95">
                  <c:v>3.3980000000000003E-2</c:v>
                </c:pt>
                <c:pt idx="96">
                  <c:v>3.1480000000000001E-2</c:v>
                </c:pt>
                <c:pt idx="97">
                  <c:v>2.9159000000000001E-2</c:v>
                </c:pt>
                <c:pt idx="98">
                  <c:v>2.7324999999999999E-2</c:v>
                </c:pt>
                <c:pt idx="99">
                  <c:v>2.6124999999999999E-2</c:v>
                </c:pt>
                <c:pt idx="100">
                  <c:v>2.5486000000000002E-2</c:v>
                </c:pt>
                <c:pt idx="101">
                  <c:v>2.5153999999999999E-2</c:v>
                </c:pt>
                <c:pt idx="102">
                  <c:v>2.4902000000000001E-2</c:v>
                </c:pt>
                <c:pt idx="103">
                  <c:v>2.4802999999999999E-2</c:v>
                </c:pt>
                <c:pt idx="104">
                  <c:v>2.5111999999999999E-2</c:v>
                </c:pt>
                <c:pt idx="105">
                  <c:v>2.5767000000000002E-2</c:v>
                </c:pt>
                <c:pt idx="106">
                  <c:v>2.6244E-2</c:v>
                </c:pt>
                <c:pt idx="107">
                  <c:v>2.6047000000000001E-2</c:v>
                </c:pt>
                <c:pt idx="108">
                  <c:v>2.5183000000000001E-2</c:v>
                </c:pt>
                <c:pt idx="109">
                  <c:v>2.4027E-2</c:v>
                </c:pt>
                <c:pt idx="110">
                  <c:v>2.2966E-2</c:v>
                </c:pt>
                <c:pt idx="111">
                  <c:v>2.2275E-2</c:v>
                </c:pt>
                <c:pt idx="112">
                  <c:v>2.1891000000000001E-2</c:v>
                </c:pt>
                <c:pt idx="113">
                  <c:v>2.1076000000000001E-2</c:v>
                </c:pt>
                <c:pt idx="114">
                  <c:v>1.8932999999999998E-2</c:v>
                </c:pt>
                <c:pt idx="115">
                  <c:v>1.5654999999999999E-2</c:v>
                </c:pt>
                <c:pt idx="116">
                  <c:v>1.2288E-2</c:v>
                </c:pt>
                <c:pt idx="117">
                  <c:v>9.6030000000000004E-3</c:v>
                </c:pt>
                <c:pt idx="118">
                  <c:v>7.8720000000000005E-3</c:v>
                </c:pt>
                <c:pt idx="119">
                  <c:v>7.064E-3</c:v>
                </c:pt>
                <c:pt idx="120">
                  <c:v>6.8609999999999999E-3</c:v>
                </c:pt>
                <c:pt idx="121">
                  <c:v>6.7140000000000003E-3</c:v>
                </c:pt>
                <c:pt idx="122">
                  <c:v>6.3210000000000002E-3</c:v>
                </c:pt>
                <c:pt idx="123">
                  <c:v>5.9810000000000002E-3</c:v>
                </c:pt>
                <c:pt idx="124">
                  <c:v>6.1650000000000003E-3</c:v>
                </c:pt>
                <c:pt idx="125">
                  <c:v>6.9699999999999996E-3</c:v>
                </c:pt>
                <c:pt idx="126">
                  <c:v>8.4790000000000004E-3</c:v>
                </c:pt>
                <c:pt idx="127">
                  <c:v>1.0484E-2</c:v>
                </c:pt>
                <c:pt idx="128">
                  <c:v>1.2822E-2</c:v>
                </c:pt>
                <c:pt idx="129">
                  <c:v>1.5136E-2</c:v>
                </c:pt>
                <c:pt idx="130">
                  <c:v>1.7003000000000001E-2</c:v>
                </c:pt>
                <c:pt idx="131">
                  <c:v>1.8393E-2</c:v>
                </c:pt>
                <c:pt idx="132">
                  <c:v>1.9605000000000001E-2</c:v>
                </c:pt>
                <c:pt idx="133">
                  <c:v>2.0861999999999999E-2</c:v>
                </c:pt>
                <c:pt idx="134">
                  <c:v>2.2246999999999999E-2</c:v>
                </c:pt>
                <c:pt idx="135">
                  <c:v>2.383E-2</c:v>
                </c:pt>
                <c:pt idx="136">
                  <c:v>2.5468000000000001E-2</c:v>
                </c:pt>
                <c:pt idx="137">
                  <c:v>2.6754E-2</c:v>
                </c:pt>
                <c:pt idx="138">
                  <c:v>2.7550999999999999E-2</c:v>
                </c:pt>
                <c:pt idx="139">
                  <c:v>2.8197E-2</c:v>
                </c:pt>
                <c:pt idx="140">
                  <c:v>2.8931999999999999E-2</c:v>
                </c:pt>
                <c:pt idx="141">
                  <c:v>2.9607000000000001E-2</c:v>
                </c:pt>
                <c:pt idx="142">
                  <c:v>2.9932E-2</c:v>
                </c:pt>
                <c:pt idx="143">
                  <c:v>2.9780000000000001E-2</c:v>
                </c:pt>
                <c:pt idx="144">
                  <c:v>2.9170000000000001E-2</c:v>
                </c:pt>
                <c:pt idx="145">
                  <c:v>2.8337999999999999E-2</c:v>
                </c:pt>
                <c:pt idx="146">
                  <c:v>2.7893000000000001E-2</c:v>
                </c:pt>
                <c:pt idx="147">
                  <c:v>2.8361000000000001E-2</c:v>
                </c:pt>
                <c:pt idx="148">
                  <c:v>2.9498E-2</c:v>
                </c:pt>
                <c:pt idx="149">
                  <c:v>3.0353000000000002E-2</c:v>
                </c:pt>
                <c:pt idx="150">
                  <c:v>3.0075000000000001E-2</c:v>
                </c:pt>
                <c:pt idx="151">
                  <c:v>2.8631E-2</c:v>
                </c:pt>
                <c:pt idx="152">
                  <c:v>2.6602000000000001E-2</c:v>
                </c:pt>
                <c:pt idx="153">
                  <c:v>2.4565E-2</c:v>
                </c:pt>
                <c:pt idx="154">
                  <c:v>2.2835000000000001E-2</c:v>
                </c:pt>
                <c:pt idx="155">
                  <c:v>2.1536E-2</c:v>
                </c:pt>
                <c:pt idx="156">
                  <c:v>2.0678999999999999E-2</c:v>
                </c:pt>
                <c:pt idx="157">
                  <c:v>2.0246E-2</c:v>
                </c:pt>
                <c:pt idx="158">
                  <c:v>2.0226000000000001E-2</c:v>
                </c:pt>
                <c:pt idx="159">
                  <c:v>2.0525000000000002E-2</c:v>
                </c:pt>
                <c:pt idx="160">
                  <c:v>2.0915E-2</c:v>
                </c:pt>
                <c:pt idx="161">
                  <c:v>2.1250999999999999E-2</c:v>
                </c:pt>
                <c:pt idx="162">
                  <c:v>2.1663000000000002E-2</c:v>
                </c:pt>
                <c:pt idx="163">
                  <c:v>2.2348E-2</c:v>
                </c:pt>
                <c:pt idx="164">
                  <c:v>2.3262000000000001E-2</c:v>
                </c:pt>
                <c:pt idx="165">
                  <c:v>2.4272999999999999E-2</c:v>
                </c:pt>
                <c:pt idx="166">
                  <c:v>2.5507999999999999E-2</c:v>
                </c:pt>
                <c:pt idx="167">
                  <c:v>2.7309E-2</c:v>
                </c:pt>
                <c:pt idx="168">
                  <c:v>2.9877000000000001E-2</c:v>
                </c:pt>
                <c:pt idx="169">
                  <c:v>3.3105000000000002E-2</c:v>
                </c:pt>
                <c:pt idx="170">
                  <c:v>3.6614000000000001E-2</c:v>
                </c:pt>
                <c:pt idx="171">
                  <c:v>3.9815999999999997E-2</c:v>
                </c:pt>
                <c:pt idx="172">
                  <c:v>4.2117000000000002E-2</c:v>
                </c:pt>
                <c:pt idx="173">
                  <c:v>4.3352000000000002E-2</c:v>
                </c:pt>
                <c:pt idx="174">
                  <c:v>4.4046000000000002E-2</c:v>
                </c:pt>
                <c:pt idx="175">
                  <c:v>4.5027999999999999E-2</c:v>
                </c:pt>
                <c:pt idx="176">
                  <c:v>4.6614999999999997E-2</c:v>
                </c:pt>
                <c:pt idx="177">
                  <c:v>4.8321000000000003E-2</c:v>
                </c:pt>
                <c:pt idx="178">
                  <c:v>4.9320999999999997E-2</c:v>
                </c:pt>
                <c:pt idx="179">
                  <c:v>4.9099999999999998E-2</c:v>
                </c:pt>
                <c:pt idx="180">
                  <c:v>4.7819E-2</c:v>
                </c:pt>
                <c:pt idx="181">
                  <c:v>4.6073999999999997E-2</c:v>
                </c:pt>
                <c:pt idx="182">
                  <c:v>4.4329E-2</c:v>
                </c:pt>
                <c:pt idx="183">
                  <c:v>4.2715000000000003E-2</c:v>
                </c:pt>
                <c:pt idx="184">
                  <c:v>4.1299000000000002E-2</c:v>
                </c:pt>
                <c:pt idx="185">
                  <c:v>4.0295999999999998E-2</c:v>
                </c:pt>
                <c:pt idx="186">
                  <c:v>3.9849000000000002E-2</c:v>
                </c:pt>
                <c:pt idx="187">
                  <c:v>3.9824999999999999E-2</c:v>
                </c:pt>
                <c:pt idx="188">
                  <c:v>4.0015000000000002E-2</c:v>
                </c:pt>
                <c:pt idx="189">
                  <c:v>4.0462999999999999E-2</c:v>
                </c:pt>
                <c:pt idx="190">
                  <c:v>4.1417000000000002E-2</c:v>
                </c:pt>
                <c:pt idx="191">
                  <c:v>4.2992000000000002E-2</c:v>
                </c:pt>
                <c:pt idx="192">
                  <c:v>4.5051000000000001E-2</c:v>
                </c:pt>
                <c:pt idx="193">
                  <c:v>4.743E-2</c:v>
                </c:pt>
                <c:pt idx="194">
                  <c:v>5.0132000000000003E-2</c:v>
                </c:pt>
                <c:pt idx="195">
                  <c:v>5.3283999999999998E-2</c:v>
                </c:pt>
                <c:pt idx="196">
                  <c:v>5.7005E-2</c:v>
                </c:pt>
                <c:pt idx="197">
                  <c:v>6.1253000000000002E-2</c:v>
                </c:pt>
                <c:pt idx="198">
                  <c:v>6.5668000000000004E-2</c:v>
                </c:pt>
                <c:pt idx="199">
                  <c:v>6.9613999999999995E-2</c:v>
                </c:pt>
                <c:pt idx="200">
                  <c:v>7.2538000000000005E-2</c:v>
                </c:pt>
                <c:pt idx="201">
                  <c:v>7.4366000000000002E-2</c:v>
                </c:pt>
                <c:pt idx="202">
                  <c:v>7.5558E-2</c:v>
                </c:pt>
                <c:pt idx="203">
                  <c:v>7.6741000000000004E-2</c:v>
                </c:pt>
                <c:pt idx="204">
                  <c:v>7.8274999999999997E-2</c:v>
                </c:pt>
                <c:pt idx="205">
                  <c:v>8.0088000000000006E-2</c:v>
                </c:pt>
                <c:pt idx="206">
                  <c:v>8.1890000000000004E-2</c:v>
                </c:pt>
                <c:pt idx="207">
                  <c:v>8.3485000000000004E-2</c:v>
                </c:pt>
                <c:pt idx="208">
                  <c:v>8.4870000000000001E-2</c:v>
                </c:pt>
                <c:pt idx="209">
                  <c:v>8.6132E-2</c:v>
                </c:pt>
                <c:pt idx="210">
                  <c:v>8.7290000000000006E-2</c:v>
                </c:pt>
                <c:pt idx="211">
                  <c:v>8.8248999999999994E-2</c:v>
                </c:pt>
                <c:pt idx="212">
                  <c:v>8.8930999999999996E-2</c:v>
                </c:pt>
                <c:pt idx="213">
                  <c:v>8.9405999999999999E-2</c:v>
                </c:pt>
                <c:pt idx="214">
                  <c:v>8.9792999999999998E-2</c:v>
                </c:pt>
                <c:pt idx="215">
                  <c:v>9.0135000000000007E-2</c:v>
                </c:pt>
                <c:pt idx="216">
                  <c:v>9.0476000000000001E-2</c:v>
                </c:pt>
                <c:pt idx="217">
                  <c:v>9.1018000000000002E-2</c:v>
                </c:pt>
                <c:pt idx="218">
                  <c:v>9.2067999999999997E-2</c:v>
                </c:pt>
                <c:pt idx="219">
                  <c:v>9.3756999999999993E-2</c:v>
                </c:pt>
                <c:pt idx="220">
                  <c:v>9.5838999999999994E-2</c:v>
                </c:pt>
                <c:pt idx="221">
                  <c:v>9.7797999999999996E-2</c:v>
                </c:pt>
                <c:pt idx="222">
                  <c:v>9.9299999999999999E-2</c:v>
                </c:pt>
                <c:pt idx="223">
                  <c:v>0.10055600000000001</c:v>
                </c:pt>
                <c:pt idx="224">
                  <c:v>0.10216799999999999</c:v>
                </c:pt>
                <c:pt idx="225">
                  <c:v>0.10459300000000001</c:v>
                </c:pt>
                <c:pt idx="226">
                  <c:v>0.10778699999999999</c:v>
                </c:pt>
                <c:pt idx="227">
                  <c:v>0.111277</c:v>
                </c:pt>
                <c:pt idx="228">
                  <c:v>0.114513</c:v>
                </c:pt>
                <c:pt idx="229">
                  <c:v>0.117243</c:v>
                </c:pt>
                <c:pt idx="230">
                  <c:v>0.119631</c:v>
                </c:pt>
                <c:pt idx="231">
                  <c:v>0.12196700000000001</c:v>
                </c:pt>
                <c:pt idx="232">
                  <c:v>0.124323</c:v>
                </c:pt>
                <c:pt idx="233">
                  <c:v>0.12651699999999999</c:v>
                </c:pt>
                <c:pt idx="234">
                  <c:v>0.128307</c:v>
                </c:pt>
                <c:pt idx="235">
                  <c:v>0.12958</c:v>
                </c:pt>
                <c:pt idx="236">
                  <c:v>0.130493</c:v>
                </c:pt>
                <c:pt idx="237">
                  <c:v>0.13136500000000001</c:v>
                </c:pt>
                <c:pt idx="238">
                  <c:v>0.13234499999999999</c:v>
                </c:pt>
                <c:pt idx="239">
                  <c:v>0.133296</c:v>
                </c:pt>
                <c:pt idx="240">
                  <c:v>0.134108</c:v>
                </c:pt>
                <c:pt idx="241">
                  <c:v>0.13491400000000001</c:v>
                </c:pt>
                <c:pt idx="242">
                  <c:v>0.13586699999999999</c:v>
                </c:pt>
                <c:pt idx="243">
                  <c:v>0.136904</c:v>
                </c:pt>
                <c:pt idx="244">
                  <c:v>0.13786000000000001</c:v>
                </c:pt>
                <c:pt idx="245">
                  <c:v>0.13872499999999999</c:v>
                </c:pt>
                <c:pt idx="246">
                  <c:v>0.139713</c:v>
                </c:pt>
                <c:pt idx="247">
                  <c:v>0.1411</c:v>
                </c:pt>
                <c:pt idx="248">
                  <c:v>0.143007</c:v>
                </c:pt>
                <c:pt idx="249">
                  <c:v>0.14532800000000001</c:v>
                </c:pt>
                <c:pt idx="250">
                  <c:v>0.14785899999999999</c:v>
                </c:pt>
                <c:pt idx="251">
                  <c:v>0.15049799999999999</c:v>
                </c:pt>
                <c:pt idx="252">
                  <c:v>0.15329899999999999</c:v>
                </c:pt>
                <c:pt idx="253">
                  <c:v>0.15638299999999999</c:v>
                </c:pt>
                <c:pt idx="254">
                  <c:v>0.159799</c:v>
                </c:pt>
                <c:pt idx="255">
                  <c:v>0.16342100000000001</c:v>
                </c:pt>
                <c:pt idx="256">
                  <c:v>0.166963</c:v>
                </c:pt>
                <c:pt idx="257">
                  <c:v>0.17013700000000001</c:v>
                </c:pt>
                <c:pt idx="258">
                  <c:v>0.17280400000000001</c:v>
                </c:pt>
                <c:pt idx="259">
                  <c:v>0.174979</c:v>
                </c:pt>
                <c:pt idx="260">
                  <c:v>0.17674500000000001</c:v>
                </c:pt>
                <c:pt idx="261">
                  <c:v>0.178205</c:v>
                </c:pt>
                <c:pt idx="262">
                  <c:v>0.179512</c:v>
                </c:pt>
                <c:pt idx="263">
                  <c:v>0.18089</c:v>
                </c:pt>
                <c:pt idx="264">
                  <c:v>0.182558</c:v>
                </c:pt>
                <c:pt idx="265">
                  <c:v>0.184531</c:v>
                </c:pt>
                <c:pt idx="266">
                  <c:v>0.18657099999999999</c:v>
                </c:pt>
                <c:pt idx="267">
                  <c:v>0.18842</c:v>
                </c:pt>
                <c:pt idx="268">
                  <c:v>0.18997800000000001</c:v>
                </c:pt>
                <c:pt idx="269">
                  <c:v>0.19123899999999999</c:v>
                </c:pt>
                <c:pt idx="270">
                  <c:v>0.19219700000000001</c:v>
                </c:pt>
                <c:pt idx="271">
                  <c:v>0.19291700000000001</c:v>
                </c:pt>
                <c:pt idx="272">
                  <c:v>0.19362599999999999</c:v>
                </c:pt>
                <c:pt idx="273">
                  <c:v>0.19464600000000001</c:v>
                </c:pt>
                <c:pt idx="274">
                  <c:v>0.19619400000000001</c:v>
                </c:pt>
                <c:pt idx="275">
                  <c:v>0.19825999999999999</c:v>
                </c:pt>
                <c:pt idx="276">
                  <c:v>0.20065</c:v>
                </c:pt>
                <c:pt idx="277">
                  <c:v>0.20316400000000001</c:v>
                </c:pt>
                <c:pt idx="278">
                  <c:v>0.20568400000000001</c:v>
                </c:pt>
                <c:pt idx="279">
                  <c:v>0.20811399999999999</c:v>
                </c:pt>
                <c:pt idx="280">
                  <c:v>0.21033199999999999</c:v>
                </c:pt>
                <c:pt idx="281">
                  <c:v>0.21224299999999999</c:v>
                </c:pt>
                <c:pt idx="282">
                  <c:v>0.213838</c:v>
                </c:pt>
                <c:pt idx="283">
                  <c:v>0.21521999999999999</c:v>
                </c:pt>
                <c:pt idx="284">
                  <c:v>0.216639</c:v>
                </c:pt>
                <c:pt idx="285">
                  <c:v>0.218414</c:v>
                </c:pt>
                <c:pt idx="286">
                  <c:v>0.22070000000000001</c:v>
                </c:pt>
                <c:pt idx="287">
                  <c:v>0.22331599999999999</c:v>
                </c:pt>
                <c:pt idx="288">
                  <c:v>0.225856</c:v>
                </c:pt>
                <c:pt idx="289">
                  <c:v>0.22800999999999999</c:v>
                </c:pt>
                <c:pt idx="290">
                  <c:v>0.229742</c:v>
                </c:pt>
                <c:pt idx="291">
                  <c:v>0.23121800000000001</c:v>
                </c:pt>
                <c:pt idx="292">
                  <c:v>0.232655</c:v>
                </c:pt>
                <c:pt idx="293">
                  <c:v>0.234212</c:v>
                </c:pt>
                <c:pt idx="294">
                  <c:v>0.23599700000000001</c:v>
                </c:pt>
                <c:pt idx="295">
                  <c:v>0.238117</c:v>
                </c:pt>
                <c:pt idx="296">
                  <c:v>0.24066799999999999</c:v>
                </c:pt>
                <c:pt idx="297">
                  <c:v>0.24360799999999999</c:v>
                </c:pt>
                <c:pt idx="298">
                  <c:v>0.24669199999999999</c:v>
                </c:pt>
                <c:pt idx="299">
                  <c:v>0.24960599999999999</c:v>
                </c:pt>
                <c:pt idx="300">
                  <c:v>0.25218400000000002</c:v>
                </c:pt>
                <c:pt idx="301">
                  <c:v>0.25447199999999998</c:v>
                </c:pt>
                <c:pt idx="302">
                  <c:v>0.25658300000000001</c:v>
                </c:pt>
                <c:pt idx="303">
                  <c:v>0.25853500000000001</c:v>
                </c:pt>
                <c:pt idx="304">
                  <c:v>0.26025700000000002</c:v>
                </c:pt>
                <c:pt idx="305">
                  <c:v>0.26178499999999999</c:v>
                </c:pt>
                <c:pt idx="306">
                  <c:v>0.26332499999999998</c:v>
                </c:pt>
                <c:pt idx="307">
                  <c:v>0.265019</c:v>
                </c:pt>
                <c:pt idx="308">
                  <c:v>0.26670500000000003</c:v>
                </c:pt>
                <c:pt idx="309">
                  <c:v>0.26809100000000002</c:v>
                </c:pt>
                <c:pt idx="310">
                  <c:v>0.26914399999999999</c:v>
                </c:pt>
                <c:pt idx="311">
                  <c:v>0.27018399999999998</c:v>
                </c:pt>
                <c:pt idx="312">
                  <c:v>0.27156599999999997</c:v>
                </c:pt>
                <c:pt idx="313">
                  <c:v>0.27337</c:v>
                </c:pt>
                <c:pt idx="314">
                  <c:v>0.27542</c:v>
                </c:pt>
                <c:pt idx="315">
                  <c:v>0.27756399999999998</c:v>
                </c:pt>
                <c:pt idx="316">
                  <c:v>0.27981099999999998</c:v>
                </c:pt>
                <c:pt idx="317">
                  <c:v>0.28217700000000001</c:v>
                </c:pt>
                <c:pt idx="318">
                  <c:v>0.28451100000000001</c:v>
                </c:pt>
                <c:pt idx="319">
                  <c:v>0.28658600000000001</c:v>
                </c:pt>
                <c:pt idx="320">
                  <c:v>0.28830699999999998</c:v>
                </c:pt>
                <c:pt idx="321">
                  <c:v>0.28973599999999999</c:v>
                </c:pt>
                <c:pt idx="322">
                  <c:v>0.290962</c:v>
                </c:pt>
                <c:pt idx="323">
                  <c:v>0.29202600000000001</c:v>
                </c:pt>
                <c:pt idx="324">
                  <c:v>0.29297699999999999</c:v>
                </c:pt>
                <c:pt idx="325">
                  <c:v>0.293904</c:v>
                </c:pt>
                <c:pt idx="326">
                  <c:v>0.29486400000000001</c:v>
                </c:pt>
                <c:pt idx="327">
                  <c:v>0.29582700000000001</c:v>
                </c:pt>
                <c:pt idx="328">
                  <c:v>0.296763</c:v>
                </c:pt>
                <c:pt idx="329">
                  <c:v>0.29775200000000002</c:v>
                </c:pt>
                <c:pt idx="330">
                  <c:v>0.29889300000000002</c:v>
                </c:pt>
                <c:pt idx="331">
                  <c:v>0.30013899999999999</c:v>
                </c:pt>
                <c:pt idx="332">
                  <c:v>0.301346</c:v>
                </c:pt>
                <c:pt idx="333">
                  <c:v>0.30255199999999999</c:v>
                </c:pt>
                <c:pt idx="334">
                  <c:v>0.30405599999999999</c:v>
                </c:pt>
                <c:pt idx="335">
                  <c:v>0.30614200000000003</c:v>
                </c:pt>
                <c:pt idx="336">
                  <c:v>0.30877100000000002</c:v>
                </c:pt>
                <c:pt idx="337">
                  <c:v>0.31165399999999999</c:v>
                </c:pt>
                <c:pt idx="338">
                  <c:v>0.31457800000000002</c:v>
                </c:pt>
                <c:pt idx="339">
                  <c:v>0.31752900000000001</c:v>
                </c:pt>
                <c:pt idx="340">
                  <c:v>0.32050499999999998</c:v>
                </c:pt>
                <c:pt idx="341">
                  <c:v>0.323326</c:v>
                </c:pt>
                <c:pt idx="342">
                  <c:v>0.32575300000000001</c:v>
                </c:pt>
                <c:pt idx="343">
                  <c:v>0.327737</c:v>
                </c:pt>
                <c:pt idx="344">
                  <c:v>0.32947399999999999</c:v>
                </c:pt>
                <c:pt idx="345">
                  <c:v>0.331206</c:v>
                </c:pt>
                <c:pt idx="346">
                  <c:v>0.33301199999999997</c:v>
                </c:pt>
                <c:pt idx="347">
                  <c:v>0.33480599999999999</c:v>
                </c:pt>
                <c:pt idx="348">
                  <c:v>0.33649000000000001</c:v>
                </c:pt>
                <c:pt idx="349">
                  <c:v>0.33806399999999998</c:v>
                </c:pt>
                <c:pt idx="350">
                  <c:v>0.339619</c:v>
                </c:pt>
                <c:pt idx="351">
                  <c:v>0.34124700000000002</c:v>
                </c:pt>
                <c:pt idx="352">
                  <c:v>0.342945</c:v>
                </c:pt>
                <c:pt idx="353">
                  <c:v>0.34462500000000001</c:v>
                </c:pt>
                <c:pt idx="354">
                  <c:v>0.346252</c:v>
                </c:pt>
                <c:pt idx="355">
                  <c:v>0.34790700000000002</c:v>
                </c:pt>
                <c:pt idx="356">
                  <c:v>0.34970699999999999</c:v>
                </c:pt>
                <c:pt idx="357">
                  <c:v>0.35174499999999997</c:v>
                </c:pt>
                <c:pt idx="358">
                  <c:v>0.35407100000000002</c:v>
                </c:pt>
                <c:pt idx="359">
                  <c:v>0.35662300000000002</c:v>
                </c:pt>
                <c:pt idx="360">
                  <c:v>0.35921900000000001</c:v>
                </c:pt>
                <c:pt idx="361">
                  <c:v>0.36168800000000001</c:v>
                </c:pt>
                <c:pt idx="362">
                  <c:v>0.36400399999999999</c:v>
                </c:pt>
                <c:pt idx="363">
                  <c:v>0.36621799999999999</c:v>
                </c:pt>
                <c:pt idx="364">
                  <c:v>0.36830600000000002</c:v>
                </c:pt>
                <c:pt idx="365">
                  <c:v>0.37010900000000002</c:v>
                </c:pt>
                <c:pt idx="366">
                  <c:v>0.37145899999999998</c:v>
                </c:pt>
                <c:pt idx="367">
                  <c:v>0.37236999999999998</c:v>
                </c:pt>
                <c:pt idx="368">
                  <c:v>0.373083</c:v>
                </c:pt>
                <c:pt idx="369">
                  <c:v>0.37389600000000001</c:v>
                </c:pt>
                <c:pt idx="370">
                  <c:v>0.37492999999999999</c:v>
                </c:pt>
                <c:pt idx="371">
                  <c:v>0.37607800000000002</c:v>
                </c:pt>
                <c:pt idx="372">
                  <c:v>0.37721500000000002</c:v>
                </c:pt>
                <c:pt idx="373">
                  <c:v>0.378417</c:v>
                </c:pt>
                <c:pt idx="374">
                  <c:v>0.37988100000000002</c:v>
                </c:pt>
                <c:pt idx="375">
                  <c:v>0.381629</c:v>
                </c:pt>
                <c:pt idx="376">
                  <c:v>0.38341199999999998</c:v>
                </c:pt>
                <c:pt idx="377">
                  <c:v>0.38498199999999999</c:v>
                </c:pt>
                <c:pt idx="378">
                  <c:v>0.38636399999999999</c:v>
                </c:pt>
                <c:pt idx="379">
                  <c:v>0.38779000000000002</c:v>
                </c:pt>
                <c:pt idx="380">
                  <c:v>0.38944200000000001</c:v>
                </c:pt>
                <c:pt idx="381">
                  <c:v>0.39129599999999998</c:v>
                </c:pt>
                <c:pt idx="382">
                  <c:v>0.39315600000000001</c:v>
                </c:pt>
                <c:pt idx="383">
                  <c:v>0.39480999999999999</c:v>
                </c:pt>
                <c:pt idx="384">
                  <c:v>0.39619500000000002</c:v>
                </c:pt>
                <c:pt idx="385">
                  <c:v>0.39741300000000002</c:v>
                </c:pt>
                <c:pt idx="386">
                  <c:v>0.39860200000000001</c:v>
                </c:pt>
                <c:pt idx="387">
                  <c:v>0.39983099999999999</c:v>
                </c:pt>
                <c:pt idx="388">
                  <c:v>0.401092</c:v>
                </c:pt>
                <c:pt idx="389">
                  <c:v>0.40233799999999997</c:v>
                </c:pt>
                <c:pt idx="390">
                  <c:v>0.40355400000000002</c:v>
                </c:pt>
                <c:pt idx="391">
                  <c:v>0.40486899999999998</c:v>
                </c:pt>
                <c:pt idx="392">
                  <c:v>0.40648699999999999</c:v>
                </c:pt>
                <c:pt idx="393">
                  <c:v>0.40844599999999998</c:v>
                </c:pt>
                <c:pt idx="394">
                  <c:v>0.41052</c:v>
                </c:pt>
                <c:pt idx="395">
                  <c:v>0.41245799999999999</c:v>
                </c:pt>
                <c:pt idx="396">
                  <c:v>0.41421799999999998</c:v>
                </c:pt>
                <c:pt idx="397">
                  <c:v>0.41591400000000001</c:v>
                </c:pt>
                <c:pt idx="398">
                  <c:v>0.41760599999999998</c:v>
                </c:pt>
                <c:pt idx="399">
                  <c:v>0.41924400000000001</c:v>
                </c:pt>
                <c:pt idx="400">
                  <c:v>0.42075800000000002</c:v>
                </c:pt>
                <c:pt idx="401">
                  <c:v>0.42213899999999999</c:v>
                </c:pt>
                <c:pt idx="402">
                  <c:v>0.42343900000000001</c:v>
                </c:pt>
                <c:pt idx="403">
                  <c:v>0.42472900000000002</c:v>
                </c:pt>
                <c:pt idx="404">
                  <c:v>0.42607</c:v>
                </c:pt>
                <c:pt idx="405">
                  <c:v>0.42747600000000002</c:v>
                </c:pt>
                <c:pt idx="406">
                  <c:v>0.4289</c:v>
                </c:pt>
                <c:pt idx="407">
                  <c:v>0.43027500000000002</c:v>
                </c:pt>
                <c:pt idx="408">
                  <c:v>0.43158999999999997</c:v>
                </c:pt>
                <c:pt idx="409">
                  <c:v>0.43292000000000003</c:v>
                </c:pt>
                <c:pt idx="410">
                  <c:v>0.43435299999999999</c:v>
                </c:pt>
                <c:pt idx="411">
                  <c:v>0.43592799999999998</c:v>
                </c:pt>
                <c:pt idx="412">
                  <c:v>0.43761499999999998</c:v>
                </c:pt>
                <c:pt idx="413">
                  <c:v>0.43934299999999998</c:v>
                </c:pt>
                <c:pt idx="414">
                  <c:v>0.44104900000000002</c:v>
                </c:pt>
                <c:pt idx="415">
                  <c:v>0.44269199999999997</c:v>
                </c:pt>
                <c:pt idx="416">
                  <c:v>0.444218</c:v>
                </c:pt>
                <c:pt idx="417">
                  <c:v>0.44556899999999999</c:v>
                </c:pt>
                <c:pt idx="418">
                  <c:v>0.44675700000000002</c:v>
                </c:pt>
                <c:pt idx="419">
                  <c:v>0.44785399999999997</c:v>
                </c:pt>
                <c:pt idx="420">
                  <c:v>0.44892900000000002</c:v>
                </c:pt>
                <c:pt idx="421">
                  <c:v>0.45005200000000001</c:v>
                </c:pt>
                <c:pt idx="422">
                  <c:v>0.45133800000000002</c:v>
                </c:pt>
                <c:pt idx="423">
                  <c:v>0.45286900000000002</c:v>
                </c:pt>
                <c:pt idx="424">
                  <c:v>0.45456400000000002</c:v>
                </c:pt>
                <c:pt idx="425">
                  <c:v>0.45621299999999998</c:v>
                </c:pt>
                <c:pt idx="426">
                  <c:v>0.45764899999999997</c:v>
                </c:pt>
                <c:pt idx="427">
                  <c:v>0.45887600000000001</c:v>
                </c:pt>
                <c:pt idx="428">
                  <c:v>0.46002199999999999</c:v>
                </c:pt>
                <c:pt idx="429">
                  <c:v>0.46122400000000002</c:v>
                </c:pt>
                <c:pt idx="430">
                  <c:v>0.46253</c:v>
                </c:pt>
                <c:pt idx="431">
                  <c:v>0.463897</c:v>
                </c:pt>
                <c:pt idx="432">
                  <c:v>0.46526099999999998</c:v>
                </c:pt>
                <c:pt idx="433">
                  <c:v>0.46659699999999998</c:v>
                </c:pt>
                <c:pt idx="434">
                  <c:v>0.46790399999999999</c:v>
                </c:pt>
                <c:pt idx="435">
                  <c:v>0.469194</c:v>
                </c:pt>
                <c:pt idx="436">
                  <c:v>0.470503</c:v>
                </c:pt>
                <c:pt idx="437">
                  <c:v>0.47187800000000002</c:v>
                </c:pt>
                <c:pt idx="438">
                  <c:v>0.47330499999999998</c:v>
                </c:pt>
                <c:pt idx="439">
                  <c:v>0.47469299999999998</c:v>
                </c:pt>
                <c:pt idx="440">
                  <c:v>0.47597699999999998</c:v>
                </c:pt>
                <c:pt idx="441">
                  <c:v>0.47721400000000003</c:v>
                </c:pt>
                <c:pt idx="442">
                  <c:v>0.478518</c:v>
                </c:pt>
                <c:pt idx="443">
                  <c:v>0.47994300000000001</c:v>
                </c:pt>
                <c:pt idx="444">
                  <c:v>0.48147299999999998</c:v>
                </c:pt>
                <c:pt idx="445">
                  <c:v>0.483103</c:v>
                </c:pt>
                <c:pt idx="446">
                  <c:v>0.48481800000000003</c:v>
                </c:pt>
                <c:pt idx="447">
                  <c:v>0.48648799999999998</c:v>
                </c:pt>
                <c:pt idx="448">
                  <c:v>0.48790099999999997</c:v>
                </c:pt>
                <c:pt idx="449">
                  <c:v>0.48892099999999999</c:v>
                </c:pt>
                <c:pt idx="450">
                  <c:v>0.48957099999999998</c:v>
                </c:pt>
                <c:pt idx="451">
                  <c:v>0.48998599999999998</c:v>
                </c:pt>
                <c:pt idx="452">
                  <c:v>0.49034899999999998</c:v>
                </c:pt>
                <c:pt idx="453">
                  <c:v>0.49085099999999998</c:v>
                </c:pt>
                <c:pt idx="454">
                  <c:v>0.491593</c:v>
                </c:pt>
                <c:pt idx="455">
                  <c:v>0.49252899999999999</c:v>
                </c:pt>
                <c:pt idx="456">
                  <c:v>0.49356499999999998</c:v>
                </c:pt>
                <c:pt idx="457">
                  <c:v>0.49468899999999999</c:v>
                </c:pt>
                <c:pt idx="458">
                  <c:v>0.49593500000000001</c:v>
                </c:pt>
                <c:pt idx="459">
                  <c:v>0.49725900000000001</c:v>
                </c:pt>
                <c:pt idx="460">
                  <c:v>0.49853399999999998</c:v>
                </c:pt>
                <c:pt idx="461">
                  <c:v>0.49963299999999999</c:v>
                </c:pt>
                <c:pt idx="462">
                  <c:v>0.50051599999999996</c:v>
                </c:pt>
                <c:pt idx="463">
                  <c:v>0.50127100000000002</c:v>
                </c:pt>
                <c:pt idx="464">
                  <c:v>0.50207199999999996</c:v>
                </c:pt>
                <c:pt idx="465">
                  <c:v>0.50303500000000001</c:v>
                </c:pt>
                <c:pt idx="466">
                  <c:v>0.50408600000000003</c:v>
                </c:pt>
                <c:pt idx="467">
                  <c:v>0.50503600000000004</c:v>
                </c:pt>
                <c:pt idx="468">
                  <c:v>0.50580999999999998</c:v>
                </c:pt>
                <c:pt idx="469">
                  <c:v>0.506494</c:v>
                </c:pt>
                <c:pt idx="470">
                  <c:v>0.50714800000000004</c:v>
                </c:pt>
                <c:pt idx="471">
                  <c:v>0.50764500000000001</c:v>
                </c:pt>
                <c:pt idx="472">
                  <c:v>0.50781799999999999</c:v>
                </c:pt>
                <c:pt idx="473">
                  <c:v>0.50769399999999998</c:v>
                </c:pt>
                <c:pt idx="474">
                  <c:v>0.50752900000000001</c:v>
                </c:pt>
                <c:pt idx="475">
                  <c:v>0.50758800000000004</c:v>
                </c:pt>
                <c:pt idx="476">
                  <c:v>0.50793900000000003</c:v>
                </c:pt>
                <c:pt idx="477">
                  <c:v>0.50848499999999996</c:v>
                </c:pt>
                <c:pt idx="478">
                  <c:v>0.50910699999999998</c:v>
                </c:pt>
                <c:pt idx="479">
                  <c:v>0.50978000000000001</c:v>
                </c:pt>
                <c:pt idx="480">
                  <c:v>0.51056999999999997</c:v>
                </c:pt>
                <c:pt idx="481">
                  <c:v>0.51151999999999997</c:v>
                </c:pt>
                <c:pt idx="482">
                  <c:v>0.51251599999999997</c:v>
                </c:pt>
                <c:pt idx="483">
                  <c:v>0.51334599999999997</c:v>
                </c:pt>
                <c:pt idx="484">
                  <c:v>0.51391100000000001</c:v>
                </c:pt>
                <c:pt idx="485">
                  <c:v>0.51431199999999999</c:v>
                </c:pt>
                <c:pt idx="486">
                  <c:v>0.51472700000000005</c:v>
                </c:pt>
                <c:pt idx="487">
                  <c:v>0.51528499999999999</c:v>
                </c:pt>
                <c:pt idx="488">
                  <c:v>0.51602499999999996</c:v>
                </c:pt>
                <c:pt idx="489">
                  <c:v>0.51688699999999999</c:v>
                </c:pt>
                <c:pt idx="490">
                  <c:v>0.51774799999999999</c:v>
                </c:pt>
                <c:pt idx="491">
                  <c:v>0.51853000000000005</c:v>
                </c:pt>
                <c:pt idx="492">
                  <c:v>0.51924899999999996</c:v>
                </c:pt>
                <c:pt idx="493">
                  <c:v>0.51996500000000001</c:v>
                </c:pt>
                <c:pt idx="494">
                  <c:v>0.52068800000000004</c:v>
                </c:pt>
                <c:pt idx="495">
                  <c:v>0.52136099999999996</c:v>
                </c:pt>
                <c:pt idx="496">
                  <c:v>0.521899</c:v>
                </c:pt>
                <c:pt idx="497">
                  <c:v>0.52229300000000001</c:v>
                </c:pt>
                <c:pt idx="498">
                  <c:v>0.52261599999999997</c:v>
                </c:pt>
                <c:pt idx="499">
                  <c:v>0.52290099999999995</c:v>
                </c:pt>
                <c:pt idx="500">
                  <c:v>0.52308299999999996</c:v>
                </c:pt>
                <c:pt idx="501">
                  <c:v>0.52319099999999996</c:v>
                </c:pt>
                <c:pt idx="502">
                  <c:v>0.52348600000000001</c:v>
                </c:pt>
                <c:pt idx="503">
                  <c:v>0.52428799999999998</c:v>
                </c:pt>
                <c:pt idx="504">
                  <c:v>0.525621</c:v>
                </c:pt>
                <c:pt idx="505">
                  <c:v>0.52710800000000002</c:v>
                </c:pt>
                <c:pt idx="506">
                  <c:v>0.52827599999999997</c:v>
                </c:pt>
                <c:pt idx="507">
                  <c:v>0.52894699999999994</c:v>
                </c:pt>
                <c:pt idx="508">
                  <c:v>0.52929499999999996</c:v>
                </c:pt>
                <c:pt idx="509">
                  <c:v>0.52954800000000002</c:v>
                </c:pt>
                <c:pt idx="510">
                  <c:v>0.52976900000000005</c:v>
                </c:pt>
                <c:pt idx="511">
                  <c:v>0.52992499999999998</c:v>
                </c:pt>
                <c:pt idx="512">
                  <c:v>0.53001200000000004</c:v>
                </c:pt>
                <c:pt idx="513">
                  <c:v>0.53003599999999995</c:v>
                </c:pt>
                <c:pt idx="514">
                  <c:v>0.52997000000000005</c:v>
                </c:pt>
                <c:pt idx="515">
                  <c:v>0.52983499999999994</c:v>
                </c:pt>
                <c:pt idx="516">
                  <c:v>0.52978800000000004</c:v>
                </c:pt>
                <c:pt idx="517">
                  <c:v>0.53002199999999999</c:v>
                </c:pt>
                <c:pt idx="518">
                  <c:v>0.53054299999999999</c:v>
                </c:pt>
                <c:pt idx="519">
                  <c:v>0.531088</c:v>
                </c:pt>
                <c:pt idx="520">
                  <c:v>0.53135600000000005</c:v>
                </c:pt>
                <c:pt idx="521">
                  <c:v>0.53132299999999999</c:v>
                </c:pt>
                <c:pt idx="522">
                  <c:v>0.53126300000000004</c:v>
                </c:pt>
                <c:pt idx="523">
                  <c:v>0.53146300000000002</c:v>
                </c:pt>
                <c:pt idx="524">
                  <c:v>0.53204499999999999</c:v>
                </c:pt>
                <c:pt idx="525">
                  <c:v>0.53304499999999999</c:v>
                </c:pt>
                <c:pt idx="526">
                  <c:v>0.53446000000000005</c:v>
                </c:pt>
                <c:pt idx="527">
                  <c:v>0.53611799999999998</c:v>
                </c:pt>
                <c:pt idx="528">
                  <c:v>0.53762900000000002</c:v>
                </c:pt>
                <c:pt idx="529">
                  <c:v>0.53862900000000002</c:v>
                </c:pt>
                <c:pt idx="530">
                  <c:v>0.53907700000000003</c:v>
                </c:pt>
                <c:pt idx="531">
                  <c:v>0.53922800000000004</c:v>
                </c:pt>
                <c:pt idx="532">
                  <c:v>0.53932899999999995</c:v>
                </c:pt>
                <c:pt idx="533">
                  <c:v>0.53939400000000004</c:v>
                </c:pt>
                <c:pt idx="534">
                  <c:v>0.53929400000000005</c:v>
                </c:pt>
                <c:pt idx="535">
                  <c:v>0.53896100000000002</c:v>
                </c:pt>
                <c:pt idx="536">
                  <c:v>0.53847</c:v>
                </c:pt>
                <c:pt idx="537">
                  <c:v>0.53799399999999997</c:v>
                </c:pt>
                <c:pt idx="538">
                  <c:v>0.53770200000000001</c:v>
                </c:pt>
                <c:pt idx="539">
                  <c:v>0.53766000000000003</c:v>
                </c:pt>
                <c:pt idx="540">
                  <c:v>0.53780399999999995</c:v>
                </c:pt>
                <c:pt idx="541">
                  <c:v>0.53799200000000003</c:v>
                </c:pt>
                <c:pt idx="542">
                  <c:v>0.53810400000000003</c:v>
                </c:pt>
                <c:pt idx="543">
                  <c:v>0.538103</c:v>
                </c:pt>
                <c:pt idx="544">
                  <c:v>0.53808500000000004</c:v>
                </c:pt>
                <c:pt idx="545">
                  <c:v>0.53821099999999999</c:v>
                </c:pt>
                <c:pt idx="546">
                  <c:v>0.53852900000000004</c:v>
                </c:pt>
                <c:pt idx="547">
                  <c:v>0.53890199999999999</c:v>
                </c:pt>
                <c:pt idx="548">
                  <c:v>0.53918500000000003</c:v>
                </c:pt>
                <c:pt idx="549">
                  <c:v>0.53938399999999997</c:v>
                </c:pt>
                <c:pt idx="550">
                  <c:v>0.53958399999999995</c:v>
                </c:pt>
                <c:pt idx="551">
                  <c:v>0.53979299999999997</c:v>
                </c:pt>
                <c:pt idx="552">
                  <c:v>0.53994900000000001</c:v>
                </c:pt>
                <c:pt idx="553">
                  <c:v>0.54001200000000005</c:v>
                </c:pt>
                <c:pt idx="554">
                  <c:v>0.54001900000000003</c:v>
                </c:pt>
                <c:pt idx="555">
                  <c:v>0.54007899999999998</c:v>
                </c:pt>
                <c:pt idx="556">
                  <c:v>0.54030999999999996</c:v>
                </c:pt>
                <c:pt idx="557">
                  <c:v>0.54075899999999999</c:v>
                </c:pt>
                <c:pt idx="558">
                  <c:v>0.54138399999999998</c:v>
                </c:pt>
                <c:pt idx="559">
                  <c:v>0.54210700000000001</c:v>
                </c:pt>
                <c:pt idx="560">
                  <c:v>0.54283499999999996</c:v>
                </c:pt>
                <c:pt idx="561">
                  <c:v>0.54345699999999997</c:v>
                </c:pt>
                <c:pt idx="562">
                  <c:v>0.54388599999999998</c:v>
                </c:pt>
                <c:pt idx="563">
                  <c:v>0.54413599999999995</c:v>
                </c:pt>
                <c:pt idx="564">
                  <c:v>0.54428799999999999</c:v>
                </c:pt>
                <c:pt idx="565">
                  <c:v>0.54441200000000001</c:v>
                </c:pt>
                <c:pt idx="566">
                  <c:v>0.54455100000000001</c:v>
                </c:pt>
                <c:pt idx="567">
                  <c:v>0.54474100000000003</c:v>
                </c:pt>
                <c:pt idx="568">
                  <c:v>0.54497099999999998</c:v>
                </c:pt>
                <c:pt idx="569">
                  <c:v>0.54514399999999996</c:v>
                </c:pt>
                <c:pt idx="570">
                  <c:v>0.54513400000000001</c:v>
                </c:pt>
                <c:pt idx="571">
                  <c:v>0.54491999999999996</c:v>
                </c:pt>
                <c:pt idx="572">
                  <c:v>0.54464299999999999</c:v>
                </c:pt>
                <c:pt idx="573">
                  <c:v>0.54449199999999998</c:v>
                </c:pt>
                <c:pt idx="574">
                  <c:v>0.54450699999999996</c:v>
                </c:pt>
                <c:pt idx="575">
                  <c:v>0.54453399999999996</c:v>
                </c:pt>
                <c:pt idx="576">
                  <c:v>0.54437899999999995</c:v>
                </c:pt>
                <c:pt idx="577">
                  <c:v>0.54399399999999998</c:v>
                </c:pt>
                <c:pt idx="578">
                  <c:v>0.54352599999999995</c:v>
                </c:pt>
                <c:pt idx="579">
                  <c:v>0.54320900000000005</c:v>
                </c:pt>
                <c:pt idx="580">
                  <c:v>0.54319099999999998</c:v>
                </c:pt>
                <c:pt idx="581">
                  <c:v>0.54340900000000003</c:v>
                </c:pt>
                <c:pt idx="582">
                  <c:v>0.54364000000000001</c:v>
                </c:pt>
                <c:pt idx="583">
                  <c:v>0.54364999999999997</c:v>
                </c:pt>
                <c:pt idx="584">
                  <c:v>0.54333399999999998</c:v>
                </c:pt>
                <c:pt idx="585">
                  <c:v>0.54277699999999995</c:v>
                </c:pt>
                <c:pt idx="586">
                  <c:v>0.54221799999999998</c:v>
                </c:pt>
                <c:pt idx="587">
                  <c:v>0.54186400000000001</c:v>
                </c:pt>
                <c:pt idx="588">
                  <c:v>0.54169900000000004</c:v>
                </c:pt>
                <c:pt idx="589">
                  <c:v>0.54153499999999999</c:v>
                </c:pt>
                <c:pt idx="590">
                  <c:v>0.54124499999999998</c:v>
                </c:pt>
                <c:pt idx="591">
                  <c:v>0.540848</c:v>
                </c:pt>
                <c:pt idx="592">
                  <c:v>0.54039899999999996</c:v>
                </c:pt>
                <c:pt idx="593">
                  <c:v>0.53989799999999999</c:v>
                </c:pt>
                <c:pt idx="594">
                  <c:v>0.539323</c:v>
                </c:pt>
                <c:pt idx="595">
                  <c:v>0.53870099999999999</c:v>
                </c:pt>
                <c:pt idx="596">
                  <c:v>0.53811799999999999</c:v>
                </c:pt>
                <c:pt idx="597">
                  <c:v>0.53765700000000005</c:v>
                </c:pt>
                <c:pt idx="598">
                  <c:v>0.53733200000000003</c:v>
                </c:pt>
                <c:pt idx="599">
                  <c:v>0.537103</c:v>
                </c:pt>
                <c:pt idx="600">
                  <c:v>0.53697600000000001</c:v>
                </c:pt>
                <c:pt idx="601">
                  <c:v>0.53701699999999997</c:v>
                </c:pt>
                <c:pt idx="602">
                  <c:v>0.53727499999999995</c:v>
                </c:pt>
                <c:pt idx="603">
                  <c:v>0.53770399999999996</c:v>
                </c:pt>
                <c:pt idx="604">
                  <c:v>0.53816699999999995</c:v>
                </c:pt>
                <c:pt idx="605">
                  <c:v>0.53851899999999997</c:v>
                </c:pt>
                <c:pt idx="606">
                  <c:v>0.53871100000000005</c:v>
                </c:pt>
                <c:pt idx="607">
                  <c:v>0.53878599999999999</c:v>
                </c:pt>
                <c:pt idx="608">
                  <c:v>0.53879200000000005</c:v>
                </c:pt>
                <c:pt idx="609">
                  <c:v>0.53870300000000004</c:v>
                </c:pt>
                <c:pt idx="610">
                  <c:v>0.53844899999999996</c:v>
                </c:pt>
                <c:pt idx="611">
                  <c:v>0.53796699999999997</c:v>
                </c:pt>
                <c:pt idx="612">
                  <c:v>0.537219</c:v>
                </c:pt>
                <c:pt idx="613">
                  <c:v>0.53620400000000001</c:v>
                </c:pt>
                <c:pt idx="614">
                  <c:v>0.53498599999999996</c:v>
                </c:pt>
                <c:pt idx="615">
                  <c:v>0.53367699999999996</c:v>
                </c:pt>
                <c:pt idx="616">
                  <c:v>0.53235500000000002</c:v>
                </c:pt>
                <c:pt idx="617">
                  <c:v>0.53102000000000005</c:v>
                </c:pt>
                <c:pt idx="618">
                  <c:v>0.52962600000000004</c:v>
                </c:pt>
                <c:pt idx="619">
                  <c:v>0.52815999999999996</c:v>
                </c:pt>
                <c:pt idx="620">
                  <c:v>0.52666999999999997</c:v>
                </c:pt>
                <c:pt idx="621">
                  <c:v>0.52527599999999997</c:v>
                </c:pt>
                <c:pt idx="622">
                  <c:v>0.52412599999999998</c:v>
                </c:pt>
                <c:pt idx="623">
                  <c:v>0.52328200000000002</c:v>
                </c:pt>
                <c:pt idx="624">
                  <c:v>0.52264600000000005</c:v>
                </c:pt>
                <c:pt idx="625">
                  <c:v>0.52205199999999996</c:v>
                </c:pt>
                <c:pt idx="626">
                  <c:v>0.52141700000000002</c:v>
                </c:pt>
                <c:pt idx="627">
                  <c:v>0.520764</c:v>
                </c:pt>
                <c:pt idx="628">
                  <c:v>0.52015299999999998</c:v>
                </c:pt>
                <c:pt idx="629">
                  <c:v>0.51965799999999995</c:v>
                </c:pt>
                <c:pt idx="630">
                  <c:v>0.51932</c:v>
                </c:pt>
                <c:pt idx="631">
                  <c:v>0.519069</c:v>
                </c:pt>
                <c:pt idx="632">
                  <c:v>0.51872200000000002</c:v>
                </c:pt>
                <c:pt idx="633">
                  <c:v>0.518123</c:v>
                </c:pt>
                <c:pt idx="634">
                  <c:v>0.51722599999999996</c:v>
                </c:pt>
                <c:pt idx="635">
                  <c:v>0.51607499999999995</c:v>
                </c:pt>
                <c:pt idx="636">
                  <c:v>0.51477700000000004</c:v>
                </c:pt>
                <c:pt idx="637">
                  <c:v>0.51347299999999996</c:v>
                </c:pt>
                <c:pt idx="638">
                  <c:v>0.51226000000000005</c:v>
                </c:pt>
                <c:pt idx="639">
                  <c:v>0.51114199999999999</c:v>
                </c:pt>
                <c:pt idx="640">
                  <c:v>0.51005999999999996</c:v>
                </c:pt>
                <c:pt idx="641">
                  <c:v>0.50895199999999996</c:v>
                </c:pt>
                <c:pt idx="642">
                  <c:v>0.50777700000000003</c:v>
                </c:pt>
                <c:pt idx="643">
                  <c:v>0.506521</c:v>
                </c:pt>
                <c:pt idx="644">
                  <c:v>0.50520600000000004</c:v>
                </c:pt>
                <c:pt idx="645">
                  <c:v>0.50385400000000002</c:v>
                </c:pt>
                <c:pt idx="646">
                  <c:v>0.50246599999999997</c:v>
                </c:pt>
                <c:pt idx="647">
                  <c:v>0.50106899999999999</c:v>
                </c:pt>
                <c:pt idx="648">
                  <c:v>0.49978600000000001</c:v>
                </c:pt>
                <c:pt idx="649">
                  <c:v>0.498803</c:v>
                </c:pt>
                <c:pt idx="650">
                  <c:v>0.498228</c:v>
                </c:pt>
                <c:pt idx="651">
                  <c:v>0.49799199999999999</c:v>
                </c:pt>
                <c:pt idx="652">
                  <c:v>0.49791800000000003</c:v>
                </c:pt>
                <c:pt idx="653">
                  <c:v>0.497861</c:v>
                </c:pt>
                <c:pt idx="654">
                  <c:v>0.497753</c:v>
                </c:pt>
                <c:pt idx="655">
                  <c:v>0.49753399999999998</c:v>
                </c:pt>
                <c:pt idx="656">
                  <c:v>0.49711300000000003</c:v>
                </c:pt>
                <c:pt idx="657">
                  <c:v>0.49641299999999999</c:v>
                </c:pt>
                <c:pt idx="658">
                  <c:v>0.49543100000000001</c:v>
                </c:pt>
                <c:pt idx="659">
                  <c:v>0.49424600000000002</c:v>
                </c:pt>
                <c:pt idx="660">
                  <c:v>0.492925</c:v>
                </c:pt>
                <c:pt idx="661">
                  <c:v>0.49143300000000001</c:v>
                </c:pt>
                <c:pt idx="662">
                  <c:v>0.48971900000000002</c:v>
                </c:pt>
                <c:pt idx="663">
                  <c:v>0.48788799999999999</c:v>
                </c:pt>
                <c:pt idx="664">
                  <c:v>0.48620000000000002</c:v>
                </c:pt>
                <c:pt idx="665">
                  <c:v>0.484846</c:v>
                </c:pt>
                <c:pt idx="666">
                  <c:v>0.48376799999999998</c:v>
                </c:pt>
                <c:pt idx="667">
                  <c:v>0.48270400000000002</c:v>
                </c:pt>
                <c:pt idx="668">
                  <c:v>0.48138799999999998</c:v>
                </c:pt>
                <c:pt idx="669">
                  <c:v>0.47978500000000002</c:v>
                </c:pt>
                <c:pt idx="670">
                  <c:v>0.47818100000000002</c:v>
                </c:pt>
                <c:pt idx="671">
                  <c:v>0.47695900000000002</c:v>
                </c:pt>
                <c:pt idx="672">
                  <c:v>0.47621000000000002</c:v>
                </c:pt>
                <c:pt idx="673">
                  <c:v>0.47565299999999999</c:v>
                </c:pt>
                <c:pt idx="674">
                  <c:v>0.47494900000000001</c:v>
                </c:pt>
                <c:pt idx="675">
                  <c:v>0.47400700000000001</c:v>
                </c:pt>
                <c:pt idx="676">
                  <c:v>0.47295300000000001</c:v>
                </c:pt>
                <c:pt idx="677">
                  <c:v>0.47189799999999998</c:v>
                </c:pt>
                <c:pt idx="678">
                  <c:v>0.47082600000000002</c:v>
                </c:pt>
                <c:pt idx="679">
                  <c:v>0.46966599999999997</c:v>
                </c:pt>
                <c:pt idx="680">
                  <c:v>0.46840900000000002</c:v>
                </c:pt>
                <c:pt idx="681">
                  <c:v>0.46710699999999999</c:v>
                </c:pt>
                <c:pt idx="682">
                  <c:v>0.46575899999999998</c:v>
                </c:pt>
                <c:pt idx="683">
                  <c:v>0.46426800000000001</c:v>
                </c:pt>
                <c:pt idx="684">
                  <c:v>0.462559</c:v>
                </c:pt>
                <c:pt idx="685">
                  <c:v>0.46074100000000001</c:v>
                </c:pt>
                <c:pt idx="686">
                  <c:v>0.45911600000000002</c:v>
                </c:pt>
                <c:pt idx="687">
                  <c:v>0.457957</c:v>
                </c:pt>
                <c:pt idx="688">
                  <c:v>0.45726299999999998</c:v>
                </c:pt>
                <c:pt idx="689">
                  <c:v>0.45675399999999999</c:v>
                </c:pt>
                <c:pt idx="690">
                  <c:v>0.45608700000000002</c:v>
                </c:pt>
                <c:pt idx="691">
                  <c:v>0.45505800000000002</c:v>
                </c:pt>
                <c:pt idx="692">
                  <c:v>0.45366800000000002</c:v>
                </c:pt>
                <c:pt idx="693">
                  <c:v>0.45210299999999998</c:v>
                </c:pt>
                <c:pt idx="694">
                  <c:v>0.45058700000000002</c:v>
                </c:pt>
                <c:pt idx="695">
                  <c:v>0.44915899999999997</c:v>
                </c:pt>
                <c:pt idx="696">
                  <c:v>0.447658</c:v>
                </c:pt>
                <c:pt idx="697">
                  <c:v>0.44597300000000001</c:v>
                </c:pt>
                <c:pt idx="698">
                  <c:v>0.44420599999999999</c:v>
                </c:pt>
                <c:pt idx="699">
                  <c:v>0.44254199999999999</c:v>
                </c:pt>
                <c:pt idx="700">
                  <c:v>0.44103599999999998</c:v>
                </c:pt>
                <c:pt idx="701">
                  <c:v>0.43958799999999998</c:v>
                </c:pt>
                <c:pt idx="702">
                  <c:v>0.43809199999999998</c:v>
                </c:pt>
                <c:pt idx="703">
                  <c:v>0.43654199999999999</c:v>
                </c:pt>
                <c:pt idx="704">
                  <c:v>0.43499500000000002</c:v>
                </c:pt>
                <c:pt idx="705">
                  <c:v>0.43346200000000001</c:v>
                </c:pt>
                <c:pt idx="706">
                  <c:v>0.43191400000000002</c:v>
                </c:pt>
                <c:pt idx="707">
                  <c:v>0.43035499999999999</c:v>
                </c:pt>
                <c:pt idx="708">
                  <c:v>0.42886299999999999</c:v>
                </c:pt>
                <c:pt idx="709">
                  <c:v>0.42753200000000002</c:v>
                </c:pt>
                <c:pt idx="710">
                  <c:v>0.42639199999999999</c:v>
                </c:pt>
                <c:pt idx="711">
                  <c:v>0.42535699999999999</c:v>
                </c:pt>
                <c:pt idx="712">
                  <c:v>0.42426199999999997</c:v>
                </c:pt>
                <c:pt idx="713">
                  <c:v>0.42297699999999999</c:v>
                </c:pt>
                <c:pt idx="714">
                  <c:v>0.42149500000000001</c:v>
                </c:pt>
                <c:pt idx="715">
                  <c:v>0.41989399999999999</c:v>
                </c:pt>
                <c:pt idx="716">
                  <c:v>0.41824600000000001</c:v>
                </c:pt>
                <c:pt idx="717">
                  <c:v>0.416574</c:v>
                </c:pt>
                <c:pt idx="718">
                  <c:v>0.41485499999999997</c:v>
                </c:pt>
                <c:pt idx="719">
                  <c:v>0.41308699999999998</c:v>
                </c:pt>
                <c:pt idx="720">
                  <c:v>0.41132099999999999</c:v>
                </c:pt>
                <c:pt idx="721">
                  <c:v>0.40962700000000002</c:v>
                </c:pt>
                <c:pt idx="722">
                  <c:v>0.40803200000000001</c:v>
                </c:pt>
                <c:pt idx="723">
                  <c:v>0.40654099999999999</c:v>
                </c:pt>
                <c:pt idx="724">
                  <c:v>0.40514600000000001</c:v>
                </c:pt>
                <c:pt idx="725">
                  <c:v>0.40377200000000002</c:v>
                </c:pt>
                <c:pt idx="726">
                  <c:v>0.40227099999999999</c:v>
                </c:pt>
                <c:pt idx="727">
                  <c:v>0.400559</c:v>
                </c:pt>
                <c:pt idx="728">
                  <c:v>0.39871699999999999</c:v>
                </c:pt>
                <c:pt idx="729">
                  <c:v>0.39688299999999999</c:v>
                </c:pt>
                <c:pt idx="730">
                  <c:v>0.39507700000000001</c:v>
                </c:pt>
                <c:pt idx="731">
                  <c:v>0.393183</c:v>
                </c:pt>
                <c:pt idx="732">
                  <c:v>0.39107799999999998</c:v>
                </c:pt>
                <c:pt idx="733">
                  <c:v>0.38878699999999999</c:v>
                </c:pt>
                <c:pt idx="734">
                  <c:v>0.38649800000000001</c:v>
                </c:pt>
                <c:pt idx="735">
                  <c:v>0.38440400000000002</c:v>
                </c:pt>
                <c:pt idx="736">
                  <c:v>0.38255800000000001</c:v>
                </c:pt>
                <c:pt idx="737">
                  <c:v>0.38089899999999999</c:v>
                </c:pt>
                <c:pt idx="738">
                  <c:v>0.37937300000000002</c:v>
                </c:pt>
                <c:pt idx="739">
                  <c:v>0.37792500000000001</c:v>
                </c:pt>
                <c:pt idx="740">
                  <c:v>0.37643500000000002</c:v>
                </c:pt>
                <c:pt idx="741">
                  <c:v>0.37476700000000002</c:v>
                </c:pt>
                <c:pt idx="742">
                  <c:v>0.37291200000000002</c:v>
                </c:pt>
                <c:pt idx="743">
                  <c:v>0.37099700000000002</c:v>
                </c:pt>
                <c:pt idx="744">
                  <c:v>0.36917800000000001</c:v>
                </c:pt>
                <c:pt idx="745">
                  <c:v>0.36757200000000001</c:v>
                </c:pt>
                <c:pt idx="746">
                  <c:v>0.36624299999999999</c:v>
                </c:pt>
                <c:pt idx="747">
                  <c:v>0.36516900000000002</c:v>
                </c:pt>
                <c:pt idx="748">
                  <c:v>0.36417100000000002</c:v>
                </c:pt>
                <c:pt idx="749">
                  <c:v>0.36298999999999998</c:v>
                </c:pt>
                <c:pt idx="750">
                  <c:v>0.36151699999999998</c:v>
                </c:pt>
                <c:pt idx="751">
                  <c:v>0.35986299999999999</c:v>
                </c:pt>
                <c:pt idx="752">
                  <c:v>0.35811399999999999</c:v>
                </c:pt>
                <c:pt idx="753">
                  <c:v>0.35615400000000003</c:v>
                </c:pt>
                <c:pt idx="754">
                  <c:v>0.353877</c:v>
                </c:pt>
                <c:pt idx="755">
                  <c:v>0.35142499999999999</c:v>
                </c:pt>
                <c:pt idx="756">
                  <c:v>0.34907300000000002</c:v>
                </c:pt>
                <c:pt idx="757">
                  <c:v>0.34698699999999999</c:v>
                </c:pt>
                <c:pt idx="758">
                  <c:v>0.34517500000000001</c:v>
                </c:pt>
                <c:pt idx="759">
                  <c:v>0.343559</c:v>
                </c:pt>
                <c:pt idx="760">
                  <c:v>0.342028</c:v>
                </c:pt>
                <c:pt idx="761">
                  <c:v>0.34050000000000002</c:v>
                </c:pt>
                <c:pt idx="762">
                  <c:v>0.33896399999999999</c:v>
                </c:pt>
                <c:pt idx="763">
                  <c:v>0.337426</c:v>
                </c:pt>
                <c:pt idx="764">
                  <c:v>0.33583499999999999</c:v>
                </c:pt>
                <c:pt idx="765">
                  <c:v>0.334094</c:v>
                </c:pt>
                <c:pt idx="766">
                  <c:v>0.33213999999999999</c:v>
                </c:pt>
                <c:pt idx="767">
                  <c:v>0.33001799999999998</c:v>
                </c:pt>
                <c:pt idx="768">
                  <c:v>0.32789099999999999</c:v>
                </c:pt>
                <c:pt idx="769">
                  <c:v>0.32591700000000001</c:v>
                </c:pt>
                <c:pt idx="770">
                  <c:v>0.32405</c:v>
                </c:pt>
                <c:pt idx="771">
                  <c:v>0.32202799999999998</c:v>
                </c:pt>
                <c:pt idx="772">
                  <c:v>0.31962000000000002</c:v>
                </c:pt>
                <c:pt idx="773">
                  <c:v>0.31687199999999999</c:v>
                </c:pt>
                <c:pt idx="774">
                  <c:v>0.31403500000000001</c:v>
                </c:pt>
                <c:pt idx="775">
                  <c:v>0.31126300000000001</c:v>
                </c:pt>
                <c:pt idx="776">
                  <c:v>0.30851099999999998</c:v>
                </c:pt>
                <c:pt idx="777">
                  <c:v>0.30573400000000001</c:v>
                </c:pt>
                <c:pt idx="778">
                  <c:v>0.30304300000000001</c:v>
                </c:pt>
                <c:pt idx="779">
                  <c:v>0.30055399999999999</c:v>
                </c:pt>
                <c:pt idx="780">
                  <c:v>0.29821799999999998</c:v>
                </c:pt>
                <c:pt idx="781">
                  <c:v>0.29591200000000001</c:v>
                </c:pt>
                <c:pt idx="782">
                  <c:v>0.29364899999999999</c:v>
                </c:pt>
                <c:pt idx="783">
                  <c:v>0.291547</c:v>
                </c:pt>
                <c:pt idx="784">
                  <c:v>0.28966399999999998</c:v>
                </c:pt>
                <c:pt idx="785">
                  <c:v>0.28798899999999999</c:v>
                </c:pt>
                <c:pt idx="786">
                  <c:v>0.286528</c:v>
                </c:pt>
                <c:pt idx="787">
                  <c:v>0.28522900000000001</c:v>
                </c:pt>
                <c:pt idx="788">
                  <c:v>0.28389199999999998</c:v>
                </c:pt>
                <c:pt idx="789">
                  <c:v>0.28231299999999998</c:v>
                </c:pt>
                <c:pt idx="790">
                  <c:v>0.28050900000000001</c:v>
                </c:pt>
                <c:pt idx="791">
                  <c:v>0.27868900000000002</c:v>
                </c:pt>
                <c:pt idx="792">
                  <c:v>0.27700900000000001</c:v>
                </c:pt>
                <c:pt idx="793">
                  <c:v>0.27544000000000002</c:v>
                </c:pt>
                <c:pt idx="794">
                  <c:v>0.27384399999999998</c:v>
                </c:pt>
                <c:pt idx="795">
                  <c:v>0.27214300000000002</c:v>
                </c:pt>
                <c:pt idx="796">
                  <c:v>0.27040900000000001</c:v>
                </c:pt>
                <c:pt idx="797">
                  <c:v>0.268762</c:v>
                </c:pt>
                <c:pt idx="798">
                  <c:v>0.26722600000000002</c:v>
                </c:pt>
                <c:pt idx="799">
                  <c:v>0.26572499999999999</c:v>
                </c:pt>
                <c:pt idx="800">
                  <c:v>0.26415100000000002</c:v>
                </c:pt>
                <c:pt idx="801">
                  <c:v>0.26239699999999999</c:v>
                </c:pt>
                <c:pt idx="802">
                  <c:v>0.26038499999999998</c:v>
                </c:pt>
                <c:pt idx="803">
                  <c:v>0.25816</c:v>
                </c:pt>
                <c:pt idx="804">
                  <c:v>0.25590800000000002</c:v>
                </c:pt>
                <c:pt idx="805">
                  <c:v>0.25380799999999998</c:v>
                </c:pt>
                <c:pt idx="806">
                  <c:v>0.25185200000000002</c:v>
                </c:pt>
                <c:pt idx="807">
                  <c:v>0.24989</c:v>
                </c:pt>
                <c:pt idx="808">
                  <c:v>0.24781900000000001</c:v>
                </c:pt>
                <c:pt idx="809">
                  <c:v>0.24568200000000001</c:v>
                </c:pt>
                <c:pt idx="810">
                  <c:v>0.24356700000000001</c:v>
                </c:pt>
                <c:pt idx="811">
                  <c:v>0.241507</c:v>
                </c:pt>
                <c:pt idx="812">
                  <c:v>0.239534</c:v>
                </c:pt>
                <c:pt idx="813">
                  <c:v>0.23775199999999999</c:v>
                </c:pt>
                <c:pt idx="814">
                  <c:v>0.236236</c:v>
                </c:pt>
                <c:pt idx="815">
                  <c:v>0.23488700000000001</c:v>
                </c:pt>
                <c:pt idx="816">
                  <c:v>0.23350699999999999</c:v>
                </c:pt>
                <c:pt idx="817">
                  <c:v>0.23202600000000001</c:v>
                </c:pt>
                <c:pt idx="818">
                  <c:v>0.23055999999999999</c:v>
                </c:pt>
                <c:pt idx="819">
                  <c:v>0.22924</c:v>
                </c:pt>
                <c:pt idx="820">
                  <c:v>0.22806499999999999</c:v>
                </c:pt>
                <c:pt idx="821">
                  <c:v>0.22694700000000001</c:v>
                </c:pt>
                <c:pt idx="822">
                  <c:v>0.22577700000000001</c:v>
                </c:pt>
                <c:pt idx="823">
                  <c:v>0.22442899999999999</c:v>
                </c:pt>
                <c:pt idx="824">
                  <c:v>0.22279199999999999</c:v>
                </c:pt>
                <c:pt idx="825">
                  <c:v>0.220889</c:v>
                </c:pt>
                <c:pt idx="826">
                  <c:v>0.218913</c:v>
                </c:pt>
                <c:pt idx="827">
                  <c:v>0.217087</c:v>
                </c:pt>
                <c:pt idx="828">
                  <c:v>0.215477</c:v>
                </c:pt>
                <c:pt idx="829">
                  <c:v>0.21396999999999999</c:v>
                </c:pt>
                <c:pt idx="830">
                  <c:v>0.212394</c:v>
                </c:pt>
                <c:pt idx="831">
                  <c:v>0.21062900000000001</c:v>
                </c:pt>
                <c:pt idx="832">
                  <c:v>0.20863200000000001</c:v>
                </c:pt>
                <c:pt idx="833">
                  <c:v>0.20643900000000001</c:v>
                </c:pt>
                <c:pt idx="834">
                  <c:v>0.20415800000000001</c:v>
                </c:pt>
                <c:pt idx="835">
                  <c:v>0.201903</c:v>
                </c:pt>
                <c:pt idx="836">
                  <c:v>0.199714</c:v>
                </c:pt>
                <c:pt idx="837">
                  <c:v>0.19753799999999999</c:v>
                </c:pt>
                <c:pt idx="838">
                  <c:v>0.195274</c:v>
                </c:pt>
                <c:pt idx="839">
                  <c:v>0.192828</c:v>
                </c:pt>
                <c:pt idx="840">
                  <c:v>0.19020000000000001</c:v>
                </c:pt>
                <c:pt idx="841">
                  <c:v>0.18753700000000001</c:v>
                </c:pt>
                <c:pt idx="842">
                  <c:v>0.18504000000000001</c:v>
                </c:pt>
                <c:pt idx="843">
                  <c:v>0.18282799999999999</c:v>
                </c:pt>
                <c:pt idx="844">
                  <c:v>0.18090800000000001</c:v>
                </c:pt>
                <c:pt idx="845">
                  <c:v>0.17924100000000001</c:v>
                </c:pt>
                <c:pt idx="846">
                  <c:v>0.17777399999999999</c:v>
                </c:pt>
                <c:pt idx="847">
                  <c:v>0.17644299999999999</c:v>
                </c:pt>
                <c:pt idx="848">
                  <c:v>0.175204</c:v>
                </c:pt>
                <c:pt idx="849">
                  <c:v>0.174067</c:v>
                </c:pt>
                <c:pt idx="850">
                  <c:v>0.17307</c:v>
                </c:pt>
                <c:pt idx="851">
                  <c:v>0.17222799999999999</c:v>
                </c:pt>
                <c:pt idx="852">
                  <c:v>0.171514</c:v>
                </c:pt>
                <c:pt idx="853">
                  <c:v>0.170871</c:v>
                </c:pt>
                <c:pt idx="854">
                  <c:v>0.170211</c:v>
                </c:pt>
                <c:pt idx="855">
                  <c:v>0.16939199999999999</c:v>
                </c:pt>
                <c:pt idx="856">
                  <c:v>0.168264</c:v>
                </c:pt>
                <c:pt idx="857">
                  <c:v>0.16678699999999999</c:v>
                </c:pt>
                <c:pt idx="858">
                  <c:v>0.165046</c:v>
                </c:pt>
                <c:pt idx="859">
                  <c:v>0.16317899999999999</c:v>
                </c:pt>
                <c:pt idx="860">
                  <c:v>0.161324</c:v>
                </c:pt>
                <c:pt idx="861">
                  <c:v>0.15956500000000001</c:v>
                </c:pt>
                <c:pt idx="862">
                  <c:v>0.15785199999999999</c:v>
                </c:pt>
                <c:pt idx="863">
                  <c:v>0.15604299999999999</c:v>
                </c:pt>
                <c:pt idx="864">
                  <c:v>0.154082</c:v>
                </c:pt>
                <c:pt idx="865">
                  <c:v>0.152089</c:v>
                </c:pt>
                <c:pt idx="866">
                  <c:v>0.15024899999999999</c:v>
                </c:pt>
                <c:pt idx="867">
                  <c:v>0.14866199999999999</c:v>
                </c:pt>
                <c:pt idx="868">
                  <c:v>0.14729100000000001</c:v>
                </c:pt>
                <c:pt idx="869">
                  <c:v>0.14600099999999999</c:v>
                </c:pt>
                <c:pt idx="870">
                  <c:v>0.14463200000000001</c:v>
                </c:pt>
                <c:pt idx="871">
                  <c:v>0.14307400000000001</c:v>
                </c:pt>
                <c:pt idx="872">
                  <c:v>0.14131199999999999</c:v>
                </c:pt>
                <c:pt idx="873">
                  <c:v>0.139435</c:v>
                </c:pt>
                <c:pt idx="874">
                  <c:v>0.13756099999999999</c:v>
                </c:pt>
                <c:pt idx="875">
                  <c:v>0.135711</c:v>
                </c:pt>
                <c:pt idx="876">
                  <c:v>0.13380500000000001</c:v>
                </c:pt>
                <c:pt idx="877">
                  <c:v>0.131799</c:v>
                </c:pt>
                <c:pt idx="878">
                  <c:v>0.12975300000000001</c:v>
                </c:pt>
                <c:pt idx="879">
                  <c:v>0.12773200000000001</c:v>
                </c:pt>
                <c:pt idx="880">
                  <c:v>0.12573400000000001</c:v>
                </c:pt>
                <c:pt idx="881">
                  <c:v>0.12376</c:v>
                </c:pt>
                <c:pt idx="882">
                  <c:v>0.12189700000000001</c:v>
                </c:pt>
                <c:pt idx="883">
                  <c:v>0.120243</c:v>
                </c:pt>
                <c:pt idx="884">
                  <c:v>0.118784</c:v>
                </c:pt>
                <c:pt idx="885">
                  <c:v>0.117386</c:v>
                </c:pt>
                <c:pt idx="886">
                  <c:v>0.115921</c:v>
                </c:pt>
                <c:pt idx="887">
                  <c:v>0.114346</c:v>
                </c:pt>
                <c:pt idx="888">
                  <c:v>0.112694</c:v>
                </c:pt>
                <c:pt idx="889">
                  <c:v>0.111053</c:v>
                </c:pt>
                <c:pt idx="890">
                  <c:v>0.109553</c:v>
                </c:pt>
                <c:pt idx="891">
                  <c:v>0.108263</c:v>
                </c:pt>
                <c:pt idx="892">
                  <c:v>0.107085</c:v>
                </c:pt>
                <c:pt idx="893">
                  <c:v>0.105804</c:v>
                </c:pt>
                <c:pt idx="894">
                  <c:v>0.10426100000000001</c:v>
                </c:pt>
                <c:pt idx="895">
                  <c:v>0.10245</c:v>
                </c:pt>
                <c:pt idx="896">
                  <c:v>0.100482</c:v>
                </c:pt>
                <c:pt idx="897">
                  <c:v>9.8466999999999999E-2</c:v>
                </c:pt>
                <c:pt idx="898">
                  <c:v>9.6404000000000004E-2</c:v>
                </c:pt>
                <c:pt idx="899">
                  <c:v>9.4213000000000005E-2</c:v>
                </c:pt>
                <c:pt idx="900">
                  <c:v>9.1899999999999996E-2</c:v>
                </c:pt>
                <c:pt idx="901">
                  <c:v>8.9625999999999997E-2</c:v>
                </c:pt>
                <c:pt idx="902">
                  <c:v>8.7568000000000007E-2</c:v>
                </c:pt>
                <c:pt idx="903">
                  <c:v>8.5749000000000006E-2</c:v>
                </c:pt>
                <c:pt idx="904">
                  <c:v>8.4071999999999994E-2</c:v>
                </c:pt>
                <c:pt idx="905">
                  <c:v>8.2483000000000001E-2</c:v>
                </c:pt>
                <c:pt idx="906">
                  <c:v>8.1041000000000002E-2</c:v>
                </c:pt>
                <c:pt idx="907">
                  <c:v>7.9834000000000002E-2</c:v>
                </c:pt>
                <c:pt idx="908">
                  <c:v>7.8867999999999994E-2</c:v>
                </c:pt>
                <c:pt idx="909">
                  <c:v>7.8045000000000003E-2</c:v>
                </c:pt>
                <c:pt idx="910">
                  <c:v>7.7220999999999998E-2</c:v>
                </c:pt>
                <c:pt idx="911">
                  <c:v>7.6282000000000003E-2</c:v>
                </c:pt>
                <c:pt idx="912">
                  <c:v>7.5193999999999997E-2</c:v>
                </c:pt>
                <c:pt idx="913">
                  <c:v>7.4018E-2</c:v>
                </c:pt>
                <c:pt idx="914">
                  <c:v>7.2846999999999995E-2</c:v>
                </c:pt>
                <c:pt idx="915">
                  <c:v>7.1706000000000006E-2</c:v>
                </c:pt>
                <c:pt idx="916">
                  <c:v>7.0543999999999996E-2</c:v>
                </c:pt>
                <c:pt idx="917">
                  <c:v>6.93E-2</c:v>
                </c:pt>
                <c:pt idx="918">
                  <c:v>6.7937999999999998E-2</c:v>
                </c:pt>
                <c:pt idx="919">
                  <c:v>6.6422999999999996E-2</c:v>
                </c:pt>
                <c:pt idx="920">
                  <c:v>6.4741999999999994E-2</c:v>
                </c:pt>
                <c:pt idx="921">
                  <c:v>6.2902E-2</c:v>
                </c:pt>
                <c:pt idx="922">
                  <c:v>6.0891000000000001E-2</c:v>
                </c:pt>
                <c:pt idx="923">
                  <c:v>5.8712E-2</c:v>
                </c:pt>
                <c:pt idx="924">
                  <c:v>5.6472000000000001E-2</c:v>
                </c:pt>
                <c:pt idx="925">
                  <c:v>5.4352999999999999E-2</c:v>
                </c:pt>
                <c:pt idx="926">
                  <c:v>5.2453E-2</c:v>
                </c:pt>
                <c:pt idx="927">
                  <c:v>5.0750000000000003E-2</c:v>
                </c:pt>
                <c:pt idx="928">
                  <c:v>4.9196999999999998E-2</c:v>
                </c:pt>
                <c:pt idx="929">
                  <c:v>4.7801999999999997E-2</c:v>
                </c:pt>
                <c:pt idx="930">
                  <c:v>4.6607000000000003E-2</c:v>
                </c:pt>
                <c:pt idx="931">
                  <c:v>4.5631999999999999E-2</c:v>
                </c:pt>
                <c:pt idx="932">
                  <c:v>4.4808000000000001E-2</c:v>
                </c:pt>
                <c:pt idx="933">
                  <c:v>4.3971999999999997E-2</c:v>
                </c:pt>
                <c:pt idx="934">
                  <c:v>4.2994999999999998E-2</c:v>
                </c:pt>
                <c:pt idx="935">
                  <c:v>4.1903999999999997E-2</c:v>
                </c:pt>
                <c:pt idx="936">
                  <c:v>4.0820000000000002E-2</c:v>
                </c:pt>
                <c:pt idx="937">
                  <c:v>3.9822999999999997E-2</c:v>
                </c:pt>
                <c:pt idx="938">
                  <c:v>3.8932000000000001E-2</c:v>
                </c:pt>
                <c:pt idx="939">
                  <c:v>3.8147E-2</c:v>
                </c:pt>
                <c:pt idx="940">
                  <c:v>3.7470000000000003E-2</c:v>
                </c:pt>
                <c:pt idx="941">
                  <c:v>3.6868999999999999E-2</c:v>
                </c:pt>
                <c:pt idx="942">
                  <c:v>3.6266E-2</c:v>
                </c:pt>
                <c:pt idx="943">
                  <c:v>3.5574000000000001E-2</c:v>
                </c:pt>
                <c:pt idx="944">
                  <c:v>3.4771999999999997E-2</c:v>
                </c:pt>
                <c:pt idx="945">
                  <c:v>3.3917000000000003E-2</c:v>
                </c:pt>
                <c:pt idx="946">
                  <c:v>3.3101999999999999E-2</c:v>
                </c:pt>
                <c:pt idx="947">
                  <c:v>3.2391999999999997E-2</c:v>
                </c:pt>
                <c:pt idx="948">
                  <c:v>3.1808000000000003E-2</c:v>
                </c:pt>
                <c:pt idx="949">
                  <c:v>3.1329000000000003E-2</c:v>
                </c:pt>
                <c:pt idx="950">
                  <c:v>3.0941E-2</c:v>
                </c:pt>
                <c:pt idx="951">
                  <c:v>3.0679999999999999E-2</c:v>
                </c:pt>
                <c:pt idx="952">
                  <c:v>3.0599000000000001E-2</c:v>
                </c:pt>
                <c:pt idx="953">
                  <c:v>3.0710999999999999E-2</c:v>
                </c:pt>
                <c:pt idx="954">
                  <c:v>3.1014E-2</c:v>
                </c:pt>
                <c:pt idx="955">
                  <c:v>3.1503000000000003E-2</c:v>
                </c:pt>
                <c:pt idx="956">
                  <c:v>3.2118000000000001E-2</c:v>
                </c:pt>
                <c:pt idx="957">
                  <c:v>3.2763E-2</c:v>
                </c:pt>
                <c:pt idx="958">
                  <c:v>3.3403000000000002E-2</c:v>
                </c:pt>
                <c:pt idx="959">
                  <c:v>3.4064999999999998E-2</c:v>
                </c:pt>
                <c:pt idx="960">
                  <c:v>3.4735000000000002E-2</c:v>
                </c:pt>
                <c:pt idx="961">
                  <c:v>3.5346000000000002E-2</c:v>
                </c:pt>
                <c:pt idx="962">
                  <c:v>3.5919E-2</c:v>
                </c:pt>
                <c:pt idx="963">
                  <c:v>3.6609000000000003E-2</c:v>
                </c:pt>
                <c:pt idx="964">
                  <c:v>3.7596999999999998E-2</c:v>
                </c:pt>
                <c:pt idx="965">
                  <c:v>3.8899000000000003E-2</c:v>
                </c:pt>
                <c:pt idx="966">
                  <c:v>4.0318E-2</c:v>
                </c:pt>
                <c:pt idx="967">
                  <c:v>4.1579999999999999E-2</c:v>
                </c:pt>
                <c:pt idx="968">
                  <c:v>4.2520000000000002E-2</c:v>
                </c:pt>
                <c:pt idx="969">
                  <c:v>4.3137000000000002E-2</c:v>
                </c:pt>
                <c:pt idx="970">
                  <c:v>4.3522999999999999E-2</c:v>
                </c:pt>
                <c:pt idx="971">
                  <c:v>4.3819999999999998E-2</c:v>
                </c:pt>
                <c:pt idx="972">
                  <c:v>4.4200000000000003E-2</c:v>
                </c:pt>
                <c:pt idx="973">
                  <c:v>4.4792999999999999E-2</c:v>
                </c:pt>
                <c:pt idx="974">
                  <c:v>4.5612E-2</c:v>
                </c:pt>
                <c:pt idx="975">
                  <c:v>4.6577E-2</c:v>
                </c:pt>
                <c:pt idx="976">
                  <c:v>4.7607999999999998E-2</c:v>
                </c:pt>
                <c:pt idx="977">
                  <c:v>4.8696999999999997E-2</c:v>
                </c:pt>
                <c:pt idx="978">
                  <c:v>4.9849999999999998E-2</c:v>
                </c:pt>
                <c:pt idx="979">
                  <c:v>5.1028999999999998E-2</c:v>
                </c:pt>
                <c:pt idx="980">
                  <c:v>5.2187999999999998E-2</c:v>
                </c:pt>
                <c:pt idx="981">
                  <c:v>5.3372000000000003E-2</c:v>
                </c:pt>
                <c:pt idx="982">
                  <c:v>5.4677000000000003E-2</c:v>
                </c:pt>
                <c:pt idx="983">
                  <c:v>5.6101999999999999E-2</c:v>
                </c:pt>
                <c:pt idx="984">
                  <c:v>5.7534000000000002E-2</c:v>
                </c:pt>
                <c:pt idx="985">
                  <c:v>5.8923000000000003E-2</c:v>
                </c:pt>
                <c:pt idx="986">
                  <c:v>6.0380999999999997E-2</c:v>
                </c:pt>
                <c:pt idx="987">
                  <c:v>6.2015000000000001E-2</c:v>
                </c:pt>
                <c:pt idx="988">
                  <c:v>6.3687999999999995E-2</c:v>
                </c:pt>
                <c:pt idx="989">
                  <c:v>6.5010999999999999E-2</c:v>
                </c:pt>
                <c:pt idx="990">
                  <c:v>6.5612000000000004E-2</c:v>
                </c:pt>
                <c:pt idx="991">
                  <c:v>6.5481999999999999E-2</c:v>
                </c:pt>
                <c:pt idx="992">
                  <c:v>6.5061999999999995E-2</c:v>
                </c:pt>
                <c:pt idx="993">
                  <c:v>6.4965999999999996E-2</c:v>
                </c:pt>
                <c:pt idx="994">
                  <c:v>6.5585000000000004E-2</c:v>
                </c:pt>
                <c:pt idx="995">
                  <c:v>6.6994999999999999E-2</c:v>
                </c:pt>
                <c:pt idx="996">
                  <c:v>6.9114999999999996E-2</c:v>
                </c:pt>
                <c:pt idx="997">
                  <c:v>7.1806999999999996E-2</c:v>
                </c:pt>
                <c:pt idx="998">
                  <c:v>7.4878E-2</c:v>
                </c:pt>
                <c:pt idx="999">
                  <c:v>7.8159000000000006E-2</c:v>
                </c:pt>
                <c:pt idx="1000">
                  <c:v>8.1601000000000007E-2</c:v>
                </c:pt>
                <c:pt idx="1001">
                  <c:v>8.5170999999999997E-2</c:v>
                </c:pt>
                <c:pt idx="1002">
                  <c:v>8.8710999999999998E-2</c:v>
                </c:pt>
                <c:pt idx="1003">
                  <c:v>9.2015E-2</c:v>
                </c:pt>
                <c:pt idx="1004">
                  <c:v>9.5017000000000004E-2</c:v>
                </c:pt>
                <c:pt idx="1005">
                  <c:v>9.7823999999999994E-2</c:v>
                </c:pt>
                <c:pt idx="1006">
                  <c:v>0.100539</c:v>
                </c:pt>
                <c:pt idx="1007">
                  <c:v>0.103116</c:v>
                </c:pt>
                <c:pt idx="1008">
                  <c:v>0.105407</c:v>
                </c:pt>
                <c:pt idx="1009">
                  <c:v>0.10730099999999999</c:v>
                </c:pt>
                <c:pt idx="1010">
                  <c:v>0.108747</c:v>
                </c:pt>
                <c:pt idx="1011">
                  <c:v>0.109653</c:v>
                </c:pt>
                <c:pt idx="1012">
                  <c:v>0.109904</c:v>
                </c:pt>
                <c:pt idx="1013">
                  <c:v>0.109538</c:v>
                </c:pt>
                <c:pt idx="1014">
                  <c:v>0.108889</c:v>
                </c:pt>
                <c:pt idx="1015">
                  <c:v>0.10853</c:v>
                </c:pt>
                <c:pt idx="1016">
                  <c:v>0.108996</c:v>
                </c:pt>
                <c:pt idx="1017">
                  <c:v>0.110482</c:v>
                </c:pt>
                <c:pt idx="1018">
                  <c:v>0.112792</c:v>
                </c:pt>
                <c:pt idx="1019">
                  <c:v>0.115592</c:v>
                </c:pt>
                <c:pt idx="1020">
                  <c:v>0.11867900000000001</c:v>
                </c:pt>
                <c:pt idx="1021">
                  <c:v>0.121972</c:v>
                </c:pt>
                <c:pt idx="1022">
                  <c:v>0.12537200000000001</c:v>
                </c:pt>
                <c:pt idx="1023">
                  <c:v>0.128743</c:v>
                </c:pt>
                <c:pt idx="1024">
                  <c:v>0.13196099999999999</c:v>
                </c:pt>
                <c:pt idx="1025">
                  <c:v>0.13494200000000001</c:v>
                </c:pt>
                <c:pt idx="1026">
                  <c:v>0.13766800000000001</c:v>
                </c:pt>
                <c:pt idx="1027">
                  <c:v>0.14022399999999999</c:v>
                </c:pt>
                <c:pt idx="1028">
                  <c:v>0.142766</c:v>
                </c:pt>
                <c:pt idx="1029">
                  <c:v>0.14541999999999999</c:v>
                </c:pt>
                <c:pt idx="1030">
                  <c:v>0.14821200000000001</c:v>
                </c:pt>
                <c:pt idx="1031">
                  <c:v>0.151059</c:v>
                </c:pt>
                <c:pt idx="1032">
                  <c:v>0.15381800000000001</c:v>
                </c:pt>
                <c:pt idx="1033">
                  <c:v>0.156391</c:v>
                </c:pt>
                <c:pt idx="1034">
                  <c:v>0.15881899999999999</c:v>
                </c:pt>
                <c:pt idx="1035">
                  <c:v>0.16126699999999999</c:v>
                </c:pt>
                <c:pt idx="1036">
                  <c:v>0.16386100000000001</c:v>
                </c:pt>
                <c:pt idx="1037">
                  <c:v>0.166579</c:v>
                </c:pt>
                <c:pt idx="1038">
                  <c:v>0.16933000000000001</c:v>
                </c:pt>
                <c:pt idx="1039">
                  <c:v>0.17209199999999999</c:v>
                </c:pt>
                <c:pt idx="1040">
                  <c:v>0.174905</c:v>
                </c:pt>
                <c:pt idx="1041">
                  <c:v>0.177763</c:v>
                </c:pt>
                <c:pt idx="1042">
                  <c:v>0.18054999999999999</c:v>
                </c:pt>
                <c:pt idx="1043">
                  <c:v>0.18312200000000001</c:v>
                </c:pt>
                <c:pt idx="1044">
                  <c:v>0.18543999999999999</c:v>
                </c:pt>
                <c:pt idx="1045">
                  <c:v>0.18759500000000001</c:v>
                </c:pt>
                <c:pt idx="1046">
                  <c:v>0.18971099999999999</c:v>
                </c:pt>
                <c:pt idx="1047">
                  <c:v>0.19181699999999999</c:v>
                </c:pt>
                <c:pt idx="1048">
                  <c:v>0.193855</c:v>
                </c:pt>
                <c:pt idx="1049">
                  <c:v>0.19575200000000001</c:v>
                </c:pt>
                <c:pt idx="1050">
                  <c:v>0.19744500000000001</c:v>
                </c:pt>
                <c:pt idx="1051">
                  <c:v>0.19887099999999999</c:v>
                </c:pt>
                <c:pt idx="1052">
                  <c:v>0.200012</c:v>
                </c:pt>
                <c:pt idx="1053">
                  <c:v>0.20095099999999999</c:v>
                </c:pt>
                <c:pt idx="1054">
                  <c:v>0.201845</c:v>
                </c:pt>
                <c:pt idx="1055">
                  <c:v>0.202816</c:v>
                </c:pt>
                <c:pt idx="1056">
                  <c:v>0.20391799999999999</c:v>
                </c:pt>
                <c:pt idx="1057">
                  <c:v>0.20522699999999999</c:v>
                </c:pt>
                <c:pt idx="1058">
                  <c:v>0.20685899999999999</c:v>
                </c:pt>
                <c:pt idx="1059">
                  <c:v>0.208839</c:v>
                </c:pt>
                <c:pt idx="1060">
                  <c:v>0.21102899999999999</c:v>
                </c:pt>
                <c:pt idx="1061">
                  <c:v>0.21326999999999999</c:v>
                </c:pt>
                <c:pt idx="1062">
                  <c:v>0.21553</c:v>
                </c:pt>
                <c:pt idx="1063">
                  <c:v>0.21791099999999999</c:v>
                </c:pt>
                <c:pt idx="1064">
                  <c:v>0.22057399999999999</c:v>
                </c:pt>
                <c:pt idx="1065">
                  <c:v>0.22367799999999999</c:v>
                </c:pt>
                <c:pt idx="1066">
                  <c:v>0.227327</c:v>
                </c:pt>
                <c:pt idx="1067">
                  <c:v>0.23155200000000001</c:v>
                </c:pt>
                <c:pt idx="1068">
                  <c:v>0.236318</c:v>
                </c:pt>
                <c:pt idx="1069">
                  <c:v>0.241559</c:v>
                </c:pt>
                <c:pt idx="1070">
                  <c:v>0.24721199999999999</c:v>
                </c:pt>
                <c:pt idx="1071">
                  <c:v>0.25327</c:v>
                </c:pt>
                <c:pt idx="1072">
                  <c:v>0.25977299999999998</c:v>
                </c:pt>
                <c:pt idx="1073">
                  <c:v>0.26671499999999998</c:v>
                </c:pt>
                <c:pt idx="1074">
                  <c:v>0.274003</c:v>
                </c:pt>
                <c:pt idx="1075">
                  <c:v>0.28152100000000002</c:v>
                </c:pt>
                <c:pt idx="1076">
                  <c:v>0.28922999999999999</c:v>
                </c:pt>
                <c:pt idx="1077">
                  <c:v>0.29717900000000003</c:v>
                </c:pt>
                <c:pt idx="1078">
                  <c:v>0.30544300000000002</c:v>
                </c:pt>
                <c:pt idx="1079">
                  <c:v>0.31403700000000001</c:v>
                </c:pt>
                <c:pt idx="1080">
                  <c:v>0.32286199999999998</c:v>
                </c:pt>
                <c:pt idx="1081">
                  <c:v>0.33171499999999998</c:v>
                </c:pt>
                <c:pt idx="1082">
                  <c:v>0.34036499999999997</c:v>
                </c:pt>
                <c:pt idx="1083">
                  <c:v>0.34867799999999999</c:v>
                </c:pt>
                <c:pt idx="1084">
                  <c:v>0.35665999999999998</c:v>
                </c:pt>
                <c:pt idx="1085">
                  <c:v>0.36437799999999998</c:v>
                </c:pt>
                <c:pt idx="1086">
                  <c:v>0.37186799999999998</c:v>
                </c:pt>
                <c:pt idx="1087">
                  <c:v>0.37914700000000001</c:v>
                </c:pt>
                <c:pt idx="1088">
                  <c:v>0.38621</c:v>
                </c:pt>
                <c:pt idx="1089">
                  <c:v>0.39298</c:v>
                </c:pt>
                <c:pt idx="1090">
                  <c:v>0.399314</c:v>
                </c:pt>
                <c:pt idx="1091">
                  <c:v>0.40507700000000002</c:v>
                </c:pt>
                <c:pt idx="1092">
                  <c:v>0.410161</c:v>
                </c:pt>
                <c:pt idx="1093">
                  <c:v>0.41451100000000002</c:v>
                </c:pt>
                <c:pt idx="1094">
                  <c:v>0.41819099999999998</c:v>
                </c:pt>
                <c:pt idx="1095">
                  <c:v>0.421379</c:v>
                </c:pt>
                <c:pt idx="1096">
                  <c:v>0.42418699999999998</c:v>
                </c:pt>
                <c:pt idx="1097">
                  <c:v>0.426508</c:v>
                </c:pt>
                <c:pt idx="1098">
                  <c:v>0.42807899999999999</c:v>
                </c:pt>
                <c:pt idx="1099">
                  <c:v>0.42868200000000001</c:v>
                </c:pt>
                <c:pt idx="1100">
                  <c:v>0.42831399999999997</c:v>
                </c:pt>
                <c:pt idx="1101">
                  <c:v>0.427178</c:v>
                </c:pt>
                <c:pt idx="1102">
                  <c:v>0.425514</c:v>
                </c:pt>
                <c:pt idx="1103">
                  <c:v>0.42337399999999997</c:v>
                </c:pt>
                <c:pt idx="1104">
                  <c:v>0.42058699999999999</c:v>
                </c:pt>
                <c:pt idx="1105">
                  <c:v>0.41697299999999998</c:v>
                </c:pt>
                <c:pt idx="1106">
                  <c:v>0.41259600000000002</c:v>
                </c:pt>
                <c:pt idx="1107">
                  <c:v>0.40773900000000002</c:v>
                </c:pt>
                <c:pt idx="1108">
                  <c:v>0.40268300000000001</c:v>
                </c:pt>
                <c:pt idx="1109">
                  <c:v>0.397565</c:v>
                </c:pt>
                <c:pt idx="1110">
                  <c:v>0.39240399999999998</c:v>
                </c:pt>
                <c:pt idx="1111">
                  <c:v>0.387129</c:v>
                </c:pt>
                <c:pt idx="1112">
                  <c:v>0.381631</c:v>
                </c:pt>
                <c:pt idx="1113">
                  <c:v>0.37588300000000002</c:v>
                </c:pt>
                <c:pt idx="1114">
                  <c:v>0.37000899999999998</c:v>
                </c:pt>
                <c:pt idx="1115">
                  <c:v>0.36415199999999998</c:v>
                </c:pt>
                <c:pt idx="1116">
                  <c:v>0.35838399999999998</c:v>
                </c:pt>
                <c:pt idx="1117">
                  <c:v>0.35282599999999997</c:v>
                </c:pt>
                <c:pt idx="1118">
                  <c:v>0.347746</c:v>
                </c:pt>
                <c:pt idx="1119">
                  <c:v>0.34340500000000002</c:v>
                </c:pt>
                <c:pt idx="1120">
                  <c:v>0.339839</c:v>
                </c:pt>
                <c:pt idx="1121">
                  <c:v>0.336872</c:v>
                </c:pt>
                <c:pt idx="1122">
                  <c:v>0.33431100000000002</c:v>
                </c:pt>
                <c:pt idx="1123">
                  <c:v>0.33208799999999999</c:v>
                </c:pt>
                <c:pt idx="1124">
                  <c:v>0.33023000000000002</c:v>
                </c:pt>
                <c:pt idx="1125">
                  <c:v>0.32874199999999998</c:v>
                </c:pt>
                <c:pt idx="1126">
                  <c:v>0.32751999999999998</c:v>
                </c:pt>
                <c:pt idx="1127">
                  <c:v>0.32634200000000002</c:v>
                </c:pt>
                <c:pt idx="1128">
                  <c:v>0.32497500000000001</c:v>
                </c:pt>
                <c:pt idx="1129">
                  <c:v>0.32329000000000002</c:v>
                </c:pt>
                <c:pt idx="1130">
                  <c:v>0.32128899999999999</c:v>
                </c:pt>
                <c:pt idx="1131">
                  <c:v>0.31901499999999999</c:v>
                </c:pt>
                <c:pt idx="1132">
                  <c:v>0.31650200000000001</c:v>
                </c:pt>
                <c:pt idx="1133">
                  <c:v>0.31378400000000001</c:v>
                </c:pt>
                <c:pt idx="1134">
                  <c:v>0.31089299999999997</c:v>
                </c:pt>
                <c:pt idx="1135">
                  <c:v>0.30783700000000003</c:v>
                </c:pt>
                <c:pt idx="1136">
                  <c:v>0.30461300000000002</c:v>
                </c:pt>
                <c:pt idx="1137">
                  <c:v>0.30121700000000001</c:v>
                </c:pt>
                <c:pt idx="1138">
                  <c:v>0.29761199999999999</c:v>
                </c:pt>
                <c:pt idx="1139">
                  <c:v>0.29377999999999999</c:v>
                </c:pt>
                <c:pt idx="1140">
                  <c:v>0.28984500000000002</c:v>
                </c:pt>
                <c:pt idx="1141">
                  <c:v>0.28609400000000001</c:v>
                </c:pt>
                <c:pt idx="1142">
                  <c:v>0.282781</c:v>
                </c:pt>
                <c:pt idx="1143">
                  <c:v>0.27994400000000003</c:v>
                </c:pt>
                <c:pt idx="1144">
                  <c:v>0.27747899999999998</c:v>
                </c:pt>
                <c:pt idx="1145">
                  <c:v>0.27531800000000001</c:v>
                </c:pt>
                <c:pt idx="1146">
                  <c:v>0.27347399999999999</c:v>
                </c:pt>
                <c:pt idx="1147">
                  <c:v>0.27190399999999998</c:v>
                </c:pt>
                <c:pt idx="1148">
                  <c:v>0.27043099999999998</c:v>
                </c:pt>
                <c:pt idx="1149">
                  <c:v>0.26885700000000001</c:v>
                </c:pt>
                <c:pt idx="1150">
                  <c:v>0.26711099999999999</c:v>
                </c:pt>
                <c:pt idx="1151">
                  <c:v>0.26522400000000002</c:v>
                </c:pt>
                <c:pt idx="1152">
                  <c:v>0.263214</c:v>
                </c:pt>
                <c:pt idx="1153">
                  <c:v>0.26107000000000002</c:v>
                </c:pt>
                <c:pt idx="1154">
                  <c:v>0.25884299999999999</c:v>
                </c:pt>
                <c:pt idx="1155">
                  <c:v>0.256658</c:v>
                </c:pt>
                <c:pt idx="1156">
                  <c:v>0.254631</c:v>
                </c:pt>
                <c:pt idx="1157">
                  <c:v>0.25281300000000001</c:v>
                </c:pt>
                <c:pt idx="1158">
                  <c:v>0.25120799999999999</c:v>
                </c:pt>
                <c:pt idx="1159">
                  <c:v>0.24978800000000001</c:v>
                </c:pt>
                <c:pt idx="1160">
                  <c:v>0.24848100000000001</c:v>
                </c:pt>
                <c:pt idx="1161">
                  <c:v>0.24714800000000001</c:v>
                </c:pt>
                <c:pt idx="1162">
                  <c:v>0.24562500000000001</c:v>
                </c:pt>
                <c:pt idx="1163">
                  <c:v>0.24384600000000001</c:v>
                </c:pt>
                <c:pt idx="1164">
                  <c:v>0.24192</c:v>
                </c:pt>
                <c:pt idx="1165">
                  <c:v>0.24002799999999999</c:v>
                </c:pt>
                <c:pt idx="1166">
                  <c:v>0.238262</c:v>
                </c:pt>
                <c:pt idx="1167">
                  <c:v>0.23655100000000001</c:v>
                </c:pt>
                <c:pt idx="1168">
                  <c:v>0.23474800000000001</c:v>
                </c:pt>
                <c:pt idx="1169">
                  <c:v>0.232733</c:v>
                </c:pt>
                <c:pt idx="1170">
                  <c:v>0.23047100000000001</c:v>
                </c:pt>
                <c:pt idx="1171">
                  <c:v>0.227992</c:v>
                </c:pt>
                <c:pt idx="1172">
                  <c:v>0.22534399999999999</c:v>
                </c:pt>
                <c:pt idx="1173">
                  <c:v>0.222584</c:v>
                </c:pt>
                <c:pt idx="1174">
                  <c:v>0.21979000000000001</c:v>
                </c:pt>
                <c:pt idx="1175">
                  <c:v>0.21704599999999999</c:v>
                </c:pt>
                <c:pt idx="1176">
                  <c:v>0.21441099999999999</c:v>
                </c:pt>
                <c:pt idx="1177">
                  <c:v>0.21190999999999999</c:v>
                </c:pt>
                <c:pt idx="1178">
                  <c:v>0.209562</c:v>
                </c:pt>
                <c:pt idx="1179">
                  <c:v>0.20741699999999999</c:v>
                </c:pt>
                <c:pt idx="1180">
                  <c:v>0.205597</c:v>
                </c:pt>
                <c:pt idx="1181">
                  <c:v>0.20424900000000001</c:v>
                </c:pt>
                <c:pt idx="1182">
                  <c:v>0.20343900000000001</c:v>
                </c:pt>
                <c:pt idx="1183">
                  <c:v>0.203125</c:v>
                </c:pt>
                <c:pt idx="1184">
                  <c:v>0.20327100000000001</c:v>
                </c:pt>
                <c:pt idx="1185">
                  <c:v>0.20394399999999999</c:v>
                </c:pt>
                <c:pt idx="1186">
                  <c:v>0.20522799999999999</c:v>
                </c:pt>
                <c:pt idx="1187">
                  <c:v>0.207096</c:v>
                </c:pt>
                <c:pt idx="1188">
                  <c:v>0.20942</c:v>
                </c:pt>
                <c:pt idx="1189">
                  <c:v>0.212036</c:v>
                </c:pt>
                <c:pt idx="1190">
                  <c:v>0.214725</c:v>
                </c:pt>
                <c:pt idx="1191">
                  <c:v>0.2172</c:v>
                </c:pt>
                <c:pt idx="1192">
                  <c:v>0.219194</c:v>
                </c:pt>
                <c:pt idx="1193">
                  <c:v>0.22057299999999999</c:v>
                </c:pt>
                <c:pt idx="1194">
                  <c:v>0.22132199999999999</c:v>
                </c:pt>
                <c:pt idx="1195">
                  <c:v>0.221442</c:v>
                </c:pt>
                <c:pt idx="1196">
                  <c:v>0.22087999999999999</c:v>
                </c:pt>
                <c:pt idx="1197">
                  <c:v>0.21953400000000001</c:v>
                </c:pt>
                <c:pt idx="1198">
                  <c:v>0.21729100000000001</c:v>
                </c:pt>
                <c:pt idx="1199">
                  <c:v>0.21404500000000001</c:v>
                </c:pt>
                <c:pt idx="1200">
                  <c:v>0.209699</c:v>
                </c:pt>
                <c:pt idx="1201">
                  <c:v>0.204236</c:v>
                </c:pt>
                <c:pt idx="1202">
                  <c:v>0.19778200000000001</c:v>
                </c:pt>
                <c:pt idx="1203">
                  <c:v>0.19054199999999999</c:v>
                </c:pt>
                <c:pt idx="1204">
                  <c:v>0.182641</c:v>
                </c:pt>
                <c:pt idx="1205">
                  <c:v>0.17408999999999999</c:v>
                </c:pt>
                <c:pt idx="1206">
                  <c:v>0.16494700000000001</c:v>
                </c:pt>
                <c:pt idx="1207">
                  <c:v>0.15551100000000001</c:v>
                </c:pt>
                <c:pt idx="1208">
                  <c:v>0.146262</c:v>
                </c:pt>
                <c:pt idx="1209">
                  <c:v>0.137603</c:v>
                </c:pt>
                <c:pt idx="1210">
                  <c:v>0.129662</c:v>
                </c:pt>
                <c:pt idx="1211">
                  <c:v>0.12238400000000001</c:v>
                </c:pt>
                <c:pt idx="1212">
                  <c:v>0.115716</c:v>
                </c:pt>
                <c:pt idx="1213">
                  <c:v>0.109637</c:v>
                </c:pt>
                <c:pt idx="1214">
                  <c:v>0.10409599999999999</c:v>
                </c:pt>
                <c:pt idx="1215">
                  <c:v>9.9055000000000004E-2</c:v>
                </c:pt>
                <c:pt idx="1216">
                  <c:v>9.4519000000000006E-2</c:v>
                </c:pt>
                <c:pt idx="1217">
                  <c:v>9.0458999999999998E-2</c:v>
                </c:pt>
                <c:pt idx="1218">
                  <c:v>8.6750999999999995E-2</c:v>
                </c:pt>
                <c:pt idx="1219">
                  <c:v>8.3271999999999999E-2</c:v>
                </c:pt>
                <c:pt idx="1220">
                  <c:v>8.0009999999999998E-2</c:v>
                </c:pt>
                <c:pt idx="1221">
                  <c:v>7.7017000000000002E-2</c:v>
                </c:pt>
                <c:pt idx="1222">
                  <c:v>7.4279999999999999E-2</c:v>
                </c:pt>
                <c:pt idx="1223">
                  <c:v>7.1701000000000001E-2</c:v>
                </c:pt>
                <c:pt idx="1224">
                  <c:v>6.9197999999999996E-2</c:v>
                </c:pt>
                <c:pt idx="1225">
                  <c:v>6.6776000000000002E-2</c:v>
                </c:pt>
                <c:pt idx="1226">
                  <c:v>6.4449000000000006E-2</c:v>
                </c:pt>
                <c:pt idx="1227">
                  <c:v>6.2135000000000003E-2</c:v>
                </c:pt>
                <c:pt idx="1228">
                  <c:v>5.9709999999999999E-2</c:v>
                </c:pt>
                <c:pt idx="1229">
                  <c:v>5.7166000000000002E-2</c:v>
                </c:pt>
                <c:pt idx="1230">
                  <c:v>5.4648000000000002E-2</c:v>
                </c:pt>
                <c:pt idx="1231">
                  <c:v>5.2310000000000002E-2</c:v>
                </c:pt>
                <c:pt idx="1232">
                  <c:v>5.0181000000000003E-2</c:v>
                </c:pt>
                <c:pt idx="1233">
                  <c:v>4.8188000000000002E-2</c:v>
                </c:pt>
                <c:pt idx="1234">
                  <c:v>4.6248999999999998E-2</c:v>
                </c:pt>
                <c:pt idx="1235">
                  <c:v>4.4315E-2</c:v>
                </c:pt>
                <c:pt idx="1236">
                  <c:v>4.2368999999999997E-2</c:v>
                </c:pt>
                <c:pt idx="1237">
                  <c:v>4.0434999999999999E-2</c:v>
                </c:pt>
                <c:pt idx="1238">
                  <c:v>3.8592000000000001E-2</c:v>
                </c:pt>
                <c:pt idx="1239">
                  <c:v>3.6906000000000001E-2</c:v>
                </c:pt>
                <c:pt idx="1240">
                  <c:v>3.5327999999999998E-2</c:v>
                </c:pt>
                <c:pt idx="1241">
                  <c:v>3.3694000000000002E-2</c:v>
                </c:pt>
                <c:pt idx="1242">
                  <c:v>3.1888E-2</c:v>
                </c:pt>
                <c:pt idx="1243">
                  <c:v>2.9999000000000001E-2</c:v>
                </c:pt>
                <c:pt idx="1244">
                  <c:v>2.8271000000000001E-2</c:v>
                </c:pt>
                <c:pt idx="1245">
                  <c:v>2.6866000000000001E-2</c:v>
                </c:pt>
                <c:pt idx="1246">
                  <c:v>2.5739999999999999E-2</c:v>
                </c:pt>
                <c:pt idx="1247">
                  <c:v>2.4740999999999999E-2</c:v>
                </c:pt>
                <c:pt idx="1248">
                  <c:v>2.3723999999999999E-2</c:v>
                </c:pt>
                <c:pt idx="1249">
                  <c:v>2.2596000000000002E-2</c:v>
                </c:pt>
                <c:pt idx="1250">
                  <c:v>2.1329000000000001E-2</c:v>
                </c:pt>
                <c:pt idx="1251">
                  <c:v>2.0005999999999999E-2</c:v>
                </c:pt>
                <c:pt idx="1252">
                  <c:v>1.8776999999999999E-2</c:v>
                </c:pt>
                <c:pt idx="1253">
                  <c:v>1.7731E-2</c:v>
                </c:pt>
                <c:pt idx="1254">
                  <c:v>1.6806999999999999E-2</c:v>
                </c:pt>
                <c:pt idx="1255">
                  <c:v>1.5854E-2</c:v>
                </c:pt>
                <c:pt idx="1256">
                  <c:v>1.4772E-2</c:v>
                </c:pt>
                <c:pt idx="1257">
                  <c:v>1.3573999999999999E-2</c:v>
                </c:pt>
                <c:pt idx="1258">
                  <c:v>1.2336E-2</c:v>
                </c:pt>
                <c:pt idx="1259">
                  <c:v>1.1135000000000001E-2</c:v>
                </c:pt>
                <c:pt idx="1260">
                  <c:v>1.0022E-2</c:v>
                </c:pt>
                <c:pt idx="1261">
                  <c:v>9.0159999999999997E-3</c:v>
                </c:pt>
                <c:pt idx="1262">
                  <c:v>8.1209999999999997E-3</c:v>
                </c:pt>
                <c:pt idx="1263">
                  <c:v>7.3619999999999996E-3</c:v>
                </c:pt>
                <c:pt idx="1264">
                  <c:v>6.7759999999999999E-3</c:v>
                </c:pt>
                <c:pt idx="1265">
                  <c:v>6.3680000000000004E-3</c:v>
                </c:pt>
                <c:pt idx="1266">
                  <c:v>6.1209999999999997E-3</c:v>
                </c:pt>
                <c:pt idx="1267">
                  <c:v>6.0460000000000002E-3</c:v>
                </c:pt>
                <c:pt idx="1268">
                  <c:v>6.1399999999999996E-3</c:v>
                </c:pt>
                <c:pt idx="1269">
                  <c:v>6.3E-3</c:v>
                </c:pt>
                <c:pt idx="1270">
                  <c:v>6.352E-3</c:v>
                </c:pt>
                <c:pt idx="1271">
                  <c:v>6.1650000000000003E-3</c:v>
                </c:pt>
                <c:pt idx="1272">
                  <c:v>6.2979999999999998E-3</c:v>
                </c:pt>
                <c:pt idx="1273">
                  <c:v>6.4339999999999996E-3</c:v>
                </c:pt>
                <c:pt idx="1274">
                  <c:v>6.5709999999999996E-3</c:v>
                </c:pt>
                <c:pt idx="1275">
                  <c:v>6.7089999999999997E-3</c:v>
                </c:pt>
                <c:pt idx="1276">
                  <c:v>6.8490000000000001E-3</c:v>
                </c:pt>
                <c:pt idx="1277">
                  <c:v>6.9909999999999998E-3</c:v>
                </c:pt>
                <c:pt idx="1278">
                  <c:v>7.1339999999999997E-3</c:v>
                </c:pt>
                <c:pt idx="1279">
                  <c:v>7.2779999999999997E-3</c:v>
                </c:pt>
                <c:pt idx="1280">
                  <c:v>7.424E-3</c:v>
                </c:pt>
                <c:pt idx="1281">
                  <c:v>7.5719999999999997E-3</c:v>
                </c:pt>
                <c:pt idx="1282">
                  <c:v>7.7210000000000004E-3</c:v>
                </c:pt>
                <c:pt idx="1283">
                  <c:v>7.8720000000000005E-3</c:v>
                </c:pt>
                <c:pt idx="1284">
                  <c:v>8.0239999999999999E-3</c:v>
                </c:pt>
                <c:pt idx="1285">
                  <c:v>8.0949999999999998E-3</c:v>
                </c:pt>
                <c:pt idx="1286">
                  <c:v>8.1689999999999992E-3</c:v>
                </c:pt>
                <c:pt idx="1287">
                  <c:v>8.2430000000000003E-3</c:v>
                </c:pt>
                <c:pt idx="1288">
                  <c:v>8.319E-3</c:v>
                </c:pt>
                <c:pt idx="1289">
                  <c:v>8.397E-3</c:v>
                </c:pt>
                <c:pt idx="1290">
                  <c:v>8.4759999999999992E-3</c:v>
                </c:pt>
                <c:pt idx="1291">
                  <c:v>8.5570000000000004E-3</c:v>
                </c:pt>
                <c:pt idx="1292">
                  <c:v>8.4810000000000007E-3</c:v>
                </c:pt>
                <c:pt idx="1293">
                  <c:v>8.4069999999999995E-3</c:v>
                </c:pt>
                <c:pt idx="1294">
                  <c:v>8.3339999999999994E-3</c:v>
                </c:pt>
                <c:pt idx="1295">
                  <c:v>8.2629999999999995E-3</c:v>
                </c:pt>
                <c:pt idx="1296">
                  <c:v>8.1930000000000006E-3</c:v>
                </c:pt>
                <c:pt idx="1297">
                  <c:v>8.1250000000000003E-3</c:v>
                </c:pt>
                <c:pt idx="1298">
                  <c:v>8.0579999999999992E-3</c:v>
                </c:pt>
                <c:pt idx="1299">
                  <c:v>7.9930000000000001E-3</c:v>
                </c:pt>
                <c:pt idx="1300">
                  <c:v>7.9290000000000003E-3</c:v>
                </c:pt>
                <c:pt idx="1301">
                  <c:v>7.8670000000000007E-3</c:v>
                </c:pt>
                <c:pt idx="1302">
                  <c:v>7.8059999999999996E-3</c:v>
                </c:pt>
                <c:pt idx="1303">
                  <c:v>7.7470000000000004E-3</c:v>
                </c:pt>
                <c:pt idx="1304">
                  <c:v>7.6889999999999997E-3</c:v>
                </c:pt>
                <c:pt idx="1305">
                  <c:v>7.633E-3</c:v>
                </c:pt>
                <c:pt idx="1306">
                  <c:v>7.5779999999999997E-3</c:v>
                </c:pt>
                <c:pt idx="1307">
                  <c:v>7.5249999999999996E-3</c:v>
                </c:pt>
                <c:pt idx="1308">
                  <c:v>7.4729999999999996E-3</c:v>
                </c:pt>
                <c:pt idx="1309">
                  <c:v>7.4229999999999999E-3</c:v>
                </c:pt>
                <c:pt idx="1310">
                  <c:v>7.3749999999999996E-3</c:v>
                </c:pt>
                <c:pt idx="1311">
                  <c:v>7.3270000000000002E-3</c:v>
                </c:pt>
                <c:pt idx="1312">
                  <c:v>7.2820000000000003E-3</c:v>
                </c:pt>
                <c:pt idx="1313">
                  <c:v>7.2379999999999996E-3</c:v>
                </c:pt>
                <c:pt idx="1314">
                  <c:v>7.195E-3</c:v>
                </c:pt>
                <c:pt idx="1315">
                  <c:v>7.1539999999999998E-3</c:v>
                </c:pt>
                <c:pt idx="1316">
                  <c:v>7.1139999999999997E-3</c:v>
                </c:pt>
                <c:pt idx="1317">
                  <c:v>7.0759999999999998E-3</c:v>
                </c:pt>
                <c:pt idx="1318">
                  <c:v>7.0400000000000003E-3</c:v>
                </c:pt>
                <c:pt idx="1319">
                  <c:v>7.0049999999999999E-3</c:v>
                </c:pt>
                <c:pt idx="1320">
                  <c:v>6.9709999999999998E-3</c:v>
                </c:pt>
                <c:pt idx="1321">
                  <c:v>6.9389999999999999E-3</c:v>
                </c:pt>
                <c:pt idx="1322">
                  <c:v>6.9090000000000002E-3</c:v>
                </c:pt>
                <c:pt idx="1323">
                  <c:v>6.8799999999999998E-3</c:v>
                </c:pt>
                <c:pt idx="1324">
                  <c:v>6.8519999999999996E-3</c:v>
                </c:pt>
                <c:pt idx="1325">
                  <c:v>6.8259999999999996E-3</c:v>
                </c:pt>
                <c:pt idx="1326">
                  <c:v>6.8019999999999999E-3</c:v>
                </c:pt>
                <c:pt idx="1327">
                  <c:v>6.7790000000000003E-3</c:v>
                </c:pt>
                <c:pt idx="1328">
                  <c:v>6.757E-3</c:v>
                </c:pt>
                <c:pt idx="1329">
                  <c:v>6.7369999999999999E-3</c:v>
                </c:pt>
                <c:pt idx="1330">
                  <c:v>6.7190000000000001E-3</c:v>
                </c:pt>
                <c:pt idx="1331">
                  <c:v>6.7019999999999996E-3</c:v>
                </c:pt>
                <c:pt idx="1332">
                  <c:v>6.6860000000000001E-3</c:v>
                </c:pt>
                <c:pt idx="1333">
                  <c:v>6.672E-3</c:v>
                </c:pt>
                <c:pt idx="1334">
                  <c:v>6.6600000000000001E-3</c:v>
                </c:pt>
                <c:pt idx="1335">
                  <c:v>6.6490000000000004E-3</c:v>
                </c:pt>
                <c:pt idx="1336">
                  <c:v>6.6400000000000001E-3</c:v>
                </c:pt>
                <c:pt idx="1337">
                  <c:v>6.6319999999999999E-3</c:v>
                </c:pt>
                <c:pt idx="1338">
                  <c:v>6.6259999999999999E-3</c:v>
                </c:pt>
                <c:pt idx="1339">
                  <c:v>6.6210000000000001E-3</c:v>
                </c:pt>
                <c:pt idx="1340">
                  <c:v>6.6169999999999996E-3</c:v>
                </c:pt>
                <c:pt idx="1341">
                  <c:v>6.6160000000000004E-3</c:v>
                </c:pt>
                <c:pt idx="1342">
                  <c:v>6.6150000000000002E-3</c:v>
                </c:pt>
                <c:pt idx="1343">
                  <c:v>6.6160000000000004E-3</c:v>
                </c:pt>
                <c:pt idx="1344">
                  <c:v>6.6189999999999999E-3</c:v>
                </c:pt>
                <c:pt idx="1345">
                  <c:v>6.6230000000000004E-3</c:v>
                </c:pt>
                <c:pt idx="1346">
                  <c:v>6.6290000000000003E-3</c:v>
                </c:pt>
                <c:pt idx="1347">
                  <c:v>6.6360000000000004E-3</c:v>
                </c:pt>
                <c:pt idx="1348">
                  <c:v>6.6449999999999999E-3</c:v>
                </c:pt>
                <c:pt idx="1349">
                  <c:v>6.6550000000000003E-3</c:v>
                </c:pt>
                <c:pt idx="1350">
                  <c:v>6.6670000000000002E-3</c:v>
                </c:pt>
                <c:pt idx="1351">
                  <c:v>6.6800000000000002E-3</c:v>
                </c:pt>
                <c:pt idx="1352">
                  <c:v>6.6950000000000004E-3</c:v>
                </c:pt>
                <c:pt idx="1353">
                  <c:v>6.711E-3</c:v>
                </c:pt>
                <c:pt idx="1354">
                  <c:v>6.7289999999999997E-3</c:v>
                </c:pt>
                <c:pt idx="1355">
                  <c:v>6.7489999999999998E-3</c:v>
                </c:pt>
                <c:pt idx="1356">
                  <c:v>6.7689999999999998E-3</c:v>
                </c:pt>
                <c:pt idx="1357">
                  <c:v>6.7920000000000003E-3</c:v>
                </c:pt>
                <c:pt idx="1358">
                  <c:v>6.8149999999999999E-3</c:v>
                </c:pt>
                <c:pt idx="1359">
                  <c:v>6.8409999999999999E-3</c:v>
                </c:pt>
                <c:pt idx="1360">
                  <c:v>6.7809999999999997E-3</c:v>
                </c:pt>
                <c:pt idx="1361">
                  <c:v>6.7219999999999997E-3</c:v>
                </c:pt>
                <c:pt idx="1362">
                  <c:v>6.6649999999999999E-3</c:v>
                </c:pt>
                <c:pt idx="1363">
                  <c:v>6.6100000000000004E-3</c:v>
                </c:pt>
                <c:pt idx="1364">
                  <c:v>6.5560000000000002E-3</c:v>
                </c:pt>
                <c:pt idx="1365">
                  <c:v>6.5030000000000001E-3</c:v>
                </c:pt>
                <c:pt idx="1366">
                  <c:v>6.4520000000000003E-3</c:v>
                </c:pt>
                <c:pt idx="1367">
                  <c:v>6.4029999999999998E-3</c:v>
                </c:pt>
                <c:pt idx="1368">
                  <c:v>6.3550000000000004E-3</c:v>
                </c:pt>
                <c:pt idx="1369">
                  <c:v>6.3080000000000002E-3</c:v>
                </c:pt>
                <c:pt idx="1370">
                  <c:v>6.2639999999999996E-3</c:v>
                </c:pt>
                <c:pt idx="1371">
                  <c:v>6.2199999999999998E-3</c:v>
                </c:pt>
                <c:pt idx="1372">
                  <c:v>6.1780000000000003E-3</c:v>
                </c:pt>
                <c:pt idx="1373">
                  <c:v>6.1380000000000002E-3</c:v>
                </c:pt>
                <c:pt idx="1374">
                  <c:v>6.0990000000000003E-3</c:v>
                </c:pt>
                <c:pt idx="1375">
                  <c:v>6.0610000000000004E-3</c:v>
                </c:pt>
                <c:pt idx="1376">
                  <c:v>6.0260000000000001E-3</c:v>
                </c:pt>
                <c:pt idx="1377">
                  <c:v>5.9909999999999998E-3</c:v>
                </c:pt>
                <c:pt idx="1378">
                  <c:v>5.9579999999999998E-3</c:v>
                </c:pt>
                <c:pt idx="1379">
                  <c:v>5.927E-3</c:v>
                </c:pt>
                <c:pt idx="1380">
                  <c:v>5.8970000000000003E-3</c:v>
                </c:pt>
                <c:pt idx="1381">
                  <c:v>5.8690000000000001E-3</c:v>
                </c:pt>
                <c:pt idx="1382">
                  <c:v>5.842E-3</c:v>
                </c:pt>
                <c:pt idx="1383">
                  <c:v>5.8170000000000001E-3</c:v>
                </c:pt>
                <c:pt idx="1384">
                  <c:v>5.7930000000000004E-3</c:v>
                </c:pt>
                <c:pt idx="1385">
                  <c:v>5.7710000000000001E-3</c:v>
                </c:pt>
                <c:pt idx="1386">
                  <c:v>5.7499999999999999E-3</c:v>
                </c:pt>
                <c:pt idx="1387">
                  <c:v>5.731E-3</c:v>
                </c:pt>
                <c:pt idx="1388">
                  <c:v>5.7130000000000002E-3</c:v>
                </c:pt>
                <c:pt idx="1389">
                  <c:v>5.6969999999999998E-3</c:v>
                </c:pt>
                <c:pt idx="1390">
                  <c:v>5.6820000000000004E-3</c:v>
                </c:pt>
                <c:pt idx="1391">
                  <c:v>5.6690000000000004E-3</c:v>
                </c:pt>
                <c:pt idx="1392">
                  <c:v>5.6569999999999997E-3</c:v>
                </c:pt>
                <c:pt idx="1393">
                  <c:v>5.6470000000000001E-3</c:v>
                </c:pt>
                <c:pt idx="1394">
                  <c:v>5.6379999999999998E-3</c:v>
                </c:pt>
                <c:pt idx="1395">
                  <c:v>5.6309999999999997E-3</c:v>
                </c:pt>
                <c:pt idx="1396">
                  <c:v>5.6249999999999998E-3</c:v>
                </c:pt>
                <c:pt idx="1397">
                  <c:v>5.6210000000000001E-3</c:v>
                </c:pt>
                <c:pt idx="1398">
                  <c:v>5.6189999999999999E-3</c:v>
                </c:pt>
                <c:pt idx="1399">
                  <c:v>5.6179999999999997E-3</c:v>
                </c:pt>
                <c:pt idx="1400">
                  <c:v>5.6179999999999997E-3</c:v>
                </c:pt>
                <c:pt idx="1401">
                  <c:v>5.62E-3</c:v>
                </c:pt>
                <c:pt idx="1402">
                  <c:v>5.6230000000000004E-3</c:v>
                </c:pt>
                <c:pt idx="1403">
                  <c:v>5.6280000000000002E-3</c:v>
                </c:pt>
                <c:pt idx="1404">
                  <c:v>5.6340000000000001E-3</c:v>
                </c:pt>
                <c:pt idx="1405">
                  <c:v>5.6420000000000003E-3</c:v>
                </c:pt>
                <c:pt idx="1406">
                  <c:v>5.6519999999999999E-3</c:v>
                </c:pt>
                <c:pt idx="1407">
                  <c:v>5.6629999999999996E-3</c:v>
                </c:pt>
                <c:pt idx="1408">
                  <c:v>5.6750000000000004E-3</c:v>
                </c:pt>
                <c:pt idx="1409">
                  <c:v>5.6889999999999996E-3</c:v>
                </c:pt>
                <c:pt idx="1410">
                  <c:v>5.705E-3</c:v>
                </c:pt>
                <c:pt idx="1411">
                  <c:v>5.7219999999999997E-3</c:v>
                </c:pt>
                <c:pt idx="1412">
                  <c:v>5.7400000000000003E-3</c:v>
                </c:pt>
                <c:pt idx="1413">
                  <c:v>5.7600000000000004E-3</c:v>
                </c:pt>
                <c:pt idx="1414">
                  <c:v>5.7819999999999998E-3</c:v>
                </c:pt>
                <c:pt idx="1415">
                  <c:v>5.8050000000000003E-3</c:v>
                </c:pt>
                <c:pt idx="1416">
                  <c:v>5.829E-3</c:v>
                </c:pt>
                <c:pt idx="1417">
                  <c:v>5.855E-3</c:v>
                </c:pt>
                <c:pt idx="1418">
                  <c:v>5.8830000000000002E-3</c:v>
                </c:pt>
                <c:pt idx="1419">
                  <c:v>5.9119999999999997E-3</c:v>
                </c:pt>
                <c:pt idx="1420">
                  <c:v>5.9430000000000004E-3</c:v>
                </c:pt>
                <c:pt idx="1421">
                  <c:v>5.9750000000000003E-3</c:v>
                </c:pt>
                <c:pt idx="1422">
                  <c:v>6.0080000000000003E-3</c:v>
                </c:pt>
                <c:pt idx="1423">
                  <c:v>6.0429999999999998E-3</c:v>
                </c:pt>
                <c:pt idx="1424">
                  <c:v>6.0800000000000003E-3</c:v>
                </c:pt>
                <c:pt idx="1425">
                  <c:v>6.1180000000000002E-3</c:v>
                </c:pt>
                <c:pt idx="1426">
                  <c:v>6.1580000000000003E-3</c:v>
                </c:pt>
                <c:pt idx="1427">
                  <c:v>6.1989999999999996E-3</c:v>
                </c:pt>
                <c:pt idx="1428">
                  <c:v>6.1479999999999998E-3</c:v>
                </c:pt>
                <c:pt idx="1429">
                  <c:v>6.0980000000000001E-3</c:v>
                </c:pt>
                <c:pt idx="1430">
                  <c:v>6.0499999999999998E-3</c:v>
                </c:pt>
                <c:pt idx="1431">
                  <c:v>6.0039999999999998E-3</c:v>
                </c:pt>
                <c:pt idx="1432">
                  <c:v>5.9579999999999998E-3</c:v>
                </c:pt>
                <c:pt idx="1433">
                  <c:v>5.9150000000000001E-3</c:v>
                </c:pt>
                <c:pt idx="1434">
                  <c:v>5.8729999999999997E-3</c:v>
                </c:pt>
                <c:pt idx="1435">
                  <c:v>5.8320000000000004E-3</c:v>
                </c:pt>
                <c:pt idx="1436">
                  <c:v>5.7930000000000004E-3</c:v>
                </c:pt>
                <c:pt idx="1437">
                  <c:v>5.7559999999999998E-3</c:v>
                </c:pt>
                <c:pt idx="1438">
                  <c:v>5.7200000000000003E-3</c:v>
                </c:pt>
                <c:pt idx="1439">
                  <c:v>5.6849999999999999E-3</c:v>
                </c:pt>
                <c:pt idx="1440">
                  <c:v>5.6519999999999999E-3</c:v>
                </c:pt>
                <c:pt idx="1441">
                  <c:v>5.6210000000000001E-3</c:v>
                </c:pt>
                <c:pt idx="1442">
                  <c:v>5.5909999999999996E-3</c:v>
                </c:pt>
                <c:pt idx="1443">
                  <c:v>5.5630000000000002E-3</c:v>
                </c:pt>
                <c:pt idx="1444">
                  <c:v>5.5360000000000001E-3</c:v>
                </c:pt>
                <c:pt idx="1445">
                  <c:v>5.5100000000000001E-3</c:v>
                </c:pt>
                <c:pt idx="1446">
                  <c:v>5.4860000000000004E-3</c:v>
                </c:pt>
                <c:pt idx="1447">
                  <c:v>5.4640000000000001E-3</c:v>
                </c:pt>
                <c:pt idx="1448">
                  <c:v>5.4429999999999999E-3</c:v>
                </c:pt>
                <c:pt idx="1449">
                  <c:v>5.424E-3</c:v>
                </c:pt>
                <c:pt idx="1450">
                  <c:v>5.4060000000000002E-3</c:v>
                </c:pt>
                <c:pt idx="1451">
                  <c:v>5.3889999999999997E-3</c:v>
                </c:pt>
                <c:pt idx="1452">
                  <c:v>5.3749999999999996E-3</c:v>
                </c:pt>
                <c:pt idx="1453">
                  <c:v>5.3610000000000003E-3</c:v>
                </c:pt>
                <c:pt idx="1454">
                  <c:v>5.3489999999999996E-3</c:v>
                </c:pt>
                <c:pt idx="1455">
                  <c:v>5.339E-3</c:v>
                </c:pt>
                <c:pt idx="1456">
                  <c:v>5.3299999999999997E-3</c:v>
                </c:pt>
                <c:pt idx="1457">
                  <c:v>5.3229999999999996E-3</c:v>
                </c:pt>
                <c:pt idx="1458">
                  <c:v>5.3169999999999997E-3</c:v>
                </c:pt>
                <c:pt idx="1459">
                  <c:v>5.313E-3</c:v>
                </c:pt>
                <c:pt idx="1460">
                  <c:v>5.3099999999999996E-3</c:v>
                </c:pt>
                <c:pt idx="1461">
                  <c:v>5.3090000000000004E-3</c:v>
                </c:pt>
                <c:pt idx="1462">
                  <c:v>5.3090000000000004E-3</c:v>
                </c:pt>
                <c:pt idx="1463">
                  <c:v>5.3109999999999997E-3</c:v>
                </c:pt>
                <c:pt idx="1464">
                  <c:v>5.3140000000000001E-3</c:v>
                </c:pt>
                <c:pt idx="1465">
                  <c:v>5.3189999999999999E-3</c:v>
                </c:pt>
                <c:pt idx="1466">
                  <c:v>5.3249999999999999E-3</c:v>
                </c:pt>
                <c:pt idx="1467">
                  <c:v>5.3330000000000001E-3</c:v>
                </c:pt>
                <c:pt idx="1468">
                  <c:v>5.3420000000000004E-3</c:v>
                </c:pt>
                <c:pt idx="1469">
                  <c:v>5.3530000000000001E-3</c:v>
                </c:pt>
                <c:pt idx="1470">
                  <c:v>5.365E-3</c:v>
                </c:pt>
                <c:pt idx="1471">
                  <c:v>5.3790000000000001E-3</c:v>
                </c:pt>
                <c:pt idx="1472">
                  <c:v>5.3949999999999996E-3</c:v>
                </c:pt>
                <c:pt idx="1473">
                  <c:v>5.411E-3</c:v>
                </c:pt>
                <c:pt idx="1474">
                  <c:v>5.4299999999999999E-3</c:v>
                </c:pt>
                <c:pt idx="1475">
                  <c:v>5.45E-3</c:v>
                </c:pt>
                <c:pt idx="1476">
                  <c:v>5.4710000000000002E-3</c:v>
                </c:pt>
                <c:pt idx="1477">
                  <c:v>5.4939999999999998E-3</c:v>
                </c:pt>
                <c:pt idx="1478">
                  <c:v>5.5180000000000003E-3</c:v>
                </c:pt>
                <c:pt idx="1479">
                  <c:v>5.5440000000000003E-3</c:v>
                </c:pt>
                <c:pt idx="1480">
                  <c:v>5.5719999999999997E-3</c:v>
                </c:pt>
                <c:pt idx="1481">
                  <c:v>5.6010000000000001E-3</c:v>
                </c:pt>
                <c:pt idx="1482">
                  <c:v>5.6309999999999997E-3</c:v>
                </c:pt>
                <c:pt idx="1483">
                  <c:v>5.6629999999999996E-3</c:v>
                </c:pt>
                <c:pt idx="1484">
                  <c:v>5.6969999999999998E-3</c:v>
                </c:pt>
                <c:pt idx="1485">
                  <c:v>5.7320000000000001E-3</c:v>
                </c:pt>
                <c:pt idx="1486">
                  <c:v>5.7679999999999997E-3</c:v>
                </c:pt>
                <c:pt idx="1487">
                  <c:v>5.8060000000000004E-3</c:v>
                </c:pt>
                <c:pt idx="1488">
                  <c:v>5.8459999999999996E-3</c:v>
                </c:pt>
                <c:pt idx="1489">
                  <c:v>5.8869999999999999E-3</c:v>
                </c:pt>
                <c:pt idx="1490">
                  <c:v>5.9290000000000002E-3</c:v>
                </c:pt>
                <c:pt idx="1491">
                  <c:v>5.973E-3</c:v>
                </c:pt>
                <c:pt idx="1492">
                  <c:v>6.019E-3</c:v>
                </c:pt>
                <c:pt idx="1493">
                  <c:v>6.0660000000000002E-3</c:v>
                </c:pt>
                <c:pt idx="1494">
                  <c:v>6.1139999999999996E-3</c:v>
                </c:pt>
                <c:pt idx="1495">
                  <c:v>6.1650000000000003E-3</c:v>
                </c:pt>
                <c:pt idx="1496">
                  <c:v>6.1139999999999996E-3</c:v>
                </c:pt>
                <c:pt idx="1497">
                  <c:v>6.0650000000000001E-3</c:v>
                </c:pt>
                <c:pt idx="1498">
                  <c:v>6.0169999999999998E-3</c:v>
                </c:pt>
                <c:pt idx="1499">
                  <c:v>5.9709999999999997E-3</c:v>
                </c:pt>
                <c:pt idx="1500">
                  <c:v>5.927E-3</c:v>
                </c:pt>
                <c:pt idx="1501">
                  <c:v>5.8840000000000003E-3</c:v>
                </c:pt>
                <c:pt idx="1502">
                  <c:v>5.842E-3</c:v>
                </c:pt>
                <c:pt idx="1503">
                  <c:v>5.8019999999999999E-3</c:v>
                </c:pt>
                <c:pt idx="1504">
                  <c:v>5.764E-3</c:v>
                </c:pt>
                <c:pt idx="1505">
                  <c:v>5.7270000000000003E-3</c:v>
                </c:pt>
                <c:pt idx="1506">
                  <c:v>5.6909999999999999E-3</c:v>
                </c:pt>
                <c:pt idx="1507">
                  <c:v>5.6569999999999997E-3</c:v>
                </c:pt>
                <c:pt idx="1508">
                  <c:v>5.6249999999999998E-3</c:v>
                </c:pt>
                <c:pt idx="1509">
                  <c:v>5.594E-3</c:v>
                </c:pt>
                <c:pt idx="1510">
                  <c:v>5.5640000000000004E-3</c:v>
                </c:pt>
                <c:pt idx="1511">
                  <c:v>5.5360000000000001E-3</c:v>
                </c:pt>
                <c:pt idx="1512">
                  <c:v>5.5100000000000001E-3</c:v>
                </c:pt>
                <c:pt idx="1513">
                  <c:v>5.4850000000000003E-3</c:v>
                </c:pt>
                <c:pt idx="1514">
                  <c:v>5.4619999999999998E-3</c:v>
                </c:pt>
                <c:pt idx="1515">
                  <c:v>5.4400000000000004E-3</c:v>
                </c:pt>
                <c:pt idx="1516">
                  <c:v>5.4190000000000002E-3</c:v>
                </c:pt>
                <c:pt idx="1517">
                  <c:v>5.4000000000000003E-3</c:v>
                </c:pt>
                <c:pt idx="1518">
                  <c:v>5.3829999999999998E-3</c:v>
                </c:pt>
                <c:pt idx="1519">
                  <c:v>5.3670000000000002E-3</c:v>
                </c:pt>
                <c:pt idx="1520">
                  <c:v>5.3530000000000001E-3</c:v>
                </c:pt>
                <c:pt idx="1521">
                  <c:v>5.3400000000000001E-3</c:v>
                </c:pt>
                <c:pt idx="1522">
                  <c:v>5.3290000000000004E-3</c:v>
                </c:pt>
                <c:pt idx="1523">
                  <c:v>5.3189999999999999E-3</c:v>
                </c:pt>
                <c:pt idx="1524">
                  <c:v>5.3109999999999997E-3</c:v>
                </c:pt>
                <c:pt idx="1525">
                  <c:v>5.3039999999999997E-3</c:v>
                </c:pt>
                <c:pt idx="1526">
                  <c:v>5.2979999999999998E-3</c:v>
                </c:pt>
                <c:pt idx="1527">
                  <c:v>5.2950000000000002E-3</c:v>
                </c:pt>
                <c:pt idx="1528">
                  <c:v>5.2919999999999998E-3</c:v>
                </c:pt>
                <c:pt idx="1529">
                  <c:v>5.2919999999999998E-3</c:v>
                </c:pt>
                <c:pt idx="1530">
                  <c:v>5.2919999999999998E-3</c:v>
                </c:pt>
                <c:pt idx="1531">
                  <c:v>5.2950000000000002E-3</c:v>
                </c:pt>
                <c:pt idx="1532">
                  <c:v>5.2979999999999998E-3</c:v>
                </c:pt>
                <c:pt idx="1533">
                  <c:v>5.3039999999999997E-3</c:v>
                </c:pt>
                <c:pt idx="1534">
                  <c:v>5.3109999999999997E-3</c:v>
                </c:pt>
                <c:pt idx="1535">
                  <c:v>5.3189999999999999E-3</c:v>
                </c:pt>
                <c:pt idx="1536">
                  <c:v>5.3290000000000004E-3</c:v>
                </c:pt>
                <c:pt idx="1537">
                  <c:v>5.3400000000000001E-3</c:v>
                </c:pt>
                <c:pt idx="1538">
                  <c:v>5.3530000000000001E-3</c:v>
                </c:pt>
                <c:pt idx="1539">
                  <c:v>5.3670000000000002E-3</c:v>
                </c:pt>
                <c:pt idx="1540">
                  <c:v>5.3829999999999998E-3</c:v>
                </c:pt>
                <c:pt idx="1541">
                  <c:v>5.4000000000000003E-3</c:v>
                </c:pt>
                <c:pt idx="1542">
                  <c:v>5.4190000000000002E-3</c:v>
                </c:pt>
                <c:pt idx="1543">
                  <c:v>5.4400000000000004E-3</c:v>
                </c:pt>
                <c:pt idx="1544">
                  <c:v>5.4619999999999998E-3</c:v>
                </c:pt>
                <c:pt idx="1545">
                  <c:v>5.4850000000000003E-3</c:v>
                </c:pt>
                <c:pt idx="1546">
                  <c:v>5.5100000000000001E-3</c:v>
                </c:pt>
                <c:pt idx="1547">
                  <c:v>5.5360000000000001E-3</c:v>
                </c:pt>
                <c:pt idx="1548">
                  <c:v>5.5640000000000004E-3</c:v>
                </c:pt>
                <c:pt idx="1549">
                  <c:v>5.594E-3</c:v>
                </c:pt>
                <c:pt idx="1550">
                  <c:v>5.6249999999999998E-3</c:v>
                </c:pt>
                <c:pt idx="1551">
                  <c:v>5.6569999999999997E-3</c:v>
                </c:pt>
                <c:pt idx="1552">
                  <c:v>5.6909999999999999E-3</c:v>
                </c:pt>
                <c:pt idx="1553">
                  <c:v>5.7270000000000003E-3</c:v>
                </c:pt>
                <c:pt idx="1554">
                  <c:v>5.764E-3</c:v>
                </c:pt>
                <c:pt idx="1555">
                  <c:v>5.8019999999999999E-3</c:v>
                </c:pt>
                <c:pt idx="1556">
                  <c:v>5.842E-3</c:v>
                </c:pt>
                <c:pt idx="1557">
                  <c:v>5.8840000000000003E-3</c:v>
                </c:pt>
                <c:pt idx="1558">
                  <c:v>5.927E-3</c:v>
                </c:pt>
                <c:pt idx="1559">
                  <c:v>5.9709999999999997E-3</c:v>
                </c:pt>
                <c:pt idx="1560">
                  <c:v>6.0169999999999998E-3</c:v>
                </c:pt>
                <c:pt idx="1561">
                  <c:v>6.0650000000000001E-3</c:v>
                </c:pt>
                <c:pt idx="1562">
                  <c:v>6.1139999999999996E-3</c:v>
                </c:pt>
                <c:pt idx="1563">
                  <c:v>6.1650000000000003E-3</c:v>
                </c:pt>
                <c:pt idx="1564">
                  <c:v>6.1139999999999996E-3</c:v>
                </c:pt>
                <c:pt idx="1565">
                  <c:v>6.0650000000000001E-3</c:v>
                </c:pt>
                <c:pt idx="1566">
                  <c:v>6.0169999999999998E-3</c:v>
                </c:pt>
                <c:pt idx="1567">
                  <c:v>5.9709999999999997E-3</c:v>
                </c:pt>
                <c:pt idx="1568">
                  <c:v>5.927E-3</c:v>
                </c:pt>
                <c:pt idx="1569">
                  <c:v>5.8840000000000003E-3</c:v>
                </c:pt>
                <c:pt idx="1570">
                  <c:v>5.842E-3</c:v>
                </c:pt>
                <c:pt idx="1571">
                  <c:v>5.8019999999999999E-3</c:v>
                </c:pt>
                <c:pt idx="1572">
                  <c:v>5.764E-3</c:v>
                </c:pt>
                <c:pt idx="1573">
                  <c:v>5.7270000000000003E-3</c:v>
                </c:pt>
                <c:pt idx="1574">
                  <c:v>5.6909999999999999E-3</c:v>
                </c:pt>
                <c:pt idx="1575">
                  <c:v>5.6569999999999997E-3</c:v>
                </c:pt>
                <c:pt idx="1576">
                  <c:v>5.6249999999999998E-3</c:v>
                </c:pt>
                <c:pt idx="1577">
                  <c:v>5.594E-3</c:v>
                </c:pt>
                <c:pt idx="1578">
                  <c:v>5.5640000000000004E-3</c:v>
                </c:pt>
                <c:pt idx="1579">
                  <c:v>5.5360000000000001E-3</c:v>
                </c:pt>
                <c:pt idx="1580">
                  <c:v>5.5100000000000001E-3</c:v>
                </c:pt>
                <c:pt idx="1581">
                  <c:v>5.4850000000000003E-3</c:v>
                </c:pt>
                <c:pt idx="1582">
                  <c:v>5.4619999999999998E-3</c:v>
                </c:pt>
                <c:pt idx="1583">
                  <c:v>5.4400000000000004E-3</c:v>
                </c:pt>
                <c:pt idx="1584">
                  <c:v>5.4190000000000002E-3</c:v>
                </c:pt>
                <c:pt idx="1585">
                  <c:v>5.4000000000000003E-3</c:v>
                </c:pt>
                <c:pt idx="1586">
                  <c:v>5.3829999999999998E-3</c:v>
                </c:pt>
                <c:pt idx="1587">
                  <c:v>5.3670000000000002E-3</c:v>
                </c:pt>
                <c:pt idx="1588">
                  <c:v>5.3530000000000001E-3</c:v>
                </c:pt>
                <c:pt idx="1589">
                  <c:v>5.3400000000000001E-3</c:v>
                </c:pt>
                <c:pt idx="1590">
                  <c:v>5.3290000000000004E-3</c:v>
                </c:pt>
                <c:pt idx="1591">
                  <c:v>5.3189999999999999E-3</c:v>
                </c:pt>
                <c:pt idx="1592">
                  <c:v>5.3099999999999996E-3</c:v>
                </c:pt>
                <c:pt idx="1593">
                  <c:v>5.3039999999999997E-3</c:v>
                </c:pt>
                <c:pt idx="1594">
                  <c:v>5.2979999999999998E-3</c:v>
                </c:pt>
                <c:pt idx="1595">
                  <c:v>5.2950000000000002E-3</c:v>
                </c:pt>
                <c:pt idx="1596">
                  <c:v>5.2919999999999998E-3</c:v>
                </c:pt>
                <c:pt idx="1597">
                  <c:v>5.2919999999999998E-3</c:v>
                </c:pt>
                <c:pt idx="1598">
                  <c:v>5.2919999999999998E-3</c:v>
                </c:pt>
                <c:pt idx="1599">
                  <c:v>5.2950000000000002E-3</c:v>
                </c:pt>
                <c:pt idx="1600">
                  <c:v>5.2979999999999998E-3</c:v>
                </c:pt>
                <c:pt idx="1601">
                  <c:v>5.3039999999999997E-3</c:v>
                </c:pt>
                <c:pt idx="1602">
                  <c:v>5.3099999999999996E-3</c:v>
                </c:pt>
                <c:pt idx="1603">
                  <c:v>5.3189999999999999E-3</c:v>
                </c:pt>
                <c:pt idx="1604">
                  <c:v>5.3290000000000004E-3</c:v>
                </c:pt>
                <c:pt idx="1605">
                  <c:v>5.3400000000000001E-3</c:v>
                </c:pt>
                <c:pt idx="1606">
                  <c:v>5.3530000000000001E-3</c:v>
                </c:pt>
                <c:pt idx="1607">
                  <c:v>5.3670000000000002E-3</c:v>
                </c:pt>
                <c:pt idx="1608">
                  <c:v>5.3829999999999998E-3</c:v>
                </c:pt>
                <c:pt idx="1609">
                  <c:v>5.4000000000000003E-3</c:v>
                </c:pt>
                <c:pt idx="1610">
                  <c:v>5.4190000000000002E-3</c:v>
                </c:pt>
                <c:pt idx="1611">
                  <c:v>5.4400000000000004E-3</c:v>
                </c:pt>
                <c:pt idx="1612">
                  <c:v>5.4619999999999998E-3</c:v>
                </c:pt>
                <c:pt idx="1613">
                  <c:v>5.4850000000000003E-3</c:v>
                </c:pt>
                <c:pt idx="1614">
                  <c:v>5.5100000000000001E-3</c:v>
                </c:pt>
                <c:pt idx="1615">
                  <c:v>5.5360000000000001E-3</c:v>
                </c:pt>
                <c:pt idx="1616">
                  <c:v>5.5640000000000004E-3</c:v>
                </c:pt>
                <c:pt idx="1617">
                  <c:v>5.594E-3</c:v>
                </c:pt>
                <c:pt idx="1618">
                  <c:v>5.6249999999999998E-3</c:v>
                </c:pt>
                <c:pt idx="1619">
                  <c:v>5.6569999999999997E-3</c:v>
                </c:pt>
                <c:pt idx="1620">
                  <c:v>5.6909999999999999E-3</c:v>
                </c:pt>
                <c:pt idx="1621">
                  <c:v>5.7270000000000003E-3</c:v>
                </c:pt>
                <c:pt idx="1622">
                  <c:v>5.764E-3</c:v>
                </c:pt>
                <c:pt idx="1623">
                  <c:v>5.8019999999999999E-3</c:v>
                </c:pt>
                <c:pt idx="1624">
                  <c:v>5.842E-3</c:v>
                </c:pt>
                <c:pt idx="1625">
                  <c:v>5.8840000000000003E-3</c:v>
                </c:pt>
                <c:pt idx="1626">
                  <c:v>5.927E-3</c:v>
                </c:pt>
                <c:pt idx="1627">
                  <c:v>5.9709999999999997E-3</c:v>
                </c:pt>
                <c:pt idx="1628">
                  <c:v>6.0169999999999998E-3</c:v>
                </c:pt>
                <c:pt idx="1629">
                  <c:v>6.0650000000000001E-3</c:v>
                </c:pt>
                <c:pt idx="1630">
                  <c:v>6.1139999999999996E-3</c:v>
                </c:pt>
                <c:pt idx="1631">
                  <c:v>6.1650000000000003E-3</c:v>
                </c:pt>
                <c:pt idx="1632">
                  <c:v>6.1139999999999996E-3</c:v>
                </c:pt>
                <c:pt idx="1633">
                  <c:v>6.0650000000000001E-3</c:v>
                </c:pt>
                <c:pt idx="1634">
                  <c:v>6.0169999999999998E-3</c:v>
                </c:pt>
                <c:pt idx="1635">
                  <c:v>5.9709999999999997E-3</c:v>
                </c:pt>
                <c:pt idx="1636">
                  <c:v>5.927E-3</c:v>
                </c:pt>
                <c:pt idx="1637">
                  <c:v>5.8840000000000003E-3</c:v>
                </c:pt>
                <c:pt idx="1638">
                  <c:v>5.842E-3</c:v>
                </c:pt>
                <c:pt idx="1639">
                  <c:v>5.8019999999999999E-3</c:v>
                </c:pt>
                <c:pt idx="1640">
                  <c:v>5.764E-3</c:v>
                </c:pt>
                <c:pt idx="1641">
                  <c:v>5.7270000000000003E-3</c:v>
                </c:pt>
                <c:pt idx="1642">
                  <c:v>5.6909999999999999E-3</c:v>
                </c:pt>
                <c:pt idx="1643">
                  <c:v>5.6569999999999997E-3</c:v>
                </c:pt>
                <c:pt idx="1644">
                  <c:v>5.6249999999999998E-3</c:v>
                </c:pt>
                <c:pt idx="1645">
                  <c:v>5.594E-3</c:v>
                </c:pt>
                <c:pt idx="1646">
                  <c:v>5.5640000000000004E-3</c:v>
                </c:pt>
                <c:pt idx="1647">
                  <c:v>5.5360000000000001E-3</c:v>
                </c:pt>
                <c:pt idx="1648">
                  <c:v>5.5100000000000001E-3</c:v>
                </c:pt>
                <c:pt idx="1649">
                  <c:v>5.4850000000000003E-3</c:v>
                </c:pt>
                <c:pt idx="1650">
                  <c:v>5.4619999999999998E-3</c:v>
                </c:pt>
                <c:pt idx="1651">
                  <c:v>5.4400000000000004E-3</c:v>
                </c:pt>
                <c:pt idx="1652">
                  <c:v>5.4190000000000002E-3</c:v>
                </c:pt>
                <c:pt idx="1653">
                  <c:v>5.4000000000000003E-3</c:v>
                </c:pt>
                <c:pt idx="1654">
                  <c:v>5.3829999999999998E-3</c:v>
                </c:pt>
                <c:pt idx="1655">
                  <c:v>5.3670000000000002E-3</c:v>
                </c:pt>
                <c:pt idx="1656">
                  <c:v>5.3530000000000001E-3</c:v>
                </c:pt>
                <c:pt idx="1657">
                  <c:v>5.3400000000000001E-3</c:v>
                </c:pt>
                <c:pt idx="1658">
                  <c:v>5.3290000000000004E-3</c:v>
                </c:pt>
                <c:pt idx="1659">
                  <c:v>5.3189999999999999E-3</c:v>
                </c:pt>
                <c:pt idx="1660">
                  <c:v>5.3099999999999996E-3</c:v>
                </c:pt>
                <c:pt idx="1661">
                  <c:v>5.3039999999999997E-3</c:v>
                </c:pt>
                <c:pt idx="1662">
                  <c:v>5.2979999999999998E-3</c:v>
                </c:pt>
                <c:pt idx="1663">
                  <c:v>5.2950000000000002E-3</c:v>
                </c:pt>
                <c:pt idx="1664">
                  <c:v>5.2919999999999998E-3</c:v>
                </c:pt>
                <c:pt idx="1665">
                  <c:v>5.2919999999999998E-3</c:v>
                </c:pt>
                <c:pt idx="1666">
                  <c:v>5.2919999999999998E-3</c:v>
                </c:pt>
                <c:pt idx="1667">
                  <c:v>5.2950000000000002E-3</c:v>
                </c:pt>
                <c:pt idx="1668">
                  <c:v>5.2979999999999998E-3</c:v>
                </c:pt>
                <c:pt idx="1669">
                  <c:v>5.3039999999999997E-3</c:v>
                </c:pt>
                <c:pt idx="1670">
                  <c:v>5.3099999999999996E-3</c:v>
                </c:pt>
                <c:pt idx="1671">
                  <c:v>5.3189999999999999E-3</c:v>
                </c:pt>
                <c:pt idx="1672">
                  <c:v>5.3290000000000004E-3</c:v>
                </c:pt>
                <c:pt idx="1673">
                  <c:v>5.3400000000000001E-3</c:v>
                </c:pt>
                <c:pt idx="1674">
                  <c:v>5.3530000000000001E-3</c:v>
                </c:pt>
                <c:pt idx="1675">
                  <c:v>5.3670000000000002E-3</c:v>
                </c:pt>
                <c:pt idx="1676">
                  <c:v>5.3829999999999998E-3</c:v>
                </c:pt>
                <c:pt idx="1677">
                  <c:v>5.4000000000000003E-3</c:v>
                </c:pt>
                <c:pt idx="1678">
                  <c:v>5.4190000000000002E-3</c:v>
                </c:pt>
                <c:pt idx="1679">
                  <c:v>5.4400000000000004E-3</c:v>
                </c:pt>
                <c:pt idx="1680">
                  <c:v>5.4619999999999998E-3</c:v>
                </c:pt>
                <c:pt idx="1681">
                  <c:v>5.4850000000000003E-3</c:v>
                </c:pt>
                <c:pt idx="1682">
                  <c:v>5.5100000000000001E-3</c:v>
                </c:pt>
                <c:pt idx="1683">
                  <c:v>5.5360000000000001E-3</c:v>
                </c:pt>
                <c:pt idx="1684">
                  <c:v>5.5640000000000004E-3</c:v>
                </c:pt>
                <c:pt idx="1685">
                  <c:v>5.594E-3</c:v>
                </c:pt>
                <c:pt idx="1686">
                  <c:v>5.6249999999999998E-3</c:v>
                </c:pt>
                <c:pt idx="1687">
                  <c:v>5.6569999999999997E-3</c:v>
                </c:pt>
                <c:pt idx="1688">
                  <c:v>5.6909999999999999E-3</c:v>
                </c:pt>
                <c:pt idx="1689">
                  <c:v>5.7270000000000003E-3</c:v>
                </c:pt>
                <c:pt idx="1690">
                  <c:v>5.764E-3</c:v>
                </c:pt>
                <c:pt idx="1691">
                  <c:v>5.8019999999999999E-3</c:v>
                </c:pt>
                <c:pt idx="1692">
                  <c:v>5.842E-3</c:v>
                </c:pt>
                <c:pt idx="1693">
                  <c:v>5.8840000000000003E-3</c:v>
                </c:pt>
                <c:pt idx="1694">
                  <c:v>5.927E-3</c:v>
                </c:pt>
                <c:pt idx="1695">
                  <c:v>5.9709999999999997E-3</c:v>
                </c:pt>
                <c:pt idx="1696">
                  <c:v>6.0169999999999998E-3</c:v>
                </c:pt>
                <c:pt idx="1697">
                  <c:v>6.0650000000000001E-3</c:v>
                </c:pt>
                <c:pt idx="1698">
                  <c:v>6.1139999999999996E-3</c:v>
                </c:pt>
                <c:pt idx="1699">
                  <c:v>6.1650000000000003E-3</c:v>
                </c:pt>
                <c:pt idx="1700">
                  <c:v>6.1139999999999996E-3</c:v>
                </c:pt>
                <c:pt idx="1701">
                  <c:v>6.0650000000000001E-3</c:v>
                </c:pt>
                <c:pt idx="1702">
                  <c:v>6.0169999999999998E-3</c:v>
                </c:pt>
                <c:pt idx="1703">
                  <c:v>5.9709999999999997E-3</c:v>
                </c:pt>
                <c:pt idx="1704">
                  <c:v>5.927E-3</c:v>
                </c:pt>
                <c:pt idx="1705">
                  <c:v>5.8840000000000003E-3</c:v>
                </c:pt>
                <c:pt idx="1706">
                  <c:v>5.842E-3</c:v>
                </c:pt>
                <c:pt idx="1707">
                  <c:v>5.8019999999999999E-3</c:v>
                </c:pt>
                <c:pt idx="1708">
                  <c:v>5.764E-3</c:v>
                </c:pt>
                <c:pt idx="1709">
                  <c:v>5.7270000000000003E-3</c:v>
                </c:pt>
                <c:pt idx="1710">
                  <c:v>5.6909999999999999E-3</c:v>
                </c:pt>
                <c:pt idx="1711">
                  <c:v>5.6569999999999997E-3</c:v>
                </c:pt>
                <c:pt idx="1712">
                  <c:v>5.6249999999999998E-3</c:v>
                </c:pt>
                <c:pt idx="1713">
                  <c:v>5.594E-3</c:v>
                </c:pt>
                <c:pt idx="1714">
                  <c:v>5.5640000000000004E-3</c:v>
                </c:pt>
                <c:pt idx="1715">
                  <c:v>5.5360000000000001E-3</c:v>
                </c:pt>
                <c:pt idx="1716">
                  <c:v>5.5100000000000001E-3</c:v>
                </c:pt>
                <c:pt idx="1717">
                  <c:v>5.4850000000000003E-3</c:v>
                </c:pt>
                <c:pt idx="1718">
                  <c:v>5.4619999999999998E-3</c:v>
                </c:pt>
                <c:pt idx="1719">
                  <c:v>5.4400000000000004E-3</c:v>
                </c:pt>
                <c:pt idx="1720">
                  <c:v>5.4190000000000002E-3</c:v>
                </c:pt>
                <c:pt idx="1721">
                  <c:v>5.4000000000000003E-3</c:v>
                </c:pt>
                <c:pt idx="1722">
                  <c:v>5.3829999999999998E-3</c:v>
                </c:pt>
                <c:pt idx="1723">
                  <c:v>5.3670000000000002E-3</c:v>
                </c:pt>
                <c:pt idx="1724">
                  <c:v>5.3530000000000001E-3</c:v>
                </c:pt>
                <c:pt idx="1725">
                  <c:v>5.3400000000000001E-3</c:v>
                </c:pt>
                <c:pt idx="1726">
                  <c:v>5.3290000000000004E-3</c:v>
                </c:pt>
                <c:pt idx="1727">
                  <c:v>5.3189999999999999E-3</c:v>
                </c:pt>
                <c:pt idx="1728">
                  <c:v>5.3099999999999996E-3</c:v>
                </c:pt>
                <c:pt idx="1729">
                  <c:v>5.3039999999999997E-3</c:v>
                </c:pt>
                <c:pt idx="1730">
                  <c:v>5.2979999999999998E-3</c:v>
                </c:pt>
                <c:pt idx="1731">
                  <c:v>5.2950000000000002E-3</c:v>
                </c:pt>
                <c:pt idx="1732">
                  <c:v>5.2919999999999998E-3</c:v>
                </c:pt>
                <c:pt idx="1733">
                  <c:v>5.2919999999999998E-3</c:v>
                </c:pt>
                <c:pt idx="1734">
                  <c:v>5.2919999999999998E-3</c:v>
                </c:pt>
                <c:pt idx="1735">
                  <c:v>5.2950000000000002E-3</c:v>
                </c:pt>
                <c:pt idx="1736">
                  <c:v>5.2979999999999998E-3</c:v>
                </c:pt>
                <c:pt idx="1737">
                  <c:v>5.3039999999999997E-3</c:v>
                </c:pt>
                <c:pt idx="1738">
                  <c:v>5.3109999999999997E-3</c:v>
                </c:pt>
                <c:pt idx="1739">
                  <c:v>5.3189999999999999E-3</c:v>
                </c:pt>
                <c:pt idx="1740">
                  <c:v>5.3290000000000004E-3</c:v>
                </c:pt>
                <c:pt idx="1741">
                  <c:v>5.3400000000000001E-3</c:v>
                </c:pt>
                <c:pt idx="1742">
                  <c:v>5.3530000000000001E-3</c:v>
                </c:pt>
                <c:pt idx="1743">
                  <c:v>5.3670000000000002E-3</c:v>
                </c:pt>
                <c:pt idx="1744">
                  <c:v>5.3829999999999998E-3</c:v>
                </c:pt>
                <c:pt idx="1745">
                  <c:v>5.4000000000000003E-3</c:v>
                </c:pt>
                <c:pt idx="1746">
                  <c:v>5.4190000000000002E-3</c:v>
                </c:pt>
                <c:pt idx="1747">
                  <c:v>5.4400000000000004E-3</c:v>
                </c:pt>
                <c:pt idx="1748">
                  <c:v>5.4619999999999998E-3</c:v>
                </c:pt>
                <c:pt idx="1749">
                  <c:v>5.4850000000000003E-3</c:v>
                </c:pt>
                <c:pt idx="1750">
                  <c:v>5.5100000000000001E-3</c:v>
                </c:pt>
                <c:pt idx="1751">
                  <c:v>5.5360000000000001E-3</c:v>
                </c:pt>
                <c:pt idx="1752">
                  <c:v>5.5640000000000004E-3</c:v>
                </c:pt>
                <c:pt idx="1753">
                  <c:v>5.594E-3</c:v>
                </c:pt>
                <c:pt idx="1754">
                  <c:v>5.6249999999999998E-3</c:v>
                </c:pt>
                <c:pt idx="1755">
                  <c:v>5.6569999999999997E-3</c:v>
                </c:pt>
                <c:pt idx="1756">
                  <c:v>5.6909999999999999E-3</c:v>
                </c:pt>
                <c:pt idx="1757">
                  <c:v>5.7270000000000003E-3</c:v>
                </c:pt>
                <c:pt idx="1758">
                  <c:v>5.764E-3</c:v>
                </c:pt>
                <c:pt idx="1759">
                  <c:v>5.8019999999999999E-3</c:v>
                </c:pt>
                <c:pt idx="1760">
                  <c:v>5.842E-3</c:v>
                </c:pt>
                <c:pt idx="1761">
                  <c:v>5.8840000000000003E-3</c:v>
                </c:pt>
                <c:pt idx="1762">
                  <c:v>5.927E-3</c:v>
                </c:pt>
                <c:pt idx="1763">
                  <c:v>5.9709999999999997E-3</c:v>
                </c:pt>
                <c:pt idx="1764">
                  <c:v>6.0169999999999998E-3</c:v>
                </c:pt>
                <c:pt idx="1765">
                  <c:v>6.0650000000000001E-3</c:v>
                </c:pt>
                <c:pt idx="1766">
                  <c:v>6.1139999999999996E-3</c:v>
                </c:pt>
                <c:pt idx="1767">
                  <c:v>6.1650000000000003E-3</c:v>
                </c:pt>
                <c:pt idx="1768">
                  <c:v>6.1180000000000002E-3</c:v>
                </c:pt>
                <c:pt idx="1769">
                  <c:v>6.0720000000000001E-3</c:v>
                </c:pt>
                <c:pt idx="1770">
                  <c:v>6.0289999999999996E-3</c:v>
                </c:pt>
                <c:pt idx="1771">
                  <c:v>5.986E-3</c:v>
                </c:pt>
                <c:pt idx="1772">
                  <c:v>5.9459999999999999E-3</c:v>
                </c:pt>
                <c:pt idx="1773">
                  <c:v>5.9059999999999998E-3</c:v>
                </c:pt>
                <c:pt idx="1774">
                  <c:v>5.8690000000000001E-3</c:v>
                </c:pt>
                <c:pt idx="1775">
                  <c:v>5.8320000000000004E-3</c:v>
                </c:pt>
                <c:pt idx="1776">
                  <c:v>5.7980000000000002E-3</c:v>
                </c:pt>
                <c:pt idx="1777">
                  <c:v>5.764E-3</c:v>
                </c:pt>
                <c:pt idx="1778">
                  <c:v>5.7330000000000002E-3</c:v>
                </c:pt>
                <c:pt idx="1779">
                  <c:v>5.7019999999999996E-3</c:v>
                </c:pt>
                <c:pt idx="1780">
                  <c:v>5.6740000000000002E-3</c:v>
                </c:pt>
                <c:pt idx="1781">
                  <c:v>5.6470000000000001E-3</c:v>
                </c:pt>
                <c:pt idx="1782">
                  <c:v>5.6210000000000001E-3</c:v>
                </c:pt>
                <c:pt idx="1783">
                  <c:v>5.5970000000000004E-3</c:v>
                </c:pt>
                <c:pt idx="1784">
                  <c:v>5.574E-3</c:v>
                </c:pt>
                <c:pt idx="1785">
                  <c:v>5.5529999999999998E-3</c:v>
                </c:pt>
                <c:pt idx="1786">
                  <c:v>5.5329999999999997E-3</c:v>
                </c:pt>
                <c:pt idx="1787">
                  <c:v>5.5149999999999999E-3</c:v>
                </c:pt>
                <c:pt idx="1788">
                  <c:v>5.4990000000000004E-3</c:v>
                </c:pt>
                <c:pt idx="1789">
                  <c:v>5.483E-3</c:v>
                </c:pt>
                <c:pt idx="1790">
                  <c:v>5.47E-3</c:v>
                </c:pt>
                <c:pt idx="1791">
                  <c:v>5.4580000000000002E-3</c:v>
                </c:pt>
                <c:pt idx="1792">
                  <c:v>5.4469999999999996E-3</c:v>
                </c:pt>
                <c:pt idx="1793">
                  <c:v>5.4380000000000001E-3</c:v>
                </c:pt>
                <c:pt idx="1794">
                  <c:v>5.4310000000000001E-3</c:v>
                </c:pt>
                <c:pt idx="1795">
                  <c:v>5.4250000000000001E-3</c:v>
                </c:pt>
                <c:pt idx="1796">
                  <c:v>5.4200000000000003E-3</c:v>
                </c:pt>
                <c:pt idx="1797">
                  <c:v>5.4169999999999999E-3</c:v>
                </c:pt>
                <c:pt idx="1798">
                  <c:v>5.4149999999999997E-3</c:v>
                </c:pt>
                <c:pt idx="1799">
                  <c:v>5.4149999999999997E-3</c:v>
                </c:pt>
                <c:pt idx="1800">
                  <c:v>5.4169999999999999E-3</c:v>
                </c:pt>
                <c:pt idx="1801">
                  <c:v>5.4200000000000003E-3</c:v>
                </c:pt>
                <c:pt idx="1802">
                  <c:v>5.4250000000000001E-3</c:v>
                </c:pt>
                <c:pt idx="1803">
                  <c:v>5.4310000000000001E-3</c:v>
                </c:pt>
                <c:pt idx="1804">
                  <c:v>5.4380000000000001E-3</c:v>
                </c:pt>
                <c:pt idx="1805">
                  <c:v>5.4469999999999996E-3</c:v>
                </c:pt>
                <c:pt idx="1806">
                  <c:v>5.4580000000000002E-3</c:v>
                </c:pt>
                <c:pt idx="1807">
                  <c:v>5.47E-3</c:v>
                </c:pt>
                <c:pt idx="1808">
                  <c:v>5.483E-3</c:v>
                </c:pt>
                <c:pt idx="1809">
                  <c:v>5.4990000000000004E-3</c:v>
                </c:pt>
                <c:pt idx="1810">
                  <c:v>5.5149999999999999E-3</c:v>
                </c:pt>
                <c:pt idx="1811">
                  <c:v>5.5329999999999997E-3</c:v>
                </c:pt>
                <c:pt idx="1812">
                  <c:v>5.5529999999999998E-3</c:v>
                </c:pt>
                <c:pt idx="1813">
                  <c:v>5.574E-3</c:v>
                </c:pt>
                <c:pt idx="1814">
                  <c:v>5.5970000000000004E-3</c:v>
                </c:pt>
                <c:pt idx="1815">
                  <c:v>5.6210000000000001E-3</c:v>
                </c:pt>
                <c:pt idx="1816">
                  <c:v>5.6470000000000001E-3</c:v>
                </c:pt>
                <c:pt idx="1817">
                  <c:v>5.6740000000000002E-3</c:v>
                </c:pt>
                <c:pt idx="1818">
                  <c:v>5.7019999999999996E-3</c:v>
                </c:pt>
                <c:pt idx="1819">
                  <c:v>5.7330000000000002E-3</c:v>
                </c:pt>
                <c:pt idx="1820">
                  <c:v>5.764E-3</c:v>
                </c:pt>
                <c:pt idx="1821">
                  <c:v>5.7980000000000002E-3</c:v>
                </c:pt>
                <c:pt idx="1822">
                  <c:v>5.8320000000000004E-3</c:v>
                </c:pt>
                <c:pt idx="1823">
                  <c:v>5.8690000000000001E-3</c:v>
                </c:pt>
                <c:pt idx="1824">
                  <c:v>5.9059999999999998E-3</c:v>
                </c:pt>
                <c:pt idx="1825">
                  <c:v>5.9459999999999999E-3</c:v>
                </c:pt>
                <c:pt idx="1826">
                  <c:v>5.986E-3</c:v>
                </c:pt>
                <c:pt idx="1827">
                  <c:v>6.0289999999999996E-3</c:v>
                </c:pt>
                <c:pt idx="1828">
                  <c:v>6.0720000000000001E-3</c:v>
                </c:pt>
                <c:pt idx="1829">
                  <c:v>6.1180000000000002E-3</c:v>
                </c:pt>
                <c:pt idx="1830">
                  <c:v>6.1650000000000003E-3</c:v>
                </c:pt>
                <c:pt idx="1831">
                  <c:v>6.2040000000000003E-3</c:v>
                </c:pt>
                <c:pt idx="1832">
                  <c:v>6.2459999999999998E-3</c:v>
                </c:pt>
                <c:pt idx="1833">
                  <c:v>6.2890000000000003E-3</c:v>
                </c:pt>
                <c:pt idx="1834">
                  <c:v>6.3270000000000002E-3</c:v>
                </c:pt>
                <c:pt idx="1835">
                  <c:v>6.3670000000000003E-3</c:v>
                </c:pt>
                <c:pt idx="1836">
                  <c:v>6.3220000000000004E-3</c:v>
                </c:pt>
                <c:pt idx="1837">
                  <c:v>6.2779999999999997E-3</c:v>
                </c:pt>
                <c:pt idx="1838">
                  <c:v>6.2360000000000002E-3</c:v>
                </c:pt>
                <c:pt idx="1839">
                  <c:v>6.1960000000000001E-3</c:v>
                </c:pt>
                <c:pt idx="1840">
                  <c:v>6.1570000000000001E-3</c:v>
                </c:pt>
                <c:pt idx="1841">
                  <c:v>6.1190000000000003E-3</c:v>
                </c:pt>
                <c:pt idx="1842">
                  <c:v>6.0829999999999999E-3</c:v>
                </c:pt>
                <c:pt idx="1843">
                  <c:v>6.0480000000000004E-3</c:v>
                </c:pt>
                <c:pt idx="1844">
                  <c:v>6.0150000000000004E-3</c:v>
                </c:pt>
                <c:pt idx="1845">
                  <c:v>5.9839999999999997E-3</c:v>
                </c:pt>
                <c:pt idx="1846">
                  <c:v>5.9540000000000001E-3</c:v>
                </c:pt>
                <c:pt idx="1847">
                  <c:v>5.9249999999999997E-3</c:v>
                </c:pt>
                <c:pt idx="1848">
                  <c:v>5.8979999999999996E-3</c:v>
                </c:pt>
                <c:pt idx="1849">
                  <c:v>5.8729999999999997E-3</c:v>
                </c:pt>
                <c:pt idx="1850">
                  <c:v>5.849E-3</c:v>
                </c:pt>
                <c:pt idx="1851">
                  <c:v>5.8259999999999996E-3</c:v>
                </c:pt>
                <c:pt idx="1852">
                  <c:v>5.8050000000000003E-3</c:v>
                </c:pt>
                <c:pt idx="1853">
                  <c:v>5.7860000000000003E-3</c:v>
                </c:pt>
                <c:pt idx="1854">
                  <c:v>5.7679999999999997E-3</c:v>
                </c:pt>
                <c:pt idx="1855">
                  <c:v>5.751E-3</c:v>
                </c:pt>
                <c:pt idx="1856">
                  <c:v>5.7359999999999998E-3</c:v>
                </c:pt>
                <c:pt idx="1857">
                  <c:v>5.7229999999999998E-3</c:v>
                </c:pt>
                <c:pt idx="1858">
                  <c:v>5.7109999999999999E-3</c:v>
                </c:pt>
                <c:pt idx="1859">
                  <c:v>5.7000000000000002E-3</c:v>
                </c:pt>
                <c:pt idx="1860">
                  <c:v>5.692E-3</c:v>
                </c:pt>
                <c:pt idx="1861">
                  <c:v>5.6839999999999998E-3</c:v>
                </c:pt>
                <c:pt idx="1862">
                  <c:v>5.6779999999999999E-3</c:v>
                </c:pt>
                <c:pt idx="1863">
                  <c:v>5.6740000000000002E-3</c:v>
                </c:pt>
                <c:pt idx="1864">
                  <c:v>5.6709999999999998E-3</c:v>
                </c:pt>
                <c:pt idx="1865">
                  <c:v>5.6699999999999997E-3</c:v>
                </c:pt>
                <c:pt idx="1866">
                  <c:v>5.6699999999999997E-3</c:v>
                </c:pt>
                <c:pt idx="1867">
                  <c:v>5.672E-3</c:v>
                </c:pt>
                <c:pt idx="1868">
                  <c:v>5.6750000000000004E-3</c:v>
                </c:pt>
                <c:pt idx="1869">
                  <c:v>5.679E-3</c:v>
                </c:pt>
                <c:pt idx="1870">
                  <c:v>5.6860000000000001E-3</c:v>
                </c:pt>
                <c:pt idx="1871">
                  <c:v>5.6930000000000001E-3</c:v>
                </c:pt>
                <c:pt idx="1872">
                  <c:v>5.7019999999999996E-3</c:v>
                </c:pt>
                <c:pt idx="1873">
                  <c:v>5.7130000000000002E-3</c:v>
                </c:pt>
                <c:pt idx="1874">
                  <c:v>5.7250000000000001E-3</c:v>
                </c:pt>
                <c:pt idx="1875">
                  <c:v>5.7390000000000002E-3</c:v>
                </c:pt>
                <c:pt idx="1876">
                  <c:v>5.7540000000000004E-3</c:v>
                </c:pt>
                <c:pt idx="1877">
                  <c:v>5.7710000000000001E-3</c:v>
                </c:pt>
                <c:pt idx="1878">
                  <c:v>5.7889999999999999E-3</c:v>
                </c:pt>
                <c:pt idx="1879">
                  <c:v>5.8089999999999999E-3</c:v>
                </c:pt>
                <c:pt idx="1880">
                  <c:v>5.8310000000000002E-3</c:v>
                </c:pt>
                <c:pt idx="1881">
                  <c:v>5.8529999999999997E-3</c:v>
                </c:pt>
                <c:pt idx="1882">
                  <c:v>5.8780000000000004E-3</c:v>
                </c:pt>
                <c:pt idx="1883">
                  <c:v>5.9040000000000004E-3</c:v>
                </c:pt>
                <c:pt idx="1884">
                  <c:v>5.9309999999999996E-3</c:v>
                </c:pt>
                <c:pt idx="1885">
                  <c:v>5.96E-3</c:v>
                </c:pt>
                <c:pt idx="1886">
                  <c:v>5.9899999999999997E-3</c:v>
                </c:pt>
                <c:pt idx="1887">
                  <c:v>6.0219999999999996E-3</c:v>
                </c:pt>
                <c:pt idx="1888">
                  <c:v>6.0549999999999996E-3</c:v>
                </c:pt>
                <c:pt idx="1889">
                  <c:v>6.0899999999999999E-3</c:v>
                </c:pt>
                <c:pt idx="1890">
                  <c:v>6.1269999999999996E-3</c:v>
                </c:pt>
                <c:pt idx="1891">
                  <c:v>6.1650000000000003E-3</c:v>
                </c:pt>
                <c:pt idx="1892">
                  <c:v>6.1890000000000001E-3</c:v>
                </c:pt>
                <c:pt idx="1893">
                  <c:v>6.2160000000000002E-3</c:v>
                </c:pt>
                <c:pt idx="1894">
                  <c:v>6.2440000000000004E-3</c:v>
                </c:pt>
                <c:pt idx="1895">
                  <c:v>6.2729999999999999E-3</c:v>
                </c:pt>
                <c:pt idx="1896">
                  <c:v>6.3039999999999997E-3</c:v>
                </c:pt>
                <c:pt idx="1897">
                  <c:v>6.3280000000000003E-3</c:v>
                </c:pt>
                <c:pt idx="1898">
                  <c:v>6.3540000000000003E-3</c:v>
                </c:pt>
                <c:pt idx="1899">
                  <c:v>6.3819999999999997E-3</c:v>
                </c:pt>
                <c:pt idx="1900">
                  <c:v>6.411E-3</c:v>
                </c:pt>
                <c:pt idx="1901">
                  <c:v>6.4409999999999997E-3</c:v>
                </c:pt>
                <c:pt idx="1902">
                  <c:v>6.4609999999999997E-3</c:v>
                </c:pt>
                <c:pt idx="1903">
                  <c:v>6.483E-3</c:v>
                </c:pt>
                <c:pt idx="1904">
                  <c:v>6.4330000000000003E-3</c:v>
                </c:pt>
                <c:pt idx="1905">
                  <c:v>6.3839999999999999E-3</c:v>
                </c:pt>
                <c:pt idx="1906">
                  <c:v>6.3369999999999998E-3</c:v>
                </c:pt>
                <c:pt idx="1907">
                  <c:v>6.2919999999999998E-3</c:v>
                </c:pt>
                <c:pt idx="1908">
                  <c:v>6.2480000000000001E-3</c:v>
                </c:pt>
                <c:pt idx="1909">
                  <c:v>6.2049999999999996E-3</c:v>
                </c:pt>
                <c:pt idx="1910">
                  <c:v>6.1640000000000002E-3</c:v>
                </c:pt>
                <c:pt idx="1911">
                  <c:v>6.1250000000000002E-3</c:v>
                </c:pt>
                <c:pt idx="1912">
                  <c:v>6.0870000000000004E-3</c:v>
                </c:pt>
                <c:pt idx="1913">
                  <c:v>6.0499999999999998E-3</c:v>
                </c:pt>
                <c:pt idx="1914">
                  <c:v>6.0150000000000004E-3</c:v>
                </c:pt>
                <c:pt idx="1915">
                  <c:v>5.9820000000000003E-3</c:v>
                </c:pt>
                <c:pt idx="1916">
                  <c:v>5.9500000000000004E-3</c:v>
                </c:pt>
                <c:pt idx="1917">
                  <c:v>5.9189999999999998E-3</c:v>
                </c:pt>
                <c:pt idx="1918">
                  <c:v>5.8900000000000003E-3</c:v>
                </c:pt>
                <c:pt idx="1919">
                  <c:v>5.8630000000000002E-3</c:v>
                </c:pt>
                <c:pt idx="1920">
                  <c:v>5.8370000000000002E-3</c:v>
                </c:pt>
                <c:pt idx="1921">
                  <c:v>5.8120000000000003E-3</c:v>
                </c:pt>
                <c:pt idx="1922">
                  <c:v>5.7889999999999999E-3</c:v>
                </c:pt>
                <c:pt idx="1923">
                  <c:v>5.7679999999999997E-3</c:v>
                </c:pt>
                <c:pt idx="1924">
                  <c:v>5.7479999999999996E-3</c:v>
                </c:pt>
                <c:pt idx="1925">
                  <c:v>5.7299999999999999E-3</c:v>
                </c:pt>
                <c:pt idx="1926">
                  <c:v>5.7130000000000002E-3</c:v>
                </c:pt>
                <c:pt idx="1927">
                  <c:v>5.6969999999999998E-3</c:v>
                </c:pt>
                <c:pt idx="1928">
                  <c:v>5.6839999999999998E-3</c:v>
                </c:pt>
                <c:pt idx="1929">
                  <c:v>5.6709999999999998E-3</c:v>
                </c:pt>
                <c:pt idx="1930">
                  <c:v>5.6600000000000001E-3</c:v>
                </c:pt>
                <c:pt idx="1931">
                  <c:v>5.6509999999999998E-3</c:v>
                </c:pt>
                <c:pt idx="1932">
                  <c:v>5.6429999999999996E-3</c:v>
                </c:pt>
                <c:pt idx="1933">
                  <c:v>5.6369999999999996E-3</c:v>
                </c:pt>
                <c:pt idx="1934">
                  <c:v>5.6319999999999999E-3</c:v>
                </c:pt>
                <c:pt idx="1935">
                  <c:v>5.6290000000000003E-3</c:v>
                </c:pt>
                <c:pt idx="1936">
                  <c:v>5.6270000000000001E-3</c:v>
                </c:pt>
                <c:pt idx="1937">
                  <c:v>5.6270000000000001E-3</c:v>
                </c:pt>
                <c:pt idx="1938">
                  <c:v>5.6280000000000002E-3</c:v>
                </c:pt>
                <c:pt idx="1939">
                  <c:v>5.6309999999999997E-3</c:v>
                </c:pt>
                <c:pt idx="1940">
                  <c:v>5.6350000000000003E-3</c:v>
                </c:pt>
                <c:pt idx="1941">
                  <c:v>5.6410000000000002E-3</c:v>
                </c:pt>
                <c:pt idx="1942">
                  <c:v>5.6480000000000002E-3</c:v>
                </c:pt>
                <c:pt idx="1943">
                  <c:v>5.6569999999999997E-3</c:v>
                </c:pt>
                <c:pt idx="1944">
                  <c:v>5.6670000000000002E-3</c:v>
                </c:pt>
                <c:pt idx="1945">
                  <c:v>5.679E-3</c:v>
                </c:pt>
                <c:pt idx="1946">
                  <c:v>5.692E-3</c:v>
                </c:pt>
                <c:pt idx="1947">
                  <c:v>5.7070000000000003E-3</c:v>
                </c:pt>
                <c:pt idx="1948">
                  <c:v>5.7229999999999998E-3</c:v>
                </c:pt>
                <c:pt idx="1949">
                  <c:v>5.7409999999999996E-3</c:v>
                </c:pt>
                <c:pt idx="1950">
                  <c:v>5.7609999999999996E-3</c:v>
                </c:pt>
                <c:pt idx="1951">
                  <c:v>5.7809999999999997E-3</c:v>
                </c:pt>
                <c:pt idx="1952">
                  <c:v>5.8040000000000001E-3</c:v>
                </c:pt>
                <c:pt idx="1953">
                  <c:v>5.8279999999999998E-3</c:v>
                </c:pt>
                <c:pt idx="1954">
                  <c:v>5.8529999999999997E-3</c:v>
                </c:pt>
                <c:pt idx="1955">
                  <c:v>5.8799999999999998E-3</c:v>
                </c:pt>
                <c:pt idx="1956">
                  <c:v>5.9080000000000001E-3</c:v>
                </c:pt>
                <c:pt idx="1957">
                  <c:v>5.9379999999999997E-3</c:v>
                </c:pt>
                <c:pt idx="1958">
                  <c:v>5.953E-3</c:v>
                </c:pt>
                <c:pt idx="1959">
                  <c:v>5.9690000000000003E-3</c:v>
                </c:pt>
                <c:pt idx="1960">
                  <c:v>5.9870000000000001E-3</c:v>
                </c:pt>
                <c:pt idx="1961">
                  <c:v>6.0060000000000001E-3</c:v>
                </c:pt>
                <c:pt idx="1962">
                  <c:v>6.0260000000000001E-3</c:v>
                </c:pt>
                <c:pt idx="1963">
                  <c:v>6.0489999999999997E-3</c:v>
                </c:pt>
                <c:pt idx="1964">
                  <c:v>6.0720000000000001E-3</c:v>
                </c:pt>
                <c:pt idx="1965">
                  <c:v>6.0829999999999999E-3</c:v>
                </c:pt>
                <c:pt idx="1966">
                  <c:v>6.0949999999999997E-3</c:v>
                </c:pt>
                <c:pt idx="1967">
                  <c:v>6.1079999999999997E-3</c:v>
                </c:pt>
                <c:pt idx="1968">
                  <c:v>6.123E-3</c:v>
                </c:pt>
                <c:pt idx="1969">
                  <c:v>6.1399999999999996E-3</c:v>
                </c:pt>
                <c:pt idx="1970">
                  <c:v>6.1510000000000002E-3</c:v>
                </c:pt>
                <c:pt idx="1971">
                  <c:v>6.1650000000000003E-3</c:v>
                </c:pt>
                <c:pt idx="1972">
                  <c:v>6.123E-3</c:v>
                </c:pt>
                <c:pt idx="1973">
                  <c:v>6.084E-3</c:v>
                </c:pt>
                <c:pt idx="1974">
                  <c:v>6.045E-3</c:v>
                </c:pt>
                <c:pt idx="1975">
                  <c:v>6.0089999999999996E-3</c:v>
                </c:pt>
                <c:pt idx="1976">
                  <c:v>5.9740000000000001E-3</c:v>
                </c:pt>
                <c:pt idx="1977">
                  <c:v>5.94E-3</c:v>
                </c:pt>
                <c:pt idx="1978">
                  <c:v>5.9080000000000001E-3</c:v>
                </c:pt>
                <c:pt idx="1979">
                  <c:v>5.8770000000000003E-3</c:v>
                </c:pt>
                <c:pt idx="1980">
                  <c:v>5.8479999999999999E-3</c:v>
                </c:pt>
                <c:pt idx="1981">
                  <c:v>5.8199999999999997E-3</c:v>
                </c:pt>
                <c:pt idx="1982">
                  <c:v>5.7939999999999997E-3</c:v>
                </c:pt>
                <c:pt idx="1983">
                  <c:v>5.77E-3</c:v>
                </c:pt>
                <c:pt idx="1984">
                  <c:v>5.7470000000000004E-3</c:v>
                </c:pt>
                <c:pt idx="1985">
                  <c:v>5.7250000000000001E-3</c:v>
                </c:pt>
                <c:pt idx="1986">
                  <c:v>5.705E-3</c:v>
                </c:pt>
                <c:pt idx="1987">
                  <c:v>5.6860000000000001E-3</c:v>
                </c:pt>
                <c:pt idx="1988">
                  <c:v>5.6690000000000004E-3</c:v>
                </c:pt>
                <c:pt idx="1989">
                  <c:v>5.6540000000000002E-3</c:v>
                </c:pt>
                <c:pt idx="1990">
                  <c:v>5.64E-3</c:v>
                </c:pt>
                <c:pt idx="1991">
                  <c:v>5.6270000000000001E-3</c:v>
                </c:pt>
                <c:pt idx="1992">
                  <c:v>5.6160000000000003E-3</c:v>
                </c:pt>
                <c:pt idx="1993">
                  <c:v>5.607E-3</c:v>
                </c:pt>
                <c:pt idx="1994">
                  <c:v>5.5989999999999998E-3</c:v>
                </c:pt>
                <c:pt idx="1995">
                  <c:v>5.5919999999999997E-3</c:v>
                </c:pt>
                <c:pt idx="1996">
                  <c:v>5.587E-3</c:v>
                </c:pt>
                <c:pt idx="1997">
                  <c:v>5.5840000000000004E-3</c:v>
                </c:pt>
                <c:pt idx="1998">
                  <c:v>5.5820000000000002E-3</c:v>
                </c:pt>
                <c:pt idx="1999">
                  <c:v>5.5820000000000002E-3</c:v>
                </c:pt>
                <c:pt idx="2000">
                  <c:v>5.5830000000000003E-3</c:v>
                </c:pt>
                <c:pt idx="2001">
                  <c:v>5.5849999999999997E-3</c:v>
                </c:pt>
                <c:pt idx="2002">
                  <c:v>5.5890000000000002E-3</c:v>
                </c:pt>
                <c:pt idx="2003">
                  <c:v>5.5950000000000001E-3</c:v>
                </c:pt>
                <c:pt idx="2004">
                  <c:v>5.6020000000000002E-3</c:v>
                </c:pt>
                <c:pt idx="2005">
                  <c:v>5.6109999999999997E-3</c:v>
                </c:pt>
                <c:pt idx="2006">
                  <c:v>5.6210000000000001E-3</c:v>
                </c:pt>
                <c:pt idx="2007">
                  <c:v>5.6319999999999999E-3</c:v>
                </c:pt>
                <c:pt idx="2008">
                  <c:v>5.646E-3</c:v>
                </c:pt>
                <c:pt idx="2009">
                  <c:v>5.6600000000000001E-3</c:v>
                </c:pt>
                <c:pt idx="2010">
                  <c:v>5.6759999999999996E-3</c:v>
                </c:pt>
                <c:pt idx="2011">
                  <c:v>5.6940000000000003E-3</c:v>
                </c:pt>
                <c:pt idx="2012">
                  <c:v>5.7130000000000002E-3</c:v>
                </c:pt>
                <c:pt idx="2013">
                  <c:v>5.7340000000000004E-3</c:v>
                </c:pt>
                <c:pt idx="2014">
                  <c:v>5.7559999999999998E-3</c:v>
                </c:pt>
                <c:pt idx="2015">
                  <c:v>5.7800000000000004E-3</c:v>
                </c:pt>
                <c:pt idx="2016">
                  <c:v>5.8050000000000003E-3</c:v>
                </c:pt>
                <c:pt idx="2017">
                  <c:v>5.8320000000000004E-3</c:v>
                </c:pt>
                <c:pt idx="2018">
                  <c:v>5.8599999999999998E-3</c:v>
                </c:pt>
                <c:pt idx="2019">
                  <c:v>5.8900000000000003E-3</c:v>
                </c:pt>
                <c:pt idx="2020">
                  <c:v>5.8989999999999997E-3</c:v>
                </c:pt>
                <c:pt idx="2021">
                  <c:v>5.9090000000000002E-3</c:v>
                </c:pt>
                <c:pt idx="2022">
                  <c:v>5.921E-3</c:v>
                </c:pt>
                <c:pt idx="2023">
                  <c:v>5.934E-3</c:v>
                </c:pt>
                <c:pt idx="2024">
                  <c:v>5.9490000000000003E-3</c:v>
                </c:pt>
                <c:pt idx="2025">
                  <c:v>5.9659999999999999E-3</c:v>
                </c:pt>
                <c:pt idx="2026">
                  <c:v>5.9750000000000003E-3</c:v>
                </c:pt>
                <c:pt idx="2027">
                  <c:v>5.9849999999999999E-3</c:v>
                </c:pt>
                <c:pt idx="2028">
                  <c:v>5.9979999999999999E-3</c:v>
                </c:pt>
                <c:pt idx="2029">
                  <c:v>6.0109999999999999E-3</c:v>
                </c:pt>
                <c:pt idx="2030">
                  <c:v>6.0260000000000001E-3</c:v>
                </c:pt>
                <c:pt idx="2031">
                  <c:v>6.0429999999999998E-3</c:v>
                </c:pt>
                <c:pt idx="2032">
                  <c:v>6.0540000000000004E-3</c:v>
                </c:pt>
                <c:pt idx="2033">
                  <c:v>6.0660000000000002E-3</c:v>
                </c:pt>
                <c:pt idx="2034">
                  <c:v>6.0800000000000003E-3</c:v>
                </c:pt>
                <c:pt idx="2035">
                  <c:v>6.0949999999999997E-3</c:v>
                </c:pt>
                <c:pt idx="2036">
                  <c:v>6.1120000000000002E-3</c:v>
                </c:pt>
                <c:pt idx="2037">
                  <c:v>6.1279999999999998E-3</c:v>
                </c:pt>
                <c:pt idx="2038">
                  <c:v>6.1460000000000004E-3</c:v>
                </c:pt>
                <c:pt idx="2039">
                  <c:v>6.1650000000000003E-3</c:v>
                </c:pt>
                <c:pt idx="2040">
                  <c:v>6.13E-3</c:v>
                </c:pt>
                <c:pt idx="2041">
                  <c:v>6.0959999999999999E-3</c:v>
                </c:pt>
                <c:pt idx="2042">
                  <c:v>6.0639999999999999E-3</c:v>
                </c:pt>
                <c:pt idx="2043">
                  <c:v>6.0340000000000003E-3</c:v>
                </c:pt>
                <c:pt idx="2044">
                  <c:v>6.0049999999999999E-3</c:v>
                </c:pt>
                <c:pt idx="2045">
                  <c:v>5.9769999999999997E-3</c:v>
                </c:pt>
                <c:pt idx="2046">
                  <c:v>5.9509999999999997E-3</c:v>
                </c:pt>
                <c:pt idx="2047">
                  <c:v>5.927E-3</c:v>
                </c:pt>
                <c:pt idx="2048">
                  <c:v>5.9040000000000004E-3</c:v>
                </c:pt>
                <c:pt idx="2049">
                  <c:v>5.8830000000000002E-3</c:v>
                </c:pt>
                <c:pt idx="2050">
                  <c:v>5.8630000000000002E-3</c:v>
                </c:pt>
                <c:pt idx="2051">
                  <c:v>5.8450000000000004E-3</c:v>
                </c:pt>
                <c:pt idx="2052">
                  <c:v>5.8279999999999998E-3</c:v>
                </c:pt>
                <c:pt idx="2053">
                  <c:v>5.8120000000000003E-3</c:v>
                </c:pt>
                <c:pt idx="2054">
                  <c:v>5.7990000000000003E-3</c:v>
                </c:pt>
                <c:pt idx="2055">
                  <c:v>5.7860000000000003E-3</c:v>
                </c:pt>
                <c:pt idx="2056">
                  <c:v>5.7749999999999998E-3</c:v>
                </c:pt>
                <c:pt idx="2057">
                  <c:v>5.7660000000000003E-3</c:v>
                </c:pt>
                <c:pt idx="2058">
                  <c:v>5.7580000000000001E-3</c:v>
                </c:pt>
                <c:pt idx="2059">
                  <c:v>5.7520000000000002E-3</c:v>
                </c:pt>
                <c:pt idx="2060">
                  <c:v>5.7470000000000004E-3</c:v>
                </c:pt>
                <c:pt idx="2061">
                  <c:v>5.744E-3</c:v>
                </c:pt>
                <c:pt idx="2062">
                  <c:v>5.7419999999999997E-3</c:v>
                </c:pt>
                <c:pt idx="2063">
                  <c:v>5.7419999999999997E-3</c:v>
                </c:pt>
                <c:pt idx="2064">
                  <c:v>5.7429999999999998E-3</c:v>
                </c:pt>
                <c:pt idx="2065">
                  <c:v>5.7460000000000002E-3</c:v>
                </c:pt>
                <c:pt idx="2066">
                  <c:v>5.7499999999999999E-3</c:v>
                </c:pt>
                <c:pt idx="2067">
                  <c:v>5.7559999999999998E-3</c:v>
                </c:pt>
                <c:pt idx="2068">
                  <c:v>5.7629999999999999E-3</c:v>
                </c:pt>
                <c:pt idx="2069">
                  <c:v>5.7720000000000002E-3</c:v>
                </c:pt>
                <c:pt idx="2070">
                  <c:v>5.7829999999999999E-3</c:v>
                </c:pt>
                <c:pt idx="2071">
                  <c:v>5.7939999999999997E-3</c:v>
                </c:pt>
                <c:pt idx="2072">
                  <c:v>5.8079999999999998E-3</c:v>
                </c:pt>
                <c:pt idx="2073">
                  <c:v>5.8230000000000001E-3</c:v>
                </c:pt>
                <c:pt idx="2074">
                  <c:v>5.8389999999999996E-3</c:v>
                </c:pt>
                <c:pt idx="2075">
                  <c:v>5.8570000000000002E-3</c:v>
                </c:pt>
                <c:pt idx="2076">
                  <c:v>5.8760000000000001E-3</c:v>
                </c:pt>
                <c:pt idx="2077">
                  <c:v>5.8970000000000003E-3</c:v>
                </c:pt>
                <c:pt idx="2078">
                  <c:v>5.9199999999999999E-3</c:v>
                </c:pt>
                <c:pt idx="2079">
                  <c:v>5.9439999999999996E-3</c:v>
                </c:pt>
                <c:pt idx="2080">
                  <c:v>5.9540000000000001E-3</c:v>
                </c:pt>
                <c:pt idx="2081">
                  <c:v>5.9659999999999999E-3</c:v>
                </c:pt>
                <c:pt idx="2082">
                  <c:v>5.9789999999999999E-3</c:v>
                </c:pt>
                <c:pt idx="2083">
                  <c:v>5.9940000000000002E-3</c:v>
                </c:pt>
                <c:pt idx="2084">
                  <c:v>6.0109999999999999E-3</c:v>
                </c:pt>
                <c:pt idx="2085">
                  <c:v>6.0200000000000002E-3</c:v>
                </c:pt>
                <c:pt idx="2086">
                  <c:v>6.032E-3</c:v>
                </c:pt>
                <c:pt idx="2087">
                  <c:v>6.045E-3</c:v>
                </c:pt>
                <c:pt idx="2088">
                  <c:v>6.0590000000000001E-3</c:v>
                </c:pt>
                <c:pt idx="2089">
                  <c:v>6.0749999999999997E-3</c:v>
                </c:pt>
                <c:pt idx="2090">
                  <c:v>6.0930000000000003E-3</c:v>
                </c:pt>
                <c:pt idx="2091">
                  <c:v>6.1009999999999997E-3</c:v>
                </c:pt>
                <c:pt idx="2092">
                  <c:v>6.1110000000000001E-3</c:v>
                </c:pt>
                <c:pt idx="2093">
                  <c:v>6.1219999999999998E-3</c:v>
                </c:pt>
                <c:pt idx="2094">
                  <c:v>6.1349999999999998E-3</c:v>
                </c:pt>
                <c:pt idx="2095">
                  <c:v>6.149E-3</c:v>
                </c:pt>
                <c:pt idx="2096">
                  <c:v>6.1650000000000003E-3</c:v>
                </c:pt>
                <c:pt idx="2097">
                  <c:v>6.1749999999999999E-3</c:v>
                </c:pt>
                <c:pt idx="2098">
                  <c:v>6.1879999999999999E-3</c:v>
                </c:pt>
                <c:pt idx="2099">
                  <c:v>6.2009999999999999E-3</c:v>
                </c:pt>
                <c:pt idx="2100">
                  <c:v>6.2110000000000004E-3</c:v>
                </c:pt>
                <c:pt idx="2101">
                  <c:v>6.2220000000000001E-3</c:v>
                </c:pt>
                <c:pt idx="2102">
                  <c:v>6.2350000000000001E-3</c:v>
                </c:pt>
                <c:pt idx="2103">
                  <c:v>6.2490000000000002E-3</c:v>
                </c:pt>
                <c:pt idx="2104">
                  <c:v>6.2649999999999997E-3</c:v>
                </c:pt>
                <c:pt idx="2105">
                  <c:v>6.2789999999999999E-3</c:v>
                </c:pt>
                <c:pt idx="2106">
                  <c:v>6.2950000000000002E-3</c:v>
                </c:pt>
                <c:pt idx="2107">
                  <c:v>6.3119999999999999E-3</c:v>
                </c:pt>
                <c:pt idx="2108">
                  <c:v>6.2890000000000003E-3</c:v>
                </c:pt>
                <c:pt idx="2109">
                  <c:v>6.2680000000000001E-3</c:v>
                </c:pt>
                <c:pt idx="2110">
                  <c:v>6.2490000000000002E-3</c:v>
                </c:pt>
                <c:pt idx="2111">
                  <c:v>6.2310000000000004E-3</c:v>
                </c:pt>
                <c:pt idx="2112">
                  <c:v>6.2139999999999999E-3</c:v>
                </c:pt>
                <c:pt idx="2113">
                  <c:v>6.1989999999999996E-3</c:v>
                </c:pt>
                <c:pt idx="2114">
                  <c:v>6.1859999999999997E-3</c:v>
                </c:pt>
                <c:pt idx="2115">
                  <c:v>6.1739999999999998E-3</c:v>
                </c:pt>
                <c:pt idx="2116">
                  <c:v>6.1630000000000001E-3</c:v>
                </c:pt>
                <c:pt idx="2117">
                  <c:v>6.1539999999999997E-3</c:v>
                </c:pt>
                <c:pt idx="2118">
                  <c:v>6.1469999999999997E-3</c:v>
                </c:pt>
                <c:pt idx="2119">
                  <c:v>6.1409999999999998E-3</c:v>
                </c:pt>
                <c:pt idx="2120">
                  <c:v>6.136E-3</c:v>
                </c:pt>
                <c:pt idx="2121">
                  <c:v>6.1330000000000004E-3</c:v>
                </c:pt>
                <c:pt idx="2122">
                  <c:v>6.1320000000000003E-3</c:v>
                </c:pt>
                <c:pt idx="2123">
                  <c:v>6.1320000000000003E-3</c:v>
                </c:pt>
                <c:pt idx="2124">
                  <c:v>6.1339999999999997E-3</c:v>
                </c:pt>
                <c:pt idx="2125">
                  <c:v>6.1370000000000001E-3</c:v>
                </c:pt>
                <c:pt idx="2126">
                  <c:v>6.1419999999999999E-3</c:v>
                </c:pt>
                <c:pt idx="2127">
                  <c:v>6.1479999999999998E-3</c:v>
                </c:pt>
                <c:pt idx="2128">
                  <c:v>6.1549999999999999E-3</c:v>
                </c:pt>
                <c:pt idx="2129">
                  <c:v>6.1650000000000003E-3</c:v>
                </c:pt>
                <c:pt idx="2130">
                  <c:v>6.1650000000000003E-3</c:v>
                </c:pt>
                <c:pt idx="2131">
                  <c:v>6.1679999999999999E-3</c:v>
                </c:pt>
                <c:pt idx="2132">
                  <c:v>6.1720000000000004E-3</c:v>
                </c:pt>
                <c:pt idx="2133">
                  <c:v>6.1770000000000002E-3</c:v>
                </c:pt>
                <c:pt idx="2134">
                  <c:v>6.1840000000000003E-3</c:v>
                </c:pt>
                <c:pt idx="2135">
                  <c:v>6.1919999999999996E-3</c:v>
                </c:pt>
                <c:pt idx="2136">
                  <c:v>6.1960000000000001E-3</c:v>
                </c:pt>
                <c:pt idx="2137">
                  <c:v>6.2009999999999999E-3</c:v>
                </c:pt>
                <c:pt idx="2138">
                  <c:v>6.208E-3</c:v>
                </c:pt>
                <c:pt idx="2139">
                  <c:v>6.2160000000000002E-3</c:v>
                </c:pt>
                <c:pt idx="2140">
                  <c:v>6.2259999999999998E-3</c:v>
                </c:pt>
                <c:pt idx="2141">
                  <c:v>6.2300000000000003E-3</c:v>
                </c:pt>
                <c:pt idx="2142">
                  <c:v>6.2370000000000004E-3</c:v>
                </c:pt>
                <c:pt idx="2143">
                  <c:v>6.2329999999999998E-3</c:v>
                </c:pt>
                <c:pt idx="2144">
                  <c:v>6.2310000000000004E-3</c:v>
                </c:pt>
                <c:pt idx="2145">
                  <c:v>6.2300000000000003E-3</c:v>
                </c:pt>
                <c:pt idx="2146">
                  <c:v>6.2310000000000004E-3</c:v>
                </c:pt>
                <c:pt idx="2147">
                  <c:v>6.228E-3</c:v>
                </c:pt>
                <c:pt idx="2148">
                  <c:v>6.2259999999999998E-3</c:v>
                </c:pt>
                <c:pt idx="2149">
                  <c:v>6.2259999999999998E-3</c:v>
                </c:pt>
                <c:pt idx="2150">
                  <c:v>6.2269999999999999E-3</c:v>
                </c:pt>
                <c:pt idx="2151">
                  <c:v>6.2220000000000001E-3</c:v>
                </c:pt>
                <c:pt idx="2152">
                  <c:v>6.2189999999999997E-3</c:v>
                </c:pt>
                <c:pt idx="2153">
                  <c:v>6.2179999999999996E-3</c:v>
                </c:pt>
                <c:pt idx="2154">
                  <c:v>6.2179999999999996E-3</c:v>
                </c:pt>
                <c:pt idx="2155">
                  <c:v>6.2199999999999998E-3</c:v>
                </c:pt>
                <c:pt idx="2156">
                  <c:v>6.2230000000000002E-3</c:v>
                </c:pt>
                <c:pt idx="2157">
                  <c:v>6.2269999999999999E-3</c:v>
                </c:pt>
                <c:pt idx="2158">
                  <c:v>6.2189999999999997E-3</c:v>
                </c:pt>
                <c:pt idx="2159">
                  <c:v>6.2119999999999996E-3</c:v>
                </c:pt>
                <c:pt idx="2160">
                  <c:v>6.2069999999999998E-3</c:v>
                </c:pt>
                <c:pt idx="2161">
                  <c:v>6.2040000000000003E-3</c:v>
                </c:pt>
                <c:pt idx="2162">
                  <c:v>6.202E-3</c:v>
                </c:pt>
                <c:pt idx="2163">
                  <c:v>6.2009999999999999E-3</c:v>
                </c:pt>
                <c:pt idx="2164">
                  <c:v>6.202E-3</c:v>
                </c:pt>
                <c:pt idx="2165">
                  <c:v>6.2049999999999996E-3</c:v>
                </c:pt>
                <c:pt idx="2166">
                  <c:v>6.2090000000000001E-3</c:v>
                </c:pt>
                <c:pt idx="2167">
                  <c:v>6.2100000000000002E-3</c:v>
                </c:pt>
                <c:pt idx="2168">
                  <c:v>6.2129999999999998E-3</c:v>
                </c:pt>
                <c:pt idx="2169">
                  <c:v>6.2170000000000003E-3</c:v>
                </c:pt>
                <c:pt idx="2170">
                  <c:v>6.2230000000000002E-3</c:v>
                </c:pt>
                <c:pt idx="2171">
                  <c:v>6.2300000000000003E-3</c:v>
                </c:pt>
                <c:pt idx="2172">
                  <c:v>6.2389999999999998E-3</c:v>
                </c:pt>
                <c:pt idx="2173">
                  <c:v>6.2490000000000002E-3</c:v>
                </c:pt>
                <c:pt idx="2174">
                  <c:v>6.2610000000000001E-3</c:v>
                </c:pt>
                <c:pt idx="2175">
                  <c:v>6.2740000000000001E-3</c:v>
                </c:pt>
                <c:pt idx="2176">
                  <c:v>6.2579999999999997E-3</c:v>
                </c:pt>
                <c:pt idx="2177">
                  <c:v>6.2420000000000002E-3</c:v>
                </c:pt>
                <c:pt idx="2178">
                  <c:v>6.2290000000000002E-3</c:v>
                </c:pt>
                <c:pt idx="2179">
                  <c:v>6.2160000000000002E-3</c:v>
                </c:pt>
                <c:pt idx="2180">
                  <c:v>6.2059999999999997E-3</c:v>
                </c:pt>
                <c:pt idx="2181">
                  <c:v>6.1960000000000001E-3</c:v>
                </c:pt>
                <c:pt idx="2182">
                  <c:v>6.1890000000000001E-3</c:v>
                </c:pt>
                <c:pt idx="2183">
                  <c:v>6.1830000000000001E-3</c:v>
                </c:pt>
                <c:pt idx="2184">
                  <c:v>6.1780000000000003E-3</c:v>
                </c:pt>
                <c:pt idx="2185">
                  <c:v>6.1749999999999999E-3</c:v>
                </c:pt>
                <c:pt idx="2186">
                  <c:v>6.1729999999999997E-3</c:v>
                </c:pt>
                <c:pt idx="2187">
                  <c:v>6.1729999999999997E-3</c:v>
                </c:pt>
                <c:pt idx="2188">
                  <c:v>6.1739999999999998E-3</c:v>
                </c:pt>
                <c:pt idx="2189">
                  <c:v>6.1770000000000002E-3</c:v>
                </c:pt>
                <c:pt idx="2190">
                  <c:v>6.182E-3</c:v>
                </c:pt>
                <c:pt idx="2191">
                  <c:v>6.1770000000000002E-3</c:v>
                </c:pt>
                <c:pt idx="2192">
                  <c:v>6.1749999999999999E-3</c:v>
                </c:pt>
                <c:pt idx="2193">
                  <c:v>6.1739999999999998E-3</c:v>
                </c:pt>
                <c:pt idx="2194">
                  <c:v>6.1739999999999998E-3</c:v>
                </c:pt>
                <c:pt idx="2195">
                  <c:v>6.169E-3</c:v>
                </c:pt>
                <c:pt idx="2196">
                  <c:v>6.1659999999999996E-3</c:v>
                </c:pt>
                <c:pt idx="2197">
                  <c:v>6.1640000000000002E-3</c:v>
                </c:pt>
                <c:pt idx="2198">
                  <c:v>6.1630000000000001E-3</c:v>
                </c:pt>
                <c:pt idx="2199">
                  <c:v>6.1650000000000003E-3</c:v>
                </c:pt>
                <c:pt idx="2200">
                  <c:v>6.1669999999999997E-3</c:v>
                </c:pt>
                <c:pt idx="2201">
                  <c:v>6.1720000000000004E-3</c:v>
                </c:pt>
                <c:pt idx="2202">
                  <c:v>6.1770000000000002E-3</c:v>
                </c:pt>
                <c:pt idx="2203">
                  <c:v>6.1840000000000003E-3</c:v>
                </c:pt>
                <c:pt idx="2204">
                  <c:v>6.1770000000000002E-3</c:v>
                </c:pt>
                <c:pt idx="2205">
                  <c:v>6.1720000000000004E-3</c:v>
                </c:pt>
                <c:pt idx="2206">
                  <c:v>6.1679999999999999E-3</c:v>
                </c:pt>
                <c:pt idx="2207">
                  <c:v>6.1650000000000003E-3</c:v>
                </c:pt>
                <c:pt idx="2208">
                  <c:v>6.1640000000000002E-3</c:v>
                </c:pt>
                <c:pt idx="2209">
                  <c:v>6.1650000000000003E-3</c:v>
                </c:pt>
                <c:pt idx="2210">
                  <c:v>6.1630000000000001E-3</c:v>
                </c:pt>
                <c:pt idx="2211">
                  <c:v>6.1630000000000001E-3</c:v>
                </c:pt>
                <c:pt idx="2212">
                  <c:v>6.1650000000000003E-3</c:v>
                </c:pt>
                <c:pt idx="2213">
                  <c:v>6.1679999999999999E-3</c:v>
                </c:pt>
                <c:pt idx="2214">
                  <c:v>6.1650000000000003E-3</c:v>
                </c:pt>
                <c:pt idx="2215">
                  <c:v>6.1640000000000002E-3</c:v>
                </c:pt>
                <c:pt idx="2216">
                  <c:v>6.1640000000000002E-3</c:v>
                </c:pt>
                <c:pt idx="2217">
                  <c:v>6.1630000000000001E-3</c:v>
                </c:pt>
                <c:pt idx="2218">
                  <c:v>6.1640000000000002E-3</c:v>
                </c:pt>
                <c:pt idx="2219">
                  <c:v>6.1659999999999996E-3</c:v>
                </c:pt>
                <c:pt idx="2220">
                  <c:v>6.1640000000000002E-3</c:v>
                </c:pt>
                <c:pt idx="2221">
                  <c:v>6.1640000000000002E-3</c:v>
                </c:pt>
                <c:pt idx="2222">
                  <c:v>6.1659999999999996E-3</c:v>
                </c:pt>
                <c:pt idx="2223">
                  <c:v>6.1549999999999999E-3</c:v>
                </c:pt>
                <c:pt idx="2224">
                  <c:v>6.1460000000000004E-3</c:v>
                </c:pt>
                <c:pt idx="2225">
                  <c:v>6.1380000000000002E-3</c:v>
                </c:pt>
                <c:pt idx="2226">
                  <c:v>6.1320000000000003E-3</c:v>
                </c:pt>
                <c:pt idx="2227">
                  <c:v>6.1269999999999996E-3</c:v>
                </c:pt>
                <c:pt idx="2228">
                  <c:v>6.1240000000000001E-3</c:v>
                </c:pt>
                <c:pt idx="2229">
                  <c:v>6.1219999999999998E-3</c:v>
                </c:pt>
                <c:pt idx="2230">
                  <c:v>6.1219999999999998E-3</c:v>
                </c:pt>
                <c:pt idx="2231">
                  <c:v>6.1240000000000001E-3</c:v>
                </c:pt>
                <c:pt idx="2232">
                  <c:v>6.1269999999999996E-3</c:v>
                </c:pt>
                <c:pt idx="2233">
                  <c:v>6.1310000000000002E-3</c:v>
                </c:pt>
                <c:pt idx="2234">
                  <c:v>6.1370000000000001E-3</c:v>
                </c:pt>
                <c:pt idx="2235">
                  <c:v>6.1440000000000002E-3</c:v>
                </c:pt>
                <c:pt idx="2236">
                  <c:v>6.1529999999999996E-3</c:v>
                </c:pt>
                <c:pt idx="2237">
                  <c:v>6.1640000000000002E-3</c:v>
                </c:pt>
                <c:pt idx="2238">
                  <c:v>6.1749999999999999E-3</c:v>
                </c:pt>
                <c:pt idx="2239">
                  <c:v>6.1890000000000001E-3</c:v>
                </c:pt>
                <c:pt idx="2240">
                  <c:v>6.2040000000000003E-3</c:v>
                </c:pt>
                <c:pt idx="2241">
                  <c:v>6.2199999999999998E-3</c:v>
                </c:pt>
                <c:pt idx="2242">
                  <c:v>6.2379999999999996E-3</c:v>
                </c:pt>
                <c:pt idx="2243">
                  <c:v>6.2579999999999997E-3</c:v>
                </c:pt>
                <c:pt idx="2244">
                  <c:v>6.2469999999999999E-3</c:v>
                </c:pt>
                <c:pt idx="2245">
                  <c:v>6.2379999999999996E-3</c:v>
                </c:pt>
                <c:pt idx="2246">
                  <c:v>6.2310000000000004E-3</c:v>
                </c:pt>
                <c:pt idx="2247">
                  <c:v>6.2249999999999996E-3</c:v>
                </c:pt>
                <c:pt idx="2248">
                  <c:v>6.2199999999999998E-3</c:v>
                </c:pt>
                <c:pt idx="2249">
                  <c:v>6.208E-3</c:v>
                </c:pt>
                <c:pt idx="2250">
                  <c:v>6.1970000000000003E-3</c:v>
                </c:pt>
                <c:pt idx="2251">
                  <c:v>6.1869999999999998E-3</c:v>
                </c:pt>
                <c:pt idx="2252">
                  <c:v>6.1789999999999996E-3</c:v>
                </c:pt>
                <c:pt idx="2253">
                  <c:v>6.1729999999999997E-3</c:v>
                </c:pt>
                <c:pt idx="2254">
                  <c:v>6.1679999999999999E-3</c:v>
                </c:pt>
                <c:pt idx="2255">
                  <c:v>6.1650000000000003E-3</c:v>
                </c:pt>
                <c:pt idx="2256">
                  <c:v>6.1529999999999996E-3</c:v>
                </c:pt>
                <c:pt idx="2257">
                  <c:v>6.1419999999999999E-3</c:v>
                </c:pt>
                <c:pt idx="2258">
                  <c:v>6.1330000000000004E-3</c:v>
                </c:pt>
                <c:pt idx="2259">
                  <c:v>6.1260000000000004E-3</c:v>
                </c:pt>
                <c:pt idx="2260">
                  <c:v>6.117E-3</c:v>
                </c:pt>
                <c:pt idx="2261">
                  <c:v>6.1089999999999998E-3</c:v>
                </c:pt>
                <c:pt idx="2262">
                  <c:v>6.0920000000000002E-3</c:v>
                </c:pt>
                <c:pt idx="2263">
                  <c:v>6.0769999999999999E-3</c:v>
                </c:pt>
                <c:pt idx="2264">
                  <c:v>6.0629999999999998E-3</c:v>
                </c:pt>
                <c:pt idx="2265">
                  <c:v>6.051E-3</c:v>
                </c:pt>
                <c:pt idx="2266">
                  <c:v>6.0400000000000002E-3</c:v>
                </c:pt>
                <c:pt idx="2267">
                  <c:v>6.0309999999999999E-3</c:v>
                </c:pt>
                <c:pt idx="2268">
                  <c:v>6.012E-3</c:v>
                </c:pt>
                <c:pt idx="2269">
                  <c:v>5.9950000000000003E-3</c:v>
                </c:pt>
                <c:pt idx="2270">
                  <c:v>5.9789999999999999E-3</c:v>
                </c:pt>
                <c:pt idx="2271">
                  <c:v>5.9639999999999997E-3</c:v>
                </c:pt>
                <c:pt idx="2272">
                  <c:v>5.9509999999999997E-3</c:v>
                </c:pt>
                <c:pt idx="2273">
                  <c:v>5.94E-3</c:v>
                </c:pt>
                <c:pt idx="2274">
                  <c:v>5.9300000000000004E-3</c:v>
                </c:pt>
                <c:pt idx="2275">
                  <c:v>5.921E-3</c:v>
                </c:pt>
                <c:pt idx="2276">
                  <c:v>5.914E-3</c:v>
                </c:pt>
                <c:pt idx="2277">
                  <c:v>5.8960000000000002E-3</c:v>
                </c:pt>
                <c:pt idx="2278">
                  <c:v>5.8789999999999997E-3</c:v>
                </c:pt>
                <c:pt idx="2279">
                  <c:v>5.8630000000000002E-3</c:v>
                </c:pt>
                <c:pt idx="2280">
                  <c:v>5.849E-3</c:v>
                </c:pt>
                <c:pt idx="2281">
                  <c:v>5.836E-3</c:v>
                </c:pt>
                <c:pt idx="2282">
                  <c:v>5.8250000000000003E-3</c:v>
                </c:pt>
                <c:pt idx="2283">
                  <c:v>5.816E-3</c:v>
                </c:pt>
                <c:pt idx="2284">
                  <c:v>5.8079999999999998E-3</c:v>
                </c:pt>
                <c:pt idx="2285">
                  <c:v>5.8009999999999997E-3</c:v>
                </c:pt>
                <c:pt idx="2286">
                  <c:v>5.7959999999999999E-3</c:v>
                </c:pt>
                <c:pt idx="2287">
                  <c:v>5.7930000000000004E-3</c:v>
                </c:pt>
                <c:pt idx="2288">
                  <c:v>5.7910000000000001E-3</c:v>
                </c:pt>
                <c:pt idx="2289">
                  <c:v>5.79E-3</c:v>
                </c:pt>
                <c:pt idx="2290">
                  <c:v>5.7910000000000001E-3</c:v>
                </c:pt>
                <c:pt idx="2291">
                  <c:v>5.7939999999999997E-3</c:v>
                </c:pt>
                <c:pt idx="2292">
                  <c:v>5.7980000000000002E-3</c:v>
                </c:pt>
                <c:pt idx="2293">
                  <c:v>5.803E-3</c:v>
                </c:pt>
                <c:pt idx="2294">
                  <c:v>5.8110000000000002E-3</c:v>
                </c:pt>
                <c:pt idx="2295">
                  <c:v>5.8190000000000004E-3</c:v>
                </c:pt>
                <c:pt idx="2296">
                  <c:v>5.829E-3</c:v>
                </c:pt>
                <c:pt idx="2297">
                  <c:v>5.8409999999999998E-3</c:v>
                </c:pt>
                <c:pt idx="2298">
                  <c:v>5.8539999999999998E-3</c:v>
                </c:pt>
                <c:pt idx="2299">
                  <c:v>5.8690000000000001E-3</c:v>
                </c:pt>
                <c:pt idx="2300">
                  <c:v>5.8849999999999996E-3</c:v>
                </c:pt>
                <c:pt idx="2301">
                  <c:v>5.9020000000000001E-3</c:v>
                </c:pt>
                <c:pt idx="2302">
                  <c:v>5.9220000000000002E-3</c:v>
                </c:pt>
                <c:pt idx="2303">
                  <c:v>5.9420000000000002E-3</c:v>
                </c:pt>
                <c:pt idx="2304">
                  <c:v>5.9639999999999997E-3</c:v>
                </c:pt>
                <c:pt idx="2305">
                  <c:v>5.9880000000000003E-3</c:v>
                </c:pt>
                <c:pt idx="2306">
                  <c:v>6.0130000000000001E-3</c:v>
                </c:pt>
                <c:pt idx="2307">
                  <c:v>6.0400000000000002E-3</c:v>
                </c:pt>
                <c:pt idx="2308">
                  <c:v>6.0679999999999996E-3</c:v>
                </c:pt>
                <c:pt idx="2309">
                  <c:v>6.0980000000000001E-3</c:v>
                </c:pt>
                <c:pt idx="2310">
                  <c:v>6.1289999999999999E-3</c:v>
                </c:pt>
                <c:pt idx="2311">
                  <c:v>6.1619999999999999E-3</c:v>
                </c:pt>
                <c:pt idx="2312">
                  <c:v>6.1650000000000003E-3</c:v>
                </c:pt>
                <c:pt idx="2313">
                  <c:v>6.1469999999999997E-3</c:v>
                </c:pt>
                <c:pt idx="2314">
                  <c:v>6.13E-3</c:v>
                </c:pt>
                <c:pt idx="2315">
                  <c:v>6.1149999999999998E-3</c:v>
                </c:pt>
                <c:pt idx="2316">
                  <c:v>6.1019999999999998E-3</c:v>
                </c:pt>
                <c:pt idx="2317">
                  <c:v>6.0879999999999997E-3</c:v>
                </c:pt>
                <c:pt idx="2318">
                  <c:v>6.0749999999999997E-3</c:v>
                </c:pt>
                <c:pt idx="2319">
                  <c:v>6.0639999999999999E-3</c:v>
                </c:pt>
                <c:pt idx="2320">
                  <c:v>6.0549999999999996E-3</c:v>
                </c:pt>
                <c:pt idx="2321">
                  <c:v>6.0470000000000003E-3</c:v>
                </c:pt>
                <c:pt idx="2322">
                  <c:v>6.0400000000000002E-3</c:v>
                </c:pt>
                <c:pt idx="2323">
                  <c:v>6.0350000000000004E-3</c:v>
                </c:pt>
                <c:pt idx="2324">
                  <c:v>6.0229999999999997E-3</c:v>
                </c:pt>
                <c:pt idx="2325">
                  <c:v>6.012E-3</c:v>
                </c:pt>
                <c:pt idx="2326">
                  <c:v>6.0029999999999997E-3</c:v>
                </c:pt>
                <c:pt idx="2327">
                  <c:v>5.9950000000000003E-3</c:v>
                </c:pt>
                <c:pt idx="2328">
                  <c:v>5.9880000000000003E-3</c:v>
                </c:pt>
                <c:pt idx="2329">
                  <c:v>5.9829999999999996E-3</c:v>
                </c:pt>
                <c:pt idx="2330">
                  <c:v>5.9800000000000001E-3</c:v>
                </c:pt>
                <c:pt idx="2331">
                  <c:v>5.9779999999999998E-3</c:v>
                </c:pt>
                <c:pt idx="2332">
                  <c:v>5.9659999999999999E-3</c:v>
                </c:pt>
                <c:pt idx="2333">
                  <c:v>5.9550000000000002E-3</c:v>
                </c:pt>
                <c:pt idx="2334">
                  <c:v>5.9459999999999999E-3</c:v>
                </c:pt>
                <c:pt idx="2335">
                  <c:v>5.9379999999999997E-3</c:v>
                </c:pt>
                <c:pt idx="2336">
                  <c:v>5.9309999999999996E-3</c:v>
                </c:pt>
                <c:pt idx="2337">
                  <c:v>5.9059999999999998E-3</c:v>
                </c:pt>
                <c:pt idx="2338">
                  <c:v>5.8809999999999999E-3</c:v>
                </c:pt>
                <c:pt idx="2339">
                  <c:v>5.8589999999999996E-3</c:v>
                </c:pt>
                <c:pt idx="2340">
                  <c:v>5.8370000000000002E-3</c:v>
                </c:pt>
                <c:pt idx="2341">
                  <c:v>5.8180000000000003E-3</c:v>
                </c:pt>
                <c:pt idx="2342">
                  <c:v>5.7990000000000003E-3</c:v>
                </c:pt>
                <c:pt idx="2343">
                  <c:v>5.7829999999999999E-3</c:v>
                </c:pt>
                <c:pt idx="2344">
                  <c:v>5.7679999999999997E-3</c:v>
                </c:pt>
                <c:pt idx="2345">
                  <c:v>5.7540000000000004E-3</c:v>
                </c:pt>
                <c:pt idx="2346">
                  <c:v>5.7419999999999997E-3</c:v>
                </c:pt>
                <c:pt idx="2347">
                  <c:v>5.731E-3</c:v>
                </c:pt>
                <c:pt idx="2348">
                  <c:v>5.7219999999999997E-3</c:v>
                </c:pt>
                <c:pt idx="2349">
                  <c:v>5.7140000000000003E-3</c:v>
                </c:pt>
                <c:pt idx="2350">
                  <c:v>5.7080000000000004E-3</c:v>
                </c:pt>
                <c:pt idx="2351">
                  <c:v>5.7039999999999999E-3</c:v>
                </c:pt>
                <c:pt idx="2352">
                  <c:v>5.7010000000000003E-3</c:v>
                </c:pt>
                <c:pt idx="2353">
                  <c:v>5.6990000000000001E-3</c:v>
                </c:pt>
                <c:pt idx="2354">
                  <c:v>5.6990000000000001E-3</c:v>
                </c:pt>
                <c:pt idx="2355">
                  <c:v>5.7000000000000002E-3</c:v>
                </c:pt>
                <c:pt idx="2356">
                  <c:v>5.7029999999999997E-3</c:v>
                </c:pt>
                <c:pt idx="2357">
                  <c:v>5.7080000000000004E-3</c:v>
                </c:pt>
                <c:pt idx="2358">
                  <c:v>5.7140000000000003E-3</c:v>
                </c:pt>
                <c:pt idx="2359">
                  <c:v>5.7210000000000004E-3</c:v>
                </c:pt>
                <c:pt idx="2360">
                  <c:v>5.7299999999999999E-3</c:v>
                </c:pt>
                <c:pt idx="2361">
                  <c:v>5.7409999999999996E-3</c:v>
                </c:pt>
                <c:pt idx="2362">
                  <c:v>5.7530000000000003E-3</c:v>
                </c:pt>
                <c:pt idx="2363">
                  <c:v>5.7660000000000003E-3</c:v>
                </c:pt>
                <c:pt idx="2364">
                  <c:v>5.7809999999999997E-3</c:v>
                </c:pt>
                <c:pt idx="2365">
                  <c:v>5.7980000000000002E-3</c:v>
                </c:pt>
                <c:pt idx="2366">
                  <c:v>5.816E-3</c:v>
                </c:pt>
                <c:pt idx="2367">
                  <c:v>5.8349999999999999E-3</c:v>
                </c:pt>
                <c:pt idx="2368">
                  <c:v>5.8560000000000001E-3</c:v>
                </c:pt>
                <c:pt idx="2369">
                  <c:v>5.8789999999999997E-3</c:v>
                </c:pt>
                <c:pt idx="2370">
                  <c:v>5.9030000000000003E-3</c:v>
                </c:pt>
                <c:pt idx="2371">
                  <c:v>5.9290000000000002E-3</c:v>
                </c:pt>
                <c:pt idx="2372">
                  <c:v>5.9560000000000004E-3</c:v>
                </c:pt>
                <c:pt idx="2373">
                  <c:v>5.9839999999999997E-3</c:v>
                </c:pt>
                <c:pt idx="2374">
                  <c:v>6.0150000000000004E-3</c:v>
                </c:pt>
                <c:pt idx="2375">
                  <c:v>6.0460000000000002E-3</c:v>
                </c:pt>
                <c:pt idx="2376">
                  <c:v>6.0790000000000002E-3</c:v>
                </c:pt>
                <c:pt idx="2377">
                  <c:v>6.1139999999999996E-3</c:v>
                </c:pt>
                <c:pt idx="2378">
                  <c:v>6.1500000000000001E-3</c:v>
                </c:pt>
                <c:pt idx="2379">
                  <c:v>6.1879999999999999E-3</c:v>
                </c:pt>
                <c:pt idx="2380">
                  <c:v>6.1989999999999996E-3</c:v>
                </c:pt>
                <c:pt idx="2381">
                  <c:v>6.1879999999999999E-3</c:v>
                </c:pt>
                <c:pt idx="2382">
                  <c:v>6.1780000000000003E-3</c:v>
                </c:pt>
                <c:pt idx="2383">
                  <c:v>6.1650000000000003E-3</c:v>
                </c:pt>
                <c:pt idx="2384">
                  <c:v>6.1529999999999996E-3</c:v>
                </c:pt>
                <c:pt idx="2385">
                  <c:v>6.1419999999999999E-3</c:v>
                </c:pt>
                <c:pt idx="2386">
                  <c:v>6.1330000000000004E-3</c:v>
                </c:pt>
                <c:pt idx="2387">
                  <c:v>6.1139999999999996E-3</c:v>
                </c:pt>
                <c:pt idx="2388">
                  <c:v>6.0959999999999999E-3</c:v>
                </c:pt>
                <c:pt idx="2389">
                  <c:v>6.0790000000000002E-3</c:v>
                </c:pt>
                <c:pt idx="2390">
                  <c:v>6.0639999999999999E-3</c:v>
                </c:pt>
                <c:pt idx="2391">
                  <c:v>6.0499999999999998E-3</c:v>
                </c:pt>
                <c:pt idx="2392">
                  <c:v>6.038E-3</c:v>
                </c:pt>
                <c:pt idx="2393">
                  <c:v>6.0280000000000004E-3</c:v>
                </c:pt>
                <c:pt idx="2394">
                  <c:v>5.9979999999999999E-3</c:v>
                </c:pt>
                <c:pt idx="2395">
                  <c:v>5.9709999999999997E-3</c:v>
                </c:pt>
                <c:pt idx="2396">
                  <c:v>5.9439999999999996E-3</c:v>
                </c:pt>
                <c:pt idx="2397">
                  <c:v>5.9199999999999999E-3</c:v>
                </c:pt>
                <c:pt idx="2398">
                  <c:v>5.8970000000000003E-3</c:v>
                </c:pt>
                <c:pt idx="2399">
                  <c:v>5.875E-3</c:v>
                </c:pt>
                <c:pt idx="2400">
                  <c:v>5.855E-3</c:v>
                </c:pt>
                <c:pt idx="2401">
                  <c:v>5.836E-3</c:v>
                </c:pt>
                <c:pt idx="2402">
                  <c:v>5.8190000000000004E-3</c:v>
                </c:pt>
                <c:pt idx="2403">
                  <c:v>5.803E-3</c:v>
                </c:pt>
                <c:pt idx="2404">
                  <c:v>5.7889999999999999E-3</c:v>
                </c:pt>
                <c:pt idx="2405">
                  <c:v>5.777E-3</c:v>
                </c:pt>
                <c:pt idx="2406">
                  <c:v>5.7660000000000003E-3</c:v>
                </c:pt>
                <c:pt idx="2407">
                  <c:v>5.7559999999999998E-3</c:v>
                </c:pt>
                <c:pt idx="2408">
                  <c:v>5.7479999999999996E-3</c:v>
                </c:pt>
                <c:pt idx="2409">
                  <c:v>5.7409999999999996E-3</c:v>
                </c:pt>
                <c:pt idx="2410">
                  <c:v>5.7359999999999998E-3</c:v>
                </c:pt>
                <c:pt idx="2411">
                  <c:v>5.7330000000000002E-3</c:v>
                </c:pt>
                <c:pt idx="2412">
                  <c:v>5.731E-3</c:v>
                </c:pt>
                <c:pt idx="2413">
                  <c:v>5.7299999999999999E-3</c:v>
                </c:pt>
                <c:pt idx="2414">
                  <c:v>5.731E-3</c:v>
                </c:pt>
                <c:pt idx="2415">
                  <c:v>5.7340000000000004E-3</c:v>
                </c:pt>
                <c:pt idx="2416">
                  <c:v>5.738E-3</c:v>
                </c:pt>
                <c:pt idx="2417">
                  <c:v>5.7429999999999998E-3</c:v>
                </c:pt>
                <c:pt idx="2418">
                  <c:v>5.7499999999999999E-3</c:v>
                </c:pt>
                <c:pt idx="2419">
                  <c:v>5.7590000000000002E-3</c:v>
                </c:pt>
                <c:pt idx="2420">
                  <c:v>5.7689999999999998E-3</c:v>
                </c:pt>
                <c:pt idx="2421">
                  <c:v>5.7809999999999997E-3</c:v>
                </c:pt>
                <c:pt idx="2422">
                  <c:v>5.7939999999999997E-3</c:v>
                </c:pt>
                <c:pt idx="2423">
                  <c:v>5.8079999999999998E-3</c:v>
                </c:pt>
                <c:pt idx="2424">
                  <c:v>5.8240000000000002E-3</c:v>
                </c:pt>
                <c:pt idx="2425">
                  <c:v>5.842E-3</c:v>
                </c:pt>
                <c:pt idx="2426">
                  <c:v>5.8609999999999999E-3</c:v>
                </c:pt>
                <c:pt idx="2427">
                  <c:v>5.8820000000000001E-3</c:v>
                </c:pt>
                <c:pt idx="2428">
                  <c:v>5.9040000000000004E-3</c:v>
                </c:pt>
                <c:pt idx="2429">
                  <c:v>5.927E-3</c:v>
                </c:pt>
                <c:pt idx="2430">
                  <c:v>5.953E-3</c:v>
                </c:pt>
                <c:pt idx="2431">
                  <c:v>5.9789999999999999E-3</c:v>
                </c:pt>
                <c:pt idx="2432">
                  <c:v>5.9909999999999998E-3</c:v>
                </c:pt>
                <c:pt idx="2433">
                  <c:v>6.0049999999999999E-3</c:v>
                </c:pt>
                <c:pt idx="2434">
                  <c:v>6.0200000000000002E-3</c:v>
                </c:pt>
                <c:pt idx="2435">
                  <c:v>6.0369999999999998E-3</c:v>
                </c:pt>
                <c:pt idx="2436">
                  <c:v>6.0549999999999996E-3</c:v>
                </c:pt>
                <c:pt idx="2437">
                  <c:v>6.0749999999999997E-3</c:v>
                </c:pt>
                <c:pt idx="2438">
                  <c:v>6.0959999999999999E-3</c:v>
                </c:pt>
                <c:pt idx="2439">
                  <c:v>6.1190000000000003E-3</c:v>
                </c:pt>
                <c:pt idx="2440">
                  <c:v>6.143E-3</c:v>
                </c:pt>
                <c:pt idx="2441">
                  <c:v>6.169E-3</c:v>
                </c:pt>
                <c:pt idx="2442">
                  <c:v>6.1960000000000001E-3</c:v>
                </c:pt>
                <c:pt idx="2443">
                  <c:v>6.2249999999999996E-3</c:v>
                </c:pt>
                <c:pt idx="2444">
                  <c:v>6.2550000000000001E-3</c:v>
                </c:pt>
                <c:pt idx="2445">
                  <c:v>6.2870000000000001E-3</c:v>
                </c:pt>
                <c:pt idx="2446">
                  <c:v>6.3200000000000001E-3</c:v>
                </c:pt>
                <c:pt idx="2447">
                  <c:v>6.3550000000000004E-3</c:v>
                </c:pt>
                <c:pt idx="2448">
                  <c:v>6.391E-3</c:v>
                </c:pt>
                <c:pt idx="2449">
                  <c:v>6.3749999999999996E-3</c:v>
                </c:pt>
                <c:pt idx="2450">
                  <c:v>6.3610000000000003E-3</c:v>
                </c:pt>
                <c:pt idx="2451">
                  <c:v>6.3410000000000003E-3</c:v>
                </c:pt>
                <c:pt idx="2452">
                  <c:v>6.3210000000000002E-3</c:v>
                </c:pt>
                <c:pt idx="2453">
                  <c:v>6.3039999999999997E-3</c:v>
                </c:pt>
                <c:pt idx="2454">
                  <c:v>6.2880000000000002E-3</c:v>
                </c:pt>
                <c:pt idx="2455">
                  <c:v>6.2599999999999999E-3</c:v>
                </c:pt>
                <c:pt idx="2456">
                  <c:v>6.234E-3</c:v>
                </c:pt>
                <c:pt idx="2457">
                  <c:v>6.2090000000000001E-3</c:v>
                </c:pt>
                <c:pt idx="2458">
                  <c:v>6.1859999999999997E-3</c:v>
                </c:pt>
                <c:pt idx="2459">
                  <c:v>6.1650000000000003E-3</c:v>
                </c:pt>
                <c:pt idx="2460">
                  <c:v>6.1240000000000001E-3</c:v>
                </c:pt>
                <c:pt idx="2461">
                  <c:v>6.0850000000000001E-3</c:v>
                </c:pt>
                <c:pt idx="2462">
                  <c:v>6.0480000000000004E-3</c:v>
                </c:pt>
                <c:pt idx="2463">
                  <c:v>6.012E-3</c:v>
                </c:pt>
                <c:pt idx="2464">
                  <c:v>5.9769999999999997E-3</c:v>
                </c:pt>
                <c:pt idx="2465">
                  <c:v>5.9439999999999996E-3</c:v>
                </c:pt>
                <c:pt idx="2466">
                  <c:v>5.9129999999999999E-3</c:v>
                </c:pt>
                <c:pt idx="2467">
                  <c:v>5.8830000000000002E-3</c:v>
                </c:pt>
                <c:pt idx="2468">
                  <c:v>5.855E-3</c:v>
                </c:pt>
                <c:pt idx="2469">
                  <c:v>5.8279999999999998E-3</c:v>
                </c:pt>
                <c:pt idx="2470">
                  <c:v>5.8019999999999999E-3</c:v>
                </c:pt>
                <c:pt idx="2471">
                  <c:v>5.7790000000000003E-3</c:v>
                </c:pt>
                <c:pt idx="2472">
                  <c:v>5.7559999999999998E-3</c:v>
                </c:pt>
                <c:pt idx="2473">
                  <c:v>5.7349999999999996E-3</c:v>
                </c:pt>
                <c:pt idx="2474">
                  <c:v>5.7159999999999997E-3</c:v>
                </c:pt>
                <c:pt idx="2475">
                  <c:v>5.6979999999999999E-3</c:v>
                </c:pt>
                <c:pt idx="2476">
                  <c:v>5.6820000000000004E-3</c:v>
                </c:pt>
                <c:pt idx="2477">
                  <c:v>5.6670000000000002E-3</c:v>
                </c:pt>
                <c:pt idx="2478">
                  <c:v>5.6540000000000002E-3</c:v>
                </c:pt>
                <c:pt idx="2479">
                  <c:v>5.6420000000000003E-3</c:v>
                </c:pt>
                <c:pt idx="2480">
                  <c:v>5.6319999999999999E-3</c:v>
                </c:pt>
                <c:pt idx="2481">
                  <c:v>5.6230000000000004E-3</c:v>
                </c:pt>
                <c:pt idx="2482">
                  <c:v>5.6160000000000003E-3</c:v>
                </c:pt>
                <c:pt idx="2483">
                  <c:v>5.6100000000000004E-3</c:v>
                </c:pt>
                <c:pt idx="2484">
                  <c:v>5.6059999999999999E-3</c:v>
                </c:pt>
                <c:pt idx="2485">
                  <c:v>5.6030000000000003E-3</c:v>
                </c:pt>
                <c:pt idx="2486">
                  <c:v>5.6020000000000002E-3</c:v>
                </c:pt>
                <c:pt idx="2487">
                  <c:v>5.6020000000000002E-3</c:v>
                </c:pt>
                <c:pt idx="2488">
                  <c:v>5.6039999999999996E-3</c:v>
                </c:pt>
                <c:pt idx="2489">
                  <c:v>5.607E-3</c:v>
                </c:pt>
                <c:pt idx="2490">
                  <c:v>5.6119999999999998E-3</c:v>
                </c:pt>
                <c:pt idx="2491">
                  <c:v>5.6189999999999999E-3</c:v>
                </c:pt>
                <c:pt idx="2492">
                  <c:v>5.6270000000000001E-3</c:v>
                </c:pt>
                <c:pt idx="2493">
                  <c:v>5.6360000000000004E-3</c:v>
                </c:pt>
                <c:pt idx="2494">
                  <c:v>5.6470000000000001E-3</c:v>
                </c:pt>
                <c:pt idx="2495">
                  <c:v>5.659E-3</c:v>
                </c:pt>
                <c:pt idx="2496">
                  <c:v>5.6730000000000001E-3</c:v>
                </c:pt>
                <c:pt idx="2497">
                  <c:v>5.6880000000000003E-3</c:v>
                </c:pt>
                <c:pt idx="2498">
                  <c:v>5.705E-3</c:v>
                </c:pt>
                <c:pt idx="2499">
                  <c:v>5.7239999999999999E-3</c:v>
                </c:pt>
                <c:pt idx="2500">
                  <c:v>5.744E-3</c:v>
                </c:pt>
                <c:pt idx="2501">
                  <c:v>5.7650000000000002E-3</c:v>
                </c:pt>
                <c:pt idx="2502">
                  <c:v>5.7879999999999997E-3</c:v>
                </c:pt>
                <c:pt idx="2503">
                  <c:v>5.8129999999999996E-3</c:v>
                </c:pt>
                <c:pt idx="2504">
                  <c:v>5.8389999999999996E-3</c:v>
                </c:pt>
                <c:pt idx="2505">
                  <c:v>5.8659999999999997E-3</c:v>
                </c:pt>
                <c:pt idx="2506">
                  <c:v>5.8950000000000001E-3</c:v>
                </c:pt>
                <c:pt idx="2507">
                  <c:v>5.9259999999999998E-3</c:v>
                </c:pt>
                <c:pt idx="2508">
                  <c:v>5.9579999999999998E-3</c:v>
                </c:pt>
                <c:pt idx="2509">
                  <c:v>5.9909999999999998E-3</c:v>
                </c:pt>
                <c:pt idx="2510">
                  <c:v>6.0260000000000001E-3</c:v>
                </c:pt>
                <c:pt idx="2511">
                  <c:v>6.0629999999999998E-3</c:v>
                </c:pt>
                <c:pt idx="2512">
                  <c:v>6.1009999999999997E-3</c:v>
                </c:pt>
                <c:pt idx="2513">
                  <c:v>6.1399999999999996E-3</c:v>
                </c:pt>
                <c:pt idx="2514">
                  <c:v>6.182E-3</c:v>
                </c:pt>
                <c:pt idx="2515">
                  <c:v>6.2240000000000004E-3</c:v>
                </c:pt>
                <c:pt idx="2516">
                  <c:v>6.2680000000000001E-3</c:v>
                </c:pt>
                <c:pt idx="2517">
                  <c:v>6.2379999999999996E-3</c:v>
                </c:pt>
                <c:pt idx="2518">
                  <c:v>6.1989999999999996E-3</c:v>
                </c:pt>
                <c:pt idx="2519">
                  <c:v>6.1609999999999998E-3</c:v>
                </c:pt>
                <c:pt idx="2520">
                  <c:v>6.1240000000000001E-3</c:v>
                </c:pt>
                <c:pt idx="2521">
                  <c:v>6.0780000000000001E-3</c:v>
                </c:pt>
                <c:pt idx="2522">
                  <c:v>6.0330000000000002E-3</c:v>
                </c:pt>
                <c:pt idx="2523">
                  <c:v>5.9899999999999997E-3</c:v>
                </c:pt>
                <c:pt idx="2524">
                  <c:v>5.9480000000000002E-3</c:v>
                </c:pt>
                <c:pt idx="2525">
                  <c:v>5.9080000000000001E-3</c:v>
                </c:pt>
                <c:pt idx="2526">
                  <c:v>5.8690000000000001E-3</c:v>
                </c:pt>
                <c:pt idx="2527">
                  <c:v>5.8320000000000004E-3</c:v>
                </c:pt>
                <c:pt idx="2528">
                  <c:v>5.7959999999999999E-3</c:v>
                </c:pt>
                <c:pt idx="2529">
                  <c:v>5.7619999999999998E-3</c:v>
                </c:pt>
                <c:pt idx="2530">
                  <c:v>5.7289999999999997E-3</c:v>
                </c:pt>
                <c:pt idx="2531">
                  <c:v>5.6979999999999999E-3</c:v>
                </c:pt>
                <c:pt idx="2532">
                  <c:v>5.6690000000000004E-3</c:v>
                </c:pt>
                <c:pt idx="2533">
                  <c:v>5.64E-3</c:v>
                </c:pt>
                <c:pt idx="2534">
                  <c:v>5.6140000000000001E-3</c:v>
                </c:pt>
                <c:pt idx="2535">
                  <c:v>5.5890000000000002E-3</c:v>
                </c:pt>
                <c:pt idx="2536">
                  <c:v>5.5649999999999996E-3</c:v>
                </c:pt>
                <c:pt idx="2537">
                  <c:v>5.5430000000000002E-3</c:v>
                </c:pt>
                <c:pt idx="2538">
                  <c:v>5.522E-3</c:v>
                </c:pt>
                <c:pt idx="2539">
                  <c:v>5.5030000000000001E-3</c:v>
                </c:pt>
                <c:pt idx="2540">
                  <c:v>5.4850000000000003E-3</c:v>
                </c:pt>
                <c:pt idx="2541">
                  <c:v>5.4689999999999999E-3</c:v>
                </c:pt>
                <c:pt idx="2542">
                  <c:v>5.4549999999999998E-3</c:v>
                </c:pt>
                <c:pt idx="2543">
                  <c:v>5.4419999999999998E-3</c:v>
                </c:pt>
                <c:pt idx="2544">
                  <c:v>5.4299999999999999E-3</c:v>
                </c:pt>
                <c:pt idx="2545">
                  <c:v>5.4200000000000003E-3</c:v>
                </c:pt>
                <c:pt idx="2546">
                  <c:v>5.4120000000000001E-3</c:v>
                </c:pt>
                <c:pt idx="2547">
                  <c:v>5.4050000000000001E-3</c:v>
                </c:pt>
                <c:pt idx="2548">
                  <c:v>5.3990000000000002E-3</c:v>
                </c:pt>
                <c:pt idx="2549">
                  <c:v>5.3949999999999996E-3</c:v>
                </c:pt>
                <c:pt idx="2550">
                  <c:v>5.3930000000000002E-3</c:v>
                </c:pt>
                <c:pt idx="2551">
                  <c:v>5.3920000000000001E-3</c:v>
                </c:pt>
                <c:pt idx="2552">
                  <c:v>5.3920000000000001E-3</c:v>
                </c:pt>
                <c:pt idx="2553">
                  <c:v>5.3940000000000004E-3</c:v>
                </c:pt>
                <c:pt idx="2554">
                  <c:v>5.398E-3</c:v>
                </c:pt>
                <c:pt idx="2555">
                  <c:v>5.4029999999999998E-3</c:v>
                </c:pt>
                <c:pt idx="2556">
                  <c:v>5.4089999999999997E-3</c:v>
                </c:pt>
                <c:pt idx="2557">
                  <c:v>5.4169999999999999E-3</c:v>
                </c:pt>
                <c:pt idx="2558">
                  <c:v>5.4270000000000004E-3</c:v>
                </c:pt>
                <c:pt idx="2559">
                  <c:v>5.4380000000000001E-3</c:v>
                </c:pt>
                <c:pt idx="2560">
                  <c:v>5.4510000000000001E-3</c:v>
                </c:pt>
                <c:pt idx="2561">
                  <c:v>5.4650000000000002E-3</c:v>
                </c:pt>
                <c:pt idx="2562">
                  <c:v>5.4799999999999996E-3</c:v>
                </c:pt>
                <c:pt idx="2563">
                  <c:v>5.4970000000000001E-3</c:v>
                </c:pt>
                <c:pt idx="2564">
                  <c:v>5.5160000000000001E-3</c:v>
                </c:pt>
                <c:pt idx="2565">
                  <c:v>5.5360000000000001E-3</c:v>
                </c:pt>
                <c:pt idx="2566">
                  <c:v>5.5579999999999996E-3</c:v>
                </c:pt>
                <c:pt idx="2567">
                  <c:v>5.581E-3</c:v>
                </c:pt>
                <c:pt idx="2568">
                  <c:v>5.6059999999999999E-3</c:v>
                </c:pt>
                <c:pt idx="2569">
                  <c:v>5.6319999999999999E-3</c:v>
                </c:pt>
                <c:pt idx="2570">
                  <c:v>5.6600000000000001E-3</c:v>
                </c:pt>
                <c:pt idx="2571">
                  <c:v>5.6889999999999996E-3</c:v>
                </c:pt>
                <c:pt idx="2572">
                  <c:v>5.7200000000000003E-3</c:v>
                </c:pt>
                <c:pt idx="2573">
                  <c:v>5.7520000000000002E-3</c:v>
                </c:pt>
                <c:pt idx="2574">
                  <c:v>5.7860000000000003E-3</c:v>
                </c:pt>
                <c:pt idx="2575">
                  <c:v>5.8209999999999998E-3</c:v>
                </c:pt>
                <c:pt idx="2576">
                  <c:v>5.8580000000000004E-3</c:v>
                </c:pt>
                <c:pt idx="2577">
                  <c:v>5.8960000000000002E-3</c:v>
                </c:pt>
                <c:pt idx="2578">
                  <c:v>5.9360000000000003E-3</c:v>
                </c:pt>
                <c:pt idx="2579">
                  <c:v>5.9769999999999997E-3</c:v>
                </c:pt>
                <c:pt idx="2580">
                  <c:v>6.0200000000000002E-3</c:v>
                </c:pt>
                <c:pt idx="2581">
                  <c:v>6.0639999999999999E-3</c:v>
                </c:pt>
                <c:pt idx="2582">
                  <c:v>6.11E-3</c:v>
                </c:pt>
                <c:pt idx="2583">
                  <c:v>6.1570000000000001E-3</c:v>
                </c:pt>
                <c:pt idx="2584">
                  <c:v>6.2059999999999997E-3</c:v>
                </c:pt>
                <c:pt idx="2585">
                  <c:v>6.1650000000000003E-3</c:v>
                </c:pt>
                <c:pt idx="2586">
                  <c:v>6.1149999999999998E-3</c:v>
                </c:pt>
                <c:pt idx="2587">
                  <c:v>6.0660000000000002E-3</c:v>
                </c:pt>
                <c:pt idx="2588">
                  <c:v>6.0200000000000002E-3</c:v>
                </c:pt>
                <c:pt idx="2589">
                  <c:v>5.9740000000000001E-3</c:v>
                </c:pt>
                <c:pt idx="2590">
                  <c:v>5.9300000000000004E-3</c:v>
                </c:pt>
                <c:pt idx="2591">
                  <c:v>5.888E-3</c:v>
                </c:pt>
                <c:pt idx="2592">
                  <c:v>5.8469999999999998E-3</c:v>
                </c:pt>
                <c:pt idx="2593">
                  <c:v>5.8079999999999998E-3</c:v>
                </c:pt>
                <c:pt idx="2594">
                  <c:v>5.77E-3</c:v>
                </c:pt>
                <c:pt idx="2595">
                  <c:v>5.7340000000000004E-3</c:v>
                </c:pt>
                <c:pt idx="2596">
                  <c:v>5.6990000000000001E-3</c:v>
                </c:pt>
                <c:pt idx="2597">
                  <c:v>5.666E-3</c:v>
                </c:pt>
                <c:pt idx="2598">
                  <c:v>5.6340000000000001E-3</c:v>
                </c:pt>
                <c:pt idx="2599">
                  <c:v>5.6039999999999996E-3</c:v>
                </c:pt>
                <c:pt idx="2600">
                  <c:v>5.5760000000000002E-3</c:v>
                </c:pt>
                <c:pt idx="2601">
                  <c:v>5.548E-3</c:v>
                </c:pt>
                <c:pt idx="2602">
                  <c:v>5.5230000000000001E-3</c:v>
                </c:pt>
                <c:pt idx="2603">
                  <c:v>5.4990000000000004E-3</c:v>
                </c:pt>
                <c:pt idx="2604">
                  <c:v>5.476E-3</c:v>
                </c:pt>
                <c:pt idx="2605">
                  <c:v>5.4549999999999998E-3</c:v>
                </c:pt>
                <c:pt idx="2606">
                  <c:v>5.4349999999999997E-3</c:v>
                </c:pt>
                <c:pt idx="2607">
                  <c:v>5.4169999999999999E-3</c:v>
                </c:pt>
                <c:pt idx="2608">
                  <c:v>5.4000000000000003E-3</c:v>
                </c:pt>
                <c:pt idx="2609">
                  <c:v>5.385E-3</c:v>
                </c:pt>
                <c:pt idx="2610">
                  <c:v>5.372E-3</c:v>
                </c:pt>
                <c:pt idx="2611">
                  <c:v>5.3600000000000002E-3</c:v>
                </c:pt>
                <c:pt idx="2612">
                  <c:v>5.3489999999999996E-3</c:v>
                </c:pt>
                <c:pt idx="2613">
                  <c:v>5.3400000000000001E-3</c:v>
                </c:pt>
                <c:pt idx="2614">
                  <c:v>5.3319999999999999E-3</c:v>
                </c:pt>
                <c:pt idx="2615">
                  <c:v>5.326E-3</c:v>
                </c:pt>
                <c:pt idx="2616">
                  <c:v>5.3220000000000003E-3</c:v>
                </c:pt>
                <c:pt idx="2617">
                  <c:v>5.3189999999999999E-3</c:v>
                </c:pt>
                <c:pt idx="2618">
                  <c:v>5.3169999999999997E-3</c:v>
                </c:pt>
                <c:pt idx="2619">
                  <c:v>5.3169999999999997E-3</c:v>
                </c:pt>
                <c:pt idx="2620">
                  <c:v>5.3189999999999999E-3</c:v>
                </c:pt>
                <c:pt idx="2621">
                  <c:v>5.3220000000000003E-3</c:v>
                </c:pt>
                <c:pt idx="2622">
                  <c:v>5.326E-3</c:v>
                </c:pt>
                <c:pt idx="2623">
                  <c:v>5.3319999999999999E-3</c:v>
                </c:pt>
                <c:pt idx="2624">
                  <c:v>5.3400000000000001E-3</c:v>
                </c:pt>
                <c:pt idx="2625">
                  <c:v>5.3489999999999996E-3</c:v>
                </c:pt>
                <c:pt idx="2626">
                  <c:v>5.3600000000000002E-3</c:v>
                </c:pt>
                <c:pt idx="2627">
                  <c:v>5.372E-3</c:v>
                </c:pt>
                <c:pt idx="2628">
                  <c:v>5.385E-3</c:v>
                </c:pt>
                <c:pt idx="2629">
                  <c:v>5.4000000000000003E-3</c:v>
                </c:pt>
                <c:pt idx="2630">
                  <c:v>5.4169999999999999E-3</c:v>
                </c:pt>
                <c:pt idx="2631">
                  <c:v>5.4349999999999997E-3</c:v>
                </c:pt>
                <c:pt idx="2632">
                  <c:v>5.4549999999999998E-3</c:v>
                </c:pt>
                <c:pt idx="2633">
                  <c:v>5.476E-3</c:v>
                </c:pt>
                <c:pt idx="2634">
                  <c:v>5.4990000000000004E-3</c:v>
                </c:pt>
                <c:pt idx="2635">
                  <c:v>5.5230000000000001E-3</c:v>
                </c:pt>
                <c:pt idx="2636">
                  <c:v>5.548E-3</c:v>
                </c:pt>
                <c:pt idx="2637">
                  <c:v>5.5760000000000002E-3</c:v>
                </c:pt>
                <c:pt idx="2638">
                  <c:v>5.6039999999999996E-3</c:v>
                </c:pt>
                <c:pt idx="2639">
                  <c:v>5.6340000000000001E-3</c:v>
                </c:pt>
                <c:pt idx="2640">
                  <c:v>5.666E-3</c:v>
                </c:pt>
                <c:pt idx="2641">
                  <c:v>5.6990000000000001E-3</c:v>
                </c:pt>
                <c:pt idx="2642">
                  <c:v>5.7340000000000004E-3</c:v>
                </c:pt>
                <c:pt idx="2643">
                  <c:v>5.77E-3</c:v>
                </c:pt>
                <c:pt idx="2644">
                  <c:v>5.8079999999999998E-3</c:v>
                </c:pt>
                <c:pt idx="2645">
                  <c:v>5.8469999999999998E-3</c:v>
                </c:pt>
                <c:pt idx="2646">
                  <c:v>5.888E-3</c:v>
                </c:pt>
                <c:pt idx="2647">
                  <c:v>5.9300000000000004E-3</c:v>
                </c:pt>
                <c:pt idx="2648">
                  <c:v>5.9740000000000001E-3</c:v>
                </c:pt>
                <c:pt idx="2649">
                  <c:v>6.0200000000000002E-3</c:v>
                </c:pt>
                <c:pt idx="2650">
                  <c:v>6.0660000000000002E-3</c:v>
                </c:pt>
                <c:pt idx="2651">
                  <c:v>6.1149999999999998E-3</c:v>
                </c:pt>
                <c:pt idx="2652">
                  <c:v>6.1650000000000003E-3</c:v>
                </c:pt>
                <c:pt idx="2653">
                  <c:v>6.1590000000000004E-3</c:v>
                </c:pt>
                <c:pt idx="2654">
                  <c:v>6.156E-3</c:v>
                </c:pt>
                <c:pt idx="2655">
                  <c:v>6.1539999999999997E-3</c:v>
                </c:pt>
                <c:pt idx="2656">
                  <c:v>6.1529999999999996E-3</c:v>
                </c:pt>
                <c:pt idx="2657">
                  <c:v>6.1539999999999997E-3</c:v>
                </c:pt>
                <c:pt idx="2658">
                  <c:v>6.156E-3</c:v>
                </c:pt>
                <c:pt idx="2659">
                  <c:v>6.1599999999999997E-3</c:v>
                </c:pt>
                <c:pt idx="2660">
                  <c:v>6.1659999999999996E-3</c:v>
                </c:pt>
                <c:pt idx="2661">
                  <c:v>6.1729999999999997E-3</c:v>
                </c:pt>
                <c:pt idx="2662">
                  <c:v>6.1809999999999999E-3</c:v>
                </c:pt>
                <c:pt idx="2663">
                  <c:v>6.1910000000000003E-3</c:v>
                </c:pt>
                <c:pt idx="2664">
                  <c:v>6.202E-3</c:v>
                </c:pt>
                <c:pt idx="2665">
                  <c:v>6.215E-3</c:v>
                </c:pt>
                <c:pt idx="2666">
                  <c:v>6.2300000000000003E-3</c:v>
                </c:pt>
                <c:pt idx="2667">
                  <c:v>6.2459999999999998E-3</c:v>
                </c:pt>
                <c:pt idx="2668">
                  <c:v>6.2630000000000003E-3</c:v>
                </c:pt>
                <c:pt idx="2669">
                  <c:v>6.2820000000000003E-3</c:v>
                </c:pt>
                <c:pt idx="2670">
                  <c:v>6.3029999999999996E-3</c:v>
                </c:pt>
                <c:pt idx="2671">
                  <c:v>6.3249999999999999E-3</c:v>
                </c:pt>
                <c:pt idx="2672">
                  <c:v>6.3489999999999996E-3</c:v>
                </c:pt>
                <c:pt idx="2673">
                  <c:v>6.3740000000000003E-3</c:v>
                </c:pt>
                <c:pt idx="2674">
                  <c:v>6.4000000000000003E-3</c:v>
                </c:pt>
                <c:pt idx="2675">
                  <c:v>6.4279999999999997E-3</c:v>
                </c:pt>
                <c:pt idx="2676">
                  <c:v>6.4580000000000002E-3</c:v>
                </c:pt>
                <c:pt idx="2677">
                  <c:v>6.489E-3</c:v>
                </c:pt>
                <c:pt idx="2678">
                  <c:v>6.522E-3</c:v>
                </c:pt>
                <c:pt idx="2679">
                  <c:v>6.5560000000000002E-3</c:v>
                </c:pt>
                <c:pt idx="2680">
                  <c:v>6.5909999999999996E-3</c:v>
                </c:pt>
                <c:pt idx="2681">
                  <c:v>6.6290000000000003E-3</c:v>
                </c:pt>
                <c:pt idx="2682">
                  <c:v>6.6670000000000002E-3</c:v>
                </c:pt>
                <c:pt idx="2683">
                  <c:v>6.7070000000000003E-3</c:v>
                </c:pt>
                <c:pt idx="2684">
                  <c:v>6.7489999999999998E-3</c:v>
                </c:pt>
                <c:pt idx="2685">
                  <c:v>7.1609999999999998E-3</c:v>
                </c:pt>
                <c:pt idx="2686">
                  <c:v>6.9080000000000001E-3</c:v>
                </c:pt>
                <c:pt idx="2687">
                  <c:v>6.1960000000000001E-3</c:v>
                </c:pt>
                <c:pt idx="2688">
                  <c:v>5.4409999999999997E-3</c:v>
                </c:pt>
                <c:pt idx="2689">
                  <c:v>5.012E-3</c:v>
                </c:pt>
                <c:pt idx="2690">
                  <c:v>5.1500000000000001E-3</c:v>
                </c:pt>
                <c:pt idx="2691">
                  <c:v>5.5620000000000001E-3</c:v>
                </c:pt>
                <c:pt idx="2692">
                  <c:v>6.5440000000000003E-3</c:v>
                </c:pt>
                <c:pt idx="2693">
                  <c:v>7.6829999999999997E-3</c:v>
                </c:pt>
                <c:pt idx="2694">
                  <c:v>8.4950000000000008E-3</c:v>
                </c:pt>
                <c:pt idx="2695">
                  <c:v>8.848E-3</c:v>
                </c:pt>
                <c:pt idx="2696">
                  <c:v>8.9599999999999992E-3</c:v>
                </c:pt>
                <c:pt idx="2697">
                  <c:v>9.1170000000000001E-3</c:v>
                </c:pt>
                <c:pt idx="2698">
                  <c:v>9.6360000000000005E-3</c:v>
                </c:pt>
                <c:pt idx="2699">
                  <c:v>1.0748000000000001E-2</c:v>
                </c:pt>
                <c:pt idx="2700">
                  <c:v>1.2255E-2</c:v>
                </c:pt>
                <c:pt idx="2701">
                  <c:v>1.3615E-2</c:v>
                </c:pt>
                <c:pt idx="2702">
                  <c:v>1.4449999999999999E-2</c:v>
                </c:pt>
                <c:pt idx="2703">
                  <c:v>1.4881999999999999E-2</c:v>
                </c:pt>
                <c:pt idx="2704">
                  <c:v>1.5383000000000001E-2</c:v>
                </c:pt>
                <c:pt idx="2705">
                  <c:v>1.6265999999999999E-2</c:v>
                </c:pt>
                <c:pt idx="2706">
                  <c:v>1.7337000000000002E-2</c:v>
                </c:pt>
                <c:pt idx="2707">
                  <c:v>1.7961000000000001E-2</c:v>
                </c:pt>
                <c:pt idx="2708">
                  <c:v>1.7642999999999999E-2</c:v>
                </c:pt>
                <c:pt idx="2709">
                  <c:v>1.6601999999999999E-2</c:v>
                </c:pt>
                <c:pt idx="2710">
                  <c:v>1.5570000000000001E-2</c:v>
                </c:pt>
                <c:pt idx="2711">
                  <c:v>1.5099E-2</c:v>
                </c:pt>
                <c:pt idx="2712">
                  <c:v>1.4933E-2</c:v>
                </c:pt>
                <c:pt idx="2713">
                  <c:v>1.4439E-2</c:v>
                </c:pt>
                <c:pt idx="2714">
                  <c:v>1.3521999999999999E-2</c:v>
                </c:pt>
                <c:pt idx="2715">
                  <c:v>1.255E-2</c:v>
                </c:pt>
                <c:pt idx="2716">
                  <c:v>1.1802E-2</c:v>
                </c:pt>
                <c:pt idx="2717">
                  <c:v>1.1114000000000001E-2</c:v>
                </c:pt>
                <c:pt idx="2718">
                  <c:v>1.0093E-2</c:v>
                </c:pt>
                <c:pt idx="2719">
                  <c:v>8.8000000000000005E-3</c:v>
                </c:pt>
                <c:pt idx="2720">
                  <c:v>7.737E-3</c:v>
                </c:pt>
                <c:pt idx="2721">
                  <c:v>7.2329999999999998E-3</c:v>
                </c:pt>
                <c:pt idx="2722">
                  <c:v>6.744E-3</c:v>
                </c:pt>
                <c:pt idx="2723">
                  <c:v>6.489E-3</c:v>
                </c:pt>
                <c:pt idx="2724">
                  <c:v>6.3290000000000004E-3</c:v>
                </c:pt>
                <c:pt idx="2725">
                  <c:v>6.1650000000000003E-3</c:v>
                </c:pt>
                <c:pt idx="2726">
                  <c:v>6.1510000000000002E-3</c:v>
                </c:pt>
                <c:pt idx="2727">
                  <c:v>6.3299999999999997E-3</c:v>
                </c:pt>
                <c:pt idx="2728">
                  <c:v>6.5630000000000003E-3</c:v>
                </c:pt>
                <c:pt idx="2729">
                  <c:v>6.9470000000000001E-3</c:v>
                </c:pt>
                <c:pt idx="2730">
                  <c:v>7.5979999999999997E-3</c:v>
                </c:pt>
                <c:pt idx="2731">
                  <c:v>8.5950000000000002E-3</c:v>
                </c:pt>
                <c:pt idx="2732">
                  <c:v>1.0041E-2</c:v>
                </c:pt>
                <c:pt idx="2733">
                  <c:v>1.1853000000000001E-2</c:v>
                </c:pt>
                <c:pt idx="2734">
                  <c:v>1.3599999999999999E-2</c:v>
                </c:pt>
                <c:pt idx="2735">
                  <c:v>1.4763E-2</c:v>
                </c:pt>
                <c:pt idx="2736">
                  <c:v>1.5054E-2</c:v>
                </c:pt>
                <c:pt idx="2737">
                  <c:v>1.4862999999999999E-2</c:v>
                </c:pt>
                <c:pt idx="2738">
                  <c:v>1.5110999999999999E-2</c:v>
                </c:pt>
                <c:pt idx="2739">
                  <c:v>1.6455000000000001E-2</c:v>
                </c:pt>
                <c:pt idx="2740">
                  <c:v>1.8964000000000002E-2</c:v>
                </c:pt>
                <c:pt idx="2741">
                  <c:v>2.2054000000000001E-2</c:v>
                </c:pt>
                <c:pt idx="2742">
                  <c:v>2.4968000000000001E-2</c:v>
                </c:pt>
                <c:pt idx="2743">
                  <c:v>2.7692999999999999E-2</c:v>
                </c:pt>
                <c:pt idx="2744">
                  <c:v>3.0696999999999999E-2</c:v>
                </c:pt>
                <c:pt idx="2745">
                  <c:v>3.4171E-2</c:v>
                </c:pt>
                <c:pt idx="2746">
                  <c:v>3.7947000000000002E-2</c:v>
                </c:pt>
                <c:pt idx="2747">
                  <c:v>4.1829999999999999E-2</c:v>
                </c:pt>
                <c:pt idx="2748">
                  <c:v>4.5782999999999997E-2</c:v>
                </c:pt>
                <c:pt idx="2749">
                  <c:v>4.9862999999999998E-2</c:v>
                </c:pt>
                <c:pt idx="2750">
                  <c:v>5.4092000000000001E-2</c:v>
                </c:pt>
                <c:pt idx="2751">
                  <c:v>5.8493000000000003E-2</c:v>
                </c:pt>
                <c:pt idx="2752">
                  <c:v>6.3044000000000003E-2</c:v>
                </c:pt>
                <c:pt idx="2753">
                  <c:v>6.7427000000000001E-2</c:v>
                </c:pt>
                <c:pt idx="2754">
                  <c:v>7.1344000000000005E-2</c:v>
                </c:pt>
                <c:pt idx="2755">
                  <c:v>7.4843000000000007E-2</c:v>
                </c:pt>
                <c:pt idx="2756">
                  <c:v>7.8134999999999996E-2</c:v>
                </c:pt>
                <c:pt idx="2757">
                  <c:v>8.1250000000000003E-2</c:v>
                </c:pt>
                <c:pt idx="2758">
                  <c:v>8.3892999999999995E-2</c:v>
                </c:pt>
                <c:pt idx="2759">
                  <c:v>8.5947999999999997E-2</c:v>
                </c:pt>
                <c:pt idx="2760">
                  <c:v>8.7670999999999999E-2</c:v>
                </c:pt>
                <c:pt idx="2761">
                  <c:v>8.9283000000000001E-2</c:v>
                </c:pt>
                <c:pt idx="2762">
                  <c:v>9.0842999999999993E-2</c:v>
                </c:pt>
                <c:pt idx="2763">
                  <c:v>9.2348E-2</c:v>
                </c:pt>
                <c:pt idx="2764">
                  <c:v>9.3801999999999996E-2</c:v>
                </c:pt>
                <c:pt idx="2765">
                  <c:v>9.4945000000000002E-2</c:v>
                </c:pt>
                <c:pt idx="2766">
                  <c:v>9.4696000000000002E-2</c:v>
                </c:pt>
                <c:pt idx="2767">
                  <c:v>9.2330999999999996E-2</c:v>
                </c:pt>
                <c:pt idx="2768">
                  <c:v>8.8263999999999995E-2</c:v>
                </c:pt>
                <c:pt idx="2769">
                  <c:v>8.3149000000000001E-2</c:v>
                </c:pt>
                <c:pt idx="2770">
                  <c:v>7.7557000000000001E-2</c:v>
                </c:pt>
                <c:pt idx="2771">
                  <c:v>7.1860999999999994E-2</c:v>
                </c:pt>
                <c:pt idx="2772">
                  <c:v>6.6154000000000004E-2</c:v>
                </c:pt>
                <c:pt idx="2773">
                  <c:v>6.0544000000000001E-2</c:v>
                </c:pt>
                <c:pt idx="2774">
                  <c:v>5.5220999999999999E-2</c:v>
                </c:pt>
                <c:pt idx="2775">
                  <c:v>5.0167999999999997E-2</c:v>
                </c:pt>
                <c:pt idx="2776">
                  <c:v>4.5145999999999999E-2</c:v>
                </c:pt>
                <c:pt idx="2777">
                  <c:v>4.0182000000000002E-2</c:v>
                </c:pt>
                <c:pt idx="2778">
                  <c:v>3.5879000000000001E-2</c:v>
                </c:pt>
                <c:pt idx="2779">
                  <c:v>3.2869000000000002E-2</c:v>
                </c:pt>
                <c:pt idx="2780">
                  <c:v>3.1185000000000001E-2</c:v>
                </c:pt>
                <c:pt idx="2781">
                  <c:v>3.0221000000000001E-2</c:v>
                </c:pt>
                <c:pt idx="2782">
                  <c:v>2.9271999999999999E-2</c:v>
                </c:pt>
                <c:pt idx="2783">
                  <c:v>2.8299999999999999E-2</c:v>
                </c:pt>
                <c:pt idx="2784">
                  <c:v>2.7782999999999999E-2</c:v>
                </c:pt>
                <c:pt idx="2785">
                  <c:v>2.8070999999999999E-2</c:v>
                </c:pt>
                <c:pt idx="2786">
                  <c:v>2.9356E-2</c:v>
                </c:pt>
                <c:pt idx="2787">
                  <c:v>3.1758000000000002E-2</c:v>
                </c:pt>
                <c:pt idx="2788">
                  <c:v>3.4865E-2</c:v>
                </c:pt>
                <c:pt idx="2789">
                  <c:v>3.7193999999999998E-2</c:v>
                </c:pt>
                <c:pt idx="2790">
                  <c:v>3.7284999999999999E-2</c:v>
                </c:pt>
                <c:pt idx="2791">
                  <c:v>3.5435000000000001E-2</c:v>
                </c:pt>
                <c:pt idx="2792">
                  <c:v>3.2849999999999997E-2</c:v>
                </c:pt>
                <c:pt idx="2793">
                  <c:v>2.9954000000000001E-2</c:v>
                </c:pt>
                <c:pt idx="2794">
                  <c:v>2.6657E-2</c:v>
                </c:pt>
                <c:pt idx="2795">
                  <c:v>2.2832999999999999E-2</c:v>
                </c:pt>
                <c:pt idx="2796">
                  <c:v>1.8599999999999998E-2</c:v>
                </c:pt>
                <c:pt idx="2797">
                  <c:v>1.4515999999999999E-2</c:v>
                </c:pt>
                <c:pt idx="2798">
                  <c:v>1.1192000000000001E-2</c:v>
                </c:pt>
                <c:pt idx="2799">
                  <c:v>8.829E-3</c:v>
                </c:pt>
                <c:pt idx="2800">
                  <c:v>7.2500000000000004E-3</c:v>
                </c:pt>
                <c:pt idx="2801">
                  <c:v>6.3169999999999997E-3</c:v>
                </c:pt>
                <c:pt idx="2802">
                  <c:v>6.1650000000000003E-3</c:v>
                </c:pt>
                <c:pt idx="2803">
                  <c:v>6.8339999999999998E-3</c:v>
                </c:pt>
                <c:pt idx="2804">
                  <c:v>8.4150000000000006E-3</c:v>
                </c:pt>
                <c:pt idx="2805">
                  <c:v>1.0541E-2</c:v>
                </c:pt>
                <c:pt idx="2806">
                  <c:v>1.2869999999999999E-2</c:v>
                </c:pt>
                <c:pt idx="2807">
                  <c:v>1.5304999999999999E-2</c:v>
                </c:pt>
                <c:pt idx="2808">
                  <c:v>1.7902999999999999E-2</c:v>
                </c:pt>
                <c:pt idx="2809">
                  <c:v>2.0785999999999999E-2</c:v>
                </c:pt>
                <c:pt idx="2810">
                  <c:v>2.4041E-2</c:v>
                </c:pt>
                <c:pt idx="2811">
                  <c:v>2.7585999999999999E-2</c:v>
                </c:pt>
                <c:pt idx="2812">
                  <c:v>3.1091000000000001E-2</c:v>
                </c:pt>
                <c:pt idx="2813">
                  <c:v>3.3803E-2</c:v>
                </c:pt>
                <c:pt idx="2814">
                  <c:v>3.4749000000000002E-2</c:v>
                </c:pt>
                <c:pt idx="2815">
                  <c:v>3.4159000000000002E-2</c:v>
                </c:pt>
                <c:pt idx="2816">
                  <c:v>3.2668999999999997E-2</c:v>
                </c:pt>
                <c:pt idx="2817">
                  <c:v>3.0802E-2</c:v>
                </c:pt>
                <c:pt idx="2818">
                  <c:v>2.9116E-2</c:v>
                </c:pt>
                <c:pt idx="2819">
                  <c:v>2.7899E-2</c:v>
                </c:pt>
                <c:pt idx="2820">
                  <c:v>2.6882E-2</c:v>
                </c:pt>
                <c:pt idx="2821">
                  <c:v>2.5982000000000002E-2</c:v>
                </c:pt>
                <c:pt idx="2822">
                  <c:v>2.5479999999999999E-2</c:v>
                </c:pt>
                <c:pt idx="2823">
                  <c:v>2.5579000000000001E-2</c:v>
                </c:pt>
                <c:pt idx="2824">
                  <c:v>2.6425000000000001E-2</c:v>
                </c:pt>
                <c:pt idx="2825">
                  <c:v>2.8320000000000001E-2</c:v>
                </c:pt>
                <c:pt idx="2826">
                  <c:v>3.1622999999999998E-2</c:v>
                </c:pt>
                <c:pt idx="2827">
                  <c:v>3.6396999999999999E-2</c:v>
                </c:pt>
                <c:pt idx="2828">
                  <c:v>4.2252999999999999E-2</c:v>
                </c:pt>
                <c:pt idx="2829">
                  <c:v>4.8556000000000002E-2</c:v>
                </c:pt>
                <c:pt idx="2830">
                  <c:v>5.4828000000000002E-2</c:v>
                </c:pt>
                <c:pt idx="2831">
                  <c:v>6.0967E-2</c:v>
                </c:pt>
                <c:pt idx="2832">
                  <c:v>6.7226999999999995E-2</c:v>
                </c:pt>
                <c:pt idx="2833">
                  <c:v>7.4076000000000003E-2</c:v>
                </c:pt>
                <c:pt idx="2834">
                  <c:v>8.2022999999999999E-2</c:v>
                </c:pt>
                <c:pt idx="2835">
                  <c:v>9.1241000000000003E-2</c:v>
                </c:pt>
                <c:pt idx="2836">
                  <c:v>0.100325</c:v>
                </c:pt>
                <c:pt idx="2837">
                  <c:v>0.107014</c:v>
                </c:pt>
                <c:pt idx="2838">
                  <c:v>0.111107</c:v>
                </c:pt>
                <c:pt idx="2839">
                  <c:v>0.114513</c:v>
                </c:pt>
                <c:pt idx="2840">
                  <c:v>0.118487</c:v>
                </c:pt>
                <c:pt idx="2841">
                  <c:v>0.12306300000000001</c:v>
                </c:pt>
                <c:pt idx="2842">
                  <c:v>0.12765799999999999</c:v>
                </c:pt>
                <c:pt idx="2843">
                  <c:v>0.13166700000000001</c:v>
                </c:pt>
                <c:pt idx="2844">
                  <c:v>0.13511300000000001</c:v>
                </c:pt>
                <c:pt idx="2845">
                  <c:v>0.13885</c:v>
                </c:pt>
                <c:pt idx="2846">
                  <c:v>0.14371300000000001</c:v>
                </c:pt>
                <c:pt idx="2847">
                  <c:v>0.150004</c:v>
                </c:pt>
                <c:pt idx="2848">
                  <c:v>0.15753800000000001</c:v>
                </c:pt>
                <c:pt idx="2849">
                  <c:v>0.16567999999999999</c:v>
                </c:pt>
                <c:pt idx="2850">
                  <c:v>0.17408399999999999</c:v>
                </c:pt>
                <c:pt idx="2851">
                  <c:v>0.18287999999999999</c:v>
                </c:pt>
                <c:pt idx="2852">
                  <c:v>0.19217899999999999</c:v>
                </c:pt>
                <c:pt idx="2853">
                  <c:v>0.201873</c:v>
                </c:pt>
                <c:pt idx="2854">
                  <c:v>0.21171699999999999</c:v>
                </c:pt>
                <c:pt idx="2855">
                  <c:v>0.221663</c:v>
                </c:pt>
                <c:pt idx="2856">
                  <c:v>0.23194799999999999</c:v>
                </c:pt>
                <c:pt idx="2857">
                  <c:v>0.24254899999999999</c:v>
                </c:pt>
                <c:pt idx="2858">
                  <c:v>0.25283</c:v>
                </c:pt>
                <c:pt idx="2859">
                  <c:v>0.26189499999999999</c:v>
                </c:pt>
                <c:pt idx="2860">
                  <c:v>0.26888400000000001</c:v>
                </c:pt>
                <c:pt idx="2861">
                  <c:v>0.274337</c:v>
                </c:pt>
                <c:pt idx="2862">
                  <c:v>0.28007500000000002</c:v>
                </c:pt>
                <c:pt idx="2863">
                  <c:v>0.28678900000000002</c:v>
                </c:pt>
                <c:pt idx="2864">
                  <c:v>0.29430000000000001</c:v>
                </c:pt>
                <c:pt idx="2865">
                  <c:v>0.30213299999999998</c:v>
                </c:pt>
                <c:pt idx="2866">
                  <c:v>0.30971599999999999</c:v>
                </c:pt>
                <c:pt idx="2867">
                  <c:v>0.31674400000000003</c:v>
                </c:pt>
                <c:pt idx="2868">
                  <c:v>0.323467</c:v>
                </c:pt>
                <c:pt idx="2869">
                  <c:v>0.33029900000000001</c:v>
                </c:pt>
                <c:pt idx="2870">
                  <c:v>0.33740599999999998</c:v>
                </c:pt>
                <c:pt idx="2871">
                  <c:v>0.34461799999999998</c:v>
                </c:pt>
                <c:pt idx="2872">
                  <c:v>0.35152499999999998</c:v>
                </c:pt>
                <c:pt idx="2873">
                  <c:v>0.35789199999999999</c:v>
                </c:pt>
                <c:pt idx="2874">
                  <c:v>0.36415799999999998</c:v>
                </c:pt>
                <c:pt idx="2875">
                  <c:v>0.37086200000000002</c:v>
                </c:pt>
                <c:pt idx="2876">
                  <c:v>0.37808700000000001</c:v>
                </c:pt>
                <c:pt idx="2877">
                  <c:v>0.385633</c:v>
                </c:pt>
                <c:pt idx="2878">
                  <c:v>0.39326699999999998</c:v>
                </c:pt>
                <c:pt idx="2879">
                  <c:v>0.40071800000000002</c:v>
                </c:pt>
                <c:pt idx="2880">
                  <c:v>0.40684100000000001</c:v>
                </c:pt>
                <c:pt idx="2881">
                  <c:v>0.410688</c:v>
                </c:pt>
                <c:pt idx="2882">
                  <c:v>0.41275800000000001</c:v>
                </c:pt>
                <c:pt idx="2883">
                  <c:v>0.41408299999999998</c:v>
                </c:pt>
                <c:pt idx="2884">
                  <c:v>0.41556700000000002</c:v>
                </c:pt>
                <c:pt idx="2885">
                  <c:v>0.41772199999999998</c:v>
                </c:pt>
                <c:pt idx="2886">
                  <c:v>0.42072599999999999</c:v>
                </c:pt>
                <c:pt idx="2887">
                  <c:v>0.42437599999999998</c:v>
                </c:pt>
                <c:pt idx="2888">
                  <c:v>0.42808600000000002</c:v>
                </c:pt>
                <c:pt idx="2889">
                  <c:v>0.43106899999999998</c:v>
                </c:pt>
                <c:pt idx="2890">
                  <c:v>0.43268400000000001</c:v>
                </c:pt>
                <c:pt idx="2891">
                  <c:v>0.43296699999999999</c:v>
                </c:pt>
                <c:pt idx="2892">
                  <c:v>0.43271700000000002</c:v>
                </c:pt>
                <c:pt idx="2893">
                  <c:v>0.43278499999999998</c:v>
                </c:pt>
                <c:pt idx="2894">
                  <c:v>0.43362800000000001</c:v>
                </c:pt>
                <c:pt idx="2895">
                  <c:v>0.43538500000000002</c:v>
                </c:pt>
                <c:pt idx="2896">
                  <c:v>0.43806899999999999</c:v>
                </c:pt>
                <c:pt idx="2897">
                  <c:v>0.441691</c:v>
                </c:pt>
                <c:pt idx="2898">
                  <c:v>0.44628000000000001</c:v>
                </c:pt>
                <c:pt idx="2899">
                  <c:v>0.45182899999999998</c:v>
                </c:pt>
                <c:pt idx="2900">
                  <c:v>0.45821699999999999</c:v>
                </c:pt>
                <c:pt idx="2901">
                  <c:v>0.46510899999999999</c:v>
                </c:pt>
                <c:pt idx="2902">
                  <c:v>0.471937</c:v>
                </c:pt>
                <c:pt idx="2903">
                  <c:v>0.47803499999999999</c:v>
                </c:pt>
                <c:pt idx="2904">
                  <c:v>0.48284700000000003</c:v>
                </c:pt>
                <c:pt idx="2905">
                  <c:v>0.48657099999999998</c:v>
                </c:pt>
                <c:pt idx="2906">
                  <c:v>0.48965399999999998</c:v>
                </c:pt>
                <c:pt idx="2907">
                  <c:v>0.49234</c:v>
                </c:pt>
                <c:pt idx="2908">
                  <c:v>0.49504500000000001</c:v>
                </c:pt>
                <c:pt idx="2909">
                  <c:v>0.49807000000000001</c:v>
                </c:pt>
                <c:pt idx="2910">
                  <c:v>0.50136700000000001</c:v>
                </c:pt>
                <c:pt idx="2911">
                  <c:v>0.50453899999999996</c:v>
                </c:pt>
                <c:pt idx="2912">
                  <c:v>0.50715500000000002</c:v>
                </c:pt>
                <c:pt idx="2913">
                  <c:v>0.50915500000000002</c:v>
                </c:pt>
                <c:pt idx="2914">
                  <c:v>0.51092499999999996</c:v>
                </c:pt>
                <c:pt idx="2915">
                  <c:v>0.512961</c:v>
                </c:pt>
                <c:pt idx="2916">
                  <c:v>0.51539400000000002</c:v>
                </c:pt>
                <c:pt idx="2917">
                  <c:v>0.51805299999999999</c:v>
                </c:pt>
                <c:pt idx="2918">
                  <c:v>0.52087899999999998</c:v>
                </c:pt>
                <c:pt idx="2919">
                  <c:v>0.52399700000000005</c:v>
                </c:pt>
                <c:pt idx="2920">
                  <c:v>0.52760799999999997</c:v>
                </c:pt>
                <c:pt idx="2921">
                  <c:v>0.531779</c:v>
                </c:pt>
                <c:pt idx="2922">
                  <c:v>0.53613100000000002</c:v>
                </c:pt>
                <c:pt idx="2923">
                  <c:v>0.54005300000000001</c:v>
                </c:pt>
                <c:pt idx="2924">
                  <c:v>0.54326399999999997</c:v>
                </c:pt>
                <c:pt idx="2925">
                  <c:v>0.54575799999999997</c:v>
                </c:pt>
                <c:pt idx="2926">
                  <c:v>0.54756499999999997</c:v>
                </c:pt>
                <c:pt idx="2927">
                  <c:v>0.54864500000000005</c:v>
                </c:pt>
                <c:pt idx="2928">
                  <c:v>0.54877299999999996</c:v>
                </c:pt>
                <c:pt idx="2929">
                  <c:v>0.54760900000000001</c:v>
                </c:pt>
                <c:pt idx="2930">
                  <c:v>0.54546300000000003</c:v>
                </c:pt>
                <c:pt idx="2931">
                  <c:v>0.54310000000000003</c:v>
                </c:pt>
                <c:pt idx="2932">
                  <c:v>0.54047599999999996</c:v>
                </c:pt>
                <c:pt idx="2933">
                  <c:v>0.53738600000000003</c:v>
                </c:pt>
                <c:pt idx="2934">
                  <c:v>0.53395499999999996</c:v>
                </c:pt>
                <c:pt idx="2935">
                  <c:v>0.53035600000000005</c:v>
                </c:pt>
                <c:pt idx="2936">
                  <c:v>0.52672300000000005</c:v>
                </c:pt>
                <c:pt idx="2937">
                  <c:v>0.52316399999999996</c:v>
                </c:pt>
                <c:pt idx="2938">
                  <c:v>0.51970499999999997</c:v>
                </c:pt>
                <c:pt idx="2939">
                  <c:v>0.51621399999999995</c:v>
                </c:pt>
                <c:pt idx="2940">
                  <c:v>0.51250799999999996</c:v>
                </c:pt>
                <c:pt idx="2941">
                  <c:v>0.50859600000000005</c:v>
                </c:pt>
                <c:pt idx="2942">
                  <c:v>0.50467200000000001</c:v>
                </c:pt>
                <c:pt idx="2943">
                  <c:v>0.50087199999999998</c:v>
                </c:pt>
                <c:pt idx="2944">
                  <c:v>0.497168</c:v>
                </c:pt>
                <c:pt idx="2945">
                  <c:v>0.49329600000000001</c:v>
                </c:pt>
                <c:pt idx="2946">
                  <c:v>0.48890699999999998</c:v>
                </c:pt>
                <c:pt idx="2947">
                  <c:v>0.48408000000000001</c:v>
                </c:pt>
                <c:pt idx="2948">
                  <c:v>0.47937000000000002</c:v>
                </c:pt>
                <c:pt idx="2949">
                  <c:v>0.475159</c:v>
                </c:pt>
                <c:pt idx="2950">
                  <c:v>0.47140100000000001</c:v>
                </c:pt>
                <c:pt idx="2951">
                  <c:v>0.46786899999999998</c:v>
                </c:pt>
                <c:pt idx="2952">
                  <c:v>0.46443899999999999</c:v>
                </c:pt>
                <c:pt idx="2953">
                  <c:v>0.46112599999999998</c:v>
                </c:pt>
                <c:pt idx="2954">
                  <c:v>0.45786199999999999</c:v>
                </c:pt>
                <c:pt idx="2955">
                  <c:v>0.45432699999999998</c:v>
                </c:pt>
                <c:pt idx="2956">
                  <c:v>0.45028000000000001</c:v>
                </c:pt>
                <c:pt idx="2957">
                  <c:v>0.44614100000000001</c:v>
                </c:pt>
                <c:pt idx="2958">
                  <c:v>0.44245099999999998</c:v>
                </c:pt>
                <c:pt idx="2959">
                  <c:v>0.43934099999999998</c:v>
                </c:pt>
                <c:pt idx="2960">
                  <c:v>0.43670100000000001</c:v>
                </c:pt>
                <c:pt idx="2961">
                  <c:v>0.43437599999999998</c:v>
                </c:pt>
                <c:pt idx="2962">
                  <c:v>0.43224899999999999</c:v>
                </c:pt>
                <c:pt idx="2963">
                  <c:v>0.43020599999999998</c:v>
                </c:pt>
                <c:pt idx="2964">
                  <c:v>0.42813400000000001</c:v>
                </c:pt>
                <c:pt idx="2965">
                  <c:v>0.42595899999999998</c:v>
                </c:pt>
                <c:pt idx="2966">
                  <c:v>0.42368</c:v>
                </c:pt>
                <c:pt idx="2967">
                  <c:v>0.42135</c:v>
                </c:pt>
                <c:pt idx="2968">
                  <c:v>0.41897699999999999</c:v>
                </c:pt>
                <c:pt idx="2969">
                  <c:v>0.41650799999999999</c:v>
                </c:pt>
                <c:pt idx="2970">
                  <c:v>0.41392400000000001</c:v>
                </c:pt>
                <c:pt idx="2971">
                  <c:v>0.41131400000000001</c:v>
                </c:pt>
                <c:pt idx="2972">
                  <c:v>0.40876400000000002</c:v>
                </c:pt>
                <c:pt idx="2973">
                  <c:v>0.406219</c:v>
                </c:pt>
                <c:pt idx="2974">
                  <c:v>0.40352700000000002</c:v>
                </c:pt>
                <c:pt idx="2975">
                  <c:v>0.40059699999999998</c:v>
                </c:pt>
                <c:pt idx="2976">
                  <c:v>0.39749699999999999</c:v>
                </c:pt>
                <c:pt idx="2977">
                  <c:v>0.39435999999999999</c:v>
                </c:pt>
                <c:pt idx="2978">
                  <c:v>0.39127000000000001</c:v>
                </c:pt>
                <c:pt idx="2979">
                  <c:v>0.38824900000000001</c:v>
                </c:pt>
                <c:pt idx="2980">
                  <c:v>0.38532300000000003</c:v>
                </c:pt>
                <c:pt idx="2981">
                  <c:v>0.38253799999999999</c:v>
                </c:pt>
                <c:pt idx="2982">
                  <c:v>0.379913</c:v>
                </c:pt>
                <c:pt idx="2983">
                  <c:v>0.37740299999999999</c:v>
                </c:pt>
                <c:pt idx="2984">
                  <c:v>0.37495600000000001</c:v>
                </c:pt>
                <c:pt idx="2985">
                  <c:v>0.372556</c:v>
                </c:pt>
                <c:pt idx="2986">
                  <c:v>0.37023699999999998</c:v>
                </c:pt>
                <c:pt idx="2987">
                  <c:v>0.368114</c:v>
                </c:pt>
                <c:pt idx="2988">
                  <c:v>0.36622700000000002</c:v>
                </c:pt>
                <c:pt idx="2989">
                  <c:v>0.36417100000000002</c:v>
                </c:pt>
                <c:pt idx="2990">
                  <c:v>0.36151800000000001</c:v>
                </c:pt>
                <c:pt idx="2991">
                  <c:v>0.35831000000000002</c:v>
                </c:pt>
                <c:pt idx="2992">
                  <c:v>0.354823</c:v>
                </c:pt>
                <c:pt idx="2993">
                  <c:v>0.35132999999999998</c:v>
                </c:pt>
                <c:pt idx="2994">
                  <c:v>0.34801700000000002</c:v>
                </c:pt>
                <c:pt idx="2995">
                  <c:v>0.345055</c:v>
                </c:pt>
                <c:pt idx="2996">
                  <c:v>0.34266000000000002</c:v>
                </c:pt>
                <c:pt idx="2997">
                  <c:v>0.34088200000000002</c:v>
                </c:pt>
                <c:pt idx="2998">
                  <c:v>0.33917799999999998</c:v>
                </c:pt>
                <c:pt idx="2999">
                  <c:v>0.33679500000000001</c:v>
                </c:pt>
                <c:pt idx="3000">
                  <c:v>0.33371099999999998</c:v>
                </c:pt>
                <c:pt idx="3001">
                  <c:v>0.33041799999999999</c:v>
                </c:pt>
                <c:pt idx="3002">
                  <c:v>0.327403</c:v>
                </c:pt>
                <c:pt idx="3003">
                  <c:v>0.324936</c:v>
                </c:pt>
                <c:pt idx="3004">
                  <c:v>0.32302399999999998</c:v>
                </c:pt>
                <c:pt idx="3005">
                  <c:v>0.32144899999999998</c:v>
                </c:pt>
                <c:pt idx="3006">
                  <c:v>0.31998599999999999</c:v>
                </c:pt>
                <c:pt idx="3007">
                  <c:v>0.31859100000000001</c:v>
                </c:pt>
                <c:pt idx="3008">
                  <c:v>0.31737900000000002</c:v>
                </c:pt>
                <c:pt idx="3009">
                  <c:v>0.31655800000000001</c:v>
                </c:pt>
                <c:pt idx="3010">
                  <c:v>0.31646200000000002</c:v>
                </c:pt>
                <c:pt idx="3011">
                  <c:v>0.317521</c:v>
                </c:pt>
                <c:pt idx="3012">
                  <c:v>0.31942900000000002</c:v>
                </c:pt>
                <c:pt idx="3013">
                  <c:v>0.31988899999999998</c:v>
                </c:pt>
                <c:pt idx="3014">
                  <c:v>0.31724000000000002</c:v>
                </c:pt>
                <c:pt idx="3015">
                  <c:v>0.31246400000000002</c:v>
                </c:pt>
                <c:pt idx="3016">
                  <c:v>0.30693100000000001</c:v>
                </c:pt>
                <c:pt idx="3017">
                  <c:v>0.30148200000000003</c:v>
                </c:pt>
                <c:pt idx="3018">
                  <c:v>0.29657</c:v>
                </c:pt>
                <c:pt idx="3019">
                  <c:v>0.29227500000000001</c:v>
                </c:pt>
                <c:pt idx="3020">
                  <c:v>0.28818100000000002</c:v>
                </c:pt>
                <c:pt idx="3021">
                  <c:v>0.28379700000000002</c:v>
                </c:pt>
                <c:pt idx="3022">
                  <c:v>0.27895199999999998</c:v>
                </c:pt>
                <c:pt idx="3023">
                  <c:v>0.274173</c:v>
                </c:pt>
                <c:pt idx="3024">
                  <c:v>0.27046999999999999</c:v>
                </c:pt>
                <c:pt idx="3025">
                  <c:v>0.26815499999999998</c:v>
                </c:pt>
                <c:pt idx="3026">
                  <c:v>0.26670100000000002</c:v>
                </c:pt>
                <c:pt idx="3027">
                  <c:v>0.2656</c:v>
                </c:pt>
                <c:pt idx="3028">
                  <c:v>0.26478699999999999</c:v>
                </c:pt>
                <c:pt idx="3029">
                  <c:v>0.264486</c:v>
                </c:pt>
                <c:pt idx="3030">
                  <c:v>0.26513700000000001</c:v>
                </c:pt>
                <c:pt idx="3031">
                  <c:v>0.26720899999999997</c:v>
                </c:pt>
                <c:pt idx="3032">
                  <c:v>0.27077800000000002</c:v>
                </c:pt>
                <c:pt idx="3033">
                  <c:v>0.27524199999999999</c:v>
                </c:pt>
                <c:pt idx="3034">
                  <c:v>0.27973999999999999</c:v>
                </c:pt>
                <c:pt idx="3035">
                  <c:v>0.28342000000000001</c:v>
                </c:pt>
                <c:pt idx="3036">
                  <c:v>0.28499999999999998</c:v>
                </c:pt>
                <c:pt idx="3037">
                  <c:v>0.28318599999999999</c:v>
                </c:pt>
                <c:pt idx="3038">
                  <c:v>0.278976</c:v>
                </c:pt>
                <c:pt idx="3039">
                  <c:v>0.27469399999999999</c:v>
                </c:pt>
                <c:pt idx="3040">
                  <c:v>0.27080900000000002</c:v>
                </c:pt>
                <c:pt idx="3041">
                  <c:v>0.26630799999999999</c:v>
                </c:pt>
                <c:pt idx="3042">
                  <c:v>0.26074000000000003</c:v>
                </c:pt>
                <c:pt idx="3043">
                  <c:v>0.25433899999999998</c:v>
                </c:pt>
                <c:pt idx="3044">
                  <c:v>0.24751999999999999</c:v>
                </c:pt>
                <c:pt idx="3045">
                  <c:v>0.24104500000000001</c:v>
                </c:pt>
                <c:pt idx="3046">
                  <c:v>0.23563799999999999</c:v>
                </c:pt>
                <c:pt idx="3047">
                  <c:v>0.23153599999999999</c:v>
                </c:pt>
                <c:pt idx="3048">
                  <c:v>0.228436</c:v>
                </c:pt>
                <c:pt idx="3049">
                  <c:v>0.225443</c:v>
                </c:pt>
                <c:pt idx="3050">
                  <c:v>0.22182299999999999</c:v>
                </c:pt>
                <c:pt idx="3051">
                  <c:v>0.21789900000000001</c:v>
                </c:pt>
                <c:pt idx="3052">
                  <c:v>0.21448700000000001</c:v>
                </c:pt>
                <c:pt idx="3053">
                  <c:v>0.21216599999999999</c:v>
                </c:pt>
                <c:pt idx="3054">
                  <c:v>0.21116299999999999</c:v>
                </c:pt>
                <c:pt idx="3055">
                  <c:v>0.21129999999999999</c:v>
                </c:pt>
                <c:pt idx="3056">
                  <c:v>0.211864</c:v>
                </c:pt>
                <c:pt idx="3057">
                  <c:v>0.21193799999999999</c:v>
                </c:pt>
                <c:pt idx="3058">
                  <c:v>0.21129700000000001</c:v>
                </c:pt>
                <c:pt idx="3059">
                  <c:v>0.21040900000000001</c:v>
                </c:pt>
                <c:pt idx="3060">
                  <c:v>0.20959</c:v>
                </c:pt>
                <c:pt idx="3061">
                  <c:v>0.20868200000000001</c:v>
                </c:pt>
                <c:pt idx="3062">
                  <c:v>0.207431</c:v>
                </c:pt>
                <c:pt idx="3063">
                  <c:v>0.20568</c:v>
                </c:pt>
                <c:pt idx="3064">
                  <c:v>0.203209</c:v>
                </c:pt>
                <c:pt idx="3065">
                  <c:v>0.200018</c:v>
                </c:pt>
                <c:pt idx="3066">
                  <c:v>0.19653799999999999</c:v>
                </c:pt>
                <c:pt idx="3067">
                  <c:v>0.19265099999999999</c:v>
                </c:pt>
                <c:pt idx="3068">
                  <c:v>0.18831999999999999</c:v>
                </c:pt>
                <c:pt idx="3069">
                  <c:v>0.184026</c:v>
                </c:pt>
                <c:pt idx="3070">
                  <c:v>0.18035899999999999</c:v>
                </c:pt>
                <c:pt idx="3071">
                  <c:v>0.177615</c:v>
                </c:pt>
                <c:pt idx="3072">
                  <c:v>0.175201</c:v>
                </c:pt>
                <c:pt idx="3073">
                  <c:v>0.17188600000000001</c:v>
                </c:pt>
                <c:pt idx="3074">
                  <c:v>0.16736699999999999</c:v>
                </c:pt>
                <c:pt idx="3075">
                  <c:v>0.16242400000000001</c:v>
                </c:pt>
                <c:pt idx="3076">
                  <c:v>0.15792999999999999</c:v>
                </c:pt>
                <c:pt idx="3077">
                  <c:v>0.15448300000000001</c:v>
                </c:pt>
                <c:pt idx="3078">
                  <c:v>0.152285</c:v>
                </c:pt>
                <c:pt idx="3079">
                  <c:v>0.15101899999999999</c:v>
                </c:pt>
                <c:pt idx="3080">
                  <c:v>0.150063</c:v>
                </c:pt>
                <c:pt idx="3081">
                  <c:v>0.14907899999999999</c:v>
                </c:pt>
                <c:pt idx="3082">
                  <c:v>0.14822199999999999</c:v>
                </c:pt>
                <c:pt idx="3083">
                  <c:v>0.147676</c:v>
                </c:pt>
                <c:pt idx="3084">
                  <c:v>0.147289</c:v>
                </c:pt>
                <c:pt idx="3085">
                  <c:v>0.14679600000000001</c:v>
                </c:pt>
                <c:pt idx="3086">
                  <c:v>0.14591599999999999</c:v>
                </c:pt>
                <c:pt idx="3087">
                  <c:v>0.14377999999999999</c:v>
                </c:pt>
                <c:pt idx="3088">
                  <c:v>0.139732</c:v>
                </c:pt>
                <c:pt idx="3089">
                  <c:v>0.133941</c:v>
                </c:pt>
                <c:pt idx="3090">
                  <c:v>0.12664800000000001</c:v>
                </c:pt>
                <c:pt idx="3091">
                  <c:v>0.118494</c:v>
                </c:pt>
                <c:pt idx="3092">
                  <c:v>0.110779</c:v>
                </c:pt>
                <c:pt idx="3093">
                  <c:v>0.104379</c:v>
                </c:pt>
                <c:pt idx="3094">
                  <c:v>9.9308999999999995E-2</c:v>
                </c:pt>
                <c:pt idx="3095">
                  <c:v>9.5061000000000007E-2</c:v>
                </c:pt>
                <c:pt idx="3096">
                  <c:v>9.0981999999999993E-2</c:v>
                </c:pt>
                <c:pt idx="3097">
                  <c:v>8.6893999999999999E-2</c:v>
                </c:pt>
                <c:pt idx="3098">
                  <c:v>8.3292000000000005E-2</c:v>
                </c:pt>
                <c:pt idx="3099">
                  <c:v>8.0624000000000001E-2</c:v>
                </c:pt>
                <c:pt idx="3100">
                  <c:v>7.9160999999999995E-2</c:v>
                </c:pt>
                <c:pt idx="3101">
                  <c:v>7.8908000000000006E-2</c:v>
                </c:pt>
                <c:pt idx="3102">
                  <c:v>7.936E-2</c:v>
                </c:pt>
                <c:pt idx="3103">
                  <c:v>7.9978999999999995E-2</c:v>
                </c:pt>
                <c:pt idx="3104">
                  <c:v>8.0752000000000004E-2</c:v>
                </c:pt>
                <c:pt idx="3105">
                  <c:v>8.1999000000000002E-2</c:v>
                </c:pt>
                <c:pt idx="3106">
                  <c:v>8.3856E-2</c:v>
                </c:pt>
                <c:pt idx="3107">
                  <c:v>8.6135000000000003E-2</c:v>
                </c:pt>
                <c:pt idx="3108">
                  <c:v>8.8525999999999994E-2</c:v>
                </c:pt>
                <c:pt idx="3109">
                  <c:v>9.0568999999999997E-2</c:v>
                </c:pt>
                <c:pt idx="3110">
                  <c:v>9.1225000000000001E-2</c:v>
                </c:pt>
                <c:pt idx="3111">
                  <c:v>8.9421E-2</c:v>
                </c:pt>
                <c:pt idx="3112">
                  <c:v>8.5786000000000001E-2</c:v>
                </c:pt>
                <c:pt idx="3113">
                  <c:v>8.1818000000000002E-2</c:v>
                </c:pt>
                <c:pt idx="3114">
                  <c:v>7.8157000000000004E-2</c:v>
                </c:pt>
                <c:pt idx="3115">
                  <c:v>7.4765999999999999E-2</c:v>
                </c:pt>
                <c:pt idx="3116">
                  <c:v>7.1488999999999997E-2</c:v>
                </c:pt>
                <c:pt idx="3117">
                  <c:v>6.8346000000000004E-2</c:v>
                </c:pt>
                <c:pt idx="3118">
                  <c:v>6.5557000000000004E-2</c:v>
                </c:pt>
                <c:pt idx="3119">
                  <c:v>6.3466999999999996E-2</c:v>
                </c:pt>
                <c:pt idx="3120">
                  <c:v>6.2335000000000002E-2</c:v>
                </c:pt>
                <c:pt idx="3121">
                  <c:v>6.2098E-2</c:v>
                </c:pt>
                <c:pt idx="3122">
                  <c:v>6.2366999999999999E-2</c:v>
                </c:pt>
                <c:pt idx="3123">
                  <c:v>6.2764E-2</c:v>
                </c:pt>
                <c:pt idx="3124">
                  <c:v>6.3156000000000004E-2</c:v>
                </c:pt>
                <c:pt idx="3125">
                  <c:v>6.3511999999999999E-2</c:v>
                </c:pt>
                <c:pt idx="3126">
                  <c:v>6.3964999999999994E-2</c:v>
                </c:pt>
                <c:pt idx="3127">
                  <c:v>6.5081E-2</c:v>
                </c:pt>
                <c:pt idx="3128">
                  <c:v>6.7485000000000003E-2</c:v>
                </c:pt>
                <c:pt idx="3129">
                  <c:v>7.1251999999999996E-2</c:v>
                </c:pt>
                <c:pt idx="3130">
                  <c:v>7.5888999999999998E-2</c:v>
                </c:pt>
                <c:pt idx="3131">
                  <c:v>8.0895999999999996E-2</c:v>
                </c:pt>
                <c:pt idx="3132">
                  <c:v>8.6065000000000003E-2</c:v>
                </c:pt>
                <c:pt idx="3133">
                  <c:v>9.1124999999999998E-2</c:v>
                </c:pt>
                <c:pt idx="3134">
                  <c:v>9.5408999999999994E-2</c:v>
                </c:pt>
                <c:pt idx="3135">
                  <c:v>9.8256999999999997E-2</c:v>
                </c:pt>
                <c:pt idx="3136">
                  <c:v>9.9779999999999994E-2</c:v>
                </c:pt>
                <c:pt idx="3137">
                  <c:v>0.10058300000000001</c:v>
                </c:pt>
                <c:pt idx="3138">
                  <c:v>0.101158</c:v>
                </c:pt>
                <c:pt idx="3139">
                  <c:v>0.101912</c:v>
                </c:pt>
                <c:pt idx="3140">
                  <c:v>0.103383</c:v>
                </c:pt>
                <c:pt idx="3141">
                  <c:v>0.106069</c:v>
                </c:pt>
                <c:pt idx="3142">
                  <c:v>0.11019900000000001</c:v>
                </c:pt>
                <c:pt idx="3143">
                  <c:v>0.11577800000000001</c:v>
                </c:pt>
                <c:pt idx="3144">
                  <c:v>0.122658</c:v>
                </c:pt>
                <c:pt idx="3145">
                  <c:v>0.13047</c:v>
                </c:pt>
                <c:pt idx="3146">
                  <c:v>0.13864000000000001</c:v>
                </c:pt>
                <c:pt idx="3147">
                  <c:v>0.14682500000000001</c:v>
                </c:pt>
                <c:pt idx="3148">
                  <c:v>0.155196</c:v>
                </c:pt>
                <c:pt idx="3149">
                  <c:v>0.164128</c:v>
                </c:pt>
                <c:pt idx="3150">
                  <c:v>0.17389199999999999</c:v>
                </c:pt>
                <c:pt idx="3151">
                  <c:v>0.184562</c:v>
                </c:pt>
                <c:pt idx="3152">
                  <c:v>0.19598699999999999</c:v>
                </c:pt>
                <c:pt idx="3153">
                  <c:v>0.20771600000000001</c:v>
                </c:pt>
                <c:pt idx="3154">
                  <c:v>0.21909400000000001</c:v>
                </c:pt>
                <c:pt idx="3155">
                  <c:v>0.2296</c:v>
                </c:pt>
                <c:pt idx="3156">
                  <c:v>0.23886599999999999</c:v>
                </c:pt>
                <c:pt idx="3157">
                  <c:v>0.24637600000000001</c:v>
                </c:pt>
                <c:pt idx="3158">
                  <c:v>0.251552</c:v>
                </c:pt>
                <c:pt idx="3159">
                  <c:v>0.254251</c:v>
                </c:pt>
                <c:pt idx="3160">
                  <c:v>0.25522299999999998</c:v>
                </c:pt>
                <c:pt idx="3161">
                  <c:v>0.25571500000000003</c:v>
                </c:pt>
                <c:pt idx="3162">
                  <c:v>0.25662299999999999</c:v>
                </c:pt>
                <c:pt idx="3163">
                  <c:v>0.25825300000000001</c:v>
                </c:pt>
                <c:pt idx="3164">
                  <c:v>0.26045699999999999</c:v>
                </c:pt>
                <c:pt idx="3165">
                  <c:v>0.26301799999999997</c:v>
                </c:pt>
                <c:pt idx="3166">
                  <c:v>0.26597100000000001</c:v>
                </c:pt>
                <c:pt idx="3167">
                  <c:v>0.26951399999999998</c:v>
                </c:pt>
                <c:pt idx="3168">
                  <c:v>0.27369100000000002</c:v>
                </c:pt>
                <c:pt idx="3169">
                  <c:v>0.27815699999999999</c:v>
                </c:pt>
                <c:pt idx="3170">
                  <c:v>0.28236099999999997</c:v>
                </c:pt>
                <c:pt idx="3171">
                  <c:v>0.28616599999999998</c:v>
                </c:pt>
                <c:pt idx="3172">
                  <c:v>0.289904</c:v>
                </c:pt>
                <c:pt idx="3173">
                  <c:v>0.29389599999999999</c:v>
                </c:pt>
                <c:pt idx="3174">
                  <c:v>0.29829600000000001</c:v>
                </c:pt>
                <c:pt idx="3175">
                  <c:v>0.30310700000000002</c:v>
                </c:pt>
                <c:pt idx="3176">
                  <c:v>0.30814200000000003</c:v>
                </c:pt>
                <c:pt idx="3177">
                  <c:v>0.312967</c:v>
                </c:pt>
                <c:pt idx="3178">
                  <c:v>0.31704900000000003</c:v>
                </c:pt>
                <c:pt idx="3179">
                  <c:v>0.32002799999999998</c:v>
                </c:pt>
                <c:pt idx="3180">
                  <c:v>0.32186100000000001</c:v>
                </c:pt>
                <c:pt idx="3181">
                  <c:v>0.32272499999999998</c:v>
                </c:pt>
                <c:pt idx="3182">
                  <c:v>0.32302500000000001</c:v>
                </c:pt>
                <c:pt idx="3183">
                  <c:v>0.32336199999999998</c:v>
                </c:pt>
                <c:pt idx="3184">
                  <c:v>0.32428800000000002</c:v>
                </c:pt>
                <c:pt idx="3185">
                  <c:v>0.32588499999999998</c:v>
                </c:pt>
                <c:pt idx="3186">
                  <c:v>0.32738099999999998</c:v>
                </c:pt>
                <c:pt idx="3187">
                  <c:v>0.32803900000000003</c:v>
                </c:pt>
                <c:pt idx="3188">
                  <c:v>0.32794000000000001</c:v>
                </c:pt>
                <c:pt idx="3189">
                  <c:v>0.32763500000000001</c:v>
                </c:pt>
                <c:pt idx="3190">
                  <c:v>0.32760600000000001</c:v>
                </c:pt>
                <c:pt idx="3191">
                  <c:v>0.32791300000000001</c:v>
                </c:pt>
                <c:pt idx="3192">
                  <c:v>0.32831500000000002</c:v>
                </c:pt>
                <c:pt idx="3193">
                  <c:v>0.32853900000000003</c:v>
                </c:pt>
                <c:pt idx="3194">
                  <c:v>0.32846399999999998</c:v>
                </c:pt>
                <c:pt idx="3195">
                  <c:v>0.32819999999999999</c:v>
                </c:pt>
                <c:pt idx="3196">
                  <c:v>0.32794600000000002</c:v>
                </c:pt>
                <c:pt idx="3197">
                  <c:v>0.327874</c:v>
                </c:pt>
                <c:pt idx="3198">
                  <c:v>0.32813199999999998</c:v>
                </c:pt>
                <c:pt idx="3199">
                  <c:v>0.32883499999999999</c:v>
                </c:pt>
                <c:pt idx="3200">
                  <c:v>0.330063</c:v>
                </c:pt>
                <c:pt idx="3201">
                  <c:v>0.33193899999999998</c:v>
                </c:pt>
                <c:pt idx="3202">
                  <c:v>0.33458900000000003</c:v>
                </c:pt>
                <c:pt idx="3203">
                  <c:v>0.33791700000000002</c:v>
                </c:pt>
                <c:pt idx="3204">
                  <c:v>0.341555</c:v>
                </c:pt>
                <c:pt idx="3205">
                  <c:v>0.34525899999999998</c:v>
                </c:pt>
                <c:pt idx="3206">
                  <c:v>0.34917500000000001</c:v>
                </c:pt>
                <c:pt idx="3207">
                  <c:v>0.35359400000000002</c:v>
                </c:pt>
                <c:pt idx="3208">
                  <c:v>0.35862500000000003</c:v>
                </c:pt>
                <c:pt idx="3209">
                  <c:v>0.36394599999999999</c:v>
                </c:pt>
                <c:pt idx="3210">
                  <c:v>0.36880400000000002</c:v>
                </c:pt>
                <c:pt idx="3211">
                  <c:v>0.37282100000000001</c:v>
                </c:pt>
                <c:pt idx="3212">
                  <c:v>0.37630000000000002</c:v>
                </c:pt>
                <c:pt idx="3213">
                  <c:v>0.37952000000000002</c:v>
                </c:pt>
                <c:pt idx="3214">
                  <c:v>0.38260300000000003</c:v>
                </c:pt>
                <c:pt idx="3215">
                  <c:v>0.385708</c:v>
                </c:pt>
                <c:pt idx="3216">
                  <c:v>0.389125</c:v>
                </c:pt>
                <c:pt idx="3217">
                  <c:v>0.39312599999999998</c:v>
                </c:pt>
                <c:pt idx="3218">
                  <c:v>0.39781300000000003</c:v>
                </c:pt>
                <c:pt idx="3219">
                  <c:v>0.40314800000000001</c:v>
                </c:pt>
                <c:pt idx="3220">
                  <c:v>0.409105</c:v>
                </c:pt>
                <c:pt idx="3221">
                  <c:v>0.41570000000000001</c:v>
                </c:pt>
                <c:pt idx="3222">
                  <c:v>0.42286699999999999</c:v>
                </c:pt>
                <c:pt idx="3223">
                  <c:v>0.430452</c:v>
                </c:pt>
                <c:pt idx="3224">
                  <c:v>0.438332</c:v>
                </c:pt>
                <c:pt idx="3225">
                  <c:v>0.44645899999999999</c:v>
                </c:pt>
                <c:pt idx="3226">
                  <c:v>0.45474399999999998</c:v>
                </c:pt>
                <c:pt idx="3227">
                  <c:v>0.46301599999999998</c:v>
                </c:pt>
                <c:pt idx="3228">
                  <c:v>0.47122900000000001</c:v>
                </c:pt>
                <c:pt idx="3229">
                  <c:v>0.47960199999999997</c:v>
                </c:pt>
                <c:pt idx="3230">
                  <c:v>0.488205</c:v>
                </c:pt>
                <c:pt idx="3231">
                  <c:v>0.49668299999999999</c:v>
                </c:pt>
                <c:pt idx="3232">
                  <c:v>0.50455700000000003</c:v>
                </c:pt>
                <c:pt idx="3233">
                  <c:v>0.51136199999999998</c:v>
                </c:pt>
                <c:pt idx="3234">
                  <c:v>0.51657399999999998</c:v>
                </c:pt>
                <c:pt idx="3235">
                  <c:v>0.52005000000000001</c:v>
                </c:pt>
                <c:pt idx="3236">
                  <c:v>0.52238700000000005</c:v>
                </c:pt>
                <c:pt idx="3237">
                  <c:v>0.52424000000000004</c:v>
                </c:pt>
                <c:pt idx="3238">
                  <c:v>0.52582799999999996</c:v>
                </c:pt>
                <c:pt idx="3239">
                  <c:v>0.52690700000000001</c:v>
                </c:pt>
                <c:pt idx="3240">
                  <c:v>0.52713299999999996</c:v>
                </c:pt>
                <c:pt idx="3241">
                  <c:v>0.52646700000000002</c:v>
                </c:pt>
                <c:pt idx="3242">
                  <c:v>0.525061</c:v>
                </c:pt>
                <c:pt idx="3243">
                  <c:v>0.52294600000000002</c:v>
                </c:pt>
                <c:pt idx="3244">
                  <c:v>0.51995199999999997</c:v>
                </c:pt>
                <c:pt idx="3245">
                  <c:v>0.51602599999999998</c:v>
                </c:pt>
                <c:pt idx="3246">
                  <c:v>0.51158700000000001</c:v>
                </c:pt>
                <c:pt idx="3247">
                  <c:v>0.50728499999999999</c:v>
                </c:pt>
                <c:pt idx="3248">
                  <c:v>0.50357099999999999</c:v>
                </c:pt>
                <c:pt idx="3249">
                  <c:v>0.50058899999999995</c:v>
                </c:pt>
                <c:pt idx="3250">
                  <c:v>0.49826500000000001</c:v>
                </c:pt>
                <c:pt idx="3251">
                  <c:v>0.49643799999999999</c:v>
                </c:pt>
                <c:pt idx="3252">
                  <c:v>0.49493100000000001</c:v>
                </c:pt>
                <c:pt idx="3253">
                  <c:v>0.49354599999999998</c:v>
                </c:pt>
                <c:pt idx="3254">
                  <c:v>0.49205100000000002</c:v>
                </c:pt>
                <c:pt idx="3255">
                  <c:v>0.49021300000000001</c:v>
                </c:pt>
                <c:pt idx="3256">
                  <c:v>0.48792000000000002</c:v>
                </c:pt>
                <c:pt idx="3257">
                  <c:v>0.48534300000000002</c:v>
                </c:pt>
                <c:pt idx="3258">
                  <c:v>0.48287400000000003</c:v>
                </c:pt>
                <c:pt idx="3259">
                  <c:v>0.48091600000000001</c:v>
                </c:pt>
                <c:pt idx="3260">
                  <c:v>0.47966300000000001</c:v>
                </c:pt>
                <c:pt idx="3261">
                  <c:v>0.47892099999999999</c:v>
                </c:pt>
                <c:pt idx="3262">
                  <c:v>0.478186</c:v>
                </c:pt>
                <c:pt idx="3263">
                  <c:v>0.47702499999999998</c:v>
                </c:pt>
                <c:pt idx="3264">
                  <c:v>0.47548200000000002</c:v>
                </c:pt>
                <c:pt idx="3265">
                  <c:v>0.47391699999999998</c:v>
                </c:pt>
                <c:pt idx="3266">
                  <c:v>0.47254600000000002</c:v>
                </c:pt>
                <c:pt idx="3267">
                  <c:v>0.47139300000000001</c:v>
                </c:pt>
                <c:pt idx="3268">
                  <c:v>0.470501</c:v>
                </c:pt>
                <c:pt idx="3269">
                  <c:v>0.470142</c:v>
                </c:pt>
                <c:pt idx="3270">
                  <c:v>0.47071200000000002</c:v>
                </c:pt>
                <c:pt idx="3271">
                  <c:v>0.47229700000000002</c:v>
                </c:pt>
                <c:pt idx="3272">
                  <c:v>0.47456900000000002</c:v>
                </c:pt>
                <c:pt idx="3273">
                  <c:v>0.47699900000000001</c:v>
                </c:pt>
                <c:pt idx="3274">
                  <c:v>0.47903899999999999</c:v>
                </c:pt>
                <c:pt idx="3275">
                  <c:v>0.48033799999999999</c:v>
                </c:pt>
                <c:pt idx="3276">
                  <c:v>0.480875</c:v>
                </c:pt>
                <c:pt idx="3277">
                  <c:v>0.480821</c:v>
                </c:pt>
                <c:pt idx="3278">
                  <c:v>0.48028399999999999</c:v>
                </c:pt>
                <c:pt idx="3279">
                  <c:v>0.47922900000000002</c:v>
                </c:pt>
                <c:pt idx="3280">
                  <c:v>0.47773599999999999</c:v>
                </c:pt>
                <c:pt idx="3281">
                  <c:v>0.47615000000000002</c:v>
                </c:pt>
                <c:pt idx="3282">
                  <c:v>0.47473799999999999</c:v>
                </c:pt>
                <c:pt idx="3283">
                  <c:v>0.47351799999999999</c:v>
                </c:pt>
                <c:pt idx="3284">
                  <c:v>0.47243200000000002</c:v>
                </c:pt>
                <c:pt idx="3285">
                  <c:v>0.47146199999999999</c:v>
                </c:pt>
                <c:pt idx="3286">
                  <c:v>0.47067999999999999</c:v>
                </c:pt>
                <c:pt idx="3287">
                  <c:v>0.47026699999999999</c:v>
                </c:pt>
                <c:pt idx="3288">
                  <c:v>0.47039399999999998</c:v>
                </c:pt>
                <c:pt idx="3289">
                  <c:v>0.47090799999999999</c:v>
                </c:pt>
                <c:pt idx="3290">
                  <c:v>0.47125899999999998</c:v>
                </c:pt>
                <c:pt idx="3291">
                  <c:v>0.47097099999999997</c:v>
                </c:pt>
                <c:pt idx="3292">
                  <c:v>0.46999800000000003</c:v>
                </c:pt>
                <c:pt idx="3293">
                  <c:v>0.46854899999999999</c:v>
                </c:pt>
                <c:pt idx="3294">
                  <c:v>0.46683200000000002</c:v>
                </c:pt>
                <c:pt idx="3295">
                  <c:v>0.46493899999999999</c:v>
                </c:pt>
                <c:pt idx="3296">
                  <c:v>0.46280100000000002</c:v>
                </c:pt>
                <c:pt idx="3297">
                  <c:v>0.46023199999999997</c:v>
                </c:pt>
                <c:pt idx="3298">
                  <c:v>0.45713199999999998</c:v>
                </c:pt>
                <c:pt idx="3299">
                  <c:v>0.45369500000000001</c:v>
                </c:pt>
                <c:pt idx="3300">
                  <c:v>0.45028099999999999</c:v>
                </c:pt>
                <c:pt idx="3301">
                  <c:v>0.44712200000000002</c:v>
                </c:pt>
                <c:pt idx="3302">
                  <c:v>0.444268</c:v>
                </c:pt>
                <c:pt idx="3303">
                  <c:v>0.44170999999999999</c:v>
                </c:pt>
                <c:pt idx="3304">
                  <c:v>0.43943300000000002</c:v>
                </c:pt>
                <c:pt idx="3305">
                  <c:v>0.43741000000000002</c:v>
                </c:pt>
                <c:pt idx="3306">
                  <c:v>0.43565599999999999</c:v>
                </c:pt>
                <c:pt idx="3307">
                  <c:v>0.43426599999999999</c:v>
                </c:pt>
                <c:pt idx="3308">
                  <c:v>0.43331999999999998</c:v>
                </c:pt>
                <c:pt idx="3309">
                  <c:v>0.432778</c:v>
                </c:pt>
                <c:pt idx="3310">
                  <c:v>0.43256499999999998</c:v>
                </c:pt>
                <c:pt idx="3311">
                  <c:v>0.432589</c:v>
                </c:pt>
                <c:pt idx="3312">
                  <c:v>0.43259799999999998</c:v>
                </c:pt>
                <c:pt idx="3313">
                  <c:v>0.432141</c:v>
                </c:pt>
                <c:pt idx="3314">
                  <c:v>0.43090299999999998</c:v>
                </c:pt>
                <c:pt idx="3315">
                  <c:v>0.429066</c:v>
                </c:pt>
                <c:pt idx="3316">
                  <c:v>0.42704700000000001</c:v>
                </c:pt>
                <c:pt idx="3317">
                  <c:v>0.42511199999999999</c:v>
                </c:pt>
                <c:pt idx="3318">
                  <c:v>0.42340699999999998</c:v>
                </c:pt>
                <c:pt idx="3319">
                  <c:v>0.42206700000000003</c:v>
                </c:pt>
                <c:pt idx="3320">
                  <c:v>0.42114600000000002</c:v>
                </c:pt>
                <c:pt idx="3321">
                  <c:v>0.42046600000000001</c:v>
                </c:pt>
                <c:pt idx="3322">
                  <c:v>0.41956599999999999</c:v>
                </c:pt>
                <c:pt idx="3323">
                  <c:v>0.41793400000000003</c:v>
                </c:pt>
                <c:pt idx="3324">
                  <c:v>0.41539199999999998</c:v>
                </c:pt>
                <c:pt idx="3325">
                  <c:v>0.41220200000000001</c:v>
                </c:pt>
                <c:pt idx="3326">
                  <c:v>0.40883000000000003</c:v>
                </c:pt>
                <c:pt idx="3327">
                  <c:v>0.40564699999999998</c:v>
                </c:pt>
                <c:pt idx="3328">
                  <c:v>0.402781</c:v>
                </c:pt>
                <c:pt idx="3329">
                  <c:v>0.40020099999999997</c:v>
                </c:pt>
                <c:pt idx="3330">
                  <c:v>0.397841</c:v>
                </c:pt>
                <c:pt idx="3331">
                  <c:v>0.39565499999999998</c:v>
                </c:pt>
                <c:pt idx="3332">
                  <c:v>0.39366899999999999</c:v>
                </c:pt>
                <c:pt idx="3333">
                  <c:v>0.392011</c:v>
                </c:pt>
                <c:pt idx="3334">
                  <c:v>0.39083400000000001</c:v>
                </c:pt>
                <c:pt idx="3335">
                  <c:v>0.39016499999999998</c:v>
                </c:pt>
                <c:pt idx="3336">
                  <c:v>0.38988899999999999</c:v>
                </c:pt>
                <c:pt idx="3337">
                  <c:v>0.38986100000000001</c:v>
                </c:pt>
                <c:pt idx="3338">
                  <c:v>0.38998500000000003</c:v>
                </c:pt>
                <c:pt idx="3339">
                  <c:v>0.390204</c:v>
                </c:pt>
                <c:pt idx="3340">
                  <c:v>0.390511</c:v>
                </c:pt>
                <c:pt idx="3341">
                  <c:v>0.39096900000000001</c:v>
                </c:pt>
                <c:pt idx="3342">
                  <c:v>0.391623</c:v>
                </c:pt>
                <c:pt idx="3343">
                  <c:v>0.39237899999999998</c:v>
                </c:pt>
                <c:pt idx="3344">
                  <c:v>0.39293899999999998</c:v>
                </c:pt>
                <c:pt idx="3345">
                  <c:v>0.39288299999999998</c:v>
                </c:pt>
                <c:pt idx="3346">
                  <c:v>0.391899</c:v>
                </c:pt>
                <c:pt idx="3347">
                  <c:v>0.39006999999999997</c:v>
                </c:pt>
                <c:pt idx="3348">
                  <c:v>0.38784999999999997</c:v>
                </c:pt>
                <c:pt idx="3349">
                  <c:v>0.38564799999999999</c:v>
                </c:pt>
                <c:pt idx="3350">
                  <c:v>0.38352799999999998</c:v>
                </c:pt>
                <c:pt idx="3351">
                  <c:v>0.38130599999999998</c:v>
                </c:pt>
                <c:pt idx="3352">
                  <c:v>0.378801</c:v>
                </c:pt>
                <c:pt idx="3353">
                  <c:v>0.375971</c:v>
                </c:pt>
                <c:pt idx="3354">
                  <c:v>0.37287399999999998</c:v>
                </c:pt>
                <c:pt idx="3355">
                  <c:v>0.36962400000000001</c:v>
                </c:pt>
                <c:pt idx="3356">
                  <c:v>0.366369</c:v>
                </c:pt>
                <c:pt idx="3357">
                  <c:v>0.36324200000000001</c:v>
                </c:pt>
                <c:pt idx="3358">
                  <c:v>0.36027999999999999</c:v>
                </c:pt>
                <c:pt idx="3359">
                  <c:v>0.35740499999999997</c:v>
                </c:pt>
                <c:pt idx="3360">
                  <c:v>0.35449799999999998</c:v>
                </c:pt>
                <c:pt idx="3361">
                  <c:v>0.351493</c:v>
                </c:pt>
                <c:pt idx="3362">
                  <c:v>0.34841699999999998</c:v>
                </c:pt>
                <c:pt idx="3363">
                  <c:v>0.345358</c:v>
                </c:pt>
                <c:pt idx="3364">
                  <c:v>0.34242899999999998</c:v>
                </c:pt>
                <c:pt idx="3365">
                  <c:v>0.33972999999999998</c:v>
                </c:pt>
                <c:pt idx="3366">
                  <c:v>0.33731</c:v>
                </c:pt>
                <c:pt idx="3367">
                  <c:v>0.33514899999999997</c:v>
                </c:pt>
                <c:pt idx="3368">
                  <c:v>0.33319300000000002</c:v>
                </c:pt>
                <c:pt idx="3369">
                  <c:v>0.33142300000000002</c:v>
                </c:pt>
                <c:pt idx="3370">
                  <c:v>0.32987300000000003</c:v>
                </c:pt>
                <c:pt idx="3371">
                  <c:v>0.32859500000000003</c:v>
                </c:pt>
                <c:pt idx="3372">
                  <c:v>0.32759500000000003</c:v>
                </c:pt>
                <c:pt idx="3373">
                  <c:v>0.32677899999999999</c:v>
                </c:pt>
                <c:pt idx="3374">
                  <c:v>0.32596900000000001</c:v>
                </c:pt>
                <c:pt idx="3375">
                  <c:v>0.32500899999999999</c:v>
                </c:pt>
                <c:pt idx="3376">
                  <c:v>0.32382499999999997</c:v>
                </c:pt>
                <c:pt idx="3377">
                  <c:v>0.32238699999999998</c:v>
                </c:pt>
                <c:pt idx="3378">
                  <c:v>0.32069999999999999</c:v>
                </c:pt>
                <c:pt idx="3379">
                  <c:v>0.31885599999999997</c:v>
                </c:pt>
                <c:pt idx="3380">
                  <c:v>0.317019</c:v>
                </c:pt>
                <c:pt idx="3381">
                  <c:v>0.31531100000000001</c:v>
                </c:pt>
                <c:pt idx="3382">
                  <c:v>0.31370199999999998</c:v>
                </c:pt>
                <c:pt idx="3383">
                  <c:v>0.31202600000000003</c:v>
                </c:pt>
                <c:pt idx="3384">
                  <c:v>0.31010399999999999</c:v>
                </c:pt>
                <c:pt idx="3385">
                  <c:v>0.30787900000000001</c:v>
                </c:pt>
                <c:pt idx="3386">
                  <c:v>0.30542000000000002</c:v>
                </c:pt>
                <c:pt idx="3387">
                  <c:v>0.30282500000000001</c:v>
                </c:pt>
                <c:pt idx="3388">
                  <c:v>0.30015199999999997</c:v>
                </c:pt>
                <c:pt idx="3389">
                  <c:v>0.29737999999999998</c:v>
                </c:pt>
                <c:pt idx="3390">
                  <c:v>0.294431</c:v>
                </c:pt>
                <c:pt idx="3391">
                  <c:v>0.29125000000000001</c:v>
                </c:pt>
                <c:pt idx="3392">
                  <c:v>0.28790500000000002</c:v>
                </c:pt>
                <c:pt idx="3393">
                  <c:v>0.284551</c:v>
                </c:pt>
                <c:pt idx="3394">
                  <c:v>0.28131600000000001</c:v>
                </c:pt>
                <c:pt idx="3395">
                  <c:v>0.278229</c:v>
                </c:pt>
                <c:pt idx="3396">
                  <c:v>0.27521000000000001</c:v>
                </c:pt>
                <c:pt idx="3397">
                  <c:v>0.27213500000000002</c:v>
                </c:pt>
                <c:pt idx="3398">
                  <c:v>0.26893</c:v>
                </c:pt>
                <c:pt idx="3399">
                  <c:v>0.265621</c:v>
                </c:pt>
                <c:pt idx="3400">
                  <c:v>0.262293</c:v>
                </c:pt>
                <c:pt idx="3401">
                  <c:v>0.25904700000000003</c:v>
                </c:pt>
                <c:pt idx="3402">
                  <c:v>0.25600699999999998</c:v>
                </c:pt>
                <c:pt idx="3403">
                  <c:v>0.25330900000000001</c:v>
                </c:pt>
                <c:pt idx="3404">
                  <c:v>0.25102400000000002</c:v>
                </c:pt>
                <c:pt idx="3405">
                  <c:v>0.24910399999999999</c:v>
                </c:pt>
                <c:pt idx="3406">
                  <c:v>0.247393</c:v>
                </c:pt>
                <c:pt idx="3407">
                  <c:v>0.24573200000000001</c:v>
                </c:pt>
                <c:pt idx="3408">
                  <c:v>0.24406700000000001</c:v>
                </c:pt>
                <c:pt idx="3409">
                  <c:v>0.24246000000000001</c:v>
                </c:pt>
                <c:pt idx="3410">
                  <c:v>0.240985</c:v>
                </c:pt>
                <c:pt idx="3411">
                  <c:v>0.23963899999999999</c:v>
                </c:pt>
                <c:pt idx="3412">
                  <c:v>0.23835200000000001</c:v>
                </c:pt>
                <c:pt idx="3413">
                  <c:v>0.23708499999999999</c:v>
                </c:pt>
                <c:pt idx="3414">
                  <c:v>0.235898</c:v>
                </c:pt>
                <c:pt idx="3415">
                  <c:v>0.23491899999999999</c:v>
                </c:pt>
                <c:pt idx="3416">
                  <c:v>0.23422100000000001</c:v>
                </c:pt>
                <c:pt idx="3417">
                  <c:v>0.23372799999999999</c:v>
                </c:pt>
                <c:pt idx="3418">
                  <c:v>0.23325899999999999</c:v>
                </c:pt>
                <c:pt idx="3419">
                  <c:v>0.23266899999999999</c:v>
                </c:pt>
                <c:pt idx="3420">
                  <c:v>0.231956</c:v>
                </c:pt>
                <c:pt idx="3421">
                  <c:v>0.23121900000000001</c:v>
                </c:pt>
                <c:pt idx="3422">
                  <c:v>0.23055999999999999</c:v>
                </c:pt>
                <c:pt idx="3423">
                  <c:v>0.23003599999999999</c:v>
                </c:pt>
                <c:pt idx="3424">
                  <c:v>0.229682</c:v>
                </c:pt>
                <c:pt idx="3425">
                  <c:v>0.22952800000000001</c:v>
                </c:pt>
                <c:pt idx="3426">
                  <c:v>0.22958999999999999</c:v>
                </c:pt>
                <c:pt idx="3427">
                  <c:v>0.229876</c:v>
                </c:pt>
                <c:pt idx="3428">
                  <c:v>0.230377</c:v>
                </c:pt>
                <c:pt idx="3429">
                  <c:v>0.231046</c:v>
                </c:pt>
                <c:pt idx="3430">
                  <c:v>0.23180100000000001</c:v>
                </c:pt>
                <c:pt idx="3431">
                  <c:v>0.23257</c:v>
                </c:pt>
                <c:pt idx="3432">
                  <c:v>0.23333599999999999</c:v>
                </c:pt>
                <c:pt idx="3433">
                  <c:v>0.234155</c:v>
                </c:pt>
                <c:pt idx="3434">
                  <c:v>0.235099</c:v>
                </c:pt>
                <c:pt idx="3435">
                  <c:v>0.236174</c:v>
                </c:pt>
                <c:pt idx="3436">
                  <c:v>0.23733299999999999</c:v>
                </c:pt>
                <c:pt idx="3437">
                  <c:v>0.238568</c:v>
                </c:pt>
                <c:pt idx="3438">
                  <c:v>0.23994099999999999</c:v>
                </c:pt>
                <c:pt idx="3439">
                  <c:v>0.24151700000000001</c:v>
                </c:pt>
                <c:pt idx="3440">
                  <c:v>0.243284</c:v>
                </c:pt>
                <c:pt idx="3441">
                  <c:v>0.245141</c:v>
                </c:pt>
                <c:pt idx="3442">
                  <c:v>0.24698800000000001</c:v>
                </c:pt>
                <c:pt idx="3443">
                  <c:v>0.248834</c:v>
                </c:pt>
                <c:pt idx="3444">
                  <c:v>0.25078800000000001</c:v>
                </c:pt>
                <c:pt idx="3445">
                  <c:v>0.25292300000000001</c:v>
                </c:pt>
                <c:pt idx="3446">
                  <c:v>0.25517800000000002</c:v>
                </c:pt>
                <c:pt idx="3447">
                  <c:v>0.257411</c:v>
                </c:pt>
                <c:pt idx="3448">
                  <c:v>0.25953199999999998</c:v>
                </c:pt>
                <c:pt idx="3449">
                  <c:v>0.261598</c:v>
                </c:pt>
                <c:pt idx="3450">
                  <c:v>0.26377299999999998</c:v>
                </c:pt>
                <c:pt idx="3451">
                  <c:v>0.266156</c:v>
                </c:pt>
                <c:pt idx="3452">
                  <c:v>0.26865099999999997</c:v>
                </c:pt>
                <c:pt idx="3453">
                  <c:v>0.27103500000000003</c:v>
                </c:pt>
                <c:pt idx="3454">
                  <c:v>0.27310600000000002</c:v>
                </c:pt>
                <c:pt idx="3455">
                  <c:v>0.27477000000000001</c:v>
                </c:pt>
                <c:pt idx="3456">
                  <c:v>0.27601799999999999</c:v>
                </c:pt>
                <c:pt idx="3457">
                  <c:v>0.27684199999999998</c:v>
                </c:pt>
                <c:pt idx="3458">
                  <c:v>0.27718500000000001</c:v>
                </c:pt>
                <c:pt idx="3459">
                  <c:v>0.27699099999999999</c:v>
                </c:pt>
                <c:pt idx="3460">
                  <c:v>0.27636100000000002</c:v>
                </c:pt>
                <c:pt idx="3461">
                  <c:v>0.27560000000000001</c:v>
                </c:pt>
                <c:pt idx="3462">
                  <c:v>0.27501999999999999</c:v>
                </c:pt>
                <c:pt idx="3463">
                  <c:v>0.27468900000000002</c:v>
                </c:pt>
                <c:pt idx="3464">
                  <c:v>0.27441900000000002</c:v>
                </c:pt>
                <c:pt idx="3465">
                  <c:v>0.274003</c:v>
                </c:pt>
                <c:pt idx="3466">
                  <c:v>0.27340799999999998</c:v>
                </c:pt>
                <c:pt idx="3467">
                  <c:v>0.27273700000000001</c:v>
                </c:pt>
                <c:pt idx="3468">
                  <c:v>0.27207199999999998</c:v>
                </c:pt>
                <c:pt idx="3469">
                  <c:v>0.27141599999999999</c:v>
                </c:pt>
                <c:pt idx="3470">
                  <c:v>0.270729</c:v>
                </c:pt>
                <c:pt idx="3471">
                  <c:v>0.27000200000000002</c:v>
                </c:pt>
                <c:pt idx="3472">
                  <c:v>0.26930500000000002</c:v>
                </c:pt>
                <c:pt idx="3473">
                  <c:v>0.26874500000000001</c:v>
                </c:pt>
                <c:pt idx="3474">
                  <c:v>0.268345</c:v>
                </c:pt>
                <c:pt idx="3475">
                  <c:v>0.26799899999999999</c:v>
                </c:pt>
                <c:pt idx="3476">
                  <c:v>0.26755400000000001</c:v>
                </c:pt>
                <c:pt idx="3477">
                  <c:v>0.26692700000000003</c:v>
                </c:pt>
                <c:pt idx="3478">
                  <c:v>0.26613900000000001</c:v>
                </c:pt>
                <c:pt idx="3479">
                  <c:v>0.26526499999999997</c:v>
                </c:pt>
                <c:pt idx="3480">
                  <c:v>0.264351</c:v>
                </c:pt>
                <c:pt idx="3481">
                  <c:v>0.26334800000000003</c:v>
                </c:pt>
                <c:pt idx="3482">
                  <c:v>0.26218599999999997</c:v>
                </c:pt>
                <c:pt idx="3483">
                  <c:v>0.260907</c:v>
                </c:pt>
                <c:pt idx="3484">
                  <c:v>0.25967499999999999</c:v>
                </c:pt>
                <c:pt idx="3485">
                  <c:v>0.25861099999999998</c:v>
                </c:pt>
                <c:pt idx="3486">
                  <c:v>0.25762099999999999</c:v>
                </c:pt>
                <c:pt idx="3487">
                  <c:v>0.25645000000000001</c:v>
                </c:pt>
                <c:pt idx="3488">
                  <c:v>0.25491200000000003</c:v>
                </c:pt>
                <c:pt idx="3489">
                  <c:v>0.25300899999999998</c:v>
                </c:pt>
                <c:pt idx="3490">
                  <c:v>0.25081999999999999</c:v>
                </c:pt>
                <c:pt idx="3491">
                  <c:v>0.248337</c:v>
                </c:pt>
                <c:pt idx="3492">
                  <c:v>0.24548700000000001</c:v>
                </c:pt>
                <c:pt idx="3493">
                  <c:v>0.24224100000000001</c:v>
                </c:pt>
                <c:pt idx="3494">
                  <c:v>0.238617</c:v>
                </c:pt>
                <c:pt idx="3495">
                  <c:v>0.23460600000000001</c:v>
                </c:pt>
                <c:pt idx="3496">
                  <c:v>0.23017199999999999</c:v>
                </c:pt>
                <c:pt idx="3497">
                  <c:v>0.225355</c:v>
                </c:pt>
                <c:pt idx="3498">
                  <c:v>0.220329</c:v>
                </c:pt>
                <c:pt idx="3499">
                  <c:v>0.21532899999999999</c:v>
                </c:pt>
                <c:pt idx="3500">
                  <c:v>0.21048700000000001</c:v>
                </c:pt>
                <c:pt idx="3501">
                  <c:v>0.20577999999999999</c:v>
                </c:pt>
                <c:pt idx="3502">
                  <c:v>0.20114399999999999</c:v>
                </c:pt>
                <c:pt idx="3503">
                  <c:v>0.196603</c:v>
                </c:pt>
                <c:pt idx="3504">
                  <c:v>0.19223899999999999</c:v>
                </c:pt>
                <c:pt idx="3505">
                  <c:v>0.18807299999999999</c:v>
                </c:pt>
                <c:pt idx="3506">
                  <c:v>0.184054</c:v>
                </c:pt>
                <c:pt idx="3507">
                  <c:v>0.18013799999999999</c:v>
                </c:pt>
                <c:pt idx="3508">
                  <c:v>0.17635100000000001</c:v>
                </c:pt>
                <c:pt idx="3509">
                  <c:v>0.172795</c:v>
                </c:pt>
                <c:pt idx="3510">
                  <c:v>0.16957700000000001</c:v>
                </c:pt>
                <c:pt idx="3511">
                  <c:v>0.16672799999999999</c:v>
                </c:pt>
                <c:pt idx="3512">
                  <c:v>0.16422500000000001</c:v>
                </c:pt>
                <c:pt idx="3513">
                  <c:v>0.16206300000000001</c:v>
                </c:pt>
                <c:pt idx="3514">
                  <c:v>0.16028600000000001</c:v>
                </c:pt>
                <c:pt idx="3515">
                  <c:v>0.15892500000000001</c:v>
                </c:pt>
                <c:pt idx="3516">
                  <c:v>0.15793399999999999</c:v>
                </c:pt>
                <c:pt idx="3517">
                  <c:v>0.15717100000000001</c:v>
                </c:pt>
                <c:pt idx="3518">
                  <c:v>0.15646599999999999</c:v>
                </c:pt>
                <c:pt idx="3519">
                  <c:v>0.15573600000000001</c:v>
                </c:pt>
                <c:pt idx="3520">
                  <c:v>0.155024</c:v>
                </c:pt>
                <c:pt idx="3521">
                  <c:v>0.15443399999999999</c:v>
                </c:pt>
                <c:pt idx="3522">
                  <c:v>0.154005</c:v>
                </c:pt>
                <c:pt idx="3523">
                  <c:v>0.153646</c:v>
                </c:pt>
                <c:pt idx="3524">
                  <c:v>0.15312500000000001</c:v>
                </c:pt>
                <c:pt idx="3525">
                  <c:v>0.15218599999999999</c:v>
                </c:pt>
                <c:pt idx="3526">
                  <c:v>0.150727</c:v>
                </c:pt>
                <c:pt idx="3527">
                  <c:v>0.148838</c:v>
                </c:pt>
                <c:pt idx="3528">
                  <c:v>0.146618</c:v>
                </c:pt>
                <c:pt idx="3529">
                  <c:v>0.14399400000000001</c:v>
                </c:pt>
                <c:pt idx="3530">
                  <c:v>0.140767</c:v>
                </c:pt>
                <c:pt idx="3531">
                  <c:v>0.136818</c:v>
                </c:pt>
                <c:pt idx="3532">
                  <c:v>0.13219500000000001</c:v>
                </c:pt>
                <c:pt idx="3533">
                  <c:v>0.12703999999999999</c:v>
                </c:pt>
                <c:pt idx="3534">
                  <c:v>0.121486</c:v>
                </c:pt>
                <c:pt idx="3535">
                  <c:v>0.115635</c:v>
                </c:pt>
                <c:pt idx="3536">
                  <c:v>0.109574</c:v>
                </c:pt>
                <c:pt idx="3537">
                  <c:v>0.10335</c:v>
                </c:pt>
                <c:pt idx="3538">
                  <c:v>9.6950999999999996E-2</c:v>
                </c:pt>
                <c:pt idx="3539">
                  <c:v>9.0341000000000005E-2</c:v>
                </c:pt>
                <c:pt idx="3540">
                  <c:v>8.3526000000000003E-2</c:v>
                </c:pt>
                <c:pt idx="3541">
                  <c:v>7.6581999999999997E-2</c:v>
                </c:pt>
                <c:pt idx="3542">
                  <c:v>6.9648000000000002E-2</c:v>
                </c:pt>
                <c:pt idx="3543">
                  <c:v>6.2879000000000004E-2</c:v>
                </c:pt>
                <c:pt idx="3544">
                  <c:v>5.6395000000000001E-2</c:v>
                </c:pt>
                <c:pt idx="3545">
                  <c:v>5.0268E-2</c:v>
                </c:pt>
                <c:pt idx="3546">
                  <c:v>4.4527999999999998E-2</c:v>
                </c:pt>
                <c:pt idx="3547">
                  <c:v>3.9161000000000001E-2</c:v>
                </c:pt>
                <c:pt idx="3548">
                  <c:v>3.4114999999999999E-2</c:v>
                </c:pt>
                <c:pt idx="3549">
                  <c:v>2.9367000000000001E-2</c:v>
                </c:pt>
                <c:pt idx="3550">
                  <c:v>2.4999E-2</c:v>
                </c:pt>
                <c:pt idx="3551">
                  <c:v>2.1132999999999999E-2</c:v>
                </c:pt>
                <c:pt idx="3552">
                  <c:v>1.7802999999999999E-2</c:v>
                </c:pt>
                <c:pt idx="3553">
                  <c:v>1.4925000000000001E-2</c:v>
                </c:pt>
                <c:pt idx="3554">
                  <c:v>1.2402E-2</c:v>
                </c:pt>
                <c:pt idx="3555">
                  <c:v>1.0217E-2</c:v>
                </c:pt>
                <c:pt idx="3556">
                  <c:v>8.4390000000000003E-3</c:v>
                </c:pt>
                <c:pt idx="3557">
                  <c:v>7.2059999999999997E-3</c:v>
                </c:pt>
                <c:pt idx="3558">
                  <c:v>6.6750000000000004E-3</c:v>
                </c:pt>
                <c:pt idx="3559">
                  <c:v>6.2870000000000001E-3</c:v>
                </c:pt>
                <c:pt idx="3560">
                  <c:v>6.1650000000000003E-3</c:v>
                </c:pt>
                <c:pt idx="3561">
                  <c:v>6.4949999999999999E-3</c:v>
                </c:pt>
                <c:pt idx="3562">
                  <c:v>7.6429999999999996E-3</c:v>
                </c:pt>
                <c:pt idx="3563">
                  <c:v>9.7680000000000006E-3</c:v>
                </c:pt>
                <c:pt idx="3564">
                  <c:v>1.3021E-2</c:v>
                </c:pt>
                <c:pt idx="3565">
                  <c:v>1.7453E-2</c:v>
                </c:pt>
                <c:pt idx="3566">
                  <c:v>2.3040999999999999E-2</c:v>
                </c:pt>
                <c:pt idx="3567">
                  <c:v>2.9777000000000001E-2</c:v>
                </c:pt>
                <c:pt idx="3568">
                  <c:v>3.7713000000000003E-2</c:v>
                </c:pt>
                <c:pt idx="3569">
                  <c:v>4.6920999999999997E-2</c:v>
                </c:pt>
                <c:pt idx="3570">
                  <c:v>5.7438000000000003E-2</c:v>
                </c:pt>
                <c:pt idx="3571">
                  <c:v>6.9248000000000004E-2</c:v>
                </c:pt>
                <c:pt idx="3572">
                  <c:v>8.2303000000000001E-2</c:v>
                </c:pt>
                <c:pt idx="3573">
                  <c:v>9.6568000000000001E-2</c:v>
                </c:pt>
                <c:pt idx="3574">
                  <c:v>0.11203399999999999</c:v>
                </c:pt>
                <c:pt idx="3575">
                  <c:v>0.12870699999999999</c:v>
                </c:pt>
                <c:pt idx="3576">
                  <c:v>0.14657999999999999</c:v>
                </c:pt>
                <c:pt idx="3577">
                  <c:v>0.16562199999999999</c:v>
                </c:pt>
                <c:pt idx="3578">
                  <c:v>0.18577099999999999</c:v>
                </c:pt>
                <c:pt idx="3579">
                  <c:v>0.20696700000000001</c:v>
                </c:pt>
                <c:pt idx="3580">
                  <c:v>0.229189</c:v>
                </c:pt>
                <c:pt idx="3581">
                  <c:v>0.25243199999999999</c:v>
                </c:pt>
                <c:pt idx="3582">
                  <c:v>0.27663599999999999</c:v>
                </c:pt>
                <c:pt idx="3583">
                  <c:v>0.30165599999999998</c:v>
                </c:pt>
                <c:pt idx="3584">
                  <c:v>0.327291</c:v>
                </c:pt>
                <c:pt idx="3585">
                  <c:v>0.35333900000000001</c:v>
                </c:pt>
                <c:pt idx="3586">
                  <c:v>0.379612</c:v>
                </c:pt>
                <c:pt idx="3587">
                  <c:v>0.40591699999999997</c:v>
                </c:pt>
                <c:pt idx="3588">
                  <c:v>0.43206499999999998</c:v>
                </c:pt>
                <c:pt idx="3589">
                  <c:v>0.45783299999999999</c:v>
                </c:pt>
                <c:pt idx="3590">
                  <c:v>0.48293700000000001</c:v>
                </c:pt>
                <c:pt idx="3591">
                  <c:v>0.50706899999999999</c:v>
                </c:pt>
                <c:pt idx="3592">
                  <c:v>0.530003</c:v>
                </c:pt>
                <c:pt idx="3593">
                  <c:v>0.55161899999999997</c:v>
                </c:pt>
                <c:pt idx="3594">
                  <c:v>0.57180600000000004</c:v>
                </c:pt>
                <c:pt idx="3595">
                  <c:v>0.59040000000000004</c:v>
                </c:pt>
                <c:pt idx="3596">
                  <c:v>0.60724599999999995</c:v>
                </c:pt>
                <c:pt idx="3597">
                  <c:v>0.62228600000000001</c:v>
                </c:pt>
                <c:pt idx="3598">
                  <c:v>0.63554900000000003</c:v>
                </c:pt>
                <c:pt idx="3599">
                  <c:v>0.64705900000000005</c:v>
                </c:pt>
                <c:pt idx="3600">
                  <c:v>0.65676699999999999</c:v>
                </c:pt>
                <c:pt idx="3601">
                  <c:v>0.66456000000000004</c:v>
                </c:pt>
                <c:pt idx="3602">
                  <c:v>0.67033100000000001</c:v>
                </c:pt>
                <c:pt idx="3603">
                  <c:v>0.674037</c:v>
                </c:pt>
                <c:pt idx="3604">
                  <c:v>0.67569599999999996</c:v>
                </c:pt>
                <c:pt idx="3605">
                  <c:v>0.67537100000000005</c:v>
                </c:pt>
                <c:pt idx="3606">
                  <c:v>0.67319499999999999</c:v>
                </c:pt>
                <c:pt idx="3607">
                  <c:v>0.66939400000000004</c:v>
                </c:pt>
                <c:pt idx="3608">
                  <c:v>0.66425199999999995</c:v>
                </c:pt>
                <c:pt idx="3609">
                  <c:v>0.65799700000000005</c:v>
                </c:pt>
                <c:pt idx="3610">
                  <c:v>0.65073700000000001</c:v>
                </c:pt>
                <c:pt idx="3611">
                  <c:v>0.64253800000000005</c:v>
                </c:pt>
                <c:pt idx="3612">
                  <c:v>0.63352299999999995</c:v>
                </c:pt>
                <c:pt idx="3613">
                  <c:v>0.62383500000000003</c:v>
                </c:pt>
                <c:pt idx="3614">
                  <c:v>0.61358699999999999</c:v>
                </c:pt>
                <c:pt idx="3615">
                  <c:v>0.60290699999999997</c:v>
                </c:pt>
                <c:pt idx="3616">
                  <c:v>0.59198600000000001</c:v>
                </c:pt>
                <c:pt idx="3617">
                  <c:v>0.58105499999999999</c:v>
                </c:pt>
                <c:pt idx="3618">
                  <c:v>0.57034600000000002</c:v>
                </c:pt>
                <c:pt idx="3619">
                  <c:v>0.56008999999999998</c:v>
                </c:pt>
                <c:pt idx="3620">
                  <c:v>0.55045200000000005</c:v>
                </c:pt>
                <c:pt idx="3621">
                  <c:v>0.54149199999999997</c:v>
                </c:pt>
                <c:pt idx="3622">
                  <c:v>0.53322800000000004</c:v>
                </c:pt>
                <c:pt idx="3623">
                  <c:v>0.52572700000000006</c:v>
                </c:pt>
                <c:pt idx="3624">
                  <c:v>0.51908500000000002</c:v>
                </c:pt>
                <c:pt idx="3625">
                  <c:v>0.51331199999999999</c:v>
                </c:pt>
                <c:pt idx="3626">
                  <c:v>0.50830900000000001</c:v>
                </c:pt>
                <c:pt idx="3627">
                  <c:v>0.50399499999999997</c:v>
                </c:pt>
                <c:pt idx="3628">
                  <c:v>0.50043599999999999</c:v>
                </c:pt>
                <c:pt idx="3629">
                  <c:v>0.49782700000000002</c:v>
                </c:pt>
                <c:pt idx="3630">
                  <c:v>0.496336</c:v>
                </c:pt>
                <c:pt idx="3631">
                  <c:v>0.49596800000000002</c:v>
                </c:pt>
                <c:pt idx="3632">
                  <c:v>0.49655899999999997</c:v>
                </c:pt>
                <c:pt idx="3633">
                  <c:v>0.49787399999999998</c:v>
                </c:pt>
                <c:pt idx="3634">
                  <c:v>0.49972699999999998</c:v>
                </c:pt>
                <c:pt idx="3635">
                  <c:v>0.502054</c:v>
                </c:pt>
                <c:pt idx="3636">
                  <c:v>0.50487700000000002</c:v>
                </c:pt>
                <c:pt idx="3637">
                  <c:v>0.50819599999999998</c:v>
                </c:pt>
                <c:pt idx="3638">
                  <c:v>0.51190100000000005</c:v>
                </c:pt>
                <c:pt idx="3639">
                  <c:v>0.51584600000000003</c:v>
                </c:pt>
                <c:pt idx="3640">
                  <c:v>0.51998699999999998</c:v>
                </c:pt>
                <c:pt idx="3641">
                  <c:v>0.52441000000000004</c:v>
                </c:pt>
                <c:pt idx="3642">
                  <c:v>0.52918500000000002</c:v>
                </c:pt>
                <c:pt idx="3643">
                  <c:v>0.53424400000000005</c:v>
                </c:pt>
                <c:pt idx="3644">
                  <c:v>0.53949100000000005</c:v>
                </c:pt>
                <c:pt idx="3645">
                  <c:v>0.54500199999999999</c:v>
                </c:pt>
                <c:pt idx="3646">
                  <c:v>0.55097700000000005</c:v>
                </c:pt>
                <c:pt idx="3647">
                  <c:v>0.55749199999999999</c:v>
                </c:pt>
                <c:pt idx="3648">
                  <c:v>0.56442899999999996</c:v>
                </c:pt>
                <c:pt idx="3649">
                  <c:v>0.57166899999999998</c:v>
                </c:pt>
                <c:pt idx="3650">
                  <c:v>0.57925099999999996</c:v>
                </c:pt>
                <c:pt idx="3651">
                  <c:v>0.58729299999999995</c:v>
                </c:pt>
                <c:pt idx="3652">
                  <c:v>0.59585200000000005</c:v>
                </c:pt>
                <c:pt idx="3653">
                  <c:v>0.60484599999999999</c:v>
                </c:pt>
                <c:pt idx="3654">
                  <c:v>0.61407900000000004</c:v>
                </c:pt>
                <c:pt idx="3655">
                  <c:v>0.62333400000000005</c:v>
                </c:pt>
                <c:pt idx="3656">
                  <c:v>0.63251800000000002</c:v>
                </c:pt>
                <c:pt idx="3657">
                  <c:v>0.64169100000000001</c:v>
                </c:pt>
                <c:pt idx="3658">
                  <c:v>0.65093199999999996</c:v>
                </c:pt>
                <c:pt idx="3659">
                  <c:v>0.66018299999999996</c:v>
                </c:pt>
                <c:pt idx="3660">
                  <c:v>0.669242</c:v>
                </c:pt>
                <c:pt idx="3661">
                  <c:v>0.67787500000000001</c:v>
                </c:pt>
                <c:pt idx="3662">
                  <c:v>0.68591599999999997</c:v>
                </c:pt>
                <c:pt idx="3663">
                  <c:v>0.69331900000000002</c:v>
                </c:pt>
                <c:pt idx="3664">
                  <c:v>0.70011199999999996</c:v>
                </c:pt>
                <c:pt idx="3665">
                  <c:v>0.706291</c:v>
                </c:pt>
                <c:pt idx="3666">
                  <c:v>0.71179700000000001</c:v>
                </c:pt>
                <c:pt idx="3667">
                  <c:v>0.716611</c:v>
                </c:pt>
                <c:pt idx="3668">
                  <c:v>0.72079800000000005</c:v>
                </c:pt>
                <c:pt idx="3669">
                  <c:v>0.72440499999999997</c:v>
                </c:pt>
                <c:pt idx="3670">
                  <c:v>0.72736500000000004</c:v>
                </c:pt>
                <c:pt idx="3671">
                  <c:v>0.72957799999999995</c:v>
                </c:pt>
                <c:pt idx="3672">
                  <c:v>0.73106899999999997</c:v>
                </c:pt>
                <c:pt idx="3673">
                  <c:v>0.73207699999999998</c:v>
                </c:pt>
                <c:pt idx="3674">
                  <c:v>0.732985</c:v>
                </c:pt>
                <c:pt idx="3675">
                  <c:v>0.73418700000000003</c:v>
                </c:pt>
                <c:pt idx="3676">
                  <c:v>0.73599300000000001</c:v>
                </c:pt>
                <c:pt idx="3677">
                  <c:v>0.73860099999999995</c:v>
                </c:pt>
                <c:pt idx="3678">
                  <c:v>0.74214500000000005</c:v>
                </c:pt>
                <c:pt idx="3679">
                  <c:v>0.746807</c:v>
                </c:pt>
                <c:pt idx="3680">
                  <c:v>0.75288900000000003</c:v>
                </c:pt>
                <c:pt idx="3681">
                  <c:v>0.76073500000000005</c:v>
                </c:pt>
                <c:pt idx="3682">
                  <c:v>0.77055099999999999</c:v>
                </c:pt>
                <c:pt idx="3683">
                  <c:v>0.78237800000000002</c:v>
                </c:pt>
                <c:pt idx="3684">
                  <c:v>0.796211</c:v>
                </c:pt>
                <c:pt idx="3685">
                  <c:v>0.81212300000000004</c:v>
                </c:pt>
                <c:pt idx="3686">
                  <c:v>0.83025000000000004</c:v>
                </c:pt>
                <c:pt idx="3687">
                  <c:v>0.85069600000000001</c:v>
                </c:pt>
                <c:pt idx="3688">
                  <c:v>0.87343499999999996</c:v>
                </c:pt>
                <c:pt idx="3689">
                  <c:v>0.89830500000000002</c:v>
                </c:pt>
                <c:pt idx="3690">
                  <c:v>0.92506699999999997</c:v>
                </c:pt>
                <c:pt idx="3691">
                  <c:v>0.95338299999999998</c:v>
                </c:pt>
                <c:pt idx="3692">
                  <c:v>0.98278500000000002</c:v>
                </c:pt>
                <c:pt idx="3693">
                  <c:v>1.012799</c:v>
                </c:pt>
                <c:pt idx="3694">
                  <c:v>1.0430569999999999</c:v>
                </c:pt>
                <c:pt idx="3695">
                  <c:v>1.073218</c:v>
                </c:pt>
                <c:pt idx="3696">
                  <c:v>1.102911</c:v>
                </c:pt>
                <c:pt idx="3697">
                  <c:v>1.131829</c:v>
                </c:pt>
                <c:pt idx="3698">
                  <c:v>1.159732</c:v>
                </c:pt>
                <c:pt idx="3699">
                  <c:v>1.1862490000000001</c:v>
                </c:pt>
                <c:pt idx="3700">
                  <c:v>1.2107699999999999</c:v>
                </c:pt>
                <c:pt idx="3701">
                  <c:v>1.23258</c:v>
                </c:pt>
                <c:pt idx="3702">
                  <c:v>1.2510870000000001</c:v>
                </c:pt>
                <c:pt idx="3703">
                  <c:v>1.2658990000000001</c:v>
                </c:pt>
                <c:pt idx="3704">
                  <c:v>1.276726</c:v>
                </c:pt>
                <c:pt idx="3705">
                  <c:v>1.283288</c:v>
                </c:pt>
                <c:pt idx="3706">
                  <c:v>1.2854410000000001</c:v>
                </c:pt>
                <c:pt idx="3707">
                  <c:v>1.2834479999999999</c:v>
                </c:pt>
                <c:pt idx="3708">
                  <c:v>1.278051</c:v>
                </c:pt>
                <c:pt idx="3709">
                  <c:v>1.2702180000000001</c:v>
                </c:pt>
                <c:pt idx="3710">
                  <c:v>1.2607839999999999</c:v>
                </c:pt>
                <c:pt idx="3711">
                  <c:v>1.250254</c:v>
                </c:pt>
                <c:pt idx="3712">
                  <c:v>1.2388920000000001</c:v>
                </c:pt>
                <c:pt idx="3713">
                  <c:v>1.2268870000000001</c:v>
                </c:pt>
                <c:pt idx="3714">
                  <c:v>1.214426</c:v>
                </c:pt>
                <c:pt idx="3715">
                  <c:v>1.201746</c:v>
                </c:pt>
                <c:pt idx="3716">
                  <c:v>1.1892240000000001</c:v>
                </c:pt>
                <c:pt idx="3717">
                  <c:v>1.1773940000000001</c:v>
                </c:pt>
                <c:pt idx="3718">
                  <c:v>1.166787</c:v>
                </c:pt>
                <c:pt idx="3719">
                  <c:v>1.157859</c:v>
                </c:pt>
                <c:pt idx="3720">
                  <c:v>1.1510849999999999</c:v>
                </c:pt>
                <c:pt idx="3721">
                  <c:v>1.146938</c:v>
                </c:pt>
                <c:pt idx="3722">
                  <c:v>1.1456550000000001</c:v>
                </c:pt>
                <c:pt idx="3723">
                  <c:v>1.1471370000000001</c:v>
                </c:pt>
                <c:pt idx="3724">
                  <c:v>1.151084</c:v>
                </c:pt>
                <c:pt idx="3725">
                  <c:v>1.1571130000000001</c:v>
                </c:pt>
                <c:pt idx="3726">
                  <c:v>1.1647609999999999</c:v>
                </c:pt>
                <c:pt idx="3727">
                  <c:v>1.1735390000000001</c:v>
                </c:pt>
                <c:pt idx="3728">
                  <c:v>1.1831130000000001</c:v>
                </c:pt>
                <c:pt idx="3729">
                  <c:v>1.1934499999999999</c:v>
                </c:pt>
                <c:pt idx="3730">
                  <c:v>1.2048540000000001</c:v>
                </c:pt>
                <c:pt idx="3731">
                  <c:v>1.2177709999999999</c:v>
                </c:pt>
                <c:pt idx="3732">
                  <c:v>1.2324189999999999</c:v>
                </c:pt>
                <c:pt idx="3733">
                  <c:v>1.2484930000000001</c:v>
                </c:pt>
                <c:pt idx="3734">
                  <c:v>1.2652870000000001</c:v>
                </c:pt>
                <c:pt idx="3735">
                  <c:v>1.2821149999999999</c:v>
                </c:pt>
                <c:pt idx="3736">
                  <c:v>1.2985679999999999</c:v>
                </c:pt>
                <c:pt idx="3737">
                  <c:v>1.314425</c:v>
                </c:pt>
                <c:pt idx="3738">
                  <c:v>1.3295030000000001</c:v>
                </c:pt>
                <c:pt idx="3739">
                  <c:v>1.343718</c:v>
                </c:pt>
                <c:pt idx="3740">
                  <c:v>1.357202</c:v>
                </c:pt>
                <c:pt idx="3741">
                  <c:v>1.370236</c:v>
                </c:pt>
                <c:pt idx="3742">
                  <c:v>1.3831119999999999</c:v>
                </c:pt>
                <c:pt idx="3743">
                  <c:v>1.3961300000000001</c:v>
                </c:pt>
                <c:pt idx="3744">
                  <c:v>1.4095869999999999</c:v>
                </c:pt>
                <c:pt idx="3745">
                  <c:v>1.4235990000000001</c:v>
                </c:pt>
                <c:pt idx="3746">
                  <c:v>1.4379869999999999</c:v>
                </c:pt>
                <c:pt idx="3747">
                  <c:v>1.452464</c:v>
                </c:pt>
                <c:pt idx="3748">
                  <c:v>1.4669049999999999</c:v>
                </c:pt>
                <c:pt idx="3749">
                  <c:v>1.4813780000000001</c:v>
                </c:pt>
                <c:pt idx="3750">
                  <c:v>1.4959800000000001</c:v>
                </c:pt>
                <c:pt idx="3751">
                  <c:v>1.510726</c:v>
                </c:pt>
                <c:pt idx="3752">
                  <c:v>1.5255609999999999</c:v>
                </c:pt>
                <c:pt idx="3753">
                  <c:v>1.5403770000000001</c:v>
                </c:pt>
                <c:pt idx="3754">
                  <c:v>1.5549949999999999</c:v>
                </c:pt>
                <c:pt idx="3755">
                  <c:v>1.569175</c:v>
                </c:pt>
                <c:pt idx="3756">
                  <c:v>1.5827089999999999</c:v>
                </c:pt>
                <c:pt idx="3757">
                  <c:v>1.5955509999999999</c:v>
                </c:pt>
                <c:pt idx="3758">
                  <c:v>1.6078110000000001</c:v>
                </c:pt>
                <c:pt idx="3759">
                  <c:v>1.6195649999999999</c:v>
                </c:pt>
                <c:pt idx="3760">
                  <c:v>1.6307229999999999</c:v>
                </c:pt>
                <c:pt idx="3761">
                  <c:v>1.6411830000000001</c:v>
                </c:pt>
                <c:pt idx="3762">
                  <c:v>1.6511560000000001</c:v>
                </c:pt>
                <c:pt idx="3763">
                  <c:v>1.661265</c:v>
                </c:pt>
                <c:pt idx="3764">
                  <c:v>1.6721779999999999</c:v>
                </c:pt>
                <c:pt idx="3765">
                  <c:v>1.684191</c:v>
                </c:pt>
                <c:pt idx="3766">
                  <c:v>1.6971780000000001</c:v>
                </c:pt>
                <c:pt idx="3767">
                  <c:v>1.710871</c:v>
                </c:pt>
                <c:pt idx="3768">
                  <c:v>1.7250620000000001</c:v>
                </c:pt>
                <c:pt idx="3769">
                  <c:v>1.7396229999999999</c:v>
                </c:pt>
                <c:pt idx="3770">
                  <c:v>1.754499</c:v>
                </c:pt>
                <c:pt idx="3771">
                  <c:v>1.769755</c:v>
                </c:pt>
                <c:pt idx="3772">
                  <c:v>1.785568</c:v>
                </c:pt>
                <c:pt idx="3773">
                  <c:v>1.802081</c:v>
                </c:pt>
                <c:pt idx="3774">
                  <c:v>1.8192109999999999</c:v>
                </c:pt>
                <c:pt idx="3775">
                  <c:v>1.8365800000000001</c:v>
                </c:pt>
                <c:pt idx="3776">
                  <c:v>1.853675</c:v>
                </c:pt>
                <c:pt idx="3777">
                  <c:v>1.8701110000000001</c:v>
                </c:pt>
                <c:pt idx="3778">
                  <c:v>1.8857820000000001</c:v>
                </c:pt>
                <c:pt idx="3779">
                  <c:v>1.900779</c:v>
                </c:pt>
                <c:pt idx="3780">
                  <c:v>1.915143</c:v>
                </c:pt>
                <c:pt idx="3781">
                  <c:v>1.9286939999999999</c:v>
                </c:pt>
                <c:pt idx="3782">
                  <c:v>1.9410989999999999</c:v>
                </c:pt>
                <c:pt idx="3783">
                  <c:v>1.9520869999999999</c:v>
                </c:pt>
                <c:pt idx="3784">
                  <c:v>1.9616279999999999</c:v>
                </c:pt>
                <c:pt idx="3785">
                  <c:v>1.9699770000000001</c:v>
                </c:pt>
                <c:pt idx="3786">
                  <c:v>1.977522</c:v>
                </c:pt>
                <c:pt idx="3787">
                  <c:v>1.9844569999999999</c:v>
                </c:pt>
                <c:pt idx="3788">
                  <c:v>1.9905649999999999</c:v>
                </c:pt>
                <c:pt idx="3789">
                  <c:v>1.995382</c:v>
                </c:pt>
                <c:pt idx="3790">
                  <c:v>1.9985569999999999</c:v>
                </c:pt>
                <c:pt idx="3791">
                  <c:v>2</c:v>
                </c:pt>
                <c:pt idx="3792">
                  <c:v>1.999841</c:v>
                </c:pt>
                <c:pt idx="3793">
                  <c:v>1.9983280000000001</c:v>
                </c:pt>
                <c:pt idx="3794">
                  <c:v>1.9957419999999999</c:v>
                </c:pt>
                <c:pt idx="3795">
                  <c:v>1.992335</c:v>
                </c:pt>
                <c:pt idx="3796">
                  <c:v>1.9883040000000001</c:v>
                </c:pt>
                <c:pt idx="3797">
                  <c:v>1.983765</c:v>
                </c:pt>
                <c:pt idx="3798">
                  <c:v>1.9787140000000001</c:v>
                </c:pt>
                <c:pt idx="3799">
                  <c:v>1.9730559999999999</c:v>
                </c:pt>
                <c:pt idx="3800">
                  <c:v>1.966771</c:v>
                </c:pt>
                <c:pt idx="3801">
                  <c:v>1.9600820000000001</c:v>
                </c:pt>
                <c:pt idx="3802">
                  <c:v>1.9534069999999999</c:v>
                </c:pt>
                <c:pt idx="3803">
                  <c:v>1.94709</c:v>
                </c:pt>
                <c:pt idx="3804">
                  <c:v>1.9412320000000001</c:v>
                </c:pt>
                <c:pt idx="3805">
                  <c:v>1.935802</c:v>
                </c:pt>
                <c:pt idx="3806">
                  <c:v>1.9308380000000001</c:v>
                </c:pt>
                <c:pt idx="3807">
                  <c:v>1.926436</c:v>
                </c:pt>
                <c:pt idx="3808">
                  <c:v>1.9226160000000001</c:v>
                </c:pt>
                <c:pt idx="3809">
                  <c:v>1.919327</c:v>
                </c:pt>
                <c:pt idx="3810">
                  <c:v>1.916517</c:v>
                </c:pt>
                <c:pt idx="3811">
                  <c:v>1.914137</c:v>
                </c:pt>
                <c:pt idx="3812">
                  <c:v>1.9121010000000001</c:v>
                </c:pt>
                <c:pt idx="3813">
                  <c:v>1.9103559999999999</c:v>
                </c:pt>
                <c:pt idx="3814">
                  <c:v>1.9088989999999999</c:v>
                </c:pt>
                <c:pt idx="3815">
                  <c:v>1.9077010000000001</c:v>
                </c:pt>
                <c:pt idx="3816">
                  <c:v>1.9066320000000001</c:v>
                </c:pt>
                <c:pt idx="3817">
                  <c:v>1.905516</c:v>
                </c:pt>
                <c:pt idx="3818">
                  <c:v>1.9041680000000001</c:v>
                </c:pt>
                <c:pt idx="3819">
                  <c:v>1.9023570000000001</c:v>
                </c:pt>
                <c:pt idx="3820">
                  <c:v>1.899791</c:v>
                </c:pt>
                <c:pt idx="3821">
                  <c:v>1.896199</c:v>
                </c:pt>
                <c:pt idx="3822">
                  <c:v>1.8914150000000001</c:v>
                </c:pt>
                <c:pt idx="3823">
                  <c:v>1.8853899999999999</c:v>
                </c:pt>
                <c:pt idx="3824">
                  <c:v>1.878169</c:v>
                </c:pt>
                <c:pt idx="3825">
                  <c:v>1.869845</c:v>
                </c:pt>
                <c:pt idx="3826">
                  <c:v>1.860479</c:v>
                </c:pt>
                <c:pt idx="3827">
                  <c:v>1.850028</c:v>
                </c:pt>
                <c:pt idx="3828">
                  <c:v>1.838344</c:v>
                </c:pt>
                <c:pt idx="3829">
                  <c:v>1.8252470000000001</c:v>
                </c:pt>
                <c:pt idx="3830">
                  <c:v>1.8105599999999999</c:v>
                </c:pt>
                <c:pt idx="3831">
                  <c:v>1.794141</c:v>
                </c:pt>
                <c:pt idx="3832">
                  <c:v>1.7759590000000001</c:v>
                </c:pt>
                <c:pt idx="3833">
                  <c:v>1.756121</c:v>
                </c:pt>
                <c:pt idx="3834">
                  <c:v>1.734764</c:v>
                </c:pt>
                <c:pt idx="3835">
                  <c:v>1.7119390000000001</c:v>
                </c:pt>
                <c:pt idx="3836">
                  <c:v>1.6876770000000001</c:v>
                </c:pt>
                <c:pt idx="3837">
                  <c:v>1.6620699999999999</c:v>
                </c:pt>
                <c:pt idx="3838">
                  <c:v>1.6352070000000001</c:v>
                </c:pt>
                <c:pt idx="3839">
                  <c:v>1.6071029999999999</c:v>
                </c:pt>
                <c:pt idx="3840">
                  <c:v>1.577796</c:v>
                </c:pt>
                <c:pt idx="3841">
                  <c:v>1.5474289999999999</c:v>
                </c:pt>
                <c:pt idx="3842">
                  <c:v>1.516187</c:v>
                </c:pt>
                <c:pt idx="3843">
                  <c:v>1.4842360000000001</c:v>
                </c:pt>
                <c:pt idx="3844">
                  <c:v>1.451805</c:v>
                </c:pt>
                <c:pt idx="3845">
                  <c:v>1.4192260000000001</c:v>
                </c:pt>
                <c:pt idx="3846">
                  <c:v>1.3868119999999999</c:v>
                </c:pt>
                <c:pt idx="3847">
                  <c:v>1.354727</c:v>
                </c:pt>
                <c:pt idx="3848">
                  <c:v>1.323024</c:v>
                </c:pt>
                <c:pt idx="3849">
                  <c:v>1.291771</c:v>
                </c:pt>
                <c:pt idx="3850">
                  <c:v>1.2610619999999999</c:v>
                </c:pt>
                <c:pt idx="3851">
                  <c:v>1.230936</c:v>
                </c:pt>
                <c:pt idx="3852">
                  <c:v>1.201354</c:v>
                </c:pt>
                <c:pt idx="3853">
                  <c:v>1.172261</c:v>
                </c:pt>
                <c:pt idx="3854">
                  <c:v>1.143653</c:v>
                </c:pt>
                <c:pt idx="3855">
                  <c:v>1.115642</c:v>
                </c:pt>
                <c:pt idx="3856">
                  <c:v>1.088417</c:v>
                </c:pt>
                <c:pt idx="3857">
                  <c:v>1.062084</c:v>
                </c:pt>
                <c:pt idx="3858">
                  <c:v>1.0365470000000001</c:v>
                </c:pt>
                <c:pt idx="3859">
                  <c:v>1.011628</c:v>
                </c:pt>
                <c:pt idx="3860">
                  <c:v>0.98721599999999998</c:v>
                </c:pt>
                <c:pt idx="3861">
                  <c:v>0.96323899999999996</c:v>
                </c:pt>
                <c:pt idx="3862">
                  <c:v>0.93960900000000003</c:v>
                </c:pt>
                <c:pt idx="3863">
                  <c:v>0.91627800000000004</c:v>
                </c:pt>
                <c:pt idx="3864">
                  <c:v>0.893285</c:v>
                </c:pt>
                <c:pt idx="3865">
                  <c:v>0.87070499999999995</c:v>
                </c:pt>
                <c:pt idx="3866">
                  <c:v>0.84863</c:v>
                </c:pt>
                <c:pt idx="3867">
                  <c:v>0.82721100000000003</c:v>
                </c:pt>
                <c:pt idx="3868">
                  <c:v>0.806612</c:v>
                </c:pt>
                <c:pt idx="3869">
                  <c:v>0.78684799999999999</c:v>
                </c:pt>
                <c:pt idx="3870">
                  <c:v>0.76771500000000004</c:v>
                </c:pt>
                <c:pt idx="3871">
                  <c:v>0.74889300000000003</c:v>
                </c:pt>
                <c:pt idx="3872">
                  <c:v>0.73016800000000004</c:v>
                </c:pt>
                <c:pt idx="3873">
                  <c:v>0.711557</c:v>
                </c:pt>
                <c:pt idx="3874">
                  <c:v>0.69323699999999999</c:v>
                </c:pt>
                <c:pt idx="3875">
                  <c:v>0.67534899999999998</c:v>
                </c:pt>
                <c:pt idx="3876">
                  <c:v>0.65791999999999995</c:v>
                </c:pt>
                <c:pt idx="3877">
                  <c:v>0.64098299999999997</c:v>
                </c:pt>
                <c:pt idx="3878">
                  <c:v>0.62471500000000002</c:v>
                </c:pt>
                <c:pt idx="3879">
                  <c:v>0.60935600000000001</c:v>
                </c:pt>
                <c:pt idx="3880">
                  <c:v>0.59505699999999995</c:v>
                </c:pt>
                <c:pt idx="3881">
                  <c:v>0.58183700000000005</c:v>
                </c:pt>
                <c:pt idx="3882">
                  <c:v>0.56964300000000001</c:v>
                </c:pt>
                <c:pt idx="3883">
                  <c:v>0.55839399999999995</c:v>
                </c:pt>
                <c:pt idx="3884">
                  <c:v>0.54803299999999999</c:v>
                </c:pt>
                <c:pt idx="3885">
                  <c:v>0.53860300000000005</c:v>
                </c:pt>
                <c:pt idx="3886">
                  <c:v>0.53023399999999998</c:v>
                </c:pt>
                <c:pt idx="3887">
                  <c:v>0.523038</c:v>
                </c:pt>
                <c:pt idx="3888">
                  <c:v>0.51705900000000005</c:v>
                </c:pt>
                <c:pt idx="3889">
                  <c:v>0.51233399999999996</c:v>
                </c:pt>
                <c:pt idx="3890">
                  <c:v>0.50892000000000004</c:v>
                </c:pt>
                <c:pt idx="3891">
                  <c:v>0.50680999999999998</c:v>
                </c:pt>
                <c:pt idx="3892">
                  <c:v>0.50583299999999998</c:v>
                </c:pt>
                <c:pt idx="3893">
                  <c:v>0.50567799999999996</c:v>
                </c:pt>
                <c:pt idx="3894">
                  <c:v>0.50600299999999998</c:v>
                </c:pt>
                <c:pt idx="3895">
                  <c:v>0.506521</c:v>
                </c:pt>
                <c:pt idx="3896">
                  <c:v>0.50709800000000005</c:v>
                </c:pt>
                <c:pt idx="3897">
                  <c:v>0.50780000000000003</c:v>
                </c:pt>
                <c:pt idx="3898">
                  <c:v>0.50875899999999996</c:v>
                </c:pt>
                <c:pt idx="3899">
                  <c:v>0.50991200000000003</c:v>
                </c:pt>
                <c:pt idx="3900">
                  <c:v>0.511019</c:v>
                </c:pt>
                <c:pt idx="3901">
                  <c:v>0.51193299999999997</c:v>
                </c:pt>
                <c:pt idx="3902">
                  <c:v>0.51272700000000004</c:v>
                </c:pt>
                <c:pt idx="3903">
                  <c:v>0.51351999999999998</c:v>
                </c:pt>
                <c:pt idx="3904">
                  <c:v>0.51430799999999999</c:v>
                </c:pt>
                <c:pt idx="3905">
                  <c:v>0.51497000000000004</c:v>
                </c:pt>
                <c:pt idx="3906">
                  <c:v>0.515374</c:v>
                </c:pt>
                <c:pt idx="3907">
                  <c:v>0.51546400000000003</c:v>
                </c:pt>
                <c:pt idx="3908">
                  <c:v>0.51529499999999995</c:v>
                </c:pt>
                <c:pt idx="3909">
                  <c:v>0.51492599999999999</c:v>
                </c:pt>
                <c:pt idx="3910">
                  <c:v>0.51430399999999998</c:v>
                </c:pt>
                <c:pt idx="3911">
                  <c:v>0.51330799999999999</c:v>
                </c:pt>
                <c:pt idx="3912">
                  <c:v>0.51187400000000005</c:v>
                </c:pt>
                <c:pt idx="3913">
                  <c:v>0.51003900000000002</c:v>
                </c:pt>
                <c:pt idx="3914">
                  <c:v>0.50784499999999999</c:v>
                </c:pt>
                <c:pt idx="3915">
                  <c:v>0.50526700000000002</c:v>
                </c:pt>
                <c:pt idx="3916">
                  <c:v>0.50226800000000005</c:v>
                </c:pt>
                <c:pt idx="3917">
                  <c:v>0.49887999999999999</c:v>
                </c:pt>
                <c:pt idx="3918">
                  <c:v>0.49515100000000001</c:v>
                </c:pt>
                <c:pt idx="3919">
                  <c:v>0.49103000000000002</c:v>
                </c:pt>
                <c:pt idx="3920">
                  <c:v>0.48644999999999999</c:v>
                </c:pt>
                <c:pt idx="3921">
                  <c:v>0.48149999999999998</c:v>
                </c:pt>
                <c:pt idx="3922">
                  <c:v>0.47634199999999999</c:v>
                </c:pt>
                <c:pt idx="3923">
                  <c:v>0.47095500000000001</c:v>
                </c:pt>
                <c:pt idx="3924">
                  <c:v>0.46515499999999999</c:v>
                </c:pt>
                <c:pt idx="3925">
                  <c:v>0.45886100000000002</c:v>
                </c:pt>
                <c:pt idx="3926">
                  <c:v>0.45218700000000001</c:v>
                </c:pt>
                <c:pt idx="3927">
                  <c:v>0.44527299999999997</c:v>
                </c:pt>
                <c:pt idx="3928">
                  <c:v>0.43816899999999998</c:v>
                </c:pt>
                <c:pt idx="3929">
                  <c:v>0.43088500000000002</c:v>
                </c:pt>
                <c:pt idx="3930">
                  <c:v>0.42344799999999999</c:v>
                </c:pt>
                <c:pt idx="3931">
                  <c:v>0.41585699999999998</c:v>
                </c:pt>
                <c:pt idx="3932">
                  <c:v>0.40806599999999998</c:v>
                </c:pt>
                <c:pt idx="3933">
                  <c:v>0.40004200000000001</c:v>
                </c:pt>
                <c:pt idx="3934">
                  <c:v>0.39183899999999999</c:v>
                </c:pt>
                <c:pt idx="3935">
                  <c:v>0.38358399999999998</c:v>
                </c:pt>
                <c:pt idx="3936">
                  <c:v>0.37539499999999998</c:v>
                </c:pt>
                <c:pt idx="3937">
                  <c:v>0.36731799999999998</c:v>
                </c:pt>
                <c:pt idx="3938">
                  <c:v>0.35935299999999998</c:v>
                </c:pt>
                <c:pt idx="3939">
                  <c:v>0.35154200000000002</c:v>
                </c:pt>
                <c:pt idx="3940">
                  <c:v>0.34401100000000001</c:v>
                </c:pt>
                <c:pt idx="3941">
                  <c:v>0.336899</c:v>
                </c:pt>
                <c:pt idx="3942">
                  <c:v>0.33024199999999998</c:v>
                </c:pt>
                <c:pt idx="3943">
                  <c:v>0.323965</c:v>
                </c:pt>
                <c:pt idx="3944">
                  <c:v>0.31806699999999999</c:v>
                </c:pt>
                <c:pt idx="3945">
                  <c:v>0.31269799999999998</c:v>
                </c:pt>
                <c:pt idx="3946">
                  <c:v>0.30795</c:v>
                </c:pt>
                <c:pt idx="3947">
                  <c:v>0.30363699999999999</c:v>
                </c:pt>
                <c:pt idx="3948">
                  <c:v>0.29943399999999998</c:v>
                </c:pt>
                <c:pt idx="3949">
                  <c:v>0.29518499999999998</c:v>
                </c:pt>
                <c:pt idx="3950">
                  <c:v>0.29099000000000003</c:v>
                </c:pt>
                <c:pt idx="3951">
                  <c:v>0.28703699999999999</c:v>
                </c:pt>
                <c:pt idx="3952">
                  <c:v>0.28343000000000002</c:v>
                </c:pt>
                <c:pt idx="3953">
                  <c:v>0.28010400000000002</c:v>
                </c:pt>
                <c:pt idx="3954">
                  <c:v>0.276893</c:v>
                </c:pt>
                <c:pt idx="3955">
                  <c:v>0.2737</c:v>
                </c:pt>
                <c:pt idx="3956">
                  <c:v>0.27055200000000001</c:v>
                </c:pt>
                <c:pt idx="3957">
                  <c:v>0.26749099999999998</c:v>
                </c:pt>
                <c:pt idx="3958">
                  <c:v>0.26447700000000002</c:v>
                </c:pt>
                <c:pt idx="3959">
                  <c:v>0.26145600000000002</c:v>
                </c:pt>
                <c:pt idx="3960">
                  <c:v>0.25842900000000002</c:v>
                </c:pt>
                <c:pt idx="3961">
                  <c:v>0.25542399999999998</c:v>
                </c:pt>
                <c:pt idx="3962">
                  <c:v>0.252442</c:v>
                </c:pt>
                <c:pt idx="3963">
                  <c:v>0.249449</c:v>
                </c:pt>
                <c:pt idx="3964">
                  <c:v>0.246388</c:v>
                </c:pt>
                <c:pt idx="3965">
                  <c:v>0.243198</c:v>
                </c:pt>
                <c:pt idx="3966">
                  <c:v>0.23982100000000001</c:v>
                </c:pt>
                <c:pt idx="3967">
                  <c:v>0.23622899999999999</c:v>
                </c:pt>
                <c:pt idx="3968">
                  <c:v>0.232431</c:v>
                </c:pt>
                <c:pt idx="3969">
                  <c:v>0.228377</c:v>
                </c:pt>
                <c:pt idx="3970">
                  <c:v>0.223884</c:v>
                </c:pt>
                <c:pt idx="3971">
                  <c:v>0.21873799999999999</c:v>
                </c:pt>
                <c:pt idx="3972">
                  <c:v>0.21291399999999999</c:v>
                </c:pt>
                <c:pt idx="3973">
                  <c:v>0.206624</c:v>
                </c:pt>
                <c:pt idx="3974">
                  <c:v>0.20013600000000001</c:v>
                </c:pt>
                <c:pt idx="3975">
                  <c:v>0.19361</c:v>
                </c:pt>
                <c:pt idx="3976">
                  <c:v>0.18709400000000001</c:v>
                </c:pt>
                <c:pt idx="3977">
                  <c:v>0.180589</c:v>
                </c:pt>
                <c:pt idx="3978">
                  <c:v>0.17408799999999999</c:v>
                </c:pt>
                <c:pt idx="3979">
                  <c:v>0.167598</c:v>
                </c:pt>
                <c:pt idx="3980">
                  <c:v>0.161158</c:v>
                </c:pt>
                <c:pt idx="3981">
                  <c:v>0.154832</c:v>
                </c:pt>
                <c:pt idx="3982">
                  <c:v>0.14869199999999999</c:v>
                </c:pt>
                <c:pt idx="3983">
                  <c:v>0.14285600000000001</c:v>
                </c:pt>
                <c:pt idx="3984">
                  <c:v>0.13753299999999999</c:v>
                </c:pt>
                <c:pt idx="3985">
                  <c:v>0.132969</c:v>
                </c:pt>
                <c:pt idx="3986">
                  <c:v>0.12928799999999999</c:v>
                </c:pt>
                <c:pt idx="3987">
                  <c:v>0.12642500000000001</c:v>
                </c:pt>
                <c:pt idx="3988">
                  <c:v>0.12421</c:v>
                </c:pt>
                <c:pt idx="3989">
                  <c:v>0.122544</c:v>
                </c:pt>
                <c:pt idx="3990">
                  <c:v>0.121479</c:v>
                </c:pt>
                <c:pt idx="3991">
                  <c:v>0.121143</c:v>
                </c:pt>
                <c:pt idx="3992">
                  <c:v>0.121548</c:v>
                </c:pt>
                <c:pt idx="3993">
                  <c:v>0.122528</c:v>
                </c:pt>
                <c:pt idx="3994">
                  <c:v>0.123893</c:v>
                </c:pt>
                <c:pt idx="3995">
                  <c:v>0.125615</c:v>
                </c:pt>
                <c:pt idx="3996">
                  <c:v>0.12773999999999999</c:v>
                </c:pt>
                <c:pt idx="3997">
                  <c:v>0.13017599999999999</c:v>
                </c:pt>
                <c:pt idx="3998">
                  <c:v>0.132692</c:v>
                </c:pt>
                <c:pt idx="3999">
                  <c:v>0.135132</c:v>
                </c:pt>
                <c:pt idx="4000">
                  <c:v>0.137543</c:v>
                </c:pt>
                <c:pt idx="4001">
                  <c:v>0.14004</c:v>
                </c:pt>
                <c:pt idx="4002">
                  <c:v>0.142595</c:v>
                </c:pt>
                <c:pt idx="4003">
                  <c:v>0.14501900000000001</c:v>
                </c:pt>
                <c:pt idx="4004">
                  <c:v>0.147144</c:v>
                </c:pt>
                <c:pt idx="4005">
                  <c:v>0.14895600000000001</c:v>
                </c:pt>
                <c:pt idx="4006">
                  <c:v>0.15051500000000001</c:v>
                </c:pt>
                <c:pt idx="4007">
                  <c:v>0.151842</c:v>
                </c:pt>
                <c:pt idx="4008">
                  <c:v>0.15293200000000001</c:v>
                </c:pt>
                <c:pt idx="4009">
                  <c:v>0.15380099999999999</c:v>
                </c:pt>
                <c:pt idx="4010">
                  <c:v>0.15446399999999999</c:v>
                </c:pt>
                <c:pt idx="4011">
                  <c:v>0.15495800000000001</c:v>
                </c:pt>
                <c:pt idx="4012">
                  <c:v>0.15542900000000001</c:v>
                </c:pt>
                <c:pt idx="4013">
                  <c:v>0.156085</c:v>
                </c:pt>
                <c:pt idx="4014">
                  <c:v>0.15701499999999999</c:v>
                </c:pt>
                <c:pt idx="4015">
                  <c:v>0.158136</c:v>
                </c:pt>
                <c:pt idx="4016">
                  <c:v>0.159328</c:v>
                </c:pt>
                <c:pt idx="4017">
                  <c:v>0.160522</c:v>
                </c:pt>
                <c:pt idx="4018">
                  <c:v>0.161657</c:v>
                </c:pt>
                <c:pt idx="4019">
                  <c:v>0.16265499999999999</c:v>
                </c:pt>
                <c:pt idx="4020">
                  <c:v>0.163463</c:v>
                </c:pt>
                <c:pt idx="4021">
                  <c:v>0.16406299999999999</c:v>
                </c:pt>
                <c:pt idx="4022">
                  <c:v>0.164466</c:v>
                </c:pt>
                <c:pt idx="4023">
                  <c:v>0.16477600000000001</c:v>
                </c:pt>
                <c:pt idx="4024">
                  <c:v>0.165247</c:v>
                </c:pt>
                <c:pt idx="4025">
                  <c:v>0.166107</c:v>
                </c:pt>
                <c:pt idx="4026">
                  <c:v>0.167267</c:v>
                </c:pt>
                <c:pt idx="4027">
                  <c:v>0.16832900000000001</c:v>
                </c:pt>
                <c:pt idx="4028">
                  <c:v>0.16894000000000001</c:v>
                </c:pt>
                <c:pt idx="4029">
                  <c:v>0.16903299999999999</c:v>
                </c:pt>
                <c:pt idx="4030">
                  <c:v>0.16869200000000001</c:v>
                </c:pt>
                <c:pt idx="4031">
                  <c:v>0.16798199999999999</c:v>
                </c:pt>
                <c:pt idx="4032">
                  <c:v>0.166933</c:v>
                </c:pt>
                <c:pt idx="4033">
                  <c:v>0.165579</c:v>
                </c:pt>
                <c:pt idx="4034">
                  <c:v>0.16395899999999999</c:v>
                </c:pt>
                <c:pt idx="4035">
                  <c:v>0.16212599999999999</c:v>
                </c:pt>
                <c:pt idx="4036">
                  <c:v>0.160081</c:v>
                </c:pt>
                <c:pt idx="4037">
                  <c:v>0.15768099999999999</c:v>
                </c:pt>
                <c:pt idx="4038">
                  <c:v>0.15473999999999999</c:v>
                </c:pt>
                <c:pt idx="4039">
                  <c:v>0.15124000000000001</c:v>
                </c:pt>
                <c:pt idx="4040">
                  <c:v>0.14730799999999999</c:v>
                </c:pt>
                <c:pt idx="4041">
                  <c:v>0.14296300000000001</c:v>
                </c:pt>
                <c:pt idx="4042">
                  <c:v>0.13803699999999999</c:v>
                </c:pt>
                <c:pt idx="4043">
                  <c:v>0.13242200000000001</c:v>
                </c:pt>
                <c:pt idx="4044">
                  <c:v>0.12625</c:v>
                </c:pt>
                <c:pt idx="4045">
                  <c:v>0.11975</c:v>
                </c:pt>
                <c:pt idx="4046">
                  <c:v>0.113053</c:v>
                </c:pt>
                <c:pt idx="4047">
                  <c:v>0.106267</c:v>
                </c:pt>
                <c:pt idx="4048">
                  <c:v>9.9607000000000001E-2</c:v>
                </c:pt>
                <c:pt idx="4049">
                  <c:v>9.3219999999999997E-2</c:v>
                </c:pt>
                <c:pt idx="4050">
                  <c:v>8.7007000000000001E-2</c:v>
                </c:pt>
                <c:pt idx="4051">
                  <c:v>8.0786999999999998E-2</c:v>
                </c:pt>
                <c:pt idx="4052">
                  <c:v>7.4607000000000007E-2</c:v>
                </c:pt>
                <c:pt idx="4053">
                  <c:v>6.8727999999999997E-2</c:v>
                </c:pt>
                <c:pt idx="4054">
                  <c:v>6.3353999999999994E-2</c:v>
                </c:pt>
                <c:pt idx="4055">
                  <c:v>5.8432999999999999E-2</c:v>
                </c:pt>
                <c:pt idx="4056">
                  <c:v>5.3732000000000002E-2</c:v>
                </c:pt>
                <c:pt idx="4057">
                  <c:v>4.9114999999999999E-2</c:v>
                </c:pt>
                <c:pt idx="4058">
                  <c:v>4.4729999999999999E-2</c:v>
                </c:pt>
                <c:pt idx="4059">
                  <c:v>4.0856000000000003E-2</c:v>
                </c:pt>
                <c:pt idx="4060">
                  <c:v>3.7575999999999998E-2</c:v>
                </c:pt>
                <c:pt idx="4061">
                  <c:v>3.4710999999999999E-2</c:v>
                </c:pt>
                <c:pt idx="4062">
                  <c:v>3.2043000000000002E-2</c:v>
                </c:pt>
                <c:pt idx="4063">
                  <c:v>2.9471000000000001E-2</c:v>
                </c:pt>
                <c:pt idx="4064">
                  <c:v>2.6971999999999999E-2</c:v>
                </c:pt>
                <c:pt idx="4065">
                  <c:v>2.4566000000000001E-2</c:v>
                </c:pt>
                <c:pt idx="4066">
                  <c:v>2.2356999999999998E-2</c:v>
                </c:pt>
                <c:pt idx="4067">
                  <c:v>2.0518000000000002E-2</c:v>
                </c:pt>
                <c:pt idx="4068">
                  <c:v>1.9123999999999999E-2</c:v>
                </c:pt>
                <c:pt idx="4069">
                  <c:v>1.7989999999999999E-2</c:v>
                </c:pt>
                <c:pt idx="4070">
                  <c:v>1.6792999999999999E-2</c:v>
                </c:pt>
                <c:pt idx="4071">
                  <c:v>1.5405E-2</c:v>
                </c:pt>
                <c:pt idx="4072">
                  <c:v>1.4009000000000001E-2</c:v>
                </c:pt>
                <c:pt idx="4073">
                  <c:v>1.2821000000000001E-2</c:v>
                </c:pt>
                <c:pt idx="4074">
                  <c:v>1.1878E-2</c:v>
                </c:pt>
                <c:pt idx="4075">
                  <c:v>1.1183999999999999E-2</c:v>
                </c:pt>
                <c:pt idx="4076">
                  <c:v>1.085E-2</c:v>
                </c:pt>
                <c:pt idx="4077">
                  <c:v>1.093E-2</c:v>
                </c:pt>
                <c:pt idx="4078">
                  <c:v>1.1270000000000001E-2</c:v>
                </c:pt>
                <c:pt idx="4079">
                  <c:v>1.1662E-2</c:v>
                </c:pt>
                <c:pt idx="4080">
                  <c:v>1.2094000000000001E-2</c:v>
                </c:pt>
                <c:pt idx="4081">
                  <c:v>1.1450999999999999E-2</c:v>
                </c:pt>
                <c:pt idx="4082">
                  <c:v>1.1095000000000001E-2</c:v>
                </c:pt>
                <c:pt idx="4083">
                  <c:v>1.0841E-2</c:v>
                </c:pt>
                <c:pt idx="4084">
                  <c:v>1.0397999999999999E-2</c:v>
                </c:pt>
                <c:pt idx="4085">
                  <c:v>9.7059999999999994E-3</c:v>
                </c:pt>
                <c:pt idx="4086">
                  <c:v>9.0130000000000002E-3</c:v>
                </c:pt>
                <c:pt idx="4087">
                  <c:v>8.6420000000000004E-3</c:v>
                </c:pt>
                <c:pt idx="4088">
                  <c:v>8.7620000000000007E-3</c:v>
                </c:pt>
                <c:pt idx="4089">
                  <c:v>9.3340000000000003E-3</c:v>
                </c:pt>
                <c:pt idx="4090">
                  <c:v>1.0109E-2</c:v>
                </c:pt>
                <c:pt idx="4091">
                  <c:v>1.0682000000000001E-2</c:v>
                </c:pt>
                <c:pt idx="4092">
                  <c:v>1.0678E-2</c:v>
                </c:pt>
                <c:pt idx="4093">
                  <c:v>9.9810000000000003E-3</c:v>
                </c:pt>
                <c:pt idx="4094">
                  <c:v>8.8159999999999992E-3</c:v>
                </c:pt>
                <c:pt idx="4095">
                  <c:v>7.6020000000000003E-3</c:v>
                </c:pt>
                <c:pt idx="4096">
                  <c:v>6.6839999999999998E-3</c:v>
                </c:pt>
                <c:pt idx="4097">
                  <c:v>6.1650000000000003E-3</c:v>
                </c:pt>
                <c:pt idx="4098">
                  <c:v>5.9560000000000004E-3</c:v>
                </c:pt>
                <c:pt idx="4099">
                  <c:v>5.8890000000000001E-3</c:v>
                </c:pt>
                <c:pt idx="4100">
                  <c:v>6.1089999999999998E-3</c:v>
                </c:pt>
                <c:pt idx="4101">
                  <c:v>6.3680000000000004E-3</c:v>
                </c:pt>
                <c:pt idx="4102">
                  <c:v>6.4479999999999997E-3</c:v>
                </c:pt>
                <c:pt idx="4103">
                  <c:v>6.3860000000000002E-3</c:v>
                </c:pt>
                <c:pt idx="4104">
                  <c:v>6.3790000000000001E-3</c:v>
                </c:pt>
                <c:pt idx="4105">
                  <c:v>6.5310000000000003E-3</c:v>
                </c:pt>
                <c:pt idx="4106">
                  <c:v>6.8279999999999999E-3</c:v>
                </c:pt>
                <c:pt idx="4107">
                  <c:v>7.2760000000000003E-3</c:v>
                </c:pt>
                <c:pt idx="4108">
                  <c:v>7.9769999999999997E-3</c:v>
                </c:pt>
                <c:pt idx="4109">
                  <c:v>9.0709999999999992E-3</c:v>
                </c:pt>
                <c:pt idx="4110">
                  <c:v>1.065E-2</c:v>
                </c:pt>
                <c:pt idx="4111">
                  <c:v>1.2690999999999999E-2</c:v>
                </c:pt>
                <c:pt idx="4112">
                  <c:v>1.5028E-2</c:v>
                </c:pt>
                <c:pt idx="4113">
                  <c:v>1.737E-2</c:v>
                </c:pt>
                <c:pt idx="4114">
                  <c:v>1.9432000000000001E-2</c:v>
                </c:pt>
                <c:pt idx="4115">
                  <c:v>2.1163000000000001E-2</c:v>
                </c:pt>
                <c:pt idx="4116">
                  <c:v>2.2821999999999999E-2</c:v>
                </c:pt>
                <c:pt idx="4117">
                  <c:v>2.4774000000000001E-2</c:v>
                </c:pt>
                <c:pt idx="4118">
                  <c:v>2.7226E-2</c:v>
                </c:pt>
                <c:pt idx="4119">
                  <c:v>3.015E-2</c:v>
                </c:pt>
                <c:pt idx="4120">
                  <c:v>3.338E-2</c:v>
                </c:pt>
                <c:pt idx="4121">
                  <c:v>3.6687999999999998E-2</c:v>
                </c:pt>
                <c:pt idx="4122">
                  <c:v>3.9829999999999997E-2</c:v>
                </c:pt>
                <c:pt idx="4123">
                  <c:v>4.2616000000000001E-2</c:v>
                </c:pt>
                <c:pt idx="4124">
                  <c:v>4.5023000000000001E-2</c:v>
                </c:pt>
                <c:pt idx="4125">
                  <c:v>4.7262999999999999E-2</c:v>
                </c:pt>
                <c:pt idx="4126">
                  <c:v>4.9671E-2</c:v>
                </c:pt>
                <c:pt idx="4127">
                  <c:v>5.2463000000000003E-2</c:v>
                </c:pt>
                <c:pt idx="4128">
                  <c:v>5.5624E-2</c:v>
                </c:pt>
                <c:pt idx="4129">
                  <c:v>5.9082999999999997E-2</c:v>
                </c:pt>
                <c:pt idx="4130">
                  <c:v>6.2900999999999999E-2</c:v>
                </c:pt>
                <c:pt idx="4131">
                  <c:v>6.7249000000000003E-2</c:v>
                </c:pt>
                <c:pt idx="4132">
                  <c:v>7.2223999999999997E-2</c:v>
                </c:pt>
                <c:pt idx="4133">
                  <c:v>7.7758999999999995E-2</c:v>
                </c:pt>
                <c:pt idx="4134">
                  <c:v>8.3687999999999999E-2</c:v>
                </c:pt>
                <c:pt idx="4135">
                  <c:v>8.9842000000000005E-2</c:v>
                </c:pt>
                <c:pt idx="4136">
                  <c:v>9.6079999999999999E-2</c:v>
                </c:pt>
                <c:pt idx="4137">
                  <c:v>0.10227700000000001</c:v>
                </c:pt>
                <c:pt idx="4138">
                  <c:v>0.10838</c:v>
                </c:pt>
                <c:pt idx="4139">
                  <c:v>0.114429</c:v>
                </c:pt>
                <c:pt idx="4140">
                  <c:v>0.120434</c:v>
                </c:pt>
                <c:pt idx="4141">
                  <c:v>0.126226</c:v>
                </c:pt>
                <c:pt idx="4142">
                  <c:v>0.131498</c:v>
                </c:pt>
                <c:pt idx="4143">
                  <c:v>0.13597999999999999</c:v>
                </c:pt>
                <c:pt idx="4144">
                  <c:v>0.13953699999999999</c:v>
                </c:pt>
                <c:pt idx="4145">
                  <c:v>0.14219499999999999</c:v>
                </c:pt>
                <c:pt idx="4146">
                  <c:v>0.14411399999999999</c:v>
                </c:pt>
                <c:pt idx="4147">
                  <c:v>0.145483</c:v>
                </c:pt>
                <c:pt idx="4148">
                  <c:v>0.146427</c:v>
                </c:pt>
                <c:pt idx="4149">
                  <c:v>0.147007</c:v>
                </c:pt>
                <c:pt idx="4150">
                  <c:v>0.147232</c:v>
                </c:pt>
                <c:pt idx="4151">
                  <c:v>0.147033</c:v>
                </c:pt>
                <c:pt idx="4152">
                  <c:v>0.146284</c:v>
                </c:pt>
                <c:pt idx="4153">
                  <c:v>0.14493200000000001</c:v>
                </c:pt>
                <c:pt idx="4154">
                  <c:v>0.143098</c:v>
                </c:pt>
                <c:pt idx="4155">
                  <c:v>0.14096</c:v>
                </c:pt>
                <c:pt idx="4156">
                  <c:v>0.13852800000000001</c:v>
                </c:pt>
                <c:pt idx="4157">
                  <c:v>0.13563900000000001</c:v>
                </c:pt>
                <c:pt idx="4158">
                  <c:v>0.13222</c:v>
                </c:pt>
                <c:pt idx="4159">
                  <c:v>0.12846399999999999</c:v>
                </c:pt>
                <c:pt idx="4160">
                  <c:v>0.12463399999999999</c:v>
                </c:pt>
                <c:pt idx="4161">
                  <c:v>0.120824</c:v>
                </c:pt>
                <c:pt idx="4162">
                  <c:v>0.116954</c:v>
                </c:pt>
                <c:pt idx="4163">
                  <c:v>0.112862</c:v>
                </c:pt>
                <c:pt idx="4164">
                  <c:v>0.10836899999999999</c:v>
                </c:pt>
                <c:pt idx="4165">
                  <c:v>0.10338700000000001</c:v>
                </c:pt>
                <c:pt idx="4166">
                  <c:v>9.8035999999999998E-2</c:v>
                </c:pt>
                <c:pt idx="4167">
                  <c:v>9.2571000000000001E-2</c:v>
                </c:pt>
                <c:pt idx="4168">
                  <c:v>8.7228E-2</c:v>
                </c:pt>
                <c:pt idx="4169">
                  <c:v>8.2153000000000004E-2</c:v>
                </c:pt>
                <c:pt idx="4170">
                  <c:v>7.7386999999999997E-2</c:v>
                </c:pt>
                <c:pt idx="4171">
                  <c:v>7.2861999999999996E-2</c:v>
                </c:pt>
                <c:pt idx="4172">
                  <c:v>6.8511000000000002E-2</c:v>
                </c:pt>
                <c:pt idx="4173">
                  <c:v>6.4393000000000006E-2</c:v>
                </c:pt>
                <c:pt idx="4174">
                  <c:v>6.0613E-2</c:v>
                </c:pt>
                <c:pt idx="4175">
                  <c:v>5.7117000000000001E-2</c:v>
                </c:pt>
                <c:pt idx="4176">
                  <c:v>5.3652999999999999E-2</c:v>
                </c:pt>
                <c:pt idx="4177">
                  <c:v>4.9981999999999999E-2</c:v>
                </c:pt>
                <c:pt idx="4178">
                  <c:v>4.6079000000000002E-2</c:v>
                </c:pt>
                <c:pt idx="4179">
                  <c:v>4.2119999999999998E-2</c:v>
                </c:pt>
                <c:pt idx="4180">
                  <c:v>3.8338999999999998E-2</c:v>
                </c:pt>
                <c:pt idx="4181">
                  <c:v>3.492E-2</c:v>
                </c:pt>
                <c:pt idx="4182">
                  <c:v>3.1933000000000003E-2</c:v>
                </c:pt>
                <c:pt idx="4183">
                  <c:v>2.9305999999999999E-2</c:v>
                </c:pt>
                <c:pt idx="4184">
                  <c:v>2.6068999999999998E-2</c:v>
                </c:pt>
                <c:pt idx="4185">
                  <c:v>2.3040000000000001E-2</c:v>
                </c:pt>
                <c:pt idx="4186">
                  <c:v>2.0199999999999999E-2</c:v>
                </c:pt>
                <c:pt idx="4187">
                  <c:v>1.7451999999999999E-2</c:v>
                </c:pt>
                <c:pt idx="4188">
                  <c:v>1.4722000000000001E-2</c:v>
                </c:pt>
                <c:pt idx="4189">
                  <c:v>1.2145E-2</c:v>
                </c:pt>
                <c:pt idx="4190">
                  <c:v>1.0005E-2</c:v>
                </c:pt>
                <c:pt idx="4191">
                  <c:v>8.4679999999999998E-3</c:v>
                </c:pt>
                <c:pt idx="4192">
                  <c:v>7.4599999999999996E-3</c:v>
                </c:pt>
                <c:pt idx="4193">
                  <c:v>6.7990000000000004E-3</c:v>
                </c:pt>
                <c:pt idx="4194">
                  <c:v>6.3870000000000003E-3</c:v>
                </c:pt>
                <c:pt idx="4195">
                  <c:v>6.1650000000000003E-3</c:v>
                </c:pt>
                <c:pt idx="4196">
                  <c:v>6.4910000000000002E-3</c:v>
                </c:pt>
                <c:pt idx="4197">
                  <c:v>7.6740000000000003E-3</c:v>
                </c:pt>
                <c:pt idx="4198">
                  <c:v>9.7059999999999994E-3</c:v>
                </c:pt>
                <c:pt idx="4199">
                  <c:v>1.23E-2</c:v>
                </c:pt>
                <c:pt idx="4200">
                  <c:v>1.5132E-2</c:v>
                </c:pt>
                <c:pt idx="4201">
                  <c:v>1.8065999999999999E-2</c:v>
                </c:pt>
                <c:pt idx="4202">
                  <c:v>2.1212000000000002E-2</c:v>
                </c:pt>
                <c:pt idx="4203">
                  <c:v>2.4785999999999999E-2</c:v>
                </c:pt>
                <c:pt idx="4204">
                  <c:v>2.8833999999999999E-2</c:v>
                </c:pt>
                <c:pt idx="4205">
                  <c:v>3.3013000000000001E-2</c:v>
                </c:pt>
                <c:pt idx="4206">
                  <c:v>3.6817000000000003E-2</c:v>
                </c:pt>
                <c:pt idx="4207">
                  <c:v>4.0103E-2</c:v>
                </c:pt>
                <c:pt idx="4208">
                  <c:v>4.3237999999999999E-2</c:v>
                </c:pt>
                <c:pt idx="4209">
                  <c:v>4.6621000000000003E-2</c:v>
                </c:pt>
                <c:pt idx="4210">
                  <c:v>5.0242000000000002E-2</c:v>
                </c:pt>
                <c:pt idx="4211">
                  <c:v>5.3872000000000003E-2</c:v>
                </c:pt>
                <c:pt idx="4212">
                  <c:v>5.7458000000000002E-2</c:v>
                </c:pt>
                <c:pt idx="4213">
                  <c:v>6.1137999999999998E-2</c:v>
                </c:pt>
                <c:pt idx="4214">
                  <c:v>6.4952999999999997E-2</c:v>
                </c:pt>
                <c:pt idx="4215">
                  <c:v>6.8760000000000002E-2</c:v>
                </c:pt>
                <c:pt idx="4216">
                  <c:v>7.2410000000000002E-2</c:v>
                </c:pt>
                <c:pt idx="4217">
                  <c:v>7.5871999999999995E-2</c:v>
                </c:pt>
                <c:pt idx="4218">
                  <c:v>7.9235E-2</c:v>
                </c:pt>
                <c:pt idx="4219">
                  <c:v>8.2700999999999997E-2</c:v>
                </c:pt>
                <c:pt idx="4220">
                  <c:v>8.6470000000000005E-2</c:v>
                </c:pt>
                <c:pt idx="4221">
                  <c:v>9.0504000000000001E-2</c:v>
                </c:pt>
                <c:pt idx="4222">
                  <c:v>9.4500000000000001E-2</c:v>
                </c:pt>
                <c:pt idx="4223">
                  <c:v>9.8205000000000001E-2</c:v>
                </c:pt>
                <c:pt idx="4224">
                  <c:v>0.101618</c:v>
                </c:pt>
                <c:pt idx="4225">
                  <c:v>0.10481</c:v>
                </c:pt>
                <c:pt idx="4226">
                  <c:v>0.10770100000000001</c:v>
                </c:pt>
                <c:pt idx="4227">
                  <c:v>0.110068</c:v>
                </c:pt>
                <c:pt idx="4228">
                  <c:v>0.111647</c:v>
                </c:pt>
                <c:pt idx="4229">
                  <c:v>0.112278</c:v>
                </c:pt>
                <c:pt idx="4230">
                  <c:v>0.11207399999999999</c:v>
                </c:pt>
                <c:pt idx="4231">
                  <c:v>0.111402</c:v>
                </c:pt>
                <c:pt idx="4232">
                  <c:v>0.110542</c:v>
                </c:pt>
                <c:pt idx="4233">
                  <c:v>0.109376</c:v>
                </c:pt>
                <c:pt idx="4234">
                  <c:v>0.107601</c:v>
                </c:pt>
                <c:pt idx="4235">
                  <c:v>0.105213</c:v>
                </c:pt>
                <c:pt idx="4236">
                  <c:v>0.102543</c:v>
                </c:pt>
                <c:pt idx="4237">
                  <c:v>9.9810999999999997E-2</c:v>
                </c:pt>
                <c:pt idx="4238">
                  <c:v>9.6893000000000007E-2</c:v>
                </c:pt>
                <c:pt idx="4239">
                  <c:v>9.3657000000000004E-2</c:v>
                </c:pt>
                <c:pt idx="4240">
                  <c:v>9.0273999999999993E-2</c:v>
                </c:pt>
                <c:pt idx="4241">
                  <c:v>8.7032999999999999E-2</c:v>
                </c:pt>
                <c:pt idx="4242">
                  <c:v>8.4046999999999997E-2</c:v>
                </c:pt>
                <c:pt idx="4243">
                  <c:v>8.1273999999999999E-2</c:v>
                </c:pt>
                <c:pt idx="4244">
                  <c:v>7.8667000000000001E-2</c:v>
                </c:pt>
                <c:pt idx="4245">
                  <c:v>7.6190999999999995E-2</c:v>
                </c:pt>
                <c:pt idx="4246">
                  <c:v>7.3842000000000005E-2</c:v>
                </c:pt>
                <c:pt idx="4247">
                  <c:v>7.1735999999999994E-2</c:v>
                </c:pt>
                <c:pt idx="4248">
                  <c:v>7.0111000000000007E-2</c:v>
                </c:pt>
                <c:pt idx="4249">
                  <c:v>6.9164000000000003E-2</c:v>
                </c:pt>
                <c:pt idx="4250">
                  <c:v>6.8876000000000007E-2</c:v>
                </c:pt>
                <c:pt idx="4251">
                  <c:v>6.8973000000000007E-2</c:v>
                </c:pt>
                <c:pt idx="4252">
                  <c:v>6.9084000000000007E-2</c:v>
                </c:pt>
                <c:pt idx="4253">
                  <c:v>6.9020999999999999E-2</c:v>
                </c:pt>
                <c:pt idx="4254">
                  <c:v>6.8904000000000007E-2</c:v>
                </c:pt>
                <c:pt idx="4255">
                  <c:v>6.8959999999999994E-2</c:v>
                </c:pt>
                <c:pt idx="4256">
                  <c:v>6.9210999999999995E-2</c:v>
                </c:pt>
                <c:pt idx="4257">
                  <c:v>6.9432999999999995E-2</c:v>
                </c:pt>
                <c:pt idx="4258">
                  <c:v>6.9432999999999995E-2</c:v>
                </c:pt>
                <c:pt idx="4259">
                  <c:v>6.9232000000000002E-2</c:v>
                </c:pt>
                <c:pt idx="4260">
                  <c:v>6.8891999999999995E-2</c:v>
                </c:pt>
                <c:pt idx="4261">
                  <c:v>6.8273E-2</c:v>
                </c:pt>
                <c:pt idx="4262">
                  <c:v>6.7158999999999996E-2</c:v>
                </c:pt>
                <c:pt idx="4263">
                  <c:v>6.5589999999999996E-2</c:v>
                </c:pt>
                <c:pt idx="4264">
                  <c:v>6.3881999999999994E-2</c:v>
                </c:pt>
                <c:pt idx="4265">
                  <c:v>6.2281000000000003E-2</c:v>
                </c:pt>
                <c:pt idx="4266">
                  <c:v>6.0661E-2</c:v>
                </c:pt>
                <c:pt idx="4267">
                  <c:v>5.8534999999999997E-2</c:v>
                </c:pt>
                <c:pt idx="4268">
                  <c:v>5.5299000000000001E-2</c:v>
                </c:pt>
                <c:pt idx="4269">
                  <c:v>5.0651000000000002E-2</c:v>
                </c:pt>
                <c:pt idx="4270">
                  <c:v>4.5804999999999998E-2</c:v>
                </c:pt>
                <c:pt idx="4271">
                  <c:v>4.4894999999999997E-2</c:v>
                </c:pt>
                <c:pt idx="4272">
                  <c:v>4.9872E-2</c:v>
                </c:pt>
                <c:pt idx="4273">
                  <c:v>5.8055000000000002E-2</c:v>
                </c:pt>
                <c:pt idx="4274">
                  <c:v>6.6736000000000004E-2</c:v>
                </c:pt>
                <c:pt idx="4275">
                  <c:v>7.4403999999999998E-2</c:v>
                </c:pt>
                <c:pt idx="4276">
                  <c:v>8.0533999999999994E-2</c:v>
                </c:pt>
                <c:pt idx="4277">
                  <c:v>8.5316000000000003E-2</c:v>
                </c:pt>
                <c:pt idx="4278">
                  <c:v>8.9131000000000002E-2</c:v>
                </c:pt>
                <c:pt idx="4279">
                  <c:v>9.2023999999999995E-2</c:v>
                </c:pt>
                <c:pt idx="4280">
                  <c:v>9.3720999999999999E-2</c:v>
                </c:pt>
                <c:pt idx="4281">
                  <c:v>9.4063999999999995E-2</c:v>
                </c:pt>
                <c:pt idx="4282">
                  <c:v>9.3260999999999997E-2</c:v>
                </c:pt>
                <c:pt idx="4283">
                  <c:v>9.1651999999999997E-2</c:v>
                </c:pt>
                <c:pt idx="4284">
                  <c:v>8.9292999999999997E-2</c:v>
                </c:pt>
                <c:pt idx="4285">
                  <c:v>8.5873000000000005E-2</c:v>
                </c:pt>
                <c:pt idx="4286">
                  <c:v>8.1095E-2</c:v>
                </c:pt>
                <c:pt idx="4287">
                  <c:v>7.5070999999999999E-2</c:v>
                </c:pt>
                <c:pt idx="4288">
                  <c:v>6.8320000000000006E-2</c:v>
                </c:pt>
                <c:pt idx="4289">
                  <c:v>6.1399000000000002E-2</c:v>
                </c:pt>
                <c:pt idx="4290">
                  <c:v>5.4539999999999998E-2</c:v>
                </c:pt>
                <c:pt idx="4291">
                  <c:v>4.7711999999999997E-2</c:v>
                </c:pt>
                <c:pt idx="4292">
                  <c:v>4.1187000000000001E-2</c:v>
                </c:pt>
                <c:pt idx="4293">
                  <c:v>3.6148E-2</c:v>
                </c:pt>
                <c:pt idx="4294">
                  <c:v>3.4324E-2</c:v>
                </c:pt>
                <c:pt idx="4295">
                  <c:v>3.7359000000000003E-2</c:v>
                </c:pt>
                <c:pt idx="4296">
                  <c:v>4.2206E-2</c:v>
                </c:pt>
                <c:pt idx="4297">
                  <c:v>4.5265E-2</c:v>
                </c:pt>
                <c:pt idx="4298">
                  <c:v>4.6566999999999997E-2</c:v>
                </c:pt>
                <c:pt idx="4299">
                  <c:v>4.6965E-2</c:v>
                </c:pt>
                <c:pt idx="4300">
                  <c:v>4.709E-2</c:v>
                </c:pt>
                <c:pt idx="4301">
                  <c:v>4.7359999999999999E-2</c:v>
                </c:pt>
                <c:pt idx="4302">
                  <c:v>4.7832E-2</c:v>
                </c:pt>
                <c:pt idx="4303">
                  <c:v>4.8232999999999998E-2</c:v>
                </c:pt>
                <c:pt idx="4304">
                  <c:v>4.8295999999999999E-2</c:v>
                </c:pt>
                <c:pt idx="4305">
                  <c:v>4.8024999999999998E-2</c:v>
                </c:pt>
                <c:pt idx="4306">
                  <c:v>4.7613999999999997E-2</c:v>
                </c:pt>
                <c:pt idx="4307">
                  <c:v>4.7135999999999997E-2</c:v>
                </c:pt>
                <c:pt idx="4308">
                  <c:v>4.6350000000000002E-2</c:v>
                </c:pt>
                <c:pt idx="4309">
                  <c:v>4.4922999999999998E-2</c:v>
                </c:pt>
                <c:pt idx="4310">
                  <c:v>4.2869999999999998E-2</c:v>
                </c:pt>
                <c:pt idx="4311">
                  <c:v>4.0711999999999998E-2</c:v>
                </c:pt>
                <c:pt idx="4312">
                  <c:v>3.9105000000000001E-2</c:v>
                </c:pt>
                <c:pt idx="4313">
                  <c:v>3.8274000000000002E-2</c:v>
                </c:pt>
                <c:pt idx="4314">
                  <c:v>3.7793E-2</c:v>
                </c:pt>
                <c:pt idx="4315">
                  <c:v>3.6874999999999998E-2</c:v>
                </c:pt>
                <c:pt idx="4316">
                  <c:v>3.4923000000000003E-2</c:v>
                </c:pt>
                <c:pt idx="4317">
                  <c:v>3.1921999999999999E-2</c:v>
                </c:pt>
                <c:pt idx="4318">
                  <c:v>2.8421999999999999E-2</c:v>
                </c:pt>
                <c:pt idx="4319">
                  <c:v>2.5152999999999998E-2</c:v>
                </c:pt>
                <c:pt idx="4320">
                  <c:v>2.2653E-2</c:v>
                </c:pt>
                <c:pt idx="4321">
                  <c:v>2.1142000000000001E-2</c:v>
                </c:pt>
                <c:pt idx="4322">
                  <c:v>2.0566999999999998E-2</c:v>
                </c:pt>
                <c:pt idx="4323">
                  <c:v>2.0655E-2</c:v>
                </c:pt>
                <c:pt idx="4324">
                  <c:v>2.102E-2</c:v>
                </c:pt>
                <c:pt idx="4325">
                  <c:v>2.1305999999999999E-2</c:v>
                </c:pt>
                <c:pt idx="4326">
                  <c:v>2.1197000000000001E-2</c:v>
                </c:pt>
                <c:pt idx="4327">
                  <c:v>2.0423E-2</c:v>
                </c:pt>
                <c:pt idx="4328">
                  <c:v>1.8981000000000001E-2</c:v>
                </c:pt>
                <c:pt idx="4329">
                  <c:v>1.7274999999999999E-2</c:v>
                </c:pt>
                <c:pt idx="4330">
                  <c:v>1.5772999999999999E-2</c:v>
                </c:pt>
                <c:pt idx="4331">
                  <c:v>1.4562E-2</c:v>
                </c:pt>
                <c:pt idx="4332">
                  <c:v>1.3369000000000001E-2</c:v>
                </c:pt>
                <c:pt idx="4333">
                  <c:v>1.2016000000000001E-2</c:v>
                </c:pt>
                <c:pt idx="4334">
                  <c:v>1.0736000000000001E-2</c:v>
                </c:pt>
                <c:pt idx="4335">
                  <c:v>1.0038E-2</c:v>
                </c:pt>
                <c:pt idx="4336">
                  <c:v>9.4310000000000001E-3</c:v>
                </c:pt>
                <c:pt idx="4337">
                  <c:v>9.4350000000000007E-3</c:v>
                </c:pt>
                <c:pt idx="4338">
                  <c:v>9.3900000000000008E-3</c:v>
                </c:pt>
                <c:pt idx="4339">
                  <c:v>8.822E-3</c:v>
                </c:pt>
                <c:pt idx="4340">
                  <c:v>7.7790000000000003E-3</c:v>
                </c:pt>
                <c:pt idx="4341">
                  <c:v>6.7039999999999999E-3</c:v>
                </c:pt>
                <c:pt idx="4342">
                  <c:v>6.1650000000000003E-3</c:v>
                </c:pt>
                <c:pt idx="4343">
                  <c:v>6.3860000000000002E-3</c:v>
                </c:pt>
                <c:pt idx="4344">
                  <c:v>7.8510000000000003E-3</c:v>
                </c:pt>
                <c:pt idx="4345">
                  <c:v>1.0394E-2</c:v>
                </c:pt>
                <c:pt idx="4346">
                  <c:v>1.3409000000000001E-2</c:v>
                </c:pt>
                <c:pt idx="4347">
                  <c:v>1.6202000000000001E-2</c:v>
                </c:pt>
                <c:pt idx="4348">
                  <c:v>1.8543E-2</c:v>
                </c:pt>
                <c:pt idx="4349">
                  <c:v>2.0739E-2</c:v>
                </c:pt>
                <c:pt idx="4350">
                  <c:v>2.3147000000000001E-2</c:v>
                </c:pt>
                <c:pt idx="4351">
                  <c:v>2.5864000000000002E-2</c:v>
                </c:pt>
                <c:pt idx="4352">
                  <c:v>2.8889000000000001E-2</c:v>
                </c:pt>
                <c:pt idx="4353">
                  <c:v>3.2072000000000003E-2</c:v>
                </c:pt>
                <c:pt idx="4354">
                  <c:v>3.5460999999999999E-2</c:v>
                </c:pt>
                <c:pt idx="4355">
                  <c:v>3.8873999999999999E-2</c:v>
                </c:pt>
                <c:pt idx="4356">
                  <c:v>4.2236999999999997E-2</c:v>
                </c:pt>
                <c:pt idx="4357">
                  <c:v>4.5615000000000003E-2</c:v>
                </c:pt>
                <c:pt idx="4358">
                  <c:v>4.9110000000000001E-2</c:v>
                </c:pt>
                <c:pt idx="4359">
                  <c:v>5.2655E-2</c:v>
                </c:pt>
                <c:pt idx="4360">
                  <c:v>5.5779000000000002E-2</c:v>
                </c:pt>
                <c:pt idx="4361">
                  <c:v>5.7787999999999999E-2</c:v>
                </c:pt>
                <c:pt idx="4362">
                  <c:v>5.8439999999999999E-2</c:v>
                </c:pt>
                <c:pt idx="4363">
                  <c:v>5.8254E-2</c:v>
                </c:pt>
                <c:pt idx="4364">
                  <c:v>5.7973999999999998E-2</c:v>
                </c:pt>
                <c:pt idx="4365">
                  <c:v>5.7972000000000003E-2</c:v>
                </c:pt>
                <c:pt idx="4366">
                  <c:v>5.8265999999999998E-2</c:v>
                </c:pt>
                <c:pt idx="4367">
                  <c:v>5.8739E-2</c:v>
                </c:pt>
                <c:pt idx="4368">
                  <c:v>5.4349000000000001E-2</c:v>
                </c:pt>
                <c:pt idx="4369">
                  <c:v>4.9960999999999998E-2</c:v>
                </c:pt>
                <c:pt idx="4370">
                  <c:v>4.5574999999999997E-2</c:v>
                </c:pt>
                <c:pt idx="4371">
                  <c:v>4.1189999999999997E-2</c:v>
                </c:pt>
                <c:pt idx="4372">
                  <c:v>3.6805999999999998E-2</c:v>
                </c:pt>
                <c:pt idx="4373">
                  <c:v>3.2424000000000001E-2</c:v>
                </c:pt>
                <c:pt idx="4374">
                  <c:v>2.8043999999999999E-2</c:v>
                </c:pt>
                <c:pt idx="4375">
                  <c:v>2.3664999999999999E-2</c:v>
                </c:pt>
                <c:pt idx="4376">
                  <c:v>1.9288E-2</c:v>
                </c:pt>
                <c:pt idx="4377">
                  <c:v>1.4911000000000001E-2</c:v>
                </c:pt>
                <c:pt idx="4378">
                  <c:v>1.0536999999999999E-2</c:v>
                </c:pt>
                <c:pt idx="4379">
                  <c:v>6.1650000000000003E-3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C-ECC6-2F4B-A3EA-08D1A030A836}"/>
            </c:ext>
          </c:extLst>
        </c:ser>
        <c:ser>
          <c:idx val="13"/>
          <c:order val="13"/>
          <c:tx>
            <c:strRef>
              <c:f>Grattage!$O$1</c:f>
              <c:strCache>
                <c:ptCount val="1"/>
                <c:pt idx="0">
                  <c:v>Trichoderma-grattage-C</c:v>
                </c:pt>
              </c:strCache>
            </c:strRef>
          </c:tx>
          <c:spPr>
            <a:ln w="19050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Grattage!$O$2:$O$4381</c:f>
              <c:numCache>
                <c:formatCode>General</c:formatCode>
                <c:ptCount val="4380"/>
                <c:pt idx="0">
                  <c:v>1.7559000000000002E-2</c:v>
                </c:pt>
                <c:pt idx="1">
                  <c:v>1.7138E-2</c:v>
                </c:pt>
                <c:pt idx="2">
                  <c:v>1.6719000000000001E-2</c:v>
                </c:pt>
                <c:pt idx="3">
                  <c:v>1.6301E-2</c:v>
                </c:pt>
                <c:pt idx="4">
                  <c:v>1.5883999999999999E-2</c:v>
                </c:pt>
                <c:pt idx="5">
                  <c:v>1.5469E-2</c:v>
                </c:pt>
                <c:pt idx="6">
                  <c:v>1.5056E-2</c:v>
                </c:pt>
                <c:pt idx="7">
                  <c:v>1.4644000000000001E-2</c:v>
                </c:pt>
                <c:pt idx="8">
                  <c:v>1.4233000000000001E-2</c:v>
                </c:pt>
                <c:pt idx="9">
                  <c:v>1.3823999999999999E-2</c:v>
                </c:pt>
                <c:pt idx="10">
                  <c:v>1.3416000000000001E-2</c:v>
                </c:pt>
                <c:pt idx="11">
                  <c:v>1.3009E-2</c:v>
                </c:pt>
                <c:pt idx="12">
                  <c:v>1.2605E-2</c:v>
                </c:pt>
                <c:pt idx="13">
                  <c:v>1.1898000000000001E-2</c:v>
                </c:pt>
                <c:pt idx="14">
                  <c:v>1.1150999999999999E-2</c:v>
                </c:pt>
                <c:pt idx="15">
                  <c:v>1.0406E-2</c:v>
                </c:pt>
                <c:pt idx="16">
                  <c:v>9.7979999999999994E-3</c:v>
                </c:pt>
                <c:pt idx="17">
                  <c:v>9.5010000000000008E-3</c:v>
                </c:pt>
                <c:pt idx="18">
                  <c:v>9.5569999999999995E-3</c:v>
                </c:pt>
                <c:pt idx="19">
                  <c:v>9.809E-3</c:v>
                </c:pt>
                <c:pt idx="20">
                  <c:v>1.0054E-2</c:v>
                </c:pt>
                <c:pt idx="21">
                  <c:v>1.0205000000000001E-2</c:v>
                </c:pt>
                <c:pt idx="22">
                  <c:v>1.0321E-2</c:v>
                </c:pt>
                <c:pt idx="23">
                  <c:v>1.0619999999999999E-2</c:v>
                </c:pt>
                <c:pt idx="24">
                  <c:v>1.1270000000000001E-2</c:v>
                </c:pt>
                <c:pt idx="25">
                  <c:v>1.1974E-2</c:v>
                </c:pt>
                <c:pt idx="26">
                  <c:v>1.2283000000000001E-2</c:v>
                </c:pt>
                <c:pt idx="27">
                  <c:v>1.2031999999999999E-2</c:v>
                </c:pt>
                <c:pt idx="28">
                  <c:v>1.1344999999999999E-2</c:v>
                </c:pt>
                <c:pt idx="29">
                  <c:v>1.0429000000000001E-2</c:v>
                </c:pt>
                <c:pt idx="30">
                  <c:v>9.4800000000000006E-3</c:v>
                </c:pt>
                <c:pt idx="31">
                  <c:v>8.7159999999999998E-3</c:v>
                </c:pt>
                <c:pt idx="32">
                  <c:v>8.2480000000000001E-3</c:v>
                </c:pt>
                <c:pt idx="33">
                  <c:v>7.9749999999999995E-3</c:v>
                </c:pt>
                <c:pt idx="34">
                  <c:v>7.7039999999999999E-3</c:v>
                </c:pt>
                <c:pt idx="35">
                  <c:v>7.2789999999999999E-3</c:v>
                </c:pt>
                <c:pt idx="36">
                  <c:v>6.6769999999999998E-3</c:v>
                </c:pt>
                <c:pt idx="37">
                  <c:v>6.0099999999999997E-3</c:v>
                </c:pt>
                <c:pt idx="38">
                  <c:v>5.4390000000000003E-3</c:v>
                </c:pt>
                <c:pt idx="39">
                  <c:v>5.0930000000000003E-3</c:v>
                </c:pt>
                <c:pt idx="40">
                  <c:v>5.0369999999999998E-3</c:v>
                </c:pt>
                <c:pt idx="41">
                  <c:v>5.2480000000000001E-3</c:v>
                </c:pt>
                <c:pt idx="42">
                  <c:v>5.6129999999999999E-3</c:v>
                </c:pt>
                <c:pt idx="43">
                  <c:v>6.0210000000000003E-3</c:v>
                </c:pt>
                <c:pt idx="44">
                  <c:v>6.483E-3</c:v>
                </c:pt>
                <c:pt idx="45">
                  <c:v>7.0980000000000001E-3</c:v>
                </c:pt>
                <c:pt idx="46">
                  <c:v>7.9399999999999991E-3</c:v>
                </c:pt>
                <c:pt idx="47">
                  <c:v>8.9750000000000003E-3</c:v>
                </c:pt>
                <c:pt idx="48">
                  <c:v>9.9659999999999992E-3</c:v>
                </c:pt>
                <c:pt idx="49">
                  <c:v>1.0600999999999999E-2</c:v>
                </c:pt>
                <c:pt idx="50">
                  <c:v>1.0969E-2</c:v>
                </c:pt>
                <c:pt idx="51">
                  <c:v>1.1354E-2</c:v>
                </c:pt>
                <c:pt idx="52">
                  <c:v>1.1860000000000001E-2</c:v>
                </c:pt>
                <c:pt idx="53">
                  <c:v>1.2503E-2</c:v>
                </c:pt>
                <c:pt idx="54">
                  <c:v>1.3259E-2</c:v>
                </c:pt>
                <c:pt idx="55">
                  <c:v>1.3979999999999999E-2</c:v>
                </c:pt>
                <c:pt idx="56">
                  <c:v>1.4455000000000001E-2</c:v>
                </c:pt>
                <c:pt idx="57">
                  <c:v>1.4631999999999999E-2</c:v>
                </c:pt>
                <c:pt idx="58">
                  <c:v>1.4622E-2</c:v>
                </c:pt>
                <c:pt idx="59">
                  <c:v>1.4515E-2</c:v>
                </c:pt>
                <c:pt idx="60">
                  <c:v>1.4326E-2</c:v>
                </c:pt>
                <c:pt idx="61">
                  <c:v>1.4086E-2</c:v>
                </c:pt>
                <c:pt idx="62">
                  <c:v>1.3821E-2</c:v>
                </c:pt>
                <c:pt idx="63">
                  <c:v>1.3466000000000001E-2</c:v>
                </c:pt>
                <c:pt idx="64">
                  <c:v>1.2883E-2</c:v>
                </c:pt>
                <c:pt idx="65">
                  <c:v>1.2012999999999999E-2</c:v>
                </c:pt>
                <c:pt idx="66">
                  <c:v>1.0969E-2</c:v>
                </c:pt>
                <c:pt idx="67">
                  <c:v>9.9399999999999992E-3</c:v>
                </c:pt>
                <c:pt idx="68">
                  <c:v>9.077E-3</c:v>
                </c:pt>
                <c:pt idx="69">
                  <c:v>8.4510000000000002E-3</c:v>
                </c:pt>
                <c:pt idx="70">
                  <c:v>8.071E-3</c:v>
                </c:pt>
                <c:pt idx="71">
                  <c:v>7.8910000000000004E-3</c:v>
                </c:pt>
                <c:pt idx="72">
                  <c:v>7.8480000000000008E-3</c:v>
                </c:pt>
                <c:pt idx="73">
                  <c:v>7.9150000000000002E-3</c:v>
                </c:pt>
                <c:pt idx="74">
                  <c:v>8.1110000000000002E-3</c:v>
                </c:pt>
                <c:pt idx="75">
                  <c:v>8.0549999999999997E-3</c:v>
                </c:pt>
                <c:pt idx="76">
                  <c:v>8.1150000000000007E-3</c:v>
                </c:pt>
                <c:pt idx="77">
                  <c:v>7.9819999999999995E-3</c:v>
                </c:pt>
                <c:pt idx="78">
                  <c:v>7.9609999999999993E-3</c:v>
                </c:pt>
                <c:pt idx="79">
                  <c:v>8.0599999999999995E-3</c:v>
                </c:pt>
                <c:pt idx="80">
                  <c:v>8.378E-3</c:v>
                </c:pt>
                <c:pt idx="81">
                  <c:v>9.0369999999999999E-3</c:v>
                </c:pt>
                <c:pt idx="82">
                  <c:v>1.0019E-2</c:v>
                </c:pt>
                <c:pt idx="83">
                  <c:v>1.1105E-2</c:v>
                </c:pt>
                <c:pt idx="84">
                  <c:v>1.2042000000000001E-2</c:v>
                </c:pt>
                <c:pt idx="85">
                  <c:v>1.2721E-2</c:v>
                </c:pt>
                <c:pt idx="86">
                  <c:v>1.311E-2</c:v>
                </c:pt>
                <c:pt idx="87">
                  <c:v>1.3186E-2</c:v>
                </c:pt>
                <c:pt idx="88">
                  <c:v>1.304E-2</c:v>
                </c:pt>
                <c:pt idx="89">
                  <c:v>1.2903E-2</c:v>
                </c:pt>
                <c:pt idx="90">
                  <c:v>1.2853E-2</c:v>
                </c:pt>
                <c:pt idx="91">
                  <c:v>1.2728E-2</c:v>
                </c:pt>
                <c:pt idx="92">
                  <c:v>1.2418E-2</c:v>
                </c:pt>
                <c:pt idx="93">
                  <c:v>1.1926000000000001E-2</c:v>
                </c:pt>
                <c:pt idx="94">
                  <c:v>1.1298000000000001E-2</c:v>
                </c:pt>
                <c:pt idx="95">
                  <c:v>1.0576E-2</c:v>
                </c:pt>
                <c:pt idx="96">
                  <c:v>9.8119999999999995E-3</c:v>
                </c:pt>
                <c:pt idx="97">
                  <c:v>9.0819999999999998E-3</c:v>
                </c:pt>
                <c:pt idx="98">
                  <c:v>8.4759999999999992E-3</c:v>
                </c:pt>
                <c:pt idx="99">
                  <c:v>8.0610000000000005E-3</c:v>
                </c:pt>
                <c:pt idx="100">
                  <c:v>7.8429999999999993E-3</c:v>
                </c:pt>
                <c:pt idx="101">
                  <c:v>7.7749999999999998E-3</c:v>
                </c:pt>
                <c:pt idx="102">
                  <c:v>7.8180000000000003E-3</c:v>
                </c:pt>
                <c:pt idx="103">
                  <c:v>7.9939999999999994E-3</c:v>
                </c:pt>
                <c:pt idx="104">
                  <c:v>8.3660000000000002E-3</c:v>
                </c:pt>
                <c:pt idx="105">
                  <c:v>8.9269999999999992E-3</c:v>
                </c:pt>
                <c:pt idx="106">
                  <c:v>9.5239999999999995E-3</c:v>
                </c:pt>
                <c:pt idx="107">
                  <c:v>9.946E-3</c:v>
                </c:pt>
                <c:pt idx="108">
                  <c:v>1.0099E-2</c:v>
                </c:pt>
                <c:pt idx="109">
                  <c:v>1.0049000000000001E-2</c:v>
                </c:pt>
                <c:pt idx="110">
                  <c:v>9.9240000000000005E-3</c:v>
                </c:pt>
                <c:pt idx="111">
                  <c:v>9.8420000000000001E-3</c:v>
                </c:pt>
                <c:pt idx="112">
                  <c:v>9.8429999999999993E-3</c:v>
                </c:pt>
                <c:pt idx="113">
                  <c:v>9.7669999999999996E-3</c:v>
                </c:pt>
                <c:pt idx="114">
                  <c:v>9.3209999999999994E-3</c:v>
                </c:pt>
                <c:pt idx="115">
                  <c:v>8.456E-3</c:v>
                </c:pt>
                <c:pt idx="116">
                  <c:v>7.4739999999999997E-3</c:v>
                </c:pt>
                <c:pt idx="117">
                  <c:v>6.6800000000000002E-3</c:v>
                </c:pt>
                <c:pt idx="118">
                  <c:v>6.2049999999999996E-3</c:v>
                </c:pt>
                <c:pt idx="119">
                  <c:v>6.012E-3</c:v>
                </c:pt>
                <c:pt idx="120">
                  <c:v>5.9670000000000001E-3</c:v>
                </c:pt>
                <c:pt idx="121">
                  <c:v>5.9480000000000002E-3</c:v>
                </c:pt>
                <c:pt idx="122">
                  <c:v>5.9589999999999999E-3</c:v>
                </c:pt>
                <c:pt idx="123">
                  <c:v>6.1289999999999999E-3</c:v>
                </c:pt>
                <c:pt idx="124">
                  <c:v>6.4289999999999998E-3</c:v>
                </c:pt>
                <c:pt idx="125">
                  <c:v>7.0190000000000001E-3</c:v>
                </c:pt>
                <c:pt idx="126">
                  <c:v>7.8180000000000003E-3</c:v>
                </c:pt>
                <c:pt idx="127">
                  <c:v>8.7360000000000007E-3</c:v>
                </c:pt>
                <c:pt idx="128">
                  <c:v>9.7330000000000003E-3</c:v>
                </c:pt>
                <c:pt idx="129">
                  <c:v>1.0755000000000001E-2</c:v>
                </c:pt>
                <c:pt idx="130">
                  <c:v>1.1704000000000001E-2</c:v>
                </c:pt>
                <c:pt idx="131">
                  <c:v>1.2498E-2</c:v>
                </c:pt>
                <c:pt idx="132">
                  <c:v>1.3122E-2</c:v>
                </c:pt>
                <c:pt idx="133">
                  <c:v>1.3602E-2</c:v>
                </c:pt>
                <c:pt idx="134">
                  <c:v>1.4022E-2</c:v>
                </c:pt>
                <c:pt idx="135">
                  <c:v>1.4493000000000001E-2</c:v>
                </c:pt>
                <c:pt idx="136">
                  <c:v>1.5044999999999999E-2</c:v>
                </c:pt>
                <c:pt idx="137">
                  <c:v>1.5570000000000001E-2</c:v>
                </c:pt>
                <c:pt idx="138">
                  <c:v>1.5987999999999999E-2</c:v>
                </c:pt>
                <c:pt idx="139">
                  <c:v>1.6375000000000001E-2</c:v>
                </c:pt>
                <c:pt idx="140">
                  <c:v>1.6840000000000001E-2</c:v>
                </c:pt>
                <c:pt idx="141">
                  <c:v>1.7371000000000001E-2</c:v>
                </c:pt>
                <c:pt idx="142">
                  <c:v>1.7860000000000001E-2</c:v>
                </c:pt>
                <c:pt idx="143">
                  <c:v>1.8221000000000001E-2</c:v>
                </c:pt>
                <c:pt idx="144">
                  <c:v>1.8460000000000001E-2</c:v>
                </c:pt>
                <c:pt idx="145">
                  <c:v>1.8689000000000001E-2</c:v>
                </c:pt>
                <c:pt idx="146">
                  <c:v>1.9067000000000001E-2</c:v>
                </c:pt>
                <c:pt idx="147">
                  <c:v>1.9674000000000001E-2</c:v>
                </c:pt>
                <c:pt idx="148">
                  <c:v>2.0431000000000001E-2</c:v>
                </c:pt>
                <c:pt idx="149">
                  <c:v>2.1148E-2</c:v>
                </c:pt>
                <c:pt idx="150">
                  <c:v>2.1632999999999999E-2</c:v>
                </c:pt>
                <c:pt idx="151">
                  <c:v>2.1840999999999999E-2</c:v>
                </c:pt>
                <c:pt idx="152">
                  <c:v>2.1892999999999999E-2</c:v>
                </c:pt>
                <c:pt idx="153">
                  <c:v>2.1940999999999999E-2</c:v>
                </c:pt>
                <c:pt idx="154">
                  <c:v>2.2034000000000002E-2</c:v>
                </c:pt>
                <c:pt idx="155">
                  <c:v>2.2127000000000001E-2</c:v>
                </c:pt>
                <c:pt idx="156">
                  <c:v>2.2200000000000001E-2</c:v>
                </c:pt>
                <c:pt idx="157">
                  <c:v>2.2327E-2</c:v>
                </c:pt>
                <c:pt idx="158">
                  <c:v>2.2613000000000001E-2</c:v>
                </c:pt>
                <c:pt idx="159">
                  <c:v>2.3068000000000002E-2</c:v>
                </c:pt>
                <c:pt idx="160">
                  <c:v>2.3595000000000001E-2</c:v>
                </c:pt>
                <c:pt idx="161">
                  <c:v>2.4115000000000001E-2</c:v>
                </c:pt>
                <c:pt idx="162">
                  <c:v>2.4686E-2</c:v>
                </c:pt>
                <c:pt idx="163">
                  <c:v>2.5425E-2</c:v>
                </c:pt>
                <c:pt idx="164">
                  <c:v>2.6353999999999999E-2</c:v>
                </c:pt>
                <c:pt idx="165">
                  <c:v>2.7411999999999999E-2</c:v>
                </c:pt>
                <c:pt idx="166">
                  <c:v>2.8577999999999999E-2</c:v>
                </c:pt>
                <c:pt idx="167">
                  <c:v>2.988E-2</c:v>
                </c:pt>
                <c:pt idx="168">
                  <c:v>3.1310999999999999E-2</c:v>
                </c:pt>
                <c:pt idx="169">
                  <c:v>3.2805000000000001E-2</c:v>
                </c:pt>
                <c:pt idx="170">
                  <c:v>3.4271999999999997E-2</c:v>
                </c:pt>
                <c:pt idx="171">
                  <c:v>3.5614E-2</c:v>
                </c:pt>
                <c:pt idx="172">
                  <c:v>3.6738E-2</c:v>
                </c:pt>
                <c:pt idx="173">
                  <c:v>3.7614000000000002E-2</c:v>
                </c:pt>
                <c:pt idx="174">
                  <c:v>3.8349000000000001E-2</c:v>
                </c:pt>
                <c:pt idx="175">
                  <c:v>3.9157999999999998E-2</c:v>
                </c:pt>
                <c:pt idx="176">
                  <c:v>4.0141999999999997E-2</c:v>
                </c:pt>
                <c:pt idx="177">
                  <c:v>4.1133000000000003E-2</c:v>
                </c:pt>
                <c:pt idx="178">
                  <c:v>4.1826000000000002E-2</c:v>
                </c:pt>
                <c:pt idx="179">
                  <c:v>4.2042000000000003E-2</c:v>
                </c:pt>
                <c:pt idx="180">
                  <c:v>4.1882000000000003E-2</c:v>
                </c:pt>
                <c:pt idx="181">
                  <c:v>4.1611000000000002E-2</c:v>
                </c:pt>
                <c:pt idx="182">
                  <c:v>4.1440999999999999E-2</c:v>
                </c:pt>
                <c:pt idx="183">
                  <c:v>4.1423000000000001E-2</c:v>
                </c:pt>
                <c:pt idx="184">
                  <c:v>4.1541000000000002E-2</c:v>
                </c:pt>
                <c:pt idx="185">
                  <c:v>4.1820000000000003E-2</c:v>
                </c:pt>
                <c:pt idx="186">
                  <c:v>4.2312000000000002E-2</c:v>
                </c:pt>
                <c:pt idx="187">
                  <c:v>4.3015999999999999E-2</c:v>
                </c:pt>
                <c:pt idx="188">
                  <c:v>4.3868999999999998E-2</c:v>
                </c:pt>
                <c:pt idx="189">
                  <c:v>4.4831000000000003E-2</c:v>
                </c:pt>
                <c:pt idx="190">
                  <c:v>4.5906000000000002E-2</c:v>
                </c:pt>
                <c:pt idx="191">
                  <c:v>4.7083E-2</c:v>
                </c:pt>
                <c:pt idx="192">
                  <c:v>4.8330999999999999E-2</c:v>
                </c:pt>
                <c:pt idx="193">
                  <c:v>4.9665000000000001E-2</c:v>
                </c:pt>
                <c:pt idx="194">
                  <c:v>5.1151000000000002E-2</c:v>
                </c:pt>
                <c:pt idx="195">
                  <c:v>5.2828E-2</c:v>
                </c:pt>
                <c:pt idx="196">
                  <c:v>5.4690000000000003E-2</c:v>
                </c:pt>
                <c:pt idx="197">
                  <c:v>5.6724999999999998E-2</c:v>
                </c:pt>
                <c:pt idx="198">
                  <c:v>5.8864E-2</c:v>
                </c:pt>
                <c:pt idx="199">
                  <c:v>6.0908999999999998E-2</c:v>
                </c:pt>
                <c:pt idx="200">
                  <c:v>6.2620999999999996E-2</c:v>
                </c:pt>
                <c:pt idx="201">
                  <c:v>6.3909999999999995E-2</c:v>
                </c:pt>
                <c:pt idx="202">
                  <c:v>6.4907000000000006E-2</c:v>
                </c:pt>
                <c:pt idx="203">
                  <c:v>6.5851000000000007E-2</c:v>
                </c:pt>
                <c:pt idx="204">
                  <c:v>6.6941000000000001E-2</c:v>
                </c:pt>
                <c:pt idx="205">
                  <c:v>6.8237999999999993E-2</c:v>
                </c:pt>
                <c:pt idx="206">
                  <c:v>6.9664000000000004E-2</c:v>
                </c:pt>
                <c:pt idx="207">
                  <c:v>7.1072999999999997E-2</c:v>
                </c:pt>
                <c:pt idx="208">
                  <c:v>7.2359000000000007E-2</c:v>
                </c:pt>
                <c:pt idx="209">
                  <c:v>7.3521000000000003E-2</c:v>
                </c:pt>
                <c:pt idx="210">
                  <c:v>7.4619000000000005E-2</c:v>
                </c:pt>
                <c:pt idx="211">
                  <c:v>7.5675999999999993E-2</c:v>
                </c:pt>
                <c:pt idx="212">
                  <c:v>7.6669000000000001E-2</c:v>
                </c:pt>
                <c:pt idx="213">
                  <c:v>7.7595999999999998E-2</c:v>
                </c:pt>
                <c:pt idx="214">
                  <c:v>7.8481999999999996E-2</c:v>
                </c:pt>
                <c:pt idx="215">
                  <c:v>7.9340999999999995E-2</c:v>
                </c:pt>
                <c:pt idx="216">
                  <c:v>8.0195000000000002E-2</c:v>
                </c:pt>
                <c:pt idx="217">
                  <c:v>8.1119999999999998E-2</c:v>
                </c:pt>
                <c:pt idx="218">
                  <c:v>8.2225000000000006E-2</c:v>
                </c:pt>
                <c:pt idx="219">
                  <c:v>8.3575999999999998E-2</c:v>
                </c:pt>
                <c:pt idx="220">
                  <c:v>8.5128999999999996E-2</c:v>
                </c:pt>
                <c:pt idx="221">
                  <c:v>8.6720000000000005E-2</c:v>
                </c:pt>
                <c:pt idx="222">
                  <c:v>8.8170999999999999E-2</c:v>
                </c:pt>
                <c:pt idx="223">
                  <c:v>8.9456999999999995E-2</c:v>
                </c:pt>
                <c:pt idx="224">
                  <c:v>9.0755000000000002E-2</c:v>
                </c:pt>
                <c:pt idx="225">
                  <c:v>9.2272999999999994E-2</c:v>
                </c:pt>
                <c:pt idx="226">
                  <c:v>9.4063999999999995E-2</c:v>
                </c:pt>
                <c:pt idx="227">
                  <c:v>9.6010999999999999E-2</c:v>
                </c:pt>
                <c:pt idx="228">
                  <c:v>9.7934999999999994E-2</c:v>
                </c:pt>
                <c:pt idx="229">
                  <c:v>9.9721000000000004E-2</c:v>
                </c:pt>
                <c:pt idx="230">
                  <c:v>0.101353</c:v>
                </c:pt>
                <c:pt idx="231">
                  <c:v>0.10287399999999999</c:v>
                </c:pt>
                <c:pt idx="232">
                  <c:v>0.104328</c:v>
                </c:pt>
                <c:pt idx="233">
                  <c:v>0.10574799999999999</c:v>
                </c:pt>
                <c:pt idx="234">
                  <c:v>0.10713</c:v>
                </c:pt>
                <c:pt idx="235">
                  <c:v>0.10842499999999999</c:v>
                </c:pt>
                <c:pt idx="236">
                  <c:v>0.10960300000000001</c:v>
                </c:pt>
                <c:pt idx="237">
                  <c:v>0.110703</c:v>
                </c:pt>
                <c:pt idx="238">
                  <c:v>0.11179600000000001</c:v>
                </c:pt>
                <c:pt idx="239">
                  <c:v>0.11291900000000001</c:v>
                </c:pt>
                <c:pt idx="240">
                  <c:v>0.114081</c:v>
                </c:pt>
                <c:pt idx="241">
                  <c:v>0.115302</c:v>
                </c:pt>
                <c:pt idx="242">
                  <c:v>0.1166</c:v>
                </c:pt>
                <c:pt idx="243">
                  <c:v>0.11795</c:v>
                </c:pt>
                <c:pt idx="244">
                  <c:v>0.119278</c:v>
                </c:pt>
                <c:pt idx="245">
                  <c:v>0.120515</c:v>
                </c:pt>
                <c:pt idx="246">
                  <c:v>0.121683</c:v>
                </c:pt>
                <c:pt idx="247">
                  <c:v>0.122887</c:v>
                </c:pt>
                <c:pt idx="248">
                  <c:v>0.12421599999999999</c:v>
                </c:pt>
                <c:pt idx="249">
                  <c:v>0.12565599999999999</c:v>
                </c:pt>
                <c:pt idx="250">
                  <c:v>0.12711800000000001</c:v>
                </c:pt>
                <c:pt idx="251">
                  <c:v>0.12853400000000001</c:v>
                </c:pt>
                <c:pt idx="252">
                  <c:v>0.129912</c:v>
                </c:pt>
                <c:pt idx="253">
                  <c:v>0.131327</c:v>
                </c:pt>
                <c:pt idx="254">
                  <c:v>0.13287499999999999</c:v>
                </c:pt>
                <c:pt idx="255">
                  <c:v>0.13462399999999999</c:v>
                </c:pt>
                <c:pt idx="256">
                  <c:v>0.13656799999999999</c:v>
                </c:pt>
                <c:pt idx="257">
                  <c:v>0.13861100000000001</c:v>
                </c:pt>
                <c:pt idx="258">
                  <c:v>0.14060300000000001</c:v>
                </c:pt>
                <c:pt idx="259">
                  <c:v>0.14243700000000001</c:v>
                </c:pt>
                <c:pt idx="260">
                  <c:v>0.14410700000000001</c:v>
                </c:pt>
                <c:pt idx="261">
                  <c:v>0.14568</c:v>
                </c:pt>
                <c:pt idx="262">
                  <c:v>0.14722299999999999</c:v>
                </c:pt>
                <c:pt idx="263">
                  <c:v>0.14877599999999999</c:v>
                </c:pt>
                <c:pt idx="264">
                  <c:v>0.15035399999999999</c:v>
                </c:pt>
                <c:pt idx="265">
                  <c:v>0.15196000000000001</c:v>
                </c:pt>
                <c:pt idx="266">
                  <c:v>0.153586</c:v>
                </c:pt>
                <c:pt idx="267">
                  <c:v>0.155227</c:v>
                </c:pt>
                <c:pt idx="268">
                  <c:v>0.156864</c:v>
                </c:pt>
                <c:pt idx="269">
                  <c:v>0.158447</c:v>
                </c:pt>
                <c:pt idx="270">
                  <c:v>0.15992700000000001</c:v>
                </c:pt>
                <c:pt idx="271">
                  <c:v>0.1613</c:v>
                </c:pt>
                <c:pt idx="272">
                  <c:v>0.16261200000000001</c:v>
                </c:pt>
                <c:pt idx="273">
                  <c:v>0.163935</c:v>
                </c:pt>
                <c:pt idx="274">
                  <c:v>0.165328</c:v>
                </c:pt>
                <c:pt idx="275">
                  <c:v>0.16681499999999999</c:v>
                </c:pt>
                <c:pt idx="276">
                  <c:v>0.168378</c:v>
                </c:pt>
                <c:pt idx="277">
                  <c:v>0.16999700000000001</c:v>
                </c:pt>
                <c:pt idx="278">
                  <c:v>0.17167099999999999</c:v>
                </c:pt>
                <c:pt idx="279">
                  <c:v>0.173378</c:v>
                </c:pt>
                <c:pt idx="280">
                  <c:v>0.17505499999999999</c:v>
                </c:pt>
                <c:pt idx="281">
                  <c:v>0.17662600000000001</c:v>
                </c:pt>
                <c:pt idx="282">
                  <c:v>0.17806900000000001</c:v>
                </c:pt>
                <c:pt idx="283">
                  <c:v>0.17943200000000001</c:v>
                </c:pt>
                <c:pt idx="284">
                  <c:v>0.18080199999999999</c:v>
                </c:pt>
                <c:pt idx="285">
                  <c:v>0.18224099999999999</c:v>
                </c:pt>
                <c:pt idx="286">
                  <c:v>0.18377399999999999</c:v>
                </c:pt>
                <c:pt idx="287">
                  <c:v>0.185389</c:v>
                </c:pt>
                <c:pt idx="288">
                  <c:v>0.18704299999999999</c:v>
                </c:pt>
                <c:pt idx="289">
                  <c:v>0.18867900000000001</c:v>
                </c:pt>
                <c:pt idx="290">
                  <c:v>0.190276</c:v>
                </c:pt>
                <c:pt idx="291">
                  <c:v>0.19184200000000001</c:v>
                </c:pt>
                <c:pt idx="292">
                  <c:v>0.19337499999999999</c:v>
                </c:pt>
                <c:pt idx="293">
                  <c:v>0.194859</c:v>
                </c:pt>
                <c:pt idx="294">
                  <c:v>0.196326</c:v>
                </c:pt>
                <c:pt idx="295">
                  <c:v>0.19787399999999999</c:v>
                </c:pt>
                <c:pt idx="296">
                  <c:v>0.199599</c:v>
                </c:pt>
                <c:pt idx="297">
                  <c:v>0.20150100000000001</c:v>
                </c:pt>
                <c:pt idx="298">
                  <c:v>0.203459</c:v>
                </c:pt>
                <c:pt idx="299">
                  <c:v>0.20530899999999999</c:v>
                </c:pt>
                <c:pt idx="300">
                  <c:v>0.20696600000000001</c:v>
                </c:pt>
                <c:pt idx="301">
                  <c:v>0.20845900000000001</c:v>
                </c:pt>
                <c:pt idx="302">
                  <c:v>0.209872</c:v>
                </c:pt>
                <c:pt idx="303">
                  <c:v>0.21127000000000001</c:v>
                </c:pt>
                <c:pt idx="304">
                  <c:v>0.212701</c:v>
                </c:pt>
                <c:pt idx="305">
                  <c:v>0.21420900000000001</c:v>
                </c:pt>
                <c:pt idx="306">
                  <c:v>0.215834</c:v>
                </c:pt>
                <c:pt idx="307">
                  <c:v>0.21756900000000001</c:v>
                </c:pt>
                <c:pt idx="308">
                  <c:v>0.219337</c:v>
                </c:pt>
                <c:pt idx="309">
                  <c:v>0.22104699999999999</c:v>
                </c:pt>
                <c:pt idx="310">
                  <c:v>0.22267500000000001</c:v>
                </c:pt>
                <c:pt idx="311">
                  <c:v>0.22428999999999999</c:v>
                </c:pt>
                <c:pt idx="312">
                  <c:v>0.22597400000000001</c:v>
                </c:pt>
                <c:pt idx="313">
                  <c:v>0.227743</c:v>
                </c:pt>
                <c:pt idx="314">
                  <c:v>0.229545</c:v>
                </c:pt>
                <c:pt idx="315">
                  <c:v>0.231324</c:v>
                </c:pt>
                <c:pt idx="316">
                  <c:v>0.23307</c:v>
                </c:pt>
                <c:pt idx="317">
                  <c:v>0.234818</c:v>
                </c:pt>
                <c:pt idx="318">
                  <c:v>0.23658499999999999</c:v>
                </c:pt>
                <c:pt idx="319">
                  <c:v>0.23834</c:v>
                </c:pt>
                <c:pt idx="320">
                  <c:v>0.240008</c:v>
                </c:pt>
                <c:pt idx="321">
                  <c:v>0.241504</c:v>
                </c:pt>
                <c:pt idx="322">
                  <c:v>0.242783</c:v>
                </c:pt>
                <c:pt idx="323">
                  <c:v>0.24387200000000001</c:v>
                </c:pt>
                <c:pt idx="324">
                  <c:v>0.24485699999999999</c:v>
                </c:pt>
                <c:pt idx="325">
                  <c:v>0.24582999999999999</c:v>
                </c:pt>
                <c:pt idx="326">
                  <c:v>0.24684600000000001</c:v>
                </c:pt>
                <c:pt idx="327">
                  <c:v>0.247914</c:v>
                </c:pt>
                <c:pt idx="328">
                  <c:v>0.24903800000000001</c:v>
                </c:pt>
                <c:pt idx="329">
                  <c:v>0.250245</c:v>
                </c:pt>
                <c:pt idx="330">
                  <c:v>0.25155899999999998</c:v>
                </c:pt>
                <c:pt idx="331">
                  <c:v>0.25295899999999999</c:v>
                </c:pt>
                <c:pt idx="332">
                  <c:v>0.25439400000000001</c:v>
                </c:pt>
                <c:pt idx="333">
                  <c:v>0.25585599999999997</c:v>
                </c:pt>
                <c:pt idx="334">
                  <c:v>0.25740800000000003</c:v>
                </c:pt>
                <c:pt idx="335">
                  <c:v>0.25914100000000001</c:v>
                </c:pt>
                <c:pt idx="336">
                  <c:v>0.26108999999999999</c:v>
                </c:pt>
                <c:pt idx="337">
                  <c:v>0.26319799999999999</c:v>
                </c:pt>
                <c:pt idx="338">
                  <c:v>0.26536700000000002</c:v>
                </c:pt>
                <c:pt idx="339">
                  <c:v>0.26752399999999998</c:v>
                </c:pt>
                <c:pt idx="340">
                  <c:v>0.269623</c:v>
                </c:pt>
                <c:pt idx="341">
                  <c:v>0.27160800000000002</c:v>
                </c:pt>
                <c:pt idx="342">
                  <c:v>0.27343200000000001</c:v>
                </c:pt>
                <c:pt idx="343">
                  <c:v>0.27508899999999997</c:v>
                </c:pt>
                <c:pt idx="344">
                  <c:v>0.27662500000000001</c:v>
                </c:pt>
                <c:pt idx="345">
                  <c:v>0.27809200000000001</c:v>
                </c:pt>
                <c:pt idx="346">
                  <c:v>0.27952399999999999</c:v>
                </c:pt>
                <c:pt idx="347">
                  <c:v>0.28092299999999998</c:v>
                </c:pt>
                <c:pt idx="348">
                  <c:v>0.282277</c:v>
                </c:pt>
                <c:pt idx="349">
                  <c:v>0.283586</c:v>
                </c:pt>
                <c:pt idx="350">
                  <c:v>0.28486800000000001</c:v>
                </c:pt>
                <c:pt idx="351">
                  <c:v>0.28614800000000001</c:v>
                </c:pt>
                <c:pt idx="352">
                  <c:v>0.28744799999999998</c:v>
                </c:pt>
                <c:pt idx="353">
                  <c:v>0.28878700000000002</c:v>
                </c:pt>
                <c:pt idx="354">
                  <c:v>0.290186</c:v>
                </c:pt>
                <c:pt idx="355">
                  <c:v>0.29166700000000001</c:v>
                </c:pt>
                <c:pt idx="356">
                  <c:v>0.29324800000000001</c:v>
                </c:pt>
                <c:pt idx="357">
                  <c:v>0.29493200000000003</c:v>
                </c:pt>
                <c:pt idx="358">
                  <c:v>0.296705</c:v>
                </c:pt>
                <c:pt idx="359">
                  <c:v>0.29852400000000001</c:v>
                </c:pt>
                <c:pt idx="360">
                  <c:v>0.30033199999999999</c:v>
                </c:pt>
                <c:pt idx="361">
                  <c:v>0.30208299999999999</c:v>
                </c:pt>
                <c:pt idx="362">
                  <c:v>0.30375200000000002</c:v>
                </c:pt>
                <c:pt idx="363">
                  <c:v>0.30531999999999998</c:v>
                </c:pt>
                <c:pt idx="364">
                  <c:v>0.30677100000000002</c:v>
                </c:pt>
                <c:pt idx="365">
                  <c:v>0.30810700000000002</c:v>
                </c:pt>
                <c:pt idx="366">
                  <c:v>0.30935800000000002</c:v>
                </c:pt>
                <c:pt idx="367">
                  <c:v>0.31056699999999998</c:v>
                </c:pt>
                <c:pt idx="368">
                  <c:v>0.31178499999999998</c:v>
                </c:pt>
                <c:pt idx="369">
                  <c:v>0.31306</c:v>
                </c:pt>
                <c:pt idx="370">
                  <c:v>0.31441799999999998</c:v>
                </c:pt>
                <c:pt idx="371">
                  <c:v>0.31584600000000002</c:v>
                </c:pt>
                <c:pt idx="372">
                  <c:v>0.31732700000000003</c:v>
                </c:pt>
                <c:pt idx="373">
                  <c:v>0.31886700000000001</c:v>
                </c:pt>
                <c:pt idx="374">
                  <c:v>0.32045899999999999</c:v>
                </c:pt>
                <c:pt idx="375">
                  <c:v>0.322048</c:v>
                </c:pt>
                <c:pt idx="376">
                  <c:v>0.32356600000000002</c:v>
                </c:pt>
                <c:pt idx="377">
                  <c:v>0.32501400000000003</c:v>
                </c:pt>
                <c:pt idx="378">
                  <c:v>0.326463</c:v>
                </c:pt>
                <c:pt idx="379">
                  <c:v>0.32797399999999999</c:v>
                </c:pt>
                <c:pt idx="380">
                  <c:v>0.32954099999999997</c:v>
                </c:pt>
                <c:pt idx="381">
                  <c:v>0.33111000000000002</c:v>
                </c:pt>
                <c:pt idx="382">
                  <c:v>0.33263999999999999</c:v>
                </c:pt>
                <c:pt idx="383">
                  <c:v>0.33411999999999997</c:v>
                </c:pt>
                <c:pt idx="384">
                  <c:v>0.33555600000000002</c:v>
                </c:pt>
                <c:pt idx="385">
                  <c:v>0.33693600000000001</c:v>
                </c:pt>
                <c:pt idx="386">
                  <c:v>0.33822999999999998</c:v>
                </c:pt>
                <c:pt idx="387">
                  <c:v>0.33943400000000001</c:v>
                </c:pt>
                <c:pt idx="388">
                  <c:v>0.340586</c:v>
                </c:pt>
                <c:pt idx="389">
                  <c:v>0.34173500000000001</c:v>
                </c:pt>
                <c:pt idx="390">
                  <c:v>0.34292299999999998</c:v>
                </c:pt>
                <c:pt idx="391">
                  <c:v>0.34420000000000001</c:v>
                </c:pt>
                <c:pt idx="392">
                  <c:v>0.34561799999999998</c:v>
                </c:pt>
                <c:pt idx="393">
                  <c:v>0.34717900000000002</c:v>
                </c:pt>
                <c:pt idx="394">
                  <c:v>0.34881200000000001</c:v>
                </c:pt>
                <c:pt idx="395">
                  <c:v>0.35041899999999998</c:v>
                </c:pt>
                <c:pt idx="396">
                  <c:v>0.351937</c:v>
                </c:pt>
                <c:pt idx="397">
                  <c:v>0.35334100000000002</c:v>
                </c:pt>
                <c:pt idx="398">
                  <c:v>0.35460999999999998</c:v>
                </c:pt>
                <c:pt idx="399">
                  <c:v>0.35573399999999999</c:v>
                </c:pt>
                <c:pt idx="400">
                  <c:v>0.356742</c:v>
                </c:pt>
                <c:pt idx="401">
                  <c:v>0.35769600000000001</c:v>
                </c:pt>
                <c:pt idx="402">
                  <c:v>0.35865000000000002</c:v>
                </c:pt>
                <c:pt idx="403">
                  <c:v>0.35964600000000002</c:v>
                </c:pt>
                <c:pt idx="404">
                  <c:v>0.36072900000000002</c:v>
                </c:pt>
                <c:pt idx="405">
                  <c:v>0.36193799999999998</c:v>
                </c:pt>
                <c:pt idx="406">
                  <c:v>0.363257</c:v>
                </c:pt>
                <c:pt idx="407">
                  <c:v>0.36460999999999999</c:v>
                </c:pt>
                <c:pt idx="408">
                  <c:v>0.365923</c:v>
                </c:pt>
                <c:pt idx="409">
                  <c:v>0.36718299999999998</c:v>
                </c:pt>
                <c:pt idx="410">
                  <c:v>0.36843999999999999</c:v>
                </c:pt>
                <c:pt idx="411">
                  <c:v>0.369753</c:v>
                </c:pt>
                <c:pt idx="412">
                  <c:v>0.37113400000000002</c:v>
                </c:pt>
                <c:pt idx="413">
                  <c:v>0.37254599999999999</c:v>
                </c:pt>
                <c:pt idx="414">
                  <c:v>0.37395299999999998</c:v>
                </c:pt>
                <c:pt idx="415">
                  <c:v>0.37534499999999998</c:v>
                </c:pt>
                <c:pt idx="416">
                  <c:v>0.37672099999999997</c:v>
                </c:pt>
                <c:pt idx="417">
                  <c:v>0.37806299999999998</c:v>
                </c:pt>
                <c:pt idx="418">
                  <c:v>0.379328</c:v>
                </c:pt>
                <c:pt idx="419">
                  <c:v>0.38047900000000001</c:v>
                </c:pt>
                <c:pt idx="420">
                  <c:v>0.38151099999999999</c:v>
                </c:pt>
                <c:pt idx="421">
                  <c:v>0.38246999999999998</c:v>
                </c:pt>
                <c:pt idx="422">
                  <c:v>0.38344400000000001</c:v>
                </c:pt>
                <c:pt idx="423">
                  <c:v>0.384496</c:v>
                </c:pt>
                <c:pt idx="424">
                  <c:v>0.38560800000000001</c:v>
                </c:pt>
                <c:pt idx="425">
                  <c:v>0.38672499999999999</c:v>
                </c:pt>
                <c:pt idx="426">
                  <c:v>0.38783899999999999</c:v>
                </c:pt>
                <c:pt idx="427">
                  <c:v>0.38899899999999998</c:v>
                </c:pt>
                <c:pt idx="428">
                  <c:v>0.390235</c:v>
                </c:pt>
                <c:pt idx="429">
                  <c:v>0.39151399999999997</c:v>
                </c:pt>
                <c:pt idx="430">
                  <c:v>0.39278000000000002</c:v>
                </c:pt>
                <c:pt idx="431">
                  <c:v>0.394015</c:v>
                </c:pt>
                <c:pt idx="432">
                  <c:v>0.39524599999999999</c:v>
                </c:pt>
                <c:pt idx="433">
                  <c:v>0.39649499999999999</c:v>
                </c:pt>
                <c:pt idx="434">
                  <c:v>0.39776299999999998</c:v>
                </c:pt>
                <c:pt idx="435">
                  <c:v>0.39902300000000002</c:v>
                </c:pt>
                <c:pt idx="436">
                  <c:v>0.40023399999999998</c:v>
                </c:pt>
                <c:pt idx="437">
                  <c:v>0.40135599999999999</c:v>
                </c:pt>
                <c:pt idx="438">
                  <c:v>0.402393</c:v>
                </c:pt>
                <c:pt idx="439">
                  <c:v>0.40340599999999999</c:v>
                </c:pt>
                <c:pt idx="440">
                  <c:v>0.404474</c:v>
                </c:pt>
                <c:pt idx="441">
                  <c:v>0.40562799999999999</c:v>
                </c:pt>
                <c:pt idx="442">
                  <c:v>0.40683999999999998</c:v>
                </c:pt>
                <c:pt idx="443">
                  <c:v>0.408051</c:v>
                </c:pt>
                <c:pt idx="444">
                  <c:v>0.40922199999999997</c:v>
                </c:pt>
                <c:pt idx="445">
                  <c:v>0.410362</c:v>
                </c:pt>
                <c:pt idx="446">
                  <c:v>0.41150700000000001</c:v>
                </c:pt>
                <c:pt idx="447">
                  <c:v>0.41267300000000001</c:v>
                </c:pt>
                <c:pt idx="448">
                  <c:v>0.41384500000000002</c:v>
                </c:pt>
                <c:pt idx="449">
                  <c:v>0.41500799999999999</c:v>
                </c:pt>
                <c:pt idx="450">
                  <c:v>0.41615799999999997</c:v>
                </c:pt>
                <c:pt idx="451">
                  <c:v>0.41727799999999998</c:v>
                </c:pt>
                <c:pt idx="452">
                  <c:v>0.418325</c:v>
                </c:pt>
                <c:pt idx="453">
                  <c:v>0.41926099999999999</c:v>
                </c:pt>
                <c:pt idx="454">
                  <c:v>0.42009999999999997</c:v>
                </c:pt>
                <c:pt idx="455">
                  <c:v>0.420908</c:v>
                </c:pt>
                <c:pt idx="456">
                  <c:v>0.42174699999999998</c:v>
                </c:pt>
                <c:pt idx="457">
                  <c:v>0.42263099999999998</c:v>
                </c:pt>
                <c:pt idx="458">
                  <c:v>0.42353299999999999</c:v>
                </c:pt>
                <c:pt idx="459">
                  <c:v>0.42441099999999998</c:v>
                </c:pt>
                <c:pt idx="460">
                  <c:v>0.42522199999999999</c:v>
                </c:pt>
                <c:pt idx="461">
                  <c:v>0.425956</c:v>
                </c:pt>
                <c:pt idx="462">
                  <c:v>0.42664800000000003</c:v>
                </c:pt>
                <c:pt idx="463">
                  <c:v>0.42735000000000001</c:v>
                </c:pt>
                <c:pt idx="464">
                  <c:v>0.42809900000000001</c:v>
                </c:pt>
                <c:pt idx="465">
                  <c:v>0.42890600000000001</c:v>
                </c:pt>
                <c:pt idx="466">
                  <c:v>0.429753</c:v>
                </c:pt>
                <c:pt idx="467">
                  <c:v>0.43058299999999999</c:v>
                </c:pt>
                <c:pt idx="468">
                  <c:v>0.43134600000000001</c:v>
                </c:pt>
                <c:pt idx="469">
                  <c:v>0.432064</c:v>
                </c:pt>
                <c:pt idx="470">
                  <c:v>0.43282399999999999</c:v>
                </c:pt>
                <c:pt idx="471">
                  <c:v>0.43368600000000002</c:v>
                </c:pt>
                <c:pt idx="472">
                  <c:v>0.43462499999999998</c:v>
                </c:pt>
                <c:pt idx="473">
                  <c:v>0.43557600000000002</c:v>
                </c:pt>
                <c:pt idx="474">
                  <c:v>0.43651000000000001</c:v>
                </c:pt>
                <c:pt idx="475">
                  <c:v>0.43742900000000001</c:v>
                </c:pt>
                <c:pt idx="476">
                  <c:v>0.43832500000000002</c:v>
                </c:pt>
                <c:pt idx="477">
                  <c:v>0.439191</c:v>
                </c:pt>
                <c:pt idx="478">
                  <c:v>0.44005</c:v>
                </c:pt>
                <c:pt idx="479">
                  <c:v>0.44091900000000001</c:v>
                </c:pt>
                <c:pt idx="480">
                  <c:v>0.44175199999999998</c:v>
                </c:pt>
                <c:pt idx="481">
                  <c:v>0.44248599999999999</c:v>
                </c:pt>
                <c:pt idx="482">
                  <c:v>0.44311699999999998</c:v>
                </c:pt>
                <c:pt idx="483">
                  <c:v>0.44368000000000002</c:v>
                </c:pt>
                <c:pt idx="484">
                  <c:v>0.44419199999999998</c:v>
                </c:pt>
                <c:pt idx="485">
                  <c:v>0.444656</c:v>
                </c:pt>
                <c:pt idx="486">
                  <c:v>0.44511800000000001</c:v>
                </c:pt>
                <c:pt idx="487">
                  <c:v>0.44566299999999998</c:v>
                </c:pt>
                <c:pt idx="488">
                  <c:v>0.44633600000000001</c:v>
                </c:pt>
                <c:pt idx="489">
                  <c:v>0.44709100000000002</c:v>
                </c:pt>
                <c:pt idx="490">
                  <c:v>0.44781900000000002</c:v>
                </c:pt>
                <c:pt idx="491">
                  <c:v>0.44843899999999998</c:v>
                </c:pt>
                <c:pt idx="492">
                  <c:v>0.44894499999999998</c:v>
                </c:pt>
                <c:pt idx="493">
                  <c:v>0.44939899999999999</c:v>
                </c:pt>
                <c:pt idx="494">
                  <c:v>0.44988</c:v>
                </c:pt>
                <c:pt idx="495">
                  <c:v>0.45043</c:v>
                </c:pt>
                <c:pt idx="496">
                  <c:v>0.451046</c:v>
                </c:pt>
                <c:pt idx="497">
                  <c:v>0.45170399999999999</c:v>
                </c:pt>
                <c:pt idx="498">
                  <c:v>0.45238400000000001</c:v>
                </c:pt>
                <c:pt idx="499">
                  <c:v>0.45305800000000002</c:v>
                </c:pt>
                <c:pt idx="500">
                  <c:v>0.45369300000000001</c:v>
                </c:pt>
                <c:pt idx="501">
                  <c:v>0.454287</c:v>
                </c:pt>
                <c:pt idx="502">
                  <c:v>0.45487100000000003</c:v>
                </c:pt>
                <c:pt idx="503">
                  <c:v>0.45546900000000001</c:v>
                </c:pt>
                <c:pt idx="504">
                  <c:v>0.45609300000000003</c:v>
                </c:pt>
                <c:pt idx="505">
                  <c:v>0.45674799999999999</c:v>
                </c:pt>
                <c:pt idx="506">
                  <c:v>0.45741700000000002</c:v>
                </c:pt>
                <c:pt idx="507">
                  <c:v>0.458061</c:v>
                </c:pt>
                <c:pt idx="508">
                  <c:v>0.45866200000000001</c:v>
                </c:pt>
                <c:pt idx="509">
                  <c:v>0.45925700000000003</c:v>
                </c:pt>
                <c:pt idx="510">
                  <c:v>0.45988699999999999</c:v>
                </c:pt>
                <c:pt idx="511">
                  <c:v>0.46052900000000002</c:v>
                </c:pt>
                <c:pt idx="512">
                  <c:v>0.461086</c:v>
                </c:pt>
                <c:pt idx="513">
                  <c:v>0.46147300000000002</c:v>
                </c:pt>
                <c:pt idx="514">
                  <c:v>0.46169500000000002</c:v>
                </c:pt>
                <c:pt idx="515">
                  <c:v>0.46183999999999997</c:v>
                </c:pt>
                <c:pt idx="516">
                  <c:v>0.46202199999999999</c:v>
                </c:pt>
                <c:pt idx="517">
                  <c:v>0.46233200000000002</c:v>
                </c:pt>
                <c:pt idx="518">
                  <c:v>0.46279900000000002</c:v>
                </c:pt>
                <c:pt idx="519">
                  <c:v>0.46337699999999998</c:v>
                </c:pt>
                <c:pt idx="520">
                  <c:v>0.46399099999999999</c:v>
                </c:pt>
                <c:pt idx="521">
                  <c:v>0.46460200000000001</c:v>
                </c:pt>
                <c:pt idx="522">
                  <c:v>0.46522400000000003</c:v>
                </c:pt>
                <c:pt idx="523">
                  <c:v>0.46591100000000002</c:v>
                </c:pt>
                <c:pt idx="524">
                  <c:v>0.46671800000000002</c:v>
                </c:pt>
                <c:pt idx="525">
                  <c:v>0.46765200000000001</c:v>
                </c:pt>
                <c:pt idx="526">
                  <c:v>0.46865200000000001</c:v>
                </c:pt>
                <c:pt idx="527">
                  <c:v>0.46963300000000002</c:v>
                </c:pt>
                <c:pt idx="528">
                  <c:v>0.47052100000000002</c:v>
                </c:pt>
                <c:pt idx="529">
                  <c:v>0.47127400000000003</c:v>
                </c:pt>
                <c:pt idx="530">
                  <c:v>0.471887</c:v>
                </c:pt>
                <c:pt idx="531">
                  <c:v>0.472387</c:v>
                </c:pt>
                <c:pt idx="532">
                  <c:v>0.47279900000000002</c:v>
                </c:pt>
                <c:pt idx="533">
                  <c:v>0.47311900000000001</c:v>
                </c:pt>
                <c:pt idx="534">
                  <c:v>0.47332800000000003</c:v>
                </c:pt>
                <c:pt idx="535">
                  <c:v>0.47342099999999998</c:v>
                </c:pt>
                <c:pt idx="536">
                  <c:v>0.473437</c:v>
                </c:pt>
                <c:pt idx="537">
                  <c:v>0.473439</c:v>
                </c:pt>
                <c:pt idx="538">
                  <c:v>0.47348200000000001</c:v>
                </c:pt>
                <c:pt idx="539">
                  <c:v>0.47359099999999998</c:v>
                </c:pt>
                <c:pt idx="540">
                  <c:v>0.47378700000000001</c:v>
                </c:pt>
                <c:pt idx="541">
                  <c:v>0.47408800000000001</c:v>
                </c:pt>
                <c:pt idx="542">
                  <c:v>0.47447899999999998</c:v>
                </c:pt>
                <c:pt idx="543">
                  <c:v>0.47491</c:v>
                </c:pt>
                <c:pt idx="544">
                  <c:v>0.47534599999999999</c:v>
                </c:pt>
                <c:pt idx="545">
                  <c:v>0.47580499999999998</c:v>
                </c:pt>
                <c:pt idx="546">
                  <c:v>0.476323</c:v>
                </c:pt>
                <c:pt idx="547">
                  <c:v>0.47690500000000002</c:v>
                </c:pt>
                <c:pt idx="548">
                  <c:v>0.47750199999999998</c:v>
                </c:pt>
                <c:pt idx="549">
                  <c:v>0.47803400000000001</c:v>
                </c:pt>
                <c:pt idx="550">
                  <c:v>0.47846100000000003</c:v>
                </c:pt>
                <c:pt idx="551">
                  <c:v>0.47882999999999998</c:v>
                </c:pt>
                <c:pt idx="552">
                  <c:v>0.47923399999999999</c:v>
                </c:pt>
                <c:pt idx="553">
                  <c:v>0.47972300000000001</c:v>
                </c:pt>
                <c:pt idx="554">
                  <c:v>0.48027700000000001</c:v>
                </c:pt>
                <c:pt idx="555">
                  <c:v>0.480852</c:v>
                </c:pt>
                <c:pt idx="556">
                  <c:v>0.48142800000000002</c:v>
                </c:pt>
                <c:pt idx="557">
                  <c:v>0.48199700000000001</c:v>
                </c:pt>
                <c:pt idx="558">
                  <c:v>0.48255900000000002</c:v>
                </c:pt>
                <c:pt idx="559">
                  <c:v>0.48312100000000002</c:v>
                </c:pt>
                <c:pt idx="560">
                  <c:v>0.48369299999999998</c:v>
                </c:pt>
                <c:pt idx="561">
                  <c:v>0.48427300000000001</c:v>
                </c:pt>
                <c:pt idx="562">
                  <c:v>0.48484500000000003</c:v>
                </c:pt>
                <c:pt idx="563">
                  <c:v>0.48541099999999998</c:v>
                </c:pt>
                <c:pt idx="564">
                  <c:v>0.48598999999999998</c:v>
                </c:pt>
                <c:pt idx="565">
                  <c:v>0.48657400000000001</c:v>
                </c:pt>
                <c:pt idx="566">
                  <c:v>0.48711100000000002</c:v>
                </c:pt>
                <c:pt idx="567">
                  <c:v>0.48754399999999998</c:v>
                </c:pt>
                <c:pt idx="568">
                  <c:v>0.48787900000000001</c:v>
                </c:pt>
                <c:pt idx="569">
                  <c:v>0.48815999999999998</c:v>
                </c:pt>
                <c:pt idx="570">
                  <c:v>0.48841899999999999</c:v>
                </c:pt>
                <c:pt idx="571">
                  <c:v>0.488676</c:v>
                </c:pt>
                <c:pt idx="572">
                  <c:v>0.48896600000000001</c:v>
                </c:pt>
                <c:pt idx="573">
                  <c:v>0.48932700000000001</c:v>
                </c:pt>
                <c:pt idx="574">
                  <c:v>0.489759</c:v>
                </c:pt>
                <c:pt idx="575">
                  <c:v>0.49021599999999999</c:v>
                </c:pt>
                <c:pt idx="576">
                  <c:v>0.49065300000000001</c:v>
                </c:pt>
                <c:pt idx="577">
                  <c:v>0.49105599999999999</c:v>
                </c:pt>
                <c:pt idx="578">
                  <c:v>0.49145499999999998</c:v>
                </c:pt>
                <c:pt idx="579">
                  <c:v>0.49190600000000001</c:v>
                </c:pt>
                <c:pt idx="580">
                  <c:v>0.49244199999999999</c:v>
                </c:pt>
                <c:pt idx="581">
                  <c:v>0.49303200000000003</c:v>
                </c:pt>
                <c:pt idx="582">
                  <c:v>0.49360399999999999</c:v>
                </c:pt>
                <c:pt idx="583">
                  <c:v>0.49410199999999999</c:v>
                </c:pt>
                <c:pt idx="584">
                  <c:v>0.49451800000000001</c:v>
                </c:pt>
                <c:pt idx="585">
                  <c:v>0.494865</c:v>
                </c:pt>
                <c:pt idx="586">
                  <c:v>0.49515500000000001</c:v>
                </c:pt>
                <c:pt idx="587">
                  <c:v>0.49538700000000002</c:v>
                </c:pt>
                <c:pt idx="588">
                  <c:v>0.49555500000000002</c:v>
                </c:pt>
                <c:pt idx="589">
                  <c:v>0.49566700000000002</c:v>
                </c:pt>
                <c:pt idx="590">
                  <c:v>0.495749</c:v>
                </c:pt>
                <c:pt idx="591">
                  <c:v>0.49582199999999998</c:v>
                </c:pt>
                <c:pt idx="592">
                  <c:v>0.49588399999999999</c:v>
                </c:pt>
                <c:pt idx="593">
                  <c:v>0.495925</c:v>
                </c:pt>
                <c:pt idx="594">
                  <c:v>0.495948</c:v>
                </c:pt>
                <c:pt idx="595">
                  <c:v>0.49597200000000002</c:v>
                </c:pt>
                <c:pt idx="596">
                  <c:v>0.49601200000000001</c:v>
                </c:pt>
                <c:pt idx="597">
                  <c:v>0.49604700000000002</c:v>
                </c:pt>
                <c:pt idx="598">
                  <c:v>0.49605500000000002</c:v>
                </c:pt>
                <c:pt idx="599">
                  <c:v>0.49606299999999998</c:v>
                </c:pt>
                <c:pt idx="600">
                  <c:v>0.49614599999999998</c:v>
                </c:pt>
                <c:pt idx="601">
                  <c:v>0.49635800000000002</c:v>
                </c:pt>
                <c:pt idx="602">
                  <c:v>0.496695</c:v>
                </c:pt>
                <c:pt idx="603">
                  <c:v>0.49710100000000002</c:v>
                </c:pt>
                <c:pt idx="604">
                  <c:v>0.49748900000000001</c:v>
                </c:pt>
                <c:pt idx="605">
                  <c:v>0.49778499999999998</c:v>
                </c:pt>
                <c:pt idx="606">
                  <c:v>0.49796899999999999</c:v>
                </c:pt>
                <c:pt idx="607">
                  <c:v>0.49806499999999998</c:v>
                </c:pt>
                <c:pt idx="608">
                  <c:v>0.49809500000000001</c:v>
                </c:pt>
                <c:pt idx="609">
                  <c:v>0.49805199999999999</c:v>
                </c:pt>
                <c:pt idx="610">
                  <c:v>0.49792399999999998</c:v>
                </c:pt>
                <c:pt idx="611">
                  <c:v>0.49771399999999999</c:v>
                </c:pt>
                <c:pt idx="612">
                  <c:v>0.497448</c:v>
                </c:pt>
                <c:pt idx="613">
                  <c:v>0.497139</c:v>
                </c:pt>
                <c:pt idx="614">
                  <c:v>0.49675200000000003</c:v>
                </c:pt>
                <c:pt idx="615">
                  <c:v>0.49621500000000002</c:v>
                </c:pt>
                <c:pt idx="616">
                  <c:v>0.49551099999999998</c:v>
                </c:pt>
                <c:pt idx="617">
                  <c:v>0.49471100000000001</c:v>
                </c:pt>
                <c:pt idx="618">
                  <c:v>0.49390099999999998</c:v>
                </c:pt>
                <c:pt idx="619">
                  <c:v>0.49308299999999999</c:v>
                </c:pt>
                <c:pt idx="620">
                  <c:v>0.49221199999999998</c:v>
                </c:pt>
                <c:pt idx="621">
                  <c:v>0.49129600000000001</c:v>
                </c:pt>
                <c:pt idx="622">
                  <c:v>0.49041400000000002</c:v>
                </c:pt>
                <c:pt idx="623">
                  <c:v>0.48962299999999997</c:v>
                </c:pt>
                <c:pt idx="624">
                  <c:v>0.48888900000000002</c:v>
                </c:pt>
                <c:pt idx="625">
                  <c:v>0.488124</c:v>
                </c:pt>
                <c:pt idx="626">
                  <c:v>0.487265</c:v>
                </c:pt>
                <c:pt idx="627">
                  <c:v>0.48630800000000002</c:v>
                </c:pt>
                <c:pt idx="628">
                  <c:v>0.48531200000000002</c:v>
                </c:pt>
                <c:pt idx="629">
                  <c:v>0.48437200000000002</c:v>
                </c:pt>
                <c:pt idx="630">
                  <c:v>0.48354200000000003</c:v>
                </c:pt>
                <c:pt idx="631">
                  <c:v>0.48276799999999997</c:v>
                </c:pt>
                <c:pt idx="632">
                  <c:v>0.48193599999999998</c:v>
                </c:pt>
                <c:pt idx="633">
                  <c:v>0.48099799999999998</c:v>
                </c:pt>
                <c:pt idx="634">
                  <c:v>0.48000900000000002</c:v>
                </c:pt>
                <c:pt idx="635">
                  <c:v>0.479049</c:v>
                </c:pt>
                <c:pt idx="636">
                  <c:v>0.47814299999999998</c:v>
                </c:pt>
                <c:pt idx="637">
                  <c:v>0.47725000000000001</c:v>
                </c:pt>
                <c:pt idx="638">
                  <c:v>0.47631899999999999</c:v>
                </c:pt>
                <c:pt idx="639">
                  <c:v>0.47534500000000002</c:v>
                </c:pt>
                <c:pt idx="640">
                  <c:v>0.47437000000000001</c:v>
                </c:pt>
                <c:pt idx="641">
                  <c:v>0.473414</c:v>
                </c:pt>
                <c:pt idx="642">
                  <c:v>0.47243299999999999</c:v>
                </c:pt>
                <c:pt idx="643">
                  <c:v>0.47135500000000002</c:v>
                </c:pt>
                <c:pt idx="644">
                  <c:v>0.47016400000000003</c:v>
                </c:pt>
                <c:pt idx="645">
                  <c:v>0.46893400000000002</c:v>
                </c:pt>
                <c:pt idx="646">
                  <c:v>0.467752</c:v>
                </c:pt>
                <c:pt idx="647">
                  <c:v>0.46664099999999997</c:v>
                </c:pt>
                <c:pt idx="648">
                  <c:v>0.46557100000000001</c:v>
                </c:pt>
                <c:pt idx="649">
                  <c:v>0.46453499999999998</c:v>
                </c:pt>
                <c:pt idx="650">
                  <c:v>0.463557</c:v>
                </c:pt>
                <c:pt idx="651">
                  <c:v>0.46264100000000002</c:v>
                </c:pt>
                <c:pt idx="652">
                  <c:v>0.46176</c:v>
                </c:pt>
                <c:pt idx="653">
                  <c:v>0.46087899999999998</c:v>
                </c:pt>
                <c:pt idx="654">
                  <c:v>0.45995799999999998</c:v>
                </c:pt>
                <c:pt idx="655">
                  <c:v>0.458953</c:v>
                </c:pt>
                <c:pt idx="656">
                  <c:v>0.45785300000000001</c:v>
                </c:pt>
                <c:pt idx="657">
                  <c:v>0.45669799999999999</c:v>
                </c:pt>
                <c:pt idx="658">
                  <c:v>0.45553500000000002</c:v>
                </c:pt>
                <c:pt idx="659">
                  <c:v>0.45437</c:v>
                </c:pt>
                <c:pt idx="660">
                  <c:v>0.45315800000000001</c:v>
                </c:pt>
                <c:pt idx="661">
                  <c:v>0.45185999999999998</c:v>
                </c:pt>
                <c:pt idx="662">
                  <c:v>0.45048500000000002</c:v>
                </c:pt>
                <c:pt idx="663">
                  <c:v>0.44908700000000001</c:v>
                </c:pt>
                <c:pt idx="664">
                  <c:v>0.44772200000000001</c:v>
                </c:pt>
                <c:pt idx="665">
                  <c:v>0.446411</c:v>
                </c:pt>
                <c:pt idx="666">
                  <c:v>0.445135</c:v>
                </c:pt>
                <c:pt idx="667">
                  <c:v>0.44383400000000001</c:v>
                </c:pt>
                <c:pt idx="668">
                  <c:v>0.442465</c:v>
                </c:pt>
                <c:pt idx="669">
                  <c:v>0.441054</c:v>
                </c:pt>
                <c:pt idx="670">
                  <c:v>0.43968499999999999</c:v>
                </c:pt>
                <c:pt idx="671">
                  <c:v>0.43844100000000003</c:v>
                </c:pt>
                <c:pt idx="672">
                  <c:v>0.43734299999999998</c:v>
                </c:pt>
                <c:pt idx="673">
                  <c:v>0.43634099999999998</c:v>
                </c:pt>
                <c:pt idx="674">
                  <c:v>0.43534200000000001</c:v>
                </c:pt>
                <c:pt idx="675">
                  <c:v>0.43428299999999997</c:v>
                </c:pt>
                <c:pt idx="676">
                  <c:v>0.433168</c:v>
                </c:pt>
                <c:pt idx="677">
                  <c:v>0.43203399999999997</c:v>
                </c:pt>
                <c:pt idx="678">
                  <c:v>0.43089899999999998</c:v>
                </c:pt>
                <c:pt idx="679">
                  <c:v>0.429759</c:v>
                </c:pt>
                <c:pt idx="680">
                  <c:v>0.42861500000000002</c:v>
                </c:pt>
                <c:pt idx="681">
                  <c:v>0.42749300000000001</c:v>
                </c:pt>
                <c:pt idx="682">
                  <c:v>0.42641800000000002</c:v>
                </c:pt>
                <c:pt idx="683">
                  <c:v>0.42539399999999999</c:v>
                </c:pt>
                <c:pt idx="684">
                  <c:v>0.42441099999999998</c:v>
                </c:pt>
                <c:pt idx="685">
                  <c:v>0.42347899999999999</c:v>
                </c:pt>
                <c:pt idx="686">
                  <c:v>0.42261500000000002</c:v>
                </c:pt>
                <c:pt idx="687">
                  <c:v>0.42178900000000003</c:v>
                </c:pt>
                <c:pt idx="688">
                  <c:v>0.42091299999999998</c:v>
                </c:pt>
                <c:pt idx="689">
                  <c:v>0.41991400000000001</c:v>
                </c:pt>
                <c:pt idx="690">
                  <c:v>0.41878799999999999</c:v>
                </c:pt>
                <c:pt idx="691">
                  <c:v>0.41757499999999997</c:v>
                </c:pt>
                <c:pt idx="692">
                  <c:v>0.41630400000000001</c:v>
                </c:pt>
                <c:pt idx="693">
                  <c:v>0.41498400000000002</c:v>
                </c:pt>
                <c:pt idx="694">
                  <c:v>0.41364699999999999</c:v>
                </c:pt>
                <c:pt idx="695">
                  <c:v>0.41233199999999998</c:v>
                </c:pt>
                <c:pt idx="696">
                  <c:v>0.41103800000000001</c:v>
                </c:pt>
                <c:pt idx="697">
                  <c:v>0.409719</c:v>
                </c:pt>
                <c:pt idx="698">
                  <c:v>0.40834199999999998</c:v>
                </c:pt>
                <c:pt idx="699">
                  <c:v>0.40692299999999998</c:v>
                </c:pt>
                <c:pt idx="700">
                  <c:v>0.40550599999999998</c:v>
                </c:pt>
                <c:pt idx="701">
                  <c:v>0.40412199999999998</c:v>
                </c:pt>
                <c:pt idx="702">
                  <c:v>0.40276299999999998</c:v>
                </c:pt>
                <c:pt idx="703">
                  <c:v>0.40140900000000002</c:v>
                </c:pt>
                <c:pt idx="704">
                  <c:v>0.40004899999999999</c:v>
                </c:pt>
                <c:pt idx="705">
                  <c:v>0.39870100000000003</c:v>
                </c:pt>
                <c:pt idx="706">
                  <c:v>0.39739799999999997</c:v>
                </c:pt>
                <c:pt idx="707">
                  <c:v>0.39615400000000001</c:v>
                </c:pt>
                <c:pt idx="708">
                  <c:v>0.39494600000000002</c:v>
                </c:pt>
                <c:pt idx="709">
                  <c:v>0.393704</c:v>
                </c:pt>
                <c:pt idx="710">
                  <c:v>0.392345</c:v>
                </c:pt>
                <c:pt idx="711">
                  <c:v>0.39082800000000001</c:v>
                </c:pt>
                <c:pt idx="712">
                  <c:v>0.38920700000000003</c:v>
                </c:pt>
                <c:pt idx="713">
                  <c:v>0.38760699999999998</c:v>
                </c:pt>
                <c:pt idx="714">
                  <c:v>0.38611200000000001</c:v>
                </c:pt>
                <c:pt idx="715">
                  <c:v>0.38467099999999999</c:v>
                </c:pt>
                <c:pt idx="716">
                  <c:v>0.38317600000000002</c:v>
                </c:pt>
                <c:pt idx="717">
                  <c:v>0.38161099999999998</c:v>
                </c:pt>
                <c:pt idx="718">
                  <c:v>0.38007400000000002</c:v>
                </c:pt>
                <c:pt idx="719">
                  <c:v>0.37863999999999998</c:v>
                </c:pt>
                <c:pt idx="720">
                  <c:v>0.377276</c:v>
                </c:pt>
                <c:pt idx="721">
                  <c:v>0.37588100000000002</c:v>
                </c:pt>
                <c:pt idx="722">
                  <c:v>0.37440299999999999</c:v>
                </c:pt>
                <c:pt idx="723">
                  <c:v>0.37287399999999998</c:v>
                </c:pt>
                <c:pt idx="724">
                  <c:v>0.37135400000000002</c:v>
                </c:pt>
                <c:pt idx="725">
                  <c:v>0.36984600000000001</c:v>
                </c:pt>
                <c:pt idx="726">
                  <c:v>0.36828300000000003</c:v>
                </c:pt>
                <c:pt idx="727">
                  <c:v>0.36661700000000003</c:v>
                </c:pt>
                <c:pt idx="728">
                  <c:v>0.36488700000000002</c:v>
                </c:pt>
                <c:pt idx="729">
                  <c:v>0.36318299999999998</c:v>
                </c:pt>
                <c:pt idx="730">
                  <c:v>0.36153400000000002</c:v>
                </c:pt>
                <c:pt idx="731">
                  <c:v>0.35987999999999998</c:v>
                </c:pt>
                <c:pt idx="732">
                  <c:v>0.35813499999999998</c:v>
                </c:pt>
                <c:pt idx="733">
                  <c:v>0.35627799999999998</c:v>
                </c:pt>
                <c:pt idx="734">
                  <c:v>0.35437400000000002</c:v>
                </c:pt>
                <c:pt idx="735">
                  <c:v>0.35253099999999998</c:v>
                </c:pt>
                <c:pt idx="736">
                  <c:v>0.35082000000000002</c:v>
                </c:pt>
                <c:pt idx="737">
                  <c:v>0.349215</c:v>
                </c:pt>
                <c:pt idx="738">
                  <c:v>0.34760000000000002</c:v>
                </c:pt>
                <c:pt idx="739">
                  <c:v>0.34586499999999998</c:v>
                </c:pt>
                <c:pt idx="740">
                  <c:v>0.34399800000000003</c:v>
                </c:pt>
                <c:pt idx="741">
                  <c:v>0.34207599999999999</c:v>
                </c:pt>
                <c:pt idx="742">
                  <c:v>0.34017599999999998</c:v>
                </c:pt>
                <c:pt idx="743">
                  <c:v>0.338314</c:v>
                </c:pt>
                <c:pt idx="744">
                  <c:v>0.33646999999999999</c:v>
                </c:pt>
                <c:pt idx="745">
                  <c:v>0.33463999999999999</c:v>
                </c:pt>
                <c:pt idx="746">
                  <c:v>0.33284900000000001</c:v>
                </c:pt>
                <c:pt idx="747">
                  <c:v>0.33111400000000002</c:v>
                </c:pt>
                <c:pt idx="748">
                  <c:v>0.32941799999999999</c:v>
                </c:pt>
                <c:pt idx="749">
                  <c:v>0.32772600000000002</c:v>
                </c:pt>
                <c:pt idx="750">
                  <c:v>0.326013</c:v>
                </c:pt>
                <c:pt idx="751">
                  <c:v>0.32428699999999999</c:v>
                </c:pt>
                <c:pt idx="752">
                  <c:v>0.32255499999999998</c:v>
                </c:pt>
                <c:pt idx="753">
                  <c:v>0.32081500000000002</c:v>
                </c:pt>
                <c:pt idx="754">
                  <c:v>0.31906899999999999</c:v>
                </c:pt>
                <c:pt idx="755">
                  <c:v>0.31732199999999999</c:v>
                </c:pt>
                <c:pt idx="756">
                  <c:v>0.31557299999999999</c:v>
                </c:pt>
                <c:pt idx="757">
                  <c:v>0.31382199999999999</c:v>
                </c:pt>
                <c:pt idx="758">
                  <c:v>0.31209300000000001</c:v>
                </c:pt>
                <c:pt idx="759">
                  <c:v>0.31042500000000001</c:v>
                </c:pt>
                <c:pt idx="760">
                  <c:v>0.30882799999999999</c:v>
                </c:pt>
                <c:pt idx="761">
                  <c:v>0.307257</c:v>
                </c:pt>
                <c:pt idx="762">
                  <c:v>0.30565799999999999</c:v>
                </c:pt>
                <c:pt idx="763">
                  <c:v>0.30402600000000002</c:v>
                </c:pt>
                <c:pt idx="764">
                  <c:v>0.30239300000000002</c:v>
                </c:pt>
                <c:pt idx="765">
                  <c:v>0.30077300000000001</c:v>
                </c:pt>
                <c:pt idx="766">
                  <c:v>0.29914099999999999</c:v>
                </c:pt>
                <c:pt idx="767">
                  <c:v>0.29746299999999998</c:v>
                </c:pt>
                <c:pt idx="768">
                  <c:v>0.295736</c:v>
                </c:pt>
                <c:pt idx="769">
                  <c:v>0.29399700000000001</c:v>
                </c:pt>
                <c:pt idx="770">
                  <c:v>0.29227300000000001</c:v>
                </c:pt>
                <c:pt idx="771">
                  <c:v>0.29053600000000002</c:v>
                </c:pt>
                <c:pt idx="772">
                  <c:v>0.28872700000000001</c:v>
                </c:pt>
                <c:pt idx="773">
                  <c:v>0.28682299999999999</c:v>
                </c:pt>
                <c:pt idx="774">
                  <c:v>0.28483199999999997</c:v>
                </c:pt>
                <c:pt idx="775">
                  <c:v>0.28275600000000001</c:v>
                </c:pt>
                <c:pt idx="776">
                  <c:v>0.28059400000000001</c:v>
                </c:pt>
                <c:pt idx="777">
                  <c:v>0.27839000000000003</c:v>
                </c:pt>
                <c:pt idx="778">
                  <c:v>0.27621200000000001</c:v>
                </c:pt>
                <c:pt idx="779">
                  <c:v>0.27407399999999998</c:v>
                </c:pt>
                <c:pt idx="780">
                  <c:v>0.27195200000000003</c:v>
                </c:pt>
                <c:pt idx="781">
                  <c:v>0.26986599999999999</c:v>
                </c:pt>
                <c:pt idx="782">
                  <c:v>0.26788400000000001</c:v>
                </c:pt>
                <c:pt idx="783">
                  <c:v>0.26605699999999999</c:v>
                </c:pt>
                <c:pt idx="784">
                  <c:v>0.26436900000000002</c:v>
                </c:pt>
                <c:pt idx="785">
                  <c:v>0.26279000000000002</c:v>
                </c:pt>
                <c:pt idx="786">
                  <c:v>0.26129799999999997</c:v>
                </c:pt>
                <c:pt idx="787">
                  <c:v>0.25986799999999999</c:v>
                </c:pt>
                <c:pt idx="788">
                  <c:v>0.25843899999999997</c:v>
                </c:pt>
                <c:pt idx="789">
                  <c:v>0.25695000000000001</c:v>
                </c:pt>
                <c:pt idx="790">
                  <c:v>0.25536999999999999</c:v>
                </c:pt>
                <c:pt idx="791">
                  <c:v>0.25371500000000002</c:v>
                </c:pt>
                <c:pt idx="792">
                  <c:v>0.25203199999999998</c:v>
                </c:pt>
                <c:pt idx="793">
                  <c:v>0.25037300000000001</c:v>
                </c:pt>
                <c:pt idx="794">
                  <c:v>0.248756</c:v>
                </c:pt>
                <c:pt idx="795">
                  <c:v>0.24715000000000001</c:v>
                </c:pt>
                <c:pt idx="796">
                  <c:v>0.24552399999999999</c:v>
                </c:pt>
                <c:pt idx="797">
                  <c:v>0.243894</c:v>
                </c:pt>
                <c:pt idx="798">
                  <c:v>0.24229300000000001</c:v>
                </c:pt>
                <c:pt idx="799">
                  <c:v>0.24074100000000001</c:v>
                </c:pt>
                <c:pt idx="800">
                  <c:v>0.23924300000000001</c:v>
                </c:pt>
                <c:pt idx="801">
                  <c:v>0.237791</c:v>
                </c:pt>
                <c:pt idx="802">
                  <c:v>0.236349</c:v>
                </c:pt>
                <c:pt idx="803">
                  <c:v>0.23486899999999999</c:v>
                </c:pt>
                <c:pt idx="804">
                  <c:v>0.233344</c:v>
                </c:pt>
                <c:pt idx="805">
                  <c:v>0.231797</c:v>
                </c:pt>
                <c:pt idx="806">
                  <c:v>0.23022599999999999</c:v>
                </c:pt>
                <c:pt idx="807">
                  <c:v>0.22860800000000001</c:v>
                </c:pt>
                <c:pt idx="808">
                  <c:v>0.22694900000000001</c:v>
                </c:pt>
                <c:pt idx="809">
                  <c:v>0.225302</c:v>
                </c:pt>
                <c:pt idx="810">
                  <c:v>0.22372400000000001</c:v>
                </c:pt>
                <c:pt idx="811">
                  <c:v>0.222223</c:v>
                </c:pt>
                <c:pt idx="812">
                  <c:v>0.22076200000000001</c:v>
                </c:pt>
                <c:pt idx="813">
                  <c:v>0.21929799999999999</c:v>
                </c:pt>
                <c:pt idx="814">
                  <c:v>0.217804</c:v>
                </c:pt>
                <c:pt idx="815">
                  <c:v>0.216284</c:v>
                </c:pt>
                <c:pt idx="816">
                  <c:v>0.214777</c:v>
                </c:pt>
                <c:pt idx="817">
                  <c:v>0.21332899999999999</c:v>
                </c:pt>
                <c:pt idx="818">
                  <c:v>0.211955</c:v>
                </c:pt>
                <c:pt idx="819">
                  <c:v>0.21062700000000001</c:v>
                </c:pt>
                <c:pt idx="820">
                  <c:v>0.20932300000000001</c:v>
                </c:pt>
                <c:pt idx="821">
                  <c:v>0.20805899999999999</c:v>
                </c:pt>
                <c:pt idx="822">
                  <c:v>0.20686199999999999</c:v>
                </c:pt>
                <c:pt idx="823">
                  <c:v>0.20571300000000001</c:v>
                </c:pt>
                <c:pt idx="824">
                  <c:v>0.20455499999999999</c:v>
                </c:pt>
                <c:pt idx="825">
                  <c:v>0.20335300000000001</c:v>
                </c:pt>
                <c:pt idx="826">
                  <c:v>0.202122</c:v>
                </c:pt>
                <c:pt idx="827">
                  <c:v>0.20089699999999999</c:v>
                </c:pt>
                <c:pt idx="828">
                  <c:v>0.19966999999999999</c:v>
                </c:pt>
                <c:pt idx="829">
                  <c:v>0.19839000000000001</c:v>
                </c:pt>
                <c:pt idx="830">
                  <c:v>0.197019</c:v>
                </c:pt>
                <c:pt idx="831">
                  <c:v>0.19558500000000001</c:v>
                </c:pt>
                <c:pt idx="832">
                  <c:v>0.19414600000000001</c:v>
                </c:pt>
                <c:pt idx="833">
                  <c:v>0.192742</c:v>
                </c:pt>
                <c:pt idx="834">
                  <c:v>0.19136600000000001</c:v>
                </c:pt>
                <c:pt idx="835">
                  <c:v>0.18998599999999999</c:v>
                </c:pt>
                <c:pt idx="836">
                  <c:v>0.18857199999999999</c:v>
                </c:pt>
                <c:pt idx="837">
                  <c:v>0.18712200000000001</c:v>
                </c:pt>
                <c:pt idx="838">
                  <c:v>0.18565899999999999</c:v>
                </c:pt>
                <c:pt idx="839">
                  <c:v>0.184202</c:v>
                </c:pt>
                <c:pt idx="840">
                  <c:v>0.18273500000000001</c:v>
                </c:pt>
                <c:pt idx="841">
                  <c:v>0.18124000000000001</c:v>
                </c:pt>
                <c:pt idx="842">
                  <c:v>0.179728</c:v>
                </c:pt>
                <c:pt idx="843">
                  <c:v>0.17823600000000001</c:v>
                </c:pt>
                <c:pt idx="844">
                  <c:v>0.17679</c:v>
                </c:pt>
                <c:pt idx="845">
                  <c:v>0.17538899999999999</c:v>
                </c:pt>
                <c:pt idx="846">
                  <c:v>0.17401</c:v>
                </c:pt>
                <c:pt idx="847">
                  <c:v>0.172626</c:v>
                </c:pt>
                <c:pt idx="848">
                  <c:v>0.171235</c:v>
                </c:pt>
                <c:pt idx="849">
                  <c:v>0.16988300000000001</c:v>
                </c:pt>
                <c:pt idx="850">
                  <c:v>0.16862199999999999</c:v>
                </c:pt>
                <c:pt idx="851">
                  <c:v>0.16745399999999999</c:v>
                </c:pt>
                <c:pt idx="852">
                  <c:v>0.16633200000000001</c:v>
                </c:pt>
                <c:pt idx="853">
                  <c:v>0.16522800000000001</c:v>
                </c:pt>
                <c:pt idx="854">
                  <c:v>0.164157</c:v>
                </c:pt>
                <c:pt idx="855">
                  <c:v>0.16312699999999999</c:v>
                </c:pt>
                <c:pt idx="856">
                  <c:v>0.16209299999999999</c:v>
                </c:pt>
                <c:pt idx="857">
                  <c:v>0.160995</c:v>
                </c:pt>
                <c:pt idx="858">
                  <c:v>0.15981799999999999</c:v>
                </c:pt>
                <c:pt idx="859">
                  <c:v>0.15859200000000001</c:v>
                </c:pt>
                <c:pt idx="860">
                  <c:v>0.157362</c:v>
                </c:pt>
                <c:pt idx="861">
                  <c:v>0.156143</c:v>
                </c:pt>
                <c:pt idx="862">
                  <c:v>0.15492</c:v>
                </c:pt>
                <c:pt idx="863">
                  <c:v>0.153671</c:v>
                </c:pt>
                <c:pt idx="864">
                  <c:v>0.152397</c:v>
                </c:pt>
                <c:pt idx="865">
                  <c:v>0.151112</c:v>
                </c:pt>
                <c:pt idx="866">
                  <c:v>0.149811</c:v>
                </c:pt>
                <c:pt idx="867">
                  <c:v>0.14846300000000001</c:v>
                </c:pt>
                <c:pt idx="868">
                  <c:v>0.147033</c:v>
                </c:pt>
                <c:pt idx="869">
                  <c:v>0.14551500000000001</c:v>
                </c:pt>
                <c:pt idx="870">
                  <c:v>0.14393300000000001</c:v>
                </c:pt>
                <c:pt idx="871">
                  <c:v>0.14233000000000001</c:v>
                </c:pt>
                <c:pt idx="872">
                  <c:v>0.14074700000000001</c:v>
                </c:pt>
                <c:pt idx="873">
                  <c:v>0.13922300000000001</c:v>
                </c:pt>
                <c:pt idx="874">
                  <c:v>0.137764</c:v>
                </c:pt>
                <c:pt idx="875">
                  <c:v>0.13634599999999999</c:v>
                </c:pt>
                <c:pt idx="876">
                  <c:v>0.134931</c:v>
                </c:pt>
                <c:pt idx="877">
                  <c:v>0.133496</c:v>
                </c:pt>
                <c:pt idx="878">
                  <c:v>0.13202</c:v>
                </c:pt>
                <c:pt idx="879">
                  <c:v>0.130467</c:v>
                </c:pt>
                <c:pt idx="880">
                  <c:v>0.128826</c:v>
                </c:pt>
                <c:pt idx="881">
                  <c:v>0.12714300000000001</c:v>
                </c:pt>
                <c:pt idx="882">
                  <c:v>0.125496</c:v>
                </c:pt>
                <c:pt idx="883">
                  <c:v>0.123928</c:v>
                </c:pt>
                <c:pt idx="884">
                  <c:v>0.12242500000000001</c:v>
                </c:pt>
                <c:pt idx="885">
                  <c:v>0.120945</c:v>
                </c:pt>
                <c:pt idx="886">
                  <c:v>0.119452</c:v>
                </c:pt>
                <c:pt idx="887">
                  <c:v>0.11791600000000001</c:v>
                </c:pt>
                <c:pt idx="888">
                  <c:v>0.116323</c:v>
                </c:pt>
                <c:pt idx="889">
                  <c:v>0.11469699999999999</c:v>
                </c:pt>
                <c:pt idx="890">
                  <c:v>0.113094</c:v>
                </c:pt>
                <c:pt idx="891">
                  <c:v>0.111539</c:v>
                </c:pt>
                <c:pt idx="892">
                  <c:v>0.10999100000000001</c:v>
                </c:pt>
                <c:pt idx="893">
                  <c:v>0.10838200000000001</c:v>
                </c:pt>
                <c:pt idx="894">
                  <c:v>0.106687</c:v>
                </c:pt>
                <c:pt idx="895">
                  <c:v>0.104945</c:v>
                </c:pt>
                <c:pt idx="896">
                  <c:v>0.103218</c:v>
                </c:pt>
                <c:pt idx="897">
                  <c:v>0.10154199999999999</c:v>
                </c:pt>
                <c:pt idx="898">
                  <c:v>9.9906999999999996E-2</c:v>
                </c:pt>
                <c:pt idx="899">
                  <c:v>9.8276000000000002E-2</c:v>
                </c:pt>
                <c:pt idx="900">
                  <c:v>9.6614000000000005E-2</c:v>
                </c:pt>
                <c:pt idx="901">
                  <c:v>9.4920000000000004E-2</c:v>
                </c:pt>
                <c:pt idx="902">
                  <c:v>9.3214000000000005E-2</c:v>
                </c:pt>
                <c:pt idx="903">
                  <c:v>9.1537999999999994E-2</c:v>
                </c:pt>
                <c:pt idx="904">
                  <c:v>8.9940000000000006E-2</c:v>
                </c:pt>
                <c:pt idx="905">
                  <c:v>8.8458999999999996E-2</c:v>
                </c:pt>
                <c:pt idx="906">
                  <c:v>8.7098999999999996E-2</c:v>
                </c:pt>
                <c:pt idx="907">
                  <c:v>8.5836999999999997E-2</c:v>
                </c:pt>
                <c:pt idx="908">
                  <c:v>8.4630999999999998E-2</c:v>
                </c:pt>
                <c:pt idx="909">
                  <c:v>8.3423999999999998E-2</c:v>
                </c:pt>
                <c:pt idx="910">
                  <c:v>8.2168000000000005E-2</c:v>
                </c:pt>
                <c:pt idx="911">
                  <c:v>8.0855999999999997E-2</c:v>
                </c:pt>
                <c:pt idx="912">
                  <c:v>7.9546000000000006E-2</c:v>
                </c:pt>
                <c:pt idx="913">
                  <c:v>7.8317999999999999E-2</c:v>
                </c:pt>
                <c:pt idx="914">
                  <c:v>7.7202000000000007E-2</c:v>
                </c:pt>
                <c:pt idx="915">
                  <c:v>7.6135999999999995E-2</c:v>
                </c:pt>
                <c:pt idx="916">
                  <c:v>7.5023999999999993E-2</c:v>
                </c:pt>
                <c:pt idx="917">
                  <c:v>7.3821999999999999E-2</c:v>
                </c:pt>
                <c:pt idx="918">
                  <c:v>7.2564000000000003E-2</c:v>
                </c:pt>
                <c:pt idx="919">
                  <c:v>7.1300000000000002E-2</c:v>
                </c:pt>
                <c:pt idx="920">
                  <c:v>7.0044999999999996E-2</c:v>
                </c:pt>
                <c:pt idx="921">
                  <c:v>6.8784999999999999E-2</c:v>
                </c:pt>
                <c:pt idx="922">
                  <c:v>6.7497000000000001E-2</c:v>
                </c:pt>
                <c:pt idx="923">
                  <c:v>6.6151000000000001E-2</c:v>
                </c:pt>
                <c:pt idx="924">
                  <c:v>6.4734E-2</c:v>
                </c:pt>
                <c:pt idx="925">
                  <c:v>6.3250000000000001E-2</c:v>
                </c:pt>
                <c:pt idx="926">
                  <c:v>6.1712000000000003E-2</c:v>
                </c:pt>
                <c:pt idx="927">
                  <c:v>6.0129000000000002E-2</c:v>
                </c:pt>
                <c:pt idx="928">
                  <c:v>5.8514999999999998E-2</c:v>
                </c:pt>
                <c:pt idx="929">
                  <c:v>5.6911999999999997E-2</c:v>
                </c:pt>
                <c:pt idx="930">
                  <c:v>5.5372999999999999E-2</c:v>
                </c:pt>
                <c:pt idx="931">
                  <c:v>5.3924E-2</c:v>
                </c:pt>
                <c:pt idx="932">
                  <c:v>5.2542999999999999E-2</c:v>
                </c:pt>
                <c:pt idx="933">
                  <c:v>5.1173000000000003E-2</c:v>
                </c:pt>
                <c:pt idx="934">
                  <c:v>4.9779999999999998E-2</c:v>
                </c:pt>
                <c:pt idx="935">
                  <c:v>4.8371999999999998E-2</c:v>
                </c:pt>
                <c:pt idx="936">
                  <c:v>4.6982999999999997E-2</c:v>
                </c:pt>
                <c:pt idx="937">
                  <c:v>4.5633E-2</c:v>
                </c:pt>
                <c:pt idx="938">
                  <c:v>4.4325000000000003E-2</c:v>
                </c:pt>
                <c:pt idx="939">
                  <c:v>4.3041000000000003E-2</c:v>
                </c:pt>
                <c:pt idx="940">
                  <c:v>4.1758000000000003E-2</c:v>
                </c:pt>
                <c:pt idx="941">
                  <c:v>4.0467000000000003E-2</c:v>
                </c:pt>
                <c:pt idx="942">
                  <c:v>3.9181000000000001E-2</c:v>
                </c:pt>
                <c:pt idx="943">
                  <c:v>3.7933000000000001E-2</c:v>
                </c:pt>
                <c:pt idx="944">
                  <c:v>3.6754000000000002E-2</c:v>
                </c:pt>
                <c:pt idx="945">
                  <c:v>3.5659000000000003E-2</c:v>
                </c:pt>
                <c:pt idx="946">
                  <c:v>3.4624000000000002E-2</c:v>
                </c:pt>
                <c:pt idx="947">
                  <c:v>3.3599999999999998E-2</c:v>
                </c:pt>
                <c:pt idx="948">
                  <c:v>3.2558999999999998E-2</c:v>
                </c:pt>
                <c:pt idx="949">
                  <c:v>3.1514E-2</c:v>
                </c:pt>
                <c:pt idx="950">
                  <c:v>3.0506999999999999E-2</c:v>
                </c:pt>
                <c:pt idx="951">
                  <c:v>2.9588E-2</c:v>
                </c:pt>
                <c:pt idx="952">
                  <c:v>2.8802999999999999E-2</c:v>
                </c:pt>
                <c:pt idx="953">
                  <c:v>2.8197E-2</c:v>
                </c:pt>
                <c:pt idx="954">
                  <c:v>2.7789000000000001E-2</c:v>
                </c:pt>
                <c:pt idx="955">
                  <c:v>2.7550000000000002E-2</c:v>
                </c:pt>
                <c:pt idx="956">
                  <c:v>2.7401999999999999E-2</c:v>
                </c:pt>
                <c:pt idx="957">
                  <c:v>2.7269000000000002E-2</c:v>
                </c:pt>
                <c:pt idx="958">
                  <c:v>2.7122E-2</c:v>
                </c:pt>
                <c:pt idx="959">
                  <c:v>2.6991999999999999E-2</c:v>
                </c:pt>
                <c:pt idx="960">
                  <c:v>2.6918999999999998E-2</c:v>
                </c:pt>
                <c:pt idx="961">
                  <c:v>2.6931E-2</c:v>
                </c:pt>
                <c:pt idx="962">
                  <c:v>2.7061000000000002E-2</c:v>
                </c:pt>
                <c:pt idx="963">
                  <c:v>2.7348000000000001E-2</c:v>
                </c:pt>
                <c:pt idx="964">
                  <c:v>2.7799000000000001E-2</c:v>
                </c:pt>
                <c:pt idx="965">
                  <c:v>2.8372999999999999E-2</c:v>
                </c:pt>
                <c:pt idx="966">
                  <c:v>2.8996999999999998E-2</c:v>
                </c:pt>
                <c:pt idx="967">
                  <c:v>2.9596999999999998E-2</c:v>
                </c:pt>
                <c:pt idx="968">
                  <c:v>3.0117999999999999E-2</c:v>
                </c:pt>
                <c:pt idx="969">
                  <c:v>3.0518E-2</c:v>
                </c:pt>
                <c:pt idx="970">
                  <c:v>3.0761E-2</c:v>
                </c:pt>
                <c:pt idx="971">
                  <c:v>3.0835000000000001E-2</c:v>
                </c:pt>
                <c:pt idx="972">
                  <c:v>3.0766000000000002E-2</c:v>
                </c:pt>
                <c:pt idx="973">
                  <c:v>3.0602000000000001E-2</c:v>
                </c:pt>
                <c:pt idx="974">
                  <c:v>3.0363999999999999E-2</c:v>
                </c:pt>
                <c:pt idx="975">
                  <c:v>3.0046E-2</c:v>
                </c:pt>
                <c:pt idx="976">
                  <c:v>2.9645000000000001E-2</c:v>
                </c:pt>
                <c:pt idx="977">
                  <c:v>2.9177999999999999E-2</c:v>
                </c:pt>
                <c:pt idx="978">
                  <c:v>2.8660999999999999E-2</c:v>
                </c:pt>
                <c:pt idx="979">
                  <c:v>2.8087000000000001E-2</c:v>
                </c:pt>
                <c:pt idx="980">
                  <c:v>2.7444E-2</c:v>
                </c:pt>
                <c:pt idx="981">
                  <c:v>2.6755999999999999E-2</c:v>
                </c:pt>
                <c:pt idx="982">
                  <c:v>2.6072999999999999E-2</c:v>
                </c:pt>
                <c:pt idx="983">
                  <c:v>2.5436E-2</c:v>
                </c:pt>
                <c:pt idx="984">
                  <c:v>2.4858000000000002E-2</c:v>
                </c:pt>
                <c:pt idx="985">
                  <c:v>2.4353E-2</c:v>
                </c:pt>
                <c:pt idx="986">
                  <c:v>2.3937E-2</c:v>
                </c:pt>
                <c:pt idx="987">
                  <c:v>2.3595000000000001E-2</c:v>
                </c:pt>
                <c:pt idx="988">
                  <c:v>2.3275000000000001E-2</c:v>
                </c:pt>
                <c:pt idx="989">
                  <c:v>2.2901000000000001E-2</c:v>
                </c:pt>
                <c:pt idx="990">
                  <c:v>2.2395000000000002E-2</c:v>
                </c:pt>
                <c:pt idx="991">
                  <c:v>2.1738E-2</c:v>
                </c:pt>
                <c:pt idx="992">
                  <c:v>2.1021000000000001E-2</c:v>
                </c:pt>
                <c:pt idx="993">
                  <c:v>2.0397999999999999E-2</c:v>
                </c:pt>
                <c:pt idx="994">
                  <c:v>1.9980000000000001E-2</c:v>
                </c:pt>
                <c:pt idx="995">
                  <c:v>1.9800999999999999E-2</c:v>
                </c:pt>
                <c:pt idx="996">
                  <c:v>1.9869000000000001E-2</c:v>
                </c:pt>
                <c:pt idx="997">
                  <c:v>2.0188999999999999E-2</c:v>
                </c:pt>
                <c:pt idx="998">
                  <c:v>2.0749E-2</c:v>
                </c:pt>
                <c:pt idx="999">
                  <c:v>2.1524999999999999E-2</c:v>
                </c:pt>
                <c:pt idx="1000">
                  <c:v>2.2504E-2</c:v>
                </c:pt>
                <c:pt idx="1001">
                  <c:v>2.3657999999999998E-2</c:v>
                </c:pt>
                <c:pt idx="1002">
                  <c:v>2.4923000000000001E-2</c:v>
                </c:pt>
                <c:pt idx="1003">
                  <c:v>2.6231999999999998E-2</c:v>
                </c:pt>
                <c:pt idx="1004">
                  <c:v>2.7569E-2</c:v>
                </c:pt>
                <c:pt idx="1005">
                  <c:v>2.8965000000000001E-2</c:v>
                </c:pt>
                <c:pt idx="1006">
                  <c:v>3.0453999999999998E-2</c:v>
                </c:pt>
                <c:pt idx="1007">
                  <c:v>3.2023999999999997E-2</c:v>
                </c:pt>
                <c:pt idx="1008">
                  <c:v>3.3623E-2</c:v>
                </c:pt>
                <c:pt idx="1009">
                  <c:v>3.5179000000000002E-2</c:v>
                </c:pt>
                <c:pt idx="1010">
                  <c:v>3.6628000000000001E-2</c:v>
                </c:pt>
                <c:pt idx="1011">
                  <c:v>3.7945E-2</c:v>
                </c:pt>
                <c:pt idx="1012">
                  <c:v>3.9155000000000002E-2</c:v>
                </c:pt>
                <c:pt idx="1013">
                  <c:v>4.0309999999999999E-2</c:v>
                </c:pt>
                <c:pt idx="1014">
                  <c:v>4.1478000000000001E-2</c:v>
                </c:pt>
                <c:pt idx="1015">
                  <c:v>4.2765999999999998E-2</c:v>
                </c:pt>
                <c:pt idx="1016">
                  <c:v>4.4311999999999997E-2</c:v>
                </c:pt>
                <c:pt idx="1017">
                  <c:v>4.6200999999999999E-2</c:v>
                </c:pt>
                <c:pt idx="1018">
                  <c:v>4.8395000000000001E-2</c:v>
                </c:pt>
                <c:pt idx="1019">
                  <c:v>5.0802E-2</c:v>
                </c:pt>
                <c:pt idx="1020">
                  <c:v>5.3371000000000002E-2</c:v>
                </c:pt>
                <c:pt idx="1021">
                  <c:v>5.6105000000000002E-2</c:v>
                </c:pt>
                <c:pt idx="1022">
                  <c:v>5.8985999999999997E-2</c:v>
                </c:pt>
                <c:pt idx="1023">
                  <c:v>6.1973E-2</c:v>
                </c:pt>
                <c:pt idx="1024">
                  <c:v>6.5032999999999994E-2</c:v>
                </c:pt>
                <c:pt idx="1025">
                  <c:v>6.8154000000000006E-2</c:v>
                </c:pt>
                <c:pt idx="1026">
                  <c:v>7.1343000000000004E-2</c:v>
                </c:pt>
                <c:pt idx="1027">
                  <c:v>7.4632000000000004E-2</c:v>
                </c:pt>
                <c:pt idx="1028">
                  <c:v>7.8060000000000004E-2</c:v>
                </c:pt>
                <c:pt idx="1029">
                  <c:v>8.1645999999999996E-2</c:v>
                </c:pt>
                <c:pt idx="1030">
                  <c:v>8.5365999999999997E-2</c:v>
                </c:pt>
                <c:pt idx="1031">
                  <c:v>8.9183999999999999E-2</c:v>
                </c:pt>
                <c:pt idx="1032">
                  <c:v>9.3053999999999998E-2</c:v>
                </c:pt>
                <c:pt idx="1033">
                  <c:v>9.6919000000000005E-2</c:v>
                </c:pt>
                <c:pt idx="1034">
                  <c:v>0.100753</c:v>
                </c:pt>
                <c:pt idx="1035">
                  <c:v>0.104591</c:v>
                </c:pt>
                <c:pt idx="1036">
                  <c:v>0.108484</c:v>
                </c:pt>
                <c:pt idx="1037">
                  <c:v>0.11244</c:v>
                </c:pt>
                <c:pt idx="1038">
                  <c:v>0.116434</c:v>
                </c:pt>
                <c:pt idx="1039">
                  <c:v>0.120447</c:v>
                </c:pt>
                <c:pt idx="1040">
                  <c:v>0.12446500000000001</c:v>
                </c:pt>
                <c:pt idx="1041">
                  <c:v>0.12844</c:v>
                </c:pt>
                <c:pt idx="1042">
                  <c:v>0.13228699999999999</c:v>
                </c:pt>
                <c:pt idx="1043">
                  <c:v>0.135931</c:v>
                </c:pt>
                <c:pt idx="1044">
                  <c:v>0.13935</c:v>
                </c:pt>
                <c:pt idx="1045">
                  <c:v>0.142567</c:v>
                </c:pt>
                <c:pt idx="1046">
                  <c:v>0.14560999999999999</c:v>
                </c:pt>
                <c:pt idx="1047">
                  <c:v>0.148482</c:v>
                </c:pt>
                <c:pt idx="1048">
                  <c:v>0.151174</c:v>
                </c:pt>
                <c:pt idx="1049">
                  <c:v>0.153672</c:v>
                </c:pt>
                <c:pt idx="1050">
                  <c:v>0.15595800000000001</c:v>
                </c:pt>
                <c:pt idx="1051">
                  <c:v>0.15801499999999999</c:v>
                </c:pt>
                <c:pt idx="1052">
                  <c:v>0.15984000000000001</c:v>
                </c:pt>
                <c:pt idx="1053">
                  <c:v>0.16145699999999999</c:v>
                </c:pt>
                <c:pt idx="1054">
                  <c:v>0.16292499999999999</c:v>
                </c:pt>
                <c:pt idx="1055">
                  <c:v>0.16431999999999999</c:v>
                </c:pt>
                <c:pt idx="1056">
                  <c:v>0.16569500000000001</c:v>
                </c:pt>
                <c:pt idx="1057">
                  <c:v>0.1671</c:v>
                </c:pt>
                <c:pt idx="1058">
                  <c:v>0.16861799999999999</c:v>
                </c:pt>
                <c:pt idx="1059">
                  <c:v>0.170351</c:v>
                </c:pt>
                <c:pt idx="1060">
                  <c:v>0.17236399999999999</c:v>
                </c:pt>
                <c:pt idx="1061">
                  <c:v>0.17469100000000001</c:v>
                </c:pt>
                <c:pt idx="1062">
                  <c:v>0.17735799999999999</c:v>
                </c:pt>
                <c:pt idx="1063">
                  <c:v>0.180397</c:v>
                </c:pt>
                <c:pt idx="1064">
                  <c:v>0.18382699999999999</c:v>
                </c:pt>
                <c:pt idx="1065">
                  <c:v>0.187667</c:v>
                </c:pt>
                <c:pt idx="1066">
                  <c:v>0.19194900000000001</c:v>
                </c:pt>
                <c:pt idx="1067">
                  <c:v>0.196719</c:v>
                </c:pt>
                <c:pt idx="1068">
                  <c:v>0.20202100000000001</c:v>
                </c:pt>
                <c:pt idx="1069">
                  <c:v>0.20785999999999999</c:v>
                </c:pt>
                <c:pt idx="1070">
                  <c:v>0.21419299999999999</c:v>
                </c:pt>
                <c:pt idx="1071">
                  <c:v>0.22095899999999999</c:v>
                </c:pt>
                <c:pt idx="1072">
                  <c:v>0.22812299999999999</c:v>
                </c:pt>
                <c:pt idx="1073">
                  <c:v>0.23567199999999999</c:v>
                </c:pt>
                <c:pt idx="1074">
                  <c:v>0.24357400000000001</c:v>
                </c:pt>
                <c:pt idx="1075">
                  <c:v>0.25175900000000001</c:v>
                </c:pt>
                <c:pt idx="1076">
                  <c:v>0.26015300000000002</c:v>
                </c:pt>
                <c:pt idx="1077">
                  <c:v>0.26872600000000002</c:v>
                </c:pt>
                <c:pt idx="1078">
                  <c:v>0.277499</c:v>
                </c:pt>
                <c:pt idx="1079">
                  <c:v>0.28650599999999998</c:v>
                </c:pt>
                <c:pt idx="1080">
                  <c:v>0.29574299999999998</c:v>
                </c:pt>
                <c:pt idx="1081">
                  <c:v>0.305143</c:v>
                </c:pt>
                <c:pt idx="1082">
                  <c:v>0.31460300000000002</c:v>
                </c:pt>
                <c:pt idx="1083">
                  <c:v>0.32402599999999998</c:v>
                </c:pt>
                <c:pt idx="1084">
                  <c:v>0.33334399999999997</c:v>
                </c:pt>
                <c:pt idx="1085">
                  <c:v>0.34251100000000001</c:v>
                </c:pt>
                <c:pt idx="1086">
                  <c:v>0.35149200000000003</c:v>
                </c:pt>
                <c:pt idx="1087">
                  <c:v>0.36025499999999999</c:v>
                </c:pt>
                <c:pt idx="1088">
                  <c:v>0.36874699999999999</c:v>
                </c:pt>
                <c:pt idx="1089">
                  <c:v>0.37686700000000001</c:v>
                </c:pt>
                <c:pt idx="1090">
                  <c:v>0.38450000000000001</c:v>
                </c:pt>
                <c:pt idx="1091">
                  <c:v>0.39155600000000002</c:v>
                </c:pt>
                <c:pt idx="1092">
                  <c:v>0.39796399999999998</c:v>
                </c:pt>
                <c:pt idx="1093">
                  <c:v>0.40365400000000001</c:v>
                </c:pt>
                <c:pt idx="1094">
                  <c:v>0.40857100000000002</c:v>
                </c:pt>
                <c:pt idx="1095">
                  <c:v>0.41267599999999999</c:v>
                </c:pt>
                <c:pt idx="1096">
                  <c:v>0.415904</c:v>
                </c:pt>
                <c:pt idx="1097">
                  <c:v>0.418132</c:v>
                </c:pt>
                <c:pt idx="1098">
                  <c:v>0.41921700000000001</c:v>
                </c:pt>
                <c:pt idx="1099">
                  <c:v>0.41908400000000001</c:v>
                </c:pt>
                <c:pt idx="1100">
                  <c:v>0.417765</c:v>
                </c:pt>
                <c:pt idx="1101">
                  <c:v>0.41535699999999998</c:v>
                </c:pt>
                <c:pt idx="1102">
                  <c:v>0.41194999999999998</c:v>
                </c:pt>
                <c:pt idx="1103">
                  <c:v>0.40758499999999998</c:v>
                </c:pt>
                <c:pt idx="1104">
                  <c:v>0.402279</c:v>
                </c:pt>
                <c:pt idx="1105">
                  <c:v>0.39607900000000001</c:v>
                </c:pt>
                <c:pt idx="1106">
                  <c:v>0.38908700000000002</c:v>
                </c:pt>
                <c:pt idx="1107">
                  <c:v>0.38145499999999999</c:v>
                </c:pt>
                <c:pt idx="1108">
                  <c:v>0.37335800000000002</c:v>
                </c:pt>
                <c:pt idx="1109">
                  <c:v>0.364954</c:v>
                </c:pt>
                <c:pt idx="1110">
                  <c:v>0.35636600000000002</c:v>
                </c:pt>
                <c:pt idx="1111">
                  <c:v>0.34768700000000002</c:v>
                </c:pt>
                <c:pt idx="1112">
                  <c:v>0.33900200000000003</c:v>
                </c:pt>
                <c:pt idx="1113">
                  <c:v>0.33042100000000002</c:v>
                </c:pt>
                <c:pt idx="1114">
                  <c:v>0.32206899999999999</c:v>
                </c:pt>
                <c:pt idx="1115">
                  <c:v>0.31404700000000002</c:v>
                </c:pt>
                <c:pt idx="1116">
                  <c:v>0.30641499999999999</c:v>
                </c:pt>
                <c:pt idx="1117">
                  <c:v>0.29922900000000002</c:v>
                </c:pt>
                <c:pt idx="1118">
                  <c:v>0.29255900000000001</c:v>
                </c:pt>
                <c:pt idx="1119">
                  <c:v>0.28644799999999998</c:v>
                </c:pt>
                <c:pt idx="1120">
                  <c:v>0.280866</c:v>
                </c:pt>
                <c:pt idx="1121">
                  <c:v>0.27572799999999997</c:v>
                </c:pt>
                <c:pt idx="1122">
                  <c:v>0.27096700000000001</c:v>
                </c:pt>
                <c:pt idx="1123">
                  <c:v>0.26657500000000001</c:v>
                </c:pt>
                <c:pt idx="1124">
                  <c:v>0.26255800000000001</c:v>
                </c:pt>
                <c:pt idx="1125">
                  <c:v>0.25886599999999999</c:v>
                </c:pt>
                <c:pt idx="1126">
                  <c:v>0.255407</c:v>
                </c:pt>
                <c:pt idx="1127">
                  <c:v>0.252106</c:v>
                </c:pt>
                <c:pt idx="1128">
                  <c:v>0.24893799999999999</c:v>
                </c:pt>
                <c:pt idx="1129">
                  <c:v>0.24590899999999999</c:v>
                </c:pt>
                <c:pt idx="1130">
                  <c:v>0.24301900000000001</c:v>
                </c:pt>
                <c:pt idx="1131">
                  <c:v>0.24027000000000001</c:v>
                </c:pt>
                <c:pt idx="1132">
                  <c:v>0.23765900000000001</c:v>
                </c:pt>
                <c:pt idx="1133">
                  <c:v>0.235156</c:v>
                </c:pt>
                <c:pt idx="1134">
                  <c:v>0.23271500000000001</c:v>
                </c:pt>
                <c:pt idx="1135">
                  <c:v>0.230322</c:v>
                </c:pt>
                <c:pt idx="1136">
                  <c:v>0.22799900000000001</c:v>
                </c:pt>
                <c:pt idx="1137">
                  <c:v>0.225746</c:v>
                </c:pt>
                <c:pt idx="1138">
                  <c:v>0.223494</c:v>
                </c:pt>
                <c:pt idx="1139">
                  <c:v>0.221167</c:v>
                </c:pt>
                <c:pt idx="1140">
                  <c:v>0.21876100000000001</c:v>
                </c:pt>
                <c:pt idx="1141">
                  <c:v>0.21635199999999999</c:v>
                </c:pt>
                <c:pt idx="1142">
                  <c:v>0.21402599999999999</c:v>
                </c:pt>
                <c:pt idx="1143">
                  <c:v>0.211811</c:v>
                </c:pt>
                <c:pt idx="1144">
                  <c:v>0.20968600000000001</c:v>
                </c:pt>
                <c:pt idx="1145">
                  <c:v>0.207622</c:v>
                </c:pt>
                <c:pt idx="1146">
                  <c:v>0.20561199999999999</c:v>
                </c:pt>
                <c:pt idx="1147">
                  <c:v>0.20366699999999999</c:v>
                </c:pt>
                <c:pt idx="1148">
                  <c:v>0.20180200000000001</c:v>
                </c:pt>
                <c:pt idx="1149">
                  <c:v>0.20002200000000001</c:v>
                </c:pt>
                <c:pt idx="1150">
                  <c:v>0.198323</c:v>
                </c:pt>
                <c:pt idx="1151">
                  <c:v>0.19669900000000001</c:v>
                </c:pt>
                <c:pt idx="1152">
                  <c:v>0.19514999999999999</c:v>
                </c:pt>
                <c:pt idx="1153">
                  <c:v>0.193692</c:v>
                </c:pt>
                <c:pt idx="1154">
                  <c:v>0.19236600000000001</c:v>
                </c:pt>
                <c:pt idx="1155">
                  <c:v>0.19120500000000001</c:v>
                </c:pt>
                <c:pt idx="1156">
                  <c:v>0.19020999999999999</c:v>
                </c:pt>
                <c:pt idx="1157">
                  <c:v>0.18937300000000001</c:v>
                </c:pt>
                <c:pt idx="1158">
                  <c:v>0.18872800000000001</c:v>
                </c:pt>
                <c:pt idx="1159">
                  <c:v>0.188335</c:v>
                </c:pt>
                <c:pt idx="1160">
                  <c:v>0.18820700000000001</c:v>
                </c:pt>
                <c:pt idx="1161">
                  <c:v>0.188249</c:v>
                </c:pt>
                <c:pt idx="1162">
                  <c:v>0.188308</c:v>
                </c:pt>
                <c:pt idx="1163">
                  <c:v>0.188276</c:v>
                </c:pt>
                <c:pt idx="1164">
                  <c:v>0.18814600000000001</c:v>
                </c:pt>
                <c:pt idx="1165">
                  <c:v>0.18796599999999999</c:v>
                </c:pt>
                <c:pt idx="1166">
                  <c:v>0.18776999999999999</c:v>
                </c:pt>
                <c:pt idx="1167">
                  <c:v>0.18754199999999999</c:v>
                </c:pt>
                <c:pt idx="1168">
                  <c:v>0.18721399999999999</c:v>
                </c:pt>
                <c:pt idx="1169">
                  <c:v>0.186695</c:v>
                </c:pt>
                <c:pt idx="1170">
                  <c:v>0.18593599999999999</c:v>
                </c:pt>
                <c:pt idx="1171">
                  <c:v>0.18497</c:v>
                </c:pt>
                <c:pt idx="1172">
                  <c:v>0.18387500000000001</c:v>
                </c:pt>
                <c:pt idx="1173">
                  <c:v>0.182696</c:v>
                </c:pt>
                <c:pt idx="1174">
                  <c:v>0.18144399999999999</c:v>
                </c:pt>
                <c:pt idx="1175">
                  <c:v>0.18015600000000001</c:v>
                </c:pt>
                <c:pt idx="1176">
                  <c:v>0.17893000000000001</c:v>
                </c:pt>
                <c:pt idx="1177">
                  <c:v>0.17791199999999999</c:v>
                </c:pt>
                <c:pt idx="1178">
                  <c:v>0.17725299999999999</c:v>
                </c:pt>
                <c:pt idx="1179">
                  <c:v>0.177093</c:v>
                </c:pt>
                <c:pt idx="1180">
                  <c:v>0.17755099999999999</c:v>
                </c:pt>
                <c:pt idx="1181">
                  <c:v>0.17870800000000001</c:v>
                </c:pt>
                <c:pt idx="1182">
                  <c:v>0.180586</c:v>
                </c:pt>
                <c:pt idx="1183">
                  <c:v>0.18316399999999999</c:v>
                </c:pt>
                <c:pt idx="1184">
                  <c:v>0.186419</c:v>
                </c:pt>
                <c:pt idx="1185">
                  <c:v>0.190334</c:v>
                </c:pt>
                <c:pt idx="1186">
                  <c:v>0.194879</c:v>
                </c:pt>
                <c:pt idx="1187">
                  <c:v>0.19997799999999999</c:v>
                </c:pt>
                <c:pt idx="1188">
                  <c:v>0.205511</c:v>
                </c:pt>
                <c:pt idx="1189">
                  <c:v>0.21130699999999999</c:v>
                </c:pt>
                <c:pt idx="1190">
                  <c:v>0.21712200000000001</c:v>
                </c:pt>
                <c:pt idx="1191">
                  <c:v>0.22266</c:v>
                </c:pt>
                <c:pt idx="1192">
                  <c:v>0.22763800000000001</c:v>
                </c:pt>
                <c:pt idx="1193">
                  <c:v>0.231845</c:v>
                </c:pt>
                <c:pt idx="1194">
                  <c:v>0.23513800000000001</c:v>
                </c:pt>
                <c:pt idx="1195">
                  <c:v>0.23738899999999999</c:v>
                </c:pt>
                <c:pt idx="1196">
                  <c:v>0.238428</c:v>
                </c:pt>
                <c:pt idx="1197">
                  <c:v>0.238067</c:v>
                </c:pt>
                <c:pt idx="1198">
                  <c:v>0.23616899999999999</c:v>
                </c:pt>
                <c:pt idx="1199">
                  <c:v>0.23269200000000001</c:v>
                </c:pt>
                <c:pt idx="1200">
                  <c:v>0.227682</c:v>
                </c:pt>
                <c:pt idx="1201">
                  <c:v>0.22126499999999999</c:v>
                </c:pt>
                <c:pt idx="1202">
                  <c:v>0.21365200000000001</c:v>
                </c:pt>
                <c:pt idx="1203">
                  <c:v>0.20507400000000001</c:v>
                </c:pt>
                <c:pt idx="1204">
                  <c:v>0.19571</c:v>
                </c:pt>
                <c:pt idx="1205">
                  <c:v>0.18568899999999999</c:v>
                </c:pt>
                <c:pt idx="1206">
                  <c:v>0.17519999999999999</c:v>
                </c:pt>
                <c:pt idx="1207">
                  <c:v>0.164548</c:v>
                </c:pt>
                <c:pt idx="1208">
                  <c:v>0.15409</c:v>
                </c:pt>
                <c:pt idx="1209">
                  <c:v>0.144091</c:v>
                </c:pt>
                <c:pt idx="1210">
                  <c:v>0.13467599999999999</c:v>
                </c:pt>
                <c:pt idx="1211">
                  <c:v>0.125891</c:v>
                </c:pt>
                <c:pt idx="1212">
                  <c:v>0.11777799999999999</c:v>
                </c:pt>
                <c:pt idx="1213">
                  <c:v>0.11036899999999999</c:v>
                </c:pt>
                <c:pt idx="1214">
                  <c:v>0.103675</c:v>
                </c:pt>
                <c:pt idx="1215">
                  <c:v>9.7702999999999998E-2</c:v>
                </c:pt>
                <c:pt idx="1216">
                  <c:v>9.2450000000000004E-2</c:v>
                </c:pt>
                <c:pt idx="1217">
                  <c:v>8.7859999999999994E-2</c:v>
                </c:pt>
                <c:pt idx="1218">
                  <c:v>8.3807999999999994E-2</c:v>
                </c:pt>
                <c:pt idx="1219">
                  <c:v>8.0130999999999994E-2</c:v>
                </c:pt>
                <c:pt idx="1220">
                  <c:v>7.6693999999999998E-2</c:v>
                </c:pt>
                <c:pt idx="1221">
                  <c:v>7.3411000000000004E-2</c:v>
                </c:pt>
                <c:pt idx="1222">
                  <c:v>7.0236000000000007E-2</c:v>
                </c:pt>
                <c:pt idx="1223">
                  <c:v>6.7143999999999995E-2</c:v>
                </c:pt>
                <c:pt idx="1224">
                  <c:v>6.4142000000000005E-2</c:v>
                </c:pt>
                <c:pt idx="1225">
                  <c:v>6.1277999999999999E-2</c:v>
                </c:pt>
                <c:pt idx="1226">
                  <c:v>5.8601E-2</c:v>
                </c:pt>
                <c:pt idx="1227">
                  <c:v>5.6105000000000002E-2</c:v>
                </c:pt>
                <c:pt idx="1228">
                  <c:v>5.3728999999999999E-2</c:v>
                </c:pt>
                <c:pt idx="1229">
                  <c:v>5.1433E-2</c:v>
                </c:pt>
                <c:pt idx="1230">
                  <c:v>4.9236000000000002E-2</c:v>
                </c:pt>
                <c:pt idx="1231">
                  <c:v>4.7171999999999999E-2</c:v>
                </c:pt>
                <c:pt idx="1232">
                  <c:v>4.5232000000000001E-2</c:v>
                </c:pt>
                <c:pt idx="1233">
                  <c:v>4.3360999999999997E-2</c:v>
                </c:pt>
                <c:pt idx="1234">
                  <c:v>4.1514000000000002E-2</c:v>
                </c:pt>
                <c:pt idx="1235">
                  <c:v>3.9676999999999997E-2</c:v>
                </c:pt>
                <c:pt idx="1236">
                  <c:v>3.7867999999999999E-2</c:v>
                </c:pt>
                <c:pt idx="1237">
                  <c:v>3.6132999999999998E-2</c:v>
                </c:pt>
                <c:pt idx="1238">
                  <c:v>3.4529999999999998E-2</c:v>
                </c:pt>
                <c:pt idx="1239">
                  <c:v>3.3096E-2</c:v>
                </c:pt>
                <c:pt idx="1240">
                  <c:v>3.1808000000000003E-2</c:v>
                </c:pt>
                <c:pt idx="1241">
                  <c:v>3.0599999999999999E-2</c:v>
                </c:pt>
                <c:pt idx="1242">
                  <c:v>2.9409000000000001E-2</c:v>
                </c:pt>
                <c:pt idx="1243">
                  <c:v>2.8205999999999998E-2</c:v>
                </c:pt>
                <c:pt idx="1244">
                  <c:v>2.6994000000000001E-2</c:v>
                </c:pt>
                <c:pt idx="1245">
                  <c:v>2.5798000000000001E-2</c:v>
                </c:pt>
                <c:pt idx="1246">
                  <c:v>2.4656999999999998E-2</c:v>
                </c:pt>
                <c:pt idx="1247">
                  <c:v>2.3587E-2</c:v>
                </c:pt>
                <c:pt idx="1248">
                  <c:v>2.2568000000000001E-2</c:v>
                </c:pt>
                <c:pt idx="1249">
                  <c:v>2.1565999999999998E-2</c:v>
                </c:pt>
                <c:pt idx="1250">
                  <c:v>2.0573000000000001E-2</c:v>
                </c:pt>
                <c:pt idx="1251">
                  <c:v>1.9613999999999999E-2</c:v>
                </c:pt>
                <c:pt idx="1252">
                  <c:v>1.8719E-2</c:v>
                </c:pt>
                <c:pt idx="1253">
                  <c:v>1.7894E-2</c:v>
                </c:pt>
                <c:pt idx="1254">
                  <c:v>1.7106E-2</c:v>
                </c:pt>
                <c:pt idx="1255">
                  <c:v>1.6296000000000001E-2</c:v>
                </c:pt>
                <c:pt idx="1256">
                  <c:v>1.5409000000000001E-2</c:v>
                </c:pt>
                <c:pt idx="1257">
                  <c:v>1.4429000000000001E-2</c:v>
                </c:pt>
                <c:pt idx="1258">
                  <c:v>1.3387E-2</c:v>
                </c:pt>
                <c:pt idx="1259">
                  <c:v>1.2341E-2</c:v>
                </c:pt>
                <c:pt idx="1260">
                  <c:v>1.1356E-2</c:v>
                </c:pt>
                <c:pt idx="1261">
                  <c:v>1.0474000000000001E-2</c:v>
                </c:pt>
                <c:pt idx="1262">
                  <c:v>9.7129999999999994E-3</c:v>
                </c:pt>
                <c:pt idx="1263">
                  <c:v>9.0670000000000004E-3</c:v>
                </c:pt>
                <c:pt idx="1264">
                  <c:v>8.5120000000000005E-3</c:v>
                </c:pt>
                <c:pt idx="1265">
                  <c:v>8.0079999999999995E-3</c:v>
                </c:pt>
                <c:pt idx="1266">
                  <c:v>7.5160000000000001E-3</c:v>
                </c:pt>
                <c:pt idx="1267">
                  <c:v>7.0190000000000001E-3</c:v>
                </c:pt>
                <c:pt idx="1268">
                  <c:v>6.5300000000000002E-3</c:v>
                </c:pt>
                <c:pt idx="1269">
                  <c:v>6.0569999999999999E-3</c:v>
                </c:pt>
                <c:pt idx="1270">
                  <c:v>5.5770000000000004E-3</c:v>
                </c:pt>
                <c:pt idx="1271">
                  <c:v>5.0369999999999998E-3</c:v>
                </c:pt>
                <c:pt idx="1272">
                  <c:v>5.1619999999999999E-3</c:v>
                </c:pt>
                <c:pt idx="1273">
                  <c:v>5.2890000000000003E-3</c:v>
                </c:pt>
                <c:pt idx="1274">
                  <c:v>5.4180000000000001E-3</c:v>
                </c:pt>
                <c:pt idx="1275">
                  <c:v>5.548E-3</c:v>
                </c:pt>
                <c:pt idx="1276">
                  <c:v>5.679E-3</c:v>
                </c:pt>
                <c:pt idx="1277">
                  <c:v>5.8120000000000003E-3</c:v>
                </c:pt>
                <c:pt idx="1278">
                  <c:v>5.9459999999999999E-3</c:v>
                </c:pt>
                <c:pt idx="1279">
                  <c:v>6.0809999999999996E-3</c:v>
                </c:pt>
                <c:pt idx="1280">
                  <c:v>6.2189999999999997E-3</c:v>
                </c:pt>
                <c:pt idx="1281">
                  <c:v>6.3569999999999998E-3</c:v>
                </c:pt>
                <c:pt idx="1282">
                  <c:v>6.4120000000000002E-3</c:v>
                </c:pt>
                <c:pt idx="1283">
                  <c:v>6.4679999999999998E-3</c:v>
                </c:pt>
                <c:pt idx="1284">
                  <c:v>6.5250000000000004E-3</c:v>
                </c:pt>
                <c:pt idx="1285">
                  <c:v>6.5839999999999996E-3</c:v>
                </c:pt>
                <c:pt idx="1286">
                  <c:v>6.6439999999999997E-3</c:v>
                </c:pt>
                <c:pt idx="1287">
                  <c:v>6.7060000000000002E-3</c:v>
                </c:pt>
                <c:pt idx="1288">
                  <c:v>6.7689999999999998E-3</c:v>
                </c:pt>
                <c:pt idx="1289">
                  <c:v>6.8339999999999998E-3</c:v>
                </c:pt>
                <c:pt idx="1290">
                  <c:v>6.8999999999999999E-3</c:v>
                </c:pt>
                <c:pt idx="1291">
                  <c:v>6.9670000000000001E-3</c:v>
                </c:pt>
                <c:pt idx="1292">
                  <c:v>6.8900000000000003E-3</c:v>
                </c:pt>
                <c:pt idx="1293">
                  <c:v>6.8149999999999999E-3</c:v>
                </c:pt>
                <c:pt idx="1294">
                  <c:v>6.7409999999999996E-3</c:v>
                </c:pt>
                <c:pt idx="1295">
                  <c:v>6.6680000000000003E-3</c:v>
                </c:pt>
                <c:pt idx="1296">
                  <c:v>6.5970000000000004E-3</c:v>
                </c:pt>
                <c:pt idx="1297">
                  <c:v>6.5269999999999998E-3</c:v>
                </c:pt>
                <c:pt idx="1298">
                  <c:v>6.4590000000000003E-3</c:v>
                </c:pt>
                <c:pt idx="1299">
                  <c:v>6.3920000000000001E-3</c:v>
                </c:pt>
                <c:pt idx="1300">
                  <c:v>6.3270000000000002E-3</c:v>
                </c:pt>
                <c:pt idx="1301">
                  <c:v>6.2630000000000003E-3</c:v>
                </c:pt>
                <c:pt idx="1302">
                  <c:v>6.2009999999999999E-3</c:v>
                </c:pt>
                <c:pt idx="1303">
                  <c:v>6.1399999999999996E-3</c:v>
                </c:pt>
                <c:pt idx="1304">
                  <c:v>6.0800000000000003E-3</c:v>
                </c:pt>
                <c:pt idx="1305">
                  <c:v>6.0219999999999996E-3</c:v>
                </c:pt>
                <c:pt idx="1306">
                  <c:v>5.9649999999999998E-3</c:v>
                </c:pt>
                <c:pt idx="1307">
                  <c:v>5.9100000000000003E-3</c:v>
                </c:pt>
                <c:pt idx="1308">
                  <c:v>5.8560000000000001E-3</c:v>
                </c:pt>
                <c:pt idx="1309">
                  <c:v>5.8040000000000001E-3</c:v>
                </c:pt>
                <c:pt idx="1310">
                  <c:v>5.7530000000000003E-3</c:v>
                </c:pt>
                <c:pt idx="1311">
                  <c:v>5.7039999999999999E-3</c:v>
                </c:pt>
                <c:pt idx="1312">
                  <c:v>5.6559999999999996E-3</c:v>
                </c:pt>
                <c:pt idx="1313">
                  <c:v>5.6090000000000003E-3</c:v>
                </c:pt>
                <c:pt idx="1314">
                  <c:v>5.5640000000000004E-3</c:v>
                </c:pt>
                <c:pt idx="1315">
                  <c:v>5.5209999999999999E-3</c:v>
                </c:pt>
                <c:pt idx="1316">
                  <c:v>5.4790000000000004E-3</c:v>
                </c:pt>
                <c:pt idx="1317">
                  <c:v>5.4380000000000001E-3</c:v>
                </c:pt>
                <c:pt idx="1318">
                  <c:v>5.3990000000000002E-3</c:v>
                </c:pt>
                <c:pt idx="1319">
                  <c:v>5.3610000000000003E-3</c:v>
                </c:pt>
                <c:pt idx="1320">
                  <c:v>5.3239999999999997E-3</c:v>
                </c:pt>
                <c:pt idx="1321">
                  <c:v>5.2900000000000004E-3</c:v>
                </c:pt>
                <c:pt idx="1322">
                  <c:v>5.2560000000000003E-3</c:v>
                </c:pt>
                <c:pt idx="1323">
                  <c:v>5.2240000000000003E-3</c:v>
                </c:pt>
                <c:pt idx="1324">
                  <c:v>5.1929999999999997E-3</c:v>
                </c:pt>
                <c:pt idx="1325">
                  <c:v>5.1640000000000002E-3</c:v>
                </c:pt>
                <c:pt idx="1326">
                  <c:v>5.1370000000000001E-3</c:v>
                </c:pt>
                <c:pt idx="1327">
                  <c:v>5.11E-3</c:v>
                </c:pt>
                <c:pt idx="1328">
                  <c:v>5.0860000000000002E-3</c:v>
                </c:pt>
                <c:pt idx="1329">
                  <c:v>5.0619999999999997E-3</c:v>
                </c:pt>
                <c:pt idx="1330">
                  <c:v>5.0410000000000003E-3</c:v>
                </c:pt>
                <c:pt idx="1331">
                  <c:v>5.0200000000000002E-3</c:v>
                </c:pt>
                <c:pt idx="1332">
                  <c:v>5.0010000000000002E-3</c:v>
                </c:pt>
                <c:pt idx="1333">
                  <c:v>4.9839999999999997E-3</c:v>
                </c:pt>
                <c:pt idx="1334">
                  <c:v>4.9680000000000002E-3</c:v>
                </c:pt>
                <c:pt idx="1335">
                  <c:v>4.9529999999999999E-3</c:v>
                </c:pt>
                <c:pt idx="1336">
                  <c:v>4.9399999999999999E-3</c:v>
                </c:pt>
                <c:pt idx="1337">
                  <c:v>4.9280000000000001E-3</c:v>
                </c:pt>
                <c:pt idx="1338">
                  <c:v>4.9179999999999996E-3</c:v>
                </c:pt>
                <c:pt idx="1339">
                  <c:v>4.9090000000000002E-3</c:v>
                </c:pt>
                <c:pt idx="1340">
                  <c:v>4.9020000000000001E-3</c:v>
                </c:pt>
                <c:pt idx="1341">
                  <c:v>4.8960000000000002E-3</c:v>
                </c:pt>
                <c:pt idx="1342">
                  <c:v>4.8910000000000004E-3</c:v>
                </c:pt>
                <c:pt idx="1343">
                  <c:v>4.888E-3</c:v>
                </c:pt>
                <c:pt idx="1344">
                  <c:v>4.8869999999999999E-3</c:v>
                </c:pt>
                <c:pt idx="1345">
                  <c:v>4.8859999999999997E-3</c:v>
                </c:pt>
                <c:pt idx="1346">
                  <c:v>4.888E-3</c:v>
                </c:pt>
                <c:pt idx="1347">
                  <c:v>4.8910000000000004E-3</c:v>
                </c:pt>
                <c:pt idx="1348">
                  <c:v>4.895E-3</c:v>
                </c:pt>
                <c:pt idx="1349">
                  <c:v>4.8999999999999998E-3</c:v>
                </c:pt>
                <c:pt idx="1350">
                  <c:v>4.908E-3</c:v>
                </c:pt>
                <c:pt idx="1351">
                  <c:v>4.9160000000000002E-3</c:v>
                </c:pt>
                <c:pt idx="1352">
                  <c:v>4.9259999999999998E-3</c:v>
                </c:pt>
                <c:pt idx="1353">
                  <c:v>4.9379999999999997E-3</c:v>
                </c:pt>
                <c:pt idx="1354">
                  <c:v>4.9509999999999997E-3</c:v>
                </c:pt>
                <c:pt idx="1355">
                  <c:v>4.9649999999999998E-3</c:v>
                </c:pt>
                <c:pt idx="1356">
                  <c:v>4.9810000000000002E-3</c:v>
                </c:pt>
                <c:pt idx="1357">
                  <c:v>4.9979999999999998E-3</c:v>
                </c:pt>
                <c:pt idx="1358">
                  <c:v>5.0169999999999998E-3</c:v>
                </c:pt>
                <c:pt idx="1359">
                  <c:v>5.0369999999999998E-3</c:v>
                </c:pt>
                <c:pt idx="1360">
                  <c:v>4.9880000000000002E-3</c:v>
                </c:pt>
                <c:pt idx="1361">
                  <c:v>4.9410000000000001E-3</c:v>
                </c:pt>
                <c:pt idx="1362">
                  <c:v>4.8960000000000002E-3</c:v>
                </c:pt>
                <c:pt idx="1363">
                  <c:v>4.8510000000000003E-3</c:v>
                </c:pt>
                <c:pt idx="1364">
                  <c:v>4.8089999999999999E-3</c:v>
                </c:pt>
                <c:pt idx="1365">
                  <c:v>4.7670000000000004E-3</c:v>
                </c:pt>
                <c:pt idx="1366">
                  <c:v>4.7270000000000003E-3</c:v>
                </c:pt>
                <c:pt idx="1367">
                  <c:v>4.6889999999999996E-3</c:v>
                </c:pt>
                <c:pt idx="1368">
                  <c:v>4.6519999999999999E-3</c:v>
                </c:pt>
                <c:pt idx="1369">
                  <c:v>4.6169999999999996E-3</c:v>
                </c:pt>
                <c:pt idx="1370">
                  <c:v>4.5830000000000003E-3</c:v>
                </c:pt>
                <c:pt idx="1371">
                  <c:v>4.5500000000000002E-3</c:v>
                </c:pt>
                <c:pt idx="1372">
                  <c:v>4.5189999999999996E-3</c:v>
                </c:pt>
                <c:pt idx="1373">
                  <c:v>4.4889999999999999E-3</c:v>
                </c:pt>
                <c:pt idx="1374">
                  <c:v>4.4609999999999997E-3</c:v>
                </c:pt>
                <c:pt idx="1375">
                  <c:v>4.4339999999999996E-3</c:v>
                </c:pt>
                <c:pt idx="1376">
                  <c:v>4.4089999999999997E-3</c:v>
                </c:pt>
                <c:pt idx="1377">
                  <c:v>4.385E-3</c:v>
                </c:pt>
                <c:pt idx="1378">
                  <c:v>4.3620000000000004E-3</c:v>
                </c:pt>
                <c:pt idx="1379">
                  <c:v>4.3410000000000002E-3</c:v>
                </c:pt>
                <c:pt idx="1380">
                  <c:v>4.3220000000000003E-3</c:v>
                </c:pt>
                <c:pt idx="1381">
                  <c:v>4.3039999999999997E-3</c:v>
                </c:pt>
                <c:pt idx="1382">
                  <c:v>4.287E-3</c:v>
                </c:pt>
                <c:pt idx="1383">
                  <c:v>4.2719999999999998E-3</c:v>
                </c:pt>
                <c:pt idx="1384">
                  <c:v>4.2579999999999996E-3</c:v>
                </c:pt>
                <c:pt idx="1385">
                  <c:v>4.2459999999999998E-3</c:v>
                </c:pt>
                <c:pt idx="1386">
                  <c:v>4.235E-3</c:v>
                </c:pt>
                <c:pt idx="1387">
                  <c:v>4.2249999999999996E-3</c:v>
                </c:pt>
                <c:pt idx="1388">
                  <c:v>4.2170000000000003E-3</c:v>
                </c:pt>
                <c:pt idx="1389">
                  <c:v>4.2110000000000003E-3</c:v>
                </c:pt>
                <c:pt idx="1390">
                  <c:v>4.2059999999999997E-3</c:v>
                </c:pt>
                <c:pt idx="1391">
                  <c:v>4.202E-3</c:v>
                </c:pt>
                <c:pt idx="1392">
                  <c:v>4.1999999999999997E-3</c:v>
                </c:pt>
                <c:pt idx="1393">
                  <c:v>4.1989999999999996E-3</c:v>
                </c:pt>
                <c:pt idx="1394">
                  <c:v>4.1999999999999997E-3</c:v>
                </c:pt>
                <c:pt idx="1395">
                  <c:v>4.202E-3</c:v>
                </c:pt>
                <c:pt idx="1396">
                  <c:v>4.2059999999999997E-3</c:v>
                </c:pt>
                <c:pt idx="1397">
                  <c:v>4.2110000000000003E-3</c:v>
                </c:pt>
                <c:pt idx="1398">
                  <c:v>4.2170000000000003E-3</c:v>
                </c:pt>
                <c:pt idx="1399">
                  <c:v>4.2249999999999996E-3</c:v>
                </c:pt>
                <c:pt idx="1400">
                  <c:v>4.235E-3</c:v>
                </c:pt>
                <c:pt idx="1401">
                  <c:v>4.2459999999999998E-3</c:v>
                </c:pt>
                <c:pt idx="1402">
                  <c:v>4.2579999999999996E-3</c:v>
                </c:pt>
                <c:pt idx="1403">
                  <c:v>4.2719999999999998E-3</c:v>
                </c:pt>
                <c:pt idx="1404">
                  <c:v>4.287E-3</c:v>
                </c:pt>
                <c:pt idx="1405">
                  <c:v>4.3039999999999997E-3</c:v>
                </c:pt>
                <c:pt idx="1406">
                  <c:v>4.3220000000000003E-3</c:v>
                </c:pt>
                <c:pt idx="1407">
                  <c:v>4.3410000000000002E-3</c:v>
                </c:pt>
                <c:pt idx="1408">
                  <c:v>4.3620000000000004E-3</c:v>
                </c:pt>
                <c:pt idx="1409">
                  <c:v>4.385E-3</c:v>
                </c:pt>
                <c:pt idx="1410">
                  <c:v>4.4089999999999997E-3</c:v>
                </c:pt>
                <c:pt idx="1411">
                  <c:v>4.4339999999999996E-3</c:v>
                </c:pt>
                <c:pt idx="1412">
                  <c:v>4.4609999999999997E-3</c:v>
                </c:pt>
                <c:pt idx="1413">
                  <c:v>4.4889999999999999E-3</c:v>
                </c:pt>
                <c:pt idx="1414">
                  <c:v>4.5189999999999996E-3</c:v>
                </c:pt>
                <c:pt idx="1415">
                  <c:v>4.5500000000000002E-3</c:v>
                </c:pt>
                <c:pt idx="1416">
                  <c:v>4.5830000000000003E-3</c:v>
                </c:pt>
                <c:pt idx="1417">
                  <c:v>4.6169999999999996E-3</c:v>
                </c:pt>
                <c:pt idx="1418">
                  <c:v>4.6519999999999999E-3</c:v>
                </c:pt>
                <c:pt idx="1419">
                  <c:v>4.6889999999999996E-3</c:v>
                </c:pt>
                <c:pt idx="1420">
                  <c:v>4.7270000000000003E-3</c:v>
                </c:pt>
                <c:pt idx="1421">
                  <c:v>4.7670000000000004E-3</c:v>
                </c:pt>
                <c:pt idx="1422">
                  <c:v>4.8089999999999999E-3</c:v>
                </c:pt>
                <c:pt idx="1423">
                  <c:v>4.8510000000000003E-3</c:v>
                </c:pt>
                <c:pt idx="1424">
                  <c:v>4.8960000000000002E-3</c:v>
                </c:pt>
                <c:pt idx="1425">
                  <c:v>4.9410000000000001E-3</c:v>
                </c:pt>
                <c:pt idx="1426">
                  <c:v>4.9880000000000002E-3</c:v>
                </c:pt>
                <c:pt idx="1427">
                  <c:v>5.0369999999999998E-3</c:v>
                </c:pt>
                <c:pt idx="1428">
                  <c:v>4.9880000000000002E-3</c:v>
                </c:pt>
                <c:pt idx="1429">
                  <c:v>4.9410000000000001E-3</c:v>
                </c:pt>
                <c:pt idx="1430">
                  <c:v>4.8960000000000002E-3</c:v>
                </c:pt>
                <c:pt idx="1431">
                  <c:v>4.8510000000000003E-3</c:v>
                </c:pt>
                <c:pt idx="1432">
                  <c:v>4.8089999999999999E-3</c:v>
                </c:pt>
                <c:pt idx="1433">
                  <c:v>4.7670000000000004E-3</c:v>
                </c:pt>
                <c:pt idx="1434">
                  <c:v>4.7270000000000003E-3</c:v>
                </c:pt>
                <c:pt idx="1435">
                  <c:v>4.6889999999999996E-3</c:v>
                </c:pt>
                <c:pt idx="1436">
                  <c:v>4.6519999999999999E-3</c:v>
                </c:pt>
                <c:pt idx="1437">
                  <c:v>4.6169999999999996E-3</c:v>
                </c:pt>
                <c:pt idx="1438">
                  <c:v>4.5830000000000003E-3</c:v>
                </c:pt>
                <c:pt idx="1439">
                  <c:v>4.5500000000000002E-3</c:v>
                </c:pt>
                <c:pt idx="1440">
                  <c:v>4.5189999999999996E-3</c:v>
                </c:pt>
                <c:pt idx="1441">
                  <c:v>4.4889999999999999E-3</c:v>
                </c:pt>
                <c:pt idx="1442">
                  <c:v>4.4609999999999997E-3</c:v>
                </c:pt>
                <c:pt idx="1443">
                  <c:v>4.4339999999999996E-3</c:v>
                </c:pt>
                <c:pt idx="1444">
                  <c:v>4.4089999999999997E-3</c:v>
                </c:pt>
                <c:pt idx="1445">
                  <c:v>4.385E-3</c:v>
                </c:pt>
                <c:pt idx="1446">
                  <c:v>4.3620000000000004E-3</c:v>
                </c:pt>
                <c:pt idx="1447">
                  <c:v>4.3410000000000002E-3</c:v>
                </c:pt>
                <c:pt idx="1448">
                  <c:v>4.3220000000000003E-3</c:v>
                </c:pt>
                <c:pt idx="1449">
                  <c:v>4.3039999999999997E-3</c:v>
                </c:pt>
                <c:pt idx="1450">
                  <c:v>4.287E-3</c:v>
                </c:pt>
                <c:pt idx="1451">
                  <c:v>4.2719999999999998E-3</c:v>
                </c:pt>
                <c:pt idx="1452">
                  <c:v>4.2579999999999996E-3</c:v>
                </c:pt>
                <c:pt idx="1453">
                  <c:v>4.2459999999999998E-3</c:v>
                </c:pt>
                <c:pt idx="1454">
                  <c:v>4.235E-3</c:v>
                </c:pt>
                <c:pt idx="1455">
                  <c:v>4.2249999999999996E-3</c:v>
                </c:pt>
                <c:pt idx="1456">
                  <c:v>4.2170000000000003E-3</c:v>
                </c:pt>
                <c:pt idx="1457">
                  <c:v>4.2110000000000003E-3</c:v>
                </c:pt>
                <c:pt idx="1458">
                  <c:v>4.2059999999999997E-3</c:v>
                </c:pt>
                <c:pt idx="1459">
                  <c:v>4.202E-3</c:v>
                </c:pt>
                <c:pt idx="1460">
                  <c:v>4.1999999999999997E-3</c:v>
                </c:pt>
                <c:pt idx="1461">
                  <c:v>4.1989999999999996E-3</c:v>
                </c:pt>
                <c:pt idx="1462">
                  <c:v>4.1999999999999997E-3</c:v>
                </c:pt>
                <c:pt idx="1463">
                  <c:v>4.202E-3</c:v>
                </c:pt>
                <c:pt idx="1464">
                  <c:v>4.2059999999999997E-3</c:v>
                </c:pt>
                <c:pt idx="1465">
                  <c:v>4.2110000000000003E-3</c:v>
                </c:pt>
                <c:pt idx="1466">
                  <c:v>4.2170000000000003E-3</c:v>
                </c:pt>
                <c:pt idx="1467">
                  <c:v>4.2249999999999996E-3</c:v>
                </c:pt>
                <c:pt idx="1468">
                  <c:v>4.235E-3</c:v>
                </c:pt>
                <c:pt idx="1469">
                  <c:v>4.2459999999999998E-3</c:v>
                </c:pt>
                <c:pt idx="1470">
                  <c:v>4.2579999999999996E-3</c:v>
                </c:pt>
                <c:pt idx="1471">
                  <c:v>4.2719999999999998E-3</c:v>
                </c:pt>
                <c:pt idx="1472">
                  <c:v>4.287E-3</c:v>
                </c:pt>
                <c:pt idx="1473">
                  <c:v>4.3039999999999997E-3</c:v>
                </c:pt>
                <c:pt idx="1474">
                  <c:v>4.3220000000000003E-3</c:v>
                </c:pt>
                <c:pt idx="1475">
                  <c:v>4.3410000000000002E-3</c:v>
                </c:pt>
                <c:pt idx="1476">
                  <c:v>4.3620000000000004E-3</c:v>
                </c:pt>
                <c:pt idx="1477">
                  <c:v>4.385E-3</c:v>
                </c:pt>
                <c:pt idx="1478">
                  <c:v>4.4089999999999997E-3</c:v>
                </c:pt>
                <c:pt idx="1479">
                  <c:v>4.4339999999999996E-3</c:v>
                </c:pt>
                <c:pt idx="1480">
                  <c:v>4.4609999999999997E-3</c:v>
                </c:pt>
                <c:pt idx="1481">
                  <c:v>4.4889999999999999E-3</c:v>
                </c:pt>
                <c:pt idx="1482">
                  <c:v>4.5189999999999996E-3</c:v>
                </c:pt>
                <c:pt idx="1483">
                  <c:v>4.5500000000000002E-3</c:v>
                </c:pt>
                <c:pt idx="1484">
                  <c:v>4.5830000000000003E-3</c:v>
                </c:pt>
                <c:pt idx="1485">
                  <c:v>4.6169999999999996E-3</c:v>
                </c:pt>
                <c:pt idx="1486">
                  <c:v>4.6519999999999999E-3</c:v>
                </c:pt>
                <c:pt idx="1487">
                  <c:v>4.6889999999999996E-3</c:v>
                </c:pt>
                <c:pt idx="1488">
                  <c:v>4.7270000000000003E-3</c:v>
                </c:pt>
                <c:pt idx="1489">
                  <c:v>4.7670000000000004E-3</c:v>
                </c:pt>
                <c:pt idx="1490">
                  <c:v>4.8089999999999999E-3</c:v>
                </c:pt>
                <c:pt idx="1491">
                  <c:v>4.8510000000000003E-3</c:v>
                </c:pt>
                <c:pt idx="1492">
                  <c:v>4.8960000000000002E-3</c:v>
                </c:pt>
                <c:pt idx="1493">
                  <c:v>4.9410000000000001E-3</c:v>
                </c:pt>
                <c:pt idx="1494">
                  <c:v>4.9880000000000002E-3</c:v>
                </c:pt>
                <c:pt idx="1495">
                  <c:v>5.0369999999999998E-3</c:v>
                </c:pt>
                <c:pt idx="1496">
                  <c:v>4.9880000000000002E-3</c:v>
                </c:pt>
                <c:pt idx="1497">
                  <c:v>4.9410000000000001E-3</c:v>
                </c:pt>
                <c:pt idx="1498">
                  <c:v>4.8960000000000002E-3</c:v>
                </c:pt>
                <c:pt idx="1499">
                  <c:v>4.8510000000000003E-3</c:v>
                </c:pt>
                <c:pt idx="1500">
                  <c:v>4.8089999999999999E-3</c:v>
                </c:pt>
                <c:pt idx="1501">
                  <c:v>4.7670000000000004E-3</c:v>
                </c:pt>
                <c:pt idx="1502">
                  <c:v>4.7270000000000003E-3</c:v>
                </c:pt>
                <c:pt idx="1503">
                  <c:v>4.6889999999999996E-3</c:v>
                </c:pt>
                <c:pt idx="1504">
                  <c:v>4.6519999999999999E-3</c:v>
                </c:pt>
                <c:pt idx="1505">
                  <c:v>4.6169999999999996E-3</c:v>
                </c:pt>
                <c:pt idx="1506">
                  <c:v>4.5830000000000003E-3</c:v>
                </c:pt>
                <c:pt idx="1507">
                  <c:v>4.5500000000000002E-3</c:v>
                </c:pt>
                <c:pt idx="1508">
                  <c:v>4.5189999999999996E-3</c:v>
                </c:pt>
                <c:pt idx="1509">
                  <c:v>4.4889999999999999E-3</c:v>
                </c:pt>
                <c:pt idx="1510">
                  <c:v>4.4609999999999997E-3</c:v>
                </c:pt>
                <c:pt idx="1511">
                  <c:v>4.4339999999999996E-3</c:v>
                </c:pt>
                <c:pt idx="1512">
                  <c:v>4.4089999999999997E-3</c:v>
                </c:pt>
                <c:pt idx="1513">
                  <c:v>4.385E-3</c:v>
                </c:pt>
                <c:pt idx="1514">
                  <c:v>4.3620000000000004E-3</c:v>
                </c:pt>
                <c:pt idx="1515">
                  <c:v>4.3410000000000002E-3</c:v>
                </c:pt>
                <c:pt idx="1516">
                  <c:v>4.3220000000000003E-3</c:v>
                </c:pt>
                <c:pt idx="1517">
                  <c:v>4.3039999999999997E-3</c:v>
                </c:pt>
                <c:pt idx="1518">
                  <c:v>4.287E-3</c:v>
                </c:pt>
                <c:pt idx="1519">
                  <c:v>4.2719999999999998E-3</c:v>
                </c:pt>
                <c:pt idx="1520">
                  <c:v>4.2579999999999996E-3</c:v>
                </c:pt>
                <c:pt idx="1521">
                  <c:v>4.2459999999999998E-3</c:v>
                </c:pt>
                <c:pt idx="1522">
                  <c:v>4.235E-3</c:v>
                </c:pt>
                <c:pt idx="1523">
                  <c:v>4.2249999999999996E-3</c:v>
                </c:pt>
                <c:pt idx="1524">
                  <c:v>4.2170000000000003E-3</c:v>
                </c:pt>
                <c:pt idx="1525">
                  <c:v>4.2110000000000003E-3</c:v>
                </c:pt>
                <c:pt idx="1526">
                  <c:v>4.2059999999999997E-3</c:v>
                </c:pt>
                <c:pt idx="1527">
                  <c:v>4.202E-3</c:v>
                </c:pt>
                <c:pt idx="1528">
                  <c:v>4.1999999999999997E-3</c:v>
                </c:pt>
                <c:pt idx="1529">
                  <c:v>4.1989999999999996E-3</c:v>
                </c:pt>
                <c:pt idx="1530">
                  <c:v>4.1999999999999997E-3</c:v>
                </c:pt>
                <c:pt idx="1531">
                  <c:v>4.202E-3</c:v>
                </c:pt>
                <c:pt idx="1532">
                  <c:v>4.2059999999999997E-3</c:v>
                </c:pt>
                <c:pt idx="1533">
                  <c:v>4.2110000000000003E-3</c:v>
                </c:pt>
                <c:pt idx="1534">
                  <c:v>4.2170000000000003E-3</c:v>
                </c:pt>
                <c:pt idx="1535">
                  <c:v>4.2249999999999996E-3</c:v>
                </c:pt>
                <c:pt idx="1536">
                  <c:v>4.235E-3</c:v>
                </c:pt>
                <c:pt idx="1537">
                  <c:v>4.2459999999999998E-3</c:v>
                </c:pt>
                <c:pt idx="1538">
                  <c:v>4.2579999999999996E-3</c:v>
                </c:pt>
                <c:pt idx="1539">
                  <c:v>4.2719999999999998E-3</c:v>
                </c:pt>
                <c:pt idx="1540">
                  <c:v>4.287E-3</c:v>
                </c:pt>
                <c:pt idx="1541">
                  <c:v>4.3039999999999997E-3</c:v>
                </c:pt>
                <c:pt idx="1542">
                  <c:v>4.3220000000000003E-3</c:v>
                </c:pt>
                <c:pt idx="1543">
                  <c:v>4.3410000000000002E-3</c:v>
                </c:pt>
                <c:pt idx="1544">
                  <c:v>4.3620000000000004E-3</c:v>
                </c:pt>
                <c:pt idx="1545">
                  <c:v>4.385E-3</c:v>
                </c:pt>
                <c:pt idx="1546">
                  <c:v>4.4089999999999997E-3</c:v>
                </c:pt>
                <c:pt idx="1547">
                  <c:v>4.4339999999999996E-3</c:v>
                </c:pt>
                <c:pt idx="1548">
                  <c:v>4.4609999999999997E-3</c:v>
                </c:pt>
                <c:pt idx="1549">
                  <c:v>4.4889999999999999E-3</c:v>
                </c:pt>
                <c:pt idx="1550">
                  <c:v>4.5189999999999996E-3</c:v>
                </c:pt>
                <c:pt idx="1551">
                  <c:v>4.5500000000000002E-3</c:v>
                </c:pt>
                <c:pt idx="1552">
                  <c:v>4.5830000000000003E-3</c:v>
                </c:pt>
                <c:pt idx="1553">
                  <c:v>4.6169999999999996E-3</c:v>
                </c:pt>
                <c:pt idx="1554">
                  <c:v>4.6519999999999999E-3</c:v>
                </c:pt>
                <c:pt idx="1555">
                  <c:v>4.6889999999999996E-3</c:v>
                </c:pt>
                <c:pt idx="1556">
                  <c:v>4.7270000000000003E-3</c:v>
                </c:pt>
                <c:pt idx="1557">
                  <c:v>4.7670000000000004E-3</c:v>
                </c:pt>
                <c:pt idx="1558">
                  <c:v>4.8089999999999999E-3</c:v>
                </c:pt>
                <c:pt idx="1559">
                  <c:v>4.8510000000000003E-3</c:v>
                </c:pt>
                <c:pt idx="1560">
                  <c:v>4.8960000000000002E-3</c:v>
                </c:pt>
                <c:pt idx="1561">
                  <c:v>4.9410000000000001E-3</c:v>
                </c:pt>
                <c:pt idx="1562">
                  <c:v>4.9880000000000002E-3</c:v>
                </c:pt>
                <c:pt idx="1563">
                  <c:v>5.0369999999999998E-3</c:v>
                </c:pt>
                <c:pt idx="1564">
                  <c:v>4.9880000000000002E-3</c:v>
                </c:pt>
                <c:pt idx="1565">
                  <c:v>4.9410000000000001E-3</c:v>
                </c:pt>
                <c:pt idx="1566">
                  <c:v>4.8960000000000002E-3</c:v>
                </c:pt>
                <c:pt idx="1567">
                  <c:v>4.8510000000000003E-3</c:v>
                </c:pt>
                <c:pt idx="1568">
                  <c:v>4.8089999999999999E-3</c:v>
                </c:pt>
                <c:pt idx="1569">
                  <c:v>4.7670000000000004E-3</c:v>
                </c:pt>
                <c:pt idx="1570">
                  <c:v>4.7270000000000003E-3</c:v>
                </c:pt>
                <c:pt idx="1571">
                  <c:v>4.6889999999999996E-3</c:v>
                </c:pt>
                <c:pt idx="1572">
                  <c:v>4.6519999999999999E-3</c:v>
                </c:pt>
                <c:pt idx="1573">
                  <c:v>4.6169999999999996E-3</c:v>
                </c:pt>
                <c:pt idx="1574">
                  <c:v>4.5830000000000003E-3</c:v>
                </c:pt>
                <c:pt idx="1575">
                  <c:v>4.5500000000000002E-3</c:v>
                </c:pt>
                <c:pt idx="1576">
                  <c:v>4.5189999999999996E-3</c:v>
                </c:pt>
                <c:pt idx="1577">
                  <c:v>4.4889999999999999E-3</c:v>
                </c:pt>
                <c:pt idx="1578">
                  <c:v>4.4609999999999997E-3</c:v>
                </c:pt>
                <c:pt idx="1579">
                  <c:v>4.4339999999999996E-3</c:v>
                </c:pt>
                <c:pt idx="1580">
                  <c:v>4.4089999999999997E-3</c:v>
                </c:pt>
                <c:pt idx="1581">
                  <c:v>4.385E-3</c:v>
                </c:pt>
                <c:pt idx="1582">
                  <c:v>4.3620000000000004E-3</c:v>
                </c:pt>
                <c:pt idx="1583">
                  <c:v>4.3410000000000002E-3</c:v>
                </c:pt>
                <c:pt idx="1584">
                  <c:v>4.3220000000000003E-3</c:v>
                </c:pt>
                <c:pt idx="1585">
                  <c:v>4.3039999999999997E-3</c:v>
                </c:pt>
                <c:pt idx="1586">
                  <c:v>4.287E-3</c:v>
                </c:pt>
                <c:pt idx="1587">
                  <c:v>4.2719999999999998E-3</c:v>
                </c:pt>
                <c:pt idx="1588">
                  <c:v>4.2579999999999996E-3</c:v>
                </c:pt>
                <c:pt idx="1589">
                  <c:v>4.2459999999999998E-3</c:v>
                </c:pt>
                <c:pt idx="1590">
                  <c:v>4.235E-3</c:v>
                </c:pt>
                <c:pt idx="1591">
                  <c:v>4.2249999999999996E-3</c:v>
                </c:pt>
                <c:pt idx="1592">
                  <c:v>4.2170000000000003E-3</c:v>
                </c:pt>
                <c:pt idx="1593">
                  <c:v>4.2110000000000003E-3</c:v>
                </c:pt>
                <c:pt idx="1594">
                  <c:v>4.2059999999999997E-3</c:v>
                </c:pt>
                <c:pt idx="1595">
                  <c:v>4.202E-3</c:v>
                </c:pt>
                <c:pt idx="1596">
                  <c:v>4.1999999999999997E-3</c:v>
                </c:pt>
                <c:pt idx="1597">
                  <c:v>4.1989999999999996E-3</c:v>
                </c:pt>
                <c:pt idx="1598">
                  <c:v>4.1999999999999997E-3</c:v>
                </c:pt>
                <c:pt idx="1599">
                  <c:v>4.202E-3</c:v>
                </c:pt>
                <c:pt idx="1600">
                  <c:v>4.2059999999999997E-3</c:v>
                </c:pt>
                <c:pt idx="1601">
                  <c:v>4.2110000000000003E-3</c:v>
                </c:pt>
                <c:pt idx="1602">
                  <c:v>4.2170000000000003E-3</c:v>
                </c:pt>
                <c:pt idx="1603">
                  <c:v>4.2249999999999996E-3</c:v>
                </c:pt>
                <c:pt idx="1604">
                  <c:v>4.235E-3</c:v>
                </c:pt>
                <c:pt idx="1605">
                  <c:v>4.2459999999999998E-3</c:v>
                </c:pt>
                <c:pt idx="1606">
                  <c:v>4.2579999999999996E-3</c:v>
                </c:pt>
                <c:pt idx="1607">
                  <c:v>4.2719999999999998E-3</c:v>
                </c:pt>
                <c:pt idx="1608">
                  <c:v>4.287E-3</c:v>
                </c:pt>
                <c:pt idx="1609">
                  <c:v>4.3039999999999997E-3</c:v>
                </c:pt>
                <c:pt idx="1610">
                  <c:v>4.3220000000000003E-3</c:v>
                </c:pt>
                <c:pt idx="1611">
                  <c:v>4.3410000000000002E-3</c:v>
                </c:pt>
                <c:pt idx="1612">
                  <c:v>4.3620000000000004E-3</c:v>
                </c:pt>
                <c:pt idx="1613">
                  <c:v>4.385E-3</c:v>
                </c:pt>
                <c:pt idx="1614">
                  <c:v>4.4089999999999997E-3</c:v>
                </c:pt>
                <c:pt idx="1615">
                  <c:v>4.4339999999999996E-3</c:v>
                </c:pt>
                <c:pt idx="1616">
                  <c:v>4.4609999999999997E-3</c:v>
                </c:pt>
                <c:pt idx="1617">
                  <c:v>4.4889999999999999E-3</c:v>
                </c:pt>
                <c:pt idx="1618">
                  <c:v>4.5189999999999996E-3</c:v>
                </c:pt>
                <c:pt idx="1619">
                  <c:v>4.5500000000000002E-3</c:v>
                </c:pt>
                <c:pt idx="1620">
                  <c:v>4.5830000000000003E-3</c:v>
                </c:pt>
                <c:pt idx="1621">
                  <c:v>4.6169999999999996E-3</c:v>
                </c:pt>
                <c:pt idx="1622">
                  <c:v>4.6519999999999999E-3</c:v>
                </c:pt>
                <c:pt idx="1623">
                  <c:v>4.6889999999999996E-3</c:v>
                </c:pt>
                <c:pt idx="1624">
                  <c:v>4.7270000000000003E-3</c:v>
                </c:pt>
                <c:pt idx="1625">
                  <c:v>4.7670000000000004E-3</c:v>
                </c:pt>
                <c:pt idx="1626">
                  <c:v>4.8089999999999999E-3</c:v>
                </c:pt>
                <c:pt idx="1627">
                  <c:v>4.8510000000000003E-3</c:v>
                </c:pt>
                <c:pt idx="1628">
                  <c:v>4.8960000000000002E-3</c:v>
                </c:pt>
                <c:pt idx="1629">
                  <c:v>4.9410000000000001E-3</c:v>
                </c:pt>
                <c:pt idx="1630">
                  <c:v>4.9880000000000002E-3</c:v>
                </c:pt>
                <c:pt idx="1631">
                  <c:v>5.0369999999999998E-3</c:v>
                </c:pt>
                <c:pt idx="1632">
                  <c:v>4.9880000000000002E-3</c:v>
                </c:pt>
                <c:pt idx="1633">
                  <c:v>4.9410000000000001E-3</c:v>
                </c:pt>
                <c:pt idx="1634">
                  <c:v>4.8960000000000002E-3</c:v>
                </c:pt>
                <c:pt idx="1635">
                  <c:v>4.8510000000000003E-3</c:v>
                </c:pt>
                <c:pt idx="1636">
                  <c:v>4.8089999999999999E-3</c:v>
                </c:pt>
                <c:pt idx="1637">
                  <c:v>4.7670000000000004E-3</c:v>
                </c:pt>
                <c:pt idx="1638">
                  <c:v>4.7270000000000003E-3</c:v>
                </c:pt>
                <c:pt idx="1639">
                  <c:v>4.6889999999999996E-3</c:v>
                </c:pt>
                <c:pt idx="1640">
                  <c:v>4.6519999999999999E-3</c:v>
                </c:pt>
                <c:pt idx="1641">
                  <c:v>4.6169999999999996E-3</c:v>
                </c:pt>
                <c:pt idx="1642">
                  <c:v>4.5830000000000003E-3</c:v>
                </c:pt>
                <c:pt idx="1643">
                  <c:v>4.5500000000000002E-3</c:v>
                </c:pt>
                <c:pt idx="1644">
                  <c:v>4.5189999999999996E-3</c:v>
                </c:pt>
                <c:pt idx="1645">
                  <c:v>4.4889999999999999E-3</c:v>
                </c:pt>
                <c:pt idx="1646">
                  <c:v>4.4609999999999997E-3</c:v>
                </c:pt>
                <c:pt idx="1647">
                  <c:v>4.4339999999999996E-3</c:v>
                </c:pt>
                <c:pt idx="1648">
                  <c:v>4.4089999999999997E-3</c:v>
                </c:pt>
                <c:pt idx="1649">
                  <c:v>4.385E-3</c:v>
                </c:pt>
                <c:pt idx="1650">
                  <c:v>4.3620000000000004E-3</c:v>
                </c:pt>
                <c:pt idx="1651">
                  <c:v>4.3410000000000002E-3</c:v>
                </c:pt>
                <c:pt idx="1652">
                  <c:v>4.3220000000000003E-3</c:v>
                </c:pt>
                <c:pt idx="1653">
                  <c:v>4.3039999999999997E-3</c:v>
                </c:pt>
                <c:pt idx="1654">
                  <c:v>4.287E-3</c:v>
                </c:pt>
                <c:pt idx="1655">
                  <c:v>4.2719999999999998E-3</c:v>
                </c:pt>
                <c:pt idx="1656">
                  <c:v>4.2579999999999996E-3</c:v>
                </c:pt>
                <c:pt idx="1657">
                  <c:v>4.2459999999999998E-3</c:v>
                </c:pt>
                <c:pt idx="1658">
                  <c:v>4.235E-3</c:v>
                </c:pt>
                <c:pt idx="1659">
                  <c:v>4.2249999999999996E-3</c:v>
                </c:pt>
                <c:pt idx="1660">
                  <c:v>4.2170000000000003E-3</c:v>
                </c:pt>
                <c:pt idx="1661">
                  <c:v>4.2110000000000003E-3</c:v>
                </c:pt>
                <c:pt idx="1662">
                  <c:v>4.2059999999999997E-3</c:v>
                </c:pt>
                <c:pt idx="1663">
                  <c:v>4.202E-3</c:v>
                </c:pt>
                <c:pt idx="1664">
                  <c:v>4.1999999999999997E-3</c:v>
                </c:pt>
                <c:pt idx="1665">
                  <c:v>4.1989999999999996E-3</c:v>
                </c:pt>
                <c:pt idx="1666">
                  <c:v>4.1999999999999997E-3</c:v>
                </c:pt>
                <c:pt idx="1667">
                  <c:v>4.202E-3</c:v>
                </c:pt>
                <c:pt idx="1668">
                  <c:v>4.2059999999999997E-3</c:v>
                </c:pt>
                <c:pt idx="1669">
                  <c:v>4.2110000000000003E-3</c:v>
                </c:pt>
                <c:pt idx="1670">
                  <c:v>4.2170000000000003E-3</c:v>
                </c:pt>
                <c:pt idx="1671">
                  <c:v>4.2249999999999996E-3</c:v>
                </c:pt>
                <c:pt idx="1672">
                  <c:v>4.235E-3</c:v>
                </c:pt>
                <c:pt idx="1673">
                  <c:v>4.2459999999999998E-3</c:v>
                </c:pt>
                <c:pt idx="1674">
                  <c:v>4.2579999999999996E-3</c:v>
                </c:pt>
                <c:pt idx="1675">
                  <c:v>4.2719999999999998E-3</c:v>
                </c:pt>
                <c:pt idx="1676">
                  <c:v>4.287E-3</c:v>
                </c:pt>
                <c:pt idx="1677">
                  <c:v>4.3039999999999997E-3</c:v>
                </c:pt>
                <c:pt idx="1678">
                  <c:v>4.3220000000000003E-3</c:v>
                </c:pt>
                <c:pt idx="1679">
                  <c:v>4.3410000000000002E-3</c:v>
                </c:pt>
                <c:pt idx="1680">
                  <c:v>4.3620000000000004E-3</c:v>
                </c:pt>
                <c:pt idx="1681">
                  <c:v>4.385E-3</c:v>
                </c:pt>
                <c:pt idx="1682">
                  <c:v>4.4089999999999997E-3</c:v>
                </c:pt>
                <c:pt idx="1683">
                  <c:v>4.4339999999999996E-3</c:v>
                </c:pt>
                <c:pt idx="1684">
                  <c:v>4.4609999999999997E-3</c:v>
                </c:pt>
                <c:pt idx="1685">
                  <c:v>4.4889999999999999E-3</c:v>
                </c:pt>
                <c:pt idx="1686">
                  <c:v>4.5189999999999996E-3</c:v>
                </c:pt>
                <c:pt idx="1687">
                  <c:v>4.5500000000000002E-3</c:v>
                </c:pt>
                <c:pt idx="1688">
                  <c:v>4.5830000000000003E-3</c:v>
                </c:pt>
                <c:pt idx="1689">
                  <c:v>4.6169999999999996E-3</c:v>
                </c:pt>
                <c:pt idx="1690">
                  <c:v>4.6519999999999999E-3</c:v>
                </c:pt>
                <c:pt idx="1691">
                  <c:v>4.6889999999999996E-3</c:v>
                </c:pt>
                <c:pt idx="1692">
                  <c:v>4.7270000000000003E-3</c:v>
                </c:pt>
                <c:pt idx="1693">
                  <c:v>4.7670000000000004E-3</c:v>
                </c:pt>
                <c:pt idx="1694">
                  <c:v>4.8089999999999999E-3</c:v>
                </c:pt>
                <c:pt idx="1695">
                  <c:v>4.8510000000000003E-3</c:v>
                </c:pt>
                <c:pt idx="1696">
                  <c:v>4.8960000000000002E-3</c:v>
                </c:pt>
                <c:pt idx="1697">
                  <c:v>4.9410000000000001E-3</c:v>
                </c:pt>
                <c:pt idx="1698">
                  <c:v>4.9880000000000002E-3</c:v>
                </c:pt>
                <c:pt idx="1699">
                  <c:v>5.0369999999999998E-3</c:v>
                </c:pt>
                <c:pt idx="1700">
                  <c:v>4.9880000000000002E-3</c:v>
                </c:pt>
                <c:pt idx="1701">
                  <c:v>4.9410000000000001E-3</c:v>
                </c:pt>
                <c:pt idx="1702">
                  <c:v>4.8960000000000002E-3</c:v>
                </c:pt>
                <c:pt idx="1703">
                  <c:v>4.8510000000000003E-3</c:v>
                </c:pt>
                <c:pt idx="1704">
                  <c:v>4.8089999999999999E-3</c:v>
                </c:pt>
                <c:pt idx="1705">
                  <c:v>4.7670000000000004E-3</c:v>
                </c:pt>
                <c:pt idx="1706">
                  <c:v>4.7270000000000003E-3</c:v>
                </c:pt>
                <c:pt idx="1707">
                  <c:v>4.6889999999999996E-3</c:v>
                </c:pt>
                <c:pt idx="1708">
                  <c:v>4.6519999999999999E-3</c:v>
                </c:pt>
                <c:pt idx="1709">
                  <c:v>4.6169999999999996E-3</c:v>
                </c:pt>
                <c:pt idx="1710">
                  <c:v>4.5830000000000003E-3</c:v>
                </c:pt>
                <c:pt idx="1711">
                  <c:v>4.5500000000000002E-3</c:v>
                </c:pt>
                <c:pt idx="1712">
                  <c:v>4.5189999999999996E-3</c:v>
                </c:pt>
                <c:pt idx="1713">
                  <c:v>4.4889999999999999E-3</c:v>
                </c:pt>
                <c:pt idx="1714">
                  <c:v>4.4609999999999997E-3</c:v>
                </c:pt>
                <c:pt idx="1715">
                  <c:v>4.4339999999999996E-3</c:v>
                </c:pt>
                <c:pt idx="1716">
                  <c:v>4.4089999999999997E-3</c:v>
                </c:pt>
                <c:pt idx="1717">
                  <c:v>4.385E-3</c:v>
                </c:pt>
                <c:pt idx="1718">
                  <c:v>4.3620000000000004E-3</c:v>
                </c:pt>
                <c:pt idx="1719">
                  <c:v>4.3410000000000002E-3</c:v>
                </c:pt>
                <c:pt idx="1720">
                  <c:v>4.3220000000000003E-3</c:v>
                </c:pt>
                <c:pt idx="1721">
                  <c:v>4.3039999999999997E-3</c:v>
                </c:pt>
                <c:pt idx="1722">
                  <c:v>4.287E-3</c:v>
                </c:pt>
                <c:pt idx="1723">
                  <c:v>4.2719999999999998E-3</c:v>
                </c:pt>
                <c:pt idx="1724">
                  <c:v>4.2579999999999996E-3</c:v>
                </c:pt>
                <c:pt idx="1725">
                  <c:v>4.2459999999999998E-3</c:v>
                </c:pt>
                <c:pt idx="1726">
                  <c:v>4.235E-3</c:v>
                </c:pt>
                <c:pt idx="1727">
                  <c:v>4.2249999999999996E-3</c:v>
                </c:pt>
                <c:pt idx="1728">
                  <c:v>4.2170000000000003E-3</c:v>
                </c:pt>
                <c:pt idx="1729">
                  <c:v>4.2110000000000003E-3</c:v>
                </c:pt>
                <c:pt idx="1730">
                  <c:v>4.2059999999999997E-3</c:v>
                </c:pt>
                <c:pt idx="1731">
                  <c:v>4.202E-3</c:v>
                </c:pt>
                <c:pt idx="1732">
                  <c:v>4.1999999999999997E-3</c:v>
                </c:pt>
                <c:pt idx="1733">
                  <c:v>4.1989999999999996E-3</c:v>
                </c:pt>
                <c:pt idx="1734">
                  <c:v>4.1999999999999997E-3</c:v>
                </c:pt>
                <c:pt idx="1735">
                  <c:v>4.202E-3</c:v>
                </c:pt>
                <c:pt idx="1736">
                  <c:v>4.2059999999999997E-3</c:v>
                </c:pt>
                <c:pt idx="1737">
                  <c:v>4.2110000000000003E-3</c:v>
                </c:pt>
                <c:pt idx="1738">
                  <c:v>4.2170000000000003E-3</c:v>
                </c:pt>
                <c:pt idx="1739">
                  <c:v>4.2249999999999996E-3</c:v>
                </c:pt>
                <c:pt idx="1740">
                  <c:v>4.235E-3</c:v>
                </c:pt>
                <c:pt idx="1741">
                  <c:v>4.2459999999999998E-3</c:v>
                </c:pt>
                <c:pt idx="1742">
                  <c:v>4.2579999999999996E-3</c:v>
                </c:pt>
                <c:pt idx="1743">
                  <c:v>4.2719999999999998E-3</c:v>
                </c:pt>
                <c:pt idx="1744">
                  <c:v>4.287E-3</c:v>
                </c:pt>
                <c:pt idx="1745">
                  <c:v>4.3039999999999997E-3</c:v>
                </c:pt>
                <c:pt idx="1746">
                  <c:v>4.3220000000000003E-3</c:v>
                </c:pt>
                <c:pt idx="1747">
                  <c:v>4.3410000000000002E-3</c:v>
                </c:pt>
                <c:pt idx="1748">
                  <c:v>4.3620000000000004E-3</c:v>
                </c:pt>
                <c:pt idx="1749">
                  <c:v>4.385E-3</c:v>
                </c:pt>
                <c:pt idx="1750">
                  <c:v>4.4089999999999997E-3</c:v>
                </c:pt>
                <c:pt idx="1751">
                  <c:v>4.4339999999999996E-3</c:v>
                </c:pt>
                <c:pt idx="1752">
                  <c:v>4.4609999999999997E-3</c:v>
                </c:pt>
                <c:pt idx="1753">
                  <c:v>4.4889999999999999E-3</c:v>
                </c:pt>
                <c:pt idx="1754">
                  <c:v>4.5189999999999996E-3</c:v>
                </c:pt>
                <c:pt idx="1755">
                  <c:v>4.5500000000000002E-3</c:v>
                </c:pt>
                <c:pt idx="1756">
                  <c:v>4.5830000000000003E-3</c:v>
                </c:pt>
                <c:pt idx="1757">
                  <c:v>4.6169999999999996E-3</c:v>
                </c:pt>
                <c:pt idx="1758">
                  <c:v>4.6519999999999999E-3</c:v>
                </c:pt>
                <c:pt idx="1759">
                  <c:v>4.6889999999999996E-3</c:v>
                </c:pt>
                <c:pt idx="1760">
                  <c:v>4.7270000000000003E-3</c:v>
                </c:pt>
                <c:pt idx="1761">
                  <c:v>4.7670000000000004E-3</c:v>
                </c:pt>
                <c:pt idx="1762">
                  <c:v>4.8089999999999999E-3</c:v>
                </c:pt>
                <c:pt idx="1763">
                  <c:v>4.8510000000000003E-3</c:v>
                </c:pt>
                <c:pt idx="1764">
                  <c:v>4.8960000000000002E-3</c:v>
                </c:pt>
                <c:pt idx="1765">
                  <c:v>4.9410000000000001E-3</c:v>
                </c:pt>
                <c:pt idx="1766">
                  <c:v>4.9880000000000002E-3</c:v>
                </c:pt>
                <c:pt idx="1767">
                  <c:v>5.0369999999999998E-3</c:v>
                </c:pt>
                <c:pt idx="1768">
                  <c:v>4.9919999999999999E-3</c:v>
                </c:pt>
                <c:pt idx="1769">
                  <c:v>4.9490000000000003E-3</c:v>
                </c:pt>
                <c:pt idx="1770">
                  <c:v>4.9059999999999998E-3</c:v>
                </c:pt>
                <c:pt idx="1771">
                  <c:v>4.8659999999999997E-3</c:v>
                </c:pt>
                <c:pt idx="1772">
                  <c:v>4.8269999999999997E-3</c:v>
                </c:pt>
                <c:pt idx="1773">
                  <c:v>4.7889999999999999E-3</c:v>
                </c:pt>
                <c:pt idx="1774">
                  <c:v>4.7530000000000003E-3</c:v>
                </c:pt>
                <c:pt idx="1775">
                  <c:v>4.718E-3</c:v>
                </c:pt>
                <c:pt idx="1776">
                  <c:v>4.6849999999999999E-3</c:v>
                </c:pt>
                <c:pt idx="1777">
                  <c:v>4.653E-3</c:v>
                </c:pt>
                <c:pt idx="1778">
                  <c:v>4.6220000000000002E-3</c:v>
                </c:pt>
                <c:pt idx="1779">
                  <c:v>4.5929999999999999E-3</c:v>
                </c:pt>
                <c:pt idx="1780">
                  <c:v>4.5659999999999997E-3</c:v>
                </c:pt>
                <c:pt idx="1781">
                  <c:v>4.5399999999999998E-3</c:v>
                </c:pt>
                <c:pt idx="1782">
                  <c:v>4.5149999999999999E-3</c:v>
                </c:pt>
                <c:pt idx="1783">
                  <c:v>4.4920000000000003E-3</c:v>
                </c:pt>
                <c:pt idx="1784">
                  <c:v>4.47E-3</c:v>
                </c:pt>
                <c:pt idx="1785">
                  <c:v>4.45E-3</c:v>
                </c:pt>
                <c:pt idx="1786">
                  <c:v>4.431E-3</c:v>
                </c:pt>
                <c:pt idx="1787">
                  <c:v>4.4140000000000004E-3</c:v>
                </c:pt>
                <c:pt idx="1788">
                  <c:v>4.398E-3</c:v>
                </c:pt>
                <c:pt idx="1789">
                  <c:v>4.3829999999999997E-3</c:v>
                </c:pt>
                <c:pt idx="1790">
                  <c:v>4.3699999999999998E-3</c:v>
                </c:pt>
                <c:pt idx="1791">
                  <c:v>4.359E-3</c:v>
                </c:pt>
                <c:pt idx="1792">
                  <c:v>4.3480000000000003E-3</c:v>
                </c:pt>
                <c:pt idx="1793">
                  <c:v>4.3400000000000001E-3</c:v>
                </c:pt>
                <c:pt idx="1794">
                  <c:v>4.333E-3</c:v>
                </c:pt>
                <c:pt idx="1795">
                  <c:v>4.3270000000000001E-3</c:v>
                </c:pt>
                <c:pt idx="1796">
                  <c:v>4.3220000000000003E-3</c:v>
                </c:pt>
                <c:pt idx="1797">
                  <c:v>4.3189999999999999E-3</c:v>
                </c:pt>
                <c:pt idx="1798">
                  <c:v>4.3179999999999998E-3</c:v>
                </c:pt>
                <c:pt idx="1799">
                  <c:v>4.3179999999999998E-3</c:v>
                </c:pt>
                <c:pt idx="1800">
                  <c:v>4.3189999999999999E-3</c:v>
                </c:pt>
                <c:pt idx="1801">
                  <c:v>4.3220000000000003E-3</c:v>
                </c:pt>
                <c:pt idx="1802">
                  <c:v>4.3270000000000001E-3</c:v>
                </c:pt>
                <c:pt idx="1803">
                  <c:v>4.333E-3</c:v>
                </c:pt>
                <c:pt idx="1804">
                  <c:v>4.3400000000000001E-3</c:v>
                </c:pt>
                <c:pt idx="1805">
                  <c:v>4.3480000000000003E-3</c:v>
                </c:pt>
                <c:pt idx="1806">
                  <c:v>4.359E-3</c:v>
                </c:pt>
                <c:pt idx="1807">
                  <c:v>4.3699999999999998E-3</c:v>
                </c:pt>
                <c:pt idx="1808">
                  <c:v>4.3829999999999997E-3</c:v>
                </c:pt>
                <c:pt idx="1809">
                  <c:v>4.398E-3</c:v>
                </c:pt>
                <c:pt idx="1810">
                  <c:v>4.4140000000000004E-3</c:v>
                </c:pt>
                <c:pt idx="1811">
                  <c:v>4.431E-3</c:v>
                </c:pt>
                <c:pt idx="1812">
                  <c:v>4.45E-3</c:v>
                </c:pt>
                <c:pt idx="1813">
                  <c:v>4.47E-3</c:v>
                </c:pt>
                <c:pt idx="1814">
                  <c:v>4.4920000000000003E-3</c:v>
                </c:pt>
                <c:pt idx="1815">
                  <c:v>4.5149999999999999E-3</c:v>
                </c:pt>
                <c:pt idx="1816">
                  <c:v>4.5399999999999998E-3</c:v>
                </c:pt>
                <c:pt idx="1817">
                  <c:v>4.5659999999999997E-3</c:v>
                </c:pt>
                <c:pt idx="1818">
                  <c:v>4.5929999999999999E-3</c:v>
                </c:pt>
                <c:pt idx="1819">
                  <c:v>4.6220000000000002E-3</c:v>
                </c:pt>
                <c:pt idx="1820">
                  <c:v>4.653E-3</c:v>
                </c:pt>
                <c:pt idx="1821">
                  <c:v>4.6849999999999999E-3</c:v>
                </c:pt>
                <c:pt idx="1822">
                  <c:v>4.718E-3</c:v>
                </c:pt>
                <c:pt idx="1823">
                  <c:v>4.7530000000000003E-3</c:v>
                </c:pt>
                <c:pt idx="1824">
                  <c:v>4.7889999999999999E-3</c:v>
                </c:pt>
                <c:pt idx="1825">
                  <c:v>4.8269999999999997E-3</c:v>
                </c:pt>
                <c:pt idx="1826">
                  <c:v>4.8659999999999997E-3</c:v>
                </c:pt>
                <c:pt idx="1827">
                  <c:v>4.9059999999999998E-3</c:v>
                </c:pt>
                <c:pt idx="1828">
                  <c:v>4.9480000000000001E-3</c:v>
                </c:pt>
                <c:pt idx="1829">
                  <c:v>4.9919999999999999E-3</c:v>
                </c:pt>
                <c:pt idx="1830">
                  <c:v>5.0369999999999998E-3</c:v>
                </c:pt>
                <c:pt idx="1831">
                  <c:v>5.0749999999999997E-3</c:v>
                </c:pt>
                <c:pt idx="1832">
                  <c:v>5.1139999999999996E-3</c:v>
                </c:pt>
                <c:pt idx="1833">
                  <c:v>5.1549999999999999E-3</c:v>
                </c:pt>
                <c:pt idx="1834">
                  <c:v>5.1910000000000003E-3</c:v>
                </c:pt>
                <c:pt idx="1835">
                  <c:v>5.2300000000000003E-3</c:v>
                </c:pt>
                <c:pt idx="1836">
                  <c:v>5.1859999999999996E-3</c:v>
                </c:pt>
                <c:pt idx="1837">
                  <c:v>5.1450000000000003E-3</c:v>
                </c:pt>
                <c:pt idx="1838">
                  <c:v>5.104E-3</c:v>
                </c:pt>
                <c:pt idx="1839">
                  <c:v>5.0650000000000001E-3</c:v>
                </c:pt>
                <c:pt idx="1840">
                  <c:v>5.0280000000000004E-3</c:v>
                </c:pt>
                <c:pt idx="1841">
                  <c:v>4.9919999999999999E-3</c:v>
                </c:pt>
                <c:pt idx="1842">
                  <c:v>4.9569999999999996E-3</c:v>
                </c:pt>
                <c:pt idx="1843">
                  <c:v>4.9240000000000004E-3</c:v>
                </c:pt>
                <c:pt idx="1844">
                  <c:v>4.8919999999999996E-3</c:v>
                </c:pt>
                <c:pt idx="1845">
                  <c:v>4.862E-3</c:v>
                </c:pt>
                <c:pt idx="1846">
                  <c:v>4.8329999999999996E-3</c:v>
                </c:pt>
                <c:pt idx="1847">
                  <c:v>4.8060000000000004E-3</c:v>
                </c:pt>
                <c:pt idx="1848">
                  <c:v>4.7800000000000004E-3</c:v>
                </c:pt>
                <c:pt idx="1849">
                  <c:v>4.7549999999999997E-3</c:v>
                </c:pt>
                <c:pt idx="1850">
                  <c:v>4.7320000000000001E-3</c:v>
                </c:pt>
                <c:pt idx="1851">
                  <c:v>4.7109999999999999E-3</c:v>
                </c:pt>
                <c:pt idx="1852">
                  <c:v>4.6909999999999999E-3</c:v>
                </c:pt>
                <c:pt idx="1853">
                  <c:v>4.6719999999999999E-3</c:v>
                </c:pt>
                <c:pt idx="1854">
                  <c:v>4.6550000000000003E-3</c:v>
                </c:pt>
                <c:pt idx="1855">
                  <c:v>4.6389999999999999E-3</c:v>
                </c:pt>
                <c:pt idx="1856">
                  <c:v>4.6249999999999998E-3</c:v>
                </c:pt>
                <c:pt idx="1857">
                  <c:v>4.6119999999999998E-3</c:v>
                </c:pt>
                <c:pt idx="1858">
                  <c:v>4.5999999999999999E-3</c:v>
                </c:pt>
                <c:pt idx="1859">
                  <c:v>4.5909999999999996E-3</c:v>
                </c:pt>
                <c:pt idx="1860">
                  <c:v>4.5820000000000001E-3</c:v>
                </c:pt>
                <c:pt idx="1861">
                  <c:v>4.5750000000000001E-3</c:v>
                </c:pt>
                <c:pt idx="1862">
                  <c:v>4.5690000000000001E-3</c:v>
                </c:pt>
                <c:pt idx="1863">
                  <c:v>4.5649999999999996E-3</c:v>
                </c:pt>
                <c:pt idx="1864">
                  <c:v>4.5620000000000001E-3</c:v>
                </c:pt>
                <c:pt idx="1865">
                  <c:v>4.561E-3</c:v>
                </c:pt>
                <c:pt idx="1866">
                  <c:v>4.561E-3</c:v>
                </c:pt>
                <c:pt idx="1867">
                  <c:v>4.5630000000000002E-3</c:v>
                </c:pt>
                <c:pt idx="1868">
                  <c:v>4.5659999999999997E-3</c:v>
                </c:pt>
                <c:pt idx="1869">
                  <c:v>4.5710000000000004E-3</c:v>
                </c:pt>
                <c:pt idx="1870">
                  <c:v>4.5770000000000003E-3</c:v>
                </c:pt>
                <c:pt idx="1871">
                  <c:v>4.5840000000000004E-3</c:v>
                </c:pt>
                <c:pt idx="1872">
                  <c:v>4.5929999999999999E-3</c:v>
                </c:pt>
                <c:pt idx="1873">
                  <c:v>4.6030000000000003E-3</c:v>
                </c:pt>
                <c:pt idx="1874">
                  <c:v>4.6150000000000002E-3</c:v>
                </c:pt>
                <c:pt idx="1875">
                  <c:v>4.6280000000000002E-3</c:v>
                </c:pt>
                <c:pt idx="1876">
                  <c:v>4.6430000000000004E-3</c:v>
                </c:pt>
                <c:pt idx="1877">
                  <c:v>4.6589999999999999E-3</c:v>
                </c:pt>
                <c:pt idx="1878">
                  <c:v>4.6769999999999997E-3</c:v>
                </c:pt>
                <c:pt idx="1879">
                  <c:v>4.6959999999999997E-3</c:v>
                </c:pt>
                <c:pt idx="1880">
                  <c:v>4.7159999999999997E-3</c:v>
                </c:pt>
                <c:pt idx="1881">
                  <c:v>4.738E-3</c:v>
                </c:pt>
                <c:pt idx="1882">
                  <c:v>4.7609999999999996E-3</c:v>
                </c:pt>
                <c:pt idx="1883">
                  <c:v>4.7860000000000003E-3</c:v>
                </c:pt>
                <c:pt idx="1884">
                  <c:v>4.8120000000000003E-3</c:v>
                </c:pt>
                <c:pt idx="1885">
                  <c:v>4.8399999999999997E-3</c:v>
                </c:pt>
                <c:pt idx="1886">
                  <c:v>4.8690000000000001E-3</c:v>
                </c:pt>
                <c:pt idx="1887">
                  <c:v>4.8999999999999998E-3</c:v>
                </c:pt>
                <c:pt idx="1888">
                  <c:v>4.9319999999999998E-3</c:v>
                </c:pt>
                <c:pt idx="1889">
                  <c:v>4.9659999999999999E-3</c:v>
                </c:pt>
                <c:pt idx="1890">
                  <c:v>5.0000000000000001E-3</c:v>
                </c:pt>
                <c:pt idx="1891">
                  <c:v>5.0369999999999998E-3</c:v>
                </c:pt>
                <c:pt idx="1892">
                  <c:v>5.0619999999999997E-3</c:v>
                </c:pt>
                <c:pt idx="1893">
                  <c:v>5.0879999999999996E-3</c:v>
                </c:pt>
                <c:pt idx="1894">
                  <c:v>5.1159999999999999E-3</c:v>
                </c:pt>
                <c:pt idx="1895">
                  <c:v>5.1450000000000003E-3</c:v>
                </c:pt>
                <c:pt idx="1896">
                  <c:v>5.1669999999999997E-3</c:v>
                </c:pt>
                <c:pt idx="1897">
                  <c:v>5.1910000000000003E-3</c:v>
                </c:pt>
                <c:pt idx="1898">
                  <c:v>5.2160000000000002E-3</c:v>
                </c:pt>
                <c:pt idx="1899">
                  <c:v>5.2420000000000001E-3</c:v>
                </c:pt>
                <c:pt idx="1900">
                  <c:v>5.2700000000000004E-3</c:v>
                </c:pt>
                <c:pt idx="1901">
                  <c:v>5.2989999999999999E-3</c:v>
                </c:pt>
                <c:pt idx="1902">
                  <c:v>5.3179999999999998E-3</c:v>
                </c:pt>
                <c:pt idx="1903">
                  <c:v>5.339E-3</c:v>
                </c:pt>
                <c:pt idx="1904">
                  <c:v>5.2909999999999997E-3</c:v>
                </c:pt>
                <c:pt idx="1905">
                  <c:v>5.2440000000000004E-3</c:v>
                </c:pt>
                <c:pt idx="1906">
                  <c:v>5.1989999999999996E-3</c:v>
                </c:pt>
                <c:pt idx="1907">
                  <c:v>5.1549999999999999E-3</c:v>
                </c:pt>
                <c:pt idx="1908">
                  <c:v>5.1130000000000004E-3</c:v>
                </c:pt>
                <c:pt idx="1909">
                  <c:v>5.0720000000000001E-3</c:v>
                </c:pt>
                <c:pt idx="1910">
                  <c:v>5.0330000000000001E-3</c:v>
                </c:pt>
                <c:pt idx="1911">
                  <c:v>4.9950000000000003E-3</c:v>
                </c:pt>
                <c:pt idx="1912">
                  <c:v>4.9579999999999997E-3</c:v>
                </c:pt>
                <c:pt idx="1913">
                  <c:v>4.9230000000000003E-3</c:v>
                </c:pt>
                <c:pt idx="1914">
                  <c:v>4.8890000000000001E-3</c:v>
                </c:pt>
                <c:pt idx="1915">
                  <c:v>4.8570000000000002E-3</c:v>
                </c:pt>
                <c:pt idx="1916">
                  <c:v>4.8260000000000004E-3</c:v>
                </c:pt>
                <c:pt idx="1917">
                  <c:v>4.797E-3</c:v>
                </c:pt>
                <c:pt idx="1918">
                  <c:v>4.7689999999999998E-3</c:v>
                </c:pt>
                <c:pt idx="1919">
                  <c:v>4.7429999999999998E-3</c:v>
                </c:pt>
                <c:pt idx="1920">
                  <c:v>4.718E-3</c:v>
                </c:pt>
                <c:pt idx="1921">
                  <c:v>4.6940000000000003E-3</c:v>
                </c:pt>
                <c:pt idx="1922">
                  <c:v>4.6719999999999999E-3</c:v>
                </c:pt>
                <c:pt idx="1923">
                  <c:v>4.6519999999999999E-3</c:v>
                </c:pt>
                <c:pt idx="1924">
                  <c:v>4.633E-3</c:v>
                </c:pt>
                <c:pt idx="1925">
                  <c:v>4.6150000000000002E-3</c:v>
                </c:pt>
                <c:pt idx="1926">
                  <c:v>4.5989999999999998E-3</c:v>
                </c:pt>
                <c:pt idx="1927">
                  <c:v>4.5840000000000004E-3</c:v>
                </c:pt>
                <c:pt idx="1928">
                  <c:v>4.5710000000000004E-3</c:v>
                </c:pt>
                <c:pt idx="1929">
                  <c:v>4.5589999999999997E-3</c:v>
                </c:pt>
                <c:pt idx="1930">
                  <c:v>4.548E-3</c:v>
                </c:pt>
                <c:pt idx="1931">
                  <c:v>4.5389999999999996E-3</c:v>
                </c:pt>
                <c:pt idx="1932">
                  <c:v>4.5319999999999996E-3</c:v>
                </c:pt>
                <c:pt idx="1933">
                  <c:v>4.5250000000000004E-3</c:v>
                </c:pt>
                <c:pt idx="1934">
                  <c:v>4.5209999999999998E-3</c:v>
                </c:pt>
                <c:pt idx="1935">
                  <c:v>4.5180000000000003E-3</c:v>
                </c:pt>
                <c:pt idx="1936">
                  <c:v>4.516E-3</c:v>
                </c:pt>
                <c:pt idx="1937">
                  <c:v>4.516E-3</c:v>
                </c:pt>
                <c:pt idx="1938">
                  <c:v>4.5170000000000002E-3</c:v>
                </c:pt>
                <c:pt idx="1939">
                  <c:v>4.5189999999999996E-3</c:v>
                </c:pt>
                <c:pt idx="1940">
                  <c:v>4.5230000000000001E-3</c:v>
                </c:pt>
                <c:pt idx="1941">
                  <c:v>4.529E-3</c:v>
                </c:pt>
                <c:pt idx="1942">
                  <c:v>4.5360000000000001E-3</c:v>
                </c:pt>
                <c:pt idx="1943">
                  <c:v>4.5440000000000003E-3</c:v>
                </c:pt>
                <c:pt idx="1944">
                  <c:v>4.5539999999999999E-3</c:v>
                </c:pt>
                <c:pt idx="1945">
                  <c:v>4.5649999999999996E-3</c:v>
                </c:pt>
                <c:pt idx="1946">
                  <c:v>4.5779999999999996E-3</c:v>
                </c:pt>
                <c:pt idx="1947">
                  <c:v>4.5919999999999997E-3</c:v>
                </c:pt>
                <c:pt idx="1948">
                  <c:v>4.6080000000000001E-3</c:v>
                </c:pt>
                <c:pt idx="1949">
                  <c:v>4.6249999999999998E-3</c:v>
                </c:pt>
                <c:pt idx="1950">
                  <c:v>4.6430000000000004E-3</c:v>
                </c:pt>
                <c:pt idx="1951">
                  <c:v>4.6629999999999996E-3</c:v>
                </c:pt>
                <c:pt idx="1952">
                  <c:v>4.6849999999999999E-3</c:v>
                </c:pt>
                <c:pt idx="1953">
                  <c:v>4.7080000000000004E-3</c:v>
                </c:pt>
                <c:pt idx="1954">
                  <c:v>4.7320000000000001E-3</c:v>
                </c:pt>
                <c:pt idx="1955">
                  <c:v>4.7580000000000001E-3</c:v>
                </c:pt>
                <c:pt idx="1956">
                  <c:v>4.7850000000000002E-3</c:v>
                </c:pt>
                <c:pt idx="1957">
                  <c:v>4.8139999999999997E-3</c:v>
                </c:pt>
                <c:pt idx="1958">
                  <c:v>4.8279999999999998E-3</c:v>
                </c:pt>
                <c:pt idx="1959">
                  <c:v>4.8440000000000002E-3</c:v>
                </c:pt>
                <c:pt idx="1960">
                  <c:v>4.8609999999999999E-3</c:v>
                </c:pt>
                <c:pt idx="1961">
                  <c:v>4.8799999999999998E-3</c:v>
                </c:pt>
                <c:pt idx="1962">
                  <c:v>4.8999999999999998E-3</c:v>
                </c:pt>
                <c:pt idx="1963">
                  <c:v>4.9220000000000002E-3</c:v>
                </c:pt>
                <c:pt idx="1964">
                  <c:v>4.9449999999999997E-3</c:v>
                </c:pt>
                <c:pt idx="1965">
                  <c:v>4.9560000000000003E-3</c:v>
                </c:pt>
                <c:pt idx="1966">
                  <c:v>4.9680000000000002E-3</c:v>
                </c:pt>
                <c:pt idx="1967">
                  <c:v>4.9810000000000002E-3</c:v>
                </c:pt>
                <c:pt idx="1968">
                  <c:v>4.9959999999999996E-3</c:v>
                </c:pt>
                <c:pt idx="1969">
                  <c:v>5.012E-3</c:v>
                </c:pt>
                <c:pt idx="1970">
                  <c:v>5.0239999999999998E-3</c:v>
                </c:pt>
                <c:pt idx="1971">
                  <c:v>5.0369999999999998E-3</c:v>
                </c:pt>
                <c:pt idx="1972">
                  <c:v>4.9969999999999997E-3</c:v>
                </c:pt>
                <c:pt idx="1973">
                  <c:v>4.9589999999999999E-3</c:v>
                </c:pt>
                <c:pt idx="1974">
                  <c:v>4.9230000000000003E-3</c:v>
                </c:pt>
                <c:pt idx="1975">
                  <c:v>4.8869999999999999E-3</c:v>
                </c:pt>
                <c:pt idx="1976">
                  <c:v>4.8539999999999998E-3</c:v>
                </c:pt>
                <c:pt idx="1977">
                  <c:v>4.8209999999999998E-3</c:v>
                </c:pt>
                <c:pt idx="1978">
                  <c:v>4.79E-3</c:v>
                </c:pt>
                <c:pt idx="1979">
                  <c:v>4.7609999999999996E-3</c:v>
                </c:pt>
                <c:pt idx="1980">
                  <c:v>4.7330000000000002E-3</c:v>
                </c:pt>
                <c:pt idx="1981">
                  <c:v>4.7070000000000002E-3</c:v>
                </c:pt>
                <c:pt idx="1982">
                  <c:v>4.6810000000000003E-3</c:v>
                </c:pt>
                <c:pt idx="1983">
                  <c:v>4.6579999999999998E-3</c:v>
                </c:pt>
                <c:pt idx="1984">
                  <c:v>4.6360000000000004E-3</c:v>
                </c:pt>
                <c:pt idx="1985">
                  <c:v>4.6150000000000002E-3</c:v>
                </c:pt>
                <c:pt idx="1986">
                  <c:v>4.5960000000000003E-3</c:v>
                </c:pt>
                <c:pt idx="1987">
                  <c:v>4.5779999999999996E-3</c:v>
                </c:pt>
                <c:pt idx="1988">
                  <c:v>4.5620000000000001E-3</c:v>
                </c:pt>
                <c:pt idx="1989">
                  <c:v>4.5469999999999998E-3</c:v>
                </c:pt>
                <c:pt idx="1990">
                  <c:v>4.5329999999999997E-3</c:v>
                </c:pt>
                <c:pt idx="1991">
                  <c:v>4.5209999999999998E-3</c:v>
                </c:pt>
                <c:pt idx="1992">
                  <c:v>4.5110000000000003E-3</c:v>
                </c:pt>
                <c:pt idx="1993">
                  <c:v>4.5009999999999998E-3</c:v>
                </c:pt>
                <c:pt idx="1994">
                  <c:v>4.4939999999999997E-3</c:v>
                </c:pt>
                <c:pt idx="1995">
                  <c:v>4.4869999999999997E-3</c:v>
                </c:pt>
                <c:pt idx="1996">
                  <c:v>4.483E-3</c:v>
                </c:pt>
                <c:pt idx="1997">
                  <c:v>4.4790000000000003E-3</c:v>
                </c:pt>
                <c:pt idx="1998">
                  <c:v>4.4780000000000002E-3</c:v>
                </c:pt>
                <c:pt idx="1999">
                  <c:v>4.4770000000000001E-3</c:v>
                </c:pt>
                <c:pt idx="2000">
                  <c:v>4.4780000000000002E-3</c:v>
                </c:pt>
                <c:pt idx="2001">
                  <c:v>4.4809999999999997E-3</c:v>
                </c:pt>
                <c:pt idx="2002">
                  <c:v>4.4850000000000003E-3</c:v>
                </c:pt>
                <c:pt idx="2003">
                  <c:v>4.4900000000000001E-3</c:v>
                </c:pt>
                <c:pt idx="2004">
                  <c:v>4.4970000000000001E-3</c:v>
                </c:pt>
                <c:pt idx="2005">
                  <c:v>4.5050000000000003E-3</c:v>
                </c:pt>
                <c:pt idx="2006">
                  <c:v>4.5149999999999999E-3</c:v>
                </c:pt>
                <c:pt idx="2007">
                  <c:v>4.5259999999999996E-3</c:v>
                </c:pt>
                <c:pt idx="2008">
                  <c:v>4.5380000000000004E-3</c:v>
                </c:pt>
                <c:pt idx="2009">
                  <c:v>4.5529999999999998E-3</c:v>
                </c:pt>
                <c:pt idx="2010">
                  <c:v>4.568E-3</c:v>
                </c:pt>
                <c:pt idx="2011">
                  <c:v>4.5849999999999997E-3</c:v>
                </c:pt>
                <c:pt idx="2012">
                  <c:v>4.6030000000000003E-3</c:v>
                </c:pt>
                <c:pt idx="2013">
                  <c:v>4.6230000000000004E-3</c:v>
                </c:pt>
                <c:pt idx="2014">
                  <c:v>4.6449999999999998E-3</c:v>
                </c:pt>
                <c:pt idx="2015">
                  <c:v>4.6670000000000001E-3</c:v>
                </c:pt>
                <c:pt idx="2016">
                  <c:v>4.692E-3</c:v>
                </c:pt>
                <c:pt idx="2017">
                  <c:v>4.7169999999999998E-3</c:v>
                </c:pt>
                <c:pt idx="2018">
                  <c:v>4.744E-3</c:v>
                </c:pt>
                <c:pt idx="2019">
                  <c:v>4.7730000000000003E-3</c:v>
                </c:pt>
                <c:pt idx="2020">
                  <c:v>4.7809999999999997E-3</c:v>
                </c:pt>
                <c:pt idx="2021">
                  <c:v>4.7910000000000001E-3</c:v>
                </c:pt>
                <c:pt idx="2022">
                  <c:v>4.803E-3</c:v>
                </c:pt>
                <c:pt idx="2023">
                  <c:v>4.816E-3</c:v>
                </c:pt>
                <c:pt idx="2024">
                  <c:v>4.8300000000000001E-3</c:v>
                </c:pt>
                <c:pt idx="2025">
                  <c:v>4.8459999999999996E-3</c:v>
                </c:pt>
                <c:pt idx="2026">
                  <c:v>4.8549999999999999E-3</c:v>
                </c:pt>
                <c:pt idx="2027">
                  <c:v>4.8650000000000004E-3</c:v>
                </c:pt>
                <c:pt idx="2028">
                  <c:v>4.8760000000000001E-3</c:v>
                </c:pt>
                <c:pt idx="2029">
                  <c:v>4.8900000000000002E-3</c:v>
                </c:pt>
                <c:pt idx="2030">
                  <c:v>4.9040000000000004E-3</c:v>
                </c:pt>
                <c:pt idx="2031">
                  <c:v>4.9199999999999999E-3</c:v>
                </c:pt>
                <c:pt idx="2032">
                  <c:v>4.9309999999999996E-3</c:v>
                </c:pt>
                <c:pt idx="2033">
                  <c:v>4.9420000000000002E-3</c:v>
                </c:pt>
                <c:pt idx="2034">
                  <c:v>4.9560000000000003E-3</c:v>
                </c:pt>
                <c:pt idx="2035">
                  <c:v>4.9699999999999996E-3</c:v>
                </c:pt>
                <c:pt idx="2036">
                  <c:v>4.9870000000000001E-3</c:v>
                </c:pt>
                <c:pt idx="2037">
                  <c:v>5.0020000000000004E-3</c:v>
                </c:pt>
                <c:pt idx="2038">
                  <c:v>5.019E-3</c:v>
                </c:pt>
                <c:pt idx="2039">
                  <c:v>5.0369999999999998E-3</c:v>
                </c:pt>
                <c:pt idx="2040">
                  <c:v>5.0029999999999996E-3</c:v>
                </c:pt>
                <c:pt idx="2041">
                  <c:v>4.9709999999999997E-3</c:v>
                </c:pt>
                <c:pt idx="2042">
                  <c:v>4.9410000000000001E-3</c:v>
                </c:pt>
                <c:pt idx="2043">
                  <c:v>4.9109999999999996E-3</c:v>
                </c:pt>
                <c:pt idx="2044">
                  <c:v>4.8840000000000003E-3</c:v>
                </c:pt>
                <c:pt idx="2045">
                  <c:v>4.8570000000000002E-3</c:v>
                </c:pt>
                <c:pt idx="2046">
                  <c:v>4.8320000000000004E-3</c:v>
                </c:pt>
                <c:pt idx="2047">
                  <c:v>4.8089999999999999E-3</c:v>
                </c:pt>
                <c:pt idx="2048">
                  <c:v>4.7869999999999996E-3</c:v>
                </c:pt>
                <c:pt idx="2049">
                  <c:v>4.7660000000000003E-3</c:v>
                </c:pt>
                <c:pt idx="2050">
                  <c:v>4.7470000000000004E-3</c:v>
                </c:pt>
                <c:pt idx="2051">
                  <c:v>4.7299999999999998E-3</c:v>
                </c:pt>
                <c:pt idx="2052">
                  <c:v>4.7140000000000003E-3</c:v>
                </c:pt>
                <c:pt idx="2053">
                  <c:v>4.6990000000000001E-3</c:v>
                </c:pt>
                <c:pt idx="2054">
                  <c:v>4.6860000000000001E-3</c:v>
                </c:pt>
                <c:pt idx="2055">
                  <c:v>4.6740000000000002E-3</c:v>
                </c:pt>
                <c:pt idx="2056">
                  <c:v>4.6629999999999996E-3</c:v>
                </c:pt>
                <c:pt idx="2057">
                  <c:v>4.6540000000000002E-3</c:v>
                </c:pt>
                <c:pt idx="2058">
                  <c:v>4.6470000000000001E-3</c:v>
                </c:pt>
                <c:pt idx="2059">
                  <c:v>4.6410000000000002E-3</c:v>
                </c:pt>
                <c:pt idx="2060">
                  <c:v>4.6360000000000004E-3</c:v>
                </c:pt>
                <c:pt idx="2061">
                  <c:v>4.633E-3</c:v>
                </c:pt>
                <c:pt idx="2062">
                  <c:v>4.6309999999999997E-3</c:v>
                </c:pt>
                <c:pt idx="2063">
                  <c:v>4.6309999999999997E-3</c:v>
                </c:pt>
                <c:pt idx="2064">
                  <c:v>4.6319999999999998E-3</c:v>
                </c:pt>
                <c:pt idx="2065">
                  <c:v>4.6350000000000002E-3</c:v>
                </c:pt>
                <c:pt idx="2066">
                  <c:v>4.6389999999999999E-3</c:v>
                </c:pt>
                <c:pt idx="2067">
                  <c:v>4.6449999999999998E-3</c:v>
                </c:pt>
                <c:pt idx="2068">
                  <c:v>4.6519999999999999E-3</c:v>
                </c:pt>
                <c:pt idx="2069">
                  <c:v>4.6600000000000001E-3</c:v>
                </c:pt>
                <c:pt idx="2070">
                  <c:v>4.6699999999999997E-3</c:v>
                </c:pt>
                <c:pt idx="2071">
                  <c:v>4.6810000000000003E-3</c:v>
                </c:pt>
                <c:pt idx="2072">
                  <c:v>4.6940000000000003E-3</c:v>
                </c:pt>
                <c:pt idx="2073">
                  <c:v>4.7089999999999996E-3</c:v>
                </c:pt>
                <c:pt idx="2074">
                  <c:v>4.7239999999999999E-3</c:v>
                </c:pt>
                <c:pt idx="2075">
                  <c:v>4.7410000000000004E-3</c:v>
                </c:pt>
                <c:pt idx="2076">
                  <c:v>4.7600000000000003E-3</c:v>
                </c:pt>
                <c:pt idx="2077">
                  <c:v>4.7800000000000004E-3</c:v>
                </c:pt>
                <c:pt idx="2078">
                  <c:v>4.8019999999999998E-3</c:v>
                </c:pt>
                <c:pt idx="2079">
                  <c:v>4.8250000000000003E-3</c:v>
                </c:pt>
                <c:pt idx="2080">
                  <c:v>4.8349999999999999E-3</c:v>
                </c:pt>
                <c:pt idx="2081">
                  <c:v>4.8459999999999996E-3</c:v>
                </c:pt>
                <c:pt idx="2082">
                  <c:v>4.8589999999999996E-3</c:v>
                </c:pt>
                <c:pt idx="2083">
                  <c:v>4.8729999999999997E-3</c:v>
                </c:pt>
                <c:pt idx="2084">
                  <c:v>4.8890000000000001E-3</c:v>
                </c:pt>
                <c:pt idx="2085">
                  <c:v>4.8989999999999997E-3</c:v>
                </c:pt>
                <c:pt idx="2086">
                  <c:v>4.9090000000000002E-3</c:v>
                </c:pt>
                <c:pt idx="2087">
                  <c:v>4.9220000000000002E-3</c:v>
                </c:pt>
                <c:pt idx="2088">
                  <c:v>4.9360000000000003E-3</c:v>
                </c:pt>
                <c:pt idx="2089">
                  <c:v>4.9509999999999997E-3</c:v>
                </c:pt>
                <c:pt idx="2090">
                  <c:v>4.9680000000000002E-3</c:v>
                </c:pt>
                <c:pt idx="2091">
                  <c:v>4.9760000000000004E-3</c:v>
                </c:pt>
                <c:pt idx="2092">
                  <c:v>4.9849999999999998E-3</c:v>
                </c:pt>
                <c:pt idx="2093">
                  <c:v>4.9959999999999996E-3</c:v>
                </c:pt>
                <c:pt idx="2094">
                  <c:v>5.0080000000000003E-3</c:v>
                </c:pt>
                <c:pt idx="2095">
                  <c:v>5.0220000000000004E-3</c:v>
                </c:pt>
                <c:pt idx="2096">
                  <c:v>5.0369999999999998E-3</c:v>
                </c:pt>
                <c:pt idx="2097">
                  <c:v>5.0419999999999996E-3</c:v>
                </c:pt>
                <c:pt idx="2098">
                  <c:v>5.0489999999999997E-3</c:v>
                </c:pt>
                <c:pt idx="2099">
                  <c:v>5.0569999999999999E-3</c:v>
                </c:pt>
                <c:pt idx="2100">
                  <c:v>5.0610000000000004E-3</c:v>
                </c:pt>
                <c:pt idx="2101">
                  <c:v>5.0670000000000003E-3</c:v>
                </c:pt>
                <c:pt idx="2102">
                  <c:v>5.0740000000000004E-3</c:v>
                </c:pt>
                <c:pt idx="2103">
                  <c:v>5.0829999999999998E-3</c:v>
                </c:pt>
                <c:pt idx="2104">
                  <c:v>5.0930000000000003E-3</c:v>
                </c:pt>
                <c:pt idx="2105">
                  <c:v>5.1009999999999996E-3</c:v>
                </c:pt>
                <c:pt idx="2106">
                  <c:v>5.1110000000000001E-3</c:v>
                </c:pt>
                <c:pt idx="2107">
                  <c:v>5.1229999999999999E-3</c:v>
                </c:pt>
                <c:pt idx="2108">
                  <c:v>5.0959999999999998E-3</c:v>
                </c:pt>
                <c:pt idx="2109">
                  <c:v>5.071E-3</c:v>
                </c:pt>
                <c:pt idx="2110">
                  <c:v>5.0470000000000003E-3</c:v>
                </c:pt>
                <c:pt idx="2111">
                  <c:v>5.025E-3</c:v>
                </c:pt>
                <c:pt idx="2112">
                  <c:v>5.0039999999999998E-3</c:v>
                </c:pt>
                <c:pt idx="2113">
                  <c:v>4.9839999999999997E-3</c:v>
                </c:pt>
                <c:pt idx="2114">
                  <c:v>4.9659999999999999E-3</c:v>
                </c:pt>
                <c:pt idx="2115">
                  <c:v>4.9500000000000004E-3</c:v>
                </c:pt>
                <c:pt idx="2116">
                  <c:v>4.9350000000000002E-3</c:v>
                </c:pt>
                <c:pt idx="2117">
                  <c:v>4.921E-3</c:v>
                </c:pt>
                <c:pt idx="2118">
                  <c:v>4.9090000000000002E-3</c:v>
                </c:pt>
                <c:pt idx="2119">
                  <c:v>4.8979999999999996E-3</c:v>
                </c:pt>
                <c:pt idx="2120">
                  <c:v>4.8890000000000001E-3</c:v>
                </c:pt>
                <c:pt idx="2121">
                  <c:v>4.8809999999999999E-3</c:v>
                </c:pt>
                <c:pt idx="2122">
                  <c:v>4.875E-3</c:v>
                </c:pt>
                <c:pt idx="2123">
                  <c:v>4.8700000000000002E-3</c:v>
                </c:pt>
                <c:pt idx="2124">
                  <c:v>4.8659999999999997E-3</c:v>
                </c:pt>
                <c:pt idx="2125">
                  <c:v>4.8640000000000003E-3</c:v>
                </c:pt>
                <c:pt idx="2126">
                  <c:v>4.8630000000000001E-3</c:v>
                </c:pt>
                <c:pt idx="2127">
                  <c:v>4.8640000000000003E-3</c:v>
                </c:pt>
                <c:pt idx="2128">
                  <c:v>4.8669999999999998E-3</c:v>
                </c:pt>
                <c:pt idx="2129">
                  <c:v>4.8700000000000002E-3</c:v>
                </c:pt>
                <c:pt idx="2130">
                  <c:v>4.8760000000000001E-3</c:v>
                </c:pt>
                <c:pt idx="2131">
                  <c:v>4.8820000000000001E-3</c:v>
                </c:pt>
                <c:pt idx="2132">
                  <c:v>4.8900000000000002E-3</c:v>
                </c:pt>
                <c:pt idx="2133">
                  <c:v>4.8999999999999998E-3</c:v>
                </c:pt>
                <c:pt idx="2134">
                  <c:v>4.9109999999999996E-3</c:v>
                </c:pt>
                <c:pt idx="2135">
                  <c:v>4.9230000000000003E-3</c:v>
                </c:pt>
                <c:pt idx="2136">
                  <c:v>4.9309999999999996E-3</c:v>
                </c:pt>
                <c:pt idx="2137">
                  <c:v>4.9399999999999999E-3</c:v>
                </c:pt>
                <c:pt idx="2138">
                  <c:v>4.9500000000000004E-3</c:v>
                </c:pt>
                <c:pt idx="2139">
                  <c:v>4.9620000000000003E-3</c:v>
                </c:pt>
                <c:pt idx="2140">
                  <c:v>4.9760000000000004E-3</c:v>
                </c:pt>
                <c:pt idx="2141">
                  <c:v>4.9839999999999997E-3</c:v>
                </c:pt>
                <c:pt idx="2142">
                  <c:v>4.9950000000000003E-3</c:v>
                </c:pt>
                <c:pt idx="2143">
                  <c:v>4.9950000000000003E-3</c:v>
                </c:pt>
                <c:pt idx="2144">
                  <c:v>4.9959999999999996E-3</c:v>
                </c:pt>
                <c:pt idx="2145">
                  <c:v>4.999E-3</c:v>
                </c:pt>
                <c:pt idx="2146">
                  <c:v>5.0039999999999998E-3</c:v>
                </c:pt>
                <c:pt idx="2147">
                  <c:v>5.0039999999999998E-3</c:v>
                </c:pt>
                <c:pt idx="2148">
                  <c:v>5.006E-3</c:v>
                </c:pt>
                <c:pt idx="2149">
                  <c:v>5.0090000000000004E-3</c:v>
                </c:pt>
                <c:pt idx="2150">
                  <c:v>5.0140000000000002E-3</c:v>
                </c:pt>
                <c:pt idx="2151">
                  <c:v>5.0130000000000001E-3</c:v>
                </c:pt>
                <c:pt idx="2152">
                  <c:v>5.0130000000000001E-3</c:v>
                </c:pt>
                <c:pt idx="2153">
                  <c:v>5.0150000000000004E-3</c:v>
                </c:pt>
                <c:pt idx="2154">
                  <c:v>5.019E-3</c:v>
                </c:pt>
                <c:pt idx="2155">
                  <c:v>5.0229999999999997E-3</c:v>
                </c:pt>
                <c:pt idx="2156">
                  <c:v>5.0299999999999997E-3</c:v>
                </c:pt>
                <c:pt idx="2157">
                  <c:v>5.0379999999999999E-3</c:v>
                </c:pt>
                <c:pt idx="2158">
                  <c:v>5.0330000000000001E-3</c:v>
                </c:pt>
                <c:pt idx="2159">
                  <c:v>5.0299999999999997E-3</c:v>
                </c:pt>
                <c:pt idx="2160">
                  <c:v>5.0289999999999996E-3</c:v>
                </c:pt>
                <c:pt idx="2161">
                  <c:v>5.0280000000000004E-3</c:v>
                </c:pt>
                <c:pt idx="2162">
                  <c:v>5.0299999999999997E-3</c:v>
                </c:pt>
                <c:pt idx="2163">
                  <c:v>5.0330000000000001E-3</c:v>
                </c:pt>
                <c:pt idx="2164">
                  <c:v>5.0369999999999998E-3</c:v>
                </c:pt>
                <c:pt idx="2165">
                  <c:v>5.0400000000000002E-3</c:v>
                </c:pt>
                <c:pt idx="2166">
                  <c:v>5.045E-3</c:v>
                </c:pt>
                <c:pt idx="2167">
                  <c:v>5.0480000000000004E-3</c:v>
                </c:pt>
                <c:pt idx="2168">
                  <c:v>5.0520000000000001E-3</c:v>
                </c:pt>
                <c:pt idx="2169">
                  <c:v>5.0569999999999999E-3</c:v>
                </c:pt>
                <c:pt idx="2170">
                  <c:v>5.0639999999999999E-3</c:v>
                </c:pt>
                <c:pt idx="2171">
                  <c:v>5.0720000000000001E-3</c:v>
                </c:pt>
                <c:pt idx="2172">
                  <c:v>5.0819999999999997E-3</c:v>
                </c:pt>
                <c:pt idx="2173">
                  <c:v>5.0930000000000003E-3</c:v>
                </c:pt>
                <c:pt idx="2174">
                  <c:v>5.1060000000000003E-3</c:v>
                </c:pt>
                <c:pt idx="2175">
                  <c:v>5.1200000000000004E-3</c:v>
                </c:pt>
                <c:pt idx="2176">
                  <c:v>5.1050000000000002E-3</c:v>
                </c:pt>
                <c:pt idx="2177">
                  <c:v>5.0920000000000002E-3</c:v>
                </c:pt>
                <c:pt idx="2178">
                  <c:v>5.0800000000000003E-3</c:v>
                </c:pt>
                <c:pt idx="2179">
                  <c:v>5.0689999999999997E-3</c:v>
                </c:pt>
                <c:pt idx="2180">
                  <c:v>5.0600000000000003E-3</c:v>
                </c:pt>
                <c:pt idx="2181">
                  <c:v>5.0520000000000001E-3</c:v>
                </c:pt>
                <c:pt idx="2182">
                  <c:v>5.0460000000000001E-3</c:v>
                </c:pt>
                <c:pt idx="2183">
                  <c:v>5.0419999999999996E-3</c:v>
                </c:pt>
                <c:pt idx="2184">
                  <c:v>5.0379999999999999E-3</c:v>
                </c:pt>
                <c:pt idx="2185">
                  <c:v>5.0369999999999998E-3</c:v>
                </c:pt>
                <c:pt idx="2186">
                  <c:v>5.0359999999999997E-3</c:v>
                </c:pt>
                <c:pt idx="2187">
                  <c:v>5.0369999999999998E-3</c:v>
                </c:pt>
                <c:pt idx="2188">
                  <c:v>5.0400000000000002E-3</c:v>
                </c:pt>
                <c:pt idx="2189">
                  <c:v>5.0390000000000001E-3</c:v>
                </c:pt>
                <c:pt idx="2190">
                  <c:v>5.0400000000000002E-3</c:v>
                </c:pt>
                <c:pt idx="2191">
                  <c:v>5.0419999999999996E-3</c:v>
                </c:pt>
                <c:pt idx="2192">
                  <c:v>5.0390000000000001E-3</c:v>
                </c:pt>
                <c:pt idx="2193">
                  <c:v>5.0379999999999999E-3</c:v>
                </c:pt>
                <c:pt idx="2194">
                  <c:v>5.0379999999999999E-3</c:v>
                </c:pt>
                <c:pt idx="2195">
                  <c:v>5.0350000000000004E-3</c:v>
                </c:pt>
                <c:pt idx="2196">
                  <c:v>5.032E-3</c:v>
                </c:pt>
                <c:pt idx="2197">
                  <c:v>5.032E-3</c:v>
                </c:pt>
                <c:pt idx="2198">
                  <c:v>5.032E-3</c:v>
                </c:pt>
                <c:pt idx="2199">
                  <c:v>5.0340000000000003E-3</c:v>
                </c:pt>
                <c:pt idx="2200">
                  <c:v>5.0379999999999999E-3</c:v>
                </c:pt>
                <c:pt idx="2201">
                  <c:v>5.0429999999999997E-3</c:v>
                </c:pt>
                <c:pt idx="2202">
                  <c:v>5.0489999999999997E-3</c:v>
                </c:pt>
                <c:pt idx="2203">
                  <c:v>5.0569999999999999E-3</c:v>
                </c:pt>
                <c:pt idx="2204">
                  <c:v>5.0499999999999998E-3</c:v>
                </c:pt>
                <c:pt idx="2205">
                  <c:v>5.0439999999999999E-3</c:v>
                </c:pt>
                <c:pt idx="2206">
                  <c:v>5.0400000000000002E-3</c:v>
                </c:pt>
                <c:pt idx="2207">
                  <c:v>5.0369999999999998E-3</c:v>
                </c:pt>
                <c:pt idx="2208">
                  <c:v>5.0350000000000004E-3</c:v>
                </c:pt>
                <c:pt idx="2209">
                  <c:v>5.0350000000000004E-3</c:v>
                </c:pt>
                <c:pt idx="2210">
                  <c:v>5.0369999999999998E-3</c:v>
                </c:pt>
                <c:pt idx="2211">
                  <c:v>5.0330000000000001E-3</c:v>
                </c:pt>
                <c:pt idx="2212">
                  <c:v>5.0309999999999999E-3</c:v>
                </c:pt>
                <c:pt idx="2213">
                  <c:v>5.0309999999999999E-3</c:v>
                </c:pt>
                <c:pt idx="2214">
                  <c:v>5.032E-3</c:v>
                </c:pt>
                <c:pt idx="2215">
                  <c:v>5.0270000000000002E-3</c:v>
                </c:pt>
                <c:pt idx="2216">
                  <c:v>5.0239999999999998E-3</c:v>
                </c:pt>
                <c:pt idx="2217">
                  <c:v>5.0229999999999997E-3</c:v>
                </c:pt>
                <c:pt idx="2218">
                  <c:v>5.0229999999999997E-3</c:v>
                </c:pt>
                <c:pt idx="2219">
                  <c:v>5.0200000000000002E-3</c:v>
                </c:pt>
                <c:pt idx="2220">
                  <c:v>5.0200000000000002E-3</c:v>
                </c:pt>
                <c:pt idx="2221">
                  <c:v>5.0109999999999998E-3</c:v>
                </c:pt>
                <c:pt idx="2222">
                  <c:v>5.0029999999999996E-3</c:v>
                </c:pt>
                <c:pt idx="2223">
                  <c:v>4.9969999999999997E-3</c:v>
                </c:pt>
                <c:pt idx="2224">
                  <c:v>4.9919999999999999E-3</c:v>
                </c:pt>
                <c:pt idx="2225">
                  <c:v>4.9890000000000004E-3</c:v>
                </c:pt>
                <c:pt idx="2226">
                  <c:v>4.9870000000000001E-3</c:v>
                </c:pt>
                <c:pt idx="2227">
                  <c:v>4.9870000000000001E-3</c:v>
                </c:pt>
                <c:pt idx="2228">
                  <c:v>4.9880000000000002E-3</c:v>
                </c:pt>
                <c:pt idx="2229">
                  <c:v>4.9909999999999998E-3</c:v>
                </c:pt>
                <c:pt idx="2230">
                  <c:v>4.9950000000000003E-3</c:v>
                </c:pt>
                <c:pt idx="2231">
                  <c:v>5.0000000000000001E-3</c:v>
                </c:pt>
                <c:pt idx="2232">
                  <c:v>5.0070000000000002E-3</c:v>
                </c:pt>
                <c:pt idx="2233">
                  <c:v>5.0159999999999996E-3</c:v>
                </c:pt>
                <c:pt idx="2234">
                  <c:v>5.0260000000000001E-3</c:v>
                </c:pt>
                <c:pt idx="2235">
                  <c:v>5.0369999999999998E-3</c:v>
                </c:pt>
                <c:pt idx="2236">
                  <c:v>5.0499999999999998E-3</c:v>
                </c:pt>
                <c:pt idx="2237">
                  <c:v>5.0639999999999999E-3</c:v>
                </c:pt>
                <c:pt idx="2238">
                  <c:v>5.0800000000000003E-3</c:v>
                </c:pt>
                <c:pt idx="2239">
                  <c:v>5.097E-3</c:v>
                </c:pt>
                <c:pt idx="2240">
                  <c:v>5.1149999999999998E-3</c:v>
                </c:pt>
                <c:pt idx="2241">
                  <c:v>5.1349999999999998E-3</c:v>
                </c:pt>
                <c:pt idx="2242">
                  <c:v>5.1570000000000001E-3</c:v>
                </c:pt>
                <c:pt idx="2243">
                  <c:v>5.1799999999999997E-3</c:v>
                </c:pt>
                <c:pt idx="2244">
                  <c:v>5.1770000000000002E-3</c:v>
                </c:pt>
                <c:pt idx="2245">
                  <c:v>5.1700000000000001E-3</c:v>
                </c:pt>
                <c:pt idx="2246">
                  <c:v>5.1640000000000002E-3</c:v>
                </c:pt>
                <c:pt idx="2247">
                  <c:v>5.1590000000000004E-3</c:v>
                </c:pt>
                <c:pt idx="2248">
                  <c:v>5.156E-3</c:v>
                </c:pt>
                <c:pt idx="2249">
                  <c:v>5.1539999999999997E-3</c:v>
                </c:pt>
                <c:pt idx="2250">
                  <c:v>5.1450000000000003E-3</c:v>
                </c:pt>
                <c:pt idx="2251">
                  <c:v>5.1359999999999999E-3</c:v>
                </c:pt>
                <c:pt idx="2252">
                  <c:v>5.1289999999999999E-3</c:v>
                </c:pt>
                <c:pt idx="2253">
                  <c:v>5.1229999999999999E-3</c:v>
                </c:pt>
                <c:pt idx="2254">
                  <c:v>5.1190000000000003E-3</c:v>
                </c:pt>
                <c:pt idx="2255">
                  <c:v>5.1159999999999999E-3</c:v>
                </c:pt>
                <c:pt idx="2256">
                  <c:v>5.11E-3</c:v>
                </c:pt>
                <c:pt idx="2257">
                  <c:v>5.1060000000000003E-3</c:v>
                </c:pt>
                <c:pt idx="2258">
                  <c:v>5.104E-3</c:v>
                </c:pt>
                <c:pt idx="2259">
                  <c:v>5.1029999999999999E-3</c:v>
                </c:pt>
                <c:pt idx="2260">
                  <c:v>5.1029999999999999E-3</c:v>
                </c:pt>
                <c:pt idx="2261">
                  <c:v>5.1050000000000002E-3</c:v>
                </c:pt>
                <c:pt idx="2262">
                  <c:v>5.1000000000000004E-3</c:v>
                </c:pt>
                <c:pt idx="2263">
                  <c:v>5.097E-3</c:v>
                </c:pt>
                <c:pt idx="2264">
                  <c:v>5.0939999999999996E-3</c:v>
                </c:pt>
                <c:pt idx="2265">
                  <c:v>5.0939999999999996E-3</c:v>
                </c:pt>
                <c:pt idx="2266">
                  <c:v>5.0949999999999997E-3</c:v>
                </c:pt>
                <c:pt idx="2267">
                  <c:v>5.0850000000000001E-3</c:v>
                </c:pt>
                <c:pt idx="2268">
                  <c:v>5.0759999999999998E-3</c:v>
                </c:pt>
                <c:pt idx="2269">
                  <c:v>5.0689999999999997E-3</c:v>
                </c:pt>
                <c:pt idx="2270">
                  <c:v>5.0639999999999999E-3</c:v>
                </c:pt>
                <c:pt idx="2271">
                  <c:v>5.0600000000000003E-3</c:v>
                </c:pt>
                <c:pt idx="2272">
                  <c:v>5.0569999999999999E-3</c:v>
                </c:pt>
                <c:pt idx="2273">
                  <c:v>5.0559999999999997E-3</c:v>
                </c:pt>
                <c:pt idx="2274">
                  <c:v>5.0480000000000004E-3</c:v>
                </c:pt>
                <c:pt idx="2275">
                  <c:v>5.0419999999999996E-3</c:v>
                </c:pt>
                <c:pt idx="2276">
                  <c:v>5.0369999999999998E-3</c:v>
                </c:pt>
                <c:pt idx="2277">
                  <c:v>5.0229999999999997E-3</c:v>
                </c:pt>
                <c:pt idx="2278">
                  <c:v>5.0099999999999997E-3</c:v>
                </c:pt>
                <c:pt idx="2279">
                  <c:v>4.9979999999999998E-3</c:v>
                </c:pt>
                <c:pt idx="2280">
                  <c:v>4.9880000000000002E-3</c:v>
                </c:pt>
                <c:pt idx="2281">
                  <c:v>4.9789999999999999E-3</c:v>
                </c:pt>
                <c:pt idx="2282">
                  <c:v>4.9719999999999999E-3</c:v>
                </c:pt>
                <c:pt idx="2283">
                  <c:v>4.9670000000000001E-3</c:v>
                </c:pt>
                <c:pt idx="2284">
                  <c:v>4.9620000000000003E-3</c:v>
                </c:pt>
                <c:pt idx="2285">
                  <c:v>4.96E-3</c:v>
                </c:pt>
                <c:pt idx="2286">
                  <c:v>4.9579999999999997E-3</c:v>
                </c:pt>
                <c:pt idx="2287">
                  <c:v>4.9579999999999997E-3</c:v>
                </c:pt>
                <c:pt idx="2288">
                  <c:v>4.96E-3</c:v>
                </c:pt>
                <c:pt idx="2289">
                  <c:v>4.9630000000000004E-3</c:v>
                </c:pt>
                <c:pt idx="2290">
                  <c:v>4.9670000000000001E-3</c:v>
                </c:pt>
                <c:pt idx="2291">
                  <c:v>4.973E-3</c:v>
                </c:pt>
                <c:pt idx="2292">
                  <c:v>4.9800000000000001E-3</c:v>
                </c:pt>
                <c:pt idx="2293">
                  <c:v>4.9890000000000004E-3</c:v>
                </c:pt>
                <c:pt idx="2294">
                  <c:v>4.999E-3</c:v>
                </c:pt>
                <c:pt idx="2295">
                  <c:v>5.0109999999999998E-3</c:v>
                </c:pt>
                <c:pt idx="2296">
                  <c:v>5.0090000000000004E-3</c:v>
                </c:pt>
                <c:pt idx="2297">
                  <c:v>5.0080000000000003E-3</c:v>
                </c:pt>
                <c:pt idx="2298">
                  <c:v>5.0090000000000004E-3</c:v>
                </c:pt>
                <c:pt idx="2299">
                  <c:v>5.0109999999999998E-3</c:v>
                </c:pt>
                <c:pt idx="2300">
                  <c:v>5.0140000000000002E-3</c:v>
                </c:pt>
                <c:pt idx="2301">
                  <c:v>5.019E-3</c:v>
                </c:pt>
                <c:pt idx="2302">
                  <c:v>5.0260000000000001E-3</c:v>
                </c:pt>
                <c:pt idx="2303">
                  <c:v>5.0340000000000003E-3</c:v>
                </c:pt>
                <c:pt idx="2304">
                  <c:v>5.0429999999999997E-3</c:v>
                </c:pt>
                <c:pt idx="2305">
                  <c:v>5.0540000000000003E-3</c:v>
                </c:pt>
                <c:pt idx="2306">
                  <c:v>5.0660000000000002E-3</c:v>
                </c:pt>
                <c:pt idx="2307">
                  <c:v>5.0800000000000003E-3</c:v>
                </c:pt>
                <c:pt idx="2308">
                  <c:v>5.0949999999999997E-3</c:v>
                </c:pt>
                <c:pt idx="2309">
                  <c:v>5.1120000000000002E-3</c:v>
                </c:pt>
                <c:pt idx="2310">
                  <c:v>5.13E-3</c:v>
                </c:pt>
                <c:pt idx="2311">
                  <c:v>5.1489999999999999E-3</c:v>
                </c:pt>
                <c:pt idx="2312">
                  <c:v>5.1700000000000001E-3</c:v>
                </c:pt>
                <c:pt idx="2313">
                  <c:v>5.1590000000000004E-3</c:v>
                </c:pt>
                <c:pt idx="2314">
                  <c:v>5.1489999999999999E-3</c:v>
                </c:pt>
                <c:pt idx="2315">
                  <c:v>5.1399999999999996E-3</c:v>
                </c:pt>
                <c:pt idx="2316">
                  <c:v>5.1330000000000004E-3</c:v>
                </c:pt>
                <c:pt idx="2317">
                  <c:v>5.1180000000000002E-3</c:v>
                </c:pt>
                <c:pt idx="2318">
                  <c:v>5.104E-3</c:v>
                </c:pt>
                <c:pt idx="2319">
                  <c:v>5.0920000000000002E-3</c:v>
                </c:pt>
                <c:pt idx="2320">
                  <c:v>5.0809999999999996E-3</c:v>
                </c:pt>
                <c:pt idx="2321">
                  <c:v>5.071E-3</c:v>
                </c:pt>
                <c:pt idx="2322">
                  <c:v>5.0629999999999998E-3</c:v>
                </c:pt>
                <c:pt idx="2323">
                  <c:v>5.0569999999999999E-3</c:v>
                </c:pt>
                <c:pt idx="2324">
                  <c:v>5.0520000000000001E-3</c:v>
                </c:pt>
                <c:pt idx="2325">
                  <c:v>5.0379999999999999E-3</c:v>
                </c:pt>
                <c:pt idx="2326">
                  <c:v>5.0260000000000001E-3</c:v>
                </c:pt>
                <c:pt idx="2327">
                  <c:v>5.0159999999999996E-3</c:v>
                </c:pt>
                <c:pt idx="2328">
                  <c:v>5.0070000000000002E-3</c:v>
                </c:pt>
                <c:pt idx="2329">
                  <c:v>4.999E-3</c:v>
                </c:pt>
                <c:pt idx="2330">
                  <c:v>4.993E-3</c:v>
                </c:pt>
                <c:pt idx="2331">
                  <c:v>4.9880000000000002E-3</c:v>
                </c:pt>
                <c:pt idx="2332">
                  <c:v>4.9750000000000003E-3</c:v>
                </c:pt>
                <c:pt idx="2333">
                  <c:v>4.9639999999999997E-3</c:v>
                </c:pt>
                <c:pt idx="2334">
                  <c:v>4.9540000000000001E-3</c:v>
                </c:pt>
                <c:pt idx="2335">
                  <c:v>4.9449999999999997E-3</c:v>
                </c:pt>
                <c:pt idx="2336">
                  <c:v>4.9379999999999997E-3</c:v>
                </c:pt>
                <c:pt idx="2337">
                  <c:v>4.9160000000000002E-3</c:v>
                </c:pt>
                <c:pt idx="2338">
                  <c:v>4.8960000000000002E-3</c:v>
                </c:pt>
                <c:pt idx="2339">
                  <c:v>4.8780000000000004E-3</c:v>
                </c:pt>
                <c:pt idx="2340">
                  <c:v>4.8599999999999997E-3</c:v>
                </c:pt>
                <c:pt idx="2341">
                  <c:v>4.8450000000000003E-3</c:v>
                </c:pt>
                <c:pt idx="2342">
                  <c:v>4.8300000000000001E-3</c:v>
                </c:pt>
                <c:pt idx="2343">
                  <c:v>4.8170000000000001E-3</c:v>
                </c:pt>
                <c:pt idx="2344">
                  <c:v>4.8060000000000004E-3</c:v>
                </c:pt>
                <c:pt idx="2345">
                  <c:v>4.7959999999999999E-3</c:v>
                </c:pt>
                <c:pt idx="2346">
                  <c:v>4.7879999999999997E-3</c:v>
                </c:pt>
                <c:pt idx="2347">
                  <c:v>4.7800000000000004E-3</c:v>
                </c:pt>
                <c:pt idx="2348">
                  <c:v>4.7749999999999997E-3</c:v>
                </c:pt>
                <c:pt idx="2349">
                  <c:v>4.7710000000000001E-3</c:v>
                </c:pt>
                <c:pt idx="2350">
                  <c:v>4.7679999999999997E-3</c:v>
                </c:pt>
                <c:pt idx="2351">
                  <c:v>4.7670000000000004E-3</c:v>
                </c:pt>
                <c:pt idx="2352">
                  <c:v>4.7670000000000004E-3</c:v>
                </c:pt>
                <c:pt idx="2353">
                  <c:v>4.7689999999999998E-3</c:v>
                </c:pt>
                <c:pt idx="2354">
                  <c:v>4.7720000000000002E-3</c:v>
                </c:pt>
                <c:pt idx="2355">
                  <c:v>4.7759999999999999E-3</c:v>
                </c:pt>
                <c:pt idx="2356">
                  <c:v>4.7819999999999998E-3</c:v>
                </c:pt>
                <c:pt idx="2357">
                  <c:v>4.79E-3</c:v>
                </c:pt>
                <c:pt idx="2358">
                  <c:v>4.7980000000000002E-3</c:v>
                </c:pt>
                <c:pt idx="2359">
                  <c:v>4.8089999999999999E-3</c:v>
                </c:pt>
                <c:pt idx="2360">
                  <c:v>4.8209999999999998E-3</c:v>
                </c:pt>
                <c:pt idx="2361">
                  <c:v>4.8339999999999998E-3</c:v>
                </c:pt>
                <c:pt idx="2362">
                  <c:v>4.8479999999999999E-3</c:v>
                </c:pt>
                <c:pt idx="2363">
                  <c:v>4.8650000000000004E-3</c:v>
                </c:pt>
                <c:pt idx="2364">
                  <c:v>4.8820000000000001E-3</c:v>
                </c:pt>
                <c:pt idx="2365">
                  <c:v>4.901E-3</c:v>
                </c:pt>
                <c:pt idx="2366">
                  <c:v>4.9220000000000002E-3</c:v>
                </c:pt>
                <c:pt idx="2367">
                  <c:v>4.9430000000000003E-3</c:v>
                </c:pt>
                <c:pt idx="2368">
                  <c:v>4.9670000000000001E-3</c:v>
                </c:pt>
                <c:pt idx="2369">
                  <c:v>4.9919999999999999E-3</c:v>
                </c:pt>
                <c:pt idx="2370">
                  <c:v>5.0179999999999999E-3</c:v>
                </c:pt>
                <c:pt idx="2371">
                  <c:v>5.0460000000000001E-3</c:v>
                </c:pt>
                <c:pt idx="2372">
                  <c:v>5.0749999999999997E-3</c:v>
                </c:pt>
                <c:pt idx="2373">
                  <c:v>5.1050000000000002E-3</c:v>
                </c:pt>
                <c:pt idx="2374">
                  <c:v>5.1380000000000002E-3</c:v>
                </c:pt>
                <c:pt idx="2375">
                  <c:v>5.1710000000000002E-3</c:v>
                </c:pt>
                <c:pt idx="2376">
                  <c:v>5.2059999999999997E-3</c:v>
                </c:pt>
                <c:pt idx="2377">
                  <c:v>5.2420000000000001E-3</c:v>
                </c:pt>
                <c:pt idx="2378">
                  <c:v>5.28E-3</c:v>
                </c:pt>
                <c:pt idx="2379">
                  <c:v>5.3200000000000001E-3</c:v>
                </c:pt>
                <c:pt idx="2380">
                  <c:v>5.3569999999999998E-3</c:v>
                </c:pt>
                <c:pt idx="2381">
                  <c:v>5.3410000000000003E-3</c:v>
                </c:pt>
                <c:pt idx="2382">
                  <c:v>5.326E-3</c:v>
                </c:pt>
                <c:pt idx="2383">
                  <c:v>5.3090000000000004E-3</c:v>
                </c:pt>
                <c:pt idx="2384">
                  <c:v>5.2919999999999998E-3</c:v>
                </c:pt>
                <c:pt idx="2385">
                  <c:v>5.2769999999999996E-3</c:v>
                </c:pt>
                <c:pt idx="2386">
                  <c:v>5.2639999999999996E-3</c:v>
                </c:pt>
                <c:pt idx="2387">
                  <c:v>5.2519999999999997E-3</c:v>
                </c:pt>
                <c:pt idx="2388">
                  <c:v>5.2329999999999998E-3</c:v>
                </c:pt>
                <c:pt idx="2389">
                  <c:v>5.2160000000000002E-3</c:v>
                </c:pt>
                <c:pt idx="2390">
                  <c:v>5.1999999999999998E-3</c:v>
                </c:pt>
                <c:pt idx="2391">
                  <c:v>5.1850000000000004E-3</c:v>
                </c:pt>
                <c:pt idx="2392">
                  <c:v>5.1720000000000004E-3</c:v>
                </c:pt>
                <c:pt idx="2393">
                  <c:v>5.1489999999999999E-3</c:v>
                </c:pt>
                <c:pt idx="2394">
                  <c:v>5.1260000000000003E-3</c:v>
                </c:pt>
                <c:pt idx="2395">
                  <c:v>5.1060000000000003E-3</c:v>
                </c:pt>
                <c:pt idx="2396">
                  <c:v>5.0860000000000002E-3</c:v>
                </c:pt>
                <c:pt idx="2397">
                  <c:v>5.0679999999999996E-3</c:v>
                </c:pt>
                <c:pt idx="2398">
                  <c:v>5.0520000000000001E-3</c:v>
                </c:pt>
                <c:pt idx="2399">
                  <c:v>5.0369999999999998E-3</c:v>
                </c:pt>
                <c:pt idx="2400">
                  <c:v>5.0090000000000004E-3</c:v>
                </c:pt>
                <c:pt idx="2401">
                  <c:v>4.9829999999999996E-3</c:v>
                </c:pt>
                <c:pt idx="2402">
                  <c:v>4.9579999999999997E-3</c:v>
                </c:pt>
                <c:pt idx="2403">
                  <c:v>4.934E-3</c:v>
                </c:pt>
                <c:pt idx="2404">
                  <c:v>4.9119999999999997E-3</c:v>
                </c:pt>
                <c:pt idx="2405">
                  <c:v>4.8919999999999996E-3</c:v>
                </c:pt>
                <c:pt idx="2406">
                  <c:v>4.8729999999999997E-3</c:v>
                </c:pt>
                <c:pt idx="2407">
                  <c:v>4.8549999999999999E-3</c:v>
                </c:pt>
                <c:pt idx="2408">
                  <c:v>4.8390000000000004E-3</c:v>
                </c:pt>
                <c:pt idx="2409">
                  <c:v>4.8240000000000002E-3</c:v>
                </c:pt>
                <c:pt idx="2410">
                  <c:v>4.8110000000000002E-3</c:v>
                </c:pt>
                <c:pt idx="2411">
                  <c:v>4.7990000000000003E-3</c:v>
                </c:pt>
                <c:pt idx="2412">
                  <c:v>4.7889999999999999E-3</c:v>
                </c:pt>
                <c:pt idx="2413">
                  <c:v>4.7800000000000004E-3</c:v>
                </c:pt>
                <c:pt idx="2414">
                  <c:v>4.7720000000000002E-3</c:v>
                </c:pt>
                <c:pt idx="2415">
                  <c:v>4.7660000000000003E-3</c:v>
                </c:pt>
                <c:pt idx="2416">
                  <c:v>4.7619999999999997E-3</c:v>
                </c:pt>
                <c:pt idx="2417">
                  <c:v>4.7590000000000002E-3</c:v>
                </c:pt>
                <c:pt idx="2418">
                  <c:v>4.7569999999999999E-3</c:v>
                </c:pt>
                <c:pt idx="2419">
                  <c:v>4.7569999999999999E-3</c:v>
                </c:pt>
                <c:pt idx="2420">
                  <c:v>4.7580000000000001E-3</c:v>
                </c:pt>
                <c:pt idx="2421">
                  <c:v>4.7600000000000003E-3</c:v>
                </c:pt>
                <c:pt idx="2422">
                  <c:v>4.7650000000000001E-3</c:v>
                </c:pt>
                <c:pt idx="2423">
                  <c:v>4.7699999999999999E-3</c:v>
                </c:pt>
                <c:pt idx="2424">
                  <c:v>4.777E-3</c:v>
                </c:pt>
                <c:pt idx="2425">
                  <c:v>4.7860000000000003E-3</c:v>
                </c:pt>
                <c:pt idx="2426">
                  <c:v>4.7949999999999998E-3</c:v>
                </c:pt>
                <c:pt idx="2427">
                  <c:v>4.8069999999999996E-3</c:v>
                </c:pt>
                <c:pt idx="2428">
                  <c:v>4.8199999999999996E-3</c:v>
                </c:pt>
                <c:pt idx="2429">
                  <c:v>4.8339999999999998E-3</c:v>
                </c:pt>
                <c:pt idx="2430">
                  <c:v>4.8500000000000001E-3</c:v>
                </c:pt>
                <c:pt idx="2431">
                  <c:v>4.8669999999999998E-3</c:v>
                </c:pt>
                <c:pt idx="2432">
                  <c:v>4.8849999999999996E-3</c:v>
                </c:pt>
                <c:pt idx="2433">
                  <c:v>4.9049999999999996E-3</c:v>
                </c:pt>
                <c:pt idx="2434">
                  <c:v>4.927E-3</c:v>
                </c:pt>
                <c:pt idx="2435">
                  <c:v>4.9500000000000004E-3</c:v>
                </c:pt>
                <c:pt idx="2436">
                  <c:v>4.9740000000000001E-3</c:v>
                </c:pt>
                <c:pt idx="2437">
                  <c:v>5.0000000000000001E-3</c:v>
                </c:pt>
                <c:pt idx="2438">
                  <c:v>5.0270000000000002E-3</c:v>
                </c:pt>
                <c:pt idx="2439">
                  <c:v>5.0559999999999997E-3</c:v>
                </c:pt>
                <c:pt idx="2440">
                  <c:v>5.0860000000000002E-3</c:v>
                </c:pt>
                <c:pt idx="2441">
                  <c:v>5.1180000000000002E-3</c:v>
                </c:pt>
                <c:pt idx="2442">
                  <c:v>5.1510000000000002E-3</c:v>
                </c:pt>
                <c:pt idx="2443">
                  <c:v>5.1850000000000004E-3</c:v>
                </c:pt>
                <c:pt idx="2444">
                  <c:v>5.2209999999999999E-3</c:v>
                </c:pt>
                <c:pt idx="2445">
                  <c:v>5.2589999999999998E-3</c:v>
                </c:pt>
                <c:pt idx="2446">
                  <c:v>5.2979999999999998E-3</c:v>
                </c:pt>
                <c:pt idx="2447">
                  <c:v>5.3379999999999999E-3</c:v>
                </c:pt>
                <c:pt idx="2448">
                  <c:v>5.365E-3</c:v>
                </c:pt>
                <c:pt idx="2449">
                  <c:v>5.3400000000000001E-3</c:v>
                </c:pt>
                <c:pt idx="2450">
                  <c:v>5.3119999999999999E-3</c:v>
                </c:pt>
                <c:pt idx="2451">
                  <c:v>5.2849999999999998E-3</c:v>
                </c:pt>
                <c:pt idx="2452">
                  <c:v>5.2589999999999998E-3</c:v>
                </c:pt>
                <c:pt idx="2453">
                  <c:v>5.2350000000000001E-3</c:v>
                </c:pt>
                <c:pt idx="2454">
                  <c:v>5.1980000000000004E-3</c:v>
                </c:pt>
                <c:pt idx="2455">
                  <c:v>5.1630000000000001E-3</c:v>
                </c:pt>
                <c:pt idx="2456">
                  <c:v>5.1289999999999999E-3</c:v>
                </c:pt>
                <c:pt idx="2457">
                  <c:v>5.097E-3</c:v>
                </c:pt>
                <c:pt idx="2458">
                  <c:v>5.0660000000000002E-3</c:v>
                </c:pt>
                <c:pt idx="2459">
                  <c:v>5.0369999999999998E-3</c:v>
                </c:pt>
                <c:pt idx="2460">
                  <c:v>4.999E-3</c:v>
                </c:pt>
                <c:pt idx="2461">
                  <c:v>4.9620000000000003E-3</c:v>
                </c:pt>
                <c:pt idx="2462">
                  <c:v>4.9259999999999998E-3</c:v>
                </c:pt>
                <c:pt idx="2463">
                  <c:v>4.8919999999999996E-3</c:v>
                </c:pt>
                <c:pt idx="2464">
                  <c:v>4.8589999999999996E-3</c:v>
                </c:pt>
                <c:pt idx="2465">
                  <c:v>4.8279999999999998E-3</c:v>
                </c:pt>
                <c:pt idx="2466">
                  <c:v>4.7990000000000003E-3</c:v>
                </c:pt>
                <c:pt idx="2467">
                  <c:v>4.7699999999999999E-3</c:v>
                </c:pt>
                <c:pt idx="2468">
                  <c:v>4.744E-3</c:v>
                </c:pt>
                <c:pt idx="2469">
                  <c:v>4.718E-3</c:v>
                </c:pt>
                <c:pt idx="2470">
                  <c:v>4.6940000000000003E-3</c:v>
                </c:pt>
                <c:pt idx="2471">
                  <c:v>4.6719999999999999E-3</c:v>
                </c:pt>
                <c:pt idx="2472">
                  <c:v>4.6509999999999998E-3</c:v>
                </c:pt>
                <c:pt idx="2473">
                  <c:v>4.6309999999999997E-3</c:v>
                </c:pt>
                <c:pt idx="2474">
                  <c:v>4.6129999999999999E-3</c:v>
                </c:pt>
                <c:pt idx="2475">
                  <c:v>4.5970000000000004E-3</c:v>
                </c:pt>
                <c:pt idx="2476">
                  <c:v>4.5820000000000001E-3</c:v>
                </c:pt>
                <c:pt idx="2477">
                  <c:v>4.568E-3</c:v>
                </c:pt>
                <c:pt idx="2478">
                  <c:v>4.555E-3</c:v>
                </c:pt>
                <c:pt idx="2479">
                  <c:v>4.5450000000000004E-3</c:v>
                </c:pt>
                <c:pt idx="2480">
                  <c:v>4.535E-3</c:v>
                </c:pt>
                <c:pt idx="2481">
                  <c:v>4.5269999999999998E-3</c:v>
                </c:pt>
                <c:pt idx="2482">
                  <c:v>4.5209999999999998E-3</c:v>
                </c:pt>
                <c:pt idx="2483">
                  <c:v>4.516E-3</c:v>
                </c:pt>
                <c:pt idx="2484">
                  <c:v>4.5120000000000004E-3</c:v>
                </c:pt>
                <c:pt idx="2485">
                  <c:v>4.5100000000000001E-3</c:v>
                </c:pt>
                <c:pt idx="2486">
                  <c:v>4.509E-3</c:v>
                </c:pt>
                <c:pt idx="2487">
                  <c:v>4.5100000000000001E-3</c:v>
                </c:pt>
                <c:pt idx="2488">
                  <c:v>4.5120000000000004E-3</c:v>
                </c:pt>
                <c:pt idx="2489">
                  <c:v>4.516E-3</c:v>
                </c:pt>
                <c:pt idx="2490">
                  <c:v>4.5209999999999998E-3</c:v>
                </c:pt>
                <c:pt idx="2491">
                  <c:v>4.5279999999999999E-3</c:v>
                </c:pt>
                <c:pt idx="2492">
                  <c:v>4.5360000000000001E-3</c:v>
                </c:pt>
                <c:pt idx="2493">
                  <c:v>4.5450000000000004E-3</c:v>
                </c:pt>
                <c:pt idx="2494">
                  <c:v>4.5560000000000002E-3</c:v>
                </c:pt>
                <c:pt idx="2495">
                  <c:v>4.568E-3</c:v>
                </c:pt>
                <c:pt idx="2496">
                  <c:v>4.5820000000000001E-3</c:v>
                </c:pt>
                <c:pt idx="2497">
                  <c:v>4.5970000000000004E-3</c:v>
                </c:pt>
                <c:pt idx="2498">
                  <c:v>4.614E-3</c:v>
                </c:pt>
                <c:pt idx="2499">
                  <c:v>4.6319999999999998E-3</c:v>
                </c:pt>
                <c:pt idx="2500">
                  <c:v>4.6519999999999999E-3</c:v>
                </c:pt>
                <c:pt idx="2501">
                  <c:v>4.6730000000000001E-3</c:v>
                </c:pt>
                <c:pt idx="2502">
                  <c:v>4.6950000000000004E-3</c:v>
                </c:pt>
                <c:pt idx="2503">
                  <c:v>4.7190000000000001E-3</c:v>
                </c:pt>
                <c:pt idx="2504">
                  <c:v>4.7450000000000001E-3</c:v>
                </c:pt>
                <c:pt idx="2505">
                  <c:v>4.7710000000000001E-3</c:v>
                </c:pt>
                <c:pt idx="2506">
                  <c:v>4.7999999999999996E-3</c:v>
                </c:pt>
                <c:pt idx="2507">
                  <c:v>4.829E-3</c:v>
                </c:pt>
                <c:pt idx="2508">
                  <c:v>4.8609999999999999E-3</c:v>
                </c:pt>
                <c:pt idx="2509">
                  <c:v>4.8929999999999998E-3</c:v>
                </c:pt>
                <c:pt idx="2510">
                  <c:v>4.927E-3</c:v>
                </c:pt>
                <c:pt idx="2511">
                  <c:v>4.9630000000000004E-3</c:v>
                </c:pt>
                <c:pt idx="2512">
                  <c:v>5.0000000000000001E-3</c:v>
                </c:pt>
                <c:pt idx="2513">
                  <c:v>5.0379999999999999E-3</c:v>
                </c:pt>
                <c:pt idx="2514">
                  <c:v>5.078E-3</c:v>
                </c:pt>
                <c:pt idx="2515">
                  <c:v>5.1190000000000003E-3</c:v>
                </c:pt>
                <c:pt idx="2516">
                  <c:v>5.1469999999999997E-3</c:v>
                </c:pt>
                <c:pt idx="2517">
                  <c:v>5.1180000000000002E-3</c:v>
                </c:pt>
                <c:pt idx="2518">
                  <c:v>5.0809999999999996E-3</c:v>
                </c:pt>
                <c:pt idx="2519">
                  <c:v>5.0439999999999999E-3</c:v>
                </c:pt>
                <c:pt idx="2520">
                  <c:v>5.0099999999999997E-3</c:v>
                </c:pt>
                <c:pt idx="2521">
                  <c:v>4.9649999999999998E-3</c:v>
                </c:pt>
                <c:pt idx="2522">
                  <c:v>4.9220000000000002E-3</c:v>
                </c:pt>
                <c:pt idx="2523">
                  <c:v>4.8809999999999999E-3</c:v>
                </c:pt>
                <c:pt idx="2524">
                  <c:v>4.8409999999999998E-3</c:v>
                </c:pt>
                <c:pt idx="2525">
                  <c:v>4.8019999999999998E-3</c:v>
                </c:pt>
                <c:pt idx="2526">
                  <c:v>4.7650000000000001E-3</c:v>
                </c:pt>
                <c:pt idx="2527">
                  <c:v>4.7289999999999997E-3</c:v>
                </c:pt>
                <c:pt idx="2528">
                  <c:v>4.6950000000000004E-3</c:v>
                </c:pt>
                <c:pt idx="2529">
                  <c:v>4.6620000000000003E-3</c:v>
                </c:pt>
                <c:pt idx="2530">
                  <c:v>4.6309999999999997E-3</c:v>
                </c:pt>
                <c:pt idx="2531">
                  <c:v>4.6010000000000001E-3</c:v>
                </c:pt>
                <c:pt idx="2532">
                  <c:v>4.5729999999999998E-3</c:v>
                </c:pt>
                <c:pt idx="2533">
                  <c:v>4.5459999999999997E-3</c:v>
                </c:pt>
                <c:pt idx="2534">
                  <c:v>4.5199999999999997E-3</c:v>
                </c:pt>
                <c:pt idx="2535">
                  <c:v>4.496E-3</c:v>
                </c:pt>
                <c:pt idx="2536">
                  <c:v>4.4739999999999997E-3</c:v>
                </c:pt>
                <c:pt idx="2537">
                  <c:v>4.4520000000000002E-3</c:v>
                </c:pt>
                <c:pt idx="2538">
                  <c:v>4.4330000000000003E-3</c:v>
                </c:pt>
                <c:pt idx="2539">
                  <c:v>4.4140000000000004E-3</c:v>
                </c:pt>
                <c:pt idx="2540">
                  <c:v>4.398E-3</c:v>
                </c:pt>
                <c:pt idx="2541">
                  <c:v>4.3819999999999996E-3</c:v>
                </c:pt>
                <c:pt idx="2542">
                  <c:v>4.3680000000000004E-3</c:v>
                </c:pt>
                <c:pt idx="2543">
                  <c:v>4.3559999999999996E-3</c:v>
                </c:pt>
                <c:pt idx="2544">
                  <c:v>4.3449999999999999E-3</c:v>
                </c:pt>
                <c:pt idx="2545">
                  <c:v>4.3350000000000003E-3</c:v>
                </c:pt>
                <c:pt idx="2546">
                  <c:v>4.3270000000000001E-3</c:v>
                </c:pt>
                <c:pt idx="2547">
                  <c:v>4.3200000000000001E-3</c:v>
                </c:pt>
                <c:pt idx="2548">
                  <c:v>4.3150000000000003E-3</c:v>
                </c:pt>
                <c:pt idx="2549">
                  <c:v>4.3109999999999997E-3</c:v>
                </c:pt>
                <c:pt idx="2550">
                  <c:v>4.3090000000000003E-3</c:v>
                </c:pt>
                <c:pt idx="2551">
                  <c:v>4.3080000000000002E-3</c:v>
                </c:pt>
                <c:pt idx="2552">
                  <c:v>4.3090000000000003E-3</c:v>
                </c:pt>
                <c:pt idx="2553">
                  <c:v>4.3109999999999997E-3</c:v>
                </c:pt>
                <c:pt idx="2554">
                  <c:v>4.3140000000000001E-3</c:v>
                </c:pt>
                <c:pt idx="2555">
                  <c:v>4.3189999999999999E-3</c:v>
                </c:pt>
                <c:pt idx="2556">
                  <c:v>4.3249999999999999E-3</c:v>
                </c:pt>
                <c:pt idx="2557">
                  <c:v>4.333E-3</c:v>
                </c:pt>
                <c:pt idx="2558">
                  <c:v>4.3429999999999996E-3</c:v>
                </c:pt>
                <c:pt idx="2559">
                  <c:v>4.3530000000000001E-3</c:v>
                </c:pt>
                <c:pt idx="2560">
                  <c:v>4.365E-3</c:v>
                </c:pt>
                <c:pt idx="2561">
                  <c:v>4.3790000000000001E-3</c:v>
                </c:pt>
                <c:pt idx="2562">
                  <c:v>4.3940000000000003E-3</c:v>
                </c:pt>
                <c:pt idx="2563">
                  <c:v>4.411E-3</c:v>
                </c:pt>
                <c:pt idx="2564">
                  <c:v>4.4289999999999998E-3</c:v>
                </c:pt>
                <c:pt idx="2565">
                  <c:v>4.4479999999999997E-3</c:v>
                </c:pt>
                <c:pt idx="2566">
                  <c:v>4.4689999999999999E-3</c:v>
                </c:pt>
                <c:pt idx="2567">
                  <c:v>4.4910000000000002E-3</c:v>
                </c:pt>
                <c:pt idx="2568">
                  <c:v>4.5149999999999999E-3</c:v>
                </c:pt>
                <c:pt idx="2569">
                  <c:v>4.5399999999999998E-3</c:v>
                </c:pt>
                <c:pt idx="2570">
                  <c:v>4.5669999999999999E-3</c:v>
                </c:pt>
                <c:pt idx="2571">
                  <c:v>4.5950000000000001E-3</c:v>
                </c:pt>
                <c:pt idx="2572">
                  <c:v>4.6239999999999996E-3</c:v>
                </c:pt>
                <c:pt idx="2573">
                  <c:v>4.6550000000000003E-3</c:v>
                </c:pt>
                <c:pt idx="2574">
                  <c:v>4.6880000000000003E-3</c:v>
                </c:pt>
                <c:pt idx="2575">
                  <c:v>4.7219999999999996E-3</c:v>
                </c:pt>
                <c:pt idx="2576">
                  <c:v>4.7569999999999999E-3</c:v>
                </c:pt>
                <c:pt idx="2577">
                  <c:v>4.7939999999999997E-3</c:v>
                </c:pt>
                <c:pt idx="2578">
                  <c:v>4.8320000000000004E-3</c:v>
                </c:pt>
                <c:pt idx="2579">
                  <c:v>4.8719999999999996E-3</c:v>
                </c:pt>
                <c:pt idx="2580">
                  <c:v>4.9129999999999998E-3</c:v>
                </c:pt>
                <c:pt idx="2581">
                  <c:v>4.9560000000000003E-3</c:v>
                </c:pt>
                <c:pt idx="2582">
                  <c:v>5.0000000000000001E-3</c:v>
                </c:pt>
                <c:pt idx="2583">
                  <c:v>5.045E-3</c:v>
                </c:pt>
                <c:pt idx="2584">
                  <c:v>5.0769999999999999E-3</c:v>
                </c:pt>
                <c:pt idx="2585">
                  <c:v>5.0369999999999998E-3</c:v>
                </c:pt>
                <c:pt idx="2586">
                  <c:v>4.9890000000000004E-3</c:v>
                </c:pt>
                <c:pt idx="2587">
                  <c:v>4.9430000000000003E-3</c:v>
                </c:pt>
                <c:pt idx="2588">
                  <c:v>4.8979999999999996E-3</c:v>
                </c:pt>
                <c:pt idx="2589">
                  <c:v>4.8549999999999999E-3</c:v>
                </c:pt>
                <c:pt idx="2590">
                  <c:v>4.8129999999999996E-3</c:v>
                </c:pt>
                <c:pt idx="2591">
                  <c:v>4.7730000000000003E-3</c:v>
                </c:pt>
                <c:pt idx="2592">
                  <c:v>4.7340000000000004E-3</c:v>
                </c:pt>
                <c:pt idx="2593">
                  <c:v>4.6959999999999997E-3</c:v>
                </c:pt>
                <c:pt idx="2594">
                  <c:v>4.6600000000000001E-3</c:v>
                </c:pt>
                <c:pt idx="2595">
                  <c:v>4.6259999999999999E-3</c:v>
                </c:pt>
                <c:pt idx="2596">
                  <c:v>4.5919999999999997E-3</c:v>
                </c:pt>
                <c:pt idx="2597">
                  <c:v>4.561E-3</c:v>
                </c:pt>
                <c:pt idx="2598">
                  <c:v>4.5300000000000002E-3</c:v>
                </c:pt>
                <c:pt idx="2599">
                  <c:v>4.5019999999999999E-3</c:v>
                </c:pt>
                <c:pt idx="2600">
                  <c:v>4.4739999999999997E-3</c:v>
                </c:pt>
                <c:pt idx="2601">
                  <c:v>4.4479999999999997E-3</c:v>
                </c:pt>
                <c:pt idx="2602">
                  <c:v>4.424E-3</c:v>
                </c:pt>
                <c:pt idx="2603">
                  <c:v>4.4010000000000004E-3</c:v>
                </c:pt>
                <c:pt idx="2604">
                  <c:v>4.3790000000000001E-3</c:v>
                </c:pt>
                <c:pt idx="2605">
                  <c:v>4.359E-3</c:v>
                </c:pt>
                <c:pt idx="2606">
                  <c:v>4.3400000000000001E-3</c:v>
                </c:pt>
                <c:pt idx="2607">
                  <c:v>4.3229999999999996E-3</c:v>
                </c:pt>
                <c:pt idx="2608">
                  <c:v>4.3070000000000001E-3</c:v>
                </c:pt>
                <c:pt idx="2609">
                  <c:v>4.2929999999999999E-3</c:v>
                </c:pt>
                <c:pt idx="2610">
                  <c:v>4.28E-3</c:v>
                </c:pt>
                <c:pt idx="2611">
                  <c:v>4.2690000000000002E-3</c:v>
                </c:pt>
                <c:pt idx="2612">
                  <c:v>4.2589999999999998E-3</c:v>
                </c:pt>
                <c:pt idx="2613">
                  <c:v>4.2500000000000003E-3</c:v>
                </c:pt>
                <c:pt idx="2614">
                  <c:v>4.2430000000000002E-3</c:v>
                </c:pt>
                <c:pt idx="2615">
                  <c:v>4.2379999999999996E-3</c:v>
                </c:pt>
                <c:pt idx="2616">
                  <c:v>4.2329999999999998E-3</c:v>
                </c:pt>
                <c:pt idx="2617">
                  <c:v>4.2310000000000004E-3</c:v>
                </c:pt>
                <c:pt idx="2618">
                  <c:v>4.2290000000000001E-3</c:v>
                </c:pt>
                <c:pt idx="2619">
                  <c:v>4.2300000000000003E-3</c:v>
                </c:pt>
                <c:pt idx="2620">
                  <c:v>4.2310000000000004E-3</c:v>
                </c:pt>
                <c:pt idx="2621">
                  <c:v>4.2339999999999999E-3</c:v>
                </c:pt>
                <c:pt idx="2622">
                  <c:v>4.2389999999999997E-3</c:v>
                </c:pt>
                <c:pt idx="2623">
                  <c:v>4.2449999999999996E-3</c:v>
                </c:pt>
                <c:pt idx="2624">
                  <c:v>4.2519999999999997E-3</c:v>
                </c:pt>
                <c:pt idx="2625">
                  <c:v>4.261E-3</c:v>
                </c:pt>
                <c:pt idx="2626">
                  <c:v>4.2709999999999996E-3</c:v>
                </c:pt>
                <c:pt idx="2627">
                  <c:v>4.2830000000000003E-3</c:v>
                </c:pt>
                <c:pt idx="2628">
                  <c:v>4.2960000000000003E-3</c:v>
                </c:pt>
                <c:pt idx="2629">
                  <c:v>4.3109999999999997E-3</c:v>
                </c:pt>
                <c:pt idx="2630">
                  <c:v>4.3270000000000001E-3</c:v>
                </c:pt>
                <c:pt idx="2631">
                  <c:v>4.3449999999999999E-3</c:v>
                </c:pt>
                <c:pt idx="2632">
                  <c:v>4.3639999999999998E-3</c:v>
                </c:pt>
                <c:pt idx="2633">
                  <c:v>4.3839999999999999E-3</c:v>
                </c:pt>
                <c:pt idx="2634">
                  <c:v>4.4060000000000002E-3</c:v>
                </c:pt>
                <c:pt idx="2635">
                  <c:v>4.4289999999999998E-3</c:v>
                </c:pt>
                <c:pt idx="2636">
                  <c:v>4.4539999999999996E-3</c:v>
                </c:pt>
                <c:pt idx="2637">
                  <c:v>4.4799999999999996E-3</c:v>
                </c:pt>
                <c:pt idx="2638">
                  <c:v>4.5079999999999999E-3</c:v>
                </c:pt>
                <c:pt idx="2639">
                  <c:v>4.5370000000000002E-3</c:v>
                </c:pt>
                <c:pt idx="2640">
                  <c:v>4.568E-3</c:v>
                </c:pt>
                <c:pt idx="2641">
                  <c:v>4.5999999999999999E-3</c:v>
                </c:pt>
                <c:pt idx="2642">
                  <c:v>4.633E-3</c:v>
                </c:pt>
                <c:pt idx="2643">
                  <c:v>4.6680000000000003E-3</c:v>
                </c:pt>
                <c:pt idx="2644">
                  <c:v>4.705E-3</c:v>
                </c:pt>
                <c:pt idx="2645">
                  <c:v>4.7429999999999998E-3</c:v>
                </c:pt>
                <c:pt idx="2646">
                  <c:v>4.7819999999999998E-3</c:v>
                </c:pt>
                <c:pt idx="2647">
                  <c:v>4.823E-3</c:v>
                </c:pt>
                <c:pt idx="2648">
                  <c:v>4.8650000000000004E-3</c:v>
                </c:pt>
                <c:pt idx="2649">
                  <c:v>4.9090000000000002E-3</c:v>
                </c:pt>
                <c:pt idx="2650">
                  <c:v>4.9540000000000001E-3</c:v>
                </c:pt>
                <c:pt idx="2651">
                  <c:v>5.0000000000000001E-3</c:v>
                </c:pt>
                <c:pt idx="2652">
                  <c:v>5.0369999999999998E-3</c:v>
                </c:pt>
                <c:pt idx="2653">
                  <c:v>5.0379999999999999E-3</c:v>
                </c:pt>
                <c:pt idx="2654">
                  <c:v>5.0400000000000002E-3</c:v>
                </c:pt>
                <c:pt idx="2655">
                  <c:v>5.0439999999999999E-3</c:v>
                </c:pt>
                <c:pt idx="2656">
                  <c:v>5.0499999999999998E-3</c:v>
                </c:pt>
                <c:pt idx="2657">
                  <c:v>5.0559999999999997E-3</c:v>
                </c:pt>
                <c:pt idx="2658">
                  <c:v>5.0650000000000001E-3</c:v>
                </c:pt>
                <c:pt idx="2659">
                  <c:v>5.0740000000000004E-3</c:v>
                </c:pt>
                <c:pt idx="2660">
                  <c:v>5.0850000000000001E-3</c:v>
                </c:pt>
                <c:pt idx="2661">
                  <c:v>5.0980000000000001E-3</c:v>
                </c:pt>
                <c:pt idx="2662">
                  <c:v>5.1120000000000002E-3</c:v>
                </c:pt>
                <c:pt idx="2663">
                  <c:v>5.1279999999999997E-3</c:v>
                </c:pt>
                <c:pt idx="2664">
                  <c:v>5.1450000000000003E-3</c:v>
                </c:pt>
                <c:pt idx="2665">
                  <c:v>5.1630000000000001E-3</c:v>
                </c:pt>
                <c:pt idx="2666">
                  <c:v>5.1830000000000001E-3</c:v>
                </c:pt>
                <c:pt idx="2667">
                  <c:v>5.2040000000000003E-3</c:v>
                </c:pt>
                <c:pt idx="2668">
                  <c:v>5.2269999999999999E-3</c:v>
                </c:pt>
                <c:pt idx="2669">
                  <c:v>5.2509999999999996E-3</c:v>
                </c:pt>
                <c:pt idx="2670">
                  <c:v>5.2769999999999996E-3</c:v>
                </c:pt>
                <c:pt idx="2671">
                  <c:v>5.3039999999999997E-3</c:v>
                </c:pt>
                <c:pt idx="2672">
                  <c:v>5.3319999999999999E-3</c:v>
                </c:pt>
                <c:pt idx="2673">
                  <c:v>5.3619999999999996E-3</c:v>
                </c:pt>
                <c:pt idx="2674">
                  <c:v>5.3940000000000004E-3</c:v>
                </c:pt>
                <c:pt idx="2675">
                  <c:v>5.4270000000000004E-3</c:v>
                </c:pt>
                <c:pt idx="2676">
                  <c:v>5.4609999999999997E-3</c:v>
                </c:pt>
                <c:pt idx="2677">
                  <c:v>5.4970000000000001E-3</c:v>
                </c:pt>
                <c:pt idx="2678">
                  <c:v>5.5339999999999999E-3</c:v>
                </c:pt>
                <c:pt idx="2679">
                  <c:v>5.5729999999999998E-3</c:v>
                </c:pt>
                <c:pt idx="2680">
                  <c:v>5.6129999999999999E-3</c:v>
                </c:pt>
                <c:pt idx="2681">
                  <c:v>5.6540000000000002E-3</c:v>
                </c:pt>
                <c:pt idx="2682">
                  <c:v>5.6969999999999998E-3</c:v>
                </c:pt>
                <c:pt idx="2683">
                  <c:v>5.7419999999999997E-3</c:v>
                </c:pt>
                <c:pt idx="2684">
                  <c:v>5.7879999999999997E-3</c:v>
                </c:pt>
                <c:pt idx="2685">
                  <c:v>5.7169999999999999E-3</c:v>
                </c:pt>
                <c:pt idx="2686">
                  <c:v>5.4619999999999998E-3</c:v>
                </c:pt>
                <c:pt idx="2687">
                  <c:v>5.0660000000000002E-3</c:v>
                </c:pt>
                <c:pt idx="2688">
                  <c:v>4.6259999999999999E-3</c:v>
                </c:pt>
                <c:pt idx="2689">
                  <c:v>4.2360000000000002E-3</c:v>
                </c:pt>
                <c:pt idx="2690">
                  <c:v>3.9769999999999996E-3</c:v>
                </c:pt>
                <c:pt idx="2691">
                  <c:v>3.9139999999999999E-3</c:v>
                </c:pt>
                <c:pt idx="2692">
                  <c:v>3.9870000000000001E-3</c:v>
                </c:pt>
                <c:pt idx="2693">
                  <c:v>4.1850000000000004E-3</c:v>
                </c:pt>
                <c:pt idx="2694">
                  <c:v>4.3579999999999999E-3</c:v>
                </c:pt>
                <c:pt idx="2695">
                  <c:v>4.4089999999999997E-3</c:v>
                </c:pt>
                <c:pt idx="2696">
                  <c:v>4.3470000000000002E-3</c:v>
                </c:pt>
                <c:pt idx="2697">
                  <c:v>4.2379999999999996E-3</c:v>
                </c:pt>
                <c:pt idx="2698">
                  <c:v>4.1929999999999997E-3</c:v>
                </c:pt>
                <c:pt idx="2699">
                  <c:v>4.3220000000000003E-3</c:v>
                </c:pt>
                <c:pt idx="2700">
                  <c:v>4.6129999999999999E-3</c:v>
                </c:pt>
                <c:pt idx="2701">
                  <c:v>4.9329999999999999E-3</c:v>
                </c:pt>
                <c:pt idx="2702">
                  <c:v>5.1539999999999997E-3</c:v>
                </c:pt>
                <c:pt idx="2703">
                  <c:v>5.2760000000000003E-3</c:v>
                </c:pt>
                <c:pt idx="2704">
                  <c:v>5.424E-3</c:v>
                </c:pt>
                <c:pt idx="2705">
                  <c:v>5.7099999999999998E-3</c:v>
                </c:pt>
                <c:pt idx="2706">
                  <c:v>6.1089999999999998E-3</c:v>
                </c:pt>
                <c:pt idx="2707">
                  <c:v>6.437E-3</c:v>
                </c:pt>
                <c:pt idx="2708">
                  <c:v>6.5110000000000003E-3</c:v>
                </c:pt>
                <c:pt idx="2709">
                  <c:v>6.3579999999999999E-3</c:v>
                </c:pt>
                <c:pt idx="2710">
                  <c:v>6.1830000000000001E-3</c:v>
                </c:pt>
                <c:pt idx="2711">
                  <c:v>6.1739999999999998E-3</c:v>
                </c:pt>
                <c:pt idx="2712">
                  <c:v>6.2909999999999997E-3</c:v>
                </c:pt>
                <c:pt idx="2713">
                  <c:v>6.3290000000000004E-3</c:v>
                </c:pt>
                <c:pt idx="2714">
                  <c:v>6.2240000000000004E-3</c:v>
                </c:pt>
                <c:pt idx="2715">
                  <c:v>6.0800000000000003E-3</c:v>
                </c:pt>
                <c:pt idx="2716">
                  <c:v>6.0289999999999996E-3</c:v>
                </c:pt>
                <c:pt idx="2717">
                  <c:v>6.0889999999999998E-3</c:v>
                </c:pt>
                <c:pt idx="2718">
                  <c:v>6.1339999999999997E-3</c:v>
                </c:pt>
                <c:pt idx="2719">
                  <c:v>6.0829999999999999E-3</c:v>
                </c:pt>
                <c:pt idx="2720">
                  <c:v>6.0210000000000003E-3</c:v>
                </c:pt>
                <c:pt idx="2721">
                  <c:v>5.7809999999999997E-3</c:v>
                </c:pt>
                <c:pt idx="2722">
                  <c:v>5.672E-3</c:v>
                </c:pt>
                <c:pt idx="2723">
                  <c:v>5.5339999999999999E-3</c:v>
                </c:pt>
                <c:pt idx="2724">
                  <c:v>5.3229999999999996E-3</c:v>
                </c:pt>
                <c:pt idx="2725">
                  <c:v>5.189E-3</c:v>
                </c:pt>
                <c:pt idx="2726">
                  <c:v>5.0939999999999996E-3</c:v>
                </c:pt>
                <c:pt idx="2727">
                  <c:v>5.0369999999999998E-3</c:v>
                </c:pt>
                <c:pt idx="2728">
                  <c:v>5.0020000000000004E-3</c:v>
                </c:pt>
                <c:pt idx="2729">
                  <c:v>5.1029999999999999E-3</c:v>
                </c:pt>
                <c:pt idx="2730">
                  <c:v>5.3559999999999997E-3</c:v>
                </c:pt>
                <c:pt idx="2731">
                  <c:v>5.7790000000000003E-3</c:v>
                </c:pt>
                <c:pt idx="2732">
                  <c:v>6.4289999999999998E-3</c:v>
                </c:pt>
                <c:pt idx="2733">
                  <c:v>7.3470000000000002E-3</c:v>
                </c:pt>
                <c:pt idx="2734">
                  <c:v>8.4840000000000002E-3</c:v>
                </c:pt>
                <c:pt idx="2735">
                  <c:v>9.7330000000000003E-3</c:v>
                </c:pt>
                <c:pt idx="2736">
                  <c:v>1.0982E-2</c:v>
                </c:pt>
                <c:pt idx="2737">
                  <c:v>1.2293999999999999E-2</c:v>
                </c:pt>
                <c:pt idx="2738">
                  <c:v>1.3965E-2</c:v>
                </c:pt>
                <c:pt idx="2739">
                  <c:v>1.6275999999999999E-2</c:v>
                </c:pt>
                <c:pt idx="2740">
                  <c:v>1.9314999999999999E-2</c:v>
                </c:pt>
                <c:pt idx="2741">
                  <c:v>2.2917E-2</c:v>
                </c:pt>
                <c:pt idx="2742">
                  <c:v>2.6808999999999999E-2</c:v>
                </c:pt>
                <c:pt idx="2743">
                  <c:v>3.092E-2</c:v>
                </c:pt>
                <c:pt idx="2744">
                  <c:v>3.5360000000000003E-2</c:v>
                </c:pt>
                <c:pt idx="2745">
                  <c:v>4.0203000000000003E-2</c:v>
                </c:pt>
                <c:pt idx="2746">
                  <c:v>4.5422999999999998E-2</c:v>
                </c:pt>
                <c:pt idx="2747">
                  <c:v>5.0956000000000001E-2</c:v>
                </c:pt>
                <c:pt idx="2748">
                  <c:v>5.6746999999999999E-2</c:v>
                </c:pt>
                <c:pt idx="2749">
                  <c:v>6.2759999999999996E-2</c:v>
                </c:pt>
                <c:pt idx="2750">
                  <c:v>6.8947999999999995E-2</c:v>
                </c:pt>
                <c:pt idx="2751">
                  <c:v>7.5258000000000005E-2</c:v>
                </c:pt>
                <c:pt idx="2752">
                  <c:v>8.1614999999999993E-2</c:v>
                </c:pt>
                <c:pt idx="2753">
                  <c:v>8.7833999999999995E-2</c:v>
                </c:pt>
                <c:pt idx="2754">
                  <c:v>9.3712000000000004E-2</c:v>
                </c:pt>
                <c:pt idx="2755">
                  <c:v>9.9173999999999998E-2</c:v>
                </c:pt>
                <c:pt idx="2756">
                  <c:v>0.104269</c:v>
                </c:pt>
                <c:pt idx="2757">
                  <c:v>0.109015</c:v>
                </c:pt>
                <c:pt idx="2758">
                  <c:v>0.11322699999999999</c:v>
                </c:pt>
                <c:pt idx="2759">
                  <c:v>0.116679</c:v>
                </c:pt>
                <c:pt idx="2760">
                  <c:v>0.11933000000000001</c:v>
                </c:pt>
                <c:pt idx="2761">
                  <c:v>0.12123100000000001</c:v>
                </c:pt>
                <c:pt idx="2762">
                  <c:v>0.12241200000000001</c:v>
                </c:pt>
                <c:pt idx="2763">
                  <c:v>0.12289799999999999</c:v>
                </c:pt>
                <c:pt idx="2764">
                  <c:v>0.122789</c:v>
                </c:pt>
                <c:pt idx="2765">
                  <c:v>0.122186</c:v>
                </c:pt>
                <c:pt idx="2766">
                  <c:v>0.120777</c:v>
                </c:pt>
                <c:pt idx="2767">
                  <c:v>0.11814</c:v>
                </c:pt>
                <c:pt idx="2768">
                  <c:v>0.11433599999999999</c:v>
                </c:pt>
                <c:pt idx="2769">
                  <c:v>0.109667</c:v>
                </c:pt>
                <c:pt idx="2770">
                  <c:v>0.104463</c:v>
                </c:pt>
                <c:pt idx="2771">
                  <c:v>9.8966999999999999E-2</c:v>
                </c:pt>
                <c:pt idx="2772">
                  <c:v>9.3289999999999998E-2</c:v>
                </c:pt>
                <c:pt idx="2773">
                  <c:v>8.7526000000000007E-2</c:v>
                </c:pt>
                <c:pt idx="2774">
                  <c:v>8.1825999999999996E-2</c:v>
                </c:pt>
                <c:pt idx="2775">
                  <c:v>7.6300999999999994E-2</c:v>
                </c:pt>
                <c:pt idx="2776">
                  <c:v>7.0971999999999993E-2</c:v>
                </c:pt>
                <c:pt idx="2777">
                  <c:v>6.5863000000000005E-2</c:v>
                </c:pt>
                <c:pt idx="2778">
                  <c:v>6.1152999999999999E-2</c:v>
                </c:pt>
                <c:pt idx="2779">
                  <c:v>5.7098000000000003E-2</c:v>
                </c:pt>
                <c:pt idx="2780">
                  <c:v>5.3801000000000002E-2</c:v>
                </c:pt>
                <c:pt idx="2781">
                  <c:v>5.1083000000000003E-2</c:v>
                </c:pt>
                <c:pt idx="2782">
                  <c:v>4.8613999999999997E-2</c:v>
                </c:pt>
                <c:pt idx="2783">
                  <c:v>4.6303999999999998E-2</c:v>
                </c:pt>
                <c:pt idx="2784">
                  <c:v>4.4339999999999997E-2</c:v>
                </c:pt>
                <c:pt idx="2785">
                  <c:v>4.2883999999999999E-2</c:v>
                </c:pt>
                <c:pt idx="2786">
                  <c:v>4.2026000000000001E-2</c:v>
                </c:pt>
                <c:pt idx="2787">
                  <c:v>4.1877999999999999E-2</c:v>
                </c:pt>
                <c:pt idx="2788">
                  <c:v>4.2383999999999998E-2</c:v>
                </c:pt>
                <c:pt idx="2789">
                  <c:v>4.2972000000000003E-2</c:v>
                </c:pt>
                <c:pt idx="2790">
                  <c:v>4.2868000000000003E-2</c:v>
                </c:pt>
                <c:pt idx="2791">
                  <c:v>4.2014999999999997E-2</c:v>
                </c:pt>
                <c:pt idx="2792">
                  <c:v>4.0945000000000002E-2</c:v>
                </c:pt>
                <c:pt idx="2793">
                  <c:v>3.9916E-2</c:v>
                </c:pt>
                <c:pt idx="2794">
                  <c:v>3.8878999999999997E-2</c:v>
                </c:pt>
                <c:pt idx="2795">
                  <c:v>3.7739000000000002E-2</c:v>
                </c:pt>
                <c:pt idx="2796">
                  <c:v>3.6514999999999999E-2</c:v>
                </c:pt>
                <c:pt idx="2797">
                  <c:v>3.5392E-2</c:v>
                </c:pt>
                <c:pt idx="2798">
                  <c:v>3.4588000000000001E-2</c:v>
                </c:pt>
                <c:pt idx="2799">
                  <c:v>3.4187000000000002E-2</c:v>
                </c:pt>
                <c:pt idx="2800">
                  <c:v>3.4139999999999997E-2</c:v>
                </c:pt>
                <c:pt idx="2801">
                  <c:v>3.4393E-2</c:v>
                </c:pt>
                <c:pt idx="2802">
                  <c:v>3.4960999999999999E-2</c:v>
                </c:pt>
                <c:pt idx="2803">
                  <c:v>3.5882999999999998E-2</c:v>
                </c:pt>
                <c:pt idx="2804">
                  <c:v>3.7129000000000002E-2</c:v>
                </c:pt>
                <c:pt idx="2805">
                  <c:v>3.8580000000000003E-2</c:v>
                </c:pt>
                <c:pt idx="2806">
                  <c:v>4.0126000000000002E-2</c:v>
                </c:pt>
                <c:pt idx="2807">
                  <c:v>4.1714000000000001E-2</c:v>
                </c:pt>
                <c:pt idx="2808">
                  <c:v>4.3316E-2</c:v>
                </c:pt>
                <c:pt idx="2809">
                  <c:v>4.4941000000000002E-2</c:v>
                </c:pt>
                <c:pt idx="2810">
                  <c:v>4.6626000000000001E-2</c:v>
                </c:pt>
                <c:pt idx="2811">
                  <c:v>4.8385999999999998E-2</c:v>
                </c:pt>
                <c:pt idx="2812">
                  <c:v>5.0146999999999997E-2</c:v>
                </c:pt>
                <c:pt idx="2813">
                  <c:v>5.1685000000000002E-2</c:v>
                </c:pt>
                <c:pt idx="2814">
                  <c:v>5.2671999999999997E-2</c:v>
                </c:pt>
                <c:pt idx="2815">
                  <c:v>5.3159999999999999E-2</c:v>
                </c:pt>
                <c:pt idx="2816">
                  <c:v>5.3356000000000001E-2</c:v>
                </c:pt>
                <c:pt idx="2817">
                  <c:v>5.3404E-2</c:v>
                </c:pt>
                <c:pt idx="2818">
                  <c:v>5.3483000000000003E-2</c:v>
                </c:pt>
                <c:pt idx="2819">
                  <c:v>5.3787000000000001E-2</c:v>
                </c:pt>
                <c:pt idx="2820">
                  <c:v>5.4372999999999998E-2</c:v>
                </c:pt>
                <c:pt idx="2821">
                  <c:v>5.5279000000000002E-2</c:v>
                </c:pt>
                <c:pt idx="2822">
                  <c:v>5.6570000000000002E-2</c:v>
                </c:pt>
                <c:pt idx="2823">
                  <c:v>5.8278000000000003E-2</c:v>
                </c:pt>
                <c:pt idx="2824">
                  <c:v>6.0450999999999998E-2</c:v>
                </c:pt>
                <c:pt idx="2825">
                  <c:v>6.3190999999999997E-2</c:v>
                </c:pt>
                <c:pt idx="2826">
                  <c:v>6.6594E-2</c:v>
                </c:pt>
                <c:pt idx="2827">
                  <c:v>7.0647000000000001E-2</c:v>
                </c:pt>
                <c:pt idx="2828">
                  <c:v>7.5209999999999999E-2</c:v>
                </c:pt>
                <c:pt idx="2829">
                  <c:v>8.0070000000000002E-2</c:v>
                </c:pt>
                <c:pt idx="2830">
                  <c:v>8.5051000000000002E-2</c:v>
                </c:pt>
                <c:pt idx="2831">
                  <c:v>9.0096999999999997E-2</c:v>
                </c:pt>
                <c:pt idx="2832">
                  <c:v>9.5296000000000006E-2</c:v>
                </c:pt>
                <c:pt idx="2833">
                  <c:v>0.10082199999999999</c:v>
                </c:pt>
                <c:pt idx="2834">
                  <c:v>0.10684</c:v>
                </c:pt>
                <c:pt idx="2835">
                  <c:v>0.113358</c:v>
                </c:pt>
                <c:pt idx="2836">
                  <c:v>0.119907</c:v>
                </c:pt>
                <c:pt idx="2837">
                  <c:v>0.125836</c:v>
                </c:pt>
                <c:pt idx="2838">
                  <c:v>0.131019</c:v>
                </c:pt>
                <c:pt idx="2839">
                  <c:v>0.13600200000000001</c:v>
                </c:pt>
                <c:pt idx="2840">
                  <c:v>0.14122499999999999</c:v>
                </c:pt>
                <c:pt idx="2841">
                  <c:v>0.14674200000000001</c:v>
                </c:pt>
                <c:pt idx="2842">
                  <c:v>0.152423</c:v>
                </c:pt>
                <c:pt idx="2843">
                  <c:v>0.15814</c:v>
                </c:pt>
                <c:pt idx="2844">
                  <c:v>0.163914</c:v>
                </c:pt>
                <c:pt idx="2845">
                  <c:v>0.169959</c:v>
                </c:pt>
                <c:pt idx="2846">
                  <c:v>0.17647699999999999</c:v>
                </c:pt>
                <c:pt idx="2847">
                  <c:v>0.18354300000000001</c:v>
                </c:pt>
                <c:pt idx="2848">
                  <c:v>0.19109000000000001</c:v>
                </c:pt>
                <c:pt idx="2849">
                  <c:v>0.19891700000000001</c:v>
                </c:pt>
                <c:pt idx="2850">
                  <c:v>0.206924</c:v>
                </c:pt>
                <c:pt idx="2851">
                  <c:v>0.21513099999999999</c:v>
                </c:pt>
                <c:pt idx="2852">
                  <c:v>0.22354599999999999</c:v>
                </c:pt>
                <c:pt idx="2853">
                  <c:v>0.232129</c:v>
                </c:pt>
                <c:pt idx="2854">
                  <c:v>0.24083499999999999</c:v>
                </c:pt>
                <c:pt idx="2855">
                  <c:v>0.24967800000000001</c:v>
                </c:pt>
                <c:pt idx="2856">
                  <c:v>0.25870599999999999</c:v>
                </c:pt>
                <c:pt idx="2857">
                  <c:v>0.26780900000000002</c:v>
                </c:pt>
                <c:pt idx="2858">
                  <c:v>0.27670800000000001</c:v>
                </c:pt>
                <c:pt idx="2859">
                  <c:v>0.28513699999999997</c:v>
                </c:pt>
                <c:pt idx="2860">
                  <c:v>0.29291800000000001</c:v>
                </c:pt>
                <c:pt idx="2861">
                  <c:v>0.30029699999999998</c:v>
                </c:pt>
                <c:pt idx="2862">
                  <c:v>0.30778</c:v>
                </c:pt>
                <c:pt idx="2863">
                  <c:v>0.31553300000000001</c:v>
                </c:pt>
                <c:pt idx="2864">
                  <c:v>0.32351099999999999</c:v>
                </c:pt>
                <c:pt idx="2865">
                  <c:v>0.33160299999999998</c:v>
                </c:pt>
                <c:pt idx="2866">
                  <c:v>0.33966299999999999</c:v>
                </c:pt>
                <c:pt idx="2867">
                  <c:v>0.34759800000000002</c:v>
                </c:pt>
                <c:pt idx="2868">
                  <c:v>0.355458</c:v>
                </c:pt>
                <c:pt idx="2869">
                  <c:v>0.36336000000000002</c:v>
                </c:pt>
                <c:pt idx="2870">
                  <c:v>0.37136000000000002</c:v>
                </c:pt>
                <c:pt idx="2871">
                  <c:v>0.37940499999999999</c:v>
                </c:pt>
                <c:pt idx="2872">
                  <c:v>0.387355</c:v>
                </c:pt>
                <c:pt idx="2873">
                  <c:v>0.39512999999999998</c:v>
                </c:pt>
                <c:pt idx="2874">
                  <c:v>0.40284900000000001</c:v>
                </c:pt>
                <c:pt idx="2875">
                  <c:v>0.410636</c:v>
                </c:pt>
                <c:pt idx="2876">
                  <c:v>0.41849700000000001</c:v>
                </c:pt>
                <c:pt idx="2877">
                  <c:v>0.42639300000000002</c:v>
                </c:pt>
                <c:pt idx="2878">
                  <c:v>0.43430099999999999</c:v>
                </c:pt>
                <c:pt idx="2879">
                  <c:v>0.44222099999999998</c:v>
                </c:pt>
                <c:pt idx="2880">
                  <c:v>0.44975799999999999</c:v>
                </c:pt>
                <c:pt idx="2881">
                  <c:v>0.45633499999999999</c:v>
                </c:pt>
                <c:pt idx="2882">
                  <c:v>0.46201100000000001</c:v>
                </c:pt>
                <c:pt idx="2883">
                  <c:v>0.46717399999999998</c:v>
                </c:pt>
                <c:pt idx="2884">
                  <c:v>0.47214499999999998</c:v>
                </c:pt>
                <c:pt idx="2885">
                  <c:v>0.47710999999999998</c:v>
                </c:pt>
                <c:pt idx="2886">
                  <c:v>0.48215999999999998</c:v>
                </c:pt>
                <c:pt idx="2887">
                  <c:v>0.48726199999999997</c:v>
                </c:pt>
                <c:pt idx="2888">
                  <c:v>0.492228</c:v>
                </c:pt>
                <c:pt idx="2889">
                  <c:v>0.49675200000000003</c:v>
                </c:pt>
                <c:pt idx="2890">
                  <c:v>0.50056599999999996</c:v>
                </c:pt>
                <c:pt idx="2891">
                  <c:v>0.50367899999999999</c:v>
                </c:pt>
                <c:pt idx="2892">
                  <c:v>0.50640499999999999</c:v>
                </c:pt>
                <c:pt idx="2893">
                  <c:v>0.50907500000000006</c:v>
                </c:pt>
                <c:pt idx="2894">
                  <c:v>0.51186299999999996</c:v>
                </c:pt>
                <c:pt idx="2895">
                  <c:v>0.51482099999999997</c:v>
                </c:pt>
                <c:pt idx="2896">
                  <c:v>0.51795800000000003</c:v>
                </c:pt>
                <c:pt idx="2897">
                  <c:v>0.52130200000000004</c:v>
                </c:pt>
                <c:pt idx="2898">
                  <c:v>0.52491600000000005</c:v>
                </c:pt>
                <c:pt idx="2899">
                  <c:v>0.52888199999999996</c:v>
                </c:pt>
                <c:pt idx="2900">
                  <c:v>0.53325100000000003</c:v>
                </c:pt>
                <c:pt idx="2901">
                  <c:v>0.53797499999999998</c:v>
                </c:pt>
                <c:pt idx="2902">
                  <c:v>0.54289200000000004</c:v>
                </c:pt>
                <c:pt idx="2903">
                  <c:v>0.54775799999999997</c:v>
                </c:pt>
                <c:pt idx="2904">
                  <c:v>0.55225599999999997</c:v>
                </c:pt>
                <c:pt idx="2905">
                  <c:v>0.55627800000000005</c:v>
                </c:pt>
                <c:pt idx="2906">
                  <c:v>0.56007700000000005</c:v>
                </c:pt>
                <c:pt idx="2907">
                  <c:v>0.56386999999999998</c:v>
                </c:pt>
                <c:pt idx="2908">
                  <c:v>0.56784900000000005</c:v>
                </c:pt>
                <c:pt idx="2909">
                  <c:v>0.572102</c:v>
                </c:pt>
                <c:pt idx="2910">
                  <c:v>0.57655400000000001</c:v>
                </c:pt>
                <c:pt idx="2911">
                  <c:v>0.580982</c:v>
                </c:pt>
                <c:pt idx="2912">
                  <c:v>0.58516800000000002</c:v>
                </c:pt>
                <c:pt idx="2913">
                  <c:v>0.58906199999999997</c:v>
                </c:pt>
                <c:pt idx="2914">
                  <c:v>0.59282800000000002</c:v>
                </c:pt>
                <c:pt idx="2915">
                  <c:v>0.596696</c:v>
                </c:pt>
                <c:pt idx="2916">
                  <c:v>0.60070100000000004</c:v>
                </c:pt>
                <c:pt idx="2917">
                  <c:v>0.60471799999999998</c:v>
                </c:pt>
                <c:pt idx="2918">
                  <c:v>0.60868100000000003</c:v>
                </c:pt>
                <c:pt idx="2919">
                  <c:v>0.61262799999999995</c:v>
                </c:pt>
                <c:pt idx="2920">
                  <c:v>0.61665099999999995</c:v>
                </c:pt>
                <c:pt idx="2921">
                  <c:v>0.62080800000000003</c:v>
                </c:pt>
                <c:pt idx="2922">
                  <c:v>0.62495100000000003</c:v>
                </c:pt>
                <c:pt idx="2923">
                  <c:v>0.62878299999999998</c:v>
                </c:pt>
                <c:pt idx="2924">
                  <c:v>0.632131</c:v>
                </c:pt>
                <c:pt idx="2925">
                  <c:v>0.634965</c:v>
                </c:pt>
                <c:pt idx="2926">
                  <c:v>0.63728200000000002</c:v>
                </c:pt>
                <c:pt idx="2927">
                  <c:v>0.63904300000000003</c:v>
                </c:pt>
                <c:pt idx="2928">
                  <c:v>0.64011600000000002</c:v>
                </c:pt>
                <c:pt idx="2929">
                  <c:v>0.64034599999999997</c:v>
                </c:pt>
                <c:pt idx="2930">
                  <c:v>0.639934</c:v>
                </c:pt>
                <c:pt idx="2931">
                  <c:v>0.63933399999999996</c:v>
                </c:pt>
                <c:pt idx="2932">
                  <c:v>0.63839800000000002</c:v>
                </c:pt>
                <c:pt idx="2933">
                  <c:v>0.63668999999999998</c:v>
                </c:pt>
                <c:pt idx="2934">
                  <c:v>0.63411600000000001</c:v>
                </c:pt>
                <c:pt idx="2935">
                  <c:v>0.63079499999999999</c:v>
                </c:pt>
                <c:pt idx="2936">
                  <c:v>0.62687199999999998</c:v>
                </c:pt>
                <c:pt idx="2937">
                  <c:v>0.62244900000000003</c:v>
                </c:pt>
                <c:pt idx="2938">
                  <c:v>0.61756299999999997</c:v>
                </c:pt>
                <c:pt idx="2939">
                  <c:v>0.612182</c:v>
                </c:pt>
                <c:pt idx="2940">
                  <c:v>0.60627399999999998</c:v>
                </c:pt>
                <c:pt idx="2941">
                  <c:v>0.59992000000000001</c:v>
                </c:pt>
                <c:pt idx="2942">
                  <c:v>0.59329500000000002</c:v>
                </c:pt>
                <c:pt idx="2943">
                  <c:v>0.58653900000000003</c:v>
                </c:pt>
                <c:pt idx="2944">
                  <c:v>0.57971700000000004</c:v>
                </c:pt>
                <c:pt idx="2945">
                  <c:v>0.57276099999999996</c:v>
                </c:pt>
                <c:pt idx="2946">
                  <c:v>0.5655</c:v>
                </c:pt>
                <c:pt idx="2947">
                  <c:v>0.557921</c:v>
                </c:pt>
                <c:pt idx="2948">
                  <c:v>0.55030800000000002</c:v>
                </c:pt>
                <c:pt idx="2949">
                  <c:v>0.54296699999999998</c:v>
                </c:pt>
                <c:pt idx="2950">
                  <c:v>0.53602300000000003</c:v>
                </c:pt>
                <c:pt idx="2951">
                  <c:v>0.529451</c:v>
                </c:pt>
                <c:pt idx="2952">
                  <c:v>0.52322999999999997</c:v>
                </c:pt>
                <c:pt idx="2953">
                  <c:v>0.51743700000000004</c:v>
                </c:pt>
                <c:pt idx="2954">
                  <c:v>0.51212899999999995</c:v>
                </c:pt>
                <c:pt idx="2955">
                  <c:v>0.50711200000000001</c:v>
                </c:pt>
                <c:pt idx="2956">
                  <c:v>0.50198500000000001</c:v>
                </c:pt>
                <c:pt idx="2957">
                  <c:v>0.49675900000000001</c:v>
                </c:pt>
                <c:pt idx="2958">
                  <c:v>0.49179899999999999</c:v>
                </c:pt>
                <c:pt idx="2959">
                  <c:v>0.48728199999999999</c:v>
                </c:pt>
                <c:pt idx="2960">
                  <c:v>0.48319099999999998</c:v>
                </c:pt>
                <c:pt idx="2961">
                  <c:v>0.479466</c:v>
                </c:pt>
                <c:pt idx="2962">
                  <c:v>0.476053</c:v>
                </c:pt>
                <c:pt idx="2963">
                  <c:v>0.47289100000000001</c:v>
                </c:pt>
                <c:pt idx="2964">
                  <c:v>0.46992</c:v>
                </c:pt>
                <c:pt idx="2965">
                  <c:v>0.46709099999999998</c:v>
                </c:pt>
                <c:pt idx="2966">
                  <c:v>0.46437</c:v>
                </c:pt>
                <c:pt idx="2967">
                  <c:v>0.46175100000000002</c:v>
                </c:pt>
                <c:pt idx="2968">
                  <c:v>0.45923799999999998</c:v>
                </c:pt>
                <c:pt idx="2969">
                  <c:v>0.45681100000000002</c:v>
                </c:pt>
                <c:pt idx="2970">
                  <c:v>0.45444600000000002</c:v>
                </c:pt>
                <c:pt idx="2971">
                  <c:v>0.45217000000000002</c:v>
                </c:pt>
                <c:pt idx="2972">
                  <c:v>0.45004100000000002</c:v>
                </c:pt>
                <c:pt idx="2973">
                  <c:v>0.44808300000000001</c:v>
                </c:pt>
                <c:pt idx="2974">
                  <c:v>0.44624599999999998</c:v>
                </c:pt>
                <c:pt idx="2975">
                  <c:v>0.44445000000000001</c:v>
                </c:pt>
                <c:pt idx="2976">
                  <c:v>0.44264999999999999</c:v>
                </c:pt>
                <c:pt idx="2977">
                  <c:v>0.440855</c:v>
                </c:pt>
                <c:pt idx="2978">
                  <c:v>0.43909199999999998</c:v>
                </c:pt>
                <c:pt idx="2979">
                  <c:v>0.43739600000000001</c:v>
                </c:pt>
                <c:pt idx="2980">
                  <c:v>0.43580799999999997</c:v>
                </c:pt>
                <c:pt idx="2981">
                  <c:v>0.43435400000000002</c:v>
                </c:pt>
                <c:pt idx="2982">
                  <c:v>0.43304100000000001</c:v>
                </c:pt>
                <c:pt idx="2983">
                  <c:v>0.431871</c:v>
                </c:pt>
                <c:pt idx="2984">
                  <c:v>0.43084099999999997</c:v>
                </c:pt>
                <c:pt idx="2985">
                  <c:v>0.42994199999999999</c:v>
                </c:pt>
                <c:pt idx="2986">
                  <c:v>0.429178</c:v>
                </c:pt>
                <c:pt idx="2987">
                  <c:v>0.428624</c:v>
                </c:pt>
                <c:pt idx="2988">
                  <c:v>0.42835400000000001</c:v>
                </c:pt>
                <c:pt idx="2989">
                  <c:v>0.428199</c:v>
                </c:pt>
                <c:pt idx="2990">
                  <c:v>0.42792599999999997</c:v>
                </c:pt>
                <c:pt idx="2991">
                  <c:v>0.42752600000000002</c:v>
                </c:pt>
                <c:pt idx="2992">
                  <c:v>0.42710199999999998</c:v>
                </c:pt>
                <c:pt idx="2993">
                  <c:v>0.42674699999999999</c:v>
                </c:pt>
                <c:pt idx="2994">
                  <c:v>0.42651</c:v>
                </c:pt>
                <c:pt idx="2995">
                  <c:v>0.426454</c:v>
                </c:pt>
                <c:pt idx="2996">
                  <c:v>0.42669299999999999</c:v>
                </c:pt>
                <c:pt idx="2997">
                  <c:v>0.427311</c:v>
                </c:pt>
                <c:pt idx="2998">
                  <c:v>0.428116</c:v>
                </c:pt>
                <c:pt idx="2999">
                  <c:v>0.42874899999999999</c:v>
                </c:pt>
                <c:pt idx="3000">
                  <c:v>0.42912</c:v>
                </c:pt>
                <c:pt idx="3001">
                  <c:v>0.42938799999999999</c:v>
                </c:pt>
                <c:pt idx="3002">
                  <c:v>0.429753</c:v>
                </c:pt>
                <c:pt idx="3003">
                  <c:v>0.43034499999999998</c:v>
                </c:pt>
                <c:pt idx="3004">
                  <c:v>0.43117</c:v>
                </c:pt>
                <c:pt idx="3005">
                  <c:v>0.432112</c:v>
                </c:pt>
                <c:pt idx="3006">
                  <c:v>0.43305399999999999</c:v>
                </c:pt>
                <c:pt idx="3007">
                  <c:v>0.433977</c:v>
                </c:pt>
                <c:pt idx="3008">
                  <c:v>0.43493999999999999</c:v>
                </c:pt>
                <c:pt idx="3009">
                  <c:v>0.43603900000000001</c:v>
                </c:pt>
                <c:pt idx="3010">
                  <c:v>0.43742900000000001</c:v>
                </c:pt>
                <c:pt idx="3011">
                  <c:v>0.439278</c:v>
                </c:pt>
                <c:pt idx="3012">
                  <c:v>0.44145200000000001</c:v>
                </c:pt>
                <c:pt idx="3013">
                  <c:v>0.44316899999999998</c:v>
                </c:pt>
                <c:pt idx="3014">
                  <c:v>0.44389400000000001</c:v>
                </c:pt>
                <c:pt idx="3015">
                  <c:v>0.44385599999999997</c:v>
                </c:pt>
                <c:pt idx="3016">
                  <c:v>0.44340200000000002</c:v>
                </c:pt>
                <c:pt idx="3017">
                  <c:v>0.44281500000000001</c:v>
                </c:pt>
                <c:pt idx="3018">
                  <c:v>0.44235600000000003</c:v>
                </c:pt>
                <c:pt idx="3019">
                  <c:v>0.44216100000000003</c:v>
                </c:pt>
                <c:pt idx="3020">
                  <c:v>0.44203199999999998</c:v>
                </c:pt>
                <c:pt idx="3021">
                  <c:v>0.44161899999999998</c:v>
                </c:pt>
                <c:pt idx="3022">
                  <c:v>0.44072299999999998</c:v>
                </c:pt>
                <c:pt idx="3023">
                  <c:v>0.43950099999999998</c:v>
                </c:pt>
                <c:pt idx="3024">
                  <c:v>0.438411</c:v>
                </c:pt>
                <c:pt idx="3025">
                  <c:v>0.43767499999999998</c:v>
                </c:pt>
                <c:pt idx="3026">
                  <c:v>0.43708599999999997</c:v>
                </c:pt>
                <c:pt idx="3027">
                  <c:v>0.43634299999999998</c:v>
                </c:pt>
                <c:pt idx="3028">
                  <c:v>0.43532900000000002</c:v>
                </c:pt>
                <c:pt idx="3029">
                  <c:v>0.43409799999999998</c:v>
                </c:pt>
                <c:pt idx="3030">
                  <c:v>0.43284</c:v>
                </c:pt>
                <c:pt idx="3031">
                  <c:v>0.43182300000000001</c:v>
                </c:pt>
                <c:pt idx="3032">
                  <c:v>0.43117800000000001</c:v>
                </c:pt>
                <c:pt idx="3033">
                  <c:v>0.43071100000000001</c:v>
                </c:pt>
                <c:pt idx="3034">
                  <c:v>0.43011300000000002</c:v>
                </c:pt>
                <c:pt idx="3035">
                  <c:v>0.42918299999999998</c:v>
                </c:pt>
                <c:pt idx="3036">
                  <c:v>0.42759399999999997</c:v>
                </c:pt>
                <c:pt idx="3037">
                  <c:v>0.424848</c:v>
                </c:pt>
                <c:pt idx="3038">
                  <c:v>0.42101100000000002</c:v>
                </c:pt>
                <c:pt idx="3039">
                  <c:v>0.41678199999999999</c:v>
                </c:pt>
                <c:pt idx="3040">
                  <c:v>0.41269699999999998</c:v>
                </c:pt>
                <c:pt idx="3041">
                  <c:v>0.40854800000000002</c:v>
                </c:pt>
                <c:pt idx="3042">
                  <c:v>0.40385500000000002</c:v>
                </c:pt>
                <c:pt idx="3043">
                  <c:v>0.398484</c:v>
                </c:pt>
                <c:pt idx="3044">
                  <c:v>0.392511</c:v>
                </c:pt>
                <c:pt idx="3045">
                  <c:v>0.38627699999999998</c:v>
                </c:pt>
                <c:pt idx="3046">
                  <c:v>0.380222</c:v>
                </c:pt>
                <c:pt idx="3047">
                  <c:v>0.37463600000000002</c:v>
                </c:pt>
                <c:pt idx="3048">
                  <c:v>0.36959199999999998</c:v>
                </c:pt>
                <c:pt idx="3049">
                  <c:v>0.36475800000000003</c:v>
                </c:pt>
                <c:pt idx="3050">
                  <c:v>0.359622</c:v>
                </c:pt>
                <c:pt idx="3051">
                  <c:v>0.35414400000000001</c:v>
                </c:pt>
                <c:pt idx="3052">
                  <c:v>0.34866599999999998</c:v>
                </c:pt>
                <c:pt idx="3053">
                  <c:v>0.34348899999999999</c:v>
                </c:pt>
                <c:pt idx="3054">
                  <c:v>0.33877099999999999</c:v>
                </c:pt>
                <c:pt idx="3055">
                  <c:v>0.33454400000000001</c:v>
                </c:pt>
                <c:pt idx="3056">
                  <c:v>0.33060200000000001</c:v>
                </c:pt>
                <c:pt idx="3057">
                  <c:v>0.32657000000000003</c:v>
                </c:pt>
                <c:pt idx="3058">
                  <c:v>0.32234400000000002</c:v>
                </c:pt>
                <c:pt idx="3059">
                  <c:v>0.31816899999999998</c:v>
                </c:pt>
                <c:pt idx="3060">
                  <c:v>0.31415900000000002</c:v>
                </c:pt>
                <c:pt idx="3061">
                  <c:v>0.31009500000000001</c:v>
                </c:pt>
                <c:pt idx="3062">
                  <c:v>0.30582500000000001</c:v>
                </c:pt>
                <c:pt idx="3063">
                  <c:v>0.30149100000000001</c:v>
                </c:pt>
                <c:pt idx="3064">
                  <c:v>0.297122</c:v>
                </c:pt>
                <c:pt idx="3065">
                  <c:v>0.29243400000000003</c:v>
                </c:pt>
                <c:pt idx="3066">
                  <c:v>0.28740100000000002</c:v>
                </c:pt>
                <c:pt idx="3067">
                  <c:v>0.28215400000000002</c:v>
                </c:pt>
                <c:pt idx="3068">
                  <c:v>0.27673300000000001</c:v>
                </c:pt>
                <c:pt idx="3069">
                  <c:v>0.27130599999999999</c:v>
                </c:pt>
                <c:pt idx="3070">
                  <c:v>0.26617499999999999</c:v>
                </c:pt>
                <c:pt idx="3071">
                  <c:v>0.26164399999999999</c:v>
                </c:pt>
                <c:pt idx="3072">
                  <c:v>0.25762800000000002</c:v>
                </c:pt>
                <c:pt idx="3073">
                  <c:v>0.25348900000000002</c:v>
                </c:pt>
                <c:pt idx="3074">
                  <c:v>0.24884100000000001</c:v>
                </c:pt>
                <c:pt idx="3075">
                  <c:v>0.24391699999999999</c:v>
                </c:pt>
                <c:pt idx="3076">
                  <c:v>0.23907100000000001</c:v>
                </c:pt>
                <c:pt idx="3077">
                  <c:v>0.23456199999999999</c:v>
                </c:pt>
                <c:pt idx="3078">
                  <c:v>0.23055200000000001</c:v>
                </c:pt>
                <c:pt idx="3079">
                  <c:v>0.22699</c:v>
                </c:pt>
                <c:pt idx="3080">
                  <c:v>0.223581</c:v>
                </c:pt>
                <c:pt idx="3081">
                  <c:v>0.22007499999999999</c:v>
                </c:pt>
                <c:pt idx="3082">
                  <c:v>0.21648600000000001</c:v>
                </c:pt>
                <c:pt idx="3083">
                  <c:v>0.21290999999999999</c:v>
                </c:pt>
                <c:pt idx="3084">
                  <c:v>0.20927200000000001</c:v>
                </c:pt>
                <c:pt idx="3085">
                  <c:v>0.205454</c:v>
                </c:pt>
                <c:pt idx="3086">
                  <c:v>0.20152900000000001</c:v>
                </c:pt>
                <c:pt idx="3087">
                  <c:v>0.197385</c:v>
                </c:pt>
                <c:pt idx="3088">
                  <c:v>0.19264500000000001</c:v>
                </c:pt>
                <c:pt idx="3089">
                  <c:v>0.18715499999999999</c:v>
                </c:pt>
                <c:pt idx="3090">
                  <c:v>0.18087400000000001</c:v>
                </c:pt>
                <c:pt idx="3091">
                  <c:v>0.17393700000000001</c:v>
                </c:pt>
                <c:pt idx="3092">
                  <c:v>0.16683799999999999</c:v>
                </c:pt>
                <c:pt idx="3093">
                  <c:v>0.16009899999999999</c:v>
                </c:pt>
                <c:pt idx="3094">
                  <c:v>0.15393699999999999</c:v>
                </c:pt>
                <c:pt idx="3095">
                  <c:v>0.14827299999999999</c:v>
                </c:pt>
                <c:pt idx="3096">
                  <c:v>0.142846</c:v>
                </c:pt>
                <c:pt idx="3097">
                  <c:v>0.137487</c:v>
                </c:pt>
                <c:pt idx="3098">
                  <c:v>0.13234499999999999</c:v>
                </c:pt>
                <c:pt idx="3099">
                  <c:v>0.12761</c:v>
                </c:pt>
                <c:pt idx="3100">
                  <c:v>0.12343700000000001</c:v>
                </c:pt>
                <c:pt idx="3101">
                  <c:v>0.119952</c:v>
                </c:pt>
                <c:pt idx="3102">
                  <c:v>0.11702</c:v>
                </c:pt>
                <c:pt idx="3103">
                  <c:v>0.11432</c:v>
                </c:pt>
                <c:pt idx="3104">
                  <c:v>0.111738</c:v>
                </c:pt>
                <c:pt idx="3105">
                  <c:v>0.109432</c:v>
                </c:pt>
                <c:pt idx="3106">
                  <c:v>0.10755199999999999</c:v>
                </c:pt>
                <c:pt idx="3107">
                  <c:v>0.106084</c:v>
                </c:pt>
                <c:pt idx="3108">
                  <c:v>0.104961</c:v>
                </c:pt>
                <c:pt idx="3109">
                  <c:v>0.104097</c:v>
                </c:pt>
                <c:pt idx="3110">
                  <c:v>0.10313899999999999</c:v>
                </c:pt>
                <c:pt idx="3111">
                  <c:v>0.10148</c:v>
                </c:pt>
                <c:pt idx="3112">
                  <c:v>9.9030999999999994E-2</c:v>
                </c:pt>
                <c:pt idx="3113">
                  <c:v>9.6342999999999998E-2</c:v>
                </c:pt>
                <c:pt idx="3114">
                  <c:v>9.3816999999999998E-2</c:v>
                </c:pt>
                <c:pt idx="3115">
                  <c:v>9.1514999999999999E-2</c:v>
                </c:pt>
                <c:pt idx="3116">
                  <c:v>8.9358999999999994E-2</c:v>
                </c:pt>
                <c:pt idx="3117">
                  <c:v>8.7313000000000002E-2</c:v>
                </c:pt>
                <c:pt idx="3118">
                  <c:v>8.5433999999999996E-2</c:v>
                </c:pt>
                <c:pt idx="3119">
                  <c:v>8.3862999999999993E-2</c:v>
                </c:pt>
                <c:pt idx="3120">
                  <c:v>8.2750000000000004E-2</c:v>
                </c:pt>
                <c:pt idx="3121">
                  <c:v>8.2110000000000002E-2</c:v>
                </c:pt>
                <c:pt idx="3122">
                  <c:v>8.1770999999999996E-2</c:v>
                </c:pt>
                <c:pt idx="3123">
                  <c:v>8.1563999999999998E-2</c:v>
                </c:pt>
                <c:pt idx="3124">
                  <c:v>8.1481999999999999E-2</c:v>
                </c:pt>
                <c:pt idx="3125">
                  <c:v>8.1550999999999998E-2</c:v>
                </c:pt>
                <c:pt idx="3126">
                  <c:v>8.1755999999999995E-2</c:v>
                </c:pt>
                <c:pt idx="3127">
                  <c:v>8.2246E-2</c:v>
                </c:pt>
                <c:pt idx="3128">
                  <c:v>8.3297999999999997E-2</c:v>
                </c:pt>
                <c:pt idx="3129">
                  <c:v>8.5009000000000001E-2</c:v>
                </c:pt>
                <c:pt idx="3130">
                  <c:v>8.7239999999999998E-2</c:v>
                </c:pt>
                <c:pt idx="3131">
                  <c:v>8.9837E-2</c:v>
                </c:pt>
                <c:pt idx="3132">
                  <c:v>9.2751E-2</c:v>
                </c:pt>
                <c:pt idx="3133">
                  <c:v>9.5894999999999994E-2</c:v>
                </c:pt>
                <c:pt idx="3134">
                  <c:v>9.9002000000000007E-2</c:v>
                </c:pt>
                <c:pt idx="3135">
                  <c:v>0.101799</c:v>
                </c:pt>
                <c:pt idx="3136">
                  <c:v>0.10437299999999999</c:v>
                </c:pt>
                <c:pt idx="3137">
                  <c:v>0.107045</c:v>
                </c:pt>
                <c:pt idx="3138">
                  <c:v>0.11003</c:v>
                </c:pt>
                <c:pt idx="3139">
                  <c:v>0.113427</c:v>
                </c:pt>
                <c:pt idx="3140">
                  <c:v>0.117396</c:v>
                </c:pt>
                <c:pt idx="3141">
                  <c:v>0.122158</c:v>
                </c:pt>
                <c:pt idx="3142">
                  <c:v>0.127862</c:v>
                </c:pt>
                <c:pt idx="3143">
                  <c:v>0.134546</c:v>
                </c:pt>
                <c:pt idx="3144">
                  <c:v>0.14215700000000001</c:v>
                </c:pt>
                <c:pt idx="3145">
                  <c:v>0.150531</c:v>
                </c:pt>
                <c:pt idx="3146">
                  <c:v>0.159386</c:v>
                </c:pt>
                <c:pt idx="3147">
                  <c:v>0.16846800000000001</c:v>
                </c:pt>
                <c:pt idx="3148">
                  <c:v>0.17770900000000001</c:v>
                </c:pt>
                <c:pt idx="3149">
                  <c:v>0.18715899999999999</c:v>
                </c:pt>
                <c:pt idx="3150">
                  <c:v>0.196848</c:v>
                </c:pt>
                <c:pt idx="3151">
                  <c:v>0.20671800000000001</c:v>
                </c:pt>
                <c:pt idx="3152">
                  <c:v>0.21660399999999999</c:v>
                </c:pt>
                <c:pt idx="3153">
                  <c:v>0.22625700000000001</c:v>
                </c:pt>
                <c:pt idx="3154">
                  <c:v>0.23542199999999999</c:v>
                </c:pt>
                <c:pt idx="3155">
                  <c:v>0.243952</c:v>
                </c:pt>
                <c:pt idx="3156">
                  <c:v>0.25178299999999998</c:v>
                </c:pt>
                <c:pt idx="3157">
                  <c:v>0.25875799999999999</c:v>
                </c:pt>
                <c:pt idx="3158">
                  <c:v>0.26463500000000001</c:v>
                </c:pt>
                <c:pt idx="3159">
                  <c:v>0.26935599999999998</c:v>
                </c:pt>
                <c:pt idx="3160">
                  <c:v>0.273225</c:v>
                </c:pt>
                <c:pt idx="3161">
                  <c:v>0.2767</c:v>
                </c:pt>
                <c:pt idx="3162">
                  <c:v>0.28007399999999999</c:v>
                </c:pt>
                <c:pt idx="3163">
                  <c:v>0.28346199999999999</c:v>
                </c:pt>
                <c:pt idx="3164">
                  <c:v>0.28686800000000001</c:v>
                </c:pt>
                <c:pt idx="3165">
                  <c:v>0.29024800000000001</c:v>
                </c:pt>
                <c:pt idx="3166">
                  <c:v>0.29358800000000002</c:v>
                </c:pt>
                <c:pt idx="3167">
                  <c:v>0.29692400000000002</c:v>
                </c:pt>
                <c:pt idx="3168">
                  <c:v>0.300292</c:v>
                </c:pt>
                <c:pt idx="3169">
                  <c:v>0.303624</c:v>
                </c:pt>
                <c:pt idx="3170">
                  <c:v>0.30669600000000002</c:v>
                </c:pt>
                <c:pt idx="3171">
                  <c:v>0.30934800000000001</c:v>
                </c:pt>
                <c:pt idx="3172">
                  <c:v>0.31164700000000001</c:v>
                </c:pt>
                <c:pt idx="3173">
                  <c:v>0.31373099999999998</c:v>
                </c:pt>
                <c:pt idx="3174">
                  <c:v>0.31567000000000001</c:v>
                </c:pt>
                <c:pt idx="3175">
                  <c:v>0.31747399999999998</c:v>
                </c:pt>
                <c:pt idx="3176">
                  <c:v>0.31912200000000002</c:v>
                </c:pt>
                <c:pt idx="3177">
                  <c:v>0.320575</c:v>
                </c:pt>
                <c:pt idx="3178">
                  <c:v>0.32178200000000001</c:v>
                </c:pt>
                <c:pt idx="3179">
                  <c:v>0.32272099999999998</c:v>
                </c:pt>
                <c:pt idx="3180">
                  <c:v>0.32340400000000002</c:v>
                </c:pt>
                <c:pt idx="3181">
                  <c:v>0.323822</c:v>
                </c:pt>
                <c:pt idx="3182">
                  <c:v>0.324017</c:v>
                </c:pt>
                <c:pt idx="3183">
                  <c:v>0.32417299999999999</c:v>
                </c:pt>
                <c:pt idx="3184">
                  <c:v>0.32452799999999998</c:v>
                </c:pt>
                <c:pt idx="3185">
                  <c:v>0.32521299999999997</c:v>
                </c:pt>
                <c:pt idx="3186">
                  <c:v>0.32603300000000002</c:v>
                </c:pt>
                <c:pt idx="3187">
                  <c:v>0.32669100000000001</c:v>
                </c:pt>
                <c:pt idx="3188">
                  <c:v>0.32715499999999997</c:v>
                </c:pt>
                <c:pt idx="3189">
                  <c:v>0.327571</c:v>
                </c:pt>
                <c:pt idx="3190">
                  <c:v>0.32809100000000002</c:v>
                </c:pt>
                <c:pt idx="3191">
                  <c:v>0.328762</c:v>
                </c:pt>
                <c:pt idx="3192">
                  <c:v>0.32955099999999998</c:v>
                </c:pt>
                <c:pt idx="3193">
                  <c:v>0.33039099999999999</c:v>
                </c:pt>
                <c:pt idx="3194">
                  <c:v>0.331202</c:v>
                </c:pt>
                <c:pt idx="3195">
                  <c:v>0.33198299999999997</c:v>
                </c:pt>
                <c:pt idx="3196">
                  <c:v>0.33281899999999998</c:v>
                </c:pt>
                <c:pt idx="3197">
                  <c:v>0.33381300000000003</c:v>
                </c:pt>
                <c:pt idx="3198">
                  <c:v>0.33504200000000001</c:v>
                </c:pt>
                <c:pt idx="3199">
                  <c:v>0.33654899999999999</c:v>
                </c:pt>
                <c:pt idx="3200">
                  <c:v>0.33835700000000002</c:v>
                </c:pt>
                <c:pt idx="3201">
                  <c:v>0.340499</c:v>
                </c:pt>
                <c:pt idx="3202">
                  <c:v>0.34299800000000003</c:v>
                </c:pt>
                <c:pt idx="3203">
                  <c:v>0.34580699999999998</c:v>
                </c:pt>
                <c:pt idx="3204">
                  <c:v>0.34880800000000001</c:v>
                </c:pt>
                <c:pt idx="3205">
                  <c:v>0.35194399999999998</c:v>
                </c:pt>
                <c:pt idx="3206">
                  <c:v>0.35528500000000002</c:v>
                </c:pt>
                <c:pt idx="3207">
                  <c:v>0.35897000000000001</c:v>
                </c:pt>
                <c:pt idx="3208">
                  <c:v>0.363091</c:v>
                </c:pt>
                <c:pt idx="3209">
                  <c:v>0.367562</c:v>
                </c:pt>
                <c:pt idx="3210">
                  <c:v>0.372085</c:v>
                </c:pt>
                <c:pt idx="3211">
                  <c:v>0.37650800000000001</c:v>
                </c:pt>
                <c:pt idx="3212">
                  <c:v>0.38097999999999999</c:v>
                </c:pt>
                <c:pt idx="3213">
                  <c:v>0.38561600000000001</c:v>
                </c:pt>
                <c:pt idx="3214">
                  <c:v>0.39040799999999998</c:v>
                </c:pt>
                <c:pt idx="3215">
                  <c:v>0.39535100000000001</c:v>
                </c:pt>
                <c:pt idx="3216">
                  <c:v>0.40052500000000002</c:v>
                </c:pt>
                <c:pt idx="3217">
                  <c:v>0.40603400000000001</c:v>
                </c:pt>
                <c:pt idx="3218">
                  <c:v>0.41189399999999998</c:v>
                </c:pt>
                <c:pt idx="3219">
                  <c:v>0.418041</c:v>
                </c:pt>
                <c:pt idx="3220">
                  <c:v>0.42440699999999998</c:v>
                </c:pt>
                <c:pt idx="3221">
                  <c:v>0.43095600000000001</c:v>
                </c:pt>
                <c:pt idx="3222">
                  <c:v>0.43762800000000002</c:v>
                </c:pt>
                <c:pt idx="3223">
                  <c:v>0.44434099999999999</c:v>
                </c:pt>
                <c:pt idx="3224">
                  <c:v>0.45103500000000002</c:v>
                </c:pt>
                <c:pt idx="3225">
                  <c:v>0.45766800000000002</c:v>
                </c:pt>
                <c:pt idx="3226">
                  <c:v>0.46415800000000002</c:v>
                </c:pt>
                <c:pt idx="3227">
                  <c:v>0.47040100000000001</c:v>
                </c:pt>
                <c:pt idx="3228">
                  <c:v>0.47636699999999998</c:v>
                </c:pt>
                <c:pt idx="3229">
                  <c:v>0.48214099999999999</c:v>
                </c:pt>
                <c:pt idx="3230">
                  <c:v>0.48774499999999998</c:v>
                </c:pt>
                <c:pt idx="3231">
                  <c:v>0.49302200000000002</c:v>
                </c:pt>
                <c:pt idx="3232">
                  <c:v>0.49778299999999998</c:v>
                </c:pt>
                <c:pt idx="3233">
                  <c:v>0.50191399999999997</c:v>
                </c:pt>
                <c:pt idx="3234">
                  <c:v>0.50531700000000002</c:v>
                </c:pt>
                <c:pt idx="3235">
                  <c:v>0.50798399999999999</c:v>
                </c:pt>
                <c:pt idx="3236">
                  <c:v>0.51008699999999996</c:v>
                </c:pt>
                <c:pt idx="3237">
                  <c:v>0.51181100000000002</c:v>
                </c:pt>
                <c:pt idx="3238">
                  <c:v>0.51323700000000005</c:v>
                </c:pt>
                <c:pt idx="3239">
                  <c:v>0.51427800000000001</c:v>
                </c:pt>
                <c:pt idx="3240">
                  <c:v>0.51479299999999995</c:v>
                </c:pt>
                <c:pt idx="3241">
                  <c:v>0.51475700000000002</c:v>
                </c:pt>
                <c:pt idx="3242">
                  <c:v>0.514239</c:v>
                </c:pt>
                <c:pt idx="3243">
                  <c:v>0.51330699999999996</c:v>
                </c:pt>
                <c:pt idx="3244">
                  <c:v>0.51197999999999999</c:v>
                </c:pt>
                <c:pt idx="3245">
                  <c:v>0.51025200000000004</c:v>
                </c:pt>
                <c:pt idx="3246">
                  <c:v>0.50817500000000004</c:v>
                </c:pt>
                <c:pt idx="3247">
                  <c:v>0.50587700000000002</c:v>
                </c:pt>
                <c:pt idx="3248">
                  <c:v>0.50348499999999996</c:v>
                </c:pt>
                <c:pt idx="3249">
                  <c:v>0.501054</c:v>
                </c:pt>
                <c:pt idx="3250">
                  <c:v>0.49856899999999998</c:v>
                </c:pt>
                <c:pt idx="3251">
                  <c:v>0.49600300000000003</c:v>
                </c:pt>
                <c:pt idx="3252">
                  <c:v>0.49335000000000001</c:v>
                </c:pt>
                <c:pt idx="3253">
                  <c:v>0.49060900000000002</c:v>
                </c:pt>
                <c:pt idx="3254">
                  <c:v>0.487738</c:v>
                </c:pt>
                <c:pt idx="3255">
                  <c:v>0.48464499999999999</c:v>
                </c:pt>
                <c:pt idx="3256">
                  <c:v>0.48129</c:v>
                </c:pt>
                <c:pt idx="3257">
                  <c:v>0.47780099999999998</c:v>
                </c:pt>
                <c:pt idx="3258">
                  <c:v>0.47438200000000003</c:v>
                </c:pt>
                <c:pt idx="3259">
                  <c:v>0.47118900000000002</c:v>
                </c:pt>
                <c:pt idx="3260">
                  <c:v>0.46828900000000001</c:v>
                </c:pt>
                <c:pt idx="3261">
                  <c:v>0.465667</c:v>
                </c:pt>
                <c:pt idx="3262">
                  <c:v>0.463231</c:v>
                </c:pt>
                <c:pt idx="3263">
                  <c:v>0.46089000000000002</c:v>
                </c:pt>
                <c:pt idx="3264">
                  <c:v>0.45871800000000001</c:v>
                </c:pt>
                <c:pt idx="3265">
                  <c:v>0.45692300000000002</c:v>
                </c:pt>
                <c:pt idx="3266">
                  <c:v>0.45565299999999997</c:v>
                </c:pt>
                <c:pt idx="3267">
                  <c:v>0.45493600000000001</c:v>
                </c:pt>
                <c:pt idx="3268">
                  <c:v>0.45473599999999997</c:v>
                </c:pt>
                <c:pt idx="3269">
                  <c:v>0.45502399999999998</c:v>
                </c:pt>
                <c:pt idx="3270">
                  <c:v>0.45583499999999999</c:v>
                </c:pt>
                <c:pt idx="3271">
                  <c:v>0.457208</c:v>
                </c:pt>
                <c:pt idx="3272">
                  <c:v>0.45907900000000001</c:v>
                </c:pt>
                <c:pt idx="3273">
                  <c:v>0.46125300000000002</c:v>
                </c:pt>
                <c:pt idx="3274">
                  <c:v>0.46345599999999998</c:v>
                </c:pt>
                <c:pt idx="3275">
                  <c:v>0.46545500000000001</c:v>
                </c:pt>
                <c:pt idx="3276">
                  <c:v>0.467142</c:v>
                </c:pt>
                <c:pt idx="3277">
                  <c:v>0.46850700000000001</c:v>
                </c:pt>
                <c:pt idx="3278">
                  <c:v>0.46951500000000002</c:v>
                </c:pt>
                <c:pt idx="3279">
                  <c:v>0.47006799999999999</c:v>
                </c:pt>
                <c:pt idx="3280">
                  <c:v>0.47014</c:v>
                </c:pt>
                <c:pt idx="3281">
                  <c:v>0.46985100000000002</c:v>
                </c:pt>
                <c:pt idx="3282">
                  <c:v>0.46926299999999999</c:v>
                </c:pt>
                <c:pt idx="3283">
                  <c:v>0.46831899999999999</c:v>
                </c:pt>
                <c:pt idx="3284">
                  <c:v>0.46698000000000001</c:v>
                </c:pt>
                <c:pt idx="3285">
                  <c:v>0.46528700000000001</c:v>
                </c:pt>
                <c:pt idx="3286">
                  <c:v>0.46331299999999997</c:v>
                </c:pt>
                <c:pt idx="3287">
                  <c:v>0.46115600000000001</c:v>
                </c:pt>
                <c:pt idx="3288">
                  <c:v>0.45892899999999998</c:v>
                </c:pt>
                <c:pt idx="3289">
                  <c:v>0.456654</c:v>
                </c:pt>
                <c:pt idx="3290">
                  <c:v>0.45416800000000002</c:v>
                </c:pt>
                <c:pt idx="3291">
                  <c:v>0.451289</c:v>
                </c:pt>
                <c:pt idx="3292">
                  <c:v>0.44800699999999999</c:v>
                </c:pt>
                <c:pt idx="3293">
                  <c:v>0.44444099999999997</c:v>
                </c:pt>
                <c:pt idx="3294">
                  <c:v>0.44070599999999999</c:v>
                </c:pt>
                <c:pt idx="3295">
                  <c:v>0.43685600000000002</c:v>
                </c:pt>
                <c:pt idx="3296">
                  <c:v>0.43287199999999998</c:v>
                </c:pt>
                <c:pt idx="3297">
                  <c:v>0.428674</c:v>
                </c:pt>
                <c:pt idx="3298">
                  <c:v>0.42421500000000001</c:v>
                </c:pt>
                <c:pt idx="3299">
                  <c:v>0.41957899999999998</c:v>
                </c:pt>
                <c:pt idx="3300">
                  <c:v>0.41494799999999998</c:v>
                </c:pt>
                <c:pt idx="3301">
                  <c:v>0.41044999999999998</c:v>
                </c:pt>
                <c:pt idx="3302">
                  <c:v>0.40612300000000001</c:v>
                </c:pt>
                <c:pt idx="3303">
                  <c:v>0.40196900000000002</c:v>
                </c:pt>
                <c:pt idx="3304">
                  <c:v>0.39799000000000001</c:v>
                </c:pt>
                <c:pt idx="3305">
                  <c:v>0.394175</c:v>
                </c:pt>
                <c:pt idx="3306">
                  <c:v>0.39051000000000002</c:v>
                </c:pt>
                <c:pt idx="3307">
                  <c:v>0.38703700000000002</c:v>
                </c:pt>
                <c:pt idx="3308">
                  <c:v>0.383824</c:v>
                </c:pt>
                <c:pt idx="3309">
                  <c:v>0.380886</c:v>
                </c:pt>
                <c:pt idx="3310">
                  <c:v>0.37819799999999998</c:v>
                </c:pt>
                <c:pt idx="3311">
                  <c:v>0.375749</c:v>
                </c:pt>
                <c:pt idx="3312">
                  <c:v>0.37348300000000001</c:v>
                </c:pt>
                <c:pt idx="3313">
                  <c:v>0.37121900000000002</c:v>
                </c:pt>
                <c:pt idx="3314">
                  <c:v>0.36876599999999998</c:v>
                </c:pt>
                <c:pt idx="3315">
                  <c:v>0.36614000000000002</c:v>
                </c:pt>
                <c:pt idx="3316">
                  <c:v>0.363508</c:v>
                </c:pt>
                <c:pt idx="3317">
                  <c:v>0.36099199999999998</c:v>
                </c:pt>
                <c:pt idx="3318">
                  <c:v>0.35865200000000003</c:v>
                </c:pt>
                <c:pt idx="3319">
                  <c:v>0.35653499999999999</c:v>
                </c:pt>
                <c:pt idx="3320">
                  <c:v>0.35465200000000002</c:v>
                </c:pt>
                <c:pt idx="3321">
                  <c:v>0.35294500000000001</c:v>
                </c:pt>
                <c:pt idx="3322">
                  <c:v>0.35129199999999999</c:v>
                </c:pt>
                <c:pt idx="3323">
                  <c:v>0.349555</c:v>
                </c:pt>
                <c:pt idx="3324">
                  <c:v>0.34765200000000002</c:v>
                </c:pt>
                <c:pt idx="3325">
                  <c:v>0.34558800000000001</c:v>
                </c:pt>
                <c:pt idx="3326">
                  <c:v>0.34343699999999999</c:v>
                </c:pt>
                <c:pt idx="3327">
                  <c:v>0.34128599999999998</c:v>
                </c:pt>
                <c:pt idx="3328">
                  <c:v>0.33919199999999999</c:v>
                </c:pt>
                <c:pt idx="3329">
                  <c:v>0.33718700000000001</c:v>
                </c:pt>
                <c:pt idx="3330">
                  <c:v>0.33528999999999998</c:v>
                </c:pt>
                <c:pt idx="3331">
                  <c:v>0.33350800000000003</c:v>
                </c:pt>
                <c:pt idx="3332">
                  <c:v>0.33183000000000001</c:v>
                </c:pt>
                <c:pt idx="3333">
                  <c:v>0.33025199999999999</c:v>
                </c:pt>
                <c:pt idx="3334">
                  <c:v>0.32879700000000001</c:v>
                </c:pt>
                <c:pt idx="3335">
                  <c:v>0.32747500000000002</c:v>
                </c:pt>
                <c:pt idx="3336">
                  <c:v>0.32625999999999999</c:v>
                </c:pt>
                <c:pt idx="3337">
                  <c:v>0.32513300000000001</c:v>
                </c:pt>
                <c:pt idx="3338">
                  <c:v>0.32411699999999999</c:v>
                </c:pt>
                <c:pt idx="3339">
                  <c:v>0.32324399999999998</c:v>
                </c:pt>
                <c:pt idx="3340">
                  <c:v>0.32253500000000002</c:v>
                </c:pt>
                <c:pt idx="3341">
                  <c:v>0.32201099999999999</c:v>
                </c:pt>
                <c:pt idx="3342">
                  <c:v>0.32170100000000001</c:v>
                </c:pt>
                <c:pt idx="3343">
                  <c:v>0.32159100000000002</c:v>
                </c:pt>
                <c:pt idx="3344">
                  <c:v>0.32158399999999998</c:v>
                </c:pt>
                <c:pt idx="3345">
                  <c:v>0.32152399999999998</c:v>
                </c:pt>
                <c:pt idx="3346">
                  <c:v>0.32128099999999998</c:v>
                </c:pt>
                <c:pt idx="3347">
                  <c:v>0.32084800000000002</c:v>
                </c:pt>
                <c:pt idx="3348">
                  <c:v>0.32033200000000001</c:v>
                </c:pt>
                <c:pt idx="3349">
                  <c:v>0.31983899999999998</c:v>
                </c:pt>
                <c:pt idx="3350">
                  <c:v>0.31938299999999997</c:v>
                </c:pt>
                <c:pt idx="3351">
                  <c:v>0.31891000000000003</c:v>
                </c:pt>
                <c:pt idx="3352">
                  <c:v>0.31838499999999997</c:v>
                </c:pt>
                <c:pt idx="3353">
                  <c:v>0.31781799999999999</c:v>
                </c:pt>
                <c:pt idx="3354">
                  <c:v>0.31721899999999997</c:v>
                </c:pt>
                <c:pt idx="3355">
                  <c:v>0.31656699999999999</c:v>
                </c:pt>
                <c:pt idx="3356">
                  <c:v>0.31584000000000001</c:v>
                </c:pt>
                <c:pt idx="3357">
                  <c:v>0.31504500000000002</c:v>
                </c:pt>
                <c:pt idx="3358">
                  <c:v>0.31419900000000001</c:v>
                </c:pt>
                <c:pt idx="3359">
                  <c:v>0.31329200000000001</c:v>
                </c:pt>
                <c:pt idx="3360">
                  <c:v>0.31231199999999998</c:v>
                </c:pt>
                <c:pt idx="3361">
                  <c:v>0.31127199999999999</c:v>
                </c:pt>
                <c:pt idx="3362">
                  <c:v>0.31019600000000003</c:v>
                </c:pt>
                <c:pt idx="3363">
                  <c:v>0.30909799999999998</c:v>
                </c:pt>
                <c:pt idx="3364">
                  <c:v>0.30799900000000002</c:v>
                </c:pt>
                <c:pt idx="3365">
                  <c:v>0.30693999999999999</c:v>
                </c:pt>
                <c:pt idx="3366">
                  <c:v>0.30593599999999999</c:v>
                </c:pt>
                <c:pt idx="3367">
                  <c:v>0.30495100000000003</c:v>
                </c:pt>
                <c:pt idx="3368">
                  <c:v>0.30392000000000002</c:v>
                </c:pt>
                <c:pt idx="3369">
                  <c:v>0.30281999999999998</c:v>
                </c:pt>
                <c:pt idx="3370">
                  <c:v>0.301672</c:v>
                </c:pt>
                <c:pt idx="3371">
                  <c:v>0.30050700000000002</c:v>
                </c:pt>
                <c:pt idx="3372">
                  <c:v>0.299319</c:v>
                </c:pt>
                <c:pt idx="3373">
                  <c:v>0.29808299999999999</c:v>
                </c:pt>
                <c:pt idx="3374">
                  <c:v>0.296767</c:v>
                </c:pt>
                <c:pt idx="3375">
                  <c:v>0.29535299999999998</c:v>
                </c:pt>
                <c:pt idx="3376">
                  <c:v>0.29383300000000001</c:v>
                </c:pt>
                <c:pt idx="3377">
                  <c:v>0.29219899999999999</c:v>
                </c:pt>
                <c:pt idx="3378">
                  <c:v>0.29043600000000003</c:v>
                </c:pt>
                <c:pt idx="3379">
                  <c:v>0.28854000000000002</c:v>
                </c:pt>
                <c:pt idx="3380">
                  <c:v>0.28653000000000001</c:v>
                </c:pt>
                <c:pt idx="3381">
                  <c:v>0.28443299999999999</c:v>
                </c:pt>
                <c:pt idx="3382">
                  <c:v>0.282246</c:v>
                </c:pt>
                <c:pt idx="3383">
                  <c:v>0.27993699999999999</c:v>
                </c:pt>
                <c:pt idx="3384">
                  <c:v>0.27746599999999999</c:v>
                </c:pt>
                <c:pt idx="3385">
                  <c:v>0.274816</c:v>
                </c:pt>
                <c:pt idx="3386">
                  <c:v>0.27199400000000001</c:v>
                </c:pt>
                <c:pt idx="3387">
                  <c:v>0.26901900000000001</c:v>
                </c:pt>
                <c:pt idx="3388">
                  <c:v>0.26590900000000001</c:v>
                </c:pt>
                <c:pt idx="3389">
                  <c:v>0.262654</c:v>
                </c:pt>
                <c:pt idx="3390">
                  <c:v>0.25921499999999997</c:v>
                </c:pt>
                <c:pt idx="3391">
                  <c:v>0.25555499999999998</c:v>
                </c:pt>
                <c:pt idx="3392">
                  <c:v>0.251695</c:v>
                </c:pt>
                <c:pt idx="3393">
                  <c:v>0.24770200000000001</c:v>
                </c:pt>
                <c:pt idx="3394">
                  <c:v>0.243644</c:v>
                </c:pt>
                <c:pt idx="3395">
                  <c:v>0.23955599999999999</c:v>
                </c:pt>
                <c:pt idx="3396">
                  <c:v>0.235462</c:v>
                </c:pt>
                <c:pt idx="3397">
                  <c:v>0.23139799999999999</c:v>
                </c:pt>
                <c:pt idx="3398">
                  <c:v>0.227408</c:v>
                </c:pt>
                <c:pt idx="3399">
                  <c:v>0.22351799999999999</c:v>
                </c:pt>
                <c:pt idx="3400">
                  <c:v>0.21973699999999999</c:v>
                </c:pt>
                <c:pt idx="3401">
                  <c:v>0.21609999999999999</c:v>
                </c:pt>
                <c:pt idx="3402">
                  <c:v>0.21267</c:v>
                </c:pt>
                <c:pt idx="3403">
                  <c:v>0.209506</c:v>
                </c:pt>
                <c:pt idx="3404">
                  <c:v>0.206623</c:v>
                </c:pt>
                <c:pt idx="3405">
                  <c:v>0.20399400000000001</c:v>
                </c:pt>
                <c:pt idx="3406">
                  <c:v>0.20158100000000001</c:v>
                </c:pt>
                <c:pt idx="3407">
                  <c:v>0.19935900000000001</c:v>
                </c:pt>
                <c:pt idx="3408">
                  <c:v>0.19732</c:v>
                </c:pt>
                <c:pt idx="3409">
                  <c:v>0.195469</c:v>
                </c:pt>
                <c:pt idx="3410">
                  <c:v>0.19380900000000001</c:v>
                </c:pt>
                <c:pt idx="3411">
                  <c:v>0.192333</c:v>
                </c:pt>
                <c:pt idx="3412">
                  <c:v>0.19101899999999999</c:v>
                </c:pt>
                <c:pt idx="3413">
                  <c:v>0.189828</c:v>
                </c:pt>
                <c:pt idx="3414">
                  <c:v>0.188723</c:v>
                </c:pt>
                <c:pt idx="3415">
                  <c:v>0.18769</c:v>
                </c:pt>
                <c:pt idx="3416">
                  <c:v>0.186722</c:v>
                </c:pt>
                <c:pt idx="3417">
                  <c:v>0.185803</c:v>
                </c:pt>
                <c:pt idx="3418">
                  <c:v>0.18490200000000001</c:v>
                </c:pt>
                <c:pt idx="3419">
                  <c:v>0.18398100000000001</c:v>
                </c:pt>
                <c:pt idx="3420">
                  <c:v>0.183034</c:v>
                </c:pt>
                <c:pt idx="3421">
                  <c:v>0.182087</c:v>
                </c:pt>
                <c:pt idx="3422">
                  <c:v>0.18118699999999999</c:v>
                </c:pt>
                <c:pt idx="3423">
                  <c:v>0.18037400000000001</c:v>
                </c:pt>
                <c:pt idx="3424">
                  <c:v>0.17968000000000001</c:v>
                </c:pt>
                <c:pt idx="3425">
                  <c:v>0.17913200000000001</c:v>
                </c:pt>
                <c:pt idx="3426">
                  <c:v>0.178735</c:v>
                </c:pt>
                <c:pt idx="3427">
                  <c:v>0.178476</c:v>
                </c:pt>
                <c:pt idx="3428">
                  <c:v>0.17834900000000001</c:v>
                </c:pt>
                <c:pt idx="3429">
                  <c:v>0.17838000000000001</c:v>
                </c:pt>
                <c:pt idx="3430">
                  <c:v>0.17860999999999999</c:v>
                </c:pt>
                <c:pt idx="3431">
                  <c:v>0.17904999999999999</c:v>
                </c:pt>
                <c:pt idx="3432">
                  <c:v>0.179678</c:v>
                </c:pt>
                <c:pt idx="3433">
                  <c:v>0.18047299999999999</c:v>
                </c:pt>
                <c:pt idx="3434">
                  <c:v>0.18144099999999999</c:v>
                </c:pt>
                <c:pt idx="3435">
                  <c:v>0.182589</c:v>
                </c:pt>
                <c:pt idx="3436">
                  <c:v>0.183892</c:v>
                </c:pt>
                <c:pt idx="3437">
                  <c:v>0.18529899999999999</c:v>
                </c:pt>
                <c:pt idx="3438">
                  <c:v>0.18675800000000001</c:v>
                </c:pt>
                <c:pt idx="3439">
                  <c:v>0.18823799999999999</c:v>
                </c:pt>
                <c:pt idx="3440">
                  <c:v>0.189719</c:v>
                </c:pt>
                <c:pt idx="3441">
                  <c:v>0.19117899999999999</c:v>
                </c:pt>
                <c:pt idx="3442">
                  <c:v>0.19258500000000001</c:v>
                </c:pt>
                <c:pt idx="3443">
                  <c:v>0.19391900000000001</c:v>
                </c:pt>
                <c:pt idx="3444">
                  <c:v>0.195183</c:v>
                </c:pt>
                <c:pt idx="3445">
                  <c:v>0.196378</c:v>
                </c:pt>
                <c:pt idx="3446">
                  <c:v>0.197493</c:v>
                </c:pt>
                <c:pt idx="3447">
                  <c:v>0.19850300000000001</c:v>
                </c:pt>
                <c:pt idx="3448">
                  <c:v>0.19938400000000001</c:v>
                </c:pt>
                <c:pt idx="3449">
                  <c:v>0.200124</c:v>
                </c:pt>
                <c:pt idx="3450">
                  <c:v>0.20074400000000001</c:v>
                </c:pt>
                <c:pt idx="3451">
                  <c:v>0.201292</c:v>
                </c:pt>
                <c:pt idx="3452">
                  <c:v>0.201797</c:v>
                </c:pt>
                <c:pt idx="3453">
                  <c:v>0.20224500000000001</c:v>
                </c:pt>
                <c:pt idx="3454">
                  <c:v>0.202594</c:v>
                </c:pt>
                <c:pt idx="3455">
                  <c:v>0.20280999999999999</c:v>
                </c:pt>
                <c:pt idx="3456">
                  <c:v>0.20288500000000001</c:v>
                </c:pt>
                <c:pt idx="3457">
                  <c:v>0.20282900000000001</c:v>
                </c:pt>
                <c:pt idx="3458">
                  <c:v>0.20264499999999999</c:v>
                </c:pt>
                <c:pt idx="3459">
                  <c:v>0.20233200000000001</c:v>
                </c:pt>
                <c:pt idx="3460">
                  <c:v>0.20192299999999999</c:v>
                </c:pt>
                <c:pt idx="3461">
                  <c:v>0.20150899999999999</c:v>
                </c:pt>
                <c:pt idx="3462">
                  <c:v>0.201186</c:v>
                </c:pt>
                <c:pt idx="3463">
                  <c:v>0.20097300000000001</c:v>
                </c:pt>
                <c:pt idx="3464">
                  <c:v>0.20080799999999999</c:v>
                </c:pt>
                <c:pt idx="3465">
                  <c:v>0.200623</c:v>
                </c:pt>
                <c:pt idx="3466">
                  <c:v>0.20039699999999999</c:v>
                </c:pt>
                <c:pt idx="3467">
                  <c:v>0.200132</c:v>
                </c:pt>
                <c:pt idx="3468">
                  <c:v>0.19983500000000001</c:v>
                </c:pt>
                <c:pt idx="3469">
                  <c:v>0.199519</c:v>
                </c:pt>
                <c:pt idx="3470">
                  <c:v>0.199216</c:v>
                </c:pt>
                <c:pt idx="3471">
                  <c:v>0.19894899999999999</c:v>
                </c:pt>
                <c:pt idx="3472">
                  <c:v>0.198714</c:v>
                </c:pt>
                <c:pt idx="3473">
                  <c:v>0.198486</c:v>
                </c:pt>
                <c:pt idx="3474">
                  <c:v>0.19823499999999999</c:v>
                </c:pt>
                <c:pt idx="3475">
                  <c:v>0.19792499999999999</c:v>
                </c:pt>
                <c:pt idx="3476">
                  <c:v>0.19753499999999999</c:v>
                </c:pt>
                <c:pt idx="3477">
                  <c:v>0.19705700000000001</c:v>
                </c:pt>
                <c:pt idx="3478">
                  <c:v>0.196488</c:v>
                </c:pt>
                <c:pt idx="3479">
                  <c:v>0.19581200000000001</c:v>
                </c:pt>
                <c:pt idx="3480">
                  <c:v>0.19499900000000001</c:v>
                </c:pt>
                <c:pt idx="3481">
                  <c:v>0.19403300000000001</c:v>
                </c:pt>
                <c:pt idx="3482">
                  <c:v>0.19291900000000001</c:v>
                </c:pt>
                <c:pt idx="3483">
                  <c:v>0.19169900000000001</c:v>
                </c:pt>
                <c:pt idx="3484">
                  <c:v>0.19042999999999999</c:v>
                </c:pt>
                <c:pt idx="3485">
                  <c:v>0.189134</c:v>
                </c:pt>
                <c:pt idx="3486">
                  <c:v>0.18776000000000001</c:v>
                </c:pt>
                <c:pt idx="3487">
                  <c:v>0.186199</c:v>
                </c:pt>
                <c:pt idx="3488">
                  <c:v>0.184363</c:v>
                </c:pt>
                <c:pt idx="3489">
                  <c:v>0.18224399999999999</c:v>
                </c:pt>
                <c:pt idx="3490">
                  <c:v>0.17987900000000001</c:v>
                </c:pt>
                <c:pt idx="3491">
                  <c:v>0.17729200000000001</c:v>
                </c:pt>
                <c:pt idx="3492">
                  <c:v>0.17449300000000001</c:v>
                </c:pt>
                <c:pt idx="3493">
                  <c:v>0.17149200000000001</c:v>
                </c:pt>
                <c:pt idx="3494">
                  <c:v>0.16828799999999999</c:v>
                </c:pt>
                <c:pt idx="3495">
                  <c:v>0.16486300000000001</c:v>
                </c:pt>
                <c:pt idx="3496">
                  <c:v>0.16120699999999999</c:v>
                </c:pt>
                <c:pt idx="3497">
                  <c:v>0.15734400000000001</c:v>
                </c:pt>
                <c:pt idx="3498">
                  <c:v>0.15334100000000001</c:v>
                </c:pt>
                <c:pt idx="3499">
                  <c:v>0.14928900000000001</c:v>
                </c:pt>
                <c:pt idx="3500">
                  <c:v>0.14526800000000001</c:v>
                </c:pt>
                <c:pt idx="3501">
                  <c:v>0.14130200000000001</c:v>
                </c:pt>
                <c:pt idx="3502">
                  <c:v>0.137377</c:v>
                </c:pt>
                <c:pt idx="3503">
                  <c:v>0.13349</c:v>
                </c:pt>
                <c:pt idx="3504">
                  <c:v>0.12968399999999999</c:v>
                </c:pt>
                <c:pt idx="3505">
                  <c:v>0.12603500000000001</c:v>
                </c:pt>
                <c:pt idx="3506">
                  <c:v>0.122609</c:v>
                </c:pt>
                <c:pt idx="3507">
                  <c:v>0.11944200000000001</c:v>
                </c:pt>
                <c:pt idx="3508">
                  <c:v>0.11655</c:v>
                </c:pt>
                <c:pt idx="3509">
                  <c:v>0.113964</c:v>
                </c:pt>
                <c:pt idx="3510">
                  <c:v>0.11172799999999999</c:v>
                </c:pt>
                <c:pt idx="3511">
                  <c:v>0.109862</c:v>
                </c:pt>
                <c:pt idx="3512">
                  <c:v>0.10835699999999999</c:v>
                </c:pt>
                <c:pt idx="3513">
                  <c:v>0.10718800000000001</c:v>
                </c:pt>
                <c:pt idx="3514">
                  <c:v>0.106336</c:v>
                </c:pt>
                <c:pt idx="3515">
                  <c:v>0.10578</c:v>
                </c:pt>
                <c:pt idx="3516">
                  <c:v>0.105487</c:v>
                </c:pt>
                <c:pt idx="3517">
                  <c:v>0.105406</c:v>
                </c:pt>
                <c:pt idx="3518">
                  <c:v>0.105486</c:v>
                </c:pt>
                <c:pt idx="3519">
                  <c:v>0.10569099999999999</c:v>
                </c:pt>
                <c:pt idx="3520">
                  <c:v>0.105987</c:v>
                </c:pt>
                <c:pt idx="3521">
                  <c:v>0.106322</c:v>
                </c:pt>
                <c:pt idx="3522">
                  <c:v>0.10662199999999999</c:v>
                </c:pt>
                <c:pt idx="3523">
                  <c:v>0.10679900000000001</c:v>
                </c:pt>
                <c:pt idx="3524">
                  <c:v>0.106751</c:v>
                </c:pt>
                <c:pt idx="3525">
                  <c:v>0.106375</c:v>
                </c:pt>
                <c:pt idx="3526">
                  <c:v>0.105602</c:v>
                </c:pt>
                <c:pt idx="3527">
                  <c:v>0.104398</c:v>
                </c:pt>
                <c:pt idx="3528">
                  <c:v>0.102754</c:v>
                </c:pt>
                <c:pt idx="3529">
                  <c:v>0.100661</c:v>
                </c:pt>
                <c:pt idx="3530">
                  <c:v>9.8101999999999995E-2</c:v>
                </c:pt>
                <c:pt idx="3531">
                  <c:v>9.5069000000000001E-2</c:v>
                </c:pt>
                <c:pt idx="3532">
                  <c:v>9.1582999999999998E-2</c:v>
                </c:pt>
                <c:pt idx="3533">
                  <c:v>8.7690000000000004E-2</c:v>
                </c:pt>
                <c:pt idx="3534">
                  <c:v>8.3436999999999997E-2</c:v>
                </c:pt>
                <c:pt idx="3535">
                  <c:v>7.8855999999999996E-2</c:v>
                </c:pt>
                <c:pt idx="3536">
                  <c:v>7.3972999999999997E-2</c:v>
                </c:pt>
                <c:pt idx="3537">
                  <c:v>6.8826999999999999E-2</c:v>
                </c:pt>
                <c:pt idx="3538">
                  <c:v>6.3488000000000003E-2</c:v>
                </c:pt>
                <c:pt idx="3539">
                  <c:v>5.8048000000000002E-2</c:v>
                </c:pt>
                <c:pt idx="3540">
                  <c:v>5.2606E-2</c:v>
                </c:pt>
                <c:pt idx="3541">
                  <c:v>4.7247999999999998E-2</c:v>
                </c:pt>
                <c:pt idx="3542">
                  <c:v>4.2037999999999999E-2</c:v>
                </c:pt>
                <c:pt idx="3543">
                  <c:v>3.7023E-2</c:v>
                </c:pt>
                <c:pt idx="3544">
                  <c:v>3.2245000000000003E-2</c:v>
                </c:pt>
                <c:pt idx="3545">
                  <c:v>2.7754999999999998E-2</c:v>
                </c:pt>
                <c:pt idx="3546">
                  <c:v>2.3611E-2</c:v>
                </c:pt>
                <c:pt idx="3547">
                  <c:v>1.9859000000000002E-2</c:v>
                </c:pt>
                <c:pt idx="3548">
                  <c:v>1.6514000000000001E-2</c:v>
                </c:pt>
                <c:pt idx="3549">
                  <c:v>1.3576E-2</c:v>
                </c:pt>
                <c:pt idx="3550">
                  <c:v>1.1053E-2</c:v>
                </c:pt>
                <c:pt idx="3551">
                  <c:v>8.9700000000000005E-3</c:v>
                </c:pt>
                <c:pt idx="3552">
                  <c:v>7.3499999999999998E-3</c:v>
                </c:pt>
                <c:pt idx="3553">
                  <c:v>6.2049999999999996E-3</c:v>
                </c:pt>
                <c:pt idx="3554">
                  <c:v>5.5259999999999997E-3</c:v>
                </c:pt>
                <c:pt idx="3555">
                  <c:v>5.2859999999999999E-3</c:v>
                </c:pt>
                <c:pt idx="3556">
                  <c:v>5.1650000000000003E-3</c:v>
                </c:pt>
                <c:pt idx="3557">
                  <c:v>5.0369999999999998E-3</c:v>
                </c:pt>
                <c:pt idx="3558">
                  <c:v>4.9389999999999998E-3</c:v>
                </c:pt>
                <c:pt idx="3559">
                  <c:v>5.2859999999999999E-3</c:v>
                </c:pt>
                <c:pt idx="3560">
                  <c:v>6.1040000000000001E-3</c:v>
                </c:pt>
                <c:pt idx="3561">
                  <c:v>7.417E-3</c:v>
                </c:pt>
                <c:pt idx="3562">
                  <c:v>9.2700000000000005E-3</c:v>
                </c:pt>
                <c:pt idx="3563">
                  <c:v>1.1724E-2</c:v>
                </c:pt>
                <c:pt idx="3564">
                  <c:v>1.4813E-2</c:v>
                </c:pt>
                <c:pt idx="3565">
                  <c:v>1.8536E-2</c:v>
                </c:pt>
                <c:pt idx="3566">
                  <c:v>2.2887999999999999E-2</c:v>
                </c:pt>
                <c:pt idx="3567">
                  <c:v>2.7902E-2</c:v>
                </c:pt>
                <c:pt idx="3568">
                  <c:v>3.3640000000000003E-2</c:v>
                </c:pt>
                <c:pt idx="3569">
                  <c:v>4.0176000000000003E-2</c:v>
                </c:pt>
                <c:pt idx="3570">
                  <c:v>4.7580999999999998E-2</c:v>
                </c:pt>
                <c:pt idx="3571">
                  <c:v>5.5905000000000003E-2</c:v>
                </c:pt>
                <c:pt idx="3572">
                  <c:v>6.5181000000000003E-2</c:v>
                </c:pt>
                <c:pt idx="3573">
                  <c:v>7.5442999999999996E-2</c:v>
                </c:pt>
                <c:pt idx="3574">
                  <c:v>8.6748000000000006E-2</c:v>
                </c:pt>
                <c:pt idx="3575">
                  <c:v>9.9149000000000001E-2</c:v>
                </c:pt>
                <c:pt idx="3576">
                  <c:v>0.112667</c:v>
                </c:pt>
                <c:pt idx="3577">
                  <c:v>0.127278</c:v>
                </c:pt>
                <c:pt idx="3578">
                  <c:v>0.142933</c:v>
                </c:pt>
                <c:pt idx="3579">
                  <c:v>0.15958700000000001</c:v>
                </c:pt>
                <c:pt idx="3580">
                  <c:v>0.17719699999999999</c:v>
                </c:pt>
                <c:pt idx="3581">
                  <c:v>0.195712</c:v>
                </c:pt>
                <c:pt idx="3582">
                  <c:v>0.21506900000000001</c:v>
                </c:pt>
                <c:pt idx="3583">
                  <c:v>0.23519399999999999</c:v>
                </c:pt>
                <c:pt idx="3584">
                  <c:v>0.255971</c:v>
                </c:pt>
                <c:pt idx="3585">
                  <c:v>0.27723700000000001</c:v>
                </c:pt>
                <c:pt idx="3586">
                  <c:v>0.298788</c:v>
                </c:pt>
                <c:pt idx="3587">
                  <c:v>0.32039800000000002</c:v>
                </c:pt>
                <c:pt idx="3588">
                  <c:v>0.34182400000000002</c:v>
                </c:pt>
                <c:pt idx="3589">
                  <c:v>0.36282199999999998</c:v>
                </c:pt>
                <c:pt idx="3590">
                  <c:v>0.38314599999999999</c:v>
                </c:pt>
                <c:pt idx="3591">
                  <c:v>0.40257100000000001</c:v>
                </c:pt>
                <c:pt idx="3592">
                  <c:v>0.42092000000000002</c:v>
                </c:pt>
                <c:pt idx="3593">
                  <c:v>0.43807099999999999</c:v>
                </c:pt>
                <c:pt idx="3594">
                  <c:v>0.45392300000000002</c:v>
                </c:pt>
                <c:pt idx="3595">
                  <c:v>0.46836699999999998</c:v>
                </c:pt>
                <c:pt idx="3596">
                  <c:v>0.48129699999999997</c:v>
                </c:pt>
                <c:pt idx="3597">
                  <c:v>0.49262299999999998</c:v>
                </c:pt>
                <c:pt idx="3598">
                  <c:v>0.50229299999999999</c:v>
                </c:pt>
                <c:pt idx="3599">
                  <c:v>0.51027999999999996</c:v>
                </c:pt>
                <c:pt idx="3600">
                  <c:v>0.516571</c:v>
                </c:pt>
                <c:pt idx="3601">
                  <c:v>0.52116300000000004</c:v>
                </c:pt>
                <c:pt idx="3602">
                  <c:v>0.52407700000000002</c:v>
                </c:pt>
                <c:pt idx="3603">
                  <c:v>0.52537500000000004</c:v>
                </c:pt>
                <c:pt idx="3604">
                  <c:v>0.52515900000000004</c:v>
                </c:pt>
                <c:pt idx="3605">
                  <c:v>0.52356599999999998</c:v>
                </c:pt>
                <c:pt idx="3606">
                  <c:v>0.52074799999999999</c:v>
                </c:pt>
                <c:pt idx="3607">
                  <c:v>0.516845</c:v>
                </c:pt>
                <c:pt idx="3608">
                  <c:v>0.51196799999999998</c:v>
                </c:pt>
                <c:pt idx="3609">
                  <c:v>0.50619800000000004</c:v>
                </c:pt>
                <c:pt idx="3610">
                  <c:v>0.499614</c:v>
                </c:pt>
                <c:pt idx="3611">
                  <c:v>0.49232199999999998</c:v>
                </c:pt>
                <c:pt idx="3612">
                  <c:v>0.48444399999999999</c:v>
                </c:pt>
                <c:pt idx="3613">
                  <c:v>0.47610400000000003</c:v>
                </c:pt>
                <c:pt idx="3614">
                  <c:v>0.46744200000000002</c:v>
                </c:pt>
                <c:pt idx="3615">
                  <c:v>0.45865400000000001</c:v>
                </c:pt>
                <c:pt idx="3616">
                  <c:v>0.44994600000000001</c:v>
                </c:pt>
                <c:pt idx="3617">
                  <c:v>0.441467</c:v>
                </c:pt>
                <c:pt idx="3618">
                  <c:v>0.43330800000000003</c:v>
                </c:pt>
                <c:pt idx="3619">
                  <c:v>0.425566</c:v>
                </c:pt>
                <c:pt idx="3620">
                  <c:v>0.41834399999999999</c:v>
                </c:pt>
                <c:pt idx="3621">
                  <c:v>0.411721</c:v>
                </c:pt>
                <c:pt idx="3622">
                  <c:v>0.40575699999999998</c:v>
                </c:pt>
                <c:pt idx="3623">
                  <c:v>0.40052700000000002</c:v>
                </c:pt>
                <c:pt idx="3624">
                  <c:v>0.39612799999999998</c:v>
                </c:pt>
                <c:pt idx="3625">
                  <c:v>0.39263100000000001</c:v>
                </c:pt>
                <c:pt idx="3626">
                  <c:v>0.39005400000000001</c:v>
                </c:pt>
                <c:pt idx="3627">
                  <c:v>0.38838299999999998</c:v>
                </c:pt>
                <c:pt idx="3628">
                  <c:v>0.38761499999999999</c:v>
                </c:pt>
                <c:pt idx="3629">
                  <c:v>0.38774900000000001</c:v>
                </c:pt>
                <c:pt idx="3630">
                  <c:v>0.38874700000000001</c:v>
                </c:pt>
                <c:pt idx="3631">
                  <c:v>0.390538</c:v>
                </c:pt>
                <c:pt idx="3632">
                  <c:v>0.39303199999999999</c:v>
                </c:pt>
                <c:pt idx="3633">
                  <c:v>0.39612900000000001</c:v>
                </c:pt>
                <c:pt idx="3634">
                  <c:v>0.39974700000000002</c:v>
                </c:pt>
                <c:pt idx="3635">
                  <c:v>0.40385300000000002</c:v>
                </c:pt>
                <c:pt idx="3636">
                  <c:v>0.40845700000000001</c:v>
                </c:pt>
                <c:pt idx="3637">
                  <c:v>0.41356799999999999</c:v>
                </c:pt>
                <c:pt idx="3638">
                  <c:v>0.419178</c:v>
                </c:pt>
                <c:pt idx="3639">
                  <c:v>0.42524800000000001</c:v>
                </c:pt>
                <c:pt idx="3640">
                  <c:v>0.43170599999999998</c:v>
                </c:pt>
                <c:pt idx="3641">
                  <c:v>0.438471</c:v>
                </c:pt>
                <c:pt idx="3642">
                  <c:v>0.44551099999999999</c:v>
                </c:pt>
                <c:pt idx="3643">
                  <c:v>0.45284600000000003</c:v>
                </c:pt>
                <c:pt idx="3644">
                  <c:v>0.46051500000000001</c:v>
                </c:pt>
                <c:pt idx="3645">
                  <c:v>0.468551</c:v>
                </c:pt>
                <c:pt idx="3646">
                  <c:v>0.47697800000000001</c:v>
                </c:pt>
                <c:pt idx="3647">
                  <c:v>0.48581200000000002</c:v>
                </c:pt>
                <c:pt idx="3648">
                  <c:v>0.495037</c:v>
                </c:pt>
                <c:pt idx="3649">
                  <c:v>0.50461299999999998</c:v>
                </c:pt>
                <c:pt idx="3650">
                  <c:v>0.51446899999999995</c:v>
                </c:pt>
                <c:pt idx="3651">
                  <c:v>0.52452299999999996</c:v>
                </c:pt>
                <c:pt idx="3652">
                  <c:v>0.53468000000000004</c:v>
                </c:pt>
                <c:pt idx="3653">
                  <c:v>0.54484200000000005</c:v>
                </c:pt>
                <c:pt idx="3654">
                  <c:v>0.55489900000000003</c:v>
                </c:pt>
                <c:pt idx="3655">
                  <c:v>0.56473899999999999</c:v>
                </c:pt>
                <c:pt idx="3656">
                  <c:v>0.57426699999999997</c:v>
                </c:pt>
                <c:pt idx="3657">
                  <c:v>0.58343699999999998</c:v>
                </c:pt>
                <c:pt idx="3658">
                  <c:v>0.59225700000000003</c:v>
                </c:pt>
                <c:pt idx="3659">
                  <c:v>0.60073399999999999</c:v>
                </c:pt>
                <c:pt idx="3660">
                  <c:v>0.60882199999999997</c:v>
                </c:pt>
                <c:pt idx="3661">
                  <c:v>0.61641000000000001</c:v>
                </c:pt>
                <c:pt idx="3662">
                  <c:v>0.62336899999999995</c:v>
                </c:pt>
                <c:pt idx="3663">
                  <c:v>0.62960199999999999</c:v>
                </c:pt>
                <c:pt idx="3664">
                  <c:v>0.635073</c:v>
                </c:pt>
                <c:pt idx="3665">
                  <c:v>0.63981600000000005</c:v>
                </c:pt>
                <c:pt idx="3666">
                  <c:v>0.64390800000000004</c:v>
                </c:pt>
                <c:pt idx="3667">
                  <c:v>0.64744299999999999</c:v>
                </c:pt>
                <c:pt idx="3668">
                  <c:v>0.65050699999999995</c:v>
                </c:pt>
                <c:pt idx="3669">
                  <c:v>0.653169</c:v>
                </c:pt>
                <c:pt idx="3670">
                  <c:v>0.65547200000000005</c:v>
                </c:pt>
                <c:pt idx="3671">
                  <c:v>0.65746700000000002</c:v>
                </c:pt>
                <c:pt idx="3672">
                  <c:v>0.65925900000000004</c:v>
                </c:pt>
                <c:pt idx="3673">
                  <c:v>0.66102099999999997</c:v>
                </c:pt>
                <c:pt idx="3674">
                  <c:v>0.66294399999999998</c:v>
                </c:pt>
                <c:pt idx="3675">
                  <c:v>0.66520299999999999</c:v>
                </c:pt>
                <c:pt idx="3676">
                  <c:v>0.66797200000000001</c:v>
                </c:pt>
                <c:pt idx="3677">
                  <c:v>0.67145100000000002</c:v>
                </c:pt>
                <c:pt idx="3678">
                  <c:v>0.675848</c:v>
                </c:pt>
                <c:pt idx="3679">
                  <c:v>0.68133900000000003</c:v>
                </c:pt>
                <c:pt idx="3680">
                  <c:v>0.68809299999999995</c:v>
                </c:pt>
                <c:pt idx="3681">
                  <c:v>0.69630400000000003</c:v>
                </c:pt>
                <c:pt idx="3682">
                  <c:v>0.70615300000000003</c:v>
                </c:pt>
                <c:pt idx="3683">
                  <c:v>0.71774899999999997</c:v>
                </c:pt>
                <c:pt idx="3684">
                  <c:v>0.73111700000000002</c:v>
                </c:pt>
                <c:pt idx="3685">
                  <c:v>0.74625399999999997</c:v>
                </c:pt>
                <c:pt idx="3686">
                  <c:v>0.763158</c:v>
                </c:pt>
                <c:pt idx="3687">
                  <c:v>0.78181400000000001</c:v>
                </c:pt>
                <c:pt idx="3688">
                  <c:v>0.80219200000000002</c:v>
                </c:pt>
                <c:pt idx="3689">
                  <c:v>0.82423999999999997</c:v>
                </c:pt>
                <c:pt idx="3690">
                  <c:v>0.847854</c:v>
                </c:pt>
                <c:pt idx="3691">
                  <c:v>0.87284399999999995</c:v>
                </c:pt>
                <c:pt idx="3692">
                  <c:v>0.89893800000000001</c:v>
                </c:pt>
                <c:pt idx="3693">
                  <c:v>0.92583599999999999</c:v>
                </c:pt>
                <c:pt idx="3694">
                  <c:v>0.95323400000000003</c:v>
                </c:pt>
                <c:pt idx="3695">
                  <c:v>0.98083699999999996</c:v>
                </c:pt>
                <c:pt idx="3696">
                  <c:v>1.0083439999999999</c:v>
                </c:pt>
                <c:pt idx="3697">
                  <c:v>1.0354220000000001</c:v>
                </c:pt>
                <c:pt idx="3698">
                  <c:v>1.061663</c:v>
                </c:pt>
                <c:pt idx="3699">
                  <c:v>1.0865990000000001</c:v>
                </c:pt>
                <c:pt idx="3700">
                  <c:v>1.109775</c:v>
                </c:pt>
                <c:pt idx="3701">
                  <c:v>1.13079</c:v>
                </c:pt>
                <c:pt idx="3702">
                  <c:v>1.149289</c:v>
                </c:pt>
                <c:pt idx="3703">
                  <c:v>1.1649419999999999</c:v>
                </c:pt>
                <c:pt idx="3704">
                  <c:v>1.1774690000000001</c:v>
                </c:pt>
                <c:pt idx="3705">
                  <c:v>1.1866669999999999</c:v>
                </c:pt>
                <c:pt idx="3706">
                  <c:v>1.192445</c:v>
                </c:pt>
                <c:pt idx="3707">
                  <c:v>1.194879</c:v>
                </c:pt>
                <c:pt idx="3708">
                  <c:v>1.194259</c:v>
                </c:pt>
                <c:pt idx="3709">
                  <c:v>1.191025</c:v>
                </c:pt>
                <c:pt idx="3710">
                  <c:v>1.1856340000000001</c:v>
                </c:pt>
                <c:pt idx="3711">
                  <c:v>1.178493</c:v>
                </c:pt>
                <c:pt idx="3712">
                  <c:v>1.1700090000000001</c:v>
                </c:pt>
                <c:pt idx="3713">
                  <c:v>1.1605989999999999</c:v>
                </c:pt>
                <c:pt idx="3714">
                  <c:v>1.1506240000000001</c:v>
                </c:pt>
                <c:pt idx="3715">
                  <c:v>1.140396</c:v>
                </c:pt>
                <c:pt idx="3716">
                  <c:v>1.130282</c:v>
                </c:pt>
                <c:pt idx="3717">
                  <c:v>1.1207260000000001</c:v>
                </c:pt>
                <c:pt idx="3718">
                  <c:v>1.1121730000000001</c:v>
                </c:pt>
                <c:pt idx="3719">
                  <c:v>1.104981</c:v>
                </c:pt>
                <c:pt idx="3720">
                  <c:v>1.0994299999999999</c:v>
                </c:pt>
                <c:pt idx="3721">
                  <c:v>1.0957140000000001</c:v>
                </c:pt>
                <c:pt idx="3722">
                  <c:v>1.0939030000000001</c:v>
                </c:pt>
                <c:pt idx="3723">
                  <c:v>1.0939680000000001</c:v>
                </c:pt>
                <c:pt idx="3724">
                  <c:v>1.0958300000000001</c:v>
                </c:pt>
                <c:pt idx="3725">
                  <c:v>1.099391</c:v>
                </c:pt>
                <c:pt idx="3726">
                  <c:v>1.1044970000000001</c:v>
                </c:pt>
                <c:pt idx="3727">
                  <c:v>1.1109230000000001</c:v>
                </c:pt>
                <c:pt idx="3728">
                  <c:v>1.11842</c:v>
                </c:pt>
                <c:pt idx="3729">
                  <c:v>1.1268069999999999</c:v>
                </c:pt>
                <c:pt idx="3730">
                  <c:v>1.1360600000000001</c:v>
                </c:pt>
                <c:pt idx="3731">
                  <c:v>1.1462810000000001</c:v>
                </c:pt>
                <c:pt idx="3732">
                  <c:v>1.1575279999999999</c:v>
                </c:pt>
                <c:pt idx="3733">
                  <c:v>1.169643</c:v>
                </c:pt>
                <c:pt idx="3734">
                  <c:v>1.182299</c:v>
                </c:pt>
                <c:pt idx="3735">
                  <c:v>1.195206</c:v>
                </c:pt>
                <c:pt idx="3736">
                  <c:v>1.208223</c:v>
                </c:pt>
                <c:pt idx="3737">
                  <c:v>1.2212639999999999</c:v>
                </c:pt>
                <c:pt idx="3738">
                  <c:v>1.2342230000000001</c:v>
                </c:pt>
                <c:pt idx="3739">
                  <c:v>1.247047</c:v>
                </c:pt>
                <c:pt idx="3740">
                  <c:v>1.2598130000000001</c:v>
                </c:pt>
                <c:pt idx="3741">
                  <c:v>1.272651</c:v>
                </c:pt>
                <c:pt idx="3742">
                  <c:v>1.2856749999999999</c:v>
                </c:pt>
                <c:pt idx="3743">
                  <c:v>1.2990079999999999</c:v>
                </c:pt>
                <c:pt idx="3744">
                  <c:v>1.312791</c:v>
                </c:pt>
                <c:pt idx="3745">
                  <c:v>1.327086</c:v>
                </c:pt>
                <c:pt idx="3746">
                  <c:v>1.341828</c:v>
                </c:pt>
                <c:pt idx="3747">
                  <c:v>1.356943</c:v>
                </c:pt>
                <c:pt idx="3748">
                  <c:v>1.3724689999999999</c:v>
                </c:pt>
                <c:pt idx="3749">
                  <c:v>1.388509</c:v>
                </c:pt>
                <c:pt idx="3750">
                  <c:v>1.4050549999999999</c:v>
                </c:pt>
                <c:pt idx="3751">
                  <c:v>1.4219459999999999</c:v>
                </c:pt>
                <c:pt idx="3752">
                  <c:v>1.438993</c:v>
                </c:pt>
                <c:pt idx="3753">
                  <c:v>1.4561120000000001</c:v>
                </c:pt>
                <c:pt idx="3754">
                  <c:v>1.473306</c:v>
                </c:pt>
                <c:pt idx="3755">
                  <c:v>1.490559</c:v>
                </c:pt>
                <c:pt idx="3756">
                  <c:v>1.5077830000000001</c:v>
                </c:pt>
                <c:pt idx="3757">
                  <c:v>1.524883</c:v>
                </c:pt>
                <c:pt idx="3758">
                  <c:v>1.541839</c:v>
                </c:pt>
                <c:pt idx="3759">
                  <c:v>1.5586800000000001</c:v>
                </c:pt>
                <c:pt idx="3760">
                  <c:v>1.575394</c:v>
                </c:pt>
                <c:pt idx="3761">
                  <c:v>1.5919449999999999</c:v>
                </c:pt>
                <c:pt idx="3762">
                  <c:v>1.608374</c:v>
                </c:pt>
                <c:pt idx="3763">
                  <c:v>1.6248279999999999</c:v>
                </c:pt>
                <c:pt idx="3764">
                  <c:v>1.641486</c:v>
                </c:pt>
                <c:pt idx="3765">
                  <c:v>1.6584829999999999</c:v>
                </c:pt>
                <c:pt idx="3766">
                  <c:v>1.675899</c:v>
                </c:pt>
                <c:pt idx="3767">
                  <c:v>1.693764</c:v>
                </c:pt>
                <c:pt idx="3768">
                  <c:v>1.7120409999999999</c:v>
                </c:pt>
                <c:pt idx="3769">
                  <c:v>1.730647</c:v>
                </c:pt>
                <c:pt idx="3770">
                  <c:v>1.749519</c:v>
                </c:pt>
                <c:pt idx="3771">
                  <c:v>1.768632</c:v>
                </c:pt>
                <c:pt idx="3772">
                  <c:v>1.787947</c:v>
                </c:pt>
                <c:pt idx="3773">
                  <c:v>1.807323</c:v>
                </c:pt>
                <c:pt idx="3774">
                  <c:v>1.8265119999999999</c:v>
                </c:pt>
                <c:pt idx="3775">
                  <c:v>1.8452470000000001</c:v>
                </c:pt>
                <c:pt idx="3776">
                  <c:v>1.863335</c:v>
                </c:pt>
                <c:pt idx="3777">
                  <c:v>1.8806879999999999</c:v>
                </c:pt>
                <c:pt idx="3778">
                  <c:v>1.897268</c:v>
                </c:pt>
                <c:pt idx="3779">
                  <c:v>1.9130149999999999</c:v>
                </c:pt>
                <c:pt idx="3780">
                  <c:v>1.927824</c:v>
                </c:pt>
                <c:pt idx="3781">
                  <c:v>1.941581</c:v>
                </c:pt>
                <c:pt idx="3782">
                  <c:v>1.9541580000000001</c:v>
                </c:pt>
                <c:pt idx="3783">
                  <c:v>1.965363</c:v>
                </c:pt>
                <c:pt idx="3784">
                  <c:v>1.9749939999999999</c:v>
                </c:pt>
                <c:pt idx="3785">
                  <c:v>1.9829749999999999</c:v>
                </c:pt>
                <c:pt idx="3786">
                  <c:v>1.9893909999999999</c:v>
                </c:pt>
                <c:pt idx="3787">
                  <c:v>1.994345</c:v>
                </c:pt>
                <c:pt idx="3788">
                  <c:v>1.99783</c:v>
                </c:pt>
                <c:pt idx="3789">
                  <c:v>1.9997450000000001</c:v>
                </c:pt>
                <c:pt idx="3790">
                  <c:v>2</c:v>
                </c:pt>
                <c:pt idx="3791">
                  <c:v>1.9985809999999999</c:v>
                </c:pt>
                <c:pt idx="3792">
                  <c:v>1.995546</c:v>
                </c:pt>
                <c:pt idx="3793">
                  <c:v>1.991007</c:v>
                </c:pt>
                <c:pt idx="3794">
                  <c:v>1.9850890000000001</c:v>
                </c:pt>
                <c:pt idx="3795">
                  <c:v>1.977922</c:v>
                </c:pt>
                <c:pt idx="3796">
                  <c:v>1.9696530000000001</c:v>
                </c:pt>
                <c:pt idx="3797">
                  <c:v>1.9604539999999999</c:v>
                </c:pt>
                <c:pt idx="3798">
                  <c:v>1.950466</c:v>
                </c:pt>
                <c:pt idx="3799">
                  <c:v>1.9397800000000001</c:v>
                </c:pt>
                <c:pt idx="3800">
                  <c:v>1.9285019999999999</c:v>
                </c:pt>
                <c:pt idx="3801">
                  <c:v>1.916822</c:v>
                </c:pt>
                <c:pt idx="3802">
                  <c:v>1.9049560000000001</c:v>
                </c:pt>
                <c:pt idx="3803">
                  <c:v>1.893097</c:v>
                </c:pt>
                <c:pt idx="3804">
                  <c:v>1.881437</c:v>
                </c:pt>
                <c:pt idx="3805">
                  <c:v>1.8701700000000001</c:v>
                </c:pt>
                <c:pt idx="3806">
                  <c:v>1.8593999999999999</c:v>
                </c:pt>
                <c:pt idx="3807">
                  <c:v>1.8490960000000001</c:v>
                </c:pt>
                <c:pt idx="3808">
                  <c:v>1.839164</c:v>
                </c:pt>
                <c:pt idx="3809">
                  <c:v>1.8295699999999999</c:v>
                </c:pt>
                <c:pt idx="3810">
                  <c:v>1.8203450000000001</c:v>
                </c:pt>
                <c:pt idx="3811">
                  <c:v>1.8114809999999999</c:v>
                </c:pt>
                <c:pt idx="3812">
                  <c:v>1.802878</c:v>
                </c:pt>
                <c:pt idx="3813">
                  <c:v>1.7944230000000001</c:v>
                </c:pt>
                <c:pt idx="3814">
                  <c:v>1.7860529999999999</c:v>
                </c:pt>
                <c:pt idx="3815">
                  <c:v>1.7777050000000001</c:v>
                </c:pt>
                <c:pt idx="3816">
                  <c:v>1.7692600000000001</c:v>
                </c:pt>
                <c:pt idx="3817">
                  <c:v>1.760553</c:v>
                </c:pt>
                <c:pt idx="3818">
                  <c:v>1.7514130000000001</c:v>
                </c:pt>
                <c:pt idx="3819">
                  <c:v>1.741682</c:v>
                </c:pt>
                <c:pt idx="3820">
                  <c:v>1.7311970000000001</c:v>
                </c:pt>
                <c:pt idx="3821">
                  <c:v>1.7197290000000001</c:v>
                </c:pt>
                <c:pt idx="3822">
                  <c:v>1.706971</c:v>
                </c:pt>
                <c:pt idx="3823">
                  <c:v>1.6926570000000001</c:v>
                </c:pt>
                <c:pt idx="3824">
                  <c:v>1.6766760000000001</c:v>
                </c:pt>
                <c:pt idx="3825">
                  <c:v>1.6590290000000001</c:v>
                </c:pt>
                <c:pt idx="3826">
                  <c:v>1.639718</c:v>
                </c:pt>
                <c:pt idx="3827">
                  <c:v>1.618717</c:v>
                </c:pt>
                <c:pt idx="3828">
                  <c:v>1.5960160000000001</c:v>
                </c:pt>
                <c:pt idx="3829">
                  <c:v>1.571623</c:v>
                </c:pt>
                <c:pt idx="3830">
                  <c:v>1.5455270000000001</c:v>
                </c:pt>
                <c:pt idx="3831">
                  <c:v>1.5177</c:v>
                </c:pt>
                <c:pt idx="3832">
                  <c:v>1.4881500000000001</c:v>
                </c:pt>
                <c:pt idx="3833">
                  <c:v>1.4569859999999999</c:v>
                </c:pt>
                <c:pt idx="3834">
                  <c:v>1.4244300000000001</c:v>
                </c:pt>
                <c:pt idx="3835">
                  <c:v>1.3907609999999999</c:v>
                </c:pt>
                <c:pt idx="3836">
                  <c:v>1.356257</c:v>
                </c:pt>
                <c:pt idx="3837">
                  <c:v>1.3211820000000001</c:v>
                </c:pt>
                <c:pt idx="3838">
                  <c:v>1.285766</c:v>
                </c:pt>
                <c:pt idx="3839">
                  <c:v>1.2501910000000001</c:v>
                </c:pt>
                <c:pt idx="3840">
                  <c:v>1.2146049999999999</c:v>
                </c:pt>
                <c:pt idx="3841">
                  <c:v>1.1791670000000001</c:v>
                </c:pt>
                <c:pt idx="3842">
                  <c:v>1.1440619999999999</c:v>
                </c:pt>
                <c:pt idx="3843">
                  <c:v>1.1094710000000001</c:v>
                </c:pt>
                <c:pt idx="3844">
                  <c:v>1.075518</c:v>
                </c:pt>
                <c:pt idx="3845">
                  <c:v>1.0422659999999999</c:v>
                </c:pt>
                <c:pt idx="3846">
                  <c:v>1.0097780000000001</c:v>
                </c:pt>
                <c:pt idx="3847">
                  <c:v>0.97816499999999995</c:v>
                </c:pt>
                <c:pt idx="3848">
                  <c:v>0.94753200000000004</c:v>
                </c:pt>
                <c:pt idx="3849">
                  <c:v>0.91789900000000002</c:v>
                </c:pt>
                <c:pt idx="3850">
                  <c:v>0.88920600000000005</c:v>
                </c:pt>
                <c:pt idx="3851">
                  <c:v>0.86138300000000001</c:v>
                </c:pt>
                <c:pt idx="3852">
                  <c:v>0.83437300000000003</c:v>
                </c:pt>
                <c:pt idx="3853">
                  <c:v>0.80809600000000004</c:v>
                </c:pt>
                <c:pt idx="3854">
                  <c:v>0.782443</c:v>
                </c:pt>
                <c:pt idx="3855">
                  <c:v>0.75732999999999995</c:v>
                </c:pt>
                <c:pt idx="3856">
                  <c:v>0.73274600000000001</c:v>
                </c:pt>
                <c:pt idx="3857">
                  <c:v>0.70874599999999999</c:v>
                </c:pt>
                <c:pt idx="3858">
                  <c:v>0.68539600000000001</c:v>
                </c:pt>
                <c:pt idx="3859">
                  <c:v>0.66273400000000005</c:v>
                </c:pt>
                <c:pt idx="3860">
                  <c:v>0.64076</c:v>
                </c:pt>
                <c:pt idx="3861">
                  <c:v>0.61944299999999997</c:v>
                </c:pt>
                <c:pt idx="3862">
                  <c:v>0.59875</c:v>
                </c:pt>
                <c:pt idx="3863">
                  <c:v>0.57867500000000005</c:v>
                </c:pt>
                <c:pt idx="3864">
                  <c:v>0.55926399999999998</c:v>
                </c:pt>
                <c:pt idx="3865">
                  <c:v>0.54059999999999997</c:v>
                </c:pt>
                <c:pt idx="3866">
                  <c:v>0.52276999999999996</c:v>
                </c:pt>
                <c:pt idx="3867">
                  <c:v>0.50583100000000003</c:v>
                </c:pt>
                <c:pt idx="3868">
                  <c:v>0.48982399999999998</c:v>
                </c:pt>
                <c:pt idx="3869">
                  <c:v>0.47477900000000001</c:v>
                </c:pt>
                <c:pt idx="3870">
                  <c:v>0.46068799999999999</c:v>
                </c:pt>
                <c:pt idx="3871">
                  <c:v>0.447465</c:v>
                </c:pt>
                <c:pt idx="3872">
                  <c:v>0.43498100000000001</c:v>
                </c:pt>
                <c:pt idx="3873">
                  <c:v>0.423153</c:v>
                </c:pt>
                <c:pt idx="3874">
                  <c:v>0.411937</c:v>
                </c:pt>
                <c:pt idx="3875">
                  <c:v>0.40125699999999997</c:v>
                </c:pt>
                <c:pt idx="3876">
                  <c:v>0.39096399999999998</c:v>
                </c:pt>
                <c:pt idx="3877">
                  <c:v>0.38091000000000003</c:v>
                </c:pt>
                <c:pt idx="3878">
                  <c:v>0.37105199999999999</c:v>
                </c:pt>
                <c:pt idx="3879">
                  <c:v>0.361456</c:v>
                </c:pt>
                <c:pt idx="3880">
                  <c:v>0.35221999999999998</c:v>
                </c:pt>
                <c:pt idx="3881">
                  <c:v>0.343389</c:v>
                </c:pt>
                <c:pt idx="3882">
                  <c:v>0.33494099999999999</c:v>
                </c:pt>
                <c:pt idx="3883">
                  <c:v>0.32682099999999997</c:v>
                </c:pt>
                <c:pt idx="3884">
                  <c:v>0.31900400000000001</c:v>
                </c:pt>
                <c:pt idx="3885">
                  <c:v>0.311525</c:v>
                </c:pt>
                <c:pt idx="3886">
                  <c:v>0.30446600000000001</c:v>
                </c:pt>
                <c:pt idx="3887">
                  <c:v>0.29792800000000003</c:v>
                </c:pt>
                <c:pt idx="3888">
                  <c:v>0.29199799999999998</c:v>
                </c:pt>
                <c:pt idx="3889">
                  <c:v>0.28673999999999999</c:v>
                </c:pt>
                <c:pt idx="3890">
                  <c:v>0.28219</c:v>
                </c:pt>
                <c:pt idx="3891">
                  <c:v>0.27835500000000002</c:v>
                </c:pt>
                <c:pt idx="3892">
                  <c:v>0.27517999999999998</c:v>
                </c:pt>
                <c:pt idx="3893">
                  <c:v>0.27255499999999999</c:v>
                </c:pt>
                <c:pt idx="3894">
                  <c:v>0.27035300000000001</c:v>
                </c:pt>
                <c:pt idx="3895">
                  <c:v>0.26847500000000002</c:v>
                </c:pt>
                <c:pt idx="3896">
                  <c:v>0.266876</c:v>
                </c:pt>
                <c:pt idx="3897">
                  <c:v>0.26556200000000002</c:v>
                </c:pt>
                <c:pt idx="3898">
                  <c:v>0.26451599999999997</c:v>
                </c:pt>
                <c:pt idx="3899">
                  <c:v>0.26363700000000001</c:v>
                </c:pt>
                <c:pt idx="3900">
                  <c:v>0.26277600000000001</c:v>
                </c:pt>
                <c:pt idx="3901">
                  <c:v>0.26185000000000003</c:v>
                </c:pt>
                <c:pt idx="3902">
                  <c:v>0.260882</c:v>
                </c:pt>
                <c:pt idx="3903">
                  <c:v>0.25991300000000001</c:v>
                </c:pt>
                <c:pt idx="3904">
                  <c:v>0.25891799999999998</c:v>
                </c:pt>
                <c:pt idx="3905">
                  <c:v>0.25784200000000002</c:v>
                </c:pt>
                <c:pt idx="3906">
                  <c:v>0.25664500000000001</c:v>
                </c:pt>
                <c:pt idx="3907">
                  <c:v>0.25530999999999998</c:v>
                </c:pt>
                <c:pt idx="3908">
                  <c:v>0.25382500000000002</c:v>
                </c:pt>
                <c:pt idx="3909">
                  <c:v>0.25219599999999998</c:v>
                </c:pt>
                <c:pt idx="3910">
                  <c:v>0.25046200000000002</c:v>
                </c:pt>
                <c:pt idx="3911">
                  <c:v>0.248664</c:v>
                </c:pt>
                <c:pt idx="3912">
                  <c:v>0.246811</c:v>
                </c:pt>
                <c:pt idx="3913">
                  <c:v>0.244898</c:v>
                </c:pt>
                <c:pt idx="3914">
                  <c:v>0.242896</c:v>
                </c:pt>
                <c:pt idx="3915">
                  <c:v>0.24073800000000001</c:v>
                </c:pt>
                <c:pt idx="3916">
                  <c:v>0.23832900000000001</c:v>
                </c:pt>
                <c:pt idx="3917">
                  <c:v>0.23563200000000001</c:v>
                </c:pt>
                <c:pt idx="3918">
                  <c:v>0.23269599999999999</c:v>
                </c:pt>
                <c:pt idx="3919">
                  <c:v>0.229574</c:v>
                </c:pt>
                <c:pt idx="3920">
                  <c:v>0.226275</c:v>
                </c:pt>
                <c:pt idx="3921">
                  <c:v>0.22278899999999999</c:v>
                </c:pt>
                <c:pt idx="3922">
                  <c:v>0.21909500000000001</c:v>
                </c:pt>
                <c:pt idx="3923">
                  <c:v>0.21512899999999999</c:v>
                </c:pt>
                <c:pt idx="3924">
                  <c:v>0.210812</c:v>
                </c:pt>
                <c:pt idx="3925">
                  <c:v>0.20614199999999999</c:v>
                </c:pt>
                <c:pt idx="3926">
                  <c:v>0.201187</c:v>
                </c:pt>
                <c:pt idx="3927">
                  <c:v>0.195993</c:v>
                </c:pt>
                <c:pt idx="3928">
                  <c:v>0.19056899999999999</c:v>
                </c:pt>
                <c:pt idx="3929">
                  <c:v>0.184918</c:v>
                </c:pt>
                <c:pt idx="3930">
                  <c:v>0.17905299999999999</c:v>
                </c:pt>
                <c:pt idx="3931">
                  <c:v>0.17297699999999999</c:v>
                </c:pt>
                <c:pt idx="3932">
                  <c:v>0.166716</c:v>
                </c:pt>
                <c:pt idx="3933">
                  <c:v>0.16036700000000001</c:v>
                </c:pt>
                <c:pt idx="3934">
                  <c:v>0.154055</c:v>
                </c:pt>
                <c:pt idx="3935">
                  <c:v>0.147865</c:v>
                </c:pt>
                <c:pt idx="3936">
                  <c:v>0.141819</c:v>
                </c:pt>
                <c:pt idx="3937">
                  <c:v>0.13591500000000001</c:v>
                </c:pt>
                <c:pt idx="3938">
                  <c:v>0.13015099999999999</c:v>
                </c:pt>
                <c:pt idx="3939">
                  <c:v>0.124541</c:v>
                </c:pt>
                <c:pt idx="3940">
                  <c:v>0.11912200000000001</c:v>
                </c:pt>
                <c:pt idx="3941">
                  <c:v>0.113965</c:v>
                </c:pt>
                <c:pt idx="3942">
                  <c:v>0.10914</c:v>
                </c:pt>
                <c:pt idx="3943">
                  <c:v>0.104685</c:v>
                </c:pt>
                <c:pt idx="3944">
                  <c:v>0.10062699999999999</c:v>
                </c:pt>
                <c:pt idx="3945">
                  <c:v>9.7009999999999999E-2</c:v>
                </c:pt>
                <c:pt idx="3946">
                  <c:v>9.3853000000000006E-2</c:v>
                </c:pt>
                <c:pt idx="3947">
                  <c:v>9.1108999999999996E-2</c:v>
                </c:pt>
                <c:pt idx="3948">
                  <c:v>8.8696999999999998E-2</c:v>
                </c:pt>
                <c:pt idx="3949">
                  <c:v>8.6574999999999999E-2</c:v>
                </c:pt>
                <c:pt idx="3950">
                  <c:v>8.4745000000000001E-2</c:v>
                </c:pt>
                <c:pt idx="3951">
                  <c:v>8.3205000000000001E-2</c:v>
                </c:pt>
                <c:pt idx="3952">
                  <c:v>8.1927E-2</c:v>
                </c:pt>
                <c:pt idx="3953">
                  <c:v>8.0880999999999995E-2</c:v>
                </c:pt>
                <c:pt idx="3954">
                  <c:v>8.0069000000000001E-2</c:v>
                </c:pt>
                <c:pt idx="3955">
                  <c:v>7.9507999999999995E-2</c:v>
                </c:pt>
                <c:pt idx="3956">
                  <c:v>7.9200000000000007E-2</c:v>
                </c:pt>
                <c:pt idx="3957">
                  <c:v>7.9117999999999994E-2</c:v>
                </c:pt>
                <c:pt idx="3958">
                  <c:v>7.9208000000000001E-2</c:v>
                </c:pt>
                <c:pt idx="3959">
                  <c:v>7.9385999999999998E-2</c:v>
                </c:pt>
                <c:pt idx="3960">
                  <c:v>7.9542000000000002E-2</c:v>
                </c:pt>
                <c:pt idx="3961">
                  <c:v>7.9588000000000006E-2</c:v>
                </c:pt>
                <c:pt idx="3962">
                  <c:v>7.9502000000000003E-2</c:v>
                </c:pt>
                <c:pt idx="3963">
                  <c:v>7.9297000000000006E-2</c:v>
                </c:pt>
                <c:pt idx="3964">
                  <c:v>7.8963000000000005E-2</c:v>
                </c:pt>
                <c:pt idx="3965">
                  <c:v>7.8448000000000004E-2</c:v>
                </c:pt>
                <c:pt idx="3966">
                  <c:v>7.7710000000000001E-2</c:v>
                </c:pt>
                <c:pt idx="3967">
                  <c:v>7.6755000000000004E-2</c:v>
                </c:pt>
                <c:pt idx="3968">
                  <c:v>7.5609999999999997E-2</c:v>
                </c:pt>
                <c:pt idx="3969">
                  <c:v>7.4249999999999997E-2</c:v>
                </c:pt>
                <c:pt idx="3970">
                  <c:v>7.2590000000000002E-2</c:v>
                </c:pt>
                <c:pt idx="3971">
                  <c:v>7.0541999999999994E-2</c:v>
                </c:pt>
                <c:pt idx="3972">
                  <c:v>6.8088999999999997E-2</c:v>
                </c:pt>
                <c:pt idx="3973">
                  <c:v>6.5283999999999995E-2</c:v>
                </c:pt>
                <c:pt idx="3974">
                  <c:v>6.2204000000000002E-2</c:v>
                </c:pt>
                <c:pt idx="3975">
                  <c:v>5.892E-2</c:v>
                </c:pt>
                <c:pt idx="3976">
                  <c:v>5.5518999999999999E-2</c:v>
                </c:pt>
                <c:pt idx="3977">
                  <c:v>5.2097999999999998E-2</c:v>
                </c:pt>
                <c:pt idx="3978">
                  <c:v>4.8717999999999997E-2</c:v>
                </c:pt>
                <c:pt idx="3979">
                  <c:v>4.5386000000000003E-2</c:v>
                </c:pt>
                <c:pt idx="3980">
                  <c:v>4.2116000000000001E-2</c:v>
                </c:pt>
                <c:pt idx="3981">
                  <c:v>3.8965E-2</c:v>
                </c:pt>
                <c:pt idx="3982">
                  <c:v>3.6004000000000001E-2</c:v>
                </c:pt>
                <c:pt idx="3983">
                  <c:v>3.3263000000000001E-2</c:v>
                </c:pt>
                <c:pt idx="3984">
                  <c:v>3.0754E-2</c:v>
                </c:pt>
                <c:pt idx="3985">
                  <c:v>2.8510000000000001E-2</c:v>
                </c:pt>
                <c:pt idx="3986">
                  <c:v>2.6575999999999999E-2</c:v>
                </c:pt>
                <c:pt idx="3987">
                  <c:v>2.4979000000000001E-2</c:v>
                </c:pt>
                <c:pt idx="3988">
                  <c:v>2.3746E-2</c:v>
                </c:pt>
                <c:pt idx="3989">
                  <c:v>2.2914E-2</c:v>
                </c:pt>
                <c:pt idx="3990">
                  <c:v>2.2516000000000001E-2</c:v>
                </c:pt>
                <c:pt idx="3991">
                  <c:v>2.2549E-2</c:v>
                </c:pt>
                <c:pt idx="3992">
                  <c:v>2.2983E-2</c:v>
                </c:pt>
                <c:pt idx="3993">
                  <c:v>2.3754000000000001E-2</c:v>
                </c:pt>
                <c:pt idx="3994">
                  <c:v>2.4781000000000001E-2</c:v>
                </c:pt>
                <c:pt idx="3995">
                  <c:v>2.5989000000000002E-2</c:v>
                </c:pt>
                <c:pt idx="3996">
                  <c:v>2.7321999999999999E-2</c:v>
                </c:pt>
                <c:pt idx="3997">
                  <c:v>2.8724E-2</c:v>
                </c:pt>
                <c:pt idx="3998">
                  <c:v>3.0138000000000002E-2</c:v>
                </c:pt>
                <c:pt idx="3999">
                  <c:v>3.1538999999999998E-2</c:v>
                </c:pt>
                <c:pt idx="4000">
                  <c:v>3.2923000000000001E-2</c:v>
                </c:pt>
                <c:pt idx="4001">
                  <c:v>3.4271000000000003E-2</c:v>
                </c:pt>
                <c:pt idx="4002">
                  <c:v>3.5553000000000001E-2</c:v>
                </c:pt>
                <c:pt idx="4003">
                  <c:v>3.6757999999999999E-2</c:v>
                </c:pt>
                <c:pt idx="4004">
                  <c:v>3.7891000000000001E-2</c:v>
                </c:pt>
                <c:pt idx="4005">
                  <c:v>3.8948000000000003E-2</c:v>
                </c:pt>
                <c:pt idx="4006">
                  <c:v>3.9913999999999998E-2</c:v>
                </c:pt>
                <c:pt idx="4007">
                  <c:v>4.0784000000000001E-2</c:v>
                </c:pt>
                <c:pt idx="4008">
                  <c:v>4.1568000000000001E-2</c:v>
                </c:pt>
                <c:pt idx="4009">
                  <c:v>4.2261E-2</c:v>
                </c:pt>
                <c:pt idx="4010">
                  <c:v>4.2837E-2</c:v>
                </c:pt>
                <c:pt idx="4011">
                  <c:v>4.3326000000000003E-2</c:v>
                </c:pt>
                <c:pt idx="4012">
                  <c:v>4.3844000000000001E-2</c:v>
                </c:pt>
                <c:pt idx="4013">
                  <c:v>4.4490000000000002E-2</c:v>
                </c:pt>
                <c:pt idx="4014">
                  <c:v>4.5242999999999998E-2</c:v>
                </c:pt>
                <c:pt idx="4015">
                  <c:v>4.6020999999999999E-2</c:v>
                </c:pt>
                <c:pt idx="4016">
                  <c:v>4.6809000000000003E-2</c:v>
                </c:pt>
                <c:pt idx="4017">
                  <c:v>4.7634999999999997E-2</c:v>
                </c:pt>
                <c:pt idx="4018">
                  <c:v>4.8488000000000003E-2</c:v>
                </c:pt>
                <c:pt idx="4019">
                  <c:v>4.9306999999999997E-2</c:v>
                </c:pt>
                <c:pt idx="4020">
                  <c:v>5.0055000000000002E-2</c:v>
                </c:pt>
                <c:pt idx="4021">
                  <c:v>5.0738999999999999E-2</c:v>
                </c:pt>
                <c:pt idx="4022">
                  <c:v>5.1388999999999997E-2</c:v>
                </c:pt>
                <c:pt idx="4023">
                  <c:v>5.2046000000000002E-2</c:v>
                </c:pt>
                <c:pt idx="4024">
                  <c:v>5.2777999999999999E-2</c:v>
                </c:pt>
                <c:pt idx="4025">
                  <c:v>5.3652999999999999E-2</c:v>
                </c:pt>
                <c:pt idx="4026">
                  <c:v>5.4679999999999999E-2</c:v>
                </c:pt>
                <c:pt idx="4027">
                  <c:v>5.5773000000000003E-2</c:v>
                </c:pt>
                <c:pt idx="4028">
                  <c:v>5.6818E-2</c:v>
                </c:pt>
                <c:pt idx="4029">
                  <c:v>5.7754E-2</c:v>
                </c:pt>
                <c:pt idx="4030">
                  <c:v>5.8557999999999999E-2</c:v>
                </c:pt>
                <c:pt idx="4031">
                  <c:v>5.9193000000000003E-2</c:v>
                </c:pt>
                <c:pt idx="4032">
                  <c:v>5.9588000000000002E-2</c:v>
                </c:pt>
                <c:pt idx="4033">
                  <c:v>5.9672000000000003E-2</c:v>
                </c:pt>
                <c:pt idx="4034">
                  <c:v>5.9422999999999997E-2</c:v>
                </c:pt>
                <c:pt idx="4035">
                  <c:v>5.8882999999999998E-2</c:v>
                </c:pt>
                <c:pt idx="4036">
                  <c:v>5.8104000000000003E-2</c:v>
                </c:pt>
                <c:pt idx="4037">
                  <c:v>5.7072999999999999E-2</c:v>
                </c:pt>
                <c:pt idx="4038">
                  <c:v>5.5710999999999997E-2</c:v>
                </c:pt>
                <c:pt idx="4039">
                  <c:v>5.3987E-2</c:v>
                </c:pt>
                <c:pt idx="4040">
                  <c:v>5.1962000000000001E-2</c:v>
                </c:pt>
                <c:pt idx="4041">
                  <c:v>4.9709999999999997E-2</c:v>
                </c:pt>
                <c:pt idx="4042">
                  <c:v>4.7230000000000001E-2</c:v>
                </c:pt>
                <c:pt idx="4043">
                  <c:v>4.4496000000000001E-2</c:v>
                </c:pt>
                <c:pt idx="4044">
                  <c:v>4.1557999999999998E-2</c:v>
                </c:pt>
                <c:pt idx="4045">
                  <c:v>3.8554999999999999E-2</c:v>
                </c:pt>
                <c:pt idx="4046">
                  <c:v>3.5629000000000001E-2</c:v>
                </c:pt>
                <c:pt idx="4047">
                  <c:v>3.2877999999999998E-2</c:v>
                </c:pt>
                <c:pt idx="4048">
                  <c:v>3.0360999999999999E-2</c:v>
                </c:pt>
                <c:pt idx="4049">
                  <c:v>2.8098000000000001E-2</c:v>
                </c:pt>
                <c:pt idx="4050">
                  <c:v>2.6051999999999999E-2</c:v>
                </c:pt>
                <c:pt idx="4051">
                  <c:v>2.4169E-2</c:v>
                </c:pt>
                <c:pt idx="4052">
                  <c:v>2.2433999999999999E-2</c:v>
                </c:pt>
                <c:pt idx="4053">
                  <c:v>2.0848999999999999E-2</c:v>
                </c:pt>
                <c:pt idx="4054">
                  <c:v>1.9401999999999999E-2</c:v>
                </c:pt>
                <c:pt idx="4055">
                  <c:v>1.8093999999999999E-2</c:v>
                </c:pt>
                <c:pt idx="4056">
                  <c:v>1.6957E-2</c:v>
                </c:pt>
                <c:pt idx="4057">
                  <c:v>1.6029999999999999E-2</c:v>
                </c:pt>
                <c:pt idx="4058">
                  <c:v>1.532E-2</c:v>
                </c:pt>
                <c:pt idx="4059">
                  <c:v>1.4807000000000001E-2</c:v>
                </c:pt>
                <c:pt idx="4060">
                  <c:v>1.4448000000000001E-2</c:v>
                </c:pt>
                <c:pt idx="4061">
                  <c:v>1.4166E-2</c:v>
                </c:pt>
                <c:pt idx="4062">
                  <c:v>1.3891000000000001E-2</c:v>
                </c:pt>
                <c:pt idx="4063">
                  <c:v>1.3627E-2</c:v>
                </c:pt>
                <c:pt idx="4064">
                  <c:v>1.3450999999999999E-2</c:v>
                </c:pt>
                <c:pt idx="4065">
                  <c:v>1.3427E-2</c:v>
                </c:pt>
                <c:pt idx="4066">
                  <c:v>1.3546000000000001E-2</c:v>
                </c:pt>
                <c:pt idx="4067">
                  <c:v>1.3764999999999999E-2</c:v>
                </c:pt>
                <c:pt idx="4068">
                  <c:v>1.4068000000000001E-2</c:v>
                </c:pt>
                <c:pt idx="4069">
                  <c:v>1.4452E-2</c:v>
                </c:pt>
                <c:pt idx="4070">
                  <c:v>1.4880000000000001E-2</c:v>
                </c:pt>
                <c:pt idx="4071">
                  <c:v>1.5311999999999999E-2</c:v>
                </c:pt>
                <c:pt idx="4072">
                  <c:v>1.5755000000000002E-2</c:v>
                </c:pt>
                <c:pt idx="4073">
                  <c:v>1.6240999999999998E-2</c:v>
                </c:pt>
                <c:pt idx="4074">
                  <c:v>1.6781999999999998E-2</c:v>
                </c:pt>
                <c:pt idx="4075">
                  <c:v>1.7399999999999999E-2</c:v>
                </c:pt>
                <c:pt idx="4076">
                  <c:v>1.814E-2</c:v>
                </c:pt>
                <c:pt idx="4077">
                  <c:v>1.9040000000000001E-2</c:v>
                </c:pt>
                <c:pt idx="4078">
                  <c:v>2.0108999999999998E-2</c:v>
                </c:pt>
                <c:pt idx="4079">
                  <c:v>2.1339E-2</c:v>
                </c:pt>
                <c:pt idx="4080">
                  <c:v>2.2692E-2</c:v>
                </c:pt>
                <c:pt idx="4081">
                  <c:v>2.1762E-2</c:v>
                </c:pt>
                <c:pt idx="4082">
                  <c:v>2.0868000000000001E-2</c:v>
                </c:pt>
                <c:pt idx="4083">
                  <c:v>2.002E-2</c:v>
                </c:pt>
                <c:pt idx="4084">
                  <c:v>1.9212E-2</c:v>
                </c:pt>
                <c:pt idx="4085">
                  <c:v>1.8418E-2</c:v>
                </c:pt>
                <c:pt idx="4086">
                  <c:v>1.7670999999999999E-2</c:v>
                </c:pt>
                <c:pt idx="4087">
                  <c:v>1.7083999999999998E-2</c:v>
                </c:pt>
                <c:pt idx="4088">
                  <c:v>1.6730999999999999E-2</c:v>
                </c:pt>
                <c:pt idx="4089">
                  <c:v>1.6532000000000002E-2</c:v>
                </c:pt>
                <c:pt idx="4090">
                  <c:v>1.6296000000000001E-2</c:v>
                </c:pt>
                <c:pt idx="4091">
                  <c:v>1.5862999999999999E-2</c:v>
                </c:pt>
                <c:pt idx="4092">
                  <c:v>1.5174999999999999E-2</c:v>
                </c:pt>
                <c:pt idx="4093">
                  <c:v>1.426E-2</c:v>
                </c:pt>
                <c:pt idx="4094">
                  <c:v>1.3184E-2</c:v>
                </c:pt>
                <c:pt idx="4095">
                  <c:v>1.2033E-2</c:v>
                </c:pt>
                <c:pt idx="4096">
                  <c:v>1.0879E-2</c:v>
                </c:pt>
                <c:pt idx="4097">
                  <c:v>9.7649999999999994E-3</c:v>
                </c:pt>
                <c:pt idx="4098">
                  <c:v>8.7180000000000001E-3</c:v>
                </c:pt>
                <c:pt idx="4099">
                  <c:v>7.7749999999999998E-3</c:v>
                </c:pt>
                <c:pt idx="4100">
                  <c:v>6.9620000000000003E-3</c:v>
                </c:pt>
                <c:pt idx="4101">
                  <c:v>6.2760000000000003E-3</c:v>
                </c:pt>
                <c:pt idx="4102">
                  <c:v>5.7159999999999997E-3</c:v>
                </c:pt>
                <c:pt idx="4103">
                  <c:v>5.2960000000000004E-3</c:v>
                </c:pt>
                <c:pt idx="4104">
                  <c:v>5.0369999999999998E-3</c:v>
                </c:pt>
                <c:pt idx="4105">
                  <c:v>4.829E-3</c:v>
                </c:pt>
                <c:pt idx="4106">
                  <c:v>4.7759999999999999E-3</c:v>
                </c:pt>
                <c:pt idx="4107">
                  <c:v>4.9940000000000002E-3</c:v>
                </c:pt>
                <c:pt idx="4108">
                  <c:v>5.476E-3</c:v>
                </c:pt>
                <c:pt idx="4109">
                  <c:v>6.2319999999999997E-3</c:v>
                </c:pt>
                <c:pt idx="4110">
                  <c:v>7.3169999999999997E-3</c:v>
                </c:pt>
                <c:pt idx="4111">
                  <c:v>8.7500000000000008E-3</c:v>
                </c:pt>
                <c:pt idx="4112">
                  <c:v>1.0451E-2</c:v>
                </c:pt>
                <c:pt idx="4113">
                  <c:v>1.2330000000000001E-2</c:v>
                </c:pt>
                <c:pt idx="4114">
                  <c:v>1.4385E-2</c:v>
                </c:pt>
                <c:pt idx="4115">
                  <c:v>1.6657999999999999E-2</c:v>
                </c:pt>
                <c:pt idx="4116">
                  <c:v>1.915E-2</c:v>
                </c:pt>
                <c:pt idx="4117">
                  <c:v>2.1811000000000001E-2</c:v>
                </c:pt>
                <c:pt idx="4118">
                  <c:v>2.4601000000000001E-2</c:v>
                </c:pt>
                <c:pt idx="4119">
                  <c:v>2.7494000000000001E-2</c:v>
                </c:pt>
                <c:pt idx="4120">
                  <c:v>3.0471000000000002E-2</c:v>
                </c:pt>
                <c:pt idx="4121">
                  <c:v>3.3528000000000002E-2</c:v>
                </c:pt>
                <c:pt idx="4122">
                  <c:v>3.6657000000000002E-2</c:v>
                </c:pt>
                <c:pt idx="4123">
                  <c:v>3.9815999999999997E-2</c:v>
                </c:pt>
                <c:pt idx="4124">
                  <c:v>4.2931999999999998E-2</c:v>
                </c:pt>
                <c:pt idx="4125">
                  <c:v>4.5953000000000001E-2</c:v>
                </c:pt>
                <c:pt idx="4126">
                  <c:v>4.8881000000000001E-2</c:v>
                </c:pt>
                <c:pt idx="4127">
                  <c:v>5.1711E-2</c:v>
                </c:pt>
                <c:pt idx="4128">
                  <c:v>5.4398000000000002E-2</c:v>
                </c:pt>
                <c:pt idx="4129">
                  <c:v>5.6883000000000003E-2</c:v>
                </c:pt>
                <c:pt idx="4130">
                  <c:v>5.9156E-2</c:v>
                </c:pt>
                <c:pt idx="4131">
                  <c:v>6.1275000000000003E-2</c:v>
                </c:pt>
                <c:pt idx="4132">
                  <c:v>6.3344999999999999E-2</c:v>
                </c:pt>
                <c:pt idx="4133">
                  <c:v>6.5446000000000004E-2</c:v>
                </c:pt>
                <c:pt idx="4134">
                  <c:v>6.7567000000000002E-2</c:v>
                </c:pt>
                <c:pt idx="4135">
                  <c:v>6.9630999999999998E-2</c:v>
                </c:pt>
                <c:pt idx="4136">
                  <c:v>7.1610999999999994E-2</c:v>
                </c:pt>
                <c:pt idx="4137">
                  <c:v>7.3570999999999998E-2</c:v>
                </c:pt>
                <c:pt idx="4138">
                  <c:v>7.5564999999999993E-2</c:v>
                </c:pt>
                <c:pt idx="4139">
                  <c:v>7.7519000000000005E-2</c:v>
                </c:pt>
                <c:pt idx="4140">
                  <c:v>7.9257999999999995E-2</c:v>
                </c:pt>
                <c:pt idx="4141">
                  <c:v>8.0672999999999995E-2</c:v>
                </c:pt>
                <c:pt idx="4142">
                  <c:v>8.1794000000000006E-2</c:v>
                </c:pt>
                <c:pt idx="4143">
                  <c:v>8.2740999999999995E-2</c:v>
                </c:pt>
                <c:pt idx="4144">
                  <c:v>8.3615999999999996E-2</c:v>
                </c:pt>
                <c:pt idx="4145">
                  <c:v>8.4458000000000005E-2</c:v>
                </c:pt>
                <c:pt idx="4146">
                  <c:v>8.5245000000000001E-2</c:v>
                </c:pt>
                <c:pt idx="4147">
                  <c:v>8.5902999999999993E-2</c:v>
                </c:pt>
                <c:pt idx="4148">
                  <c:v>8.6346999999999993E-2</c:v>
                </c:pt>
                <c:pt idx="4149">
                  <c:v>8.6539000000000005E-2</c:v>
                </c:pt>
                <c:pt idx="4150">
                  <c:v>8.6480000000000001E-2</c:v>
                </c:pt>
                <c:pt idx="4151">
                  <c:v>8.6143999999999998E-2</c:v>
                </c:pt>
                <c:pt idx="4152">
                  <c:v>8.5468000000000002E-2</c:v>
                </c:pt>
                <c:pt idx="4153">
                  <c:v>8.4421999999999997E-2</c:v>
                </c:pt>
                <c:pt idx="4154">
                  <c:v>8.3052000000000001E-2</c:v>
                </c:pt>
                <c:pt idx="4155">
                  <c:v>8.1424999999999997E-2</c:v>
                </c:pt>
                <c:pt idx="4156">
                  <c:v>7.9551999999999998E-2</c:v>
                </c:pt>
                <c:pt idx="4157">
                  <c:v>7.7383999999999994E-2</c:v>
                </c:pt>
                <c:pt idx="4158">
                  <c:v>7.4874999999999997E-2</c:v>
                </c:pt>
                <c:pt idx="4159">
                  <c:v>7.2044999999999998E-2</c:v>
                </c:pt>
                <c:pt idx="4160">
                  <c:v>6.8967000000000001E-2</c:v>
                </c:pt>
                <c:pt idx="4161">
                  <c:v>6.5694000000000002E-2</c:v>
                </c:pt>
                <c:pt idx="4162">
                  <c:v>6.2213999999999998E-2</c:v>
                </c:pt>
                <c:pt idx="4163">
                  <c:v>5.8474999999999999E-2</c:v>
                </c:pt>
                <c:pt idx="4164">
                  <c:v>5.4483999999999998E-2</c:v>
                </c:pt>
                <c:pt idx="4165">
                  <c:v>5.0361000000000003E-2</c:v>
                </c:pt>
                <c:pt idx="4166">
                  <c:v>4.6278E-2</c:v>
                </c:pt>
                <c:pt idx="4167">
                  <c:v>4.2356999999999999E-2</c:v>
                </c:pt>
                <c:pt idx="4168">
                  <c:v>3.8650999999999998E-2</c:v>
                </c:pt>
                <c:pt idx="4169">
                  <c:v>3.5214000000000002E-2</c:v>
                </c:pt>
                <c:pt idx="4170">
                  <c:v>3.2115999999999999E-2</c:v>
                </c:pt>
                <c:pt idx="4171">
                  <c:v>2.9382999999999999E-2</c:v>
                </c:pt>
                <c:pt idx="4172">
                  <c:v>2.6970999999999998E-2</c:v>
                </c:pt>
                <c:pt idx="4173">
                  <c:v>2.4819999999999998E-2</c:v>
                </c:pt>
                <c:pt idx="4174">
                  <c:v>2.2896E-2</c:v>
                </c:pt>
                <c:pt idx="4175">
                  <c:v>2.1170000000000001E-2</c:v>
                </c:pt>
                <c:pt idx="4176">
                  <c:v>1.9595999999999999E-2</c:v>
                </c:pt>
                <c:pt idx="4177">
                  <c:v>1.8134999999999998E-2</c:v>
                </c:pt>
                <c:pt idx="4178">
                  <c:v>1.6774000000000001E-2</c:v>
                </c:pt>
                <c:pt idx="4179">
                  <c:v>1.5524E-2</c:v>
                </c:pt>
                <c:pt idx="4180">
                  <c:v>1.4406E-2</c:v>
                </c:pt>
                <c:pt idx="4181">
                  <c:v>1.3422E-2</c:v>
                </c:pt>
                <c:pt idx="4182">
                  <c:v>1.2529999999999999E-2</c:v>
                </c:pt>
                <c:pt idx="4183">
                  <c:v>1.1662E-2</c:v>
                </c:pt>
                <c:pt idx="4184">
                  <c:v>1.0777999999999999E-2</c:v>
                </c:pt>
                <c:pt idx="4185">
                  <c:v>9.8659999999999998E-3</c:v>
                </c:pt>
                <c:pt idx="4186">
                  <c:v>8.9210000000000001E-3</c:v>
                </c:pt>
                <c:pt idx="4187">
                  <c:v>7.9640000000000006E-3</c:v>
                </c:pt>
                <c:pt idx="4188">
                  <c:v>7.0559999999999998E-3</c:v>
                </c:pt>
                <c:pt idx="4189">
                  <c:v>6.2940000000000001E-3</c:v>
                </c:pt>
                <c:pt idx="4190">
                  <c:v>5.7749999999999998E-3</c:v>
                </c:pt>
                <c:pt idx="4191">
                  <c:v>5.4580000000000002E-3</c:v>
                </c:pt>
                <c:pt idx="4192">
                  <c:v>5.0369999999999998E-3</c:v>
                </c:pt>
                <c:pt idx="4193">
                  <c:v>4.8050000000000002E-3</c:v>
                </c:pt>
                <c:pt idx="4194">
                  <c:v>4.81E-3</c:v>
                </c:pt>
                <c:pt idx="4195">
                  <c:v>5.0889999999999998E-3</c:v>
                </c:pt>
                <c:pt idx="4196">
                  <c:v>5.6480000000000002E-3</c:v>
                </c:pt>
                <c:pt idx="4197">
                  <c:v>6.5389999999999997E-3</c:v>
                </c:pt>
                <c:pt idx="4198">
                  <c:v>7.8329999999999997E-3</c:v>
                </c:pt>
                <c:pt idx="4199">
                  <c:v>9.5709999999999996E-3</c:v>
                </c:pt>
                <c:pt idx="4200">
                  <c:v>1.1733E-2</c:v>
                </c:pt>
                <c:pt idx="4201">
                  <c:v>1.4241E-2</c:v>
                </c:pt>
                <c:pt idx="4202">
                  <c:v>1.6983000000000002E-2</c:v>
                </c:pt>
                <c:pt idx="4203">
                  <c:v>1.9855000000000001E-2</c:v>
                </c:pt>
                <c:pt idx="4204">
                  <c:v>2.2754E-2</c:v>
                </c:pt>
                <c:pt idx="4205">
                  <c:v>2.5529E-2</c:v>
                </c:pt>
                <c:pt idx="4206">
                  <c:v>2.8018999999999999E-2</c:v>
                </c:pt>
                <c:pt idx="4207">
                  <c:v>3.0178E-2</c:v>
                </c:pt>
                <c:pt idx="4208">
                  <c:v>3.2104000000000001E-2</c:v>
                </c:pt>
                <c:pt idx="4209">
                  <c:v>3.3944000000000002E-2</c:v>
                </c:pt>
                <c:pt idx="4210">
                  <c:v>3.5800999999999999E-2</c:v>
                </c:pt>
                <c:pt idx="4211">
                  <c:v>3.7737E-2</c:v>
                </c:pt>
                <c:pt idx="4212">
                  <c:v>3.9815000000000003E-2</c:v>
                </c:pt>
                <c:pt idx="4213">
                  <c:v>4.2078999999999998E-2</c:v>
                </c:pt>
                <c:pt idx="4214">
                  <c:v>4.4512999999999997E-2</c:v>
                </c:pt>
                <c:pt idx="4215">
                  <c:v>4.7010000000000003E-2</c:v>
                </c:pt>
                <c:pt idx="4216">
                  <c:v>4.9433999999999999E-2</c:v>
                </c:pt>
                <c:pt idx="4217">
                  <c:v>5.1711E-2</c:v>
                </c:pt>
                <c:pt idx="4218">
                  <c:v>5.3873999999999998E-2</c:v>
                </c:pt>
                <c:pt idx="4219">
                  <c:v>5.6052999999999999E-2</c:v>
                </c:pt>
                <c:pt idx="4220">
                  <c:v>5.8393E-2</c:v>
                </c:pt>
                <c:pt idx="4221">
                  <c:v>6.0930999999999999E-2</c:v>
                </c:pt>
                <c:pt idx="4222">
                  <c:v>6.3590999999999995E-2</c:v>
                </c:pt>
                <c:pt idx="4223">
                  <c:v>6.6280000000000006E-2</c:v>
                </c:pt>
                <c:pt idx="4224">
                  <c:v>6.8931999999999993E-2</c:v>
                </c:pt>
                <c:pt idx="4225">
                  <c:v>7.1434999999999998E-2</c:v>
                </c:pt>
                <c:pt idx="4226">
                  <c:v>7.3606000000000005E-2</c:v>
                </c:pt>
                <c:pt idx="4227">
                  <c:v>7.5276999999999997E-2</c:v>
                </c:pt>
                <c:pt idx="4228">
                  <c:v>7.6335E-2</c:v>
                </c:pt>
                <c:pt idx="4229">
                  <c:v>7.6714000000000004E-2</c:v>
                </c:pt>
                <c:pt idx="4230">
                  <c:v>7.6448000000000002E-2</c:v>
                </c:pt>
                <c:pt idx="4231">
                  <c:v>7.5691999999999995E-2</c:v>
                </c:pt>
                <c:pt idx="4232">
                  <c:v>7.4622999999999995E-2</c:v>
                </c:pt>
                <c:pt idx="4233">
                  <c:v>7.3305999999999996E-2</c:v>
                </c:pt>
                <c:pt idx="4234">
                  <c:v>7.1705000000000005E-2</c:v>
                </c:pt>
                <c:pt idx="4235">
                  <c:v>6.9787000000000002E-2</c:v>
                </c:pt>
                <c:pt idx="4236">
                  <c:v>6.7558999999999994E-2</c:v>
                </c:pt>
                <c:pt idx="4237">
                  <c:v>6.5039E-2</c:v>
                </c:pt>
                <c:pt idx="4238">
                  <c:v>6.2232999999999997E-2</c:v>
                </c:pt>
                <c:pt idx="4239">
                  <c:v>5.9201999999999998E-2</c:v>
                </c:pt>
                <c:pt idx="4240">
                  <c:v>5.6097000000000001E-2</c:v>
                </c:pt>
                <c:pt idx="4241">
                  <c:v>5.3127000000000001E-2</c:v>
                </c:pt>
                <c:pt idx="4242">
                  <c:v>5.0444999999999997E-2</c:v>
                </c:pt>
                <c:pt idx="4243">
                  <c:v>4.8078000000000003E-2</c:v>
                </c:pt>
                <c:pt idx="4244">
                  <c:v>4.5934999999999997E-2</c:v>
                </c:pt>
                <c:pt idx="4245">
                  <c:v>4.3901999999999997E-2</c:v>
                </c:pt>
                <c:pt idx="4246">
                  <c:v>4.1945999999999997E-2</c:v>
                </c:pt>
                <c:pt idx="4247">
                  <c:v>4.0142999999999998E-2</c:v>
                </c:pt>
                <c:pt idx="4248">
                  <c:v>3.8599000000000001E-2</c:v>
                </c:pt>
                <c:pt idx="4249">
                  <c:v>3.7358000000000002E-2</c:v>
                </c:pt>
                <c:pt idx="4250">
                  <c:v>3.6394000000000003E-2</c:v>
                </c:pt>
                <c:pt idx="4251">
                  <c:v>3.5631000000000003E-2</c:v>
                </c:pt>
                <c:pt idx="4252">
                  <c:v>3.4956000000000001E-2</c:v>
                </c:pt>
                <c:pt idx="4253">
                  <c:v>3.4285999999999997E-2</c:v>
                </c:pt>
                <c:pt idx="4254">
                  <c:v>3.3639000000000002E-2</c:v>
                </c:pt>
                <c:pt idx="4255">
                  <c:v>3.3083000000000001E-2</c:v>
                </c:pt>
                <c:pt idx="4256">
                  <c:v>3.2599000000000003E-2</c:v>
                </c:pt>
                <c:pt idx="4257">
                  <c:v>3.2079999999999997E-2</c:v>
                </c:pt>
                <c:pt idx="4258">
                  <c:v>3.1435999999999999E-2</c:v>
                </c:pt>
                <c:pt idx="4259">
                  <c:v>3.0644999999999999E-2</c:v>
                </c:pt>
                <c:pt idx="4260">
                  <c:v>2.9732000000000001E-2</c:v>
                </c:pt>
                <c:pt idx="4261">
                  <c:v>2.8735E-2</c:v>
                </c:pt>
                <c:pt idx="4262">
                  <c:v>2.7712000000000001E-2</c:v>
                </c:pt>
                <c:pt idx="4263">
                  <c:v>2.6734000000000001E-2</c:v>
                </c:pt>
                <c:pt idx="4264">
                  <c:v>2.5842E-2</c:v>
                </c:pt>
                <c:pt idx="4265">
                  <c:v>2.5007999999999999E-2</c:v>
                </c:pt>
                <c:pt idx="4266">
                  <c:v>2.4112999999999999E-2</c:v>
                </c:pt>
                <c:pt idx="4267">
                  <c:v>2.2963000000000001E-2</c:v>
                </c:pt>
                <c:pt idx="4268">
                  <c:v>2.1347999999999999E-2</c:v>
                </c:pt>
                <c:pt idx="4269">
                  <c:v>1.9179999999999999E-2</c:v>
                </c:pt>
                <c:pt idx="4270">
                  <c:v>1.6888E-2</c:v>
                </c:pt>
                <c:pt idx="4271">
                  <c:v>1.5824000000000001E-2</c:v>
                </c:pt>
                <c:pt idx="4272">
                  <c:v>1.6552999999999998E-2</c:v>
                </c:pt>
                <c:pt idx="4273">
                  <c:v>1.821E-2</c:v>
                </c:pt>
                <c:pt idx="4274">
                  <c:v>2.0008999999999999E-2</c:v>
                </c:pt>
                <c:pt idx="4275">
                  <c:v>2.1512E-2</c:v>
                </c:pt>
                <c:pt idx="4276">
                  <c:v>2.2506999999999999E-2</c:v>
                </c:pt>
                <c:pt idx="4277">
                  <c:v>2.3028E-2</c:v>
                </c:pt>
                <c:pt idx="4278">
                  <c:v>2.3309E-2</c:v>
                </c:pt>
                <c:pt idx="4279">
                  <c:v>2.3542E-2</c:v>
                </c:pt>
                <c:pt idx="4280">
                  <c:v>2.3692000000000001E-2</c:v>
                </c:pt>
                <c:pt idx="4281">
                  <c:v>2.3639E-2</c:v>
                </c:pt>
                <c:pt idx="4282">
                  <c:v>2.3387999999999999E-2</c:v>
                </c:pt>
                <c:pt idx="4283">
                  <c:v>2.3011E-2</c:v>
                </c:pt>
                <c:pt idx="4284">
                  <c:v>2.2467999999999998E-2</c:v>
                </c:pt>
                <c:pt idx="4285">
                  <c:v>2.1311E-2</c:v>
                </c:pt>
                <c:pt idx="4286">
                  <c:v>1.9814999999999999E-2</c:v>
                </c:pt>
                <c:pt idx="4287">
                  <c:v>1.8044999999999999E-2</c:v>
                </c:pt>
                <c:pt idx="4288">
                  <c:v>1.6125E-2</c:v>
                </c:pt>
                <c:pt idx="4289">
                  <c:v>1.4187E-2</c:v>
                </c:pt>
                <c:pt idx="4290">
                  <c:v>1.2324999999999999E-2</c:v>
                </c:pt>
                <c:pt idx="4291">
                  <c:v>1.0584E-2</c:v>
                </c:pt>
                <c:pt idx="4292">
                  <c:v>9.0729999999999995E-3</c:v>
                </c:pt>
                <c:pt idx="4293">
                  <c:v>8.149E-3</c:v>
                </c:pt>
                <c:pt idx="4294">
                  <c:v>8.4290000000000007E-3</c:v>
                </c:pt>
                <c:pt idx="4295">
                  <c:v>1.0214000000000001E-2</c:v>
                </c:pt>
                <c:pt idx="4296">
                  <c:v>1.2409999999999999E-2</c:v>
                </c:pt>
                <c:pt idx="4297">
                  <c:v>1.3875E-2</c:v>
                </c:pt>
                <c:pt idx="4298">
                  <c:v>1.4659999999999999E-2</c:v>
                </c:pt>
                <c:pt idx="4299">
                  <c:v>1.5013E-2</c:v>
                </c:pt>
                <c:pt idx="4300">
                  <c:v>1.5095000000000001E-2</c:v>
                </c:pt>
                <c:pt idx="4301">
                  <c:v>1.5107000000000001E-2</c:v>
                </c:pt>
                <c:pt idx="4302">
                  <c:v>1.5239000000000001E-2</c:v>
                </c:pt>
                <c:pt idx="4303">
                  <c:v>1.5480000000000001E-2</c:v>
                </c:pt>
                <c:pt idx="4304">
                  <c:v>1.566E-2</c:v>
                </c:pt>
                <c:pt idx="4305">
                  <c:v>1.5675000000000001E-2</c:v>
                </c:pt>
                <c:pt idx="4306">
                  <c:v>1.5520000000000001E-2</c:v>
                </c:pt>
                <c:pt idx="4307">
                  <c:v>1.5122E-2</c:v>
                </c:pt>
                <c:pt idx="4308">
                  <c:v>1.4369E-2</c:v>
                </c:pt>
                <c:pt idx="4309">
                  <c:v>1.3294E-2</c:v>
                </c:pt>
                <c:pt idx="4310">
                  <c:v>1.2094000000000001E-2</c:v>
                </c:pt>
                <c:pt idx="4311">
                  <c:v>1.0954E-2</c:v>
                </c:pt>
                <c:pt idx="4312">
                  <c:v>9.9710000000000007E-3</c:v>
                </c:pt>
                <c:pt idx="4313">
                  <c:v>9.1769999999999994E-3</c:v>
                </c:pt>
                <c:pt idx="4314">
                  <c:v>8.5400000000000007E-3</c:v>
                </c:pt>
                <c:pt idx="4315">
                  <c:v>7.9679999999999994E-3</c:v>
                </c:pt>
                <c:pt idx="4316">
                  <c:v>7.3940000000000004E-3</c:v>
                </c:pt>
                <c:pt idx="4317">
                  <c:v>6.8479999999999999E-3</c:v>
                </c:pt>
                <c:pt idx="4318">
                  <c:v>6.4250000000000002E-3</c:v>
                </c:pt>
                <c:pt idx="4319">
                  <c:v>6.1929999999999997E-3</c:v>
                </c:pt>
                <c:pt idx="4320">
                  <c:v>6.1419999999999999E-3</c:v>
                </c:pt>
                <c:pt idx="4321">
                  <c:v>6.234E-3</c:v>
                </c:pt>
                <c:pt idx="4322">
                  <c:v>6.4520000000000003E-3</c:v>
                </c:pt>
                <c:pt idx="4323">
                  <c:v>6.7990000000000004E-3</c:v>
                </c:pt>
                <c:pt idx="4324">
                  <c:v>7.2709999999999997E-3</c:v>
                </c:pt>
                <c:pt idx="4325">
                  <c:v>7.8289999999999992E-3</c:v>
                </c:pt>
                <c:pt idx="4326">
                  <c:v>8.3510000000000008E-3</c:v>
                </c:pt>
                <c:pt idx="4327">
                  <c:v>8.659E-3</c:v>
                </c:pt>
                <c:pt idx="4328">
                  <c:v>8.6280000000000003E-3</c:v>
                </c:pt>
                <c:pt idx="4329">
                  <c:v>8.2450000000000006E-3</c:v>
                </c:pt>
                <c:pt idx="4330">
                  <c:v>7.5640000000000004E-3</c:v>
                </c:pt>
                <c:pt idx="4331">
                  <c:v>6.6559999999999996E-3</c:v>
                </c:pt>
                <c:pt idx="4332">
                  <c:v>5.6309999999999997E-3</c:v>
                </c:pt>
                <c:pt idx="4333">
                  <c:v>4.5900000000000003E-3</c:v>
                </c:pt>
                <c:pt idx="4334">
                  <c:v>3.5950000000000001E-3</c:v>
                </c:pt>
                <c:pt idx="4335">
                  <c:v>2.6940000000000002E-3</c:v>
                </c:pt>
                <c:pt idx="4336">
                  <c:v>1.939E-3</c:v>
                </c:pt>
                <c:pt idx="4337">
                  <c:v>1.325E-3</c:v>
                </c:pt>
                <c:pt idx="4338">
                  <c:v>7.8600000000000002E-4</c:v>
                </c:pt>
                <c:pt idx="4339">
                  <c:v>2.9999999999999997E-4</c:v>
                </c:pt>
                <c:pt idx="4340">
                  <c:v>0</c:v>
                </c:pt>
                <c:pt idx="4341">
                  <c:v>1E-4</c:v>
                </c:pt>
                <c:pt idx="4342">
                  <c:v>7.0200000000000004E-4</c:v>
                </c:pt>
                <c:pt idx="4343">
                  <c:v>1.696E-3</c:v>
                </c:pt>
                <c:pt idx="4344">
                  <c:v>2.9399999999999999E-3</c:v>
                </c:pt>
                <c:pt idx="4345">
                  <c:v>4.4720000000000003E-3</c:v>
                </c:pt>
                <c:pt idx="4346">
                  <c:v>6.4479999999999997E-3</c:v>
                </c:pt>
                <c:pt idx="4347">
                  <c:v>8.9079999999999993E-3</c:v>
                </c:pt>
                <c:pt idx="4348">
                  <c:v>1.1709000000000001E-2</c:v>
                </c:pt>
                <c:pt idx="4349">
                  <c:v>1.4663000000000001E-2</c:v>
                </c:pt>
                <c:pt idx="4350">
                  <c:v>1.7628000000000001E-2</c:v>
                </c:pt>
                <c:pt idx="4351">
                  <c:v>2.0473000000000002E-2</c:v>
                </c:pt>
                <c:pt idx="4352">
                  <c:v>2.3089999999999999E-2</c:v>
                </c:pt>
                <c:pt idx="4353">
                  <c:v>2.5495E-2</c:v>
                </c:pt>
                <c:pt idx="4354">
                  <c:v>2.7855999999999999E-2</c:v>
                </c:pt>
                <c:pt idx="4355">
                  <c:v>3.0360999999999999E-2</c:v>
                </c:pt>
                <c:pt idx="4356">
                  <c:v>3.3059999999999999E-2</c:v>
                </c:pt>
                <c:pt idx="4357">
                  <c:v>3.5832999999999997E-2</c:v>
                </c:pt>
                <c:pt idx="4358">
                  <c:v>3.8494E-2</c:v>
                </c:pt>
                <c:pt idx="4359">
                  <c:v>4.0877999999999998E-2</c:v>
                </c:pt>
                <c:pt idx="4360">
                  <c:v>4.2875000000000003E-2</c:v>
                </c:pt>
                <c:pt idx="4361">
                  <c:v>4.4420000000000001E-2</c:v>
                </c:pt>
                <c:pt idx="4362">
                  <c:v>4.5478999999999999E-2</c:v>
                </c:pt>
                <c:pt idx="4363">
                  <c:v>4.6065000000000002E-2</c:v>
                </c:pt>
                <c:pt idx="4364">
                  <c:v>4.6261999999999998E-2</c:v>
                </c:pt>
                <c:pt idx="4365">
                  <c:v>4.6156000000000003E-2</c:v>
                </c:pt>
                <c:pt idx="4366">
                  <c:v>4.5744E-2</c:v>
                </c:pt>
                <c:pt idx="4367">
                  <c:v>4.4986999999999999E-2</c:v>
                </c:pt>
                <c:pt idx="4368">
                  <c:v>4.1648999999999999E-2</c:v>
                </c:pt>
                <c:pt idx="4369">
                  <c:v>3.8314000000000001E-2</c:v>
                </c:pt>
                <c:pt idx="4370">
                  <c:v>3.4979999999999997E-2</c:v>
                </c:pt>
                <c:pt idx="4371">
                  <c:v>3.1647000000000002E-2</c:v>
                </c:pt>
                <c:pt idx="4372">
                  <c:v>2.8316000000000001E-2</c:v>
                </c:pt>
                <c:pt idx="4373">
                  <c:v>2.4986000000000001E-2</c:v>
                </c:pt>
                <c:pt idx="4374">
                  <c:v>2.1656999999999999E-2</c:v>
                </c:pt>
                <c:pt idx="4375">
                  <c:v>1.8329999999999999E-2</c:v>
                </c:pt>
                <c:pt idx="4376">
                  <c:v>1.5004999999999999E-2</c:v>
                </c:pt>
                <c:pt idx="4377">
                  <c:v>1.1679999999999999E-2</c:v>
                </c:pt>
                <c:pt idx="4378">
                  <c:v>8.3580000000000008E-3</c:v>
                </c:pt>
                <c:pt idx="4379">
                  <c:v>5.0369999999999998E-3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D-ECC6-2F4B-A3EA-08D1A030A836}"/>
            </c:ext>
          </c:extLst>
        </c:ser>
        <c:ser>
          <c:idx val="14"/>
          <c:order val="14"/>
          <c:tx>
            <c:strRef>
              <c:f>Grattage!$P$1</c:f>
              <c:strCache>
                <c:ptCount val="1"/>
                <c:pt idx="0">
                  <c:v>Trichoderma-grattage-C</c:v>
                </c:pt>
              </c:strCache>
            </c:strRef>
          </c:tx>
          <c:spPr>
            <a:ln w="19050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Grattage!$P$2:$P$4381</c:f>
              <c:numCache>
                <c:formatCode>General</c:formatCode>
                <c:ptCount val="4380"/>
                <c:pt idx="0">
                  <c:v>1.3407000000000001E-2</c:v>
                </c:pt>
                <c:pt idx="1">
                  <c:v>1.2971999999999999E-2</c:v>
                </c:pt>
                <c:pt idx="2">
                  <c:v>1.2538000000000001E-2</c:v>
                </c:pt>
                <c:pt idx="3">
                  <c:v>1.2104999999999999E-2</c:v>
                </c:pt>
                <c:pt idx="4">
                  <c:v>1.1674E-2</c:v>
                </c:pt>
                <c:pt idx="5">
                  <c:v>1.1244000000000001E-2</c:v>
                </c:pt>
                <c:pt idx="6">
                  <c:v>1.0815999999999999E-2</c:v>
                </c:pt>
                <c:pt idx="7">
                  <c:v>1.0389000000000001E-2</c:v>
                </c:pt>
                <c:pt idx="8">
                  <c:v>9.9640000000000006E-3</c:v>
                </c:pt>
                <c:pt idx="9">
                  <c:v>9.5399999999999999E-3</c:v>
                </c:pt>
                <c:pt idx="10">
                  <c:v>9.1170000000000001E-3</c:v>
                </c:pt>
                <c:pt idx="11">
                  <c:v>8.6960000000000006E-3</c:v>
                </c:pt>
                <c:pt idx="12">
                  <c:v>8.2769999999999996E-3</c:v>
                </c:pt>
                <c:pt idx="13">
                  <c:v>7.5139999999999998E-3</c:v>
                </c:pt>
                <c:pt idx="14">
                  <c:v>6.7920000000000003E-3</c:v>
                </c:pt>
                <c:pt idx="15">
                  <c:v>6.1240000000000001E-3</c:v>
                </c:pt>
                <c:pt idx="16">
                  <c:v>5.5649999999999996E-3</c:v>
                </c:pt>
                <c:pt idx="17">
                  <c:v>5.1989999999999996E-3</c:v>
                </c:pt>
                <c:pt idx="18">
                  <c:v>5.0559999999999997E-3</c:v>
                </c:pt>
                <c:pt idx="19">
                  <c:v>5.0439999999999999E-3</c:v>
                </c:pt>
                <c:pt idx="20">
                  <c:v>5.0340000000000003E-3</c:v>
                </c:pt>
                <c:pt idx="21">
                  <c:v>4.9719999999999999E-3</c:v>
                </c:pt>
                <c:pt idx="22">
                  <c:v>4.9100000000000003E-3</c:v>
                </c:pt>
                <c:pt idx="23">
                  <c:v>5.0540000000000003E-3</c:v>
                </c:pt>
                <c:pt idx="24">
                  <c:v>5.5989999999999998E-3</c:v>
                </c:pt>
                <c:pt idx="25">
                  <c:v>6.332E-3</c:v>
                </c:pt>
                <c:pt idx="26">
                  <c:v>6.8120000000000003E-3</c:v>
                </c:pt>
                <c:pt idx="27">
                  <c:v>6.8120000000000003E-3</c:v>
                </c:pt>
                <c:pt idx="28">
                  <c:v>6.411E-3</c:v>
                </c:pt>
                <c:pt idx="29">
                  <c:v>5.777E-3</c:v>
                </c:pt>
                <c:pt idx="30">
                  <c:v>5.0410000000000003E-3</c:v>
                </c:pt>
                <c:pt idx="31">
                  <c:v>4.3489999999999996E-3</c:v>
                </c:pt>
                <c:pt idx="32">
                  <c:v>3.7919999999999998E-3</c:v>
                </c:pt>
                <c:pt idx="33">
                  <c:v>3.3289999999999999E-3</c:v>
                </c:pt>
                <c:pt idx="34">
                  <c:v>2.8639999999999998E-3</c:v>
                </c:pt>
                <c:pt idx="35">
                  <c:v>2.3219999999999998E-3</c:v>
                </c:pt>
                <c:pt idx="36">
                  <c:v>1.694E-3</c:v>
                </c:pt>
                <c:pt idx="37">
                  <c:v>1.049E-3</c:v>
                </c:pt>
                <c:pt idx="38">
                  <c:v>4.9799999999999996E-4</c:v>
                </c:pt>
                <c:pt idx="39">
                  <c:v>1.35E-4</c:v>
                </c:pt>
                <c:pt idx="40">
                  <c:v>0</c:v>
                </c:pt>
                <c:pt idx="41">
                  <c:v>5.8999999999999998E-5</c:v>
                </c:pt>
                <c:pt idx="42">
                  <c:v>2.2800000000000001E-4</c:v>
                </c:pt>
                <c:pt idx="43">
                  <c:v>4.4900000000000002E-4</c:v>
                </c:pt>
                <c:pt idx="44">
                  <c:v>7.54E-4</c:v>
                </c:pt>
                <c:pt idx="45">
                  <c:v>1.224E-3</c:v>
                </c:pt>
                <c:pt idx="46">
                  <c:v>1.923E-3</c:v>
                </c:pt>
                <c:pt idx="47">
                  <c:v>2.8500000000000001E-3</c:v>
                </c:pt>
                <c:pt idx="48">
                  <c:v>3.846E-3</c:v>
                </c:pt>
                <c:pt idx="49">
                  <c:v>4.64E-3</c:v>
                </c:pt>
                <c:pt idx="50">
                  <c:v>5.2350000000000001E-3</c:v>
                </c:pt>
                <c:pt idx="51">
                  <c:v>5.7990000000000003E-3</c:v>
                </c:pt>
                <c:pt idx="52">
                  <c:v>6.3819999999999997E-3</c:v>
                </c:pt>
                <c:pt idx="53">
                  <c:v>6.9800000000000001E-3</c:v>
                </c:pt>
                <c:pt idx="54">
                  <c:v>7.5700000000000003E-3</c:v>
                </c:pt>
                <c:pt idx="55">
                  <c:v>8.0420000000000005E-3</c:v>
                </c:pt>
                <c:pt idx="56">
                  <c:v>8.2609999999999992E-3</c:v>
                </c:pt>
                <c:pt idx="57">
                  <c:v>8.2450000000000006E-3</c:v>
                </c:pt>
                <c:pt idx="58">
                  <c:v>8.116E-3</c:v>
                </c:pt>
                <c:pt idx="59">
                  <c:v>7.9380000000000006E-3</c:v>
                </c:pt>
                <c:pt idx="60">
                  <c:v>7.7149999999999996E-3</c:v>
                </c:pt>
                <c:pt idx="61">
                  <c:v>7.4609999999999998E-3</c:v>
                </c:pt>
                <c:pt idx="62">
                  <c:v>7.1900000000000002E-3</c:v>
                </c:pt>
                <c:pt idx="63">
                  <c:v>6.8659999999999997E-3</c:v>
                </c:pt>
                <c:pt idx="64">
                  <c:v>6.3870000000000003E-3</c:v>
                </c:pt>
                <c:pt idx="65">
                  <c:v>5.6730000000000001E-3</c:v>
                </c:pt>
                <c:pt idx="66">
                  <c:v>4.7730000000000003E-3</c:v>
                </c:pt>
                <c:pt idx="67">
                  <c:v>3.8440000000000002E-3</c:v>
                </c:pt>
                <c:pt idx="68">
                  <c:v>3.045E-3</c:v>
                </c:pt>
                <c:pt idx="69">
                  <c:v>2.4759999999999999E-3</c:v>
                </c:pt>
                <c:pt idx="70">
                  <c:v>2.1480000000000002E-3</c:v>
                </c:pt>
                <c:pt idx="71">
                  <c:v>1.9940000000000001E-3</c:v>
                </c:pt>
                <c:pt idx="72">
                  <c:v>1.9419999999999999E-3</c:v>
                </c:pt>
                <c:pt idx="73">
                  <c:v>1.98E-3</c:v>
                </c:pt>
                <c:pt idx="74">
                  <c:v>2.1329999999999999E-3</c:v>
                </c:pt>
                <c:pt idx="75">
                  <c:v>2.4009999999999999E-3</c:v>
                </c:pt>
                <c:pt idx="76">
                  <c:v>2.4810000000000001E-3</c:v>
                </c:pt>
                <c:pt idx="77">
                  <c:v>2.3900000000000002E-3</c:v>
                </c:pt>
                <c:pt idx="78">
                  <c:v>2.4290000000000002E-3</c:v>
                </c:pt>
                <c:pt idx="79">
                  <c:v>2.598E-3</c:v>
                </c:pt>
                <c:pt idx="80">
                  <c:v>2.9520000000000002E-3</c:v>
                </c:pt>
                <c:pt idx="81">
                  <c:v>3.5620000000000001E-3</c:v>
                </c:pt>
                <c:pt idx="82">
                  <c:v>4.4130000000000003E-3</c:v>
                </c:pt>
                <c:pt idx="83">
                  <c:v>5.3559999999999997E-3</c:v>
                </c:pt>
                <c:pt idx="84">
                  <c:v>6.2110000000000004E-3</c:v>
                </c:pt>
                <c:pt idx="85">
                  <c:v>6.8760000000000002E-3</c:v>
                </c:pt>
                <c:pt idx="86">
                  <c:v>7.3210000000000003E-3</c:v>
                </c:pt>
                <c:pt idx="87">
                  <c:v>7.554E-3</c:v>
                </c:pt>
                <c:pt idx="88">
                  <c:v>7.6490000000000004E-3</c:v>
                </c:pt>
                <c:pt idx="89">
                  <c:v>7.737E-3</c:v>
                </c:pt>
                <c:pt idx="90">
                  <c:v>7.8630000000000002E-3</c:v>
                </c:pt>
                <c:pt idx="91">
                  <c:v>7.9450000000000007E-3</c:v>
                </c:pt>
                <c:pt idx="92">
                  <c:v>7.9349999999999993E-3</c:v>
                </c:pt>
                <c:pt idx="93">
                  <c:v>7.7920000000000003E-3</c:v>
                </c:pt>
                <c:pt idx="94">
                  <c:v>7.4640000000000001E-3</c:v>
                </c:pt>
                <c:pt idx="95">
                  <c:v>6.9480000000000002E-3</c:v>
                </c:pt>
                <c:pt idx="96">
                  <c:v>6.3449999999999999E-3</c:v>
                </c:pt>
                <c:pt idx="97">
                  <c:v>5.7939999999999997E-3</c:v>
                </c:pt>
                <c:pt idx="98">
                  <c:v>5.3790000000000001E-3</c:v>
                </c:pt>
                <c:pt idx="99">
                  <c:v>5.11E-3</c:v>
                </c:pt>
                <c:pt idx="100">
                  <c:v>4.9569999999999996E-3</c:v>
                </c:pt>
                <c:pt idx="101">
                  <c:v>4.8630000000000001E-3</c:v>
                </c:pt>
                <c:pt idx="102">
                  <c:v>4.7959999999999999E-3</c:v>
                </c:pt>
                <c:pt idx="103">
                  <c:v>4.7949999999999998E-3</c:v>
                </c:pt>
                <c:pt idx="104">
                  <c:v>4.9290000000000002E-3</c:v>
                </c:pt>
                <c:pt idx="105">
                  <c:v>5.1609999999999998E-3</c:v>
                </c:pt>
                <c:pt idx="106">
                  <c:v>5.3400000000000001E-3</c:v>
                </c:pt>
                <c:pt idx="107">
                  <c:v>5.3410000000000003E-3</c:v>
                </c:pt>
                <c:pt idx="108">
                  <c:v>5.1830000000000001E-3</c:v>
                </c:pt>
                <c:pt idx="109">
                  <c:v>4.9969999999999997E-3</c:v>
                </c:pt>
                <c:pt idx="110">
                  <c:v>4.9119999999999997E-3</c:v>
                </c:pt>
                <c:pt idx="111">
                  <c:v>5.0039999999999998E-3</c:v>
                </c:pt>
                <c:pt idx="112">
                  <c:v>5.2649999999999997E-3</c:v>
                </c:pt>
                <c:pt idx="113">
                  <c:v>5.5079999999999999E-3</c:v>
                </c:pt>
                <c:pt idx="114">
                  <c:v>5.4479999999999997E-3</c:v>
                </c:pt>
                <c:pt idx="115">
                  <c:v>5.0109999999999998E-3</c:v>
                </c:pt>
                <c:pt idx="116">
                  <c:v>4.4010000000000004E-3</c:v>
                </c:pt>
                <c:pt idx="117">
                  <c:v>3.8449999999999999E-3</c:v>
                </c:pt>
                <c:pt idx="118">
                  <c:v>3.4789999999999999E-3</c:v>
                </c:pt>
                <c:pt idx="119">
                  <c:v>3.3500000000000001E-3</c:v>
                </c:pt>
                <c:pt idx="120">
                  <c:v>3.398E-3</c:v>
                </c:pt>
                <c:pt idx="121">
                  <c:v>3.4819999999999999E-3</c:v>
                </c:pt>
                <c:pt idx="122">
                  <c:v>3.5339999999999998E-3</c:v>
                </c:pt>
                <c:pt idx="123">
                  <c:v>3.6549999999999998E-3</c:v>
                </c:pt>
                <c:pt idx="124">
                  <c:v>3.8440000000000002E-3</c:v>
                </c:pt>
                <c:pt idx="125">
                  <c:v>4.2830000000000003E-3</c:v>
                </c:pt>
                <c:pt idx="126">
                  <c:v>4.9820000000000003E-3</c:v>
                </c:pt>
                <c:pt idx="127">
                  <c:v>5.816E-3</c:v>
                </c:pt>
                <c:pt idx="128">
                  <c:v>6.6480000000000003E-3</c:v>
                </c:pt>
                <c:pt idx="129">
                  <c:v>7.3689999999999997E-3</c:v>
                </c:pt>
                <c:pt idx="130">
                  <c:v>7.9609999999999993E-3</c:v>
                </c:pt>
                <c:pt idx="131">
                  <c:v>8.5240000000000003E-3</c:v>
                </c:pt>
                <c:pt idx="132">
                  <c:v>9.1660000000000005E-3</c:v>
                </c:pt>
                <c:pt idx="133">
                  <c:v>9.8960000000000003E-3</c:v>
                </c:pt>
                <c:pt idx="134">
                  <c:v>1.0651000000000001E-2</c:v>
                </c:pt>
                <c:pt idx="135">
                  <c:v>1.1383000000000001E-2</c:v>
                </c:pt>
                <c:pt idx="136">
                  <c:v>1.2059E-2</c:v>
                </c:pt>
                <c:pt idx="137">
                  <c:v>1.2626E-2</c:v>
                </c:pt>
                <c:pt idx="138">
                  <c:v>1.3088000000000001E-2</c:v>
                </c:pt>
                <c:pt idx="139">
                  <c:v>1.3547E-2</c:v>
                </c:pt>
                <c:pt idx="140">
                  <c:v>1.4074E-2</c:v>
                </c:pt>
                <c:pt idx="141">
                  <c:v>1.4622E-2</c:v>
                </c:pt>
                <c:pt idx="142">
                  <c:v>1.5081000000000001E-2</c:v>
                </c:pt>
                <c:pt idx="143">
                  <c:v>1.5377E-2</c:v>
                </c:pt>
                <c:pt idx="144">
                  <c:v>1.5500999999999999E-2</c:v>
                </c:pt>
                <c:pt idx="145">
                  <c:v>1.5545E-2</c:v>
                </c:pt>
                <c:pt idx="146">
                  <c:v>1.5698E-2</c:v>
                </c:pt>
                <c:pt idx="147">
                  <c:v>1.6123999999999999E-2</c:v>
                </c:pt>
                <c:pt idx="148">
                  <c:v>1.6815E-2</c:v>
                </c:pt>
                <c:pt idx="149">
                  <c:v>1.7571E-2</c:v>
                </c:pt>
                <c:pt idx="150">
                  <c:v>1.8096999999999999E-2</c:v>
                </c:pt>
                <c:pt idx="151">
                  <c:v>1.8239999999999999E-2</c:v>
                </c:pt>
                <c:pt idx="152">
                  <c:v>1.8096000000000001E-2</c:v>
                </c:pt>
                <c:pt idx="153">
                  <c:v>1.788E-2</c:v>
                </c:pt>
                <c:pt idx="154">
                  <c:v>1.7745E-2</c:v>
                </c:pt>
                <c:pt idx="155">
                  <c:v>1.7729999999999999E-2</c:v>
                </c:pt>
                <c:pt idx="156">
                  <c:v>1.7811E-2</c:v>
                </c:pt>
                <c:pt idx="157">
                  <c:v>1.7964999999999998E-2</c:v>
                </c:pt>
                <c:pt idx="158">
                  <c:v>1.8186999999999998E-2</c:v>
                </c:pt>
                <c:pt idx="159">
                  <c:v>1.8485000000000001E-2</c:v>
                </c:pt>
                <c:pt idx="160">
                  <c:v>1.8853999999999999E-2</c:v>
                </c:pt>
                <c:pt idx="161">
                  <c:v>1.9290000000000002E-2</c:v>
                </c:pt>
                <c:pt idx="162">
                  <c:v>1.9817999999999999E-2</c:v>
                </c:pt>
                <c:pt idx="163">
                  <c:v>2.0462000000000001E-2</c:v>
                </c:pt>
                <c:pt idx="164">
                  <c:v>2.1191999999999999E-2</c:v>
                </c:pt>
                <c:pt idx="165">
                  <c:v>2.1957000000000001E-2</c:v>
                </c:pt>
                <c:pt idx="166">
                  <c:v>2.2775E-2</c:v>
                </c:pt>
                <c:pt idx="167">
                  <c:v>2.3722E-2</c:v>
                </c:pt>
                <c:pt idx="168">
                  <c:v>2.486E-2</c:v>
                </c:pt>
                <c:pt idx="169">
                  <c:v>2.6195E-2</c:v>
                </c:pt>
                <c:pt idx="170">
                  <c:v>2.7674000000000001E-2</c:v>
                </c:pt>
                <c:pt idx="171">
                  <c:v>2.9180000000000001E-2</c:v>
                </c:pt>
                <c:pt idx="172">
                  <c:v>3.0563E-2</c:v>
                </c:pt>
                <c:pt idx="173">
                  <c:v>3.1716000000000001E-2</c:v>
                </c:pt>
                <c:pt idx="174">
                  <c:v>3.2690999999999998E-2</c:v>
                </c:pt>
                <c:pt idx="175">
                  <c:v>3.3689999999999998E-2</c:v>
                </c:pt>
                <c:pt idx="176">
                  <c:v>3.4847000000000003E-2</c:v>
                </c:pt>
                <c:pt idx="177">
                  <c:v>3.6055999999999998E-2</c:v>
                </c:pt>
                <c:pt idx="178">
                  <c:v>3.7064E-2</c:v>
                </c:pt>
                <c:pt idx="179">
                  <c:v>3.7698000000000002E-2</c:v>
                </c:pt>
                <c:pt idx="180">
                  <c:v>3.7978999999999999E-2</c:v>
                </c:pt>
                <c:pt idx="181">
                  <c:v>3.8053999999999998E-2</c:v>
                </c:pt>
                <c:pt idx="182">
                  <c:v>3.8052000000000002E-2</c:v>
                </c:pt>
                <c:pt idx="183">
                  <c:v>3.8030000000000001E-2</c:v>
                </c:pt>
                <c:pt idx="184">
                  <c:v>3.8033999999999998E-2</c:v>
                </c:pt>
                <c:pt idx="185">
                  <c:v>3.8134000000000001E-2</c:v>
                </c:pt>
                <c:pt idx="186">
                  <c:v>3.8383E-2</c:v>
                </c:pt>
                <c:pt idx="187">
                  <c:v>3.8774000000000003E-2</c:v>
                </c:pt>
                <c:pt idx="188">
                  <c:v>3.9272000000000001E-2</c:v>
                </c:pt>
                <c:pt idx="189">
                  <c:v>3.9877999999999997E-2</c:v>
                </c:pt>
                <c:pt idx="190">
                  <c:v>4.0638000000000001E-2</c:v>
                </c:pt>
                <c:pt idx="191">
                  <c:v>4.1590000000000002E-2</c:v>
                </c:pt>
                <c:pt idx="192">
                  <c:v>4.2731999999999999E-2</c:v>
                </c:pt>
                <c:pt idx="193">
                  <c:v>4.4054999999999997E-2</c:v>
                </c:pt>
                <c:pt idx="194">
                  <c:v>4.5562999999999999E-2</c:v>
                </c:pt>
                <c:pt idx="195">
                  <c:v>4.7252000000000002E-2</c:v>
                </c:pt>
                <c:pt idx="196">
                  <c:v>4.9106999999999998E-2</c:v>
                </c:pt>
                <c:pt idx="197">
                  <c:v>5.1098999999999999E-2</c:v>
                </c:pt>
                <c:pt idx="198">
                  <c:v>5.3159999999999999E-2</c:v>
                </c:pt>
                <c:pt idx="199">
                  <c:v>5.5134000000000002E-2</c:v>
                </c:pt>
                <c:pt idx="200">
                  <c:v>5.6838E-2</c:v>
                </c:pt>
                <c:pt idx="201">
                  <c:v>5.8201000000000003E-2</c:v>
                </c:pt>
                <c:pt idx="202">
                  <c:v>5.9339999999999997E-2</c:v>
                </c:pt>
                <c:pt idx="203">
                  <c:v>6.0449999999999997E-2</c:v>
                </c:pt>
                <c:pt idx="204">
                  <c:v>6.1645999999999999E-2</c:v>
                </c:pt>
                <c:pt idx="205">
                  <c:v>6.2896999999999995E-2</c:v>
                </c:pt>
                <c:pt idx="206">
                  <c:v>6.4091999999999996E-2</c:v>
                </c:pt>
                <c:pt idx="207">
                  <c:v>6.5171000000000007E-2</c:v>
                </c:pt>
                <c:pt idx="208">
                  <c:v>6.6156000000000006E-2</c:v>
                </c:pt>
                <c:pt idx="209">
                  <c:v>6.7109000000000002E-2</c:v>
                </c:pt>
                <c:pt idx="210">
                  <c:v>6.8062999999999999E-2</c:v>
                </c:pt>
                <c:pt idx="211">
                  <c:v>6.9012000000000004E-2</c:v>
                </c:pt>
                <c:pt idx="212">
                  <c:v>6.9944000000000006E-2</c:v>
                </c:pt>
                <c:pt idx="213">
                  <c:v>7.0866999999999999E-2</c:v>
                </c:pt>
                <c:pt idx="214">
                  <c:v>7.1797E-2</c:v>
                </c:pt>
                <c:pt idx="215">
                  <c:v>7.2720999999999994E-2</c:v>
                </c:pt>
                <c:pt idx="216">
                  <c:v>7.3631000000000002E-2</c:v>
                </c:pt>
                <c:pt idx="217">
                  <c:v>7.4566999999999994E-2</c:v>
                </c:pt>
                <c:pt idx="218">
                  <c:v>7.5616000000000003E-2</c:v>
                </c:pt>
                <c:pt idx="219">
                  <c:v>7.6817999999999997E-2</c:v>
                </c:pt>
                <c:pt idx="220">
                  <c:v>7.8116000000000005E-2</c:v>
                </c:pt>
                <c:pt idx="221">
                  <c:v>7.9390000000000002E-2</c:v>
                </c:pt>
                <c:pt idx="222">
                  <c:v>8.0560999999999994E-2</c:v>
                </c:pt>
                <c:pt idx="223">
                  <c:v>8.1681000000000004E-2</c:v>
                </c:pt>
                <c:pt idx="224">
                  <c:v>8.2914000000000002E-2</c:v>
                </c:pt>
                <c:pt idx="225">
                  <c:v>8.4407999999999997E-2</c:v>
                </c:pt>
                <c:pt idx="226">
                  <c:v>8.6181999999999995E-2</c:v>
                </c:pt>
                <c:pt idx="227">
                  <c:v>8.8109000000000007E-2</c:v>
                </c:pt>
                <c:pt idx="228">
                  <c:v>8.9998999999999996E-2</c:v>
                </c:pt>
                <c:pt idx="229">
                  <c:v>9.1727000000000003E-2</c:v>
                </c:pt>
                <c:pt idx="230">
                  <c:v>9.3310000000000004E-2</c:v>
                </c:pt>
                <c:pt idx="231">
                  <c:v>9.4851000000000005E-2</c:v>
                </c:pt>
                <c:pt idx="232">
                  <c:v>9.6418000000000004E-2</c:v>
                </c:pt>
                <c:pt idx="233">
                  <c:v>9.7998000000000002E-2</c:v>
                </c:pt>
                <c:pt idx="234">
                  <c:v>9.9506999999999998E-2</c:v>
                </c:pt>
                <c:pt idx="235">
                  <c:v>0.10086299999999999</c:v>
                </c:pt>
                <c:pt idx="236">
                  <c:v>0.102052</c:v>
                </c:pt>
                <c:pt idx="237">
                  <c:v>0.10313700000000001</c:v>
                </c:pt>
                <c:pt idx="238">
                  <c:v>0.104181</c:v>
                </c:pt>
                <c:pt idx="239">
                  <c:v>0.105197</c:v>
                </c:pt>
                <c:pt idx="240">
                  <c:v>0.106186</c:v>
                </c:pt>
                <c:pt idx="241">
                  <c:v>0.10718999999999999</c:v>
                </c:pt>
                <c:pt idx="242">
                  <c:v>0.108253</c:v>
                </c:pt>
                <c:pt idx="243">
                  <c:v>0.10938000000000001</c:v>
                </c:pt>
                <c:pt idx="244">
                  <c:v>0.110539</c:v>
                </c:pt>
                <c:pt idx="245">
                  <c:v>0.11171200000000001</c:v>
                </c:pt>
                <c:pt idx="246">
                  <c:v>0.112927</c:v>
                </c:pt>
                <c:pt idx="247">
                  <c:v>0.11423800000000001</c:v>
                </c:pt>
                <c:pt idx="248">
                  <c:v>0.115678</c:v>
                </c:pt>
                <c:pt idx="249">
                  <c:v>0.11724</c:v>
                </c:pt>
                <c:pt idx="250">
                  <c:v>0.11888799999999999</c:v>
                </c:pt>
                <c:pt idx="251">
                  <c:v>0.12058000000000001</c:v>
                </c:pt>
                <c:pt idx="252">
                  <c:v>0.122305</c:v>
                </c:pt>
                <c:pt idx="253">
                  <c:v>0.12407700000000001</c:v>
                </c:pt>
                <c:pt idx="254">
                  <c:v>0.12592</c:v>
                </c:pt>
                <c:pt idx="255">
                  <c:v>0.12783600000000001</c:v>
                </c:pt>
                <c:pt idx="256">
                  <c:v>0.12978300000000001</c:v>
                </c:pt>
                <c:pt idx="257">
                  <c:v>0.13167000000000001</c:v>
                </c:pt>
                <c:pt idx="258">
                  <c:v>0.13339100000000001</c:v>
                </c:pt>
                <c:pt idx="259">
                  <c:v>0.134908</c:v>
                </c:pt>
                <c:pt idx="260">
                  <c:v>0.13628499999999999</c:v>
                </c:pt>
                <c:pt idx="261">
                  <c:v>0.13761799999999999</c:v>
                </c:pt>
                <c:pt idx="262">
                  <c:v>0.13896</c:v>
                </c:pt>
                <c:pt idx="263">
                  <c:v>0.140316</c:v>
                </c:pt>
                <c:pt idx="264">
                  <c:v>0.14168800000000001</c:v>
                </c:pt>
                <c:pt idx="265">
                  <c:v>0.14308699999999999</c:v>
                </c:pt>
                <c:pt idx="266">
                  <c:v>0.14449600000000001</c:v>
                </c:pt>
                <c:pt idx="267">
                  <c:v>0.14587800000000001</c:v>
                </c:pt>
                <c:pt idx="268">
                  <c:v>0.14720900000000001</c:v>
                </c:pt>
                <c:pt idx="269">
                  <c:v>0.14849300000000001</c:v>
                </c:pt>
                <c:pt idx="270">
                  <c:v>0.149726</c:v>
                </c:pt>
                <c:pt idx="271">
                  <c:v>0.15091199999999999</c:v>
                </c:pt>
                <c:pt idx="272">
                  <c:v>0.15209</c:v>
                </c:pt>
                <c:pt idx="273">
                  <c:v>0.153334</c:v>
                </c:pt>
                <c:pt idx="274">
                  <c:v>0.15467900000000001</c:v>
                </c:pt>
                <c:pt idx="275">
                  <c:v>0.15609300000000001</c:v>
                </c:pt>
                <c:pt idx="276">
                  <c:v>0.157524</c:v>
                </c:pt>
                <c:pt idx="277">
                  <c:v>0.158967</c:v>
                </c:pt>
                <c:pt idx="278">
                  <c:v>0.160465</c:v>
                </c:pt>
                <c:pt idx="279">
                  <c:v>0.16203899999999999</c:v>
                </c:pt>
                <c:pt idx="280">
                  <c:v>0.16364400000000001</c:v>
                </c:pt>
                <c:pt idx="281">
                  <c:v>0.16520699999999999</c:v>
                </c:pt>
                <c:pt idx="282">
                  <c:v>0.16670599999999999</c:v>
                </c:pt>
                <c:pt idx="283">
                  <c:v>0.16820499999999999</c:v>
                </c:pt>
                <c:pt idx="284">
                  <c:v>0.16980200000000001</c:v>
                </c:pt>
                <c:pt idx="285">
                  <c:v>0.171541</c:v>
                </c:pt>
                <c:pt idx="286">
                  <c:v>0.17337900000000001</c:v>
                </c:pt>
                <c:pt idx="287">
                  <c:v>0.17522099999999999</c:v>
                </c:pt>
                <c:pt idx="288">
                  <c:v>0.17698800000000001</c:v>
                </c:pt>
                <c:pt idx="289">
                  <c:v>0.178642</c:v>
                </c:pt>
                <c:pt idx="290">
                  <c:v>0.18019299999999999</c:v>
                </c:pt>
                <c:pt idx="291">
                  <c:v>0.18168400000000001</c:v>
                </c:pt>
                <c:pt idx="292">
                  <c:v>0.183172</c:v>
                </c:pt>
                <c:pt idx="293">
                  <c:v>0.18468599999999999</c:v>
                </c:pt>
                <c:pt idx="294">
                  <c:v>0.18623300000000001</c:v>
                </c:pt>
                <c:pt idx="295">
                  <c:v>0.187829</c:v>
                </c:pt>
                <c:pt idx="296">
                  <c:v>0.18951200000000001</c:v>
                </c:pt>
                <c:pt idx="297">
                  <c:v>0.19126399999999999</c:v>
                </c:pt>
                <c:pt idx="298">
                  <c:v>0.19298699999999999</c:v>
                </c:pt>
                <c:pt idx="299">
                  <c:v>0.19456999999999999</c:v>
                </c:pt>
                <c:pt idx="300">
                  <c:v>0.195988</c:v>
                </c:pt>
                <c:pt idx="301">
                  <c:v>0.19731199999999999</c:v>
                </c:pt>
                <c:pt idx="302">
                  <c:v>0.198627</c:v>
                </c:pt>
                <c:pt idx="303">
                  <c:v>0.19996800000000001</c:v>
                </c:pt>
                <c:pt idx="304">
                  <c:v>0.201319</c:v>
                </c:pt>
                <c:pt idx="305">
                  <c:v>0.202679</c:v>
                </c:pt>
                <c:pt idx="306">
                  <c:v>0.204066</c:v>
                </c:pt>
                <c:pt idx="307">
                  <c:v>0.20547000000000001</c:v>
                </c:pt>
                <c:pt idx="308">
                  <c:v>0.20683399999999999</c:v>
                </c:pt>
                <c:pt idx="309">
                  <c:v>0.20812</c:v>
                </c:pt>
                <c:pt idx="310">
                  <c:v>0.20936399999999999</c:v>
                </c:pt>
                <c:pt idx="311">
                  <c:v>0.21065800000000001</c:v>
                </c:pt>
                <c:pt idx="312">
                  <c:v>0.21207699999999999</c:v>
                </c:pt>
                <c:pt idx="313">
                  <c:v>0.21363699999999999</c:v>
                </c:pt>
                <c:pt idx="314">
                  <c:v>0.215282</c:v>
                </c:pt>
                <c:pt idx="315">
                  <c:v>0.216949</c:v>
                </c:pt>
                <c:pt idx="316">
                  <c:v>0.21863099999999999</c:v>
                </c:pt>
                <c:pt idx="317">
                  <c:v>0.220362</c:v>
                </c:pt>
                <c:pt idx="318">
                  <c:v>0.22214800000000001</c:v>
                </c:pt>
                <c:pt idx="319">
                  <c:v>0.223939</c:v>
                </c:pt>
                <c:pt idx="320">
                  <c:v>0.22564899999999999</c:v>
                </c:pt>
                <c:pt idx="321">
                  <c:v>0.227215</c:v>
                </c:pt>
                <c:pt idx="322">
                  <c:v>0.22864499999999999</c:v>
                </c:pt>
                <c:pt idx="323">
                  <c:v>0.230016</c:v>
                </c:pt>
                <c:pt idx="324">
                  <c:v>0.23142499999999999</c:v>
                </c:pt>
                <c:pt idx="325">
                  <c:v>0.232928</c:v>
                </c:pt>
                <c:pt idx="326">
                  <c:v>0.23452600000000001</c:v>
                </c:pt>
                <c:pt idx="327">
                  <c:v>0.23616500000000001</c:v>
                </c:pt>
                <c:pt idx="328">
                  <c:v>0.23777400000000001</c:v>
                </c:pt>
                <c:pt idx="329">
                  <c:v>0.23930899999999999</c:v>
                </c:pt>
                <c:pt idx="330">
                  <c:v>0.24076600000000001</c:v>
                </c:pt>
                <c:pt idx="331">
                  <c:v>0.24215800000000001</c:v>
                </c:pt>
                <c:pt idx="332">
                  <c:v>0.24351200000000001</c:v>
                </c:pt>
                <c:pt idx="333">
                  <c:v>0.24488799999999999</c:v>
                </c:pt>
                <c:pt idx="334">
                  <c:v>0.24635799999999999</c:v>
                </c:pt>
                <c:pt idx="335">
                  <c:v>0.24795700000000001</c:v>
                </c:pt>
                <c:pt idx="336">
                  <c:v>0.24965399999999999</c:v>
                </c:pt>
                <c:pt idx="337">
                  <c:v>0.25136900000000001</c:v>
                </c:pt>
                <c:pt idx="338">
                  <c:v>0.25303999999999999</c:v>
                </c:pt>
                <c:pt idx="339">
                  <c:v>0.25467400000000001</c:v>
                </c:pt>
                <c:pt idx="340">
                  <c:v>0.25630999999999998</c:v>
                </c:pt>
                <c:pt idx="341">
                  <c:v>0.25793700000000003</c:v>
                </c:pt>
                <c:pt idx="342">
                  <c:v>0.25948500000000002</c:v>
                </c:pt>
                <c:pt idx="343">
                  <c:v>0.26091799999999998</c:v>
                </c:pt>
                <c:pt idx="344">
                  <c:v>0.26230199999999998</c:v>
                </c:pt>
                <c:pt idx="345">
                  <c:v>0.26374399999999998</c:v>
                </c:pt>
                <c:pt idx="346">
                  <c:v>0.26530100000000001</c:v>
                </c:pt>
                <c:pt idx="347">
                  <c:v>0.26694600000000002</c:v>
                </c:pt>
                <c:pt idx="348">
                  <c:v>0.26861499999999999</c:v>
                </c:pt>
                <c:pt idx="349">
                  <c:v>0.27025500000000002</c:v>
                </c:pt>
                <c:pt idx="350">
                  <c:v>0.27182200000000001</c:v>
                </c:pt>
                <c:pt idx="351">
                  <c:v>0.27327499999999999</c:v>
                </c:pt>
                <c:pt idx="352">
                  <c:v>0.27459099999999997</c:v>
                </c:pt>
                <c:pt idx="353">
                  <c:v>0.27579300000000001</c:v>
                </c:pt>
                <c:pt idx="354">
                  <c:v>0.276947</c:v>
                </c:pt>
                <c:pt idx="355">
                  <c:v>0.27813100000000002</c:v>
                </c:pt>
                <c:pt idx="356">
                  <c:v>0.27939799999999998</c:v>
                </c:pt>
                <c:pt idx="357">
                  <c:v>0.28077200000000002</c:v>
                </c:pt>
                <c:pt idx="358">
                  <c:v>0.28224500000000002</c:v>
                </c:pt>
                <c:pt idx="359">
                  <c:v>0.28378199999999998</c:v>
                </c:pt>
                <c:pt idx="360">
                  <c:v>0.28533700000000001</c:v>
                </c:pt>
                <c:pt idx="361">
                  <c:v>0.286885</c:v>
                </c:pt>
                <c:pt idx="362">
                  <c:v>0.28842699999999999</c:v>
                </c:pt>
                <c:pt idx="363">
                  <c:v>0.289962</c:v>
                </c:pt>
                <c:pt idx="364">
                  <c:v>0.29146499999999997</c:v>
                </c:pt>
                <c:pt idx="365">
                  <c:v>0.29291</c:v>
                </c:pt>
                <c:pt idx="366">
                  <c:v>0.29431499999999999</c:v>
                </c:pt>
                <c:pt idx="367">
                  <c:v>0.29574400000000001</c:v>
                </c:pt>
                <c:pt idx="368">
                  <c:v>0.29724099999999998</c:v>
                </c:pt>
                <c:pt idx="369">
                  <c:v>0.29877399999999998</c:v>
                </c:pt>
                <c:pt idx="370">
                  <c:v>0.30027500000000001</c:v>
                </c:pt>
                <c:pt idx="371">
                  <c:v>0.301701</c:v>
                </c:pt>
                <c:pt idx="372">
                  <c:v>0.30306100000000002</c:v>
                </c:pt>
                <c:pt idx="373">
                  <c:v>0.30438500000000002</c:v>
                </c:pt>
                <c:pt idx="374">
                  <c:v>0.305703</c:v>
                </c:pt>
                <c:pt idx="375">
                  <c:v>0.30702099999999999</c:v>
                </c:pt>
                <c:pt idx="376">
                  <c:v>0.30832999999999999</c:v>
                </c:pt>
                <c:pt idx="377">
                  <c:v>0.309643</c:v>
                </c:pt>
                <c:pt idx="378">
                  <c:v>0.31100800000000001</c:v>
                </c:pt>
                <c:pt idx="379">
                  <c:v>0.312477</c:v>
                </c:pt>
                <c:pt idx="380">
                  <c:v>0.31405300000000003</c:v>
                </c:pt>
                <c:pt idx="381">
                  <c:v>0.31568000000000002</c:v>
                </c:pt>
                <c:pt idx="382">
                  <c:v>0.31729600000000002</c:v>
                </c:pt>
                <c:pt idx="383">
                  <c:v>0.31887199999999999</c:v>
                </c:pt>
                <c:pt idx="384">
                  <c:v>0.32040600000000002</c:v>
                </c:pt>
                <c:pt idx="385">
                  <c:v>0.32189099999999998</c:v>
                </c:pt>
                <c:pt idx="386">
                  <c:v>0.32331100000000002</c:v>
                </c:pt>
                <c:pt idx="387">
                  <c:v>0.32465300000000002</c:v>
                </c:pt>
                <c:pt idx="388">
                  <c:v>0.325928</c:v>
                </c:pt>
                <c:pt idx="389">
                  <c:v>0.32717499999999999</c:v>
                </c:pt>
                <c:pt idx="390">
                  <c:v>0.32844099999999998</c:v>
                </c:pt>
                <c:pt idx="391">
                  <c:v>0.329762</c:v>
                </c:pt>
                <c:pt idx="392">
                  <c:v>0.33114399999999999</c:v>
                </c:pt>
                <c:pt idx="393">
                  <c:v>0.33254600000000001</c:v>
                </c:pt>
                <c:pt idx="394">
                  <c:v>0.33389799999999997</c:v>
                </c:pt>
                <c:pt idx="395">
                  <c:v>0.33515800000000001</c:v>
                </c:pt>
                <c:pt idx="396">
                  <c:v>0.33634799999999998</c:v>
                </c:pt>
                <c:pt idx="397">
                  <c:v>0.33753100000000003</c:v>
                </c:pt>
                <c:pt idx="398">
                  <c:v>0.33874100000000001</c:v>
                </c:pt>
                <c:pt idx="399">
                  <c:v>0.33995900000000001</c:v>
                </c:pt>
                <c:pt idx="400">
                  <c:v>0.34115600000000001</c:v>
                </c:pt>
                <c:pt idx="401">
                  <c:v>0.34234500000000001</c:v>
                </c:pt>
                <c:pt idx="402">
                  <c:v>0.34357399999999999</c:v>
                </c:pt>
                <c:pt idx="403">
                  <c:v>0.34486600000000001</c:v>
                </c:pt>
                <c:pt idx="404">
                  <c:v>0.34620099999999998</c:v>
                </c:pt>
                <c:pt idx="405">
                  <c:v>0.34755399999999997</c:v>
                </c:pt>
                <c:pt idx="406">
                  <c:v>0.348914</c:v>
                </c:pt>
                <c:pt idx="407">
                  <c:v>0.35026099999999999</c:v>
                </c:pt>
                <c:pt idx="408">
                  <c:v>0.35156300000000001</c:v>
                </c:pt>
                <c:pt idx="409">
                  <c:v>0.35280499999999998</c:v>
                </c:pt>
                <c:pt idx="410">
                  <c:v>0.35400999999999999</c:v>
                </c:pt>
                <c:pt idx="411">
                  <c:v>0.35521599999999998</c:v>
                </c:pt>
                <c:pt idx="412">
                  <c:v>0.35645900000000003</c:v>
                </c:pt>
                <c:pt idx="413">
                  <c:v>0.357742</c:v>
                </c:pt>
                <c:pt idx="414">
                  <c:v>0.359045</c:v>
                </c:pt>
                <c:pt idx="415">
                  <c:v>0.360344</c:v>
                </c:pt>
                <c:pt idx="416">
                  <c:v>0.36161799999999999</c:v>
                </c:pt>
                <c:pt idx="417">
                  <c:v>0.36283799999999999</c:v>
                </c:pt>
                <c:pt idx="418">
                  <c:v>0.36397299999999999</c:v>
                </c:pt>
                <c:pt idx="419">
                  <c:v>0.36502299999999999</c:v>
                </c:pt>
                <c:pt idx="420">
                  <c:v>0.36602699999999999</c:v>
                </c:pt>
                <c:pt idx="421">
                  <c:v>0.36704199999999998</c:v>
                </c:pt>
                <c:pt idx="422">
                  <c:v>0.36811100000000002</c:v>
                </c:pt>
                <c:pt idx="423">
                  <c:v>0.36924299999999999</c:v>
                </c:pt>
                <c:pt idx="424">
                  <c:v>0.37041000000000002</c:v>
                </c:pt>
                <c:pt idx="425">
                  <c:v>0.37157000000000001</c:v>
                </c:pt>
                <c:pt idx="426">
                  <c:v>0.37271399999999999</c:v>
                </c:pt>
                <c:pt idx="427">
                  <c:v>0.37386399999999997</c:v>
                </c:pt>
                <c:pt idx="428">
                  <c:v>0.37506</c:v>
                </c:pt>
                <c:pt idx="429">
                  <c:v>0.37633299999999997</c:v>
                </c:pt>
                <c:pt idx="430">
                  <c:v>0.37768099999999999</c:v>
                </c:pt>
                <c:pt idx="431">
                  <c:v>0.37907000000000002</c:v>
                </c:pt>
                <c:pt idx="432">
                  <c:v>0.38045800000000002</c:v>
                </c:pt>
                <c:pt idx="433">
                  <c:v>0.381826</c:v>
                </c:pt>
                <c:pt idx="434">
                  <c:v>0.383162</c:v>
                </c:pt>
                <c:pt idx="435">
                  <c:v>0.38447700000000001</c:v>
                </c:pt>
                <c:pt idx="436">
                  <c:v>0.38578600000000002</c:v>
                </c:pt>
                <c:pt idx="437">
                  <c:v>0.38709199999999999</c:v>
                </c:pt>
                <c:pt idx="438">
                  <c:v>0.388376</c:v>
                </c:pt>
                <c:pt idx="439">
                  <c:v>0.38962400000000003</c:v>
                </c:pt>
                <c:pt idx="440">
                  <c:v>0.39082800000000001</c:v>
                </c:pt>
                <c:pt idx="441">
                  <c:v>0.39198499999999997</c:v>
                </c:pt>
                <c:pt idx="442">
                  <c:v>0.39309100000000002</c:v>
                </c:pt>
                <c:pt idx="443">
                  <c:v>0.39415800000000001</c:v>
                </c:pt>
                <c:pt idx="444">
                  <c:v>0.39521600000000001</c:v>
                </c:pt>
                <c:pt idx="445">
                  <c:v>0.39628400000000003</c:v>
                </c:pt>
                <c:pt idx="446">
                  <c:v>0.397339</c:v>
                </c:pt>
                <c:pt idx="447">
                  <c:v>0.39833200000000002</c:v>
                </c:pt>
                <c:pt idx="448">
                  <c:v>0.399225</c:v>
                </c:pt>
                <c:pt idx="449">
                  <c:v>0.40002399999999999</c:v>
                </c:pt>
                <c:pt idx="450">
                  <c:v>0.40077600000000002</c:v>
                </c:pt>
                <c:pt idx="451">
                  <c:v>0.40153800000000001</c:v>
                </c:pt>
                <c:pt idx="452">
                  <c:v>0.40234500000000001</c:v>
                </c:pt>
                <c:pt idx="453">
                  <c:v>0.40318900000000002</c:v>
                </c:pt>
                <c:pt idx="454">
                  <c:v>0.40403699999999998</c:v>
                </c:pt>
                <c:pt idx="455">
                  <c:v>0.40486499999999997</c:v>
                </c:pt>
                <c:pt idx="456">
                  <c:v>0.40567799999999998</c:v>
                </c:pt>
                <c:pt idx="457">
                  <c:v>0.40649200000000002</c:v>
                </c:pt>
                <c:pt idx="458">
                  <c:v>0.40733200000000003</c:v>
                </c:pt>
                <c:pt idx="459">
                  <c:v>0.408225</c:v>
                </c:pt>
                <c:pt idx="460">
                  <c:v>0.40918100000000002</c:v>
                </c:pt>
                <c:pt idx="461">
                  <c:v>0.41018199999999999</c:v>
                </c:pt>
                <c:pt idx="462">
                  <c:v>0.41119299999999998</c:v>
                </c:pt>
                <c:pt idx="463">
                  <c:v>0.41218300000000002</c:v>
                </c:pt>
                <c:pt idx="464">
                  <c:v>0.41314299999999998</c:v>
                </c:pt>
                <c:pt idx="465">
                  <c:v>0.41409800000000002</c:v>
                </c:pt>
                <c:pt idx="466">
                  <c:v>0.41507500000000003</c:v>
                </c:pt>
                <c:pt idx="467">
                  <c:v>0.41606700000000002</c:v>
                </c:pt>
                <c:pt idx="468">
                  <c:v>0.41704200000000002</c:v>
                </c:pt>
                <c:pt idx="469">
                  <c:v>0.41798200000000002</c:v>
                </c:pt>
                <c:pt idx="470">
                  <c:v>0.41888999999999998</c:v>
                </c:pt>
                <c:pt idx="471">
                  <c:v>0.41976400000000003</c:v>
                </c:pt>
                <c:pt idx="472">
                  <c:v>0.42058400000000001</c:v>
                </c:pt>
                <c:pt idx="473">
                  <c:v>0.42133999999999999</c:v>
                </c:pt>
                <c:pt idx="474">
                  <c:v>0.42206399999999999</c:v>
                </c:pt>
                <c:pt idx="475">
                  <c:v>0.42282199999999998</c:v>
                </c:pt>
                <c:pt idx="476">
                  <c:v>0.423653</c:v>
                </c:pt>
                <c:pt idx="477">
                  <c:v>0.42453000000000002</c:v>
                </c:pt>
                <c:pt idx="478">
                  <c:v>0.425396</c:v>
                </c:pt>
                <c:pt idx="479">
                  <c:v>0.42621700000000001</c:v>
                </c:pt>
                <c:pt idx="480">
                  <c:v>0.42699599999999999</c:v>
                </c:pt>
                <c:pt idx="481">
                  <c:v>0.427761</c:v>
                </c:pt>
                <c:pt idx="482">
                  <c:v>0.42853599999999997</c:v>
                </c:pt>
                <c:pt idx="483">
                  <c:v>0.42931399999999997</c:v>
                </c:pt>
                <c:pt idx="484">
                  <c:v>0.43006499999999998</c:v>
                </c:pt>
                <c:pt idx="485">
                  <c:v>0.430786</c:v>
                </c:pt>
                <c:pt idx="486">
                  <c:v>0.43151200000000001</c:v>
                </c:pt>
                <c:pt idx="487">
                  <c:v>0.43226799999999999</c:v>
                </c:pt>
                <c:pt idx="488">
                  <c:v>0.43303399999999997</c:v>
                </c:pt>
                <c:pt idx="489">
                  <c:v>0.43375999999999998</c:v>
                </c:pt>
                <c:pt idx="490">
                  <c:v>0.43440699999999999</c:v>
                </c:pt>
                <c:pt idx="491">
                  <c:v>0.434973</c:v>
                </c:pt>
                <c:pt idx="492">
                  <c:v>0.43549500000000002</c:v>
                </c:pt>
                <c:pt idx="493">
                  <c:v>0.43601800000000002</c:v>
                </c:pt>
                <c:pt idx="494">
                  <c:v>0.43657000000000001</c:v>
                </c:pt>
                <c:pt idx="495">
                  <c:v>0.43714599999999998</c:v>
                </c:pt>
                <c:pt idx="496">
                  <c:v>0.437718</c:v>
                </c:pt>
                <c:pt idx="497">
                  <c:v>0.43825700000000001</c:v>
                </c:pt>
                <c:pt idx="498">
                  <c:v>0.43876799999999999</c:v>
                </c:pt>
                <c:pt idx="499">
                  <c:v>0.43928</c:v>
                </c:pt>
                <c:pt idx="500">
                  <c:v>0.43981599999999998</c:v>
                </c:pt>
                <c:pt idx="501">
                  <c:v>0.44036599999999998</c:v>
                </c:pt>
                <c:pt idx="502">
                  <c:v>0.44090699999999999</c:v>
                </c:pt>
                <c:pt idx="503">
                  <c:v>0.44144600000000001</c:v>
                </c:pt>
                <c:pt idx="504">
                  <c:v>0.44199899999999998</c:v>
                </c:pt>
                <c:pt idx="505">
                  <c:v>0.44256299999999998</c:v>
                </c:pt>
                <c:pt idx="506">
                  <c:v>0.44309500000000002</c:v>
                </c:pt>
                <c:pt idx="507">
                  <c:v>0.44356200000000001</c:v>
                </c:pt>
                <c:pt idx="508">
                  <c:v>0.44398900000000002</c:v>
                </c:pt>
                <c:pt idx="509">
                  <c:v>0.444438</c:v>
                </c:pt>
                <c:pt idx="510">
                  <c:v>0.44494499999999998</c:v>
                </c:pt>
                <c:pt idx="511">
                  <c:v>0.44547700000000001</c:v>
                </c:pt>
                <c:pt idx="512">
                  <c:v>0.44597399999999998</c:v>
                </c:pt>
                <c:pt idx="513">
                  <c:v>0.44641900000000001</c:v>
                </c:pt>
                <c:pt idx="514">
                  <c:v>0.44685399999999997</c:v>
                </c:pt>
                <c:pt idx="515">
                  <c:v>0.44731900000000002</c:v>
                </c:pt>
                <c:pt idx="516">
                  <c:v>0.447826</c:v>
                </c:pt>
                <c:pt idx="517">
                  <c:v>0.44839200000000001</c:v>
                </c:pt>
                <c:pt idx="518">
                  <c:v>0.44904100000000002</c:v>
                </c:pt>
                <c:pt idx="519">
                  <c:v>0.449743</c:v>
                </c:pt>
                <c:pt idx="520">
                  <c:v>0.45040599999999997</c:v>
                </c:pt>
                <c:pt idx="521">
                  <c:v>0.45097500000000001</c:v>
                </c:pt>
                <c:pt idx="522">
                  <c:v>0.45149699999999998</c:v>
                </c:pt>
                <c:pt idx="523">
                  <c:v>0.45206400000000002</c:v>
                </c:pt>
                <c:pt idx="524">
                  <c:v>0.45272099999999998</c:v>
                </c:pt>
                <c:pt idx="525">
                  <c:v>0.45344099999999998</c:v>
                </c:pt>
                <c:pt idx="526">
                  <c:v>0.45416200000000001</c:v>
                </c:pt>
                <c:pt idx="527">
                  <c:v>0.454822</c:v>
                </c:pt>
                <c:pt idx="528">
                  <c:v>0.455374</c:v>
                </c:pt>
                <c:pt idx="529">
                  <c:v>0.455787</c:v>
                </c:pt>
                <c:pt idx="530">
                  <c:v>0.45606999999999998</c:v>
                </c:pt>
                <c:pt idx="531">
                  <c:v>0.456285</c:v>
                </c:pt>
                <c:pt idx="532">
                  <c:v>0.45651199999999997</c:v>
                </c:pt>
                <c:pt idx="533">
                  <c:v>0.45679399999999998</c:v>
                </c:pt>
                <c:pt idx="534">
                  <c:v>0.45711600000000002</c:v>
                </c:pt>
                <c:pt idx="535">
                  <c:v>0.45743400000000001</c:v>
                </c:pt>
                <c:pt idx="536">
                  <c:v>0.457731</c:v>
                </c:pt>
                <c:pt idx="537">
                  <c:v>0.458042</c:v>
                </c:pt>
                <c:pt idx="538">
                  <c:v>0.45841700000000002</c:v>
                </c:pt>
                <c:pt idx="539">
                  <c:v>0.45886100000000002</c:v>
                </c:pt>
                <c:pt idx="540">
                  <c:v>0.45934999999999998</c:v>
                </c:pt>
                <c:pt idx="541">
                  <c:v>0.45987299999999998</c:v>
                </c:pt>
                <c:pt idx="542">
                  <c:v>0.46041399999999999</c:v>
                </c:pt>
                <c:pt idx="543">
                  <c:v>0.46091799999999999</c:v>
                </c:pt>
                <c:pt idx="544">
                  <c:v>0.461335</c:v>
                </c:pt>
                <c:pt idx="545">
                  <c:v>0.46167900000000001</c:v>
                </c:pt>
                <c:pt idx="546">
                  <c:v>0.462009</c:v>
                </c:pt>
                <c:pt idx="547">
                  <c:v>0.462368</c:v>
                </c:pt>
                <c:pt idx="548">
                  <c:v>0.46276699999999998</c:v>
                </c:pt>
                <c:pt idx="549">
                  <c:v>0.46319900000000003</c:v>
                </c:pt>
                <c:pt idx="550">
                  <c:v>0.463648</c:v>
                </c:pt>
                <c:pt idx="551">
                  <c:v>0.46408899999999997</c:v>
                </c:pt>
                <c:pt idx="552">
                  <c:v>0.46448600000000001</c:v>
                </c:pt>
                <c:pt idx="553">
                  <c:v>0.46480100000000002</c:v>
                </c:pt>
                <c:pt idx="554">
                  <c:v>0.46504099999999998</c:v>
                </c:pt>
                <c:pt idx="555">
                  <c:v>0.465283</c:v>
                </c:pt>
                <c:pt idx="556">
                  <c:v>0.46562300000000001</c:v>
                </c:pt>
                <c:pt idx="557">
                  <c:v>0.46609699999999998</c:v>
                </c:pt>
                <c:pt idx="558">
                  <c:v>0.46666400000000002</c:v>
                </c:pt>
                <c:pt idx="559">
                  <c:v>0.46726899999999999</c:v>
                </c:pt>
                <c:pt idx="560">
                  <c:v>0.46788000000000002</c:v>
                </c:pt>
                <c:pt idx="561">
                  <c:v>0.46849499999999999</c:v>
                </c:pt>
                <c:pt idx="562">
                  <c:v>0.46912700000000002</c:v>
                </c:pt>
                <c:pt idx="563">
                  <c:v>0.46978199999999998</c:v>
                </c:pt>
                <c:pt idx="564">
                  <c:v>0.47045999999999999</c:v>
                </c:pt>
                <c:pt idx="565">
                  <c:v>0.47115099999999999</c:v>
                </c:pt>
                <c:pt idx="566">
                  <c:v>0.47184500000000001</c:v>
                </c:pt>
                <c:pt idx="567">
                  <c:v>0.47251500000000002</c:v>
                </c:pt>
                <c:pt idx="568">
                  <c:v>0.47312700000000002</c:v>
                </c:pt>
                <c:pt idx="569">
                  <c:v>0.47365600000000002</c:v>
                </c:pt>
                <c:pt idx="570">
                  <c:v>0.47411399999999998</c:v>
                </c:pt>
                <c:pt idx="571">
                  <c:v>0.47453899999999999</c:v>
                </c:pt>
                <c:pt idx="572">
                  <c:v>0.47496100000000002</c:v>
                </c:pt>
                <c:pt idx="573">
                  <c:v>0.47536299999999998</c:v>
                </c:pt>
                <c:pt idx="574">
                  <c:v>0.47570000000000001</c:v>
                </c:pt>
                <c:pt idx="575">
                  <c:v>0.47592800000000002</c:v>
                </c:pt>
                <c:pt idx="576">
                  <c:v>0.47604299999999999</c:v>
                </c:pt>
                <c:pt idx="577">
                  <c:v>0.47611100000000001</c:v>
                </c:pt>
                <c:pt idx="578">
                  <c:v>0.47622199999999998</c:v>
                </c:pt>
                <c:pt idx="579">
                  <c:v>0.47642800000000002</c:v>
                </c:pt>
                <c:pt idx="580">
                  <c:v>0.476711</c:v>
                </c:pt>
                <c:pt idx="581">
                  <c:v>0.47702</c:v>
                </c:pt>
                <c:pt idx="582">
                  <c:v>0.47731400000000002</c:v>
                </c:pt>
                <c:pt idx="583">
                  <c:v>0.47756999999999999</c:v>
                </c:pt>
                <c:pt idx="584">
                  <c:v>0.47778999999999999</c:v>
                </c:pt>
                <c:pt idx="585">
                  <c:v>0.478016</c:v>
                </c:pt>
                <c:pt idx="586">
                  <c:v>0.47830899999999998</c:v>
                </c:pt>
                <c:pt idx="587">
                  <c:v>0.47867500000000002</c:v>
                </c:pt>
                <c:pt idx="588">
                  <c:v>0.47906199999999999</c:v>
                </c:pt>
                <c:pt idx="589">
                  <c:v>0.47942400000000002</c:v>
                </c:pt>
                <c:pt idx="590">
                  <c:v>0.47974899999999998</c:v>
                </c:pt>
                <c:pt idx="591">
                  <c:v>0.48001899999999997</c:v>
                </c:pt>
                <c:pt idx="592">
                  <c:v>0.48018899999999998</c:v>
                </c:pt>
                <c:pt idx="593">
                  <c:v>0.48023700000000002</c:v>
                </c:pt>
                <c:pt idx="594">
                  <c:v>0.48020000000000002</c:v>
                </c:pt>
                <c:pt idx="595">
                  <c:v>0.48014400000000002</c:v>
                </c:pt>
                <c:pt idx="596">
                  <c:v>0.48012199999999999</c:v>
                </c:pt>
                <c:pt idx="597">
                  <c:v>0.48016199999999998</c:v>
                </c:pt>
                <c:pt idx="598">
                  <c:v>0.48027799999999998</c:v>
                </c:pt>
                <c:pt idx="599">
                  <c:v>0.480466</c:v>
                </c:pt>
                <c:pt idx="600">
                  <c:v>0.48070000000000002</c:v>
                </c:pt>
                <c:pt idx="601">
                  <c:v>0.48093900000000001</c:v>
                </c:pt>
                <c:pt idx="602">
                  <c:v>0.48114499999999999</c:v>
                </c:pt>
                <c:pt idx="603">
                  <c:v>0.48131400000000002</c:v>
                </c:pt>
                <c:pt idx="604">
                  <c:v>0.48146699999999998</c:v>
                </c:pt>
                <c:pt idx="605">
                  <c:v>0.48161500000000002</c:v>
                </c:pt>
                <c:pt idx="606">
                  <c:v>0.48173300000000002</c:v>
                </c:pt>
                <c:pt idx="607">
                  <c:v>0.48177599999999998</c:v>
                </c:pt>
                <c:pt idx="608">
                  <c:v>0.481713</c:v>
                </c:pt>
                <c:pt idx="609">
                  <c:v>0.48153099999999999</c:v>
                </c:pt>
                <c:pt idx="610">
                  <c:v>0.48121900000000001</c:v>
                </c:pt>
                <c:pt idx="611">
                  <c:v>0.48078399999999999</c:v>
                </c:pt>
                <c:pt idx="612">
                  <c:v>0.48024600000000001</c:v>
                </c:pt>
                <c:pt idx="613">
                  <c:v>0.47963</c:v>
                </c:pt>
                <c:pt idx="614">
                  <c:v>0.478931</c:v>
                </c:pt>
                <c:pt idx="615">
                  <c:v>0.47812900000000003</c:v>
                </c:pt>
                <c:pt idx="616">
                  <c:v>0.47724499999999997</c:v>
                </c:pt>
                <c:pt idx="617">
                  <c:v>0.47635699999999997</c:v>
                </c:pt>
                <c:pt idx="618">
                  <c:v>0.475545</c:v>
                </c:pt>
                <c:pt idx="619">
                  <c:v>0.474827</c:v>
                </c:pt>
                <c:pt idx="620">
                  <c:v>0.474157</c:v>
                </c:pt>
                <c:pt idx="621">
                  <c:v>0.47349000000000002</c:v>
                </c:pt>
                <c:pt idx="622">
                  <c:v>0.47281000000000001</c:v>
                </c:pt>
                <c:pt idx="623">
                  <c:v>0.47209899999999999</c:v>
                </c:pt>
                <c:pt idx="624">
                  <c:v>0.47132499999999999</c:v>
                </c:pt>
                <c:pt idx="625">
                  <c:v>0.470472</c:v>
                </c:pt>
                <c:pt idx="626">
                  <c:v>0.46957900000000002</c:v>
                </c:pt>
                <c:pt idx="627">
                  <c:v>0.46870200000000001</c:v>
                </c:pt>
                <c:pt idx="628">
                  <c:v>0.46785399999999999</c:v>
                </c:pt>
                <c:pt idx="629">
                  <c:v>0.467026</c:v>
                </c:pt>
                <c:pt idx="630">
                  <c:v>0.46623399999999998</c:v>
                </c:pt>
                <c:pt idx="631">
                  <c:v>0.46549200000000002</c:v>
                </c:pt>
                <c:pt idx="632">
                  <c:v>0.46476899999999999</c:v>
                </c:pt>
                <c:pt idx="633">
                  <c:v>0.46399600000000002</c:v>
                </c:pt>
                <c:pt idx="634">
                  <c:v>0.46312700000000001</c:v>
                </c:pt>
                <c:pt idx="635">
                  <c:v>0.46216000000000002</c:v>
                </c:pt>
                <c:pt idx="636">
                  <c:v>0.461117</c:v>
                </c:pt>
                <c:pt idx="637">
                  <c:v>0.46002599999999999</c:v>
                </c:pt>
                <c:pt idx="638">
                  <c:v>0.45891500000000002</c:v>
                </c:pt>
                <c:pt idx="639">
                  <c:v>0.45780399999999999</c:v>
                </c:pt>
                <c:pt idx="640">
                  <c:v>0.45669300000000002</c:v>
                </c:pt>
                <c:pt idx="641">
                  <c:v>0.455544</c:v>
                </c:pt>
                <c:pt idx="642">
                  <c:v>0.45430300000000001</c:v>
                </c:pt>
                <c:pt idx="643">
                  <c:v>0.45294099999999998</c:v>
                </c:pt>
                <c:pt idx="644">
                  <c:v>0.451486</c:v>
                </c:pt>
                <c:pt idx="645">
                  <c:v>0.45000299999999999</c:v>
                </c:pt>
                <c:pt idx="646">
                  <c:v>0.44853500000000002</c:v>
                </c:pt>
                <c:pt idx="647">
                  <c:v>0.44709500000000002</c:v>
                </c:pt>
                <c:pt idx="648">
                  <c:v>0.44570300000000002</c:v>
                </c:pt>
                <c:pt idx="649">
                  <c:v>0.444409</c:v>
                </c:pt>
                <c:pt idx="650">
                  <c:v>0.44326300000000002</c:v>
                </c:pt>
                <c:pt idx="651">
                  <c:v>0.442272</c:v>
                </c:pt>
                <c:pt idx="652">
                  <c:v>0.441415</c:v>
                </c:pt>
                <c:pt idx="653">
                  <c:v>0.44066899999999998</c:v>
                </c:pt>
                <c:pt idx="654">
                  <c:v>0.43998599999999999</c:v>
                </c:pt>
                <c:pt idx="655">
                  <c:v>0.43927899999999998</c:v>
                </c:pt>
                <c:pt idx="656">
                  <c:v>0.438471</c:v>
                </c:pt>
                <c:pt idx="657">
                  <c:v>0.43756699999999998</c:v>
                </c:pt>
                <c:pt idx="658">
                  <c:v>0.43662899999999999</c:v>
                </c:pt>
                <c:pt idx="659">
                  <c:v>0.435699</c:v>
                </c:pt>
                <c:pt idx="660">
                  <c:v>0.43475900000000001</c:v>
                </c:pt>
                <c:pt idx="661">
                  <c:v>0.43376599999999998</c:v>
                </c:pt>
                <c:pt idx="662">
                  <c:v>0.432701</c:v>
                </c:pt>
                <c:pt idx="663">
                  <c:v>0.43157800000000002</c:v>
                </c:pt>
                <c:pt idx="664">
                  <c:v>0.43040299999999998</c:v>
                </c:pt>
                <c:pt idx="665">
                  <c:v>0.42916399999999999</c:v>
                </c:pt>
                <c:pt idx="666">
                  <c:v>0.42785400000000001</c:v>
                </c:pt>
                <c:pt idx="667">
                  <c:v>0.42649199999999998</c:v>
                </c:pt>
                <c:pt idx="668">
                  <c:v>0.42511199999999999</c:v>
                </c:pt>
                <c:pt idx="669">
                  <c:v>0.42373499999999997</c:v>
                </c:pt>
                <c:pt idx="670">
                  <c:v>0.422373</c:v>
                </c:pt>
                <c:pt idx="671">
                  <c:v>0.42105199999999998</c:v>
                </c:pt>
                <c:pt idx="672">
                  <c:v>0.41980099999999998</c:v>
                </c:pt>
                <c:pt idx="673">
                  <c:v>0.41860700000000001</c:v>
                </c:pt>
                <c:pt idx="674">
                  <c:v>0.41742699999999999</c:v>
                </c:pt>
                <c:pt idx="675">
                  <c:v>0.41623700000000002</c:v>
                </c:pt>
                <c:pt idx="676">
                  <c:v>0.41505700000000001</c:v>
                </c:pt>
                <c:pt idx="677">
                  <c:v>0.41390700000000002</c:v>
                </c:pt>
                <c:pt idx="678">
                  <c:v>0.41278199999999998</c:v>
                </c:pt>
                <c:pt idx="679">
                  <c:v>0.41167100000000001</c:v>
                </c:pt>
                <c:pt idx="680">
                  <c:v>0.41058800000000001</c:v>
                </c:pt>
                <c:pt idx="681">
                  <c:v>0.40957399999999999</c:v>
                </c:pt>
                <c:pt idx="682">
                  <c:v>0.40865600000000002</c:v>
                </c:pt>
                <c:pt idx="683">
                  <c:v>0.40781400000000001</c:v>
                </c:pt>
                <c:pt idx="684">
                  <c:v>0.40699400000000002</c:v>
                </c:pt>
                <c:pt idx="685">
                  <c:v>0.40617599999999998</c:v>
                </c:pt>
                <c:pt idx="686">
                  <c:v>0.40537699999999999</c:v>
                </c:pt>
                <c:pt idx="687">
                  <c:v>0.404586</c:v>
                </c:pt>
                <c:pt idx="688">
                  <c:v>0.40374300000000002</c:v>
                </c:pt>
                <c:pt idx="689">
                  <c:v>0.40278199999999997</c:v>
                </c:pt>
                <c:pt idx="690">
                  <c:v>0.401694</c:v>
                </c:pt>
                <c:pt idx="691">
                  <c:v>0.40051500000000001</c:v>
                </c:pt>
                <c:pt idx="692">
                  <c:v>0.399281</c:v>
                </c:pt>
                <c:pt idx="693">
                  <c:v>0.39800799999999997</c:v>
                </c:pt>
                <c:pt idx="694">
                  <c:v>0.39671800000000002</c:v>
                </c:pt>
                <c:pt idx="695">
                  <c:v>0.39543899999999998</c:v>
                </c:pt>
                <c:pt idx="696">
                  <c:v>0.39418999999999998</c:v>
                </c:pt>
                <c:pt idx="697">
                  <c:v>0.392961</c:v>
                </c:pt>
                <c:pt idx="698">
                  <c:v>0.39172600000000002</c:v>
                </c:pt>
                <c:pt idx="699">
                  <c:v>0.39046999999999998</c:v>
                </c:pt>
                <c:pt idx="700">
                  <c:v>0.38920399999999999</c:v>
                </c:pt>
                <c:pt idx="701">
                  <c:v>0.38793699999999998</c:v>
                </c:pt>
                <c:pt idx="702">
                  <c:v>0.38664700000000002</c:v>
                </c:pt>
                <c:pt idx="703">
                  <c:v>0.38529400000000003</c:v>
                </c:pt>
                <c:pt idx="704">
                  <c:v>0.38386999999999999</c:v>
                </c:pt>
                <c:pt idx="705">
                  <c:v>0.38242900000000002</c:v>
                </c:pt>
                <c:pt idx="706">
                  <c:v>0.38104500000000002</c:v>
                </c:pt>
                <c:pt idx="707">
                  <c:v>0.37973400000000002</c:v>
                </c:pt>
                <c:pt idx="708">
                  <c:v>0.37845000000000001</c:v>
                </c:pt>
                <c:pt idx="709">
                  <c:v>0.37714199999999998</c:v>
                </c:pt>
                <c:pt idx="710">
                  <c:v>0.375782</c:v>
                </c:pt>
                <c:pt idx="711">
                  <c:v>0.37434099999999998</c:v>
                </c:pt>
                <c:pt idx="712">
                  <c:v>0.372803</c:v>
                </c:pt>
                <c:pt idx="713">
                  <c:v>0.37119999999999997</c:v>
                </c:pt>
                <c:pt idx="714">
                  <c:v>0.36960500000000002</c:v>
                </c:pt>
                <c:pt idx="715">
                  <c:v>0.368066</c:v>
                </c:pt>
                <c:pt idx="716">
                  <c:v>0.36657899999999999</c:v>
                </c:pt>
                <c:pt idx="717">
                  <c:v>0.365116</c:v>
                </c:pt>
                <c:pt idx="718">
                  <c:v>0.36366199999999999</c:v>
                </c:pt>
                <c:pt idx="719">
                  <c:v>0.36221599999999998</c:v>
                </c:pt>
                <c:pt idx="720">
                  <c:v>0.360759</c:v>
                </c:pt>
                <c:pt idx="721">
                  <c:v>0.35925800000000002</c:v>
                </c:pt>
                <c:pt idx="722">
                  <c:v>0.35770099999999999</c:v>
                </c:pt>
                <c:pt idx="723">
                  <c:v>0.35612500000000002</c:v>
                </c:pt>
                <c:pt idx="724">
                  <c:v>0.35458400000000001</c:v>
                </c:pt>
                <c:pt idx="725">
                  <c:v>0.35307899999999998</c:v>
                </c:pt>
                <c:pt idx="726">
                  <c:v>0.35153299999999998</c:v>
                </c:pt>
                <c:pt idx="727">
                  <c:v>0.34987400000000002</c:v>
                </c:pt>
                <c:pt idx="728">
                  <c:v>0.34811199999999998</c:v>
                </c:pt>
                <c:pt idx="729">
                  <c:v>0.34633000000000003</c:v>
                </c:pt>
                <c:pt idx="730">
                  <c:v>0.34460499999999999</c:v>
                </c:pt>
                <c:pt idx="731">
                  <c:v>0.34295599999999998</c:v>
                </c:pt>
                <c:pt idx="732">
                  <c:v>0.34134500000000001</c:v>
                </c:pt>
                <c:pt idx="733">
                  <c:v>0.33972000000000002</c:v>
                </c:pt>
                <c:pt idx="734">
                  <c:v>0.33805600000000002</c:v>
                </c:pt>
                <c:pt idx="735">
                  <c:v>0.33637099999999998</c:v>
                </c:pt>
                <c:pt idx="736">
                  <c:v>0.33469300000000002</c:v>
                </c:pt>
                <c:pt idx="737">
                  <c:v>0.33302900000000002</c:v>
                </c:pt>
                <c:pt idx="738">
                  <c:v>0.33136599999999999</c:v>
                </c:pt>
                <c:pt idx="739">
                  <c:v>0.32966800000000002</c:v>
                </c:pt>
                <c:pt idx="740">
                  <c:v>0.32790000000000002</c:v>
                </c:pt>
                <c:pt idx="741">
                  <c:v>0.326048</c:v>
                </c:pt>
                <c:pt idx="742">
                  <c:v>0.32413900000000001</c:v>
                </c:pt>
                <c:pt idx="743">
                  <c:v>0.32222899999999999</c:v>
                </c:pt>
                <c:pt idx="744">
                  <c:v>0.32036300000000001</c:v>
                </c:pt>
                <c:pt idx="745">
                  <c:v>0.31856400000000001</c:v>
                </c:pt>
                <c:pt idx="746">
                  <c:v>0.31683600000000001</c:v>
                </c:pt>
                <c:pt idx="747">
                  <c:v>0.31516699999999997</c:v>
                </c:pt>
                <c:pt idx="748">
                  <c:v>0.313527</c:v>
                </c:pt>
                <c:pt idx="749">
                  <c:v>0.31186599999999998</c:v>
                </c:pt>
                <c:pt idx="750">
                  <c:v>0.310145</c:v>
                </c:pt>
                <c:pt idx="751">
                  <c:v>0.30837100000000001</c:v>
                </c:pt>
                <c:pt idx="752">
                  <c:v>0.30657299999999998</c:v>
                </c:pt>
                <c:pt idx="753">
                  <c:v>0.30477399999999999</c:v>
                </c:pt>
                <c:pt idx="754">
                  <c:v>0.30300100000000002</c:v>
                </c:pt>
                <c:pt idx="755">
                  <c:v>0.30129400000000001</c:v>
                </c:pt>
                <c:pt idx="756">
                  <c:v>0.29967100000000002</c:v>
                </c:pt>
                <c:pt idx="757">
                  <c:v>0.29810599999999998</c:v>
                </c:pt>
                <c:pt idx="758">
                  <c:v>0.29656900000000003</c:v>
                </c:pt>
                <c:pt idx="759">
                  <c:v>0.29503600000000002</c:v>
                </c:pt>
                <c:pt idx="760">
                  <c:v>0.29346100000000003</c:v>
                </c:pt>
                <c:pt idx="761">
                  <c:v>0.29178900000000002</c:v>
                </c:pt>
                <c:pt idx="762">
                  <c:v>0.290024</c:v>
                </c:pt>
                <c:pt idx="763">
                  <c:v>0.28823199999999999</c:v>
                </c:pt>
                <c:pt idx="764">
                  <c:v>0.28648899999999999</c:v>
                </c:pt>
                <c:pt idx="765">
                  <c:v>0.284835</c:v>
                </c:pt>
                <c:pt idx="766">
                  <c:v>0.28326099999999999</c:v>
                </c:pt>
                <c:pt idx="767">
                  <c:v>0.28173199999999998</c:v>
                </c:pt>
                <c:pt idx="768">
                  <c:v>0.28021099999999999</c:v>
                </c:pt>
                <c:pt idx="769">
                  <c:v>0.278671</c:v>
                </c:pt>
                <c:pt idx="770">
                  <c:v>0.277084</c:v>
                </c:pt>
                <c:pt idx="771">
                  <c:v>0.27542800000000001</c:v>
                </c:pt>
                <c:pt idx="772">
                  <c:v>0.27371499999999999</c:v>
                </c:pt>
                <c:pt idx="773">
                  <c:v>0.27198899999999998</c:v>
                </c:pt>
                <c:pt idx="774">
                  <c:v>0.27027499999999999</c:v>
                </c:pt>
                <c:pt idx="775">
                  <c:v>0.26855299999999999</c:v>
                </c:pt>
                <c:pt idx="776">
                  <c:v>0.26677499999999998</c:v>
                </c:pt>
                <c:pt idx="777">
                  <c:v>0.26491199999999998</c:v>
                </c:pt>
                <c:pt idx="778">
                  <c:v>0.26298100000000002</c:v>
                </c:pt>
                <c:pt idx="779">
                  <c:v>0.26102700000000001</c:v>
                </c:pt>
                <c:pt idx="780">
                  <c:v>0.25909100000000002</c:v>
                </c:pt>
                <c:pt idx="781">
                  <c:v>0.25718400000000002</c:v>
                </c:pt>
                <c:pt idx="782">
                  <c:v>0.25531500000000001</c:v>
                </c:pt>
                <c:pt idx="783">
                  <c:v>0.25347900000000001</c:v>
                </c:pt>
                <c:pt idx="784">
                  <c:v>0.251662</c:v>
                </c:pt>
                <c:pt idx="785">
                  <c:v>0.249862</c:v>
                </c:pt>
                <c:pt idx="786">
                  <c:v>0.24812300000000001</c:v>
                </c:pt>
                <c:pt idx="787">
                  <c:v>0.2465</c:v>
                </c:pt>
                <c:pt idx="788">
                  <c:v>0.24499699999999999</c:v>
                </c:pt>
                <c:pt idx="789">
                  <c:v>0.243564</c:v>
                </c:pt>
                <c:pt idx="790">
                  <c:v>0.24213399999999999</c:v>
                </c:pt>
                <c:pt idx="791">
                  <c:v>0.24066799999999999</c:v>
                </c:pt>
                <c:pt idx="792">
                  <c:v>0.23915800000000001</c:v>
                </c:pt>
                <c:pt idx="793">
                  <c:v>0.23761199999999999</c:v>
                </c:pt>
                <c:pt idx="794">
                  <c:v>0.23603499999999999</c:v>
                </c:pt>
                <c:pt idx="795">
                  <c:v>0.234427</c:v>
                </c:pt>
                <c:pt idx="796">
                  <c:v>0.23280699999999999</c:v>
                </c:pt>
                <c:pt idx="797">
                  <c:v>0.231185</c:v>
                </c:pt>
                <c:pt idx="798">
                  <c:v>0.229547</c:v>
                </c:pt>
                <c:pt idx="799">
                  <c:v>0.22786799999999999</c:v>
                </c:pt>
                <c:pt idx="800">
                  <c:v>0.22614100000000001</c:v>
                </c:pt>
                <c:pt idx="801">
                  <c:v>0.22436900000000001</c:v>
                </c:pt>
                <c:pt idx="802">
                  <c:v>0.22255900000000001</c:v>
                </c:pt>
                <c:pt idx="803">
                  <c:v>0.22074199999999999</c:v>
                </c:pt>
                <c:pt idx="804">
                  <c:v>0.218975</c:v>
                </c:pt>
                <c:pt idx="805">
                  <c:v>0.217304</c:v>
                </c:pt>
                <c:pt idx="806">
                  <c:v>0.21571799999999999</c:v>
                </c:pt>
                <c:pt idx="807">
                  <c:v>0.21415999999999999</c:v>
                </c:pt>
                <c:pt idx="808">
                  <c:v>0.212591</c:v>
                </c:pt>
                <c:pt idx="809">
                  <c:v>0.211031</c:v>
                </c:pt>
                <c:pt idx="810">
                  <c:v>0.209538</c:v>
                </c:pt>
                <c:pt idx="811">
                  <c:v>0.20816200000000001</c:v>
                </c:pt>
                <c:pt idx="812">
                  <c:v>0.20691399999999999</c:v>
                </c:pt>
                <c:pt idx="813">
                  <c:v>0.20576800000000001</c:v>
                </c:pt>
                <c:pt idx="814">
                  <c:v>0.20469000000000001</c:v>
                </c:pt>
                <c:pt idx="815">
                  <c:v>0.20363899999999999</c:v>
                </c:pt>
                <c:pt idx="816">
                  <c:v>0.202572</c:v>
                </c:pt>
                <c:pt idx="817">
                  <c:v>0.201463</c:v>
                </c:pt>
                <c:pt idx="818">
                  <c:v>0.20031399999999999</c:v>
                </c:pt>
                <c:pt idx="819">
                  <c:v>0.19914999999999999</c:v>
                </c:pt>
                <c:pt idx="820">
                  <c:v>0.19798099999999999</c:v>
                </c:pt>
                <c:pt idx="821">
                  <c:v>0.196794</c:v>
                </c:pt>
                <c:pt idx="822">
                  <c:v>0.195578</c:v>
                </c:pt>
                <c:pt idx="823">
                  <c:v>0.19434100000000001</c:v>
                </c:pt>
                <c:pt idx="824">
                  <c:v>0.19309100000000001</c:v>
                </c:pt>
                <c:pt idx="825">
                  <c:v>0.191826</c:v>
                </c:pt>
                <c:pt idx="826">
                  <c:v>0.19054099999999999</c:v>
                </c:pt>
                <c:pt idx="827">
                  <c:v>0.18924099999999999</c:v>
                </c:pt>
                <c:pt idx="828">
                  <c:v>0.18794</c:v>
                </c:pt>
                <c:pt idx="829">
                  <c:v>0.18663099999999999</c:v>
                </c:pt>
                <c:pt idx="830">
                  <c:v>0.18529499999999999</c:v>
                </c:pt>
                <c:pt idx="831">
                  <c:v>0.18392900000000001</c:v>
                </c:pt>
                <c:pt idx="832">
                  <c:v>0.18255199999999999</c:v>
                </c:pt>
                <c:pt idx="833">
                  <c:v>0.18118100000000001</c:v>
                </c:pt>
                <c:pt idx="834">
                  <c:v>0.17979999999999999</c:v>
                </c:pt>
                <c:pt idx="835">
                  <c:v>0.178372</c:v>
                </c:pt>
                <c:pt idx="836">
                  <c:v>0.17688100000000001</c:v>
                </c:pt>
                <c:pt idx="837">
                  <c:v>0.17535400000000001</c:v>
                </c:pt>
                <c:pt idx="838">
                  <c:v>0.17382400000000001</c:v>
                </c:pt>
                <c:pt idx="839">
                  <c:v>0.172291</c:v>
                </c:pt>
                <c:pt idx="840">
                  <c:v>0.17072399999999999</c:v>
                </c:pt>
                <c:pt idx="841">
                  <c:v>0.169128</c:v>
                </c:pt>
                <c:pt idx="842">
                  <c:v>0.16755500000000001</c:v>
                </c:pt>
                <c:pt idx="843">
                  <c:v>0.16605700000000001</c:v>
                </c:pt>
                <c:pt idx="844">
                  <c:v>0.164635</c:v>
                </c:pt>
                <c:pt idx="845">
                  <c:v>0.16325899999999999</c:v>
                </c:pt>
                <c:pt idx="846">
                  <c:v>0.16192400000000001</c:v>
                </c:pt>
                <c:pt idx="847">
                  <c:v>0.16064899999999999</c:v>
                </c:pt>
                <c:pt idx="848">
                  <c:v>0.159438</c:v>
                </c:pt>
                <c:pt idx="849">
                  <c:v>0.15828300000000001</c:v>
                </c:pt>
                <c:pt idx="850">
                  <c:v>0.157192</c:v>
                </c:pt>
                <c:pt idx="851">
                  <c:v>0.15617700000000001</c:v>
                </c:pt>
                <c:pt idx="852">
                  <c:v>0.15522</c:v>
                </c:pt>
                <c:pt idx="853">
                  <c:v>0.15428900000000001</c:v>
                </c:pt>
                <c:pt idx="854">
                  <c:v>0.15337000000000001</c:v>
                </c:pt>
                <c:pt idx="855">
                  <c:v>0.152445</c:v>
                </c:pt>
                <c:pt idx="856">
                  <c:v>0.15146799999999999</c:v>
                </c:pt>
                <c:pt idx="857">
                  <c:v>0.15037500000000001</c:v>
                </c:pt>
                <c:pt idx="858">
                  <c:v>0.14913699999999999</c:v>
                </c:pt>
                <c:pt idx="859">
                  <c:v>0.14780299999999999</c:v>
                </c:pt>
                <c:pt idx="860">
                  <c:v>0.14647099999999999</c:v>
                </c:pt>
                <c:pt idx="861">
                  <c:v>0.145208</c:v>
                </c:pt>
                <c:pt idx="862">
                  <c:v>0.14399100000000001</c:v>
                </c:pt>
                <c:pt idx="863">
                  <c:v>0.14274999999999999</c:v>
                </c:pt>
                <c:pt idx="864">
                  <c:v>0.141457</c:v>
                </c:pt>
                <c:pt idx="865">
                  <c:v>0.14014299999999999</c:v>
                </c:pt>
                <c:pt idx="866">
                  <c:v>0.138846</c:v>
                </c:pt>
                <c:pt idx="867">
                  <c:v>0.137575</c:v>
                </c:pt>
                <c:pt idx="868">
                  <c:v>0.13631599999999999</c:v>
                </c:pt>
                <c:pt idx="869">
                  <c:v>0.13506000000000001</c:v>
                </c:pt>
                <c:pt idx="870">
                  <c:v>0.133795</c:v>
                </c:pt>
                <c:pt idx="871">
                  <c:v>0.13250799999999999</c:v>
                </c:pt>
                <c:pt idx="872">
                  <c:v>0.13120000000000001</c:v>
                </c:pt>
                <c:pt idx="873">
                  <c:v>0.12989100000000001</c:v>
                </c:pt>
                <c:pt idx="874">
                  <c:v>0.12859300000000001</c:v>
                </c:pt>
                <c:pt idx="875">
                  <c:v>0.12726499999999999</c:v>
                </c:pt>
                <c:pt idx="876">
                  <c:v>0.12585399999999999</c:v>
                </c:pt>
                <c:pt idx="877">
                  <c:v>0.124357</c:v>
                </c:pt>
                <c:pt idx="878">
                  <c:v>0.122808</c:v>
                </c:pt>
                <c:pt idx="879">
                  <c:v>0.121227</c:v>
                </c:pt>
                <c:pt idx="880">
                  <c:v>0.11959599999999999</c:v>
                </c:pt>
                <c:pt idx="881">
                  <c:v>0.11792800000000001</c:v>
                </c:pt>
                <c:pt idx="882">
                  <c:v>0.11627999999999999</c:v>
                </c:pt>
                <c:pt idx="883">
                  <c:v>0.11469699999999999</c:v>
                </c:pt>
                <c:pt idx="884">
                  <c:v>0.113162</c:v>
                </c:pt>
                <c:pt idx="885">
                  <c:v>0.11162900000000001</c:v>
                </c:pt>
                <c:pt idx="886">
                  <c:v>0.110073</c:v>
                </c:pt>
                <c:pt idx="887">
                  <c:v>0.108502</c:v>
                </c:pt>
                <c:pt idx="888">
                  <c:v>0.106943</c:v>
                </c:pt>
                <c:pt idx="889">
                  <c:v>0.10543</c:v>
                </c:pt>
                <c:pt idx="890">
                  <c:v>0.103991</c:v>
                </c:pt>
                <c:pt idx="891">
                  <c:v>0.10263899999999999</c:v>
                </c:pt>
                <c:pt idx="892">
                  <c:v>0.10136000000000001</c:v>
                </c:pt>
                <c:pt idx="893">
                  <c:v>0.10011</c:v>
                </c:pt>
                <c:pt idx="894">
                  <c:v>9.8820000000000005E-2</c:v>
                </c:pt>
                <c:pt idx="895">
                  <c:v>9.7443000000000002E-2</c:v>
                </c:pt>
                <c:pt idx="896">
                  <c:v>9.5977000000000007E-2</c:v>
                </c:pt>
                <c:pt idx="897">
                  <c:v>9.4452999999999995E-2</c:v>
                </c:pt>
                <c:pt idx="898">
                  <c:v>9.2882000000000006E-2</c:v>
                </c:pt>
                <c:pt idx="899">
                  <c:v>9.1260999999999995E-2</c:v>
                </c:pt>
                <c:pt idx="900">
                  <c:v>8.9605000000000004E-2</c:v>
                </c:pt>
                <c:pt idx="901">
                  <c:v>8.7956000000000006E-2</c:v>
                </c:pt>
                <c:pt idx="902">
                  <c:v>8.6333999999999994E-2</c:v>
                </c:pt>
                <c:pt idx="903">
                  <c:v>8.4725999999999996E-2</c:v>
                </c:pt>
                <c:pt idx="904">
                  <c:v>8.3127999999999994E-2</c:v>
                </c:pt>
                <c:pt idx="905">
                  <c:v>8.1571000000000005E-2</c:v>
                </c:pt>
                <c:pt idx="906">
                  <c:v>8.0082E-2</c:v>
                </c:pt>
                <c:pt idx="907">
                  <c:v>7.8656000000000004E-2</c:v>
                </c:pt>
                <c:pt idx="908">
                  <c:v>7.7282000000000003E-2</c:v>
                </c:pt>
                <c:pt idx="909">
                  <c:v>7.5968999999999995E-2</c:v>
                </c:pt>
                <c:pt idx="910">
                  <c:v>7.4706999999999996E-2</c:v>
                </c:pt>
                <c:pt idx="911">
                  <c:v>7.3466000000000004E-2</c:v>
                </c:pt>
                <c:pt idx="912">
                  <c:v>7.2230000000000003E-2</c:v>
                </c:pt>
                <c:pt idx="913">
                  <c:v>7.1014999999999995E-2</c:v>
                </c:pt>
                <c:pt idx="914">
                  <c:v>6.9831000000000004E-2</c:v>
                </c:pt>
                <c:pt idx="915">
                  <c:v>6.8668000000000007E-2</c:v>
                </c:pt>
                <c:pt idx="916">
                  <c:v>6.7504999999999996E-2</c:v>
                </c:pt>
                <c:pt idx="917">
                  <c:v>6.6327999999999998E-2</c:v>
                </c:pt>
                <c:pt idx="918">
                  <c:v>6.5121999999999999E-2</c:v>
                </c:pt>
                <c:pt idx="919">
                  <c:v>6.3881999999999994E-2</c:v>
                </c:pt>
                <c:pt idx="920">
                  <c:v>6.2611E-2</c:v>
                </c:pt>
                <c:pt idx="921">
                  <c:v>6.1305999999999999E-2</c:v>
                </c:pt>
                <c:pt idx="922">
                  <c:v>5.9949000000000002E-2</c:v>
                </c:pt>
                <c:pt idx="923">
                  <c:v>5.8532000000000001E-2</c:v>
                </c:pt>
                <c:pt idx="924">
                  <c:v>5.7082000000000001E-2</c:v>
                </c:pt>
                <c:pt idx="925">
                  <c:v>5.5641000000000003E-2</c:v>
                </c:pt>
                <c:pt idx="926">
                  <c:v>5.4207999999999999E-2</c:v>
                </c:pt>
                <c:pt idx="927">
                  <c:v>5.2754000000000002E-2</c:v>
                </c:pt>
                <c:pt idx="928">
                  <c:v>5.1276000000000002E-2</c:v>
                </c:pt>
                <c:pt idx="929">
                  <c:v>4.981E-2</c:v>
                </c:pt>
                <c:pt idx="930">
                  <c:v>4.8399999999999999E-2</c:v>
                </c:pt>
                <c:pt idx="931">
                  <c:v>4.7070000000000001E-2</c:v>
                </c:pt>
                <c:pt idx="932">
                  <c:v>4.5807E-2</c:v>
                </c:pt>
                <c:pt idx="933">
                  <c:v>4.4551E-2</c:v>
                </c:pt>
                <c:pt idx="934">
                  <c:v>4.3240000000000001E-2</c:v>
                </c:pt>
                <c:pt idx="935">
                  <c:v>4.1882000000000003E-2</c:v>
                </c:pt>
                <c:pt idx="936">
                  <c:v>4.0538999999999999E-2</c:v>
                </c:pt>
                <c:pt idx="937">
                  <c:v>3.9251000000000001E-2</c:v>
                </c:pt>
                <c:pt idx="938">
                  <c:v>3.8011000000000003E-2</c:v>
                </c:pt>
                <c:pt idx="939">
                  <c:v>3.6806999999999999E-2</c:v>
                </c:pt>
                <c:pt idx="940">
                  <c:v>3.5638999999999997E-2</c:v>
                </c:pt>
                <c:pt idx="941">
                  <c:v>3.4512000000000001E-2</c:v>
                </c:pt>
                <c:pt idx="942">
                  <c:v>3.3420999999999999E-2</c:v>
                </c:pt>
                <c:pt idx="943">
                  <c:v>3.2357999999999998E-2</c:v>
                </c:pt>
                <c:pt idx="944">
                  <c:v>3.1310999999999999E-2</c:v>
                </c:pt>
                <c:pt idx="945">
                  <c:v>3.0276000000000001E-2</c:v>
                </c:pt>
                <c:pt idx="946">
                  <c:v>2.9277999999999998E-2</c:v>
                </c:pt>
                <c:pt idx="947">
                  <c:v>2.8367E-2</c:v>
                </c:pt>
                <c:pt idx="948">
                  <c:v>2.7567000000000001E-2</c:v>
                </c:pt>
                <c:pt idx="949">
                  <c:v>2.6859000000000001E-2</c:v>
                </c:pt>
                <c:pt idx="950">
                  <c:v>2.6211000000000002E-2</c:v>
                </c:pt>
                <c:pt idx="951">
                  <c:v>2.5607999999999999E-2</c:v>
                </c:pt>
                <c:pt idx="952">
                  <c:v>2.5055000000000001E-2</c:v>
                </c:pt>
                <c:pt idx="953">
                  <c:v>2.4563000000000001E-2</c:v>
                </c:pt>
                <c:pt idx="954">
                  <c:v>2.4153999999999998E-2</c:v>
                </c:pt>
                <c:pt idx="955">
                  <c:v>2.3844000000000001E-2</c:v>
                </c:pt>
                <c:pt idx="956">
                  <c:v>2.3611E-2</c:v>
                </c:pt>
                <c:pt idx="957">
                  <c:v>2.341E-2</c:v>
                </c:pt>
                <c:pt idx="958">
                  <c:v>2.3236E-2</c:v>
                </c:pt>
                <c:pt idx="959">
                  <c:v>2.3125E-2</c:v>
                </c:pt>
                <c:pt idx="960">
                  <c:v>2.3102999999999999E-2</c:v>
                </c:pt>
                <c:pt idx="961">
                  <c:v>2.3168000000000001E-2</c:v>
                </c:pt>
                <c:pt idx="962">
                  <c:v>2.3324000000000001E-2</c:v>
                </c:pt>
                <c:pt idx="963">
                  <c:v>2.3591999999999998E-2</c:v>
                </c:pt>
                <c:pt idx="964">
                  <c:v>2.3982E-2</c:v>
                </c:pt>
                <c:pt idx="965">
                  <c:v>2.4468E-2</c:v>
                </c:pt>
                <c:pt idx="966">
                  <c:v>2.5007999999999999E-2</c:v>
                </c:pt>
                <c:pt idx="967">
                  <c:v>2.5547E-2</c:v>
                </c:pt>
                <c:pt idx="968">
                  <c:v>2.6034000000000002E-2</c:v>
                </c:pt>
                <c:pt idx="969">
                  <c:v>2.6449E-2</c:v>
                </c:pt>
                <c:pt idx="970">
                  <c:v>2.6790999999999999E-2</c:v>
                </c:pt>
                <c:pt idx="971">
                  <c:v>2.7043000000000001E-2</c:v>
                </c:pt>
                <c:pt idx="972">
                  <c:v>2.7167E-2</c:v>
                </c:pt>
                <c:pt idx="973">
                  <c:v>2.7140000000000001E-2</c:v>
                </c:pt>
                <c:pt idx="974">
                  <c:v>2.6974000000000001E-2</c:v>
                </c:pt>
                <c:pt idx="975">
                  <c:v>2.6682999999999998E-2</c:v>
                </c:pt>
                <c:pt idx="976">
                  <c:v>2.6272E-2</c:v>
                </c:pt>
                <c:pt idx="977">
                  <c:v>2.5756000000000001E-2</c:v>
                </c:pt>
                <c:pt idx="978">
                  <c:v>2.5159000000000001E-2</c:v>
                </c:pt>
                <c:pt idx="979">
                  <c:v>2.4480999999999999E-2</c:v>
                </c:pt>
                <c:pt idx="980">
                  <c:v>2.3696999999999999E-2</c:v>
                </c:pt>
                <c:pt idx="981">
                  <c:v>2.2815999999999999E-2</c:v>
                </c:pt>
                <c:pt idx="982">
                  <c:v>2.1902999999999999E-2</c:v>
                </c:pt>
                <c:pt idx="983">
                  <c:v>2.1028000000000002E-2</c:v>
                </c:pt>
                <c:pt idx="984">
                  <c:v>2.0233999999999999E-2</c:v>
                </c:pt>
                <c:pt idx="985">
                  <c:v>1.9556E-2</c:v>
                </c:pt>
                <c:pt idx="986">
                  <c:v>1.9004E-2</c:v>
                </c:pt>
                <c:pt idx="987">
                  <c:v>1.8547000000000001E-2</c:v>
                </c:pt>
                <c:pt idx="988">
                  <c:v>1.8135999999999999E-2</c:v>
                </c:pt>
                <c:pt idx="989">
                  <c:v>1.7732000000000001E-2</c:v>
                </c:pt>
                <c:pt idx="990">
                  <c:v>1.7292999999999999E-2</c:v>
                </c:pt>
                <c:pt idx="991">
                  <c:v>1.6788000000000001E-2</c:v>
                </c:pt>
                <c:pt idx="992">
                  <c:v>1.6274E-2</c:v>
                </c:pt>
                <c:pt idx="993">
                  <c:v>1.5889E-2</c:v>
                </c:pt>
                <c:pt idx="994">
                  <c:v>1.5741999999999999E-2</c:v>
                </c:pt>
                <c:pt idx="995">
                  <c:v>1.5835999999999999E-2</c:v>
                </c:pt>
                <c:pt idx="996">
                  <c:v>1.6145E-2</c:v>
                </c:pt>
                <c:pt idx="997">
                  <c:v>1.6674000000000001E-2</c:v>
                </c:pt>
                <c:pt idx="998">
                  <c:v>1.7429E-2</c:v>
                </c:pt>
                <c:pt idx="999">
                  <c:v>1.8374000000000001E-2</c:v>
                </c:pt>
                <c:pt idx="1000">
                  <c:v>1.9458E-2</c:v>
                </c:pt>
                <c:pt idx="1001">
                  <c:v>2.0639000000000001E-2</c:v>
                </c:pt>
                <c:pt idx="1002">
                  <c:v>2.1876E-2</c:v>
                </c:pt>
                <c:pt idx="1003">
                  <c:v>2.3130999999999999E-2</c:v>
                </c:pt>
                <c:pt idx="1004">
                  <c:v>2.4398E-2</c:v>
                </c:pt>
                <c:pt idx="1005">
                  <c:v>2.571E-2</c:v>
                </c:pt>
                <c:pt idx="1006">
                  <c:v>2.7111E-2</c:v>
                </c:pt>
                <c:pt idx="1007">
                  <c:v>2.8621000000000001E-2</c:v>
                </c:pt>
                <c:pt idx="1008">
                  <c:v>3.0228000000000001E-2</c:v>
                </c:pt>
                <c:pt idx="1009">
                  <c:v>3.1884999999999997E-2</c:v>
                </c:pt>
                <c:pt idx="1010">
                  <c:v>3.3524999999999999E-2</c:v>
                </c:pt>
                <c:pt idx="1011">
                  <c:v>3.5096000000000002E-2</c:v>
                </c:pt>
                <c:pt idx="1012">
                  <c:v>3.6582999999999997E-2</c:v>
                </c:pt>
                <c:pt idx="1013">
                  <c:v>3.8006999999999999E-2</c:v>
                </c:pt>
                <c:pt idx="1014">
                  <c:v>3.9419999999999997E-2</c:v>
                </c:pt>
                <c:pt idx="1015">
                  <c:v>4.0933999999999998E-2</c:v>
                </c:pt>
                <c:pt idx="1016">
                  <c:v>4.2710999999999999E-2</c:v>
                </c:pt>
                <c:pt idx="1017">
                  <c:v>4.4856E-2</c:v>
                </c:pt>
                <c:pt idx="1018">
                  <c:v>4.7336000000000003E-2</c:v>
                </c:pt>
                <c:pt idx="1019">
                  <c:v>5.0041000000000002E-2</c:v>
                </c:pt>
                <c:pt idx="1020">
                  <c:v>5.2904E-2</c:v>
                </c:pt>
                <c:pt idx="1021">
                  <c:v>5.5910000000000001E-2</c:v>
                </c:pt>
                <c:pt idx="1022">
                  <c:v>5.9034000000000003E-2</c:v>
                </c:pt>
                <c:pt idx="1023">
                  <c:v>6.2246999999999997E-2</c:v>
                </c:pt>
                <c:pt idx="1024">
                  <c:v>6.5545999999999993E-2</c:v>
                </c:pt>
                <c:pt idx="1025">
                  <c:v>6.8951999999999999E-2</c:v>
                </c:pt>
                <c:pt idx="1026">
                  <c:v>7.2478000000000001E-2</c:v>
                </c:pt>
                <c:pt idx="1027">
                  <c:v>7.6116000000000003E-2</c:v>
                </c:pt>
                <c:pt idx="1028">
                  <c:v>7.9864000000000004E-2</c:v>
                </c:pt>
                <c:pt idx="1029">
                  <c:v>8.3739999999999995E-2</c:v>
                </c:pt>
                <c:pt idx="1030">
                  <c:v>8.7786000000000003E-2</c:v>
                </c:pt>
                <c:pt idx="1031">
                  <c:v>9.2021000000000006E-2</c:v>
                </c:pt>
                <c:pt idx="1032">
                  <c:v>9.64E-2</c:v>
                </c:pt>
                <c:pt idx="1033">
                  <c:v>0.100829</c:v>
                </c:pt>
                <c:pt idx="1034">
                  <c:v>0.10523399999999999</c:v>
                </c:pt>
                <c:pt idx="1035">
                  <c:v>0.109593</c:v>
                </c:pt>
                <c:pt idx="1036">
                  <c:v>0.113927</c:v>
                </c:pt>
                <c:pt idx="1037">
                  <c:v>0.118273</c:v>
                </c:pt>
                <c:pt idx="1038">
                  <c:v>0.12266299999999999</c:v>
                </c:pt>
                <c:pt idx="1039">
                  <c:v>0.12709100000000001</c:v>
                </c:pt>
                <c:pt idx="1040">
                  <c:v>0.131494</c:v>
                </c:pt>
                <c:pt idx="1041">
                  <c:v>0.13578399999999999</c:v>
                </c:pt>
                <c:pt idx="1042">
                  <c:v>0.139905</c:v>
                </c:pt>
                <c:pt idx="1043">
                  <c:v>0.14385600000000001</c:v>
                </c:pt>
                <c:pt idx="1044">
                  <c:v>0.14766399999999999</c:v>
                </c:pt>
                <c:pt idx="1045">
                  <c:v>0.15135100000000001</c:v>
                </c:pt>
                <c:pt idx="1046">
                  <c:v>0.15490699999999999</c:v>
                </c:pt>
                <c:pt idx="1047">
                  <c:v>0.15829099999999999</c:v>
                </c:pt>
                <c:pt idx="1048">
                  <c:v>0.161435</c:v>
                </c:pt>
                <c:pt idx="1049">
                  <c:v>0.16428200000000001</c:v>
                </c:pt>
                <c:pt idx="1050">
                  <c:v>0.166799</c:v>
                </c:pt>
                <c:pt idx="1051">
                  <c:v>0.16899500000000001</c:v>
                </c:pt>
                <c:pt idx="1052">
                  <c:v>0.17091899999999999</c:v>
                </c:pt>
                <c:pt idx="1053">
                  <c:v>0.172649</c:v>
                </c:pt>
                <c:pt idx="1054">
                  <c:v>0.17425399999999999</c:v>
                </c:pt>
                <c:pt idx="1055">
                  <c:v>0.17576700000000001</c:v>
                </c:pt>
                <c:pt idx="1056">
                  <c:v>0.17719299999999999</c:v>
                </c:pt>
                <c:pt idx="1057">
                  <c:v>0.17857600000000001</c:v>
                </c:pt>
                <c:pt idx="1058">
                  <c:v>0.18001200000000001</c:v>
                </c:pt>
                <c:pt idx="1059">
                  <c:v>0.18162200000000001</c:v>
                </c:pt>
                <c:pt idx="1060">
                  <c:v>0.18351899999999999</c:v>
                </c:pt>
                <c:pt idx="1061">
                  <c:v>0.18579200000000001</c:v>
                </c:pt>
                <c:pt idx="1062">
                  <c:v>0.18847700000000001</c:v>
                </c:pt>
                <c:pt idx="1063">
                  <c:v>0.19157299999999999</c:v>
                </c:pt>
                <c:pt idx="1064">
                  <c:v>0.19509699999999999</c:v>
                </c:pt>
                <c:pt idx="1065">
                  <c:v>0.19913500000000001</c:v>
                </c:pt>
                <c:pt idx="1066">
                  <c:v>0.203796</c:v>
                </c:pt>
                <c:pt idx="1067">
                  <c:v>0.20914099999999999</c:v>
                </c:pt>
                <c:pt idx="1068">
                  <c:v>0.215171</c:v>
                </c:pt>
                <c:pt idx="1069">
                  <c:v>0.221857</c:v>
                </c:pt>
                <c:pt idx="1070">
                  <c:v>0.22914300000000001</c:v>
                </c:pt>
                <c:pt idx="1071">
                  <c:v>0.23694799999999999</c:v>
                </c:pt>
                <c:pt idx="1072">
                  <c:v>0.24518999999999999</c:v>
                </c:pt>
                <c:pt idx="1073">
                  <c:v>0.25381799999999999</c:v>
                </c:pt>
                <c:pt idx="1074">
                  <c:v>0.26280999999999999</c:v>
                </c:pt>
                <c:pt idx="1075">
                  <c:v>0.27214300000000002</c:v>
                </c:pt>
                <c:pt idx="1076">
                  <c:v>0.28177799999999997</c:v>
                </c:pt>
                <c:pt idx="1077">
                  <c:v>0.29166700000000001</c:v>
                </c:pt>
                <c:pt idx="1078">
                  <c:v>0.30178199999999999</c:v>
                </c:pt>
                <c:pt idx="1079">
                  <c:v>0.31211499999999998</c:v>
                </c:pt>
                <c:pt idx="1080">
                  <c:v>0.32264199999999998</c:v>
                </c:pt>
                <c:pt idx="1081">
                  <c:v>0.33331499999999997</c:v>
                </c:pt>
                <c:pt idx="1082">
                  <c:v>0.344059</c:v>
                </c:pt>
                <c:pt idx="1083">
                  <c:v>0.35480899999999999</c:v>
                </c:pt>
                <c:pt idx="1084">
                  <c:v>0.36551299999999998</c:v>
                </c:pt>
                <c:pt idx="1085">
                  <c:v>0.376114</c:v>
                </c:pt>
                <c:pt idx="1086">
                  <c:v>0.386546</c:v>
                </c:pt>
                <c:pt idx="1087">
                  <c:v>0.39675300000000002</c:v>
                </c:pt>
                <c:pt idx="1088">
                  <c:v>0.40667399999999998</c:v>
                </c:pt>
                <c:pt idx="1089">
                  <c:v>0.41620699999999999</c:v>
                </c:pt>
                <c:pt idx="1090">
                  <c:v>0.42521399999999998</c:v>
                </c:pt>
                <c:pt idx="1091">
                  <c:v>0.43357699999999999</c:v>
                </c:pt>
                <c:pt idx="1092">
                  <c:v>0.44121500000000002</c:v>
                </c:pt>
                <c:pt idx="1093">
                  <c:v>0.44804100000000002</c:v>
                </c:pt>
                <c:pt idx="1094">
                  <c:v>0.45391900000000002</c:v>
                </c:pt>
                <c:pt idx="1095">
                  <c:v>0.45868399999999998</c:v>
                </c:pt>
                <c:pt idx="1096">
                  <c:v>0.46219700000000002</c:v>
                </c:pt>
                <c:pt idx="1097">
                  <c:v>0.464366</c:v>
                </c:pt>
                <c:pt idx="1098">
                  <c:v>0.465138</c:v>
                </c:pt>
                <c:pt idx="1099">
                  <c:v>0.46448499999999998</c:v>
                </c:pt>
                <c:pt idx="1100">
                  <c:v>0.46242</c:v>
                </c:pt>
                <c:pt idx="1101">
                  <c:v>0.45901199999999998</c:v>
                </c:pt>
                <c:pt idx="1102">
                  <c:v>0.45435399999999998</c:v>
                </c:pt>
                <c:pt idx="1103">
                  <c:v>0.44851200000000002</c:v>
                </c:pt>
                <c:pt idx="1104">
                  <c:v>0.44153900000000001</c:v>
                </c:pt>
                <c:pt idx="1105">
                  <c:v>0.43353000000000003</c:v>
                </c:pt>
                <c:pt idx="1106">
                  <c:v>0.424655</c:v>
                </c:pt>
                <c:pt idx="1107">
                  <c:v>0.415126</c:v>
                </c:pt>
                <c:pt idx="1108">
                  <c:v>0.405142</c:v>
                </c:pt>
                <c:pt idx="1109">
                  <c:v>0.39488099999999998</c:v>
                </c:pt>
                <c:pt idx="1110">
                  <c:v>0.38450800000000002</c:v>
                </c:pt>
                <c:pt idx="1111">
                  <c:v>0.374164</c:v>
                </c:pt>
                <c:pt idx="1112">
                  <c:v>0.36395100000000002</c:v>
                </c:pt>
                <c:pt idx="1113">
                  <c:v>0.35396899999999998</c:v>
                </c:pt>
                <c:pt idx="1114">
                  <c:v>0.344337</c:v>
                </c:pt>
                <c:pt idx="1115">
                  <c:v>0.33516400000000002</c:v>
                </c:pt>
                <c:pt idx="1116">
                  <c:v>0.326511</c:v>
                </c:pt>
                <c:pt idx="1117">
                  <c:v>0.31840600000000002</c:v>
                </c:pt>
                <c:pt idx="1118">
                  <c:v>0.310865</c:v>
                </c:pt>
                <c:pt idx="1119">
                  <c:v>0.30389300000000002</c:v>
                </c:pt>
                <c:pt idx="1120">
                  <c:v>0.29747299999999999</c:v>
                </c:pt>
                <c:pt idx="1121">
                  <c:v>0.29155999999999999</c:v>
                </c:pt>
                <c:pt idx="1122">
                  <c:v>0.28610999999999998</c:v>
                </c:pt>
                <c:pt idx="1123">
                  <c:v>0.28109600000000001</c:v>
                </c:pt>
                <c:pt idx="1124">
                  <c:v>0.27649400000000002</c:v>
                </c:pt>
                <c:pt idx="1125">
                  <c:v>0.27225500000000002</c:v>
                </c:pt>
                <c:pt idx="1126">
                  <c:v>0.26830599999999999</c:v>
                </c:pt>
                <c:pt idx="1127">
                  <c:v>0.26458399999999999</c:v>
                </c:pt>
                <c:pt idx="1128">
                  <c:v>0.26105</c:v>
                </c:pt>
                <c:pt idx="1129">
                  <c:v>0.25767899999999999</c:v>
                </c:pt>
                <c:pt idx="1130">
                  <c:v>0.25444099999999997</c:v>
                </c:pt>
                <c:pt idx="1131">
                  <c:v>0.25130200000000003</c:v>
                </c:pt>
                <c:pt idx="1132">
                  <c:v>0.248227</c:v>
                </c:pt>
                <c:pt idx="1133">
                  <c:v>0.24518100000000001</c:v>
                </c:pt>
                <c:pt idx="1134">
                  <c:v>0.24213799999999999</c:v>
                </c:pt>
                <c:pt idx="1135">
                  <c:v>0.239094</c:v>
                </c:pt>
                <c:pt idx="1136">
                  <c:v>0.23608599999999999</c:v>
                </c:pt>
                <c:pt idx="1137">
                  <c:v>0.233156</c:v>
                </c:pt>
                <c:pt idx="1138">
                  <c:v>0.23030700000000001</c:v>
                </c:pt>
                <c:pt idx="1139">
                  <c:v>0.22750400000000001</c:v>
                </c:pt>
                <c:pt idx="1140">
                  <c:v>0.22473399999999999</c:v>
                </c:pt>
                <c:pt idx="1141">
                  <c:v>0.22201299999999999</c:v>
                </c:pt>
                <c:pt idx="1142">
                  <c:v>0.21936700000000001</c:v>
                </c:pt>
                <c:pt idx="1143">
                  <c:v>0.21680099999999999</c:v>
                </c:pt>
                <c:pt idx="1144">
                  <c:v>0.214311</c:v>
                </c:pt>
                <c:pt idx="1145">
                  <c:v>0.21190200000000001</c:v>
                </c:pt>
                <c:pt idx="1146">
                  <c:v>0.20958499999999999</c:v>
                </c:pt>
                <c:pt idx="1147">
                  <c:v>0.20735200000000001</c:v>
                </c:pt>
                <c:pt idx="1148">
                  <c:v>0.205176</c:v>
                </c:pt>
                <c:pt idx="1149">
                  <c:v>0.203039</c:v>
                </c:pt>
                <c:pt idx="1150">
                  <c:v>0.200963</c:v>
                </c:pt>
                <c:pt idx="1151">
                  <c:v>0.19899800000000001</c:v>
                </c:pt>
                <c:pt idx="1152">
                  <c:v>0.197184</c:v>
                </c:pt>
                <c:pt idx="1153">
                  <c:v>0.19553999999999999</c:v>
                </c:pt>
                <c:pt idx="1154">
                  <c:v>0.19406399999999999</c:v>
                </c:pt>
                <c:pt idx="1155">
                  <c:v>0.19275100000000001</c:v>
                </c:pt>
                <c:pt idx="1156">
                  <c:v>0.19161300000000001</c:v>
                </c:pt>
                <c:pt idx="1157">
                  <c:v>0.190695</c:v>
                </c:pt>
                <c:pt idx="1158">
                  <c:v>0.19007199999999999</c:v>
                </c:pt>
                <c:pt idx="1159">
                  <c:v>0.18979099999999999</c:v>
                </c:pt>
                <c:pt idx="1160">
                  <c:v>0.189829</c:v>
                </c:pt>
                <c:pt idx="1161">
                  <c:v>0.19008900000000001</c:v>
                </c:pt>
                <c:pt idx="1162">
                  <c:v>0.19044700000000001</c:v>
                </c:pt>
                <c:pt idx="1163">
                  <c:v>0.19081000000000001</c:v>
                </c:pt>
                <c:pt idx="1164">
                  <c:v>0.191139</c:v>
                </c:pt>
                <c:pt idx="1165">
                  <c:v>0.191438</c:v>
                </c:pt>
                <c:pt idx="1166">
                  <c:v>0.191715</c:v>
                </c:pt>
                <c:pt idx="1167">
                  <c:v>0.191943</c:v>
                </c:pt>
                <c:pt idx="1168">
                  <c:v>0.19203799999999999</c:v>
                </c:pt>
                <c:pt idx="1169">
                  <c:v>0.191908</c:v>
                </c:pt>
                <c:pt idx="1170">
                  <c:v>0.19153200000000001</c:v>
                </c:pt>
                <c:pt idx="1171">
                  <c:v>0.19096399999999999</c:v>
                </c:pt>
                <c:pt idx="1172">
                  <c:v>0.19026899999999999</c:v>
                </c:pt>
                <c:pt idx="1173">
                  <c:v>0.18949099999999999</c:v>
                </c:pt>
                <c:pt idx="1174">
                  <c:v>0.18869900000000001</c:v>
                </c:pt>
                <c:pt idx="1175">
                  <c:v>0.18800700000000001</c:v>
                </c:pt>
                <c:pt idx="1176">
                  <c:v>0.187527</c:v>
                </c:pt>
                <c:pt idx="1177">
                  <c:v>0.187331</c:v>
                </c:pt>
                <c:pt idx="1178">
                  <c:v>0.18749299999999999</c:v>
                </c:pt>
                <c:pt idx="1179">
                  <c:v>0.18815399999999999</c:v>
                </c:pt>
                <c:pt idx="1180">
                  <c:v>0.18950400000000001</c:v>
                </c:pt>
                <c:pt idx="1181">
                  <c:v>0.19168499999999999</c:v>
                </c:pt>
                <c:pt idx="1182">
                  <c:v>0.194717</c:v>
                </c:pt>
                <c:pt idx="1183">
                  <c:v>0.19852700000000001</c:v>
                </c:pt>
                <c:pt idx="1184">
                  <c:v>0.20305599999999999</c:v>
                </c:pt>
                <c:pt idx="1185">
                  <c:v>0.20830000000000001</c:v>
                </c:pt>
                <c:pt idx="1186">
                  <c:v>0.21426000000000001</c:v>
                </c:pt>
                <c:pt idx="1187">
                  <c:v>0.22085199999999999</c:v>
                </c:pt>
                <c:pt idx="1188">
                  <c:v>0.22789699999999999</c:v>
                </c:pt>
                <c:pt idx="1189">
                  <c:v>0.23514399999999999</c:v>
                </c:pt>
                <c:pt idx="1190">
                  <c:v>0.24229100000000001</c:v>
                </c:pt>
                <c:pt idx="1191">
                  <c:v>0.24899499999999999</c:v>
                </c:pt>
                <c:pt idx="1192">
                  <c:v>0.25494299999999998</c:v>
                </c:pt>
                <c:pt idx="1193">
                  <c:v>0.25991199999999998</c:v>
                </c:pt>
                <c:pt idx="1194">
                  <c:v>0.26374500000000001</c:v>
                </c:pt>
                <c:pt idx="1195">
                  <c:v>0.266262</c:v>
                </c:pt>
                <c:pt idx="1196">
                  <c:v>0.26725199999999999</c:v>
                </c:pt>
                <c:pt idx="1197">
                  <c:v>0.26655600000000002</c:v>
                </c:pt>
                <c:pt idx="1198">
                  <c:v>0.264123</c:v>
                </c:pt>
                <c:pt idx="1199">
                  <c:v>0.259967</c:v>
                </c:pt>
                <c:pt idx="1200">
                  <c:v>0.254106</c:v>
                </c:pt>
                <c:pt idx="1201">
                  <c:v>0.246612</c:v>
                </c:pt>
                <c:pt idx="1202">
                  <c:v>0.23767199999999999</c:v>
                </c:pt>
                <c:pt idx="1203">
                  <c:v>0.227548</c:v>
                </c:pt>
                <c:pt idx="1204">
                  <c:v>0.21648300000000001</c:v>
                </c:pt>
                <c:pt idx="1205">
                  <c:v>0.20469300000000001</c:v>
                </c:pt>
                <c:pt idx="1206">
                  <c:v>0.19244</c:v>
                </c:pt>
                <c:pt idx="1207">
                  <c:v>0.180058</c:v>
                </c:pt>
                <c:pt idx="1208">
                  <c:v>0.167907</c:v>
                </c:pt>
                <c:pt idx="1209">
                  <c:v>0.156275</c:v>
                </c:pt>
                <c:pt idx="1210">
                  <c:v>0.14532999999999999</c:v>
                </c:pt>
                <c:pt idx="1211">
                  <c:v>0.13513800000000001</c:v>
                </c:pt>
                <c:pt idx="1212">
                  <c:v>0.125717</c:v>
                </c:pt>
                <c:pt idx="1213">
                  <c:v>0.117067</c:v>
                </c:pt>
                <c:pt idx="1214">
                  <c:v>0.109193</c:v>
                </c:pt>
                <c:pt idx="1215">
                  <c:v>0.10211099999999999</c:v>
                </c:pt>
                <c:pt idx="1216">
                  <c:v>9.5822000000000004E-2</c:v>
                </c:pt>
                <c:pt idx="1217">
                  <c:v>9.0279999999999999E-2</c:v>
                </c:pt>
                <c:pt idx="1218">
                  <c:v>8.5378999999999997E-2</c:v>
                </c:pt>
                <c:pt idx="1219">
                  <c:v>8.1002000000000005E-2</c:v>
                </c:pt>
                <c:pt idx="1220">
                  <c:v>7.7062000000000005E-2</c:v>
                </c:pt>
                <c:pt idx="1221">
                  <c:v>7.3499999999999996E-2</c:v>
                </c:pt>
                <c:pt idx="1222">
                  <c:v>7.0257E-2</c:v>
                </c:pt>
                <c:pt idx="1223">
                  <c:v>6.7261000000000001E-2</c:v>
                </c:pt>
                <c:pt idx="1224">
                  <c:v>6.4436999999999994E-2</c:v>
                </c:pt>
                <c:pt idx="1225">
                  <c:v>6.1742999999999999E-2</c:v>
                </c:pt>
                <c:pt idx="1226">
                  <c:v>5.9164000000000001E-2</c:v>
                </c:pt>
                <c:pt idx="1227">
                  <c:v>5.6676999999999998E-2</c:v>
                </c:pt>
                <c:pt idx="1228">
                  <c:v>5.4261999999999998E-2</c:v>
                </c:pt>
                <c:pt idx="1229">
                  <c:v>5.1927000000000001E-2</c:v>
                </c:pt>
                <c:pt idx="1230">
                  <c:v>4.9711999999999999E-2</c:v>
                </c:pt>
                <c:pt idx="1231">
                  <c:v>4.7640000000000002E-2</c:v>
                </c:pt>
                <c:pt idx="1232">
                  <c:v>4.5692000000000003E-2</c:v>
                </c:pt>
                <c:pt idx="1233">
                  <c:v>4.3811999999999997E-2</c:v>
                </c:pt>
                <c:pt idx="1234">
                  <c:v>4.1943000000000001E-2</c:v>
                </c:pt>
                <c:pt idx="1235">
                  <c:v>4.0056000000000001E-2</c:v>
                </c:pt>
                <c:pt idx="1236">
                  <c:v>3.8163999999999997E-2</c:v>
                </c:pt>
                <c:pt idx="1237">
                  <c:v>3.6315E-2</c:v>
                </c:pt>
                <c:pt idx="1238">
                  <c:v>3.4566E-2</c:v>
                </c:pt>
                <c:pt idx="1239">
                  <c:v>3.2946999999999997E-2</c:v>
                </c:pt>
                <c:pt idx="1240">
                  <c:v>3.1440000000000003E-2</c:v>
                </c:pt>
                <c:pt idx="1241">
                  <c:v>3.0010999999999999E-2</c:v>
                </c:pt>
                <c:pt idx="1242">
                  <c:v>2.8628000000000001E-2</c:v>
                </c:pt>
                <c:pt idx="1243">
                  <c:v>2.7275000000000001E-2</c:v>
                </c:pt>
                <c:pt idx="1244">
                  <c:v>2.5967E-2</c:v>
                </c:pt>
                <c:pt idx="1245">
                  <c:v>2.4747000000000002E-2</c:v>
                </c:pt>
                <c:pt idx="1246">
                  <c:v>2.3643000000000001E-2</c:v>
                </c:pt>
                <c:pt idx="1247">
                  <c:v>2.2624999999999999E-2</c:v>
                </c:pt>
                <c:pt idx="1248">
                  <c:v>2.1621999999999999E-2</c:v>
                </c:pt>
                <c:pt idx="1249">
                  <c:v>2.0577000000000002E-2</c:v>
                </c:pt>
                <c:pt idx="1250">
                  <c:v>1.9493E-2</c:v>
                </c:pt>
                <c:pt idx="1251">
                  <c:v>1.8416999999999999E-2</c:v>
                </c:pt>
                <c:pt idx="1252">
                  <c:v>1.7406000000000001E-2</c:v>
                </c:pt>
                <c:pt idx="1253">
                  <c:v>1.6487999999999999E-2</c:v>
                </c:pt>
                <c:pt idx="1254">
                  <c:v>1.5654999999999999E-2</c:v>
                </c:pt>
                <c:pt idx="1255">
                  <c:v>1.4858E-2</c:v>
                </c:pt>
                <c:pt idx="1256">
                  <c:v>1.4028000000000001E-2</c:v>
                </c:pt>
                <c:pt idx="1257">
                  <c:v>1.312E-2</c:v>
                </c:pt>
                <c:pt idx="1258">
                  <c:v>1.2139E-2</c:v>
                </c:pt>
                <c:pt idx="1259">
                  <c:v>1.1138E-2</c:v>
                </c:pt>
                <c:pt idx="1260">
                  <c:v>1.017E-2</c:v>
                </c:pt>
                <c:pt idx="1261">
                  <c:v>9.2630000000000004E-3</c:v>
                </c:pt>
                <c:pt idx="1262">
                  <c:v>8.4209999999999997E-3</c:v>
                </c:pt>
                <c:pt idx="1263">
                  <c:v>7.6559999999999996E-3</c:v>
                </c:pt>
                <c:pt idx="1264">
                  <c:v>6.9829999999999996E-3</c:v>
                </c:pt>
                <c:pt idx="1265">
                  <c:v>6.3990000000000002E-3</c:v>
                </c:pt>
                <c:pt idx="1266">
                  <c:v>5.8760000000000001E-3</c:v>
                </c:pt>
                <c:pt idx="1267">
                  <c:v>5.3959999999999998E-3</c:v>
                </c:pt>
                <c:pt idx="1268">
                  <c:v>4.973E-3</c:v>
                </c:pt>
                <c:pt idx="1269">
                  <c:v>4.6080000000000001E-3</c:v>
                </c:pt>
                <c:pt idx="1270">
                  <c:v>4.254E-3</c:v>
                </c:pt>
                <c:pt idx="1271">
                  <c:v>3.8440000000000002E-3</c:v>
                </c:pt>
                <c:pt idx="1272">
                  <c:v>3.9820000000000003E-3</c:v>
                </c:pt>
                <c:pt idx="1273">
                  <c:v>4.1219999999999998E-3</c:v>
                </c:pt>
                <c:pt idx="1274">
                  <c:v>4.2630000000000003E-3</c:v>
                </c:pt>
                <c:pt idx="1275">
                  <c:v>4.4060000000000002E-3</c:v>
                </c:pt>
                <c:pt idx="1276">
                  <c:v>4.5500000000000002E-3</c:v>
                </c:pt>
                <c:pt idx="1277">
                  <c:v>4.6259999999999999E-3</c:v>
                </c:pt>
                <c:pt idx="1278">
                  <c:v>4.7019999999999996E-3</c:v>
                </c:pt>
                <c:pt idx="1279">
                  <c:v>4.7800000000000004E-3</c:v>
                </c:pt>
                <c:pt idx="1280">
                  <c:v>4.8599999999999997E-3</c:v>
                </c:pt>
                <c:pt idx="1281">
                  <c:v>4.9410000000000001E-3</c:v>
                </c:pt>
                <c:pt idx="1282">
                  <c:v>5.0229999999999997E-3</c:v>
                </c:pt>
                <c:pt idx="1283">
                  <c:v>5.1070000000000004E-3</c:v>
                </c:pt>
                <c:pt idx="1284">
                  <c:v>5.1929999999999997E-3</c:v>
                </c:pt>
                <c:pt idx="1285">
                  <c:v>5.28E-3</c:v>
                </c:pt>
                <c:pt idx="1286">
                  <c:v>5.3680000000000004E-3</c:v>
                </c:pt>
                <c:pt idx="1287">
                  <c:v>5.4580000000000002E-3</c:v>
                </c:pt>
                <c:pt idx="1288">
                  <c:v>5.5490000000000001E-3</c:v>
                </c:pt>
                <c:pt idx="1289">
                  <c:v>5.6420000000000003E-3</c:v>
                </c:pt>
                <c:pt idx="1290">
                  <c:v>5.7359999999999998E-3</c:v>
                </c:pt>
                <c:pt idx="1291">
                  <c:v>5.8310000000000002E-3</c:v>
                </c:pt>
                <c:pt idx="1292">
                  <c:v>5.7540000000000004E-3</c:v>
                </c:pt>
                <c:pt idx="1293">
                  <c:v>5.6769999999999998E-3</c:v>
                </c:pt>
                <c:pt idx="1294">
                  <c:v>5.6020000000000002E-3</c:v>
                </c:pt>
                <c:pt idx="1295">
                  <c:v>5.5290000000000001E-3</c:v>
                </c:pt>
                <c:pt idx="1296">
                  <c:v>5.4559999999999999E-3</c:v>
                </c:pt>
                <c:pt idx="1297">
                  <c:v>5.3860000000000002E-3</c:v>
                </c:pt>
                <c:pt idx="1298">
                  <c:v>5.3169999999999997E-3</c:v>
                </c:pt>
                <c:pt idx="1299">
                  <c:v>5.2490000000000002E-3</c:v>
                </c:pt>
                <c:pt idx="1300">
                  <c:v>5.1830000000000001E-3</c:v>
                </c:pt>
                <c:pt idx="1301">
                  <c:v>5.1180000000000002E-3</c:v>
                </c:pt>
                <c:pt idx="1302">
                  <c:v>5.0540000000000003E-3</c:v>
                </c:pt>
                <c:pt idx="1303">
                  <c:v>4.993E-3</c:v>
                </c:pt>
                <c:pt idx="1304">
                  <c:v>4.9319999999999998E-3</c:v>
                </c:pt>
                <c:pt idx="1305">
                  <c:v>4.8729999999999997E-3</c:v>
                </c:pt>
                <c:pt idx="1306">
                  <c:v>4.816E-3</c:v>
                </c:pt>
                <c:pt idx="1307">
                  <c:v>4.7590000000000002E-3</c:v>
                </c:pt>
                <c:pt idx="1308">
                  <c:v>4.705E-3</c:v>
                </c:pt>
                <c:pt idx="1309">
                  <c:v>4.6519999999999999E-3</c:v>
                </c:pt>
                <c:pt idx="1310">
                  <c:v>4.5999999999999999E-3</c:v>
                </c:pt>
                <c:pt idx="1311">
                  <c:v>4.5500000000000002E-3</c:v>
                </c:pt>
                <c:pt idx="1312">
                  <c:v>4.5009999999999998E-3</c:v>
                </c:pt>
                <c:pt idx="1313">
                  <c:v>4.4530000000000004E-3</c:v>
                </c:pt>
                <c:pt idx="1314">
                  <c:v>4.4070000000000003E-3</c:v>
                </c:pt>
                <c:pt idx="1315">
                  <c:v>4.3629999999999997E-3</c:v>
                </c:pt>
                <c:pt idx="1316">
                  <c:v>4.3200000000000001E-3</c:v>
                </c:pt>
                <c:pt idx="1317">
                  <c:v>4.2779999999999997E-3</c:v>
                </c:pt>
                <c:pt idx="1318">
                  <c:v>4.2379999999999996E-3</c:v>
                </c:pt>
                <c:pt idx="1319">
                  <c:v>4.1989999999999996E-3</c:v>
                </c:pt>
                <c:pt idx="1320">
                  <c:v>4.1619999999999999E-3</c:v>
                </c:pt>
                <c:pt idx="1321">
                  <c:v>4.1260000000000003E-3</c:v>
                </c:pt>
                <c:pt idx="1322">
                  <c:v>4.0920000000000002E-3</c:v>
                </c:pt>
                <c:pt idx="1323">
                  <c:v>4.0590000000000001E-3</c:v>
                </c:pt>
                <c:pt idx="1324">
                  <c:v>4.0280000000000003E-3</c:v>
                </c:pt>
                <c:pt idx="1325">
                  <c:v>3.9979999999999998E-3</c:v>
                </c:pt>
                <c:pt idx="1326">
                  <c:v>3.9690000000000003E-3</c:v>
                </c:pt>
                <c:pt idx="1327">
                  <c:v>3.9420000000000002E-3</c:v>
                </c:pt>
                <c:pt idx="1328">
                  <c:v>3.9170000000000003E-3</c:v>
                </c:pt>
                <c:pt idx="1329">
                  <c:v>3.8930000000000002E-3</c:v>
                </c:pt>
                <c:pt idx="1330">
                  <c:v>3.8700000000000002E-3</c:v>
                </c:pt>
                <c:pt idx="1331">
                  <c:v>3.849E-3</c:v>
                </c:pt>
                <c:pt idx="1332">
                  <c:v>3.8289999999999999E-3</c:v>
                </c:pt>
                <c:pt idx="1333">
                  <c:v>3.8110000000000002E-3</c:v>
                </c:pt>
                <c:pt idx="1334">
                  <c:v>3.7940000000000001E-3</c:v>
                </c:pt>
                <c:pt idx="1335">
                  <c:v>3.7780000000000001E-3</c:v>
                </c:pt>
                <c:pt idx="1336">
                  <c:v>3.764E-3</c:v>
                </c:pt>
                <c:pt idx="1337">
                  <c:v>3.7520000000000001E-3</c:v>
                </c:pt>
                <c:pt idx="1338">
                  <c:v>3.741E-3</c:v>
                </c:pt>
                <c:pt idx="1339">
                  <c:v>3.7309999999999999E-3</c:v>
                </c:pt>
                <c:pt idx="1340">
                  <c:v>3.7230000000000002E-3</c:v>
                </c:pt>
                <c:pt idx="1341">
                  <c:v>3.7160000000000001E-3</c:v>
                </c:pt>
                <c:pt idx="1342">
                  <c:v>3.7109999999999999E-3</c:v>
                </c:pt>
                <c:pt idx="1343">
                  <c:v>3.7069999999999998E-3</c:v>
                </c:pt>
                <c:pt idx="1344">
                  <c:v>3.705E-3</c:v>
                </c:pt>
                <c:pt idx="1345">
                  <c:v>3.7039999999999998E-3</c:v>
                </c:pt>
                <c:pt idx="1346">
                  <c:v>3.7039999999999998E-3</c:v>
                </c:pt>
                <c:pt idx="1347">
                  <c:v>3.7060000000000001E-3</c:v>
                </c:pt>
                <c:pt idx="1348">
                  <c:v>3.7100000000000002E-3</c:v>
                </c:pt>
                <c:pt idx="1349">
                  <c:v>3.715E-3</c:v>
                </c:pt>
                <c:pt idx="1350">
                  <c:v>3.7209999999999999E-3</c:v>
                </c:pt>
                <c:pt idx="1351">
                  <c:v>3.7290000000000001E-3</c:v>
                </c:pt>
                <c:pt idx="1352">
                  <c:v>3.738E-3</c:v>
                </c:pt>
                <c:pt idx="1353">
                  <c:v>3.7490000000000002E-3</c:v>
                </c:pt>
                <c:pt idx="1354">
                  <c:v>3.761E-3</c:v>
                </c:pt>
                <c:pt idx="1355">
                  <c:v>3.7750000000000001E-3</c:v>
                </c:pt>
                <c:pt idx="1356">
                  <c:v>3.79E-3</c:v>
                </c:pt>
                <c:pt idx="1357">
                  <c:v>3.8059999999999999E-3</c:v>
                </c:pt>
                <c:pt idx="1358">
                  <c:v>3.8240000000000001E-3</c:v>
                </c:pt>
                <c:pt idx="1359">
                  <c:v>3.8440000000000002E-3</c:v>
                </c:pt>
                <c:pt idx="1360">
                  <c:v>3.7950000000000002E-3</c:v>
                </c:pt>
                <c:pt idx="1361">
                  <c:v>3.748E-3</c:v>
                </c:pt>
                <c:pt idx="1362">
                  <c:v>3.702E-3</c:v>
                </c:pt>
                <c:pt idx="1363">
                  <c:v>3.6579999999999998E-3</c:v>
                </c:pt>
                <c:pt idx="1364">
                  <c:v>3.6150000000000002E-3</c:v>
                </c:pt>
                <c:pt idx="1365">
                  <c:v>3.5729999999999998E-3</c:v>
                </c:pt>
                <c:pt idx="1366">
                  <c:v>3.5330000000000001E-3</c:v>
                </c:pt>
                <c:pt idx="1367">
                  <c:v>3.4949999999999998E-3</c:v>
                </c:pt>
                <c:pt idx="1368">
                  <c:v>3.4580000000000001E-3</c:v>
                </c:pt>
                <c:pt idx="1369">
                  <c:v>3.4220000000000001E-3</c:v>
                </c:pt>
                <c:pt idx="1370">
                  <c:v>3.388E-3</c:v>
                </c:pt>
                <c:pt idx="1371">
                  <c:v>3.356E-3</c:v>
                </c:pt>
                <c:pt idx="1372">
                  <c:v>3.3240000000000001E-3</c:v>
                </c:pt>
                <c:pt idx="1373">
                  <c:v>3.2950000000000002E-3</c:v>
                </c:pt>
                <c:pt idx="1374">
                  <c:v>3.2659999999999998E-3</c:v>
                </c:pt>
                <c:pt idx="1375">
                  <c:v>3.2390000000000001E-3</c:v>
                </c:pt>
                <c:pt idx="1376">
                  <c:v>3.2139999999999998E-3</c:v>
                </c:pt>
                <c:pt idx="1377">
                  <c:v>3.1900000000000001E-3</c:v>
                </c:pt>
                <c:pt idx="1378">
                  <c:v>3.1670000000000001E-3</c:v>
                </c:pt>
                <c:pt idx="1379">
                  <c:v>3.1459999999999999E-3</c:v>
                </c:pt>
                <c:pt idx="1380">
                  <c:v>3.127E-3</c:v>
                </c:pt>
                <c:pt idx="1381">
                  <c:v>3.1089999999999998E-3</c:v>
                </c:pt>
                <c:pt idx="1382">
                  <c:v>3.0920000000000001E-3</c:v>
                </c:pt>
                <c:pt idx="1383">
                  <c:v>3.0769999999999999E-3</c:v>
                </c:pt>
                <c:pt idx="1384">
                  <c:v>3.0630000000000002E-3</c:v>
                </c:pt>
                <c:pt idx="1385">
                  <c:v>3.0500000000000002E-3</c:v>
                </c:pt>
                <c:pt idx="1386">
                  <c:v>3.0400000000000002E-3</c:v>
                </c:pt>
                <c:pt idx="1387">
                  <c:v>3.0300000000000001E-3</c:v>
                </c:pt>
                <c:pt idx="1388">
                  <c:v>3.0219999999999999E-3</c:v>
                </c:pt>
                <c:pt idx="1389">
                  <c:v>3.016E-3</c:v>
                </c:pt>
                <c:pt idx="1390">
                  <c:v>3.0109999999999998E-3</c:v>
                </c:pt>
                <c:pt idx="1391">
                  <c:v>3.0070000000000001E-3</c:v>
                </c:pt>
                <c:pt idx="1392">
                  <c:v>3.0049999999999999E-3</c:v>
                </c:pt>
                <c:pt idx="1393">
                  <c:v>3.0040000000000002E-3</c:v>
                </c:pt>
                <c:pt idx="1394">
                  <c:v>3.0049999999999999E-3</c:v>
                </c:pt>
                <c:pt idx="1395">
                  <c:v>3.0070000000000001E-3</c:v>
                </c:pt>
                <c:pt idx="1396">
                  <c:v>3.0109999999999998E-3</c:v>
                </c:pt>
                <c:pt idx="1397">
                  <c:v>3.016E-3</c:v>
                </c:pt>
                <c:pt idx="1398">
                  <c:v>3.0219999999999999E-3</c:v>
                </c:pt>
                <c:pt idx="1399">
                  <c:v>3.0300000000000001E-3</c:v>
                </c:pt>
                <c:pt idx="1400">
                  <c:v>3.0400000000000002E-3</c:v>
                </c:pt>
                <c:pt idx="1401">
                  <c:v>3.0500000000000002E-3</c:v>
                </c:pt>
                <c:pt idx="1402">
                  <c:v>3.0630000000000002E-3</c:v>
                </c:pt>
                <c:pt idx="1403">
                  <c:v>3.0769999999999999E-3</c:v>
                </c:pt>
                <c:pt idx="1404">
                  <c:v>3.0920000000000001E-3</c:v>
                </c:pt>
                <c:pt idx="1405">
                  <c:v>3.1089999999999998E-3</c:v>
                </c:pt>
                <c:pt idx="1406">
                  <c:v>3.127E-3</c:v>
                </c:pt>
                <c:pt idx="1407">
                  <c:v>3.1459999999999999E-3</c:v>
                </c:pt>
                <c:pt idx="1408">
                  <c:v>3.1670000000000001E-3</c:v>
                </c:pt>
                <c:pt idx="1409">
                  <c:v>3.1900000000000001E-3</c:v>
                </c:pt>
                <c:pt idx="1410">
                  <c:v>3.2139999999999998E-3</c:v>
                </c:pt>
                <c:pt idx="1411">
                  <c:v>3.2390000000000001E-3</c:v>
                </c:pt>
                <c:pt idx="1412">
                  <c:v>3.2659999999999998E-3</c:v>
                </c:pt>
                <c:pt idx="1413">
                  <c:v>3.2940000000000001E-3</c:v>
                </c:pt>
                <c:pt idx="1414">
                  <c:v>3.3240000000000001E-3</c:v>
                </c:pt>
                <c:pt idx="1415">
                  <c:v>3.3549999999999999E-3</c:v>
                </c:pt>
                <c:pt idx="1416">
                  <c:v>3.388E-3</c:v>
                </c:pt>
                <c:pt idx="1417">
                  <c:v>3.4220000000000001E-3</c:v>
                </c:pt>
                <c:pt idx="1418">
                  <c:v>3.4580000000000001E-3</c:v>
                </c:pt>
                <c:pt idx="1419">
                  <c:v>3.4949999999999998E-3</c:v>
                </c:pt>
                <c:pt idx="1420">
                  <c:v>3.5330000000000001E-3</c:v>
                </c:pt>
                <c:pt idx="1421">
                  <c:v>3.5729999999999998E-3</c:v>
                </c:pt>
                <c:pt idx="1422">
                  <c:v>3.6150000000000002E-3</c:v>
                </c:pt>
                <c:pt idx="1423">
                  <c:v>3.6579999999999998E-3</c:v>
                </c:pt>
                <c:pt idx="1424">
                  <c:v>3.702E-3</c:v>
                </c:pt>
                <c:pt idx="1425">
                  <c:v>3.748E-3</c:v>
                </c:pt>
                <c:pt idx="1426">
                  <c:v>3.7950000000000002E-3</c:v>
                </c:pt>
                <c:pt idx="1427">
                  <c:v>3.8440000000000002E-3</c:v>
                </c:pt>
                <c:pt idx="1428">
                  <c:v>3.7950000000000002E-3</c:v>
                </c:pt>
                <c:pt idx="1429">
                  <c:v>3.748E-3</c:v>
                </c:pt>
                <c:pt idx="1430">
                  <c:v>3.702E-3</c:v>
                </c:pt>
                <c:pt idx="1431">
                  <c:v>3.6579999999999998E-3</c:v>
                </c:pt>
                <c:pt idx="1432">
                  <c:v>3.6150000000000002E-3</c:v>
                </c:pt>
                <c:pt idx="1433">
                  <c:v>3.5729999999999998E-3</c:v>
                </c:pt>
                <c:pt idx="1434">
                  <c:v>3.5330000000000001E-3</c:v>
                </c:pt>
                <c:pt idx="1435">
                  <c:v>3.4949999999999998E-3</c:v>
                </c:pt>
                <c:pt idx="1436">
                  <c:v>3.4580000000000001E-3</c:v>
                </c:pt>
                <c:pt idx="1437">
                  <c:v>3.4220000000000001E-3</c:v>
                </c:pt>
                <c:pt idx="1438">
                  <c:v>3.388E-3</c:v>
                </c:pt>
                <c:pt idx="1439">
                  <c:v>3.356E-3</c:v>
                </c:pt>
                <c:pt idx="1440">
                  <c:v>3.3240000000000001E-3</c:v>
                </c:pt>
                <c:pt idx="1441">
                  <c:v>3.2950000000000002E-3</c:v>
                </c:pt>
                <c:pt idx="1442">
                  <c:v>3.2659999999999998E-3</c:v>
                </c:pt>
                <c:pt idx="1443">
                  <c:v>3.2390000000000001E-3</c:v>
                </c:pt>
                <c:pt idx="1444">
                  <c:v>3.2139999999999998E-3</c:v>
                </c:pt>
                <c:pt idx="1445">
                  <c:v>3.1900000000000001E-3</c:v>
                </c:pt>
                <c:pt idx="1446">
                  <c:v>3.1670000000000001E-3</c:v>
                </c:pt>
                <c:pt idx="1447">
                  <c:v>3.1459999999999999E-3</c:v>
                </c:pt>
                <c:pt idx="1448">
                  <c:v>3.127E-3</c:v>
                </c:pt>
                <c:pt idx="1449">
                  <c:v>3.1089999999999998E-3</c:v>
                </c:pt>
                <c:pt idx="1450">
                  <c:v>3.0920000000000001E-3</c:v>
                </c:pt>
                <c:pt idx="1451">
                  <c:v>3.0769999999999999E-3</c:v>
                </c:pt>
                <c:pt idx="1452">
                  <c:v>3.0630000000000002E-3</c:v>
                </c:pt>
                <c:pt idx="1453">
                  <c:v>3.0500000000000002E-3</c:v>
                </c:pt>
                <c:pt idx="1454">
                  <c:v>3.0400000000000002E-3</c:v>
                </c:pt>
                <c:pt idx="1455">
                  <c:v>3.0300000000000001E-3</c:v>
                </c:pt>
                <c:pt idx="1456">
                  <c:v>3.0219999999999999E-3</c:v>
                </c:pt>
                <c:pt idx="1457">
                  <c:v>3.016E-3</c:v>
                </c:pt>
                <c:pt idx="1458">
                  <c:v>3.0109999999999998E-3</c:v>
                </c:pt>
                <c:pt idx="1459">
                  <c:v>3.0070000000000001E-3</c:v>
                </c:pt>
                <c:pt idx="1460">
                  <c:v>3.0049999999999999E-3</c:v>
                </c:pt>
                <c:pt idx="1461">
                  <c:v>3.0040000000000002E-3</c:v>
                </c:pt>
                <c:pt idx="1462">
                  <c:v>3.0049999999999999E-3</c:v>
                </c:pt>
                <c:pt idx="1463">
                  <c:v>3.0070000000000001E-3</c:v>
                </c:pt>
                <c:pt idx="1464">
                  <c:v>3.0109999999999998E-3</c:v>
                </c:pt>
                <c:pt idx="1465">
                  <c:v>3.016E-3</c:v>
                </c:pt>
                <c:pt idx="1466">
                  <c:v>3.0219999999999999E-3</c:v>
                </c:pt>
                <c:pt idx="1467">
                  <c:v>3.0300000000000001E-3</c:v>
                </c:pt>
                <c:pt idx="1468">
                  <c:v>3.0400000000000002E-3</c:v>
                </c:pt>
                <c:pt idx="1469">
                  <c:v>3.0509999999999999E-3</c:v>
                </c:pt>
                <c:pt idx="1470">
                  <c:v>3.0630000000000002E-3</c:v>
                </c:pt>
                <c:pt idx="1471">
                  <c:v>3.0769999999999999E-3</c:v>
                </c:pt>
                <c:pt idx="1472">
                  <c:v>3.0920000000000001E-3</c:v>
                </c:pt>
                <c:pt idx="1473">
                  <c:v>3.1089999999999998E-3</c:v>
                </c:pt>
                <c:pt idx="1474">
                  <c:v>3.127E-3</c:v>
                </c:pt>
                <c:pt idx="1475">
                  <c:v>3.1459999999999999E-3</c:v>
                </c:pt>
                <c:pt idx="1476">
                  <c:v>3.1670000000000001E-3</c:v>
                </c:pt>
                <c:pt idx="1477">
                  <c:v>3.1900000000000001E-3</c:v>
                </c:pt>
                <c:pt idx="1478">
                  <c:v>3.2139999999999998E-3</c:v>
                </c:pt>
                <c:pt idx="1479">
                  <c:v>3.2390000000000001E-3</c:v>
                </c:pt>
                <c:pt idx="1480">
                  <c:v>3.2659999999999998E-3</c:v>
                </c:pt>
                <c:pt idx="1481">
                  <c:v>3.2950000000000002E-3</c:v>
                </c:pt>
                <c:pt idx="1482">
                  <c:v>3.3240000000000001E-3</c:v>
                </c:pt>
                <c:pt idx="1483">
                  <c:v>3.356E-3</c:v>
                </c:pt>
                <c:pt idx="1484">
                  <c:v>3.388E-3</c:v>
                </c:pt>
                <c:pt idx="1485">
                  <c:v>3.4220000000000001E-3</c:v>
                </c:pt>
                <c:pt idx="1486">
                  <c:v>3.4580000000000001E-3</c:v>
                </c:pt>
                <c:pt idx="1487">
                  <c:v>3.4949999999999998E-3</c:v>
                </c:pt>
                <c:pt idx="1488">
                  <c:v>3.5330000000000001E-3</c:v>
                </c:pt>
                <c:pt idx="1489">
                  <c:v>3.5729999999999998E-3</c:v>
                </c:pt>
                <c:pt idx="1490">
                  <c:v>3.6150000000000002E-3</c:v>
                </c:pt>
                <c:pt idx="1491">
                  <c:v>3.6579999999999998E-3</c:v>
                </c:pt>
                <c:pt idx="1492">
                  <c:v>3.702E-3</c:v>
                </c:pt>
                <c:pt idx="1493">
                  <c:v>3.748E-3</c:v>
                </c:pt>
                <c:pt idx="1494">
                  <c:v>3.7950000000000002E-3</c:v>
                </c:pt>
                <c:pt idx="1495">
                  <c:v>3.8440000000000002E-3</c:v>
                </c:pt>
                <c:pt idx="1496">
                  <c:v>3.7950000000000002E-3</c:v>
                </c:pt>
                <c:pt idx="1497">
                  <c:v>3.748E-3</c:v>
                </c:pt>
                <c:pt idx="1498">
                  <c:v>3.702E-3</c:v>
                </c:pt>
                <c:pt idx="1499">
                  <c:v>3.6579999999999998E-3</c:v>
                </c:pt>
                <c:pt idx="1500">
                  <c:v>3.6150000000000002E-3</c:v>
                </c:pt>
                <c:pt idx="1501">
                  <c:v>3.5729999999999998E-3</c:v>
                </c:pt>
                <c:pt idx="1502">
                  <c:v>3.5330000000000001E-3</c:v>
                </c:pt>
                <c:pt idx="1503">
                  <c:v>3.4949999999999998E-3</c:v>
                </c:pt>
                <c:pt idx="1504">
                  <c:v>3.4580000000000001E-3</c:v>
                </c:pt>
                <c:pt idx="1505">
                  <c:v>3.4220000000000001E-3</c:v>
                </c:pt>
                <c:pt idx="1506">
                  <c:v>3.388E-3</c:v>
                </c:pt>
                <c:pt idx="1507">
                  <c:v>3.356E-3</c:v>
                </c:pt>
                <c:pt idx="1508">
                  <c:v>3.3240000000000001E-3</c:v>
                </c:pt>
                <c:pt idx="1509">
                  <c:v>3.2950000000000002E-3</c:v>
                </c:pt>
                <c:pt idx="1510">
                  <c:v>3.2659999999999998E-3</c:v>
                </c:pt>
                <c:pt idx="1511">
                  <c:v>3.2390000000000001E-3</c:v>
                </c:pt>
                <c:pt idx="1512">
                  <c:v>3.2139999999999998E-3</c:v>
                </c:pt>
                <c:pt idx="1513">
                  <c:v>3.1900000000000001E-3</c:v>
                </c:pt>
                <c:pt idx="1514">
                  <c:v>3.1670000000000001E-3</c:v>
                </c:pt>
                <c:pt idx="1515">
                  <c:v>3.1459999999999999E-3</c:v>
                </c:pt>
                <c:pt idx="1516">
                  <c:v>3.127E-3</c:v>
                </c:pt>
                <c:pt idx="1517">
                  <c:v>3.1089999999999998E-3</c:v>
                </c:pt>
                <c:pt idx="1518">
                  <c:v>3.0920000000000001E-3</c:v>
                </c:pt>
                <c:pt idx="1519">
                  <c:v>3.0769999999999999E-3</c:v>
                </c:pt>
                <c:pt idx="1520">
                  <c:v>3.0630000000000002E-3</c:v>
                </c:pt>
                <c:pt idx="1521">
                  <c:v>3.0509999999999999E-3</c:v>
                </c:pt>
                <c:pt idx="1522">
                  <c:v>3.0400000000000002E-3</c:v>
                </c:pt>
                <c:pt idx="1523">
                  <c:v>3.0300000000000001E-3</c:v>
                </c:pt>
                <c:pt idx="1524">
                  <c:v>3.0219999999999999E-3</c:v>
                </c:pt>
                <c:pt idx="1525">
                  <c:v>3.016E-3</c:v>
                </c:pt>
                <c:pt idx="1526">
                  <c:v>3.0109999999999998E-3</c:v>
                </c:pt>
                <c:pt idx="1527">
                  <c:v>3.0070000000000001E-3</c:v>
                </c:pt>
                <c:pt idx="1528">
                  <c:v>3.0049999999999999E-3</c:v>
                </c:pt>
                <c:pt idx="1529">
                  <c:v>3.0040000000000002E-3</c:v>
                </c:pt>
                <c:pt idx="1530">
                  <c:v>3.0049999999999999E-3</c:v>
                </c:pt>
                <c:pt idx="1531">
                  <c:v>3.0070000000000001E-3</c:v>
                </c:pt>
                <c:pt idx="1532">
                  <c:v>3.0109999999999998E-3</c:v>
                </c:pt>
                <c:pt idx="1533">
                  <c:v>3.016E-3</c:v>
                </c:pt>
                <c:pt idx="1534">
                  <c:v>3.0219999999999999E-3</c:v>
                </c:pt>
                <c:pt idx="1535">
                  <c:v>3.0300000000000001E-3</c:v>
                </c:pt>
                <c:pt idx="1536">
                  <c:v>3.0400000000000002E-3</c:v>
                </c:pt>
                <c:pt idx="1537">
                  <c:v>3.0509999999999999E-3</c:v>
                </c:pt>
                <c:pt idx="1538">
                  <c:v>3.0630000000000002E-3</c:v>
                </c:pt>
                <c:pt idx="1539">
                  <c:v>3.0769999999999999E-3</c:v>
                </c:pt>
                <c:pt idx="1540">
                  <c:v>3.0920000000000001E-3</c:v>
                </c:pt>
                <c:pt idx="1541">
                  <c:v>3.1089999999999998E-3</c:v>
                </c:pt>
                <c:pt idx="1542">
                  <c:v>3.127E-3</c:v>
                </c:pt>
                <c:pt idx="1543">
                  <c:v>3.1459999999999999E-3</c:v>
                </c:pt>
                <c:pt idx="1544">
                  <c:v>3.1670000000000001E-3</c:v>
                </c:pt>
                <c:pt idx="1545">
                  <c:v>3.1900000000000001E-3</c:v>
                </c:pt>
                <c:pt idx="1546">
                  <c:v>3.2139999999999998E-3</c:v>
                </c:pt>
                <c:pt idx="1547">
                  <c:v>3.2390000000000001E-3</c:v>
                </c:pt>
                <c:pt idx="1548">
                  <c:v>3.2659999999999998E-3</c:v>
                </c:pt>
                <c:pt idx="1549">
                  <c:v>3.2950000000000002E-3</c:v>
                </c:pt>
                <c:pt idx="1550">
                  <c:v>3.3240000000000001E-3</c:v>
                </c:pt>
                <c:pt idx="1551">
                  <c:v>3.356E-3</c:v>
                </c:pt>
                <c:pt idx="1552">
                  <c:v>3.388E-3</c:v>
                </c:pt>
                <c:pt idx="1553">
                  <c:v>3.4220000000000001E-3</c:v>
                </c:pt>
                <c:pt idx="1554">
                  <c:v>3.4580000000000001E-3</c:v>
                </c:pt>
                <c:pt idx="1555">
                  <c:v>3.4949999999999998E-3</c:v>
                </c:pt>
                <c:pt idx="1556">
                  <c:v>3.5330000000000001E-3</c:v>
                </c:pt>
                <c:pt idx="1557">
                  <c:v>3.5729999999999998E-3</c:v>
                </c:pt>
                <c:pt idx="1558">
                  <c:v>3.6150000000000002E-3</c:v>
                </c:pt>
                <c:pt idx="1559">
                  <c:v>3.6579999999999998E-3</c:v>
                </c:pt>
                <c:pt idx="1560">
                  <c:v>3.702E-3</c:v>
                </c:pt>
                <c:pt idx="1561">
                  <c:v>3.748E-3</c:v>
                </c:pt>
                <c:pt idx="1562">
                  <c:v>3.7950000000000002E-3</c:v>
                </c:pt>
                <c:pt idx="1563">
                  <c:v>3.8440000000000002E-3</c:v>
                </c:pt>
                <c:pt idx="1564">
                  <c:v>3.7950000000000002E-3</c:v>
                </c:pt>
                <c:pt idx="1565">
                  <c:v>3.748E-3</c:v>
                </c:pt>
                <c:pt idx="1566">
                  <c:v>3.702E-3</c:v>
                </c:pt>
                <c:pt idx="1567">
                  <c:v>3.6579999999999998E-3</c:v>
                </c:pt>
                <c:pt idx="1568">
                  <c:v>3.6150000000000002E-3</c:v>
                </c:pt>
                <c:pt idx="1569">
                  <c:v>3.5729999999999998E-3</c:v>
                </c:pt>
                <c:pt idx="1570">
                  <c:v>3.5330000000000001E-3</c:v>
                </c:pt>
                <c:pt idx="1571">
                  <c:v>3.4949999999999998E-3</c:v>
                </c:pt>
                <c:pt idx="1572">
                  <c:v>3.4580000000000001E-3</c:v>
                </c:pt>
                <c:pt idx="1573">
                  <c:v>3.4220000000000001E-3</c:v>
                </c:pt>
                <c:pt idx="1574">
                  <c:v>3.388E-3</c:v>
                </c:pt>
                <c:pt idx="1575">
                  <c:v>3.356E-3</c:v>
                </c:pt>
                <c:pt idx="1576">
                  <c:v>3.3240000000000001E-3</c:v>
                </c:pt>
                <c:pt idx="1577">
                  <c:v>3.2940000000000001E-3</c:v>
                </c:pt>
                <c:pt idx="1578">
                  <c:v>3.2659999999999998E-3</c:v>
                </c:pt>
                <c:pt idx="1579">
                  <c:v>3.2390000000000001E-3</c:v>
                </c:pt>
                <c:pt idx="1580">
                  <c:v>3.2139999999999998E-3</c:v>
                </c:pt>
                <c:pt idx="1581">
                  <c:v>3.1900000000000001E-3</c:v>
                </c:pt>
                <c:pt idx="1582">
                  <c:v>3.1670000000000001E-3</c:v>
                </c:pt>
                <c:pt idx="1583">
                  <c:v>3.1459999999999999E-3</c:v>
                </c:pt>
                <c:pt idx="1584">
                  <c:v>3.127E-3</c:v>
                </c:pt>
                <c:pt idx="1585">
                  <c:v>3.1089999999999998E-3</c:v>
                </c:pt>
                <c:pt idx="1586">
                  <c:v>3.0920000000000001E-3</c:v>
                </c:pt>
                <c:pt idx="1587">
                  <c:v>3.0769999999999999E-3</c:v>
                </c:pt>
                <c:pt idx="1588">
                  <c:v>3.0630000000000002E-3</c:v>
                </c:pt>
                <c:pt idx="1589">
                  <c:v>3.0500000000000002E-3</c:v>
                </c:pt>
                <c:pt idx="1590">
                  <c:v>3.0400000000000002E-3</c:v>
                </c:pt>
                <c:pt idx="1591">
                  <c:v>3.0300000000000001E-3</c:v>
                </c:pt>
                <c:pt idx="1592">
                  <c:v>3.0219999999999999E-3</c:v>
                </c:pt>
                <c:pt idx="1593">
                  <c:v>3.016E-3</c:v>
                </c:pt>
                <c:pt idx="1594">
                  <c:v>3.0109999999999998E-3</c:v>
                </c:pt>
                <c:pt idx="1595">
                  <c:v>3.0070000000000001E-3</c:v>
                </c:pt>
                <c:pt idx="1596">
                  <c:v>3.0049999999999999E-3</c:v>
                </c:pt>
                <c:pt idx="1597">
                  <c:v>3.0040000000000002E-3</c:v>
                </c:pt>
                <c:pt idx="1598">
                  <c:v>3.0049999999999999E-3</c:v>
                </c:pt>
                <c:pt idx="1599">
                  <c:v>3.0070000000000001E-3</c:v>
                </c:pt>
                <c:pt idx="1600">
                  <c:v>3.0109999999999998E-3</c:v>
                </c:pt>
                <c:pt idx="1601">
                  <c:v>3.016E-3</c:v>
                </c:pt>
                <c:pt idx="1602">
                  <c:v>3.0219999999999999E-3</c:v>
                </c:pt>
                <c:pt idx="1603">
                  <c:v>3.0300000000000001E-3</c:v>
                </c:pt>
                <c:pt idx="1604">
                  <c:v>3.0400000000000002E-3</c:v>
                </c:pt>
                <c:pt idx="1605">
                  <c:v>3.0500000000000002E-3</c:v>
                </c:pt>
                <c:pt idx="1606">
                  <c:v>3.0630000000000002E-3</c:v>
                </c:pt>
                <c:pt idx="1607">
                  <c:v>3.0769999999999999E-3</c:v>
                </c:pt>
                <c:pt idx="1608">
                  <c:v>3.0920000000000001E-3</c:v>
                </c:pt>
                <c:pt idx="1609">
                  <c:v>3.1089999999999998E-3</c:v>
                </c:pt>
                <c:pt idx="1610">
                  <c:v>3.127E-3</c:v>
                </c:pt>
                <c:pt idx="1611">
                  <c:v>3.1459999999999999E-3</c:v>
                </c:pt>
                <c:pt idx="1612">
                  <c:v>3.1670000000000001E-3</c:v>
                </c:pt>
                <c:pt idx="1613">
                  <c:v>3.1900000000000001E-3</c:v>
                </c:pt>
                <c:pt idx="1614">
                  <c:v>3.2139999999999998E-3</c:v>
                </c:pt>
                <c:pt idx="1615">
                  <c:v>3.2390000000000001E-3</c:v>
                </c:pt>
                <c:pt idx="1616">
                  <c:v>3.2659999999999998E-3</c:v>
                </c:pt>
                <c:pt idx="1617">
                  <c:v>3.2940000000000001E-3</c:v>
                </c:pt>
                <c:pt idx="1618">
                  <c:v>3.3240000000000001E-3</c:v>
                </c:pt>
                <c:pt idx="1619">
                  <c:v>3.3549999999999999E-3</c:v>
                </c:pt>
                <c:pt idx="1620">
                  <c:v>3.388E-3</c:v>
                </c:pt>
                <c:pt idx="1621">
                  <c:v>3.4220000000000001E-3</c:v>
                </c:pt>
                <c:pt idx="1622">
                  <c:v>3.4580000000000001E-3</c:v>
                </c:pt>
                <c:pt idx="1623">
                  <c:v>3.4949999999999998E-3</c:v>
                </c:pt>
                <c:pt idx="1624">
                  <c:v>3.5330000000000001E-3</c:v>
                </c:pt>
                <c:pt idx="1625">
                  <c:v>3.5729999999999998E-3</c:v>
                </c:pt>
                <c:pt idx="1626">
                  <c:v>3.6150000000000002E-3</c:v>
                </c:pt>
                <c:pt idx="1627">
                  <c:v>3.6579999999999998E-3</c:v>
                </c:pt>
                <c:pt idx="1628">
                  <c:v>3.702E-3</c:v>
                </c:pt>
                <c:pt idx="1629">
                  <c:v>3.748E-3</c:v>
                </c:pt>
                <c:pt idx="1630">
                  <c:v>3.7950000000000002E-3</c:v>
                </c:pt>
                <c:pt idx="1631">
                  <c:v>3.8440000000000002E-3</c:v>
                </c:pt>
                <c:pt idx="1632">
                  <c:v>3.7950000000000002E-3</c:v>
                </c:pt>
                <c:pt idx="1633">
                  <c:v>3.748E-3</c:v>
                </c:pt>
                <c:pt idx="1634">
                  <c:v>3.702E-3</c:v>
                </c:pt>
                <c:pt idx="1635">
                  <c:v>3.6579999999999998E-3</c:v>
                </c:pt>
                <c:pt idx="1636">
                  <c:v>3.6150000000000002E-3</c:v>
                </c:pt>
                <c:pt idx="1637">
                  <c:v>3.5729999999999998E-3</c:v>
                </c:pt>
                <c:pt idx="1638">
                  <c:v>3.5330000000000001E-3</c:v>
                </c:pt>
                <c:pt idx="1639">
                  <c:v>3.4949999999999998E-3</c:v>
                </c:pt>
                <c:pt idx="1640">
                  <c:v>3.4580000000000001E-3</c:v>
                </c:pt>
                <c:pt idx="1641">
                  <c:v>3.4220000000000001E-3</c:v>
                </c:pt>
                <c:pt idx="1642">
                  <c:v>3.388E-3</c:v>
                </c:pt>
                <c:pt idx="1643">
                  <c:v>3.3549999999999999E-3</c:v>
                </c:pt>
                <c:pt idx="1644">
                  <c:v>3.3240000000000001E-3</c:v>
                </c:pt>
                <c:pt idx="1645">
                  <c:v>3.2950000000000002E-3</c:v>
                </c:pt>
                <c:pt idx="1646">
                  <c:v>3.2659999999999998E-3</c:v>
                </c:pt>
                <c:pt idx="1647">
                  <c:v>3.2390000000000001E-3</c:v>
                </c:pt>
                <c:pt idx="1648">
                  <c:v>3.2139999999999998E-3</c:v>
                </c:pt>
                <c:pt idx="1649">
                  <c:v>3.1900000000000001E-3</c:v>
                </c:pt>
                <c:pt idx="1650">
                  <c:v>3.1670000000000001E-3</c:v>
                </c:pt>
                <c:pt idx="1651">
                  <c:v>3.1459999999999999E-3</c:v>
                </c:pt>
                <c:pt idx="1652">
                  <c:v>3.127E-3</c:v>
                </c:pt>
                <c:pt idx="1653">
                  <c:v>3.1089999999999998E-3</c:v>
                </c:pt>
                <c:pt idx="1654">
                  <c:v>3.0920000000000001E-3</c:v>
                </c:pt>
                <c:pt idx="1655">
                  <c:v>3.0769999999999999E-3</c:v>
                </c:pt>
                <c:pt idx="1656">
                  <c:v>3.0630000000000002E-3</c:v>
                </c:pt>
                <c:pt idx="1657">
                  <c:v>3.0500000000000002E-3</c:v>
                </c:pt>
                <c:pt idx="1658">
                  <c:v>3.0400000000000002E-3</c:v>
                </c:pt>
                <c:pt idx="1659">
                  <c:v>3.0300000000000001E-3</c:v>
                </c:pt>
                <c:pt idx="1660">
                  <c:v>3.0219999999999999E-3</c:v>
                </c:pt>
                <c:pt idx="1661">
                  <c:v>3.016E-3</c:v>
                </c:pt>
                <c:pt idx="1662">
                  <c:v>3.0109999999999998E-3</c:v>
                </c:pt>
                <c:pt idx="1663">
                  <c:v>3.0070000000000001E-3</c:v>
                </c:pt>
                <c:pt idx="1664">
                  <c:v>3.0049999999999999E-3</c:v>
                </c:pt>
                <c:pt idx="1665">
                  <c:v>3.0040000000000002E-3</c:v>
                </c:pt>
                <c:pt idx="1666">
                  <c:v>3.0049999999999999E-3</c:v>
                </c:pt>
                <c:pt idx="1667">
                  <c:v>3.0070000000000001E-3</c:v>
                </c:pt>
                <c:pt idx="1668">
                  <c:v>3.0109999999999998E-3</c:v>
                </c:pt>
                <c:pt idx="1669">
                  <c:v>3.016E-3</c:v>
                </c:pt>
                <c:pt idx="1670">
                  <c:v>3.0219999999999999E-3</c:v>
                </c:pt>
                <c:pt idx="1671">
                  <c:v>3.0300000000000001E-3</c:v>
                </c:pt>
                <c:pt idx="1672">
                  <c:v>3.0400000000000002E-3</c:v>
                </c:pt>
                <c:pt idx="1673">
                  <c:v>3.0500000000000002E-3</c:v>
                </c:pt>
                <c:pt idx="1674">
                  <c:v>3.0630000000000002E-3</c:v>
                </c:pt>
                <c:pt idx="1675">
                  <c:v>3.0769999999999999E-3</c:v>
                </c:pt>
                <c:pt idx="1676">
                  <c:v>3.0920000000000001E-3</c:v>
                </c:pt>
                <c:pt idx="1677">
                  <c:v>3.1089999999999998E-3</c:v>
                </c:pt>
                <c:pt idx="1678">
                  <c:v>3.127E-3</c:v>
                </c:pt>
                <c:pt idx="1679">
                  <c:v>3.1459999999999999E-3</c:v>
                </c:pt>
                <c:pt idx="1680">
                  <c:v>3.1670000000000001E-3</c:v>
                </c:pt>
                <c:pt idx="1681">
                  <c:v>3.1900000000000001E-3</c:v>
                </c:pt>
                <c:pt idx="1682">
                  <c:v>3.2139999999999998E-3</c:v>
                </c:pt>
                <c:pt idx="1683">
                  <c:v>3.2390000000000001E-3</c:v>
                </c:pt>
                <c:pt idx="1684">
                  <c:v>3.2659999999999998E-3</c:v>
                </c:pt>
                <c:pt idx="1685">
                  <c:v>3.2950000000000002E-3</c:v>
                </c:pt>
                <c:pt idx="1686">
                  <c:v>3.3240000000000001E-3</c:v>
                </c:pt>
                <c:pt idx="1687">
                  <c:v>3.356E-3</c:v>
                </c:pt>
                <c:pt idx="1688">
                  <c:v>3.388E-3</c:v>
                </c:pt>
                <c:pt idx="1689">
                  <c:v>3.4220000000000001E-3</c:v>
                </c:pt>
                <c:pt idx="1690">
                  <c:v>3.4580000000000001E-3</c:v>
                </c:pt>
                <c:pt idx="1691">
                  <c:v>3.4949999999999998E-3</c:v>
                </c:pt>
                <c:pt idx="1692">
                  <c:v>3.5330000000000001E-3</c:v>
                </c:pt>
                <c:pt idx="1693">
                  <c:v>3.5729999999999998E-3</c:v>
                </c:pt>
                <c:pt idx="1694">
                  <c:v>3.6150000000000002E-3</c:v>
                </c:pt>
                <c:pt idx="1695">
                  <c:v>3.6579999999999998E-3</c:v>
                </c:pt>
                <c:pt idx="1696">
                  <c:v>3.702E-3</c:v>
                </c:pt>
                <c:pt idx="1697">
                  <c:v>3.748E-3</c:v>
                </c:pt>
                <c:pt idx="1698">
                  <c:v>3.7950000000000002E-3</c:v>
                </c:pt>
                <c:pt idx="1699">
                  <c:v>3.8440000000000002E-3</c:v>
                </c:pt>
                <c:pt idx="1700">
                  <c:v>3.7950000000000002E-3</c:v>
                </c:pt>
                <c:pt idx="1701">
                  <c:v>3.748E-3</c:v>
                </c:pt>
                <c:pt idx="1702">
                  <c:v>3.702E-3</c:v>
                </c:pt>
                <c:pt idx="1703">
                  <c:v>3.6579999999999998E-3</c:v>
                </c:pt>
                <c:pt idx="1704">
                  <c:v>3.6150000000000002E-3</c:v>
                </c:pt>
                <c:pt idx="1705">
                  <c:v>3.5729999999999998E-3</c:v>
                </c:pt>
                <c:pt idx="1706">
                  <c:v>3.5330000000000001E-3</c:v>
                </c:pt>
                <c:pt idx="1707">
                  <c:v>3.4949999999999998E-3</c:v>
                </c:pt>
                <c:pt idx="1708">
                  <c:v>3.4580000000000001E-3</c:v>
                </c:pt>
                <c:pt idx="1709">
                  <c:v>3.4220000000000001E-3</c:v>
                </c:pt>
                <c:pt idx="1710">
                  <c:v>3.388E-3</c:v>
                </c:pt>
                <c:pt idx="1711">
                  <c:v>3.356E-3</c:v>
                </c:pt>
                <c:pt idx="1712">
                  <c:v>3.3240000000000001E-3</c:v>
                </c:pt>
                <c:pt idx="1713">
                  <c:v>3.2950000000000002E-3</c:v>
                </c:pt>
                <c:pt idx="1714">
                  <c:v>3.2659999999999998E-3</c:v>
                </c:pt>
                <c:pt idx="1715">
                  <c:v>3.2390000000000001E-3</c:v>
                </c:pt>
                <c:pt idx="1716">
                  <c:v>3.2139999999999998E-3</c:v>
                </c:pt>
                <c:pt idx="1717">
                  <c:v>3.1900000000000001E-3</c:v>
                </c:pt>
                <c:pt idx="1718">
                  <c:v>3.1670000000000001E-3</c:v>
                </c:pt>
                <c:pt idx="1719">
                  <c:v>3.1459999999999999E-3</c:v>
                </c:pt>
                <c:pt idx="1720">
                  <c:v>3.127E-3</c:v>
                </c:pt>
                <c:pt idx="1721">
                  <c:v>3.1089999999999998E-3</c:v>
                </c:pt>
                <c:pt idx="1722">
                  <c:v>3.0920000000000001E-3</c:v>
                </c:pt>
                <c:pt idx="1723">
                  <c:v>3.0769999999999999E-3</c:v>
                </c:pt>
                <c:pt idx="1724">
                  <c:v>3.0630000000000002E-3</c:v>
                </c:pt>
                <c:pt idx="1725">
                  <c:v>3.0500000000000002E-3</c:v>
                </c:pt>
                <c:pt idx="1726">
                  <c:v>3.0400000000000002E-3</c:v>
                </c:pt>
                <c:pt idx="1727">
                  <c:v>3.0300000000000001E-3</c:v>
                </c:pt>
                <c:pt idx="1728">
                  <c:v>3.0219999999999999E-3</c:v>
                </c:pt>
                <c:pt idx="1729">
                  <c:v>3.016E-3</c:v>
                </c:pt>
                <c:pt idx="1730">
                  <c:v>3.0109999999999998E-3</c:v>
                </c:pt>
                <c:pt idx="1731">
                  <c:v>3.0070000000000001E-3</c:v>
                </c:pt>
                <c:pt idx="1732">
                  <c:v>3.0049999999999999E-3</c:v>
                </c:pt>
                <c:pt idx="1733">
                  <c:v>3.0040000000000002E-3</c:v>
                </c:pt>
                <c:pt idx="1734">
                  <c:v>3.0049999999999999E-3</c:v>
                </c:pt>
                <c:pt idx="1735">
                  <c:v>3.0070000000000001E-3</c:v>
                </c:pt>
                <c:pt idx="1736">
                  <c:v>3.0109999999999998E-3</c:v>
                </c:pt>
                <c:pt idx="1737">
                  <c:v>3.016E-3</c:v>
                </c:pt>
                <c:pt idx="1738">
                  <c:v>3.0219999999999999E-3</c:v>
                </c:pt>
                <c:pt idx="1739">
                  <c:v>3.0300000000000001E-3</c:v>
                </c:pt>
                <c:pt idx="1740">
                  <c:v>3.0400000000000002E-3</c:v>
                </c:pt>
                <c:pt idx="1741">
                  <c:v>3.0500000000000002E-3</c:v>
                </c:pt>
                <c:pt idx="1742">
                  <c:v>3.0630000000000002E-3</c:v>
                </c:pt>
                <c:pt idx="1743">
                  <c:v>3.0769999999999999E-3</c:v>
                </c:pt>
                <c:pt idx="1744">
                  <c:v>3.0920000000000001E-3</c:v>
                </c:pt>
                <c:pt idx="1745">
                  <c:v>3.1089999999999998E-3</c:v>
                </c:pt>
                <c:pt idx="1746">
                  <c:v>3.127E-3</c:v>
                </c:pt>
                <c:pt idx="1747">
                  <c:v>3.1459999999999999E-3</c:v>
                </c:pt>
                <c:pt idx="1748">
                  <c:v>3.1670000000000001E-3</c:v>
                </c:pt>
                <c:pt idx="1749">
                  <c:v>3.1900000000000001E-3</c:v>
                </c:pt>
                <c:pt idx="1750">
                  <c:v>3.2139999999999998E-3</c:v>
                </c:pt>
                <c:pt idx="1751">
                  <c:v>3.2390000000000001E-3</c:v>
                </c:pt>
                <c:pt idx="1752">
                  <c:v>3.2659999999999998E-3</c:v>
                </c:pt>
                <c:pt idx="1753">
                  <c:v>3.2940000000000001E-3</c:v>
                </c:pt>
                <c:pt idx="1754">
                  <c:v>3.3240000000000001E-3</c:v>
                </c:pt>
                <c:pt idx="1755">
                  <c:v>3.356E-3</c:v>
                </c:pt>
                <c:pt idx="1756">
                  <c:v>3.388E-3</c:v>
                </c:pt>
                <c:pt idx="1757">
                  <c:v>3.4220000000000001E-3</c:v>
                </c:pt>
                <c:pt idx="1758">
                  <c:v>3.4580000000000001E-3</c:v>
                </c:pt>
                <c:pt idx="1759">
                  <c:v>3.4949999999999998E-3</c:v>
                </c:pt>
                <c:pt idx="1760">
                  <c:v>3.5330000000000001E-3</c:v>
                </c:pt>
                <c:pt idx="1761">
                  <c:v>3.5729999999999998E-3</c:v>
                </c:pt>
                <c:pt idx="1762">
                  <c:v>3.6150000000000002E-3</c:v>
                </c:pt>
                <c:pt idx="1763">
                  <c:v>3.6579999999999998E-3</c:v>
                </c:pt>
                <c:pt idx="1764">
                  <c:v>3.702E-3</c:v>
                </c:pt>
                <c:pt idx="1765">
                  <c:v>3.748E-3</c:v>
                </c:pt>
                <c:pt idx="1766">
                  <c:v>3.7950000000000002E-3</c:v>
                </c:pt>
                <c:pt idx="1767">
                  <c:v>3.8440000000000002E-3</c:v>
                </c:pt>
                <c:pt idx="1768">
                  <c:v>3.7989999999999999E-3</c:v>
                </c:pt>
                <c:pt idx="1769">
                  <c:v>3.7550000000000001E-3</c:v>
                </c:pt>
                <c:pt idx="1770">
                  <c:v>3.7130000000000002E-3</c:v>
                </c:pt>
                <c:pt idx="1771">
                  <c:v>3.6719999999999999E-3</c:v>
                </c:pt>
                <c:pt idx="1772">
                  <c:v>3.6329999999999999E-3</c:v>
                </c:pt>
                <c:pt idx="1773">
                  <c:v>3.5950000000000001E-3</c:v>
                </c:pt>
                <c:pt idx="1774">
                  <c:v>3.5590000000000001E-3</c:v>
                </c:pt>
                <c:pt idx="1775">
                  <c:v>3.5239999999999998E-3</c:v>
                </c:pt>
                <c:pt idx="1776">
                  <c:v>3.4910000000000002E-3</c:v>
                </c:pt>
                <c:pt idx="1777">
                  <c:v>3.4589999999999998E-3</c:v>
                </c:pt>
                <c:pt idx="1778">
                  <c:v>3.4280000000000001E-3</c:v>
                </c:pt>
                <c:pt idx="1779">
                  <c:v>3.3990000000000001E-3</c:v>
                </c:pt>
                <c:pt idx="1780">
                  <c:v>3.3709999999999999E-3</c:v>
                </c:pt>
                <c:pt idx="1781">
                  <c:v>3.3449999999999999E-3</c:v>
                </c:pt>
                <c:pt idx="1782">
                  <c:v>3.3210000000000002E-3</c:v>
                </c:pt>
                <c:pt idx="1783">
                  <c:v>3.297E-3</c:v>
                </c:pt>
                <c:pt idx="1784">
                  <c:v>3.2759999999999998E-3</c:v>
                </c:pt>
                <c:pt idx="1785">
                  <c:v>3.2550000000000001E-3</c:v>
                </c:pt>
                <c:pt idx="1786">
                  <c:v>3.2360000000000002E-3</c:v>
                </c:pt>
                <c:pt idx="1787">
                  <c:v>3.2190000000000001E-3</c:v>
                </c:pt>
                <c:pt idx="1788">
                  <c:v>3.2030000000000001E-3</c:v>
                </c:pt>
                <c:pt idx="1789">
                  <c:v>3.1879999999999999E-3</c:v>
                </c:pt>
                <c:pt idx="1790">
                  <c:v>3.1749999999999999E-3</c:v>
                </c:pt>
                <c:pt idx="1791">
                  <c:v>3.1640000000000001E-3</c:v>
                </c:pt>
                <c:pt idx="1792">
                  <c:v>3.1540000000000001E-3</c:v>
                </c:pt>
                <c:pt idx="1793">
                  <c:v>3.1449999999999998E-3</c:v>
                </c:pt>
                <c:pt idx="1794">
                  <c:v>3.1380000000000002E-3</c:v>
                </c:pt>
                <c:pt idx="1795">
                  <c:v>3.1319999999999998E-3</c:v>
                </c:pt>
                <c:pt idx="1796">
                  <c:v>3.127E-3</c:v>
                </c:pt>
                <c:pt idx="1797">
                  <c:v>3.1250000000000002E-3</c:v>
                </c:pt>
                <c:pt idx="1798">
                  <c:v>3.1229999999999999E-3</c:v>
                </c:pt>
                <c:pt idx="1799">
                  <c:v>3.1229999999999999E-3</c:v>
                </c:pt>
                <c:pt idx="1800">
                  <c:v>3.1250000000000002E-3</c:v>
                </c:pt>
                <c:pt idx="1801">
                  <c:v>3.127E-3</c:v>
                </c:pt>
                <c:pt idx="1802">
                  <c:v>3.1319999999999998E-3</c:v>
                </c:pt>
                <c:pt idx="1803">
                  <c:v>3.1380000000000002E-3</c:v>
                </c:pt>
                <c:pt idx="1804">
                  <c:v>3.1449999999999998E-3</c:v>
                </c:pt>
                <c:pt idx="1805">
                  <c:v>3.1540000000000001E-3</c:v>
                </c:pt>
                <c:pt idx="1806">
                  <c:v>3.1640000000000001E-3</c:v>
                </c:pt>
                <c:pt idx="1807">
                  <c:v>3.1749999999999999E-3</c:v>
                </c:pt>
                <c:pt idx="1808">
                  <c:v>3.1879999999999999E-3</c:v>
                </c:pt>
                <c:pt idx="1809">
                  <c:v>3.2030000000000001E-3</c:v>
                </c:pt>
                <c:pt idx="1810">
                  <c:v>3.2190000000000001E-3</c:v>
                </c:pt>
                <c:pt idx="1811">
                  <c:v>3.2360000000000002E-3</c:v>
                </c:pt>
                <c:pt idx="1812">
                  <c:v>3.2550000000000001E-3</c:v>
                </c:pt>
                <c:pt idx="1813">
                  <c:v>3.2759999999999998E-3</c:v>
                </c:pt>
                <c:pt idx="1814">
                  <c:v>3.297E-3</c:v>
                </c:pt>
                <c:pt idx="1815">
                  <c:v>3.3210000000000002E-3</c:v>
                </c:pt>
                <c:pt idx="1816">
                  <c:v>3.3449999999999999E-3</c:v>
                </c:pt>
                <c:pt idx="1817">
                  <c:v>3.3709999999999999E-3</c:v>
                </c:pt>
                <c:pt idx="1818">
                  <c:v>3.3990000000000001E-3</c:v>
                </c:pt>
                <c:pt idx="1819">
                  <c:v>3.4280000000000001E-3</c:v>
                </c:pt>
                <c:pt idx="1820">
                  <c:v>3.4589999999999998E-3</c:v>
                </c:pt>
                <c:pt idx="1821">
                  <c:v>3.4910000000000002E-3</c:v>
                </c:pt>
                <c:pt idx="1822">
                  <c:v>3.5239999999999998E-3</c:v>
                </c:pt>
                <c:pt idx="1823">
                  <c:v>3.5590000000000001E-3</c:v>
                </c:pt>
                <c:pt idx="1824">
                  <c:v>3.5950000000000001E-3</c:v>
                </c:pt>
                <c:pt idx="1825">
                  <c:v>3.6329999999999999E-3</c:v>
                </c:pt>
                <c:pt idx="1826">
                  <c:v>3.6719999999999999E-3</c:v>
                </c:pt>
                <c:pt idx="1827">
                  <c:v>3.7130000000000002E-3</c:v>
                </c:pt>
                <c:pt idx="1828">
                  <c:v>3.7550000000000001E-3</c:v>
                </c:pt>
                <c:pt idx="1829">
                  <c:v>3.7980000000000002E-3</c:v>
                </c:pt>
                <c:pt idx="1830">
                  <c:v>3.8440000000000002E-3</c:v>
                </c:pt>
                <c:pt idx="1831">
                  <c:v>3.882E-3</c:v>
                </c:pt>
                <c:pt idx="1832">
                  <c:v>3.9220000000000001E-3</c:v>
                </c:pt>
                <c:pt idx="1833">
                  <c:v>3.9630000000000004E-3</c:v>
                </c:pt>
                <c:pt idx="1834">
                  <c:v>4.0000000000000001E-3</c:v>
                </c:pt>
                <c:pt idx="1835">
                  <c:v>4.0379999999999999E-3</c:v>
                </c:pt>
                <c:pt idx="1836">
                  <c:v>3.9950000000000003E-3</c:v>
                </c:pt>
                <c:pt idx="1837">
                  <c:v>3.9529999999999999E-3</c:v>
                </c:pt>
                <c:pt idx="1838">
                  <c:v>3.9129999999999998E-3</c:v>
                </c:pt>
                <c:pt idx="1839">
                  <c:v>3.8730000000000001E-3</c:v>
                </c:pt>
                <c:pt idx="1840">
                  <c:v>3.836E-3</c:v>
                </c:pt>
                <c:pt idx="1841">
                  <c:v>3.8E-3</c:v>
                </c:pt>
                <c:pt idx="1842">
                  <c:v>3.7650000000000001E-3</c:v>
                </c:pt>
                <c:pt idx="1843">
                  <c:v>3.7320000000000001E-3</c:v>
                </c:pt>
                <c:pt idx="1844">
                  <c:v>3.7000000000000002E-3</c:v>
                </c:pt>
                <c:pt idx="1845">
                  <c:v>3.6700000000000001E-3</c:v>
                </c:pt>
                <c:pt idx="1846">
                  <c:v>3.6410000000000001E-3</c:v>
                </c:pt>
                <c:pt idx="1847">
                  <c:v>3.6129999999999999E-3</c:v>
                </c:pt>
                <c:pt idx="1848">
                  <c:v>3.5869999999999999E-3</c:v>
                </c:pt>
                <c:pt idx="1849">
                  <c:v>3.5630000000000002E-3</c:v>
                </c:pt>
                <c:pt idx="1850">
                  <c:v>3.5400000000000002E-3</c:v>
                </c:pt>
                <c:pt idx="1851">
                  <c:v>3.5179999999999999E-3</c:v>
                </c:pt>
                <c:pt idx="1852">
                  <c:v>3.4979999999999998E-3</c:v>
                </c:pt>
                <c:pt idx="1853">
                  <c:v>3.4789999999999999E-3</c:v>
                </c:pt>
                <c:pt idx="1854">
                  <c:v>3.4619999999999998E-3</c:v>
                </c:pt>
                <c:pt idx="1855">
                  <c:v>3.4459999999999998E-3</c:v>
                </c:pt>
                <c:pt idx="1856">
                  <c:v>3.4320000000000002E-3</c:v>
                </c:pt>
                <c:pt idx="1857">
                  <c:v>3.4190000000000002E-3</c:v>
                </c:pt>
                <c:pt idx="1858">
                  <c:v>3.4069999999999999E-3</c:v>
                </c:pt>
                <c:pt idx="1859">
                  <c:v>3.3969999999999998E-3</c:v>
                </c:pt>
                <c:pt idx="1860">
                  <c:v>3.3890000000000001E-3</c:v>
                </c:pt>
                <c:pt idx="1861">
                  <c:v>3.382E-3</c:v>
                </c:pt>
                <c:pt idx="1862">
                  <c:v>3.3760000000000001E-3</c:v>
                </c:pt>
                <c:pt idx="1863">
                  <c:v>3.372E-3</c:v>
                </c:pt>
                <c:pt idx="1864">
                  <c:v>3.369E-3</c:v>
                </c:pt>
                <c:pt idx="1865">
                  <c:v>3.3679999999999999E-3</c:v>
                </c:pt>
                <c:pt idx="1866">
                  <c:v>3.3679999999999999E-3</c:v>
                </c:pt>
                <c:pt idx="1867">
                  <c:v>3.369E-3</c:v>
                </c:pt>
                <c:pt idx="1868">
                  <c:v>3.372E-3</c:v>
                </c:pt>
                <c:pt idx="1869">
                  <c:v>3.3769999999999998E-3</c:v>
                </c:pt>
                <c:pt idx="1870">
                  <c:v>3.3830000000000002E-3</c:v>
                </c:pt>
                <c:pt idx="1871">
                  <c:v>3.3899999999999998E-3</c:v>
                </c:pt>
                <c:pt idx="1872">
                  <c:v>3.3990000000000001E-3</c:v>
                </c:pt>
                <c:pt idx="1873">
                  <c:v>3.4090000000000001E-3</c:v>
                </c:pt>
                <c:pt idx="1874">
                  <c:v>3.421E-3</c:v>
                </c:pt>
                <c:pt idx="1875">
                  <c:v>3.434E-3</c:v>
                </c:pt>
                <c:pt idx="1876">
                  <c:v>3.4489999999999998E-3</c:v>
                </c:pt>
                <c:pt idx="1877">
                  <c:v>3.4650000000000002E-3</c:v>
                </c:pt>
                <c:pt idx="1878">
                  <c:v>3.483E-3</c:v>
                </c:pt>
                <c:pt idx="1879">
                  <c:v>3.5019999999999999E-3</c:v>
                </c:pt>
                <c:pt idx="1880">
                  <c:v>3.522E-3</c:v>
                </c:pt>
                <c:pt idx="1881">
                  <c:v>3.5439999999999998E-3</c:v>
                </c:pt>
                <c:pt idx="1882">
                  <c:v>3.568E-3</c:v>
                </c:pt>
                <c:pt idx="1883">
                  <c:v>3.5929999999999998E-3</c:v>
                </c:pt>
                <c:pt idx="1884">
                  <c:v>3.6189999999999998E-3</c:v>
                </c:pt>
                <c:pt idx="1885">
                  <c:v>3.6470000000000001E-3</c:v>
                </c:pt>
                <c:pt idx="1886">
                  <c:v>3.676E-3</c:v>
                </c:pt>
                <c:pt idx="1887">
                  <c:v>3.7060000000000001E-3</c:v>
                </c:pt>
                <c:pt idx="1888">
                  <c:v>3.7390000000000001E-3</c:v>
                </c:pt>
                <c:pt idx="1889">
                  <c:v>3.7720000000000002E-3</c:v>
                </c:pt>
                <c:pt idx="1890">
                  <c:v>3.8070000000000001E-3</c:v>
                </c:pt>
                <c:pt idx="1891">
                  <c:v>3.8440000000000002E-3</c:v>
                </c:pt>
                <c:pt idx="1892">
                  <c:v>3.8670000000000002E-3</c:v>
                </c:pt>
                <c:pt idx="1893">
                  <c:v>3.8930000000000002E-3</c:v>
                </c:pt>
                <c:pt idx="1894">
                  <c:v>3.9199999999999999E-3</c:v>
                </c:pt>
                <c:pt idx="1895">
                  <c:v>3.9480000000000001E-3</c:v>
                </c:pt>
                <c:pt idx="1896">
                  <c:v>3.9769999999999996E-3</c:v>
                </c:pt>
                <c:pt idx="1897">
                  <c:v>4.0010000000000002E-3</c:v>
                </c:pt>
                <c:pt idx="1898">
                  <c:v>4.0260000000000001E-3</c:v>
                </c:pt>
                <c:pt idx="1899">
                  <c:v>4.052E-3</c:v>
                </c:pt>
                <c:pt idx="1900">
                  <c:v>4.0800000000000003E-3</c:v>
                </c:pt>
                <c:pt idx="1901">
                  <c:v>4.1099999999999999E-3</c:v>
                </c:pt>
                <c:pt idx="1902">
                  <c:v>4.1289999999999999E-3</c:v>
                </c:pt>
                <c:pt idx="1903">
                  <c:v>4.15E-3</c:v>
                </c:pt>
                <c:pt idx="1904">
                  <c:v>4.1019999999999997E-3</c:v>
                </c:pt>
                <c:pt idx="1905">
                  <c:v>4.0549999999999996E-3</c:v>
                </c:pt>
                <c:pt idx="1906">
                  <c:v>4.0099999999999997E-3</c:v>
                </c:pt>
                <c:pt idx="1907">
                  <c:v>3.9659999999999999E-3</c:v>
                </c:pt>
                <c:pt idx="1908">
                  <c:v>3.9240000000000004E-3</c:v>
                </c:pt>
                <c:pt idx="1909">
                  <c:v>3.8830000000000002E-3</c:v>
                </c:pt>
                <c:pt idx="1910">
                  <c:v>3.8430000000000001E-3</c:v>
                </c:pt>
                <c:pt idx="1911">
                  <c:v>3.8049999999999998E-3</c:v>
                </c:pt>
                <c:pt idx="1912">
                  <c:v>3.7690000000000002E-3</c:v>
                </c:pt>
                <c:pt idx="1913">
                  <c:v>3.7330000000000002E-3</c:v>
                </c:pt>
                <c:pt idx="1914">
                  <c:v>3.7000000000000002E-3</c:v>
                </c:pt>
                <c:pt idx="1915">
                  <c:v>3.6670000000000001E-3</c:v>
                </c:pt>
                <c:pt idx="1916">
                  <c:v>3.637E-3</c:v>
                </c:pt>
                <c:pt idx="1917">
                  <c:v>3.607E-3</c:v>
                </c:pt>
                <c:pt idx="1918">
                  <c:v>3.5799999999999998E-3</c:v>
                </c:pt>
                <c:pt idx="1919">
                  <c:v>3.5530000000000002E-3</c:v>
                </c:pt>
                <c:pt idx="1920">
                  <c:v>3.5279999999999999E-3</c:v>
                </c:pt>
                <c:pt idx="1921">
                  <c:v>3.5049999999999999E-3</c:v>
                </c:pt>
                <c:pt idx="1922">
                  <c:v>3.483E-3</c:v>
                </c:pt>
                <c:pt idx="1923">
                  <c:v>3.4619999999999998E-3</c:v>
                </c:pt>
                <c:pt idx="1924">
                  <c:v>3.4429999999999999E-3</c:v>
                </c:pt>
                <c:pt idx="1925">
                  <c:v>3.4250000000000001E-3</c:v>
                </c:pt>
                <c:pt idx="1926">
                  <c:v>3.4090000000000001E-3</c:v>
                </c:pt>
                <c:pt idx="1927">
                  <c:v>3.3939999999999999E-3</c:v>
                </c:pt>
                <c:pt idx="1928">
                  <c:v>3.3809999999999999E-3</c:v>
                </c:pt>
                <c:pt idx="1929">
                  <c:v>3.369E-3</c:v>
                </c:pt>
                <c:pt idx="1930">
                  <c:v>3.3579999999999999E-3</c:v>
                </c:pt>
                <c:pt idx="1931">
                  <c:v>3.3500000000000001E-3</c:v>
                </c:pt>
                <c:pt idx="1932">
                  <c:v>3.3419999999999999E-3</c:v>
                </c:pt>
                <c:pt idx="1933">
                  <c:v>3.336E-3</c:v>
                </c:pt>
                <c:pt idx="1934">
                  <c:v>3.3310000000000002E-3</c:v>
                </c:pt>
                <c:pt idx="1935">
                  <c:v>3.3279999999999998E-3</c:v>
                </c:pt>
                <c:pt idx="1936">
                  <c:v>3.326E-3</c:v>
                </c:pt>
                <c:pt idx="1937">
                  <c:v>3.326E-3</c:v>
                </c:pt>
                <c:pt idx="1938">
                  <c:v>3.3270000000000001E-3</c:v>
                </c:pt>
                <c:pt idx="1939">
                  <c:v>3.3300000000000001E-3</c:v>
                </c:pt>
                <c:pt idx="1940">
                  <c:v>3.3340000000000002E-3</c:v>
                </c:pt>
                <c:pt idx="1941">
                  <c:v>3.3400000000000001E-3</c:v>
                </c:pt>
                <c:pt idx="1942">
                  <c:v>3.3470000000000001E-3</c:v>
                </c:pt>
                <c:pt idx="1943">
                  <c:v>3.3549999999999999E-3</c:v>
                </c:pt>
                <c:pt idx="1944">
                  <c:v>3.3649999999999999E-3</c:v>
                </c:pt>
                <c:pt idx="1945">
                  <c:v>3.3760000000000001E-3</c:v>
                </c:pt>
                <c:pt idx="1946">
                  <c:v>3.3890000000000001E-3</c:v>
                </c:pt>
                <c:pt idx="1947">
                  <c:v>3.4030000000000002E-3</c:v>
                </c:pt>
                <c:pt idx="1948">
                  <c:v>3.4190000000000002E-3</c:v>
                </c:pt>
                <c:pt idx="1949">
                  <c:v>3.4359999999999998E-3</c:v>
                </c:pt>
                <c:pt idx="1950">
                  <c:v>3.4550000000000002E-3</c:v>
                </c:pt>
                <c:pt idx="1951">
                  <c:v>3.4749999999999998E-3</c:v>
                </c:pt>
                <c:pt idx="1952">
                  <c:v>3.496E-3</c:v>
                </c:pt>
                <c:pt idx="1953">
                  <c:v>3.519E-3</c:v>
                </c:pt>
                <c:pt idx="1954">
                  <c:v>3.5439999999999998E-3</c:v>
                </c:pt>
                <c:pt idx="1955">
                  <c:v>3.5699999999999998E-3</c:v>
                </c:pt>
                <c:pt idx="1956">
                  <c:v>3.5969999999999999E-3</c:v>
                </c:pt>
                <c:pt idx="1957">
                  <c:v>3.6259999999999999E-3</c:v>
                </c:pt>
                <c:pt idx="1958">
                  <c:v>3.64E-3</c:v>
                </c:pt>
                <c:pt idx="1959">
                  <c:v>3.6549999999999998E-3</c:v>
                </c:pt>
                <c:pt idx="1960">
                  <c:v>3.6719999999999999E-3</c:v>
                </c:pt>
                <c:pt idx="1961">
                  <c:v>3.6909999999999998E-3</c:v>
                </c:pt>
                <c:pt idx="1962">
                  <c:v>3.7109999999999999E-3</c:v>
                </c:pt>
                <c:pt idx="1963">
                  <c:v>3.7320000000000001E-3</c:v>
                </c:pt>
                <c:pt idx="1964">
                  <c:v>3.7550000000000001E-3</c:v>
                </c:pt>
                <c:pt idx="1965">
                  <c:v>3.7650000000000001E-3</c:v>
                </c:pt>
                <c:pt idx="1966">
                  <c:v>3.7759999999999998E-3</c:v>
                </c:pt>
                <c:pt idx="1967">
                  <c:v>3.7889999999999998E-3</c:v>
                </c:pt>
                <c:pt idx="1968">
                  <c:v>3.8040000000000001E-3</c:v>
                </c:pt>
                <c:pt idx="1969">
                  <c:v>3.82E-3</c:v>
                </c:pt>
                <c:pt idx="1970">
                  <c:v>3.8310000000000002E-3</c:v>
                </c:pt>
                <c:pt idx="1971">
                  <c:v>3.8440000000000002E-3</c:v>
                </c:pt>
                <c:pt idx="1972">
                  <c:v>3.8040000000000001E-3</c:v>
                </c:pt>
                <c:pt idx="1973">
                  <c:v>3.7659999999999998E-3</c:v>
                </c:pt>
                <c:pt idx="1974">
                  <c:v>3.7290000000000001E-3</c:v>
                </c:pt>
                <c:pt idx="1975">
                  <c:v>3.6939999999999998E-3</c:v>
                </c:pt>
                <c:pt idx="1976">
                  <c:v>3.6600000000000001E-3</c:v>
                </c:pt>
                <c:pt idx="1977">
                  <c:v>3.6280000000000001E-3</c:v>
                </c:pt>
                <c:pt idx="1978">
                  <c:v>3.5969999999999999E-3</c:v>
                </c:pt>
                <c:pt idx="1979">
                  <c:v>3.5669999999999999E-3</c:v>
                </c:pt>
                <c:pt idx="1980">
                  <c:v>3.539E-3</c:v>
                </c:pt>
                <c:pt idx="1981">
                  <c:v>3.5130000000000001E-3</c:v>
                </c:pt>
                <c:pt idx="1982">
                  <c:v>3.4880000000000002E-3</c:v>
                </c:pt>
                <c:pt idx="1983">
                  <c:v>3.4640000000000001E-3</c:v>
                </c:pt>
                <c:pt idx="1984">
                  <c:v>3.4420000000000002E-3</c:v>
                </c:pt>
                <c:pt idx="1985">
                  <c:v>3.421E-3</c:v>
                </c:pt>
                <c:pt idx="1986">
                  <c:v>3.4020000000000001E-3</c:v>
                </c:pt>
                <c:pt idx="1987">
                  <c:v>3.3839999999999999E-3</c:v>
                </c:pt>
                <c:pt idx="1988">
                  <c:v>3.3670000000000002E-3</c:v>
                </c:pt>
                <c:pt idx="1989">
                  <c:v>3.3530000000000001E-3</c:v>
                </c:pt>
                <c:pt idx="1990">
                  <c:v>3.339E-3</c:v>
                </c:pt>
                <c:pt idx="1991">
                  <c:v>3.3270000000000001E-3</c:v>
                </c:pt>
                <c:pt idx="1992">
                  <c:v>3.3159999999999999E-3</c:v>
                </c:pt>
                <c:pt idx="1993">
                  <c:v>3.307E-3</c:v>
                </c:pt>
                <c:pt idx="1994">
                  <c:v>3.3E-3</c:v>
                </c:pt>
                <c:pt idx="1995">
                  <c:v>3.2929999999999999E-3</c:v>
                </c:pt>
                <c:pt idx="1996">
                  <c:v>3.2889999999999998E-3</c:v>
                </c:pt>
                <c:pt idx="1997">
                  <c:v>3.2850000000000002E-3</c:v>
                </c:pt>
                <c:pt idx="1998">
                  <c:v>3.2829999999999999E-3</c:v>
                </c:pt>
                <c:pt idx="1999">
                  <c:v>3.2829999999999999E-3</c:v>
                </c:pt>
                <c:pt idx="2000">
                  <c:v>3.284E-3</c:v>
                </c:pt>
                <c:pt idx="2001">
                  <c:v>3.287E-3</c:v>
                </c:pt>
                <c:pt idx="2002">
                  <c:v>3.2910000000000001E-3</c:v>
                </c:pt>
                <c:pt idx="2003">
                  <c:v>3.2959999999999999E-3</c:v>
                </c:pt>
                <c:pt idx="2004">
                  <c:v>3.3029999999999999E-3</c:v>
                </c:pt>
                <c:pt idx="2005">
                  <c:v>3.3110000000000001E-3</c:v>
                </c:pt>
                <c:pt idx="2006">
                  <c:v>3.3210000000000002E-3</c:v>
                </c:pt>
                <c:pt idx="2007">
                  <c:v>3.3319999999999999E-3</c:v>
                </c:pt>
                <c:pt idx="2008">
                  <c:v>3.3449999999999999E-3</c:v>
                </c:pt>
                <c:pt idx="2009">
                  <c:v>3.359E-3</c:v>
                </c:pt>
                <c:pt idx="2010">
                  <c:v>3.3739999999999998E-3</c:v>
                </c:pt>
                <c:pt idx="2011">
                  <c:v>3.3909999999999999E-3</c:v>
                </c:pt>
                <c:pt idx="2012">
                  <c:v>3.4099999999999998E-3</c:v>
                </c:pt>
                <c:pt idx="2013">
                  <c:v>3.4299999999999999E-3</c:v>
                </c:pt>
                <c:pt idx="2014">
                  <c:v>3.4510000000000001E-3</c:v>
                </c:pt>
                <c:pt idx="2015">
                  <c:v>3.4740000000000001E-3</c:v>
                </c:pt>
                <c:pt idx="2016">
                  <c:v>3.4979999999999998E-3</c:v>
                </c:pt>
                <c:pt idx="2017">
                  <c:v>3.5239999999999998E-3</c:v>
                </c:pt>
                <c:pt idx="2018">
                  <c:v>3.5509999999999999E-3</c:v>
                </c:pt>
                <c:pt idx="2019">
                  <c:v>3.5799999999999998E-3</c:v>
                </c:pt>
                <c:pt idx="2020">
                  <c:v>3.588E-3</c:v>
                </c:pt>
                <c:pt idx="2021">
                  <c:v>3.5980000000000001E-3</c:v>
                </c:pt>
                <c:pt idx="2022">
                  <c:v>3.6099999999999999E-3</c:v>
                </c:pt>
                <c:pt idx="2023">
                  <c:v>3.6229999999999999E-3</c:v>
                </c:pt>
                <c:pt idx="2024">
                  <c:v>3.637E-3</c:v>
                </c:pt>
                <c:pt idx="2025">
                  <c:v>3.653E-3</c:v>
                </c:pt>
                <c:pt idx="2026">
                  <c:v>3.6610000000000002E-3</c:v>
                </c:pt>
                <c:pt idx="2027">
                  <c:v>3.6719999999999999E-3</c:v>
                </c:pt>
                <c:pt idx="2028">
                  <c:v>3.6830000000000001E-3</c:v>
                </c:pt>
                <c:pt idx="2029">
                  <c:v>3.6960000000000001E-3</c:v>
                </c:pt>
                <c:pt idx="2030">
                  <c:v>3.7109999999999999E-3</c:v>
                </c:pt>
                <c:pt idx="2031">
                  <c:v>3.7269999999999998E-3</c:v>
                </c:pt>
                <c:pt idx="2032">
                  <c:v>3.7369999999999999E-3</c:v>
                </c:pt>
                <c:pt idx="2033">
                  <c:v>3.7490000000000002E-3</c:v>
                </c:pt>
                <c:pt idx="2034">
                  <c:v>3.7620000000000002E-3</c:v>
                </c:pt>
                <c:pt idx="2035">
                  <c:v>3.777E-3</c:v>
                </c:pt>
                <c:pt idx="2036">
                  <c:v>3.7929999999999999E-3</c:v>
                </c:pt>
                <c:pt idx="2037">
                  <c:v>3.8089999999999999E-3</c:v>
                </c:pt>
                <c:pt idx="2038">
                  <c:v>3.826E-3</c:v>
                </c:pt>
                <c:pt idx="2039">
                  <c:v>3.8440000000000002E-3</c:v>
                </c:pt>
                <c:pt idx="2040">
                  <c:v>3.81E-3</c:v>
                </c:pt>
                <c:pt idx="2041">
                  <c:v>3.7780000000000001E-3</c:v>
                </c:pt>
                <c:pt idx="2042">
                  <c:v>3.7469999999999999E-3</c:v>
                </c:pt>
                <c:pt idx="2043">
                  <c:v>3.718E-3</c:v>
                </c:pt>
                <c:pt idx="2044">
                  <c:v>3.6900000000000001E-3</c:v>
                </c:pt>
                <c:pt idx="2045">
                  <c:v>3.663E-3</c:v>
                </c:pt>
                <c:pt idx="2046">
                  <c:v>3.6389999999999999E-3</c:v>
                </c:pt>
                <c:pt idx="2047">
                  <c:v>3.6150000000000002E-3</c:v>
                </c:pt>
                <c:pt idx="2048">
                  <c:v>3.5929999999999998E-3</c:v>
                </c:pt>
                <c:pt idx="2049">
                  <c:v>3.5720000000000001E-3</c:v>
                </c:pt>
                <c:pt idx="2050">
                  <c:v>3.5530000000000002E-3</c:v>
                </c:pt>
                <c:pt idx="2051">
                  <c:v>3.5360000000000001E-3</c:v>
                </c:pt>
                <c:pt idx="2052">
                  <c:v>3.519E-3</c:v>
                </c:pt>
                <c:pt idx="2053">
                  <c:v>3.5049999999999999E-3</c:v>
                </c:pt>
                <c:pt idx="2054">
                  <c:v>3.4910000000000002E-3</c:v>
                </c:pt>
                <c:pt idx="2055">
                  <c:v>3.48E-3</c:v>
                </c:pt>
                <c:pt idx="2056">
                  <c:v>3.4689999999999999E-3</c:v>
                </c:pt>
                <c:pt idx="2057">
                  <c:v>3.46E-3</c:v>
                </c:pt>
                <c:pt idx="2058">
                  <c:v>3.4529999999999999E-3</c:v>
                </c:pt>
                <c:pt idx="2059">
                  <c:v>3.447E-3</c:v>
                </c:pt>
                <c:pt idx="2060">
                  <c:v>3.4420000000000002E-3</c:v>
                </c:pt>
                <c:pt idx="2061">
                  <c:v>3.4390000000000002E-3</c:v>
                </c:pt>
                <c:pt idx="2062">
                  <c:v>3.437E-3</c:v>
                </c:pt>
                <c:pt idx="2063">
                  <c:v>3.437E-3</c:v>
                </c:pt>
                <c:pt idx="2064">
                  <c:v>3.4380000000000001E-3</c:v>
                </c:pt>
                <c:pt idx="2065">
                  <c:v>3.441E-3</c:v>
                </c:pt>
                <c:pt idx="2066">
                  <c:v>3.4450000000000001E-3</c:v>
                </c:pt>
                <c:pt idx="2067">
                  <c:v>3.4510000000000001E-3</c:v>
                </c:pt>
                <c:pt idx="2068">
                  <c:v>3.4580000000000001E-3</c:v>
                </c:pt>
                <c:pt idx="2069">
                  <c:v>3.4659999999999999E-3</c:v>
                </c:pt>
                <c:pt idx="2070">
                  <c:v>3.4759999999999999E-3</c:v>
                </c:pt>
                <c:pt idx="2071">
                  <c:v>3.4870000000000001E-3</c:v>
                </c:pt>
                <c:pt idx="2072">
                  <c:v>3.5000000000000001E-3</c:v>
                </c:pt>
                <c:pt idx="2073">
                  <c:v>3.5140000000000002E-3</c:v>
                </c:pt>
                <c:pt idx="2074">
                  <c:v>3.5300000000000002E-3</c:v>
                </c:pt>
                <c:pt idx="2075">
                  <c:v>3.5469999999999998E-3</c:v>
                </c:pt>
                <c:pt idx="2076">
                  <c:v>3.5660000000000002E-3</c:v>
                </c:pt>
                <c:pt idx="2077">
                  <c:v>3.5860000000000002E-3</c:v>
                </c:pt>
                <c:pt idx="2078">
                  <c:v>3.6080000000000001E-3</c:v>
                </c:pt>
                <c:pt idx="2079">
                  <c:v>3.6310000000000001E-3</c:v>
                </c:pt>
                <c:pt idx="2080">
                  <c:v>3.6410000000000001E-3</c:v>
                </c:pt>
                <c:pt idx="2081">
                  <c:v>3.6519999999999999E-3</c:v>
                </c:pt>
                <c:pt idx="2082">
                  <c:v>3.6649999999999999E-3</c:v>
                </c:pt>
                <c:pt idx="2083">
                  <c:v>3.679E-3</c:v>
                </c:pt>
                <c:pt idx="2084">
                  <c:v>3.6949999999999999E-3</c:v>
                </c:pt>
                <c:pt idx="2085">
                  <c:v>3.705E-3</c:v>
                </c:pt>
                <c:pt idx="2086">
                  <c:v>3.7160000000000001E-3</c:v>
                </c:pt>
                <c:pt idx="2087">
                  <c:v>3.728E-3</c:v>
                </c:pt>
                <c:pt idx="2088">
                  <c:v>3.7420000000000001E-3</c:v>
                </c:pt>
                <c:pt idx="2089">
                  <c:v>3.7580000000000001E-3</c:v>
                </c:pt>
                <c:pt idx="2090">
                  <c:v>3.774E-3</c:v>
                </c:pt>
                <c:pt idx="2091">
                  <c:v>3.7820000000000002E-3</c:v>
                </c:pt>
                <c:pt idx="2092">
                  <c:v>3.7919999999999998E-3</c:v>
                </c:pt>
                <c:pt idx="2093">
                  <c:v>3.8019999999999998E-3</c:v>
                </c:pt>
                <c:pt idx="2094">
                  <c:v>3.8149999999999998E-3</c:v>
                </c:pt>
                <c:pt idx="2095">
                  <c:v>3.8279999999999998E-3</c:v>
                </c:pt>
                <c:pt idx="2096">
                  <c:v>3.8440000000000002E-3</c:v>
                </c:pt>
                <c:pt idx="2097">
                  <c:v>3.849E-3</c:v>
                </c:pt>
                <c:pt idx="2098">
                  <c:v>3.8549999999999999E-3</c:v>
                </c:pt>
                <c:pt idx="2099">
                  <c:v>3.8630000000000001E-3</c:v>
                </c:pt>
                <c:pt idx="2100">
                  <c:v>3.8670000000000002E-3</c:v>
                </c:pt>
                <c:pt idx="2101">
                  <c:v>3.872E-3</c:v>
                </c:pt>
                <c:pt idx="2102">
                  <c:v>3.8790000000000001E-3</c:v>
                </c:pt>
                <c:pt idx="2103">
                  <c:v>3.8869999999999998E-3</c:v>
                </c:pt>
                <c:pt idx="2104">
                  <c:v>3.8969999999999999E-3</c:v>
                </c:pt>
                <c:pt idx="2105">
                  <c:v>3.9069999999999999E-3</c:v>
                </c:pt>
                <c:pt idx="2106">
                  <c:v>3.9179999999999996E-3</c:v>
                </c:pt>
                <c:pt idx="2107">
                  <c:v>3.9300000000000003E-3</c:v>
                </c:pt>
                <c:pt idx="2108">
                  <c:v>3.9039999999999999E-3</c:v>
                </c:pt>
                <c:pt idx="2109">
                  <c:v>3.8800000000000002E-3</c:v>
                </c:pt>
                <c:pt idx="2110">
                  <c:v>3.8570000000000002E-3</c:v>
                </c:pt>
                <c:pt idx="2111">
                  <c:v>3.836E-3</c:v>
                </c:pt>
                <c:pt idx="2112">
                  <c:v>3.8159999999999999E-3</c:v>
                </c:pt>
                <c:pt idx="2113">
                  <c:v>3.7980000000000002E-3</c:v>
                </c:pt>
                <c:pt idx="2114">
                  <c:v>3.7810000000000001E-3</c:v>
                </c:pt>
                <c:pt idx="2115">
                  <c:v>3.7650000000000001E-3</c:v>
                </c:pt>
                <c:pt idx="2116">
                  <c:v>3.751E-3</c:v>
                </c:pt>
                <c:pt idx="2117">
                  <c:v>3.7390000000000001E-3</c:v>
                </c:pt>
                <c:pt idx="2118">
                  <c:v>3.728E-3</c:v>
                </c:pt>
                <c:pt idx="2119">
                  <c:v>3.718E-3</c:v>
                </c:pt>
                <c:pt idx="2120">
                  <c:v>3.7100000000000002E-3</c:v>
                </c:pt>
                <c:pt idx="2121">
                  <c:v>3.7030000000000001E-3</c:v>
                </c:pt>
                <c:pt idx="2122">
                  <c:v>3.6979999999999999E-3</c:v>
                </c:pt>
                <c:pt idx="2123">
                  <c:v>3.6939999999999998E-3</c:v>
                </c:pt>
                <c:pt idx="2124">
                  <c:v>3.6909999999999998E-3</c:v>
                </c:pt>
                <c:pt idx="2125">
                  <c:v>3.6900000000000001E-3</c:v>
                </c:pt>
                <c:pt idx="2126">
                  <c:v>3.6909999999999998E-3</c:v>
                </c:pt>
                <c:pt idx="2127">
                  <c:v>3.6930000000000001E-3</c:v>
                </c:pt>
                <c:pt idx="2128">
                  <c:v>3.6960000000000001E-3</c:v>
                </c:pt>
                <c:pt idx="2129">
                  <c:v>3.7009999999999999E-3</c:v>
                </c:pt>
                <c:pt idx="2130">
                  <c:v>3.7069999999999998E-3</c:v>
                </c:pt>
                <c:pt idx="2131">
                  <c:v>3.715E-3</c:v>
                </c:pt>
                <c:pt idx="2132">
                  <c:v>3.7239999999999999E-3</c:v>
                </c:pt>
                <c:pt idx="2133">
                  <c:v>3.735E-3</c:v>
                </c:pt>
                <c:pt idx="2134">
                  <c:v>3.7469999999999999E-3</c:v>
                </c:pt>
                <c:pt idx="2135">
                  <c:v>3.761E-3</c:v>
                </c:pt>
                <c:pt idx="2136">
                  <c:v>3.7690000000000002E-3</c:v>
                </c:pt>
                <c:pt idx="2137">
                  <c:v>3.7799999999999999E-3</c:v>
                </c:pt>
                <c:pt idx="2138">
                  <c:v>3.7919999999999998E-3</c:v>
                </c:pt>
                <c:pt idx="2139">
                  <c:v>3.7919999999999998E-3</c:v>
                </c:pt>
                <c:pt idx="2140">
                  <c:v>3.7950000000000002E-3</c:v>
                </c:pt>
                <c:pt idx="2141">
                  <c:v>3.7919999999999998E-3</c:v>
                </c:pt>
                <c:pt idx="2142">
                  <c:v>3.7919999999999998E-3</c:v>
                </c:pt>
                <c:pt idx="2143">
                  <c:v>3.7919999999999998E-3</c:v>
                </c:pt>
                <c:pt idx="2144">
                  <c:v>3.7940000000000001E-3</c:v>
                </c:pt>
                <c:pt idx="2145">
                  <c:v>3.7980000000000002E-3</c:v>
                </c:pt>
                <c:pt idx="2146">
                  <c:v>3.803E-3</c:v>
                </c:pt>
                <c:pt idx="2147">
                  <c:v>3.8040000000000001E-3</c:v>
                </c:pt>
                <c:pt idx="2148">
                  <c:v>3.8059999999999999E-3</c:v>
                </c:pt>
                <c:pt idx="2149">
                  <c:v>3.81E-3</c:v>
                </c:pt>
                <c:pt idx="2150">
                  <c:v>3.8159999999999999E-3</c:v>
                </c:pt>
                <c:pt idx="2151">
                  <c:v>3.8159999999999999E-3</c:v>
                </c:pt>
                <c:pt idx="2152">
                  <c:v>3.8170000000000001E-3</c:v>
                </c:pt>
                <c:pt idx="2153">
                  <c:v>3.8189999999999999E-3</c:v>
                </c:pt>
                <c:pt idx="2154">
                  <c:v>3.823E-3</c:v>
                </c:pt>
                <c:pt idx="2155">
                  <c:v>3.8289999999999999E-3</c:v>
                </c:pt>
                <c:pt idx="2156">
                  <c:v>3.836E-3</c:v>
                </c:pt>
                <c:pt idx="2157">
                  <c:v>3.8440000000000002E-3</c:v>
                </c:pt>
                <c:pt idx="2158">
                  <c:v>3.8409999999999998E-3</c:v>
                </c:pt>
                <c:pt idx="2159">
                  <c:v>3.8379999999999998E-3</c:v>
                </c:pt>
                <c:pt idx="2160">
                  <c:v>3.8370000000000001E-3</c:v>
                </c:pt>
                <c:pt idx="2161">
                  <c:v>3.8379999999999998E-3</c:v>
                </c:pt>
                <c:pt idx="2162">
                  <c:v>3.8400000000000001E-3</c:v>
                </c:pt>
                <c:pt idx="2163">
                  <c:v>3.8440000000000002E-3</c:v>
                </c:pt>
                <c:pt idx="2164">
                  <c:v>3.846E-3</c:v>
                </c:pt>
                <c:pt idx="2165">
                  <c:v>3.8500000000000001E-3</c:v>
                </c:pt>
                <c:pt idx="2166">
                  <c:v>3.8549999999999999E-3</c:v>
                </c:pt>
                <c:pt idx="2167">
                  <c:v>3.8579999999999999E-3</c:v>
                </c:pt>
                <c:pt idx="2168">
                  <c:v>3.862E-3</c:v>
                </c:pt>
                <c:pt idx="2169">
                  <c:v>3.8670000000000002E-3</c:v>
                </c:pt>
                <c:pt idx="2170">
                  <c:v>3.8739999999999998E-3</c:v>
                </c:pt>
                <c:pt idx="2171">
                  <c:v>3.8830000000000002E-3</c:v>
                </c:pt>
                <c:pt idx="2172">
                  <c:v>3.8930000000000002E-3</c:v>
                </c:pt>
                <c:pt idx="2173">
                  <c:v>3.9039999999999999E-3</c:v>
                </c:pt>
                <c:pt idx="2174">
                  <c:v>3.9170000000000003E-3</c:v>
                </c:pt>
                <c:pt idx="2175">
                  <c:v>3.9309999999999996E-3</c:v>
                </c:pt>
                <c:pt idx="2176">
                  <c:v>3.9160000000000002E-3</c:v>
                </c:pt>
                <c:pt idx="2177">
                  <c:v>3.9029999999999998E-3</c:v>
                </c:pt>
                <c:pt idx="2178">
                  <c:v>3.8909999999999999E-3</c:v>
                </c:pt>
                <c:pt idx="2179">
                  <c:v>3.8809999999999999E-3</c:v>
                </c:pt>
                <c:pt idx="2180">
                  <c:v>3.872E-3</c:v>
                </c:pt>
                <c:pt idx="2181">
                  <c:v>3.8649999999999999E-3</c:v>
                </c:pt>
                <c:pt idx="2182">
                  <c:v>3.859E-3</c:v>
                </c:pt>
                <c:pt idx="2183">
                  <c:v>3.8539999999999998E-3</c:v>
                </c:pt>
                <c:pt idx="2184">
                  <c:v>3.8509999999999998E-3</c:v>
                </c:pt>
                <c:pt idx="2185">
                  <c:v>3.849E-3</c:v>
                </c:pt>
                <c:pt idx="2186">
                  <c:v>3.849E-3</c:v>
                </c:pt>
                <c:pt idx="2187">
                  <c:v>3.8500000000000001E-3</c:v>
                </c:pt>
                <c:pt idx="2188">
                  <c:v>3.8530000000000001E-3</c:v>
                </c:pt>
                <c:pt idx="2189">
                  <c:v>3.8570000000000002E-3</c:v>
                </c:pt>
                <c:pt idx="2190">
                  <c:v>3.8630000000000001E-3</c:v>
                </c:pt>
                <c:pt idx="2191">
                  <c:v>3.8609999999999998E-3</c:v>
                </c:pt>
                <c:pt idx="2192">
                  <c:v>3.8600000000000001E-3</c:v>
                </c:pt>
                <c:pt idx="2193">
                  <c:v>3.8609999999999998E-3</c:v>
                </c:pt>
                <c:pt idx="2194">
                  <c:v>3.8570000000000002E-3</c:v>
                </c:pt>
                <c:pt idx="2195">
                  <c:v>3.8549999999999999E-3</c:v>
                </c:pt>
                <c:pt idx="2196">
                  <c:v>3.8539999999999998E-3</c:v>
                </c:pt>
                <c:pt idx="2197">
                  <c:v>3.8539999999999998E-3</c:v>
                </c:pt>
                <c:pt idx="2198">
                  <c:v>3.8560000000000001E-3</c:v>
                </c:pt>
                <c:pt idx="2199">
                  <c:v>3.8600000000000001E-3</c:v>
                </c:pt>
                <c:pt idx="2200">
                  <c:v>3.8639999999999998E-3</c:v>
                </c:pt>
                <c:pt idx="2201">
                  <c:v>3.8709999999999999E-3</c:v>
                </c:pt>
                <c:pt idx="2202">
                  <c:v>3.8790000000000001E-3</c:v>
                </c:pt>
                <c:pt idx="2203">
                  <c:v>3.888E-3</c:v>
                </c:pt>
                <c:pt idx="2204">
                  <c:v>3.882E-3</c:v>
                </c:pt>
                <c:pt idx="2205">
                  <c:v>3.8769999999999998E-3</c:v>
                </c:pt>
                <c:pt idx="2206">
                  <c:v>3.8739999999999998E-3</c:v>
                </c:pt>
                <c:pt idx="2207">
                  <c:v>3.872E-3</c:v>
                </c:pt>
                <c:pt idx="2208">
                  <c:v>3.872E-3</c:v>
                </c:pt>
                <c:pt idx="2209">
                  <c:v>3.8730000000000001E-3</c:v>
                </c:pt>
                <c:pt idx="2210">
                  <c:v>3.8760000000000001E-3</c:v>
                </c:pt>
                <c:pt idx="2211">
                  <c:v>3.8800000000000002E-3</c:v>
                </c:pt>
                <c:pt idx="2212">
                  <c:v>3.8760000000000001E-3</c:v>
                </c:pt>
                <c:pt idx="2213">
                  <c:v>3.8739999999999998E-3</c:v>
                </c:pt>
                <c:pt idx="2214">
                  <c:v>3.8730000000000001E-3</c:v>
                </c:pt>
                <c:pt idx="2215">
                  <c:v>3.8679999999999999E-3</c:v>
                </c:pt>
                <c:pt idx="2216">
                  <c:v>3.8639999999999998E-3</c:v>
                </c:pt>
                <c:pt idx="2217">
                  <c:v>3.862E-3</c:v>
                </c:pt>
                <c:pt idx="2218">
                  <c:v>3.862E-3</c:v>
                </c:pt>
                <c:pt idx="2219">
                  <c:v>3.8549999999999999E-3</c:v>
                </c:pt>
                <c:pt idx="2220">
                  <c:v>3.8509999999999998E-3</c:v>
                </c:pt>
                <c:pt idx="2221">
                  <c:v>3.8479999999999999E-3</c:v>
                </c:pt>
                <c:pt idx="2222">
                  <c:v>3.846E-3</c:v>
                </c:pt>
                <c:pt idx="2223">
                  <c:v>3.846E-3</c:v>
                </c:pt>
                <c:pt idx="2224">
                  <c:v>3.8430000000000001E-3</c:v>
                </c:pt>
                <c:pt idx="2225">
                  <c:v>3.8430000000000001E-3</c:v>
                </c:pt>
                <c:pt idx="2226">
                  <c:v>3.8440000000000002E-3</c:v>
                </c:pt>
                <c:pt idx="2227">
                  <c:v>3.8379999999999998E-3</c:v>
                </c:pt>
                <c:pt idx="2228">
                  <c:v>3.8340000000000002E-3</c:v>
                </c:pt>
                <c:pt idx="2229">
                  <c:v>3.8319999999999999E-3</c:v>
                </c:pt>
                <c:pt idx="2230">
                  <c:v>3.8310000000000002E-3</c:v>
                </c:pt>
                <c:pt idx="2231">
                  <c:v>3.8310000000000002E-3</c:v>
                </c:pt>
                <c:pt idx="2232">
                  <c:v>3.833E-3</c:v>
                </c:pt>
                <c:pt idx="2233">
                  <c:v>3.8370000000000001E-3</c:v>
                </c:pt>
                <c:pt idx="2234">
                  <c:v>3.8409999999999998E-3</c:v>
                </c:pt>
                <c:pt idx="2235">
                  <c:v>3.8479999999999999E-3</c:v>
                </c:pt>
                <c:pt idx="2236">
                  <c:v>3.8549999999999999E-3</c:v>
                </c:pt>
                <c:pt idx="2237">
                  <c:v>3.8649999999999999E-3</c:v>
                </c:pt>
                <c:pt idx="2238">
                  <c:v>3.875E-3</c:v>
                </c:pt>
                <c:pt idx="2239">
                  <c:v>3.8869999999999998E-3</c:v>
                </c:pt>
                <c:pt idx="2240">
                  <c:v>3.901E-3</c:v>
                </c:pt>
                <c:pt idx="2241">
                  <c:v>3.9160000000000002E-3</c:v>
                </c:pt>
                <c:pt idx="2242">
                  <c:v>3.9319999999999997E-3</c:v>
                </c:pt>
                <c:pt idx="2243">
                  <c:v>3.9500000000000004E-3</c:v>
                </c:pt>
                <c:pt idx="2244">
                  <c:v>3.9500000000000004E-3</c:v>
                </c:pt>
                <c:pt idx="2245">
                  <c:v>3.9410000000000001E-3</c:v>
                </c:pt>
                <c:pt idx="2246">
                  <c:v>3.934E-3</c:v>
                </c:pt>
                <c:pt idx="2247">
                  <c:v>3.9280000000000001E-3</c:v>
                </c:pt>
                <c:pt idx="2248">
                  <c:v>3.9230000000000003E-3</c:v>
                </c:pt>
                <c:pt idx="2249">
                  <c:v>3.921E-3</c:v>
                </c:pt>
                <c:pt idx="2250">
                  <c:v>3.9100000000000003E-3</c:v>
                </c:pt>
                <c:pt idx="2251">
                  <c:v>3.9020000000000001E-3</c:v>
                </c:pt>
                <c:pt idx="2252">
                  <c:v>3.8939999999999999E-3</c:v>
                </c:pt>
                <c:pt idx="2253">
                  <c:v>3.8860000000000001E-3</c:v>
                </c:pt>
                <c:pt idx="2254">
                  <c:v>3.8790000000000001E-3</c:v>
                </c:pt>
                <c:pt idx="2255">
                  <c:v>3.8679999999999999E-3</c:v>
                </c:pt>
                <c:pt idx="2256">
                  <c:v>3.8579999999999999E-3</c:v>
                </c:pt>
                <c:pt idx="2257">
                  <c:v>3.8500000000000001E-3</c:v>
                </c:pt>
                <c:pt idx="2258">
                  <c:v>3.8440000000000002E-3</c:v>
                </c:pt>
                <c:pt idx="2259">
                  <c:v>3.8310000000000002E-3</c:v>
                </c:pt>
                <c:pt idx="2260">
                  <c:v>3.82E-3</c:v>
                </c:pt>
                <c:pt idx="2261">
                  <c:v>3.81E-3</c:v>
                </c:pt>
                <c:pt idx="2262">
                  <c:v>3.8019999999999998E-3</c:v>
                </c:pt>
                <c:pt idx="2263">
                  <c:v>3.7950000000000002E-3</c:v>
                </c:pt>
                <c:pt idx="2264">
                  <c:v>3.79E-3</c:v>
                </c:pt>
                <c:pt idx="2265">
                  <c:v>3.771E-3</c:v>
                </c:pt>
                <c:pt idx="2266">
                  <c:v>3.7529999999999998E-3</c:v>
                </c:pt>
                <c:pt idx="2267">
                  <c:v>3.7360000000000002E-3</c:v>
                </c:pt>
                <c:pt idx="2268">
                  <c:v>3.7209999999999999E-3</c:v>
                </c:pt>
                <c:pt idx="2269">
                  <c:v>3.7079999999999999E-3</c:v>
                </c:pt>
                <c:pt idx="2270">
                  <c:v>3.6960000000000001E-3</c:v>
                </c:pt>
                <c:pt idx="2271">
                  <c:v>3.6849999999999999E-3</c:v>
                </c:pt>
                <c:pt idx="2272">
                  <c:v>3.676E-3</c:v>
                </c:pt>
                <c:pt idx="2273">
                  <c:v>3.669E-3</c:v>
                </c:pt>
                <c:pt idx="2274">
                  <c:v>3.663E-3</c:v>
                </c:pt>
                <c:pt idx="2275">
                  <c:v>3.6579999999999998E-3</c:v>
                </c:pt>
                <c:pt idx="2276">
                  <c:v>3.637E-3</c:v>
                </c:pt>
                <c:pt idx="2277">
                  <c:v>3.617E-3</c:v>
                </c:pt>
                <c:pt idx="2278">
                  <c:v>3.5990000000000002E-3</c:v>
                </c:pt>
                <c:pt idx="2279">
                  <c:v>3.5820000000000001E-3</c:v>
                </c:pt>
                <c:pt idx="2280">
                  <c:v>3.5669999999999999E-3</c:v>
                </c:pt>
                <c:pt idx="2281">
                  <c:v>3.5530000000000002E-3</c:v>
                </c:pt>
                <c:pt idx="2282">
                  <c:v>3.5409999999999999E-3</c:v>
                </c:pt>
                <c:pt idx="2283">
                  <c:v>3.5300000000000002E-3</c:v>
                </c:pt>
                <c:pt idx="2284">
                  <c:v>3.5200000000000001E-3</c:v>
                </c:pt>
                <c:pt idx="2285">
                  <c:v>3.5119999999999999E-3</c:v>
                </c:pt>
                <c:pt idx="2286">
                  <c:v>3.506E-3</c:v>
                </c:pt>
                <c:pt idx="2287">
                  <c:v>3.5010000000000002E-3</c:v>
                </c:pt>
                <c:pt idx="2288">
                  <c:v>3.4970000000000001E-3</c:v>
                </c:pt>
                <c:pt idx="2289">
                  <c:v>3.4949999999999998E-3</c:v>
                </c:pt>
                <c:pt idx="2290">
                  <c:v>3.4940000000000001E-3</c:v>
                </c:pt>
                <c:pt idx="2291">
                  <c:v>3.4949999999999998E-3</c:v>
                </c:pt>
                <c:pt idx="2292">
                  <c:v>3.4970000000000001E-3</c:v>
                </c:pt>
                <c:pt idx="2293">
                  <c:v>3.5010000000000002E-3</c:v>
                </c:pt>
                <c:pt idx="2294">
                  <c:v>3.506E-3</c:v>
                </c:pt>
                <c:pt idx="2295">
                  <c:v>3.5119999999999999E-3</c:v>
                </c:pt>
                <c:pt idx="2296">
                  <c:v>3.5200000000000001E-3</c:v>
                </c:pt>
                <c:pt idx="2297">
                  <c:v>3.5300000000000002E-3</c:v>
                </c:pt>
                <c:pt idx="2298">
                  <c:v>3.5400000000000002E-3</c:v>
                </c:pt>
                <c:pt idx="2299">
                  <c:v>3.5530000000000002E-3</c:v>
                </c:pt>
                <c:pt idx="2300">
                  <c:v>3.5669999999999999E-3</c:v>
                </c:pt>
                <c:pt idx="2301">
                  <c:v>3.5820000000000001E-3</c:v>
                </c:pt>
                <c:pt idx="2302">
                  <c:v>3.5980000000000001E-3</c:v>
                </c:pt>
                <c:pt idx="2303">
                  <c:v>3.617E-3</c:v>
                </c:pt>
                <c:pt idx="2304">
                  <c:v>3.6359999999999999E-3</c:v>
                </c:pt>
                <c:pt idx="2305">
                  <c:v>3.6570000000000001E-3</c:v>
                </c:pt>
                <c:pt idx="2306">
                  <c:v>3.6800000000000001E-3</c:v>
                </c:pt>
                <c:pt idx="2307">
                  <c:v>3.7039999999999998E-3</c:v>
                </c:pt>
                <c:pt idx="2308">
                  <c:v>3.7290000000000001E-3</c:v>
                </c:pt>
                <c:pt idx="2309">
                  <c:v>3.7559999999999998E-3</c:v>
                </c:pt>
                <c:pt idx="2310">
                  <c:v>3.784E-3</c:v>
                </c:pt>
                <c:pt idx="2311">
                  <c:v>3.8140000000000001E-3</c:v>
                </c:pt>
                <c:pt idx="2312">
                  <c:v>3.8440000000000002E-3</c:v>
                </c:pt>
                <c:pt idx="2313">
                  <c:v>3.8319999999999999E-3</c:v>
                </c:pt>
                <c:pt idx="2314">
                  <c:v>3.82E-3</c:v>
                </c:pt>
                <c:pt idx="2315">
                  <c:v>3.8089999999999999E-3</c:v>
                </c:pt>
                <c:pt idx="2316">
                  <c:v>3.8E-3</c:v>
                </c:pt>
                <c:pt idx="2317">
                  <c:v>3.7919999999999998E-3</c:v>
                </c:pt>
                <c:pt idx="2318">
                  <c:v>3.7859999999999999E-3</c:v>
                </c:pt>
                <c:pt idx="2319">
                  <c:v>3.7810000000000001E-3</c:v>
                </c:pt>
                <c:pt idx="2320">
                  <c:v>3.7780000000000001E-3</c:v>
                </c:pt>
                <c:pt idx="2321">
                  <c:v>3.7759999999999998E-3</c:v>
                </c:pt>
                <c:pt idx="2322">
                  <c:v>3.7750000000000001E-3</c:v>
                </c:pt>
                <c:pt idx="2323">
                  <c:v>3.7759999999999998E-3</c:v>
                </c:pt>
                <c:pt idx="2324">
                  <c:v>3.7669999999999999E-3</c:v>
                </c:pt>
                <c:pt idx="2325">
                  <c:v>3.7590000000000002E-3</c:v>
                </c:pt>
                <c:pt idx="2326">
                  <c:v>3.7520000000000001E-3</c:v>
                </c:pt>
                <c:pt idx="2327">
                  <c:v>3.7469999999999999E-3</c:v>
                </c:pt>
                <c:pt idx="2328">
                  <c:v>3.7439999999999999E-3</c:v>
                </c:pt>
                <c:pt idx="2329">
                  <c:v>3.741E-3</c:v>
                </c:pt>
                <c:pt idx="2330">
                  <c:v>3.741E-3</c:v>
                </c:pt>
                <c:pt idx="2331">
                  <c:v>3.7320000000000001E-3</c:v>
                </c:pt>
                <c:pt idx="2332">
                  <c:v>3.725E-3</c:v>
                </c:pt>
                <c:pt idx="2333">
                  <c:v>3.7200000000000002E-3</c:v>
                </c:pt>
                <c:pt idx="2334">
                  <c:v>3.715E-3</c:v>
                </c:pt>
                <c:pt idx="2335">
                  <c:v>3.7130000000000002E-3</c:v>
                </c:pt>
                <c:pt idx="2336">
                  <c:v>3.6900000000000001E-3</c:v>
                </c:pt>
                <c:pt idx="2337">
                  <c:v>3.6700000000000001E-3</c:v>
                </c:pt>
                <c:pt idx="2338">
                  <c:v>3.65E-3</c:v>
                </c:pt>
                <c:pt idx="2339">
                  <c:v>3.6319999999999998E-3</c:v>
                </c:pt>
                <c:pt idx="2340">
                  <c:v>3.6159999999999999E-3</c:v>
                </c:pt>
                <c:pt idx="2341">
                  <c:v>3.5999999999999999E-3</c:v>
                </c:pt>
                <c:pt idx="2342">
                  <c:v>3.5869999999999999E-3</c:v>
                </c:pt>
                <c:pt idx="2343">
                  <c:v>3.5750000000000001E-3</c:v>
                </c:pt>
                <c:pt idx="2344">
                  <c:v>3.5639999999999999E-3</c:v>
                </c:pt>
                <c:pt idx="2345">
                  <c:v>3.555E-3</c:v>
                </c:pt>
                <c:pt idx="2346">
                  <c:v>3.5469999999999998E-3</c:v>
                </c:pt>
                <c:pt idx="2347">
                  <c:v>3.5400000000000002E-3</c:v>
                </c:pt>
                <c:pt idx="2348">
                  <c:v>3.5349999999999999E-3</c:v>
                </c:pt>
                <c:pt idx="2349">
                  <c:v>3.532E-3</c:v>
                </c:pt>
                <c:pt idx="2350">
                  <c:v>3.5300000000000002E-3</c:v>
                </c:pt>
                <c:pt idx="2351">
                  <c:v>3.529E-3</c:v>
                </c:pt>
                <c:pt idx="2352">
                  <c:v>3.5300000000000002E-3</c:v>
                </c:pt>
                <c:pt idx="2353">
                  <c:v>3.532E-3</c:v>
                </c:pt>
                <c:pt idx="2354">
                  <c:v>3.5360000000000001E-3</c:v>
                </c:pt>
                <c:pt idx="2355">
                  <c:v>3.5409999999999999E-3</c:v>
                </c:pt>
                <c:pt idx="2356">
                  <c:v>3.5479999999999999E-3</c:v>
                </c:pt>
                <c:pt idx="2357">
                  <c:v>3.5560000000000001E-3</c:v>
                </c:pt>
                <c:pt idx="2358">
                  <c:v>3.5660000000000002E-3</c:v>
                </c:pt>
                <c:pt idx="2359">
                  <c:v>3.5769999999999999E-3</c:v>
                </c:pt>
                <c:pt idx="2360">
                  <c:v>3.5890000000000002E-3</c:v>
                </c:pt>
                <c:pt idx="2361">
                  <c:v>3.6029999999999999E-3</c:v>
                </c:pt>
                <c:pt idx="2362">
                  <c:v>3.6189999999999998E-3</c:v>
                </c:pt>
                <c:pt idx="2363">
                  <c:v>3.6359999999999999E-3</c:v>
                </c:pt>
                <c:pt idx="2364">
                  <c:v>3.6540000000000001E-3</c:v>
                </c:pt>
                <c:pt idx="2365">
                  <c:v>3.6740000000000002E-3</c:v>
                </c:pt>
                <c:pt idx="2366">
                  <c:v>3.6949999999999999E-3</c:v>
                </c:pt>
                <c:pt idx="2367">
                  <c:v>3.7169999999999998E-3</c:v>
                </c:pt>
                <c:pt idx="2368">
                  <c:v>3.7420000000000001E-3</c:v>
                </c:pt>
                <c:pt idx="2369">
                  <c:v>3.7669999999999999E-3</c:v>
                </c:pt>
                <c:pt idx="2370">
                  <c:v>3.7940000000000001E-3</c:v>
                </c:pt>
                <c:pt idx="2371">
                  <c:v>3.823E-3</c:v>
                </c:pt>
                <c:pt idx="2372">
                  <c:v>3.8530000000000001E-3</c:v>
                </c:pt>
                <c:pt idx="2373">
                  <c:v>3.8839999999999999E-3</c:v>
                </c:pt>
                <c:pt idx="2374">
                  <c:v>3.9170000000000003E-3</c:v>
                </c:pt>
                <c:pt idx="2375">
                  <c:v>3.9509999999999997E-3</c:v>
                </c:pt>
                <c:pt idx="2376">
                  <c:v>3.9870000000000001E-3</c:v>
                </c:pt>
                <c:pt idx="2377">
                  <c:v>4.0239999999999998E-3</c:v>
                </c:pt>
                <c:pt idx="2378">
                  <c:v>4.0629999999999998E-3</c:v>
                </c:pt>
                <c:pt idx="2379">
                  <c:v>4.1029999999999999E-3</c:v>
                </c:pt>
                <c:pt idx="2380">
                  <c:v>4.1289999999999999E-3</c:v>
                </c:pt>
                <c:pt idx="2381">
                  <c:v>4.1149999999999997E-3</c:v>
                </c:pt>
                <c:pt idx="2382">
                  <c:v>4.1029999999999999E-3</c:v>
                </c:pt>
                <c:pt idx="2383">
                  <c:v>4.0879999999999996E-3</c:v>
                </c:pt>
                <c:pt idx="2384">
                  <c:v>4.0730000000000002E-3</c:v>
                </c:pt>
                <c:pt idx="2385">
                  <c:v>4.0610000000000004E-3</c:v>
                </c:pt>
                <c:pt idx="2386">
                  <c:v>4.0489999999999996E-3</c:v>
                </c:pt>
                <c:pt idx="2387">
                  <c:v>4.0400000000000002E-3</c:v>
                </c:pt>
                <c:pt idx="2388">
                  <c:v>4.0229999999999997E-3</c:v>
                </c:pt>
                <c:pt idx="2389">
                  <c:v>4.0080000000000003E-3</c:v>
                </c:pt>
                <c:pt idx="2390">
                  <c:v>3.9940000000000002E-3</c:v>
                </c:pt>
                <c:pt idx="2391">
                  <c:v>3.9820000000000003E-3</c:v>
                </c:pt>
                <c:pt idx="2392">
                  <c:v>3.9709999999999997E-3</c:v>
                </c:pt>
                <c:pt idx="2393">
                  <c:v>3.9480000000000001E-3</c:v>
                </c:pt>
                <c:pt idx="2394">
                  <c:v>3.9269999999999999E-3</c:v>
                </c:pt>
                <c:pt idx="2395">
                  <c:v>3.9069999999999999E-3</c:v>
                </c:pt>
                <c:pt idx="2396">
                  <c:v>3.8890000000000001E-3</c:v>
                </c:pt>
                <c:pt idx="2397">
                  <c:v>3.8730000000000001E-3</c:v>
                </c:pt>
                <c:pt idx="2398">
                  <c:v>3.8570000000000002E-3</c:v>
                </c:pt>
                <c:pt idx="2399">
                  <c:v>3.8440000000000002E-3</c:v>
                </c:pt>
                <c:pt idx="2400">
                  <c:v>3.8159999999999999E-3</c:v>
                </c:pt>
                <c:pt idx="2401">
                  <c:v>3.7889999999999998E-3</c:v>
                </c:pt>
                <c:pt idx="2402">
                  <c:v>3.764E-3</c:v>
                </c:pt>
                <c:pt idx="2403">
                  <c:v>3.741E-3</c:v>
                </c:pt>
                <c:pt idx="2404">
                  <c:v>3.7190000000000001E-3</c:v>
                </c:pt>
                <c:pt idx="2405">
                  <c:v>3.6979999999999999E-3</c:v>
                </c:pt>
                <c:pt idx="2406">
                  <c:v>3.679E-3</c:v>
                </c:pt>
                <c:pt idx="2407">
                  <c:v>3.6610000000000002E-3</c:v>
                </c:pt>
                <c:pt idx="2408">
                  <c:v>3.6449999999999998E-3</c:v>
                </c:pt>
                <c:pt idx="2409">
                  <c:v>3.63E-3</c:v>
                </c:pt>
                <c:pt idx="2410">
                  <c:v>3.617E-3</c:v>
                </c:pt>
                <c:pt idx="2411">
                  <c:v>3.6050000000000001E-3</c:v>
                </c:pt>
                <c:pt idx="2412">
                  <c:v>3.5950000000000001E-3</c:v>
                </c:pt>
                <c:pt idx="2413">
                  <c:v>3.5860000000000002E-3</c:v>
                </c:pt>
                <c:pt idx="2414">
                  <c:v>3.578E-3</c:v>
                </c:pt>
                <c:pt idx="2415">
                  <c:v>3.5720000000000001E-3</c:v>
                </c:pt>
                <c:pt idx="2416">
                  <c:v>3.5669999999999999E-3</c:v>
                </c:pt>
                <c:pt idx="2417">
                  <c:v>3.5639999999999999E-3</c:v>
                </c:pt>
                <c:pt idx="2418">
                  <c:v>3.5620000000000001E-3</c:v>
                </c:pt>
                <c:pt idx="2419">
                  <c:v>3.5620000000000001E-3</c:v>
                </c:pt>
                <c:pt idx="2420">
                  <c:v>3.5630000000000002E-3</c:v>
                </c:pt>
                <c:pt idx="2421">
                  <c:v>3.5660000000000002E-3</c:v>
                </c:pt>
                <c:pt idx="2422">
                  <c:v>3.5699999999999998E-3</c:v>
                </c:pt>
                <c:pt idx="2423">
                  <c:v>3.5760000000000002E-3</c:v>
                </c:pt>
                <c:pt idx="2424">
                  <c:v>3.5829999999999998E-3</c:v>
                </c:pt>
                <c:pt idx="2425">
                  <c:v>3.591E-3</c:v>
                </c:pt>
                <c:pt idx="2426">
                  <c:v>3.601E-3</c:v>
                </c:pt>
                <c:pt idx="2427">
                  <c:v>3.6120000000000002E-3</c:v>
                </c:pt>
                <c:pt idx="2428">
                  <c:v>3.6250000000000002E-3</c:v>
                </c:pt>
                <c:pt idx="2429">
                  <c:v>3.6389999999999999E-3</c:v>
                </c:pt>
                <c:pt idx="2430">
                  <c:v>3.6549999999999998E-3</c:v>
                </c:pt>
                <c:pt idx="2431">
                  <c:v>3.6719999999999999E-3</c:v>
                </c:pt>
                <c:pt idx="2432">
                  <c:v>3.6909999999999998E-3</c:v>
                </c:pt>
                <c:pt idx="2433">
                  <c:v>3.7109999999999999E-3</c:v>
                </c:pt>
                <c:pt idx="2434">
                  <c:v>3.7320000000000001E-3</c:v>
                </c:pt>
                <c:pt idx="2435">
                  <c:v>3.7550000000000001E-3</c:v>
                </c:pt>
                <c:pt idx="2436">
                  <c:v>3.7799999999999999E-3</c:v>
                </c:pt>
                <c:pt idx="2437">
                  <c:v>3.8059999999999999E-3</c:v>
                </c:pt>
                <c:pt idx="2438">
                  <c:v>3.833E-3</c:v>
                </c:pt>
                <c:pt idx="2439">
                  <c:v>3.862E-3</c:v>
                </c:pt>
                <c:pt idx="2440">
                  <c:v>3.8920000000000001E-3</c:v>
                </c:pt>
                <c:pt idx="2441">
                  <c:v>3.9240000000000004E-3</c:v>
                </c:pt>
                <c:pt idx="2442">
                  <c:v>3.9569999999999996E-3</c:v>
                </c:pt>
                <c:pt idx="2443">
                  <c:v>3.9909999999999998E-3</c:v>
                </c:pt>
                <c:pt idx="2444">
                  <c:v>4.0270000000000002E-3</c:v>
                </c:pt>
                <c:pt idx="2445">
                  <c:v>4.065E-3</c:v>
                </c:pt>
                <c:pt idx="2446">
                  <c:v>4.104E-3</c:v>
                </c:pt>
                <c:pt idx="2447">
                  <c:v>4.1440000000000001E-3</c:v>
                </c:pt>
                <c:pt idx="2448">
                  <c:v>4.1710000000000002E-3</c:v>
                </c:pt>
                <c:pt idx="2449">
                  <c:v>4.1469999999999996E-3</c:v>
                </c:pt>
                <c:pt idx="2450">
                  <c:v>4.1180000000000001E-3</c:v>
                </c:pt>
                <c:pt idx="2451">
                  <c:v>4.091E-3</c:v>
                </c:pt>
                <c:pt idx="2452">
                  <c:v>4.065E-3</c:v>
                </c:pt>
                <c:pt idx="2453">
                  <c:v>4.0410000000000003E-3</c:v>
                </c:pt>
                <c:pt idx="2454">
                  <c:v>4.0039999999999997E-3</c:v>
                </c:pt>
                <c:pt idx="2455">
                  <c:v>3.9690000000000003E-3</c:v>
                </c:pt>
                <c:pt idx="2456">
                  <c:v>3.9360000000000003E-3</c:v>
                </c:pt>
                <c:pt idx="2457">
                  <c:v>3.9039999999999999E-3</c:v>
                </c:pt>
                <c:pt idx="2458">
                  <c:v>3.8730000000000001E-3</c:v>
                </c:pt>
                <c:pt idx="2459">
                  <c:v>3.8440000000000002E-3</c:v>
                </c:pt>
                <c:pt idx="2460">
                  <c:v>3.8049999999999998E-3</c:v>
                </c:pt>
                <c:pt idx="2461">
                  <c:v>3.7680000000000001E-3</c:v>
                </c:pt>
                <c:pt idx="2462">
                  <c:v>3.7330000000000002E-3</c:v>
                </c:pt>
                <c:pt idx="2463">
                  <c:v>3.6979999999999999E-3</c:v>
                </c:pt>
                <c:pt idx="2464">
                  <c:v>3.666E-3</c:v>
                </c:pt>
                <c:pt idx="2465">
                  <c:v>3.6350000000000002E-3</c:v>
                </c:pt>
                <c:pt idx="2466">
                  <c:v>3.6050000000000001E-3</c:v>
                </c:pt>
                <c:pt idx="2467">
                  <c:v>3.5769999999999999E-3</c:v>
                </c:pt>
                <c:pt idx="2468">
                  <c:v>3.5500000000000002E-3</c:v>
                </c:pt>
                <c:pt idx="2469">
                  <c:v>3.5239999999999998E-3</c:v>
                </c:pt>
                <c:pt idx="2470">
                  <c:v>3.5000000000000001E-3</c:v>
                </c:pt>
                <c:pt idx="2471">
                  <c:v>3.4780000000000002E-3</c:v>
                </c:pt>
                <c:pt idx="2472">
                  <c:v>3.457E-3</c:v>
                </c:pt>
                <c:pt idx="2473">
                  <c:v>3.437E-3</c:v>
                </c:pt>
                <c:pt idx="2474">
                  <c:v>3.4190000000000002E-3</c:v>
                </c:pt>
                <c:pt idx="2475">
                  <c:v>3.4020000000000001E-3</c:v>
                </c:pt>
                <c:pt idx="2476">
                  <c:v>3.3869999999999998E-3</c:v>
                </c:pt>
                <c:pt idx="2477">
                  <c:v>3.3730000000000001E-3</c:v>
                </c:pt>
                <c:pt idx="2478">
                  <c:v>3.3609999999999998E-3</c:v>
                </c:pt>
                <c:pt idx="2479">
                  <c:v>3.3500000000000001E-3</c:v>
                </c:pt>
                <c:pt idx="2480">
                  <c:v>3.3409999999999998E-3</c:v>
                </c:pt>
                <c:pt idx="2481">
                  <c:v>3.333E-3</c:v>
                </c:pt>
                <c:pt idx="2482">
                  <c:v>3.326E-3</c:v>
                </c:pt>
                <c:pt idx="2483">
                  <c:v>3.3210000000000002E-3</c:v>
                </c:pt>
                <c:pt idx="2484">
                  <c:v>3.3180000000000002E-3</c:v>
                </c:pt>
                <c:pt idx="2485">
                  <c:v>3.3159999999999999E-3</c:v>
                </c:pt>
                <c:pt idx="2486">
                  <c:v>3.3149999999999998E-3</c:v>
                </c:pt>
                <c:pt idx="2487">
                  <c:v>3.3159999999999999E-3</c:v>
                </c:pt>
                <c:pt idx="2488">
                  <c:v>3.3180000000000002E-3</c:v>
                </c:pt>
                <c:pt idx="2489">
                  <c:v>3.3219999999999999E-3</c:v>
                </c:pt>
                <c:pt idx="2490">
                  <c:v>3.3270000000000001E-3</c:v>
                </c:pt>
                <c:pt idx="2491">
                  <c:v>3.333E-3</c:v>
                </c:pt>
                <c:pt idx="2492">
                  <c:v>3.3409999999999998E-3</c:v>
                </c:pt>
                <c:pt idx="2493">
                  <c:v>3.3509999999999998E-3</c:v>
                </c:pt>
                <c:pt idx="2494">
                  <c:v>3.362E-3</c:v>
                </c:pt>
                <c:pt idx="2495">
                  <c:v>3.3739999999999998E-3</c:v>
                </c:pt>
                <c:pt idx="2496">
                  <c:v>3.388E-3</c:v>
                </c:pt>
                <c:pt idx="2497">
                  <c:v>3.4030000000000002E-3</c:v>
                </c:pt>
                <c:pt idx="2498">
                  <c:v>3.4199999999999999E-3</c:v>
                </c:pt>
                <c:pt idx="2499">
                  <c:v>3.4380000000000001E-3</c:v>
                </c:pt>
                <c:pt idx="2500">
                  <c:v>3.4580000000000001E-3</c:v>
                </c:pt>
                <c:pt idx="2501">
                  <c:v>3.4789999999999999E-3</c:v>
                </c:pt>
                <c:pt idx="2502">
                  <c:v>3.5010000000000002E-3</c:v>
                </c:pt>
                <c:pt idx="2503">
                  <c:v>3.5249999999999999E-3</c:v>
                </c:pt>
                <c:pt idx="2504">
                  <c:v>3.5509999999999999E-3</c:v>
                </c:pt>
                <c:pt idx="2505">
                  <c:v>3.578E-3</c:v>
                </c:pt>
                <c:pt idx="2506">
                  <c:v>3.6059999999999998E-3</c:v>
                </c:pt>
                <c:pt idx="2507">
                  <c:v>3.6359999999999999E-3</c:v>
                </c:pt>
                <c:pt idx="2508">
                  <c:v>3.6670000000000001E-3</c:v>
                </c:pt>
                <c:pt idx="2509">
                  <c:v>3.7000000000000002E-3</c:v>
                </c:pt>
                <c:pt idx="2510">
                  <c:v>3.7339999999999999E-3</c:v>
                </c:pt>
                <c:pt idx="2511">
                  <c:v>3.7699999999999999E-3</c:v>
                </c:pt>
                <c:pt idx="2512">
                  <c:v>3.8070000000000001E-3</c:v>
                </c:pt>
                <c:pt idx="2513">
                  <c:v>3.8449999999999999E-3</c:v>
                </c:pt>
                <c:pt idx="2514">
                  <c:v>3.885E-3</c:v>
                </c:pt>
                <c:pt idx="2515">
                  <c:v>3.9269999999999999E-3</c:v>
                </c:pt>
                <c:pt idx="2516">
                  <c:v>3.954E-3</c:v>
                </c:pt>
                <c:pt idx="2517">
                  <c:v>3.9249999999999997E-3</c:v>
                </c:pt>
                <c:pt idx="2518">
                  <c:v>3.888E-3</c:v>
                </c:pt>
                <c:pt idx="2519">
                  <c:v>3.8509999999999998E-3</c:v>
                </c:pt>
                <c:pt idx="2520">
                  <c:v>3.8170000000000001E-3</c:v>
                </c:pt>
                <c:pt idx="2521">
                  <c:v>3.7720000000000002E-3</c:v>
                </c:pt>
                <c:pt idx="2522">
                  <c:v>3.7290000000000001E-3</c:v>
                </c:pt>
                <c:pt idx="2523">
                  <c:v>3.6870000000000002E-3</c:v>
                </c:pt>
                <c:pt idx="2524">
                  <c:v>3.6470000000000001E-3</c:v>
                </c:pt>
                <c:pt idx="2525">
                  <c:v>3.6089999999999998E-3</c:v>
                </c:pt>
                <c:pt idx="2526">
                  <c:v>3.5720000000000001E-3</c:v>
                </c:pt>
                <c:pt idx="2527">
                  <c:v>3.5360000000000001E-3</c:v>
                </c:pt>
                <c:pt idx="2528">
                  <c:v>3.5010000000000002E-3</c:v>
                </c:pt>
                <c:pt idx="2529">
                  <c:v>3.4689999999999999E-3</c:v>
                </c:pt>
                <c:pt idx="2530">
                  <c:v>3.437E-3</c:v>
                </c:pt>
                <c:pt idx="2531">
                  <c:v>3.4069999999999999E-3</c:v>
                </c:pt>
                <c:pt idx="2532">
                  <c:v>3.3790000000000001E-3</c:v>
                </c:pt>
                <c:pt idx="2533">
                  <c:v>3.3519999999999999E-3</c:v>
                </c:pt>
                <c:pt idx="2534">
                  <c:v>3.326E-3</c:v>
                </c:pt>
                <c:pt idx="2535">
                  <c:v>3.3019999999999998E-3</c:v>
                </c:pt>
                <c:pt idx="2536">
                  <c:v>3.2789999999999998E-3</c:v>
                </c:pt>
                <c:pt idx="2537">
                  <c:v>3.258E-3</c:v>
                </c:pt>
                <c:pt idx="2538">
                  <c:v>3.238E-3</c:v>
                </c:pt>
                <c:pt idx="2539">
                  <c:v>3.2200000000000002E-3</c:v>
                </c:pt>
                <c:pt idx="2540">
                  <c:v>3.2030000000000001E-3</c:v>
                </c:pt>
                <c:pt idx="2541">
                  <c:v>3.1879999999999999E-3</c:v>
                </c:pt>
                <c:pt idx="2542">
                  <c:v>3.1740000000000002E-3</c:v>
                </c:pt>
                <c:pt idx="2543">
                  <c:v>3.1610000000000002E-3</c:v>
                </c:pt>
                <c:pt idx="2544">
                  <c:v>3.15E-3</c:v>
                </c:pt>
                <c:pt idx="2545">
                  <c:v>3.1410000000000001E-3</c:v>
                </c:pt>
                <c:pt idx="2546">
                  <c:v>3.1319999999999998E-3</c:v>
                </c:pt>
                <c:pt idx="2547">
                  <c:v>3.1259999999999999E-3</c:v>
                </c:pt>
                <c:pt idx="2548">
                  <c:v>3.1199999999999999E-3</c:v>
                </c:pt>
                <c:pt idx="2549">
                  <c:v>3.117E-3</c:v>
                </c:pt>
                <c:pt idx="2550">
                  <c:v>3.114E-3</c:v>
                </c:pt>
                <c:pt idx="2551">
                  <c:v>3.1129999999999999E-3</c:v>
                </c:pt>
                <c:pt idx="2552">
                  <c:v>3.114E-3</c:v>
                </c:pt>
                <c:pt idx="2553">
                  <c:v>3.1159999999999998E-3</c:v>
                </c:pt>
                <c:pt idx="2554">
                  <c:v>3.1189999999999998E-3</c:v>
                </c:pt>
                <c:pt idx="2555">
                  <c:v>3.124E-3</c:v>
                </c:pt>
                <c:pt idx="2556">
                  <c:v>3.1310000000000001E-3</c:v>
                </c:pt>
                <c:pt idx="2557">
                  <c:v>3.1389999999999999E-3</c:v>
                </c:pt>
                <c:pt idx="2558">
                  <c:v>3.1480000000000002E-3</c:v>
                </c:pt>
                <c:pt idx="2559">
                  <c:v>3.1589999999999999E-3</c:v>
                </c:pt>
                <c:pt idx="2560">
                  <c:v>3.1710000000000002E-3</c:v>
                </c:pt>
                <c:pt idx="2561">
                  <c:v>3.1840000000000002E-3</c:v>
                </c:pt>
                <c:pt idx="2562">
                  <c:v>3.199E-3</c:v>
                </c:pt>
                <c:pt idx="2563">
                  <c:v>3.2160000000000001E-3</c:v>
                </c:pt>
                <c:pt idx="2564">
                  <c:v>3.2339999999999999E-3</c:v>
                </c:pt>
                <c:pt idx="2565">
                  <c:v>3.2529999999999998E-3</c:v>
                </c:pt>
                <c:pt idx="2566">
                  <c:v>3.274E-3</c:v>
                </c:pt>
                <c:pt idx="2567">
                  <c:v>3.297E-3</c:v>
                </c:pt>
                <c:pt idx="2568">
                  <c:v>3.32E-3</c:v>
                </c:pt>
                <c:pt idx="2569">
                  <c:v>3.346E-3</c:v>
                </c:pt>
                <c:pt idx="2570">
                  <c:v>3.372E-3</c:v>
                </c:pt>
                <c:pt idx="2571">
                  <c:v>3.4009999999999999E-3</c:v>
                </c:pt>
                <c:pt idx="2572">
                  <c:v>3.4299999999999999E-3</c:v>
                </c:pt>
                <c:pt idx="2573">
                  <c:v>3.4610000000000001E-3</c:v>
                </c:pt>
                <c:pt idx="2574">
                  <c:v>3.4940000000000001E-3</c:v>
                </c:pt>
                <c:pt idx="2575">
                  <c:v>3.5279999999999999E-3</c:v>
                </c:pt>
                <c:pt idx="2576">
                  <c:v>3.5630000000000002E-3</c:v>
                </c:pt>
                <c:pt idx="2577">
                  <c:v>3.5999999999999999E-3</c:v>
                </c:pt>
                <c:pt idx="2578">
                  <c:v>3.6380000000000002E-3</c:v>
                </c:pt>
                <c:pt idx="2579">
                  <c:v>3.6779999999999998E-3</c:v>
                </c:pt>
                <c:pt idx="2580">
                  <c:v>3.7190000000000001E-3</c:v>
                </c:pt>
                <c:pt idx="2581">
                  <c:v>3.7620000000000002E-3</c:v>
                </c:pt>
                <c:pt idx="2582">
                  <c:v>3.8059999999999999E-3</c:v>
                </c:pt>
                <c:pt idx="2583">
                  <c:v>3.852E-3</c:v>
                </c:pt>
                <c:pt idx="2584">
                  <c:v>3.8839999999999999E-3</c:v>
                </c:pt>
                <c:pt idx="2585">
                  <c:v>3.8440000000000002E-3</c:v>
                </c:pt>
                <c:pt idx="2586">
                  <c:v>3.7959999999999999E-3</c:v>
                </c:pt>
                <c:pt idx="2587">
                  <c:v>3.7490000000000002E-3</c:v>
                </c:pt>
                <c:pt idx="2588">
                  <c:v>3.705E-3</c:v>
                </c:pt>
                <c:pt idx="2589">
                  <c:v>3.6610000000000002E-3</c:v>
                </c:pt>
                <c:pt idx="2590">
                  <c:v>3.6189999999999998E-3</c:v>
                </c:pt>
                <c:pt idx="2591">
                  <c:v>3.5790000000000001E-3</c:v>
                </c:pt>
                <c:pt idx="2592">
                  <c:v>3.5400000000000002E-3</c:v>
                </c:pt>
                <c:pt idx="2593">
                  <c:v>3.5019999999999999E-3</c:v>
                </c:pt>
                <c:pt idx="2594">
                  <c:v>3.4659999999999999E-3</c:v>
                </c:pt>
                <c:pt idx="2595">
                  <c:v>3.431E-3</c:v>
                </c:pt>
                <c:pt idx="2596">
                  <c:v>3.398E-3</c:v>
                </c:pt>
                <c:pt idx="2597">
                  <c:v>3.3660000000000001E-3</c:v>
                </c:pt>
                <c:pt idx="2598">
                  <c:v>3.336E-3</c:v>
                </c:pt>
                <c:pt idx="2599">
                  <c:v>3.307E-3</c:v>
                </c:pt>
                <c:pt idx="2600">
                  <c:v>3.2799999999999999E-3</c:v>
                </c:pt>
                <c:pt idx="2601">
                  <c:v>3.2539999999999999E-3</c:v>
                </c:pt>
                <c:pt idx="2602">
                  <c:v>3.2290000000000001E-3</c:v>
                </c:pt>
                <c:pt idx="2603">
                  <c:v>3.2060000000000001E-3</c:v>
                </c:pt>
                <c:pt idx="2604">
                  <c:v>3.1840000000000002E-3</c:v>
                </c:pt>
                <c:pt idx="2605">
                  <c:v>3.1640000000000001E-3</c:v>
                </c:pt>
                <c:pt idx="2606">
                  <c:v>3.1459999999999999E-3</c:v>
                </c:pt>
                <c:pt idx="2607">
                  <c:v>3.1280000000000001E-3</c:v>
                </c:pt>
                <c:pt idx="2608">
                  <c:v>3.1120000000000002E-3</c:v>
                </c:pt>
                <c:pt idx="2609">
                  <c:v>3.0980000000000001E-3</c:v>
                </c:pt>
                <c:pt idx="2610">
                  <c:v>3.0850000000000001E-3</c:v>
                </c:pt>
                <c:pt idx="2611">
                  <c:v>3.0739999999999999E-3</c:v>
                </c:pt>
                <c:pt idx="2612">
                  <c:v>3.0639999999999999E-3</c:v>
                </c:pt>
                <c:pt idx="2613">
                  <c:v>3.055E-3</c:v>
                </c:pt>
                <c:pt idx="2614">
                  <c:v>3.0479999999999999E-3</c:v>
                </c:pt>
                <c:pt idx="2615">
                  <c:v>3.042E-3</c:v>
                </c:pt>
                <c:pt idx="2616">
                  <c:v>3.0379999999999999E-3</c:v>
                </c:pt>
                <c:pt idx="2617">
                  <c:v>3.0360000000000001E-3</c:v>
                </c:pt>
                <c:pt idx="2618">
                  <c:v>3.0339999999999998E-3</c:v>
                </c:pt>
                <c:pt idx="2619">
                  <c:v>3.0339999999999998E-3</c:v>
                </c:pt>
                <c:pt idx="2620">
                  <c:v>3.0360000000000001E-3</c:v>
                </c:pt>
                <c:pt idx="2621">
                  <c:v>3.039E-3</c:v>
                </c:pt>
                <c:pt idx="2622">
                  <c:v>3.0439999999999998E-3</c:v>
                </c:pt>
                <c:pt idx="2623">
                  <c:v>3.0500000000000002E-3</c:v>
                </c:pt>
                <c:pt idx="2624">
                  <c:v>3.0569999999999998E-3</c:v>
                </c:pt>
                <c:pt idx="2625">
                  <c:v>3.0660000000000001E-3</c:v>
                </c:pt>
                <c:pt idx="2626">
                  <c:v>3.0760000000000002E-3</c:v>
                </c:pt>
                <c:pt idx="2627">
                  <c:v>3.088E-3</c:v>
                </c:pt>
                <c:pt idx="2628">
                  <c:v>3.101E-3</c:v>
                </c:pt>
                <c:pt idx="2629">
                  <c:v>3.1159999999999998E-3</c:v>
                </c:pt>
                <c:pt idx="2630">
                  <c:v>3.1319999999999998E-3</c:v>
                </c:pt>
                <c:pt idx="2631">
                  <c:v>3.15E-3</c:v>
                </c:pt>
                <c:pt idx="2632">
                  <c:v>3.1689999999999999E-3</c:v>
                </c:pt>
                <c:pt idx="2633">
                  <c:v>3.189E-3</c:v>
                </c:pt>
                <c:pt idx="2634">
                  <c:v>3.2109999999999999E-3</c:v>
                </c:pt>
                <c:pt idx="2635">
                  <c:v>3.235E-3</c:v>
                </c:pt>
                <c:pt idx="2636">
                  <c:v>3.2599999999999999E-3</c:v>
                </c:pt>
                <c:pt idx="2637">
                  <c:v>3.2859999999999999E-3</c:v>
                </c:pt>
                <c:pt idx="2638">
                  <c:v>3.3140000000000001E-3</c:v>
                </c:pt>
                <c:pt idx="2639">
                  <c:v>3.3430000000000001E-3</c:v>
                </c:pt>
                <c:pt idx="2640">
                  <c:v>3.3730000000000001E-3</c:v>
                </c:pt>
                <c:pt idx="2641">
                  <c:v>3.4060000000000002E-3</c:v>
                </c:pt>
                <c:pt idx="2642">
                  <c:v>3.4390000000000002E-3</c:v>
                </c:pt>
                <c:pt idx="2643">
                  <c:v>3.4740000000000001E-3</c:v>
                </c:pt>
                <c:pt idx="2644">
                  <c:v>3.5109999999999998E-3</c:v>
                </c:pt>
                <c:pt idx="2645">
                  <c:v>3.5490000000000001E-3</c:v>
                </c:pt>
                <c:pt idx="2646">
                  <c:v>3.588E-3</c:v>
                </c:pt>
                <c:pt idx="2647">
                  <c:v>3.6289999999999998E-3</c:v>
                </c:pt>
                <c:pt idx="2648">
                  <c:v>3.6709999999999998E-3</c:v>
                </c:pt>
                <c:pt idx="2649">
                  <c:v>3.715E-3</c:v>
                </c:pt>
                <c:pt idx="2650">
                  <c:v>3.7599999999999999E-3</c:v>
                </c:pt>
                <c:pt idx="2651">
                  <c:v>3.8070000000000001E-3</c:v>
                </c:pt>
                <c:pt idx="2652">
                  <c:v>3.8440000000000002E-3</c:v>
                </c:pt>
                <c:pt idx="2653">
                  <c:v>3.8409999999999998E-3</c:v>
                </c:pt>
                <c:pt idx="2654">
                  <c:v>3.8400000000000001E-3</c:v>
                </c:pt>
                <c:pt idx="2655">
                  <c:v>3.8400000000000001E-3</c:v>
                </c:pt>
                <c:pt idx="2656">
                  <c:v>3.8419999999999999E-3</c:v>
                </c:pt>
                <c:pt idx="2657">
                  <c:v>3.8449999999999999E-3</c:v>
                </c:pt>
                <c:pt idx="2658">
                  <c:v>3.8500000000000001E-3</c:v>
                </c:pt>
                <c:pt idx="2659">
                  <c:v>3.8560000000000001E-3</c:v>
                </c:pt>
                <c:pt idx="2660">
                  <c:v>3.8639999999999998E-3</c:v>
                </c:pt>
                <c:pt idx="2661">
                  <c:v>3.8730000000000001E-3</c:v>
                </c:pt>
                <c:pt idx="2662">
                  <c:v>3.8839999999999999E-3</c:v>
                </c:pt>
                <c:pt idx="2663">
                  <c:v>3.8960000000000002E-3</c:v>
                </c:pt>
                <c:pt idx="2664">
                  <c:v>3.9090000000000001E-3</c:v>
                </c:pt>
                <c:pt idx="2665">
                  <c:v>3.9240000000000004E-3</c:v>
                </c:pt>
                <c:pt idx="2666">
                  <c:v>3.9399999999999999E-3</c:v>
                </c:pt>
                <c:pt idx="2667">
                  <c:v>3.9579999999999997E-3</c:v>
                </c:pt>
                <c:pt idx="2668">
                  <c:v>3.9769999999999996E-3</c:v>
                </c:pt>
                <c:pt idx="2669">
                  <c:v>3.9979999999999998E-3</c:v>
                </c:pt>
                <c:pt idx="2670">
                  <c:v>4.0200000000000001E-3</c:v>
                </c:pt>
                <c:pt idx="2671">
                  <c:v>4.0439999999999999E-3</c:v>
                </c:pt>
                <c:pt idx="2672">
                  <c:v>4.0689999999999997E-3</c:v>
                </c:pt>
                <c:pt idx="2673">
                  <c:v>4.0949999999999997E-3</c:v>
                </c:pt>
                <c:pt idx="2674">
                  <c:v>4.1229999999999999E-3</c:v>
                </c:pt>
                <c:pt idx="2675">
                  <c:v>4.1529999999999996E-3</c:v>
                </c:pt>
                <c:pt idx="2676">
                  <c:v>4.1840000000000002E-3</c:v>
                </c:pt>
                <c:pt idx="2677">
                  <c:v>4.2160000000000001E-3</c:v>
                </c:pt>
                <c:pt idx="2678">
                  <c:v>4.2500000000000003E-3</c:v>
                </c:pt>
                <c:pt idx="2679">
                  <c:v>4.2849999999999997E-3</c:v>
                </c:pt>
                <c:pt idx="2680">
                  <c:v>4.3220000000000003E-3</c:v>
                </c:pt>
                <c:pt idx="2681">
                  <c:v>4.3600000000000002E-3</c:v>
                </c:pt>
                <c:pt idx="2682">
                  <c:v>4.3990000000000001E-3</c:v>
                </c:pt>
                <c:pt idx="2683">
                  <c:v>4.4400000000000004E-3</c:v>
                </c:pt>
                <c:pt idx="2684">
                  <c:v>4.483E-3</c:v>
                </c:pt>
                <c:pt idx="2685">
                  <c:v>4.2989999999999999E-3</c:v>
                </c:pt>
                <c:pt idx="2686">
                  <c:v>3.9719999999999998E-3</c:v>
                </c:pt>
                <c:pt idx="2687">
                  <c:v>3.539E-3</c:v>
                </c:pt>
                <c:pt idx="2688">
                  <c:v>3.0899999999999999E-3</c:v>
                </c:pt>
                <c:pt idx="2689">
                  <c:v>2.725E-3</c:v>
                </c:pt>
                <c:pt idx="2690">
                  <c:v>2.5089999999999999E-3</c:v>
                </c:pt>
                <c:pt idx="2691">
                  <c:v>2.4719999999999998E-3</c:v>
                </c:pt>
                <c:pt idx="2692">
                  <c:v>2.516E-3</c:v>
                </c:pt>
                <c:pt idx="2693">
                  <c:v>2.6129999999999999E-3</c:v>
                </c:pt>
                <c:pt idx="2694">
                  <c:v>2.6289999999999998E-3</c:v>
                </c:pt>
                <c:pt idx="2695">
                  <c:v>2.5089999999999999E-3</c:v>
                </c:pt>
                <c:pt idx="2696">
                  <c:v>2.3010000000000001E-3</c:v>
                </c:pt>
                <c:pt idx="2697">
                  <c:v>2.0860000000000002E-3</c:v>
                </c:pt>
                <c:pt idx="2698">
                  <c:v>1.9599999999999999E-3</c:v>
                </c:pt>
                <c:pt idx="2699">
                  <c:v>2.0040000000000001E-3</c:v>
                </c:pt>
                <c:pt idx="2700">
                  <c:v>2.2060000000000001E-3</c:v>
                </c:pt>
                <c:pt idx="2701">
                  <c:v>2.4550000000000002E-3</c:v>
                </c:pt>
                <c:pt idx="2702">
                  <c:v>2.6510000000000001E-3</c:v>
                </c:pt>
                <c:pt idx="2703">
                  <c:v>2.7959999999999999E-3</c:v>
                </c:pt>
                <c:pt idx="2704">
                  <c:v>2.9750000000000002E-3</c:v>
                </c:pt>
                <c:pt idx="2705">
                  <c:v>3.2539999999999999E-3</c:v>
                </c:pt>
                <c:pt idx="2706">
                  <c:v>3.5860000000000002E-3</c:v>
                </c:pt>
                <c:pt idx="2707">
                  <c:v>3.8210000000000002E-3</c:v>
                </c:pt>
                <c:pt idx="2708">
                  <c:v>3.8419999999999999E-3</c:v>
                </c:pt>
                <c:pt idx="2709">
                  <c:v>3.712E-3</c:v>
                </c:pt>
                <c:pt idx="2710">
                  <c:v>3.6180000000000001E-3</c:v>
                </c:pt>
                <c:pt idx="2711">
                  <c:v>3.728E-3</c:v>
                </c:pt>
                <c:pt idx="2712">
                  <c:v>4.0049999999999999E-3</c:v>
                </c:pt>
                <c:pt idx="2713">
                  <c:v>4.2630000000000003E-3</c:v>
                </c:pt>
                <c:pt idx="2714">
                  <c:v>4.4149999999999997E-3</c:v>
                </c:pt>
                <c:pt idx="2715">
                  <c:v>4.5050000000000003E-3</c:v>
                </c:pt>
                <c:pt idx="2716">
                  <c:v>4.5929999999999999E-3</c:v>
                </c:pt>
                <c:pt idx="2717">
                  <c:v>4.6709999999999998E-3</c:v>
                </c:pt>
                <c:pt idx="2718">
                  <c:v>4.6699999999999997E-3</c:v>
                </c:pt>
                <c:pt idx="2719">
                  <c:v>4.5900000000000003E-3</c:v>
                </c:pt>
                <c:pt idx="2720">
                  <c:v>4.5370000000000002E-3</c:v>
                </c:pt>
                <c:pt idx="2721">
                  <c:v>4.4000000000000003E-3</c:v>
                </c:pt>
                <c:pt idx="2722">
                  <c:v>4.1830000000000001E-3</c:v>
                </c:pt>
                <c:pt idx="2723">
                  <c:v>4.052E-3</c:v>
                </c:pt>
                <c:pt idx="2724">
                  <c:v>3.9909999999999998E-3</c:v>
                </c:pt>
                <c:pt idx="2725">
                  <c:v>3.9319999999999997E-3</c:v>
                </c:pt>
                <c:pt idx="2726">
                  <c:v>3.8440000000000002E-3</c:v>
                </c:pt>
                <c:pt idx="2727">
                  <c:v>3.7850000000000002E-3</c:v>
                </c:pt>
                <c:pt idx="2728">
                  <c:v>3.7989999999999999E-3</c:v>
                </c:pt>
                <c:pt idx="2729">
                  <c:v>3.9519999999999998E-3</c:v>
                </c:pt>
                <c:pt idx="2730">
                  <c:v>4.3220000000000003E-3</c:v>
                </c:pt>
                <c:pt idx="2731">
                  <c:v>4.9709999999999997E-3</c:v>
                </c:pt>
                <c:pt idx="2732">
                  <c:v>5.9420000000000002E-3</c:v>
                </c:pt>
                <c:pt idx="2733">
                  <c:v>7.2240000000000004E-3</c:v>
                </c:pt>
                <c:pt idx="2734">
                  <c:v>8.77E-3</c:v>
                </c:pt>
                <c:pt idx="2735">
                  <c:v>1.0534E-2</c:v>
                </c:pt>
                <c:pt idx="2736">
                  <c:v>1.2452E-2</c:v>
                </c:pt>
                <c:pt idx="2737">
                  <c:v>1.4574E-2</c:v>
                </c:pt>
                <c:pt idx="2738">
                  <c:v>1.7131E-2</c:v>
                </c:pt>
                <c:pt idx="2739">
                  <c:v>2.0323000000000001E-2</c:v>
                </c:pt>
                <c:pt idx="2740">
                  <c:v>2.4170000000000001E-2</c:v>
                </c:pt>
                <c:pt idx="2741">
                  <c:v>2.8531999999999998E-2</c:v>
                </c:pt>
                <c:pt idx="2742">
                  <c:v>3.3298000000000001E-2</c:v>
                </c:pt>
                <c:pt idx="2743">
                  <c:v>3.8525999999999998E-2</c:v>
                </c:pt>
                <c:pt idx="2744">
                  <c:v>4.4297999999999997E-2</c:v>
                </c:pt>
                <c:pt idx="2745">
                  <c:v>5.0599999999999999E-2</c:v>
                </c:pt>
                <c:pt idx="2746">
                  <c:v>5.7359E-2</c:v>
                </c:pt>
                <c:pt idx="2747">
                  <c:v>6.4520999999999995E-2</c:v>
                </c:pt>
                <c:pt idx="2748">
                  <c:v>7.2035000000000002E-2</c:v>
                </c:pt>
                <c:pt idx="2749">
                  <c:v>7.9822000000000004E-2</c:v>
                </c:pt>
                <c:pt idx="2750">
                  <c:v>8.7774000000000005E-2</c:v>
                </c:pt>
                <c:pt idx="2751">
                  <c:v>9.5796999999999993E-2</c:v>
                </c:pt>
                <c:pt idx="2752">
                  <c:v>0.103812</c:v>
                </c:pt>
                <c:pt idx="2753">
                  <c:v>0.111625</c:v>
                </c:pt>
                <c:pt idx="2754">
                  <c:v>0.118991</c:v>
                </c:pt>
                <c:pt idx="2755">
                  <c:v>0.12576300000000001</c:v>
                </c:pt>
                <c:pt idx="2756">
                  <c:v>0.131909</c:v>
                </c:pt>
                <c:pt idx="2757">
                  <c:v>0.13742099999999999</c:v>
                </c:pt>
                <c:pt idx="2758">
                  <c:v>0.14216300000000001</c:v>
                </c:pt>
                <c:pt idx="2759">
                  <c:v>0.14595</c:v>
                </c:pt>
                <c:pt idx="2760">
                  <c:v>0.148704</c:v>
                </c:pt>
                <c:pt idx="2761">
                  <c:v>0.15041299999999999</c:v>
                </c:pt>
                <c:pt idx="2762">
                  <c:v>0.15107499999999999</c:v>
                </c:pt>
                <c:pt idx="2763">
                  <c:v>0.15071100000000001</c:v>
                </c:pt>
                <c:pt idx="2764">
                  <c:v>0.14944399999999999</c:v>
                </c:pt>
                <c:pt idx="2765">
                  <c:v>0.14748</c:v>
                </c:pt>
                <c:pt idx="2766">
                  <c:v>0.14468800000000001</c:v>
                </c:pt>
                <c:pt idx="2767">
                  <c:v>0.14071700000000001</c:v>
                </c:pt>
                <c:pt idx="2768">
                  <c:v>0.13556399999999999</c:v>
                </c:pt>
                <c:pt idx="2769">
                  <c:v>0.129499</c:v>
                </c:pt>
                <c:pt idx="2770">
                  <c:v>0.122881</c:v>
                </c:pt>
                <c:pt idx="2771">
                  <c:v>0.115999</c:v>
                </c:pt>
                <c:pt idx="2772">
                  <c:v>0.108984</c:v>
                </c:pt>
                <c:pt idx="2773">
                  <c:v>0.101934</c:v>
                </c:pt>
                <c:pt idx="2774">
                  <c:v>9.4994999999999996E-2</c:v>
                </c:pt>
                <c:pt idx="2775">
                  <c:v>8.8288000000000005E-2</c:v>
                </c:pt>
                <c:pt idx="2776">
                  <c:v>8.1844E-2</c:v>
                </c:pt>
                <c:pt idx="2777">
                  <c:v>7.5689000000000006E-2</c:v>
                </c:pt>
                <c:pt idx="2778">
                  <c:v>6.9976999999999998E-2</c:v>
                </c:pt>
                <c:pt idx="2779">
                  <c:v>6.4939999999999998E-2</c:v>
                </c:pt>
                <c:pt idx="2780">
                  <c:v>6.0687999999999999E-2</c:v>
                </c:pt>
                <c:pt idx="2781">
                  <c:v>5.7084000000000003E-2</c:v>
                </c:pt>
                <c:pt idx="2782">
                  <c:v>5.3844999999999997E-2</c:v>
                </c:pt>
                <c:pt idx="2783">
                  <c:v>5.0876999999999999E-2</c:v>
                </c:pt>
                <c:pt idx="2784">
                  <c:v>4.8323999999999999E-2</c:v>
                </c:pt>
                <c:pt idx="2785">
                  <c:v>4.6310999999999998E-2</c:v>
                </c:pt>
                <c:pt idx="2786">
                  <c:v>4.4907000000000002E-2</c:v>
                </c:pt>
                <c:pt idx="2787">
                  <c:v>4.4194999999999998E-2</c:v>
                </c:pt>
                <c:pt idx="2788">
                  <c:v>4.4128000000000001E-2</c:v>
                </c:pt>
                <c:pt idx="2789">
                  <c:v>4.4255000000000003E-2</c:v>
                </c:pt>
                <c:pt idx="2790">
                  <c:v>4.3924999999999999E-2</c:v>
                </c:pt>
                <c:pt idx="2791">
                  <c:v>4.3041000000000003E-2</c:v>
                </c:pt>
                <c:pt idx="2792">
                  <c:v>4.2026000000000001E-2</c:v>
                </c:pt>
                <c:pt idx="2793">
                  <c:v>4.1086999999999999E-2</c:v>
                </c:pt>
                <c:pt idx="2794">
                  <c:v>4.0187E-2</c:v>
                </c:pt>
                <c:pt idx="2795">
                  <c:v>3.9251000000000001E-2</c:v>
                </c:pt>
                <c:pt idx="2796">
                  <c:v>3.8281999999999997E-2</c:v>
                </c:pt>
                <c:pt idx="2797">
                  <c:v>3.7428999999999997E-2</c:v>
                </c:pt>
                <c:pt idx="2798">
                  <c:v>3.687E-2</c:v>
                </c:pt>
                <c:pt idx="2799">
                  <c:v>3.6666999999999998E-2</c:v>
                </c:pt>
                <c:pt idx="2800">
                  <c:v>3.6775000000000002E-2</c:v>
                </c:pt>
                <c:pt idx="2801">
                  <c:v>3.7137000000000003E-2</c:v>
                </c:pt>
                <c:pt idx="2802">
                  <c:v>3.7775999999999997E-2</c:v>
                </c:pt>
                <c:pt idx="2803">
                  <c:v>3.8737000000000001E-2</c:v>
                </c:pt>
                <c:pt idx="2804">
                  <c:v>3.9986000000000001E-2</c:v>
                </c:pt>
                <c:pt idx="2805">
                  <c:v>4.1394E-2</c:v>
                </c:pt>
                <c:pt idx="2806">
                  <c:v>4.2854999999999997E-2</c:v>
                </c:pt>
                <c:pt idx="2807">
                  <c:v>4.4331000000000002E-2</c:v>
                </c:pt>
                <c:pt idx="2808">
                  <c:v>4.5807E-2</c:v>
                </c:pt>
                <c:pt idx="2809">
                  <c:v>4.7285000000000001E-2</c:v>
                </c:pt>
                <c:pt idx="2810">
                  <c:v>4.8788999999999999E-2</c:v>
                </c:pt>
                <c:pt idx="2811">
                  <c:v>5.0334999999999998E-2</c:v>
                </c:pt>
                <c:pt idx="2812">
                  <c:v>5.1869999999999999E-2</c:v>
                </c:pt>
                <c:pt idx="2813">
                  <c:v>5.3164000000000003E-2</c:v>
                </c:pt>
                <c:pt idx="2814">
                  <c:v>5.391E-2</c:v>
                </c:pt>
                <c:pt idx="2815">
                  <c:v>5.4198999999999997E-2</c:v>
                </c:pt>
                <c:pt idx="2816">
                  <c:v>5.4240999999999998E-2</c:v>
                </c:pt>
                <c:pt idx="2817">
                  <c:v>5.4184000000000003E-2</c:v>
                </c:pt>
                <c:pt idx="2818">
                  <c:v>5.4190000000000002E-2</c:v>
                </c:pt>
                <c:pt idx="2819">
                  <c:v>5.4407999999999998E-2</c:v>
                </c:pt>
                <c:pt idx="2820">
                  <c:v>5.4862000000000001E-2</c:v>
                </c:pt>
                <c:pt idx="2821">
                  <c:v>5.5599000000000003E-2</c:v>
                </c:pt>
                <c:pt idx="2822">
                  <c:v>5.6715000000000002E-2</c:v>
                </c:pt>
                <c:pt idx="2823">
                  <c:v>5.8273999999999999E-2</c:v>
                </c:pt>
                <c:pt idx="2824">
                  <c:v>6.0329000000000001E-2</c:v>
                </c:pt>
                <c:pt idx="2825">
                  <c:v>6.2941999999999998E-2</c:v>
                </c:pt>
                <c:pt idx="2826">
                  <c:v>6.6157999999999995E-2</c:v>
                </c:pt>
                <c:pt idx="2827">
                  <c:v>6.9941000000000003E-2</c:v>
                </c:pt>
                <c:pt idx="2828">
                  <c:v>7.4176000000000006E-2</c:v>
                </c:pt>
                <c:pt idx="2829">
                  <c:v>7.8714000000000006E-2</c:v>
                </c:pt>
                <c:pt idx="2830">
                  <c:v>8.3442000000000002E-2</c:v>
                </c:pt>
                <c:pt idx="2831">
                  <c:v>8.8320999999999997E-2</c:v>
                </c:pt>
                <c:pt idx="2832">
                  <c:v>9.3397999999999995E-2</c:v>
                </c:pt>
                <c:pt idx="2833">
                  <c:v>9.8785999999999999E-2</c:v>
                </c:pt>
                <c:pt idx="2834">
                  <c:v>0.104597</c:v>
                </c:pt>
                <c:pt idx="2835">
                  <c:v>0.110793</c:v>
                </c:pt>
                <c:pt idx="2836">
                  <c:v>0.116912</c:v>
                </c:pt>
                <c:pt idx="2837">
                  <c:v>0.122435</c:v>
                </c:pt>
                <c:pt idx="2838">
                  <c:v>0.12740399999999999</c:v>
                </c:pt>
                <c:pt idx="2839">
                  <c:v>0.13236700000000001</c:v>
                </c:pt>
                <c:pt idx="2840">
                  <c:v>0.13764299999999999</c:v>
                </c:pt>
                <c:pt idx="2841">
                  <c:v>0.14321200000000001</c:v>
                </c:pt>
                <c:pt idx="2842">
                  <c:v>0.148927</c:v>
                </c:pt>
                <c:pt idx="2843">
                  <c:v>0.15468699999999999</c:v>
                </c:pt>
                <c:pt idx="2844">
                  <c:v>0.160548</c:v>
                </c:pt>
                <c:pt idx="2845">
                  <c:v>0.16673099999999999</c:v>
                </c:pt>
                <c:pt idx="2846">
                  <c:v>0.173402</c:v>
                </c:pt>
                <c:pt idx="2847">
                  <c:v>0.18057799999999999</c:v>
                </c:pt>
                <c:pt idx="2848">
                  <c:v>0.18811800000000001</c:v>
                </c:pt>
                <c:pt idx="2849">
                  <c:v>0.19581599999999999</c:v>
                </c:pt>
                <c:pt idx="2850">
                  <c:v>0.20364199999999999</c:v>
                </c:pt>
                <c:pt idx="2851">
                  <c:v>0.211676</c:v>
                </c:pt>
                <c:pt idx="2852">
                  <c:v>0.219948</c:v>
                </c:pt>
                <c:pt idx="2853">
                  <c:v>0.228412</c:v>
                </c:pt>
                <c:pt idx="2854">
                  <c:v>0.237011</c:v>
                </c:pt>
                <c:pt idx="2855">
                  <c:v>0.24576700000000001</c:v>
                </c:pt>
                <c:pt idx="2856">
                  <c:v>0.25471899999999997</c:v>
                </c:pt>
                <c:pt idx="2857">
                  <c:v>0.263733</c:v>
                </c:pt>
                <c:pt idx="2858">
                  <c:v>0.27252999999999999</c:v>
                </c:pt>
                <c:pt idx="2859">
                  <c:v>0.28088299999999999</c:v>
                </c:pt>
                <c:pt idx="2860">
                  <c:v>0.28867399999999999</c:v>
                </c:pt>
                <c:pt idx="2861">
                  <c:v>0.29618499999999998</c:v>
                </c:pt>
                <c:pt idx="2862">
                  <c:v>0.30385099999999998</c:v>
                </c:pt>
                <c:pt idx="2863">
                  <c:v>0.31175900000000001</c:v>
                </c:pt>
                <c:pt idx="2864">
                  <c:v>0.31981700000000002</c:v>
                </c:pt>
                <c:pt idx="2865">
                  <c:v>0.32788200000000001</c:v>
                </c:pt>
                <c:pt idx="2866">
                  <c:v>0.33582899999999999</c:v>
                </c:pt>
                <c:pt idx="2867">
                  <c:v>0.34363199999999999</c:v>
                </c:pt>
                <c:pt idx="2868">
                  <c:v>0.35138200000000003</c:v>
                </c:pt>
                <c:pt idx="2869">
                  <c:v>0.35916199999999998</c:v>
                </c:pt>
                <c:pt idx="2870">
                  <c:v>0.366981</c:v>
                </c:pt>
                <c:pt idx="2871">
                  <c:v>0.37477300000000002</c:v>
                </c:pt>
                <c:pt idx="2872">
                  <c:v>0.38243700000000003</c:v>
                </c:pt>
                <c:pt idx="2873">
                  <c:v>0.38997199999999999</c:v>
                </c:pt>
                <c:pt idx="2874">
                  <c:v>0.39752300000000002</c:v>
                </c:pt>
                <c:pt idx="2875">
                  <c:v>0.40516600000000003</c:v>
                </c:pt>
                <c:pt idx="2876">
                  <c:v>0.41286400000000001</c:v>
                </c:pt>
                <c:pt idx="2877">
                  <c:v>0.42057499999999998</c:v>
                </c:pt>
                <c:pt idx="2878">
                  <c:v>0.428284</c:v>
                </c:pt>
                <c:pt idx="2879">
                  <c:v>0.43589800000000001</c:v>
                </c:pt>
                <c:pt idx="2880">
                  <c:v>0.44291700000000001</c:v>
                </c:pt>
                <c:pt idx="2881">
                  <c:v>0.44897100000000001</c:v>
                </c:pt>
                <c:pt idx="2882">
                  <c:v>0.45429399999999998</c:v>
                </c:pt>
                <c:pt idx="2883">
                  <c:v>0.45925700000000003</c:v>
                </c:pt>
                <c:pt idx="2884">
                  <c:v>0.46410800000000002</c:v>
                </c:pt>
                <c:pt idx="2885">
                  <c:v>0.46896599999999999</c:v>
                </c:pt>
                <c:pt idx="2886">
                  <c:v>0.47387800000000002</c:v>
                </c:pt>
                <c:pt idx="2887">
                  <c:v>0.47878700000000002</c:v>
                </c:pt>
                <c:pt idx="2888">
                  <c:v>0.48349500000000001</c:v>
                </c:pt>
                <c:pt idx="2889">
                  <c:v>0.48772599999999999</c:v>
                </c:pt>
                <c:pt idx="2890">
                  <c:v>0.49130299999999999</c:v>
                </c:pt>
                <c:pt idx="2891">
                  <c:v>0.49432300000000001</c:v>
                </c:pt>
                <c:pt idx="2892">
                  <c:v>0.49708400000000003</c:v>
                </c:pt>
                <c:pt idx="2893">
                  <c:v>0.49984099999999998</c:v>
                </c:pt>
                <c:pt idx="2894">
                  <c:v>0.50271900000000003</c:v>
                </c:pt>
                <c:pt idx="2895">
                  <c:v>0.50576600000000005</c:v>
                </c:pt>
                <c:pt idx="2896">
                  <c:v>0.50899499999999998</c:v>
                </c:pt>
                <c:pt idx="2897">
                  <c:v>0.51241499999999995</c:v>
                </c:pt>
                <c:pt idx="2898">
                  <c:v>0.51605999999999996</c:v>
                </c:pt>
                <c:pt idx="2899">
                  <c:v>0.51998999999999995</c:v>
                </c:pt>
                <c:pt idx="2900">
                  <c:v>0.52423699999999995</c:v>
                </c:pt>
                <c:pt idx="2901">
                  <c:v>0.52873400000000004</c:v>
                </c:pt>
                <c:pt idx="2902">
                  <c:v>0.53331200000000001</c:v>
                </c:pt>
                <c:pt idx="2903">
                  <c:v>0.53773599999999999</c:v>
                </c:pt>
                <c:pt idx="2904">
                  <c:v>0.54178000000000004</c:v>
                </c:pt>
                <c:pt idx="2905">
                  <c:v>0.54553099999999999</c:v>
                </c:pt>
                <c:pt idx="2906">
                  <c:v>0.54924600000000001</c:v>
                </c:pt>
                <c:pt idx="2907">
                  <c:v>0.55307899999999999</c:v>
                </c:pt>
                <c:pt idx="2908">
                  <c:v>0.55716900000000003</c:v>
                </c:pt>
                <c:pt idx="2909">
                  <c:v>0.56156600000000001</c:v>
                </c:pt>
                <c:pt idx="2910">
                  <c:v>0.56617700000000004</c:v>
                </c:pt>
                <c:pt idx="2911">
                  <c:v>0.57079899999999995</c:v>
                </c:pt>
                <c:pt idx="2912">
                  <c:v>0.57524399999999998</c:v>
                </c:pt>
                <c:pt idx="2913">
                  <c:v>0.57947300000000002</c:v>
                </c:pt>
                <c:pt idx="2914">
                  <c:v>0.58362499999999995</c:v>
                </c:pt>
                <c:pt idx="2915">
                  <c:v>0.587866</c:v>
                </c:pt>
                <c:pt idx="2916">
                  <c:v>0.59221500000000005</c:v>
                </c:pt>
                <c:pt idx="2917">
                  <c:v>0.59658800000000001</c:v>
                </c:pt>
                <c:pt idx="2918">
                  <c:v>0.60094199999999998</c:v>
                </c:pt>
                <c:pt idx="2919">
                  <c:v>0.60529599999999995</c:v>
                </c:pt>
                <c:pt idx="2920">
                  <c:v>0.60971900000000001</c:v>
                </c:pt>
                <c:pt idx="2921">
                  <c:v>0.61425399999999997</c:v>
                </c:pt>
                <c:pt idx="2922">
                  <c:v>0.61878100000000003</c:v>
                </c:pt>
                <c:pt idx="2923">
                  <c:v>0.62303399999999998</c:v>
                </c:pt>
                <c:pt idx="2924">
                  <c:v>0.62683800000000001</c:v>
                </c:pt>
                <c:pt idx="2925">
                  <c:v>0.630131</c:v>
                </c:pt>
                <c:pt idx="2926">
                  <c:v>0.63287099999999996</c:v>
                </c:pt>
                <c:pt idx="2927">
                  <c:v>0.63498399999999999</c:v>
                </c:pt>
                <c:pt idx="2928">
                  <c:v>0.63633200000000001</c:v>
                </c:pt>
                <c:pt idx="2929">
                  <c:v>0.63682700000000003</c:v>
                </c:pt>
                <c:pt idx="2930">
                  <c:v>0.63673800000000003</c:v>
                </c:pt>
                <c:pt idx="2931">
                  <c:v>0.63641300000000001</c:v>
                </c:pt>
                <c:pt idx="2932">
                  <c:v>0.63562099999999999</c:v>
                </c:pt>
                <c:pt idx="2933">
                  <c:v>0.63398100000000002</c:v>
                </c:pt>
                <c:pt idx="2934">
                  <c:v>0.63145300000000004</c:v>
                </c:pt>
                <c:pt idx="2935">
                  <c:v>0.62816799999999995</c:v>
                </c:pt>
                <c:pt idx="2936">
                  <c:v>0.62424900000000005</c:v>
                </c:pt>
                <c:pt idx="2937">
                  <c:v>0.61976200000000004</c:v>
                </c:pt>
                <c:pt idx="2938">
                  <c:v>0.61474099999999998</c:v>
                </c:pt>
                <c:pt idx="2939">
                  <c:v>0.60919800000000002</c:v>
                </c:pt>
                <c:pt idx="2940">
                  <c:v>0.60317399999999999</c:v>
                </c:pt>
                <c:pt idx="2941">
                  <c:v>0.59677999999999998</c:v>
                </c:pt>
                <c:pt idx="2942">
                  <c:v>0.59015600000000001</c:v>
                </c:pt>
                <c:pt idx="2943">
                  <c:v>0.58340700000000001</c:v>
                </c:pt>
                <c:pt idx="2944">
                  <c:v>0.57658500000000001</c:v>
                </c:pt>
                <c:pt idx="2945">
                  <c:v>0.56964599999999999</c:v>
                </c:pt>
                <c:pt idx="2946">
                  <c:v>0.562446</c:v>
                </c:pt>
                <c:pt idx="2947">
                  <c:v>0.55496000000000001</c:v>
                </c:pt>
                <c:pt idx="2948">
                  <c:v>0.54741899999999999</c:v>
                </c:pt>
                <c:pt idx="2949">
                  <c:v>0.54008299999999998</c:v>
                </c:pt>
                <c:pt idx="2950">
                  <c:v>0.53307899999999997</c:v>
                </c:pt>
                <c:pt idx="2951">
                  <c:v>0.52641700000000002</c:v>
                </c:pt>
                <c:pt idx="2952">
                  <c:v>0.52010000000000001</c:v>
                </c:pt>
                <c:pt idx="2953">
                  <c:v>0.514185</c:v>
                </c:pt>
                <c:pt idx="2954">
                  <c:v>0.50870599999999999</c:v>
                </c:pt>
                <c:pt idx="2955">
                  <c:v>0.50349600000000005</c:v>
                </c:pt>
                <c:pt idx="2956">
                  <c:v>0.498251</c:v>
                </c:pt>
                <c:pt idx="2957">
                  <c:v>0.49304900000000002</c:v>
                </c:pt>
                <c:pt idx="2958">
                  <c:v>0.48821300000000001</c:v>
                </c:pt>
                <c:pt idx="2959">
                  <c:v>0.48385600000000001</c:v>
                </c:pt>
                <c:pt idx="2960">
                  <c:v>0.47990899999999997</c:v>
                </c:pt>
                <c:pt idx="2961">
                  <c:v>0.47628399999999999</c:v>
                </c:pt>
                <c:pt idx="2962">
                  <c:v>0.472941</c:v>
                </c:pt>
                <c:pt idx="2963">
                  <c:v>0.469862</c:v>
                </c:pt>
                <c:pt idx="2964">
                  <c:v>0.46701900000000002</c:v>
                </c:pt>
                <c:pt idx="2965">
                  <c:v>0.46437400000000001</c:v>
                </c:pt>
                <c:pt idx="2966">
                  <c:v>0.46187899999999998</c:v>
                </c:pt>
                <c:pt idx="2967">
                  <c:v>0.45949499999999999</c:v>
                </c:pt>
                <c:pt idx="2968">
                  <c:v>0.457181</c:v>
                </c:pt>
                <c:pt idx="2969">
                  <c:v>0.45489200000000002</c:v>
                </c:pt>
                <c:pt idx="2970">
                  <c:v>0.45260699999999998</c:v>
                </c:pt>
                <c:pt idx="2971">
                  <c:v>0.45036300000000001</c:v>
                </c:pt>
                <c:pt idx="2972">
                  <c:v>0.44822699999999999</c:v>
                </c:pt>
                <c:pt idx="2973">
                  <c:v>0.44623200000000002</c:v>
                </c:pt>
                <c:pt idx="2974">
                  <c:v>0.44434200000000001</c:v>
                </c:pt>
                <c:pt idx="2975">
                  <c:v>0.44248799999999999</c:v>
                </c:pt>
                <c:pt idx="2976">
                  <c:v>0.44063200000000002</c:v>
                </c:pt>
                <c:pt idx="2977">
                  <c:v>0.43879899999999999</c:v>
                </c:pt>
                <c:pt idx="2978">
                  <c:v>0.437033</c:v>
                </c:pt>
                <c:pt idx="2979">
                  <c:v>0.43536599999999998</c:v>
                </c:pt>
                <c:pt idx="2980">
                  <c:v>0.433811</c:v>
                </c:pt>
                <c:pt idx="2981">
                  <c:v>0.43238100000000002</c:v>
                </c:pt>
                <c:pt idx="2982">
                  <c:v>0.43107299999999998</c:v>
                </c:pt>
                <c:pt idx="2983">
                  <c:v>0.429869</c:v>
                </c:pt>
                <c:pt idx="2984">
                  <c:v>0.42874899999999999</c:v>
                </c:pt>
                <c:pt idx="2985">
                  <c:v>0.42771100000000001</c:v>
                </c:pt>
                <c:pt idx="2986">
                  <c:v>0.426792</c:v>
                </c:pt>
                <c:pt idx="2987">
                  <c:v>0.42606699999999997</c:v>
                </c:pt>
                <c:pt idx="2988">
                  <c:v>0.425589</c:v>
                </c:pt>
                <c:pt idx="2989">
                  <c:v>0.42523300000000003</c:v>
                </c:pt>
                <c:pt idx="2990">
                  <c:v>0.42481400000000002</c:v>
                </c:pt>
                <c:pt idx="2991">
                  <c:v>0.42430600000000002</c:v>
                </c:pt>
                <c:pt idx="2992">
                  <c:v>0.42377199999999998</c:v>
                </c:pt>
                <c:pt idx="2993">
                  <c:v>0.423286</c:v>
                </c:pt>
                <c:pt idx="2994">
                  <c:v>0.42290800000000001</c:v>
                </c:pt>
                <c:pt idx="2995">
                  <c:v>0.42271199999999998</c:v>
                </c:pt>
                <c:pt idx="2996">
                  <c:v>0.42280600000000002</c:v>
                </c:pt>
                <c:pt idx="2997">
                  <c:v>0.42324400000000001</c:v>
                </c:pt>
                <c:pt idx="2998">
                  <c:v>0.42383700000000002</c:v>
                </c:pt>
                <c:pt idx="2999">
                  <c:v>0.42427700000000002</c:v>
                </c:pt>
                <c:pt idx="3000">
                  <c:v>0.42450199999999999</c:v>
                </c:pt>
                <c:pt idx="3001">
                  <c:v>0.42464299999999999</c:v>
                </c:pt>
                <c:pt idx="3002">
                  <c:v>0.42485200000000001</c:v>
                </c:pt>
                <c:pt idx="3003">
                  <c:v>0.42522599999999999</c:v>
                </c:pt>
                <c:pt idx="3004">
                  <c:v>0.42577799999999999</c:v>
                </c:pt>
                <c:pt idx="3005">
                  <c:v>0.42644300000000002</c:v>
                </c:pt>
                <c:pt idx="3006">
                  <c:v>0.42713899999999999</c:v>
                </c:pt>
                <c:pt idx="3007">
                  <c:v>0.427842</c:v>
                </c:pt>
                <c:pt idx="3008">
                  <c:v>0.42858400000000002</c:v>
                </c:pt>
                <c:pt idx="3009">
                  <c:v>0.42943900000000002</c:v>
                </c:pt>
                <c:pt idx="3010">
                  <c:v>0.43052699999999999</c:v>
                </c:pt>
                <c:pt idx="3011">
                  <c:v>0.43198500000000001</c:v>
                </c:pt>
                <c:pt idx="3012">
                  <c:v>0.43371100000000001</c:v>
                </c:pt>
                <c:pt idx="3013">
                  <c:v>0.435089</c:v>
                </c:pt>
                <c:pt idx="3014">
                  <c:v>0.435645</c:v>
                </c:pt>
                <c:pt idx="3015">
                  <c:v>0.435502</c:v>
                </c:pt>
                <c:pt idx="3016">
                  <c:v>0.43492599999999998</c:v>
                </c:pt>
                <c:pt idx="3017">
                  <c:v>0.43416900000000003</c:v>
                </c:pt>
                <c:pt idx="3018">
                  <c:v>0.43347400000000003</c:v>
                </c:pt>
                <c:pt idx="3019">
                  <c:v>0.43296699999999999</c:v>
                </c:pt>
                <c:pt idx="3020">
                  <c:v>0.43247999999999998</c:v>
                </c:pt>
                <c:pt idx="3021">
                  <c:v>0.43171700000000002</c:v>
                </c:pt>
                <c:pt idx="3022">
                  <c:v>0.43051899999999999</c:v>
                </c:pt>
                <c:pt idx="3023">
                  <c:v>0.42904199999999998</c:v>
                </c:pt>
                <c:pt idx="3024">
                  <c:v>0.42769200000000002</c:v>
                </c:pt>
                <c:pt idx="3025">
                  <c:v>0.42665700000000001</c:v>
                </c:pt>
                <c:pt idx="3026">
                  <c:v>0.42575000000000002</c:v>
                </c:pt>
                <c:pt idx="3027">
                  <c:v>0.42469800000000002</c:v>
                </c:pt>
                <c:pt idx="3028">
                  <c:v>0.42341400000000001</c:v>
                </c:pt>
                <c:pt idx="3029">
                  <c:v>0.421962</c:v>
                </c:pt>
                <c:pt idx="3030">
                  <c:v>0.42050500000000002</c:v>
                </c:pt>
                <c:pt idx="3031">
                  <c:v>0.41925600000000002</c:v>
                </c:pt>
                <c:pt idx="3032">
                  <c:v>0.41833300000000001</c:v>
                </c:pt>
                <c:pt idx="3033">
                  <c:v>0.41758200000000001</c:v>
                </c:pt>
                <c:pt idx="3034">
                  <c:v>0.41671399999999997</c:v>
                </c:pt>
                <c:pt idx="3035">
                  <c:v>0.41550399999999998</c:v>
                </c:pt>
                <c:pt idx="3036">
                  <c:v>0.41365800000000003</c:v>
                </c:pt>
                <c:pt idx="3037">
                  <c:v>0.41078999999999999</c:v>
                </c:pt>
                <c:pt idx="3038">
                  <c:v>0.40698099999999998</c:v>
                </c:pt>
                <c:pt idx="3039">
                  <c:v>0.40283600000000003</c:v>
                </c:pt>
                <c:pt idx="3040">
                  <c:v>0.39882000000000001</c:v>
                </c:pt>
                <c:pt idx="3041">
                  <c:v>0.39468799999999998</c:v>
                </c:pt>
                <c:pt idx="3042">
                  <c:v>0.38996900000000001</c:v>
                </c:pt>
                <c:pt idx="3043">
                  <c:v>0.38455699999999998</c:v>
                </c:pt>
                <c:pt idx="3044">
                  <c:v>0.37855499999999997</c:v>
                </c:pt>
                <c:pt idx="3045">
                  <c:v>0.37228299999999998</c:v>
                </c:pt>
                <c:pt idx="3046">
                  <c:v>0.36612699999999998</c:v>
                </c:pt>
                <c:pt idx="3047">
                  <c:v>0.36033799999999999</c:v>
                </c:pt>
                <c:pt idx="3048">
                  <c:v>0.35499799999999998</c:v>
                </c:pt>
                <c:pt idx="3049">
                  <c:v>0.34984900000000002</c:v>
                </c:pt>
                <c:pt idx="3050">
                  <c:v>0.34445199999999998</c:v>
                </c:pt>
                <c:pt idx="3051">
                  <c:v>0.33876299999999998</c:v>
                </c:pt>
                <c:pt idx="3052">
                  <c:v>0.33308399999999999</c:v>
                </c:pt>
                <c:pt idx="3053">
                  <c:v>0.32769399999999999</c:v>
                </c:pt>
                <c:pt idx="3054">
                  <c:v>0.32274900000000001</c:v>
                </c:pt>
                <c:pt idx="3055">
                  <c:v>0.31828000000000001</c:v>
                </c:pt>
                <c:pt idx="3056">
                  <c:v>0.31409799999999999</c:v>
                </c:pt>
                <c:pt idx="3057">
                  <c:v>0.30983699999999997</c:v>
                </c:pt>
                <c:pt idx="3058">
                  <c:v>0.305363</c:v>
                </c:pt>
                <c:pt idx="3059">
                  <c:v>0.30088999999999999</c:v>
                </c:pt>
                <c:pt idx="3060">
                  <c:v>0.29657499999999998</c:v>
                </c:pt>
                <c:pt idx="3061">
                  <c:v>0.29228799999999999</c:v>
                </c:pt>
                <c:pt idx="3062">
                  <c:v>0.28789599999999999</c:v>
                </c:pt>
                <c:pt idx="3063">
                  <c:v>0.28346199999999999</c:v>
                </c:pt>
                <c:pt idx="3064">
                  <c:v>0.27895300000000001</c:v>
                </c:pt>
                <c:pt idx="3065">
                  <c:v>0.274092</c:v>
                </c:pt>
                <c:pt idx="3066">
                  <c:v>0.26890500000000001</c:v>
                </c:pt>
                <c:pt idx="3067">
                  <c:v>0.26353300000000002</c:v>
                </c:pt>
                <c:pt idx="3068">
                  <c:v>0.25799699999999998</c:v>
                </c:pt>
                <c:pt idx="3069">
                  <c:v>0.25244699999999998</c:v>
                </c:pt>
                <c:pt idx="3070">
                  <c:v>0.24717</c:v>
                </c:pt>
                <c:pt idx="3071">
                  <c:v>0.24246999999999999</c:v>
                </c:pt>
                <c:pt idx="3072">
                  <c:v>0.23828299999999999</c:v>
                </c:pt>
                <c:pt idx="3073">
                  <c:v>0.23403599999999999</c:v>
                </c:pt>
                <c:pt idx="3074">
                  <c:v>0.229379</c:v>
                </c:pt>
                <c:pt idx="3075">
                  <c:v>0.22450999999999999</c:v>
                </c:pt>
                <c:pt idx="3076">
                  <c:v>0.21973799999999999</c:v>
                </c:pt>
                <c:pt idx="3077">
                  <c:v>0.215282</c:v>
                </c:pt>
                <c:pt idx="3078">
                  <c:v>0.211259</c:v>
                </c:pt>
                <c:pt idx="3079">
                  <c:v>0.20759</c:v>
                </c:pt>
                <c:pt idx="3080">
                  <c:v>0.203988</c:v>
                </c:pt>
                <c:pt idx="3081">
                  <c:v>0.200237</c:v>
                </c:pt>
                <c:pt idx="3082">
                  <c:v>0.196377</c:v>
                </c:pt>
                <c:pt idx="3083">
                  <c:v>0.19251399999999999</c:v>
                </c:pt>
                <c:pt idx="3084">
                  <c:v>0.18859000000000001</c:v>
                </c:pt>
                <c:pt idx="3085">
                  <c:v>0.18452399999999999</c:v>
                </c:pt>
                <c:pt idx="3086">
                  <c:v>0.180421</c:v>
                </c:pt>
                <c:pt idx="3087">
                  <c:v>0.17619799999999999</c:v>
                </c:pt>
                <c:pt idx="3088">
                  <c:v>0.17150499999999999</c:v>
                </c:pt>
                <c:pt idx="3089">
                  <c:v>0.16619400000000001</c:v>
                </c:pt>
                <c:pt idx="3090">
                  <c:v>0.160215</c:v>
                </c:pt>
                <c:pt idx="3091">
                  <c:v>0.15364800000000001</c:v>
                </c:pt>
                <c:pt idx="3092">
                  <c:v>0.14693100000000001</c:v>
                </c:pt>
                <c:pt idx="3093">
                  <c:v>0.140545</c:v>
                </c:pt>
                <c:pt idx="3094">
                  <c:v>0.13467999999999999</c:v>
                </c:pt>
                <c:pt idx="3095">
                  <c:v>0.129248</c:v>
                </c:pt>
                <c:pt idx="3096">
                  <c:v>0.123996</c:v>
                </c:pt>
                <c:pt idx="3097">
                  <c:v>0.118781</c:v>
                </c:pt>
                <c:pt idx="3098">
                  <c:v>0.11376699999999999</c:v>
                </c:pt>
                <c:pt idx="3099">
                  <c:v>0.10913100000000001</c:v>
                </c:pt>
                <c:pt idx="3100">
                  <c:v>0.104994</c:v>
                </c:pt>
                <c:pt idx="3101">
                  <c:v>0.10144</c:v>
                </c:pt>
                <c:pt idx="3102">
                  <c:v>9.8350000000000007E-2</c:v>
                </c:pt>
                <c:pt idx="3103">
                  <c:v>9.5473000000000002E-2</c:v>
                </c:pt>
                <c:pt idx="3104">
                  <c:v>9.2737E-2</c:v>
                </c:pt>
                <c:pt idx="3105">
                  <c:v>9.0290999999999996E-2</c:v>
                </c:pt>
                <c:pt idx="3106">
                  <c:v>8.8263999999999995E-2</c:v>
                </c:pt>
                <c:pt idx="3107">
                  <c:v>8.6643999999999999E-2</c:v>
                </c:pt>
                <c:pt idx="3108">
                  <c:v>8.5384000000000002E-2</c:v>
                </c:pt>
                <c:pt idx="3109">
                  <c:v>8.4430000000000005E-2</c:v>
                </c:pt>
                <c:pt idx="3110">
                  <c:v>8.3483000000000002E-2</c:v>
                </c:pt>
                <c:pt idx="3111">
                  <c:v>8.1991999999999995E-2</c:v>
                </c:pt>
                <c:pt idx="3112">
                  <c:v>7.9847000000000001E-2</c:v>
                </c:pt>
                <c:pt idx="3113">
                  <c:v>7.7530000000000002E-2</c:v>
                </c:pt>
                <c:pt idx="3114">
                  <c:v>7.5383000000000006E-2</c:v>
                </c:pt>
                <c:pt idx="3115">
                  <c:v>7.3456999999999995E-2</c:v>
                </c:pt>
                <c:pt idx="3116">
                  <c:v>7.1681999999999996E-2</c:v>
                </c:pt>
                <c:pt idx="3117">
                  <c:v>7.0019999999999999E-2</c:v>
                </c:pt>
                <c:pt idx="3118">
                  <c:v>6.8506999999999998E-2</c:v>
                </c:pt>
                <c:pt idx="3119">
                  <c:v>6.7268999999999995E-2</c:v>
                </c:pt>
                <c:pt idx="3120">
                  <c:v>6.6431000000000004E-2</c:v>
                </c:pt>
                <c:pt idx="3121">
                  <c:v>6.5984000000000001E-2</c:v>
                </c:pt>
                <c:pt idx="3122">
                  <c:v>6.5768999999999994E-2</c:v>
                </c:pt>
                <c:pt idx="3123">
                  <c:v>6.5660999999999997E-2</c:v>
                </c:pt>
                <c:pt idx="3124">
                  <c:v>6.5692E-2</c:v>
                </c:pt>
                <c:pt idx="3125">
                  <c:v>6.5903000000000003E-2</c:v>
                </c:pt>
                <c:pt idx="3126">
                  <c:v>6.6289000000000001E-2</c:v>
                </c:pt>
                <c:pt idx="3127">
                  <c:v>6.6977999999999996E-2</c:v>
                </c:pt>
                <c:pt idx="3128">
                  <c:v>6.8197999999999995E-2</c:v>
                </c:pt>
                <c:pt idx="3129">
                  <c:v>7.0016999999999996E-2</c:v>
                </c:pt>
                <c:pt idx="3130">
                  <c:v>7.2322999999999998E-2</c:v>
                </c:pt>
                <c:pt idx="3131">
                  <c:v>7.5007000000000004E-2</c:v>
                </c:pt>
                <c:pt idx="3132">
                  <c:v>7.8030000000000002E-2</c:v>
                </c:pt>
                <c:pt idx="3133">
                  <c:v>8.1300999999999998E-2</c:v>
                </c:pt>
                <c:pt idx="3134">
                  <c:v>8.4575999999999998E-2</c:v>
                </c:pt>
                <c:pt idx="3135">
                  <c:v>8.7620000000000003E-2</c:v>
                </c:pt>
                <c:pt idx="3136">
                  <c:v>9.0525999999999995E-2</c:v>
                </c:pt>
                <c:pt idx="3137">
                  <c:v>9.3585000000000002E-2</c:v>
                </c:pt>
                <c:pt idx="3138">
                  <c:v>9.6985000000000002E-2</c:v>
                </c:pt>
                <c:pt idx="3139">
                  <c:v>0.100818</c:v>
                </c:pt>
                <c:pt idx="3140">
                  <c:v>0.10523</c:v>
                </c:pt>
                <c:pt idx="3141">
                  <c:v>0.110439</c:v>
                </c:pt>
                <c:pt idx="3142">
                  <c:v>0.11661000000000001</c:v>
                </c:pt>
                <c:pt idx="3143">
                  <c:v>0.12380099999999999</c:v>
                </c:pt>
                <c:pt idx="3144">
                  <c:v>0.13195000000000001</c:v>
                </c:pt>
                <c:pt idx="3145">
                  <c:v>0.140876</c:v>
                </c:pt>
                <c:pt idx="3146">
                  <c:v>0.150313</c:v>
                </c:pt>
                <c:pt idx="3147">
                  <c:v>0.16005900000000001</c:v>
                </c:pt>
                <c:pt idx="3148">
                  <c:v>0.170041</c:v>
                </c:pt>
                <c:pt idx="3149">
                  <c:v>0.18023800000000001</c:v>
                </c:pt>
                <c:pt idx="3150">
                  <c:v>0.19062100000000001</c:v>
                </c:pt>
                <c:pt idx="3151">
                  <c:v>0.201123</c:v>
                </c:pt>
                <c:pt idx="3152">
                  <c:v>0.21160300000000001</c:v>
                </c:pt>
                <c:pt idx="3153">
                  <c:v>0.22184100000000001</c:v>
                </c:pt>
                <c:pt idx="3154">
                  <c:v>0.231596</c:v>
                </c:pt>
                <c:pt idx="3155">
                  <c:v>0.24068700000000001</c:v>
                </c:pt>
                <c:pt idx="3156">
                  <c:v>0.24895700000000001</c:v>
                </c:pt>
                <c:pt idx="3157">
                  <c:v>0.25621100000000002</c:v>
                </c:pt>
                <c:pt idx="3158">
                  <c:v>0.26230300000000001</c:v>
                </c:pt>
                <c:pt idx="3159">
                  <c:v>0.26728200000000002</c:v>
                </c:pt>
                <c:pt idx="3160">
                  <c:v>0.27146199999999998</c:v>
                </c:pt>
                <c:pt idx="3161">
                  <c:v>0.27522099999999999</c:v>
                </c:pt>
                <c:pt idx="3162">
                  <c:v>0.27879300000000001</c:v>
                </c:pt>
                <c:pt idx="3163">
                  <c:v>0.28227999999999998</c:v>
                </c:pt>
                <c:pt idx="3164">
                  <c:v>0.28571000000000002</c:v>
                </c:pt>
                <c:pt idx="3165">
                  <c:v>0.28908699999999998</c:v>
                </c:pt>
                <c:pt idx="3166">
                  <c:v>0.29244100000000001</c:v>
                </c:pt>
                <c:pt idx="3167">
                  <c:v>0.29580099999999998</c:v>
                </c:pt>
                <c:pt idx="3168">
                  <c:v>0.29913899999999999</c:v>
                </c:pt>
                <c:pt idx="3169">
                  <c:v>0.30231200000000003</c:v>
                </c:pt>
                <c:pt idx="3170">
                  <c:v>0.30510399999999999</c:v>
                </c:pt>
                <c:pt idx="3171">
                  <c:v>0.30743100000000001</c:v>
                </c:pt>
                <c:pt idx="3172">
                  <c:v>0.309392</c:v>
                </c:pt>
                <c:pt idx="3173">
                  <c:v>0.31111699999999998</c:v>
                </c:pt>
                <c:pt idx="3174">
                  <c:v>0.31269000000000002</c:v>
                </c:pt>
                <c:pt idx="3175">
                  <c:v>0.31413200000000002</c:v>
                </c:pt>
                <c:pt idx="3176">
                  <c:v>0.31541200000000003</c:v>
                </c:pt>
                <c:pt idx="3177">
                  <c:v>0.31645499999999999</c:v>
                </c:pt>
                <c:pt idx="3178">
                  <c:v>0.31718400000000002</c:v>
                </c:pt>
                <c:pt idx="3179">
                  <c:v>0.31757400000000002</c:v>
                </c:pt>
                <c:pt idx="3180">
                  <c:v>0.31765399999999999</c:v>
                </c:pt>
                <c:pt idx="3181">
                  <c:v>0.31750099999999998</c:v>
                </c:pt>
                <c:pt idx="3182">
                  <c:v>0.31726799999999999</c:v>
                </c:pt>
                <c:pt idx="3183">
                  <c:v>0.31714799999999999</c:v>
                </c:pt>
                <c:pt idx="3184">
                  <c:v>0.31730599999999998</c:v>
                </c:pt>
                <c:pt idx="3185">
                  <c:v>0.31778000000000001</c:v>
                </c:pt>
                <c:pt idx="3186">
                  <c:v>0.31833299999999998</c:v>
                </c:pt>
                <c:pt idx="3187">
                  <c:v>0.31872899999999998</c:v>
                </c:pt>
                <c:pt idx="3188">
                  <c:v>0.31900400000000001</c:v>
                </c:pt>
                <c:pt idx="3189">
                  <c:v>0.31933699999999998</c:v>
                </c:pt>
                <c:pt idx="3190">
                  <c:v>0.31987399999999999</c:v>
                </c:pt>
                <c:pt idx="3191">
                  <c:v>0.32063000000000003</c:v>
                </c:pt>
                <c:pt idx="3192">
                  <c:v>0.32151800000000003</c:v>
                </c:pt>
                <c:pt idx="3193">
                  <c:v>0.32242999999999999</c:v>
                </c:pt>
                <c:pt idx="3194">
                  <c:v>0.32329000000000002</c:v>
                </c:pt>
                <c:pt idx="3195">
                  <c:v>0.32411600000000002</c:v>
                </c:pt>
                <c:pt idx="3196">
                  <c:v>0.324988</c:v>
                </c:pt>
                <c:pt idx="3197">
                  <c:v>0.32598700000000003</c:v>
                </c:pt>
                <c:pt idx="3198">
                  <c:v>0.32718399999999997</c:v>
                </c:pt>
                <c:pt idx="3199">
                  <c:v>0.32862799999999998</c:v>
                </c:pt>
                <c:pt idx="3200">
                  <c:v>0.33034200000000002</c:v>
                </c:pt>
                <c:pt idx="3201">
                  <c:v>0.33234200000000003</c:v>
                </c:pt>
                <c:pt idx="3202">
                  <c:v>0.33463399999999999</c:v>
                </c:pt>
                <c:pt idx="3203">
                  <c:v>0.33717599999999998</c:v>
                </c:pt>
                <c:pt idx="3204">
                  <c:v>0.339893</c:v>
                </c:pt>
                <c:pt idx="3205">
                  <c:v>0.34278500000000001</c:v>
                </c:pt>
                <c:pt idx="3206">
                  <c:v>0.34595100000000001</c:v>
                </c:pt>
                <c:pt idx="3207">
                  <c:v>0.34951399999999999</c:v>
                </c:pt>
                <c:pt idx="3208">
                  <c:v>0.35352</c:v>
                </c:pt>
                <c:pt idx="3209">
                  <c:v>0.35783500000000001</c:v>
                </c:pt>
                <c:pt idx="3210">
                  <c:v>0.362155</c:v>
                </c:pt>
                <c:pt idx="3211">
                  <c:v>0.36638900000000002</c:v>
                </c:pt>
                <c:pt idx="3212">
                  <c:v>0.37073699999999998</c:v>
                </c:pt>
                <c:pt idx="3213">
                  <c:v>0.37532300000000002</c:v>
                </c:pt>
                <c:pt idx="3214">
                  <c:v>0.38014399999999998</c:v>
                </c:pt>
                <c:pt idx="3215">
                  <c:v>0.385183</c:v>
                </c:pt>
                <c:pt idx="3216">
                  <c:v>0.39048500000000003</c:v>
                </c:pt>
                <c:pt idx="3217">
                  <c:v>0.39610600000000001</c:v>
                </c:pt>
                <c:pt idx="3218">
                  <c:v>0.40204699999999999</c:v>
                </c:pt>
                <c:pt idx="3219">
                  <c:v>0.408244</c:v>
                </c:pt>
                <c:pt idx="3220">
                  <c:v>0.41462900000000003</c:v>
                </c:pt>
                <c:pt idx="3221">
                  <c:v>0.42117399999999999</c:v>
                </c:pt>
                <c:pt idx="3222">
                  <c:v>0.42784299999999997</c:v>
                </c:pt>
                <c:pt idx="3223">
                  <c:v>0.43457000000000001</c:v>
                </c:pt>
                <c:pt idx="3224">
                  <c:v>0.44126799999999999</c:v>
                </c:pt>
                <c:pt idx="3225">
                  <c:v>0.44785599999999998</c:v>
                </c:pt>
                <c:pt idx="3226">
                  <c:v>0.45425199999999999</c:v>
                </c:pt>
                <c:pt idx="3227">
                  <c:v>0.46038400000000002</c:v>
                </c:pt>
                <c:pt idx="3228">
                  <c:v>0.46625800000000001</c:v>
                </c:pt>
                <c:pt idx="3229">
                  <c:v>0.47195799999999999</c:v>
                </c:pt>
                <c:pt idx="3230">
                  <c:v>0.477491</c:v>
                </c:pt>
                <c:pt idx="3231">
                  <c:v>0.48270600000000002</c:v>
                </c:pt>
                <c:pt idx="3232">
                  <c:v>0.48741299999999999</c:v>
                </c:pt>
                <c:pt idx="3233">
                  <c:v>0.49144900000000002</c:v>
                </c:pt>
                <c:pt idx="3234">
                  <c:v>0.49468600000000001</c:v>
                </c:pt>
                <c:pt idx="3235">
                  <c:v>0.49716700000000003</c:v>
                </c:pt>
                <c:pt idx="3236">
                  <c:v>0.49913000000000002</c:v>
                </c:pt>
                <c:pt idx="3237">
                  <c:v>0.50077199999999999</c:v>
                </c:pt>
                <c:pt idx="3238">
                  <c:v>0.50215699999999996</c:v>
                </c:pt>
                <c:pt idx="3239">
                  <c:v>0.50321199999999999</c:v>
                </c:pt>
                <c:pt idx="3240">
                  <c:v>0.50382800000000005</c:v>
                </c:pt>
                <c:pt idx="3241">
                  <c:v>0.50398500000000002</c:v>
                </c:pt>
                <c:pt idx="3242">
                  <c:v>0.50371200000000005</c:v>
                </c:pt>
                <c:pt idx="3243">
                  <c:v>0.50301799999999997</c:v>
                </c:pt>
                <c:pt idx="3244">
                  <c:v>0.50188200000000005</c:v>
                </c:pt>
                <c:pt idx="3245">
                  <c:v>0.50031700000000001</c:v>
                </c:pt>
                <c:pt idx="3246">
                  <c:v>0.49841800000000003</c:v>
                </c:pt>
                <c:pt idx="3247">
                  <c:v>0.49632399999999999</c:v>
                </c:pt>
                <c:pt idx="3248">
                  <c:v>0.49413899999999999</c:v>
                </c:pt>
                <c:pt idx="3249">
                  <c:v>0.491894</c:v>
                </c:pt>
                <c:pt idx="3250">
                  <c:v>0.48956699999999997</c:v>
                </c:pt>
                <c:pt idx="3251">
                  <c:v>0.48713600000000001</c:v>
                </c:pt>
                <c:pt idx="3252">
                  <c:v>0.48460900000000001</c:v>
                </c:pt>
                <c:pt idx="3253">
                  <c:v>0.48199700000000001</c:v>
                </c:pt>
                <c:pt idx="3254">
                  <c:v>0.479265</c:v>
                </c:pt>
                <c:pt idx="3255">
                  <c:v>0.47633199999999998</c:v>
                </c:pt>
                <c:pt idx="3256">
                  <c:v>0.47314200000000001</c:v>
                </c:pt>
                <c:pt idx="3257">
                  <c:v>0.46976800000000002</c:v>
                </c:pt>
                <c:pt idx="3258">
                  <c:v>0.466366</c:v>
                </c:pt>
                <c:pt idx="3259">
                  <c:v>0.46308500000000002</c:v>
                </c:pt>
                <c:pt idx="3260">
                  <c:v>0.46002900000000002</c:v>
                </c:pt>
                <c:pt idx="3261">
                  <c:v>0.45722800000000002</c:v>
                </c:pt>
                <c:pt idx="3262">
                  <c:v>0.45462900000000001</c:v>
                </c:pt>
                <c:pt idx="3263">
                  <c:v>0.45217099999999999</c:v>
                </c:pt>
                <c:pt idx="3264">
                  <c:v>0.44990799999999997</c:v>
                </c:pt>
                <c:pt idx="3265">
                  <c:v>0.44798900000000003</c:v>
                </c:pt>
                <c:pt idx="3266">
                  <c:v>0.44651800000000003</c:v>
                </c:pt>
                <c:pt idx="3267">
                  <c:v>0.44553900000000002</c:v>
                </c:pt>
                <c:pt idx="3268">
                  <c:v>0.44507099999999999</c:v>
                </c:pt>
                <c:pt idx="3269">
                  <c:v>0.44514500000000001</c:v>
                </c:pt>
                <c:pt idx="3270">
                  <c:v>0.44581300000000001</c:v>
                </c:pt>
                <c:pt idx="3271">
                  <c:v>0.44708300000000001</c:v>
                </c:pt>
                <c:pt idx="3272">
                  <c:v>0.44884499999999999</c:v>
                </c:pt>
                <c:pt idx="3273">
                  <c:v>0.450874</c:v>
                </c:pt>
                <c:pt idx="3274">
                  <c:v>0.452907</c:v>
                </c:pt>
                <c:pt idx="3275">
                  <c:v>0.45475500000000002</c:v>
                </c:pt>
                <c:pt idx="3276">
                  <c:v>0.456345</c:v>
                </c:pt>
                <c:pt idx="3277">
                  <c:v>0.45765400000000001</c:v>
                </c:pt>
                <c:pt idx="3278">
                  <c:v>0.45862799999999998</c:v>
                </c:pt>
                <c:pt idx="3279">
                  <c:v>0.45916299999999999</c:v>
                </c:pt>
                <c:pt idx="3280">
                  <c:v>0.459206</c:v>
                </c:pt>
                <c:pt idx="3281">
                  <c:v>0.45882299999999998</c:v>
                </c:pt>
                <c:pt idx="3282">
                  <c:v>0.45807100000000001</c:v>
                </c:pt>
                <c:pt idx="3283">
                  <c:v>0.45694499999999999</c:v>
                </c:pt>
                <c:pt idx="3284">
                  <c:v>0.455455</c:v>
                </c:pt>
                <c:pt idx="3285">
                  <c:v>0.45364700000000002</c:v>
                </c:pt>
                <c:pt idx="3286">
                  <c:v>0.45158199999999998</c:v>
                </c:pt>
                <c:pt idx="3287">
                  <c:v>0.44932899999999998</c:v>
                </c:pt>
                <c:pt idx="3288">
                  <c:v>0.44696900000000001</c:v>
                </c:pt>
                <c:pt idx="3289">
                  <c:v>0.44450899999999999</c:v>
                </c:pt>
                <c:pt idx="3290">
                  <c:v>0.44183099999999997</c:v>
                </c:pt>
                <c:pt idx="3291">
                  <c:v>0.43882700000000002</c:v>
                </c:pt>
                <c:pt idx="3292">
                  <c:v>0.43551699999999999</c:v>
                </c:pt>
                <c:pt idx="3293">
                  <c:v>0.43198599999999998</c:v>
                </c:pt>
                <c:pt idx="3294">
                  <c:v>0.42830000000000001</c:v>
                </c:pt>
                <c:pt idx="3295">
                  <c:v>0.42448799999999998</c:v>
                </c:pt>
                <c:pt idx="3296">
                  <c:v>0.42052699999999998</c:v>
                </c:pt>
                <c:pt idx="3297">
                  <c:v>0.41634700000000002</c:v>
                </c:pt>
                <c:pt idx="3298">
                  <c:v>0.41190599999999999</c:v>
                </c:pt>
                <c:pt idx="3299">
                  <c:v>0.407277</c:v>
                </c:pt>
                <c:pt idx="3300">
                  <c:v>0.402613</c:v>
                </c:pt>
                <c:pt idx="3301">
                  <c:v>0.39804299999999998</c:v>
                </c:pt>
                <c:pt idx="3302">
                  <c:v>0.39363100000000001</c:v>
                </c:pt>
                <c:pt idx="3303">
                  <c:v>0.38938699999999998</c:v>
                </c:pt>
                <c:pt idx="3304">
                  <c:v>0.385299</c:v>
                </c:pt>
                <c:pt idx="3305">
                  <c:v>0.381357</c:v>
                </c:pt>
                <c:pt idx="3306">
                  <c:v>0.37758000000000003</c:v>
                </c:pt>
                <c:pt idx="3307">
                  <c:v>0.37402800000000003</c:v>
                </c:pt>
                <c:pt idx="3308">
                  <c:v>0.37076300000000001</c:v>
                </c:pt>
                <c:pt idx="3309">
                  <c:v>0.36777900000000002</c:v>
                </c:pt>
                <c:pt idx="3310">
                  <c:v>0.36503200000000002</c:v>
                </c:pt>
                <c:pt idx="3311">
                  <c:v>0.362487</c:v>
                </c:pt>
                <c:pt idx="3312">
                  <c:v>0.36009400000000003</c:v>
                </c:pt>
                <c:pt idx="3313">
                  <c:v>0.35772799999999999</c:v>
                </c:pt>
                <c:pt idx="3314">
                  <c:v>0.35526099999999999</c:v>
                </c:pt>
                <c:pt idx="3315">
                  <c:v>0.35270800000000002</c:v>
                </c:pt>
                <c:pt idx="3316">
                  <c:v>0.35016599999999998</c:v>
                </c:pt>
                <c:pt idx="3317">
                  <c:v>0.34769499999999998</c:v>
                </c:pt>
                <c:pt idx="3318">
                  <c:v>0.345331</c:v>
                </c:pt>
                <c:pt idx="3319">
                  <c:v>0.34311599999999998</c:v>
                </c:pt>
                <c:pt idx="3320">
                  <c:v>0.34107500000000002</c:v>
                </c:pt>
                <c:pt idx="3321">
                  <c:v>0.339167</c:v>
                </c:pt>
                <c:pt idx="3322">
                  <c:v>0.337287</c:v>
                </c:pt>
                <c:pt idx="3323">
                  <c:v>0.33532000000000001</c:v>
                </c:pt>
                <c:pt idx="3324">
                  <c:v>0.33321200000000001</c:v>
                </c:pt>
                <c:pt idx="3325">
                  <c:v>0.33099099999999998</c:v>
                </c:pt>
                <c:pt idx="3326">
                  <c:v>0.32872699999999999</c:v>
                </c:pt>
                <c:pt idx="3327">
                  <c:v>0.32648500000000003</c:v>
                </c:pt>
                <c:pt idx="3328">
                  <c:v>0.32430399999999998</c:v>
                </c:pt>
                <c:pt idx="3329">
                  <c:v>0.32221499999999997</c:v>
                </c:pt>
                <c:pt idx="3330">
                  <c:v>0.320245</c:v>
                </c:pt>
                <c:pt idx="3331">
                  <c:v>0.31839600000000001</c:v>
                </c:pt>
                <c:pt idx="3332">
                  <c:v>0.31663799999999998</c:v>
                </c:pt>
                <c:pt idx="3333">
                  <c:v>0.31494499999999997</c:v>
                </c:pt>
                <c:pt idx="3334">
                  <c:v>0.313336</c:v>
                </c:pt>
                <c:pt idx="3335">
                  <c:v>0.31186199999999997</c:v>
                </c:pt>
                <c:pt idx="3336">
                  <c:v>0.31054700000000002</c:v>
                </c:pt>
                <c:pt idx="3337">
                  <c:v>0.30937599999999998</c:v>
                </c:pt>
                <c:pt idx="3338">
                  <c:v>0.30830999999999997</c:v>
                </c:pt>
                <c:pt idx="3339">
                  <c:v>0.30732500000000001</c:v>
                </c:pt>
                <c:pt idx="3340">
                  <c:v>0.30642999999999998</c:v>
                </c:pt>
                <c:pt idx="3341">
                  <c:v>0.30566599999999999</c:v>
                </c:pt>
                <c:pt idx="3342">
                  <c:v>0.30507800000000002</c:v>
                </c:pt>
                <c:pt idx="3343">
                  <c:v>0.30466500000000002</c:v>
                </c:pt>
                <c:pt idx="3344">
                  <c:v>0.30435699999999999</c:v>
                </c:pt>
                <c:pt idx="3345">
                  <c:v>0.304039</c:v>
                </c:pt>
                <c:pt idx="3346">
                  <c:v>0.303618</c:v>
                </c:pt>
                <c:pt idx="3347">
                  <c:v>0.30309599999999998</c:v>
                </c:pt>
                <c:pt idx="3348">
                  <c:v>0.30256300000000003</c:v>
                </c:pt>
                <c:pt idx="3349">
                  <c:v>0.30210900000000002</c:v>
                </c:pt>
                <c:pt idx="3350">
                  <c:v>0.30175200000000002</c:v>
                </c:pt>
                <c:pt idx="3351">
                  <c:v>0.30144900000000002</c:v>
                </c:pt>
                <c:pt idx="3352">
                  <c:v>0.301151</c:v>
                </c:pt>
                <c:pt idx="3353">
                  <c:v>0.300844</c:v>
                </c:pt>
                <c:pt idx="3354">
                  <c:v>0.30052699999999999</c:v>
                </c:pt>
                <c:pt idx="3355">
                  <c:v>0.300182</c:v>
                </c:pt>
                <c:pt idx="3356">
                  <c:v>0.29978500000000002</c:v>
                </c:pt>
                <c:pt idx="3357">
                  <c:v>0.29932900000000001</c:v>
                </c:pt>
                <c:pt idx="3358">
                  <c:v>0.29883399999999999</c:v>
                </c:pt>
                <c:pt idx="3359">
                  <c:v>0.29830899999999999</c:v>
                </c:pt>
                <c:pt idx="3360">
                  <c:v>0.29773899999999998</c:v>
                </c:pt>
                <c:pt idx="3361">
                  <c:v>0.29709799999999997</c:v>
                </c:pt>
                <c:pt idx="3362">
                  <c:v>0.29637200000000002</c:v>
                </c:pt>
                <c:pt idx="3363">
                  <c:v>0.29557</c:v>
                </c:pt>
                <c:pt idx="3364">
                  <c:v>0.29471799999999998</c:v>
                </c:pt>
                <c:pt idx="3365">
                  <c:v>0.29383999999999999</c:v>
                </c:pt>
                <c:pt idx="3366">
                  <c:v>0.29292600000000002</c:v>
                </c:pt>
                <c:pt idx="3367">
                  <c:v>0.29193599999999997</c:v>
                </c:pt>
                <c:pt idx="3368">
                  <c:v>0.29083999999999999</c:v>
                </c:pt>
                <c:pt idx="3369">
                  <c:v>0.28966399999999998</c:v>
                </c:pt>
                <c:pt idx="3370">
                  <c:v>0.288462</c:v>
                </c:pt>
                <c:pt idx="3371">
                  <c:v>0.28726200000000002</c:v>
                </c:pt>
                <c:pt idx="3372">
                  <c:v>0.28604099999999999</c:v>
                </c:pt>
                <c:pt idx="3373">
                  <c:v>0.284744</c:v>
                </c:pt>
                <c:pt idx="3374">
                  <c:v>0.28332299999999999</c:v>
                </c:pt>
                <c:pt idx="3375">
                  <c:v>0.28175600000000001</c:v>
                </c:pt>
                <c:pt idx="3376">
                  <c:v>0.28005600000000003</c:v>
                </c:pt>
                <c:pt idx="3377">
                  <c:v>0.27824399999999999</c:v>
                </c:pt>
                <c:pt idx="3378">
                  <c:v>0.27632099999999998</c:v>
                </c:pt>
                <c:pt idx="3379">
                  <c:v>0.27427200000000002</c:v>
                </c:pt>
                <c:pt idx="3380">
                  <c:v>0.272096</c:v>
                </c:pt>
                <c:pt idx="3381">
                  <c:v>0.26979999999999998</c:v>
                </c:pt>
                <c:pt idx="3382">
                  <c:v>0.26738600000000001</c:v>
                </c:pt>
                <c:pt idx="3383">
                  <c:v>0.26483800000000002</c:v>
                </c:pt>
                <c:pt idx="3384">
                  <c:v>0.262133</c:v>
                </c:pt>
                <c:pt idx="3385">
                  <c:v>0.25926199999999999</c:v>
                </c:pt>
                <c:pt idx="3386">
                  <c:v>0.256243</c:v>
                </c:pt>
                <c:pt idx="3387">
                  <c:v>0.253104</c:v>
                </c:pt>
                <c:pt idx="3388">
                  <c:v>0.24985499999999999</c:v>
                </c:pt>
                <c:pt idx="3389">
                  <c:v>0.246473</c:v>
                </c:pt>
                <c:pt idx="3390">
                  <c:v>0.242919</c:v>
                </c:pt>
                <c:pt idx="3391">
                  <c:v>0.23918800000000001</c:v>
                </c:pt>
                <c:pt idx="3392">
                  <c:v>0.23533100000000001</c:v>
                </c:pt>
                <c:pt idx="3393">
                  <c:v>0.23141999999999999</c:v>
                </c:pt>
                <c:pt idx="3394">
                  <c:v>0.22750000000000001</c:v>
                </c:pt>
                <c:pt idx="3395">
                  <c:v>0.223577</c:v>
                </c:pt>
                <c:pt idx="3396">
                  <c:v>0.21965399999999999</c:v>
                </c:pt>
                <c:pt idx="3397">
                  <c:v>0.215748</c:v>
                </c:pt>
                <c:pt idx="3398">
                  <c:v>0.21191299999999999</c:v>
                </c:pt>
                <c:pt idx="3399">
                  <c:v>0.20821200000000001</c:v>
                </c:pt>
                <c:pt idx="3400">
                  <c:v>0.204682</c:v>
                </c:pt>
                <c:pt idx="3401">
                  <c:v>0.20133400000000001</c:v>
                </c:pt>
                <c:pt idx="3402">
                  <c:v>0.19819300000000001</c:v>
                </c:pt>
                <c:pt idx="3403">
                  <c:v>0.19530700000000001</c:v>
                </c:pt>
                <c:pt idx="3404">
                  <c:v>0.19270599999999999</c:v>
                </c:pt>
                <c:pt idx="3405">
                  <c:v>0.19037100000000001</c:v>
                </c:pt>
                <c:pt idx="3406">
                  <c:v>0.18825800000000001</c:v>
                </c:pt>
                <c:pt idx="3407">
                  <c:v>0.186338</c:v>
                </c:pt>
                <c:pt idx="3408">
                  <c:v>0.184609</c:v>
                </c:pt>
                <c:pt idx="3409">
                  <c:v>0.18308199999999999</c:v>
                </c:pt>
                <c:pt idx="3410">
                  <c:v>0.18174699999999999</c:v>
                </c:pt>
                <c:pt idx="3411">
                  <c:v>0.180565</c:v>
                </c:pt>
                <c:pt idx="3412">
                  <c:v>0.179481</c:v>
                </c:pt>
                <c:pt idx="3413">
                  <c:v>0.178457</c:v>
                </c:pt>
                <c:pt idx="3414">
                  <c:v>0.177484</c:v>
                </c:pt>
                <c:pt idx="3415">
                  <c:v>0.17657200000000001</c:v>
                </c:pt>
                <c:pt idx="3416">
                  <c:v>0.17571300000000001</c:v>
                </c:pt>
                <c:pt idx="3417">
                  <c:v>0.174877</c:v>
                </c:pt>
                <c:pt idx="3418">
                  <c:v>0.17403099999999999</c:v>
                </c:pt>
                <c:pt idx="3419">
                  <c:v>0.173152</c:v>
                </c:pt>
                <c:pt idx="3420">
                  <c:v>0.17224300000000001</c:v>
                </c:pt>
                <c:pt idx="3421">
                  <c:v>0.17133699999999999</c:v>
                </c:pt>
                <c:pt idx="3422">
                  <c:v>0.17047300000000001</c:v>
                </c:pt>
                <c:pt idx="3423">
                  <c:v>0.16968</c:v>
                </c:pt>
                <c:pt idx="3424">
                  <c:v>0.16897300000000001</c:v>
                </c:pt>
                <c:pt idx="3425">
                  <c:v>0.168375</c:v>
                </c:pt>
                <c:pt idx="3426">
                  <c:v>0.16792399999999999</c:v>
                </c:pt>
                <c:pt idx="3427">
                  <c:v>0.16764499999999999</c:v>
                </c:pt>
                <c:pt idx="3428">
                  <c:v>0.167542</c:v>
                </c:pt>
                <c:pt idx="3429">
                  <c:v>0.16760900000000001</c:v>
                </c:pt>
                <c:pt idx="3430">
                  <c:v>0.167852</c:v>
                </c:pt>
                <c:pt idx="3431">
                  <c:v>0.16827400000000001</c:v>
                </c:pt>
                <c:pt idx="3432">
                  <c:v>0.168873</c:v>
                </c:pt>
                <c:pt idx="3433">
                  <c:v>0.16963800000000001</c:v>
                </c:pt>
                <c:pt idx="3434">
                  <c:v>0.17055500000000001</c:v>
                </c:pt>
                <c:pt idx="3435">
                  <c:v>0.17161100000000001</c:v>
                </c:pt>
                <c:pt idx="3436">
                  <c:v>0.172787</c:v>
                </c:pt>
                <c:pt idx="3437">
                  <c:v>0.174065</c:v>
                </c:pt>
                <c:pt idx="3438">
                  <c:v>0.17541899999999999</c:v>
                </c:pt>
                <c:pt idx="3439">
                  <c:v>0.17682800000000001</c:v>
                </c:pt>
                <c:pt idx="3440">
                  <c:v>0.17827599999999999</c:v>
                </c:pt>
                <c:pt idx="3441">
                  <c:v>0.17974000000000001</c:v>
                </c:pt>
                <c:pt idx="3442">
                  <c:v>0.18117800000000001</c:v>
                </c:pt>
                <c:pt idx="3443">
                  <c:v>0.18254799999999999</c:v>
                </c:pt>
                <c:pt idx="3444">
                  <c:v>0.18382999999999999</c:v>
                </c:pt>
                <c:pt idx="3445">
                  <c:v>0.18502299999999999</c:v>
                </c:pt>
                <c:pt idx="3446">
                  <c:v>0.18612300000000001</c:v>
                </c:pt>
                <c:pt idx="3447">
                  <c:v>0.187112</c:v>
                </c:pt>
                <c:pt idx="3448">
                  <c:v>0.187976</c:v>
                </c:pt>
                <c:pt idx="3449">
                  <c:v>0.18872</c:v>
                </c:pt>
                <c:pt idx="3450">
                  <c:v>0.189363</c:v>
                </c:pt>
                <c:pt idx="3451">
                  <c:v>0.18992400000000001</c:v>
                </c:pt>
                <c:pt idx="3452">
                  <c:v>0.19040299999999999</c:v>
                </c:pt>
                <c:pt idx="3453">
                  <c:v>0.19078999999999999</c:v>
                </c:pt>
                <c:pt idx="3454">
                  <c:v>0.19106999999999999</c:v>
                </c:pt>
                <c:pt idx="3455">
                  <c:v>0.19123000000000001</c:v>
                </c:pt>
                <c:pt idx="3456">
                  <c:v>0.19125500000000001</c:v>
                </c:pt>
                <c:pt idx="3457">
                  <c:v>0.19114100000000001</c:v>
                </c:pt>
                <c:pt idx="3458">
                  <c:v>0.19089100000000001</c:v>
                </c:pt>
                <c:pt idx="3459">
                  <c:v>0.190528</c:v>
                </c:pt>
                <c:pt idx="3460">
                  <c:v>0.19008900000000001</c:v>
                </c:pt>
                <c:pt idx="3461">
                  <c:v>0.189639</c:v>
                </c:pt>
                <c:pt idx="3462">
                  <c:v>0.189253</c:v>
                </c:pt>
                <c:pt idx="3463">
                  <c:v>0.188975</c:v>
                </c:pt>
                <c:pt idx="3464">
                  <c:v>0.188781</c:v>
                </c:pt>
                <c:pt idx="3465">
                  <c:v>0.18859999999999999</c:v>
                </c:pt>
                <c:pt idx="3466">
                  <c:v>0.18837400000000001</c:v>
                </c:pt>
                <c:pt idx="3467">
                  <c:v>0.18810199999999999</c:v>
                </c:pt>
                <c:pt idx="3468">
                  <c:v>0.18782099999999999</c:v>
                </c:pt>
                <c:pt idx="3469">
                  <c:v>0.18757699999999999</c:v>
                </c:pt>
                <c:pt idx="3470">
                  <c:v>0.187392</c:v>
                </c:pt>
                <c:pt idx="3471">
                  <c:v>0.18726499999999999</c:v>
                </c:pt>
                <c:pt idx="3472">
                  <c:v>0.18717500000000001</c:v>
                </c:pt>
                <c:pt idx="3473">
                  <c:v>0.18709200000000001</c:v>
                </c:pt>
                <c:pt idx="3474">
                  <c:v>0.186977</c:v>
                </c:pt>
                <c:pt idx="3475">
                  <c:v>0.18679100000000001</c:v>
                </c:pt>
                <c:pt idx="3476">
                  <c:v>0.18651799999999999</c:v>
                </c:pt>
                <c:pt idx="3477">
                  <c:v>0.186168</c:v>
                </c:pt>
                <c:pt idx="3478">
                  <c:v>0.185755</c:v>
                </c:pt>
                <c:pt idx="3479">
                  <c:v>0.18526200000000001</c:v>
                </c:pt>
                <c:pt idx="3480">
                  <c:v>0.18464</c:v>
                </c:pt>
                <c:pt idx="3481">
                  <c:v>0.18385000000000001</c:v>
                </c:pt>
                <c:pt idx="3482">
                  <c:v>0.182895</c:v>
                </c:pt>
                <c:pt idx="3483">
                  <c:v>0.18179400000000001</c:v>
                </c:pt>
                <c:pt idx="3484">
                  <c:v>0.180565</c:v>
                </c:pt>
                <c:pt idx="3485">
                  <c:v>0.17921200000000001</c:v>
                </c:pt>
                <c:pt idx="3486">
                  <c:v>0.17772499999999999</c:v>
                </c:pt>
                <c:pt idx="3487">
                  <c:v>0.176061</c:v>
                </c:pt>
                <c:pt idx="3488">
                  <c:v>0.17415900000000001</c:v>
                </c:pt>
                <c:pt idx="3489">
                  <c:v>0.171982</c:v>
                </c:pt>
                <c:pt idx="3490">
                  <c:v>0.169547</c:v>
                </c:pt>
                <c:pt idx="3491">
                  <c:v>0.16690199999999999</c:v>
                </c:pt>
                <c:pt idx="3492">
                  <c:v>0.16408500000000001</c:v>
                </c:pt>
                <c:pt idx="3493">
                  <c:v>0.16111200000000001</c:v>
                </c:pt>
                <c:pt idx="3494">
                  <c:v>0.15798200000000001</c:v>
                </c:pt>
                <c:pt idx="3495">
                  <c:v>0.15468199999999999</c:v>
                </c:pt>
                <c:pt idx="3496">
                  <c:v>0.151197</c:v>
                </c:pt>
                <c:pt idx="3497">
                  <c:v>0.14752000000000001</c:v>
                </c:pt>
                <c:pt idx="3498">
                  <c:v>0.143677</c:v>
                </c:pt>
                <c:pt idx="3499">
                  <c:v>0.139733</c:v>
                </c:pt>
                <c:pt idx="3500">
                  <c:v>0.135764</c:v>
                </c:pt>
                <c:pt idx="3501">
                  <c:v>0.13181399999999999</c:v>
                </c:pt>
                <c:pt idx="3502">
                  <c:v>0.12789200000000001</c:v>
                </c:pt>
                <c:pt idx="3503">
                  <c:v>0.12399499999999999</c:v>
                </c:pt>
                <c:pt idx="3504">
                  <c:v>0.12015199999999999</c:v>
                </c:pt>
                <c:pt idx="3505">
                  <c:v>0.116423</c:v>
                </c:pt>
                <c:pt idx="3506">
                  <c:v>0.11286599999999999</c:v>
                </c:pt>
                <c:pt idx="3507">
                  <c:v>0.109512</c:v>
                </c:pt>
                <c:pt idx="3508">
                  <c:v>0.106393</c:v>
                </c:pt>
                <c:pt idx="3509">
                  <c:v>0.103573</c:v>
                </c:pt>
                <c:pt idx="3510">
                  <c:v>0.101116</c:v>
                </c:pt>
                <c:pt idx="3511">
                  <c:v>9.9046999999999996E-2</c:v>
                </c:pt>
                <c:pt idx="3512">
                  <c:v>9.7354999999999997E-2</c:v>
                </c:pt>
                <c:pt idx="3513">
                  <c:v>9.6034999999999995E-2</c:v>
                </c:pt>
                <c:pt idx="3514">
                  <c:v>9.5092999999999997E-2</c:v>
                </c:pt>
                <c:pt idx="3515">
                  <c:v>9.4518000000000005E-2</c:v>
                </c:pt>
                <c:pt idx="3516">
                  <c:v>9.4268000000000005E-2</c:v>
                </c:pt>
                <c:pt idx="3517">
                  <c:v>9.4284999999999994E-2</c:v>
                </c:pt>
                <c:pt idx="3518">
                  <c:v>9.4528000000000001E-2</c:v>
                </c:pt>
                <c:pt idx="3519">
                  <c:v>9.4954999999999998E-2</c:v>
                </c:pt>
                <c:pt idx="3520">
                  <c:v>9.5504000000000006E-2</c:v>
                </c:pt>
                <c:pt idx="3521">
                  <c:v>9.6090999999999996E-2</c:v>
                </c:pt>
                <c:pt idx="3522">
                  <c:v>9.6637000000000001E-2</c:v>
                </c:pt>
                <c:pt idx="3523">
                  <c:v>9.7067000000000001E-2</c:v>
                </c:pt>
                <c:pt idx="3524">
                  <c:v>9.7303000000000001E-2</c:v>
                </c:pt>
                <c:pt idx="3525">
                  <c:v>9.7266000000000005E-2</c:v>
                </c:pt>
                <c:pt idx="3526">
                  <c:v>9.6893999999999994E-2</c:v>
                </c:pt>
                <c:pt idx="3527">
                  <c:v>9.6144999999999994E-2</c:v>
                </c:pt>
                <c:pt idx="3528">
                  <c:v>9.4978000000000007E-2</c:v>
                </c:pt>
                <c:pt idx="3529">
                  <c:v>9.3339000000000005E-2</c:v>
                </c:pt>
                <c:pt idx="3530">
                  <c:v>9.1175000000000006E-2</c:v>
                </c:pt>
                <c:pt idx="3531">
                  <c:v>8.8469999999999993E-2</c:v>
                </c:pt>
                <c:pt idx="3532">
                  <c:v>8.5262000000000004E-2</c:v>
                </c:pt>
                <c:pt idx="3533">
                  <c:v>8.1608E-2</c:v>
                </c:pt>
                <c:pt idx="3534">
                  <c:v>7.7552999999999997E-2</c:v>
                </c:pt>
                <c:pt idx="3535">
                  <c:v>7.3133000000000004E-2</c:v>
                </c:pt>
                <c:pt idx="3536">
                  <c:v>6.8398E-2</c:v>
                </c:pt>
                <c:pt idx="3537">
                  <c:v>6.3407000000000005E-2</c:v>
                </c:pt>
                <c:pt idx="3538">
                  <c:v>5.8222000000000003E-2</c:v>
                </c:pt>
                <c:pt idx="3539">
                  <c:v>5.2909999999999999E-2</c:v>
                </c:pt>
                <c:pt idx="3540">
                  <c:v>4.7570000000000001E-2</c:v>
                </c:pt>
                <c:pt idx="3541">
                  <c:v>4.2314999999999998E-2</c:v>
                </c:pt>
                <c:pt idx="3542">
                  <c:v>3.7248999999999997E-2</c:v>
                </c:pt>
                <c:pt idx="3543">
                  <c:v>3.2431000000000001E-2</c:v>
                </c:pt>
                <c:pt idx="3544">
                  <c:v>2.7890000000000002E-2</c:v>
                </c:pt>
                <c:pt idx="3545">
                  <c:v>2.3650000000000001E-2</c:v>
                </c:pt>
                <c:pt idx="3546">
                  <c:v>1.975E-2</c:v>
                </c:pt>
                <c:pt idx="3547">
                  <c:v>1.6243E-2</c:v>
                </c:pt>
                <c:pt idx="3548">
                  <c:v>1.3176E-2</c:v>
                </c:pt>
                <c:pt idx="3549">
                  <c:v>1.0565E-2</c:v>
                </c:pt>
                <c:pt idx="3550">
                  <c:v>8.4049999999999993E-3</c:v>
                </c:pt>
                <c:pt idx="3551">
                  <c:v>6.6759999999999996E-3</c:v>
                </c:pt>
                <c:pt idx="3552">
                  <c:v>5.3660000000000001E-3</c:v>
                </c:pt>
                <c:pt idx="3553">
                  <c:v>4.4809999999999997E-3</c:v>
                </c:pt>
                <c:pt idx="3554">
                  <c:v>4.0419999999999996E-3</c:v>
                </c:pt>
                <c:pt idx="3555">
                  <c:v>3.8440000000000002E-3</c:v>
                </c:pt>
                <c:pt idx="3556">
                  <c:v>3.6970000000000002E-3</c:v>
                </c:pt>
                <c:pt idx="3557">
                  <c:v>3.601E-3</c:v>
                </c:pt>
                <c:pt idx="3558">
                  <c:v>3.9269999999999999E-3</c:v>
                </c:pt>
                <c:pt idx="3559">
                  <c:v>4.6670000000000001E-3</c:v>
                </c:pt>
                <c:pt idx="3560">
                  <c:v>5.8240000000000002E-3</c:v>
                </c:pt>
                <c:pt idx="3561">
                  <c:v>7.4200000000000004E-3</c:v>
                </c:pt>
                <c:pt idx="3562">
                  <c:v>9.4920000000000004E-3</c:v>
                </c:pt>
                <c:pt idx="3563">
                  <c:v>1.208E-2</c:v>
                </c:pt>
                <c:pt idx="3564">
                  <c:v>1.5219E-2</c:v>
                </c:pt>
                <c:pt idx="3565">
                  <c:v>1.8942000000000001E-2</c:v>
                </c:pt>
                <c:pt idx="3566">
                  <c:v>2.3279000000000001E-2</c:v>
                </c:pt>
                <c:pt idx="3567">
                  <c:v>2.8254000000000001E-2</c:v>
                </c:pt>
                <c:pt idx="3568">
                  <c:v>3.3889000000000002E-2</c:v>
                </c:pt>
                <c:pt idx="3569">
                  <c:v>4.0217999999999997E-2</c:v>
                </c:pt>
                <c:pt idx="3570">
                  <c:v>4.7291E-2</c:v>
                </c:pt>
                <c:pt idx="3571">
                  <c:v>5.5166E-2</c:v>
                </c:pt>
                <c:pt idx="3572">
                  <c:v>6.3891000000000003E-2</c:v>
                </c:pt>
                <c:pt idx="3573">
                  <c:v>7.3509000000000005E-2</c:v>
                </c:pt>
                <c:pt idx="3574">
                  <c:v>8.4070000000000006E-2</c:v>
                </c:pt>
                <c:pt idx="3575">
                  <c:v>9.5632999999999996E-2</c:v>
                </c:pt>
                <c:pt idx="3576">
                  <c:v>0.10824400000000001</c:v>
                </c:pt>
                <c:pt idx="3577">
                  <c:v>0.12191200000000001</c:v>
                </c:pt>
                <c:pt idx="3578">
                  <c:v>0.13659399999999999</c:v>
                </c:pt>
                <c:pt idx="3579">
                  <c:v>0.15221599999999999</c:v>
                </c:pt>
                <c:pt idx="3580">
                  <c:v>0.168711</c:v>
                </c:pt>
                <c:pt idx="3581">
                  <c:v>0.186026</c:v>
                </c:pt>
                <c:pt idx="3582">
                  <c:v>0.20410500000000001</c:v>
                </c:pt>
                <c:pt idx="3583">
                  <c:v>0.22286700000000001</c:v>
                </c:pt>
                <c:pt idx="3584">
                  <c:v>0.242206</c:v>
                </c:pt>
                <c:pt idx="3585">
                  <c:v>0.26197999999999999</c:v>
                </c:pt>
                <c:pt idx="3586">
                  <c:v>0.282001</c:v>
                </c:pt>
                <c:pt idx="3587">
                  <c:v>0.30204900000000001</c:v>
                </c:pt>
                <c:pt idx="3588">
                  <c:v>0.32192399999999999</c:v>
                </c:pt>
                <c:pt idx="3589">
                  <c:v>0.34145300000000001</c:v>
                </c:pt>
                <c:pt idx="3590">
                  <c:v>0.36046299999999998</c:v>
                </c:pt>
                <c:pt idx="3591">
                  <c:v>0.37877100000000002</c:v>
                </c:pt>
                <c:pt idx="3592">
                  <c:v>0.39620499999999997</c:v>
                </c:pt>
                <c:pt idx="3593">
                  <c:v>0.412605</c:v>
                </c:pt>
                <c:pt idx="3594">
                  <c:v>0.42780899999999999</c:v>
                </c:pt>
                <c:pt idx="3595">
                  <c:v>0.44165599999999999</c:v>
                </c:pt>
                <c:pt idx="3596">
                  <c:v>0.45403500000000002</c:v>
                </c:pt>
                <c:pt idx="3597">
                  <c:v>0.46490599999999999</c:v>
                </c:pt>
                <c:pt idx="3598">
                  <c:v>0.47428100000000001</c:v>
                </c:pt>
                <c:pt idx="3599">
                  <c:v>0.48216399999999998</c:v>
                </c:pt>
                <c:pt idx="3600">
                  <c:v>0.488506</c:v>
                </c:pt>
                <c:pt idx="3601">
                  <c:v>0.49324299999999999</c:v>
                </c:pt>
                <c:pt idx="3602">
                  <c:v>0.496363</c:v>
                </c:pt>
                <c:pt idx="3603">
                  <c:v>0.49794300000000002</c:v>
                </c:pt>
                <c:pt idx="3604">
                  <c:v>0.49809700000000001</c:v>
                </c:pt>
                <c:pt idx="3605">
                  <c:v>0.49693999999999999</c:v>
                </c:pt>
                <c:pt idx="3606">
                  <c:v>0.49458600000000003</c:v>
                </c:pt>
                <c:pt idx="3607">
                  <c:v>0.49116700000000002</c:v>
                </c:pt>
                <c:pt idx="3608">
                  <c:v>0.48680499999999999</c:v>
                </c:pt>
                <c:pt idx="3609">
                  <c:v>0.481597</c:v>
                </c:pt>
                <c:pt idx="3610">
                  <c:v>0.47562399999999999</c:v>
                </c:pt>
                <c:pt idx="3611">
                  <c:v>0.46899099999999999</c:v>
                </c:pt>
                <c:pt idx="3612">
                  <c:v>0.46183400000000002</c:v>
                </c:pt>
                <c:pt idx="3613">
                  <c:v>0.454289</c:v>
                </c:pt>
                <c:pt idx="3614">
                  <c:v>0.44648900000000002</c:v>
                </c:pt>
                <c:pt idx="3615">
                  <c:v>0.43856699999999998</c:v>
                </c:pt>
                <c:pt idx="3616">
                  <c:v>0.43063899999999999</c:v>
                </c:pt>
                <c:pt idx="3617">
                  <c:v>0.422792</c:v>
                </c:pt>
                <c:pt idx="3618">
                  <c:v>0.41510599999999998</c:v>
                </c:pt>
                <c:pt idx="3619">
                  <c:v>0.40770499999999998</c:v>
                </c:pt>
                <c:pt idx="3620">
                  <c:v>0.40075</c:v>
                </c:pt>
                <c:pt idx="3621">
                  <c:v>0.39439600000000002</c:v>
                </c:pt>
                <c:pt idx="3622">
                  <c:v>0.38874500000000001</c:v>
                </c:pt>
                <c:pt idx="3623">
                  <c:v>0.38383400000000001</c:v>
                </c:pt>
                <c:pt idx="3624">
                  <c:v>0.37965900000000002</c:v>
                </c:pt>
                <c:pt idx="3625">
                  <c:v>0.37622800000000001</c:v>
                </c:pt>
                <c:pt idx="3626">
                  <c:v>0.373585</c:v>
                </c:pt>
                <c:pt idx="3627">
                  <c:v>0.37177100000000002</c:v>
                </c:pt>
                <c:pt idx="3628">
                  <c:v>0.37080800000000003</c:v>
                </c:pt>
                <c:pt idx="3629">
                  <c:v>0.37070399999999998</c:v>
                </c:pt>
                <c:pt idx="3630">
                  <c:v>0.37147400000000003</c:v>
                </c:pt>
                <c:pt idx="3631">
                  <c:v>0.373114</c:v>
                </c:pt>
                <c:pt idx="3632">
                  <c:v>0.37557099999999999</c:v>
                </c:pt>
                <c:pt idx="3633">
                  <c:v>0.37875399999999998</c:v>
                </c:pt>
                <c:pt idx="3634">
                  <c:v>0.38257600000000003</c:v>
                </c:pt>
                <c:pt idx="3635">
                  <c:v>0.386963</c:v>
                </c:pt>
                <c:pt idx="3636">
                  <c:v>0.39186100000000001</c:v>
                </c:pt>
                <c:pt idx="3637">
                  <c:v>0.39724399999999999</c:v>
                </c:pt>
                <c:pt idx="3638">
                  <c:v>0.40310800000000002</c:v>
                </c:pt>
                <c:pt idx="3639">
                  <c:v>0.409437</c:v>
                </c:pt>
                <c:pt idx="3640">
                  <c:v>0.41619200000000001</c:v>
                </c:pt>
                <c:pt idx="3641">
                  <c:v>0.42334300000000002</c:v>
                </c:pt>
                <c:pt idx="3642">
                  <c:v>0.43088799999999999</c:v>
                </c:pt>
                <c:pt idx="3643">
                  <c:v>0.438836</c:v>
                </c:pt>
                <c:pt idx="3644">
                  <c:v>0.447185</c:v>
                </c:pt>
                <c:pt idx="3645">
                  <c:v>0.45593600000000001</c:v>
                </c:pt>
                <c:pt idx="3646">
                  <c:v>0.46509800000000001</c:v>
                </c:pt>
                <c:pt idx="3647">
                  <c:v>0.47465499999999999</c:v>
                </c:pt>
                <c:pt idx="3648">
                  <c:v>0.48452800000000001</c:v>
                </c:pt>
                <c:pt idx="3649">
                  <c:v>0.49462</c:v>
                </c:pt>
                <c:pt idx="3650">
                  <c:v>0.50486399999999998</c:v>
                </c:pt>
                <c:pt idx="3651">
                  <c:v>0.51524000000000003</c:v>
                </c:pt>
                <c:pt idx="3652">
                  <c:v>0.52572799999999997</c:v>
                </c:pt>
                <c:pt idx="3653">
                  <c:v>0.536269</c:v>
                </c:pt>
                <c:pt idx="3654">
                  <c:v>0.54676800000000003</c:v>
                </c:pt>
                <c:pt idx="3655">
                  <c:v>0.55712399999999995</c:v>
                </c:pt>
                <c:pt idx="3656">
                  <c:v>0.56725499999999995</c:v>
                </c:pt>
                <c:pt idx="3657">
                  <c:v>0.57709900000000003</c:v>
                </c:pt>
                <c:pt idx="3658">
                  <c:v>0.58657999999999999</c:v>
                </c:pt>
                <c:pt idx="3659">
                  <c:v>0.59561799999999998</c:v>
                </c:pt>
                <c:pt idx="3660">
                  <c:v>0.60414999999999996</c:v>
                </c:pt>
                <c:pt idx="3661">
                  <c:v>0.61212999999999995</c:v>
                </c:pt>
                <c:pt idx="3662">
                  <c:v>0.61949799999999999</c:v>
                </c:pt>
                <c:pt idx="3663">
                  <c:v>0.62617500000000004</c:v>
                </c:pt>
                <c:pt idx="3664">
                  <c:v>0.63212000000000002</c:v>
                </c:pt>
                <c:pt idx="3665">
                  <c:v>0.63737200000000005</c:v>
                </c:pt>
                <c:pt idx="3666">
                  <c:v>0.64200400000000002</c:v>
                </c:pt>
                <c:pt idx="3667">
                  <c:v>0.64605400000000002</c:v>
                </c:pt>
                <c:pt idx="3668">
                  <c:v>0.64953499999999997</c:v>
                </c:pt>
                <c:pt idx="3669">
                  <c:v>0.65249299999999999</c:v>
                </c:pt>
                <c:pt idx="3670">
                  <c:v>0.65503900000000004</c:v>
                </c:pt>
                <c:pt idx="3671">
                  <c:v>0.65730699999999997</c:v>
                </c:pt>
                <c:pt idx="3672">
                  <c:v>0.65942699999999999</c:v>
                </c:pt>
                <c:pt idx="3673">
                  <c:v>0.66153799999999996</c:v>
                </c:pt>
                <c:pt idx="3674">
                  <c:v>0.66382600000000003</c:v>
                </c:pt>
                <c:pt idx="3675">
                  <c:v>0.66650799999999999</c:v>
                </c:pt>
                <c:pt idx="3676">
                  <c:v>0.66979</c:v>
                </c:pt>
                <c:pt idx="3677">
                  <c:v>0.673848</c:v>
                </c:pt>
                <c:pt idx="3678">
                  <c:v>0.67884100000000003</c:v>
                </c:pt>
                <c:pt idx="3679">
                  <c:v>0.68492900000000001</c:v>
                </c:pt>
                <c:pt idx="3680">
                  <c:v>0.69227099999999997</c:v>
                </c:pt>
                <c:pt idx="3681">
                  <c:v>0.70100499999999999</c:v>
                </c:pt>
                <c:pt idx="3682">
                  <c:v>0.71124900000000002</c:v>
                </c:pt>
                <c:pt idx="3683">
                  <c:v>0.723105</c:v>
                </c:pt>
                <c:pt idx="3684">
                  <c:v>0.73665599999999998</c:v>
                </c:pt>
                <c:pt idx="3685">
                  <c:v>0.75196600000000002</c:v>
                </c:pt>
                <c:pt idx="3686">
                  <c:v>0.76905699999999999</c:v>
                </c:pt>
                <c:pt idx="3687">
                  <c:v>0.78790700000000002</c:v>
                </c:pt>
                <c:pt idx="3688">
                  <c:v>0.80845299999999998</c:v>
                </c:pt>
                <c:pt idx="3689">
                  <c:v>0.8306</c:v>
                </c:pt>
                <c:pt idx="3690">
                  <c:v>0.85419</c:v>
                </c:pt>
                <c:pt idx="3691">
                  <c:v>0.878992</c:v>
                </c:pt>
                <c:pt idx="3692">
                  <c:v>0.90475399999999995</c:v>
                </c:pt>
                <c:pt idx="3693">
                  <c:v>0.93127700000000002</c:v>
                </c:pt>
                <c:pt idx="3694">
                  <c:v>0.95838299999999998</c:v>
                </c:pt>
                <c:pt idx="3695">
                  <c:v>0.98580100000000004</c:v>
                </c:pt>
                <c:pt idx="3696">
                  <c:v>1.0131330000000001</c:v>
                </c:pt>
                <c:pt idx="3697">
                  <c:v>1.039933</c:v>
                </c:pt>
                <c:pt idx="3698">
                  <c:v>1.0658069999999999</c:v>
                </c:pt>
                <c:pt idx="3699">
                  <c:v>1.0904199999999999</c:v>
                </c:pt>
                <c:pt idx="3700">
                  <c:v>1.113451</c:v>
                </c:pt>
                <c:pt idx="3701">
                  <c:v>1.1345419999999999</c:v>
                </c:pt>
                <c:pt idx="3702">
                  <c:v>1.153295</c:v>
                </c:pt>
                <c:pt idx="3703">
                  <c:v>1.16933</c:v>
                </c:pt>
                <c:pt idx="3704">
                  <c:v>1.1823699999999999</c:v>
                </c:pt>
                <c:pt idx="3705">
                  <c:v>1.1922649999999999</c:v>
                </c:pt>
                <c:pt idx="3706">
                  <c:v>1.198979</c:v>
                </c:pt>
                <c:pt idx="3707">
                  <c:v>1.2026129999999999</c:v>
                </c:pt>
                <c:pt idx="3708">
                  <c:v>1.203441</c:v>
                </c:pt>
                <c:pt idx="3709">
                  <c:v>1.2018690000000001</c:v>
                </c:pt>
                <c:pt idx="3710">
                  <c:v>1.1982889999999999</c:v>
                </c:pt>
                <c:pt idx="3711">
                  <c:v>1.193001</c:v>
                </c:pt>
                <c:pt idx="3712">
                  <c:v>1.1862680000000001</c:v>
                </c:pt>
                <c:pt idx="3713">
                  <c:v>1.178375</c:v>
                </c:pt>
                <c:pt idx="3714">
                  <c:v>1.1696439999999999</c:v>
                </c:pt>
                <c:pt idx="3715">
                  <c:v>1.1604319999999999</c:v>
                </c:pt>
                <c:pt idx="3716">
                  <c:v>1.1511769999999999</c:v>
                </c:pt>
                <c:pt idx="3717">
                  <c:v>1.142352</c:v>
                </c:pt>
                <c:pt idx="3718">
                  <c:v>1.1343540000000001</c:v>
                </c:pt>
                <c:pt idx="3719">
                  <c:v>1.127475</c:v>
                </c:pt>
                <c:pt idx="3720">
                  <c:v>1.1219809999999999</c:v>
                </c:pt>
                <c:pt idx="3721">
                  <c:v>1.118153</c:v>
                </c:pt>
                <c:pt idx="3722">
                  <c:v>1.1161970000000001</c:v>
                </c:pt>
                <c:pt idx="3723">
                  <c:v>1.11616</c:v>
                </c:pt>
                <c:pt idx="3724">
                  <c:v>1.1179250000000001</c:v>
                </c:pt>
                <c:pt idx="3725">
                  <c:v>1.1212519999999999</c:v>
                </c:pt>
                <c:pt idx="3726">
                  <c:v>1.1258600000000001</c:v>
                </c:pt>
                <c:pt idx="3727">
                  <c:v>1.1315440000000001</c:v>
                </c:pt>
                <c:pt idx="3728">
                  <c:v>1.1382220000000001</c:v>
                </c:pt>
                <c:pt idx="3729">
                  <c:v>1.1458820000000001</c:v>
                </c:pt>
                <c:pt idx="3730">
                  <c:v>1.1545209999999999</c:v>
                </c:pt>
                <c:pt idx="3731">
                  <c:v>1.164142</c:v>
                </c:pt>
                <c:pt idx="3732">
                  <c:v>1.1747160000000001</c:v>
                </c:pt>
                <c:pt idx="3733">
                  <c:v>1.186094</c:v>
                </c:pt>
                <c:pt idx="3734">
                  <c:v>1.1980040000000001</c:v>
                </c:pt>
                <c:pt idx="3735">
                  <c:v>1.210172</c:v>
                </c:pt>
                <c:pt idx="3736">
                  <c:v>1.222442</c:v>
                </c:pt>
                <c:pt idx="3737">
                  <c:v>1.234772</c:v>
                </c:pt>
                <c:pt idx="3738">
                  <c:v>1.247171</c:v>
                </c:pt>
                <c:pt idx="3739">
                  <c:v>1.259676</c:v>
                </c:pt>
                <c:pt idx="3740">
                  <c:v>1.272338</c:v>
                </c:pt>
                <c:pt idx="3741">
                  <c:v>1.285223</c:v>
                </c:pt>
                <c:pt idx="3742">
                  <c:v>1.298441</c:v>
                </c:pt>
                <c:pt idx="3743">
                  <c:v>1.3121609999999999</c:v>
                </c:pt>
                <c:pt idx="3744">
                  <c:v>1.326527</c:v>
                </c:pt>
                <c:pt idx="3745">
                  <c:v>1.341542</c:v>
                </c:pt>
                <c:pt idx="3746">
                  <c:v>1.357056</c:v>
                </c:pt>
                <c:pt idx="3747">
                  <c:v>1.3728830000000001</c:v>
                </c:pt>
                <c:pt idx="3748">
                  <c:v>1.388895</c:v>
                </c:pt>
                <c:pt idx="3749">
                  <c:v>1.4050579999999999</c:v>
                </c:pt>
                <c:pt idx="3750">
                  <c:v>1.4214039999999999</c:v>
                </c:pt>
                <c:pt idx="3751">
                  <c:v>1.437994999999999</c:v>
                </c:pt>
                <c:pt idx="3752">
                  <c:v>1.454874</c:v>
                </c:pt>
                <c:pt idx="3753">
                  <c:v>1.472016</c:v>
                </c:pt>
                <c:pt idx="3754">
                  <c:v>1.4893259999999999</c:v>
                </c:pt>
                <c:pt idx="3755">
                  <c:v>1.5066850000000001</c:v>
                </c:pt>
                <c:pt idx="3756">
                  <c:v>1.524017</c:v>
                </c:pt>
                <c:pt idx="3757">
                  <c:v>1.5412980000000001</c:v>
                </c:pt>
                <c:pt idx="3758">
                  <c:v>1.558527</c:v>
                </c:pt>
                <c:pt idx="3759">
                  <c:v>1.5756950000000001</c:v>
                </c:pt>
                <c:pt idx="3760">
                  <c:v>1.592762</c:v>
                </c:pt>
                <c:pt idx="3761">
                  <c:v>1.6096839999999999</c:v>
                </c:pt>
                <c:pt idx="3762">
                  <c:v>1.6264989999999999</c:v>
                </c:pt>
                <c:pt idx="3763">
                  <c:v>1.6433690000000001</c:v>
                </c:pt>
                <c:pt idx="3764">
                  <c:v>1.6605049999999999</c:v>
                </c:pt>
                <c:pt idx="3765">
                  <c:v>1.678056</c:v>
                </c:pt>
                <c:pt idx="3766">
                  <c:v>1.6960820000000001</c:v>
                </c:pt>
                <c:pt idx="3767">
                  <c:v>1.7145630000000001</c:v>
                </c:pt>
                <c:pt idx="3768">
                  <c:v>1.7333970000000001</c:v>
                </c:pt>
                <c:pt idx="3769">
                  <c:v>1.7524169999999999</c:v>
                </c:pt>
                <c:pt idx="3770">
                  <c:v>1.7714730000000001</c:v>
                </c:pt>
                <c:pt idx="3771">
                  <c:v>1.7904929999999999</c:v>
                </c:pt>
                <c:pt idx="3772">
                  <c:v>1.8094570000000001</c:v>
                </c:pt>
                <c:pt idx="3773">
                  <c:v>1.8283119999999999</c:v>
                </c:pt>
                <c:pt idx="3774">
                  <c:v>1.8469120000000001</c:v>
                </c:pt>
                <c:pt idx="3775">
                  <c:v>1.8650500000000001</c:v>
                </c:pt>
                <c:pt idx="3776">
                  <c:v>1.8825400000000001</c:v>
                </c:pt>
                <c:pt idx="3777">
                  <c:v>1.8992560000000001</c:v>
                </c:pt>
                <c:pt idx="3778">
                  <c:v>1.9151210000000001</c:v>
                </c:pt>
                <c:pt idx="3779">
                  <c:v>1.9300440000000001</c:v>
                </c:pt>
                <c:pt idx="3780">
                  <c:v>1.943878</c:v>
                </c:pt>
                <c:pt idx="3781">
                  <c:v>1.9564010000000001</c:v>
                </c:pt>
                <c:pt idx="3782">
                  <c:v>1.9673719999999999</c:v>
                </c:pt>
                <c:pt idx="3783">
                  <c:v>1.976626</c:v>
                </c:pt>
                <c:pt idx="3784">
                  <c:v>1.9841329999999999</c:v>
                </c:pt>
                <c:pt idx="3785">
                  <c:v>1.990003</c:v>
                </c:pt>
                <c:pt idx="3786">
                  <c:v>1.9944310000000001</c:v>
                </c:pt>
                <c:pt idx="3787">
                  <c:v>1.9975860000000001</c:v>
                </c:pt>
                <c:pt idx="3788">
                  <c:v>1.999479</c:v>
                </c:pt>
                <c:pt idx="3789">
                  <c:v>2</c:v>
                </c:pt>
                <c:pt idx="3790">
                  <c:v>1.9990619999999999</c:v>
                </c:pt>
                <c:pt idx="3791">
                  <c:v>1.9966729999999999</c:v>
                </c:pt>
                <c:pt idx="3792">
                  <c:v>1.992883</c:v>
                </c:pt>
                <c:pt idx="3793">
                  <c:v>1.98776</c:v>
                </c:pt>
                <c:pt idx="3794">
                  <c:v>1.9813989999999999</c:v>
                </c:pt>
                <c:pt idx="3795">
                  <c:v>1.9739169999999999</c:v>
                </c:pt>
                <c:pt idx="3796">
                  <c:v>1.9654039999999999</c:v>
                </c:pt>
                <c:pt idx="3797">
                  <c:v>1.9559120000000001</c:v>
                </c:pt>
                <c:pt idx="3798">
                  <c:v>1.9454689999999999</c:v>
                </c:pt>
                <c:pt idx="3799">
                  <c:v>1.9341470000000001</c:v>
                </c:pt>
                <c:pt idx="3800">
                  <c:v>1.922104</c:v>
                </c:pt>
                <c:pt idx="3801">
                  <c:v>1.9095690000000001</c:v>
                </c:pt>
                <c:pt idx="3802">
                  <c:v>1.8967560000000001</c:v>
                </c:pt>
                <c:pt idx="3803">
                  <c:v>1.8837999999999999</c:v>
                </c:pt>
                <c:pt idx="3804">
                  <c:v>1.8707800000000001</c:v>
                </c:pt>
                <c:pt idx="3805">
                  <c:v>1.8577859999999999</c:v>
                </c:pt>
                <c:pt idx="3806">
                  <c:v>1.8449359999999999</c:v>
                </c:pt>
                <c:pt idx="3807">
                  <c:v>1.832344</c:v>
                </c:pt>
                <c:pt idx="3808">
                  <c:v>1.8201039999999999</c:v>
                </c:pt>
                <c:pt idx="3809">
                  <c:v>1.808316</c:v>
                </c:pt>
                <c:pt idx="3810">
                  <c:v>1.7970630000000001</c:v>
                </c:pt>
                <c:pt idx="3811">
                  <c:v>1.786357</c:v>
                </c:pt>
                <c:pt idx="3812">
                  <c:v>1.7761100000000001</c:v>
                </c:pt>
                <c:pt idx="3813">
                  <c:v>1.766195</c:v>
                </c:pt>
                <c:pt idx="3814">
                  <c:v>1.756502</c:v>
                </c:pt>
                <c:pt idx="3815">
                  <c:v>1.746926</c:v>
                </c:pt>
                <c:pt idx="3816">
                  <c:v>1.7373339999999999</c:v>
                </c:pt>
                <c:pt idx="3817">
                  <c:v>1.727565</c:v>
                </c:pt>
                <c:pt idx="3818">
                  <c:v>1.7174480000000001</c:v>
                </c:pt>
                <c:pt idx="3819">
                  <c:v>1.7067939999999999</c:v>
                </c:pt>
                <c:pt idx="3820">
                  <c:v>1.695397</c:v>
                </c:pt>
                <c:pt idx="3821">
                  <c:v>1.683033</c:v>
                </c:pt>
                <c:pt idx="3822">
                  <c:v>1.6694929999999999</c:v>
                </c:pt>
                <c:pt idx="3823">
                  <c:v>1.654625</c:v>
                </c:pt>
                <c:pt idx="3824">
                  <c:v>1.6383449999999999</c:v>
                </c:pt>
                <c:pt idx="3825">
                  <c:v>1.6205940000000001</c:v>
                </c:pt>
                <c:pt idx="3826">
                  <c:v>1.601283</c:v>
                </c:pt>
                <c:pt idx="3827">
                  <c:v>1.5802929999999999</c:v>
                </c:pt>
                <c:pt idx="3828">
                  <c:v>1.5575209999999999</c:v>
                </c:pt>
                <c:pt idx="3829">
                  <c:v>1.532918</c:v>
                </c:pt>
                <c:pt idx="3830">
                  <c:v>1.5064900000000001</c:v>
                </c:pt>
                <c:pt idx="3831">
                  <c:v>1.478326</c:v>
                </c:pt>
                <c:pt idx="3832">
                  <c:v>1.4486060000000001</c:v>
                </c:pt>
                <c:pt idx="3833">
                  <c:v>1.4175409999999999</c:v>
                </c:pt>
                <c:pt idx="3834">
                  <c:v>1.3853070000000001</c:v>
                </c:pt>
                <c:pt idx="3835">
                  <c:v>1.3520399999999999</c:v>
                </c:pt>
                <c:pt idx="3836">
                  <c:v>1.3178890000000001</c:v>
                </c:pt>
                <c:pt idx="3837">
                  <c:v>1.283058</c:v>
                </c:pt>
                <c:pt idx="3838">
                  <c:v>1.2477830000000001</c:v>
                </c:pt>
                <c:pt idx="3839">
                  <c:v>1.2122930000000001</c:v>
                </c:pt>
                <c:pt idx="3840">
                  <c:v>1.176793</c:v>
                </c:pt>
                <c:pt idx="3841">
                  <c:v>1.1414960000000001</c:v>
                </c:pt>
                <c:pt idx="3842">
                  <c:v>1.106633</c:v>
                </c:pt>
                <c:pt idx="3843">
                  <c:v>1.0723879999999999</c:v>
                </c:pt>
                <c:pt idx="3844">
                  <c:v>1.0388820000000001</c:v>
                </c:pt>
                <c:pt idx="3845">
                  <c:v>1.006186</c:v>
                </c:pt>
                <c:pt idx="3846">
                  <c:v>0.974356</c:v>
                </c:pt>
                <c:pt idx="3847">
                  <c:v>0.94341699999999995</c:v>
                </c:pt>
                <c:pt idx="3848">
                  <c:v>0.91336499999999998</c:v>
                </c:pt>
                <c:pt idx="3849">
                  <c:v>0.88417500000000004</c:v>
                </c:pt>
                <c:pt idx="3850">
                  <c:v>0.85580900000000004</c:v>
                </c:pt>
                <c:pt idx="3851">
                  <c:v>0.82822300000000004</c:v>
                </c:pt>
                <c:pt idx="3852">
                  <c:v>0.80136799999999997</c:v>
                </c:pt>
                <c:pt idx="3853">
                  <c:v>0.77519800000000005</c:v>
                </c:pt>
                <c:pt idx="3854">
                  <c:v>0.74968800000000002</c:v>
                </c:pt>
                <c:pt idx="3855">
                  <c:v>0.72483799999999998</c:v>
                </c:pt>
                <c:pt idx="3856">
                  <c:v>0.70064199999999999</c:v>
                </c:pt>
                <c:pt idx="3857">
                  <c:v>0.67706100000000002</c:v>
                </c:pt>
                <c:pt idx="3858">
                  <c:v>0.65403599999999995</c:v>
                </c:pt>
                <c:pt idx="3859">
                  <c:v>0.63153199999999998</c:v>
                </c:pt>
                <c:pt idx="3860">
                  <c:v>0.60956200000000005</c:v>
                </c:pt>
                <c:pt idx="3861">
                  <c:v>0.58818700000000002</c:v>
                </c:pt>
                <c:pt idx="3862">
                  <c:v>0.56747700000000001</c:v>
                </c:pt>
                <c:pt idx="3863">
                  <c:v>0.54747999999999997</c:v>
                </c:pt>
                <c:pt idx="3864">
                  <c:v>0.52823399999999998</c:v>
                </c:pt>
                <c:pt idx="3865">
                  <c:v>0.50979399999999997</c:v>
                </c:pt>
                <c:pt idx="3866">
                  <c:v>0.492228</c:v>
                </c:pt>
                <c:pt idx="3867">
                  <c:v>0.47558899999999998</c:v>
                </c:pt>
                <c:pt idx="3868">
                  <c:v>0.45990199999999998</c:v>
                </c:pt>
                <c:pt idx="3869">
                  <c:v>0.445156</c:v>
                </c:pt>
                <c:pt idx="3870">
                  <c:v>0.43130099999999999</c:v>
                </c:pt>
                <c:pt idx="3871">
                  <c:v>0.41827700000000001</c:v>
                </c:pt>
                <c:pt idx="3872">
                  <c:v>0.40604299999999999</c:v>
                </c:pt>
                <c:pt idx="3873">
                  <c:v>0.394569</c:v>
                </c:pt>
                <c:pt idx="3874">
                  <c:v>0.38378699999999999</c:v>
                </c:pt>
                <c:pt idx="3875">
                  <c:v>0.37359900000000001</c:v>
                </c:pt>
                <c:pt idx="3876">
                  <c:v>0.36388900000000002</c:v>
                </c:pt>
                <c:pt idx="3877">
                  <c:v>0.35453899999999999</c:v>
                </c:pt>
                <c:pt idx="3878">
                  <c:v>0.34545100000000001</c:v>
                </c:pt>
                <c:pt idx="3879">
                  <c:v>0.33657100000000001</c:v>
                </c:pt>
                <c:pt idx="3880">
                  <c:v>0.32789400000000002</c:v>
                </c:pt>
                <c:pt idx="3881">
                  <c:v>0.319436</c:v>
                </c:pt>
                <c:pt idx="3882">
                  <c:v>0.311199</c:v>
                </c:pt>
                <c:pt idx="3883">
                  <c:v>0.30317499999999997</c:v>
                </c:pt>
                <c:pt idx="3884">
                  <c:v>0.29537799999999997</c:v>
                </c:pt>
                <c:pt idx="3885">
                  <c:v>0.28785500000000003</c:v>
                </c:pt>
                <c:pt idx="3886">
                  <c:v>0.28068199999999999</c:v>
                </c:pt>
                <c:pt idx="3887">
                  <c:v>0.27393000000000001</c:v>
                </c:pt>
                <c:pt idx="3888">
                  <c:v>0.26765899999999998</c:v>
                </c:pt>
                <c:pt idx="3889">
                  <c:v>0.261905</c:v>
                </c:pt>
                <c:pt idx="3890">
                  <c:v>0.25669399999999998</c:v>
                </c:pt>
                <c:pt idx="3891">
                  <c:v>0.25204300000000002</c:v>
                </c:pt>
                <c:pt idx="3892">
                  <c:v>0.24793999999999999</c:v>
                </c:pt>
                <c:pt idx="3893">
                  <c:v>0.244334</c:v>
                </c:pt>
                <c:pt idx="3894">
                  <c:v>0.24113999999999999</c:v>
                </c:pt>
                <c:pt idx="3895">
                  <c:v>0.238292</c:v>
                </c:pt>
                <c:pt idx="3896">
                  <c:v>0.235762</c:v>
                </c:pt>
                <c:pt idx="3897">
                  <c:v>0.23355300000000001</c:v>
                </c:pt>
                <c:pt idx="3898">
                  <c:v>0.23164999999999999</c:v>
                </c:pt>
                <c:pt idx="3899">
                  <c:v>0.22998099999999999</c:v>
                </c:pt>
                <c:pt idx="3900">
                  <c:v>0.228435</c:v>
                </c:pt>
                <c:pt idx="3901">
                  <c:v>0.22692300000000001</c:v>
                </c:pt>
                <c:pt idx="3902">
                  <c:v>0.22544</c:v>
                </c:pt>
                <c:pt idx="3903">
                  <c:v>0.22403400000000001</c:v>
                </c:pt>
                <c:pt idx="3904">
                  <c:v>0.222723</c:v>
                </c:pt>
                <c:pt idx="3905">
                  <c:v>0.22145899999999999</c:v>
                </c:pt>
                <c:pt idx="3906">
                  <c:v>0.220161</c:v>
                </c:pt>
                <c:pt idx="3907">
                  <c:v>0.21878600000000001</c:v>
                </c:pt>
                <c:pt idx="3908">
                  <c:v>0.21734000000000001</c:v>
                </c:pt>
                <c:pt idx="3909">
                  <c:v>0.215865</c:v>
                </c:pt>
                <c:pt idx="3910">
                  <c:v>0.214392</c:v>
                </c:pt>
                <c:pt idx="3911">
                  <c:v>0.21290000000000001</c:v>
                </c:pt>
                <c:pt idx="3912">
                  <c:v>0.211336</c:v>
                </c:pt>
                <c:pt idx="3913">
                  <c:v>0.20966299999999999</c:v>
                </c:pt>
                <c:pt idx="3914">
                  <c:v>0.207866</c:v>
                </c:pt>
                <c:pt idx="3915">
                  <c:v>0.20592099999999999</c:v>
                </c:pt>
                <c:pt idx="3916">
                  <c:v>0.203787</c:v>
                </c:pt>
                <c:pt idx="3917">
                  <c:v>0.20144300000000001</c:v>
                </c:pt>
                <c:pt idx="3918">
                  <c:v>0.19889299999999999</c:v>
                </c:pt>
                <c:pt idx="3919">
                  <c:v>0.19614599999999999</c:v>
                </c:pt>
                <c:pt idx="3920">
                  <c:v>0.19320100000000001</c:v>
                </c:pt>
                <c:pt idx="3921">
                  <c:v>0.19006100000000001</c:v>
                </c:pt>
                <c:pt idx="3922">
                  <c:v>0.186724</c:v>
                </c:pt>
                <c:pt idx="3923">
                  <c:v>0.18315200000000001</c:v>
                </c:pt>
                <c:pt idx="3924">
                  <c:v>0.17930299999999999</c:v>
                </c:pt>
                <c:pt idx="3925">
                  <c:v>0.175177</c:v>
                </c:pt>
                <c:pt idx="3926">
                  <c:v>0.17080500000000001</c:v>
                </c:pt>
                <c:pt idx="3927">
                  <c:v>0.16620499999999999</c:v>
                </c:pt>
                <c:pt idx="3928">
                  <c:v>0.16136700000000001</c:v>
                </c:pt>
                <c:pt idx="3929">
                  <c:v>0.15628700000000001</c:v>
                </c:pt>
                <c:pt idx="3930">
                  <c:v>0.150973</c:v>
                </c:pt>
                <c:pt idx="3931">
                  <c:v>0.14543900000000001</c:v>
                </c:pt>
                <c:pt idx="3932">
                  <c:v>0.13971600000000001</c:v>
                </c:pt>
                <c:pt idx="3933">
                  <c:v>0.133854</c:v>
                </c:pt>
                <c:pt idx="3934">
                  <c:v>0.12790899999999999</c:v>
                </c:pt>
                <c:pt idx="3935">
                  <c:v>0.121934</c:v>
                </c:pt>
                <c:pt idx="3936">
                  <c:v>0.11601</c:v>
                </c:pt>
                <c:pt idx="3937">
                  <c:v>0.110221</c:v>
                </c:pt>
                <c:pt idx="3938">
                  <c:v>0.104617</c:v>
                </c:pt>
                <c:pt idx="3939">
                  <c:v>9.9215999999999999E-2</c:v>
                </c:pt>
                <c:pt idx="3940">
                  <c:v>9.4047000000000006E-2</c:v>
                </c:pt>
                <c:pt idx="3941">
                  <c:v>8.9167999999999997E-2</c:v>
                </c:pt>
                <c:pt idx="3942">
                  <c:v>8.4626000000000007E-2</c:v>
                </c:pt>
                <c:pt idx="3943">
                  <c:v>8.0439999999999998E-2</c:v>
                </c:pt>
                <c:pt idx="3944">
                  <c:v>7.6633000000000007E-2</c:v>
                </c:pt>
                <c:pt idx="3945">
                  <c:v>7.3247999999999994E-2</c:v>
                </c:pt>
                <c:pt idx="3946">
                  <c:v>7.0313000000000001E-2</c:v>
                </c:pt>
                <c:pt idx="3947">
                  <c:v>6.7804000000000003E-2</c:v>
                </c:pt>
                <c:pt idx="3948">
                  <c:v>6.5683000000000005E-2</c:v>
                </c:pt>
                <c:pt idx="3949">
                  <c:v>6.3936000000000007E-2</c:v>
                </c:pt>
                <c:pt idx="3950">
                  <c:v>6.2564999999999996E-2</c:v>
                </c:pt>
                <c:pt idx="3951">
                  <c:v>6.1559000000000003E-2</c:v>
                </c:pt>
                <c:pt idx="3952">
                  <c:v>6.0885000000000002E-2</c:v>
                </c:pt>
                <c:pt idx="3953">
                  <c:v>6.0484999999999997E-2</c:v>
                </c:pt>
                <c:pt idx="3954">
                  <c:v>6.0295000000000001E-2</c:v>
                </c:pt>
                <c:pt idx="3955">
                  <c:v>6.0289000000000002E-2</c:v>
                </c:pt>
                <c:pt idx="3956">
                  <c:v>6.0491000000000003E-2</c:v>
                </c:pt>
                <c:pt idx="3957">
                  <c:v>6.0907000000000003E-2</c:v>
                </c:pt>
                <c:pt idx="3958">
                  <c:v>6.1487E-2</c:v>
                </c:pt>
                <c:pt idx="3959">
                  <c:v>6.2154000000000001E-2</c:v>
                </c:pt>
                <c:pt idx="3960">
                  <c:v>6.2853999999999993E-2</c:v>
                </c:pt>
                <c:pt idx="3961">
                  <c:v>6.3555E-2</c:v>
                </c:pt>
                <c:pt idx="3962">
                  <c:v>6.4205999999999999E-2</c:v>
                </c:pt>
                <c:pt idx="3963">
                  <c:v>6.4735000000000001E-2</c:v>
                </c:pt>
                <c:pt idx="3964">
                  <c:v>6.5067E-2</c:v>
                </c:pt>
                <c:pt idx="3965">
                  <c:v>6.5145999999999996E-2</c:v>
                </c:pt>
                <c:pt idx="3966">
                  <c:v>6.4938999999999997E-2</c:v>
                </c:pt>
                <c:pt idx="3967">
                  <c:v>6.4437999999999995E-2</c:v>
                </c:pt>
                <c:pt idx="3968">
                  <c:v>6.3658999999999993E-2</c:v>
                </c:pt>
                <c:pt idx="3969">
                  <c:v>6.2609999999999999E-2</c:v>
                </c:pt>
                <c:pt idx="3970">
                  <c:v>6.1265E-2</c:v>
                </c:pt>
                <c:pt idx="3971">
                  <c:v>5.9570999999999999E-2</c:v>
                </c:pt>
                <c:pt idx="3972">
                  <c:v>5.7502999999999999E-2</c:v>
                </c:pt>
                <c:pt idx="3973">
                  <c:v>5.5091000000000001E-2</c:v>
                </c:pt>
                <c:pt idx="3974">
                  <c:v>5.2408000000000003E-2</c:v>
                </c:pt>
                <c:pt idx="3975">
                  <c:v>4.9542999999999997E-2</c:v>
                </c:pt>
                <c:pt idx="3976">
                  <c:v>4.6587000000000003E-2</c:v>
                </c:pt>
                <c:pt idx="3977">
                  <c:v>4.3609000000000002E-2</c:v>
                </c:pt>
                <c:pt idx="3978">
                  <c:v>4.0633000000000002E-2</c:v>
                </c:pt>
                <c:pt idx="3979">
                  <c:v>3.7671999999999997E-2</c:v>
                </c:pt>
                <c:pt idx="3980">
                  <c:v>3.4778000000000003E-2</c:v>
                </c:pt>
                <c:pt idx="3981">
                  <c:v>3.2025999999999999E-2</c:v>
                </c:pt>
                <c:pt idx="3982">
                  <c:v>2.9451000000000001E-2</c:v>
                </c:pt>
                <c:pt idx="3983">
                  <c:v>2.7053000000000001E-2</c:v>
                </c:pt>
                <c:pt idx="3984">
                  <c:v>2.4841999999999999E-2</c:v>
                </c:pt>
                <c:pt idx="3985">
                  <c:v>2.2842999999999999E-2</c:v>
                </c:pt>
                <c:pt idx="3986">
                  <c:v>2.1078E-2</c:v>
                </c:pt>
                <c:pt idx="3987">
                  <c:v>1.9563000000000001E-2</c:v>
                </c:pt>
                <c:pt idx="3988">
                  <c:v>1.8317E-2</c:v>
                </c:pt>
                <c:pt idx="3989">
                  <c:v>1.7350000000000001E-2</c:v>
                </c:pt>
                <c:pt idx="3990">
                  <c:v>1.6652E-2</c:v>
                </c:pt>
                <c:pt idx="3991">
                  <c:v>1.6227999999999999E-2</c:v>
                </c:pt>
                <c:pt idx="3992">
                  <c:v>1.6097E-2</c:v>
                </c:pt>
                <c:pt idx="3993">
                  <c:v>1.6263E-2</c:v>
                </c:pt>
                <c:pt idx="3994">
                  <c:v>1.6691000000000001E-2</c:v>
                </c:pt>
                <c:pt idx="3995">
                  <c:v>1.7347000000000001E-2</c:v>
                </c:pt>
                <c:pt idx="3996">
                  <c:v>1.8211999999999999E-2</c:v>
                </c:pt>
                <c:pt idx="3997">
                  <c:v>1.9266999999999999E-2</c:v>
                </c:pt>
                <c:pt idx="3998">
                  <c:v>2.0472000000000001E-2</c:v>
                </c:pt>
                <c:pt idx="3999">
                  <c:v>2.1769E-2</c:v>
                </c:pt>
                <c:pt idx="4000">
                  <c:v>2.3099999999999999E-2</c:v>
                </c:pt>
                <c:pt idx="4001">
                  <c:v>2.4413000000000001E-2</c:v>
                </c:pt>
                <c:pt idx="4002">
                  <c:v>2.5676000000000001E-2</c:v>
                </c:pt>
                <c:pt idx="4003">
                  <c:v>2.6882E-2</c:v>
                </c:pt>
                <c:pt idx="4004">
                  <c:v>2.8041E-2</c:v>
                </c:pt>
                <c:pt idx="4005">
                  <c:v>2.9156999999999999E-2</c:v>
                </c:pt>
                <c:pt idx="4006">
                  <c:v>3.0193999999999999E-2</c:v>
                </c:pt>
                <c:pt idx="4007">
                  <c:v>3.109E-2</c:v>
                </c:pt>
                <c:pt idx="4008">
                  <c:v>3.1806000000000001E-2</c:v>
                </c:pt>
                <c:pt idx="4009">
                  <c:v>3.2350999999999998E-2</c:v>
                </c:pt>
                <c:pt idx="4010">
                  <c:v>3.2759999999999997E-2</c:v>
                </c:pt>
                <c:pt idx="4011">
                  <c:v>3.3085000000000003E-2</c:v>
                </c:pt>
                <c:pt idx="4012">
                  <c:v>3.3401E-2</c:v>
                </c:pt>
                <c:pt idx="4013">
                  <c:v>3.3767999999999999E-2</c:v>
                </c:pt>
                <c:pt idx="4014">
                  <c:v>3.4199E-2</c:v>
                </c:pt>
                <c:pt idx="4015">
                  <c:v>3.4695999999999998E-2</c:v>
                </c:pt>
                <c:pt idx="4016">
                  <c:v>3.5278999999999998E-2</c:v>
                </c:pt>
                <c:pt idx="4017">
                  <c:v>3.5956000000000002E-2</c:v>
                </c:pt>
                <c:pt idx="4018">
                  <c:v>3.6708999999999999E-2</c:v>
                </c:pt>
                <c:pt idx="4019">
                  <c:v>3.7519999999999998E-2</c:v>
                </c:pt>
                <c:pt idx="4020">
                  <c:v>3.8392999999999997E-2</c:v>
                </c:pt>
                <c:pt idx="4021">
                  <c:v>3.9321000000000002E-2</c:v>
                </c:pt>
                <c:pt idx="4022">
                  <c:v>4.0252000000000003E-2</c:v>
                </c:pt>
                <c:pt idx="4023">
                  <c:v>4.1138000000000001E-2</c:v>
                </c:pt>
                <c:pt idx="4024">
                  <c:v>4.1997E-2</c:v>
                </c:pt>
                <c:pt idx="4025">
                  <c:v>4.2899E-2</c:v>
                </c:pt>
                <c:pt idx="4026">
                  <c:v>4.3861999999999998E-2</c:v>
                </c:pt>
                <c:pt idx="4027">
                  <c:v>4.4824999999999997E-2</c:v>
                </c:pt>
                <c:pt idx="4028">
                  <c:v>4.5712999999999997E-2</c:v>
                </c:pt>
                <c:pt idx="4029">
                  <c:v>4.6483999999999998E-2</c:v>
                </c:pt>
                <c:pt idx="4030">
                  <c:v>4.7095999999999999E-2</c:v>
                </c:pt>
                <c:pt idx="4031">
                  <c:v>4.7490999999999998E-2</c:v>
                </c:pt>
                <c:pt idx="4032">
                  <c:v>4.7643999999999999E-2</c:v>
                </c:pt>
                <c:pt idx="4033">
                  <c:v>4.7584000000000001E-2</c:v>
                </c:pt>
                <c:pt idx="4034">
                  <c:v>4.7357000000000003E-2</c:v>
                </c:pt>
                <c:pt idx="4035">
                  <c:v>4.6996999999999997E-2</c:v>
                </c:pt>
                <c:pt idx="4036">
                  <c:v>4.6511999999999998E-2</c:v>
                </c:pt>
                <c:pt idx="4037">
                  <c:v>4.5857000000000002E-2</c:v>
                </c:pt>
                <c:pt idx="4038">
                  <c:v>4.4949999999999997E-2</c:v>
                </c:pt>
                <c:pt idx="4039">
                  <c:v>4.3746E-2</c:v>
                </c:pt>
                <c:pt idx="4040">
                  <c:v>4.2252999999999999E-2</c:v>
                </c:pt>
                <c:pt idx="4041">
                  <c:v>4.0493000000000001E-2</c:v>
                </c:pt>
                <c:pt idx="4042">
                  <c:v>3.8508000000000001E-2</c:v>
                </c:pt>
                <c:pt idx="4043">
                  <c:v>3.6382999999999999E-2</c:v>
                </c:pt>
                <c:pt idx="4044">
                  <c:v>3.4196999999999998E-2</c:v>
                </c:pt>
                <c:pt idx="4045">
                  <c:v>3.1944E-2</c:v>
                </c:pt>
                <c:pt idx="4046">
                  <c:v>2.9583000000000002E-2</c:v>
                </c:pt>
                <c:pt idx="4047">
                  <c:v>2.7154000000000001E-2</c:v>
                </c:pt>
                <c:pt idx="4048">
                  <c:v>2.4788999999999999E-2</c:v>
                </c:pt>
                <c:pt idx="4049">
                  <c:v>2.2599000000000001E-2</c:v>
                </c:pt>
                <c:pt idx="4050">
                  <c:v>2.0608000000000001E-2</c:v>
                </c:pt>
                <c:pt idx="4051">
                  <c:v>1.8796E-2</c:v>
                </c:pt>
                <c:pt idx="4052">
                  <c:v>1.7149999999999999E-2</c:v>
                </c:pt>
                <c:pt idx="4053">
                  <c:v>1.5681E-2</c:v>
                </c:pt>
                <c:pt idx="4054">
                  <c:v>1.4418E-2</c:v>
                </c:pt>
                <c:pt idx="4055">
                  <c:v>1.3406E-2</c:v>
                </c:pt>
                <c:pt idx="4056">
                  <c:v>1.2676E-2</c:v>
                </c:pt>
                <c:pt idx="4057">
                  <c:v>1.2222999999999999E-2</c:v>
                </c:pt>
                <c:pt idx="4058">
                  <c:v>1.2016000000000001E-2</c:v>
                </c:pt>
                <c:pt idx="4059">
                  <c:v>1.2019E-2</c:v>
                </c:pt>
                <c:pt idx="4060">
                  <c:v>1.2187E-2</c:v>
                </c:pt>
                <c:pt idx="4061">
                  <c:v>1.2465E-2</c:v>
                </c:pt>
                <c:pt idx="4062">
                  <c:v>1.2795000000000001E-2</c:v>
                </c:pt>
                <c:pt idx="4063">
                  <c:v>1.3125E-2</c:v>
                </c:pt>
                <c:pt idx="4064">
                  <c:v>1.342E-2</c:v>
                </c:pt>
                <c:pt idx="4065">
                  <c:v>1.3679999999999999E-2</c:v>
                </c:pt>
                <c:pt idx="4066">
                  <c:v>1.3965E-2</c:v>
                </c:pt>
                <c:pt idx="4067">
                  <c:v>1.4357999999999999E-2</c:v>
                </c:pt>
                <c:pt idx="4068">
                  <c:v>1.4866000000000001E-2</c:v>
                </c:pt>
                <c:pt idx="4069">
                  <c:v>1.5383000000000001E-2</c:v>
                </c:pt>
                <c:pt idx="4070">
                  <c:v>1.5793000000000001E-2</c:v>
                </c:pt>
                <c:pt idx="4071">
                  <c:v>1.6111E-2</c:v>
                </c:pt>
                <c:pt idx="4072">
                  <c:v>1.6479000000000001E-2</c:v>
                </c:pt>
                <c:pt idx="4073">
                  <c:v>1.7024000000000001E-2</c:v>
                </c:pt>
                <c:pt idx="4074">
                  <c:v>1.7753999999999999E-2</c:v>
                </c:pt>
                <c:pt idx="4075">
                  <c:v>1.8609000000000001E-2</c:v>
                </c:pt>
                <c:pt idx="4076">
                  <c:v>1.9549E-2</c:v>
                </c:pt>
                <c:pt idx="4077">
                  <c:v>2.0576000000000001E-2</c:v>
                </c:pt>
                <c:pt idx="4078">
                  <c:v>2.1704000000000001E-2</c:v>
                </c:pt>
                <c:pt idx="4079">
                  <c:v>2.2934E-2</c:v>
                </c:pt>
                <c:pt idx="4080">
                  <c:v>2.427E-2</c:v>
                </c:pt>
                <c:pt idx="4081">
                  <c:v>2.3299E-2</c:v>
                </c:pt>
                <c:pt idx="4082">
                  <c:v>2.2457999999999999E-2</c:v>
                </c:pt>
                <c:pt idx="4083">
                  <c:v>2.1703E-2</c:v>
                </c:pt>
                <c:pt idx="4084">
                  <c:v>2.0955000000000001E-2</c:v>
                </c:pt>
                <c:pt idx="4085">
                  <c:v>2.0171999999999999E-2</c:v>
                </c:pt>
                <c:pt idx="4086">
                  <c:v>1.9387000000000001E-2</c:v>
                </c:pt>
                <c:pt idx="4087">
                  <c:v>1.8655999999999999E-2</c:v>
                </c:pt>
                <c:pt idx="4088">
                  <c:v>1.7991E-2</c:v>
                </c:pt>
                <c:pt idx="4089">
                  <c:v>1.7354000000000001E-2</c:v>
                </c:pt>
                <c:pt idx="4090">
                  <c:v>1.6702000000000002E-2</c:v>
                </c:pt>
                <c:pt idx="4091">
                  <c:v>1.5998999999999999E-2</c:v>
                </c:pt>
                <c:pt idx="4092">
                  <c:v>1.5187000000000001E-2</c:v>
                </c:pt>
                <c:pt idx="4093">
                  <c:v>1.4196E-2</c:v>
                </c:pt>
                <c:pt idx="4094">
                  <c:v>1.3010000000000001E-2</c:v>
                </c:pt>
                <c:pt idx="4095">
                  <c:v>1.1731999999999999E-2</c:v>
                </c:pt>
                <c:pt idx="4096">
                  <c:v>1.0501E-2</c:v>
                </c:pt>
                <c:pt idx="4097">
                  <c:v>9.3740000000000004E-3</c:v>
                </c:pt>
                <c:pt idx="4098">
                  <c:v>8.3180000000000007E-3</c:v>
                </c:pt>
                <c:pt idx="4099">
                  <c:v>7.3099999999999997E-3</c:v>
                </c:pt>
                <c:pt idx="4100">
                  <c:v>6.3740000000000003E-3</c:v>
                </c:pt>
                <c:pt idx="4101">
                  <c:v>5.5399999999999998E-3</c:v>
                </c:pt>
                <c:pt idx="4102">
                  <c:v>4.8339999999999998E-3</c:v>
                </c:pt>
                <c:pt idx="4103">
                  <c:v>4.3080000000000002E-3</c:v>
                </c:pt>
                <c:pt idx="4104">
                  <c:v>4.0270000000000002E-3</c:v>
                </c:pt>
                <c:pt idx="4105">
                  <c:v>3.8440000000000002E-3</c:v>
                </c:pt>
                <c:pt idx="4106">
                  <c:v>3.898E-3</c:v>
                </c:pt>
                <c:pt idx="4107">
                  <c:v>4.2040000000000003E-3</c:v>
                </c:pt>
                <c:pt idx="4108">
                  <c:v>4.7819999999999998E-3</c:v>
                </c:pt>
                <c:pt idx="4109">
                  <c:v>5.7099999999999998E-3</c:v>
                </c:pt>
                <c:pt idx="4110">
                  <c:v>7.0489999999999997E-3</c:v>
                </c:pt>
                <c:pt idx="4111">
                  <c:v>8.7620000000000007E-3</c:v>
                </c:pt>
                <c:pt idx="4112">
                  <c:v>1.0746E-2</c:v>
                </c:pt>
                <c:pt idx="4113">
                  <c:v>1.2925000000000001E-2</c:v>
                </c:pt>
                <c:pt idx="4114">
                  <c:v>1.5306999999999999E-2</c:v>
                </c:pt>
                <c:pt idx="4115">
                  <c:v>1.7937999999999999E-2</c:v>
                </c:pt>
                <c:pt idx="4116">
                  <c:v>2.0805000000000001E-2</c:v>
                </c:pt>
                <c:pt idx="4117">
                  <c:v>2.3838999999999999E-2</c:v>
                </c:pt>
                <c:pt idx="4118">
                  <c:v>2.6983E-2</c:v>
                </c:pt>
                <c:pt idx="4119">
                  <c:v>3.0217999999999998E-2</c:v>
                </c:pt>
                <c:pt idx="4120">
                  <c:v>3.3506000000000001E-2</c:v>
                </c:pt>
                <c:pt idx="4121">
                  <c:v>3.6774000000000001E-2</c:v>
                </c:pt>
                <c:pt idx="4122">
                  <c:v>3.9968999999999998E-2</c:v>
                </c:pt>
                <c:pt idx="4123">
                  <c:v>4.3075000000000002E-2</c:v>
                </c:pt>
                <c:pt idx="4124">
                  <c:v>4.6067999999999998E-2</c:v>
                </c:pt>
                <c:pt idx="4125">
                  <c:v>4.8901E-2</c:v>
                </c:pt>
                <c:pt idx="4126">
                  <c:v>5.1545000000000001E-2</c:v>
                </c:pt>
                <c:pt idx="4127">
                  <c:v>5.3997000000000003E-2</c:v>
                </c:pt>
                <c:pt idx="4128">
                  <c:v>5.6238999999999997E-2</c:v>
                </c:pt>
                <c:pt idx="4129">
                  <c:v>5.8224999999999999E-2</c:v>
                </c:pt>
                <c:pt idx="4130">
                  <c:v>5.994E-2</c:v>
                </c:pt>
                <c:pt idx="4131">
                  <c:v>6.1452E-2</c:v>
                </c:pt>
                <c:pt idx="4132">
                  <c:v>6.2867000000000006E-2</c:v>
                </c:pt>
                <c:pt idx="4133">
                  <c:v>6.4248E-2</c:v>
                </c:pt>
                <c:pt idx="4134">
                  <c:v>6.5590999999999997E-2</c:v>
                </c:pt>
                <c:pt idx="4135">
                  <c:v>6.6857E-2</c:v>
                </c:pt>
                <c:pt idx="4136">
                  <c:v>6.8018999999999996E-2</c:v>
                </c:pt>
                <c:pt idx="4137">
                  <c:v>6.9072999999999996E-2</c:v>
                </c:pt>
                <c:pt idx="4138">
                  <c:v>7.0044999999999996E-2</c:v>
                </c:pt>
                <c:pt idx="4139">
                  <c:v>7.0959999999999995E-2</c:v>
                </c:pt>
                <c:pt idx="4140">
                  <c:v>7.1827000000000002E-2</c:v>
                </c:pt>
                <c:pt idx="4141">
                  <c:v>7.2631000000000001E-2</c:v>
                </c:pt>
                <c:pt idx="4142">
                  <c:v>7.3344000000000006E-2</c:v>
                </c:pt>
                <c:pt idx="4143">
                  <c:v>7.3941999999999994E-2</c:v>
                </c:pt>
                <c:pt idx="4144">
                  <c:v>7.4400999999999995E-2</c:v>
                </c:pt>
                <c:pt idx="4145">
                  <c:v>7.4712000000000001E-2</c:v>
                </c:pt>
                <c:pt idx="4146">
                  <c:v>7.4887999999999996E-2</c:v>
                </c:pt>
                <c:pt idx="4147">
                  <c:v>7.4948000000000001E-2</c:v>
                </c:pt>
                <c:pt idx="4148">
                  <c:v>7.4890999999999999E-2</c:v>
                </c:pt>
                <c:pt idx="4149">
                  <c:v>7.4695999999999999E-2</c:v>
                </c:pt>
                <c:pt idx="4150">
                  <c:v>7.4332999999999996E-2</c:v>
                </c:pt>
                <c:pt idx="4151">
                  <c:v>7.3729000000000003E-2</c:v>
                </c:pt>
                <c:pt idx="4152">
                  <c:v>7.2759000000000004E-2</c:v>
                </c:pt>
                <c:pt idx="4153">
                  <c:v>7.1335999999999997E-2</c:v>
                </c:pt>
                <c:pt idx="4154">
                  <c:v>6.9520999999999999E-2</c:v>
                </c:pt>
                <c:pt idx="4155">
                  <c:v>6.7473000000000005E-2</c:v>
                </c:pt>
                <c:pt idx="4156">
                  <c:v>6.5294000000000005E-2</c:v>
                </c:pt>
                <c:pt idx="4157">
                  <c:v>6.2977000000000005E-2</c:v>
                </c:pt>
                <c:pt idx="4158">
                  <c:v>6.0479999999999999E-2</c:v>
                </c:pt>
                <c:pt idx="4159">
                  <c:v>5.7805000000000002E-2</c:v>
                </c:pt>
                <c:pt idx="4160">
                  <c:v>5.4981000000000002E-2</c:v>
                </c:pt>
                <c:pt idx="4161">
                  <c:v>5.2040000000000003E-2</c:v>
                </c:pt>
                <c:pt idx="4162">
                  <c:v>4.9027000000000001E-2</c:v>
                </c:pt>
                <c:pt idx="4163">
                  <c:v>4.5999999999999999E-2</c:v>
                </c:pt>
                <c:pt idx="4164">
                  <c:v>4.2998000000000001E-2</c:v>
                </c:pt>
                <c:pt idx="4165">
                  <c:v>4.0028000000000001E-2</c:v>
                </c:pt>
                <c:pt idx="4166">
                  <c:v>3.7108000000000002E-2</c:v>
                </c:pt>
                <c:pt idx="4167">
                  <c:v>3.4285999999999997E-2</c:v>
                </c:pt>
                <c:pt idx="4168">
                  <c:v>3.1600999999999997E-2</c:v>
                </c:pt>
                <c:pt idx="4169">
                  <c:v>2.9061E-2</c:v>
                </c:pt>
                <c:pt idx="4170">
                  <c:v>2.6685E-2</c:v>
                </c:pt>
                <c:pt idx="4171">
                  <c:v>2.4516E-2</c:v>
                </c:pt>
                <c:pt idx="4172">
                  <c:v>2.2565999999999999E-2</c:v>
                </c:pt>
                <c:pt idx="4173">
                  <c:v>2.0785999999999999E-2</c:v>
                </c:pt>
                <c:pt idx="4174">
                  <c:v>1.9095999999999998E-2</c:v>
                </c:pt>
                <c:pt idx="4175">
                  <c:v>1.7429E-2</c:v>
                </c:pt>
                <c:pt idx="4176">
                  <c:v>1.5761000000000001E-2</c:v>
                </c:pt>
                <c:pt idx="4177">
                  <c:v>1.4135E-2</c:v>
                </c:pt>
                <c:pt idx="4178">
                  <c:v>1.2638999999999999E-2</c:v>
                </c:pt>
                <c:pt idx="4179">
                  <c:v>1.1325999999999999E-2</c:v>
                </c:pt>
                <c:pt idx="4180">
                  <c:v>1.0172E-2</c:v>
                </c:pt>
                <c:pt idx="4181">
                  <c:v>9.1249999999999994E-3</c:v>
                </c:pt>
                <c:pt idx="4182">
                  <c:v>8.175E-3</c:v>
                </c:pt>
                <c:pt idx="4183">
                  <c:v>7.3559999999999997E-3</c:v>
                </c:pt>
                <c:pt idx="4184">
                  <c:v>6.685E-3</c:v>
                </c:pt>
                <c:pt idx="4185">
                  <c:v>6.1250000000000002E-3</c:v>
                </c:pt>
                <c:pt idx="4186">
                  <c:v>5.6239999999999997E-3</c:v>
                </c:pt>
                <c:pt idx="4187">
                  <c:v>5.1650000000000003E-3</c:v>
                </c:pt>
                <c:pt idx="4188">
                  <c:v>4.7910000000000001E-3</c:v>
                </c:pt>
                <c:pt idx="4189">
                  <c:v>4.5009999999999998E-3</c:v>
                </c:pt>
                <c:pt idx="4190">
                  <c:v>4.0720000000000001E-3</c:v>
                </c:pt>
                <c:pt idx="4191">
                  <c:v>3.8440000000000002E-3</c:v>
                </c:pt>
                <c:pt idx="4192">
                  <c:v>3.872E-3</c:v>
                </c:pt>
                <c:pt idx="4193">
                  <c:v>4.0819999999999997E-3</c:v>
                </c:pt>
                <c:pt idx="4194">
                  <c:v>4.4219999999999997E-3</c:v>
                </c:pt>
                <c:pt idx="4195">
                  <c:v>4.9249999999999997E-3</c:v>
                </c:pt>
                <c:pt idx="4196">
                  <c:v>5.6969999999999998E-3</c:v>
                </c:pt>
                <c:pt idx="4197">
                  <c:v>6.8659999999999997E-3</c:v>
                </c:pt>
                <c:pt idx="4198">
                  <c:v>8.5100000000000002E-3</c:v>
                </c:pt>
                <c:pt idx="4199">
                  <c:v>1.0603E-2</c:v>
                </c:pt>
                <c:pt idx="4200">
                  <c:v>1.3032999999999999E-2</c:v>
                </c:pt>
                <c:pt idx="4201">
                  <c:v>1.5685000000000001E-2</c:v>
                </c:pt>
                <c:pt idx="4202">
                  <c:v>1.8471000000000001E-2</c:v>
                </c:pt>
                <c:pt idx="4203">
                  <c:v>2.1305999999999999E-2</c:v>
                </c:pt>
                <c:pt idx="4204">
                  <c:v>2.4091000000000001E-2</c:v>
                </c:pt>
                <c:pt idx="4205">
                  <c:v>2.6751E-2</c:v>
                </c:pt>
                <c:pt idx="4206">
                  <c:v>2.9250000000000002E-2</c:v>
                </c:pt>
                <c:pt idx="4207">
                  <c:v>3.1579999999999997E-2</c:v>
                </c:pt>
                <c:pt idx="4208">
                  <c:v>3.3744000000000003E-2</c:v>
                </c:pt>
                <c:pt idx="4209">
                  <c:v>3.5750999999999998E-2</c:v>
                </c:pt>
                <c:pt idx="4210">
                  <c:v>3.7607000000000002E-2</c:v>
                </c:pt>
                <c:pt idx="4211">
                  <c:v>3.9336999999999997E-2</c:v>
                </c:pt>
                <c:pt idx="4212">
                  <c:v>4.0988999999999998E-2</c:v>
                </c:pt>
                <c:pt idx="4213">
                  <c:v>4.2619999999999998E-2</c:v>
                </c:pt>
                <c:pt idx="4214">
                  <c:v>4.4239000000000001E-2</c:v>
                </c:pt>
                <c:pt idx="4215">
                  <c:v>4.5790999999999998E-2</c:v>
                </c:pt>
                <c:pt idx="4216">
                  <c:v>4.7201E-2</c:v>
                </c:pt>
                <c:pt idx="4217">
                  <c:v>4.8467999999999997E-2</c:v>
                </c:pt>
                <c:pt idx="4218">
                  <c:v>4.9706E-2</c:v>
                </c:pt>
                <c:pt idx="4219">
                  <c:v>5.1105999999999999E-2</c:v>
                </c:pt>
                <c:pt idx="4220">
                  <c:v>5.2807E-2</c:v>
                </c:pt>
                <c:pt idx="4221">
                  <c:v>5.4781000000000003E-2</c:v>
                </c:pt>
                <c:pt idx="4222">
                  <c:v>5.6834000000000003E-2</c:v>
                </c:pt>
                <c:pt idx="4223">
                  <c:v>5.8762000000000002E-2</c:v>
                </c:pt>
                <c:pt idx="4224">
                  <c:v>6.0497000000000002E-2</c:v>
                </c:pt>
                <c:pt idx="4225">
                  <c:v>6.2058000000000002E-2</c:v>
                </c:pt>
                <c:pt idx="4226">
                  <c:v>6.3421000000000005E-2</c:v>
                </c:pt>
                <c:pt idx="4227">
                  <c:v>6.4491000000000007E-2</c:v>
                </c:pt>
                <c:pt idx="4228">
                  <c:v>6.5187999999999996E-2</c:v>
                </c:pt>
                <c:pt idx="4229">
                  <c:v>6.5493999999999997E-2</c:v>
                </c:pt>
                <c:pt idx="4230">
                  <c:v>6.5439999999999998E-2</c:v>
                </c:pt>
                <c:pt idx="4231">
                  <c:v>6.5091999999999997E-2</c:v>
                </c:pt>
                <c:pt idx="4232">
                  <c:v>6.4512E-2</c:v>
                </c:pt>
                <c:pt idx="4233">
                  <c:v>6.3704999999999998E-2</c:v>
                </c:pt>
                <c:pt idx="4234">
                  <c:v>6.2613000000000002E-2</c:v>
                </c:pt>
                <c:pt idx="4235">
                  <c:v>6.1189E-2</c:v>
                </c:pt>
                <c:pt idx="4236">
                  <c:v>5.9450000000000003E-2</c:v>
                </c:pt>
                <c:pt idx="4237">
                  <c:v>5.7456E-2</c:v>
                </c:pt>
                <c:pt idx="4238">
                  <c:v>5.5259999999999997E-2</c:v>
                </c:pt>
                <c:pt idx="4239">
                  <c:v>5.2905000000000001E-2</c:v>
                </c:pt>
                <c:pt idx="4240">
                  <c:v>5.0469E-2</c:v>
                </c:pt>
                <c:pt idx="4241">
                  <c:v>4.8057000000000002E-2</c:v>
                </c:pt>
                <c:pt idx="4242">
                  <c:v>4.5766000000000001E-2</c:v>
                </c:pt>
                <c:pt idx="4243">
                  <c:v>4.3639999999999998E-2</c:v>
                </c:pt>
                <c:pt idx="4244">
                  <c:v>4.1653000000000003E-2</c:v>
                </c:pt>
                <c:pt idx="4245">
                  <c:v>3.9744000000000002E-2</c:v>
                </c:pt>
                <c:pt idx="4246">
                  <c:v>3.7892000000000002E-2</c:v>
                </c:pt>
                <c:pt idx="4247">
                  <c:v>3.6132999999999998E-2</c:v>
                </c:pt>
                <c:pt idx="4248">
                  <c:v>3.4493999999999997E-2</c:v>
                </c:pt>
                <c:pt idx="4249">
                  <c:v>3.2958000000000001E-2</c:v>
                </c:pt>
                <c:pt idx="4250">
                  <c:v>3.1517000000000003E-2</c:v>
                </c:pt>
                <c:pt idx="4251">
                  <c:v>3.0203000000000001E-2</c:v>
                </c:pt>
                <c:pt idx="4252">
                  <c:v>2.9028000000000002E-2</c:v>
                </c:pt>
                <c:pt idx="4253">
                  <c:v>2.7958E-2</c:v>
                </c:pt>
                <c:pt idx="4254">
                  <c:v>2.6964999999999999E-2</c:v>
                </c:pt>
                <c:pt idx="4255">
                  <c:v>2.6069999999999999E-2</c:v>
                </c:pt>
                <c:pt idx="4256">
                  <c:v>2.53E-2</c:v>
                </c:pt>
                <c:pt idx="4257">
                  <c:v>2.4639999999999999E-2</c:v>
                </c:pt>
                <c:pt idx="4258">
                  <c:v>2.4042000000000001E-2</c:v>
                </c:pt>
                <c:pt idx="4259">
                  <c:v>2.3455E-2</c:v>
                </c:pt>
                <c:pt idx="4260">
                  <c:v>2.2839999999999999E-2</c:v>
                </c:pt>
                <c:pt idx="4261">
                  <c:v>2.2193999999999998E-2</c:v>
                </c:pt>
                <c:pt idx="4262">
                  <c:v>2.1579999999999998E-2</c:v>
                </c:pt>
                <c:pt idx="4263">
                  <c:v>2.1106E-2</c:v>
                </c:pt>
                <c:pt idx="4264">
                  <c:v>2.0823999999999999E-2</c:v>
                </c:pt>
                <c:pt idx="4265">
                  <c:v>2.0666E-2</c:v>
                </c:pt>
                <c:pt idx="4266">
                  <c:v>2.0503E-2</c:v>
                </c:pt>
                <c:pt idx="4267">
                  <c:v>2.0209000000000001E-2</c:v>
                </c:pt>
                <c:pt idx="4268">
                  <c:v>1.9646E-2</c:v>
                </c:pt>
                <c:pt idx="4269">
                  <c:v>1.8669000000000002E-2</c:v>
                </c:pt>
                <c:pt idx="4270">
                  <c:v>1.7423999999999999E-2</c:v>
                </c:pt>
                <c:pt idx="4271">
                  <c:v>1.6863E-2</c:v>
                </c:pt>
                <c:pt idx="4272">
                  <c:v>1.7579000000000001E-2</c:v>
                </c:pt>
                <c:pt idx="4273">
                  <c:v>1.8998000000000001E-2</c:v>
                </c:pt>
                <c:pt idx="4274">
                  <c:v>2.0545000000000001E-2</c:v>
                </c:pt>
                <c:pt idx="4275">
                  <c:v>2.1944000000000002E-2</c:v>
                </c:pt>
                <c:pt idx="4276">
                  <c:v>2.3068999999999999E-2</c:v>
                </c:pt>
                <c:pt idx="4277">
                  <c:v>2.3855000000000001E-2</c:v>
                </c:pt>
                <c:pt idx="4278">
                  <c:v>2.4282000000000001E-2</c:v>
                </c:pt>
                <c:pt idx="4279">
                  <c:v>2.4362999999999999E-2</c:v>
                </c:pt>
                <c:pt idx="4280">
                  <c:v>2.4146999999999998E-2</c:v>
                </c:pt>
                <c:pt idx="4281">
                  <c:v>2.3734000000000002E-2</c:v>
                </c:pt>
                <c:pt idx="4282">
                  <c:v>2.3241000000000001E-2</c:v>
                </c:pt>
                <c:pt idx="4283">
                  <c:v>2.274E-2</c:v>
                </c:pt>
                <c:pt idx="4284">
                  <c:v>2.2221999999999999E-2</c:v>
                </c:pt>
                <c:pt idx="4285">
                  <c:v>2.1375999999999999E-2</c:v>
                </c:pt>
                <c:pt idx="4286">
                  <c:v>2.0393000000000001E-2</c:v>
                </c:pt>
                <c:pt idx="4287">
                  <c:v>1.9231999999999999E-2</c:v>
                </c:pt>
                <c:pt idx="4288">
                  <c:v>1.7899000000000002E-2</c:v>
                </c:pt>
                <c:pt idx="4289">
                  <c:v>1.6455000000000001E-2</c:v>
                </c:pt>
                <c:pt idx="4290">
                  <c:v>1.4968E-2</c:v>
                </c:pt>
                <c:pt idx="4291">
                  <c:v>1.3459E-2</c:v>
                </c:pt>
                <c:pt idx="4292">
                  <c:v>1.2019999999999999E-2</c:v>
                </c:pt>
                <c:pt idx="4293">
                  <c:v>1.0994E-2</c:v>
                </c:pt>
                <c:pt idx="4294">
                  <c:v>1.0999E-2</c:v>
                </c:pt>
                <c:pt idx="4295">
                  <c:v>1.2447E-2</c:v>
                </c:pt>
                <c:pt idx="4296">
                  <c:v>1.4560999999999999E-2</c:v>
                </c:pt>
                <c:pt idx="4297">
                  <c:v>1.6298E-2</c:v>
                </c:pt>
                <c:pt idx="4298">
                  <c:v>1.7642999999999999E-2</c:v>
                </c:pt>
                <c:pt idx="4299">
                  <c:v>1.8799E-2</c:v>
                </c:pt>
                <c:pt idx="4300">
                  <c:v>1.9761999999999998E-2</c:v>
                </c:pt>
                <c:pt idx="4301">
                  <c:v>2.0414999999999999E-2</c:v>
                </c:pt>
                <c:pt idx="4302">
                  <c:v>2.0691000000000001E-2</c:v>
                </c:pt>
                <c:pt idx="4303">
                  <c:v>2.0631E-2</c:v>
                </c:pt>
                <c:pt idx="4304">
                  <c:v>2.0362000000000002E-2</c:v>
                </c:pt>
                <c:pt idx="4305">
                  <c:v>2.0013E-2</c:v>
                </c:pt>
                <c:pt idx="4306">
                  <c:v>1.9643999999999998E-2</c:v>
                </c:pt>
                <c:pt idx="4307">
                  <c:v>1.9191E-2</c:v>
                </c:pt>
                <c:pt idx="4308">
                  <c:v>1.8499000000000002E-2</c:v>
                </c:pt>
                <c:pt idx="4309">
                  <c:v>1.7448999999999999E-2</c:v>
                </c:pt>
                <c:pt idx="4310">
                  <c:v>1.6097E-2</c:v>
                </c:pt>
                <c:pt idx="4311">
                  <c:v>1.4689000000000001E-2</c:v>
                </c:pt>
                <c:pt idx="4312">
                  <c:v>1.3499000000000001E-2</c:v>
                </c:pt>
                <c:pt idx="4313">
                  <c:v>1.2644000000000001E-2</c:v>
                </c:pt>
                <c:pt idx="4314">
                  <c:v>1.2028E-2</c:v>
                </c:pt>
                <c:pt idx="4315">
                  <c:v>1.1487000000000001E-2</c:v>
                </c:pt>
                <c:pt idx="4316">
                  <c:v>1.0966999999999999E-2</c:v>
                </c:pt>
                <c:pt idx="4317">
                  <c:v>1.0541E-2</c:v>
                </c:pt>
                <c:pt idx="4318">
                  <c:v>1.0255E-2</c:v>
                </c:pt>
                <c:pt idx="4319">
                  <c:v>1.0042000000000001E-2</c:v>
                </c:pt>
                <c:pt idx="4320">
                  <c:v>9.8580000000000004E-3</c:v>
                </c:pt>
                <c:pt idx="4321">
                  <c:v>9.7859999999999996E-3</c:v>
                </c:pt>
                <c:pt idx="4322">
                  <c:v>9.9380000000000007E-3</c:v>
                </c:pt>
                <c:pt idx="4323">
                  <c:v>1.031E-2</c:v>
                </c:pt>
                <c:pt idx="4324">
                  <c:v>1.0806E-2</c:v>
                </c:pt>
                <c:pt idx="4325">
                  <c:v>1.1349E-2</c:v>
                </c:pt>
                <c:pt idx="4326">
                  <c:v>1.1925E-2</c:v>
                </c:pt>
                <c:pt idx="4327">
                  <c:v>1.2541999999999999E-2</c:v>
                </c:pt>
                <c:pt idx="4328">
                  <c:v>1.3155E-2</c:v>
                </c:pt>
                <c:pt idx="4329">
                  <c:v>1.366E-2</c:v>
                </c:pt>
                <c:pt idx="4330">
                  <c:v>1.3925E-2</c:v>
                </c:pt>
                <c:pt idx="4331">
                  <c:v>1.3846000000000001E-2</c:v>
                </c:pt>
                <c:pt idx="4332">
                  <c:v>1.3416000000000001E-2</c:v>
                </c:pt>
                <c:pt idx="4333">
                  <c:v>1.2758E-2</c:v>
                </c:pt>
                <c:pt idx="4334">
                  <c:v>1.208E-2</c:v>
                </c:pt>
                <c:pt idx="4335">
                  <c:v>1.1564E-2</c:v>
                </c:pt>
                <c:pt idx="4336">
                  <c:v>1.1271E-2</c:v>
                </c:pt>
                <c:pt idx="4337">
                  <c:v>1.1122999999999999E-2</c:v>
                </c:pt>
                <c:pt idx="4338">
                  <c:v>1.0949E-2</c:v>
                </c:pt>
                <c:pt idx="4339">
                  <c:v>1.0633E-2</c:v>
                </c:pt>
                <c:pt idx="4340">
                  <c:v>1.0234999999999999E-2</c:v>
                </c:pt>
                <c:pt idx="4341">
                  <c:v>9.9659999999999992E-3</c:v>
                </c:pt>
                <c:pt idx="4342">
                  <c:v>9.9950000000000004E-3</c:v>
                </c:pt>
                <c:pt idx="4343">
                  <c:v>1.0329E-2</c:v>
                </c:pt>
                <c:pt idx="4344">
                  <c:v>1.0913000000000001E-2</c:v>
                </c:pt>
                <c:pt idx="4345">
                  <c:v>1.1764E-2</c:v>
                </c:pt>
                <c:pt idx="4346">
                  <c:v>1.2954E-2</c:v>
                </c:pt>
                <c:pt idx="4347">
                  <c:v>1.4503E-2</c:v>
                </c:pt>
                <c:pt idx="4348">
                  <c:v>1.6365999999999999E-2</c:v>
                </c:pt>
                <c:pt idx="4349">
                  <c:v>1.8477E-2</c:v>
                </c:pt>
                <c:pt idx="4350">
                  <c:v>2.0761000000000002E-2</c:v>
                </c:pt>
                <c:pt idx="4351">
                  <c:v>2.3123999999999999E-2</c:v>
                </c:pt>
                <c:pt idx="4352">
                  <c:v>2.5481E-2</c:v>
                </c:pt>
                <c:pt idx="4353">
                  <c:v>2.7758999999999999E-2</c:v>
                </c:pt>
                <c:pt idx="4354">
                  <c:v>2.9894E-2</c:v>
                </c:pt>
                <c:pt idx="4355">
                  <c:v>3.1863000000000002E-2</c:v>
                </c:pt>
                <c:pt idx="4356">
                  <c:v>3.3713E-2</c:v>
                </c:pt>
                <c:pt idx="4357">
                  <c:v>3.5478000000000003E-2</c:v>
                </c:pt>
                <c:pt idx="4358">
                  <c:v>3.7125999999999999E-2</c:v>
                </c:pt>
                <c:pt idx="4359">
                  <c:v>3.8596999999999999E-2</c:v>
                </c:pt>
                <c:pt idx="4360">
                  <c:v>3.9815999999999997E-2</c:v>
                </c:pt>
                <c:pt idx="4361">
                  <c:v>4.0675000000000003E-2</c:v>
                </c:pt>
                <c:pt idx="4362">
                  <c:v>4.1126000000000003E-2</c:v>
                </c:pt>
                <c:pt idx="4363">
                  <c:v>4.1339000000000001E-2</c:v>
                </c:pt>
                <c:pt idx="4364">
                  <c:v>4.1646000000000002E-2</c:v>
                </c:pt>
                <c:pt idx="4365">
                  <c:v>4.2235000000000002E-2</c:v>
                </c:pt>
                <c:pt idx="4366">
                  <c:v>4.2945999999999998E-2</c:v>
                </c:pt>
                <c:pt idx="4367">
                  <c:v>4.3381999999999997E-2</c:v>
                </c:pt>
                <c:pt idx="4368">
                  <c:v>4.0078999999999997E-2</c:v>
                </c:pt>
                <c:pt idx="4369">
                  <c:v>3.6777999999999998E-2</c:v>
                </c:pt>
                <c:pt idx="4370">
                  <c:v>3.3478000000000001E-2</c:v>
                </c:pt>
                <c:pt idx="4371">
                  <c:v>3.0179000000000001E-2</c:v>
                </c:pt>
                <c:pt idx="4372">
                  <c:v>2.6882E-2</c:v>
                </c:pt>
                <c:pt idx="4373">
                  <c:v>2.3587E-2</c:v>
                </c:pt>
                <c:pt idx="4374">
                  <c:v>2.0292000000000001E-2</c:v>
                </c:pt>
                <c:pt idx="4375">
                  <c:v>1.7000000000000001E-2</c:v>
                </c:pt>
                <c:pt idx="4376">
                  <c:v>1.3708E-2</c:v>
                </c:pt>
                <c:pt idx="4377">
                  <c:v>1.0418999999999999E-2</c:v>
                </c:pt>
                <c:pt idx="4378">
                  <c:v>7.1300000000000001E-3</c:v>
                </c:pt>
                <c:pt idx="4379">
                  <c:v>3.8440000000000002E-3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E-ECC6-2F4B-A3EA-08D1A030A8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8626872"/>
        <c:axId val="608633768"/>
      </c:scatterChart>
      <c:valAx>
        <c:axId val="608626872"/>
        <c:scaling>
          <c:orientation val="maxMin"/>
          <c:max val="3700"/>
          <c:min val="6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608633768"/>
        <c:crosses val="autoZero"/>
        <c:crossBetween val="midCat"/>
      </c:valAx>
      <c:valAx>
        <c:axId val="608633768"/>
        <c:scaling>
          <c:orientation val="minMax"/>
          <c:max val="2"/>
          <c:min val="0"/>
        </c:scaling>
        <c:delete val="0"/>
        <c:axPos val="r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608626872"/>
        <c:crosses val="autoZero"/>
        <c:crossBetween val="midCat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latin typeface="+mj-lt"/>
        </a:defRPr>
      </a:pPr>
      <a:endParaRPr lang="fr-F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Liquide!$B$1</c:f>
              <c:strCache>
                <c:ptCount val="1"/>
                <c:pt idx="0">
                  <c:v>Trichodema-liquide-A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Liquide!$B$2:$B$4381</c:f>
              <c:numCache>
                <c:formatCode>General</c:formatCode>
                <c:ptCount val="4380"/>
                <c:pt idx="0">
                  <c:v>0</c:v>
                </c:pt>
                <c:pt idx="1">
                  <c:v>5.4000000000000001E-4</c:v>
                </c:pt>
                <c:pt idx="2">
                  <c:v>1.0809999999999999E-3</c:v>
                </c:pt>
                <c:pt idx="3">
                  <c:v>1.6230000000000001E-3</c:v>
                </c:pt>
                <c:pt idx="4">
                  <c:v>2.1670000000000001E-3</c:v>
                </c:pt>
                <c:pt idx="5">
                  <c:v>2.712E-3</c:v>
                </c:pt>
                <c:pt idx="6">
                  <c:v>3.258E-3</c:v>
                </c:pt>
                <c:pt idx="7">
                  <c:v>3.8059999999999999E-3</c:v>
                </c:pt>
                <c:pt idx="8">
                  <c:v>4.3550000000000004E-3</c:v>
                </c:pt>
                <c:pt idx="9">
                  <c:v>4.9059999999999998E-3</c:v>
                </c:pt>
                <c:pt idx="10">
                  <c:v>5.4580000000000002E-3</c:v>
                </c:pt>
                <c:pt idx="11">
                  <c:v>6.0109999999999999E-3</c:v>
                </c:pt>
                <c:pt idx="12">
                  <c:v>6.5659999999999998E-3</c:v>
                </c:pt>
                <c:pt idx="13">
                  <c:v>5.2830000000000004E-3</c:v>
                </c:pt>
                <c:pt idx="14">
                  <c:v>4.0169999999999997E-3</c:v>
                </c:pt>
                <c:pt idx="15">
                  <c:v>2.9350000000000001E-3</c:v>
                </c:pt>
                <c:pt idx="16">
                  <c:v>2.3410000000000002E-3</c:v>
                </c:pt>
                <c:pt idx="17">
                  <c:v>2.5869999999999999E-3</c:v>
                </c:pt>
                <c:pt idx="18">
                  <c:v>3.6649999999999999E-3</c:v>
                </c:pt>
                <c:pt idx="19">
                  <c:v>5.1029999999999999E-3</c:v>
                </c:pt>
                <c:pt idx="20">
                  <c:v>6.4679999999999998E-3</c:v>
                </c:pt>
                <c:pt idx="21">
                  <c:v>7.7549999999999997E-3</c:v>
                </c:pt>
                <c:pt idx="22">
                  <c:v>9.3480000000000004E-3</c:v>
                </c:pt>
                <c:pt idx="23">
                  <c:v>1.1811E-2</c:v>
                </c:pt>
                <c:pt idx="24">
                  <c:v>1.5023999999999999E-2</c:v>
                </c:pt>
                <c:pt idx="25">
                  <c:v>1.7666000000000001E-2</c:v>
                </c:pt>
                <c:pt idx="26">
                  <c:v>1.8748000000000001E-2</c:v>
                </c:pt>
                <c:pt idx="27">
                  <c:v>1.8409999999999999E-2</c:v>
                </c:pt>
                <c:pt idx="28">
                  <c:v>1.7439E-2</c:v>
                </c:pt>
                <c:pt idx="29">
                  <c:v>1.6417000000000001E-2</c:v>
                </c:pt>
                <c:pt idx="30">
                  <c:v>1.5445E-2</c:v>
                </c:pt>
                <c:pt idx="31">
                  <c:v>1.4563E-2</c:v>
                </c:pt>
                <c:pt idx="32">
                  <c:v>1.3831E-2</c:v>
                </c:pt>
                <c:pt idx="33">
                  <c:v>1.3089E-2</c:v>
                </c:pt>
                <c:pt idx="34">
                  <c:v>1.2089000000000001E-2</c:v>
                </c:pt>
                <c:pt idx="35">
                  <c:v>1.0692999999999999E-2</c:v>
                </c:pt>
                <c:pt idx="36">
                  <c:v>9.0369999999999999E-3</c:v>
                </c:pt>
                <c:pt idx="37">
                  <c:v>7.4980000000000003E-3</c:v>
                </c:pt>
                <c:pt idx="38">
                  <c:v>6.5180000000000004E-3</c:v>
                </c:pt>
                <c:pt idx="39">
                  <c:v>6.4450000000000002E-3</c:v>
                </c:pt>
                <c:pt idx="40">
                  <c:v>7.4209999999999996E-3</c:v>
                </c:pt>
                <c:pt idx="41">
                  <c:v>9.2619999999999994E-3</c:v>
                </c:pt>
                <c:pt idx="42">
                  <c:v>1.1508000000000001E-2</c:v>
                </c:pt>
                <c:pt idx="43">
                  <c:v>1.3813000000000001E-2</c:v>
                </c:pt>
                <c:pt idx="44">
                  <c:v>1.6284E-2</c:v>
                </c:pt>
                <c:pt idx="45">
                  <c:v>1.9251999999999998E-2</c:v>
                </c:pt>
                <c:pt idx="46">
                  <c:v>2.2811999999999999E-2</c:v>
                </c:pt>
                <c:pt idx="47">
                  <c:v>2.6556E-2</c:v>
                </c:pt>
                <c:pt idx="48">
                  <c:v>2.9593000000000001E-2</c:v>
                </c:pt>
                <c:pt idx="49">
                  <c:v>3.1504999999999998E-2</c:v>
                </c:pt>
                <c:pt idx="50">
                  <c:v>3.3228000000000001E-2</c:v>
                </c:pt>
                <c:pt idx="51">
                  <c:v>3.5536999999999999E-2</c:v>
                </c:pt>
                <c:pt idx="52">
                  <c:v>3.8309000000000003E-2</c:v>
                </c:pt>
                <c:pt idx="53">
                  <c:v>4.1259999999999998E-2</c:v>
                </c:pt>
                <c:pt idx="54">
                  <c:v>4.4116000000000002E-2</c:v>
                </c:pt>
                <c:pt idx="55">
                  <c:v>4.6408999999999999E-2</c:v>
                </c:pt>
                <c:pt idx="56">
                  <c:v>4.7810999999999999E-2</c:v>
                </c:pt>
                <c:pt idx="57">
                  <c:v>4.8570000000000002E-2</c:v>
                </c:pt>
                <c:pt idx="58">
                  <c:v>4.9121999999999999E-2</c:v>
                </c:pt>
                <c:pt idx="59">
                  <c:v>4.9530999999999999E-2</c:v>
                </c:pt>
                <c:pt idx="60">
                  <c:v>4.9553E-2</c:v>
                </c:pt>
                <c:pt idx="61">
                  <c:v>4.9124000000000001E-2</c:v>
                </c:pt>
                <c:pt idx="62">
                  <c:v>4.8431000000000002E-2</c:v>
                </c:pt>
                <c:pt idx="63">
                  <c:v>4.7538999999999998E-2</c:v>
                </c:pt>
                <c:pt idx="64">
                  <c:v>4.6122999999999997E-2</c:v>
                </c:pt>
                <c:pt idx="65">
                  <c:v>4.3804000000000003E-2</c:v>
                </c:pt>
                <c:pt idx="66">
                  <c:v>4.0691999999999999E-2</c:v>
                </c:pt>
                <c:pt idx="67">
                  <c:v>3.7367999999999998E-2</c:v>
                </c:pt>
                <c:pt idx="68">
                  <c:v>3.4478000000000002E-2</c:v>
                </c:pt>
                <c:pt idx="69">
                  <c:v>3.2411000000000002E-2</c:v>
                </c:pt>
                <c:pt idx="70">
                  <c:v>3.1194E-2</c:v>
                </c:pt>
                <c:pt idx="71">
                  <c:v>3.0624999999999999E-2</c:v>
                </c:pt>
                <c:pt idx="72">
                  <c:v>3.0553E-2</c:v>
                </c:pt>
                <c:pt idx="73">
                  <c:v>3.0995000000000002E-2</c:v>
                </c:pt>
                <c:pt idx="74">
                  <c:v>3.1968000000000003E-2</c:v>
                </c:pt>
                <c:pt idx="75">
                  <c:v>3.3149999999999999E-2</c:v>
                </c:pt>
                <c:pt idx="76">
                  <c:v>3.3184999999999999E-2</c:v>
                </c:pt>
                <c:pt idx="77">
                  <c:v>3.3734E-2</c:v>
                </c:pt>
                <c:pt idx="78">
                  <c:v>3.4963000000000001E-2</c:v>
                </c:pt>
                <c:pt idx="79">
                  <c:v>3.6886000000000002E-2</c:v>
                </c:pt>
                <c:pt idx="80">
                  <c:v>3.9551000000000003E-2</c:v>
                </c:pt>
                <c:pt idx="81">
                  <c:v>4.2962E-2</c:v>
                </c:pt>
                <c:pt idx="82">
                  <c:v>4.6775999999999998E-2</c:v>
                </c:pt>
                <c:pt idx="83">
                  <c:v>5.0248000000000001E-2</c:v>
                </c:pt>
                <c:pt idx="84">
                  <c:v>5.2770999999999998E-2</c:v>
                </c:pt>
                <c:pt idx="85">
                  <c:v>5.4330000000000003E-2</c:v>
                </c:pt>
                <c:pt idx="86">
                  <c:v>5.5139000000000001E-2</c:v>
                </c:pt>
                <c:pt idx="87">
                  <c:v>5.5292000000000001E-2</c:v>
                </c:pt>
                <c:pt idx="88">
                  <c:v>5.4965E-2</c:v>
                </c:pt>
                <c:pt idx="89">
                  <c:v>5.4510000000000003E-2</c:v>
                </c:pt>
                <c:pt idx="90">
                  <c:v>5.3807000000000001E-2</c:v>
                </c:pt>
                <c:pt idx="91">
                  <c:v>5.2486999999999999E-2</c:v>
                </c:pt>
                <c:pt idx="92">
                  <c:v>5.0640999999999999E-2</c:v>
                </c:pt>
                <c:pt idx="93">
                  <c:v>4.8489999999999998E-2</c:v>
                </c:pt>
                <c:pt idx="94">
                  <c:v>4.6100000000000002E-2</c:v>
                </c:pt>
                <c:pt idx="95">
                  <c:v>4.3480999999999999E-2</c:v>
                </c:pt>
                <c:pt idx="96">
                  <c:v>4.0778000000000002E-2</c:v>
                </c:pt>
                <c:pt idx="97">
                  <c:v>3.8281000000000003E-2</c:v>
                </c:pt>
                <c:pt idx="98">
                  <c:v>3.6239E-2</c:v>
                </c:pt>
                <c:pt idx="99">
                  <c:v>3.4750000000000003E-2</c:v>
                </c:pt>
                <c:pt idx="100">
                  <c:v>3.3805000000000002E-2</c:v>
                </c:pt>
                <c:pt idx="101">
                  <c:v>3.3394E-2</c:v>
                </c:pt>
                <c:pt idx="102">
                  <c:v>3.3531999999999999E-2</c:v>
                </c:pt>
                <c:pt idx="103">
                  <c:v>3.4181000000000003E-2</c:v>
                </c:pt>
                <c:pt idx="104">
                  <c:v>3.5150000000000001E-2</c:v>
                </c:pt>
                <c:pt idx="105">
                  <c:v>3.6066000000000001E-2</c:v>
                </c:pt>
                <c:pt idx="106">
                  <c:v>3.6478999999999998E-2</c:v>
                </c:pt>
                <c:pt idx="107">
                  <c:v>3.6150000000000002E-2</c:v>
                </c:pt>
                <c:pt idx="108">
                  <c:v>3.5320999999999998E-2</c:v>
                </c:pt>
                <c:pt idx="109">
                  <c:v>3.4547000000000001E-2</c:v>
                </c:pt>
                <c:pt idx="110">
                  <c:v>3.4242000000000002E-2</c:v>
                </c:pt>
                <c:pt idx="111">
                  <c:v>3.4495999999999999E-2</c:v>
                </c:pt>
                <c:pt idx="112">
                  <c:v>3.4991000000000001E-2</c:v>
                </c:pt>
                <c:pt idx="113">
                  <c:v>3.4833000000000003E-2</c:v>
                </c:pt>
                <c:pt idx="114">
                  <c:v>3.3137E-2</c:v>
                </c:pt>
                <c:pt idx="115">
                  <c:v>3.0328000000000001E-2</c:v>
                </c:pt>
                <c:pt idx="116">
                  <c:v>2.7716999999999999E-2</c:v>
                </c:pt>
                <c:pt idx="117">
                  <c:v>2.6027000000000002E-2</c:v>
                </c:pt>
                <c:pt idx="118">
                  <c:v>2.5198999999999999E-2</c:v>
                </c:pt>
                <c:pt idx="119">
                  <c:v>2.4916000000000001E-2</c:v>
                </c:pt>
                <c:pt idx="120">
                  <c:v>2.4924000000000002E-2</c:v>
                </c:pt>
                <c:pt idx="121">
                  <c:v>2.4958000000000001E-2</c:v>
                </c:pt>
                <c:pt idx="122">
                  <c:v>2.4874E-2</c:v>
                </c:pt>
                <c:pt idx="123">
                  <c:v>2.4875000000000001E-2</c:v>
                </c:pt>
                <c:pt idx="124">
                  <c:v>2.5344999999999999E-2</c:v>
                </c:pt>
                <c:pt idx="125">
                  <c:v>2.6484000000000001E-2</c:v>
                </c:pt>
                <c:pt idx="126">
                  <c:v>2.8108000000000001E-2</c:v>
                </c:pt>
                <c:pt idx="127">
                  <c:v>2.9804000000000001E-2</c:v>
                </c:pt>
                <c:pt idx="128">
                  <c:v>3.125E-2</c:v>
                </c:pt>
                <c:pt idx="129">
                  <c:v>3.2354000000000001E-2</c:v>
                </c:pt>
                <c:pt idx="130">
                  <c:v>3.3217000000000003E-2</c:v>
                </c:pt>
                <c:pt idx="131">
                  <c:v>3.4098999999999997E-2</c:v>
                </c:pt>
                <c:pt idx="132">
                  <c:v>3.5215000000000003E-2</c:v>
                </c:pt>
                <c:pt idx="133">
                  <c:v>3.6517000000000001E-2</c:v>
                </c:pt>
                <c:pt idx="134">
                  <c:v>3.7798999999999999E-2</c:v>
                </c:pt>
                <c:pt idx="135">
                  <c:v>3.8945E-2</c:v>
                </c:pt>
                <c:pt idx="136">
                  <c:v>3.9890000000000002E-2</c:v>
                </c:pt>
                <c:pt idx="137">
                  <c:v>4.0509999999999997E-2</c:v>
                </c:pt>
                <c:pt idx="138">
                  <c:v>4.0901E-2</c:v>
                </c:pt>
                <c:pt idx="139">
                  <c:v>4.1443000000000001E-2</c:v>
                </c:pt>
                <c:pt idx="140">
                  <c:v>4.2305000000000002E-2</c:v>
                </c:pt>
                <c:pt idx="141">
                  <c:v>4.3200000000000002E-2</c:v>
                </c:pt>
                <c:pt idx="142">
                  <c:v>4.3695999999999999E-2</c:v>
                </c:pt>
                <c:pt idx="143">
                  <c:v>4.3673999999999998E-2</c:v>
                </c:pt>
                <c:pt idx="144">
                  <c:v>4.3306999999999998E-2</c:v>
                </c:pt>
                <c:pt idx="145">
                  <c:v>4.2893000000000001E-2</c:v>
                </c:pt>
                <c:pt idx="146">
                  <c:v>4.2826999999999997E-2</c:v>
                </c:pt>
                <c:pt idx="147">
                  <c:v>4.3327999999999998E-2</c:v>
                </c:pt>
                <c:pt idx="148">
                  <c:v>4.4157000000000002E-2</c:v>
                </c:pt>
                <c:pt idx="149">
                  <c:v>4.4769000000000003E-2</c:v>
                </c:pt>
                <c:pt idx="150">
                  <c:v>4.4672999999999997E-2</c:v>
                </c:pt>
                <c:pt idx="151">
                  <c:v>4.3801E-2</c:v>
                </c:pt>
                <c:pt idx="152">
                  <c:v>4.2504E-2</c:v>
                </c:pt>
                <c:pt idx="153">
                  <c:v>4.1202000000000003E-2</c:v>
                </c:pt>
                <c:pt idx="154">
                  <c:v>4.0122999999999999E-2</c:v>
                </c:pt>
                <c:pt idx="155">
                  <c:v>3.9310999999999999E-2</c:v>
                </c:pt>
                <c:pt idx="156">
                  <c:v>3.8772000000000001E-2</c:v>
                </c:pt>
                <c:pt idx="157">
                  <c:v>3.8547999999999999E-2</c:v>
                </c:pt>
                <c:pt idx="158">
                  <c:v>3.8681E-2</c:v>
                </c:pt>
                <c:pt idx="159">
                  <c:v>3.9108999999999998E-2</c:v>
                </c:pt>
                <c:pt idx="160">
                  <c:v>3.9636999999999999E-2</c:v>
                </c:pt>
                <c:pt idx="161">
                  <c:v>4.0118000000000001E-2</c:v>
                </c:pt>
                <c:pt idx="162">
                  <c:v>4.0654000000000003E-2</c:v>
                </c:pt>
                <c:pt idx="163">
                  <c:v>4.1485000000000001E-2</c:v>
                </c:pt>
                <c:pt idx="164">
                  <c:v>4.2715999999999997E-2</c:v>
                </c:pt>
                <c:pt idx="165">
                  <c:v>4.4326999999999998E-2</c:v>
                </c:pt>
                <c:pt idx="166">
                  <c:v>4.6349000000000001E-2</c:v>
                </c:pt>
                <c:pt idx="167">
                  <c:v>4.8875000000000002E-2</c:v>
                </c:pt>
                <c:pt idx="168">
                  <c:v>5.1921000000000002E-2</c:v>
                </c:pt>
                <c:pt idx="169">
                  <c:v>5.5343999999999997E-2</c:v>
                </c:pt>
                <c:pt idx="170">
                  <c:v>5.8799999999999998E-2</c:v>
                </c:pt>
                <c:pt idx="171">
                  <c:v>6.1781000000000003E-2</c:v>
                </c:pt>
                <c:pt idx="172">
                  <c:v>6.3878000000000004E-2</c:v>
                </c:pt>
                <c:pt idx="173">
                  <c:v>6.5083000000000002E-2</c:v>
                </c:pt>
                <c:pt idx="174">
                  <c:v>6.5851000000000007E-2</c:v>
                </c:pt>
                <c:pt idx="175">
                  <c:v>6.6809999999999994E-2</c:v>
                </c:pt>
                <c:pt idx="176">
                  <c:v>6.8182000000000006E-2</c:v>
                </c:pt>
                <c:pt idx="177">
                  <c:v>6.9549E-2</c:v>
                </c:pt>
                <c:pt idx="178">
                  <c:v>7.0195999999999995E-2</c:v>
                </c:pt>
                <c:pt idx="179">
                  <c:v>6.9661000000000001E-2</c:v>
                </c:pt>
                <c:pt idx="180">
                  <c:v>6.8069000000000005E-2</c:v>
                </c:pt>
                <c:pt idx="181">
                  <c:v>6.5957000000000002E-2</c:v>
                </c:pt>
                <c:pt idx="182">
                  <c:v>6.3819000000000001E-2</c:v>
                </c:pt>
                <c:pt idx="183">
                  <c:v>6.1860999999999999E-2</c:v>
                </c:pt>
                <c:pt idx="184">
                  <c:v>6.0127E-2</c:v>
                </c:pt>
                <c:pt idx="185">
                  <c:v>5.8722999999999997E-2</c:v>
                </c:pt>
                <c:pt idx="186">
                  <c:v>5.7805000000000002E-2</c:v>
                </c:pt>
                <c:pt idx="187">
                  <c:v>5.7422000000000001E-2</c:v>
                </c:pt>
                <c:pt idx="188">
                  <c:v>5.7496999999999999E-2</c:v>
                </c:pt>
                <c:pt idx="189">
                  <c:v>5.7970000000000001E-2</c:v>
                </c:pt>
                <c:pt idx="190">
                  <c:v>5.8857E-2</c:v>
                </c:pt>
                <c:pt idx="191">
                  <c:v>6.0162E-2</c:v>
                </c:pt>
                <c:pt idx="192">
                  <c:v>6.1856000000000001E-2</c:v>
                </c:pt>
                <c:pt idx="193">
                  <c:v>6.3947000000000004E-2</c:v>
                </c:pt>
                <c:pt idx="194">
                  <c:v>6.6472000000000003E-2</c:v>
                </c:pt>
                <c:pt idx="195">
                  <c:v>6.9417999999999994E-2</c:v>
                </c:pt>
                <c:pt idx="196">
                  <c:v>7.2752999999999998E-2</c:v>
                </c:pt>
                <c:pt idx="197">
                  <c:v>7.6476000000000002E-2</c:v>
                </c:pt>
                <c:pt idx="198">
                  <c:v>8.0433000000000004E-2</c:v>
                </c:pt>
                <c:pt idx="199">
                  <c:v>8.4157999999999997E-2</c:v>
                </c:pt>
                <c:pt idx="200">
                  <c:v>8.7046999999999999E-2</c:v>
                </c:pt>
                <c:pt idx="201">
                  <c:v>8.8784000000000002E-2</c:v>
                </c:pt>
                <c:pt idx="202">
                  <c:v>8.9579000000000006E-2</c:v>
                </c:pt>
                <c:pt idx="203">
                  <c:v>9.0020000000000003E-2</c:v>
                </c:pt>
                <c:pt idx="204">
                  <c:v>9.0704000000000007E-2</c:v>
                </c:pt>
                <c:pt idx="205">
                  <c:v>9.1861999999999999E-2</c:v>
                </c:pt>
                <c:pt idx="206">
                  <c:v>9.3308000000000002E-2</c:v>
                </c:pt>
                <c:pt idx="207">
                  <c:v>9.4700999999999994E-2</c:v>
                </c:pt>
                <c:pt idx="208">
                  <c:v>9.5823000000000005E-2</c:v>
                </c:pt>
                <c:pt idx="209">
                  <c:v>9.6676999999999999E-2</c:v>
                </c:pt>
                <c:pt idx="210">
                  <c:v>9.7387000000000001E-2</c:v>
                </c:pt>
                <c:pt idx="211">
                  <c:v>9.8012000000000002E-2</c:v>
                </c:pt>
                <c:pt idx="212">
                  <c:v>9.8513000000000003E-2</c:v>
                </c:pt>
                <c:pt idx="213">
                  <c:v>9.8876000000000006E-2</c:v>
                </c:pt>
                <c:pt idx="214">
                  <c:v>9.9154999999999993E-2</c:v>
                </c:pt>
                <c:pt idx="215">
                  <c:v>9.9409999999999998E-2</c:v>
                </c:pt>
                <c:pt idx="216">
                  <c:v>9.9727999999999997E-2</c:v>
                </c:pt>
                <c:pt idx="217">
                  <c:v>0.100311</c:v>
                </c:pt>
                <c:pt idx="218">
                  <c:v>0.101414</c:v>
                </c:pt>
                <c:pt idx="219">
                  <c:v>0.103143</c:v>
                </c:pt>
                <c:pt idx="220">
                  <c:v>0.105311</c:v>
                </c:pt>
                <c:pt idx="221">
                  <c:v>0.107513</c:v>
                </c:pt>
                <c:pt idx="222">
                  <c:v>0.109418</c:v>
                </c:pt>
                <c:pt idx="223">
                  <c:v>0.111022</c:v>
                </c:pt>
                <c:pt idx="224">
                  <c:v>0.11261500000000001</c:v>
                </c:pt>
                <c:pt idx="225">
                  <c:v>0.114525</c:v>
                </c:pt>
                <c:pt idx="226">
                  <c:v>0.11690300000000001</c:v>
                </c:pt>
                <c:pt idx="227">
                  <c:v>0.11963600000000001</c:v>
                </c:pt>
                <c:pt idx="228">
                  <c:v>0.122395</c:v>
                </c:pt>
                <c:pt idx="229">
                  <c:v>0.124864</c:v>
                </c:pt>
                <c:pt idx="230">
                  <c:v>0.12695300000000001</c:v>
                </c:pt>
                <c:pt idx="231">
                  <c:v>0.12875600000000001</c:v>
                </c:pt>
                <c:pt idx="232">
                  <c:v>0.13037000000000001</c:v>
                </c:pt>
                <c:pt idx="233">
                  <c:v>0.13184299999999999</c:v>
                </c:pt>
                <c:pt idx="234">
                  <c:v>0.13317699999999999</c:v>
                </c:pt>
                <c:pt idx="235">
                  <c:v>0.13431299999999999</c:v>
                </c:pt>
                <c:pt idx="236">
                  <c:v>0.13522200000000001</c:v>
                </c:pt>
                <c:pt idx="237">
                  <c:v>0.13600100000000001</c:v>
                </c:pt>
                <c:pt idx="238">
                  <c:v>0.13678699999999999</c:v>
                </c:pt>
                <c:pt idx="239">
                  <c:v>0.13761100000000001</c:v>
                </c:pt>
                <c:pt idx="240">
                  <c:v>0.13844000000000001</c:v>
                </c:pt>
                <c:pt idx="241">
                  <c:v>0.13930699999999999</c:v>
                </c:pt>
                <c:pt idx="242">
                  <c:v>0.14027400000000001</c:v>
                </c:pt>
                <c:pt idx="243">
                  <c:v>0.14131099999999999</c:v>
                </c:pt>
                <c:pt idx="244">
                  <c:v>0.14230799999999999</c:v>
                </c:pt>
                <c:pt idx="245">
                  <c:v>0.143229</c:v>
                </c:pt>
                <c:pt idx="246">
                  <c:v>0.144177</c:v>
                </c:pt>
                <c:pt idx="247">
                  <c:v>0.14527100000000001</c:v>
                </c:pt>
                <c:pt idx="248">
                  <c:v>0.14654700000000001</c:v>
                </c:pt>
                <c:pt idx="249">
                  <c:v>0.14799000000000001</c:v>
                </c:pt>
                <c:pt idx="250">
                  <c:v>0.14957300000000001</c:v>
                </c:pt>
                <c:pt idx="251">
                  <c:v>0.15126100000000001</c:v>
                </c:pt>
                <c:pt idx="252">
                  <c:v>0.153035</c:v>
                </c:pt>
                <c:pt idx="253">
                  <c:v>0.15493799999999999</c:v>
                </c:pt>
                <c:pt idx="254">
                  <c:v>0.157056</c:v>
                </c:pt>
                <c:pt idx="255">
                  <c:v>0.15944700000000001</c:v>
                </c:pt>
                <c:pt idx="256">
                  <c:v>0.162075</c:v>
                </c:pt>
                <c:pt idx="257">
                  <c:v>0.16477700000000001</c:v>
                </c:pt>
                <c:pt idx="258">
                  <c:v>0.16727800000000001</c:v>
                </c:pt>
                <c:pt idx="259">
                  <c:v>0.16934299999999999</c:v>
                </c:pt>
                <c:pt idx="260">
                  <c:v>0.170935</c:v>
                </c:pt>
                <c:pt idx="261">
                  <c:v>0.17217499999999999</c:v>
                </c:pt>
                <c:pt idx="262">
                  <c:v>0.17318500000000001</c:v>
                </c:pt>
                <c:pt idx="263">
                  <c:v>0.17402999999999999</c:v>
                </c:pt>
                <c:pt idx="264">
                  <c:v>0.174789</c:v>
                </c:pt>
                <c:pt idx="265">
                  <c:v>0.175593</c:v>
                </c:pt>
                <c:pt idx="266">
                  <c:v>0.17655799999999999</c:v>
                </c:pt>
                <c:pt idx="267">
                  <c:v>0.17771600000000001</c:v>
                </c:pt>
                <c:pt idx="268">
                  <c:v>0.17898600000000001</c:v>
                </c:pt>
                <c:pt idx="269">
                  <c:v>0.18019299999999999</c:v>
                </c:pt>
                <c:pt idx="270">
                  <c:v>0.18115899999999999</c:v>
                </c:pt>
                <c:pt idx="271">
                  <c:v>0.181836</c:v>
                </c:pt>
                <c:pt idx="272">
                  <c:v>0.18235599999999999</c:v>
                </c:pt>
                <c:pt idx="273">
                  <c:v>0.18293699999999999</c:v>
                </c:pt>
                <c:pt idx="274">
                  <c:v>0.183749</c:v>
                </c:pt>
                <c:pt idx="275">
                  <c:v>0.184861</c:v>
                </c:pt>
                <c:pt idx="276">
                  <c:v>0.18628900000000001</c:v>
                </c:pt>
                <c:pt idx="277">
                  <c:v>0.188003</c:v>
                </c:pt>
                <c:pt idx="278">
                  <c:v>0.18989800000000001</c:v>
                </c:pt>
                <c:pt idx="279">
                  <c:v>0.19181000000000001</c:v>
                </c:pt>
                <c:pt idx="280">
                  <c:v>0.193582</c:v>
                </c:pt>
                <c:pt idx="281">
                  <c:v>0.195136</c:v>
                </c:pt>
                <c:pt idx="282">
                  <c:v>0.196495</c:v>
                </c:pt>
                <c:pt idx="283">
                  <c:v>0.197766</c:v>
                </c:pt>
                <c:pt idx="284">
                  <c:v>0.199076</c:v>
                </c:pt>
                <c:pt idx="285">
                  <c:v>0.200487</c:v>
                </c:pt>
                <c:pt idx="286">
                  <c:v>0.20199500000000001</c:v>
                </c:pt>
                <c:pt idx="287">
                  <c:v>0.203573</c:v>
                </c:pt>
                <c:pt idx="288">
                  <c:v>0.205178</c:v>
                </c:pt>
                <c:pt idx="289">
                  <c:v>0.206757</c:v>
                </c:pt>
                <c:pt idx="290">
                  <c:v>0.20827200000000001</c:v>
                </c:pt>
                <c:pt idx="291">
                  <c:v>0.20970900000000001</c:v>
                </c:pt>
                <c:pt idx="292">
                  <c:v>0.21105099999999999</c:v>
                </c:pt>
                <c:pt idx="293">
                  <c:v>0.21229600000000001</c:v>
                </c:pt>
                <c:pt idx="294">
                  <c:v>0.21351899999999999</c:v>
                </c:pt>
                <c:pt idx="295">
                  <c:v>0.21487200000000001</c:v>
                </c:pt>
                <c:pt idx="296">
                  <c:v>0.21646399999999999</c:v>
                </c:pt>
                <c:pt idx="297">
                  <c:v>0.21824299999999999</c:v>
                </c:pt>
                <c:pt idx="298">
                  <c:v>0.22001799999999999</c:v>
                </c:pt>
                <c:pt idx="299">
                  <c:v>0.22159999999999999</c:v>
                </c:pt>
                <c:pt idx="300">
                  <c:v>0.222888</c:v>
                </c:pt>
                <c:pt idx="301">
                  <c:v>0.22386700000000001</c:v>
                </c:pt>
                <c:pt idx="302">
                  <c:v>0.224577</c:v>
                </c:pt>
                <c:pt idx="303">
                  <c:v>0.22512199999999999</c:v>
                </c:pt>
                <c:pt idx="304">
                  <c:v>0.22564100000000001</c:v>
                </c:pt>
                <c:pt idx="305">
                  <c:v>0.226241</c:v>
                </c:pt>
                <c:pt idx="306">
                  <c:v>0.22694400000000001</c:v>
                </c:pt>
                <c:pt idx="307">
                  <c:v>0.227682</c:v>
                </c:pt>
                <c:pt idx="308">
                  <c:v>0.22835900000000001</c:v>
                </c:pt>
                <c:pt idx="309">
                  <c:v>0.228961</c:v>
                </c:pt>
                <c:pt idx="310">
                  <c:v>0.22961500000000001</c:v>
                </c:pt>
                <c:pt idx="311">
                  <c:v>0.23051199999999999</c:v>
                </c:pt>
                <c:pt idx="312">
                  <c:v>0.23177700000000001</c:v>
                </c:pt>
                <c:pt idx="313">
                  <c:v>0.23339799999999999</c:v>
                </c:pt>
                <c:pt idx="314">
                  <c:v>0.23527500000000001</c:v>
                </c:pt>
                <c:pt idx="315">
                  <c:v>0.23730699999999999</c:v>
                </c:pt>
                <c:pt idx="316">
                  <c:v>0.239458</c:v>
                </c:pt>
                <c:pt idx="317">
                  <c:v>0.24174999999999999</c:v>
                </c:pt>
                <c:pt idx="318">
                  <c:v>0.244172</c:v>
                </c:pt>
                <c:pt idx="319">
                  <c:v>0.24662999999999999</c:v>
                </c:pt>
                <c:pt idx="320">
                  <c:v>0.248945</c:v>
                </c:pt>
                <c:pt idx="321">
                  <c:v>0.25093500000000002</c:v>
                </c:pt>
                <c:pt idx="322">
                  <c:v>0.25251299999999999</c:v>
                </c:pt>
                <c:pt idx="323">
                  <c:v>0.25373800000000002</c:v>
                </c:pt>
                <c:pt idx="324">
                  <c:v>0.25476500000000002</c:v>
                </c:pt>
                <c:pt idx="325">
                  <c:v>0.25572400000000001</c:v>
                </c:pt>
                <c:pt idx="326">
                  <c:v>0.25664199999999998</c:v>
                </c:pt>
                <c:pt idx="327">
                  <c:v>0.25745600000000002</c:v>
                </c:pt>
                <c:pt idx="328">
                  <c:v>0.25811400000000001</c:v>
                </c:pt>
                <c:pt idx="329">
                  <c:v>0.25867800000000002</c:v>
                </c:pt>
                <c:pt idx="330">
                  <c:v>0.25928800000000002</c:v>
                </c:pt>
                <c:pt idx="331">
                  <c:v>0.26003999999999999</c:v>
                </c:pt>
                <c:pt idx="332">
                  <c:v>0.26092199999999999</c:v>
                </c:pt>
                <c:pt idx="333">
                  <c:v>0.26189899999999999</c:v>
                </c:pt>
                <c:pt idx="334">
                  <c:v>0.26299499999999998</c:v>
                </c:pt>
                <c:pt idx="335">
                  <c:v>0.26428299999999999</c:v>
                </c:pt>
                <c:pt idx="336">
                  <c:v>0.26580900000000002</c:v>
                </c:pt>
                <c:pt idx="337">
                  <c:v>0.26754099999999997</c:v>
                </c:pt>
                <c:pt idx="338">
                  <c:v>0.26940900000000001</c:v>
                </c:pt>
                <c:pt idx="339">
                  <c:v>0.27139000000000002</c:v>
                </c:pt>
                <c:pt idx="340">
                  <c:v>0.273507</c:v>
                </c:pt>
                <c:pt idx="341">
                  <c:v>0.27572099999999999</c:v>
                </c:pt>
                <c:pt idx="342">
                  <c:v>0.277889</c:v>
                </c:pt>
                <c:pt idx="343">
                  <c:v>0.27987600000000001</c:v>
                </c:pt>
                <c:pt idx="344">
                  <c:v>0.281698</c:v>
                </c:pt>
                <c:pt idx="345">
                  <c:v>0.28348699999999999</c:v>
                </c:pt>
                <c:pt idx="346">
                  <c:v>0.28533799999999998</c:v>
                </c:pt>
                <c:pt idx="347">
                  <c:v>0.28721400000000002</c:v>
                </c:pt>
                <c:pt idx="348">
                  <c:v>0.289018</c:v>
                </c:pt>
                <c:pt idx="349">
                  <c:v>0.29067999999999999</c:v>
                </c:pt>
                <c:pt idx="350">
                  <c:v>0.29216900000000001</c:v>
                </c:pt>
                <c:pt idx="351">
                  <c:v>0.29348400000000002</c:v>
                </c:pt>
                <c:pt idx="352">
                  <c:v>0.29464200000000002</c:v>
                </c:pt>
                <c:pt idx="353">
                  <c:v>0.29566300000000001</c:v>
                </c:pt>
                <c:pt idx="354">
                  <c:v>0.29657</c:v>
                </c:pt>
                <c:pt idx="355">
                  <c:v>0.297431</c:v>
                </c:pt>
                <c:pt idx="356">
                  <c:v>0.29835200000000001</c:v>
                </c:pt>
                <c:pt idx="357">
                  <c:v>0.29942200000000002</c:v>
                </c:pt>
                <c:pt idx="358">
                  <c:v>0.30066399999999999</c:v>
                </c:pt>
                <c:pt idx="359">
                  <c:v>0.30204599999999998</c:v>
                </c:pt>
                <c:pt idx="360">
                  <c:v>0.30350899999999997</c:v>
                </c:pt>
                <c:pt idx="361">
                  <c:v>0.30499599999999999</c:v>
                </c:pt>
                <c:pt idx="362">
                  <c:v>0.30647999999999997</c:v>
                </c:pt>
                <c:pt idx="363">
                  <c:v>0.30797799999999997</c:v>
                </c:pt>
                <c:pt idx="364">
                  <c:v>0.30948700000000001</c:v>
                </c:pt>
                <c:pt idx="365">
                  <c:v>0.31092599999999998</c:v>
                </c:pt>
                <c:pt idx="366">
                  <c:v>0.31218899999999999</c:v>
                </c:pt>
                <c:pt idx="367">
                  <c:v>0.31329000000000001</c:v>
                </c:pt>
                <c:pt idx="368">
                  <c:v>0.314384</c:v>
                </c:pt>
                <c:pt idx="369">
                  <c:v>0.31560899999999997</c:v>
                </c:pt>
                <c:pt idx="370">
                  <c:v>0.316969</c:v>
                </c:pt>
                <c:pt idx="371">
                  <c:v>0.31838</c:v>
                </c:pt>
                <c:pt idx="372">
                  <c:v>0.31979200000000002</c:v>
                </c:pt>
                <c:pt idx="373">
                  <c:v>0.32122499999999998</c:v>
                </c:pt>
                <c:pt idx="374">
                  <c:v>0.32270199999999999</c:v>
                </c:pt>
                <c:pt idx="375">
                  <c:v>0.32419399999999998</c:v>
                </c:pt>
                <c:pt idx="376">
                  <c:v>0.32561299999999999</c:v>
                </c:pt>
                <c:pt idx="377">
                  <c:v>0.32691599999999998</c:v>
                </c:pt>
                <c:pt idx="378">
                  <c:v>0.328208</c:v>
                </c:pt>
                <c:pt idx="379">
                  <c:v>0.32966499999999999</c:v>
                </c:pt>
                <c:pt idx="380">
                  <c:v>0.33135100000000001</c:v>
                </c:pt>
                <c:pt idx="381">
                  <c:v>0.33316099999999998</c:v>
                </c:pt>
                <c:pt idx="382">
                  <c:v>0.33494699999999999</c:v>
                </c:pt>
                <c:pt idx="383">
                  <c:v>0.33665400000000001</c:v>
                </c:pt>
                <c:pt idx="384">
                  <c:v>0.33832699999999999</c:v>
                </c:pt>
                <c:pt idx="385">
                  <c:v>0.34001399999999998</c:v>
                </c:pt>
                <c:pt idx="386">
                  <c:v>0.34170200000000001</c:v>
                </c:pt>
                <c:pt idx="387">
                  <c:v>0.343329</c:v>
                </c:pt>
                <c:pt idx="388">
                  <c:v>0.34481099999999998</c:v>
                </c:pt>
                <c:pt idx="389">
                  <c:v>0.34607900000000003</c:v>
                </c:pt>
                <c:pt idx="390">
                  <c:v>0.34714299999999998</c:v>
                </c:pt>
                <c:pt idx="391">
                  <c:v>0.34814800000000001</c:v>
                </c:pt>
                <c:pt idx="392">
                  <c:v>0.34930800000000001</c:v>
                </c:pt>
                <c:pt idx="393">
                  <c:v>0.350742</c:v>
                </c:pt>
                <c:pt idx="394">
                  <c:v>0.35236499999999998</c:v>
                </c:pt>
                <c:pt idx="395">
                  <c:v>0.35399700000000001</c:v>
                </c:pt>
                <c:pt idx="396">
                  <c:v>0.35553200000000001</c:v>
                </c:pt>
                <c:pt idx="397">
                  <c:v>0.35697400000000001</c:v>
                </c:pt>
                <c:pt idx="398">
                  <c:v>0.35835</c:v>
                </c:pt>
                <c:pt idx="399">
                  <c:v>0.359649</c:v>
                </c:pt>
                <c:pt idx="400">
                  <c:v>0.36085200000000001</c:v>
                </c:pt>
                <c:pt idx="401">
                  <c:v>0.361983</c:v>
                </c:pt>
                <c:pt idx="402">
                  <c:v>0.36311100000000002</c:v>
                </c:pt>
                <c:pt idx="403">
                  <c:v>0.36429800000000001</c:v>
                </c:pt>
                <c:pt idx="404">
                  <c:v>0.36556699999999998</c:v>
                </c:pt>
                <c:pt idx="405">
                  <c:v>0.36693900000000002</c:v>
                </c:pt>
                <c:pt idx="406">
                  <c:v>0.36844300000000002</c:v>
                </c:pt>
                <c:pt idx="407">
                  <c:v>0.37008400000000002</c:v>
                </c:pt>
                <c:pt idx="408">
                  <c:v>0.37180400000000002</c:v>
                </c:pt>
                <c:pt idx="409">
                  <c:v>0.37349300000000002</c:v>
                </c:pt>
                <c:pt idx="410">
                  <c:v>0.375054</c:v>
                </c:pt>
                <c:pt idx="411">
                  <c:v>0.37647799999999998</c:v>
                </c:pt>
                <c:pt idx="412">
                  <c:v>0.37785299999999999</c:v>
                </c:pt>
                <c:pt idx="413">
                  <c:v>0.37928899999999999</c:v>
                </c:pt>
                <c:pt idx="414">
                  <c:v>0.38086300000000001</c:v>
                </c:pt>
                <c:pt idx="415">
                  <c:v>0.38261000000000001</c:v>
                </c:pt>
                <c:pt idx="416">
                  <c:v>0.38446599999999997</c:v>
                </c:pt>
                <c:pt idx="417">
                  <c:v>0.38623000000000002</c:v>
                </c:pt>
                <c:pt idx="418">
                  <c:v>0.38769700000000001</c:v>
                </c:pt>
                <c:pt idx="419">
                  <c:v>0.38886399999999999</c:v>
                </c:pt>
                <c:pt idx="420">
                  <c:v>0.38992500000000002</c:v>
                </c:pt>
                <c:pt idx="421">
                  <c:v>0.39106400000000002</c:v>
                </c:pt>
                <c:pt idx="422">
                  <c:v>0.392314</c:v>
                </c:pt>
                <c:pt idx="423">
                  <c:v>0.39357500000000001</c:v>
                </c:pt>
                <c:pt idx="424">
                  <c:v>0.39471600000000001</c:v>
                </c:pt>
                <c:pt idx="425">
                  <c:v>0.39568599999999998</c:v>
                </c:pt>
                <c:pt idx="426">
                  <c:v>0.39655099999999999</c:v>
                </c:pt>
                <c:pt idx="427">
                  <c:v>0.39743400000000001</c:v>
                </c:pt>
                <c:pt idx="428">
                  <c:v>0.398428</c:v>
                </c:pt>
                <c:pt idx="429">
                  <c:v>0.39955400000000002</c:v>
                </c:pt>
                <c:pt idx="430">
                  <c:v>0.40079100000000001</c:v>
                </c:pt>
                <c:pt idx="431">
                  <c:v>0.40212300000000001</c:v>
                </c:pt>
                <c:pt idx="432">
                  <c:v>0.403561</c:v>
                </c:pt>
                <c:pt idx="433">
                  <c:v>0.40512399999999998</c:v>
                </c:pt>
                <c:pt idx="434">
                  <c:v>0.40681400000000001</c:v>
                </c:pt>
                <c:pt idx="435">
                  <c:v>0.40863100000000002</c:v>
                </c:pt>
                <c:pt idx="436">
                  <c:v>0.41058600000000001</c:v>
                </c:pt>
                <c:pt idx="437">
                  <c:v>0.41268100000000002</c:v>
                </c:pt>
                <c:pt idx="438">
                  <c:v>0.41486499999999998</c:v>
                </c:pt>
                <c:pt idx="439">
                  <c:v>0.41702299999999998</c:v>
                </c:pt>
                <c:pt idx="440">
                  <c:v>0.41900599999999999</c:v>
                </c:pt>
                <c:pt idx="441">
                  <c:v>0.42074299999999998</c:v>
                </c:pt>
                <c:pt idx="442">
                  <c:v>0.42233700000000002</c:v>
                </c:pt>
                <c:pt idx="443">
                  <c:v>0.42396</c:v>
                </c:pt>
                <c:pt idx="444">
                  <c:v>0.42566300000000001</c:v>
                </c:pt>
                <c:pt idx="445">
                  <c:v>0.42732199999999998</c:v>
                </c:pt>
                <c:pt idx="446">
                  <c:v>0.428788</c:v>
                </c:pt>
                <c:pt idx="447">
                  <c:v>0.43001899999999998</c:v>
                </c:pt>
                <c:pt idx="448">
                  <c:v>0.43107699999999999</c:v>
                </c:pt>
                <c:pt idx="449">
                  <c:v>0.43206</c:v>
                </c:pt>
                <c:pt idx="450">
                  <c:v>0.433031</c:v>
                </c:pt>
                <c:pt idx="451">
                  <c:v>0.43399399999999999</c:v>
                </c:pt>
                <c:pt idx="452">
                  <c:v>0.43490600000000001</c:v>
                </c:pt>
                <c:pt idx="453">
                  <c:v>0.435726</c:v>
                </c:pt>
                <c:pt idx="454">
                  <c:v>0.436469</c:v>
                </c:pt>
                <c:pt idx="455">
                  <c:v>0.43720999999999999</c:v>
                </c:pt>
                <c:pt idx="456">
                  <c:v>0.43804500000000002</c:v>
                </c:pt>
                <c:pt idx="457">
                  <c:v>0.43904100000000001</c:v>
                </c:pt>
                <c:pt idx="458">
                  <c:v>0.44019799999999998</c:v>
                </c:pt>
                <c:pt idx="459">
                  <c:v>0.441442</c:v>
                </c:pt>
                <c:pt idx="460">
                  <c:v>0.44267200000000001</c:v>
                </c:pt>
                <c:pt idx="461">
                  <c:v>0.44379800000000003</c:v>
                </c:pt>
                <c:pt idx="462">
                  <c:v>0.44474399999999997</c:v>
                </c:pt>
                <c:pt idx="463">
                  <c:v>0.44549</c:v>
                </c:pt>
                <c:pt idx="464">
                  <c:v>0.44613399999999998</c:v>
                </c:pt>
                <c:pt idx="465">
                  <c:v>0.44683099999999998</c:v>
                </c:pt>
                <c:pt idx="466">
                  <c:v>0.44762999999999997</c:v>
                </c:pt>
                <c:pt idx="467">
                  <c:v>0.44842700000000002</c:v>
                </c:pt>
                <c:pt idx="468">
                  <c:v>0.449125</c:v>
                </c:pt>
                <c:pt idx="469">
                  <c:v>0.44977200000000001</c:v>
                </c:pt>
                <c:pt idx="470">
                  <c:v>0.45051000000000002</c:v>
                </c:pt>
                <c:pt idx="471">
                  <c:v>0.45141100000000001</c:v>
                </c:pt>
                <c:pt idx="472">
                  <c:v>0.45242700000000002</c:v>
                </c:pt>
                <c:pt idx="473">
                  <c:v>0.45349299999999998</c:v>
                </c:pt>
                <c:pt idx="474">
                  <c:v>0.45461400000000002</c:v>
                </c:pt>
                <c:pt idx="475">
                  <c:v>0.45580900000000002</c:v>
                </c:pt>
                <c:pt idx="476">
                  <c:v>0.45702999999999999</c:v>
                </c:pt>
                <c:pt idx="477">
                  <c:v>0.458204</c:v>
                </c:pt>
                <c:pt idx="478">
                  <c:v>0.45932899999999999</c:v>
                </c:pt>
                <c:pt idx="479">
                  <c:v>0.460478</c:v>
                </c:pt>
                <c:pt idx="480">
                  <c:v>0.46172000000000002</c:v>
                </c:pt>
                <c:pt idx="481">
                  <c:v>0.463057</c:v>
                </c:pt>
                <c:pt idx="482">
                  <c:v>0.46439900000000001</c:v>
                </c:pt>
                <c:pt idx="483">
                  <c:v>0.46560600000000002</c:v>
                </c:pt>
                <c:pt idx="484">
                  <c:v>0.46657900000000002</c:v>
                </c:pt>
                <c:pt idx="485">
                  <c:v>0.46732699999999999</c:v>
                </c:pt>
                <c:pt idx="486">
                  <c:v>0.467974</c:v>
                </c:pt>
                <c:pt idx="487">
                  <c:v>0.46870800000000001</c:v>
                </c:pt>
                <c:pt idx="488">
                  <c:v>0.46963100000000002</c:v>
                </c:pt>
                <c:pt idx="489">
                  <c:v>0.47064099999999998</c:v>
                </c:pt>
                <c:pt idx="490">
                  <c:v>0.47153299999999998</c:v>
                </c:pt>
                <c:pt idx="491">
                  <c:v>0.47222199999999998</c:v>
                </c:pt>
                <c:pt idx="492">
                  <c:v>0.47279700000000002</c:v>
                </c:pt>
                <c:pt idx="493">
                  <c:v>0.47338400000000003</c:v>
                </c:pt>
                <c:pt idx="494">
                  <c:v>0.47404200000000002</c:v>
                </c:pt>
                <c:pt idx="495">
                  <c:v>0.47476499999999999</c:v>
                </c:pt>
                <c:pt idx="496">
                  <c:v>0.47553600000000001</c:v>
                </c:pt>
                <c:pt idx="497">
                  <c:v>0.47634700000000002</c:v>
                </c:pt>
                <c:pt idx="498">
                  <c:v>0.477186</c:v>
                </c:pt>
                <c:pt idx="499">
                  <c:v>0.47799799999999998</c:v>
                </c:pt>
                <c:pt idx="500">
                  <c:v>0.47872700000000001</c:v>
                </c:pt>
                <c:pt idx="501">
                  <c:v>0.47939900000000002</c:v>
                </c:pt>
                <c:pt idx="502">
                  <c:v>0.48010199999999997</c:v>
                </c:pt>
                <c:pt idx="503">
                  <c:v>0.48086299999999998</c:v>
                </c:pt>
                <c:pt idx="504">
                  <c:v>0.48163499999999998</c:v>
                </c:pt>
                <c:pt idx="505">
                  <c:v>0.48235499999999998</c:v>
                </c:pt>
                <c:pt idx="506">
                  <c:v>0.48299199999999998</c:v>
                </c:pt>
                <c:pt idx="507">
                  <c:v>0.48353000000000002</c:v>
                </c:pt>
                <c:pt idx="508">
                  <c:v>0.483983</c:v>
                </c:pt>
                <c:pt idx="509">
                  <c:v>0.48440800000000001</c:v>
                </c:pt>
                <c:pt idx="510">
                  <c:v>0.48487000000000002</c:v>
                </c:pt>
                <c:pt idx="511">
                  <c:v>0.48536899999999999</c:v>
                </c:pt>
                <c:pt idx="512">
                  <c:v>0.48580800000000002</c:v>
                </c:pt>
                <c:pt idx="513">
                  <c:v>0.48610599999999998</c:v>
                </c:pt>
                <c:pt idx="514">
                  <c:v>0.48632300000000001</c:v>
                </c:pt>
                <c:pt idx="515">
                  <c:v>0.48664800000000003</c:v>
                </c:pt>
                <c:pt idx="516">
                  <c:v>0.48725299999999999</c:v>
                </c:pt>
                <c:pt idx="517">
                  <c:v>0.488182</c:v>
                </c:pt>
                <c:pt idx="518">
                  <c:v>0.48932399999999998</c:v>
                </c:pt>
                <c:pt idx="519">
                  <c:v>0.49046200000000001</c:v>
                </c:pt>
                <c:pt idx="520">
                  <c:v>0.49140499999999998</c:v>
                </c:pt>
                <c:pt idx="521">
                  <c:v>0.49212600000000001</c:v>
                </c:pt>
                <c:pt idx="522">
                  <c:v>0.49275200000000002</c:v>
                </c:pt>
                <c:pt idx="523">
                  <c:v>0.49340800000000001</c:v>
                </c:pt>
                <c:pt idx="524">
                  <c:v>0.49412899999999998</c:v>
                </c:pt>
                <c:pt idx="525">
                  <c:v>0.49487300000000001</c:v>
                </c:pt>
                <c:pt idx="526">
                  <c:v>0.49556800000000001</c:v>
                </c:pt>
                <c:pt idx="527">
                  <c:v>0.49616300000000002</c:v>
                </c:pt>
                <c:pt idx="528">
                  <c:v>0.49665300000000001</c:v>
                </c:pt>
                <c:pt idx="529">
                  <c:v>0.49705899999999997</c:v>
                </c:pt>
                <c:pt idx="530">
                  <c:v>0.497367</c:v>
                </c:pt>
                <c:pt idx="531">
                  <c:v>0.49751400000000001</c:v>
                </c:pt>
                <c:pt idx="532">
                  <c:v>0.49745400000000001</c:v>
                </c:pt>
                <c:pt idx="533">
                  <c:v>0.49720599999999998</c:v>
                </c:pt>
                <c:pt idx="534">
                  <c:v>0.49682999999999999</c:v>
                </c:pt>
                <c:pt idx="535">
                  <c:v>0.49639499999999998</c:v>
                </c:pt>
                <c:pt idx="536">
                  <c:v>0.49599599999999999</c:v>
                </c:pt>
                <c:pt idx="537">
                  <c:v>0.49577199999999999</c:v>
                </c:pt>
                <c:pt idx="538">
                  <c:v>0.49581399999999998</c:v>
                </c:pt>
                <c:pt idx="539">
                  <c:v>0.49608000000000002</c:v>
                </c:pt>
                <c:pt idx="540">
                  <c:v>0.49643999999999999</c:v>
                </c:pt>
                <c:pt idx="541">
                  <c:v>0.49678800000000001</c:v>
                </c:pt>
                <c:pt idx="542">
                  <c:v>0.49703999999999998</c:v>
                </c:pt>
                <c:pt idx="543">
                  <c:v>0.497116</c:v>
                </c:pt>
                <c:pt idx="544">
                  <c:v>0.497006</c:v>
                </c:pt>
                <c:pt idx="545">
                  <c:v>0.49681999999999998</c:v>
                </c:pt>
                <c:pt idx="546">
                  <c:v>0.496674</c:v>
                </c:pt>
                <c:pt idx="547">
                  <c:v>0.49656299999999998</c:v>
                </c:pt>
                <c:pt idx="548">
                  <c:v>0.49640899999999999</c:v>
                </c:pt>
                <c:pt idx="549">
                  <c:v>0.49621500000000002</c:v>
                </c:pt>
                <c:pt idx="550">
                  <c:v>0.49609900000000001</c:v>
                </c:pt>
                <c:pt idx="551">
                  <c:v>0.49618200000000001</c:v>
                </c:pt>
                <c:pt idx="552">
                  <c:v>0.49645800000000001</c:v>
                </c:pt>
                <c:pt idx="553">
                  <c:v>0.49680800000000003</c:v>
                </c:pt>
                <c:pt idx="554">
                  <c:v>0.49712000000000001</c:v>
                </c:pt>
                <c:pt idx="555">
                  <c:v>0.497365</c:v>
                </c:pt>
                <c:pt idx="556">
                  <c:v>0.49759900000000001</c:v>
                </c:pt>
                <c:pt idx="557">
                  <c:v>0.49790600000000002</c:v>
                </c:pt>
                <c:pt idx="558">
                  <c:v>0.49835800000000002</c:v>
                </c:pt>
                <c:pt idx="559">
                  <c:v>0.49898100000000001</c:v>
                </c:pt>
                <c:pt idx="560">
                  <c:v>0.49972100000000003</c:v>
                </c:pt>
                <c:pt idx="561">
                  <c:v>0.50044999999999995</c:v>
                </c:pt>
                <c:pt idx="562">
                  <c:v>0.50103500000000001</c:v>
                </c:pt>
                <c:pt idx="563">
                  <c:v>0.50143599999999999</c:v>
                </c:pt>
                <c:pt idx="564">
                  <c:v>0.50172000000000005</c:v>
                </c:pt>
                <c:pt idx="565">
                  <c:v>0.50194799999999995</c:v>
                </c:pt>
                <c:pt idx="566">
                  <c:v>0.50207400000000002</c:v>
                </c:pt>
                <c:pt idx="567">
                  <c:v>0.50199000000000005</c:v>
                </c:pt>
                <c:pt idx="568">
                  <c:v>0.50166900000000003</c:v>
                </c:pt>
                <c:pt idx="569">
                  <c:v>0.50120699999999996</c:v>
                </c:pt>
                <c:pt idx="570">
                  <c:v>0.50072300000000003</c:v>
                </c:pt>
                <c:pt idx="571">
                  <c:v>0.50026599999999999</c:v>
                </c:pt>
                <c:pt idx="572">
                  <c:v>0.49984800000000001</c:v>
                </c:pt>
                <c:pt idx="573">
                  <c:v>0.49950899999999998</c:v>
                </c:pt>
                <c:pt idx="574">
                  <c:v>0.499274</c:v>
                </c:pt>
                <c:pt idx="575">
                  <c:v>0.49910399999999999</c:v>
                </c:pt>
                <c:pt idx="576">
                  <c:v>0.49894899999999998</c:v>
                </c:pt>
                <c:pt idx="577">
                  <c:v>0.49881799999999998</c:v>
                </c:pt>
                <c:pt idx="578">
                  <c:v>0.49874499999999999</c:v>
                </c:pt>
                <c:pt idx="579">
                  <c:v>0.49871300000000002</c:v>
                </c:pt>
                <c:pt idx="580">
                  <c:v>0.49869599999999997</c:v>
                </c:pt>
                <c:pt idx="581">
                  <c:v>0.49871599999999999</c:v>
                </c:pt>
                <c:pt idx="582">
                  <c:v>0.49879499999999999</c:v>
                </c:pt>
                <c:pt idx="583">
                  <c:v>0.498892</c:v>
                </c:pt>
                <c:pt idx="584">
                  <c:v>0.49894300000000003</c:v>
                </c:pt>
                <c:pt idx="585">
                  <c:v>0.49897000000000002</c:v>
                </c:pt>
                <c:pt idx="586">
                  <c:v>0.49905500000000003</c:v>
                </c:pt>
                <c:pt idx="587">
                  <c:v>0.49921599999999999</c:v>
                </c:pt>
                <c:pt idx="588">
                  <c:v>0.499363</c:v>
                </c:pt>
                <c:pt idx="589">
                  <c:v>0.49941099999999999</c:v>
                </c:pt>
                <c:pt idx="590">
                  <c:v>0.499361</c:v>
                </c:pt>
                <c:pt idx="591">
                  <c:v>0.49924200000000002</c:v>
                </c:pt>
                <c:pt idx="592">
                  <c:v>0.49908400000000003</c:v>
                </c:pt>
                <c:pt idx="593">
                  <c:v>0.49894100000000002</c:v>
                </c:pt>
                <c:pt idx="594">
                  <c:v>0.49884899999999999</c:v>
                </c:pt>
                <c:pt idx="595">
                  <c:v>0.49875399999999998</c:v>
                </c:pt>
                <c:pt idx="596">
                  <c:v>0.49855300000000002</c:v>
                </c:pt>
                <c:pt idx="597">
                  <c:v>0.49820900000000001</c:v>
                </c:pt>
                <c:pt idx="598">
                  <c:v>0.497803</c:v>
                </c:pt>
                <c:pt idx="599">
                  <c:v>0.497471</c:v>
                </c:pt>
                <c:pt idx="600">
                  <c:v>0.49729600000000002</c:v>
                </c:pt>
                <c:pt idx="601">
                  <c:v>0.49721199999999999</c:v>
                </c:pt>
                <c:pt idx="602">
                  <c:v>0.49706800000000001</c:v>
                </c:pt>
                <c:pt idx="603">
                  <c:v>0.49680299999999999</c:v>
                </c:pt>
                <c:pt idx="604">
                  <c:v>0.49649199999999999</c:v>
                </c:pt>
                <c:pt idx="605">
                  <c:v>0.49621100000000001</c:v>
                </c:pt>
                <c:pt idx="606">
                  <c:v>0.49594199999999999</c:v>
                </c:pt>
                <c:pt idx="607">
                  <c:v>0.495639</c:v>
                </c:pt>
                <c:pt idx="608">
                  <c:v>0.49530800000000003</c:v>
                </c:pt>
                <c:pt idx="609">
                  <c:v>0.49496800000000002</c:v>
                </c:pt>
                <c:pt idx="610">
                  <c:v>0.49457600000000002</c:v>
                </c:pt>
                <c:pt idx="611">
                  <c:v>0.49403900000000001</c:v>
                </c:pt>
                <c:pt idx="612">
                  <c:v>0.49332599999999999</c:v>
                </c:pt>
                <c:pt idx="613">
                  <c:v>0.49251800000000001</c:v>
                </c:pt>
                <c:pt idx="614">
                  <c:v>0.49171599999999999</c:v>
                </c:pt>
                <c:pt idx="615">
                  <c:v>0.49095100000000003</c:v>
                </c:pt>
                <c:pt idx="616">
                  <c:v>0.49021599999999999</c:v>
                </c:pt>
                <c:pt idx="617">
                  <c:v>0.48951699999999998</c:v>
                </c:pt>
                <c:pt idx="618">
                  <c:v>0.48882599999999998</c:v>
                </c:pt>
                <c:pt idx="619">
                  <c:v>0.48804399999999998</c:v>
                </c:pt>
                <c:pt idx="620">
                  <c:v>0.48707699999999998</c:v>
                </c:pt>
                <c:pt idx="621">
                  <c:v>0.48598200000000003</c:v>
                </c:pt>
                <c:pt idx="622">
                  <c:v>0.48493900000000001</c:v>
                </c:pt>
                <c:pt idx="623">
                  <c:v>0.48407800000000001</c:v>
                </c:pt>
                <c:pt idx="624">
                  <c:v>0.483348</c:v>
                </c:pt>
                <c:pt idx="625">
                  <c:v>0.48259099999999999</c:v>
                </c:pt>
                <c:pt idx="626">
                  <c:v>0.48171799999999998</c:v>
                </c:pt>
                <c:pt idx="627">
                  <c:v>0.48074499999999998</c:v>
                </c:pt>
                <c:pt idx="628">
                  <c:v>0.47971799999999998</c:v>
                </c:pt>
                <c:pt idx="629">
                  <c:v>0.47866900000000001</c:v>
                </c:pt>
                <c:pt idx="630">
                  <c:v>0.47762399999999999</c:v>
                </c:pt>
                <c:pt idx="631">
                  <c:v>0.47656700000000002</c:v>
                </c:pt>
                <c:pt idx="632">
                  <c:v>0.47543000000000002</c:v>
                </c:pt>
                <c:pt idx="633">
                  <c:v>0.47416399999999997</c:v>
                </c:pt>
                <c:pt idx="634">
                  <c:v>0.47280100000000003</c:v>
                </c:pt>
                <c:pt idx="635">
                  <c:v>0.47143499999999999</c:v>
                </c:pt>
                <c:pt idx="636">
                  <c:v>0.470161</c:v>
                </c:pt>
                <c:pt idx="637">
                  <c:v>0.469026</c:v>
                </c:pt>
                <c:pt idx="638">
                  <c:v>0.46797499999999997</c:v>
                </c:pt>
                <c:pt idx="639">
                  <c:v>0.46687899999999999</c:v>
                </c:pt>
                <c:pt idx="640">
                  <c:v>0.46563700000000002</c:v>
                </c:pt>
                <c:pt idx="641">
                  <c:v>0.46427099999999999</c:v>
                </c:pt>
                <c:pt idx="642">
                  <c:v>0.46286100000000002</c:v>
                </c:pt>
                <c:pt idx="643">
                  <c:v>0.46143099999999998</c:v>
                </c:pt>
                <c:pt idx="644">
                  <c:v>0.459976</c:v>
                </c:pt>
                <c:pt idx="645">
                  <c:v>0.45855400000000002</c:v>
                </c:pt>
                <c:pt idx="646">
                  <c:v>0.45726899999999998</c:v>
                </c:pt>
                <c:pt idx="647">
                  <c:v>0.45616000000000001</c:v>
                </c:pt>
                <c:pt idx="648">
                  <c:v>0.45516200000000001</c:v>
                </c:pt>
                <c:pt idx="649">
                  <c:v>0.45417600000000002</c:v>
                </c:pt>
                <c:pt idx="650">
                  <c:v>0.45312599999999997</c:v>
                </c:pt>
                <c:pt idx="651">
                  <c:v>0.45200099999999999</c:v>
                </c:pt>
                <c:pt idx="652">
                  <c:v>0.45088</c:v>
                </c:pt>
                <c:pt idx="653">
                  <c:v>0.44988099999999998</c:v>
                </c:pt>
                <c:pt idx="654">
                  <c:v>0.44903300000000002</c:v>
                </c:pt>
                <c:pt idx="655">
                  <c:v>0.44821499999999997</c:v>
                </c:pt>
                <c:pt idx="656">
                  <c:v>0.44727</c:v>
                </c:pt>
                <c:pt idx="657">
                  <c:v>0.44616699999999998</c:v>
                </c:pt>
                <c:pt idx="658">
                  <c:v>0.445017</c:v>
                </c:pt>
                <c:pt idx="659">
                  <c:v>0.443913</c:v>
                </c:pt>
                <c:pt idx="660">
                  <c:v>0.442805</c:v>
                </c:pt>
                <c:pt idx="661">
                  <c:v>0.44152599999999997</c:v>
                </c:pt>
                <c:pt idx="662">
                  <c:v>0.43996200000000002</c:v>
                </c:pt>
                <c:pt idx="663">
                  <c:v>0.43816899999999998</c:v>
                </c:pt>
                <c:pt idx="664">
                  <c:v>0.43634099999999998</c:v>
                </c:pt>
                <c:pt idx="665">
                  <c:v>0.43465300000000001</c:v>
                </c:pt>
                <c:pt idx="666">
                  <c:v>0.43312400000000001</c:v>
                </c:pt>
                <c:pt idx="667">
                  <c:v>0.43166199999999999</c:v>
                </c:pt>
                <c:pt idx="668">
                  <c:v>0.430205</c:v>
                </c:pt>
                <c:pt idx="669">
                  <c:v>0.42876900000000001</c:v>
                </c:pt>
                <c:pt idx="670">
                  <c:v>0.42738399999999999</c:v>
                </c:pt>
                <c:pt idx="671">
                  <c:v>0.42604300000000001</c:v>
                </c:pt>
                <c:pt idx="672">
                  <c:v>0.42469400000000002</c:v>
                </c:pt>
                <c:pt idx="673">
                  <c:v>0.42324800000000001</c:v>
                </c:pt>
                <c:pt idx="674">
                  <c:v>0.42163800000000001</c:v>
                </c:pt>
                <c:pt idx="675">
                  <c:v>0.41990300000000003</c:v>
                </c:pt>
                <c:pt idx="676">
                  <c:v>0.418153</c:v>
                </c:pt>
                <c:pt idx="677">
                  <c:v>0.41645799999999999</c:v>
                </c:pt>
                <c:pt idx="678">
                  <c:v>0.41479100000000002</c:v>
                </c:pt>
                <c:pt idx="679">
                  <c:v>0.41310000000000002</c:v>
                </c:pt>
                <c:pt idx="680">
                  <c:v>0.41138200000000003</c:v>
                </c:pt>
                <c:pt idx="681">
                  <c:v>0.40970699999999999</c:v>
                </c:pt>
                <c:pt idx="682">
                  <c:v>0.408142</c:v>
                </c:pt>
                <c:pt idx="683">
                  <c:v>0.40668599999999999</c:v>
                </c:pt>
                <c:pt idx="684">
                  <c:v>0.40527200000000002</c:v>
                </c:pt>
                <c:pt idx="685">
                  <c:v>0.40384199999999998</c:v>
                </c:pt>
                <c:pt idx="686">
                  <c:v>0.402391</c:v>
                </c:pt>
                <c:pt idx="687">
                  <c:v>0.400945</c:v>
                </c:pt>
                <c:pt idx="688">
                  <c:v>0.39952500000000002</c:v>
                </c:pt>
                <c:pt idx="689">
                  <c:v>0.39813100000000001</c:v>
                </c:pt>
                <c:pt idx="690">
                  <c:v>0.396756</c:v>
                </c:pt>
                <c:pt idx="691">
                  <c:v>0.39537299999999997</c:v>
                </c:pt>
                <c:pt idx="692">
                  <c:v>0.39393400000000001</c:v>
                </c:pt>
                <c:pt idx="693">
                  <c:v>0.39242199999999999</c:v>
                </c:pt>
                <c:pt idx="694">
                  <c:v>0.39089499999999999</c:v>
                </c:pt>
                <c:pt idx="695">
                  <c:v>0.38943899999999998</c:v>
                </c:pt>
                <c:pt idx="696">
                  <c:v>0.38806000000000002</c:v>
                </c:pt>
                <c:pt idx="697">
                  <c:v>0.38667699999999999</c:v>
                </c:pt>
                <c:pt idx="698">
                  <c:v>0.38521</c:v>
                </c:pt>
                <c:pt idx="699">
                  <c:v>0.383635</c:v>
                </c:pt>
                <c:pt idx="700">
                  <c:v>0.381992</c:v>
                </c:pt>
                <c:pt idx="701">
                  <c:v>0.38036300000000001</c:v>
                </c:pt>
                <c:pt idx="702">
                  <c:v>0.378832</c:v>
                </c:pt>
                <c:pt idx="703">
                  <c:v>0.37742599999999998</c:v>
                </c:pt>
                <c:pt idx="704">
                  <c:v>0.37611099999999997</c:v>
                </c:pt>
                <c:pt idx="705">
                  <c:v>0.37484600000000001</c:v>
                </c:pt>
                <c:pt idx="706">
                  <c:v>0.37363400000000002</c:v>
                </c:pt>
                <c:pt idx="707">
                  <c:v>0.37248900000000001</c:v>
                </c:pt>
                <c:pt idx="708">
                  <c:v>0.37136200000000003</c:v>
                </c:pt>
                <c:pt idx="709">
                  <c:v>0.37012699999999998</c:v>
                </c:pt>
                <c:pt idx="710">
                  <c:v>0.36868499999999998</c:v>
                </c:pt>
                <c:pt idx="711">
                  <c:v>0.367066</c:v>
                </c:pt>
                <c:pt idx="712">
                  <c:v>0.36537900000000001</c:v>
                </c:pt>
                <c:pt idx="713">
                  <c:v>0.36368400000000001</c:v>
                </c:pt>
                <c:pt idx="714">
                  <c:v>0.36193500000000001</c:v>
                </c:pt>
                <c:pt idx="715">
                  <c:v>0.36005500000000001</c:v>
                </c:pt>
                <c:pt idx="716">
                  <c:v>0.35802299999999998</c:v>
                </c:pt>
                <c:pt idx="717">
                  <c:v>0.35589599999999999</c:v>
                </c:pt>
                <c:pt idx="718">
                  <c:v>0.35374899999999998</c:v>
                </c:pt>
                <c:pt idx="719">
                  <c:v>0.35161700000000001</c:v>
                </c:pt>
                <c:pt idx="720">
                  <c:v>0.34949400000000003</c:v>
                </c:pt>
                <c:pt idx="721">
                  <c:v>0.347358</c:v>
                </c:pt>
                <c:pt idx="722">
                  <c:v>0.34519100000000003</c:v>
                </c:pt>
                <c:pt idx="723">
                  <c:v>0.34299400000000002</c:v>
                </c:pt>
                <c:pt idx="724">
                  <c:v>0.34081600000000001</c:v>
                </c:pt>
                <c:pt idx="725">
                  <c:v>0.33871299999999999</c:v>
                </c:pt>
                <c:pt idx="726">
                  <c:v>0.33666699999999999</c:v>
                </c:pt>
                <c:pt idx="727">
                  <c:v>0.33460200000000001</c:v>
                </c:pt>
                <c:pt idx="728">
                  <c:v>0.33249600000000001</c:v>
                </c:pt>
                <c:pt idx="729">
                  <c:v>0.330424</c:v>
                </c:pt>
                <c:pt idx="730">
                  <c:v>0.32847100000000001</c:v>
                </c:pt>
                <c:pt idx="731">
                  <c:v>0.32663599999999998</c:v>
                </c:pt>
                <c:pt idx="732">
                  <c:v>0.32483699999999999</c:v>
                </c:pt>
                <c:pt idx="733">
                  <c:v>0.32301600000000003</c:v>
                </c:pt>
                <c:pt idx="734">
                  <c:v>0.32123099999999999</c:v>
                </c:pt>
                <c:pt idx="735">
                  <c:v>0.31961499999999998</c:v>
                </c:pt>
                <c:pt idx="736">
                  <c:v>0.31822800000000001</c:v>
                </c:pt>
                <c:pt idx="737">
                  <c:v>0.317</c:v>
                </c:pt>
                <c:pt idx="738">
                  <c:v>0.315801</c:v>
                </c:pt>
                <c:pt idx="739">
                  <c:v>0.314529</c:v>
                </c:pt>
                <c:pt idx="740">
                  <c:v>0.313135</c:v>
                </c:pt>
                <c:pt idx="741">
                  <c:v>0.311614</c:v>
                </c:pt>
                <c:pt idx="742">
                  <c:v>0.31000899999999998</c:v>
                </c:pt>
                <c:pt idx="743">
                  <c:v>0.308363</c:v>
                </c:pt>
                <c:pt idx="744">
                  <c:v>0.30670399999999998</c:v>
                </c:pt>
                <c:pt idx="745">
                  <c:v>0.30506</c:v>
                </c:pt>
                <c:pt idx="746">
                  <c:v>0.30345899999999998</c:v>
                </c:pt>
                <c:pt idx="747">
                  <c:v>0.30188500000000001</c:v>
                </c:pt>
                <c:pt idx="748">
                  <c:v>0.300234</c:v>
                </c:pt>
                <c:pt idx="749">
                  <c:v>0.29835400000000001</c:v>
                </c:pt>
                <c:pt idx="750">
                  <c:v>0.296149</c:v>
                </c:pt>
                <c:pt idx="751">
                  <c:v>0.29365400000000003</c:v>
                </c:pt>
                <c:pt idx="752">
                  <c:v>0.29098800000000002</c:v>
                </c:pt>
                <c:pt idx="753">
                  <c:v>0.28826200000000002</c:v>
                </c:pt>
                <c:pt idx="754">
                  <c:v>0.28554099999999999</c:v>
                </c:pt>
                <c:pt idx="755">
                  <c:v>0.28284599999999999</c:v>
                </c:pt>
                <c:pt idx="756">
                  <c:v>0.28016400000000002</c:v>
                </c:pt>
                <c:pt idx="757">
                  <c:v>0.27752900000000003</c:v>
                </c:pt>
                <c:pt idx="758">
                  <c:v>0.27506999999999998</c:v>
                </c:pt>
                <c:pt idx="759">
                  <c:v>0.272922</c:v>
                </c:pt>
                <c:pt idx="760">
                  <c:v>0.27108399999999999</c:v>
                </c:pt>
                <c:pt idx="761">
                  <c:v>0.26940599999999998</c:v>
                </c:pt>
                <c:pt idx="762">
                  <c:v>0.26774500000000001</c:v>
                </c:pt>
                <c:pt idx="763">
                  <c:v>0.26606800000000003</c:v>
                </c:pt>
                <c:pt idx="764">
                  <c:v>0.264434</c:v>
                </c:pt>
                <c:pt idx="765">
                  <c:v>0.26288099999999998</c:v>
                </c:pt>
                <c:pt idx="766">
                  <c:v>0.26135900000000001</c:v>
                </c:pt>
                <c:pt idx="767">
                  <c:v>0.25980999999999999</c:v>
                </c:pt>
                <c:pt idx="768">
                  <c:v>0.25826100000000002</c:v>
                </c:pt>
                <c:pt idx="769">
                  <c:v>0.25679800000000003</c:v>
                </c:pt>
                <c:pt idx="770">
                  <c:v>0.25541799999999998</c:v>
                </c:pt>
                <c:pt idx="771">
                  <c:v>0.253971</c:v>
                </c:pt>
                <c:pt idx="772">
                  <c:v>0.252278</c:v>
                </c:pt>
                <c:pt idx="773">
                  <c:v>0.250305</c:v>
                </c:pt>
                <c:pt idx="774">
                  <c:v>0.24817</c:v>
                </c:pt>
                <c:pt idx="775">
                  <c:v>0.24598400000000001</c:v>
                </c:pt>
                <c:pt idx="776">
                  <c:v>0.24376</c:v>
                </c:pt>
                <c:pt idx="777">
                  <c:v>0.24149499999999999</c:v>
                </c:pt>
                <c:pt idx="778">
                  <c:v>0.23924699999999999</c:v>
                </c:pt>
                <c:pt idx="779">
                  <c:v>0.23705399999999999</c:v>
                </c:pt>
                <c:pt idx="780">
                  <c:v>0.23488600000000001</c:v>
                </c:pt>
                <c:pt idx="781">
                  <c:v>0.232741</c:v>
                </c:pt>
                <c:pt idx="782">
                  <c:v>0.23069999999999999</c:v>
                </c:pt>
                <c:pt idx="783">
                  <c:v>0.22881699999999999</c:v>
                </c:pt>
                <c:pt idx="784">
                  <c:v>0.22703699999999999</c:v>
                </c:pt>
                <c:pt idx="785">
                  <c:v>0.225295</c:v>
                </c:pt>
                <c:pt idx="786">
                  <c:v>0.22362099999999999</c:v>
                </c:pt>
                <c:pt idx="787">
                  <c:v>0.22209899999999999</c:v>
                </c:pt>
                <c:pt idx="788">
                  <c:v>0.22073100000000001</c:v>
                </c:pt>
                <c:pt idx="789">
                  <c:v>0.219413</c:v>
                </c:pt>
                <c:pt idx="790">
                  <c:v>0.21801799999999999</c:v>
                </c:pt>
                <c:pt idx="791">
                  <c:v>0.21648899999999999</c:v>
                </c:pt>
                <c:pt idx="792">
                  <c:v>0.214832</c:v>
                </c:pt>
                <c:pt idx="793">
                  <c:v>0.213064</c:v>
                </c:pt>
                <c:pt idx="794">
                  <c:v>0.21119599999999999</c:v>
                </c:pt>
                <c:pt idx="795">
                  <c:v>0.20924000000000001</c:v>
                </c:pt>
                <c:pt idx="796">
                  <c:v>0.20723</c:v>
                </c:pt>
                <c:pt idx="797">
                  <c:v>0.20519699999999999</c:v>
                </c:pt>
                <c:pt idx="798">
                  <c:v>0.20313899999999999</c:v>
                </c:pt>
                <c:pt idx="799">
                  <c:v>0.20103599999999999</c:v>
                </c:pt>
                <c:pt idx="800">
                  <c:v>0.19891800000000001</c:v>
                </c:pt>
                <c:pt idx="801">
                  <c:v>0.19686400000000001</c:v>
                </c:pt>
                <c:pt idx="802">
                  <c:v>0.19490299999999999</c:v>
                </c:pt>
                <c:pt idx="803">
                  <c:v>0.19295200000000001</c:v>
                </c:pt>
                <c:pt idx="804">
                  <c:v>0.19090299999999999</c:v>
                </c:pt>
                <c:pt idx="805">
                  <c:v>0.188746</c:v>
                </c:pt>
                <c:pt idx="806">
                  <c:v>0.18656700000000001</c:v>
                </c:pt>
                <c:pt idx="807">
                  <c:v>0.18446199999999999</c:v>
                </c:pt>
                <c:pt idx="808">
                  <c:v>0.18251400000000001</c:v>
                </c:pt>
                <c:pt idx="809">
                  <c:v>0.18079200000000001</c:v>
                </c:pt>
                <c:pt idx="810">
                  <c:v>0.17930099999999999</c:v>
                </c:pt>
                <c:pt idx="811">
                  <c:v>0.17795900000000001</c:v>
                </c:pt>
                <c:pt idx="812">
                  <c:v>0.176646</c:v>
                </c:pt>
                <c:pt idx="813">
                  <c:v>0.17527100000000001</c:v>
                </c:pt>
                <c:pt idx="814">
                  <c:v>0.17377400000000001</c:v>
                </c:pt>
                <c:pt idx="815">
                  <c:v>0.172126</c:v>
                </c:pt>
                <c:pt idx="816">
                  <c:v>0.17034099999999999</c:v>
                </c:pt>
                <c:pt idx="817">
                  <c:v>0.16847999999999999</c:v>
                </c:pt>
                <c:pt idx="818">
                  <c:v>0.166626</c:v>
                </c:pt>
                <c:pt idx="819">
                  <c:v>0.164853</c:v>
                </c:pt>
                <c:pt idx="820">
                  <c:v>0.16320599999999999</c:v>
                </c:pt>
                <c:pt idx="821">
                  <c:v>0.16169</c:v>
                </c:pt>
                <c:pt idx="822">
                  <c:v>0.16026599999999999</c:v>
                </c:pt>
                <c:pt idx="823">
                  <c:v>0.15887100000000001</c:v>
                </c:pt>
                <c:pt idx="824">
                  <c:v>0.15746199999999999</c:v>
                </c:pt>
                <c:pt idx="825">
                  <c:v>0.15603800000000001</c:v>
                </c:pt>
                <c:pt idx="826">
                  <c:v>0.154613</c:v>
                </c:pt>
                <c:pt idx="827">
                  <c:v>0.153169</c:v>
                </c:pt>
                <c:pt idx="828">
                  <c:v>0.151675</c:v>
                </c:pt>
                <c:pt idx="829">
                  <c:v>0.150148</c:v>
                </c:pt>
                <c:pt idx="830">
                  <c:v>0.14865900000000001</c:v>
                </c:pt>
                <c:pt idx="831">
                  <c:v>0.14726700000000001</c:v>
                </c:pt>
                <c:pt idx="832">
                  <c:v>0.14597399999999999</c:v>
                </c:pt>
                <c:pt idx="833">
                  <c:v>0.144735</c:v>
                </c:pt>
                <c:pt idx="834">
                  <c:v>0.143508</c:v>
                </c:pt>
                <c:pt idx="835">
                  <c:v>0.14225499999999999</c:v>
                </c:pt>
                <c:pt idx="836">
                  <c:v>0.14095099999999999</c:v>
                </c:pt>
                <c:pt idx="837">
                  <c:v>0.13958999999999999</c:v>
                </c:pt>
                <c:pt idx="838">
                  <c:v>0.138181</c:v>
                </c:pt>
                <c:pt idx="839">
                  <c:v>0.136713</c:v>
                </c:pt>
                <c:pt idx="840">
                  <c:v>0.13514899999999999</c:v>
                </c:pt>
                <c:pt idx="841">
                  <c:v>0.13348699999999999</c:v>
                </c:pt>
                <c:pt idx="842">
                  <c:v>0.13178300000000001</c:v>
                </c:pt>
                <c:pt idx="843">
                  <c:v>0.130105</c:v>
                </c:pt>
                <c:pt idx="844">
                  <c:v>0.12847700000000001</c:v>
                </c:pt>
                <c:pt idx="845">
                  <c:v>0.126858</c:v>
                </c:pt>
                <c:pt idx="846">
                  <c:v>0.12517</c:v>
                </c:pt>
                <c:pt idx="847">
                  <c:v>0.123373</c:v>
                </c:pt>
                <c:pt idx="848">
                  <c:v>0.12152399999999999</c:v>
                </c:pt>
                <c:pt idx="849">
                  <c:v>0.119737</c:v>
                </c:pt>
                <c:pt idx="850">
                  <c:v>0.11808200000000001</c:v>
                </c:pt>
                <c:pt idx="851">
                  <c:v>0.116549</c:v>
                </c:pt>
                <c:pt idx="852">
                  <c:v>0.115103</c:v>
                </c:pt>
                <c:pt idx="853">
                  <c:v>0.113736</c:v>
                </c:pt>
                <c:pt idx="854">
                  <c:v>0.11246200000000001</c:v>
                </c:pt>
                <c:pt idx="855">
                  <c:v>0.111272</c:v>
                </c:pt>
                <c:pt idx="856">
                  <c:v>0.110139</c:v>
                </c:pt>
                <c:pt idx="857">
                  <c:v>0.10904899999999999</c:v>
                </c:pt>
                <c:pt idx="858">
                  <c:v>0.107992</c:v>
                </c:pt>
                <c:pt idx="859">
                  <c:v>0.106958</c:v>
                </c:pt>
                <c:pt idx="860">
                  <c:v>0.10596</c:v>
                </c:pt>
                <c:pt idx="861">
                  <c:v>0.105031</c:v>
                </c:pt>
                <c:pt idx="862">
                  <c:v>0.104144</c:v>
                </c:pt>
                <c:pt idx="863">
                  <c:v>0.103188</c:v>
                </c:pt>
                <c:pt idx="864">
                  <c:v>0.102092</c:v>
                </c:pt>
                <c:pt idx="865">
                  <c:v>0.100895</c:v>
                </c:pt>
                <c:pt idx="866">
                  <c:v>9.9667000000000006E-2</c:v>
                </c:pt>
                <c:pt idx="867">
                  <c:v>9.8416000000000003E-2</c:v>
                </c:pt>
                <c:pt idx="868">
                  <c:v>9.7101000000000007E-2</c:v>
                </c:pt>
                <c:pt idx="869">
                  <c:v>9.5688999999999996E-2</c:v>
                </c:pt>
                <c:pt idx="870">
                  <c:v>9.4176999999999997E-2</c:v>
                </c:pt>
                <c:pt idx="871">
                  <c:v>9.2600000000000002E-2</c:v>
                </c:pt>
                <c:pt idx="872">
                  <c:v>9.1008000000000006E-2</c:v>
                </c:pt>
                <c:pt idx="873">
                  <c:v>8.9446999999999999E-2</c:v>
                </c:pt>
                <c:pt idx="874">
                  <c:v>8.7942000000000006E-2</c:v>
                </c:pt>
                <c:pt idx="875">
                  <c:v>8.6480000000000001E-2</c:v>
                </c:pt>
                <c:pt idx="876">
                  <c:v>8.4977999999999998E-2</c:v>
                </c:pt>
                <c:pt idx="877">
                  <c:v>8.3330000000000001E-2</c:v>
                </c:pt>
                <c:pt idx="878">
                  <c:v>8.1519999999999995E-2</c:v>
                </c:pt>
                <c:pt idx="879">
                  <c:v>7.9644000000000006E-2</c:v>
                </c:pt>
                <c:pt idx="880">
                  <c:v>7.7840000000000006E-2</c:v>
                </c:pt>
                <c:pt idx="881">
                  <c:v>7.6211000000000001E-2</c:v>
                </c:pt>
                <c:pt idx="882">
                  <c:v>7.4791999999999997E-2</c:v>
                </c:pt>
                <c:pt idx="883">
                  <c:v>7.3538000000000006E-2</c:v>
                </c:pt>
                <c:pt idx="884">
                  <c:v>7.2342000000000004E-2</c:v>
                </c:pt>
                <c:pt idx="885">
                  <c:v>7.1122000000000005E-2</c:v>
                </c:pt>
                <c:pt idx="886">
                  <c:v>6.9859000000000004E-2</c:v>
                </c:pt>
                <c:pt idx="887">
                  <c:v>6.8575999999999998E-2</c:v>
                </c:pt>
                <c:pt idx="888">
                  <c:v>6.7325999999999997E-2</c:v>
                </c:pt>
                <c:pt idx="889">
                  <c:v>6.6167000000000004E-2</c:v>
                </c:pt>
                <c:pt idx="890">
                  <c:v>6.5124000000000001E-2</c:v>
                </c:pt>
                <c:pt idx="891">
                  <c:v>6.4158999999999994E-2</c:v>
                </c:pt>
                <c:pt idx="892">
                  <c:v>6.3200999999999993E-2</c:v>
                </c:pt>
                <c:pt idx="893">
                  <c:v>6.2202E-2</c:v>
                </c:pt>
                <c:pt idx="894">
                  <c:v>6.1148000000000001E-2</c:v>
                </c:pt>
                <c:pt idx="895">
                  <c:v>6.0037E-2</c:v>
                </c:pt>
                <c:pt idx="896">
                  <c:v>5.8860999999999997E-2</c:v>
                </c:pt>
                <c:pt idx="897">
                  <c:v>5.7616000000000001E-2</c:v>
                </c:pt>
                <c:pt idx="898">
                  <c:v>5.6295999999999999E-2</c:v>
                </c:pt>
                <c:pt idx="899">
                  <c:v>5.4876000000000001E-2</c:v>
                </c:pt>
                <c:pt idx="900">
                  <c:v>5.3343000000000002E-2</c:v>
                </c:pt>
                <c:pt idx="901">
                  <c:v>5.1771999999999999E-2</c:v>
                </c:pt>
                <c:pt idx="902">
                  <c:v>5.0318000000000002E-2</c:v>
                </c:pt>
                <c:pt idx="903">
                  <c:v>4.9085999999999998E-2</c:v>
                </c:pt>
                <c:pt idx="904">
                  <c:v>4.8061E-2</c:v>
                </c:pt>
                <c:pt idx="905">
                  <c:v>4.7146E-2</c:v>
                </c:pt>
                <c:pt idx="906">
                  <c:v>4.6224000000000001E-2</c:v>
                </c:pt>
                <c:pt idx="907">
                  <c:v>4.5204000000000001E-2</c:v>
                </c:pt>
                <c:pt idx="908">
                  <c:v>4.4083999999999998E-2</c:v>
                </c:pt>
                <c:pt idx="909">
                  <c:v>4.2958000000000003E-2</c:v>
                </c:pt>
                <c:pt idx="910">
                  <c:v>4.1930000000000002E-2</c:v>
                </c:pt>
                <c:pt idx="911">
                  <c:v>4.1029000000000003E-2</c:v>
                </c:pt>
                <c:pt idx="912">
                  <c:v>4.0223000000000002E-2</c:v>
                </c:pt>
                <c:pt idx="913">
                  <c:v>3.9449999999999999E-2</c:v>
                </c:pt>
                <c:pt idx="914">
                  <c:v>3.8639E-2</c:v>
                </c:pt>
                <c:pt idx="915">
                  <c:v>3.7740000000000003E-2</c:v>
                </c:pt>
                <c:pt idx="916">
                  <c:v>3.6759E-2</c:v>
                </c:pt>
                <c:pt idx="917">
                  <c:v>3.5737999999999999E-2</c:v>
                </c:pt>
                <c:pt idx="918">
                  <c:v>3.4702999999999998E-2</c:v>
                </c:pt>
                <c:pt idx="919">
                  <c:v>3.3619000000000003E-2</c:v>
                </c:pt>
                <c:pt idx="920">
                  <c:v>3.2432000000000002E-2</c:v>
                </c:pt>
                <c:pt idx="921">
                  <c:v>3.1118E-2</c:v>
                </c:pt>
                <c:pt idx="922">
                  <c:v>2.9694999999999999E-2</c:v>
                </c:pt>
                <c:pt idx="923">
                  <c:v>2.8229000000000001E-2</c:v>
                </c:pt>
                <c:pt idx="924">
                  <c:v>2.683E-2</c:v>
                </c:pt>
                <c:pt idx="925">
                  <c:v>2.5607999999999999E-2</c:v>
                </c:pt>
                <c:pt idx="926">
                  <c:v>2.4573000000000001E-2</c:v>
                </c:pt>
                <c:pt idx="927">
                  <c:v>2.3636000000000001E-2</c:v>
                </c:pt>
                <c:pt idx="928">
                  <c:v>2.2710999999999999E-2</c:v>
                </c:pt>
                <c:pt idx="929">
                  <c:v>2.1787999999999998E-2</c:v>
                </c:pt>
                <c:pt idx="930">
                  <c:v>2.0899999999999998E-2</c:v>
                </c:pt>
                <c:pt idx="931">
                  <c:v>2.0091000000000001E-2</c:v>
                </c:pt>
                <c:pt idx="932">
                  <c:v>1.9383999999999998E-2</c:v>
                </c:pt>
                <c:pt idx="933">
                  <c:v>1.8742999999999999E-2</c:v>
                </c:pt>
                <c:pt idx="934">
                  <c:v>1.8061000000000001E-2</c:v>
                </c:pt>
                <c:pt idx="935">
                  <c:v>1.7246000000000001E-2</c:v>
                </c:pt>
                <c:pt idx="936">
                  <c:v>1.6292000000000001E-2</c:v>
                </c:pt>
                <c:pt idx="937">
                  <c:v>1.5272000000000001E-2</c:v>
                </c:pt>
                <c:pt idx="938">
                  <c:v>1.4274E-2</c:v>
                </c:pt>
                <c:pt idx="939">
                  <c:v>1.3358E-2</c:v>
                </c:pt>
                <c:pt idx="940">
                  <c:v>1.2545000000000001E-2</c:v>
                </c:pt>
                <c:pt idx="941">
                  <c:v>1.1816999999999999E-2</c:v>
                </c:pt>
                <c:pt idx="942">
                  <c:v>1.1110999999999999E-2</c:v>
                </c:pt>
                <c:pt idx="943">
                  <c:v>1.0352999999999999E-2</c:v>
                </c:pt>
                <c:pt idx="944">
                  <c:v>9.5189999999999997E-3</c:v>
                </c:pt>
                <c:pt idx="945">
                  <c:v>8.6569999999999998E-3</c:v>
                </c:pt>
                <c:pt idx="946">
                  <c:v>7.8569999999999994E-3</c:v>
                </c:pt>
                <c:pt idx="947">
                  <c:v>7.2020000000000001E-3</c:v>
                </c:pt>
                <c:pt idx="948">
                  <c:v>6.7429999999999999E-3</c:v>
                </c:pt>
                <c:pt idx="949">
                  <c:v>6.489E-3</c:v>
                </c:pt>
                <c:pt idx="950">
                  <c:v>6.4079999999999996E-3</c:v>
                </c:pt>
                <c:pt idx="951">
                  <c:v>6.4450000000000002E-3</c:v>
                </c:pt>
                <c:pt idx="952">
                  <c:v>6.2950000000000002E-3</c:v>
                </c:pt>
                <c:pt idx="953">
                  <c:v>6.2570000000000004E-3</c:v>
                </c:pt>
                <c:pt idx="954">
                  <c:v>6.3899999999999998E-3</c:v>
                </c:pt>
                <c:pt idx="955">
                  <c:v>6.6959999999999997E-3</c:v>
                </c:pt>
                <c:pt idx="956">
                  <c:v>7.0540000000000004E-3</c:v>
                </c:pt>
                <c:pt idx="957">
                  <c:v>7.2859999999999999E-3</c:v>
                </c:pt>
                <c:pt idx="958">
                  <c:v>7.3109999999999998E-3</c:v>
                </c:pt>
                <c:pt idx="959">
                  <c:v>7.2170000000000003E-3</c:v>
                </c:pt>
                <c:pt idx="960">
                  <c:v>7.1590000000000004E-3</c:v>
                </c:pt>
                <c:pt idx="961">
                  <c:v>7.2230000000000003E-3</c:v>
                </c:pt>
                <c:pt idx="962">
                  <c:v>7.4120000000000002E-3</c:v>
                </c:pt>
                <c:pt idx="963">
                  <c:v>7.7159999999999998E-3</c:v>
                </c:pt>
                <c:pt idx="964">
                  <c:v>8.1510000000000003E-3</c:v>
                </c:pt>
                <c:pt idx="965">
                  <c:v>8.7240000000000009E-3</c:v>
                </c:pt>
                <c:pt idx="966">
                  <c:v>9.3790000000000002E-3</c:v>
                </c:pt>
                <c:pt idx="967">
                  <c:v>1.0015E-2</c:v>
                </c:pt>
                <c:pt idx="968">
                  <c:v>1.0553999999999999E-2</c:v>
                </c:pt>
                <c:pt idx="969">
                  <c:v>1.0985999999999999E-2</c:v>
                </c:pt>
                <c:pt idx="970">
                  <c:v>1.1335E-2</c:v>
                </c:pt>
                <c:pt idx="971">
                  <c:v>1.1611E-2</c:v>
                </c:pt>
                <c:pt idx="972">
                  <c:v>1.1826E-2</c:v>
                </c:pt>
                <c:pt idx="973">
                  <c:v>1.2023000000000001E-2</c:v>
                </c:pt>
                <c:pt idx="974">
                  <c:v>1.2241E-2</c:v>
                </c:pt>
                <c:pt idx="975">
                  <c:v>1.2470999999999999E-2</c:v>
                </c:pt>
                <c:pt idx="976">
                  <c:v>1.269E-2</c:v>
                </c:pt>
                <c:pt idx="977">
                  <c:v>1.2892000000000001E-2</c:v>
                </c:pt>
                <c:pt idx="978">
                  <c:v>1.302E-2</c:v>
                </c:pt>
                <c:pt idx="979">
                  <c:v>1.2932000000000001E-2</c:v>
                </c:pt>
                <c:pt idx="980">
                  <c:v>1.2515999999999999E-2</c:v>
                </c:pt>
                <c:pt idx="981">
                  <c:v>1.1846000000000001E-2</c:v>
                </c:pt>
                <c:pt idx="982">
                  <c:v>1.1138E-2</c:v>
                </c:pt>
                <c:pt idx="983">
                  <c:v>1.0560999999999999E-2</c:v>
                </c:pt>
                <c:pt idx="984">
                  <c:v>1.0148000000000001E-2</c:v>
                </c:pt>
                <c:pt idx="985">
                  <c:v>9.8530000000000006E-3</c:v>
                </c:pt>
                <c:pt idx="986">
                  <c:v>9.6310000000000007E-3</c:v>
                </c:pt>
                <c:pt idx="987">
                  <c:v>9.4439999999999993E-3</c:v>
                </c:pt>
                <c:pt idx="988">
                  <c:v>9.2490000000000003E-3</c:v>
                </c:pt>
                <c:pt idx="989">
                  <c:v>8.9809999999999994E-3</c:v>
                </c:pt>
                <c:pt idx="990">
                  <c:v>8.5389999999999997E-3</c:v>
                </c:pt>
                <c:pt idx="991">
                  <c:v>7.8879999999999992E-3</c:v>
                </c:pt>
                <c:pt idx="992">
                  <c:v>7.1650000000000004E-3</c:v>
                </c:pt>
                <c:pt idx="993">
                  <c:v>6.6150000000000002E-3</c:v>
                </c:pt>
                <c:pt idx="994">
                  <c:v>6.378E-3</c:v>
                </c:pt>
                <c:pt idx="995">
                  <c:v>6.4450000000000002E-3</c:v>
                </c:pt>
                <c:pt idx="996">
                  <c:v>6.7819999999999998E-3</c:v>
                </c:pt>
                <c:pt idx="997">
                  <c:v>7.4269999999999996E-3</c:v>
                </c:pt>
                <c:pt idx="998">
                  <c:v>8.3809999999999996E-3</c:v>
                </c:pt>
                <c:pt idx="999">
                  <c:v>9.5759999999999994E-3</c:v>
                </c:pt>
                <c:pt idx="1000">
                  <c:v>1.0924E-2</c:v>
                </c:pt>
                <c:pt idx="1001">
                  <c:v>1.2333999999999999E-2</c:v>
                </c:pt>
                <c:pt idx="1002">
                  <c:v>1.3708E-2</c:v>
                </c:pt>
                <c:pt idx="1003">
                  <c:v>1.4996000000000001E-2</c:v>
                </c:pt>
                <c:pt idx="1004">
                  <c:v>1.6267E-2</c:v>
                </c:pt>
                <c:pt idx="1005">
                  <c:v>1.7658E-2</c:v>
                </c:pt>
                <c:pt idx="1006">
                  <c:v>1.9236E-2</c:v>
                </c:pt>
                <c:pt idx="1007">
                  <c:v>2.0917000000000002E-2</c:v>
                </c:pt>
                <c:pt idx="1008">
                  <c:v>2.2522E-2</c:v>
                </c:pt>
                <c:pt idx="1009">
                  <c:v>2.3883000000000001E-2</c:v>
                </c:pt>
                <c:pt idx="1010">
                  <c:v>2.4913999999999999E-2</c:v>
                </c:pt>
                <c:pt idx="1011">
                  <c:v>2.5631999999999999E-2</c:v>
                </c:pt>
                <c:pt idx="1012">
                  <c:v>2.6133E-2</c:v>
                </c:pt>
                <c:pt idx="1013">
                  <c:v>2.6532E-2</c:v>
                </c:pt>
                <c:pt idx="1014">
                  <c:v>2.6949000000000001E-2</c:v>
                </c:pt>
                <c:pt idx="1015">
                  <c:v>2.7557000000000002E-2</c:v>
                </c:pt>
                <c:pt idx="1016">
                  <c:v>2.8559999999999999E-2</c:v>
                </c:pt>
                <c:pt idx="1017">
                  <c:v>3.0041999999999999E-2</c:v>
                </c:pt>
                <c:pt idx="1018">
                  <c:v>3.1899999999999998E-2</c:v>
                </c:pt>
                <c:pt idx="1019">
                  <c:v>3.3966000000000003E-2</c:v>
                </c:pt>
                <c:pt idx="1020">
                  <c:v>3.6149000000000001E-2</c:v>
                </c:pt>
                <c:pt idx="1021">
                  <c:v>3.8433000000000002E-2</c:v>
                </c:pt>
                <c:pt idx="1022">
                  <c:v>4.0809999999999999E-2</c:v>
                </c:pt>
                <c:pt idx="1023">
                  <c:v>4.3268000000000001E-2</c:v>
                </c:pt>
                <c:pt idx="1024">
                  <c:v>4.5782000000000003E-2</c:v>
                </c:pt>
                <c:pt idx="1025">
                  <c:v>4.8302999999999999E-2</c:v>
                </c:pt>
                <c:pt idx="1026">
                  <c:v>5.0785999999999998E-2</c:v>
                </c:pt>
                <c:pt idx="1027">
                  <c:v>5.3244E-2</c:v>
                </c:pt>
                <c:pt idx="1028">
                  <c:v>5.5759999999999997E-2</c:v>
                </c:pt>
                <c:pt idx="1029">
                  <c:v>5.8429000000000002E-2</c:v>
                </c:pt>
                <c:pt idx="1030">
                  <c:v>6.1275999999999997E-2</c:v>
                </c:pt>
                <c:pt idx="1031">
                  <c:v>6.4226000000000005E-2</c:v>
                </c:pt>
                <c:pt idx="1032">
                  <c:v>6.7163E-2</c:v>
                </c:pt>
                <c:pt idx="1033">
                  <c:v>7.0013000000000006E-2</c:v>
                </c:pt>
                <c:pt idx="1034">
                  <c:v>7.2790999999999995E-2</c:v>
                </c:pt>
                <c:pt idx="1035">
                  <c:v>7.5576000000000004E-2</c:v>
                </c:pt>
                <c:pt idx="1036">
                  <c:v>7.8464999999999993E-2</c:v>
                </c:pt>
                <c:pt idx="1037">
                  <c:v>8.1514000000000003E-2</c:v>
                </c:pt>
                <c:pt idx="1038">
                  <c:v>8.4720000000000004E-2</c:v>
                </c:pt>
                <c:pt idx="1039">
                  <c:v>8.8027999999999995E-2</c:v>
                </c:pt>
                <c:pt idx="1040">
                  <c:v>9.1368000000000005E-2</c:v>
                </c:pt>
                <c:pt idx="1041">
                  <c:v>9.4664999999999999E-2</c:v>
                </c:pt>
                <c:pt idx="1042">
                  <c:v>9.7857E-2</c:v>
                </c:pt>
                <c:pt idx="1043">
                  <c:v>0.100911</c:v>
                </c:pt>
                <c:pt idx="1044">
                  <c:v>0.10383000000000001</c:v>
                </c:pt>
                <c:pt idx="1045">
                  <c:v>0.10664800000000001</c:v>
                </c:pt>
                <c:pt idx="1046">
                  <c:v>0.109393</c:v>
                </c:pt>
                <c:pt idx="1047">
                  <c:v>0.112028</c:v>
                </c:pt>
                <c:pt idx="1048">
                  <c:v>0.114444</c:v>
                </c:pt>
                <c:pt idx="1049">
                  <c:v>0.11655600000000001</c:v>
                </c:pt>
                <c:pt idx="1050">
                  <c:v>0.11838</c:v>
                </c:pt>
                <c:pt idx="1051">
                  <c:v>0.120003</c:v>
                </c:pt>
                <c:pt idx="1052">
                  <c:v>0.121506</c:v>
                </c:pt>
                <c:pt idx="1053">
                  <c:v>0.122942</c:v>
                </c:pt>
                <c:pt idx="1054">
                  <c:v>0.12434000000000001</c:v>
                </c:pt>
                <c:pt idx="1055">
                  <c:v>0.12570400000000001</c:v>
                </c:pt>
                <c:pt idx="1056">
                  <c:v>0.12703800000000001</c:v>
                </c:pt>
                <c:pt idx="1057">
                  <c:v>0.12837499999999999</c:v>
                </c:pt>
                <c:pt idx="1058">
                  <c:v>0.12978300000000001</c:v>
                </c:pt>
                <c:pt idx="1059">
                  <c:v>0.131355</c:v>
                </c:pt>
                <c:pt idx="1060">
                  <c:v>0.13320000000000001</c:v>
                </c:pt>
                <c:pt idx="1061">
                  <c:v>0.13539200000000001</c:v>
                </c:pt>
                <c:pt idx="1062">
                  <c:v>0.13792199999999999</c:v>
                </c:pt>
                <c:pt idx="1063">
                  <c:v>0.14074500000000001</c:v>
                </c:pt>
                <c:pt idx="1064">
                  <c:v>0.14385800000000001</c:v>
                </c:pt>
                <c:pt idx="1065">
                  <c:v>0.14732500000000001</c:v>
                </c:pt>
                <c:pt idx="1066">
                  <c:v>0.151202</c:v>
                </c:pt>
                <c:pt idx="1067">
                  <c:v>0.15549399999999999</c:v>
                </c:pt>
                <c:pt idx="1068">
                  <c:v>0.16019700000000001</c:v>
                </c:pt>
                <c:pt idx="1069">
                  <c:v>0.165325</c:v>
                </c:pt>
                <c:pt idx="1070">
                  <c:v>0.17088100000000001</c:v>
                </c:pt>
                <c:pt idx="1071">
                  <c:v>0.176815</c:v>
                </c:pt>
                <c:pt idx="1072">
                  <c:v>0.183056</c:v>
                </c:pt>
                <c:pt idx="1073">
                  <c:v>0.189554</c:v>
                </c:pt>
                <c:pt idx="1074">
                  <c:v>0.19628300000000001</c:v>
                </c:pt>
                <c:pt idx="1075">
                  <c:v>0.20321900000000001</c:v>
                </c:pt>
                <c:pt idx="1076">
                  <c:v>0.21033399999999999</c:v>
                </c:pt>
                <c:pt idx="1077">
                  <c:v>0.21760199999999999</c:v>
                </c:pt>
                <c:pt idx="1078">
                  <c:v>0.22500899999999999</c:v>
                </c:pt>
                <c:pt idx="1079">
                  <c:v>0.23256599999999999</c:v>
                </c:pt>
                <c:pt idx="1080">
                  <c:v>0.24027599999999999</c:v>
                </c:pt>
                <c:pt idx="1081">
                  <c:v>0.24809200000000001</c:v>
                </c:pt>
                <c:pt idx="1082">
                  <c:v>0.25593500000000002</c:v>
                </c:pt>
                <c:pt idx="1083">
                  <c:v>0.26374500000000001</c:v>
                </c:pt>
                <c:pt idx="1084">
                  <c:v>0.27148899999999998</c:v>
                </c:pt>
                <c:pt idx="1085">
                  <c:v>0.27911000000000002</c:v>
                </c:pt>
                <c:pt idx="1086">
                  <c:v>0.28652100000000003</c:v>
                </c:pt>
                <c:pt idx="1087">
                  <c:v>0.29366500000000001</c:v>
                </c:pt>
                <c:pt idx="1088">
                  <c:v>0.30051899999999998</c:v>
                </c:pt>
                <c:pt idx="1089">
                  <c:v>0.307037</c:v>
                </c:pt>
                <c:pt idx="1090">
                  <c:v>0.31313999999999997</c:v>
                </c:pt>
                <c:pt idx="1091">
                  <c:v>0.318774</c:v>
                </c:pt>
                <c:pt idx="1092">
                  <c:v>0.32392700000000002</c:v>
                </c:pt>
                <c:pt idx="1093">
                  <c:v>0.32858500000000002</c:v>
                </c:pt>
                <c:pt idx="1094">
                  <c:v>0.33268999999999999</c:v>
                </c:pt>
                <c:pt idx="1095">
                  <c:v>0.33614300000000003</c:v>
                </c:pt>
                <c:pt idx="1096">
                  <c:v>0.33881800000000001</c:v>
                </c:pt>
                <c:pt idx="1097">
                  <c:v>0.34060000000000001</c:v>
                </c:pt>
                <c:pt idx="1098">
                  <c:v>0.34140799999999999</c:v>
                </c:pt>
                <c:pt idx="1099">
                  <c:v>0.34120499999999998</c:v>
                </c:pt>
                <c:pt idx="1100">
                  <c:v>0.34001300000000001</c:v>
                </c:pt>
                <c:pt idx="1101">
                  <c:v>0.33795199999999997</c:v>
                </c:pt>
                <c:pt idx="1102">
                  <c:v>0.33519700000000002</c:v>
                </c:pt>
                <c:pt idx="1103">
                  <c:v>0.33186399999999999</c:v>
                </c:pt>
                <c:pt idx="1104">
                  <c:v>0.32794099999999998</c:v>
                </c:pt>
                <c:pt idx="1105">
                  <c:v>0.32338600000000001</c:v>
                </c:pt>
                <c:pt idx="1106">
                  <c:v>0.31824400000000003</c:v>
                </c:pt>
                <c:pt idx="1107">
                  <c:v>0.31264900000000001</c:v>
                </c:pt>
                <c:pt idx="1108">
                  <c:v>0.306751</c:v>
                </c:pt>
                <c:pt idx="1109">
                  <c:v>0.30069499999999999</c:v>
                </c:pt>
                <c:pt idx="1110">
                  <c:v>0.29461500000000002</c:v>
                </c:pt>
                <c:pt idx="1111">
                  <c:v>0.288603</c:v>
                </c:pt>
                <c:pt idx="1112">
                  <c:v>0.28269899999999998</c:v>
                </c:pt>
                <c:pt idx="1113">
                  <c:v>0.27693600000000002</c:v>
                </c:pt>
                <c:pt idx="1114">
                  <c:v>0.271374</c:v>
                </c:pt>
                <c:pt idx="1115">
                  <c:v>0.26605600000000001</c:v>
                </c:pt>
                <c:pt idx="1116">
                  <c:v>0.26100000000000001</c:v>
                </c:pt>
                <c:pt idx="1117">
                  <c:v>0.256241</c:v>
                </c:pt>
                <c:pt idx="1118">
                  <c:v>0.25184400000000001</c:v>
                </c:pt>
                <c:pt idx="1119">
                  <c:v>0.247838</c:v>
                </c:pt>
                <c:pt idx="1120">
                  <c:v>0.24418000000000001</c:v>
                </c:pt>
                <c:pt idx="1121">
                  <c:v>0.24080699999999999</c:v>
                </c:pt>
                <c:pt idx="1122">
                  <c:v>0.23769199999999999</c:v>
                </c:pt>
                <c:pt idx="1123">
                  <c:v>0.23485700000000001</c:v>
                </c:pt>
                <c:pt idx="1124">
                  <c:v>0.23234099999999999</c:v>
                </c:pt>
                <c:pt idx="1125">
                  <c:v>0.230158</c:v>
                </c:pt>
                <c:pt idx="1126">
                  <c:v>0.228238</c:v>
                </c:pt>
                <c:pt idx="1127">
                  <c:v>0.226442</c:v>
                </c:pt>
                <c:pt idx="1128">
                  <c:v>0.22464500000000001</c:v>
                </c:pt>
                <c:pt idx="1129">
                  <c:v>0.222804</c:v>
                </c:pt>
                <c:pt idx="1130">
                  <c:v>0.22093299999999999</c:v>
                </c:pt>
                <c:pt idx="1131">
                  <c:v>0.21904399999999999</c:v>
                </c:pt>
                <c:pt idx="1132">
                  <c:v>0.217143</c:v>
                </c:pt>
                <c:pt idx="1133">
                  <c:v>0.21523900000000001</c:v>
                </c:pt>
                <c:pt idx="1134">
                  <c:v>0.21333199999999999</c:v>
                </c:pt>
                <c:pt idx="1135">
                  <c:v>0.21140999999999999</c:v>
                </c:pt>
                <c:pt idx="1136">
                  <c:v>0.20946899999999999</c:v>
                </c:pt>
                <c:pt idx="1137">
                  <c:v>0.207509</c:v>
                </c:pt>
                <c:pt idx="1138">
                  <c:v>0.20549799999999999</c:v>
                </c:pt>
                <c:pt idx="1139">
                  <c:v>0.20338800000000001</c:v>
                </c:pt>
                <c:pt idx="1140">
                  <c:v>0.20119100000000001</c:v>
                </c:pt>
                <c:pt idx="1141">
                  <c:v>0.19900200000000001</c:v>
                </c:pt>
                <c:pt idx="1142">
                  <c:v>0.196939</c:v>
                </c:pt>
                <c:pt idx="1143">
                  <c:v>0.195046</c:v>
                </c:pt>
                <c:pt idx="1144">
                  <c:v>0.193277</c:v>
                </c:pt>
                <c:pt idx="1145">
                  <c:v>0.19157299999999999</c:v>
                </c:pt>
                <c:pt idx="1146">
                  <c:v>0.189918</c:v>
                </c:pt>
                <c:pt idx="1147">
                  <c:v>0.18831800000000001</c:v>
                </c:pt>
                <c:pt idx="1148">
                  <c:v>0.186747</c:v>
                </c:pt>
                <c:pt idx="1149">
                  <c:v>0.18515699999999999</c:v>
                </c:pt>
                <c:pt idx="1150">
                  <c:v>0.18351700000000001</c:v>
                </c:pt>
                <c:pt idx="1151">
                  <c:v>0.18182799999999999</c:v>
                </c:pt>
                <c:pt idx="1152">
                  <c:v>0.180121</c:v>
                </c:pt>
                <c:pt idx="1153">
                  <c:v>0.178428</c:v>
                </c:pt>
                <c:pt idx="1154">
                  <c:v>0.176758</c:v>
                </c:pt>
                <c:pt idx="1155">
                  <c:v>0.175099</c:v>
                </c:pt>
                <c:pt idx="1156">
                  <c:v>0.173457</c:v>
                </c:pt>
                <c:pt idx="1157">
                  <c:v>0.17191799999999999</c:v>
                </c:pt>
                <c:pt idx="1158">
                  <c:v>0.17061299999999999</c:v>
                </c:pt>
                <c:pt idx="1159">
                  <c:v>0.16960500000000001</c:v>
                </c:pt>
                <c:pt idx="1160">
                  <c:v>0.16881299999999999</c:v>
                </c:pt>
                <c:pt idx="1161">
                  <c:v>0.168068</c:v>
                </c:pt>
                <c:pt idx="1162">
                  <c:v>0.167238</c:v>
                </c:pt>
                <c:pt idx="1163">
                  <c:v>0.166292</c:v>
                </c:pt>
                <c:pt idx="1164">
                  <c:v>0.165298</c:v>
                </c:pt>
                <c:pt idx="1165">
                  <c:v>0.16436200000000001</c:v>
                </c:pt>
                <c:pt idx="1166">
                  <c:v>0.16353599999999999</c:v>
                </c:pt>
                <c:pt idx="1167">
                  <c:v>0.162742</c:v>
                </c:pt>
                <c:pt idx="1168">
                  <c:v>0.16180800000000001</c:v>
                </c:pt>
                <c:pt idx="1169">
                  <c:v>0.160604</c:v>
                </c:pt>
                <c:pt idx="1170">
                  <c:v>0.15915099999999999</c:v>
                </c:pt>
                <c:pt idx="1171">
                  <c:v>0.15756400000000001</c:v>
                </c:pt>
                <c:pt idx="1172">
                  <c:v>0.15593399999999999</c:v>
                </c:pt>
                <c:pt idx="1173">
                  <c:v>0.15429899999999999</c:v>
                </c:pt>
                <c:pt idx="1174">
                  <c:v>0.152701</c:v>
                </c:pt>
                <c:pt idx="1175">
                  <c:v>0.151201</c:v>
                </c:pt>
                <c:pt idx="1176">
                  <c:v>0.149837</c:v>
                </c:pt>
                <c:pt idx="1177">
                  <c:v>0.14860999999999999</c:v>
                </c:pt>
                <c:pt idx="1178">
                  <c:v>0.14757300000000001</c:v>
                </c:pt>
                <c:pt idx="1179">
                  <c:v>0.146897</c:v>
                </c:pt>
                <c:pt idx="1180">
                  <c:v>0.14680699999999999</c:v>
                </c:pt>
                <c:pt idx="1181">
                  <c:v>0.147422</c:v>
                </c:pt>
                <c:pt idx="1182">
                  <c:v>0.14867</c:v>
                </c:pt>
                <c:pt idx="1183">
                  <c:v>0.15035799999999999</c:v>
                </c:pt>
                <c:pt idx="1184">
                  <c:v>0.152361</c:v>
                </c:pt>
                <c:pt idx="1185">
                  <c:v>0.154725</c:v>
                </c:pt>
                <c:pt idx="1186">
                  <c:v>0.15757299999999999</c:v>
                </c:pt>
                <c:pt idx="1187">
                  <c:v>0.160942</c:v>
                </c:pt>
                <c:pt idx="1188">
                  <c:v>0.16472500000000001</c:v>
                </c:pt>
                <c:pt idx="1189">
                  <c:v>0.16872200000000001</c:v>
                </c:pt>
                <c:pt idx="1190">
                  <c:v>0.172677</c:v>
                </c:pt>
                <c:pt idx="1191">
                  <c:v>0.17629900000000001</c:v>
                </c:pt>
                <c:pt idx="1192">
                  <c:v>0.179343</c:v>
                </c:pt>
                <c:pt idx="1193">
                  <c:v>0.18167800000000001</c:v>
                </c:pt>
                <c:pt idx="1194">
                  <c:v>0.18327199999999999</c:v>
                </c:pt>
                <c:pt idx="1195">
                  <c:v>0.18410000000000001</c:v>
                </c:pt>
                <c:pt idx="1196">
                  <c:v>0.18409600000000001</c:v>
                </c:pt>
                <c:pt idx="1197">
                  <c:v>0.18318200000000001</c:v>
                </c:pt>
                <c:pt idx="1198">
                  <c:v>0.181288</c:v>
                </c:pt>
                <c:pt idx="1199">
                  <c:v>0.17833599999999999</c:v>
                </c:pt>
                <c:pt idx="1200">
                  <c:v>0.174294</c:v>
                </c:pt>
                <c:pt idx="1201">
                  <c:v>0.16928099999999999</c:v>
                </c:pt>
                <c:pt idx="1202">
                  <c:v>0.16356299999999999</c:v>
                </c:pt>
                <c:pt idx="1203">
                  <c:v>0.15734999999999999</c:v>
                </c:pt>
                <c:pt idx="1204">
                  <c:v>0.15066499999999999</c:v>
                </c:pt>
                <c:pt idx="1205">
                  <c:v>0.14346600000000001</c:v>
                </c:pt>
                <c:pt idx="1206">
                  <c:v>0.13584599999999999</c:v>
                </c:pt>
                <c:pt idx="1207">
                  <c:v>0.128076</c:v>
                </c:pt>
                <c:pt idx="1208">
                  <c:v>0.120473</c:v>
                </c:pt>
                <c:pt idx="1209">
                  <c:v>0.113256</c:v>
                </c:pt>
                <c:pt idx="1210">
                  <c:v>0.10649400000000001</c:v>
                </c:pt>
                <c:pt idx="1211">
                  <c:v>0.100177</c:v>
                </c:pt>
                <c:pt idx="1212">
                  <c:v>9.4293000000000002E-2</c:v>
                </c:pt>
                <c:pt idx="1213">
                  <c:v>8.8839000000000001E-2</c:v>
                </c:pt>
                <c:pt idx="1214">
                  <c:v>8.3807999999999994E-2</c:v>
                </c:pt>
                <c:pt idx="1215">
                  <c:v>7.9212000000000005E-2</c:v>
                </c:pt>
                <c:pt idx="1216">
                  <c:v>7.5075000000000003E-2</c:v>
                </c:pt>
                <c:pt idx="1217">
                  <c:v>7.1382000000000001E-2</c:v>
                </c:pt>
                <c:pt idx="1218">
                  <c:v>6.8045999999999995E-2</c:v>
                </c:pt>
                <c:pt idx="1219">
                  <c:v>6.4972000000000002E-2</c:v>
                </c:pt>
                <c:pt idx="1220">
                  <c:v>6.2135000000000003E-2</c:v>
                </c:pt>
                <c:pt idx="1221">
                  <c:v>5.9560000000000002E-2</c:v>
                </c:pt>
                <c:pt idx="1222">
                  <c:v>5.7239999999999999E-2</c:v>
                </c:pt>
                <c:pt idx="1223">
                  <c:v>5.5112000000000001E-2</c:v>
                </c:pt>
                <c:pt idx="1224">
                  <c:v>5.3122999999999997E-2</c:v>
                </c:pt>
                <c:pt idx="1225">
                  <c:v>5.1264999999999998E-2</c:v>
                </c:pt>
                <c:pt idx="1226">
                  <c:v>4.9498E-2</c:v>
                </c:pt>
                <c:pt idx="1227">
                  <c:v>4.7722000000000001E-2</c:v>
                </c:pt>
                <c:pt idx="1228">
                  <c:v>4.5858000000000003E-2</c:v>
                </c:pt>
                <c:pt idx="1229">
                  <c:v>4.394E-2</c:v>
                </c:pt>
                <c:pt idx="1230">
                  <c:v>4.2040000000000001E-2</c:v>
                </c:pt>
                <c:pt idx="1231">
                  <c:v>4.0185999999999999E-2</c:v>
                </c:pt>
                <c:pt idx="1232">
                  <c:v>3.8376E-2</c:v>
                </c:pt>
                <c:pt idx="1233">
                  <c:v>3.6623000000000003E-2</c:v>
                </c:pt>
                <c:pt idx="1234">
                  <c:v>3.4925999999999999E-2</c:v>
                </c:pt>
                <c:pt idx="1235">
                  <c:v>3.3250000000000002E-2</c:v>
                </c:pt>
                <c:pt idx="1236">
                  <c:v>3.1573999999999998E-2</c:v>
                </c:pt>
                <c:pt idx="1237">
                  <c:v>2.9944999999999999E-2</c:v>
                </c:pt>
                <c:pt idx="1238">
                  <c:v>2.8455000000000001E-2</c:v>
                </c:pt>
                <c:pt idx="1239">
                  <c:v>2.7158000000000002E-2</c:v>
                </c:pt>
                <c:pt idx="1240">
                  <c:v>2.6010999999999999E-2</c:v>
                </c:pt>
                <c:pt idx="1241">
                  <c:v>2.4899999999999999E-2</c:v>
                </c:pt>
                <c:pt idx="1242">
                  <c:v>2.3747000000000001E-2</c:v>
                </c:pt>
                <c:pt idx="1243">
                  <c:v>2.2599000000000001E-2</c:v>
                </c:pt>
                <c:pt idx="1244">
                  <c:v>2.1586999999999999E-2</c:v>
                </c:pt>
                <c:pt idx="1245">
                  <c:v>2.0813999999999999E-2</c:v>
                </c:pt>
                <c:pt idx="1246">
                  <c:v>2.0257000000000001E-2</c:v>
                </c:pt>
                <c:pt idx="1247">
                  <c:v>1.9784E-2</c:v>
                </c:pt>
                <c:pt idx="1248">
                  <c:v>1.9237000000000001E-2</c:v>
                </c:pt>
                <c:pt idx="1249">
                  <c:v>1.8513000000000002E-2</c:v>
                </c:pt>
                <c:pt idx="1250">
                  <c:v>1.7621000000000001E-2</c:v>
                </c:pt>
                <c:pt idx="1251">
                  <c:v>1.6688000000000001E-2</c:v>
                </c:pt>
                <c:pt idx="1252">
                  <c:v>1.5871E-2</c:v>
                </c:pt>
                <c:pt idx="1253">
                  <c:v>1.524E-2</c:v>
                </c:pt>
                <c:pt idx="1254">
                  <c:v>1.4732E-2</c:v>
                </c:pt>
                <c:pt idx="1255">
                  <c:v>1.4231000000000001E-2</c:v>
                </c:pt>
                <c:pt idx="1256">
                  <c:v>1.3661E-2</c:v>
                </c:pt>
                <c:pt idx="1257">
                  <c:v>1.2997999999999999E-2</c:v>
                </c:pt>
                <c:pt idx="1258">
                  <c:v>1.2259000000000001E-2</c:v>
                </c:pt>
                <c:pt idx="1259">
                  <c:v>1.1492E-2</c:v>
                </c:pt>
                <c:pt idx="1260">
                  <c:v>1.0765E-2</c:v>
                </c:pt>
                <c:pt idx="1261">
                  <c:v>1.0129000000000001E-2</c:v>
                </c:pt>
                <c:pt idx="1262">
                  <c:v>9.5829999999999995E-3</c:v>
                </c:pt>
                <c:pt idx="1263">
                  <c:v>9.0919999999999994E-3</c:v>
                </c:pt>
                <c:pt idx="1264">
                  <c:v>8.6219999999999995E-3</c:v>
                </c:pt>
                <c:pt idx="1265">
                  <c:v>8.1620000000000009E-3</c:v>
                </c:pt>
                <c:pt idx="1266">
                  <c:v>7.737E-3</c:v>
                </c:pt>
                <c:pt idx="1267">
                  <c:v>7.3940000000000004E-3</c:v>
                </c:pt>
                <c:pt idx="1268">
                  <c:v>7.1630000000000001E-3</c:v>
                </c:pt>
                <c:pt idx="1269">
                  <c:v>7.0039999999999998E-3</c:v>
                </c:pt>
                <c:pt idx="1270">
                  <c:v>6.8050000000000003E-3</c:v>
                </c:pt>
                <c:pt idx="1271">
                  <c:v>6.4450000000000002E-3</c:v>
                </c:pt>
                <c:pt idx="1272">
                  <c:v>6.5300000000000002E-3</c:v>
                </c:pt>
                <c:pt idx="1273">
                  <c:v>6.6160000000000004E-3</c:v>
                </c:pt>
                <c:pt idx="1274">
                  <c:v>6.7039999999999999E-3</c:v>
                </c:pt>
                <c:pt idx="1275">
                  <c:v>6.7930000000000004E-3</c:v>
                </c:pt>
                <c:pt idx="1276">
                  <c:v>6.8840000000000004E-3</c:v>
                </c:pt>
                <c:pt idx="1277">
                  <c:v>6.9760000000000004E-3</c:v>
                </c:pt>
                <c:pt idx="1278">
                  <c:v>7.0689999999999998E-3</c:v>
                </c:pt>
                <c:pt idx="1279">
                  <c:v>7.1440000000000002E-3</c:v>
                </c:pt>
                <c:pt idx="1280">
                  <c:v>7.2199999999999999E-3</c:v>
                </c:pt>
                <c:pt idx="1281">
                  <c:v>7.2969999999999997E-3</c:v>
                </c:pt>
                <c:pt idx="1282">
                  <c:v>7.3759999999999997E-3</c:v>
                </c:pt>
                <c:pt idx="1283">
                  <c:v>7.456E-3</c:v>
                </c:pt>
                <c:pt idx="1284">
                  <c:v>7.5380000000000004E-3</c:v>
                </c:pt>
                <c:pt idx="1285">
                  <c:v>7.6210000000000002E-3</c:v>
                </c:pt>
                <c:pt idx="1286">
                  <c:v>7.705E-3</c:v>
                </c:pt>
                <c:pt idx="1287">
                  <c:v>7.7910000000000002E-3</c:v>
                </c:pt>
                <c:pt idx="1288">
                  <c:v>7.8779999999999996E-3</c:v>
                </c:pt>
                <c:pt idx="1289">
                  <c:v>7.9660000000000009E-3</c:v>
                </c:pt>
                <c:pt idx="1290">
                  <c:v>8.0560000000000007E-3</c:v>
                </c:pt>
                <c:pt idx="1291">
                  <c:v>8.1469999999999997E-3</c:v>
                </c:pt>
                <c:pt idx="1292">
                  <c:v>8.0820000000000006E-3</c:v>
                </c:pt>
                <c:pt idx="1293">
                  <c:v>8.0180000000000008E-3</c:v>
                </c:pt>
                <c:pt idx="1294">
                  <c:v>7.9559999999999995E-3</c:v>
                </c:pt>
                <c:pt idx="1295">
                  <c:v>7.894E-3</c:v>
                </c:pt>
                <c:pt idx="1296">
                  <c:v>7.835E-3</c:v>
                </c:pt>
                <c:pt idx="1297">
                  <c:v>7.7759999999999999E-3</c:v>
                </c:pt>
                <c:pt idx="1298">
                  <c:v>7.7190000000000002E-3</c:v>
                </c:pt>
                <c:pt idx="1299">
                  <c:v>7.6629999999999997E-3</c:v>
                </c:pt>
                <c:pt idx="1300">
                  <c:v>7.6090000000000003E-3</c:v>
                </c:pt>
                <c:pt idx="1301">
                  <c:v>7.5560000000000002E-3</c:v>
                </c:pt>
                <c:pt idx="1302">
                  <c:v>7.5050000000000004E-3</c:v>
                </c:pt>
                <c:pt idx="1303">
                  <c:v>7.4539999999999997E-3</c:v>
                </c:pt>
                <c:pt idx="1304">
                  <c:v>7.4060000000000003E-3</c:v>
                </c:pt>
                <c:pt idx="1305">
                  <c:v>7.358E-3</c:v>
                </c:pt>
                <c:pt idx="1306">
                  <c:v>7.3119999999999999E-3</c:v>
                </c:pt>
                <c:pt idx="1307">
                  <c:v>7.267E-3</c:v>
                </c:pt>
                <c:pt idx="1308">
                  <c:v>7.2240000000000004E-3</c:v>
                </c:pt>
                <c:pt idx="1309">
                  <c:v>7.182E-3</c:v>
                </c:pt>
                <c:pt idx="1310">
                  <c:v>7.1419999999999999E-3</c:v>
                </c:pt>
                <c:pt idx="1311">
                  <c:v>7.1019999999999998E-3</c:v>
                </c:pt>
                <c:pt idx="1312">
                  <c:v>7.064E-3</c:v>
                </c:pt>
                <c:pt idx="1313">
                  <c:v>7.0280000000000004E-3</c:v>
                </c:pt>
                <c:pt idx="1314">
                  <c:v>6.9930000000000001E-3</c:v>
                </c:pt>
                <c:pt idx="1315">
                  <c:v>6.9589999999999999E-3</c:v>
                </c:pt>
                <c:pt idx="1316">
                  <c:v>6.927E-3</c:v>
                </c:pt>
                <c:pt idx="1317">
                  <c:v>6.8960000000000002E-3</c:v>
                </c:pt>
                <c:pt idx="1318">
                  <c:v>6.8659999999999997E-3</c:v>
                </c:pt>
                <c:pt idx="1319">
                  <c:v>6.8380000000000003E-3</c:v>
                </c:pt>
                <c:pt idx="1320">
                  <c:v>6.8110000000000002E-3</c:v>
                </c:pt>
                <c:pt idx="1321">
                  <c:v>6.7860000000000004E-3</c:v>
                </c:pt>
                <c:pt idx="1322">
                  <c:v>6.7609999999999996E-3</c:v>
                </c:pt>
                <c:pt idx="1323">
                  <c:v>6.7390000000000002E-3</c:v>
                </c:pt>
                <c:pt idx="1324">
                  <c:v>6.7169999999999999E-3</c:v>
                </c:pt>
                <c:pt idx="1325">
                  <c:v>6.6969999999999998E-3</c:v>
                </c:pt>
                <c:pt idx="1326">
                  <c:v>6.679E-3</c:v>
                </c:pt>
                <c:pt idx="1327">
                  <c:v>6.6610000000000003E-3</c:v>
                </c:pt>
                <c:pt idx="1328">
                  <c:v>6.646E-3</c:v>
                </c:pt>
                <c:pt idx="1329">
                  <c:v>6.6309999999999997E-3</c:v>
                </c:pt>
                <c:pt idx="1330">
                  <c:v>6.6179999999999998E-3</c:v>
                </c:pt>
                <c:pt idx="1331">
                  <c:v>6.6059999999999999E-3</c:v>
                </c:pt>
                <c:pt idx="1332">
                  <c:v>6.5960000000000003E-3</c:v>
                </c:pt>
                <c:pt idx="1333">
                  <c:v>6.587E-3</c:v>
                </c:pt>
                <c:pt idx="1334">
                  <c:v>6.5789999999999998E-3</c:v>
                </c:pt>
                <c:pt idx="1335">
                  <c:v>6.5729999999999998E-3</c:v>
                </c:pt>
                <c:pt idx="1336">
                  <c:v>6.5680000000000001E-3</c:v>
                </c:pt>
                <c:pt idx="1337">
                  <c:v>6.5640000000000004E-3</c:v>
                </c:pt>
                <c:pt idx="1338">
                  <c:v>6.5620000000000001E-3</c:v>
                </c:pt>
                <c:pt idx="1339">
                  <c:v>6.561E-3</c:v>
                </c:pt>
                <c:pt idx="1340">
                  <c:v>6.5620000000000001E-3</c:v>
                </c:pt>
                <c:pt idx="1341">
                  <c:v>6.5640000000000004E-3</c:v>
                </c:pt>
                <c:pt idx="1342">
                  <c:v>6.5669999999999999E-3</c:v>
                </c:pt>
                <c:pt idx="1343">
                  <c:v>6.5719999999999997E-3</c:v>
                </c:pt>
                <c:pt idx="1344">
                  <c:v>6.5779999999999996E-3</c:v>
                </c:pt>
                <c:pt idx="1345">
                  <c:v>6.5849999999999997E-3</c:v>
                </c:pt>
                <c:pt idx="1346">
                  <c:v>6.594E-3</c:v>
                </c:pt>
                <c:pt idx="1347">
                  <c:v>6.6039999999999996E-3</c:v>
                </c:pt>
                <c:pt idx="1348">
                  <c:v>6.6160000000000004E-3</c:v>
                </c:pt>
                <c:pt idx="1349">
                  <c:v>6.6290000000000003E-3</c:v>
                </c:pt>
                <c:pt idx="1350">
                  <c:v>6.6429999999999996E-3</c:v>
                </c:pt>
                <c:pt idx="1351">
                  <c:v>6.659E-3</c:v>
                </c:pt>
                <c:pt idx="1352">
                  <c:v>6.6759999999999996E-3</c:v>
                </c:pt>
                <c:pt idx="1353">
                  <c:v>6.6940000000000003E-3</c:v>
                </c:pt>
                <c:pt idx="1354">
                  <c:v>6.7140000000000003E-3</c:v>
                </c:pt>
                <c:pt idx="1355">
                  <c:v>6.7349999999999997E-3</c:v>
                </c:pt>
                <c:pt idx="1356">
                  <c:v>6.7580000000000001E-3</c:v>
                </c:pt>
                <c:pt idx="1357">
                  <c:v>6.7809999999999997E-3</c:v>
                </c:pt>
                <c:pt idx="1358">
                  <c:v>6.8069999999999997E-3</c:v>
                </c:pt>
                <c:pt idx="1359">
                  <c:v>6.8329999999999997E-3</c:v>
                </c:pt>
                <c:pt idx="1360">
                  <c:v>6.7819999999999998E-3</c:v>
                </c:pt>
                <c:pt idx="1361">
                  <c:v>6.731E-3</c:v>
                </c:pt>
                <c:pt idx="1362">
                  <c:v>6.6819999999999996E-3</c:v>
                </c:pt>
                <c:pt idx="1363">
                  <c:v>6.6350000000000003E-3</c:v>
                </c:pt>
                <c:pt idx="1364">
                  <c:v>6.5890000000000002E-3</c:v>
                </c:pt>
                <c:pt idx="1365">
                  <c:v>6.5440000000000003E-3</c:v>
                </c:pt>
                <c:pt idx="1366">
                  <c:v>6.4999999999999997E-3</c:v>
                </c:pt>
                <c:pt idx="1367">
                  <c:v>6.4580000000000002E-3</c:v>
                </c:pt>
                <c:pt idx="1368">
                  <c:v>6.4180000000000001E-3</c:v>
                </c:pt>
                <c:pt idx="1369">
                  <c:v>6.378E-3</c:v>
                </c:pt>
                <c:pt idx="1370">
                  <c:v>6.3400000000000001E-3</c:v>
                </c:pt>
                <c:pt idx="1371">
                  <c:v>6.3039999999999997E-3</c:v>
                </c:pt>
                <c:pt idx="1372">
                  <c:v>6.2690000000000003E-3</c:v>
                </c:pt>
                <c:pt idx="1373">
                  <c:v>6.2350000000000001E-3</c:v>
                </c:pt>
                <c:pt idx="1374">
                  <c:v>6.202E-3</c:v>
                </c:pt>
                <c:pt idx="1375">
                  <c:v>6.1710000000000003E-3</c:v>
                </c:pt>
                <c:pt idx="1376">
                  <c:v>6.1409999999999998E-3</c:v>
                </c:pt>
                <c:pt idx="1377">
                  <c:v>6.1130000000000004E-3</c:v>
                </c:pt>
                <c:pt idx="1378">
                  <c:v>6.0860000000000003E-3</c:v>
                </c:pt>
                <c:pt idx="1379">
                  <c:v>6.0610000000000004E-3</c:v>
                </c:pt>
                <c:pt idx="1380">
                  <c:v>6.0359999999999997E-3</c:v>
                </c:pt>
                <c:pt idx="1381">
                  <c:v>6.0130000000000001E-3</c:v>
                </c:pt>
                <c:pt idx="1382">
                  <c:v>5.9919999999999999E-3</c:v>
                </c:pt>
                <c:pt idx="1383">
                  <c:v>5.9719999999999999E-3</c:v>
                </c:pt>
                <c:pt idx="1384">
                  <c:v>5.953E-3</c:v>
                </c:pt>
                <c:pt idx="1385">
                  <c:v>5.9360000000000003E-3</c:v>
                </c:pt>
                <c:pt idx="1386">
                  <c:v>5.9199999999999999E-3</c:v>
                </c:pt>
                <c:pt idx="1387">
                  <c:v>5.9049999999999997E-3</c:v>
                </c:pt>
                <c:pt idx="1388">
                  <c:v>5.8919999999999997E-3</c:v>
                </c:pt>
                <c:pt idx="1389">
                  <c:v>5.8799999999999998E-3</c:v>
                </c:pt>
                <c:pt idx="1390">
                  <c:v>5.8690000000000001E-3</c:v>
                </c:pt>
                <c:pt idx="1391">
                  <c:v>5.8599999999999998E-3</c:v>
                </c:pt>
                <c:pt idx="1392">
                  <c:v>5.8520000000000004E-3</c:v>
                </c:pt>
                <c:pt idx="1393">
                  <c:v>5.8459999999999996E-3</c:v>
                </c:pt>
                <c:pt idx="1394">
                  <c:v>5.8409999999999998E-3</c:v>
                </c:pt>
                <c:pt idx="1395">
                  <c:v>5.8370000000000002E-3</c:v>
                </c:pt>
                <c:pt idx="1396">
                  <c:v>5.8349999999999999E-3</c:v>
                </c:pt>
                <c:pt idx="1397">
                  <c:v>5.8339999999999998E-3</c:v>
                </c:pt>
                <c:pt idx="1398">
                  <c:v>5.8349999999999999E-3</c:v>
                </c:pt>
                <c:pt idx="1399">
                  <c:v>5.8370000000000002E-3</c:v>
                </c:pt>
                <c:pt idx="1400">
                  <c:v>5.8399999999999997E-3</c:v>
                </c:pt>
                <c:pt idx="1401">
                  <c:v>5.8440000000000002E-3</c:v>
                </c:pt>
                <c:pt idx="1402">
                  <c:v>5.8500000000000002E-3</c:v>
                </c:pt>
                <c:pt idx="1403">
                  <c:v>5.8580000000000004E-3</c:v>
                </c:pt>
                <c:pt idx="1404">
                  <c:v>5.8659999999999997E-3</c:v>
                </c:pt>
                <c:pt idx="1405">
                  <c:v>5.8760000000000001E-3</c:v>
                </c:pt>
                <c:pt idx="1406">
                  <c:v>5.888E-3</c:v>
                </c:pt>
                <c:pt idx="1407">
                  <c:v>5.901E-3</c:v>
                </c:pt>
                <c:pt idx="1408">
                  <c:v>5.9150000000000001E-3</c:v>
                </c:pt>
                <c:pt idx="1409">
                  <c:v>5.9300000000000004E-3</c:v>
                </c:pt>
                <c:pt idx="1410">
                  <c:v>5.947E-3</c:v>
                </c:pt>
                <c:pt idx="1411">
                  <c:v>5.9649999999999998E-3</c:v>
                </c:pt>
                <c:pt idx="1412">
                  <c:v>5.9849999999999999E-3</c:v>
                </c:pt>
                <c:pt idx="1413">
                  <c:v>6.0060000000000001E-3</c:v>
                </c:pt>
                <c:pt idx="1414">
                  <c:v>6.0289999999999996E-3</c:v>
                </c:pt>
                <c:pt idx="1415">
                  <c:v>6.0520000000000001E-3</c:v>
                </c:pt>
                <c:pt idx="1416">
                  <c:v>6.0780000000000001E-3</c:v>
                </c:pt>
                <c:pt idx="1417">
                  <c:v>6.1040000000000001E-3</c:v>
                </c:pt>
                <c:pt idx="1418">
                  <c:v>6.1320000000000003E-3</c:v>
                </c:pt>
                <c:pt idx="1419">
                  <c:v>6.1609999999999998E-3</c:v>
                </c:pt>
                <c:pt idx="1420">
                  <c:v>6.1919999999999996E-3</c:v>
                </c:pt>
                <c:pt idx="1421">
                  <c:v>6.2240000000000004E-3</c:v>
                </c:pt>
                <c:pt idx="1422">
                  <c:v>6.2570000000000004E-3</c:v>
                </c:pt>
                <c:pt idx="1423">
                  <c:v>6.2919999999999998E-3</c:v>
                </c:pt>
                <c:pt idx="1424">
                  <c:v>6.3280000000000003E-3</c:v>
                </c:pt>
                <c:pt idx="1425">
                  <c:v>6.3660000000000001E-3</c:v>
                </c:pt>
                <c:pt idx="1426">
                  <c:v>6.4050000000000001E-3</c:v>
                </c:pt>
                <c:pt idx="1427">
                  <c:v>6.4450000000000002E-3</c:v>
                </c:pt>
                <c:pt idx="1428">
                  <c:v>6.3990000000000002E-3</c:v>
                </c:pt>
                <c:pt idx="1429">
                  <c:v>6.3540000000000003E-3</c:v>
                </c:pt>
                <c:pt idx="1430">
                  <c:v>6.3109999999999998E-3</c:v>
                </c:pt>
                <c:pt idx="1431">
                  <c:v>6.2690000000000003E-3</c:v>
                </c:pt>
                <c:pt idx="1432">
                  <c:v>6.2290000000000002E-3</c:v>
                </c:pt>
                <c:pt idx="1433">
                  <c:v>6.1900000000000002E-3</c:v>
                </c:pt>
                <c:pt idx="1434">
                  <c:v>6.1520000000000004E-3</c:v>
                </c:pt>
                <c:pt idx="1435">
                  <c:v>6.1149999999999998E-3</c:v>
                </c:pt>
                <c:pt idx="1436">
                  <c:v>6.0809999999999996E-3</c:v>
                </c:pt>
                <c:pt idx="1437">
                  <c:v>6.0470000000000003E-3</c:v>
                </c:pt>
                <c:pt idx="1438">
                  <c:v>6.0150000000000004E-3</c:v>
                </c:pt>
                <c:pt idx="1439">
                  <c:v>5.9839999999999997E-3</c:v>
                </c:pt>
                <c:pt idx="1440">
                  <c:v>5.9540000000000001E-3</c:v>
                </c:pt>
                <c:pt idx="1441">
                  <c:v>5.9259999999999998E-3</c:v>
                </c:pt>
                <c:pt idx="1442">
                  <c:v>5.8989999999999997E-3</c:v>
                </c:pt>
                <c:pt idx="1443">
                  <c:v>5.8739999999999999E-3</c:v>
                </c:pt>
                <c:pt idx="1444">
                  <c:v>5.8500000000000002E-3</c:v>
                </c:pt>
                <c:pt idx="1445">
                  <c:v>5.8269999999999997E-3</c:v>
                </c:pt>
                <c:pt idx="1446">
                  <c:v>5.8060000000000004E-3</c:v>
                </c:pt>
                <c:pt idx="1447">
                  <c:v>5.7860000000000003E-3</c:v>
                </c:pt>
                <c:pt idx="1448">
                  <c:v>5.7679999999999997E-3</c:v>
                </c:pt>
                <c:pt idx="1449">
                  <c:v>5.751E-3</c:v>
                </c:pt>
                <c:pt idx="1450">
                  <c:v>5.7349999999999996E-3</c:v>
                </c:pt>
                <c:pt idx="1451">
                  <c:v>5.7200000000000003E-3</c:v>
                </c:pt>
                <c:pt idx="1452">
                  <c:v>5.7070000000000003E-3</c:v>
                </c:pt>
                <c:pt idx="1453">
                  <c:v>5.6959999999999997E-3</c:v>
                </c:pt>
                <c:pt idx="1454">
                  <c:v>5.6849999999999999E-3</c:v>
                </c:pt>
                <c:pt idx="1455">
                  <c:v>5.6759999999999996E-3</c:v>
                </c:pt>
                <c:pt idx="1456">
                  <c:v>5.6690000000000004E-3</c:v>
                </c:pt>
                <c:pt idx="1457">
                  <c:v>5.6629999999999996E-3</c:v>
                </c:pt>
                <c:pt idx="1458">
                  <c:v>5.6579999999999998E-3</c:v>
                </c:pt>
                <c:pt idx="1459">
                  <c:v>5.6540000000000002E-3</c:v>
                </c:pt>
                <c:pt idx="1460">
                  <c:v>5.6519999999999999E-3</c:v>
                </c:pt>
                <c:pt idx="1461">
                  <c:v>5.6519999999999999E-3</c:v>
                </c:pt>
                <c:pt idx="1462">
                  <c:v>5.6519999999999999E-3</c:v>
                </c:pt>
                <c:pt idx="1463">
                  <c:v>5.6550000000000003E-3</c:v>
                </c:pt>
                <c:pt idx="1464">
                  <c:v>5.6579999999999998E-3</c:v>
                </c:pt>
                <c:pt idx="1465">
                  <c:v>5.6629999999999996E-3</c:v>
                </c:pt>
                <c:pt idx="1466">
                  <c:v>5.6690000000000004E-3</c:v>
                </c:pt>
                <c:pt idx="1467">
                  <c:v>5.6759999999999996E-3</c:v>
                </c:pt>
                <c:pt idx="1468">
                  <c:v>5.6849999999999999E-3</c:v>
                </c:pt>
                <c:pt idx="1469">
                  <c:v>5.6959999999999997E-3</c:v>
                </c:pt>
                <c:pt idx="1470">
                  <c:v>5.7070000000000003E-3</c:v>
                </c:pt>
                <c:pt idx="1471">
                  <c:v>5.7200000000000003E-3</c:v>
                </c:pt>
                <c:pt idx="1472">
                  <c:v>5.7349999999999996E-3</c:v>
                </c:pt>
                <c:pt idx="1473">
                  <c:v>5.751E-3</c:v>
                </c:pt>
                <c:pt idx="1474">
                  <c:v>5.7679999999999997E-3</c:v>
                </c:pt>
                <c:pt idx="1475">
                  <c:v>5.7860000000000003E-3</c:v>
                </c:pt>
                <c:pt idx="1476">
                  <c:v>5.8060000000000004E-3</c:v>
                </c:pt>
                <c:pt idx="1477">
                  <c:v>5.8269999999999997E-3</c:v>
                </c:pt>
                <c:pt idx="1478">
                  <c:v>5.8500000000000002E-3</c:v>
                </c:pt>
                <c:pt idx="1479">
                  <c:v>5.8739999999999999E-3</c:v>
                </c:pt>
                <c:pt idx="1480">
                  <c:v>5.8989999999999997E-3</c:v>
                </c:pt>
                <c:pt idx="1481">
                  <c:v>5.9259999999999998E-3</c:v>
                </c:pt>
                <c:pt idx="1482">
                  <c:v>5.9540000000000001E-3</c:v>
                </c:pt>
                <c:pt idx="1483">
                  <c:v>5.9839999999999997E-3</c:v>
                </c:pt>
                <c:pt idx="1484">
                  <c:v>6.0150000000000004E-3</c:v>
                </c:pt>
                <c:pt idx="1485">
                  <c:v>6.0470000000000003E-3</c:v>
                </c:pt>
                <c:pt idx="1486">
                  <c:v>6.0809999999999996E-3</c:v>
                </c:pt>
                <c:pt idx="1487">
                  <c:v>6.1149999999999998E-3</c:v>
                </c:pt>
                <c:pt idx="1488">
                  <c:v>6.1520000000000004E-3</c:v>
                </c:pt>
                <c:pt idx="1489">
                  <c:v>6.1900000000000002E-3</c:v>
                </c:pt>
                <c:pt idx="1490">
                  <c:v>6.2290000000000002E-3</c:v>
                </c:pt>
                <c:pt idx="1491">
                  <c:v>6.2690000000000003E-3</c:v>
                </c:pt>
                <c:pt idx="1492">
                  <c:v>6.3109999999999998E-3</c:v>
                </c:pt>
                <c:pt idx="1493">
                  <c:v>6.3540000000000003E-3</c:v>
                </c:pt>
                <c:pt idx="1494">
                  <c:v>6.3990000000000002E-3</c:v>
                </c:pt>
                <c:pt idx="1495">
                  <c:v>6.4450000000000002E-3</c:v>
                </c:pt>
                <c:pt idx="1496">
                  <c:v>6.3990000000000002E-3</c:v>
                </c:pt>
                <c:pt idx="1497">
                  <c:v>6.3540000000000003E-3</c:v>
                </c:pt>
                <c:pt idx="1498">
                  <c:v>6.3109999999999998E-3</c:v>
                </c:pt>
                <c:pt idx="1499">
                  <c:v>6.2690000000000003E-3</c:v>
                </c:pt>
                <c:pt idx="1500">
                  <c:v>6.2290000000000002E-3</c:v>
                </c:pt>
                <c:pt idx="1501">
                  <c:v>6.1900000000000002E-3</c:v>
                </c:pt>
                <c:pt idx="1502">
                  <c:v>6.1520000000000004E-3</c:v>
                </c:pt>
                <c:pt idx="1503">
                  <c:v>6.1149999999999998E-3</c:v>
                </c:pt>
                <c:pt idx="1504">
                  <c:v>6.0800000000000003E-3</c:v>
                </c:pt>
                <c:pt idx="1505">
                  <c:v>6.0470000000000003E-3</c:v>
                </c:pt>
                <c:pt idx="1506">
                  <c:v>6.0150000000000004E-3</c:v>
                </c:pt>
                <c:pt idx="1507">
                  <c:v>5.9839999999999997E-3</c:v>
                </c:pt>
                <c:pt idx="1508">
                  <c:v>5.9540000000000001E-3</c:v>
                </c:pt>
                <c:pt idx="1509">
                  <c:v>5.9259999999999998E-3</c:v>
                </c:pt>
                <c:pt idx="1510">
                  <c:v>5.8989999999999997E-3</c:v>
                </c:pt>
                <c:pt idx="1511">
                  <c:v>5.8739999999999999E-3</c:v>
                </c:pt>
                <c:pt idx="1512">
                  <c:v>5.8500000000000002E-3</c:v>
                </c:pt>
                <c:pt idx="1513">
                  <c:v>5.8269999999999997E-3</c:v>
                </c:pt>
                <c:pt idx="1514">
                  <c:v>5.8060000000000004E-3</c:v>
                </c:pt>
                <c:pt idx="1515">
                  <c:v>5.7860000000000003E-3</c:v>
                </c:pt>
                <c:pt idx="1516">
                  <c:v>5.7679999999999997E-3</c:v>
                </c:pt>
                <c:pt idx="1517">
                  <c:v>5.751E-3</c:v>
                </c:pt>
                <c:pt idx="1518">
                  <c:v>5.7349999999999996E-3</c:v>
                </c:pt>
                <c:pt idx="1519">
                  <c:v>5.7200000000000003E-3</c:v>
                </c:pt>
                <c:pt idx="1520">
                  <c:v>5.7070000000000003E-3</c:v>
                </c:pt>
                <c:pt idx="1521">
                  <c:v>5.6959999999999997E-3</c:v>
                </c:pt>
                <c:pt idx="1522">
                  <c:v>5.6849999999999999E-3</c:v>
                </c:pt>
                <c:pt idx="1523">
                  <c:v>5.6759999999999996E-3</c:v>
                </c:pt>
                <c:pt idx="1524">
                  <c:v>5.6690000000000004E-3</c:v>
                </c:pt>
                <c:pt idx="1525">
                  <c:v>5.6629999999999996E-3</c:v>
                </c:pt>
                <c:pt idx="1526">
                  <c:v>5.6579999999999998E-3</c:v>
                </c:pt>
                <c:pt idx="1527">
                  <c:v>5.6540000000000002E-3</c:v>
                </c:pt>
                <c:pt idx="1528">
                  <c:v>5.6519999999999999E-3</c:v>
                </c:pt>
                <c:pt idx="1529">
                  <c:v>5.6519999999999999E-3</c:v>
                </c:pt>
                <c:pt idx="1530">
                  <c:v>5.6519999999999999E-3</c:v>
                </c:pt>
                <c:pt idx="1531">
                  <c:v>5.6550000000000003E-3</c:v>
                </c:pt>
                <c:pt idx="1532">
                  <c:v>5.6579999999999998E-3</c:v>
                </c:pt>
                <c:pt idx="1533">
                  <c:v>5.6629999999999996E-3</c:v>
                </c:pt>
                <c:pt idx="1534">
                  <c:v>5.6690000000000004E-3</c:v>
                </c:pt>
                <c:pt idx="1535">
                  <c:v>5.6759999999999996E-3</c:v>
                </c:pt>
                <c:pt idx="1536">
                  <c:v>5.6849999999999999E-3</c:v>
                </c:pt>
                <c:pt idx="1537">
                  <c:v>5.6959999999999997E-3</c:v>
                </c:pt>
                <c:pt idx="1538">
                  <c:v>5.7070000000000003E-3</c:v>
                </c:pt>
                <c:pt idx="1539">
                  <c:v>5.7200000000000003E-3</c:v>
                </c:pt>
                <c:pt idx="1540">
                  <c:v>5.7349999999999996E-3</c:v>
                </c:pt>
                <c:pt idx="1541">
                  <c:v>5.751E-3</c:v>
                </c:pt>
                <c:pt idx="1542">
                  <c:v>5.7679999999999997E-3</c:v>
                </c:pt>
                <c:pt idx="1543">
                  <c:v>5.7860000000000003E-3</c:v>
                </c:pt>
                <c:pt idx="1544">
                  <c:v>5.8060000000000004E-3</c:v>
                </c:pt>
                <c:pt idx="1545">
                  <c:v>5.8269999999999997E-3</c:v>
                </c:pt>
                <c:pt idx="1546">
                  <c:v>5.8500000000000002E-3</c:v>
                </c:pt>
                <c:pt idx="1547">
                  <c:v>5.8739999999999999E-3</c:v>
                </c:pt>
                <c:pt idx="1548">
                  <c:v>5.8989999999999997E-3</c:v>
                </c:pt>
                <c:pt idx="1549">
                  <c:v>5.9259999999999998E-3</c:v>
                </c:pt>
                <c:pt idx="1550">
                  <c:v>5.9540000000000001E-3</c:v>
                </c:pt>
                <c:pt idx="1551">
                  <c:v>5.9839999999999997E-3</c:v>
                </c:pt>
                <c:pt idx="1552">
                  <c:v>6.0150000000000004E-3</c:v>
                </c:pt>
                <c:pt idx="1553">
                  <c:v>6.0470000000000003E-3</c:v>
                </c:pt>
                <c:pt idx="1554">
                  <c:v>6.0809999999999996E-3</c:v>
                </c:pt>
                <c:pt idx="1555">
                  <c:v>6.1149999999999998E-3</c:v>
                </c:pt>
                <c:pt idx="1556">
                  <c:v>6.1520000000000004E-3</c:v>
                </c:pt>
                <c:pt idx="1557">
                  <c:v>6.1900000000000002E-3</c:v>
                </c:pt>
                <c:pt idx="1558">
                  <c:v>6.2290000000000002E-3</c:v>
                </c:pt>
                <c:pt idx="1559">
                  <c:v>6.2690000000000003E-3</c:v>
                </c:pt>
                <c:pt idx="1560">
                  <c:v>6.3109999999999998E-3</c:v>
                </c:pt>
                <c:pt idx="1561">
                  <c:v>6.3540000000000003E-3</c:v>
                </c:pt>
                <c:pt idx="1562">
                  <c:v>6.3990000000000002E-3</c:v>
                </c:pt>
                <c:pt idx="1563">
                  <c:v>6.4450000000000002E-3</c:v>
                </c:pt>
                <c:pt idx="1564">
                  <c:v>6.3990000000000002E-3</c:v>
                </c:pt>
                <c:pt idx="1565">
                  <c:v>6.3540000000000003E-3</c:v>
                </c:pt>
                <c:pt idx="1566">
                  <c:v>6.3109999999999998E-3</c:v>
                </c:pt>
                <c:pt idx="1567">
                  <c:v>6.2690000000000003E-3</c:v>
                </c:pt>
                <c:pt idx="1568">
                  <c:v>6.2290000000000002E-3</c:v>
                </c:pt>
                <c:pt idx="1569">
                  <c:v>6.1900000000000002E-3</c:v>
                </c:pt>
                <c:pt idx="1570">
                  <c:v>6.1520000000000004E-3</c:v>
                </c:pt>
                <c:pt idx="1571">
                  <c:v>6.1149999999999998E-3</c:v>
                </c:pt>
                <c:pt idx="1572">
                  <c:v>6.0809999999999996E-3</c:v>
                </c:pt>
                <c:pt idx="1573">
                  <c:v>6.0470000000000003E-3</c:v>
                </c:pt>
                <c:pt idx="1574">
                  <c:v>6.0150000000000004E-3</c:v>
                </c:pt>
                <c:pt idx="1575">
                  <c:v>5.9839999999999997E-3</c:v>
                </c:pt>
                <c:pt idx="1576">
                  <c:v>5.9540000000000001E-3</c:v>
                </c:pt>
                <c:pt idx="1577">
                  <c:v>5.9259999999999998E-3</c:v>
                </c:pt>
                <c:pt idx="1578">
                  <c:v>5.8989999999999997E-3</c:v>
                </c:pt>
                <c:pt idx="1579">
                  <c:v>5.8739999999999999E-3</c:v>
                </c:pt>
                <c:pt idx="1580">
                  <c:v>5.8500000000000002E-3</c:v>
                </c:pt>
                <c:pt idx="1581">
                  <c:v>5.8269999999999997E-3</c:v>
                </c:pt>
                <c:pt idx="1582">
                  <c:v>5.8060000000000004E-3</c:v>
                </c:pt>
                <c:pt idx="1583">
                  <c:v>5.7860000000000003E-3</c:v>
                </c:pt>
                <c:pt idx="1584">
                  <c:v>5.7679999999999997E-3</c:v>
                </c:pt>
                <c:pt idx="1585">
                  <c:v>5.751E-3</c:v>
                </c:pt>
                <c:pt idx="1586">
                  <c:v>5.7349999999999996E-3</c:v>
                </c:pt>
                <c:pt idx="1587">
                  <c:v>5.7200000000000003E-3</c:v>
                </c:pt>
                <c:pt idx="1588">
                  <c:v>5.7070000000000003E-3</c:v>
                </c:pt>
                <c:pt idx="1589">
                  <c:v>5.6959999999999997E-3</c:v>
                </c:pt>
                <c:pt idx="1590">
                  <c:v>5.6849999999999999E-3</c:v>
                </c:pt>
                <c:pt idx="1591">
                  <c:v>5.6759999999999996E-3</c:v>
                </c:pt>
                <c:pt idx="1592">
                  <c:v>5.6690000000000004E-3</c:v>
                </c:pt>
                <c:pt idx="1593">
                  <c:v>5.6629999999999996E-3</c:v>
                </c:pt>
                <c:pt idx="1594">
                  <c:v>5.6579999999999998E-3</c:v>
                </c:pt>
                <c:pt idx="1595">
                  <c:v>5.6550000000000003E-3</c:v>
                </c:pt>
                <c:pt idx="1596">
                  <c:v>5.6519999999999999E-3</c:v>
                </c:pt>
                <c:pt idx="1597">
                  <c:v>5.6519999999999999E-3</c:v>
                </c:pt>
                <c:pt idx="1598">
                  <c:v>5.6519999999999999E-3</c:v>
                </c:pt>
                <c:pt idx="1599">
                  <c:v>5.6550000000000003E-3</c:v>
                </c:pt>
                <c:pt idx="1600">
                  <c:v>5.6579999999999998E-3</c:v>
                </c:pt>
                <c:pt idx="1601">
                  <c:v>5.6629999999999996E-3</c:v>
                </c:pt>
                <c:pt idx="1602">
                  <c:v>5.6690000000000004E-3</c:v>
                </c:pt>
                <c:pt idx="1603">
                  <c:v>5.6759999999999996E-3</c:v>
                </c:pt>
                <c:pt idx="1604">
                  <c:v>5.6849999999999999E-3</c:v>
                </c:pt>
                <c:pt idx="1605">
                  <c:v>5.6959999999999997E-3</c:v>
                </c:pt>
                <c:pt idx="1606">
                  <c:v>5.7070000000000003E-3</c:v>
                </c:pt>
                <c:pt idx="1607">
                  <c:v>5.7200000000000003E-3</c:v>
                </c:pt>
                <c:pt idx="1608">
                  <c:v>5.7349999999999996E-3</c:v>
                </c:pt>
                <c:pt idx="1609">
                  <c:v>5.751E-3</c:v>
                </c:pt>
                <c:pt idx="1610">
                  <c:v>5.7679999999999997E-3</c:v>
                </c:pt>
                <c:pt idx="1611">
                  <c:v>5.7860000000000003E-3</c:v>
                </c:pt>
                <c:pt idx="1612">
                  <c:v>5.8060000000000004E-3</c:v>
                </c:pt>
                <c:pt idx="1613">
                  <c:v>5.8269999999999997E-3</c:v>
                </c:pt>
                <c:pt idx="1614">
                  <c:v>5.8500000000000002E-3</c:v>
                </c:pt>
                <c:pt idx="1615">
                  <c:v>5.8739999999999999E-3</c:v>
                </c:pt>
                <c:pt idx="1616">
                  <c:v>5.8989999999999997E-3</c:v>
                </c:pt>
                <c:pt idx="1617">
                  <c:v>5.9259999999999998E-3</c:v>
                </c:pt>
                <c:pt idx="1618">
                  <c:v>5.9540000000000001E-3</c:v>
                </c:pt>
                <c:pt idx="1619">
                  <c:v>5.9839999999999997E-3</c:v>
                </c:pt>
                <c:pt idx="1620">
                  <c:v>6.0150000000000004E-3</c:v>
                </c:pt>
                <c:pt idx="1621">
                  <c:v>6.0470000000000003E-3</c:v>
                </c:pt>
                <c:pt idx="1622">
                  <c:v>6.0809999999999996E-3</c:v>
                </c:pt>
                <c:pt idx="1623">
                  <c:v>6.1159999999999999E-3</c:v>
                </c:pt>
                <c:pt idx="1624">
                  <c:v>6.1520000000000004E-3</c:v>
                </c:pt>
                <c:pt idx="1625">
                  <c:v>6.1900000000000002E-3</c:v>
                </c:pt>
                <c:pt idx="1626">
                  <c:v>6.2290000000000002E-3</c:v>
                </c:pt>
                <c:pt idx="1627">
                  <c:v>6.2690000000000003E-3</c:v>
                </c:pt>
                <c:pt idx="1628">
                  <c:v>6.3109999999999998E-3</c:v>
                </c:pt>
                <c:pt idx="1629">
                  <c:v>6.3540000000000003E-3</c:v>
                </c:pt>
                <c:pt idx="1630">
                  <c:v>6.3990000000000002E-3</c:v>
                </c:pt>
                <c:pt idx="1631">
                  <c:v>6.4450000000000002E-3</c:v>
                </c:pt>
                <c:pt idx="1632">
                  <c:v>6.3990000000000002E-3</c:v>
                </c:pt>
                <c:pt idx="1633">
                  <c:v>6.3540000000000003E-3</c:v>
                </c:pt>
                <c:pt idx="1634">
                  <c:v>6.3109999999999998E-3</c:v>
                </c:pt>
                <c:pt idx="1635">
                  <c:v>6.2690000000000003E-3</c:v>
                </c:pt>
                <c:pt idx="1636">
                  <c:v>6.2290000000000002E-3</c:v>
                </c:pt>
                <c:pt idx="1637">
                  <c:v>6.1900000000000002E-3</c:v>
                </c:pt>
                <c:pt idx="1638">
                  <c:v>6.1520000000000004E-3</c:v>
                </c:pt>
                <c:pt idx="1639">
                  <c:v>6.1149999999999998E-3</c:v>
                </c:pt>
                <c:pt idx="1640">
                  <c:v>6.0809999999999996E-3</c:v>
                </c:pt>
                <c:pt idx="1641">
                  <c:v>6.0470000000000003E-3</c:v>
                </c:pt>
                <c:pt idx="1642">
                  <c:v>6.0150000000000004E-3</c:v>
                </c:pt>
                <c:pt idx="1643">
                  <c:v>5.9839999999999997E-3</c:v>
                </c:pt>
                <c:pt idx="1644">
                  <c:v>5.9540000000000001E-3</c:v>
                </c:pt>
                <c:pt idx="1645">
                  <c:v>5.9259999999999998E-3</c:v>
                </c:pt>
                <c:pt idx="1646">
                  <c:v>5.8989999999999997E-3</c:v>
                </c:pt>
                <c:pt idx="1647">
                  <c:v>5.8739999999999999E-3</c:v>
                </c:pt>
                <c:pt idx="1648">
                  <c:v>5.8500000000000002E-3</c:v>
                </c:pt>
                <c:pt idx="1649">
                  <c:v>5.8269999999999997E-3</c:v>
                </c:pt>
                <c:pt idx="1650">
                  <c:v>5.8060000000000004E-3</c:v>
                </c:pt>
                <c:pt idx="1651">
                  <c:v>5.7860000000000003E-3</c:v>
                </c:pt>
                <c:pt idx="1652">
                  <c:v>5.7679999999999997E-3</c:v>
                </c:pt>
                <c:pt idx="1653">
                  <c:v>5.751E-3</c:v>
                </c:pt>
                <c:pt idx="1654">
                  <c:v>5.7349999999999996E-3</c:v>
                </c:pt>
                <c:pt idx="1655">
                  <c:v>5.7200000000000003E-3</c:v>
                </c:pt>
                <c:pt idx="1656">
                  <c:v>5.7070000000000003E-3</c:v>
                </c:pt>
                <c:pt idx="1657">
                  <c:v>5.6959999999999997E-3</c:v>
                </c:pt>
                <c:pt idx="1658">
                  <c:v>5.6849999999999999E-3</c:v>
                </c:pt>
                <c:pt idx="1659">
                  <c:v>5.6759999999999996E-3</c:v>
                </c:pt>
                <c:pt idx="1660">
                  <c:v>5.6690000000000004E-3</c:v>
                </c:pt>
                <c:pt idx="1661">
                  <c:v>5.6629999999999996E-3</c:v>
                </c:pt>
                <c:pt idx="1662">
                  <c:v>5.6579999999999998E-3</c:v>
                </c:pt>
                <c:pt idx="1663">
                  <c:v>5.6550000000000003E-3</c:v>
                </c:pt>
                <c:pt idx="1664">
                  <c:v>5.6519999999999999E-3</c:v>
                </c:pt>
                <c:pt idx="1665">
                  <c:v>5.6519999999999999E-3</c:v>
                </c:pt>
                <c:pt idx="1666">
                  <c:v>5.6519999999999999E-3</c:v>
                </c:pt>
                <c:pt idx="1667">
                  <c:v>5.6550000000000003E-3</c:v>
                </c:pt>
                <c:pt idx="1668">
                  <c:v>5.6579999999999998E-3</c:v>
                </c:pt>
                <c:pt idx="1669">
                  <c:v>5.6629999999999996E-3</c:v>
                </c:pt>
                <c:pt idx="1670">
                  <c:v>5.6690000000000004E-3</c:v>
                </c:pt>
                <c:pt idx="1671">
                  <c:v>5.6759999999999996E-3</c:v>
                </c:pt>
                <c:pt idx="1672">
                  <c:v>5.6849999999999999E-3</c:v>
                </c:pt>
                <c:pt idx="1673">
                  <c:v>5.6959999999999997E-3</c:v>
                </c:pt>
                <c:pt idx="1674">
                  <c:v>5.7070000000000003E-3</c:v>
                </c:pt>
                <c:pt idx="1675">
                  <c:v>5.7200000000000003E-3</c:v>
                </c:pt>
                <c:pt idx="1676">
                  <c:v>5.7349999999999996E-3</c:v>
                </c:pt>
                <c:pt idx="1677">
                  <c:v>5.751E-3</c:v>
                </c:pt>
                <c:pt idx="1678">
                  <c:v>5.7679999999999997E-3</c:v>
                </c:pt>
                <c:pt idx="1679">
                  <c:v>5.7860000000000003E-3</c:v>
                </c:pt>
                <c:pt idx="1680">
                  <c:v>5.8060000000000004E-3</c:v>
                </c:pt>
                <c:pt idx="1681">
                  <c:v>5.8269999999999997E-3</c:v>
                </c:pt>
                <c:pt idx="1682">
                  <c:v>5.8500000000000002E-3</c:v>
                </c:pt>
                <c:pt idx="1683">
                  <c:v>5.8739999999999999E-3</c:v>
                </c:pt>
                <c:pt idx="1684">
                  <c:v>5.8989999999999997E-3</c:v>
                </c:pt>
                <c:pt idx="1685">
                  <c:v>5.9259999999999998E-3</c:v>
                </c:pt>
                <c:pt idx="1686">
                  <c:v>5.9540000000000001E-3</c:v>
                </c:pt>
                <c:pt idx="1687">
                  <c:v>5.9839999999999997E-3</c:v>
                </c:pt>
                <c:pt idx="1688">
                  <c:v>6.0150000000000004E-3</c:v>
                </c:pt>
                <c:pt idx="1689">
                  <c:v>6.0470000000000003E-3</c:v>
                </c:pt>
                <c:pt idx="1690">
                  <c:v>6.0809999999999996E-3</c:v>
                </c:pt>
                <c:pt idx="1691">
                  <c:v>6.1159999999999999E-3</c:v>
                </c:pt>
                <c:pt idx="1692">
                  <c:v>6.1520000000000004E-3</c:v>
                </c:pt>
                <c:pt idx="1693">
                  <c:v>6.1900000000000002E-3</c:v>
                </c:pt>
                <c:pt idx="1694">
                  <c:v>6.2290000000000002E-3</c:v>
                </c:pt>
                <c:pt idx="1695">
                  <c:v>6.2690000000000003E-3</c:v>
                </c:pt>
                <c:pt idx="1696">
                  <c:v>6.3109999999999998E-3</c:v>
                </c:pt>
                <c:pt idx="1697">
                  <c:v>6.3540000000000003E-3</c:v>
                </c:pt>
                <c:pt idx="1698">
                  <c:v>6.3990000000000002E-3</c:v>
                </c:pt>
                <c:pt idx="1699">
                  <c:v>6.4450000000000002E-3</c:v>
                </c:pt>
                <c:pt idx="1700">
                  <c:v>6.3990000000000002E-3</c:v>
                </c:pt>
                <c:pt idx="1701">
                  <c:v>6.3540000000000003E-3</c:v>
                </c:pt>
                <c:pt idx="1702">
                  <c:v>6.3109999999999998E-3</c:v>
                </c:pt>
                <c:pt idx="1703">
                  <c:v>6.2690000000000003E-3</c:v>
                </c:pt>
                <c:pt idx="1704">
                  <c:v>6.2290000000000002E-3</c:v>
                </c:pt>
                <c:pt idx="1705">
                  <c:v>6.1900000000000002E-3</c:v>
                </c:pt>
                <c:pt idx="1706">
                  <c:v>6.1520000000000004E-3</c:v>
                </c:pt>
                <c:pt idx="1707">
                  <c:v>6.1159999999999999E-3</c:v>
                </c:pt>
                <c:pt idx="1708">
                  <c:v>6.0809999999999996E-3</c:v>
                </c:pt>
                <c:pt idx="1709">
                  <c:v>6.0470000000000003E-3</c:v>
                </c:pt>
                <c:pt idx="1710">
                  <c:v>6.0150000000000004E-3</c:v>
                </c:pt>
                <c:pt idx="1711">
                  <c:v>5.9839999999999997E-3</c:v>
                </c:pt>
                <c:pt idx="1712">
                  <c:v>5.9540000000000001E-3</c:v>
                </c:pt>
                <c:pt idx="1713">
                  <c:v>5.9259999999999998E-3</c:v>
                </c:pt>
                <c:pt idx="1714">
                  <c:v>5.8989999999999997E-3</c:v>
                </c:pt>
                <c:pt idx="1715">
                  <c:v>5.8739999999999999E-3</c:v>
                </c:pt>
                <c:pt idx="1716">
                  <c:v>5.8500000000000002E-3</c:v>
                </c:pt>
                <c:pt idx="1717">
                  <c:v>5.8269999999999997E-3</c:v>
                </c:pt>
                <c:pt idx="1718">
                  <c:v>5.8060000000000004E-3</c:v>
                </c:pt>
                <c:pt idx="1719">
                  <c:v>5.7860000000000003E-3</c:v>
                </c:pt>
                <c:pt idx="1720">
                  <c:v>5.7679999999999997E-3</c:v>
                </c:pt>
                <c:pt idx="1721">
                  <c:v>5.751E-3</c:v>
                </c:pt>
                <c:pt idx="1722">
                  <c:v>5.7349999999999996E-3</c:v>
                </c:pt>
                <c:pt idx="1723">
                  <c:v>5.7200000000000003E-3</c:v>
                </c:pt>
                <c:pt idx="1724">
                  <c:v>5.7070000000000003E-3</c:v>
                </c:pt>
                <c:pt idx="1725">
                  <c:v>5.6959999999999997E-3</c:v>
                </c:pt>
                <c:pt idx="1726">
                  <c:v>5.6849999999999999E-3</c:v>
                </c:pt>
                <c:pt idx="1727">
                  <c:v>5.6759999999999996E-3</c:v>
                </c:pt>
                <c:pt idx="1728">
                  <c:v>5.6690000000000004E-3</c:v>
                </c:pt>
                <c:pt idx="1729">
                  <c:v>5.6629999999999996E-3</c:v>
                </c:pt>
                <c:pt idx="1730">
                  <c:v>5.6579999999999998E-3</c:v>
                </c:pt>
                <c:pt idx="1731">
                  <c:v>5.6550000000000003E-3</c:v>
                </c:pt>
                <c:pt idx="1732">
                  <c:v>5.6519999999999999E-3</c:v>
                </c:pt>
                <c:pt idx="1733">
                  <c:v>5.6519999999999999E-3</c:v>
                </c:pt>
                <c:pt idx="1734">
                  <c:v>5.6519999999999999E-3</c:v>
                </c:pt>
                <c:pt idx="1735">
                  <c:v>5.6540000000000002E-3</c:v>
                </c:pt>
                <c:pt idx="1736">
                  <c:v>5.6579999999999998E-3</c:v>
                </c:pt>
                <c:pt idx="1737">
                  <c:v>5.6629999999999996E-3</c:v>
                </c:pt>
                <c:pt idx="1738">
                  <c:v>5.6690000000000004E-3</c:v>
                </c:pt>
                <c:pt idx="1739">
                  <c:v>5.6759999999999996E-3</c:v>
                </c:pt>
                <c:pt idx="1740">
                  <c:v>5.6849999999999999E-3</c:v>
                </c:pt>
                <c:pt idx="1741">
                  <c:v>5.6959999999999997E-3</c:v>
                </c:pt>
                <c:pt idx="1742">
                  <c:v>5.7070000000000003E-3</c:v>
                </c:pt>
                <c:pt idx="1743">
                  <c:v>5.7200000000000003E-3</c:v>
                </c:pt>
                <c:pt idx="1744">
                  <c:v>5.7349999999999996E-3</c:v>
                </c:pt>
                <c:pt idx="1745">
                  <c:v>5.751E-3</c:v>
                </c:pt>
                <c:pt idx="1746">
                  <c:v>5.7679999999999997E-3</c:v>
                </c:pt>
                <c:pt idx="1747">
                  <c:v>5.7860000000000003E-3</c:v>
                </c:pt>
                <c:pt idx="1748">
                  <c:v>5.8060000000000004E-3</c:v>
                </c:pt>
                <c:pt idx="1749">
                  <c:v>5.8269999999999997E-3</c:v>
                </c:pt>
                <c:pt idx="1750">
                  <c:v>5.8500000000000002E-3</c:v>
                </c:pt>
                <c:pt idx="1751">
                  <c:v>5.8739999999999999E-3</c:v>
                </c:pt>
                <c:pt idx="1752">
                  <c:v>5.8989999999999997E-3</c:v>
                </c:pt>
                <c:pt idx="1753">
                  <c:v>5.9259999999999998E-3</c:v>
                </c:pt>
                <c:pt idx="1754">
                  <c:v>5.9540000000000001E-3</c:v>
                </c:pt>
                <c:pt idx="1755">
                  <c:v>5.9839999999999997E-3</c:v>
                </c:pt>
                <c:pt idx="1756">
                  <c:v>6.0150000000000004E-3</c:v>
                </c:pt>
                <c:pt idx="1757">
                  <c:v>6.0470000000000003E-3</c:v>
                </c:pt>
                <c:pt idx="1758">
                  <c:v>6.0809999999999996E-3</c:v>
                </c:pt>
                <c:pt idx="1759">
                  <c:v>6.1149999999999998E-3</c:v>
                </c:pt>
                <c:pt idx="1760">
                  <c:v>6.1520000000000004E-3</c:v>
                </c:pt>
                <c:pt idx="1761">
                  <c:v>6.1900000000000002E-3</c:v>
                </c:pt>
                <c:pt idx="1762">
                  <c:v>6.2290000000000002E-3</c:v>
                </c:pt>
                <c:pt idx="1763">
                  <c:v>6.2690000000000003E-3</c:v>
                </c:pt>
                <c:pt idx="1764">
                  <c:v>6.3109999999999998E-3</c:v>
                </c:pt>
                <c:pt idx="1765">
                  <c:v>6.3540000000000003E-3</c:v>
                </c:pt>
                <c:pt idx="1766">
                  <c:v>6.3990000000000002E-3</c:v>
                </c:pt>
                <c:pt idx="1767">
                  <c:v>6.4450000000000002E-3</c:v>
                </c:pt>
                <c:pt idx="1768">
                  <c:v>6.4019999999999997E-3</c:v>
                </c:pt>
                <c:pt idx="1769">
                  <c:v>6.3610000000000003E-3</c:v>
                </c:pt>
                <c:pt idx="1770">
                  <c:v>6.3210000000000002E-3</c:v>
                </c:pt>
                <c:pt idx="1771">
                  <c:v>6.2830000000000004E-3</c:v>
                </c:pt>
                <c:pt idx="1772">
                  <c:v>6.2459999999999998E-3</c:v>
                </c:pt>
                <c:pt idx="1773">
                  <c:v>6.2100000000000002E-3</c:v>
                </c:pt>
                <c:pt idx="1774">
                  <c:v>6.1760000000000001E-3</c:v>
                </c:pt>
                <c:pt idx="1775">
                  <c:v>6.143E-3</c:v>
                </c:pt>
                <c:pt idx="1776">
                  <c:v>6.1110000000000001E-3</c:v>
                </c:pt>
                <c:pt idx="1777">
                  <c:v>6.0809999999999996E-3</c:v>
                </c:pt>
                <c:pt idx="1778">
                  <c:v>6.0520000000000001E-3</c:v>
                </c:pt>
                <c:pt idx="1779">
                  <c:v>6.025E-3</c:v>
                </c:pt>
                <c:pt idx="1780">
                  <c:v>5.999E-3</c:v>
                </c:pt>
                <c:pt idx="1781">
                  <c:v>5.9740000000000001E-3</c:v>
                </c:pt>
                <c:pt idx="1782">
                  <c:v>5.9509999999999997E-3</c:v>
                </c:pt>
                <c:pt idx="1783">
                  <c:v>5.9290000000000002E-3</c:v>
                </c:pt>
                <c:pt idx="1784">
                  <c:v>5.9080000000000001E-3</c:v>
                </c:pt>
                <c:pt idx="1785">
                  <c:v>5.8890000000000001E-3</c:v>
                </c:pt>
                <c:pt idx="1786">
                  <c:v>5.8710000000000004E-3</c:v>
                </c:pt>
                <c:pt idx="1787">
                  <c:v>5.855E-3</c:v>
                </c:pt>
                <c:pt idx="1788">
                  <c:v>5.8399999999999997E-3</c:v>
                </c:pt>
                <c:pt idx="1789">
                  <c:v>5.8259999999999996E-3</c:v>
                </c:pt>
                <c:pt idx="1790">
                  <c:v>5.8139999999999997E-3</c:v>
                </c:pt>
                <c:pt idx="1791">
                  <c:v>5.803E-3</c:v>
                </c:pt>
                <c:pt idx="1792">
                  <c:v>5.7930000000000004E-3</c:v>
                </c:pt>
                <c:pt idx="1793">
                  <c:v>5.7850000000000002E-3</c:v>
                </c:pt>
                <c:pt idx="1794">
                  <c:v>5.7780000000000001E-3</c:v>
                </c:pt>
                <c:pt idx="1795">
                  <c:v>5.7720000000000002E-3</c:v>
                </c:pt>
                <c:pt idx="1796">
                  <c:v>5.7679999999999997E-3</c:v>
                </c:pt>
                <c:pt idx="1797">
                  <c:v>5.7660000000000003E-3</c:v>
                </c:pt>
                <c:pt idx="1798">
                  <c:v>5.764E-3</c:v>
                </c:pt>
                <c:pt idx="1799">
                  <c:v>5.764E-3</c:v>
                </c:pt>
                <c:pt idx="1800">
                  <c:v>5.7660000000000003E-3</c:v>
                </c:pt>
                <c:pt idx="1801">
                  <c:v>5.7679999999999997E-3</c:v>
                </c:pt>
                <c:pt idx="1802">
                  <c:v>5.7720000000000002E-3</c:v>
                </c:pt>
                <c:pt idx="1803">
                  <c:v>5.7780000000000001E-3</c:v>
                </c:pt>
                <c:pt idx="1804">
                  <c:v>5.7850000000000002E-3</c:v>
                </c:pt>
                <c:pt idx="1805">
                  <c:v>5.7930000000000004E-3</c:v>
                </c:pt>
                <c:pt idx="1806">
                  <c:v>5.803E-3</c:v>
                </c:pt>
                <c:pt idx="1807">
                  <c:v>5.8139999999999997E-3</c:v>
                </c:pt>
                <c:pt idx="1808">
                  <c:v>5.8259999999999996E-3</c:v>
                </c:pt>
                <c:pt idx="1809">
                  <c:v>5.8399999999999997E-3</c:v>
                </c:pt>
                <c:pt idx="1810">
                  <c:v>5.855E-3</c:v>
                </c:pt>
                <c:pt idx="1811">
                  <c:v>5.8710000000000004E-3</c:v>
                </c:pt>
                <c:pt idx="1812">
                  <c:v>5.8890000000000001E-3</c:v>
                </c:pt>
                <c:pt idx="1813">
                  <c:v>5.9080000000000001E-3</c:v>
                </c:pt>
                <c:pt idx="1814">
                  <c:v>5.9290000000000002E-3</c:v>
                </c:pt>
                <c:pt idx="1815">
                  <c:v>5.9509999999999997E-3</c:v>
                </c:pt>
                <c:pt idx="1816">
                  <c:v>5.9740000000000001E-3</c:v>
                </c:pt>
                <c:pt idx="1817">
                  <c:v>5.999E-3</c:v>
                </c:pt>
                <c:pt idx="1818">
                  <c:v>6.025E-3</c:v>
                </c:pt>
                <c:pt idx="1819">
                  <c:v>6.0520000000000001E-3</c:v>
                </c:pt>
                <c:pt idx="1820">
                  <c:v>6.0809999999999996E-3</c:v>
                </c:pt>
                <c:pt idx="1821">
                  <c:v>6.1110000000000001E-3</c:v>
                </c:pt>
                <c:pt idx="1822">
                  <c:v>6.143E-3</c:v>
                </c:pt>
                <c:pt idx="1823">
                  <c:v>6.1760000000000001E-3</c:v>
                </c:pt>
                <c:pt idx="1824">
                  <c:v>6.2100000000000002E-3</c:v>
                </c:pt>
                <c:pt idx="1825">
                  <c:v>6.2459999999999998E-3</c:v>
                </c:pt>
                <c:pt idx="1826">
                  <c:v>6.2830000000000004E-3</c:v>
                </c:pt>
                <c:pt idx="1827">
                  <c:v>6.3210000000000002E-3</c:v>
                </c:pt>
                <c:pt idx="1828">
                  <c:v>6.3610000000000003E-3</c:v>
                </c:pt>
                <c:pt idx="1829">
                  <c:v>6.4019999999999997E-3</c:v>
                </c:pt>
                <c:pt idx="1830">
                  <c:v>6.4450000000000002E-3</c:v>
                </c:pt>
                <c:pt idx="1831">
                  <c:v>6.4799999999999996E-3</c:v>
                </c:pt>
                <c:pt idx="1832">
                  <c:v>6.5180000000000004E-3</c:v>
                </c:pt>
                <c:pt idx="1833">
                  <c:v>6.5560000000000002E-3</c:v>
                </c:pt>
                <c:pt idx="1834">
                  <c:v>6.5909999999999996E-3</c:v>
                </c:pt>
                <c:pt idx="1835">
                  <c:v>6.6270000000000001E-3</c:v>
                </c:pt>
                <c:pt idx="1836">
                  <c:v>6.5859999999999998E-3</c:v>
                </c:pt>
                <c:pt idx="1837">
                  <c:v>6.5469999999999999E-3</c:v>
                </c:pt>
                <c:pt idx="1838">
                  <c:v>6.5079999999999999E-3</c:v>
                </c:pt>
                <c:pt idx="1839">
                  <c:v>6.4720000000000003E-3</c:v>
                </c:pt>
                <c:pt idx="1840">
                  <c:v>6.4359999999999999E-3</c:v>
                </c:pt>
                <c:pt idx="1841">
                  <c:v>6.4019999999999997E-3</c:v>
                </c:pt>
                <c:pt idx="1842">
                  <c:v>6.3689999999999997E-3</c:v>
                </c:pt>
                <c:pt idx="1843">
                  <c:v>6.3379999999999999E-3</c:v>
                </c:pt>
                <c:pt idx="1844">
                  <c:v>6.3080000000000002E-3</c:v>
                </c:pt>
                <c:pt idx="1845">
                  <c:v>6.2789999999999999E-3</c:v>
                </c:pt>
                <c:pt idx="1846">
                  <c:v>6.2519999999999997E-3</c:v>
                </c:pt>
                <c:pt idx="1847">
                  <c:v>6.2259999999999998E-3</c:v>
                </c:pt>
                <c:pt idx="1848">
                  <c:v>6.2009999999999999E-3</c:v>
                </c:pt>
                <c:pt idx="1849">
                  <c:v>6.1780000000000003E-3</c:v>
                </c:pt>
                <c:pt idx="1850">
                  <c:v>6.156E-3</c:v>
                </c:pt>
                <c:pt idx="1851">
                  <c:v>6.136E-3</c:v>
                </c:pt>
                <c:pt idx="1852">
                  <c:v>6.117E-3</c:v>
                </c:pt>
                <c:pt idx="1853">
                  <c:v>6.0990000000000003E-3</c:v>
                </c:pt>
                <c:pt idx="1854">
                  <c:v>6.0829999999999999E-3</c:v>
                </c:pt>
                <c:pt idx="1855">
                  <c:v>6.0679999999999996E-3</c:v>
                </c:pt>
                <c:pt idx="1856">
                  <c:v>6.0549999999999996E-3</c:v>
                </c:pt>
                <c:pt idx="1857">
                  <c:v>6.0419999999999996E-3</c:v>
                </c:pt>
                <c:pt idx="1858">
                  <c:v>6.032E-3</c:v>
                </c:pt>
                <c:pt idx="1859">
                  <c:v>6.0219999999999996E-3</c:v>
                </c:pt>
                <c:pt idx="1860">
                  <c:v>6.0140000000000002E-3</c:v>
                </c:pt>
                <c:pt idx="1861">
                  <c:v>6.0070000000000002E-3</c:v>
                </c:pt>
                <c:pt idx="1862">
                  <c:v>6.0020000000000004E-3</c:v>
                </c:pt>
                <c:pt idx="1863">
                  <c:v>5.9979999999999999E-3</c:v>
                </c:pt>
                <c:pt idx="1864">
                  <c:v>5.9959999999999996E-3</c:v>
                </c:pt>
                <c:pt idx="1865">
                  <c:v>5.9940000000000002E-3</c:v>
                </c:pt>
                <c:pt idx="1866">
                  <c:v>5.9950000000000003E-3</c:v>
                </c:pt>
                <c:pt idx="1867">
                  <c:v>5.9959999999999996E-3</c:v>
                </c:pt>
                <c:pt idx="1868">
                  <c:v>5.999E-3</c:v>
                </c:pt>
                <c:pt idx="1869">
                  <c:v>6.0029999999999997E-3</c:v>
                </c:pt>
                <c:pt idx="1870">
                  <c:v>6.0089999999999996E-3</c:v>
                </c:pt>
                <c:pt idx="1871">
                  <c:v>6.0159999999999996E-3</c:v>
                </c:pt>
                <c:pt idx="1872">
                  <c:v>6.0239999999999998E-3</c:v>
                </c:pt>
                <c:pt idx="1873">
                  <c:v>6.0340000000000003E-3</c:v>
                </c:pt>
                <c:pt idx="1874">
                  <c:v>6.045E-3</c:v>
                </c:pt>
                <c:pt idx="1875">
                  <c:v>6.058E-3</c:v>
                </c:pt>
                <c:pt idx="1876">
                  <c:v>6.0720000000000001E-3</c:v>
                </c:pt>
                <c:pt idx="1877">
                  <c:v>6.0870000000000004E-3</c:v>
                </c:pt>
                <c:pt idx="1878">
                  <c:v>6.1040000000000001E-3</c:v>
                </c:pt>
                <c:pt idx="1879">
                  <c:v>6.1219999999999998E-3</c:v>
                </c:pt>
                <c:pt idx="1880">
                  <c:v>6.1409999999999998E-3</c:v>
                </c:pt>
                <c:pt idx="1881">
                  <c:v>6.1619999999999999E-3</c:v>
                </c:pt>
                <c:pt idx="1882">
                  <c:v>6.1840000000000003E-3</c:v>
                </c:pt>
                <c:pt idx="1883">
                  <c:v>6.2069999999999998E-3</c:v>
                </c:pt>
                <c:pt idx="1884">
                  <c:v>6.2319999999999997E-3</c:v>
                </c:pt>
                <c:pt idx="1885">
                  <c:v>6.2589999999999998E-3</c:v>
                </c:pt>
                <c:pt idx="1886">
                  <c:v>6.2859999999999999E-3</c:v>
                </c:pt>
                <c:pt idx="1887">
                  <c:v>6.3150000000000003E-3</c:v>
                </c:pt>
                <c:pt idx="1888">
                  <c:v>6.3449999999999999E-3</c:v>
                </c:pt>
                <c:pt idx="1889">
                  <c:v>6.3769999999999999E-3</c:v>
                </c:pt>
                <c:pt idx="1890">
                  <c:v>6.4099999999999999E-3</c:v>
                </c:pt>
                <c:pt idx="1891">
                  <c:v>6.4450000000000002E-3</c:v>
                </c:pt>
                <c:pt idx="1892">
                  <c:v>6.4679999999999998E-3</c:v>
                </c:pt>
                <c:pt idx="1893">
                  <c:v>6.4920000000000004E-3</c:v>
                </c:pt>
                <c:pt idx="1894">
                  <c:v>6.5170000000000002E-3</c:v>
                </c:pt>
                <c:pt idx="1895">
                  <c:v>6.5440000000000003E-3</c:v>
                </c:pt>
                <c:pt idx="1896">
                  <c:v>6.5640000000000004E-3</c:v>
                </c:pt>
                <c:pt idx="1897">
                  <c:v>6.5859999999999998E-3</c:v>
                </c:pt>
                <c:pt idx="1898">
                  <c:v>6.6090000000000003E-3</c:v>
                </c:pt>
                <c:pt idx="1899">
                  <c:v>6.633E-3</c:v>
                </c:pt>
                <c:pt idx="1900">
                  <c:v>6.6579999999999999E-3</c:v>
                </c:pt>
                <c:pt idx="1901">
                  <c:v>6.685E-3</c:v>
                </c:pt>
                <c:pt idx="1902">
                  <c:v>6.7029999999999998E-3</c:v>
                </c:pt>
                <c:pt idx="1903">
                  <c:v>6.7219999999999997E-3</c:v>
                </c:pt>
                <c:pt idx="1904">
                  <c:v>6.6750000000000004E-3</c:v>
                </c:pt>
                <c:pt idx="1905">
                  <c:v>6.6309999999999997E-3</c:v>
                </c:pt>
                <c:pt idx="1906">
                  <c:v>6.587E-3</c:v>
                </c:pt>
                <c:pt idx="1907">
                  <c:v>6.5449999999999996E-3</c:v>
                </c:pt>
                <c:pt idx="1908">
                  <c:v>6.5040000000000002E-3</c:v>
                </c:pt>
                <c:pt idx="1909">
                  <c:v>6.4640000000000001E-3</c:v>
                </c:pt>
                <c:pt idx="1910">
                  <c:v>6.4260000000000003E-3</c:v>
                </c:pt>
                <c:pt idx="1911">
                  <c:v>6.3899999999999998E-3</c:v>
                </c:pt>
                <c:pt idx="1912">
                  <c:v>6.3540000000000003E-3</c:v>
                </c:pt>
                <c:pt idx="1913">
                  <c:v>6.3200000000000001E-3</c:v>
                </c:pt>
                <c:pt idx="1914">
                  <c:v>6.2880000000000002E-3</c:v>
                </c:pt>
                <c:pt idx="1915">
                  <c:v>6.2570000000000004E-3</c:v>
                </c:pt>
                <c:pt idx="1916">
                  <c:v>6.2269999999999999E-3</c:v>
                </c:pt>
                <c:pt idx="1917">
                  <c:v>6.1980000000000004E-3</c:v>
                </c:pt>
                <c:pt idx="1918">
                  <c:v>6.1710000000000003E-3</c:v>
                </c:pt>
                <c:pt idx="1919">
                  <c:v>6.1450000000000003E-3</c:v>
                </c:pt>
                <c:pt idx="1920">
                  <c:v>6.1209999999999997E-3</c:v>
                </c:pt>
                <c:pt idx="1921">
                  <c:v>6.0980000000000001E-3</c:v>
                </c:pt>
                <c:pt idx="1922">
                  <c:v>6.0759999999999998E-3</c:v>
                </c:pt>
                <c:pt idx="1923">
                  <c:v>6.0559999999999998E-3</c:v>
                </c:pt>
                <c:pt idx="1924">
                  <c:v>6.0369999999999998E-3</c:v>
                </c:pt>
                <c:pt idx="1925">
                  <c:v>6.0200000000000002E-3</c:v>
                </c:pt>
                <c:pt idx="1926">
                  <c:v>6.0039999999999998E-3</c:v>
                </c:pt>
                <c:pt idx="1927">
                  <c:v>5.9890000000000004E-3</c:v>
                </c:pt>
                <c:pt idx="1928">
                  <c:v>5.9750000000000003E-3</c:v>
                </c:pt>
                <c:pt idx="1929">
                  <c:v>5.9630000000000004E-3</c:v>
                </c:pt>
                <c:pt idx="1930">
                  <c:v>5.953E-3</c:v>
                </c:pt>
                <c:pt idx="1931">
                  <c:v>5.9430000000000004E-3</c:v>
                </c:pt>
                <c:pt idx="1932">
                  <c:v>5.9360000000000003E-3</c:v>
                </c:pt>
                <c:pt idx="1933">
                  <c:v>5.9290000000000002E-3</c:v>
                </c:pt>
                <c:pt idx="1934">
                  <c:v>5.9239999999999996E-3</c:v>
                </c:pt>
                <c:pt idx="1935">
                  <c:v>5.9199999999999999E-3</c:v>
                </c:pt>
                <c:pt idx="1936">
                  <c:v>5.9179999999999996E-3</c:v>
                </c:pt>
                <c:pt idx="1937">
                  <c:v>5.9170000000000004E-3</c:v>
                </c:pt>
                <c:pt idx="1938">
                  <c:v>5.9170000000000004E-3</c:v>
                </c:pt>
                <c:pt idx="1939">
                  <c:v>5.9189999999999998E-3</c:v>
                </c:pt>
                <c:pt idx="1940">
                  <c:v>5.9220000000000002E-3</c:v>
                </c:pt>
                <c:pt idx="1941">
                  <c:v>5.9259999999999998E-3</c:v>
                </c:pt>
                <c:pt idx="1942">
                  <c:v>5.9319999999999998E-3</c:v>
                </c:pt>
                <c:pt idx="1943">
                  <c:v>5.9389999999999998E-3</c:v>
                </c:pt>
                <c:pt idx="1944">
                  <c:v>5.9480000000000002E-3</c:v>
                </c:pt>
                <c:pt idx="1945">
                  <c:v>5.9579999999999998E-3</c:v>
                </c:pt>
                <c:pt idx="1946">
                  <c:v>5.9690000000000003E-3</c:v>
                </c:pt>
                <c:pt idx="1947">
                  <c:v>5.9820000000000003E-3</c:v>
                </c:pt>
                <c:pt idx="1948">
                  <c:v>5.9959999999999996E-3</c:v>
                </c:pt>
                <c:pt idx="1949">
                  <c:v>6.0109999999999999E-3</c:v>
                </c:pt>
                <c:pt idx="1950">
                  <c:v>6.0280000000000004E-3</c:v>
                </c:pt>
                <c:pt idx="1951">
                  <c:v>6.0460000000000002E-3</c:v>
                </c:pt>
                <c:pt idx="1952">
                  <c:v>6.0660000000000002E-3</c:v>
                </c:pt>
                <c:pt idx="1953">
                  <c:v>6.0870000000000004E-3</c:v>
                </c:pt>
                <c:pt idx="1954">
                  <c:v>6.1089999999999998E-3</c:v>
                </c:pt>
                <c:pt idx="1955">
                  <c:v>6.1320000000000003E-3</c:v>
                </c:pt>
                <c:pt idx="1956">
                  <c:v>6.1580000000000003E-3</c:v>
                </c:pt>
                <c:pt idx="1957">
                  <c:v>6.1840000000000003E-3</c:v>
                </c:pt>
                <c:pt idx="1958">
                  <c:v>6.2009999999999999E-3</c:v>
                </c:pt>
                <c:pt idx="1959">
                  <c:v>6.2199999999999998E-3</c:v>
                </c:pt>
                <c:pt idx="1960">
                  <c:v>6.2399999999999999E-3</c:v>
                </c:pt>
                <c:pt idx="1961">
                  <c:v>6.2610000000000001E-3</c:v>
                </c:pt>
                <c:pt idx="1962">
                  <c:v>6.2839999999999997E-3</c:v>
                </c:pt>
                <c:pt idx="1963">
                  <c:v>6.3080000000000002E-3</c:v>
                </c:pt>
                <c:pt idx="1964">
                  <c:v>6.3330000000000001E-3</c:v>
                </c:pt>
                <c:pt idx="1965">
                  <c:v>6.3470000000000002E-3</c:v>
                </c:pt>
                <c:pt idx="1966">
                  <c:v>6.3619999999999996E-3</c:v>
                </c:pt>
                <c:pt idx="1967">
                  <c:v>6.378E-3</c:v>
                </c:pt>
                <c:pt idx="1968">
                  <c:v>6.3949999999999996E-3</c:v>
                </c:pt>
                <c:pt idx="1969">
                  <c:v>6.4140000000000004E-3</c:v>
                </c:pt>
                <c:pt idx="1970">
                  <c:v>6.4289999999999998E-3</c:v>
                </c:pt>
                <c:pt idx="1971">
                  <c:v>6.4450000000000002E-3</c:v>
                </c:pt>
                <c:pt idx="1972">
                  <c:v>6.4089999999999998E-3</c:v>
                </c:pt>
                <c:pt idx="1973">
                  <c:v>6.3749999999999996E-3</c:v>
                </c:pt>
                <c:pt idx="1974">
                  <c:v>6.3420000000000004E-3</c:v>
                </c:pt>
                <c:pt idx="1975">
                  <c:v>6.3109999999999998E-3</c:v>
                </c:pt>
                <c:pt idx="1976">
                  <c:v>6.2810000000000001E-3</c:v>
                </c:pt>
                <c:pt idx="1977">
                  <c:v>6.2519999999999997E-3</c:v>
                </c:pt>
                <c:pt idx="1978">
                  <c:v>6.2240000000000004E-3</c:v>
                </c:pt>
                <c:pt idx="1979">
                  <c:v>6.1989999999999996E-3</c:v>
                </c:pt>
                <c:pt idx="1980">
                  <c:v>6.1739999999999998E-3</c:v>
                </c:pt>
                <c:pt idx="1981">
                  <c:v>6.1510000000000002E-3</c:v>
                </c:pt>
                <c:pt idx="1982">
                  <c:v>6.1289999999999999E-3</c:v>
                </c:pt>
                <c:pt idx="1983">
                  <c:v>6.1079999999999997E-3</c:v>
                </c:pt>
                <c:pt idx="1984">
                  <c:v>6.0889999999999998E-3</c:v>
                </c:pt>
                <c:pt idx="1985">
                  <c:v>6.071E-3</c:v>
                </c:pt>
                <c:pt idx="1986">
                  <c:v>6.0549999999999996E-3</c:v>
                </c:pt>
                <c:pt idx="1987">
                  <c:v>6.0400000000000002E-3</c:v>
                </c:pt>
                <c:pt idx="1988">
                  <c:v>6.0260000000000001E-3</c:v>
                </c:pt>
                <c:pt idx="1989">
                  <c:v>6.0140000000000002E-3</c:v>
                </c:pt>
                <c:pt idx="1990">
                  <c:v>6.0029999999999997E-3</c:v>
                </c:pt>
                <c:pt idx="1991">
                  <c:v>5.9940000000000002E-3</c:v>
                </c:pt>
                <c:pt idx="1992">
                  <c:v>5.986E-3</c:v>
                </c:pt>
                <c:pt idx="1993">
                  <c:v>5.9789999999999999E-3</c:v>
                </c:pt>
                <c:pt idx="1994">
                  <c:v>5.973E-3</c:v>
                </c:pt>
                <c:pt idx="1995">
                  <c:v>5.9690000000000003E-3</c:v>
                </c:pt>
                <c:pt idx="1996">
                  <c:v>5.9670000000000001E-3</c:v>
                </c:pt>
                <c:pt idx="1997">
                  <c:v>5.9649999999999998E-3</c:v>
                </c:pt>
                <c:pt idx="1998">
                  <c:v>5.9649999999999998E-3</c:v>
                </c:pt>
                <c:pt idx="1999">
                  <c:v>5.9670000000000001E-3</c:v>
                </c:pt>
                <c:pt idx="2000">
                  <c:v>5.9699999999999996E-3</c:v>
                </c:pt>
                <c:pt idx="2001">
                  <c:v>5.9740000000000001E-3</c:v>
                </c:pt>
                <c:pt idx="2002">
                  <c:v>5.9800000000000001E-3</c:v>
                </c:pt>
                <c:pt idx="2003">
                  <c:v>5.986E-3</c:v>
                </c:pt>
                <c:pt idx="2004">
                  <c:v>5.9950000000000003E-3</c:v>
                </c:pt>
                <c:pt idx="2005">
                  <c:v>6.0039999999999998E-3</c:v>
                </c:pt>
                <c:pt idx="2006">
                  <c:v>6.0159999999999996E-3</c:v>
                </c:pt>
                <c:pt idx="2007">
                  <c:v>6.0280000000000004E-3</c:v>
                </c:pt>
                <c:pt idx="2008">
                  <c:v>6.0419999999999996E-3</c:v>
                </c:pt>
                <c:pt idx="2009">
                  <c:v>6.0569999999999999E-3</c:v>
                </c:pt>
                <c:pt idx="2010">
                  <c:v>6.0730000000000003E-3</c:v>
                </c:pt>
                <c:pt idx="2011">
                  <c:v>6.0910000000000001E-3</c:v>
                </c:pt>
                <c:pt idx="2012">
                  <c:v>6.1110000000000001E-3</c:v>
                </c:pt>
                <c:pt idx="2013">
                  <c:v>6.1219999999999998E-3</c:v>
                </c:pt>
                <c:pt idx="2014">
                  <c:v>6.1349999999999998E-3</c:v>
                </c:pt>
                <c:pt idx="2015">
                  <c:v>6.1500000000000001E-3</c:v>
                </c:pt>
                <c:pt idx="2016">
                  <c:v>6.1659999999999996E-3</c:v>
                </c:pt>
                <c:pt idx="2017">
                  <c:v>6.1830000000000001E-3</c:v>
                </c:pt>
                <c:pt idx="2018">
                  <c:v>6.2009999999999999E-3</c:v>
                </c:pt>
                <c:pt idx="2019">
                  <c:v>6.221E-3</c:v>
                </c:pt>
                <c:pt idx="2020">
                  <c:v>6.228E-3</c:v>
                </c:pt>
                <c:pt idx="2021">
                  <c:v>6.2370000000000004E-3</c:v>
                </c:pt>
                <c:pt idx="2022">
                  <c:v>6.2469999999999999E-3</c:v>
                </c:pt>
                <c:pt idx="2023">
                  <c:v>6.2579999999999997E-3</c:v>
                </c:pt>
                <c:pt idx="2024">
                  <c:v>6.2700000000000004E-3</c:v>
                </c:pt>
                <c:pt idx="2025">
                  <c:v>6.2839999999999997E-3</c:v>
                </c:pt>
                <c:pt idx="2026">
                  <c:v>6.2909999999999997E-3</c:v>
                </c:pt>
                <c:pt idx="2027">
                  <c:v>6.3E-3</c:v>
                </c:pt>
                <c:pt idx="2028">
                  <c:v>6.3099999999999996E-3</c:v>
                </c:pt>
                <c:pt idx="2029">
                  <c:v>6.3210000000000002E-3</c:v>
                </c:pt>
                <c:pt idx="2030">
                  <c:v>6.3340000000000002E-3</c:v>
                </c:pt>
                <c:pt idx="2031">
                  <c:v>6.3480000000000003E-3</c:v>
                </c:pt>
                <c:pt idx="2032">
                  <c:v>6.3569999999999998E-3</c:v>
                </c:pt>
                <c:pt idx="2033">
                  <c:v>6.3670000000000003E-3</c:v>
                </c:pt>
                <c:pt idx="2034">
                  <c:v>6.3790000000000001E-3</c:v>
                </c:pt>
                <c:pt idx="2035">
                  <c:v>6.3920000000000001E-3</c:v>
                </c:pt>
                <c:pt idx="2036">
                  <c:v>6.4060000000000002E-3</c:v>
                </c:pt>
                <c:pt idx="2037">
                  <c:v>6.4200000000000004E-3</c:v>
                </c:pt>
                <c:pt idx="2038">
                  <c:v>6.4349999999999997E-3</c:v>
                </c:pt>
                <c:pt idx="2039">
                  <c:v>6.4450000000000002E-3</c:v>
                </c:pt>
                <c:pt idx="2040">
                  <c:v>6.4099999999999999E-3</c:v>
                </c:pt>
                <c:pt idx="2041">
                  <c:v>6.3759999999999997E-3</c:v>
                </c:pt>
                <c:pt idx="2042">
                  <c:v>6.3439999999999998E-3</c:v>
                </c:pt>
                <c:pt idx="2043">
                  <c:v>6.313E-3</c:v>
                </c:pt>
                <c:pt idx="2044">
                  <c:v>6.2830000000000004E-3</c:v>
                </c:pt>
                <c:pt idx="2045">
                  <c:v>6.2550000000000001E-3</c:v>
                </c:pt>
                <c:pt idx="2046">
                  <c:v>6.228E-3</c:v>
                </c:pt>
                <c:pt idx="2047">
                  <c:v>6.202E-3</c:v>
                </c:pt>
                <c:pt idx="2048">
                  <c:v>6.1780000000000003E-3</c:v>
                </c:pt>
                <c:pt idx="2049">
                  <c:v>6.1549999999999999E-3</c:v>
                </c:pt>
                <c:pt idx="2050">
                  <c:v>6.1339999999999997E-3</c:v>
                </c:pt>
                <c:pt idx="2051">
                  <c:v>6.1139999999999996E-3</c:v>
                </c:pt>
                <c:pt idx="2052">
                  <c:v>6.0949999999999997E-3</c:v>
                </c:pt>
                <c:pt idx="2053">
                  <c:v>6.0780000000000001E-3</c:v>
                </c:pt>
                <c:pt idx="2054">
                  <c:v>6.0619999999999997E-3</c:v>
                </c:pt>
                <c:pt idx="2055">
                  <c:v>6.0480000000000004E-3</c:v>
                </c:pt>
                <c:pt idx="2056">
                  <c:v>6.0340000000000003E-3</c:v>
                </c:pt>
                <c:pt idx="2057">
                  <c:v>6.0229999999999997E-3</c:v>
                </c:pt>
                <c:pt idx="2058">
                  <c:v>6.012E-3</c:v>
                </c:pt>
                <c:pt idx="2059">
                  <c:v>6.0029999999999997E-3</c:v>
                </c:pt>
                <c:pt idx="2060">
                  <c:v>5.9959999999999996E-3</c:v>
                </c:pt>
                <c:pt idx="2061">
                  <c:v>5.9890000000000004E-3</c:v>
                </c:pt>
                <c:pt idx="2062">
                  <c:v>5.9839999999999997E-3</c:v>
                </c:pt>
                <c:pt idx="2063">
                  <c:v>5.9810000000000002E-3</c:v>
                </c:pt>
                <c:pt idx="2064">
                  <c:v>5.9789999999999999E-3</c:v>
                </c:pt>
                <c:pt idx="2065">
                  <c:v>5.9779999999999998E-3</c:v>
                </c:pt>
                <c:pt idx="2066">
                  <c:v>5.9779999999999998E-3</c:v>
                </c:pt>
                <c:pt idx="2067">
                  <c:v>5.9800000000000001E-3</c:v>
                </c:pt>
                <c:pt idx="2068">
                  <c:v>5.9839999999999997E-3</c:v>
                </c:pt>
                <c:pt idx="2069">
                  <c:v>5.9880000000000003E-3</c:v>
                </c:pt>
                <c:pt idx="2070">
                  <c:v>5.9940000000000002E-3</c:v>
                </c:pt>
                <c:pt idx="2071">
                  <c:v>6.0020000000000004E-3</c:v>
                </c:pt>
                <c:pt idx="2072">
                  <c:v>6.0109999999999999E-3</c:v>
                </c:pt>
                <c:pt idx="2073">
                  <c:v>6.0210000000000003E-3</c:v>
                </c:pt>
                <c:pt idx="2074">
                  <c:v>6.032E-3</c:v>
                </c:pt>
                <c:pt idx="2075">
                  <c:v>6.045E-3</c:v>
                </c:pt>
                <c:pt idx="2076">
                  <c:v>6.0590000000000001E-3</c:v>
                </c:pt>
                <c:pt idx="2077">
                  <c:v>6.0679999999999996E-3</c:v>
                </c:pt>
                <c:pt idx="2078">
                  <c:v>6.0790000000000002E-3</c:v>
                </c:pt>
                <c:pt idx="2079">
                  <c:v>6.0899999999999999E-3</c:v>
                </c:pt>
                <c:pt idx="2080">
                  <c:v>6.1029999999999999E-3</c:v>
                </c:pt>
                <c:pt idx="2081">
                  <c:v>6.1180000000000002E-3</c:v>
                </c:pt>
                <c:pt idx="2082">
                  <c:v>6.1330000000000004E-3</c:v>
                </c:pt>
                <c:pt idx="2083">
                  <c:v>6.1500000000000001E-3</c:v>
                </c:pt>
                <c:pt idx="2084">
                  <c:v>6.169E-3</c:v>
                </c:pt>
                <c:pt idx="2085">
                  <c:v>6.1799999999999997E-3</c:v>
                </c:pt>
                <c:pt idx="2086">
                  <c:v>6.1919999999999996E-3</c:v>
                </c:pt>
                <c:pt idx="2087">
                  <c:v>6.2049999999999996E-3</c:v>
                </c:pt>
                <c:pt idx="2088">
                  <c:v>6.2199999999999998E-3</c:v>
                </c:pt>
                <c:pt idx="2089">
                  <c:v>6.2370000000000004E-3</c:v>
                </c:pt>
                <c:pt idx="2090">
                  <c:v>6.254E-3</c:v>
                </c:pt>
                <c:pt idx="2091">
                  <c:v>6.2630000000000003E-3</c:v>
                </c:pt>
                <c:pt idx="2092">
                  <c:v>6.2729999999999999E-3</c:v>
                </c:pt>
                <c:pt idx="2093">
                  <c:v>6.2849999999999998E-3</c:v>
                </c:pt>
                <c:pt idx="2094">
                  <c:v>6.2979999999999998E-3</c:v>
                </c:pt>
                <c:pt idx="2095">
                  <c:v>6.3119999999999999E-3</c:v>
                </c:pt>
                <c:pt idx="2096">
                  <c:v>6.3280000000000003E-3</c:v>
                </c:pt>
                <c:pt idx="2097">
                  <c:v>6.3449999999999999E-3</c:v>
                </c:pt>
                <c:pt idx="2098">
                  <c:v>6.3540000000000003E-3</c:v>
                </c:pt>
                <c:pt idx="2099">
                  <c:v>6.3639999999999999E-3</c:v>
                </c:pt>
                <c:pt idx="2100">
                  <c:v>6.3759999999999997E-3</c:v>
                </c:pt>
                <c:pt idx="2101">
                  <c:v>6.3889999999999997E-3</c:v>
                </c:pt>
                <c:pt idx="2102">
                  <c:v>6.4009999999999996E-3</c:v>
                </c:pt>
                <c:pt idx="2103">
                  <c:v>6.4140000000000004E-3</c:v>
                </c:pt>
                <c:pt idx="2104">
                  <c:v>6.4289999999999998E-3</c:v>
                </c:pt>
                <c:pt idx="2105">
                  <c:v>6.4450000000000002E-3</c:v>
                </c:pt>
                <c:pt idx="2106">
                  <c:v>6.4609999999999997E-3</c:v>
                </c:pt>
                <c:pt idx="2107">
                  <c:v>6.4780000000000003E-3</c:v>
                </c:pt>
                <c:pt idx="2108">
                  <c:v>6.4599999999999996E-3</c:v>
                </c:pt>
                <c:pt idx="2109">
                  <c:v>6.4440000000000001E-3</c:v>
                </c:pt>
                <c:pt idx="2110">
                  <c:v>6.4289999999999998E-3</c:v>
                </c:pt>
                <c:pt idx="2111">
                  <c:v>6.4149999999999997E-3</c:v>
                </c:pt>
                <c:pt idx="2112">
                  <c:v>6.4029999999999998E-3</c:v>
                </c:pt>
                <c:pt idx="2113">
                  <c:v>6.3920000000000001E-3</c:v>
                </c:pt>
                <c:pt idx="2114">
                  <c:v>6.3819999999999997E-3</c:v>
                </c:pt>
                <c:pt idx="2115">
                  <c:v>6.3740000000000003E-3</c:v>
                </c:pt>
                <c:pt idx="2116">
                  <c:v>6.3670000000000003E-3</c:v>
                </c:pt>
                <c:pt idx="2117">
                  <c:v>6.3619999999999996E-3</c:v>
                </c:pt>
                <c:pt idx="2118">
                  <c:v>6.3579999999999999E-3</c:v>
                </c:pt>
                <c:pt idx="2119">
                  <c:v>6.3550000000000004E-3</c:v>
                </c:pt>
                <c:pt idx="2120">
                  <c:v>6.3540000000000003E-3</c:v>
                </c:pt>
                <c:pt idx="2121">
                  <c:v>6.3540000000000003E-3</c:v>
                </c:pt>
                <c:pt idx="2122">
                  <c:v>6.3550000000000004E-3</c:v>
                </c:pt>
                <c:pt idx="2123">
                  <c:v>6.3579999999999999E-3</c:v>
                </c:pt>
                <c:pt idx="2124">
                  <c:v>6.3619999999999996E-3</c:v>
                </c:pt>
                <c:pt idx="2125">
                  <c:v>6.3680000000000004E-3</c:v>
                </c:pt>
                <c:pt idx="2126">
                  <c:v>6.3749999999999996E-3</c:v>
                </c:pt>
                <c:pt idx="2127">
                  <c:v>6.3829999999999998E-3</c:v>
                </c:pt>
                <c:pt idx="2128">
                  <c:v>6.3920000000000001E-3</c:v>
                </c:pt>
                <c:pt idx="2129">
                  <c:v>6.4029999999999998E-3</c:v>
                </c:pt>
                <c:pt idx="2130">
                  <c:v>6.4159999999999998E-3</c:v>
                </c:pt>
                <c:pt idx="2131">
                  <c:v>6.43E-3</c:v>
                </c:pt>
                <c:pt idx="2132">
                  <c:v>6.4450000000000002E-3</c:v>
                </c:pt>
                <c:pt idx="2133">
                  <c:v>6.4450000000000002E-3</c:v>
                </c:pt>
                <c:pt idx="2134">
                  <c:v>6.4460000000000003E-3</c:v>
                </c:pt>
                <c:pt idx="2135">
                  <c:v>6.4489999999999999E-3</c:v>
                </c:pt>
                <c:pt idx="2136">
                  <c:v>6.4469999999999996E-3</c:v>
                </c:pt>
                <c:pt idx="2137">
                  <c:v>6.4460000000000003E-3</c:v>
                </c:pt>
                <c:pt idx="2138">
                  <c:v>6.4460000000000003E-3</c:v>
                </c:pt>
                <c:pt idx="2139">
                  <c:v>6.4479999999999997E-3</c:v>
                </c:pt>
                <c:pt idx="2140">
                  <c:v>6.4460000000000003E-3</c:v>
                </c:pt>
                <c:pt idx="2141">
                  <c:v>6.4450000000000002E-3</c:v>
                </c:pt>
                <c:pt idx="2142">
                  <c:v>6.4450000000000002E-3</c:v>
                </c:pt>
                <c:pt idx="2143">
                  <c:v>6.4469999999999996E-3</c:v>
                </c:pt>
                <c:pt idx="2144">
                  <c:v>6.45E-3</c:v>
                </c:pt>
                <c:pt idx="2145">
                  <c:v>6.4539999999999997E-3</c:v>
                </c:pt>
                <c:pt idx="2146">
                  <c:v>6.4489999999999999E-3</c:v>
                </c:pt>
                <c:pt idx="2147">
                  <c:v>6.4450000000000002E-3</c:v>
                </c:pt>
                <c:pt idx="2148">
                  <c:v>6.4429999999999999E-3</c:v>
                </c:pt>
                <c:pt idx="2149">
                  <c:v>6.4419999999999998E-3</c:v>
                </c:pt>
                <c:pt idx="2150">
                  <c:v>6.4419999999999998E-3</c:v>
                </c:pt>
                <c:pt idx="2151">
                  <c:v>6.4440000000000001E-3</c:v>
                </c:pt>
                <c:pt idx="2152">
                  <c:v>6.4469999999999996E-3</c:v>
                </c:pt>
                <c:pt idx="2153">
                  <c:v>6.4510000000000001E-3</c:v>
                </c:pt>
                <c:pt idx="2154">
                  <c:v>6.4570000000000001E-3</c:v>
                </c:pt>
                <c:pt idx="2155">
                  <c:v>6.45E-3</c:v>
                </c:pt>
                <c:pt idx="2156">
                  <c:v>6.4440000000000001E-3</c:v>
                </c:pt>
                <c:pt idx="2157">
                  <c:v>6.4400000000000004E-3</c:v>
                </c:pt>
                <c:pt idx="2158">
                  <c:v>6.437E-3</c:v>
                </c:pt>
                <c:pt idx="2159">
                  <c:v>6.4359999999999999E-3</c:v>
                </c:pt>
                <c:pt idx="2160">
                  <c:v>6.4359999999999999E-3</c:v>
                </c:pt>
                <c:pt idx="2161">
                  <c:v>6.437E-3</c:v>
                </c:pt>
                <c:pt idx="2162">
                  <c:v>6.4390000000000003E-3</c:v>
                </c:pt>
                <c:pt idx="2163">
                  <c:v>6.4429999999999999E-3</c:v>
                </c:pt>
                <c:pt idx="2164">
                  <c:v>6.4489999999999999E-3</c:v>
                </c:pt>
                <c:pt idx="2165">
                  <c:v>6.4549999999999998E-3</c:v>
                </c:pt>
                <c:pt idx="2166">
                  <c:v>6.463E-3</c:v>
                </c:pt>
                <c:pt idx="2167">
                  <c:v>6.4640000000000001E-3</c:v>
                </c:pt>
                <c:pt idx="2168">
                  <c:v>6.4660000000000004E-3</c:v>
                </c:pt>
                <c:pt idx="2169">
                  <c:v>6.4689999999999999E-3</c:v>
                </c:pt>
                <c:pt idx="2170">
                  <c:v>6.4739999999999997E-3</c:v>
                </c:pt>
                <c:pt idx="2171">
                  <c:v>6.4790000000000004E-3</c:v>
                </c:pt>
                <c:pt idx="2172">
                  <c:v>6.4850000000000003E-3</c:v>
                </c:pt>
                <c:pt idx="2173">
                  <c:v>6.4850000000000003E-3</c:v>
                </c:pt>
                <c:pt idx="2174">
                  <c:v>6.4859999999999996E-3</c:v>
                </c:pt>
                <c:pt idx="2175">
                  <c:v>6.489E-3</c:v>
                </c:pt>
                <c:pt idx="2176">
                  <c:v>6.4790000000000004E-3</c:v>
                </c:pt>
                <c:pt idx="2177">
                  <c:v>6.4700000000000001E-3</c:v>
                </c:pt>
                <c:pt idx="2178">
                  <c:v>6.4619999999999999E-3</c:v>
                </c:pt>
                <c:pt idx="2179">
                  <c:v>6.4559999999999999E-3</c:v>
                </c:pt>
                <c:pt idx="2180">
                  <c:v>6.4510000000000001E-3</c:v>
                </c:pt>
                <c:pt idx="2181">
                  <c:v>6.4479999999999997E-3</c:v>
                </c:pt>
                <c:pt idx="2182">
                  <c:v>6.4460000000000003E-3</c:v>
                </c:pt>
                <c:pt idx="2183">
                  <c:v>6.4450000000000002E-3</c:v>
                </c:pt>
                <c:pt idx="2184">
                  <c:v>6.4440000000000001E-3</c:v>
                </c:pt>
                <c:pt idx="2185">
                  <c:v>6.4450000000000002E-3</c:v>
                </c:pt>
                <c:pt idx="2186">
                  <c:v>6.4419999999999998E-3</c:v>
                </c:pt>
                <c:pt idx="2187">
                  <c:v>6.4409999999999997E-3</c:v>
                </c:pt>
                <c:pt idx="2188">
                  <c:v>6.4409999999999997E-3</c:v>
                </c:pt>
                <c:pt idx="2189">
                  <c:v>6.4419999999999998E-3</c:v>
                </c:pt>
                <c:pt idx="2190">
                  <c:v>6.4450000000000002E-3</c:v>
                </c:pt>
                <c:pt idx="2191">
                  <c:v>6.4400000000000004E-3</c:v>
                </c:pt>
                <c:pt idx="2192">
                  <c:v>6.437E-3</c:v>
                </c:pt>
                <c:pt idx="2193">
                  <c:v>6.4359999999999999E-3</c:v>
                </c:pt>
                <c:pt idx="2194">
                  <c:v>6.4349999999999997E-3</c:v>
                </c:pt>
                <c:pt idx="2195">
                  <c:v>6.437E-3</c:v>
                </c:pt>
                <c:pt idx="2196">
                  <c:v>6.4390000000000003E-3</c:v>
                </c:pt>
                <c:pt idx="2197">
                  <c:v>6.4429999999999999E-3</c:v>
                </c:pt>
                <c:pt idx="2198">
                  <c:v>6.4479999999999997E-3</c:v>
                </c:pt>
                <c:pt idx="2199">
                  <c:v>6.4549999999999998E-3</c:v>
                </c:pt>
                <c:pt idx="2200">
                  <c:v>6.45E-3</c:v>
                </c:pt>
                <c:pt idx="2201">
                  <c:v>6.4479999999999997E-3</c:v>
                </c:pt>
                <c:pt idx="2202">
                  <c:v>6.4460000000000003E-3</c:v>
                </c:pt>
                <c:pt idx="2203">
                  <c:v>6.4460000000000003E-3</c:v>
                </c:pt>
                <c:pt idx="2204">
                  <c:v>6.4469999999999996E-3</c:v>
                </c:pt>
                <c:pt idx="2205">
                  <c:v>6.45E-3</c:v>
                </c:pt>
                <c:pt idx="2206">
                  <c:v>6.4479999999999997E-3</c:v>
                </c:pt>
                <c:pt idx="2207">
                  <c:v>6.4469999999999996E-3</c:v>
                </c:pt>
                <c:pt idx="2208">
                  <c:v>6.4469999999999996E-3</c:v>
                </c:pt>
                <c:pt idx="2209">
                  <c:v>6.4489999999999999E-3</c:v>
                </c:pt>
                <c:pt idx="2210">
                  <c:v>6.4530000000000004E-3</c:v>
                </c:pt>
                <c:pt idx="2211">
                  <c:v>6.4479999999999997E-3</c:v>
                </c:pt>
                <c:pt idx="2212">
                  <c:v>6.4440000000000001E-3</c:v>
                </c:pt>
                <c:pt idx="2213">
                  <c:v>6.4419999999999998E-3</c:v>
                </c:pt>
                <c:pt idx="2214">
                  <c:v>6.4409999999999997E-3</c:v>
                </c:pt>
                <c:pt idx="2215">
                  <c:v>6.4409999999999997E-3</c:v>
                </c:pt>
                <c:pt idx="2216">
                  <c:v>6.4429999999999999E-3</c:v>
                </c:pt>
                <c:pt idx="2217">
                  <c:v>6.4460000000000003E-3</c:v>
                </c:pt>
                <c:pt idx="2218">
                  <c:v>6.4429999999999999E-3</c:v>
                </c:pt>
                <c:pt idx="2219">
                  <c:v>6.4400000000000004E-3</c:v>
                </c:pt>
                <c:pt idx="2220">
                  <c:v>6.4400000000000004E-3</c:v>
                </c:pt>
                <c:pt idx="2221">
                  <c:v>6.4390000000000003E-3</c:v>
                </c:pt>
                <c:pt idx="2222">
                  <c:v>6.4400000000000004E-3</c:v>
                </c:pt>
                <c:pt idx="2223">
                  <c:v>6.4419999999999998E-3</c:v>
                </c:pt>
                <c:pt idx="2224">
                  <c:v>6.4320000000000002E-3</c:v>
                </c:pt>
                <c:pt idx="2225">
                  <c:v>6.424E-3</c:v>
                </c:pt>
                <c:pt idx="2226">
                  <c:v>6.4180000000000001E-3</c:v>
                </c:pt>
                <c:pt idx="2227">
                  <c:v>6.4120000000000002E-3</c:v>
                </c:pt>
                <c:pt idx="2228">
                  <c:v>6.4089999999999998E-3</c:v>
                </c:pt>
                <c:pt idx="2229">
                  <c:v>6.4060000000000002E-3</c:v>
                </c:pt>
                <c:pt idx="2230">
                  <c:v>6.4050000000000001E-3</c:v>
                </c:pt>
                <c:pt idx="2231">
                  <c:v>6.4050000000000001E-3</c:v>
                </c:pt>
                <c:pt idx="2232">
                  <c:v>6.4070000000000004E-3</c:v>
                </c:pt>
                <c:pt idx="2233">
                  <c:v>6.4099999999999999E-3</c:v>
                </c:pt>
                <c:pt idx="2234">
                  <c:v>6.4140000000000004E-3</c:v>
                </c:pt>
                <c:pt idx="2235">
                  <c:v>6.4200000000000004E-3</c:v>
                </c:pt>
                <c:pt idx="2236">
                  <c:v>6.4270000000000004E-3</c:v>
                </c:pt>
                <c:pt idx="2237">
                  <c:v>6.4349999999999997E-3</c:v>
                </c:pt>
                <c:pt idx="2238">
                  <c:v>6.4450000000000002E-3</c:v>
                </c:pt>
                <c:pt idx="2239">
                  <c:v>6.4559999999999999E-3</c:v>
                </c:pt>
                <c:pt idx="2240">
                  <c:v>6.4689999999999999E-3</c:v>
                </c:pt>
                <c:pt idx="2241">
                  <c:v>6.483E-3</c:v>
                </c:pt>
                <c:pt idx="2242">
                  <c:v>6.4980000000000003E-3</c:v>
                </c:pt>
                <c:pt idx="2243">
                  <c:v>6.515E-3</c:v>
                </c:pt>
                <c:pt idx="2244">
                  <c:v>6.5189999999999996E-3</c:v>
                </c:pt>
                <c:pt idx="2245">
                  <c:v>6.5139999999999998E-3</c:v>
                </c:pt>
                <c:pt idx="2246">
                  <c:v>6.5110000000000003E-3</c:v>
                </c:pt>
                <c:pt idx="2247">
                  <c:v>6.509E-3</c:v>
                </c:pt>
                <c:pt idx="2248">
                  <c:v>6.509E-3</c:v>
                </c:pt>
                <c:pt idx="2249">
                  <c:v>6.4989999999999996E-3</c:v>
                </c:pt>
                <c:pt idx="2250">
                  <c:v>6.4900000000000001E-3</c:v>
                </c:pt>
                <c:pt idx="2251">
                  <c:v>6.483E-3</c:v>
                </c:pt>
                <c:pt idx="2252">
                  <c:v>6.4770000000000001E-3</c:v>
                </c:pt>
                <c:pt idx="2253">
                  <c:v>6.4720000000000003E-3</c:v>
                </c:pt>
                <c:pt idx="2254">
                  <c:v>6.4689999999999999E-3</c:v>
                </c:pt>
                <c:pt idx="2255">
                  <c:v>6.4669999999999997E-3</c:v>
                </c:pt>
                <c:pt idx="2256">
                  <c:v>6.4619999999999999E-3</c:v>
                </c:pt>
                <c:pt idx="2257">
                  <c:v>6.4580000000000002E-3</c:v>
                </c:pt>
                <c:pt idx="2258">
                  <c:v>6.4559999999999999E-3</c:v>
                </c:pt>
                <c:pt idx="2259">
                  <c:v>6.4549999999999998E-3</c:v>
                </c:pt>
                <c:pt idx="2260">
                  <c:v>6.45E-3</c:v>
                </c:pt>
                <c:pt idx="2261">
                  <c:v>6.4469999999999996E-3</c:v>
                </c:pt>
                <c:pt idx="2262">
                  <c:v>6.4450000000000002E-3</c:v>
                </c:pt>
                <c:pt idx="2263">
                  <c:v>6.4330000000000003E-3</c:v>
                </c:pt>
                <c:pt idx="2264">
                  <c:v>6.424E-3</c:v>
                </c:pt>
                <c:pt idx="2265">
                  <c:v>6.4149999999999997E-3</c:v>
                </c:pt>
                <c:pt idx="2266">
                  <c:v>6.4079999999999996E-3</c:v>
                </c:pt>
                <c:pt idx="2267">
                  <c:v>6.4019999999999997E-3</c:v>
                </c:pt>
                <c:pt idx="2268">
                  <c:v>6.3870000000000003E-3</c:v>
                </c:pt>
                <c:pt idx="2269">
                  <c:v>6.3720000000000001E-3</c:v>
                </c:pt>
                <c:pt idx="2270">
                  <c:v>6.3600000000000002E-3</c:v>
                </c:pt>
                <c:pt idx="2271">
                  <c:v>6.3480000000000003E-3</c:v>
                </c:pt>
                <c:pt idx="2272">
                  <c:v>6.3379999999999999E-3</c:v>
                </c:pt>
                <c:pt idx="2273">
                  <c:v>6.3290000000000004E-3</c:v>
                </c:pt>
                <c:pt idx="2274">
                  <c:v>6.3220000000000004E-3</c:v>
                </c:pt>
                <c:pt idx="2275">
                  <c:v>6.3160000000000004E-3</c:v>
                </c:pt>
                <c:pt idx="2276">
                  <c:v>6.3119999999999999E-3</c:v>
                </c:pt>
                <c:pt idx="2277">
                  <c:v>6.293E-3</c:v>
                </c:pt>
                <c:pt idx="2278">
                  <c:v>6.2750000000000002E-3</c:v>
                </c:pt>
                <c:pt idx="2279">
                  <c:v>6.2579999999999997E-3</c:v>
                </c:pt>
                <c:pt idx="2280">
                  <c:v>6.2430000000000003E-3</c:v>
                </c:pt>
                <c:pt idx="2281">
                  <c:v>6.2300000000000003E-3</c:v>
                </c:pt>
                <c:pt idx="2282">
                  <c:v>6.2170000000000003E-3</c:v>
                </c:pt>
                <c:pt idx="2283">
                  <c:v>6.2069999999999998E-3</c:v>
                </c:pt>
                <c:pt idx="2284">
                  <c:v>6.1970000000000003E-3</c:v>
                </c:pt>
                <c:pt idx="2285">
                  <c:v>6.1890000000000001E-3</c:v>
                </c:pt>
                <c:pt idx="2286">
                  <c:v>6.182E-3</c:v>
                </c:pt>
                <c:pt idx="2287">
                  <c:v>6.1770000000000002E-3</c:v>
                </c:pt>
                <c:pt idx="2288">
                  <c:v>6.1729999999999997E-3</c:v>
                </c:pt>
                <c:pt idx="2289">
                  <c:v>6.1700000000000001E-3</c:v>
                </c:pt>
                <c:pt idx="2290">
                  <c:v>6.169E-3</c:v>
                </c:pt>
                <c:pt idx="2291">
                  <c:v>6.169E-3</c:v>
                </c:pt>
                <c:pt idx="2292">
                  <c:v>6.1700000000000001E-3</c:v>
                </c:pt>
                <c:pt idx="2293">
                  <c:v>6.1729999999999997E-3</c:v>
                </c:pt>
                <c:pt idx="2294">
                  <c:v>6.1770000000000002E-3</c:v>
                </c:pt>
                <c:pt idx="2295">
                  <c:v>6.1830000000000001E-3</c:v>
                </c:pt>
                <c:pt idx="2296">
                  <c:v>6.1900000000000002E-3</c:v>
                </c:pt>
                <c:pt idx="2297">
                  <c:v>6.1980000000000004E-3</c:v>
                </c:pt>
                <c:pt idx="2298">
                  <c:v>6.208E-3</c:v>
                </c:pt>
                <c:pt idx="2299">
                  <c:v>6.2189999999999997E-3</c:v>
                </c:pt>
                <c:pt idx="2300">
                  <c:v>6.2310000000000004E-3</c:v>
                </c:pt>
                <c:pt idx="2301">
                  <c:v>6.2449999999999997E-3</c:v>
                </c:pt>
                <c:pt idx="2302">
                  <c:v>6.2599999999999999E-3</c:v>
                </c:pt>
                <c:pt idx="2303">
                  <c:v>6.2760000000000003E-3</c:v>
                </c:pt>
                <c:pt idx="2304">
                  <c:v>6.2940000000000001E-3</c:v>
                </c:pt>
                <c:pt idx="2305">
                  <c:v>6.3140000000000002E-3</c:v>
                </c:pt>
                <c:pt idx="2306">
                  <c:v>6.3340000000000002E-3</c:v>
                </c:pt>
                <c:pt idx="2307">
                  <c:v>6.3559999999999997E-3</c:v>
                </c:pt>
                <c:pt idx="2308">
                  <c:v>6.3800000000000003E-3</c:v>
                </c:pt>
                <c:pt idx="2309">
                  <c:v>6.404E-3</c:v>
                </c:pt>
                <c:pt idx="2310">
                  <c:v>6.4310000000000001E-3</c:v>
                </c:pt>
                <c:pt idx="2311">
                  <c:v>6.4580000000000002E-3</c:v>
                </c:pt>
                <c:pt idx="2312">
                  <c:v>6.4729999999999996E-3</c:v>
                </c:pt>
                <c:pt idx="2313">
                  <c:v>6.4609999999999997E-3</c:v>
                </c:pt>
                <c:pt idx="2314">
                  <c:v>6.4489999999999999E-3</c:v>
                </c:pt>
                <c:pt idx="2315">
                  <c:v>6.437E-3</c:v>
                </c:pt>
                <c:pt idx="2316">
                  <c:v>6.4260000000000003E-3</c:v>
                </c:pt>
                <c:pt idx="2317">
                  <c:v>6.4149999999999997E-3</c:v>
                </c:pt>
                <c:pt idx="2318">
                  <c:v>6.4050000000000001E-3</c:v>
                </c:pt>
                <c:pt idx="2319">
                  <c:v>6.3959999999999998E-3</c:v>
                </c:pt>
                <c:pt idx="2320">
                  <c:v>6.3889999999999997E-3</c:v>
                </c:pt>
                <c:pt idx="2321">
                  <c:v>6.3829999999999998E-3</c:v>
                </c:pt>
                <c:pt idx="2322">
                  <c:v>6.3790000000000001E-3</c:v>
                </c:pt>
                <c:pt idx="2323">
                  <c:v>6.3759999999999997E-3</c:v>
                </c:pt>
                <c:pt idx="2324">
                  <c:v>6.3670000000000003E-3</c:v>
                </c:pt>
                <c:pt idx="2325">
                  <c:v>6.3590000000000001E-3</c:v>
                </c:pt>
                <c:pt idx="2326">
                  <c:v>6.3530000000000001E-3</c:v>
                </c:pt>
                <c:pt idx="2327">
                  <c:v>6.3480000000000003E-3</c:v>
                </c:pt>
                <c:pt idx="2328">
                  <c:v>6.3439999999999998E-3</c:v>
                </c:pt>
                <c:pt idx="2329">
                  <c:v>6.3420000000000004E-3</c:v>
                </c:pt>
                <c:pt idx="2330">
                  <c:v>6.3410000000000003E-3</c:v>
                </c:pt>
                <c:pt idx="2331">
                  <c:v>6.332E-3</c:v>
                </c:pt>
                <c:pt idx="2332">
                  <c:v>6.3249999999999999E-3</c:v>
                </c:pt>
                <c:pt idx="2333">
                  <c:v>6.319E-3</c:v>
                </c:pt>
                <c:pt idx="2334">
                  <c:v>6.3140000000000002E-3</c:v>
                </c:pt>
                <c:pt idx="2335">
                  <c:v>6.3109999999999998E-3</c:v>
                </c:pt>
                <c:pt idx="2336">
                  <c:v>6.3090000000000004E-3</c:v>
                </c:pt>
                <c:pt idx="2337">
                  <c:v>6.2899999999999996E-3</c:v>
                </c:pt>
                <c:pt idx="2338">
                  <c:v>6.2709999999999997E-3</c:v>
                </c:pt>
                <c:pt idx="2339">
                  <c:v>6.254E-3</c:v>
                </c:pt>
                <c:pt idx="2340">
                  <c:v>6.2379999999999996E-3</c:v>
                </c:pt>
                <c:pt idx="2341">
                  <c:v>6.2240000000000004E-3</c:v>
                </c:pt>
                <c:pt idx="2342">
                  <c:v>6.2110000000000004E-3</c:v>
                </c:pt>
                <c:pt idx="2343">
                  <c:v>6.1989999999999996E-3</c:v>
                </c:pt>
                <c:pt idx="2344">
                  <c:v>6.1890000000000001E-3</c:v>
                </c:pt>
                <c:pt idx="2345">
                  <c:v>6.1799999999999997E-3</c:v>
                </c:pt>
                <c:pt idx="2346">
                  <c:v>6.1729999999999997E-3</c:v>
                </c:pt>
                <c:pt idx="2347">
                  <c:v>6.1659999999999996E-3</c:v>
                </c:pt>
                <c:pt idx="2348">
                  <c:v>6.1619999999999999E-3</c:v>
                </c:pt>
                <c:pt idx="2349">
                  <c:v>6.1580000000000003E-3</c:v>
                </c:pt>
                <c:pt idx="2350">
                  <c:v>6.156E-3</c:v>
                </c:pt>
                <c:pt idx="2351">
                  <c:v>6.156E-3</c:v>
                </c:pt>
                <c:pt idx="2352">
                  <c:v>6.156E-3</c:v>
                </c:pt>
                <c:pt idx="2353">
                  <c:v>6.1580000000000003E-3</c:v>
                </c:pt>
                <c:pt idx="2354">
                  <c:v>6.1619999999999999E-3</c:v>
                </c:pt>
                <c:pt idx="2355">
                  <c:v>6.1669999999999997E-3</c:v>
                </c:pt>
                <c:pt idx="2356">
                  <c:v>6.1729999999999997E-3</c:v>
                </c:pt>
                <c:pt idx="2357">
                  <c:v>6.1809999999999999E-3</c:v>
                </c:pt>
                <c:pt idx="2358">
                  <c:v>6.1890000000000001E-3</c:v>
                </c:pt>
                <c:pt idx="2359">
                  <c:v>6.1999999999999998E-3</c:v>
                </c:pt>
                <c:pt idx="2360">
                  <c:v>6.2119999999999996E-3</c:v>
                </c:pt>
                <c:pt idx="2361">
                  <c:v>6.2249999999999996E-3</c:v>
                </c:pt>
                <c:pt idx="2362">
                  <c:v>6.2389999999999998E-3</c:v>
                </c:pt>
                <c:pt idx="2363">
                  <c:v>6.2550000000000001E-3</c:v>
                </c:pt>
                <c:pt idx="2364">
                  <c:v>6.2719999999999998E-3</c:v>
                </c:pt>
                <c:pt idx="2365">
                  <c:v>6.2909999999999997E-3</c:v>
                </c:pt>
                <c:pt idx="2366">
                  <c:v>6.3109999999999998E-3</c:v>
                </c:pt>
                <c:pt idx="2367">
                  <c:v>6.332E-3</c:v>
                </c:pt>
                <c:pt idx="2368">
                  <c:v>6.3550000000000004E-3</c:v>
                </c:pt>
                <c:pt idx="2369">
                  <c:v>6.3790000000000001E-3</c:v>
                </c:pt>
                <c:pt idx="2370">
                  <c:v>6.404E-3</c:v>
                </c:pt>
                <c:pt idx="2371">
                  <c:v>6.4310000000000001E-3</c:v>
                </c:pt>
                <c:pt idx="2372">
                  <c:v>6.4590000000000003E-3</c:v>
                </c:pt>
                <c:pt idx="2373">
                  <c:v>6.4879999999999998E-3</c:v>
                </c:pt>
                <c:pt idx="2374">
                  <c:v>6.5189999999999996E-3</c:v>
                </c:pt>
                <c:pt idx="2375">
                  <c:v>6.5519999999999997E-3</c:v>
                </c:pt>
                <c:pt idx="2376">
                  <c:v>6.5849999999999997E-3</c:v>
                </c:pt>
                <c:pt idx="2377">
                  <c:v>6.62E-3</c:v>
                </c:pt>
                <c:pt idx="2378">
                  <c:v>6.6569999999999997E-3</c:v>
                </c:pt>
                <c:pt idx="2379">
                  <c:v>6.6940000000000003E-3</c:v>
                </c:pt>
                <c:pt idx="2380">
                  <c:v>6.7190000000000001E-3</c:v>
                </c:pt>
                <c:pt idx="2381">
                  <c:v>6.7060000000000002E-3</c:v>
                </c:pt>
                <c:pt idx="2382">
                  <c:v>6.6940000000000003E-3</c:v>
                </c:pt>
                <c:pt idx="2383">
                  <c:v>6.679E-3</c:v>
                </c:pt>
                <c:pt idx="2384">
                  <c:v>6.6649999999999999E-3</c:v>
                </c:pt>
                <c:pt idx="2385">
                  <c:v>6.6530000000000001E-3</c:v>
                </c:pt>
                <c:pt idx="2386">
                  <c:v>6.6420000000000003E-3</c:v>
                </c:pt>
                <c:pt idx="2387">
                  <c:v>6.6319999999999999E-3</c:v>
                </c:pt>
                <c:pt idx="2388">
                  <c:v>6.6160000000000004E-3</c:v>
                </c:pt>
                <c:pt idx="2389">
                  <c:v>6.6020000000000002E-3</c:v>
                </c:pt>
                <c:pt idx="2390">
                  <c:v>6.5880000000000001E-3</c:v>
                </c:pt>
                <c:pt idx="2391">
                  <c:v>6.5760000000000002E-3</c:v>
                </c:pt>
                <c:pt idx="2392">
                  <c:v>6.5659999999999998E-3</c:v>
                </c:pt>
                <c:pt idx="2393">
                  <c:v>6.5440000000000003E-3</c:v>
                </c:pt>
                <c:pt idx="2394">
                  <c:v>6.5240000000000003E-3</c:v>
                </c:pt>
                <c:pt idx="2395">
                  <c:v>6.5059999999999996E-3</c:v>
                </c:pt>
                <c:pt idx="2396">
                  <c:v>6.4879999999999998E-3</c:v>
                </c:pt>
                <c:pt idx="2397">
                  <c:v>6.4720000000000003E-3</c:v>
                </c:pt>
                <c:pt idx="2398">
                  <c:v>6.4580000000000002E-3</c:v>
                </c:pt>
                <c:pt idx="2399">
                  <c:v>6.4450000000000002E-3</c:v>
                </c:pt>
                <c:pt idx="2400">
                  <c:v>6.4180000000000001E-3</c:v>
                </c:pt>
                <c:pt idx="2401">
                  <c:v>6.3940000000000004E-3</c:v>
                </c:pt>
                <c:pt idx="2402">
                  <c:v>6.3699999999999998E-3</c:v>
                </c:pt>
                <c:pt idx="2403">
                  <c:v>6.3480000000000003E-3</c:v>
                </c:pt>
                <c:pt idx="2404">
                  <c:v>6.3270000000000002E-3</c:v>
                </c:pt>
                <c:pt idx="2405">
                  <c:v>6.3080000000000002E-3</c:v>
                </c:pt>
                <c:pt idx="2406">
                  <c:v>6.2890000000000003E-3</c:v>
                </c:pt>
                <c:pt idx="2407">
                  <c:v>6.2729999999999999E-3</c:v>
                </c:pt>
                <c:pt idx="2408">
                  <c:v>6.2570000000000004E-3</c:v>
                </c:pt>
                <c:pt idx="2409">
                  <c:v>6.2430000000000003E-3</c:v>
                </c:pt>
                <c:pt idx="2410">
                  <c:v>6.2310000000000004E-3</c:v>
                </c:pt>
                <c:pt idx="2411">
                  <c:v>6.2199999999999998E-3</c:v>
                </c:pt>
                <c:pt idx="2412">
                  <c:v>6.2100000000000002E-3</c:v>
                </c:pt>
                <c:pt idx="2413">
                  <c:v>6.2009999999999999E-3</c:v>
                </c:pt>
                <c:pt idx="2414">
                  <c:v>6.1939999999999999E-3</c:v>
                </c:pt>
                <c:pt idx="2415">
                  <c:v>6.1890000000000001E-3</c:v>
                </c:pt>
                <c:pt idx="2416">
                  <c:v>6.1840000000000003E-3</c:v>
                </c:pt>
                <c:pt idx="2417">
                  <c:v>6.1809999999999999E-3</c:v>
                </c:pt>
                <c:pt idx="2418">
                  <c:v>6.1799999999999997E-3</c:v>
                </c:pt>
                <c:pt idx="2419">
                  <c:v>6.1789999999999996E-3</c:v>
                </c:pt>
                <c:pt idx="2420">
                  <c:v>6.1809999999999999E-3</c:v>
                </c:pt>
                <c:pt idx="2421">
                  <c:v>6.1830000000000001E-3</c:v>
                </c:pt>
                <c:pt idx="2422">
                  <c:v>6.1869999999999998E-3</c:v>
                </c:pt>
                <c:pt idx="2423">
                  <c:v>6.1919999999999996E-3</c:v>
                </c:pt>
                <c:pt idx="2424">
                  <c:v>6.1989999999999996E-3</c:v>
                </c:pt>
                <c:pt idx="2425">
                  <c:v>6.2069999999999998E-3</c:v>
                </c:pt>
                <c:pt idx="2426">
                  <c:v>6.2160000000000002E-3</c:v>
                </c:pt>
                <c:pt idx="2427">
                  <c:v>6.2269999999999999E-3</c:v>
                </c:pt>
                <c:pt idx="2428">
                  <c:v>6.2389999999999998E-3</c:v>
                </c:pt>
                <c:pt idx="2429">
                  <c:v>6.2529999999999999E-3</c:v>
                </c:pt>
                <c:pt idx="2430">
                  <c:v>6.267E-3</c:v>
                </c:pt>
                <c:pt idx="2431">
                  <c:v>6.2839999999999997E-3</c:v>
                </c:pt>
                <c:pt idx="2432">
                  <c:v>6.3010000000000002E-3</c:v>
                </c:pt>
                <c:pt idx="2433">
                  <c:v>6.3200000000000001E-3</c:v>
                </c:pt>
                <c:pt idx="2434">
                  <c:v>6.3410000000000003E-3</c:v>
                </c:pt>
                <c:pt idx="2435">
                  <c:v>6.3619999999999996E-3</c:v>
                </c:pt>
                <c:pt idx="2436">
                  <c:v>6.3850000000000001E-3</c:v>
                </c:pt>
                <c:pt idx="2437">
                  <c:v>6.4099999999999999E-3</c:v>
                </c:pt>
                <c:pt idx="2438">
                  <c:v>6.4359999999999999E-3</c:v>
                </c:pt>
                <c:pt idx="2439">
                  <c:v>6.463E-3</c:v>
                </c:pt>
                <c:pt idx="2440">
                  <c:v>6.4910000000000002E-3</c:v>
                </c:pt>
                <c:pt idx="2441">
                  <c:v>6.5209999999999999E-3</c:v>
                </c:pt>
                <c:pt idx="2442">
                  <c:v>6.5529999999999998E-3</c:v>
                </c:pt>
                <c:pt idx="2443">
                  <c:v>6.5849999999999997E-3</c:v>
                </c:pt>
                <c:pt idx="2444">
                  <c:v>6.6189999999999999E-3</c:v>
                </c:pt>
                <c:pt idx="2445">
                  <c:v>6.6550000000000003E-3</c:v>
                </c:pt>
                <c:pt idx="2446">
                  <c:v>6.692E-3</c:v>
                </c:pt>
                <c:pt idx="2447">
                  <c:v>6.7299999999999999E-3</c:v>
                </c:pt>
                <c:pt idx="2448">
                  <c:v>6.7549999999999997E-3</c:v>
                </c:pt>
                <c:pt idx="2449">
                  <c:v>6.7320000000000001E-3</c:v>
                </c:pt>
                <c:pt idx="2450">
                  <c:v>6.705E-3</c:v>
                </c:pt>
                <c:pt idx="2451">
                  <c:v>6.679E-3</c:v>
                </c:pt>
                <c:pt idx="2452">
                  <c:v>6.6550000000000003E-3</c:v>
                </c:pt>
                <c:pt idx="2453">
                  <c:v>6.6319999999999999E-3</c:v>
                </c:pt>
                <c:pt idx="2454">
                  <c:v>6.5970000000000004E-3</c:v>
                </c:pt>
                <c:pt idx="2455">
                  <c:v>6.5640000000000004E-3</c:v>
                </c:pt>
                <c:pt idx="2456">
                  <c:v>6.5319999999999996E-3</c:v>
                </c:pt>
                <c:pt idx="2457">
                  <c:v>6.502E-3</c:v>
                </c:pt>
                <c:pt idx="2458">
                  <c:v>6.4729999999999996E-3</c:v>
                </c:pt>
                <c:pt idx="2459">
                  <c:v>6.4450000000000002E-3</c:v>
                </c:pt>
                <c:pt idx="2460">
                  <c:v>6.4079999999999996E-3</c:v>
                </c:pt>
                <c:pt idx="2461">
                  <c:v>6.3730000000000002E-3</c:v>
                </c:pt>
                <c:pt idx="2462">
                  <c:v>6.3400000000000001E-3</c:v>
                </c:pt>
                <c:pt idx="2463">
                  <c:v>6.3070000000000001E-3</c:v>
                </c:pt>
                <c:pt idx="2464">
                  <c:v>6.2760000000000003E-3</c:v>
                </c:pt>
                <c:pt idx="2465">
                  <c:v>6.2469999999999999E-3</c:v>
                </c:pt>
                <c:pt idx="2466">
                  <c:v>6.2189999999999997E-3</c:v>
                </c:pt>
                <c:pt idx="2467">
                  <c:v>6.1919999999999996E-3</c:v>
                </c:pt>
                <c:pt idx="2468">
                  <c:v>6.1659999999999996E-3</c:v>
                </c:pt>
                <c:pt idx="2469">
                  <c:v>6.1419999999999999E-3</c:v>
                </c:pt>
                <c:pt idx="2470">
                  <c:v>6.1190000000000003E-3</c:v>
                </c:pt>
                <c:pt idx="2471">
                  <c:v>6.0980000000000001E-3</c:v>
                </c:pt>
                <c:pt idx="2472">
                  <c:v>6.0780000000000001E-3</c:v>
                </c:pt>
                <c:pt idx="2473">
                  <c:v>6.0600000000000003E-3</c:v>
                </c:pt>
                <c:pt idx="2474">
                  <c:v>6.0419999999999996E-3</c:v>
                </c:pt>
                <c:pt idx="2475">
                  <c:v>6.0260000000000001E-3</c:v>
                </c:pt>
                <c:pt idx="2476">
                  <c:v>6.012E-3</c:v>
                </c:pt>
                <c:pt idx="2477">
                  <c:v>5.999E-3</c:v>
                </c:pt>
                <c:pt idx="2478">
                  <c:v>5.9870000000000001E-3</c:v>
                </c:pt>
                <c:pt idx="2479">
                  <c:v>5.9769999999999997E-3</c:v>
                </c:pt>
                <c:pt idx="2480">
                  <c:v>5.9680000000000002E-3</c:v>
                </c:pt>
                <c:pt idx="2481">
                  <c:v>5.96E-3</c:v>
                </c:pt>
                <c:pt idx="2482">
                  <c:v>5.9540000000000001E-3</c:v>
                </c:pt>
                <c:pt idx="2483">
                  <c:v>5.9490000000000003E-3</c:v>
                </c:pt>
                <c:pt idx="2484">
                  <c:v>5.9459999999999999E-3</c:v>
                </c:pt>
                <c:pt idx="2485">
                  <c:v>5.9430000000000004E-3</c:v>
                </c:pt>
                <c:pt idx="2486">
                  <c:v>5.9430000000000004E-3</c:v>
                </c:pt>
                <c:pt idx="2487">
                  <c:v>5.9430000000000004E-3</c:v>
                </c:pt>
                <c:pt idx="2488">
                  <c:v>5.9449999999999998E-3</c:v>
                </c:pt>
                <c:pt idx="2489">
                  <c:v>5.9490000000000003E-3</c:v>
                </c:pt>
                <c:pt idx="2490">
                  <c:v>5.953E-3</c:v>
                </c:pt>
                <c:pt idx="2491">
                  <c:v>5.9589999999999999E-3</c:v>
                </c:pt>
                <c:pt idx="2492">
                  <c:v>5.9670000000000001E-3</c:v>
                </c:pt>
                <c:pt idx="2493">
                  <c:v>5.9760000000000004E-3</c:v>
                </c:pt>
                <c:pt idx="2494">
                  <c:v>5.986E-3</c:v>
                </c:pt>
                <c:pt idx="2495">
                  <c:v>5.9979999999999999E-3</c:v>
                </c:pt>
                <c:pt idx="2496">
                  <c:v>6.0099999999999997E-3</c:v>
                </c:pt>
                <c:pt idx="2497">
                  <c:v>6.025E-3</c:v>
                </c:pt>
                <c:pt idx="2498">
                  <c:v>6.0410000000000004E-3</c:v>
                </c:pt>
                <c:pt idx="2499">
                  <c:v>6.058E-3</c:v>
                </c:pt>
                <c:pt idx="2500">
                  <c:v>6.0759999999999998E-3</c:v>
                </c:pt>
                <c:pt idx="2501">
                  <c:v>6.0959999999999999E-3</c:v>
                </c:pt>
                <c:pt idx="2502">
                  <c:v>6.117E-3</c:v>
                </c:pt>
                <c:pt idx="2503">
                  <c:v>6.1399999999999996E-3</c:v>
                </c:pt>
                <c:pt idx="2504">
                  <c:v>6.1640000000000002E-3</c:v>
                </c:pt>
                <c:pt idx="2505">
                  <c:v>6.1890000000000001E-3</c:v>
                </c:pt>
                <c:pt idx="2506">
                  <c:v>6.2160000000000002E-3</c:v>
                </c:pt>
                <c:pt idx="2507">
                  <c:v>6.2440000000000004E-3</c:v>
                </c:pt>
                <c:pt idx="2508">
                  <c:v>6.2729999999999999E-3</c:v>
                </c:pt>
                <c:pt idx="2509">
                  <c:v>6.3039999999999997E-3</c:v>
                </c:pt>
                <c:pt idx="2510">
                  <c:v>6.3359999999999996E-3</c:v>
                </c:pt>
                <c:pt idx="2511">
                  <c:v>6.3689999999999997E-3</c:v>
                </c:pt>
                <c:pt idx="2512">
                  <c:v>6.404E-3</c:v>
                </c:pt>
                <c:pt idx="2513">
                  <c:v>6.4409999999999997E-3</c:v>
                </c:pt>
                <c:pt idx="2514">
                  <c:v>6.4780000000000003E-3</c:v>
                </c:pt>
                <c:pt idx="2515">
                  <c:v>6.5170000000000002E-3</c:v>
                </c:pt>
                <c:pt idx="2516">
                  <c:v>6.5510000000000004E-3</c:v>
                </c:pt>
                <c:pt idx="2517">
                  <c:v>6.5230000000000002E-3</c:v>
                </c:pt>
                <c:pt idx="2518">
                  <c:v>6.4869999999999997E-3</c:v>
                </c:pt>
                <c:pt idx="2519">
                  <c:v>6.4530000000000004E-3</c:v>
                </c:pt>
                <c:pt idx="2520">
                  <c:v>6.4200000000000004E-3</c:v>
                </c:pt>
                <c:pt idx="2521">
                  <c:v>6.378E-3</c:v>
                </c:pt>
                <c:pt idx="2522">
                  <c:v>6.3369999999999998E-3</c:v>
                </c:pt>
                <c:pt idx="2523">
                  <c:v>6.2969999999999996E-3</c:v>
                </c:pt>
                <c:pt idx="2524">
                  <c:v>6.2589999999999998E-3</c:v>
                </c:pt>
                <c:pt idx="2525">
                  <c:v>6.2220000000000001E-3</c:v>
                </c:pt>
                <c:pt idx="2526">
                  <c:v>6.1869999999999998E-3</c:v>
                </c:pt>
                <c:pt idx="2527">
                  <c:v>6.1529999999999996E-3</c:v>
                </c:pt>
                <c:pt idx="2528">
                  <c:v>6.1199999999999996E-3</c:v>
                </c:pt>
                <c:pt idx="2529">
                  <c:v>6.0889999999999998E-3</c:v>
                </c:pt>
                <c:pt idx="2530">
                  <c:v>6.0590000000000001E-3</c:v>
                </c:pt>
                <c:pt idx="2531">
                  <c:v>6.0309999999999999E-3</c:v>
                </c:pt>
                <c:pt idx="2532">
                  <c:v>6.0039999999999998E-3</c:v>
                </c:pt>
                <c:pt idx="2533">
                  <c:v>5.9779999999999998E-3</c:v>
                </c:pt>
                <c:pt idx="2534">
                  <c:v>5.953E-3</c:v>
                </c:pt>
                <c:pt idx="2535">
                  <c:v>5.9300000000000004E-3</c:v>
                </c:pt>
                <c:pt idx="2536">
                  <c:v>5.9090000000000002E-3</c:v>
                </c:pt>
                <c:pt idx="2537">
                  <c:v>5.888E-3</c:v>
                </c:pt>
                <c:pt idx="2538">
                  <c:v>5.8700000000000002E-3</c:v>
                </c:pt>
                <c:pt idx="2539">
                  <c:v>5.8520000000000004E-3</c:v>
                </c:pt>
                <c:pt idx="2540">
                  <c:v>5.836E-3</c:v>
                </c:pt>
                <c:pt idx="2541">
                  <c:v>5.8209999999999998E-3</c:v>
                </c:pt>
                <c:pt idx="2542">
                  <c:v>5.8079999999999998E-3</c:v>
                </c:pt>
                <c:pt idx="2543">
                  <c:v>5.7959999999999999E-3</c:v>
                </c:pt>
                <c:pt idx="2544">
                  <c:v>5.7850000000000002E-3</c:v>
                </c:pt>
                <c:pt idx="2545">
                  <c:v>5.7759999999999999E-3</c:v>
                </c:pt>
                <c:pt idx="2546">
                  <c:v>5.7679999999999997E-3</c:v>
                </c:pt>
                <c:pt idx="2547">
                  <c:v>5.7609999999999996E-3</c:v>
                </c:pt>
                <c:pt idx="2548">
                  <c:v>5.7559999999999998E-3</c:v>
                </c:pt>
                <c:pt idx="2549">
                  <c:v>5.7520000000000002E-3</c:v>
                </c:pt>
                <c:pt idx="2550">
                  <c:v>5.7499999999999999E-3</c:v>
                </c:pt>
                <c:pt idx="2551">
                  <c:v>5.7489999999999998E-3</c:v>
                </c:pt>
                <c:pt idx="2552">
                  <c:v>5.7489999999999998E-3</c:v>
                </c:pt>
                <c:pt idx="2553">
                  <c:v>5.7499999999999999E-3</c:v>
                </c:pt>
                <c:pt idx="2554">
                  <c:v>5.7540000000000004E-3</c:v>
                </c:pt>
                <c:pt idx="2555">
                  <c:v>5.7580000000000001E-3</c:v>
                </c:pt>
                <c:pt idx="2556">
                  <c:v>5.764E-3</c:v>
                </c:pt>
                <c:pt idx="2557">
                  <c:v>5.7710000000000001E-3</c:v>
                </c:pt>
                <c:pt idx="2558">
                  <c:v>5.7790000000000003E-3</c:v>
                </c:pt>
                <c:pt idx="2559">
                  <c:v>5.7889999999999999E-3</c:v>
                </c:pt>
                <c:pt idx="2560">
                  <c:v>5.8009999999999997E-3</c:v>
                </c:pt>
                <c:pt idx="2561">
                  <c:v>5.8129999999999996E-3</c:v>
                </c:pt>
                <c:pt idx="2562">
                  <c:v>5.8269999999999997E-3</c:v>
                </c:pt>
                <c:pt idx="2563">
                  <c:v>5.8430000000000001E-3</c:v>
                </c:pt>
                <c:pt idx="2564">
                  <c:v>5.8589999999999996E-3</c:v>
                </c:pt>
                <c:pt idx="2565">
                  <c:v>5.8780000000000004E-3</c:v>
                </c:pt>
                <c:pt idx="2566">
                  <c:v>5.8970000000000003E-3</c:v>
                </c:pt>
                <c:pt idx="2567">
                  <c:v>5.9179999999999996E-3</c:v>
                </c:pt>
                <c:pt idx="2568">
                  <c:v>5.94E-3</c:v>
                </c:pt>
                <c:pt idx="2569">
                  <c:v>5.9639999999999997E-3</c:v>
                </c:pt>
                <c:pt idx="2570">
                  <c:v>5.9890000000000004E-3</c:v>
                </c:pt>
                <c:pt idx="2571">
                  <c:v>6.0150000000000004E-3</c:v>
                </c:pt>
                <c:pt idx="2572">
                  <c:v>6.0429999999999998E-3</c:v>
                </c:pt>
                <c:pt idx="2573">
                  <c:v>6.0720000000000001E-3</c:v>
                </c:pt>
                <c:pt idx="2574">
                  <c:v>6.1029999999999999E-3</c:v>
                </c:pt>
                <c:pt idx="2575">
                  <c:v>6.1339999999999997E-3</c:v>
                </c:pt>
                <c:pt idx="2576">
                  <c:v>6.1679999999999999E-3</c:v>
                </c:pt>
                <c:pt idx="2577">
                  <c:v>6.202E-3</c:v>
                </c:pt>
                <c:pt idx="2578">
                  <c:v>6.2379999999999996E-3</c:v>
                </c:pt>
                <c:pt idx="2579">
                  <c:v>6.2750000000000002E-3</c:v>
                </c:pt>
                <c:pt idx="2580">
                  <c:v>6.3140000000000002E-3</c:v>
                </c:pt>
                <c:pt idx="2581">
                  <c:v>6.3540000000000003E-3</c:v>
                </c:pt>
                <c:pt idx="2582">
                  <c:v>6.3959999999999998E-3</c:v>
                </c:pt>
                <c:pt idx="2583">
                  <c:v>6.4390000000000003E-3</c:v>
                </c:pt>
                <c:pt idx="2584">
                  <c:v>6.483E-3</c:v>
                </c:pt>
                <c:pt idx="2585">
                  <c:v>6.4450000000000002E-3</c:v>
                </c:pt>
                <c:pt idx="2586">
                  <c:v>6.3990000000000002E-3</c:v>
                </c:pt>
                <c:pt idx="2587">
                  <c:v>6.3559999999999997E-3</c:v>
                </c:pt>
                <c:pt idx="2588">
                  <c:v>6.313E-3</c:v>
                </c:pt>
                <c:pt idx="2589">
                  <c:v>6.2719999999999998E-3</c:v>
                </c:pt>
                <c:pt idx="2590">
                  <c:v>6.2319999999999997E-3</c:v>
                </c:pt>
                <c:pt idx="2591">
                  <c:v>6.1939999999999999E-3</c:v>
                </c:pt>
                <c:pt idx="2592">
                  <c:v>6.1570000000000001E-3</c:v>
                </c:pt>
                <c:pt idx="2593">
                  <c:v>6.1209999999999997E-3</c:v>
                </c:pt>
                <c:pt idx="2594">
                  <c:v>6.0870000000000004E-3</c:v>
                </c:pt>
                <c:pt idx="2595">
                  <c:v>6.0540000000000004E-3</c:v>
                </c:pt>
                <c:pt idx="2596">
                  <c:v>6.0219999999999996E-3</c:v>
                </c:pt>
                <c:pt idx="2597">
                  <c:v>5.9919999999999999E-3</c:v>
                </c:pt>
                <c:pt idx="2598">
                  <c:v>5.9630000000000004E-3</c:v>
                </c:pt>
                <c:pt idx="2599">
                  <c:v>5.9360000000000003E-3</c:v>
                </c:pt>
                <c:pt idx="2600">
                  <c:v>5.9100000000000003E-3</c:v>
                </c:pt>
                <c:pt idx="2601">
                  <c:v>5.8849999999999996E-3</c:v>
                </c:pt>
                <c:pt idx="2602">
                  <c:v>5.862E-3</c:v>
                </c:pt>
                <c:pt idx="2603">
                  <c:v>5.8399999999999997E-3</c:v>
                </c:pt>
                <c:pt idx="2604">
                  <c:v>5.8190000000000004E-3</c:v>
                </c:pt>
                <c:pt idx="2605">
                  <c:v>5.7999999999999996E-3</c:v>
                </c:pt>
                <c:pt idx="2606">
                  <c:v>5.7819999999999998E-3</c:v>
                </c:pt>
                <c:pt idx="2607">
                  <c:v>5.7660000000000003E-3</c:v>
                </c:pt>
                <c:pt idx="2608">
                  <c:v>5.751E-3</c:v>
                </c:pt>
                <c:pt idx="2609">
                  <c:v>5.7369999999999999E-3</c:v>
                </c:pt>
                <c:pt idx="2610">
                  <c:v>5.7239999999999999E-3</c:v>
                </c:pt>
                <c:pt idx="2611">
                  <c:v>5.7140000000000003E-3</c:v>
                </c:pt>
                <c:pt idx="2612">
                  <c:v>5.7039999999999999E-3</c:v>
                </c:pt>
                <c:pt idx="2613">
                  <c:v>5.6959999999999997E-3</c:v>
                </c:pt>
                <c:pt idx="2614">
                  <c:v>5.6889999999999996E-3</c:v>
                </c:pt>
                <c:pt idx="2615">
                  <c:v>5.6829999999999997E-3</c:v>
                </c:pt>
                <c:pt idx="2616">
                  <c:v>5.679E-3</c:v>
                </c:pt>
                <c:pt idx="2617">
                  <c:v>5.6759999999999996E-3</c:v>
                </c:pt>
                <c:pt idx="2618">
                  <c:v>5.6750000000000004E-3</c:v>
                </c:pt>
                <c:pt idx="2619">
                  <c:v>5.6750000000000004E-3</c:v>
                </c:pt>
                <c:pt idx="2620">
                  <c:v>5.6759999999999996E-3</c:v>
                </c:pt>
                <c:pt idx="2621">
                  <c:v>5.679E-3</c:v>
                </c:pt>
                <c:pt idx="2622">
                  <c:v>5.6829999999999997E-3</c:v>
                </c:pt>
                <c:pt idx="2623">
                  <c:v>5.6889999999999996E-3</c:v>
                </c:pt>
                <c:pt idx="2624">
                  <c:v>5.6959999999999997E-3</c:v>
                </c:pt>
                <c:pt idx="2625">
                  <c:v>5.7039999999999999E-3</c:v>
                </c:pt>
                <c:pt idx="2626">
                  <c:v>5.7140000000000003E-3</c:v>
                </c:pt>
                <c:pt idx="2627">
                  <c:v>5.7239999999999999E-3</c:v>
                </c:pt>
                <c:pt idx="2628">
                  <c:v>5.7369999999999999E-3</c:v>
                </c:pt>
                <c:pt idx="2629">
                  <c:v>5.751E-3</c:v>
                </c:pt>
                <c:pt idx="2630">
                  <c:v>5.7660000000000003E-3</c:v>
                </c:pt>
                <c:pt idx="2631">
                  <c:v>5.7819999999999998E-3</c:v>
                </c:pt>
                <c:pt idx="2632">
                  <c:v>5.7999999999999996E-3</c:v>
                </c:pt>
                <c:pt idx="2633">
                  <c:v>5.8190000000000004E-3</c:v>
                </c:pt>
                <c:pt idx="2634">
                  <c:v>5.8399999999999997E-3</c:v>
                </c:pt>
                <c:pt idx="2635">
                  <c:v>5.862E-3</c:v>
                </c:pt>
                <c:pt idx="2636">
                  <c:v>5.8849999999999996E-3</c:v>
                </c:pt>
                <c:pt idx="2637">
                  <c:v>5.9100000000000003E-3</c:v>
                </c:pt>
                <c:pt idx="2638">
                  <c:v>5.9360000000000003E-3</c:v>
                </c:pt>
                <c:pt idx="2639">
                  <c:v>5.9630000000000004E-3</c:v>
                </c:pt>
                <c:pt idx="2640">
                  <c:v>5.9919999999999999E-3</c:v>
                </c:pt>
                <c:pt idx="2641">
                  <c:v>6.0219999999999996E-3</c:v>
                </c:pt>
                <c:pt idx="2642">
                  <c:v>6.0540000000000004E-3</c:v>
                </c:pt>
                <c:pt idx="2643">
                  <c:v>6.0870000000000004E-3</c:v>
                </c:pt>
                <c:pt idx="2644">
                  <c:v>6.1209999999999997E-3</c:v>
                </c:pt>
                <c:pt idx="2645">
                  <c:v>6.1570000000000001E-3</c:v>
                </c:pt>
                <c:pt idx="2646">
                  <c:v>6.1939999999999999E-3</c:v>
                </c:pt>
                <c:pt idx="2647">
                  <c:v>6.2319999999999997E-3</c:v>
                </c:pt>
                <c:pt idx="2648">
                  <c:v>6.2719999999999998E-3</c:v>
                </c:pt>
                <c:pt idx="2649">
                  <c:v>6.313E-3</c:v>
                </c:pt>
                <c:pt idx="2650">
                  <c:v>6.3559999999999997E-3</c:v>
                </c:pt>
                <c:pt idx="2651">
                  <c:v>6.4000000000000003E-3</c:v>
                </c:pt>
                <c:pt idx="2652">
                  <c:v>6.4450000000000002E-3</c:v>
                </c:pt>
                <c:pt idx="2653">
                  <c:v>6.476E-3</c:v>
                </c:pt>
                <c:pt idx="2654">
                  <c:v>6.5079999999999999E-3</c:v>
                </c:pt>
                <c:pt idx="2655">
                  <c:v>6.5420000000000001E-3</c:v>
                </c:pt>
                <c:pt idx="2656">
                  <c:v>6.5770000000000004E-3</c:v>
                </c:pt>
                <c:pt idx="2657">
                  <c:v>6.6140000000000001E-3</c:v>
                </c:pt>
                <c:pt idx="2658">
                  <c:v>6.6519999999999999E-3</c:v>
                </c:pt>
                <c:pt idx="2659">
                  <c:v>6.6909999999999999E-3</c:v>
                </c:pt>
                <c:pt idx="2660">
                  <c:v>6.7320000000000001E-3</c:v>
                </c:pt>
                <c:pt idx="2661">
                  <c:v>6.7739999999999996E-3</c:v>
                </c:pt>
                <c:pt idx="2662">
                  <c:v>6.8170000000000001E-3</c:v>
                </c:pt>
                <c:pt idx="2663">
                  <c:v>6.862E-3</c:v>
                </c:pt>
                <c:pt idx="2664">
                  <c:v>6.9080000000000001E-3</c:v>
                </c:pt>
                <c:pt idx="2665">
                  <c:v>6.9560000000000004E-3</c:v>
                </c:pt>
                <c:pt idx="2666">
                  <c:v>7.0049999999999999E-3</c:v>
                </c:pt>
                <c:pt idx="2667">
                  <c:v>7.0549999999999996E-3</c:v>
                </c:pt>
                <c:pt idx="2668">
                  <c:v>7.1069999999999996E-3</c:v>
                </c:pt>
                <c:pt idx="2669">
                  <c:v>7.1599999999999997E-3</c:v>
                </c:pt>
                <c:pt idx="2670">
                  <c:v>7.2139999999999999E-3</c:v>
                </c:pt>
                <c:pt idx="2671">
                  <c:v>7.2700000000000004E-3</c:v>
                </c:pt>
                <c:pt idx="2672">
                  <c:v>7.3270000000000002E-3</c:v>
                </c:pt>
                <c:pt idx="2673">
                  <c:v>7.3860000000000002E-3</c:v>
                </c:pt>
                <c:pt idx="2674">
                  <c:v>7.4460000000000004E-3</c:v>
                </c:pt>
                <c:pt idx="2675">
                  <c:v>7.5069999999999998E-3</c:v>
                </c:pt>
                <c:pt idx="2676">
                  <c:v>7.5700000000000003E-3</c:v>
                </c:pt>
                <c:pt idx="2677">
                  <c:v>7.6340000000000002E-3</c:v>
                </c:pt>
                <c:pt idx="2678">
                  <c:v>7.6990000000000001E-3</c:v>
                </c:pt>
                <c:pt idx="2679">
                  <c:v>7.7660000000000003E-3</c:v>
                </c:pt>
                <c:pt idx="2680">
                  <c:v>7.8340000000000007E-3</c:v>
                </c:pt>
                <c:pt idx="2681">
                  <c:v>7.9030000000000003E-3</c:v>
                </c:pt>
                <c:pt idx="2682">
                  <c:v>7.9740000000000002E-3</c:v>
                </c:pt>
                <c:pt idx="2683">
                  <c:v>8.0470000000000003E-3</c:v>
                </c:pt>
                <c:pt idx="2684">
                  <c:v>8.1200000000000005E-3</c:v>
                </c:pt>
                <c:pt idx="2685">
                  <c:v>8.3529999999999993E-3</c:v>
                </c:pt>
                <c:pt idx="2686">
                  <c:v>7.9419999999999994E-3</c:v>
                </c:pt>
                <c:pt idx="2687">
                  <c:v>7.0730000000000003E-3</c:v>
                </c:pt>
                <c:pt idx="2688">
                  <c:v>6.1399999999999996E-3</c:v>
                </c:pt>
                <c:pt idx="2689">
                  <c:v>5.4869999999999997E-3</c:v>
                </c:pt>
                <c:pt idx="2690">
                  <c:v>5.3189999999999999E-3</c:v>
                </c:pt>
                <c:pt idx="2691">
                  <c:v>5.4050000000000001E-3</c:v>
                </c:pt>
                <c:pt idx="2692">
                  <c:v>6.0229999999999997E-3</c:v>
                </c:pt>
                <c:pt idx="2693">
                  <c:v>6.8599999999999998E-3</c:v>
                </c:pt>
                <c:pt idx="2694">
                  <c:v>7.4710000000000002E-3</c:v>
                </c:pt>
                <c:pt idx="2695">
                  <c:v>7.6680000000000003E-3</c:v>
                </c:pt>
                <c:pt idx="2696">
                  <c:v>7.6119999999999998E-3</c:v>
                </c:pt>
                <c:pt idx="2697">
                  <c:v>7.5760000000000003E-3</c:v>
                </c:pt>
                <c:pt idx="2698">
                  <c:v>7.8480000000000008E-3</c:v>
                </c:pt>
                <c:pt idx="2699">
                  <c:v>8.6339999999999993E-3</c:v>
                </c:pt>
                <c:pt idx="2700">
                  <c:v>9.7970000000000002E-3</c:v>
                </c:pt>
                <c:pt idx="2701">
                  <c:v>1.0935E-2</c:v>
                </c:pt>
                <c:pt idx="2702">
                  <c:v>1.1748E-2</c:v>
                </c:pt>
                <c:pt idx="2703">
                  <c:v>1.2292000000000001E-2</c:v>
                </c:pt>
                <c:pt idx="2704">
                  <c:v>1.2893999999999999E-2</c:v>
                </c:pt>
                <c:pt idx="2705">
                  <c:v>1.3792E-2</c:v>
                </c:pt>
                <c:pt idx="2706">
                  <c:v>1.4851E-2</c:v>
                </c:pt>
                <c:pt idx="2707">
                  <c:v>1.5528999999999999E-2</c:v>
                </c:pt>
                <c:pt idx="2708">
                  <c:v>1.536E-2</c:v>
                </c:pt>
                <c:pt idx="2709">
                  <c:v>1.4544E-2</c:v>
                </c:pt>
                <c:pt idx="2710">
                  <c:v>1.3764999999999999E-2</c:v>
                </c:pt>
                <c:pt idx="2711">
                  <c:v>1.3547999999999999E-2</c:v>
                </c:pt>
                <c:pt idx="2712">
                  <c:v>1.3651E-2</c:v>
                </c:pt>
                <c:pt idx="2713">
                  <c:v>1.3440000000000001E-2</c:v>
                </c:pt>
                <c:pt idx="2714">
                  <c:v>1.2758E-2</c:v>
                </c:pt>
                <c:pt idx="2715">
                  <c:v>1.1913999999999999E-2</c:v>
                </c:pt>
                <c:pt idx="2716">
                  <c:v>1.1221E-2</c:v>
                </c:pt>
                <c:pt idx="2717">
                  <c:v>1.0647E-2</c:v>
                </c:pt>
                <c:pt idx="2718">
                  <c:v>9.8639999999999995E-3</c:v>
                </c:pt>
                <c:pt idx="2719">
                  <c:v>8.8100000000000001E-3</c:v>
                </c:pt>
                <c:pt idx="2720">
                  <c:v>7.8460000000000005E-3</c:v>
                </c:pt>
                <c:pt idx="2721">
                  <c:v>7.2830000000000004E-3</c:v>
                </c:pt>
                <c:pt idx="2722">
                  <c:v>6.7910000000000002E-3</c:v>
                </c:pt>
                <c:pt idx="2723">
                  <c:v>6.5339999999999999E-3</c:v>
                </c:pt>
                <c:pt idx="2724">
                  <c:v>6.4450000000000002E-3</c:v>
                </c:pt>
                <c:pt idx="2725">
                  <c:v>6.5420000000000001E-3</c:v>
                </c:pt>
                <c:pt idx="2726">
                  <c:v>7.0749999999999997E-3</c:v>
                </c:pt>
                <c:pt idx="2727">
                  <c:v>7.835E-3</c:v>
                </c:pt>
                <c:pt idx="2728">
                  <c:v>8.6569999999999998E-3</c:v>
                </c:pt>
                <c:pt idx="2729">
                  <c:v>9.6349999999999995E-3</c:v>
                </c:pt>
                <c:pt idx="2730">
                  <c:v>1.0905E-2</c:v>
                </c:pt>
                <c:pt idx="2731">
                  <c:v>1.2548E-2</c:v>
                </c:pt>
                <c:pt idx="2732">
                  <c:v>1.4678E-2</c:v>
                </c:pt>
                <c:pt idx="2733">
                  <c:v>1.7319000000000001E-2</c:v>
                </c:pt>
                <c:pt idx="2734">
                  <c:v>2.0188999999999999E-2</c:v>
                </c:pt>
                <c:pt idx="2735">
                  <c:v>2.2800000000000001E-2</c:v>
                </c:pt>
                <c:pt idx="2736">
                  <c:v>2.4763E-2</c:v>
                </c:pt>
                <c:pt idx="2737">
                  <c:v>2.6321000000000001E-2</c:v>
                </c:pt>
                <c:pt idx="2738">
                  <c:v>2.8288000000000001E-2</c:v>
                </c:pt>
                <c:pt idx="2739">
                  <c:v>3.1312E-2</c:v>
                </c:pt>
                <c:pt idx="2740">
                  <c:v>3.5538E-2</c:v>
                </c:pt>
                <c:pt idx="2741">
                  <c:v>4.0499E-2</c:v>
                </c:pt>
                <c:pt idx="2742">
                  <c:v>4.5435000000000003E-2</c:v>
                </c:pt>
                <c:pt idx="2743">
                  <c:v>5.0173000000000002E-2</c:v>
                </c:pt>
                <c:pt idx="2744">
                  <c:v>5.5080999999999998E-2</c:v>
                </c:pt>
                <c:pt idx="2745">
                  <c:v>6.0384E-2</c:v>
                </c:pt>
                <c:pt idx="2746">
                  <c:v>6.6005999999999995E-2</c:v>
                </c:pt>
                <c:pt idx="2747">
                  <c:v>7.1820999999999996E-2</c:v>
                </c:pt>
                <c:pt idx="2748">
                  <c:v>7.7799999999999994E-2</c:v>
                </c:pt>
                <c:pt idx="2749">
                  <c:v>8.3930000000000005E-2</c:v>
                </c:pt>
                <c:pt idx="2750">
                  <c:v>9.0125999999999998E-2</c:v>
                </c:pt>
                <c:pt idx="2751">
                  <c:v>9.6318000000000001E-2</c:v>
                </c:pt>
                <c:pt idx="2752">
                  <c:v>0.102504</c:v>
                </c:pt>
                <c:pt idx="2753">
                  <c:v>0.108471</c:v>
                </c:pt>
                <c:pt idx="2754">
                  <c:v>0.11393</c:v>
                </c:pt>
                <c:pt idx="2755">
                  <c:v>0.11885</c:v>
                </c:pt>
                <c:pt idx="2756">
                  <c:v>0.123401</c:v>
                </c:pt>
                <c:pt idx="2757">
                  <c:v>0.12762000000000001</c:v>
                </c:pt>
                <c:pt idx="2758">
                  <c:v>0.13112599999999999</c:v>
                </c:pt>
                <c:pt idx="2759">
                  <c:v>0.13358999999999999</c:v>
                </c:pt>
                <c:pt idx="2760">
                  <c:v>0.13514300000000001</c:v>
                </c:pt>
                <c:pt idx="2761">
                  <c:v>0.136048</c:v>
                </c:pt>
                <c:pt idx="2762">
                  <c:v>0.13647999999999999</c:v>
                </c:pt>
                <c:pt idx="2763">
                  <c:v>0.13656399999999999</c:v>
                </c:pt>
                <c:pt idx="2764">
                  <c:v>0.13645299999999999</c:v>
                </c:pt>
                <c:pt idx="2765">
                  <c:v>0.136041</c:v>
                </c:pt>
                <c:pt idx="2766">
                  <c:v>0.134273</c:v>
                </c:pt>
                <c:pt idx="2767">
                  <c:v>0.130297</c:v>
                </c:pt>
                <c:pt idx="2768">
                  <c:v>0.124456</c:v>
                </c:pt>
                <c:pt idx="2769">
                  <c:v>0.117422</c:v>
                </c:pt>
                <c:pt idx="2770">
                  <c:v>0.109791</c:v>
                </c:pt>
                <c:pt idx="2771">
                  <c:v>0.101964</c:v>
                </c:pt>
                <c:pt idx="2772">
                  <c:v>9.4078999999999996E-2</c:v>
                </c:pt>
                <c:pt idx="2773">
                  <c:v>8.6274000000000003E-2</c:v>
                </c:pt>
                <c:pt idx="2774">
                  <c:v>7.8801999999999997E-2</c:v>
                </c:pt>
                <c:pt idx="2775">
                  <c:v>7.1787000000000004E-2</c:v>
                </c:pt>
                <c:pt idx="2776">
                  <c:v>6.5096000000000001E-2</c:v>
                </c:pt>
                <c:pt idx="2777">
                  <c:v>5.8653999999999998E-2</c:v>
                </c:pt>
                <c:pt idx="2778">
                  <c:v>5.2817999999999997E-2</c:v>
                </c:pt>
                <c:pt idx="2779">
                  <c:v>4.8127000000000003E-2</c:v>
                </c:pt>
                <c:pt idx="2780">
                  <c:v>4.4732000000000001E-2</c:v>
                </c:pt>
                <c:pt idx="2781">
                  <c:v>4.2165000000000001E-2</c:v>
                </c:pt>
                <c:pt idx="2782">
                  <c:v>3.9720999999999999E-2</c:v>
                </c:pt>
                <c:pt idx="2783">
                  <c:v>3.7290999999999998E-2</c:v>
                </c:pt>
                <c:pt idx="2784">
                  <c:v>3.5365000000000001E-2</c:v>
                </c:pt>
                <c:pt idx="2785">
                  <c:v>3.4361000000000003E-2</c:v>
                </c:pt>
                <c:pt idx="2786">
                  <c:v>3.4520000000000002E-2</c:v>
                </c:pt>
                <c:pt idx="2787">
                  <c:v>3.5994999999999999E-2</c:v>
                </c:pt>
                <c:pt idx="2788">
                  <c:v>3.8404000000000001E-2</c:v>
                </c:pt>
                <c:pt idx="2789">
                  <c:v>4.0210999999999997E-2</c:v>
                </c:pt>
                <c:pt idx="2790">
                  <c:v>3.9817999999999999E-2</c:v>
                </c:pt>
                <c:pt idx="2791">
                  <c:v>3.7456999999999997E-2</c:v>
                </c:pt>
                <c:pt idx="2792">
                  <c:v>3.4445999999999997E-2</c:v>
                </c:pt>
                <c:pt idx="2793">
                  <c:v>3.1331999999999999E-2</c:v>
                </c:pt>
                <c:pt idx="2794">
                  <c:v>2.7992E-2</c:v>
                </c:pt>
                <c:pt idx="2795">
                  <c:v>2.4220999999999999E-2</c:v>
                </c:pt>
                <c:pt idx="2796">
                  <c:v>2.0101000000000001E-2</c:v>
                </c:pt>
                <c:pt idx="2797">
                  <c:v>1.6128E-2</c:v>
                </c:pt>
                <c:pt idx="2798">
                  <c:v>1.2821000000000001E-2</c:v>
                </c:pt>
                <c:pt idx="2799">
                  <c:v>1.0319999999999999E-2</c:v>
                </c:pt>
                <c:pt idx="2800">
                  <c:v>8.4499999999999992E-3</c:v>
                </c:pt>
                <c:pt idx="2801">
                  <c:v>7.1089999999999999E-3</c:v>
                </c:pt>
                <c:pt idx="2802">
                  <c:v>6.4450000000000002E-3</c:v>
                </c:pt>
                <c:pt idx="2803">
                  <c:v>6.3790000000000001E-3</c:v>
                </c:pt>
                <c:pt idx="2804">
                  <c:v>7.1640000000000002E-3</c:v>
                </c:pt>
                <c:pt idx="2805">
                  <c:v>8.4930000000000005E-3</c:v>
                </c:pt>
                <c:pt idx="2806">
                  <c:v>1.0083E-2</c:v>
                </c:pt>
                <c:pt idx="2807">
                  <c:v>1.1847999999999999E-2</c:v>
                </c:pt>
                <c:pt idx="2808">
                  <c:v>1.3809E-2</c:v>
                </c:pt>
                <c:pt idx="2809">
                  <c:v>1.6039000000000001E-2</c:v>
                </c:pt>
                <c:pt idx="2810">
                  <c:v>1.8612E-2</c:v>
                </c:pt>
                <c:pt idx="2811">
                  <c:v>2.1495E-2</c:v>
                </c:pt>
                <c:pt idx="2812">
                  <c:v>2.4486999999999998E-2</c:v>
                </c:pt>
                <c:pt idx="2813">
                  <c:v>2.7026999999999999E-2</c:v>
                </c:pt>
                <c:pt idx="2814">
                  <c:v>2.8076E-2</c:v>
                </c:pt>
                <c:pt idx="2815">
                  <c:v>2.7671000000000001E-2</c:v>
                </c:pt>
                <c:pt idx="2816">
                  <c:v>2.6401000000000001E-2</c:v>
                </c:pt>
                <c:pt idx="2817">
                  <c:v>2.4702999999999999E-2</c:v>
                </c:pt>
                <c:pt idx="2818">
                  <c:v>2.3032E-2</c:v>
                </c:pt>
                <c:pt idx="2819">
                  <c:v>2.1735999999999998E-2</c:v>
                </c:pt>
                <c:pt idx="2820">
                  <c:v>2.0583000000000001E-2</c:v>
                </c:pt>
                <c:pt idx="2821">
                  <c:v>1.9386E-2</c:v>
                </c:pt>
                <c:pt idx="2822">
                  <c:v>1.8374000000000001E-2</c:v>
                </c:pt>
                <c:pt idx="2823">
                  <c:v>1.7826999999999999E-2</c:v>
                </c:pt>
                <c:pt idx="2824">
                  <c:v>1.7999000000000001E-2</c:v>
                </c:pt>
                <c:pt idx="2825">
                  <c:v>1.9182000000000001E-2</c:v>
                </c:pt>
                <c:pt idx="2826">
                  <c:v>2.1595E-2</c:v>
                </c:pt>
                <c:pt idx="2827">
                  <c:v>2.5194000000000001E-2</c:v>
                </c:pt>
                <c:pt idx="2828">
                  <c:v>2.9603999999999998E-2</c:v>
                </c:pt>
                <c:pt idx="2829">
                  <c:v>3.4280999999999999E-2</c:v>
                </c:pt>
                <c:pt idx="2830">
                  <c:v>3.8813E-2</c:v>
                </c:pt>
                <c:pt idx="2831">
                  <c:v>4.3103000000000002E-2</c:v>
                </c:pt>
                <c:pt idx="2832">
                  <c:v>4.7388E-2</c:v>
                </c:pt>
                <c:pt idx="2833">
                  <c:v>5.2160999999999999E-2</c:v>
                </c:pt>
                <c:pt idx="2834">
                  <c:v>5.8021000000000003E-2</c:v>
                </c:pt>
                <c:pt idx="2835">
                  <c:v>6.5336000000000005E-2</c:v>
                </c:pt>
                <c:pt idx="2836">
                  <c:v>7.2855000000000003E-2</c:v>
                </c:pt>
                <c:pt idx="2837">
                  <c:v>7.8014E-2</c:v>
                </c:pt>
                <c:pt idx="2838">
                  <c:v>8.0043000000000003E-2</c:v>
                </c:pt>
                <c:pt idx="2839">
                  <c:v>8.0723000000000003E-2</c:v>
                </c:pt>
                <c:pt idx="2840">
                  <c:v>8.1612000000000004E-2</c:v>
                </c:pt>
                <c:pt idx="2841">
                  <c:v>8.3026000000000003E-2</c:v>
                </c:pt>
                <c:pt idx="2842">
                  <c:v>8.4556000000000006E-2</c:v>
                </c:pt>
                <c:pt idx="2843">
                  <c:v>8.5620000000000002E-2</c:v>
                </c:pt>
                <c:pt idx="2844">
                  <c:v>8.6080000000000004E-2</c:v>
                </c:pt>
                <c:pt idx="2845">
                  <c:v>8.6666999999999994E-2</c:v>
                </c:pt>
                <c:pt idx="2846">
                  <c:v>8.8250999999999996E-2</c:v>
                </c:pt>
                <c:pt idx="2847">
                  <c:v>9.1221999999999998E-2</c:v>
                </c:pt>
                <c:pt idx="2848">
                  <c:v>9.5512E-2</c:v>
                </c:pt>
                <c:pt idx="2849">
                  <c:v>0.100509</c:v>
                </c:pt>
                <c:pt idx="2850">
                  <c:v>0.105694</c:v>
                </c:pt>
                <c:pt idx="2851">
                  <c:v>0.111068</c:v>
                </c:pt>
                <c:pt idx="2852">
                  <c:v>0.116781</c:v>
                </c:pt>
                <c:pt idx="2853">
                  <c:v>0.122866</c:v>
                </c:pt>
                <c:pt idx="2854">
                  <c:v>0.12923399999999999</c:v>
                </c:pt>
                <c:pt idx="2855">
                  <c:v>0.13592099999999999</c:v>
                </c:pt>
                <c:pt idx="2856">
                  <c:v>0.14318</c:v>
                </c:pt>
                <c:pt idx="2857">
                  <c:v>0.15096899999999999</c:v>
                </c:pt>
                <c:pt idx="2858">
                  <c:v>0.15861800000000001</c:v>
                </c:pt>
                <c:pt idx="2859">
                  <c:v>0.165183</c:v>
                </c:pt>
                <c:pt idx="2860">
                  <c:v>0.16966100000000001</c:v>
                </c:pt>
                <c:pt idx="2861">
                  <c:v>0.17235200000000001</c:v>
                </c:pt>
                <c:pt idx="2862">
                  <c:v>0.17513500000000001</c:v>
                </c:pt>
                <c:pt idx="2863">
                  <c:v>0.17893200000000001</c:v>
                </c:pt>
                <c:pt idx="2864">
                  <c:v>0.18373200000000001</c:v>
                </c:pt>
                <c:pt idx="2865">
                  <c:v>0.18915899999999999</c:v>
                </c:pt>
                <c:pt idx="2866">
                  <c:v>0.19469600000000001</c:v>
                </c:pt>
                <c:pt idx="2867">
                  <c:v>0.20003399999999999</c:v>
                </c:pt>
                <c:pt idx="2868">
                  <c:v>0.205347</c:v>
                </c:pt>
                <c:pt idx="2869">
                  <c:v>0.210984</c:v>
                </c:pt>
                <c:pt idx="2870">
                  <c:v>0.217138</c:v>
                </c:pt>
                <c:pt idx="2871">
                  <c:v>0.223744</c:v>
                </c:pt>
                <c:pt idx="2872">
                  <c:v>0.230458</c:v>
                </c:pt>
                <c:pt idx="2873">
                  <c:v>0.23691400000000001</c:v>
                </c:pt>
                <c:pt idx="2874">
                  <c:v>0.243307</c:v>
                </c:pt>
                <c:pt idx="2875">
                  <c:v>0.250114</c:v>
                </c:pt>
                <c:pt idx="2876">
                  <c:v>0.25750200000000001</c:v>
                </c:pt>
                <c:pt idx="2877">
                  <c:v>0.26536799999999999</c:v>
                </c:pt>
                <c:pt idx="2878">
                  <c:v>0.27356799999999998</c:v>
                </c:pt>
                <c:pt idx="2879">
                  <c:v>0.281916</c:v>
                </c:pt>
                <c:pt idx="2880">
                  <c:v>0.28905999999999998</c:v>
                </c:pt>
                <c:pt idx="2881">
                  <c:v>0.29347499999999999</c:v>
                </c:pt>
                <c:pt idx="2882">
                  <c:v>0.29549599999999998</c:v>
                </c:pt>
                <c:pt idx="2883">
                  <c:v>0.29628199999999999</c:v>
                </c:pt>
                <c:pt idx="2884">
                  <c:v>0.29691099999999998</c:v>
                </c:pt>
                <c:pt idx="2885">
                  <c:v>0.29805700000000002</c:v>
                </c:pt>
                <c:pt idx="2886">
                  <c:v>0.30004700000000001</c:v>
                </c:pt>
                <c:pt idx="2887">
                  <c:v>0.302815</c:v>
                </c:pt>
                <c:pt idx="2888">
                  <c:v>0.30581000000000003</c:v>
                </c:pt>
                <c:pt idx="2889">
                  <c:v>0.30815900000000002</c:v>
                </c:pt>
                <c:pt idx="2890">
                  <c:v>0.30913499999999999</c:v>
                </c:pt>
                <c:pt idx="2891">
                  <c:v>0.30873</c:v>
                </c:pt>
                <c:pt idx="2892">
                  <c:v>0.30769200000000002</c:v>
                </c:pt>
                <c:pt idx="2893">
                  <c:v>0.30685400000000002</c:v>
                </c:pt>
                <c:pt idx="2894">
                  <c:v>0.306697</c:v>
                </c:pt>
                <c:pt idx="2895">
                  <c:v>0.30737199999999998</c:v>
                </c:pt>
                <c:pt idx="2896">
                  <c:v>0.30885200000000002</c:v>
                </c:pt>
                <c:pt idx="2897">
                  <c:v>0.31109799999999999</c:v>
                </c:pt>
                <c:pt idx="2898">
                  <c:v>0.31413799999999997</c:v>
                </c:pt>
                <c:pt idx="2899">
                  <c:v>0.31806400000000001</c:v>
                </c:pt>
                <c:pt idx="2900">
                  <c:v>0.32290200000000002</c:v>
                </c:pt>
                <c:pt idx="2901">
                  <c:v>0.32840599999999998</c:v>
                </c:pt>
                <c:pt idx="2902">
                  <c:v>0.33396100000000001</c:v>
                </c:pt>
                <c:pt idx="2903">
                  <c:v>0.33868199999999998</c:v>
                </c:pt>
                <c:pt idx="2904">
                  <c:v>0.34162399999999998</c:v>
                </c:pt>
                <c:pt idx="2905">
                  <c:v>0.34289599999999998</c:v>
                </c:pt>
                <c:pt idx="2906">
                  <c:v>0.343472</c:v>
                </c:pt>
                <c:pt idx="2907">
                  <c:v>0.34390900000000002</c:v>
                </c:pt>
                <c:pt idx="2908">
                  <c:v>0.344698</c:v>
                </c:pt>
                <c:pt idx="2909">
                  <c:v>0.34611399999999998</c:v>
                </c:pt>
                <c:pt idx="2910">
                  <c:v>0.34800199999999998</c:v>
                </c:pt>
                <c:pt idx="2911">
                  <c:v>0.34979300000000002</c:v>
                </c:pt>
                <c:pt idx="2912">
                  <c:v>0.35087800000000002</c:v>
                </c:pt>
                <c:pt idx="2913">
                  <c:v>0.351103</c:v>
                </c:pt>
                <c:pt idx="2914">
                  <c:v>0.35091499999999998</c:v>
                </c:pt>
                <c:pt idx="2915">
                  <c:v>0.35091499999999998</c:v>
                </c:pt>
                <c:pt idx="2916">
                  <c:v>0.351273</c:v>
                </c:pt>
                <c:pt idx="2917">
                  <c:v>0.35183700000000001</c:v>
                </c:pt>
                <c:pt idx="2918">
                  <c:v>0.35255999999999998</c:v>
                </c:pt>
                <c:pt idx="2919">
                  <c:v>0.35357</c:v>
                </c:pt>
                <c:pt idx="2920">
                  <c:v>0.35508800000000001</c:v>
                </c:pt>
                <c:pt idx="2921">
                  <c:v>0.357242</c:v>
                </c:pt>
                <c:pt idx="2922">
                  <c:v>0.35970999999999997</c:v>
                </c:pt>
                <c:pt idx="2923">
                  <c:v>0.36189399999999999</c:v>
                </c:pt>
                <c:pt idx="2924">
                  <c:v>0.36349700000000001</c:v>
                </c:pt>
                <c:pt idx="2925">
                  <c:v>0.364479</c:v>
                </c:pt>
                <c:pt idx="2926">
                  <c:v>0.36482100000000001</c:v>
                </c:pt>
                <c:pt idx="2927">
                  <c:v>0.36447800000000002</c:v>
                </c:pt>
                <c:pt idx="2928">
                  <c:v>0.36329499999999998</c:v>
                </c:pt>
                <c:pt idx="2929">
                  <c:v>0.361072</c:v>
                </c:pt>
                <c:pt idx="2930">
                  <c:v>0.35825699999999999</c:v>
                </c:pt>
                <c:pt idx="2931">
                  <c:v>0.35566599999999998</c:v>
                </c:pt>
                <c:pt idx="2932">
                  <c:v>0.35298400000000002</c:v>
                </c:pt>
                <c:pt idx="2933">
                  <c:v>0.34957700000000003</c:v>
                </c:pt>
                <c:pt idx="2934">
                  <c:v>0.34540300000000002</c:v>
                </c:pt>
                <c:pt idx="2935">
                  <c:v>0.34071600000000002</c:v>
                </c:pt>
                <c:pt idx="2936">
                  <c:v>0.335787</c:v>
                </c:pt>
                <c:pt idx="2937">
                  <c:v>0.33080399999999999</c:v>
                </c:pt>
                <c:pt idx="2938">
                  <c:v>0.32581599999999999</c:v>
                </c:pt>
                <c:pt idx="2939">
                  <c:v>0.32069700000000001</c:v>
                </c:pt>
                <c:pt idx="2940">
                  <c:v>0.31529200000000002</c:v>
                </c:pt>
                <c:pt idx="2941">
                  <c:v>0.30968299999999999</c:v>
                </c:pt>
                <c:pt idx="2942">
                  <c:v>0.30412099999999997</c:v>
                </c:pt>
                <c:pt idx="2943">
                  <c:v>0.298761</c:v>
                </c:pt>
                <c:pt idx="2944">
                  <c:v>0.29357100000000003</c:v>
                </c:pt>
                <c:pt idx="2945">
                  <c:v>0.28828399999999998</c:v>
                </c:pt>
                <c:pt idx="2946">
                  <c:v>0.28248699999999999</c:v>
                </c:pt>
                <c:pt idx="2947">
                  <c:v>0.27615699999999999</c:v>
                </c:pt>
                <c:pt idx="2948">
                  <c:v>0.26981100000000002</c:v>
                </c:pt>
                <c:pt idx="2949">
                  <c:v>0.26389099999999999</c:v>
                </c:pt>
                <c:pt idx="2950">
                  <c:v>0.25848399999999999</c:v>
                </c:pt>
                <c:pt idx="2951">
                  <c:v>0.25347199999999998</c:v>
                </c:pt>
                <c:pt idx="2952">
                  <c:v>0.24877299999999999</c:v>
                </c:pt>
                <c:pt idx="2953">
                  <c:v>0.244419</c:v>
                </c:pt>
                <c:pt idx="2954">
                  <c:v>0.24036399999999999</c:v>
                </c:pt>
                <c:pt idx="2955">
                  <c:v>0.23619599999999999</c:v>
                </c:pt>
                <c:pt idx="2956">
                  <c:v>0.23138600000000001</c:v>
                </c:pt>
                <c:pt idx="2957">
                  <c:v>0.22622800000000001</c:v>
                </c:pt>
                <c:pt idx="2958">
                  <c:v>0.22138099999999999</c:v>
                </c:pt>
                <c:pt idx="2959">
                  <c:v>0.21707000000000001</c:v>
                </c:pt>
                <c:pt idx="2960">
                  <c:v>0.21321599999999999</c:v>
                </c:pt>
                <c:pt idx="2961">
                  <c:v>0.209707</c:v>
                </c:pt>
                <c:pt idx="2962">
                  <c:v>0.206484</c:v>
                </c:pt>
                <c:pt idx="2963">
                  <c:v>0.203489</c:v>
                </c:pt>
                <c:pt idx="2964">
                  <c:v>0.20063700000000001</c:v>
                </c:pt>
                <c:pt idx="2965">
                  <c:v>0.19784199999999999</c:v>
                </c:pt>
                <c:pt idx="2966">
                  <c:v>0.195045</c:v>
                </c:pt>
                <c:pt idx="2967">
                  <c:v>0.19222900000000001</c:v>
                </c:pt>
                <c:pt idx="2968">
                  <c:v>0.18939700000000001</c:v>
                </c:pt>
                <c:pt idx="2969">
                  <c:v>0.18653700000000001</c:v>
                </c:pt>
                <c:pt idx="2970">
                  <c:v>0.18364900000000001</c:v>
                </c:pt>
                <c:pt idx="2971">
                  <c:v>0.180782</c:v>
                </c:pt>
                <c:pt idx="2972">
                  <c:v>0.17802200000000001</c:v>
                </c:pt>
                <c:pt idx="2973">
                  <c:v>0.17541100000000001</c:v>
                </c:pt>
                <c:pt idx="2974">
                  <c:v>0.17289099999999999</c:v>
                </c:pt>
                <c:pt idx="2975">
                  <c:v>0.17036899999999999</c:v>
                </c:pt>
                <c:pt idx="2976">
                  <c:v>0.16783899999999999</c:v>
                </c:pt>
                <c:pt idx="2977">
                  <c:v>0.16539300000000001</c:v>
                </c:pt>
                <c:pt idx="2978">
                  <c:v>0.16311899999999999</c:v>
                </c:pt>
                <c:pt idx="2979">
                  <c:v>0.16103000000000001</c:v>
                </c:pt>
                <c:pt idx="2980">
                  <c:v>0.159084</c:v>
                </c:pt>
                <c:pt idx="2981">
                  <c:v>0.157254</c:v>
                </c:pt>
                <c:pt idx="2982">
                  <c:v>0.15556</c:v>
                </c:pt>
                <c:pt idx="2983">
                  <c:v>0.15404200000000001</c:v>
                </c:pt>
                <c:pt idx="2984">
                  <c:v>0.15273900000000001</c:v>
                </c:pt>
                <c:pt idx="2985">
                  <c:v>0.151674</c:v>
                </c:pt>
                <c:pt idx="2986">
                  <c:v>0.15088199999999999</c:v>
                </c:pt>
                <c:pt idx="2987">
                  <c:v>0.15043000000000001</c:v>
                </c:pt>
                <c:pt idx="2988">
                  <c:v>0.15024499999999999</c:v>
                </c:pt>
                <c:pt idx="2989">
                  <c:v>0.149788</c:v>
                </c:pt>
                <c:pt idx="2990">
                  <c:v>0.14862700000000001</c:v>
                </c:pt>
                <c:pt idx="2991">
                  <c:v>0.14688499999999999</c:v>
                </c:pt>
                <c:pt idx="2992">
                  <c:v>0.14488899999999999</c:v>
                </c:pt>
                <c:pt idx="2993">
                  <c:v>0.14291799999999999</c:v>
                </c:pt>
                <c:pt idx="2994">
                  <c:v>0.14113400000000001</c:v>
                </c:pt>
                <c:pt idx="2995">
                  <c:v>0.13968</c:v>
                </c:pt>
                <c:pt idx="2996">
                  <c:v>0.13875799999999999</c:v>
                </c:pt>
                <c:pt idx="2997">
                  <c:v>0.13843900000000001</c:v>
                </c:pt>
                <c:pt idx="2998">
                  <c:v>0.138241</c:v>
                </c:pt>
                <c:pt idx="2999">
                  <c:v>0.13745499999999999</c:v>
                </c:pt>
                <c:pt idx="3000">
                  <c:v>0.136022</c:v>
                </c:pt>
                <c:pt idx="3001">
                  <c:v>0.134381</c:v>
                </c:pt>
                <c:pt idx="3002">
                  <c:v>0.13300600000000001</c:v>
                </c:pt>
                <c:pt idx="3003">
                  <c:v>0.132184</c:v>
                </c:pt>
                <c:pt idx="3004">
                  <c:v>0.131913</c:v>
                </c:pt>
                <c:pt idx="3005">
                  <c:v>0.13195999999999999</c:v>
                </c:pt>
                <c:pt idx="3006">
                  <c:v>0.132137</c:v>
                </c:pt>
                <c:pt idx="3007">
                  <c:v>0.132461</c:v>
                </c:pt>
                <c:pt idx="3008">
                  <c:v>0.13306999999999999</c:v>
                </c:pt>
                <c:pt idx="3009">
                  <c:v>0.134154</c:v>
                </c:pt>
                <c:pt idx="3010">
                  <c:v>0.13599800000000001</c:v>
                </c:pt>
                <c:pt idx="3011">
                  <c:v>0.13891300000000001</c:v>
                </c:pt>
                <c:pt idx="3012">
                  <c:v>0.14243800000000001</c:v>
                </c:pt>
                <c:pt idx="3013">
                  <c:v>0.14436199999999999</c:v>
                </c:pt>
                <c:pt idx="3014">
                  <c:v>0.14335999999999999</c:v>
                </c:pt>
                <c:pt idx="3015">
                  <c:v>0.14050399999999999</c:v>
                </c:pt>
                <c:pt idx="3016">
                  <c:v>0.137074</c:v>
                </c:pt>
                <c:pt idx="3017">
                  <c:v>0.133855</c:v>
                </c:pt>
                <c:pt idx="3018">
                  <c:v>0.13130700000000001</c:v>
                </c:pt>
                <c:pt idx="3019">
                  <c:v>0.12949099999999999</c:v>
                </c:pt>
                <c:pt idx="3020">
                  <c:v>0.12789900000000001</c:v>
                </c:pt>
                <c:pt idx="3021">
                  <c:v>0.12595200000000001</c:v>
                </c:pt>
                <c:pt idx="3022">
                  <c:v>0.123456</c:v>
                </c:pt>
                <c:pt idx="3023">
                  <c:v>0.12094299999999999</c:v>
                </c:pt>
                <c:pt idx="3024">
                  <c:v>0.119446</c:v>
                </c:pt>
                <c:pt idx="3025">
                  <c:v>0.119327</c:v>
                </c:pt>
                <c:pt idx="3026">
                  <c:v>0.120023</c:v>
                </c:pt>
                <c:pt idx="3027">
                  <c:v>0.120889</c:v>
                </c:pt>
                <c:pt idx="3028">
                  <c:v>0.12177</c:v>
                </c:pt>
                <c:pt idx="3029">
                  <c:v>0.122909</c:v>
                </c:pt>
                <c:pt idx="3030">
                  <c:v>0.124834</c:v>
                </c:pt>
                <c:pt idx="3031">
                  <c:v>0.12809200000000001</c:v>
                </c:pt>
                <c:pt idx="3032">
                  <c:v>0.13278499999999999</c:v>
                </c:pt>
                <c:pt idx="3033">
                  <c:v>0.13833799999999999</c:v>
                </c:pt>
                <c:pt idx="3034">
                  <c:v>0.143928</c:v>
                </c:pt>
                <c:pt idx="3035">
                  <c:v>0.14876200000000001</c:v>
                </c:pt>
                <c:pt idx="3036">
                  <c:v>0.15164900000000001</c:v>
                </c:pt>
                <c:pt idx="3037">
                  <c:v>0.15138799999999999</c:v>
                </c:pt>
                <c:pt idx="3038">
                  <c:v>0.14890900000000001</c:v>
                </c:pt>
                <c:pt idx="3039">
                  <c:v>0.14636399999999999</c:v>
                </c:pt>
                <c:pt idx="3040">
                  <c:v>0.14427999999999999</c:v>
                </c:pt>
                <c:pt idx="3041">
                  <c:v>0.141711</c:v>
                </c:pt>
                <c:pt idx="3042">
                  <c:v>0.13805200000000001</c:v>
                </c:pt>
                <c:pt idx="3043">
                  <c:v>0.13340199999999999</c:v>
                </c:pt>
                <c:pt idx="3044">
                  <c:v>0.128139</c:v>
                </c:pt>
                <c:pt idx="3045">
                  <c:v>0.123061</c:v>
                </c:pt>
                <c:pt idx="3046">
                  <c:v>0.118967</c:v>
                </c:pt>
                <c:pt idx="3047">
                  <c:v>0.116163</c:v>
                </c:pt>
                <c:pt idx="3048">
                  <c:v>0.114354</c:v>
                </c:pt>
                <c:pt idx="3049">
                  <c:v>0.112562</c:v>
                </c:pt>
                <c:pt idx="3050">
                  <c:v>0.10996400000000001</c:v>
                </c:pt>
                <c:pt idx="3051">
                  <c:v>0.106881</c:v>
                </c:pt>
                <c:pt idx="3052">
                  <c:v>0.104189</c:v>
                </c:pt>
                <c:pt idx="3053">
                  <c:v>0.10250099999999999</c:v>
                </c:pt>
                <c:pt idx="3054">
                  <c:v>0.10206999999999999</c:v>
                </c:pt>
                <c:pt idx="3055">
                  <c:v>0.102796</c:v>
                </c:pt>
                <c:pt idx="3056">
                  <c:v>0.10406700000000001</c:v>
                </c:pt>
                <c:pt idx="3057">
                  <c:v>0.10501099999999999</c:v>
                </c:pt>
                <c:pt idx="3058">
                  <c:v>0.105332</c:v>
                </c:pt>
                <c:pt idx="3059">
                  <c:v>0.105362</c:v>
                </c:pt>
                <c:pt idx="3060">
                  <c:v>0.10528</c:v>
                </c:pt>
                <c:pt idx="3061">
                  <c:v>0.10485700000000001</c:v>
                </c:pt>
                <c:pt idx="3062">
                  <c:v>0.103924</c:v>
                </c:pt>
                <c:pt idx="3063">
                  <c:v>0.10253900000000001</c:v>
                </c:pt>
                <c:pt idx="3064">
                  <c:v>0.100614</c:v>
                </c:pt>
                <c:pt idx="3065">
                  <c:v>9.8021999999999998E-2</c:v>
                </c:pt>
                <c:pt idx="3066">
                  <c:v>9.5019000000000006E-2</c:v>
                </c:pt>
                <c:pt idx="3067">
                  <c:v>9.1532000000000002E-2</c:v>
                </c:pt>
                <c:pt idx="3068">
                  <c:v>8.7581999999999993E-2</c:v>
                </c:pt>
                <c:pt idx="3069">
                  <c:v>8.3644999999999997E-2</c:v>
                </c:pt>
                <c:pt idx="3070">
                  <c:v>8.0318000000000001E-2</c:v>
                </c:pt>
                <c:pt idx="3071">
                  <c:v>7.7934000000000003E-2</c:v>
                </c:pt>
                <c:pt idx="3072">
                  <c:v>7.5916999999999998E-2</c:v>
                </c:pt>
                <c:pt idx="3073">
                  <c:v>7.2965000000000002E-2</c:v>
                </c:pt>
                <c:pt idx="3074">
                  <c:v>6.8735000000000004E-2</c:v>
                </c:pt>
                <c:pt idx="3075">
                  <c:v>6.4000000000000001E-2</c:v>
                </c:pt>
                <c:pt idx="3076">
                  <c:v>5.9624000000000003E-2</c:v>
                </c:pt>
                <c:pt idx="3077">
                  <c:v>5.6217000000000003E-2</c:v>
                </c:pt>
                <c:pt idx="3078">
                  <c:v>5.4030000000000002E-2</c:v>
                </c:pt>
                <c:pt idx="3079">
                  <c:v>5.2798999999999999E-2</c:v>
                </c:pt>
                <c:pt idx="3080">
                  <c:v>5.1948000000000001E-2</c:v>
                </c:pt>
                <c:pt idx="3081">
                  <c:v>5.1171000000000001E-2</c:v>
                </c:pt>
                <c:pt idx="3082">
                  <c:v>5.0637000000000001E-2</c:v>
                </c:pt>
                <c:pt idx="3083">
                  <c:v>5.0528999999999998E-2</c:v>
                </c:pt>
                <c:pt idx="3084">
                  <c:v>5.0680000000000003E-2</c:v>
                </c:pt>
                <c:pt idx="3085">
                  <c:v>5.0848999999999998E-2</c:v>
                </c:pt>
                <c:pt idx="3086">
                  <c:v>5.0846000000000002E-2</c:v>
                </c:pt>
                <c:pt idx="3087">
                  <c:v>4.9937000000000002E-2</c:v>
                </c:pt>
                <c:pt idx="3088">
                  <c:v>4.7448999999999998E-2</c:v>
                </c:pt>
                <c:pt idx="3089">
                  <c:v>4.3402999999999997E-2</c:v>
                </c:pt>
                <c:pt idx="3090">
                  <c:v>3.7915999999999998E-2</c:v>
                </c:pt>
                <c:pt idx="3091">
                  <c:v>3.1570000000000001E-2</c:v>
                </c:pt>
                <c:pt idx="3092">
                  <c:v>2.5631000000000001E-2</c:v>
                </c:pt>
                <c:pt idx="3093">
                  <c:v>2.0986000000000001E-2</c:v>
                </c:pt>
                <c:pt idx="3094">
                  <c:v>1.7679E-2</c:v>
                </c:pt>
                <c:pt idx="3095">
                  <c:v>1.5209E-2</c:v>
                </c:pt>
                <c:pt idx="3096">
                  <c:v>1.2852000000000001E-2</c:v>
                </c:pt>
                <c:pt idx="3097">
                  <c:v>1.0329E-2</c:v>
                </c:pt>
                <c:pt idx="3098">
                  <c:v>8.1220000000000007E-3</c:v>
                </c:pt>
                <c:pt idx="3099">
                  <c:v>6.7289999999999997E-3</c:v>
                </c:pt>
                <c:pt idx="3100">
                  <c:v>6.4450000000000002E-3</c:v>
                </c:pt>
                <c:pt idx="3101">
                  <c:v>6.9750000000000003E-3</c:v>
                </c:pt>
                <c:pt idx="3102">
                  <c:v>8.1679999999999999E-3</c:v>
                </c:pt>
                <c:pt idx="3103">
                  <c:v>9.4940000000000007E-3</c:v>
                </c:pt>
                <c:pt idx="3104">
                  <c:v>1.0951000000000001E-2</c:v>
                </c:pt>
                <c:pt idx="3105">
                  <c:v>1.2878000000000001E-2</c:v>
                </c:pt>
                <c:pt idx="3106">
                  <c:v>1.5441E-2</c:v>
                </c:pt>
                <c:pt idx="3107">
                  <c:v>1.8478000000000001E-2</c:v>
                </c:pt>
                <c:pt idx="3108">
                  <c:v>2.1699E-2</c:v>
                </c:pt>
                <c:pt idx="3109">
                  <c:v>2.4669E-2</c:v>
                </c:pt>
                <c:pt idx="3110">
                  <c:v>2.6366000000000001E-2</c:v>
                </c:pt>
                <c:pt idx="3111">
                  <c:v>2.5711999999999999E-2</c:v>
                </c:pt>
                <c:pt idx="3112">
                  <c:v>2.3226E-2</c:v>
                </c:pt>
                <c:pt idx="3113">
                  <c:v>2.0324999999999999E-2</c:v>
                </c:pt>
                <c:pt idx="3114">
                  <c:v>1.7701000000000001E-2</c:v>
                </c:pt>
                <c:pt idx="3115">
                  <c:v>1.5398E-2</c:v>
                </c:pt>
                <c:pt idx="3116">
                  <c:v>1.3277000000000001E-2</c:v>
                </c:pt>
                <c:pt idx="3117">
                  <c:v>1.1305000000000001E-2</c:v>
                </c:pt>
                <c:pt idx="3118">
                  <c:v>9.6380000000000007E-3</c:v>
                </c:pt>
                <c:pt idx="3119">
                  <c:v>8.5830000000000004E-3</c:v>
                </c:pt>
                <c:pt idx="3120">
                  <c:v>8.3770000000000008E-3</c:v>
                </c:pt>
                <c:pt idx="3121">
                  <c:v>8.9449999999999998E-3</c:v>
                </c:pt>
                <c:pt idx="3122">
                  <c:v>9.9080000000000001E-3</c:v>
                </c:pt>
                <c:pt idx="3123">
                  <c:v>1.0933999999999999E-2</c:v>
                </c:pt>
                <c:pt idx="3124">
                  <c:v>1.1920999999999999E-2</c:v>
                </c:pt>
                <c:pt idx="3125">
                  <c:v>1.2801E-2</c:v>
                </c:pt>
                <c:pt idx="3126">
                  <c:v>1.3587999999999999E-2</c:v>
                </c:pt>
                <c:pt idx="3127">
                  <c:v>1.4735E-2</c:v>
                </c:pt>
                <c:pt idx="3128">
                  <c:v>1.6888E-2</c:v>
                </c:pt>
                <c:pt idx="3129">
                  <c:v>2.0258000000000002E-2</c:v>
                </c:pt>
                <c:pt idx="3130">
                  <c:v>2.4476999999999999E-2</c:v>
                </c:pt>
                <c:pt idx="3131">
                  <c:v>2.9038999999999999E-2</c:v>
                </c:pt>
                <c:pt idx="3132">
                  <c:v>3.3655999999999998E-2</c:v>
                </c:pt>
                <c:pt idx="3133">
                  <c:v>3.8008E-2</c:v>
                </c:pt>
                <c:pt idx="3134">
                  <c:v>4.1479000000000002E-2</c:v>
                </c:pt>
                <c:pt idx="3135">
                  <c:v>4.3526000000000002E-2</c:v>
                </c:pt>
                <c:pt idx="3136">
                  <c:v>4.4311000000000003E-2</c:v>
                </c:pt>
                <c:pt idx="3137">
                  <c:v>4.4433E-2</c:v>
                </c:pt>
                <c:pt idx="3138">
                  <c:v>4.4375999999999999E-2</c:v>
                </c:pt>
                <c:pt idx="3139">
                  <c:v>4.4493999999999999E-2</c:v>
                </c:pt>
                <c:pt idx="3140">
                  <c:v>4.5228999999999998E-2</c:v>
                </c:pt>
                <c:pt idx="3141">
                  <c:v>4.7029000000000001E-2</c:v>
                </c:pt>
                <c:pt idx="3142">
                  <c:v>5.0154999999999998E-2</c:v>
                </c:pt>
                <c:pt idx="3143">
                  <c:v>5.4695000000000001E-2</c:v>
                </c:pt>
                <c:pt idx="3144">
                  <c:v>6.0609999999999997E-2</c:v>
                </c:pt>
                <c:pt idx="3145">
                  <c:v>6.7639000000000005E-2</c:v>
                </c:pt>
                <c:pt idx="3146">
                  <c:v>7.5193999999999997E-2</c:v>
                </c:pt>
                <c:pt idx="3147">
                  <c:v>8.2762000000000002E-2</c:v>
                </c:pt>
                <c:pt idx="3148">
                  <c:v>9.0353000000000003E-2</c:v>
                </c:pt>
                <c:pt idx="3149">
                  <c:v>9.8295999999999994E-2</c:v>
                </c:pt>
                <c:pt idx="3150">
                  <c:v>0.106889</c:v>
                </c:pt>
                <c:pt idx="3151">
                  <c:v>0.116248</c:v>
                </c:pt>
                <c:pt idx="3152">
                  <c:v>0.12623200000000001</c:v>
                </c:pt>
                <c:pt idx="3153">
                  <c:v>0.13639200000000001</c:v>
                </c:pt>
                <c:pt idx="3154">
                  <c:v>0.14613799999999999</c:v>
                </c:pt>
                <c:pt idx="3155">
                  <c:v>0.155137</c:v>
                </c:pt>
                <c:pt idx="3156">
                  <c:v>0.16325600000000001</c:v>
                </c:pt>
                <c:pt idx="3157">
                  <c:v>0.170017</c:v>
                </c:pt>
                <c:pt idx="3158">
                  <c:v>0.174624</c:v>
                </c:pt>
                <c:pt idx="3159">
                  <c:v>0.17671300000000001</c:v>
                </c:pt>
                <c:pt idx="3160">
                  <c:v>0.17689199999999999</c:v>
                </c:pt>
                <c:pt idx="3161">
                  <c:v>0.17632100000000001</c:v>
                </c:pt>
                <c:pt idx="3162">
                  <c:v>0.17586599999999999</c:v>
                </c:pt>
                <c:pt idx="3163">
                  <c:v>0.17587800000000001</c:v>
                </c:pt>
                <c:pt idx="3164">
                  <c:v>0.17632200000000001</c:v>
                </c:pt>
                <c:pt idx="3165">
                  <c:v>0.17707500000000001</c:v>
                </c:pt>
                <c:pt idx="3166">
                  <c:v>0.17818100000000001</c:v>
                </c:pt>
                <c:pt idx="3167">
                  <c:v>0.17982500000000001</c:v>
                </c:pt>
                <c:pt idx="3168">
                  <c:v>0.18207899999999999</c:v>
                </c:pt>
                <c:pt idx="3169">
                  <c:v>0.184638</c:v>
                </c:pt>
                <c:pt idx="3170">
                  <c:v>0.186888</c:v>
                </c:pt>
                <c:pt idx="3171">
                  <c:v>0.188613</c:v>
                </c:pt>
                <c:pt idx="3172">
                  <c:v>0.190221</c:v>
                </c:pt>
                <c:pt idx="3173">
                  <c:v>0.19217999999999999</c:v>
                </c:pt>
                <c:pt idx="3174">
                  <c:v>0.194711</c:v>
                </c:pt>
                <c:pt idx="3175">
                  <c:v>0.197801</c:v>
                </c:pt>
                <c:pt idx="3176">
                  <c:v>0.201269</c:v>
                </c:pt>
                <c:pt idx="3177">
                  <c:v>0.20480599999999999</c:v>
                </c:pt>
                <c:pt idx="3178">
                  <c:v>0.208042</c:v>
                </c:pt>
                <c:pt idx="3179">
                  <c:v>0.21068000000000001</c:v>
                </c:pt>
                <c:pt idx="3180">
                  <c:v>0.21252399999999999</c:v>
                </c:pt>
                <c:pt idx="3181">
                  <c:v>0.21342900000000001</c:v>
                </c:pt>
                <c:pt idx="3182">
                  <c:v>0.21354999999999999</c:v>
                </c:pt>
                <c:pt idx="3183">
                  <c:v>0.21349599999999999</c:v>
                </c:pt>
                <c:pt idx="3184">
                  <c:v>0.213944</c:v>
                </c:pt>
                <c:pt idx="3185">
                  <c:v>0.215111</c:v>
                </c:pt>
                <c:pt idx="3186">
                  <c:v>0.216307</c:v>
                </c:pt>
                <c:pt idx="3187">
                  <c:v>0.216804</c:v>
                </c:pt>
                <c:pt idx="3188">
                  <c:v>0.216668</c:v>
                </c:pt>
                <c:pt idx="3189">
                  <c:v>0.21640400000000001</c:v>
                </c:pt>
                <c:pt idx="3190">
                  <c:v>0.21645800000000001</c:v>
                </c:pt>
                <c:pt idx="3191">
                  <c:v>0.216915</c:v>
                </c:pt>
                <c:pt idx="3192">
                  <c:v>0.217586</c:v>
                </c:pt>
                <c:pt idx="3193">
                  <c:v>0.218225</c:v>
                </c:pt>
                <c:pt idx="3194">
                  <c:v>0.21869</c:v>
                </c:pt>
                <c:pt idx="3195">
                  <c:v>0.219059</c:v>
                </c:pt>
                <c:pt idx="3196">
                  <c:v>0.21951499999999999</c:v>
                </c:pt>
                <c:pt idx="3197">
                  <c:v>0.22021299999999999</c:v>
                </c:pt>
                <c:pt idx="3198">
                  <c:v>0.22126299999999999</c:v>
                </c:pt>
                <c:pt idx="3199">
                  <c:v>0.222723</c:v>
                </c:pt>
                <c:pt idx="3200">
                  <c:v>0.224637</c:v>
                </c:pt>
                <c:pt idx="3201">
                  <c:v>0.22708</c:v>
                </c:pt>
                <c:pt idx="3202">
                  <c:v>0.230103</c:v>
                </c:pt>
                <c:pt idx="3203">
                  <c:v>0.233544</c:v>
                </c:pt>
                <c:pt idx="3204">
                  <c:v>0.237037</c:v>
                </c:pt>
                <c:pt idx="3205">
                  <c:v>0.24041399999999999</c:v>
                </c:pt>
                <c:pt idx="3206">
                  <c:v>0.24388199999999999</c:v>
                </c:pt>
                <c:pt idx="3207">
                  <c:v>0.24775900000000001</c:v>
                </c:pt>
                <c:pt idx="3208">
                  <c:v>0.25215399999999999</c:v>
                </c:pt>
                <c:pt idx="3209">
                  <c:v>0.25673899999999999</c:v>
                </c:pt>
                <c:pt idx="3210">
                  <c:v>0.26075700000000002</c:v>
                </c:pt>
                <c:pt idx="3211">
                  <c:v>0.26383899999999999</c:v>
                </c:pt>
                <c:pt idx="3212">
                  <c:v>0.26632699999999998</c:v>
                </c:pt>
                <c:pt idx="3213">
                  <c:v>0.26852900000000002</c:v>
                </c:pt>
                <c:pt idx="3214">
                  <c:v>0.27050600000000002</c:v>
                </c:pt>
                <c:pt idx="3215">
                  <c:v>0.27229199999999998</c:v>
                </c:pt>
                <c:pt idx="3216">
                  <c:v>0.274088</c:v>
                </c:pt>
                <c:pt idx="3217">
                  <c:v>0.27615299999999998</c:v>
                </c:pt>
                <c:pt idx="3218">
                  <c:v>0.27858100000000002</c:v>
                </c:pt>
                <c:pt idx="3219">
                  <c:v>0.28129999999999999</c:v>
                </c:pt>
                <c:pt idx="3220">
                  <c:v>0.284246</c:v>
                </c:pt>
                <c:pt idx="3221">
                  <c:v>0.28743400000000002</c:v>
                </c:pt>
                <c:pt idx="3222">
                  <c:v>0.29083599999999998</c:v>
                </c:pt>
                <c:pt idx="3223">
                  <c:v>0.29435800000000001</c:v>
                </c:pt>
                <c:pt idx="3224">
                  <c:v>0.29792800000000003</c:v>
                </c:pt>
                <c:pt idx="3225">
                  <c:v>0.30151499999999998</c:v>
                </c:pt>
                <c:pt idx="3226">
                  <c:v>0.30502600000000002</c:v>
                </c:pt>
                <c:pt idx="3227">
                  <c:v>0.30830000000000002</c:v>
                </c:pt>
                <c:pt idx="3228">
                  <c:v>0.31136000000000003</c:v>
                </c:pt>
                <c:pt idx="3229">
                  <c:v>0.31452200000000002</c:v>
                </c:pt>
                <c:pt idx="3230">
                  <c:v>0.31792100000000001</c:v>
                </c:pt>
                <c:pt idx="3231">
                  <c:v>0.321216</c:v>
                </c:pt>
                <c:pt idx="3232">
                  <c:v>0.32398700000000002</c:v>
                </c:pt>
                <c:pt idx="3233">
                  <c:v>0.325934</c:v>
                </c:pt>
                <c:pt idx="3234">
                  <c:v>0.32671499999999998</c:v>
                </c:pt>
                <c:pt idx="3235">
                  <c:v>0.32624900000000001</c:v>
                </c:pt>
                <c:pt idx="3236">
                  <c:v>0.32508799999999999</c:v>
                </c:pt>
                <c:pt idx="3237">
                  <c:v>0.32382899999999998</c:v>
                </c:pt>
                <c:pt idx="3238">
                  <c:v>0.32264500000000002</c:v>
                </c:pt>
                <c:pt idx="3239">
                  <c:v>0.32130500000000001</c:v>
                </c:pt>
                <c:pt idx="3240">
                  <c:v>0.31953599999999999</c:v>
                </c:pt>
                <c:pt idx="3241">
                  <c:v>0.31735099999999999</c:v>
                </c:pt>
                <c:pt idx="3242">
                  <c:v>0.31494499999999997</c:v>
                </c:pt>
                <c:pt idx="3243">
                  <c:v>0.31243399999999999</c:v>
                </c:pt>
                <c:pt idx="3244">
                  <c:v>0.30970900000000001</c:v>
                </c:pt>
                <c:pt idx="3245">
                  <c:v>0.30650699999999997</c:v>
                </c:pt>
                <c:pt idx="3246">
                  <c:v>0.30277399999999999</c:v>
                </c:pt>
                <c:pt idx="3247">
                  <c:v>0.29881799999999997</c:v>
                </c:pt>
                <c:pt idx="3248">
                  <c:v>0.29504999999999998</c:v>
                </c:pt>
                <c:pt idx="3249">
                  <c:v>0.291738</c:v>
                </c:pt>
                <c:pt idx="3250">
                  <c:v>0.28894599999999998</c:v>
                </c:pt>
                <c:pt idx="3251">
                  <c:v>0.28662199999999999</c:v>
                </c:pt>
                <c:pt idx="3252">
                  <c:v>0.28470600000000001</c:v>
                </c:pt>
                <c:pt idx="3253">
                  <c:v>0.283111</c:v>
                </c:pt>
                <c:pt idx="3254">
                  <c:v>0.28161700000000001</c:v>
                </c:pt>
                <c:pt idx="3255">
                  <c:v>0.27990999999999999</c:v>
                </c:pt>
                <c:pt idx="3256">
                  <c:v>0.277868</c:v>
                </c:pt>
                <c:pt idx="3257">
                  <c:v>0.27574399999999999</c:v>
                </c:pt>
                <c:pt idx="3258">
                  <c:v>0.27394099999999999</c:v>
                </c:pt>
                <c:pt idx="3259">
                  <c:v>0.272754</c:v>
                </c:pt>
                <c:pt idx="3260">
                  <c:v>0.27227200000000001</c:v>
                </c:pt>
                <c:pt idx="3261">
                  <c:v>0.27234199999999997</c:v>
                </c:pt>
                <c:pt idx="3262">
                  <c:v>0.272621</c:v>
                </c:pt>
                <c:pt idx="3263">
                  <c:v>0.27283099999999999</c:v>
                </c:pt>
                <c:pt idx="3264">
                  <c:v>0.27308300000000002</c:v>
                </c:pt>
                <c:pt idx="3265">
                  <c:v>0.27374300000000001</c:v>
                </c:pt>
                <c:pt idx="3266">
                  <c:v>0.275007</c:v>
                </c:pt>
                <c:pt idx="3267">
                  <c:v>0.27678900000000001</c:v>
                </c:pt>
                <c:pt idx="3268">
                  <c:v>0.27885399999999999</c:v>
                </c:pt>
                <c:pt idx="3269">
                  <c:v>0.28109400000000001</c:v>
                </c:pt>
                <c:pt idx="3270">
                  <c:v>0.28373300000000001</c:v>
                </c:pt>
                <c:pt idx="3271">
                  <c:v>0.287101</c:v>
                </c:pt>
                <c:pt idx="3272">
                  <c:v>0.29123199999999999</c:v>
                </c:pt>
                <c:pt idx="3273">
                  <c:v>0.29581000000000002</c:v>
                </c:pt>
                <c:pt idx="3274">
                  <c:v>0.30035600000000001</c:v>
                </c:pt>
                <c:pt idx="3275">
                  <c:v>0.30455900000000002</c:v>
                </c:pt>
                <c:pt idx="3276">
                  <c:v>0.30840499999999998</c:v>
                </c:pt>
                <c:pt idx="3277">
                  <c:v>0.311969</c:v>
                </c:pt>
                <c:pt idx="3278">
                  <c:v>0.31518299999999999</c:v>
                </c:pt>
                <c:pt idx="3279">
                  <c:v>0.31786700000000001</c:v>
                </c:pt>
                <c:pt idx="3280">
                  <c:v>0.32004100000000002</c:v>
                </c:pt>
                <c:pt idx="3281">
                  <c:v>0.32199100000000003</c:v>
                </c:pt>
                <c:pt idx="3282">
                  <c:v>0.32386300000000001</c:v>
                </c:pt>
                <c:pt idx="3283">
                  <c:v>0.325598</c:v>
                </c:pt>
                <c:pt idx="3284">
                  <c:v>0.32716600000000001</c:v>
                </c:pt>
                <c:pt idx="3285">
                  <c:v>0.32863100000000001</c:v>
                </c:pt>
                <c:pt idx="3286">
                  <c:v>0.33009300000000003</c:v>
                </c:pt>
                <c:pt idx="3287">
                  <c:v>0.33168999999999998</c:v>
                </c:pt>
                <c:pt idx="3288">
                  <c:v>0.33352199999999999</c:v>
                </c:pt>
                <c:pt idx="3289">
                  <c:v>0.33541799999999999</c:v>
                </c:pt>
                <c:pt idx="3290">
                  <c:v>0.33687800000000001</c:v>
                </c:pt>
                <c:pt idx="3291">
                  <c:v>0.33748099999999998</c:v>
                </c:pt>
                <c:pt idx="3292">
                  <c:v>0.33719199999999999</c:v>
                </c:pt>
                <c:pt idx="3293">
                  <c:v>0.33619900000000003</c:v>
                </c:pt>
                <c:pt idx="3294">
                  <c:v>0.33470699999999998</c:v>
                </c:pt>
                <c:pt idx="3295">
                  <c:v>0.33283099999999999</c:v>
                </c:pt>
                <c:pt idx="3296">
                  <c:v>0.33052700000000002</c:v>
                </c:pt>
                <c:pt idx="3297">
                  <c:v>0.32763100000000001</c:v>
                </c:pt>
                <c:pt idx="3298">
                  <c:v>0.32408100000000001</c:v>
                </c:pt>
                <c:pt idx="3299">
                  <c:v>0.32011299999999998</c:v>
                </c:pt>
                <c:pt idx="3300">
                  <c:v>0.31609999999999999</c:v>
                </c:pt>
                <c:pt idx="3301">
                  <c:v>0.31224400000000002</c:v>
                </c:pt>
                <c:pt idx="3302">
                  <c:v>0.30855300000000002</c:v>
                </c:pt>
                <c:pt idx="3303">
                  <c:v>0.30498900000000001</c:v>
                </c:pt>
                <c:pt idx="3304">
                  <c:v>0.30152899999999999</c:v>
                </c:pt>
                <c:pt idx="3305">
                  <c:v>0.29815599999999998</c:v>
                </c:pt>
                <c:pt idx="3306">
                  <c:v>0.29490300000000003</c:v>
                </c:pt>
                <c:pt idx="3307">
                  <c:v>0.29193000000000002</c:v>
                </c:pt>
                <c:pt idx="3308">
                  <c:v>0.28940700000000003</c:v>
                </c:pt>
                <c:pt idx="3309">
                  <c:v>0.28734700000000002</c:v>
                </c:pt>
                <c:pt idx="3310">
                  <c:v>0.28566599999999998</c:v>
                </c:pt>
                <c:pt idx="3311">
                  <c:v>0.28428700000000001</c:v>
                </c:pt>
                <c:pt idx="3312">
                  <c:v>0.28303600000000001</c:v>
                </c:pt>
                <c:pt idx="3313">
                  <c:v>0.28154600000000002</c:v>
                </c:pt>
                <c:pt idx="3314">
                  <c:v>0.27953</c:v>
                </c:pt>
                <c:pt idx="3315">
                  <c:v>0.27711200000000002</c:v>
                </c:pt>
                <c:pt idx="3316">
                  <c:v>0.27463199999999999</c:v>
                </c:pt>
                <c:pt idx="3317">
                  <c:v>0.27231100000000003</c:v>
                </c:pt>
                <c:pt idx="3318">
                  <c:v>0.27027200000000001</c:v>
                </c:pt>
                <c:pt idx="3319">
                  <c:v>0.26864399999999999</c:v>
                </c:pt>
                <c:pt idx="3320">
                  <c:v>0.26749699999999998</c:v>
                </c:pt>
                <c:pt idx="3321">
                  <c:v>0.26671699999999998</c:v>
                </c:pt>
                <c:pt idx="3322">
                  <c:v>0.265955</c:v>
                </c:pt>
                <c:pt idx="3323">
                  <c:v>0.264793</c:v>
                </c:pt>
                <c:pt idx="3324">
                  <c:v>0.26301099999999999</c:v>
                </c:pt>
                <c:pt idx="3325">
                  <c:v>0.26067899999999999</c:v>
                </c:pt>
                <c:pt idx="3326">
                  <c:v>0.258021</c:v>
                </c:pt>
                <c:pt idx="3327">
                  <c:v>0.25525900000000001</c:v>
                </c:pt>
                <c:pt idx="3328">
                  <c:v>0.25253199999999998</c:v>
                </c:pt>
                <c:pt idx="3329">
                  <c:v>0.24992200000000001</c:v>
                </c:pt>
                <c:pt idx="3330">
                  <c:v>0.24748100000000001</c:v>
                </c:pt>
                <c:pt idx="3331">
                  <c:v>0.24523300000000001</c:v>
                </c:pt>
                <c:pt idx="3332">
                  <c:v>0.24316099999999999</c:v>
                </c:pt>
                <c:pt idx="3333">
                  <c:v>0.24127100000000001</c:v>
                </c:pt>
                <c:pt idx="3334">
                  <c:v>0.23963899999999999</c:v>
                </c:pt>
                <c:pt idx="3335">
                  <c:v>0.238372</c:v>
                </c:pt>
                <c:pt idx="3336">
                  <c:v>0.237507</c:v>
                </c:pt>
                <c:pt idx="3337">
                  <c:v>0.236988</c:v>
                </c:pt>
                <c:pt idx="3338">
                  <c:v>0.23672699999999999</c:v>
                </c:pt>
                <c:pt idx="3339">
                  <c:v>0.236674</c:v>
                </c:pt>
                <c:pt idx="3340">
                  <c:v>0.236843</c:v>
                </c:pt>
                <c:pt idx="3341">
                  <c:v>0.23730999999999999</c:v>
                </c:pt>
                <c:pt idx="3342">
                  <c:v>0.238153</c:v>
                </c:pt>
                <c:pt idx="3343">
                  <c:v>0.23934800000000001</c:v>
                </c:pt>
                <c:pt idx="3344">
                  <c:v>0.24068000000000001</c:v>
                </c:pt>
                <c:pt idx="3345">
                  <c:v>0.24176800000000001</c:v>
                </c:pt>
                <c:pt idx="3346">
                  <c:v>0.24227099999999999</c:v>
                </c:pt>
                <c:pt idx="3347">
                  <c:v>0.24218799999999999</c:v>
                </c:pt>
                <c:pt idx="3348">
                  <c:v>0.24187800000000001</c:v>
                </c:pt>
                <c:pt idx="3349">
                  <c:v>0.24171100000000001</c:v>
                </c:pt>
                <c:pt idx="3350">
                  <c:v>0.241783</c:v>
                </c:pt>
                <c:pt idx="3351">
                  <c:v>0.24197199999999999</c:v>
                </c:pt>
                <c:pt idx="3352">
                  <c:v>0.24215999999999999</c:v>
                </c:pt>
                <c:pt idx="3353">
                  <c:v>0.24234600000000001</c:v>
                </c:pt>
                <c:pt idx="3354">
                  <c:v>0.242585</c:v>
                </c:pt>
                <c:pt idx="3355">
                  <c:v>0.24288699999999999</c:v>
                </c:pt>
                <c:pt idx="3356">
                  <c:v>0.243233</c:v>
                </c:pt>
                <c:pt idx="3357">
                  <c:v>0.24363699999999999</c:v>
                </c:pt>
                <c:pt idx="3358">
                  <c:v>0.24415600000000001</c:v>
                </c:pt>
                <c:pt idx="3359">
                  <c:v>0.24479400000000001</c:v>
                </c:pt>
                <c:pt idx="3360">
                  <c:v>0.24543799999999999</c:v>
                </c:pt>
                <c:pt idx="3361">
                  <c:v>0.24590000000000001</c:v>
                </c:pt>
                <c:pt idx="3362">
                  <c:v>0.24606900000000001</c:v>
                </c:pt>
                <c:pt idx="3363">
                  <c:v>0.24599199999999999</c:v>
                </c:pt>
                <c:pt idx="3364">
                  <c:v>0.245806</c:v>
                </c:pt>
                <c:pt idx="3365">
                  <c:v>0.24560000000000001</c:v>
                </c:pt>
                <c:pt idx="3366">
                  <c:v>0.24535100000000001</c:v>
                </c:pt>
                <c:pt idx="3367">
                  <c:v>0.24496499999999999</c:v>
                </c:pt>
                <c:pt idx="3368">
                  <c:v>0.244367</c:v>
                </c:pt>
                <c:pt idx="3369">
                  <c:v>0.243565</c:v>
                </c:pt>
                <c:pt idx="3370">
                  <c:v>0.24263899999999999</c:v>
                </c:pt>
                <c:pt idx="3371">
                  <c:v>0.241679</c:v>
                </c:pt>
                <c:pt idx="3372">
                  <c:v>0.240734</c:v>
                </c:pt>
                <c:pt idx="3373">
                  <c:v>0.239764</c:v>
                </c:pt>
                <c:pt idx="3374">
                  <c:v>0.238647</c:v>
                </c:pt>
                <c:pt idx="3375">
                  <c:v>0.237262</c:v>
                </c:pt>
                <c:pt idx="3376">
                  <c:v>0.23558799999999999</c:v>
                </c:pt>
                <c:pt idx="3377">
                  <c:v>0.233708</c:v>
                </c:pt>
                <c:pt idx="3378">
                  <c:v>0.231738</c:v>
                </c:pt>
                <c:pt idx="3379">
                  <c:v>0.22976199999999999</c:v>
                </c:pt>
                <c:pt idx="3380">
                  <c:v>0.22783999999999999</c:v>
                </c:pt>
                <c:pt idx="3381">
                  <c:v>0.22600300000000001</c:v>
                </c:pt>
                <c:pt idx="3382">
                  <c:v>0.224216</c:v>
                </c:pt>
                <c:pt idx="3383">
                  <c:v>0.22234400000000001</c:v>
                </c:pt>
                <c:pt idx="3384">
                  <c:v>0.22023200000000001</c:v>
                </c:pt>
                <c:pt idx="3385">
                  <c:v>0.21784700000000001</c:v>
                </c:pt>
                <c:pt idx="3386">
                  <c:v>0.21532799999999999</c:v>
                </c:pt>
                <c:pt idx="3387">
                  <c:v>0.212842</c:v>
                </c:pt>
                <c:pt idx="3388">
                  <c:v>0.210424</c:v>
                </c:pt>
                <c:pt idx="3389">
                  <c:v>0.20798</c:v>
                </c:pt>
                <c:pt idx="3390">
                  <c:v>0.205405</c:v>
                </c:pt>
                <c:pt idx="3391">
                  <c:v>0.20269400000000001</c:v>
                </c:pt>
                <c:pt idx="3392">
                  <c:v>0.19994100000000001</c:v>
                </c:pt>
                <c:pt idx="3393">
                  <c:v>0.19725300000000001</c:v>
                </c:pt>
                <c:pt idx="3394">
                  <c:v>0.19468199999999999</c:v>
                </c:pt>
                <c:pt idx="3395">
                  <c:v>0.19220599999999999</c:v>
                </c:pt>
                <c:pt idx="3396">
                  <c:v>0.189771</c:v>
                </c:pt>
                <c:pt idx="3397">
                  <c:v>0.18734200000000001</c:v>
                </c:pt>
                <c:pt idx="3398">
                  <c:v>0.184948</c:v>
                </c:pt>
                <c:pt idx="3399">
                  <c:v>0.182668</c:v>
                </c:pt>
                <c:pt idx="3400">
                  <c:v>0.18058199999999999</c:v>
                </c:pt>
                <c:pt idx="3401">
                  <c:v>0.17875199999999999</c:v>
                </c:pt>
                <c:pt idx="3402">
                  <c:v>0.17724300000000001</c:v>
                </c:pt>
                <c:pt idx="3403">
                  <c:v>0.17611399999999999</c:v>
                </c:pt>
                <c:pt idx="3404">
                  <c:v>0.175373</c:v>
                </c:pt>
                <c:pt idx="3405">
                  <c:v>0.17493300000000001</c:v>
                </c:pt>
                <c:pt idx="3406">
                  <c:v>0.17465600000000001</c:v>
                </c:pt>
                <c:pt idx="3407">
                  <c:v>0.174452</c:v>
                </c:pt>
                <c:pt idx="3408">
                  <c:v>0.174349</c:v>
                </c:pt>
                <c:pt idx="3409">
                  <c:v>0.174427</c:v>
                </c:pt>
                <c:pt idx="3410">
                  <c:v>0.174702</c:v>
                </c:pt>
                <c:pt idx="3411">
                  <c:v>0.17507300000000001</c:v>
                </c:pt>
                <c:pt idx="3412">
                  <c:v>0.17541200000000001</c:v>
                </c:pt>
                <c:pt idx="3413">
                  <c:v>0.17569199999999999</c:v>
                </c:pt>
                <c:pt idx="3414">
                  <c:v>0.17599000000000001</c:v>
                </c:pt>
                <c:pt idx="3415">
                  <c:v>0.176368</c:v>
                </c:pt>
                <c:pt idx="3416">
                  <c:v>0.17677399999999999</c:v>
                </c:pt>
                <c:pt idx="3417">
                  <c:v>0.17705899999999999</c:v>
                </c:pt>
                <c:pt idx="3418">
                  <c:v>0.17707600000000001</c:v>
                </c:pt>
                <c:pt idx="3419">
                  <c:v>0.17676600000000001</c:v>
                </c:pt>
                <c:pt idx="3420">
                  <c:v>0.17616799999999999</c:v>
                </c:pt>
                <c:pt idx="3421">
                  <c:v>0.17538799999999999</c:v>
                </c:pt>
                <c:pt idx="3422">
                  <c:v>0.174542</c:v>
                </c:pt>
                <c:pt idx="3423">
                  <c:v>0.17371300000000001</c:v>
                </c:pt>
                <c:pt idx="3424">
                  <c:v>0.17293800000000001</c:v>
                </c:pt>
                <c:pt idx="3425">
                  <c:v>0.172232</c:v>
                </c:pt>
                <c:pt idx="3426">
                  <c:v>0.17161199999999999</c:v>
                </c:pt>
                <c:pt idx="3427">
                  <c:v>0.171125</c:v>
                </c:pt>
                <c:pt idx="3428">
                  <c:v>0.17083100000000001</c:v>
                </c:pt>
                <c:pt idx="3429">
                  <c:v>0.170769</c:v>
                </c:pt>
                <c:pt idx="3430">
                  <c:v>0.17096800000000001</c:v>
                </c:pt>
                <c:pt idx="3431">
                  <c:v>0.17146700000000001</c:v>
                </c:pt>
                <c:pt idx="3432">
                  <c:v>0.17230799999999999</c:v>
                </c:pt>
                <c:pt idx="3433">
                  <c:v>0.17350599999999999</c:v>
                </c:pt>
                <c:pt idx="3434">
                  <c:v>0.17504400000000001</c:v>
                </c:pt>
                <c:pt idx="3435">
                  <c:v>0.176898</c:v>
                </c:pt>
                <c:pt idx="3436">
                  <c:v>0.179066</c:v>
                </c:pt>
                <c:pt idx="3437">
                  <c:v>0.18154899999999999</c:v>
                </c:pt>
                <c:pt idx="3438">
                  <c:v>0.18428800000000001</c:v>
                </c:pt>
                <c:pt idx="3439">
                  <c:v>0.18714600000000001</c:v>
                </c:pt>
                <c:pt idx="3440">
                  <c:v>0.18997900000000001</c:v>
                </c:pt>
                <c:pt idx="3441">
                  <c:v>0.19270599999999999</c:v>
                </c:pt>
                <c:pt idx="3442">
                  <c:v>0.19531499999999999</c:v>
                </c:pt>
                <c:pt idx="3443">
                  <c:v>0.19780400000000001</c:v>
                </c:pt>
                <c:pt idx="3444">
                  <c:v>0.20013400000000001</c:v>
                </c:pt>
                <c:pt idx="3445">
                  <c:v>0.20223099999999999</c:v>
                </c:pt>
                <c:pt idx="3446">
                  <c:v>0.204045</c:v>
                </c:pt>
                <c:pt idx="3447">
                  <c:v>0.205544</c:v>
                </c:pt>
                <c:pt idx="3448">
                  <c:v>0.20669699999999999</c:v>
                </c:pt>
                <c:pt idx="3449">
                  <c:v>0.20749100000000001</c:v>
                </c:pt>
                <c:pt idx="3450">
                  <c:v>0.20799799999999999</c:v>
                </c:pt>
                <c:pt idx="3451">
                  <c:v>0.208343</c:v>
                </c:pt>
                <c:pt idx="3452">
                  <c:v>0.208595</c:v>
                </c:pt>
                <c:pt idx="3453">
                  <c:v>0.20874000000000001</c:v>
                </c:pt>
                <c:pt idx="3454">
                  <c:v>0.20875299999999999</c:v>
                </c:pt>
                <c:pt idx="3455">
                  <c:v>0.20865</c:v>
                </c:pt>
                <c:pt idx="3456">
                  <c:v>0.20846100000000001</c:v>
                </c:pt>
                <c:pt idx="3457">
                  <c:v>0.20818200000000001</c:v>
                </c:pt>
                <c:pt idx="3458">
                  <c:v>0.20777799999999999</c:v>
                </c:pt>
                <c:pt idx="3459">
                  <c:v>0.207233</c:v>
                </c:pt>
                <c:pt idx="3460">
                  <c:v>0.206593</c:v>
                </c:pt>
                <c:pt idx="3461">
                  <c:v>0.20594699999999999</c:v>
                </c:pt>
                <c:pt idx="3462">
                  <c:v>0.20535300000000001</c:v>
                </c:pt>
                <c:pt idx="3463">
                  <c:v>0.20479</c:v>
                </c:pt>
                <c:pt idx="3464">
                  <c:v>0.20419300000000001</c:v>
                </c:pt>
                <c:pt idx="3465">
                  <c:v>0.203514</c:v>
                </c:pt>
                <c:pt idx="3466">
                  <c:v>0.20275199999999999</c:v>
                </c:pt>
                <c:pt idx="3467">
                  <c:v>0.20192299999999999</c:v>
                </c:pt>
                <c:pt idx="3468">
                  <c:v>0.20105400000000001</c:v>
                </c:pt>
                <c:pt idx="3469">
                  <c:v>0.200213</c:v>
                </c:pt>
                <c:pt idx="3470">
                  <c:v>0.199485</c:v>
                </c:pt>
                <c:pt idx="3471">
                  <c:v>0.19888900000000001</c:v>
                </c:pt>
                <c:pt idx="3472">
                  <c:v>0.19836599999999999</c:v>
                </c:pt>
                <c:pt idx="3473">
                  <c:v>0.19786699999999999</c:v>
                </c:pt>
                <c:pt idx="3474">
                  <c:v>0.19739899999999999</c:v>
                </c:pt>
                <c:pt idx="3475">
                  <c:v>0.19697700000000001</c:v>
                </c:pt>
                <c:pt idx="3476">
                  <c:v>0.19661000000000001</c:v>
                </c:pt>
                <c:pt idx="3477">
                  <c:v>0.19631100000000001</c:v>
                </c:pt>
                <c:pt idx="3478">
                  <c:v>0.196077</c:v>
                </c:pt>
                <c:pt idx="3479">
                  <c:v>0.19584499999999999</c:v>
                </c:pt>
                <c:pt idx="3480">
                  <c:v>0.195517</c:v>
                </c:pt>
                <c:pt idx="3481">
                  <c:v>0.195023</c:v>
                </c:pt>
                <c:pt idx="3482">
                  <c:v>0.19434999999999999</c:v>
                </c:pt>
                <c:pt idx="3483">
                  <c:v>0.19350800000000001</c:v>
                </c:pt>
                <c:pt idx="3484">
                  <c:v>0.1925</c:v>
                </c:pt>
                <c:pt idx="3485">
                  <c:v>0.1913</c:v>
                </c:pt>
                <c:pt idx="3486">
                  <c:v>0.18986600000000001</c:v>
                </c:pt>
                <c:pt idx="3487">
                  <c:v>0.18814500000000001</c:v>
                </c:pt>
                <c:pt idx="3488">
                  <c:v>0.18609999999999999</c:v>
                </c:pt>
                <c:pt idx="3489">
                  <c:v>0.18373400000000001</c:v>
                </c:pt>
                <c:pt idx="3490">
                  <c:v>0.18106700000000001</c:v>
                </c:pt>
                <c:pt idx="3491">
                  <c:v>0.178124</c:v>
                </c:pt>
                <c:pt idx="3492">
                  <c:v>0.174952</c:v>
                </c:pt>
                <c:pt idx="3493">
                  <c:v>0.17160900000000001</c:v>
                </c:pt>
                <c:pt idx="3494">
                  <c:v>0.16808699999999999</c:v>
                </c:pt>
                <c:pt idx="3495">
                  <c:v>0.164298</c:v>
                </c:pt>
                <c:pt idx="3496">
                  <c:v>0.16016900000000001</c:v>
                </c:pt>
                <c:pt idx="3497">
                  <c:v>0.155749</c:v>
                </c:pt>
                <c:pt idx="3498">
                  <c:v>0.15118899999999999</c:v>
                </c:pt>
                <c:pt idx="3499">
                  <c:v>0.14663699999999999</c:v>
                </c:pt>
                <c:pt idx="3500">
                  <c:v>0.14215800000000001</c:v>
                </c:pt>
                <c:pt idx="3501">
                  <c:v>0.137735</c:v>
                </c:pt>
                <c:pt idx="3502">
                  <c:v>0.133326</c:v>
                </c:pt>
                <c:pt idx="3503">
                  <c:v>0.128939</c:v>
                </c:pt>
                <c:pt idx="3504">
                  <c:v>0.124644</c:v>
                </c:pt>
                <c:pt idx="3505">
                  <c:v>0.120529</c:v>
                </c:pt>
                <c:pt idx="3506">
                  <c:v>0.116651</c:v>
                </c:pt>
                <c:pt idx="3507">
                  <c:v>0.113057</c:v>
                </c:pt>
                <c:pt idx="3508">
                  <c:v>0.109834</c:v>
                </c:pt>
                <c:pt idx="3509">
                  <c:v>0.10710600000000001</c:v>
                </c:pt>
                <c:pt idx="3510">
                  <c:v>0.104977</c:v>
                </c:pt>
                <c:pt idx="3511">
                  <c:v>0.103478</c:v>
                </c:pt>
                <c:pt idx="3512">
                  <c:v>0.102576</c:v>
                </c:pt>
                <c:pt idx="3513">
                  <c:v>0.102238</c:v>
                </c:pt>
                <c:pt idx="3514">
                  <c:v>0.102475</c:v>
                </c:pt>
                <c:pt idx="3515">
                  <c:v>0.10331899999999999</c:v>
                </c:pt>
                <c:pt idx="3516">
                  <c:v>0.104755</c:v>
                </c:pt>
                <c:pt idx="3517">
                  <c:v>0.10667500000000001</c:v>
                </c:pt>
                <c:pt idx="3518">
                  <c:v>0.108928</c:v>
                </c:pt>
                <c:pt idx="3519">
                  <c:v>0.111387</c:v>
                </c:pt>
                <c:pt idx="3520">
                  <c:v>0.11396100000000001</c:v>
                </c:pt>
                <c:pt idx="3521">
                  <c:v>0.116553</c:v>
                </c:pt>
                <c:pt idx="3522">
                  <c:v>0.119024</c:v>
                </c:pt>
                <c:pt idx="3523">
                  <c:v>0.121211</c:v>
                </c:pt>
                <c:pt idx="3524">
                  <c:v>0.12295</c:v>
                </c:pt>
                <c:pt idx="3525">
                  <c:v>0.124099</c:v>
                </c:pt>
                <c:pt idx="3526">
                  <c:v>0.12456</c:v>
                </c:pt>
                <c:pt idx="3527">
                  <c:v>0.12428400000000001</c:v>
                </c:pt>
                <c:pt idx="3528">
                  <c:v>0.123252</c:v>
                </c:pt>
                <c:pt idx="3529">
                  <c:v>0.121457</c:v>
                </c:pt>
                <c:pt idx="3530">
                  <c:v>0.118895</c:v>
                </c:pt>
                <c:pt idx="3531">
                  <c:v>0.11557000000000001</c:v>
                </c:pt>
                <c:pt idx="3532">
                  <c:v>0.111494</c:v>
                </c:pt>
                <c:pt idx="3533">
                  <c:v>0.106709</c:v>
                </c:pt>
                <c:pt idx="3534">
                  <c:v>0.101302</c:v>
                </c:pt>
                <c:pt idx="3535">
                  <c:v>9.5408000000000007E-2</c:v>
                </c:pt>
                <c:pt idx="3536">
                  <c:v>8.9177000000000006E-2</c:v>
                </c:pt>
                <c:pt idx="3537">
                  <c:v>8.2725000000000007E-2</c:v>
                </c:pt>
                <c:pt idx="3538">
                  <c:v>7.6121999999999995E-2</c:v>
                </c:pt>
                <c:pt idx="3539">
                  <c:v>6.9414000000000003E-2</c:v>
                </c:pt>
                <c:pt idx="3540">
                  <c:v>6.2672000000000005E-2</c:v>
                </c:pt>
                <c:pt idx="3541">
                  <c:v>5.6023999999999997E-2</c:v>
                </c:pt>
                <c:pt idx="3542">
                  <c:v>4.9625000000000002E-2</c:v>
                </c:pt>
                <c:pt idx="3543">
                  <c:v>4.3586E-2</c:v>
                </c:pt>
                <c:pt idx="3544">
                  <c:v>3.7945E-2</c:v>
                </c:pt>
                <c:pt idx="3545">
                  <c:v>3.2704999999999998E-2</c:v>
                </c:pt>
                <c:pt idx="3546">
                  <c:v>2.7869999999999999E-2</c:v>
                </c:pt>
                <c:pt idx="3547">
                  <c:v>2.3453999999999999E-2</c:v>
                </c:pt>
                <c:pt idx="3548">
                  <c:v>1.9467999999999999E-2</c:v>
                </c:pt>
                <c:pt idx="3549">
                  <c:v>1.5938000000000001E-2</c:v>
                </c:pt>
                <c:pt idx="3550">
                  <c:v>1.2926E-2</c:v>
                </c:pt>
                <c:pt idx="3551">
                  <c:v>1.0507000000000001E-2</c:v>
                </c:pt>
                <c:pt idx="3552">
                  <c:v>8.7320000000000002E-3</c:v>
                </c:pt>
                <c:pt idx="3553">
                  <c:v>7.5969999999999996E-3</c:v>
                </c:pt>
                <c:pt idx="3554">
                  <c:v>7.051E-3</c:v>
                </c:pt>
                <c:pt idx="3555">
                  <c:v>6.6140000000000001E-3</c:v>
                </c:pt>
                <c:pt idx="3556">
                  <c:v>6.4450000000000002E-3</c:v>
                </c:pt>
                <c:pt idx="3557">
                  <c:v>6.404E-3</c:v>
                </c:pt>
                <c:pt idx="3558">
                  <c:v>6.9259999999999999E-3</c:v>
                </c:pt>
                <c:pt idx="3559">
                  <c:v>8.0599999999999995E-3</c:v>
                </c:pt>
                <c:pt idx="3560">
                  <c:v>9.8189999999999996E-3</c:v>
                </c:pt>
                <c:pt idx="3561">
                  <c:v>1.2185E-2</c:v>
                </c:pt>
                <c:pt idx="3562">
                  <c:v>1.5154000000000001E-2</c:v>
                </c:pt>
                <c:pt idx="3563">
                  <c:v>1.8786000000000001E-2</c:v>
                </c:pt>
                <c:pt idx="3564">
                  <c:v>2.3195E-2</c:v>
                </c:pt>
                <c:pt idx="3565">
                  <c:v>2.8480999999999999E-2</c:v>
                </c:pt>
                <c:pt idx="3566">
                  <c:v>3.4672000000000001E-2</c:v>
                </c:pt>
                <c:pt idx="3567">
                  <c:v>4.1734E-2</c:v>
                </c:pt>
                <c:pt idx="3568">
                  <c:v>4.9630000000000001E-2</c:v>
                </c:pt>
                <c:pt idx="3569">
                  <c:v>5.8342999999999999E-2</c:v>
                </c:pt>
                <c:pt idx="3570">
                  <c:v>6.7860000000000004E-2</c:v>
                </c:pt>
                <c:pt idx="3571">
                  <c:v>7.8198000000000004E-2</c:v>
                </c:pt>
                <c:pt idx="3572">
                  <c:v>8.9448E-2</c:v>
                </c:pt>
                <c:pt idx="3573">
                  <c:v>0.10177</c:v>
                </c:pt>
                <c:pt idx="3574">
                  <c:v>0.115298</c:v>
                </c:pt>
                <c:pt idx="3575">
                  <c:v>0.13005700000000001</c:v>
                </c:pt>
                <c:pt idx="3576">
                  <c:v>0.145978</c:v>
                </c:pt>
                <c:pt idx="3577">
                  <c:v>0.16295299999999999</c:v>
                </c:pt>
                <c:pt idx="3578">
                  <c:v>0.180867</c:v>
                </c:pt>
                <c:pt idx="3579">
                  <c:v>0.19962299999999999</c:v>
                </c:pt>
                <c:pt idx="3580">
                  <c:v>0.21914900000000001</c:v>
                </c:pt>
                <c:pt idx="3581">
                  <c:v>0.239398</c:v>
                </c:pt>
                <c:pt idx="3582">
                  <c:v>0.26030500000000001</c:v>
                </c:pt>
                <c:pt idx="3583">
                  <c:v>0.28176299999999999</c:v>
                </c:pt>
                <c:pt idx="3584">
                  <c:v>0.303622</c:v>
                </c:pt>
                <c:pt idx="3585">
                  <c:v>0.32573299999999999</c:v>
                </c:pt>
                <c:pt idx="3586">
                  <c:v>0.347972</c:v>
                </c:pt>
                <c:pt idx="3587">
                  <c:v>0.37021799999999999</c:v>
                </c:pt>
                <c:pt idx="3588">
                  <c:v>0.39230599999999999</c:v>
                </c:pt>
                <c:pt idx="3589">
                  <c:v>0.41400999999999999</c:v>
                </c:pt>
                <c:pt idx="3590">
                  <c:v>0.43507600000000002</c:v>
                </c:pt>
                <c:pt idx="3591">
                  <c:v>0.45526499999999998</c:v>
                </c:pt>
                <c:pt idx="3592">
                  <c:v>0.47438000000000002</c:v>
                </c:pt>
                <c:pt idx="3593">
                  <c:v>0.49226399999999998</c:v>
                </c:pt>
                <c:pt idx="3594">
                  <c:v>0.50879399999999997</c:v>
                </c:pt>
                <c:pt idx="3595">
                  <c:v>0.52389799999999997</c:v>
                </c:pt>
                <c:pt idx="3596">
                  <c:v>0.53754800000000003</c:v>
                </c:pt>
                <c:pt idx="3597">
                  <c:v>0.54971300000000001</c:v>
                </c:pt>
                <c:pt idx="3598">
                  <c:v>0.56033200000000005</c:v>
                </c:pt>
                <c:pt idx="3599">
                  <c:v>0.56934099999999999</c:v>
                </c:pt>
                <c:pt idx="3600">
                  <c:v>0.57669899999999996</c:v>
                </c:pt>
                <c:pt idx="3601">
                  <c:v>0.58237000000000005</c:v>
                </c:pt>
                <c:pt idx="3602">
                  <c:v>0.58632499999999999</c:v>
                </c:pt>
                <c:pt idx="3603">
                  <c:v>0.58858999999999995</c:v>
                </c:pt>
                <c:pt idx="3604">
                  <c:v>0.58925000000000005</c:v>
                </c:pt>
                <c:pt idx="3605">
                  <c:v>0.58840300000000001</c:v>
                </c:pt>
                <c:pt idx="3606">
                  <c:v>0.58615600000000001</c:v>
                </c:pt>
                <c:pt idx="3607">
                  <c:v>0.58266899999999999</c:v>
                </c:pt>
                <c:pt idx="3608">
                  <c:v>0.57814600000000005</c:v>
                </c:pt>
                <c:pt idx="3609">
                  <c:v>0.57276700000000003</c:v>
                </c:pt>
                <c:pt idx="3610">
                  <c:v>0.56664300000000001</c:v>
                </c:pt>
                <c:pt idx="3611">
                  <c:v>0.55984</c:v>
                </c:pt>
                <c:pt idx="3612">
                  <c:v>0.55243699999999996</c:v>
                </c:pt>
                <c:pt idx="3613">
                  <c:v>0.54454800000000003</c:v>
                </c:pt>
                <c:pt idx="3614">
                  <c:v>0.53631899999999999</c:v>
                </c:pt>
                <c:pt idx="3615">
                  <c:v>0.527918</c:v>
                </c:pt>
                <c:pt idx="3616">
                  <c:v>0.51951000000000003</c:v>
                </c:pt>
                <c:pt idx="3617">
                  <c:v>0.51123499999999999</c:v>
                </c:pt>
                <c:pt idx="3618">
                  <c:v>0.503224</c:v>
                </c:pt>
                <c:pt idx="3619">
                  <c:v>0.49561500000000003</c:v>
                </c:pt>
                <c:pt idx="3620">
                  <c:v>0.488533</c:v>
                </c:pt>
                <c:pt idx="3621">
                  <c:v>0.482068</c:v>
                </c:pt>
                <c:pt idx="3622">
                  <c:v>0.47629899999999997</c:v>
                </c:pt>
                <c:pt idx="3623">
                  <c:v>0.47131400000000001</c:v>
                </c:pt>
                <c:pt idx="3624">
                  <c:v>0.46716800000000003</c:v>
                </c:pt>
                <c:pt idx="3625">
                  <c:v>0.46384399999999998</c:v>
                </c:pt>
                <c:pt idx="3626">
                  <c:v>0.46129399999999998</c:v>
                </c:pt>
                <c:pt idx="3627">
                  <c:v>0.45952399999999999</c:v>
                </c:pt>
                <c:pt idx="3628">
                  <c:v>0.458619</c:v>
                </c:pt>
                <c:pt idx="3629">
                  <c:v>0.458677</c:v>
                </c:pt>
                <c:pt idx="3630">
                  <c:v>0.45974300000000001</c:v>
                </c:pt>
                <c:pt idx="3631">
                  <c:v>0.46177099999999999</c:v>
                </c:pt>
                <c:pt idx="3632">
                  <c:v>0.46463599999999999</c:v>
                </c:pt>
                <c:pt idx="3633">
                  <c:v>0.468192</c:v>
                </c:pt>
                <c:pt idx="3634">
                  <c:v>0.472333</c:v>
                </c:pt>
                <c:pt idx="3635">
                  <c:v>0.477016</c:v>
                </c:pt>
                <c:pt idx="3636">
                  <c:v>0.48222300000000001</c:v>
                </c:pt>
                <c:pt idx="3637">
                  <c:v>0.48792600000000003</c:v>
                </c:pt>
                <c:pt idx="3638">
                  <c:v>0.49408200000000002</c:v>
                </c:pt>
                <c:pt idx="3639">
                  <c:v>0.50064699999999995</c:v>
                </c:pt>
                <c:pt idx="3640">
                  <c:v>0.50758700000000001</c:v>
                </c:pt>
                <c:pt idx="3641">
                  <c:v>0.51490400000000003</c:v>
                </c:pt>
                <c:pt idx="3642">
                  <c:v>0.52262500000000001</c:v>
                </c:pt>
                <c:pt idx="3643">
                  <c:v>0.53077300000000005</c:v>
                </c:pt>
                <c:pt idx="3644">
                  <c:v>0.53934499999999996</c:v>
                </c:pt>
                <c:pt idx="3645">
                  <c:v>0.54834099999999997</c:v>
                </c:pt>
                <c:pt idx="3646">
                  <c:v>0.55776099999999995</c:v>
                </c:pt>
                <c:pt idx="3647">
                  <c:v>0.56757299999999999</c:v>
                </c:pt>
                <c:pt idx="3648">
                  <c:v>0.57769599999999999</c:v>
                </c:pt>
                <c:pt idx="3649">
                  <c:v>0.58805799999999997</c:v>
                </c:pt>
                <c:pt idx="3650">
                  <c:v>0.59863500000000003</c:v>
                </c:pt>
                <c:pt idx="3651">
                  <c:v>0.60941400000000001</c:v>
                </c:pt>
                <c:pt idx="3652">
                  <c:v>0.62033799999999995</c:v>
                </c:pt>
                <c:pt idx="3653">
                  <c:v>0.63129800000000003</c:v>
                </c:pt>
                <c:pt idx="3654">
                  <c:v>0.64215199999999995</c:v>
                </c:pt>
                <c:pt idx="3655">
                  <c:v>0.65274500000000002</c:v>
                </c:pt>
                <c:pt idx="3656">
                  <c:v>0.66295999999999999</c:v>
                </c:pt>
                <c:pt idx="3657">
                  <c:v>0.67273799999999995</c:v>
                </c:pt>
                <c:pt idx="3658">
                  <c:v>0.68202499999999999</c:v>
                </c:pt>
                <c:pt idx="3659">
                  <c:v>0.69072900000000004</c:v>
                </c:pt>
                <c:pt idx="3660">
                  <c:v>0.69874999999999998</c:v>
                </c:pt>
                <c:pt idx="3661">
                  <c:v>0.70601000000000003</c:v>
                </c:pt>
                <c:pt idx="3662">
                  <c:v>0.71243199999999995</c:v>
                </c:pt>
                <c:pt idx="3663">
                  <c:v>0.71796199999999999</c:v>
                </c:pt>
                <c:pt idx="3664">
                  <c:v>0.72262400000000004</c:v>
                </c:pt>
                <c:pt idx="3665">
                  <c:v>0.72651299999999996</c:v>
                </c:pt>
                <c:pt idx="3666">
                  <c:v>0.72974099999999997</c:v>
                </c:pt>
                <c:pt idx="3667">
                  <c:v>0.73241500000000004</c:v>
                </c:pt>
                <c:pt idx="3668">
                  <c:v>0.73465599999999998</c:v>
                </c:pt>
                <c:pt idx="3669">
                  <c:v>0.73658199999999996</c:v>
                </c:pt>
                <c:pt idx="3670">
                  <c:v>0.738259</c:v>
                </c:pt>
                <c:pt idx="3671">
                  <c:v>0.73970499999999995</c:v>
                </c:pt>
                <c:pt idx="3672">
                  <c:v>0.74097100000000005</c:v>
                </c:pt>
                <c:pt idx="3673">
                  <c:v>0.74223099999999997</c:v>
                </c:pt>
                <c:pt idx="3674">
                  <c:v>0.74372700000000003</c:v>
                </c:pt>
                <c:pt idx="3675">
                  <c:v>0.74567700000000003</c:v>
                </c:pt>
                <c:pt idx="3676">
                  <c:v>0.74826400000000004</c:v>
                </c:pt>
                <c:pt idx="3677">
                  <c:v>0.75165599999999999</c:v>
                </c:pt>
                <c:pt idx="3678">
                  <c:v>0.75597199999999998</c:v>
                </c:pt>
                <c:pt idx="3679">
                  <c:v>0.76126199999999999</c:v>
                </c:pt>
                <c:pt idx="3680">
                  <c:v>0.76760399999999995</c:v>
                </c:pt>
                <c:pt idx="3681">
                  <c:v>0.77515299999999998</c:v>
                </c:pt>
                <c:pt idx="3682">
                  <c:v>0.78406799999999999</c:v>
                </c:pt>
                <c:pt idx="3683">
                  <c:v>0.79441499999999998</c:v>
                </c:pt>
                <c:pt idx="3684">
                  <c:v>0.80618599999999996</c:v>
                </c:pt>
                <c:pt idx="3685">
                  <c:v>0.819357</c:v>
                </c:pt>
                <c:pt idx="3686">
                  <c:v>0.83391999999999999</c:v>
                </c:pt>
                <c:pt idx="3687">
                  <c:v>0.84987199999999996</c:v>
                </c:pt>
                <c:pt idx="3688">
                  <c:v>0.86721499999999996</c:v>
                </c:pt>
                <c:pt idx="3689">
                  <c:v>0.88595500000000005</c:v>
                </c:pt>
                <c:pt idx="3690">
                  <c:v>0.90608999999999995</c:v>
                </c:pt>
                <c:pt idx="3691">
                  <c:v>0.92753799999999997</c:v>
                </c:pt>
                <c:pt idx="3692">
                  <c:v>0.95009900000000003</c:v>
                </c:pt>
                <c:pt idx="3693">
                  <c:v>0.97350000000000003</c:v>
                </c:pt>
                <c:pt idx="3694">
                  <c:v>0.99748199999999998</c:v>
                </c:pt>
                <c:pt idx="3695">
                  <c:v>1.0218119999999999</c:v>
                </c:pt>
                <c:pt idx="3696">
                  <c:v>1.046268</c:v>
                </c:pt>
                <c:pt idx="3697">
                  <c:v>1.070638</c:v>
                </c:pt>
                <c:pt idx="3698">
                  <c:v>1.094692</c:v>
                </c:pt>
                <c:pt idx="3699">
                  <c:v>1.118123</c:v>
                </c:pt>
                <c:pt idx="3700">
                  <c:v>1.1405350000000001</c:v>
                </c:pt>
                <c:pt idx="3701">
                  <c:v>1.1615139999999999</c:v>
                </c:pt>
                <c:pt idx="3702">
                  <c:v>1.180677</c:v>
                </c:pt>
                <c:pt idx="3703">
                  <c:v>1.1976910000000001</c:v>
                </c:pt>
                <c:pt idx="3704">
                  <c:v>1.2122520000000001</c:v>
                </c:pt>
                <c:pt idx="3705">
                  <c:v>1.224089</c:v>
                </c:pt>
                <c:pt idx="3706">
                  <c:v>1.2330080000000001</c:v>
                </c:pt>
                <c:pt idx="3707">
                  <c:v>1.2389749999999999</c:v>
                </c:pt>
                <c:pt idx="3708">
                  <c:v>1.2421709999999999</c:v>
                </c:pt>
                <c:pt idx="3709">
                  <c:v>1.2429380000000001</c:v>
                </c:pt>
                <c:pt idx="3710">
                  <c:v>1.2416400000000001</c:v>
                </c:pt>
                <c:pt idx="3711">
                  <c:v>1.2385699999999999</c:v>
                </c:pt>
                <c:pt idx="3712">
                  <c:v>1.2339770000000001</c:v>
                </c:pt>
                <c:pt idx="3713">
                  <c:v>1.228135</c:v>
                </c:pt>
                <c:pt idx="3714">
                  <c:v>1.221347</c:v>
                </c:pt>
                <c:pt idx="3715">
                  <c:v>1.213911</c:v>
                </c:pt>
                <c:pt idx="3716">
                  <c:v>1.2061440000000001</c:v>
                </c:pt>
                <c:pt idx="3717">
                  <c:v>1.1984189999999999</c:v>
                </c:pt>
                <c:pt idx="3718">
                  <c:v>1.191141</c:v>
                </c:pt>
                <c:pt idx="3719">
                  <c:v>1.1847030000000001</c:v>
                </c:pt>
                <c:pt idx="3720">
                  <c:v>1.1794910000000001</c:v>
                </c:pt>
                <c:pt idx="3721">
                  <c:v>1.1758519999999999</c:v>
                </c:pt>
                <c:pt idx="3722">
                  <c:v>1.1739869999999999</c:v>
                </c:pt>
                <c:pt idx="3723">
                  <c:v>1.173891</c:v>
                </c:pt>
                <c:pt idx="3724">
                  <c:v>1.175443</c:v>
                </c:pt>
                <c:pt idx="3725">
                  <c:v>1.1784950000000001</c:v>
                </c:pt>
                <c:pt idx="3726">
                  <c:v>1.182858</c:v>
                </c:pt>
                <c:pt idx="3727">
                  <c:v>1.1882740000000001</c:v>
                </c:pt>
                <c:pt idx="3728">
                  <c:v>1.1945190000000001</c:v>
                </c:pt>
                <c:pt idx="3729">
                  <c:v>1.201538</c:v>
                </c:pt>
                <c:pt idx="3730">
                  <c:v>1.2094320000000001</c:v>
                </c:pt>
                <c:pt idx="3731">
                  <c:v>1.218334</c:v>
                </c:pt>
                <c:pt idx="3732">
                  <c:v>1.228248</c:v>
                </c:pt>
                <c:pt idx="3733">
                  <c:v>1.2389760000000001</c:v>
                </c:pt>
                <c:pt idx="3734">
                  <c:v>1.2502059999999999</c:v>
                </c:pt>
                <c:pt idx="3735">
                  <c:v>1.261679</c:v>
                </c:pt>
                <c:pt idx="3736">
                  <c:v>1.273274</c:v>
                </c:pt>
                <c:pt idx="3737">
                  <c:v>1.2849269999999999</c:v>
                </c:pt>
                <c:pt idx="3738">
                  <c:v>1.2965660000000001</c:v>
                </c:pt>
                <c:pt idx="3739">
                  <c:v>1.3081659999999999</c:v>
                </c:pt>
                <c:pt idx="3740">
                  <c:v>1.3197989999999999</c:v>
                </c:pt>
                <c:pt idx="3741">
                  <c:v>1.331601</c:v>
                </c:pt>
                <c:pt idx="3742">
                  <c:v>1.343761</c:v>
                </c:pt>
                <c:pt idx="3743">
                  <c:v>1.3565100000000001</c:v>
                </c:pt>
                <c:pt idx="3744">
                  <c:v>1.3700129999999999</c:v>
                </c:pt>
                <c:pt idx="3745">
                  <c:v>1.3842319999999999</c:v>
                </c:pt>
                <c:pt idx="3746">
                  <c:v>1.398952</c:v>
                </c:pt>
                <c:pt idx="3747">
                  <c:v>1.4139699999999991</c:v>
                </c:pt>
                <c:pt idx="3748">
                  <c:v>1.4292400000000001</c:v>
                </c:pt>
                <c:pt idx="3749">
                  <c:v>1.4448000000000001</c:v>
                </c:pt>
                <c:pt idx="3750">
                  <c:v>1.460647</c:v>
                </c:pt>
                <c:pt idx="3751">
                  <c:v>1.4767349999999999</c:v>
                </c:pt>
                <c:pt idx="3752">
                  <c:v>1.493034</c:v>
                </c:pt>
                <c:pt idx="3753">
                  <c:v>1.509485</c:v>
                </c:pt>
                <c:pt idx="3754">
                  <c:v>1.5259180000000001</c:v>
                </c:pt>
                <c:pt idx="3755">
                  <c:v>1.542125</c:v>
                </c:pt>
                <c:pt idx="3756">
                  <c:v>1.557985</c:v>
                </c:pt>
                <c:pt idx="3757">
                  <c:v>1.573534</c:v>
                </c:pt>
                <c:pt idx="3758">
                  <c:v>1.588881</c:v>
                </c:pt>
                <c:pt idx="3759">
                  <c:v>1.60408</c:v>
                </c:pt>
                <c:pt idx="3760">
                  <c:v>1.619046</c:v>
                </c:pt>
                <c:pt idx="3761">
                  <c:v>1.633629</c:v>
                </c:pt>
                <c:pt idx="3762">
                  <c:v>1.6478429999999999</c:v>
                </c:pt>
                <c:pt idx="3763">
                  <c:v>1.6619539999999999</c:v>
                </c:pt>
                <c:pt idx="3764">
                  <c:v>1.6762969999999999</c:v>
                </c:pt>
                <c:pt idx="3765">
                  <c:v>1.691039</c:v>
                </c:pt>
                <c:pt idx="3766">
                  <c:v>1.706134</c:v>
                </c:pt>
                <c:pt idx="3767">
                  <c:v>1.7214499999999999</c:v>
                </c:pt>
                <c:pt idx="3768">
                  <c:v>1.736874</c:v>
                </c:pt>
                <c:pt idx="3769">
                  <c:v>1.752367</c:v>
                </c:pt>
                <c:pt idx="3770">
                  <c:v>1.7679530000000001</c:v>
                </c:pt>
                <c:pt idx="3771">
                  <c:v>1.783674</c:v>
                </c:pt>
                <c:pt idx="3772">
                  <c:v>1.79952</c:v>
                </c:pt>
                <c:pt idx="3773">
                  <c:v>1.8154170000000001</c:v>
                </c:pt>
                <c:pt idx="3774">
                  <c:v>1.8312600000000001</c:v>
                </c:pt>
                <c:pt idx="3775">
                  <c:v>1.8469120000000001</c:v>
                </c:pt>
                <c:pt idx="3776">
                  <c:v>1.8621859999999999</c:v>
                </c:pt>
                <c:pt idx="3777">
                  <c:v>1.8768689999999999</c:v>
                </c:pt>
                <c:pt idx="3778">
                  <c:v>1.8908419999999999</c:v>
                </c:pt>
                <c:pt idx="3779">
                  <c:v>1.9041570000000001</c:v>
                </c:pt>
                <c:pt idx="3780">
                  <c:v>1.916944</c:v>
                </c:pt>
                <c:pt idx="3781">
                  <c:v>1.9292149999999999</c:v>
                </c:pt>
                <c:pt idx="3782">
                  <c:v>1.940768</c:v>
                </c:pt>
                <c:pt idx="3783">
                  <c:v>1.951325</c:v>
                </c:pt>
                <c:pt idx="3784">
                  <c:v>1.9607619999999999</c:v>
                </c:pt>
                <c:pt idx="3785">
                  <c:v>1.969198</c:v>
                </c:pt>
                <c:pt idx="3786">
                  <c:v>1.976855</c:v>
                </c:pt>
                <c:pt idx="3787">
                  <c:v>1.983784</c:v>
                </c:pt>
                <c:pt idx="3788">
                  <c:v>1.9897640000000001</c:v>
                </c:pt>
                <c:pt idx="3789">
                  <c:v>1.9944599999999999</c:v>
                </c:pt>
                <c:pt idx="3790">
                  <c:v>1.9976780000000001</c:v>
                </c:pt>
                <c:pt idx="3791">
                  <c:v>1.9994609999999999</c:v>
                </c:pt>
                <c:pt idx="3792">
                  <c:v>2</c:v>
                </c:pt>
                <c:pt idx="3793">
                  <c:v>1.999498</c:v>
                </c:pt>
                <c:pt idx="3794">
                  <c:v>1.9980789999999999</c:v>
                </c:pt>
                <c:pt idx="3795">
                  <c:v>1.9957879999999999</c:v>
                </c:pt>
                <c:pt idx="3796">
                  <c:v>1.992653</c:v>
                </c:pt>
                <c:pt idx="3797">
                  <c:v>1.9887410000000001</c:v>
                </c:pt>
                <c:pt idx="3798">
                  <c:v>1.9841610000000001</c:v>
                </c:pt>
                <c:pt idx="3799">
                  <c:v>1.979025</c:v>
                </c:pt>
                <c:pt idx="3800">
                  <c:v>1.973463</c:v>
                </c:pt>
                <c:pt idx="3801">
                  <c:v>1.9676940000000001</c:v>
                </c:pt>
                <c:pt idx="3802">
                  <c:v>1.9620299999999999</c:v>
                </c:pt>
                <c:pt idx="3803">
                  <c:v>1.9567540000000001</c:v>
                </c:pt>
                <c:pt idx="3804">
                  <c:v>1.9520090000000001</c:v>
                </c:pt>
                <c:pt idx="3805">
                  <c:v>1.9477990000000001</c:v>
                </c:pt>
                <c:pt idx="3806">
                  <c:v>1.9441200000000001</c:v>
                </c:pt>
                <c:pt idx="3807">
                  <c:v>1.9410430000000001</c:v>
                </c:pt>
                <c:pt idx="3808">
                  <c:v>1.938706</c:v>
                </c:pt>
                <c:pt idx="3809">
                  <c:v>1.9371940000000001</c:v>
                </c:pt>
                <c:pt idx="3810">
                  <c:v>1.9364209999999999</c:v>
                </c:pt>
                <c:pt idx="3811">
                  <c:v>1.936134</c:v>
                </c:pt>
                <c:pt idx="3812">
                  <c:v>1.9360660000000001</c:v>
                </c:pt>
                <c:pt idx="3813">
                  <c:v>1.9360930000000001</c:v>
                </c:pt>
                <c:pt idx="3814">
                  <c:v>1.9362239999999999</c:v>
                </c:pt>
                <c:pt idx="3815">
                  <c:v>1.9364570000000001</c:v>
                </c:pt>
                <c:pt idx="3816">
                  <c:v>1.9366909999999999</c:v>
                </c:pt>
                <c:pt idx="3817">
                  <c:v>1.9367300000000001</c:v>
                </c:pt>
                <c:pt idx="3818">
                  <c:v>1.936312</c:v>
                </c:pt>
                <c:pt idx="3819">
                  <c:v>1.935146</c:v>
                </c:pt>
                <c:pt idx="3820">
                  <c:v>1.932995</c:v>
                </c:pt>
                <c:pt idx="3821">
                  <c:v>1.9297569999999999</c:v>
                </c:pt>
                <c:pt idx="3822">
                  <c:v>1.9254089999999999</c:v>
                </c:pt>
                <c:pt idx="3823">
                  <c:v>1.919891</c:v>
                </c:pt>
                <c:pt idx="3824">
                  <c:v>1.913089</c:v>
                </c:pt>
                <c:pt idx="3825">
                  <c:v>1.904914</c:v>
                </c:pt>
                <c:pt idx="3826">
                  <c:v>1.8953120000000001</c:v>
                </c:pt>
                <c:pt idx="3827">
                  <c:v>1.8841680000000001</c:v>
                </c:pt>
                <c:pt idx="3828">
                  <c:v>1.871302</c:v>
                </c:pt>
                <c:pt idx="3829">
                  <c:v>1.856571</c:v>
                </c:pt>
                <c:pt idx="3830">
                  <c:v>1.83995</c:v>
                </c:pt>
                <c:pt idx="3831">
                  <c:v>1.821502</c:v>
                </c:pt>
                <c:pt idx="3832">
                  <c:v>1.8013319999999999</c:v>
                </c:pt>
                <c:pt idx="3833">
                  <c:v>1.7795430000000001</c:v>
                </c:pt>
                <c:pt idx="3834">
                  <c:v>1.7561929999999999</c:v>
                </c:pt>
                <c:pt idx="3835">
                  <c:v>1.7312879999999999</c:v>
                </c:pt>
                <c:pt idx="3836">
                  <c:v>1.7048749999999999</c:v>
                </c:pt>
                <c:pt idx="3837">
                  <c:v>1.6770989999999999</c:v>
                </c:pt>
                <c:pt idx="3838">
                  <c:v>1.6481699999999999</c:v>
                </c:pt>
                <c:pt idx="3839">
                  <c:v>1.6182799999999999</c:v>
                </c:pt>
                <c:pt idx="3840">
                  <c:v>1.587577</c:v>
                </c:pt>
                <c:pt idx="3841">
                  <c:v>1.5561799999999999</c:v>
                </c:pt>
                <c:pt idx="3842">
                  <c:v>1.5241910000000001</c:v>
                </c:pt>
                <c:pt idx="3843">
                  <c:v>1.4917469999999999</c:v>
                </c:pt>
                <c:pt idx="3844">
                  <c:v>1.4590810000000001</c:v>
                </c:pt>
                <c:pt idx="3845">
                  <c:v>1.42648</c:v>
                </c:pt>
                <c:pt idx="3846">
                  <c:v>1.3941250000000001</c:v>
                </c:pt>
                <c:pt idx="3847">
                  <c:v>1.362036</c:v>
                </c:pt>
                <c:pt idx="3848">
                  <c:v>1.330203</c:v>
                </c:pt>
                <c:pt idx="3849">
                  <c:v>1.2987150000000001</c:v>
                </c:pt>
                <c:pt idx="3850">
                  <c:v>1.2676890000000001</c:v>
                </c:pt>
                <c:pt idx="3851">
                  <c:v>1.2371380000000001</c:v>
                </c:pt>
                <c:pt idx="3852">
                  <c:v>1.2069920000000001</c:v>
                </c:pt>
                <c:pt idx="3853">
                  <c:v>1.1772119999999999</c:v>
                </c:pt>
                <c:pt idx="3854">
                  <c:v>1.14785</c:v>
                </c:pt>
                <c:pt idx="3855">
                  <c:v>1.118997</c:v>
                </c:pt>
                <c:pt idx="3856">
                  <c:v>1.0907260000000001</c:v>
                </c:pt>
                <c:pt idx="3857">
                  <c:v>1.063061</c:v>
                </c:pt>
                <c:pt idx="3858">
                  <c:v>1.0359849999999999</c:v>
                </c:pt>
                <c:pt idx="3859">
                  <c:v>1.009479</c:v>
                </c:pt>
                <c:pt idx="3860">
                  <c:v>0.98355099999999995</c:v>
                </c:pt>
                <c:pt idx="3861">
                  <c:v>0.958233</c:v>
                </c:pt>
                <c:pt idx="3862">
                  <c:v>0.933527</c:v>
                </c:pt>
                <c:pt idx="3863">
                  <c:v>0.90939199999999998</c:v>
                </c:pt>
                <c:pt idx="3864">
                  <c:v>0.88578199999999996</c:v>
                </c:pt>
                <c:pt idx="3865">
                  <c:v>0.86269600000000002</c:v>
                </c:pt>
                <c:pt idx="3866">
                  <c:v>0.84020600000000001</c:v>
                </c:pt>
                <c:pt idx="3867">
                  <c:v>0.81842400000000004</c:v>
                </c:pt>
                <c:pt idx="3868">
                  <c:v>0.79743699999999995</c:v>
                </c:pt>
                <c:pt idx="3869">
                  <c:v>0.77724400000000005</c:v>
                </c:pt>
                <c:pt idx="3870">
                  <c:v>0.75776600000000005</c:v>
                </c:pt>
                <c:pt idx="3871">
                  <c:v>0.73890500000000003</c:v>
                </c:pt>
                <c:pt idx="3872">
                  <c:v>0.72059899999999999</c:v>
                </c:pt>
                <c:pt idx="3873">
                  <c:v>0.70281099999999996</c:v>
                </c:pt>
                <c:pt idx="3874">
                  <c:v>0.68551099999999998</c:v>
                </c:pt>
                <c:pt idx="3875">
                  <c:v>0.668659</c:v>
                </c:pt>
                <c:pt idx="3876">
                  <c:v>0.65221399999999996</c:v>
                </c:pt>
                <c:pt idx="3877">
                  <c:v>0.63613900000000001</c:v>
                </c:pt>
                <c:pt idx="3878">
                  <c:v>0.62043000000000004</c:v>
                </c:pt>
                <c:pt idx="3879">
                  <c:v>0.60513799999999995</c:v>
                </c:pt>
                <c:pt idx="3880">
                  <c:v>0.59036200000000005</c:v>
                </c:pt>
                <c:pt idx="3881">
                  <c:v>0.57620300000000002</c:v>
                </c:pt>
                <c:pt idx="3882">
                  <c:v>0.56270500000000001</c:v>
                </c:pt>
                <c:pt idx="3883">
                  <c:v>0.54987600000000003</c:v>
                </c:pt>
                <c:pt idx="3884">
                  <c:v>0.53772900000000001</c:v>
                </c:pt>
                <c:pt idx="3885">
                  <c:v>0.52632199999999996</c:v>
                </c:pt>
                <c:pt idx="3886">
                  <c:v>0.51573800000000003</c:v>
                </c:pt>
                <c:pt idx="3887">
                  <c:v>0.50605999999999995</c:v>
                </c:pt>
                <c:pt idx="3888">
                  <c:v>0.49735800000000002</c:v>
                </c:pt>
                <c:pt idx="3889">
                  <c:v>0.48966599999999999</c:v>
                </c:pt>
                <c:pt idx="3890">
                  <c:v>0.48296099999999997</c:v>
                </c:pt>
                <c:pt idx="3891">
                  <c:v>0.47717900000000002</c:v>
                </c:pt>
                <c:pt idx="3892">
                  <c:v>0.47222700000000001</c:v>
                </c:pt>
                <c:pt idx="3893">
                  <c:v>0.468003</c:v>
                </c:pt>
                <c:pt idx="3894">
                  <c:v>0.46442</c:v>
                </c:pt>
                <c:pt idx="3895">
                  <c:v>0.461397</c:v>
                </c:pt>
                <c:pt idx="3896">
                  <c:v>0.458814</c:v>
                </c:pt>
                <c:pt idx="3897">
                  <c:v>0.456538</c:v>
                </c:pt>
                <c:pt idx="3898">
                  <c:v>0.45448699999999997</c:v>
                </c:pt>
                <c:pt idx="3899">
                  <c:v>0.45260400000000001</c:v>
                </c:pt>
                <c:pt idx="3900">
                  <c:v>0.45077400000000001</c:v>
                </c:pt>
                <c:pt idx="3901">
                  <c:v>0.44887100000000002</c:v>
                </c:pt>
                <c:pt idx="3902">
                  <c:v>0.44686399999999998</c:v>
                </c:pt>
                <c:pt idx="3903">
                  <c:v>0.44481599999999999</c:v>
                </c:pt>
                <c:pt idx="3904">
                  <c:v>0.44275799999999998</c:v>
                </c:pt>
                <c:pt idx="3905">
                  <c:v>0.44062499999999999</c:v>
                </c:pt>
                <c:pt idx="3906">
                  <c:v>0.43832599999999999</c:v>
                </c:pt>
                <c:pt idx="3907">
                  <c:v>0.435838</c:v>
                </c:pt>
                <c:pt idx="3908">
                  <c:v>0.43320599999999998</c:v>
                </c:pt>
                <c:pt idx="3909">
                  <c:v>0.43049500000000002</c:v>
                </c:pt>
                <c:pt idx="3910">
                  <c:v>0.42774299999999998</c:v>
                </c:pt>
                <c:pt idx="3911">
                  <c:v>0.42495699999999997</c:v>
                </c:pt>
                <c:pt idx="3912">
                  <c:v>0.42212300000000003</c:v>
                </c:pt>
                <c:pt idx="3913">
                  <c:v>0.41923199999999999</c:v>
                </c:pt>
                <c:pt idx="3914">
                  <c:v>0.41628999999999999</c:v>
                </c:pt>
                <c:pt idx="3915">
                  <c:v>0.41329900000000003</c:v>
                </c:pt>
                <c:pt idx="3916">
                  <c:v>0.41025</c:v>
                </c:pt>
                <c:pt idx="3917">
                  <c:v>0.40715299999999999</c:v>
                </c:pt>
                <c:pt idx="3918">
                  <c:v>0.40401100000000001</c:v>
                </c:pt>
                <c:pt idx="3919">
                  <c:v>0.40074500000000002</c:v>
                </c:pt>
                <c:pt idx="3920">
                  <c:v>0.397231</c:v>
                </c:pt>
                <c:pt idx="3921">
                  <c:v>0.39343</c:v>
                </c:pt>
                <c:pt idx="3922">
                  <c:v>0.38941900000000002</c:v>
                </c:pt>
                <c:pt idx="3923">
                  <c:v>0.385264</c:v>
                </c:pt>
                <c:pt idx="3924">
                  <c:v>0.38094</c:v>
                </c:pt>
                <c:pt idx="3925">
                  <c:v>0.37640099999999999</c:v>
                </c:pt>
                <c:pt idx="3926">
                  <c:v>0.37164599999999998</c:v>
                </c:pt>
                <c:pt idx="3927">
                  <c:v>0.36671799999999999</c:v>
                </c:pt>
                <c:pt idx="3928">
                  <c:v>0.361649</c:v>
                </c:pt>
                <c:pt idx="3929">
                  <c:v>0.35641600000000001</c:v>
                </c:pt>
                <c:pt idx="3930">
                  <c:v>0.35092400000000001</c:v>
                </c:pt>
                <c:pt idx="3931">
                  <c:v>0.34508699999999998</c:v>
                </c:pt>
                <c:pt idx="3932">
                  <c:v>0.33897500000000003</c:v>
                </c:pt>
                <c:pt idx="3933">
                  <c:v>0.33282499999999998</c:v>
                </c:pt>
                <c:pt idx="3934">
                  <c:v>0.32688099999999998</c:v>
                </c:pt>
                <c:pt idx="3935">
                  <c:v>0.32122400000000001</c:v>
                </c:pt>
                <c:pt idx="3936">
                  <c:v>0.31576700000000002</c:v>
                </c:pt>
                <c:pt idx="3937">
                  <c:v>0.31037700000000001</c:v>
                </c:pt>
                <c:pt idx="3938">
                  <c:v>0.304979</c:v>
                </c:pt>
                <c:pt idx="3939">
                  <c:v>0.29958800000000002</c:v>
                </c:pt>
                <c:pt idx="3940">
                  <c:v>0.29431099999999999</c:v>
                </c:pt>
                <c:pt idx="3941">
                  <c:v>0.28927399999999998</c:v>
                </c:pt>
                <c:pt idx="3942">
                  <c:v>0.28452300000000003</c:v>
                </c:pt>
                <c:pt idx="3943">
                  <c:v>0.28000799999999998</c:v>
                </c:pt>
                <c:pt idx="3944">
                  <c:v>0.27570499999999998</c:v>
                </c:pt>
                <c:pt idx="3945">
                  <c:v>0.27168999999999999</c:v>
                </c:pt>
                <c:pt idx="3946">
                  <c:v>0.26802599999999999</c:v>
                </c:pt>
                <c:pt idx="3947">
                  <c:v>0.26464199999999999</c:v>
                </c:pt>
                <c:pt idx="3948">
                  <c:v>0.26139299999999999</c:v>
                </c:pt>
                <c:pt idx="3949">
                  <c:v>0.25822099999999998</c:v>
                </c:pt>
                <c:pt idx="3950">
                  <c:v>0.25520199999999998</c:v>
                </c:pt>
                <c:pt idx="3951">
                  <c:v>0.25245600000000001</c:v>
                </c:pt>
                <c:pt idx="3952">
                  <c:v>0.250002</c:v>
                </c:pt>
                <c:pt idx="3953">
                  <c:v>0.247698</c:v>
                </c:pt>
                <c:pt idx="3954">
                  <c:v>0.24538499999999999</c:v>
                </c:pt>
                <c:pt idx="3955">
                  <c:v>0.243119</c:v>
                </c:pt>
                <c:pt idx="3956">
                  <c:v>0.24116399999999999</c:v>
                </c:pt>
                <c:pt idx="3957">
                  <c:v>0.23969699999999999</c:v>
                </c:pt>
                <c:pt idx="3958">
                  <c:v>0.238589</c:v>
                </c:pt>
                <c:pt idx="3959">
                  <c:v>0.23754</c:v>
                </c:pt>
                <c:pt idx="3960">
                  <c:v>0.23635100000000001</c:v>
                </c:pt>
                <c:pt idx="3961">
                  <c:v>0.235013</c:v>
                </c:pt>
                <c:pt idx="3962">
                  <c:v>0.23358899999999999</c:v>
                </c:pt>
                <c:pt idx="3963">
                  <c:v>0.232103</c:v>
                </c:pt>
                <c:pt idx="3964">
                  <c:v>0.23056599999999999</c:v>
                </c:pt>
                <c:pt idx="3965">
                  <c:v>0.22900200000000001</c:v>
                </c:pt>
                <c:pt idx="3966">
                  <c:v>0.227377</c:v>
                </c:pt>
                <c:pt idx="3967">
                  <c:v>0.22555</c:v>
                </c:pt>
                <c:pt idx="3968">
                  <c:v>0.223362</c:v>
                </c:pt>
                <c:pt idx="3969">
                  <c:v>0.22073599999999999</c:v>
                </c:pt>
                <c:pt idx="3970">
                  <c:v>0.21763199999999999</c:v>
                </c:pt>
                <c:pt idx="3971">
                  <c:v>0.21396599999999999</c:v>
                </c:pt>
                <c:pt idx="3972">
                  <c:v>0.20965</c:v>
                </c:pt>
                <c:pt idx="3973">
                  <c:v>0.20469799999999999</c:v>
                </c:pt>
                <c:pt idx="3974">
                  <c:v>0.19925000000000001</c:v>
                </c:pt>
                <c:pt idx="3975">
                  <c:v>0.19347600000000001</c:v>
                </c:pt>
                <c:pt idx="3976">
                  <c:v>0.18746299999999999</c:v>
                </c:pt>
                <c:pt idx="3977">
                  <c:v>0.18118400000000001</c:v>
                </c:pt>
                <c:pt idx="3978">
                  <c:v>0.17460100000000001</c:v>
                </c:pt>
                <c:pt idx="3979">
                  <c:v>0.167763</c:v>
                </c:pt>
                <c:pt idx="3980">
                  <c:v>0.16080800000000001</c:v>
                </c:pt>
                <c:pt idx="3981">
                  <c:v>0.153886</c:v>
                </c:pt>
                <c:pt idx="3982">
                  <c:v>0.14710500000000001</c:v>
                </c:pt>
                <c:pt idx="3983">
                  <c:v>0.14055400000000001</c:v>
                </c:pt>
                <c:pt idx="3984">
                  <c:v>0.13430300000000001</c:v>
                </c:pt>
                <c:pt idx="3985">
                  <c:v>0.128386</c:v>
                </c:pt>
                <c:pt idx="3986">
                  <c:v>0.122832</c:v>
                </c:pt>
                <c:pt idx="3987">
                  <c:v>0.117752</c:v>
                </c:pt>
                <c:pt idx="3988">
                  <c:v>0.11334900000000001</c:v>
                </c:pt>
                <c:pt idx="3989">
                  <c:v>0.109754</c:v>
                </c:pt>
                <c:pt idx="3990">
                  <c:v>0.1069</c:v>
                </c:pt>
                <c:pt idx="3991">
                  <c:v>0.10462399999999999</c:v>
                </c:pt>
                <c:pt idx="3992">
                  <c:v>0.102838</c:v>
                </c:pt>
                <c:pt idx="3993">
                  <c:v>0.10152799999999999</c:v>
                </c:pt>
                <c:pt idx="3994">
                  <c:v>0.100645</c:v>
                </c:pt>
                <c:pt idx="3995">
                  <c:v>0.100082</c:v>
                </c:pt>
                <c:pt idx="3996">
                  <c:v>9.9760000000000001E-2</c:v>
                </c:pt>
                <c:pt idx="3997">
                  <c:v>9.9675E-2</c:v>
                </c:pt>
                <c:pt idx="3998">
                  <c:v>9.9834000000000006E-2</c:v>
                </c:pt>
                <c:pt idx="3999">
                  <c:v>0.100179</c:v>
                </c:pt>
                <c:pt idx="4000">
                  <c:v>0.100582</c:v>
                </c:pt>
                <c:pt idx="4001">
                  <c:v>0.100929</c:v>
                </c:pt>
                <c:pt idx="4002">
                  <c:v>0.101146</c:v>
                </c:pt>
                <c:pt idx="4003">
                  <c:v>0.10119599999999999</c:v>
                </c:pt>
                <c:pt idx="4004">
                  <c:v>0.10109799999999999</c:v>
                </c:pt>
                <c:pt idx="4005">
                  <c:v>0.10091700000000001</c:v>
                </c:pt>
                <c:pt idx="4006">
                  <c:v>0.10069599999999999</c:v>
                </c:pt>
                <c:pt idx="4007">
                  <c:v>0.1004</c:v>
                </c:pt>
                <c:pt idx="4008">
                  <c:v>9.9957000000000004E-2</c:v>
                </c:pt>
                <c:pt idx="4009">
                  <c:v>9.9344000000000002E-2</c:v>
                </c:pt>
                <c:pt idx="4010">
                  <c:v>9.8611000000000004E-2</c:v>
                </c:pt>
                <c:pt idx="4011">
                  <c:v>9.7890000000000005E-2</c:v>
                </c:pt>
                <c:pt idx="4012">
                  <c:v>9.7336000000000006E-2</c:v>
                </c:pt>
                <c:pt idx="4013">
                  <c:v>9.7021999999999997E-2</c:v>
                </c:pt>
                <c:pt idx="4014">
                  <c:v>9.6887000000000001E-2</c:v>
                </c:pt>
                <c:pt idx="4015">
                  <c:v>9.6803E-2</c:v>
                </c:pt>
                <c:pt idx="4016">
                  <c:v>9.6665000000000001E-2</c:v>
                </c:pt>
                <c:pt idx="4017">
                  <c:v>9.6435000000000007E-2</c:v>
                </c:pt>
                <c:pt idx="4018">
                  <c:v>9.6115000000000006E-2</c:v>
                </c:pt>
                <c:pt idx="4019">
                  <c:v>9.5730999999999997E-2</c:v>
                </c:pt>
                <c:pt idx="4020">
                  <c:v>9.5311999999999994E-2</c:v>
                </c:pt>
                <c:pt idx="4021">
                  <c:v>9.4853000000000007E-2</c:v>
                </c:pt>
                <c:pt idx="4022">
                  <c:v>9.4319E-2</c:v>
                </c:pt>
                <c:pt idx="4023">
                  <c:v>9.3714000000000006E-2</c:v>
                </c:pt>
                <c:pt idx="4024">
                  <c:v>9.3158000000000005E-2</c:v>
                </c:pt>
                <c:pt idx="4025">
                  <c:v>9.2776999999999998E-2</c:v>
                </c:pt>
                <c:pt idx="4026">
                  <c:v>9.2521999999999993E-2</c:v>
                </c:pt>
                <c:pt idx="4027">
                  <c:v>9.2211000000000001E-2</c:v>
                </c:pt>
                <c:pt idx="4028">
                  <c:v>9.1764999999999999E-2</c:v>
                </c:pt>
                <c:pt idx="4029">
                  <c:v>9.1268000000000002E-2</c:v>
                </c:pt>
                <c:pt idx="4030">
                  <c:v>9.0773999999999994E-2</c:v>
                </c:pt>
                <c:pt idx="4031">
                  <c:v>9.0182999999999999E-2</c:v>
                </c:pt>
                <c:pt idx="4032">
                  <c:v>8.9354000000000003E-2</c:v>
                </c:pt>
                <c:pt idx="4033">
                  <c:v>8.8250999999999996E-2</c:v>
                </c:pt>
                <c:pt idx="4034">
                  <c:v>8.6944999999999995E-2</c:v>
                </c:pt>
                <c:pt idx="4035">
                  <c:v>8.5527000000000006E-2</c:v>
                </c:pt>
                <c:pt idx="4036">
                  <c:v>8.4018999999999996E-2</c:v>
                </c:pt>
                <c:pt idx="4037">
                  <c:v>8.2318000000000002E-2</c:v>
                </c:pt>
                <c:pt idx="4038">
                  <c:v>8.0244999999999997E-2</c:v>
                </c:pt>
                <c:pt idx="4039">
                  <c:v>7.7672000000000005E-2</c:v>
                </c:pt>
                <c:pt idx="4040">
                  <c:v>7.4628E-2</c:v>
                </c:pt>
                <c:pt idx="4041">
                  <c:v>7.1214E-2</c:v>
                </c:pt>
                <c:pt idx="4042">
                  <c:v>6.7472000000000004E-2</c:v>
                </c:pt>
                <c:pt idx="4043">
                  <c:v>6.3384999999999997E-2</c:v>
                </c:pt>
                <c:pt idx="4044">
                  <c:v>5.8996E-2</c:v>
                </c:pt>
                <c:pt idx="4045">
                  <c:v>5.4398000000000002E-2</c:v>
                </c:pt>
                <c:pt idx="4046">
                  <c:v>4.9661999999999998E-2</c:v>
                </c:pt>
                <c:pt idx="4047">
                  <c:v>4.4873999999999997E-2</c:v>
                </c:pt>
                <c:pt idx="4048">
                  <c:v>4.0210999999999997E-2</c:v>
                </c:pt>
                <c:pt idx="4049">
                  <c:v>3.5854999999999998E-2</c:v>
                </c:pt>
                <c:pt idx="4050">
                  <c:v>3.1851999999999998E-2</c:v>
                </c:pt>
                <c:pt idx="4051">
                  <c:v>2.8147999999999999E-2</c:v>
                </c:pt>
                <c:pt idx="4052">
                  <c:v>2.4711E-2</c:v>
                </c:pt>
                <c:pt idx="4053">
                  <c:v>2.1537000000000001E-2</c:v>
                </c:pt>
                <c:pt idx="4054">
                  <c:v>1.8619E-2</c:v>
                </c:pt>
                <c:pt idx="4055">
                  <c:v>1.5994999999999999E-2</c:v>
                </c:pt>
                <c:pt idx="4056">
                  <c:v>1.3780000000000001E-2</c:v>
                </c:pt>
                <c:pt idx="4057">
                  <c:v>1.2074E-2</c:v>
                </c:pt>
                <c:pt idx="4058">
                  <c:v>1.0855999999999999E-2</c:v>
                </c:pt>
                <c:pt idx="4059">
                  <c:v>1.0026E-2</c:v>
                </c:pt>
                <c:pt idx="4060">
                  <c:v>9.3390000000000001E-3</c:v>
                </c:pt>
                <c:pt idx="4061">
                  <c:v>8.9189999999999998E-3</c:v>
                </c:pt>
                <c:pt idx="4062">
                  <c:v>8.7279999999999996E-3</c:v>
                </c:pt>
                <c:pt idx="4063">
                  <c:v>8.7049999999999992E-3</c:v>
                </c:pt>
                <c:pt idx="4064">
                  <c:v>8.7690000000000008E-3</c:v>
                </c:pt>
                <c:pt idx="4065">
                  <c:v>8.8100000000000001E-3</c:v>
                </c:pt>
                <c:pt idx="4066">
                  <c:v>8.7039999999999999E-3</c:v>
                </c:pt>
                <c:pt idx="4067">
                  <c:v>8.3949999999999997E-3</c:v>
                </c:pt>
                <c:pt idx="4068">
                  <c:v>7.9310000000000005E-3</c:v>
                </c:pt>
                <c:pt idx="4069">
                  <c:v>7.3969999999999999E-3</c:v>
                </c:pt>
                <c:pt idx="4070">
                  <c:v>6.8599999999999998E-3</c:v>
                </c:pt>
                <c:pt idx="4071">
                  <c:v>6.4450000000000002E-3</c:v>
                </c:pt>
                <c:pt idx="4072">
                  <c:v>6.254E-3</c:v>
                </c:pt>
                <c:pt idx="4073">
                  <c:v>6.4390000000000003E-3</c:v>
                </c:pt>
                <c:pt idx="4074">
                  <c:v>6.9420000000000003E-3</c:v>
                </c:pt>
                <c:pt idx="4075">
                  <c:v>7.6220000000000003E-3</c:v>
                </c:pt>
                <c:pt idx="4076">
                  <c:v>8.4860000000000005E-3</c:v>
                </c:pt>
                <c:pt idx="4077">
                  <c:v>9.6399999999999993E-3</c:v>
                </c:pt>
                <c:pt idx="4078">
                  <c:v>1.1146E-2</c:v>
                </c:pt>
                <c:pt idx="4079">
                  <c:v>1.3025E-2</c:v>
                </c:pt>
                <c:pt idx="4080">
                  <c:v>1.5289000000000001E-2</c:v>
                </c:pt>
                <c:pt idx="4081">
                  <c:v>1.6507999999999998E-2</c:v>
                </c:pt>
                <c:pt idx="4082">
                  <c:v>1.7936000000000001E-2</c:v>
                </c:pt>
                <c:pt idx="4083">
                  <c:v>1.9453000000000002E-2</c:v>
                </c:pt>
                <c:pt idx="4084">
                  <c:v>2.0990000000000002E-2</c:v>
                </c:pt>
                <c:pt idx="4085">
                  <c:v>2.2466E-2</c:v>
                </c:pt>
                <c:pt idx="4086">
                  <c:v>2.3788E-2</c:v>
                </c:pt>
                <c:pt idx="4087">
                  <c:v>2.4924999999999999E-2</c:v>
                </c:pt>
                <c:pt idx="4088">
                  <c:v>2.5901E-2</c:v>
                </c:pt>
                <c:pt idx="4089">
                  <c:v>2.6668000000000001E-2</c:v>
                </c:pt>
                <c:pt idx="4090">
                  <c:v>2.708E-2</c:v>
                </c:pt>
                <c:pt idx="4091">
                  <c:v>2.7043999999999999E-2</c:v>
                </c:pt>
                <c:pt idx="4092">
                  <c:v>2.6655999999999999E-2</c:v>
                </c:pt>
                <c:pt idx="4093">
                  <c:v>2.6124000000000001E-2</c:v>
                </c:pt>
                <c:pt idx="4094">
                  <c:v>2.5599E-2</c:v>
                </c:pt>
                <c:pt idx="4095">
                  <c:v>2.5131000000000001E-2</c:v>
                </c:pt>
                <c:pt idx="4096">
                  <c:v>2.4704E-2</c:v>
                </c:pt>
                <c:pt idx="4097">
                  <c:v>2.4265999999999999E-2</c:v>
                </c:pt>
                <c:pt idx="4098">
                  <c:v>2.376E-2</c:v>
                </c:pt>
                <c:pt idx="4099">
                  <c:v>2.3165000000000002E-2</c:v>
                </c:pt>
                <c:pt idx="4100">
                  <c:v>2.2494E-2</c:v>
                </c:pt>
                <c:pt idx="4101">
                  <c:v>2.1751E-2</c:v>
                </c:pt>
                <c:pt idx="4102">
                  <c:v>2.0954E-2</c:v>
                </c:pt>
                <c:pt idx="4103">
                  <c:v>2.0177E-2</c:v>
                </c:pt>
                <c:pt idx="4104">
                  <c:v>1.9486E-2</c:v>
                </c:pt>
                <c:pt idx="4105">
                  <c:v>1.8859999999999998E-2</c:v>
                </c:pt>
                <c:pt idx="4106">
                  <c:v>1.8239999999999999E-2</c:v>
                </c:pt>
                <c:pt idx="4107">
                  <c:v>1.7634E-2</c:v>
                </c:pt>
                <c:pt idx="4108">
                  <c:v>1.7108000000000002E-2</c:v>
                </c:pt>
                <c:pt idx="4109">
                  <c:v>1.6733999999999999E-2</c:v>
                </c:pt>
                <c:pt idx="4110">
                  <c:v>1.6582E-2</c:v>
                </c:pt>
                <c:pt idx="4111">
                  <c:v>1.6704E-2</c:v>
                </c:pt>
                <c:pt idx="4112">
                  <c:v>1.7056999999999999E-2</c:v>
                </c:pt>
                <c:pt idx="4113">
                  <c:v>1.7502E-2</c:v>
                </c:pt>
                <c:pt idx="4114">
                  <c:v>1.7932E-2</c:v>
                </c:pt>
                <c:pt idx="4115">
                  <c:v>1.8356999999999998E-2</c:v>
                </c:pt>
                <c:pt idx="4116">
                  <c:v>1.8860999999999999E-2</c:v>
                </c:pt>
                <c:pt idx="4117">
                  <c:v>1.9529000000000001E-2</c:v>
                </c:pt>
                <c:pt idx="4118">
                  <c:v>2.0403999999999999E-2</c:v>
                </c:pt>
                <c:pt idx="4119">
                  <c:v>2.1475000000000001E-2</c:v>
                </c:pt>
                <c:pt idx="4120">
                  <c:v>2.2686999999999999E-2</c:v>
                </c:pt>
                <c:pt idx="4121">
                  <c:v>2.3980999999999999E-2</c:v>
                </c:pt>
                <c:pt idx="4122">
                  <c:v>2.5328E-2</c:v>
                </c:pt>
                <c:pt idx="4123">
                  <c:v>2.6752999999999999E-2</c:v>
                </c:pt>
                <c:pt idx="4124">
                  <c:v>2.8337999999999999E-2</c:v>
                </c:pt>
                <c:pt idx="4125">
                  <c:v>3.0159999999999999E-2</c:v>
                </c:pt>
                <c:pt idx="4126">
                  <c:v>3.2238000000000003E-2</c:v>
                </c:pt>
                <c:pt idx="4127">
                  <c:v>3.458E-2</c:v>
                </c:pt>
                <c:pt idx="4128">
                  <c:v>3.7212000000000002E-2</c:v>
                </c:pt>
                <c:pt idx="4129">
                  <c:v>4.0124E-2</c:v>
                </c:pt>
                <c:pt idx="4130">
                  <c:v>4.3265999999999999E-2</c:v>
                </c:pt>
                <c:pt idx="4131">
                  <c:v>4.6641000000000002E-2</c:v>
                </c:pt>
                <c:pt idx="4132">
                  <c:v>5.0313999999999998E-2</c:v>
                </c:pt>
                <c:pt idx="4133">
                  <c:v>5.4297999999999999E-2</c:v>
                </c:pt>
                <c:pt idx="4134">
                  <c:v>5.8507000000000003E-2</c:v>
                </c:pt>
                <c:pt idx="4135">
                  <c:v>6.2845999999999999E-2</c:v>
                </c:pt>
                <c:pt idx="4136">
                  <c:v>6.726E-2</c:v>
                </c:pt>
                <c:pt idx="4137">
                  <c:v>7.1683999999999998E-2</c:v>
                </c:pt>
                <c:pt idx="4138">
                  <c:v>7.5997999999999996E-2</c:v>
                </c:pt>
                <c:pt idx="4139">
                  <c:v>8.0075999999999994E-2</c:v>
                </c:pt>
                <c:pt idx="4140">
                  <c:v>8.3863999999999994E-2</c:v>
                </c:pt>
                <c:pt idx="4141">
                  <c:v>8.7392999999999998E-2</c:v>
                </c:pt>
                <c:pt idx="4142">
                  <c:v>9.0707999999999997E-2</c:v>
                </c:pt>
                <c:pt idx="4143">
                  <c:v>9.3802999999999997E-2</c:v>
                </c:pt>
                <c:pt idx="4144">
                  <c:v>9.6643000000000007E-2</c:v>
                </c:pt>
                <c:pt idx="4145">
                  <c:v>9.9222000000000005E-2</c:v>
                </c:pt>
                <c:pt idx="4146">
                  <c:v>0.101564</c:v>
                </c:pt>
                <c:pt idx="4147">
                  <c:v>0.10363700000000001</c:v>
                </c:pt>
                <c:pt idx="4148">
                  <c:v>0.105314</c:v>
                </c:pt>
                <c:pt idx="4149">
                  <c:v>0.106463</c:v>
                </c:pt>
                <c:pt idx="4150">
                  <c:v>0.10709200000000001</c:v>
                </c:pt>
                <c:pt idx="4151">
                  <c:v>0.107298</c:v>
                </c:pt>
                <c:pt idx="4152">
                  <c:v>0.107059</c:v>
                </c:pt>
                <c:pt idx="4153">
                  <c:v>0.10620599999999999</c:v>
                </c:pt>
                <c:pt idx="4154">
                  <c:v>0.10465099999999999</c:v>
                </c:pt>
                <c:pt idx="4155">
                  <c:v>0.102516</c:v>
                </c:pt>
                <c:pt idx="4156">
                  <c:v>9.9964999999999998E-2</c:v>
                </c:pt>
                <c:pt idx="4157">
                  <c:v>9.7047999999999995E-2</c:v>
                </c:pt>
                <c:pt idx="4158">
                  <c:v>9.3773999999999996E-2</c:v>
                </c:pt>
                <c:pt idx="4159">
                  <c:v>9.0209999999999999E-2</c:v>
                </c:pt>
                <c:pt idx="4160">
                  <c:v>8.6406999999999998E-2</c:v>
                </c:pt>
                <c:pt idx="4161">
                  <c:v>8.2343E-2</c:v>
                </c:pt>
                <c:pt idx="4162">
                  <c:v>7.8003000000000003E-2</c:v>
                </c:pt>
                <c:pt idx="4163">
                  <c:v>7.3437000000000002E-2</c:v>
                </c:pt>
                <c:pt idx="4164">
                  <c:v>6.8709000000000006E-2</c:v>
                </c:pt>
                <c:pt idx="4165">
                  <c:v>6.3908999999999994E-2</c:v>
                </c:pt>
                <c:pt idx="4166">
                  <c:v>5.9235000000000003E-2</c:v>
                </c:pt>
                <c:pt idx="4167">
                  <c:v>5.4953000000000002E-2</c:v>
                </c:pt>
                <c:pt idx="4168">
                  <c:v>5.1213000000000002E-2</c:v>
                </c:pt>
                <c:pt idx="4169">
                  <c:v>4.7948999999999999E-2</c:v>
                </c:pt>
                <c:pt idx="4170">
                  <c:v>4.4972999999999999E-2</c:v>
                </c:pt>
                <c:pt idx="4171">
                  <c:v>4.2131000000000002E-2</c:v>
                </c:pt>
                <c:pt idx="4172">
                  <c:v>3.9426000000000003E-2</c:v>
                </c:pt>
                <c:pt idx="4173">
                  <c:v>3.7019999999999997E-2</c:v>
                </c:pt>
                <c:pt idx="4174">
                  <c:v>3.3792000000000003E-2</c:v>
                </c:pt>
                <c:pt idx="4175">
                  <c:v>3.1001000000000001E-2</c:v>
                </c:pt>
                <c:pt idx="4176">
                  <c:v>2.8461E-2</c:v>
                </c:pt>
                <c:pt idx="4177">
                  <c:v>2.6026000000000001E-2</c:v>
                </c:pt>
                <c:pt idx="4178">
                  <c:v>2.3712E-2</c:v>
                </c:pt>
                <c:pt idx="4179">
                  <c:v>2.1617999999999998E-2</c:v>
                </c:pt>
                <c:pt idx="4180">
                  <c:v>1.9813000000000001E-2</c:v>
                </c:pt>
                <c:pt idx="4181">
                  <c:v>1.8282E-2</c:v>
                </c:pt>
                <c:pt idx="4182">
                  <c:v>1.6917000000000001E-2</c:v>
                </c:pt>
                <c:pt idx="4183">
                  <c:v>1.5557E-2</c:v>
                </c:pt>
                <c:pt idx="4184">
                  <c:v>1.4119E-2</c:v>
                </c:pt>
                <c:pt idx="4185">
                  <c:v>1.2673E-2</c:v>
                </c:pt>
                <c:pt idx="4186">
                  <c:v>1.1324000000000001E-2</c:v>
                </c:pt>
                <c:pt idx="4187">
                  <c:v>1.008E-2</c:v>
                </c:pt>
                <c:pt idx="4188">
                  <c:v>8.9009999999999992E-3</c:v>
                </c:pt>
                <c:pt idx="4189">
                  <c:v>7.8670000000000007E-3</c:v>
                </c:pt>
                <c:pt idx="4190">
                  <c:v>7.1669999999999998E-3</c:v>
                </c:pt>
                <c:pt idx="4191">
                  <c:v>6.9040000000000004E-3</c:v>
                </c:pt>
                <c:pt idx="4192">
                  <c:v>6.6499999999999997E-3</c:v>
                </c:pt>
                <c:pt idx="4193">
                  <c:v>6.4450000000000002E-3</c:v>
                </c:pt>
                <c:pt idx="4194">
                  <c:v>6.2269999999999999E-3</c:v>
                </c:pt>
                <c:pt idx="4195">
                  <c:v>6.326E-3</c:v>
                </c:pt>
                <c:pt idx="4196">
                  <c:v>6.9470000000000001E-3</c:v>
                </c:pt>
                <c:pt idx="4197">
                  <c:v>8.1379999999999994E-3</c:v>
                </c:pt>
                <c:pt idx="4198">
                  <c:v>9.7310000000000001E-3</c:v>
                </c:pt>
                <c:pt idx="4199">
                  <c:v>1.1486E-2</c:v>
                </c:pt>
                <c:pt idx="4200">
                  <c:v>1.3306999999999999E-2</c:v>
                </c:pt>
                <c:pt idx="4201">
                  <c:v>1.5292999999999999E-2</c:v>
                </c:pt>
                <c:pt idx="4202">
                  <c:v>1.7590999999999999E-2</c:v>
                </c:pt>
                <c:pt idx="4203">
                  <c:v>2.0236000000000001E-2</c:v>
                </c:pt>
                <c:pt idx="4204">
                  <c:v>2.3102999999999999E-2</c:v>
                </c:pt>
                <c:pt idx="4205">
                  <c:v>2.5968999999999999E-2</c:v>
                </c:pt>
                <c:pt idx="4206">
                  <c:v>2.8670999999999999E-2</c:v>
                </c:pt>
                <c:pt idx="4207">
                  <c:v>3.1271E-2</c:v>
                </c:pt>
                <c:pt idx="4208">
                  <c:v>3.3998E-2</c:v>
                </c:pt>
                <c:pt idx="4209">
                  <c:v>3.6965999999999999E-2</c:v>
                </c:pt>
                <c:pt idx="4210">
                  <c:v>4.0044000000000003E-2</c:v>
                </c:pt>
                <c:pt idx="4211">
                  <c:v>4.3059E-2</c:v>
                </c:pt>
                <c:pt idx="4212">
                  <c:v>4.6024000000000002E-2</c:v>
                </c:pt>
                <c:pt idx="4213">
                  <c:v>4.9077000000000003E-2</c:v>
                </c:pt>
                <c:pt idx="4214">
                  <c:v>5.2291999999999998E-2</c:v>
                </c:pt>
                <c:pt idx="4215">
                  <c:v>5.5620999999999997E-2</c:v>
                </c:pt>
                <c:pt idx="4216">
                  <c:v>5.8966999999999999E-2</c:v>
                </c:pt>
                <c:pt idx="4217">
                  <c:v>6.2254999999999998E-2</c:v>
                </c:pt>
                <c:pt idx="4218">
                  <c:v>6.5461000000000005E-2</c:v>
                </c:pt>
                <c:pt idx="4219">
                  <c:v>6.8586999999999995E-2</c:v>
                </c:pt>
                <c:pt idx="4220">
                  <c:v>7.1618000000000001E-2</c:v>
                </c:pt>
                <c:pt idx="4221">
                  <c:v>7.4489E-2</c:v>
                </c:pt>
                <c:pt idx="4222">
                  <c:v>7.7127000000000001E-2</c:v>
                </c:pt>
                <c:pt idx="4223">
                  <c:v>7.9523999999999997E-2</c:v>
                </c:pt>
                <c:pt idx="4224">
                  <c:v>8.1703999999999999E-2</c:v>
                </c:pt>
                <c:pt idx="4225">
                  <c:v>8.3611000000000005E-2</c:v>
                </c:pt>
                <c:pt idx="4226">
                  <c:v>8.5105E-2</c:v>
                </c:pt>
                <c:pt idx="4227">
                  <c:v>8.6056999999999995E-2</c:v>
                </c:pt>
                <c:pt idx="4228">
                  <c:v>8.6402999999999994E-2</c:v>
                </c:pt>
                <c:pt idx="4229">
                  <c:v>8.6112999999999995E-2</c:v>
                </c:pt>
                <c:pt idx="4230">
                  <c:v>8.5224999999999995E-2</c:v>
                </c:pt>
                <c:pt idx="4231">
                  <c:v>8.3881999999999998E-2</c:v>
                </c:pt>
                <c:pt idx="4232">
                  <c:v>8.2211000000000006E-2</c:v>
                </c:pt>
                <c:pt idx="4233">
                  <c:v>8.0157999999999993E-2</c:v>
                </c:pt>
                <c:pt idx="4234">
                  <c:v>7.7565999999999996E-2</c:v>
                </c:pt>
                <c:pt idx="4235">
                  <c:v>7.4421000000000001E-2</c:v>
                </c:pt>
                <c:pt idx="4236">
                  <c:v>7.0916999999999994E-2</c:v>
                </c:pt>
                <c:pt idx="4237">
                  <c:v>6.7248000000000002E-2</c:v>
                </c:pt>
                <c:pt idx="4238">
                  <c:v>6.3433000000000003E-2</c:v>
                </c:pt>
                <c:pt idx="4239">
                  <c:v>5.9376999999999999E-2</c:v>
                </c:pt>
                <c:pt idx="4240">
                  <c:v>5.5060999999999999E-2</c:v>
                </c:pt>
                <c:pt idx="4241">
                  <c:v>5.0604000000000003E-2</c:v>
                </c:pt>
                <c:pt idx="4242">
                  <c:v>4.6177000000000003E-2</c:v>
                </c:pt>
                <c:pt idx="4243">
                  <c:v>4.1924000000000003E-2</c:v>
                </c:pt>
                <c:pt idx="4244">
                  <c:v>3.7935999999999998E-2</c:v>
                </c:pt>
                <c:pt idx="4245">
                  <c:v>3.4236000000000003E-2</c:v>
                </c:pt>
                <c:pt idx="4246">
                  <c:v>3.0802E-2</c:v>
                </c:pt>
                <c:pt idx="4247">
                  <c:v>2.7605999999999999E-2</c:v>
                </c:pt>
                <c:pt idx="4248">
                  <c:v>2.4636999999999999E-2</c:v>
                </c:pt>
                <c:pt idx="4249">
                  <c:v>2.1923000000000002E-2</c:v>
                </c:pt>
                <c:pt idx="4250">
                  <c:v>1.9560999999999999E-2</c:v>
                </c:pt>
                <c:pt idx="4251">
                  <c:v>1.7649000000000001E-2</c:v>
                </c:pt>
                <c:pt idx="4252">
                  <c:v>1.6178000000000001E-2</c:v>
                </c:pt>
                <c:pt idx="4253">
                  <c:v>1.5081000000000001E-2</c:v>
                </c:pt>
                <c:pt idx="4254">
                  <c:v>1.4371E-2</c:v>
                </c:pt>
                <c:pt idx="4255">
                  <c:v>1.4075000000000001E-2</c:v>
                </c:pt>
                <c:pt idx="4256">
                  <c:v>1.4062E-2</c:v>
                </c:pt>
                <c:pt idx="4257">
                  <c:v>1.4083E-2</c:v>
                </c:pt>
                <c:pt idx="4258">
                  <c:v>1.3984999999999999E-2</c:v>
                </c:pt>
                <c:pt idx="4259">
                  <c:v>1.3805E-2</c:v>
                </c:pt>
                <c:pt idx="4260">
                  <c:v>1.3648E-2</c:v>
                </c:pt>
                <c:pt idx="4261">
                  <c:v>1.3542999999999999E-2</c:v>
                </c:pt>
                <c:pt idx="4262">
                  <c:v>1.3427E-2</c:v>
                </c:pt>
                <c:pt idx="4263">
                  <c:v>1.3257E-2</c:v>
                </c:pt>
                <c:pt idx="4264">
                  <c:v>1.3084999999999999E-2</c:v>
                </c:pt>
                <c:pt idx="4265">
                  <c:v>1.2997999999999999E-2</c:v>
                </c:pt>
                <c:pt idx="4266">
                  <c:v>1.2997E-2</c:v>
                </c:pt>
                <c:pt idx="4267">
                  <c:v>1.2938E-2</c:v>
                </c:pt>
                <c:pt idx="4268">
                  <c:v>1.2569E-2</c:v>
                </c:pt>
                <c:pt idx="4269">
                  <c:v>1.1676000000000001E-2</c:v>
                </c:pt>
                <c:pt idx="4270">
                  <c:v>1.0449E-2</c:v>
                </c:pt>
                <c:pt idx="4271">
                  <c:v>9.9590000000000008E-3</c:v>
                </c:pt>
                <c:pt idx="4272">
                  <c:v>1.0872E-2</c:v>
                </c:pt>
                <c:pt idx="4273">
                  <c:v>1.2603E-2</c:v>
                </c:pt>
                <c:pt idx="4274">
                  <c:v>1.4531000000000001E-2</c:v>
                </c:pt>
                <c:pt idx="4275">
                  <c:v>1.6344999999999998E-2</c:v>
                </c:pt>
                <c:pt idx="4276">
                  <c:v>1.7915E-2</c:v>
                </c:pt>
                <c:pt idx="4277">
                  <c:v>1.9207999999999999E-2</c:v>
                </c:pt>
                <c:pt idx="4278">
                  <c:v>2.0185000000000002E-2</c:v>
                </c:pt>
                <c:pt idx="4279">
                  <c:v>2.0739E-2</c:v>
                </c:pt>
                <c:pt idx="4280">
                  <c:v>2.0847999999999998E-2</c:v>
                </c:pt>
                <c:pt idx="4281">
                  <c:v>2.0695999999999999E-2</c:v>
                </c:pt>
                <c:pt idx="4282">
                  <c:v>2.0483000000000001E-2</c:v>
                </c:pt>
                <c:pt idx="4283">
                  <c:v>2.0192000000000002E-2</c:v>
                </c:pt>
                <c:pt idx="4284">
                  <c:v>1.9701E-2</c:v>
                </c:pt>
                <c:pt idx="4285">
                  <c:v>1.8332000000000001E-2</c:v>
                </c:pt>
                <c:pt idx="4286">
                  <c:v>1.6979000000000001E-2</c:v>
                </c:pt>
                <c:pt idx="4287">
                  <c:v>1.5806000000000001E-2</c:v>
                </c:pt>
                <c:pt idx="4288">
                  <c:v>1.4912E-2</c:v>
                </c:pt>
                <c:pt idx="4289">
                  <c:v>1.4350999999999999E-2</c:v>
                </c:pt>
                <c:pt idx="4290">
                  <c:v>1.4052E-2</c:v>
                </c:pt>
                <c:pt idx="4291">
                  <c:v>1.3845E-2</c:v>
                </c:pt>
                <c:pt idx="4292">
                  <c:v>1.3684999999999999E-2</c:v>
                </c:pt>
                <c:pt idx="4293">
                  <c:v>1.3858000000000001E-2</c:v>
                </c:pt>
                <c:pt idx="4294">
                  <c:v>1.4937000000000001E-2</c:v>
                </c:pt>
                <c:pt idx="4295">
                  <c:v>1.7319999999999999E-2</c:v>
                </c:pt>
                <c:pt idx="4296">
                  <c:v>2.0250000000000001E-2</c:v>
                </c:pt>
                <c:pt idx="4297">
                  <c:v>2.2624999999999999E-2</c:v>
                </c:pt>
                <c:pt idx="4298">
                  <c:v>2.4232E-2</c:v>
                </c:pt>
                <c:pt idx="4299">
                  <c:v>2.512E-2</c:v>
                </c:pt>
                <c:pt idx="4300">
                  <c:v>2.5405E-2</c:v>
                </c:pt>
                <c:pt idx="4301">
                  <c:v>2.5287E-2</c:v>
                </c:pt>
                <c:pt idx="4302">
                  <c:v>2.4917999999999999E-2</c:v>
                </c:pt>
                <c:pt idx="4303">
                  <c:v>2.4309000000000001E-2</c:v>
                </c:pt>
                <c:pt idx="4304">
                  <c:v>2.3376000000000001E-2</c:v>
                </c:pt>
                <c:pt idx="4305">
                  <c:v>2.2034999999999999E-2</c:v>
                </c:pt>
                <c:pt idx="4306">
                  <c:v>2.0271999999999998E-2</c:v>
                </c:pt>
                <c:pt idx="4307">
                  <c:v>1.8207999999999998E-2</c:v>
                </c:pt>
                <c:pt idx="4308">
                  <c:v>1.6081000000000002E-2</c:v>
                </c:pt>
                <c:pt idx="4309">
                  <c:v>1.4087000000000001E-2</c:v>
                </c:pt>
                <c:pt idx="4310">
                  <c:v>1.2269E-2</c:v>
                </c:pt>
                <c:pt idx="4311">
                  <c:v>1.0593E-2</c:v>
                </c:pt>
                <c:pt idx="4312">
                  <c:v>9.0989999999999994E-3</c:v>
                </c:pt>
                <c:pt idx="4313">
                  <c:v>7.901E-3</c:v>
                </c:pt>
                <c:pt idx="4314">
                  <c:v>7.0899999999999999E-3</c:v>
                </c:pt>
                <c:pt idx="4315">
                  <c:v>6.6870000000000002E-3</c:v>
                </c:pt>
                <c:pt idx="4316">
                  <c:v>6.6389999999999999E-3</c:v>
                </c:pt>
                <c:pt idx="4317">
                  <c:v>6.8500000000000002E-3</c:v>
                </c:pt>
                <c:pt idx="4318">
                  <c:v>7.2940000000000001E-3</c:v>
                </c:pt>
                <c:pt idx="4319">
                  <c:v>8.1180000000000002E-3</c:v>
                </c:pt>
                <c:pt idx="4320">
                  <c:v>9.5239999999999995E-3</c:v>
                </c:pt>
                <c:pt idx="4321">
                  <c:v>1.1504E-2</c:v>
                </c:pt>
                <c:pt idx="4322">
                  <c:v>1.3776999999999999E-2</c:v>
                </c:pt>
                <c:pt idx="4323">
                  <c:v>1.6029999999999999E-2</c:v>
                </c:pt>
                <c:pt idx="4324">
                  <c:v>1.8127000000000001E-2</c:v>
                </c:pt>
                <c:pt idx="4325">
                  <c:v>2.0032999999999999E-2</c:v>
                </c:pt>
                <c:pt idx="4326">
                  <c:v>2.1638000000000001E-2</c:v>
                </c:pt>
                <c:pt idx="4327">
                  <c:v>2.2775E-2</c:v>
                </c:pt>
                <c:pt idx="4328">
                  <c:v>2.3387999999999999E-2</c:v>
                </c:pt>
                <c:pt idx="4329">
                  <c:v>2.3633999999999999E-2</c:v>
                </c:pt>
                <c:pt idx="4330">
                  <c:v>2.3709999999999998E-2</c:v>
                </c:pt>
                <c:pt idx="4331">
                  <c:v>2.3619999999999999E-2</c:v>
                </c:pt>
                <c:pt idx="4332">
                  <c:v>2.3179999999999999E-2</c:v>
                </c:pt>
                <c:pt idx="4333">
                  <c:v>2.2245000000000001E-2</c:v>
                </c:pt>
                <c:pt idx="4334">
                  <c:v>2.0844999999999999E-2</c:v>
                </c:pt>
                <c:pt idx="4335">
                  <c:v>1.915E-2</c:v>
                </c:pt>
                <c:pt idx="4336">
                  <c:v>1.7391E-2</c:v>
                </c:pt>
                <c:pt idx="4337">
                  <c:v>1.5758999999999999E-2</c:v>
                </c:pt>
                <c:pt idx="4338">
                  <c:v>1.4288E-2</c:v>
                </c:pt>
                <c:pt idx="4339">
                  <c:v>1.2917E-2</c:v>
                </c:pt>
                <c:pt idx="4340">
                  <c:v>1.1698999999999999E-2</c:v>
                </c:pt>
                <c:pt idx="4341">
                  <c:v>1.0883E-2</c:v>
                </c:pt>
                <c:pt idx="4342">
                  <c:v>1.0728E-2</c:v>
                </c:pt>
                <c:pt idx="4343">
                  <c:v>1.1282E-2</c:v>
                </c:pt>
                <c:pt idx="4344">
                  <c:v>1.2318000000000001E-2</c:v>
                </c:pt>
                <c:pt idx="4345">
                  <c:v>1.3448E-2</c:v>
                </c:pt>
                <c:pt idx="4346">
                  <c:v>1.4349000000000001E-2</c:v>
                </c:pt>
                <c:pt idx="4347">
                  <c:v>1.4952999999999999E-2</c:v>
                </c:pt>
                <c:pt idx="4348">
                  <c:v>1.5438E-2</c:v>
                </c:pt>
                <c:pt idx="4349">
                  <c:v>1.6070000000000001E-2</c:v>
                </c:pt>
                <c:pt idx="4350">
                  <c:v>1.7024000000000001E-2</c:v>
                </c:pt>
                <c:pt idx="4351">
                  <c:v>1.8314E-2</c:v>
                </c:pt>
                <c:pt idx="4352">
                  <c:v>1.9835999999999999E-2</c:v>
                </c:pt>
                <c:pt idx="4353">
                  <c:v>2.1467E-2</c:v>
                </c:pt>
                <c:pt idx="4354">
                  <c:v>2.3151999999999999E-2</c:v>
                </c:pt>
                <c:pt idx="4355">
                  <c:v>2.4964E-2</c:v>
                </c:pt>
                <c:pt idx="4356">
                  <c:v>2.7104E-2</c:v>
                </c:pt>
                <c:pt idx="4357">
                  <c:v>2.972E-2</c:v>
                </c:pt>
                <c:pt idx="4358">
                  <c:v>3.2724999999999997E-2</c:v>
                </c:pt>
                <c:pt idx="4359">
                  <c:v>3.5857E-2</c:v>
                </c:pt>
                <c:pt idx="4360">
                  <c:v>3.8872999999999998E-2</c:v>
                </c:pt>
                <c:pt idx="4361">
                  <c:v>4.1596000000000001E-2</c:v>
                </c:pt>
                <c:pt idx="4362">
                  <c:v>4.3954E-2</c:v>
                </c:pt>
                <c:pt idx="4363">
                  <c:v>4.6135000000000002E-2</c:v>
                </c:pt>
                <c:pt idx="4364">
                  <c:v>4.8537999999999998E-2</c:v>
                </c:pt>
                <c:pt idx="4365">
                  <c:v>5.1339999999999997E-2</c:v>
                </c:pt>
                <c:pt idx="4366">
                  <c:v>5.4195E-2</c:v>
                </c:pt>
                <c:pt idx="4367">
                  <c:v>5.6481999999999997E-2</c:v>
                </c:pt>
                <c:pt idx="4368">
                  <c:v>5.2304000000000003E-2</c:v>
                </c:pt>
                <c:pt idx="4369">
                  <c:v>4.8128999999999998E-2</c:v>
                </c:pt>
                <c:pt idx="4370">
                  <c:v>4.3954E-2</c:v>
                </c:pt>
                <c:pt idx="4371">
                  <c:v>3.9780999999999997E-2</c:v>
                </c:pt>
                <c:pt idx="4372">
                  <c:v>3.5609000000000002E-2</c:v>
                </c:pt>
                <c:pt idx="4373">
                  <c:v>3.1439000000000002E-2</c:v>
                </c:pt>
                <c:pt idx="4374">
                  <c:v>2.7269999999999999E-2</c:v>
                </c:pt>
                <c:pt idx="4375">
                  <c:v>2.3102000000000001E-2</c:v>
                </c:pt>
                <c:pt idx="4376">
                  <c:v>1.8936000000000001E-2</c:v>
                </c:pt>
                <c:pt idx="4377">
                  <c:v>1.4770999999999999E-2</c:v>
                </c:pt>
                <c:pt idx="4378">
                  <c:v>1.0607E-2</c:v>
                </c:pt>
                <c:pt idx="4379">
                  <c:v>6.4450000000000002E-3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F862-0946-A8EF-9F671049A32C}"/>
            </c:ext>
          </c:extLst>
        </c:ser>
        <c:ser>
          <c:idx val="1"/>
          <c:order val="1"/>
          <c:tx>
            <c:strRef>
              <c:f>Liquide!$C$1</c:f>
              <c:strCache>
                <c:ptCount val="1"/>
                <c:pt idx="0">
                  <c:v>Trichodema-liquide-A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Liquide!$C$2:$C$4381</c:f>
              <c:numCache>
                <c:formatCode>General</c:formatCode>
                <c:ptCount val="4380"/>
                <c:pt idx="0">
                  <c:v>3.0131000000000002E-2</c:v>
                </c:pt>
                <c:pt idx="1">
                  <c:v>2.9923999999999999E-2</c:v>
                </c:pt>
                <c:pt idx="2">
                  <c:v>2.9717E-2</c:v>
                </c:pt>
                <c:pt idx="3">
                  <c:v>2.9513000000000001E-2</c:v>
                </c:pt>
                <c:pt idx="4">
                  <c:v>2.9309000000000002E-2</c:v>
                </c:pt>
                <c:pt idx="5">
                  <c:v>2.9107000000000001E-2</c:v>
                </c:pt>
                <c:pt idx="6">
                  <c:v>2.8906999999999999E-2</c:v>
                </c:pt>
                <c:pt idx="7">
                  <c:v>2.8707E-2</c:v>
                </c:pt>
                <c:pt idx="8">
                  <c:v>2.8510000000000001E-2</c:v>
                </c:pt>
                <c:pt idx="9">
                  <c:v>2.8313000000000001E-2</c:v>
                </c:pt>
                <c:pt idx="10">
                  <c:v>2.8118000000000001E-2</c:v>
                </c:pt>
                <c:pt idx="11">
                  <c:v>2.7924999999999998E-2</c:v>
                </c:pt>
                <c:pt idx="12">
                  <c:v>2.7732E-2</c:v>
                </c:pt>
                <c:pt idx="13">
                  <c:v>2.5319000000000001E-2</c:v>
                </c:pt>
                <c:pt idx="14">
                  <c:v>2.3081000000000001E-2</c:v>
                </c:pt>
                <c:pt idx="15">
                  <c:v>2.1257000000000002E-2</c:v>
                </c:pt>
                <c:pt idx="16">
                  <c:v>2.0226999999999998E-2</c:v>
                </c:pt>
                <c:pt idx="17">
                  <c:v>2.0316000000000001E-2</c:v>
                </c:pt>
                <c:pt idx="18">
                  <c:v>2.1375000000000002E-2</c:v>
                </c:pt>
                <c:pt idx="19">
                  <c:v>2.2759000000000001E-2</c:v>
                </c:pt>
                <c:pt idx="20">
                  <c:v>2.3961E-2</c:v>
                </c:pt>
                <c:pt idx="21">
                  <c:v>2.5072000000000001E-2</c:v>
                </c:pt>
                <c:pt idx="22">
                  <c:v>2.6689999999999998E-2</c:v>
                </c:pt>
                <c:pt idx="23">
                  <c:v>2.9543E-2</c:v>
                </c:pt>
                <c:pt idx="24">
                  <c:v>3.3314000000000003E-2</c:v>
                </c:pt>
                <c:pt idx="25">
                  <c:v>3.6090999999999998E-2</c:v>
                </c:pt>
                <c:pt idx="26">
                  <c:v>3.6473999999999999E-2</c:v>
                </c:pt>
                <c:pt idx="27">
                  <c:v>3.4645000000000002E-2</c:v>
                </c:pt>
                <c:pt idx="28">
                  <c:v>3.1725999999999997E-2</c:v>
                </c:pt>
                <c:pt idx="29">
                  <c:v>2.8653999999999999E-2</c:v>
                </c:pt>
                <c:pt idx="30">
                  <c:v>2.5765E-2</c:v>
                </c:pt>
                <c:pt idx="31">
                  <c:v>2.3227999999999999E-2</c:v>
                </c:pt>
                <c:pt idx="32">
                  <c:v>2.1174999999999999E-2</c:v>
                </c:pt>
                <c:pt idx="33">
                  <c:v>1.9428000000000001E-2</c:v>
                </c:pt>
                <c:pt idx="34">
                  <c:v>1.7551000000000001E-2</c:v>
                </c:pt>
                <c:pt idx="35">
                  <c:v>1.5127E-2</c:v>
                </c:pt>
                <c:pt idx="36">
                  <c:v>1.2122000000000001E-2</c:v>
                </c:pt>
                <c:pt idx="37">
                  <c:v>8.9879999999999995E-3</c:v>
                </c:pt>
                <c:pt idx="38">
                  <c:v>6.391E-3</c:v>
                </c:pt>
                <c:pt idx="39">
                  <c:v>4.8700000000000002E-3</c:v>
                </c:pt>
                <c:pt idx="40">
                  <c:v>4.6519999999999999E-3</c:v>
                </c:pt>
                <c:pt idx="41">
                  <c:v>5.5539999999999999E-3</c:v>
                </c:pt>
                <c:pt idx="42">
                  <c:v>7.0540000000000004E-3</c:v>
                </c:pt>
                <c:pt idx="43">
                  <c:v>8.7460000000000003E-3</c:v>
                </c:pt>
                <c:pt idx="44">
                  <c:v>1.0786E-2</c:v>
                </c:pt>
                <c:pt idx="45">
                  <c:v>1.3623E-2</c:v>
                </c:pt>
                <c:pt idx="46">
                  <c:v>1.7375999999999999E-2</c:v>
                </c:pt>
                <c:pt idx="47">
                  <c:v>2.1454999999999998E-2</c:v>
                </c:pt>
                <c:pt idx="48">
                  <c:v>2.4635000000000001E-2</c:v>
                </c:pt>
                <c:pt idx="49">
                  <c:v>2.6352E-2</c:v>
                </c:pt>
                <c:pt idx="50">
                  <c:v>2.7789999999999999E-2</c:v>
                </c:pt>
                <c:pt idx="51">
                  <c:v>2.9884000000000001E-2</c:v>
                </c:pt>
                <c:pt idx="52">
                  <c:v>3.2454999999999998E-2</c:v>
                </c:pt>
                <c:pt idx="53">
                  <c:v>3.5217999999999999E-2</c:v>
                </c:pt>
                <c:pt idx="54">
                  <c:v>3.8004999999999997E-2</c:v>
                </c:pt>
                <c:pt idx="55">
                  <c:v>4.0363000000000003E-2</c:v>
                </c:pt>
                <c:pt idx="56">
                  <c:v>4.1811000000000001E-2</c:v>
                </c:pt>
                <c:pt idx="57">
                  <c:v>4.2402000000000002E-2</c:v>
                </c:pt>
                <c:pt idx="58">
                  <c:v>4.2476E-2</c:v>
                </c:pt>
                <c:pt idx="59">
                  <c:v>4.2167000000000003E-2</c:v>
                </c:pt>
                <c:pt idx="60">
                  <c:v>4.1355999999999997E-2</c:v>
                </c:pt>
                <c:pt idx="61">
                  <c:v>3.9994000000000002E-2</c:v>
                </c:pt>
                <c:pt idx="62">
                  <c:v>3.8152999999999999E-2</c:v>
                </c:pt>
                <c:pt idx="63">
                  <c:v>3.5743999999999998E-2</c:v>
                </c:pt>
                <c:pt idx="64">
                  <c:v>3.2406999999999998E-2</c:v>
                </c:pt>
                <c:pt idx="65">
                  <c:v>2.7892E-2</c:v>
                </c:pt>
                <c:pt idx="66">
                  <c:v>2.2509000000000001E-2</c:v>
                </c:pt>
                <c:pt idx="67">
                  <c:v>1.7002E-2</c:v>
                </c:pt>
                <c:pt idx="68">
                  <c:v>1.2116E-2</c:v>
                </c:pt>
                <c:pt idx="69">
                  <c:v>8.2330000000000007E-3</c:v>
                </c:pt>
                <c:pt idx="70">
                  <c:v>5.2989999999999999E-3</c:v>
                </c:pt>
                <c:pt idx="71">
                  <c:v>3.0630000000000002E-3</c:v>
                </c:pt>
                <c:pt idx="72">
                  <c:v>1.415E-3</c:v>
                </c:pt>
                <c:pt idx="73">
                  <c:v>4.2200000000000001E-4</c:v>
                </c:pt>
                <c:pt idx="74">
                  <c:v>4.6E-5</c:v>
                </c:pt>
                <c:pt idx="75">
                  <c:v>0</c:v>
                </c:pt>
                <c:pt idx="76">
                  <c:v>7.7999999999999999E-5</c:v>
                </c:pt>
                <c:pt idx="77">
                  <c:v>4.5800000000000002E-4</c:v>
                </c:pt>
                <c:pt idx="78">
                  <c:v>1.817E-3</c:v>
                </c:pt>
                <c:pt idx="79">
                  <c:v>4.2170000000000003E-3</c:v>
                </c:pt>
                <c:pt idx="80">
                  <c:v>7.6730000000000001E-3</c:v>
                </c:pt>
                <c:pt idx="81">
                  <c:v>1.2137999999999999E-2</c:v>
                </c:pt>
                <c:pt idx="82">
                  <c:v>1.7195999999999999E-2</c:v>
                </c:pt>
                <c:pt idx="83">
                  <c:v>2.1963E-2</c:v>
                </c:pt>
                <c:pt idx="84">
                  <c:v>2.5641000000000001E-2</c:v>
                </c:pt>
                <c:pt idx="85">
                  <c:v>2.8077000000000001E-2</c:v>
                </c:pt>
                <c:pt idx="86">
                  <c:v>2.9481E-2</c:v>
                </c:pt>
                <c:pt idx="87">
                  <c:v>3.0051999999999999E-2</c:v>
                </c:pt>
                <c:pt idx="88">
                  <c:v>3.0155000000000001E-2</c:v>
                </c:pt>
                <c:pt idx="89">
                  <c:v>3.0360999999999999E-2</c:v>
                </c:pt>
                <c:pt idx="90">
                  <c:v>3.0563E-2</c:v>
                </c:pt>
                <c:pt idx="91">
                  <c:v>3.0127000000000001E-2</c:v>
                </c:pt>
                <c:pt idx="92">
                  <c:v>2.8885999999999998E-2</c:v>
                </c:pt>
                <c:pt idx="93">
                  <c:v>2.6938E-2</c:v>
                </c:pt>
                <c:pt idx="94">
                  <c:v>2.4386999999999999E-2</c:v>
                </c:pt>
                <c:pt idx="95">
                  <c:v>2.1437999999999999E-2</c:v>
                </c:pt>
                <c:pt idx="96">
                  <c:v>1.8466E-2</c:v>
                </c:pt>
                <c:pt idx="97">
                  <c:v>1.5858000000000001E-2</c:v>
                </c:pt>
                <c:pt idx="98">
                  <c:v>1.3818E-2</c:v>
                </c:pt>
                <c:pt idx="99">
                  <c:v>1.2375000000000001E-2</c:v>
                </c:pt>
                <c:pt idx="100">
                  <c:v>1.1511E-2</c:v>
                </c:pt>
                <c:pt idx="101">
                  <c:v>1.1279000000000001E-2</c:v>
                </c:pt>
                <c:pt idx="102">
                  <c:v>1.1774E-2</c:v>
                </c:pt>
                <c:pt idx="103">
                  <c:v>1.294E-2</c:v>
                </c:pt>
                <c:pt idx="104">
                  <c:v>1.444E-2</c:v>
                </c:pt>
                <c:pt idx="105">
                  <c:v>1.5771E-2</c:v>
                </c:pt>
                <c:pt idx="106">
                  <c:v>1.6493000000000001E-2</c:v>
                </c:pt>
                <c:pt idx="107">
                  <c:v>1.6459999999999999E-2</c:v>
                </c:pt>
                <c:pt idx="108">
                  <c:v>1.5959000000000001E-2</c:v>
                </c:pt>
                <c:pt idx="109">
                  <c:v>1.5512E-2</c:v>
                </c:pt>
                <c:pt idx="110">
                  <c:v>1.5514999999999999E-2</c:v>
                </c:pt>
                <c:pt idx="111">
                  <c:v>1.6126000000000001E-2</c:v>
                </c:pt>
                <c:pt idx="112">
                  <c:v>1.7104000000000001E-2</c:v>
                </c:pt>
                <c:pt idx="113">
                  <c:v>1.7465999999999999E-2</c:v>
                </c:pt>
                <c:pt idx="114">
                  <c:v>1.6008999999999999E-2</c:v>
                </c:pt>
                <c:pt idx="115">
                  <c:v>1.2919999999999999E-2</c:v>
                </c:pt>
                <c:pt idx="116">
                  <c:v>9.6299999999999997E-3</c:v>
                </c:pt>
                <c:pt idx="117">
                  <c:v>7.1850000000000004E-3</c:v>
                </c:pt>
                <c:pt idx="118">
                  <c:v>5.7759999999999999E-3</c:v>
                </c:pt>
                <c:pt idx="119">
                  <c:v>5.1450000000000003E-3</c:v>
                </c:pt>
                <c:pt idx="120">
                  <c:v>4.9430000000000003E-3</c:v>
                </c:pt>
                <c:pt idx="121">
                  <c:v>4.797E-3</c:v>
                </c:pt>
                <c:pt idx="122">
                  <c:v>4.581E-3</c:v>
                </c:pt>
                <c:pt idx="123">
                  <c:v>4.6519999999999999E-3</c:v>
                </c:pt>
                <c:pt idx="124">
                  <c:v>5.1380000000000002E-3</c:v>
                </c:pt>
                <c:pt idx="125">
                  <c:v>6.6689999999999996E-3</c:v>
                </c:pt>
                <c:pt idx="126">
                  <c:v>8.8699999999999994E-3</c:v>
                </c:pt>
                <c:pt idx="127">
                  <c:v>1.1065999999999999E-2</c:v>
                </c:pt>
                <c:pt idx="128">
                  <c:v>1.2779E-2</c:v>
                </c:pt>
                <c:pt idx="129">
                  <c:v>1.3952000000000001E-2</c:v>
                </c:pt>
                <c:pt idx="130">
                  <c:v>1.4819000000000001E-2</c:v>
                </c:pt>
                <c:pt idx="131">
                  <c:v>1.5698E-2</c:v>
                </c:pt>
                <c:pt idx="132">
                  <c:v>1.6740000000000001E-2</c:v>
                </c:pt>
                <c:pt idx="133">
                  <c:v>1.7839000000000001E-2</c:v>
                </c:pt>
                <c:pt idx="134">
                  <c:v>1.8860999999999999E-2</c:v>
                </c:pt>
                <c:pt idx="135">
                  <c:v>1.9841999999999999E-2</c:v>
                </c:pt>
                <c:pt idx="136">
                  <c:v>2.0767999999999998E-2</c:v>
                </c:pt>
                <c:pt idx="137">
                  <c:v>2.1418E-2</c:v>
                </c:pt>
                <c:pt idx="138">
                  <c:v>2.1801000000000001E-2</c:v>
                </c:pt>
                <c:pt idx="139">
                  <c:v>2.2311000000000001E-2</c:v>
                </c:pt>
                <c:pt idx="140">
                  <c:v>2.3143E-2</c:v>
                </c:pt>
                <c:pt idx="141">
                  <c:v>2.3951E-2</c:v>
                </c:pt>
                <c:pt idx="142">
                  <c:v>2.4199999999999999E-2</c:v>
                </c:pt>
                <c:pt idx="143">
                  <c:v>2.3730999999999999E-2</c:v>
                </c:pt>
                <c:pt idx="144">
                  <c:v>2.2801999999999999E-2</c:v>
                </c:pt>
                <c:pt idx="145">
                  <c:v>2.1878000000000002E-2</c:v>
                </c:pt>
                <c:pt idx="146">
                  <c:v>2.1533E-2</c:v>
                </c:pt>
                <c:pt idx="147">
                  <c:v>2.2113000000000001E-2</c:v>
                </c:pt>
                <c:pt idx="148">
                  <c:v>2.3351E-2</c:v>
                </c:pt>
                <c:pt idx="149">
                  <c:v>2.4410999999999999E-2</c:v>
                </c:pt>
                <c:pt idx="150">
                  <c:v>2.4365999999999999E-2</c:v>
                </c:pt>
                <c:pt idx="151">
                  <c:v>2.2903E-2</c:v>
                </c:pt>
                <c:pt idx="152">
                  <c:v>2.0469999999999999E-2</c:v>
                </c:pt>
                <c:pt idx="153">
                  <c:v>1.7807E-2</c:v>
                </c:pt>
                <c:pt idx="154">
                  <c:v>1.5461000000000001E-2</c:v>
                </c:pt>
                <c:pt idx="155">
                  <c:v>1.3613E-2</c:v>
                </c:pt>
                <c:pt idx="156">
                  <c:v>1.2241999999999999E-2</c:v>
                </c:pt>
                <c:pt idx="157">
                  <c:v>1.1364000000000001E-2</c:v>
                </c:pt>
                <c:pt idx="158">
                  <c:v>1.1051E-2</c:v>
                </c:pt>
                <c:pt idx="159">
                  <c:v>1.1227000000000001E-2</c:v>
                </c:pt>
                <c:pt idx="160">
                  <c:v>1.1613E-2</c:v>
                </c:pt>
                <c:pt idx="161">
                  <c:v>1.2015E-2</c:v>
                </c:pt>
                <c:pt idx="162">
                  <c:v>1.2559000000000001E-2</c:v>
                </c:pt>
                <c:pt idx="163">
                  <c:v>1.3480000000000001E-2</c:v>
                </c:pt>
                <c:pt idx="164">
                  <c:v>1.4787E-2</c:v>
                </c:pt>
                <c:pt idx="165">
                  <c:v>1.6395E-2</c:v>
                </c:pt>
                <c:pt idx="166">
                  <c:v>1.8405999999999999E-2</c:v>
                </c:pt>
                <c:pt idx="167">
                  <c:v>2.103E-2</c:v>
                </c:pt>
                <c:pt idx="168">
                  <c:v>2.4312E-2</c:v>
                </c:pt>
                <c:pt idx="169">
                  <c:v>2.8035000000000001E-2</c:v>
                </c:pt>
                <c:pt idx="170">
                  <c:v>3.1775999999999999E-2</c:v>
                </c:pt>
                <c:pt idx="171">
                  <c:v>3.4994999999999998E-2</c:v>
                </c:pt>
                <c:pt idx="172">
                  <c:v>3.7213999999999997E-2</c:v>
                </c:pt>
                <c:pt idx="173">
                  <c:v>3.8265E-2</c:v>
                </c:pt>
                <c:pt idx="174">
                  <c:v>3.8537000000000002E-2</c:v>
                </c:pt>
                <c:pt idx="175">
                  <c:v>3.8898000000000002E-2</c:v>
                </c:pt>
                <c:pt idx="176">
                  <c:v>3.9928999999999999E-2</c:v>
                </c:pt>
                <c:pt idx="177">
                  <c:v>4.1286000000000003E-2</c:v>
                </c:pt>
                <c:pt idx="178">
                  <c:v>4.1959999999999997E-2</c:v>
                </c:pt>
                <c:pt idx="179">
                  <c:v>4.1166000000000001E-2</c:v>
                </c:pt>
                <c:pt idx="180">
                  <c:v>3.8975000000000003E-2</c:v>
                </c:pt>
                <c:pt idx="181">
                  <c:v>3.6062999999999998E-2</c:v>
                </c:pt>
                <c:pt idx="182">
                  <c:v>3.3026E-2</c:v>
                </c:pt>
                <c:pt idx="183">
                  <c:v>3.0092000000000001E-2</c:v>
                </c:pt>
                <c:pt idx="184">
                  <c:v>2.7359999999999999E-2</c:v>
                </c:pt>
                <c:pt idx="185">
                  <c:v>2.5038999999999999E-2</c:v>
                </c:pt>
                <c:pt idx="186">
                  <c:v>2.3317000000000001E-2</c:v>
                </c:pt>
                <c:pt idx="187">
                  <c:v>2.2166000000000002E-2</c:v>
                </c:pt>
                <c:pt idx="188">
                  <c:v>2.1448999999999999E-2</c:v>
                </c:pt>
                <c:pt idx="189">
                  <c:v>2.1156999999999999E-2</c:v>
                </c:pt>
                <c:pt idx="190">
                  <c:v>2.1415E-2</c:v>
                </c:pt>
                <c:pt idx="191">
                  <c:v>2.2270999999999999E-2</c:v>
                </c:pt>
                <c:pt idx="192">
                  <c:v>2.3602000000000001E-2</c:v>
                </c:pt>
                <c:pt idx="193">
                  <c:v>2.5302000000000002E-2</c:v>
                </c:pt>
                <c:pt idx="194">
                  <c:v>2.7449999999999999E-2</c:v>
                </c:pt>
                <c:pt idx="195">
                  <c:v>3.0252000000000001E-2</c:v>
                </c:pt>
                <c:pt idx="196">
                  <c:v>3.3917000000000003E-2</c:v>
                </c:pt>
                <c:pt idx="197">
                  <c:v>3.8521E-2</c:v>
                </c:pt>
                <c:pt idx="198">
                  <c:v>4.3757999999999998E-2</c:v>
                </c:pt>
                <c:pt idx="199">
                  <c:v>4.8829999999999998E-2</c:v>
                </c:pt>
                <c:pt idx="200">
                  <c:v>5.2798999999999999E-2</c:v>
                </c:pt>
                <c:pt idx="201">
                  <c:v>5.5181000000000001E-2</c:v>
                </c:pt>
                <c:pt idx="202">
                  <c:v>5.6256E-2</c:v>
                </c:pt>
                <c:pt idx="203">
                  <c:v>5.6824E-2</c:v>
                </c:pt>
                <c:pt idx="204">
                  <c:v>5.7607999999999999E-2</c:v>
                </c:pt>
                <c:pt idx="205">
                  <c:v>5.8765999999999999E-2</c:v>
                </c:pt>
                <c:pt idx="206">
                  <c:v>5.9956000000000002E-2</c:v>
                </c:pt>
                <c:pt idx="207">
                  <c:v>6.0772E-2</c:v>
                </c:pt>
                <c:pt idx="208">
                  <c:v>6.1086000000000001E-2</c:v>
                </c:pt>
                <c:pt idx="209">
                  <c:v>6.1069999999999999E-2</c:v>
                </c:pt>
                <c:pt idx="210">
                  <c:v>6.0947000000000001E-2</c:v>
                </c:pt>
                <c:pt idx="211">
                  <c:v>6.0790999999999998E-2</c:v>
                </c:pt>
                <c:pt idx="212">
                  <c:v>6.0554999999999998E-2</c:v>
                </c:pt>
                <c:pt idx="213">
                  <c:v>6.0207999999999998E-2</c:v>
                </c:pt>
                <c:pt idx="214">
                  <c:v>5.9754000000000002E-2</c:v>
                </c:pt>
                <c:pt idx="215">
                  <c:v>5.9186999999999997E-2</c:v>
                </c:pt>
                <c:pt idx="216">
                  <c:v>5.8576000000000003E-2</c:v>
                </c:pt>
                <c:pt idx="217">
                  <c:v>5.8216999999999998E-2</c:v>
                </c:pt>
                <c:pt idx="218">
                  <c:v>5.8543999999999999E-2</c:v>
                </c:pt>
                <c:pt idx="219">
                  <c:v>5.9792999999999999E-2</c:v>
                </c:pt>
                <c:pt idx="220">
                  <c:v>6.1741999999999998E-2</c:v>
                </c:pt>
                <c:pt idx="221">
                  <c:v>6.3806000000000002E-2</c:v>
                </c:pt>
                <c:pt idx="222">
                  <c:v>6.5483E-2</c:v>
                </c:pt>
                <c:pt idx="223">
                  <c:v>6.6774E-2</c:v>
                </c:pt>
                <c:pt idx="224">
                  <c:v>6.8165000000000003E-2</c:v>
                </c:pt>
                <c:pt idx="225">
                  <c:v>7.0181999999999994E-2</c:v>
                </c:pt>
                <c:pt idx="226">
                  <c:v>7.2982000000000005E-2</c:v>
                </c:pt>
                <c:pt idx="227">
                  <c:v>7.6280000000000001E-2</c:v>
                </c:pt>
                <c:pt idx="228">
                  <c:v>7.9566999999999999E-2</c:v>
                </c:pt>
                <c:pt idx="229">
                  <c:v>8.2448999999999995E-2</c:v>
                </c:pt>
                <c:pt idx="230">
                  <c:v>8.4856000000000001E-2</c:v>
                </c:pt>
                <c:pt idx="231">
                  <c:v>8.6944999999999995E-2</c:v>
                </c:pt>
                <c:pt idx="232">
                  <c:v>8.8853000000000001E-2</c:v>
                </c:pt>
                <c:pt idx="233">
                  <c:v>9.0574000000000002E-2</c:v>
                </c:pt>
                <c:pt idx="234">
                  <c:v>9.1964000000000004E-2</c:v>
                </c:pt>
                <c:pt idx="235">
                  <c:v>9.2837000000000003E-2</c:v>
                </c:pt>
                <c:pt idx="236">
                  <c:v>9.3139E-2</c:v>
                </c:pt>
                <c:pt idx="237">
                  <c:v>9.3010999999999996E-2</c:v>
                </c:pt>
                <c:pt idx="238">
                  <c:v>9.2672000000000004E-2</c:v>
                </c:pt>
                <c:pt idx="239">
                  <c:v>9.2276999999999998E-2</c:v>
                </c:pt>
                <c:pt idx="240">
                  <c:v>9.1924000000000006E-2</c:v>
                </c:pt>
                <c:pt idx="241">
                  <c:v>9.1706999999999997E-2</c:v>
                </c:pt>
                <c:pt idx="242">
                  <c:v>9.1685000000000003E-2</c:v>
                </c:pt>
                <c:pt idx="243">
                  <c:v>9.1832999999999998E-2</c:v>
                </c:pt>
                <c:pt idx="244">
                  <c:v>9.2061000000000004E-2</c:v>
                </c:pt>
                <c:pt idx="245">
                  <c:v>9.2304999999999998E-2</c:v>
                </c:pt>
                <c:pt idx="246">
                  <c:v>9.2619999999999994E-2</c:v>
                </c:pt>
                <c:pt idx="247">
                  <c:v>9.3142000000000003E-2</c:v>
                </c:pt>
                <c:pt idx="248">
                  <c:v>9.3969999999999998E-2</c:v>
                </c:pt>
                <c:pt idx="249">
                  <c:v>9.5102000000000006E-2</c:v>
                </c:pt>
                <c:pt idx="250">
                  <c:v>9.6476999999999993E-2</c:v>
                </c:pt>
                <c:pt idx="251">
                  <c:v>9.8049999999999998E-2</c:v>
                </c:pt>
                <c:pt idx="252">
                  <c:v>9.9834999999999993E-2</c:v>
                </c:pt>
                <c:pt idx="253">
                  <c:v>0.101897</c:v>
                </c:pt>
                <c:pt idx="254">
                  <c:v>0.104271</c:v>
                </c:pt>
                <c:pt idx="255">
                  <c:v>0.106906</c:v>
                </c:pt>
                <c:pt idx="256">
                  <c:v>0.109657</c:v>
                </c:pt>
                <c:pt idx="257">
                  <c:v>0.11234</c:v>
                </c:pt>
                <c:pt idx="258">
                  <c:v>0.114757</c:v>
                </c:pt>
                <c:pt idx="259">
                  <c:v>0.116739</c:v>
                </c:pt>
                <c:pt idx="260">
                  <c:v>0.11822199999999999</c:v>
                </c:pt>
                <c:pt idx="261">
                  <c:v>0.119296</c:v>
                </c:pt>
                <c:pt idx="262">
                  <c:v>0.120132</c:v>
                </c:pt>
                <c:pt idx="263">
                  <c:v>0.12089999999999999</c:v>
                </c:pt>
                <c:pt idx="264">
                  <c:v>0.12173200000000001</c:v>
                </c:pt>
                <c:pt idx="265">
                  <c:v>0.122724</c:v>
                </c:pt>
                <c:pt idx="266">
                  <c:v>0.12391199999999999</c:v>
                </c:pt>
                <c:pt idx="267">
                  <c:v>0.12522900000000001</c:v>
                </c:pt>
                <c:pt idx="268">
                  <c:v>0.12647800000000001</c:v>
                </c:pt>
                <c:pt idx="269">
                  <c:v>0.12739400000000001</c:v>
                </c:pt>
                <c:pt idx="270">
                  <c:v>0.12781300000000001</c:v>
                </c:pt>
                <c:pt idx="271">
                  <c:v>0.12779599999999999</c:v>
                </c:pt>
                <c:pt idx="272">
                  <c:v>0.127578</c:v>
                </c:pt>
                <c:pt idx="273">
                  <c:v>0.127418</c:v>
                </c:pt>
                <c:pt idx="274">
                  <c:v>0.12751899999999999</c:v>
                </c:pt>
                <c:pt idx="275">
                  <c:v>0.12800400000000001</c:v>
                </c:pt>
                <c:pt idx="276">
                  <c:v>0.12890199999999999</c:v>
                </c:pt>
                <c:pt idx="277">
                  <c:v>0.13015199999999999</c:v>
                </c:pt>
                <c:pt idx="278">
                  <c:v>0.13161400000000001</c:v>
                </c:pt>
                <c:pt idx="279">
                  <c:v>0.13309599999999999</c:v>
                </c:pt>
                <c:pt idx="280">
                  <c:v>0.134436</c:v>
                </c:pt>
                <c:pt idx="281">
                  <c:v>0.13558600000000001</c:v>
                </c:pt>
                <c:pt idx="282">
                  <c:v>0.13661499999999999</c:v>
                </c:pt>
                <c:pt idx="283">
                  <c:v>0.13763400000000001</c:v>
                </c:pt>
                <c:pt idx="284">
                  <c:v>0.13875399999999999</c:v>
                </c:pt>
                <c:pt idx="285">
                  <c:v>0.14008100000000001</c:v>
                </c:pt>
                <c:pt idx="286">
                  <c:v>0.141681</c:v>
                </c:pt>
                <c:pt idx="287">
                  <c:v>0.14352300000000001</c:v>
                </c:pt>
                <c:pt idx="288">
                  <c:v>0.145479</c:v>
                </c:pt>
                <c:pt idx="289">
                  <c:v>0.147393</c:v>
                </c:pt>
                <c:pt idx="290">
                  <c:v>0.14915</c:v>
                </c:pt>
                <c:pt idx="291">
                  <c:v>0.15069099999999999</c:v>
                </c:pt>
                <c:pt idx="292">
                  <c:v>0.15201100000000001</c:v>
                </c:pt>
                <c:pt idx="293">
                  <c:v>0.15316099999999999</c:v>
                </c:pt>
                <c:pt idx="294">
                  <c:v>0.154247</c:v>
                </c:pt>
                <c:pt idx="295">
                  <c:v>0.15543100000000001</c:v>
                </c:pt>
                <c:pt idx="296">
                  <c:v>0.15687799999999999</c:v>
                </c:pt>
                <c:pt idx="297">
                  <c:v>0.15862200000000001</c:v>
                </c:pt>
                <c:pt idx="298">
                  <c:v>0.16048200000000001</c:v>
                </c:pt>
                <c:pt idx="299">
                  <c:v>0.162162</c:v>
                </c:pt>
                <c:pt idx="300">
                  <c:v>0.16344400000000001</c:v>
                </c:pt>
                <c:pt idx="301">
                  <c:v>0.16428799999999999</c:v>
                </c:pt>
                <c:pt idx="302">
                  <c:v>0.16477900000000001</c:v>
                </c:pt>
                <c:pt idx="303">
                  <c:v>0.16503899999999999</c:v>
                </c:pt>
                <c:pt idx="304">
                  <c:v>0.165218</c:v>
                </c:pt>
                <c:pt idx="305">
                  <c:v>0.165522</c:v>
                </c:pt>
                <c:pt idx="306">
                  <c:v>0.16613</c:v>
                </c:pt>
                <c:pt idx="307">
                  <c:v>0.167016</c:v>
                </c:pt>
                <c:pt idx="308">
                  <c:v>0.16792000000000001</c:v>
                </c:pt>
                <c:pt idx="309">
                  <c:v>0.16859499999999999</c:v>
                </c:pt>
                <c:pt idx="310">
                  <c:v>0.169072</c:v>
                </c:pt>
                <c:pt idx="311">
                  <c:v>0.16961499999999999</c:v>
                </c:pt>
                <c:pt idx="312">
                  <c:v>0.17047300000000001</c:v>
                </c:pt>
                <c:pt idx="313">
                  <c:v>0.171712</c:v>
                </c:pt>
                <c:pt idx="314">
                  <c:v>0.17324000000000001</c:v>
                </c:pt>
                <c:pt idx="315">
                  <c:v>0.17493700000000001</c:v>
                </c:pt>
                <c:pt idx="316">
                  <c:v>0.176784</c:v>
                </c:pt>
                <c:pt idx="317">
                  <c:v>0.17885100000000001</c:v>
                </c:pt>
                <c:pt idx="318">
                  <c:v>0.18116499999999999</c:v>
                </c:pt>
                <c:pt idx="319">
                  <c:v>0.183611</c:v>
                </c:pt>
                <c:pt idx="320">
                  <c:v>0.185972</c:v>
                </c:pt>
                <c:pt idx="321">
                  <c:v>0.188057</c:v>
                </c:pt>
                <c:pt idx="322">
                  <c:v>0.18976799999999999</c:v>
                </c:pt>
                <c:pt idx="323">
                  <c:v>0.19109799999999999</c:v>
                </c:pt>
                <c:pt idx="324">
                  <c:v>0.19209899999999999</c:v>
                </c:pt>
                <c:pt idx="325">
                  <c:v>0.19287099999999999</c:v>
                </c:pt>
                <c:pt idx="326">
                  <c:v>0.193521</c:v>
                </c:pt>
                <c:pt idx="327">
                  <c:v>0.19409199999999999</c:v>
                </c:pt>
                <c:pt idx="328">
                  <c:v>0.194574</c:v>
                </c:pt>
                <c:pt idx="329">
                  <c:v>0.19501199999999999</c:v>
                </c:pt>
                <c:pt idx="330">
                  <c:v>0.195517</c:v>
                </c:pt>
                <c:pt idx="331">
                  <c:v>0.196103</c:v>
                </c:pt>
                <c:pt idx="332">
                  <c:v>0.19664400000000001</c:v>
                </c:pt>
                <c:pt idx="333">
                  <c:v>0.197079</c:v>
                </c:pt>
                <c:pt idx="334">
                  <c:v>0.19759099999999999</c:v>
                </c:pt>
                <c:pt idx="335">
                  <c:v>0.198463</c:v>
                </c:pt>
                <c:pt idx="336">
                  <c:v>0.199819</c:v>
                </c:pt>
                <c:pt idx="337">
                  <c:v>0.20159199999999999</c:v>
                </c:pt>
                <c:pt idx="338">
                  <c:v>0.203678</c:v>
                </c:pt>
                <c:pt idx="339">
                  <c:v>0.20601800000000001</c:v>
                </c:pt>
                <c:pt idx="340">
                  <c:v>0.20854700000000001</c:v>
                </c:pt>
                <c:pt idx="341">
                  <c:v>0.21113699999999999</c:v>
                </c:pt>
                <c:pt idx="342">
                  <c:v>0.21362200000000001</c:v>
                </c:pt>
                <c:pt idx="343">
                  <c:v>0.21588199999999999</c:v>
                </c:pt>
                <c:pt idx="344">
                  <c:v>0.21793199999999999</c:v>
                </c:pt>
                <c:pt idx="345">
                  <c:v>0.21990100000000001</c:v>
                </c:pt>
                <c:pt idx="346">
                  <c:v>0.22187399999999999</c:v>
                </c:pt>
                <c:pt idx="347">
                  <c:v>0.22373999999999999</c:v>
                </c:pt>
                <c:pt idx="348">
                  <c:v>0.22528400000000001</c:v>
                </c:pt>
                <c:pt idx="349">
                  <c:v>0.22639599999999999</c:v>
                </c:pt>
                <c:pt idx="350">
                  <c:v>0.227133</c:v>
                </c:pt>
                <c:pt idx="351">
                  <c:v>0.22762299999999999</c:v>
                </c:pt>
                <c:pt idx="352">
                  <c:v>0.22801099999999999</c:v>
                </c:pt>
                <c:pt idx="353">
                  <c:v>0.228434</c:v>
                </c:pt>
                <c:pt idx="354">
                  <c:v>0.228935</c:v>
                </c:pt>
                <c:pt idx="355">
                  <c:v>0.22939699999999999</c:v>
                </c:pt>
                <c:pt idx="356">
                  <c:v>0.22969899999999999</c:v>
                </c:pt>
                <c:pt idx="357">
                  <c:v>0.22994300000000001</c:v>
                </c:pt>
                <c:pt idx="358">
                  <c:v>0.23042599999999999</c:v>
                </c:pt>
                <c:pt idx="359">
                  <c:v>0.23133600000000001</c:v>
                </c:pt>
                <c:pt idx="360">
                  <c:v>0.232594</c:v>
                </c:pt>
                <c:pt idx="361">
                  <c:v>0.23400499999999999</c:v>
                </c:pt>
                <c:pt idx="362">
                  <c:v>0.235455</c:v>
                </c:pt>
                <c:pt idx="363">
                  <c:v>0.23691899999999999</c:v>
                </c:pt>
                <c:pt idx="364">
                  <c:v>0.23835799999999999</c:v>
                </c:pt>
                <c:pt idx="365">
                  <c:v>0.23968400000000001</c:v>
                </c:pt>
                <c:pt idx="366">
                  <c:v>0.240812</c:v>
                </c:pt>
                <c:pt idx="367">
                  <c:v>0.24177799999999999</c:v>
                </c:pt>
                <c:pt idx="368">
                  <c:v>0.24274999999999999</c:v>
                </c:pt>
                <c:pt idx="369">
                  <c:v>0.243896</c:v>
                </c:pt>
                <c:pt idx="370">
                  <c:v>0.24521000000000001</c:v>
                </c:pt>
                <c:pt idx="371">
                  <c:v>0.24651300000000001</c:v>
                </c:pt>
                <c:pt idx="372">
                  <c:v>0.24768499999999999</c:v>
                </c:pt>
                <c:pt idx="373">
                  <c:v>0.24883</c:v>
                </c:pt>
                <c:pt idx="374">
                  <c:v>0.25016300000000002</c:v>
                </c:pt>
                <c:pt idx="375">
                  <c:v>0.25176300000000001</c:v>
                </c:pt>
                <c:pt idx="376">
                  <c:v>0.25350499999999998</c:v>
                </c:pt>
                <c:pt idx="377">
                  <c:v>0.25523099999999999</c:v>
                </c:pt>
                <c:pt idx="378">
                  <c:v>0.25689099999999998</c:v>
                </c:pt>
                <c:pt idx="379">
                  <c:v>0.25854500000000002</c:v>
                </c:pt>
                <c:pt idx="380">
                  <c:v>0.26028600000000002</c:v>
                </c:pt>
                <c:pt idx="381">
                  <c:v>0.26215500000000003</c:v>
                </c:pt>
                <c:pt idx="382">
                  <c:v>0.264075</c:v>
                </c:pt>
                <c:pt idx="383">
                  <c:v>0.26587499999999997</c:v>
                </c:pt>
                <c:pt idx="384">
                  <c:v>0.26741199999999998</c:v>
                </c:pt>
                <c:pt idx="385">
                  <c:v>0.268677</c:v>
                </c:pt>
                <c:pt idx="386">
                  <c:v>0.26975399999999999</c:v>
                </c:pt>
                <c:pt idx="387">
                  <c:v>0.27071000000000001</c:v>
                </c:pt>
                <c:pt idx="388">
                  <c:v>0.27151599999999998</c:v>
                </c:pt>
                <c:pt idx="389">
                  <c:v>0.27209499999999998</c:v>
                </c:pt>
                <c:pt idx="390">
                  <c:v>0.27246500000000001</c:v>
                </c:pt>
                <c:pt idx="391">
                  <c:v>0.272812</c:v>
                </c:pt>
                <c:pt idx="392">
                  <c:v>0.27337800000000001</c:v>
                </c:pt>
                <c:pt idx="393">
                  <c:v>0.274256</c:v>
                </c:pt>
                <c:pt idx="394">
                  <c:v>0.27532000000000001</c:v>
                </c:pt>
                <c:pt idx="395">
                  <c:v>0.27638000000000001</c:v>
                </c:pt>
                <c:pt idx="396">
                  <c:v>0.27740100000000001</c:v>
                </c:pt>
                <c:pt idx="397">
                  <c:v>0.27850000000000003</c:v>
                </c:pt>
                <c:pt idx="398">
                  <c:v>0.27972799999999998</c:v>
                </c:pt>
                <c:pt idx="399">
                  <c:v>0.28097800000000001</c:v>
                </c:pt>
                <c:pt idx="400">
                  <c:v>0.28214</c:v>
                </c:pt>
                <c:pt idx="401">
                  <c:v>0.28324100000000002</c:v>
                </c:pt>
                <c:pt idx="402">
                  <c:v>0.28435700000000003</c:v>
                </c:pt>
                <c:pt idx="403">
                  <c:v>0.285497</c:v>
                </c:pt>
                <c:pt idx="404">
                  <c:v>0.28665400000000002</c:v>
                </c:pt>
                <c:pt idx="405">
                  <c:v>0.28784199999999999</c:v>
                </c:pt>
                <c:pt idx="406">
                  <c:v>0.289049</c:v>
                </c:pt>
                <c:pt idx="407">
                  <c:v>0.29020299999999999</c:v>
                </c:pt>
                <c:pt idx="408">
                  <c:v>0.29124</c:v>
                </c:pt>
                <c:pt idx="409">
                  <c:v>0.29216799999999998</c:v>
                </c:pt>
                <c:pt idx="410">
                  <c:v>0.293045</c:v>
                </c:pt>
                <c:pt idx="411">
                  <c:v>0.29394300000000001</c:v>
                </c:pt>
                <c:pt idx="412">
                  <c:v>0.29493000000000003</c:v>
                </c:pt>
                <c:pt idx="413">
                  <c:v>0.29605799999999999</c:v>
                </c:pt>
                <c:pt idx="414">
                  <c:v>0.29735200000000001</c:v>
                </c:pt>
                <c:pt idx="415">
                  <c:v>0.29881999999999997</c:v>
                </c:pt>
                <c:pt idx="416">
                  <c:v>0.30042600000000003</c:v>
                </c:pt>
                <c:pt idx="417">
                  <c:v>0.30204199999999998</c:v>
                </c:pt>
                <c:pt idx="418">
                  <c:v>0.30351099999999998</c:v>
                </c:pt>
                <c:pt idx="419">
                  <c:v>0.30479899999999999</c:v>
                </c:pt>
                <c:pt idx="420">
                  <c:v>0.306037</c:v>
                </c:pt>
                <c:pt idx="421">
                  <c:v>0.30737900000000001</c:v>
                </c:pt>
                <c:pt idx="422">
                  <c:v>0.308869</c:v>
                </c:pt>
                <c:pt idx="423">
                  <c:v>0.31042700000000001</c:v>
                </c:pt>
                <c:pt idx="424">
                  <c:v>0.31190499999999999</c:v>
                </c:pt>
                <c:pt idx="425">
                  <c:v>0.31319200000000003</c:v>
                </c:pt>
                <c:pt idx="426">
                  <c:v>0.31431199999999998</c:v>
                </c:pt>
                <c:pt idx="427">
                  <c:v>0.315415</c:v>
                </c:pt>
                <c:pt idx="428">
                  <c:v>0.31664199999999998</c:v>
                </c:pt>
                <c:pt idx="429">
                  <c:v>0.317992</c:v>
                </c:pt>
                <c:pt idx="430">
                  <c:v>0.31934400000000002</c:v>
                </c:pt>
                <c:pt idx="431">
                  <c:v>0.32061000000000001</c:v>
                </c:pt>
                <c:pt idx="432">
                  <c:v>0.32180900000000001</c:v>
                </c:pt>
                <c:pt idx="433">
                  <c:v>0.32299299999999997</c:v>
                </c:pt>
                <c:pt idx="434">
                  <c:v>0.32417099999999999</c:v>
                </c:pt>
                <c:pt idx="435">
                  <c:v>0.32537199999999999</c:v>
                </c:pt>
                <c:pt idx="436">
                  <c:v>0.32668599999999998</c:v>
                </c:pt>
                <c:pt idx="437">
                  <c:v>0.32816299999999998</c:v>
                </c:pt>
                <c:pt idx="438">
                  <c:v>0.32972200000000002</c:v>
                </c:pt>
                <c:pt idx="439">
                  <c:v>0.33122099999999999</c:v>
                </c:pt>
                <c:pt idx="440">
                  <c:v>0.33258399999999999</c:v>
                </c:pt>
                <c:pt idx="441">
                  <c:v>0.33384999999999998</c:v>
                </c:pt>
                <c:pt idx="442">
                  <c:v>0.33512999999999998</c:v>
                </c:pt>
                <c:pt idx="443">
                  <c:v>0.33650200000000002</c:v>
                </c:pt>
                <c:pt idx="444">
                  <c:v>0.33797100000000002</c:v>
                </c:pt>
                <c:pt idx="445">
                  <c:v>0.339499</c:v>
                </c:pt>
                <c:pt idx="446">
                  <c:v>0.34101700000000001</c:v>
                </c:pt>
                <c:pt idx="447">
                  <c:v>0.34238600000000002</c:v>
                </c:pt>
                <c:pt idx="448">
                  <c:v>0.343472</c:v>
                </c:pt>
                <c:pt idx="449">
                  <c:v>0.34430699999999997</c:v>
                </c:pt>
                <c:pt idx="450">
                  <c:v>0.345086</c:v>
                </c:pt>
                <c:pt idx="451">
                  <c:v>0.345974</c:v>
                </c:pt>
                <c:pt idx="452">
                  <c:v>0.346966</c:v>
                </c:pt>
                <c:pt idx="453">
                  <c:v>0.34796500000000002</c:v>
                </c:pt>
                <c:pt idx="454">
                  <c:v>0.34893099999999999</c:v>
                </c:pt>
                <c:pt idx="455">
                  <c:v>0.349916</c:v>
                </c:pt>
                <c:pt idx="456">
                  <c:v>0.35100700000000001</c:v>
                </c:pt>
                <c:pt idx="457">
                  <c:v>0.352267</c:v>
                </c:pt>
                <c:pt idx="458">
                  <c:v>0.353709</c:v>
                </c:pt>
                <c:pt idx="459">
                  <c:v>0.35526600000000003</c:v>
                </c:pt>
                <c:pt idx="460">
                  <c:v>0.35679899999999998</c:v>
                </c:pt>
                <c:pt idx="461">
                  <c:v>0.358184</c:v>
                </c:pt>
                <c:pt idx="462">
                  <c:v>0.35941099999999998</c:v>
                </c:pt>
                <c:pt idx="463">
                  <c:v>0.36059000000000002</c:v>
                </c:pt>
                <c:pt idx="464">
                  <c:v>0.36182599999999998</c:v>
                </c:pt>
                <c:pt idx="465">
                  <c:v>0.36311700000000002</c:v>
                </c:pt>
                <c:pt idx="466">
                  <c:v>0.364344</c:v>
                </c:pt>
                <c:pt idx="467">
                  <c:v>0.36537700000000001</c:v>
                </c:pt>
                <c:pt idx="468">
                  <c:v>0.36620799999999998</c:v>
                </c:pt>
                <c:pt idx="469">
                  <c:v>0.36695899999999998</c:v>
                </c:pt>
                <c:pt idx="470">
                  <c:v>0.36772300000000002</c:v>
                </c:pt>
                <c:pt idx="471">
                  <c:v>0.36845800000000001</c:v>
                </c:pt>
                <c:pt idx="472">
                  <c:v>0.36907800000000002</c:v>
                </c:pt>
                <c:pt idx="473">
                  <c:v>0.36960399999999999</c:v>
                </c:pt>
                <c:pt idx="474">
                  <c:v>0.37016700000000002</c:v>
                </c:pt>
                <c:pt idx="475">
                  <c:v>0.37086999999999998</c:v>
                </c:pt>
                <c:pt idx="476">
                  <c:v>0.37172100000000002</c:v>
                </c:pt>
                <c:pt idx="477">
                  <c:v>0.37266700000000003</c:v>
                </c:pt>
                <c:pt idx="478">
                  <c:v>0.373641</c:v>
                </c:pt>
                <c:pt idx="479">
                  <c:v>0.37459599999999998</c:v>
                </c:pt>
                <c:pt idx="480">
                  <c:v>0.37552600000000003</c:v>
                </c:pt>
                <c:pt idx="481">
                  <c:v>0.37643399999999999</c:v>
                </c:pt>
                <c:pt idx="482">
                  <c:v>0.377251</c:v>
                </c:pt>
                <c:pt idx="483">
                  <c:v>0.37785299999999999</c:v>
                </c:pt>
                <c:pt idx="484">
                  <c:v>0.37821500000000002</c:v>
                </c:pt>
                <c:pt idx="485">
                  <c:v>0.3785</c:v>
                </c:pt>
                <c:pt idx="486">
                  <c:v>0.378938</c:v>
                </c:pt>
                <c:pt idx="487">
                  <c:v>0.37963400000000003</c:v>
                </c:pt>
                <c:pt idx="488">
                  <c:v>0.38051099999999999</c:v>
                </c:pt>
                <c:pt idx="489">
                  <c:v>0.38142900000000002</c:v>
                </c:pt>
                <c:pt idx="490">
                  <c:v>0.38229200000000002</c:v>
                </c:pt>
                <c:pt idx="491">
                  <c:v>0.383073</c:v>
                </c:pt>
                <c:pt idx="492">
                  <c:v>0.383795</c:v>
                </c:pt>
                <c:pt idx="493">
                  <c:v>0.38451000000000002</c:v>
                </c:pt>
                <c:pt idx="494">
                  <c:v>0.38527099999999997</c:v>
                </c:pt>
                <c:pt idx="495">
                  <c:v>0.38607999999999998</c:v>
                </c:pt>
                <c:pt idx="496">
                  <c:v>0.38693699999999998</c:v>
                </c:pt>
                <c:pt idx="497">
                  <c:v>0.38788400000000001</c:v>
                </c:pt>
                <c:pt idx="498">
                  <c:v>0.388955</c:v>
                </c:pt>
                <c:pt idx="499">
                  <c:v>0.39008700000000002</c:v>
                </c:pt>
                <c:pt idx="500">
                  <c:v>0.39113799999999999</c:v>
                </c:pt>
                <c:pt idx="501">
                  <c:v>0.39198499999999997</c:v>
                </c:pt>
                <c:pt idx="502">
                  <c:v>0.39258500000000002</c:v>
                </c:pt>
                <c:pt idx="503">
                  <c:v>0.39300499999999999</c:v>
                </c:pt>
                <c:pt idx="504">
                  <c:v>0.39337899999999998</c:v>
                </c:pt>
                <c:pt idx="505">
                  <c:v>0.39379700000000001</c:v>
                </c:pt>
                <c:pt idx="506">
                  <c:v>0.39422800000000002</c:v>
                </c:pt>
                <c:pt idx="507">
                  <c:v>0.39460400000000001</c:v>
                </c:pt>
                <c:pt idx="508">
                  <c:v>0.39496199999999998</c:v>
                </c:pt>
                <c:pt idx="509">
                  <c:v>0.39543</c:v>
                </c:pt>
                <c:pt idx="510">
                  <c:v>0.39607799999999999</c:v>
                </c:pt>
                <c:pt idx="511">
                  <c:v>0.39683000000000002</c:v>
                </c:pt>
                <c:pt idx="512">
                  <c:v>0.39754</c:v>
                </c:pt>
                <c:pt idx="513">
                  <c:v>0.39810699999999999</c:v>
                </c:pt>
                <c:pt idx="514">
                  <c:v>0.39850000000000002</c:v>
                </c:pt>
                <c:pt idx="515">
                  <c:v>0.39873999999999998</c:v>
                </c:pt>
                <c:pt idx="516">
                  <c:v>0.398928</c:v>
                </c:pt>
                <c:pt idx="517">
                  <c:v>0.39924999999999999</c:v>
                </c:pt>
                <c:pt idx="518">
                  <c:v>0.39983600000000002</c:v>
                </c:pt>
                <c:pt idx="519">
                  <c:v>0.40063900000000002</c:v>
                </c:pt>
                <c:pt idx="520">
                  <c:v>0.40150000000000002</c:v>
                </c:pt>
                <c:pt idx="521">
                  <c:v>0.40234599999999998</c:v>
                </c:pt>
                <c:pt idx="522">
                  <c:v>0.40320699999999998</c:v>
                </c:pt>
                <c:pt idx="523">
                  <c:v>0.40409699999999998</c:v>
                </c:pt>
                <c:pt idx="524">
                  <c:v>0.40495900000000001</c:v>
                </c:pt>
                <c:pt idx="525">
                  <c:v>0.405727</c:v>
                </c:pt>
                <c:pt idx="526">
                  <c:v>0.40637099999999998</c:v>
                </c:pt>
                <c:pt idx="527">
                  <c:v>0.40690599999999999</c:v>
                </c:pt>
                <c:pt idx="528">
                  <c:v>0.40736</c:v>
                </c:pt>
                <c:pt idx="529">
                  <c:v>0.40773100000000001</c:v>
                </c:pt>
                <c:pt idx="530">
                  <c:v>0.40796900000000003</c:v>
                </c:pt>
                <c:pt idx="531">
                  <c:v>0.408026</c:v>
                </c:pt>
                <c:pt idx="532">
                  <c:v>0.407918</c:v>
                </c:pt>
                <c:pt idx="533">
                  <c:v>0.40769</c:v>
                </c:pt>
                <c:pt idx="534">
                  <c:v>0.40735900000000003</c:v>
                </c:pt>
                <c:pt idx="535">
                  <c:v>0.40693299999999999</c:v>
                </c:pt>
                <c:pt idx="536">
                  <c:v>0.40648099999999998</c:v>
                </c:pt>
                <c:pt idx="537">
                  <c:v>0.40611599999999998</c:v>
                </c:pt>
                <c:pt idx="538">
                  <c:v>0.40591100000000002</c:v>
                </c:pt>
                <c:pt idx="539">
                  <c:v>0.40588400000000002</c:v>
                </c:pt>
                <c:pt idx="540">
                  <c:v>0.40608</c:v>
                </c:pt>
                <c:pt idx="541">
                  <c:v>0.40657399999999999</c:v>
                </c:pt>
                <c:pt idx="542">
                  <c:v>0.407335</c:v>
                </c:pt>
                <c:pt idx="543">
                  <c:v>0.40819899999999998</c:v>
                </c:pt>
                <c:pt idx="544">
                  <c:v>0.40904200000000002</c:v>
                </c:pt>
                <c:pt idx="545">
                  <c:v>0.40989599999999998</c:v>
                </c:pt>
                <c:pt idx="546">
                  <c:v>0.41080699999999998</c:v>
                </c:pt>
                <c:pt idx="547">
                  <c:v>0.41168700000000003</c:v>
                </c:pt>
                <c:pt idx="548">
                  <c:v>0.41236</c:v>
                </c:pt>
                <c:pt idx="549">
                  <c:v>0.41272399999999998</c:v>
                </c:pt>
                <c:pt idx="550">
                  <c:v>0.41281299999999999</c:v>
                </c:pt>
                <c:pt idx="551">
                  <c:v>0.41275000000000001</c:v>
                </c:pt>
                <c:pt idx="552">
                  <c:v>0.41265800000000002</c:v>
                </c:pt>
                <c:pt idx="553">
                  <c:v>0.412603</c:v>
                </c:pt>
                <c:pt idx="554">
                  <c:v>0.41256399999999999</c:v>
                </c:pt>
                <c:pt idx="555">
                  <c:v>0.41248699999999999</c:v>
                </c:pt>
                <c:pt idx="556">
                  <c:v>0.41236400000000001</c:v>
                </c:pt>
                <c:pt idx="557">
                  <c:v>0.41227399999999997</c:v>
                </c:pt>
                <c:pt idx="558">
                  <c:v>0.41234300000000002</c:v>
                </c:pt>
                <c:pt idx="559">
                  <c:v>0.41263100000000003</c:v>
                </c:pt>
                <c:pt idx="560">
                  <c:v>0.413074</c:v>
                </c:pt>
                <c:pt idx="561">
                  <c:v>0.41355900000000001</c:v>
                </c:pt>
                <c:pt idx="562">
                  <c:v>0.41406599999999999</c:v>
                </c:pt>
                <c:pt idx="563">
                  <c:v>0.41470000000000001</c:v>
                </c:pt>
                <c:pt idx="564">
                  <c:v>0.41555500000000001</c:v>
                </c:pt>
                <c:pt idx="565">
                  <c:v>0.41657100000000002</c:v>
                </c:pt>
                <c:pt idx="566">
                  <c:v>0.41755999999999999</c:v>
                </c:pt>
                <c:pt idx="567">
                  <c:v>0.41836200000000001</c:v>
                </c:pt>
                <c:pt idx="568">
                  <c:v>0.41893799999999998</c:v>
                </c:pt>
                <c:pt idx="569">
                  <c:v>0.41931299999999999</c:v>
                </c:pt>
                <c:pt idx="570">
                  <c:v>0.41948800000000003</c:v>
                </c:pt>
                <c:pt idx="571">
                  <c:v>0.41941200000000001</c:v>
                </c:pt>
                <c:pt idx="572">
                  <c:v>0.41905599999999998</c:v>
                </c:pt>
                <c:pt idx="573">
                  <c:v>0.418493</c:v>
                </c:pt>
                <c:pt idx="574">
                  <c:v>0.41788799999999998</c:v>
                </c:pt>
                <c:pt idx="575">
                  <c:v>0.41739599999999999</c:v>
                </c:pt>
                <c:pt idx="576">
                  <c:v>0.41707699999999998</c:v>
                </c:pt>
                <c:pt idx="577">
                  <c:v>0.416906</c:v>
                </c:pt>
                <c:pt idx="578">
                  <c:v>0.41685699999999998</c:v>
                </c:pt>
                <c:pt idx="579">
                  <c:v>0.41696100000000003</c:v>
                </c:pt>
                <c:pt idx="580">
                  <c:v>0.41728599999999999</c:v>
                </c:pt>
                <c:pt idx="581">
                  <c:v>0.41784199999999999</c:v>
                </c:pt>
                <c:pt idx="582">
                  <c:v>0.41848099999999999</c:v>
                </c:pt>
                <c:pt idx="583">
                  <c:v>0.41897099999999998</c:v>
                </c:pt>
                <c:pt idx="584">
                  <c:v>0.41919099999999998</c:v>
                </c:pt>
                <c:pt idx="585">
                  <c:v>0.419236</c:v>
                </c:pt>
                <c:pt idx="586">
                  <c:v>0.41928199999999999</c:v>
                </c:pt>
                <c:pt idx="587">
                  <c:v>0.41938500000000001</c:v>
                </c:pt>
                <c:pt idx="588">
                  <c:v>0.41947499999999999</c:v>
                </c:pt>
                <c:pt idx="589">
                  <c:v>0.41951100000000002</c:v>
                </c:pt>
                <c:pt idx="590">
                  <c:v>0.41955100000000001</c:v>
                </c:pt>
                <c:pt idx="591">
                  <c:v>0.419622</c:v>
                </c:pt>
                <c:pt idx="592">
                  <c:v>0.41964499999999999</c:v>
                </c:pt>
                <c:pt idx="593">
                  <c:v>0.41952499999999998</c:v>
                </c:pt>
                <c:pt idx="594">
                  <c:v>0.41924600000000001</c:v>
                </c:pt>
                <c:pt idx="595">
                  <c:v>0.418848</c:v>
                </c:pt>
                <c:pt idx="596">
                  <c:v>0.418383</c:v>
                </c:pt>
                <c:pt idx="597">
                  <c:v>0.41792899999999999</c:v>
                </c:pt>
                <c:pt idx="598">
                  <c:v>0.41758600000000001</c:v>
                </c:pt>
                <c:pt idx="599">
                  <c:v>0.417439</c:v>
                </c:pt>
                <c:pt idx="600">
                  <c:v>0.41751700000000003</c:v>
                </c:pt>
                <c:pt idx="601">
                  <c:v>0.41781400000000002</c:v>
                </c:pt>
                <c:pt idx="602">
                  <c:v>0.41831699999999999</c:v>
                </c:pt>
                <c:pt idx="603">
                  <c:v>0.41897800000000002</c:v>
                </c:pt>
                <c:pt idx="604">
                  <c:v>0.419653</c:v>
                </c:pt>
                <c:pt idx="605">
                  <c:v>0.420126</c:v>
                </c:pt>
                <c:pt idx="606">
                  <c:v>0.42021599999999998</c:v>
                </c:pt>
                <c:pt idx="607">
                  <c:v>0.419875</c:v>
                </c:pt>
                <c:pt idx="608">
                  <c:v>0.41918699999999998</c:v>
                </c:pt>
                <c:pt idx="609">
                  <c:v>0.418298</c:v>
                </c:pt>
                <c:pt idx="610">
                  <c:v>0.41732399999999997</c:v>
                </c:pt>
                <c:pt idx="611">
                  <c:v>0.41633300000000001</c:v>
                </c:pt>
                <c:pt idx="612">
                  <c:v>0.41538799999999998</c:v>
                </c:pt>
                <c:pt idx="613">
                  <c:v>0.41455900000000001</c:v>
                </c:pt>
                <c:pt idx="614">
                  <c:v>0.41384399999999999</c:v>
                </c:pt>
                <c:pt idx="615">
                  <c:v>0.41311500000000001</c:v>
                </c:pt>
                <c:pt idx="616">
                  <c:v>0.41223399999999999</c:v>
                </c:pt>
                <c:pt idx="617">
                  <c:v>0.41121000000000002</c:v>
                </c:pt>
                <c:pt idx="618">
                  <c:v>0.41018300000000002</c:v>
                </c:pt>
                <c:pt idx="619">
                  <c:v>0.40925499999999998</c:v>
                </c:pt>
                <c:pt idx="620">
                  <c:v>0.40840700000000002</c:v>
                </c:pt>
                <c:pt idx="621">
                  <c:v>0.40761700000000001</c:v>
                </c:pt>
                <c:pt idx="622">
                  <c:v>0.406976</c:v>
                </c:pt>
                <c:pt idx="623">
                  <c:v>0.40656700000000001</c:v>
                </c:pt>
                <c:pt idx="624">
                  <c:v>0.40630300000000003</c:v>
                </c:pt>
                <c:pt idx="625">
                  <c:v>0.405997</c:v>
                </c:pt>
                <c:pt idx="626">
                  <c:v>0.40557399999999999</c:v>
                </c:pt>
                <c:pt idx="627">
                  <c:v>0.40509699999999998</c:v>
                </c:pt>
                <c:pt idx="628">
                  <c:v>0.40464800000000001</c:v>
                </c:pt>
                <c:pt idx="629">
                  <c:v>0.40425899999999998</c:v>
                </c:pt>
                <c:pt idx="630">
                  <c:v>0.40388499999999999</c:v>
                </c:pt>
                <c:pt idx="631">
                  <c:v>0.40338600000000002</c:v>
                </c:pt>
                <c:pt idx="632">
                  <c:v>0.402617</c:v>
                </c:pt>
                <c:pt idx="633">
                  <c:v>0.40157100000000001</c:v>
                </c:pt>
                <c:pt idx="634">
                  <c:v>0.40038099999999999</c:v>
                </c:pt>
                <c:pt idx="635">
                  <c:v>0.39919700000000002</c:v>
                </c:pt>
                <c:pt idx="636">
                  <c:v>0.39811200000000002</c:v>
                </c:pt>
                <c:pt idx="637">
                  <c:v>0.397173</c:v>
                </c:pt>
                <c:pt idx="638">
                  <c:v>0.39636900000000003</c:v>
                </c:pt>
                <c:pt idx="639">
                  <c:v>0.39563399999999999</c:v>
                </c:pt>
                <c:pt idx="640">
                  <c:v>0.39490900000000001</c:v>
                </c:pt>
                <c:pt idx="641">
                  <c:v>0.39418900000000001</c:v>
                </c:pt>
                <c:pt idx="642">
                  <c:v>0.39346500000000001</c:v>
                </c:pt>
                <c:pt idx="643">
                  <c:v>0.392652</c:v>
                </c:pt>
                <c:pt idx="644">
                  <c:v>0.39166600000000001</c:v>
                </c:pt>
                <c:pt idx="645">
                  <c:v>0.39055000000000001</c:v>
                </c:pt>
                <c:pt idx="646">
                  <c:v>0.38942300000000002</c:v>
                </c:pt>
                <c:pt idx="647">
                  <c:v>0.38830500000000001</c:v>
                </c:pt>
                <c:pt idx="648">
                  <c:v>0.38713599999999998</c:v>
                </c:pt>
                <c:pt idx="649">
                  <c:v>0.38598100000000002</c:v>
                </c:pt>
                <c:pt idx="650">
                  <c:v>0.385046</c:v>
                </c:pt>
                <c:pt idx="651">
                  <c:v>0.384438</c:v>
                </c:pt>
                <c:pt idx="652">
                  <c:v>0.38403799999999999</c:v>
                </c:pt>
                <c:pt idx="653">
                  <c:v>0.38362400000000002</c:v>
                </c:pt>
                <c:pt idx="654">
                  <c:v>0.38303799999999999</c:v>
                </c:pt>
                <c:pt idx="655">
                  <c:v>0.38219399999999998</c:v>
                </c:pt>
                <c:pt idx="656">
                  <c:v>0.38106299999999999</c:v>
                </c:pt>
                <c:pt idx="657">
                  <c:v>0.37972299999999998</c:v>
                </c:pt>
                <c:pt idx="658">
                  <c:v>0.37837300000000001</c:v>
                </c:pt>
                <c:pt idx="659">
                  <c:v>0.37720799999999999</c:v>
                </c:pt>
                <c:pt idx="660">
                  <c:v>0.37625900000000001</c:v>
                </c:pt>
                <c:pt idx="661">
                  <c:v>0.375384</c:v>
                </c:pt>
                <c:pt idx="662">
                  <c:v>0.37441200000000002</c:v>
                </c:pt>
                <c:pt idx="663">
                  <c:v>0.373282</c:v>
                </c:pt>
                <c:pt idx="664">
                  <c:v>0.372054</c:v>
                </c:pt>
                <c:pt idx="665">
                  <c:v>0.37084699999999998</c:v>
                </c:pt>
                <c:pt idx="666">
                  <c:v>0.36975000000000002</c:v>
                </c:pt>
                <c:pt idx="667">
                  <c:v>0.368782</c:v>
                </c:pt>
                <c:pt idx="668">
                  <c:v>0.36788700000000002</c:v>
                </c:pt>
                <c:pt idx="669">
                  <c:v>0.36699599999999999</c:v>
                </c:pt>
                <c:pt idx="670">
                  <c:v>0.366089</c:v>
                </c:pt>
                <c:pt idx="671">
                  <c:v>0.36519499999999999</c:v>
                </c:pt>
                <c:pt idx="672">
                  <c:v>0.36432700000000001</c:v>
                </c:pt>
                <c:pt idx="673">
                  <c:v>0.36344599999999999</c:v>
                </c:pt>
                <c:pt idx="674">
                  <c:v>0.36248799999999998</c:v>
                </c:pt>
                <c:pt idx="675">
                  <c:v>0.36141299999999998</c:v>
                </c:pt>
                <c:pt idx="676">
                  <c:v>0.36023500000000003</c:v>
                </c:pt>
                <c:pt idx="677">
                  <c:v>0.35900799999999999</c:v>
                </c:pt>
                <c:pt idx="678">
                  <c:v>0.35776999999999998</c:v>
                </c:pt>
                <c:pt idx="679">
                  <c:v>0.35648600000000003</c:v>
                </c:pt>
                <c:pt idx="680">
                  <c:v>0.35509600000000002</c:v>
                </c:pt>
                <c:pt idx="681">
                  <c:v>0.35362500000000002</c:v>
                </c:pt>
                <c:pt idx="682">
                  <c:v>0.35221599999999997</c:v>
                </c:pt>
                <c:pt idx="683">
                  <c:v>0.35099200000000003</c:v>
                </c:pt>
                <c:pt idx="684">
                  <c:v>0.349939</c:v>
                </c:pt>
                <c:pt idx="685">
                  <c:v>0.34896899999999997</c:v>
                </c:pt>
                <c:pt idx="686">
                  <c:v>0.34805799999999998</c:v>
                </c:pt>
                <c:pt idx="687">
                  <c:v>0.34723900000000002</c:v>
                </c:pt>
                <c:pt idx="688">
                  <c:v>0.346495</c:v>
                </c:pt>
                <c:pt idx="689">
                  <c:v>0.34573799999999999</c:v>
                </c:pt>
                <c:pt idx="690">
                  <c:v>0.34488999999999997</c:v>
                </c:pt>
                <c:pt idx="691">
                  <c:v>0.34389900000000001</c:v>
                </c:pt>
                <c:pt idx="692">
                  <c:v>0.34273999999999999</c:v>
                </c:pt>
                <c:pt idx="693">
                  <c:v>0.34145799999999998</c:v>
                </c:pt>
                <c:pt idx="694">
                  <c:v>0.34017900000000001</c:v>
                </c:pt>
                <c:pt idx="695">
                  <c:v>0.33896599999999999</c:v>
                </c:pt>
                <c:pt idx="696">
                  <c:v>0.33774700000000002</c:v>
                </c:pt>
                <c:pt idx="697">
                  <c:v>0.33643299999999998</c:v>
                </c:pt>
                <c:pt idx="698">
                  <c:v>0.33505800000000002</c:v>
                </c:pt>
                <c:pt idx="699">
                  <c:v>0.333729</c:v>
                </c:pt>
                <c:pt idx="700">
                  <c:v>0.33247700000000002</c:v>
                </c:pt>
                <c:pt idx="701">
                  <c:v>0.33122699999999999</c:v>
                </c:pt>
                <c:pt idx="702">
                  <c:v>0.32988899999999999</c:v>
                </c:pt>
                <c:pt idx="703">
                  <c:v>0.32844099999999998</c:v>
                </c:pt>
                <c:pt idx="704">
                  <c:v>0.32693499999999998</c:v>
                </c:pt>
                <c:pt idx="705">
                  <c:v>0.32547999999999999</c:v>
                </c:pt>
                <c:pt idx="706">
                  <c:v>0.32419599999999998</c:v>
                </c:pt>
                <c:pt idx="707">
                  <c:v>0.32312400000000002</c:v>
                </c:pt>
                <c:pt idx="708">
                  <c:v>0.32216699999999998</c:v>
                </c:pt>
                <c:pt idx="709">
                  <c:v>0.32114599999999999</c:v>
                </c:pt>
                <c:pt idx="710">
                  <c:v>0.31991700000000001</c:v>
                </c:pt>
                <c:pt idx="711">
                  <c:v>0.31844699999999998</c:v>
                </c:pt>
                <c:pt idx="712">
                  <c:v>0.316801</c:v>
                </c:pt>
                <c:pt idx="713">
                  <c:v>0.31511099999999997</c:v>
                </c:pt>
                <c:pt idx="714">
                  <c:v>0.31351000000000001</c:v>
                </c:pt>
                <c:pt idx="715">
                  <c:v>0.31206600000000001</c:v>
                </c:pt>
                <c:pt idx="716">
                  <c:v>0.31077199999999999</c:v>
                </c:pt>
                <c:pt idx="717">
                  <c:v>0.30957800000000002</c:v>
                </c:pt>
                <c:pt idx="718">
                  <c:v>0.30837999999999999</c:v>
                </c:pt>
                <c:pt idx="719">
                  <c:v>0.30704399999999998</c:v>
                </c:pt>
                <c:pt idx="720">
                  <c:v>0.305508</c:v>
                </c:pt>
                <c:pt idx="721">
                  <c:v>0.30385000000000001</c:v>
                </c:pt>
                <c:pt idx="722">
                  <c:v>0.302207</c:v>
                </c:pt>
                <c:pt idx="723">
                  <c:v>0.300651</c:v>
                </c:pt>
                <c:pt idx="724">
                  <c:v>0.29915399999999998</c:v>
                </c:pt>
                <c:pt idx="725">
                  <c:v>0.29767300000000002</c:v>
                </c:pt>
                <c:pt idx="726">
                  <c:v>0.29619800000000002</c:v>
                </c:pt>
                <c:pt idx="727">
                  <c:v>0.29472500000000001</c:v>
                </c:pt>
                <c:pt idx="728">
                  <c:v>0.293236</c:v>
                </c:pt>
                <c:pt idx="729">
                  <c:v>0.29173100000000002</c:v>
                </c:pt>
                <c:pt idx="730">
                  <c:v>0.29022199999999998</c:v>
                </c:pt>
                <c:pt idx="731">
                  <c:v>0.28866799999999998</c:v>
                </c:pt>
                <c:pt idx="732">
                  <c:v>0.286966</c:v>
                </c:pt>
                <c:pt idx="733">
                  <c:v>0.28507700000000002</c:v>
                </c:pt>
                <c:pt idx="734">
                  <c:v>0.28315099999999999</c:v>
                </c:pt>
                <c:pt idx="735">
                  <c:v>0.28144400000000003</c:v>
                </c:pt>
                <c:pt idx="736">
                  <c:v>0.28010499999999999</c:v>
                </c:pt>
                <c:pt idx="737">
                  <c:v>0.27905000000000002</c:v>
                </c:pt>
                <c:pt idx="738">
                  <c:v>0.27806199999999998</c:v>
                </c:pt>
                <c:pt idx="739">
                  <c:v>0.276945</c:v>
                </c:pt>
                <c:pt idx="740">
                  <c:v>0.27557900000000002</c:v>
                </c:pt>
                <c:pt idx="741">
                  <c:v>0.27389999999999998</c:v>
                </c:pt>
                <c:pt idx="742">
                  <c:v>0.27194800000000002</c:v>
                </c:pt>
                <c:pt idx="743">
                  <c:v>0.26989600000000002</c:v>
                </c:pt>
                <c:pt idx="744">
                  <c:v>0.267961</c:v>
                </c:pt>
                <c:pt idx="745">
                  <c:v>0.26625900000000002</c:v>
                </c:pt>
                <c:pt idx="746">
                  <c:v>0.264768</c:v>
                </c:pt>
                <c:pt idx="747">
                  <c:v>0.26338</c:v>
                </c:pt>
                <c:pt idx="748">
                  <c:v>0.26196399999999997</c:v>
                </c:pt>
                <c:pt idx="749">
                  <c:v>0.26041700000000001</c:v>
                </c:pt>
                <c:pt idx="750">
                  <c:v>0.25870199999999999</c:v>
                </c:pt>
                <c:pt idx="751">
                  <c:v>0.25683099999999998</c:v>
                </c:pt>
                <c:pt idx="752">
                  <c:v>0.25481999999999999</c:v>
                </c:pt>
                <c:pt idx="753">
                  <c:v>0.25272499999999998</c:v>
                </c:pt>
                <c:pt idx="754">
                  <c:v>0.25068099999999999</c:v>
                </c:pt>
                <c:pt idx="755">
                  <c:v>0.24882000000000001</c:v>
                </c:pt>
                <c:pt idx="756">
                  <c:v>0.24717</c:v>
                </c:pt>
                <c:pt idx="757">
                  <c:v>0.245699</c:v>
                </c:pt>
                <c:pt idx="758">
                  <c:v>0.24441199999999999</c:v>
                </c:pt>
                <c:pt idx="759">
                  <c:v>0.243308</c:v>
                </c:pt>
                <c:pt idx="760">
                  <c:v>0.24226600000000001</c:v>
                </c:pt>
                <c:pt idx="761">
                  <c:v>0.241096</c:v>
                </c:pt>
                <c:pt idx="762">
                  <c:v>0.2397</c:v>
                </c:pt>
                <c:pt idx="763">
                  <c:v>0.238149</c:v>
                </c:pt>
                <c:pt idx="764">
                  <c:v>0.23658399999999999</c:v>
                </c:pt>
                <c:pt idx="765">
                  <c:v>0.23507900000000001</c:v>
                </c:pt>
                <c:pt idx="766">
                  <c:v>0.233593</c:v>
                </c:pt>
                <c:pt idx="767">
                  <c:v>0.23204</c:v>
                </c:pt>
                <c:pt idx="768">
                  <c:v>0.23039000000000001</c:v>
                </c:pt>
                <c:pt idx="769">
                  <c:v>0.22869100000000001</c:v>
                </c:pt>
                <c:pt idx="770">
                  <c:v>0.226966</c:v>
                </c:pt>
                <c:pt idx="771">
                  <c:v>0.22513</c:v>
                </c:pt>
                <c:pt idx="772">
                  <c:v>0.22306699999999999</c:v>
                </c:pt>
                <c:pt idx="773">
                  <c:v>0.22078500000000001</c:v>
                </c:pt>
                <c:pt idx="774">
                  <c:v>0.218443</c:v>
                </c:pt>
                <c:pt idx="775">
                  <c:v>0.216195</c:v>
                </c:pt>
                <c:pt idx="776">
                  <c:v>0.21410399999999999</c:v>
                </c:pt>
                <c:pt idx="777">
                  <c:v>0.212201</c:v>
                </c:pt>
                <c:pt idx="778">
                  <c:v>0.21054500000000001</c:v>
                </c:pt>
                <c:pt idx="779">
                  <c:v>0.209144</c:v>
                </c:pt>
                <c:pt idx="780">
                  <c:v>0.207897</c:v>
                </c:pt>
                <c:pt idx="781">
                  <c:v>0.20667199999999999</c:v>
                </c:pt>
                <c:pt idx="782">
                  <c:v>0.205396</c:v>
                </c:pt>
                <c:pt idx="783">
                  <c:v>0.20404800000000001</c:v>
                </c:pt>
                <c:pt idx="784">
                  <c:v>0.202629</c:v>
                </c:pt>
                <c:pt idx="785">
                  <c:v>0.20119999999999999</c:v>
                </c:pt>
                <c:pt idx="786">
                  <c:v>0.19987199999999999</c:v>
                </c:pt>
                <c:pt idx="787">
                  <c:v>0.19869700000000001</c:v>
                </c:pt>
                <c:pt idx="788">
                  <c:v>0.19756000000000001</c:v>
                </c:pt>
                <c:pt idx="789">
                  <c:v>0.196242</c:v>
                </c:pt>
                <c:pt idx="790">
                  <c:v>0.19461800000000001</c:v>
                </c:pt>
                <c:pt idx="791">
                  <c:v>0.192769</c:v>
                </c:pt>
                <c:pt idx="792">
                  <c:v>0.19087899999999999</c:v>
                </c:pt>
                <c:pt idx="793">
                  <c:v>0.18903500000000001</c:v>
                </c:pt>
                <c:pt idx="794">
                  <c:v>0.187137</c:v>
                </c:pt>
                <c:pt idx="795">
                  <c:v>0.18501100000000001</c:v>
                </c:pt>
                <c:pt idx="796">
                  <c:v>0.18260399999999999</c:v>
                </c:pt>
                <c:pt idx="797">
                  <c:v>0.180058</c:v>
                </c:pt>
                <c:pt idx="798">
                  <c:v>0.17758599999999999</c:v>
                </c:pt>
                <c:pt idx="799">
                  <c:v>0.175317</c:v>
                </c:pt>
                <c:pt idx="800">
                  <c:v>0.173262</c:v>
                </c:pt>
                <c:pt idx="801">
                  <c:v>0.171372</c:v>
                </c:pt>
                <c:pt idx="802">
                  <c:v>0.169575</c:v>
                </c:pt>
                <c:pt idx="803">
                  <c:v>0.16783000000000001</c:v>
                </c:pt>
                <c:pt idx="804">
                  <c:v>0.16615099999999999</c:v>
                </c:pt>
                <c:pt idx="805">
                  <c:v>0.16456699999999999</c:v>
                </c:pt>
                <c:pt idx="806">
                  <c:v>0.16306899999999999</c:v>
                </c:pt>
                <c:pt idx="807">
                  <c:v>0.161637</c:v>
                </c:pt>
                <c:pt idx="808">
                  <c:v>0.16031000000000001</c:v>
                </c:pt>
                <c:pt idx="809">
                  <c:v>0.15915699999999999</c:v>
                </c:pt>
                <c:pt idx="810">
                  <c:v>0.15817600000000001</c:v>
                </c:pt>
                <c:pt idx="811">
                  <c:v>0.157278</c:v>
                </c:pt>
                <c:pt idx="812">
                  <c:v>0.15637000000000001</c:v>
                </c:pt>
                <c:pt idx="813">
                  <c:v>0.155413</c:v>
                </c:pt>
                <c:pt idx="814">
                  <c:v>0.15437899999999999</c:v>
                </c:pt>
                <c:pt idx="815">
                  <c:v>0.15324699999999999</c:v>
                </c:pt>
                <c:pt idx="816">
                  <c:v>0.152034</c:v>
                </c:pt>
                <c:pt idx="817">
                  <c:v>0.15076899999999999</c:v>
                </c:pt>
                <c:pt idx="818">
                  <c:v>0.14943899999999999</c:v>
                </c:pt>
                <c:pt idx="819">
                  <c:v>0.148037</c:v>
                </c:pt>
                <c:pt idx="820">
                  <c:v>0.14665</c:v>
                </c:pt>
                <c:pt idx="821">
                  <c:v>0.14541799999999999</c:v>
                </c:pt>
                <c:pt idx="822">
                  <c:v>0.144372</c:v>
                </c:pt>
                <c:pt idx="823">
                  <c:v>0.14337800000000001</c:v>
                </c:pt>
                <c:pt idx="824">
                  <c:v>0.14226800000000001</c:v>
                </c:pt>
                <c:pt idx="825">
                  <c:v>0.14100799999999999</c:v>
                </c:pt>
                <c:pt idx="826">
                  <c:v>0.139709</c:v>
                </c:pt>
                <c:pt idx="827">
                  <c:v>0.13848199999999999</c:v>
                </c:pt>
                <c:pt idx="828">
                  <c:v>0.13731299999999999</c:v>
                </c:pt>
                <c:pt idx="829">
                  <c:v>0.13608999999999999</c:v>
                </c:pt>
                <c:pt idx="830">
                  <c:v>0.134743</c:v>
                </c:pt>
                <c:pt idx="831">
                  <c:v>0.13331399999999999</c:v>
                </c:pt>
                <c:pt idx="832">
                  <c:v>0.13188</c:v>
                </c:pt>
                <c:pt idx="833">
                  <c:v>0.13045300000000001</c:v>
                </c:pt>
                <c:pt idx="834">
                  <c:v>0.12898599999999999</c:v>
                </c:pt>
                <c:pt idx="835">
                  <c:v>0.12745600000000001</c:v>
                </c:pt>
                <c:pt idx="836">
                  <c:v>0.125861</c:v>
                </c:pt>
                <c:pt idx="837">
                  <c:v>0.124169</c:v>
                </c:pt>
                <c:pt idx="838">
                  <c:v>0.12237199999999999</c:v>
                </c:pt>
                <c:pt idx="839">
                  <c:v>0.12055399999999999</c:v>
                </c:pt>
                <c:pt idx="840">
                  <c:v>0.118834</c:v>
                </c:pt>
                <c:pt idx="841">
                  <c:v>0.11724900000000001</c:v>
                </c:pt>
                <c:pt idx="842">
                  <c:v>0.115758</c:v>
                </c:pt>
                <c:pt idx="843">
                  <c:v>0.114329</c:v>
                </c:pt>
                <c:pt idx="844">
                  <c:v>0.112945</c:v>
                </c:pt>
                <c:pt idx="845">
                  <c:v>0.111563</c:v>
                </c:pt>
                <c:pt idx="846">
                  <c:v>0.110128</c:v>
                </c:pt>
                <c:pt idx="847">
                  <c:v>0.108622</c:v>
                </c:pt>
                <c:pt idx="848">
                  <c:v>0.10709200000000001</c:v>
                </c:pt>
                <c:pt idx="849">
                  <c:v>0.105626</c:v>
                </c:pt>
                <c:pt idx="850">
                  <c:v>0.104283</c:v>
                </c:pt>
                <c:pt idx="851">
                  <c:v>0.103038</c:v>
                </c:pt>
                <c:pt idx="852">
                  <c:v>0.101824</c:v>
                </c:pt>
                <c:pt idx="853">
                  <c:v>0.10063999999999999</c:v>
                </c:pt>
                <c:pt idx="854">
                  <c:v>9.9573999999999996E-2</c:v>
                </c:pt>
                <c:pt idx="855">
                  <c:v>9.8669000000000007E-2</c:v>
                </c:pt>
                <c:pt idx="856">
                  <c:v>9.7828999999999999E-2</c:v>
                </c:pt>
                <c:pt idx="857">
                  <c:v>9.6918000000000004E-2</c:v>
                </c:pt>
                <c:pt idx="858">
                  <c:v>9.5922999999999994E-2</c:v>
                </c:pt>
                <c:pt idx="859">
                  <c:v>9.4964999999999994E-2</c:v>
                </c:pt>
                <c:pt idx="860">
                  <c:v>9.4159999999999994E-2</c:v>
                </c:pt>
                <c:pt idx="861">
                  <c:v>9.3494999999999995E-2</c:v>
                </c:pt>
                <c:pt idx="862">
                  <c:v>9.2854999999999993E-2</c:v>
                </c:pt>
                <c:pt idx="863">
                  <c:v>9.2151999999999998E-2</c:v>
                </c:pt>
                <c:pt idx="864">
                  <c:v>9.1385999999999995E-2</c:v>
                </c:pt>
                <c:pt idx="865">
                  <c:v>9.0573000000000001E-2</c:v>
                </c:pt>
                <c:pt idx="866">
                  <c:v>8.9672000000000002E-2</c:v>
                </c:pt>
                <c:pt idx="867">
                  <c:v>8.8635000000000005E-2</c:v>
                </c:pt>
                <c:pt idx="868">
                  <c:v>8.7492E-2</c:v>
                </c:pt>
                <c:pt idx="869">
                  <c:v>8.6341000000000001E-2</c:v>
                </c:pt>
                <c:pt idx="870">
                  <c:v>8.5222999999999993E-2</c:v>
                </c:pt>
                <c:pt idx="871">
                  <c:v>8.4075999999999998E-2</c:v>
                </c:pt>
                <c:pt idx="872">
                  <c:v>8.2807000000000006E-2</c:v>
                </c:pt>
                <c:pt idx="873">
                  <c:v>8.1414E-2</c:v>
                </c:pt>
                <c:pt idx="874">
                  <c:v>7.9973000000000002E-2</c:v>
                </c:pt>
                <c:pt idx="875">
                  <c:v>7.8548999999999994E-2</c:v>
                </c:pt>
                <c:pt idx="876">
                  <c:v>7.7152999999999999E-2</c:v>
                </c:pt>
                <c:pt idx="877">
                  <c:v>7.5772999999999993E-2</c:v>
                </c:pt>
                <c:pt idx="878">
                  <c:v>7.4374999999999997E-2</c:v>
                </c:pt>
                <c:pt idx="879">
                  <c:v>7.288E-2</c:v>
                </c:pt>
                <c:pt idx="880">
                  <c:v>7.1230000000000002E-2</c:v>
                </c:pt>
                <c:pt idx="881">
                  <c:v>6.9486000000000006E-2</c:v>
                </c:pt>
                <c:pt idx="882">
                  <c:v>6.7816000000000001E-2</c:v>
                </c:pt>
                <c:pt idx="883">
                  <c:v>6.6352999999999995E-2</c:v>
                </c:pt>
                <c:pt idx="884">
                  <c:v>6.5077999999999997E-2</c:v>
                </c:pt>
                <c:pt idx="885">
                  <c:v>6.3876000000000002E-2</c:v>
                </c:pt>
                <c:pt idx="886">
                  <c:v>6.2645000000000006E-2</c:v>
                </c:pt>
                <c:pt idx="887">
                  <c:v>6.1339999999999999E-2</c:v>
                </c:pt>
                <c:pt idx="888">
                  <c:v>5.9943999999999997E-2</c:v>
                </c:pt>
                <c:pt idx="889">
                  <c:v>5.8492000000000002E-2</c:v>
                </c:pt>
                <c:pt idx="890">
                  <c:v>5.7088E-2</c:v>
                </c:pt>
                <c:pt idx="891">
                  <c:v>5.5861000000000001E-2</c:v>
                </c:pt>
                <c:pt idx="892">
                  <c:v>5.4863000000000002E-2</c:v>
                </c:pt>
                <c:pt idx="893">
                  <c:v>5.4021E-2</c:v>
                </c:pt>
                <c:pt idx="894">
                  <c:v>5.3175E-2</c:v>
                </c:pt>
                <c:pt idx="895">
                  <c:v>5.2184000000000001E-2</c:v>
                </c:pt>
                <c:pt idx="896">
                  <c:v>5.1020000000000003E-2</c:v>
                </c:pt>
                <c:pt idx="897">
                  <c:v>4.9745999999999999E-2</c:v>
                </c:pt>
                <c:pt idx="898">
                  <c:v>4.8431000000000002E-2</c:v>
                </c:pt>
                <c:pt idx="899">
                  <c:v>4.7109999999999999E-2</c:v>
                </c:pt>
                <c:pt idx="900">
                  <c:v>4.5791999999999999E-2</c:v>
                </c:pt>
                <c:pt idx="901">
                  <c:v>4.4471999999999998E-2</c:v>
                </c:pt>
                <c:pt idx="902">
                  <c:v>4.3130000000000002E-2</c:v>
                </c:pt>
                <c:pt idx="903">
                  <c:v>4.1776000000000001E-2</c:v>
                </c:pt>
                <c:pt idx="904">
                  <c:v>4.0474000000000003E-2</c:v>
                </c:pt>
                <c:pt idx="905">
                  <c:v>3.9322999999999997E-2</c:v>
                </c:pt>
                <c:pt idx="906">
                  <c:v>3.8404000000000001E-2</c:v>
                </c:pt>
                <c:pt idx="907">
                  <c:v>3.7731000000000001E-2</c:v>
                </c:pt>
                <c:pt idx="908">
                  <c:v>3.7239000000000001E-2</c:v>
                </c:pt>
                <c:pt idx="909">
                  <c:v>3.6810000000000002E-2</c:v>
                </c:pt>
                <c:pt idx="910">
                  <c:v>3.6323000000000001E-2</c:v>
                </c:pt>
                <c:pt idx="911">
                  <c:v>3.5700999999999997E-2</c:v>
                </c:pt>
                <c:pt idx="912">
                  <c:v>3.4963000000000001E-2</c:v>
                </c:pt>
                <c:pt idx="913">
                  <c:v>3.4223000000000003E-2</c:v>
                </c:pt>
                <c:pt idx="914">
                  <c:v>3.3574E-2</c:v>
                </c:pt>
                <c:pt idx="915">
                  <c:v>3.3010999999999999E-2</c:v>
                </c:pt>
                <c:pt idx="916">
                  <c:v>3.2481000000000003E-2</c:v>
                </c:pt>
                <c:pt idx="917">
                  <c:v>3.1928999999999999E-2</c:v>
                </c:pt>
                <c:pt idx="918">
                  <c:v>3.1281999999999997E-2</c:v>
                </c:pt>
                <c:pt idx="919">
                  <c:v>3.0467000000000001E-2</c:v>
                </c:pt>
                <c:pt idx="920">
                  <c:v>2.946E-2</c:v>
                </c:pt>
                <c:pt idx="921">
                  <c:v>2.8296999999999999E-2</c:v>
                </c:pt>
                <c:pt idx="922">
                  <c:v>2.7063E-2</c:v>
                </c:pt>
                <c:pt idx="923">
                  <c:v>2.5887E-2</c:v>
                </c:pt>
                <c:pt idx="924">
                  <c:v>2.4877E-2</c:v>
                </c:pt>
                <c:pt idx="925">
                  <c:v>2.4032999999999999E-2</c:v>
                </c:pt>
                <c:pt idx="926">
                  <c:v>2.3252999999999999E-2</c:v>
                </c:pt>
                <c:pt idx="927">
                  <c:v>2.2442E-2</c:v>
                </c:pt>
                <c:pt idx="928">
                  <c:v>2.1583999999999999E-2</c:v>
                </c:pt>
                <c:pt idx="929">
                  <c:v>2.0719000000000001E-2</c:v>
                </c:pt>
                <c:pt idx="930">
                  <c:v>1.9887999999999999E-2</c:v>
                </c:pt>
                <c:pt idx="931">
                  <c:v>1.9106999999999999E-2</c:v>
                </c:pt>
                <c:pt idx="932">
                  <c:v>1.8343999999999999E-2</c:v>
                </c:pt>
                <c:pt idx="933">
                  <c:v>1.7536E-2</c:v>
                </c:pt>
                <c:pt idx="934">
                  <c:v>1.6615000000000001E-2</c:v>
                </c:pt>
                <c:pt idx="935">
                  <c:v>1.5531E-2</c:v>
                </c:pt>
                <c:pt idx="936">
                  <c:v>1.4291999999999999E-2</c:v>
                </c:pt>
                <c:pt idx="937">
                  <c:v>1.2995E-2</c:v>
                </c:pt>
                <c:pt idx="938">
                  <c:v>1.1768000000000001E-2</c:v>
                </c:pt>
                <c:pt idx="939">
                  <c:v>1.0671E-2</c:v>
                </c:pt>
                <c:pt idx="940">
                  <c:v>9.6480000000000003E-3</c:v>
                </c:pt>
                <c:pt idx="941">
                  <c:v>8.6099999999999996E-3</c:v>
                </c:pt>
                <c:pt idx="942">
                  <c:v>7.5380000000000004E-3</c:v>
                </c:pt>
                <c:pt idx="943">
                  <c:v>6.4840000000000002E-3</c:v>
                </c:pt>
                <c:pt idx="944">
                  <c:v>5.5170000000000002E-3</c:v>
                </c:pt>
                <c:pt idx="945">
                  <c:v>4.7089999999999996E-3</c:v>
                </c:pt>
                <c:pt idx="946">
                  <c:v>4.1710000000000002E-3</c:v>
                </c:pt>
                <c:pt idx="947">
                  <c:v>3.9909999999999998E-3</c:v>
                </c:pt>
                <c:pt idx="948">
                  <c:v>4.1180000000000001E-3</c:v>
                </c:pt>
                <c:pt idx="949">
                  <c:v>4.3220000000000003E-3</c:v>
                </c:pt>
                <c:pt idx="950">
                  <c:v>4.5079999999999999E-3</c:v>
                </c:pt>
                <c:pt idx="951">
                  <c:v>4.6519999999999999E-3</c:v>
                </c:pt>
                <c:pt idx="952">
                  <c:v>4.895E-3</c:v>
                </c:pt>
                <c:pt idx="953">
                  <c:v>5.3379999999999999E-3</c:v>
                </c:pt>
                <c:pt idx="954">
                  <c:v>5.9620000000000003E-3</c:v>
                </c:pt>
                <c:pt idx="955">
                  <c:v>6.7039999999999999E-3</c:v>
                </c:pt>
                <c:pt idx="956">
                  <c:v>7.4349999999999998E-3</c:v>
                </c:pt>
                <c:pt idx="957">
                  <c:v>8.0090000000000005E-3</c:v>
                </c:pt>
                <c:pt idx="958">
                  <c:v>8.3510000000000008E-3</c:v>
                </c:pt>
                <c:pt idx="959">
                  <c:v>8.4720000000000004E-3</c:v>
                </c:pt>
                <c:pt idx="960">
                  <c:v>8.4229999999999999E-3</c:v>
                </c:pt>
                <c:pt idx="961">
                  <c:v>8.2570000000000005E-3</c:v>
                </c:pt>
                <c:pt idx="962">
                  <c:v>8.038E-3</c:v>
                </c:pt>
                <c:pt idx="963">
                  <c:v>7.8340000000000007E-3</c:v>
                </c:pt>
                <c:pt idx="964">
                  <c:v>7.7289999999999998E-3</c:v>
                </c:pt>
                <c:pt idx="965">
                  <c:v>7.8019999999999999E-3</c:v>
                </c:pt>
                <c:pt idx="966">
                  <c:v>8.0599999999999995E-3</c:v>
                </c:pt>
                <c:pt idx="967">
                  <c:v>8.3829999999999998E-3</c:v>
                </c:pt>
                <c:pt idx="968">
                  <c:v>8.6269999999999993E-3</c:v>
                </c:pt>
                <c:pt idx="969">
                  <c:v>8.7469999999999996E-3</c:v>
                </c:pt>
                <c:pt idx="970">
                  <c:v>8.7840000000000001E-3</c:v>
                </c:pt>
                <c:pt idx="971">
                  <c:v>8.7860000000000004E-3</c:v>
                </c:pt>
                <c:pt idx="972">
                  <c:v>8.7980000000000003E-3</c:v>
                </c:pt>
                <c:pt idx="973">
                  <c:v>8.9009999999999992E-3</c:v>
                </c:pt>
                <c:pt idx="974">
                  <c:v>9.1929999999999998E-3</c:v>
                </c:pt>
                <c:pt idx="975">
                  <c:v>9.6919999999999992E-3</c:v>
                </c:pt>
                <c:pt idx="976">
                  <c:v>1.0319999999999999E-2</c:v>
                </c:pt>
                <c:pt idx="977">
                  <c:v>1.0969E-2</c:v>
                </c:pt>
                <c:pt idx="978">
                  <c:v>1.1535E-2</c:v>
                </c:pt>
                <c:pt idx="979">
                  <c:v>1.1913E-2</c:v>
                </c:pt>
                <c:pt idx="980">
                  <c:v>1.2045E-2</c:v>
                </c:pt>
                <c:pt idx="981">
                  <c:v>1.1989E-2</c:v>
                </c:pt>
                <c:pt idx="982">
                  <c:v>1.1854999999999999E-2</c:v>
                </c:pt>
                <c:pt idx="983">
                  <c:v>1.1693E-2</c:v>
                </c:pt>
                <c:pt idx="984">
                  <c:v>1.1509999999999999E-2</c:v>
                </c:pt>
                <c:pt idx="985">
                  <c:v>1.1368E-2</c:v>
                </c:pt>
                <c:pt idx="986">
                  <c:v>1.137E-2</c:v>
                </c:pt>
                <c:pt idx="987">
                  <c:v>1.1542999999999999E-2</c:v>
                </c:pt>
                <c:pt idx="988">
                  <c:v>1.1768000000000001E-2</c:v>
                </c:pt>
                <c:pt idx="989">
                  <c:v>1.1842999999999999E-2</c:v>
                </c:pt>
                <c:pt idx="990">
                  <c:v>1.1597E-2</c:v>
                </c:pt>
                <c:pt idx="991">
                  <c:v>1.1025E-2</c:v>
                </c:pt>
                <c:pt idx="992">
                  <c:v>1.0326999999999999E-2</c:v>
                </c:pt>
                <c:pt idx="993">
                  <c:v>9.7710000000000002E-3</c:v>
                </c:pt>
                <c:pt idx="994">
                  <c:v>9.4979999999999995E-3</c:v>
                </c:pt>
                <c:pt idx="995">
                  <c:v>9.5069999999999998E-3</c:v>
                </c:pt>
                <c:pt idx="996">
                  <c:v>9.7870000000000006E-3</c:v>
                </c:pt>
                <c:pt idx="997">
                  <c:v>1.0362E-2</c:v>
                </c:pt>
                <c:pt idx="998">
                  <c:v>1.1228E-2</c:v>
                </c:pt>
                <c:pt idx="999">
                  <c:v>1.2337000000000001E-2</c:v>
                </c:pt>
                <c:pt idx="1000">
                  <c:v>1.3646E-2</c:v>
                </c:pt>
                <c:pt idx="1001">
                  <c:v>1.5115999999999999E-2</c:v>
                </c:pt>
                <c:pt idx="1002">
                  <c:v>1.6648E-2</c:v>
                </c:pt>
                <c:pt idx="1003">
                  <c:v>1.8134000000000001E-2</c:v>
                </c:pt>
                <c:pt idx="1004">
                  <c:v>1.9553000000000001E-2</c:v>
                </c:pt>
                <c:pt idx="1005">
                  <c:v>2.0958000000000001E-2</c:v>
                </c:pt>
                <c:pt idx="1006">
                  <c:v>2.2384000000000001E-2</c:v>
                </c:pt>
                <c:pt idx="1007">
                  <c:v>2.3824000000000001E-2</c:v>
                </c:pt>
                <c:pt idx="1008">
                  <c:v>2.5255E-2</c:v>
                </c:pt>
                <c:pt idx="1009">
                  <c:v>2.6629E-2</c:v>
                </c:pt>
                <c:pt idx="1010">
                  <c:v>2.7848000000000001E-2</c:v>
                </c:pt>
                <c:pt idx="1011">
                  <c:v>2.8809000000000001E-2</c:v>
                </c:pt>
                <c:pt idx="1012">
                  <c:v>2.9474E-2</c:v>
                </c:pt>
                <c:pt idx="1013">
                  <c:v>2.9914E-2</c:v>
                </c:pt>
                <c:pt idx="1014">
                  <c:v>3.0301999999999999E-2</c:v>
                </c:pt>
                <c:pt idx="1015">
                  <c:v>3.0873000000000001E-2</c:v>
                </c:pt>
                <c:pt idx="1016">
                  <c:v>3.1819E-2</c:v>
                </c:pt>
                <c:pt idx="1017">
                  <c:v>3.3163999999999999E-2</c:v>
                </c:pt>
                <c:pt idx="1018">
                  <c:v>3.4773999999999999E-2</c:v>
                </c:pt>
                <c:pt idx="1019">
                  <c:v>3.6507999999999999E-2</c:v>
                </c:pt>
                <c:pt idx="1020">
                  <c:v>3.8330000000000003E-2</c:v>
                </c:pt>
                <c:pt idx="1021">
                  <c:v>4.0271000000000001E-2</c:v>
                </c:pt>
                <c:pt idx="1022">
                  <c:v>4.233E-2</c:v>
                </c:pt>
                <c:pt idx="1023">
                  <c:v>4.4465999999999999E-2</c:v>
                </c:pt>
                <c:pt idx="1024">
                  <c:v>4.6646E-2</c:v>
                </c:pt>
                <c:pt idx="1025">
                  <c:v>4.8840000000000001E-2</c:v>
                </c:pt>
                <c:pt idx="1026">
                  <c:v>5.1013000000000003E-2</c:v>
                </c:pt>
                <c:pt idx="1027">
                  <c:v>5.3148000000000001E-2</c:v>
                </c:pt>
                <c:pt idx="1028">
                  <c:v>5.5278000000000001E-2</c:v>
                </c:pt>
                <c:pt idx="1029">
                  <c:v>5.7494999999999997E-2</c:v>
                </c:pt>
                <c:pt idx="1030">
                  <c:v>5.9894000000000003E-2</c:v>
                </c:pt>
                <c:pt idx="1031">
                  <c:v>6.2502000000000002E-2</c:v>
                </c:pt>
                <c:pt idx="1032">
                  <c:v>6.5261E-2</c:v>
                </c:pt>
                <c:pt idx="1033">
                  <c:v>6.8072999999999995E-2</c:v>
                </c:pt>
                <c:pt idx="1034">
                  <c:v>7.0888000000000007E-2</c:v>
                </c:pt>
                <c:pt idx="1035">
                  <c:v>7.3743000000000003E-2</c:v>
                </c:pt>
                <c:pt idx="1036">
                  <c:v>7.6692999999999997E-2</c:v>
                </c:pt>
                <c:pt idx="1037">
                  <c:v>7.9741000000000006E-2</c:v>
                </c:pt>
                <c:pt idx="1038">
                  <c:v>8.2850999999999994E-2</c:v>
                </c:pt>
                <c:pt idx="1039">
                  <c:v>8.5999999999999993E-2</c:v>
                </c:pt>
                <c:pt idx="1040">
                  <c:v>8.9163000000000006E-2</c:v>
                </c:pt>
                <c:pt idx="1041">
                  <c:v>9.2284000000000005E-2</c:v>
                </c:pt>
                <c:pt idx="1042">
                  <c:v>9.5301999999999998E-2</c:v>
                </c:pt>
                <c:pt idx="1043">
                  <c:v>9.8164000000000001E-2</c:v>
                </c:pt>
                <c:pt idx="1044">
                  <c:v>0.100826</c:v>
                </c:pt>
                <c:pt idx="1045">
                  <c:v>0.103271</c:v>
                </c:pt>
                <c:pt idx="1046">
                  <c:v>0.105543</c:v>
                </c:pt>
                <c:pt idx="1047">
                  <c:v>0.10771500000000001</c:v>
                </c:pt>
                <c:pt idx="1048">
                  <c:v>0.109792</c:v>
                </c:pt>
                <c:pt idx="1049">
                  <c:v>0.11168500000000001</c:v>
                </c:pt>
                <c:pt idx="1050">
                  <c:v>0.113259</c:v>
                </c:pt>
                <c:pt idx="1051">
                  <c:v>0.114451</c:v>
                </c:pt>
                <c:pt idx="1052">
                  <c:v>0.115329</c:v>
                </c:pt>
                <c:pt idx="1053">
                  <c:v>0.116053</c:v>
                </c:pt>
                <c:pt idx="1054">
                  <c:v>0.116753</c:v>
                </c:pt>
                <c:pt idx="1055">
                  <c:v>0.117467</c:v>
                </c:pt>
                <c:pt idx="1056">
                  <c:v>0.118199</c:v>
                </c:pt>
                <c:pt idx="1057">
                  <c:v>0.119001</c:v>
                </c:pt>
                <c:pt idx="1058">
                  <c:v>0.11998</c:v>
                </c:pt>
                <c:pt idx="1059">
                  <c:v>0.121209</c:v>
                </c:pt>
                <c:pt idx="1060">
                  <c:v>0.122685</c:v>
                </c:pt>
                <c:pt idx="1061">
                  <c:v>0.12438</c:v>
                </c:pt>
                <c:pt idx="1062">
                  <c:v>0.12631700000000001</c:v>
                </c:pt>
                <c:pt idx="1063">
                  <c:v>0.12856100000000001</c:v>
                </c:pt>
                <c:pt idx="1064">
                  <c:v>0.13117400000000001</c:v>
                </c:pt>
                <c:pt idx="1065">
                  <c:v>0.13420499999999999</c:v>
                </c:pt>
                <c:pt idx="1066">
                  <c:v>0.137707</c:v>
                </c:pt>
                <c:pt idx="1067">
                  <c:v>0.14172399999999999</c:v>
                </c:pt>
                <c:pt idx="1068">
                  <c:v>0.14624500000000001</c:v>
                </c:pt>
                <c:pt idx="1069">
                  <c:v>0.151202</c:v>
                </c:pt>
                <c:pt idx="1070">
                  <c:v>0.15651100000000001</c:v>
                </c:pt>
                <c:pt idx="1071">
                  <c:v>0.162129</c:v>
                </c:pt>
                <c:pt idx="1072">
                  <c:v>0.16803799999999999</c:v>
                </c:pt>
                <c:pt idx="1073">
                  <c:v>0.17419499999999999</c:v>
                </c:pt>
                <c:pt idx="1074">
                  <c:v>0.18052799999999999</c:v>
                </c:pt>
                <c:pt idx="1075">
                  <c:v>0.18699499999999999</c:v>
                </c:pt>
                <c:pt idx="1076">
                  <c:v>0.19362499999999999</c:v>
                </c:pt>
                <c:pt idx="1077">
                  <c:v>0.200457</c:v>
                </c:pt>
                <c:pt idx="1078">
                  <c:v>0.20746000000000001</c:v>
                </c:pt>
                <c:pt idx="1079">
                  <c:v>0.214536</c:v>
                </c:pt>
                <c:pt idx="1080">
                  <c:v>0.22162100000000001</c:v>
                </c:pt>
                <c:pt idx="1081">
                  <c:v>0.228739</c:v>
                </c:pt>
                <c:pt idx="1082">
                  <c:v>0.23593800000000001</c:v>
                </c:pt>
                <c:pt idx="1083">
                  <c:v>0.24320800000000001</c:v>
                </c:pt>
                <c:pt idx="1084">
                  <c:v>0.250475</c:v>
                </c:pt>
                <c:pt idx="1085">
                  <c:v>0.25766600000000001</c:v>
                </c:pt>
                <c:pt idx="1086">
                  <c:v>0.264762</c:v>
                </c:pt>
                <c:pt idx="1087">
                  <c:v>0.27178000000000002</c:v>
                </c:pt>
                <c:pt idx="1088">
                  <c:v>0.278698</c:v>
                </c:pt>
                <c:pt idx="1089">
                  <c:v>0.28543099999999999</c:v>
                </c:pt>
                <c:pt idx="1090">
                  <c:v>0.29185499999999998</c:v>
                </c:pt>
                <c:pt idx="1091">
                  <c:v>0.29783399999999999</c:v>
                </c:pt>
                <c:pt idx="1092">
                  <c:v>0.303228</c:v>
                </c:pt>
                <c:pt idx="1093">
                  <c:v>0.30796200000000001</c:v>
                </c:pt>
                <c:pt idx="1094">
                  <c:v>0.31209199999999998</c:v>
                </c:pt>
                <c:pt idx="1095">
                  <c:v>0.31571900000000003</c:v>
                </c:pt>
                <c:pt idx="1096">
                  <c:v>0.31881599999999999</c:v>
                </c:pt>
                <c:pt idx="1097">
                  <c:v>0.321162</c:v>
                </c:pt>
                <c:pt idx="1098">
                  <c:v>0.32250200000000001</c:v>
                </c:pt>
                <c:pt idx="1099">
                  <c:v>0.32273099999999999</c:v>
                </c:pt>
                <c:pt idx="1100">
                  <c:v>0.321936</c:v>
                </c:pt>
                <c:pt idx="1101">
                  <c:v>0.32028000000000001</c:v>
                </c:pt>
                <c:pt idx="1102">
                  <c:v>0.31787599999999999</c:v>
                </c:pt>
                <c:pt idx="1103">
                  <c:v>0.31476500000000002</c:v>
                </c:pt>
                <c:pt idx="1104">
                  <c:v>0.31096499999999999</c:v>
                </c:pt>
                <c:pt idx="1105">
                  <c:v>0.30653799999999998</c:v>
                </c:pt>
                <c:pt idx="1106">
                  <c:v>0.30160100000000001</c:v>
                </c:pt>
                <c:pt idx="1107">
                  <c:v>0.29630000000000001</c:v>
                </c:pt>
                <c:pt idx="1108">
                  <c:v>0.29077199999999997</c:v>
                </c:pt>
                <c:pt idx="1109">
                  <c:v>0.28513100000000002</c:v>
                </c:pt>
                <c:pt idx="1110">
                  <c:v>0.27946300000000002</c:v>
                </c:pt>
                <c:pt idx="1111">
                  <c:v>0.273789</c:v>
                </c:pt>
                <c:pt idx="1112">
                  <c:v>0.26809300000000003</c:v>
                </c:pt>
                <c:pt idx="1113">
                  <c:v>0.26241700000000001</c:v>
                </c:pt>
                <c:pt idx="1114">
                  <c:v>0.25686999999999999</c:v>
                </c:pt>
                <c:pt idx="1115">
                  <c:v>0.25155899999999998</c:v>
                </c:pt>
                <c:pt idx="1116">
                  <c:v>0.246529</c:v>
                </c:pt>
                <c:pt idx="1117">
                  <c:v>0.24182100000000001</c:v>
                </c:pt>
                <c:pt idx="1118">
                  <c:v>0.23749899999999999</c:v>
                </c:pt>
                <c:pt idx="1119">
                  <c:v>0.23361100000000001</c:v>
                </c:pt>
                <c:pt idx="1120">
                  <c:v>0.23011599999999999</c:v>
                </c:pt>
                <c:pt idx="1121">
                  <c:v>0.22689999999999999</c:v>
                </c:pt>
                <c:pt idx="1122">
                  <c:v>0.22389100000000001</c:v>
                </c:pt>
                <c:pt idx="1123">
                  <c:v>0.22114400000000001</c:v>
                </c:pt>
                <c:pt idx="1124">
                  <c:v>0.21878</c:v>
                </c:pt>
                <c:pt idx="1125">
                  <c:v>0.216835</c:v>
                </c:pt>
                <c:pt idx="1126">
                  <c:v>0.21518599999999999</c:v>
                </c:pt>
                <c:pt idx="1127">
                  <c:v>0.213615</c:v>
                </c:pt>
                <c:pt idx="1128">
                  <c:v>0.21197199999999999</c:v>
                </c:pt>
                <c:pt idx="1129">
                  <c:v>0.210256</c:v>
                </c:pt>
                <c:pt idx="1130">
                  <c:v>0.20855899999999999</c:v>
                </c:pt>
                <c:pt idx="1131">
                  <c:v>0.20693900000000001</c:v>
                </c:pt>
                <c:pt idx="1132">
                  <c:v>0.205369</c:v>
                </c:pt>
                <c:pt idx="1133">
                  <c:v>0.20377799999999999</c:v>
                </c:pt>
                <c:pt idx="1134">
                  <c:v>0.20211000000000001</c:v>
                </c:pt>
                <c:pt idx="1135">
                  <c:v>0.20038500000000001</c:v>
                </c:pt>
                <c:pt idx="1136">
                  <c:v>0.19869600000000001</c:v>
                </c:pt>
                <c:pt idx="1137">
                  <c:v>0.19711799999999999</c:v>
                </c:pt>
                <c:pt idx="1138">
                  <c:v>0.195607</c:v>
                </c:pt>
                <c:pt idx="1139">
                  <c:v>0.19400800000000001</c:v>
                </c:pt>
                <c:pt idx="1140">
                  <c:v>0.192191</c:v>
                </c:pt>
                <c:pt idx="1141">
                  <c:v>0.19018599999999999</c:v>
                </c:pt>
                <c:pt idx="1142">
                  <c:v>0.188143</c:v>
                </c:pt>
                <c:pt idx="1143">
                  <c:v>0.186172</c:v>
                </c:pt>
                <c:pt idx="1144">
                  <c:v>0.18426500000000001</c:v>
                </c:pt>
                <c:pt idx="1145">
                  <c:v>0.18239900000000001</c:v>
                </c:pt>
                <c:pt idx="1146">
                  <c:v>0.18060899999999999</c:v>
                </c:pt>
                <c:pt idx="1147">
                  <c:v>0.17891799999999999</c:v>
                </c:pt>
                <c:pt idx="1148">
                  <c:v>0.17724300000000001</c:v>
                </c:pt>
                <c:pt idx="1149">
                  <c:v>0.17544699999999999</c:v>
                </c:pt>
                <c:pt idx="1150">
                  <c:v>0.17345099999999999</c:v>
                </c:pt>
                <c:pt idx="1151">
                  <c:v>0.17127200000000001</c:v>
                </c:pt>
                <c:pt idx="1152">
                  <c:v>0.16898099999999999</c:v>
                </c:pt>
                <c:pt idx="1153">
                  <c:v>0.16667100000000001</c:v>
                </c:pt>
                <c:pt idx="1154">
                  <c:v>0.16444</c:v>
                </c:pt>
                <c:pt idx="1155">
                  <c:v>0.162353</c:v>
                </c:pt>
                <c:pt idx="1156">
                  <c:v>0.16041800000000001</c:v>
                </c:pt>
                <c:pt idx="1157">
                  <c:v>0.158637</c:v>
                </c:pt>
                <c:pt idx="1158">
                  <c:v>0.15707499999999999</c:v>
                </c:pt>
                <c:pt idx="1159">
                  <c:v>0.15581300000000001</c:v>
                </c:pt>
                <c:pt idx="1160">
                  <c:v>0.15485699999999999</c:v>
                </c:pt>
                <c:pt idx="1161">
                  <c:v>0.15409700000000001</c:v>
                </c:pt>
                <c:pt idx="1162">
                  <c:v>0.153366</c:v>
                </c:pt>
                <c:pt idx="1163">
                  <c:v>0.15253800000000001</c:v>
                </c:pt>
                <c:pt idx="1164">
                  <c:v>0.151613</c:v>
                </c:pt>
                <c:pt idx="1165">
                  <c:v>0.15070900000000001</c:v>
                </c:pt>
                <c:pt idx="1166">
                  <c:v>0.14993000000000001</c:v>
                </c:pt>
                <c:pt idx="1167">
                  <c:v>0.149259</c:v>
                </c:pt>
                <c:pt idx="1168">
                  <c:v>0.14857400000000001</c:v>
                </c:pt>
                <c:pt idx="1169">
                  <c:v>0.147755</c:v>
                </c:pt>
                <c:pt idx="1170">
                  <c:v>0.14677000000000001</c:v>
                </c:pt>
                <c:pt idx="1171">
                  <c:v>0.14566399999999999</c:v>
                </c:pt>
                <c:pt idx="1172">
                  <c:v>0.144508</c:v>
                </c:pt>
                <c:pt idx="1173">
                  <c:v>0.14334</c:v>
                </c:pt>
                <c:pt idx="1174">
                  <c:v>0.14217399999999999</c:v>
                </c:pt>
                <c:pt idx="1175">
                  <c:v>0.14100399999999999</c:v>
                </c:pt>
                <c:pt idx="1176">
                  <c:v>0.13983899999999999</c:v>
                </c:pt>
                <c:pt idx="1177">
                  <c:v>0.138733</c:v>
                </c:pt>
                <c:pt idx="1178">
                  <c:v>0.137792</c:v>
                </c:pt>
                <c:pt idx="1179">
                  <c:v>0.13713700000000001</c:v>
                </c:pt>
                <c:pt idx="1180">
                  <c:v>0.13688900000000001</c:v>
                </c:pt>
                <c:pt idx="1181">
                  <c:v>0.13714999999999999</c:v>
                </c:pt>
                <c:pt idx="1182">
                  <c:v>0.137963</c:v>
                </c:pt>
                <c:pt idx="1183">
                  <c:v>0.13930699999999999</c:v>
                </c:pt>
                <c:pt idx="1184">
                  <c:v>0.14116999999999999</c:v>
                </c:pt>
                <c:pt idx="1185">
                  <c:v>0.14358299999999999</c:v>
                </c:pt>
                <c:pt idx="1186">
                  <c:v>0.14654600000000001</c:v>
                </c:pt>
                <c:pt idx="1187">
                  <c:v>0.14998700000000001</c:v>
                </c:pt>
                <c:pt idx="1188">
                  <c:v>0.15379699999999999</c:v>
                </c:pt>
                <c:pt idx="1189">
                  <c:v>0.157835</c:v>
                </c:pt>
                <c:pt idx="1190">
                  <c:v>0.16187299999999999</c:v>
                </c:pt>
                <c:pt idx="1191">
                  <c:v>0.16561000000000001</c:v>
                </c:pt>
                <c:pt idx="1192">
                  <c:v>0.16877800000000001</c:v>
                </c:pt>
                <c:pt idx="1193">
                  <c:v>0.17125499999999999</c:v>
                </c:pt>
                <c:pt idx="1194">
                  <c:v>0.17305400000000001</c:v>
                </c:pt>
                <c:pt idx="1195">
                  <c:v>0.174207</c:v>
                </c:pt>
                <c:pt idx="1196">
                  <c:v>0.17463899999999999</c:v>
                </c:pt>
                <c:pt idx="1197">
                  <c:v>0.17415700000000001</c:v>
                </c:pt>
                <c:pt idx="1198">
                  <c:v>0.17255400000000001</c:v>
                </c:pt>
                <c:pt idx="1199">
                  <c:v>0.16972799999999999</c:v>
                </c:pt>
                <c:pt idx="1200">
                  <c:v>0.16574700000000001</c:v>
                </c:pt>
                <c:pt idx="1201">
                  <c:v>0.16081300000000001</c:v>
                </c:pt>
                <c:pt idx="1202">
                  <c:v>0.155165</c:v>
                </c:pt>
                <c:pt idx="1203">
                  <c:v>0.14898600000000001</c:v>
                </c:pt>
                <c:pt idx="1204">
                  <c:v>0.14235600000000001</c:v>
                </c:pt>
                <c:pt idx="1205">
                  <c:v>0.135301</c:v>
                </c:pt>
                <c:pt idx="1206">
                  <c:v>0.12792100000000001</c:v>
                </c:pt>
                <c:pt idx="1207">
                  <c:v>0.120466</c:v>
                </c:pt>
                <c:pt idx="1208">
                  <c:v>0.11323999999999999</c:v>
                </c:pt>
                <c:pt idx="1209">
                  <c:v>0.106417</c:v>
                </c:pt>
                <c:pt idx="1210">
                  <c:v>0.10000100000000001</c:v>
                </c:pt>
                <c:pt idx="1211">
                  <c:v>9.3977000000000005E-2</c:v>
                </c:pt>
                <c:pt idx="1212">
                  <c:v>8.838E-2</c:v>
                </c:pt>
                <c:pt idx="1213">
                  <c:v>8.3214999999999997E-2</c:v>
                </c:pt>
                <c:pt idx="1214">
                  <c:v>7.8423000000000007E-2</c:v>
                </c:pt>
                <c:pt idx="1215">
                  <c:v>7.3967000000000005E-2</c:v>
                </c:pt>
                <c:pt idx="1216">
                  <c:v>6.9874000000000006E-2</c:v>
                </c:pt>
                <c:pt idx="1217">
                  <c:v>6.6175999999999999E-2</c:v>
                </c:pt>
                <c:pt idx="1218">
                  <c:v>6.2855999999999995E-2</c:v>
                </c:pt>
                <c:pt idx="1219">
                  <c:v>5.9879000000000002E-2</c:v>
                </c:pt>
                <c:pt idx="1220">
                  <c:v>5.7197999999999999E-2</c:v>
                </c:pt>
                <c:pt idx="1221">
                  <c:v>5.4753999999999997E-2</c:v>
                </c:pt>
                <c:pt idx="1222">
                  <c:v>5.2491999999999997E-2</c:v>
                </c:pt>
                <c:pt idx="1223">
                  <c:v>5.0403000000000003E-2</c:v>
                </c:pt>
                <c:pt idx="1224">
                  <c:v>4.8519E-2</c:v>
                </c:pt>
                <c:pt idx="1225">
                  <c:v>4.6827000000000001E-2</c:v>
                </c:pt>
                <c:pt idx="1226">
                  <c:v>4.5220999999999997E-2</c:v>
                </c:pt>
                <c:pt idx="1227">
                  <c:v>4.3556999999999998E-2</c:v>
                </c:pt>
                <c:pt idx="1228">
                  <c:v>4.1766999999999999E-2</c:v>
                </c:pt>
                <c:pt idx="1229">
                  <c:v>3.9903000000000001E-2</c:v>
                </c:pt>
                <c:pt idx="1230">
                  <c:v>3.8073000000000003E-2</c:v>
                </c:pt>
                <c:pt idx="1231">
                  <c:v>3.6353000000000003E-2</c:v>
                </c:pt>
                <c:pt idx="1232">
                  <c:v>3.4738999999999999E-2</c:v>
                </c:pt>
                <c:pt idx="1233">
                  <c:v>3.3168999999999997E-2</c:v>
                </c:pt>
                <c:pt idx="1234">
                  <c:v>3.1565999999999997E-2</c:v>
                </c:pt>
                <c:pt idx="1235">
                  <c:v>2.9876E-2</c:v>
                </c:pt>
                <c:pt idx="1236">
                  <c:v>2.81E-2</c:v>
                </c:pt>
                <c:pt idx="1237">
                  <c:v>2.6324E-2</c:v>
                </c:pt>
                <c:pt idx="1238">
                  <c:v>2.4681999999999999E-2</c:v>
                </c:pt>
                <c:pt idx="1239">
                  <c:v>2.3265000000000001E-2</c:v>
                </c:pt>
                <c:pt idx="1240">
                  <c:v>2.2044000000000001E-2</c:v>
                </c:pt>
                <c:pt idx="1241">
                  <c:v>2.0896999999999999E-2</c:v>
                </c:pt>
                <c:pt idx="1242">
                  <c:v>1.9719E-2</c:v>
                </c:pt>
                <c:pt idx="1243">
                  <c:v>1.8526000000000001E-2</c:v>
                </c:pt>
                <c:pt idx="1244">
                  <c:v>1.7436E-2</c:v>
                </c:pt>
                <c:pt idx="1245">
                  <c:v>1.6567999999999999E-2</c:v>
                </c:pt>
                <c:pt idx="1246">
                  <c:v>1.5935000000000001E-2</c:v>
                </c:pt>
                <c:pt idx="1247">
                  <c:v>1.5422999999999999E-2</c:v>
                </c:pt>
                <c:pt idx="1248">
                  <c:v>1.4841999999999999E-2</c:v>
                </c:pt>
                <c:pt idx="1249">
                  <c:v>1.4023000000000001E-2</c:v>
                </c:pt>
                <c:pt idx="1250">
                  <c:v>1.2952E-2</c:v>
                </c:pt>
                <c:pt idx="1251">
                  <c:v>1.1807E-2</c:v>
                </c:pt>
                <c:pt idx="1252">
                  <c:v>1.0829E-2</c:v>
                </c:pt>
                <c:pt idx="1253">
                  <c:v>1.0135E-2</c:v>
                </c:pt>
                <c:pt idx="1254">
                  <c:v>9.6480000000000003E-3</c:v>
                </c:pt>
                <c:pt idx="1255">
                  <c:v>9.1909999999999995E-3</c:v>
                </c:pt>
                <c:pt idx="1256">
                  <c:v>8.6230000000000005E-3</c:v>
                </c:pt>
                <c:pt idx="1257">
                  <c:v>7.8989999999999998E-3</c:v>
                </c:pt>
                <c:pt idx="1258">
                  <c:v>7.058E-3</c:v>
                </c:pt>
                <c:pt idx="1259">
                  <c:v>6.195E-3</c:v>
                </c:pt>
                <c:pt idx="1260">
                  <c:v>5.4359999999999999E-3</c:v>
                </c:pt>
                <c:pt idx="1261">
                  <c:v>4.8770000000000003E-3</c:v>
                </c:pt>
                <c:pt idx="1262">
                  <c:v>4.5259999999999996E-3</c:v>
                </c:pt>
                <c:pt idx="1263">
                  <c:v>4.3039999999999997E-3</c:v>
                </c:pt>
                <c:pt idx="1264">
                  <c:v>4.1050000000000001E-3</c:v>
                </c:pt>
                <c:pt idx="1265">
                  <c:v>3.8730000000000001E-3</c:v>
                </c:pt>
                <c:pt idx="1266">
                  <c:v>3.63E-3</c:v>
                </c:pt>
                <c:pt idx="1267">
                  <c:v>3.4450000000000001E-3</c:v>
                </c:pt>
                <c:pt idx="1268">
                  <c:v>3.3639999999999998E-3</c:v>
                </c:pt>
                <c:pt idx="1269">
                  <c:v>3.3549999999999999E-3</c:v>
                </c:pt>
                <c:pt idx="1270">
                  <c:v>3.3080000000000002E-3</c:v>
                </c:pt>
                <c:pt idx="1271">
                  <c:v>3.0769999999999999E-3</c:v>
                </c:pt>
                <c:pt idx="1272">
                  <c:v>3.189E-3</c:v>
                </c:pt>
                <c:pt idx="1273">
                  <c:v>3.3029999999999999E-3</c:v>
                </c:pt>
                <c:pt idx="1274">
                  <c:v>3.4190000000000002E-3</c:v>
                </c:pt>
                <c:pt idx="1275">
                  <c:v>3.5349999999999999E-3</c:v>
                </c:pt>
                <c:pt idx="1276">
                  <c:v>3.6319999999999998E-3</c:v>
                </c:pt>
                <c:pt idx="1277">
                  <c:v>3.7309999999999999E-3</c:v>
                </c:pt>
                <c:pt idx="1278">
                  <c:v>3.8300000000000001E-3</c:v>
                </c:pt>
                <c:pt idx="1279">
                  <c:v>3.9319999999999997E-3</c:v>
                </c:pt>
                <c:pt idx="1280">
                  <c:v>4.0340000000000003E-3</c:v>
                </c:pt>
                <c:pt idx="1281">
                  <c:v>4.1380000000000002E-3</c:v>
                </c:pt>
                <c:pt idx="1282">
                  <c:v>4.2430000000000002E-3</c:v>
                </c:pt>
                <c:pt idx="1283">
                  <c:v>4.3499999999999997E-3</c:v>
                </c:pt>
                <c:pt idx="1284">
                  <c:v>4.4580000000000002E-3</c:v>
                </c:pt>
                <c:pt idx="1285">
                  <c:v>4.568E-3</c:v>
                </c:pt>
                <c:pt idx="1286">
                  <c:v>4.679E-3</c:v>
                </c:pt>
                <c:pt idx="1287">
                  <c:v>4.7910000000000001E-3</c:v>
                </c:pt>
                <c:pt idx="1288">
                  <c:v>4.9049999999999996E-3</c:v>
                </c:pt>
                <c:pt idx="1289">
                  <c:v>5.0200000000000002E-3</c:v>
                </c:pt>
                <c:pt idx="1290">
                  <c:v>5.1370000000000001E-3</c:v>
                </c:pt>
                <c:pt idx="1291">
                  <c:v>5.2550000000000001E-3</c:v>
                </c:pt>
                <c:pt idx="1292">
                  <c:v>5.1989999999999996E-3</c:v>
                </c:pt>
                <c:pt idx="1293">
                  <c:v>5.1440000000000001E-3</c:v>
                </c:pt>
                <c:pt idx="1294">
                  <c:v>5.091E-3</c:v>
                </c:pt>
                <c:pt idx="1295">
                  <c:v>5.0390000000000001E-3</c:v>
                </c:pt>
                <c:pt idx="1296">
                  <c:v>4.9890000000000004E-3</c:v>
                </c:pt>
                <c:pt idx="1297">
                  <c:v>4.9399999999999999E-3</c:v>
                </c:pt>
                <c:pt idx="1298">
                  <c:v>4.8929999999999998E-3</c:v>
                </c:pt>
                <c:pt idx="1299">
                  <c:v>4.8469999999999997E-3</c:v>
                </c:pt>
                <c:pt idx="1300">
                  <c:v>4.8019999999999998E-3</c:v>
                </c:pt>
                <c:pt idx="1301">
                  <c:v>4.7580000000000001E-3</c:v>
                </c:pt>
                <c:pt idx="1302">
                  <c:v>4.7169999999999998E-3</c:v>
                </c:pt>
                <c:pt idx="1303">
                  <c:v>4.6759999999999996E-3</c:v>
                </c:pt>
                <c:pt idx="1304">
                  <c:v>4.6369999999999996E-3</c:v>
                </c:pt>
                <c:pt idx="1305">
                  <c:v>4.5989999999999998E-3</c:v>
                </c:pt>
                <c:pt idx="1306">
                  <c:v>4.5630000000000002E-3</c:v>
                </c:pt>
                <c:pt idx="1307">
                  <c:v>4.5279999999999999E-3</c:v>
                </c:pt>
                <c:pt idx="1308">
                  <c:v>4.4949999999999999E-3</c:v>
                </c:pt>
                <c:pt idx="1309">
                  <c:v>4.4619999999999998E-3</c:v>
                </c:pt>
                <c:pt idx="1310">
                  <c:v>4.4320000000000002E-3</c:v>
                </c:pt>
                <c:pt idx="1311">
                  <c:v>4.4029999999999998E-3</c:v>
                </c:pt>
                <c:pt idx="1312">
                  <c:v>4.3750000000000004E-3</c:v>
                </c:pt>
                <c:pt idx="1313">
                  <c:v>4.3480000000000003E-3</c:v>
                </c:pt>
                <c:pt idx="1314">
                  <c:v>4.3229999999999996E-3</c:v>
                </c:pt>
                <c:pt idx="1315">
                  <c:v>4.3E-3</c:v>
                </c:pt>
                <c:pt idx="1316">
                  <c:v>4.2770000000000004E-3</c:v>
                </c:pt>
                <c:pt idx="1317">
                  <c:v>4.2570000000000004E-3</c:v>
                </c:pt>
                <c:pt idx="1318">
                  <c:v>4.2370000000000003E-3</c:v>
                </c:pt>
                <c:pt idx="1319">
                  <c:v>4.2189999999999997E-3</c:v>
                </c:pt>
                <c:pt idx="1320">
                  <c:v>4.202E-3</c:v>
                </c:pt>
                <c:pt idx="1321">
                  <c:v>4.1869999999999997E-3</c:v>
                </c:pt>
                <c:pt idx="1322">
                  <c:v>4.1739999999999998E-3</c:v>
                </c:pt>
                <c:pt idx="1323">
                  <c:v>4.1609999999999998E-3</c:v>
                </c:pt>
                <c:pt idx="1324">
                  <c:v>4.15E-3</c:v>
                </c:pt>
                <c:pt idx="1325">
                  <c:v>4.1409999999999997E-3</c:v>
                </c:pt>
                <c:pt idx="1326">
                  <c:v>4.1320000000000003E-3</c:v>
                </c:pt>
                <c:pt idx="1327">
                  <c:v>4.1260000000000003E-3</c:v>
                </c:pt>
                <c:pt idx="1328">
                  <c:v>4.1200000000000004E-3</c:v>
                </c:pt>
                <c:pt idx="1329">
                  <c:v>4.1159999999999999E-3</c:v>
                </c:pt>
                <c:pt idx="1330">
                  <c:v>4.1139999999999996E-3</c:v>
                </c:pt>
                <c:pt idx="1331">
                  <c:v>4.1130000000000003E-3</c:v>
                </c:pt>
                <c:pt idx="1332">
                  <c:v>4.1130000000000003E-3</c:v>
                </c:pt>
                <c:pt idx="1333">
                  <c:v>4.1149999999999997E-3</c:v>
                </c:pt>
                <c:pt idx="1334">
                  <c:v>4.1180000000000001E-3</c:v>
                </c:pt>
                <c:pt idx="1335">
                  <c:v>4.1219999999999998E-3</c:v>
                </c:pt>
                <c:pt idx="1336">
                  <c:v>4.1279999999999997E-3</c:v>
                </c:pt>
                <c:pt idx="1337">
                  <c:v>4.1349999999999998E-3</c:v>
                </c:pt>
                <c:pt idx="1338">
                  <c:v>4.1440000000000001E-3</c:v>
                </c:pt>
                <c:pt idx="1339">
                  <c:v>4.1539999999999997E-3</c:v>
                </c:pt>
                <c:pt idx="1340">
                  <c:v>4.1660000000000004E-3</c:v>
                </c:pt>
                <c:pt idx="1341">
                  <c:v>4.1790000000000004E-3</c:v>
                </c:pt>
                <c:pt idx="1342">
                  <c:v>4.1929999999999997E-3</c:v>
                </c:pt>
                <c:pt idx="1343">
                  <c:v>4.2090000000000001E-3</c:v>
                </c:pt>
                <c:pt idx="1344">
                  <c:v>4.2259999999999997E-3</c:v>
                </c:pt>
                <c:pt idx="1345">
                  <c:v>4.2440000000000004E-3</c:v>
                </c:pt>
                <c:pt idx="1346">
                  <c:v>4.2640000000000004E-3</c:v>
                </c:pt>
                <c:pt idx="1347">
                  <c:v>4.2859999999999999E-3</c:v>
                </c:pt>
                <c:pt idx="1348">
                  <c:v>4.3090000000000003E-3</c:v>
                </c:pt>
                <c:pt idx="1349">
                  <c:v>4.333E-3</c:v>
                </c:pt>
                <c:pt idx="1350">
                  <c:v>4.3579999999999999E-3</c:v>
                </c:pt>
                <c:pt idx="1351">
                  <c:v>4.385E-3</c:v>
                </c:pt>
                <c:pt idx="1352">
                  <c:v>4.4140000000000004E-3</c:v>
                </c:pt>
                <c:pt idx="1353">
                  <c:v>4.444E-3</c:v>
                </c:pt>
                <c:pt idx="1354">
                  <c:v>4.4749999999999998E-3</c:v>
                </c:pt>
                <c:pt idx="1355">
                  <c:v>4.5069999999999997E-3</c:v>
                </c:pt>
                <c:pt idx="1356">
                  <c:v>4.5409999999999999E-3</c:v>
                </c:pt>
                <c:pt idx="1357">
                  <c:v>4.5770000000000003E-3</c:v>
                </c:pt>
                <c:pt idx="1358">
                  <c:v>4.614E-3</c:v>
                </c:pt>
                <c:pt idx="1359">
                  <c:v>4.6519999999999999E-3</c:v>
                </c:pt>
                <c:pt idx="1360">
                  <c:v>4.6049999999999997E-3</c:v>
                </c:pt>
                <c:pt idx="1361">
                  <c:v>4.5589999999999997E-3</c:v>
                </c:pt>
                <c:pt idx="1362">
                  <c:v>4.5149999999999999E-3</c:v>
                </c:pt>
                <c:pt idx="1363">
                  <c:v>4.4720000000000003E-3</c:v>
                </c:pt>
                <c:pt idx="1364">
                  <c:v>4.4299999999999999E-3</c:v>
                </c:pt>
                <c:pt idx="1365">
                  <c:v>4.3899999999999998E-3</c:v>
                </c:pt>
                <c:pt idx="1366">
                  <c:v>4.352E-3</c:v>
                </c:pt>
                <c:pt idx="1367">
                  <c:v>4.3140000000000001E-3</c:v>
                </c:pt>
                <c:pt idx="1368">
                  <c:v>4.2789999999999998E-3</c:v>
                </c:pt>
                <c:pt idx="1369">
                  <c:v>4.2440000000000004E-3</c:v>
                </c:pt>
                <c:pt idx="1370">
                  <c:v>4.2110000000000003E-3</c:v>
                </c:pt>
                <c:pt idx="1371">
                  <c:v>4.1790000000000004E-3</c:v>
                </c:pt>
                <c:pt idx="1372">
                  <c:v>4.1489999999999999E-3</c:v>
                </c:pt>
                <c:pt idx="1373">
                  <c:v>4.1200000000000004E-3</c:v>
                </c:pt>
                <c:pt idx="1374">
                  <c:v>4.0930000000000003E-3</c:v>
                </c:pt>
                <c:pt idx="1375">
                  <c:v>4.0670000000000003E-3</c:v>
                </c:pt>
                <c:pt idx="1376">
                  <c:v>4.0419999999999996E-3</c:v>
                </c:pt>
                <c:pt idx="1377">
                  <c:v>4.019E-3</c:v>
                </c:pt>
                <c:pt idx="1378">
                  <c:v>3.9969999999999997E-3</c:v>
                </c:pt>
                <c:pt idx="1379">
                  <c:v>3.9769999999999996E-3</c:v>
                </c:pt>
                <c:pt idx="1380">
                  <c:v>3.9579999999999997E-3</c:v>
                </c:pt>
                <c:pt idx="1381">
                  <c:v>3.9399999999999999E-3</c:v>
                </c:pt>
                <c:pt idx="1382">
                  <c:v>3.9240000000000004E-3</c:v>
                </c:pt>
                <c:pt idx="1383">
                  <c:v>3.9090000000000001E-3</c:v>
                </c:pt>
                <c:pt idx="1384">
                  <c:v>3.8960000000000002E-3</c:v>
                </c:pt>
                <c:pt idx="1385">
                  <c:v>3.8839999999999999E-3</c:v>
                </c:pt>
                <c:pt idx="1386">
                  <c:v>3.8739999999999998E-3</c:v>
                </c:pt>
                <c:pt idx="1387">
                  <c:v>3.8639999999999998E-3</c:v>
                </c:pt>
                <c:pt idx="1388">
                  <c:v>3.8570000000000002E-3</c:v>
                </c:pt>
                <c:pt idx="1389">
                  <c:v>3.8500000000000001E-3</c:v>
                </c:pt>
                <c:pt idx="1390">
                  <c:v>3.8449999999999999E-3</c:v>
                </c:pt>
                <c:pt idx="1391">
                  <c:v>3.8419999999999999E-3</c:v>
                </c:pt>
                <c:pt idx="1392">
                  <c:v>3.8400000000000001E-3</c:v>
                </c:pt>
                <c:pt idx="1393">
                  <c:v>3.839E-3</c:v>
                </c:pt>
                <c:pt idx="1394">
                  <c:v>3.8400000000000001E-3</c:v>
                </c:pt>
                <c:pt idx="1395">
                  <c:v>3.8419999999999999E-3</c:v>
                </c:pt>
                <c:pt idx="1396">
                  <c:v>3.8449999999999999E-3</c:v>
                </c:pt>
                <c:pt idx="1397">
                  <c:v>3.8500000000000001E-3</c:v>
                </c:pt>
                <c:pt idx="1398">
                  <c:v>3.8570000000000002E-3</c:v>
                </c:pt>
                <c:pt idx="1399">
                  <c:v>3.8639999999999998E-3</c:v>
                </c:pt>
                <c:pt idx="1400">
                  <c:v>3.8739999999999998E-3</c:v>
                </c:pt>
                <c:pt idx="1401">
                  <c:v>3.8839999999999999E-3</c:v>
                </c:pt>
                <c:pt idx="1402">
                  <c:v>3.8960000000000002E-3</c:v>
                </c:pt>
                <c:pt idx="1403">
                  <c:v>3.9090000000000001E-3</c:v>
                </c:pt>
                <c:pt idx="1404">
                  <c:v>3.9240000000000004E-3</c:v>
                </c:pt>
                <c:pt idx="1405">
                  <c:v>3.9399999999999999E-3</c:v>
                </c:pt>
                <c:pt idx="1406">
                  <c:v>3.9579999999999997E-3</c:v>
                </c:pt>
                <c:pt idx="1407">
                  <c:v>3.9769999999999996E-3</c:v>
                </c:pt>
                <c:pt idx="1408">
                  <c:v>3.9969999999999997E-3</c:v>
                </c:pt>
                <c:pt idx="1409">
                  <c:v>4.019E-3</c:v>
                </c:pt>
                <c:pt idx="1410">
                  <c:v>4.0419999999999996E-3</c:v>
                </c:pt>
                <c:pt idx="1411">
                  <c:v>4.0670000000000003E-3</c:v>
                </c:pt>
                <c:pt idx="1412">
                  <c:v>4.0930000000000003E-3</c:v>
                </c:pt>
                <c:pt idx="1413">
                  <c:v>4.1200000000000004E-3</c:v>
                </c:pt>
                <c:pt idx="1414">
                  <c:v>4.1489999999999999E-3</c:v>
                </c:pt>
                <c:pt idx="1415">
                  <c:v>4.1790000000000004E-3</c:v>
                </c:pt>
                <c:pt idx="1416">
                  <c:v>4.2110000000000003E-3</c:v>
                </c:pt>
                <c:pt idx="1417">
                  <c:v>4.2440000000000004E-3</c:v>
                </c:pt>
                <c:pt idx="1418">
                  <c:v>4.2789999999999998E-3</c:v>
                </c:pt>
                <c:pt idx="1419">
                  <c:v>4.3140000000000001E-3</c:v>
                </c:pt>
                <c:pt idx="1420">
                  <c:v>4.352E-3</c:v>
                </c:pt>
                <c:pt idx="1421">
                  <c:v>4.3899999999999998E-3</c:v>
                </c:pt>
                <c:pt idx="1422">
                  <c:v>4.4299999999999999E-3</c:v>
                </c:pt>
                <c:pt idx="1423">
                  <c:v>4.4720000000000003E-3</c:v>
                </c:pt>
                <c:pt idx="1424">
                  <c:v>4.5149999999999999E-3</c:v>
                </c:pt>
                <c:pt idx="1425">
                  <c:v>4.5589999999999997E-3</c:v>
                </c:pt>
                <c:pt idx="1426">
                  <c:v>4.6049999999999997E-3</c:v>
                </c:pt>
                <c:pt idx="1427">
                  <c:v>4.6519999999999999E-3</c:v>
                </c:pt>
                <c:pt idx="1428">
                  <c:v>4.6049999999999997E-3</c:v>
                </c:pt>
                <c:pt idx="1429">
                  <c:v>4.5589999999999997E-3</c:v>
                </c:pt>
                <c:pt idx="1430">
                  <c:v>4.5149999999999999E-3</c:v>
                </c:pt>
                <c:pt idx="1431">
                  <c:v>4.4720000000000003E-3</c:v>
                </c:pt>
                <c:pt idx="1432">
                  <c:v>4.4299999999999999E-3</c:v>
                </c:pt>
                <c:pt idx="1433">
                  <c:v>4.3899999999999998E-3</c:v>
                </c:pt>
                <c:pt idx="1434">
                  <c:v>4.352E-3</c:v>
                </c:pt>
                <c:pt idx="1435">
                  <c:v>4.3140000000000001E-3</c:v>
                </c:pt>
                <c:pt idx="1436">
                  <c:v>4.2789999999999998E-3</c:v>
                </c:pt>
                <c:pt idx="1437">
                  <c:v>4.2440000000000004E-3</c:v>
                </c:pt>
                <c:pt idx="1438">
                  <c:v>4.2110000000000003E-3</c:v>
                </c:pt>
                <c:pt idx="1439">
                  <c:v>4.1790000000000004E-3</c:v>
                </c:pt>
                <c:pt idx="1440">
                  <c:v>4.1489999999999999E-3</c:v>
                </c:pt>
                <c:pt idx="1441">
                  <c:v>4.1200000000000004E-3</c:v>
                </c:pt>
                <c:pt idx="1442">
                  <c:v>4.0930000000000003E-3</c:v>
                </c:pt>
                <c:pt idx="1443">
                  <c:v>4.0670000000000003E-3</c:v>
                </c:pt>
                <c:pt idx="1444">
                  <c:v>4.0419999999999996E-3</c:v>
                </c:pt>
                <c:pt idx="1445">
                  <c:v>4.019E-3</c:v>
                </c:pt>
                <c:pt idx="1446">
                  <c:v>3.9969999999999997E-3</c:v>
                </c:pt>
                <c:pt idx="1447">
                  <c:v>3.9769999999999996E-3</c:v>
                </c:pt>
                <c:pt idx="1448">
                  <c:v>3.9579999999999997E-3</c:v>
                </c:pt>
                <c:pt idx="1449">
                  <c:v>3.9399999999999999E-3</c:v>
                </c:pt>
                <c:pt idx="1450">
                  <c:v>3.9240000000000004E-3</c:v>
                </c:pt>
                <c:pt idx="1451">
                  <c:v>3.9090000000000001E-3</c:v>
                </c:pt>
                <c:pt idx="1452">
                  <c:v>3.8960000000000002E-3</c:v>
                </c:pt>
                <c:pt idx="1453">
                  <c:v>3.8839999999999999E-3</c:v>
                </c:pt>
                <c:pt idx="1454">
                  <c:v>3.8730000000000001E-3</c:v>
                </c:pt>
                <c:pt idx="1455">
                  <c:v>3.8639999999999998E-3</c:v>
                </c:pt>
                <c:pt idx="1456">
                  <c:v>3.8570000000000002E-3</c:v>
                </c:pt>
                <c:pt idx="1457">
                  <c:v>3.8500000000000001E-3</c:v>
                </c:pt>
                <c:pt idx="1458">
                  <c:v>3.8449999999999999E-3</c:v>
                </c:pt>
                <c:pt idx="1459">
                  <c:v>3.8419999999999999E-3</c:v>
                </c:pt>
                <c:pt idx="1460">
                  <c:v>3.8400000000000001E-3</c:v>
                </c:pt>
                <c:pt idx="1461">
                  <c:v>3.839E-3</c:v>
                </c:pt>
                <c:pt idx="1462">
                  <c:v>3.8400000000000001E-3</c:v>
                </c:pt>
                <c:pt idx="1463">
                  <c:v>3.8419999999999999E-3</c:v>
                </c:pt>
                <c:pt idx="1464">
                  <c:v>3.8449999999999999E-3</c:v>
                </c:pt>
                <c:pt idx="1465">
                  <c:v>3.8500000000000001E-3</c:v>
                </c:pt>
                <c:pt idx="1466">
                  <c:v>3.8570000000000002E-3</c:v>
                </c:pt>
                <c:pt idx="1467">
                  <c:v>3.8639999999999998E-3</c:v>
                </c:pt>
                <c:pt idx="1468">
                  <c:v>3.8730000000000001E-3</c:v>
                </c:pt>
                <c:pt idx="1469">
                  <c:v>3.8839999999999999E-3</c:v>
                </c:pt>
                <c:pt idx="1470">
                  <c:v>3.8960000000000002E-3</c:v>
                </c:pt>
                <c:pt idx="1471">
                  <c:v>3.9090000000000001E-3</c:v>
                </c:pt>
                <c:pt idx="1472">
                  <c:v>3.9240000000000004E-3</c:v>
                </c:pt>
                <c:pt idx="1473">
                  <c:v>3.9399999999999999E-3</c:v>
                </c:pt>
                <c:pt idx="1474">
                  <c:v>3.9579999999999997E-3</c:v>
                </c:pt>
                <c:pt idx="1475">
                  <c:v>3.9769999999999996E-3</c:v>
                </c:pt>
                <c:pt idx="1476">
                  <c:v>3.9969999999999997E-3</c:v>
                </c:pt>
                <c:pt idx="1477">
                  <c:v>4.019E-3</c:v>
                </c:pt>
                <c:pt idx="1478">
                  <c:v>4.0419999999999996E-3</c:v>
                </c:pt>
                <c:pt idx="1479">
                  <c:v>4.0670000000000003E-3</c:v>
                </c:pt>
                <c:pt idx="1480">
                  <c:v>4.0930000000000003E-3</c:v>
                </c:pt>
                <c:pt idx="1481">
                  <c:v>4.1200000000000004E-3</c:v>
                </c:pt>
                <c:pt idx="1482">
                  <c:v>4.1489999999999999E-3</c:v>
                </c:pt>
                <c:pt idx="1483">
                  <c:v>4.1790000000000004E-3</c:v>
                </c:pt>
                <c:pt idx="1484">
                  <c:v>4.2110000000000003E-3</c:v>
                </c:pt>
                <c:pt idx="1485">
                  <c:v>4.2440000000000004E-3</c:v>
                </c:pt>
                <c:pt idx="1486">
                  <c:v>4.2789999999999998E-3</c:v>
                </c:pt>
                <c:pt idx="1487">
                  <c:v>4.3140000000000001E-3</c:v>
                </c:pt>
                <c:pt idx="1488">
                  <c:v>4.352E-3</c:v>
                </c:pt>
                <c:pt idx="1489">
                  <c:v>4.3899999999999998E-3</c:v>
                </c:pt>
                <c:pt idx="1490">
                  <c:v>4.4299999999999999E-3</c:v>
                </c:pt>
                <c:pt idx="1491">
                  <c:v>4.4720000000000003E-3</c:v>
                </c:pt>
                <c:pt idx="1492">
                  <c:v>4.5149999999999999E-3</c:v>
                </c:pt>
                <c:pt idx="1493">
                  <c:v>4.5589999999999997E-3</c:v>
                </c:pt>
                <c:pt idx="1494">
                  <c:v>4.6049999999999997E-3</c:v>
                </c:pt>
                <c:pt idx="1495">
                  <c:v>4.6519999999999999E-3</c:v>
                </c:pt>
                <c:pt idx="1496">
                  <c:v>4.6049999999999997E-3</c:v>
                </c:pt>
                <c:pt idx="1497">
                  <c:v>4.5589999999999997E-3</c:v>
                </c:pt>
                <c:pt idx="1498">
                  <c:v>4.5149999999999999E-3</c:v>
                </c:pt>
                <c:pt idx="1499">
                  <c:v>4.4720000000000003E-3</c:v>
                </c:pt>
                <c:pt idx="1500">
                  <c:v>4.4299999999999999E-3</c:v>
                </c:pt>
                <c:pt idx="1501">
                  <c:v>4.3899999999999998E-3</c:v>
                </c:pt>
                <c:pt idx="1502">
                  <c:v>4.352E-3</c:v>
                </c:pt>
                <c:pt idx="1503">
                  <c:v>4.3140000000000001E-3</c:v>
                </c:pt>
                <c:pt idx="1504">
                  <c:v>4.2789999999999998E-3</c:v>
                </c:pt>
                <c:pt idx="1505">
                  <c:v>4.2440000000000004E-3</c:v>
                </c:pt>
                <c:pt idx="1506">
                  <c:v>4.2110000000000003E-3</c:v>
                </c:pt>
                <c:pt idx="1507">
                  <c:v>4.1790000000000004E-3</c:v>
                </c:pt>
                <c:pt idx="1508">
                  <c:v>4.1489999999999999E-3</c:v>
                </c:pt>
                <c:pt idx="1509">
                  <c:v>4.1200000000000004E-3</c:v>
                </c:pt>
                <c:pt idx="1510">
                  <c:v>4.0930000000000003E-3</c:v>
                </c:pt>
                <c:pt idx="1511">
                  <c:v>4.0670000000000003E-3</c:v>
                </c:pt>
                <c:pt idx="1512">
                  <c:v>4.0419999999999996E-3</c:v>
                </c:pt>
                <c:pt idx="1513">
                  <c:v>4.019E-3</c:v>
                </c:pt>
                <c:pt idx="1514">
                  <c:v>3.9969999999999997E-3</c:v>
                </c:pt>
                <c:pt idx="1515">
                  <c:v>3.9769999999999996E-3</c:v>
                </c:pt>
                <c:pt idx="1516">
                  <c:v>3.9579999999999997E-3</c:v>
                </c:pt>
                <c:pt idx="1517">
                  <c:v>3.9399999999999999E-3</c:v>
                </c:pt>
                <c:pt idx="1518">
                  <c:v>3.9240000000000004E-3</c:v>
                </c:pt>
                <c:pt idx="1519">
                  <c:v>3.9090000000000001E-3</c:v>
                </c:pt>
                <c:pt idx="1520">
                  <c:v>3.8960000000000002E-3</c:v>
                </c:pt>
                <c:pt idx="1521">
                  <c:v>3.8839999999999999E-3</c:v>
                </c:pt>
                <c:pt idx="1522">
                  <c:v>3.8739999999999998E-3</c:v>
                </c:pt>
                <c:pt idx="1523">
                  <c:v>3.8639999999999998E-3</c:v>
                </c:pt>
                <c:pt idx="1524">
                  <c:v>3.8570000000000002E-3</c:v>
                </c:pt>
                <c:pt idx="1525">
                  <c:v>3.8500000000000001E-3</c:v>
                </c:pt>
                <c:pt idx="1526">
                  <c:v>3.8449999999999999E-3</c:v>
                </c:pt>
                <c:pt idx="1527">
                  <c:v>3.8419999999999999E-3</c:v>
                </c:pt>
                <c:pt idx="1528">
                  <c:v>3.8400000000000001E-3</c:v>
                </c:pt>
                <c:pt idx="1529">
                  <c:v>3.839E-3</c:v>
                </c:pt>
                <c:pt idx="1530">
                  <c:v>3.8400000000000001E-3</c:v>
                </c:pt>
                <c:pt idx="1531">
                  <c:v>3.8419999999999999E-3</c:v>
                </c:pt>
                <c:pt idx="1532">
                  <c:v>3.8449999999999999E-3</c:v>
                </c:pt>
                <c:pt idx="1533">
                  <c:v>3.8500000000000001E-3</c:v>
                </c:pt>
                <c:pt idx="1534">
                  <c:v>3.8570000000000002E-3</c:v>
                </c:pt>
                <c:pt idx="1535">
                  <c:v>3.8639999999999998E-3</c:v>
                </c:pt>
                <c:pt idx="1536">
                  <c:v>3.8739999999999998E-3</c:v>
                </c:pt>
                <c:pt idx="1537">
                  <c:v>3.8839999999999999E-3</c:v>
                </c:pt>
                <c:pt idx="1538">
                  <c:v>3.8960000000000002E-3</c:v>
                </c:pt>
                <c:pt idx="1539">
                  <c:v>3.9090000000000001E-3</c:v>
                </c:pt>
                <c:pt idx="1540">
                  <c:v>3.9240000000000004E-3</c:v>
                </c:pt>
                <c:pt idx="1541">
                  <c:v>3.9399999999999999E-3</c:v>
                </c:pt>
                <c:pt idx="1542">
                  <c:v>3.9579999999999997E-3</c:v>
                </c:pt>
                <c:pt idx="1543">
                  <c:v>3.9769999999999996E-3</c:v>
                </c:pt>
                <c:pt idx="1544">
                  <c:v>3.9969999999999997E-3</c:v>
                </c:pt>
                <c:pt idx="1545">
                  <c:v>4.019E-3</c:v>
                </c:pt>
                <c:pt idx="1546">
                  <c:v>4.0419999999999996E-3</c:v>
                </c:pt>
                <c:pt idx="1547">
                  <c:v>4.0670000000000003E-3</c:v>
                </c:pt>
                <c:pt idx="1548">
                  <c:v>4.0930000000000003E-3</c:v>
                </c:pt>
                <c:pt idx="1549">
                  <c:v>4.1200000000000004E-3</c:v>
                </c:pt>
                <c:pt idx="1550">
                  <c:v>4.1489999999999999E-3</c:v>
                </c:pt>
                <c:pt idx="1551">
                  <c:v>4.1790000000000004E-3</c:v>
                </c:pt>
                <c:pt idx="1552">
                  <c:v>4.2110000000000003E-3</c:v>
                </c:pt>
                <c:pt idx="1553">
                  <c:v>4.2440000000000004E-3</c:v>
                </c:pt>
                <c:pt idx="1554">
                  <c:v>4.2789999999999998E-3</c:v>
                </c:pt>
                <c:pt idx="1555">
                  <c:v>4.3140000000000001E-3</c:v>
                </c:pt>
                <c:pt idx="1556">
                  <c:v>4.352E-3</c:v>
                </c:pt>
                <c:pt idx="1557">
                  <c:v>4.3899999999999998E-3</c:v>
                </c:pt>
                <c:pt idx="1558">
                  <c:v>4.4299999999999999E-3</c:v>
                </c:pt>
                <c:pt idx="1559">
                  <c:v>4.4720000000000003E-3</c:v>
                </c:pt>
                <c:pt idx="1560">
                  <c:v>4.5149999999999999E-3</c:v>
                </c:pt>
                <c:pt idx="1561">
                  <c:v>4.5589999999999997E-3</c:v>
                </c:pt>
                <c:pt idx="1562">
                  <c:v>4.6049999999999997E-3</c:v>
                </c:pt>
                <c:pt idx="1563">
                  <c:v>4.6519999999999999E-3</c:v>
                </c:pt>
                <c:pt idx="1564">
                  <c:v>4.6049999999999997E-3</c:v>
                </c:pt>
                <c:pt idx="1565">
                  <c:v>4.5589999999999997E-3</c:v>
                </c:pt>
                <c:pt idx="1566">
                  <c:v>4.5149999999999999E-3</c:v>
                </c:pt>
                <c:pt idx="1567">
                  <c:v>4.4720000000000003E-3</c:v>
                </c:pt>
                <c:pt idx="1568">
                  <c:v>4.4299999999999999E-3</c:v>
                </c:pt>
                <c:pt idx="1569">
                  <c:v>4.3899999999999998E-3</c:v>
                </c:pt>
                <c:pt idx="1570">
                  <c:v>4.352E-3</c:v>
                </c:pt>
                <c:pt idx="1571">
                  <c:v>4.3140000000000001E-3</c:v>
                </c:pt>
                <c:pt idx="1572">
                  <c:v>4.2789999999999998E-3</c:v>
                </c:pt>
                <c:pt idx="1573">
                  <c:v>4.2440000000000004E-3</c:v>
                </c:pt>
                <c:pt idx="1574">
                  <c:v>4.2110000000000003E-3</c:v>
                </c:pt>
                <c:pt idx="1575">
                  <c:v>4.1790000000000004E-3</c:v>
                </c:pt>
                <c:pt idx="1576">
                  <c:v>4.1489999999999999E-3</c:v>
                </c:pt>
                <c:pt idx="1577">
                  <c:v>4.1200000000000004E-3</c:v>
                </c:pt>
                <c:pt idx="1578">
                  <c:v>4.0930000000000003E-3</c:v>
                </c:pt>
                <c:pt idx="1579">
                  <c:v>4.0670000000000003E-3</c:v>
                </c:pt>
                <c:pt idx="1580">
                  <c:v>4.0419999999999996E-3</c:v>
                </c:pt>
                <c:pt idx="1581">
                  <c:v>4.019E-3</c:v>
                </c:pt>
                <c:pt idx="1582">
                  <c:v>3.9969999999999997E-3</c:v>
                </c:pt>
                <c:pt idx="1583">
                  <c:v>3.9769999999999996E-3</c:v>
                </c:pt>
                <c:pt idx="1584">
                  <c:v>3.9579999999999997E-3</c:v>
                </c:pt>
                <c:pt idx="1585">
                  <c:v>3.9399999999999999E-3</c:v>
                </c:pt>
                <c:pt idx="1586">
                  <c:v>3.9240000000000004E-3</c:v>
                </c:pt>
                <c:pt idx="1587">
                  <c:v>3.9090000000000001E-3</c:v>
                </c:pt>
                <c:pt idx="1588">
                  <c:v>3.8960000000000002E-3</c:v>
                </c:pt>
                <c:pt idx="1589">
                  <c:v>3.8839999999999999E-3</c:v>
                </c:pt>
                <c:pt idx="1590">
                  <c:v>3.8739999999999998E-3</c:v>
                </c:pt>
                <c:pt idx="1591">
                  <c:v>3.8639999999999998E-3</c:v>
                </c:pt>
                <c:pt idx="1592">
                  <c:v>3.8570000000000002E-3</c:v>
                </c:pt>
                <c:pt idx="1593">
                  <c:v>3.8500000000000001E-3</c:v>
                </c:pt>
                <c:pt idx="1594">
                  <c:v>3.8449999999999999E-3</c:v>
                </c:pt>
                <c:pt idx="1595">
                  <c:v>3.8419999999999999E-3</c:v>
                </c:pt>
                <c:pt idx="1596">
                  <c:v>3.8400000000000001E-3</c:v>
                </c:pt>
                <c:pt idx="1597">
                  <c:v>3.839E-3</c:v>
                </c:pt>
                <c:pt idx="1598">
                  <c:v>3.8400000000000001E-3</c:v>
                </c:pt>
                <c:pt idx="1599">
                  <c:v>3.8419999999999999E-3</c:v>
                </c:pt>
                <c:pt idx="1600">
                  <c:v>3.8449999999999999E-3</c:v>
                </c:pt>
                <c:pt idx="1601">
                  <c:v>3.8500000000000001E-3</c:v>
                </c:pt>
                <c:pt idx="1602">
                  <c:v>3.8570000000000002E-3</c:v>
                </c:pt>
                <c:pt idx="1603">
                  <c:v>3.8639999999999998E-3</c:v>
                </c:pt>
                <c:pt idx="1604">
                  <c:v>3.8730000000000001E-3</c:v>
                </c:pt>
                <c:pt idx="1605">
                  <c:v>3.8839999999999999E-3</c:v>
                </c:pt>
                <c:pt idx="1606">
                  <c:v>3.8960000000000002E-3</c:v>
                </c:pt>
                <c:pt idx="1607">
                  <c:v>3.9090000000000001E-3</c:v>
                </c:pt>
                <c:pt idx="1608">
                  <c:v>3.9240000000000004E-3</c:v>
                </c:pt>
                <c:pt idx="1609">
                  <c:v>3.9399999999999999E-3</c:v>
                </c:pt>
                <c:pt idx="1610">
                  <c:v>3.9579999999999997E-3</c:v>
                </c:pt>
                <c:pt idx="1611">
                  <c:v>3.9769999999999996E-3</c:v>
                </c:pt>
                <c:pt idx="1612">
                  <c:v>3.9969999999999997E-3</c:v>
                </c:pt>
                <c:pt idx="1613">
                  <c:v>4.019E-3</c:v>
                </c:pt>
                <c:pt idx="1614">
                  <c:v>4.0419999999999996E-3</c:v>
                </c:pt>
                <c:pt idx="1615">
                  <c:v>4.0670000000000003E-3</c:v>
                </c:pt>
                <c:pt idx="1616">
                  <c:v>4.0930000000000003E-3</c:v>
                </c:pt>
                <c:pt idx="1617">
                  <c:v>4.1200000000000004E-3</c:v>
                </c:pt>
                <c:pt idx="1618">
                  <c:v>4.1489999999999999E-3</c:v>
                </c:pt>
                <c:pt idx="1619">
                  <c:v>4.1790000000000004E-3</c:v>
                </c:pt>
                <c:pt idx="1620">
                  <c:v>4.2110000000000003E-3</c:v>
                </c:pt>
                <c:pt idx="1621">
                  <c:v>4.2440000000000004E-3</c:v>
                </c:pt>
                <c:pt idx="1622">
                  <c:v>4.2789999999999998E-3</c:v>
                </c:pt>
                <c:pt idx="1623">
                  <c:v>4.3140000000000001E-3</c:v>
                </c:pt>
                <c:pt idx="1624">
                  <c:v>4.352E-3</c:v>
                </c:pt>
                <c:pt idx="1625">
                  <c:v>4.3899999999999998E-3</c:v>
                </c:pt>
                <c:pt idx="1626">
                  <c:v>4.4299999999999999E-3</c:v>
                </c:pt>
                <c:pt idx="1627">
                  <c:v>4.4720000000000003E-3</c:v>
                </c:pt>
                <c:pt idx="1628">
                  <c:v>4.5149999999999999E-3</c:v>
                </c:pt>
                <c:pt idx="1629">
                  <c:v>4.5589999999999997E-3</c:v>
                </c:pt>
                <c:pt idx="1630">
                  <c:v>4.6049999999999997E-3</c:v>
                </c:pt>
                <c:pt idx="1631">
                  <c:v>4.6519999999999999E-3</c:v>
                </c:pt>
                <c:pt idx="1632">
                  <c:v>4.6049999999999997E-3</c:v>
                </c:pt>
                <c:pt idx="1633">
                  <c:v>4.5589999999999997E-3</c:v>
                </c:pt>
                <c:pt idx="1634">
                  <c:v>4.5149999999999999E-3</c:v>
                </c:pt>
                <c:pt idx="1635">
                  <c:v>4.4720000000000003E-3</c:v>
                </c:pt>
                <c:pt idx="1636">
                  <c:v>4.4299999999999999E-3</c:v>
                </c:pt>
                <c:pt idx="1637">
                  <c:v>4.3899999999999998E-3</c:v>
                </c:pt>
                <c:pt idx="1638">
                  <c:v>4.352E-3</c:v>
                </c:pt>
                <c:pt idx="1639">
                  <c:v>4.3140000000000001E-3</c:v>
                </c:pt>
                <c:pt idx="1640">
                  <c:v>4.2789999999999998E-3</c:v>
                </c:pt>
                <c:pt idx="1641">
                  <c:v>4.2440000000000004E-3</c:v>
                </c:pt>
                <c:pt idx="1642">
                  <c:v>4.2110000000000003E-3</c:v>
                </c:pt>
                <c:pt idx="1643">
                  <c:v>4.1790000000000004E-3</c:v>
                </c:pt>
                <c:pt idx="1644">
                  <c:v>4.1489999999999999E-3</c:v>
                </c:pt>
                <c:pt idx="1645">
                  <c:v>4.1200000000000004E-3</c:v>
                </c:pt>
                <c:pt idx="1646">
                  <c:v>4.0930000000000003E-3</c:v>
                </c:pt>
                <c:pt idx="1647">
                  <c:v>4.0670000000000003E-3</c:v>
                </c:pt>
                <c:pt idx="1648">
                  <c:v>4.0419999999999996E-3</c:v>
                </c:pt>
                <c:pt idx="1649">
                  <c:v>4.019E-3</c:v>
                </c:pt>
                <c:pt idx="1650">
                  <c:v>3.9969999999999997E-3</c:v>
                </c:pt>
                <c:pt idx="1651">
                  <c:v>3.9769999999999996E-3</c:v>
                </c:pt>
                <c:pt idx="1652">
                  <c:v>3.9579999999999997E-3</c:v>
                </c:pt>
                <c:pt idx="1653">
                  <c:v>3.9399999999999999E-3</c:v>
                </c:pt>
                <c:pt idx="1654">
                  <c:v>3.9240000000000004E-3</c:v>
                </c:pt>
                <c:pt idx="1655">
                  <c:v>3.9090000000000001E-3</c:v>
                </c:pt>
                <c:pt idx="1656">
                  <c:v>3.8960000000000002E-3</c:v>
                </c:pt>
                <c:pt idx="1657">
                  <c:v>3.8839999999999999E-3</c:v>
                </c:pt>
                <c:pt idx="1658">
                  <c:v>3.8739999999999998E-3</c:v>
                </c:pt>
                <c:pt idx="1659">
                  <c:v>3.8639999999999998E-3</c:v>
                </c:pt>
                <c:pt idx="1660">
                  <c:v>3.8570000000000002E-3</c:v>
                </c:pt>
                <c:pt idx="1661">
                  <c:v>3.8500000000000001E-3</c:v>
                </c:pt>
                <c:pt idx="1662">
                  <c:v>3.8449999999999999E-3</c:v>
                </c:pt>
                <c:pt idx="1663">
                  <c:v>3.8419999999999999E-3</c:v>
                </c:pt>
                <c:pt idx="1664">
                  <c:v>3.8400000000000001E-3</c:v>
                </c:pt>
                <c:pt idx="1665">
                  <c:v>3.839E-3</c:v>
                </c:pt>
                <c:pt idx="1666">
                  <c:v>3.8400000000000001E-3</c:v>
                </c:pt>
                <c:pt idx="1667">
                  <c:v>3.8419999999999999E-3</c:v>
                </c:pt>
                <c:pt idx="1668">
                  <c:v>3.8449999999999999E-3</c:v>
                </c:pt>
                <c:pt idx="1669">
                  <c:v>3.8500000000000001E-3</c:v>
                </c:pt>
                <c:pt idx="1670">
                  <c:v>3.8570000000000002E-3</c:v>
                </c:pt>
                <c:pt idx="1671">
                  <c:v>3.8639999999999998E-3</c:v>
                </c:pt>
                <c:pt idx="1672">
                  <c:v>3.8739999999999998E-3</c:v>
                </c:pt>
                <c:pt idx="1673">
                  <c:v>3.8839999999999999E-3</c:v>
                </c:pt>
                <c:pt idx="1674">
                  <c:v>3.8960000000000002E-3</c:v>
                </c:pt>
                <c:pt idx="1675">
                  <c:v>3.9090000000000001E-3</c:v>
                </c:pt>
                <c:pt idx="1676">
                  <c:v>3.9240000000000004E-3</c:v>
                </c:pt>
                <c:pt idx="1677">
                  <c:v>3.9399999999999999E-3</c:v>
                </c:pt>
                <c:pt idx="1678">
                  <c:v>3.9579999999999997E-3</c:v>
                </c:pt>
                <c:pt idx="1679">
                  <c:v>3.9769999999999996E-3</c:v>
                </c:pt>
                <c:pt idx="1680">
                  <c:v>3.9969999999999997E-3</c:v>
                </c:pt>
                <c:pt idx="1681">
                  <c:v>4.019E-3</c:v>
                </c:pt>
                <c:pt idx="1682">
                  <c:v>4.0419999999999996E-3</c:v>
                </c:pt>
                <c:pt idx="1683">
                  <c:v>4.0670000000000003E-3</c:v>
                </c:pt>
                <c:pt idx="1684">
                  <c:v>4.0930000000000003E-3</c:v>
                </c:pt>
                <c:pt idx="1685">
                  <c:v>4.1200000000000004E-3</c:v>
                </c:pt>
                <c:pt idx="1686">
                  <c:v>4.1489999999999999E-3</c:v>
                </c:pt>
                <c:pt idx="1687">
                  <c:v>4.1790000000000004E-3</c:v>
                </c:pt>
                <c:pt idx="1688">
                  <c:v>4.2110000000000003E-3</c:v>
                </c:pt>
                <c:pt idx="1689">
                  <c:v>4.2440000000000004E-3</c:v>
                </c:pt>
                <c:pt idx="1690">
                  <c:v>4.2789999999999998E-3</c:v>
                </c:pt>
                <c:pt idx="1691">
                  <c:v>4.3140000000000001E-3</c:v>
                </c:pt>
                <c:pt idx="1692">
                  <c:v>4.352E-3</c:v>
                </c:pt>
                <c:pt idx="1693">
                  <c:v>4.3899999999999998E-3</c:v>
                </c:pt>
                <c:pt idx="1694">
                  <c:v>4.4299999999999999E-3</c:v>
                </c:pt>
                <c:pt idx="1695">
                  <c:v>4.4720000000000003E-3</c:v>
                </c:pt>
                <c:pt idx="1696">
                  <c:v>4.5149999999999999E-3</c:v>
                </c:pt>
                <c:pt idx="1697">
                  <c:v>4.5589999999999997E-3</c:v>
                </c:pt>
                <c:pt idx="1698">
                  <c:v>4.6049999999999997E-3</c:v>
                </c:pt>
                <c:pt idx="1699">
                  <c:v>4.6519999999999999E-3</c:v>
                </c:pt>
                <c:pt idx="1700">
                  <c:v>4.6049999999999997E-3</c:v>
                </c:pt>
                <c:pt idx="1701">
                  <c:v>4.5589999999999997E-3</c:v>
                </c:pt>
                <c:pt idx="1702">
                  <c:v>4.5149999999999999E-3</c:v>
                </c:pt>
                <c:pt idx="1703">
                  <c:v>4.4720000000000003E-3</c:v>
                </c:pt>
                <c:pt idx="1704">
                  <c:v>4.4299999999999999E-3</c:v>
                </c:pt>
                <c:pt idx="1705">
                  <c:v>4.3899999999999998E-3</c:v>
                </c:pt>
                <c:pt idx="1706">
                  <c:v>4.352E-3</c:v>
                </c:pt>
                <c:pt idx="1707">
                  <c:v>4.3140000000000001E-3</c:v>
                </c:pt>
                <c:pt idx="1708">
                  <c:v>4.2789999999999998E-3</c:v>
                </c:pt>
                <c:pt idx="1709">
                  <c:v>4.2440000000000004E-3</c:v>
                </c:pt>
                <c:pt idx="1710">
                  <c:v>4.2110000000000003E-3</c:v>
                </c:pt>
                <c:pt idx="1711">
                  <c:v>4.1790000000000004E-3</c:v>
                </c:pt>
                <c:pt idx="1712">
                  <c:v>4.1489999999999999E-3</c:v>
                </c:pt>
                <c:pt idx="1713">
                  <c:v>4.1200000000000004E-3</c:v>
                </c:pt>
                <c:pt idx="1714">
                  <c:v>4.0930000000000003E-3</c:v>
                </c:pt>
                <c:pt idx="1715">
                  <c:v>4.0670000000000003E-3</c:v>
                </c:pt>
                <c:pt idx="1716">
                  <c:v>4.0419999999999996E-3</c:v>
                </c:pt>
                <c:pt idx="1717">
                  <c:v>4.019E-3</c:v>
                </c:pt>
                <c:pt idx="1718">
                  <c:v>3.9969999999999997E-3</c:v>
                </c:pt>
                <c:pt idx="1719">
                  <c:v>3.9769999999999996E-3</c:v>
                </c:pt>
                <c:pt idx="1720">
                  <c:v>3.9579999999999997E-3</c:v>
                </c:pt>
                <c:pt idx="1721">
                  <c:v>3.9399999999999999E-3</c:v>
                </c:pt>
                <c:pt idx="1722">
                  <c:v>3.9240000000000004E-3</c:v>
                </c:pt>
                <c:pt idx="1723">
                  <c:v>3.9090000000000001E-3</c:v>
                </c:pt>
                <c:pt idx="1724">
                  <c:v>3.8960000000000002E-3</c:v>
                </c:pt>
                <c:pt idx="1725">
                  <c:v>3.8839999999999999E-3</c:v>
                </c:pt>
                <c:pt idx="1726">
                  <c:v>3.8739999999999998E-3</c:v>
                </c:pt>
                <c:pt idx="1727">
                  <c:v>3.8639999999999998E-3</c:v>
                </c:pt>
                <c:pt idx="1728">
                  <c:v>3.8570000000000002E-3</c:v>
                </c:pt>
                <c:pt idx="1729">
                  <c:v>3.8500000000000001E-3</c:v>
                </c:pt>
                <c:pt idx="1730">
                  <c:v>3.8449999999999999E-3</c:v>
                </c:pt>
                <c:pt idx="1731">
                  <c:v>3.8419999999999999E-3</c:v>
                </c:pt>
                <c:pt idx="1732">
                  <c:v>3.8400000000000001E-3</c:v>
                </c:pt>
                <c:pt idx="1733">
                  <c:v>3.839E-3</c:v>
                </c:pt>
                <c:pt idx="1734">
                  <c:v>3.8400000000000001E-3</c:v>
                </c:pt>
                <c:pt idx="1735">
                  <c:v>3.8419999999999999E-3</c:v>
                </c:pt>
                <c:pt idx="1736">
                  <c:v>3.8449999999999999E-3</c:v>
                </c:pt>
                <c:pt idx="1737">
                  <c:v>3.8500000000000001E-3</c:v>
                </c:pt>
                <c:pt idx="1738">
                  <c:v>3.8570000000000002E-3</c:v>
                </c:pt>
                <c:pt idx="1739">
                  <c:v>3.8639999999999998E-3</c:v>
                </c:pt>
                <c:pt idx="1740">
                  <c:v>3.8739999999999998E-3</c:v>
                </c:pt>
                <c:pt idx="1741">
                  <c:v>3.8839999999999999E-3</c:v>
                </c:pt>
                <c:pt idx="1742">
                  <c:v>3.8960000000000002E-3</c:v>
                </c:pt>
                <c:pt idx="1743">
                  <c:v>3.9090000000000001E-3</c:v>
                </c:pt>
                <c:pt idx="1744">
                  <c:v>3.9240000000000004E-3</c:v>
                </c:pt>
                <c:pt idx="1745">
                  <c:v>3.9399999999999999E-3</c:v>
                </c:pt>
                <c:pt idx="1746">
                  <c:v>3.9579999999999997E-3</c:v>
                </c:pt>
                <c:pt idx="1747">
                  <c:v>3.9769999999999996E-3</c:v>
                </c:pt>
                <c:pt idx="1748">
                  <c:v>3.9969999999999997E-3</c:v>
                </c:pt>
                <c:pt idx="1749">
                  <c:v>4.019E-3</c:v>
                </c:pt>
                <c:pt idx="1750">
                  <c:v>4.0419999999999996E-3</c:v>
                </c:pt>
                <c:pt idx="1751">
                  <c:v>4.0670000000000003E-3</c:v>
                </c:pt>
                <c:pt idx="1752">
                  <c:v>4.0930000000000003E-3</c:v>
                </c:pt>
                <c:pt idx="1753">
                  <c:v>4.1200000000000004E-3</c:v>
                </c:pt>
                <c:pt idx="1754">
                  <c:v>4.1489999999999999E-3</c:v>
                </c:pt>
                <c:pt idx="1755">
                  <c:v>4.1790000000000004E-3</c:v>
                </c:pt>
                <c:pt idx="1756">
                  <c:v>4.2110000000000003E-3</c:v>
                </c:pt>
                <c:pt idx="1757">
                  <c:v>4.2440000000000004E-3</c:v>
                </c:pt>
                <c:pt idx="1758">
                  <c:v>4.2789999999999998E-3</c:v>
                </c:pt>
                <c:pt idx="1759">
                  <c:v>4.3140000000000001E-3</c:v>
                </c:pt>
                <c:pt idx="1760">
                  <c:v>4.352E-3</c:v>
                </c:pt>
                <c:pt idx="1761">
                  <c:v>4.3899999999999998E-3</c:v>
                </c:pt>
                <c:pt idx="1762">
                  <c:v>4.4299999999999999E-3</c:v>
                </c:pt>
                <c:pt idx="1763">
                  <c:v>4.4720000000000003E-3</c:v>
                </c:pt>
                <c:pt idx="1764">
                  <c:v>4.5149999999999999E-3</c:v>
                </c:pt>
                <c:pt idx="1765">
                  <c:v>4.5589999999999997E-3</c:v>
                </c:pt>
                <c:pt idx="1766">
                  <c:v>4.6049999999999997E-3</c:v>
                </c:pt>
                <c:pt idx="1767">
                  <c:v>4.6519999999999999E-3</c:v>
                </c:pt>
                <c:pt idx="1768">
                  <c:v>4.6080000000000001E-3</c:v>
                </c:pt>
                <c:pt idx="1769">
                  <c:v>4.5659999999999997E-3</c:v>
                </c:pt>
                <c:pt idx="1770">
                  <c:v>4.5250000000000004E-3</c:v>
                </c:pt>
                <c:pt idx="1771">
                  <c:v>4.4860000000000004E-3</c:v>
                </c:pt>
                <c:pt idx="1772">
                  <c:v>4.4479999999999997E-3</c:v>
                </c:pt>
                <c:pt idx="1773">
                  <c:v>4.411E-3</c:v>
                </c:pt>
                <c:pt idx="1774">
                  <c:v>4.3759999999999997E-3</c:v>
                </c:pt>
                <c:pt idx="1775">
                  <c:v>4.3429999999999996E-3</c:v>
                </c:pt>
                <c:pt idx="1776">
                  <c:v>4.3099999999999996E-3</c:v>
                </c:pt>
                <c:pt idx="1777">
                  <c:v>4.2789999999999998E-3</c:v>
                </c:pt>
                <c:pt idx="1778">
                  <c:v>4.2500000000000003E-3</c:v>
                </c:pt>
                <c:pt idx="1779">
                  <c:v>4.2220000000000001E-3</c:v>
                </c:pt>
                <c:pt idx="1780">
                  <c:v>4.1949999999999999E-3</c:v>
                </c:pt>
                <c:pt idx="1781">
                  <c:v>4.1700000000000001E-3</c:v>
                </c:pt>
                <c:pt idx="1782">
                  <c:v>4.1460000000000004E-3</c:v>
                </c:pt>
                <c:pt idx="1783">
                  <c:v>4.1229999999999999E-3</c:v>
                </c:pt>
                <c:pt idx="1784">
                  <c:v>4.1019999999999997E-3</c:v>
                </c:pt>
                <c:pt idx="1785">
                  <c:v>4.0819999999999997E-3</c:v>
                </c:pt>
                <c:pt idx="1786">
                  <c:v>4.0639999999999999E-3</c:v>
                </c:pt>
                <c:pt idx="1787">
                  <c:v>4.0470000000000002E-3</c:v>
                </c:pt>
                <c:pt idx="1788">
                  <c:v>4.032E-3</c:v>
                </c:pt>
                <c:pt idx="1789">
                  <c:v>4.0179999999999999E-3</c:v>
                </c:pt>
                <c:pt idx="1790">
                  <c:v>4.0049999999999999E-3</c:v>
                </c:pt>
                <c:pt idx="1791">
                  <c:v>3.9940000000000002E-3</c:v>
                </c:pt>
                <c:pt idx="1792">
                  <c:v>3.9839999999999997E-3</c:v>
                </c:pt>
                <c:pt idx="1793">
                  <c:v>3.9750000000000002E-3</c:v>
                </c:pt>
                <c:pt idx="1794">
                  <c:v>3.9680000000000002E-3</c:v>
                </c:pt>
                <c:pt idx="1795">
                  <c:v>3.9630000000000004E-3</c:v>
                </c:pt>
                <c:pt idx="1796">
                  <c:v>3.9589999999999998E-3</c:v>
                </c:pt>
                <c:pt idx="1797">
                  <c:v>3.9560000000000003E-3</c:v>
                </c:pt>
                <c:pt idx="1798">
                  <c:v>3.954E-3</c:v>
                </c:pt>
                <c:pt idx="1799">
                  <c:v>3.954E-3</c:v>
                </c:pt>
                <c:pt idx="1800">
                  <c:v>3.9560000000000003E-3</c:v>
                </c:pt>
                <c:pt idx="1801">
                  <c:v>3.9589999999999998E-3</c:v>
                </c:pt>
                <c:pt idx="1802">
                  <c:v>3.9630000000000004E-3</c:v>
                </c:pt>
                <c:pt idx="1803">
                  <c:v>3.9680000000000002E-3</c:v>
                </c:pt>
                <c:pt idx="1804">
                  <c:v>3.9750000000000002E-3</c:v>
                </c:pt>
                <c:pt idx="1805">
                  <c:v>3.9839999999999997E-3</c:v>
                </c:pt>
                <c:pt idx="1806">
                  <c:v>3.9940000000000002E-3</c:v>
                </c:pt>
                <c:pt idx="1807">
                  <c:v>4.0049999999999999E-3</c:v>
                </c:pt>
                <c:pt idx="1808">
                  <c:v>4.0179999999999999E-3</c:v>
                </c:pt>
                <c:pt idx="1809">
                  <c:v>4.032E-3</c:v>
                </c:pt>
                <c:pt idx="1810">
                  <c:v>4.0470000000000002E-3</c:v>
                </c:pt>
                <c:pt idx="1811">
                  <c:v>4.0639999999999999E-3</c:v>
                </c:pt>
                <c:pt idx="1812">
                  <c:v>4.0819999999999997E-3</c:v>
                </c:pt>
                <c:pt idx="1813">
                  <c:v>4.1019999999999997E-3</c:v>
                </c:pt>
                <c:pt idx="1814">
                  <c:v>4.1229999999999999E-3</c:v>
                </c:pt>
                <c:pt idx="1815">
                  <c:v>4.1460000000000004E-3</c:v>
                </c:pt>
                <c:pt idx="1816">
                  <c:v>4.1700000000000001E-3</c:v>
                </c:pt>
                <c:pt idx="1817">
                  <c:v>4.1949999999999999E-3</c:v>
                </c:pt>
                <c:pt idx="1818">
                  <c:v>4.2220000000000001E-3</c:v>
                </c:pt>
                <c:pt idx="1819">
                  <c:v>4.2500000000000003E-3</c:v>
                </c:pt>
                <c:pt idx="1820">
                  <c:v>4.2789999999999998E-3</c:v>
                </c:pt>
                <c:pt idx="1821">
                  <c:v>4.3099999999999996E-3</c:v>
                </c:pt>
                <c:pt idx="1822">
                  <c:v>4.3429999999999996E-3</c:v>
                </c:pt>
                <c:pt idx="1823">
                  <c:v>4.3759999999999997E-3</c:v>
                </c:pt>
                <c:pt idx="1824">
                  <c:v>4.411E-3</c:v>
                </c:pt>
                <c:pt idx="1825">
                  <c:v>4.4479999999999997E-3</c:v>
                </c:pt>
                <c:pt idx="1826">
                  <c:v>4.4860000000000004E-3</c:v>
                </c:pt>
                <c:pt idx="1827">
                  <c:v>4.5250000000000004E-3</c:v>
                </c:pt>
                <c:pt idx="1828">
                  <c:v>4.5659999999999997E-3</c:v>
                </c:pt>
                <c:pt idx="1829">
                  <c:v>4.6080000000000001E-3</c:v>
                </c:pt>
                <c:pt idx="1830">
                  <c:v>4.6519999999999999E-3</c:v>
                </c:pt>
                <c:pt idx="1831">
                  <c:v>4.6889999999999996E-3</c:v>
                </c:pt>
                <c:pt idx="1832">
                  <c:v>4.7270000000000003E-3</c:v>
                </c:pt>
                <c:pt idx="1833">
                  <c:v>4.7660000000000003E-3</c:v>
                </c:pt>
                <c:pt idx="1834">
                  <c:v>4.8019999999999998E-3</c:v>
                </c:pt>
                <c:pt idx="1835">
                  <c:v>4.8390000000000004E-3</c:v>
                </c:pt>
                <c:pt idx="1836">
                  <c:v>4.797E-3</c:v>
                </c:pt>
                <c:pt idx="1837">
                  <c:v>4.7559999999999998E-3</c:v>
                </c:pt>
                <c:pt idx="1838">
                  <c:v>4.7169999999999998E-3</c:v>
                </c:pt>
                <c:pt idx="1839">
                  <c:v>4.679E-3</c:v>
                </c:pt>
                <c:pt idx="1840">
                  <c:v>4.6430000000000004E-3</c:v>
                </c:pt>
                <c:pt idx="1841">
                  <c:v>4.6080000000000001E-3</c:v>
                </c:pt>
                <c:pt idx="1842">
                  <c:v>4.5739999999999999E-3</c:v>
                </c:pt>
                <c:pt idx="1843">
                  <c:v>4.542E-3</c:v>
                </c:pt>
                <c:pt idx="1844">
                  <c:v>4.5110000000000003E-3</c:v>
                </c:pt>
                <c:pt idx="1845">
                  <c:v>4.4819999999999999E-3</c:v>
                </c:pt>
                <c:pt idx="1846">
                  <c:v>4.4539999999999996E-3</c:v>
                </c:pt>
                <c:pt idx="1847">
                  <c:v>4.4279999999999996E-3</c:v>
                </c:pt>
                <c:pt idx="1848">
                  <c:v>4.4019999999999997E-3</c:v>
                </c:pt>
                <c:pt idx="1849">
                  <c:v>4.3790000000000001E-3</c:v>
                </c:pt>
                <c:pt idx="1850">
                  <c:v>4.3559999999999996E-3</c:v>
                </c:pt>
                <c:pt idx="1851">
                  <c:v>4.3350000000000003E-3</c:v>
                </c:pt>
                <c:pt idx="1852">
                  <c:v>4.3160000000000004E-3</c:v>
                </c:pt>
                <c:pt idx="1853">
                  <c:v>4.2979999999999997E-3</c:v>
                </c:pt>
                <c:pt idx="1854">
                  <c:v>4.2810000000000001E-3</c:v>
                </c:pt>
                <c:pt idx="1855">
                  <c:v>4.2659999999999998E-3</c:v>
                </c:pt>
                <c:pt idx="1856">
                  <c:v>4.2519999999999997E-3</c:v>
                </c:pt>
                <c:pt idx="1857">
                  <c:v>4.2399999999999998E-3</c:v>
                </c:pt>
                <c:pt idx="1858">
                  <c:v>4.228E-3</c:v>
                </c:pt>
                <c:pt idx="1859">
                  <c:v>4.2189999999999997E-3</c:v>
                </c:pt>
                <c:pt idx="1860">
                  <c:v>4.2110000000000003E-3</c:v>
                </c:pt>
                <c:pt idx="1861">
                  <c:v>4.2040000000000003E-3</c:v>
                </c:pt>
                <c:pt idx="1862">
                  <c:v>4.1980000000000003E-3</c:v>
                </c:pt>
                <c:pt idx="1863">
                  <c:v>4.1939999999999998E-3</c:v>
                </c:pt>
                <c:pt idx="1864">
                  <c:v>4.1920000000000004E-3</c:v>
                </c:pt>
                <c:pt idx="1865">
                  <c:v>4.1900000000000001E-3</c:v>
                </c:pt>
                <c:pt idx="1866">
                  <c:v>4.1900000000000001E-3</c:v>
                </c:pt>
                <c:pt idx="1867">
                  <c:v>4.1920000000000004E-3</c:v>
                </c:pt>
                <c:pt idx="1868">
                  <c:v>4.1949999999999999E-3</c:v>
                </c:pt>
                <c:pt idx="1869">
                  <c:v>4.1989999999999996E-3</c:v>
                </c:pt>
                <c:pt idx="1870">
                  <c:v>4.2050000000000004E-3</c:v>
                </c:pt>
                <c:pt idx="1871">
                  <c:v>4.2119999999999996E-3</c:v>
                </c:pt>
                <c:pt idx="1872">
                  <c:v>4.2209999999999999E-3</c:v>
                </c:pt>
                <c:pt idx="1873">
                  <c:v>4.2310000000000004E-3</c:v>
                </c:pt>
                <c:pt idx="1874">
                  <c:v>4.2420000000000001E-3</c:v>
                </c:pt>
                <c:pt idx="1875">
                  <c:v>4.2550000000000001E-3</c:v>
                </c:pt>
                <c:pt idx="1876">
                  <c:v>4.2700000000000004E-3</c:v>
                </c:pt>
                <c:pt idx="1877">
                  <c:v>4.2849999999999997E-3</c:v>
                </c:pt>
                <c:pt idx="1878">
                  <c:v>4.3020000000000003E-3</c:v>
                </c:pt>
                <c:pt idx="1879">
                  <c:v>4.3210000000000002E-3</c:v>
                </c:pt>
                <c:pt idx="1880">
                  <c:v>4.3410000000000002E-3</c:v>
                </c:pt>
                <c:pt idx="1881">
                  <c:v>4.3620000000000004E-3</c:v>
                </c:pt>
                <c:pt idx="1882">
                  <c:v>4.385E-3</c:v>
                </c:pt>
                <c:pt idx="1883">
                  <c:v>4.4089999999999997E-3</c:v>
                </c:pt>
                <c:pt idx="1884">
                  <c:v>4.4339999999999996E-3</c:v>
                </c:pt>
                <c:pt idx="1885">
                  <c:v>4.4609999999999997E-3</c:v>
                </c:pt>
                <c:pt idx="1886">
                  <c:v>4.4889999999999999E-3</c:v>
                </c:pt>
                <c:pt idx="1887">
                  <c:v>4.5189999999999996E-3</c:v>
                </c:pt>
                <c:pt idx="1888">
                  <c:v>4.5500000000000002E-3</c:v>
                </c:pt>
                <c:pt idx="1889">
                  <c:v>4.5830000000000003E-3</c:v>
                </c:pt>
                <c:pt idx="1890">
                  <c:v>4.6169999999999996E-3</c:v>
                </c:pt>
                <c:pt idx="1891">
                  <c:v>4.6519999999999999E-3</c:v>
                </c:pt>
                <c:pt idx="1892">
                  <c:v>4.6750000000000003E-3</c:v>
                </c:pt>
                <c:pt idx="1893">
                  <c:v>4.7000000000000002E-3</c:v>
                </c:pt>
                <c:pt idx="1894">
                  <c:v>4.7260000000000002E-3</c:v>
                </c:pt>
                <c:pt idx="1895">
                  <c:v>4.7540000000000004E-3</c:v>
                </c:pt>
                <c:pt idx="1896">
                  <c:v>4.7749999999999997E-3</c:v>
                </c:pt>
                <c:pt idx="1897">
                  <c:v>4.797E-3</c:v>
                </c:pt>
                <c:pt idx="1898">
                  <c:v>4.8199999999999996E-3</c:v>
                </c:pt>
                <c:pt idx="1899">
                  <c:v>4.8450000000000003E-3</c:v>
                </c:pt>
                <c:pt idx="1900">
                  <c:v>4.8710000000000003E-3</c:v>
                </c:pt>
                <c:pt idx="1901">
                  <c:v>4.8979999999999996E-3</c:v>
                </c:pt>
                <c:pt idx="1902">
                  <c:v>4.9160000000000002E-3</c:v>
                </c:pt>
                <c:pt idx="1903">
                  <c:v>4.9360000000000003E-3</c:v>
                </c:pt>
                <c:pt idx="1904">
                  <c:v>4.888E-3</c:v>
                </c:pt>
                <c:pt idx="1905">
                  <c:v>4.8419999999999999E-3</c:v>
                </c:pt>
                <c:pt idx="1906">
                  <c:v>4.7980000000000002E-3</c:v>
                </c:pt>
                <c:pt idx="1907">
                  <c:v>4.7540000000000004E-3</c:v>
                </c:pt>
                <c:pt idx="1908">
                  <c:v>4.7130000000000002E-3</c:v>
                </c:pt>
                <c:pt idx="1909">
                  <c:v>4.6719999999999999E-3</c:v>
                </c:pt>
                <c:pt idx="1910">
                  <c:v>4.633E-3</c:v>
                </c:pt>
                <c:pt idx="1911">
                  <c:v>4.5950000000000001E-3</c:v>
                </c:pt>
                <c:pt idx="1912">
                  <c:v>4.5589999999999997E-3</c:v>
                </c:pt>
                <c:pt idx="1913">
                  <c:v>4.5240000000000002E-3</c:v>
                </c:pt>
                <c:pt idx="1914">
                  <c:v>4.4910000000000002E-3</c:v>
                </c:pt>
                <c:pt idx="1915">
                  <c:v>4.4590000000000003E-3</c:v>
                </c:pt>
                <c:pt idx="1916">
                  <c:v>4.4279999999999996E-3</c:v>
                </c:pt>
                <c:pt idx="1917">
                  <c:v>4.3990000000000001E-3</c:v>
                </c:pt>
                <c:pt idx="1918">
                  <c:v>4.3709999999999999E-3</c:v>
                </c:pt>
                <c:pt idx="1919">
                  <c:v>4.3449999999999999E-3</c:v>
                </c:pt>
                <c:pt idx="1920">
                  <c:v>4.3200000000000001E-3</c:v>
                </c:pt>
                <c:pt idx="1921">
                  <c:v>4.2960000000000003E-3</c:v>
                </c:pt>
                <c:pt idx="1922">
                  <c:v>4.274E-3</c:v>
                </c:pt>
                <c:pt idx="1923">
                  <c:v>4.254E-3</c:v>
                </c:pt>
                <c:pt idx="1924">
                  <c:v>4.2339999999999999E-3</c:v>
                </c:pt>
                <c:pt idx="1925">
                  <c:v>4.2160000000000001E-3</c:v>
                </c:pt>
                <c:pt idx="1926">
                  <c:v>4.1999999999999997E-3</c:v>
                </c:pt>
                <c:pt idx="1927">
                  <c:v>4.1850000000000004E-3</c:v>
                </c:pt>
                <c:pt idx="1928">
                  <c:v>4.1710000000000002E-3</c:v>
                </c:pt>
                <c:pt idx="1929">
                  <c:v>4.1580000000000002E-3</c:v>
                </c:pt>
                <c:pt idx="1930">
                  <c:v>4.1479999999999998E-3</c:v>
                </c:pt>
                <c:pt idx="1931">
                  <c:v>4.1380000000000002E-3</c:v>
                </c:pt>
                <c:pt idx="1932">
                  <c:v>4.13E-3</c:v>
                </c:pt>
                <c:pt idx="1933">
                  <c:v>4.1229999999999999E-3</c:v>
                </c:pt>
                <c:pt idx="1934">
                  <c:v>4.1180000000000001E-3</c:v>
                </c:pt>
                <c:pt idx="1935">
                  <c:v>4.1139999999999996E-3</c:v>
                </c:pt>
                <c:pt idx="1936">
                  <c:v>4.1120000000000002E-3</c:v>
                </c:pt>
                <c:pt idx="1937">
                  <c:v>4.1110000000000001E-3</c:v>
                </c:pt>
                <c:pt idx="1938">
                  <c:v>4.1110000000000001E-3</c:v>
                </c:pt>
                <c:pt idx="1939">
                  <c:v>4.1130000000000003E-3</c:v>
                </c:pt>
                <c:pt idx="1940">
                  <c:v>4.1159999999999999E-3</c:v>
                </c:pt>
                <c:pt idx="1941">
                  <c:v>4.1200000000000004E-3</c:v>
                </c:pt>
                <c:pt idx="1942">
                  <c:v>4.1260000000000003E-3</c:v>
                </c:pt>
                <c:pt idx="1943">
                  <c:v>4.1339999999999997E-3</c:v>
                </c:pt>
                <c:pt idx="1944">
                  <c:v>4.1419999999999998E-3</c:v>
                </c:pt>
                <c:pt idx="1945">
                  <c:v>4.1529999999999996E-3</c:v>
                </c:pt>
                <c:pt idx="1946">
                  <c:v>4.1640000000000002E-3</c:v>
                </c:pt>
                <c:pt idx="1947">
                  <c:v>4.1770000000000002E-3</c:v>
                </c:pt>
                <c:pt idx="1948">
                  <c:v>4.1920000000000004E-3</c:v>
                </c:pt>
                <c:pt idx="1949">
                  <c:v>4.2069999999999998E-3</c:v>
                </c:pt>
                <c:pt idx="1950">
                  <c:v>4.2249999999999996E-3</c:v>
                </c:pt>
                <c:pt idx="1951">
                  <c:v>4.2430000000000002E-3</c:v>
                </c:pt>
                <c:pt idx="1952">
                  <c:v>4.2630000000000003E-3</c:v>
                </c:pt>
                <c:pt idx="1953">
                  <c:v>4.2849999999999997E-3</c:v>
                </c:pt>
                <c:pt idx="1954">
                  <c:v>4.3080000000000002E-3</c:v>
                </c:pt>
                <c:pt idx="1955">
                  <c:v>4.3319999999999999E-3</c:v>
                </c:pt>
                <c:pt idx="1956">
                  <c:v>4.3569999999999998E-3</c:v>
                </c:pt>
                <c:pt idx="1957">
                  <c:v>4.385E-3</c:v>
                </c:pt>
                <c:pt idx="1958">
                  <c:v>4.4019999999999997E-3</c:v>
                </c:pt>
                <c:pt idx="1959">
                  <c:v>4.4209999999999996E-3</c:v>
                </c:pt>
                <c:pt idx="1960">
                  <c:v>4.4419999999999998E-3</c:v>
                </c:pt>
                <c:pt idx="1961">
                  <c:v>4.4640000000000001E-3</c:v>
                </c:pt>
                <c:pt idx="1962">
                  <c:v>4.4869999999999997E-3</c:v>
                </c:pt>
                <c:pt idx="1963">
                  <c:v>4.5110000000000003E-3</c:v>
                </c:pt>
                <c:pt idx="1964">
                  <c:v>4.5380000000000004E-3</c:v>
                </c:pt>
                <c:pt idx="1965">
                  <c:v>4.5510000000000004E-3</c:v>
                </c:pt>
                <c:pt idx="1966">
                  <c:v>4.5669999999999999E-3</c:v>
                </c:pt>
                <c:pt idx="1967">
                  <c:v>4.5830000000000003E-3</c:v>
                </c:pt>
                <c:pt idx="1968">
                  <c:v>4.6010000000000001E-3</c:v>
                </c:pt>
                <c:pt idx="1969">
                  <c:v>4.6210000000000001E-3</c:v>
                </c:pt>
                <c:pt idx="1970">
                  <c:v>4.6360000000000004E-3</c:v>
                </c:pt>
                <c:pt idx="1971">
                  <c:v>4.6519999999999999E-3</c:v>
                </c:pt>
                <c:pt idx="1972">
                  <c:v>4.6150000000000002E-3</c:v>
                </c:pt>
                <c:pt idx="1973">
                  <c:v>4.5799999999999999E-3</c:v>
                </c:pt>
                <c:pt idx="1974">
                  <c:v>4.5469999999999998E-3</c:v>
                </c:pt>
                <c:pt idx="1975">
                  <c:v>4.5149999999999999E-3</c:v>
                </c:pt>
                <c:pt idx="1976">
                  <c:v>4.4840000000000001E-3</c:v>
                </c:pt>
                <c:pt idx="1977">
                  <c:v>4.4539999999999996E-3</c:v>
                </c:pt>
                <c:pt idx="1978">
                  <c:v>4.4260000000000002E-3</c:v>
                </c:pt>
                <c:pt idx="1979">
                  <c:v>4.4000000000000003E-3</c:v>
                </c:pt>
                <c:pt idx="1980">
                  <c:v>4.3750000000000004E-3</c:v>
                </c:pt>
                <c:pt idx="1981">
                  <c:v>4.3509999999999998E-3</c:v>
                </c:pt>
                <c:pt idx="1982">
                  <c:v>4.3290000000000004E-3</c:v>
                </c:pt>
                <c:pt idx="1983">
                  <c:v>4.3080000000000002E-3</c:v>
                </c:pt>
                <c:pt idx="1984">
                  <c:v>4.2880000000000001E-3</c:v>
                </c:pt>
                <c:pt idx="1985">
                  <c:v>4.2700000000000004E-3</c:v>
                </c:pt>
                <c:pt idx="1986">
                  <c:v>4.2529999999999998E-3</c:v>
                </c:pt>
                <c:pt idx="1987">
                  <c:v>4.2379999999999996E-3</c:v>
                </c:pt>
                <c:pt idx="1988">
                  <c:v>4.2240000000000003E-3</c:v>
                </c:pt>
                <c:pt idx="1989">
                  <c:v>4.2110000000000003E-3</c:v>
                </c:pt>
                <c:pt idx="1990">
                  <c:v>4.1999999999999997E-3</c:v>
                </c:pt>
                <c:pt idx="1991">
                  <c:v>4.1910000000000003E-3</c:v>
                </c:pt>
                <c:pt idx="1992">
                  <c:v>4.182E-3</c:v>
                </c:pt>
                <c:pt idx="1993">
                  <c:v>4.1749999999999999E-3</c:v>
                </c:pt>
                <c:pt idx="1994">
                  <c:v>4.1700000000000001E-3</c:v>
                </c:pt>
                <c:pt idx="1995">
                  <c:v>4.1660000000000004E-3</c:v>
                </c:pt>
                <c:pt idx="1996">
                  <c:v>4.163E-3</c:v>
                </c:pt>
                <c:pt idx="1997">
                  <c:v>4.1619999999999999E-3</c:v>
                </c:pt>
                <c:pt idx="1998">
                  <c:v>4.1619999999999999E-3</c:v>
                </c:pt>
                <c:pt idx="1999">
                  <c:v>4.1640000000000002E-3</c:v>
                </c:pt>
                <c:pt idx="2000">
                  <c:v>4.1660000000000004E-3</c:v>
                </c:pt>
                <c:pt idx="2001">
                  <c:v>4.1710000000000002E-3</c:v>
                </c:pt>
                <c:pt idx="2002">
                  <c:v>4.1770000000000002E-3</c:v>
                </c:pt>
                <c:pt idx="2003">
                  <c:v>4.1840000000000002E-3</c:v>
                </c:pt>
                <c:pt idx="2004">
                  <c:v>4.1920000000000004E-3</c:v>
                </c:pt>
                <c:pt idx="2005">
                  <c:v>4.202E-3</c:v>
                </c:pt>
                <c:pt idx="2006">
                  <c:v>4.2139999999999999E-3</c:v>
                </c:pt>
                <c:pt idx="2007">
                  <c:v>4.2259999999999997E-3</c:v>
                </c:pt>
                <c:pt idx="2008">
                  <c:v>4.241E-3</c:v>
                </c:pt>
                <c:pt idx="2009">
                  <c:v>4.2560000000000002E-3</c:v>
                </c:pt>
                <c:pt idx="2010">
                  <c:v>4.2729999999999999E-3</c:v>
                </c:pt>
                <c:pt idx="2011">
                  <c:v>4.2919999999999998E-3</c:v>
                </c:pt>
                <c:pt idx="2012">
                  <c:v>4.3119999999999999E-3</c:v>
                </c:pt>
                <c:pt idx="2013">
                  <c:v>4.3239999999999997E-3</c:v>
                </c:pt>
                <c:pt idx="2014">
                  <c:v>4.3369999999999997E-3</c:v>
                </c:pt>
                <c:pt idx="2015">
                  <c:v>4.352E-3</c:v>
                </c:pt>
                <c:pt idx="2016">
                  <c:v>4.3680000000000004E-3</c:v>
                </c:pt>
                <c:pt idx="2017">
                  <c:v>4.3860000000000001E-3</c:v>
                </c:pt>
                <c:pt idx="2018">
                  <c:v>4.4050000000000001E-3</c:v>
                </c:pt>
                <c:pt idx="2019">
                  <c:v>4.4260000000000002E-3</c:v>
                </c:pt>
                <c:pt idx="2020">
                  <c:v>4.4330000000000003E-3</c:v>
                </c:pt>
                <c:pt idx="2021">
                  <c:v>4.4409999999999996E-3</c:v>
                </c:pt>
                <c:pt idx="2022">
                  <c:v>4.4510000000000001E-3</c:v>
                </c:pt>
                <c:pt idx="2023">
                  <c:v>4.4619999999999998E-3</c:v>
                </c:pt>
                <c:pt idx="2024">
                  <c:v>4.4749999999999998E-3</c:v>
                </c:pt>
                <c:pt idx="2025">
                  <c:v>4.4889999999999999E-3</c:v>
                </c:pt>
                <c:pt idx="2026">
                  <c:v>4.496E-3</c:v>
                </c:pt>
                <c:pt idx="2027">
                  <c:v>4.5050000000000003E-3</c:v>
                </c:pt>
                <c:pt idx="2028">
                  <c:v>4.5149999999999999E-3</c:v>
                </c:pt>
                <c:pt idx="2029">
                  <c:v>4.5269999999999998E-3</c:v>
                </c:pt>
                <c:pt idx="2030">
                  <c:v>4.5399999999999998E-3</c:v>
                </c:pt>
                <c:pt idx="2031">
                  <c:v>4.5539999999999999E-3</c:v>
                </c:pt>
                <c:pt idx="2032">
                  <c:v>4.5630000000000002E-3</c:v>
                </c:pt>
                <c:pt idx="2033">
                  <c:v>4.5729999999999998E-3</c:v>
                </c:pt>
                <c:pt idx="2034">
                  <c:v>4.5849999999999997E-3</c:v>
                </c:pt>
                <c:pt idx="2035">
                  <c:v>4.5979999999999997E-3</c:v>
                </c:pt>
                <c:pt idx="2036">
                  <c:v>4.6129999999999999E-3</c:v>
                </c:pt>
                <c:pt idx="2037">
                  <c:v>4.627E-3</c:v>
                </c:pt>
                <c:pt idx="2038">
                  <c:v>4.6420000000000003E-3</c:v>
                </c:pt>
                <c:pt idx="2039">
                  <c:v>4.6519999999999999E-3</c:v>
                </c:pt>
                <c:pt idx="2040">
                  <c:v>4.6160000000000003E-3</c:v>
                </c:pt>
                <c:pt idx="2041">
                  <c:v>4.581E-3</c:v>
                </c:pt>
                <c:pt idx="2042">
                  <c:v>4.5469999999999998E-3</c:v>
                </c:pt>
                <c:pt idx="2043">
                  <c:v>4.5149999999999999E-3</c:v>
                </c:pt>
                <c:pt idx="2044">
                  <c:v>4.4850000000000003E-3</c:v>
                </c:pt>
                <c:pt idx="2045">
                  <c:v>4.4559999999999999E-3</c:v>
                </c:pt>
                <c:pt idx="2046">
                  <c:v>4.4279999999999996E-3</c:v>
                </c:pt>
                <c:pt idx="2047">
                  <c:v>4.4010000000000004E-3</c:v>
                </c:pt>
                <c:pt idx="2048">
                  <c:v>4.3759999999999997E-3</c:v>
                </c:pt>
                <c:pt idx="2049">
                  <c:v>4.3530000000000001E-3</c:v>
                </c:pt>
                <c:pt idx="2050">
                  <c:v>4.3309999999999998E-3</c:v>
                </c:pt>
                <c:pt idx="2051">
                  <c:v>4.3099999999999996E-3</c:v>
                </c:pt>
                <c:pt idx="2052">
                  <c:v>4.2900000000000004E-3</c:v>
                </c:pt>
                <c:pt idx="2053">
                  <c:v>4.2729999999999999E-3</c:v>
                </c:pt>
                <c:pt idx="2054">
                  <c:v>4.2560000000000002E-3</c:v>
                </c:pt>
                <c:pt idx="2055">
                  <c:v>4.241E-3</c:v>
                </c:pt>
                <c:pt idx="2056">
                  <c:v>4.2269999999999999E-3</c:v>
                </c:pt>
                <c:pt idx="2057">
                  <c:v>4.215E-3</c:v>
                </c:pt>
                <c:pt idx="2058">
                  <c:v>4.2040000000000003E-3</c:v>
                </c:pt>
                <c:pt idx="2059">
                  <c:v>4.1939999999999998E-3</c:v>
                </c:pt>
                <c:pt idx="2060">
                  <c:v>4.1859999999999996E-3</c:v>
                </c:pt>
                <c:pt idx="2061">
                  <c:v>4.1790000000000004E-3</c:v>
                </c:pt>
                <c:pt idx="2062">
                  <c:v>4.1739999999999998E-3</c:v>
                </c:pt>
                <c:pt idx="2063">
                  <c:v>4.1700000000000001E-3</c:v>
                </c:pt>
                <c:pt idx="2064">
                  <c:v>4.1679999999999998E-3</c:v>
                </c:pt>
                <c:pt idx="2065">
                  <c:v>4.1669999999999997E-3</c:v>
                </c:pt>
                <c:pt idx="2066">
                  <c:v>4.1669999999999997E-3</c:v>
                </c:pt>
                <c:pt idx="2067">
                  <c:v>4.169E-3</c:v>
                </c:pt>
                <c:pt idx="2068">
                  <c:v>4.1720000000000004E-3</c:v>
                </c:pt>
                <c:pt idx="2069">
                  <c:v>4.176E-3</c:v>
                </c:pt>
                <c:pt idx="2070">
                  <c:v>4.182E-3</c:v>
                </c:pt>
                <c:pt idx="2071">
                  <c:v>4.1900000000000001E-3</c:v>
                </c:pt>
                <c:pt idx="2072">
                  <c:v>4.1980000000000003E-3</c:v>
                </c:pt>
                <c:pt idx="2073">
                  <c:v>4.2090000000000001E-3</c:v>
                </c:pt>
                <c:pt idx="2074">
                  <c:v>4.2199999999999998E-3</c:v>
                </c:pt>
                <c:pt idx="2075">
                  <c:v>4.2329999999999998E-3</c:v>
                </c:pt>
                <c:pt idx="2076">
                  <c:v>4.248E-3</c:v>
                </c:pt>
                <c:pt idx="2077">
                  <c:v>4.2630000000000003E-3</c:v>
                </c:pt>
                <c:pt idx="2078">
                  <c:v>4.274E-3</c:v>
                </c:pt>
                <c:pt idx="2079">
                  <c:v>4.2859999999999999E-3</c:v>
                </c:pt>
                <c:pt idx="2080">
                  <c:v>4.2989999999999999E-3</c:v>
                </c:pt>
                <c:pt idx="2081">
                  <c:v>4.3140000000000001E-3</c:v>
                </c:pt>
                <c:pt idx="2082">
                  <c:v>4.3299999999999996E-3</c:v>
                </c:pt>
                <c:pt idx="2083">
                  <c:v>4.3480000000000003E-3</c:v>
                </c:pt>
                <c:pt idx="2084">
                  <c:v>4.3670000000000002E-3</c:v>
                </c:pt>
                <c:pt idx="2085">
                  <c:v>4.3779999999999999E-3</c:v>
                </c:pt>
                <c:pt idx="2086">
                  <c:v>4.3899999999999998E-3</c:v>
                </c:pt>
                <c:pt idx="2087">
                  <c:v>4.4039999999999999E-3</c:v>
                </c:pt>
                <c:pt idx="2088">
                  <c:v>4.4200000000000003E-3</c:v>
                </c:pt>
                <c:pt idx="2089">
                  <c:v>4.437E-3</c:v>
                </c:pt>
                <c:pt idx="2090">
                  <c:v>4.4549999999999998E-3</c:v>
                </c:pt>
                <c:pt idx="2091">
                  <c:v>4.4640000000000001E-3</c:v>
                </c:pt>
                <c:pt idx="2092">
                  <c:v>4.4749999999999998E-3</c:v>
                </c:pt>
                <c:pt idx="2093">
                  <c:v>4.4860000000000004E-3</c:v>
                </c:pt>
                <c:pt idx="2094">
                  <c:v>4.4999999999999997E-3</c:v>
                </c:pt>
                <c:pt idx="2095">
                  <c:v>4.5139999999999998E-3</c:v>
                </c:pt>
                <c:pt idx="2096">
                  <c:v>4.5310000000000003E-3</c:v>
                </c:pt>
                <c:pt idx="2097">
                  <c:v>4.548E-3</c:v>
                </c:pt>
                <c:pt idx="2098">
                  <c:v>4.5570000000000003E-3</c:v>
                </c:pt>
                <c:pt idx="2099">
                  <c:v>4.568E-3</c:v>
                </c:pt>
                <c:pt idx="2100">
                  <c:v>4.5799999999999999E-3</c:v>
                </c:pt>
                <c:pt idx="2101">
                  <c:v>4.594E-3</c:v>
                </c:pt>
                <c:pt idx="2102">
                  <c:v>4.6059999999999999E-3</c:v>
                </c:pt>
                <c:pt idx="2103">
                  <c:v>4.62E-3</c:v>
                </c:pt>
                <c:pt idx="2104">
                  <c:v>4.6350000000000002E-3</c:v>
                </c:pt>
                <c:pt idx="2105">
                  <c:v>4.6519999999999999E-3</c:v>
                </c:pt>
                <c:pt idx="2106">
                  <c:v>4.6680000000000003E-3</c:v>
                </c:pt>
                <c:pt idx="2107">
                  <c:v>4.6860000000000001E-3</c:v>
                </c:pt>
                <c:pt idx="2108">
                  <c:v>4.6680000000000003E-3</c:v>
                </c:pt>
                <c:pt idx="2109">
                  <c:v>4.6509999999999998E-3</c:v>
                </c:pt>
                <c:pt idx="2110">
                  <c:v>4.6350000000000002E-3</c:v>
                </c:pt>
                <c:pt idx="2111">
                  <c:v>4.6210000000000001E-3</c:v>
                </c:pt>
                <c:pt idx="2112">
                  <c:v>4.6090000000000002E-3</c:v>
                </c:pt>
                <c:pt idx="2113">
                  <c:v>4.5979999999999997E-3</c:v>
                </c:pt>
                <c:pt idx="2114">
                  <c:v>4.5880000000000001E-3</c:v>
                </c:pt>
                <c:pt idx="2115">
                  <c:v>4.5789999999999997E-3</c:v>
                </c:pt>
                <c:pt idx="2116">
                  <c:v>4.5719999999999997E-3</c:v>
                </c:pt>
                <c:pt idx="2117">
                  <c:v>4.5669999999999999E-3</c:v>
                </c:pt>
                <c:pt idx="2118">
                  <c:v>4.5630000000000002E-3</c:v>
                </c:pt>
                <c:pt idx="2119">
                  <c:v>4.5599999999999998E-3</c:v>
                </c:pt>
                <c:pt idx="2120">
                  <c:v>4.5589999999999997E-3</c:v>
                </c:pt>
                <c:pt idx="2121">
                  <c:v>4.5589999999999997E-3</c:v>
                </c:pt>
                <c:pt idx="2122">
                  <c:v>4.5599999999999998E-3</c:v>
                </c:pt>
                <c:pt idx="2123">
                  <c:v>4.5630000000000002E-3</c:v>
                </c:pt>
                <c:pt idx="2124">
                  <c:v>4.5669999999999999E-3</c:v>
                </c:pt>
                <c:pt idx="2125">
                  <c:v>4.5729999999999998E-3</c:v>
                </c:pt>
                <c:pt idx="2126">
                  <c:v>4.5799999999999999E-3</c:v>
                </c:pt>
                <c:pt idx="2127">
                  <c:v>4.5880000000000001E-3</c:v>
                </c:pt>
                <c:pt idx="2128">
                  <c:v>4.5979999999999997E-3</c:v>
                </c:pt>
                <c:pt idx="2129">
                  <c:v>4.6100000000000004E-3</c:v>
                </c:pt>
                <c:pt idx="2130">
                  <c:v>4.6220000000000002E-3</c:v>
                </c:pt>
                <c:pt idx="2131">
                  <c:v>4.6360000000000004E-3</c:v>
                </c:pt>
                <c:pt idx="2132">
                  <c:v>4.6519999999999999E-3</c:v>
                </c:pt>
                <c:pt idx="2133">
                  <c:v>4.6519999999999999E-3</c:v>
                </c:pt>
                <c:pt idx="2134">
                  <c:v>4.6540000000000002E-3</c:v>
                </c:pt>
                <c:pt idx="2135">
                  <c:v>4.6569999999999997E-3</c:v>
                </c:pt>
                <c:pt idx="2136">
                  <c:v>4.6550000000000003E-3</c:v>
                </c:pt>
                <c:pt idx="2137">
                  <c:v>4.6540000000000002E-3</c:v>
                </c:pt>
                <c:pt idx="2138">
                  <c:v>4.6540000000000002E-3</c:v>
                </c:pt>
                <c:pt idx="2139">
                  <c:v>4.6560000000000004E-3</c:v>
                </c:pt>
                <c:pt idx="2140">
                  <c:v>4.6540000000000002E-3</c:v>
                </c:pt>
                <c:pt idx="2141">
                  <c:v>4.653E-3</c:v>
                </c:pt>
                <c:pt idx="2142">
                  <c:v>4.653E-3</c:v>
                </c:pt>
                <c:pt idx="2143">
                  <c:v>4.6550000000000003E-3</c:v>
                </c:pt>
                <c:pt idx="2144">
                  <c:v>4.6579999999999998E-3</c:v>
                </c:pt>
                <c:pt idx="2145">
                  <c:v>4.6629999999999996E-3</c:v>
                </c:pt>
                <c:pt idx="2146">
                  <c:v>4.6579999999999998E-3</c:v>
                </c:pt>
                <c:pt idx="2147">
                  <c:v>4.6540000000000002E-3</c:v>
                </c:pt>
                <c:pt idx="2148">
                  <c:v>4.6519999999999999E-3</c:v>
                </c:pt>
                <c:pt idx="2149">
                  <c:v>4.6509999999999998E-3</c:v>
                </c:pt>
                <c:pt idx="2150">
                  <c:v>4.6509999999999998E-3</c:v>
                </c:pt>
                <c:pt idx="2151">
                  <c:v>4.653E-3</c:v>
                </c:pt>
                <c:pt idx="2152">
                  <c:v>4.6560000000000004E-3</c:v>
                </c:pt>
                <c:pt idx="2153">
                  <c:v>4.6610000000000002E-3</c:v>
                </c:pt>
                <c:pt idx="2154">
                  <c:v>4.6670000000000001E-3</c:v>
                </c:pt>
                <c:pt idx="2155">
                  <c:v>4.6600000000000001E-3</c:v>
                </c:pt>
                <c:pt idx="2156">
                  <c:v>4.6550000000000003E-3</c:v>
                </c:pt>
                <c:pt idx="2157">
                  <c:v>4.6509999999999998E-3</c:v>
                </c:pt>
                <c:pt idx="2158">
                  <c:v>4.6480000000000002E-3</c:v>
                </c:pt>
                <c:pt idx="2159">
                  <c:v>4.6470000000000001E-3</c:v>
                </c:pt>
                <c:pt idx="2160">
                  <c:v>4.6480000000000002E-3</c:v>
                </c:pt>
                <c:pt idx="2161">
                  <c:v>4.6490000000000004E-3</c:v>
                </c:pt>
                <c:pt idx="2162">
                  <c:v>4.653E-3</c:v>
                </c:pt>
                <c:pt idx="2163">
                  <c:v>4.6569999999999997E-3</c:v>
                </c:pt>
                <c:pt idx="2164">
                  <c:v>4.6629999999999996E-3</c:v>
                </c:pt>
                <c:pt idx="2165">
                  <c:v>4.6699999999999997E-3</c:v>
                </c:pt>
                <c:pt idx="2166">
                  <c:v>4.6699999999999997E-3</c:v>
                </c:pt>
                <c:pt idx="2167">
                  <c:v>4.6699999999999997E-3</c:v>
                </c:pt>
                <c:pt idx="2168">
                  <c:v>4.6719999999999999E-3</c:v>
                </c:pt>
                <c:pt idx="2169">
                  <c:v>4.6759999999999996E-3</c:v>
                </c:pt>
                <c:pt idx="2170">
                  <c:v>4.6810000000000003E-3</c:v>
                </c:pt>
                <c:pt idx="2171">
                  <c:v>4.6870000000000002E-3</c:v>
                </c:pt>
                <c:pt idx="2172">
                  <c:v>4.6930000000000001E-3</c:v>
                </c:pt>
                <c:pt idx="2173">
                  <c:v>4.6930000000000001E-3</c:v>
                </c:pt>
                <c:pt idx="2174">
                  <c:v>4.6940000000000003E-3</c:v>
                </c:pt>
                <c:pt idx="2175">
                  <c:v>4.6969999999999998E-3</c:v>
                </c:pt>
                <c:pt idx="2176">
                  <c:v>4.6860000000000001E-3</c:v>
                </c:pt>
                <c:pt idx="2177">
                  <c:v>4.6769999999999997E-3</c:v>
                </c:pt>
                <c:pt idx="2178">
                  <c:v>4.6699999999999997E-3</c:v>
                </c:pt>
                <c:pt idx="2179">
                  <c:v>4.6629999999999996E-3</c:v>
                </c:pt>
                <c:pt idx="2180">
                  <c:v>4.6579999999999998E-3</c:v>
                </c:pt>
                <c:pt idx="2181">
                  <c:v>4.6550000000000003E-3</c:v>
                </c:pt>
                <c:pt idx="2182">
                  <c:v>4.653E-3</c:v>
                </c:pt>
                <c:pt idx="2183">
                  <c:v>4.6519999999999999E-3</c:v>
                </c:pt>
                <c:pt idx="2184">
                  <c:v>4.6509999999999998E-3</c:v>
                </c:pt>
                <c:pt idx="2185">
                  <c:v>4.6519999999999999E-3</c:v>
                </c:pt>
                <c:pt idx="2186">
                  <c:v>4.6490000000000004E-3</c:v>
                </c:pt>
                <c:pt idx="2187">
                  <c:v>4.6470000000000001E-3</c:v>
                </c:pt>
                <c:pt idx="2188">
                  <c:v>4.6470000000000001E-3</c:v>
                </c:pt>
                <c:pt idx="2189">
                  <c:v>4.6490000000000004E-3</c:v>
                </c:pt>
                <c:pt idx="2190">
                  <c:v>4.6519999999999999E-3</c:v>
                </c:pt>
                <c:pt idx="2191">
                  <c:v>4.6470000000000001E-3</c:v>
                </c:pt>
                <c:pt idx="2192">
                  <c:v>4.6430000000000004E-3</c:v>
                </c:pt>
                <c:pt idx="2193">
                  <c:v>4.6420000000000003E-3</c:v>
                </c:pt>
                <c:pt idx="2194">
                  <c:v>4.6410000000000002E-3</c:v>
                </c:pt>
                <c:pt idx="2195">
                  <c:v>4.6420000000000003E-3</c:v>
                </c:pt>
                <c:pt idx="2196">
                  <c:v>4.6439999999999997E-3</c:v>
                </c:pt>
                <c:pt idx="2197">
                  <c:v>4.6480000000000002E-3</c:v>
                </c:pt>
                <c:pt idx="2198">
                  <c:v>4.653E-3</c:v>
                </c:pt>
                <c:pt idx="2199">
                  <c:v>4.6600000000000001E-3</c:v>
                </c:pt>
                <c:pt idx="2200">
                  <c:v>4.6550000000000003E-3</c:v>
                </c:pt>
                <c:pt idx="2201">
                  <c:v>4.6519999999999999E-3</c:v>
                </c:pt>
                <c:pt idx="2202">
                  <c:v>4.6499999999999996E-3</c:v>
                </c:pt>
                <c:pt idx="2203">
                  <c:v>4.6499999999999996E-3</c:v>
                </c:pt>
                <c:pt idx="2204">
                  <c:v>4.6509999999999998E-3</c:v>
                </c:pt>
                <c:pt idx="2205">
                  <c:v>4.6540000000000002E-3</c:v>
                </c:pt>
                <c:pt idx="2206">
                  <c:v>4.6509999999999998E-3</c:v>
                </c:pt>
                <c:pt idx="2207">
                  <c:v>4.6499999999999996E-3</c:v>
                </c:pt>
                <c:pt idx="2208">
                  <c:v>4.6509999999999998E-3</c:v>
                </c:pt>
                <c:pt idx="2209">
                  <c:v>4.6519999999999999E-3</c:v>
                </c:pt>
                <c:pt idx="2210">
                  <c:v>4.6550000000000003E-3</c:v>
                </c:pt>
                <c:pt idx="2211">
                  <c:v>4.6600000000000001E-3</c:v>
                </c:pt>
                <c:pt idx="2212">
                  <c:v>4.6560000000000004E-3</c:v>
                </c:pt>
                <c:pt idx="2213">
                  <c:v>4.653E-3</c:v>
                </c:pt>
                <c:pt idx="2214">
                  <c:v>4.6509999999999998E-3</c:v>
                </c:pt>
                <c:pt idx="2215">
                  <c:v>4.6509999999999998E-3</c:v>
                </c:pt>
                <c:pt idx="2216">
                  <c:v>4.6519999999999999E-3</c:v>
                </c:pt>
                <c:pt idx="2217">
                  <c:v>4.6550000000000003E-3</c:v>
                </c:pt>
                <c:pt idx="2218">
                  <c:v>4.6509999999999998E-3</c:v>
                </c:pt>
                <c:pt idx="2219">
                  <c:v>4.6480000000000002E-3</c:v>
                </c:pt>
                <c:pt idx="2220">
                  <c:v>4.6470000000000001E-3</c:v>
                </c:pt>
                <c:pt idx="2221">
                  <c:v>4.646E-3</c:v>
                </c:pt>
                <c:pt idx="2222">
                  <c:v>4.646E-3</c:v>
                </c:pt>
                <c:pt idx="2223">
                  <c:v>4.6480000000000002E-3</c:v>
                </c:pt>
                <c:pt idx="2224">
                  <c:v>4.6379999999999998E-3</c:v>
                </c:pt>
                <c:pt idx="2225">
                  <c:v>4.6299999999999996E-3</c:v>
                </c:pt>
                <c:pt idx="2226">
                  <c:v>4.6230000000000004E-3</c:v>
                </c:pt>
                <c:pt idx="2227">
                  <c:v>4.6179999999999997E-3</c:v>
                </c:pt>
                <c:pt idx="2228">
                  <c:v>4.614E-3</c:v>
                </c:pt>
                <c:pt idx="2229">
                  <c:v>4.6109999999999996E-3</c:v>
                </c:pt>
                <c:pt idx="2230">
                  <c:v>4.6100000000000004E-3</c:v>
                </c:pt>
                <c:pt idx="2231">
                  <c:v>4.6100000000000004E-3</c:v>
                </c:pt>
                <c:pt idx="2232">
                  <c:v>4.6109999999999996E-3</c:v>
                </c:pt>
                <c:pt idx="2233">
                  <c:v>4.614E-3</c:v>
                </c:pt>
                <c:pt idx="2234">
                  <c:v>4.6189999999999998E-3</c:v>
                </c:pt>
                <c:pt idx="2235">
                  <c:v>4.6239999999999996E-3</c:v>
                </c:pt>
                <c:pt idx="2236">
                  <c:v>4.6319999999999998E-3</c:v>
                </c:pt>
                <c:pt idx="2237">
                  <c:v>4.64E-3</c:v>
                </c:pt>
                <c:pt idx="2238">
                  <c:v>4.6499999999999996E-3</c:v>
                </c:pt>
                <c:pt idx="2239">
                  <c:v>4.6620000000000003E-3</c:v>
                </c:pt>
                <c:pt idx="2240">
                  <c:v>4.6740000000000002E-3</c:v>
                </c:pt>
                <c:pt idx="2241">
                  <c:v>4.6889999999999996E-3</c:v>
                </c:pt>
                <c:pt idx="2242">
                  <c:v>4.7039999999999998E-3</c:v>
                </c:pt>
                <c:pt idx="2243">
                  <c:v>4.7210000000000004E-3</c:v>
                </c:pt>
                <c:pt idx="2244">
                  <c:v>4.725E-3</c:v>
                </c:pt>
                <c:pt idx="2245">
                  <c:v>4.7200000000000002E-3</c:v>
                </c:pt>
                <c:pt idx="2246">
                  <c:v>4.7169999999999998E-3</c:v>
                </c:pt>
                <c:pt idx="2247">
                  <c:v>4.7149999999999996E-3</c:v>
                </c:pt>
                <c:pt idx="2248">
                  <c:v>4.7140000000000003E-3</c:v>
                </c:pt>
                <c:pt idx="2249">
                  <c:v>4.7039999999999998E-3</c:v>
                </c:pt>
                <c:pt idx="2250">
                  <c:v>4.6959999999999997E-3</c:v>
                </c:pt>
                <c:pt idx="2251">
                  <c:v>4.6880000000000003E-3</c:v>
                </c:pt>
                <c:pt idx="2252">
                  <c:v>4.6820000000000004E-3</c:v>
                </c:pt>
                <c:pt idx="2253">
                  <c:v>4.6779999999999999E-3</c:v>
                </c:pt>
                <c:pt idx="2254">
                  <c:v>4.6750000000000003E-3</c:v>
                </c:pt>
                <c:pt idx="2255">
                  <c:v>4.6730000000000001E-3</c:v>
                </c:pt>
                <c:pt idx="2256">
                  <c:v>4.6680000000000003E-3</c:v>
                </c:pt>
                <c:pt idx="2257">
                  <c:v>4.6639999999999997E-3</c:v>
                </c:pt>
                <c:pt idx="2258">
                  <c:v>4.6610000000000002E-3</c:v>
                </c:pt>
                <c:pt idx="2259">
                  <c:v>4.6600000000000001E-3</c:v>
                </c:pt>
                <c:pt idx="2260">
                  <c:v>4.6550000000000003E-3</c:v>
                </c:pt>
                <c:pt idx="2261">
                  <c:v>4.6519999999999999E-3</c:v>
                </c:pt>
                <c:pt idx="2262">
                  <c:v>4.6389999999999999E-3</c:v>
                </c:pt>
                <c:pt idx="2263">
                  <c:v>4.6280000000000002E-3</c:v>
                </c:pt>
                <c:pt idx="2264">
                  <c:v>4.6179999999999997E-3</c:v>
                </c:pt>
                <c:pt idx="2265">
                  <c:v>4.6090000000000002E-3</c:v>
                </c:pt>
                <c:pt idx="2266">
                  <c:v>4.6020000000000002E-3</c:v>
                </c:pt>
                <c:pt idx="2267">
                  <c:v>4.5960000000000003E-3</c:v>
                </c:pt>
                <c:pt idx="2268">
                  <c:v>4.5799999999999999E-3</c:v>
                </c:pt>
                <c:pt idx="2269">
                  <c:v>4.5659999999999997E-3</c:v>
                </c:pt>
                <c:pt idx="2270">
                  <c:v>4.5529999999999998E-3</c:v>
                </c:pt>
                <c:pt idx="2271">
                  <c:v>4.5409999999999999E-3</c:v>
                </c:pt>
                <c:pt idx="2272">
                  <c:v>4.5310000000000003E-3</c:v>
                </c:pt>
                <c:pt idx="2273">
                  <c:v>4.522E-3</c:v>
                </c:pt>
                <c:pt idx="2274">
                  <c:v>4.5149999999999999E-3</c:v>
                </c:pt>
                <c:pt idx="2275">
                  <c:v>4.509E-3</c:v>
                </c:pt>
                <c:pt idx="2276">
                  <c:v>4.5040000000000002E-3</c:v>
                </c:pt>
                <c:pt idx="2277">
                  <c:v>4.4850000000000003E-3</c:v>
                </c:pt>
                <c:pt idx="2278">
                  <c:v>4.4669999999999996E-3</c:v>
                </c:pt>
                <c:pt idx="2279">
                  <c:v>4.45E-3</c:v>
                </c:pt>
                <c:pt idx="2280">
                  <c:v>4.4349999999999997E-3</c:v>
                </c:pt>
                <c:pt idx="2281">
                  <c:v>4.4209999999999996E-3</c:v>
                </c:pt>
                <c:pt idx="2282">
                  <c:v>4.4079999999999996E-3</c:v>
                </c:pt>
                <c:pt idx="2283">
                  <c:v>4.3969999999999999E-3</c:v>
                </c:pt>
                <c:pt idx="2284">
                  <c:v>4.3880000000000004E-3</c:v>
                </c:pt>
                <c:pt idx="2285">
                  <c:v>4.3790000000000001E-3</c:v>
                </c:pt>
                <c:pt idx="2286">
                  <c:v>4.3730000000000002E-3</c:v>
                </c:pt>
                <c:pt idx="2287">
                  <c:v>4.3670000000000002E-3</c:v>
                </c:pt>
                <c:pt idx="2288">
                  <c:v>4.3629999999999997E-3</c:v>
                </c:pt>
                <c:pt idx="2289">
                  <c:v>4.3610000000000003E-3</c:v>
                </c:pt>
                <c:pt idx="2290">
                  <c:v>4.359E-3</c:v>
                </c:pt>
                <c:pt idx="2291">
                  <c:v>4.3600000000000002E-3</c:v>
                </c:pt>
                <c:pt idx="2292">
                  <c:v>4.3610000000000003E-3</c:v>
                </c:pt>
                <c:pt idx="2293">
                  <c:v>4.3639999999999998E-3</c:v>
                </c:pt>
                <c:pt idx="2294">
                  <c:v>4.3689999999999996E-3</c:v>
                </c:pt>
                <c:pt idx="2295">
                  <c:v>4.3740000000000003E-3</c:v>
                </c:pt>
                <c:pt idx="2296">
                  <c:v>4.3819999999999996E-3</c:v>
                </c:pt>
                <c:pt idx="2297">
                  <c:v>4.3899999999999998E-3</c:v>
                </c:pt>
                <c:pt idx="2298">
                  <c:v>4.4000000000000003E-3</c:v>
                </c:pt>
                <c:pt idx="2299">
                  <c:v>4.4120000000000001E-3</c:v>
                </c:pt>
                <c:pt idx="2300">
                  <c:v>4.4250000000000001E-3</c:v>
                </c:pt>
                <c:pt idx="2301">
                  <c:v>4.4390000000000002E-3</c:v>
                </c:pt>
                <c:pt idx="2302">
                  <c:v>4.4549999999999998E-3</c:v>
                </c:pt>
                <c:pt idx="2303">
                  <c:v>4.4720000000000003E-3</c:v>
                </c:pt>
                <c:pt idx="2304">
                  <c:v>4.4900000000000001E-3</c:v>
                </c:pt>
                <c:pt idx="2305">
                  <c:v>4.5100000000000001E-3</c:v>
                </c:pt>
                <c:pt idx="2306">
                  <c:v>4.5310000000000003E-3</c:v>
                </c:pt>
                <c:pt idx="2307">
                  <c:v>4.5539999999999999E-3</c:v>
                </c:pt>
                <c:pt idx="2308">
                  <c:v>4.5779999999999996E-3</c:v>
                </c:pt>
                <c:pt idx="2309">
                  <c:v>4.6039999999999996E-3</c:v>
                </c:pt>
                <c:pt idx="2310">
                  <c:v>4.6309999999999997E-3</c:v>
                </c:pt>
                <c:pt idx="2311">
                  <c:v>4.6589999999999999E-3</c:v>
                </c:pt>
                <c:pt idx="2312">
                  <c:v>4.6740000000000002E-3</c:v>
                </c:pt>
                <c:pt idx="2313">
                  <c:v>4.6620000000000003E-3</c:v>
                </c:pt>
                <c:pt idx="2314">
                  <c:v>4.6499999999999996E-3</c:v>
                </c:pt>
                <c:pt idx="2315">
                  <c:v>4.6389999999999999E-3</c:v>
                </c:pt>
                <c:pt idx="2316">
                  <c:v>4.627E-3</c:v>
                </c:pt>
                <c:pt idx="2317">
                  <c:v>4.6160000000000003E-3</c:v>
                </c:pt>
                <c:pt idx="2318">
                  <c:v>4.6059999999999999E-3</c:v>
                </c:pt>
                <c:pt idx="2319">
                  <c:v>4.5970000000000004E-3</c:v>
                </c:pt>
                <c:pt idx="2320">
                  <c:v>4.5900000000000003E-3</c:v>
                </c:pt>
                <c:pt idx="2321">
                  <c:v>4.5840000000000004E-3</c:v>
                </c:pt>
                <c:pt idx="2322">
                  <c:v>4.5799999999999999E-3</c:v>
                </c:pt>
                <c:pt idx="2323">
                  <c:v>4.5770000000000003E-3</c:v>
                </c:pt>
                <c:pt idx="2324">
                  <c:v>4.568E-3</c:v>
                </c:pt>
                <c:pt idx="2325">
                  <c:v>4.5599999999999998E-3</c:v>
                </c:pt>
                <c:pt idx="2326">
                  <c:v>4.5539999999999999E-3</c:v>
                </c:pt>
                <c:pt idx="2327">
                  <c:v>4.5490000000000001E-3</c:v>
                </c:pt>
                <c:pt idx="2328">
                  <c:v>4.5450000000000004E-3</c:v>
                </c:pt>
                <c:pt idx="2329">
                  <c:v>4.5430000000000002E-3</c:v>
                </c:pt>
                <c:pt idx="2330">
                  <c:v>4.542E-3</c:v>
                </c:pt>
                <c:pt idx="2331">
                  <c:v>4.5339999999999998E-3</c:v>
                </c:pt>
                <c:pt idx="2332">
                  <c:v>4.5259999999999996E-3</c:v>
                </c:pt>
                <c:pt idx="2333">
                  <c:v>4.5209999999999998E-3</c:v>
                </c:pt>
                <c:pt idx="2334">
                  <c:v>4.516E-3</c:v>
                </c:pt>
                <c:pt idx="2335">
                  <c:v>4.5129999999999997E-3</c:v>
                </c:pt>
                <c:pt idx="2336">
                  <c:v>4.5110000000000003E-3</c:v>
                </c:pt>
                <c:pt idx="2337">
                  <c:v>4.4910000000000002E-3</c:v>
                </c:pt>
                <c:pt idx="2338">
                  <c:v>4.4720000000000003E-3</c:v>
                </c:pt>
                <c:pt idx="2339">
                  <c:v>4.4549999999999998E-3</c:v>
                </c:pt>
                <c:pt idx="2340">
                  <c:v>4.4390000000000002E-3</c:v>
                </c:pt>
                <c:pt idx="2341">
                  <c:v>4.424E-3</c:v>
                </c:pt>
                <c:pt idx="2342">
                  <c:v>4.411E-3</c:v>
                </c:pt>
                <c:pt idx="2343">
                  <c:v>4.3990000000000001E-3</c:v>
                </c:pt>
                <c:pt idx="2344">
                  <c:v>4.3889999999999997E-3</c:v>
                </c:pt>
                <c:pt idx="2345">
                  <c:v>4.3800000000000002E-3</c:v>
                </c:pt>
                <c:pt idx="2346">
                  <c:v>4.372E-3</c:v>
                </c:pt>
                <c:pt idx="2347">
                  <c:v>4.3660000000000001E-3</c:v>
                </c:pt>
                <c:pt idx="2348">
                  <c:v>4.3610000000000003E-3</c:v>
                </c:pt>
                <c:pt idx="2349">
                  <c:v>4.3579999999999999E-3</c:v>
                </c:pt>
                <c:pt idx="2350">
                  <c:v>4.3559999999999996E-3</c:v>
                </c:pt>
                <c:pt idx="2351">
                  <c:v>4.3550000000000004E-3</c:v>
                </c:pt>
                <c:pt idx="2352">
                  <c:v>4.3559999999999996E-3</c:v>
                </c:pt>
                <c:pt idx="2353">
                  <c:v>4.3579999999999999E-3</c:v>
                </c:pt>
                <c:pt idx="2354">
                  <c:v>4.3620000000000004E-3</c:v>
                </c:pt>
                <c:pt idx="2355">
                  <c:v>4.3670000000000002E-3</c:v>
                </c:pt>
                <c:pt idx="2356">
                  <c:v>4.3730000000000002E-3</c:v>
                </c:pt>
                <c:pt idx="2357">
                  <c:v>4.3810000000000003E-3</c:v>
                </c:pt>
                <c:pt idx="2358">
                  <c:v>4.3899999999999998E-3</c:v>
                </c:pt>
                <c:pt idx="2359">
                  <c:v>4.4010000000000004E-3</c:v>
                </c:pt>
                <c:pt idx="2360">
                  <c:v>4.4130000000000003E-3</c:v>
                </c:pt>
                <c:pt idx="2361">
                  <c:v>4.4260000000000002E-3</c:v>
                </c:pt>
                <c:pt idx="2362">
                  <c:v>4.4409999999999996E-3</c:v>
                </c:pt>
                <c:pt idx="2363">
                  <c:v>4.4580000000000002E-3</c:v>
                </c:pt>
                <c:pt idx="2364">
                  <c:v>4.4749999999999998E-3</c:v>
                </c:pt>
                <c:pt idx="2365">
                  <c:v>4.4939999999999997E-3</c:v>
                </c:pt>
                <c:pt idx="2366">
                  <c:v>4.5149999999999999E-3</c:v>
                </c:pt>
                <c:pt idx="2367">
                  <c:v>4.5370000000000002E-3</c:v>
                </c:pt>
                <c:pt idx="2368">
                  <c:v>4.5599999999999998E-3</c:v>
                </c:pt>
                <c:pt idx="2369">
                  <c:v>4.5849999999999997E-3</c:v>
                </c:pt>
                <c:pt idx="2370">
                  <c:v>4.6109999999999996E-3</c:v>
                </c:pt>
                <c:pt idx="2371">
                  <c:v>4.6389999999999999E-3</c:v>
                </c:pt>
                <c:pt idx="2372">
                  <c:v>4.6670000000000001E-3</c:v>
                </c:pt>
                <c:pt idx="2373">
                  <c:v>4.6979999999999999E-3</c:v>
                </c:pt>
                <c:pt idx="2374">
                  <c:v>4.7299999999999998E-3</c:v>
                </c:pt>
                <c:pt idx="2375">
                  <c:v>4.7629999999999999E-3</c:v>
                </c:pt>
                <c:pt idx="2376">
                  <c:v>4.797E-3</c:v>
                </c:pt>
                <c:pt idx="2377">
                  <c:v>4.8329999999999996E-3</c:v>
                </c:pt>
                <c:pt idx="2378">
                  <c:v>4.8710000000000003E-3</c:v>
                </c:pt>
                <c:pt idx="2379">
                  <c:v>4.9090000000000002E-3</c:v>
                </c:pt>
                <c:pt idx="2380">
                  <c:v>4.9350000000000002E-3</c:v>
                </c:pt>
                <c:pt idx="2381">
                  <c:v>4.921E-3</c:v>
                </c:pt>
                <c:pt idx="2382">
                  <c:v>4.9090000000000002E-3</c:v>
                </c:pt>
                <c:pt idx="2383">
                  <c:v>4.8929999999999998E-3</c:v>
                </c:pt>
                <c:pt idx="2384">
                  <c:v>4.8789999999999997E-3</c:v>
                </c:pt>
                <c:pt idx="2385">
                  <c:v>4.8659999999999997E-3</c:v>
                </c:pt>
                <c:pt idx="2386">
                  <c:v>4.8539999999999998E-3</c:v>
                </c:pt>
                <c:pt idx="2387">
                  <c:v>4.8440000000000002E-3</c:v>
                </c:pt>
                <c:pt idx="2388">
                  <c:v>4.8269999999999997E-3</c:v>
                </c:pt>
                <c:pt idx="2389">
                  <c:v>4.8120000000000003E-3</c:v>
                </c:pt>
                <c:pt idx="2390">
                  <c:v>4.7980000000000002E-3</c:v>
                </c:pt>
                <c:pt idx="2391">
                  <c:v>4.7860000000000003E-3</c:v>
                </c:pt>
                <c:pt idx="2392">
                  <c:v>4.7749999999999997E-3</c:v>
                </c:pt>
                <c:pt idx="2393">
                  <c:v>4.7530000000000003E-3</c:v>
                </c:pt>
                <c:pt idx="2394">
                  <c:v>4.7320000000000001E-3</c:v>
                </c:pt>
                <c:pt idx="2395">
                  <c:v>4.7140000000000003E-3</c:v>
                </c:pt>
                <c:pt idx="2396">
                  <c:v>4.6959999999999997E-3</c:v>
                </c:pt>
                <c:pt idx="2397">
                  <c:v>4.6800000000000001E-3</c:v>
                </c:pt>
                <c:pt idx="2398">
                  <c:v>4.6649999999999999E-3</c:v>
                </c:pt>
                <c:pt idx="2399">
                  <c:v>4.6519999999999999E-3</c:v>
                </c:pt>
                <c:pt idx="2400">
                  <c:v>4.6189999999999998E-3</c:v>
                </c:pt>
                <c:pt idx="2401">
                  <c:v>4.5880000000000001E-3</c:v>
                </c:pt>
                <c:pt idx="2402">
                  <c:v>4.5580000000000004E-3</c:v>
                </c:pt>
                <c:pt idx="2403">
                  <c:v>4.529E-3</c:v>
                </c:pt>
                <c:pt idx="2404">
                  <c:v>4.5019999999999999E-3</c:v>
                </c:pt>
                <c:pt idx="2405">
                  <c:v>4.4759999999999999E-3</c:v>
                </c:pt>
                <c:pt idx="2406">
                  <c:v>4.4510000000000001E-3</c:v>
                </c:pt>
                <c:pt idx="2407">
                  <c:v>4.4279999999999996E-3</c:v>
                </c:pt>
                <c:pt idx="2408">
                  <c:v>4.4070000000000003E-3</c:v>
                </c:pt>
                <c:pt idx="2409">
                  <c:v>4.3870000000000003E-3</c:v>
                </c:pt>
                <c:pt idx="2410">
                  <c:v>4.3680000000000004E-3</c:v>
                </c:pt>
                <c:pt idx="2411">
                  <c:v>4.3499999999999997E-3</c:v>
                </c:pt>
                <c:pt idx="2412">
                  <c:v>4.3340000000000002E-3</c:v>
                </c:pt>
                <c:pt idx="2413">
                  <c:v>4.3200000000000001E-3</c:v>
                </c:pt>
                <c:pt idx="2414">
                  <c:v>4.3070000000000001E-3</c:v>
                </c:pt>
                <c:pt idx="2415">
                  <c:v>4.2950000000000002E-3</c:v>
                </c:pt>
                <c:pt idx="2416">
                  <c:v>4.2849999999999997E-3</c:v>
                </c:pt>
                <c:pt idx="2417">
                  <c:v>4.2760000000000003E-3</c:v>
                </c:pt>
                <c:pt idx="2418">
                  <c:v>4.2680000000000001E-3</c:v>
                </c:pt>
                <c:pt idx="2419">
                  <c:v>4.2620000000000002E-3</c:v>
                </c:pt>
                <c:pt idx="2420">
                  <c:v>4.2570000000000004E-3</c:v>
                </c:pt>
                <c:pt idx="2421">
                  <c:v>4.254E-3</c:v>
                </c:pt>
                <c:pt idx="2422">
                  <c:v>4.2519999999999997E-3</c:v>
                </c:pt>
                <c:pt idx="2423">
                  <c:v>4.2509999999999996E-3</c:v>
                </c:pt>
                <c:pt idx="2424">
                  <c:v>4.2519999999999997E-3</c:v>
                </c:pt>
                <c:pt idx="2425">
                  <c:v>4.2550000000000001E-3</c:v>
                </c:pt>
                <c:pt idx="2426">
                  <c:v>4.2579999999999996E-3</c:v>
                </c:pt>
                <c:pt idx="2427">
                  <c:v>4.2630000000000003E-3</c:v>
                </c:pt>
                <c:pt idx="2428">
                  <c:v>4.2700000000000004E-3</c:v>
                </c:pt>
                <c:pt idx="2429">
                  <c:v>4.2779999999999997E-3</c:v>
                </c:pt>
                <c:pt idx="2430">
                  <c:v>4.287E-3</c:v>
                </c:pt>
                <c:pt idx="2431">
                  <c:v>4.2979999999999997E-3</c:v>
                </c:pt>
                <c:pt idx="2432">
                  <c:v>4.3099999999999996E-3</c:v>
                </c:pt>
                <c:pt idx="2433">
                  <c:v>4.3239999999999997E-3</c:v>
                </c:pt>
                <c:pt idx="2434">
                  <c:v>4.339E-3</c:v>
                </c:pt>
                <c:pt idx="2435">
                  <c:v>4.3550000000000004E-3</c:v>
                </c:pt>
                <c:pt idx="2436">
                  <c:v>4.3730000000000002E-3</c:v>
                </c:pt>
                <c:pt idx="2437">
                  <c:v>4.3920000000000001E-3</c:v>
                </c:pt>
                <c:pt idx="2438">
                  <c:v>4.4120000000000001E-3</c:v>
                </c:pt>
                <c:pt idx="2439">
                  <c:v>4.4339999999999996E-3</c:v>
                </c:pt>
                <c:pt idx="2440">
                  <c:v>4.4580000000000002E-3</c:v>
                </c:pt>
                <c:pt idx="2441">
                  <c:v>4.483E-3</c:v>
                </c:pt>
                <c:pt idx="2442">
                  <c:v>4.509E-3</c:v>
                </c:pt>
                <c:pt idx="2443">
                  <c:v>4.5360000000000001E-3</c:v>
                </c:pt>
                <c:pt idx="2444">
                  <c:v>4.5649999999999996E-3</c:v>
                </c:pt>
                <c:pt idx="2445">
                  <c:v>4.5960000000000003E-3</c:v>
                </c:pt>
                <c:pt idx="2446">
                  <c:v>4.6280000000000002E-3</c:v>
                </c:pt>
                <c:pt idx="2447">
                  <c:v>4.6610000000000002E-3</c:v>
                </c:pt>
                <c:pt idx="2448">
                  <c:v>4.6810000000000003E-3</c:v>
                </c:pt>
                <c:pt idx="2449">
                  <c:v>4.6519999999999999E-3</c:v>
                </c:pt>
                <c:pt idx="2450">
                  <c:v>4.6239999999999996E-3</c:v>
                </c:pt>
                <c:pt idx="2451">
                  <c:v>4.5909999999999996E-3</c:v>
                </c:pt>
                <c:pt idx="2452">
                  <c:v>4.5599999999999998E-3</c:v>
                </c:pt>
                <c:pt idx="2453">
                  <c:v>4.5300000000000002E-3</c:v>
                </c:pt>
                <c:pt idx="2454">
                  <c:v>4.5009999999999998E-3</c:v>
                </c:pt>
                <c:pt idx="2455">
                  <c:v>4.4609999999999997E-3</c:v>
                </c:pt>
                <c:pt idx="2456">
                  <c:v>4.4219999999999997E-3</c:v>
                </c:pt>
                <c:pt idx="2457">
                  <c:v>4.3839999999999999E-3</c:v>
                </c:pt>
                <c:pt idx="2458">
                  <c:v>4.3480000000000003E-3</c:v>
                </c:pt>
                <c:pt idx="2459">
                  <c:v>4.313E-3</c:v>
                </c:pt>
                <c:pt idx="2460">
                  <c:v>4.28E-3</c:v>
                </c:pt>
                <c:pt idx="2461">
                  <c:v>4.248E-3</c:v>
                </c:pt>
                <c:pt idx="2462">
                  <c:v>4.2170000000000003E-3</c:v>
                </c:pt>
                <c:pt idx="2463">
                  <c:v>4.1879999999999999E-3</c:v>
                </c:pt>
                <c:pt idx="2464">
                  <c:v>4.1599999999999996E-3</c:v>
                </c:pt>
                <c:pt idx="2465">
                  <c:v>4.1339999999999997E-3</c:v>
                </c:pt>
                <c:pt idx="2466">
                  <c:v>4.1089999999999998E-3</c:v>
                </c:pt>
                <c:pt idx="2467">
                  <c:v>4.0860000000000002E-3</c:v>
                </c:pt>
                <c:pt idx="2468">
                  <c:v>4.0629999999999998E-3</c:v>
                </c:pt>
                <c:pt idx="2469">
                  <c:v>4.0429999999999997E-3</c:v>
                </c:pt>
                <c:pt idx="2470">
                  <c:v>4.0229999999999997E-3</c:v>
                </c:pt>
                <c:pt idx="2471">
                  <c:v>4.0049999999999999E-3</c:v>
                </c:pt>
                <c:pt idx="2472">
                  <c:v>3.9890000000000004E-3</c:v>
                </c:pt>
                <c:pt idx="2473">
                  <c:v>3.9740000000000001E-3</c:v>
                </c:pt>
                <c:pt idx="2474">
                  <c:v>3.96E-3</c:v>
                </c:pt>
                <c:pt idx="2475">
                  <c:v>3.9480000000000001E-3</c:v>
                </c:pt>
                <c:pt idx="2476">
                  <c:v>3.9370000000000004E-3</c:v>
                </c:pt>
                <c:pt idx="2477">
                  <c:v>3.9269999999999999E-3</c:v>
                </c:pt>
                <c:pt idx="2478">
                  <c:v>3.9189999999999997E-3</c:v>
                </c:pt>
                <c:pt idx="2479">
                  <c:v>3.9129999999999998E-3</c:v>
                </c:pt>
                <c:pt idx="2480">
                  <c:v>3.9069999999999999E-3</c:v>
                </c:pt>
                <c:pt idx="2481">
                  <c:v>3.9039999999999999E-3</c:v>
                </c:pt>
                <c:pt idx="2482">
                  <c:v>3.901E-3</c:v>
                </c:pt>
                <c:pt idx="2483">
                  <c:v>3.8999999999999998E-3</c:v>
                </c:pt>
                <c:pt idx="2484">
                  <c:v>3.8999999999999998E-3</c:v>
                </c:pt>
                <c:pt idx="2485">
                  <c:v>3.9020000000000001E-3</c:v>
                </c:pt>
                <c:pt idx="2486">
                  <c:v>3.9050000000000001E-3</c:v>
                </c:pt>
                <c:pt idx="2487">
                  <c:v>3.9100000000000003E-3</c:v>
                </c:pt>
                <c:pt idx="2488">
                  <c:v>3.9160000000000002E-3</c:v>
                </c:pt>
                <c:pt idx="2489">
                  <c:v>3.9230000000000003E-3</c:v>
                </c:pt>
                <c:pt idx="2490">
                  <c:v>3.9319999999999997E-3</c:v>
                </c:pt>
                <c:pt idx="2491">
                  <c:v>3.9420000000000002E-3</c:v>
                </c:pt>
                <c:pt idx="2492">
                  <c:v>3.954E-3</c:v>
                </c:pt>
                <c:pt idx="2493">
                  <c:v>3.967E-3</c:v>
                </c:pt>
                <c:pt idx="2494">
                  <c:v>3.9810000000000002E-3</c:v>
                </c:pt>
                <c:pt idx="2495">
                  <c:v>3.9969999999999997E-3</c:v>
                </c:pt>
                <c:pt idx="2496">
                  <c:v>4.0150000000000003E-3</c:v>
                </c:pt>
                <c:pt idx="2497">
                  <c:v>4.0330000000000001E-3</c:v>
                </c:pt>
                <c:pt idx="2498">
                  <c:v>4.0530000000000002E-3</c:v>
                </c:pt>
                <c:pt idx="2499">
                  <c:v>4.0749999999999996E-3</c:v>
                </c:pt>
                <c:pt idx="2500">
                  <c:v>4.0980000000000001E-3</c:v>
                </c:pt>
                <c:pt idx="2501">
                  <c:v>4.1219999999999998E-3</c:v>
                </c:pt>
                <c:pt idx="2502">
                  <c:v>4.1479999999999998E-3</c:v>
                </c:pt>
                <c:pt idx="2503">
                  <c:v>4.1749999999999999E-3</c:v>
                </c:pt>
                <c:pt idx="2504">
                  <c:v>4.2030000000000001E-3</c:v>
                </c:pt>
                <c:pt idx="2505">
                  <c:v>4.2329999999999998E-3</c:v>
                </c:pt>
                <c:pt idx="2506">
                  <c:v>4.2640000000000004E-3</c:v>
                </c:pt>
                <c:pt idx="2507">
                  <c:v>4.2969999999999996E-3</c:v>
                </c:pt>
                <c:pt idx="2508">
                  <c:v>4.3309999999999998E-3</c:v>
                </c:pt>
                <c:pt idx="2509">
                  <c:v>4.3670000000000002E-3</c:v>
                </c:pt>
                <c:pt idx="2510">
                  <c:v>4.4039999999999999E-3</c:v>
                </c:pt>
                <c:pt idx="2511">
                  <c:v>4.4419999999999998E-3</c:v>
                </c:pt>
                <c:pt idx="2512">
                  <c:v>4.4819999999999999E-3</c:v>
                </c:pt>
                <c:pt idx="2513">
                  <c:v>4.5230000000000001E-3</c:v>
                </c:pt>
                <c:pt idx="2514">
                  <c:v>4.5649999999999996E-3</c:v>
                </c:pt>
                <c:pt idx="2515">
                  <c:v>4.6090000000000002E-3</c:v>
                </c:pt>
                <c:pt idx="2516">
                  <c:v>4.6519999999999999E-3</c:v>
                </c:pt>
                <c:pt idx="2517">
                  <c:v>4.6249999999999998E-3</c:v>
                </c:pt>
                <c:pt idx="2518">
                  <c:v>4.5890000000000002E-3</c:v>
                </c:pt>
                <c:pt idx="2519">
                  <c:v>4.555E-3</c:v>
                </c:pt>
                <c:pt idx="2520">
                  <c:v>4.522E-3</c:v>
                </c:pt>
                <c:pt idx="2521">
                  <c:v>4.4799999999999996E-3</c:v>
                </c:pt>
                <c:pt idx="2522">
                  <c:v>4.4390000000000002E-3</c:v>
                </c:pt>
                <c:pt idx="2523">
                  <c:v>4.3990000000000001E-3</c:v>
                </c:pt>
                <c:pt idx="2524">
                  <c:v>4.3610000000000003E-3</c:v>
                </c:pt>
                <c:pt idx="2525">
                  <c:v>4.3249999999999999E-3</c:v>
                </c:pt>
                <c:pt idx="2526">
                  <c:v>4.2890000000000003E-3</c:v>
                </c:pt>
                <c:pt idx="2527">
                  <c:v>4.2560000000000002E-3</c:v>
                </c:pt>
                <c:pt idx="2528">
                  <c:v>4.2230000000000002E-3</c:v>
                </c:pt>
                <c:pt idx="2529">
                  <c:v>4.1920000000000004E-3</c:v>
                </c:pt>
                <c:pt idx="2530">
                  <c:v>4.163E-3</c:v>
                </c:pt>
                <c:pt idx="2531">
                  <c:v>4.1339999999999997E-3</c:v>
                </c:pt>
                <c:pt idx="2532">
                  <c:v>4.1079999999999997E-3</c:v>
                </c:pt>
                <c:pt idx="2533">
                  <c:v>4.0819999999999997E-3</c:v>
                </c:pt>
                <c:pt idx="2534">
                  <c:v>4.058E-3</c:v>
                </c:pt>
                <c:pt idx="2535">
                  <c:v>4.0359999999999997E-3</c:v>
                </c:pt>
                <c:pt idx="2536">
                  <c:v>4.0140000000000002E-3</c:v>
                </c:pt>
                <c:pt idx="2537">
                  <c:v>3.9950000000000003E-3</c:v>
                </c:pt>
                <c:pt idx="2538">
                  <c:v>3.9760000000000004E-3</c:v>
                </c:pt>
                <c:pt idx="2539">
                  <c:v>3.9589999999999998E-3</c:v>
                </c:pt>
                <c:pt idx="2540">
                  <c:v>3.9439999999999996E-3</c:v>
                </c:pt>
                <c:pt idx="2541">
                  <c:v>3.9300000000000003E-3</c:v>
                </c:pt>
                <c:pt idx="2542">
                  <c:v>3.9170000000000003E-3</c:v>
                </c:pt>
                <c:pt idx="2543">
                  <c:v>3.9060000000000002E-3</c:v>
                </c:pt>
                <c:pt idx="2544">
                  <c:v>3.8960000000000002E-3</c:v>
                </c:pt>
                <c:pt idx="2545">
                  <c:v>3.8869999999999998E-3</c:v>
                </c:pt>
                <c:pt idx="2546">
                  <c:v>3.8800000000000002E-3</c:v>
                </c:pt>
                <c:pt idx="2547">
                  <c:v>3.8739999999999998E-3</c:v>
                </c:pt>
                <c:pt idx="2548">
                  <c:v>3.8700000000000002E-3</c:v>
                </c:pt>
                <c:pt idx="2549">
                  <c:v>3.8670000000000002E-3</c:v>
                </c:pt>
                <c:pt idx="2550">
                  <c:v>3.8660000000000001E-3</c:v>
                </c:pt>
                <c:pt idx="2551">
                  <c:v>3.8660000000000001E-3</c:v>
                </c:pt>
                <c:pt idx="2552">
                  <c:v>3.8670000000000002E-3</c:v>
                </c:pt>
                <c:pt idx="2553">
                  <c:v>3.8700000000000002E-3</c:v>
                </c:pt>
                <c:pt idx="2554">
                  <c:v>3.8739999999999998E-3</c:v>
                </c:pt>
                <c:pt idx="2555">
                  <c:v>3.8790000000000001E-3</c:v>
                </c:pt>
                <c:pt idx="2556">
                  <c:v>3.8860000000000001E-3</c:v>
                </c:pt>
                <c:pt idx="2557">
                  <c:v>3.895E-3</c:v>
                </c:pt>
                <c:pt idx="2558">
                  <c:v>3.9039999999999999E-3</c:v>
                </c:pt>
                <c:pt idx="2559">
                  <c:v>3.9160000000000002E-3</c:v>
                </c:pt>
                <c:pt idx="2560">
                  <c:v>3.9280000000000001E-3</c:v>
                </c:pt>
                <c:pt idx="2561">
                  <c:v>3.9420000000000002E-3</c:v>
                </c:pt>
                <c:pt idx="2562">
                  <c:v>3.9579999999999997E-3</c:v>
                </c:pt>
                <c:pt idx="2563">
                  <c:v>3.9740000000000001E-3</c:v>
                </c:pt>
                <c:pt idx="2564">
                  <c:v>3.993E-3</c:v>
                </c:pt>
                <c:pt idx="2565">
                  <c:v>4.0119999999999999E-3</c:v>
                </c:pt>
                <c:pt idx="2566">
                  <c:v>4.0330000000000001E-3</c:v>
                </c:pt>
                <c:pt idx="2567">
                  <c:v>4.0559999999999997E-3</c:v>
                </c:pt>
                <c:pt idx="2568">
                  <c:v>4.0790000000000002E-3</c:v>
                </c:pt>
                <c:pt idx="2569">
                  <c:v>4.1050000000000001E-3</c:v>
                </c:pt>
                <c:pt idx="2570">
                  <c:v>4.1310000000000001E-3</c:v>
                </c:pt>
                <c:pt idx="2571">
                  <c:v>4.1590000000000004E-3</c:v>
                </c:pt>
                <c:pt idx="2572">
                  <c:v>4.189E-3</c:v>
                </c:pt>
                <c:pt idx="2573">
                  <c:v>4.2199999999999998E-3</c:v>
                </c:pt>
                <c:pt idx="2574">
                  <c:v>4.2519999999999997E-3</c:v>
                </c:pt>
                <c:pt idx="2575">
                  <c:v>4.2859999999999999E-3</c:v>
                </c:pt>
                <c:pt idx="2576">
                  <c:v>4.3210000000000002E-3</c:v>
                </c:pt>
                <c:pt idx="2577">
                  <c:v>4.3569999999999998E-3</c:v>
                </c:pt>
                <c:pt idx="2578">
                  <c:v>4.3949999999999996E-3</c:v>
                </c:pt>
                <c:pt idx="2579">
                  <c:v>4.4339999999999996E-3</c:v>
                </c:pt>
                <c:pt idx="2580">
                  <c:v>4.4749999999999998E-3</c:v>
                </c:pt>
                <c:pt idx="2581">
                  <c:v>4.5170000000000002E-3</c:v>
                </c:pt>
                <c:pt idx="2582">
                  <c:v>4.561E-3</c:v>
                </c:pt>
                <c:pt idx="2583">
                  <c:v>4.6059999999999999E-3</c:v>
                </c:pt>
                <c:pt idx="2584">
                  <c:v>4.6519999999999999E-3</c:v>
                </c:pt>
                <c:pt idx="2585">
                  <c:v>4.6049999999999997E-3</c:v>
                </c:pt>
                <c:pt idx="2586">
                  <c:v>4.5589999999999997E-3</c:v>
                </c:pt>
                <c:pt idx="2587">
                  <c:v>4.5149999999999999E-3</c:v>
                </c:pt>
                <c:pt idx="2588">
                  <c:v>4.4720000000000003E-3</c:v>
                </c:pt>
                <c:pt idx="2589">
                  <c:v>4.4299999999999999E-3</c:v>
                </c:pt>
                <c:pt idx="2590">
                  <c:v>4.3899999999999998E-3</c:v>
                </c:pt>
                <c:pt idx="2591">
                  <c:v>4.352E-3</c:v>
                </c:pt>
                <c:pt idx="2592">
                  <c:v>4.3140000000000001E-3</c:v>
                </c:pt>
                <c:pt idx="2593">
                  <c:v>4.2789999999999998E-3</c:v>
                </c:pt>
                <c:pt idx="2594">
                  <c:v>4.2440000000000004E-3</c:v>
                </c:pt>
                <c:pt idx="2595">
                  <c:v>4.2110000000000003E-3</c:v>
                </c:pt>
                <c:pt idx="2596">
                  <c:v>4.1790000000000004E-3</c:v>
                </c:pt>
                <c:pt idx="2597">
                  <c:v>4.1489999999999999E-3</c:v>
                </c:pt>
                <c:pt idx="2598">
                  <c:v>4.1200000000000004E-3</c:v>
                </c:pt>
                <c:pt idx="2599">
                  <c:v>4.0930000000000003E-3</c:v>
                </c:pt>
                <c:pt idx="2600">
                  <c:v>4.0670000000000003E-3</c:v>
                </c:pt>
                <c:pt idx="2601">
                  <c:v>4.0419999999999996E-3</c:v>
                </c:pt>
                <c:pt idx="2602">
                  <c:v>4.019E-3</c:v>
                </c:pt>
                <c:pt idx="2603">
                  <c:v>3.9969999999999997E-3</c:v>
                </c:pt>
                <c:pt idx="2604">
                  <c:v>3.9769999999999996E-3</c:v>
                </c:pt>
                <c:pt idx="2605">
                  <c:v>3.9579999999999997E-3</c:v>
                </c:pt>
                <c:pt idx="2606">
                  <c:v>3.9399999999999999E-3</c:v>
                </c:pt>
                <c:pt idx="2607">
                  <c:v>3.9240000000000004E-3</c:v>
                </c:pt>
                <c:pt idx="2608">
                  <c:v>3.9090000000000001E-3</c:v>
                </c:pt>
                <c:pt idx="2609">
                  <c:v>3.8960000000000002E-3</c:v>
                </c:pt>
                <c:pt idx="2610">
                  <c:v>3.8839999999999999E-3</c:v>
                </c:pt>
                <c:pt idx="2611">
                  <c:v>3.8739999999999998E-3</c:v>
                </c:pt>
                <c:pt idx="2612">
                  <c:v>3.8639999999999998E-3</c:v>
                </c:pt>
                <c:pt idx="2613">
                  <c:v>3.8570000000000002E-3</c:v>
                </c:pt>
                <c:pt idx="2614">
                  <c:v>3.8500000000000001E-3</c:v>
                </c:pt>
                <c:pt idx="2615">
                  <c:v>3.8449999999999999E-3</c:v>
                </c:pt>
                <c:pt idx="2616">
                  <c:v>3.8419999999999999E-3</c:v>
                </c:pt>
                <c:pt idx="2617">
                  <c:v>3.8400000000000001E-3</c:v>
                </c:pt>
                <c:pt idx="2618">
                  <c:v>3.839E-3</c:v>
                </c:pt>
                <c:pt idx="2619">
                  <c:v>3.8400000000000001E-3</c:v>
                </c:pt>
                <c:pt idx="2620">
                  <c:v>3.8419999999999999E-3</c:v>
                </c:pt>
                <c:pt idx="2621">
                  <c:v>3.8449999999999999E-3</c:v>
                </c:pt>
                <c:pt idx="2622">
                  <c:v>3.8500000000000001E-3</c:v>
                </c:pt>
                <c:pt idx="2623">
                  <c:v>3.8570000000000002E-3</c:v>
                </c:pt>
                <c:pt idx="2624">
                  <c:v>3.8639999999999998E-3</c:v>
                </c:pt>
                <c:pt idx="2625">
                  <c:v>3.8739999999999998E-3</c:v>
                </c:pt>
                <c:pt idx="2626">
                  <c:v>3.8839999999999999E-3</c:v>
                </c:pt>
                <c:pt idx="2627">
                  <c:v>3.8960000000000002E-3</c:v>
                </c:pt>
                <c:pt idx="2628">
                  <c:v>3.9090000000000001E-3</c:v>
                </c:pt>
                <c:pt idx="2629">
                  <c:v>3.9240000000000004E-3</c:v>
                </c:pt>
                <c:pt idx="2630">
                  <c:v>3.9399999999999999E-3</c:v>
                </c:pt>
                <c:pt idx="2631">
                  <c:v>3.9579999999999997E-3</c:v>
                </c:pt>
                <c:pt idx="2632">
                  <c:v>3.9769999999999996E-3</c:v>
                </c:pt>
                <c:pt idx="2633">
                  <c:v>3.9969999999999997E-3</c:v>
                </c:pt>
                <c:pt idx="2634">
                  <c:v>4.019E-3</c:v>
                </c:pt>
                <c:pt idx="2635">
                  <c:v>4.0419999999999996E-3</c:v>
                </c:pt>
                <c:pt idx="2636">
                  <c:v>4.0670000000000003E-3</c:v>
                </c:pt>
                <c:pt idx="2637">
                  <c:v>4.0930000000000003E-3</c:v>
                </c:pt>
                <c:pt idx="2638">
                  <c:v>4.1200000000000004E-3</c:v>
                </c:pt>
                <c:pt idx="2639">
                  <c:v>4.1489999999999999E-3</c:v>
                </c:pt>
                <c:pt idx="2640">
                  <c:v>4.1790000000000004E-3</c:v>
                </c:pt>
                <c:pt idx="2641">
                  <c:v>4.2110000000000003E-3</c:v>
                </c:pt>
                <c:pt idx="2642">
                  <c:v>4.2440000000000004E-3</c:v>
                </c:pt>
                <c:pt idx="2643">
                  <c:v>4.2789999999999998E-3</c:v>
                </c:pt>
                <c:pt idx="2644">
                  <c:v>4.3140000000000001E-3</c:v>
                </c:pt>
                <c:pt idx="2645">
                  <c:v>4.352E-3</c:v>
                </c:pt>
                <c:pt idx="2646">
                  <c:v>4.3899999999999998E-3</c:v>
                </c:pt>
                <c:pt idx="2647">
                  <c:v>4.4299999999999999E-3</c:v>
                </c:pt>
                <c:pt idx="2648">
                  <c:v>4.4720000000000003E-3</c:v>
                </c:pt>
                <c:pt idx="2649">
                  <c:v>4.5149999999999999E-3</c:v>
                </c:pt>
                <c:pt idx="2650">
                  <c:v>4.5589999999999997E-3</c:v>
                </c:pt>
                <c:pt idx="2651">
                  <c:v>4.6049999999999997E-3</c:v>
                </c:pt>
                <c:pt idx="2652">
                  <c:v>4.6519999999999999E-3</c:v>
                </c:pt>
                <c:pt idx="2653">
                  <c:v>4.6990000000000001E-3</c:v>
                </c:pt>
                <c:pt idx="2654">
                  <c:v>4.7479999999999996E-3</c:v>
                </c:pt>
                <c:pt idx="2655">
                  <c:v>4.7980000000000002E-3</c:v>
                </c:pt>
                <c:pt idx="2656">
                  <c:v>4.849E-3</c:v>
                </c:pt>
                <c:pt idx="2657">
                  <c:v>4.9020000000000001E-3</c:v>
                </c:pt>
                <c:pt idx="2658">
                  <c:v>4.9560000000000003E-3</c:v>
                </c:pt>
                <c:pt idx="2659">
                  <c:v>5.0109999999999998E-3</c:v>
                </c:pt>
                <c:pt idx="2660">
                  <c:v>5.0679999999999996E-3</c:v>
                </c:pt>
                <c:pt idx="2661">
                  <c:v>5.1269999999999996E-3</c:v>
                </c:pt>
                <c:pt idx="2662">
                  <c:v>5.1859999999999996E-3</c:v>
                </c:pt>
                <c:pt idx="2663">
                  <c:v>5.2480000000000001E-3</c:v>
                </c:pt>
                <c:pt idx="2664">
                  <c:v>5.3099999999999996E-3</c:v>
                </c:pt>
                <c:pt idx="2665">
                  <c:v>5.3740000000000003E-3</c:v>
                </c:pt>
                <c:pt idx="2666">
                  <c:v>5.4400000000000004E-3</c:v>
                </c:pt>
                <c:pt idx="2667">
                  <c:v>5.5069999999999997E-3</c:v>
                </c:pt>
                <c:pt idx="2668">
                  <c:v>5.5750000000000001E-3</c:v>
                </c:pt>
                <c:pt idx="2669">
                  <c:v>5.6439999999999997E-3</c:v>
                </c:pt>
                <c:pt idx="2670">
                  <c:v>5.7149999999999996E-3</c:v>
                </c:pt>
                <c:pt idx="2671">
                  <c:v>5.7879999999999997E-3</c:v>
                </c:pt>
                <c:pt idx="2672">
                  <c:v>5.862E-3</c:v>
                </c:pt>
                <c:pt idx="2673">
                  <c:v>5.9369999999999996E-3</c:v>
                </c:pt>
                <c:pt idx="2674">
                  <c:v>6.0140000000000002E-3</c:v>
                </c:pt>
                <c:pt idx="2675">
                  <c:v>6.0920000000000002E-3</c:v>
                </c:pt>
                <c:pt idx="2676">
                  <c:v>6.1710000000000003E-3</c:v>
                </c:pt>
                <c:pt idx="2677">
                  <c:v>6.2519999999999997E-3</c:v>
                </c:pt>
                <c:pt idx="2678">
                  <c:v>6.3340000000000002E-3</c:v>
                </c:pt>
                <c:pt idx="2679">
                  <c:v>6.4180000000000001E-3</c:v>
                </c:pt>
                <c:pt idx="2680">
                  <c:v>6.5030000000000001E-3</c:v>
                </c:pt>
                <c:pt idx="2681">
                  <c:v>6.5900000000000004E-3</c:v>
                </c:pt>
                <c:pt idx="2682">
                  <c:v>6.6779999999999999E-3</c:v>
                </c:pt>
                <c:pt idx="2683">
                  <c:v>6.7669999999999996E-3</c:v>
                </c:pt>
                <c:pt idx="2684">
                  <c:v>6.8580000000000004E-3</c:v>
                </c:pt>
                <c:pt idx="2685">
                  <c:v>6.992E-3</c:v>
                </c:pt>
                <c:pt idx="2686">
                  <c:v>6.5059999999999996E-3</c:v>
                </c:pt>
                <c:pt idx="2687">
                  <c:v>5.5420000000000001E-3</c:v>
                </c:pt>
                <c:pt idx="2688">
                  <c:v>4.4790000000000003E-3</c:v>
                </c:pt>
                <c:pt idx="2689">
                  <c:v>3.6640000000000002E-3</c:v>
                </c:pt>
                <c:pt idx="2690">
                  <c:v>3.3080000000000002E-3</c:v>
                </c:pt>
                <c:pt idx="2691">
                  <c:v>3.2039999999999998E-3</c:v>
                </c:pt>
                <c:pt idx="2692">
                  <c:v>3.653E-3</c:v>
                </c:pt>
                <c:pt idx="2693">
                  <c:v>4.3689999999999996E-3</c:v>
                </c:pt>
                <c:pt idx="2694">
                  <c:v>4.895E-3</c:v>
                </c:pt>
                <c:pt idx="2695">
                  <c:v>5.0460000000000001E-3</c:v>
                </c:pt>
                <c:pt idx="2696">
                  <c:v>4.9919999999999999E-3</c:v>
                </c:pt>
                <c:pt idx="2697">
                  <c:v>5.0049999999999999E-3</c:v>
                </c:pt>
                <c:pt idx="2698">
                  <c:v>5.3990000000000002E-3</c:v>
                </c:pt>
                <c:pt idx="2699">
                  <c:v>6.4120000000000002E-3</c:v>
                </c:pt>
                <c:pt idx="2700">
                  <c:v>7.8869999999999999E-3</c:v>
                </c:pt>
                <c:pt idx="2701">
                  <c:v>9.3329999999999993E-3</c:v>
                </c:pt>
                <c:pt idx="2702">
                  <c:v>1.0370000000000001E-2</c:v>
                </c:pt>
                <c:pt idx="2703">
                  <c:v>1.1051E-2</c:v>
                </c:pt>
                <c:pt idx="2704">
                  <c:v>1.1785E-2</c:v>
                </c:pt>
                <c:pt idx="2705">
                  <c:v>1.2898E-2</c:v>
                </c:pt>
                <c:pt idx="2706">
                  <c:v>1.4259000000000001E-2</c:v>
                </c:pt>
                <c:pt idx="2707">
                  <c:v>1.5254E-2</c:v>
                </c:pt>
                <c:pt idx="2708">
                  <c:v>1.5347E-2</c:v>
                </c:pt>
                <c:pt idx="2709">
                  <c:v>1.4692999999999999E-2</c:v>
                </c:pt>
                <c:pt idx="2710">
                  <c:v>1.3998999999999999E-2</c:v>
                </c:pt>
                <c:pt idx="2711">
                  <c:v>1.3866E-2</c:v>
                </c:pt>
                <c:pt idx="2712">
                  <c:v>1.4043999999999999E-2</c:v>
                </c:pt>
                <c:pt idx="2713">
                  <c:v>1.3801000000000001E-2</c:v>
                </c:pt>
                <c:pt idx="2714">
                  <c:v>1.295E-2</c:v>
                </c:pt>
                <c:pt idx="2715">
                  <c:v>1.1849999999999999E-2</c:v>
                </c:pt>
                <c:pt idx="2716">
                  <c:v>1.0878000000000001E-2</c:v>
                </c:pt>
                <c:pt idx="2717">
                  <c:v>1.0043E-2</c:v>
                </c:pt>
                <c:pt idx="2718">
                  <c:v>9.0229999999999998E-3</c:v>
                </c:pt>
                <c:pt idx="2719">
                  <c:v>7.744E-3</c:v>
                </c:pt>
                <c:pt idx="2720">
                  <c:v>6.5490000000000001E-3</c:v>
                </c:pt>
                <c:pt idx="2721">
                  <c:v>5.7239999999999999E-3</c:v>
                </c:pt>
                <c:pt idx="2722">
                  <c:v>5.2610000000000001E-3</c:v>
                </c:pt>
                <c:pt idx="2723">
                  <c:v>5.0010000000000002E-3</c:v>
                </c:pt>
                <c:pt idx="2724">
                  <c:v>4.6519999999999999E-3</c:v>
                </c:pt>
                <c:pt idx="2725">
                  <c:v>4.594E-3</c:v>
                </c:pt>
                <c:pt idx="2726">
                  <c:v>4.999E-3</c:v>
                </c:pt>
                <c:pt idx="2727">
                  <c:v>5.587E-3</c:v>
                </c:pt>
                <c:pt idx="2728">
                  <c:v>6.1330000000000004E-3</c:v>
                </c:pt>
                <c:pt idx="2729">
                  <c:v>6.7790000000000003E-3</c:v>
                </c:pt>
                <c:pt idx="2730">
                  <c:v>7.737E-3</c:v>
                </c:pt>
                <c:pt idx="2731">
                  <c:v>9.1540000000000007E-3</c:v>
                </c:pt>
                <c:pt idx="2732">
                  <c:v>1.1193E-2</c:v>
                </c:pt>
                <c:pt idx="2733">
                  <c:v>1.3868999999999999E-2</c:v>
                </c:pt>
                <c:pt idx="2734">
                  <c:v>1.6777E-2</c:v>
                </c:pt>
                <c:pt idx="2735">
                  <c:v>1.9279000000000001E-2</c:v>
                </c:pt>
                <c:pt idx="2736">
                  <c:v>2.0893999999999999E-2</c:v>
                </c:pt>
                <c:pt idx="2737">
                  <c:v>2.1911E-2</c:v>
                </c:pt>
                <c:pt idx="2738">
                  <c:v>2.3307000000000001E-2</c:v>
                </c:pt>
                <c:pt idx="2739">
                  <c:v>2.5870000000000001E-2</c:v>
                </c:pt>
                <c:pt idx="2740">
                  <c:v>2.9836000000000001E-2</c:v>
                </c:pt>
                <c:pt idx="2741">
                  <c:v>3.4737999999999998E-2</c:v>
                </c:pt>
                <c:pt idx="2742">
                  <c:v>3.9649999999999998E-2</c:v>
                </c:pt>
                <c:pt idx="2743">
                  <c:v>4.4214999999999997E-2</c:v>
                </c:pt>
                <c:pt idx="2744">
                  <c:v>4.8780999999999998E-2</c:v>
                </c:pt>
                <c:pt idx="2745">
                  <c:v>5.3662000000000001E-2</c:v>
                </c:pt>
                <c:pt idx="2746">
                  <c:v>5.8881000000000003E-2</c:v>
                </c:pt>
                <c:pt idx="2747">
                  <c:v>6.4362000000000003E-2</c:v>
                </c:pt>
                <c:pt idx="2748">
                  <c:v>7.0063E-2</c:v>
                </c:pt>
                <c:pt idx="2749">
                  <c:v>7.5883999999999993E-2</c:v>
                </c:pt>
                <c:pt idx="2750">
                  <c:v>8.1615999999999994E-2</c:v>
                </c:pt>
                <c:pt idx="2751">
                  <c:v>8.7153999999999995E-2</c:v>
                </c:pt>
                <c:pt idx="2752">
                  <c:v>9.2632000000000006E-2</c:v>
                </c:pt>
                <c:pt idx="2753">
                  <c:v>9.7988000000000006E-2</c:v>
                </c:pt>
                <c:pt idx="2754">
                  <c:v>0.102995</c:v>
                </c:pt>
                <c:pt idx="2755">
                  <c:v>0.10766000000000001</c:v>
                </c:pt>
                <c:pt idx="2756">
                  <c:v>0.11217100000000001</c:v>
                </c:pt>
                <c:pt idx="2757">
                  <c:v>0.116489</c:v>
                </c:pt>
                <c:pt idx="2758">
                  <c:v>0.120033</c:v>
                </c:pt>
                <c:pt idx="2759">
                  <c:v>0.12238599999999999</c:v>
                </c:pt>
                <c:pt idx="2760">
                  <c:v>0.123805</c:v>
                </c:pt>
                <c:pt idx="2761">
                  <c:v>0.124713</c:v>
                </c:pt>
                <c:pt idx="2762">
                  <c:v>0.125384</c:v>
                </c:pt>
                <c:pt idx="2763">
                  <c:v>0.126004</c:v>
                </c:pt>
                <c:pt idx="2764">
                  <c:v>0.12679000000000001</c:v>
                </c:pt>
                <c:pt idx="2765">
                  <c:v>0.12762699999999999</c:v>
                </c:pt>
                <c:pt idx="2766">
                  <c:v>0.12710399999999999</c:v>
                </c:pt>
                <c:pt idx="2767">
                  <c:v>0.12396699999999999</c:v>
                </c:pt>
                <c:pt idx="2768">
                  <c:v>0.118589</c:v>
                </c:pt>
                <c:pt idx="2769">
                  <c:v>0.111855</c:v>
                </c:pt>
                <c:pt idx="2770">
                  <c:v>0.104537</c:v>
                </c:pt>
                <c:pt idx="2771">
                  <c:v>9.708E-2</c:v>
                </c:pt>
                <c:pt idx="2772">
                  <c:v>8.9533000000000001E-2</c:v>
                </c:pt>
                <c:pt idx="2773">
                  <c:v>8.1946000000000005E-2</c:v>
                </c:pt>
                <c:pt idx="2774">
                  <c:v>7.4589000000000003E-2</c:v>
                </c:pt>
                <c:pt idx="2775">
                  <c:v>6.7641000000000007E-2</c:v>
                </c:pt>
                <c:pt idx="2776">
                  <c:v>6.1009000000000001E-2</c:v>
                </c:pt>
                <c:pt idx="2777">
                  <c:v>5.4677000000000003E-2</c:v>
                </c:pt>
                <c:pt idx="2778">
                  <c:v>4.9142999999999999E-2</c:v>
                </c:pt>
                <c:pt idx="2779">
                  <c:v>4.505E-2</c:v>
                </c:pt>
                <c:pt idx="2780">
                  <c:v>4.2462E-2</c:v>
                </c:pt>
                <c:pt idx="2781">
                  <c:v>4.0644E-2</c:v>
                </c:pt>
                <c:pt idx="2782">
                  <c:v>3.8668000000000001E-2</c:v>
                </c:pt>
                <c:pt idx="2783">
                  <c:v>3.6512000000000003E-2</c:v>
                </c:pt>
                <c:pt idx="2784">
                  <c:v>3.4922000000000002E-2</c:v>
                </c:pt>
                <c:pt idx="2785">
                  <c:v>3.4474999999999999E-2</c:v>
                </c:pt>
                <c:pt idx="2786">
                  <c:v>3.5453999999999999E-2</c:v>
                </c:pt>
                <c:pt idx="2787">
                  <c:v>3.8031000000000002E-2</c:v>
                </c:pt>
                <c:pt idx="2788">
                  <c:v>4.1778000000000003E-2</c:v>
                </c:pt>
                <c:pt idx="2789">
                  <c:v>4.4854999999999999E-2</c:v>
                </c:pt>
                <c:pt idx="2790">
                  <c:v>4.5212000000000002E-2</c:v>
                </c:pt>
                <c:pt idx="2791">
                  <c:v>4.3028999999999998E-2</c:v>
                </c:pt>
                <c:pt idx="2792">
                  <c:v>3.9960000000000002E-2</c:v>
                </c:pt>
                <c:pt idx="2793">
                  <c:v>3.6679000000000003E-2</c:v>
                </c:pt>
                <c:pt idx="2794">
                  <c:v>3.2962999999999999E-2</c:v>
                </c:pt>
                <c:pt idx="2795">
                  <c:v>2.8494999999999999E-2</c:v>
                </c:pt>
                <c:pt idx="2796">
                  <c:v>2.3366999999999999E-2</c:v>
                </c:pt>
                <c:pt idx="2797">
                  <c:v>1.8238999999999998E-2</c:v>
                </c:pt>
                <c:pt idx="2798">
                  <c:v>1.3831E-2</c:v>
                </c:pt>
                <c:pt idx="2799">
                  <c:v>1.0385999999999999E-2</c:v>
                </c:pt>
                <c:pt idx="2800">
                  <c:v>7.7600000000000004E-3</c:v>
                </c:pt>
                <c:pt idx="2801">
                  <c:v>5.8510000000000003E-3</c:v>
                </c:pt>
                <c:pt idx="2802">
                  <c:v>4.7939999999999997E-3</c:v>
                </c:pt>
                <c:pt idx="2803">
                  <c:v>4.6519999999999999E-3</c:v>
                </c:pt>
                <c:pt idx="2804">
                  <c:v>5.169E-3</c:v>
                </c:pt>
                <c:pt idx="2805">
                  <c:v>6.3489999999999996E-3</c:v>
                </c:pt>
                <c:pt idx="2806">
                  <c:v>7.9710000000000007E-3</c:v>
                </c:pt>
                <c:pt idx="2807">
                  <c:v>9.9930000000000001E-3</c:v>
                </c:pt>
                <c:pt idx="2808">
                  <c:v>1.2396000000000001E-2</c:v>
                </c:pt>
                <c:pt idx="2809">
                  <c:v>1.5143E-2</c:v>
                </c:pt>
                <c:pt idx="2810">
                  <c:v>1.8246999999999999E-2</c:v>
                </c:pt>
                <c:pt idx="2811">
                  <c:v>2.1694999999999999E-2</c:v>
                </c:pt>
                <c:pt idx="2812">
                  <c:v>2.5377E-2</c:v>
                </c:pt>
                <c:pt idx="2813">
                  <c:v>2.8705999999999999E-2</c:v>
                </c:pt>
                <c:pt idx="2814">
                  <c:v>3.0186999999999999E-2</c:v>
                </c:pt>
                <c:pt idx="2815">
                  <c:v>2.9661E-2</c:v>
                </c:pt>
                <c:pt idx="2816">
                  <c:v>2.7848000000000001E-2</c:v>
                </c:pt>
                <c:pt idx="2817">
                  <c:v>2.5347999999999999E-2</c:v>
                </c:pt>
                <c:pt idx="2818">
                  <c:v>2.2865E-2</c:v>
                </c:pt>
                <c:pt idx="2819">
                  <c:v>2.1014000000000001E-2</c:v>
                </c:pt>
                <c:pt idx="2820">
                  <c:v>1.9498999999999999E-2</c:v>
                </c:pt>
                <c:pt idx="2821">
                  <c:v>1.7874999999999999E-2</c:v>
                </c:pt>
                <c:pt idx="2822">
                  <c:v>1.6310999999999999E-2</c:v>
                </c:pt>
                <c:pt idx="2823">
                  <c:v>1.5153E-2</c:v>
                </c:pt>
                <c:pt idx="2824">
                  <c:v>1.4742999999999999E-2</c:v>
                </c:pt>
                <c:pt idx="2825">
                  <c:v>1.5436999999999999E-2</c:v>
                </c:pt>
                <c:pt idx="2826">
                  <c:v>1.7524000000000001E-2</c:v>
                </c:pt>
                <c:pt idx="2827">
                  <c:v>2.1044E-2</c:v>
                </c:pt>
                <c:pt idx="2828">
                  <c:v>2.5651E-2</c:v>
                </c:pt>
                <c:pt idx="2829">
                  <c:v>3.0716E-2</c:v>
                </c:pt>
                <c:pt idx="2830">
                  <c:v>3.5680000000000003E-2</c:v>
                </c:pt>
                <c:pt idx="2831">
                  <c:v>4.0334000000000002E-2</c:v>
                </c:pt>
                <c:pt idx="2832">
                  <c:v>4.4878000000000001E-2</c:v>
                </c:pt>
                <c:pt idx="2833">
                  <c:v>4.9875999999999997E-2</c:v>
                </c:pt>
                <c:pt idx="2834">
                  <c:v>5.6146000000000001E-2</c:v>
                </c:pt>
                <c:pt idx="2835">
                  <c:v>6.4353999999999995E-2</c:v>
                </c:pt>
                <c:pt idx="2836">
                  <c:v>7.3163000000000006E-2</c:v>
                </c:pt>
                <c:pt idx="2837">
                  <c:v>7.9242999999999994E-2</c:v>
                </c:pt>
                <c:pt idx="2838">
                  <c:v>8.1271999999999997E-2</c:v>
                </c:pt>
                <c:pt idx="2839">
                  <c:v>8.1403000000000003E-2</c:v>
                </c:pt>
                <c:pt idx="2840">
                  <c:v>8.1721000000000002E-2</c:v>
                </c:pt>
                <c:pt idx="2841">
                  <c:v>8.2736000000000004E-2</c:v>
                </c:pt>
                <c:pt idx="2842">
                  <c:v>8.4001999999999993E-2</c:v>
                </c:pt>
                <c:pt idx="2843">
                  <c:v>8.4710999999999995E-2</c:v>
                </c:pt>
                <c:pt idx="2844">
                  <c:v>8.4455000000000002E-2</c:v>
                </c:pt>
                <c:pt idx="2845">
                  <c:v>8.4000000000000005E-2</c:v>
                </c:pt>
                <c:pt idx="2846">
                  <c:v>8.4530999999999995E-2</c:v>
                </c:pt>
                <c:pt idx="2847">
                  <c:v>8.6716000000000001E-2</c:v>
                </c:pt>
                <c:pt idx="2848">
                  <c:v>9.0666999999999998E-2</c:v>
                </c:pt>
                <c:pt idx="2849">
                  <c:v>9.5658000000000007E-2</c:v>
                </c:pt>
                <c:pt idx="2850">
                  <c:v>0.100856</c:v>
                </c:pt>
                <c:pt idx="2851">
                  <c:v>0.10616200000000001</c:v>
                </c:pt>
                <c:pt idx="2852">
                  <c:v>0.111777</c:v>
                </c:pt>
                <c:pt idx="2853">
                  <c:v>0.11777700000000001</c:v>
                </c:pt>
                <c:pt idx="2854">
                  <c:v>0.12408</c:v>
                </c:pt>
                <c:pt idx="2855">
                  <c:v>0.1308</c:v>
                </c:pt>
                <c:pt idx="2856">
                  <c:v>0.13839299999999999</c:v>
                </c:pt>
                <c:pt idx="2857">
                  <c:v>0.14699999999999999</c:v>
                </c:pt>
                <c:pt idx="2858">
                  <c:v>0.15581200000000001</c:v>
                </c:pt>
                <c:pt idx="2859">
                  <c:v>0.163492</c:v>
                </c:pt>
                <c:pt idx="2860">
                  <c:v>0.168571</c:v>
                </c:pt>
                <c:pt idx="2861">
                  <c:v>0.171157</c:v>
                </c:pt>
                <c:pt idx="2862">
                  <c:v>0.173517</c:v>
                </c:pt>
                <c:pt idx="2863">
                  <c:v>0.17687800000000001</c:v>
                </c:pt>
                <c:pt idx="2864">
                  <c:v>0.18132799999999999</c:v>
                </c:pt>
                <c:pt idx="2865">
                  <c:v>0.18657099999999999</c:v>
                </c:pt>
                <c:pt idx="2866">
                  <c:v>0.192136</c:v>
                </c:pt>
                <c:pt idx="2867">
                  <c:v>0.19759699999999999</c:v>
                </c:pt>
                <c:pt idx="2868">
                  <c:v>0.20294999999999999</c:v>
                </c:pt>
                <c:pt idx="2869">
                  <c:v>0.20852799999999999</c:v>
                </c:pt>
                <c:pt idx="2870">
                  <c:v>0.214645</c:v>
                </c:pt>
                <c:pt idx="2871">
                  <c:v>0.22133</c:v>
                </c:pt>
                <c:pt idx="2872">
                  <c:v>0.22814799999999999</c:v>
                </c:pt>
                <c:pt idx="2873">
                  <c:v>0.23446800000000001</c:v>
                </c:pt>
                <c:pt idx="2874">
                  <c:v>0.24040400000000001</c:v>
                </c:pt>
                <c:pt idx="2875">
                  <c:v>0.24665100000000001</c:v>
                </c:pt>
                <c:pt idx="2876">
                  <c:v>0.25352799999999998</c:v>
                </c:pt>
                <c:pt idx="2877">
                  <c:v>0.26096200000000003</c:v>
                </c:pt>
                <c:pt idx="2878">
                  <c:v>0.26889800000000003</c:v>
                </c:pt>
                <c:pt idx="2879">
                  <c:v>0.27756999999999998</c:v>
                </c:pt>
                <c:pt idx="2880">
                  <c:v>0.28578900000000002</c:v>
                </c:pt>
                <c:pt idx="2881">
                  <c:v>0.29101500000000002</c:v>
                </c:pt>
                <c:pt idx="2882">
                  <c:v>0.29295300000000002</c:v>
                </c:pt>
                <c:pt idx="2883">
                  <c:v>0.292906</c:v>
                </c:pt>
                <c:pt idx="2884">
                  <c:v>0.29239799999999999</c:v>
                </c:pt>
                <c:pt idx="2885">
                  <c:v>0.29245199999999999</c:v>
                </c:pt>
                <c:pt idx="2886">
                  <c:v>0.29358800000000002</c:v>
                </c:pt>
                <c:pt idx="2887">
                  <c:v>0.29582599999999998</c:v>
                </c:pt>
                <c:pt idx="2888">
                  <c:v>0.29862899999999998</c:v>
                </c:pt>
                <c:pt idx="2889">
                  <c:v>0.301064</c:v>
                </c:pt>
                <c:pt idx="2890">
                  <c:v>0.30217899999999998</c:v>
                </c:pt>
                <c:pt idx="2891">
                  <c:v>0.30160100000000001</c:v>
                </c:pt>
                <c:pt idx="2892">
                  <c:v>0.29997400000000002</c:v>
                </c:pt>
                <c:pt idx="2893">
                  <c:v>0.29839199999999999</c:v>
                </c:pt>
                <c:pt idx="2894">
                  <c:v>0.297624</c:v>
                </c:pt>
                <c:pt idx="2895">
                  <c:v>0.29792200000000002</c:v>
                </c:pt>
                <c:pt idx="2896">
                  <c:v>0.29922199999999999</c:v>
                </c:pt>
                <c:pt idx="2897">
                  <c:v>0.30143399999999998</c:v>
                </c:pt>
                <c:pt idx="2898">
                  <c:v>0.30453999999999998</c:v>
                </c:pt>
                <c:pt idx="2899">
                  <c:v>0.30858600000000003</c:v>
                </c:pt>
                <c:pt idx="2900">
                  <c:v>0.31363200000000002</c:v>
                </c:pt>
                <c:pt idx="2901">
                  <c:v>0.31956699999999999</c:v>
                </c:pt>
                <c:pt idx="2902">
                  <c:v>0.32591500000000001</c:v>
                </c:pt>
                <c:pt idx="2903">
                  <c:v>0.33180799999999999</c:v>
                </c:pt>
                <c:pt idx="2904">
                  <c:v>0.33593600000000001</c:v>
                </c:pt>
                <c:pt idx="2905">
                  <c:v>0.33787</c:v>
                </c:pt>
                <c:pt idx="2906">
                  <c:v>0.338698</c:v>
                </c:pt>
                <c:pt idx="2907">
                  <c:v>0.33911200000000002</c:v>
                </c:pt>
                <c:pt idx="2908">
                  <c:v>0.339727</c:v>
                </c:pt>
                <c:pt idx="2909">
                  <c:v>0.340999</c:v>
                </c:pt>
                <c:pt idx="2910">
                  <c:v>0.34288400000000002</c:v>
                </c:pt>
                <c:pt idx="2911">
                  <c:v>0.34478199999999998</c:v>
                </c:pt>
                <c:pt idx="2912">
                  <c:v>0.345974</c:v>
                </c:pt>
                <c:pt idx="2913">
                  <c:v>0.34625299999999998</c:v>
                </c:pt>
                <c:pt idx="2914">
                  <c:v>0.34609299999999998</c:v>
                </c:pt>
                <c:pt idx="2915">
                  <c:v>0.34618900000000002</c:v>
                </c:pt>
                <c:pt idx="2916">
                  <c:v>0.34676800000000002</c:v>
                </c:pt>
                <c:pt idx="2917">
                  <c:v>0.34761799999999998</c:v>
                </c:pt>
                <c:pt idx="2918">
                  <c:v>0.348607</c:v>
                </c:pt>
                <c:pt idx="2919">
                  <c:v>0.34982600000000003</c:v>
                </c:pt>
                <c:pt idx="2920">
                  <c:v>0.351553</c:v>
                </c:pt>
                <c:pt idx="2921">
                  <c:v>0.35405399999999998</c:v>
                </c:pt>
                <c:pt idx="2922">
                  <c:v>0.35702600000000001</c:v>
                </c:pt>
                <c:pt idx="2923">
                  <c:v>0.35967100000000002</c:v>
                </c:pt>
                <c:pt idx="2924">
                  <c:v>0.36157899999999998</c:v>
                </c:pt>
                <c:pt idx="2925">
                  <c:v>0.36279600000000001</c:v>
                </c:pt>
                <c:pt idx="2926">
                  <c:v>0.363454</c:v>
                </c:pt>
                <c:pt idx="2927">
                  <c:v>0.36360399999999998</c:v>
                </c:pt>
                <c:pt idx="2928">
                  <c:v>0.36305599999999999</c:v>
                </c:pt>
                <c:pt idx="2929">
                  <c:v>0.36130499999999999</c:v>
                </c:pt>
                <c:pt idx="2930">
                  <c:v>0.35848799999999997</c:v>
                </c:pt>
                <c:pt idx="2931">
                  <c:v>0.35570299999999999</c:v>
                </c:pt>
                <c:pt idx="2932">
                  <c:v>0.352935</c:v>
                </c:pt>
                <c:pt idx="2933">
                  <c:v>0.34948899999999999</c:v>
                </c:pt>
                <c:pt idx="2934">
                  <c:v>0.34525</c:v>
                </c:pt>
                <c:pt idx="2935">
                  <c:v>0.34048600000000001</c:v>
                </c:pt>
                <c:pt idx="2936">
                  <c:v>0.33553699999999997</c:v>
                </c:pt>
                <c:pt idx="2937">
                  <c:v>0.33064300000000002</c:v>
                </c:pt>
                <c:pt idx="2938">
                  <c:v>0.32585799999999998</c:v>
                </c:pt>
                <c:pt idx="2939">
                  <c:v>0.32099699999999998</c:v>
                </c:pt>
                <c:pt idx="2940">
                  <c:v>0.31579000000000002</c:v>
                </c:pt>
                <c:pt idx="2941">
                  <c:v>0.31026500000000001</c:v>
                </c:pt>
                <c:pt idx="2942">
                  <c:v>0.30476399999999998</c:v>
                </c:pt>
                <c:pt idx="2943">
                  <c:v>0.299593</c:v>
                </c:pt>
                <c:pt idx="2944">
                  <c:v>0.29483100000000001</c:v>
                </c:pt>
                <c:pt idx="2945">
                  <c:v>0.29015600000000003</c:v>
                </c:pt>
                <c:pt idx="2946">
                  <c:v>0.28489399999999998</c:v>
                </c:pt>
                <c:pt idx="2947">
                  <c:v>0.27880899999999997</c:v>
                </c:pt>
                <c:pt idx="2948">
                  <c:v>0.27252799999999999</c:v>
                </c:pt>
                <c:pt idx="2949">
                  <c:v>0.26672499999999999</c:v>
                </c:pt>
                <c:pt idx="2950">
                  <c:v>0.26158599999999999</c:v>
                </c:pt>
                <c:pt idx="2951">
                  <c:v>0.25694800000000001</c:v>
                </c:pt>
                <c:pt idx="2952">
                  <c:v>0.25265900000000002</c:v>
                </c:pt>
                <c:pt idx="2953">
                  <c:v>0.24875800000000001</c:v>
                </c:pt>
                <c:pt idx="2954">
                  <c:v>0.24524699999999999</c:v>
                </c:pt>
                <c:pt idx="2955">
                  <c:v>0.241642</c:v>
                </c:pt>
                <c:pt idx="2956">
                  <c:v>0.23715600000000001</c:v>
                </c:pt>
                <c:pt idx="2957">
                  <c:v>0.23196900000000001</c:v>
                </c:pt>
                <c:pt idx="2958">
                  <c:v>0.22695399999999999</c:v>
                </c:pt>
                <c:pt idx="2959">
                  <c:v>0.22256799999999999</c:v>
                </c:pt>
                <c:pt idx="2960">
                  <c:v>0.21882399999999999</c:v>
                </c:pt>
                <c:pt idx="2961">
                  <c:v>0.215562</c:v>
                </c:pt>
                <c:pt idx="2962">
                  <c:v>0.21263099999999999</c:v>
                </c:pt>
                <c:pt idx="2963">
                  <c:v>0.20991099999999999</c:v>
                </c:pt>
                <c:pt idx="2964">
                  <c:v>0.20727300000000001</c:v>
                </c:pt>
                <c:pt idx="2965">
                  <c:v>0.20460900000000001</c:v>
                </c:pt>
                <c:pt idx="2966">
                  <c:v>0.20189299999999999</c:v>
                </c:pt>
                <c:pt idx="2967">
                  <c:v>0.19919600000000001</c:v>
                </c:pt>
                <c:pt idx="2968">
                  <c:v>0.19658300000000001</c:v>
                </c:pt>
                <c:pt idx="2969">
                  <c:v>0.19401399999999999</c:v>
                </c:pt>
                <c:pt idx="2970">
                  <c:v>0.19142700000000001</c:v>
                </c:pt>
                <c:pt idx="2971">
                  <c:v>0.188863</c:v>
                </c:pt>
                <c:pt idx="2972">
                  <c:v>0.18642800000000001</c:v>
                </c:pt>
                <c:pt idx="2973">
                  <c:v>0.18415400000000001</c:v>
                </c:pt>
                <c:pt idx="2974">
                  <c:v>0.18194399999999999</c:v>
                </c:pt>
                <c:pt idx="2975">
                  <c:v>0.179677</c:v>
                </c:pt>
                <c:pt idx="2976">
                  <c:v>0.177343</c:v>
                </c:pt>
                <c:pt idx="2977">
                  <c:v>0.175042</c:v>
                </c:pt>
                <c:pt idx="2978">
                  <c:v>0.17286699999999999</c:v>
                </c:pt>
                <c:pt idx="2979">
                  <c:v>0.17083599999999999</c:v>
                </c:pt>
                <c:pt idx="2980">
                  <c:v>0.16894300000000001</c:v>
                </c:pt>
                <c:pt idx="2981">
                  <c:v>0.167216</c:v>
                </c:pt>
                <c:pt idx="2982">
                  <c:v>0.16570499999999999</c:v>
                </c:pt>
                <c:pt idx="2983">
                  <c:v>0.16441500000000001</c:v>
                </c:pt>
                <c:pt idx="2984">
                  <c:v>0.163299</c:v>
                </c:pt>
                <c:pt idx="2985">
                  <c:v>0.16229399999999999</c:v>
                </c:pt>
                <c:pt idx="2986">
                  <c:v>0.161411</c:v>
                </c:pt>
                <c:pt idx="2987">
                  <c:v>0.16084000000000001</c:v>
                </c:pt>
                <c:pt idx="2988">
                  <c:v>0.160769</c:v>
                </c:pt>
                <c:pt idx="2989">
                  <c:v>0.16068499999999999</c:v>
                </c:pt>
                <c:pt idx="2990">
                  <c:v>0.159853</c:v>
                </c:pt>
                <c:pt idx="2991">
                  <c:v>0.158219</c:v>
                </c:pt>
                <c:pt idx="2992">
                  <c:v>0.15612899999999999</c:v>
                </c:pt>
                <c:pt idx="2993">
                  <c:v>0.15393200000000001</c:v>
                </c:pt>
                <c:pt idx="2994">
                  <c:v>0.151839</c:v>
                </c:pt>
                <c:pt idx="2995">
                  <c:v>0.150031</c:v>
                </c:pt>
                <c:pt idx="2996">
                  <c:v>0.14880399999999999</c:v>
                </c:pt>
                <c:pt idx="2997">
                  <c:v>0.14838000000000001</c:v>
                </c:pt>
                <c:pt idx="2998">
                  <c:v>0.14827000000000001</c:v>
                </c:pt>
                <c:pt idx="2999">
                  <c:v>0.147512</c:v>
                </c:pt>
                <c:pt idx="3000">
                  <c:v>0.145869</c:v>
                </c:pt>
                <c:pt idx="3001">
                  <c:v>0.14379600000000001</c:v>
                </c:pt>
                <c:pt idx="3002">
                  <c:v>0.14186199999999999</c:v>
                </c:pt>
                <c:pt idx="3003">
                  <c:v>0.140456</c:v>
                </c:pt>
                <c:pt idx="3004">
                  <c:v>0.13964299999999999</c:v>
                </c:pt>
                <c:pt idx="3005">
                  <c:v>0.139158</c:v>
                </c:pt>
                <c:pt idx="3006">
                  <c:v>0.13872499999999999</c:v>
                </c:pt>
                <c:pt idx="3007">
                  <c:v>0.138373</c:v>
                </c:pt>
                <c:pt idx="3008">
                  <c:v>0.138354</c:v>
                </c:pt>
                <c:pt idx="3009">
                  <c:v>0.13897899999999999</c:v>
                </c:pt>
                <c:pt idx="3010">
                  <c:v>0.14066300000000001</c:v>
                </c:pt>
                <c:pt idx="3011">
                  <c:v>0.143929</c:v>
                </c:pt>
                <c:pt idx="3012">
                  <c:v>0.148475</c:v>
                </c:pt>
                <c:pt idx="3013">
                  <c:v>0.15162800000000001</c:v>
                </c:pt>
                <c:pt idx="3014">
                  <c:v>0.15121200000000001</c:v>
                </c:pt>
                <c:pt idx="3015">
                  <c:v>0.14807000000000001</c:v>
                </c:pt>
                <c:pt idx="3016">
                  <c:v>0.14369399999999999</c:v>
                </c:pt>
                <c:pt idx="3017">
                  <c:v>0.139153</c:v>
                </c:pt>
                <c:pt idx="3018">
                  <c:v>0.13519900000000001</c:v>
                </c:pt>
                <c:pt idx="3019">
                  <c:v>0.132185</c:v>
                </c:pt>
                <c:pt idx="3020">
                  <c:v>0.129686</c:v>
                </c:pt>
                <c:pt idx="3021">
                  <c:v>0.12692000000000001</c:v>
                </c:pt>
                <c:pt idx="3022">
                  <c:v>0.123435</c:v>
                </c:pt>
                <c:pt idx="3023">
                  <c:v>0.11969399999999999</c:v>
                </c:pt>
                <c:pt idx="3024">
                  <c:v>0.117003</c:v>
                </c:pt>
                <c:pt idx="3025">
                  <c:v>0.11597200000000001</c:v>
                </c:pt>
                <c:pt idx="3026">
                  <c:v>0.115995</c:v>
                </c:pt>
                <c:pt idx="3027">
                  <c:v>0.11630500000000001</c:v>
                </c:pt>
                <c:pt idx="3028">
                  <c:v>0.116716</c:v>
                </c:pt>
                <c:pt idx="3029">
                  <c:v>0.11748699999999999</c:v>
                </c:pt>
                <c:pt idx="3030">
                  <c:v>0.119226</c:v>
                </c:pt>
                <c:pt idx="3031">
                  <c:v>0.12264799999999999</c:v>
                </c:pt>
                <c:pt idx="3032">
                  <c:v>0.12800600000000001</c:v>
                </c:pt>
                <c:pt idx="3033">
                  <c:v>0.13472999999999999</c:v>
                </c:pt>
                <c:pt idx="3034">
                  <c:v>0.14190800000000001</c:v>
                </c:pt>
                <c:pt idx="3035">
                  <c:v>0.14865700000000001</c:v>
                </c:pt>
                <c:pt idx="3036">
                  <c:v>0.15353900000000001</c:v>
                </c:pt>
                <c:pt idx="3037">
                  <c:v>0.15473400000000001</c:v>
                </c:pt>
                <c:pt idx="3038">
                  <c:v>0.15271299999999999</c:v>
                </c:pt>
                <c:pt idx="3039">
                  <c:v>0.149982</c:v>
                </c:pt>
                <c:pt idx="3040">
                  <c:v>0.14765600000000001</c:v>
                </c:pt>
                <c:pt idx="3041">
                  <c:v>0.14482800000000001</c:v>
                </c:pt>
                <c:pt idx="3042">
                  <c:v>0.140676</c:v>
                </c:pt>
                <c:pt idx="3043">
                  <c:v>0.13528699999999999</c:v>
                </c:pt>
                <c:pt idx="3044">
                  <c:v>0.129056</c:v>
                </c:pt>
                <c:pt idx="3045">
                  <c:v>0.1229</c:v>
                </c:pt>
                <c:pt idx="3046">
                  <c:v>0.11790399999999999</c:v>
                </c:pt>
                <c:pt idx="3047">
                  <c:v>0.114638</c:v>
                </c:pt>
                <c:pt idx="3048">
                  <c:v>0.11290600000000001</c:v>
                </c:pt>
                <c:pt idx="3049">
                  <c:v>0.11149100000000001</c:v>
                </c:pt>
                <c:pt idx="3050">
                  <c:v>0.10911800000000001</c:v>
                </c:pt>
                <c:pt idx="3051">
                  <c:v>0.105977</c:v>
                </c:pt>
                <c:pt idx="3052">
                  <c:v>0.103134</c:v>
                </c:pt>
                <c:pt idx="3053">
                  <c:v>0.101399</c:v>
                </c:pt>
                <c:pt idx="3054">
                  <c:v>0.10115300000000001</c:v>
                </c:pt>
                <c:pt idx="3055">
                  <c:v>0.102381</c:v>
                </c:pt>
                <c:pt idx="3056">
                  <c:v>0.10445500000000001</c:v>
                </c:pt>
                <c:pt idx="3057">
                  <c:v>0.10632900000000001</c:v>
                </c:pt>
                <c:pt idx="3058">
                  <c:v>0.10757899999999999</c:v>
                </c:pt>
                <c:pt idx="3059">
                  <c:v>0.108583</c:v>
                </c:pt>
                <c:pt idx="3060">
                  <c:v>0.109528</c:v>
                </c:pt>
                <c:pt idx="3061">
                  <c:v>0.110001</c:v>
                </c:pt>
                <c:pt idx="3062">
                  <c:v>0.109707</c:v>
                </c:pt>
                <c:pt idx="3063">
                  <c:v>0.108782</c:v>
                </c:pt>
                <c:pt idx="3064">
                  <c:v>0.107166</c:v>
                </c:pt>
                <c:pt idx="3065">
                  <c:v>0.104573</c:v>
                </c:pt>
                <c:pt idx="3066">
                  <c:v>0.101308</c:v>
                </c:pt>
                <c:pt idx="3067">
                  <c:v>9.7430000000000003E-2</c:v>
                </c:pt>
                <c:pt idx="3068">
                  <c:v>9.2979000000000006E-2</c:v>
                </c:pt>
                <c:pt idx="3069">
                  <c:v>8.8512999999999994E-2</c:v>
                </c:pt>
                <c:pt idx="3070">
                  <c:v>8.4772E-2</c:v>
                </c:pt>
                <c:pt idx="3071">
                  <c:v>8.2247000000000001E-2</c:v>
                </c:pt>
                <c:pt idx="3072">
                  <c:v>8.0282000000000006E-2</c:v>
                </c:pt>
                <c:pt idx="3073">
                  <c:v>7.7141000000000001E-2</c:v>
                </c:pt>
                <c:pt idx="3074">
                  <c:v>7.2206000000000006E-2</c:v>
                </c:pt>
                <c:pt idx="3075">
                  <c:v>6.6461000000000006E-2</c:v>
                </c:pt>
                <c:pt idx="3076">
                  <c:v>6.1093000000000001E-2</c:v>
                </c:pt>
                <c:pt idx="3077">
                  <c:v>5.6929E-2</c:v>
                </c:pt>
                <c:pt idx="3078">
                  <c:v>5.4363000000000002E-2</c:v>
                </c:pt>
                <c:pt idx="3079">
                  <c:v>5.3171000000000003E-2</c:v>
                </c:pt>
                <c:pt idx="3080">
                  <c:v>5.2663000000000001E-2</c:v>
                </c:pt>
                <c:pt idx="3081">
                  <c:v>5.2354999999999999E-2</c:v>
                </c:pt>
                <c:pt idx="3082">
                  <c:v>5.2357000000000001E-2</c:v>
                </c:pt>
                <c:pt idx="3083">
                  <c:v>5.2886000000000002E-2</c:v>
                </c:pt>
                <c:pt idx="3084">
                  <c:v>5.3761999999999997E-2</c:v>
                </c:pt>
                <c:pt idx="3085">
                  <c:v>5.4705999999999998E-2</c:v>
                </c:pt>
                <c:pt idx="3086">
                  <c:v>5.5496999999999998E-2</c:v>
                </c:pt>
                <c:pt idx="3087">
                  <c:v>5.5111E-2</c:v>
                </c:pt>
                <c:pt idx="3088">
                  <c:v>5.2610999999999998E-2</c:v>
                </c:pt>
                <c:pt idx="3089">
                  <c:v>4.8092999999999997E-2</c:v>
                </c:pt>
                <c:pt idx="3090">
                  <c:v>4.1742000000000001E-2</c:v>
                </c:pt>
                <c:pt idx="3091">
                  <c:v>3.4186000000000001E-2</c:v>
                </c:pt>
                <c:pt idx="3092">
                  <c:v>2.6943000000000002E-2</c:v>
                </c:pt>
                <c:pt idx="3093">
                  <c:v>2.1180999999999998E-2</c:v>
                </c:pt>
                <c:pt idx="3094">
                  <c:v>1.7073999999999999E-2</c:v>
                </c:pt>
                <c:pt idx="3095">
                  <c:v>1.4108000000000001E-2</c:v>
                </c:pt>
                <c:pt idx="3096">
                  <c:v>1.1426E-2</c:v>
                </c:pt>
                <c:pt idx="3097">
                  <c:v>8.6230000000000005E-3</c:v>
                </c:pt>
                <c:pt idx="3098">
                  <c:v>6.2100000000000002E-3</c:v>
                </c:pt>
                <c:pt idx="3099">
                  <c:v>4.7540000000000004E-3</c:v>
                </c:pt>
                <c:pt idx="3100">
                  <c:v>4.6519999999999999E-3</c:v>
                </c:pt>
                <c:pt idx="3101">
                  <c:v>5.7120000000000001E-3</c:v>
                </c:pt>
                <c:pt idx="3102">
                  <c:v>7.711E-3</c:v>
                </c:pt>
                <c:pt idx="3103">
                  <c:v>9.8989999999999998E-3</c:v>
                </c:pt>
                <c:pt idx="3104">
                  <c:v>1.2160000000000001E-2</c:v>
                </c:pt>
                <c:pt idx="3105">
                  <c:v>1.4884E-2</c:v>
                </c:pt>
                <c:pt idx="3106">
                  <c:v>1.831E-2</c:v>
                </c:pt>
                <c:pt idx="3107">
                  <c:v>2.2272E-2</c:v>
                </c:pt>
                <c:pt idx="3108">
                  <c:v>2.6424E-2</c:v>
                </c:pt>
                <c:pt idx="3109">
                  <c:v>3.0221999999999999E-2</c:v>
                </c:pt>
                <c:pt idx="3110">
                  <c:v>3.2378999999999998E-2</c:v>
                </c:pt>
                <c:pt idx="3111">
                  <c:v>3.1476999999999998E-2</c:v>
                </c:pt>
                <c:pt idx="3112">
                  <c:v>2.8218E-2</c:v>
                </c:pt>
                <c:pt idx="3113">
                  <c:v>2.4527E-2</c:v>
                </c:pt>
                <c:pt idx="3114">
                  <c:v>2.1255E-2</c:v>
                </c:pt>
                <c:pt idx="3115">
                  <c:v>1.8325000000000001E-2</c:v>
                </c:pt>
                <c:pt idx="3116">
                  <c:v>1.5483E-2</c:v>
                </c:pt>
                <c:pt idx="3117">
                  <c:v>1.2747E-2</c:v>
                </c:pt>
                <c:pt idx="3118">
                  <c:v>1.0434000000000001E-2</c:v>
                </c:pt>
                <c:pt idx="3119">
                  <c:v>8.9890000000000005E-3</c:v>
                </c:pt>
                <c:pt idx="3120">
                  <c:v>8.6940000000000003E-3</c:v>
                </c:pt>
                <c:pt idx="3121">
                  <c:v>9.3950000000000006E-3</c:v>
                </c:pt>
                <c:pt idx="3122">
                  <c:v>1.0553E-2</c:v>
                </c:pt>
                <c:pt idx="3123">
                  <c:v>1.1736E-2</c:v>
                </c:pt>
                <c:pt idx="3124">
                  <c:v>1.2880000000000001E-2</c:v>
                </c:pt>
                <c:pt idx="3125">
                  <c:v>1.3962E-2</c:v>
                </c:pt>
                <c:pt idx="3126">
                  <c:v>1.4959E-2</c:v>
                </c:pt>
                <c:pt idx="3127">
                  <c:v>1.6348999999999999E-2</c:v>
                </c:pt>
                <c:pt idx="3128">
                  <c:v>1.891E-2</c:v>
                </c:pt>
                <c:pt idx="3129">
                  <c:v>2.2890000000000001E-2</c:v>
                </c:pt>
                <c:pt idx="3130">
                  <c:v>2.7786999999999999E-2</c:v>
                </c:pt>
                <c:pt idx="3131">
                  <c:v>3.2945000000000002E-2</c:v>
                </c:pt>
                <c:pt idx="3132">
                  <c:v>3.8065000000000002E-2</c:v>
                </c:pt>
                <c:pt idx="3133">
                  <c:v>4.2902999999999997E-2</c:v>
                </c:pt>
                <c:pt idx="3134">
                  <c:v>4.6850999999999997E-2</c:v>
                </c:pt>
                <c:pt idx="3135">
                  <c:v>4.9209000000000003E-2</c:v>
                </c:pt>
                <c:pt idx="3136">
                  <c:v>4.9932999999999998E-2</c:v>
                </c:pt>
                <c:pt idx="3137">
                  <c:v>4.9533000000000001E-2</c:v>
                </c:pt>
                <c:pt idx="3138">
                  <c:v>4.8512E-2</c:v>
                </c:pt>
                <c:pt idx="3139">
                  <c:v>4.7363000000000002E-2</c:v>
                </c:pt>
                <c:pt idx="3140">
                  <c:v>4.6800000000000001E-2</c:v>
                </c:pt>
                <c:pt idx="3141">
                  <c:v>4.7508000000000002E-2</c:v>
                </c:pt>
                <c:pt idx="3142">
                  <c:v>4.9799999999999997E-2</c:v>
                </c:pt>
                <c:pt idx="3143">
                  <c:v>5.3699999999999998E-2</c:v>
                </c:pt>
                <c:pt idx="3144">
                  <c:v>5.9133999999999999E-2</c:v>
                </c:pt>
                <c:pt idx="3145">
                  <c:v>6.5863000000000005E-2</c:v>
                </c:pt>
                <c:pt idx="3146">
                  <c:v>7.3255000000000001E-2</c:v>
                </c:pt>
                <c:pt idx="3147">
                  <c:v>8.0672999999999995E-2</c:v>
                </c:pt>
                <c:pt idx="3148">
                  <c:v>8.8142999999999999E-2</c:v>
                </c:pt>
                <c:pt idx="3149">
                  <c:v>9.6128000000000005E-2</c:v>
                </c:pt>
                <c:pt idx="3150">
                  <c:v>0.104973</c:v>
                </c:pt>
                <c:pt idx="3151">
                  <c:v>0.114704</c:v>
                </c:pt>
                <c:pt idx="3152">
                  <c:v>0.12509400000000001</c:v>
                </c:pt>
                <c:pt idx="3153">
                  <c:v>0.135688</c:v>
                </c:pt>
                <c:pt idx="3154">
                  <c:v>0.14591299999999999</c:v>
                </c:pt>
                <c:pt idx="3155">
                  <c:v>0.155475</c:v>
                </c:pt>
                <c:pt idx="3156">
                  <c:v>0.16427900000000001</c:v>
                </c:pt>
                <c:pt idx="3157">
                  <c:v>0.17175099999999999</c:v>
                </c:pt>
                <c:pt idx="3158">
                  <c:v>0.17678099999999999</c:v>
                </c:pt>
                <c:pt idx="3159">
                  <c:v>0.178676</c:v>
                </c:pt>
                <c:pt idx="3160">
                  <c:v>0.17796600000000001</c:v>
                </c:pt>
                <c:pt idx="3161">
                  <c:v>0.17609900000000001</c:v>
                </c:pt>
                <c:pt idx="3162">
                  <c:v>0.174318</c:v>
                </c:pt>
                <c:pt idx="3163">
                  <c:v>0.17319999999999999</c:v>
                </c:pt>
                <c:pt idx="3164">
                  <c:v>0.172736</c:v>
                </c:pt>
                <c:pt idx="3165">
                  <c:v>0.17269100000000001</c:v>
                </c:pt>
                <c:pt idx="3166">
                  <c:v>0.173043</c:v>
                </c:pt>
                <c:pt idx="3167">
                  <c:v>0.17405799999999999</c:v>
                </c:pt>
                <c:pt idx="3168">
                  <c:v>0.175982</c:v>
                </c:pt>
                <c:pt idx="3169">
                  <c:v>0.17859900000000001</c:v>
                </c:pt>
                <c:pt idx="3170">
                  <c:v>0.181148</c:v>
                </c:pt>
                <c:pt idx="3171">
                  <c:v>0.18318200000000001</c:v>
                </c:pt>
                <c:pt idx="3172">
                  <c:v>0.185083</c:v>
                </c:pt>
                <c:pt idx="3173">
                  <c:v>0.18739900000000001</c:v>
                </c:pt>
                <c:pt idx="3174">
                  <c:v>0.190387</c:v>
                </c:pt>
                <c:pt idx="3175">
                  <c:v>0.19405500000000001</c:v>
                </c:pt>
                <c:pt idx="3176">
                  <c:v>0.198294</c:v>
                </c:pt>
                <c:pt idx="3177">
                  <c:v>0.202846</c:v>
                </c:pt>
                <c:pt idx="3178">
                  <c:v>0.20726800000000001</c:v>
                </c:pt>
                <c:pt idx="3179">
                  <c:v>0.211089</c:v>
                </c:pt>
                <c:pt idx="3180">
                  <c:v>0.21393400000000001</c:v>
                </c:pt>
                <c:pt idx="3181">
                  <c:v>0.21550800000000001</c:v>
                </c:pt>
                <c:pt idx="3182">
                  <c:v>0.215892</c:v>
                </c:pt>
                <c:pt idx="3183">
                  <c:v>0.215805</c:v>
                </c:pt>
                <c:pt idx="3184">
                  <c:v>0.216166</c:v>
                </c:pt>
                <c:pt idx="3185">
                  <c:v>0.21745500000000001</c:v>
                </c:pt>
                <c:pt idx="3186">
                  <c:v>0.21892700000000001</c:v>
                </c:pt>
                <c:pt idx="3187">
                  <c:v>0.21949099999999999</c:v>
                </c:pt>
                <c:pt idx="3188">
                  <c:v>0.219027</c:v>
                </c:pt>
                <c:pt idx="3189">
                  <c:v>0.21812999999999999</c:v>
                </c:pt>
                <c:pt idx="3190">
                  <c:v>0.21746799999999999</c:v>
                </c:pt>
                <c:pt idx="3191">
                  <c:v>0.21730099999999999</c:v>
                </c:pt>
                <c:pt idx="3192">
                  <c:v>0.21748899999999999</c:v>
                </c:pt>
                <c:pt idx="3193">
                  <c:v>0.21773500000000001</c:v>
                </c:pt>
                <c:pt idx="3194">
                  <c:v>0.21778900000000001</c:v>
                </c:pt>
                <c:pt idx="3195">
                  <c:v>0.21765899999999999</c:v>
                </c:pt>
                <c:pt idx="3196">
                  <c:v>0.21754100000000001</c:v>
                </c:pt>
                <c:pt idx="3197">
                  <c:v>0.21765300000000001</c:v>
                </c:pt>
                <c:pt idx="3198">
                  <c:v>0.218192</c:v>
                </c:pt>
                <c:pt idx="3199">
                  <c:v>0.21929899999999999</c:v>
                </c:pt>
                <c:pt idx="3200">
                  <c:v>0.22103800000000001</c:v>
                </c:pt>
                <c:pt idx="3201">
                  <c:v>0.223466</c:v>
                </c:pt>
                <c:pt idx="3202">
                  <c:v>0.22662499999999999</c:v>
                </c:pt>
                <c:pt idx="3203">
                  <c:v>0.230351</c:v>
                </c:pt>
                <c:pt idx="3204">
                  <c:v>0.23419799999999999</c:v>
                </c:pt>
                <c:pt idx="3205">
                  <c:v>0.237847</c:v>
                </c:pt>
                <c:pt idx="3206">
                  <c:v>0.24143300000000001</c:v>
                </c:pt>
                <c:pt idx="3207">
                  <c:v>0.24535000000000001</c:v>
                </c:pt>
                <c:pt idx="3208">
                  <c:v>0.249893</c:v>
                </c:pt>
                <c:pt idx="3209">
                  <c:v>0.25488899999999998</c:v>
                </c:pt>
                <c:pt idx="3210">
                  <c:v>0.25942500000000002</c:v>
                </c:pt>
                <c:pt idx="3211">
                  <c:v>0.26273999999999997</c:v>
                </c:pt>
                <c:pt idx="3212">
                  <c:v>0.26506999999999997</c:v>
                </c:pt>
                <c:pt idx="3213">
                  <c:v>0.26686199999999999</c:v>
                </c:pt>
                <c:pt idx="3214">
                  <c:v>0.26830999999999999</c:v>
                </c:pt>
                <c:pt idx="3215">
                  <c:v>0.26949400000000001</c:v>
                </c:pt>
                <c:pt idx="3216">
                  <c:v>0.27066400000000002</c:v>
                </c:pt>
                <c:pt idx="3217">
                  <c:v>0.27217200000000003</c:v>
                </c:pt>
                <c:pt idx="3218">
                  <c:v>0.274177</c:v>
                </c:pt>
                <c:pt idx="3219">
                  <c:v>0.27659</c:v>
                </c:pt>
                <c:pt idx="3220">
                  <c:v>0.27932000000000001</c:v>
                </c:pt>
                <c:pt idx="3221">
                  <c:v>0.28243299999999999</c:v>
                </c:pt>
                <c:pt idx="3222">
                  <c:v>0.28597899999999998</c:v>
                </c:pt>
                <c:pt idx="3223">
                  <c:v>0.28987600000000002</c:v>
                </c:pt>
                <c:pt idx="3224">
                  <c:v>0.29399199999999998</c:v>
                </c:pt>
                <c:pt idx="3225">
                  <c:v>0.29823</c:v>
                </c:pt>
                <c:pt idx="3226">
                  <c:v>0.30244500000000002</c:v>
                </c:pt>
                <c:pt idx="3227">
                  <c:v>0.30640099999999998</c:v>
                </c:pt>
                <c:pt idx="3228">
                  <c:v>0.31004500000000002</c:v>
                </c:pt>
                <c:pt idx="3229">
                  <c:v>0.31376999999999999</c:v>
                </c:pt>
                <c:pt idx="3230">
                  <c:v>0.31794</c:v>
                </c:pt>
                <c:pt idx="3231">
                  <c:v>0.322351</c:v>
                </c:pt>
                <c:pt idx="3232">
                  <c:v>0.32653799999999999</c:v>
                </c:pt>
                <c:pt idx="3233">
                  <c:v>0.330067</c:v>
                </c:pt>
                <c:pt idx="3234">
                  <c:v>0.332339</c:v>
                </c:pt>
                <c:pt idx="3235">
                  <c:v>0.33294200000000002</c:v>
                </c:pt>
                <c:pt idx="3236">
                  <c:v>0.33243099999999998</c:v>
                </c:pt>
                <c:pt idx="3237">
                  <c:v>0.33167099999999999</c:v>
                </c:pt>
                <c:pt idx="3238">
                  <c:v>0.33103199999999999</c:v>
                </c:pt>
                <c:pt idx="3239">
                  <c:v>0.33028800000000003</c:v>
                </c:pt>
                <c:pt idx="3240">
                  <c:v>0.32902900000000002</c:v>
                </c:pt>
                <c:pt idx="3241">
                  <c:v>0.32717099999999999</c:v>
                </c:pt>
                <c:pt idx="3242">
                  <c:v>0.32490400000000003</c:v>
                </c:pt>
                <c:pt idx="3243">
                  <c:v>0.32240200000000002</c:v>
                </c:pt>
                <c:pt idx="3244">
                  <c:v>0.31962099999999999</c:v>
                </c:pt>
                <c:pt idx="3245">
                  <c:v>0.31631100000000001</c:v>
                </c:pt>
                <c:pt idx="3246">
                  <c:v>0.31237700000000002</c:v>
                </c:pt>
                <c:pt idx="3247">
                  <c:v>0.30810900000000002</c:v>
                </c:pt>
                <c:pt idx="3248">
                  <c:v>0.30395299999999997</c:v>
                </c:pt>
                <c:pt idx="3249">
                  <c:v>0.300238</c:v>
                </c:pt>
                <c:pt idx="3250">
                  <c:v>0.297072</c:v>
                </c:pt>
                <c:pt idx="3251">
                  <c:v>0.29443000000000003</c:v>
                </c:pt>
                <c:pt idx="3252">
                  <c:v>0.292296</c:v>
                </c:pt>
                <c:pt idx="3253">
                  <c:v>0.29066500000000001</c:v>
                </c:pt>
                <c:pt idx="3254">
                  <c:v>0.28938000000000003</c:v>
                </c:pt>
                <c:pt idx="3255">
                  <c:v>0.28803200000000001</c:v>
                </c:pt>
                <c:pt idx="3256">
                  <c:v>0.286269</c:v>
                </c:pt>
                <c:pt idx="3257">
                  <c:v>0.28422900000000001</c:v>
                </c:pt>
                <c:pt idx="3258">
                  <c:v>0.28239199999999998</c:v>
                </c:pt>
                <c:pt idx="3259">
                  <c:v>0.281171</c:v>
                </c:pt>
                <c:pt idx="3260">
                  <c:v>0.280723</c:v>
                </c:pt>
                <c:pt idx="3261">
                  <c:v>0.28091300000000002</c:v>
                </c:pt>
                <c:pt idx="3262">
                  <c:v>0.28134199999999998</c:v>
                </c:pt>
                <c:pt idx="3263">
                  <c:v>0.28159699999999999</c:v>
                </c:pt>
                <c:pt idx="3264">
                  <c:v>0.28170600000000001</c:v>
                </c:pt>
                <c:pt idx="3265">
                  <c:v>0.28209699999999999</c:v>
                </c:pt>
                <c:pt idx="3266">
                  <c:v>0.283057</c:v>
                </c:pt>
                <c:pt idx="3267">
                  <c:v>0.28450900000000001</c:v>
                </c:pt>
                <c:pt idx="3268">
                  <c:v>0.28617700000000001</c:v>
                </c:pt>
                <c:pt idx="3269">
                  <c:v>0.28791699999999998</c:v>
                </c:pt>
                <c:pt idx="3270">
                  <c:v>0.28999200000000003</c:v>
                </c:pt>
                <c:pt idx="3271">
                  <c:v>0.29283500000000001</c:v>
                </c:pt>
                <c:pt idx="3272">
                  <c:v>0.29657</c:v>
                </c:pt>
                <c:pt idx="3273">
                  <c:v>0.300896</c:v>
                </c:pt>
                <c:pt idx="3274">
                  <c:v>0.30526999999999999</c:v>
                </c:pt>
                <c:pt idx="3275">
                  <c:v>0.30926300000000001</c:v>
                </c:pt>
                <c:pt idx="3276">
                  <c:v>0.31279600000000002</c:v>
                </c:pt>
                <c:pt idx="3277">
                  <c:v>0.315965</c:v>
                </c:pt>
                <c:pt idx="3278">
                  <c:v>0.31871300000000002</c:v>
                </c:pt>
                <c:pt idx="3279">
                  <c:v>0.32075399999999998</c:v>
                </c:pt>
                <c:pt idx="3280">
                  <c:v>0.32199100000000003</c:v>
                </c:pt>
                <c:pt idx="3281">
                  <c:v>0.32279799999999997</c:v>
                </c:pt>
                <c:pt idx="3282">
                  <c:v>0.32353199999999999</c:v>
                </c:pt>
                <c:pt idx="3283">
                  <c:v>0.324237</c:v>
                </c:pt>
                <c:pt idx="3284">
                  <c:v>0.324876</c:v>
                </c:pt>
                <c:pt idx="3285">
                  <c:v>0.32549</c:v>
                </c:pt>
                <c:pt idx="3286">
                  <c:v>0.32619999999999999</c:v>
                </c:pt>
                <c:pt idx="3287">
                  <c:v>0.327206</c:v>
                </c:pt>
                <c:pt idx="3288">
                  <c:v>0.32869799999999999</c:v>
                </c:pt>
                <c:pt idx="3289">
                  <c:v>0.33053700000000003</c:v>
                </c:pt>
                <c:pt idx="3290">
                  <c:v>0.33208900000000002</c:v>
                </c:pt>
                <c:pt idx="3291">
                  <c:v>0.33275100000000002</c:v>
                </c:pt>
                <c:pt idx="3292">
                  <c:v>0.33246700000000001</c:v>
                </c:pt>
                <c:pt idx="3293">
                  <c:v>0.331569</c:v>
                </c:pt>
                <c:pt idx="3294">
                  <c:v>0.33038699999999999</c:v>
                </c:pt>
                <c:pt idx="3295">
                  <c:v>0.329038</c:v>
                </c:pt>
                <c:pt idx="3296">
                  <c:v>0.32741399999999998</c:v>
                </c:pt>
                <c:pt idx="3297">
                  <c:v>0.32527899999999998</c:v>
                </c:pt>
                <c:pt idx="3298">
                  <c:v>0.32249299999999997</c:v>
                </c:pt>
                <c:pt idx="3299">
                  <c:v>0.31923099999999999</c:v>
                </c:pt>
                <c:pt idx="3300">
                  <c:v>0.31585999999999997</c:v>
                </c:pt>
                <c:pt idx="3301">
                  <c:v>0.31262400000000001</c:v>
                </c:pt>
                <c:pt idx="3302">
                  <c:v>0.30954100000000001</c:v>
                </c:pt>
                <c:pt idx="3303">
                  <c:v>0.30654900000000002</c:v>
                </c:pt>
                <c:pt idx="3304">
                  <c:v>0.30360300000000001</c:v>
                </c:pt>
                <c:pt idx="3305">
                  <c:v>0.300676</c:v>
                </c:pt>
                <c:pt idx="3306">
                  <c:v>0.29780299999999998</c:v>
                </c:pt>
                <c:pt idx="3307">
                  <c:v>0.29516700000000001</c:v>
                </c:pt>
                <c:pt idx="3308">
                  <c:v>0.29297400000000001</c:v>
                </c:pt>
                <c:pt idx="3309">
                  <c:v>0.29127399999999998</c:v>
                </c:pt>
                <c:pt idx="3310">
                  <c:v>0.29000799999999999</c:v>
                </c:pt>
                <c:pt idx="3311">
                  <c:v>0.28912199999999999</c:v>
                </c:pt>
                <c:pt idx="3312">
                  <c:v>0.28842200000000001</c:v>
                </c:pt>
                <c:pt idx="3313">
                  <c:v>0.28742400000000001</c:v>
                </c:pt>
                <c:pt idx="3314">
                  <c:v>0.28567900000000002</c:v>
                </c:pt>
                <c:pt idx="3315">
                  <c:v>0.28329300000000002</c:v>
                </c:pt>
                <c:pt idx="3316">
                  <c:v>0.280752</c:v>
                </c:pt>
                <c:pt idx="3317">
                  <c:v>0.27841300000000002</c:v>
                </c:pt>
                <c:pt idx="3318">
                  <c:v>0.27643299999999998</c:v>
                </c:pt>
                <c:pt idx="3319">
                  <c:v>0.27493000000000001</c:v>
                </c:pt>
                <c:pt idx="3320">
                  <c:v>0.27397300000000002</c:v>
                </c:pt>
                <c:pt idx="3321">
                  <c:v>0.27344400000000002</c:v>
                </c:pt>
                <c:pt idx="3322">
                  <c:v>0.27296100000000001</c:v>
                </c:pt>
                <c:pt idx="3323">
                  <c:v>0.27204099999999998</c:v>
                </c:pt>
                <c:pt idx="3324">
                  <c:v>0.27040500000000001</c:v>
                </c:pt>
                <c:pt idx="3325">
                  <c:v>0.26809500000000003</c:v>
                </c:pt>
                <c:pt idx="3326">
                  <c:v>0.265345</c:v>
                </c:pt>
                <c:pt idx="3327">
                  <c:v>0.26241500000000001</c:v>
                </c:pt>
                <c:pt idx="3328">
                  <c:v>0.25950000000000001</c:v>
                </c:pt>
                <c:pt idx="3329">
                  <c:v>0.25675300000000001</c:v>
                </c:pt>
                <c:pt idx="3330">
                  <c:v>0.25429200000000002</c:v>
                </c:pt>
                <c:pt idx="3331">
                  <c:v>0.25214599999999998</c:v>
                </c:pt>
                <c:pt idx="3332">
                  <c:v>0.25024800000000003</c:v>
                </c:pt>
                <c:pt idx="3333">
                  <c:v>0.24856700000000001</c:v>
                </c:pt>
                <c:pt idx="3334">
                  <c:v>0.247197</c:v>
                </c:pt>
                <c:pt idx="3335">
                  <c:v>0.24626000000000001</c:v>
                </c:pt>
                <c:pt idx="3336">
                  <c:v>0.245751</c:v>
                </c:pt>
                <c:pt idx="3337">
                  <c:v>0.24556700000000001</c:v>
                </c:pt>
                <c:pt idx="3338">
                  <c:v>0.24562300000000001</c:v>
                </c:pt>
                <c:pt idx="3339">
                  <c:v>0.24590500000000001</c:v>
                </c:pt>
                <c:pt idx="3340">
                  <c:v>0.24645600000000001</c:v>
                </c:pt>
                <c:pt idx="3341">
                  <c:v>0.247331</c:v>
                </c:pt>
                <c:pt idx="3342">
                  <c:v>0.24856500000000001</c:v>
                </c:pt>
                <c:pt idx="3343">
                  <c:v>0.25011299999999997</c:v>
                </c:pt>
                <c:pt idx="3344">
                  <c:v>0.25176700000000002</c:v>
                </c:pt>
                <c:pt idx="3345">
                  <c:v>0.25314599999999998</c:v>
                </c:pt>
                <c:pt idx="3346">
                  <c:v>0.25387900000000002</c:v>
                </c:pt>
                <c:pt idx="3347">
                  <c:v>0.25392399999999998</c:v>
                </c:pt>
                <c:pt idx="3348">
                  <c:v>0.25361299999999998</c:v>
                </c:pt>
                <c:pt idx="3349">
                  <c:v>0.25332100000000002</c:v>
                </c:pt>
                <c:pt idx="3350">
                  <c:v>0.25319799999999998</c:v>
                </c:pt>
                <c:pt idx="3351">
                  <c:v>0.25320799999999999</c:v>
                </c:pt>
                <c:pt idx="3352">
                  <c:v>0.25327499999999997</c:v>
                </c:pt>
                <c:pt idx="3353">
                  <c:v>0.25337300000000001</c:v>
                </c:pt>
                <c:pt idx="3354">
                  <c:v>0.25347599999999998</c:v>
                </c:pt>
                <c:pt idx="3355">
                  <c:v>0.25352999999999998</c:v>
                </c:pt>
                <c:pt idx="3356">
                  <c:v>0.25351200000000002</c:v>
                </c:pt>
                <c:pt idx="3357">
                  <c:v>0.25349500000000003</c:v>
                </c:pt>
                <c:pt idx="3358">
                  <c:v>0.25358000000000003</c:v>
                </c:pt>
                <c:pt idx="3359">
                  <c:v>0.25375999999999999</c:v>
                </c:pt>
                <c:pt idx="3360">
                  <c:v>0.25388300000000003</c:v>
                </c:pt>
                <c:pt idx="3361">
                  <c:v>0.25375500000000001</c:v>
                </c:pt>
                <c:pt idx="3362">
                  <c:v>0.253274</c:v>
                </c:pt>
                <c:pt idx="3363">
                  <c:v>0.252494</c:v>
                </c:pt>
                <c:pt idx="3364">
                  <c:v>0.251558</c:v>
                </c:pt>
                <c:pt idx="3365">
                  <c:v>0.25060300000000002</c:v>
                </c:pt>
                <c:pt idx="3366">
                  <c:v>0.24971299999999999</c:v>
                </c:pt>
                <c:pt idx="3367">
                  <c:v>0.24893499999999999</c:v>
                </c:pt>
                <c:pt idx="3368">
                  <c:v>0.24826799999999999</c:v>
                </c:pt>
                <c:pt idx="3369">
                  <c:v>0.247672</c:v>
                </c:pt>
                <c:pt idx="3370">
                  <c:v>0.24709300000000001</c:v>
                </c:pt>
                <c:pt idx="3371">
                  <c:v>0.246501</c:v>
                </c:pt>
                <c:pt idx="3372">
                  <c:v>0.245889</c:v>
                </c:pt>
                <c:pt idx="3373">
                  <c:v>0.245259</c:v>
                </c:pt>
                <c:pt idx="3374">
                  <c:v>0.244589</c:v>
                </c:pt>
                <c:pt idx="3375">
                  <c:v>0.243813</c:v>
                </c:pt>
                <c:pt idx="3376">
                  <c:v>0.242865</c:v>
                </c:pt>
                <c:pt idx="3377">
                  <c:v>0.24172099999999999</c:v>
                </c:pt>
                <c:pt idx="3378">
                  <c:v>0.2404</c:v>
                </c:pt>
                <c:pt idx="3379">
                  <c:v>0.23894599999999999</c:v>
                </c:pt>
                <c:pt idx="3380">
                  <c:v>0.237425</c:v>
                </c:pt>
                <c:pt idx="3381">
                  <c:v>0.235898</c:v>
                </c:pt>
                <c:pt idx="3382">
                  <c:v>0.23436000000000001</c:v>
                </c:pt>
                <c:pt idx="3383">
                  <c:v>0.23269000000000001</c:v>
                </c:pt>
                <c:pt idx="3384">
                  <c:v>0.23071900000000001</c:v>
                </c:pt>
                <c:pt idx="3385">
                  <c:v>0.228377</c:v>
                </c:pt>
                <c:pt idx="3386">
                  <c:v>0.225772</c:v>
                </c:pt>
                <c:pt idx="3387">
                  <c:v>0.22309599999999999</c:v>
                </c:pt>
                <c:pt idx="3388">
                  <c:v>0.22048000000000001</c:v>
                </c:pt>
                <c:pt idx="3389">
                  <c:v>0.21792900000000001</c:v>
                </c:pt>
                <c:pt idx="3390">
                  <c:v>0.21535799999999999</c:v>
                </c:pt>
                <c:pt idx="3391">
                  <c:v>0.21268500000000001</c:v>
                </c:pt>
                <c:pt idx="3392">
                  <c:v>0.20988999999999999</c:v>
                </c:pt>
                <c:pt idx="3393">
                  <c:v>0.20701</c:v>
                </c:pt>
                <c:pt idx="3394">
                  <c:v>0.20410400000000001</c:v>
                </c:pt>
                <c:pt idx="3395">
                  <c:v>0.20122100000000001</c:v>
                </c:pt>
                <c:pt idx="3396">
                  <c:v>0.19839300000000001</c:v>
                </c:pt>
                <c:pt idx="3397">
                  <c:v>0.19563900000000001</c:v>
                </c:pt>
                <c:pt idx="3398">
                  <c:v>0.192995</c:v>
                </c:pt>
                <c:pt idx="3399">
                  <c:v>0.19051799999999999</c:v>
                </c:pt>
                <c:pt idx="3400">
                  <c:v>0.188251</c:v>
                </c:pt>
                <c:pt idx="3401">
                  <c:v>0.18621299999999999</c:v>
                </c:pt>
                <c:pt idx="3402">
                  <c:v>0.18443499999999999</c:v>
                </c:pt>
                <c:pt idx="3403">
                  <c:v>0.182999</c:v>
                </c:pt>
                <c:pt idx="3404">
                  <c:v>0.18198300000000001</c:v>
                </c:pt>
                <c:pt idx="3405">
                  <c:v>0.18138299999999999</c:v>
                </c:pt>
                <c:pt idx="3406">
                  <c:v>0.181092</c:v>
                </c:pt>
                <c:pt idx="3407">
                  <c:v>0.180978</c:v>
                </c:pt>
                <c:pt idx="3408">
                  <c:v>0.18099100000000001</c:v>
                </c:pt>
                <c:pt idx="3409">
                  <c:v>0.18115899999999999</c:v>
                </c:pt>
                <c:pt idx="3410">
                  <c:v>0.181508</c:v>
                </c:pt>
                <c:pt idx="3411">
                  <c:v>0.182004</c:v>
                </c:pt>
                <c:pt idx="3412">
                  <c:v>0.182564</c:v>
                </c:pt>
                <c:pt idx="3413">
                  <c:v>0.18310000000000001</c:v>
                </c:pt>
                <c:pt idx="3414">
                  <c:v>0.183564</c:v>
                </c:pt>
                <c:pt idx="3415">
                  <c:v>0.18396000000000001</c:v>
                </c:pt>
                <c:pt idx="3416">
                  <c:v>0.18431500000000001</c:v>
                </c:pt>
                <c:pt idx="3417">
                  <c:v>0.184618</c:v>
                </c:pt>
                <c:pt idx="3418">
                  <c:v>0.184804</c:v>
                </c:pt>
                <c:pt idx="3419">
                  <c:v>0.18479400000000001</c:v>
                </c:pt>
                <c:pt idx="3420">
                  <c:v>0.18454400000000001</c:v>
                </c:pt>
                <c:pt idx="3421">
                  <c:v>0.18407699999999999</c:v>
                </c:pt>
                <c:pt idx="3422">
                  <c:v>0.18346999999999999</c:v>
                </c:pt>
                <c:pt idx="3423">
                  <c:v>0.182812</c:v>
                </c:pt>
                <c:pt idx="3424">
                  <c:v>0.18215600000000001</c:v>
                </c:pt>
                <c:pt idx="3425">
                  <c:v>0.18152599999999999</c:v>
                </c:pt>
                <c:pt idx="3426">
                  <c:v>0.18095700000000001</c:v>
                </c:pt>
                <c:pt idx="3427">
                  <c:v>0.18051800000000001</c:v>
                </c:pt>
                <c:pt idx="3428">
                  <c:v>0.18026900000000001</c:v>
                </c:pt>
                <c:pt idx="3429">
                  <c:v>0.18024699999999999</c:v>
                </c:pt>
                <c:pt idx="3430">
                  <c:v>0.18048700000000001</c:v>
                </c:pt>
                <c:pt idx="3431">
                  <c:v>0.181033</c:v>
                </c:pt>
                <c:pt idx="3432">
                  <c:v>0.18193400000000001</c:v>
                </c:pt>
                <c:pt idx="3433">
                  <c:v>0.18324399999999999</c:v>
                </c:pt>
                <c:pt idx="3434">
                  <c:v>0.18499199999999999</c:v>
                </c:pt>
                <c:pt idx="3435">
                  <c:v>0.187141</c:v>
                </c:pt>
                <c:pt idx="3436">
                  <c:v>0.18959999999999999</c:v>
                </c:pt>
                <c:pt idx="3437">
                  <c:v>0.19229399999999999</c:v>
                </c:pt>
                <c:pt idx="3438">
                  <c:v>0.195189</c:v>
                </c:pt>
                <c:pt idx="3439">
                  <c:v>0.19825499999999999</c:v>
                </c:pt>
                <c:pt idx="3440">
                  <c:v>0.201429</c:v>
                </c:pt>
                <c:pt idx="3441">
                  <c:v>0.20461799999999999</c:v>
                </c:pt>
                <c:pt idx="3442">
                  <c:v>0.20771600000000001</c:v>
                </c:pt>
                <c:pt idx="3443">
                  <c:v>0.21062700000000001</c:v>
                </c:pt>
                <c:pt idx="3444">
                  <c:v>0.21326600000000001</c:v>
                </c:pt>
                <c:pt idx="3445">
                  <c:v>0.21557399999999999</c:v>
                </c:pt>
                <c:pt idx="3446">
                  <c:v>0.217532</c:v>
                </c:pt>
                <c:pt idx="3447">
                  <c:v>0.21911600000000001</c:v>
                </c:pt>
                <c:pt idx="3448">
                  <c:v>0.22026000000000001</c:v>
                </c:pt>
                <c:pt idx="3449">
                  <c:v>0.22091</c:v>
                </c:pt>
                <c:pt idx="3450">
                  <c:v>0.22112299999999999</c:v>
                </c:pt>
                <c:pt idx="3451">
                  <c:v>0.221055</c:v>
                </c:pt>
                <c:pt idx="3452">
                  <c:v>0.22084300000000001</c:v>
                </c:pt>
                <c:pt idx="3453">
                  <c:v>0.22054299999999999</c:v>
                </c:pt>
                <c:pt idx="3454">
                  <c:v>0.22015999999999999</c:v>
                </c:pt>
                <c:pt idx="3455">
                  <c:v>0.21969</c:v>
                </c:pt>
                <c:pt idx="3456">
                  <c:v>0.219136</c:v>
                </c:pt>
                <c:pt idx="3457">
                  <c:v>0.218499</c:v>
                </c:pt>
                <c:pt idx="3458">
                  <c:v>0.21775900000000001</c:v>
                </c:pt>
                <c:pt idx="3459">
                  <c:v>0.216894</c:v>
                </c:pt>
                <c:pt idx="3460">
                  <c:v>0.215944</c:v>
                </c:pt>
                <c:pt idx="3461">
                  <c:v>0.21501200000000001</c:v>
                </c:pt>
                <c:pt idx="3462">
                  <c:v>0.21418699999999999</c:v>
                </c:pt>
                <c:pt idx="3463">
                  <c:v>0.213473</c:v>
                </c:pt>
                <c:pt idx="3464">
                  <c:v>0.212815</c:v>
                </c:pt>
                <c:pt idx="3465">
                  <c:v>0.21215300000000001</c:v>
                </c:pt>
                <c:pt idx="3466">
                  <c:v>0.21146200000000001</c:v>
                </c:pt>
                <c:pt idx="3467">
                  <c:v>0.21073900000000001</c:v>
                </c:pt>
                <c:pt idx="3468">
                  <c:v>0.21001400000000001</c:v>
                </c:pt>
                <c:pt idx="3469">
                  <c:v>0.209346</c:v>
                </c:pt>
                <c:pt idx="3470">
                  <c:v>0.20876900000000001</c:v>
                </c:pt>
                <c:pt idx="3471">
                  <c:v>0.208256</c:v>
                </c:pt>
                <c:pt idx="3472">
                  <c:v>0.20776900000000001</c:v>
                </c:pt>
                <c:pt idx="3473">
                  <c:v>0.20732600000000001</c:v>
                </c:pt>
                <c:pt idx="3474">
                  <c:v>0.20696800000000001</c:v>
                </c:pt>
                <c:pt idx="3475">
                  <c:v>0.20668800000000001</c:v>
                </c:pt>
                <c:pt idx="3476">
                  <c:v>0.20644499999999999</c:v>
                </c:pt>
                <c:pt idx="3477">
                  <c:v>0.20622599999999999</c:v>
                </c:pt>
                <c:pt idx="3478">
                  <c:v>0.206042</c:v>
                </c:pt>
                <c:pt idx="3479">
                  <c:v>0.20588699999999999</c:v>
                </c:pt>
                <c:pt idx="3480">
                  <c:v>0.20569299999999999</c:v>
                </c:pt>
                <c:pt idx="3481">
                  <c:v>0.20535300000000001</c:v>
                </c:pt>
                <c:pt idx="3482">
                  <c:v>0.20479600000000001</c:v>
                </c:pt>
                <c:pt idx="3483">
                  <c:v>0.204038</c:v>
                </c:pt>
                <c:pt idx="3484">
                  <c:v>0.20313500000000001</c:v>
                </c:pt>
                <c:pt idx="3485">
                  <c:v>0.202101</c:v>
                </c:pt>
                <c:pt idx="3486">
                  <c:v>0.20089299999999999</c:v>
                </c:pt>
                <c:pt idx="3487">
                  <c:v>0.19944500000000001</c:v>
                </c:pt>
                <c:pt idx="3488">
                  <c:v>0.19770199999999999</c:v>
                </c:pt>
                <c:pt idx="3489">
                  <c:v>0.19565099999999999</c:v>
                </c:pt>
                <c:pt idx="3490">
                  <c:v>0.19331699999999999</c:v>
                </c:pt>
                <c:pt idx="3491">
                  <c:v>0.19073999999999999</c:v>
                </c:pt>
                <c:pt idx="3492">
                  <c:v>0.18795700000000001</c:v>
                </c:pt>
                <c:pt idx="3493">
                  <c:v>0.18499099999999999</c:v>
                </c:pt>
                <c:pt idx="3494">
                  <c:v>0.181815</c:v>
                </c:pt>
                <c:pt idx="3495">
                  <c:v>0.17835000000000001</c:v>
                </c:pt>
                <c:pt idx="3496">
                  <c:v>0.17452500000000001</c:v>
                </c:pt>
                <c:pt idx="3497">
                  <c:v>0.17034299999999999</c:v>
                </c:pt>
                <c:pt idx="3498">
                  <c:v>0.16589799999999999</c:v>
                </c:pt>
                <c:pt idx="3499">
                  <c:v>0.16133900000000001</c:v>
                </c:pt>
                <c:pt idx="3500">
                  <c:v>0.156806</c:v>
                </c:pt>
                <c:pt idx="3501">
                  <c:v>0.152362</c:v>
                </c:pt>
                <c:pt idx="3502">
                  <c:v>0.14799499999999999</c:v>
                </c:pt>
                <c:pt idx="3503">
                  <c:v>0.14365900000000001</c:v>
                </c:pt>
                <c:pt idx="3504">
                  <c:v>0.139322</c:v>
                </c:pt>
                <c:pt idx="3505">
                  <c:v>0.13500000000000001</c:v>
                </c:pt>
                <c:pt idx="3506">
                  <c:v>0.130777</c:v>
                </c:pt>
                <c:pt idx="3507">
                  <c:v>0.12679199999999999</c:v>
                </c:pt>
                <c:pt idx="3508">
                  <c:v>0.123198</c:v>
                </c:pt>
                <c:pt idx="3509">
                  <c:v>0.120125</c:v>
                </c:pt>
                <c:pt idx="3510">
                  <c:v>0.117634</c:v>
                </c:pt>
                <c:pt idx="3511">
                  <c:v>0.11571099999999999</c:v>
                </c:pt>
                <c:pt idx="3512">
                  <c:v>0.11433</c:v>
                </c:pt>
                <c:pt idx="3513">
                  <c:v>0.113522</c:v>
                </c:pt>
                <c:pt idx="3514">
                  <c:v>0.113332</c:v>
                </c:pt>
                <c:pt idx="3515">
                  <c:v>0.11375300000000001</c:v>
                </c:pt>
                <c:pt idx="3516">
                  <c:v>0.114677</c:v>
                </c:pt>
                <c:pt idx="3517">
                  <c:v>0.11593199999999999</c:v>
                </c:pt>
                <c:pt idx="3518">
                  <c:v>0.117363</c:v>
                </c:pt>
                <c:pt idx="3519">
                  <c:v>0.118919</c:v>
                </c:pt>
                <c:pt idx="3520">
                  <c:v>0.120644</c:v>
                </c:pt>
                <c:pt idx="3521">
                  <c:v>0.12256300000000001</c:v>
                </c:pt>
                <c:pt idx="3522">
                  <c:v>0.124599</c:v>
                </c:pt>
                <c:pt idx="3523">
                  <c:v>0.12656899999999999</c:v>
                </c:pt>
                <c:pt idx="3524">
                  <c:v>0.128224</c:v>
                </c:pt>
                <c:pt idx="3525">
                  <c:v>0.12933700000000001</c:v>
                </c:pt>
                <c:pt idx="3526">
                  <c:v>0.12976699999999999</c:v>
                </c:pt>
                <c:pt idx="3527">
                  <c:v>0.12946199999999999</c:v>
                </c:pt>
                <c:pt idx="3528">
                  <c:v>0.12841</c:v>
                </c:pt>
                <c:pt idx="3529">
                  <c:v>0.12659400000000001</c:v>
                </c:pt>
                <c:pt idx="3530">
                  <c:v>0.124011</c:v>
                </c:pt>
                <c:pt idx="3531">
                  <c:v>0.120695</c:v>
                </c:pt>
                <c:pt idx="3532">
                  <c:v>0.11672399999999999</c:v>
                </c:pt>
                <c:pt idx="3533">
                  <c:v>0.112166</c:v>
                </c:pt>
                <c:pt idx="3534">
                  <c:v>0.107062</c:v>
                </c:pt>
                <c:pt idx="3535">
                  <c:v>0.101462</c:v>
                </c:pt>
                <c:pt idx="3536">
                  <c:v>9.5472000000000001E-2</c:v>
                </c:pt>
                <c:pt idx="3537">
                  <c:v>8.9208999999999997E-2</c:v>
                </c:pt>
                <c:pt idx="3538">
                  <c:v>8.2744999999999999E-2</c:v>
                </c:pt>
                <c:pt idx="3539">
                  <c:v>7.6121999999999995E-2</c:v>
                </c:pt>
                <c:pt idx="3540">
                  <c:v>6.9403000000000006E-2</c:v>
                </c:pt>
                <c:pt idx="3541">
                  <c:v>6.2701000000000007E-2</c:v>
                </c:pt>
                <c:pt idx="3542">
                  <c:v>5.6176999999999998E-2</c:v>
                </c:pt>
                <c:pt idx="3543">
                  <c:v>4.9978000000000002E-2</c:v>
                </c:pt>
                <c:pt idx="3544">
                  <c:v>4.4157000000000002E-2</c:v>
                </c:pt>
                <c:pt idx="3545">
                  <c:v>3.8664999999999998E-2</c:v>
                </c:pt>
                <c:pt idx="3546">
                  <c:v>3.3434999999999999E-2</c:v>
                </c:pt>
                <c:pt idx="3547">
                  <c:v>2.8469000000000001E-2</c:v>
                </c:pt>
                <c:pt idx="3548">
                  <c:v>2.3824000000000001E-2</c:v>
                </c:pt>
                <c:pt idx="3549">
                  <c:v>1.9588000000000001E-2</c:v>
                </c:pt>
                <c:pt idx="3550">
                  <c:v>1.5838000000000001E-2</c:v>
                </c:pt>
                <c:pt idx="3551">
                  <c:v>1.2617E-2</c:v>
                </c:pt>
                <c:pt idx="3552">
                  <c:v>9.9349999999999994E-3</c:v>
                </c:pt>
                <c:pt idx="3553">
                  <c:v>7.809E-3</c:v>
                </c:pt>
                <c:pt idx="3554">
                  <c:v>6.2709999999999997E-3</c:v>
                </c:pt>
                <c:pt idx="3555">
                  <c:v>5.3379999999999999E-3</c:v>
                </c:pt>
                <c:pt idx="3556">
                  <c:v>4.999E-3</c:v>
                </c:pt>
                <c:pt idx="3557">
                  <c:v>4.6519999999999999E-3</c:v>
                </c:pt>
                <c:pt idx="3558">
                  <c:v>4.4869999999999997E-3</c:v>
                </c:pt>
                <c:pt idx="3559">
                  <c:v>4.6750000000000003E-3</c:v>
                </c:pt>
                <c:pt idx="3560">
                  <c:v>5.4920000000000004E-3</c:v>
                </c:pt>
                <c:pt idx="3561">
                  <c:v>6.9849999999999999E-3</c:v>
                </c:pt>
                <c:pt idx="3562">
                  <c:v>9.1859999999999997E-3</c:v>
                </c:pt>
                <c:pt idx="3563">
                  <c:v>1.2102999999999999E-2</c:v>
                </c:pt>
                <c:pt idx="3564">
                  <c:v>1.5720000000000001E-2</c:v>
                </c:pt>
                <c:pt idx="3565">
                  <c:v>2.0024E-2</c:v>
                </c:pt>
                <c:pt idx="3566">
                  <c:v>2.5031000000000001E-2</c:v>
                </c:pt>
                <c:pt idx="3567">
                  <c:v>3.0783999999999999E-2</c:v>
                </c:pt>
                <c:pt idx="3568">
                  <c:v>3.7321E-2</c:v>
                </c:pt>
                <c:pt idx="3569">
                  <c:v>4.4686999999999998E-2</c:v>
                </c:pt>
                <c:pt idx="3570">
                  <c:v>5.2970999999999997E-2</c:v>
                </c:pt>
                <c:pt idx="3571">
                  <c:v>6.2290999999999999E-2</c:v>
                </c:pt>
                <c:pt idx="3572">
                  <c:v>7.2742000000000001E-2</c:v>
                </c:pt>
                <c:pt idx="3573">
                  <c:v>8.4352999999999997E-2</c:v>
                </c:pt>
                <c:pt idx="3574">
                  <c:v>9.7098000000000004E-2</c:v>
                </c:pt>
                <c:pt idx="3575">
                  <c:v>0.110945</c:v>
                </c:pt>
                <c:pt idx="3576">
                  <c:v>0.125889</c:v>
                </c:pt>
                <c:pt idx="3577">
                  <c:v>0.141929</c:v>
                </c:pt>
                <c:pt idx="3578">
                  <c:v>0.159002</c:v>
                </c:pt>
                <c:pt idx="3579">
                  <c:v>0.17697199999999999</c:v>
                </c:pt>
                <c:pt idx="3580">
                  <c:v>0.19569900000000001</c:v>
                </c:pt>
                <c:pt idx="3581">
                  <c:v>0.21512600000000001</c:v>
                </c:pt>
                <c:pt idx="3582">
                  <c:v>0.23526900000000001</c:v>
                </c:pt>
                <c:pt idx="3583">
                  <c:v>0.25612400000000002</c:v>
                </c:pt>
                <c:pt idx="3584">
                  <c:v>0.27759699999999998</c:v>
                </c:pt>
                <c:pt idx="3585">
                  <c:v>0.29950900000000003</c:v>
                </c:pt>
                <c:pt idx="3586">
                  <c:v>0.32164100000000001</c:v>
                </c:pt>
                <c:pt idx="3587">
                  <c:v>0.34378700000000001</c:v>
                </c:pt>
                <c:pt idx="3588">
                  <c:v>0.36578699999999997</c:v>
                </c:pt>
                <c:pt idx="3589">
                  <c:v>0.38752199999999998</c:v>
                </c:pt>
                <c:pt idx="3590">
                  <c:v>0.40883000000000003</c:v>
                </c:pt>
                <c:pt idx="3591">
                  <c:v>0.42946200000000001</c:v>
                </c:pt>
                <c:pt idx="3592">
                  <c:v>0.44916499999999998</c:v>
                </c:pt>
                <c:pt idx="3593">
                  <c:v>0.46777400000000002</c:v>
                </c:pt>
                <c:pt idx="3594">
                  <c:v>0.48521900000000001</c:v>
                </c:pt>
                <c:pt idx="3595">
                  <c:v>0.50143800000000005</c:v>
                </c:pt>
                <c:pt idx="3596">
                  <c:v>0.51633600000000002</c:v>
                </c:pt>
                <c:pt idx="3597">
                  <c:v>0.52978099999999995</c:v>
                </c:pt>
                <c:pt idx="3598">
                  <c:v>0.54163899999999998</c:v>
                </c:pt>
                <c:pt idx="3599">
                  <c:v>0.55182200000000003</c:v>
                </c:pt>
                <c:pt idx="3600">
                  <c:v>0.56028900000000004</c:v>
                </c:pt>
                <c:pt idx="3601">
                  <c:v>0.56702399999999997</c:v>
                </c:pt>
                <c:pt idx="3602">
                  <c:v>0.572017</c:v>
                </c:pt>
                <c:pt idx="3603">
                  <c:v>0.57526600000000006</c:v>
                </c:pt>
                <c:pt idx="3604">
                  <c:v>0.57680699999999996</c:v>
                </c:pt>
                <c:pt idx="3605">
                  <c:v>0.57673799999999997</c:v>
                </c:pt>
                <c:pt idx="3606">
                  <c:v>0.57520400000000005</c:v>
                </c:pt>
                <c:pt idx="3607">
                  <c:v>0.57235800000000003</c:v>
                </c:pt>
                <c:pt idx="3608">
                  <c:v>0.56834799999999996</c:v>
                </c:pt>
                <c:pt idx="3609">
                  <c:v>0.56331100000000001</c:v>
                </c:pt>
                <c:pt idx="3610">
                  <c:v>0.55737300000000001</c:v>
                </c:pt>
                <c:pt idx="3611">
                  <c:v>0.55066000000000004</c:v>
                </c:pt>
                <c:pt idx="3612">
                  <c:v>0.54330599999999996</c:v>
                </c:pt>
                <c:pt idx="3613">
                  <c:v>0.53545299999999996</c:v>
                </c:pt>
                <c:pt idx="3614">
                  <c:v>0.52723799999999998</c:v>
                </c:pt>
                <c:pt idx="3615">
                  <c:v>0.51879900000000001</c:v>
                </c:pt>
                <c:pt idx="3616">
                  <c:v>0.51027199999999995</c:v>
                </c:pt>
                <c:pt idx="3617">
                  <c:v>0.50178800000000001</c:v>
                </c:pt>
                <c:pt idx="3618">
                  <c:v>0.49349199999999999</c:v>
                </c:pt>
                <c:pt idx="3619">
                  <c:v>0.485572</c:v>
                </c:pt>
                <c:pt idx="3620">
                  <c:v>0.47820600000000002</c:v>
                </c:pt>
                <c:pt idx="3621">
                  <c:v>0.47148699999999999</c:v>
                </c:pt>
                <c:pt idx="3622">
                  <c:v>0.46546399999999999</c:v>
                </c:pt>
                <c:pt idx="3623">
                  <c:v>0.46022299999999999</c:v>
                </c:pt>
                <c:pt idx="3624">
                  <c:v>0.455868</c:v>
                </c:pt>
                <c:pt idx="3625">
                  <c:v>0.45242900000000003</c:v>
                </c:pt>
                <c:pt idx="3626">
                  <c:v>0.44983600000000001</c:v>
                </c:pt>
                <c:pt idx="3627">
                  <c:v>0.44801000000000002</c:v>
                </c:pt>
                <c:pt idx="3628">
                  <c:v>0.44695000000000001</c:v>
                </c:pt>
                <c:pt idx="3629">
                  <c:v>0.44672499999999998</c:v>
                </c:pt>
                <c:pt idx="3630">
                  <c:v>0.447376</c:v>
                </c:pt>
                <c:pt idx="3631">
                  <c:v>0.44885700000000001</c:v>
                </c:pt>
                <c:pt idx="3632">
                  <c:v>0.45105699999999999</c:v>
                </c:pt>
                <c:pt idx="3633">
                  <c:v>0.45388000000000001</c:v>
                </c:pt>
                <c:pt idx="3634">
                  <c:v>0.45727000000000001</c:v>
                </c:pt>
                <c:pt idx="3635">
                  <c:v>0.46120800000000001</c:v>
                </c:pt>
                <c:pt idx="3636">
                  <c:v>0.4657</c:v>
                </c:pt>
                <c:pt idx="3637">
                  <c:v>0.47076499999999999</c:v>
                </c:pt>
                <c:pt idx="3638">
                  <c:v>0.476387</c:v>
                </c:pt>
                <c:pt idx="3639">
                  <c:v>0.48247600000000002</c:v>
                </c:pt>
                <c:pt idx="3640">
                  <c:v>0.48890699999999998</c:v>
                </c:pt>
                <c:pt idx="3641">
                  <c:v>0.49563200000000002</c:v>
                </c:pt>
                <c:pt idx="3642">
                  <c:v>0.50272399999999995</c:v>
                </c:pt>
                <c:pt idx="3643">
                  <c:v>0.51028799999999996</c:v>
                </c:pt>
                <c:pt idx="3644">
                  <c:v>0.51835399999999998</c:v>
                </c:pt>
                <c:pt idx="3645">
                  <c:v>0.52686999999999995</c:v>
                </c:pt>
                <c:pt idx="3646">
                  <c:v>0.53578899999999996</c:v>
                </c:pt>
                <c:pt idx="3647">
                  <c:v>0.54508199999999996</c:v>
                </c:pt>
                <c:pt idx="3648">
                  <c:v>0.55471300000000001</c:v>
                </c:pt>
                <c:pt idx="3649">
                  <c:v>0.56463799999999997</c:v>
                </c:pt>
                <c:pt idx="3650">
                  <c:v>0.57483799999999996</c:v>
                </c:pt>
                <c:pt idx="3651">
                  <c:v>0.58532399999999996</c:v>
                </c:pt>
                <c:pt idx="3652">
                  <c:v>0.59604800000000002</c:v>
                </c:pt>
                <c:pt idx="3653">
                  <c:v>0.60683299999999996</c:v>
                </c:pt>
                <c:pt idx="3654">
                  <c:v>0.617425</c:v>
                </c:pt>
                <c:pt idx="3655">
                  <c:v>0.627637</c:v>
                </c:pt>
                <c:pt idx="3656">
                  <c:v>0.63743700000000003</c:v>
                </c:pt>
                <c:pt idx="3657">
                  <c:v>0.64688299999999999</c:v>
                </c:pt>
                <c:pt idx="3658">
                  <c:v>0.65598699999999999</c:v>
                </c:pt>
                <c:pt idx="3659">
                  <c:v>0.66466899999999995</c:v>
                </c:pt>
                <c:pt idx="3660">
                  <c:v>0.67282799999999998</c:v>
                </c:pt>
                <c:pt idx="3661">
                  <c:v>0.68038699999999996</c:v>
                </c:pt>
                <c:pt idx="3662">
                  <c:v>0.68726500000000001</c:v>
                </c:pt>
                <c:pt idx="3663">
                  <c:v>0.69337499999999996</c:v>
                </c:pt>
                <c:pt idx="3664">
                  <c:v>0.698685</c:v>
                </c:pt>
                <c:pt idx="3665">
                  <c:v>0.70326200000000005</c:v>
                </c:pt>
                <c:pt idx="3666">
                  <c:v>0.70720400000000005</c:v>
                </c:pt>
                <c:pt idx="3667">
                  <c:v>0.71053999999999995</c:v>
                </c:pt>
                <c:pt idx="3668">
                  <c:v>0.71322799999999997</c:v>
                </c:pt>
                <c:pt idx="3669">
                  <c:v>0.71524600000000005</c:v>
                </c:pt>
                <c:pt idx="3670">
                  <c:v>0.71666099999999999</c:v>
                </c:pt>
                <c:pt idx="3671">
                  <c:v>0.71761600000000003</c:v>
                </c:pt>
                <c:pt idx="3672">
                  <c:v>0.71828899999999996</c:v>
                </c:pt>
                <c:pt idx="3673">
                  <c:v>0.71890399999999999</c:v>
                </c:pt>
                <c:pt idx="3674">
                  <c:v>0.71970699999999999</c:v>
                </c:pt>
                <c:pt idx="3675">
                  <c:v>0.72090299999999996</c:v>
                </c:pt>
                <c:pt idx="3676">
                  <c:v>0.72262099999999996</c:v>
                </c:pt>
                <c:pt idx="3677">
                  <c:v>0.72497500000000004</c:v>
                </c:pt>
                <c:pt idx="3678">
                  <c:v>0.72809900000000005</c:v>
                </c:pt>
                <c:pt idx="3679">
                  <c:v>0.732159</c:v>
                </c:pt>
                <c:pt idx="3680">
                  <c:v>0.737348</c:v>
                </c:pt>
                <c:pt idx="3681">
                  <c:v>0.74382400000000004</c:v>
                </c:pt>
                <c:pt idx="3682">
                  <c:v>0.75162099999999998</c:v>
                </c:pt>
                <c:pt idx="3683">
                  <c:v>0.76066100000000003</c:v>
                </c:pt>
                <c:pt idx="3684">
                  <c:v>0.77092799999999995</c:v>
                </c:pt>
                <c:pt idx="3685">
                  <c:v>0.78256800000000004</c:v>
                </c:pt>
                <c:pt idx="3686">
                  <c:v>0.79581900000000005</c:v>
                </c:pt>
                <c:pt idx="3687">
                  <c:v>0.81082799999999999</c:v>
                </c:pt>
                <c:pt idx="3688">
                  <c:v>0.82758799999999999</c:v>
                </c:pt>
                <c:pt idx="3689">
                  <c:v>0.84599599999999997</c:v>
                </c:pt>
                <c:pt idx="3690">
                  <c:v>0.86588200000000004</c:v>
                </c:pt>
                <c:pt idx="3691">
                  <c:v>0.88698900000000003</c:v>
                </c:pt>
                <c:pt idx="3692">
                  <c:v>0.90905999999999998</c:v>
                </c:pt>
                <c:pt idx="3693">
                  <c:v>0.93194600000000005</c:v>
                </c:pt>
                <c:pt idx="3694">
                  <c:v>0.95555999999999996</c:v>
                </c:pt>
                <c:pt idx="3695">
                  <c:v>0.97975299999999999</c:v>
                </c:pt>
                <c:pt idx="3696">
                  <c:v>1.004313</c:v>
                </c:pt>
                <c:pt idx="3697">
                  <c:v>1.0290299999999999</c:v>
                </c:pt>
                <c:pt idx="3698">
                  <c:v>1.0536179999999999</c:v>
                </c:pt>
                <c:pt idx="3699">
                  <c:v>1.0776600000000001</c:v>
                </c:pt>
                <c:pt idx="3700">
                  <c:v>1.1007150000000001</c:v>
                </c:pt>
                <c:pt idx="3701">
                  <c:v>1.12243</c:v>
                </c:pt>
                <c:pt idx="3702">
                  <c:v>1.142498</c:v>
                </c:pt>
                <c:pt idx="3703">
                  <c:v>1.1605749999999999</c:v>
                </c:pt>
                <c:pt idx="3704">
                  <c:v>1.1762680000000001</c:v>
                </c:pt>
                <c:pt idx="3705">
                  <c:v>1.1891750000000001</c:v>
                </c:pt>
                <c:pt idx="3706">
                  <c:v>1.198971</c:v>
                </c:pt>
                <c:pt idx="3707">
                  <c:v>1.2055880000000001</c:v>
                </c:pt>
                <c:pt idx="3708">
                  <c:v>1.209341</c:v>
                </c:pt>
                <c:pt idx="3709">
                  <c:v>1.2108080000000001</c:v>
                </c:pt>
                <c:pt idx="3710">
                  <c:v>1.210483</c:v>
                </c:pt>
                <c:pt idx="3711">
                  <c:v>1.208564</c:v>
                </c:pt>
                <c:pt idx="3712">
                  <c:v>1.2050909999999999</c:v>
                </c:pt>
                <c:pt idx="3713">
                  <c:v>1.2001850000000001</c:v>
                </c:pt>
                <c:pt idx="3714">
                  <c:v>1.194121</c:v>
                </c:pt>
                <c:pt idx="3715">
                  <c:v>1.187262</c:v>
                </c:pt>
                <c:pt idx="3716">
                  <c:v>1.180032</c:v>
                </c:pt>
                <c:pt idx="3717">
                  <c:v>1.1728609999999999</c:v>
                </c:pt>
                <c:pt idx="3718">
                  <c:v>1.166093</c:v>
                </c:pt>
                <c:pt idx="3719">
                  <c:v>1.1600299999999999</c:v>
                </c:pt>
                <c:pt idx="3720">
                  <c:v>1.155035</c:v>
                </c:pt>
                <c:pt idx="3721">
                  <c:v>1.1514899999999999</c:v>
                </c:pt>
                <c:pt idx="3722">
                  <c:v>1.1496310000000001</c:v>
                </c:pt>
                <c:pt idx="3723">
                  <c:v>1.1495550000000001</c:v>
                </c:pt>
                <c:pt idx="3724">
                  <c:v>1.1513070000000001</c:v>
                </c:pt>
                <c:pt idx="3725">
                  <c:v>1.1548529999999999</c:v>
                </c:pt>
                <c:pt idx="3726">
                  <c:v>1.159977</c:v>
                </c:pt>
                <c:pt idx="3727">
                  <c:v>1.1663349999999999</c:v>
                </c:pt>
                <c:pt idx="3728">
                  <c:v>1.1736180000000001</c:v>
                </c:pt>
                <c:pt idx="3729">
                  <c:v>1.1816930000000001</c:v>
                </c:pt>
                <c:pt idx="3730">
                  <c:v>1.1906140000000001</c:v>
                </c:pt>
                <c:pt idx="3731">
                  <c:v>1.2005319999999999</c:v>
                </c:pt>
                <c:pt idx="3732">
                  <c:v>1.211519</c:v>
                </c:pt>
                <c:pt idx="3733">
                  <c:v>1.223438</c:v>
                </c:pt>
                <c:pt idx="3734">
                  <c:v>1.2359500000000001</c:v>
                </c:pt>
                <c:pt idx="3735">
                  <c:v>1.2486919999999999</c:v>
                </c:pt>
                <c:pt idx="3736">
                  <c:v>1.261444</c:v>
                </c:pt>
                <c:pt idx="3737">
                  <c:v>1.2741119999999999</c:v>
                </c:pt>
                <c:pt idx="3738">
                  <c:v>1.2866010000000001</c:v>
                </c:pt>
                <c:pt idx="3739">
                  <c:v>1.2987979999999999</c:v>
                </c:pt>
                <c:pt idx="3740">
                  <c:v>1.310692</c:v>
                </c:pt>
                <c:pt idx="3741">
                  <c:v>1.322427</c:v>
                </c:pt>
                <c:pt idx="3742">
                  <c:v>1.3342000000000001</c:v>
                </c:pt>
                <c:pt idx="3743">
                  <c:v>1.3462179999999999</c:v>
                </c:pt>
                <c:pt idx="3744">
                  <c:v>1.358684</c:v>
                </c:pt>
                <c:pt idx="3745">
                  <c:v>1.371705</c:v>
                </c:pt>
                <c:pt idx="3746">
                  <c:v>1.3852169999999999</c:v>
                </c:pt>
                <c:pt idx="3747">
                  <c:v>1.3991119999999999</c:v>
                </c:pt>
                <c:pt idx="3748">
                  <c:v>1.413386</c:v>
                </c:pt>
                <c:pt idx="3749">
                  <c:v>1.4281090000000001</c:v>
                </c:pt>
                <c:pt idx="3750">
                  <c:v>1.443303</c:v>
                </c:pt>
                <c:pt idx="3751">
                  <c:v>1.4589099999999999</c:v>
                </c:pt>
                <c:pt idx="3752">
                  <c:v>1.474853</c:v>
                </c:pt>
                <c:pt idx="3753">
                  <c:v>1.491052</c:v>
                </c:pt>
                <c:pt idx="3754">
                  <c:v>1.5074000000000001</c:v>
                </c:pt>
                <c:pt idx="3755">
                  <c:v>1.523755</c:v>
                </c:pt>
                <c:pt idx="3756">
                  <c:v>1.5399860000000001</c:v>
                </c:pt>
                <c:pt idx="3757">
                  <c:v>1.55603</c:v>
                </c:pt>
                <c:pt idx="3758">
                  <c:v>1.5718970000000001</c:v>
                </c:pt>
                <c:pt idx="3759">
                  <c:v>1.5875900000000001</c:v>
                </c:pt>
                <c:pt idx="3760">
                  <c:v>1.6030409999999999</c:v>
                </c:pt>
                <c:pt idx="3761">
                  <c:v>1.6181570000000001</c:v>
                </c:pt>
                <c:pt idx="3762">
                  <c:v>1.63296</c:v>
                </c:pt>
                <c:pt idx="3763">
                  <c:v>1.64767</c:v>
                </c:pt>
                <c:pt idx="3764">
                  <c:v>1.662585</c:v>
                </c:pt>
                <c:pt idx="3765">
                  <c:v>1.677861</c:v>
                </c:pt>
                <c:pt idx="3766">
                  <c:v>1.6934579999999999</c:v>
                </c:pt>
                <c:pt idx="3767">
                  <c:v>1.7092860000000001</c:v>
                </c:pt>
                <c:pt idx="3768">
                  <c:v>1.725312</c:v>
                </c:pt>
                <c:pt idx="3769">
                  <c:v>1.7414970000000001</c:v>
                </c:pt>
                <c:pt idx="3770">
                  <c:v>1.7577719999999999</c:v>
                </c:pt>
                <c:pt idx="3771">
                  <c:v>1.774127</c:v>
                </c:pt>
                <c:pt idx="3772">
                  <c:v>1.7906409999999999</c:v>
                </c:pt>
                <c:pt idx="3773">
                  <c:v>1.8073520000000001</c:v>
                </c:pt>
                <c:pt idx="3774">
                  <c:v>1.8241240000000001</c:v>
                </c:pt>
                <c:pt idx="3775">
                  <c:v>1.840679</c:v>
                </c:pt>
                <c:pt idx="3776">
                  <c:v>1.85676</c:v>
                </c:pt>
                <c:pt idx="3777">
                  <c:v>1.872212</c:v>
                </c:pt>
                <c:pt idx="3778">
                  <c:v>1.8869610000000001</c:v>
                </c:pt>
                <c:pt idx="3779">
                  <c:v>1.9009590000000001</c:v>
                </c:pt>
                <c:pt idx="3780">
                  <c:v>1.9141589999999999</c:v>
                </c:pt>
                <c:pt idx="3781">
                  <c:v>1.9265270000000001</c:v>
                </c:pt>
                <c:pt idx="3782">
                  <c:v>1.9380090000000001</c:v>
                </c:pt>
                <c:pt idx="3783">
                  <c:v>1.948501</c:v>
                </c:pt>
                <c:pt idx="3784">
                  <c:v>1.957902</c:v>
                </c:pt>
                <c:pt idx="3785">
                  <c:v>1.9662390000000001</c:v>
                </c:pt>
                <c:pt idx="3786">
                  <c:v>1.9736929999999999</c:v>
                </c:pt>
                <c:pt idx="3787">
                  <c:v>1.980432</c:v>
                </c:pt>
                <c:pt idx="3788">
                  <c:v>1.986437</c:v>
                </c:pt>
                <c:pt idx="3789">
                  <c:v>1.9915020000000001</c:v>
                </c:pt>
                <c:pt idx="3790">
                  <c:v>1.995409</c:v>
                </c:pt>
                <c:pt idx="3791">
                  <c:v>1.9980739999999999</c:v>
                </c:pt>
                <c:pt idx="3792">
                  <c:v>1.9995620000000001</c:v>
                </c:pt>
                <c:pt idx="3793">
                  <c:v>2</c:v>
                </c:pt>
                <c:pt idx="3794">
                  <c:v>1.999506</c:v>
                </c:pt>
                <c:pt idx="3795">
                  <c:v>1.9981949999999999</c:v>
                </c:pt>
                <c:pt idx="3796">
                  <c:v>1.996194</c:v>
                </c:pt>
                <c:pt idx="3797">
                  <c:v>1.993595</c:v>
                </c:pt>
                <c:pt idx="3798">
                  <c:v>1.9903919999999999</c:v>
                </c:pt>
                <c:pt idx="3799">
                  <c:v>1.9865440000000001</c:v>
                </c:pt>
                <c:pt idx="3800">
                  <c:v>1.9821169999999999</c:v>
                </c:pt>
                <c:pt idx="3801">
                  <c:v>1.977328</c:v>
                </c:pt>
                <c:pt idx="3802">
                  <c:v>1.9724250000000001</c:v>
                </c:pt>
                <c:pt idx="3803">
                  <c:v>1.967557</c:v>
                </c:pt>
                <c:pt idx="3804">
                  <c:v>1.9628129999999999</c:v>
                </c:pt>
                <c:pt idx="3805">
                  <c:v>1.9583189999999999</c:v>
                </c:pt>
                <c:pt idx="3806">
                  <c:v>1.9541999999999999</c:v>
                </c:pt>
                <c:pt idx="3807">
                  <c:v>1.9505060000000001</c:v>
                </c:pt>
                <c:pt idx="3808">
                  <c:v>1.9472670000000001</c:v>
                </c:pt>
                <c:pt idx="3809">
                  <c:v>1.9446099999999999</c:v>
                </c:pt>
                <c:pt idx="3810">
                  <c:v>1.9427000000000001</c:v>
                </c:pt>
                <c:pt idx="3811">
                  <c:v>1.941562</c:v>
                </c:pt>
                <c:pt idx="3812">
                  <c:v>1.941004</c:v>
                </c:pt>
                <c:pt idx="3813">
                  <c:v>1.9407589999999999</c:v>
                </c:pt>
                <c:pt idx="3814">
                  <c:v>1.9406559999999999</c:v>
                </c:pt>
                <c:pt idx="3815">
                  <c:v>1.940663</c:v>
                </c:pt>
                <c:pt idx="3816">
                  <c:v>1.940809</c:v>
                </c:pt>
                <c:pt idx="3817">
                  <c:v>1.9410609999999999</c:v>
                </c:pt>
                <c:pt idx="3818">
                  <c:v>1.9412450000000001</c:v>
                </c:pt>
                <c:pt idx="3819">
                  <c:v>1.941095</c:v>
                </c:pt>
                <c:pt idx="3820">
                  <c:v>1.940342</c:v>
                </c:pt>
                <c:pt idx="3821">
                  <c:v>1.938763</c:v>
                </c:pt>
                <c:pt idx="3822">
                  <c:v>1.936156</c:v>
                </c:pt>
                <c:pt idx="3823">
                  <c:v>1.9323760000000001</c:v>
                </c:pt>
                <c:pt idx="3824">
                  <c:v>1.9273979999999999</c:v>
                </c:pt>
                <c:pt idx="3825">
                  <c:v>1.9212610000000001</c:v>
                </c:pt>
                <c:pt idx="3826">
                  <c:v>1.913926999999999</c:v>
                </c:pt>
                <c:pt idx="3827">
                  <c:v>1.905238</c:v>
                </c:pt>
                <c:pt idx="3828">
                  <c:v>1.8950260000000001</c:v>
                </c:pt>
                <c:pt idx="3829">
                  <c:v>1.8832230000000001</c:v>
                </c:pt>
                <c:pt idx="3830">
                  <c:v>1.869872</c:v>
                </c:pt>
                <c:pt idx="3831">
                  <c:v>1.855064</c:v>
                </c:pt>
                <c:pt idx="3832">
                  <c:v>1.8388580000000001</c:v>
                </c:pt>
                <c:pt idx="3833">
                  <c:v>1.821223</c:v>
                </c:pt>
                <c:pt idx="3834">
                  <c:v>1.802063</c:v>
                </c:pt>
                <c:pt idx="3835">
                  <c:v>1.7813220000000001</c:v>
                </c:pt>
                <c:pt idx="3836">
                  <c:v>1.7590600000000001</c:v>
                </c:pt>
                <c:pt idx="3837">
                  <c:v>1.735425</c:v>
                </c:pt>
                <c:pt idx="3838">
                  <c:v>1.7105969999999999</c:v>
                </c:pt>
                <c:pt idx="3839">
                  <c:v>1.6847589999999999</c:v>
                </c:pt>
                <c:pt idx="3840">
                  <c:v>1.6580490000000001</c:v>
                </c:pt>
                <c:pt idx="3841">
                  <c:v>1.63052</c:v>
                </c:pt>
                <c:pt idx="3842">
                  <c:v>1.602185</c:v>
                </c:pt>
                <c:pt idx="3843">
                  <c:v>1.5731310000000001</c:v>
                </c:pt>
                <c:pt idx="3844">
                  <c:v>1.543525</c:v>
                </c:pt>
                <c:pt idx="3845">
                  <c:v>1.5135069999999999</c:v>
                </c:pt>
                <c:pt idx="3846">
                  <c:v>1.483174</c:v>
                </c:pt>
                <c:pt idx="3847">
                  <c:v>1.452671</c:v>
                </c:pt>
                <c:pt idx="3848">
                  <c:v>1.4222360000000001</c:v>
                </c:pt>
                <c:pt idx="3849">
                  <c:v>1.3920939999999999</c:v>
                </c:pt>
                <c:pt idx="3850">
                  <c:v>1.3623339999999999</c:v>
                </c:pt>
                <c:pt idx="3851">
                  <c:v>1.3329219999999999</c:v>
                </c:pt>
                <c:pt idx="3852">
                  <c:v>1.3038259999999999</c:v>
                </c:pt>
                <c:pt idx="3853">
                  <c:v>1.275107</c:v>
                </c:pt>
                <c:pt idx="3854">
                  <c:v>1.246874</c:v>
                </c:pt>
                <c:pt idx="3855">
                  <c:v>1.2191639999999999</c:v>
                </c:pt>
                <c:pt idx="3856">
                  <c:v>1.191897</c:v>
                </c:pt>
                <c:pt idx="3857">
                  <c:v>1.1649700000000001</c:v>
                </c:pt>
                <c:pt idx="3858">
                  <c:v>1.138374</c:v>
                </c:pt>
                <c:pt idx="3859">
                  <c:v>1.1121909999999999</c:v>
                </c:pt>
                <c:pt idx="3860">
                  <c:v>1.0865009999999999</c:v>
                </c:pt>
                <c:pt idx="3861">
                  <c:v>1.0613250000000001</c:v>
                </c:pt>
                <c:pt idx="3862">
                  <c:v>1.0366230000000001</c:v>
                </c:pt>
                <c:pt idx="3863">
                  <c:v>1.012327</c:v>
                </c:pt>
                <c:pt idx="3864">
                  <c:v>0.98838700000000002</c:v>
                </c:pt>
                <c:pt idx="3865">
                  <c:v>0.96482599999999996</c:v>
                </c:pt>
                <c:pt idx="3866">
                  <c:v>0.94175600000000004</c:v>
                </c:pt>
                <c:pt idx="3867">
                  <c:v>0.91930800000000001</c:v>
                </c:pt>
                <c:pt idx="3868">
                  <c:v>0.897532</c:v>
                </c:pt>
                <c:pt idx="3869">
                  <c:v>0.87639800000000001</c:v>
                </c:pt>
                <c:pt idx="3870">
                  <c:v>0.85585800000000001</c:v>
                </c:pt>
                <c:pt idx="3871">
                  <c:v>0.83590699999999996</c:v>
                </c:pt>
                <c:pt idx="3872">
                  <c:v>0.81655699999999998</c:v>
                </c:pt>
                <c:pt idx="3873">
                  <c:v>0.79780200000000001</c:v>
                </c:pt>
                <c:pt idx="3874">
                  <c:v>0.779609</c:v>
                </c:pt>
                <c:pt idx="3875">
                  <c:v>0.76195500000000005</c:v>
                </c:pt>
                <c:pt idx="3876">
                  <c:v>0.74481900000000001</c:v>
                </c:pt>
                <c:pt idx="3877">
                  <c:v>0.72815600000000003</c:v>
                </c:pt>
                <c:pt idx="3878">
                  <c:v>0.71190900000000001</c:v>
                </c:pt>
                <c:pt idx="3879">
                  <c:v>0.69608300000000001</c:v>
                </c:pt>
                <c:pt idx="3880">
                  <c:v>0.68074800000000002</c:v>
                </c:pt>
                <c:pt idx="3881">
                  <c:v>0.66596900000000003</c:v>
                </c:pt>
                <c:pt idx="3882">
                  <c:v>0.65172300000000005</c:v>
                </c:pt>
                <c:pt idx="3883">
                  <c:v>0.63794600000000001</c:v>
                </c:pt>
                <c:pt idx="3884">
                  <c:v>0.62462799999999996</c:v>
                </c:pt>
                <c:pt idx="3885">
                  <c:v>0.61185800000000001</c:v>
                </c:pt>
                <c:pt idx="3886">
                  <c:v>0.59980199999999995</c:v>
                </c:pt>
                <c:pt idx="3887">
                  <c:v>0.58863900000000002</c:v>
                </c:pt>
                <c:pt idx="3888">
                  <c:v>0.578484</c:v>
                </c:pt>
                <c:pt idx="3889">
                  <c:v>0.56932199999999999</c:v>
                </c:pt>
                <c:pt idx="3890">
                  <c:v>0.56105000000000005</c:v>
                </c:pt>
                <c:pt idx="3891">
                  <c:v>0.55359700000000001</c:v>
                </c:pt>
                <c:pt idx="3892">
                  <c:v>0.54694699999999996</c:v>
                </c:pt>
                <c:pt idx="3893">
                  <c:v>0.54104600000000003</c:v>
                </c:pt>
                <c:pt idx="3894">
                  <c:v>0.53575399999999995</c:v>
                </c:pt>
                <c:pt idx="3895">
                  <c:v>0.53092899999999998</c:v>
                </c:pt>
                <c:pt idx="3896">
                  <c:v>0.52652699999999997</c:v>
                </c:pt>
                <c:pt idx="3897">
                  <c:v>0.52259299999999997</c:v>
                </c:pt>
                <c:pt idx="3898">
                  <c:v>0.51916300000000004</c:v>
                </c:pt>
                <c:pt idx="3899">
                  <c:v>0.51615900000000003</c:v>
                </c:pt>
                <c:pt idx="3900">
                  <c:v>0.51340300000000005</c:v>
                </c:pt>
                <c:pt idx="3901">
                  <c:v>0.51075999999999999</c:v>
                </c:pt>
                <c:pt idx="3902">
                  <c:v>0.50822699999999998</c:v>
                </c:pt>
                <c:pt idx="3903">
                  <c:v>0.50583</c:v>
                </c:pt>
                <c:pt idx="3904">
                  <c:v>0.503494</c:v>
                </c:pt>
                <c:pt idx="3905">
                  <c:v>0.50106700000000004</c:v>
                </c:pt>
                <c:pt idx="3906">
                  <c:v>0.49845699999999998</c:v>
                </c:pt>
                <c:pt idx="3907">
                  <c:v>0.49568400000000001</c:v>
                </c:pt>
                <c:pt idx="3908">
                  <c:v>0.49283700000000003</c:v>
                </c:pt>
                <c:pt idx="3909">
                  <c:v>0.49002400000000002</c:v>
                </c:pt>
                <c:pt idx="3910">
                  <c:v>0.48733799999999999</c:v>
                </c:pt>
                <c:pt idx="3911">
                  <c:v>0.48480800000000002</c:v>
                </c:pt>
                <c:pt idx="3912">
                  <c:v>0.48234100000000002</c:v>
                </c:pt>
                <c:pt idx="3913">
                  <c:v>0.47976999999999997</c:v>
                </c:pt>
                <c:pt idx="3914">
                  <c:v>0.47697400000000001</c:v>
                </c:pt>
                <c:pt idx="3915">
                  <c:v>0.47395599999999999</c:v>
                </c:pt>
                <c:pt idx="3916">
                  <c:v>0.47078300000000001</c:v>
                </c:pt>
                <c:pt idx="3917">
                  <c:v>0.46751300000000001</c:v>
                </c:pt>
                <c:pt idx="3918">
                  <c:v>0.46415099999999998</c:v>
                </c:pt>
                <c:pt idx="3919">
                  <c:v>0.46065400000000001</c:v>
                </c:pt>
                <c:pt idx="3920">
                  <c:v>0.45698899999999998</c:v>
                </c:pt>
                <c:pt idx="3921">
                  <c:v>0.45320100000000002</c:v>
                </c:pt>
                <c:pt idx="3922">
                  <c:v>0.44935999999999998</c:v>
                </c:pt>
                <c:pt idx="3923">
                  <c:v>0.44544499999999998</c:v>
                </c:pt>
                <c:pt idx="3924">
                  <c:v>0.44135000000000002</c:v>
                </c:pt>
                <c:pt idx="3925">
                  <c:v>0.43701000000000001</c:v>
                </c:pt>
                <c:pt idx="3926">
                  <c:v>0.43241000000000002</c:v>
                </c:pt>
                <c:pt idx="3927">
                  <c:v>0.42753400000000003</c:v>
                </c:pt>
                <c:pt idx="3928">
                  <c:v>0.42236899999999999</c:v>
                </c:pt>
                <c:pt idx="3929">
                  <c:v>0.41696800000000001</c:v>
                </c:pt>
                <c:pt idx="3930">
                  <c:v>0.41141</c:v>
                </c:pt>
                <c:pt idx="3931">
                  <c:v>0.40572399999999997</c:v>
                </c:pt>
                <c:pt idx="3932">
                  <c:v>0.39990300000000001</c:v>
                </c:pt>
                <c:pt idx="3933">
                  <c:v>0.39396700000000001</c:v>
                </c:pt>
                <c:pt idx="3934">
                  <c:v>0.38796399999999998</c:v>
                </c:pt>
                <c:pt idx="3935">
                  <c:v>0.38191700000000001</c:v>
                </c:pt>
                <c:pt idx="3936">
                  <c:v>0.375807</c:v>
                </c:pt>
                <c:pt idx="3937">
                  <c:v>0.36962099999999998</c:v>
                </c:pt>
                <c:pt idx="3938">
                  <c:v>0.36338700000000002</c:v>
                </c:pt>
                <c:pt idx="3939">
                  <c:v>0.357155</c:v>
                </c:pt>
                <c:pt idx="3940">
                  <c:v>0.35097899999999999</c:v>
                </c:pt>
                <c:pt idx="3941">
                  <c:v>0.34493099999999999</c:v>
                </c:pt>
                <c:pt idx="3942">
                  <c:v>0.33909899999999998</c:v>
                </c:pt>
                <c:pt idx="3943">
                  <c:v>0.33353899999999997</c:v>
                </c:pt>
                <c:pt idx="3944">
                  <c:v>0.32829000000000003</c:v>
                </c:pt>
                <c:pt idx="3945">
                  <c:v>0.32342500000000002</c:v>
                </c:pt>
                <c:pt idx="3946">
                  <c:v>0.31902399999999997</c:v>
                </c:pt>
                <c:pt idx="3947">
                  <c:v>0.31507499999999999</c:v>
                </c:pt>
                <c:pt idx="3948">
                  <c:v>0.31145499999999998</c:v>
                </c:pt>
                <c:pt idx="3949">
                  <c:v>0.30802299999999999</c:v>
                </c:pt>
                <c:pt idx="3950">
                  <c:v>0.30472700000000003</c:v>
                </c:pt>
                <c:pt idx="3951">
                  <c:v>0.301645</c:v>
                </c:pt>
                <c:pt idx="3952">
                  <c:v>0.29890299999999997</c:v>
                </c:pt>
                <c:pt idx="3953">
                  <c:v>0.29652699999999999</c:v>
                </c:pt>
                <c:pt idx="3954">
                  <c:v>0.29437600000000003</c:v>
                </c:pt>
                <c:pt idx="3955">
                  <c:v>0.29228300000000002</c:v>
                </c:pt>
                <c:pt idx="3956">
                  <c:v>0.290217</c:v>
                </c:pt>
                <c:pt idx="3957">
                  <c:v>0.28825200000000001</c:v>
                </c:pt>
                <c:pt idx="3958">
                  <c:v>0.28640599999999999</c:v>
                </c:pt>
                <c:pt idx="3959">
                  <c:v>0.28460999999999997</c:v>
                </c:pt>
                <c:pt idx="3960">
                  <c:v>0.28279599999999999</c:v>
                </c:pt>
                <c:pt idx="3961">
                  <c:v>0.28093800000000002</c:v>
                </c:pt>
                <c:pt idx="3962">
                  <c:v>0.279003</c:v>
                </c:pt>
                <c:pt idx="3963">
                  <c:v>0.27696799999999999</c:v>
                </c:pt>
                <c:pt idx="3964">
                  <c:v>0.27487299999999998</c:v>
                </c:pt>
                <c:pt idx="3965">
                  <c:v>0.272781</c:v>
                </c:pt>
                <c:pt idx="3966">
                  <c:v>0.27062999999999998</c:v>
                </c:pt>
                <c:pt idx="3967">
                  <c:v>0.26823000000000002</c:v>
                </c:pt>
                <c:pt idx="3968">
                  <c:v>0.26546599999999998</c:v>
                </c:pt>
                <c:pt idx="3969">
                  <c:v>0.26241399999999998</c:v>
                </c:pt>
                <c:pt idx="3970">
                  <c:v>0.259162</c:v>
                </c:pt>
                <c:pt idx="3971">
                  <c:v>0.255581</c:v>
                </c:pt>
                <c:pt idx="3972">
                  <c:v>0.25139</c:v>
                </c:pt>
                <c:pt idx="3973">
                  <c:v>0.24645500000000001</c:v>
                </c:pt>
                <c:pt idx="3974">
                  <c:v>0.240923</c:v>
                </c:pt>
                <c:pt idx="3975">
                  <c:v>0.235072</c:v>
                </c:pt>
                <c:pt idx="3976">
                  <c:v>0.22905900000000001</c:v>
                </c:pt>
                <c:pt idx="3977">
                  <c:v>0.222834</c:v>
                </c:pt>
                <c:pt idx="3978">
                  <c:v>0.21626400000000001</c:v>
                </c:pt>
                <c:pt idx="3979">
                  <c:v>0.20932100000000001</c:v>
                </c:pt>
                <c:pt idx="3980">
                  <c:v>0.20213100000000001</c:v>
                </c:pt>
                <c:pt idx="3981">
                  <c:v>0.19487499999999999</c:v>
                </c:pt>
                <c:pt idx="3982">
                  <c:v>0.18774299999999999</c:v>
                </c:pt>
                <c:pt idx="3983">
                  <c:v>0.18093200000000001</c:v>
                </c:pt>
                <c:pt idx="3984">
                  <c:v>0.17457300000000001</c:v>
                </c:pt>
                <c:pt idx="3985">
                  <c:v>0.16866400000000001</c:v>
                </c:pt>
                <c:pt idx="3986">
                  <c:v>0.163158</c:v>
                </c:pt>
                <c:pt idx="3987">
                  <c:v>0.15809400000000001</c:v>
                </c:pt>
                <c:pt idx="3988">
                  <c:v>0.15353800000000001</c:v>
                </c:pt>
                <c:pt idx="3989">
                  <c:v>0.14944499999999999</c:v>
                </c:pt>
                <c:pt idx="3990">
                  <c:v>0.14572399999999999</c:v>
                </c:pt>
                <c:pt idx="3991">
                  <c:v>0.14241699999999999</c:v>
                </c:pt>
                <c:pt idx="3992">
                  <c:v>0.13970299999999999</c:v>
                </c:pt>
                <c:pt idx="3993">
                  <c:v>0.13767699999999999</c:v>
                </c:pt>
                <c:pt idx="3994">
                  <c:v>0.13620399999999999</c:v>
                </c:pt>
                <c:pt idx="3995">
                  <c:v>0.13502800000000001</c:v>
                </c:pt>
                <c:pt idx="3996">
                  <c:v>0.13398499999999999</c:v>
                </c:pt>
                <c:pt idx="3997">
                  <c:v>0.133081</c:v>
                </c:pt>
                <c:pt idx="3998">
                  <c:v>0.13237499999999999</c:v>
                </c:pt>
                <c:pt idx="3999">
                  <c:v>0.13184899999999999</c:v>
                </c:pt>
                <c:pt idx="4000">
                  <c:v>0.13140199999999999</c:v>
                </c:pt>
                <c:pt idx="4001">
                  <c:v>0.13092000000000001</c:v>
                </c:pt>
                <c:pt idx="4002">
                  <c:v>0.130328</c:v>
                </c:pt>
                <c:pt idx="4003">
                  <c:v>0.12959999999999999</c:v>
                </c:pt>
                <c:pt idx="4004">
                  <c:v>0.128798</c:v>
                </c:pt>
                <c:pt idx="4005">
                  <c:v>0.12807399999999999</c:v>
                </c:pt>
                <c:pt idx="4006">
                  <c:v>0.12753300000000001</c:v>
                </c:pt>
                <c:pt idx="4007">
                  <c:v>0.12706200000000001</c:v>
                </c:pt>
                <c:pt idx="4008">
                  <c:v>0.12639500000000001</c:v>
                </c:pt>
                <c:pt idx="4009">
                  <c:v>0.125384</c:v>
                </c:pt>
                <c:pt idx="4010">
                  <c:v>0.124143</c:v>
                </c:pt>
                <c:pt idx="4011">
                  <c:v>0.122894</c:v>
                </c:pt>
                <c:pt idx="4012">
                  <c:v>0.121784</c:v>
                </c:pt>
                <c:pt idx="4013">
                  <c:v>0.120875</c:v>
                </c:pt>
                <c:pt idx="4014">
                  <c:v>0.120184</c:v>
                </c:pt>
                <c:pt idx="4015">
                  <c:v>0.11967700000000001</c:v>
                </c:pt>
                <c:pt idx="4016">
                  <c:v>0.119292</c:v>
                </c:pt>
                <c:pt idx="4017">
                  <c:v>0.119003</c:v>
                </c:pt>
                <c:pt idx="4018">
                  <c:v>0.118814</c:v>
                </c:pt>
                <c:pt idx="4019">
                  <c:v>0.118684</c:v>
                </c:pt>
                <c:pt idx="4020">
                  <c:v>0.118533</c:v>
                </c:pt>
                <c:pt idx="4021">
                  <c:v>0.118313</c:v>
                </c:pt>
                <c:pt idx="4022">
                  <c:v>0.118033</c:v>
                </c:pt>
                <c:pt idx="4023">
                  <c:v>0.117732</c:v>
                </c:pt>
                <c:pt idx="4024">
                  <c:v>0.11748400000000001</c:v>
                </c:pt>
                <c:pt idx="4025">
                  <c:v>0.117386</c:v>
                </c:pt>
                <c:pt idx="4026">
                  <c:v>0.117456</c:v>
                </c:pt>
                <c:pt idx="4027">
                  <c:v>0.117581</c:v>
                </c:pt>
                <c:pt idx="4028">
                  <c:v>0.11761000000000001</c:v>
                </c:pt>
                <c:pt idx="4029">
                  <c:v>0.117449</c:v>
                </c:pt>
                <c:pt idx="4030">
                  <c:v>0.11705500000000001</c:v>
                </c:pt>
                <c:pt idx="4031">
                  <c:v>0.11641899999999999</c:v>
                </c:pt>
                <c:pt idx="4032">
                  <c:v>0.115575</c:v>
                </c:pt>
                <c:pt idx="4033">
                  <c:v>0.114565</c:v>
                </c:pt>
                <c:pt idx="4034">
                  <c:v>0.11337800000000001</c:v>
                </c:pt>
                <c:pt idx="4035">
                  <c:v>0.11196299999999999</c:v>
                </c:pt>
                <c:pt idx="4036">
                  <c:v>0.110237</c:v>
                </c:pt>
                <c:pt idx="4037">
                  <c:v>0.108058</c:v>
                </c:pt>
                <c:pt idx="4038">
                  <c:v>0.10525900000000001</c:v>
                </c:pt>
                <c:pt idx="4039">
                  <c:v>0.101769</c:v>
                </c:pt>
                <c:pt idx="4040">
                  <c:v>9.7670000000000007E-2</c:v>
                </c:pt>
                <c:pt idx="4041">
                  <c:v>9.3113000000000001E-2</c:v>
                </c:pt>
                <c:pt idx="4042">
                  <c:v>8.8192000000000006E-2</c:v>
                </c:pt>
                <c:pt idx="4043">
                  <c:v>8.294E-2</c:v>
                </c:pt>
                <c:pt idx="4044">
                  <c:v>7.7396999999999994E-2</c:v>
                </c:pt>
                <c:pt idx="4045">
                  <c:v>7.1650000000000005E-2</c:v>
                </c:pt>
                <c:pt idx="4046">
                  <c:v>6.5803E-2</c:v>
                </c:pt>
                <c:pt idx="4047">
                  <c:v>5.9962000000000001E-2</c:v>
                </c:pt>
                <c:pt idx="4048">
                  <c:v>5.4239999999999997E-2</c:v>
                </c:pt>
                <c:pt idx="4049">
                  <c:v>4.8724999999999997E-2</c:v>
                </c:pt>
                <c:pt idx="4050">
                  <c:v>4.3444999999999998E-2</c:v>
                </c:pt>
                <c:pt idx="4051">
                  <c:v>3.8401999999999999E-2</c:v>
                </c:pt>
                <c:pt idx="4052">
                  <c:v>3.3623E-2</c:v>
                </c:pt>
                <c:pt idx="4053">
                  <c:v>2.9170999999999999E-2</c:v>
                </c:pt>
                <c:pt idx="4054">
                  <c:v>2.5153999999999999E-2</c:v>
                </c:pt>
                <c:pt idx="4055">
                  <c:v>2.1694999999999999E-2</c:v>
                </c:pt>
                <c:pt idx="4056">
                  <c:v>1.8825000000000001E-2</c:v>
                </c:pt>
                <c:pt idx="4057">
                  <c:v>1.6445000000000001E-2</c:v>
                </c:pt>
                <c:pt idx="4058">
                  <c:v>1.4425E-2</c:v>
                </c:pt>
                <c:pt idx="4059">
                  <c:v>1.2671999999999999E-2</c:v>
                </c:pt>
                <c:pt idx="4060">
                  <c:v>1.1115999999999999E-2</c:v>
                </c:pt>
                <c:pt idx="4061">
                  <c:v>9.7140000000000004E-3</c:v>
                </c:pt>
                <c:pt idx="4062">
                  <c:v>8.4919999999999995E-3</c:v>
                </c:pt>
                <c:pt idx="4063">
                  <c:v>7.4749999999999999E-3</c:v>
                </c:pt>
                <c:pt idx="4064">
                  <c:v>6.5960000000000003E-3</c:v>
                </c:pt>
                <c:pt idx="4065">
                  <c:v>5.7739999999999996E-3</c:v>
                </c:pt>
                <c:pt idx="4066">
                  <c:v>5.0629999999999998E-3</c:v>
                </c:pt>
                <c:pt idx="4067">
                  <c:v>4.6519999999999999E-3</c:v>
                </c:pt>
                <c:pt idx="4068">
                  <c:v>4.6350000000000002E-3</c:v>
                </c:pt>
                <c:pt idx="4069">
                  <c:v>4.9350000000000002E-3</c:v>
                </c:pt>
                <c:pt idx="4070">
                  <c:v>5.2529999999999999E-3</c:v>
                </c:pt>
                <c:pt idx="4071">
                  <c:v>5.3740000000000003E-3</c:v>
                </c:pt>
                <c:pt idx="4072">
                  <c:v>5.2940000000000001E-3</c:v>
                </c:pt>
                <c:pt idx="4073">
                  <c:v>5.1079999999999997E-3</c:v>
                </c:pt>
                <c:pt idx="4074">
                  <c:v>4.9109999999999996E-3</c:v>
                </c:pt>
                <c:pt idx="4075">
                  <c:v>4.8450000000000003E-3</c:v>
                </c:pt>
                <c:pt idx="4076">
                  <c:v>5.0829999999999998E-3</c:v>
                </c:pt>
                <c:pt idx="4077">
                  <c:v>5.7450000000000001E-3</c:v>
                </c:pt>
                <c:pt idx="4078">
                  <c:v>6.875E-3</c:v>
                </c:pt>
                <c:pt idx="4079">
                  <c:v>8.4589999999999995E-3</c:v>
                </c:pt>
                <c:pt idx="4080">
                  <c:v>1.0406E-2</c:v>
                </c:pt>
                <c:pt idx="4081">
                  <c:v>1.1279000000000001E-2</c:v>
                </c:pt>
                <c:pt idx="4082">
                  <c:v>1.2302E-2</c:v>
                </c:pt>
                <c:pt idx="4083">
                  <c:v>1.345E-2</c:v>
                </c:pt>
                <c:pt idx="4084">
                  <c:v>1.4697E-2</c:v>
                </c:pt>
                <c:pt idx="4085">
                  <c:v>1.6017E-2</c:v>
                </c:pt>
                <c:pt idx="4086">
                  <c:v>1.7402999999999998E-2</c:v>
                </c:pt>
                <c:pt idx="4087">
                  <c:v>1.8839999999999999E-2</c:v>
                </c:pt>
                <c:pt idx="4088">
                  <c:v>2.0294E-2</c:v>
                </c:pt>
                <c:pt idx="4089">
                  <c:v>2.1742999999999998E-2</c:v>
                </c:pt>
                <c:pt idx="4090">
                  <c:v>2.3186999999999999E-2</c:v>
                </c:pt>
                <c:pt idx="4091">
                  <c:v>2.4589E-2</c:v>
                </c:pt>
                <c:pt idx="4092">
                  <c:v>2.5787999999999998E-2</c:v>
                </c:pt>
                <c:pt idx="4093">
                  <c:v>2.6549E-2</c:v>
                </c:pt>
                <c:pt idx="4094">
                  <c:v>2.6728999999999999E-2</c:v>
                </c:pt>
                <c:pt idx="4095">
                  <c:v>2.6367000000000002E-2</c:v>
                </c:pt>
                <c:pt idx="4096">
                  <c:v>2.5593000000000001E-2</c:v>
                </c:pt>
                <c:pt idx="4097">
                  <c:v>2.4528999999999999E-2</c:v>
                </c:pt>
                <c:pt idx="4098">
                  <c:v>2.3345000000000001E-2</c:v>
                </c:pt>
                <c:pt idx="4099">
                  <c:v>2.2290999999999998E-2</c:v>
                </c:pt>
                <c:pt idx="4100">
                  <c:v>2.1527999999999999E-2</c:v>
                </c:pt>
                <c:pt idx="4101">
                  <c:v>2.1007000000000001E-2</c:v>
                </c:pt>
                <c:pt idx="4102">
                  <c:v>2.0562E-2</c:v>
                </c:pt>
                <c:pt idx="4103">
                  <c:v>2.0083E-2</c:v>
                </c:pt>
                <c:pt idx="4104">
                  <c:v>1.9545E-2</c:v>
                </c:pt>
                <c:pt idx="4105">
                  <c:v>1.8985999999999999E-2</c:v>
                </c:pt>
                <c:pt idx="4106">
                  <c:v>1.8471000000000001E-2</c:v>
                </c:pt>
                <c:pt idx="4107">
                  <c:v>1.8041000000000001E-2</c:v>
                </c:pt>
                <c:pt idx="4108">
                  <c:v>1.7704999999999999E-2</c:v>
                </c:pt>
                <c:pt idx="4109">
                  <c:v>1.7493999999999999E-2</c:v>
                </c:pt>
                <c:pt idx="4110">
                  <c:v>1.7468000000000001E-2</c:v>
                </c:pt>
                <c:pt idx="4111">
                  <c:v>1.7618999999999999E-2</c:v>
                </c:pt>
                <c:pt idx="4112">
                  <c:v>1.7832000000000001E-2</c:v>
                </c:pt>
                <c:pt idx="4113">
                  <c:v>1.8006000000000001E-2</c:v>
                </c:pt>
                <c:pt idx="4114">
                  <c:v>1.8169999999999999E-2</c:v>
                </c:pt>
                <c:pt idx="4115">
                  <c:v>1.8457999999999999E-2</c:v>
                </c:pt>
                <c:pt idx="4116">
                  <c:v>1.8964000000000002E-2</c:v>
                </c:pt>
                <c:pt idx="4117">
                  <c:v>1.9636000000000001E-2</c:v>
                </c:pt>
                <c:pt idx="4118">
                  <c:v>2.0330999999999998E-2</c:v>
                </c:pt>
                <c:pt idx="4119">
                  <c:v>2.0969999999999999E-2</c:v>
                </c:pt>
                <c:pt idx="4120">
                  <c:v>2.1641000000000001E-2</c:v>
                </c:pt>
                <c:pt idx="4121">
                  <c:v>2.2523999999999999E-2</c:v>
                </c:pt>
                <c:pt idx="4122">
                  <c:v>2.3747999999999998E-2</c:v>
                </c:pt>
                <c:pt idx="4123">
                  <c:v>2.5322000000000001E-2</c:v>
                </c:pt>
                <c:pt idx="4124">
                  <c:v>2.7175000000000001E-2</c:v>
                </c:pt>
                <c:pt idx="4125">
                  <c:v>2.9239000000000001E-2</c:v>
                </c:pt>
                <c:pt idx="4126">
                  <c:v>3.1496999999999997E-2</c:v>
                </c:pt>
                <c:pt idx="4127">
                  <c:v>3.3944000000000002E-2</c:v>
                </c:pt>
                <c:pt idx="4128">
                  <c:v>3.6524000000000001E-2</c:v>
                </c:pt>
                <c:pt idx="4129">
                  <c:v>3.9161000000000001E-2</c:v>
                </c:pt>
                <c:pt idx="4130">
                  <c:v>4.1875000000000002E-2</c:v>
                </c:pt>
                <c:pt idx="4131">
                  <c:v>4.4830000000000002E-2</c:v>
                </c:pt>
                <c:pt idx="4132">
                  <c:v>4.8231000000000003E-2</c:v>
                </c:pt>
                <c:pt idx="4133">
                  <c:v>5.2180999999999998E-2</c:v>
                </c:pt>
                <c:pt idx="4134">
                  <c:v>5.6592000000000003E-2</c:v>
                </c:pt>
                <c:pt idx="4135">
                  <c:v>6.1244E-2</c:v>
                </c:pt>
                <c:pt idx="4136">
                  <c:v>6.5930000000000002E-2</c:v>
                </c:pt>
                <c:pt idx="4137">
                  <c:v>7.0579000000000003E-2</c:v>
                </c:pt>
                <c:pt idx="4138">
                  <c:v>7.5227000000000002E-2</c:v>
                </c:pt>
                <c:pt idx="4139">
                  <c:v>7.9887E-2</c:v>
                </c:pt>
                <c:pt idx="4140">
                  <c:v>8.4450999999999998E-2</c:v>
                </c:pt>
                <c:pt idx="4141">
                  <c:v>8.8714000000000001E-2</c:v>
                </c:pt>
                <c:pt idx="4142">
                  <c:v>9.2516000000000001E-2</c:v>
                </c:pt>
                <c:pt idx="4143">
                  <c:v>9.5850000000000005E-2</c:v>
                </c:pt>
                <c:pt idx="4144">
                  <c:v>9.8821000000000006E-2</c:v>
                </c:pt>
                <c:pt idx="4145">
                  <c:v>0.10152</c:v>
                </c:pt>
                <c:pt idx="4146">
                  <c:v>0.103981</c:v>
                </c:pt>
                <c:pt idx="4147">
                  <c:v>0.1062</c:v>
                </c:pt>
                <c:pt idx="4148">
                  <c:v>0.108127</c:v>
                </c:pt>
                <c:pt idx="4149">
                  <c:v>0.10968</c:v>
                </c:pt>
                <c:pt idx="4150">
                  <c:v>0.110809</c:v>
                </c:pt>
                <c:pt idx="4151">
                  <c:v>0.111486</c:v>
                </c:pt>
                <c:pt idx="4152">
                  <c:v>0.111647</c:v>
                </c:pt>
                <c:pt idx="4153">
                  <c:v>0.11122</c:v>
                </c:pt>
                <c:pt idx="4154">
                  <c:v>0.110226</c:v>
                </c:pt>
                <c:pt idx="4155">
                  <c:v>0.108778</c:v>
                </c:pt>
                <c:pt idx="4156">
                  <c:v>0.10695399999999999</c:v>
                </c:pt>
                <c:pt idx="4157">
                  <c:v>0.104738</c:v>
                </c:pt>
                <c:pt idx="4158">
                  <c:v>0.102076</c:v>
                </c:pt>
                <c:pt idx="4159">
                  <c:v>9.8938999999999999E-2</c:v>
                </c:pt>
                <c:pt idx="4160">
                  <c:v>9.5337000000000005E-2</c:v>
                </c:pt>
                <c:pt idx="4161">
                  <c:v>9.1356999999999994E-2</c:v>
                </c:pt>
                <c:pt idx="4162">
                  <c:v>8.7152999999999994E-2</c:v>
                </c:pt>
                <c:pt idx="4163">
                  <c:v>8.2813999999999999E-2</c:v>
                </c:pt>
                <c:pt idx="4164">
                  <c:v>7.8256000000000006E-2</c:v>
                </c:pt>
                <c:pt idx="4165">
                  <c:v>7.3345999999999995E-2</c:v>
                </c:pt>
                <c:pt idx="4166">
                  <c:v>6.8140000000000006E-2</c:v>
                </c:pt>
                <c:pt idx="4167">
                  <c:v>6.2925999999999996E-2</c:v>
                </c:pt>
                <c:pt idx="4168">
                  <c:v>5.8047000000000001E-2</c:v>
                </c:pt>
                <c:pt idx="4169">
                  <c:v>5.3734999999999998E-2</c:v>
                </c:pt>
                <c:pt idx="4170">
                  <c:v>5.0069000000000002E-2</c:v>
                </c:pt>
                <c:pt idx="4171">
                  <c:v>4.6976999999999998E-2</c:v>
                </c:pt>
                <c:pt idx="4172">
                  <c:v>4.4298999999999998E-2</c:v>
                </c:pt>
                <c:pt idx="4173">
                  <c:v>4.1924000000000003E-2</c:v>
                </c:pt>
                <c:pt idx="4174">
                  <c:v>3.8392999999999997E-2</c:v>
                </c:pt>
                <c:pt idx="4175">
                  <c:v>3.5215999999999997E-2</c:v>
                </c:pt>
                <c:pt idx="4176">
                  <c:v>3.2302999999999998E-2</c:v>
                </c:pt>
                <c:pt idx="4177">
                  <c:v>2.9467E-2</c:v>
                </c:pt>
                <c:pt idx="4178">
                  <c:v>2.6587E-2</c:v>
                </c:pt>
                <c:pt idx="4179">
                  <c:v>2.3734999999999999E-2</c:v>
                </c:pt>
                <c:pt idx="4180">
                  <c:v>2.1107999999999998E-2</c:v>
                </c:pt>
                <c:pt idx="4181">
                  <c:v>1.8849999999999999E-2</c:v>
                </c:pt>
                <c:pt idx="4182">
                  <c:v>1.6938999999999999E-2</c:v>
                </c:pt>
                <c:pt idx="4183">
                  <c:v>1.5238E-2</c:v>
                </c:pt>
                <c:pt idx="4184">
                  <c:v>1.3632E-2</c:v>
                </c:pt>
                <c:pt idx="4185">
                  <c:v>1.2107E-2</c:v>
                </c:pt>
                <c:pt idx="4186">
                  <c:v>1.0670000000000001E-2</c:v>
                </c:pt>
                <c:pt idx="4187">
                  <c:v>9.2630000000000004E-3</c:v>
                </c:pt>
                <c:pt idx="4188">
                  <c:v>7.8469999999999998E-3</c:v>
                </c:pt>
                <c:pt idx="4189">
                  <c:v>6.5440000000000003E-3</c:v>
                </c:pt>
                <c:pt idx="4190">
                  <c:v>5.5789999999999998E-3</c:v>
                </c:pt>
                <c:pt idx="4191">
                  <c:v>5.078E-3</c:v>
                </c:pt>
                <c:pt idx="4192">
                  <c:v>4.9129999999999998E-3</c:v>
                </c:pt>
                <c:pt idx="4193">
                  <c:v>4.6519999999999999E-3</c:v>
                </c:pt>
                <c:pt idx="4194">
                  <c:v>4.4359999999999998E-3</c:v>
                </c:pt>
                <c:pt idx="4195">
                  <c:v>4.261E-3</c:v>
                </c:pt>
                <c:pt idx="4196">
                  <c:v>4.4539999999999996E-3</c:v>
                </c:pt>
                <c:pt idx="4197">
                  <c:v>5.2830000000000004E-3</c:v>
                </c:pt>
                <c:pt idx="4198">
                  <c:v>6.8329999999999997E-3</c:v>
                </c:pt>
                <c:pt idx="4199">
                  <c:v>8.9300000000000004E-3</c:v>
                </c:pt>
                <c:pt idx="4200">
                  <c:v>1.1324000000000001E-2</c:v>
                </c:pt>
                <c:pt idx="4201">
                  <c:v>1.3859E-2</c:v>
                </c:pt>
                <c:pt idx="4202">
                  <c:v>1.6494000000000002E-2</c:v>
                </c:pt>
                <c:pt idx="4203">
                  <c:v>1.9261E-2</c:v>
                </c:pt>
                <c:pt idx="4204">
                  <c:v>2.2172999999999998E-2</c:v>
                </c:pt>
                <c:pt idx="4205">
                  <c:v>2.5160999999999999E-2</c:v>
                </c:pt>
                <c:pt idx="4206">
                  <c:v>2.8132999999999998E-2</c:v>
                </c:pt>
                <c:pt idx="4207">
                  <c:v>3.1102999999999999E-2</c:v>
                </c:pt>
                <c:pt idx="4208">
                  <c:v>3.4189999999999998E-2</c:v>
                </c:pt>
                <c:pt idx="4209">
                  <c:v>3.7469000000000002E-2</c:v>
                </c:pt>
                <c:pt idx="4210">
                  <c:v>4.0899999999999999E-2</c:v>
                </c:pt>
                <c:pt idx="4211">
                  <c:v>4.4443000000000003E-2</c:v>
                </c:pt>
                <c:pt idx="4212">
                  <c:v>4.8134000000000003E-2</c:v>
                </c:pt>
                <c:pt idx="4213">
                  <c:v>5.1977000000000002E-2</c:v>
                </c:pt>
                <c:pt idx="4214">
                  <c:v>5.5830999999999999E-2</c:v>
                </c:pt>
                <c:pt idx="4215">
                  <c:v>5.9513000000000003E-2</c:v>
                </c:pt>
                <c:pt idx="4216">
                  <c:v>6.2937999999999994E-2</c:v>
                </c:pt>
                <c:pt idx="4217">
                  <c:v>6.6092999999999999E-2</c:v>
                </c:pt>
                <c:pt idx="4218">
                  <c:v>6.9024000000000002E-2</c:v>
                </c:pt>
                <c:pt idx="4219">
                  <c:v>7.1915000000000007E-2</c:v>
                </c:pt>
                <c:pt idx="4220">
                  <c:v>7.5024999999999994E-2</c:v>
                </c:pt>
                <c:pt idx="4221">
                  <c:v>7.8406000000000003E-2</c:v>
                </c:pt>
                <c:pt idx="4222">
                  <c:v>8.1805000000000003E-2</c:v>
                </c:pt>
                <c:pt idx="4223">
                  <c:v>8.4915000000000004E-2</c:v>
                </c:pt>
                <c:pt idx="4224">
                  <c:v>8.7605000000000002E-2</c:v>
                </c:pt>
                <c:pt idx="4225">
                  <c:v>8.9879000000000001E-2</c:v>
                </c:pt>
                <c:pt idx="4226">
                  <c:v>9.1760999999999995E-2</c:v>
                </c:pt>
                <c:pt idx="4227">
                  <c:v>9.3253000000000003E-2</c:v>
                </c:pt>
                <c:pt idx="4228">
                  <c:v>9.4280000000000003E-2</c:v>
                </c:pt>
                <c:pt idx="4229">
                  <c:v>9.4653000000000001E-2</c:v>
                </c:pt>
                <c:pt idx="4230">
                  <c:v>9.4202999999999995E-2</c:v>
                </c:pt>
                <c:pt idx="4231">
                  <c:v>9.2949000000000004E-2</c:v>
                </c:pt>
                <c:pt idx="4232">
                  <c:v>9.1046000000000002E-2</c:v>
                </c:pt>
                <c:pt idx="4233">
                  <c:v>8.8624999999999995E-2</c:v>
                </c:pt>
                <c:pt idx="4234">
                  <c:v>8.5722999999999994E-2</c:v>
                </c:pt>
                <c:pt idx="4235">
                  <c:v>8.2364000000000007E-2</c:v>
                </c:pt>
                <c:pt idx="4236">
                  <c:v>7.8597E-2</c:v>
                </c:pt>
                <c:pt idx="4237">
                  <c:v>7.4440000000000006E-2</c:v>
                </c:pt>
                <c:pt idx="4238">
                  <c:v>6.9873000000000005E-2</c:v>
                </c:pt>
                <c:pt idx="4239">
                  <c:v>6.4934000000000006E-2</c:v>
                </c:pt>
                <c:pt idx="4240">
                  <c:v>5.9776999999999997E-2</c:v>
                </c:pt>
                <c:pt idx="4241">
                  <c:v>5.4637999999999999E-2</c:v>
                </c:pt>
                <c:pt idx="4242">
                  <c:v>4.9773999999999999E-2</c:v>
                </c:pt>
                <c:pt idx="4243">
                  <c:v>4.5408999999999998E-2</c:v>
                </c:pt>
                <c:pt idx="4244">
                  <c:v>4.1674999999999997E-2</c:v>
                </c:pt>
                <c:pt idx="4245">
                  <c:v>3.8561999999999999E-2</c:v>
                </c:pt>
                <c:pt idx="4246">
                  <c:v>3.5935000000000002E-2</c:v>
                </c:pt>
                <c:pt idx="4247">
                  <c:v>3.3626000000000003E-2</c:v>
                </c:pt>
                <c:pt idx="4248">
                  <c:v>3.1544000000000003E-2</c:v>
                </c:pt>
                <c:pt idx="4249">
                  <c:v>2.9760999999999999E-2</c:v>
                </c:pt>
                <c:pt idx="4250">
                  <c:v>2.8434999999999998E-2</c:v>
                </c:pt>
                <c:pt idx="4251">
                  <c:v>2.7535E-2</c:v>
                </c:pt>
                <c:pt idx="4252">
                  <c:v>2.6758000000000001E-2</c:v>
                </c:pt>
                <c:pt idx="4253">
                  <c:v>2.5805999999999999E-2</c:v>
                </c:pt>
                <c:pt idx="4254">
                  <c:v>2.4667000000000001E-2</c:v>
                </c:pt>
                <c:pt idx="4255">
                  <c:v>2.3498000000000002E-2</c:v>
                </c:pt>
                <c:pt idx="4256">
                  <c:v>2.2384000000000001E-2</c:v>
                </c:pt>
                <c:pt idx="4257">
                  <c:v>2.1281999999999999E-2</c:v>
                </c:pt>
                <c:pt idx="4258">
                  <c:v>2.0131E-2</c:v>
                </c:pt>
                <c:pt idx="4259">
                  <c:v>1.8901000000000001E-2</c:v>
                </c:pt>
                <c:pt idx="4260">
                  <c:v>1.7585E-2</c:v>
                </c:pt>
                <c:pt idx="4261">
                  <c:v>1.6167999999999998E-2</c:v>
                </c:pt>
                <c:pt idx="4262">
                  <c:v>1.4662E-2</c:v>
                </c:pt>
                <c:pt idx="4263">
                  <c:v>1.3221E-2</c:v>
                </c:pt>
                <c:pt idx="4264">
                  <c:v>1.2153000000000001E-2</c:v>
                </c:pt>
                <c:pt idx="4265">
                  <c:v>1.1672E-2</c:v>
                </c:pt>
                <c:pt idx="4266">
                  <c:v>1.1656E-2</c:v>
                </c:pt>
                <c:pt idx="4267">
                  <c:v>1.172E-2</c:v>
                </c:pt>
                <c:pt idx="4268">
                  <c:v>1.1498E-2</c:v>
                </c:pt>
                <c:pt idx="4269">
                  <c:v>1.0911000000000001E-2</c:v>
                </c:pt>
                <c:pt idx="4270">
                  <c:v>1.0539E-2</c:v>
                </c:pt>
                <c:pt idx="4271">
                  <c:v>1.1662E-2</c:v>
                </c:pt>
                <c:pt idx="4272">
                  <c:v>1.4290000000000001E-2</c:v>
                </c:pt>
                <c:pt idx="4273">
                  <c:v>1.7329000000000001E-2</c:v>
                </c:pt>
                <c:pt idx="4274">
                  <c:v>2.0147999999999999E-2</c:v>
                </c:pt>
                <c:pt idx="4275">
                  <c:v>2.2478000000000001E-2</c:v>
                </c:pt>
                <c:pt idx="4276">
                  <c:v>2.4150999999999999E-2</c:v>
                </c:pt>
                <c:pt idx="4277">
                  <c:v>2.5134E-2</c:v>
                </c:pt>
                <c:pt idx="4278">
                  <c:v>2.5531999999999999E-2</c:v>
                </c:pt>
                <c:pt idx="4279">
                  <c:v>2.5454000000000001E-2</c:v>
                </c:pt>
                <c:pt idx="4280">
                  <c:v>2.4965000000000001E-2</c:v>
                </c:pt>
                <c:pt idx="4281">
                  <c:v>2.4218E-2</c:v>
                </c:pt>
                <c:pt idx="4282">
                  <c:v>2.3474999999999999E-2</c:v>
                </c:pt>
                <c:pt idx="4283">
                  <c:v>2.2912999999999999E-2</c:v>
                </c:pt>
                <c:pt idx="4284">
                  <c:v>2.2475999999999999E-2</c:v>
                </c:pt>
                <c:pt idx="4285">
                  <c:v>2.1048999999999998E-2</c:v>
                </c:pt>
                <c:pt idx="4286">
                  <c:v>1.9503E-2</c:v>
                </c:pt>
                <c:pt idx="4287">
                  <c:v>1.7974E-2</c:v>
                </c:pt>
                <c:pt idx="4288">
                  <c:v>1.6645E-2</c:v>
                </c:pt>
                <c:pt idx="4289">
                  <c:v>1.5533999999999999E-2</c:v>
                </c:pt>
                <c:pt idx="4290">
                  <c:v>1.4503E-2</c:v>
                </c:pt>
                <c:pt idx="4291">
                  <c:v>1.3495E-2</c:v>
                </c:pt>
                <c:pt idx="4292">
                  <c:v>1.2788000000000001E-2</c:v>
                </c:pt>
                <c:pt idx="4293">
                  <c:v>1.2995E-2</c:v>
                </c:pt>
                <c:pt idx="4294">
                  <c:v>1.4751E-2</c:v>
                </c:pt>
                <c:pt idx="4295">
                  <c:v>1.7937000000000002E-2</c:v>
                </c:pt>
                <c:pt idx="4296">
                  <c:v>2.104E-2</c:v>
                </c:pt>
                <c:pt idx="4297">
                  <c:v>2.317E-2</c:v>
                </c:pt>
                <c:pt idx="4298">
                  <c:v>2.4635000000000001E-2</c:v>
                </c:pt>
                <c:pt idx="4299">
                  <c:v>2.5557E-2</c:v>
                </c:pt>
                <c:pt idx="4300">
                  <c:v>2.5772E-2</c:v>
                </c:pt>
                <c:pt idx="4301">
                  <c:v>2.5248E-2</c:v>
                </c:pt>
                <c:pt idx="4302">
                  <c:v>2.4249E-2</c:v>
                </c:pt>
                <c:pt idx="4303">
                  <c:v>2.3109999999999999E-2</c:v>
                </c:pt>
                <c:pt idx="4304">
                  <c:v>2.1991E-2</c:v>
                </c:pt>
                <c:pt idx="4305">
                  <c:v>2.0874E-2</c:v>
                </c:pt>
                <c:pt idx="4306">
                  <c:v>1.9644999999999999E-2</c:v>
                </c:pt>
                <c:pt idx="4307">
                  <c:v>1.8158000000000001E-2</c:v>
                </c:pt>
                <c:pt idx="4308">
                  <c:v>1.6338999999999999E-2</c:v>
                </c:pt>
                <c:pt idx="4309">
                  <c:v>1.4302E-2</c:v>
                </c:pt>
                <c:pt idx="4310">
                  <c:v>1.2333999999999999E-2</c:v>
                </c:pt>
                <c:pt idx="4311">
                  <c:v>1.0743000000000001E-2</c:v>
                </c:pt>
                <c:pt idx="4312">
                  <c:v>9.7040000000000008E-3</c:v>
                </c:pt>
                <c:pt idx="4313">
                  <c:v>9.136E-3</c:v>
                </c:pt>
                <c:pt idx="4314">
                  <c:v>8.7720000000000003E-3</c:v>
                </c:pt>
                <c:pt idx="4315">
                  <c:v>8.4489999999999999E-3</c:v>
                </c:pt>
                <c:pt idx="4316">
                  <c:v>8.3129999999999992E-3</c:v>
                </c:pt>
                <c:pt idx="4317">
                  <c:v>8.5929999999999999E-3</c:v>
                </c:pt>
                <c:pt idx="4318">
                  <c:v>9.2490000000000003E-3</c:v>
                </c:pt>
                <c:pt idx="4319">
                  <c:v>9.9950000000000004E-3</c:v>
                </c:pt>
                <c:pt idx="4320">
                  <c:v>1.0654E-2</c:v>
                </c:pt>
                <c:pt idx="4321">
                  <c:v>1.1335E-2</c:v>
                </c:pt>
                <c:pt idx="4322">
                  <c:v>1.2245000000000001E-2</c:v>
                </c:pt>
                <c:pt idx="4323">
                  <c:v>1.3412E-2</c:v>
                </c:pt>
                <c:pt idx="4324">
                  <c:v>1.4669E-2</c:v>
                </c:pt>
                <c:pt idx="4325">
                  <c:v>1.5858000000000001E-2</c:v>
                </c:pt>
                <c:pt idx="4326">
                  <c:v>1.6964E-2</c:v>
                </c:pt>
                <c:pt idx="4327">
                  <c:v>1.7998E-2</c:v>
                </c:pt>
                <c:pt idx="4328">
                  <c:v>1.8841E-2</c:v>
                </c:pt>
                <c:pt idx="4329">
                  <c:v>1.9285E-2</c:v>
                </c:pt>
                <c:pt idx="4330">
                  <c:v>1.9220000000000001E-2</c:v>
                </c:pt>
                <c:pt idx="4331">
                  <c:v>1.8742000000000002E-2</c:v>
                </c:pt>
                <c:pt idx="4332">
                  <c:v>1.8051000000000001E-2</c:v>
                </c:pt>
                <c:pt idx="4333">
                  <c:v>1.7255E-2</c:v>
                </c:pt>
                <c:pt idx="4334">
                  <c:v>1.6379000000000001E-2</c:v>
                </c:pt>
                <c:pt idx="4335">
                  <c:v>1.5516E-2</c:v>
                </c:pt>
                <c:pt idx="4336">
                  <c:v>1.4822E-2</c:v>
                </c:pt>
                <c:pt idx="4337">
                  <c:v>1.4321E-2</c:v>
                </c:pt>
                <c:pt idx="4338">
                  <c:v>1.3925E-2</c:v>
                </c:pt>
                <c:pt idx="4339">
                  <c:v>1.3669000000000001E-2</c:v>
                </c:pt>
                <c:pt idx="4340">
                  <c:v>1.3691999999999999E-2</c:v>
                </c:pt>
                <c:pt idx="4341">
                  <c:v>1.3941E-2</c:v>
                </c:pt>
                <c:pt idx="4342">
                  <c:v>1.4118E-2</c:v>
                </c:pt>
                <c:pt idx="4343">
                  <c:v>1.406E-2</c:v>
                </c:pt>
                <c:pt idx="4344">
                  <c:v>1.3986999999999999E-2</c:v>
                </c:pt>
                <c:pt idx="4345">
                  <c:v>1.4260999999999999E-2</c:v>
                </c:pt>
                <c:pt idx="4346">
                  <c:v>1.5015000000000001E-2</c:v>
                </c:pt>
                <c:pt idx="4347">
                  <c:v>1.6112000000000001E-2</c:v>
                </c:pt>
                <c:pt idx="4348">
                  <c:v>1.7413999999999999E-2</c:v>
                </c:pt>
                <c:pt idx="4349">
                  <c:v>1.8966E-2</c:v>
                </c:pt>
                <c:pt idx="4350">
                  <c:v>2.0872999999999999E-2</c:v>
                </c:pt>
                <c:pt idx="4351">
                  <c:v>2.3120000000000002E-2</c:v>
                </c:pt>
                <c:pt idx="4352">
                  <c:v>2.5541999999999999E-2</c:v>
                </c:pt>
                <c:pt idx="4353">
                  <c:v>2.7959999999999999E-2</c:v>
                </c:pt>
                <c:pt idx="4354">
                  <c:v>3.0282E-2</c:v>
                </c:pt>
                <c:pt idx="4355">
                  <c:v>3.2527E-2</c:v>
                </c:pt>
                <c:pt idx="4356">
                  <c:v>3.4787999999999999E-2</c:v>
                </c:pt>
                <c:pt idx="4357">
                  <c:v>3.7178999999999997E-2</c:v>
                </c:pt>
                <c:pt idx="4358">
                  <c:v>3.9784E-2</c:v>
                </c:pt>
                <c:pt idx="4359">
                  <c:v>4.2596000000000002E-2</c:v>
                </c:pt>
                <c:pt idx="4360">
                  <c:v>4.5476000000000003E-2</c:v>
                </c:pt>
                <c:pt idx="4361">
                  <c:v>4.8194000000000001E-2</c:v>
                </c:pt>
                <c:pt idx="4362">
                  <c:v>5.0592999999999999E-2</c:v>
                </c:pt>
                <c:pt idx="4363">
                  <c:v>5.2720000000000003E-2</c:v>
                </c:pt>
                <c:pt idx="4364">
                  <c:v>5.4740999999999998E-2</c:v>
                </c:pt>
                <c:pt idx="4365">
                  <c:v>5.6694000000000001E-2</c:v>
                </c:pt>
                <c:pt idx="4366">
                  <c:v>5.8386E-2</c:v>
                </c:pt>
                <c:pt idx="4367">
                  <c:v>5.9526999999999997E-2</c:v>
                </c:pt>
                <c:pt idx="4368">
                  <c:v>5.4946000000000002E-2</c:v>
                </c:pt>
                <c:pt idx="4369">
                  <c:v>5.0367000000000002E-2</c:v>
                </c:pt>
                <c:pt idx="4370">
                  <c:v>4.5789000000000003E-2</c:v>
                </c:pt>
                <c:pt idx="4371">
                  <c:v>4.1213E-2</c:v>
                </c:pt>
                <c:pt idx="4372">
                  <c:v>3.6637000000000003E-2</c:v>
                </c:pt>
                <c:pt idx="4373">
                  <c:v>3.2064000000000002E-2</c:v>
                </c:pt>
                <c:pt idx="4374">
                  <c:v>2.7491999999999999E-2</c:v>
                </c:pt>
                <c:pt idx="4375">
                  <c:v>2.2921E-2</c:v>
                </c:pt>
                <c:pt idx="4376">
                  <c:v>1.8352E-2</c:v>
                </c:pt>
                <c:pt idx="4377">
                  <c:v>1.3783999999999999E-2</c:v>
                </c:pt>
                <c:pt idx="4378">
                  <c:v>9.2169999999999995E-3</c:v>
                </c:pt>
                <c:pt idx="4379">
                  <c:v>4.6519999999999999E-3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F862-0946-A8EF-9F671049A32C}"/>
            </c:ext>
          </c:extLst>
        </c:ser>
        <c:ser>
          <c:idx val="2"/>
          <c:order val="2"/>
          <c:tx>
            <c:strRef>
              <c:f>Liquide!$D$1</c:f>
              <c:strCache>
                <c:ptCount val="1"/>
                <c:pt idx="0">
                  <c:v>Trichodema-liquide-A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Liquide!$D$2:$D$4381</c:f>
              <c:numCache>
                <c:formatCode>General</c:formatCode>
                <c:ptCount val="4380"/>
                <c:pt idx="0">
                  <c:v>1.065E-3</c:v>
                </c:pt>
                <c:pt idx="1">
                  <c:v>1.6199999999999999E-3</c:v>
                </c:pt>
                <c:pt idx="2">
                  <c:v>2.1770000000000001E-3</c:v>
                </c:pt>
                <c:pt idx="3">
                  <c:v>2.735E-3</c:v>
                </c:pt>
                <c:pt idx="4">
                  <c:v>3.2940000000000001E-3</c:v>
                </c:pt>
                <c:pt idx="5">
                  <c:v>3.8549999999999999E-3</c:v>
                </c:pt>
                <c:pt idx="6">
                  <c:v>4.4169999999999999E-3</c:v>
                </c:pt>
                <c:pt idx="7">
                  <c:v>4.9810000000000002E-3</c:v>
                </c:pt>
                <c:pt idx="8">
                  <c:v>5.5459999999999997E-3</c:v>
                </c:pt>
                <c:pt idx="9">
                  <c:v>6.1120000000000002E-3</c:v>
                </c:pt>
                <c:pt idx="10">
                  <c:v>6.6800000000000002E-3</c:v>
                </c:pt>
                <c:pt idx="11">
                  <c:v>7.2490000000000002E-3</c:v>
                </c:pt>
                <c:pt idx="12">
                  <c:v>7.8200000000000006E-3</c:v>
                </c:pt>
                <c:pt idx="13">
                  <c:v>6.4440000000000001E-3</c:v>
                </c:pt>
                <c:pt idx="14">
                  <c:v>5.4450000000000002E-3</c:v>
                </c:pt>
                <c:pt idx="15">
                  <c:v>4.9439999999999996E-3</c:v>
                </c:pt>
                <c:pt idx="16">
                  <c:v>5.0699999999999999E-3</c:v>
                </c:pt>
                <c:pt idx="17">
                  <c:v>5.9560000000000004E-3</c:v>
                </c:pt>
                <c:pt idx="18">
                  <c:v>7.5329999999999998E-3</c:v>
                </c:pt>
                <c:pt idx="19">
                  <c:v>9.4629999999999992E-3</c:v>
                </c:pt>
                <c:pt idx="20">
                  <c:v>1.1428000000000001E-2</c:v>
                </c:pt>
                <c:pt idx="21">
                  <c:v>1.342E-2</c:v>
                </c:pt>
                <c:pt idx="22">
                  <c:v>1.5761000000000001E-2</c:v>
                </c:pt>
                <c:pt idx="23">
                  <c:v>1.8914E-2</c:v>
                </c:pt>
                <c:pt idx="24">
                  <c:v>2.2596999999999999E-2</c:v>
                </c:pt>
                <c:pt idx="25">
                  <c:v>2.5482000000000001E-2</c:v>
                </c:pt>
                <c:pt idx="26">
                  <c:v>2.6700999999999999E-2</c:v>
                </c:pt>
                <c:pt idx="27">
                  <c:v>2.6421E-2</c:v>
                </c:pt>
                <c:pt idx="28">
                  <c:v>2.5375999999999999E-2</c:v>
                </c:pt>
                <c:pt idx="29">
                  <c:v>2.4088999999999999E-2</c:v>
                </c:pt>
                <c:pt idx="30">
                  <c:v>2.2671E-2</c:v>
                </c:pt>
                <c:pt idx="31">
                  <c:v>2.1291000000000001E-2</c:v>
                </c:pt>
                <c:pt idx="32">
                  <c:v>2.0202999999999999E-2</c:v>
                </c:pt>
                <c:pt idx="33">
                  <c:v>1.9359999999999999E-2</c:v>
                </c:pt>
                <c:pt idx="34">
                  <c:v>1.8518E-2</c:v>
                </c:pt>
                <c:pt idx="35">
                  <c:v>1.7489000000000001E-2</c:v>
                </c:pt>
                <c:pt idx="36">
                  <c:v>1.6362000000000002E-2</c:v>
                </c:pt>
                <c:pt idx="37">
                  <c:v>1.5486E-2</c:v>
                </c:pt>
                <c:pt idx="38">
                  <c:v>1.5266999999999999E-2</c:v>
                </c:pt>
                <c:pt idx="39">
                  <c:v>1.5977999999999999E-2</c:v>
                </c:pt>
                <c:pt idx="40">
                  <c:v>1.7673999999999999E-2</c:v>
                </c:pt>
                <c:pt idx="41">
                  <c:v>2.0164000000000001E-2</c:v>
                </c:pt>
                <c:pt idx="42">
                  <c:v>2.3081999999999998E-2</c:v>
                </c:pt>
                <c:pt idx="43">
                  <c:v>2.6147E-2</c:v>
                </c:pt>
                <c:pt idx="44">
                  <c:v>2.9391E-2</c:v>
                </c:pt>
                <c:pt idx="45">
                  <c:v>3.3027000000000001E-2</c:v>
                </c:pt>
                <c:pt idx="46">
                  <c:v>3.7060999999999997E-2</c:v>
                </c:pt>
                <c:pt idx="47">
                  <c:v>4.1014000000000002E-2</c:v>
                </c:pt>
                <c:pt idx="48">
                  <c:v>4.3983000000000001E-2</c:v>
                </c:pt>
                <c:pt idx="49">
                  <c:v>4.5684000000000002E-2</c:v>
                </c:pt>
                <c:pt idx="50">
                  <c:v>4.7125E-2</c:v>
                </c:pt>
                <c:pt idx="51">
                  <c:v>4.9030999999999998E-2</c:v>
                </c:pt>
                <c:pt idx="52">
                  <c:v>5.1296000000000001E-2</c:v>
                </c:pt>
                <c:pt idx="53">
                  <c:v>5.3737E-2</c:v>
                </c:pt>
                <c:pt idx="54">
                  <c:v>5.6238999999999997E-2</c:v>
                </c:pt>
                <c:pt idx="55">
                  <c:v>5.8458000000000003E-2</c:v>
                </c:pt>
                <c:pt idx="56">
                  <c:v>6.0035999999999999E-2</c:v>
                </c:pt>
                <c:pt idx="57">
                  <c:v>6.1053999999999997E-2</c:v>
                </c:pt>
                <c:pt idx="58">
                  <c:v>6.1837999999999997E-2</c:v>
                </c:pt>
                <c:pt idx="59">
                  <c:v>6.2563999999999995E-2</c:v>
                </c:pt>
                <c:pt idx="60">
                  <c:v>6.3153000000000001E-2</c:v>
                </c:pt>
                <c:pt idx="61">
                  <c:v>6.3460000000000003E-2</c:v>
                </c:pt>
                <c:pt idx="62">
                  <c:v>6.3422999999999993E-2</c:v>
                </c:pt>
                <c:pt idx="63">
                  <c:v>6.2940999999999997E-2</c:v>
                </c:pt>
                <c:pt idx="64">
                  <c:v>6.1724000000000001E-2</c:v>
                </c:pt>
                <c:pt idx="65">
                  <c:v>5.9540999999999997E-2</c:v>
                </c:pt>
                <c:pt idx="66">
                  <c:v>5.6618000000000002E-2</c:v>
                </c:pt>
                <c:pt idx="67">
                  <c:v>5.3559000000000002E-2</c:v>
                </c:pt>
                <c:pt idx="68">
                  <c:v>5.0965999999999997E-2</c:v>
                </c:pt>
                <c:pt idx="69">
                  <c:v>4.9158E-2</c:v>
                </c:pt>
                <c:pt idx="70">
                  <c:v>4.8115999999999999E-2</c:v>
                </c:pt>
                <c:pt idx="71">
                  <c:v>4.7636999999999999E-2</c:v>
                </c:pt>
                <c:pt idx="72">
                  <c:v>4.7607999999999998E-2</c:v>
                </c:pt>
                <c:pt idx="73">
                  <c:v>4.8100999999999998E-2</c:v>
                </c:pt>
                <c:pt idx="74">
                  <c:v>4.9170999999999999E-2</c:v>
                </c:pt>
                <c:pt idx="75">
                  <c:v>4.8925000000000003E-2</c:v>
                </c:pt>
                <c:pt idx="76">
                  <c:v>4.9043000000000003E-2</c:v>
                </c:pt>
                <c:pt idx="77">
                  <c:v>4.9730000000000003E-2</c:v>
                </c:pt>
                <c:pt idx="78">
                  <c:v>5.1105999999999999E-2</c:v>
                </c:pt>
                <c:pt idx="79">
                  <c:v>5.3115999999999997E-2</c:v>
                </c:pt>
                <c:pt idx="80">
                  <c:v>5.5765000000000002E-2</c:v>
                </c:pt>
                <c:pt idx="81">
                  <c:v>5.9096000000000003E-2</c:v>
                </c:pt>
                <c:pt idx="82">
                  <c:v>6.2893000000000004E-2</c:v>
                </c:pt>
                <c:pt idx="83">
                  <c:v>6.6520999999999997E-2</c:v>
                </c:pt>
                <c:pt idx="84">
                  <c:v>6.9305000000000005E-2</c:v>
                </c:pt>
                <c:pt idx="85">
                  <c:v>7.1068000000000006E-2</c:v>
                </c:pt>
                <c:pt idx="86">
                  <c:v>7.2063000000000002E-2</c:v>
                </c:pt>
                <c:pt idx="87">
                  <c:v>7.2581000000000007E-2</c:v>
                </c:pt>
                <c:pt idx="88">
                  <c:v>7.2877999999999998E-2</c:v>
                </c:pt>
                <c:pt idx="89">
                  <c:v>7.3167999999999997E-2</c:v>
                </c:pt>
                <c:pt idx="90">
                  <c:v>7.3231000000000004E-2</c:v>
                </c:pt>
                <c:pt idx="91">
                  <c:v>7.2727E-2</c:v>
                </c:pt>
                <c:pt idx="92">
                  <c:v>7.1660000000000001E-2</c:v>
                </c:pt>
                <c:pt idx="93">
                  <c:v>7.0098999999999995E-2</c:v>
                </c:pt>
                <c:pt idx="94">
                  <c:v>6.8067000000000003E-2</c:v>
                </c:pt>
                <c:pt idx="95">
                  <c:v>6.5696000000000004E-2</c:v>
                </c:pt>
                <c:pt idx="96">
                  <c:v>6.3313999999999995E-2</c:v>
                </c:pt>
                <c:pt idx="97">
                  <c:v>6.1280000000000001E-2</c:v>
                </c:pt>
                <c:pt idx="98">
                  <c:v>5.9788000000000001E-2</c:v>
                </c:pt>
                <c:pt idx="99">
                  <c:v>5.8861999999999998E-2</c:v>
                </c:pt>
                <c:pt idx="100">
                  <c:v>5.8435000000000001E-2</c:v>
                </c:pt>
                <c:pt idx="101">
                  <c:v>5.8382999999999997E-2</c:v>
                </c:pt>
                <c:pt idx="102">
                  <c:v>5.8550999999999999E-2</c:v>
                </c:pt>
                <c:pt idx="103">
                  <c:v>5.8840999999999997E-2</c:v>
                </c:pt>
                <c:pt idx="104">
                  <c:v>5.9258999999999999E-2</c:v>
                </c:pt>
                <c:pt idx="105">
                  <c:v>5.9761000000000002E-2</c:v>
                </c:pt>
                <c:pt idx="106">
                  <c:v>6.0151999999999997E-2</c:v>
                </c:pt>
                <c:pt idx="107">
                  <c:v>6.0276999999999997E-2</c:v>
                </c:pt>
                <c:pt idx="108">
                  <c:v>6.0291999999999998E-2</c:v>
                </c:pt>
                <c:pt idx="109">
                  <c:v>6.0566000000000002E-2</c:v>
                </c:pt>
                <c:pt idx="110">
                  <c:v>6.1338999999999998E-2</c:v>
                </c:pt>
                <c:pt idx="111">
                  <c:v>6.2588000000000005E-2</c:v>
                </c:pt>
                <c:pt idx="112">
                  <c:v>6.3931000000000002E-2</c:v>
                </c:pt>
                <c:pt idx="113">
                  <c:v>6.4561999999999994E-2</c:v>
                </c:pt>
                <c:pt idx="114">
                  <c:v>6.3822000000000004E-2</c:v>
                </c:pt>
                <c:pt idx="115">
                  <c:v>6.2132E-2</c:v>
                </c:pt>
                <c:pt idx="116">
                  <c:v>6.0463999999999997E-2</c:v>
                </c:pt>
                <c:pt idx="117">
                  <c:v>5.9303000000000002E-2</c:v>
                </c:pt>
                <c:pt idx="118">
                  <c:v>5.8675999999999999E-2</c:v>
                </c:pt>
                <c:pt idx="119">
                  <c:v>5.8514999999999998E-2</c:v>
                </c:pt>
                <c:pt idx="120">
                  <c:v>5.8649E-2</c:v>
                </c:pt>
                <c:pt idx="121">
                  <c:v>5.8730999999999998E-2</c:v>
                </c:pt>
                <c:pt idx="122">
                  <c:v>5.858E-2</c:v>
                </c:pt>
                <c:pt idx="123">
                  <c:v>5.8455E-2</c:v>
                </c:pt>
                <c:pt idx="124">
                  <c:v>5.8786999999999999E-2</c:v>
                </c:pt>
                <c:pt idx="125">
                  <c:v>5.9741000000000002E-2</c:v>
                </c:pt>
                <c:pt idx="126">
                  <c:v>6.1106000000000001E-2</c:v>
                </c:pt>
                <c:pt idx="127">
                  <c:v>6.2576000000000007E-2</c:v>
                </c:pt>
                <c:pt idx="128">
                  <c:v>6.4015000000000002E-2</c:v>
                </c:pt>
                <c:pt idx="129">
                  <c:v>6.5403000000000003E-2</c:v>
                </c:pt>
                <c:pt idx="130">
                  <c:v>6.6762000000000002E-2</c:v>
                </c:pt>
                <c:pt idx="131">
                  <c:v>6.8182000000000006E-2</c:v>
                </c:pt>
                <c:pt idx="132">
                  <c:v>6.9714999999999999E-2</c:v>
                </c:pt>
                <c:pt idx="133">
                  <c:v>7.1276000000000006E-2</c:v>
                </c:pt>
                <c:pt idx="134">
                  <c:v>7.2767999999999999E-2</c:v>
                </c:pt>
                <c:pt idx="135">
                  <c:v>7.4178999999999995E-2</c:v>
                </c:pt>
                <c:pt idx="136">
                  <c:v>7.5466000000000005E-2</c:v>
                </c:pt>
                <c:pt idx="137">
                  <c:v>7.6524999999999996E-2</c:v>
                </c:pt>
                <c:pt idx="138">
                  <c:v>7.7450000000000005E-2</c:v>
                </c:pt>
                <c:pt idx="139">
                  <c:v>7.8476000000000004E-2</c:v>
                </c:pt>
                <c:pt idx="140">
                  <c:v>7.9599000000000003E-2</c:v>
                </c:pt>
                <c:pt idx="141">
                  <c:v>8.0541000000000001E-2</c:v>
                </c:pt>
                <c:pt idx="142">
                  <c:v>8.1058000000000005E-2</c:v>
                </c:pt>
                <c:pt idx="143">
                  <c:v>8.1169000000000005E-2</c:v>
                </c:pt>
                <c:pt idx="144">
                  <c:v>8.1032999999999994E-2</c:v>
                </c:pt>
                <c:pt idx="145">
                  <c:v>8.0921000000000007E-2</c:v>
                </c:pt>
                <c:pt idx="146">
                  <c:v>8.1261E-2</c:v>
                </c:pt>
                <c:pt idx="147">
                  <c:v>8.2331000000000001E-2</c:v>
                </c:pt>
                <c:pt idx="148">
                  <c:v>8.3893999999999996E-2</c:v>
                </c:pt>
                <c:pt idx="149">
                  <c:v>8.5264000000000006E-2</c:v>
                </c:pt>
                <c:pt idx="150">
                  <c:v>8.5805999999999993E-2</c:v>
                </c:pt>
                <c:pt idx="151">
                  <c:v>8.5463999999999998E-2</c:v>
                </c:pt>
                <c:pt idx="152">
                  <c:v>8.4698999999999997E-2</c:v>
                </c:pt>
                <c:pt idx="153">
                  <c:v>8.4003999999999995E-2</c:v>
                </c:pt>
                <c:pt idx="154">
                  <c:v>8.3608000000000002E-2</c:v>
                </c:pt>
                <c:pt idx="155">
                  <c:v>8.3488999999999994E-2</c:v>
                </c:pt>
                <c:pt idx="156">
                  <c:v>8.3579000000000001E-2</c:v>
                </c:pt>
                <c:pt idx="157">
                  <c:v>8.3892999999999995E-2</c:v>
                </c:pt>
                <c:pt idx="158">
                  <c:v>8.4501999999999994E-2</c:v>
                </c:pt>
                <c:pt idx="159">
                  <c:v>8.5393999999999998E-2</c:v>
                </c:pt>
                <c:pt idx="160">
                  <c:v>8.6445999999999995E-2</c:v>
                </c:pt>
                <c:pt idx="161">
                  <c:v>8.7550000000000003E-2</c:v>
                </c:pt>
                <c:pt idx="162">
                  <c:v>8.8723999999999997E-2</c:v>
                </c:pt>
                <c:pt idx="163">
                  <c:v>9.0041999999999997E-2</c:v>
                </c:pt>
                <c:pt idx="164">
                  <c:v>9.1549000000000005E-2</c:v>
                </c:pt>
                <c:pt idx="165">
                  <c:v>9.3307000000000001E-2</c:v>
                </c:pt>
                <c:pt idx="166">
                  <c:v>9.5452999999999996E-2</c:v>
                </c:pt>
                <c:pt idx="167">
                  <c:v>9.8114000000000007E-2</c:v>
                </c:pt>
                <c:pt idx="168">
                  <c:v>0.101273</c:v>
                </c:pt>
                <c:pt idx="169">
                  <c:v>0.10473</c:v>
                </c:pt>
                <c:pt idx="170">
                  <c:v>0.108139</c:v>
                </c:pt>
                <c:pt idx="171">
                  <c:v>0.111086</c:v>
                </c:pt>
                <c:pt idx="172">
                  <c:v>0.113275</c:v>
                </c:pt>
                <c:pt idx="173">
                  <c:v>0.11473700000000001</c:v>
                </c:pt>
                <c:pt idx="174">
                  <c:v>0.11593299999999999</c:v>
                </c:pt>
                <c:pt idx="175">
                  <c:v>0.117476</c:v>
                </c:pt>
                <c:pt idx="176">
                  <c:v>0.119509</c:v>
                </c:pt>
                <c:pt idx="177">
                  <c:v>0.121478</c:v>
                </c:pt>
                <c:pt idx="178">
                  <c:v>0.12259100000000001</c:v>
                </c:pt>
                <c:pt idx="179">
                  <c:v>0.12252200000000001</c:v>
                </c:pt>
                <c:pt idx="180">
                  <c:v>0.121627</c:v>
                </c:pt>
                <c:pt idx="181">
                  <c:v>0.120493</c:v>
                </c:pt>
                <c:pt idx="182">
                  <c:v>0.119462</c:v>
                </c:pt>
                <c:pt idx="183">
                  <c:v>0.11858399999999999</c:v>
                </c:pt>
                <c:pt idx="184">
                  <c:v>0.117837</c:v>
                </c:pt>
                <c:pt idx="185">
                  <c:v>0.11726300000000001</c:v>
                </c:pt>
                <c:pt idx="186">
                  <c:v>0.116921</c:v>
                </c:pt>
                <c:pt idx="187">
                  <c:v>0.11684</c:v>
                </c:pt>
                <c:pt idx="188">
                  <c:v>0.117059</c:v>
                </c:pt>
                <c:pt idx="189">
                  <c:v>0.117662</c:v>
                </c:pt>
                <c:pt idx="190">
                  <c:v>0.118725</c:v>
                </c:pt>
                <c:pt idx="191">
                  <c:v>0.120257</c:v>
                </c:pt>
                <c:pt idx="192">
                  <c:v>0.122224</c:v>
                </c:pt>
                <c:pt idx="193">
                  <c:v>0.124616</c:v>
                </c:pt>
                <c:pt idx="194">
                  <c:v>0.12746499999999999</c:v>
                </c:pt>
                <c:pt idx="195">
                  <c:v>0.130828</c:v>
                </c:pt>
                <c:pt idx="196">
                  <c:v>0.134774</c:v>
                </c:pt>
                <c:pt idx="197">
                  <c:v>0.13925000000000001</c:v>
                </c:pt>
                <c:pt idx="198">
                  <c:v>0.143904</c:v>
                </c:pt>
                <c:pt idx="199">
                  <c:v>0.148147</c:v>
                </c:pt>
                <c:pt idx="200">
                  <c:v>0.15145700000000001</c:v>
                </c:pt>
                <c:pt idx="201">
                  <c:v>0.153701</c:v>
                </c:pt>
                <c:pt idx="202">
                  <c:v>0.15525900000000001</c:v>
                </c:pt>
                <c:pt idx="203">
                  <c:v>0.156782</c:v>
                </c:pt>
                <c:pt idx="204">
                  <c:v>0.15867100000000001</c:v>
                </c:pt>
                <c:pt idx="205">
                  <c:v>0.16078100000000001</c:v>
                </c:pt>
                <c:pt idx="206">
                  <c:v>0.16270200000000001</c:v>
                </c:pt>
                <c:pt idx="207">
                  <c:v>0.16417499999999999</c:v>
                </c:pt>
                <c:pt idx="208">
                  <c:v>0.16522000000000001</c:v>
                </c:pt>
                <c:pt idx="209">
                  <c:v>0.16600699999999999</c:v>
                </c:pt>
                <c:pt idx="210">
                  <c:v>0.16670399999999999</c:v>
                </c:pt>
                <c:pt idx="211">
                  <c:v>0.16742000000000001</c:v>
                </c:pt>
                <c:pt idx="212">
                  <c:v>0.168237</c:v>
                </c:pt>
                <c:pt idx="213">
                  <c:v>0.16922799999999999</c:v>
                </c:pt>
                <c:pt idx="214">
                  <c:v>0.170404</c:v>
                </c:pt>
                <c:pt idx="215">
                  <c:v>0.171709</c:v>
                </c:pt>
                <c:pt idx="216">
                  <c:v>0.17313000000000001</c:v>
                </c:pt>
                <c:pt idx="217">
                  <c:v>0.174815</c:v>
                </c:pt>
                <c:pt idx="218">
                  <c:v>0.17698</c:v>
                </c:pt>
                <c:pt idx="219">
                  <c:v>0.17968000000000001</c:v>
                </c:pt>
                <c:pt idx="220">
                  <c:v>0.18266199999999999</c:v>
                </c:pt>
                <c:pt idx="221">
                  <c:v>0.18551699999999999</c:v>
                </c:pt>
                <c:pt idx="222">
                  <c:v>0.188052</c:v>
                </c:pt>
                <c:pt idx="223">
                  <c:v>0.19047700000000001</c:v>
                </c:pt>
                <c:pt idx="224">
                  <c:v>0.193185</c:v>
                </c:pt>
                <c:pt idx="225">
                  <c:v>0.19640299999999999</c:v>
                </c:pt>
                <c:pt idx="226">
                  <c:v>0.200048</c:v>
                </c:pt>
                <c:pt idx="227">
                  <c:v>0.20378099999999999</c:v>
                </c:pt>
                <c:pt idx="228">
                  <c:v>0.20715500000000001</c:v>
                </c:pt>
                <c:pt idx="229">
                  <c:v>0.209868</c:v>
                </c:pt>
                <c:pt idx="230">
                  <c:v>0.211954</c:v>
                </c:pt>
                <c:pt idx="231">
                  <c:v>0.21368699999999999</c:v>
                </c:pt>
                <c:pt idx="232">
                  <c:v>0.21530299999999999</c:v>
                </c:pt>
                <c:pt idx="233">
                  <c:v>0.21684500000000001</c:v>
                </c:pt>
                <c:pt idx="234">
                  <c:v>0.21821399999999999</c:v>
                </c:pt>
                <c:pt idx="235">
                  <c:v>0.219329</c:v>
                </c:pt>
                <c:pt idx="236">
                  <c:v>0.220246</c:v>
                </c:pt>
                <c:pt idx="237">
                  <c:v>0.22109799999999999</c:v>
                </c:pt>
                <c:pt idx="238">
                  <c:v>0.22193099999999999</c:v>
                </c:pt>
                <c:pt idx="239">
                  <c:v>0.222689</c:v>
                </c:pt>
                <c:pt idx="240">
                  <c:v>0.22337599999999999</c:v>
                </c:pt>
                <c:pt idx="241">
                  <c:v>0.22412299999999999</c:v>
                </c:pt>
                <c:pt idx="242">
                  <c:v>0.225027</c:v>
                </c:pt>
                <c:pt idx="243">
                  <c:v>0.22606100000000001</c:v>
                </c:pt>
                <c:pt idx="244">
                  <c:v>0.22717999999999999</c:v>
                </c:pt>
                <c:pt idx="245">
                  <c:v>0.228459</c:v>
                </c:pt>
                <c:pt idx="246">
                  <c:v>0.23005500000000001</c:v>
                </c:pt>
                <c:pt idx="247">
                  <c:v>0.23206499999999999</c:v>
                </c:pt>
                <c:pt idx="248">
                  <c:v>0.23446500000000001</c:v>
                </c:pt>
                <c:pt idx="249">
                  <c:v>0.23716100000000001</c:v>
                </c:pt>
                <c:pt idx="250">
                  <c:v>0.24004700000000001</c:v>
                </c:pt>
                <c:pt idx="251">
                  <c:v>0.24301900000000001</c:v>
                </c:pt>
                <c:pt idx="252">
                  <c:v>0.24599099999999999</c:v>
                </c:pt>
                <c:pt idx="253">
                  <c:v>0.24892900000000001</c:v>
                </c:pt>
                <c:pt idx="254">
                  <c:v>0.25186900000000001</c:v>
                </c:pt>
                <c:pt idx="255">
                  <c:v>0.25490200000000002</c:v>
                </c:pt>
                <c:pt idx="256">
                  <c:v>0.25805899999999998</c:v>
                </c:pt>
                <c:pt idx="257">
                  <c:v>0.26119599999999998</c:v>
                </c:pt>
                <c:pt idx="258">
                  <c:v>0.26406200000000002</c:v>
                </c:pt>
                <c:pt idx="259">
                  <c:v>0.26651900000000001</c:v>
                </c:pt>
                <c:pt idx="260">
                  <c:v>0.26863799999999999</c:v>
                </c:pt>
                <c:pt idx="261">
                  <c:v>0.270542</c:v>
                </c:pt>
                <c:pt idx="262">
                  <c:v>0.272254</c:v>
                </c:pt>
                <c:pt idx="263">
                  <c:v>0.27377400000000002</c:v>
                </c:pt>
                <c:pt idx="264">
                  <c:v>0.27520800000000001</c:v>
                </c:pt>
                <c:pt idx="265">
                  <c:v>0.27671299999999999</c:v>
                </c:pt>
                <c:pt idx="266">
                  <c:v>0.27835900000000002</c:v>
                </c:pt>
                <c:pt idx="267">
                  <c:v>0.28009400000000001</c:v>
                </c:pt>
                <c:pt idx="268">
                  <c:v>0.28180300000000003</c:v>
                </c:pt>
                <c:pt idx="269">
                  <c:v>0.28339700000000001</c:v>
                </c:pt>
                <c:pt idx="270">
                  <c:v>0.28485700000000003</c:v>
                </c:pt>
                <c:pt idx="271">
                  <c:v>0.28623100000000001</c:v>
                </c:pt>
                <c:pt idx="272">
                  <c:v>0.28760999999999998</c:v>
                </c:pt>
                <c:pt idx="273">
                  <c:v>0.28910400000000003</c:v>
                </c:pt>
                <c:pt idx="274">
                  <c:v>0.290796</c:v>
                </c:pt>
                <c:pt idx="275">
                  <c:v>0.29268499999999997</c:v>
                </c:pt>
                <c:pt idx="276">
                  <c:v>0.29468499999999997</c:v>
                </c:pt>
                <c:pt idx="277">
                  <c:v>0.29671700000000001</c:v>
                </c:pt>
                <c:pt idx="278">
                  <c:v>0.29880099999999998</c:v>
                </c:pt>
                <c:pt idx="279">
                  <c:v>0.30099399999999998</c:v>
                </c:pt>
                <c:pt idx="280">
                  <c:v>0.303257</c:v>
                </c:pt>
                <c:pt idx="281">
                  <c:v>0.305419</c:v>
                </c:pt>
                <c:pt idx="282">
                  <c:v>0.30735000000000001</c:v>
                </c:pt>
                <c:pt idx="283">
                  <c:v>0.309141</c:v>
                </c:pt>
                <c:pt idx="284">
                  <c:v>0.31103399999999998</c:v>
                </c:pt>
                <c:pt idx="285">
                  <c:v>0.31317499999999998</c:v>
                </c:pt>
                <c:pt idx="286">
                  <c:v>0.31549100000000002</c:v>
                </c:pt>
                <c:pt idx="287">
                  <c:v>0.317778</c:v>
                </c:pt>
                <c:pt idx="288">
                  <c:v>0.31985999999999998</c:v>
                </c:pt>
                <c:pt idx="289">
                  <c:v>0.32170199999999999</c:v>
                </c:pt>
                <c:pt idx="290">
                  <c:v>0.323382</c:v>
                </c:pt>
                <c:pt idx="291">
                  <c:v>0.32498899999999997</c:v>
                </c:pt>
                <c:pt idx="292">
                  <c:v>0.32656200000000002</c:v>
                </c:pt>
                <c:pt idx="293">
                  <c:v>0.32811699999999999</c:v>
                </c:pt>
                <c:pt idx="294">
                  <c:v>0.329681</c:v>
                </c:pt>
                <c:pt idx="295">
                  <c:v>0.33130199999999999</c:v>
                </c:pt>
                <c:pt idx="296">
                  <c:v>0.33304099999999998</c:v>
                </c:pt>
                <c:pt idx="297">
                  <c:v>0.33491700000000002</c:v>
                </c:pt>
                <c:pt idx="298">
                  <c:v>0.33683000000000002</c:v>
                </c:pt>
                <c:pt idx="299">
                  <c:v>0.338617</c:v>
                </c:pt>
                <c:pt idx="300">
                  <c:v>0.34018500000000002</c:v>
                </c:pt>
                <c:pt idx="301">
                  <c:v>0.341588</c:v>
                </c:pt>
                <c:pt idx="302">
                  <c:v>0.34295799999999999</c:v>
                </c:pt>
                <c:pt idx="303">
                  <c:v>0.34439599999999998</c:v>
                </c:pt>
                <c:pt idx="304">
                  <c:v>0.34595999999999999</c:v>
                </c:pt>
                <c:pt idx="305">
                  <c:v>0.34769600000000001</c:v>
                </c:pt>
                <c:pt idx="306">
                  <c:v>0.349634</c:v>
                </c:pt>
                <c:pt idx="307">
                  <c:v>0.351713</c:v>
                </c:pt>
                <c:pt idx="308">
                  <c:v>0.35378799999999999</c:v>
                </c:pt>
                <c:pt idx="309">
                  <c:v>0.35573500000000002</c:v>
                </c:pt>
                <c:pt idx="310">
                  <c:v>0.35755999999999999</c:v>
                </c:pt>
                <c:pt idx="311">
                  <c:v>0.359398</c:v>
                </c:pt>
                <c:pt idx="312">
                  <c:v>0.361433</c:v>
                </c:pt>
                <c:pt idx="313">
                  <c:v>0.36377199999999998</c:v>
                </c:pt>
                <c:pt idx="314">
                  <c:v>0.36636099999999999</c:v>
                </c:pt>
                <c:pt idx="315">
                  <c:v>0.36903999999999998</c:v>
                </c:pt>
                <c:pt idx="316">
                  <c:v>0.371666</c:v>
                </c:pt>
                <c:pt idx="317">
                  <c:v>0.37415399999999999</c:v>
                </c:pt>
                <c:pt idx="318">
                  <c:v>0.37646299999999999</c:v>
                </c:pt>
                <c:pt idx="319">
                  <c:v>0.37859100000000001</c:v>
                </c:pt>
                <c:pt idx="320">
                  <c:v>0.380546</c:v>
                </c:pt>
                <c:pt idx="321">
                  <c:v>0.38231100000000001</c:v>
                </c:pt>
                <c:pt idx="322">
                  <c:v>0.38388</c:v>
                </c:pt>
                <c:pt idx="323">
                  <c:v>0.385299</c:v>
                </c:pt>
                <c:pt idx="324">
                  <c:v>0.38665300000000002</c:v>
                </c:pt>
                <c:pt idx="325">
                  <c:v>0.388046</c:v>
                </c:pt>
                <c:pt idx="326">
                  <c:v>0.38956299999999999</c:v>
                </c:pt>
                <c:pt idx="327">
                  <c:v>0.39121099999999998</c:v>
                </c:pt>
                <c:pt idx="328">
                  <c:v>0.39291199999999998</c:v>
                </c:pt>
                <c:pt idx="329">
                  <c:v>0.39457399999999998</c:v>
                </c:pt>
                <c:pt idx="330">
                  <c:v>0.39612999999999998</c:v>
                </c:pt>
                <c:pt idx="331">
                  <c:v>0.39755000000000001</c:v>
                </c:pt>
                <c:pt idx="332">
                  <c:v>0.39887299999999998</c:v>
                </c:pt>
                <c:pt idx="333">
                  <c:v>0.400227</c:v>
                </c:pt>
                <c:pt idx="334">
                  <c:v>0.40176099999999998</c:v>
                </c:pt>
                <c:pt idx="335">
                  <c:v>0.40356500000000001</c:v>
                </c:pt>
                <c:pt idx="336">
                  <c:v>0.40563900000000003</c:v>
                </c:pt>
                <c:pt idx="337">
                  <c:v>0.40791899999999998</c:v>
                </c:pt>
                <c:pt idx="338">
                  <c:v>0.41034300000000001</c:v>
                </c:pt>
                <c:pt idx="339">
                  <c:v>0.41286099999999998</c:v>
                </c:pt>
                <c:pt idx="340">
                  <c:v>0.41537200000000002</c:v>
                </c:pt>
                <c:pt idx="341">
                  <c:v>0.41773900000000003</c:v>
                </c:pt>
                <c:pt idx="342">
                  <c:v>0.41991899999999999</c:v>
                </c:pt>
                <c:pt idx="343">
                  <c:v>0.42200199999999999</c:v>
                </c:pt>
                <c:pt idx="344">
                  <c:v>0.42407</c:v>
                </c:pt>
                <c:pt idx="345">
                  <c:v>0.42607899999999999</c:v>
                </c:pt>
                <c:pt idx="346">
                  <c:v>0.427929</c:v>
                </c:pt>
                <c:pt idx="347">
                  <c:v>0.42960700000000002</c:v>
                </c:pt>
                <c:pt idx="348">
                  <c:v>0.43123</c:v>
                </c:pt>
                <c:pt idx="349">
                  <c:v>0.43294500000000002</c:v>
                </c:pt>
                <c:pt idx="350">
                  <c:v>0.434809</c:v>
                </c:pt>
                <c:pt idx="351">
                  <c:v>0.436726</c:v>
                </c:pt>
                <c:pt idx="352">
                  <c:v>0.438523</c:v>
                </c:pt>
                <c:pt idx="353">
                  <c:v>0.44011499999999998</c:v>
                </c:pt>
                <c:pt idx="354">
                  <c:v>0.44158999999999998</c:v>
                </c:pt>
                <c:pt idx="355">
                  <c:v>0.44311299999999998</c:v>
                </c:pt>
                <c:pt idx="356">
                  <c:v>0.44477100000000003</c:v>
                </c:pt>
                <c:pt idx="357">
                  <c:v>0.44657000000000002</c:v>
                </c:pt>
                <c:pt idx="358">
                  <c:v>0.44851099999999999</c:v>
                </c:pt>
                <c:pt idx="359">
                  <c:v>0.45061499999999999</c:v>
                </c:pt>
                <c:pt idx="360">
                  <c:v>0.45289200000000002</c:v>
                </c:pt>
                <c:pt idx="361">
                  <c:v>0.45531500000000003</c:v>
                </c:pt>
                <c:pt idx="362">
                  <c:v>0.45781100000000002</c:v>
                </c:pt>
                <c:pt idx="363">
                  <c:v>0.46027899999999999</c:v>
                </c:pt>
                <c:pt idx="364">
                  <c:v>0.462619</c:v>
                </c:pt>
                <c:pt idx="365">
                  <c:v>0.46475</c:v>
                </c:pt>
                <c:pt idx="366">
                  <c:v>0.46663300000000002</c:v>
                </c:pt>
                <c:pt idx="367">
                  <c:v>0.46826800000000002</c:v>
                </c:pt>
                <c:pt idx="368">
                  <c:v>0.46967799999999998</c:v>
                </c:pt>
                <c:pt idx="369">
                  <c:v>0.47090300000000002</c:v>
                </c:pt>
                <c:pt idx="370">
                  <c:v>0.47205900000000001</c:v>
                </c:pt>
                <c:pt idx="371">
                  <c:v>0.47333199999999997</c:v>
                </c:pt>
                <c:pt idx="372">
                  <c:v>0.47486</c:v>
                </c:pt>
                <c:pt idx="373">
                  <c:v>0.47665099999999999</c:v>
                </c:pt>
                <c:pt idx="374">
                  <c:v>0.47860999999999998</c:v>
                </c:pt>
                <c:pt idx="375">
                  <c:v>0.48056500000000002</c:v>
                </c:pt>
                <c:pt idx="376">
                  <c:v>0.48234399999999999</c:v>
                </c:pt>
                <c:pt idx="377">
                  <c:v>0.48392800000000002</c:v>
                </c:pt>
                <c:pt idx="378">
                  <c:v>0.48549500000000001</c:v>
                </c:pt>
                <c:pt idx="379">
                  <c:v>0.48722599999999999</c:v>
                </c:pt>
                <c:pt idx="380">
                  <c:v>0.489147</c:v>
                </c:pt>
                <c:pt idx="381">
                  <c:v>0.49115799999999998</c:v>
                </c:pt>
                <c:pt idx="382">
                  <c:v>0.49315300000000001</c:v>
                </c:pt>
                <c:pt idx="383">
                  <c:v>0.49507400000000001</c:v>
                </c:pt>
                <c:pt idx="384">
                  <c:v>0.49691299999999999</c:v>
                </c:pt>
                <c:pt idx="385">
                  <c:v>0.49868000000000001</c:v>
                </c:pt>
                <c:pt idx="386">
                  <c:v>0.50036899999999995</c:v>
                </c:pt>
                <c:pt idx="387">
                  <c:v>0.50197899999999995</c:v>
                </c:pt>
                <c:pt idx="388">
                  <c:v>0.50350700000000004</c:v>
                </c:pt>
                <c:pt idx="389">
                  <c:v>0.504942</c:v>
                </c:pt>
                <c:pt idx="390">
                  <c:v>0.50629100000000005</c:v>
                </c:pt>
                <c:pt idx="391">
                  <c:v>0.50763100000000005</c:v>
                </c:pt>
                <c:pt idx="392">
                  <c:v>0.50909899999999997</c:v>
                </c:pt>
                <c:pt idx="393">
                  <c:v>0.51080899999999996</c:v>
                </c:pt>
                <c:pt idx="394">
                  <c:v>0.51278000000000001</c:v>
                </c:pt>
                <c:pt idx="395">
                  <c:v>0.51492700000000002</c:v>
                </c:pt>
                <c:pt idx="396">
                  <c:v>0.517127</c:v>
                </c:pt>
                <c:pt idx="397">
                  <c:v>0.51927999999999996</c:v>
                </c:pt>
                <c:pt idx="398">
                  <c:v>0.52133499999999999</c:v>
                </c:pt>
                <c:pt idx="399">
                  <c:v>0.52326700000000004</c:v>
                </c:pt>
                <c:pt idx="400">
                  <c:v>0.52508500000000002</c:v>
                </c:pt>
                <c:pt idx="401">
                  <c:v>0.52685599999999999</c:v>
                </c:pt>
                <c:pt idx="402">
                  <c:v>0.52866599999999997</c:v>
                </c:pt>
                <c:pt idx="403">
                  <c:v>0.53054999999999997</c:v>
                </c:pt>
                <c:pt idx="404">
                  <c:v>0.53248899999999999</c:v>
                </c:pt>
                <c:pt idx="405">
                  <c:v>0.53446700000000003</c:v>
                </c:pt>
                <c:pt idx="406">
                  <c:v>0.53647299999999998</c:v>
                </c:pt>
                <c:pt idx="407">
                  <c:v>0.53846099999999997</c:v>
                </c:pt>
                <c:pt idx="408">
                  <c:v>0.54036700000000004</c:v>
                </c:pt>
                <c:pt idx="409">
                  <c:v>0.54216799999999998</c:v>
                </c:pt>
                <c:pt idx="410">
                  <c:v>0.54389500000000002</c:v>
                </c:pt>
                <c:pt idx="411">
                  <c:v>0.54559100000000005</c:v>
                </c:pt>
                <c:pt idx="412">
                  <c:v>0.54728100000000002</c:v>
                </c:pt>
                <c:pt idx="413">
                  <c:v>0.54898400000000003</c:v>
                </c:pt>
                <c:pt idx="414">
                  <c:v>0.55073499999999997</c:v>
                </c:pt>
                <c:pt idx="415">
                  <c:v>0.552562</c:v>
                </c:pt>
                <c:pt idx="416">
                  <c:v>0.55442000000000002</c:v>
                </c:pt>
                <c:pt idx="417">
                  <c:v>0.556176</c:v>
                </c:pt>
                <c:pt idx="418">
                  <c:v>0.55771300000000001</c:v>
                </c:pt>
                <c:pt idx="419">
                  <c:v>0.55902200000000002</c:v>
                </c:pt>
                <c:pt idx="420">
                  <c:v>0.56018599999999996</c:v>
                </c:pt>
                <c:pt idx="421">
                  <c:v>0.56130899999999995</c:v>
                </c:pt>
                <c:pt idx="422">
                  <c:v>0.562477</c:v>
                </c:pt>
                <c:pt idx="423">
                  <c:v>0.56373399999999996</c:v>
                </c:pt>
                <c:pt idx="424">
                  <c:v>0.565079</c:v>
                </c:pt>
                <c:pt idx="425">
                  <c:v>0.566492</c:v>
                </c:pt>
                <c:pt idx="426">
                  <c:v>0.56797699999999995</c:v>
                </c:pt>
                <c:pt idx="427">
                  <c:v>0.56957100000000005</c:v>
                </c:pt>
                <c:pt idx="428">
                  <c:v>0.57133</c:v>
                </c:pt>
                <c:pt idx="429">
                  <c:v>0.57327700000000004</c:v>
                </c:pt>
                <c:pt idx="430">
                  <c:v>0.57536200000000004</c:v>
                </c:pt>
                <c:pt idx="431">
                  <c:v>0.57748900000000003</c:v>
                </c:pt>
                <c:pt idx="432">
                  <c:v>0.57961499999999999</c:v>
                </c:pt>
                <c:pt idx="433">
                  <c:v>0.58175200000000005</c:v>
                </c:pt>
                <c:pt idx="434">
                  <c:v>0.58389199999999997</c:v>
                </c:pt>
                <c:pt idx="435">
                  <c:v>0.58597600000000005</c:v>
                </c:pt>
                <c:pt idx="436">
                  <c:v>0.58796199999999998</c:v>
                </c:pt>
                <c:pt idx="437">
                  <c:v>0.58988600000000002</c:v>
                </c:pt>
                <c:pt idx="438">
                  <c:v>0.59180999999999995</c:v>
                </c:pt>
                <c:pt idx="439">
                  <c:v>0.59371200000000002</c:v>
                </c:pt>
                <c:pt idx="440">
                  <c:v>0.59547600000000001</c:v>
                </c:pt>
                <c:pt idx="441">
                  <c:v>0.59702699999999997</c:v>
                </c:pt>
                <c:pt idx="442">
                  <c:v>0.59844399999999998</c:v>
                </c:pt>
                <c:pt idx="443">
                  <c:v>0.59984999999999999</c:v>
                </c:pt>
                <c:pt idx="444">
                  <c:v>0.60125099999999998</c:v>
                </c:pt>
                <c:pt idx="445">
                  <c:v>0.60255700000000001</c:v>
                </c:pt>
                <c:pt idx="446">
                  <c:v>0.60372499999999996</c:v>
                </c:pt>
                <c:pt idx="447">
                  <c:v>0.60480699999999998</c:v>
                </c:pt>
                <c:pt idx="448">
                  <c:v>0.60588299999999995</c:v>
                </c:pt>
                <c:pt idx="449">
                  <c:v>0.60701000000000005</c:v>
                </c:pt>
                <c:pt idx="450">
                  <c:v>0.60819699999999999</c:v>
                </c:pt>
                <c:pt idx="451">
                  <c:v>0.60944299999999996</c:v>
                </c:pt>
                <c:pt idx="452">
                  <c:v>0.610765</c:v>
                </c:pt>
                <c:pt idx="453">
                  <c:v>0.61219599999999996</c:v>
                </c:pt>
                <c:pt idx="454">
                  <c:v>0.613734</c:v>
                </c:pt>
                <c:pt idx="455">
                  <c:v>0.61531599999999997</c:v>
                </c:pt>
                <c:pt idx="456">
                  <c:v>0.61687099999999995</c:v>
                </c:pt>
                <c:pt idx="457">
                  <c:v>0.61837200000000003</c:v>
                </c:pt>
                <c:pt idx="458">
                  <c:v>0.61983299999999997</c:v>
                </c:pt>
                <c:pt idx="459">
                  <c:v>0.621251</c:v>
                </c:pt>
                <c:pt idx="460">
                  <c:v>0.62260499999999996</c:v>
                </c:pt>
                <c:pt idx="461">
                  <c:v>0.62390000000000001</c:v>
                </c:pt>
                <c:pt idx="462">
                  <c:v>0.625193</c:v>
                </c:pt>
                <c:pt idx="463">
                  <c:v>0.62653300000000001</c:v>
                </c:pt>
                <c:pt idx="464">
                  <c:v>0.62792199999999998</c:v>
                </c:pt>
                <c:pt idx="465">
                  <c:v>0.629332</c:v>
                </c:pt>
                <c:pt idx="466">
                  <c:v>0.63070199999999998</c:v>
                </c:pt>
                <c:pt idx="467">
                  <c:v>0.63192700000000002</c:v>
                </c:pt>
                <c:pt idx="468">
                  <c:v>0.63292700000000002</c:v>
                </c:pt>
                <c:pt idx="469">
                  <c:v>0.63374900000000001</c:v>
                </c:pt>
                <c:pt idx="470">
                  <c:v>0.63452200000000003</c:v>
                </c:pt>
                <c:pt idx="471">
                  <c:v>0.63532299999999997</c:v>
                </c:pt>
                <c:pt idx="472">
                  <c:v>0.63615500000000003</c:v>
                </c:pt>
                <c:pt idx="473">
                  <c:v>0.63702999999999999</c:v>
                </c:pt>
                <c:pt idx="474">
                  <c:v>0.63800999999999997</c:v>
                </c:pt>
                <c:pt idx="475">
                  <c:v>0.63914300000000002</c:v>
                </c:pt>
                <c:pt idx="476">
                  <c:v>0.64040900000000001</c:v>
                </c:pt>
                <c:pt idx="477">
                  <c:v>0.64175899999999997</c:v>
                </c:pt>
                <c:pt idx="478">
                  <c:v>0.64316200000000001</c:v>
                </c:pt>
                <c:pt idx="479">
                  <c:v>0.64460799999999996</c:v>
                </c:pt>
                <c:pt idx="480">
                  <c:v>0.646088</c:v>
                </c:pt>
                <c:pt idx="481">
                  <c:v>0.64757799999999999</c:v>
                </c:pt>
                <c:pt idx="482">
                  <c:v>0.64903900000000003</c:v>
                </c:pt>
                <c:pt idx="483">
                  <c:v>0.65039899999999995</c:v>
                </c:pt>
                <c:pt idx="484">
                  <c:v>0.651586</c:v>
                </c:pt>
                <c:pt idx="485">
                  <c:v>0.65258899999999997</c:v>
                </c:pt>
                <c:pt idx="486">
                  <c:v>0.65349400000000002</c:v>
                </c:pt>
                <c:pt idx="487">
                  <c:v>0.65442199999999995</c:v>
                </c:pt>
                <c:pt idx="488">
                  <c:v>0.65542800000000001</c:v>
                </c:pt>
                <c:pt idx="489">
                  <c:v>0.65647699999999998</c:v>
                </c:pt>
                <c:pt idx="490">
                  <c:v>0.65749999999999997</c:v>
                </c:pt>
                <c:pt idx="491">
                  <c:v>0.65845299999999995</c:v>
                </c:pt>
                <c:pt idx="492">
                  <c:v>0.65934599999999999</c:v>
                </c:pt>
                <c:pt idx="493">
                  <c:v>0.66022199999999998</c:v>
                </c:pt>
                <c:pt idx="494">
                  <c:v>0.661107</c:v>
                </c:pt>
                <c:pt idx="495">
                  <c:v>0.66198900000000005</c:v>
                </c:pt>
                <c:pt idx="496">
                  <c:v>0.66285300000000003</c:v>
                </c:pt>
                <c:pt idx="497">
                  <c:v>0.66369599999999995</c:v>
                </c:pt>
                <c:pt idx="498">
                  <c:v>0.66451099999999996</c:v>
                </c:pt>
                <c:pt idx="499">
                  <c:v>0.66527700000000001</c:v>
                </c:pt>
                <c:pt idx="500">
                  <c:v>0.66599699999999995</c:v>
                </c:pt>
                <c:pt idx="501">
                  <c:v>0.66670300000000005</c:v>
                </c:pt>
                <c:pt idx="502">
                  <c:v>0.667431</c:v>
                </c:pt>
                <c:pt idx="503">
                  <c:v>0.66820299999999999</c:v>
                </c:pt>
                <c:pt idx="504">
                  <c:v>0.66901600000000006</c:v>
                </c:pt>
                <c:pt idx="505">
                  <c:v>0.66981000000000002</c:v>
                </c:pt>
                <c:pt idx="506">
                  <c:v>0.67048099999999999</c:v>
                </c:pt>
                <c:pt idx="507">
                  <c:v>0.67096199999999995</c:v>
                </c:pt>
                <c:pt idx="508">
                  <c:v>0.67130900000000004</c:v>
                </c:pt>
                <c:pt idx="509">
                  <c:v>0.67167399999999999</c:v>
                </c:pt>
                <c:pt idx="510">
                  <c:v>0.67221500000000001</c:v>
                </c:pt>
                <c:pt idx="511">
                  <c:v>0.67299699999999996</c:v>
                </c:pt>
                <c:pt idx="512">
                  <c:v>0.67396699999999998</c:v>
                </c:pt>
                <c:pt idx="513">
                  <c:v>0.67500300000000002</c:v>
                </c:pt>
                <c:pt idx="514">
                  <c:v>0.67600499999999997</c:v>
                </c:pt>
                <c:pt idx="515">
                  <c:v>0.67696500000000004</c:v>
                </c:pt>
                <c:pt idx="516">
                  <c:v>0.67796400000000001</c:v>
                </c:pt>
                <c:pt idx="517">
                  <c:v>0.679087</c:v>
                </c:pt>
                <c:pt idx="518">
                  <c:v>0.68031600000000003</c:v>
                </c:pt>
                <c:pt idx="519">
                  <c:v>0.68151099999999998</c:v>
                </c:pt>
                <c:pt idx="520">
                  <c:v>0.68250900000000003</c:v>
                </c:pt>
                <c:pt idx="521">
                  <c:v>0.68325100000000005</c:v>
                </c:pt>
                <c:pt idx="522">
                  <c:v>0.68381599999999998</c:v>
                </c:pt>
                <c:pt idx="523">
                  <c:v>0.68434799999999996</c:v>
                </c:pt>
                <c:pt idx="524">
                  <c:v>0.68493999999999999</c:v>
                </c:pt>
                <c:pt idx="525">
                  <c:v>0.68559000000000003</c:v>
                </c:pt>
                <c:pt idx="526">
                  <c:v>0.68624399999999997</c:v>
                </c:pt>
                <c:pt idx="527">
                  <c:v>0.68685799999999997</c:v>
                </c:pt>
                <c:pt idx="528">
                  <c:v>0.68735100000000005</c:v>
                </c:pt>
                <c:pt idx="529">
                  <c:v>0.68761000000000005</c:v>
                </c:pt>
                <c:pt idx="530">
                  <c:v>0.68760600000000005</c:v>
                </c:pt>
                <c:pt idx="531">
                  <c:v>0.68751399999999996</c:v>
                </c:pt>
                <c:pt idx="532">
                  <c:v>0.68758200000000003</c:v>
                </c:pt>
                <c:pt idx="533">
                  <c:v>0.68790300000000004</c:v>
                </c:pt>
                <c:pt idx="534">
                  <c:v>0.68835100000000005</c:v>
                </c:pt>
                <c:pt idx="535">
                  <c:v>0.68874100000000005</c:v>
                </c:pt>
                <c:pt idx="536">
                  <c:v>0.68900600000000001</c:v>
                </c:pt>
                <c:pt idx="537">
                  <c:v>0.68922000000000005</c:v>
                </c:pt>
                <c:pt idx="538">
                  <c:v>0.68950800000000001</c:v>
                </c:pt>
                <c:pt idx="539">
                  <c:v>0.68996000000000002</c:v>
                </c:pt>
                <c:pt idx="540">
                  <c:v>0.69057900000000005</c:v>
                </c:pt>
                <c:pt idx="541">
                  <c:v>0.69126299999999996</c:v>
                </c:pt>
                <c:pt idx="542">
                  <c:v>0.69184400000000001</c:v>
                </c:pt>
                <c:pt idx="543">
                  <c:v>0.69220800000000005</c:v>
                </c:pt>
                <c:pt idx="544">
                  <c:v>0.69240000000000002</c:v>
                </c:pt>
                <c:pt idx="545">
                  <c:v>0.69257199999999997</c:v>
                </c:pt>
                <c:pt idx="546">
                  <c:v>0.69285399999999997</c:v>
                </c:pt>
                <c:pt idx="547">
                  <c:v>0.69325700000000001</c:v>
                </c:pt>
                <c:pt idx="548">
                  <c:v>0.69367999999999996</c:v>
                </c:pt>
                <c:pt idx="549">
                  <c:v>0.69400399999999995</c:v>
                </c:pt>
                <c:pt idx="550">
                  <c:v>0.69420000000000004</c:v>
                </c:pt>
                <c:pt idx="551">
                  <c:v>0.69434099999999999</c:v>
                </c:pt>
                <c:pt idx="552">
                  <c:v>0.69450699999999999</c:v>
                </c:pt>
                <c:pt idx="553">
                  <c:v>0.69473799999999997</c:v>
                </c:pt>
                <c:pt idx="554">
                  <c:v>0.69507399999999997</c:v>
                </c:pt>
                <c:pt idx="555">
                  <c:v>0.69555400000000001</c:v>
                </c:pt>
                <c:pt idx="556">
                  <c:v>0.69613800000000003</c:v>
                </c:pt>
                <c:pt idx="557">
                  <c:v>0.69672800000000001</c:v>
                </c:pt>
                <c:pt idx="558">
                  <c:v>0.69731200000000004</c:v>
                </c:pt>
                <c:pt idx="559">
                  <c:v>0.697994</c:v>
                </c:pt>
                <c:pt idx="560">
                  <c:v>0.69884999999999997</c:v>
                </c:pt>
                <c:pt idx="561">
                  <c:v>0.69981599999999999</c:v>
                </c:pt>
                <c:pt idx="562">
                  <c:v>0.70074899999999996</c:v>
                </c:pt>
                <c:pt idx="563">
                  <c:v>0.70152899999999996</c:v>
                </c:pt>
                <c:pt idx="564">
                  <c:v>0.70209999999999995</c:v>
                </c:pt>
                <c:pt idx="565">
                  <c:v>0.70244700000000004</c:v>
                </c:pt>
                <c:pt idx="566">
                  <c:v>0.70261499999999999</c:v>
                </c:pt>
                <c:pt idx="567">
                  <c:v>0.702681</c:v>
                </c:pt>
                <c:pt idx="568">
                  <c:v>0.70268299999999995</c:v>
                </c:pt>
                <c:pt idx="569">
                  <c:v>0.70258399999999999</c:v>
                </c:pt>
                <c:pt idx="570">
                  <c:v>0.70233599999999996</c:v>
                </c:pt>
                <c:pt idx="571">
                  <c:v>0.70197299999999996</c:v>
                </c:pt>
                <c:pt idx="572">
                  <c:v>0.701596</c:v>
                </c:pt>
                <c:pt idx="573">
                  <c:v>0.70128000000000001</c:v>
                </c:pt>
                <c:pt idx="574">
                  <c:v>0.70101899999999995</c:v>
                </c:pt>
                <c:pt idx="575">
                  <c:v>0.70074499999999995</c:v>
                </c:pt>
                <c:pt idx="576">
                  <c:v>0.70040400000000003</c:v>
                </c:pt>
                <c:pt idx="577">
                  <c:v>0.70001999999999998</c:v>
                </c:pt>
                <c:pt idx="578">
                  <c:v>0.69967299999999999</c:v>
                </c:pt>
                <c:pt idx="579">
                  <c:v>0.69941900000000001</c:v>
                </c:pt>
                <c:pt idx="580">
                  <c:v>0.69929699999999995</c:v>
                </c:pt>
                <c:pt idx="581">
                  <c:v>0.699376</c:v>
                </c:pt>
                <c:pt idx="582">
                  <c:v>0.69970299999999996</c:v>
                </c:pt>
                <c:pt idx="583">
                  <c:v>0.70020700000000002</c:v>
                </c:pt>
                <c:pt idx="584">
                  <c:v>0.70072400000000001</c:v>
                </c:pt>
                <c:pt idx="585">
                  <c:v>0.70111800000000002</c:v>
                </c:pt>
                <c:pt idx="586">
                  <c:v>0.70131299999999996</c:v>
                </c:pt>
                <c:pt idx="587">
                  <c:v>0.70129799999999998</c:v>
                </c:pt>
                <c:pt idx="588">
                  <c:v>0.70116199999999995</c:v>
                </c:pt>
                <c:pt idx="589">
                  <c:v>0.70106000000000002</c:v>
                </c:pt>
                <c:pt idx="590">
                  <c:v>0.70103300000000002</c:v>
                </c:pt>
                <c:pt idx="591">
                  <c:v>0.700936</c:v>
                </c:pt>
                <c:pt idx="592">
                  <c:v>0.70062599999999997</c:v>
                </c:pt>
                <c:pt idx="593">
                  <c:v>0.70017200000000002</c:v>
                </c:pt>
                <c:pt idx="594">
                  <c:v>0.69981599999999999</c:v>
                </c:pt>
                <c:pt idx="595">
                  <c:v>0.69972400000000001</c:v>
                </c:pt>
                <c:pt idx="596">
                  <c:v>0.69982299999999997</c:v>
                </c:pt>
                <c:pt idx="597">
                  <c:v>0.69988499999999998</c:v>
                </c:pt>
                <c:pt idx="598">
                  <c:v>0.699766</c:v>
                </c:pt>
                <c:pt idx="599">
                  <c:v>0.69950299999999999</c:v>
                </c:pt>
                <c:pt idx="600">
                  <c:v>0.69921599999999995</c:v>
                </c:pt>
                <c:pt idx="601">
                  <c:v>0.69897799999999999</c:v>
                </c:pt>
                <c:pt idx="602">
                  <c:v>0.69877599999999995</c:v>
                </c:pt>
                <c:pt idx="603">
                  <c:v>0.69856700000000005</c:v>
                </c:pt>
                <c:pt idx="604">
                  <c:v>0.69832000000000005</c:v>
                </c:pt>
                <c:pt idx="605">
                  <c:v>0.698021</c:v>
                </c:pt>
                <c:pt idx="606">
                  <c:v>0.69765500000000003</c:v>
                </c:pt>
                <c:pt idx="607">
                  <c:v>0.69721699999999998</c:v>
                </c:pt>
                <c:pt idx="608">
                  <c:v>0.69669300000000001</c:v>
                </c:pt>
                <c:pt idx="609">
                  <c:v>0.69603400000000004</c:v>
                </c:pt>
                <c:pt idx="610">
                  <c:v>0.69517499999999999</c:v>
                </c:pt>
                <c:pt idx="611">
                  <c:v>0.69414100000000001</c:v>
                </c:pt>
                <c:pt idx="612">
                  <c:v>0.69305399999999995</c:v>
                </c:pt>
                <c:pt idx="613">
                  <c:v>0.69196000000000002</c:v>
                </c:pt>
                <c:pt idx="614">
                  <c:v>0.69075399999999998</c:v>
                </c:pt>
                <c:pt idx="615">
                  <c:v>0.68937199999999998</c:v>
                </c:pt>
                <c:pt idx="616">
                  <c:v>0.68797799999999998</c:v>
                </c:pt>
                <c:pt idx="617">
                  <c:v>0.68681800000000004</c:v>
                </c:pt>
                <c:pt idx="618">
                  <c:v>0.68593899999999997</c:v>
                </c:pt>
                <c:pt idx="619">
                  <c:v>0.68512399999999996</c:v>
                </c:pt>
                <c:pt idx="620">
                  <c:v>0.68412899999999999</c:v>
                </c:pt>
                <c:pt idx="621">
                  <c:v>0.68291500000000005</c:v>
                </c:pt>
                <c:pt idx="622">
                  <c:v>0.68161499999999997</c:v>
                </c:pt>
                <c:pt idx="623">
                  <c:v>0.680311</c:v>
                </c:pt>
                <c:pt idx="624">
                  <c:v>0.67894200000000005</c:v>
                </c:pt>
                <c:pt idx="625">
                  <c:v>0.67744199999999999</c:v>
                </c:pt>
                <c:pt idx="626">
                  <c:v>0.67585099999999998</c:v>
                </c:pt>
                <c:pt idx="627">
                  <c:v>0.67425599999999997</c:v>
                </c:pt>
                <c:pt idx="628">
                  <c:v>0.67270200000000002</c:v>
                </c:pt>
                <c:pt idx="629">
                  <c:v>0.67122000000000004</c:v>
                </c:pt>
                <c:pt idx="630">
                  <c:v>0.66984100000000002</c:v>
                </c:pt>
                <c:pt idx="631">
                  <c:v>0.66850799999999999</c:v>
                </c:pt>
                <c:pt idx="632">
                  <c:v>0.667076</c:v>
                </c:pt>
                <c:pt idx="633">
                  <c:v>0.66543699999999995</c:v>
                </c:pt>
                <c:pt idx="634">
                  <c:v>0.66360600000000003</c:v>
                </c:pt>
                <c:pt idx="635">
                  <c:v>0.66164999999999996</c:v>
                </c:pt>
                <c:pt idx="636">
                  <c:v>0.65961700000000001</c:v>
                </c:pt>
                <c:pt idx="637">
                  <c:v>0.65754800000000002</c:v>
                </c:pt>
                <c:pt idx="638">
                  <c:v>0.65551700000000002</c:v>
                </c:pt>
                <c:pt idx="639">
                  <c:v>0.65361800000000003</c:v>
                </c:pt>
                <c:pt idx="640">
                  <c:v>0.65191299999999996</c:v>
                </c:pt>
                <c:pt idx="641">
                  <c:v>0.65036400000000005</c:v>
                </c:pt>
                <c:pt idx="642">
                  <c:v>0.64882600000000001</c:v>
                </c:pt>
                <c:pt idx="643">
                  <c:v>0.64715599999999995</c:v>
                </c:pt>
                <c:pt idx="644">
                  <c:v>0.64534800000000003</c:v>
                </c:pt>
                <c:pt idx="645">
                  <c:v>0.64354599999999995</c:v>
                </c:pt>
                <c:pt idx="646">
                  <c:v>0.64188800000000001</c:v>
                </c:pt>
                <c:pt idx="647">
                  <c:v>0.64038200000000001</c:v>
                </c:pt>
                <c:pt idx="648">
                  <c:v>0.63895999999999997</c:v>
                </c:pt>
                <c:pt idx="649">
                  <c:v>0.63759100000000002</c:v>
                </c:pt>
                <c:pt idx="650">
                  <c:v>0.63626499999999997</c:v>
                </c:pt>
                <c:pt idx="651">
                  <c:v>0.63492700000000002</c:v>
                </c:pt>
                <c:pt idx="652">
                  <c:v>0.63353199999999998</c:v>
                </c:pt>
                <c:pt idx="653">
                  <c:v>0.63210200000000005</c:v>
                </c:pt>
                <c:pt idx="654">
                  <c:v>0.63065400000000005</c:v>
                </c:pt>
                <c:pt idx="655">
                  <c:v>0.62910100000000002</c:v>
                </c:pt>
                <c:pt idx="656">
                  <c:v>0.62734900000000005</c:v>
                </c:pt>
                <c:pt idx="657">
                  <c:v>0.62543000000000004</c:v>
                </c:pt>
                <c:pt idx="658">
                  <c:v>0.62345399999999995</c:v>
                </c:pt>
                <c:pt idx="659">
                  <c:v>0.62148000000000003</c:v>
                </c:pt>
                <c:pt idx="660">
                  <c:v>0.61949100000000001</c:v>
                </c:pt>
                <c:pt idx="661">
                  <c:v>0.61745700000000003</c:v>
                </c:pt>
                <c:pt idx="662">
                  <c:v>0.61535600000000001</c:v>
                </c:pt>
                <c:pt idx="663">
                  <c:v>0.61318300000000003</c:v>
                </c:pt>
                <c:pt idx="664">
                  <c:v>0.61097199999999996</c:v>
                </c:pt>
                <c:pt idx="665">
                  <c:v>0.60876600000000003</c:v>
                </c:pt>
                <c:pt idx="666">
                  <c:v>0.60656500000000002</c:v>
                </c:pt>
                <c:pt idx="667">
                  <c:v>0.60435099999999997</c:v>
                </c:pt>
                <c:pt idx="668">
                  <c:v>0.60216000000000003</c:v>
                </c:pt>
                <c:pt idx="669">
                  <c:v>0.60007900000000003</c:v>
                </c:pt>
                <c:pt idx="670">
                  <c:v>0.59814100000000003</c:v>
                </c:pt>
                <c:pt idx="671">
                  <c:v>0.59627399999999997</c:v>
                </c:pt>
                <c:pt idx="672">
                  <c:v>0.59434699999999996</c:v>
                </c:pt>
                <c:pt idx="673">
                  <c:v>0.59227200000000002</c:v>
                </c:pt>
                <c:pt idx="674">
                  <c:v>0.59005600000000002</c:v>
                </c:pt>
                <c:pt idx="675">
                  <c:v>0.58778799999999998</c:v>
                </c:pt>
                <c:pt idx="676">
                  <c:v>0.58556600000000003</c:v>
                </c:pt>
                <c:pt idx="677">
                  <c:v>0.58342099999999997</c:v>
                </c:pt>
                <c:pt idx="678">
                  <c:v>0.581318</c:v>
                </c:pt>
                <c:pt idx="679">
                  <c:v>0.57921500000000004</c:v>
                </c:pt>
                <c:pt idx="680">
                  <c:v>0.577098</c:v>
                </c:pt>
                <c:pt idx="681">
                  <c:v>0.57499500000000003</c:v>
                </c:pt>
                <c:pt idx="682">
                  <c:v>0.57295700000000005</c:v>
                </c:pt>
                <c:pt idx="683">
                  <c:v>0.57101599999999997</c:v>
                </c:pt>
                <c:pt idx="684">
                  <c:v>0.56913800000000003</c:v>
                </c:pt>
                <c:pt idx="685">
                  <c:v>0.56725700000000001</c:v>
                </c:pt>
                <c:pt idx="686">
                  <c:v>0.56535000000000002</c:v>
                </c:pt>
                <c:pt idx="687">
                  <c:v>0.56345699999999999</c:v>
                </c:pt>
                <c:pt idx="688">
                  <c:v>0.561616</c:v>
                </c:pt>
                <c:pt idx="689">
                  <c:v>0.55982699999999996</c:v>
                </c:pt>
                <c:pt idx="690">
                  <c:v>0.55805300000000002</c:v>
                </c:pt>
                <c:pt idx="691">
                  <c:v>0.55623100000000003</c:v>
                </c:pt>
                <c:pt idx="692">
                  <c:v>0.55430199999999996</c:v>
                </c:pt>
                <c:pt idx="693">
                  <c:v>0.55226500000000001</c:v>
                </c:pt>
                <c:pt idx="694">
                  <c:v>0.55016900000000002</c:v>
                </c:pt>
                <c:pt idx="695">
                  <c:v>0.54806600000000005</c:v>
                </c:pt>
                <c:pt idx="696">
                  <c:v>0.54598000000000002</c:v>
                </c:pt>
                <c:pt idx="697">
                  <c:v>0.543906</c:v>
                </c:pt>
                <c:pt idx="698">
                  <c:v>0.54181100000000004</c:v>
                </c:pt>
                <c:pt idx="699">
                  <c:v>0.53962500000000002</c:v>
                </c:pt>
                <c:pt idx="700">
                  <c:v>0.53727499999999995</c:v>
                </c:pt>
                <c:pt idx="701">
                  <c:v>0.53474999999999995</c:v>
                </c:pt>
                <c:pt idx="702">
                  <c:v>0.53210800000000003</c:v>
                </c:pt>
                <c:pt idx="703">
                  <c:v>0.52940200000000004</c:v>
                </c:pt>
                <c:pt idx="704">
                  <c:v>0.52665700000000004</c:v>
                </c:pt>
                <c:pt idx="705">
                  <c:v>0.52393999999999996</c:v>
                </c:pt>
                <c:pt idx="706">
                  <c:v>0.52138099999999998</c:v>
                </c:pt>
                <c:pt idx="707">
                  <c:v>0.51903200000000005</c:v>
                </c:pt>
                <c:pt idx="708">
                  <c:v>0.51677099999999998</c:v>
                </c:pt>
                <c:pt idx="709">
                  <c:v>0.51441999999999999</c:v>
                </c:pt>
                <c:pt idx="710">
                  <c:v>0.51191799999999998</c:v>
                </c:pt>
                <c:pt idx="711">
                  <c:v>0.50931999999999999</c:v>
                </c:pt>
                <c:pt idx="712">
                  <c:v>0.50669900000000001</c:v>
                </c:pt>
                <c:pt idx="713">
                  <c:v>0.50409199999999998</c:v>
                </c:pt>
                <c:pt idx="714">
                  <c:v>0.501498</c:v>
                </c:pt>
                <c:pt idx="715">
                  <c:v>0.498886</c:v>
                </c:pt>
                <c:pt idx="716">
                  <c:v>0.49624000000000001</c:v>
                </c:pt>
                <c:pt idx="717">
                  <c:v>0.49361300000000002</c:v>
                </c:pt>
                <c:pt idx="718">
                  <c:v>0.49108099999999999</c:v>
                </c:pt>
                <c:pt idx="719">
                  <c:v>0.48865199999999998</c:v>
                </c:pt>
                <c:pt idx="720">
                  <c:v>0.48623100000000002</c:v>
                </c:pt>
                <c:pt idx="721">
                  <c:v>0.483686</c:v>
                </c:pt>
                <c:pt idx="722">
                  <c:v>0.48095300000000002</c:v>
                </c:pt>
                <c:pt idx="723">
                  <c:v>0.47809600000000002</c:v>
                </c:pt>
                <c:pt idx="724">
                  <c:v>0.47526099999999999</c:v>
                </c:pt>
                <c:pt idx="725">
                  <c:v>0.47254000000000002</c:v>
                </c:pt>
                <c:pt idx="726">
                  <c:v>0.46990999999999999</c:v>
                </c:pt>
                <c:pt idx="727">
                  <c:v>0.46729799999999999</c:v>
                </c:pt>
                <c:pt idx="728">
                  <c:v>0.46470099999999998</c:v>
                </c:pt>
                <c:pt idx="729">
                  <c:v>0.46218900000000002</c:v>
                </c:pt>
                <c:pt idx="730">
                  <c:v>0.45979999999999999</c:v>
                </c:pt>
                <c:pt idx="731">
                  <c:v>0.457457</c:v>
                </c:pt>
                <c:pt idx="732">
                  <c:v>0.45502599999999999</c:v>
                </c:pt>
                <c:pt idx="733">
                  <c:v>0.45244499999999999</c:v>
                </c:pt>
                <c:pt idx="734">
                  <c:v>0.44977299999999998</c:v>
                </c:pt>
                <c:pt idx="735">
                  <c:v>0.44712600000000002</c:v>
                </c:pt>
                <c:pt idx="736">
                  <c:v>0.44457600000000003</c:v>
                </c:pt>
                <c:pt idx="737">
                  <c:v>0.44211600000000001</c:v>
                </c:pt>
                <c:pt idx="738">
                  <c:v>0.439666</c:v>
                </c:pt>
                <c:pt idx="739">
                  <c:v>0.437116</c:v>
                </c:pt>
                <c:pt idx="740">
                  <c:v>0.43438900000000003</c:v>
                </c:pt>
                <c:pt idx="741">
                  <c:v>0.43149799999999999</c:v>
                </c:pt>
                <c:pt idx="742">
                  <c:v>0.42853000000000002</c:v>
                </c:pt>
                <c:pt idx="743">
                  <c:v>0.42557899999999999</c:v>
                </c:pt>
                <c:pt idx="744">
                  <c:v>0.42269899999999999</c:v>
                </c:pt>
                <c:pt idx="745">
                  <c:v>0.419933</c:v>
                </c:pt>
                <c:pt idx="746">
                  <c:v>0.417319</c:v>
                </c:pt>
                <c:pt idx="747">
                  <c:v>0.41484700000000002</c:v>
                </c:pt>
                <c:pt idx="748">
                  <c:v>0.412439</c:v>
                </c:pt>
                <c:pt idx="749">
                  <c:v>0.41001900000000002</c:v>
                </c:pt>
                <c:pt idx="750">
                  <c:v>0.40758100000000003</c:v>
                </c:pt>
                <c:pt idx="751">
                  <c:v>0.40516400000000002</c:v>
                </c:pt>
                <c:pt idx="752">
                  <c:v>0.402756</c:v>
                </c:pt>
                <c:pt idx="753">
                  <c:v>0.400279</c:v>
                </c:pt>
                <c:pt idx="754">
                  <c:v>0.39768199999999998</c:v>
                </c:pt>
                <c:pt idx="755">
                  <c:v>0.39498</c:v>
                </c:pt>
                <c:pt idx="756">
                  <c:v>0.39220500000000003</c:v>
                </c:pt>
                <c:pt idx="757">
                  <c:v>0.38937899999999998</c:v>
                </c:pt>
                <c:pt idx="758">
                  <c:v>0.386544</c:v>
                </c:pt>
                <c:pt idx="759">
                  <c:v>0.38376399999999999</c:v>
                </c:pt>
                <c:pt idx="760">
                  <c:v>0.38105800000000001</c:v>
                </c:pt>
                <c:pt idx="761">
                  <c:v>0.37836900000000001</c:v>
                </c:pt>
                <c:pt idx="762">
                  <c:v>0.37561600000000001</c:v>
                </c:pt>
                <c:pt idx="763">
                  <c:v>0.37276199999999998</c:v>
                </c:pt>
                <c:pt idx="764">
                  <c:v>0.36985099999999999</c:v>
                </c:pt>
                <c:pt idx="765">
                  <c:v>0.366977</c:v>
                </c:pt>
                <c:pt idx="766">
                  <c:v>0.36418299999999998</c:v>
                </c:pt>
                <c:pt idx="767">
                  <c:v>0.36141800000000002</c:v>
                </c:pt>
                <c:pt idx="768">
                  <c:v>0.35861999999999999</c:v>
                </c:pt>
                <c:pt idx="769">
                  <c:v>0.35579100000000002</c:v>
                </c:pt>
                <c:pt idx="770">
                  <c:v>0.35295199999999999</c:v>
                </c:pt>
                <c:pt idx="771">
                  <c:v>0.35009600000000002</c:v>
                </c:pt>
                <c:pt idx="772">
                  <c:v>0.34722799999999998</c:v>
                </c:pt>
                <c:pt idx="773">
                  <c:v>0.34440199999999999</c:v>
                </c:pt>
                <c:pt idx="774">
                  <c:v>0.34164499999999998</c:v>
                </c:pt>
                <c:pt idx="775">
                  <c:v>0.33890999999999999</c:v>
                </c:pt>
                <c:pt idx="776">
                  <c:v>0.33613199999999999</c:v>
                </c:pt>
                <c:pt idx="777">
                  <c:v>0.33332800000000001</c:v>
                </c:pt>
                <c:pt idx="778">
                  <c:v>0.33058799999999999</c:v>
                </c:pt>
                <c:pt idx="779">
                  <c:v>0.32797100000000001</c:v>
                </c:pt>
                <c:pt idx="780">
                  <c:v>0.32544800000000002</c:v>
                </c:pt>
                <c:pt idx="781">
                  <c:v>0.32298700000000002</c:v>
                </c:pt>
                <c:pt idx="782">
                  <c:v>0.32061899999999999</c:v>
                </c:pt>
                <c:pt idx="783">
                  <c:v>0.31837100000000002</c:v>
                </c:pt>
                <c:pt idx="784">
                  <c:v>0.31617899999999999</c:v>
                </c:pt>
                <c:pt idx="785">
                  <c:v>0.31392500000000001</c:v>
                </c:pt>
                <c:pt idx="786">
                  <c:v>0.311556</c:v>
                </c:pt>
                <c:pt idx="787">
                  <c:v>0.30911499999999997</c:v>
                </c:pt>
                <c:pt idx="788">
                  <c:v>0.306649</c:v>
                </c:pt>
                <c:pt idx="789">
                  <c:v>0.30415599999999998</c:v>
                </c:pt>
                <c:pt idx="790">
                  <c:v>0.30161100000000002</c:v>
                </c:pt>
                <c:pt idx="791">
                  <c:v>0.299014</c:v>
                </c:pt>
                <c:pt idx="792">
                  <c:v>0.29638300000000001</c:v>
                </c:pt>
                <c:pt idx="793">
                  <c:v>0.29372100000000001</c:v>
                </c:pt>
                <c:pt idx="794">
                  <c:v>0.29100799999999999</c:v>
                </c:pt>
                <c:pt idx="795">
                  <c:v>0.28821999999999998</c:v>
                </c:pt>
                <c:pt idx="796">
                  <c:v>0.28534799999999999</c:v>
                </c:pt>
                <c:pt idx="797">
                  <c:v>0.28241300000000003</c:v>
                </c:pt>
                <c:pt idx="798">
                  <c:v>0.27948400000000001</c:v>
                </c:pt>
                <c:pt idx="799">
                  <c:v>0.27665800000000002</c:v>
                </c:pt>
                <c:pt idx="800">
                  <c:v>0.274011</c:v>
                </c:pt>
                <c:pt idx="801">
                  <c:v>0.27155299999999999</c:v>
                </c:pt>
                <c:pt idx="802">
                  <c:v>0.269229</c:v>
                </c:pt>
                <c:pt idx="803">
                  <c:v>0.26697399999999999</c:v>
                </c:pt>
                <c:pt idx="804">
                  <c:v>0.26476</c:v>
                </c:pt>
                <c:pt idx="805">
                  <c:v>0.26257900000000001</c:v>
                </c:pt>
                <c:pt idx="806">
                  <c:v>0.260382</c:v>
                </c:pt>
                <c:pt idx="807">
                  <c:v>0.25807400000000003</c:v>
                </c:pt>
                <c:pt idx="808">
                  <c:v>0.255604</c:v>
                </c:pt>
                <c:pt idx="809">
                  <c:v>0.25303199999999998</c:v>
                </c:pt>
                <c:pt idx="810">
                  <c:v>0.25049199999999999</c:v>
                </c:pt>
                <c:pt idx="811">
                  <c:v>0.24809200000000001</c:v>
                </c:pt>
                <c:pt idx="812">
                  <c:v>0.24584600000000001</c:v>
                </c:pt>
                <c:pt idx="813">
                  <c:v>0.24368500000000001</c:v>
                </c:pt>
                <c:pt idx="814">
                  <c:v>0.241509</c:v>
                </c:pt>
                <c:pt idx="815">
                  <c:v>0.239231</c:v>
                </c:pt>
                <c:pt idx="816">
                  <c:v>0.23682500000000001</c:v>
                </c:pt>
                <c:pt idx="817">
                  <c:v>0.23433999999999999</c:v>
                </c:pt>
                <c:pt idx="818">
                  <c:v>0.23187099999999999</c:v>
                </c:pt>
                <c:pt idx="819">
                  <c:v>0.22947300000000001</c:v>
                </c:pt>
                <c:pt idx="820">
                  <c:v>0.22713800000000001</c:v>
                </c:pt>
                <c:pt idx="821">
                  <c:v>0.224857</c:v>
                </c:pt>
                <c:pt idx="822">
                  <c:v>0.222667</c:v>
                </c:pt>
                <c:pt idx="823">
                  <c:v>0.220612</c:v>
                </c:pt>
                <c:pt idx="824">
                  <c:v>0.218671</c:v>
                </c:pt>
                <c:pt idx="825">
                  <c:v>0.216808</c:v>
                </c:pt>
                <c:pt idx="826">
                  <c:v>0.215035</c:v>
                </c:pt>
                <c:pt idx="827">
                  <c:v>0.21338299999999999</c:v>
                </c:pt>
                <c:pt idx="828">
                  <c:v>0.211808</c:v>
                </c:pt>
                <c:pt idx="829">
                  <c:v>0.21019499999999999</c:v>
                </c:pt>
                <c:pt idx="830">
                  <c:v>0.208453</c:v>
                </c:pt>
                <c:pt idx="831">
                  <c:v>0.20658799999999999</c:v>
                </c:pt>
                <c:pt idx="832">
                  <c:v>0.204652</c:v>
                </c:pt>
                <c:pt idx="833">
                  <c:v>0.202679</c:v>
                </c:pt>
                <c:pt idx="834">
                  <c:v>0.200683</c:v>
                </c:pt>
                <c:pt idx="835">
                  <c:v>0.19866700000000001</c:v>
                </c:pt>
                <c:pt idx="836">
                  <c:v>0.19658500000000001</c:v>
                </c:pt>
                <c:pt idx="837">
                  <c:v>0.194359</c:v>
                </c:pt>
                <c:pt idx="838">
                  <c:v>0.191973</c:v>
                </c:pt>
                <c:pt idx="839">
                  <c:v>0.18950400000000001</c:v>
                </c:pt>
                <c:pt idx="840">
                  <c:v>0.18703900000000001</c:v>
                </c:pt>
                <c:pt idx="841">
                  <c:v>0.184618</c:v>
                </c:pt>
                <c:pt idx="842">
                  <c:v>0.18224799999999999</c:v>
                </c:pt>
                <c:pt idx="843">
                  <c:v>0.179922</c:v>
                </c:pt>
                <c:pt idx="844">
                  <c:v>0.17763200000000001</c:v>
                </c:pt>
                <c:pt idx="845">
                  <c:v>0.175402</c:v>
                </c:pt>
                <c:pt idx="846">
                  <c:v>0.17329</c:v>
                </c:pt>
                <c:pt idx="847">
                  <c:v>0.17133300000000001</c:v>
                </c:pt>
                <c:pt idx="848">
                  <c:v>0.16950799999999999</c:v>
                </c:pt>
                <c:pt idx="849">
                  <c:v>0.16778899999999999</c:v>
                </c:pt>
                <c:pt idx="850">
                  <c:v>0.166184</c:v>
                </c:pt>
                <c:pt idx="851">
                  <c:v>0.164685</c:v>
                </c:pt>
                <c:pt idx="852">
                  <c:v>0.163216</c:v>
                </c:pt>
                <c:pt idx="853">
                  <c:v>0.161688</c:v>
                </c:pt>
                <c:pt idx="854">
                  <c:v>0.16009000000000001</c:v>
                </c:pt>
                <c:pt idx="855">
                  <c:v>0.15848499999999999</c:v>
                </c:pt>
                <c:pt idx="856">
                  <c:v>0.15693099999999999</c:v>
                </c:pt>
                <c:pt idx="857">
                  <c:v>0.155448</c:v>
                </c:pt>
                <c:pt idx="858">
                  <c:v>0.15402399999999999</c:v>
                </c:pt>
                <c:pt idx="859">
                  <c:v>0.15259900000000001</c:v>
                </c:pt>
                <c:pt idx="860">
                  <c:v>0.15110000000000001</c:v>
                </c:pt>
                <c:pt idx="861">
                  <c:v>0.14951</c:v>
                </c:pt>
                <c:pt idx="862">
                  <c:v>0.147871</c:v>
                </c:pt>
                <c:pt idx="863">
                  <c:v>0.14619499999999999</c:v>
                </c:pt>
                <c:pt idx="864">
                  <c:v>0.144454</c:v>
                </c:pt>
                <c:pt idx="865">
                  <c:v>0.14263999999999999</c:v>
                </c:pt>
                <c:pt idx="866">
                  <c:v>0.140793</c:v>
                </c:pt>
                <c:pt idx="867">
                  <c:v>0.13894500000000001</c:v>
                </c:pt>
                <c:pt idx="868">
                  <c:v>0.13708600000000001</c:v>
                </c:pt>
                <c:pt idx="869">
                  <c:v>0.13519700000000001</c:v>
                </c:pt>
                <c:pt idx="870">
                  <c:v>0.13325799999999999</c:v>
                </c:pt>
                <c:pt idx="871">
                  <c:v>0.13125000000000001</c:v>
                </c:pt>
                <c:pt idx="872">
                  <c:v>0.129165</c:v>
                </c:pt>
                <c:pt idx="873">
                  <c:v>0.12703800000000001</c:v>
                </c:pt>
                <c:pt idx="874">
                  <c:v>0.12491099999999999</c:v>
                </c:pt>
                <c:pt idx="875">
                  <c:v>0.122781</c:v>
                </c:pt>
                <c:pt idx="876">
                  <c:v>0.12059400000000001</c:v>
                </c:pt>
                <c:pt idx="877">
                  <c:v>0.118321</c:v>
                </c:pt>
                <c:pt idx="878">
                  <c:v>0.116017</c:v>
                </c:pt>
                <c:pt idx="879">
                  <c:v>0.113788</c:v>
                </c:pt>
                <c:pt idx="880">
                  <c:v>0.111706</c:v>
                </c:pt>
                <c:pt idx="881">
                  <c:v>0.109774</c:v>
                </c:pt>
                <c:pt idx="882">
                  <c:v>0.107964</c:v>
                </c:pt>
                <c:pt idx="883">
                  <c:v>0.10625900000000001</c:v>
                </c:pt>
                <c:pt idx="884">
                  <c:v>0.104639</c:v>
                </c:pt>
                <c:pt idx="885">
                  <c:v>0.10306</c:v>
                </c:pt>
                <c:pt idx="886">
                  <c:v>0.101441</c:v>
                </c:pt>
                <c:pt idx="887">
                  <c:v>9.9703E-2</c:v>
                </c:pt>
                <c:pt idx="888">
                  <c:v>9.7836999999999993E-2</c:v>
                </c:pt>
                <c:pt idx="889">
                  <c:v>9.5904000000000003E-2</c:v>
                </c:pt>
                <c:pt idx="890">
                  <c:v>9.3965000000000007E-2</c:v>
                </c:pt>
                <c:pt idx="891">
                  <c:v>9.2024999999999996E-2</c:v>
                </c:pt>
                <c:pt idx="892">
                  <c:v>9.0071999999999999E-2</c:v>
                </c:pt>
                <c:pt idx="893">
                  <c:v>8.8107000000000005E-2</c:v>
                </c:pt>
                <c:pt idx="894">
                  <c:v>8.6110999999999993E-2</c:v>
                </c:pt>
                <c:pt idx="895">
                  <c:v>8.4048999999999999E-2</c:v>
                </c:pt>
                <c:pt idx="896">
                  <c:v>8.1923999999999997E-2</c:v>
                </c:pt>
                <c:pt idx="897">
                  <c:v>7.9766000000000004E-2</c:v>
                </c:pt>
                <c:pt idx="898">
                  <c:v>7.7590000000000006E-2</c:v>
                </c:pt>
                <c:pt idx="899">
                  <c:v>7.5387999999999997E-2</c:v>
                </c:pt>
                <c:pt idx="900">
                  <c:v>7.3165999999999995E-2</c:v>
                </c:pt>
                <c:pt idx="901">
                  <c:v>7.0958999999999994E-2</c:v>
                </c:pt>
                <c:pt idx="902">
                  <c:v>6.8832000000000004E-2</c:v>
                </c:pt>
                <c:pt idx="903">
                  <c:v>6.6875000000000004E-2</c:v>
                </c:pt>
                <c:pt idx="904">
                  <c:v>6.5152000000000002E-2</c:v>
                </c:pt>
                <c:pt idx="905">
                  <c:v>6.3658000000000006E-2</c:v>
                </c:pt>
                <c:pt idx="906">
                  <c:v>6.2324999999999998E-2</c:v>
                </c:pt>
                <c:pt idx="907">
                  <c:v>6.1074999999999997E-2</c:v>
                </c:pt>
                <c:pt idx="908">
                  <c:v>5.9855999999999999E-2</c:v>
                </c:pt>
                <c:pt idx="909">
                  <c:v>5.8642E-2</c:v>
                </c:pt>
                <c:pt idx="910">
                  <c:v>5.7410000000000003E-2</c:v>
                </c:pt>
                <c:pt idx="911">
                  <c:v>5.6120999999999997E-2</c:v>
                </c:pt>
                <c:pt idx="912">
                  <c:v>5.4748999999999999E-2</c:v>
                </c:pt>
                <c:pt idx="913">
                  <c:v>5.3315000000000001E-2</c:v>
                </c:pt>
                <c:pt idx="914">
                  <c:v>5.1880000000000003E-2</c:v>
                </c:pt>
                <c:pt idx="915">
                  <c:v>5.0497E-2</c:v>
                </c:pt>
                <c:pt idx="916">
                  <c:v>4.9155999999999998E-2</c:v>
                </c:pt>
                <c:pt idx="917">
                  <c:v>4.7766999999999997E-2</c:v>
                </c:pt>
                <c:pt idx="918">
                  <c:v>4.6221999999999999E-2</c:v>
                </c:pt>
                <c:pt idx="919">
                  <c:v>4.4481E-2</c:v>
                </c:pt>
                <c:pt idx="920">
                  <c:v>4.2601E-2</c:v>
                </c:pt>
                <c:pt idx="921">
                  <c:v>4.0656999999999999E-2</c:v>
                </c:pt>
                <c:pt idx="922">
                  <c:v>3.8686999999999999E-2</c:v>
                </c:pt>
                <c:pt idx="923">
                  <c:v>3.6713999999999997E-2</c:v>
                </c:pt>
                <c:pt idx="924">
                  <c:v>3.4799999999999998E-2</c:v>
                </c:pt>
                <c:pt idx="925">
                  <c:v>3.3016999999999998E-2</c:v>
                </c:pt>
                <c:pt idx="926">
                  <c:v>3.1401999999999999E-2</c:v>
                </c:pt>
                <c:pt idx="927">
                  <c:v>2.9940000000000001E-2</c:v>
                </c:pt>
                <c:pt idx="928">
                  <c:v>2.8575E-2</c:v>
                </c:pt>
                <c:pt idx="929">
                  <c:v>2.7226E-2</c:v>
                </c:pt>
                <c:pt idx="930">
                  <c:v>2.5847999999999999E-2</c:v>
                </c:pt>
                <c:pt idx="931">
                  <c:v>2.4485E-2</c:v>
                </c:pt>
                <c:pt idx="932">
                  <c:v>2.3220999999999999E-2</c:v>
                </c:pt>
                <c:pt idx="933">
                  <c:v>2.205E-2</c:v>
                </c:pt>
                <c:pt idx="934">
                  <c:v>2.0864000000000001E-2</c:v>
                </c:pt>
                <c:pt idx="935">
                  <c:v>1.9592999999999999E-2</c:v>
                </c:pt>
                <c:pt idx="936">
                  <c:v>1.8304000000000001E-2</c:v>
                </c:pt>
                <c:pt idx="937">
                  <c:v>1.7131E-2</c:v>
                </c:pt>
                <c:pt idx="938">
                  <c:v>1.6107E-2</c:v>
                </c:pt>
                <c:pt idx="939">
                  <c:v>1.5115E-2</c:v>
                </c:pt>
                <c:pt idx="940">
                  <c:v>1.3998999999999999E-2</c:v>
                </c:pt>
                <c:pt idx="941">
                  <c:v>1.2702E-2</c:v>
                </c:pt>
                <c:pt idx="942">
                  <c:v>1.1292E-2</c:v>
                </c:pt>
                <c:pt idx="943">
                  <c:v>9.8750000000000001E-3</c:v>
                </c:pt>
                <c:pt idx="944">
                  <c:v>8.5210000000000008E-3</c:v>
                </c:pt>
                <c:pt idx="945">
                  <c:v>7.2680000000000002E-3</c:v>
                </c:pt>
                <c:pt idx="946">
                  <c:v>6.1630000000000001E-3</c:v>
                </c:pt>
                <c:pt idx="947">
                  <c:v>5.2469999999999999E-3</c:v>
                </c:pt>
                <c:pt idx="948">
                  <c:v>4.5030000000000001E-3</c:v>
                </c:pt>
                <c:pt idx="949">
                  <c:v>3.8419999999999999E-3</c:v>
                </c:pt>
                <c:pt idx="950">
                  <c:v>3.186E-3</c:v>
                </c:pt>
                <c:pt idx="951">
                  <c:v>2.5149999999999999E-3</c:v>
                </c:pt>
                <c:pt idx="952">
                  <c:v>1.8580000000000001E-3</c:v>
                </c:pt>
                <c:pt idx="953">
                  <c:v>1.274E-3</c:v>
                </c:pt>
                <c:pt idx="954">
                  <c:v>8.5700000000000001E-4</c:v>
                </c:pt>
                <c:pt idx="955">
                  <c:v>6.6E-4</c:v>
                </c:pt>
                <c:pt idx="956">
                  <c:v>6.0499999999999996E-4</c:v>
                </c:pt>
                <c:pt idx="957">
                  <c:v>5.53E-4</c:v>
                </c:pt>
                <c:pt idx="958">
                  <c:v>4.6299999999999998E-4</c:v>
                </c:pt>
                <c:pt idx="959">
                  <c:v>4.0700000000000003E-4</c:v>
                </c:pt>
                <c:pt idx="960">
                  <c:v>4.5600000000000003E-4</c:v>
                </c:pt>
                <c:pt idx="961">
                  <c:v>6.1399999999999996E-4</c:v>
                </c:pt>
                <c:pt idx="962">
                  <c:v>8.5300000000000003E-4</c:v>
                </c:pt>
                <c:pt idx="963">
                  <c:v>1.163E-3</c:v>
                </c:pt>
                <c:pt idx="964">
                  <c:v>1.572E-3</c:v>
                </c:pt>
                <c:pt idx="965">
                  <c:v>2.15E-3</c:v>
                </c:pt>
                <c:pt idx="966">
                  <c:v>2.9299999999999999E-3</c:v>
                </c:pt>
                <c:pt idx="967">
                  <c:v>3.8289999999999999E-3</c:v>
                </c:pt>
                <c:pt idx="968">
                  <c:v>4.6839999999999998E-3</c:v>
                </c:pt>
                <c:pt idx="969">
                  <c:v>5.3790000000000001E-3</c:v>
                </c:pt>
                <c:pt idx="970">
                  <c:v>5.8869999999999999E-3</c:v>
                </c:pt>
                <c:pt idx="971">
                  <c:v>6.2110000000000004E-3</c:v>
                </c:pt>
                <c:pt idx="972">
                  <c:v>6.3590000000000001E-3</c:v>
                </c:pt>
                <c:pt idx="973">
                  <c:v>6.3749999999999996E-3</c:v>
                </c:pt>
                <c:pt idx="974">
                  <c:v>6.3340000000000002E-3</c:v>
                </c:pt>
                <c:pt idx="975">
                  <c:v>6.2849999999999998E-3</c:v>
                </c:pt>
                <c:pt idx="976">
                  <c:v>6.2430000000000003E-3</c:v>
                </c:pt>
                <c:pt idx="977">
                  <c:v>6.2179999999999996E-3</c:v>
                </c:pt>
                <c:pt idx="978">
                  <c:v>6.1749999999999999E-3</c:v>
                </c:pt>
                <c:pt idx="979">
                  <c:v>6.0099999999999997E-3</c:v>
                </c:pt>
                <c:pt idx="980">
                  <c:v>5.6340000000000001E-3</c:v>
                </c:pt>
                <c:pt idx="981">
                  <c:v>5.0990000000000002E-3</c:v>
                </c:pt>
                <c:pt idx="982">
                  <c:v>4.5440000000000003E-3</c:v>
                </c:pt>
                <c:pt idx="983">
                  <c:v>4.0590000000000001E-3</c:v>
                </c:pt>
                <c:pt idx="984">
                  <c:v>3.6589999999999999E-3</c:v>
                </c:pt>
                <c:pt idx="985">
                  <c:v>3.372E-3</c:v>
                </c:pt>
                <c:pt idx="986">
                  <c:v>3.2179999999999999E-3</c:v>
                </c:pt>
                <c:pt idx="987">
                  <c:v>3.1419999999999998E-3</c:v>
                </c:pt>
                <c:pt idx="988">
                  <c:v>3.0479999999999999E-3</c:v>
                </c:pt>
                <c:pt idx="989">
                  <c:v>2.872E-3</c:v>
                </c:pt>
                <c:pt idx="990">
                  <c:v>2.568E-3</c:v>
                </c:pt>
                <c:pt idx="991">
                  <c:v>2.1159999999999998E-3</c:v>
                </c:pt>
                <c:pt idx="992">
                  <c:v>1.5900000000000001E-3</c:v>
                </c:pt>
                <c:pt idx="993">
                  <c:v>1.1609999999999999E-3</c:v>
                </c:pt>
                <c:pt idx="994">
                  <c:v>9.68E-4</c:v>
                </c:pt>
                <c:pt idx="995">
                  <c:v>1.065E-3</c:v>
                </c:pt>
                <c:pt idx="996">
                  <c:v>1.3990000000000001E-3</c:v>
                </c:pt>
                <c:pt idx="997">
                  <c:v>2.1210000000000001E-3</c:v>
                </c:pt>
                <c:pt idx="998">
                  <c:v>3.2230000000000002E-3</c:v>
                </c:pt>
                <c:pt idx="999">
                  <c:v>4.6030000000000003E-3</c:v>
                </c:pt>
                <c:pt idx="1000">
                  <c:v>6.1460000000000004E-3</c:v>
                </c:pt>
                <c:pt idx="1001">
                  <c:v>7.7730000000000004E-3</c:v>
                </c:pt>
                <c:pt idx="1002">
                  <c:v>9.4310000000000001E-3</c:v>
                </c:pt>
                <c:pt idx="1003">
                  <c:v>1.1089999999999999E-2</c:v>
                </c:pt>
                <c:pt idx="1004">
                  <c:v>1.2765E-2</c:v>
                </c:pt>
                <c:pt idx="1005">
                  <c:v>1.4505000000000001E-2</c:v>
                </c:pt>
                <c:pt idx="1006">
                  <c:v>1.6352999999999999E-2</c:v>
                </c:pt>
                <c:pt idx="1007">
                  <c:v>1.8303E-2</c:v>
                </c:pt>
                <c:pt idx="1008">
                  <c:v>2.0291E-2</c:v>
                </c:pt>
                <c:pt idx="1009">
                  <c:v>2.2235000000000001E-2</c:v>
                </c:pt>
                <c:pt idx="1010">
                  <c:v>2.4055E-2</c:v>
                </c:pt>
                <c:pt idx="1011">
                  <c:v>2.5704000000000001E-2</c:v>
                </c:pt>
                <c:pt idx="1012">
                  <c:v>2.7199000000000001E-2</c:v>
                </c:pt>
                <c:pt idx="1013">
                  <c:v>2.8632000000000001E-2</c:v>
                </c:pt>
                <c:pt idx="1014">
                  <c:v>3.0148999999999999E-2</c:v>
                </c:pt>
                <c:pt idx="1015">
                  <c:v>3.1918000000000002E-2</c:v>
                </c:pt>
                <c:pt idx="1016">
                  <c:v>3.4076000000000002E-2</c:v>
                </c:pt>
                <c:pt idx="1017">
                  <c:v>3.6663000000000001E-2</c:v>
                </c:pt>
                <c:pt idx="1018">
                  <c:v>3.9615999999999998E-2</c:v>
                </c:pt>
                <c:pt idx="1019">
                  <c:v>4.2866000000000001E-2</c:v>
                </c:pt>
                <c:pt idx="1020">
                  <c:v>4.6384000000000002E-2</c:v>
                </c:pt>
                <c:pt idx="1021">
                  <c:v>5.0116000000000001E-2</c:v>
                </c:pt>
                <c:pt idx="1022">
                  <c:v>5.3949999999999998E-2</c:v>
                </c:pt>
                <c:pt idx="1023">
                  <c:v>5.7807999999999998E-2</c:v>
                </c:pt>
                <c:pt idx="1024">
                  <c:v>6.173E-2</c:v>
                </c:pt>
                <c:pt idx="1025">
                  <c:v>6.5821000000000005E-2</c:v>
                </c:pt>
                <c:pt idx="1026">
                  <c:v>7.0119000000000001E-2</c:v>
                </c:pt>
                <c:pt idx="1027">
                  <c:v>7.4590000000000004E-2</c:v>
                </c:pt>
                <c:pt idx="1028">
                  <c:v>7.9205999999999999E-2</c:v>
                </c:pt>
                <c:pt idx="1029">
                  <c:v>8.4003999999999995E-2</c:v>
                </c:pt>
                <c:pt idx="1030">
                  <c:v>8.9029999999999998E-2</c:v>
                </c:pt>
                <c:pt idx="1031">
                  <c:v>9.4242999999999993E-2</c:v>
                </c:pt>
                <c:pt idx="1032">
                  <c:v>9.9492999999999998E-2</c:v>
                </c:pt>
                <c:pt idx="1033">
                  <c:v>0.10462299999999999</c:v>
                </c:pt>
                <c:pt idx="1034">
                  <c:v>0.109587</c:v>
                </c:pt>
                <c:pt idx="1035">
                  <c:v>0.114454</c:v>
                </c:pt>
                <c:pt idx="1036">
                  <c:v>0.119309</c:v>
                </c:pt>
                <c:pt idx="1037">
                  <c:v>0.124183</c:v>
                </c:pt>
                <c:pt idx="1038">
                  <c:v>0.129077</c:v>
                </c:pt>
                <c:pt idx="1039">
                  <c:v>0.13397800000000001</c:v>
                </c:pt>
                <c:pt idx="1040">
                  <c:v>0.138825</c:v>
                </c:pt>
                <c:pt idx="1041">
                  <c:v>0.14349400000000001</c:v>
                </c:pt>
                <c:pt idx="1042">
                  <c:v>0.14783499999999999</c:v>
                </c:pt>
                <c:pt idx="1043">
                  <c:v>0.15173900000000001</c:v>
                </c:pt>
                <c:pt idx="1044">
                  <c:v>0.15518899999999999</c:v>
                </c:pt>
                <c:pt idx="1045">
                  <c:v>0.158277</c:v>
                </c:pt>
                <c:pt idx="1046">
                  <c:v>0.16115599999999999</c:v>
                </c:pt>
                <c:pt idx="1047">
                  <c:v>0.163933</c:v>
                </c:pt>
                <c:pt idx="1048">
                  <c:v>0.16661100000000001</c:v>
                </c:pt>
                <c:pt idx="1049">
                  <c:v>0.169102</c:v>
                </c:pt>
                <c:pt idx="1050">
                  <c:v>0.17130699999999999</c:v>
                </c:pt>
                <c:pt idx="1051">
                  <c:v>0.17319499999999999</c:v>
                </c:pt>
                <c:pt idx="1052">
                  <c:v>0.17483799999999999</c:v>
                </c:pt>
                <c:pt idx="1053">
                  <c:v>0.176339</c:v>
                </c:pt>
                <c:pt idx="1054">
                  <c:v>0.17775099999999999</c:v>
                </c:pt>
                <c:pt idx="1055">
                  <c:v>0.17907100000000001</c:v>
                </c:pt>
                <c:pt idx="1056">
                  <c:v>0.180336</c:v>
                </c:pt>
                <c:pt idx="1057">
                  <c:v>0.18167800000000001</c:v>
                </c:pt>
                <c:pt idx="1058">
                  <c:v>0.183285</c:v>
                </c:pt>
                <c:pt idx="1059">
                  <c:v>0.185283</c:v>
                </c:pt>
                <c:pt idx="1060">
                  <c:v>0.18770300000000001</c:v>
                </c:pt>
                <c:pt idx="1061">
                  <c:v>0.190554</c:v>
                </c:pt>
                <c:pt idx="1062">
                  <c:v>0.193884</c:v>
                </c:pt>
                <c:pt idx="1063">
                  <c:v>0.197744</c:v>
                </c:pt>
                <c:pt idx="1064">
                  <c:v>0.20213</c:v>
                </c:pt>
                <c:pt idx="1065">
                  <c:v>0.20699400000000001</c:v>
                </c:pt>
                <c:pt idx="1066">
                  <c:v>0.212285</c:v>
                </c:pt>
                <c:pt idx="1067">
                  <c:v>0.21799099999999999</c:v>
                </c:pt>
                <c:pt idx="1068">
                  <c:v>0.22418099999999999</c:v>
                </c:pt>
                <c:pt idx="1069">
                  <c:v>0.230985</c:v>
                </c:pt>
                <c:pt idx="1070">
                  <c:v>0.23847299999999999</c:v>
                </c:pt>
                <c:pt idx="1071">
                  <c:v>0.24657999999999999</c:v>
                </c:pt>
                <c:pt idx="1072">
                  <c:v>0.25515900000000002</c:v>
                </c:pt>
                <c:pt idx="1073">
                  <c:v>0.26406499999999999</c:v>
                </c:pt>
                <c:pt idx="1074">
                  <c:v>0.27318999999999999</c:v>
                </c:pt>
                <c:pt idx="1075">
                  <c:v>0.28247499999999998</c:v>
                </c:pt>
                <c:pt idx="1076">
                  <c:v>0.291908</c:v>
                </c:pt>
                <c:pt idx="1077">
                  <c:v>0.30149300000000001</c:v>
                </c:pt>
                <c:pt idx="1078">
                  <c:v>0.311224</c:v>
                </c:pt>
                <c:pt idx="1079">
                  <c:v>0.32108199999999998</c:v>
                </c:pt>
                <c:pt idx="1080">
                  <c:v>0.331042</c:v>
                </c:pt>
                <c:pt idx="1081">
                  <c:v>0.34104000000000001</c:v>
                </c:pt>
                <c:pt idx="1082">
                  <c:v>0.350968</c:v>
                </c:pt>
                <c:pt idx="1083">
                  <c:v>0.36071300000000001</c:v>
                </c:pt>
                <c:pt idx="1084">
                  <c:v>0.370203</c:v>
                </c:pt>
                <c:pt idx="1085">
                  <c:v>0.37940800000000002</c:v>
                </c:pt>
                <c:pt idx="1086">
                  <c:v>0.38832499999999998</c:v>
                </c:pt>
                <c:pt idx="1087">
                  <c:v>0.39694800000000002</c:v>
                </c:pt>
                <c:pt idx="1088">
                  <c:v>0.40523599999999999</c:v>
                </c:pt>
                <c:pt idx="1089">
                  <c:v>0.41308299999999998</c:v>
                </c:pt>
                <c:pt idx="1090">
                  <c:v>0.42033599999999999</c:v>
                </c:pt>
                <c:pt idx="1091">
                  <c:v>0.42687599999999998</c:v>
                </c:pt>
                <c:pt idx="1092">
                  <c:v>0.43265900000000002</c:v>
                </c:pt>
                <c:pt idx="1093">
                  <c:v>0.43769200000000003</c:v>
                </c:pt>
                <c:pt idx="1094">
                  <c:v>0.441971</c:v>
                </c:pt>
                <c:pt idx="1095">
                  <c:v>0.44540400000000002</c:v>
                </c:pt>
                <c:pt idx="1096">
                  <c:v>0.44780500000000001</c:v>
                </c:pt>
                <c:pt idx="1097">
                  <c:v>0.44896399999999997</c:v>
                </c:pt>
                <c:pt idx="1098">
                  <c:v>0.44876500000000002</c:v>
                </c:pt>
                <c:pt idx="1099">
                  <c:v>0.44723400000000002</c:v>
                </c:pt>
                <c:pt idx="1100">
                  <c:v>0.44450000000000001</c:v>
                </c:pt>
                <c:pt idx="1101">
                  <c:v>0.44072600000000001</c:v>
                </c:pt>
                <c:pt idx="1102">
                  <c:v>0.43604700000000002</c:v>
                </c:pt>
                <c:pt idx="1103">
                  <c:v>0.430533</c:v>
                </c:pt>
                <c:pt idx="1104">
                  <c:v>0.424205</c:v>
                </c:pt>
                <c:pt idx="1105">
                  <c:v>0.417105</c:v>
                </c:pt>
                <c:pt idx="1106">
                  <c:v>0.40934199999999998</c:v>
                </c:pt>
                <c:pt idx="1107">
                  <c:v>0.40107300000000001</c:v>
                </c:pt>
                <c:pt idx="1108">
                  <c:v>0.39247500000000002</c:v>
                </c:pt>
                <c:pt idx="1109">
                  <c:v>0.383745</c:v>
                </c:pt>
                <c:pt idx="1110">
                  <c:v>0.375079</c:v>
                </c:pt>
                <c:pt idx="1111">
                  <c:v>0.366616</c:v>
                </c:pt>
                <c:pt idx="1112">
                  <c:v>0.35842499999999999</c:v>
                </c:pt>
                <c:pt idx="1113">
                  <c:v>0.35054099999999999</c:v>
                </c:pt>
                <c:pt idx="1114">
                  <c:v>0.34299600000000002</c:v>
                </c:pt>
                <c:pt idx="1115">
                  <c:v>0.33580599999999999</c:v>
                </c:pt>
                <c:pt idx="1116">
                  <c:v>0.32896900000000001</c:v>
                </c:pt>
                <c:pt idx="1117">
                  <c:v>0.322523</c:v>
                </c:pt>
                <c:pt idx="1118">
                  <c:v>0.31654100000000002</c:v>
                </c:pt>
                <c:pt idx="1119">
                  <c:v>0.31104100000000001</c:v>
                </c:pt>
                <c:pt idx="1120">
                  <c:v>0.30593500000000001</c:v>
                </c:pt>
                <c:pt idx="1121">
                  <c:v>0.30113499999999999</c:v>
                </c:pt>
                <c:pt idx="1122">
                  <c:v>0.29666399999999998</c:v>
                </c:pt>
                <c:pt idx="1123">
                  <c:v>0.29262300000000002</c:v>
                </c:pt>
                <c:pt idx="1124">
                  <c:v>0.28906399999999999</c:v>
                </c:pt>
                <c:pt idx="1125">
                  <c:v>0.28593600000000002</c:v>
                </c:pt>
                <c:pt idx="1126">
                  <c:v>0.28312399999999999</c:v>
                </c:pt>
                <c:pt idx="1127">
                  <c:v>0.28050999999999998</c:v>
                </c:pt>
                <c:pt idx="1128">
                  <c:v>0.27801599999999999</c:v>
                </c:pt>
                <c:pt idx="1129">
                  <c:v>0.27560200000000001</c:v>
                </c:pt>
                <c:pt idx="1130">
                  <c:v>0.273233</c:v>
                </c:pt>
                <c:pt idx="1131">
                  <c:v>0.27088000000000001</c:v>
                </c:pt>
                <c:pt idx="1132">
                  <c:v>0.26855600000000002</c:v>
                </c:pt>
                <c:pt idx="1133">
                  <c:v>0.26631199999999999</c:v>
                </c:pt>
                <c:pt idx="1134">
                  <c:v>0.26417200000000002</c:v>
                </c:pt>
                <c:pt idx="1135">
                  <c:v>0.26210699999999998</c:v>
                </c:pt>
                <c:pt idx="1136">
                  <c:v>0.26006800000000002</c:v>
                </c:pt>
                <c:pt idx="1137">
                  <c:v>0.257994</c:v>
                </c:pt>
                <c:pt idx="1138">
                  <c:v>0.25579299999999999</c:v>
                </c:pt>
                <c:pt idx="1139">
                  <c:v>0.25337900000000002</c:v>
                </c:pt>
                <c:pt idx="1140">
                  <c:v>0.25074999999999997</c:v>
                </c:pt>
                <c:pt idx="1141">
                  <c:v>0.24801500000000001</c:v>
                </c:pt>
                <c:pt idx="1142">
                  <c:v>0.24533099999999999</c:v>
                </c:pt>
                <c:pt idx="1143">
                  <c:v>0.24279700000000001</c:v>
                </c:pt>
                <c:pt idx="1144">
                  <c:v>0.24041899999999999</c:v>
                </c:pt>
                <c:pt idx="1145">
                  <c:v>0.23816499999999999</c:v>
                </c:pt>
                <c:pt idx="1146">
                  <c:v>0.23600699999999999</c:v>
                </c:pt>
                <c:pt idx="1147">
                  <c:v>0.233903</c:v>
                </c:pt>
                <c:pt idx="1148">
                  <c:v>0.231797</c:v>
                </c:pt>
                <c:pt idx="1149">
                  <c:v>0.22966800000000001</c:v>
                </c:pt>
                <c:pt idx="1150">
                  <c:v>0.22754199999999999</c:v>
                </c:pt>
                <c:pt idx="1151">
                  <c:v>0.22544</c:v>
                </c:pt>
                <c:pt idx="1152">
                  <c:v>0.223333</c:v>
                </c:pt>
                <c:pt idx="1153">
                  <c:v>0.22118299999999999</c:v>
                </c:pt>
                <c:pt idx="1154">
                  <c:v>0.21901000000000001</c:v>
                </c:pt>
                <c:pt idx="1155">
                  <c:v>0.21692800000000001</c:v>
                </c:pt>
                <c:pt idx="1156">
                  <c:v>0.21509</c:v>
                </c:pt>
                <c:pt idx="1157">
                  <c:v>0.213591</c:v>
                </c:pt>
                <c:pt idx="1158">
                  <c:v>0.212427</c:v>
                </c:pt>
                <c:pt idx="1159">
                  <c:v>0.21152000000000001</c:v>
                </c:pt>
                <c:pt idx="1160">
                  <c:v>0.21075199999999999</c:v>
                </c:pt>
                <c:pt idx="1161">
                  <c:v>0.209981</c:v>
                </c:pt>
                <c:pt idx="1162">
                  <c:v>0.209087</c:v>
                </c:pt>
                <c:pt idx="1163">
                  <c:v>0.208035</c:v>
                </c:pt>
                <c:pt idx="1164">
                  <c:v>0.20690600000000001</c:v>
                </c:pt>
                <c:pt idx="1165">
                  <c:v>0.20583299999999999</c:v>
                </c:pt>
                <c:pt idx="1166">
                  <c:v>0.20489099999999999</c:v>
                </c:pt>
                <c:pt idx="1167">
                  <c:v>0.20402000000000001</c:v>
                </c:pt>
                <c:pt idx="1168">
                  <c:v>0.20305200000000001</c:v>
                </c:pt>
                <c:pt idx="1169">
                  <c:v>0.20184199999999999</c:v>
                </c:pt>
                <c:pt idx="1170">
                  <c:v>0.200377</c:v>
                </c:pt>
                <c:pt idx="1171">
                  <c:v>0.19875599999999999</c:v>
                </c:pt>
                <c:pt idx="1172">
                  <c:v>0.19709499999999999</c:v>
                </c:pt>
                <c:pt idx="1173">
                  <c:v>0.19544900000000001</c:v>
                </c:pt>
                <c:pt idx="1174">
                  <c:v>0.19381300000000001</c:v>
                </c:pt>
                <c:pt idx="1175">
                  <c:v>0.19217799999999999</c:v>
                </c:pt>
                <c:pt idx="1176">
                  <c:v>0.19059499999999999</c:v>
                </c:pt>
                <c:pt idx="1177">
                  <c:v>0.18917999999999999</c:v>
                </c:pt>
                <c:pt idx="1178">
                  <c:v>0.188109</c:v>
                </c:pt>
                <c:pt idx="1179">
                  <c:v>0.18760399999999999</c:v>
                </c:pt>
                <c:pt idx="1180">
                  <c:v>0.18786</c:v>
                </c:pt>
                <c:pt idx="1181">
                  <c:v>0.18892999999999999</c:v>
                </c:pt>
                <c:pt idx="1182">
                  <c:v>0.19071199999999999</c:v>
                </c:pt>
                <c:pt idx="1183">
                  <c:v>0.193048</c:v>
                </c:pt>
                <c:pt idx="1184">
                  <c:v>0.19585900000000001</c:v>
                </c:pt>
                <c:pt idx="1185">
                  <c:v>0.19917199999999999</c:v>
                </c:pt>
                <c:pt idx="1186">
                  <c:v>0.203045</c:v>
                </c:pt>
                <c:pt idx="1187">
                  <c:v>0.207478</c:v>
                </c:pt>
                <c:pt idx="1188">
                  <c:v>0.21235399999999999</c:v>
                </c:pt>
                <c:pt idx="1189">
                  <c:v>0.21742600000000001</c:v>
                </c:pt>
                <c:pt idx="1190">
                  <c:v>0.222333</c:v>
                </c:pt>
                <c:pt idx="1191">
                  <c:v>0.22670399999999999</c:v>
                </c:pt>
                <c:pt idx="1192">
                  <c:v>0.23028999999999999</c:v>
                </c:pt>
                <c:pt idx="1193">
                  <c:v>0.23299600000000001</c:v>
                </c:pt>
                <c:pt idx="1194">
                  <c:v>0.23477300000000001</c:v>
                </c:pt>
                <c:pt idx="1195">
                  <c:v>0.23552400000000001</c:v>
                </c:pt>
                <c:pt idx="1196">
                  <c:v>0.2351</c:v>
                </c:pt>
                <c:pt idx="1197">
                  <c:v>0.233346</c:v>
                </c:pt>
                <c:pt idx="1198">
                  <c:v>0.230154</c:v>
                </c:pt>
                <c:pt idx="1199">
                  <c:v>0.22548899999999999</c:v>
                </c:pt>
                <c:pt idx="1200">
                  <c:v>0.219416</c:v>
                </c:pt>
                <c:pt idx="1201">
                  <c:v>0.21210699999999999</c:v>
                </c:pt>
                <c:pt idx="1202">
                  <c:v>0.203823</c:v>
                </c:pt>
                <c:pt idx="1203">
                  <c:v>0.19481999999999999</c:v>
                </c:pt>
                <c:pt idx="1204">
                  <c:v>0.185247</c:v>
                </c:pt>
                <c:pt idx="1205">
                  <c:v>0.17516200000000001</c:v>
                </c:pt>
                <c:pt idx="1206">
                  <c:v>0.16467699999999999</c:v>
                </c:pt>
                <c:pt idx="1207">
                  <c:v>0.15407599999999999</c:v>
                </c:pt>
                <c:pt idx="1208">
                  <c:v>0.143758</c:v>
                </c:pt>
                <c:pt idx="1209">
                  <c:v>0.13405900000000001</c:v>
                </c:pt>
                <c:pt idx="1210">
                  <c:v>0.12511700000000001</c:v>
                </c:pt>
                <c:pt idx="1211">
                  <c:v>0.116893</c:v>
                </c:pt>
                <c:pt idx="1212">
                  <c:v>0.109293</c:v>
                </c:pt>
                <c:pt idx="1213">
                  <c:v>0.102259</c:v>
                </c:pt>
                <c:pt idx="1214">
                  <c:v>9.5797999999999994E-2</c:v>
                </c:pt>
                <c:pt idx="1215">
                  <c:v>8.9979000000000003E-2</c:v>
                </c:pt>
                <c:pt idx="1216">
                  <c:v>8.4866999999999998E-2</c:v>
                </c:pt>
                <c:pt idx="1217">
                  <c:v>8.0425999999999997E-2</c:v>
                </c:pt>
                <c:pt idx="1218">
                  <c:v>7.6504000000000003E-2</c:v>
                </c:pt>
                <c:pt idx="1219">
                  <c:v>7.2919999999999999E-2</c:v>
                </c:pt>
                <c:pt idx="1220">
                  <c:v>6.9561999999999999E-2</c:v>
                </c:pt>
                <c:pt idx="1221">
                  <c:v>6.6394999999999996E-2</c:v>
                </c:pt>
                <c:pt idx="1222">
                  <c:v>6.3422000000000006E-2</c:v>
                </c:pt>
                <c:pt idx="1223">
                  <c:v>6.0650000000000003E-2</c:v>
                </c:pt>
                <c:pt idx="1224">
                  <c:v>5.8076999999999997E-2</c:v>
                </c:pt>
                <c:pt idx="1225">
                  <c:v>5.5676999999999997E-2</c:v>
                </c:pt>
                <c:pt idx="1226">
                  <c:v>5.3374999999999999E-2</c:v>
                </c:pt>
                <c:pt idx="1227">
                  <c:v>5.1069000000000003E-2</c:v>
                </c:pt>
                <c:pt idx="1228">
                  <c:v>4.8694000000000001E-2</c:v>
                </c:pt>
                <c:pt idx="1229">
                  <c:v>4.6281999999999997E-2</c:v>
                </c:pt>
                <c:pt idx="1230">
                  <c:v>4.3934000000000001E-2</c:v>
                </c:pt>
                <c:pt idx="1231">
                  <c:v>4.1738999999999998E-2</c:v>
                </c:pt>
                <c:pt idx="1232">
                  <c:v>3.9719999999999998E-2</c:v>
                </c:pt>
                <c:pt idx="1233">
                  <c:v>3.7831999999999998E-2</c:v>
                </c:pt>
                <c:pt idx="1234">
                  <c:v>3.5983000000000001E-2</c:v>
                </c:pt>
                <c:pt idx="1235">
                  <c:v>3.4092999999999998E-2</c:v>
                </c:pt>
                <c:pt idx="1236">
                  <c:v>3.2156999999999998E-2</c:v>
                </c:pt>
                <c:pt idx="1237">
                  <c:v>3.0265E-2</c:v>
                </c:pt>
                <c:pt idx="1238">
                  <c:v>2.8537E-2</c:v>
                </c:pt>
                <c:pt idx="1239">
                  <c:v>2.7029000000000001E-2</c:v>
                </c:pt>
                <c:pt idx="1240">
                  <c:v>2.5690000000000001E-2</c:v>
                </c:pt>
                <c:pt idx="1241">
                  <c:v>2.4396000000000001E-2</c:v>
                </c:pt>
                <c:pt idx="1242">
                  <c:v>2.3039E-2</c:v>
                </c:pt>
                <c:pt idx="1243">
                  <c:v>2.1597999999999999E-2</c:v>
                </c:pt>
                <c:pt idx="1244">
                  <c:v>2.0153000000000001E-2</c:v>
                </c:pt>
                <c:pt idx="1245">
                  <c:v>1.8824E-2</c:v>
                </c:pt>
                <c:pt idx="1246">
                  <c:v>1.7680999999999999E-2</c:v>
                </c:pt>
                <c:pt idx="1247">
                  <c:v>1.6687E-2</c:v>
                </c:pt>
                <c:pt idx="1248">
                  <c:v>1.5722E-2</c:v>
                </c:pt>
                <c:pt idx="1249">
                  <c:v>1.4664999999999999E-2</c:v>
                </c:pt>
                <c:pt idx="1250">
                  <c:v>1.3476999999999999E-2</c:v>
                </c:pt>
                <c:pt idx="1251">
                  <c:v>1.2231000000000001E-2</c:v>
                </c:pt>
                <c:pt idx="1252">
                  <c:v>1.1082E-2</c:v>
                </c:pt>
                <c:pt idx="1253">
                  <c:v>1.0156E-2</c:v>
                </c:pt>
                <c:pt idx="1254">
                  <c:v>9.4509999999999993E-3</c:v>
                </c:pt>
                <c:pt idx="1255">
                  <c:v>8.8330000000000006E-3</c:v>
                </c:pt>
                <c:pt idx="1256">
                  <c:v>8.1469999999999997E-3</c:v>
                </c:pt>
                <c:pt idx="1257">
                  <c:v>7.3229999999999996E-3</c:v>
                </c:pt>
                <c:pt idx="1258">
                  <c:v>6.3920000000000001E-3</c:v>
                </c:pt>
                <c:pt idx="1259">
                  <c:v>5.4429999999999999E-3</c:v>
                </c:pt>
                <c:pt idx="1260">
                  <c:v>4.5900000000000003E-3</c:v>
                </c:pt>
                <c:pt idx="1261">
                  <c:v>3.9179999999999996E-3</c:v>
                </c:pt>
                <c:pt idx="1262">
                  <c:v>3.4320000000000002E-3</c:v>
                </c:pt>
                <c:pt idx="1263">
                  <c:v>3.0690000000000001E-3</c:v>
                </c:pt>
                <c:pt idx="1264">
                  <c:v>2.7490000000000001E-3</c:v>
                </c:pt>
                <c:pt idx="1265">
                  <c:v>2.4160000000000002E-3</c:v>
                </c:pt>
                <c:pt idx="1266">
                  <c:v>2.0600000000000002E-3</c:v>
                </c:pt>
                <c:pt idx="1267">
                  <c:v>1.707E-3</c:v>
                </c:pt>
                <c:pt idx="1268">
                  <c:v>1.395E-3</c:v>
                </c:pt>
                <c:pt idx="1269">
                  <c:v>1.122E-3</c:v>
                </c:pt>
                <c:pt idx="1270">
                  <c:v>8.2600000000000002E-4</c:v>
                </c:pt>
                <c:pt idx="1271">
                  <c:v>4.1300000000000001E-4</c:v>
                </c:pt>
                <c:pt idx="1272">
                  <c:v>5.1800000000000001E-4</c:v>
                </c:pt>
                <c:pt idx="1273">
                  <c:v>6.2500000000000001E-4</c:v>
                </c:pt>
                <c:pt idx="1274">
                  <c:v>7.3300000000000004E-4</c:v>
                </c:pt>
                <c:pt idx="1275">
                  <c:v>8.4199999999999998E-4</c:v>
                </c:pt>
                <c:pt idx="1276">
                  <c:v>9.5299999999999996E-4</c:v>
                </c:pt>
                <c:pt idx="1277">
                  <c:v>1.065E-3</c:v>
                </c:pt>
                <c:pt idx="1278">
                  <c:v>1.1640000000000001E-3</c:v>
                </c:pt>
                <c:pt idx="1279">
                  <c:v>1.2650000000000001E-3</c:v>
                </c:pt>
                <c:pt idx="1280">
                  <c:v>1.3669999999999999E-3</c:v>
                </c:pt>
                <c:pt idx="1281">
                  <c:v>1.4710000000000001E-3</c:v>
                </c:pt>
                <c:pt idx="1282">
                  <c:v>1.5759999999999999E-3</c:v>
                </c:pt>
                <c:pt idx="1283">
                  <c:v>1.6819999999999999E-3</c:v>
                </c:pt>
                <c:pt idx="1284">
                  <c:v>1.7899999999999999E-3</c:v>
                </c:pt>
                <c:pt idx="1285">
                  <c:v>1.8990000000000001E-3</c:v>
                </c:pt>
                <c:pt idx="1286">
                  <c:v>2.0100000000000001E-3</c:v>
                </c:pt>
                <c:pt idx="1287">
                  <c:v>2.1220000000000002E-3</c:v>
                </c:pt>
                <c:pt idx="1288">
                  <c:v>2.2360000000000001E-3</c:v>
                </c:pt>
                <c:pt idx="1289">
                  <c:v>2.3509999999999998E-3</c:v>
                </c:pt>
                <c:pt idx="1290">
                  <c:v>2.467E-3</c:v>
                </c:pt>
                <c:pt idx="1291">
                  <c:v>2.5850000000000001E-3</c:v>
                </c:pt>
                <c:pt idx="1292">
                  <c:v>2.5149999999999999E-3</c:v>
                </c:pt>
                <c:pt idx="1293">
                  <c:v>2.4459999999999998E-3</c:v>
                </c:pt>
                <c:pt idx="1294">
                  <c:v>2.379E-3</c:v>
                </c:pt>
                <c:pt idx="1295">
                  <c:v>2.313E-3</c:v>
                </c:pt>
                <c:pt idx="1296">
                  <c:v>2.248E-3</c:v>
                </c:pt>
                <c:pt idx="1297">
                  <c:v>2.1849999999999999E-3</c:v>
                </c:pt>
                <c:pt idx="1298">
                  <c:v>2.124E-3</c:v>
                </c:pt>
                <c:pt idx="1299">
                  <c:v>2.0630000000000002E-3</c:v>
                </c:pt>
                <c:pt idx="1300">
                  <c:v>2.0049999999999998E-3</c:v>
                </c:pt>
                <c:pt idx="1301">
                  <c:v>1.9469999999999999E-3</c:v>
                </c:pt>
                <c:pt idx="1302">
                  <c:v>1.8910000000000001E-3</c:v>
                </c:pt>
                <c:pt idx="1303">
                  <c:v>1.8370000000000001E-3</c:v>
                </c:pt>
                <c:pt idx="1304">
                  <c:v>1.784E-3</c:v>
                </c:pt>
                <c:pt idx="1305">
                  <c:v>1.732E-3</c:v>
                </c:pt>
                <c:pt idx="1306">
                  <c:v>1.6819999999999999E-3</c:v>
                </c:pt>
                <c:pt idx="1307">
                  <c:v>1.6329999999999999E-3</c:v>
                </c:pt>
                <c:pt idx="1308">
                  <c:v>1.586E-3</c:v>
                </c:pt>
                <c:pt idx="1309">
                  <c:v>1.5399999999999999E-3</c:v>
                </c:pt>
                <c:pt idx="1310">
                  <c:v>1.4959999999999999E-3</c:v>
                </c:pt>
                <c:pt idx="1311">
                  <c:v>1.4530000000000001E-3</c:v>
                </c:pt>
                <c:pt idx="1312">
                  <c:v>1.4109999999999999E-3</c:v>
                </c:pt>
                <c:pt idx="1313">
                  <c:v>1.371E-3</c:v>
                </c:pt>
                <c:pt idx="1314">
                  <c:v>1.3320000000000001E-3</c:v>
                </c:pt>
                <c:pt idx="1315">
                  <c:v>1.2949999999999999E-3</c:v>
                </c:pt>
                <c:pt idx="1316">
                  <c:v>1.2589999999999999E-3</c:v>
                </c:pt>
                <c:pt idx="1317">
                  <c:v>1.224E-3</c:v>
                </c:pt>
                <c:pt idx="1318">
                  <c:v>1.191E-3</c:v>
                </c:pt>
                <c:pt idx="1319">
                  <c:v>1.16E-3</c:v>
                </c:pt>
                <c:pt idx="1320">
                  <c:v>1.129E-3</c:v>
                </c:pt>
                <c:pt idx="1321">
                  <c:v>1.101E-3</c:v>
                </c:pt>
                <c:pt idx="1322">
                  <c:v>1.073E-3</c:v>
                </c:pt>
                <c:pt idx="1323">
                  <c:v>1.047E-3</c:v>
                </c:pt>
                <c:pt idx="1324">
                  <c:v>1.023E-3</c:v>
                </c:pt>
                <c:pt idx="1325">
                  <c:v>1E-3</c:v>
                </c:pt>
                <c:pt idx="1326">
                  <c:v>9.7799999999999992E-4</c:v>
                </c:pt>
                <c:pt idx="1327">
                  <c:v>9.5799999999999998E-4</c:v>
                </c:pt>
                <c:pt idx="1328">
                  <c:v>9.3899999999999995E-4</c:v>
                </c:pt>
                <c:pt idx="1329">
                  <c:v>9.2199999999999997E-4</c:v>
                </c:pt>
                <c:pt idx="1330">
                  <c:v>9.0600000000000001E-4</c:v>
                </c:pt>
                <c:pt idx="1331">
                  <c:v>8.92E-4</c:v>
                </c:pt>
                <c:pt idx="1332">
                  <c:v>8.7799999999999998E-4</c:v>
                </c:pt>
                <c:pt idx="1333">
                  <c:v>8.6700000000000004E-4</c:v>
                </c:pt>
                <c:pt idx="1334">
                  <c:v>8.5700000000000001E-4</c:v>
                </c:pt>
                <c:pt idx="1335">
                  <c:v>8.4800000000000001E-4</c:v>
                </c:pt>
                <c:pt idx="1336">
                  <c:v>8.4000000000000003E-4</c:v>
                </c:pt>
                <c:pt idx="1337">
                  <c:v>8.3500000000000002E-4</c:v>
                </c:pt>
                <c:pt idx="1338">
                  <c:v>8.3000000000000001E-4</c:v>
                </c:pt>
                <c:pt idx="1339">
                  <c:v>8.2700000000000004E-4</c:v>
                </c:pt>
                <c:pt idx="1340">
                  <c:v>8.25E-4</c:v>
                </c:pt>
                <c:pt idx="1341">
                  <c:v>8.25E-4</c:v>
                </c:pt>
                <c:pt idx="1342">
                  <c:v>8.2600000000000002E-4</c:v>
                </c:pt>
                <c:pt idx="1343">
                  <c:v>8.2899999999999998E-4</c:v>
                </c:pt>
                <c:pt idx="1344">
                  <c:v>8.3299999999999997E-4</c:v>
                </c:pt>
                <c:pt idx="1345">
                  <c:v>8.3799999999999999E-4</c:v>
                </c:pt>
                <c:pt idx="1346">
                  <c:v>8.4500000000000005E-4</c:v>
                </c:pt>
                <c:pt idx="1347">
                  <c:v>8.5400000000000005E-4</c:v>
                </c:pt>
                <c:pt idx="1348">
                  <c:v>8.6300000000000005E-4</c:v>
                </c:pt>
                <c:pt idx="1349">
                  <c:v>8.7500000000000002E-4</c:v>
                </c:pt>
                <c:pt idx="1350">
                  <c:v>8.8699999999999998E-4</c:v>
                </c:pt>
                <c:pt idx="1351">
                  <c:v>9.01E-4</c:v>
                </c:pt>
                <c:pt idx="1352">
                  <c:v>9.1699999999999995E-4</c:v>
                </c:pt>
                <c:pt idx="1353">
                  <c:v>9.3400000000000004E-4</c:v>
                </c:pt>
                <c:pt idx="1354">
                  <c:v>9.5200000000000005E-4</c:v>
                </c:pt>
                <c:pt idx="1355">
                  <c:v>9.7199999999999999E-4</c:v>
                </c:pt>
                <c:pt idx="1356">
                  <c:v>9.9299999999999996E-4</c:v>
                </c:pt>
                <c:pt idx="1357">
                  <c:v>1.016E-3</c:v>
                </c:pt>
                <c:pt idx="1358">
                  <c:v>1.0399999999999999E-3</c:v>
                </c:pt>
                <c:pt idx="1359">
                  <c:v>1.065E-3</c:v>
                </c:pt>
                <c:pt idx="1360">
                  <c:v>1.0169999999999999E-3</c:v>
                </c:pt>
                <c:pt idx="1361">
                  <c:v>9.7099999999999997E-4</c:v>
                </c:pt>
                <c:pt idx="1362">
                  <c:v>9.2599999999999996E-4</c:v>
                </c:pt>
                <c:pt idx="1363">
                  <c:v>8.8199999999999997E-4</c:v>
                </c:pt>
                <c:pt idx="1364">
                  <c:v>8.4000000000000003E-4</c:v>
                </c:pt>
                <c:pt idx="1365">
                  <c:v>8.0000000000000004E-4</c:v>
                </c:pt>
                <c:pt idx="1366">
                  <c:v>7.6000000000000004E-4</c:v>
                </c:pt>
                <c:pt idx="1367">
                  <c:v>7.2300000000000001E-4</c:v>
                </c:pt>
                <c:pt idx="1368">
                  <c:v>6.8599999999999998E-4</c:v>
                </c:pt>
                <c:pt idx="1369">
                  <c:v>6.5099999999999999E-4</c:v>
                </c:pt>
                <c:pt idx="1370">
                  <c:v>6.1799999999999995E-4</c:v>
                </c:pt>
                <c:pt idx="1371">
                  <c:v>5.8600000000000004E-4</c:v>
                </c:pt>
                <c:pt idx="1372">
                  <c:v>5.5500000000000005E-4</c:v>
                </c:pt>
                <c:pt idx="1373">
                  <c:v>5.2599999999999999E-4</c:v>
                </c:pt>
                <c:pt idx="1374">
                  <c:v>4.9799999999999996E-4</c:v>
                </c:pt>
                <c:pt idx="1375">
                  <c:v>4.7100000000000001E-4</c:v>
                </c:pt>
                <c:pt idx="1376">
                  <c:v>4.46E-4</c:v>
                </c:pt>
                <c:pt idx="1377">
                  <c:v>4.2299999999999998E-4</c:v>
                </c:pt>
                <c:pt idx="1378">
                  <c:v>4.0099999999999999E-4</c:v>
                </c:pt>
                <c:pt idx="1379">
                  <c:v>3.8000000000000002E-4</c:v>
                </c:pt>
                <c:pt idx="1380">
                  <c:v>3.6099999999999999E-4</c:v>
                </c:pt>
                <c:pt idx="1381">
                  <c:v>3.4299999999999999E-4</c:v>
                </c:pt>
                <c:pt idx="1382">
                  <c:v>3.2600000000000001E-4</c:v>
                </c:pt>
                <c:pt idx="1383">
                  <c:v>3.1100000000000002E-4</c:v>
                </c:pt>
                <c:pt idx="1384">
                  <c:v>2.9799999999999998E-4</c:v>
                </c:pt>
                <c:pt idx="1385">
                  <c:v>2.8600000000000001E-4</c:v>
                </c:pt>
                <c:pt idx="1386">
                  <c:v>2.7500000000000002E-4</c:v>
                </c:pt>
                <c:pt idx="1387">
                  <c:v>2.6600000000000001E-4</c:v>
                </c:pt>
                <c:pt idx="1388">
                  <c:v>2.5799999999999998E-4</c:v>
                </c:pt>
                <c:pt idx="1389">
                  <c:v>2.52E-4</c:v>
                </c:pt>
                <c:pt idx="1390">
                  <c:v>2.4699999999999999E-4</c:v>
                </c:pt>
                <c:pt idx="1391">
                  <c:v>2.43E-4</c:v>
                </c:pt>
                <c:pt idx="1392">
                  <c:v>2.41E-4</c:v>
                </c:pt>
                <c:pt idx="1393">
                  <c:v>2.4000000000000001E-4</c:v>
                </c:pt>
                <c:pt idx="1394">
                  <c:v>2.41E-4</c:v>
                </c:pt>
                <c:pt idx="1395">
                  <c:v>2.43E-4</c:v>
                </c:pt>
                <c:pt idx="1396">
                  <c:v>2.4600000000000002E-4</c:v>
                </c:pt>
                <c:pt idx="1397">
                  <c:v>2.5099999999999998E-4</c:v>
                </c:pt>
                <c:pt idx="1398">
                  <c:v>2.5799999999999998E-4</c:v>
                </c:pt>
                <c:pt idx="1399">
                  <c:v>2.6600000000000001E-4</c:v>
                </c:pt>
                <c:pt idx="1400">
                  <c:v>2.7500000000000002E-4</c:v>
                </c:pt>
                <c:pt idx="1401">
                  <c:v>2.8600000000000001E-4</c:v>
                </c:pt>
                <c:pt idx="1402">
                  <c:v>2.9799999999999998E-4</c:v>
                </c:pt>
                <c:pt idx="1403">
                  <c:v>3.1100000000000002E-4</c:v>
                </c:pt>
                <c:pt idx="1404">
                  <c:v>3.2600000000000001E-4</c:v>
                </c:pt>
                <c:pt idx="1405">
                  <c:v>3.4299999999999999E-4</c:v>
                </c:pt>
                <c:pt idx="1406">
                  <c:v>3.6099999999999999E-4</c:v>
                </c:pt>
                <c:pt idx="1407">
                  <c:v>3.8000000000000002E-4</c:v>
                </c:pt>
                <c:pt idx="1408">
                  <c:v>4.0099999999999999E-4</c:v>
                </c:pt>
                <c:pt idx="1409">
                  <c:v>4.2299999999999998E-4</c:v>
                </c:pt>
                <c:pt idx="1410">
                  <c:v>4.46E-4</c:v>
                </c:pt>
                <c:pt idx="1411">
                  <c:v>4.7100000000000001E-4</c:v>
                </c:pt>
                <c:pt idx="1412">
                  <c:v>4.9799999999999996E-4</c:v>
                </c:pt>
                <c:pt idx="1413">
                  <c:v>5.2599999999999999E-4</c:v>
                </c:pt>
                <c:pt idx="1414">
                  <c:v>5.5500000000000005E-4</c:v>
                </c:pt>
                <c:pt idx="1415">
                  <c:v>5.8500000000000002E-4</c:v>
                </c:pt>
                <c:pt idx="1416">
                  <c:v>6.1799999999999995E-4</c:v>
                </c:pt>
                <c:pt idx="1417">
                  <c:v>6.5099999999999999E-4</c:v>
                </c:pt>
                <c:pt idx="1418">
                  <c:v>6.8599999999999998E-4</c:v>
                </c:pt>
                <c:pt idx="1419">
                  <c:v>7.2300000000000001E-4</c:v>
                </c:pt>
                <c:pt idx="1420">
                  <c:v>7.6000000000000004E-4</c:v>
                </c:pt>
                <c:pt idx="1421">
                  <c:v>8.0000000000000004E-4</c:v>
                </c:pt>
                <c:pt idx="1422">
                  <c:v>8.4000000000000003E-4</c:v>
                </c:pt>
                <c:pt idx="1423">
                  <c:v>8.8199999999999997E-4</c:v>
                </c:pt>
                <c:pt idx="1424">
                  <c:v>9.2599999999999996E-4</c:v>
                </c:pt>
                <c:pt idx="1425">
                  <c:v>9.7099999999999997E-4</c:v>
                </c:pt>
                <c:pt idx="1426">
                  <c:v>1.0169999999999999E-3</c:v>
                </c:pt>
                <c:pt idx="1427">
                  <c:v>1.065E-3</c:v>
                </c:pt>
                <c:pt idx="1428">
                  <c:v>1.0169999999999999E-3</c:v>
                </c:pt>
                <c:pt idx="1429">
                  <c:v>9.7099999999999997E-4</c:v>
                </c:pt>
                <c:pt idx="1430">
                  <c:v>9.2599999999999996E-4</c:v>
                </c:pt>
                <c:pt idx="1431">
                  <c:v>8.8199999999999997E-4</c:v>
                </c:pt>
                <c:pt idx="1432">
                  <c:v>8.4000000000000003E-4</c:v>
                </c:pt>
                <c:pt idx="1433">
                  <c:v>8.0000000000000004E-4</c:v>
                </c:pt>
                <c:pt idx="1434">
                  <c:v>7.6000000000000004E-4</c:v>
                </c:pt>
                <c:pt idx="1435">
                  <c:v>7.2300000000000001E-4</c:v>
                </c:pt>
                <c:pt idx="1436">
                  <c:v>6.8599999999999998E-4</c:v>
                </c:pt>
                <c:pt idx="1437">
                  <c:v>6.5099999999999999E-4</c:v>
                </c:pt>
                <c:pt idx="1438">
                  <c:v>6.1799999999999995E-4</c:v>
                </c:pt>
                <c:pt idx="1439">
                  <c:v>5.8500000000000002E-4</c:v>
                </c:pt>
                <c:pt idx="1440">
                  <c:v>5.5500000000000005E-4</c:v>
                </c:pt>
                <c:pt idx="1441">
                  <c:v>5.2599999999999999E-4</c:v>
                </c:pt>
                <c:pt idx="1442">
                  <c:v>4.9799999999999996E-4</c:v>
                </c:pt>
                <c:pt idx="1443">
                  <c:v>4.7100000000000001E-4</c:v>
                </c:pt>
                <c:pt idx="1444">
                  <c:v>4.46E-4</c:v>
                </c:pt>
                <c:pt idx="1445">
                  <c:v>4.2299999999999998E-4</c:v>
                </c:pt>
                <c:pt idx="1446">
                  <c:v>4.0099999999999999E-4</c:v>
                </c:pt>
                <c:pt idx="1447">
                  <c:v>3.8000000000000002E-4</c:v>
                </c:pt>
                <c:pt idx="1448">
                  <c:v>3.6099999999999999E-4</c:v>
                </c:pt>
                <c:pt idx="1449">
                  <c:v>3.4299999999999999E-4</c:v>
                </c:pt>
                <c:pt idx="1450">
                  <c:v>3.2600000000000001E-4</c:v>
                </c:pt>
                <c:pt idx="1451">
                  <c:v>3.1100000000000002E-4</c:v>
                </c:pt>
                <c:pt idx="1452">
                  <c:v>2.9799999999999998E-4</c:v>
                </c:pt>
                <c:pt idx="1453">
                  <c:v>2.8600000000000001E-4</c:v>
                </c:pt>
                <c:pt idx="1454">
                  <c:v>2.7500000000000002E-4</c:v>
                </c:pt>
                <c:pt idx="1455">
                  <c:v>2.6600000000000001E-4</c:v>
                </c:pt>
                <c:pt idx="1456">
                  <c:v>2.5799999999999998E-4</c:v>
                </c:pt>
                <c:pt idx="1457">
                  <c:v>2.52E-4</c:v>
                </c:pt>
                <c:pt idx="1458">
                  <c:v>2.4699999999999999E-4</c:v>
                </c:pt>
                <c:pt idx="1459">
                  <c:v>2.43E-4</c:v>
                </c:pt>
                <c:pt idx="1460">
                  <c:v>2.41E-4</c:v>
                </c:pt>
                <c:pt idx="1461">
                  <c:v>2.4000000000000001E-4</c:v>
                </c:pt>
                <c:pt idx="1462">
                  <c:v>2.41E-4</c:v>
                </c:pt>
                <c:pt idx="1463">
                  <c:v>2.43E-4</c:v>
                </c:pt>
                <c:pt idx="1464">
                  <c:v>2.4600000000000002E-4</c:v>
                </c:pt>
                <c:pt idx="1465">
                  <c:v>2.5099999999999998E-4</c:v>
                </c:pt>
                <c:pt idx="1466">
                  <c:v>2.5799999999999998E-4</c:v>
                </c:pt>
                <c:pt idx="1467">
                  <c:v>2.6600000000000001E-4</c:v>
                </c:pt>
                <c:pt idx="1468">
                  <c:v>2.7500000000000002E-4</c:v>
                </c:pt>
                <c:pt idx="1469">
                  <c:v>2.8600000000000001E-4</c:v>
                </c:pt>
                <c:pt idx="1470">
                  <c:v>2.9799999999999998E-4</c:v>
                </c:pt>
                <c:pt idx="1471">
                  <c:v>3.1100000000000002E-4</c:v>
                </c:pt>
                <c:pt idx="1472">
                  <c:v>3.2600000000000001E-4</c:v>
                </c:pt>
                <c:pt idx="1473">
                  <c:v>3.4299999999999999E-4</c:v>
                </c:pt>
                <c:pt idx="1474">
                  <c:v>3.6099999999999999E-4</c:v>
                </c:pt>
                <c:pt idx="1475">
                  <c:v>3.8000000000000002E-4</c:v>
                </c:pt>
                <c:pt idx="1476">
                  <c:v>4.0099999999999999E-4</c:v>
                </c:pt>
                <c:pt idx="1477">
                  <c:v>4.2299999999999998E-4</c:v>
                </c:pt>
                <c:pt idx="1478">
                  <c:v>4.46E-4</c:v>
                </c:pt>
                <c:pt idx="1479">
                  <c:v>4.7100000000000001E-4</c:v>
                </c:pt>
                <c:pt idx="1480">
                  <c:v>4.9799999999999996E-4</c:v>
                </c:pt>
                <c:pt idx="1481">
                  <c:v>5.2599999999999999E-4</c:v>
                </c:pt>
                <c:pt idx="1482">
                  <c:v>5.5500000000000005E-4</c:v>
                </c:pt>
                <c:pt idx="1483">
                  <c:v>5.8500000000000002E-4</c:v>
                </c:pt>
                <c:pt idx="1484">
                  <c:v>6.1799999999999995E-4</c:v>
                </c:pt>
                <c:pt idx="1485">
                  <c:v>6.5099999999999999E-4</c:v>
                </c:pt>
                <c:pt idx="1486">
                  <c:v>6.8599999999999998E-4</c:v>
                </c:pt>
                <c:pt idx="1487">
                  <c:v>7.2300000000000001E-4</c:v>
                </c:pt>
                <c:pt idx="1488">
                  <c:v>7.6000000000000004E-4</c:v>
                </c:pt>
                <c:pt idx="1489">
                  <c:v>8.0000000000000004E-4</c:v>
                </c:pt>
                <c:pt idx="1490">
                  <c:v>8.4000000000000003E-4</c:v>
                </c:pt>
                <c:pt idx="1491">
                  <c:v>8.8199999999999997E-4</c:v>
                </c:pt>
                <c:pt idx="1492">
                  <c:v>9.2599999999999996E-4</c:v>
                </c:pt>
                <c:pt idx="1493">
                  <c:v>9.7099999999999997E-4</c:v>
                </c:pt>
                <c:pt idx="1494">
                  <c:v>1.0169999999999999E-3</c:v>
                </c:pt>
                <c:pt idx="1495">
                  <c:v>1.065E-3</c:v>
                </c:pt>
                <c:pt idx="1496">
                  <c:v>1.0169999999999999E-3</c:v>
                </c:pt>
                <c:pt idx="1497">
                  <c:v>9.7099999999999997E-4</c:v>
                </c:pt>
                <c:pt idx="1498">
                  <c:v>9.2599999999999996E-4</c:v>
                </c:pt>
                <c:pt idx="1499">
                  <c:v>8.8199999999999997E-4</c:v>
                </c:pt>
                <c:pt idx="1500">
                  <c:v>8.4000000000000003E-4</c:v>
                </c:pt>
                <c:pt idx="1501">
                  <c:v>8.0000000000000004E-4</c:v>
                </c:pt>
                <c:pt idx="1502">
                  <c:v>7.6000000000000004E-4</c:v>
                </c:pt>
                <c:pt idx="1503">
                  <c:v>7.2300000000000001E-4</c:v>
                </c:pt>
                <c:pt idx="1504">
                  <c:v>6.8599999999999998E-4</c:v>
                </c:pt>
                <c:pt idx="1505">
                  <c:v>6.5099999999999999E-4</c:v>
                </c:pt>
                <c:pt idx="1506">
                  <c:v>6.1799999999999995E-4</c:v>
                </c:pt>
                <c:pt idx="1507">
                  <c:v>5.8500000000000002E-4</c:v>
                </c:pt>
                <c:pt idx="1508">
                  <c:v>5.5500000000000005E-4</c:v>
                </c:pt>
                <c:pt idx="1509">
                  <c:v>5.2599999999999999E-4</c:v>
                </c:pt>
                <c:pt idx="1510">
                  <c:v>4.9799999999999996E-4</c:v>
                </c:pt>
                <c:pt idx="1511">
                  <c:v>4.7100000000000001E-4</c:v>
                </c:pt>
                <c:pt idx="1512">
                  <c:v>4.46E-4</c:v>
                </c:pt>
                <c:pt idx="1513">
                  <c:v>4.2299999999999998E-4</c:v>
                </c:pt>
                <c:pt idx="1514">
                  <c:v>4.0099999999999999E-4</c:v>
                </c:pt>
                <c:pt idx="1515">
                  <c:v>3.8000000000000002E-4</c:v>
                </c:pt>
                <c:pt idx="1516">
                  <c:v>3.6099999999999999E-4</c:v>
                </c:pt>
                <c:pt idx="1517">
                  <c:v>3.4299999999999999E-4</c:v>
                </c:pt>
                <c:pt idx="1518">
                  <c:v>3.2600000000000001E-4</c:v>
                </c:pt>
                <c:pt idx="1519">
                  <c:v>3.1100000000000002E-4</c:v>
                </c:pt>
                <c:pt idx="1520">
                  <c:v>2.9799999999999998E-4</c:v>
                </c:pt>
                <c:pt idx="1521">
                  <c:v>2.8600000000000001E-4</c:v>
                </c:pt>
                <c:pt idx="1522">
                  <c:v>2.7500000000000002E-4</c:v>
                </c:pt>
                <c:pt idx="1523">
                  <c:v>2.6600000000000001E-4</c:v>
                </c:pt>
                <c:pt idx="1524">
                  <c:v>2.5799999999999998E-4</c:v>
                </c:pt>
                <c:pt idx="1525">
                  <c:v>2.5099999999999998E-4</c:v>
                </c:pt>
                <c:pt idx="1526">
                  <c:v>2.4600000000000002E-4</c:v>
                </c:pt>
                <c:pt idx="1527">
                  <c:v>2.43E-4</c:v>
                </c:pt>
                <c:pt idx="1528">
                  <c:v>2.41E-4</c:v>
                </c:pt>
                <c:pt idx="1529">
                  <c:v>2.4000000000000001E-4</c:v>
                </c:pt>
                <c:pt idx="1530">
                  <c:v>2.41E-4</c:v>
                </c:pt>
                <c:pt idx="1531">
                  <c:v>2.43E-4</c:v>
                </c:pt>
                <c:pt idx="1532">
                  <c:v>2.4699999999999999E-4</c:v>
                </c:pt>
                <c:pt idx="1533">
                  <c:v>2.5099999999999998E-4</c:v>
                </c:pt>
                <c:pt idx="1534">
                  <c:v>2.5799999999999998E-4</c:v>
                </c:pt>
                <c:pt idx="1535">
                  <c:v>2.6600000000000001E-4</c:v>
                </c:pt>
                <c:pt idx="1536">
                  <c:v>2.7500000000000002E-4</c:v>
                </c:pt>
                <c:pt idx="1537">
                  <c:v>2.8600000000000001E-4</c:v>
                </c:pt>
                <c:pt idx="1538">
                  <c:v>2.9799999999999998E-4</c:v>
                </c:pt>
                <c:pt idx="1539">
                  <c:v>3.1100000000000002E-4</c:v>
                </c:pt>
                <c:pt idx="1540">
                  <c:v>3.2600000000000001E-4</c:v>
                </c:pt>
                <c:pt idx="1541">
                  <c:v>3.4299999999999999E-4</c:v>
                </c:pt>
                <c:pt idx="1542">
                  <c:v>3.6099999999999999E-4</c:v>
                </c:pt>
                <c:pt idx="1543">
                  <c:v>3.8000000000000002E-4</c:v>
                </c:pt>
                <c:pt idx="1544">
                  <c:v>4.0099999999999999E-4</c:v>
                </c:pt>
                <c:pt idx="1545">
                  <c:v>4.2299999999999998E-4</c:v>
                </c:pt>
                <c:pt idx="1546">
                  <c:v>4.46E-4</c:v>
                </c:pt>
                <c:pt idx="1547">
                  <c:v>4.7100000000000001E-4</c:v>
                </c:pt>
                <c:pt idx="1548">
                  <c:v>4.9799999999999996E-4</c:v>
                </c:pt>
                <c:pt idx="1549">
                  <c:v>5.2599999999999999E-4</c:v>
                </c:pt>
                <c:pt idx="1550">
                  <c:v>5.5500000000000005E-4</c:v>
                </c:pt>
                <c:pt idx="1551">
                  <c:v>5.8600000000000004E-4</c:v>
                </c:pt>
                <c:pt idx="1552">
                  <c:v>6.1799999999999995E-4</c:v>
                </c:pt>
                <c:pt idx="1553">
                  <c:v>6.5099999999999999E-4</c:v>
                </c:pt>
                <c:pt idx="1554">
                  <c:v>6.8599999999999998E-4</c:v>
                </c:pt>
                <c:pt idx="1555">
                  <c:v>7.2300000000000001E-4</c:v>
                </c:pt>
                <c:pt idx="1556">
                  <c:v>7.6000000000000004E-4</c:v>
                </c:pt>
                <c:pt idx="1557">
                  <c:v>8.0000000000000004E-4</c:v>
                </c:pt>
                <c:pt idx="1558">
                  <c:v>8.4000000000000003E-4</c:v>
                </c:pt>
                <c:pt idx="1559">
                  <c:v>8.8199999999999997E-4</c:v>
                </c:pt>
                <c:pt idx="1560">
                  <c:v>9.2599999999999996E-4</c:v>
                </c:pt>
                <c:pt idx="1561">
                  <c:v>9.7099999999999997E-4</c:v>
                </c:pt>
                <c:pt idx="1562">
                  <c:v>1.0169999999999999E-3</c:v>
                </c:pt>
                <c:pt idx="1563">
                  <c:v>1.065E-3</c:v>
                </c:pt>
                <c:pt idx="1564">
                  <c:v>1.0169999999999999E-3</c:v>
                </c:pt>
                <c:pt idx="1565">
                  <c:v>9.7099999999999997E-4</c:v>
                </c:pt>
                <c:pt idx="1566">
                  <c:v>9.2599999999999996E-4</c:v>
                </c:pt>
                <c:pt idx="1567">
                  <c:v>8.8199999999999997E-4</c:v>
                </c:pt>
                <c:pt idx="1568">
                  <c:v>8.4000000000000003E-4</c:v>
                </c:pt>
                <c:pt idx="1569">
                  <c:v>8.0000000000000004E-4</c:v>
                </c:pt>
                <c:pt idx="1570">
                  <c:v>7.6000000000000004E-4</c:v>
                </c:pt>
                <c:pt idx="1571">
                  <c:v>7.2300000000000001E-4</c:v>
                </c:pt>
                <c:pt idx="1572">
                  <c:v>6.8599999999999998E-4</c:v>
                </c:pt>
                <c:pt idx="1573">
                  <c:v>6.5099999999999999E-4</c:v>
                </c:pt>
                <c:pt idx="1574">
                  <c:v>6.1799999999999995E-4</c:v>
                </c:pt>
                <c:pt idx="1575">
                  <c:v>5.8600000000000004E-4</c:v>
                </c:pt>
                <c:pt idx="1576">
                  <c:v>5.5500000000000005E-4</c:v>
                </c:pt>
                <c:pt idx="1577">
                  <c:v>5.2599999999999999E-4</c:v>
                </c:pt>
                <c:pt idx="1578">
                  <c:v>4.9799999999999996E-4</c:v>
                </c:pt>
                <c:pt idx="1579">
                  <c:v>4.7100000000000001E-4</c:v>
                </c:pt>
                <c:pt idx="1580">
                  <c:v>4.46E-4</c:v>
                </c:pt>
                <c:pt idx="1581">
                  <c:v>4.2299999999999998E-4</c:v>
                </c:pt>
                <c:pt idx="1582">
                  <c:v>4.0099999999999999E-4</c:v>
                </c:pt>
                <c:pt idx="1583">
                  <c:v>3.8000000000000002E-4</c:v>
                </c:pt>
                <c:pt idx="1584">
                  <c:v>3.6099999999999999E-4</c:v>
                </c:pt>
                <c:pt idx="1585">
                  <c:v>3.4299999999999999E-4</c:v>
                </c:pt>
                <c:pt idx="1586">
                  <c:v>3.2600000000000001E-4</c:v>
                </c:pt>
                <c:pt idx="1587">
                  <c:v>3.1100000000000002E-4</c:v>
                </c:pt>
                <c:pt idx="1588">
                  <c:v>2.9799999999999998E-4</c:v>
                </c:pt>
                <c:pt idx="1589">
                  <c:v>2.8600000000000001E-4</c:v>
                </c:pt>
                <c:pt idx="1590">
                  <c:v>2.7500000000000002E-4</c:v>
                </c:pt>
                <c:pt idx="1591">
                  <c:v>2.6600000000000001E-4</c:v>
                </c:pt>
                <c:pt idx="1592">
                  <c:v>2.5799999999999998E-4</c:v>
                </c:pt>
                <c:pt idx="1593">
                  <c:v>2.5099999999999998E-4</c:v>
                </c:pt>
                <c:pt idx="1594">
                  <c:v>2.4600000000000002E-4</c:v>
                </c:pt>
                <c:pt idx="1595">
                  <c:v>2.43E-4</c:v>
                </c:pt>
                <c:pt idx="1596">
                  <c:v>2.41E-4</c:v>
                </c:pt>
                <c:pt idx="1597">
                  <c:v>2.4000000000000001E-4</c:v>
                </c:pt>
                <c:pt idx="1598">
                  <c:v>2.41E-4</c:v>
                </c:pt>
                <c:pt idx="1599">
                  <c:v>2.43E-4</c:v>
                </c:pt>
                <c:pt idx="1600">
                  <c:v>2.4600000000000002E-4</c:v>
                </c:pt>
                <c:pt idx="1601">
                  <c:v>2.52E-4</c:v>
                </c:pt>
                <c:pt idx="1602">
                  <c:v>2.5799999999999998E-4</c:v>
                </c:pt>
                <c:pt idx="1603">
                  <c:v>2.6600000000000001E-4</c:v>
                </c:pt>
                <c:pt idx="1604">
                  <c:v>2.7500000000000002E-4</c:v>
                </c:pt>
                <c:pt idx="1605">
                  <c:v>2.8600000000000001E-4</c:v>
                </c:pt>
                <c:pt idx="1606">
                  <c:v>2.9799999999999998E-4</c:v>
                </c:pt>
                <c:pt idx="1607">
                  <c:v>3.1100000000000002E-4</c:v>
                </c:pt>
                <c:pt idx="1608">
                  <c:v>3.2600000000000001E-4</c:v>
                </c:pt>
                <c:pt idx="1609">
                  <c:v>3.4299999999999999E-4</c:v>
                </c:pt>
                <c:pt idx="1610">
                  <c:v>3.6099999999999999E-4</c:v>
                </c:pt>
                <c:pt idx="1611">
                  <c:v>3.8000000000000002E-4</c:v>
                </c:pt>
                <c:pt idx="1612">
                  <c:v>4.0099999999999999E-4</c:v>
                </c:pt>
                <c:pt idx="1613">
                  <c:v>4.2299999999999998E-4</c:v>
                </c:pt>
                <c:pt idx="1614">
                  <c:v>4.46E-4</c:v>
                </c:pt>
                <c:pt idx="1615">
                  <c:v>4.7100000000000001E-4</c:v>
                </c:pt>
                <c:pt idx="1616">
                  <c:v>4.9799999999999996E-4</c:v>
                </c:pt>
                <c:pt idx="1617">
                  <c:v>5.2599999999999999E-4</c:v>
                </c:pt>
                <c:pt idx="1618">
                  <c:v>5.5500000000000005E-4</c:v>
                </c:pt>
                <c:pt idx="1619">
                  <c:v>5.8600000000000004E-4</c:v>
                </c:pt>
                <c:pt idx="1620">
                  <c:v>6.1799999999999995E-4</c:v>
                </c:pt>
                <c:pt idx="1621">
                  <c:v>6.5099999999999999E-4</c:v>
                </c:pt>
                <c:pt idx="1622">
                  <c:v>6.8599999999999998E-4</c:v>
                </c:pt>
                <c:pt idx="1623">
                  <c:v>7.2300000000000001E-4</c:v>
                </c:pt>
                <c:pt idx="1624">
                  <c:v>7.6000000000000004E-4</c:v>
                </c:pt>
                <c:pt idx="1625">
                  <c:v>8.0000000000000004E-4</c:v>
                </c:pt>
                <c:pt idx="1626">
                  <c:v>8.4000000000000003E-4</c:v>
                </c:pt>
                <c:pt idx="1627">
                  <c:v>8.8199999999999997E-4</c:v>
                </c:pt>
                <c:pt idx="1628">
                  <c:v>9.2599999999999996E-4</c:v>
                </c:pt>
                <c:pt idx="1629">
                  <c:v>9.7099999999999997E-4</c:v>
                </c:pt>
                <c:pt idx="1630">
                  <c:v>1.0169999999999999E-3</c:v>
                </c:pt>
                <c:pt idx="1631">
                  <c:v>1.065E-3</c:v>
                </c:pt>
                <c:pt idx="1632">
                  <c:v>1.0169999999999999E-3</c:v>
                </c:pt>
                <c:pt idx="1633">
                  <c:v>9.7099999999999997E-4</c:v>
                </c:pt>
                <c:pt idx="1634">
                  <c:v>9.2599999999999996E-4</c:v>
                </c:pt>
                <c:pt idx="1635">
                  <c:v>8.8199999999999997E-4</c:v>
                </c:pt>
                <c:pt idx="1636">
                  <c:v>8.4000000000000003E-4</c:v>
                </c:pt>
                <c:pt idx="1637">
                  <c:v>8.0000000000000004E-4</c:v>
                </c:pt>
                <c:pt idx="1638">
                  <c:v>7.6000000000000004E-4</c:v>
                </c:pt>
                <c:pt idx="1639">
                  <c:v>7.2300000000000001E-4</c:v>
                </c:pt>
                <c:pt idx="1640">
                  <c:v>6.8599999999999998E-4</c:v>
                </c:pt>
                <c:pt idx="1641">
                  <c:v>6.5099999999999999E-4</c:v>
                </c:pt>
                <c:pt idx="1642">
                  <c:v>6.1799999999999995E-4</c:v>
                </c:pt>
                <c:pt idx="1643">
                  <c:v>5.8600000000000004E-4</c:v>
                </c:pt>
                <c:pt idx="1644">
                  <c:v>5.5500000000000005E-4</c:v>
                </c:pt>
                <c:pt idx="1645">
                  <c:v>5.2599999999999999E-4</c:v>
                </c:pt>
                <c:pt idx="1646">
                  <c:v>4.9799999999999996E-4</c:v>
                </c:pt>
                <c:pt idx="1647">
                  <c:v>4.7100000000000001E-4</c:v>
                </c:pt>
                <c:pt idx="1648">
                  <c:v>4.46E-4</c:v>
                </c:pt>
                <c:pt idx="1649">
                  <c:v>4.2299999999999998E-4</c:v>
                </c:pt>
                <c:pt idx="1650">
                  <c:v>4.0099999999999999E-4</c:v>
                </c:pt>
                <c:pt idx="1651">
                  <c:v>3.8000000000000002E-4</c:v>
                </c:pt>
                <c:pt idx="1652">
                  <c:v>3.6099999999999999E-4</c:v>
                </c:pt>
                <c:pt idx="1653">
                  <c:v>3.4299999999999999E-4</c:v>
                </c:pt>
                <c:pt idx="1654">
                  <c:v>3.2600000000000001E-4</c:v>
                </c:pt>
                <c:pt idx="1655">
                  <c:v>3.1100000000000002E-4</c:v>
                </c:pt>
                <c:pt idx="1656">
                  <c:v>2.9799999999999998E-4</c:v>
                </c:pt>
                <c:pt idx="1657">
                  <c:v>2.8600000000000001E-4</c:v>
                </c:pt>
                <c:pt idx="1658">
                  <c:v>2.7500000000000002E-4</c:v>
                </c:pt>
                <c:pt idx="1659">
                  <c:v>2.6600000000000001E-4</c:v>
                </c:pt>
                <c:pt idx="1660">
                  <c:v>2.5799999999999998E-4</c:v>
                </c:pt>
                <c:pt idx="1661">
                  <c:v>2.52E-4</c:v>
                </c:pt>
                <c:pt idx="1662">
                  <c:v>2.4699999999999999E-4</c:v>
                </c:pt>
                <c:pt idx="1663">
                  <c:v>2.43E-4</c:v>
                </c:pt>
                <c:pt idx="1664">
                  <c:v>2.41E-4</c:v>
                </c:pt>
                <c:pt idx="1665">
                  <c:v>2.4000000000000001E-4</c:v>
                </c:pt>
                <c:pt idx="1666">
                  <c:v>2.41E-4</c:v>
                </c:pt>
                <c:pt idx="1667">
                  <c:v>2.43E-4</c:v>
                </c:pt>
                <c:pt idx="1668">
                  <c:v>2.4600000000000002E-4</c:v>
                </c:pt>
                <c:pt idx="1669">
                  <c:v>2.5099999999999998E-4</c:v>
                </c:pt>
                <c:pt idx="1670">
                  <c:v>2.5799999999999998E-4</c:v>
                </c:pt>
                <c:pt idx="1671">
                  <c:v>2.6600000000000001E-4</c:v>
                </c:pt>
                <c:pt idx="1672">
                  <c:v>2.7500000000000002E-4</c:v>
                </c:pt>
                <c:pt idx="1673">
                  <c:v>2.8600000000000001E-4</c:v>
                </c:pt>
                <c:pt idx="1674">
                  <c:v>2.9799999999999998E-4</c:v>
                </c:pt>
                <c:pt idx="1675">
                  <c:v>3.1100000000000002E-4</c:v>
                </c:pt>
                <c:pt idx="1676">
                  <c:v>3.2600000000000001E-4</c:v>
                </c:pt>
                <c:pt idx="1677">
                  <c:v>3.4299999999999999E-4</c:v>
                </c:pt>
                <c:pt idx="1678">
                  <c:v>3.6099999999999999E-4</c:v>
                </c:pt>
                <c:pt idx="1679">
                  <c:v>3.8000000000000002E-4</c:v>
                </c:pt>
                <c:pt idx="1680">
                  <c:v>4.0099999999999999E-4</c:v>
                </c:pt>
                <c:pt idx="1681">
                  <c:v>4.2299999999999998E-4</c:v>
                </c:pt>
                <c:pt idx="1682">
                  <c:v>4.46E-4</c:v>
                </c:pt>
                <c:pt idx="1683">
                  <c:v>4.7100000000000001E-4</c:v>
                </c:pt>
                <c:pt idx="1684">
                  <c:v>4.9799999999999996E-4</c:v>
                </c:pt>
                <c:pt idx="1685">
                  <c:v>5.2599999999999999E-4</c:v>
                </c:pt>
                <c:pt idx="1686">
                  <c:v>5.5500000000000005E-4</c:v>
                </c:pt>
                <c:pt idx="1687">
                  <c:v>5.8600000000000004E-4</c:v>
                </c:pt>
                <c:pt idx="1688">
                  <c:v>6.1799999999999995E-4</c:v>
                </c:pt>
                <c:pt idx="1689">
                  <c:v>6.5099999999999999E-4</c:v>
                </c:pt>
                <c:pt idx="1690">
                  <c:v>6.8599999999999998E-4</c:v>
                </c:pt>
                <c:pt idx="1691">
                  <c:v>7.2300000000000001E-4</c:v>
                </c:pt>
                <c:pt idx="1692">
                  <c:v>7.6000000000000004E-4</c:v>
                </c:pt>
                <c:pt idx="1693">
                  <c:v>8.0000000000000004E-4</c:v>
                </c:pt>
                <c:pt idx="1694">
                  <c:v>8.4000000000000003E-4</c:v>
                </c:pt>
                <c:pt idx="1695">
                  <c:v>8.8199999999999997E-4</c:v>
                </c:pt>
                <c:pt idx="1696">
                  <c:v>9.2599999999999996E-4</c:v>
                </c:pt>
                <c:pt idx="1697">
                  <c:v>9.7099999999999997E-4</c:v>
                </c:pt>
                <c:pt idx="1698">
                  <c:v>1.0169999999999999E-3</c:v>
                </c:pt>
                <c:pt idx="1699">
                  <c:v>1.065E-3</c:v>
                </c:pt>
                <c:pt idx="1700">
                  <c:v>1.0169999999999999E-3</c:v>
                </c:pt>
                <c:pt idx="1701">
                  <c:v>9.7099999999999997E-4</c:v>
                </c:pt>
                <c:pt idx="1702">
                  <c:v>9.2599999999999996E-4</c:v>
                </c:pt>
                <c:pt idx="1703">
                  <c:v>8.8199999999999997E-4</c:v>
                </c:pt>
                <c:pt idx="1704">
                  <c:v>8.4000000000000003E-4</c:v>
                </c:pt>
                <c:pt idx="1705">
                  <c:v>8.0000000000000004E-4</c:v>
                </c:pt>
                <c:pt idx="1706">
                  <c:v>7.6000000000000004E-4</c:v>
                </c:pt>
                <c:pt idx="1707">
                  <c:v>7.2300000000000001E-4</c:v>
                </c:pt>
                <c:pt idx="1708">
                  <c:v>6.8599999999999998E-4</c:v>
                </c:pt>
                <c:pt idx="1709">
                  <c:v>6.5099999999999999E-4</c:v>
                </c:pt>
                <c:pt idx="1710">
                  <c:v>6.1799999999999995E-4</c:v>
                </c:pt>
                <c:pt idx="1711">
                  <c:v>5.8600000000000004E-4</c:v>
                </c:pt>
                <c:pt idx="1712">
                  <c:v>5.5500000000000005E-4</c:v>
                </c:pt>
                <c:pt idx="1713">
                  <c:v>5.2599999999999999E-4</c:v>
                </c:pt>
                <c:pt idx="1714">
                  <c:v>4.9799999999999996E-4</c:v>
                </c:pt>
                <c:pt idx="1715">
                  <c:v>4.7100000000000001E-4</c:v>
                </c:pt>
                <c:pt idx="1716">
                  <c:v>4.46E-4</c:v>
                </c:pt>
                <c:pt idx="1717">
                  <c:v>4.2299999999999998E-4</c:v>
                </c:pt>
                <c:pt idx="1718">
                  <c:v>4.0099999999999999E-4</c:v>
                </c:pt>
                <c:pt idx="1719">
                  <c:v>3.8000000000000002E-4</c:v>
                </c:pt>
                <c:pt idx="1720">
                  <c:v>3.6099999999999999E-4</c:v>
                </c:pt>
                <c:pt idx="1721">
                  <c:v>3.4299999999999999E-4</c:v>
                </c:pt>
                <c:pt idx="1722">
                  <c:v>3.2600000000000001E-4</c:v>
                </c:pt>
                <c:pt idx="1723">
                  <c:v>3.1100000000000002E-4</c:v>
                </c:pt>
                <c:pt idx="1724">
                  <c:v>2.9799999999999998E-4</c:v>
                </c:pt>
                <c:pt idx="1725">
                  <c:v>2.8600000000000001E-4</c:v>
                </c:pt>
                <c:pt idx="1726">
                  <c:v>2.7500000000000002E-4</c:v>
                </c:pt>
                <c:pt idx="1727">
                  <c:v>2.6600000000000001E-4</c:v>
                </c:pt>
                <c:pt idx="1728">
                  <c:v>2.5799999999999998E-4</c:v>
                </c:pt>
                <c:pt idx="1729">
                  <c:v>2.5099999999999998E-4</c:v>
                </c:pt>
                <c:pt idx="1730">
                  <c:v>2.4600000000000002E-4</c:v>
                </c:pt>
                <c:pt idx="1731">
                  <c:v>2.43E-4</c:v>
                </c:pt>
                <c:pt idx="1732">
                  <c:v>2.41E-4</c:v>
                </c:pt>
                <c:pt idx="1733">
                  <c:v>2.4000000000000001E-4</c:v>
                </c:pt>
                <c:pt idx="1734">
                  <c:v>2.41E-4</c:v>
                </c:pt>
                <c:pt idx="1735">
                  <c:v>2.43E-4</c:v>
                </c:pt>
                <c:pt idx="1736">
                  <c:v>2.4600000000000002E-4</c:v>
                </c:pt>
                <c:pt idx="1737">
                  <c:v>2.5099999999999998E-4</c:v>
                </c:pt>
                <c:pt idx="1738">
                  <c:v>2.5799999999999998E-4</c:v>
                </c:pt>
                <c:pt idx="1739">
                  <c:v>2.6600000000000001E-4</c:v>
                </c:pt>
                <c:pt idx="1740">
                  <c:v>2.7500000000000002E-4</c:v>
                </c:pt>
                <c:pt idx="1741">
                  <c:v>2.8600000000000001E-4</c:v>
                </c:pt>
                <c:pt idx="1742">
                  <c:v>2.9799999999999998E-4</c:v>
                </c:pt>
                <c:pt idx="1743">
                  <c:v>3.1100000000000002E-4</c:v>
                </c:pt>
                <c:pt idx="1744">
                  <c:v>3.2600000000000001E-4</c:v>
                </c:pt>
                <c:pt idx="1745">
                  <c:v>3.4299999999999999E-4</c:v>
                </c:pt>
                <c:pt idx="1746">
                  <c:v>3.6099999999999999E-4</c:v>
                </c:pt>
                <c:pt idx="1747">
                  <c:v>3.8000000000000002E-4</c:v>
                </c:pt>
                <c:pt idx="1748">
                  <c:v>4.0099999999999999E-4</c:v>
                </c:pt>
                <c:pt idx="1749">
                  <c:v>4.2299999999999998E-4</c:v>
                </c:pt>
                <c:pt idx="1750">
                  <c:v>4.46E-4</c:v>
                </c:pt>
                <c:pt idx="1751">
                  <c:v>4.7100000000000001E-4</c:v>
                </c:pt>
                <c:pt idx="1752">
                  <c:v>4.9799999999999996E-4</c:v>
                </c:pt>
                <c:pt idx="1753">
                  <c:v>5.2599999999999999E-4</c:v>
                </c:pt>
                <c:pt idx="1754">
                  <c:v>5.5500000000000005E-4</c:v>
                </c:pt>
                <c:pt idx="1755">
                  <c:v>5.8500000000000002E-4</c:v>
                </c:pt>
                <c:pt idx="1756">
                  <c:v>6.1799999999999995E-4</c:v>
                </c:pt>
                <c:pt idx="1757">
                  <c:v>6.5099999999999999E-4</c:v>
                </c:pt>
                <c:pt idx="1758">
                  <c:v>6.8599999999999998E-4</c:v>
                </c:pt>
                <c:pt idx="1759">
                  <c:v>7.2300000000000001E-4</c:v>
                </c:pt>
                <c:pt idx="1760">
                  <c:v>7.6000000000000004E-4</c:v>
                </c:pt>
                <c:pt idx="1761">
                  <c:v>8.0000000000000004E-4</c:v>
                </c:pt>
                <c:pt idx="1762">
                  <c:v>8.4000000000000003E-4</c:v>
                </c:pt>
                <c:pt idx="1763">
                  <c:v>8.8199999999999997E-4</c:v>
                </c:pt>
                <c:pt idx="1764">
                  <c:v>9.2599999999999996E-4</c:v>
                </c:pt>
                <c:pt idx="1765">
                  <c:v>9.7099999999999997E-4</c:v>
                </c:pt>
                <c:pt idx="1766">
                  <c:v>1.0169999999999999E-3</c:v>
                </c:pt>
                <c:pt idx="1767">
                  <c:v>1.065E-3</c:v>
                </c:pt>
                <c:pt idx="1768">
                  <c:v>1.021E-3</c:v>
                </c:pt>
                <c:pt idx="1769">
                  <c:v>9.7799999999999992E-4</c:v>
                </c:pt>
                <c:pt idx="1770">
                  <c:v>9.3700000000000001E-4</c:v>
                </c:pt>
                <c:pt idx="1771">
                  <c:v>8.9700000000000001E-4</c:v>
                </c:pt>
                <c:pt idx="1772">
                  <c:v>8.5800000000000004E-4</c:v>
                </c:pt>
                <c:pt idx="1773">
                  <c:v>8.2100000000000001E-4</c:v>
                </c:pt>
                <c:pt idx="1774">
                  <c:v>7.85E-4</c:v>
                </c:pt>
                <c:pt idx="1775">
                  <c:v>7.5100000000000004E-4</c:v>
                </c:pt>
                <c:pt idx="1776">
                  <c:v>7.18E-4</c:v>
                </c:pt>
                <c:pt idx="1777">
                  <c:v>6.87E-4</c:v>
                </c:pt>
                <c:pt idx="1778">
                  <c:v>6.5700000000000003E-4</c:v>
                </c:pt>
                <c:pt idx="1779">
                  <c:v>6.2799999999999998E-4</c:v>
                </c:pt>
                <c:pt idx="1780">
                  <c:v>6.0099999999999997E-4</c:v>
                </c:pt>
                <c:pt idx="1781">
                  <c:v>5.7600000000000001E-4</c:v>
                </c:pt>
                <c:pt idx="1782">
                  <c:v>5.5099999999999995E-4</c:v>
                </c:pt>
                <c:pt idx="1783">
                  <c:v>5.2800000000000004E-4</c:v>
                </c:pt>
                <c:pt idx="1784">
                  <c:v>5.0699999999999996E-4</c:v>
                </c:pt>
                <c:pt idx="1785">
                  <c:v>4.8700000000000002E-4</c:v>
                </c:pt>
                <c:pt idx="1786">
                  <c:v>4.6799999999999999E-4</c:v>
                </c:pt>
                <c:pt idx="1787">
                  <c:v>4.5100000000000001E-4</c:v>
                </c:pt>
                <c:pt idx="1788">
                  <c:v>4.3600000000000003E-4</c:v>
                </c:pt>
                <c:pt idx="1789">
                  <c:v>4.2099999999999999E-4</c:v>
                </c:pt>
                <c:pt idx="1790">
                  <c:v>4.08E-4</c:v>
                </c:pt>
                <c:pt idx="1791">
                  <c:v>3.97E-4</c:v>
                </c:pt>
                <c:pt idx="1792">
                  <c:v>3.8699999999999997E-4</c:v>
                </c:pt>
                <c:pt idx="1793">
                  <c:v>3.79E-4</c:v>
                </c:pt>
                <c:pt idx="1794">
                  <c:v>3.7100000000000002E-4</c:v>
                </c:pt>
                <c:pt idx="1795">
                  <c:v>3.6600000000000001E-4</c:v>
                </c:pt>
                <c:pt idx="1796">
                  <c:v>3.6099999999999999E-4</c:v>
                </c:pt>
                <c:pt idx="1797">
                  <c:v>3.59E-4</c:v>
                </c:pt>
                <c:pt idx="1798">
                  <c:v>3.57E-4</c:v>
                </c:pt>
                <c:pt idx="1799">
                  <c:v>3.57E-4</c:v>
                </c:pt>
                <c:pt idx="1800">
                  <c:v>3.59E-4</c:v>
                </c:pt>
                <c:pt idx="1801">
                  <c:v>3.6099999999999999E-4</c:v>
                </c:pt>
                <c:pt idx="1802">
                  <c:v>3.6600000000000001E-4</c:v>
                </c:pt>
                <c:pt idx="1803">
                  <c:v>3.7100000000000002E-4</c:v>
                </c:pt>
                <c:pt idx="1804">
                  <c:v>3.79E-4</c:v>
                </c:pt>
                <c:pt idx="1805">
                  <c:v>3.8699999999999997E-4</c:v>
                </c:pt>
                <c:pt idx="1806">
                  <c:v>3.97E-4</c:v>
                </c:pt>
                <c:pt idx="1807">
                  <c:v>4.08E-4</c:v>
                </c:pt>
                <c:pt idx="1808">
                  <c:v>4.2099999999999999E-4</c:v>
                </c:pt>
                <c:pt idx="1809">
                  <c:v>4.3600000000000003E-4</c:v>
                </c:pt>
                <c:pt idx="1810">
                  <c:v>4.5100000000000001E-4</c:v>
                </c:pt>
                <c:pt idx="1811">
                  <c:v>4.6799999999999999E-4</c:v>
                </c:pt>
                <c:pt idx="1812">
                  <c:v>4.8700000000000002E-4</c:v>
                </c:pt>
                <c:pt idx="1813">
                  <c:v>5.0699999999999996E-4</c:v>
                </c:pt>
                <c:pt idx="1814">
                  <c:v>5.2800000000000004E-4</c:v>
                </c:pt>
                <c:pt idx="1815">
                  <c:v>5.5099999999999995E-4</c:v>
                </c:pt>
                <c:pt idx="1816">
                  <c:v>5.7600000000000001E-4</c:v>
                </c:pt>
                <c:pt idx="1817">
                  <c:v>6.0099999999999997E-4</c:v>
                </c:pt>
                <c:pt idx="1818">
                  <c:v>6.2799999999999998E-4</c:v>
                </c:pt>
                <c:pt idx="1819">
                  <c:v>6.5700000000000003E-4</c:v>
                </c:pt>
                <c:pt idx="1820">
                  <c:v>6.87E-4</c:v>
                </c:pt>
                <c:pt idx="1821">
                  <c:v>7.18E-4</c:v>
                </c:pt>
                <c:pt idx="1822">
                  <c:v>7.5100000000000004E-4</c:v>
                </c:pt>
                <c:pt idx="1823">
                  <c:v>7.85E-4</c:v>
                </c:pt>
                <c:pt idx="1824">
                  <c:v>8.2100000000000001E-4</c:v>
                </c:pt>
                <c:pt idx="1825">
                  <c:v>8.5800000000000004E-4</c:v>
                </c:pt>
                <c:pt idx="1826">
                  <c:v>8.9700000000000001E-4</c:v>
                </c:pt>
                <c:pt idx="1827">
                  <c:v>9.3700000000000001E-4</c:v>
                </c:pt>
                <c:pt idx="1828">
                  <c:v>9.7799999999999992E-4</c:v>
                </c:pt>
                <c:pt idx="1829">
                  <c:v>1.021E-3</c:v>
                </c:pt>
                <c:pt idx="1830">
                  <c:v>1.065E-3</c:v>
                </c:pt>
                <c:pt idx="1831">
                  <c:v>1.103E-3</c:v>
                </c:pt>
                <c:pt idx="1832">
                  <c:v>1.142E-3</c:v>
                </c:pt>
                <c:pt idx="1833">
                  <c:v>1.183E-3</c:v>
                </c:pt>
                <c:pt idx="1834">
                  <c:v>1.219E-3</c:v>
                </c:pt>
                <c:pt idx="1835">
                  <c:v>1.2570000000000001E-3</c:v>
                </c:pt>
                <c:pt idx="1836">
                  <c:v>1.214E-3</c:v>
                </c:pt>
                <c:pt idx="1837">
                  <c:v>1.173E-3</c:v>
                </c:pt>
                <c:pt idx="1838">
                  <c:v>1.1329999999999999E-3</c:v>
                </c:pt>
                <c:pt idx="1839">
                  <c:v>1.0950000000000001E-3</c:v>
                </c:pt>
                <c:pt idx="1840">
                  <c:v>1.0579999999999999E-3</c:v>
                </c:pt>
                <c:pt idx="1841">
                  <c:v>1.0219999999999999E-3</c:v>
                </c:pt>
                <c:pt idx="1842">
                  <c:v>9.8799999999999995E-4</c:v>
                </c:pt>
                <c:pt idx="1843">
                  <c:v>9.5500000000000001E-4</c:v>
                </c:pt>
                <c:pt idx="1844">
                  <c:v>9.2400000000000002E-4</c:v>
                </c:pt>
                <c:pt idx="1845">
                  <c:v>8.9400000000000005E-4</c:v>
                </c:pt>
                <c:pt idx="1846">
                  <c:v>8.6600000000000002E-4</c:v>
                </c:pt>
                <c:pt idx="1847">
                  <c:v>8.3900000000000001E-4</c:v>
                </c:pt>
                <c:pt idx="1848">
                  <c:v>8.1300000000000003E-4</c:v>
                </c:pt>
                <c:pt idx="1849">
                  <c:v>7.8899999999999999E-4</c:v>
                </c:pt>
                <c:pt idx="1850">
                  <c:v>7.6599999999999997E-4</c:v>
                </c:pt>
                <c:pt idx="1851">
                  <c:v>7.45E-4</c:v>
                </c:pt>
                <c:pt idx="1852">
                  <c:v>7.2499999999999995E-4</c:v>
                </c:pt>
                <c:pt idx="1853">
                  <c:v>7.0699999999999995E-4</c:v>
                </c:pt>
                <c:pt idx="1854">
                  <c:v>6.8999999999999997E-4</c:v>
                </c:pt>
                <c:pt idx="1855">
                  <c:v>6.7400000000000001E-4</c:v>
                </c:pt>
                <c:pt idx="1856">
                  <c:v>6.6E-4</c:v>
                </c:pt>
                <c:pt idx="1857">
                  <c:v>6.4800000000000003E-4</c:v>
                </c:pt>
                <c:pt idx="1858">
                  <c:v>6.3599999999999996E-4</c:v>
                </c:pt>
                <c:pt idx="1859">
                  <c:v>6.2600000000000004E-4</c:v>
                </c:pt>
                <c:pt idx="1860">
                  <c:v>6.1799999999999995E-4</c:v>
                </c:pt>
                <c:pt idx="1861">
                  <c:v>6.11E-4</c:v>
                </c:pt>
                <c:pt idx="1862">
                  <c:v>6.0499999999999996E-4</c:v>
                </c:pt>
                <c:pt idx="1863">
                  <c:v>6.0099999999999997E-4</c:v>
                </c:pt>
                <c:pt idx="1864">
                  <c:v>5.9900000000000003E-4</c:v>
                </c:pt>
                <c:pt idx="1865">
                  <c:v>5.9699999999999998E-4</c:v>
                </c:pt>
                <c:pt idx="1866">
                  <c:v>5.9699999999999998E-4</c:v>
                </c:pt>
                <c:pt idx="1867">
                  <c:v>5.9900000000000003E-4</c:v>
                </c:pt>
                <c:pt idx="1868">
                  <c:v>6.02E-4</c:v>
                </c:pt>
                <c:pt idx="1869">
                  <c:v>6.0700000000000001E-4</c:v>
                </c:pt>
                <c:pt idx="1870">
                  <c:v>6.1200000000000002E-4</c:v>
                </c:pt>
                <c:pt idx="1871">
                  <c:v>6.2E-4</c:v>
                </c:pt>
                <c:pt idx="1872">
                  <c:v>6.2799999999999998E-4</c:v>
                </c:pt>
                <c:pt idx="1873">
                  <c:v>6.3900000000000003E-4</c:v>
                </c:pt>
                <c:pt idx="1874">
                  <c:v>6.4999999999999997E-4</c:v>
                </c:pt>
                <c:pt idx="1875">
                  <c:v>6.6299999999999996E-4</c:v>
                </c:pt>
                <c:pt idx="1876">
                  <c:v>6.7699999999999998E-4</c:v>
                </c:pt>
                <c:pt idx="1877">
                  <c:v>6.9300000000000004E-4</c:v>
                </c:pt>
                <c:pt idx="1878">
                  <c:v>7.1100000000000004E-4</c:v>
                </c:pt>
                <c:pt idx="1879">
                  <c:v>7.2900000000000005E-4</c:v>
                </c:pt>
                <c:pt idx="1880">
                  <c:v>7.4899999999999999E-4</c:v>
                </c:pt>
                <c:pt idx="1881">
                  <c:v>7.7099999999999998E-4</c:v>
                </c:pt>
                <c:pt idx="1882">
                  <c:v>7.94E-4</c:v>
                </c:pt>
                <c:pt idx="1883">
                  <c:v>8.1800000000000004E-4</c:v>
                </c:pt>
                <c:pt idx="1884">
                  <c:v>8.4400000000000002E-4</c:v>
                </c:pt>
                <c:pt idx="1885">
                  <c:v>8.7100000000000003E-4</c:v>
                </c:pt>
                <c:pt idx="1886">
                  <c:v>8.9999999999999998E-4</c:v>
                </c:pt>
                <c:pt idx="1887">
                  <c:v>9.3000000000000005E-4</c:v>
                </c:pt>
                <c:pt idx="1888">
                  <c:v>9.6199999999999996E-4</c:v>
                </c:pt>
                <c:pt idx="1889">
                  <c:v>9.9500000000000001E-4</c:v>
                </c:pt>
                <c:pt idx="1890">
                  <c:v>1.029E-3</c:v>
                </c:pt>
                <c:pt idx="1891">
                  <c:v>1.065E-3</c:v>
                </c:pt>
                <c:pt idx="1892">
                  <c:v>1.0889999999999999E-3</c:v>
                </c:pt>
                <c:pt idx="1893">
                  <c:v>1.114E-3</c:v>
                </c:pt>
                <c:pt idx="1894">
                  <c:v>1.14E-3</c:v>
                </c:pt>
                <c:pt idx="1895">
                  <c:v>1.168E-3</c:v>
                </c:pt>
                <c:pt idx="1896">
                  <c:v>1.1969999999999999E-3</c:v>
                </c:pt>
                <c:pt idx="1897">
                  <c:v>1.2199999999999999E-3</c:v>
                </c:pt>
                <c:pt idx="1898">
                  <c:v>1.245E-3</c:v>
                </c:pt>
                <c:pt idx="1899">
                  <c:v>1.271E-3</c:v>
                </c:pt>
                <c:pt idx="1900">
                  <c:v>1.2979999999999999E-3</c:v>
                </c:pt>
                <c:pt idx="1901">
                  <c:v>1.3270000000000001E-3</c:v>
                </c:pt>
                <c:pt idx="1902">
                  <c:v>1.346E-3</c:v>
                </c:pt>
                <c:pt idx="1903">
                  <c:v>1.366E-3</c:v>
                </c:pt>
                <c:pt idx="1904">
                  <c:v>1.3190000000000001E-3</c:v>
                </c:pt>
                <c:pt idx="1905">
                  <c:v>1.273E-3</c:v>
                </c:pt>
                <c:pt idx="1906">
                  <c:v>1.2290000000000001E-3</c:v>
                </c:pt>
                <c:pt idx="1907">
                  <c:v>1.186E-3</c:v>
                </c:pt>
                <c:pt idx="1908">
                  <c:v>1.1440000000000001E-3</c:v>
                </c:pt>
                <c:pt idx="1909">
                  <c:v>1.1039999999999999E-3</c:v>
                </c:pt>
                <c:pt idx="1910">
                  <c:v>1.065E-3</c:v>
                </c:pt>
                <c:pt idx="1911">
                  <c:v>1.0280000000000001E-3</c:v>
                </c:pt>
                <c:pt idx="1912">
                  <c:v>9.9200000000000004E-4</c:v>
                </c:pt>
                <c:pt idx="1913">
                  <c:v>9.5699999999999995E-4</c:v>
                </c:pt>
                <c:pt idx="1914">
                  <c:v>9.2400000000000002E-4</c:v>
                </c:pt>
                <c:pt idx="1915">
                  <c:v>8.9300000000000002E-4</c:v>
                </c:pt>
                <c:pt idx="1916">
                  <c:v>8.6200000000000003E-4</c:v>
                </c:pt>
                <c:pt idx="1917">
                  <c:v>8.34E-4</c:v>
                </c:pt>
                <c:pt idx="1918">
                  <c:v>8.0599999999999997E-4</c:v>
                </c:pt>
                <c:pt idx="1919">
                  <c:v>7.7999999999999999E-4</c:v>
                </c:pt>
                <c:pt idx="1920">
                  <c:v>7.5600000000000005E-4</c:v>
                </c:pt>
                <c:pt idx="1921">
                  <c:v>7.3300000000000004E-4</c:v>
                </c:pt>
                <c:pt idx="1922">
                  <c:v>7.1100000000000004E-4</c:v>
                </c:pt>
                <c:pt idx="1923">
                  <c:v>6.9099999999999999E-4</c:v>
                </c:pt>
                <c:pt idx="1924">
                  <c:v>6.7199999999999996E-4</c:v>
                </c:pt>
                <c:pt idx="1925">
                  <c:v>6.5499999999999998E-4</c:v>
                </c:pt>
                <c:pt idx="1926">
                  <c:v>6.3900000000000003E-4</c:v>
                </c:pt>
                <c:pt idx="1927">
                  <c:v>6.2399999999999999E-4</c:v>
                </c:pt>
                <c:pt idx="1928">
                  <c:v>6.11E-4</c:v>
                </c:pt>
                <c:pt idx="1929">
                  <c:v>5.9999999999999995E-4</c:v>
                </c:pt>
                <c:pt idx="1930">
                  <c:v>5.8900000000000001E-4</c:v>
                </c:pt>
                <c:pt idx="1931">
                  <c:v>5.8100000000000003E-4</c:v>
                </c:pt>
                <c:pt idx="1932">
                  <c:v>5.7300000000000005E-4</c:v>
                </c:pt>
                <c:pt idx="1933">
                  <c:v>5.6700000000000001E-4</c:v>
                </c:pt>
                <c:pt idx="1934">
                  <c:v>5.6300000000000002E-4</c:v>
                </c:pt>
                <c:pt idx="1935">
                  <c:v>5.5999999999999995E-4</c:v>
                </c:pt>
                <c:pt idx="1936">
                  <c:v>5.5800000000000001E-4</c:v>
                </c:pt>
                <c:pt idx="1937">
                  <c:v>5.5800000000000001E-4</c:v>
                </c:pt>
                <c:pt idx="1938">
                  <c:v>5.5900000000000004E-4</c:v>
                </c:pt>
                <c:pt idx="1939">
                  <c:v>5.6099999999999998E-4</c:v>
                </c:pt>
                <c:pt idx="1940">
                  <c:v>5.6599999999999999E-4</c:v>
                </c:pt>
                <c:pt idx="1941">
                  <c:v>5.71E-4</c:v>
                </c:pt>
                <c:pt idx="1942">
                  <c:v>5.7799999999999995E-4</c:v>
                </c:pt>
                <c:pt idx="1943">
                  <c:v>5.8600000000000004E-4</c:v>
                </c:pt>
                <c:pt idx="1944">
                  <c:v>5.9599999999999996E-4</c:v>
                </c:pt>
                <c:pt idx="1945">
                  <c:v>6.0700000000000001E-4</c:v>
                </c:pt>
                <c:pt idx="1946">
                  <c:v>6.2E-4</c:v>
                </c:pt>
                <c:pt idx="1947">
                  <c:v>6.3400000000000001E-4</c:v>
                </c:pt>
                <c:pt idx="1948">
                  <c:v>6.4899999999999995E-4</c:v>
                </c:pt>
                <c:pt idx="1949">
                  <c:v>6.6600000000000003E-4</c:v>
                </c:pt>
                <c:pt idx="1950">
                  <c:v>6.8400000000000004E-4</c:v>
                </c:pt>
                <c:pt idx="1951">
                  <c:v>7.0399999999999998E-4</c:v>
                </c:pt>
                <c:pt idx="1952">
                  <c:v>7.2499999999999995E-4</c:v>
                </c:pt>
                <c:pt idx="1953">
                  <c:v>7.4799999999999997E-4</c:v>
                </c:pt>
                <c:pt idx="1954">
                  <c:v>7.7200000000000001E-4</c:v>
                </c:pt>
                <c:pt idx="1955">
                  <c:v>7.9699999999999997E-4</c:v>
                </c:pt>
                <c:pt idx="1956">
                  <c:v>8.2399999999999997E-4</c:v>
                </c:pt>
                <c:pt idx="1957">
                  <c:v>8.5300000000000003E-4</c:v>
                </c:pt>
                <c:pt idx="1958">
                  <c:v>8.6600000000000002E-4</c:v>
                </c:pt>
                <c:pt idx="1959">
                  <c:v>8.8099999999999995E-4</c:v>
                </c:pt>
                <c:pt idx="1960">
                  <c:v>8.9800000000000004E-4</c:v>
                </c:pt>
                <c:pt idx="1961">
                  <c:v>9.1600000000000004E-4</c:v>
                </c:pt>
                <c:pt idx="1962">
                  <c:v>9.3499999999999996E-4</c:v>
                </c:pt>
                <c:pt idx="1963">
                  <c:v>9.5600000000000004E-4</c:v>
                </c:pt>
                <c:pt idx="1964">
                  <c:v>9.7900000000000005E-4</c:v>
                </c:pt>
                <c:pt idx="1965">
                  <c:v>9.8799999999999995E-4</c:v>
                </c:pt>
                <c:pt idx="1966">
                  <c:v>1E-3</c:v>
                </c:pt>
                <c:pt idx="1967">
                  <c:v>1.0120000000000001E-3</c:v>
                </c:pt>
                <c:pt idx="1968">
                  <c:v>1.026E-3</c:v>
                </c:pt>
                <c:pt idx="1969">
                  <c:v>1.042E-3</c:v>
                </c:pt>
                <c:pt idx="1970">
                  <c:v>1.0529999999999999E-3</c:v>
                </c:pt>
                <c:pt idx="1971">
                  <c:v>1.065E-3</c:v>
                </c:pt>
                <c:pt idx="1972">
                  <c:v>1.026E-3</c:v>
                </c:pt>
                <c:pt idx="1973">
                  <c:v>9.8900000000000008E-4</c:v>
                </c:pt>
                <c:pt idx="1974">
                  <c:v>9.5299999999999996E-4</c:v>
                </c:pt>
                <c:pt idx="1975">
                  <c:v>9.1799999999999998E-4</c:v>
                </c:pt>
                <c:pt idx="1976">
                  <c:v>8.8500000000000004E-4</c:v>
                </c:pt>
                <c:pt idx="1977">
                  <c:v>8.5300000000000003E-4</c:v>
                </c:pt>
                <c:pt idx="1978">
                  <c:v>8.2299999999999995E-4</c:v>
                </c:pt>
                <c:pt idx="1979">
                  <c:v>7.94E-4</c:v>
                </c:pt>
                <c:pt idx="1980">
                  <c:v>7.6599999999999997E-4</c:v>
                </c:pt>
                <c:pt idx="1981">
                  <c:v>7.3999999999999999E-4</c:v>
                </c:pt>
                <c:pt idx="1982">
                  <c:v>7.1599999999999995E-4</c:v>
                </c:pt>
                <c:pt idx="1983">
                  <c:v>6.9300000000000004E-4</c:v>
                </c:pt>
                <c:pt idx="1984">
                  <c:v>6.7100000000000005E-4</c:v>
                </c:pt>
                <c:pt idx="1985">
                  <c:v>6.4999999999999997E-4</c:v>
                </c:pt>
                <c:pt idx="1986">
                  <c:v>6.3100000000000005E-4</c:v>
                </c:pt>
                <c:pt idx="1987">
                  <c:v>6.1399999999999996E-4</c:v>
                </c:pt>
                <c:pt idx="1988">
                  <c:v>5.9800000000000001E-4</c:v>
                </c:pt>
                <c:pt idx="1989">
                  <c:v>5.8299999999999997E-4</c:v>
                </c:pt>
                <c:pt idx="1990">
                  <c:v>5.6999999999999998E-4</c:v>
                </c:pt>
                <c:pt idx="1991">
                  <c:v>5.5800000000000001E-4</c:v>
                </c:pt>
                <c:pt idx="1992">
                  <c:v>5.4799999999999998E-4</c:v>
                </c:pt>
                <c:pt idx="1993">
                  <c:v>5.3899999999999998E-4</c:v>
                </c:pt>
                <c:pt idx="1994">
                  <c:v>5.3200000000000003E-4</c:v>
                </c:pt>
                <c:pt idx="1995">
                  <c:v>5.2499999999999997E-4</c:v>
                </c:pt>
                <c:pt idx="1996">
                  <c:v>5.2099999999999998E-4</c:v>
                </c:pt>
                <c:pt idx="1997">
                  <c:v>5.1800000000000001E-4</c:v>
                </c:pt>
                <c:pt idx="1998">
                  <c:v>5.1599999999999997E-4</c:v>
                </c:pt>
                <c:pt idx="1999">
                  <c:v>5.1599999999999997E-4</c:v>
                </c:pt>
                <c:pt idx="2000">
                  <c:v>5.1699999999999999E-4</c:v>
                </c:pt>
                <c:pt idx="2001">
                  <c:v>5.1900000000000004E-4</c:v>
                </c:pt>
                <c:pt idx="2002">
                  <c:v>5.2300000000000003E-4</c:v>
                </c:pt>
                <c:pt idx="2003">
                  <c:v>5.2800000000000004E-4</c:v>
                </c:pt>
                <c:pt idx="2004">
                  <c:v>5.3499999999999999E-4</c:v>
                </c:pt>
                <c:pt idx="2005">
                  <c:v>5.4299999999999997E-4</c:v>
                </c:pt>
                <c:pt idx="2006">
                  <c:v>5.53E-4</c:v>
                </c:pt>
                <c:pt idx="2007">
                  <c:v>5.6400000000000005E-4</c:v>
                </c:pt>
                <c:pt idx="2008">
                  <c:v>5.7600000000000001E-4</c:v>
                </c:pt>
                <c:pt idx="2009">
                  <c:v>5.9000000000000003E-4</c:v>
                </c:pt>
                <c:pt idx="2010">
                  <c:v>6.0599999999999998E-4</c:v>
                </c:pt>
                <c:pt idx="2011">
                  <c:v>6.2299999999999996E-4</c:v>
                </c:pt>
                <c:pt idx="2012">
                  <c:v>6.4099999999999997E-4</c:v>
                </c:pt>
                <c:pt idx="2013">
                  <c:v>6.6E-4</c:v>
                </c:pt>
                <c:pt idx="2014">
                  <c:v>6.8099999999999996E-4</c:v>
                </c:pt>
                <c:pt idx="2015">
                  <c:v>7.0399999999999998E-4</c:v>
                </c:pt>
                <c:pt idx="2016">
                  <c:v>7.2800000000000002E-4</c:v>
                </c:pt>
                <c:pt idx="2017">
                  <c:v>7.5299999999999998E-4</c:v>
                </c:pt>
                <c:pt idx="2018">
                  <c:v>7.7999999999999999E-4</c:v>
                </c:pt>
                <c:pt idx="2019">
                  <c:v>8.0800000000000002E-4</c:v>
                </c:pt>
                <c:pt idx="2020">
                  <c:v>8.1599999999999999E-4</c:v>
                </c:pt>
                <c:pt idx="2021">
                  <c:v>8.2600000000000002E-4</c:v>
                </c:pt>
                <c:pt idx="2022">
                  <c:v>8.3699999999999996E-4</c:v>
                </c:pt>
                <c:pt idx="2023">
                  <c:v>8.4999999999999995E-4</c:v>
                </c:pt>
                <c:pt idx="2024">
                  <c:v>8.6300000000000005E-4</c:v>
                </c:pt>
                <c:pt idx="2025">
                  <c:v>8.7900000000000001E-4</c:v>
                </c:pt>
                <c:pt idx="2026">
                  <c:v>8.8699999999999998E-4</c:v>
                </c:pt>
                <c:pt idx="2027">
                  <c:v>8.9700000000000001E-4</c:v>
                </c:pt>
                <c:pt idx="2028">
                  <c:v>9.0899999999999998E-4</c:v>
                </c:pt>
                <c:pt idx="2029">
                  <c:v>9.2100000000000005E-4</c:v>
                </c:pt>
                <c:pt idx="2030">
                  <c:v>9.3599999999999998E-4</c:v>
                </c:pt>
                <c:pt idx="2031">
                  <c:v>9.5100000000000002E-4</c:v>
                </c:pt>
                <c:pt idx="2032">
                  <c:v>9.6100000000000005E-4</c:v>
                </c:pt>
                <c:pt idx="2033">
                  <c:v>9.7300000000000002E-4</c:v>
                </c:pt>
                <c:pt idx="2034">
                  <c:v>9.859999999999999E-4</c:v>
                </c:pt>
                <c:pt idx="2035">
                  <c:v>1E-3</c:v>
                </c:pt>
                <c:pt idx="2036">
                  <c:v>1.016E-3</c:v>
                </c:pt>
                <c:pt idx="2037">
                  <c:v>1.031E-3</c:v>
                </c:pt>
                <c:pt idx="2038">
                  <c:v>1.0480000000000001E-3</c:v>
                </c:pt>
                <c:pt idx="2039">
                  <c:v>1.065E-3</c:v>
                </c:pt>
                <c:pt idx="2040">
                  <c:v>1.0319999999999999E-3</c:v>
                </c:pt>
                <c:pt idx="2041">
                  <c:v>1E-3</c:v>
                </c:pt>
                <c:pt idx="2042">
                  <c:v>9.6900000000000003E-4</c:v>
                </c:pt>
                <c:pt idx="2043">
                  <c:v>9.3999999999999997E-4</c:v>
                </c:pt>
                <c:pt idx="2044">
                  <c:v>9.1200000000000005E-4</c:v>
                </c:pt>
                <c:pt idx="2045">
                  <c:v>8.8599999999999996E-4</c:v>
                </c:pt>
                <c:pt idx="2046">
                  <c:v>8.61E-4</c:v>
                </c:pt>
                <c:pt idx="2047">
                  <c:v>8.3799999999999999E-4</c:v>
                </c:pt>
                <c:pt idx="2048">
                  <c:v>8.1599999999999999E-4</c:v>
                </c:pt>
                <c:pt idx="2049">
                  <c:v>7.9500000000000003E-4</c:v>
                </c:pt>
                <c:pt idx="2050">
                  <c:v>7.76E-4</c:v>
                </c:pt>
                <c:pt idx="2051">
                  <c:v>7.5900000000000002E-4</c:v>
                </c:pt>
                <c:pt idx="2052">
                  <c:v>7.4200000000000004E-4</c:v>
                </c:pt>
                <c:pt idx="2053">
                  <c:v>7.2800000000000002E-4</c:v>
                </c:pt>
                <c:pt idx="2054">
                  <c:v>7.1400000000000001E-4</c:v>
                </c:pt>
                <c:pt idx="2055">
                  <c:v>7.0200000000000004E-4</c:v>
                </c:pt>
                <c:pt idx="2056">
                  <c:v>6.9200000000000002E-4</c:v>
                </c:pt>
                <c:pt idx="2057">
                  <c:v>6.8300000000000001E-4</c:v>
                </c:pt>
                <c:pt idx="2058">
                  <c:v>6.7500000000000004E-4</c:v>
                </c:pt>
                <c:pt idx="2059">
                  <c:v>6.69E-4</c:v>
                </c:pt>
                <c:pt idx="2060">
                  <c:v>6.6399999999999999E-4</c:v>
                </c:pt>
                <c:pt idx="2061">
                  <c:v>6.6E-4</c:v>
                </c:pt>
                <c:pt idx="2062">
                  <c:v>6.5799999999999995E-4</c:v>
                </c:pt>
                <c:pt idx="2063">
                  <c:v>6.5799999999999995E-4</c:v>
                </c:pt>
                <c:pt idx="2064">
                  <c:v>6.5899999999999997E-4</c:v>
                </c:pt>
                <c:pt idx="2065">
                  <c:v>6.6100000000000002E-4</c:v>
                </c:pt>
                <c:pt idx="2066">
                  <c:v>6.6500000000000001E-4</c:v>
                </c:pt>
                <c:pt idx="2067">
                  <c:v>6.7000000000000002E-4</c:v>
                </c:pt>
                <c:pt idx="2068">
                  <c:v>6.7699999999999998E-4</c:v>
                </c:pt>
                <c:pt idx="2069">
                  <c:v>6.8499999999999995E-4</c:v>
                </c:pt>
                <c:pt idx="2070">
                  <c:v>6.9399999999999996E-4</c:v>
                </c:pt>
                <c:pt idx="2071">
                  <c:v>7.0500000000000001E-4</c:v>
                </c:pt>
                <c:pt idx="2072">
                  <c:v>7.1699999999999997E-4</c:v>
                </c:pt>
                <c:pt idx="2073">
                  <c:v>7.3099999999999999E-4</c:v>
                </c:pt>
                <c:pt idx="2074">
                  <c:v>7.4600000000000003E-4</c:v>
                </c:pt>
                <c:pt idx="2075">
                  <c:v>7.6300000000000001E-4</c:v>
                </c:pt>
                <c:pt idx="2076">
                  <c:v>7.8100000000000001E-4</c:v>
                </c:pt>
                <c:pt idx="2077">
                  <c:v>8.0000000000000004E-4</c:v>
                </c:pt>
                <c:pt idx="2078">
                  <c:v>8.2100000000000001E-4</c:v>
                </c:pt>
                <c:pt idx="2079">
                  <c:v>8.43E-4</c:v>
                </c:pt>
                <c:pt idx="2080">
                  <c:v>8.5400000000000005E-4</c:v>
                </c:pt>
                <c:pt idx="2081">
                  <c:v>8.6600000000000002E-4</c:v>
                </c:pt>
                <c:pt idx="2082">
                  <c:v>8.7900000000000001E-4</c:v>
                </c:pt>
                <c:pt idx="2083">
                  <c:v>8.9400000000000005E-4</c:v>
                </c:pt>
                <c:pt idx="2084">
                  <c:v>9.1100000000000003E-4</c:v>
                </c:pt>
                <c:pt idx="2085">
                  <c:v>9.2100000000000005E-4</c:v>
                </c:pt>
                <c:pt idx="2086">
                  <c:v>9.3199999999999999E-4</c:v>
                </c:pt>
                <c:pt idx="2087">
                  <c:v>9.4499999999999998E-4</c:v>
                </c:pt>
                <c:pt idx="2088">
                  <c:v>9.6000000000000002E-4</c:v>
                </c:pt>
                <c:pt idx="2089">
                  <c:v>9.7499999999999996E-4</c:v>
                </c:pt>
                <c:pt idx="2090">
                  <c:v>9.9299999999999996E-4</c:v>
                </c:pt>
                <c:pt idx="2091">
                  <c:v>1.0009999999999999E-3</c:v>
                </c:pt>
                <c:pt idx="2092">
                  <c:v>1.011E-3</c:v>
                </c:pt>
                <c:pt idx="2093">
                  <c:v>1.0219999999999999E-3</c:v>
                </c:pt>
                <c:pt idx="2094">
                  <c:v>1.0349999999999999E-3</c:v>
                </c:pt>
                <c:pt idx="2095">
                  <c:v>1.049E-3</c:v>
                </c:pt>
                <c:pt idx="2096">
                  <c:v>1.065E-3</c:v>
                </c:pt>
                <c:pt idx="2097">
                  <c:v>1.077E-3</c:v>
                </c:pt>
                <c:pt idx="2098">
                  <c:v>1.09E-3</c:v>
                </c:pt>
                <c:pt idx="2099">
                  <c:v>1.1050000000000001E-3</c:v>
                </c:pt>
                <c:pt idx="2100">
                  <c:v>1.114E-3</c:v>
                </c:pt>
                <c:pt idx="2101">
                  <c:v>1.124E-3</c:v>
                </c:pt>
                <c:pt idx="2102">
                  <c:v>1.1360000000000001E-3</c:v>
                </c:pt>
                <c:pt idx="2103">
                  <c:v>1.1490000000000001E-3</c:v>
                </c:pt>
                <c:pt idx="2104">
                  <c:v>1.163E-3</c:v>
                </c:pt>
                <c:pt idx="2105">
                  <c:v>1.1789999999999999E-3</c:v>
                </c:pt>
                <c:pt idx="2106">
                  <c:v>1.193E-3</c:v>
                </c:pt>
                <c:pt idx="2107">
                  <c:v>1.209E-3</c:v>
                </c:pt>
                <c:pt idx="2108">
                  <c:v>1.1869999999999999E-3</c:v>
                </c:pt>
                <c:pt idx="2109">
                  <c:v>1.1659999999999999E-3</c:v>
                </c:pt>
                <c:pt idx="2110">
                  <c:v>1.147E-3</c:v>
                </c:pt>
                <c:pt idx="2111">
                  <c:v>1.129E-3</c:v>
                </c:pt>
                <c:pt idx="2112">
                  <c:v>1.1130000000000001E-3</c:v>
                </c:pt>
                <c:pt idx="2113">
                  <c:v>1.098E-3</c:v>
                </c:pt>
                <c:pt idx="2114">
                  <c:v>1.085E-3</c:v>
                </c:pt>
                <c:pt idx="2115">
                  <c:v>1.073E-3</c:v>
                </c:pt>
                <c:pt idx="2116">
                  <c:v>1.0629999999999999E-3</c:v>
                </c:pt>
                <c:pt idx="2117">
                  <c:v>1.0529999999999999E-3</c:v>
                </c:pt>
                <c:pt idx="2118">
                  <c:v>1.0460000000000001E-3</c:v>
                </c:pt>
                <c:pt idx="2119">
                  <c:v>1.0399999999999999E-3</c:v>
                </c:pt>
                <c:pt idx="2120">
                  <c:v>1.0349999999999999E-3</c:v>
                </c:pt>
                <c:pt idx="2121">
                  <c:v>1.031E-3</c:v>
                </c:pt>
                <c:pt idx="2122">
                  <c:v>1.029E-3</c:v>
                </c:pt>
                <c:pt idx="2123">
                  <c:v>1.029E-3</c:v>
                </c:pt>
                <c:pt idx="2124">
                  <c:v>1.0300000000000001E-3</c:v>
                </c:pt>
                <c:pt idx="2125">
                  <c:v>1.0319999999999999E-3</c:v>
                </c:pt>
                <c:pt idx="2126">
                  <c:v>1.036E-3</c:v>
                </c:pt>
                <c:pt idx="2127">
                  <c:v>1.041E-3</c:v>
                </c:pt>
                <c:pt idx="2128">
                  <c:v>1.0480000000000001E-3</c:v>
                </c:pt>
                <c:pt idx="2129">
                  <c:v>1.0560000000000001E-3</c:v>
                </c:pt>
                <c:pt idx="2130">
                  <c:v>1.065E-3</c:v>
                </c:pt>
                <c:pt idx="2131">
                  <c:v>1.065E-3</c:v>
                </c:pt>
                <c:pt idx="2132">
                  <c:v>1.067E-3</c:v>
                </c:pt>
                <c:pt idx="2133">
                  <c:v>1.07E-3</c:v>
                </c:pt>
                <c:pt idx="2134">
                  <c:v>1.0740000000000001E-3</c:v>
                </c:pt>
                <c:pt idx="2135">
                  <c:v>1.08E-3</c:v>
                </c:pt>
                <c:pt idx="2136">
                  <c:v>1.0870000000000001E-3</c:v>
                </c:pt>
                <c:pt idx="2137">
                  <c:v>1.096E-3</c:v>
                </c:pt>
                <c:pt idx="2138">
                  <c:v>1.098E-3</c:v>
                </c:pt>
                <c:pt idx="2139">
                  <c:v>1.1019999999999999E-3</c:v>
                </c:pt>
                <c:pt idx="2140">
                  <c:v>1.1069999999999999E-3</c:v>
                </c:pt>
                <c:pt idx="2141">
                  <c:v>1.108E-3</c:v>
                </c:pt>
                <c:pt idx="2142">
                  <c:v>1.1100000000000001E-3</c:v>
                </c:pt>
                <c:pt idx="2143">
                  <c:v>1.114E-3</c:v>
                </c:pt>
                <c:pt idx="2144">
                  <c:v>1.1199999999999999E-3</c:v>
                </c:pt>
                <c:pt idx="2145">
                  <c:v>1.126E-3</c:v>
                </c:pt>
                <c:pt idx="2146">
                  <c:v>1.1349999999999999E-3</c:v>
                </c:pt>
                <c:pt idx="2147">
                  <c:v>1.139E-3</c:v>
                </c:pt>
                <c:pt idx="2148">
                  <c:v>1.145E-3</c:v>
                </c:pt>
                <c:pt idx="2149">
                  <c:v>1.1410000000000001E-3</c:v>
                </c:pt>
                <c:pt idx="2150">
                  <c:v>1.139E-3</c:v>
                </c:pt>
                <c:pt idx="2151">
                  <c:v>1.1379999999999999E-3</c:v>
                </c:pt>
                <c:pt idx="2152">
                  <c:v>1.1379999999999999E-3</c:v>
                </c:pt>
                <c:pt idx="2153">
                  <c:v>1.14E-3</c:v>
                </c:pt>
                <c:pt idx="2154">
                  <c:v>1.1429999999999999E-3</c:v>
                </c:pt>
                <c:pt idx="2155">
                  <c:v>1.1479999999999999E-3</c:v>
                </c:pt>
                <c:pt idx="2156">
                  <c:v>1.1540000000000001E-3</c:v>
                </c:pt>
                <c:pt idx="2157">
                  <c:v>1.1620000000000001E-3</c:v>
                </c:pt>
                <c:pt idx="2158">
                  <c:v>1.1529999999999999E-3</c:v>
                </c:pt>
                <c:pt idx="2159">
                  <c:v>1.145E-3</c:v>
                </c:pt>
                <c:pt idx="2160">
                  <c:v>1.139E-3</c:v>
                </c:pt>
                <c:pt idx="2161">
                  <c:v>1.134E-3</c:v>
                </c:pt>
                <c:pt idx="2162">
                  <c:v>1.1310000000000001E-3</c:v>
                </c:pt>
                <c:pt idx="2163">
                  <c:v>1.129E-3</c:v>
                </c:pt>
                <c:pt idx="2164">
                  <c:v>1.1280000000000001E-3</c:v>
                </c:pt>
                <c:pt idx="2165">
                  <c:v>1.129E-3</c:v>
                </c:pt>
                <c:pt idx="2166">
                  <c:v>1.1310000000000001E-3</c:v>
                </c:pt>
                <c:pt idx="2167">
                  <c:v>1.1349999999999999E-3</c:v>
                </c:pt>
                <c:pt idx="2168">
                  <c:v>1.1349999999999999E-3</c:v>
                </c:pt>
                <c:pt idx="2169">
                  <c:v>1.1349999999999999E-3</c:v>
                </c:pt>
                <c:pt idx="2170">
                  <c:v>1.1379999999999999E-3</c:v>
                </c:pt>
                <c:pt idx="2171">
                  <c:v>1.137E-3</c:v>
                </c:pt>
                <c:pt idx="2172">
                  <c:v>1.139E-3</c:v>
                </c:pt>
                <c:pt idx="2173">
                  <c:v>1.1410000000000001E-3</c:v>
                </c:pt>
                <c:pt idx="2174">
                  <c:v>1.145E-3</c:v>
                </c:pt>
                <c:pt idx="2175">
                  <c:v>1.1509999999999999E-3</c:v>
                </c:pt>
                <c:pt idx="2176">
                  <c:v>1.137E-3</c:v>
                </c:pt>
                <c:pt idx="2177">
                  <c:v>1.1249999999999999E-3</c:v>
                </c:pt>
                <c:pt idx="2178">
                  <c:v>1.1150000000000001E-3</c:v>
                </c:pt>
                <c:pt idx="2179">
                  <c:v>1.1050000000000001E-3</c:v>
                </c:pt>
                <c:pt idx="2180">
                  <c:v>1.098E-3</c:v>
                </c:pt>
                <c:pt idx="2181">
                  <c:v>1.091E-3</c:v>
                </c:pt>
                <c:pt idx="2182">
                  <c:v>1.0859999999999999E-3</c:v>
                </c:pt>
                <c:pt idx="2183">
                  <c:v>1.083E-3</c:v>
                </c:pt>
                <c:pt idx="2184">
                  <c:v>1.0809999999999999E-3</c:v>
                </c:pt>
                <c:pt idx="2185">
                  <c:v>1.08E-3</c:v>
                </c:pt>
                <c:pt idx="2186">
                  <c:v>1.0809999999999999E-3</c:v>
                </c:pt>
                <c:pt idx="2187">
                  <c:v>1.083E-3</c:v>
                </c:pt>
                <c:pt idx="2188">
                  <c:v>1.0870000000000001E-3</c:v>
                </c:pt>
                <c:pt idx="2189">
                  <c:v>1.0870000000000001E-3</c:v>
                </c:pt>
                <c:pt idx="2190">
                  <c:v>1.0889999999999999E-3</c:v>
                </c:pt>
                <c:pt idx="2191">
                  <c:v>1.093E-3</c:v>
                </c:pt>
                <c:pt idx="2192">
                  <c:v>1.0950000000000001E-3</c:v>
                </c:pt>
                <c:pt idx="2193">
                  <c:v>1.0989999999999999E-3</c:v>
                </c:pt>
                <c:pt idx="2194">
                  <c:v>1.0950000000000001E-3</c:v>
                </c:pt>
                <c:pt idx="2195">
                  <c:v>1.0920000000000001E-3</c:v>
                </c:pt>
                <c:pt idx="2196">
                  <c:v>1.09E-3</c:v>
                </c:pt>
                <c:pt idx="2197">
                  <c:v>1.09E-3</c:v>
                </c:pt>
                <c:pt idx="2198">
                  <c:v>1.0920000000000001E-3</c:v>
                </c:pt>
                <c:pt idx="2199">
                  <c:v>1.0950000000000001E-3</c:v>
                </c:pt>
                <c:pt idx="2200">
                  <c:v>1.0989999999999999E-3</c:v>
                </c:pt>
                <c:pt idx="2201">
                  <c:v>1.09E-3</c:v>
                </c:pt>
                <c:pt idx="2202">
                  <c:v>1.0820000000000001E-3</c:v>
                </c:pt>
                <c:pt idx="2203">
                  <c:v>1.0759999999999999E-3</c:v>
                </c:pt>
                <c:pt idx="2204">
                  <c:v>1.0709999999999999E-3</c:v>
                </c:pt>
                <c:pt idx="2205">
                  <c:v>1.0679999999999999E-3</c:v>
                </c:pt>
                <c:pt idx="2206">
                  <c:v>1.0660000000000001E-3</c:v>
                </c:pt>
                <c:pt idx="2207">
                  <c:v>1.065E-3</c:v>
                </c:pt>
                <c:pt idx="2208">
                  <c:v>1.0640000000000001E-3</c:v>
                </c:pt>
                <c:pt idx="2209">
                  <c:v>1.065E-3</c:v>
                </c:pt>
                <c:pt idx="2210">
                  <c:v>1.067E-3</c:v>
                </c:pt>
                <c:pt idx="2211">
                  <c:v>1.0709999999999999E-3</c:v>
                </c:pt>
                <c:pt idx="2212">
                  <c:v>1.0690000000000001E-3</c:v>
                </c:pt>
                <c:pt idx="2213">
                  <c:v>1.0679999999999999E-3</c:v>
                </c:pt>
                <c:pt idx="2214">
                  <c:v>1.0690000000000001E-3</c:v>
                </c:pt>
                <c:pt idx="2215">
                  <c:v>1.0709999999999999E-3</c:v>
                </c:pt>
                <c:pt idx="2216">
                  <c:v>1.0709999999999999E-3</c:v>
                </c:pt>
                <c:pt idx="2217">
                  <c:v>1.072E-3</c:v>
                </c:pt>
                <c:pt idx="2218">
                  <c:v>1.075E-3</c:v>
                </c:pt>
                <c:pt idx="2219">
                  <c:v>1.0790000000000001E-3</c:v>
                </c:pt>
                <c:pt idx="2220">
                  <c:v>1.077E-3</c:v>
                </c:pt>
                <c:pt idx="2221">
                  <c:v>1.0759999999999999E-3</c:v>
                </c:pt>
                <c:pt idx="2222">
                  <c:v>1.0759999999999999E-3</c:v>
                </c:pt>
                <c:pt idx="2223">
                  <c:v>1.078E-3</c:v>
                </c:pt>
                <c:pt idx="2224">
                  <c:v>1.0690000000000001E-3</c:v>
                </c:pt>
                <c:pt idx="2225">
                  <c:v>1.0610000000000001E-3</c:v>
                </c:pt>
                <c:pt idx="2226">
                  <c:v>1.0549999999999999E-3</c:v>
                </c:pt>
                <c:pt idx="2227">
                  <c:v>1.0499999999999999E-3</c:v>
                </c:pt>
                <c:pt idx="2228">
                  <c:v>1.0460000000000001E-3</c:v>
                </c:pt>
                <c:pt idx="2229">
                  <c:v>1.044E-3</c:v>
                </c:pt>
                <c:pt idx="2230">
                  <c:v>1.0430000000000001E-3</c:v>
                </c:pt>
                <c:pt idx="2231">
                  <c:v>1.044E-3</c:v>
                </c:pt>
                <c:pt idx="2232">
                  <c:v>1.047E-3</c:v>
                </c:pt>
                <c:pt idx="2233">
                  <c:v>1.0499999999999999E-3</c:v>
                </c:pt>
                <c:pt idx="2234">
                  <c:v>1.0549999999999999E-3</c:v>
                </c:pt>
                <c:pt idx="2235">
                  <c:v>1.062E-3</c:v>
                </c:pt>
                <c:pt idx="2236">
                  <c:v>1.07E-3</c:v>
                </c:pt>
                <c:pt idx="2237">
                  <c:v>1.0790000000000001E-3</c:v>
                </c:pt>
                <c:pt idx="2238">
                  <c:v>1.09E-3</c:v>
                </c:pt>
                <c:pt idx="2239">
                  <c:v>1.1019999999999999E-3</c:v>
                </c:pt>
                <c:pt idx="2240">
                  <c:v>1.116E-3</c:v>
                </c:pt>
                <c:pt idx="2241">
                  <c:v>1.1310000000000001E-3</c:v>
                </c:pt>
                <c:pt idx="2242">
                  <c:v>1.147E-3</c:v>
                </c:pt>
                <c:pt idx="2243">
                  <c:v>1.165E-3</c:v>
                </c:pt>
                <c:pt idx="2244">
                  <c:v>1.1689999999999999E-3</c:v>
                </c:pt>
                <c:pt idx="2245">
                  <c:v>1.1659999999999999E-3</c:v>
                </c:pt>
                <c:pt idx="2246">
                  <c:v>1.163E-3</c:v>
                </c:pt>
                <c:pt idx="2247">
                  <c:v>1.1620000000000001E-3</c:v>
                </c:pt>
                <c:pt idx="2248">
                  <c:v>1.1620000000000001E-3</c:v>
                </c:pt>
                <c:pt idx="2249">
                  <c:v>1.1490000000000001E-3</c:v>
                </c:pt>
                <c:pt idx="2250">
                  <c:v>1.1379999999999999E-3</c:v>
                </c:pt>
                <c:pt idx="2251">
                  <c:v>1.127E-3</c:v>
                </c:pt>
                <c:pt idx="2252">
                  <c:v>1.119E-3</c:v>
                </c:pt>
                <c:pt idx="2253">
                  <c:v>1.111E-3</c:v>
                </c:pt>
                <c:pt idx="2254">
                  <c:v>1.1050000000000001E-3</c:v>
                </c:pt>
                <c:pt idx="2255">
                  <c:v>1.101E-3</c:v>
                </c:pt>
                <c:pt idx="2256">
                  <c:v>1.098E-3</c:v>
                </c:pt>
                <c:pt idx="2257">
                  <c:v>1.096E-3</c:v>
                </c:pt>
                <c:pt idx="2258">
                  <c:v>1.096E-3</c:v>
                </c:pt>
                <c:pt idx="2259">
                  <c:v>1.0970000000000001E-3</c:v>
                </c:pt>
                <c:pt idx="2260">
                  <c:v>1.093E-3</c:v>
                </c:pt>
                <c:pt idx="2261">
                  <c:v>1.09E-3</c:v>
                </c:pt>
                <c:pt idx="2262">
                  <c:v>1.085E-3</c:v>
                </c:pt>
                <c:pt idx="2263">
                  <c:v>1.0820000000000001E-3</c:v>
                </c:pt>
                <c:pt idx="2264">
                  <c:v>1.0790000000000001E-3</c:v>
                </c:pt>
                <c:pt idx="2265">
                  <c:v>1.0790000000000001E-3</c:v>
                </c:pt>
                <c:pt idx="2266">
                  <c:v>1.0790000000000001E-3</c:v>
                </c:pt>
                <c:pt idx="2267">
                  <c:v>1.0809999999999999E-3</c:v>
                </c:pt>
                <c:pt idx="2268">
                  <c:v>1.075E-3</c:v>
                </c:pt>
                <c:pt idx="2269">
                  <c:v>1.07E-3</c:v>
                </c:pt>
                <c:pt idx="2270">
                  <c:v>1.067E-3</c:v>
                </c:pt>
                <c:pt idx="2271">
                  <c:v>1.065E-3</c:v>
                </c:pt>
                <c:pt idx="2272">
                  <c:v>1.052E-3</c:v>
                </c:pt>
                <c:pt idx="2273">
                  <c:v>1.0399999999999999E-3</c:v>
                </c:pt>
                <c:pt idx="2274">
                  <c:v>1.0300000000000001E-3</c:v>
                </c:pt>
                <c:pt idx="2275">
                  <c:v>1.021E-3</c:v>
                </c:pt>
                <c:pt idx="2276">
                  <c:v>1.0139999999999999E-3</c:v>
                </c:pt>
                <c:pt idx="2277">
                  <c:v>9.9400000000000009E-4</c:v>
                </c:pt>
                <c:pt idx="2278">
                  <c:v>9.7499999999999996E-4</c:v>
                </c:pt>
                <c:pt idx="2279">
                  <c:v>9.5799999999999998E-4</c:v>
                </c:pt>
                <c:pt idx="2280">
                  <c:v>9.4200000000000002E-4</c:v>
                </c:pt>
                <c:pt idx="2281">
                  <c:v>9.2699999999999998E-4</c:v>
                </c:pt>
                <c:pt idx="2282">
                  <c:v>9.1399999999999999E-4</c:v>
                </c:pt>
                <c:pt idx="2283">
                  <c:v>9.0300000000000005E-4</c:v>
                </c:pt>
                <c:pt idx="2284">
                  <c:v>8.9300000000000002E-4</c:v>
                </c:pt>
                <c:pt idx="2285">
                  <c:v>8.8400000000000002E-4</c:v>
                </c:pt>
                <c:pt idx="2286">
                  <c:v>8.7699999999999996E-4</c:v>
                </c:pt>
                <c:pt idx="2287">
                  <c:v>8.7100000000000003E-4</c:v>
                </c:pt>
                <c:pt idx="2288">
                  <c:v>8.6600000000000002E-4</c:v>
                </c:pt>
                <c:pt idx="2289">
                  <c:v>8.6300000000000005E-4</c:v>
                </c:pt>
                <c:pt idx="2290">
                  <c:v>8.6200000000000003E-4</c:v>
                </c:pt>
                <c:pt idx="2291">
                  <c:v>8.6200000000000003E-4</c:v>
                </c:pt>
                <c:pt idx="2292">
                  <c:v>8.6300000000000005E-4</c:v>
                </c:pt>
                <c:pt idx="2293">
                  <c:v>8.6600000000000002E-4</c:v>
                </c:pt>
                <c:pt idx="2294">
                  <c:v>8.7000000000000001E-4</c:v>
                </c:pt>
                <c:pt idx="2295">
                  <c:v>8.7500000000000002E-4</c:v>
                </c:pt>
                <c:pt idx="2296">
                  <c:v>8.8199999999999997E-4</c:v>
                </c:pt>
                <c:pt idx="2297">
                  <c:v>8.9099999999999997E-4</c:v>
                </c:pt>
                <c:pt idx="2298">
                  <c:v>9.01E-4</c:v>
                </c:pt>
                <c:pt idx="2299">
                  <c:v>9.1200000000000005E-4</c:v>
                </c:pt>
                <c:pt idx="2300">
                  <c:v>9.2500000000000004E-4</c:v>
                </c:pt>
                <c:pt idx="2301">
                  <c:v>9.3899999999999995E-4</c:v>
                </c:pt>
                <c:pt idx="2302">
                  <c:v>9.5399999999999999E-4</c:v>
                </c:pt>
                <c:pt idx="2303">
                  <c:v>9.7099999999999997E-4</c:v>
                </c:pt>
                <c:pt idx="2304">
                  <c:v>9.8999999999999999E-4</c:v>
                </c:pt>
                <c:pt idx="2305">
                  <c:v>1.01E-3</c:v>
                </c:pt>
                <c:pt idx="2306">
                  <c:v>1.031E-3</c:v>
                </c:pt>
                <c:pt idx="2307">
                  <c:v>1.054E-3</c:v>
                </c:pt>
                <c:pt idx="2308">
                  <c:v>1.078E-3</c:v>
                </c:pt>
                <c:pt idx="2309">
                  <c:v>1.103E-3</c:v>
                </c:pt>
                <c:pt idx="2310">
                  <c:v>1.1299999999999999E-3</c:v>
                </c:pt>
                <c:pt idx="2311">
                  <c:v>1.1590000000000001E-3</c:v>
                </c:pt>
                <c:pt idx="2312">
                  <c:v>1.173E-3</c:v>
                </c:pt>
                <c:pt idx="2313">
                  <c:v>1.16E-3</c:v>
                </c:pt>
                <c:pt idx="2314">
                  <c:v>1.147E-3</c:v>
                </c:pt>
                <c:pt idx="2315">
                  <c:v>1.1360000000000001E-3</c:v>
                </c:pt>
                <c:pt idx="2316">
                  <c:v>1.126E-3</c:v>
                </c:pt>
                <c:pt idx="2317">
                  <c:v>1.1169999999999999E-3</c:v>
                </c:pt>
                <c:pt idx="2318">
                  <c:v>1.106E-3</c:v>
                </c:pt>
                <c:pt idx="2319">
                  <c:v>1.096E-3</c:v>
                </c:pt>
                <c:pt idx="2320">
                  <c:v>1.0870000000000001E-3</c:v>
                </c:pt>
                <c:pt idx="2321">
                  <c:v>1.08E-3</c:v>
                </c:pt>
                <c:pt idx="2322">
                  <c:v>1.075E-3</c:v>
                </c:pt>
                <c:pt idx="2323">
                  <c:v>1.07E-3</c:v>
                </c:pt>
                <c:pt idx="2324">
                  <c:v>1.06E-3</c:v>
                </c:pt>
                <c:pt idx="2325">
                  <c:v>1.0510000000000001E-3</c:v>
                </c:pt>
                <c:pt idx="2326">
                  <c:v>1.0430000000000001E-3</c:v>
                </c:pt>
                <c:pt idx="2327">
                  <c:v>1.0369999999999999E-3</c:v>
                </c:pt>
                <c:pt idx="2328">
                  <c:v>1.0319999999999999E-3</c:v>
                </c:pt>
                <c:pt idx="2329">
                  <c:v>1.029E-3</c:v>
                </c:pt>
                <c:pt idx="2330">
                  <c:v>1.0269999999999999E-3</c:v>
                </c:pt>
                <c:pt idx="2331">
                  <c:v>1.0169999999999999E-3</c:v>
                </c:pt>
                <c:pt idx="2332">
                  <c:v>1.008E-3</c:v>
                </c:pt>
                <c:pt idx="2333">
                  <c:v>1.0009999999999999E-3</c:v>
                </c:pt>
                <c:pt idx="2334">
                  <c:v>9.9500000000000001E-4</c:v>
                </c:pt>
                <c:pt idx="2335">
                  <c:v>9.9099999999999991E-4</c:v>
                </c:pt>
                <c:pt idx="2336">
                  <c:v>9.8799999999999995E-4</c:v>
                </c:pt>
                <c:pt idx="2337">
                  <c:v>9.6599999999999995E-4</c:v>
                </c:pt>
                <c:pt idx="2338">
                  <c:v>9.4600000000000001E-4</c:v>
                </c:pt>
                <c:pt idx="2339">
                  <c:v>9.2699999999999998E-4</c:v>
                </c:pt>
                <c:pt idx="2340">
                  <c:v>9.1E-4</c:v>
                </c:pt>
                <c:pt idx="2341">
                  <c:v>8.9400000000000005E-4</c:v>
                </c:pt>
                <c:pt idx="2342">
                  <c:v>8.8000000000000003E-4</c:v>
                </c:pt>
                <c:pt idx="2343">
                  <c:v>8.6600000000000002E-4</c:v>
                </c:pt>
                <c:pt idx="2344">
                  <c:v>8.5499999999999997E-4</c:v>
                </c:pt>
                <c:pt idx="2345">
                  <c:v>8.4500000000000005E-4</c:v>
                </c:pt>
                <c:pt idx="2346">
                  <c:v>8.3600000000000005E-4</c:v>
                </c:pt>
                <c:pt idx="2347">
                  <c:v>8.2799999999999996E-4</c:v>
                </c:pt>
                <c:pt idx="2348">
                  <c:v>8.2200000000000003E-4</c:v>
                </c:pt>
                <c:pt idx="2349">
                  <c:v>8.1800000000000004E-4</c:v>
                </c:pt>
                <c:pt idx="2350">
                  <c:v>8.1499999999999997E-4</c:v>
                </c:pt>
                <c:pt idx="2351">
                  <c:v>8.1300000000000003E-4</c:v>
                </c:pt>
                <c:pt idx="2352">
                  <c:v>8.1300000000000003E-4</c:v>
                </c:pt>
                <c:pt idx="2353">
                  <c:v>8.1400000000000005E-4</c:v>
                </c:pt>
                <c:pt idx="2354">
                  <c:v>8.1700000000000002E-4</c:v>
                </c:pt>
                <c:pt idx="2355">
                  <c:v>8.2100000000000001E-4</c:v>
                </c:pt>
                <c:pt idx="2356">
                  <c:v>8.2600000000000002E-4</c:v>
                </c:pt>
                <c:pt idx="2357">
                  <c:v>8.3299999999999997E-4</c:v>
                </c:pt>
                <c:pt idx="2358">
                  <c:v>8.4099999999999995E-4</c:v>
                </c:pt>
                <c:pt idx="2359">
                  <c:v>8.5099999999999998E-4</c:v>
                </c:pt>
                <c:pt idx="2360">
                  <c:v>8.6200000000000003E-4</c:v>
                </c:pt>
                <c:pt idx="2361">
                  <c:v>8.7500000000000002E-4</c:v>
                </c:pt>
                <c:pt idx="2362">
                  <c:v>8.8900000000000003E-4</c:v>
                </c:pt>
                <c:pt idx="2363">
                  <c:v>9.0399999999999996E-4</c:v>
                </c:pt>
                <c:pt idx="2364">
                  <c:v>9.2100000000000005E-4</c:v>
                </c:pt>
                <c:pt idx="2365">
                  <c:v>9.3999999999999997E-4</c:v>
                </c:pt>
                <c:pt idx="2366">
                  <c:v>9.59E-4</c:v>
                </c:pt>
                <c:pt idx="2367">
                  <c:v>9.7999999999999997E-4</c:v>
                </c:pt>
                <c:pt idx="2368">
                  <c:v>1.003E-3</c:v>
                </c:pt>
                <c:pt idx="2369">
                  <c:v>1.0269999999999999E-3</c:v>
                </c:pt>
                <c:pt idx="2370">
                  <c:v>1.0529999999999999E-3</c:v>
                </c:pt>
                <c:pt idx="2371">
                  <c:v>1.0790000000000001E-3</c:v>
                </c:pt>
                <c:pt idx="2372">
                  <c:v>1.108E-3</c:v>
                </c:pt>
                <c:pt idx="2373">
                  <c:v>1.137E-3</c:v>
                </c:pt>
                <c:pt idx="2374">
                  <c:v>1.1689999999999999E-3</c:v>
                </c:pt>
                <c:pt idx="2375">
                  <c:v>1.201E-3</c:v>
                </c:pt>
                <c:pt idx="2376">
                  <c:v>1.235E-3</c:v>
                </c:pt>
                <c:pt idx="2377">
                  <c:v>1.271E-3</c:v>
                </c:pt>
                <c:pt idx="2378">
                  <c:v>1.307E-3</c:v>
                </c:pt>
                <c:pt idx="2379">
                  <c:v>1.346E-3</c:v>
                </c:pt>
                <c:pt idx="2380">
                  <c:v>1.371E-3</c:v>
                </c:pt>
                <c:pt idx="2381">
                  <c:v>1.356E-3</c:v>
                </c:pt>
                <c:pt idx="2382">
                  <c:v>1.3420000000000001E-3</c:v>
                </c:pt>
                <c:pt idx="2383">
                  <c:v>1.3259999999999999E-3</c:v>
                </c:pt>
                <c:pt idx="2384">
                  <c:v>1.31E-3</c:v>
                </c:pt>
                <c:pt idx="2385">
                  <c:v>1.2960000000000001E-3</c:v>
                </c:pt>
                <c:pt idx="2386">
                  <c:v>1.284E-3</c:v>
                </c:pt>
                <c:pt idx="2387">
                  <c:v>1.273E-3</c:v>
                </c:pt>
                <c:pt idx="2388">
                  <c:v>1.255E-3</c:v>
                </c:pt>
                <c:pt idx="2389">
                  <c:v>1.2390000000000001E-3</c:v>
                </c:pt>
                <c:pt idx="2390">
                  <c:v>1.224E-3</c:v>
                </c:pt>
                <c:pt idx="2391">
                  <c:v>1.2099999999999999E-3</c:v>
                </c:pt>
                <c:pt idx="2392">
                  <c:v>1.1980000000000001E-3</c:v>
                </c:pt>
                <c:pt idx="2393">
                  <c:v>1.175E-3</c:v>
                </c:pt>
                <c:pt idx="2394">
                  <c:v>1.1529999999999999E-3</c:v>
                </c:pt>
                <c:pt idx="2395">
                  <c:v>1.1329999999999999E-3</c:v>
                </c:pt>
                <c:pt idx="2396">
                  <c:v>1.114E-3</c:v>
                </c:pt>
                <c:pt idx="2397">
                  <c:v>1.096E-3</c:v>
                </c:pt>
                <c:pt idx="2398">
                  <c:v>1.08E-3</c:v>
                </c:pt>
                <c:pt idx="2399">
                  <c:v>1.065E-3</c:v>
                </c:pt>
                <c:pt idx="2400">
                  <c:v>1.0380000000000001E-3</c:v>
                </c:pt>
                <c:pt idx="2401">
                  <c:v>1.0120000000000001E-3</c:v>
                </c:pt>
                <c:pt idx="2402">
                  <c:v>9.8700000000000003E-4</c:v>
                </c:pt>
                <c:pt idx="2403">
                  <c:v>9.6400000000000001E-4</c:v>
                </c:pt>
                <c:pt idx="2404">
                  <c:v>9.4200000000000002E-4</c:v>
                </c:pt>
                <c:pt idx="2405">
                  <c:v>9.2199999999999997E-4</c:v>
                </c:pt>
                <c:pt idx="2406">
                  <c:v>9.0300000000000005E-4</c:v>
                </c:pt>
                <c:pt idx="2407">
                  <c:v>8.8599999999999996E-4</c:v>
                </c:pt>
                <c:pt idx="2408">
                  <c:v>8.7000000000000001E-4</c:v>
                </c:pt>
                <c:pt idx="2409">
                  <c:v>8.5599999999999999E-4</c:v>
                </c:pt>
                <c:pt idx="2410">
                  <c:v>8.4199999999999998E-4</c:v>
                </c:pt>
                <c:pt idx="2411">
                  <c:v>8.3100000000000003E-4</c:v>
                </c:pt>
                <c:pt idx="2412">
                  <c:v>8.1999999999999998E-4</c:v>
                </c:pt>
                <c:pt idx="2413">
                  <c:v>8.12E-4</c:v>
                </c:pt>
                <c:pt idx="2414">
                  <c:v>8.0400000000000003E-4</c:v>
                </c:pt>
                <c:pt idx="2415">
                  <c:v>7.9799999999999999E-4</c:v>
                </c:pt>
                <c:pt idx="2416">
                  <c:v>7.94E-4</c:v>
                </c:pt>
                <c:pt idx="2417">
                  <c:v>7.9100000000000004E-4</c:v>
                </c:pt>
                <c:pt idx="2418">
                  <c:v>7.8899999999999999E-4</c:v>
                </c:pt>
                <c:pt idx="2419">
                  <c:v>7.8899999999999999E-4</c:v>
                </c:pt>
                <c:pt idx="2420">
                  <c:v>7.9000000000000001E-4</c:v>
                </c:pt>
                <c:pt idx="2421">
                  <c:v>7.9199999999999995E-4</c:v>
                </c:pt>
                <c:pt idx="2422">
                  <c:v>7.9600000000000005E-4</c:v>
                </c:pt>
                <c:pt idx="2423">
                  <c:v>8.0199999999999998E-4</c:v>
                </c:pt>
                <c:pt idx="2424">
                  <c:v>8.0900000000000004E-4</c:v>
                </c:pt>
                <c:pt idx="2425">
                  <c:v>8.1700000000000002E-4</c:v>
                </c:pt>
                <c:pt idx="2426">
                  <c:v>8.2700000000000004E-4</c:v>
                </c:pt>
                <c:pt idx="2427">
                  <c:v>8.3799999999999999E-4</c:v>
                </c:pt>
                <c:pt idx="2428">
                  <c:v>8.5099999999999998E-4</c:v>
                </c:pt>
                <c:pt idx="2429">
                  <c:v>8.6499999999999999E-4</c:v>
                </c:pt>
                <c:pt idx="2430">
                  <c:v>8.8000000000000003E-4</c:v>
                </c:pt>
                <c:pt idx="2431">
                  <c:v>8.9700000000000001E-4</c:v>
                </c:pt>
                <c:pt idx="2432">
                  <c:v>9.1500000000000001E-4</c:v>
                </c:pt>
                <c:pt idx="2433">
                  <c:v>9.3499999999999996E-4</c:v>
                </c:pt>
                <c:pt idx="2434">
                  <c:v>9.5600000000000004E-4</c:v>
                </c:pt>
                <c:pt idx="2435">
                  <c:v>9.7900000000000005E-4</c:v>
                </c:pt>
                <c:pt idx="2436">
                  <c:v>1.003E-3</c:v>
                </c:pt>
                <c:pt idx="2437">
                  <c:v>1.0280000000000001E-3</c:v>
                </c:pt>
                <c:pt idx="2438">
                  <c:v>1.0549999999999999E-3</c:v>
                </c:pt>
                <c:pt idx="2439">
                  <c:v>1.083E-3</c:v>
                </c:pt>
                <c:pt idx="2440">
                  <c:v>1.1130000000000001E-3</c:v>
                </c:pt>
                <c:pt idx="2441">
                  <c:v>1.1440000000000001E-3</c:v>
                </c:pt>
                <c:pt idx="2442">
                  <c:v>1.1770000000000001E-3</c:v>
                </c:pt>
                <c:pt idx="2443">
                  <c:v>1.2110000000000001E-3</c:v>
                </c:pt>
                <c:pt idx="2444">
                  <c:v>1.2459999999999999E-3</c:v>
                </c:pt>
                <c:pt idx="2445">
                  <c:v>1.2830000000000001E-3</c:v>
                </c:pt>
                <c:pt idx="2446">
                  <c:v>1.3209999999999999E-3</c:v>
                </c:pt>
                <c:pt idx="2447">
                  <c:v>1.361E-3</c:v>
                </c:pt>
                <c:pt idx="2448">
                  <c:v>1.387E-3</c:v>
                </c:pt>
                <c:pt idx="2449">
                  <c:v>1.3630000000000001E-3</c:v>
                </c:pt>
                <c:pt idx="2450">
                  <c:v>1.335E-3</c:v>
                </c:pt>
                <c:pt idx="2451">
                  <c:v>1.3079999999999999E-3</c:v>
                </c:pt>
                <c:pt idx="2452">
                  <c:v>1.2830000000000001E-3</c:v>
                </c:pt>
                <c:pt idx="2453">
                  <c:v>1.2589999999999999E-3</c:v>
                </c:pt>
                <c:pt idx="2454">
                  <c:v>1.2229999999999999E-3</c:v>
                </c:pt>
                <c:pt idx="2455">
                  <c:v>1.189E-3</c:v>
                </c:pt>
                <c:pt idx="2456">
                  <c:v>1.1559999999999999E-3</c:v>
                </c:pt>
                <c:pt idx="2457">
                  <c:v>1.124E-3</c:v>
                </c:pt>
                <c:pt idx="2458">
                  <c:v>1.0939999999999999E-3</c:v>
                </c:pt>
                <c:pt idx="2459">
                  <c:v>1.065E-3</c:v>
                </c:pt>
                <c:pt idx="2460">
                  <c:v>1.0269999999999999E-3</c:v>
                </c:pt>
                <c:pt idx="2461">
                  <c:v>9.9099999999999991E-4</c:v>
                </c:pt>
                <c:pt idx="2462">
                  <c:v>9.5600000000000004E-4</c:v>
                </c:pt>
                <c:pt idx="2463">
                  <c:v>9.2299999999999999E-4</c:v>
                </c:pt>
                <c:pt idx="2464">
                  <c:v>8.8999999999999995E-4</c:v>
                </c:pt>
                <c:pt idx="2465">
                  <c:v>8.5999999999999998E-4</c:v>
                </c:pt>
                <c:pt idx="2466">
                  <c:v>8.3100000000000003E-4</c:v>
                </c:pt>
                <c:pt idx="2467">
                  <c:v>8.03E-4</c:v>
                </c:pt>
                <c:pt idx="2468">
                  <c:v>7.76E-4</c:v>
                </c:pt>
                <c:pt idx="2469">
                  <c:v>7.5100000000000004E-4</c:v>
                </c:pt>
                <c:pt idx="2470">
                  <c:v>7.2800000000000002E-4</c:v>
                </c:pt>
                <c:pt idx="2471">
                  <c:v>7.0600000000000003E-4</c:v>
                </c:pt>
                <c:pt idx="2472">
                  <c:v>6.8499999999999995E-4</c:v>
                </c:pt>
                <c:pt idx="2473">
                  <c:v>6.6600000000000003E-4</c:v>
                </c:pt>
                <c:pt idx="2474">
                  <c:v>6.4800000000000003E-4</c:v>
                </c:pt>
                <c:pt idx="2475">
                  <c:v>6.3199999999999997E-4</c:v>
                </c:pt>
                <c:pt idx="2476">
                  <c:v>6.1700000000000004E-4</c:v>
                </c:pt>
                <c:pt idx="2477">
                  <c:v>6.0300000000000002E-4</c:v>
                </c:pt>
                <c:pt idx="2478">
                  <c:v>5.9100000000000005E-4</c:v>
                </c:pt>
                <c:pt idx="2479">
                  <c:v>5.8E-4</c:v>
                </c:pt>
                <c:pt idx="2480">
                  <c:v>5.71E-4</c:v>
                </c:pt>
                <c:pt idx="2481">
                  <c:v>5.6300000000000002E-4</c:v>
                </c:pt>
                <c:pt idx="2482">
                  <c:v>5.5699999999999999E-4</c:v>
                </c:pt>
                <c:pt idx="2483">
                  <c:v>5.5199999999999997E-4</c:v>
                </c:pt>
                <c:pt idx="2484">
                  <c:v>5.4799999999999998E-4</c:v>
                </c:pt>
                <c:pt idx="2485">
                  <c:v>5.4600000000000004E-4</c:v>
                </c:pt>
                <c:pt idx="2486">
                  <c:v>5.4600000000000004E-4</c:v>
                </c:pt>
                <c:pt idx="2487">
                  <c:v>5.4600000000000004E-4</c:v>
                </c:pt>
                <c:pt idx="2488">
                  <c:v>5.4900000000000001E-4</c:v>
                </c:pt>
                <c:pt idx="2489">
                  <c:v>5.5199999999999997E-4</c:v>
                </c:pt>
                <c:pt idx="2490">
                  <c:v>5.5699999999999999E-4</c:v>
                </c:pt>
                <c:pt idx="2491">
                  <c:v>5.6400000000000005E-4</c:v>
                </c:pt>
                <c:pt idx="2492">
                  <c:v>5.7200000000000003E-4</c:v>
                </c:pt>
                <c:pt idx="2493">
                  <c:v>5.8100000000000003E-4</c:v>
                </c:pt>
                <c:pt idx="2494">
                  <c:v>5.9199999999999997E-4</c:v>
                </c:pt>
                <c:pt idx="2495">
                  <c:v>6.0400000000000004E-4</c:v>
                </c:pt>
                <c:pt idx="2496">
                  <c:v>6.1700000000000004E-4</c:v>
                </c:pt>
                <c:pt idx="2497">
                  <c:v>6.3199999999999997E-4</c:v>
                </c:pt>
                <c:pt idx="2498">
                  <c:v>6.4899999999999995E-4</c:v>
                </c:pt>
                <c:pt idx="2499">
                  <c:v>6.6699999999999995E-4</c:v>
                </c:pt>
                <c:pt idx="2500">
                  <c:v>6.8599999999999998E-4</c:v>
                </c:pt>
                <c:pt idx="2501">
                  <c:v>7.0699999999999995E-4</c:v>
                </c:pt>
                <c:pt idx="2502">
                  <c:v>7.2900000000000005E-4</c:v>
                </c:pt>
                <c:pt idx="2503">
                  <c:v>7.5299999999999998E-4</c:v>
                </c:pt>
                <c:pt idx="2504">
                  <c:v>7.7800000000000005E-4</c:v>
                </c:pt>
                <c:pt idx="2505">
                  <c:v>8.0400000000000003E-4</c:v>
                </c:pt>
                <c:pt idx="2506">
                  <c:v>8.3199999999999995E-4</c:v>
                </c:pt>
                <c:pt idx="2507">
                  <c:v>8.61E-4</c:v>
                </c:pt>
                <c:pt idx="2508">
                  <c:v>8.92E-4</c:v>
                </c:pt>
                <c:pt idx="2509">
                  <c:v>9.2400000000000002E-4</c:v>
                </c:pt>
                <c:pt idx="2510">
                  <c:v>9.5799999999999998E-4</c:v>
                </c:pt>
                <c:pt idx="2511">
                  <c:v>9.9299999999999996E-4</c:v>
                </c:pt>
                <c:pt idx="2512">
                  <c:v>1.029E-3</c:v>
                </c:pt>
                <c:pt idx="2513">
                  <c:v>1.067E-3</c:v>
                </c:pt>
                <c:pt idx="2514">
                  <c:v>1.106E-3</c:v>
                </c:pt>
                <c:pt idx="2515">
                  <c:v>1.147E-3</c:v>
                </c:pt>
                <c:pt idx="2516">
                  <c:v>1.175E-3</c:v>
                </c:pt>
                <c:pt idx="2517">
                  <c:v>1.1460000000000001E-3</c:v>
                </c:pt>
                <c:pt idx="2518">
                  <c:v>1.109E-3</c:v>
                </c:pt>
                <c:pt idx="2519">
                  <c:v>1.073E-3</c:v>
                </c:pt>
                <c:pt idx="2520">
                  <c:v>1.039E-3</c:v>
                </c:pt>
                <c:pt idx="2521">
                  <c:v>9.9500000000000001E-4</c:v>
                </c:pt>
                <c:pt idx="2522">
                  <c:v>9.5200000000000005E-4</c:v>
                </c:pt>
                <c:pt idx="2523">
                  <c:v>9.1100000000000003E-4</c:v>
                </c:pt>
                <c:pt idx="2524">
                  <c:v>8.7100000000000003E-4</c:v>
                </c:pt>
                <c:pt idx="2525">
                  <c:v>8.3299999999999997E-4</c:v>
                </c:pt>
                <c:pt idx="2526">
                  <c:v>7.9600000000000005E-4</c:v>
                </c:pt>
                <c:pt idx="2527">
                  <c:v>7.6099999999999996E-4</c:v>
                </c:pt>
                <c:pt idx="2528">
                  <c:v>7.27E-4</c:v>
                </c:pt>
                <c:pt idx="2529">
                  <c:v>6.9499999999999998E-4</c:v>
                </c:pt>
                <c:pt idx="2530">
                  <c:v>6.6299999999999996E-4</c:v>
                </c:pt>
                <c:pt idx="2531">
                  <c:v>6.3400000000000001E-4</c:v>
                </c:pt>
                <c:pt idx="2532">
                  <c:v>6.0599999999999998E-4</c:v>
                </c:pt>
                <c:pt idx="2533">
                  <c:v>5.7899999999999998E-4</c:v>
                </c:pt>
                <c:pt idx="2534">
                  <c:v>5.53E-4</c:v>
                </c:pt>
                <c:pt idx="2535">
                  <c:v>5.2999999999999998E-4</c:v>
                </c:pt>
                <c:pt idx="2536">
                  <c:v>5.0699999999999996E-4</c:v>
                </c:pt>
                <c:pt idx="2537">
                  <c:v>4.86E-4</c:v>
                </c:pt>
                <c:pt idx="2538">
                  <c:v>4.66E-4</c:v>
                </c:pt>
                <c:pt idx="2539">
                  <c:v>4.4799999999999999E-4</c:v>
                </c:pt>
                <c:pt idx="2540">
                  <c:v>4.3100000000000001E-4</c:v>
                </c:pt>
                <c:pt idx="2541">
                  <c:v>4.1599999999999997E-4</c:v>
                </c:pt>
                <c:pt idx="2542">
                  <c:v>4.0200000000000001E-4</c:v>
                </c:pt>
                <c:pt idx="2543">
                  <c:v>3.8900000000000002E-4</c:v>
                </c:pt>
                <c:pt idx="2544">
                  <c:v>3.7800000000000003E-4</c:v>
                </c:pt>
                <c:pt idx="2545">
                  <c:v>3.6900000000000002E-4</c:v>
                </c:pt>
                <c:pt idx="2546">
                  <c:v>3.6000000000000002E-4</c:v>
                </c:pt>
                <c:pt idx="2547">
                  <c:v>3.5300000000000002E-4</c:v>
                </c:pt>
                <c:pt idx="2548">
                  <c:v>3.48E-4</c:v>
                </c:pt>
                <c:pt idx="2549">
                  <c:v>3.4400000000000001E-4</c:v>
                </c:pt>
                <c:pt idx="2550">
                  <c:v>3.4200000000000002E-4</c:v>
                </c:pt>
                <c:pt idx="2551">
                  <c:v>3.4000000000000002E-4</c:v>
                </c:pt>
                <c:pt idx="2552">
                  <c:v>3.4099999999999999E-4</c:v>
                </c:pt>
                <c:pt idx="2553">
                  <c:v>3.4299999999999999E-4</c:v>
                </c:pt>
                <c:pt idx="2554">
                  <c:v>3.4600000000000001E-4</c:v>
                </c:pt>
                <c:pt idx="2555">
                  <c:v>3.5E-4</c:v>
                </c:pt>
                <c:pt idx="2556">
                  <c:v>3.5599999999999998E-4</c:v>
                </c:pt>
                <c:pt idx="2557">
                  <c:v>3.6400000000000001E-4</c:v>
                </c:pt>
                <c:pt idx="2558">
                  <c:v>3.7300000000000001E-4</c:v>
                </c:pt>
                <c:pt idx="2559">
                  <c:v>3.8299999999999999E-4</c:v>
                </c:pt>
                <c:pt idx="2560">
                  <c:v>3.9500000000000001E-4</c:v>
                </c:pt>
                <c:pt idx="2561">
                  <c:v>4.08E-4</c:v>
                </c:pt>
                <c:pt idx="2562">
                  <c:v>4.2200000000000001E-4</c:v>
                </c:pt>
                <c:pt idx="2563">
                  <c:v>4.3899999999999999E-4</c:v>
                </c:pt>
                <c:pt idx="2564">
                  <c:v>4.5600000000000003E-4</c:v>
                </c:pt>
                <c:pt idx="2565">
                  <c:v>4.75E-4</c:v>
                </c:pt>
                <c:pt idx="2566">
                  <c:v>4.95E-4</c:v>
                </c:pt>
                <c:pt idx="2567">
                  <c:v>5.1699999999999999E-4</c:v>
                </c:pt>
                <c:pt idx="2568">
                  <c:v>5.4000000000000001E-4</c:v>
                </c:pt>
                <c:pt idx="2569">
                  <c:v>5.6499999999999996E-4</c:v>
                </c:pt>
                <c:pt idx="2570">
                  <c:v>5.9100000000000005E-4</c:v>
                </c:pt>
                <c:pt idx="2571">
                  <c:v>6.1799999999999995E-4</c:v>
                </c:pt>
                <c:pt idx="2572">
                  <c:v>6.4700000000000001E-4</c:v>
                </c:pt>
                <c:pt idx="2573">
                  <c:v>6.7699999999999998E-4</c:v>
                </c:pt>
                <c:pt idx="2574">
                  <c:v>7.0899999999999999E-4</c:v>
                </c:pt>
                <c:pt idx="2575">
                  <c:v>7.4200000000000004E-4</c:v>
                </c:pt>
                <c:pt idx="2576">
                  <c:v>7.7700000000000002E-4</c:v>
                </c:pt>
                <c:pt idx="2577">
                  <c:v>8.1300000000000003E-4</c:v>
                </c:pt>
                <c:pt idx="2578">
                  <c:v>8.4999999999999995E-4</c:v>
                </c:pt>
                <c:pt idx="2579">
                  <c:v>8.8900000000000003E-4</c:v>
                </c:pt>
                <c:pt idx="2580">
                  <c:v>9.2900000000000003E-4</c:v>
                </c:pt>
                <c:pt idx="2581">
                  <c:v>9.7099999999999997E-4</c:v>
                </c:pt>
                <c:pt idx="2582">
                  <c:v>1.0139999999999999E-3</c:v>
                </c:pt>
                <c:pt idx="2583">
                  <c:v>1.059E-3</c:v>
                </c:pt>
                <c:pt idx="2584">
                  <c:v>1.1050000000000001E-3</c:v>
                </c:pt>
                <c:pt idx="2585">
                  <c:v>1.065E-3</c:v>
                </c:pt>
                <c:pt idx="2586">
                  <c:v>1.018E-3</c:v>
                </c:pt>
                <c:pt idx="2587">
                  <c:v>9.7199999999999999E-4</c:v>
                </c:pt>
                <c:pt idx="2588">
                  <c:v>9.2800000000000001E-4</c:v>
                </c:pt>
                <c:pt idx="2589">
                  <c:v>8.8500000000000004E-4</c:v>
                </c:pt>
                <c:pt idx="2590">
                  <c:v>8.4400000000000002E-4</c:v>
                </c:pt>
                <c:pt idx="2591">
                  <c:v>8.0400000000000003E-4</c:v>
                </c:pt>
                <c:pt idx="2592">
                  <c:v>7.6499999999999995E-4</c:v>
                </c:pt>
                <c:pt idx="2593">
                  <c:v>7.2800000000000002E-4</c:v>
                </c:pt>
                <c:pt idx="2594">
                  <c:v>6.9300000000000004E-4</c:v>
                </c:pt>
                <c:pt idx="2595">
                  <c:v>6.5799999999999995E-4</c:v>
                </c:pt>
                <c:pt idx="2596">
                  <c:v>6.2500000000000001E-4</c:v>
                </c:pt>
                <c:pt idx="2597">
                  <c:v>5.9400000000000002E-4</c:v>
                </c:pt>
                <c:pt idx="2598">
                  <c:v>5.6400000000000005E-4</c:v>
                </c:pt>
                <c:pt idx="2599">
                  <c:v>5.3600000000000002E-4</c:v>
                </c:pt>
                <c:pt idx="2600">
                  <c:v>5.0799999999999999E-4</c:v>
                </c:pt>
                <c:pt idx="2601">
                  <c:v>4.8299999999999998E-4</c:v>
                </c:pt>
                <c:pt idx="2602">
                  <c:v>4.5800000000000002E-4</c:v>
                </c:pt>
                <c:pt idx="2603">
                  <c:v>4.3600000000000003E-4</c:v>
                </c:pt>
                <c:pt idx="2604">
                  <c:v>4.1399999999999998E-4</c:v>
                </c:pt>
                <c:pt idx="2605">
                  <c:v>3.9399999999999998E-4</c:v>
                </c:pt>
                <c:pt idx="2606">
                  <c:v>3.7599999999999998E-4</c:v>
                </c:pt>
                <c:pt idx="2607">
                  <c:v>3.59E-4</c:v>
                </c:pt>
                <c:pt idx="2608">
                  <c:v>3.4299999999999999E-4</c:v>
                </c:pt>
                <c:pt idx="2609">
                  <c:v>3.2899999999999997E-4</c:v>
                </c:pt>
                <c:pt idx="2610">
                  <c:v>3.1599999999999998E-4</c:v>
                </c:pt>
                <c:pt idx="2611">
                  <c:v>3.0400000000000002E-4</c:v>
                </c:pt>
                <c:pt idx="2612">
                  <c:v>2.9399999999999999E-4</c:v>
                </c:pt>
                <c:pt idx="2613">
                  <c:v>2.8600000000000001E-4</c:v>
                </c:pt>
                <c:pt idx="2614">
                  <c:v>2.7900000000000001E-4</c:v>
                </c:pt>
                <c:pt idx="2615">
                  <c:v>2.7300000000000002E-4</c:v>
                </c:pt>
                <c:pt idx="2616">
                  <c:v>2.6899999999999998E-4</c:v>
                </c:pt>
                <c:pt idx="2617">
                  <c:v>2.6600000000000001E-4</c:v>
                </c:pt>
                <c:pt idx="2618">
                  <c:v>2.6400000000000002E-4</c:v>
                </c:pt>
                <c:pt idx="2619">
                  <c:v>2.6400000000000002E-4</c:v>
                </c:pt>
                <c:pt idx="2620">
                  <c:v>2.6600000000000001E-4</c:v>
                </c:pt>
                <c:pt idx="2621">
                  <c:v>2.6899999999999998E-4</c:v>
                </c:pt>
                <c:pt idx="2622">
                  <c:v>2.7300000000000002E-4</c:v>
                </c:pt>
                <c:pt idx="2623">
                  <c:v>2.7900000000000001E-4</c:v>
                </c:pt>
                <c:pt idx="2624">
                  <c:v>2.8600000000000001E-4</c:v>
                </c:pt>
                <c:pt idx="2625">
                  <c:v>2.9399999999999999E-4</c:v>
                </c:pt>
                <c:pt idx="2626">
                  <c:v>3.0400000000000002E-4</c:v>
                </c:pt>
                <c:pt idx="2627">
                  <c:v>3.1599999999999998E-4</c:v>
                </c:pt>
                <c:pt idx="2628">
                  <c:v>3.2899999999999997E-4</c:v>
                </c:pt>
                <c:pt idx="2629">
                  <c:v>3.4299999999999999E-4</c:v>
                </c:pt>
                <c:pt idx="2630">
                  <c:v>3.59E-4</c:v>
                </c:pt>
                <c:pt idx="2631">
                  <c:v>3.7599999999999998E-4</c:v>
                </c:pt>
                <c:pt idx="2632">
                  <c:v>3.9399999999999998E-4</c:v>
                </c:pt>
                <c:pt idx="2633">
                  <c:v>4.1399999999999998E-4</c:v>
                </c:pt>
                <c:pt idx="2634">
                  <c:v>4.3600000000000003E-4</c:v>
                </c:pt>
                <c:pt idx="2635">
                  <c:v>4.5800000000000002E-4</c:v>
                </c:pt>
                <c:pt idx="2636">
                  <c:v>4.8299999999999998E-4</c:v>
                </c:pt>
                <c:pt idx="2637">
                  <c:v>5.0799999999999999E-4</c:v>
                </c:pt>
                <c:pt idx="2638">
                  <c:v>5.3600000000000002E-4</c:v>
                </c:pt>
                <c:pt idx="2639">
                  <c:v>5.6400000000000005E-4</c:v>
                </c:pt>
                <c:pt idx="2640">
                  <c:v>5.9400000000000002E-4</c:v>
                </c:pt>
                <c:pt idx="2641">
                  <c:v>6.2500000000000001E-4</c:v>
                </c:pt>
                <c:pt idx="2642">
                  <c:v>6.5799999999999995E-4</c:v>
                </c:pt>
                <c:pt idx="2643">
                  <c:v>6.9300000000000004E-4</c:v>
                </c:pt>
                <c:pt idx="2644">
                  <c:v>7.2800000000000002E-4</c:v>
                </c:pt>
                <c:pt idx="2645">
                  <c:v>7.6499999999999995E-4</c:v>
                </c:pt>
                <c:pt idx="2646">
                  <c:v>8.0400000000000003E-4</c:v>
                </c:pt>
                <c:pt idx="2647">
                  <c:v>8.4400000000000002E-4</c:v>
                </c:pt>
                <c:pt idx="2648">
                  <c:v>8.8500000000000004E-4</c:v>
                </c:pt>
                <c:pt idx="2649">
                  <c:v>9.2800000000000001E-4</c:v>
                </c:pt>
                <c:pt idx="2650">
                  <c:v>9.7199999999999999E-4</c:v>
                </c:pt>
                <c:pt idx="2651">
                  <c:v>1.018E-3</c:v>
                </c:pt>
                <c:pt idx="2652">
                  <c:v>1.065E-3</c:v>
                </c:pt>
                <c:pt idx="2653">
                  <c:v>1.0790000000000001E-3</c:v>
                </c:pt>
                <c:pt idx="2654">
                  <c:v>1.0950000000000001E-3</c:v>
                </c:pt>
                <c:pt idx="2655">
                  <c:v>1.1119999999999999E-3</c:v>
                </c:pt>
                <c:pt idx="2656">
                  <c:v>1.1310000000000001E-3</c:v>
                </c:pt>
                <c:pt idx="2657">
                  <c:v>1.1509999999999999E-3</c:v>
                </c:pt>
                <c:pt idx="2658">
                  <c:v>1.173E-3</c:v>
                </c:pt>
                <c:pt idx="2659">
                  <c:v>1.196E-3</c:v>
                </c:pt>
                <c:pt idx="2660">
                  <c:v>1.2199999999999999E-3</c:v>
                </c:pt>
                <c:pt idx="2661">
                  <c:v>1.2459999999999999E-3</c:v>
                </c:pt>
                <c:pt idx="2662">
                  <c:v>1.273E-3</c:v>
                </c:pt>
                <c:pt idx="2663">
                  <c:v>1.302E-3</c:v>
                </c:pt>
                <c:pt idx="2664">
                  <c:v>1.3320000000000001E-3</c:v>
                </c:pt>
                <c:pt idx="2665">
                  <c:v>1.3630000000000001E-3</c:v>
                </c:pt>
                <c:pt idx="2666">
                  <c:v>1.3960000000000001E-3</c:v>
                </c:pt>
                <c:pt idx="2667">
                  <c:v>1.4300000000000001E-3</c:v>
                </c:pt>
                <c:pt idx="2668">
                  <c:v>1.4660000000000001E-3</c:v>
                </c:pt>
                <c:pt idx="2669">
                  <c:v>1.503E-3</c:v>
                </c:pt>
                <c:pt idx="2670">
                  <c:v>1.542E-3</c:v>
                </c:pt>
                <c:pt idx="2671">
                  <c:v>1.5820000000000001E-3</c:v>
                </c:pt>
                <c:pt idx="2672">
                  <c:v>1.624E-3</c:v>
                </c:pt>
                <c:pt idx="2673">
                  <c:v>1.6659999999999999E-3</c:v>
                </c:pt>
                <c:pt idx="2674">
                  <c:v>1.7110000000000001E-3</c:v>
                </c:pt>
                <c:pt idx="2675">
                  <c:v>1.7570000000000001E-3</c:v>
                </c:pt>
                <c:pt idx="2676">
                  <c:v>1.804E-3</c:v>
                </c:pt>
                <c:pt idx="2677">
                  <c:v>1.8519999999999999E-3</c:v>
                </c:pt>
                <c:pt idx="2678">
                  <c:v>1.902E-3</c:v>
                </c:pt>
                <c:pt idx="2679">
                  <c:v>1.954E-3</c:v>
                </c:pt>
                <c:pt idx="2680">
                  <c:v>2.0070000000000001E-3</c:v>
                </c:pt>
                <c:pt idx="2681">
                  <c:v>2.0609999999999999E-3</c:v>
                </c:pt>
                <c:pt idx="2682">
                  <c:v>2.117E-3</c:v>
                </c:pt>
                <c:pt idx="2683">
                  <c:v>2.1740000000000002E-3</c:v>
                </c:pt>
                <c:pt idx="2684">
                  <c:v>2.2330000000000002E-3</c:v>
                </c:pt>
                <c:pt idx="2685">
                  <c:v>2.2920000000000002E-3</c:v>
                </c:pt>
                <c:pt idx="2686">
                  <c:v>1.8890000000000001E-3</c:v>
                </c:pt>
                <c:pt idx="2687">
                  <c:v>1.237E-3</c:v>
                </c:pt>
                <c:pt idx="2688">
                  <c:v>6.5499999999999998E-4</c:v>
                </c:pt>
                <c:pt idx="2689">
                  <c:v>3.86E-4</c:v>
                </c:pt>
                <c:pt idx="2690">
                  <c:v>0</c:v>
                </c:pt>
                <c:pt idx="2691">
                  <c:v>1.3999999999999999E-4</c:v>
                </c:pt>
                <c:pt idx="2692">
                  <c:v>7.5600000000000005E-4</c:v>
                </c:pt>
                <c:pt idx="2693">
                  <c:v>1.573E-3</c:v>
                </c:pt>
                <c:pt idx="2694">
                  <c:v>2.2169999999999998E-3</c:v>
                </c:pt>
                <c:pt idx="2695">
                  <c:v>2.5019999999999999E-3</c:v>
                </c:pt>
                <c:pt idx="2696">
                  <c:v>2.4970000000000001E-3</c:v>
                </c:pt>
                <c:pt idx="2697">
                  <c:v>2.3990000000000001E-3</c:v>
                </c:pt>
                <c:pt idx="2698">
                  <c:v>2.5019999999999999E-3</c:v>
                </c:pt>
                <c:pt idx="2699">
                  <c:v>3.0300000000000001E-3</c:v>
                </c:pt>
                <c:pt idx="2700">
                  <c:v>3.8579999999999999E-3</c:v>
                </c:pt>
                <c:pt idx="2701">
                  <c:v>4.6290000000000003E-3</c:v>
                </c:pt>
                <c:pt idx="2702">
                  <c:v>5.1359999999999999E-3</c:v>
                </c:pt>
                <c:pt idx="2703">
                  <c:v>5.4929999999999996E-3</c:v>
                </c:pt>
                <c:pt idx="2704">
                  <c:v>5.9890000000000004E-3</c:v>
                </c:pt>
                <c:pt idx="2705">
                  <c:v>6.777E-3</c:v>
                </c:pt>
                <c:pt idx="2706">
                  <c:v>7.6769999999999998E-3</c:v>
                </c:pt>
                <c:pt idx="2707">
                  <c:v>8.2279999999999992E-3</c:v>
                </c:pt>
                <c:pt idx="2708">
                  <c:v>8.1279999999999998E-3</c:v>
                </c:pt>
                <c:pt idx="2709">
                  <c:v>7.6119999999999998E-3</c:v>
                </c:pt>
                <c:pt idx="2710">
                  <c:v>7.2069999999999999E-3</c:v>
                </c:pt>
                <c:pt idx="2711">
                  <c:v>7.2220000000000001E-3</c:v>
                </c:pt>
                <c:pt idx="2712">
                  <c:v>7.358E-3</c:v>
                </c:pt>
                <c:pt idx="2713">
                  <c:v>7.1349999999999998E-3</c:v>
                </c:pt>
                <c:pt idx="2714">
                  <c:v>6.5389999999999997E-3</c:v>
                </c:pt>
                <c:pt idx="2715">
                  <c:v>5.8849999999999996E-3</c:v>
                </c:pt>
                <c:pt idx="2716">
                  <c:v>5.4270000000000004E-3</c:v>
                </c:pt>
                <c:pt idx="2717">
                  <c:v>5.078E-3</c:v>
                </c:pt>
                <c:pt idx="2718">
                  <c:v>4.4999999999999997E-3</c:v>
                </c:pt>
                <c:pt idx="2719">
                  <c:v>3.607E-3</c:v>
                </c:pt>
                <c:pt idx="2720">
                  <c:v>2.7160000000000001E-3</c:v>
                </c:pt>
                <c:pt idx="2721">
                  <c:v>2.1220000000000002E-3</c:v>
                </c:pt>
                <c:pt idx="2722">
                  <c:v>1.6360000000000001E-3</c:v>
                </c:pt>
                <c:pt idx="2723">
                  <c:v>1.34E-3</c:v>
                </c:pt>
                <c:pt idx="2724">
                  <c:v>1.176E-3</c:v>
                </c:pt>
                <c:pt idx="2725">
                  <c:v>1.065E-3</c:v>
                </c:pt>
                <c:pt idx="2726">
                  <c:v>1.1670000000000001E-3</c:v>
                </c:pt>
                <c:pt idx="2727">
                  <c:v>1.4710000000000001E-3</c:v>
                </c:pt>
                <c:pt idx="2728">
                  <c:v>1.9109999999999999E-3</c:v>
                </c:pt>
                <c:pt idx="2729">
                  <c:v>2.6289999999999998E-3</c:v>
                </c:pt>
                <c:pt idx="2730">
                  <c:v>3.7669999999999999E-3</c:v>
                </c:pt>
                <c:pt idx="2731">
                  <c:v>5.4089999999999997E-3</c:v>
                </c:pt>
                <c:pt idx="2732">
                  <c:v>7.626E-3</c:v>
                </c:pt>
                <c:pt idx="2733">
                  <c:v>1.0325000000000001E-2</c:v>
                </c:pt>
                <c:pt idx="2734">
                  <c:v>1.3141E-2</c:v>
                </c:pt>
                <c:pt idx="2735">
                  <c:v>1.5661000000000001E-2</c:v>
                </c:pt>
                <c:pt idx="2736">
                  <c:v>1.7676999999999998E-2</c:v>
                </c:pt>
                <c:pt idx="2737">
                  <c:v>1.9532999999999998E-2</c:v>
                </c:pt>
                <c:pt idx="2738">
                  <c:v>2.1961999999999999E-2</c:v>
                </c:pt>
                <c:pt idx="2739">
                  <c:v>2.5467E-2</c:v>
                </c:pt>
                <c:pt idx="2740">
                  <c:v>3.0075999999999999E-2</c:v>
                </c:pt>
                <c:pt idx="2741">
                  <c:v>3.5291999999999997E-2</c:v>
                </c:pt>
                <c:pt idx="2742">
                  <c:v>4.0502999999999997E-2</c:v>
                </c:pt>
                <c:pt idx="2743">
                  <c:v>4.5712000000000003E-2</c:v>
                </c:pt>
                <c:pt idx="2744">
                  <c:v>5.1311000000000002E-2</c:v>
                </c:pt>
                <c:pt idx="2745">
                  <c:v>5.7466999999999997E-2</c:v>
                </c:pt>
                <c:pt idx="2746">
                  <c:v>6.4056000000000002E-2</c:v>
                </c:pt>
                <c:pt idx="2747">
                  <c:v>7.0897000000000002E-2</c:v>
                </c:pt>
                <c:pt idx="2748">
                  <c:v>7.7907000000000004E-2</c:v>
                </c:pt>
                <c:pt idx="2749">
                  <c:v>8.5056000000000007E-2</c:v>
                </c:pt>
                <c:pt idx="2750">
                  <c:v>9.2286999999999994E-2</c:v>
                </c:pt>
                <c:pt idx="2751">
                  <c:v>9.9558999999999995E-2</c:v>
                </c:pt>
                <c:pt idx="2752">
                  <c:v>0.10681300000000001</c:v>
                </c:pt>
                <c:pt idx="2753">
                  <c:v>0.11377900000000001</c:v>
                </c:pt>
                <c:pt idx="2754">
                  <c:v>0.120213</c:v>
                </c:pt>
                <c:pt idx="2755">
                  <c:v>0.12610499999999999</c:v>
                </c:pt>
                <c:pt idx="2756">
                  <c:v>0.13150700000000001</c:v>
                </c:pt>
                <c:pt idx="2757">
                  <c:v>0.136291</c:v>
                </c:pt>
                <c:pt idx="2758">
                  <c:v>0.14010700000000001</c:v>
                </c:pt>
                <c:pt idx="2759">
                  <c:v>0.142817</c:v>
                </c:pt>
                <c:pt idx="2760">
                  <c:v>0.14460500000000001</c:v>
                </c:pt>
                <c:pt idx="2761">
                  <c:v>0.14566599999999999</c:v>
                </c:pt>
                <c:pt idx="2762">
                  <c:v>0.146121</c:v>
                </c:pt>
                <c:pt idx="2763">
                  <c:v>0.14605199999999999</c:v>
                </c:pt>
                <c:pt idx="2764">
                  <c:v>0.145512</c:v>
                </c:pt>
                <c:pt idx="2765">
                  <c:v>0.14427100000000001</c:v>
                </c:pt>
                <c:pt idx="2766">
                  <c:v>0.14141400000000001</c:v>
                </c:pt>
                <c:pt idx="2767">
                  <c:v>0.13644899999999999</c:v>
                </c:pt>
                <c:pt idx="2768">
                  <c:v>0.12984599999999999</c:v>
                </c:pt>
                <c:pt idx="2769">
                  <c:v>0.12223299999999999</c:v>
                </c:pt>
                <c:pt idx="2770">
                  <c:v>0.11411300000000001</c:v>
                </c:pt>
                <c:pt idx="2771">
                  <c:v>0.10575900000000001</c:v>
                </c:pt>
                <c:pt idx="2772">
                  <c:v>9.7224000000000005E-2</c:v>
                </c:pt>
                <c:pt idx="2773">
                  <c:v>8.8648000000000005E-2</c:v>
                </c:pt>
                <c:pt idx="2774">
                  <c:v>8.0301999999999998E-2</c:v>
                </c:pt>
                <c:pt idx="2775">
                  <c:v>7.2317999999999993E-2</c:v>
                </c:pt>
                <c:pt idx="2776">
                  <c:v>6.4647999999999997E-2</c:v>
                </c:pt>
                <c:pt idx="2777">
                  <c:v>5.7396000000000003E-2</c:v>
                </c:pt>
                <c:pt idx="2778">
                  <c:v>5.1013999999999997E-2</c:v>
                </c:pt>
                <c:pt idx="2779">
                  <c:v>4.5900999999999997E-2</c:v>
                </c:pt>
                <c:pt idx="2780">
                  <c:v>4.1999000000000002E-2</c:v>
                </c:pt>
                <c:pt idx="2781">
                  <c:v>3.8807000000000001E-2</c:v>
                </c:pt>
                <c:pt idx="2782">
                  <c:v>3.5818000000000003E-2</c:v>
                </c:pt>
                <c:pt idx="2783">
                  <c:v>3.3077000000000002E-2</c:v>
                </c:pt>
                <c:pt idx="2784">
                  <c:v>3.1005000000000001E-2</c:v>
                </c:pt>
                <c:pt idx="2785">
                  <c:v>2.9907E-2</c:v>
                </c:pt>
                <c:pt idx="2786">
                  <c:v>2.9943000000000001E-2</c:v>
                </c:pt>
                <c:pt idx="2787">
                  <c:v>3.1149E-2</c:v>
                </c:pt>
                <c:pt idx="2788">
                  <c:v>3.3013000000000001E-2</c:v>
                </c:pt>
                <c:pt idx="2789">
                  <c:v>3.4118000000000002E-2</c:v>
                </c:pt>
                <c:pt idx="2790">
                  <c:v>3.3281999999999999E-2</c:v>
                </c:pt>
                <c:pt idx="2791">
                  <c:v>3.0977000000000001E-2</c:v>
                </c:pt>
                <c:pt idx="2792">
                  <c:v>2.8288000000000001E-2</c:v>
                </c:pt>
                <c:pt idx="2793">
                  <c:v>2.5455999999999999E-2</c:v>
                </c:pt>
                <c:pt idx="2794">
                  <c:v>2.2228000000000001E-2</c:v>
                </c:pt>
                <c:pt idx="2795">
                  <c:v>1.8411E-2</c:v>
                </c:pt>
                <c:pt idx="2796">
                  <c:v>1.4167000000000001E-2</c:v>
                </c:pt>
                <c:pt idx="2797">
                  <c:v>1.0085E-2</c:v>
                </c:pt>
                <c:pt idx="2798">
                  <c:v>6.7299999999999999E-3</c:v>
                </c:pt>
                <c:pt idx="2799">
                  <c:v>4.2560000000000002E-3</c:v>
                </c:pt>
                <c:pt idx="2800">
                  <c:v>2.5230000000000001E-3</c:v>
                </c:pt>
                <c:pt idx="2801">
                  <c:v>1.436E-3</c:v>
                </c:pt>
                <c:pt idx="2802">
                  <c:v>1.065E-3</c:v>
                </c:pt>
                <c:pt idx="2803">
                  <c:v>1.317E-3</c:v>
                </c:pt>
                <c:pt idx="2804">
                  <c:v>2.2130000000000001E-3</c:v>
                </c:pt>
                <c:pt idx="2805">
                  <c:v>3.5360000000000001E-3</c:v>
                </c:pt>
                <c:pt idx="2806">
                  <c:v>5.1739999999999998E-3</c:v>
                </c:pt>
                <c:pt idx="2807">
                  <c:v>7.1209999999999997E-3</c:v>
                </c:pt>
                <c:pt idx="2808">
                  <c:v>9.3880000000000005E-3</c:v>
                </c:pt>
                <c:pt idx="2809">
                  <c:v>1.2036E-2</c:v>
                </c:pt>
                <c:pt idx="2810">
                  <c:v>1.5129999999999999E-2</c:v>
                </c:pt>
                <c:pt idx="2811">
                  <c:v>1.8582999999999999E-2</c:v>
                </c:pt>
                <c:pt idx="2812">
                  <c:v>2.2016999999999998E-2</c:v>
                </c:pt>
                <c:pt idx="2813">
                  <c:v>2.4597000000000001E-2</c:v>
                </c:pt>
                <c:pt idx="2814">
                  <c:v>2.5600999999999999E-2</c:v>
                </c:pt>
                <c:pt idx="2815">
                  <c:v>2.5537000000000001E-2</c:v>
                </c:pt>
                <c:pt idx="2816">
                  <c:v>2.5012E-2</c:v>
                </c:pt>
                <c:pt idx="2817">
                  <c:v>2.4372000000000001E-2</c:v>
                </c:pt>
                <c:pt idx="2818">
                  <c:v>2.3958E-2</c:v>
                </c:pt>
                <c:pt idx="2819">
                  <c:v>2.3868E-2</c:v>
                </c:pt>
                <c:pt idx="2820">
                  <c:v>2.3859000000000002E-2</c:v>
                </c:pt>
                <c:pt idx="2821">
                  <c:v>2.4094000000000001E-2</c:v>
                </c:pt>
                <c:pt idx="2822">
                  <c:v>2.4957E-2</c:v>
                </c:pt>
                <c:pt idx="2823">
                  <c:v>2.6664E-2</c:v>
                </c:pt>
                <c:pt idx="2824">
                  <c:v>2.9359E-2</c:v>
                </c:pt>
                <c:pt idx="2825">
                  <c:v>3.3217000000000003E-2</c:v>
                </c:pt>
                <c:pt idx="2826">
                  <c:v>3.8302999999999997E-2</c:v>
                </c:pt>
                <c:pt idx="2827">
                  <c:v>4.4423999999999998E-2</c:v>
                </c:pt>
                <c:pt idx="2828">
                  <c:v>5.1184E-2</c:v>
                </c:pt>
                <c:pt idx="2829">
                  <c:v>5.8173000000000002E-2</c:v>
                </c:pt>
                <c:pt idx="2830">
                  <c:v>6.5129999999999993E-2</c:v>
                </c:pt>
                <c:pt idx="2831">
                  <c:v>7.2013999999999995E-2</c:v>
                </c:pt>
                <c:pt idx="2832">
                  <c:v>7.9036999999999996E-2</c:v>
                </c:pt>
                <c:pt idx="2833">
                  <c:v>8.6559999999999998E-2</c:v>
                </c:pt>
                <c:pt idx="2834">
                  <c:v>9.4833000000000001E-2</c:v>
                </c:pt>
                <c:pt idx="2835">
                  <c:v>0.103564</c:v>
                </c:pt>
                <c:pt idx="2836">
                  <c:v>0.111178</c:v>
                </c:pt>
                <c:pt idx="2837">
                  <c:v>0.11615399999999999</c:v>
                </c:pt>
                <c:pt idx="2838">
                  <c:v>0.119029</c:v>
                </c:pt>
                <c:pt idx="2839">
                  <c:v>0.121659</c:v>
                </c:pt>
                <c:pt idx="2840">
                  <c:v>0.12483900000000001</c:v>
                </c:pt>
                <c:pt idx="2841">
                  <c:v>0.12833600000000001</c:v>
                </c:pt>
                <c:pt idx="2842">
                  <c:v>0.13156999999999999</c:v>
                </c:pt>
                <c:pt idx="2843">
                  <c:v>0.13419700000000001</c:v>
                </c:pt>
                <c:pt idx="2844">
                  <c:v>0.13659299999999999</c:v>
                </c:pt>
                <c:pt idx="2845">
                  <c:v>0.139769</c:v>
                </c:pt>
                <c:pt idx="2846">
                  <c:v>0.14433699999999999</c:v>
                </c:pt>
                <c:pt idx="2847">
                  <c:v>0.15026300000000001</c:v>
                </c:pt>
                <c:pt idx="2848">
                  <c:v>0.15700600000000001</c:v>
                </c:pt>
                <c:pt idx="2849">
                  <c:v>0.163909</c:v>
                </c:pt>
                <c:pt idx="2850">
                  <c:v>0.17100799999999999</c:v>
                </c:pt>
                <c:pt idx="2851">
                  <c:v>0.17865400000000001</c:v>
                </c:pt>
                <c:pt idx="2852">
                  <c:v>0.18695300000000001</c:v>
                </c:pt>
                <c:pt idx="2853">
                  <c:v>0.19577600000000001</c:v>
                </c:pt>
                <c:pt idx="2854">
                  <c:v>0.20497399999999999</c:v>
                </c:pt>
                <c:pt idx="2855">
                  <c:v>0.21455299999999999</c:v>
                </c:pt>
                <c:pt idx="2856">
                  <c:v>0.224465</c:v>
                </c:pt>
                <c:pt idx="2857">
                  <c:v>0.23425199999999999</c:v>
                </c:pt>
                <c:pt idx="2858">
                  <c:v>0.24332599999999999</c:v>
                </c:pt>
                <c:pt idx="2859">
                  <c:v>0.25125999999999998</c:v>
                </c:pt>
                <c:pt idx="2860">
                  <c:v>0.25777299999999997</c:v>
                </c:pt>
                <c:pt idx="2861">
                  <c:v>0.26374500000000001</c:v>
                </c:pt>
                <c:pt idx="2862">
                  <c:v>0.27054099999999998</c:v>
                </c:pt>
                <c:pt idx="2863">
                  <c:v>0.27841900000000003</c:v>
                </c:pt>
                <c:pt idx="2864">
                  <c:v>0.28705799999999998</c:v>
                </c:pt>
                <c:pt idx="2865">
                  <c:v>0.29589900000000002</c:v>
                </c:pt>
                <c:pt idx="2866">
                  <c:v>0.30441000000000001</c:v>
                </c:pt>
                <c:pt idx="2867">
                  <c:v>0.31261299999999997</c:v>
                </c:pt>
                <c:pt idx="2868">
                  <c:v>0.32103900000000002</c:v>
                </c:pt>
                <c:pt idx="2869">
                  <c:v>0.33004099999999997</c:v>
                </c:pt>
                <c:pt idx="2870">
                  <c:v>0.33954000000000001</c:v>
                </c:pt>
                <c:pt idx="2871">
                  <c:v>0.34917999999999999</c:v>
                </c:pt>
                <c:pt idx="2872">
                  <c:v>0.35858400000000001</c:v>
                </c:pt>
                <c:pt idx="2873">
                  <c:v>0.36782700000000002</c:v>
                </c:pt>
                <c:pt idx="2874">
                  <c:v>0.37750400000000001</c:v>
                </c:pt>
                <c:pt idx="2875">
                  <c:v>0.38786799999999999</c:v>
                </c:pt>
                <c:pt idx="2876">
                  <c:v>0.39874300000000001</c:v>
                </c:pt>
                <c:pt idx="2877">
                  <c:v>0.40986600000000001</c:v>
                </c:pt>
                <c:pt idx="2878">
                  <c:v>0.42085499999999998</c:v>
                </c:pt>
                <c:pt idx="2879">
                  <c:v>0.43054199999999998</c:v>
                </c:pt>
                <c:pt idx="2880">
                  <c:v>0.43691000000000002</c:v>
                </c:pt>
                <c:pt idx="2881">
                  <c:v>0.44071500000000002</c:v>
                </c:pt>
                <c:pt idx="2882">
                  <c:v>0.44398199999999999</c:v>
                </c:pt>
                <c:pt idx="2883">
                  <c:v>0.44774999999999998</c:v>
                </c:pt>
                <c:pt idx="2884">
                  <c:v>0.45222099999999998</c:v>
                </c:pt>
                <c:pt idx="2885">
                  <c:v>0.45728999999999997</c:v>
                </c:pt>
                <c:pt idx="2886">
                  <c:v>0.46278000000000002</c:v>
                </c:pt>
                <c:pt idx="2887">
                  <c:v>0.468283</c:v>
                </c:pt>
                <c:pt idx="2888">
                  <c:v>0.47300500000000001</c:v>
                </c:pt>
                <c:pt idx="2889">
                  <c:v>0.47600700000000001</c:v>
                </c:pt>
                <c:pt idx="2890">
                  <c:v>0.47702299999999997</c:v>
                </c:pt>
                <c:pt idx="2891">
                  <c:v>0.47699999999999998</c:v>
                </c:pt>
                <c:pt idx="2892">
                  <c:v>0.47717500000000002</c:v>
                </c:pt>
                <c:pt idx="2893">
                  <c:v>0.47808</c:v>
                </c:pt>
                <c:pt idx="2894">
                  <c:v>0.47970600000000002</c:v>
                </c:pt>
                <c:pt idx="2895">
                  <c:v>0.48194199999999998</c:v>
                </c:pt>
                <c:pt idx="2896">
                  <c:v>0.48472100000000001</c:v>
                </c:pt>
                <c:pt idx="2897">
                  <c:v>0.48801899999999998</c:v>
                </c:pt>
                <c:pt idx="2898">
                  <c:v>0.49189699999999997</c:v>
                </c:pt>
                <c:pt idx="2899">
                  <c:v>0.496421</c:v>
                </c:pt>
                <c:pt idx="2900">
                  <c:v>0.501417</c:v>
                </c:pt>
                <c:pt idx="2901">
                  <c:v>0.50629999999999997</c:v>
                </c:pt>
                <c:pt idx="2902">
                  <c:v>0.510181</c:v>
                </c:pt>
                <c:pt idx="2903">
                  <c:v>0.51214099999999996</c:v>
                </c:pt>
                <c:pt idx="2904">
                  <c:v>0.51207800000000003</c:v>
                </c:pt>
                <c:pt idx="2905">
                  <c:v>0.51177099999999998</c:v>
                </c:pt>
                <c:pt idx="2906">
                  <c:v>0.51217299999999999</c:v>
                </c:pt>
                <c:pt idx="2907">
                  <c:v>0.51330299999999995</c:v>
                </c:pt>
                <c:pt idx="2908">
                  <c:v>0.51508900000000002</c:v>
                </c:pt>
                <c:pt idx="2909">
                  <c:v>0.51722900000000005</c:v>
                </c:pt>
                <c:pt idx="2910">
                  <c:v>0.51922699999999999</c:v>
                </c:pt>
                <c:pt idx="2911">
                  <c:v>0.52057699999999996</c:v>
                </c:pt>
                <c:pt idx="2912">
                  <c:v>0.52101799999999998</c:v>
                </c:pt>
                <c:pt idx="2913">
                  <c:v>0.52077099999999998</c:v>
                </c:pt>
                <c:pt idx="2914">
                  <c:v>0.52052799999999999</c:v>
                </c:pt>
                <c:pt idx="2915">
                  <c:v>0.52086100000000002</c:v>
                </c:pt>
                <c:pt idx="2916">
                  <c:v>0.52170399999999995</c:v>
                </c:pt>
                <c:pt idx="2917">
                  <c:v>0.52281100000000003</c:v>
                </c:pt>
                <c:pt idx="2918">
                  <c:v>0.52415100000000003</c:v>
                </c:pt>
                <c:pt idx="2919">
                  <c:v>0.52581699999999998</c:v>
                </c:pt>
                <c:pt idx="2920">
                  <c:v>0.52781699999999998</c:v>
                </c:pt>
                <c:pt idx="2921">
                  <c:v>0.52991100000000002</c:v>
                </c:pt>
                <c:pt idx="2922">
                  <c:v>0.53171299999999999</c:v>
                </c:pt>
                <c:pt idx="2923">
                  <c:v>0.53304200000000002</c:v>
                </c:pt>
                <c:pt idx="2924">
                  <c:v>0.53386500000000003</c:v>
                </c:pt>
                <c:pt idx="2925">
                  <c:v>0.53403500000000004</c:v>
                </c:pt>
                <c:pt idx="2926">
                  <c:v>0.53330299999999997</c:v>
                </c:pt>
                <c:pt idx="2927">
                  <c:v>0.53142</c:v>
                </c:pt>
                <c:pt idx="2928">
                  <c:v>0.52824499999999996</c:v>
                </c:pt>
                <c:pt idx="2929">
                  <c:v>0.52417100000000005</c:v>
                </c:pt>
                <c:pt idx="2930">
                  <c:v>0.52015299999999998</c:v>
                </c:pt>
                <c:pt idx="2931">
                  <c:v>0.51614800000000005</c:v>
                </c:pt>
                <c:pt idx="2932">
                  <c:v>0.51128799999999996</c:v>
                </c:pt>
                <c:pt idx="2933">
                  <c:v>0.50537500000000002</c:v>
                </c:pt>
                <c:pt idx="2934">
                  <c:v>0.498691</c:v>
                </c:pt>
                <c:pt idx="2935">
                  <c:v>0.49147800000000003</c:v>
                </c:pt>
                <c:pt idx="2936">
                  <c:v>0.48383399999999999</c:v>
                </c:pt>
                <c:pt idx="2937">
                  <c:v>0.47575299999999998</c:v>
                </c:pt>
                <c:pt idx="2938">
                  <c:v>0.46716800000000003</c:v>
                </c:pt>
                <c:pt idx="2939">
                  <c:v>0.45805099999999999</c:v>
                </c:pt>
                <c:pt idx="2940">
                  <c:v>0.44855400000000001</c:v>
                </c:pt>
                <c:pt idx="2941">
                  <c:v>0.43895099999999998</c:v>
                </c:pt>
                <c:pt idx="2942">
                  <c:v>0.42936099999999999</c:v>
                </c:pt>
                <c:pt idx="2943">
                  <c:v>0.41967500000000002</c:v>
                </c:pt>
                <c:pt idx="2944">
                  <c:v>0.40969100000000003</c:v>
                </c:pt>
                <c:pt idx="2945">
                  <c:v>0.39923999999999998</c:v>
                </c:pt>
                <c:pt idx="2946">
                  <c:v>0.388409</c:v>
                </c:pt>
                <c:pt idx="2947">
                  <c:v>0.37763099999999999</c:v>
                </c:pt>
                <c:pt idx="2948">
                  <c:v>0.36729800000000001</c:v>
                </c:pt>
                <c:pt idx="2949">
                  <c:v>0.35753200000000002</c:v>
                </c:pt>
                <c:pt idx="2950">
                  <c:v>0.34831099999999998</c:v>
                </c:pt>
                <c:pt idx="2951">
                  <c:v>0.33957999999999999</c:v>
                </c:pt>
                <c:pt idx="2952">
                  <c:v>0.33124799999999999</c:v>
                </c:pt>
                <c:pt idx="2953">
                  <c:v>0.32313999999999998</c:v>
                </c:pt>
                <c:pt idx="2954">
                  <c:v>0.31497599999999998</c:v>
                </c:pt>
                <c:pt idx="2955">
                  <c:v>0.30649999999999999</c:v>
                </c:pt>
                <c:pt idx="2956">
                  <c:v>0.29788599999999998</c:v>
                </c:pt>
                <c:pt idx="2957">
                  <c:v>0.28971999999999998</c:v>
                </c:pt>
                <c:pt idx="2958">
                  <c:v>0.28223399999999998</c:v>
                </c:pt>
                <c:pt idx="2959">
                  <c:v>0.27532699999999999</c:v>
                </c:pt>
                <c:pt idx="2960">
                  <c:v>0.268903</c:v>
                </c:pt>
                <c:pt idx="2961">
                  <c:v>0.26293699999999998</c:v>
                </c:pt>
                <c:pt idx="2962">
                  <c:v>0.25739600000000001</c:v>
                </c:pt>
                <c:pt idx="2963">
                  <c:v>0.25218499999999999</c:v>
                </c:pt>
                <c:pt idx="2964">
                  <c:v>0.24720300000000001</c:v>
                </c:pt>
                <c:pt idx="2965">
                  <c:v>0.242397</c:v>
                </c:pt>
                <c:pt idx="2966">
                  <c:v>0.23776</c:v>
                </c:pt>
                <c:pt idx="2967">
                  <c:v>0.23329900000000001</c:v>
                </c:pt>
                <c:pt idx="2968">
                  <c:v>0.22900200000000001</c:v>
                </c:pt>
                <c:pt idx="2969">
                  <c:v>0.22484399999999999</c:v>
                </c:pt>
                <c:pt idx="2970">
                  <c:v>0.22083700000000001</c:v>
                </c:pt>
                <c:pt idx="2971">
                  <c:v>0.21703700000000001</c:v>
                </c:pt>
                <c:pt idx="2972">
                  <c:v>0.21349799999999999</c:v>
                </c:pt>
                <c:pt idx="2973">
                  <c:v>0.210225</c:v>
                </c:pt>
                <c:pt idx="2974">
                  <c:v>0.207172</c:v>
                </c:pt>
                <c:pt idx="2975">
                  <c:v>0.20427600000000001</c:v>
                </c:pt>
                <c:pt idx="2976">
                  <c:v>0.20150999999999999</c:v>
                </c:pt>
                <c:pt idx="2977">
                  <c:v>0.19889299999999999</c:v>
                </c:pt>
                <c:pt idx="2978">
                  <c:v>0.19645799999999999</c:v>
                </c:pt>
                <c:pt idx="2979">
                  <c:v>0.19423099999999999</c:v>
                </c:pt>
                <c:pt idx="2980">
                  <c:v>0.192221</c:v>
                </c:pt>
                <c:pt idx="2981">
                  <c:v>0.19043599999999999</c:v>
                </c:pt>
                <c:pt idx="2982">
                  <c:v>0.18889700000000001</c:v>
                </c:pt>
                <c:pt idx="2983">
                  <c:v>0.187637</c:v>
                </c:pt>
                <c:pt idx="2984">
                  <c:v>0.186696</c:v>
                </c:pt>
                <c:pt idx="2985">
                  <c:v>0.18610199999999999</c:v>
                </c:pt>
                <c:pt idx="2986">
                  <c:v>0.185839</c:v>
                </c:pt>
                <c:pt idx="2987">
                  <c:v>0.185782</c:v>
                </c:pt>
                <c:pt idx="2988">
                  <c:v>0.18554899999999999</c:v>
                </c:pt>
                <c:pt idx="2989">
                  <c:v>0.18474099999999999</c:v>
                </c:pt>
                <c:pt idx="2990">
                  <c:v>0.183535</c:v>
                </c:pt>
                <c:pt idx="2991">
                  <c:v>0.18229600000000001</c:v>
                </c:pt>
                <c:pt idx="2992">
                  <c:v>0.181201</c:v>
                </c:pt>
                <c:pt idx="2993">
                  <c:v>0.18032000000000001</c:v>
                </c:pt>
                <c:pt idx="2994">
                  <c:v>0.179756</c:v>
                </c:pt>
                <c:pt idx="2995">
                  <c:v>0.17968200000000001</c:v>
                </c:pt>
                <c:pt idx="2996">
                  <c:v>0.18021799999999999</c:v>
                </c:pt>
                <c:pt idx="2997">
                  <c:v>0.18116399999999999</c:v>
                </c:pt>
                <c:pt idx="2998">
                  <c:v>0.18189</c:v>
                </c:pt>
                <c:pt idx="2999">
                  <c:v>0.182032</c:v>
                </c:pt>
                <c:pt idx="3000">
                  <c:v>0.181898</c:v>
                </c:pt>
                <c:pt idx="3001">
                  <c:v>0.18196399999999999</c:v>
                </c:pt>
                <c:pt idx="3002">
                  <c:v>0.18254200000000001</c:v>
                </c:pt>
                <c:pt idx="3003">
                  <c:v>0.18370300000000001</c:v>
                </c:pt>
                <c:pt idx="3004">
                  <c:v>0.18528500000000001</c:v>
                </c:pt>
                <c:pt idx="3005">
                  <c:v>0.18706900000000001</c:v>
                </c:pt>
                <c:pt idx="3006">
                  <c:v>0.18901799999999999</c:v>
                </c:pt>
                <c:pt idx="3007">
                  <c:v>0.191277</c:v>
                </c:pt>
                <c:pt idx="3008">
                  <c:v>0.19401299999999999</c:v>
                </c:pt>
                <c:pt idx="3009">
                  <c:v>0.19730700000000001</c:v>
                </c:pt>
                <c:pt idx="3010">
                  <c:v>0.20111599999999999</c:v>
                </c:pt>
                <c:pt idx="3011">
                  <c:v>0.20521500000000001</c:v>
                </c:pt>
                <c:pt idx="3012">
                  <c:v>0.20884</c:v>
                </c:pt>
                <c:pt idx="3013">
                  <c:v>0.210533</c:v>
                </c:pt>
                <c:pt idx="3014">
                  <c:v>0.21005699999999999</c:v>
                </c:pt>
                <c:pt idx="3015">
                  <c:v>0.20868400000000001</c:v>
                </c:pt>
                <c:pt idx="3016">
                  <c:v>0.20749200000000001</c:v>
                </c:pt>
                <c:pt idx="3017">
                  <c:v>0.206982</c:v>
                </c:pt>
                <c:pt idx="3018">
                  <c:v>0.20718300000000001</c:v>
                </c:pt>
                <c:pt idx="3019">
                  <c:v>0.20760899999999999</c:v>
                </c:pt>
                <c:pt idx="3020">
                  <c:v>0.20761499999999999</c:v>
                </c:pt>
                <c:pt idx="3021">
                  <c:v>0.207038</c:v>
                </c:pt>
                <c:pt idx="3022">
                  <c:v>0.206232</c:v>
                </c:pt>
                <c:pt idx="3023">
                  <c:v>0.20604600000000001</c:v>
                </c:pt>
                <c:pt idx="3024">
                  <c:v>0.20716699999999999</c:v>
                </c:pt>
                <c:pt idx="3025">
                  <c:v>0.20933199999999999</c:v>
                </c:pt>
                <c:pt idx="3026">
                  <c:v>0.21176900000000001</c:v>
                </c:pt>
                <c:pt idx="3027">
                  <c:v>0.21408199999999999</c:v>
                </c:pt>
                <c:pt idx="3028">
                  <c:v>0.21643100000000001</c:v>
                </c:pt>
                <c:pt idx="3029">
                  <c:v>0.21924199999999999</c:v>
                </c:pt>
                <c:pt idx="3030">
                  <c:v>0.222972</c:v>
                </c:pt>
                <c:pt idx="3031">
                  <c:v>0.22781799999999999</c:v>
                </c:pt>
                <c:pt idx="3032">
                  <c:v>0.233489</c:v>
                </c:pt>
                <c:pt idx="3033">
                  <c:v>0.23930299999999999</c:v>
                </c:pt>
                <c:pt idx="3034">
                  <c:v>0.24454400000000001</c:v>
                </c:pt>
                <c:pt idx="3035">
                  <c:v>0.248444</c:v>
                </c:pt>
                <c:pt idx="3036">
                  <c:v>0.25000600000000001</c:v>
                </c:pt>
                <c:pt idx="3037">
                  <c:v>0.248747</c:v>
                </c:pt>
                <c:pt idx="3038">
                  <c:v>0.246167</c:v>
                </c:pt>
                <c:pt idx="3039">
                  <c:v>0.24402199999999999</c:v>
                </c:pt>
                <c:pt idx="3040">
                  <c:v>0.241927</c:v>
                </c:pt>
                <c:pt idx="3041">
                  <c:v>0.238652</c:v>
                </c:pt>
                <c:pt idx="3042">
                  <c:v>0.23399800000000001</c:v>
                </c:pt>
                <c:pt idx="3043">
                  <c:v>0.22842999999999999</c:v>
                </c:pt>
                <c:pt idx="3044">
                  <c:v>0.22275500000000001</c:v>
                </c:pt>
                <c:pt idx="3045">
                  <c:v>0.21792400000000001</c:v>
                </c:pt>
                <c:pt idx="3046">
                  <c:v>0.21434</c:v>
                </c:pt>
                <c:pt idx="3047">
                  <c:v>0.211785</c:v>
                </c:pt>
                <c:pt idx="3048">
                  <c:v>0.209589</c:v>
                </c:pt>
                <c:pt idx="3049">
                  <c:v>0.206904</c:v>
                </c:pt>
                <c:pt idx="3050">
                  <c:v>0.20355200000000001</c:v>
                </c:pt>
                <c:pt idx="3051">
                  <c:v>0.200239</c:v>
                </c:pt>
                <c:pt idx="3052">
                  <c:v>0.19766700000000001</c:v>
                </c:pt>
                <c:pt idx="3053">
                  <c:v>0.196133</c:v>
                </c:pt>
                <c:pt idx="3054">
                  <c:v>0.195662</c:v>
                </c:pt>
                <c:pt idx="3055">
                  <c:v>0.195991</c:v>
                </c:pt>
                <c:pt idx="3056">
                  <c:v>0.196521</c:v>
                </c:pt>
                <c:pt idx="3057">
                  <c:v>0.196628</c:v>
                </c:pt>
                <c:pt idx="3058">
                  <c:v>0.196133</c:v>
                </c:pt>
                <c:pt idx="3059">
                  <c:v>0.19511300000000001</c:v>
                </c:pt>
                <c:pt idx="3060">
                  <c:v>0.193548</c:v>
                </c:pt>
                <c:pt idx="3061">
                  <c:v>0.191409</c:v>
                </c:pt>
                <c:pt idx="3062">
                  <c:v>0.18875600000000001</c:v>
                </c:pt>
                <c:pt idx="3063">
                  <c:v>0.18549499999999999</c:v>
                </c:pt>
                <c:pt idx="3064">
                  <c:v>0.181398</c:v>
                </c:pt>
                <c:pt idx="3065">
                  <c:v>0.176619</c:v>
                </c:pt>
                <c:pt idx="3066">
                  <c:v>0.17154</c:v>
                </c:pt>
                <c:pt idx="3067">
                  <c:v>0.16602900000000001</c:v>
                </c:pt>
                <c:pt idx="3068">
                  <c:v>0.16028899999999999</c:v>
                </c:pt>
                <c:pt idx="3069">
                  <c:v>0.15487400000000001</c:v>
                </c:pt>
                <c:pt idx="3070">
                  <c:v>0.150172</c:v>
                </c:pt>
                <c:pt idx="3071">
                  <c:v>0.146116</c:v>
                </c:pt>
                <c:pt idx="3072">
                  <c:v>0.14196700000000001</c:v>
                </c:pt>
                <c:pt idx="3073">
                  <c:v>0.13695299999999999</c:v>
                </c:pt>
                <c:pt idx="3074">
                  <c:v>0.13127900000000001</c:v>
                </c:pt>
                <c:pt idx="3075">
                  <c:v>0.12565399999999999</c:v>
                </c:pt>
                <c:pt idx="3076">
                  <c:v>0.12066399999999999</c:v>
                </c:pt>
                <c:pt idx="3077">
                  <c:v>0.116705</c:v>
                </c:pt>
                <c:pt idx="3078">
                  <c:v>0.11383500000000001</c:v>
                </c:pt>
                <c:pt idx="3079">
                  <c:v>0.111688</c:v>
                </c:pt>
                <c:pt idx="3080">
                  <c:v>0.109764</c:v>
                </c:pt>
                <c:pt idx="3081">
                  <c:v>0.10785400000000001</c:v>
                </c:pt>
                <c:pt idx="3082">
                  <c:v>0.106071</c:v>
                </c:pt>
                <c:pt idx="3083">
                  <c:v>0.104463</c:v>
                </c:pt>
                <c:pt idx="3084">
                  <c:v>0.102869</c:v>
                </c:pt>
                <c:pt idx="3085">
                  <c:v>0.101118</c:v>
                </c:pt>
                <c:pt idx="3086">
                  <c:v>9.8793000000000006E-2</c:v>
                </c:pt>
                <c:pt idx="3087">
                  <c:v>9.4833000000000001E-2</c:v>
                </c:pt>
                <c:pt idx="3088">
                  <c:v>8.8815000000000005E-2</c:v>
                </c:pt>
                <c:pt idx="3089">
                  <c:v>8.1231999999999999E-2</c:v>
                </c:pt>
                <c:pt idx="3090">
                  <c:v>7.2627999999999998E-2</c:v>
                </c:pt>
                <c:pt idx="3091">
                  <c:v>6.3912999999999998E-2</c:v>
                </c:pt>
                <c:pt idx="3092">
                  <c:v>5.6203999999999997E-2</c:v>
                </c:pt>
                <c:pt idx="3093">
                  <c:v>4.9890999999999998E-2</c:v>
                </c:pt>
                <c:pt idx="3094">
                  <c:v>4.4659999999999998E-2</c:v>
                </c:pt>
                <c:pt idx="3095">
                  <c:v>3.9965000000000001E-2</c:v>
                </c:pt>
                <c:pt idx="3096">
                  <c:v>3.5345000000000001E-2</c:v>
                </c:pt>
                <c:pt idx="3097">
                  <c:v>3.0862000000000001E-2</c:v>
                </c:pt>
                <c:pt idx="3098">
                  <c:v>2.7022999999999998E-2</c:v>
                </c:pt>
                <c:pt idx="3099">
                  <c:v>2.4185999999999999E-2</c:v>
                </c:pt>
                <c:pt idx="3100">
                  <c:v>2.2506000000000002E-2</c:v>
                </c:pt>
                <c:pt idx="3101">
                  <c:v>2.1836999999999999E-2</c:v>
                </c:pt>
                <c:pt idx="3102">
                  <c:v>2.1706E-2</c:v>
                </c:pt>
                <c:pt idx="3103">
                  <c:v>2.1822999999999999E-2</c:v>
                </c:pt>
                <c:pt idx="3104">
                  <c:v>2.2305999999999999E-2</c:v>
                </c:pt>
                <c:pt idx="3105">
                  <c:v>2.3352000000000001E-2</c:v>
                </c:pt>
                <c:pt idx="3106">
                  <c:v>2.4924000000000002E-2</c:v>
                </c:pt>
                <c:pt idx="3107">
                  <c:v>2.6754E-2</c:v>
                </c:pt>
                <c:pt idx="3108">
                  <c:v>2.8483999999999999E-2</c:v>
                </c:pt>
                <c:pt idx="3109">
                  <c:v>2.9561E-2</c:v>
                </c:pt>
                <c:pt idx="3110">
                  <c:v>2.8990999999999999E-2</c:v>
                </c:pt>
                <c:pt idx="3111">
                  <c:v>2.6172999999999998E-2</c:v>
                </c:pt>
                <c:pt idx="3112">
                  <c:v>2.2206E-2</c:v>
                </c:pt>
                <c:pt idx="3113">
                  <c:v>1.8407E-2</c:v>
                </c:pt>
                <c:pt idx="3114">
                  <c:v>1.503E-2</c:v>
                </c:pt>
                <c:pt idx="3115">
                  <c:v>1.1904E-2</c:v>
                </c:pt>
                <c:pt idx="3116">
                  <c:v>8.9079999999999993E-3</c:v>
                </c:pt>
                <c:pt idx="3117">
                  <c:v>6.1019999999999998E-3</c:v>
                </c:pt>
                <c:pt idx="3118">
                  <c:v>3.7030000000000001E-3</c:v>
                </c:pt>
                <c:pt idx="3119">
                  <c:v>2.006E-3</c:v>
                </c:pt>
                <c:pt idx="3120">
                  <c:v>1.17E-3</c:v>
                </c:pt>
                <c:pt idx="3121">
                  <c:v>1.065E-3</c:v>
                </c:pt>
                <c:pt idx="3122">
                  <c:v>1.2160000000000001E-3</c:v>
                </c:pt>
                <c:pt idx="3123">
                  <c:v>1.5089999999999999E-3</c:v>
                </c:pt>
                <c:pt idx="3124">
                  <c:v>1.8489999999999999E-3</c:v>
                </c:pt>
                <c:pt idx="3125">
                  <c:v>2.225E-3</c:v>
                </c:pt>
                <c:pt idx="3126">
                  <c:v>2.8449999999999999E-3</c:v>
                </c:pt>
                <c:pt idx="3127">
                  <c:v>4.2529999999999998E-3</c:v>
                </c:pt>
                <c:pt idx="3128">
                  <c:v>6.8490000000000001E-3</c:v>
                </c:pt>
                <c:pt idx="3129">
                  <c:v>1.0498E-2</c:v>
                </c:pt>
                <c:pt idx="3130">
                  <c:v>1.4737999999999999E-2</c:v>
                </c:pt>
                <c:pt idx="3131">
                  <c:v>1.9245999999999999E-2</c:v>
                </c:pt>
                <c:pt idx="3132">
                  <c:v>2.3836E-2</c:v>
                </c:pt>
                <c:pt idx="3133">
                  <c:v>2.8101000000000001E-2</c:v>
                </c:pt>
                <c:pt idx="3134">
                  <c:v>3.1302000000000003E-2</c:v>
                </c:pt>
                <c:pt idx="3135">
                  <c:v>3.2948999999999999E-2</c:v>
                </c:pt>
                <c:pt idx="3136">
                  <c:v>3.3449E-2</c:v>
                </c:pt>
                <c:pt idx="3137">
                  <c:v>3.3602E-2</c:v>
                </c:pt>
                <c:pt idx="3138">
                  <c:v>3.3975999999999999E-2</c:v>
                </c:pt>
                <c:pt idx="3139">
                  <c:v>3.4951000000000003E-2</c:v>
                </c:pt>
                <c:pt idx="3140">
                  <c:v>3.6917999999999999E-2</c:v>
                </c:pt>
                <c:pt idx="3141">
                  <c:v>4.0211999999999998E-2</c:v>
                </c:pt>
                <c:pt idx="3142">
                  <c:v>4.5027999999999999E-2</c:v>
                </c:pt>
                <c:pt idx="3143">
                  <c:v>5.1397999999999999E-2</c:v>
                </c:pt>
                <c:pt idx="3144">
                  <c:v>5.9131000000000003E-2</c:v>
                </c:pt>
                <c:pt idx="3145">
                  <c:v>6.7707000000000003E-2</c:v>
                </c:pt>
                <c:pt idx="3146">
                  <c:v>7.6519000000000004E-2</c:v>
                </c:pt>
                <c:pt idx="3147">
                  <c:v>8.5428000000000004E-2</c:v>
                </c:pt>
                <c:pt idx="3148">
                  <c:v>9.4728000000000007E-2</c:v>
                </c:pt>
                <c:pt idx="3149">
                  <c:v>0.104683</c:v>
                </c:pt>
                <c:pt idx="3150">
                  <c:v>0.115367</c:v>
                </c:pt>
                <c:pt idx="3151">
                  <c:v>0.12667800000000001</c:v>
                </c:pt>
                <c:pt idx="3152">
                  <c:v>0.13831399999999999</c:v>
                </c:pt>
                <c:pt idx="3153">
                  <c:v>0.14979999999999999</c:v>
                </c:pt>
                <c:pt idx="3154">
                  <c:v>0.160693</c:v>
                </c:pt>
                <c:pt idx="3155">
                  <c:v>0.170655</c:v>
                </c:pt>
                <c:pt idx="3156">
                  <c:v>0.179067</c:v>
                </c:pt>
                <c:pt idx="3157">
                  <c:v>0.18504399999999999</c:v>
                </c:pt>
                <c:pt idx="3158">
                  <c:v>0.188276</c:v>
                </c:pt>
                <c:pt idx="3159">
                  <c:v>0.18934500000000001</c:v>
                </c:pt>
                <c:pt idx="3160">
                  <c:v>0.18942999999999999</c:v>
                </c:pt>
                <c:pt idx="3161">
                  <c:v>0.189581</c:v>
                </c:pt>
                <c:pt idx="3162">
                  <c:v>0.19024199999999999</c:v>
                </c:pt>
                <c:pt idx="3163">
                  <c:v>0.19142100000000001</c:v>
                </c:pt>
                <c:pt idx="3164">
                  <c:v>0.192936</c:v>
                </c:pt>
                <c:pt idx="3165">
                  <c:v>0.194685</c:v>
                </c:pt>
                <c:pt idx="3166">
                  <c:v>0.196772</c:v>
                </c:pt>
                <c:pt idx="3167">
                  <c:v>0.19931099999999999</c:v>
                </c:pt>
                <c:pt idx="3168">
                  <c:v>0.20217399999999999</c:v>
                </c:pt>
                <c:pt idx="3169">
                  <c:v>0.20495099999999999</c:v>
                </c:pt>
                <c:pt idx="3170">
                  <c:v>0.20732800000000001</c:v>
                </c:pt>
                <c:pt idx="3171">
                  <c:v>0.20954100000000001</c:v>
                </c:pt>
                <c:pt idx="3172">
                  <c:v>0.212006</c:v>
                </c:pt>
                <c:pt idx="3173">
                  <c:v>0.214897</c:v>
                </c:pt>
                <c:pt idx="3174">
                  <c:v>0.21820999999999999</c:v>
                </c:pt>
                <c:pt idx="3175">
                  <c:v>0.221854</c:v>
                </c:pt>
                <c:pt idx="3176">
                  <c:v>0.22562699999999999</c:v>
                </c:pt>
                <c:pt idx="3177">
                  <c:v>0.229184</c:v>
                </c:pt>
                <c:pt idx="3178">
                  <c:v>0.232102</c:v>
                </c:pt>
                <c:pt idx="3179">
                  <c:v>0.23400499999999999</c:v>
                </c:pt>
                <c:pt idx="3180">
                  <c:v>0.23471500000000001</c:v>
                </c:pt>
                <c:pt idx="3181">
                  <c:v>0.23452899999999999</c:v>
                </c:pt>
                <c:pt idx="3182">
                  <c:v>0.23429700000000001</c:v>
                </c:pt>
                <c:pt idx="3183">
                  <c:v>0.23467099999999999</c:v>
                </c:pt>
                <c:pt idx="3184">
                  <c:v>0.235679</c:v>
                </c:pt>
                <c:pt idx="3185">
                  <c:v>0.23680599999999999</c:v>
                </c:pt>
                <c:pt idx="3186">
                  <c:v>0.23735899999999999</c:v>
                </c:pt>
                <c:pt idx="3187">
                  <c:v>0.23729700000000001</c:v>
                </c:pt>
                <c:pt idx="3188">
                  <c:v>0.23702999999999999</c:v>
                </c:pt>
                <c:pt idx="3189">
                  <c:v>0.236979</c:v>
                </c:pt>
                <c:pt idx="3190">
                  <c:v>0.237375</c:v>
                </c:pt>
                <c:pt idx="3191">
                  <c:v>0.238148</c:v>
                </c:pt>
                <c:pt idx="3192">
                  <c:v>0.239035</c:v>
                </c:pt>
                <c:pt idx="3193">
                  <c:v>0.239758</c:v>
                </c:pt>
                <c:pt idx="3194">
                  <c:v>0.240201</c:v>
                </c:pt>
                <c:pt idx="3195">
                  <c:v>0.24050099999999999</c:v>
                </c:pt>
                <c:pt idx="3196">
                  <c:v>0.24090800000000001</c:v>
                </c:pt>
                <c:pt idx="3197">
                  <c:v>0.24163499999999999</c:v>
                </c:pt>
                <c:pt idx="3198">
                  <c:v>0.24279100000000001</c:v>
                </c:pt>
                <c:pt idx="3199">
                  <c:v>0.24440600000000001</c:v>
                </c:pt>
                <c:pt idx="3200">
                  <c:v>0.246529</c:v>
                </c:pt>
                <c:pt idx="3201">
                  <c:v>0.24923699999999999</c:v>
                </c:pt>
                <c:pt idx="3202">
                  <c:v>0.25248599999999999</c:v>
                </c:pt>
                <c:pt idx="3203">
                  <c:v>0.25597300000000001</c:v>
                </c:pt>
                <c:pt idx="3204">
                  <c:v>0.25934099999999999</c:v>
                </c:pt>
                <c:pt idx="3205">
                  <c:v>0.26261000000000001</c:v>
                </c:pt>
                <c:pt idx="3206">
                  <c:v>0.26610800000000001</c:v>
                </c:pt>
                <c:pt idx="3207">
                  <c:v>0.27003500000000003</c:v>
                </c:pt>
                <c:pt idx="3208">
                  <c:v>0.27420899999999998</c:v>
                </c:pt>
                <c:pt idx="3209">
                  <c:v>0.27812500000000001</c:v>
                </c:pt>
                <c:pt idx="3210">
                  <c:v>0.28138099999999999</c:v>
                </c:pt>
                <c:pt idx="3211">
                  <c:v>0.28422599999999998</c:v>
                </c:pt>
                <c:pt idx="3212">
                  <c:v>0.28700399999999998</c:v>
                </c:pt>
                <c:pt idx="3213">
                  <c:v>0.28969600000000001</c:v>
                </c:pt>
                <c:pt idx="3214">
                  <c:v>0.29218</c:v>
                </c:pt>
                <c:pt idx="3215">
                  <c:v>0.29449700000000001</c:v>
                </c:pt>
                <c:pt idx="3216">
                  <c:v>0.29684700000000003</c:v>
                </c:pt>
                <c:pt idx="3217">
                  <c:v>0.29940099999999997</c:v>
                </c:pt>
                <c:pt idx="3218">
                  <c:v>0.30222300000000002</c:v>
                </c:pt>
                <c:pt idx="3219">
                  <c:v>0.30535499999999999</c:v>
                </c:pt>
                <c:pt idx="3220">
                  <c:v>0.30887599999999998</c:v>
                </c:pt>
                <c:pt idx="3221">
                  <c:v>0.31278600000000001</c:v>
                </c:pt>
                <c:pt idx="3222">
                  <c:v>0.31692300000000001</c:v>
                </c:pt>
                <c:pt idx="3223">
                  <c:v>0.32112000000000002</c:v>
                </c:pt>
                <c:pt idx="3224">
                  <c:v>0.32530599999999998</c:v>
                </c:pt>
                <c:pt idx="3225">
                  <c:v>0.32941399999999998</c:v>
                </c:pt>
                <c:pt idx="3226">
                  <c:v>0.33326299999999998</c:v>
                </c:pt>
                <c:pt idx="3227">
                  <c:v>0.336698</c:v>
                </c:pt>
                <c:pt idx="3228">
                  <c:v>0.33986499999999997</c:v>
                </c:pt>
                <c:pt idx="3229">
                  <c:v>0.34310000000000002</c:v>
                </c:pt>
                <c:pt idx="3230">
                  <c:v>0.346414</c:v>
                </c:pt>
                <c:pt idx="3231">
                  <c:v>0.34942699999999999</c:v>
                </c:pt>
                <c:pt idx="3232">
                  <c:v>0.35174299999999997</c:v>
                </c:pt>
                <c:pt idx="3233">
                  <c:v>0.35304999999999997</c:v>
                </c:pt>
                <c:pt idx="3234">
                  <c:v>0.35320000000000001</c:v>
                </c:pt>
                <c:pt idx="3235">
                  <c:v>0.35252699999999998</c:v>
                </c:pt>
                <c:pt idx="3236">
                  <c:v>0.35156900000000002</c:v>
                </c:pt>
                <c:pt idx="3237">
                  <c:v>0.35049599999999997</c:v>
                </c:pt>
                <c:pt idx="3238">
                  <c:v>0.34919800000000001</c:v>
                </c:pt>
                <c:pt idx="3239">
                  <c:v>0.34750799999999998</c:v>
                </c:pt>
                <c:pt idx="3240">
                  <c:v>0.345418</c:v>
                </c:pt>
                <c:pt idx="3241">
                  <c:v>0.34310800000000002</c:v>
                </c:pt>
                <c:pt idx="3242">
                  <c:v>0.34072200000000002</c:v>
                </c:pt>
                <c:pt idx="3243">
                  <c:v>0.33816800000000002</c:v>
                </c:pt>
                <c:pt idx="3244">
                  <c:v>0.335121</c:v>
                </c:pt>
                <c:pt idx="3245">
                  <c:v>0.33134799999999998</c:v>
                </c:pt>
                <c:pt idx="3246">
                  <c:v>0.32709300000000002</c:v>
                </c:pt>
                <c:pt idx="3247">
                  <c:v>0.32287700000000003</c:v>
                </c:pt>
                <c:pt idx="3248">
                  <c:v>0.31905600000000001</c:v>
                </c:pt>
                <c:pt idx="3249">
                  <c:v>0.31570999999999999</c:v>
                </c:pt>
                <c:pt idx="3250">
                  <c:v>0.31276700000000002</c:v>
                </c:pt>
                <c:pt idx="3251">
                  <c:v>0.31017299999999998</c:v>
                </c:pt>
                <c:pt idx="3252">
                  <c:v>0.307925</c:v>
                </c:pt>
                <c:pt idx="3253">
                  <c:v>0.30596000000000001</c:v>
                </c:pt>
                <c:pt idx="3254">
                  <c:v>0.30408200000000002</c:v>
                </c:pt>
                <c:pt idx="3255">
                  <c:v>0.30207800000000001</c:v>
                </c:pt>
                <c:pt idx="3256">
                  <c:v>0.29996200000000001</c:v>
                </c:pt>
                <c:pt idx="3257">
                  <c:v>0.29801299999999997</c:v>
                </c:pt>
                <c:pt idx="3258">
                  <c:v>0.296543</c:v>
                </c:pt>
                <c:pt idx="3259">
                  <c:v>0.29575099999999999</c:v>
                </c:pt>
                <c:pt idx="3260">
                  <c:v>0.29563800000000001</c:v>
                </c:pt>
                <c:pt idx="3261">
                  <c:v>0.29597400000000001</c:v>
                </c:pt>
                <c:pt idx="3262">
                  <c:v>0.29645300000000002</c:v>
                </c:pt>
                <c:pt idx="3263">
                  <c:v>0.29700599999999999</c:v>
                </c:pt>
                <c:pt idx="3264">
                  <c:v>0.297906</c:v>
                </c:pt>
                <c:pt idx="3265">
                  <c:v>0.29941600000000002</c:v>
                </c:pt>
                <c:pt idx="3266">
                  <c:v>0.30149900000000002</c:v>
                </c:pt>
                <c:pt idx="3267">
                  <c:v>0.303921</c:v>
                </c:pt>
                <c:pt idx="3268">
                  <c:v>0.30652699999999999</c:v>
                </c:pt>
                <c:pt idx="3269">
                  <c:v>0.30951600000000001</c:v>
                </c:pt>
                <c:pt idx="3270">
                  <c:v>0.31336900000000001</c:v>
                </c:pt>
                <c:pt idx="3271">
                  <c:v>0.31828099999999998</c:v>
                </c:pt>
                <c:pt idx="3272">
                  <c:v>0.32391700000000001</c:v>
                </c:pt>
                <c:pt idx="3273">
                  <c:v>0.32965800000000001</c:v>
                </c:pt>
                <c:pt idx="3274">
                  <c:v>0.33498800000000001</c:v>
                </c:pt>
                <c:pt idx="3275">
                  <c:v>0.33978700000000001</c:v>
                </c:pt>
                <c:pt idx="3276">
                  <c:v>0.34418599999999999</c:v>
                </c:pt>
                <c:pt idx="3277">
                  <c:v>0.34819499999999998</c:v>
                </c:pt>
                <c:pt idx="3278">
                  <c:v>0.35161700000000001</c:v>
                </c:pt>
                <c:pt idx="3279">
                  <c:v>0.35431400000000002</c:v>
                </c:pt>
                <c:pt idx="3280">
                  <c:v>0.35647400000000001</c:v>
                </c:pt>
                <c:pt idx="3281">
                  <c:v>0.35838300000000001</c:v>
                </c:pt>
                <c:pt idx="3282">
                  <c:v>0.36004700000000001</c:v>
                </c:pt>
                <c:pt idx="3283">
                  <c:v>0.36134500000000003</c:v>
                </c:pt>
                <c:pt idx="3284">
                  <c:v>0.362257</c:v>
                </c:pt>
                <c:pt idx="3285">
                  <c:v>0.36285699999999999</c:v>
                </c:pt>
                <c:pt idx="3286">
                  <c:v>0.36329600000000001</c:v>
                </c:pt>
                <c:pt idx="3287">
                  <c:v>0.36377399999999999</c:v>
                </c:pt>
                <c:pt idx="3288">
                  <c:v>0.36435200000000001</c:v>
                </c:pt>
                <c:pt idx="3289">
                  <c:v>0.36476900000000001</c:v>
                </c:pt>
                <c:pt idx="3290">
                  <c:v>0.36457499999999998</c:v>
                </c:pt>
                <c:pt idx="3291">
                  <c:v>0.363537</c:v>
                </c:pt>
                <c:pt idx="3292">
                  <c:v>0.36175800000000002</c:v>
                </c:pt>
                <c:pt idx="3293">
                  <c:v>0.35949199999999998</c:v>
                </c:pt>
                <c:pt idx="3294">
                  <c:v>0.35695300000000002</c:v>
                </c:pt>
                <c:pt idx="3295">
                  <c:v>0.354161</c:v>
                </c:pt>
                <c:pt idx="3296">
                  <c:v>0.35091800000000001</c:v>
                </c:pt>
                <c:pt idx="3297">
                  <c:v>0.347024</c:v>
                </c:pt>
                <c:pt idx="3298">
                  <c:v>0.34256500000000001</c:v>
                </c:pt>
                <c:pt idx="3299">
                  <c:v>0.33792</c:v>
                </c:pt>
                <c:pt idx="3300">
                  <c:v>0.33339999999999997</c:v>
                </c:pt>
                <c:pt idx="3301">
                  <c:v>0.32907199999999998</c:v>
                </c:pt>
                <c:pt idx="3302">
                  <c:v>0.32489499999999999</c:v>
                </c:pt>
                <c:pt idx="3303">
                  <c:v>0.32084299999999999</c:v>
                </c:pt>
                <c:pt idx="3304">
                  <c:v>0.31686799999999998</c:v>
                </c:pt>
                <c:pt idx="3305">
                  <c:v>0.31291200000000002</c:v>
                </c:pt>
                <c:pt idx="3306">
                  <c:v>0.30903900000000001</c:v>
                </c:pt>
                <c:pt idx="3307">
                  <c:v>0.30545800000000001</c:v>
                </c:pt>
                <c:pt idx="3308">
                  <c:v>0.30231999999999998</c:v>
                </c:pt>
                <c:pt idx="3309">
                  <c:v>0.29958899999999999</c:v>
                </c:pt>
                <c:pt idx="3310">
                  <c:v>0.29716399999999998</c:v>
                </c:pt>
                <c:pt idx="3311">
                  <c:v>0.29494599999999999</c:v>
                </c:pt>
                <c:pt idx="3312">
                  <c:v>0.29273100000000002</c:v>
                </c:pt>
                <c:pt idx="3313">
                  <c:v>0.290217</c:v>
                </c:pt>
                <c:pt idx="3314">
                  <c:v>0.28728100000000001</c:v>
                </c:pt>
                <c:pt idx="3315">
                  <c:v>0.28413300000000002</c:v>
                </c:pt>
                <c:pt idx="3316">
                  <c:v>0.28106199999999998</c:v>
                </c:pt>
                <c:pt idx="3317">
                  <c:v>0.27824500000000002</c:v>
                </c:pt>
                <c:pt idx="3318">
                  <c:v>0.27581299999999997</c:v>
                </c:pt>
                <c:pt idx="3319">
                  <c:v>0.27386199999999999</c:v>
                </c:pt>
                <c:pt idx="3320">
                  <c:v>0.27237899999999998</c:v>
                </c:pt>
                <c:pt idx="3321">
                  <c:v>0.27116400000000002</c:v>
                </c:pt>
                <c:pt idx="3322">
                  <c:v>0.26984399999999997</c:v>
                </c:pt>
                <c:pt idx="3323">
                  <c:v>0.26805299999999999</c:v>
                </c:pt>
                <c:pt idx="3324">
                  <c:v>0.26568599999999998</c:v>
                </c:pt>
                <c:pt idx="3325">
                  <c:v>0.26291399999999998</c:v>
                </c:pt>
                <c:pt idx="3326">
                  <c:v>0.25998399999999999</c:v>
                </c:pt>
                <c:pt idx="3327">
                  <c:v>0.25705800000000001</c:v>
                </c:pt>
                <c:pt idx="3328">
                  <c:v>0.25422800000000001</c:v>
                </c:pt>
                <c:pt idx="3329">
                  <c:v>0.25159300000000001</c:v>
                </c:pt>
                <c:pt idx="3330">
                  <c:v>0.24922800000000001</c:v>
                </c:pt>
                <c:pt idx="3331">
                  <c:v>0.24711</c:v>
                </c:pt>
                <c:pt idx="3332">
                  <c:v>0.24516199999999999</c:v>
                </c:pt>
                <c:pt idx="3333">
                  <c:v>0.24338399999999999</c:v>
                </c:pt>
                <c:pt idx="3334">
                  <c:v>0.241897</c:v>
                </c:pt>
                <c:pt idx="3335">
                  <c:v>0.24082899999999999</c:v>
                </c:pt>
                <c:pt idx="3336">
                  <c:v>0.24018900000000001</c:v>
                </c:pt>
                <c:pt idx="3337">
                  <c:v>0.23989099999999999</c:v>
                </c:pt>
                <c:pt idx="3338">
                  <c:v>0.23985799999999999</c:v>
                </c:pt>
                <c:pt idx="3339">
                  <c:v>0.240068</c:v>
                </c:pt>
                <c:pt idx="3340">
                  <c:v>0.24052999999999999</c:v>
                </c:pt>
                <c:pt idx="3341">
                  <c:v>0.24129500000000001</c:v>
                </c:pt>
                <c:pt idx="3342">
                  <c:v>0.242428</c:v>
                </c:pt>
                <c:pt idx="3343">
                  <c:v>0.24390100000000001</c:v>
                </c:pt>
                <c:pt idx="3344">
                  <c:v>0.245479</c:v>
                </c:pt>
                <c:pt idx="3345">
                  <c:v>0.246783</c:v>
                </c:pt>
                <c:pt idx="3346">
                  <c:v>0.247557</c:v>
                </c:pt>
                <c:pt idx="3347">
                  <c:v>0.247895</c:v>
                </c:pt>
                <c:pt idx="3348">
                  <c:v>0.24815799999999999</c:v>
                </c:pt>
                <c:pt idx="3349">
                  <c:v>0.248615</c:v>
                </c:pt>
                <c:pt idx="3350">
                  <c:v>0.249277</c:v>
                </c:pt>
                <c:pt idx="3351">
                  <c:v>0.250027</c:v>
                </c:pt>
                <c:pt idx="3352">
                  <c:v>0.25079899999999999</c:v>
                </c:pt>
                <c:pt idx="3353">
                  <c:v>0.25158900000000001</c:v>
                </c:pt>
                <c:pt idx="3354">
                  <c:v>0.25236599999999998</c:v>
                </c:pt>
                <c:pt idx="3355">
                  <c:v>0.25307299999999999</c:v>
                </c:pt>
                <c:pt idx="3356">
                  <c:v>0.25370799999999999</c:v>
                </c:pt>
                <c:pt idx="3357">
                  <c:v>0.25433</c:v>
                </c:pt>
                <c:pt idx="3358">
                  <c:v>0.254969</c:v>
                </c:pt>
                <c:pt idx="3359">
                  <c:v>0.25556000000000001</c:v>
                </c:pt>
                <c:pt idx="3360">
                  <c:v>0.25598700000000002</c:v>
                </c:pt>
                <c:pt idx="3361">
                  <c:v>0.25616800000000001</c:v>
                </c:pt>
                <c:pt idx="3362">
                  <c:v>0.256108</c:v>
                </c:pt>
                <c:pt idx="3363">
                  <c:v>0.25587199999999999</c:v>
                </c:pt>
                <c:pt idx="3364">
                  <c:v>0.25552799999999998</c:v>
                </c:pt>
                <c:pt idx="3365">
                  <c:v>0.255137</c:v>
                </c:pt>
                <c:pt idx="3366">
                  <c:v>0.25474000000000002</c:v>
                </c:pt>
                <c:pt idx="3367">
                  <c:v>0.25432199999999999</c:v>
                </c:pt>
                <c:pt idx="3368">
                  <c:v>0.25382900000000003</c:v>
                </c:pt>
                <c:pt idx="3369">
                  <c:v>0.25323699999999999</c:v>
                </c:pt>
                <c:pt idx="3370">
                  <c:v>0.25259900000000002</c:v>
                </c:pt>
                <c:pt idx="3371">
                  <c:v>0.251996</c:v>
                </c:pt>
                <c:pt idx="3372">
                  <c:v>0.25145200000000001</c:v>
                </c:pt>
                <c:pt idx="3373">
                  <c:v>0.25091000000000002</c:v>
                </c:pt>
                <c:pt idx="3374">
                  <c:v>0.25027700000000003</c:v>
                </c:pt>
                <c:pt idx="3375">
                  <c:v>0.24949399999999999</c:v>
                </c:pt>
                <c:pt idx="3376">
                  <c:v>0.248557</c:v>
                </c:pt>
                <c:pt idx="3377">
                  <c:v>0.247472</c:v>
                </c:pt>
                <c:pt idx="3378">
                  <c:v>0.24623999999999999</c:v>
                </c:pt>
                <c:pt idx="3379">
                  <c:v>0.24488099999999999</c:v>
                </c:pt>
                <c:pt idx="3380">
                  <c:v>0.24343899999999999</c:v>
                </c:pt>
                <c:pt idx="3381">
                  <c:v>0.24192900000000001</c:v>
                </c:pt>
                <c:pt idx="3382">
                  <c:v>0.24030000000000001</c:v>
                </c:pt>
                <c:pt idx="3383">
                  <c:v>0.238452</c:v>
                </c:pt>
                <c:pt idx="3384">
                  <c:v>0.23630300000000001</c:v>
                </c:pt>
                <c:pt idx="3385">
                  <c:v>0.23386499999999999</c:v>
                </c:pt>
                <c:pt idx="3386">
                  <c:v>0.23123299999999999</c:v>
                </c:pt>
                <c:pt idx="3387">
                  <c:v>0.22850599999999999</c:v>
                </c:pt>
                <c:pt idx="3388">
                  <c:v>0.22572300000000001</c:v>
                </c:pt>
                <c:pt idx="3389">
                  <c:v>0.22287299999999999</c:v>
                </c:pt>
                <c:pt idx="3390">
                  <c:v>0.21992600000000001</c:v>
                </c:pt>
                <c:pt idx="3391">
                  <c:v>0.21685299999999999</c:v>
                </c:pt>
                <c:pt idx="3392">
                  <c:v>0.21366399999999999</c:v>
                </c:pt>
                <c:pt idx="3393">
                  <c:v>0.210447</c:v>
                </c:pt>
                <c:pt idx="3394">
                  <c:v>0.20732</c:v>
                </c:pt>
                <c:pt idx="3395">
                  <c:v>0.204343</c:v>
                </c:pt>
                <c:pt idx="3396">
                  <c:v>0.201488</c:v>
                </c:pt>
                <c:pt idx="3397">
                  <c:v>0.198713</c:v>
                </c:pt>
                <c:pt idx="3398">
                  <c:v>0.19602900000000001</c:v>
                </c:pt>
                <c:pt idx="3399">
                  <c:v>0.193498</c:v>
                </c:pt>
                <c:pt idx="3400">
                  <c:v>0.191166</c:v>
                </c:pt>
                <c:pt idx="3401">
                  <c:v>0.189055</c:v>
                </c:pt>
                <c:pt idx="3402">
                  <c:v>0.18720100000000001</c:v>
                </c:pt>
                <c:pt idx="3403">
                  <c:v>0.18565499999999999</c:v>
                </c:pt>
                <c:pt idx="3404">
                  <c:v>0.18443799999999999</c:v>
                </c:pt>
                <c:pt idx="3405">
                  <c:v>0.18349599999999999</c:v>
                </c:pt>
                <c:pt idx="3406">
                  <c:v>0.18273300000000001</c:v>
                </c:pt>
                <c:pt idx="3407">
                  <c:v>0.182065</c:v>
                </c:pt>
                <c:pt idx="3408">
                  <c:v>0.18146799999999999</c:v>
                </c:pt>
                <c:pt idx="3409">
                  <c:v>0.180978</c:v>
                </c:pt>
                <c:pt idx="3410">
                  <c:v>0.18063599999999999</c:v>
                </c:pt>
                <c:pt idx="3411">
                  <c:v>0.18043899999999999</c:v>
                </c:pt>
                <c:pt idx="3412">
                  <c:v>0.180341</c:v>
                </c:pt>
                <c:pt idx="3413">
                  <c:v>0.18031</c:v>
                </c:pt>
                <c:pt idx="3414">
                  <c:v>0.18035000000000001</c:v>
                </c:pt>
                <c:pt idx="3415">
                  <c:v>0.18046699999999999</c:v>
                </c:pt>
                <c:pt idx="3416">
                  <c:v>0.18063599999999999</c:v>
                </c:pt>
                <c:pt idx="3417">
                  <c:v>0.18079899999999999</c:v>
                </c:pt>
                <c:pt idx="3418">
                  <c:v>0.180866</c:v>
                </c:pt>
                <c:pt idx="3419">
                  <c:v>0.18074899999999999</c:v>
                </c:pt>
                <c:pt idx="3420">
                  <c:v>0.18041699999999999</c:v>
                </c:pt>
                <c:pt idx="3421">
                  <c:v>0.17993000000000001</c:v>
                </c:pt>
                <c:pt idx="3422">
                  <c:v>0.17938899999999999</c:v>
                </c:pt>
                <c:pt idx="3423">
                  <c:v>0.17888000000000001</c:v>
                </c:pt>
                <c:pt idx="3424">
                  <c:v>0.17844399999999999</c:v>
                </c:pt>
                <c:pt idx="3425">
                  <c:v>0.17810000000000001</c:v>
                </c:pt>
                <c:pt idx="3426">
                  <c:v>0.17787600000000001</c:v>
                </c:pt>
                <c:pt idx="3427">
                  <c:v>0.17782800000000001</c:v>
                </c:pt>
                <c:pt idx="3428">
                  <c:v>0.17802000000000001</c:v>
                </c:pt>
                <c:pt idx="3429">
                  <c:v>0.17851</c:v>
                </c:pt>
                <c:pt idx="3430">
                  <c:v>0.17935899999999999</c:v>
                </c:pt>
                <c:pt idx="3431">
                  <c:v>0.180647</c:v>
                </c:pt>
                <c:pt idx="3432">
                  <c:v>0.18245900000000001</c:v>
                </c:pt>
                <c:pt idx="3433">
                  <c:v>0.184861</c:v>
                </c:pt>
                <c:pt idx="3434">
                  <c:v>0.18789</c:v>
                </c:pt>
                <c:pt idx="3435">
                  <c:v>0.191524</c:v>
                </c:pt>
                <c:pt idx="3436">
                  <c:v>0.19567499999999999</c:v>
                </c:pt>
                <c:pt idx="3437">
                  <c:v>0.20021</c:v>
                </c:pt>
                <c:pt idx="3438">
                  <c:v>0.20499300000000001</c:v>
                </c:pt>
                <c:pt idx="3439">
                  <c:v>0.209894</c:v>
                </c:pt>
                <c:pt idx="3440">
                  <c:v>0.214784</c:v>
                </c:pt>
                <c:pt idx="3441">
                  <c:v>0.21951000000000001</c:v>
                </c:pt>
                <c:pt idx="3442">
                  <c:v>0.223916</c:v>
                </c:pt>
                <c:pt idx="3443">
                  <c:v>0.22789000000000001</c:v>
                </c:pt>
                <c:pt idx="3444">
                  <c:v>0.23136899999999999</c:v>
                </c:pt>
                <c:pt idx="3445">
                  <c:v>0.234315</c:v>
                </c:pt>
                <c:pt idx="3446">
                  <c:v>0.23666799999999999</c:v>
                </c:pt>
                <c:pt idx="3447">
                  <c:v>0.23836199999999999</c:v>
                </c:pt>
                <c:pt idx="3448">
                  <c:v>0.23936199999999999</c:v>
                </c:pt>
                <c:pt idx="3449">
                  <c:v>0.239704</c:v>
                </c:pt>
                <c:pt idx="3450">
                  <c:v>0.23950299999999999</c:v>
                </c:pt>
                <c:pt idx="3451">
                  <c:v>0.23888799999999999</c:v>
                </c:pt>
                <c:pt idx="3452">
                  <c:v>0.237958</c:v>
                </c:pt>
                <c:pt idx="3453">
                  <c:v>0.236786</c:v>
                </c:pt>
                <c:pt idx="3454">
                  <c:v>0.23547100000000001</c:v>
                </c:pt>
                <c:pt idx="3455">
                  <c:v>0.234123</c:v>
                </c:pt>
                <c:pt idx="3456">
                  <c:v>0.232825</c:v>
                </c:pt>
                <c:pt idx="3457">
                  <c:v>0.23161000000000001</c:v>
                </c:pt>
                <c:pt idx="3458">
                  <c:v>0.23047500000000001</c:v>
                </c:pt>
                <c:pt idx="3459">
                  <c:v>0.22940099999999999</c:v>
                </c:pt>
                <c:pt idx="3460">
                  <c:v>0.22840199999999999</c:v>
                </c:pt>
                <c:pt idx="3461">
                  <c:v>0.22753999999999999</c:v>
                </c:pt>
                <c:pt idx="3462">
                  <c:v>0.226885</c:v>
                </c:pt>
                <c:pt idx="3463">
                  <c:v>0.22642599999999999</c:v>
                </c:pt>
                <c:pt idx="3464">
                  <c:v>0.22606899999999999</c:v>
                </c:pt>
                <c:pt idx="3465">
                  <c:v>0.22572300000000001</c:v>
                </c:pt>
                <c:pt idx="3466">
                  <c:v>0.225356</c:v>
                </c:pt>
                <c:pt idx="3467">
                  <c:v>0.22497900000000001</c:v>
                </c:pt>
                <c:pt idx="3468">
                  <c:v>0.22459499999999999</c:v>
                </c:pt>
                <c:pt idx="3469">
                  <c:v>0.22420599999999999</c:v>
                </c:pt>
                <c:pt idx="3470">
                  <c:v>0.22381200000000001</c:v>
                </c:pt>
                <c:pt idx="3471">
                  <c:v>0.223409</c:v>
                </c:pt>
                <c:pt idx="3472">
                  <c:v>0.22301000000000001</c:v>
                </c:pt>
                <c:pt idx="3473">
                  <c:v>0.22264900000000001</c:v>
                </c:pt>
                <c:pt idx="3474">
                  <c:v>0.22234000000000001</c:v>
                </c:pt>
                <c:pt idx="3475">
                  <c:v>0.22204599999999999</c:v>
                </c:pt>
                <c:pt idx="3476">
                  <c:v>0.22172500000000001</c:v>
                </c:pt>
                <c:pt idx="3477">
                  <c:v>0.221388</c:v>
                </c:pt>
                <c:pt idx="3478">
                  <c:v>0.22107399999999999</c:v>
                </c:pt>
                <c:pt idx="3479">
                  <c:v>0.22079299999999999</c:v>
                </c:pt>
                <c:pt idx="3480">
                  <c:v>0.22048599999999999</c:v>
                </c:pt>
                <c:pt idx="3481">
                  <c:v>0.220059</c:v>
                </c:pt>
                <c:pt idx="3482">
                  <c:v>0.21943099999999999</c:v>
                </c:pt>
                <c:pt idx="3483">
                  <c:v>0.21857299999999999</c:v>
                </c:pt>
                <c:pt idx="3484">
                  <c:v>0.217504</c:v>
                </c:pt>
                <c:pt idx="3485">
                  <c:v>0.216254</c:v>
                </c:pt>
                <c:pt idx="3486">
                  <c:v>0.21480299999999999</c:v>
                </c:pt>
                <c:pt idx="3487">
                  <c:v>0.21308099999999999</c:v>
                </c:pt>
                <c:pt idx="3488">
                  <c:v>0.21101900000000001</c:v>
                </c:pt>
                <c:pt idx="3489">
                  <c:v>0.208594</c:v>
                </c:pt>
                <c:pt idx="3490">
                  <c:v>0.205815</c:v>
                </c:pt>
                <c:pt idx="3491">
                  <c:v>0.20268700000000001</c:v>
                </c:pt>
                <c:pt idx="3492">
                  <c:v>0.19922000000000001</c:v>
                </c:pt>
                <c:pt idx="3493">
                  <c:v>0.19544</c:v>
                </c:pt>
                <c:pt idx="3494">
                  <c:v>0.19137699999999999</c:v>
                </c:pt>
                <c:pt idx="3495">
                  <c:v>0.18704799999999999</c:v>
                </c:pt>
                <c:pt idx="3496">
                  <c:v>0.18246799999999999</c:v>
                </c:pt>
                <c:pt idx="3497">
                  <c:v>0.177671</c:v>
                </c:pt>
                <c:pt idx="3498">
                  <c:v>0.17272000000000001</c:v>
                </c:pt>
                <c:pt idx="3499">
                  <c:v>0.16770499999999999</c:v>
                </c:pt>
                <c:pt idx="3500">
                  <c:v>0.162712</c:v>
                </c:pt>
                <c:pt idx="3501">
                  <c:v>0.15778800000000001</c:v>
                </c:pt>
                <c:pt idx="3502">
                  <c:v>0.15293300000000001</c:v>
                </c:pt>
                <c:pt idx="3503">
                  <c:v>0.14813899999999999</c:v>
                </c:pt>
                <c:pt idx="3504">
                  <c:v>0.14343800000000001</c:v>
                </c:pt>
                <c:pt idx="3505">
                  <c:v>0.138901</c:v>
                </c:pt>
                <c:pt idx="3506">
                  <c:v>0.13459499999999999</c:v>
                </c:pt>
                <c:pt idx="3507">
                  <c:v>0.130575</c:v>
                </c:pt>
                <c:pt idx="3508">
                  <c:v>0.12692500000000001</c:v>
                </c:pt>
                <c:pt idx="3509">
                  <c:v>0.12377000000000001</c:v>
                </c:pt>
                <c:pt idx="3510">
                  <c:v>0.121211</c:v>
                </c:pt>
                <c:pt idx="3511">
                  <c:v>0.11926299999999999</c:v>
                </c:pt>
                <c:pt idx="3512">
                  <c:v>0.11787499999999999</c:v>
                </c:pt>
                <c:pt idx="3513">
                  <c:v>0.11701499999999999</c:v>
                </c:pt>
                <c:pt idx="3514">
                  <c:v>0.11670999999999999</c:v>
                </c:pt>
                <c:pt idx="3515">
                  <c:v>0.116991</c:v>
                </c:pt>
                <c:pt idx="3516">
                  <c:v>0.117822</c:v>
                </c:pt>
                <c:pt idx="3517">
                  <c:v>0.11909500000000001</c:v>
                </c:pt>
                <c:pt idx="3518">
                  <c:v>0.12069199999999999</c:v>
                </c:pt>
                <c:pt idx="3519">
                  <c:v>0.122514</c:v>
                </c:pt>
                <c:pt idx="3520">
                  <c:v>0.124471</c:v>
                </c:pt>
                <c:pt idx="3521">
                  <c:v>0.12647600000000001</c:v>
                </c:pt>
                <c:pt idx="3522">
                  <c:v>0.12842600000000001</c:v>
                </c:pt>
                <c:pt idx="3523">
                  <c:v>0.13017899999999999</c:v>
                </c:pt>
                <c:pt idx="3524">
                  <c:v>0.131546</c:v>
                </c:pt>
                <c:pt idx="3525">
                  <c:v>0.13234000000000001</c:v>
                </c:pt>
                <c:pt idx="3526">
                  <c:v>0.132441</c:v>
                </c:pt>
                <c:pt idx="3527">
                  <c:v>0.13181200000000001</c:v>
                </c:pt>
                <c:pt idx="3528">
                  <c:v>0.13043399999999999</c:v>
                </c:pt>
                <c:pt idx="3529">
                  <c:v>0.12823799999999999</c:v>
                </c:pt>
                <c:pt idx="3530">
                  <c:v>0.12513299999999999</c:v>
                </c:pt>
                <c:pt idx="3531">
                  <c:v>0.12110700000000001</c:v>
                </c:pt>
                <c:pt idx="3532">
                  <c:v>0.11626499999999999</c:v>
                </c:pt>
                <c:pt idx="3533">
                  <c:v>0.110748</c:v>
                </c:pt>
                <c:pt idx="3534">
                  <c:v>0.104661</c:v>
                </c:pt>
                <c:pt idx="3535">
                  <c:v>9.8077999999999999E-2</c:v>
                </c:pt>
                <c:pt idx="3536">
                  <c:v>9.1089000000000003E-2</c:v>
                </c:pt>
                <c:pt idx="3537">
                  <c:v>8.3807999999999994E-2</c:v>
                </c:pt>
                <c:pt idx="3538">
                  <c:v>7.6341000000000006E-2</c:v>
                </c:pt>
                <c:pt idx="3539">
                  <c:v>6.8782999999999997E-2</c:v>
                </c:pt>
                <c:pt idx="3540">
                  <c:v>6.1232000000000002E-2</c:v>
                </c:pt>
                <c:pt idx="3541">
                  <c:v>5.3800000000000001E-2</c:v>
                </c:pt>
                <c:pt idx="3542">
                  <c:v>4.6613000000000002E-2</c:v>
                </c:pt>
                <c:pt idx="3543">
                  <c:v>3.9787000000000003E-2</c:v>
                </c:pt>
                <c:pt idx="3544">
                  <c:v>3.3410000000000002E-2</c:v>
                </c:pt>
                <c:pt idx="3545">
                  <c:v>2.7548E-2</c:v>
                </c:pt>
                <c:pt idx="3546">
                  <c:v>2.2246999999999999E-2</c:v>
                </c:pt>
                <c:pt idx="3547">
                  <c:v>1.7523E-2</c:v>
                </c:pt>
                <c:pt idx="3548">
                  <c:v>1.3369000000000001E-2</c:v>
                </c:pt>
                <c:pt idx="3549">
                  <c:v>9.7900000000000001E-3</c:v>
                </c:pt>
                <c:pt idx="3550">
                  <c:v>6.8110000000000002E-3</c:v>
                </c:pt>
                <c:pt idx="3551">
                  <c:v>4.4669999999999996E-3</c:v>
                </c:pt>
                <c:pt idx="3552">
                  <c:v>2.7750000000000001E-3</c:v>
                </c:pt>
                <c:pt idx="3553">
                  <c:v>1.7329999999999999E-3</c:v>
                </c:pt>
                <c:pt idx="3554">
                  <c:v>1.33E-3</c:v>
                </c:pt>
                <c:pt idx="3555">
                  <c:v>1.199E-3</c:v>
                </c:pt>
                <c:pt idx="3556">
                  <c:v>1.065E-3</c:v>
                </c:pt>
                <c:pt idx="3557">
                  <c:v>1.4350000000000001E-3</c:v>
                </c:pt>
                <c:pt idx="3558">
                  <c:v>2.4510000000000001E-3</c:v>
                </c:pt>
                <c:pt idx="3559">
                  <c:v>4.163E-3</c:v>
                </c:pt>
                <c:pt idx="3560">
                  <c:v>6.5890000000000002E-3</c:v>
                </c:pt>
                <c:pt idx="3561">
                  <c:v>9.7099999999999999E-3</c:v>
                </c:pt>
                <c:pt idx="3562">
                  <c:v>1.3516E-2</c:v>
                </c:pt>
                <c:pt idx="3563">
                  <c:v>1.8030999999999998E-2</c:v>
                </c:pt>
                <c:pt idx="3564">
                  <c:v>2.3297999999999999E-2</c:v>
                </c:pt>
                <c:pt idx="3565">
                  <c:v>2.9347000000000002E-2</c:v>
                </c:pt>
                <c:pt idx="3566">
                  <c:v>3.6187999999999998E-2</c:v>
                </c:pt>
                <c:pt idx="3567">
                  <c:v>4.3827999999999999E-2</c:v>
                </c:pt>
                <c:pt idx="3568">
                  <c:v>5.2291999999999998E-2</c:v>
                </c:pt>
                <c:pt idx="3569">
                  <c:v>6.1643000000000003E-2</c:v>
                </c:pt>
                <c:pt idx="3570">
                  <c:v>7.1970000000000006E-2</c:v>
                </c:pt>
                <c:pt idx="3571">
                  <c:v>8.3350999999999995E-2</c:v>
                </c:pt>
                <c:pt idx="3572">
                  <c:v>9.5835000000000004E-2</c:v>
                </c:pt>
                <c:pt idx="3573">
                  <c:v>0.10945100000000001</c:v>
                </c:pt>
                <c:pt idx="3574">
                  <c:v>0.124233</c:v>
                </c:pt>
                <c:pt idx="3575">
                  <c:v>0.14022000000000001</c:v>
                </c:pt>
                <c:pt idx="3576">
                  <c:v>0.15742900000000001</c:v>
                </c:pt>
                <c:pt idx="3577">
                  <c:v>0.175814</c:v>
                </c:pt>
                <c:pt idx="3578">
                  <c:v>0.195243</c:v>
                </c:pt>
                <c:pt idx="3579">
                  <c:v>0.21556600000000001</c:v>
                </c:pt>
                <c:pt idx="3580">
                  <c:v>0.23669599999999999</c:v>
                </c:pt>
                <c:pt idx="3581">
                  <c:v>0.25862099999999999</c:v>
                </c:pt>
                <c:pt idx="3582">
                  <c:v>0.28131200000000001</c:v>
                </c:pt>
                <c:pt idx="3583">
                  <c:v>0.304645</c:v>
                </c:pt>
                <c:pt idx="3584">
                  <c:v>0.32840399999999997</c:v>
                </c:pt>
                <c:pt idx="3585">
                  <c:v>0.35234900000000002</c:v>
                </c:pt>
                <c:pt idx="3586">
                  <c:v>0.376245</c:v>
                </c:pt>
                <c:pt idx="3587">
                  <c:v>0.39985599999999999</c:v>
                </c:pt>
                <c:pt idx="3588">
                  <c:v>0.42295899999999997</c:v>
                </c:pt>
                <c:pt idx="3589">
                  <c:v>0.445357</c:v>
                </c:pt>
                <c:pt idx="3590">
                  <c:v>0.46686499999999997</c:v>
                </c:pt>
                <c:pt idx="3591">
                  <c:v>0.48730000000000001</c:v>
                </c:pt>
                <c:pt idx="3592">
                  <c:v>0.50650399999999995</c:v>
                </c:pt>
                <c:pt idx="3593">
                  <c:v>0.52434400000000003</c:v>
                </c:pt>
                <c:pt idx="3594">
                  <c:v>0.54068700000000003</c:v>
                </c:pt>
                <c:pt idx="3595">
                  <c:v>0.55540599999999996</c:v>
                </c:pt>
                <c:pt idx="3596">
                  <c:v>0.56840400000000002</c:v>
                </c:pt>
                <c:pt idx="3597">
                  <c:v>0.57964300000000002</c:v>
                </c:pt>
                <c:pt idx="3598">
                  <c:v>0.58914699999999998</c:v>
                </c:pt>
                <c:pt idx="3599">
                  <c:v>0.59697299999999998</c:v>
                </c:pt>
                <c:pt idx="3600">
                  <c:v>0.60313799999999995</c:v>
                </c:pt>
                <c:pt idx="3601">
                  <c:v>0.60758199999999996</c:v>
                </c:pt>
                <c:pt idx="3602">
                  <c:v>0.61024</c:v>
                </c:pt>
                <c:pt idx="3603">
                  <c:v>0.611147</c:v>
                </c:pt>
                <c:pt idx="3604">
                  <c:v>0.61044600000000004</c:v>
                </c:pt>
                <c:pt idx="3605">
                  <c:v>0.60832299999999995</c:v>
                </c:pt>
                <c:pt idx="3606">
                  <c:v>0.60495200000000005</c:v>
                </c:pt>
                <c:pt idx="3607">
                  <c:v>0.60050700000000001</c:v>
                </c:pt>
                <c:pt idx="3608">
                  <c:v>0.59516100000000005</c:v>
                </c:pt>
                <c:pt idx="3609">
                  <c:v>0.58905300000000005</c:v>
                </c:pt>
                <c:pt idx="3610">
                  <c:v>0.58224399999999998</c:v>
                </c:pt>
                <c:pt idx="3611">
                  <c:v>0.57476099999999997</c:v>
                </c:pt>
                <c:pt idx="3612">
                  <c:v>0.56669199999999997</c:v>
                </c:pt>
                <c:pt idx="3613">
                  <c:v>0.55821399999999999</c:v>
                </c:pt>
                <c:pt idx="3614">
                  <c:v>0.54954000000000003</c:v>
                </c:pt>
                <c:pt idx="3615">
                  <c:v>0.54085000000000005</c:v>
                </c:pt>
                <c:pt idx="3616">
                  <c:v>0.53227199999999997</c:v>
                </c:pt>
                <c:pt idx="3617">
                  <c:v>0.523891</c:v>
                </c:pt>
                <c:pt idx="3618">
                  <c:v>0.51581900000000003</c:v>
                </c:pt>
                <c:pt idx="3619">
                  <c:v>0.50823799999999997</c:v>
                </c:pt>
                <c:pt idx="3620">
                  <c:v>0.50134100000000004</c:v>
                </c:pt>
                <c:pt idx="3621">
                  <c:v>0.49524099999999999</c:v>
                </c:pt>
                <c:pt idx="3622">
                  <c:v>0.48997600000000002</c:v>
                </c:pt>
                <c:pt idx="3623">
                  <c:v>0.48555700000000002</c:v>
                </c:pt>
                <c:pt idx="3624">
                  <c:v>0.48198600000000003</c:v>
                </c:pt>
                <c:pt idx="3625">
                  <c:v>0.479244</c:v>
                </c:pt>
                <c:pt idx="3626">
                  <c:v>0.47732799999999997</c:v>
                </c:pt>
                <c:pt idx="3627">
                  <c:v>0.47627900000000001</c:v>
                </c:pt>
                <c:pt idx="3628">
                  <c:v>0.47617599999999999</c:v>
                </c:pt>
                <c:pt idx="3629">
                  <c:v>0.47709099999999999</c:v>
                </c:pt>
                <c:pt idx="3630">
                  <c:v>0.479043</c:v>
                </c:pt>
                <c:pt idx="3631">
                  <c:v>0.48195900000000003</c:v>
                </c:pt>
                <c:pt idx="3632">
                  <c:v>0.48567199999999999</c:v>
                </c:pt>
                <c:pt idx="3633">
                  <c:v>0.48996699999999999</c:v>
                </c:pt>
                <c:pt idx="3634">
                  <c:v>0.49467899999999998</c:v>
                </c:pt>
                <c:pt idx="3635">
                  <c:v>0.49976399999999999</c:v>
                </c:pt>
                <c:pt idx="3636">
                  <c:v>0.50529100000000005</c:v>
                </c:pt>
                <c:pt idx="3637">
                  <c:v>0.51134199999999996</c:v>
                </c:pt>
                <c:pt idx="3638">
                  <c:v>0.51790700000000001</c:v>
                </c:pt>
                <c:pt idx="3639">
                  <c:v>0.52488500000000005</c:v>
                </c:pt>
                <c:pt idx="3640">
                  <c:v>0.53218500000000002</c:v>
                </c:pt>
                <c:pt idx="3641">
                  <c:v>0.53981199999999996</c:v>
                </c:pt>
                <c:pt idx="3642">
                  <c:v>0.54783800000000005</c:v>
                </c:pt>
                <c:pt idx="3643">
                  <c:v>0.55630900000000005</c:v>
                </c:pt>
                <c:pt idx="3644">
                  <c:v>0.56518900000000005</c:v>
                </c:pt>
                <c:pt idx="3645">
                  <c:v>0.57441299999999995</c:v>
                </c:pt>
                <c:pt idx="3646">
                  <c:v>0.583955</c:v>
                </c:pt>
                <c:pt idx="3647">
                  <c:v>0.59382299999999999</c:v>
                </c:pt>
                <c:pt idx="3648">
                  <c:v>0.60400600000000004</c:v>
                </c:pt>
                <c:pt idx="3649">
                  <c:v>0.61446699999999999</c:v>
                </c:pt>
                <c:pt idx="3650">
                  <c:v>0.62518399999999996</c:v>
                </c:pt>
                <c:pt idx="3651">
                  <c:v>0.63613600000000003</c:v>
                </c:pt>
                <c:pt idx="3652">
                  <c:v>0.64724700000000002</c:v>
                </c:pt>
                <c:pt idx="3653">
                  <c:v>0.65836899999999998</c:v>
                </c:pt>
                <c:pt idx="3654">
                  <c:v>0.66932999999999998</c:v>
                </c:pt>
                <c:pt idx="3655">
                  <c:v>0.68000099999999997</c:v>
                </c:pt>
                <c:pt idx="3656">
                  <c:v>0.69035000000000002</c:v>
                </c:pt>
                <c:pt idx="3657">
                  <c:v>0.70041500000000001</c:v>
                </c:pt>
                <c:pt idx="3658">
                  <c:v>0.71021000000000001</c:v>
                </c:pt>
                <c:pt idx="3659">
                  <c:v>0.719642</c:v>
                </c:pt>
                <c:pt idx="3660">
                  <c:v>0.72853900000000005</c:v>
                </c:pt>
                <c:pt idx="3661">
                  <c:v>0.73672499999999996</c:v>
                </c:pt>
                <c:pt idx="3662">
                  <c:v>0.74406600000000001</c:v>
                </c:pt>
                <c:pt idx="3663">
                  <c:v>0.75052200000000002</c:v>
                </c:pt>
                <c:pt idx="3664">
                  <c:v>0.75616700000000003</c:v>
                </c:pt>
                <c:pt idx="3665">
                  <c:v>0.76114300000000001</c:v>
                </c:pt>
                <c:pt idx="3666">
                  <c:v>0.76556599999999997</c:v>
                </c:pt>
                <c:pt idx="3667">
                  <c:v>0.76948499999999997</c:v>
                </c:pt>
                <c:pt idx="3668">
                  <c:v>0.77288699999999999</c:v>
                </c:pt>
                <c:pt idx="3669">
                  <c:v>0.77574900000000002</c:v>
                </c:pt>
                <c:pt idx="3670">
                  <c:v>0.77809399999999995</c:v>
                </c:pt>
                <c:pt idx="3671">
                  <c:v>0.78002099999999996</c:v>
                </c:pt>
                <c:pt idx="3672">
                  <c:v>0.78170200000000001</c:v>
                </c:pt>
                <c:pt idx="3673">
                  <c:v>0.78336399999999995</c:v>
                </c:pt>
                <c:pt idx="3674">
                  <c:v>0.78523900000000002</c:v>
                </c:pt>
                <c:pt idx="3675">
                  <c:v>0.78750200000000004</c:v>
                </c:pt>
                <c:pt idx="3676">
                  <c:v>0.79028399999999999</c:v>
                </c:pt>
                <c:pt idx="3677">
                  <c:v>0.79375499999999999</c:v>
                </c:pt>
                <c:pt idx="3678">
                  <c:v>0.79813999999999996</c:v>
                </c:pt>
                <c:pt idx="3679">
                  <c:v>0.80362900000000004</c:v>
                </c:pt>
                <c:pt idx="3680">
                  <c:v>0.810307</c:v>
                </c:pt>
                <c:pt idx="3681">
                  <c:v>0.81816</c:v>
                </c:pt>
                <c:pt idx="3682">
                  <c:v>0.82717200000000002</c:v>
                </c:pt>
                <c:pt idx="3683">
                  <c:v>0.83738900000000005</c:v>
                </c:pt>
                <c:pt idx="3684">
                  <c:v>0.84891700000000003</c:v>
                </c:pt>
                <c:pt idx="3685">
                  <c:v>0.86185500000000004</c:v>
                </c:pt>
                <c:pt idx="3686">
                  <c:v>0.87625200000000003</c:v>
                </c:pt>
                <c:pt idx="3687">
                  <c:v>0.89210599999999995</c:v>
                </c:pt>
                <c:pt idx="3688">
                  <c:v>0.909389</c:v>
                </c:pt>
                <c:pt idx="3689">
                  <c:v>0.92807600000000001</c:v>
                </c:pt>
                <c:pt idx="3690">
                  <c:v>0.94813499999999995</c:v>
                </c:pt>
                <c:pt idx="3691">
                  <c:v>0.96946699999999997</c:v>
                </c:pt>
                <c:pt idx="3692">
                  <c:v>0.99188799999999999</c:v>
                </c:pt>
                <c:pt idx="3693">
                  <c:v>1.0151840000000001</c:v>
                </c:pt>
                <c:pt idx="3694">
                  <c:v>1.0391809999999999</c:v>
                </c:pt>
                <c:pt idx="3695">
                  <c:v>1.0637080000000001</c:v>
                </c:pt>
                <c:pt idx="3696">
                  <c:v>1.0885149999999999</c:v>
                </c:pt>
                <c:pt idx="3697">
                  <c:v>1.1132880000000001</c:v>
                </c:pt>
                <c:pt idx="3698">
                  <c:v>1.137707</c:v>
                </c:pt>
                <c:pt idx="3699">
                  <c:v>1.161462</c:v>
                </c:pt>
                <c:pt idx="3700">
                  <c:v>1.184212</c:v>
                </c:pt>
                <c:pt idx="3701">
                  <c:v>1.2055560000000001</c:v>
                </c:pt>
                <c:pt idx="3702">
                  <c:v>1.225058</c:v>
                </c:pt>
                <c:pt idx="3703">
                  <c:v>1.2422960000000001</c:v>
                </c:pt>
                <c:pt idx="3704">
                  <c:v>1.2569170000000001</c:v>
                </c:pt>
                <c:pt idx="3705">
                  <c:v>1.268688</c:v>
                </c:pt>
                <c:pt idx="3706">
                  <c:v>1.277531</c:v>
                </c:pt>
                <c:pt idx="3707">
                  <c:v>1.283515</c:v>
                </c:pt>
                <c:pt idx="3708">
                  <c:v>1.286834</c:v>
                </c:pt>
                <c:pt idx="3709">
                  <c:v>1.287784</c:v>
                </c:pt>
                <c:pt idx="3710">
                  <c:v>1.2867230000000001</c:v>
                </c:pt>
                <c:pt idx="3711">
                  <c:v>1.2839860000000001</c:v>
                </c:pt>
                <c:pt idx="3712">
                  <c:v>1.2798590000000001</c:v>
                </c:pt>
                <c:pt idx="3713">
                  <c:v>1.27461</c:v>
                </c:pt>
                <c:pt idx="3714">
                  <c:v>1.268535</c:v>
                </c:pt>
                <c:pt idx="3715">
                  <c:v>1.261976</c:v>
                </c:pt>
                <c:pt idx="3716">
                  <c:v>1.2553209999999999</c:v>
                </c:pt>
                <c:pt idx="3717">
                  <c:v>1.2489680000000001</c:v>
                </c:pt>
                <c:pt idx="3718">
                  <c:v>1.243252</c:v>
                </c:pt>
                <c:pt idx="3719">
                  <c:v>1.2384120000000001</c:v>
                </c:pt>
                <c:pt idx="3720">
                  <c:v>1.234648</c:v>
                </c:pt>
                <c:pt idx="3721">
                  <c:v>1.2321770000000001</c:v>
                </c:pt>
                <c:pt idx="3722">
                  <c:v>1.23119</c:v>
                </c:pt>
                <c:pt idx="3723">
                  <c:v>1.2317610000000001</c:v>
                </c:pt>
                <c:pt idx="3724">
                  <c:v>1.233806</c:v>
                </c:pt>
                <c:pt idx="3725">
                  <c:v>1.237161</c:v>
                </c:pt>
                <c:pt idx="3726">
                  <c:v>1.2416739999999999</c:v>
                </c:pt>
                <c:pt idx="3727">
                  <c:v>1.247215</c:v>
                </c:pt>
                <c:pt idx="3728">
                  <c:v>1.2536430000000001</c:v>
                </c:pt>
                <c:pt idx="3729">
                  <c:v>1.2608490000000001</c:v>
                </c:pt>
                <c:pt idx="3730">
                  <c:v>1.2688330000000001</c:v>
                </c:pt>
                <c:pt idx="3731">
                  <c:v>1.27766</c:v>
                </c:pt>
                <c:pt idx="3732">
                  <c:v>1.287326</c:v>
                </c:pt>
                <c:pt idx="3733">
                  <c:v>1.2976760000000001</c:v>
                </c:pt>
                <c:pt idx="3734">
                  <c:v>1.308459</c:v>
                </c:pt>
                <c:pt idx="3735">
                  <c:v>1.3194140000000001</c:v>
                </c:pt>
                <c:pt idx="3736">
                  <c:v>1.3303309999999999</c:v>
                </c:pt>
                <c:pt idx="3737">
                  <c:v>1.3410679999999999</c:v>
                </c:pt>
                <c:pt idx="3738">
                  <c:v>1.3515900000000001</c:v>
                </c:pt>
                <c:pt idx="3739">
                  <c:v>1.362009</c:v>
                </c:pt>
                <c:pt idx="3740">
                  <c:v>1.372525</c:v>
                </c:pt>
                <c:pt idx="3741">
                  <c:v>1.3833089999999999</c:v>
                </c:pt>
                <c:pt idx="3742">
                  <c:v>1.394442</c:v>
                </c:pt>
                <c:pt idx="3743">
                  <c:v>1.405985</c:v>
                </c:pt>
                <c:pt idx="3744">
                  <c:v>1.4180060000000001</c:v>
                </c:pt>
                <c:pt idx="3745">
                  <c:v>1.430501</c:v>
                </c:pt>
                <c:pt idx="3746">
                  <c:v>1.443354</c:v>
                </c:pt>
                <c:pt idx="3747">
                  <c:v>1.456453</c:v>
                </c:pt>
                <c:pt idx="3748">
                  <c:v>1.4697990000000001</c:v>
                </c:pt>
                <c:pt idx="3749">
                  <c:v>1.483479</c:v>
                </c:pt>
                <c:pt idx="3750">
                  <c:v>1.4975510000000001</c:v>
                </c:pt>
                <c:pt idx="3751">
                  <c:v>1.51196</c:v>
                </c:pt>
                <c:pt idx="3752">
                  <c:v>1.5266150000000001</c:v>
                </c:pt>
                <c:pt idx="3753">
                  <c:v>1.541474</c:v>
                </c:pt>
                <c:pt idx="3754">
                  <c:v>1.5565100000000001</c:v>
                </c:pt>
                <c:pt idx="3755">
                  <c:v>1.571599</c:v>
                </c:pt>
                <c:pt idx="3756">
                  <c:v>1.5865499999999999</c:v>
                </c:pt>
                <c:pt idx="3757">
                  <c:v>1.6012470000000001</c:v>
                </c:pt>
                <c:pt idx="3758">
                  <c:v>1.6156740000000001</c:v>
                </c:pt>
                <c:pt idx="3759">
                  <c:v>1.629829</c:v>
                </c:pt>
                <c:pt idx="3760">
                  <c:v>1.643675</c:v>
                </c:pt>
                <c:pt idx="3761">
                  <c:v>1.657208</c:v>
                </c:pt>
                <c:pt idx="3762">
                  <c:v>1.6705479999999999</c:v>
                </c:pt>
                <c:pt idx="3763">
                  <c:v>1.683935</c:v>
                </c:pt>
                <c:pt idx="3764">
                  <c:v>1.6976260000000001</c:v>
                </c:pt>
                <c:pt idx="3765">
                  <c:v>1.7117640000000001</c:v>
                </c:pt>
                <c:pt idx="3766">
                  <c:v>1.7263539999999999</c:v>
                </c:pt>
                <c:pt idx="3767">
                  <c:v>1.741314</c:v>
                </c:pt>
                <c:pt idx="3768">
                  <c:v>1.756526</c:v>
                </c:pt>
                <c:pt idx="3769">
                  <c:v>1.7718700000000001</c:v>
                </c:pt>
                <c:pt idx="3770">
                  <c:v>1.7872749999999999</c:v>
                </c:pt>
                <c:pt idx="3771">
                  <c:v>1.802762</c:v>
                </c:pt>
                <c:pt idx="3772">
                  <c:v>1.818387</c:v>
                </c:pt>
                <c:pt idx="3773">
                  <c:v>1.8341270000000001</c:v>
                </c:pt>
                <c:pt idx="3774">
                  <c:v>1.8498429999999999</c:v>
                </c:pt>
                <c:pt idx="3775">
                  <c:v>1.865326</c:v>
                </c:pt>
                <c:pt idx="3776">
                  <c:v>1.8804019999999999</c:v>
                </c:pt>
                <c:pt idx="3777">
                  <c:v>1.8949769999999999</c:v>
                </c:pt>
                <c:pt idx="3778">
                  <c:v>1.908989</c:v>
                </c:pt>
                <c:pt idx="3779">
                  <c:v>1.922323</c:v>
                </c:pt>
                <c:pt idx="3780">
                  <c:v>1.9348080000000001</c:v>
                </c:pt>
                <c:pt idx="3781">
                  <c:v>1.946291</c:v>
                </c:pt>
                <c:pt idx="3782">
                  <c:v>1.956666</c:v>
                </c:pt>
                <c:pt idx="3783">
                  <c:v>1.96584</c:v>
                </c:pt>
                <c:pt idx="3784">
                  <c:v>1.9737549999999999</c:v>
                </c:pt>
                <c:pt idx="3785">
                  <c:v>1.980451</c:v>
                </c:pt>
                <c:pt idx="3786">
                  <c:v>1.986056</c:v>
                </c:pt>
                <c:pt idx="3787">
                  <c:v>1.990686</c:v>
                </c:pt>
                <c:pt idx="3788">
                  <c:v>1.994407</c:v>
                </c:pt>
                <c:pt idx="3789">
                  <c:v>1.997236</c:v>
                </c:pt>
                <c:pt idx="3790">
                  <c:v>1.9991300000000001</c:v>
                </c:pt>
                <c:pt idx="3791">
                  <c:v>2</c:v>
                </c:pt>
                <c:pt idx="3792">
                  <c:v>1.9997910000000001</c:v>
                </c:pt>
                <c:pt idx="3793">
                  <c:v>1.9985299999999999</c:v>
                </c:pt>
                <c:pt idx="3794">
                  <c:v>1.9962930000000001</c:v>
                </c:pt>
                <c:pt idx="3795">
                  <c:v>1.993152</c:v>
                </c:pt>
                <c:pt idx="3796">
                  <c:v>1.989158</c:v>
                </c:pt>
                <c:pt idx="3797">
                  <c:v>1.9843550000000001</c:v>
                </c:pt>
                <c:pt idx="3798">
                  <c:v>1.978809</c:v>
                </c:pt>
                <c:pt idx="3799">
                  <c:v>1.972647</c:v>
                </c:pt>
                <c:pt idx="3800">
                  <c:v>1.96607</c:v>
                </c:pt>
                <c:pt idx="3801">
                  <c:v>1.9593149999999999</c:v>
                </c:pt>
                <c:pt idx="3802">
                  <c:v>1.9525710000000001</c:v>
                </c:pt>
                <c:pt idx="3803">
                  <c:v>1.945953</c:v>
                </c:pt>
                <c:pt idx="3804">
                  <c:v>1.9395439999999999</c:v>
                </c:pt>
                <c:pt idx="3805">
                  <c:v>1.9334450000000001</c:v>
                </c:pt>
                <c:pt idx="3806">
                  <c:v>1.927724999999999</c:v>
                </c:pt>
                <c:pt idx="3807">
                  <c:v>1.92238</c:v>
                </c:pt>
                <c:pt idx="3808">
                  <c:v>1.9174169999999999</c:v>
                </c:pt>
                <c:pt idx="3809">
                  <c:v>1.912957</c:v>
                </c:pt>
                <c:pt idx="3810">
                  <c:v>1.9091590000000001</c:v>
                </c:pt>
                <c:pt idx="3811">
                  <c:v>1.9060630000000001</c:v>
                </c:pt>
                <c:pt idx="3812">
                  <c:v>1.903538</c:v>
                </c:pt>
                <c:pt idx="3813">
                  <c:v>1.901349</c:v>
                </c:pt>
                <c:pt idx="3814">
                  <c:v>1.8992260000000001</c:v>
                </c:pt>
                <c:pt idx="3815">
                  <c:v>1.896936</c:v>
                </c:pt>
                <c:pt idx="3816">
                  <c:v>1.894353</c:v>
                </c:pt>
                <c:pt idx="3817">
                  <c:v>1.891397</c:v>
                </c:pt>
                <c:pt idx="3818">
                  <c:v>1.8879030000000001</c:v>
                </c:pt>
                <c:pt idx="3819">
                  <c:v>1.8835839999999999</c:v>
                </c:pt>
                <c:pt idx="3820">
                  <c:v>1.878153</c:v>
                </c:pt>
                <c:pt idx="3821">
                  <c:v>1.8714630000000001</c:v>
                </c:pt>
                <c:pt idx="3822">
                  <c:v>1.8635079999999999</c:v>
                </c:pt>
                <c:pt idx="3823">
                  <c:v>1.854304</c:v>
                </c:pt>
                <c:pt idx="3824">
                  <c:v>1.843777</c:v>
                </c:pt>
                <c:pt idx="3825">
                  <c:v>1.8317829999999999</c:v>
                </c:pt>
                <c:pt idx="3826">
                  <c:v>1.8181890000000001</c:v>
                </c:pt>
                <c:pt idx="3827">
                  <c:v>1.802888</c:v>
                </c:pt>
                <c:pt idx="3828">
                  <c:v>1.7857799999999999</c:v>
                </c:pt>
                <c:pt idx="3829">
                  <c:v>1.766804</c:v>
                </c:pt>
                <c:pt idx="3830">
                  <c:v>1.7460089999999999</c:v>
                </c:pt>
                <c:pt idx="3831">
                  <c:v>1.7235469999999999</c:v>
                </c:pt>
                <c:pt idx="3832">
                  <c:v>1.699605</c:v>
                </c:pt>
                <c:pt idx="3833">
                  <c:v>1.6743380000000001</c:v>
                </c:pt>
                <c:pt idx="3834">
                  <c:v>1.647829</c:v>
                </c:pt>
                <c:pt idx="3835">
                  <c:v>1.620115</c:v>
                </c:pt>
                <c:pt idx="3836">
                  <c:v>1.591243</c:v>
                </c:pt>
                <c:pt idx="3837">
                  <c:v>1.5613360000000001</c:v>
                </c:pt>
                <c:pt idx="3838">
                  <c:v>1.5306150000000001</c:v>
                </c:pt>
                <c:pt idx="3839">
                  <c:v>1.499349</c:v>
                </c:pt>
                <c:pt idx="3840">
                  <c:v>1.4677629999999999</c:v>
                </c:pt>
                <c:pt idx="3841">
                  <c:v>1.435994999999999</c:v>
                </c:pt>
                <c:pt idx="3842">
                  <c:v>1.404118</c:v>
                </c:pt>
                <c:pt idx="3843">
                  <c:v>1.372241</c:v>
                </c:pt>
                <c:pt idx="3844">
                  <c:v>1.340565</c:v>
                </c:pt>
                <c:pt idx="3845">
                  <c:v>1.3093520000000001</c:v>
                </c:pt>
                <c:pt idx="3846">
                  <c:v>1.2787930000000001</c:v>
                </c:pt>
                <c:pt idx="3847">
                  <c:v>1.248915</c:v>
                </c:pt>
                <c:pt idx="3848">
                  <c:v>1.219649</c:v>
                </c:pt>
                <c:pt idx="3849">
                  <c:v>1.1909700000000001</c:v>
                </c:pt>
                <c:pt idx="3850">
                  <c:v>1.1629020000000001</c:v>
                </c:pt>
                <c:pt idx="3851">
                  <c:v>1.1354329999999999</c:v>
                </c:pt>
                <c:pt idx="3852">
                  <c:v>1.1085370000000001</c:v>
                </c:pt>
                <c:pt idx="3853">
                  <c:v>1.082244</c:v>
                </c:pt>
                <c:pt idx="3854">
                  <c:v>1.056586</c:v>
                </c:pt>
                <c:pt idx="3855">
                  <c:v>1.0315000000000001</c:v>
                </c:pt>
                <c:pt idx="3856">
                  <c:v>1.0068360000000001</c:v>
                </c:pt>
                <c:pt idx="3857">
                  <c:v>0.98247899999999999</c:v>
                </c:pt>
                <c:pt idx="3858">
                  <c:v>0.95841100000000001</c:v>
                </c:pt>
                <c:pt idx="3859">
                  <c:v>0.93467299999999998</c:v>
                </c:pt>
                <c:pt idx="3860">
                  <c:v>0.91130699999999998</c:v>
                </c:pt>
                <c:pt idx="3861">
                  <c:v>0.88834100000000005</c:v>
                </c:pt>
                <c:pt idx="3862">
                  <c:v>0.86580400000000002</c:v>
                </c:pt>
                <c:pt idx="3863">
                  <c:v>0.84370900000000004</c:v>
                </c:pt>
                <c:pt idx="3864">
                  <c:v>0.82205099999999998</c:v>
                </c:pt>
                <c:pt idx="3865">
                  <c:v>0.80085300000000004</c:v>
                </c:pt>
                <c:pt idx="3866">
                  <c:v>0.78020599999999996</c:v>
                </c:pt>
                <c:pt idx="3867">
                  <c:v>0.760266</c:v>
                </c:pt>
                <c:pt idx="3868">
                  <c:v>0.74116800000000005</c:v>
                </c:pt>
                <c:pt idx="3869">
                  <c:v>0.72296400000000005</c:v>
                </c:pt>
                <c:pt idx="3870">
                  <c:v>0.70557999999999998</c:v>
                </c:pt>
                <c:pt idx="3871">
                  <c:v>0.688859</c:v>
                </c:pt>
                <c:pt idx="3872">
                  <c:v>0.67267399999999999</c:v>
                </c:pt>
                <c:pt idx="3873">
                  <c:v>0.65700599999999998</c:v>
                </c:pt>
                <c:pt idx="3874">
                  <c:v>0.64190000000000003</c:v>
                </c:pt>
                <c:pt idx="3875">
                  <c:v>0.62735600000000002</c:v>
                </c:pt>
                <c:pt idx="3876">
                  <c:v>0.61327900000000002</c:v>
                </c:pt>
                <c:pt idx="3877">
                  <c:v>0.599526</c:v>
                </c:pt>
                <c:pt idx="3878">
                  <c:v>0.58599800000000002</c:v>
                </c:pt>
                <c:pt idx="3879">
                  <c:v>0.57269099999999995</c:v>
                </c:pt>
                <c:pt idx="3880">
                  <c:v>0.559674</c:v>
                </c:pt>
                <c:pt idx="3881">
                  <c:v>0.54701999999999995</c:v>
                </c:pt>
                <c:pt idx="3882">
                  <c:v>0.53476599999999996</c:v>
                </c:pt>
                <c:pt idx="3883">
                  <c:v>0.52292300000000003</c:v>
                </c:pt>
                <c:pt idx="3884">
                  <c:v>0.51150499999999999</c:v>
                </c:pt>
                <c:pt idx="3885">
                  <c:v>0.50055799999999995</c:v>
                </c:pt>
                <c:pt idx="3886">
                  <c:v>0.490174</c:v>
                </c:pt>
                <c:pt idx="3887">
                  <c:v>0.48044799999999999</c:v>
                </c:pt>
                <c:pt idx="3888">
                  <c:v>0.47142800000000001</c:v>
                </c:pt>
                <c:pt idx="3889">
                  <c:v>0.46314</c:v>
                </c:pt>
                <c:pt idx="3890">
                  <c:v>0.455646</c:v>
                </c:pt>
                <c:pt idx="3891">
                  <c:v>0.44903300000000002</c:v>
                </c:pt>
                <c:pt idx="3892">
                  <c:v>0.44329800000000003</c:v>
                </c:pt>
                <c:pt idx="3893">
                  <c:v>0.43829600000000002</c:v>
                </c:pt>
                <c:pt idx="3894">
                  <c:v>0.43381900000000001</c:v>
                </c:pt>
                <c:pt idx="3895">
                  <c:v>0.42970599999999998</c:v>
                </c:pt>
                <c:pt idx="3896">
                  <c:v>0.42591299999999999</c:v>
                </c:pt>
                <c:pt idx="3897">
                  <c:v>0.42247299999999999</c:v>
                </c:pt>
                <c:pt idx="3898">
                  <c:v>0.41939399999999999</c:v>
                </c:pt>
                <c:pt idx="3899">
                  <c:v>0.41655799999999998</c:v>
                </c:pt>
                <c:pt idx="3900">
                  <c:v>0.41378799999999999</c:v>
                </c:pt>
                <c:pt idx="3901">
                  <c:v>0.41101799999999999</c:v>
                </c:pt>
                <c:pt idx="3902">
                  <c:v>0.40833799999999998</c:v>
                </c:pt>
                <c:pt idx="3903">
                  <c:v>0.40582400000000002</c:v>
                </c:pt>
                <c:pt idx="3904">
                  <c:v>0.40339999999999998</c:v>
                </c:pt>
                <c:pt idx="3905">
                  <c:v>0.40090199999999998</c:v>
                </c:pt>
                <c:pt idx="3906">
                  <c:v>0.39822299999999999</c:v>
                </c:pt>
                <c:pt idx="3907">
                  <c:v>0.39535700000000001</c:v>
                </c:pt>
                <c:pt idx="3908">
                  <c:v>0.39235199999999998</c:v>
                </c:pt>
                <c:pt idx="3909">
                  <c:v>0.38925300000000002</c:v>
                </c:pt>
                <c:pt idx="3910">
                  <c:v>0.38607399999999997</c:v>
                </c:pt>
                <c:pt idx="3911">
                  <c:v>0.382772</c:v>
                </c:pt>
                <c:pt idx="3912">
                  <c:v>0.37930799999999998</c:v>
                </c:pt>
                <c:pt idx="3913">
                  <c:v>0.37573299999999998</c:v>
                </c:pt>
                <c:pt idx="3914">
                  <c:v>0.37216100000000002</c:v>
                </c:pt>
                <c:pt idx="3915">
                  <c:v>0.36863200000000002</c:v>
                </c:pt>
                <c:pt idx="3916">
                  <c:v>0.36505799999999999</c:v>
                </c:pt>
                <c:pt idx="3917">
                  <c:v>0.36136499999999999</c:v>
                </c:pt>
                <c:pt idx="3918">
                  <c:v>0.35758699999999999</c:v>
                </c:pt>
                <c:pt idx="3919">
                  <c:v>0.35377700000000001</c:v>
                </c:pt>
                <c:pt idx="3920">
                  <c:v>0.34993000000000002</c:v>
                </c:pt>
                <c:pt idx="3921">
                  <c:v>0.346026</c:v>
                </c:pt>
                <c:pt idx="3922">
                  <c:v>0.34206900000000001</c:v>
                </c:pt>
                <c:pt idx="3923">
                  <c:v>0.33804699999999999</c:v>
                </c:pt>
                <c:pt idx="3924">
                  <c:v>0.33392300000000003</c:v>
                </c:pt>
                <c:pt idx="3925">
                  <c:v>0.32969100000000001</c:v>
                </c:pt>
                <c:pt idx="3926">
                  <c:v>0.32534600000000002</c:v>
                </c:pt>
                <c:pt idx="3927">
                  <c:v>0.320851</c:v>
                </c:pt>
                <c:pt idx="3928">
                  <c:v>0.316162</c:v>
                </c:pt>
                <c:pt idx="3929">
                  <c:v>0.311255</c:v>
                </c:pt>
                <c:pt idx="3930">
                  <c:v>0.30609700000000001</c:v>
                </c:pt>
                <c:pt idx="3931">
                  <c:v>0.300645</c:v>
                </c:pt>
                <c:pt idx="3932">
                  <c:v>0.29491600000000001</c:v>
                </c:pt>
                <c:pt idx="3933">
                  <c:v>0.28903400000000001</c:v>
                </c:pt>
                <c:pt idx="3934">
                  <c:v>0.28316000000000002</c:v>
                </c:pt>
                <c:pt idx="3935">
                  <c:v>0.27737699999999998</c:v>
                </c:pt>
                <c:pt idx="3936">
                  <c:v>0.27166600000000002</c:v>
                </c:pt>
                <c:pt idx="3937">
                  <c:v>0.26596599999999998</c:v>
                </c:pt>
                <c:pt idx="3938">
                  <c:v>0.26025999999999999</c:v>
                </c:pt>
                <c:pt idx="3939">
                  <c:v>0.254604</c:v>
                </c:pt>
                <c:pt idx="3940">
                  <c:v>0.24913299999999999</c:v>
                </c:pt>
                <c:pt idx="3941">
                  <c:v>0.244003</c:v>
                </c:pt>
                <c:pt idx="3942">
                  <c:v>0.239316</c:v>
                </c:pt>
                <c:pt idx="3943">
                  <c:v>0.23507600000000001</c:v>
                </c:pt>
                <c:pt idx="3944">
                  <c:v>0.231271</c:v>
                </c:pt>
                <c:pt idx="3945">
                  <c:v>0.22792299999999999</c:v>
                </c:pt>
                <c:pt idx="3946">
                  <c:v>0.225023</c:v>
                </c:pt>
                <c:pt idx="3947">
                  <c:v>0.222442</c:v>
                </c:pt>
                <c:pt idx="3948">
                  <c:v>0.22002099999999999</c:v>
                </c:pt>
                <c:pt idx="3949">
                  <c:v>0.217724</c:v>
                </c:pt>
                <c:pt idx="3950">
                  <c:v>0.215639</c:v>
                </c:pt>
                <c:pt idx="3951">
                  <c:v>0.21385699999999999</c:v>
                </c:pt>
                <c:pt idx="3952">
                  <c:v>0.21238899999999999</c:v>
                </c:pt>
                <c:pt idx="3953">
                  <c:v>0.21115700000000001</c:v>
                </c:pt>
                <c:pt idx="3954">
                  <c:v>0.21005499999999999</c:v>
                </c:pt>
                <c:pt idx="3955">
                  <c:v>0.20904600000000001</c:v>
                </c:pt>
                <c:pt idx="3956">
                  <c:v>0.208206</c:v>
                </c:pt>
                <c:pt idx="3957">
                  <c:v>0.207618</c:v>
                </c:pt>
                <c:pt idx="3958">
                  <c:v>0.20724699999999999</c:v>
                </c:pt>
                <c:pt idx="3959">
                  <c:v>0.20694299999999999</c:v>
                </c:pt>
                <c:pt idx="3960">
                  <c:v>0.20657500000000001</c:v>
                </c:pt>
                <c:pt idx="3961">
                  <c:v>0.20610400000000001</c:v>
                </c:pt>
                <c:pt idx="3962">
                  <c:v>0.205535</c:v>
                </c:pt>
                <c:pt idx="3963">
                  <c:v>0.20485300000000001</c:v>
                </c:pt>
                <c:pt idx="3964">
                  <c:v>0.20400499999999999</c:v>
                </c:pt>
                <c:pt idx="3965">
                  <c:v>0.20295199999999999</c:v>
                </c:pt>
                <c:pt idx="3966">
                  <c:v>0.201679</c:v>
                </c:pt>
                <c:pt idx="3967">
                  <c:v>0.20017099999999999</c:v>
                </c:pt>
                <c:pt idx="3968">
                  <c:v>0.198381</c:v>
                </c:pt>
                <c:pt idx="3969">
                  <c:v>0.196218</c:v>
                </c:pt>
                <c:pt idx="3970">
                  <c:v>0.193551</c:v>
                </c:pt>
                <c:pt idx="3971">
                  <c:v>0.19026699999999999</c:v>
                </c:pt>
                <c:pt idx="3972">
                  <c:v>0.18636900000000001</c:v>
                </c:pt>
                <c:pt idx="3973">
                  <c:v>0.18196899999999999</c:v>
                </c:pt>
                <c:pt idx="3974">
                  <c:v>0.17716299999999999</c:v>
                </c:pt>
                <c:pt idx="3975">
                  <c:v>0.171987</c:v>
                </c:pt>
                <c:pt idx="3976">
                  <c:v>0.16648199999999999</c:v>
                </c:pt>
                <c:pt idx="3977">
                  <c:v>0.16072600000000001</c:v>
                </c:pt>
                <c:pt idx="3978">
                  <c:v>0.15478</c:v>
                </c:pt>
                <c:pt idx="3979">
                  <c:v>0.14868700000000001</c:v>
                </c:pt>
                <c:pt idx="3980">
                  <c:v>0.14255799999999999</c:v>
                </c:pt>
                <c:pt idx="3981">
                  <c:v>0.13656099999999999</c:v>
                </c:pt>
                <c:pt idx="3982">
                  <c:v>0.130824</c:v>
                </c:pt>
                <c:pt idx="3983">
                  <c:v>0.12536800000000001</c:v>
                </c:pt>
                <c:pt idx="3984">
                  <c:v>0.12014900000000001</c:v>
                </c:pt>
                <c:pt idx="3985">
                  <c:v>0.115118</c:v>
                </c:pt>
                <c:pt idx="3986">
                  <c:v>0.11027099999999999</c:v>
                </c:pt>
                <c:pt idx="3987">
                  <c:v>0.105671</c:v>
                </c:pt>
                <c:pt idx="3988">
                  <c:v>0.10141</c:v>
                </c:pt>
                <c:pt idx="3989">
                  <c:v>9.7559999999999994E-2</c:v>
                </c:pt>
                <c:pt idx="3990">
                  <c:v>9.4163999999999998E-2</c:v>
                </c:pt>
                <c:pt idx="3991">
                  <c:v>9.1263999999999998E-2</c:v>
                </c:pt>
                <c:pt idx="3992">
                  <c:v>8.8897000000000004E-2</c:v>
                </c:pt>
                <c:pt idx="3993">
                  <c:v>8.7026999999999993E-2</c:v>
                </c:pt>
                <c:pt idx="3994">
                  <c:v>8.5543999999999995E-2</c:v>
                </c:pt>
                <c:pt idx="3995">
                  <c:v>8.4353999999999998E-2</c:v>
                </c:pt>
                <c:pt idx="3996">
                  <c:v>8.3441000000000001E-2</c:v>
                </c:pt>
                <c:pt idx="3997">
                  <c:v>8.2808000000000007E-2</c:v>
                </c:pt>
                <c:pt idx="3998">
                  <c:v>8.2425999999999999E-2</c:v>
                </c:pt>
                <c:pt idx="3999">
                  <c:v>8.2253000000000007E-2</c:v>
                </c:pt>
                <c:pt idx="4000">
                  <c:v>8.2257999999999998E-2</c:v>
                </c:pt>
                <c:pt idx="4001">
                  <c:v>8.2368999999999998E-2</c:v>
                </c:pt>
                <c:pt idx="4002">
                  <c:v>8.2451999999999998E-2</c:v>
                </c:pt>
                <c:pt idx="4003">
                  <c:v>8.2392000000000007E-2</c:v>
                </c:pt>
                <c:pt idx="4004">
                  <c:v>8.2163E-2</c:v>
                </c:pt>
                <c:pt idx="4005">
                  <c:v>8.1810999999999995E-2</c:v>
                </c:pt>
                <c:pt idx="4006">
                  <c:v>8.1379000000000007E-2</c:v>
                </c:pt>
                <c:pt idx="4007">
                  <c:v>8.0879000000000006E-2</c:v>
                </c:pt>
                <c:pt idx="4008">
                  <c:v>8.0308000000000004E-2</c:v>
                </c:pt>
                <c:pt idx="4009">
                  <c:v>7.9646999999999996E-2</c:v>
                </c:pt>
                <c:pt idx="4010">
                  <c:v>7.8850000000000003E-2</c:v>
                </c:pt>
                <c:pt idx="4011">
                  <c:v>7.7898999999999996E-2</c:v>
                </c:pt>
                <c:pt idx="4012">
                  <c:v>7.6867000000000005E-2</c:v>
                </c:pt>
                <c:pt idx="4013">
                  <c:v>7.5893000000000002E-2</c:v>
                </c:pt>
                <c:pt idx="4014">
                  <c:v>7.5078000000000006E-2</c:v>
                </c:pt>
                <c:pt idx="4015">
                  <c:v>7.4454999999999993E-2</c:v>
                </c:pt>
                <c:pt idx="4016">
                  <c:v>7.4027999999999997E-2</c:v>
                </c:pt>
                <c:pt idx="4017">
                  <c:v>7.3774000000000006E-2</c:v>
                </c:pt>
                <c:pt idx="4018">
                  <c:v>7.3612999999999998E-2</c:v>
                </c:pt>
                <c:pt idx="4019">
                  <c:v>7.3441999999999993E-2</c:v>
                </c:pt>
                <c:pt idx="4020">
                  <c:v>7.3204000000000005E-2</c:v>
                </c:pt>
                <c:pt idx="4021">
                  <c:v>7.2883000000000003E-2</c:v>
                </c:pt>
                <c:pt idx="4022">
                  <c:v>7.2440000000000004E-2</c:v>
                </c:pt>
                <c:pt idx="4023">
                  <c:v>7.1808999999999998E-2</c:v>
                </c:pt>
                <c:pt idx="4024">
                  <c:v>7.0982000000000003E-2</c:v>
                </c:pt>
                <c:pt idx="4025">
                  <c:v>7.0041000000000006E-2</c:v>
                </c:pt>
                <c:pt idx="4026">
                  <c:v>6.9080000000000003E-2</c:v>
                </c:pt>
                <c:pt idx="4027">
                  <c:v>6.8123000000000003E-2</c:v>
                </c:pt>
                <c:pt idx="4028">
                  <c:v>6.7143999999999995E-2</c:v>
                </c:pt>
                <c:pt idx="4029">
                  <c:v>6.6127000000000005E-2</c:v>
                </c:pt>
                <c:pt idx="4030">
                  <c:v>6.5077999999999997E-2</c:v>
                </c:pt>
                <c:pt idx="4031">
                  <c:v>6.4008999999999996E-2</c:v>
                </c:pt>
                <c:pt idx="4032">
                  <c:v>6.2895000000000006E-2</c:v>
                </c:pt>
                <c:pt idx="4033">
                  <c:v>6.1654E-2</c:v>
                </c:pt>
                <c:pt idx="4034">
                  <c:v>6.0193999999999998E-2</c:v>
                </c:pt>
                <c:pt idx="4035">
                  <c:v>5.8514999999999998E-2</c:v>
                </c:pt>
                <c:pt idx="4036">
                  <c:v>5.6716000000000003E-2</c:v>
                </c:pt>
                <c:pt idx="4037">
                  <c:v>5.4884000000000002E-2</c:v>
                </c:pt>
                <c:pt idx="4038">
                  <c:v>5.3011000000000003E-2</c:v>
                </c:pt>
                <c:pt idx="4039">
                  <c:v>5.1046000000000001E-2</c:v>
                </c:pt>
                <c:pt idx="4040">
                  <c:v>4.8946999999999997E-2</c:v>
                </c:pt>
                <c:pt idx="4041">
                  <c:v>4.6641000000000002E-2</c:v>
                </c:pt>
                <c:pt idx="4042">
                  <c:v>4.4009E-2</c:v>
                </c:pt>
                <c:pt idx="4043">
                  <c:v>4.0967999999999997E-2</c:v>
                </c:pt>
                <c:pt idx="4044">
                  <c:v>3.7551000000000001E-2</c:v>
                </c:pt>
                <c:pt idx="4045">
                  <c:v>3.3860000000000001E-2</c:v>
                </c:pt>
                <c:pt idx="4046">
                  <c:v>2.9998E-2</c:v>
                </c:pt>
                <c:pt idx="4047">
                  <c:v>2.6089000000000001E-2</c:v>
                </c:pt>
                <c:pt idx="4048">
                  <c:v>2.2303E-2</c:v>
                </c:pt>
                <c:pt idx="4049">
                  <c:v>1.8770999999999999E-2</c:v>
                </c:pt>
                <c:pt idx="4050">
                  <c:v>1.5521999999999999E-2</c:v>
                </c:pt>
                <c:pt idx="4051">
                  <c:v>1.2557E-2</c:v>
                </c:pt>
                <c:pt idx="4052">
                  <c:v>9.9380000000000007E-3</c:v>
                </c:pt>
                <c:pt idx="4053">
                  <c:v>7.7819999999999999E-3</c:v>
                </c:pt>
                <c:pt idx="4054">
                  <c:v>6.2090000000000001E-3</c:v>
                </c:pt>
                <c:pt idx="4055">
                  <c:v>5.2849999999999998E-3</c:v>
                </c:pt>
                <c:pt idx="4056">
                  <c:v>3.705E-3</c:v>
                </c:pt>
                <c:pt idx="4057">
                  <c:v>2.555E-3</c:v>
                </c:pt>
                <c:pt idx="4058">
                  <c:v>1.725E-3</c:v>
                </c:pt>
                <c:pt idx="4059">
                  <c:v>1.25E-3</c:v>
                </c:pt>
                <c:pt idx="4060">
                  <c:v>1.065E-3</c:v>
                </c:pt>
                <c:pt idx="4061">
                  <c:v>1.274E-3</c:v>
                </c:pt>
                <c:pt idx="4062">
                  <c:v>1.771E-3</c:v>
                </c:pt>
                <c:pt idx="4063">
                  <c:v>2.372E-3</c:v>
                </c:pt>
                <c:pt idx="4064">
                  <c:v>2.9550000000000002E-3</c:v>
                </c:pt>
                <c:pt idx="4065">
                  <c:v>3.4780000000000002E-3</c:v>
                </c:pt>
                <c:pt idx="4066">
                  <c:v>3.947E-3</c:v>
                </c:pt>
                <c:pt idx="4067">
                  <c:v>4.3499999999999997E-3</c:v>
                </c:pt>
                <c:pt idx="4068">
                  <c:v>4.6389999999999999E-3</c:v>
                </c:pt>
                <c:pt idx="4069">
                  <c:v>4.7450000000000001E-3</c:v>
                </c:pt>
                <c:pt idx="4070">
                  <c:v>4.6550000000000003E-3</c:v>
                </c:pt>
                <c:pt idx="4071">
                  <c:v>4.4640000000000001E-3</c:v>
                </c:pt>
                <c:pt idx="4072">
                  <c:v>4.3429999999999996E-3</c:v>
                </c:pt>
                <c:pt idx="4073">
                  <c:v>4.4250000000000001E-3</c:v>
                </c:pt>
                <c:pt idx="4074">
                  <c:v>4.7889999999999999E-3</c:v>
                </c:pt>
                <c:pt idx="4075">
                  <c:v>5.5250000000000004E-3</c:v>
                </c:pt>
                <c:pt idx="4076">
                  <c:v>6.7330000000000003E-3</c:v>
                </c:pt>
                <c:pt idx="4077">
                  <c:v>8.4399999999999996E-3</c:v>
                </c:pt>
                <c:pt idx="4078">
                  <c:v>1.0546E-2</c:v>
                </c:pt>
                <c:pt idx="4079">
                  <c:v>1.2876E-2</c:v>
                </c:pt>
                <c:pt idx="4080">
                  <c:v>1.5295E-2</c:v>
                </c:pt>
                <c:pt idx="4081">
                  <c:v>1.7784999999999999E-2</c:v>
                </c:pt>
                <c:pt idx="4082">
                  <c:v>2.0409E-2</c:v>
                </c:pt>
                <c:pt idx="4083">
                  <c:v>2.3164000000000001E-2</c:v>
                </c:pt>
                <c:pt idx="4084">
                  <c:v>2.5944999999999999E-2</c:v>
                </c:pt>
                <c:pt idx="4085">
                  <c:v>2.8653000000000001E-2</c:v>
                </c:pt>
                <c:pt idx="4086">
                  <c:v>3.1252000000000002E-2</c:v>
                </c:pt>
                <c:pt idx="4087">
                  <c:v>3.3709000000000003E-2</c:v>
                </c:pt>
                <c:pt idx="4088">
                  <c:v>3.5962000000000001E-2</c:v>
                </c:pt>
                <c:pt idx="4089">
                  <c:v>3.7956999999999998E-2</c:v>
                </c:pt>
                <c:pt idx="4090">
                  <c:v>3.9616999999999999E-2</c:v>
                </c:pt>
                <c:pt idx="4091">
                  <c:v>4.0800999999999997E-2</c:v>
                </c:pt>
                <c:pt idx="4092">
                  <c:v>4.1377999999999998E-2</c:v>
                </c:pt>
                <c:pt idx="4093">
                  <c:v>4.1347000000000002E-2</c:v>
                </c:pt>
                <c:pt idx="4094">
                  <c:v>4.0849999999999997E-2</c:v>
                </c:pt>
                <c:pt idx="4095">
                  <c:v>4.0051999999999997E-2</c:v>
                </c:pt>
                <c:pt idx="4096">
                  <c:v>3.9022000000000001E-2</c:v>
                </c:pt>
                <c:pt idx="4097">
                  <c:v>3.7727999999999998E-2</c:v>
                </c:pt>
                <c:pt idx="4098">
                  <c:v>3.6148E-2</c:v>
                </c:pt>
                <c:pt idx="4099">
                  <c:v>3.4333000000000002E-2</c:v>
                </c:pt>
                <c:pt idx="4100">
                  <c:v>3.2355000000000002E-2</c:v>
                </c:pt>
                <c:pt idx="4101">
                  <c:v>3.0204000000000002E-2</c:v>
                </c:pt>
                <c:pt idx="4102">
                  <c:v>2.7798E-2</c:v>
                </c:pt>
                <c:pt idx="4103">
                  <c:v>2.5097000000000001E-2</c:v>
                </c:pt>
                <c:pt idx="4104">
                  <c:v>2.2213E-2</c:v>
                </c:pt>
                <c:pt idx="4105">
                  <c:v>1.9363999999999999E-2</c:v>
                </c:pt>
                <c:pt idx="4106">
                  <c:v>1.6698000000000001E-2</c:v>
                </c:pt>
                <c:pt idx="4107">
                  <c:v>1.4224000000000001E-2</c:v>
                </c:pt>
                <c:pt idx="4108">
                  <c:v>1.1937E-2</c:v>
                </c:pt>
                <c:pt idx="4109">
                  <c:v>9.9290000000000003E-3</c:v>
                </c:pt>
                <c:pt idx="4110">
                  <c:v>8.2939999999999993E-3</c:v>
                </c:pt>
                <c:pt idx="4111">
                  <c:v>7.0080000000000003E-3</c:v>
                </c:pt>
                <c:pt idx="4112">
                  <c:v>5.9719999999999999E-3</c:v>
                </c:pt>
                <c:pt idx="4113">
                  <c:v>5.1450000000000003E-3</c:v>
                </c:pt>
                <c:pt idx="4114">
                  <c:v>4.548E-3</c:v>
                </c:pt>
                <c:pt idx="4115">
                  <c:v>4.1739999999999998E-3</c:v>
                </c:pt>
                <c:pt idx="4116">
                  <c:v>3.9529999999999999E-3</c:v>
                </c:pt>
                <c:pt idx="4117">
                  <c:v>3.836E-3</c:v>
                </c:pt>
                <c:pt idx="4118">
                  <c:v>3.8769999999999998E-3</c:v>
                </c:pt>
                <c:pt idx="4119">
                  <c:v>4.189E-3</c:v>
                </c:pt>
                <c:pt idx="4120">
                  <c:v>4.8479999999999999E-3</c:v>
                </c:pt>
                <c:pt idx="4121">
                  <c:v>5.8300000000000001E-3</c:v>
                </c:pt>
                <c:pt idx="4122">
                  <c:v>7.0159999999999997E-3</c:v>
                </c:pt>
                <c:pt idx="4123">
                  <c:v>8.2640000000000005E-3</c:v>
                </c:pt>
                <c:pt idx="4124">
                  <c:v>9.5209999999999999E-3</c:v>
                </c:pt>
                <c:pt idx="4125">
                  <c:v>1.0864E-2</c:v>
                </c:pt>
                <c:pt idx="4126">
                  <c:v>1.2415000000000001E-2</c:v>
                </c:pt>
                <c:pt idx="4127">
                  <c:v>1.4263E-2</c:v>
                </c:pt>
                <c:pt idx="4128">
                  <c:v>1.6466999999999999E-2</c:v>
                </c:pt>
                <c:pt idx="4129">
                  <c:v>1.9042E-2</c:v>
                </c:pt>
                <c:pt idx="4130">
                  <c:v>2.1951999999999999E-2</c:v>
                </c:pt>
                <c:pt idx="4131">
                  <c:v>2.5151E-2</c:v>
                </c:pt>
                <c:pt idx="4132">
                  <c:v>2.8656000000000001E-2</c:v>
                </c:pt>
                <c:pt idx="4133">
                  <c:v>3.2480000000000002E-2</c:v>
                </c:pt>
                <c:pt idx="4134">
                  <c:v>3.6533999999999997E-2</c:v>
                </c:pt>
                <c:pt idx="4135">
                  <c:v>4.0648999999999998E-2</c:v>
                </c:pt>
                <c:pt idx="4136">
                  <c:v>4.4722999999999999E-2</c:v>
                </c:pt>
                <c:pt idx="4137">
                  <c:v>4.8767999999999999E-2</c:v>
                </c:pt>
                <c:pt idx="4138">
                  <c:v>5.2775000000000002E-2</c:v>
                </c:pt>
                <c:pt idx="4139">
                  <c:v>5.6626000000000003E-2</c:v>
                </c:pt>
                <c:pt idx="4140">
                  <c:v>6.0197000000000001E-2</c:v>
                </c:pt>
                <c:pt idx="4141">
                  <c:v>6.3518000000000005E-2</c:v>
                </c:pt>
                <c:pt idx="4142">
                  <c:v>6.6711999999999994E-2</c:v>
                </c:pt>
                <c:pt idx="4143">
                  <c:v>6.9806000000000007E-2</c:v>
                </c:pt>
                <c:pt idx="4144">
                  <c:v>7.2665999999999994E-2</c:v>
                </c:pt>
                <c:pt idx="4145">
                  <c:v>7.5120999999999993E-2</c:v>
                </c:pt>
                <c:pt idx="4146">
                  <c:v>7.7105000000000007E-2</c:v>
                </c:pt>
                <c:pt idx="4147">
                  <c:v>7.8700999999999993E-2</c:v>
                </c:pt>
                <c:pt idx="4148">
                  <c:v>8.0063999999999996E-2</c:v>
                </c:pt>
                <c:pt idx="4149">
                  <c:v>8.1290000000000001E-2</c:v>
                </c:pt>
                <c:pt idx="4150">
                  <c:v>8.2361000000000004E-2</c:v>
                </c:pt>
                <c:pt idx="4151">
                  <c:v>8.3177000000000001E-2</c:v>
                </c:pt>
                <c:pt idx="4152">
                  <c:v>8.3613000000000007E-2</c:v>
                </c:pt>
                <c:pt idx="4153">
                  <c:v>8.3571000000000006E-2</c:v>
                </c:pt>
                <c:pt idx="4154">
                  <c:v>8.3030999999999994E-2</c:v>
                </c:pt>
                <c:pt idx="4155">
                  <c:v>8.2035999999999998E-2</c:v>
                </c:pt>
                <c:pt idx="4156">
                  <c:v>8.0601999999999993E-2</c:v>
                </c:pt>
                <c:pt idx="4157">
                  <c:v>7.8666E-2</c:v>
                </c:pt>
                <c:pt idx="4158">
                  <c:v>7.6180999999999999E-2</c:v>
                </c:pt>
                <c:pt idx="4159">
                  <c:v>7.3219999999999993E-2</c:v>
                </c:pt>
                <c:pt idx="4160">
                  <c:v>6.9921999999999998E-2</c:v>
                </c:pt>
                <c:pt idx="4161">
                  <c:v>6.6387000000000002E-2</c:v>
                </c:pt>
                <c:pt idx="4162">
                  <c:v>6.2650999999999998E-2</c:v>
                </c:pt>
                <c:pt idx="4163">
                  <c:v>5.8727000000000001E-2</c:v>
                </c:pt>
                <c:pt idx="4164">
                  <c:v>5.4630999999999999E-2</c:v>
                </c:pt>
                <c:pt idx="4165">
                  <c:v>5.0396000000000003E-2</c:v>
                </c:pt>
                <c:pt idx="4166">
                  <c:v>4.6144999999999999E-2</c:v>
                </c:pt>
                <c:pt idx="4167">
                  <c:v>4.2097000000000002E-2</c:v>
                </c:pt>
                <c:pt idx="4168">
                  <c:v>3.8456999999999998E-2</c:v>
                </c:pt>
                <c:pt idx="4169">
                  <c:v>3.5304000000000002E-2</c:v>
                </c:pt>
                <c:pt idx="4170">
                  <c:v>3.2596E-2</c:v>
                </c:pt>
                <c:pt idx="4171">
                  <c:v>3.0248000000000001E-2</c:v>
                </c:pt>
                <c:pt idx="4172">
                  <c:v>2.8192999999999999E-2</c:v>
                </c:pt>
                <c:pt idx="4173">
                  <c:v>2.5076000000000001E-2</c:v>
                </c:pt>
                <c:pt idx="4174">
                  <c:v>2.2301999999999999E-2</c:v>
                </c:pt>
                <c:pt idx="4175">
                  <c:v>1.9907999999999999E-2</c:v>
                </c:pt>
                <c:pt idx="4176">
                  <c:v>1.7850000000000001E-2</c:v>
                </c:pt>
                <c:pt idx="4177">
                  <c:v>1.6022999999999999E-2</c:v>
                </c:pt>
                <c:pt idx="4178">
                  <c:v>1.4319E-2</c:v>
                </c:pt>
                <c:pt idx="4179">
                  <c:v>1.2664E-2</c:v>
                </c:pt>
                <c:pt idx="4180">
                  <c:v>1.1046E-2</c:v>
                </c:pt>
                <c:pt idx="4181">
                  <c:v>9.5390000000000006E-3</c:v>
                </c:pt>
                <c:pt idx="4182">
                  <c:v>8.2660000000000008E-3</c:v>
                </c:pt>
                <c:pt idx="4183">
                  <c:v>7.2810000000000001E-3</c:v>
                </c:pt>
                <c:pt idx="4184">
                  <c:v>6.4729999999999996E-3</c:v>
                </c:pt>
                <c:pt idx="4185">
                  <c:v>5.6429999999999996E-3</c:v>
                </c:pt>
                <c:pt idx="4186">
                  <c:v>4.679E-3</c:v>
                </c:pt>
                <c:pt idx="4187">
                  <c:v>3.6080000000000001E-3</c:v>
                </c:pt>
                <c:pt idx="4188">
                  <c:v>2.5590000000000001E-3</c:v>
                </c:pt>
                <c:pt idx="4189">
                  <c:v>1.73E-3</c:v>
                </c:pt>
                <c:pt idx="4190">
                  <c:v>1.3339999999999999E-3</c:v>
                </c:pt>
                <c:pt idx="4191">
                  <c:v>1.065E-3</c:v>
                </c:pt>
                <c:pt idx="4192">
                  <c:v>1.052E-3</c:v>
                </c:pt>
                <c:pt idx="4193">
                  <c:v>1.253E-3</c:v>
                </c:pt>
                <c:pt idx="4194">
                  <c:v>1.5770000000000001E-3</c:v>
                </c:pt>
                <c:pt idx="4195">
                  <c:v>2.147E-3</c:v>
                </c:pt>
                <c:pt idx="4196">
                  <c:v>3.189E-3</c:v>
                </c:pt>
                <c:pt idx="4197">
                  <c:v>4.8390000000000004E-3</c:v>
                </c:pt>
                <c:pt idx="4198">
                  <c:v>7.0670000000000004E-3</c:v>
                </c:pt>
                <c:pt idx="4199">
                  <c:v>9.7579999999999993E-3</c:v>
                </c:pt>
                <c:pt idx="4200">
                  <c:v>1.2775E-2</c:v>
                </c:pt>
                <c:pt idx="4201">
                  <c:v>1.5946999999999999E-2</c:v>
                </c:pt>
                <c:pt idx="4202">
                  <c:v>1.9103999999999999E-2</c:v>
                </c:pt>
                <c:pt idx="4203">
                  <c:v>2.2193999999999998E-2</c:v>
                </c:pt>
                <c:pt idx="4204">
                  <c:v>2.5304E-2</c:v>
                </c:pt>
                <c:pt idx="4205">
                  <c:v>2.8521000000000001E-2</c:v>
                </c:pt>
                <c:pt idx="4206">
                  <c:v>3.1772000000000002E-2</c:v>
                </c:pt>
                <c:pt idx="4207">
                  <c:v>3.4841999999999998E-2</c:v>
                </c:pt>
                <c:pt idx="4208">
                  <c:v>3.7569999999999999E-2</c:v>
                </c:pt>
                <c:pt idx="4209">
                  <c:v>4.0007000000000001E-2</c:v>
                </c:pt>
                <c:pt idx="4210">
                  <c:v>4.2352000000000001E-2</c:v>
                </c:pt>
                <c:pt idx="4211">
                  <c:v>4.4759E-2</c:v>
                </c:pt>
                <c:pt idx="4212">
                  <c:v>4.7251000000000001E-2</c:v>
                </c:pt>
                <c:pt idx="4213">
                  <c:v>4.9796E-2</c:v>
                </c:pt>
                <c:pt idx="4214">
                  <c:v>5.2395999999999998E-2</c:v>
                </c:pt>
                <c:pt idx="4215">
                  <c:v>5.5064000000000002E-2</c:v>
                </c:pt>
                <c:pt idx="4216">
                  <c:v>5.7759999999999999E-2</c:v>
                </c:pt>
                <c:pt idx="4217">
                  <c:v>6.0394999999999997E-2</c:v>
                </c:pt>
                <c:pt idx="4218">
                  <c:v>6.2936000000000006E-2</c:v>
                </c:pt>
                <c:pt idx="4219">
                  <c:v>6.5466999999999997E-2</c:v>
                </c:pt>
                <c:pt idx="4220">
                  <c:v>6.8109000000000003E-2</c:v>
                </c:pt>
                <c:pt idx="4221">
                  <c:v>7.0848999999999995E-2</c:v>
                </c:pt>
                <c:pt idx="4222">
                  <c:v>7.3537000000000005E-2</c:v>
                </c:pt>
                <c:pt idx="4223">
                  <c:v>7.6007000000000005E-2</c:v>
                </c:pt>
                <c:pt idx="4224">
                  <c:v>7.8153E-2</c:v>
                </c:pt>
                <c:pt idx="4225">
                  <c:v>7.9908000000000007E-2</c:v>
                </c:pt>
                <c:pt idx="4226">
                  <c:v>8.1254999999999994E-2</c:v>
                </c:pt>
                <c:pt idx="4227">
                  <c:v>8.2198999999999994E-2</c:v>
                </c:pt>
                <c:pt idx="4228">
                  <c:v>8.2663E-2</c:v>
                </c:pt>
                <c:pt idx="4229">
                  <c:v>8.2475000000000007E-2</c:v>
                </c:pt>
                <c:pt idx="4230">
                  <c:v>8.1531000000000006E-2</c:v>
                </c:pt>
                <c:pt idx="4231">
                  <c:v>7.9937999999999995E-2</c:v>
                </c:pt>
                <c:pt idx="4232">
                  <c:v>7.7909000000000006E-2</c:v>
                </c:pt>
                <c:pt idx="4233">
                  <c:v>7.5562000000000004E-2</c:v>
                </c:pt>
                <c:pt idx="4234">
                  <c:v>7.2870000000000004E-2</c:v>
                </c:pt>
                <c:pt idx="4235">
                  <c:v>6.9776000000000005E-2</c:v>
                </c:pt>
                <c:pt idx="4236">
                  <c:v>6.6323999999999994E-2</c:v>
                </c:pt>
                <c:pt idx="4237">
                  <c:v>6.2646999999999994E-2</c:v>
                </c:pt>
                <c:pt idx="4238">
                  <c:v>5.885E-2</c:v>
                </c:pt>
                <c:pt idx="4239">
                  <c:v>5.4944E-2</c:v>
                </c:pt>
                <c:pt idx="4240">
                  <c:v>5.0943000000000002E-2</c:v>
                </c:pt>
                <c:pt idx="4241">
                  <c:v>4.6975000000000003E-2</c:v>
                </c:pt>
                <c:pt idx="4242">
                  <c:v>4.3235999999999997E-2</c:v>
                </c:pt>
                <c:pt idx="4243">
                  <c:v>3.9855000000000002E-2</c:v>
                </c:pt>
                <c:pt idx="4244">
                  <c:v>3.6818999999999998E-2</c:v>
                </c:pt>
                <c:pt idx="4245">
                  <c:v>3.4014999999999997E-2</c:v>
                </c:pt>
                <c:pt idx="4246">
                  <c:v>3.1322999999999997E-2</c:v>
                </c:pt>
                <c:pt idx="4247">
                  <c:v>2.8672E-2</c:v>
                </c:pt>
                <c:pt idx="4248">
                  <c:v>2.6086000000000002E-2</c:v>
                </c:pt>
                <c:pt idx="4249">
                  <c:v>2.3727999999999999E-2</c:v>
                </c:pt>
                <c:pt idx="4250">
                  <c:v>2.1835E-2</c:v>
                </c:pt>
                <c:pt idx="4251">
                  <c:v>2.0518999999999999E-2</c:v>
                </c:pt>
                <c:pt idx="4252">
                  <c:v>1.966E-2</c:v>
                </c:pt>
                <c:pt idx="4253">
                  <c:v>1.9068000000000002E-2</c:v>
                </c:pt>
                <c:pt idx="4254">
                  <c:v>1.8644999999999998E-2</c:v>
                </c:pt>
                <c:pt idx="4255">
                  <c:v>1.8318999999999998E-2</c:v>
                </c:pt>
                <c:pt idx="4256">
                  <c:v>1.7957000000000001E-2</c:v>
                </c:pt>
                <c:pt idx="4257">
                  <c:v>1.7455999999999999E-2</c:v>
                </c:pt>
                <c:pt idx="4258">
                  <c:v>1.6820000000000002E-2</c:v>
                </c:pt>
                <c:pt idx="4259">
                  <c:v>1.61E-2</c:v>
                </c:pt>
                <c:pt idx="4260">
                  <c:v>1.5346E-2</c:v>
                </c:pt>
                <c:pt idx="4261">
                  <c:v>1.4631E-2</c:v>
                </c:pt>
                <c:pt idx="4262">
                  <c:v>1.4023000000000001E-2</c:v>
                </c:pt>
                <c:pt idx="4263">
                  <c:v>1.3542E-2</c:v>
                </c:pt>
                <c:pt idx="4264">
                  <c:v>1.3161000000000001E-2</c:v>
                </c:pt>
                <c:pt idx="4265">
                  <c:v>1.2818E-2</c:v>
                </c:pt>
                <c:pt idx="4266">
                  <c:v>1.2404999999999999E-2</c:v>
                </c:pt>
                <c:pt idx="4267">
                  <c:v>1.1823999999999999E-2</c:v>
                </c:pt>
                <c:pt idx="4268">
                  <c:v>1.0999999999999999E-2</c:v>
                </c:pt>
                <c:pt idx="4269">
                  <c:v>9.7730000000000004E-3</c:v>
                </c:pt>
                <c:pt idx="4270">
                  <c:v>7.9240000000000005E-3</c:v>
                </c:pt>
                <c:pt idx="4271">
                  <c:v>5.9950000000000003E-3</c:v>
                </c:pt>
                <c:pt idx="4272">
                  <c:v>5.2519999999999997E-3</c:v>
                </c:pt>
                <c:pt idx="4273">
                  <c:v>5.9969999999999997E-3</c:v>
                </c:pt>
                <c:pt idx="4274">
                  <c:v>7.796E-3</c:v>
                </c:pt>
                <c:pt idx="4275">
                  <c:v>9.9989999999999992E-3</c:v>
                </c:pt>
                <c:pt idx="4276">
                  <c:v>1.2019999999999999E-2</c:v>
                </c:pt>
                <c:pt idx="4277">
                  <c:v>1.3559999999999999E-2</c:v>
                </c:pt>
                <c:pt idx="4278">
                  <c:v>1.4544E-2</c:v>
                </c:pt>
                <c:pt idx="4279">
                  <c:v>1.4914999999999999E-2</c:v>
                </c:pt>
                <c:pt idx="4280">
                  <c:v>1.4694E-2</c:v>
                </c:pt>
                <c:pt idx="4281">
                  <c:v>1.4128E-2</c:v>
                </c:pt>
                <c:pt idx="4282">
                  <c:v>1.3537E-2</c:v>
                </c:pt>
                <c:pt idx="4283">
                  <c:v>1.3013E-2</c:v>
                </c:pt>
                <c:pt idx="4284">
                  <c:v>1.2426E-2</c:v>
                </c:pt>
                <c:pt idx="4285">
                  <c:v>1.1344999999999999E-2</c:v>
                </c:pt>
                <c:pt idx="4286">
                  <c:v>1.0147E-2</c:v>
                </c:pt>
                <c:pt idx="4287">
                  <c:v>8.8929999999999999E-3</c:v>
                </c:pt>
                <c:pt idx="4288">
                  <c:v>7.6340000000000002E-3</c:v>
                </c:pt>
                <c:pt idx="4289">
                  <c:v>6.4850000000000003E-3</c:v>
                </c:pt>
                <c:pt idx="4290">
                  <c:v>5.6119999999999998E-3</c:v>
                </c:pt>
                <c:pt idx="4291">
                  <c:v>5.1110000000000001E-3</c:v>
                </c:pt>
                <c:pt idx="4292">
                  <c:v>4.9100000000000003E-3</c:v>
                </c:pt>
                <c:pt idx="4293">
                  <c:v>4.9040000000000004E-3</c:v>
                </c:pt>
                <c:pt idx="4294">
                  <c:v>5.3049999999999998E-3</c:v>
                </c:pt>
                <c:pt idx="4295">
                  <c:v>6.8279999999999999E-3</c:v>
                </c:pt>
                <c:pt idx="4296">
                  <c:v>9.6030000000000004E-3</c:v>
                </c:pt>
                <c:pt idx="4297">
                  <c:v>1.2462000000000001E-2</c:v>
                </c:pt>
                <c:pt idx="4298">
                  <c:v>1.4543E-2</c:v>
                </c:pt>
                <c:pt idx="4299">
                  <c:v>1.5658999999999999E-2</c:v>
                </c:pt>
                <c:pt idx="4300">
                  <c:v>1.6038E-2</c:v>
                </c:pt>
                <c:pt idx="4301">
                  <c:v>1.5994999999999999E-2</c:v>
                </c:pt>
                <c:pt idx="4302">
                  <c:v>1.5637000000000002E-2</c:v>
                </c:pt>
                <c:pt idx="4303">
                  <c:v>1.49E-2</c:v>
                </c:pt>
                <c:pt idx="4304">
                  <c:v>1.3792E-2</c:v>
                </c:pt>
                <c:pt idx="4305">
                  <c:v>1.2449999999999999E-2</c:v>
                </c:pt>
                <c:pt idx="4306">
                  <c:v>1.0962E-2</c:v>
                </c:pt>
                <c:pt idx="4307">
                  <c:v>9.2599999999999991E-3</c:v>
                </c:pt>
                <c:pt idx="4308">
                  <c:v>7.2719999999999998E-3</c:v>
                </c:pt>
                <c:pt idx="4309">
                  <c:v>5.1219999999999998E-3</c:v>
                </c:pt>
                <c:pt idx="4310">
                  <c:v>3.1059999999999998E-3</c:v>
                </c:pt>
                <c:pt idx="4311">
                  <c:v>1.4989999999999999E-3</c:v>
                </c:pt>
                <c:pt idx="4312">
                  <c:v>4.8899999999999996E-4</c:v>
                </c:pt>
                <c:pt idx="4313">
                  <c:v>1.8100000000000001E-4</c:v>
                </c:pt>
                <c:pt idx="4314">
                  <c:v>5.5000000000000003E-4</c:v>
                </c:pt>
                <c:pt idx="4315">
                  <c:v>1.436E-3</c:v>
                </c:pt>
                <c:pt idx="4316">
                  <c:v>2.5200000000000001E-3</c:v>
                </c:pt>
                <c:pt idx="4317">
                  <c:v>3.5000000000000001E-3</c:v>
                </c:pt>
                <c:pt idx="4318">
                  <c:v>4.2529999999999998E-3</c:v>
                </c:pt>
                <c:pt idx="4319">
                  <c:v>4.8409999999999998E-3</c:v>
                </c:pt>
                <c:pt idx="4320">
                  <c:v>5.3579999999999999E-3</c:v>
                </c:pt>
                <c:pt idx="4321">
                  <c:v>5.8560000000000001E-3</c:v>
                </c:pt>
                <c:pt idx="4322">
                  <c:v>6.4390000000000003E-3</c:v>
                </c:pt>
                <c:pt idx="4323">
                  <c:v>7.2899999999999996E-3</c:v>
                </c:pt>
                <c:pt idx="4324">
                  <c:v>8.4720000000000004E-3</c:v>
                </c:pt>
                <c:pt idx="4325">
                  <c:v>9.7689999999999999E-3</c:v>
                </c:pt>
                <c:pt idx="4326">
                  <c:v>1.0782E-2</c:v>
                </c:pt>
                <c:pt idx="4327">
                  <c:v>1.1194000000000001E-2</c:v>
                </c:pt>
                <c:pt idx="4328">
                  <c:v>1.0942E-2</c:v>
                </c:pt>
                <c:pt idx="4329">
                  <c:v>1.0182999999999999E-2</c:v>
                </c:pt>
                <c:pt idx="4330">
                  <c:v>9.1400000000000006E-3</c:v>
                </c:pt>
                <c:pt idx="4331">
                  <c:v>7.9609999999999993E-3</c:v>
                </c:pt>
                <c:pt idx="4332">
                  <c:v>6.711E-3</c:v>
                </c:pt>
                <c:pt idx="4333">
                  <c:v>5.4120000000000001E-3</c:v>
                </c:pt>
                <c:pt idx="4334">
                  <c:v>4.1460000000000004E-3</c:v>
                </c:pt>
                <c:pt idx="4335">
                  <c:v>3.1419999999999998E-3</c:v>
                </c:pt>
                <c:pt idx="4336">
                  <c:v>2.7039999999999998E-3</c:v>
                </c:pt>
                <c:pt idx="4337">
                  <c:v>2.9329999999999998E-3</c:v>
                </c:pt>
                <c:pt idx="4338">
                  <c:v>3.5569999999999998E-3</c:v>
                </c:pt>
                <c:pt idx="4339">
                  <c:v>4.1089999999999998E-3</c:v>
                </c:pt>
                <c:pt idx="4340">
                  <c:v>4.254E-3</c:v>
                </c:pt>
                <c:pt idx="4341">
                  <c:v>3.9919999999999999E-3</c:v>
                </c:pt>
                <c:pt idx="4342">
                  <c:v>3.6350000000000002E-3</c:v>
                </c:pt>
                <c:pt idx="4343">
                  <c:v>3.6259999999999999E-3</c:v>
                </c:pt>
                <c:pt idx="4344">
                  <c:v>4.2880000000000001E-3</c:v>
                </c:pt>
                <c:pt idx="4345">
                  <c:v>5.679E-3</c:v>
                </c:pt>
                <c:pt idx="4346">
                  <c:v>7.6360000000000004E-3</c:v>
                </c:pt>
                <c:pt idx="4347">
                  <c:v>9.8910000000000005E-3</c:v>
                </c:pt>
                <c:pt idx="4348">
                  <c:v>1.2168E-2</c:v>
                </c:pt>
                <c:pt idx="4349">
                  <c:v>1.4259000000000001E-2</c:v>
                </c:pt>
                <c:pt idx="4350">
                  <c:v>1.61E-2</c:v>
                </c:pt>
                <c:pt idx="4351">
                  <c:v>1.7767999999999999E-2</c:v>
                </c:pt>
                <c:pt idx="4352">
                  <c:v>1.9377999999999999E-2</c:v>
                </c:pt>
                <c:pt idx="4353">
                  <c:v>2.0976999999999999E-2</c:v>
                </c:pt>
                <c:pt idx="4354">
                  <c:v>2.2554999999999999E-2</c:v>
                </c:pt>
                <c:pt idx="4355">
                  <c:v>2.4152E-2</c:v>
                </c:pt>
                <c:pt idx="4356">
                  <c:v>2.5850999999999999E-2</c:v>
                </c:pt>
                <c:pt idx="4357">
                  <c:v>2.7678999999999999E-2</c:v>
                </c:pt>
                <c:pt idx="4358">
                  <c:v>2.9628999999999999E-2</c:v>
                </c:pt>
                <c:pt idx="4359">
                  <c:v>3.1745000000000002E-2</c:v>
                </c:pt>
                <c:pt idx="4360">
                  <c:v>3.4002999999999999E-2</c:v>
                </c:pt>
                <c:pt idx="4361">
                  <c:v>3.6143000000000002E-2</c:v>
                </c:pt>
                <c:pt idx="4362">
                  <c:v>3.7851999999999997E-2</c:v>
                </c:pt>
                <c:pt idx="4363">
                  <c:v>3.9119000000000001E-2</c:v>
                </c:pt>
                <c:pt idx="4364">
                  <c:v>4.0233999999999999E-2</c:v>
                </c:pt>
                <c:pt idx="4365">
                  <c:v>4.1452000000000003E-2</c:v>
                </c:pt>
                <c:pt idx="4366">
                  <c:v>4.2764999999999997E-2</c:v>
                </c:pt>
                <c:pt idx="4367">
                  <c:v>4.3954E-2</c:v>
                </c:pt>
                <c:pt idx="4368">
                  <c:v>4.0372999999999999E-2</c:v>
                </c:pt>
                <c:pt idx="4369">
                  <c:v>3.6791999999999998E-2</c:v>
                </c:pt>
                <c:pt idx="4370">
                  <c:v>3.3212999999999999E-2</c:v>
                </c:pt>
                <c:pt idx="4371">
                  <c:v>2.9635000000000002E-2</c:v>
                </c:pt>
                <c:pt idx="4372">
                  <c:v>2.6058999999999999E-2</c:v>
                </c:pt>
                <c:pt idx="4373">
                  <c:v>2.2484000000000001E-2</c:v>
                </c:pt>
                <c:pt idx="4374">
                  <c:v>1.8911000000000001E-2</c:v>
                </c:pt>
                <c:pt idx="4375">
                  <c:v>1.5339E-2</c:v>
                </c:pt>
                <c:pt idx="4376">
                  <c:v>1.1768000000000001E-2</c:v>
                </c:pt>
                <c:pt idx="4377">
                  <c:v>8.1989999999999997E-3</c:v>
                </c:pt>
                <c:pt idx="4378">
                  <c:v>4.6309999999999997E-3</c:v>
                </c:pt>
                <c:pt idx="4379">
                  <c:v>1.065E-3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F862-0946-A8EF-9F671049A32C}"/>
            </c:ext>
          </c:extLst>
        </c:ser>
        <c:ser>
          <c:idx val="3"/>
          <c:order val="3"/>
          <c:tx>
            <c:strRef>
              <c:f>Liquide!$E$1</c:f>
              <c:strCache>
                <c:ptCount val="1"/>
                <c:pt idx="0">
                  <c:v>Trichodema-liquide-A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Liquide!$E$2:$E$4381</c:f>
              <c:numCache>
                <c:formatCode>General</c:formatCode>
                <c:ptCount val="4380"/>
                <c:pt idx="0">
                  <c:v>3.0102E-2</c:v>
                </c:pt>
                <c:pt idx="1">
                  <c:v>2.9864999999999999E-2</c:v>
                </c:pt>
                <c:pt idx="2">
                  <c:v>2.9628999999999999E-2</c:v>
                </c:pt>
                <c:pt idx="3">
                  <c:v>2.9395000000000001E-2</c:v>
                </c:pt>
                <c:pt idx="4">
                  <c:v>2.9162E-2</c:v>
                </c:pt>
                <c:pt idx="5">
                  <c:v>2.8930000000000001E-2</c:v>
                </c:pt>
                <c:pt idx="6">
                  <c:v>2.87E-2</c:v>
                </c:pt>
                <c:pt idx="7">
                  <c:v>2.8472000000000001E-2</c:v>
                </c:pt>
                <c:pt idx="8">
                  <c:v>2.8244999999999999E-2</c:v>
                </c:pt>
                <c:pt idx="9">
                  <c:v>2.8018999999999999E-2</c:v>
                </c:pt>
                <c:pt idx="10">
                  <c:v>2.7795E-2</c:v>
                </c:pt>
                <c:pt idx="11">
                  <c:v>2.7571999999999999E-2</c:v>
                </c:pt>
                <c:pt idx="12">
                  <c:v>2.7351E-2</c:v>
                </c:pt>
                <c:pt idx="13">
                  <c:v>2.4157000000000001E-2</c:v>
                </c:pt>
                <c:pt idx="14">
                  <c:v>2.1242E-2</c:v>
                </c:pt>
                <c:pt idx="15">
                  <c:v>1.8842000000000001E-2</c:v>
                </c:pt>
                <c:pt idx="16">
                  <c:v>1.7387E-2</c:v>
                </c:pt>
                <c:pt idx="17">
                  <c:v>1.7340000000000001E-2</c:v>
                </c:pt>
                <c:pt idx="18">
                  <c:v>1.8655000000000001E-2</c:v>
                </c:pt>
                <c:pt idx="19">
                  <c:v>2.0688000000000002E-2</c:v>
                </c:pt>
                <c:pt idx="20">
                  <c:v>2.2862E-2</c:v>
                </c:pt>
                <c:pt idx="21">
                  <c:v>2.5104000000000001E-2</c:v>
                </c:pt>
                <c:pt idx="22">
                  <c:v>2.7709999999999999E-2</c:v>
                </c:pt>
                <c:pt idx="23">
                  <c:v>3.0998000000000001E-2</c:v>
                </c:pt>
                <c:pt idx="24">
                  <c:v>3.4368000000000003E-2</c:v>
                </c:pt>
                <c:pt idx="25">
                  <c:v>3.6109000000000002E-2</c:v>
                </c:pt>
                <c:pt idx="26">
                  <c:v>3.5309E-2</c:v>
                </c:pt>
                <c:pt idx="27">
                  <c:v>3.2536000000000002E-2</c:v>
                </c:pt>
                <c:pt idx="28">
                  <c:v>2.8964E-2</c:v>
                </c:pt>
                <c:pt idx="29">
                  <c:v>2.5298000000000001E-2</c:v>
                </c:pt>
                <c:pt idx="30">
                  <c:v>2.1735000000000001E-2</c:v>
                </c:pt>
                <c:pt idx="31">
                  <c:v>1.8676000000000002E-2</c:v>
                </c:pt>
                <c:pt idx="32">
                  <c:v>1.6458E-2</c:v>
                </c:pt>
                <c:pt idx="33">
                  <c:v>1.4744999999999999E-2</c:v>
                </c:pt>
                <c:pt idx="34">
                  <c:v>1.2869999999999999E-2</c:v>
                </c:pt>
                <c:pt idx="35">
                  <c:v>1.0401000000000001E-2</c:v>
                </c:pt>
                <c:pt idx="36">
                  <c:v>7.5290000000000001E-3</c:v>
                </c:pt>
                <c:pt idx="37">
                  <c:v>4.9810000000000002E-3</c:v>
                </c:pt>
                <c:pt idx="38">
                  <c:v>3.5999999999999999E-3</c:v>
                </c:pt>
                <c:pt idx="39">
                  <c:v>3.9350000000000001E-3</c:v>
                </c:pt>
                <c:pt idx="40">
                  <c:v>6.025E-3</c:v>
                </c:pt>
                <c:pt idx="41">
                  <c:v>9.3740000000000004E-3</c:v>
                </c:pt>
                <c:pt idx="42">
                  <c:v>1.3178E-2</c:v>
                </c:pt>
                <c:pt idx="43">
                  <c:v>1.6889000000000001E-2</c:v>
                </c:pt>
                <c:pt idx="44">
                  <c:v>2.0597000000000001E-2</c:v>
                </c:pt>
                <c:pt idx="45">
                  <c:v>2.4636000000000002E-2</c:v>
                </c:pt>
                <c:pt idx="46">
                  <c:v>2.8967E-2</c:v>
                </c:pt>
                <c:pt idx="47">
                  <c:v>3.2951000000000001E-2</c:v>
                </c:pt>
                <c:pt idx="48">
                  <c:v>3.5628E-2</c:v>
                </c:pt>
                <c:pt idx="49">
                  <c:v>3.6937999999999999E-2</c:v>
                </c:pt>
                <c:pt idx="50">
                  <c:v>3.8321000000000001E-2</c:v>
                </c:pt>
                <c:pt idx="51">
                  <c:v>4.0624E-2</c:v>
                </c:pt>
                <c:pt idx="52">
                  <c:v>4.3461E-2</c:v>
                </c:pt>
                <c:pt idx="53">
                  <c:v>4.6436999999999999E-2</c:v>
                </c:pt>
                <c:pt idx="54">
                  <c:v>4.9404999999999998E-2</c:v>
                </c:pt>
                <c:pt idx="55">
                  <c:v>5.1956000000000002E-2</c:v>
                </c:pt>
                <c:pt idx="56">
                  <c:v>5.3608000000000003E-2</c:v>
                </c:pt>
                <c:pt idx="57">
                  <c:v>5.4397000000000001E-2</c:v>
                </c:pt>
                <c:pt idx="58">
                  <c:v>5.4627000000000002E-2</c:v>
                </c:pt>
                <c:pt idx="59">
                  <c:v>5.4269999999999999E-2</c:v>
                </c:pt>
                <c:pt idx="60">
                  <c:v>5.2983000000000002E-2</c:v>
                </c:pt>
                <c:pt idx="61">
                  <c:v>5.0742000000000002E-2</c:v>
                </c:pt>
                <c:pt idx="62">
                  <c:v>4.786E-2</c:v>
                </c:pt>
                <c:pt idx="63">
                  <c:v>4.4356E-2</c:v>
                </c:pt>
                <c:pt idx="64">
                  <c:v>3.9691999999999998E-2</c:v>
                </c:pt>
                <c:pt idx="65">
                  <c:v>3.3456E-2</c:v>
                </c:pt>
                <c:pt idx="66">
                  <c:v>2.6114999999999999E-2</c:v>
                </c:pt>
                <c:pt idx="67">
                  <c:v>1.8747E-2</c:v>
                </c:pt>
                <c:pt idx="68">
                  <c:v>1.2344000000000001E-2</c:v>
                </c:pt>
                <c:pt idx="69">
                  <c:v>7.4099999999999999E-3</c:v>
                </c:pt>
                <c:pt idx="70">
                  <c:v>3.9179999999999996E-3</c:v>
                </c:pt>
                <c:pt idx="71">
                  <c:v>1.5870000000000001E-3</c:v>
                </c:pt>
                <c:pt idx="72">
                  <c:v>2.5599999999999999E-4</c:v>
                </c:pt>
                <c:pt idx="73">
                  <c:v>0</c:v>
                </c:pt>
                <c:pt idx="74">
                  <c:v>7.6000000000000004E-5</c:v>
                </c:pt>
                <c:pt idx="75">
                  <c:v>6.9099999999999999E-4</c:v>
                </c:pt>
                <c:pt idx="76">
                  <c:v>1.8730000000000001E-3</c:v>
                </c:pt>
                <c:pt idx="77">
                  <c:v>3.9880000000000002E-3</c:v>
                </c:pt>
                <c:pt idx="78">
                  <c:v>7.3379999999999999E-3</c:v>
                </c:pt>
                <c:pt idx="79">
                  <c:v>1.1905000000000001E-2</c:v>
                </c:pt>
                <c:pt idx="80">
                  <c:v>1.7582E-2</c:v>
                </c:pt>
                <c:pt idx="81">
                  <c:v>2.4112000000000001E-2</c:v>
                </c:pt>
                <c:pt idx="82">
                  <c:v>3.0751000000000001E-2</c:v>
                </c:pt>
                <c:pt idx="83">
                  <c:v>3.6343E-2</c:v>
                </c:pt>
                <c:pt idx="84">
                  <c:v>4.018E-2</c:v>
                </c:pt>
                <c:pt idx="85">
                  <c:v>4.2542000000000003E-2</c:v>
                </c:pt>
                <c:pt idx="86">
                  <c:v>4.3937999999999998E-2</c:v>
                </c:pt>
                <c:pt idx="87">
                  <c:v>4.4491000000000003E-2</c:v>
                </c:pt>
                <c:pt idx="88">
                  <c:v>4.4344000000000001E-2</c:v>
                </c:pt>
                <c:pt idx="89">
                  <c:v>4.3944999999999998E-2</c:v>
                </c:pt>
                <c:pt idx="90">
                  <c:v>4.3215000000000003E-2</c:v>
                </c:pt>
                <c:pt idx="91">
                  <c:v>4.1758000000000003E-2</c:v>
                </c:pt>
                <c:pt idx="92">
                  <c:v>3.9676000000000003E-2</c:v>
                </c:pt>
                <c:pt idx="93">
                  <c:v>3.7151999999999998E-2</c:v>
                </c:pt>
                <c:pt idx="94">
                  <c:v>3.4183999999999999E-2</c:v>
                </c:pt>
                <c:pt idx="95">
                  <c:v>3.0780999999999999E-2</c:v>
                </c:pt>
                <c:pt idx="96">
                  <c:v>2.7177E-2</c:v>
                </c:pt>
                <c:pt idx="97">
                  <c:v>2.3784E-2</c:v>
                </c:pt>
                <c:pt idx="98">
                  <c:v>2.0986000000000001E-2</c:v>
                </c:pt>
                <c:pt idx="99">
                  <c:v>1.8998000000000001E-2</c:v>
                </c:pt>
                <c:pt idx="100">
                  <c:v>1.7829999999999999E-2</c:v>
                </c:pt>
                <c:pt idx="101">
                  <c:v>1.7340999999999999E-2</c:v>
                </c:pt>
                <c:pt idx="102">
                  <c:v>1.7371000000000001E-2</c:v>
                </c:pt>
                <c:pt idx="103">
                  <c:v>1.7811E-2</c:v>
                </c:pt>
                <c:pt idx="104">
                  <c:v>1.8515E-2</c:v>
                </c:pt>
                <c:pt idx="105">
                  <c:v>1.9133000000000001E-2</c:v>
                </c:pt>
                <c:pt idx="106">
                  <c:v>1.9191E-2</c:v>
                </c:pt>
                <c:pt idx="107">
                  <c:v>1.8516999999999999E-2</c:v>
                </c:pt>
                <c:pt idx="108">
                  <c:v>1.7453E-2</c:v>
                </c:pt>
                <c:pt idx="109">
                  <c:v>1.652E-2</c:v>
                </c:pt>
                <c:pt idx="110">
                  <c:v>1.6043999999999999E-2</c:v>
                </c:pt>
                <c:pt idx="111">
                  <c:v>1.6171999999999999E-2</c:v>
                </c:pt>
                <c:pt idx="112">
                  <c:v>1.6674999999999999E-2</c:v>
                </c:pt>
                <c:pt idx="113">
                  <c:v>1.6476000000000001E-2</c:v>
                </c:pt>
                <c:pt idx="114">
                  <c:v>1.4387E-2</c:v>
                </c:pt>
                <c:pt idx="115">
                  <c:v>1.091E-2</c:v>
                </c:pt>
                <c:pt idx="116">
                  <c:v>7.6680000000000003E-3</c:v>
                </c:pt>
                <c:pt idx="117">
                  <c:v>5.5389999999999997E-3</c:v>
                </c:pt>
                <c:pt idx="118">
                  <c:v>4.4679999999999997E-3</c:v>
                </c:pt>
                <c:pt idx="119">
                  <c:v>4.1060000000000003E-3</c:v>
                </c:pt>
                <c:pt idx="120">
                  <c:v>4.1110000000000001E-3</c:v>
                </c:pt>
                <c:pt idx="121">
                  <c:v>4.1520000000000003E-3</c:v>
                </c:pt>
                <c:pt idx="122">
                  <c:v>4.2490000000000002E-3</c:v>
                </c:pt>
                <c:pt idx="123">
                  <c:v>4.8970000000000003E-3</c:v>
                </c:pt>
                <c:pt idx="124">
                  <c:v>6.5519999999999997E-3</c:v>
                </c:pt>
                <c:pt idx="125">
                  <c:v>9.1509999999999994E-3</c:v>
                </c:pt>
                <c:pt idx="126">
                  <c:v>1.2194E-2</c:v>
                </c:pt>
                <c:pt idx="127">
                  <c:v>1.5183E-2</c:v>
                </c:pt>
                <c:pt idx="128">
                  <c:v>1.7874999999999999E-2</c:v>
                </c:pt>
                <c:pt idx="129">
                  <c:v>2.0160000000000001E-2</c:v>
                </c:pt>
                <c:pt idx="130">
                  <c:v>2.2020999999999999E-2</c:v>
                </c:pt>
                <c:pt idx="131">
                  <c:v>2.3605000000000001E-2</c:v>
                </c:pt>
                <c:pt idx="132">
                  <c:v>2.5052000000000001E-2</c:v>
                </c:pt>
                <c:pt idx="133">
                  <c:v>2.6357999999999999E-2</c:v>
                </c:pt>
                <c:pt idx="134">
                  <c:v>2.7573E-2</c:v>
                </c:pt>
                <c:pt idx="135">
                  <c:v>2.8903000000000002E-2</c:v>
                </c:pt>
                <c:pt idx="136">
                  <c:v>3.0328999999999998E-2</c:v>
                </c:pt>
                <c:pt idx="137">
                  <c:v>3.1511999999999998E-2</c:v>
                </c:pt>
                <c:pt idx="138">
                  <c:v>3.2457E-2</c:v>
                </c:pt>
                <c:pt idx="139">
                  <c:v>3.3637E-2</c:v>
                </c:pt>
                <c:pt idx="140">
                  <c:v>3.5168999999999999E-2</c:v>
                </c:pt>
                <c:pt idx="141">
                  <c:v>3.6528999999999999E-2</c:v>
                </c:pt>
                <c:pt idx="142">
                  <c:v>3.7169000000000001E-2</c:v>
                </c:pt>
                <c:pt idx="143">
                  <c:v>3.7087000000000002E-2</c:v>
                </c:pt>
                <c:pt idx="144">
                  <c:v>3.6658999999999997E-2</c:v>
                </c:pt>
                <c:pt idx="145">
                  <c:v>3.6420000000000001E-2</c:v>
                </c:pt>
                <c:pt idx="146">
                  <c:v>3.7025000000000002E-2</c:v>
                </c:pt>
                <c:pt idx="147">
                  <c:v>3.8751000000000001E-2</c:v>
                </c:pt>
                <c:pt idx="148">
                  <c:v>4.1064999999999997E-2</c:v>
                </c:pt>
                <c:pt idx="149">
                  <c:v>4.2882000000000003E-2</c:v>
                </c:pt>
                <c:pt idx="150">
                  <c:v>4.3272999999999999E-2</c:v>
                </c:pt>
                <c:pt idx="151">
                  <c:v>4.2119999999999998E-2</c:v>
                </c:pt>
                <c:pt idx="152">
                  <c:v>4.0035000000000001E-2</c:v>
                </c:pt>
                <c:pt idx="153">
                  <c:v>3.7754999999999997E-2</c:v>
                </c:pt>
                <c:pt idx="154">
                  <c:v>3.5750999999999998E-2</c:v>
                </c:pt>
                <c:pt idx="155">
                  <c:v>3.4178E-2</c:v>
                </c:pt>
                <c:pt idx="156">
                  <c:v>3.3055000000000001E-2</c:v>
                </c:pt>
                <c:pt idx="157">
                  <c:v>3.2459000000000002E-2</c:v>
                </c:pt>
                <c:pt idx="158">
                  <c:v>3.2521000000000001E-2</c:v>
                </c:pt>
                <c:pt idx="159">
                  <c:v>3.3182999999999997E-2</c:v>
                </c:pt>
                <c:pt idx="160">
                  <c:v>3.4146000000000003E-2</c:v>
                </c:pt>
                <c:pt idx="161">
                  <c:v>3.5180000000000003E-2</c:v>
                </c:pt>
                <c:pt idx="162">
                  <c:v>3.6372000000000002E-2</c:v>
                </c:pt>
                <c:pt idx="163">
                  <c:v>3.789E-2</c:v>
                </c:pt>
                <c:pt idx="164">
                  <c:v>3.9723000000000001E-2</c:v>
                </c:pt>
                <c:pt idx="165">
                  <c:v>4.1917999999999997E-2</c:v>
                </c:pt>
                <c:pt idx="166">
                  <c:v>4.4776000000000003E-2</c:v>
                </c:pt>
                <c:pt idx="167">
                  <c:v>4.8547E-2</c:v>
                </c:pt>
                <c:pt idx="168">
                  <c:v>5.3116999999999998E-2</c:v>
                </c:pt>
                <c:pt idx="169">
                  <c:v>5.8063999999999998E-2</c:v>
                </c:pt>
                <c:pt idx="170">
                  <c:v>6.2830999999999998E-2</c:v>
                </c:pt>
                <c:pt idx="171">
                  <c:v>6.6809999999999994E-2</c:v>
                </c:pt>
                <c:pt idx="172">
                  <c:v>6.9529999999999995E-2</c:v>
                </c:pt>
                <c:pt idx="173">
                  <c:v>7.0961999999999997E-2</c:v>
                </c:pt>
                <c:pt idx="174">
                  <c:v>7.1730000000000002E-2</c:v>
                </c:pt>
                <c:pt idx="175">
                  <c:v>7.2820999999999997E-2</c:v>
                </c:pt>
                <c:pt idx="176">
                  <c:v>7.4682999999999999E-2</c:v>
                </c:pt>
                <c:pt idx="177">
                  <c:v>7.6757000000000006E-2</c:v>
                </c:pt>
                <c:pt idx="178">
                  <c:v>7.7983999999999998E-2</c:v>
                </c:pt>
                <c:pt idx="179">
                  <c:v>7.7651999999999999E-2</c:v>
                </c:pt>
                <c:pt idx="180">
                  <c:v>7.5913999999999995E-2</c:v>
                </c:pt>
                <c:pt idx="181">
                  <c:v>7.3493000000000003E-2</c:v>
                </c:pt>
                <c:pt idx="182">
                  <c:v>7.0995000000000003E-2</c:v>
                </c:pt>
                <c:pt idx="183">
                  <c:v>6.8637000000000004E-2</c:v>
                </c:pt>
                <c:pt idx="184">
                  <c:v>6.6500000000000004E-2</c:v>
                </c:pt>
                <c:pt idx="185">
                  <c:v>6.4744999999999997E-2</c:v>
                </c:pt>
                <c:pt idx="186">
                  <c:v>6.3457E-2</c:v>
                </c:pt>
                <c:pt idx="187">
                  <c:v>6.2567999999999999E-2</c:v>
                </c:pt>
                <c:pt idx="188">
                  <c:v>6.2072000000000002E-2</c:v>
                </c:pt>
                <c:pt idx="189">
                  <c:v>6.2133000000000001E-2</c:v>
                </c:pt>
                <c:pt idx="190">
                  <c:v>6.2877000000000002E-2</c:v>
                </c:pt>
                <c:pt idx="191">
                  <c:v>6.4207E-2</c:v>
                </c:pt>
                <c:pt idx="192">
                  <c:v>6.5957000000000002E-2</c:v>
                </c:pt>
                <c:pt idx="193">
                  <c:v>6.8172999999999997E-2</c:v>
                </c:pt>
                <c:pt idx="194">
                  <c:v>7.1098999999999996E-2</c:v>
                </c:pt>
                <c:pt idx="195">
                  <c:v>7.4954999999999994E-2</c:v>
                </c:pt>
                <c:pt idx="196">
                  <c:v>7.9825999999999994E-2</c:v>
                </c:pt>
                <c:pt idx="197">
                  <c:v>8.5611999999999994E-2</c:v>
                </c:pt>
                <c:pt idx="198">
                  <c:v>9.1842999999999994E-2</c:v>
                </c:pt>
                <c:pt idx="199">
                  <c:v>9.7680000000000003E-2</c:v>
                </c:pt>
                <c:pt idx="200">
                  <c:v>0.10233200000000001</c:v>
                </c:pt>
                <c:pt idx="201">
                  <c:v>0.10553700000000001</c:v>
                </c:pt>
                <c:pt idx="202">
                  <c:v>0.107727</c:v>
                </c:pt>
                <c:pt idx="203">
                  <c:v>0.109739</c:v>
                </c:pt>
                <c:pt idx="204">
                  <c:v>0.112266</c:v>
                </c:pt>
                <c:pt idx="205">
                  <c:v>0.115356</c:v>
                </c:pt>
                <c:pt idx="206">
                  <c:v>0.11847000000000001</c:v>
                </c:pt>
                <c:pt idx="207">
                  <c:v>0.121</c:v>
                </c:pt>
                <c:pt idx="208">
                  <c:v>0.12264700000000001</c:v>
                </c:pt>
                <c:pt idx="209">
                  <c:v>0.123463</c:v>
                </c:pt>
                <c:pt idx="210">
                  <c:v>0.123685</c:v>
                </c:pt>
                <c:pt idx="211">
                  <c:v>0.12356300000000001</c:v>
                </c:pt>
                <c:pt idx="212">
                  <c:v>0.123293</c:v>
                </c:pt>
                <c:pt idx="213">
                  <c:v>0.12300800000000001</c:v>
                </c:pt>
                <c:pt idx="214">
                  <c:v>0.122739</c:v>
                </c:pt>
                <c:pt idx="215">
                  <c:v>0.122428</c:v>
                </c:pt>
                <c:pt idx="216">
                  <c:v>0.1221</c:v>
                </c:pt>
                <c:pt idx="217">
                  <c:v>0.122044</c:v>
                </c:pt>
                <c:pt idx="218">
                  <c:v>0.122678</c:v>
                </c:pt>
                <c:pt idx="219">
                  <c:v>0.12420100000000001</c:v>
                </c:pt>
                <c:pt idx="220">
                  <c:v>0.12634100000000001</c:v>
                </c:pt>
                <c:pt idx="221">
                  <c:v>0.12851299999999999</c:v>
                </c:pt>
                <c:pt idx="222">
                  <c:v>0.13036900000000001</c:v>
                </c:pt>
                <c:pt idx="223">
                  <c:v>0.13220199999999999</c:v>
                </c:pt>
                <c:pt idx="224">
                  <c:v>0.13467499999999999</c:v>
                </c:pt>
                <c:pt idx="225">
                  <c:v>0.13818900000000001</c:v>
                </c:pt>
                <c:pt idx="226">
                  <c:v>0.14260200000000001</c:v>
                </c:pt>
                <c:pt idx="227">
                  <c:v>0.14738699999999999</c:v>
                </c:pt>
                <c:pt idx="228">
                  <c:v>0.151922</c:v>
                </c:pt>
                <c:pt idx="229">
                  <c:v>0.155779</c:v>
                </c:pt>
                <c:pt idx="230">
                  <c:v>0.158887</c:v>
                </c:pt>
                <c:pt idx="231">
                  <c:v>0.161412</c:v>
                </c:pt>
                <c:pt idx="232">
                  <c:v>0.16350500000000001</c:v>
                </c:pt>
                <c:pt idx="233">
                  <c:v>0.16523599999999999</c:v>
                </c:pt>
                <c:pt idx="234">
                  <c:v>0.166606</c:v>
                </c:pt>
                <c:pt idx="235">
                  <c:v>0.16758400000000001</c:v>
                </c:pt>
                <c:pt idx="236">
                  <c:v>0.16822200000000001</c:v>
                </c:pt>
                <c:pt idx="237">
                  <c:v>0.16866500000000001</c:v>
                </c:pt>
                <c:pt idx="238">
                  <c:v>0.16897699999999999</c:v>
                </c:pt>
                <c:pt idx="239">
                  <c:v>0.16911200000000001</c:v>
                </c:pt>
                <c:pt idx="240">
                  <c:v>0.169124</c:v>
                </c:pt>
                <c:pt idx="241">
                  <c:v>0.169243</c:v>
                </c:pt>
                <c:pt idx="242">
                  <c:v>0.169653</c:v>
                </c:pt>
                <c:pt idx="243">
                  <c:v>0.170323</c:v>
                </c:pt>
                <c:pt idx="244">
                  <c:v>0.171121</c:v>
                </c:pt>
                <c:pt idx="245">
                  <c:v>0.17205400000000001</c:v>
                </c:pt>
                <c:pt idx="246">
                  <c:v>0.17333699999999999</c:v>
                </c:pt>
                <c:pt idx="247">
                  <c:v>0.17519399999999999</c:v>
                </c:pt>
                <c:pt idx="248">
                  <c:v>0.177619</c:v>
                </c:pt>
                <c:pt idx="249">
                  <c:v>0.18035499999999999</c:v>
                </c:pt>
                <c:pt idx="250">
                  <c:v>0.18310000000000001</c:v>
                </c:pt>
                <c:pt idx="251">
                  <c:v>0.18573500000000001</c:v>
                </c:pt>
                <c:pt idx="252">
                  <c:v>0.18836900000000001</c:v>
                </c:pt>
                <c:pt idx="253">
                  <c:v>0.19122</c:v>
                </c:pt>
                <c:pt idx="254">
                  <c:v>0.19444</c:v>
                </c:pt>
                <c:pt idx="255">
                  <c:v>0.198015</c:v>
                </c:pt>
                <c:pt idx="256">
                  <c:v>0.20177899999999999</c:v>
                </c:pt>
                <c:pt idx="257">
                  <c:v>0.20548</c:v>
                </c:pt>
                <c:pt idx="258">
                  <c:v>0.208843</c:v>
                </c:pt>
                <c:pt idx="259">
                  <c:v>0.211671</c:v>
                </c:pt>
                <c:pt idx="260">
                  <c:v>0.213921</c:v>
                </c:pt>
                <c:pt idx="261">
                  <c:v>0.215671</c:v>
                </c:pt>
                <c:pt idx="262">
                  <c:v>0.21704599999999999</c:v>
                </c:pt>
                <c:pt idx="263">
                  <c:v>0.21822800000000001</c:v>
                </c:pt>
                <c:pt idx="264">
                  <c:v>0.21945400000000001</c:v>
                </c:pt>
                <c:pt idx="265">
                  <c:v>0.22090499999999999</c:v>
                </c:pt>
                <c:pt idx="266">
                  <c:v>0.222612</c:v>
                </c:pt>
                <c:pt idx="267">
                  <c:v>0.22447300000000001</c:v>
                </c:pt>
                <c:pt idx="268">
                  <c:v>0.226295</c:v>
                </c:pt>
                <c:pt idx="269">
                  <c:v>0.22783100000000001</c:v>
                </c:pt>
                <c:pt idx="270">
                  <c:v>0.22892799999999999</c:v>
                </c:pt>
                <c:pt idx="271">
                  <c:v>0.22964399999999999</c:v>
                </c:pt>
                <c:pt idx="272">
                  <c:v>0.23019600000000001</c:v>
                </c:pt>
                <c:pt idx="273">
                  <c:v>0.23081099999999999</c:v>
                </c:pt>
                <c:pt idx="274">
                  <c:v>0.231681</c:v>
                </c:pt>
                <c:pt idx="275">
                  <c:v>0.232931</c:v>
                </c:pt>
                <c:pt idx="276">
                  <c:v>0.23457600000000001</c:v>
                </c:pt>
                <c:pt idx="277">
                  <c:v>0.23653199999999999</c:v>
                </c:pt>
                <c:pt idx="278">
                  <c:v>0.23869399999999999</c:v>
                </c:pt>
                <c:pt idx="279">
                  <c:v>0.24094299999999999</c:v>
                </c:pt>
                <c:pt idx="280">
                  <c:v>0.24313000000000001</c:v>
                </c:pt>
                <c:pt idx="281">
                  <c:v>0.24512500000000001</c:v>
                </c:pt>
                <c:pt idx="282">
                  <c:v>0.246893</c:v>
                </c:pt>
                <c:pt idx="283">
                  <c:v>0.24851500000000001</c:v>
                </c:pt>
                <c:pt idx="284">
                  <c:v>0.250162</c:v>
                </c:pt>
                <c:pt idx="285">
                  <c:v>0.252029</c:v>
                </c:pt>
                <c:pt idx="286">
                  <c:v>0.25423800000000002</c:v>
                </c:pt>
                <c:pt idx="287">
                  <c:v>0.256745</c:v>
                </c:pt>
                <c:pt idx="288">
                  <c:v>0.259328</c:v>
                </c:pt>
                <c:pt idx="289">
                  <c:v>0.26173600000000002</c:v>
                </c:pt>
                <c:pt idx="290">
                  <c:v>0.26387899999999997</c:v>
                </c:pt>
                <c:pt idx="291">
                  <c:v>0.26583699999999999</c:v>
                </c:pt>
                <c:pt idx="292">
                  <c:v>0.26771899999999998</c:v>
                </c:pt>
                <c:pt idx="293">
                  <c:v>0.269596</c:v>
                </c:pt>
                <c:pt idx="294">
                  <c:v>0.271567</c:v>
                </c:pt>
                <c:pt idx="295">
                  <c:v>0.27377800000000002</c:v>
                </c:pt>
                <c:pt idx="296">
                  <c:v>0.27629999999999999</c:v>
                </c:pt>
                <c:pt idx="297">
                  <c:v>0.27902100000000002</c:v>
                </c:pt>
                <c:pt idx="298">
                  <c:v>0.28168500000000002</c:v>
                </c:pt>
                <c:pt idx="299">
                  <c:v>0.28401199999999999</c:v>
                </c:pt>
                <c:pt idx="300">
                  <c:v>0.285825</c:v>
                </c:pt>
                <c:pt idx="301">
                  <c:v>0.287157</c:v>
                </c:pt>
                <c:pt idx="302">
                  <c:v>0.28824300000000003</c:v>
                </c:pt>
                <c:pt idx="303">
                  <c:v>0.289354</c:v>
                </c:pt>
                <c:pt idx="304">
                  <c:v>0.29064200000000001</c:v>
                </c:pt>
                <c:pt idx="305">
                  <c:v>0.292134</c:v>
                </c:pt>
                <c:pt idx="306">
                  <c:v>0.29378900000000002</c:v>
                </c:pt>
                <c:pt idx="307">
                  <c:v>0.295487</c:v>
                </c:pt>
                <c:pt idx="308">
                  <c:v>0.297074</c:v>
                </c:pt>
                <c:pt idx="309">
                  <c:v>0.29848999999999998</c:v>
                </c:pt>
                <c:pt idx="310">
                  <c:v>0.29983199999999999</c:v>
                </c:pt>
                <c:pt idx="311">
                  <c:v>0.30125800000000003</c:v>
                </c:pt>
                <c:pt idx="312">
                  <c:v>0.30291299999999999</c:v>
                </c:pt>
                <c:pt idx="313">
                  <c:v>0.30491099999999999</c:v>
                </c:pt>
                <c:pt idx="314">
                  <c:v>0.30730800000000003</c:v>
                </c:pt>
                <c:pt idx="315">
                  <c:v>0.31006400000000001</c:v>
                </c:pt>
                <c:pt idx="316">
                  <c:v>0.313056</c:v>
                </c:pt>
                <c:pt idx="317">
                  <c:v>0.31610899999999997</c:v>
                </c:pt>
                <c:pt idx="318">
                  <c:v>0.31903700000000002</c:v>
                </c:pt>
                <c:pt idx="319">
                  <c:v>0.32169999999999999</c:v>
                </c:pt>
                <c:pt idx="320">
                  <c:v>0.32405400000000001</c:v>
                </c:pt>
                <c:pt idx="321">
                  <c:v>0.326129</c:v>
                </c:pt>
                <c:pt idx="322">
                  <c:v>0.32797999999999999</c:v>
                </c:pt>
                <c:pt idx="323">
                  <c:v>0.329679</c:v>
                </c:pt>
                <c:pt idx="324">
                  <c:v>0.33134599999999997</c:v>
                </c:pt>
                <c:pt idx="325">
                  <c:v>0.33312599999999998</c:v>
                </c:pt>
                <c:pt idx="326">
                  <c:v>0.33502100000000001</c:v>
                </c:pt>
                <c:pt idx="327">
                  <c:v>0.33682899999999999</c:v>
                </c:pt>
                <c:pt idx="328">
                  <c:v>0.33834999999999998</c:v>
                </c:pt>
                <c:pt idx="329">
                  <c:v>0.33962500000000001</c:v>
                </c:pt>
                <c:pt idx="330">
                  <c:v>0.34085900000000002</c:v>
                </c:pt>
                <c:pt idx="331">
                  <c:v>0.34216000000000002</c:v>
                </c:pt>
                <c:pt idx="332">
                  <c:v>0.343499</c:v>
                </c:pt>
                <c:pt idx="333">
                  <c:v>0.34489199999999998</c:v>
                </c:pt>
                <c:pt idx="334">
                  <c:v>0.34651199999999999</c:v>
                </c:pt>
                <c:pt idx="335">
                  <c:v>0.34855900000000001</c:v>
                </c:pt>
                <c:pt idx="336">
                  <c:v>0.35102899999999998</c:v>
                </c:pt>
                <c:pt idx="337">
                  <c:v>0.35365600000000003</c:v>
                </c:pt>
                <c:pt idx="338">
                  <c:v>0.35614699999999999</c:v>
                </c:pt>
                <c:pt idx="339">
                  <c:v>0.35841000000000001</c:v>
                </c:pt>
                <c:pt idx="340">
                  <c:v>0.36052400000000001</c:v>
                </c:pt>
                <c:pt idx="341">
                  <c:v>0.36255900000000002</c:v>
                </c:pt>
                <c:pt idx="342">
                  <c:v>0.364535</c:v>
                </c:pt>
                <c:pt idx="343">
                  <c:v>0.36654599999999998</c:v>
                </c:pt>
                <c:pt idx="344">
                  <c:v>0.36879099999999998</c:v>
                </c:pt>
                <c:pt idx="345">
                  <c:v>0.37140600000000001</c:v>
                </c:pt>
                <c:pt idx="346">
                  <c:v>0.374274</c:v>
                </c:pt>
                <c:pt idx="347">
                  <c:v>0.37710100000000002</c:v>
                </c:pt>
                <c:pt idx="348">
                  <c:v>0.37964399999999998</c:v>
                </c:pt>
                <c:pt idx="349">
                  <c:v>0.38179999999999997</c:v>
                </c:pt>
                <c:pt idx="350">
                  <c:v>0.383525</c:v>
                </c:pt>
                <c:pt idx="351">
                  <c:v>0.38487199999999999</c:v>
                </c:pt>
                <c:pt idx="352">
                  <c:v>0.38602199999999998</c:v>
                </c:pt>
                <c:pt idx="353">
                  <c:v>0.38717400000000002</c:v>
                </c:pt>
                <c:pt idx="354">
                  <c:v>0.38838899999999998</c:v>
                </c:pt>
                <c:pt idx="355">
                  <c:v>0.38960299999999998</c:v>
                </c:pt>
                <c:pt idx="356">
                  <c:v>0.39076699999999998</c:v>
                </c:pt>
                <c:pt idx="357">
                  <c:v>0.391961</c:v>
                </c:pt>
                <c:pt idx="358">
                  <c:v>0.39335999999999999</c:v>
                </c:pt>
                <c:pt idx="359">
                  <c:v>0.39503899999999997</c:v>
                </c:pt>
                <c:pt idx="360">
                  <c:v>0.39685799999999999</c:v>
                </c:pt>
                <c:pt idx="361">
                  <c:v>0.39860699999999999</c:v>
                </c:pt>
                <c:pt idx="362">
                  <c:v>0.40022999999999997</c:v>
                </c:pt>
                <c:pt idx="363">
                  <c:v>0.40184900000000001</c:v>
                </c:pt>
                <c:pt idx="364">
                  <c:v>0.40360200000000002</c:v>
                </c:pt>
                <c:pt idx="365">
                  <c:v>0.40548699999999999</c:v>
                </c:pt>
                <c:pt idx="366">
                  <c:v>0.40740300000000002</c:v>
                </c:pt>
                <c:pt idx="367">
                  <c:v>0.40931899999999999</c:v>
                </c:pt>
                <c:pt idx="368">
                  <c:v>0.411325</c:v>
                </c:pt>
                <c:pt idx="369">
                  <c:v>0.41346500000000003</c:v>
                </c:pt>
                <c:pt idx="370">
                  <c:v>0.415603</c:v>
                </c:pt>
                <c:pt idx="371">
                  <c:v>0.41756399999999999</c:v>
                </c:pt>
                <c:pt idx="372">
                  <c:v>0.41935899999999998</c:v>
                </c:pt>
                <c:pt idx="373">
                  <c:v>0.421157</c:v>
                </c:pt>
                <c:pt idx="374">
                  <c:v>0.42306199999999999</c:v>
                </c:pt>
                <c:pt idx="375">
                  <c:v>0.42496200000000001</c:v>
                </c:pt>
                <c:pt idx="376">
                  <c:v>0.426649</c:v>
                </c:pt>
                <c:pt idx="377">
                  <c:v>0.42807899999999999</c:v>
                </c:pt>
                <c:pt idx="378">
                  <c:v>0.42941600000000002</c:v>
                </c:pt>
                <c:pt idx="379">
                  <c:v>0.43083300000000002</c:v>
                </c:pt>
                <c:pt idx="380">
                  <c:v>0.432369</c:v>
                </c:pt>
                <c:pt idx="381">
                  <c:v>0.43401699999999999</c:v>
                </c:pt>
                <c:pt idx="382">
                  <c:v>0.43581700000000001</c:v>
                </c:pt>
                <c:pt idx="383">
                  <c:v>0.43777500000000003</c:v>
                </c:pt>
                <c:pt idx="384">
                  <c:v>0.43975700000000001</c:v>
                </c:pt>
                <c:pt idx="385">
                  <c:v>0.44156000000000001</c:v>
                </c:pt>
                <c:pt idx="386">
                  <c:v>0.44309900000000002</c:v>
                </c:pt>
                <c:pt idx="387">
                  <c:v>0.44447399999999998</c:v>
                </c:pt>
                <c:pt idx="388">
                  <c:v>0.44579800000000003</c:v>
                </c:pt>
                <c:pt idx="389">
                  <c:v>0.44703599999999999</c:v>
                </c:pt>
                <c:pt idx="390">
                  <c:v>0.44812200000000002</c:v>
                </c:pt>
                <c:pt idx="391">
                  <c:v>0.44920700000000002</c:v>
                </c:pt>
                <c:pt idx="392">
                  <c:v>0.450598</c:v>
                </c:pt>
                <c:pt idx="393">
                  <c:v>0.45241599999999998</c:v>
                </c:pt>
                <c:pt idx="394">
                  <c:v>0.45445600000000003</c:v>
                </c:pt>
                <c:pt idx="395">
                  <c:v>0.45642500000000003</c:v>
                </c:pt>
                <c:pt idx="396">
                  <c:v>0.45820100000000002</c:v>
                </c:pt>
                <c:pt idx="397">
                  <c:v>0.45980500000000002</c:v>
                </c:pt>
                <c:pt idx="398">
                  <c:v>0.46124100000000001</c:v>
                </c:pt>
                <c:pt idx="399">
                  <c:v>0.462505</c:v>
                </c:pt>
                <c:pt idx="400">
                  <c:v>0.46367599999999998</c:v>
                </c:pt>
                <c:pt idx="401">
                  <c:v>0.46491500000000002</c:v>
                </c:pt>
                <c:pt idx="402">
                  <c:v>0.466331</c:v>
                </c:pt>
                <c:pt idx="403">
                  <c:v>0.46792299999999998</c:v>
                </c:pt>
                <c:pt idx="404">
                  <c:v>0.46968399999999999</c:v>
                </c:pt>
                <c:pt idx="405">
                  <c:v>0.47168500000000002</c:v>
                </c:pt>
                <c:pt idx="406">
                  <c:v>0.47395599999999999</c:v>
                </c:pt>
                <c:pt idx="407">
                  <c:v>0.47631699999999999</c:v>
                </c:pt>
                <c:pt idx="408">
                  <c:v>0.47847600000000001</c:v>
                </c:pt>
                <c:pt idx="409">
                  <c:v>0.48033100000000001</c:v>
                </c:pt>
                <c:pt idx="410">
                  <c:v>0.48205700000000001</c:v>
                </c:pt>
                <c:pt idx="411">
                  <c:v>0.48388700000000001</c:v>
                </c:pt>
                <c:pt idx="412">
                  <c:v>0.485877</c:v>
                </c:pt>
                <c:pt idx="413">
                  <c:v>0.48793300000000001</c:v>
                </c:pt>
                <c:pt idx="414">
                  <c:v>0.49000500000000002</c:v>
                </c:pt>
                <c:pt idx="415">
                  <c:v>0.49216900000000002</c:v>
                </c:pt>
                <c:pt idx="416">
                  <c:v>0.49447799999999997</c:v>
                </c:pt>
                <c:pt idx="417">
                  <c:v>0.49678600000000001</c:v>
                </c:pt>
                <c:pt idx="418">
                  <c:v>0.49882799999999999</c:v>
                </c:pt>
                <c:pt idx="419">
                  <c:v>0.50044900000000003</c:v>
                </c:pt>
                <c:pt idx="420">
                  <c:v>0.50170599999999999</c:v>
                </c:pt>
                <c:pt idx="421">
                  <c:v>0.50278500000000004</c:v>
                </c:pt>
                <c:pt idx="422">
                  <c:v>0.50387400000000004</c:v>
                </c:pt>
                <c:pt idx="423">
                  <c:v>0.50504199999999999</c:v>
                </c:pt>
                <c:pt idx="424">
                  <c:v>0.50623499999999999</c:v>
                </c:pt>
                <c:pt idx="425">
                  <c:v>0.50742500000000001</c:v>
                </c:pt>
                <c:pt idx="426">
                  <c:v>0.50870400000000005</c:v>
                </c:pt>
                <c:pt idx="427">
                  <c:v>0.51017800000000002</c:v>
                </c:pt>
                <c:pt idx="428">
                  <c:v>0.51185000000000003</c:v>
                </c:pt>
                <c:pt idx="429">
                  <c:v>0.513652</c:v>
                </c:pt>
                <c:pt idx="430">
                  <c:v>0.51549900000000004</c:v>
                </c:pt>
                <c:pt idx="431">
                  <c:v>0.51733099999999999</c:v>
                </c:pt>
                <c:pt idx="432">
                  <c:v>0.51917400000000002</c:v>
                </c:pt>
                <c:pt idx="433">
                  <c:v>0.521119</c:v>
                </c:pt>
                <c:pt idx="434">
                  <c:v>0.52322800000000003</c:v>
                </c:pt>
                <c:pt idx="435">
                  <c:v>0.52549599999999996</c:v>
                </c:pt>
                <c:pt idx="436">
                  <c:v>0.52788900000000005</c:v>
                </c:pt>
                <c:pt idx="437">
                  <c:v>0.53034300000000001</c:v>
                </c:pt>
                <c:pt idx="438">
                  <c:v>0.53273099999999995</c:v>
                </c:pt>
                <c:pt idx="439">
                  <c:v>0.53490400000000005</c:v>
                </c:pt>
                <c:pt idx="440">
                  <c:v>0.53676299999999999</c:v>
                </c:pt>
                <c:pt idx="441">
                  <c:v>0.53832599999999997</c:v>
                </c:pt>
                <c:pt idx="442">
                  <c:v>0.53972399999999998</c:v>
                </c:pt>
                <c:pt idx="443">
                  <c:v>0.54112000000000005</c:v>
                </c:pt>
                <c:pt idx="444">
                  <c:v>0.54257100000000003</c:v>
                </c:pt>
                <c:pt idx="445">
                  <c:v>0.54399600000000004</c:v>
                </c:pt>
                <c:pt idx="446">
                  <c:v>0.54527199999999998</c:v>
                </c:pt>
                <c:pt idx="447">
                  <c:v>0.54635</c:v>
                </c:pt>
                <c:pt idx="448">
                  <c:v>0.54730100000000004</c:v>
                </c:pt>
                <c:pt idx="449">
                  <c:v>0.54826900000000001</c:v>
                </c:pt>
                <c:pt idx="450">
                  <c:v>0.54935599999999996</c:v>
                </c:pt>
                <c:pt idx="451">
                  <c:v>0.55056099999999997</c:v>
                </c:pt>
                <c:pt idx="452">
                  <c:v>0.55182500000000001</c:v>
                </c:pt>
                <c:pt idx="453">
                  <c:v>0.55308299999999999</c:v>
                </c:pt>
                <c:pt idx="454">
                  <c:v>0.55427400000000004</c:v>
                </c:pt>
                <c:pt idx="455">
                  <c:v>0.55536399999999997</c:v>
                </c:pt>
                <c:pt idx="456">
                  <c:v>0.55641200000000002</c:v>
                </c:pt>
                <c:pt idx="457">
                  <c:v>0.55755399999999999</c:v>
                </c:pt>
                <c:pt idx="458">
                  <c:v>0.55887799999999999</c:v>
                </c:pt>
                <c:pt idx="459">
                  <c:v>0.56033900000000003</c:v>
                </c:pt>
                <c:pt idx="460">
                  <c:v>0.56181199999999998</c:v>
                </c:pt>
                <c:pt idx="461">
                  <c:v>0.563164</c:v>
                </c:pt>
                <c:pt idx="462">
                  <c:v>0.56429700000000005</c:v>
                </c:pt>
                <c:pt idx="463">
                  <c:v>0.56521299999999997</c:v>
                </c:pt>
                <c:pt idx="464">
                  <c:v>0.56606599999999996</c:v>
                </c:pt>
                <c:pt idx="465">
                  <c:v>0.56706400000000001</c:v>
                </c:pt>
                <c:pt idx="466">
                  <c:v>0.56825199999999998</c:v>
                </c:pt>
                <c:pt idx="467">
                  <c:v>0.56945199999999996</c:v>
                </c:pt>
                <c:pt idx="468">
                  <c:v>0.57046699999999995</c:v>
                </c:pt>
                <c:pt idx="469">
                  <c:v>0.57130000000000003</c:v>
                </c:pt>
                <c:pt idx="470">
                  <c:v>0.57216</c:v>
                </c:pt>
                <c:pt idx="471">
                  <c:v>0.57327499999999998</c:v>
                </c:pt>
                <c:pt idx="472">
                  <c:v>0.57472000000000001</c:v>
                </c:pt>
                <c:pt idx="473">
                  <c:v>0.57639600000000002</c:v>
                </c:pt>
                <c:pt idx="474">
                  <c:v>0.57812699999999995</c:v>
                </c:pt>
                <c:pt idx="475">
                  <c:v>0.57977299999999998</c:v>
                </c:pt>
                <c:pt idx="476">
                  <c:v>0.58125300000000002</c:v>
                </c:pt>
                <c:pt idx="477">
                  <c:v>0.58255800000000002</c:v>
                </c:pt>
                <c:pt idx="478">
                  <c:v>0.58377599999999996</c:v>
                </c:pt>
                <c:pt idx="479">
                  <c:v>0.58506800000000003</c:v>
                </c:pt>
                <c:pt idx="480">
                  <c:v>0.58655400000000002</c:v>
                </c:pt>
                <c:pt idx="481">
                  <c:v>0.58820799999999995</c:v>
                </c:pt>
                <c:pt idx="482">
                  <c:v>0.58988200000000002</c:v>
                </c:pt>
                <c:pt idx="483">
                  <c:v>0.59139399999999998</c:v>
                </c:pt>
                <c:pt idx="484">
                  <c:v>0.592615</c:v>
                </c:pt>
                <c:pt idx="485">
                  <c:v>0.59351699999999996</c:v>
                </c:pt>
                <c:pt idx="486">
                  <c:v>0.59417699999999996</c:v>
                </c:pt>
                <c:pt idx="487">
                  <c:v>0.59470800000000001</c:v>
                </c:pt>
                <c:pt idx="488">
                  <c:v>0.59519</c:v>
                </c:pt>
                <c:pt idx="489">
                  <c:v>0.59565800000000002</c:v>
                </c:pt>
                <c:pt idx="490">
                  <c:v>0.59612799999999999</c:v>
                </c:pt>
                <c:pt idx="491">
                  <c:v>0.59663699999999997</c:v>
                </c:pt>
                <c:pt idx="492">
                  <c:v>0.59722799999999998</c:v>
                </c:pt>
                <c:pt idx="493">
                  <c:v>0.59793600000000002</c:v>
                </c:pt>
                <c:pt idx="494">
                  <c:v>0.59879499999999997</c:v>
                </c:pt>
                <c:pt idx="495">
                  <c:v>0.5998</c:v>
                </c:pt>
                <c:pt idx="496">
                  <c:v>0.60084000000000004</c:v>
                </c:pt>
                <c:pt idx="497">
                  <c:v>0.60170599999999996</c:v>
                </c:pt>
                <c:pt idx="498">
                  <c:v>0.60225200000000001</c:v>
                </c:pt>
                <c:pt idx="499">
                  <c:v>0.60253299999999999</c:v>
                </c:pt>
                <c:pt idx="500">
                  <c:v>0.60275800000000002</c:v>
                </c:pt>
                <c:pt idx="501">
                  <c:v>0.60315799999999997</c:v>
                </c:pt>
                <c:pt idx="502">
                  <c:v>0.60386899999999999</c:v>
                </c:pt>
                <c:pt idx="503">
                  <c:v>0.60490900000000003</c:v>
                </c:pt>
                <c:pt idx="504">
                  <c:v>0.60620099999999999</c:v>
                </c:pt>
                <c:pt idx="505">
                  <c:v>0.60761100000000001</c:v>
                </c:pt>
                <c:pt idx="506">
                  <c:v>0.60896099999999997</c:v>
                </c:pt>
                <c:pt idx="507">
                  <c:v>0.61006899999999997</c:v>
                </c:pt>
                <c:pt idx="508">
                  <c:v>0.61086499999999999</c:v>
                </c:pt>
                <c:pt idx="509">
                  <c:v>0.61145899999999997</c:v>
                </c:pt>
                <c:pt idx="510">
                  <c:v>0.61206000000000005</c:v>
                </c:pt>
                <c:pt idx="511">
                  <c:v>0.61282899999999996</c:v>
                </c:pt>
                <c:pt idx="512">
                  <c:v>0.61384300000000003</c:v>
                </c:pt>
                <c:pt idx="513">
                  <c:v>0.61509499999999995</c:v>
                </c:pt>
                <c:pt idx="514">
                  <c:v>0.61648099999999995</c:v>
                </c:pt>
                <c:pt idx="515">
                  <c:v>0.61785999999999996</c:v>
                </c:pt>
                <c:pt idx="516">
                  <c:v>0.61920799999999998</c:v>
                </c:pt>
                <c:pt idx="517">
                  <c:v>0.62062600000000001</c:v>
                </c:pt>
                <c:pt idx="518">
                  <c:v>0.62215100000000001</c:v>
                </c:pt>
                <c:pt idx="519">
                  <c:v>0.62359399999999998</c:v>
                </c:pt>
                <c:pt idx="520">
                  <c:v>0.62467499999999998</c:v>
                </c:pt>
                <c:pt idx="521">
                  <c:v>0.62528399999999995</c:v>
                </c:pt>
                <c:pt idx="522">
                  <c:v>0.62558400000000003</c:v>
                </c:pt>
                <c:pt idx="523">
                  <c:v>0.62587000000000004</c:v>
                </c:pt>
                <c:pt idx="524">
                  <c:v>0.62639199999999995</c:v>
                </c:pt>
                <c:pt idx="525">
                  <c:v>0.62726300000000001</c:v>
                </c:pt>
                <c:pt idx="526">
                  <c:v>0.62843000000000004</c:v>
                </c:pt>
                <c:pt idx="527">
                  <c:v>0.629722</c:v>
                </c:pt>
                <c:pt idx="528">
                  <c:v>0.63095199999999996</c:v>
                </c:pt>
                <c:pt idx="529">
                  <c:v>0.63197400000000004</c:v>
                </c:pt>
                <c:pt idx="530">
                  <c:v>0.63270400000000004</c:v>
                </c:pt>
                <c:pt idx="531">
                  <c:v>0.63314499999999996</c:v>
                </c:pt>
                <c:pt idx="532">
                  <c:v>0.633378</c:v>
                </c:pt>
                <c:pt idx="533">
                  <c:v>0.63350600000000001</c:v>
                </c:pt>
                <c:pt idx="534">
                  <c:v>0.63362300000000005</c:v>
                </c:pt>
                <c:pt idx="535">
                  <c:v>0.63382400000000005</c:v>
                </c:pt>
                <c:pt idx="536">
                  <c:v>0.63417000000000001</c:v>
                </c:pt>
                <c:pt idx="537">
                  <c:v>0.63461000000000001</c:v>
                </c:pt>
                <c:pt idx="538">
                  <c:v>0.63502700000000001</c:v>
                </c:pt>
                <c:pt idx="539">
                  <c:v>0.63538300000000003</c:v>
                </c:pt>
                <c:pt idx="540">
                  <c:v>0.63575599999999999</c:v>
                </c:pt>
                <c:pt idx="541">
                  <c:v>0.63620399999999999</c:v>
                </c:pt>
                <c:pt idx="542">
                  <c:v>0.63663099999999995</c:v>
                </c:pt>
                <c:pt idx="543">
                  <c:v>0.636876</c:v>
                </c:pt>
                <c:pt idx="544">
                  <c:v>0.63689799999999996</c:v>
                </c:pt>
                <c:pt idx="545">
                  <c:v>0.63681299999999996</c:v>
                </c:pt>
                <c:pt idx="546">
                  <c:v>0.63676200000000005</c:v>
                </c:pt>
                <c:pt idx="547">
                  <c:v>0.63681900000000002</c:v>
                </c:pt>
                <c:pt idx="548">
                  <c:v>0.63701200000000002</c:v>
                </c:pt>
                <c:pt idx="549">
                  <c:v>0.63734199999999996</c:v>
                </c:pt>
                <c:pt idx="550">
                  <c:v>0.63777300000000003</c:v>
                </c:pt>
                <c:pt idx="551">
                  <c:v>0.63823300000000005</c:v>
                </c:pt>
                <c:pt idx="552">
                  <c:v>0.638652</c:v>
                </c:pt>
                <c:pt idx="553">
                  <c:v>0.63899899999999998</c:v>
                </c:pt>
                <c:pt idx="554">
                  <c:v>0.63933200000000001</c:v>
                </c:pt>
                <c:pt idx="555">
                  <c:v>0.63975700000000002</c:v>
                </c:pt>
                <c:pt idx="556">
                  <c:v>0.64031099999999996</c:v>
                </c:pt>
                <c:pt idx="557">
                  <c:v>0.64090100000000005</c:v>
                </c:pt>
                <c:pt idx="558">
                  <c:v>0.64143099999999997</c:v>
                </c:pt>
                <c:pt idx="559">
                  <c:v>0.64192700000000003</c:v>
                </c:pt>
                <c:pt idx="560">
                  <c:v>0.64246899999999996</c:v>
                </c:pt>
                <c:pt idx="561">
                  <c:v>0.64305299999999999</c:v>
                </c:pt>
                <c:pt idx="562">
                  <c:v>0.64361900000000005</c:v>
                </c:pt>
                <c:pt idx="563">
                  <c:v>0.64419099999999996</c:v>
                </c:pt>
                <c:pt idx="564">
                  <c:v>0.644868</c:v>
                </c:pt>
                <c:pt idx="565">
                  <c:v>0.64567699999999995</c:v>
                </c:pt>
                <c:pt idx="566">
                  <c:v>0.64650600000000003</c:v>
                </c:pt>
                <c:pt idx="567">
                  <c:v>0.64721499999999998</c:v>
                </c:pt>
                <c:pt idx="568">
                  <c:v>0.64774500000000002</c:v>
                </c:pt>
                <c:pt idx="569">
                  <c:v>0.64810999999999996</c:v>
                </c:pt>
                <c:pt idx="570">
                  <c:v>0.64835299999999996</c:v>
                </c:pt>
                <c:pt idx="571">
                  <c:v>0.64854100000000003</c:v>
                </c:pt>
                <c:pt idx="572">
                  <c:v>0.64875799999999995</c:v>
                </c:pt>
                <c:pt idx="573">
                  <c:v>0.64905299999999999</c:v>
                </c:pt>
                <c:pt idx="574">
                  <c:v>0.64939199999999997</c:v>
                </c:pt>
                <c:pt idx="575">
                  <c:v>0.64967299999999994</c:v>
                </c:pt>
                <c:pt idx="576">
                  <c:v>0.64983800000000003</c:v>
                </c:pt>
                <c:pt idx="577">
                  <c:v>0.64996500000000001</c:v>
                </c:pt>
                <c:pt idx="578">
                  <c:v>0.65018299999999996</c:v>
                </c:pt>
                <c:pt idx="579">
                  <c:v>0.65052100000000002</c:v>
                </c:pt>
                <c:pt idx="580">
                  <c:v>0.65088800000000002</c:v>
                </c:pt>
                <c:pt idx="581">
                  <c:v>0.651196</c:v>
                </c:pt>
                <c:pt idx="582">
                  <c:v>0.65142299999999997</c:v>
                </c:pt>
                <c:pt idx="583">
                  <c:v>0.65160399999999996</c:v>
                </c:pt>
                <c:pt idx="584">
                  <c:v>0.65179900000000002</c:v>
                </c:pt>
                <c:pt idx="585">
                  <c:v>0.65206299999999995</c:v>
                </c:pt>
                <c:pt idx="586">
                  <c:v>0.652397</c:v>
                </c:pt>
                <c:pt idx="587">
                  <c:v>0.65273199999999998</c:v>
                </c:pt>
                <c:pt idx="588">
                  <c:v>0.65298299999999998</c:v>
                </c:pt>
                <c:pt idx="589">
                  <c:v>0.65309399999999995</c:v>
                </c:pt>
                <c:pt idx="590">
                  <c:v>0.65304499999999999</c:v>
                </c:pt>
                <c:pt idx="591">
                  <c:v>0.652806</c:v>
                </c:pt>
                <c:pt idx="592">
                  <c:v>0.65233399999999997</c:v>
                </c:pt>
                <c:pt idx="593">
                  <c:v>0.65164800000000001</c:v>
                </c:pt>
                <c:pt idx="594">
                  <c:v>0.65088400000000002</c:v>
                </c:pt>
                <c:pt idx="595">
                  <c:v>0.65021600000000002</c:v>
                </c:pt>
                <c:pt idx="596">
                  <c:v>0.64973999999999998</c:v>
                </c:pt>
                <c:pt idx="597">
                  <c:v>0.64944500000000005</c:v>
                </c:pt>
                <c:pt idx="598">
                  <c:v>0.64927999999999997</c:v>
                </c:pt>
                <c:pt idx="599">
                  <c:v>0.64925500000000003</c:v>
                </c:pt>
                <c:pt idx="600">
                  <c:v>0.64947299999999997</c:v>
                </c:pt>
                <c:pt idx="601">
                  <c:v>0.65000800000000003</c:v>
                </c:pt>
                <c:pt idx="602">
                  <c:v>0.65075400000000005</c:v>
                </c:pt>
                <c:pt idx="603">
                  <c:v>0.65149599999999996</c:v>
                </c:pt>
                <c:pt idx="604">
                  <c:v>0.65209399999999995</c:v>
                </c:pt>
                <c:pt idx="605">
                  <c:v>0.65250699999999995</c:v>
                </c:pt>
                <c:pt idx="606">
                  <c:v>0.65269699999999997</c:v>
                </c:pt>
                <c:pt idx="607">
                  <c:v>0.65264500000000003</c:v>
                </c:pt>
                <c:pt idx="608">
                  <c:v>0.65238099999999999</c:v>
                </c:pt>
                <c:pt idx="609">
                  <c:v>0.65190000000000003</c:v>
                </c:pt>
                <c:pt idx="610">
                  <c:v>0.65110100000000004</c:v>
                </c:pt>
                <c:pt idx="611">
                  <c:v>0.64991500000000002</c:v>
                </c:pt>
                <c:pt idx="612">
                  <c:v>0.64843600000000001</c:v>
                </c:pt>
                <c:pt idx="613">
                  <c:v>0.64682700000000004</c:v>
                </c:pt>
                <c:pt idx="614">
                  <c:v>0.64514499999999997</c:v>
                </c:pt>
                <c:pt idx="615">
                  <c:v>0.64335600000000004</c:v>
                </c:pt>
                <c:pt idx="616">
                  <c:v>0.64151000000000002</c:v>
                </c:pt>
                <c:pt idx="617">
                  <c:v>0.63980400000000004</c:v>
                </c:pt>
                <c:pt idx="618">
                  <c:v>0.63842699999999997</c:v>
                </c:pt>
                <c:pt idx="619">
                  <c:v>0.63737200000000005</c:v>
                </c:pt>
                <c:pt idx="620">
                  <c:v>0.63645300000000005</c:v>
                </c:pt>
                <c:pt idx="621">
                  <c:v>0.63549</c:v>
                </c:pt>
                <c:pt idx="622">
                  <c:v>0.63444699999999998</c:v>
                </c:pt>
                <c:pt idx="623">
                  <c:v>0.63338899999999998</c:v>
                </c:pt>
                <c:pt idx="624">
                  <c:v>0.63234900000000005</c:v>
                </c:pt>
                <c:pt idx="625">
                  <c:v>0.63129100000000005</c:v>
                </c:pt>
                <c:pt idx="626">
                  <c:v>0.63017699999999999</c:v>
                </c:pt>
                <c:pt idx="627">
                  <c:v>0.62905500000000003</c:v>
                </c:pt>
                <c:pt idx="628">
                  <c:v>0.62801300000000004</c:v>
                </c:pt>
                <c:pt idx="629">
                  <c:v>0.62708799999999998</c:v>
                </c:pt>
                <c:pt idx="630">
                  <c:v>0.626224</c:v>
                </c:pt>
                <c:pt idx="631">
                  <c:v>0.62528099999999998</c:v>
                </c:pt>
                <c:pt idx="632">
                  <c:v>0.624081</c:v>
                </c:pt>
                <c:pt idx="633">
                  <c:v>0.62251800000000002</c:v>
                </c:pt>
                <c:pt idx="634">
                  <c:v>0.62065300000000001</c:v>
                </c:pt>
                <c:pt idx="635">
                  <c:v>0.61865899999999996</c:v>
                </c:pt>
                <c:pt idx="636">
                  <c:v>0.61665999999999999</c:v>
                </c:pt>
                <c:pt idx="637">
                  <c:v>0.61470100000000005</c:v>
                </c:pt>
                <c:pt idx="638">
                  <c:v>0.61284400000000006</c:v>
                </c:pt>
                <c:pt idx="639">
                  <c:v>0.61120699999999994</c:v>
                </c:pt>
                <c:pt idx="640">
                  <c:v>0.60986899999999999</c:v>
                </c:pt>
                <c:pt idx="641">
                  <c:v>0.60874899999999998</c:v>
                </c:pt>
                <c:pt idx="642">
                  <c:v>0.60760400000000003</c:v>
                </c:pt>
                <c:pt idx="643">
                  <c:v>0.60614999999999997</c:v>
                </c:pt>
                <c:pt idx="644">
                  <c:v>0.60422299999999995</c:v>
                </c:pt>
                <c:pt idx="645">
                  <c:v>0.60187400000000002</c:v>
                </c:pt>
                <c:pt idx="646">
                  <c:v>0.59930600000000001</c:v>
                </c:pt>
                <c:pt idx="647">
                  <c:v>0.59677100000000005</c:v>
                </c:pt>
                <c:pt idx="648">
                  <c:v>0.59452199999999999</c:v>
                </c:pt>
                <c:pt idx="649">
                  <c:v>0.59275100000000003</c:v>
                </c:pt>
                <c:pt idx="650">
                  <c:v>0.59150599999999998</c:v>
                </c:pt>
                <c:pt idx="651">
                  <c:v>0.59066200000000002</c:v>
                </c:pt>
                <c:pt idx="652">
                  <c:v>0.59002299999999996</c:v>
                </c:pt>
                <c:pt idx="653">
                  <c:v>0.58940400000000004</c:v>
                </c:pt>
                <c:pt idx="654">
                  <c:v>0.58861799999999997</c:v>
                </c:pt>
                <c:pt idx="655">
                  <c:v>0.58748</c:v>
                </c:pt>
                <c:pt idx="656">
                  <c:v>0.58590500000000001</c:v>
                </c:pt>
                <c:pt idx="657">
                  <c:v>0.58401099999999995</c:v>
                </c:pt>
                <c:pt idx="658">
                  <c:v>0.58204199999999995</c:v>
                </c:pt>
                <c:pt idx="659">
                  <c:v>0.58016500000000004</c:v>
                </c:pt>
                <c:pt idx="660">
                  <c:v>0.57836200000000004</c:v>
                </c:pt>
                <c:pt idx="661">
                  <c:v>0.57653299999999996</c:v>
                </c:pt>
                <c:pt idx="662">
                  <c:v>0.57464800000000005</c:v>
                </c:pt>
                <c:pt idx="663">
                  <c:v>0.57275200000000004</c:v>
                </c:pt>
                <c:pt idx="664">
                  <c:v>0.57086999999999999</c:v>
                </c:pt>
                <c:pt idx="665">
                  <c:v>0.56895700000000005</c:v>
                </c:pt>
                <c:pt idx="666">
                  <c:v>0.56695099999999998</c:v>
                </c:pt>
                <c:pt idx="667">
                  <c:v>0.56481400000000004</c:v>
                </c:pt>
                <c:pt idx="668">
                  <c:v>0.56253900000000001</c:v>
                </c:pt>
                <c:pt idx="669">
                  <c:v>0.56015999999999999</c:v>
                </c:pt>
                <c:pt idx="670">
                  <c:v>0.55781400000000003</c:v>
                </c:pt>
                <c:pt idx="671">
                  <c:v>0.55569199999999996</c:v>
                </c:pt>
                <c:pt idx="672">
                  <c:v>0.55386800000000003</c:v>
                </c:pt>
                <c:pt idx="673">
                  <c:v>0.55221200000000004</c:v>
                </c:pt>
                <c:pt idx="674">
                  <c:v>0.55052500000000004</c:v>
                </c:pt>
                <c:pt idx="675">
                  <c:v>0.54872699999999996</c:v>
                </c:pt>
                <c:pt idx="676">
                  <c:v>0.54684500000000003</c:v>
                </c:pt>
                <c:pt idx="677">
                  <c:v>0.54489600000000005</c:v>
                </c:pt>
                <c:pt idx="678">
                  <c:v>0.54285000000000005</c:v>
                </c:pt>
                <c:pt idx="679">
                  <c:v>0.54069900000000004</c:v>
                </c:pt>
                <c:pt idx="680">
                  <c:v>0.53851899999999997</c:v>
                </c:pt>
                <c:pt idx="681">
                  <c:v>0.53644899999999995</c:v>
                </c:pt>
                <c:pt idx="682">
                  <c:v>0.534605</c:v>
                </c:pt>
                <c:pt idx="683">
                  <c:v>0.532968</c:v>
                </c:pt>
                <c:pt idx="684">
                  <c:v>0.53140500000000002</c:v>
                </c:pt>
                <c:pt idx="685">
                  <c:v>0.52984100000000001</c:v>
                </c:pt>
                <c:pt idx="686">
                  <c:v>0.52835299999999996</c:v>
                </c:pt>
                <c:pt idx="687">
                  <c:v>0.52705500000000005</c:v>
                </c:pt>
                <c:pt idx="688">
                  <c:v>0.52590599999999998</c:v>
                </c:pt>
                <c:pt idx="689">
                  <c:v>0.52469900000000003</c:v>
                </c:pt>
                <c:pt idx="690">
                  <c:v>0.52320800000000001</c:v>
                </c:pt>
                <c:pt idx="691">
                  <c:v>0.52130799999999999</c:v>
                </c:pt>
                <c:pt idx="692">
                  <c:v>0.519038</c:v>
                </c:pt>
                <c:pt idx="693">
                  <c:v>0.51658899999999996</c:v>
                </c:pt>
                <c:pt idx="694">
                  <c:v>0.51419499999999996</c:v>
                </c:pt>
                <c:pt idx="695">
                  <c:v>0.51192700000000002</c:v>
                </c:pt>
                <c:pt idx="696">
                  <c:v>0.50965800000000006</c:v>
                </c:pt>
                <c:pt idx="697">
                  <c:v>0.50725500000000001</c:v>
                </c:pt>
                <c:pt idx="698">
                  <c:v>0.50474799999999997</c:v>
                </c:pt>
                <c:pt idx="699">
                  <c:v>0.50226599999999999</c:v>
                </c:pt>
                <c:pt idx="700">
                  <c:v>0.49987500000000001</c:v>
                </c:pt>
                <c:pt idx="701">
                  <c:v>0.49754399999999999</c:v>
                </c:pt>
                <c:pt idx="702">
                  <c:v>0.49521599999999999</c:v>
                </c:pt>
                <c:pt idx="703">
                  <c:v>0.49287700000000001</c:v>
                </c:pt>
                <c:pt idx="704">
                  <c:v>0.49057400000000001</c:v>
                </c:pt>
                <c:pt idx="705">
                  <c:v>0.48840099999999997</c:v>
                </c:pt>
                <c:pt idx="706">
                  <c:v>0.48644999999999999</c:v>
                </c:pt>
                <c:pt idx="707">
                  <c:v>0.484763</c:v>
                </c:pt>
                <c:pt idx="708">
                  <c:v>0.48332700000000001</c:v>
                </c:pt>
                <c:pt idx="709">
                  <c:v>0.48207800000000001</c:v>
                </c:pt>
                <c:pt idx="710">
                  <c:v>0.48089700000000002</c:v>
                </c:pt>
                <c:pt idx="711">
                  <c:v>0.47963600000000001</c:v>
                </c:pt>
                <c:pt idx="712">
                  <c:v>0.478159</c:v>
                </c:pt>
                <c:pt idx="713">
                  <c:v>0.47639500000000001</c:v>
                </c:pt>
                <c:pt idx="714">
                  <c:v>0.47439399999999998</c:v>
                </c:pt>
                <c:pt idx="715">
                  <c:v>0.47232099999999999</c:v>
                </c:pt>
                <c:pt idx="716">
                  <c:v>0.47036099999999997</c:v>
                </c:pt>
                <c:pt idx="717">
                  <c:v>0.46858</c:v>
                </c:pt>
                <c:pt idx="718">
                  <c:v>0.46687299999999998</c:v>
                </c:pt>
                <c:pt idx="719">
                  <c:v>0.46503800000000001</c:v>
                </c:pt>
                <c:pt idx="720">
                  <c:v>0.46292100000000003</c:v>
                </c:pt>
                <c:pt idx="721">
                  <c:v>0.460478</c:v>
                </c:pt>
                <c:pt idx="722">
                  <c:v>0.457731</c:v>
                </c:pt>
                <c:pt idx="723">
                  <c:v>0.45471400000000001</c:v>
                </c:pt>
                <c:pt idx="724">
                  <c:v>0.45150400000000002</c:v>
                </c:pt>
                <c:pt idx="725">
                  <c:v>0.44823099999999999</c:v>
                </c:pt>
                <c:pt idx="726">
                  <c:v>0.44497700000000001</c:v>
                </c:pt>
                <c:pt idx="727">
                  <c:v>0.44171199999999999</c:v>
                </c:pt>
                <c:pt idx="728">
                  <c:v>0.43839600000000001</c:v>
                </c:pt>
                <c:pt idx="729">
                  <c:v>0.43508400000000003</c:v>
                </c:pt>
                <c:pt idx="730">
                  <c:v>0.431898</c:v>
                </c:pt>
                <c:pt idx="731">
                  <c:v>0.42890299999999998</c:v>
                </c:pt>
                <c:pt idx="732">
                  <c:v>0.42605799999999999</c:v>
                </c:pt>
                <c:pt idx="733">
                  <c:v>0.42328199999999999</c:v>
                </c:pt>
                <c:pt idx="734">
                  <c:v>0.42057499999999998</c:v>
                </c:pt>
                <c:pt idx="735">
                  <c:v>0.41804799999999998</c:v>
                </c:pt>
                <c:pt idx="736">
                  <c:v>0.41577399999999998</c:v>
                </c:pt>
                <c:pt idx="737">
                  <c:v>0.41368500000000002</c:v>
                </c:pt>
                <c:pt idx="738">
                  <c:v>0.411636</c:v>
                </c:pt>
                <c:pt idx="739">
                  <c:v>0.40953000000000001</c:v>
                </c:pt>
                <c:pt idx="740">
                  <c:v>0.40732200000000002</c:v>
                </c:pt>
                <c:pt idx="741">
                  <c:v>0.40500199999999997</c:v>
                </c:pt>
                <c:pt idx="742">
                  <c:v>0.40259699999999998</c:v>
                </c:pt>
                <c:pt idx="743">
                  <c:v>0.40013199999999999</c:v>
                </c:pt>
                <c:pt idx="744">
                  <c:v>0.39760699999999999</c:v>
                </c:pt>
                <c:pt idx="745">
                  <c:v>0.39505299999999999</c:v>
                </c:pt>
                <c:pt idx="746">
                  <c:v>0.39257799999999998</c:v>
                </c:pt>
                <c:pt idx="747">
                  <c:v>0.39028299999999999</c:v>
                </c:pt>
                <c:pt idx="748">
                  <c:v>0.388158</c:v>
                </c:pt>
                <c:pt idx="749">
                  <c:v>0.38607200000000003</c:v>
                </c:pt>
                <c:pt idx="750">
                  <c:v>0.383851</c:v>
                </c:pt>
                <c:pt idx="751">
                  <c:v>0.38137900000000002</c:v>
                </c:pt>
                <c:pt idx="752">
                  <c:v>0.37866499999999997</c:v>
                </c:pt>
                <c:pt idx="753">
                  <c:v>0.37583499999999997</c:v>
                </c:pt>
                <c:pt idx="754">
                  <c:v>0.37306299999999998</c:v>
                </c:pt>
                <c:pt idx="755">
                  <c:v>0.37047000000000002</c:v>
                </c:pt>
                <c:pt idx="756">
                  <c:v>0.368033</c:v>
                </c:pt>
                <c:pt idx="757">
                  <c:v>0.36561199999999999</c:v>
                </c:pt>
                <c:pt idx="758">
                  <c:v>0.363122</c:v>
                </c:pt>
                <c:pt idx="759">
                  <c:v>0.36061100000000001</c:v>
                </c:pt>
                <c:pt idx="760">
                  <c:v>0.35812899999999998</c:v>
                </c:pt>
                <c:pt idx="761">
                  <c:v>0.35563899999999998</c:v>
                </c:pt>
                <c:pt idx="762">
                  <c:v>0.35311399999999998</c:v>
                </c:pt>
                <c:pt idx="763">
                  <c:v>0.350636</c:v>
                </c:pt>
                <c:pt idx="764">
                  <c:v>0.34832999999999997</c:v>
                </c:pt>
                <c:pt idx="765">
                  <c:v>0.34623599999999999</c:v>
                </c:pt>
                <c:pt idx="766">
                  <c:v>0.34427799999999997</c:v>
                </c:pt>
                <c:pt idx="767">
                  <c:v>0.342364</c:v>
                </c:pt>
                <c:pt idx="768">
                  <c:v>0.34051900000000002</c:v>
                </c:pt>
                <c:pt idx="769">
                  <c:v>0.33882600000000002</c:v>
                </c:pt>
                <c:pt idx="770">
                  <c:v>0.33722200000000002</c:v>
                </c:pt>
                <c:pt idx="771">
                  <c:v>0.335451</c:v>
                </c:pt>
                <c:pt idx="772">
                  <c:v>0.33329700000000001</c:v>
                </c:pt>
                <c:pt idx="773">
                  <c:v>0.33075599999999999</c:v>
                </c:pt>
                <c:pt idx="774">
                  <c:v>0.32792399999999999</c:v>
                </c:pt>
                <c:pt idx="775">
                  <c:v>0.32484400000000002</c:v>
                </c:pt>
                <c:pt idx="776">
                  <c:v>0.321552</c:v>
                </c:pt>
                <c:pt idx="777">
                  <c:v>0.31816800000000001</c:v>
                </c:pt>
                <c:pt idx="778">
                  <c:v>0.31485800000000003</c:v>
                </c:pt>
                <c:pt idx="779">
                  <c:v>0.31165599999999999</c:v>
                </c:pt>
                <c:pt idx="780">
                  <c:v>0.30843199999999998</c:v>
                </c:pt>
                <c:pt idx="781">
                  <c:v>0.305064</c:v>
                </c:pt>
                <c:pt idx="782">
                  <c:v>0.301622</c:v>
                </c:pt>
                <c:pt idx="783">
                  <c:v>0.29831200000000002</c:v>
                </c:pt>
                <c:pt idx="784">
                  <c:v>0.29526200000000002</c:v>
                </c:pt>
                <c:pt idx="785">
                  <c:v>0.292462</c:v>
                </c:pt>
                <c:pt idx="786">
                  <c:v>0.28987000000000002</c:v>
                </c:pt>
                <c:pt idx="787">
                  <c:v>0.28746100000000002</c:v>
                </c:pt>
                <c:pt idx="788">
                  <c:v>0.28519499999999998</c:v>
                </c:pt>
                <c:pt idx="789">
                  <c:v>0.28301199999999999</c:v>
                </c:pt>
                <c:pt idx="790">
                  <c:v>0.28089199999999998</c:v>
                </c:pt>
                <c:pt idx="791">
                  <c:v>0.27887000000000001</c:v>
                </c:pt>
                <c:pt idx="792">
                  <c:v>0.27696700000000002</c:v>
                </c:pt>
                <c:pt idx="793">
                  <c:v>0.27509800000000001</c:v>
                </c:pt>
                <c:pt idx="794">
                  <c:v>0.27308300000000002</c:v>
                </c:pt>
                <c:pt idx="795">
                  <c:v>0.27078999999999998</c:v>
                </c:pt>
                <c:pt idx="796">
                  <c:v>0.26828000000000002</c:v>
                </c:pt>
                <c:pt idx="797">
                  <c:v>0.26575199999999999</c:v>
                </c:pt>
                <c:pt idx="798">
                  <c:v>0.26335500000000001</c:v>
                </c:pt>
                <c:pt idx="799">
                  <c:v>0.261098</c:v>
                </c:pt>
                <c:pt idx="800">
                  <c:v>0.25892100000000001</c:v>
                </c:pt>
                <c:pt idx="801">
                  <c:v>0.25678099999999998</c:v>
                </c:pt>
                <c:pt idx="802">
                  <c:v>0.25465300000000002</c:v>
                </c:pt>
                <c:pt idx="803">
                  <c:v>0.252496</c:v>
                </c:pt>
                <c:pt idx="804">
                  <c:v>0.25025900000000001</c:v>
                </c:pt>
                <c:pt idx="805">
                  <c:v>0.24790100000000001</c:v>
                </c:pt>
                <c:pt idx="806">
                  <c:v>0.24540600000000001</c:v>
                </c:pt>
                <c:pt idx="807">
                  <c:v>0.24281</c:v>
                </c:pt>
                <c:pt idx="808">
                  <c:v>0.24021400000000001</c:v>
                </c:pt>
                <c:pt idx="809">
                  <c:v>0.237738</c:v>
                </c:pt>
                <c:pt idx="810">
                  <c:v>0.23544000000000001</c:v>
                </c:pt>
                <c:pt idx="811">
                  <c:v>0.23329900000000001</c:v>
                </c:pt>
                <c:pt idx="812">
                  <c:v>0.23125999999999999</c:v>
                </c:pt>
                <c:pt idx="813">
                  <c:v>0.22928000000000001</c:v>
                </c:pt>
                <c:pt idx="814">
                  <c:v>0.22731899999999999</c:v>
                </c:pt>
                <c:pt idx="815">
                  <c:v>0.225331</c:v>
                </c:pt>
                <c:pt idx="816">
                  <c:v>0.22328400000000001</c:v>
                </c:pt>
                <c:pt idx="817">
                  <c:v>0.22119800000000001</c:v>
                </c:pt>
                <c:pt idx="818">
                  <c:v>0.21912499999999999</c:v>
                </c:pt>
                <c:pt idx="819">
                  <c:v>0.217117</c:v>
                </c:pt>
                <c:pt idx="820">
                  <c:v>0.215224</c:v>
                </c:pt>
                <c:pt idx="821">
                  <c:v>0.213504</c:v>
                </c:pt>
                <c:pt idx="822">
                  <c:v>0.211953</c:v>
                </c:pt>
                <c:pt idx="823">
                  <c:v>0.21046400000000001</c:v>
                </c:pt>
                <c:pt idx="824">
                  <c:v>0.20890700000000001</c:v>
                </c:pt>
                <c:pt idx="825">
                  <c:v>0.20726700000000001</c:v>
                </c:pt>
                <c:pt idx="826">
                  <c:v>0.20562</c:v>
                </c:pt>
                <c:pt idx="827">
                  <c:v>0.204012</c:v>
                </c:pt>
                <c:pt idx="828">
                  <c:v>0.20239399999999999</c:v>
                </c:pt>
                <c:pt idx="829">
                  <c:v>0.20069899999999999</c:v>
                </c:pt>
                <c:pt idx="830">
                  <c:v>0.19894300000000001</c:v>
                </c:pt>
                <c:pt idx="831">
                  <c:v>0.19719200000000001</c:v>
                </c:pt>
                <c:pt idx="832">
                  <c:v>0.19545199999999999</c:v>
                </c:pt>
                <c:pt idx="833">
                  <c:v>0.19365599999999999</c:v>
                </c:pt>
                <c:pt idx="834">
                  <c:v>0.19176099999999999</c:v>
                </c:pt>
                <c:pt idx="835">
                  <c:v>0.18978500000000001</c:v>
                </c:pt>
                <c:pt idx="836">
                  <c:v>0.18775700000000001</c:v>
                </c:pt>
                <c:pt idx="837">
                  <c:v>0.18568499999999999</c:v>
                </c:pt>
                <c:pt idx="838">
                  <c:v>0.18356700000000001</c:v>
                </c:pt>
                <c:pt idx="839">
                  <c:v>0.181371</c:v>
                </c:pt>
                <c:pt idx="840">
                  <c:v>0.17902799999999999</c:v>
                </c:pt>
                <c:pt idx="841">
                  <c:v>0.17650399999999999</c:v>
                </c:pt>
                <c:pt idx="842">
                  <c:v>0.173842</c:v>
                </c:pt>
                <c:pt idx="843">
                  <c:v>0.17113200000000001</c:v>
                </c:pt>
                <c:pt idx="844">
                  <c:v>0.168485</c:v>
                </c:pt>
                <c:pt idx="845">
                  <c:v>0.166019</c:v>
                </c:pt>
                <c:pt idx="846">
                  <c:v>0.16380600000000001</c:v>
                </c:pt>
                <c:pt idx="847">
                  <c:v>0.16183400000000001</c:v>
                </c:pt>
                <c:pt idx="848">
                  <c:v>0.16003600000000001</c:v>
                </c:pt>
                <c:pt idx="849">
                  <c:v>0.15833700000000001</c:v>
                </c:pt>
                <c:pt idx="850">
                  <c:v>0.156667</c:v>
                </c:pt>
                <c:pt idx="851">
                  <c:v>0.154973</c:v>
                </c:pt>
                <c:pt idx="852">
                  <c:v>0.153278</c:v>
                </c:pt>
                <c:pt idx="853">
                  <c:v>0.15168400000000001</c:v>
                </c:pt>
                <c:pt idx="854">
                  <c:v>0.15027199999999999</c:v>
                </c:pt>
                <c:pt idx="855">
                  <c:v>0.149004</c:v>
                </c:pt>
                <c:pt idx="856">
                  <c:v>0.147755</c:v>
                </c:pt>
                <c:pt idx="857">
                  <c:v>0.146458</c:v>
                </c:pt>
                <c:pt idx="858">
                  <c:v>0.14516299999999999</c:v>
                </c:pt>
                <c:pt idx="859">
                  <c:v>0.143954</c:v>
                </c:pt>
                <c:pt idx="860">
                  <c:v>0.14283299999999999</c:v>
                </c:pt>
                <c:pt idx="861">
                  <c:v>0.14169799999999999</c:v>
                </c:pt>
                <c:pt idx="862">
                  <c:v>0.14040900000000001</c:v>
                </c:pt>
                <c:pt idx="863">
                  <c:v>0.13888700000000001</c:v>
                </c:pt>
                <c:pt idx="864">
                  <c:v>0.13717099999999999</c:v>
                </c:pt>
                <c:pt idx="865">
                  <c:v>0.13539200000000001</c:v>
                </c:pt>
                <c:pt idx="866">
                  <c:v>0.13367100000000001</c:v>
                </c:pt>
                <c:pt idx="867">
                  <c:v>0.132052</c:v>
                </c:pt>
                <c:pt idx="868">
                  <c:v>0.130496</c:v>
                </c:pt>
                <c:pt idx="869">
                  <c:v>0.12890399999999999</c:v>
                </c:pt>
                <c:pt idx="870">
                  <c:v>0.127169</c:v>
                </c:pt>
                <c:pt idx="871">
                  <c:v>0.12523799999999999</c:v>
                </c:pt>
                <c:pt idx="872">
                  <c:v>0.123152</c:v>
                </c:pt>
                <c:pt idx="873">
                  <c:v>0.121017</c:v>
                </c:pt>
                <c:pt idx="874">
                  <c:v>0.11891699999999999</c:v>
                </c:pt>
                <c:pt idx="875">
                  <c:v>0.116853</c:v>
                </c:pt>
                <c:pt idx="876">
                  <c:v>0.11479</c:v>
                </c:pt>
                <c:pt idx="877">
                  <c:v>0.112746</c:v>
                </c:pt>
                <c:pt idx="878">
                  <c:v>0.110791</c:v>
                </c:pt>
                <c:pt idx="879">
                  <c:v>0.108935</c:v>
                </c:pt>
                <c:pt idx="880">
                  <c:v>0.107122</c:v>
                </c:pt>
                <c:pt idx="881">
                  <c:v>0.105347</c:v>
                </c:pt>
                <c:pt idx="882">
                  <c:v>0.103704</c:v>
                </c:pt>
                <c:pt idx="883">
                  <c:v>0.102241</c:v>
                </c:pt>
                <c:pt idx="884">
                  <c:v>0.100856</c:v>
                </c:pt>
                <c:pt idx="885">
                  <c:v>9.9402000000000004E-2</c:v>
                </c:pt>
                <c:pt idx="886">
                  <c:v>9.7852999999999996E-2</c:v>
                </c:pt>
                <c:pt idx="887">
                  <c:v>9.6272999999999997E-2</c:v>
                </c:pt>
                <c:pt idx="888">
                  <c:v>9.4672000000000006E-2</c:v>
                </c:pt>
                <c:pt idx="889">
                  <c:v>9.2980999999999994E-2</c:v>
                </c:pt>
                <c:pt idx="890">
                  <c:v>9.1137999999999997E-2</c:v>
                </c:pt>
                <c:pt idx="891">
                  <c:v>8.9151999999999995E-2</c:v>
                </c:pt>
                <c:pt idx="892">
                  <c:v>8.7058999999999997E-2</c:v>
                </c:pt>
                <c:pt idx="893">
                  <c:v>8.4889000000000006E-2</c:v>
                </c:pt>
                <c:pt idx="894">
                  <c:v>8.2683999999999994E-2</c:v>
                </c:pt>
                <c:pt idx="895">
                  <c:v>8.0509999999999998E-2</c:v>
                </c:pt>
                <c:pt idx="896">
                  <c:v>7.8414999999999999E-2</c:v>
                </c:pt>
                <c:pt idx="897">
                  <c:v>7.6369999999999993E-2</c:v>
                </c:pt>
                <c:pt idx="898">
                  <c:v>7.4292999999999998E-2</c:v>
                </c:pt>
                <c:pt idx="899">
                  <c:v>7.2158E-2</c:v>
                </c:pt>
                <c:pt idx="900">
                  <c:v>7.0047999999999999E-2</c:v>
                </c:pt>
                <c:pt idx="901">
                  <c:v>6.8083000000000005E-2</c:v>
                </c:pt>
                <c:pt idx="902">
                  <c:v>6.6306000000000004E-2</c:v>
                </c:pt>
                <c:pt idx="903">
                  <c:v>6.4670000000000005E-2</c:v>
                </c:pt>
                <c:pt idx="904">
                  <c:v>6.3145999999999994E-2</c:v>
                </c:pt>
                <c:pt idx="905">
                  <c:v>6.1773000000000002E-2</c:v>
                </c:pt>
                <c:pt idx="906">
                  <c:v>6.0606E-2</c:v>
                </c:pt>
                <c:pt idx="907">
                  <c:v>5.9667999999999999E-2</c:v>
                </c:pt>
                <c:pt idx="908">
                  <c:v>5.8938999999999998E-2</c:v>
                </c:pt>
                <c:pt idx="909">
                  <c:v>5.8334999999999998E-2</c:v>
                </c:pt>
                <c:pt idx="910">
                  <c:v>5.7685E-2</c:v>
                </c:pt>
                <c:pt idx="911">
                  <c:v>5.6813000000000002E-2</c:v>
                </c:pt>
                <c:pt idx="912">
                  <c:v>5.5664999999999999E-2</c:v>
                </c:pt>
                <c:pt idx="913">
                  <c:v>5.4332999999999999E-2</c:v>
                </c:pt>
                <c:pt idx="914">
                  <c:v>5.2962000000000002E-2</c:v>
                </c:pt>
                <c:pt idx="915">
                  <c:v>5.1652999999999998E-2</c:v>
                </c:pt>
                <c:pt idx="916">
                  <c:v>5.0434E-2</c:v>
                </c:pt>
                <c:pt idx="917">
                  <c:v>4.9263000000000001E-2</c:v>
                </c:pt>
                <c:pt idx="918">
                  <c:v>4.8046999999999999E-2</c:v>
                </c:pt>
                <c:pt idx="919">
                  <c:v>4.6696000000000001E-2</c:v>
                </c:pt>
                <c:pt idx="920">
                  <c:v>4.5180999999999999E-2</c:v>
                </c:pt>
                <c:pt idx="921">
                  <c:v>4.3546000000000001E-2</c:v>
                </c:pt>
                <c:pt idx="922">
                  <c:v>4.1875999999999997E-2</c:v>
                </c:pt>
                <c:pt idx="923">
                  <c:v>4.0235E-2</c:v>
                </c:pt>
                <c:pt idx="924">
                  <c:v>3.8630999999999999E-2</c:v>
                </c:pt>
                <c:pt idx="925">
                  <c:v>3.7046000000000003E-2</c:v>
                </c:pt>
                <c:pt idx="926">
                  <c:v>3.5504000000000001E-2</c:v>
                </c:pt>
                <c:pt idx="927">
                  <c:v>3.4091999999999997E-2</c:v>
                </c:pt>
                <c:pt idx="928">
                  <c:v>3.2877000000000003E-2</c:v>
                </c:pt>
                <c:pt idx="929">
                  <c:v>3.1851999999999998E-2</c:v>
                </c:pt>
                <c:pt idx="930">
                  <c:v>3.0984000000000001E-2</c:v>
                </c:pt>
                <c:pt idx="931">
                  <c:v>3.0269999999999998E-2</c:v>
                </c:pt>
                <c:pt idx="932">
                  <c:v>2.9631000000000001E-2</c:v>
                </c:pt>
                <c:pt idx="933">
                  <c:v>2.8840999999999999E-2</c:v>
                </c:pt>
                <c:pt idx="934">
                  <c:v>2.7696999999999999E-2</c:v>
                </c:pt>
                <c:pt idx="935">
                  <c:v>2.6224999999999998E-2</c:v>
                </c:pt>
                <c:pt idx="936">
                  <c:v>2.4608000000000001E-2</c:v>
                </c:pt>
                <c:pt idx="937">
                  <c:v>2.2957999999999999E-2</c:v>
                </c:pt>
                <c:pt idx="938">
                  <c:v>2.1287E-2</c:v>
                </c:pt>
                <c:pt idx="939">
                  <c:v>1.9591000000000001E-2</c:v>
                </c:pt>
                <c:pt idx="940">
                  <c:v>1.7850999999999999E-2</c:v>
                </c:pt>
                <c:pt idx="941">
                  <c:v>1.6017E-2</c:v>
                </c:pt>
                <c:pt idx="942">
                  <c:v>1.4097E-2</c:v>
                </c:pt>
                <c:pt idx="943">
                  <c:v>1.2206E-2</c:v>
                </c:pt>
                <c:pt idx="944">
                  <c:v>1.047E-2</c:v>
                </c:pt>
                <c:pt idx="945">
                  <c:v>8.9219999999999994E-3</c:v>
                </c:pt>
                <c:pt idx="946">
                  <c:v>7.5339999999999999E-3</c:v>
                </c:pt>
                <c:pt idx="947">
                  <c:v>6.293E-3</c:v>
                </c:pt>
                <c:pt idx="948">
                  <c:v>5.2100000000000002E-3</c:v>
                </c:pt>
                <c:pt idx="949">
                  <c:v>4.3319999999999999E-3</c:v>
                </c:pt>
                <c:pt idx="950">
                  <c:v>3.7629999999999999E-3</c:v>
                </c:pt>
                <c:pt idx="951">
                  <c:v>3.5999999999999999E-3</c:v>
                </c:pt>
                <c:pt idx="952">
                  <c:v>3.676E-3</c:v>
                </c:pt>
                <c:pt idx="953">
                  <c:v>3.9969999999999997E-3</c:v>
                </c:pt>
                <c:pt idx="954">
                  <c:v>4.4640000000000001E-3</c:v>
                </c:pt>
                <c:pt idx="955">
                  <c:v>5.0090000000000004E-3</c:v>
                </c:pt>
                <c:pt idx="956">
                  <c:v>5.5110000000000003E-3</c:v>
                </c:pt>
                <c:pt idx="957">
                  <c:v>5.8630000000000002E-3</c:v>
                </c:pt>
                <c:pt idx="958">
                  <c:v>6.1199999999999996E-3</c:v>
                </c:pt>
                <c:pt idx="959">
                  <c:v>6.4130000000000003E-3</c:v>
                </c:pt>
                <c:pt idx="960">
                  <c:v>6.7809999999999997E-3</c:v>
                </c:pt>
                <c:pt idx="961">
                  <c:v>7.2129999999999998E-3</c:v>
                </c:pt>
                <c:pt idx="962">
                  <c:v>7.7879999999999998E-3</c:v>
                </c:pt>
                <c:pt idx="963">
                  <c:v>8.6110000000000006E-3</c:v>
                </c:pt>
                <c:pt idx="964">
                  <c:v>9.6589999999999992E-3</c:v>
                </c:pt>
                <c:pt idx="965">
                  <c:v>1.0819E-2</c:v>
                </c:pt>
                <c:pt idx="966">
                  <c:v>1.2023000000000001E-2</c:v>
                </c:pt>
                <c:pt idx="967">
                  <c:v>1.3235E-2</c:v>
                </c:pt>
                <c:pt idx="968">
                  <c:v>1.4371E-2</c:v>
                </c:pt>
                <c:pt idx="969">
                  <c:v>1.533E-2</c:v>
                </c:pt>
                <c:pt idx="970">
                  <c:v>1.6067000000000001E-2</c:v>
                </c:pt>
                <c:pt idx="971">
                  <c:v>1.6587000000000001E-2</c:v>
                </c:pt>
                <c:pt idx="972">
                  <c:v>1.6907999999999999E-2</c:v>
                </c:pt>
                <c:pt idx="973">
                  <c:v>1.7083000000000001E-2</c:v>
                </c:pt>
                <c:pt idx="974">
                  <c:v>1.7198999999999999E-2</c:v>
                </c:pt>
                <c:pt idx="975">
                  <c:v>1.7316000000000002E-2</c:v>
                </c:pt>
                <c:pt idx="976">
                  <c:v>1.7440000000000001E-2</c:v>
                </c:pt>
                <c:pt idx="977">
                  <c:v>1.7548999999999999E-2</c:v>
                </c:pt>
                <c:pt idx="978">
                  <c:v>1.7580999999999999E-2</c:v>
                </c:pt>
                <c:pt idx="979">
                  <c:v>1.7446E-2</c:v>
                </c:pt>
                <c:pt idx="980">
                  <c:v>1.7128999999999998E-2</c:v>
                </c:pt>
                <c:pt idx="981">
                  <c:v>1.6768999999999999E-2</c:v>
                </c:pt>
                <c:pt idx="982">
                  <c:v>1.6542000000000001E-2</c:v>
                </c:pt>
                <c:pt idx="983">
                  <c:v>1.6479000000000001E-2</c:v>
                </c:pt>
                <c:pt idx="984">
                  <c:v>1.6494999999999999E-2</c:v>
                </c:pt>
                <c:pt idx="985">
                  <c:v>1.6549999999999999E-2</c:v>
                </c:pt>
                <c:pt idx="986">
                  <c:v>1.6660000000000001E-2</c:v>
                </c:pt>
                <c:pt idx="987">
                  <c:v>1.6792000000000001E-2</c:v>
                </c:pt>
                <c:pt idx="988">
                  <c:v>1.6840999999999998E-2</c:v>
                </c:pt>
                <c:pt idx="989">
                  <c:v>1.6721E-2</c:v>
                </c:pt>
                <c:pt idx="990">
                  <c:v>1.6392E-2</c:v>
                </c:pt>
                <c:pt idx="991">
                  <c:v>1.5875E-2</c:v>
                </c:pt>
                <c:pt idx="992">
                  <c:v>1.5306999999999999E-2</c:v>
                </c:pt>
                <c:pt idx="993">
                  <c:v>1.4912999999999999E-2</c:v>
                </c:pt>
                <c:pt idx="994">
                  <c:v>1.4858E-2</c:v>
                </c:pt>
                <c:pt idx="995">
                  <c:v>1.5148E-2</c:v>
                </c:pt>
                <c:pt idx="996">
                  <c:v>1.5716000000000001E-2</c:v>
                </c:pt>
                <c:pt idx="997">
                  <c:v>1.6542999999999999E-2</c:v>
                </c:pt>
                <c:pt idx="998">
                  <c:v>1.7680999999999999E-2</c:v>
                </c:pt>
                <c:pt idx="999">
                  <c:v>1.9209E-2</c:v>
                </c:pt>
                <c:pt idx="1000">
                  <c:v>2.1152000000000001E-2</c:v>
                </c:pt>
                <c:pt idx="1001">
                  <c:v>2.3401000000000002E-2</c:v>
                </c:pt>
                <c:pt idx="1002">
                  <c:v>2.5728000000000001E-2</c:v>
                </c:pt>
                <c:pt idx="1003">
                  <c:v>2.7938000000000001E-2</c:v>
                </c:pt>
                <c:pt idx="1004">
                  <c:v>3.0002999999999998E-2</c:v>
                </c:pt>
                <c:pt idx="1005">
                  <c:v>3.2037999999999997E-2</c:v>
                </c:pt>
                <c:pt idx="1006">
                  <c:v>3.4157E-2</c:v>
                </c:pt>
                <c:pt idx="1007">
                  <c:v>3.6353000000000003E-2</c:v>
                </c:pt>
                <c:pt idx="1008">
                  <c:v>3.8497000000000003E-2</c:v>
                </c:pt>
                <c:pt idx="1009">
                  <c:v>4.0426999999999998E-2</c:v>
                </c:pt>
                <c:pt idx="1010">
                  <c:v>4.2063999999999997E-2</c:v>
                </c:pt>
                <c:pt idx="1011">
                  <c:v>4.3461E-2</c:v>
                </c:pt>
                <c:pt idx="1012">
                  <c:v>4.4738E-2</c:v>
                </c:pt>
                <c:pt idx="1013">
                  <c:v>4.6001E-2</c:v>
                </c:pt>
                <c:pt idx="1014">
                  <c:v>4.7343000000000003E-2</c:v>
                </c:pt>
                <c:pt idx="1015">
                  <c:v>4.8925999999999997E-2</c:v>
                </c:pt>
                <c:pt idx="1016">
                  <c:v>5.0976E-2</c:v>
                </c:pt>
                <c:pt idx="1017">
                  <c:v>5.3602999999999998E-2</c:v>
                </c:pt>
                <c:pt idx="1018">
                  <c:v>5.6693E-2</c:v>
                </c:pt>
                <c:pt idx="1019">
                  <c:v>6.0045000000000001E-2</c:v>
                </c:pt>
                <c:pt idx="1020">
                  <c:v>6.3552999999999998E-2</c:v>
                </c:pt>
                <c:pt idx="1021">
                  <c:v>6.7228999999999997E-2</c:v>
                </c:pt>
                <c:pt idx="1022">
                  <c:v>7.1101999999999999E-2</c:v>
                </c:pt>
                <c:pt idx="1023">
                  <c:v>7.5146000000000004E-2</c:v>
                </c:pt>
                <c:pt idx="1024">
                  <c:v>7.9270999999999994E-2</c:v>
                </c:pt>
                <c:pt idx="1025">
                  <c:v>8.3365999999999996E-2</c:v>
                </c:pt>
                <c:pt idx="1026">
                  <c:v>8.7383000000000002E-2</c:v>
                </c:pt>
                <c:pt idx="1027">
                  <c:v>9.1389999999999999E-2</c:v>
                </c:pt>
                <c:pt idx="1028">
                  <c:v>9.5546000000000006E-2</c:v>
                </c:pt>
                <c:pt idx="1029">
                  <c:v>0.100054</c:v>
                </c:pt>
                <c:pt idx="1030">
                  <c:v>0.105057</c:v>
                </c:pt>
                <c:pt idx="1031">
                  <c:v>0.110504</c:v>
                </c:pt>
                <c:pt idx="1032">
                  <c:v>0.11611200000000001</c:v>
                </c:pt>
                <c:pt idx="1033">
                  <c:v>0.121561</c:v>
                </c:pt>
                <c:pt idx="1034">
                  <c:v>0.12678</c:v>
                </c:pt>
                <c:pt idx="1035">
                  <c:v>0.13197700000000001</c:v>
                </c:pt>
                <c:pt idx="1036">
                  <c:v>0.13737099999999999</c:v>
                </c:pt>
                <c:pt idx="1037">
                  <c:v>0.14296900000000001</c:v>
                </c:pt>
                <c:pt idx="1038">
                  <c:v>0.14862300000000001</c:v>
                </c:pt>
                <c:pt idx="1039">
                  <c:v>0.15420200000000001</c:v>
                </c:pt>
                <c:pt idx="1040">
                  <c:v>0.159613</c:v>
                </c:pt>
                <c:pt idx="1041">
                  <c:v>0.164769</c:v>
                </c:pt>
                <c:pt idx="1042">
                  <c:v>0.16961699999999999</c:v>
                </c:pt>
                <c:pt idx="1043">
                  <c:v>0.174148</c:v>
                </c:pt>
                <c:pt idx="1044">
                  <c:v>0.178342</c:v>
                </c:pt>
                <c:pt idx="1045">
                  <c:v>0.182174</c:v>
                </c:pt>
                <c:pt idx="1046">
                  <c:v>0.18566099999999999</c:v>
                </c:pt>
                <c:pt idx="1047">
                  <c:v>0.18884200000000001</c:v>
                </c:pt>
                <c:pt idx="1048">
                  <c:v>0.191722</c:v>
                </c:pt>
                <c:pt idx="1049">
                  <c:v>0.19425799999999999</c:v>
                </c:pt>
                <c:pt idx="1050">
                  <c:v>0.19642399999999999</c:v>
                </c:pt>
                <c:pt idx="1051">
                  <c:v>0.198244</c:v>
                </c:pt>
                <c:pt idx="1052">
                  <c:v>0.19980999999999999</c:v>
                </c:pt>
                <c:pt idx="1053">
                  <c:v>0.201242</c:v>
                </c:pt>
                <c:pt idx="1054">
                  <c:v>0.202594</c:v>
                </c:pt>
                <c:pt idx="1055">
                  <c:v>0.203817</c:v>
                </c:pt>
                <c:pt idx="1056">
                  <c:v>0.204848</c:v>
                </c:pt>
                <c:pt idx="1057">
                  <c:v>0.205762</c:v>
                </c:pt>
                <c:pt idx="1058">
                  <c:v>0.206786</c:v>
                </c:pt>
                <c:pt idx="1059">
                  <c:v>0.20815600000000001</c:v>
                </c:pt>
                <c:pt idx="1060">
                  <c:v>0.209978</c:v>
                </c:pt>
                <c:pt idx="1061">
                  <c:v>0.21226800000000001</c:v>
                </c:pt>
                <c:pt idx="1062">
                  <c:v>0.21503800000000001</c:v>
                </c:pt>
                <c:pt idx="1063">
                  <c:v>0.21828700000000001</c:v>
                </c:pt>
                <c:pt idx="1064">
                  <c:v>0.22202</c:v>
                </c:pt>
                <c:pt idx="1065">
                  <c:v>0.22631799999999999</c:v>
                </c:pt>
                <c:pt idx="1066">
                  <c:v>0.231321</c:v>
                </c:pt>
                <c:pt idx="1067">
                  <c:v>0.23710999999999999</c:v>
                </c:pt>
                <c:pt idx="1068">
                  <c:v>0.24369499999999999</c:v>
                </c:pt>
                <c:pt idx="1069">
                  <c:v>0.251079</c:v>
                </c:pt>
                <c:pt idx="1070">
                  <c:v>0.25923499999999999</c:v>
                </c:pt>
                <c:pt idx="1071">
                  <c:v>0.26805400000000001</c:v>
                </c:pt>
                <c:pt idx="1072">
                  <c:v>0.27737200000000001</c:v>
                </c:pt>
                <c:pt idx="1073">
                  <c:v>0.287051</c:v>
                </c:pt>
                <c:pt idx="1074">
                  <c:v>0.29699999999999999</c:v>
                </c:pt>
                <c:pt idx="1075">
                  <c:v>0.30718600000000001</c:v>
                </c:pt>
                <c:pt idx="1076">
                  <c:v>0.31765300000000002</c:v>
                </c:pt>
                <c:pt idx="1077">
                  <c:v>0.32850400000000002</c:v>
                </c:pt>
                <c:pt idx="1078">
                  <c:v>0.339808</c:v>
                </c:pt>
                <c:pt idx="1079">
                  <c:v>0.35150700000000001</c:v>
                </c:pt>
                <c:pt idx="1080">
                  <c:v>0.36342400000000002</c:v>
                </c:pt>
                <c:pt idx="1081">
                  <c:v>0.375357</c:v>
                </c:pt>
                <c:pt idx="1082">
                  <c:v>0.38716400000000001</c:v>
                </c:pt>
                <c:pt idx="1083">
                  <c:v>0.39879599999999998</c:v>
                </c:pt>
                <c:pt idx="1084">
                  <c:v>0.41026499999999999</c:v>
                </c:pt>
                <c:pt idx="1085">
                  <c:v>0.42159099999999999</c:v>
                </c:pt>
                <c:pt idx="1086">
                  <c:v>0.43274499999999999</c:v>
                </c:pt>
                <c:pt idx="1087">
                  <c:v>0.443664</c:v>
                </c:pt>
                <c:pt idx="1088">
                  <c:v>0.45428600000000002</c:v>
                </c:pt>
                <c:pt idx="1089">
                  <c:v>0.46455000000000002</c:v>
                </c:pt>
                <c:pt idx="1090">
                  <c:v>0.47436</c:v>
                </c:pt>
                <c:pt idx="1091">
                  <c:v>0.48356900000000003</c:v>
                </c:pt>
                <c:pt idx="1092">
                  <c:v>0.49197600000000002</c:v>
                </c:pt>
                <c:pt idx="1093">
                  <c:v>0.49936000000000003</c:v>
                </c:pt>
                <c:pt idx="1094">
                  <c:v>0.50556299999999998</c:v>
                </c:pt>
                <c:pt idx="1095">
                  <c:v>0.51054900000000003</c:v>
                </c:pt>
                <c:pt idx="1096">
                  <c:v>0.51430699999999996</c:v>
                </c:pt>
                <c:pt idx="1097">
                  <c:v>0.51671100000000003</c:v>
                </c:pt>
                <c:pt idx="1098">
                  <c:v>0.51756599999999997</c:v>
                </c:pt>
                <c:pt idx="1099">
                  <c:v>0.51679299999999995</c:v>
                </c:pt>
                <c:pt idx="1100">
                  <c:v>0.51453599999999999</c:v>
                </c:pt>
                <c:pt idx="1101">
                  <c:v>0.51102099999999995</c:v>
                </c:pt>
                <c:pt idx="1102">
                  <c:v>0.50634900000000005</c:v>
                </c:pt>
                <c:pt idx="1103">
                  <c:v>0.50043300000000002</c:v>
                </c:pt>
                <c:pt idx="1104">
                  <c:v>0.49316399999999999</c:v>
                </c:pt>
                <c:pt idx="1105">
                  <c:v>0.48459600000000003</c:v>
                </c:pt>
                <c:pt idx="1106">
                  <c:v>0.47497899999999998</c:v>
                </c:pt>
                <c:pt idx="1107">
                  <c:v>0.46466000000000002</c:v>
                </c:pt>
                <c:pt idx="1108">
                  <c:v>0.45400600000000002</c:v>
                </c:pt>
                <c:pt idx="1109">
                  <c:v>0.44336399999999998</c:v>
                </c:pt>
                <c:pt idx="1110">
                  <c:v>0.43297799999999997</c:v>
                </c:pt>
                <c:pt idx="1111">
                  <c:v>0.42292099999999999</c:v>
                </c:pt>
                <c:pt idx="1112">
                  <c:v>0.41317500000000001</c:v>
                </c:pt>
                <c:pt idx="1113">
                  <c:v>0.40376200000000001</c:v>
                </c:pt>
                <c:pt idx="1114">
                  <c:v>0.39475199999999999</c:v>
                </c:pt>
                <c:pt idx="1115">
                  <c:v>0.386152</c:v>
                </c:pt>
                <c:pt idx="1116">
                  <c:v>0.37792900000000001</c:v>
                </c:pt>
                <c:pt idx="1117">
                  <c:v>0.37014399999999997</c:v>
                </c:pt>
                <c:pt idx="1118">
                  <c:v>0.36297099999999999</c:v>
                </c:pt>
                <c:pt idx="1119">
                  <c:v>0.35653000000000001</c:v>
                </c:pt>
                <c:pt idx="1120">
                  <c:v>0.35074499999999997</c:v>
                </c:pt>
                <c:pt idx="1121">
                  <c:v>0.34541899999999998</c:v>
                </c:pt>
                <c:pt idx="1122">
                  <c:v>0.34042899999999998</c:v>
                </c:pt>
                <c:pt idx="1123">
                  <c:v>0.33581299999999997</c:v>
                </c:pt>
                <c:pt idx="1124">
                  <c:v>0.331654</c:v>
                </c:pt>
                <c:pt idx="1125">
                  <c:v>0.32790900000000001</c:v>
                </c:pt>
                <c:pt idx="1126">
                  <c:v>0.32437899999999997</c:v>
                </c:pt>
                <c:pt idx="1127">
                  <c:v>0.32083</c:v>
                </c:pt>
                <c:pt idx="1128">
                  <c:v>0.31715199999999999</c:v>
                </c:pt>
                <c:pt idx="1129">
                  <c:v>0.31340699999999999</c:v>
                </c:pt>
                <c:pt idx="1130">
                  <c:v>0.30974699999999999</c:v>
                </c:pt>
                <c:pt idx="1131">
                  <c:v>0.30628100000000003</c:v>
                </c:pt>
                <c:pt idx="1132">
                  <c:v>0.30301899999999998</c:v>
                </c:pt>
                <c:pt idx="1133">
                  <c:v>0.299896</c:v>
                </c:pt>
                <c:pt idx="1134">
                  <c:v>0.29683599999999999</c:v>
                </c:pt>
                <c:pt idx="1135">
                  <c:v>0.293821</c:v>
                </c:pt>
                <c:pt idx="1136">
                  <c:v>0.29087499999999999</c:v>
                </c:pt>
                <c:pt idx="1137">
                  <c:v>0.28795399999999999</c:v>
                </c:pt>
                <c:pt idx="1138">
                  <c:v>0.284912</c:v>
                </c:pt>
                <c:pt idx="1139">
                  <c:v>0.28165299999999999</c:v>
                </c:pt>
                <c:pt idx="1140">
                  <c:v>0.278279</c:v>
                </c:pt>
                <c:pt idx="1141">
                  <c:v>0.27500999999999998</c:v>
                </c:pt>
                <c:pt idx="1142">
                  <c:v>0.27198</c:v>
                </c:pt>
                <c:pt idx="1143">
                  <c:v>0.26916200000000001</c:v>
                </c:pt>
                <c:pt idx="1144">
                  <c:v>0.26647399999999999</c:v>
                </c:pt>
                <c:pt idx="1145">
                  <c:v>0.26386799999999999</c:v>
                </c:pt>
                <c:pt idx="1146">
                  <c:v>0.261324</c:v>
                </c:pt>
                <c:pt idx="1147">
                  <c:v>0.25878899999999999</c:v>
                </c:pt>
                <c:pt idx="1148">
                  <c:v>0.25618200000000002</c:v>
                </c:pt>
                <c:pt idx="1149">
                  <c:v>0.25345699999999999</c:v>
                </c:pt>
                <c:pt idx="1150">
                  <c:v>0.25066500000000003</c:v>
                </c:pt>
                <c:pt idx="1151">
                  <c:v>0.24792600000000001</c:v>
                </c:pt>
                <c:pt idx="1152">
                  <c:v>0.24534400000000001</c:v>
                </c:pt>
                <c:pt idx="1153">
                  <c:v>0.242946</c:v>
                </c:pt>
                <c:pt idx="1154">
                  <c:v>0.24069099999999999</c:v>
                </c:pt>
                <c:pt idx="1155">
                  <c:v>0.238511</c:v>
                </c:pt>
                <c:pt idx="1156">
                  <c:v>0.236378</c:v>
                </c:pt>
                <c:pt idx="1157">
                  <c:v>0.234375</c:v>
                </c:pt>
                <c:pt idx="1158">
                  <c:v>0.232687</c:v>
                </c:pt>
                <c:pt idx="1159">
                  <c:v>0.23145299999999999</c:v>
                </c:pt>
                <c:pt idx="1160">
                  <c:v>0.23062199999999999</c:v>
                </c:pt>
                <c:pt idx="1161">
                  <c:v>0.229989</c:v>
                </c:pt>
                <c:pt idx="1162">
                  <c:v>0.229354</c:v>
                </c:pt>
                <c:pt idx="1163">
                  <c:v>0.228662</c:v>
                </c:pt>
                <c:pt idx="1164">
                  <c:v>0.228016</c:v>
                </c:pt>
                <c:pt idx="1165">
                  <c:v>0.22755500000000001</c:v>
                </c:pt>
                <c:pt idx="1166">
                  <c:v>0.22730400000000001</c:v>
                </c:pt>
                <c:pt idx="1167">
                  <c:v>0.227101</c:v>
                </c:pt>
                <c:pt idx="1168">
                  <c:v>0.22667200000000001</c:v>
                </c:pt>
                <c:pt idx="1169">
                  <c:v>0.225796</c:v>
                </c:pt>
                <c:pt idx="1170">
                  <c:v>0.22445000000000001</c:v>
                </c:pt>
                <c:pt idx="1171">
                  <c:v>0.22281699999999999</c:v>
                </c:pt>
                <c:pt idx="1172">
                  <c:v>0.22112799999999999</c:v>
                </c:pt>
                <c:pt idx="1173">
                  <c:v>0.21953500000000001</c:v>
                </c:pt>
                <c:pt idx="1174">
                  <c:v>0.218084</c:v>
                </c:pt>
                <c:pt idx="1175">
                  <c:v>0.21676300000000001</c:v>
                </c:pt>
                <c:pt idx="1176">
                  <c:v>0.21551999999999999</c:v>
                </c:pt>
                <c:pt idx="1177">
                  <c:v>0.21432599999999999</c:v>
                </c:pt>
                <c:pt idx="1178">
                  <c:v>0.21327599999999999</c:v>
                </c:pt>
                <c:pt idx="1179">
                  <c:v>0.212615</c:v>
                </c:pt>
                <c:pt idx="1180">
                  <c:v>0.212645</c:v>
                </c:pt>
                <c:pt idx="1181">
                  <c:v>0.21360499999999999</c:v>
                </c:pt>
                <c:pt idx="1182">
                  <c:v>0.21559500000000001</c:v>
                </c:pt>
                <c:pt idx="1183">
                  <c:v>0.21859300000000001</c:v>
                </c:pt>
                <c:pt idx="1184">
                  <c:v>0.222528</c:v>
                </c:pt>
                <c:pt idx="1185">
                  <c:v>0.22733</c:v>
                </c:pt>
                <c:pt idx="1186">
                  <c:v>0.23292299999999999</c:v>
                </c:pt>
                <c:pt idx="1187">
                  <c:v>0.239233</c:v>
                </c:pt>
                <c:pt idx="1188">
                  <c:v>0.246167</c:v>
                </c:pt>
                <c:pt idx="1189">
                  <c:v>0.25348999999999999</c:v>
                </c:pt>
                <c:pt idx="1190">
                  <c:v>0.26073200000000002</c:v>
                </c:pt>
                <c:pt idx="1191">
                  <c:v>0.26730199999999998</c:v>
                </c:pt>
                <c:pt idx="1192">
                  <c:v>0.272762</c:v>
                </c:pt>
                <c:pt idx="1193">
                  <c:v>0.27698200000000001</c:v>
                </c:pt>
                <c:pt idx="1194">
                  <c:v>0.28004600000000002</c:v>
                </c:pt>
                <c:pt idx="1195">
                  <c:v>0.28200799999999998</c:v>
                </c:pt>
                <c:pt idx="1196">
                  <c:v>0.282719</c:v>
                </c:pt>
                <c:pt idx="1197">
                  <c:v>0.28188000000000002</c:v>
                </c:pt>
                <c:pt idx="1198">
                  <c:v>0.27921299999999999</c:v>
                </c:pt>
                <c:pt idx="1199">
                  <c:v>0.27458100000000002</c:v>
                </c:pt>
                <c:pt idx="1200">
                  <c:v>0.26800499999999999</c:v>
                </c:pt>
                <c:pt idx="1201">
                  <c:v>0.25969799999999998</c:v>
                </c:pt>
                <c:pt idx="1202">
                  <c:v>0.25004300000000002</c:v>
                </c:pt>
                <c:pt idx="1203">
                  <c:v>0.23941799999999999</c:v>
                </c:pt>
                <c:pt idx="1204">
                  <c:v>0.22800699999999999</c:v>
                </c:pt>
                <c:pt idx="1205">
                  <c:v>0.21587600000000001</c:v>
                </c:pt>
                <c:pt idx="1206">
                  <c:v>0.20322699999999999</c:v>
                </c:pt>
                <c:pt idx="1207">
                  <c:v>0.19048799999999999</c:v>
                </c:pt>
                <c:pt idx="1208">
                  <c:v>0.178115</c:v>
                </c:pt>
                <c:pt idx="1209">
                  <c:v>0.16637099999999999</c:v>
                </c:pt>
                <c:pt idx="1210">
                  <c:v>0.15532799999999999</c:v>
                </c:pt>
                <c:pt idx="1211">
                  <c:v>0.14501500000000001</c:v>
                </c:pt>
                <c:pt idx="1212">
                  <c:v>0.135466</c:v>
                </c:pt>
                <c:pt idx="1213">
                  <c:v>0.12664600000000001</c:v>
                </c:pt>
                <c:pt idx="1214">
                  <c:v>0.118479</c:v>
                </c:pt>
                <c:pt idx="1215">
                  <c:v>0.110986</c:v>
                </c:pt>
                <c:pt idx="1216">
                  <c:v>0.104298</c:v>
                </c:pt>
                <c:pt idx="1217">
                  <c:v>9.8502999999999993E-2</c:v>
                </c:pt>
                <c:pt idx="1218">
                  <c:v>9.3507000000000007E-2</c:v>
                </c:pt>
                <c:pt idx="1219">
                  <c:v>8.9067999999999994E-2</c:v>
                </c:pt>
                <c:pt idx="1220">
                  <c:v>8.4936999999999999E-2</c:v>
                </c:pt>
                <c:pt idx="1221">
                  <c:v>8.0986000000000002E-2</c:v>
                </c:pt>
                <c:pt idx="1222">
                  <c:v>7.7224000000000001E-2</c:v>
                </c:pt>
                <c:pt idx="1223">
                  <c:v>7.3702000000000004E-2</c:v>
                </c:pt>
                <c:pt idx="1224">
                  <c:v>7.0442000000000005E-2</c:v>
                </c:pt>
                <c:pt idx="1225">
                  <c:v>6.7447999999999994E-2</c:v>
                </c:pt>
                <c:pt idx="1226">
                  <c:v>6.4685999999999994E-2</c:v>
                </c:pt>
                <c:pt idx="1227">
                  <c:v>6.2030000000000002E-2</c:v>
                </c:pt>
                <c:pt idx="1228">
                  <c:v>5.9344000000000001E-2</c:v>
                </c:pt>
                <c:pt idx="1229">
                  <c:v>5.6640000000000003E-2</c:v>
                </c:pt>
                <c:pt idx="1230">
                  <c:v>5.4078000000000001E-2</c:v>
                </c:pt>
                <c:pt idx="1231">
                  <c:v>5.1776999999999997E-2</c:v>
                </c:pt>
                <c:pt idx="1232">
                  <c:v>4.9711999999999999E-2</c:v>
                </c:pt>
                <c:pt idx="1233">
                  <c:v>4.7771000000000001E-2</c:v>
                </c:pt>
                <c:pt idx="1234">
                  <c:v>4.5839999999999999E-2</c:v>
                </c:pt>
                <c:pt idx="1235">
                  <c:v>4.3825000000000003E-2</c:v>
                </c:pt>
                <c:pt idx="1236">
                  <c:v>4.1672000000000001E-2</c:v>
                </c:pt>
                <c:pt idx="1237">
                  <c:v>3.9426999999999997E-2</c:v>
                </c:pt>
                <c:pt idx="1238">
                  <c:v>3.7241999999999997E-2</c:v>
                </c:pt>
                <c:pt idx="1239">
                  <c:v>3.5274E-2</c:v>
                </c:pt>
                <c:pt idx="1240">
                  <c:v>3.3536999999999997E-2</c:v>
                </c:pt>
                <c:pt idx="1241">
                  <c:v>3.1852999999999999E-2</c:v>
                </c:pt>
                <c:pt idx="1242">
                  <c:v>3.0009000000000001E-2</c:v>
                </c:pt>
                <c:pt idx="1243">
                  <c:v>2.7973000000000001E-2</c:v>
                </c:pt>
                <c:pt idx="1244">
                  <c:v>2.5940000000000001E-2</c:v>
                </c:pt>
                <c:pt idx="1245">
                  <c:v>2.4173E-2</c:v>
                </c:pt>
                <c:pt idx="1246">
                  <c:v>2.2790999999999999E-2</c:v>
                </c:pt>
                <c:pt idx="1247">
                  <c:v>2.1687000000000001E-2</c:v>
                </c:pt>
                <c:pt idx="1248">
                  <c:v>2.0618000000000001E-2</c:v>
                </c:pt>
                <c:pt idx="1249">
                  <c:v>1.9376000000000001E-2</c:v>
                </c:pt>
                <c:pt idx="1250">
                  <c:v>1.7961000000000001E-2</c:v>
                </c:pt>
                <c:pt idx="1251">
                  <c:v>1.6586E-2</c:v>
                </c:pt>
                <c:pt idx="1252">
                  <c:v>1.5505E-2</c:v>
                </c:pt>
                <c:pt idx="1253">
                  <c:v>1.4800000000000001E-2</c:v>
                </c:pt>
                <c:pt idx="1254">
                  <c:v>1.43E-2</c:v>
                </c:pt>
                <c:pt idx="1255">
                  <c:v>1.3723000000000001E-2</c:v>
                </c:pt>
                <c:pt idx="1256">
                  <c:v>1.2879E-2</c:v>
                </c:pt>
                <c:pt idx="1257">
                  <c:v>1.1755E-2</c:v>
                </c:pt>
                <c:pt idx="1258">
                  <c:v>1.0437E-2</c:v>
                </c:pt>
                <c:pt idx="1259">
                  <c:v>9.0229999999999998E-3</c:v>
                </c:pt>
                <c:pt idx="1260">
                  <c:v>7.613E-3</c:v>
                </c:pt>
                <c:pt idx="1261">
                  <c:v>6.3379999999999999E-3</c:v>
                </c:pt>
                <c:pt idx="1262">
                  <c:v>5.3299999999999997E-3</c:v>
                </c:pt>
                <c:pt idx="1263">
                  <c:v>4.6499999999999996E-3</c:v>
                </c:pt>
                <c:pt idx="1264">
                  <c:v>4.2449999999999996E-3</c:v>
                </c:pt>
                <c:pt idx="1265">
                  <c:v>3.9909999999999998E-3</c:v>
                </c:pt>
                <c:pt idx="1266">
                  <c:v>3.8089999999999999E-3</c:v>
                </c:pt>
                <c:pt idx="1267">
                  <c:v>3.7039999999999998E-3</c:v>
                </c:pt>
                <c:pt idx="1268">
                  <c:v>3.7069999999999998E-3</c:v>
                </c:pt>
                <c:pt idx="1269">
                  <c:v>3.7810000000000001E-3</c:v>
                </c:pt>
                <c:pt idx="1270">
                  <c:v>3.8040000000000001E-3</c:v>
                </c:pt>
                <c:pt idx="1271">
                  <c:v>3.5999999999999999E-3</c:v>
                </c:pt>
                <c:pt idx="1272">
                  <c:v>3.7009999999999999E-3</c:v>
                </c:pt>
                <c:pt idx="1273">
                  <c:v>3.8040000000000001E-3</c:v>
                </c:pt>
                <c:pt idx="1274">
                  <c:v>3.908E-3</c:v>
                </c:pt>
                <c:pt idx="1275">
                  <c:v>4.0140000000000002E-3</c:v>
                </c:pt>
                <c:pt idx="1276">
                  <c:v>4.1200000000000004E-3</c:v>
                </c:pt>
                <c:pt idx="1277">
                  <c:v>4.2059999999999997E-3</c:v>
                </c:pt>
                <c:pt idx="1278">
                  <c:v>4.2929999999999999E-3</c:v>
                </c:pt>
                <c:pt idx="1279">
                  <c:v>4.3819999999999996E-3</c:v>
                </c:pt>
                <c:pt idx="1280">
                  <c:v>4.4720000000000003E-3</c:v>
                </c:pt>
                <c:pt idx="1281">
                  <c:v>4.5640000000000003E-3</c:v>
                </c:pt>
                <c:pt idx="1282">
                  <c:v>4.6569999999999997E-3</c:v>
                </c:pt>
                <c:pt idx="1283">
                  <c:v>4.751E-3</c:v>
                </c:pt>
                <c:pt idx="1284">
                  <c:v>4.8469999999999997E-3</c:v>
                </c:pt>
                <c:pt idx="1285">
                  <c:v>4.9439999999999996E-3</c:v>
                </c:pt>
                <c:pt idx="1286">
                  <c:v>5.0429999999999997E-3</c:v>
                </c:pt>
                <c:pt idx="1287">
                  <c:v>5.143E-3</c:v>
                </c:pt>
                <c:pt idx="1288">
                  <c:v>5.2449999999999997E-3</c:v>
                </c:pt>
                <c:pt idx="1289">
                  <c:v>5.3480000000000003E-3</c:v>
                </c:pt>
                <c:pt idx="1290">
                  <c:v>5.4520000000000002E-3</c:v>
                </c:pt>
                <c:pt idx="1291">
                  <c:v>5.5579999999999996E-3</c:v>
                </c:pt>
                <c:pt idx="1292">
                  <c:v>5.4809999999999998E-3</c:v>
                </c:pt>
                <c:pt idx="1293">
                  <c:v>5.4050000000000001E-3</c:v>
                </c:pt>
                <c:pt idx="1294">
                  <c:v>5.3309999999999998E-3</c:v>
                </c:pt>
                <c:pt idx="1295">
                  <c:v>5.2579999999999997E-3</c:v>
                </c:pt>
                <c:pt idx="1296">
                  <c:v>5.1869999999999998E-3</c:v>
                </c:pt>
                <c:pt idx="1297">
                  <c:v>5.117E-3</c:v>
                </c:pt>
                <c:pt idx="1298">
                  <c:v>5.0480000000000004E-3</c:v>
                </c:pt>
                <c:pt idx="1299">
                  <c:v>4.9810000000000002E-3</c:v>
                </c:pt>
                <c:pt idx="1300">
                  <c:v>4.9150000000000001E-3</c:v>
                </c:pt>
                <c:pt idx="1301">
                  <c:v>4.8510000000000003E-3</c:v>
                </c:pt>
                <c:pt idx="1302">
                  <c:v>4.7879999999999997E-3</c:v>
                </c:pt>
                <c:pt idx="1303">
                  <c:v>4.7270000000000003E-3</c:v>
                </c:pt>
                <c:pt idx="1304">
                  <c:v>4.6670000000000001E-3</c:v>
                </c:pt>
                <c:pt idx="1305">
                  <c:v>4.6090000000000002E-3</c:v>
                </c:pt>
                <c:pt idx="1306">
                  <c:v>4.5519999999999996E-3</c:v>
                </c:pt>
                <c:pt idx="1307">
                  <c:v>4.496E-3</c:v>
                </c:pt>
                <c:pt idx="1308">
                  <c:v>4.4419999999999998E-3</c:v>
                </c:pt>
                <c:pt idx="1309">
                  <c:v>4.3889999999999997E-3</c:v>
                </c:pt>
                <c:pt idx="1310">
                  <c:v>4.3379999999999998E-3</c:v>
                </c:pt>
                <c:pt idx="1311">
                  <c:v>4.2880000000000001E-3</c:v>
                </c:pt>
                <c:pt idx="1312">
                  <c:v>4.2399999999999998E-3</c:v>
                </c:pt>
                <c:pt idx="1313">
                  <c:v>4.1929999999999997E-3</c:v>
                </c:pt>
                <c:pt idx="1314">
                  <c:v>4.1479999999999998E-3</c:v>
                </c:pt>
                <c:pt idx="1315">
                  <c:v>4.104E-3</c:v>
                </c:pt>
                <c:pt idx="1316">
                  <c:v>4.0610000000000004E-3</c:v>
                </c:pt>
                <c:pt idx="1317">
                  <c:v>4.0200000000000001E-3</c:v>
                </c:pt>
                <c:pt idx="1318">
                  <c:v>3.9810000000000002E-3</c:v>
                </c:pt>
                <c:pt idx="1319">
                  <c:v>3.9420000000000002E-3</c:v>
                </c:pt>
                <c:pt idx="1320">
                  <c:v>3.9060000000000002E-3</c:v>
                </c:pt>
                <c:pt idx="1321">
                  <c:v>3.8700000000000002E-3</c:v>
                </c:pt>
                <c:pt idx="1322">
                  <c:v>3.836E-3</c:v>
                </c:pt>
                <c:pt idx="1323">
                  <c:v>3.8040000000000001E-3</c:v>
                </c:pt>
                <c:pt idx="1324">
                  <c:v>3.7729999999999999E-3</c:v>
                </c:pt>
                <c:pt idx="1325">
                  <c:v>3.7429999999999998E-3</c:v>
                </c:pt>
                <c:pt idx="1326">
                  <c:v>3.715E-3</c:v>
                </c:pt>
                <c:pt idx="1327">
                  <c:v>3.689E-3</c:v>
                </c:pt>
                <c:pt idx="1328">
                  <c:v>3.6640000000000002E-3</c:v>
                </c:pt>
                <c:pt idx="1329">
                  <c:v>3.64E-3</c:v>
                </c:pt>
                <c:pt idx="1330">
                  <c:v>3.6180000000000001E-3</c:v>
                </c:pt>
                <c:pt idx="1331">
                  <c:v>3.5969999999999999E-3</c:v>
                </c:pt>
                <c:pt idx="1332">
                  <c:v>3.5769999999999999E-3</c:v>
                </c:pt>
                <c:pt idx="1333">
                  <c:v>3.5590000000000001E-3</c:v>
                </c:pt>
                <c:pt idx="1334">
                  <c:v>3.5430000000000001E-3</c:v>
                </c:pt>
                <c:pt idx="1335">
                  <c:v>3.5279999999999999E-3</c:v>
                </c:pt>
                <c:pt idx="1336">
                  <c:v>3.5140000000000002E-3</c:v>
                </c:pt>
                <c:pt idx="1337">
                  <c:v>3.5019999999999999E-3</c:v>
                </c:pt>
                <c:pt idx="1338">
                  <c:v>3.4910000000000002E-3</c:v>
                </c:pt>
                <c:pt idx="1339">
                  <c:v>3.4819999999999999E-3</c:v>
                </c:pt>
                <c:pt idx="1340">
                  <c:v>3.4740000000000001E-3</c:v>
                </c:pt>
                <c:pt idx="1341">
                  <c:v>3.4680000000000002E-3</c:v>
                </c:pt>
                <c:pt idx="1342">
                  <c:v>3.4629999999999999E-3</c:v>
                </c:pt>
                <c:pt idx="1343">
                  <c:v>3.4589999999999998E-3</c:v>
                </c:pt>
                <c:pt idx="1344">
                  <c:v>3.457E-3</c:v>
                </c:pt>
                <c:pt idx="1345">
                  <c:v>3.457E-3</c:v>
                </c:pt>
                <c:pt idx="1346">
                  <c:v>3.4580000000000001E-3</c:v>
                </c:pt>
                <c:pt idx="1347">
                  <c:v>3.46E-3</c:v>
                </c:pt>
                <c:pt idx="1348">
                  <c:v>3.4640000000000001E-3</c:v>
                </c:pt>
                <c:pt idx="1349">
                  <c:v>3.4689999999999999E-3</c:v>
                </c:pt>
                <c:pt idx="1350">
                  <c:v>3.4749999999999998E-3</c:v>
                </c:pt>
                <c:pt idx="1351">
                  <c:v>3.4840000000000001E-3</c:v>
                </c:pt>
                <c:pt idx="1352">
                  <c:v>3.493E-3</c:v>
                </c:pt>
                <c:pt idx="1353">
                  <c:v>3.5040000000000002E-3</c:v>
                </c:pt>
                <c:pt idx="1354">
                  <c:v>3.516E-3</c:v>
                </c:pt>
                <c:pt idx="1355">
                  <c:v>3.5300000000000002E-3</c:v>
                </c:pt>
                <c:pt idx="1356">
                  <c:v>3.5460000000000001E-3</c:v>
                </c:pt>
                <c:pt idx="1357">
                  <c:v>3.5620000000000001E-3</c:v>
                </c:pt>
                <c:pt idx="1358">
                  <c:v>3.581E-3</c:v>
                </c:pt>
                <c:pt idx="1359">
                  <c:v>3.5999999999999999E-3</c:v>
                </c:pt>
                <c:pt idx="1360">
                  <c:v>3.552E-3</c:v>
                </c:pt>
                <c:pt idx="1361">
                  <c:v>3.5049999999999999E-3</c:v>
                </c:pt>
                <c:pt idx="1362">
                  <c:v>3.4589999999999998E-3</c:v>
                </c:pt>
                <c:pt idx="1363">
                  <c:v>3.4150000000000001E-3</c:v>
                </c:pt>
                <c:pt idx="1364">
                  <c:v>3.372E-3</c:v>
                </c:pt>
                <c:pt idx="1365">
                  <c:v>3.3310000000000002E-3</c:v>
                </c:pt>
                <c:pt idx="1366">
                  <c:v>3.2910000000000001E-3</c:v>
                </c:pt>
                <c:pt idx="1367">
                  <c:v>3.2529999999999998E-3</c:v>
                </c:pt>
                <c:pt idx="1368">
                  <c:v>3.2160000000000001E-3</c:v>
                </c:pt>
                <c:pt idx="1369">
                  <c:v>3.1809999999999998E-3</c:v>
                </c:pt>
                <c:pt idx="1370">
                  <c:v>3.1470000000000001E-3</c:v>
                </c:pt>
                <c:pt idx="1371">
                  <c:v>3.114E-3</c:v>
                </c:pt>
                <c:pt idx="1372">
                  <c:v>3.0829999999999998E-3</c:v>
                </c:pt>
                <c:pt idx="1373">
                  <c:v>3.0539999999999999E-3</c:v>
                </c:pt>
                <c:pt idx="1374">
                  <c:v>3.0249999999999999E-3</c:v>
                </c:pt>
                <c:pt idx="1375">
                  <c:v>2.9989999999999999E-3</c:v>
                </c:pt>
                <c:pt idx="1376">
                  <c:v>2.9729999999999999E-3</c:v>
                </c:pt>
                <c:pt idx="1377">
                  <c:v>2.9489999999999998E-3</c:v>
                </c:pt>
                <c:pt idx="1378">
                  <c:v>2.9269999999999999E-3</c:v>
                </c:pt>
                <c:pt idx="1379">
                  <c:v>2.9060000000000002E-3</c:v>
                </c:pt>
                <c:pt idx="1380">
                  <c:v>2.8869999999999998E-3</c:v>
                </c:pt>
                <c:pt idx="1381">
                  <c:v>2.8679999999999999E-3</c:v>
                </c:pt>
                <c:pt idx="1382">
                  <c:v>2.8519999999999999E-3</c:v>
                </c:pt>
                <c:pt idx="1383">
                  <c:v>2.8370000000000001E-3</c:v>
                </c:pt>
                <c:pt idx="1384">
                  <c:v>2.823E-3</c:v>
                </c:pt>
                <c:pt idx="1385">
                  <c:v>2.8110000000000001E-3</c:v>
                </c:pt>
                <c:pt idx="1386">
                  <c:v>2.8E-3</c:v>
                </c:pt>
                <c:pt idx="1387">
                  <c:v>2.7899999999999999E-3</c:v>
                </c:pt>
                <c:pt idx="1388">
                  <c:v>2.7820000000000002E-3</c:v>
                </c:pt>
                <c:pt idx="1389">
                  <c:v>2.7759999999999998E-3</c:v>
                </c:pt>
                <c:pt idx="1390">
                  <c:v>2.771E-3</c:v>
                </c:pt>
                <c:pt idx="1391">
                  <c:v>2.7669999999999999E-3</c:v>
                </c:pt>
                <c:pt idx="1392">
                  <c:v>2.7650000000000001E-3</c:v>
                </c:pt>
                <c:pt idx="1393">
                  <c:v>2.764E-3</c:v>
                </c:pt>
                <c:pt idx="1394">
                  <c:v>2.7650000000000001E-3</c:v>
                </c:pt>
                <c:pt idx="1395">
                  <c:v>2.7669999999999999E-3</c:v>
                </c:pt>
                <c:pt idx="1396">
                  <c:v>2.771E-3</c:v>
                </c:pt>
                <c:pt idx="1397">
                  <c:v>2.7759999999999998E-3</c:v>
                </c:pt>
                <c:pt idx="1398">
                  <c:v>2.7820000000000002E-3</c:v>
                </c:pt>
                <c:pt idx="1399">
                  <c:v>2.7899999999999999E-3</c:v>
                </c:pt>
                <c:pt idx="1400">
                  <c:v>2.8E-3</c:v>
                </c:pt>
                <c:pt idx="1401">
                  <c:v>2.8110000000000001E-3</c:v>
                </c:pt>
                <c:pt idx="1402">
                  <c:v>2.823E-3</c:v>
                </c:pt>
                <c:pt idx="1403">
                  <c:v>2.8370000000000001E-3</c:v>
                </c:pt>
                <c:pt idx="1404">
                  <c:v>2.8519999999999999E-3</c:v>
                </c:pt>
                <c:pt idx="1405">
                  <c:v>2.8679999999999999E-3</c:v>
                </c:pt>
                <c:pt idx="1406">
                  <c:v>2.8869999999999998E-3</c:v>
                </c:pt>
                <c:pt idx="1407">
                  <c:v>2.9060000000000002E-3</c:v>
                </c:pt>
                <c:pt idx="1408">
                  <c:v>2.9269999999999999E-3</c:v>
                </c:pt>
                <c:pt idx="1409">
                  <c:v>2.9489999999999998E-3</c:v>
                </c:pt>
                <c:pt idx="1410">
                  <c:v>2.9729999999999999E-3</c:v>
                </c:pt>
                <c:pt idx="1411">
                  <c:v>2.9989999999999999E-3</c:v>
                </c:pt>
                <c:pt idx="1412">
                  <c:v>3.0249999999999999E-3</c:v>
                </c:pt>
                <c:pt idx="1413">
                  <c:v>3.0539999999999999E-3</c:v>
                </c:pt>
                <c:pt idx="1414">
                  <c:v>3.0829999999999998E-3</c:v>
                </c:pt>
                <c:pt idx="1415">
                  <c:v>3.114E-3</c:v>
                </c:pt>
                <c:pt idx="1416">
                  <c:v>3.1470000000000001E-3</c:v>
                </c:pt>
                <c:pt idx="1417">
                  <c:v>3.1809999999999998E-3</c:v>
                </c:pt>
                <c:pt idx="1418">
                  <c:v>3.2160000000000001E-3</c:v>
                </c:pt>
                <c:pt idx="1419">
                  <c:v>3.2529999999999998E-3</c:v>
                </c:pt>
                <c:pt idx="1420">
                  <c:v>3.2910000000000001E-3</c:v>
                </c:pt>
                <c:pt idx="1421">
                  <c:v>3.3310000000000002E-3</c:v>
                </c:pt>
                <c:pt idx="1422">
                  <c:v>3.372E-3</c:v>
                </c:pt>
                <c:pt idx="1423">
                  <c:v>3.4150000000000001E-3</c:v>
                </c:pt>
                <c:pt idx="1424">
                  <c:v>3.4589999999999998E-3</c:v>
                </c:pt>
                <c:pt idx="1425">
                  <c:v>3.5049999999999999E-3</c:v>
                </c:pt>
                <c:pt idx="1426">
                  <c:v>3.552E-3</c:v>
                </c:pt>
                <c:pt idx="1427">
                  <c:v>3.5999999999999999E-3</c:v>
                </c:pt>
                <c:pt idx="1428">
                  <c:v>3.552E-3</c:v>
                </c:pt>
                <c:pt idx="1429">
                  <c:v>3.5049999999999999E-3</c:v>
                </c:pt>
                <c:pt idx="1430">
                  <c:v>3.4589999999999998E-3</c:v>
                </c:pt>
                <c:pt idx="1431">
                  <c:v>3.4150000000000001E-3</c:v>
                </c:pt>
                <c:pt idx="1432">
                  <c:v>3.372E-3</c:v>
                </c:pt>
                <c:pt idx="1433">
                  <c:v>3.3310000000000002E-3</c:v>
                </c:pt>
                <c:pt idx="1434">
                  <c:v>3.2910000000000001E-3</c:v>
                </c:pt>
                <c:pt idx="1435">
                  <c:v>3.2529999999999998E-3</c:v>
                </c:pt>
                <c:pt idx="1436">
                  <c:v>3.2160000000000001E-3</c:v>
                </c:pt>
                <c:pt idx="1437">
                  <c:v>3.1809999999999998E-3</c:v>
                </c:pt>
                <c:pt idx="1438">
                  <c:v>3.1470000000000001E-3</c:v>
                </c:pt>
                <c:pt idx="1439">
                  <c:v>3.114E-3</c:v>
                </c:pt>
                <c:pt idx="1440">
                  <c:v>3.0829999999999998E-3</c:v>
                </c:pt>
                <c:pt idx="1441">
                  <c:v>3.0539999999999999E-3</c:v>
                </c:pt>
                <c:pt idx="1442">
                  <c:v>3.0249999999999999E-3</c:v>
                </c:pt>
                <c:pt idx="1443">
                  <c:v>2.9989999999999999E-3</c:v>
                </c:pt>
                <c:pt idx="1444">
                  <c:v>2.9729999999999999E-3</c:v>
                </c:pt>
                <c:pt idx="1445">
                  <c:v>2.9489999999999998E-3</c:v>
                </c:pt>
                <c:pt idx="1446">
                  <c:v>2.9269999999999999E-3</c:v>
                </c:pt>
                <c:pt idx="1447">
                  <c:v>2.9060000000000002E-3</c:v>
                </c:pt>
                <c:pt idx="1448">
                  <c:v>2.8869999999999998E-3</c:v>
                </c:pt>
                <c:pt idx="1449">
                  <c:v>2.869E-3</c:v>
                </c:pt>
                <c:pt idx="1450">
                  <c:v>2.8519999999999999E-3</c:v>
                </c:pt>
                <c:pt idx="1451">
                  <c:v>2.8370000000000001E-3</c:v>
                </c:pt>
                <c:pt idx="1452">
                  <c:v>2.823E-3</c:v>
                </c:pt>
                <c:pt idx="1453">
                  <c:v>2.8110000000000001E-3</c:v>
                </c:pt>
                <c:pt idx="1454">
                  <c:v>2.8E-3</c:v>
                </c:pt>
                <c:pt idx="1455">
                  <c:v>2.7899999999999999E-3</c:v>
                </c:pt>
                <c:pt idx="1456">
                  <c:v>2.7820000000000002E-3</c:v>
                </c:pt>
                <c:pt idx="1457">
                  <c:v>2.7759999999999998E-3</c:v>
                </c:pt>
                <c:pt idx="1458">
                  <c:v>2.771E-3</c:v>
                </c:pt>
                <c:pt idx="1459">
                  <c:v>2.7669999999999999E-3</c:v>
                </c:pt>
                <c:pt idx="1460">
                  <c:v>2.7650000000000001E-3</c:v>
                </c:pt>
                <c:pt idx="1461">
                  <c:v>2.764E-3</c:v>
                </c:pt>
                <c:pt idx="1462">
                  <c:v>2.7650000000000001E-3</c:v>
                </c:pt>
                <c:pt idx="1463">
                  <c:v>2.7669999999999999E-3</c:v>
                </c:pt>
                <c:pt idx="1464">
                  <c:v>2.771E-3</c:v>
                </c:pt>
                <c:pt idx="1465">
                  <c:v>2.7759999999999998E-3</c:v>
                </c:pt>
                <c:pt idx="1466">
                  <c:v>2.7820000000000002E-3</c:v>
                </c:pt>
                <c:pt idx="1467">
                  <c:v>2.7899999999999999E-3</c:v>
                </c:pt>
                <c:pt idx="1468">
                  <c:v>2.8E-3</c:v>
                </c:pt>
                <c:pt idx="1469">
                  <c:v>2.8110000000000001E-3</c:v>
                </c:pt>
                <c:pt idx="1470">
                  <c:v>2.823E-3</c:v>
                </c:pt>
                <c:pt idx="1471">
                  <c:v>2.8370000000000001E-3</c:v>
                </c:pt>
                <c:pt idx="1472">
                  <c:v>2.8519999999999999E-3</c:v>
                </c:pt>
                <c:pt idx="1473">
                  <c:v>2.8679999999999999E-3</c:v>
                </c:pt>
                <c:pt idx="1474">
                  <c:v>2.8869999999999998E-3</c:v>
                </c:pt>
                <c:pt idx="1475">
                  <c:v>2.9060000000000002E-3</c:v>
                </c:pt>
                <c:pt idx="1476">
                  <c:v>2.9269999999999999E-3</c:v>
                </c:pt>
                <c:pt idx="1477">
                  <c:v>2.9489999999999998E-3</c:v>
                </c:pt>
                <c:pt idx="1478">
                  <c:v>2.9729999999999999E-3</c:v>
                </c:pt>
                <c:pt idx="1479">
                  <c:v>2.9989999999999999E-3</c:v>
                </c:pt>
                <c:pt idx="1480">
                  <c:v>3.0249999999999999E-3</c:v>
                </c:pt>
                <c:pt idx="1481">
                  <c:v>3.0539999999999999E-3</c:v>
                </c:pt>
                <c:pt idx="1482">
                  <c:v>3.0829999999999998E-3</c:v>
                </c:pt>
                <c:pt idx="1483">
                  <c:v>3.114E-3</c:v>
                </c:pt>
                <c:pt idx="1484">
                  <c:v>3.1470000000000001E-3</c:v>
                </c:pt>
                <c:pt idx="1485">
                  <c:v>3.1809999999999998E-3</c:v>
                </c:pt>
                <c:pt idx="1486">
                  <c:v>3.2160000000000001E-3</c:v>
                </c:pt>
                <c:pt idx="1487">
                  <c:v>3.2529999999999998E-3</c:v>
                </c:pt>
                <c:pt idx="1488">
                  <c:v>3.2910000000000001E-3</c:v>
                </c:pt>
                <c:pt idx="1489">
                  <c:v>3.3310000000000002E-3</c:v>
                </c:pt>
                <c:pt idx="1490">
                  <c:v>3.372E-3</c:v>
                </c:pt>
                <c:pt idx="1491">
                  <c:v>3.4150000000000001E-3</c:v>
                </c:pt>
                <c:pt idx="1492">
                  <c:v>3.4589999999999998E-3</c:v>
                </c:pt>
                <c:pt idx="1493">
                  <c:v>3.5049999999999999E-3</c:v>
                </c:pt>
                <c:pt idx="1494">
                  <c:v>3.552E-3</c:v>
                </c:pt>
                <c:pt idx="1495">
                  <c:v>3.5999999999999999E-3</c:v>
                </c:pt>
                <c:pt idx="1496">
                  <c:v>3.552E-3</c:v>
                </c:pt>
                <c:pt idx="1497">
                  <c:v>3.5049999999999999E-3</c:v>
                </c:pt>
                <c:pt idx="1498">
                  <c:v>3.4589999999999998E-3</c:v>
                </c:pt>
                <c:pt idx="1499">
                  <c:v>3.4150000000000001E-3</c:v>
                </c:pt>
                <c:pt idx="1500">
                  <c:v>3.372E-3</c:v>
                </c:pt>
                <c:pt idx="1501">
                  <c:v>3.3310000000000002E-3</c:v>
                </c:pt>
                <c:pt idx="1502">
                  <c:v>3.2910000000000001E-3</c:v>
                </c:pt>
                <c:pt idx="1503">
                  <c:v>3.2529999999999998E-3</c:v>
                </c:pt>
                <c:pt idx="1504">
                  <c:v>3.2160000000000001E-3</c:v>
                </c:pt>
                <c:pt idx="1505">
                  <c:v>3.1809999999999998E-3</c:v>
                </c:pt>
                <c:pt idx="1506">
                  <c:v>3.1470000000000001E-3</c:v>
                </c:pt>
                <c:pt idx="1507">
                  <c:v>3.114E-3</c:v>
                </c:pt>
                <c:pt idx="1508">
                  <c:v>3.0829999999999998E-3</c:v>
                </c:pt>
                <c:pt idx="1509">
                  <c:v>3.0539999999999999E-3</c:v>
                </c:pt>
                <c:pt idx="1510">
                  <c:v>3.0249999999999999E-3</c:v>
                </c:pt>
                <c:pt idx="1511">
                  <c:v>2.9989999999999999E-3</c:v>
                </c:pt>
                <c:pt idx="1512">
                  <c:v>2.9729999999999999E-3</c:v>
                </c:pt>
                <c:pt idx="1513">
                  <c:v>2.9489999999999998E-3</c:v>
                </c:pt>
                <c:pt idx="1514">
                  <c:v>2.9269999999999999E-3</c:v>
                </c:pt>
                <c:pt idx="1515">
                  <c:v>2.9060000000000002E-3</c:v>
                </c:pt>
                <c:pt idx="1516">
                  <c:v>2.8869999999999998E-3</c:v>
                </c:pt>
                <c:pt idx="1517">
                  <c:v>2.8679999999999999E-3</c:v>
                </c:pt>
                <c:pt idx="1518">
                  <c:v>2.8519999999999999E-3</c:v>
                </c:pt>
                <c:pt idx="1519">
                  <c:v>2.8370000000000001E-3</c:v>
                </c:pt>
                <c:pt idx="1520">
                  <c:v>2.823E-3</c:v>
                </c:pt>
                <c:pt idx="1521">
                  <c:v>2.8110000000000001E-3</c:v>
                </c:pt>
                <c:pt idx="1522">
                  <c:v>2.8E-3</c:v>
                </c:pt>
                <c:pt idx="1523">
                  <c:v>2.7899999999999999E-3</c:v>
                </c:pt>
                <c:pt idx="1524">
                  <c:v>2.7820000000000002E-3</c:v>
                </c:pt>
                <c:pt idx="1525">
                  <c:v>2.7759999999999998E-3</c:v>
                </c:pt>
                <c:pt idx="1526">
                  <c:v>2.771E-3</c:v>
                </c:pt>
                <c:pt idx="1527">
                  <c:v>2.7669999999999999E-3</c:v>
                </c:pt>
                <c:pt idx="1528">
                  <c:v>2.7650000000000001E-3</c:v>
                </c:pt>
                <c:pt idx="1529">
                  <c:v>2.764E-3</c:v>
                </c:pt>
                <c:pt idx="1530">
                  <c:v>2.7650000000000001E-3</c:v>
                </c:pt>
                <c:pt idx="1531">
                  <c:v>2.7669999999999999E-3</c:v>
                </c:pt>
                <c:pt idx="1532">
                  <c:v>2.771E-3</c:v>
                </c:pt>
                <c:pt idx="1533">
                  <c:v>2.7759999999999998E-3</c:v>
                </c:pt>
                <c:pt idx="1534">
                  <c:v>2.7820000000000002E-3</c:v>
                </c:pt>
                <c:pt idx="1535">
                  <c:v>2.7899999999999999E-3</c:v>
                </c:pt>
                <c:pt idx="1536">
                  <c:v>2.8E-3</c:v>
                </c:pt>
                <c:pt idx="1537">
                  <c:v>2.8110000000000001E-3</c:v>
                </c:pt>
                <c:pt idx="1538">
                  <c:v>2.823E-3</c:v>
                </c:pt>
                <c:pt idx="1539">
                  <c:v>2.8370000000000001E-3</c:v>
                </c:pt>
                <c:pt idx="1540">
                  <c:v>2.8519999999999999E-3</c:v>
                </c:pt>
                <c:pt idx="1541">
                  <c:v>2.8679999999999999E-3</c:v>
                </c:pt>
                <c:pt idx="1542">
                  <c:v>2.8869999999999998E-3</c:v>
                </c:pt>
                <c:pt idx="1543">
                  <c:v>2.9060000000000002E-3</c:v>
                </c:pt>
                <c:pt idx="1544">
                  <c:v>2.9269999999999999E-3</c:v>
                </c:pt>
                <c:pt idx="1545">
                  <c:v>2.9489999999999998E-3</c:v>
                </c:pt>
                <c:pt idx="1546">
                  <c:v>2.9729999999999999E-3</c:v>
                </c:pt>
                <c:pt idx="1547">
                  <c:v>2.9989999999999999E-3</c:v>
                </c:pt>
                <c:pt idx="1548">
                  <c:v>3.0249999999999999E-3</c:v>
                </c:pt>
                <c:pt idx="1549">
                  <c:v>3.0539999999999999E-3</c:v>
                </c:pt>
                <c:pt idx="1550">
                  <c:v>3.0829999999999998E-3</c:v>
                </c:pt>
                <c:pt idx="1551">
                  <c:v>3.114E-3</c:v>
                </c:pt>
                <c:pt idx="1552">
                  <c:v>3.1470000000000001E-3</c:v>
                </c:pt>
                <c:pt idx="1553">
                  <c:v>3.1809999999999998E-3</c:v>
                </c:pt>
                <c:pt idx="1554">
                  <c:v>3.2160000000000001E-3</c:v>
                </c:pt>
                <c:pt idx="1555">
                  <c:v>3.2529999999999998E-3</c:v>
                </c:pt>
                <c:pt idx="1556">
                  <c:v>3.2910000000000001E-3</c:v>
                </c:pt>
                <c:pt idx="1557">
                  <c:v>3.3310000000000002E-3</c:v>
                </c:pt>
                <c:pt idx="1558">
                  <c:v>3.372E-3</c:v>
                </c:pt>
                <c:pt idx="1559">
                  <c:v>3.4150000000000001E-3</c:v>
                </c:pt>
                <c:pt idx="1560">
                  <c:v>3.4589999999999998E-3</c:v>
                </c:pt>
                <c:pt idx="1561">
                  <c:v>3.5049999999999999E-3</c:v>
                </c:pt>
                <c:pt idx="1562">
                  <c:v>3.552E-3</c:v>
                </c:pt>
                <c:pt idx="1563">
                  <c:v>3.5999999999999999E-3</c:v>
                </c:pt>
                <c:pt idx="1564">
                  <c:v>3.552E-3</c:v>
                </c:pt>
                <c:pt idx="1565">
                  <c:v>3.5049999999999999E-3</c:v>
                </c:pt>
                <c:pt idx="1566">
                  <c:v>3.4589999999999998E-3</c:v>
                </c:pt>
                <c:pt idx="1567">
                  <c:v>3.4150000000000001E-3</c:v>
                </c:pt>
                <c:pt idx="1568">
                  <c:v>3.372E-3</c:v>
                </c:pt>
                <c:pt idx="1569">
                  <c:v>3.3310000000000002E-3</c:v>
                </c:pt>
                <c:pt idx="1570">
                  <c:v>3.2910000000000001E-3</c:v>
                </c:pt>
                <c:pt idx="1571">
                  <c:v>3.2529999999999998E-3</c:v>
                </c:pt>
                <c:pt idx="1572">
                  <c:v>3.2160000000000001E-3</c:v>
                </c:pt>
                <c:pt idx="1573">
                  <c:v>3.1809999999999998E-3</c:v>
                </c:pt>
                <c:pt idx="1574">
                  <c:v>3.1470000000000001E-3</c:v>
                </c:pt>
                <c:pt idx="1575">
                  <c:v>3.114E-3</c:v>
                </c:pt>
                <c:pt idx="1576">
                  <c:v>3.0829999999999998E-3</c:v>
                </c:pt>
                <c:pt idx="1577">
                  <c:v>3.0539999999999999E-3</c:v>
                </c:pt>
                <c:pt idx="1578">
                  <c:v>3.0249999999999999E-3</c:v>
                </c:pt>
                <c:pt idx="1579">
                  <c:v>2.9989999999999999E-3</c:v>
                </c:pt>
                <c:pt idx="1580">
                  <c:v>2.9729999999999999E-3</c:v>
                </c:pt>
                <c:pt idx="1581">
                  <c:v>2.9489999999999998E-3</c:v>
                </c:pt>
                <c:pt idx="1582">
                  <c:v>2.9269999999999999E-3</c:v>
                </c:pt>
                <c:pt idx="1583">
                  <c:v>2.9060000000000002E-3</c:v>
                </c:pt>
                <c:pt idx="1584">
                  <c:v>2.8869999999999998E-3</c:v>
                </c:pt>
                <c:pt idx="1585">
                  <c:v>2.869E-3</c:v>
                </c:pt>
                <c:pt idx="1586">
                  <c:v>2.8519999999999999E-3</c:v>
                </c:pt>
                <c:pt idx="1587">
                  <c:v>2.8370000000000001E-3</c:v>
                </c:pt>
                <c:pt idx="1588">
                  <c:v>2.823E-3</c:v>
                </c:pt>
                <c:pt idx="1589">
                  <c:v>2.8110000000000001E-3</c:v>
                </c:pt>
                <c:pt idx="1590">
                  <c:v>2.8E-3</c:v>
                </c:pt>
                <c:pt idx="1591">
                  <c:v>2.7899999999999999E-3</c:v>
                </c:pt>
                <c:pt idx="1592">
                  <c:v>2.7820000000000002E-3</c:v>
                </c:pt>
                <c:pt idx="1593">
                  <c:v>2.7759999999999998E-3</c:v>
                </c:pt>
                <c:pt idx="1594">
                  <c:v>2.771E-3</c:v>
                </c:pt>
                <c:pt idx="1595">
                  <c:v>2.7669999999999999E-3</c:v>
                </c:pt>
                <c:pt idx="1596">
                  <c:v>2.7650000000000001E-3</c:v>
                </c:pt>
                <c:pt idx="1597">
                  <c:v>2.764E-3</c:v>
                </c:pt>
                <c:pt idx="1598">
                  <c:v>2.7650000000000001E-3</c:v>
                </c:pt>
                <c:pt idx="1599">
                  <c:v>2.7669999999999999E-3</c:v>
                </c:pt>
                <c:pt idx="1600">
                  <c:v>2.771E-3</c:v>
                </c:pt>
                <c:pt idx="1601">
                  <c:v>2.7759999999999998E-3</c:v>
                </c:pt>
                <c:pt idx="1602">
                  <c:v>2.7820000000000002E-3</c:v>
                </c:pt>
                <c:pt idx="1603">
                  <c:v>2.7899999999999999E-3</c:v>
                </c:pt>
                <c:pt idx="1604">
                  <c:v>2.8E-3</c:v>
                </c:pt>
                <c:pt idx="1605">
                  <c:v>2.8110000000000001E-3</c:v>
                </c:pt>
                <c:pt idx="1606">
                  <c:v>2.823E-3</c:v>
                </c:pt>
                <c:pt idx="1607">
                  <c:v>2.8370000000000001E-3</c:v>
                </c:pt>
                <c:pt idx="1608">
                  <c:v>2.8519999999999999E-3</c:v>
                </c:pt>
                <c:pt idx="1609">
                  <c:v>2.8679999999999999E-3</c:v>
                </c:pt>
                <c:pt idx="1610">
                  <c:v>2.8869999999999998E-3</c:v>
                </c:pt>
                <c:pt idx="1611">
                  <c:v>2.9060000000000002E-3</c:v>
                </c:pt>
                <c:pt idx="1612">
                  <c:v>2.9269999999999999E-3</c:v>
                </c:pt>
                <c:pt idx="1613">
                  <c:v>2.9499999999999999E-3</c:v>
                </c:pt>
                <c:pt idx="1614">
                  <c:v>2.9729999999999999E-3</c:v>
                </c:pt>
                <c:pt idx="1615">
                  <c:v>2.9989999999999999E-3</c:v>
                </c:pt>
                <c:pt idx="1616">
                  <c:v>3.0249999999999999E-3</c:v>
                </c:pt>
                <c:pt idx="1617">
                  <c:v>3.0539999999999999E-3</c:v>
                </c:pt>
                <c:pt idx="1618">
                  <c:v>3.0829999999999998E-3</c:v>
                </c:pt>
                <c:pt idx="1619">
                  <c:v>3.114E-3</c:v>
                </c:pt>
                <c:pt idx="1620">
                  <c:v>3.1470000000000001E-3</c:v>
                </c:pt>
                <c:pt idx="1621">
                  <c:v>3.1809999999999998E-3</c:v>
                </c:pt>
                <c:pt idx="1622">
                  <c:v>3.2160000000000001E-3</c:v>
                </c:pt>
                <c:pt idx="1623">
                  <c:v>3.2529999999999998E-3</c:v>
                </c:pt>
                <c:pt idx="1624">
                  <c:v>3.2910000000000001E-3</c:v>
                </c:pt>
                <c:pt idx="1625">
                  <c:v>3.3310000000000002E-3</c:v>
                </c:pt>
                <c:pt idx="1626">
                  <c:v>3.372E-3</c:v>
                </c:pt>
                <c:pt idx="1627">
                  <c:v>3.4150000000000001E-3</c:v>
                </c:pt>
                <c:pt idx="1628">
                  <c:v>3.4589999999999998E-3</c:v>
                </c:pt>
                <c:pt idx="1629">
                  <c:v>3.5049999999999999E-3</c:v>
                </c:pt>
                <c:pt idx="1630">
                  <c:v>3.552E-3</c:v>
                </c:pt>
                <c:pt idx="1631">
                  <c:v>3.5999999999999999E-3</c:v>
                </c:pt>
                <c:pt idx="1632">
                  <c:v>3.552E-3</c:v>
                </c:pt>
                <c:pt idx="1633">
                  <c:v>3.5049999999999999E-3</c:v>
                </c:pt>
                <c:pt idx="1634">
                  <c:v>3.4589999999999998E-3</c:v>
                </c:pt>
                <c:pt idx="1635">
                  <c:v>3.4150000000000001E-3</c:v>
                </c:pt>
                <c:pt idx="1636">
                  <c:v>3.372E-3</c:v>
                </c:pt>
                <c:pt idx="1637">
                  <c:v>3.3310000000000002E-3</c:v>
                </c:pt>
                <c:pt idx="1638">
                  <c:v>3.2910000000000001E-3</c:v>
                </c:pt>
                <c:pt idx="1639">
                  <c:v>3.2529999999999998E-3</c:v>
                </c:pt>
                <c:pt idx="1640">
                  <c:v>3.2160000000000001E-3</c:v>
                </c:pt>
                <c:pt idx="1641">
                  <c:v>3.1809999999999998E-3</c:v>
                </c:pt>
                <c:pt idx="1642">
                  <c:v>3.1470000000000001E-3</c:v>
                </c:pt>
                <c:pt idx="1643">
                  <c:v>3.114E-3</c:v>
                </c:pt>
                <c:pt idx="1644">
                  <c:v>3.0829999999999998E-3</c:v>
                </c:pt>
                <c:pt idx="1645">
                  <c:v>3.0539999999999999E-3</c:v>
                </c:pt>
                <c:pt idx="1646">
                  <c:v>3.0249999999999999E-3</c:v>
                </c:pt>
                <c:pt idx="1647">
                  <c:v>2.9989999999999999E-3</c:v>
                </c:pt>
                <c:pt idx="1648">
                  <c:v>2.9729999999999999E-3</c:v>
                </c:pt>
                <c:pt idx="1649">
                  <c:v>2.9499999999999999E-3</c:v>
                </c:pt>
                <c:pt idx="1650">
                  <c:v>2.9269999999999999E-3</c:v>
                </c:pt>
                <c:pt idx="1651">
                  <c:v>2.9060000000000002E-3</c:v>
                </c:pt>
                <c:pt idx="1652">
                  <c:v>2.8869999999999998E-3</c:v>
                </c:pt>
                <c:pt idx="1653">
                  <c:v>2.869E-3</c:v>
                </c:pt>
                <c:pt idx="1654">
                  <c:v>2.8519999999999999E-3</c:v>
                </c:pt>
                <c:pt idx="1655">
                  <c:v>2.8370000000000001E-3</c:v>
                </c:pt>
                <c:pt idx="1656">
                  <c:v>2.823E-3</c:v>
                </c:pt>
                <c:pt idx="1657">
                  <c:v>2.8110000000000001E-3</c:v>
                </c:pt>
                <c:pt idx="1658">
                  <c:v>2.8E-3</c:v>
                </c:pt>
                <c:pt idx="1659">
                  <c:v>2.7899999999999999E-3</c:v>
                </c:pt>
                <c:pt idx="1660">
                  <c:v>2.7820000000000002E-3</c:v>
                </c:pt>
                <c:pt idx="1661">
                  <c:v>2.7759999999999998E-3</c:v>
                </c:pt>
                <c:pt idx="1662">
                  <c:v>2.771E-3</c:v>
                </c:pt>
                <c:pt idx="1663">
                  <c:v>2.7669999999999999E-3</c:v>
                </c:pt>
                <c:pt idx="1664">
                  <c:v>2.7650000000000001E-3</c:v>
                </c:pt>
                <c:pt idx="1665">
                  <c:v>2.764E-3</c:v>
                </c:pt>
                <c:pt idx="1666">
                  <c:v>2.7650000000000001E-3</c:v>
                </c:pt>
                <c:pt idx="1667">
                  <c:v>2.7669999999999999E-3</c:v>
                </c:pt>
                <c:pt idx="1668">
                  <c:v>2.771E-3</c:v>
                </c:pt>
                <c:pt idx="1669">
                  <c:v>2.7759999999999998E-3</c:v>
                </c:pt>
                <c:pt idx="1670">
                  <c:v>2.7820000000000002E-3</c:v>
                </c:pt>
                <c:pt idx="1671">
                  <c:v>2.7899999999999999E-3</c:v>
                </c:pt>
                <c:pt idx="1672">
                  <c:v>2.8E-3</c:v>
                </c:pt>
                <c:pt idx="1673">
                  <c:v>2.8110000000000001E-3</c:v>
                </c:pt>
                <c:pt idx="1674">
                  <c:v>2.823E-3</c:v>
                </c:pt>
                <c:pt idx="1675">
                  <c:v>2.8370000000000001E-3</c:v>
                </c:pt>
                <c:pt idx="1676">
                  <c:v>2.8519999999999999E-3</c:v>
                </c:pt>
                <c:pt idx="1677">
                  <c:v>2.869E-3</c:v>
                </c:pt>
                <c:pt idx="1678">
                  <c:v>2.8869999999999998E-3</c:v>
                </c:pt>
                <c:pt idx="1679">
                  <c:v>2.9060000000000002E-3</c:v>
                </c:pt>
                <c:pt idx="1680">
                  <c:v>2.9269999999999999E-3</c:v>
                </c:pt>
                <c:pt idx="1681">
                  <c:v>2.9489999999999998E-3</c:v>
                </c:pt>
                <c:pt idx="1682">
                  <c:v>2.9729999999999999E-3</c:v>
                </c:pt>
                <c:pt idx="1683">
                  <c:v>2.9989999999999999E-3</c:v>
                </c:pt>
                <c:pt idx="1684">
                  <c:v>3.0249999999999999E-3</c:v>
                </c:pt>
                <c:pt idx="1685">
                  <c:v>3.0539999999999999E-3</c:v>
                </c:pt>
                <c:pt idx="1686">
                  <c:v>3.0829999999999998E-3</c:v>
                </c:pt>
                <c:pt idx="1687">
                  <c:v>3.114E-3</c:v>
                </c:pt>
                <c:pt idx="1688">
                  <c:v>3.1470000000000001E-3</c:v>
                </c:pt>
                <c:pt idx="1689">
                  <c:v>3.1809999999999998E-3</c:v>
                </c:pt>
                <c:pt idx="1690">
                  <c:v>3.2160000000000001E-3</c:v>
                </c:pt>
                <c:pt idx="1691">
                  <c:v>3.2529999999999998E-3</c:v>
                </c:pt>
                <c:pt idx="1692">
                  <c:v>3.2910000000000001E-3</c:v>
                </c:pt>
                <c:pt idx="1693">
                  <c:v>3.3310000000000002E-3</c:v>
                </c:pt>
                <c:pt idx="1694">
                  <c:v>3.372E-3</c:v>
                </c:pt>
                <c:pt idx="1695">
                  <c:v>3.4150000000000001E-3</c:v>
                </c:pt>
                <c:pt idx="1696">
                  <c:v>3.4589999999999998E-3</c:v>
                </c:pt>
                <c:pt idx="1697">
                  <c:v>3.5049999999999999E-3</c:v>
                </c:pt>
                <c:pt idx="1698">
                  <c:v>3.552E-3</c:v>
                </c:pt>
                <c:pt idx="1699">
                  <c:v>3.5999999999999999E-3</c:v>
                </c:pt>
                <c:pt idx="1700">
                  <c:v>3.552E-3</c:v>
                </c:pt>
                <c:pt idx="1701">
                  <c:v>3.5049999999999999E-3</c:v>
                </c:pt>
                <c:pt idx="1702">
                  <c:v>3.4589999999999998E-3</c:v>
                </c:pt>
                <c:pt idx="1703">
                  <c:v>3.4150000000000001E-3</c:v>
                </c:pt>
                <c:pt idx="1704">
                  <c:v>3.372E-3</c:v>
                </c:pt>
                <c:pt idx="1705">
                  <c:v>3.3310000000000002E-3</c:v>
                </c:pt>
                <c:pt idx="1706">
                  <c:v>3.2910000000000001E-3</c:v>
                </c:pt>
                <c:pt idx="1707">
                  <c:v>3.2529999999999998E-3</c:v>
                </c:pt>
                <c:pt idx="1708">
                  <c:v>3.2160000000000001E-3</c:v>
                </c:pt>
                <c:pt idx="1709">
                  <c:v>3.1809999999999998E-3</c:v>
                </c:pt>
                <c:pt idx="1710">
                  <c:v>3.1470000000000001E-3</c:v>
                </c:pt>
                <c:pt idx="1711">
                  <c:v>3.114E-3</c:v>
                </c:pt>
                <c:pt idx="1712">
                  <c:v>3.0829999999999998E-3</c:v>
                </c:pt>
                <c:pt idx="1713">
                  <c:v>3.0539999999999999E-3</c:v>
                </c:pt>
                <c:pt idx="1714">
                  <c:v>3.0249999999999999E-3</c:v>
                </c:pt>
                <c:pt idx="1715">
                  <c:v>2.9989999999999999E-3</c:v>
                </c:pt>
                <c:pt idx="1716">
                  <c:v>2.9729999999999999E-3</c:v>
                </c:pt>
                <c:pt idx="1717">
                  <c:v>2.9489999999999998E-3</c:v>
                </c:pt>
                <c:pt idx="1718">
                  <c:v>2.9269999999999999E-3</c:v>
                </c:pt>
                <c:pt idx="1719">
                  <c:v>2.9060000000000002E-3</c:v>
                </c:pt>
                <c:pt idx="1720">
                  <c:v>2.8869999999999998E-3</c:v>
                </c:pt>
                <c:pt idx="1721">
                  <c:v>2.869E-3</c:v>
                </c:pt>
                <c:pt idx="1722">
                  <c:v>2.8519999999999999E-3</c:v>
                </c:pt>
                <c:pt idx="1723">
                  <c:v>2.8370000000000001E-3</c:v>
                </c:pt>
                <c:pt idx="1724">
                  <c:v>2.823E-3</c:v>
                </c:pt>
                <c:pt idx="1725">
                  <c:v>2.8110000000000001E-3</c:v>
                </c:pt>
                <c:pt idx="1726">
                  <c:v>2.8E-3</c:v>
                </c:pt>
                <c:pt idx="1727">
                  <c:v>2.7899999999999999E-3</c:v>
                </c:pt>
                <c:pt idx="1728">
                  <c:v>2.7820000000000002E-3</c:v>
                </c:pt>
                <c:pt idx="1729">
                  <c:v>2.7759999999999998E-3</c:v>
                </c:pt>
                <c:pt idx="1730">
                  <c:v>2.771E-3</c:v>
                </c:pt>
                <c:pt idx="1731">
                  <c:v>2.7669999999999999E-3</c:v>
                </c:pt>
                <c:pt idx="1732">
                  <c:v>2.7650000000000001E-3</c:v>
                </c:pt>
                <c:pt idx="1733">
                  <c:v>2.764E-3</c:v>
                </c:pt>
                <c:pt idx="1734">
                  <c:v>2.7650000000000001E-3</c:v>
                </c:pt>
                <c:pt idx="1735">
                  <c:v>2.7669999999999999E-3</c:v>
                </c:pt>
                <c:pt idx="1736">
                  <c:v>2.771E-3</c:v>
                </c:pt>
                <c:pt idx="1737">
                  <c:v>2.7759999999999998E-3</c:v>
                </c:pt>
                <c:pt idx="1738">
                  <c:v>2.7820000000000002E-3</c:v>
                </c:pt>
                <c:pt idx="1739">
                  <c:v>2.7899999999999999E-3</c:v>
                </c:pt>
                <c:pt idx="1740">
                  <c:v>2.8E-3</c:v>
                </c:pt>
                <c:pt idx="1741">
                  <c:v>2.8110000000000001E-3</c:v>
                </c:pt>
                <c:pt idx="1742">
                  <c:v>2.823E-3</c:v>
                </c:pt>
                <c:pt idx="1743">
                  <c:v>2.8370000000000001E-3</c:v>
                </c:pt>
                <c:pt idx="1744">
                  <c:v>2.8519999999999999E-3</c:v>
                </c:pt>
                <c:pt idx="1745">
                  <c:v>2.8679999999999999E-3</c:v>
                </c:pt>
                <c:pt idx="1746">
                  <c:v>2.8869999999999998E-3</c:v>
                </c:pt>
                <c:pt idx="1747">
                  <c:v>2.9060000000000002E-3</c:v>
                </c:pt>
                <c:pt idx="1748">
                  <c:v>2.9269999999999999E-3</c:v>
                </c:pt>
                <c:pt idx="1749">
                  <c:v>2.9489999999999998E-3</c:v>
                </c:pt>
                <c:pt idx="1750">
                  <c:v>2.9729999999999999E-3</c:v>
                </c:pt>
                <c:pt idx="1751">
                  <c:v>2.9989999999999999E-3</c:v>
                </c:pt>
                <c:pt idx="1752">
                  <c:v>3.0249999999999999E-3</c:v>
                </c:pt>
                <c:pt idx="1753">
                  <c:v>3.0539999999999999E-3</c:v>
                </c:pt>
                <c:pt idx="1754">
                  <c:v>3.0829999999999998E-3</c:v>
                </c:pt>
                <c:pt idx="1755">
                  <c:v>3.114E-3</c:v>
                </c:pt>
                <c:pt idx="1756">
                  <c:v>3.1470000000000001E-3</c:v>
                </c:pt>
                <c:pt idx="1757">
                  <c:v>3.1809999999999998E-3</c:v>
                </c:pt>
                <c:pt idx="1758">
                  <c:v>3.2160000000000001E-3</c:v>
                </c:pt>
                <c:pt idx="1759">
                  <c:v>3.2529999999999998E-3</c:v>
                </c:pt>
                <c:pt idx="1760">
                  <c:v>3.2910000000000001E-3</c:v>
                </c:pt>
                <c:pt idx="1761">
                  <c:v>3.3310000000000002E-3</c:v>
                </c:pt>
                <c:pt idx="1762">
                  <c:v>3.372E-3</c:v>
                </c:pt>
                <c:pt idx="1763">
                  <c:v>3.4150000000000001E-3</c:v>
                </c:pt>
                <c:pt idx="1764">
                  <c:v>3.4589999999999998E-3</c:v>
                </c:pt>
                <c:pt idx="1765">
                  <c:v>3.5049999999999999E-3</c:v>
                </c:pt>
                <c:pt idx="1766">
                  <c:v>3.552E-3</c:v>
                </c:pt>
                <c:pt idx="1767">
                  <c:v>3.5999999999999999E-3</c:v>
                </c:pt>
                <c:pt idx="1768">
                  <c:v>3.555E-3</c:v>
                </c:pt>
                <c:pt idx="1769">
                  <c:v>3.5119999999999999E-3</c:v>
                </c:pt>
                <c:pt idx="1770">
                  <c:v>3.47E-3</c:v>
                </c:pt>
                <c:pt idx="1771">
                  <c:v>3.4290000000000002E-3</c:v>
                </c:pt>
                <c:pt idx="1772">
                  <c:v>3.3899999999999998E-3</c:v>
                </c:pt>
                <c:pt idx="1773">
                  <c:v>3.3530000000000001E-3</c:v>
                </c:pt>
                <c:pt idx="1774">
                  <c:v>3.3170000000000001E-3</c:v>
                </c:pt>
                <c:pt idx="1775">
                  <c:v>3.2820000000000002E-3</c:v>
                </c:pt>
                <c:pt idx="1776">
                  <c:v>3.2490000000000002E-3</c:v>
                </c:pt>
                <c:pt idx="1777">
                  <c:v>3.2169999999999998E-3</c:v>
                </c:pt>
                <c:pt idx="1778">
                  <c:v>3.1870000000000002E-3</c:v>
                </c:pt>
                <c:pt idx="1779">
                  <c:v>3.1580000000000002E-3</c:v>
                </c:pt>
                <c:pt idx="1780">
                  <c:v>3.13E-3</c:v>
                </c:pt>
                <c:pt idx="1781">
                  <c:v>3.104E-3</c:v>
                </c:pt>
                <c:pt idx="1782">
                  <c:v>3.0799999999999998E-3</c:v>
                </c:pt>
                <c:pt idx="1783">
                  <c:v>3.0560000000000001E-3</c:v>
                </c:pt>
                <c:pt idx="1784">
                  <c:v>3.0349999999999999E-3</c:v>
                </c:pt>
                <c:pt idx="1785">
                  <c:v>3.0149999999999999E-3</c:v>
                </c:pt>
                <c:pt idx="1786">
                  <c:v>2.996E-3</c:v>
                </c:pt>
                <c:pt idx="1787">
                  <c:v>2.9780000000000002E-3</c:v>
                </c:pt>
                <c:pt idx="1788">
                  <c:v>2.9619999999999998E-3</c:v>
                </c:pt>
                <c:pt idx="1789">
                  <c:v>2.9480000000000001E-3</c:v>
                </c:pt>
                <c:pt idx="1790">
                  <c:v>2.9350000000000001E-3</c:v>
                </c:pt>
                <c:pt idx="1791">
                  <c:v>2.9229999999999998E-3</c:v>
                </c:pt>
                <c:pt idx="1792">
                  <c:v>2.9129999999999998E-3</c:v>
                </c:pt>
                <c:pt idx="1793">
                  <c:v>2.905E-3</c:v>
                </c:pt>
                <c:pt idx="1794">
                  <c:v>2.8969999999999998E-3</c:v>
                </c:pt>
                <c:pt idx="1795">
                  <c:v>2.892E-3</c:v>
                </c:pt>
                <c:pt idx="1796">
                  <c:v>2.8869999999999998E-3</c:v>
                </c:pt>
                <c:pt idx="1797">
                  <c:v>2.8839999999999998E-3</c:v>
                </c:pt>
                <c:pt idx="1798">
                  <c:v>2.8830000000000001E-3</c:v>
                </c:pt>
                <c:pt idx="1799">
                  <c:v>2.8830000000000001E-3</c:v>
                </c:pt>
                <c:pt idx="1800">
                  <c:v>2.8839999999999998E-3</c:v>
                </c:pt>
                <c:pt idx="1801">
                  <c:v>2.8869999999999998E-3</c:v>
                </c:pt>
                <c:pt idx="1802">
                  <c:v>2.892E-3</c:v>
                </c:pt>
                <c:pt idx="1803">
                  <c:v>2.8969999999999998E-3</c:v>
                </c:pt>
                <c:pt idx="1804">
                  <c:v>2.905E-3</c:v>
                </c:pt>
                <c:pt idx="1805">
                  <c:v>2.9129999999999998E-3</c:v>
                </c:pt>
                <c:pt idx="1806">
                  <c:v>2.9229999999999998E-3</c:v>
                </c:pt>
                <c:pt idx="1807">
                  <c:v>2.9350000000000001E-3</c:v>
                </c:pt>
                <c:pt idx="1808">
                  <c:v>2.9480000000000001E-3</c:v>
                </c:pt>
                <c:pt idx="1809">
                  <c:v>2.9619999999999998E-3</c:v>
                </c:pt>
                <c:pt idx="1810">
                  <c:v>2.9780000000000002E-3</c:v>
                </c:pt>
                <c:pt idx="1811">
                  <c:v>2.996E-3</c:v>
                </c:pt>
                <c:pt idx="1812">
                  <c:v>3.0149999999999999E-3</c:v>
                </c:pt>
                <c:pt idx="1813">
                  <c:v>3.0349999999999999E-3</c:v>
                </c:pt>
                <c:pt idx="1814">
                  <c:v>3.0560000000000001E-3</c:v>
                </c:pt>
                <c:pt idx="1815">
                  <c:v>3.0799999999999998E-3</c:v>
                </c:pt>
                <c:pt idx="1816">
                  <c:v>3.104E-3</c:v>
                </c:pt>
                <c:pt idx="1817">
                  <c:v>3.13E-3</c:v>
                </c:pt>
                <c:pt idx="1818">
                  <c:v>3.1580000000000002E-3</c:v>
                </c:pt>
                <c:pt idx="1819">
                  <c:v>3.1870000000000002E-3</c:v>
                </c:pt>
                <c:pt idx="1820">
                  <c:v>3.2169999999999998E-3</c:v>
                </c:pt>
                <c:pt idx="1821">
                  <c:v>3.2490000000000002E-3</c:v>
                </c:pt>
                <c:pt idx="1822">
                  <c:v>3.2820000000000002E-3</c:v>
                </c:pt>
                <c:pt idx="1823">
                  <c:v>3.3170000000000001E-3</c:v>
                </c:pt>
                <c:pt idx="1824">
                  <c:v>3.3530000000000001E-3</c:v>
                </c:pt>
                <c:pt idx="1825">
                  <c:v>3.3899999999999998E-3</c:v>
                </c:pt>
                <c:pt idx="1826">
                  <c:v>3.4299999999999999E-3</c:v>
                </c:pt>
                <c:pt idx="1827">
                  <c:v>3.47E-3</c:v>
                </c:pt>
                <c:pt idx="1828">
                  <c:v>3.5119999999999999E-3</c:v>
                </c:pt>
                <c:pt idx="1829">
                  <c:v>3.555E-3</c:v>
                </c:pt>
                <c:pt idx="1830">
                  <c:v>3.5999999999999999E-3</c:v>
                </c:pt>
                <c:pt idx="1831">
                  <c:v>3.6380000000000002E-3</c:v>
                </c:pt>
                <c:pt idx="1832">
                  <c:v>3.6770000000000001E-3</c:v>
                </c:pt>
                <c:pt idx="1833">
                  <c:v>3.7169999999999998E-3</c:v>
                </c:pt>
                <c:pt idx="1834">
                  <c:v>3.754E-3</c:v>
                </c:pt>
                <c:pt idx="1835">
                  <c:v>3.7919999999999998E-3</c:v>
                </c:pt>
                <c:pt idx="1836">
                  <c:v>3.7490000000000002E-3</c:v>
                </c:pt>
                <c:pt idx="1837">
                  <c:v>3.7079999999999999E-3</c:v>
                </c:pt>
                <c:pt idx="1838">
                  <c:v>3.6670000000000001E-3</c:v>
                </c:pt>
                <c:pt idx="1839">
                  <c:v>3.6280000000000001E-3</c:v>
                </c:pt>
                <c:pt idx="1840">
                  <c:v>3.591E-3</c:v>
                </c:pt>
                <c:pt idx="1841">
                  <c:v>3.555E-3</c:v>
                </c:pt>
                <c:pt idx="1842">
                  <c:v>3.5200000000000001E-3</c:v>
                </c:pt>
                <c:pt idx="1843">
                  <c:v>3.4870000000000001E-3</c:v>
                </c:pt>
                <c:pt idx="1844">
                  <c:v>3.4559999999999999E-3</c:v>
                </c:pt>
                <c:pt idx="1845">
                  <c:v>3.4259999999999998E-3</c:v>
                </c:pt>
                <c:pt idx="1846">
                  <c:v>3.3969999999999998E-3</c:v>
                </c:pt>
                <c:pt idx="1847">
                  <c:v>3.3700000000000002E-3</c:v>
                </c:pt>
                <c:pt idx="1848">
                  <c:v>3.3440000000000002E-3</c:v>
                </c:pt>
                <c:pt idx="1849">
                  <c:v>3.3189999999999999E-3</c:v>
                </c:pt>
                <c:pt idx="1850">
                  <c:v>3.2959999999999999E-3</c:v>
                </c:pt>
                <c:pt idx="1851">
                  <c:v>3.2750000000000001E-3</c:v>
                </c:pt>
                <c:pt idx="1852">
                  <c:v>3.2550000000000001E-3</c:v>
                </c:pt>
                <c:pt idx="1853">
                  <c:v>3.2360000000000002E-3</c:v>
                </c:pt>
                <c:pt idx="1854">
                  <c:v>3.2190000000000001E-3</c:v>
                </c:pt>
                <c:pt idx="1855">
                  <c:v>3.2030000000000001E-3</c:v>
                </c:pt>
                <c:pt idx="1856">
                  <c:v>3.189E-3</c:v>
                </c:pt>
                <c:pt idx="1857">
                  <c:v>3.176E-3</c:v>
                </c:pt>
                <c:pt idx="1858">
                  <c:v>3.1649999999999998E-3</c:v>
                </c:pt>
                <c:pt idx="1859">
                  <c:v>3.1549999999999998E-3</c:v>
                </c:pt>
                <c:pt idx="1860">
                  <c:v>3.1459999999999999E-3</c:v>
                </c:pt>
                <c:pt idx="1861">
                  <c:v>3.1389999999999999E-3</c:v>
                </c:pt>
                <c:pt idx="1862">
                  <c:v>3.1340000000000001E-3</c:v>
                </c:pt>
                <c:pt idx="1863">
                  <c:v>3.13E-3</c:v>
                </c:pt>
                <c:pt idx="1864">
                  <c:v>3.127E-3</c:v>
                </c:pt>
                <c:pt idx="1865">
                  <c:v>3.1259999999999999E-3</c:v>
                </c:pt>
                <c:pt idx="1866">
                  <c:v>3.1259999999999999E-3</c:v>
                </c:pt>
                <c:pt idx="1867">
                  <c:v>3.127E-3</c:v>
                </c:pt>
                <c:pt idx="1868">
                  <c:v>3.13E-3</c:v>
                </c:pt>
                <c:pt idx="1869">
                  <c:v>3.1350000000000002E-3</c:v>
                </c:pt>
                <c:pt idx="1870">
                  <c:v>3.1410000000000001E-3</c:v>
                </c:pt>
                <c:pt idx="1871">
                  <c:v>3.1480000000000002E-3</c:v>
                </c:pt>
                <c:pt idx="1872">
                  <c:v>3.1570000000000001E-3</c:v>
                </c:pt>
                <c:pt idx="1873">
                  <c:v>3.1670000000000001E-3</c:v>
                </c:pt>
                <c:pt idx="1874">
                  <c:v>3.179E-3</c:v>
                </c:pt>
                <c:pt idx="1875">
                  <c:v>3.192E-3</c:v>
                </c:pt>
                <c:pt idx="1876">
                  <c:v>3.2070000000000002E-3</c:v>
                </c:pt>
                <c:pt idx="1877">
                  <c:v>3.2230000000000002E-3</c:v>
                </c:pt>
                <c:pt idx="1878">
                  <c:v>3.241E-3</c:v>
                </c:pt>
                <c:pt idx="1879">
                  <c:v>3.2599999999999999E-3</c:v>
                </c:pt>
                <c:pt idx="1880">
                  <c:v>3.2799999999999999E-3</c:v>
                </c:pt>
                <c:pt idx="1881">
                  <c:v>3.3019999999999998E-3</c:v>
                </c:pt>
                <c:pt idx="1882">
                  <c:v>3.3249999999999998E-3</c:v>
                </c:pt>
                <c:pt idx="1883">
                  <c:v>3.3500000000000001E-3</c:v>
                </c:pt>
                <c:pt idx="1884">
                  <c:v>3.3760000000000001E-3</c:v>
                </c:pt>
                <c:pt idx="1885">
                  <c:v>3.4039999999999999E-3</c:v>
                </c:pt>
                <c:pt idx="1886">
                  <c:v>3.4329999999999999E-3</c:v>
                </c:pt>
                <c:pt idx="1887">
                  <c:v>3.4640000000000001E-3</c:v>
                </c:pt>
                <c:pt idx="1888">
                  <c:v>3.4949999999999998E-3</c:v>
                </c:pt>
                <c:pt idx="1889">
                  <c:v>3.529E-3</c:v>
                </c:pt>
                <c:pt idx="1890">
                  <c:v>3.5639999999999999E-3</c:v>
                </c:pt>
                <c:pt idx="1891">
                  <c:v>3.5999999999999999E-3</c:v>
                </c:pt>
                <c:pt idx="1892">
                  <c:v>3.6250000000000002E-3</c:v>
                </c:pt>
                <c:pt idx="1893">
                  <c:v>3.6510000000000002E-3</c:v>
                </c:pt>
                <c:pt idx="1894">
                  <c:v>3.679E-3</c:v>
                </c:pt>
                <c:pt idx="1895">
                  <c:v>3.7079999999999999E-3</c:v>
                </c:pt>
                <c:pt idx="1896">
                  <c:v>3.7299999999999998E-3</c:v>
                </c:pt>
                <c:pt idx="1897">
                  <c:v>3.754E-3</c:v>
                </c:pt>
                <c:pt idx="1898">
                  <c:v>3.7780000000000001E-3</c:v>
                </c:pt>
                <c:pt idx="1899">
                  <c:v>3.8049999999999998E-3</c:v>
                </c:pt>
                <c:pt idx="1900">
                  <c:v>3.8319999999999999E-3</c:v>
                </c:pt>
                <c:pt idx="1901">
                  <c:v>3.8609999999999998E-3</c:v>
                </c:pt>
                <c:pt idx="1902">
                  <c:v>3.8809999999999999E-3</c:v>
                </c:pt>
                <c:pt idx="1903">
                  <c:v>3.901E-3</c:v>
                </c:pt>
                <c:pt idx="1904">
                  <c:v>3.8530000000000001E-3</c:v>
                </c:pt>
                <c:pt idx="1905">
                  <c:v>3.8070000000000001E-3</c:v>
                </c:pt>
                <c:pt idx="1906">
                  <c:v>3.7620000000000002E-3</c:v>
                </c:pt>
                <c:pt idx="1907">
                  <c:v>3.718E-3</c:v>
                </c:pt>
                <c:pt idx="1908">
                  <c:v>3.676E-3</c:v>
                </c:pt>
                <c:pt idx="1909">
                  <c:v>3.6350000000000002E-3</c:v>
                </c:pt>
                <c:pt idx="1910">
                  <c:v>3.5959999999999998E-3</c:v>
                </c:pt>
                <c:pt idx="1911">
                  <c:v>3.558E-3</c:v>
                </c:pt>
                <c:pt idx="1912">
                  <c:v>3.5209999999999998E-3</c:v>
                </c:pt>
                <c:pt idx="1913">
                  <c:v>3.4859999999999999E-3</c:v>
                </c:pt>
                <c:pt idx="1914">
                  <c:v>3.4529999999999999E-3</c:v>
                </c:pt>
                <c:pt idx="1915">
                  <c:v>3.421E-3</c:v>
                </c:pt>
                <c:pt idx="1916">
                  <c:v>3.3899999999999998E-3</c:v>
                </c:pt>
                <c:pt idx="1917">
                  <c:v>3.3609999999999998E-3</c:v>
                </c:pt>
                <c:pt idx="1918">
                  <c:v>3.333E-3</c:v>
                </c:pt>
                <c:pt idx="1919">
                  <c:v>3.3059999999999999E-3</c:v>
                </c:pt>
                <c:pt idx="1920">
                  <c:v>3.2820000000000002E-3</c:v>
                </c:pt>
                <c:pt idx="1921">
                  <c:v>3.258E-3</c:v>
                </c:pt>
                <c:pt idx="1922">
                  <c:v>3.2360000000000002E-3</c:v>
                </c:pt>
                <c:pt idx="1923">
                  <c:v>3.2160000000000001E-3</c:v>
                </c:pt>
                <c:pt idx="1924">
                  <c:v>3.1960000000000001E-3</c:v>
                </c:pt>
                <c:pt idx="1925">
                  <c:v>3.179E-3</c:v>
                </c:pt>
                <c:pt idx="1926">
                  <c:v>3.163E-3</c:v>
                </c:pt>
                <c:pt idx="1927">
                  <c:v>3.1480000000000002E-3</c:v>
                </c:pt>
                <c:pt idx="1928">
                  <c:v>3.1340000000000001E-3</c:v>
                </c:pt>
                <c:pt idx="1929">
                  <c:v>3.1229999999999999E-3</c:v>
                </c:pt>
                <c:pt idx="1930">
                  <c:v>3.1120000000000002E-3</c:v>
                </c:pt>
                <c:pt idx="1931">
                  <c:v>3.1029999999999999E-3</c:v>
                </c:pt>
                <c:pt idx="1932">
                  <c:v>3.0959999999999998E-3</c:v>
                </c:pt>
                <c:pt idx="1933">
                  <c:v>3.0890000000000002E-3</c:v>
                </c:pt>
                <c:pt idx="1934">
                  <c:v>3.0850000000000001E-3</c:v>
                </c:pt>
                <c:pt idx="1935">
                  <c:v>3.0820000000000001E-3</c:v>
                </c:pt>
                <c:pt idx="1936">
                  <c:v>3.0799999999999998E-3</c:v>
                </c:pt>
                <c:pt idx="1937">
                  <c:v>3.0790000000000001E-3</c:v>
                </c:pt>
                <c:pt idx="1938">
                  <c:v>3.081E-3</c:v>
                </c:pt>
                <c:pt idx="1939">
                  <c:v>3.0829999999999998E-3</c:v>
                </c:pt>
                <c:pt idx="1940">
                  <c:v>3.0869999999999999E-3</c:v>
                </c:pt>
                <c:pt idx="1941">
                  <c:v>3.0929999999999998E-3</c:v>
                </c:pt>
                <c:pt idx="1942">
                  <c:v>3.0999999999999999E-3</c:v>
                </c:pt>
                <c:pt idx="1943">
                  <c:v>3.1080000000000001E-3</c:v>
                </c:pt>
                <c:pt idx="1944">
                  <c:v>3.1180000000000001E-3</c:v>
                </c:pt>
                <c:pt idx="1945">
                  <c:v>3.1289999999999998E-3</c:v>
                </c:pt>
                <c:pt idx="1946">
                  <c:v>3.1419999999999998E-3</c:v>
                </c:pt>
                <c:pt idx="1947">
                  <c:v>3.156E-3</c:v>
                </c:pt>
                <c:pt idx="1948">
                  <c:v>3.1710000000000002E-3</c:v>
                </c:pt>
                <c:pt idx="1949">
                  <c:v>3.1879999999999999E-3</c:v>
                </c:pt>
                <c:pt idx="1950">
                  <c:v>3.2070000000000002E-3</c:v>
                </c:pt>
                <c:pt idx="1951">
                  <c:v>3.2269999999999998E-3</c:v>
                </c:pt>
                <c:pt idx="1952">
                  <c:v>3.248E-3</c:v>
                </c:pt>
                <c:pt idx="1953">
                  <c:v>3.271E-3</c:v>
                </c:pt>
                <c:pt idx="1954">
                  <c:v>3.2950000000000002E-3</c:v>
                </c:pt>
                <c:pt idx="1955">
                  <c:v>3.3210000000000002E-3</c:v>
                </c:pt>
                <c:pt idx="1956">
                  <c:v>3.3479999999999998E-3</c:v>
                </c:pt>
                <c:pt idx="1957">
                  <c:v>3.3769999999999998E-3</c:v>
                </c:pt>
                <c:pt idx="1958">
                  <c:v>3.3909999999999999E-3</c:v>
                </c:pt>
                <c:pt idx="1959">
                  <c:v>3.4069999999999999E-3</c:v>
                </c:pt>
                <c:pt idx="1960">
                  <c:v>3.424E-3</c:v>
                </c:pt>
                <c:pt idx="1961">
                  <c:v>3.4429999999999999E-3</c:v>
                </c:pt>
                <c:pt idx="1962">
                  <c:v>3.4640000000000001E-3</c:v>
                </c:pt>
                <c:pt idx="1963">
                  <c:v>3.4849999999999998E-3</c:v>
                </c:pt>
                <c:pt idx="1964">
                  <c:v>3.5079999999999998E-3</c:v>
                </c:pt>
                <c:pt idx="1965">
                  <c:v>3.519E-3</c:v>
                </c:pt>
                <c:pt idx="1966">
                  <c:v>3.5309999999999999E-3</c:v>
                </c:pt>
                <c:pt idx="1967">
                  <c:v>3.5439999999999998E-3</c:v>
                </c:pt>
                <c:pt idx="1968">
                  <c:v>3.5590000000000001E-3</c:v>
                </c:pt>
                <c:pt idx="1969">
                  <c:v>3.5760000000000002E-3</c:v>
                </c:pt>
                <c:pt idx="1970">
                  <c:v>3.5869999999999999E-3</c:v>
                </c:pt>
                <c:pt idx="1971">
                  <c:v>3.5999999999999999E-3</c:v>
                </c:pt>
                <c:pt idx="1972">
                  <c:v>3.5609999999999999E-3</c:v>
                </c:pt>
                <c:pt idx="1973">
                  <c:v>3.5230000000000001E-3</c:v>
                </c:pt>
                <c:pt idx="1974">
                  <c:v>3.4859999999999999E-3</c:v>
                </c:pt>
                <c:pt idx="1975">
                  <c:v>3.4510000000000001E-3</c:v>
                </c:pt>
                <c:pt idx="1976">
                  <c:v>3.4169999999999999E-3</c:v>
                </c:pt>
                <c:pt idx="1977">
                  <c:v>3.385E-3</c:v>
                </c:pt>
                <c:pt idx="1978">
                  <c:v>3.3540000000000002E-3</c:v>
                </c:pt>
                <c:pt idx="1979">
                  <c:v>3.3249999999999998E-3</c:v>
                </c:pt>
                <c:pt idx="1980">
                  <c:v>3.297E-3</c:v>
                </c:pt>
                <c:pt idx="1981">
                  <c:v>3.271E-3</c:v>
                </c:pt>
                <c:pt idx="1982">
                  <c:v>3.2460000000000002E-3</c:v>
                </c:pt>
                <c:pt idx="1983">
                  <c:v>3.222E-3</c:v>
                </c:pt>
                <c:pt idx="1984">
                  <c:v>3.2000000000000002E-3</c:v>
                </c:pt>
                <c:pt idx="1985">
                  <c:v>3.1800000000000001E-3</c:v>
                </c:pt>
                <c:pt idx="1986">
                  <c:v>3.16E-3</c:v>
                </c:pt>
                <c:pt idx="1987">
                  <c:v>3.143E-3</c:v>
                </c:pt>
                <c:pt idx="1988">
                  <c:v>3.1259999999999999E-3</c:v>
                </c:pt>
                <c:pt idx="1989">
                  <c:v>3.1120000000000002E-3</c:v>
                </c:pt>
                <c:pt idx="1990">
                  <c:v>3.0980000000000001E-3</c:v>
                </c:pt>
                <c:pt idx="1991">
                  <c:v>3.0860000000000002E-3</c:v>
                </c:pt>
                <c:pt idx="1992">
                  <c:v>3.0760000000000002E-3</c:v>
                </c:pt>
                <c:pt idx="1993">
                  <c:v>3.0669999999999998E-3</c:v>
                </c:pt>
                <c:pt idx="1994">
                  <c:v>3.0590000000000001E-3</c:v>
                </c:pt>
                <c:pt idx="1995">
                  <c:v>3.0530000000000002E-3</c:v>
                </c:pt>
                <c:pt idx="1996">
                  <c:v>3.0479999999999999E-3</c:v>
                </c:pt>
                <c:pt idx="1997">
                  <c:v>3.045E-3</c:v>
                </c:pt>
                <c:pt idx="1998">
                  <c:v>3.0430000000000001E-3</c:v>
                </c:pt>
                <c:pt idx="1999">
                  <c:v>3.0430000000000001E-3</c:v>
                </c:pt>
                <c:pt idx="2000">
                  <c:v>3.0439999999999998E-3</c:v>
                </c:pt>
                <c:pt idx="2001">
                  <c:v>3.0460000000000001E-3</c:v>
                </c:pt>
                <c:pt idx="2002">
                  <c:v>3.0500000000000002E-3</c:v>
                </c:pt>
                <c:pt idx="2003">
                  <c:v>3.055E-3</c:v>
                </c:pt>
                <c:pt idx="2004">
                  <c:v>3.0620000000000001E-3</c:v>
                </c:pt>
                <c:pt idx="2005">
                  <c:v>3.0709999999999999E-3</c:v>
                </c:pt>
                <c:pt idx="2006">
                  <c:v>3.0799999999999998E-3</c:v>
                </c:pt>
                <c:pt idx="2007">
                  <c:v>3.0920000000000001E-3</c:v>
                </c:pt>
                <c:pt idx="2008">
                  <c:v>3.104E-3</c:v>
                </c:pt>
                <c:pt idx="2009">
                  <c:v>3.1180000000000001E-3</c:v>
                </c:pt>
                <c:pt idx="2010">
                  <c:v>3.1340000000000001E-3</c:v>
                </c:pt>
                <c:pt idx="2011">
                  <c:v>3.1510000000000002E-3</c:v>
                </c:pt>
                <c:pt idx="2012">
                  <c:v>3.1689999999999999E-3</c:v>
                </c:pt>
                <c:pt idx="2013">
                  <c:v>3.189E-3</c:v>
                </c:pt>
                <c:pt idx="2014">
                  <c:v>3.2100000000000002E-3</c:v>
                </c:pt>
                <c:pt idx="2015">
                  <c:v>3.2330000000000002E-3</c:v>
                </c:pt>
                <c:pt idx="2016">
                  <c:v>3.2569999999999999E-3</c:v>
                </c:pt>
                <c:pt idx="2017">
                  <c:v>3.2829999999999999E-3</c:v>
                </c:pt>
                <c:pt idx="2018">
                  <c:v>3.31E-3</c:v>
                </c:pt>
                <c:pt idx="2019">
                  <c:v>3.3379999999999998E-3</c:v>
                </c:pt>
                <c:pt idx="2020">
                  <c:v>3.3470000000000001E-3</c:v>
                </c:pt>
                <c:pt idx="2021">
                  <c:v>3.3570000000000002E-3</c:v>
                </c:pt>
                <c:pt idx="2022">
                  <c:v>3.3679999999999999E-3</c:v>
                </c:pt>
                <c:pt idx="2023">
                  <c:v>3.3809999999999999E-3</c:v>
                </c:pt>
                <c:pt idx="2024">
                  <c:v>3.395E-3</c:v>
                </c:pt>
                <c:pt idx="2025">
                  <c:v>3.411E-3</c:v>
                </c:pt>
                <c:pt idx="2026">
                  <c:v>3.4190000000000002E-3</c:v>
                </c:pt>
                <c:pt idx="2027">
                  <c:v>3.4290000000000002E-3</c:v>
                </c:pt>
                <c:pt idx="2028">
                  <c:v>3.441E-3</c:v>
                </c:pt>
                <c:pt idx="2029">
                  <c:v>3.454E-3</c:v>
                </c:pt>
                <c:pt idx="2030">
                  <c:v>3.4680000000000002E-3</c:v>
                </c:pt>
                <c:pt idx="2031">
                  <c:v>3.4840000000000001E-3</c:v>
                </c:pt>
                <c:pt idx="2032">
                  <c:v>3.4949999999999998E-3</c:v>
                </c:pt>
                <c:pt idx="2033">
                  <c:v>3.506E-3</c:v>
                </c:pt>
                <c:pt idx="2034">
                  <c:v>3.5200000000000001E-3</c:v>
                </c:pt>
                <c:pt idx="2035">
                  <c:v>3.5339999999999998E-3</c:v>
                </c:pt>
                <c:pt idx="2036">
                  <c:v>3.5500000000000002E-3</c:v>
                </c:pt>
                <c:pt idx="2037">
                  <c:v>3.5660000000000002E-3</c:v>
                </c:pt>
                <c:pt idx="2038">
                  <c:v>3.5829999999999998E-3</c:v>
                </c:pt>
                <c:pt idx="2039">
                  <c:v>3.5999999999999999E-3</c:v>
                </c:pt>
                <c:pt idx="2040">
                  <c:v>3.5669999999999999E-3</c:v>
                </c:pt>
                <c:pt idx="2041">
                  <c:v>3.5349999999999999E-3</c:v>
                </c:pt>
                <c:pt idx="2042">
                  <c:v>3.5040000000000002E-3</c:v>
                </c:pt>
                <c:pt idx="2043">
                  <c:v>3.4749999999999998E-3</c:v>
                </c:pt>
                <c:pt idx="2044">
                  <c:v>3.447E-3</c:v>
                </c:pt>
                <c:pt idx="2045">
                  <c:v>3.421E-3</c:v>
                </c:pt>
                <c:pt idx="2046">
                  <c:v>3.3960000000000001E-3</c:v>
                </c:pt>
                <c:pt idx="2047">
                  <c:v>3.3730000000000001E-3</c:v>
                </c:pt>
                <c:pt idx="2048">
                  <c:v>3.3509999999999998E-3</c:v>
                </c:pt>
                <c:pt idx="2049">
                  <c:v>3.3300000000000001E-3</c:v>
                </c:pt>
                <c:pt idx="2050">
                  <c:v>3.3110000000000001E-3</c:v>
                </c:pt>
                <c:pt idx="2051">
                  <c:v>3.2940000000000001E-3</c:v>
                </c:pt>
                <c:pt idx="2052">
                  <c:v>3.2780000000000001E-3</c:v>
                </c:pt>
                <c:pt idx="2053">
                  <c:v>3.2629999999999998E-3</c:v>
                </c:pt>
                <c:pt idx="2054">
                  <c:v>3.2499999999999999E-3</c:v>
                </c:pt>
                <c:pt idx="2055">
                  <c:v>3.238E-3</c:v>
                </c:pt>
                <c:pt idx="2056">
                  <c:v>3.2269999999999998E-3</c:v>
                </c:pt>
                <c:pt idx="2057">
                  <c:v>3.2179999999999999E-3</c:v>
                </c:pt>
                <c:pt idx="2058">
                  <c:v>3.2109999999999999E-3</c:v>
                </c:pt>
                <c:pt idx="2059">
                  <c:v>3.2049999999999999E-3</c:v>
                </c:pt>
                <c:pt idx="2060">
                  <c:v>3.2000000000000002E-3</c:v>
                </c:pt>
                <c:pt idx="2061">
                  <c:v>3.1970000000000002E-3</c:v>
                </c:pt>
                <c:pt idx="2062">
                  <c:v>3.1960000000000001E-3</c:v>
                </c:pt>
                <c:pt idx="2063">
                  <c:v>3.1949999999999999E-3</c:v>
                </c:pt>
                <c:pt idx="2064">
                  <c:v>3.1970000000000002E-3</c:v>
                </c:pt>
                <c:pt idx="2065">
                  <c:v>3.199E-3</c:v>
                </c:pt>
                <c:pt idx="2066">
                  <c:v>3.2030000000000001E-3</c:v>
                </c:pt>
                <c:pt idx="2067">
                  <c:v>3.209E-3</c:v>
                </c:pt>
                <c:pt idx="2068">
                  <c:v>3.2160000000000001E-3</c:v>
                </c:pt>
                <c:pt idx="2069">
                  <c:v>3.2239999999999999E-3</c:v>
                </c:pt>
                <c:pt idx="2070">
                  <c:v>3.2339999999999999E-3</c:v>
                </c:pt>
                <c:pt idx="2071">
                  <c:v>3.2460000000000002E-3</c:v>
                </c:pt>
                <c:pt idx="2072">
                  <c:v>3.258E-3</c:v>
                </c:pt>
                <c:pt idx="2073">
                  <c:v>3.2729999999999999E-3</c:v>
                </c:pt>
                <c:pt idx="2074">
                  <c:v>3.2880000000000001E-3</c:v>
                </c:pt>
                <c:pt idx="2075">
                  <c:v>3.3050000000000002E-3</c:v>
                </c:pt>
                <c:pt idx="2076">
                  <c:v>3.3240000000000001E-3</c:v>
                </c:pt>
                <c:pt idx="2077">
                  <c:v>3.3440000000000002E-3</c:v>
                </c:pt>
                <c:pt idx="2078">
                  <c:v>3.3649999999999999E-3</c:v>
                </c:pt>
                <c:pt idx="2079">
                  <c:v>3.388E-3</c:v>
                </c:pt>
                <c:pt idx="2080">
                  <c:v>3.398E-3</c:v>
                </c:pt>
                <c:pt idx="2081">
                  <c:v>3.4099999999999998E-3</c:v>
                </c:pt>
                <c:pt idx="2082">
                  <c:v>3.4229999999999998E-3</c:v>
                </c:pt>
                <c:pt idx="2083">
                  <c:v>3.437E-3</c:v>
                </c:pt>
                <c:pt idx="2084">
                  <c:v>3.4529999999999999E-3</c:v>
                </c:pt>
                <c:pt idx="2085">
                  <c:v>3.4619999999999998E-3</c:v>
                </c:pt>
                <c:pt idx="2086">
                  <c:v>3.473E-3</c:v>
                </c:pt>
                <c:pt idx="2087">
                  <c:v>3.4849999999999998E-3</c:v>
                </c:pt>
                <c:pt idx="2088">
                  <c:v>3.4989999999999999E-3</c:v>
                </c:pt>
                <c:pt idx="2089">
                  <c:v>3.5140000000000002E-3</c:v>
                </c:pt>
                <c:pt idx="2090">
                  <c:v>3.5309999999999999E-3</c:v>
                </c:pt>
                <c:pt idx="2091">
                  <c:v>3.539E-3</c:v>
                </c:pt>
                <c:pt idx="2092">
                  <c:v>3.5479999999999999E-3</c:v>
                </c:pt>
                <c:pt idx="2093">
                  <c:v>3.5590000000000001E-3</c:v>
                </c:pt>
                <c:pt idx="2094">
                  <c:v>3.571E-3</c:v>
                </c:pt>
                <c:pt idx="2095">
                  <c:v>3.5850000000000001E-3</c:v>
                </c:pt>
                <c:pt idx="2096">
                  <c:v>3.5999999999999999E-3</c:v>
                </c:pt>
                <c:pt idx="2097">
                  <c:v>3.6050000000000001E-3</c:v>
                </c:pt>
                <c:pt idx="2098">
                  <c:v>3.6110000000000001E-3</c:v>
                </c:pt>
                <c:pt idx="2099">
                  <c:v>3.6189999999999998E-3</c:v>
                </c:pt>
                <c:pt idx="2100">
                  <c:v>3.6219999999999998E-3</c:v>
                </c:pt>
                <c:pt idx="2101">
                  <c:v>3.6280000000000001E-3</c:v>
                </c:pt>
                <c:pt idx="2102">
                  <c:v>3.6340000000000001E-3</c:v>
                </c:pt>
                <c:pt idx="2103">
                  <c:v>3.6419999999999998E-3</c:v>
                </c:pt>
                <c:pt idx="2104">
                  <c:v>3.6519999999999999E-3</c:v>
                </c:pt>
                <c:pt idx="2105">
                  <c:v>3.6610000000000002E-3</c:v>
                </c:pt>
                <c:pt idx="2106">
                  <c:v>3.6719999999999999E-3</c:v>
                </c:pt>
                <c:pt idx="2107">
                  <c:v>3.6849999999999999E-3</c:v>
                </c:pt>
                <c:pt idx="2108">
                  <c:v>3.6589999999999999E-3</c:v>
                </c:pt>
                <c:pt idx="2109">
                  <c:v>3.6359999999999999E-3</c:v>
                </c:pt>
                <c:pt idx="2110">
                  <c:v>3.6129999999999999E-3</c:v>
                </c:pt>
                <c:pt idx="2111">
                  <c:v>3.5920000000000001E-3</c:v>
                </c:pt>
                <c:pt idx="2112">
                  <c:v>3.5720000000000001E-3</c:v>
                </c:pt>
                <c:pt idx="2113">
                  <c:v>3.5539999999999999E-3</c:v>
                </c:pt>
                <c:pt idx="2114">
                  <c:v>3.5370000000000002E-3</c:v>
                </c:pt>
                <c:pt idx="2115">
                  <c:v>3.522E-3</c:v>
                </c:pt>
                <c:pt idx="2116">
                  <c:v>3.5079999999999998E-3</c:v>
                </c:pt>
                <c:pt idx="2117">
                  <c:v>3.496E-3</c:v>
                </c:pt>
                <c:pt idx="2118">
                  <c:v>3.4849999999999998E-3</c:v>
                </c:pt>
                <c:pt idx="2119">
                  <c:v>3.4759999999999999E-3</c:v>
                </c:pt>
                <c:pt idx="2120">
                  <c:v>3.4680000000000002E-3</c:v>
                </c:pt>
                <c:pt idx="2121">
                  <c:v>3.4610000000000001E-3</c:v>
                </c:pt>
                <c:pt idx="2122">
                  <c:v>3.4559999999999999E-3</c:v>
                </c:pt>
                <c:pt idx="2123">
                  <c:v>3.4520000000000002E-3</c:v>
                </c:pt>
                <c:pt idx="2124">
                  <c:v>3.4499999999999999E-3</c:v>
                </c:pt>
                <c:pt idx="2125">
                  <c:v>3.4489999999999998E-3</c:v>
                </c:pt>
                <c:pt idx="2126">
                  <c:v>3.4499999999999999E-3</c:v>
                </c:pt>
                <c:pt idx="2127">
                  <c:v>3.4520000000000002E-3</c:v>
                </c:pt>
                <c:pt idx="2128">
                  <c:v>3.4550000000000002E-3</c:v>
                </c:pt>
                <c:pt idx="2129">
                  <c:v>3.46E-3</c:v>
                </c:pt>
                <c:pt idx="2130">
                  <c:v>3.467E-3</c:v>
                </c:pt>
                <c:pt idx="2131">
                  <c:v>3.4740000000000001E-3</c:v>
                </c:pt>
                <c:pt idx="2132">
                  <c:v>3.4840000000000001E-3</c:v>
                </c:pt>
                <c:pt idx="2133">
                  <c:v>3.4949999999999998E-3</c:v>
                </c:pt>
                <c:pt idx="2134">
                  <c:v>3.5070000000000001E-3</c:v>
                </c:pt>
                <c:pt idx="2135">
                  <c:v>3.5200000000000001E-3</c:v>
                </c:pt>
                <c:pt idx="2136">
                  <c:v>3.5300000000000002E-3</c:v>
                </c:pt>
                <c:pt idx="2137">
                  <c:v>3.5409999999999999E-3</c:v>
                </c:pt>
                <c:pt idx="2138">
                  <c:v>3.5409999999999999E-3</c:v>
                </c:pt>
                <c:pt idx="2139">
                  <c:v>3.542E-3</c:v>
                </c:pt>
                <c:pt idx="2140">
                  <c:v>3.5439999999999998E-3</c:v>
                </c:pt>
                <c:pt idx="2141">
                  <c:v>3.542E-3</c:v>
                </c:pt>
                <c:pt idx="2142">
                  <c:v>3.542E-3</c:v>
                </c:pt>
                <c:pt idx="2143">
                  <c:v>3.5430000000000001E-3</c:v>
                </c:pt>
                <c:pt idx="2144">
                  <c:v>3.545E-3</c:v>
                </c:pt>
                <c:pt idx="2145">
                  <c:v>3.5490000000000001E-3</c:v>
                </c:pt>
                <c:pt idx="2146">
                  <c:v>3.5539999999999999E-3</c:v>
                </c:pt>
                <c:pt idx="2147">
                  <c:v>3.5560000000000001E-3</c:v>
                </c:pt>
                <c:pt idx="2148">
                  <c:v>3.5590000000000001E-3</c:v>
                </c:pt>
                <c:pt idx="2149">
                  <c:v>3.5630000000000002E-3</c:v>
                </c:pt>
                <c:pt idx="2150">
                  <c:v>3.568E-3</c:v>
                </c:pt>
                <c:pt idx="2151">
                  <c:v>3.568E-3</c:v>
                </c:pt>
                <c:pt idx="2152">
                  <c:v>3.5699999999999998E-3</c:v>
                </c:pt>
                <c:pt idx="2153">
                  <c:v>3.5729999999999998E-3</c:v>
                </c:pt>
                <c:pt idx="2154">
                  <c:v>3.5769999999999999E-3</c:v>
                </c:pt>
                <c:pt idx="2155">
                  <c:v>3.5829999999999998E-3</c:v>
                </c:pt>
                <c:pt idx="2156">
                  <c:v>3.5899999999999999E-3</c:v>
                </c:pt>
                <c:pt idx="2157">
                  <c:v>3.5990000000000002E-3</c:v>
                </c:pt>
                <c:pt idx="2158">
                  <c:v>3.5959999999999998E-3</c:v>
                </c:pt>
                <c:pt idx="2159">
                  <c:v>3.594E-3</c:v>
                </c:pt>
                <c:pt idx="2160">
                  <c:v>3.5929999999999998E-3</c:v>
                </c:pt>
                <c:pt idx="2161">
                  <c:v>3.594E-3</c:v>
                </c:pt>
                <c:pt idx="2162">
                  <c:v>3.5959999999999998E-3</c:v>
                </c:pt>
                <c:pt idx="2163">
                  <c:v>3.5999999999999999E-3</c:v>
                </c:pt>
                <c:pt idx="2164">
                  <c:v>3.6020000000000002E-3</c:v>
                </c:pt>
                <c:pt idx="2165">
                  <c:v>3.6059999999999998E-3</c:v>
                </c:pt>
                <c:pt idx="2166">
                  <c:v>3.607E-3</c:v>
                </c:pt>
                <c:pt idx="2167">
                  <c:v>3.6080000000000001E-3</c:v>
                </c:pt>
                <c:pt idx="2168">
                  <c:v>3.6120000000000002E-3</c:v>
                </c:pt>
                <c:pt idx="2169">
                  <c:v>3.617E-3</c:v>
                </c:pt>
                <c:pt idx="2170">
                  <c:v>3.6229999999999999E-3</c:v>
                </c:pt>
                <c:pt idx="2171">
                  <c:v>3.6310000000000001E-3</c:v>
                </c:pt>
                <c:pt idx="2172">
                  <c:v>3.64E-3</c:v>
                </c:pt>
                <c:pt idx="2173">
                  <c:v>3.65E-3</c:v>
                </c:pt>
                <c:pt idx="2174">
                  <c:v>3.6619999999999999E-3</c:v>
                </c:pt>
                <c:pt idx="2175">
                  <c:v>3.676E-3</c:v>
                </c:pt>
                <c:pt idx="2176">
                  <c:v>3.6600000000000001E-3</c:v>
                </c:pt>
                <c:pt idx="2177">
                  <c:v>3.6470000000000001E-3</c:v>
                </c:pt>
                <c:pt idx="2178">
                  <c:v>3.6340000000000001E-3</c:v>
                </c:pt>
                <c:pt idx="2179">
                  <c:v>3.6229999999999999E-3</c:v>
                </c:pt>
                <c:pt idx="2180">
                  <c:v>3.614E-3</c:v>
                </c:pt>
                <c:pt idx="2181">
                  <c:v>3.6050000000000001E-3</c:v>
                </c:pt>
                <c:pt idx="2182">
                  <c:v>3.5990000000000002E-3</c:v>
                </c:pt>
                <c:pt idx="2183">
                  <c:v>3.594E-3</c:v>
                </c:pt>
                <c:pt idx="2184">
                  <c:v>3.5899999999999999E-3</c:v>
                </c:pt>
                <c:pt idx="2185">
                  <c:v>3.5869999999999999E-3</c:v>
                </c:pt>
                <c:pt idx="2186">
                  <c:v>3.5869999999999999E-3</c:v>
                </c:pt>
                <c:pt idx="2187">
                  <c:v>3.5869999999999999E-3</c:v>
                </c:pt>
                <c:pt idx="2188">
                  <c:v>3.5890000000000002E-3</c:v>
                </c:pt>
                <c:pt idx="2189">
                  <c:v>3.5929999999999998E-3</c:v>
                </c:pt>
                <c:pt idx="2190">
                  <c:v>3.5980000000000001E-3</c:v>
                </c:pt>
                <c:pt idx="2191">
                  <c:v>3.5950000000000001E-3</c:v>
                </c:pt>
                <c:pt idx="2192">
                  <c:v>3.5950000000000001E-3</c:v>
                </c:pt>
                <c:pt idx="2193">
                  <c:v>3.5959999999999998E-3</c:v>
                </c:pt>
                <c:pt idx="2194">
                  <c:v>3.591E-3</c:v>
                </c:pt>
                <c:pt idx="2195">
                  <c:v>3.5869999999999999E-3</c:v>
                </c:pt>
                <c:pt idx="2196">
                  <c:v>3.5850000000000001E-3</c:v>
                </c:pt>
                <c:pt idx="2197">
                  <c:v>3.5839999999999999E-3</c:v>
                </c:pt>
                <c:pt idx="2198">
                  <c:v>3.5839999999999999E-3</c:v>
                </c:pt>
                <c:pt idx="2199">
                  <c:v>3.5860000000000002E-3</c:v>
                </c:pt>
                <c:pt idx="2200">
                  <c:v>3.5899999999999999E-3</c:v>
                </c:pt>
                <c:pt idx="2201">
                  <c:v>3.5950000000000001E-3</c:v>
                </c:pt>
                <c:pt idx="2202">
                  <c:v>3.601E-3</c:v>
                </c:pt>
                <c:pt idx="2203">
                  <c:v>3.6089999999999998E-3</c:v>
                </c:pt>
                <c:pt idx="2204">
                  <c:v>3.6020000000000002E-3</c:v>
                </c:pt>
                <c:pt idx="2205">
                  <c:v>3.5959999999999998E-3</c:v>
                </c:pt>
                <c:pt idx="2206">
                  <c:v>3.591E-3</c:v>
                </c:pt>
                <c:pt idx="2207">
                  <c:v>3.588E-3</c:v>
                </c:pt>
                <c:pt idx="2208">
                  <c:v>3.5860000000000002E-3</c:v>
                </c:pt>
                <c:pt idx="2209">
                  <c:v>3.5860000000000002E-3</c:v>
                </c:pt>
                <c:pt idx="2210">
                  <c:v>3.5869999999999999E-3</c:v>
                </c:pt>
                <c:pt idx="2211">
                  <c:v>3.5899999999999999E-3</c:v>
                </c:pt>
                <c:pt idx="2212">
                  <c:v>3.594E-3</c:v>
                </c:pt>
                <c:pt idx="2213">
                  <c:v>3.5990000000000002E-3</c:v>
                </c:pt>
                <c:pt idx="2214">
                  <c:v>3.6059999999999998E-3</c:v>
                </c:pt>
                <c:pt idx="2215">
                  <c:v>3.6080000000000001E-3</c:v>
                </c:pt>
                <c:pt idx="2216">
                  <c:v>3.6099999999999999E-3</c:v>
                </c:pt>
                <c:pt idx="2217">
                  <c:v>3.614E-3</c:v>
                </c:pt>
                <c:pt idx="2218">
                  <c:v>3.62E-3</c:v>
                </c:pt>
                <c:pt idx="2219">
                  <c:v>3.6240000000000001E-3</c:v>
                </c:pt>
                <c:pt idx="2220">
                  <c:v>3.6289999999999998E-3</c:v>
                </c:pt>
                <c:pt idx="2221">
                  <c:v>3.6229999999999999E-3</c:v>
                </c:pt>
                <c:pt idx="2222">
                  <c:v>3.62E-3</c:v>
                </c:pt>
                <c:pt idx="2223">
                  <c:v>3.6129999999999999E-3</c:v>
                </c:pt>
                <c:pt idx="2224">
                  <c:v>3.607E-3</c:v>
                </c:pt>
                <c:pt idx="2225">
                  <c:v>3.6029999999999999E-3</c:v>
                </c:pt>
                <c:pt idx="2226">
                  <c:v>3.601E-3</c:v>
                </c:pt>
                <c:pt idx="2227">
                  <c:v>3.5999999999999999E-3</c:v>
                </c:pt>
                <c:pt idx="2228">
                  <c:v>3.5999999999999999E-3</c:v>
                </c:pt>
                <c:pt idx="2229">
                  <c:v>3.5969999999999999E-3</c:v>
                </c:pt>
                <c:pt idx="2230">
                  <c:v>3.5959999999999998E-3</c:v>
                </c:pt>
                <c:pt idx="2231">
                  <c:v>3.5959999999999998E-3</c:v>
                </c:pt>
                <c:pt idx="2232">
                  <c:v>3.5980000000000001E-3</c:v>
                </c:pt>
                <c:pt idx="2233">
                  <c:v>3.601E-3</c:v>
                </c:pt>
                <c:pt idx="2234">
                  <c:v>3.6059999999999998E-3</c:v>
                </c:pt>
                <c:pt idx="2235">
                  <c:v>3.6120000000000002E-3</c:v>
                </c:pt>
                <c:pt idx="2236">
                  <c:v>3.6189999999999998E-3</c:v>
                </c:pt>
                <c:pt idx="2237">
                  <c:v>3.6280000000000001E-3</c:v>
                </c:pt>
                <c:pt idx="2238">
                  <c:v>3.6389999999999999E-3</c:v>
                </c:pt>
                <c:pt idx="2239">
                  <c:v>3.65E-3</c:v>
                </c:pt>
                <c:pt idx="2240">
                  <c:v>3.6640000000000002E-3</c:v>
                </c:pt>
                <c:pt idx="2241">
                  <c:v>3.6779999999999998E-3</c:v>
                </c:pt>
                <c:pt idx="2242">
                  <c:v>3.6939999999999998E-3</c:v>
                </c:pt>
                <c:pt idx="2243">
                  <c:v>3.712E-3</c:v>
                </c:pt>
                <c:pt idx="2244">
                  <c:v>3.7139999999999999E-3</c:v>
                </c:pt>
                <c:pt idx="2245">
                  <c:v>3.7060000000000001E-3</c:v>
                </c:pt>
                <c:pt idx="2246">
                  <c:v>3.6970000000000002E-3</c:v>
                </c:pt>
                <c:pt idx="2247">
                  <c:v>3.6900000000000001E-3</c:v>
                </c:pt>
                <c:pt idx="2248">
                  <c:v>3.6840000000000002E-3</c:v>
                </c:pt>
                <c:pt idx="2249">
                  <c:v>3.6800000000000001E-3</c:v>
                </c:pt>
                <c:pt idx="2250">
                  <c:v>3.6770000000000001E-3</c:v>
                </c:pt>
                <c:pt idx="2251">
                  <c:v>3.676E-3</c:v>
                </c:pt>
                <c:pt idx="2252">
                  <c:v>3.676E-3</c:v>
                </c:pt>
                <c:pt idx="2253">
                  <c:v>3.6619999999999999E-3</c:v>
                </c:pt>
                <c:pt idx="2254">
                  <c:v>3.65E-3</c:v>
                </c:pt>
                <c:pt idx="2255">
                  <c:v>3.6389999999999999E-3</c:v>
                </c:pt>
                <c:pt idx="2256">
                  <c:v>3.6289999999999998E-3</c:v>
                </c:pt>
                <c:pt idx="2257">
                  <c:v>3.6219999999999998E-3</c:v>
                </c:pt>
                <c:pt idx="2258">
                  <c:v>3.6150000000000002E-3</c:v>
                </c:pt>
                <c:pt idx="2259">
                  <c:v>3.6099999999999999E-3</c:v>
                </c:pt>
                <c:pt idx="2260">
                  <c:v>3.6059999999999998E-3</c:v>
                </c:pt>
                <c:pt idx="2261">
                  <c:v>3.604E-3</c:v>
                </c:pt>
                <c:pt idx="2262">
                  <c:v>3.5999999999999999E-3</c:v>
                </c:pt>
                <c:pt idx="2263">
                  <c:v>3.5869999999999999E-3</c:v>
                </c:pt>
                <c:pt idx="2264">
                  <c:v>3.5760000000000002E-3</c:v>
                </c:pt>
                <c:pt idx="2265">
                  <c:v>3.565E-3</c:v>
                </c:pt>
                <c:pt idx="2266">
                  <c:v>3.5569999999999998E-3</c:v>
                </c:pt>
                <c:pt idx="2267">
                  <c:v>3.5490000000000001E-3</c:v>
                </c:pt>
                <c:pt idx="2268">
                  <c:v>3.5439999999999998E-3</c:v>
                </c:pt>
                <c:pt idx="2269">
                  <c:v>3.529E-3</c:v>
                </c:pt>
                <c:pt idx="2270">
                  <c:v>3.516E-3</c:v>
                </c:pt>
                <c:pt idx="2271">
                  <c:v>3.5049999999999999E-3</c:v>
                </c:pt>
                <c:pt idx="2272">
                  <c:v>3.4949999999999998E-3</c:v>
                </c:pt>
                <c:pt idx="2273">
                  <c:v>3.4859999999999999E-3</c:v>
                </c:pt>
                <c:pt idx="2274">
                  <c:v>3.4789999999999999E-3</c:v>
                </c:pt>
                <c:pt idx="2275">
                  <c:v>3.457E-3</c:v>
                </c:pt>
                <c:pt idx="2276">
                  <c:v>3.4359999999999998E-3</c:v>
                </c:pt>
                <c:pt idx="2277">
                  <c:v>3.4160000000000002E-3</c:v>
                </c:pt>
                <c:pt idx="2278">
                  <c:v>3.398E-3</c:v>
                </c:pt>
                <c:pt idx="2279">
                  <c:v>3.382E-3</c:v>
                </c:pt>
                <c:pt idx="2280">
                  <c:v>3.3660000000000001E-3</c:v>
                </c:pt>
                <c:pt idx="2281">
                  <c:v>3.3530000000000001E-3</c:v>
                </c:pt>
                <c:pt idx="2282">
                  <c:v>3.3400000000000001E-3</c:v>
                </c:pt>
                <c:pt idx="2283">
                  <c:v>3.3289999999999999E-3</c:v>
                </c:pt>
                <c:pt idx="2284">
                  <c:v>3.32E-3</c:v>
                </c:pt>
                <c:pt idx="2285">
                  <c:v>3.3119999999999998E-3</c:v>
                </c:pt>
                <c:pt idx="2286">
                  <c:v>3.3059999999999999E-3</c:v>
                </c:pt>
                <c:pt idx="2287">
                  <c:v>3.3E-3</c:v>
                </c:pt>
                <c:pt idx="2288">
                  <c:v>3.297E-3</c:v>
                </c:pt>
                <c:pt idx="2289">
                  <c:v>3.2950000000000002E-3</c:v>
                </c:pt>
                <c:pt idx="2290">
                  <c:v>3.2940000000000001E-3</c:v>
                </c:pt>
                <c:pt idx="2291">
                  <c:v>3.2950000000000002E-3</c:v>
                </c:pt>
                <c:pt idx="2292">
                  <c:v>3.297E-3</c:v>
                </c:pt>
                <c:pt idx="2293">
                  <c:v>3.3E-3</c:v>
                </c:pt>
                <c:pt idx="2294">
                  <c:v>3.3050000000000002E-3</c:v>
                </c:pt>
                <c:pt idx="2295">
                  <c:v>3.3119999999999998E-3</c:v>
                </c:pt>
                <c:pt idx="2296">
                  <c:v>3.32E-3</c:v>
                </c:pt>
                <c:pt idx="2297">
                  <c:v>3.3289999999999999E-3</c:v>
                </c:pt>
                <c:pt idx="2298">
                  <c:v>3.3400000000000001E-3</c:v>
                </c:pt>
                <c:pt idx="2299">
                  <c:v>3.3519999999999999E-3</c:v>
                </c:pt>
                <c:pt idx="2300">
                  <c:v>3.3660000000000001E-3</c:v>
                </c:pt>
                <c:pt idx="2301">
                  <c:v>3.3809999999999999E-3</c:v>
                </c:pt>
                <c:pt idx="2302">
                  <c:v>3.398E-3</c:v>
                </c:pt>
                <c:pt idx="2303">
                  <c:v>3.4160000000000002E-3</c:v>
                </c:pt>
                <c:pt idx="2304">
                  <c:v>3.4350000000000001E-3</c:v>
                </c:pt>
                <c:pt idx="2305">
                  <c:v>3.4559999999999999E-3</c:v>
                </c:pt>
                <c:pt idx="2306">
                  <c:v>3.4789999999999999E-3</c:v>
                </c:pt>
                <c:pt idx="2307">
                  <c:v>3.5019999999999999E-3</c:v>
                </c:pt>
                <c:pt idx="2308">
                  <c:v>3.5279999999999999E-3</c:v>
                </c:pt>
                <c:pt idx="2309">
                  <c:v>3.5539999999999999E-3</c:v>
                </c:pt>
                <c:pt idx="2310">
                  <c:v>3.5829999999999998E-3</c:v>
                </c:pt>
                <c:pt idx="2311">
                  <c:v>3.6120000000000002E-3</c:v>
                </c:pt>
                <c:pt idx="2312">
                  <c:v>3.637E-3</c:v>
                </c:pt>
                <c:pt idx="2313">
                  <c:v>3.6229999999999999E-3</c:v>
                </c:pt>
                <c:pt idx="2314">
                  <c:v>3.6120000000000002E-3</c:v>
                </c:pt>
                <c:pt idx="2315">
                  <c:v>3.6020000000000002E-3</c:v>
                </c:pt>
                <c:pt idx="2316">
                  <c:v>3.5929999999999998E-3</c:v>
                </c:pt>
                <c:pt idx="2317">
                  <c:v>3.5820000000000001E-3</c:v>
                </c:pt>
                <c:pt idx="2318">
                  <c:v>3.5720000000000001E-3</c:v>
                </c:pt>
                <c:pt idx="2319">
                  <c:v>3.5639999999999999E-3</c:v>
                </c:pt>
                <c:pt idx="2320">
                  <c:v>3.5569999999999998E-3</c:v>
                </c:pt>
                <c:pt idx="2321">
                  <c:v>3.552E-3</c:v>
                </c:pt>
                <c:pt idx="2322">
                  <c:v>3.5479999999999999E-3</c:v>
                </c:pt>
                <c:pt idx="2323">
                  <c:v>3.5460000000000001E-3</c:v>
                </c:pt>
                <c:pt idx="2324">
                  <c:v>3.5370000000000002E-3</c:v>
                </c:pt>
                <c:pt idx="2325">
                  <c:v>3.5300000000000002E-3</c:v>
                </c:pt>
                <c:pt idx="2326">
                  <c:v>3.5239999999999998E-3</c:v>
                </c:pt>
                <c:pt idx="2327">
                  <c:v>3.519E-3</c:v>
                </c:pt>
                <c:pt idx="2328">
                  <c:v>3.516E-3</c:v>
                </c:pt>
                <c:pt idx="2329">
                  <c:v>3.5149999999999999E-3</c:v>
                </c:pt>
                <c:pt idx="2330">
                  <c:v>3.5140000000000002E-3</c:v>
                </c:pt>
                <c:pt idx="2331">
                  <c:v>3.506E-3</c:v>
                </c:pt>
                <c:pt idx="2332">
                  <c:v>3.4989999999999999E-3</c:v>
                </c:pt>
                <c:pt idx="2333">
                  <c:v>3.4940000000000001E-3</c:v>
                </c:pt>
                <c:pt idx="2334">
                  <c:v>3.49E-3</c:v>
                </c:pt>
                <c:pt idx="2335">
                  <c:v>3.4870000000000001E-3</c:v>
                </c:pt>
                <c:pt idx="2336">
                  <c:v>3.4650000000000002E-3</c:v>
                </c:pt>
                <c:pt idx="2337">
                  <c:v>3.444E-3</c:v>
                </c:pt>
                <c:pt idx="2338">
                  <c:v>3.424E-3</c:v>
                </c:pt>
                <c:pt idx="2339">
                  <c:v>3.4060000000000002E-3</c:v>
                </c:pt>
                <c:pt idx="2340">
                  <c:v>3.3899999999999998E-3</c:v>
                </c:pt>
                <c:pt idx="2341">
                  <c:v>3.375E-3</c:v>
                </c:pt>
                <c:pt idx="2342">
                  <c:v>3.3609999999999998E-3</c:v>
                </c:pt>
                <c:pt idx="2343">
                  <c:v>3.349E-3</c:v>
                </c:pt>
                <c:pt idx="2344">
                  <c:v>3.3379999999999998E-3</c:v>
                </c:pt>
                <c:pt idx="2345">
                  <c:v>3.3289999999999999E-3</c:v>
                </c:pt>
                <c:pt idx="2346">
                  <c:v>3.3210000000000002E-3</c:v>
                </c:pt>
                <c:pt idx="2347">
                  <c:v>3.3140000000000001E-3</c:v>
                </c:pt>
                <c:pt idx="2348">
                  <c:v>3.3089999999999999E-3</c:v>
                </c:pt>
                <c:pt idx="2349">
                  <c:v>3.3059999999999999E-3</c:v>
                </c:pt>
                <c:pt idx="2350">
                  <c:v>3.3029999999999999E-3</c:v>
                </c:pt>
                <c:pt idx="2351">
                  <c:v>3.3029999999999999E-3</c:v>
                </c:pt>
                <c:pt idx="2352">
                  <c:v>3.3040000000000001E-3</c:v>
                </c:pt>
                <c:pt idx="2353">
                  <c:v>3.3059999999999999E-3</c:v>
                </c:pt>
                <c:pt idx="2354">
                  <c:v>3.3089999999999999E-3</c:v>
                </c:pt>
                <c:pt idx="2355">
                  <c:v>3.3149999999999998E-3</c:v>
                </c:pt>
                <c:pt idx="2356">
                  <c:v>3.3210000000000002E-3</c:v>
                </c:pt>
                <c:pt idx="2357">
                  <c:v>3.3289999999999999E-3</c:v>
                </c:pt>
                <c:pt idx="2358">
                  <c:v>3.339E-3</c:v>
                </c:pt>
                <c:pt idx="2359">
                  <c:v>3.349E-3</c:v>
                </c:pt>
                <c:pt idx="2360">
                  <c:v>3.362E-3</c:v>
                </c:pt>
                <c:pt idx="2361">
                  <c:v>3.3760000000000001E-3</c:v>
                </c:pt>
                <c:pt idx="2362">
                  <c:v>3.3909999999999999E-3</c:v>
                </c:pt>
                <c:pt idx="2363">
                  <c:v>3.4069999999999999E-3</c:v>
                </c:pt>
                <c:pt idx="2364">
                  <c:v>3.4259999999999998E-3</c:v>
                </c:pt>
                <c:pt idx="2365">
                  <c:v>3.4450000000000001E-3</c:v>
                </c:pt>
                <c:pt idx="2366">
                  <c:v>3.4659999999999999E-3</c:v>
                </c:pt>
                <c:pt idx="2367">
                  <c:v>3.4889999999999999E-3</c:v>
                </c:pt>
                <c:pt idx="2368">
                  <c:v>3.5119999999999999E-3</c:v>
                </c:pt>
                <c:pt idx="2369">
                  <c:v>3.5379999999999999E-3</c:v>
                </c:pt>
                <c:pt idx="2370">
                  <c:v>3.565E-3</c:v>
                </c:pt>
                <c:pt idx="2371">
                  <c:v>3.5929999999999998E-3</c:v>
                </c:pt>
                <c:pt idx="2372">
                  <c:v>3.6229999999999999E-3</c:v>
                </c:pt>
                <c:pt idx="2373">
                  <c:v>3.6540000000000001E-3</c:v>
                </c:pt>
                <c:pt idx="2374">
                  <c:v>3.686E-3</c:v>
                </c:pt>
                <c:pt idx="2375">
                  <c:v>3.7200000000000002E-3</c:v>
                </c:pt>
                <c:pt idx="2376">
                  <c:v>3.7559999999999998E-3</c:v>
                </c:pt>
                <c:pt idx="2377">
                  <c:v>3.7929999999999999E-3</c:v>
                </c:pt>
                <c:pt idx="2378">
                  <c:v>3.8310000000000002E-3</c:v>
                </c:pt>
                <c:pt idx="2379">
                  <c:v>3.8709999999999999E-3</c:v>
                </c:pt>
                <c:pt idx="2380">
                  <c:v>3.8969999999999999E-3</c:v>
                </c:pt>
                <c:pt idx="2381">
                  <c:v>3.882E-3</c:v>
                </c:pt>
                <c:pt idx="2382">
                  <c:v>3.869E-3</c:v>
                </c:pt>
                <c:pt idx="2383">
                  <c:v>3.8530000000000001E-3</c:v>
                </c:pt>
                <c:pt idx="2384">
                  <c:v>3.8379999999999998E-3</c:v>
                </c:pt>
                <c:pt idx="2385">
                  <c:v>3.8240000000000001E-3</c:v>
                </c:pt>
                <c:pt idx="2386">
                  <c:v>3.8119999999999999E-3</c:v>
                </c:pt>
                <c:pt idx="2387">
                  <c:v>3.8010000000000001E-3</c:v>
                </c:pt>
                <c:pt idx="2388">
                  <c:v>3.784E-3</c:v>
                </c:pt>
                <c:pt idx="2389">
                  <c:v>3.7680000000000001E-3</c:v>
                </c:pt>
                <c:pt idx="2390">
                  <c:v>3.7529999999999998E-3</c:v>
                </c:pt>
                <c:pt idx="2391">
                  <c:v>3.7399999999999998E-3</c:v>
                </c:pt>
                <c:pt idx="2392">
                  <c:v>3.728E-3</c:v>
                </c:pt>
                <c:pt idx="2393">
                  <c:v>3.7060000000000001E-3</c:v>
                </c:pt>
                <c:pt idx="2394">
                  <c:v>3.6840000000000002E-3</c:v>
                </c:pt>
                <c:pt idx="2395">
                  <c:v>3.6649999999999999E-3</c:v>
                </c:pt>
                <c:pt idx="2396">
                  <c:v>3.6459999999999999E-3</c:v>
                </c:pt>
                <c:pt idx="2397">
                  <c:v>3.63E-3</c:v>
                </c:pt>
                <c:pt idx="2398">
                  <c:v>3.614E-3</c:v>
                </c:pt>
                <c:pt idx="2399">
                  <c:v>3.5999999999999999E-3</c:v>
                </c:pt>
                <c:pt idx="2400">
                  <c:v>3.5660000000000002E-3</c:v>
                </c:pt>
                <c:pt idx="2401">
                  <c:v>3.5339999999999998E-3</c:v>
                </c:pt>
                <c:pt idx="2402">
                  <c:v>3.503E-3</c:v>
                </c:pt>
                <c:pt idx="2403">
                  <c:v>3.4740000000000001E-3</c:v>
                </c:pt>
                <c:pt idx="2404">
                  <c:v>3.4459999999999998E-3</c:v>
                </c:pt>
                <c:pt idx="2405">
                  <c:v>3.4190000000000002E-3</c:v>
                </c:pt>
                <c:pt idx="2406">
                  <c:v>3.3939999999999999E-3</c:v>
                </c:pt>
                <c:pt idx="2407">
                  <c:v>3.3700000000000002E-3</c:v>
                </c:pt>
                <c:pt idx="2408">
                  <c:v>3.3479999999999998E-3</c:v>
                </c:pt>
                <c:pt idx="2409">
                  <c:v>3.3270000000000001E-3</c:v>
                </c:pt>
                <c:pt idx="2410">
                  <c:v>3.3080000000000002E-3</c:v>
                </c:pt>
                <c:pt idx="2411">
                  <c:v>3.29E-3</c:v>
                </c:pt>
                <c:pt idx="2412">
                  <c:v>3.274E-3</c:v>
                </c:pt>
                <c:pt idx="2413">
                  <c:v>3.2590000000000002E-3</c:v>
                </c:pt>
                <c:pt idx="2414">
                  <c:v>3.2450000000000001E-3</c:v>
                </c:pt>
                <c:pt idx="2415">
                  <c:v>3.2330000000000002E-3</c:v>
                </c:pt>
                <c:pt idx="2416">
                  <c:v>3.222E-3</c:v>
                </c:pt>
                <c:pt idx="2417">
                  <c:v>3.2130000000000001E-3</c:v>
                </c:pt>
                <c:pt idx="2418">
                  <c:v>3.2049999999999999E-3</c:v>
                </c:pt>
                <c:pt idx="2419">
                  <c:v>3.199E-3</c:v>
                </c:pt>
                <c:pt idx="2420">
                  <c:v>3.1939999999999998E-3</c:v>
                </c:pt>
                <c:pt idx="2421">
                  <c:v>3.1909999999999998E-3</c:v>
                </c:pt>
                <c:pt idx="2422">
                  <c:v>3.189E-3</c:v>
                </c:pt>
                <c:pt idx="2423">
                  <c:v>3.1879999999999999E-3</c:v>
                </c:pt>
                <c:pt idx="2424">
                  <c:v>3.189E-3</c:v>
                </c:pt>
                <c:pt idx="2425">
                  <c:v>3.192E-3</c:v>
                </c:pt>
                <c:pt idx="2426">
                  <c:v>3.1949999999999999E-3</c:v>
                </c:pt>
                <c:pt idx="2427">
                  <c:v>3.2009999999999999E-3</c:v>
                </c:pt>
                <c:pt idx="2428">
                  <c:v>3.2070000000000002E-3</c:v>
                </c:pt>
                <c:pt idx="2429">
                  <c:v>3.2160000000000001E-3</c:v>
                </c:pt>
                <c:pt idx="2430">
                  <c:v>3.225E-3</c:v>
                </c:pt>
                <c:pt idx="2431">
                  <c:v>3.2360000000000002E-3</c:v>
                </c:pt>
                <c:pt idx="2432">
                  <c:v>3.2490000000000002E-3</c:v>
                </c:pt>
                <c:pt idx="2433">
                  <c:v>3.2629999999999998E-3</c:v>
                </c:pt>
                <c:pt idx="2434">
                  <c:v>3.2780000000000001E-3</c:v>
                </c:pt>
                <c:pt idx="2435">
                  <c:v>3.2950000000000002E-3</c:v>
                </c:pt>
                <c:pt idx="2436">
                  <c:v>3.313E-3</c:v>
                </c:pt>
                <c:pt idx="2437">
                  <c:v>3.333E-3</c:v>
                </c:pt>
                <c:pt idx="2438">
                  <c:v>3.3540000000000002E-3</c:v>
                </c:pt>
                <c:pt idx="2439">
                  <c:v>3.3760000000000001E-3</c:v>
                </c:pt>
                <c:pt idx="2440">
                  <c:v>3.4009999999999999E-3</c:v>
                </c:pt>
                <c:pt idx="2441">
                  <c:v>3.4259999999999998E-3</c:v>
                </c:pt>
                <c:pt idx="2442">
                  <c:v>3.4529999999999999E-3</c:v>
                </c:pt>
                <c:pt idx="2443">
                  <c:v>3.4810000000000002E-3</c:v>
                </c:pt>
                <c:pt idx="2444">
                  <c:v>3.5109999999999998E-3</c:v>
                </c:pt>
                <c:pt idx="2445">
                  <c:v>3.542E-3</c:v>
                </c:pt>
                <c:pt idx="2446">
                  <c:v>3.5750000000000001E-3</c:v>
                </c:pt>
                <c:pt idx="2447">
                  <c:v>3.6089999999999998E-3</c:v>
                </c:pt>
                <c:pt idx="2448">
                  <c:v>3.63E-3</c:v>
                </c:pt>
                <c:pt idx="2449">
                  <c:v>3.5999999999999999E-3</c:v>
                </c:pt>
                <c:pt idx="2450">
                  <c:v>3.571E-3</c:v>
                </c:pt>
                <c:pt idx="2451">
                  <c:v>3.5379999999999999E-3</c:v>
                </c:pt>
                <c:pt idx="2452">
                  <c:v>3.5049999999999999E-3</c:v>
                </c:pt>
                <c:pt idx="2453">
                  <c:v>3.4749999999999998E-3</c:v>
                </c:pt>
                <c:pt idx="2454">
                  <c:v>3.4450000000000001E-3</c:v>
                </c:pt>
                <c:pt idx="2455">
                  <c:v>3.4039999999999999E-3</c:v>
                </c:pt>
                <c:pt idx="2456">
                  <c:v>3.3630000000000001E-3</c:v>
                </c:pt>
                <c:pt idx="2457">
                  <c:v>3.3249999999999998E-3</c:v>
                </c:pt>
                <c:pt idx="2458">
                  <c:v>3.287E-3</c:v>
                </c:pt>
                <c:pt idx="2459">
                  <c:v>3.2520000000000001E-3</c:v>
                </c:pt>
                <c:pt idx="2460">
                  <c:v>3.2169999999999998E-3</c:v>
                </c:pt>
                <c:pt idx="2461">
                  <c:v>3.1840000000000002E-3</c:v>
                </c:pt>
                <c:pt idx="2462">
                  <c:v>3.153E-3</c:v>
                </c:pt>
                <c:pt idx="2463">
                  <c:v>3.1229999999999999E-3</c:v>
                </c:pt>
                <c:pt idx="2464">
                  <c:v>3.094E-3</c:v>
                </c:pt>
                <c:pt idx="2465">
                  <c:v>3.0669999999999998E-3</c:v>
                </c:pt>
                <c:pt idx="2466">
                  <c:v>3.0409999999999999E-3</c:v>
                </c:pt>
                <c:pt idx="2467">
                  <c:v>3.0170000000000002E-3</c:v>
                </c:pt>
                <c:pt idx="2468">
                  <c:v>2.9940000000000001E-3</c:v>
                </c:pt>
                <c:pt idx="2469">
                  <c:v>2.9729999999999999E-3</c:v>
                </c:pt>
                <c:pt idx="2470">
                  <c:v>2.9529999999999999E-3</c:v>
                </c:pt>
                <c:pt idx="2471">
                  <c:v>2.9350000000000001E-3</c:v>
                </c:pt>
                <c:pt idx="2472">
                  <c:v>2.918E-3</c:v>
                </c:pt>
                <c:pt idx="2473">
                  <c:v>2.9020000000000001E-3</c:v>
                </c:pt>
                <c:pt idx="2474">
                  <c:v>2.8879999999999999E-3</c:v>
                </c:pt>
                <c:pt idx="2475">
                  <c:v>2.875E-3</c:v>
                </c:pt>
                <c:pt idx="2476">
                  <c:v>2.8639999999999998E-3</c:v>
                </c:pt>
                <c:pt idx="2477">
                  <c:v>2.8540000000000002E-3</c:v>
                </c:pt>
                <c:pt idx="2478">
                  <c:v>2.846E-3</c:v>
                </c:pt>
                <c:pt idx="2479">
                  <c:v>2.8389999999999999E-3</c:v>
                </c:pt>
                <c:pt idx="2480">
                  <c:v>2.833E-3</c:v>
                </c:pt>
                <c:pt idx="2481">
                  <c:v>2.8289999999999999E-3</c:v>
                </c:pt>
                <c:pt idx="2482">
                  <c:v>2.8270000000000001E-3</c:v>
                </c:pt>
                <c:pt idx="2483">
                  <c:v>2.826E-3</c:v>
                </c:pt>
                <c:pt idx="2484">
                  <c:v>2.826E-3</c:v>
                </c:pt>
                <c:pt idx="2485">
                  <c:v>2.8279999999999998E-3</c:v>
                </c:pt>
                <c:pt idx="2486">
                  <c:v>2.8310000000000002E-3</c:v>
                </c:pt>
                <c:pt idx="2487">
                  <c:v>2.836E-3</c:v>
                </c:pt>
                <c:pt idx="2488">
                  <c:v>2.8419999999999999E-3</c:v>
                </c:pt>
                <c:pt idx="2489">
                  <c:v>2.849E-3</c:v>
                </c:pt>
                <c:pt idx="2490">
                  <c:v>2.8579999999999999E-3</c:v>
                </c:pt>
                <c:pt idx="2491">
                  <c:v>2.869E-3</c:v>
                </c:pt>
                <c:pt idx="2492">
                  <c:v>2.8809999999999999E-3</c:v>
                </c:pt>
                <c:pt idx="2493">
                  <c:v>2.8939999999999999E-3</c:v>
                </c:pt>
                <c:pt idx="2494">
                  <c:v>2.9090000000000001E-3</c:v>
                </c:pt>
                <c:pt idx="2495">
                  <c:v>2.9250000000000001E-3</c:v>
                </c:pt>
                <c:pt idx="2496">
                  <c:v>2.9429999999999999E-3</c:v>
                </c:pt>
                <c:pt idx="2497">
                  <c:v>2.9619999999999998E-3</c:v>
                </c:pt>
                <c:pt idx="2498">
                  <c:v>2.983E-3</c:v>
                </c:pt>
                <c:pt idx="2499">
                  <c:v>3.0049999999999999E-3</c:v>
                </c:pt>
                <c:pt idx="2500">
                  <c:v>3.0279999999999999E-3</c:v>
                </c:pt>
                <c:pt idx="2501">
                  <c:v>3.0530000000000002E-3</c:v>
                </c:pt>
                <c:pt idx="2502">
                  <c:v>3.0790000000000001E-3</c:v>
                </c:pt>
                <c:pt idx="2503">
                  <c:v>3.107E-3</c:v>
                </c:pt>
                <c:pt idx="2504">
                  <c:v>3.1359999999999999E-3</c:v>
                </c:pt>
                <c:pt idx="2505">
                  <c:v>3.1670000000000001E-3</c:v>
                </c:pt>
                <c:pt idx="2506">
                  <c:v>3.199E-3</c:v>
                </c:pt>
                <c:pt idx="2507">
                  <c:v>3.2330000000000002E-3</c:v>
                </c:pt>
                <c:pt idx="2508">
                  <c:v>3.2680000000000001E-3</c:v>
                </c:pt>
                <c:pt idx="2509">
                  <c:v>3.3040000000000001E-3</c:v>
                </c:pt>
                <c:pt idx="2510">
                  <c:v>3.3419999999999999E-3</c:v>
                </c:pt>
                <c:pt idx="2511">
                  <c:v>3.382E-3</c:v>
                </c:pt>
                <c:pt idx="2512">
                  <c:v>3.4220000000000001E-3</c:v>
                </c:pt>
                <c:pt idx="2513">
                  <c:v>3.4650000000000002E-3</c:v>
                </c:pt>
                <c:pt idx="2514">
                  <c:v>3.5079999999999998E-3</c:v>
                </c:pt>
                <c:pt idx="2515">
                  <c:v>3.5539999999999999E-3</c:v>
                </c:pt>
                <c:pt idx="2516">
                  <c:v>3.5999999999999999E-3</c:v>
                </c:pt>
                <c:pt idx="2517">
                  <c:v>3.5729999999999998E-3</c:v>
                </c:pt>
                <c:pt idx="2518">
                  <c:v>3.5360000000000001E-3</c:v>
                </c:pt>
                <c:pt idx="2519">
                  <c:v>3.5000000000000001E-3</c:v>
                </c:pt>
                <c:pt idx="2520">
                  <c:v>3.467E-3</c:v>
                </c:pt>
                <c:pt idx="2521">
                  <c:v>3.4229999999999998E-3</c:v>
                </c:pt>
                <c:pt idx="2522">
                  <c:v>3.3809999999999999E-3</c:v>
                </c:pt>
                <c:pt idx="2523">
                  <c:v>3.3409999999999998E-3</c:v>
                </c:pt>
                <c:pt idx="2524">
                  <c:v>3.3010000000000001E-3</c:v>
                </c:pt>
                <c:pt idx="2525">
                  <c:v>3.264E-3</c:v>
                </c:pt>
                <c:pt idx="2526">
                  <c:v>3.2269999999999998E-3</c:v>
                </c:pt>
                <c:pt idx="2527">
                  <c:v>3.1930000000000001E-3</c:v>
                </c:pt>
                <c:pt idx="2528">
                  <c:v>3.1589999999999999E-3</c:v>
                </c:pt>
                <c:pt idx="2529">
                  <c:v>3.127E-3</c:v>
                </c:pt>
                <c:pt idx="2530">
                  <c:v>3.0969999999999999E-3</c:v>
                </c:pt>
                <c:pt idx="2531">
                  <c:v>3.068E-3</c:v>
                </c:pt>
                <c:pt idx="2532">
                  <c:v>3.0400000000000002E-3</c:v>
                </c:pt>
                <c:pt idx="2533">
                  <c:v>3.0140000000000002E-3</c:v>
                </c:pt>
                <c:pt idx="2534">
                  <c:v>2.99E-3</c:v>
                </c:pt>
                <c:pt idx="2535">
                  <c:v>2.9659999999999999E-3</c:v>
                </c:pt>
                <c:pt idx="2536">
                  <c:v>2.9450000000000001E-3</c:v>
                </c:pt>
                <c:pt idx="2537">
                  <c:v>2.9239999999999999E-3</c:v>
                </c:pt>
                <c:pt idx="2538">
                  <c:v>2.905E-3</c:v>
                </c:pt>
                <c:pt idx="2539">
                  <c:v>2.8879999999999999E-3</c:v>
                </c:pt>
                <c:pt idx="2540">
                  <c:v>2.872E-3</c:v>
                </c:pt>
                <c:pt idx="2541">
                  <c:v>2.8579999999999999E-3</c:v>
                </c:pt>
                <c:pt idx="2542">
                  <c:v>2.8440000000000002E-3</c:v>
                </c:pt>
                <c:pt idx="2543">
                  <c:v>2.833E-3</c:v>
                </c:pt>
                <c:pt idx="2544">
                  <c:v>2.823E-3</c:v>
                </c:pt>
                <c:pt idx="2545">
                  <c:v>2.8140000000000001E-3</c:v>
                </c:pt>
                <c:pt idx="2546">
                  <c:v>2.807E-3</c:v>
                </c:pt>
                <c:pt idx="2547">
                  <c:v>2.8010000000000001E-3</c:v>
                </c:pt>
                <c:pt idx="2548">
                  <c:v>2.7959999999999999E-3</c:v>
                </c:pt>
                <c:pt idx="2549">
                  <c:v>2.7929999999999999E-3</c:v>
                </c:pt>
                <c:pt idx="2550">
                  <c:v>2.7920000000000002E-3</c:v>
                </c:pt>
                <c:pt idx="2551">
                  <c:v>2.7920000000000002E-3</c:v>
                </c:pt>
                <c:pt idx="2552">
                  <c:v>2.7929999999999999E-3</c:v>
                </c:pt>
                <c:pt idx="2553">
                  <c:v>2.7959999999999999E-3</c:v>
                </c:pt>
                <c:pt idx="2554">
                  <c:v>2.8E-3</c:v>
                </c:pt>
                <c:pt idx="2555">
                  <c:v>2.8059999999999999E-3</c:v>
                </c:pt>
                <c:pt idx="2556">
                  <c:v>2.813E-3</c:v>
                </c:pt>
                <c:pt idx="2557">
                  <c:v>2.8219999999999999E-3</c:v>
                </c:pt>
                <c:pt idx="2558">
                  <c:v>2.8319999999999999E-3</c:v>
                </c:pt>
                <c:pt idx="2559">
                  <c:v>2.843E-3</c:v>
                </c:pt>
                <c:pt idx="2560">
                  <c:v>2.856E-3</c:v>
                </c:pt>
                <c:pt idx="2561">
                  <c:v>2.8700000000000002E-3</c:v>
                </c:pt>
                <c:pt idx="2562">
                  <c:v>2.8860000000000001E-3</c:v>
                </c:pt>
                <c:pt idx="2563">
                  <c:v>2.9030000000000002E-3</c:v>
                </c:pt>
                <c:pt idx="2564">
                  <c:v>2.9220000000000001E-3</c:v>
                </c:pt>
                <c:pt idx="2565">
                  <c:v>2.9420000000000002E-3</c:v>
                </c:pt>
                <c:pt idx="2566">
                  <c:v>2.9640000000000001E-3</c:v>
                </c:pt>
                <c:pt idx="2567">
                  <c:v>2.9870000000000001E-3</c:v>
                </c:pt>
                <c:pt idx="2568">
                  <c:v>3.0119999999999999E-3</c:v>
                </c:pt>
                <c:pt idx="2569">
                  <c:v>3.0370000000000002E-3</c:v>
                </c:pt>
                <c:pt idx="2570">
                  <c:v>3.065E-3</c:v>
                </c:pt>
                <c:pt idx="2571">
                  <c:v>3.094E-3</c:v>
                </c:pt>
                <c:pt idx="2572">
                  <c:v>3.124E-3</c:v>
                </c:pt>
                <c:pt idx="2573">
                  <c:v>3.156E-3</c:v>
                </c:pt>
                <c:pt idx="2574">
                  <c:v>3.189E-3</c:v>
                </c:pt>
                <c:pt idx="2575">
                  <c:v>3.2230000000000002E-3</c:v>
                </c:pt>
                <c:pt idx="2576">
                  <c:v>3.2599999999999999E-3</c:v>
                </c:pt>
                <c:pt idx="2577">
                  <c:v>3.297E-3</c:v>
                </c:pt>
                <c:pt idx="2578">
                  <c:v>3.336E-3</c:v>
                </c:pt>
                <c:pt idx="2579">
                  <c:v>3.3760000000000001E-3</c:v>
                </c:pt>
                <c:pt idx="2580">
                  <c:v>3.418E-3</c:v>
                </c:pt>
                <c:pt idx="2581">
                  <c:v>3.4619999999999998E-3</c:v>
                </c:pt>
                <c:pt idx="2582">
                  <c:v>3.506E-3</c:v>
                </c:pt>
                <c:pt idx="2583">
                  <c:v>3.5530000000000002E-3</c:v>
                </c:pt>
                <c:pt idx="2584">
                  <c:v>3.5999999999999999E-3</c:v>
                </c:pt>
                <c:pt idx="2585">
                  <c:v>3.5599999999999998E-3</c:v>
                </c:pt>
                <c:pt idx="2586">
                  <c:v>3.5209999999999998E-3</c:v>
                </c:pt>
                <c:pt idx="2587">
                  <c:v>3.483E-3</c:v>
                </c:pt>
                <c:pt idx="2588">
                  <c:v>3.447E-3</c:v>
                </c:pt>
                <c:pt idx="2589">
                  <c:v>3.4120000000000001E-3</c:v>
                </c:pt>
                <c:pt idx="2590">
                  <c:v>3.3790000000000001E-3</c:v>
                </c:pt>
                <c:pt idx="2591">
                  <c:v>3.3470000000000001E-3</c:v>
                </c:pt>
                <c:pt idx="2592">
                  <c:v>3.3159999999999999E-3</c:v>
                </c:pt>
                <c:pt idx="2593">
                  <c:v>3.287E-3</c:v>
                </c:pt>
                <c:pt idx="2594">
                  <c:v>3.2599999999999999E-3</c:v>
                </c:pt>
                <c:pt idx="2595">
                  <c:v>3.2339999999999999E-3</c:v>
                </c:pt>
                <c:pt idx="2596">
                  <c:v>3.209E-3</c:v>
                </c:pt>
                <c:pt idx="2597">
                  <c:v>3.186E-3</c:v>
                </c:pt>
                <c:pt idx="2598">
                  <c:v>3.1640000000000001E-3</c:v>
                </c:pt>
                <c:pt idx="2599">
                  <c:v>3.1440000000000001E-3</c:v>
                </c:pt>
                <c:pt idx="2600">
                  <c:v>3.1250000000000002E-3</c:v>
                </c:pt>
                <c:pt idx="2601">
                  <c:v>3.1080000000000001E-3</c:v>
                </c:pt>
                <c:pt idx="2602">
                  <c:v>3.0920000000000001E-3</c:v>
                </c:pt>
                <c:pt idx="2603">
                  <c:v>3.0769999999999999E-3</c:v>
                </c:pt>
                <c:pt idx="2604">
                  <c:v>3.0639999999999999E-3</c:v>
                </c:pt>
                <c:pt idx="2605">
                  <c:v>3.0530000000000002E-3</c:v>
                </c:pt>
                <c:pt idx="2606">
                  <c:v>3.0430000000000001E-3</c:v>
                </c:pt>
                <c:pt idx="2607">
                  <c:v>3.0339999999999998E-3</c:v>
                </c:pt>
                <c:pt idx="2608">
                  <c:v>3.0270000000000002E-3</c:v>
                </c:pt>
                <c:pt idx="2609">
                  <c:v>3.0209999999999998E-3</c:v>
                </c:pt>
                <c:pt idx="2610">
                  <c:v>3.016E-3</c:v>
                </c:pt>
                <c:pt idx="2611">
                  <c:v>3.0130000000000001E-3</c:v>
                </c:pt>
                <c:pt idx="2612">
                  <c:v>3.0119999999999999E-3</c:v>
                </c:pt>
                <c:pt idx="2613">
                  <c:v>3.0119999999999999E-3</c:v>
                </c:pt>
                <c:pt idx="2614">
                  <c:v>3.0130000000000001E-3</c:v>
                </c:pt>
                <c:pt idx="2615">
                  <c:v>3.016E-3</c:v>
                </c:pt>
                <c:pt idx="2616">
                  <c:v>3.0200000000000001E-3</c:v>
                </c:pt>
                <c:pt idx="2617">
                  <c:v>3.026E-3</c:v>
                </c:pt>
                <c:pt idx="2618">
                  <c:v>3.0330000000000001E-3</c:v>
                </c:pt>
                <c:pt idx="2619">
                  <c:v>3.042E-3</c:v>
                </c:pt>
                <c:pt idx="2620">
                  <c:v>3.052E-3</c:v>
                </c:pt>
                <c:pt idx="2621">
                  <c:v>3.0639999999999999E-3</c:v>
                </c:pt>
                <c:pt idx="2622">
                  <c:v>3.0769999999999999E-3</c:v>
                </c:pt>
                <c:pt idx="2623">
                  <c:v>3.091E-3</c:v>
                </c:pt>
                <c:pt idx="2624">
                  <c:v>3.107E-3</c:v>
                </c:pt>
                <c:pt idx="2625">
                  <c:v>3.124E-3</c:v>
                </c:pt>
                <c:pt idx="2626">
                  <c:v>3.143E-3</c:v>
                </c:pt>
                <c:pt idx="2627">
                  <c:v>3.163E-3</c:v>
                </c:pt>
                <c:pt idx="2628">
                  <c:v>3.1849999999999999E-3</c:v>
                </c:pt>
                <c:pt idx="2629">
                  <c:v>3.2079999999999999E-3</c:v>
                </c:pt>
                <c:pt idx="2630">
                  <c:v>3.2320000000000001E-3</c:v>
                </c:pt>
                <c:pt idx="2631">
                  <c:v>3.258E-3</c:v>
                </c:pt>
                <c:pt idx="2632">
                  <c:v>3.2859999999999999E-3</c:v>
                </c:pt>
                <c:pt idx="2633">
                  <c:v>3.3149999999999998E-3</c:v>
                </c:pt>
                <c:pt idx="2634">
                  <c:v>3.3449999999999999E-3</c:v>
                </c:pt>
                <c:pt idx="2635">
                  <c:v>3.3769999999999998E-3</c:v>
                </c:pt>
                <c:pt idx="2636">
                  <c:v>3.4099999999999998E-3</c:v>
                </c:pt>
                <c:pt idx="2637">
                  <c:v>3.4450000000000001E-3</c:v>
                </c:pt>
                <c:pt idx="2638">
                  <c:v>3.4810000000000002E-3</c:v>
                </c:pt>
                <c:pt idx="2639">
                  <c:v>3.5179999999999999E-3</c:v>
                </c:pt>
                <c:pt idx="2640">
                  <c:v>3.5569999999999998E-3</c:v>
                </c:pt>
                <c:pt idx="2641">
                  <c:v>3.5980000000000001E-3</c:v>
                </c:pt>
                <c:pt idx="2642">
                  <c:v>3.64E-3</c:v>
                </c:pt>
                <c:pt idx="2643">
                  <c:v>3.6830000000000001E-3</c:v>
                </c:pt>
                <c:pt idx="2644">
                  <c:v>3.728E-3</c:v>
                </c:pt>
                <c:pt idx="2645">
                  <c:v>3.774E-3</c:v>
                </c:pt>
                <c:pt idx="2646">
                  <c:v>3.8219999999999999E-3</c:v>
                </c:pt>
                <c:pt idx="2647">
                  <c:v>3.8709999999999999E-3</c:v>
                </c:pt>
                <c:pt idx="2648">
                  <c:v>3.921E-3</c:v>
                </c:pt>
                <c:pt idx="2649">
                  <c:v>3.973E-3</c:v>
                </c:pt>
                <c:pt idx="2650">
                  <c:v>4.0270000000000002E-3</c:v>
                </c:pt>
                <c:pt idx="2651">
                  <c:v>4.0819999999999997E-3</c:v>
                </c:pt>
                <c:pt idx="2652">
                  <c:v>4.1380000000000002E-3</c:v>
                </c:pt>
                <c:pt idx="2653">
                  <c:v>4.1960000000000001E-3</c:v>
                </c:pt>
                <c:pt idx="2654">
                  <c:v>4.2550000000000001E-3</c:v>
                </c:pt>
                <c:pt idx="2655">
                  <c:v>4.3160000000000004E-3</c:v>
                </c:pt>
                <c:pt idx="2656">
                  <c:v>4.3779999999999999E-3</c:v>
                </c:pt>
                <c:pt idx="2657">
                  <c:v>4.4419999999999998E-3</c:v>
                </c:pt>
                <c:pt idx="2658">
                  <c:v>4.5069999999999997E-3</c:v>
                </c:pt>
                <c:pt idx="2659">
                  <c:v>4.5729999999999998E-3</c:v>
                </c:pt>
                <c:pt idx="2660">
                  <c:v>4.6410000000000002E-3</c:v>
                </c:pt>
                <c:pt idx="2661">
                  <c:v>4.7099999999999998E-3</c:v>
                </c:pt>
                <c:pt idx="2662">
                  <c:v>4.7809999999999997E-3</c:v>
                </c:pt>
                <c:pt idx="2663">
                  <c:v>4.8529999999999997E-3</c:v>
                </c:pt>
                <c:pt idx="2664">
                  <c:v>4.927E-3</c:v>
                </c:pt>
                <c:pt idx="2665">
                  <c:v>5.0020000000000004E-3</c:v>
                </c:pt>
                <c:pt idx="2666">
                  <c:v>5.0790000000000002E-3</c:v>
                </c:pt>
                <c:pt idx="2667">
                  <c:v>5.1570000000000001E-3</c:v>
                </c:pt>
                <c:pt idx="2668">
                  <c:v>5.2360000000000002E-3</c:v>
                </c:pt>
                <c:pt idx="2669">
                  <c:v>5.3169999999999997E-3</c:v>
                </c:pt>
                <c:pt idx="2670">
                  <c:v>5.4000000000000003E-3</c:v>
                </c:pt>
                <c:pt idx="2671">
                  <c:v>5.4840000000000002E-3</c:v>
                </c:pt>
                <c:pt idx="2672">
                  <c:v>5.5690000000000002E-3</c:v>
                </c:pt>
                <c:pt idx="2673">
                  <c:v>5.6559999999999996E-3</c:v>
                </c:pt>
                <c:pt idx="2674">
                  <c:v>5.744E-3</c:v>
                </c:pt>
                <c:pt idx="2675">
                  <c:v>5.8329999999999996E-3</c:v>
                </c:pt>
                <c:pt idx="2676">
                  <c:v>5.9239999999999996E-3</c:v>
                </c:pt>
                <c:pt idx="2677">
                  <c:v>6.0169999999999998E-3</c:v>
                </c:pt>
                <c:pt idx="2678">
                  <c:v>6.1110000000000001E-3</c:v>
                </c:pt>
                <c:pt idx="2679">
                  <c:v>6.2059999999999997E-3</c:v>
                </c:pt>
                <c:pt idx="2680">
                  <c:v>6.3029999999999996E-3</c:v>
                </c:pt>
                <c:pt idx="2681">
                  <c:v>6.4009999999999996E-3</c:v>
                </c:pt>
                <c:pt idx="2682">
                  <c:v>6.5009999999999998E-3</c:v>
                </c:pt>
                <c:pt idx="2683">
                  <c:v>6.6020000000000002E-3</c:v>
                </c:pt>
                <c:pt idx="2684">
                  <c:v>6.705E-3</c:v>
                </c:pt>
                <c:pt idx="2685">
                  <c:v>6.7070000000000003E-3</c:v>
                </c:pt>
                <c:pt idx="2686">
                  <c:v>5.9420000000000002E-3</c:v>
                </c:pt>
                <c:pt idx="2687">
                  <c:v>4.7000000000000002E-3</c:v>
                </c:pt>
                <c:pt idx="2688">
                  <c:v>3.49E-3</c:v>
                </c:pt>
                <c:pt idx="2689">
                  <c:v>2.7160000000000001E-3</c:v>
                </c:pt>
                <c:pt idx="2690">
                  <c:v>2.598E-3</c:v>
                </c:pt>
                <c:pt idx="2691">
                  <c:v>2.7230000000000002E-3</c:v>
                </c:pt>
                <c:pt idx="2692">
                  <c:v>3.5360000000000001E-3</c:v>
                </c:pt>
                <c:pt idx="2693">
                  <c:v>4.6059999999999999E-3</c:v>
                </c:pt>
                <c:pt idx="2694">
                  <c:v>5.3080000000000002E-3</c:v>
                </c:pt>
                <c:pt idx="2695">
                  <c:v>5.3460000000000001E-3</c:v>
                </c:pt>
                <c:pt idx="2696">
                  <c:v>4.921E-3</c:v>
                </c:pt>
                <c:pt idx="2697">
                  <c:v>4.4819999999999999E-3</c:v>
                </c:pt>
                <c:pt idx="2698">
                  <c:v>4.5570000000000003E-3</c:v>
                </c:pt>
                <c:pt idx="2699">
                  <c:v>5.509E-3</c:v>
                </c:pt>
                <c:pt idx="2700">
                  <c:v>7.156E-3</c:v>
                </c:pt>
                <c:pt idx="2701">
                  <c:v>8.9009999999999992E-3</c:v>
                </c:pt>
                <c:pt idx="2702">
                  <c:v>1.0274E-2</c:v>
                </c:pt>
                <c:pt idx="2703">
                  <c:v>1.1306E-2</c:v>
                </c:pt>
                <c:pt idx="2704">
                  <c:v>1.2423999999999999E-2</c:v>
                </c:pt>
                <c:pt idx="2705">
                  <c:v>1.3979E-2</c:v>
                </c:pt>
                <c:pt idx="2706">
                  <c:v>1.5796999999999999E-2</c:v>
                </c:pt>
                <c:pt idx="2707">
                  <c:v>1.7108999999999999E-2</c:v>
                </c:pt>
                <c:pt idx="2708">
                  <c:v>1.7250000000000001E-2</c:v>
                </c:pt>
                <c:pt idx="2709">
                  <c:v>1.6473000000000002E-2</c:v>
                </c:pt>
                <c:pt idx="2710">
                  <c:v>1.5689999999999999E-2</c:v>
                </c:pt>
                <c:pt idx="2711">
                  <c:v>1.5526999999999999E-2</c:v>
                </c:pt>
                <c:pt idx="2712">
                  <c:v>1.5583E-2</c:v>
                </c:pt>
                <c:pt idx="2713">
                  <c:v>1.5077999999999999E-2</c:v>
                </c:pt>
                <c:pt idx="2714">
                  <c:v>1.3948E-2</c:v>
                </c:pt>
                <c:pt idx="2715">
                  <c:v>1.2678E-2</c:v>
                </c:pt>
                <c:pt idx="2716">
                  <c:v>1.1669000000000001E-2</c:v>
                </c:pt>
                <c:pt idx="2717">
                  <c:v>1.0767000000000001E-2</c:v>
                </c:pt>
                <c:pt idx="2718">
                  <c:v>9.4280000000000006E-3</c:v>
                </c:pt>
                <c:pt idx="2719">
                  <c:v>7.5900000000000004E-3</c:v>
                </c:pt>
                <c:pt idx="2720">
                  <c:v>5.8389999999999996E-3</c:v>
                </c:pt>
                <c:pt idx="2721">
                  <c:v>4.6950000000000004E-3</c:v>
                </c:pt>
                <c:pt idx="2722">
                  <c:v>4.2129999999999997E-3</c:v>
                </c:pt>
                <c:pt idx="2723">
                  <c:v>3.7599999999999999E-3</c:v>
                </c:pt>
                <c:pt idx="2724">
                  <c:v>3.5999999999999999E-3</c:v>
                </c:pt>
                <c:pt idx="2725">
                  <c:v>3.5839999999999999E-3</c:v>
                </c:pt>
                <c:pt idx="2726">
                  <c:v>4.1949999999999999E-3</c:v>
                </c:pt>
                <c:pt idx="2727">
                  <c:v>5.1720000000000004E-3</c:v>
                </c:pt>
                <c:pt idx="2728">
                  <c:v>6.3559999999999997E-3</c:v>
                </c:pt>
                <c:pt idx="2729">
                  <c:v>7.8949999999999992E-3</c:v>
                </c:pt>
                <c:pt idx="2730">
                  <c:v>9.8919999999999998E-3</c:v>
                </c:pt>
                <c:pt idx="2731">
                  <c:v>1.2367E-2</c:v>
                </c:pt>
                <c:pt idx="2732">
                  <c:v>1.5438E-2</c:v>
                </c:pt>
                <c:pt idx="2733">
                  <c:v>1.9078000000000001E-2</c:v>
                </c:pt>
                <c:pt idx="2734">
                  <c:v>2.2762000000000001E-2</c:v>
                </c:pt>
                <c:pt idx="2735">
                  <c:v>2.5797E-2</c:v>
                </c:pt>
                <c:pt idx="2736">
                  <c:v>2.7865999999999998E-2</c:v>
                </c:pt>
                <c:pt idx="2737">
                  <c:v>2.9592E-2</c:v>
                </c:pt>
                <c:pt idx="2738">
                  <c:v>3.2183000000000003E-2</c:v>
                </c:pt>
                <c:pt idx="2739">
                  <c:v>3.6406000000000001E-2</c:v>
                </c:pt>
                <c:pt idx="2740">
                  <c:v>4.2284000000000002E-2</c:v>
                </c:pt>
                <c:pt idx="2741">
                  <c:v>4.9070999999999997E-2</c:v>
                </c:pt>
                <c:pt idx="2742">
                  <c:v>5.5828000000000003E-2</c:v>
                </c:pt>
                <c:pt idx="2743">
                  <c:v>6.2534999999999993E-2</c:v>
                </c:pt>
                <c:pt idx="2744">
                  <c:v>6.9759000000000002E-2</c:v>
                </c:pt>
                <c:pt idx="2745">
                  <c:v>7.7692999999999998E-2</c:v>
                </c:pt>
                <c:pt idx="2746">
                  <c:v>8.6069999999999994E-2</c:v>
                </c:pt>
                <c:pt idx="2747">
                  <c:v>9.4653000000000001E-2</c:v>
                </c:pt>
                <c:pt idx="2748">
                  <c:v>0.10344</c:v>
                </c:pt>
                <c:pt idx="2749">
                  <c:v>0.112445</c:v>
                </c:pt>
                <c:pt idx="2750">
                  <c:v>0.121513</c:v>
                </c:pt>
                <c:pt idx="2751">
                  <c:v>0.13048599999999999</c:v>
                </c:pt>
                <c:pt idx="2752">
                  <c:v>0.13930200000000001</c:v>
                </c:pt>
                <c:pt idx="2753">
                  <c:v>0.14763699999999999</c:v>
                </c:pt>
                <c:pt idx="2754">
                  <c:v>0.155165</c:v>
                </c:pt>
                <c:pt idx="2755">
                  <c:v>0.161969</c:v>
                </c:pt>
                <c:pt idx="2756">
                  <c:v>0.168294</c:v>
                </c:pt>
                <c:pt idx="2757">
                  <c:v>0.17404500000000001</c:v>
                </c:pt>
                <c:pt idx="2758">
                  <c:v>0.17863200000000001</c:v>
                </c:pt>
                <c:pt idx="2759">
                  <c:v>0.18183199999999999</c:v>
                </c:pt>
                <c:pt idx="2760">
                  <c:v>0.184063</c:v>
                </c:pt>
                <c:pt idx="2761">
                  <c:v>0.18573000000000001</c:v>
                </c:pt>
                <c:pt idx="2762">
                  <c:v>0.187001</c:v>
                </c:pt>
                <c:pt idx="2763">
                  <c:v>0.18798000000000001</c:v>
                </c:pt>
                <c:pt idx="2764">
                  <c:v>0.188808</c:v>
                </c:pt>
                <c:pt idx="2765">
                  <c:v>0.18915100000000001</c:v>
                </c:pt>
                <c:pt idx="2766">
                  <c:v>0.18724199999999999</c:v>
                </c:pt>
                <c:pt idx="2767">
                  <c:v>0.181865</c:v>
                </c:pt>
                <c:pt idx="2768">
                  <c:v>0.17365800000000001</c:v>
                </c:pt>
                <c:pt idx="2769">
                  <c:v>0.16368199999999999</c:v>
                </c:pt>
                <c:pt idx="2770">
                  <c:v>0.15284600000000001</c:v>
                </c:pt>
                <c:pt idx="2771">
                  <c:v>0.14172199999999999</c:v>
                </c:pt>
                <c:pt idx="2772">
                  <c:v>0.13043399999999999</c:v>
                </c:pt>
                <c:pt idx="2773">
                  <c:v>0.119114</c:v>
                </c:pt>
                <c:pt idx="2774">
                  <c:v>0.108103</c:v>
                </c:pt>
                <c:pt idx="2775">
                  <c:v>9.7576999999999997E-2</c:v>
                </c:pt>
                <c:pt idx="2776">
                  <c:v>8.7422E-2</c:v>
                </c:pt>
                <c:pt idx="2777">
                  <c:v>7.7724000000000001E-2</c:v>
                </c:pt>
                <c:pt idx="2778">
                  <c:v>6.9191000000000003E-2</c:v>
                </c:pt>
                <c:pt idx="2779">
                  <c:v>6.2588000000000005E-2</c:v>
                </c:pt>
                <c:pt idx="2780">
                  <c:v>5.7951000000000003E-2</c:v>
                </c:pt>
                <c:pt idx="2781">
                  <c:v>5.4468999999999997E-2</c:v>
                </c:pt>
                <c:pt idx="2782">
                  <c:v>5.1221000000000003E-2</c:v>
                </c:pt>
                <c:pt idx="2783">
                  <c:v>4.8216000000000002E-2</c:v>
                </c:pt>
                <c:pt idx="2784">
                  <c:v>4.6136000000000003E-2</c:v>
                </c:pt>
                <c:pt idx="2785">
                  <c:v>4.5469999999999997E-2</c:v>
                </c:pt>
                <c:pt idx="2786">
                  <c:v>4.6473E-2</c:v>
                </c:pt>
                <c:pt idx="2787">
                  <c:v>4.9259999999999998E-2</c:v>
                </c:pt>
                <c:pt idx="2788">
                  <c:v>5.3075999999999998E-2</c:v>
                </c:pt>
                <c:pt idx="2789">
                  <c:v>5.5537999999999997E-2</c:v>
                </c:pt>
                <c:pt idx="2790">
                  <c:v>5.4490999999999998E-2</c:v>
                </c:pt>
                <c:pt idx="2791">
                  <c:v>5.0717999999999999E-2</c:v>
                </c:pt>
                <c:pt idx="2792">
                  <c:v>4.6331999999999998E-2</c:v>
                </c:pt>
                <c:pt idx="2793">
                  <c:v>4.1978000000000001E-2</c:v>
                </c:pt>
                <c:pt idx="2794">
                  <c:v>3.7226000000000002E-2</c:v>
                </c:pt>
                <c:pt idx="2795">
                  <c:v>3.1620000000000002E-2</c:v>
                </c:pt>
                <c:pt idx="2796">
                  <c:v>2.5302999999999999E-2</c:v>
                </c:pt>
                <c:pt idx="2797">
                  <c:v>1.9134000000000002E-2</c:v>
                </c:pt>
                <c:pt idx="2798">
                  <c:v>1.3960999999999999E-2</c:v>
                </c:pt>
                <c:pt idx="2799">
                  <c:v>9.9659999999999992E-3</c:v>
                </c:pt>
                <c:pt idx="2800">
                  <c:v>6.8989999999999998E-3</c:v>
                </c:pt>
                <c:pt idx="2801">
                  <c:v>4.6870000000000002E-3</c:v>
                </c:pt>
                <c:pt idx="2802">
                  <c:v>3.5999999999999999E-3</c:v>
                </c:pt>
                <c:pt idx="2803">
                  <c:v>3.6700000000000001E-3</c:v>
                </c:pt>
                <c:pt idx="2804">
                  <c:v>4.8690000000000001E-3</c:v>
                </c:pt>
                <c:pt idx="2805">
                  <c:v>6.6699999999999997E-3</c:v>
                </c:pt>
                <c:pt idx="2806">
                  <c:v>8.7390000000000002E-3</c:v>
                </c:pt>
                <c:pt idx="2807">
                  <c:v>1.1075E-2</c:v>
                </c:pt>
                <c:pt idx="2808">
                  <c:v>1.3752E-2</c:v>
                </c:pt>
                <c:pt idx="2809">
                  <c:v>1.6868000000000001E-2</c:v>
                </c:pt>
                <c:pt idx="2810">
                  <c:v>2.0548E-2</c:v>
                </c:pt>
                <c:pt idx="2811">
                  <c:v>2.4767999999999998E-2</c:v>
                </c:pt>
                <c:pt idx="2812">
                  <c:v>2.9184000000000002E-2</c:v>
                </c:pt>
                <c:pt idx="2813">
                  <c:v>3.2723000000000002E-2</c:v>
                </c:pt>
                <c:pt idx="2814">
                  <c:v>3.3847000000000002E-2</c:v>
                </c:pt>
                <c:pt idx="2815">
                  <c:v>3.2962999999999999E-2</c:v>
                </c:pt>
                <c:pt idx="2816">
                  <c:v>3.1040000000000002E-2</c:v>
                </c:pt>
                <c:pt idx="2817">
                  <c:v>2.8677000000000001E-2</c:v>
                </c:pt>
                <c:pt idx="2818">
                  <c:v>2.6554999999999999E-2</c:v>
                </c:pt>
                <c:pt idx="2819">
                  <c:v>2.5186E-2</c:v>
                </c:pt>
                <c:pt idx="2820">
                  <c:v>2.4163E-2</c:v>
                </c:pt>
                <c:pt idx="2821">
                  <c:v>2.3234999999999999E-2</c:v>
                </c:pt>
                <c:pt idx="2822">
                  <c:v>2.2761E-2</c:v>
                </c:pt>
                <c:pt idx="2823">
                  <c:v>2.3118E-2</c:v>
                </c:pt>
                <c:pt idx="2824">
                  <c:v>2.4684999999999999E-2</c:v>
                </c:pt>
                <c:pt idx="2825">
                  <c:v>2.7945999999999999E-2</c:v>
                </c:pt>
                <c:pt idx="2826">
                  <c:v>3.3189000000000003E-2</c:v>
                </c:pt>
                <c:pt idx="2827">
                  <c:v>4.0169999999999997E-2</c:v>
                </c:pt>
                <c:pt idx="2828">
                  <c:v>4.8155999999999997E-2</c:v>
                </c:pt>
                <c:pt idx="2829">
                  <c:v>5.6358999999999999E-2</c:v>
                </c:pt>
                <c:pt idx="2830">
                  <c:v>6.4304E-2</c:v>
                </c:pt>
                <c:pt idx="2831">
                  <c:v>7.1877999999999997E-2</c:v>
                </c:pt>
                <c:pt idx="2832">
                  <c:v>7.9380000000000006E-2</c:v>
                </c:pt>
                <c:pt idx="2833">
                  <c:v>8.7511000000000005E-2</c:v>
                </c:pt>
                <c:pt idx="2834">
                  <c:v>9.7100000000000006E-2</c:v>
                </c:pt>
                <c:pt idx="2835">
                  <c:v>0.108386</c:v>
                </c:pt>
                <c:pt idx="2836">
                  <c:v>0.119112</c:v>
                </c:pt>
                <c:pt idx="2837">
                  <c:v>0.125776</c:v>
                </c:pt>
                <c:pt idx="2838">
                  <c:v>0.12807199999999999</c:v>
                </c:pt>
                <c:pt idx="2839">
                  <c:v>0.12906699999999999</c:v>
                </c:pt>
                <c:pt idx="2840">
                  <c:v>0.13078200000000001</c:v>
                </c:pt>
                <c:pt idx="2841">
                  <c:v>0.13337099999999999</c:v>
                </c:pt>
                <c:pt idx="2842">
                  <c:v>0.136075</c:v>
                </c:pt>
                <c:pt idx="2843">
                  <c:v>0.13800499999999999</c:v>
                </c:pt>
                <c:pt idx="2844">
                  <c:v>0.139073</c:v>
                </c:pt>
                <c:pt idx="2845">
                  <c:v>0.14056099999999999</c:v>
                </c:pt>
                <c:pt idx="2846">
                  <c:v>0.14378299999999999</c:v>
                </c:pt>
                <c:pt idx="2847">
                  <c:v>0.14917</c:v>
                </c:pt>
                <c:pt idx="2848">
                  <c:v>0.15642600000000001</c:v>
                </c:pt>
                <c:pt idx="2849">
                  <c:v>0.164599</c:v>
                </c:pt>
                <c:pt idx="2850">
                  <c:v>0.17306299999999999</c:v>
                </c:pt>
                <c:pt idx="2851">
                  <c:v>0.18188399999999999</c:v>
                </c:pt>
                <c:pt idx="2852">
                  <c:v>0.191273</c:v>
                </c:pt>
                <c:pt idx="2853">
                  <c:v>0.20128199999999999</c:v>
                </c:pt>
                <c:pt idx="2854">
                  <c:v>0.211783</c:v>
                </c:pt>
                <c:pt idx="2855">
                  <c:v>0.222854</c:v>
                </c:pt>
                <c:pt idx="2856">
                  <c:v>0.23483399999999999</c:v>
                </c:pt>
                <c:pt idx="2857">
                  <c:v>0.2475</c:v>
                </c:pt>
                <c:pt idx="2858">
                  <c:v>0.25966099999999998</c:v>
                </c:pt>
                <c:pt idx="2859">
                  <c:v>0.26989000000000002</c:v>
                </c:pt>
                <c:pt idx="2860">
                  <c:v>0.27696300000000001</c:v>
                </c:pt>
                <c:pt idx="2861">
                  <c:v>0.28179500000000002</c:v>
                </c:pt>
                <c:pt idx="2862">
                  <c:v>0.28708299999999998</c:v>
                </c:pt>
                <c:pt idx="2863">
                  <c:v>0.293827</c:v>
                </c:pt>
                <c:pt idx="2864">
                  <c:v>0.30185600000000001</c:v>
                </c:pt>
                <c:pt idx="2865">
                  <c:v>0.31063499999999999</c:v>
                </c:pt>
                <c:pt idx="2866">
                  <c:v>0.31952000000000003</c:v>
                </c:pt>
                <c:pt idx="2867">
                  <c:v>0.32818599999999998</c:v>
                </c:pt>
                <c:pt idx="2868">
                  <c:v>0.33691700000000002</c:v>
                </c:pt>
                <c:pt idx="2869">
                  <c:v>0.34613899999999997</c:v>
                </c:pt>
                <c:pt idx="2870">
                  <c:v>0.35601699999999997</c:v>
                </c:pt>
                <c:pt idx="2871">
                  <c:v>0.36639699999999997</c:v>
                </c:pt>
                <c:pt idx="2872">
                  <c:v>0.376834</c:v>
                </c:pt>
                <c:pt idx="2873">
                  <c:v>0.386994</c:v>
                </c:pt>
                <c:pt idx="2874">
                  <c:v>0.39731699999999998</c:v>
                </c:pt>
                <c:pt idx="2875">
                  <c:v>0.40842099999999998</c:v>
                </c:pt>
                <c:pt idx="2876">
                  <c:v>0.42043900000000001</c:v>
                </c:pt>
                <c:pt idx="2877">
                  <c:v>0.433201</c:v>
                </c:pt>
                <c:pt idx="2878">
                  <c:v>0.44647599999999998</c:v>
                </c:pt>
                <c:pt idx="2879">
                  <c:v>0.45972000000000002</c:v>
                </c:pt>
                <c:pt idx="2880">
                  <c:v>0.47045500000000001</c:v>
                </c:pt>
                <c:pt idx="2881">
                  <c:v>0.47673399999999999</c:v>
                </c:pt>
                <c:pt idx="2882">
                  <c:v>0.47958600000000001</c:v>
                </c:pt>
                <c:pt idx="2883">
                  <c:v>0.480935</c:v>
                </c:pt>
                <c:pt idx="2884">
                  <c:v>0.48228900000000002</c:v>
                </c:pt>
                <c:pt idx="2885">
                  <c:v>0.48443000000000003</c:v>
                </c:pt>
                <c:pt idx="2886">
                  <c:v>0.48765399999999998</c:v>
                </c:pt>
                <c:pt idx="2887">
                  <c:v>0.49179899999999999</c:v>
                </c:pt>
                <c:pt idx="2888">
                  <c:v>0.496114</c:v>
                </c:pt>
                <c:pt idx="2889">
                  <c:v>0.49937599999999999</c:v>
                </c:pt>
                <c:pt idx="2890">
                  <c:v>0.50048999999999999</c:v>
                </c:pt>
                <c:pt idx="2891">
                  <c:v>0.49947000000000003</c:v>
                </c:pt>
                <c:pt idx="2892">
                  <c:v>0.497525</c:v>
                </c:pt>
                <c:pt idx="2893">
                  <c:v>0.49596699999999999</c:v>
                </c:pt>
                <c:pt idx="2894">
                  <c:v>0.49553700000000001</c:v>
                </c:pt>
                <c:pt idx="2895">
                  <c:v>0.496446</c:v>
                </c:pt>
                <c:pt idx="2896">
                  <c:v>0.49860700000000002</c:v>
                </c:pt>
                <c:pt idx="2897">
                  <c:v>0.501861</c:v>
                </c:pt>
                <c:pt idx="2898">
                  <c:v>0.50613900000000001</c:v>
                </c:pt>
                <c:pt idx="2899">
                  <c:v>0.51154500000000003</c:v>
                </c:pt>
                <c:pt idx="2900">
                  <c:v>0.51815800000000001</c:v>
                </c:pt>
                <c:pt idx="2901">
                  <c:v>0.52565300000000004</c:v>
                </c:pt>
                <c:pt idx="2902">
                  <c:v>0.53308500000000003</c:v>
                </c:pt>
                <c:pt idx="2903">
                  <c:v>0.53903699999999999</c:v>
                </c:pt>
                <c:pt idx="2904">
                  <c:v>0.54210800000000003</c:v>
                </c:pt>
                <c:pt idx="2905">
                  <c:v>0.54276999999999997</c:v>
                </c:pt>
                <c:pt idx="2906">
                  <c:v>0.54251400000000005</c:v>
                </c:pt>
                <c:pt idx="2907">
                  <c:v>0.54215199999999997</c:v>
                </c:pt>
                <c:pt idx="2908">
                  <c:v>0.54239999999999999</c:v>
                </c:pt>
                <c:pt idx="2909">
                  <c:v>0.54358899999999999</c:v>
                </c:pt>
                <c:pt idx="2910">
                  <c:v>0.545427</c:v>
                </c:pt>
                <c:pt idx="2911">
                  <c:v>0.54710800000000004</c:v>
                </c:pt>
                <c:pt idx="2912">
                  <c:v>0.54784100000000002</c:v>
                </c:pt>
                <c:pt idx="2913">
                  <c:v>0.54746099999999998</c:v>
                </c:pt>
                <c:pt idx="2914">
                  <c:v>0.54661999999999999</c:v>
                </c:pt>
                <c:pt idx="2915">
                  <c:v>0.54625900000000005</c:v>
                </c:pt>
                <c:pt idx="2916">
                  <c:v>0.54669500000000004</c:v>
                </c:pt>
                <c:pt idx="2917">
                  <c:v>0.54769199999999996</c:v>
                </c:pt>
                <c:pt idx="2918">
                  <c:v>0.54911399999999999</c:v>
                </c:pt>
                <c:pt idx="2919">
                  <c:v>0.55106100000000002</c:v>
                </c:pt>
                <c:pt idx="2920">
                  <c:v>0.55374800000000002</c:v>
                </c:pt>
                <c:pt idx="2921">
                  <c:v>0.55723199999999995</c:v>
                </c:pt>
                <c:pt idx="2922">
                  <c:v>0.56102200000000002</c:v>
                </c:pt>
                <c:pt idx="2923">
                  <c:v>0.56443500000000002</c:v>
                </c:pt>
                <c:pt idx="2924">
                  <c:v>0.56720499999999996</c:v>
                </c:pt>
                <c:pt idx="2925">
                  <c:v>0.56923199999999996</c:v>
                </c:pt>
                <c:pt idx="2926">
                  <c:v>0.57028100000000004</c:v>
                </c:pt>
                <c:pt idx="2927">
                  <c:v>0.57003199999999998</c:v>
                </c:pt>
                <c:pt idx="2928">
                  <c:v>0.56806900000000005</c:v>
                </c:pt>
                <c:pt idx="2929">
                  <c:v>0.564137</c:v>
                </c:pt>
                <c:pt idx="2930">
                  <c:v>0.55918599999999996</c:v>
                </c:pt>
                <c:pt idx="2931">
                  <c:v>0.55444400000000005</c:v>
                </c:pt>
                <c:pt idx="2932">
                  <c:v>0.54943399999999998</c:v>
                </c:pt>
                <c:pt idx="2933">
                  <c:v>0.54341200000000001</c:v>
                </c:pt>
                <c:pt idx="2934">
                  <c:v>0.536389</c:v>
                </c:pt>
                <c:pt idx="2935">
                  <c:v>0.52866199999999997</c:v>
                </c:pt>
                <c:pt idx="2936">
                  <c:v>0.52049100000000004</c:v>
                </c:pt>
                <c:pt idx="2937">
                  <c:v>0.51202300000000001</c:v>
                </c:pt>
                <c:pt idx="2938">
                  <c:v>0.503278</c:v>
                </c:pt>
                <c:pt idx="2939">
                  <c:v>0.494147</c:v>
                </c:pt>
                <c:pt idx="2940">
                  <c:v>0.48453299999999999</c:v>
                </c:pt>
                <c:pt idx="2941">
                  <c:v>0.47460200000000002</c:v>
                </c:pt>
                <c:pt idx="2942">
                  <c:v>0.46465699999999999</c:v>
                </c:pt>
                <c:pt idx="2943">
                  <c:v>0.45484799999999997</c:v>
                </c:pt>
                <c:pt idx="2944">
                  <c:v>0.44509799999999999</c:v>
                </c:pt>
                <c:pt idx="2945">
                  <c:v>0.435025</c:v>
                </c:pt>
                <c:pt idx="2946">
                  <c:v>0.424151</c:v>
                </c:pt>
                <c:pt idx="2947">
                  <c:v>0.41261700000000001</c:v>
                </c:pt>
                <c:pt idx="2948">
                  <c:v>0.40122200000000002</c:v>
                </c:pt>
                <c:pt idx="2949">
                  <c:v>0.39057599999999998</c:v>
                </c:pt>
                <c:pt idx="2950">
                  <c:v>0.38081599999999999</c:v>
                </c:pt>
                <c:pt idx="2951">
                  <c:v>0.37183699999999997</c:v>
                </c:pt>
                <c:pt idx="2952">
                  <c:v>0.363537</c:v>
                </c:pt>
                <c:pt idx="2953">
                  <c:v>0.35585499999999998</c:v>
                </c:pt>
                <c:pt idx="2954">
                  <c:v>0.34856700000000002</c:v>
                </c:pt>
                <c:pt idx="2955">
                  <c:v>0.34107900000000002</c:v>
                </c:pt>
                <c:pt idx="2956">
                  <c:v>0.332872</c:v>
                </c:pt>
                <c:pt idx="2957">
                  <c:v>0.32448199999999999</c:v>
                </c:pt>
                <c:pt idx="2958">
                  <c:v>0.31670500000000001</c:v>
                </c:pt>
                <c:pt idx="2959">
                  <c:v>0.30973800000000001</c:v>
                </c:pt>
                <c:pt idx="2960">
                  <c:v>0.30344300000000002</c:v>
                </c:pt>
                <c:pt idx="2961">
                  <c:v>0.29767900000000003</c:v>
                </c:pt>
                <c:pt idx="2962">
                  <c:v>0.29239599999999999</c:v>
                </c:pt>
                <c:pt idx="2963">
                  <c:v>0.28753499999999999</c:v>
                </c:pt>
                <c:pt idx="2964">
                  <c:v>0.28294399999999997</c:v>
                </c:pt>
                <c:pt idx="2965">
                  <c:v>0.27841300000000002</c:v>
                </c:pt>
                <c:pt idx="2966">
                  <c:v>0.27380599999999999</c:v>
                </c:pt>
                <c:pt idx="2967">
                  <c:v>0.26912399999999997</c:v>
                </c:pt>
                <c:pt idx="2968">
                  <c:v>0.264407</c:v>
                </c:pt>
                <c:pt idx="2969">
                  <c:v>0.25966499999999998</c:v>
                </c:pt>
                <c:pt idx="2970">
                  <c:v>0.254967</c:v>
                </c:pt>
                <c:pt idx="2971">
                  <c:v>0.25049700000000003</c:v>
                </c:pt>
                <c:pt idx="2972">
                  <c:v>0.24642800000000001</c:v>
                </c:pt>
                <c:pt idx="2973">
                  <c:v>0.24276600000000001</c:v>
                </c:pt>
                <c:pt idx="2974">
                  <c:v>0.23935899999999999</c:v>
                </c:pt>
                <c:pt idx="2975">
                  <c:v>0.23604600000000001</c:v>
                </c:pt>
                <c:pt idx="2976">
                  <c:v>0.23277800000000001</c:v>
                </c:pt>
                <c:pt idx="2977">
                  <c:v>0.22961400000000001</c:v>
                </c:pt>
                <c:pt idx="2978">
                  <c:v>0.226633</c:v>
                </c:pt>
                <c:pt idx="2979">
                  <c:v>0.223883</c:v>
                </c:pt>
                <c:pt idx="2980">
                  <c:v>0.22137699999999999</c:v>
                </c:pt>
                <c:pt idx="2981">
                  <c:v>0.21912999999999999</c:v>
                </c:pt>
                <c:pt idx="2982">
                  <c:v>0.21717900000000001</c:v>
                </c:pt>
                <c:pt idx="2983">
                  <c:v>0.215558</c:v>
                </c:pt>
                <c:pt idx="2984">
                  <c:v>0.21428</c:v>
                </c:pt>
                <c:pt idx="2985">
                  <c:v>0.21335499999999999</c:v>
                </c:pt>
                <c:pt idx="2986">
                  <c:v>0.21282699999999999</c:v>
                </c:pt>
                <c:pt idx="2987">
                  <c:v>0.212782</c:v>
                </c:pt>
                <c:pt idx="2988">
                  <c:v>0.213034</c:v>
                </c:pt>
                <c:pt idx="2989">
                  <c:v>0.212756</c:v>
                </c:pt>
                <c:pt idx="2990">
                  <c:v>0.211427</c:v>
                </c:pt>
                <c:pt idx="2991">
                  <c:v>0.20932999999999999</c:v>
                </c:pt>
                <c:pt idx="2992">
                  <c:v>0.20699400000000001</c:v>
                </c:pt>
                <c:pt idx="2993">
                  <c:v>0.20486399999999999</c:v>
                </c:pt>
                <c:pt idx="2994">
                  <c:v>0.20322200000000001</c:v>
                </c:pt>
                <c:pt idx="2995">
                  <c:v>0.20227000000000001</c:v>
                </c:pt>
                <c:pt idx="2996">
                  <c:v>0.202211</c:v>
                </c:pt>
                <c:pt idx="2997">
                  <c:v>0.202988</c:v>
                </c:pt>
                <c:pt idx="2998">
                  <c:v>0.20377700000000001</c:v>
                </c:pt>
                <c:pt idx="2999">
                  <c:v>0.203623</c:v>
                </c:pt>
                <c:pt idx="3000">
                  <c:v>0.20258999999999999</c:v>
                </c:pt>
                <c:pt idx="3001">
                  <c:v>0.20136499999999999</c:v>
                </c:pt>
                <c:pt idx="3002">
                  <c:v>0.20059299999999999</c:v>
                </c:pt>
                <c:pt idx="3003">
                  <c:v>0.20061300000000001</c:v>
                </c:pt>
                <c:pt idx="3004">
                  <c:v>0.20135600000000001</c:v>
                </c:pt>
                <c:pt idx="3005">
                  <c:v>0.202457</c:v>
                </c:pt>
                <c:pt idx="3006">
                  <c:v>0.20367199999999999</c:v>
                </c:pt>
                <c:pt idx="3007">
                  <c:v>0.205097</c:v>
                </c:pt>
                <c:pt idx="3008">
                  <c:v>0.20700299999999999</c:v>
                </c:pt>
                <c:pt idx="3009">
                  <c:v>0.209677</c:v>
                </c:pt>
                <c:pt idx="3010">
                  <c:v>0.213423</c:v>
                </c:pt>
                <c:pt idx="3011">
                  <c:v>0.218468</c:v>
                </c:pt>
                <c:pt idx="3012">
                  <c:v>0.22403899999999999</c:v>
                </c:pt>
                <c:pt idx="3013">
                  <c:v>0.227378</c:v>
                </c:pt>
                <c:pt idx="3014">
                  <c:v>0.22698599999999999</c:v>
                </c:pt>
                <c:pt idx="3015">
                  <c:v>0.22429399999999999</c:v>
                </c:pt>
                <c:pt idx="3016">
                  <c:v>0.221028</c:v>
                </c:pt>
                <c:pt idx="3017">
                  <c:v>0.218282</c:v>
                </c:pt>
                <c:pt idx="3018">
                  <c:v>0.216611</c:v>
                </c:pt>
                <c:pt idx="3019">
                  <c:v>0.21587700000000001</c:v>
                </c:pt>
                <c:pt idx="3020">
                  <c:v>0.21520600000000001</c:v>
                </c:pt>
                <c:pt idx="3021">
                  <c:v>0.21382300000000001</c:v>
                </c:pt>
                <c:pt idx="3022">
                  <c:v>0.21159800000000001</c:v>
                </c:pt>
                <c:pt idx="3023">
                  <c:v>0.20946400000000001</c:v>
                </c:pt>
                <c:pt idx="3024">
                  <c:v>0.208902</c:v>
                </c:pt>
                <c:pt idx="3025">
                  <c:v>0.210258</c:v>
                </c:pt>
                <c:pt idx="3026">
                  <c:v>0.21260499999999999</c:v>
                </c:pt>
                <c:pt idx="3027">
                  <c:v>0.21508099999999999</c:v>
                </c:pt>
                <c:pt idx="3028">
                  <c:v>0.21757499999999999</c:v>
                </c:pt>
                <c:pt idx="3029">
                  <c:v>0.22050400000000001</c:v>
                </c:pt>
                <c:pt idx="3030">
                  <c:v>0.22461300000000001</c:v>
                </c:pt>
                <c:pt idx="3031">
                  <c:v>0.23056399999999999</c:v>
                </c:pt>
                <c:pt idx="3032">
                  <c:v>0.23835100000000001</c:v>
                </c:pt>
                <c:pt idx="3033">
                  <c:v>0.247112</c:v>
                </c:pt>
                <c:pt idx="3034">
                  <c:v>0.25576199999999999</c:v>
                </c:pt>
                <c:pt idx="3035">
                  <c:v>0.26325399999999999</c:v>
                </c:pt>
                <c:pt idx="3036">
                  <c:v>0.26798300000000003</c:v>
                </c:pt>
                <c:pt idx="3037">
                  <c:v>0.26837499999999997</c:v>
                </c:pt>
                <c:pt idx="3038">
                  <c:v>0.26565100000000003</c:v>
                </c:pt>
                <c:pt idx="3039">
                  <c:v>0.26271099999999997</c:v>
                </c:pt>
                <c:pt idx="3040">
                  <c:v>0.26023600000000002</c:v>
                </c:pt>
                <c:pt idx="3041">
                  <c:v>0.256691</c:v>
                </c:pt>
                <c:pt idx="3042">
                  <c:v>0.25121300000000002</c:v>
                </c:pt>
                <c:pt idx="3043">
                  <c:v>0.244119</c:v>
                </c:pt>
                <c:pt idx="3044">
                  <c:v>0.236177</c:v>
                </c:pt>
                <c:pt idx="3045">
                  <c:v>0.228681</c:v>
                </c:pt>
                <c:pt idx="3046">
                  <c:v>0.22272</c:v>
                </c:pt>
                <c:pt idx="3047">
                  <c:v>0.21862899999999999</c:v>
                </c:pt>
                <c:pt idx="3048">
                  <c:v>0.21593499999999999</c:v>
                </c:pt>
                <c:pt idx="3049">
                  <c:v>0.21326899999999999</c:v>
                </c:pt>
                <c:pt idx="3050">
                  <c:v>0.209559</c:v>
                </c:pt>
                <c:pt idx="3051">
                  <c:v>0.20535700000000001</c:v>
                </c:pt>
                <c:pt idx="3052">
                  <c:v>0.201881</c:v>
                </c:pt>
                <c:pt idx="3053">
                  <c:v>0.19989499999999999</c:v>
                </c:pt>
                <c:pt idx="3054">
                  <c:v>0.199653</c:v>
                </c:pt>
                <c:pt idx="3055">
                  <c:v>0.200929</c:v>
                </c:pt>
                <c:pt idx="3056">
                  <c:v>0.20283799999999999</c:v>
                </c:pt>
                <c:pt idx="3057">
                  <c:v>0.20421900000000001</c:v>
                </c:pt>
                <c:pt idx="3058">
                  <c:v>0.20473</c:v>
                </c:pt>
                <c:pt idx="3059">
                  <c:v>0.20477699999999999</c:v>
                </c:pt>
                <c:pt idx="3060">
                  <c:v>0.204489</c:v>
                </c:pt>
                <c:pt idx="3061">
                  <c:v>0.20350099999999999</c:v>
                </c:pt>
                <c:pt idx="3062">
                  <c:v>0.20161999999999999</c:v>
                </c:pt>
                <c:pt idx="3063">
                  <c:v>0.19887299999999999</c:v>
                </c:pt>
                <c:pt idx="3064">
                  <c:v>0.19495299999999999</c:v>
                </c:pt>
                <c:pt idx="3065">
                  <c:v>0.189668</c:v>
                </c:pt>
                <c:pt idx="3066">
                  <c:v>0.18369099999999999</c:v>
                </c:pt>
                <c:pt idx="3067">
                  <c:v>0.177095</c:v>
                </c:pt>
                <c:pt idx="3068">
                  <c:v>0.16992099999999999</c:v>
                </c:pt>
                <c:pt idx="3069">
                  <c:v>0.16286700000000001</c:v>
                </c:pt>
                <c:pt idx="3070">
                  <c:v>0.15679899999999999</c:v>
                </c:pt>
                <c:pt idx="3071">
                  <c:v>0.15213699999999999</c:v>
                </c:pt>
                <c:pt idx="3072">
                  <c:v>0.147948</c:v>
                </c:pt>
                <c:pt idx="3073">
                  <c:v>0.142425</c:v>
                </c:pt>
                <c:pt idx="3074">
                  <c:v>0.13524</c:v>
                </c:pt>
                <c:pt idx="3075">
                  <c:v>0.127578</c:v>
                </c:pt>
                <c:pt idx="3076">
                  <c:v>0.120654</c:v>
                </c:pt>
                <c:pt idx="3077">
                  <c:v>0.115269</c:v>
                </c:pt>
                <c:pt idx="3078">
                  <c:v>0.111682</c:v>
                </c:pt>
                <c:pt idx="3079">
                  <c:v>0.10943600000000001</c:v>
                </c:pt>
                <c:pt idx="3080">
                  <c:v>0.107699</c:v>
                </c:pt>
                <c:pt idx="3081">
                  <c:v>0.10605199999999999</c:v>
                </c:pt>
                <c:pt idx="3082">
                  <c:v>0.10471999999999999</c:v>
                </c:pt>
                <c:pt idx="3083">
                  <c:v>0.103918</c:v>
                </c:pt>
                <c:pt idx="3084">
                  <c:v>0.10335900000000001</c:v>
                </c:pt>
                <c:pt idx="3085">
                  <c:v>0.10263899999999999</c:v>
                </c:pt>
                <c:pt idx="3086">
                  <c:v>0.10131900000000001</c:v>
                </c:pt>
                <c:pt idx="3087">
                  <c:v>9.8104999999999998E-2</c:v>
                </c:pt>
                <c:pt idx="3088">
                  <c:v>9.2161000000000007E-2</c:v>
                </c:pt>
                <c:pt idx="3089">
                  <c:v>8.3891999999999994E-2</c:v>
                </c:pt>
                <c:pt idx="3090">
                  <c:v>7.3737999999999998E-2</c:v>
                </c:pt>
                <c:pt idx="3091">
                  <c:v>6.2607999999999997E-2</c:v>
                </c:pt>
                <c:pt idx="3092">
                  <c:v>5.2269000000000003E-2</c:v>
                </c:pt>
                <c:pt idx="3093">
                  <c:v>4.3894000000000002E-2</c:v>
                </c:pt>
                <c:pt idx="3094">
                  <c:v>3.7428999999999997E-2</c:v>
                </c:pt>
                <c:pt idx="3095">
                  <c:v>3.2086999999999997E-2</c:v>
                </c:pt>
                <c:pt idx="3096">
                  <c:v>2.6905999999999999E-2</c:v>
                </c:pt>
                <c:pt idx="3097">
                  <c:v>2.1679E-2</c:v>
                </c:pt>
                <c:pt idx="3098">
                  <c:v>1.7153999999999999E-2</c:v>
                </c:pt>
                <c:pt idx="3099">
                  <c:v>1.3949E-2</c:v>
                </c:pt>
                <c:pt idx="3100">
                  <c:v>1.2406E-2</c:v>
                </c:pt>
                <c:pt idx="3101">
                  <c:v>1.2487E-2</c:v>
                </c:pt>
                <c:pt idx="3102">
                  <c:v>1.349E-2</c:v>
                </c:pt>
                <c:pt idx="3103">
                  <c:v>1.4751999999999999E-2</c:v>
                </c:pt>
                <c:pt idx="3104">
                  <c:v>1.6382000000000001E-2</c:v>
                </c:pt>
                <c:pt idx="3105">
                  <c:v>1.8863000000000001E-2</c:v>
                </c:pt>
                <c:pt idx="3106">
                  <c:v>2.2318000000000001E-2</c:v>
                </c:pt>
                <c:pt idx="3107">
                  <c:v>2.6381000000000002E-2</c:v>
                </c:pt>
                <c:pt idx="3108">
                  <c:v>3.0523000000000002E-2</c:v>
                </c:pt>
                <c:pt idx="3109">
                  <c:v>3.4011E-2</c:v>
                </c:pt>
                <c:pt idx="3110">
                  <c:v>3.5338000000000001E-2</c:v>
                </c:pt>
                <c:pt idx="3111">
                  <c:v>3.3134999999999998E-2</c:v>
                </c:pt>
                <c:pt idx="3112">
                  <c:v>2.8546999999999999E-2</c:v>
                </c:pt>
                <c:pt idx="3113">
                  <c:v>2.3743E-2</c:v>
                </c:pt>
                <c:pt idx="3114">
                  <c:v>1.9553000000000001E-2</c:v>
                </c:pt>
                <c:pt idx="3115">
                  <c:v>1.5885E-2</c:v>
                </c:pt>
                <c:pt idx="3116">
                  <c:v>1.2468E-2</c:v>
                </c:pt>
                <c:pt idx="3117">
                  <c:v>9.2339999999999992E-3</c:v>
                </c:pt>
                <c:pt idx="3118">
                  <c:v>6.3969999999999999E-3</c:v>
                </c:pt>
                <c:pt idx="3119">
                  <c:v>4.4050000000000001E-3</c:v>
                </c:pt>
                <c:pt idx="3120">
                  <c:v>3.5999999999999999E-3</c:v>
                </c:pt>
                <c:pt idx="3121">
                  <c:v>3.7000000000000002E-3</c:v>
                </c:pt>
                <c:pt idx="3122">
                  <c:v>4.228E-3</c:v>
                </c:pt>
                <c:pt idx="3123">
                  <c:v>4.6990000000000001E-3</c:v>
                </c:pt>
                <c:pt idx="3124">
                  <c:v>5.0540000000000003E-3</c:v>
                </c:pt>
                <c:pt idx="3125">
                  <c:v>5.3420000000000004E-3</c:v>
                </c:pt>
                <c:pt idx="3126">
                  <c:v>5.7390000000000002E-3</c:v>
                </c:pt>
                <c:pt idx="3127">
                  <c:v>6.9709999999999998E-3</c:v>
                </c:pt>
                <c:pt idx="3128">
                  <c:v>9.8729999999999998E-3</c:v>
                </c:pt>
                <c:pt idx="3129">
                  <c:v>1.4552000000000001E-2</c:v>
                </c:pt>
                <c:pt idx="3130">
                  <c:v>2.0316000000000001E-2</c:v>
                </c:pt>
                <c:pt idx="3131">
                  <c:v>2.6409999999999999E-2</c:v>
                </c:pt>
                <c:pt idx="3132">
                  <c:v>3.2467000000000003E-2</c:v>
                </c:pt>
                <c:pt idx="3133">
                  <c:v>3.8071000000000001E-2</c:v>
                </c:pt>
                <c:pt idx="3134">
                  <c:v>4.2320000000000003E-2</c:v>
                </c:pt>
                <c:pt idx="3135">
                  <c:v>4.4345000000000002E-2</c:v>
                </c:pt>
                <c:pt idx="3136">
                  <c:v>4.4344000000000001E-2</c:v>
                </c:pt>
                <c:pt idx="3137">
                  <c:v>4.3261000000000001E-2</c:v>
                </c:pt>
                <c:pt idx="3138">
                  <c:v>4.1932999999999998E-2</c:v>
                </c:pt>
                <c:pt idx="3139">
                  <c:v>4.1008999999999997E-2</c:v>
                </c:pt>
                <c:pt idx="3140">
                  <c:v>4.1201000000000002E-2</c:v>
                </c:pt>
                <c:pt idx="3141">
                  <c:v>4.3115000000000001E-2</c:v>
                </c:pt>
                <c:pt idx="3142">
                  <c:v>4.7037000000000002E-2</c:v>
                </c:pt>
                <c:pt idx="3143">
                  <c:v>5.3022E-2</c:v>
                </c:pt>
                <c:pt idx="3144">
                  <c:v>6.0968000000000001E-2</c:v>
                </c:pt>
                <c:pt idx="3145">
                  <c:v>7.0430000000000006E-2</c:v>
                </c:pt>
                <c:pt idx="3146">
                  <c:v>8.0518000000000006E-2</c:v>
                </c:pt>
                <c:pt idx="3147">
                  <c:v>9.06E-2</c:v>
                </c:pt>
                <c:pt idx="3148">
                  <c:v>0.100892</c:v>
                </c:pt>
                <c:pt idx="3149">
                  <c:v>0.111956</c:v>
                </c:pt>
                <c:pt idx="3150">
                  <c:v>0.12413200000000001</c:v>
                </c:pt>
                <c:pt idx="3151">
                  <c:v>0.137435</c:v>
                </c:pt>
                <c:pt idx="3152">
                  <c:v>0.15157300000000001</c:v>
                </c:pt>
                <c:pt idx="3153">
                  <c:v>0.165906</c:v>
                </c:pt>
                <c:pt idx="3154">
                  <c:v>0.17961099999999999</c:v>
                </c:pt>
                <c:pt idx="3155">
                  <c:v>0.19214700000000001</c:v>
                </c:pt>
                <c:pt idx="3156">
                  <c:v>0.203102</c:v>
                </c:pt>
                <c:pt idx="3157">
                  <c:v>0.21161099999999999</c:v>
                </c:pt>
                <c:pt idx="3158">
                  <c:v>0.21666299999999999</c:v>
                </c:pt>
                <c:pt idx="3159">
                  <c:v>0.21804000000000001</c:v>
                </c:pt>
                <c:pt idx="3160">
                  <c:v>0.21689600000000001</c:v>
                </c:pt>
                <c:pt idx="3161">
                  <c:v>0.215031</c:v>
                </c:pt>
                <c:pt idx="3162">
                  <c:v>0.213667</c:v>
                </c:pt>
                <c:pt idx="3163">
                  <c:v>0.21321100000000001</c:v>
                </c:pt>
                <c:pt idx="3164">
                  <c:v>0.213503</c:v>
                </c:pt>
                <c:pt idx="3165">
                  <c:v>0.214253</c:v>
                </c:pt>
                <c:pt idx="3166">
                  <c:v>0.215444</c:v>
                </c:pt>
                <c:pt idx="3167">
                  <c:v>0.217306</c:v>
                </c:pt>
                <c:pt idx="3168">
                  <c:v>0.219943</c:v>
                </c:pt>
                <c:pt idx="3169">
                  <c:v>0.222939</c:v>
                </c:pt>
                <c:pt idx="3170">
                  <c:v>0.225498</c:v>
                </c:pt>
                <c:pt idx="3171">
                  <c:v>0.22744</c:v>
                </c:pt>
                <c:pt idx="3172">
                  <c:v>0.229408</c:v>
                </c:pt>
                <c:pt idx="3173">
                  <c:v>0.231993</c:v>
                </c:pt>
                <c:pt idx="3174">
                  <c:v>0.235397</c:v>
                </c:pt>
                <c:pt idx="3175">
                  <c:v>0.239561</c:v>
                </c:pt>
                <c:pt idx="3176">
                  <c:v>0.24427099999999999</c:v>
                </c:pt>
                <c:pt idx="3177">
                  <c:v>0.24909500000000001</c:v>
                </c:pt>
                <c:pt idx="3178">
                  <c:v>0.253438</c:v>
                </c:pt>
                <c:pt idx="3179">
                  <c:v>0.25678899999999999</c:v>
                </c:pt>
                <c:pt idx="3180">
                  <c:v>0.258882</c:v>
                </c:pt>
                <c:pt idx="3181">
                  <c:v>0.25969700000000001</c:v>
                </c:pt>
                <c:pt idx="3182">
                  <c:v>0.259689</c:v>
                </c:pt>
                <c:pt idx="3183">
                  <c:v>0.25971899999999998</c:v>
                </c:pt>
                <c:pt idx="3184">
                  <c:v>0.26052399999999998</c:v>
                </c:pt>
                <c:pt idx="3185">
                  <c:v>0.26216</c:v>
                </c:pt>
                <c:pt idx="3186">
                  <c:v>0.26356600000000002</c:v>
                </c:pt>
                <c:pt idx="3187">
                  <c:v>0.26385900000000001</c:v>
                </c:pt>
                <c:pt idx="3188">
                  <c:v>0.263239</c:v>
                </c:pt>
                <c:pt idx="3189">
                  <c:v>0.26240400000000003</c:v>
                </c:pt>
                <c:pt idx="3190">
                  <c:v>0.261932</c:v>
                </c:pt>
                <c:pt idx="3191">
                  <c:v>0.26193699999999998</c:v>
                </c:pt>
                <c:pt idx="3192">
                  <c:v>0.26220100000000002</c:v>
                </c:pt>
                <c:pt idx="3193">
                  <c:v>0.26241999999999999</c:v>
                </c:pt>
                <c:pt idx="3194">
                  <c:v>0.26237500000000002</c:v>
                </c:pt>
                <c:pt idx="3195">
                  <c:v>0.26210299999999997</c:v>
                </c:pt>
                <c:pt idx="3196">
                  <c:v>0.261799</c:v>
                </c:pt>
                <c:pt idx="3197">
                  <c:v>0.26170500000000002</c:v>
                </c:pt>
                <c:pt idx="3198">
                  <c:v>0.26206299999999999</c:v>
                </c:pt>
                <c:pt idx="3199">
                  <c:v>0.263048</c:v>
                </c:pt>
                <c:pt idx="3200">
                  <c:v>0.26475500000000002</c:v>
                </c:pt>
                <c:pt idx="3201">
                  <c:v>0.26725399999999999</c:v>
                </c:pt>
                <c:pt idx="3202">
                  <c:v>0.27055499999999999</c:v>
                </c:pt>
                <c:pt idx="3203">
                  <c:v>0.27440999999999999</c:v>
                </c:pt>
                <c:pt idx="3204">
                  <c:v>0.27832699999999999</c:v>
                </c:pt>
                <c:pt idx="3205">
                  <c:v>0.28206799999999999</c:v>
                </c:pt>
                <c:pt idx="3206">
                  <c:v>0.28588400000000003</c:v>
                </c:pt>
                <c:pt idx="3207">
                  <c:v>0.29020000000000001</c:v>
                </c:pt>
                <c:pt idx="3208">
                  <c:v>0.295184</c:v>
                </c:pt>
                <c:pt idx="3209">
                  <c:v>0.30042400000000002</c:v>
                </c:pt>
                <c:pt idx="3210">
                  <c:v>0.30493700000000001</c:v>
                </c:pt>
                <c:pt idx="3211">
                  <c:v>0.30829200000000001</c:v>
                </c:pt>
                <c:pt idx="3212">
                  <c:v>0.31094300000000002</c:v>
                </c:pt>
                <c:pt idx="3213">
                  <c:v>0.31322699999999998</c:v>
                </c:pt>
                <c:pt idx="3214">
                  <c:v>0.315168</c:v>
                </c:pt>
                <c:pt idx="3215">
                  <c:v>0.31684499999999999</c:v>
                </c:pt>
                <c:pt idx="3216">
                  <c:v>0.318629</c:v>
                </c:pt>
                <c:pt idx="3217">
                  <c:v>0.32090299999999999</c:v>
                </c:pt>
                <c:pt idx="3218">
                  <c:v>0.323737</c:v>
                </c:pt>
                <c:pt idx="3219">
                  <c:v>0.32697300000000001</c:v>
                </c:pt>
                <c:pt idx="3220">
                  <c:v>0.33057300000000001</c:v>
                </c:pt>
                <c:pt idx="3221">
                  <c:v>0.33465299999999998</c:v>
                </c:pt>
                <c:pt idx="3222">
                  <c:v>0.33920699999999998</c:v>
                </c:pt>
                <c:pt idx="3223">
                  <c:v>0.34406799999999998</c:v>
                </c:pt>
                <c:pt idx="3224">
                  <c:v>0.349076</c:v>
                </c:pt>
                <c:pt idx="3225">
                  <c:v>0.35412500000000002</c:v>
                </c:pt>
                <c:pt idx="3226">
                  <c:v>0.359043</c:v>
                </c:pt>
                <c:pt idx="3227">
                  <c:v>0.363597</c:v>
                </c:pt>
                <c:pt idx="3228">
                  <c:v>0.36783199999999999</c:v>
                </c:pt>
                <c:pt idx="3229">
                  <c:v>0.372201</c:v>
                </c:pt>
                <c:pt idx="3230">
                  <c:v>0.37693599999999999</c:v>
                </c:pt>
                <c:pt idx="3231">
                  <c:v>0.38166499999999998</c:v>
                </c:pt>
                <c:pt idx="3232">
                  <c:v>0.38586900000000002</c:v>
                </c:pt>
                <c:pt idx="3233">
                  <c:v>0.38906400000000002</c:v>
                </c:pt>
                <c:pt idx="3234">
                  <c:v>0.39064599999999999</c:v>
                </c:pt>
                <c:pt idx="3235">
                  <c:v>0.39046999999999998</c:v>
                </c:pt>
                <c:pt idx="3236">
                  <c:v>0.38934999999999997</c:v>
                </c:pt>
                <c:pt idx="3237">
                  <c:v>0.38809500000000002</c:v>
                </c:pt>
                <c:pt idx="3238">
                  <c:v>0.38692500000000002</c:v>
                </c:pt>
                <c:pt idx="3239">
                  <c:v>0.385575</c:v>
                </c:pt>
                <c:pt idx="3240">
                  <c:v>0.38372499999999998</c:v>
                </c:pt>
                <c:pt idx="3241">
                  <c:v>0.38134800000000002</c:v>
                </c:pt>
                <c:pt idx="3242">
                  <c:v>0.37859599999999999</c:v>
                </c:pt>
                <c:pt idx="3243">
                  <c:v>0.37556899999999999</c:v>
                </c:pt>
                <c:pt idx="3244">
                  <c:v>0.37212800000000001</c:v>
                </c:pt>
                <c:pt idx="3245">
                  <c:v>0.367946</c:v>
                </c:pt>
                <c:pt idx="3246">
                  <c:v>0.363006</c:v>
                </c:pt>
                <c:pt idx="3247">
                  <c:v>0.357794</c:v>
                </c:pt>
                <c:pt idx="3248">
                  <c:v>0.352879</c:v>
                </c:pt>
                <c:pt idx="3249">
                  <c:v>0.34857300000000002</c:v>
                </c:pt>
                <c:pt idx="3250">
                  <c:v>0.34490500000000002</c:v>
                </c:pt>
                <c:pt idx="3251">
                  <c:v>0.34179799999999999</c:v>
                </c:pt>
                <c:pt idx="3252">
                  <c:v>0.33922799999999997</c:v>
                </c:pt>
                <c:pt idx="3253">
                  <c:v>0.33716299999999999</c:v>
                </c:pt>
                <c:pt idx="3254">
                  <c:v>0.33536300000000002</c:v>
                </c:pt>
                <c:pt idx="3255">
                  <c:v>0.33336300000000002</c:v>
                </c:pt>
                <c:pt idx="3256">
                  <c:v>0.33090199999999997</c:v>
                </c:pt>
                <c:pt idx="3257">
                  <c:v>0.328287</c:v>
                </c:pt>
                <c:pt idx="3258">
                  <c:v>0.32610699999999998</c:v>
                </c:pt>
                <c:pt idx="3259">
                  <c:v>0.32482</c:v>
                </c:pt>
                <c:pt idx="3260">
                  <c:v>0.32456499999999999</c:v>
                </c:pt>
                <c:pt idx="3261">
                  <c:v>0.32509300000000002</c:v>
                </c:pt>
                <c:pt idx="3262">
                  <c:v>0.32588600000000001</c:v>
                </c:pt>
                <c:pt idx="3263">
                  <c:v>0.326548</c:v>
                </c:pt>
                <c:pt idx="3264">
                  <c:v>0.32722200000000001</c:v>
                </c:pt>
                <c:pt idx="3265">
                  <c:v>0.32837</c:v>
                </c:pt>
                <c:pt idx="3266">
                  <c:v>0.33023799999999998</c:v>
                </c:pt>
                <c:pt idx="3267">
                  <c:v>0.33272099999999999</c:v>
                </c:pt>
                <c:pt idx="3268">
                  <c:v>0.33552599999999999</c:v>
                </c:pt>
                <c:pt idx="3269">
                  <c:v>0.338536</c:v>
                </c:pt>
                <c:pt idx="3270">
                  <c:v>0.34211000000000003</c:v>
                </c:pt>
                <c:pt idx="3271">
                  <c:v>0.346688</c:v>
                </c:pt>
                <c:pt idx="3272">
                  <c:v>0.352215</c:v>
                </c:pt>
                <c:pt idx="3273">
                  <c:v>0.358124</c:v>
                </c:pt>
                <c:pt idx="3274">
                  <c:v>0.36370400000000003</c:v>
                </c:pt>
                <c:pt idx="3275">
                  <c:v>0.36857600000000001</c:v>
                </c:pt>
                <c:pt idx="3276">
                  <c:v>0.37281300000000001</c:v>
                </c:pt>
                <c:pt idx="3277">
                  <c:v>0.37656800000000001</c:v>
                </c:pt>
                <c:pt idx="3278">
                  <c:v>0.37970100000000001</c:v>
                </c:pt>
                <c:pt idx="3279">
                  <c:v>0.38189200000000001</c:v>
                </c:pt>
                <c:pt idx="3280">
                  <c:v>0.383183</c:v>
                </c:pt>
                <c:pt idx="3281">
                  <c:v>0.38406200000000001</c:v>
                </c:pt>
                <c:pt idx="3282">
                  <c:v>0.38480599999999998</c:v>
                </c:pt>
                <c:pt idx="3283">
                  <c:v>0.385376</c:v>
                </c:pt>
                <c:pt idx="3284">
                  <c:v>0.38577600000000001</c:v>
                </c:pt>
                <c:pt idx="3285">
                  <c:v>0.38612200000000002</c:v>
                </c:pt>
                <c:pt idx="3286">
                  <c:v>0.38657399999999997</c:v>
                </c:pt>
                <c:pt idx="3287">
                  <c:v>0.38735900000000001</c:v>
                </c:pt>
                <c:pt idx="3288">
                  <c:v>0.38865899999999998</c:v>
                </c:pt>
                <c:pt idx="3289">
                  <c:v>0.390239</c:v>
                </c:pt>
                <c:pt idx="3290">
                  <c:v>0.39133600000000002</c:v>
                </c:pt>
                <c:pt idx="3291">
                  <c:v>0.391291</c:v>
                </c:pt>
                <c:pt idx="3292">
                  <c:v>0.39003900000000002</c:v>
                </c:pt>
                <c:pt idx="3293">
                  <c:v>0.38790000000000002</c:v>
                </c:pt>
                <c:pt idx="3294">
                  <c:v>0.38522800000000001</c:v>
                </c:pt>
                <c:pt idx="3295">
                  <c:v>0.38218400000000002</c:v>
                </c:pt>
                <c:pt idx="3296">
                  <c:v>0.37864599999999998</c:v>
                </c:pt>
                <c:pt idx="3297">
                  <c:v>0.37436900000000001</c:v>
                </c:pt>
                <c:pt idx="3298">
                  <c:v>0.36935800000000002</c:v>
                </c:pt>
                <c:pt idx="3299">
                  <c:v>0.36402600000000002</c:v>
                </c:pt>
                <c:pt idx="3300">
                  <c:v>0.35883700000000002</c:v>
                </c:pt>
                <c:pt idx="3301">
                  <c:v>0.35394399999999998</c:v>
                </c:pt>
                <c:pt idx="3302">
                  <c:v>0.34929500000000002</c:v>
                </c:pt>
                <c:pt idx="3303">
                  <c:v>0.34485900000000003</c:v>
                </c:pt>
                <c:pt idx="3304">
                  <c:v>0.34061200000000003</c:v>
                </c:pt>
                <c:pt idx="3305">
                  <c:v>0.33650600000000003</c:v>
                </c:pt>
                <c:pt idx="3306">
                  <c:v>0.33260499999999998</c:v>
                </c:pt>
                <c:pt idx="3307">
                  <c:v>0.32918199999999997</c:v>
                </c:pt>
                <c:pt idx="3308">
                  <c:v>0.32645600000000002</c:v>
                </c:pt>
                <c:pt idx="3309">
                  <c:v>0.32434800000000003</c:v>
                </c:pt>
                <c:pt idx="3310">
                  <c:v>0.32266099999999998</c:v>
                </c:pt>
                <c:pt idx="3311">
                  <c:v>0.321272</c:v>
                </c:pt>
                <c:pt idx="3312">
                  <c:v>0.319942</c:v>
                </c:pt>
                <c:pt idx="3313">
                  <c:v>0.318131</c:v>
                </c:pt>
                <c:pt idx="3314">
                  <c:v>0.31540499999999999</c:v>
                </c:pt>
                <c:pt idx="3315">
                  <c:v>0.31196699999999999</c:v>
                </c:pt>
                <c:pt idx="3316">
                  <c:v>0.30836599999999997</c:v>
                </c:pt>
                <c:pt idx="3317">
                  <c:v>0.30498799999999998</c:v>
                </c:pt>
                <c:pt idx="3318">
                  <c:v>0.30207299999999998</c:v>
                </c:pt>
                <c:pt idx="3319">
                  <c:v>0.299821</c:v>
                </c:pt>
                <c:pt idx="3320">
                  <c:v>0.29830000000000001</c:v>
                </c:pt>
                <c:pt idx="3321">
                  <c:v>0.29731400000000002</c:v>
                </c:pt>
                <c:pt idx="3322">
                  <c:v>0.29634700000000003</c:v>
                </c:pt>
                <c:pt idx="3323">
                  <c:v>0.29476799999999997</c:v>
                </c:pt>
                <c:pt idx="3324">
                  <c:v>0.29225800000000002</c:v>
                </c:pt>
                <c:pt idx="3325">
                  <c:v>0.28900399999999998</c:v>
                </c:pt>
                <c:pt idx="3326">
                  <c:v>0.28544999999999998</c:v>
                </c:pt>
                <c:pt idx="3327">
                  <c:v>0.281914</c:v>
                </c:pt>
                <c:pt idx="3328">
                  <c:v>0.27848600000000001</c:v>
                </c:pt>
                <c:pt idx="3329">
                  <c:v>0.27521600000000002</c:v>
                </c:pt>
                <c:pt idx="3330">
                  <c:v>0.27221000000000001</c:v>
                </c:pt>
                <c:pt idx="3331">
                  <c:v>0.26951700000000001</c:v>
                </c:pt>
                <c:pt idx="3332">
                  <c:v>0.26707399999999998</c:v>
                </c:pt>
                <c:pt idx="3333">
                  <c:v>0.26485399999999998</c:v>
                </c:pt>
                <c:pt idx="3334">
                  <c:v>0.26297500000000001</c:v>
                </c:pt>
                <c:pt idx="3335">
                  <c:v>0.26158399999999998</c:v>
                </c:pt>
                <c:pt idx="3336">
                  <c:v>0.26068799999999998</c:v>
                </c:pt>
                <c:pt idx="3337">
                  <c:v>0.26018400000000003</c:v>
                </c:pt>
                <c:pt idx="3338">
                  <c:v>0.25999299999999997</c:v>
                </c:pt>
                <c:pt idx="3339">
                  <c:v>0.26011600000000001</c:v>
                </c:pt>
                <c:pt idx="3340">
                  <c:v>0.26061400000000001</c:v>
                </c:pt>
                <c:pt idx="3341">
                  <c:v>0.26159399999999999</c:v>
                </c:pt>
                <c:pt idx="3342">
                  <c:v>0.26316299999999998</c:v>
                </c:pt>
                <c:pt idx="3343">
                  <c:v>0.26528600000000002</c:v>
                </c:pt>
                <c:pt idx="3344">
                  <c:v>0.26763799999999999</c:v>
                </c:pt>
                <c:pt idx="3345">
                  <c:v>0.269654</c:v>
                </c:pt>
                <c:pt idx="3346">
                  <c:v>0.27084999999999998</c:v>
                </c:pt>
                <c:pt idx="3347">
                  <c:v>0.271235</c:v>
                </c:pt>
                <c:pt idx="3348">
                  <c:v>0.27131300000000003</c:v>
                </c:pt>
                <c:pt idx="3349">
                  <c:v>0.27157599999999998</c:v>
                </c:pt>
                <c:pt idx="3350">
                  <c:v>0.27212599999999998</c:v>
                </c:pt>
                <c:pt idx="3351">
                  <c:v>0.27279100000000001</c:v>
                </c:pt>
                <c:pt idx="3352">
                  <c:v>0.27345799999999998</c:v>
                </c:pt>
                <c:pt idx="3353">
                  <c:v>0.27418399999999998</c:v>
                </c:pt>
                <c:pt idx="3354">
                  <c:v>0.27502399999999999</c:v>
                </c:pt>
                <c:pt idx="3355">
                  <c:v>0.27590700000000001</c:v>
                </c:pt>
                <c:pt idx="3356">
                  <c:v>0.27674599999999999</c:v>
                </c:pt>
                <c:pt idx="3357">
                  <c:v>0.27754499999999999</c:v>
                </c:pt>
                <c:pt idx="3358">
                  <c:v>0.27833400000000003</c:v>
                </c:pt>
                <c:pt idx="3359">
                  <c:v>0.27904000000000001</c:v>
                </c:pt>
                <c:pt idx="3360">
                  <c:v>0.27950799999999998</c:v>
                </c:pt>
                <c:pt idx="3361">
                  <c:v>0.27965400000000001</c:v>
                </c:pt>
                <c:pt idx="3362">
                  <c:v>0.27953699999999998</c:v>
                </c:pt>
                <c:pt idx="3363">
                  <c:v>0.27929799999999999</c:v>
                </c:pt>
                <c:pt idx="3364">
                  <c:v>0.27905799999999997</c:v>
                </c:pt>
                <c:pt idx="3365">
                  <c:v>0.27887699999999999</c:v>
                </c:pt>
                <c:pt idx="3366">
                  <c:v>0.27874700000000002</c:v>
                </c:pt>
                <c:pt idx="3367">
                  <c:v>0.27859299999999998</c:v>
                </c:pt>
                <c:pt idx="3368">
                  <c:v>0.27832600000000002</c:v>
                </c:pt>
                <c:pt idx="3369">
                  <c:v>0.27793200000000001</c:v>
                </c:pt>
                <c:pt idx="3370">
                  <c:v>0.27747100000000002</c:v>
                </c:pt>
                <c:pt idx="3371">
                  <c:v>0.27701399999999998</c:v>
                </c:pt>
                <c:pt idx="3372">
                  <c:v>0.27658199999999999</c:v>
                </c:pt>
                <c:pt idx="3373">
                  <c:v>0.276113</c:v>
                </c:pt>
                <c:pt idx="3374">
                  <c:v>0.27546999999999999</c:v>
                </c:pt>
                <c:pt idx="3375">
                  <c:v>0.27453100000000003</c:v>
                </c:pt>
                <c:pt idx="3376">
                  <c:v>0.27327299999999999</c:v>
                </c:pt>
                <c:pt idx="3377">
                  <c:v>0.271756</c:v>
                </c:pt>
                <c:pt idx="3378">
                  <c:v>0.27003300000000002</c:v>
                </c:pt>
                <c:pt idx="3379">
                  <c:v>0.26813999999999999</c:v>
                </c:pt>
                <c:pt idx="3380">
                  <c:v>0.26611899999999999</c:v>
                </c:pt>
                <c:pt idx="3381">
                  <c:v>0.26399800000000001</c:v>
                </c:pt>
                <c:pt idx="3382">
                  <c:v>0.261741</c:v>
                </c:pt>
                <c:pt idx="3383">
                  <c:v>0.25924399999999997</c:v>
                </c:pt>
                <c:pt idx="3384">
                  <c:v>0.256415</c:v>
                </c:pt>
                <c:pt idx="3385">
                  <c:v>0.25329800000000002</c:v>
                </c:pt>
                <c:pt idx="3386">
                  <c:v>0.25006899999999999</c:v>
                </c:pt>
                <c:pt idx="3387">
                  <c:v>0.24687799999999999</c:v>
                </c:pt>
                <c:pt idx="3388">
                  <c:v>0.243731</c:v>
                </c:pt>
                <c:pt idx="3389">
                  <c:v>0.24051800000000001</c:v>
                </c:pt>
                <c:pt idx="3390">
                  <c:v>0.23713200000000001</c:v>
                </c:pt>
                <c:pt idx="3391">
                  <c:v>0.23355799999999999</c:v>
                </c:pt>
                <c:pt idx="3392">
                  <c:v>0.22988400000000001</c:v>
                </c:pt>
                <c:pt idx="3393">
                  <c:v>0.22623499999999999</c:v>
                </c:pt>
                <c:pt idx="3394">
                  <c:v>0.222663</c:v>
                </c:pt>
                <c:pt idx="3395">
                  <c:v>0.21912499999999999</c:v>
                </c:pt>
                <c:pt idx="3396">
                  <c:v>0.215557</c:v>
                </c:pt>
                <c:pt idx="3397">
                  <c:v>0.21198400000000001</c:v>
                </c:pt>
                <c:pt idx="3398">
                  <c:v>0.20852799999999999</c:v>
                </c:pt>
                <c:pt idx="3399">
                  <c:v>0.20533100000000001</c:v>
                </c:pt>
                <c:pt idx="3400">
                  <c:v>0.20246600000000001</c:v>
                </c:pt>
                <c:pt idx="3401">
                  <c:v>0.19994899999999999</c:v>
                </c:pt>
                <c:pt idx="3402">
                  <c:v>0.19781299999999999</c:v>
                </c:pt>
                <c:pt idx="3403">
                  <c:v>0.196127</c:v>
                </c:pt>
                <c:pt idx="3404">
                  <c:v>0.194937</c:v>
                </c:pt>
                <c:pt idx="3405">
                  <c:v>0.19420399999999999</c:v>
                </c:pt>
                <c:pt idx="3406">
                  <c:v>0.1938</c:v>
                </c:pt>
                <c:pt idx="3407">
                  <c:v>0.19358900000000001</c:v>
                </c:pt>
                <c:pt idx="3408">
                  <c:v>0.19351399999999999</c:v>
                </c:pt>
                <c:pt idx="3409">
                  <c:v>0.19362599999999999</c:v>
                </c:pt>
                <c:pt idx="3410">
                  <c:v>0.19398299999999999</c:v>
                </c:pt>
                <c:pt idx="3411">
                  <c:v>0.19453200000000001</c:v>
                </c:pt>
                <c:pt idx="3412">
                  <c:v>0.19511600000000001</c:v>
                </c:pt>
                <c:pt idx="3413">
                  <c:v>0.19561300000000001</c:v>
                </c:pt>
                <c:pt idx="3414">
                  <c:v>0.19603499999999999</c:v>
                </c:pt>
                <c:pt idx="3415">
                  <c:v>0.19644300000000001</c:v>
                </c:pt>
                <c:pt idx="3416">
                  <c:v>0.19683800000000001</c:v>
                </c:pt>
                <c:pt idx="3417">
                  <c:v>0.197128</c:v>
                </c:pt>
                <c:pt idx="3418">
                  <c:v>0.19717799999999999</c:v>
                </c:pt>
                <c:pt idx="3419">
                  <c:v>0.19688900000000001</c:v>
                </c:pt>
                <c:pt idx="3420">
                  <c:v>0.19628399999999999</c:v>
                </c:pt>
                <c:pt idx="3421">
                  <c:v>0.19551399999999999</c:v>
                </c:pt>
                <c:pt idx="3422">
                  <c:v>0.19472200000000001</c:v>
                </c:pt>
                <c:pt idx="3423">
                  <c:v>0.193935</c:v>
                </c:pt>
                <c:pt idx="3424">
                  <c:v>0.19312099999999999</c:v>
                </c:pt>
                <c:pt idx="3425">
                  <c:v>0.192302</c:v>
                </c:pt>
                <c:pt idx="3426">
                  <c:v>0.19156599999999999</c:v>
                </c:pt>
                <c:pt idx="3427">
                  <c:v>0.190998</c:v>
                </c:pt>
                <c:pt idx="3428">
                  <c:v>0.19064600000000001</c:v>
                </c:pt>
                <c:pt idx="3429">
                  <c:v>0.19053600000000001</c:v>
                </c:pt>
                <c:pt idx="3430">
                  <c:v>0.19070400000000001</c:v>
                </c:pt>
                <c:pt idx="3431">
                  <c:v>0.191194</c:v>
                </c:pt>
                <c:pt idx="3432">
                  <c:v>0.19207299999999999</c:v>
                </c:pt>
                <c:pt idx="3433">
                  <c:v>0.19344700000000001</c:v>
                </c:pt>
                <c:pt idx="3434">
                  <c:v>0.195408</c:v>
                </c:pt>
                <c:pt idx="3435">
                  <c:v>0.197935</c:v>
                </c:pt>
                <c:pt idx="3436">
                  <c:v>0.200905</c:v>
                </c:pt>
                <c:pt idx="3437">
                  <c:v>0.20419399999999999</c:v>
                </c:pt>
                <c:pt idx="3438">
                  <c:v>0.207709</c:v>
                </c:pt>
                <c:pt idx="3439">
                  <c:v>0.211336</c:v>
                </c:pt>
                <c:pt idx="3440">
                  <c:v>0.21493699999999999</c:v>
                </c:pt>
                <c:pt idx="3441">
                  <c:v>0.218417</c:v>
                </c:pt>
                <c:pt idx="3442">
                  <c:v>0.22173999999999999</c:v>
                </c:pt>
                <c:pt idx="3443">
                  <c:v>0.22490199999999999</c:v>
                </c:pt>
                <c:pt idx="3444">
                  <c:v>0.22789899999999999</c:v>
                </c:pt>
                <c:pt idx="3445">
                  <c:v>0.230688</c:v>
                </c:pt>
                <c:pt idx="3446">
                  <c:v>0.233183</c:v>
                </c:pt>
                <c:pt idx="3447">
                  <c:v>0.23530300000000001</c:v>
                </c:pt>
                <c:pt idx="3448">
                  <c:v>0.23703299999999999</c:v>
                </c:pt>
                <c:pt idx="3449">
                  <c:v>0.238424</c:v>
                </c:pt>
                <c:pt idx="3450">
                  <c:v>0.23955499999999999</c:v>
                </c:pt>
                <c:pt idx="3451">
                  <c:v>0.24049699999999999</c:v>
                </c:pt>
                <c:pt idx="3452">
                  <c:v>0.24129500000000001</c:v>
                </c:pt>
                <c:pt idx="3453">
                  <c:v>0.24196899999999999</c:v>
                </c:pt>
                <c:pt idx="3454">
                  <c:v>0.242509</c:v>
                </c:pt>
                <c:pt idx="3455">
                  <c:v>0.24290600000000001</c:v>
                </c:pt>
                <c:pt idx="3456">
                  <c:v>0.24319499999999999</c:v>
                </c:pt>
                <c:pt idx="3457">
                  <c:v>0.24344199999999999</c:v>
                </c:pt>
                <c:pt idx="3458">
                  <c:v>0.243648</c:v>
                </c:pt>
                <c:pt idx="3459">
                  <c:v>0.243727</c:v>
                </c:pt>
                <c:pt idx="3460">
                  <c:v>0.24362200000000001</c:v>
                </c:pt>
                <c:pt idx="3461">
                  <c:v>0.24338899999999999</c:v>
                </c:pt>
                <c:pt idx="3462">
                  <c:v>0.24311099999999999</c:v>
                </c:pt>
                <c:pt idx="3463">
                  <c:v>0.242809</c:v>
                </c:pt>
                <c:pt idx="3464">
                  <c:v>0.24248500000000001</c:v>
                </c:pt>
                <c:pt idx="3465">
                  <c:v>0.242198</c:v>
                </c:pt>
                <c:pt idx="3466">
                  <c:v>0.24201600000000001</c:v>
                </c:pt>
                <c:pt idx="3467">
                  <c:v>0.24193600000000001</c:v>
                </c:pt>
                <c:pt idx="3468">
                  <c:v>0.24190700000000001</c:v>
                </c:pt>
                <c:pt idx="3469">
                  <c:v>0.24190700000000001</c:v>
                </c:pt>
                <c:pt idx="3470">
                  <c:v>0.241954</c:v>
                </c:pt>
                <c:pt idx="3471">
                  <c:v>0.24205199999999999</c:v>
                </c:pt>
                <c:pt idx="3472">
                  <c:v>0.24218100000000001</c:v>
                </c:pt>
                <c:pt idx="3473">
                  <c:v>0.24233299999999999</c:v>
                </c:pt>
                <c:pt idx="3474">
                  <c:v>0.242506</c:v>
                </c:pt>
                <c:pt idx="3475">
                  <c:v>0.24268500000000001</c:v>
                </c:pt>
                <c:pt idx="3476">
                  <c:v>0.242843</c:v>
                </c:pt>
                <c:pt idx="3477">
                  <c:v>0.24296699999999999</c:v>
                </c:pt>
                <c:pt idx="3478">
                  <c:v>0.24306</c:v>
                </c:pt>
                <c:pt idx="3479">
                  <c:v>0.243116</c:v>
                </c:pt>
                <c:pt idx="3480">
                  <c:v>0.24308299999999999</c:v>
                </c:pt>
                <c:pt idx="3481">
                  <c:v>0.24287</c:v>
                </c:pt>
                <c:pt idx="3482">
                  <c:v>0.24240700000000001</c:v>
                </c:pt>
                <c:pt idx="3483">
                  <c:v>0.2417</c:v>
                </c:pt>
                <c:pt idx="3484">
                  <c:v>0.24080499999999999</c:v>
                </c:pt>
                <c:pt idx="3485">
                  <c:v>0.23974500000000001</c:v>
                </c:pt>
                <c:pt idx="3486">
                  <c:v>0.238484</c:v>
                </c:pt>
                <c:pt idx="3487">
                  <c:v>0.236961</c:v>
                </c:pt>
                <c:pt idx="3488">
                  <c:v>0.23513000000000001</c:v>
                </c:pt>
                <c:pt idx="3489">
                  <c:v>0.23295399999999999</c:v>
                </c:pt>
                <c:pt idx="3490">
                  <c:v>0.23039299999999999</c:v>
                </c:pt>
                <c:pt idx="3491">
                  <c:v>0.227437</c:v>
                </c:pt>
                <c:pt idx="3492">
                  <c:v>0.22412000000000001</c:v>
                </c:pt>
                <c:pt idx="3493">
                  <c:v>0.220467</c:v>
                </c:pt>
                <c:pt idx="3494">
                  <c:v>0.216442</c:v>
                </c:pt>
                <c:pt idx="3495">
                  <c:v>0.21199399999999999</c:v>
                </c:pt>
                <c:pt idx="3496">
                  <c:v>0.20713799999999999</c:v>
                </c:pt>
                <c:pt idx="3497">
                  <c:v>0.201964</c:v>
                </c:pt>
                <c:pt idx="3498">
                  <c:v>0.196601</c:v>
                </c:pt>
                <c:pt idx="3499">
                  <c:v>0.19117400000000001</c:v>
                </c:pt>
                <c:pt idx="3500">
                  <c:v>0.18576599999999999</c:v>
                </c:pt>
                <c:pt idx="3501">
                  <c:v>0.18040600000000001</c:v>
                </c:pt>
                <c:pt idx="3502">
                  <c:v>0.175098</c:v>
                </c:pt>
                <c:pt idx="3503">
                  <c:v>0.169849</c:v>
                </c:pt>
                <c:pt idx="3504">
                  <c:v>0.164683</c:v>
                </c:pt>
                <c:pt idx="3505">
                  <c:v>0.15964</c:v>
                </c:pt>
                <c:pt idx="3506">
                  <c:v>0.15477399999999999</c:v>
                </c:pt>
                <c:pt idx="3507">
                  <c:v>0.150144</c:v>
                </c:pt>
                <c:pt idx="3508">
                  <c:v>0.145841</c:v>
                </c:pt>
                <c:pt idx="3509">
                  <c:v>0.14202400000000001</c:v>
                </c:pt>
                <c:pt idx="3510">
                  <c:v>0.13885600000000001</c:v>
                </c:pt>
                <c:pt idx="3511">
                  <c:v>0.13639000000000001</c:v>
                </c:pt>
                <c:pt idx="3512">
                  <c:v>0.13456000000000001</c:v>
                </c:pt>
                <c:pt idx="3513">
                  <c:v>0.13331699999999999</c:v>
                </c:pt>
                <c:pt idx="3514">
                  <c:v>0.132713</c:v>
                </c:pt>
                <c:pt idx="3515">
                  <c:v>0.132831</c:v>
                </c:pt>
                <c:pt idx="3516">
                  <c:v>0.13362599999999999</c:v>
                </c:pt>
                <c:pt idx="3517">
                  <c:v>0.13489100000000001</c:v>
                </c:pt>
                <c:pt idx="3518">
                  <c:v>0.136403</c:v>
                </c:pt>
                <c:pt idx="3519">
                  <c:v>0.13806499999999999</c:v>
                </c:pt>
                <c:pt idx="3520">
                  <c:v>0.13989099999999999</c:v>
                </c:pt>
                <c:pt idx="3521">
                  <c:v>0.14188000000000001</c:v>
                </c:pt>
                <c:pt idx="3522">
                  <c:v>0.143954</c:v>
                </c:pt>
                <c:pt idx="3523">
                  <c:v>0.14595900000000001</c:v>
                </c:pt>
                <c:pt idx="3524">
                  <c:v>0.14766899999999999</c:v>
                </c:pt>
                <c:pt idx="3525">
                  <c:v>0.14884900000000001</c:v>
                </c:pt>
                <c:pt idx="3526">
                  <c:v>0.14933099999999999</c:v>
                </c:pt>
                <c:pt idx="3527">
                  <c:v>0.14901900000000001</c:v>
                </c:pt>
                <c:pt idx="3528">
                  <c:v>0.147812</c:v>
                </c:pt>
                <c:pt idx="3529">
                  <c:v>0.14558399999999999</c:v>
                </c:pt>
                <c:pt idx="3530">
                  <c:v>0.14224700000000001</c:v>
                </c:pt>
                <c:pt idx="3531">
                  <c:v>0.137852</c:v>
                </c:pt>
                <c:pt idx="3532">
                  <c:v>0.13258200000000001</c:v>
                </c:pt>
                <c:pt idx="3533">
                  <c:v>0.12664600000000001</c:v>
                </c:pt>
                <c:pt idx="3534">
                  <c:v>0.120161</c:v>
                </c:pt>
                <c:pt idx="3535">
                  <c:v>0.11315799999999999</c:v>
                </c:pt>
                <c:pt idx="3536">
                  <c:v>0.10567</c:v>
                </c:pt>
                <c:pt idx="3537">
                  <c:v>9.7777000000000003E-2</c:v>
                </c:pt>
                <c:pt idx="3538">
                  <c:v>8.9574000000000001E-2</c:v>
                </c:pt>
                <c:pt idx="3539">
                  <c:v>8.1140000000000004E-2</c:v>
                </c:pt>
                <c:pt idx="3540">
                  <c:v>7.2541999999999995E-2</c:v>
                </c:pt>
                <c:pt idx="3541">
                  <c:v>6.3896999999999995E-2</c:v>
                </c:pt>
                <c:pt idx="3542">
                  <c:v>5.5418000000000002E-2</c:v>
                </c:pt>
                <c:pt idx="3543">
                  <c:v>4.7378000000000003E-2</c:v>
                </c:pt>
                <c:pt idx="3544">
                  <c:v>4.0001000000000002E-2</c:v>
                </c:pt>
                <c:pt idx="3545">
                  <c:v>3.3404999999999997E-2</c:v>
                </c:pt>
                <c:pt idx="3546">
                  <c:v>2.7609999999999999E-2</c:v>
                </c:pt>
                <c:pt idx="3547">
                  <c:v>2.2551999999999999E-2</c:v>
                </c:pt>
                <c:pt idx="3548">
                  <c:v>1.8112E-2</c:v>
                </c:pt>
                <c:pt idx="3549">
                  <c:v>1.4213E-2</c:v>
                </c:pt>
                <c:pt idx="3550">
                  <c:v>1.0874999999999999E-2</c:v>
                </c:pt>
                <c:pt idx="3551">
                  <c:v>8.1530000000000005E-3</c:v>
                </c:pt>
                <c:pt idx="3552">
                  <c:v>6.0670000000000003E-3</c:v>
                </c:pt>
                <c:pt idx="3553">
                  <c:v>4.6350000000000002E-3</c:v>
                </c:pt>
                <c:pt idx="3554">
                  <c:v>3.9179999999999996E-3</c:v>
                </c:pt>
                <c:pt idx="3555">
                  <c:v>3.5999999999999999E-3</c:v>
                </c:pt>
                <c:pt idx="3556">
                  <c:v>3.4290000000000002E-3</c:v>
                </c:pt>
                <c:pt idx="3557">
                  <c:v>3.7460000000000002E-3</c:v>
                </c:pt>
                <c:pt idx="3558">
                  <c:v>4.5900000000000003E-3</c:v>
                </c:pt>
                <c:pt idx="3559">
                  <c:v>5.9649999999999998E-3</c:v>
                </c:pt>
                <c:pt idx="3560">
                  <c:v>7.9279999999999993E-3</c:v>
                </c:pt>
                <c:pt idx="3561">
                  <c:v>1.0525E-2</c:v>
                </c:pt>
                <c:pt idx="3562">
                  <c:v>1.3775000000000001E-2</c:v>
                </c:pt>
                <c:pt idx="3563">
                  <c:v>1.7701999999999999E-2</c:v>
                </c:pt>
                <c:pt idx="3564">
                  <c:v>2.2383E-2</c:v>
                </c:pt>
                <c:pt idx="3565">
                  <c:v>2.7934E-2</c:v>
                </c:pt>
                <c:pt idx="3566">
                  <c:v>3.4449E-2</c:v>
                </c:pt>
                <c:pt idx="3567">
                  <c:v>4.1972000000000002E-2</c:v>
                </c:pt>
                <c:pt idx="3568">
                  <c:v>5.0507000000000003E-2</c:v>
                </c:pt>
                <c:pt idx="3569">
                  <c:v>6.0031000000000001E-2</c:v>
                </c:pt>
                <c:pt idx="3570">
                  <c:v>7.0487999999999995E-2</c:v>
                </c:pt>
                <c:pt idx="3571">
                  <c:v>8.1822000000000006E-2</c:v>
                </c:pt>
                <c:pt idx="3572">
                  <c:v>9.4038999999999998E-2</c:v>
                </c:pt>
                <c:pt idx="3573">
                  <c:v>0.107238</c:v>
                </c:pt>
                <c:pt idx="3574">
                  <c:v>0.121532</c:v>
                </c:pt>
                <c:pt idx="3575">
                  <c:v>0.136959</c:v>
                </c:pt>
                <c:pt idx="3576">
                  <c:v>0.153504</c:v>
                </c:pt>
                <c:pt idx="3577">
                  <c:v>0.17116799999999999</c:v>
                </c:pt>
                <c:pt idx="3578">
                  <c:v>0.189939</c:v>
                </c:pt>
                <c:pt idx="3579">
                  <c:v>0.209699</c:v>
                </c:pt>
                <c:pt idx="3580">
                  <c:v>0.23024</c:v>
                </c:pt>
                <c:pt idx="3581">
                  <c:v>0.251411</c:v>
                </c:pt>
                <c:pt idx="3582">
                  <c:v>0.27319500000000002</c:v>
                </c:pt>
                <c:pt idx="3583">
                  <c:v>0.29561599999999999</c:v>
                </c:pt>
                <c:pt idx="3584">
                  <c:v>0.31862499999999999</c:v>
                </c:pt>
                <c:pt idx="3585">
                  <c:v>0.342057</c:v>
                </c:pt>
                <c:pt idx="3586">
                  <c:v>0.36567300000000003</c:v>
                </c:pt>
                <c:pt idx="3587">
                  <c:v>0.38924599999999998</c:v>
                </c:pt>
                <c:pt idx="3588">
                  <c:v>0.412607</c:v>
                </c:pt>
                <c:pt idx="3589">
                  <c:v>0.43560700000000002</c:v>
                </c:pt>
                <c:pt idx="3590">
                  <c:v>0.45801599999999998</c:v>
                </c:pt>
                <c:pt idx="3591">
                  <c:v>0.47953600000000002</c:v>
                </c:pt>
                <c:pt idx="3592">
                  <c:v>0.499921</c:v>
                </c:pt>
                <c:pt idx="3593">
                  <c:v>0.51901699999999995</c:v>
                </c:pt>
                <c:pt idx="3594">
                  <c:v>0.53670700000000005</c:v>
                </c:pt>
                <c:pt idx="3595">
                  <c:v>0.55285799999999996</c:v>
                </c:pt>
                <c:pt idx="3596">
                  <c:v>0.56734200000000001</c:v>
                </c:pt>
                <c:pt idx="3597">
                  <c:v>0.58005799999999996</c:v>
                </c:pt>
                <c:pt idx="3598">
                  <c:v>0.59096099999999996</c:v>
                </c:pt>
                <c:pt idx="3599">
                  <c:v>0.60006999999999999</c:v>
                </c:pt>
                <c:pt idx="3600">
                  <c:v>0.60743400000000003</c:v>
                </c:pt>
                <c:pt idx="3601">
                  <c:v>0.61307699999999998</c:v>
                </c:pt>
                <c:pt idx="3602">
                  <c:v>0.61695100000000003</c:v>
                </c:pt>
                <c:pt idx="3603">
                  <c:v>0.61897000000000002</c:v>
                </c:pt>
                <c:pt idx="3604">
                  <c:v>0.61910299999999996</c:v>
                </c:pt>
                <c:pt idx="3605">
                  <c:v>0.61747399999999997</c:v>
                </c:pt>
                <c:pt idx="3606">
                  <c:v>0.61436800000000003</c:v>
                </c:pt>
                <c:pt idx="3607">
                  <c:v>0.61011700000000002</c:v>
                </c:pt>
                <c:pt idx="3608">
                  <c:v>0.60496300000000003</c:v>
                </c:pt>
                <c:pt idx="3609">
                  <c:v>0.59900100000000001</c:v>
                </c:pt>
                <c:pt idx="3610">
                  <c:v>0.59225000000000005</c:v>
                </c:pt>
                <c:pt idx="3611">
                  <c:v>0.58477900000000005</c:v>
                </c:pt>
                <c:pt idx="3612">
                  <c:v>0.57677100000000003</c:v>
                </c:pt>
                <c:pt idx="3613">
                  <c:v>0.56845000000000001</c:v>
                </c:pt>
                <c:pt idx="3614">
                  <c:v>0.55999699999999997</c:v>
                </c:pt>
                <c:pt idx="3615">
                  <c:v>0.55155399999999999</c:v>
                </c:pt>
                <c:pt idx="3616">
                  <c:v>0.54323699999999997</c:v>
                </c:pt>
                <c:pt idx="3617">
                  <c:v>0.53513200000000005</c:v>
                </c:pt>
                <c:pt idx="3618">
                  <c:v>0.52734400000000003</c:v>
                </c:pt>
                <c:pt idx="3619">
                  <c:v>0.52005000000000001</c:v>
                </c:pt>
                <c:pt idx="3620">
                  <c:v>0.51342699999999997</c:v>
                </c:pt>
                <c:pt idx="3621">
                  <c:v>0.507548</c:v>
                </c:pt>
                <c:pt idx="3622">
                  <c:v>0.50242399999999998</c:v>
                </c:pt>
                <c:pt idx="3623">
                  <c:v>0.49812600000000001</c:v>
                </c:pt>
                <c:pt idx="3624">
                  <c:v>0.49474600000000002</c:v>
                </c:pt>
                <c:pt idx="3625">
                  <c:v>0.49227900000000002</c:v>
                </c:pt>
                <c:pt idx="3626">
                  <c:v>0.49060900000000002</c:v>
                </c:pt>
                <c:pt idx="3627">
                  <c:v>0.48963400000000001</c:v>
                </c:pt>
                <c:pt idx="3628">
                  <c:v>0.48940800000000001</c:v>
                </c:pt>
                <c:pt idx="3629">
                  <c:v>0.49010599999999999</c:v>
                </c:pt>
                <c:pt idx="3630">
                  <c:v>0.49184600000000001</c:v>
                </c:pt>
                <c:pt idx="3631">
                  <c:v>0.49454999999999999</c:v>
                </c:pt>
                <c:pt idx="3632">
                  <c:v>0.49799300000000002</c:v>
                </c:pt>
                <c:pt idx="3633">
                  <c:v>0.50196799999999997</c:v>
                </c:pt>
                <c:pt idx="3634">
                  <c:v>0.50638899999999998</c:v>
                </c:pt>
                <c:pt idx="3635">
                  <c:v>0.51127100000000003</c:v>
                </c:pt>
                <c:pt idx="3636">
                  <c:v>0.516656</c:v>
                </c:pt>
                <c:pt idx="3637">
                  <c:v>0.52254699999999998</c:v>
                </c:pt>
                <c:pt idx="3638">
                  <c:v>0.52888800000000002</c:v>
                </c:pt>
                <c:pt idx="3639">
                  <c:v>0.53559199999999996</c:v>
                </c:pt>
                <c:pt idx="3640">
                  <c:v>0.54261199999999998</c:v>
                </c:pt>
                <c:pt idx="3641">
                  <c:v>0.55002700000000004</c:v>
                </c:pt>
                <c:pt idx="3642">
                  <c:v>0.55802300000000005</c:v>
                </c:pt>
                <c:pt idx="3643">
                  <c:v>0.566747</c:v>
                </c:pt>
                <c:pt idx="3644">
                  <c:v>0.57618499999999995</c:v>
                </c:pt>
                <c:pt idx="3645">
                  <c:v>0.58621400000000001</c:v>
                </c:pt>
                <c:pt idx="3646">
                  <c:v>0.59674899999999997</c:v>
                </c:pt>
                <c:pt idx="3647">
                  <c:v>0.60777700000000001</c:v>
                </c:pt>
                <c:pt idx="3648">
                  <c:v>0.61927399999999999</c:v>
                </c:pt>
                <c:pt idx="3649">
                  <c:v>0.63113399999999997</c:v>
                </c:pt>
                <c:pt idx="3650">
                  <c:v>0.64322000000000001</c:v>
                </c:pt>
                <c:pt idx="3651">
                  <c:v>0.65545299999999995</c:v>
                </c:pt>
                <c:pt idx="3652">
                  <c:v>0.66780600000000001</c:v>
                </c:pt>
                <c:pt idx="3653">
                  <c:v>0.68020700000000001</c:v>
                </c:pt>
                <c:pt idx="3654">
                  <c:v>0.69247599999999998</c:v>
                </c:pt>
                <c:pt idx="3655">
                  <c:v>0.70439600000000002</c:v>
                </c:pt>
                <c:pt idx="3656">
                  <c:v>0.71582999999999997</c:v>
                </c:pt>
                <c:pt idx="3657">
                  <c:v>0.72674399999999995</c:v>
                </c:pt>
                <c:pt idx="3658">
                  <c:v>0.73709800000000003</c:v>
                </c:pt>
                <c:pt idx="3659">
                  <c:v>0.74677499999999997</c:v>
                </c:pt>
                <c:pt idx="3660">
                  <c:v>0.75562799999999997</c:v>
                </c:pt>
                <c:pt idx="3661">
                  <c:v>0.76356199999999996</c:v>
                </c:pt>
                <c:pt idx="3662">
                  <c:v>0.77054</c:v>
                </c:pt>
                <c:pt idx="3663">
                  <c:v>0.77657100000000001</c:v>
                </c:pt>
                <c:pt idx="3664">
                  <c:v>0.78172699999999995</c:v>
                </c:pt>
                <c:pt idx="3665">
                  <c:v>0.78614499999999998</c:v>
                </c:pt>
                <c:pt idx="3666">
                  <c:v>0.78997200000000001</c:v>
                </c:pt>
                <c:pt idx="3667">
                  <c:v>0.79331499999999999</c:v>
                </c:pt>
                <c:pt idx="3668">
                  <c:v>0.79621500000000001</c:v>
                </c:pt>
                <c:pt idx="3669">
                  <c:v>0.79869299999999999</c:v>
                </c:pt>
                <c:pt idx="3670">
                  <c:v>0.80080899999999999</c:v>
                </c:pt>
                <c:pt idx="3671">
                  <c:v>0.80267999999999995</c:v>
                </c:pt>
                <c:pt idx="3672">
                  <c:v>0.804427</c:v>
                </c:pt>
                <c:pt idx="3673">
                  <c:v>0.80616299999999996</c:v>
                </c:pt>
                <c:pt idx="3674">
                  <c:v>0.80803599999999998</c:v>
                </c:pt>
                <c:pt idx="3675">
                  <c:v>0.81025899999999995</c:v>
                </c:pt>
                <c:pt idx="3676">
                  <c:v>0.81308899999999995</c:v>
                </c:pt>
                <c:pt idx="3677">
                  <c:v>0.81676700000000002</c:v>
                </c:pt>
                <c:pt idx="3678">
                  <c:v>0.82145100000000004</c:v>
                </c:pt>
                <c:pt idx="3679">
                  <c:v>0.82719600000000004</c:v>
                </c:pt>
                <c:pt idx="3680">
                  <c:v>0.83403400000000005</c:v>
                </c:pt>
                <c:pt idx="3681">
                  <c:v>0.84206000000000003</c:v>
                </c:pt>
                <c:pt idx="3682">
                  <c:v>0.85140000000000005</c:v>
                </c:pt>
                <c:pt idx="3683">
                  <c:v>0.86211899999999997</c:v>
                </c:pt>
                <c:pt idx="3684">
                  <c:v>0.87422599999999995</c:v>
                </c:pt>
                <c:pt idx="3685">
                  <c:v>0.88778299999999999</c:v>
                </c:pt>
                <c:pt idx="3686">
                  <c:v>0.902895</c:v>
                </c:pt>
                <c:pt idx="3687">
                  <c:v>0.91959500000000005</c:v>
                </c:pt>
                <c:pt idx="3688">
                  <c:v>0.93779400000000002</c:v>
                </c:pt>
                <c:pt idx="3689">
                  <c:v>0.95737899999999998</c:v>
                </c:pt>
                <c:pt idx="3690">
                  <c:v>0.97830399999999995</c:v>
                </c:pt>
                <c:pt idx="3691">
                  <c:v>1.0005459999999999</c:v>
                </c:pt>
                <c:pt idx="3692">
                  <c:v>1.0240100000000001</c:v>
                </c:pt>
                <c:pt idx="3693">
                  <c:v>1.0484979999999999</c:v>
                </c:pt>
                <c:pt idx="3694">
                  <c:v>1.0737399999999999</c:v>
                </c:pt>
                <c:pt idx="3695">
                  <c:v>1.099423</c:v>
                </c:pt>
                <c:pt idx="3696">
                  <c:v>1.125246</c:v>
                </c:pt>
                <c:pt idx="3697">
                  <c:v>1.150946</c:v>
                </c:pt>
                <c:pt idx="3698">
                  <c:v>1.176256</c:v>
                </c:pt>
                <c:pt idx="3699">
                  <c:v>1.2008639999999999</c:v>
                </c:pt>
                <c:pt idx="3700">
                  <c:v>1.2244170000000001</c:v>
                </c:pt>
                <c:pt idx="3701">
                  <c:v>1.246523</c:v>
                </c:pt>
                <c:pt idx="3702">
                  <c:v>1.266769</c:v>
                </c:pt>
                <c:pt idx="3703">
                  <c:v>1.28478</c:v>
                </c:pt>
                <c:pt idx="3704">
                  <c:v>1.300284</c:v>
                </c:pt>
                <c:pt idx="3705">
                  <c:v>1.3130930000000001</c:v>
                </c:pt>
                <c:pt idx="3706">
                  <c:v>1.3230839999999999</c:v>
                </c:pt>
                <c:pt idx="3707">
                  <c:v>1.3302670000000001</c:v>
                </c:pt>
                <c:pt idx="3708">
                  <c:v>1.334892</c:v>
                </c:pt>
                <c:pt idx="3709">
                  <c:v>1.337405</c:v>
                </c:pt>
                <c:pt idx="3710">
                  <c:v>1.338211</c:v>
                </c:pt>
                <c:pt idx="3711">
                  <c:v>1.337534</c:v>
                </c:pt>
                <c:pt idx="3712">
                  <c:v>1.3354760000000001</c:v>
                </c:pt>
                <c:pt idx="3713">
                  <c:v>1.332176</c:v>
                </c:pt>
                <c:pt idx="3714">
                  <c:v>1.32786</c:v>
                </c:pt>
                <c:pt idx="3715">
                  <c:v>1.3228390000000001</c:v>
                </c:pt>
                <c:pt idx="3716">
                  <c:v>1.317474</c:v>
                </c:pt>
                <c:pt idx="3717">
                  <c:v>1.3120830000000001</c:v>
                </c:pt>
                <c:pt idx="3718">
                  <c:v>1.306908</c:v>
                </c:pt>
                <c:pt idx="3719">
                  <c:v>1.3022039999999999</c:v>
                </c:pt>
                <c:pt idx="3720">
                  <c:v>1.2983260000000001</c:v>
                </c:pt>
                <c:pt idx="3721">
                  <c:v>1.2956300000000001</c:v>
                </c:pt>
                <c:pt idx="3722">
                  <c:v>1.294327</c:v>
                </c:pt>
                <c:pt idx="3723">
                  <c:v>1.2944610000000001</c:v>
                </c:pt>
                <c:pt idx="3724">
                  <c:v>1.2959890000000001</c:v>
                </c:pt>
                <c:pt idx="3725">
                  <c:v>1.2988139999999999</c:v>
                </c:pt>
                <c:pt idx="3726">
                  <c:v>1.3027839999999999</c:v>
                </c:pt>
                <c:pt idx="3727">
                  <c:v>1.307696</c:v>
                </c:pt>
                <c:pt idx="3728">
                  <c:v>1.313348</c:v>
                </c:pt>
                <c:pt idx="3729">
                  <c:v>1.319644</c:v>
                </c:pt>
                <c:pt idx="3730">
                  <c:v>1.3267009999999999</c:v>
                </c:pt>
                <c:pt idx="3731">
                  <c:v>1.3347880000000001</c:v>
                </c:pt>
                <c:pt idx="3732">
                  <c:v>1.34405</c:v>
                </c:pt>
                <c:pt idx="3733">
                  <c:v>1.3542590000000001</c:v>
                </c:pt>
                <c:pt idx="3734">
                  <c:v>1.364916</c:v>
                </c:pt>
                <c:pt idx="3735">
                  <c:v>1.37561</c:v>
                </c:pt>
                <c:pt idx="3736">
                  <c:v>1.386204</c:v>
                </c:pt>
                <c:pt idx="3737">
                  <c:v>1.3966959999999999</c:v>
                </c:pt>
                <c:pt idx="3738">
                  <c:v>1.4070800000000001</c:v>
                </c:pt>
                <c:pt idx="3739">
                  <c:v>1.4173899999999999</c:v>
                </c:pt>
                <c:pt idx="3740">
                  <c:v>1.4277359999999999</c:v>
                </c:pt>
                <c:pt idx="3741">
                  <c:v>1.4382170000000001</c:v>
                </c:pt>
                <c:pt idx="3742">
                  <c:v>1.4489190000000001</c:v>
                </c:pt>
                <c:pt idx="3743">
                  <c:v>1.4600230000000001</c:v>
                </c:pt>
                <c:pt idx="3744">
                  <c:v>1.4717439999999999</c:v>
                </c:pt>
                <c:pt idx="3745">
                  <c:v>1.484083</c:v>
                </c:pt>
                <c:pt idx="3746">
                  <c:v>1.496775</c:v>
                </c:pt>
                <c:pt idx="3747">
                  <c:v>1.5095810000000001</c:v>
                </c:pt>
                <c:pt idx="3748">
                  <c:v>1.522529</c:v>
                </c:pt>
                <c:pt idx="3749">
                  <c:v>1.535798</c:v>
                </c:pt>
                <c:pt idx="3750">
                  <c:v>1.5494460000000001</c:v>
                </c:pt>
                <c:pt idx="3751">
                  <c:v>1.5633440000000001</c:v>
                </c:pt>
                <c:pt idx="3752">
                  <c:v>1.5773470000000001</c:v>
                </c:pt>
                <c:pt idx="3753">
                  <c:v>1.5914619999999999</c:v>
                </c:pt>
                <c:pt idx="3754">
                  <c:v>1.6057999999999999</c:v>
                </c:pt>
                <c:pt idx="3755">
                  <c:v>1.6203419999999999</c:v>
                </c:pt>
                <c:pt idx="3756">
                  <c:v>1.6348130000000001</c:v>
                </c:pt>
                <c:pt idx="3757">
                  <c:v>1.6488879999999999</c:v>
                </c:pt>
                <c:pt idx="3758">
                  <c:v>1.6624909999999999</c:v>
                </c:pt>
                <c:pt idx="3759">
                  <c:v>1.6758109999999999</c:v>
                </c:pt>
                <c:pt idx="3760">
                  <c:v>1.688963</c:v>
                </c:pt>
                <c:pt idx="3761">
                  <c:v>1.7018519999999999</c:v>
                </c:pt>
                <c:pt idx="3762">
                  <c:v>1.714445</c:v>
                </c:pt>
                <c:pt idx="3763">
                  <c:v>1.727039</c:v>
                </c:pt>
                <c:pt idx="3764">
                  <c:v>1.740051</c:v>
                </c:pt>
                <c:pt idx="3765">
                  <c:v>1.7536609999999999</c:v>
                </c:pt>
                <c:pt idx="3766">
                  <c:v>1.767744</c:v>
                </c:pt>
                <c:pt idx="3767">
                  <c:v>1.782073</c:v>
                </c:pt>
                <c:pt idx="3768">
                  <c:v>1.7964420000000001</c:v>
                </c:pt>
                <c:pt idx="3769">
                  <c:v>1.8107009999999999</c:v>
                </c:pt>
                <c:pt idx="3770">
                  <c:v>1.8248200000000001</c:v>
                </c:pt>
                <c:pt idx="3771">
                  <c:v>1.838929</c:v>
                </c:pt>
                <c:pt idx="3772">
                  <c:v>1.8531880000000001</c:v>
                </c:pt>
                <c:pt idx="3773">
                  <c:v>1.867567</c:v>
                </c:pt>
                <c:pt idx="3774">
                  <c:v>1.881783</c:v>
                </c:pt>
                <c:pt idx="3775">
                  <c:v>1.895472</c:v>
                </c:pt>
                <c:pt idx="3776">
                  <c:v>1.908469</c:v>
                </c:pt>
                <c:pt idx="3777">
                  <c:v>1.920866</c:v>
                </c:pt>
                <c:pt idx="3778">
                  <c:v>1.9327920000000001</c:v>
                </c:pt>
                <c:pt idx="3779">
                  <c:v>1.9441729999999999</c:v>
                </c:pt>
                <c:pt idx="3780">
                  <c:v>1.9547589999999999</c:v>
                </c:pt>
                <c:pt idx="3781">
                  <c:v>1.9643200000000001</c:v>
                </c:pt>
                <c:pt idx="3782">
                  <c:v>1.9726980000000001</c:v>
                </c:pt>
                <c:pt idx="3783">
                  <c:v>1.979733</c:v>
                </c:pt>
                <c:pt idx="3784">
                  <c:v>1.9853229999999999</c:v>
                </c:pt>
                <c:pt idx="3785">
                  <c:v>1.98963</c:v>
                </c:pt>
                <c:pt idx="3786">
                  <c:v>1.993071</c:v>
                </c:pt>
                <c:pt idx="3787">
                  <c:v>1.9959709999999999</c:v>
                </c:pt>
                <c:pt idx="3788">
                  <c:v>1.9982839999999999</c:v>
                </c:pt>
                <c:pt idx="3789">
                  <c:v>1.9997020000000001</c:v>
                </c:pt>
                <c:pt idx="3790">
                  <c:v>2</c:v>
                </c:pt>
                <c:pt idx="3791">
                  <c:v>1.9991810000000001</c:v>
                </c:pt>
                <c:pt idx="3792">
                  <c:v>1.997412</c:v>
                </c:pt>
                <c:pt idx="3793">
                  <c:v>1.994869</c:v>
                </c:pt>
                <c:pt idx="3794">
                  <c:v>1.991649</c:v>
                </c:pt>
                <c:pt idx="3795">
                  <c:v>1.987771</c:v>
                </c:pt>
                <c:pt idx="3796">
                  <c:v>1.983223</c:v>
                </c:pt>
                <c:pt idx="3797">
                  <c:v>1.977984</c:v>
                </c:pt>
                <c:pt idx="3798">
                  <c:v>1.9720470000000001</c:v>
                </c:pt>
                <c:pt idx="3799">
                  <c:v>1.9655069999999999</c:v>
                </c:pt>
                <c:pt idx="3800">
                  <c:v>1.958639</c:v>
                </c:pt>
                <c:pt idx="3801">
                  <c:v>1.951794</c:v>
                </c:pt>
                <c:pt idx="3802">
                  <c:v>1.9451700000000001</c:v>
                </c:pt>
                <c:pt idx="3803">
                  <c:v>1.9387430000000001</c:v>
                </c:pt>
                <c:pt idx="3804">
                  <c:v>1.9324159999999999</c:v>
                </c:pt>
                <c:pt idx="3805">
                  <c:v>1.9261440000000001</c:v>
                </c:pt>
                <c:pt idx="3806">
                  <c:v>1.9199120000000001</c:v>
                </c:pt>
                <c:pt idx="3807">
                  <c:v>1.913764</c:v>
                </c:pt>
                <c:pt idx="3808">
                  <c:v>1.907891999999999</c:v>
                </c:pt>
                <c:pt idx="3809">
                  <c:v>1.9026019999999999</c:v>
                </c:pt>
                <c:pt idx="3810">
                  <c:v>1.898077</c:v>
                </c:pt>
                <c:pt idx="3811">
                  <c:v>1.8942289999999999</c:v>
                </c:pt>
                <c:pt idx="3812">
                  <c:v>1.8908259999999999</c:v>
                </c:pt>
                <c:pt idx="3813">
                  <c:v>1.88771</c:v>
                </c:pt>
                <c:pt idx="3814">
                  <c:v>1.8848400000000001</c:v>
                </c:pt>
                <c:pt idx="3815">
                  <c:v>1.882174</c:v>
                </c:pt>
                <c:pt idx="3816">
                  <c:v>1.8795839999999999</c:v>
                </c:pt>
                <c:pt idx="3817">
                  <c:v>1.8768899999999999</c:v>
                </c:pt>
                <c:pt idx="3818">
                  <c:v>1.8739079999999999</c:v>
                </c:pt>
                <c:pt idx="3819">
                  <c:v>1.8704510000000001</c:v>
                </c:pt>
                <c:pt idx="3820">
                  <c:v>1.8663270000000001</c:v>
                </c:pt>
                <c:pt idx="3821">
                  <c:v>1.8613679999999999</c:v>
                </c:pt>
                <c:pt idx="3822">
                  <c:v>1.8554550000000001</c:v>
                </c:pt>
                <c:pt idx="3823">
                  <c:v>1.848549</c:v>
                </c:pt>
                <c:pt idx="3824">
                  <c:v>1.840684</c:v>
                </c:pt>
                <c:pt idx="3825">
                  <c:v>1.831869</c:v>
                </c:pt>
                <c:pt idx="3826">
                  <c:v>1.8219860000000001</c:v>
                </c:pt>
                <c:pt idx="3827">
                  <c:v>1.8108139999999999</c:v>
                </c:pt>
                <c:pt idx="3828">
                  <c:v>1.7981480000000001</c:v>
                </c:pt>
                <c:pt idx="3829">
                  <c:v>1.783879</c:v>
                </c:pt>
                <c:pt idx="3830">
                  <c:v>1.7680260000000001</c:v>
                </c:pt>
                <c:pt idx="3831">
                  <c:v>1.7507459999999999</c:v>
                </c:pt>
                <c:pt idx="3832">
                  <c:v>1.732267</c:v>
                </c:pt>
                <c:pt idx="3833">
                  <c:v>1.712742</c:v>
                </c:pt>
                <c:pt idx="3834">
                  <c:v>1.6921729999999999</c:v>
                </c:pt>
                <c:pt idx="3835">
                  <c:v>1.6704909999999999</c:v>
                </c:pt>
                <c:pt idx="3836">
                  <c:v>1.6477109999999999</c:v>
                </c:pt>
                <c:pt idx="3837">
                  <c:v>1.6239490000000001</c:v>
                </c:pt>
                <c:pt idx="3838">
                  <c:v>1.599305</c:v>
                </c:pt>
                <c:pt idx="3839">
                  <c:v>1.5738110000000001</c:v>
                </c:pt>
                <c:pt idx="3840">
                  <c:v>1.547528</c:v>
                </c:pt>
                <c:pt idx="3841">
                  <c:v>1.5206459999999999</c:v>
                </c:pt>
                <c:pt idx="3842">
                  <c:v>1.493433</c:v>
                </c:pt>
                <c:pt idx="3843">
                  <c:v>1.466097</c:v>
                </c:pt>
                <c:pt idx="3844">
                  <c:v>1.438725</c:v>
                </c:pt>
                <c:pt idx="3845">
                  <c:v>1.41134</c:v>
                </c:pt>
                <c:pt idx="3846">
                  <c:v>1.3839870000000001</c:v>
                </c:pt>
                <c:pt idx="3847">
                  <c:v>1.356778</c:v>
                </c:pt>
                <c:pt idx="3848">
                  <c:v>1.3298559999999999</c:v>
                </c:pt>
                <c:pt idx="3849">
                  <c:v>1.303321</c:v>
                </c:pt>
                <c:pt idx="3850">
                  <c:v>1.2771680000000001</c:v>
                </c:pt>
                <c:pt idx="3851">
                  <c:v>1.251315</c:v>
                </c:pt>
                <c:pt idx="3852">
                  <c:v>1.225678</c:v>
                </c:pt>
                <c:pt idx="3853">
                  <c:v>1.2002219999999999</c:v>
                </c:pt>
                <c:pt idx="3854">
                  <c:v>1.174974</c:v>
                </c:pt>
                <c:pt idx="3855">
                  <c:v>1.150007</c:v>
                </c:pt>
                <c:pt idx="3856">
                  <c:v>1.125427</c:v>
                </c:pt>
                <c:pt idx="3857">
                  <c:v>1.101286</c:v>
                </c:pt>
                <c:pt idx="3858">
                  <c:v>1.0775250000000001</c:v>
                </c:pt>
                <c:pt idx="3859">
                  <c:v>1.054025</c:v>
                </c:pt>
                <c:pt idx="3860">
                  <c:v>1.030729</c:v>
                </c:pt>
                <c:pt idx="3861">
                  <c:v>1.0076510000000001</c:v>
                </c:pt>
                <c:pt idx="3862">
                  <c:v>0.98481200000000002</c:v>
                </c:pt>
                <c:pt idx="3863">
                  <c:v>0.96220600000000001</c:v>
                </c:pt>
                <c:pt idx="3864">
                  <c:v>0.93989199999999995</c:v>
                </c:pt>
                <c:pt idx="3865">
                  <c:v>0.91805599999999998</c:v>
                </c:pt>
                <c:pt idx="3866">
                  <c:v>0.89691900000000002</c:v>
                </c:pt>
                <c:pt idx="3867">
                  <c:v>0.87655099999999997</c:v>
                </c:pt>
                <c:pt idx="3868">
                  <c:v>0.85682199999999997</c:v>
                </c:pt>
                <c:pt idx="3869">
                  <c:v>0.83756200000000003</c:v>
                </c:pt>
                <c:pt idx="3870">
                  <c:v>0.81870500000000002</c:v>
                </c:pt>
                <c:pt idx="3871">
                  <c:v>0.80028600000000005</c:v>
                </c:pt>
                <c:pt idx="3872">
                  <c:v>0.78233799999999998</c:v>
                </c:pt>
                <c:pt idx="3873">
                  <c:v>0.76484600000000003</c:v>
                </c:pt>
                <c:pt idx="3874">
                  <c:v>0.74776799999999999</c:v>
                </c:pt>
                <c:pt idx="3875">
                  <c:v>0.73106899999999997</c:v>
                </c:pt>
                <c:pt idx="3876">
                  <c:v>0.71470599999999995</c:v>
                </c:pt>
                <c:pt idx="3877">
                  <c:v>0.69861899999999999</c:v>
                </c:pt>
                <c:pt idx="3878">
                  <c:v>0.68280200000000002</c:v>
                </c:pt>
                <c:pt idx="3879">
                  <c:v>0.66734800000000005</c:v>
                </c:pt>
                <c:pt idx="3880">
                  <c:v>0.65237900000000004</c:v>
                </c:pt>
                <c:pt idx="3881">
                  <c:v>0.63789899999999999</c:v>
                </c:pt>
                <c:pt idx="3882">
                  <c:v>0.62379700000000005</c:v>
                </c:pt>
                <c:pt idx="3883">
                  <c:v>0.60999000000000003</c:v>
                </c:pt>
                <c:pt idx="3884">
                  <c:v>0.59653199999999995</c:v>
                </c:pt>
                <c:pt idx="3885">
                  <c:v>0.58356799999999998</c:v>
                </c:pt>
                <c:pt idx="3886">
                  <c:v>0.57122099999999998</c:v>
                </c:pt>
                <c:pt idx="3887">
                  <c:v>0.55957400000000002</c:v>
                </c:pt>
                <c:pt idx="3888">
                  <c:v>0.54871899999999996</c:v>
                </c:pt>
                <c:pt idx="3889">
                  <c:v>0.53874</c:v>
                </c:pt>
                <c:pt idx="3890">
                  <c:v>0.529636</c:v>
                </c:pt>
                <c:pt idx="3891">
                  <c:v>0.52127199999999996</c:v>
                </c:pt>
                <c:pt idx="3892">
                  <c:v>0.51345600000000002</c:v>
                </c:pt>
                <c:pt idx="3893">
                  <c:v>0.50607100000000005</c:v>
                </c:pt>
                <c:pt idx="3894">
                  <c:v>0.49909599999999998</c:v>
                </c:pt>
                <c:pt idx="3895">
                  <c:v>0.49252699999999999</c:v>
                </c:pt>
                <c:pt idx="3896">
                  <c:v>0.486317</c:v>
                </c:pt>
                <c:pt idx="3897">
                  <c:v>0.48044100000000001</c:v>
                </c:pt>
                <c:pt idx="3898">
                  <c:v>0.47495599999999999</c:v>
                </c:pt>
                <c:pt idx="3899">
                  <c:v>0.46992</c:v>
                </c:pt>
                <c:pt idx="3900">
                  <c:v>0.46527499999999999</c:v>
                </c:pt>
                <c:pt idx="3901">
                  <c:v>0.46090199999999998</c:v>
                </c:pt>
                <c:pt idx="3902">
                  <c:v>0.45677000000000001</c:v>
                </c:pt>
                <c:pt idx="3903">
                  <c:v>0.45293699999999998</c:v>
                </c:pt>
                <c:pt idx="3904">
                  <c:v>0.44939600000000002</c:v>
                </c:pt>
                <c:pt idx="3905">
                  <c:v>0.44600499999999998</c:v>
                </c:pt>
                <c:pt idx="3906">
                  <c:v>0.44262800000000002</c:v>
                </c:pt>
                <c:pt idx="3907">
                  <c:v>0.43925399999999998</c:v>
                </c:pt>
                <c:pt idx="3908">
                  <c:v>0.435944</c:v>
                </c:pt>
                <c:pt idx="3909">
                  <c:v>0.43273499999999998</c:v>
                </c:pt>
                <c:pt idx="3910">
                  <c:v>0.42961199999999999</c:v>
                </c:pt>
                <c:pt idx="3911">
                  <c:v>0.42652800000000002</c:v>
                </c:pt>
                <c:pt idx="3912">
                  <c:v>0.42340800000000001</c:v>
                </c:pt>
                <c:pt idx="3913">
                  <c:v>0.42017700000000002</c:v>
                </c:pt>
                <c:pt idx="3914">
                  <c:v>0.41677999999999998</c:v>
                </c:pt>
                <c:pt idx="3915">
                  <c:v>0.41320899999999999</c:v>
                </c:pt>
                <c:pt idx="3916">
                  <c:v>0.40950999999999999</c:v>
                </c:pt>
                <c:pt idx="3917">
                  <c:v>0.40576200000000001</c:v>
                </c:pt>
                <c:pt idx="3918">
                  <c:v>0.40198200000000001</c:v>
                </c:pt>
                <c:pt idx="3919">
                  <c:v>0.39808399999999999</c:v>
                </c:pt>
                <c:pt idx="3920">
                  <c:v>0.39400200000000002</c:v>
                </c:pt>
                <c:pt idx="3921">
                  <c:v>0.38982499999999998</c:v>
                </c:pt>
                <c:pt idx="3922">
                  <c:v>0.38570500000000002</c:v>
                </c:pt>
                <c:pt idx="3923">
                  <c:v>0.38164300000000001</c:v>
                </c:pt>
                <c:pt idx="3924">
                  <c:v>0.37747000000000003</c:v>
                </c:pt>
                <c:pt idx="3925">
                  <c:v>0.37307299999999999</c:v>
                </c:pt>
                <c:pt idx="3926">
                  <c:v>0.36851800000000001</c:v>
                </c:pt>
                <c:pt idx="3927">
                  <c:v>0.36393199999999998</c:v>
                </c:pt>
                <c:pt idx="3928">
                  <c:v>0.35932399999999998</c:v>
                </c:pt>
                <c:pt idx="3929">
                  <c:v>0.35458299999999998</c:v>
                </c:pt>
                <c:pt idx="3930">
                  <c:v>0.34959899999999999</c:v>
                </c:pt>
                <c:pt idx="3931">
                  <c:v>0.34437600000000002</c:v>
                </c:pt>
                <c:pt idx="3932">
                  <c:v>0.33902500000000002</c:v>
                </c:pt>
                <c:pt idx="3933">
                  <c:v>0.33367200000000002</c:v>
                </c:pt>
                <c:pt idx="3934">
                  <c:v>0.32835700000000001</c:v>
                </c:pt>
                <c:pt idx="3935">
                  <c:v>0.32302799999999998</c:v>
                </c:pt>
                <c:pt idx="3936">
                  <c:v>0.31760300000000002</c:v>
                </c:pt>
                <c:pt idx="3937">
                  <c:v>0.31204799999999999</c:v>
                </c:pt>
                <c:pt idx="3938">
                  <c:v>0.30639899999999998</c:v>
                </c:pt>
                <c:pt idx="3939">
                  <c:v>0.30076599999999998</c:v>
                </c:pt>
                <c:pt idx="3940">
                  <c:v>0.29530099999999998</c:v>
                </c:pt>
                <c:pt idx="3941">
                  <c:v>0.29012100000000002</c:v>
                </c:pt>
                <c:pt idx="3942">
                  <c:v>0.28524300000000002</c:v>
                </c:pt>
                <c:pt idx="3943">
                  <c:v>0.280638</c:v>
                </c:pt>
                <c:pt idx="3944">
                  <c:v>0.27636300000000003</c:v>
                </c:pt>
                <c:pt idx="3945">
                  <c:v>0.27257599999999998</c:v>
                </c:pt>
                <c:pt idx="3946">
                  <c:v>0.26937499999999998</c:v>
                </c:pt>
                <c:pt idx="3947">
                  <c:v>0.266708</c:v>
                </c:pt>
                <c:pt idx="3948">
                  <c:v>0.26444000000000001</c:v>
                </c:pt>
                <c:pt idx="3949">
                  <c:v>0.262459</c:v>
                </c:pt>
                <c:pt idx="3950">
                  <c:v>0.26073299999999999</c:v>
                </c:pt>
                <c:pt idx="3951">
                  <c:v>0.25928800000000002</c:v>
                </c:pt>
                <c:pt idx="3952">
                  <c:v>0.25811299999999998</c:v>
                </c:pt>
                <c:pt idx="3953">
                  <c:v>0.25710100000000002</c:v>
                </c:pt>
                <c:pt idx="3954">
                  <c:v>0.25614500000000001</c:v>
                </c:pt>
                <c:pt idx="3955">
                  <c:v>0.255272</c:v>
                </c:pt>
                <c:pt idx="3956">
                  <c:v>0.25459500000000002</c:v>
                </c:pt>
                <c:pt idx="3957">
                  <c:v>0.254158</c:v>
                </c:pt>
                <c:pt idx="3958">
                  <c:v>0.253857</c:v>
                </c:pt>
                <c:pt idx="3959">
                  <c:v>0.25351899999999999</c:v>
                </c:pt>
                <c:pt idx="3960">
                  <c:v>0.25300699999999998</c:v>
                </c:pt>
                <c:pt idx="3961">
                  <c:v>0.25226100000000001</c:v>
                </c:pt>
                <c:pt idx="3962">
                  <c:v>0.25129099999999999</c:v>
                </c:pt>
                <c:pt idx="3963">
                  <c:v>0.25018400000000002</c:v>
                </c:pt>
                <c:pt idx="3964">
                  <c:v>0.24906800000000001</c:v>
                </c:pt>
                <c:pt idx="3965">
                  <c:v>0.247979</c:v>
                </c:pt>
                <c:pt idx="3966">
                  <c:v>0.24679699999999999</c:v>
                </c:pt>
                <c:pt idx="3967">
                  <c:v>0.24540400000000001</c:v>
                </c:pt>
                <c:pt idx="3968">
                  <c:v>0.24382999999999999</c:v>
                </c:pt>
                <c:pt idx="3969">
                  <c:v>0.24212400000000001</c:v>
                </c:pt>
                <c:pt idx="3970">
                  <c:v>0.24016299999999999</c:v>
                </c:pt>
                <c:pt idx="3971">
                  <c:v>0.23768</c:v>
                </c:pt>
                <c:pt idx="3972">
                  <c:v>0.23444100000000001</c:v>
                </c:pt>
                <c:pt idx="3973">
                  <c:v>0.23036000000000001</c:v>
                </c:pt>
                <c:pt idx="3974">
                  <c:v>0.22553699999999999</c:v>
                </c:pt>
                <c:pt idx="3975">
                  <c:v>0.220223</c:v>
                </c:pt>
                <c:pt idx="3976">
                  <c:v>0.21466399999999999</c:v>
                </c:pt>
                <c:pt idx="3977">
                  <c:v>0.208955</c:v>
                </c:pt>
                <c:pt idx="3978">
                  <c:v>0.203039</c:v>
                </c:pt>
                <c:pt idx="3979">
                  <c:v>0.19685</c:v>
                </c:pt>
                <c:pt idx="3980">
                  <c:v>0.19042200000000001</c:v>
                </c:pt>
                <c:pt idx="3981">
                  <c:v>0.18385199999999999</c:v>
                </c:pt>
                <c:pt idx="3982">
                  <c:v>0.17718600000000001</c:v>
                </c:pt>
                <c:pt idx="3983">
                  <c:v>0.170378</c:v>
                </c:pt>
                <c:pt idx="3984">
                  <c:v>0.16339000000000001</c:v>
                </c:pt>
                <c:pt idx="3985">
                  <c:v>0.156307</c:v>
                </c:pt>
                <c:pt idx="3986">
                  <c:v>0.14935399999999999</c:v>
                </c:pt>
                <c:pt idx="3987">
                  <c:v>0.14280200000000001</c:v>
                </c:pt>
                <c:pt idx="3988">
                  <c:v>0.13683000000000001</c:v>
                </c:pt>
                <c:pt idx="3989">
                  <c:v>0.131465</c:v>
                </c:pt>
                <c:pt idx="3990">
                  <c:v>0.12668299999999999</c:v>
                </c:pt>
                <c:pt idx="3991">
                  <c:v>0.12254</c:v>
                </c:pt>
                <c:pt idx="3992">
                  <c:v>0.119104</c:v>
                </c:pt>
                <c:pt idx="3993">
                  <c:v>0.11631</c:v>
                </c:pt>
                <c:pt idx="3994">
                  <c:v>0.114013</c:v>
                </c:pt>
                <c:pt idx="3995">
                  <c:v>0.112138</c:v>
                </c:pt>
                <c:pt idx="3996">
                  <c:v>0.110683</c:v>
                </c:pt>
                <c:pt idx="3997">
                  <c:v>0.10964699999999999</c:v>
                </c:pt>
                <c:pt idx="3998">
                  <c:v>0.10906200000000001</c:v>
                </c:pt>
                <c:pt idx="3999">
                  <c:v>0.10897999999999999</c:v>
                </c:pt>
                <c:pt idx="4000">
                  <c:v>0.109305</c:v>
                </c:pt>
                <c:pt idx="4001">
                  <c:v>0.109711</c:v>
                </c:pt>
                <c:pt idx="4002">
                  <c:v>0.10985499999999999</c:v>
                </c:pt>
                <c:pt idx="4003">
                  <c:v>0.10963199999999999</c:v>
                </c:pt>
                <c:pt idx="4004">
                  <c:v>0.10918</c:v>
                </c:pt>
                <c:pt idx="4005">
                  <c:v>0.108628</c:v>
                </c:pt>
                <c:pt idx="4006">
                  <c:v>0.10789600000000001</c:v>
                </c:pt>
                <c:pt idx="4007">
                  <c:v>0.10680099999999999</c:v>
                </c:pt>
                <c:pt idx="4008">
                  <c:v>0.105314</c:v>
                </c:pt>
                <c:pt idx="4009">
                  <c:v>0.10363</c:v>
                </c:pt>
                <c:pt idx="4010">
                  <c:v>0.101991</c:v>
                </c:pt>
                <c:pt idx="4011">
                  <c:v>0.10056</c:v>
                </c:pt>
                <c:pt idx="4012">
                  <c:v>9.9423999999999998E-2</c:v>
                </c:pt>
                <c:pt idx="4013">
                  <c:v>9.8585999999999993E-2</c:v>
                </c:pt>
                <c:pt idx="4014">
                  <c:v>9.7962999999999995E-2</c:v>
                </c:pt>
                <c:pt idx="4015">
                  <c:v>9.7466999999999998E-2</c:v>
                </c:pt>
                <c:pt idx="4016">
                  <c:v>9.7100000000000006E-2</c:v>
                </c:pt>
                <c:pt idx="4017">
                  <c:v>9.6908999999999995E-2</c:v>
                </c:pt>
                <c:pt idx="4018">
                  <c:v>9.6882999999999997E-2</c:v>
                </c:pt>
                <c:pt idx="4019">
                  <c:v>9.6947000000000005E-2</c:v>
                </c:pt>
                <c:pt idx="4020">
                  <c:v>9.7040000000000001E-2</c:v>
                </c:pt>
                <c:pt idx="4021">
                  <c:v>9.7151000000000001E-2</c:v>
                </c:pt>
                <c:pt idx="4022">
                  <c:v>9.7234000000000001E-2</c:v>
                </c:pt>
                <c:pt idx="4023">
                  <c:v>9.7164E-2</c:v>
                </c:pt>
                <c:pt idx="4024">
                  <c:v>9.6882999999999997E-2</c:v>
                </c:pt>
                <c:pt idx="4025">
                  <c:v>9.6536999999999998E-2</c:v>
                </c:pt>
                <c:pt idx="4026">
                  <c:v>9.6354999999999996E-2</c:v>
                </c:pt>
                <c:pt idx="4027">
                  <c:v>9.6404000000000004E-2</c:v>
                </c:pt>
                <c:pt idx="4028">
                  <c:v>9.6520999999999996E-2</c:v>
                </c:pt>
                <c:pt idx="4029">
                  <c:v>9.6431000000000003E-2</c:v>
                </c:pt>
                <c:pt idx="4030">
                  <c:v>9.5946000000000004E-2</c:v>
                </c:pt>
                <c:pt idx="4031">
                  <c:v>9.5108999999999999E-2</c:v>
                </c:pt>
                <c:pt idx="4032">
                  <c:v>9.4105999999999995E-2</c:v>
                </c:pt>
                <c:pt idx="4033">
                  <c:v>9.3049999999999994E-2</c:v>
                </c:pt>
                <c:pt idx="4034">
                  <c:v>9.1914999999999997E-2</c:v>
                </c:pt>
                <c:pt idx="4035">
                  <c:v>9.0658000000000002E-2</c:v>
                </c:pt>
                <c:pt idx="4036">
                  <c:v>8.9238999999999999E-2</c:v>
                </c:pt>
                <c:pt idx="4037">
                  <c:v>8.7525000000000006E-2</c:v>
                </c:pt>
                <c:pt idx="4038">
                  <c:v>8.5349999999999995E-2</c:v>
                </c:pt>
                <c:pt idx="4039">
                  <c:v>8.2670999999999994E-2</c:v>
                </c:pt>
                <c:pt idx="4040">
                  <c:v>7.9555000000000001E-2</c:v>
                </c:pt>
                <c:pt idx="4041">
                  <c:v>7.5984999999999997E-2</c:v>
                </c:pt>
                <c:pt idx="4042">
                  <c:v>7.1832999999999994E-2</c:v>
                </c:pt>
                <c:pt idx="4043">
                  <c:v>6.7094000000000001E-2</c:v>
                </c:pt>
                <c:pt idx="4044">
                  <c:v>6.2024000000000003E-2</c:v>
                </c:pt>
                <c:pt idx="4045">
                  <c:v>5.6944000000000002E-2</c:v>
                </c:pt>
                <c:pt idx="4046">
                  <c:v>5.203E-2</c:v>
                </c:pt>
                <c:pt idx="4047">
                  <c:v>4.7392999999999998E-2</c:v>
                </c:pt>
                <c:pt idx="4048">
                  <c:v>4.3215999999999997E-2</c:v>
                </c:pt>
                <c:pt idx="4049">
                  <c:v>3.9632000000000001E-2</c:v>
                </c:pt>
                <c:pt idx="4050">
                  <c:v>3.6576999999999998E-2</c:v>
                </c:pt>
                <c:pt idx="4051">
                  <c:v>3.3878999999999999E-2</c:v>
                </c:pt>
                <c:pt idx="4052">
                  <c:v>3.1419999999999997E-2</c:v>
                </c:pt>
                <c:pt idx="4053">
                  <c:v>2.9197000000000001E-2</c:v>
                </c:pt>
                <c:pt idx="4054">
                  <c:v>2.7310999999999998E-2</c:v>
                </c:pt>
                <c:pt idx="4055">
                  <c:v>2.5894E-2</c:v>
                </c:pt>
                <c:pt idx="4056">
                  <c:v>2.4962000000000002E-2</c:v>
                </c:pt>
                <c:pt idx="4057">
                  <c:v>2.4206999999999999E-2</c:v>
                </c:pt>
                <c:pt idx="4058">
                  <c:v>2.3778000000000001E-2</c:v>
                </c:pt>
                <c:pt idx="4059">
                  <c:v>2.3730000000000001E-2</c:v>
                </c:pt>
                <c:pt idx="4060">
                  <c:v>2.4034E-2</c:v>
                </c:pt>
                <c:pt idx="4061">
                  <c:v>2.4472000000000001E-2</c:v>
                </c:pt>
                <c:pt idx="4062">
                  <c:v>2.4792999999999999E-2</c:v>
                </c:pt>
                <c:pt idx="4063">
                  <c:v>2.4854999999999999E-2</c:v>
                </c:pt>
                <c:pt idx="4064">
                  <c:v>2.4587000000000001E-2</c:v>
                </c:pt>
                <c:pt idx="4065">
                  <c:v>2.3990000000000001E-2</c:v>
                </c:pt>
                <c:pt idx="4066">
                  <c:v>2.3243E-2</c:v>
                </c:pt>
                <c:pt idx="4067">
                  <c:v>2.2709E-2</c:v>
                </c:pt>
                <c:pt idx="4068">
                  <c:v>2.2668000000000001E-2</c:v>
                </c:pt>
                <c:pt idx="4069">
                  <c:v>2.3047000000000002E-2</c:v>
                </c:pt>
                <c:pt idx="4070">
                  <c:v>2.3504000000000001E-2</c:v>
                </c:pt>
                <c:pt idx="4071">
                  <c:v>2.3793999999999999E-2</c:v>
                </c:pt>
                <c:pt idx="4072">
                  <c:v>2.3948000000000001E-2</c:v>
                </c:pt>
                <c:pt idx="4073">
                  <c:v>2.4126999999999999E-2</c:v>
                </c:pt>
                <c:pt idx="4074">
                  <c:v>2.4459999999999999E-2</c:v>
                </c:pt>
                <c:pt idx="4075">
                  <c:v>2.5017999999999999E-2</c:v>
                </c:pt>
                <c:pt idx="4076">
                  <c:v>2.5850999999999999E-2</c:v>
                </c:pt>
                <c:pt idx="4077">
                  <c:v>2.7036000000000001E-2</c:v>
                </c:pt>
                <c:pt idx="4078">
                  <c:v>2.8705999999999999E-2</c:v>
                </c:pt>
                <c:pt idx="4079">
                  <c:v>3.0939999999999999E-2</c:v>
                </c:pt>
                <c:pt idx="4080">
                  <c:v>3.3652000000000001E-2</c:v>
                </c:pt>
                <c:pt idx="4081">
                  <c:v>3.4619999999999998E-2</c:v>
                </c:pt>
                <c:pt idx="4082">
                  <c:v>3.5812999999999998E-2</c:v>
                </c:pt>
                <c:pt idx="4083">
                  <c:v>3.7043E-2</c:v>
                </c:pt>
                <c:pt idx="4084">
                  <c:v>3.8039000000000003E-2</c:v>
                </c:pt>
                <c:pt idx="4085">
                  <c:v>3.8700999999999999E-2</c:v>
                </c:pt>
                <c:pt idx="4086">
                  <c:v>3.9220999999999999E-2</c:v>
                </c:pt>
                <c:pt idx="4087">
                  <c:v>3.9847E-2</c:v>
                </c:pt>
                <c:pt idx="4088">
                  <c:v>4.0625000000000001E-2</c:v>
                </c:pt>
                <c:pt idx="4089">
                  <c:v>4.1420999999999999E-2</c:v>
                </c:pt>
                <c:pt idx="4090">
                  <c:v>4.2035000000000003E-2</c:v>
                </c:pt>
                <c:pt idx="4091">
                  <c:v>4.2261E-2</c:v>
                </c:pt>
                <c:pt idx="4092">
                  <c:v>4.1903999999999997E-2</c:v>
                </c:pt>
                <c:pt idx="4093">
                  <c:v>4.0857999999999998E-2</c:v>
                </c:pt>
                <c:pt idx="4094">
                  <c:v>3.9188000000000001E-2</c:v>
                </c:pt>
                <c:pt idx="4095">
                  <c:v>3.7113E-2</c:v>
                </c:pt>
                <c:pt idx="4096">
                  <c:v>3.4866000000000001E-2</c:v>
                </c:pt>
                <c:pt idx="4097">
                  <c:v>3.2594999999999999E-2</c:v>
                </c:pt>
                <c:pt idx="4098">
                  <c:v>3.0374000000000002E-2</c:v>
                </c:pt>
                <c:pt idx="4099">
                  <c:v>2.8258999999999999E-2</c:v>
                </c:pt>
                <c:pt idx="4100">
                  <c:v>2.6328000000000001E-2</c:v>
                </c:pt>
                <c:pt idx="4101">
                  <c:v>2.4688999999999999E-2</c:v>
                </c:pt>
                <c:pt idx="4102">
                  <c:v>2.3421999999999998E-2</c:v>
                </c:pt>
                <c:pt idx="4103">
                  <c:v>2.2474999999999998E-2</c:v>
                </c:pt>
                <c:pt idx="4104">
                  <c:v>2.1673000000000001E-2</c:v>
                </c:pt>
                <c:pt idx="4105">
                  <c:v>2.0819000000000001E-2</c:v>
                </c:pt>
                <c:pt idx="4106">
                  <c:v>1.9775999999999998E-2</c:v>
                </c:pt>
                <c:pt idx="4107">
                  <c:v>1.8527999999999999E-2</c:v>
                </c:pt>
                <c:pt idx="4108">
                  <c:v>1.7239999999999998E-2</c:v>
                </c:pt>
                <c:pt idx="4109">
                  <c:v>1.6233999999999998E-2</c:v>
                </c:pt>
                <c:pt idx="4110">
                  <c:v>1.5757E-2</c:v>
                </c:pt>
                <c:pt idx="4111">
                  <c:v>1.5703999999999999E-2</c:v>
                </c:pt>
                <c:pt idx="4112">
                  <c:v>1.5640999999999999E-2</c:v>
                </c:pt>
                <c:pt idx="4113">
                  <c:v>1.5186E-2</c:v>
                </c:pt>
                <c:pt idx="4114">
                  <c:v>1.4341E-2</c:v>
                </c:pt>
                <c:pt idx="4115">
                  <c:v>1.3369000000000001E-2</c:v>
                </c:pt>
                <c:pt idx="4116">
                  <c:v>1.247E-2</c:v>
                </c:pt>
                <c:pt idx="4117">
                  <c:v>1.1693E-2</c:v>
                </c:pt>
                <c:pt idx="4118">
                  <c:v>1.1096E-2</c:v>
                </c:pt>
                <c:pt idx="4119">
                  <c:v>1.0793000000000001E-2</c:v>
                </c:pt>
                <c:pt idx="4120">
                  <c:v>1.085E-2</c:v>
                </c:pt>
                <c:pt idx="4121">
                  <c:v>1.1221999999999999E-2</c:v>
                </c:pt>
                <c:pt idx="4122">
                  <c:v>1.1823999999999999E-2</c:v>
                </c:pt>
                <c:pt idx="4123">
                  <c:v>1.2638E-2</c:v>
                </c:pt>
                <c:pt idx="4124">
                  <c:v>1.3731999999999999E-2</c:v>
                </c:pt>
                <c:pt idx="4125">
                  <c:v>1.5195999999999999E-2</c:v>
                </c:pt>
                <c:pt idx="4126">
                  <c:v>1.7100000000000001E-2</c:v>
                </c:pt>
                <c:pt idx="4127">
                  <c:v>1.9480000000000001E-2</c:v>
                </c:pt>
                <c:pt idx="4128">
                  <c:v>2.2256000000000001E-2</c:v>
                </c:pt>
                <c:pt idx="4129">
                  <c:v>2.5201000000000001E-2</c:v>
                </c:pt>
                <c:pt idx="4130">
                  <c:v>2.8124E-2</c:v>
                </c:pt>
                <c:pt idx="4131">
                  <c:v>3.1112000000000001E-2</c:v>
                </c:pt>
                <c:pt idx="4132">
                  <c:v>3.4466999999999998E-2</c:v>
                </c:pt>
                <c:pt idx="4133">
                  <c:v>3.8364000000000002E-2</c:v>
                </c:pt>
                <c:pt idx="4134">
                  <c:v>4.2592999999999999E-2</c:v>
                </c:pt>
                <c:pt idx="4135">
                  <c:v>4.6676000000000002E-2</c:v>
                </c:pt>
                <c:pt idx="4136">
                  <c:v>5.0273999999999999E-2</c:v>
                </c:pt>
                <c:pt idx="4137">
                  <c:v>5.3460000000000001E-2</c:v>
                </c:pt>
                <c:pt idx="4138">
                  <c:v>5.6531999999999999E-2</c:v>
                </c:pt>
                <c:pt idx="4139">
                  <c:v>5.9614E-2</c:v>
                </c:pt>
                <c:pt idx="4140">
                  <c:v>6.2589000000000006E-2</c:v>
                </c:pt>
                <c:pt idx="4141">
                  <c:v>6.5341999999999997E-2</c:v>
                </c:pt>
                <c:pt idx="4142">
                  <c:v>6.7887000000000003E-2</c:v>
                </c:pt>
                <c:pt idx="4143">
                  <c:v>7.0212999999999998E-2</c:v>
                </c:pt>
                <c:pt idx="4144">
                  <c:v>7.2170999999999999E-2</c:v>
                </c:pt>
                <c:pt idx="4145">
                  <c:v>7.3625999999999997E-2</c:v>
                </c:pt>
                <c:pt idx="4146">
                  <c:v>7.4609999999999996E-2</c:v>
                </c:pt>
                <c:pt idx="4147">
                  <c:v>7.5272000000000006E-2</c:v>
                </c:pt>
                <c:pt idx="4148">
                  <c:v>7.5728000000000004E-2</c:v>
                </c:pt>
                <c:pt idx="4149">
                  <c:v>7.6054999999999998E-2</c:v>
                </c:pt>
                <c:pt idx="4150">
                  <c:v>7.6337000000000002E-2</c:v>
                </c:pt>
                <c:pt idx="4151">
                  <c:v>7.6567999999999997E-2</c:v>
                </c:pt>
                <c:pt idx="4152">
                  <c:v>7.6531000000000002E-2</c:v>
                </c:pt>
                <c:pt idx="4153">
                  <c:v>7.5942999999999997E-2</c:v>
                </c:pt>
                <c:pt idx="4154">
                  <c:v>7.4735999999999997E-2</c:v>
                </c:pt>
                <c:pt idx="4155">
                  <c:v>7.3069999999999996E-2</c:v>
                </c:pt>
                <c:pt idx="4156">
                  <c:v>7.1035000000000001E-2</c:v>
                </c:pt>
                <c:pt idx="4157">
                  <c:v>6.8506999999999998E-2</c:v>
                </c:pt>
                <c:pt idx="4158">
                  <c:v>6.5355999999999997E-2</c:v>
                </c:pt>
                <c:pt idx="4159">
                  <c:v>6.1685999999999998E-2</c:v>
                </c:pt>
                <c:pt idx="4160">
                  <c:v>5.7770000000000002E-2</c:v>
                </c:pt>
                <c:pt idx="4161">
                  <c:v>5.3830999999999997E-2</c:v>
                </c:pt>
                <c:pt idx="4162">
                  <c:v>4.9940999999999999E-2</c:v>
                </c:pt>
                <c:pt idx="4163">
                  <c:v>4.6025999999999997E-2</c:v>
                </c:pt>
                <c:pt idx="4164">
                  <c:v>4.1922000000000001E-2</c:v>
                </c:pt>
                <c:pt idx="4165">
                  <c:v>3.7513999999999999E-2</c:v>
                </c:pt>
                <c:pt idx="4166">
                  <c:v>3.2885999999999999E-2</c:v>
                </c:pt>
                <c:pt idx="4167">
                  <c:v>2.8295000000000001E-2</c:v>
                </c:pt>
                <c:pt idx="4168">
                  <c:v>2.3994999999999999E-2</c:v>
                </c:pt>
                <c:pt idx="4169">
                  <c:v>2.0136000000000001E-2</c:v>
                </c:pt>
                <c:pt idx="4170">
                  <c:v>1.6778999999999999E-2</c:v>
                </c:pt>
                <c:pt idx="4171">
                  <c:v>1.3969000000000001E-2</c:v>
                </c:pt>
                <c:pt idx="4172">
                  <c:v>1.1776999999999999E-2</c:v>
                </c:pt>
                <c:pt idx="4173">
                  <c:v>1.0271000000000001E-2</c:v>
                </c:pt>
                <c:pt idx="4174">
                  <c:v>9.4149999999999998E-3</c:v>
                </c:pt>
                <c:pt idx="4175">
                  <c:v>8.9949999999999995E-3</c:v>
                </c:pt>
                <c:pt idx="4176">
                  <c:v>8.6809999999999995E-3</c:v>
                </c:pt>
                <c:pt idx="4177">
                  <c:v>8.1960000000000002E-3</c:v>
                </c:pt>
                <c:pt idx="4178">
                  <c:v>7.4489999999999999E-3</c:v>
                </c:pt>
                <c:pt idx="4179">
                  <c:v>6.5290000000000001E-3</c:v>
                </c:pt>
                <c:pt idx="4180">
                  <c:v>5.6039999999999996E-3</c:v>
                </c:pt>
                <c:pt idx="4181">
                  <c:v>4.816E-3</c:v>
                </c:pt>
                <c:pt idx="4182">
                  <c:v>4.2300000000000003E-3</c:v>
                </c:pt>
                <c:pt idx="4183">
                  <c:v>3.8370000000000001E-3</c:v>
                </c:pt>
                <c:pt idx="4184">
                  <c:v>3.5999999999999999E-3</c:v>
                </c:pt>
                <c:pt idx="4185">
                  <c:v>3.457E-3</c:v>
                </c:pt>
                <c:pt idx="4186">
                  <c:v>3.3969999999999998E-3</c:v>
                </c:pt>
                <c:pt idx="4187">
                  <c:v>3.3050000000000002E-3</c:v>
                </c:pt>
                <c:pt idx="4188">
                  <c:v>3.0920000000000001E-3</c:v>
                </c:pt>
                <c:pt idx="4189">
                  <c:v>2.8649999999999999E-3</c:v>
                </c:pt>
                <c:pt idx="4190">
                  <c:v>2.2650000000000001E-3</c:v>
                </c:pt>
                <c:pt idx="4191">
                  <c:v>2.0460000000000001E-3</c:v>
                </c:pt>
                <c:pt idx="4192">
                  <c:v>2.0449999999999999E-3</c:v>
                </c:pt>
                <c:pt idx="4193">
                  <c:v>2.4160000000000002E-3</c:v>
                </c:pt>
                <c:pt idx="4194">
                  <c:v>3.0690000000000001E-3</c:v>
                </c:pt>
                <c:pt idx="4195">
                  <c:v>4.0899999999999999E-3</c:v>
                </c:pt>
                <c:pt idx="4196">
                  <c:v>5.6959999999999997E-3</c:v>
                </c:pt>
                <c:pt idx="4197">
                  <c:v>8.0210000000000004E-3</c:v>
                </c:pt>
                <c:pt idx="4198">
                  <c:v>1.0952E-2</c:v>
                </c:pt>
                <c:pt idx="4199">
                  <c:v>1.427E-2</c:v>
                </c:pt>
                <c:pt idx="4200">
                  <c:v>1.7892000000000002E-2</c:v>
                </c:pt>
                <c:pt idx="4201">
                  <c:v>2.1863E-2</c:v>
                </c:pt>
                <c:pt idx="4202">
                  <c:v>2.6179999999999998E-2</c:v>
                </c:pt>
                <c:pt idx="4203">
                  <c:v>3.0700999999999999E-2</c:v>
                </c:pt>
                <c:pt idx="4204">
                  <c:v>3.5187000000000003E-2</c:v>
                </c:pt>
                <c:pt idx="4205">
                  <c:v>3.9371000000000003E-2</c:v>
                </c:pt>
                <c:pt idx="4206">
                  <c:v>4.3116000000000002E-2</c:v>
                </c:pt>
                <c:pt idx="4207">
                  <c:v>4.6554999999999999E-2</c:v>
                </c:pt>
                <c:pt idx="4208">
                  <c:v>4.9917999999999997E-2</c:v>
                </c:pt>
                <c:pt idx="4209">
                  <c:v>5.3220000000000003E-2</c:v>
                </c:pt>
                <c:pt idx="4210">
                  <c:v>5.6216000000000002E-2</c:v>
                </c:pt>
                <c:pt idx="4211">
                  <c:v>5.8721000000000002E-2</c:v>
                </c:pt>
                <c:pt idx="4212">
                  <c:v>6.0817000000000003E-2</c:v>
                </c:pt>
                <c:pt idx="4213">
                  <c:v>6.2726000000000004E-2</c:v>
                </c:pt>
                <c:pt idx="4214">
                  <c:v>6.4616999999999994E-2</c:v>
                </c:pt>
                <c:pt idx="4215">
                  <c:v>6.6570000000000004E-2</c:v>
                </c:pt>
                <c:pt idx="4216">
                  <c:v>6.8562999999999999E-2</c:v>
                </c:pt>
                <c:pt idx="4217">
                  <c:v>7.0102999999999999E-2</c:v>
                </c:pt>
                <c:pt idx="4218">
                  <c:v>7.1443000000000006E-2</c:v>
                </c:pt>
                <c:pt idx="4219">
                  <c:v>7.2749999999999995E-2</c:v>
                </c:pt>
                <c:pt idx="4220">
                  <c:v>7.4353000000000002E-2</c:v>
                </c:pt>
                <c:pt idx="4221">
                  <c:v>7.6354000000000005E-2</c:v>
                </c:pt>
                <c:pt idx="4222">
                  <c:v>7.8544000000000003E-2</c:v>
                </c:pt>
                <c:pt idx="4223">
                  <c:v>8.0715999999999996E-2</c:v>
                </c:pt>
                <c:pt idx="4224">
                  <c:v>8.2806000000000005E-2</c:v>
                </c:pt>
                <c:pt idx="4225">
                  <c:v>8.4709999999999994E-2</c:v>
                </c:pt>
                <c:pt idx="4226">
                  <c:v>8.6237999999999995E-2</c:v>
                </c:pt>
                <c:pt idx="4227">
                  <c:v>8.7245000000000003E-2</c:v>
                </c:pt>
                <c:pt idx="4228">
                  <c:v>8.7636000000000006E-2</c:v>
                </c:pt>
                <c:pt idx="4229">
                  <c:v>8.7291999999999995E-2</c:v>
                </c:pt>
                <c:pt idx="4230">
                  <c:v>8.6197999999999997E-2</c:v>
                </c:pt>
                <c:pt idx="4231">
                  <c:v>8.4574999999999997E-2</c:v>
                </c:pt>
                <c:pt idx="4232">
                  <c:v>8.2679000000000002E-2</c:v>
                </c:pt>
                <c:pt idx="4233">
                  <c:v>8.0523999999999998E-2</c:v>
                </c:pt>
                <c:pt idx="4234">
                  <c:v>7.7981999999999996E-2</c:v>
                </c:pt>
                <c:pt idx="4235">
                  <c:v>7.5102000000000002E-2</c:v>
                </c:pt>
                <c:pt idx="4236">
                  <c:v>7.2133000000000003E-2</c:v>
                </c:pt>
                <c:pt idx="4237">
                  <c:v>6.9252999999999995E-2</c:v>
                </c:pt>
                <c:pt idx="4238">
                  <c:v>6.6432000000000005E-2</c:v>
                </c:pt>
                <c:pt idx="4239">
                  <c:v>6.3576999999999995E-2</c:v>
                </c:pt>
                <c:pt idx="4240">
                  <c:v>6.0641E-2</c:v>
                </c:pt>
                <c:pt idx="4241">
                  <c:v>5.7598999999999997E-2</c:v>
                </c:pt>
                <c:pt idx="4242">
                  <c:v>5.4489999999999997E-2</c:v>
                </c:pt>
                <c:pt idx="4243">
                  <c:v>5.1486999999999998E-2</c:v>
                </c:pt>
                <c:pt idx="4244">
                  <c:v>4.8731999999999998E-2</c:v>
                </c:pt>
                <c:pt idx="4245">
                  <c:v>4.6129999999999997E-2</c:v>
                </c:pt>
                <c:pt idx="4246">
                  <c:v>4.3451999999999998E-2</c:v>
                </c:pt>
                <c:pt idx="4247">
                  <c:v>4.0632000000000001E-2</c:v>
                </c:pt>
                <c:pt idx="4248">
                  <c:v>3.7883E-2</c:v>
                </c:pt>
                <c:pt idx="4249">
                  <c:v>3.5506000000000003E-2</c:v>
                </c:pt>
                <c:pt idx="4250">
                  <c:v>3.3635999999999999E-2</c:v>
                </c:pt>
                <c:pt idx="4251">
                  <c:v>3.2163999999999998E-2</c:v>
                </c:pt>
                <c:pt idx="4252">
                  <c:v>3.0886E-2</c:v>
                </c:pt>
                <c:pt idx="4253">
                  <c:v>2.9734E-2</c:v>
                </c:pt>
                <c:pt idx="4254">
                  <c:v>2.8844000000000002E-2</c:v>
                </c:pt>
                <c:pt idx="4255">
                  <c:v>2.8402E-2</c:v>
                </c:pt>
                <c:pt idx="4256">
                  <c:v>2.8441999999999999E-2</c:v>
                </c:pt>
                <c:pt idx="4257">
                  <c:v>2.8809999999999999E-2</c:v>
                </c:pt>
                <c:pt idx="4258">
                  <c:v>2.9308000000000001E-2</c:v>
                </c:pt>
                <c:pt idx="4259">
                  <c:v>2.9838E-2</c:v>
                </c:pt>
                <c:pt idx="4260">
                  <c:v>3.0356000000000001E-2</c:v>
                </c:pt>
                <c:pt idx="4261">
                  <c:v>3.0780999999999999E-2</c:v>
                </c:pt>
                <c:pt idx="4262">
                  <c:v>3.1035E-2</c:v>
                </c:pt>
                <c:pt idx="4263">
                  <c:v>3.1150000000000001E-2</c:v>
                </c:pt>
                <c:pt idx="4264">
                  <c:v>3.1208E-2</c:v>
                </c:pt>
                <c:pt idx="4265">
                  <c:v>3.1215E-2</c:v>
                </c:pt>
                <c:pt idx="4266">
                  <c:v>3.1077E-2</c:v>
                </c:pt>
                <c:pt idx="4267">
                  <c:v>3.0669999999999999E-2</c:v>
                </c:pt>
                <c:pt idx="4268">
                  <c:v>2.9862E-2</c:v>
                </c:pt>
                <c:pt idx="4269">
                  <c:v>2.8631E-2</c:v>
                </c:pt>
                <c:pt idx="4270">
                  <c:v>2.7601000000000001E-2</c:v>
                </c:pt>
                <c:pt idx="4271">
                  <c:v>2.8282999999999999E-2</c:v>
                </c:pt>
                <c:pt idx="4272">
                  <c:v>3.0945E-2</c:v>
                </c:pt>
                <c:pt idx="4273">
                  <c:v>3.4338E-2</c:v>
                </c:pt>
                <c:pt idx="4274">
                  <c:v>3.7446E-2</c:v>
                </c:pt>
                <c:pt idx="4275">
                  <c:v>3.9812E-2</c:v>
                </c:pt>
                <c:pt idx="4276">
                  <c:v>4.1466000000000003E-2</c:v>
                </c:pt>
                <c:pt idx="4277">
                  <c:v>4.2681999999999998E-2</c:v>
                </c:pt>
                <c:pt idx="4278">
                  <c:v>4.3589999999999997E-2</c:v>
                </c:pt>
                <c:pt idx="4279">
                  <c:v>4.4026000000000003E-2</c:v>
                </c:pt>
                <c:pt idx="4280">
                  <c:v>4.3790999999999997E-2</c:v>
                </c:pt>
                <c:pt idx="4281">
                  <c:v>4.2900000000000001E-2</c:v>
                </c:pt>
                <c:pt idx="4282">
                  <c:v>4.1508999999999997E-2</c:v>
                </c:pt>
                <c:pt idx="4283">
                  <c:v>3.9698999999999998E-2</c:v>
                </c:pt>
                <c:pt idx="4284">
                  <c:v>3.7510000000000002E-2</c:v>
                </c:pt>
                <c:pt idx="4285">
                  <c:v>3.4368999999999997E-2</c:v>
                </c:pt>
                <c:pt idx="4286">
                  <c:v>3.1213999999999999E-2</c:v>
                </c:pt>
                <c:pt idx="4287">
                  <c:v>2.8198999999999998E-2</c:v>
                </c:pt>
                <c:pt idx="4288">
                  <c:v>2.5493999999999999E-2</c:v>
                </c:pt>
                <c:pt idx="4289">
                  <c:v>2.3366000000000001E-2</c:v>
                </c:pt>
                <c:pt idx="4290">
                  <c:v>2.1985000000000001E-2</c:v>
                </c:pt>
                <c:pt idx="4291">
                  <c:v>2.1323000000000002E-2</c:v>
                </c:pt>
                <c:pt idx="4292">
                  <c:v>2.1454000000000001E-2</c:v>
                </c:pt>
                <c:pt idx="4293">
                  <c:v>2.2811000000000001E-2</c:v>
                </c:pt>
                <c:pt idx="4294">
                  <c:v>2.5923000000000002E-2</c:v>
                </c:pt>
                <c:pt idx="4295">
                  <c:v>3.0550000000000001E-2</c:v>
                </c:pt>
                <c:pt idx="4296">
                  <c:v>3.4974999999999999E-2</c:v>
                </c:pt>
                <c:pt idx="4297">
                  <c:v>3.8106000000000001E-2</c:v>
                </c:pt>
                <c:pt idx="4298">
                  <c:v>4.0280000000000003E-2</c:v>
                </c:pt>
                <c:pt idx="4299">
                  <c:v>4.1794999999999999E-2</c:v>
                </c:pt>
                <c:pt idx="4300">
                  <c:v>4.2719E-2</c:v>
                </c:pt>
                <c:pt idx="4301">
                  <c:v>4.3171000000000001E-2</c:v>
                </c:pt>
                <c:pt idx="4302">
                  <c:v>4.3288E-2</c:v>
                </c:pt>
                <c:pt idx="4303">
                  <c:v>4.3068000000000002E-2</c:v>
                </c:pt>
                <c:pt idx="4304">
                  <c:v>4.2398999999999999E-2</c:v>
                </c:pt>
                <c:pt idx="4305">
                  <c:v>4.1223000000000003E-2</c:v>
                </c:pt>
                <c:pt idx="4306">
                  <c:v>3.9595999999999999E-2</c:v>
                </c:pt>
                <c:pt idx="4307">
                  <c:v>3.7648000000000001E-2</c:v>
                </c:pt>
                <c:pt idx="4308">
                  <c:v>3.5596999999999997E-2</c:v>
                </c:pt>
                <c:pt idx="4309">
                  <c:v>3.3699E-2</c:v>
                </c:pt>
                <c:pt idx="4310">
                  <c:v>3.211E-2</c:v>
                </c:pt>
                <c:pt idx="4311">
                  <c:v>3.0880999999999999E-2</c:v>
                </c:pt>
                <c:pt idx="4312">
                  <c:v>3.0106999999999998E-2</c:v>
                </c:pt>
                <c:pt idx="4313">
                  <c:v>2.9891999999999998E-2</c:v>
                </c:pt>
                <c:pt idx="4314">
                  <c:v>3.0169000000000001E-2</c:v>
                </c:pt>
                <c:pt idx="4315">
                  <c:v>3.0794999999999999E-2</c:v>
                </c:pt>
                <c:pt idx="4316">
                  <c:v>3.1737000000000001E-2</c:v>
                </c:pt>
                <c:pt idx="4317">
                  <c:v>3.2946999999999997E-2</c:v>
                </c:pt>
                <c:pt idx="4318">
                  <c:v>3.4164E-2</c:v>
                </c:pt>
                <c:pt idx="4319">
                  <c:v>3.5117000000000002E-2</c:v>
                </c:pt>
                <c:pt idx="4320">
                  <c:v>3.5899E-2</c:v>
                </c:pt>
                <c:pt idx="4321">
                  <c:v>3.6895999999999998E-2</c:v>
                </c:pt>
                <c:pt idx="4322">
                  <c:v>3.8323999999999997E-2</c:v>
                </c:pt>
                <c:pt idx="4323">
                  <c:v>4.0009000000000003E-2</c:v>
                </c:pt>
                <c:pt idx="4324">
                  <c:v>4.1664E-2</c:v>
                </c:pt>
                <c:pt idx="4325">
                  <c:v>4.3195999999999998E-2</c:v>
                </c:pt>
                <c:pt idx="4326">
                  <c:v>4.4630999999999997E-2</c:v>
                </c:pt>
                <c:pt idx="4327">
                  <c:v>4.5901999999999998E-2</c:v>
                </c:pt>
                <c:pt idx="4328">
                  <c:v>4.6905000000000002E-2</c:v>
                </c:pt>
                <c:pt idx="4329">
                  <c:v>4.7624E-2</c:v>
                </c:pt>
                <c:pt idx="4330">
                  <c:v>4.8018999999999999E-2</c:v>
                </c:pt>
                <c:pt idx="4331">
                  <c:v>4.7912999999999997E-2</c:v>
                </c:pt>
                <c:pt idx="4332">
                  <c:v>4.7169000000000003E-2</c:v>
                </c:pt>
                <c:pt idx="4333">
                  <c:v>4.5893999999999997E-2</c:v>
                </c:pt>
                <c:pt idx="4334">
                  <c:v>4.4386000000000002E-2</c:v>
                </c:pt>
                <c:pt idx="4335">
                  <c:v>4.3007999999999998E-2</c:v>
                </c:pt>
                <c:pt idx="4336">
                  <c:v>4.2096000000000001E-2</c:v>
                </c:pt>
                <c:pt idx="4337">
                  <c:v>4.1773999999999999E-2</c:v>
                </c:pt>
                <c:pt idx="4338">
                  <c:v>4.1792000000000003E-2</c:v>
                </c:pt>
                <c:pt idx="4339">
                  <c:v>4.1633000000000003E-2</c:v>
                </c:pt>
                <c:pt idx="4340">
                  <c:v>4.0864999999999999E-2</c:v>
                </c:pt>
                <c:pt idx="4341">
                  <c:v>3.9414999999999999E-2</c:v>
                </c:pt>
                <c:pt idx="4342">
                  <c:v>3.7571E-2</c:v>
                </c:pt>
                <c:pt idx="4343">
                  <c:v>3.5845000000000002E-2</c:v>
                </c:pt>
                <c:pt idx="4344">
                  <c:v>3.4798999999999997E-2</c:v>
                </c:pt>
                <c:pt idx="4345">
                  <c:v>3.4826999999999997E-2</c:v>
                </c:pt>
                <c:pt idx="4346">
                  <c:v>3.5900000000000001E-2</c:v>
                </c:pt>
                <c:pt idx="4347">
                  <c:v>3.7588000000000003E-2</c:v>
                </c:pt>
                <c:pt idx="4348">
                  <c:v>3.9452000000000001E-2</c:v>
                </c:pt>
                <c:pt idx="4349">
                  <c:v>4.1411000000000003E-2</c:v>
                </c:pt>
                <c:pt idx="4350">
                  <c:v>4.3646999999999998E-2</c:v>
                </c:pt>
                <c:pt idx="4351">
                  <c:v>4.6218000000000002E-2</c:v>
                </c:pt>
                <c:pt idx="4352">
                  <c:v>4.8833000000000001E-2</c:v>
                </c:pt>
                <c:pt idx="4353">
                  <c:v>5.1041000000000003E-2</c:v>
                </c:pt>
                <c:pt idx="4354">
                  <c:v>5.2617999999999998E-2</c:v>
                </c:pt>
                <c:pt idx="4355">
                  <c:v>5.3719999999999997E-2</c:v>
                </c:pt>
                <c:pt idx="4356">
                  <c:v>5.4653E-2</c:v>
                </c:pt>
                <c:pt idx="4357">
                  <c:v>5.5598000000000002E-2</c:v>
                </c:pt>
                <c:pt idx="4358">
                  <c:v>5.6585000000000003E-2</c:v>
                </c:pt>
                <c:pt idx="4359">
                  <c:v>5.7576000000000002E-2</c:v>
                </c:pt>
                <c:pt idx="4360">
                  <c:v>5.8387000000000001E-2</c:v>
                </c:pt>
                <c:pt idx="4361">
                  <c:v>5.8658000000000002E-2</c:v>
                </c:pt>
                <c:pt idx="4362">
                  <c:v>5.8146999999999997E-2</c:v>
                </c:pt>
                <c:pt idx="4363">
                  <c:v>5.7071999999999998E-2</c:v>
                </c:pt>
                <c:pt idx="4364">
                  <c:v>5.5993000000000001E-2</c:v>
                </c:pt>
                <c:pt idx="4365">
                  <c:v>5.5319E-2</c:v>
                </c:pt>
                <c:pt idx="4366">
                  <c:v>5.5044000000000003E-2</c:v>
                </c:pt>
                <c:pt idx="4367">
                  <c:v>5.4963999999999999E-2</c:v>
                </c:pt>
                <c:pt idx="4368">
                  <c:v>5.0675999999999999E-2</c:v>
                </c:pt>
                <c:pt idx="4369">
                  <c:v>4.6389E-2</c:v>
                </c:pt>
                <c:pt idx="4370">
                  <c:v>4.2104000000000003E-2</c:v>
                </c:pt>
                <c:pt idx="4371">
                  <c:v>3.7819999999999999E-2</c:v>
                </c:pt>
                <c:pt idx="4372">
                  <c:v>3.3536999999999997E-2</c:v>
                </c:pt>
                <c:pt idx="4373">
                  <c:v>2.9256000000000001E-2</c:v>
                </c:pt>
                <c:pt idx="4374">
                  <c:v>2.4976000000000002E-2</c:v>
                </c:pt>
                <c:pt idx="4375">
                  <c:v>2.0698000000000001E-2</c:v>
                </c:pt>
                <c:pt idx="4376">
                  <c:v>1.6421000000000002E-2</c:v>
                </c:pt>
                <c:pt idx="4377">
                  <c:v>1.2146000000000001E-2</c:v>
                </c:pt>
                <c:pt idx="4378">
                  <c:v>7.8720000000000005E-3</c:v>
                </c:pt>
                <c:pt idx="4379">
                  <c:v>3.5999999999999999E-3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F862-0946-A8EF-9F671049A32C}"/>
            </c:ext>
          </c:extLst>
        </c:ser>
        <c:ser>
          <c:idx val="4"/>
          <c:order val="4"/>
          <c:tx>
            <c:strRef>
              <c:f>Liquide!$F$1</c:f>
              <c:strCache>
                <c:ptCount val="1"/>
                <c:pt idx="0">
                  <c:v>Trichodema-liquide-A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Liquide!$F$2:$F$4381</c:f>
              <c:numCache>
                <c:formatCode>General</c:formatCode>
                <c:ptCount val="4380"/>
                <c:pt idx="0">
                  <c:v>9.5E-4</c:v>
                </c:pt>
                <c:pt idx="1">
                  <c:v>1.444E-3</c:v>
                </c:pt>
                <c:pt idx="2">
                  <c:v>1.939E-3</c:v>
                </c:pt>
                <c:pt idx="3">
                  <c:v>2.4350000000000001E-3</c:v>
                </c:pt>
                <c:pt idx="4">
                  <c:v>2.9329999999999998E-3</c:v>
                </c:pt>
                <c:pt idx="5">
                  <c:v>3.4320000000000002E-3</c:v>
                </c:pt>
                <c:pt idx="6">
                  <c:v>3.9329999999999999E-3</c:v>
                </c:pt>
                <c:pt idx="7">
                  <c:v>4.4349999999999997E-3</c:v>
                </c:pt>
                <c:pt idx="8">
                  <c:v>4.9379999999999997E-3</c:v>
                </c:pt>
                <c:pt idx="9">
                  <c:v>5.4419999999999998E-3</c:v>
                </c:pt>
                <c:pt idx="10">
                  <c:v>5.9490000000000003E-3</c:v>
                </c:pt>
                <c:pt idx="11">
                  <c:v>6.4559999999999999E-3</c:v>
                </c:pt>
                <c:pt idx="12">
                  <c:v>6.9649999999999998E-3</c:v>
                </c:pt>
                <c:pt idx="13">
                  <c:v>6.5040000000000002E-3</c:v>
                </c:pt>
                <c:pt idx="14">
                  <c:v>6.0109999999999999E-3</c:v>
                </c:pt>
                <c:pt idx="15">
                  <c:v>5.5919999999999997E-3</c:v>
                </c:pt>
                <c:pt idx="16">
                  <c:v>5.5120000000000004E-3</c:v>
                </c:pt>
                <c:pt idx="17">
                  <c:v>6.0540000000000004E-3</c:v>
                </c:pt>
                <c:pt idx="18">
                  <c:v>7.2420000000000002E-3</c:v>
                </c:pt>
                <c:pt idx="19">
                  <c:v>8.7860000000000004E-3</c:v>
                </c:pt>
                <c:pt idx="20">
                  <c:v>1.0382000000000001E-2</c:v>
                </c:pt>
                <c:pt idx="21">
                  <c:v>1.1985000000000001E-2</c:v>
                </c:pt>
                <c:pt idx="22">
                  <c:v>1.3827000000000001E-2</c:v>
                </c:pt>
                <c:pt idx="23">
                  <c:v>1.6227999999999999E-2</c:v>
                </c:pt>
                <c:pt idx="24">
                  <c:v>1.898E-2</c:v>
                </c:pt>
                <c:pt idx="25">
                  <c:v>2.1107000000000001E-2</c:v>
                </c:pt>
                <c:pt idx="26">
                  <c:v>2.1949E-2</c:v>
                </c:pt>
                <c:pt idx="27">
                  <c:v>2.1670999999999999E-2</c:v>
                </c:pt>
                <c:pt idx="28">
                  <c:v>2.0906000000000001E-2</c:v>
                </c:pt>
                <c:pt idx="29">
                  <c:v>2.0126000000000002E-2</c:v>
                </c:pt>
                <c:pt idx="30">
                  <c:v>1.9449999999999999E-2</c:v>
                </c:pt>
                <c:pt idx="31">
                  <c:v>1.8932999999999998E-2</c:v>
                </c:pt>
                <c:pt idx="32">
                  <c:v>1.8596000000000001E-2</c:v>
                </c:pt>
                <c:pt idx="33">
                  <c:v>1.8297999999999998E-2</c:v>
                </c:pt>
                <c:pt idx="34">
                  <c:v>1.7815999999999999E-2</c:v>
                </c:pt>
                <c:pt idx="35">
                  <c:v>1.7003000000000001E-2</c:v>
                </c:pt>
                <c:pt idx="36">
                  <c:v>1.5914999999999999E-2</c:v>
                </c:pt>
                <c:pt idx="37">
                  <c:v>1.4792E-2</c:v>
                </c:pt>
                <c:pt idx="38">
                  <c:v>1.3955E-2</c:v>
                </c:pt>
                <c:pt idx="39">
                  <c:v>1.3722E-2</c:v>
                </c:pt>
                <c:pt idx="40">
                  <c:v>1.4291E-2</c:v>
                </c:pt>
                <c:pt idx="41">
                  <c:v>1.5584000000000001E-2</c:v>
                </c:pt>
                <c:pt idx="42">
                  <c:v>1.7281000000000001E-2</c:v>
                </c:pt>
                <c:pt idx="43">
                  <c:v>1.9103999999999999E-2</c:v>
                </c:pt>
                <c:pt idx="44">
                  <c:v>2.1059999999999999E-2</c:v>
                </c:pt>
                <c:pt idx="45">
                  <c:v>2.3324000000000001E-2</c:v>
                </c:pt>
                <c:pt idx="46">
                  <c:v>2.5950999999999998E-2</c:v>
                </c:pt>
                <c:pt idx="47">
                  <c:v>2.8698000000000001E-2</c:v>
                </c:pt>
                <c:pt idx="48">
                  <c:v>3.1036000000000001E-2</c:v>
                </c:pt>
                <c:pt idx="49">
                  <c:v>3.2800999999999997E-2</c:v>
                </c:pt>
                <c:pt idx="50">
                  <c:v>3.4660999999999997E-2</c:v>
                </c:pt>
                <c:pt idx="51">
                  <c:v>3.7067999999999997E-2</c:v>
                </c:pt>
                <c:pt idx="52">
                  <c:v>3.9836999999999997E-2</c:v>
                </c:pt>
                <c:pt idx="53">
                  <c:v>4.2667999999999998E-2</c:v>
                </c:pt>
                <c:pt idx="54">
                  <c:v>4.5308000000000001E-2</c:v>
                </c:pt>
                <c:pt idx="55">
                  <c:v>4.7431000000000001E-2</c:v>
                </c:pt>
                <c:pt idx="56">
                  <c:v>4.8873E-2</c:v>
                </c:pt>
                <c:pt idx="57">
                  <c:v>4.9855999999999998E-2</c:v>
                </c:pt>
                <c:pt idx="58">
                  <c:v>5.0675999999999999E-2</c:v>
                </c:pt>
                <c:pt idx="59">
                  <c:v>5.1307999999999999E-2</c:v>
                </c:pt>
                <c:pt idx="60">
                  <c:v>5.1468E-2</c:v>
                </c:pt>
                <c:pt idx="61">
                  <c:v>5.1061000000000002E-2</c:v>
                </c:pt>
                <c:pt idx="62">
                  <c:v>5.0265999999999998E-2</c:v>
                </c:pt>
                <c:pt idx="63">
                  <c:v>4.9156999999999999E-2</c:v>
                </c:pt>
                <c:pt idx="64">
                  <c:v>4.7484999999999999E-2</c:v>
                </c:pt>
                <c:pt idx="65">
                  <c:v>4.5019000000000003E-2</c:v>
                </c:pt>
                <c:pt idx="66">
                  <c:v>4.1959999999999997E-2</c:v>
                </c:pt>
                <c:pt idx="67">
                  <c:v>3.8848000000000001E-2</c:v>
                </c:pt>
                <c:pt idx="68">
                  <c:v>3.6229999999999998E-2</c:v>
                </c:pt>
                <c:pt idx="69">
                  <c:v>3.4443000000000001E-2</c:v>
                </c:pt>
                <c:pt idx="70">
                  <c:v>3.3527000000000001E-2</c:v>
                </c:pt>
                <c:pt idx="71">
                  <c:v>3.3300999999999997E-2</c:v>
                </c:pt>
                <c:pt idx="72">
                  <c:v>3.3583000000000002E-2</c:v>
                </c:pt>
                <c:pt idx="73">
                  <c:v>3.4363999999999999E-2</c:v>
                </c:pt>
                <c:pt idx="74">
                  <c:v>3.4090000000000002E-2</c:v>
                </c:pt>
                <c:pt idx="75">
                  <c:v>3.4299000000000003E-2</c:v>
                </c:pt>
                <c:pt idx="76">
                  <c:v>3.4881000000000002E-2</c:v>
                </c:pt>
                <c:pt idx="77">
                  <c:v>3.5862999999999999E-2</c:v>
                </c:pt>
                <c:pt idx="78">
                  <c:v>3.7262000000000003E-2</c:v>
                </c:pt>
                <c:pt idx="79">
                  <c:v>3.9101999999999998E-2</c:v>
                </c:pt>
                <c:pt idx="80">
                  <c:v>4.1510999999999999E-2</c:v>
                </c:pt>
                <c:pt idx="81">
                  <c:v>4.4542999999999999E-2</c:v>
                </c:pt>
                <c:pt idx="82">
                  <c:v>4.7848000000000002E-2</c:v>
                </c:pt>
                <c:pt idx="83">
                  <c:v>5.0666999999999997E-2</c:v>
                </c:pt>
                <c:pt idx="84">
                  <c:v>5.2463999999999997E-2</c:v>
                </c:pt>
                <c:pt idx="85">
                  <c:v>5.3391000000000001E-2</c:v>
                </c:pt>
                <c:pt idx="86">
                  <c:v>5.3813E-2</c:v>
                </c:pt>
                <c:pt idx="87">
                  <c:v>5.3850000000000002E-2</c:v>
                </c:pt>
                <c:pt idx="88">
                  <c:v>5.3539000000000003E-2</c:v>
                </c:pt>
                <c:pt idx="89">
                  <c:v>5.2984000000000003E-2</c:v>
                </c:pt>
                <c:pt idx="90">
                  <c:v>5.2066000000000001E-2</c:v>
                </c:pt>
                <c:pt idx="91">
                  <c:v>5.0721000000000002E-2</c:v>
                </c:pt>
                <c:pt idx="92">
                  <c:v>4.9147000000000003E-2</c:v>
                </c:pt>
                <c:pt idx="93">
                  <c:v>4.7454999999999997E-2</c:v>
                </c:pt>
                <c:pt idx="94">
                  <c:v>4.5581000000000003E-2</c:v>
                </c:pt>
                <c:pt idx="95">
                  <c:v>4.3508999999999999E-2</c:v>
                </c:pt>
                <c:pt idx="96">
                  <c:v>4.1438999999999997E-2</c:v>
                </c:pt>
                <c:pt idx="97">
                  <c:v>3.9676000000000003E-2</c:v>
                </c:pt>
                <c:pt idx="98">
                  <c:v>3.8392999999999997E-2</c:v>
                </c:pt>
                <c:pt idx="99">
                  <c:v>3.7573000000000002E-2</c:v>
                </c:pt>
                <c:pt idx="100">
                  <c:v>3.7101000000000002E-2</c:v>
                </c:pt>
                <c:pt idx="101">
                  <c:v>3.6845999999999997E-2</c:v>
                </c:pt>
                <c:pt idx="102">
                  <c:v>3.6714999999999998E-2</c:v>
                </c:pt>
                <c:pt idx="103">
                  <c:v>3.6694999999999998E-2</c:v>
                </c:pt>
                <c:pt idx="104">
                  <c:v>3.6798999999999998E-2</c:v>
                </c:pt>
                <c:pt idx="105">
                  <c:v>3.6924999999999999E-2</c:v>
                </c:pt>
                <c:pt idx="106">
                  <c:v>3.6828E-2</c:v>
                </c:pt>
                <c:pt idx="107">
                  <c:v>3.6366000000000002E-2</c:v>
                </c:pt>
                <c:pt idx="108">
                  <c:v>3.5728999999999997E-2</c:v>
                </c:pt>
                <c:pt idx="109">
                  <c:v>3.5236999999999997E-2</c:v>
                </c:pt>
                <c:pt idx="110">
                  <c:v>3.5048999999999997E-2</c:v>
                </c:pt>
                <c:pt idx="111">
                  <c:v>3.5139999999999998E-2</c:v>
                </c:pt>
                <c:pt idx="112">
                  <c:v>3.5238999999999999E-2</c:v>
                </c:pt>
                <c:pt idx="113">
                  <c:v>3.4714000000000002E-2</c:v>
                </c:pt>
                <c:pt idx="114">
                  <c:v>3.3151E-2</c:v>
                </c:pt>
                <c:pt idx="115">
                  <c:v>3.1109999999999999E-2</c:v>
                </c:pt>
                <c:pt idx="116">
                  <c:v>2.9437999999999999E-2</c:v>
                </c:pt>
                <c:pt idx="117">
                  <c:v>2.8392000000000001E-2</c:v>
                </c:pt>
                <c:pt idx="118">
                  <c:v>2.7796999999999999E-2</c:v>
                </c:pt>
                <c:pt idx="119">
                  <c:v>2.7521E-2</c:v>
                </c:pt>
                <c:pt idx="120">
                  <c:v>2.7504000000000001E-2</c:v>
                </c:pt>
                <c:pt idx="121">
                  <c:v>2.7564999999999999E-2</c:v>
                </c:pt>
                <c:pt idx="122">
                  <c:v>2.7585999999999999E-2</c:v>
                </c:pt>
                <c:pt idx="123">
                  <c:v>2.7733000000000001E-2</c:v>
                </c:pt>
                <c:pt idx="124">
                  <c:v>2.826E-2</c:v>
                </c:pt>
                <c:pt idx="125">
                  <c:v>2.9184000000000002E-2</c:v>
                </c:pt>
                <c:pt idx="126">
                  <c:v>3.0269000000000001E-2</c:v>
                </c:pt>
                <c:pt idx="127">
                  <c:v>3.1304999999999999E-2</c:v>
                </c:pt>
                <c:pt idx="128">
                  <c:v>3.2281999999999998E-2</c:v>
                </c:pt>
                <c:pt idx="129">
                  <c:v>3.3270000000000001E-2</c:v>
                </c:pt>
                <c:pt idx="130">
                  <c:v>3.4304000000000001E-2</c:v>
                </c:pt>
                <c:pt idx="131">
                  <c:v>3.5416999999999997E-2</c:v>
                </c:pt>
                <c:pt idx="132">
                  <c:v>3.6590999999999999E-2</c:v>
                </c:pt>
                <c:pt idx="133">
                  <c:v>3.7740999999999997E-2</c:v>
                </c:pt>
                <c:pt idx="134">
                  <c:v>3.8857999999999997E-2</c:v>
                </c:pt>
                <c:pt idx="135">
                  <c:v>4.0046999999999999E-2</c:v>
                </c:pt>
                <c:pt idx="136">
                  <c:v>4.1272999999999997E-2</c:v>
                </c:pt>
                <c:pt idx="137">
                  <c:v>4.2333000000000003E-2</c:v>
                </c:pt>
                <c:pt idx="138">
                  <c:v>4.3261000000000001E-2</c:v>
                </c:pt>
                <c:pt idx="139">
                  <c:v>4.4309000000000001E-2</c:v>
                </c:pt>
                <c:pt idx="140">
                  <c:v>4.5456000000000003E-2</c:v>
                </c:pt>
                <c:pt idx="141">
                  <c:v>4.6334E-2</c:v>
                </c:pt>
                <c:pt idx="142">
                  <c:v>4.6650999999999998E-2</c:v>
                </c:pt>
                <c:pt idx="143">
                  <c:v>4.6501000000000001E-2</c:v>
                </c:pt>
                <c:pt idx="144">
                  <c:v>4.6146E-2</c:v>
                </c:pt>
                <c:pt idx="145">
                  <c:v>4.5846999999999999E-2</c:v>
                </c:pt>
                <c:pt idx="146">
                  <c:v>4.5893000000000003E-2</c:v>
                </c:pt>
                <c:pt idx="147">
                  <c:v>4.6400999999999998E-2</c:v>
                </c:pt>
                <c:pt idx="148">
                  <c:v>4.7113000000000002E-2</c:v>
                </c:pt>
                <c:pt idx="149">
                  <c:v>4.7542000000000001E-2</c:v>
                </c:pt>
                <c:pt idx="150">
                  <c:v>4.7322999999999997E-2</c:v>
                </c:pt>
                <c:pt idx="151">
                  <c:v>4.6503999999999997E-2</c:v>
                </c:pt>
                <c:pt idx="152">
                  <c:v>4.5432E-2</c:v>
                </c:pt>
                <c:pt idx="153">
                  <c:v>4.4422999999999997E-2</c:v>
                </c:pt>
                <c:pt idx="154">
                  <c:v>4.3628E-2</c:v>
                </c:pt>
                <c:pt idx="155">
                  <c:v>4.3108E-2</c:v>
                </c:pt>
                <c:pt idx="156">
                  <c:v>4.2927E-2</c:v>
                </c:pt>
                <c:pt idx="157">
                  <c:v>4.3164000000000001E-2</c:v>
                </c:pt>
                <c:pt idx="158">
                  <c:v>4.3858000000000001E-2</c:v>
                </c:pt>
                <c:pt idx="159">
                  <c:v>4.4912000000000001E-2</c:v>
                </c:pt>
                <c:pt idx="160">
                  <c:v>4.6102999999999998E-2</c:v>
                </c:pt>
                <c:pt idx="161">
                  <c:v>4.7295999999999998E-2</c:v>
                </c:pt>
                <c:pt idx="162">
                  <c:v>4.8554E-2</c:v>
                </c:pt>
                <c:pt idx="163">
                  <c:v>4.9965000000000002E-2</c:v>
                </c:pt>
                <c:pt idx="164">
                  <c:v>5.1490000000000001E-2</c:v>
                </c:pt>
                <c:pt idx="165">
                  <c:v>5.3120000000000001E-2</c:v>
                </c:pt>
                <c:pt idx="166">
                  <c:v>5.5010000000000003E-2</c:v>
                </c:pt>
                <c:pt idx="167">
                  <c:v>5.7326000000000002E-2</c:v>
                </c:pt>
                <c:pt idx="168">
                  <c:v>6.0061000000000003E-2</c:v>
                </c:pt>
                <c:pt idx="169">
                  <c:v>6.3013E-2</c:v>
                </c:pt>
                <c:pt idx="170">
                  <c:v>6.5845000000000001E-2</c:v>
                </c:pt>
                <c:pt idx="171">
                  <c:v>6.8176E-2</c:v>
                </c:pt>
                <c:pt idx="172">
                  <c:v>6.9787000000000002E-2</c:v>
                </c:pt>
                <c:pt idx="173">
                  <c:v>7.077E-2</c:v>
                </c:pt>
                <c:pt idx="174">
                  <c:v>7.1514999999999995E-2</c:v>
                </c:pt>
                <c:pt idx="175">
                  <c:v>7.2434999999999999E-2</c:v>
                </c:pt>
                <c:pt idx="176">
                  <c:v>7.3552000000000006E-2</c:v>
                </c:pt>
                <c:pt idx="177">
                  <c:v>7.4441999999999994E-2</c:v>
                </c:pt>
                <c:pt idx="178">
                  <c:v>7.4614E-2</c:v>
                </c:pt>
                <c:pt idx="179">
                  <c:v>7.3914999999999995E-2</c:v>
                </c:pt>
                <c:pt idx="180">
                  <c:v>7.2627999999999998E-2</c:v>
                </c:pt>
                <c:pt idx="181">
                  <c:v>7.1157999999999999E-2</c:v>
                </c:pt>
                <c:pt idx="182">
                  <c:v>6.9716E-2</c:v>
                </c:pt>
                <c:pt idx="183">
                  <c:v>6.8312999999999999E-2</c:v>
                </c:pt>
                <c:pt idx="184">
                  <c:v>6.7014000000000004E-2</c:v>
                </c:pt>
                <c:pt idx="185">
                  <c:v>6.6016000000000005E-2</c:v>
                </c:pt>
                <c:pt idx="186">
                  <c:v>6.547E-2</c:v>
                </c:pt>
                <c:pt idx="187">
                  <c:v>6.5352999999999994E-2</c:v>
                </c:pt>
                <c:pt idx="188">
                  <c:v>6.5594E-2</c:v>
                </c:pt>
                <c:pt idx="189">
                  <c:v>6.6230999999999998E-2</c:v>
                </c:pt>
                <c:pt idx="190">
                  <c:v>6.7353999999999997E-2</c:v>
                </c:pt>
                <c:pt idx="191">
                  <c:v>6.8973000000000007E-2</c:v>
                </c:pt>
                <c:pt idx="192">
                  <c:v>7.1013000000000007E-2</c:v>
                </c:pt>
                <c:pt idx="193">
                  <c:v>7.3416999999999996E-2</c:v>
                </c:pt>
                <c:pt idx="194">
                  <c:v>7.6189999999999994E-2</c:v>
                </c:pt>
                <c:pt idx="195">
                  <c:v>7.9361000000000001E-2</c:v>
                </c:pt>
                <c:pt idx="196">
                  <c:v>8.2959000000000005E-2</c:v>
                </c:pt>
                <c:pt idx="197">
                  <c:v>8.6926000000000003E-2</c:v>
                </c:pt>
                <c:pt idx="198">
                  <c:v>9.0978000000000003E-2</c:v>
                </c:pt>
                <c:pt idx="199">
                  <c:v>9.4620999999999997E-2</c:v>
                </c:pt>
                <c:pt idx="200">
                  <c:v>9.7439999999999999E-2</c:v>
                </c:pt>
                <c:pt idx="201">
                  <c:v>9.937E-2</c:v>
                </c:pt>
                <c:pt idx="202">
                  <c:v>0.100729</c:v>
                </c:pt>
                <c:pt idx="203">
                  <c:v>0.101992</c:v>
                </c:pt>
                <c:pt idx="204">
                  <c:v>0.10346900000000001</c:v>
                </c:pt>
                <c:pt idx="205">
                  <c:v>0.105104</c:v>
                </c:pt>
                <c:pt idx="206">
                  <c:v>0.106632</c:v>
                </c:pt>
                <c:pt idx="207">
                  <c:v>0.10786900000000001</c:v>
                </c:pt>
                <c:pt idx="208">
                  <c:v>0.108822</c:v>
                </c:pt>
                <c:pt idx="209">
                  <c:v>0.10957799999999999</c:v>
                </c:pt>
                <c:pt idx="210">
                  <c:v>0.11018600000000001</c:v>
                </c:pt>
                <c:pt idx="211">
                  <c:v>0.110662</c:v>
                </c:pt>
                <c:pt idx="212">
                  <c:v>0.11107</c:v>
                </c:pt>
                <c:pt idx="213">
                  <c:v>0.111522</c:v>
                </c:pt>
                <c:pt idx="214">
                  <c:v>0.112055</c:v>
                </c:pt>
                <c:pt idx="215">
                  <c:v>0.112595</c:v>
                </c:pt>
                <c:pt idx="216">
                  <c:v>0.11310199999999999</c:v>
                </c:pt>
                <c:pt idx="217">
                  <c:v>0.113705</c:v>
                </c:pt>
                <c:pt idx="218">
                  <c:v>0.11464000000000001</c:v>
                </c:pt>
                <c:pt idx="219">
                  <c:v>0.11604399999999999</c:v>
                </c:pt>
                <c:pt idx="220">
                  <c:v>0.117794</c:v>
                </c:pt>
                <c:pt idx="221">
                  <c:v>0.119572</c:v>
                </c:pt>
                <c:pt idx="222">
                  <c:v>0.121167</c:v>
                </c:pt>
                <c:pt idx="223">
                  <c:v>0.122728</c:v>
                </c:pt>
                <c:pt idx="224">
                  <c:v>0.124616</c:v>
                </c:pt>
                <c:pt idx="225">
                  <c:v>0.127056</c:v>
                </c:pt>
                <c:pt idx="226">
                  <c:v>0.12995200000000001</c:v>
                </c:pt>
                <c:pt idx="227">
                  <c:v>0.132991</c:v>
                </c:pt>
                <c:pt idx="228">
                  <c:v>0.13585800000000001</c:v>
                </c:pt>
                <c:pt idx="229">
                  <c:v>0.138409</c:v>
                </c:pt>
                <c:pt idx="230">
                  <c:v>0.140679</c:v>
                </c:pt>
                <c:pt idx="231">
                  <c:v>0.14274700000000001</c:v>
                </c:pt>
                <c:pt idx="232">
                  <c:v>0.14463300000000001</c:v>
                </c:pt>
                <c:pt idx="233">
                  <c:v>0.146338</c:v>
                </c:pt>
                <c:pt idx="234">
                  <c:v>0.14785499999999999</c:v>
                </c:pt>
                <c:pt idx="235">
                  <c:v>0.149175</c:v>
                </c:pt>
                <c:pt idx="236">
                  <c:v>0.15031900000000001</c:v>
                </c:pt>
                <c:pt idx="237">
                  <c:v>0.15132000000000001</c:v>
                </c:pt>
                <c:pt idx="238">
                  <c:v>0.152147</c:v>
                </c:pt>
                <c:pt idx="239">
                  <c:v>0.152749</c:v>
                </c:pt>
                <c:pt idx="240">
                  <c:v>0.15321100000000001</c:v>
                </c:pt>
                <c:pt idx="241">
                  <c:v>0.15374599999999999</c:v>
                </c:pt>
                <c:pt idx="242">
                  <c:v>0.15451500000000001</c:v>
                </c:pt>
                <c:pt idx="243">
                  <c:v>0.15550900000000001</c:v>
                </c:pt>
                <c:pt idx="244">
                  <c:v>0.156635</c:v>
                </c:pt>
                <c:pt idx="245">
                  <c:v>0.157855</c:v>
                </c:pt>
                <c:pt idx="246">
                  <c:v>0.159245</c:v>
                </c:pt>
                <c:pt idx="247">
                  <c:v>0.16090299999999999</c:v>
                </c:pt>
                <c:pt idx="248">
                  <c:v>0.162826</c:v>
                </c:pt>
                <c:pt idx="249">
                  <c:v>0.164912</c:v>
                </c:pt>
                <c:pt idx="250">
                  <c:v>0.16705100000000001</c:v>
                </c:pt>
                <c:pt idx="251">
                  <c:v>0.169208</c:v>
                </c:pt>
                <c:pt idx="252">
                  <c:v>0.17141400000000001</c:v>
                </c:pt>
                <c:pt idx="253">
                  <c:v>0.17371700000000001</c:v>
                </c:pt>
                <c:pt idx="254">
                  <c:v>0.17615900000000001</c:v>
                </c:pt>
                <c:pt idx="255">
                  <c:v>0.17876900000000001</c:v>
                </c:pt>
                <c:pt idx="256">
                  <c:v>0.18153</c:v>
                </c:pt>
                <c:pt idx="257">
                  <c:v>0.18429899999999999</c:v>
                </c:pt>
                <c:pt idx="258">
                  <c:v>0.18681900000000001</c:v>
                </c:pt>
                <c:pt idx="259">
                  <c:v>0.18889500000000001</c:v>
                </c:pt>
                <c:pt idx="260">
                  <c:v>0.19054099999999999</c:v>
                </c:pt>
                <c:pt idx="261">
                  <c:v>0.19189700000000001</c:v>
                </c:pt>
                <c:pt idx="262">
                  <c:v>0.19308900000000001</c:v>
                </c:pt>
                <c:pt idx="263">
                  <c:v>0.19423599999999999</c:v>
                </c:pt>
                <c:pt idx="264">
                  <c:v>0.195494</c:v>
                </c:pt>
                <c:pt idx="265">
                  <c:v>0.19697500000000001</c:v>
                </c:pt>
                <c:pt idx="266">
                  <c:v>0.19865099999999999</c:v>
                </c:pt>
                <c:pt idx="267">
                  <c:v>0.20039000000000001</c:v>
                </c:pt>
                <c:pt idx="268">
                  <c:v>0.20203499999999999</c:v>
                </c:pt>
                <c:pt idx="269">
                  <c:v>0.20343900000000001</c:v>
                </c:pt>
                <c:pt idx="270">
                  <c:v>0.204515</c:v>
                </c:pt>
                <c:pt idx="271">
                  <c:v>0.20529900000000001</c:v>
                </c:pt>
                <c:pt idx="272">
                  <c:v>0.205955</c:v>
                </c:pt>
                <c:pt idx="273">
                  <c:v>0.206706</c:v>
                </c:pt>
                <c:pt idx="274">
                  <c:v>0.20771600000000001</c:v>
                </c:pt>
                <c:pt idx="275">
                  <c:v>0.209011</c:v>
                </c:pt>
                <c:pt idx="276">
                  <c:v>0.21052499999999999</c:v>
                </c:pt>
                <c:pt idx="277">
                  <c:v>0.21221799999999999</c:v>
                </c:pt>
                <c:pt idx="278">
                  <c:v>0.21410899999999999</c:v>
                </c:pt>
                <c:pt idx="279">
                  <c:v>0.216166</c:v>
                </c:pt>
                <c:pt idx="280">
                  <c:v>0.21823100000000001</c:v>
                </c:pt>
                <c:pt idx="281">
                  <c:v>0.220084</c:v>
                </c:pt>
                <c:pt idx="282">
                  <c:v>0.22163099999999999</c:v>
                </c:pt>
                <c:pt idx="283">
                  <c:v>0.223024</c:v>
                </c:pt>
                <c:pt idx="284">
                  <c:v>0.22456300000000001</c:v>
                </c:pt>
                <c:pt idx="285">
                  <c:v>0.226442</c:v>
                </c:pt>
                <c:pt idx="286">
                  <c:v>0.22862299999999999</c:v>
                </c:pt>
                <c:pt idx="287">
                  <c:v>0.23091</c:v>
                </c:pt>
                <c:pt idx="288">
                  <c:v>0.23309299999999999</c:v>
                </c:pt>
                <c:pt idx="289">
                  <c:v>0.23505999999999999</c:v>
                </c:pt>
                <c:pt idx="290">
                  <c:v>0.236844</c:v>
                </c:pt>
                <c:pt idx="291">
                  <c:v>0.238537</c:v>
                </c:pt>
                <c:pt idx="292">
                  <c:v>0.24019299999999999</c:v>
                </c:pt>
                <c:pt idx="293">
                  <c:v>0.241812</c:v>
                </c:pt>
                <c:pt idx="294">
                  <c:v>0.243398</c:v>
                </c:pt>
                <c:pt idx="295">
                  <c:v>0.245009</c:v>
                </c:pt>
                <c:pt idx="296">
                  <c:v>0.24671799999999999</c:v>
                </c:pt>
                <c:pt idx="297">
                  <c:v>0.248533</c:v>
                </c:pt>
                <c:pt idx="298">
                  <c:v>0.25035499999999999</c:v>
                </c:pt>
                <c:pt idx="299">
                  <c:v>0.252029</c:v>
                </c:pt>
                <c:pt idx="300">
                  <c:v>0.253471</c:v>
                </c:pt>
                <c:pt idx="301">
                  <c:v>0.25471700000000003</c:v>
                </c:pt>
                <c:pt idx="302">
                  <c:v>0.25588300000000003</c:v>
                </c:pt>
                <c:pt idx="303">
                  <c:v>0.25704300000000002</c:v>
                </c:pt>
                <c:pt idx="304">
                  <c:v>0.25820300000000002</c:v>
                </c:pt>
                <c:pt idx="305">
                  <c:v>0.25937500000000002</c:v>
                </c:pt>
                <c:pt idx="306">
                  <c:v>0.26063500000000001</c:v>
                </c:pt>
                <c:pt idx="307">
                  <c:v>0.262046</c:v>
                </c:pt>
                <c:pt idx="308">
                  <c:v>0.26355000000000001</c:v>
                </c:pt>
                <c:pt idx="309">
                  <c:v>0.26501999999999998</c:v>
                </c:pt>
                <c:pt idx="310">
                  <c:v>0.26640399999999997</c:v>
                </c:pt>
                <c:pt idx="311">
                  <c:v>0.267787</c:v>
                </c:pt>
                <c:pt idx="312">
                  <c:v>0.26932899999999999</c:v>
                </c:pt>
                <c:pt idx="313">
                  <c:v>0.27116400000000002</c:v>
                </c:pt>
                <c:pt idx="314">
                  <c:v>0.27332600000000001</c:v>
                </c:pt>
                <c:pt idx="315">
                  <c:v>0.275723</c:v>
                </c:pt>
                <c:pt idx="316">
                  <c:v>0.27819199999999999</c:v>
                </c:pt>
                <c:pt idx="317">
                  <c:v>0.28057500000000002</c:v>
                </c:pt>
                <c:pt idx="318">
                  <c:v>0.282775</c:v>
                </c:pt>
                <c:pt idx="319">
                  <c:v>0.284771</c:v>
                </c:pt>
                <c:pt idx="320">
                  <c:v>0.28658800000000001</c:v>
                </c:pt>
                <c:pt idx="321">
                  <c:v>0.28826400000000002</c:v>
                </c:pt>
                <c:pt idx="322">
                  <c:v>0.28985</c:v>
                </c:pt>
                <c:pt idx="323">
                  <c:v>0.291406</c:v>
                </c:pt>
                <c:pt idx="324">
                  <c:v>0.292985</c:v>
                </c:pt>
                <c:pt idx="325">
                  <c:v>0.29464000000000001</c:v>
                </c:pt>
                <c:pt idx="326">
                  <c:v>0.29642000000000002</c:v>
                </c:pt>
                <c:pt idx="327">
                  <c:v>0.29832799999999998</c:v>
                </c:pt>
                <c:pt idx="328">
                  <c:v>0.30028199999999999</c:v>
                </c:pt>
                <c:pt idx="329">
                  <c:v>0.302172</c:v>
                </c:pt>
                <c:pt idx="330">
                  <c:v>0.30392799999999998</c:v>
                </c:pt>
                <c:pt idx="331">
                  <c:v>0.30552499999999999</c:v>
                </c:pt>
                <c:pt idx="332">
                  <c:v>0.30697200000000002</c:v>
                </c:pt>
                <c:pt idx="333">
                  <c:v>0.30832500000000002</c:v>
                </c:pt>
                <c:pt idx="334">
                  <c:v>0.309697</c:v>
                </c:pt>
                <c:pt idx="335">
                  <c:v>0.31120999999999999</c:v>
                </c:pt>
                <c:pt idx="336">
                  <c:v>0.31291799999999997</c:v>
                </c:pt>
                <c:pt idx="337">
                  <c:v>0.314801</c:v>
                </c:pt>
                <c:pt idx="338">
                  <c:v>0.31680000000000003</c:v>
                </c:pt>
                <c:pt idx="339">
                  <c:v>0.31884699999999999</c:v>
                </c:pt>
                <c:pt idx="340">
                  <c:v>0.320849</c:v>
                </c:pt>
                <c:pt idx="341">
                  <c:v>0.32270700000000002</c:v>
                </c:pt>
                <c:pt idx="342">
                  <c:v>0.324407</c:v>
                </c:pt>
                <c:pt idx="343">
                  <c:v>0.32608100000000001</c:v>
                </c:pt>
                <c:pt idx="344">
                  <c:v>0.32792199999999999</c:v>
                </c:pt>
                <c:pt idx="345">
                  <c:v>0.33000699999999999</c:v>
                </c:pt>
                <c:pt idx="346">
                  <c:v>0.33220699999999997</c:v>
                </c:pt>
                <c:pt idx="347">
                  <c:v>0.33431</c:v>
                </c:pt>
                <c:pt idx="348">
                  <c:v>0.33622600000000002</c:v>
                </c:pt>
                <c:pt idx="349">
                  <c:v>0.338032</c:v>
                </c:pt>
                <c:pt idx="350">
                  <c:v>0.33983600000000003</c:v>
                </c:pt>
                <c:pt idx="351">
                  <c:v>0.34164099999999997</c:v>
                </c:pt>
                <c:pt idx="352">
                  <c:v>0.34332400000000002</c:v>
                </c:pt>
                <c:pt idx="353">
                  <c:v>0.34474700000000003</c:v>
                </c:pt>
                <c:pt idx="354">
                  <c:v>0.34590399999999999</c:v>
                </c:pt>
                <c:pt idx="355">
                  <c:v>0.34694999999999998</c:v>
                </c:pt>
                <c:pt idx="356">
                  <c:v>0.348076</c:v>
                </c:pt>
                <c:pt idx="357">
                  <c:v>0.34940199999999999</c:v>
                </c:pt>
                <c:pt idx="358">
                  <c:v>0.35096699999999997</c:v>
                </c:pt>
                <c:pt idx="359">
                  <c:v>0.35274699999999998</c:v>
                </c:pt>
                <c:pt idx="360">
                  <c:v>0.354661</c:v>
                </c:pt>
                <c:pt idx="361">
                  <c:v>0.35661199999999998</c:v>
                </c:pt>
                <c:pt idx="362">
                  <c:v>0.35852200000000001</c:v>
                </c:pt>
                <c:pt idx="363">
                  <c:v>0.36034500000000003</c:v>
                </c:pt>
                <c:pt idx="364">
                  <c:v>0.36204900000000001</c:v>
                </c:pt>
                <c:pt idx="365">
                  <c:v>0.36363699999999999</c:v>
                </c:pt>
                <c:pt idx="366">
                  <c:v>0.36516599999999999</c:v>
                </c:pt>
                <c:pt idx="367">
                  <c:v>0.36674899999999999</c:v>
                </c:pt>
                <c:pt idx="368">
                  <c:v>0.36845800000000001</c:v>
                </c:pt>
                <c:pt idx="369">
                  <c:v>0.37024400000000002</c:v>
                </c:pt>
                <c:pt idx="370">
                  <c:v>0.37198799999999999</c:v>
                </c:pt>
                <c:pt idx="371">
                  <c:v>0.37364799999999998</c:v>
                </c:pt>
                <c:pt idx="372">
                  <c:v>0.37530200000000002</c:v>
                </c:pt>
                <c:pt idx="373">
                  <c:v>0.37704900000000002</c:v>
                </c:pt>
                <c:pt idx="374">
                  <c:v>0.37892700000000001</c:v>
                </c:pt>
                <c:pt idx="375">
                  <c:v>0.38089699999999999</c:v>
                </c:pt>
                <c:pt idx="376">
                  <c:v>0.38285799999999998</c:v>
                </c:pt>
                <c:pt idx="377">
                  <c:v>0.38473499999999999</c:v>
                </c:pt>
                <c:pt idx="378">
                  <c:v>0.38656800000000002</c:v>
                </c:pt>
                <c:pt idx="379">
                  <c:v>0.38846700000000001</c:v>
                </c:pt>
                <c:pt idx="380">
                  <c:v>0.390482</c:v>
                </c:pt>
                <c:pt idx="381">
                  <c:v>0.39255000000000001</c:v>
                </c:pt>
                <c:pt idx="382">
                  <c:v>0.39455299999999999</c:v>
                </c:pt>
                <c:pt idx="383">
                  <c:v>0.39638400000000001</c:v>
                </c:pt>
                <c:pt idx="384">
                  <c:v>0.39798699999999998</c:v>
                </c:pt>
                <c:pt idx="385">
                  <c:v>0.39939000000000002</c:v>
                </c:pt>
                <c:pt idx="386">
                  <c:v>0.40068599999999999</c:v>
                </c:pt>
                <c:pt idx="387">
                  <c:v>0.401972</c:v>
                </c:pt>
                <c:pt idx="388">
                  <c:v>0.40329999999999999</c:v>
                </c:pt>
                <c:pt idx="389">
                  <c:v>0.40468500000000002</c:v>
                </c:pt>
                <c:pt idx="390">
                  <c:v>0.40615600000000002</c:v>
                </c:pt>
                <c:pt idx="391">
                  <c:v>0.40778700000000001</c:v>
                </c:pt>
                <c:pt idx="392">
                  <c:v>0.40964899999999999</c:v>
                </c:pt>
                <c:pt idx="393">
                  <c:v>0.41172399999999998</c:v>
                </c:pt>
                <c:pt idx="394">
                  <c:v>0.41385699999999997</c:v>
                </c:pt>
                <c:pt idx="395">
                  <c:v>0.41586499999999998</c:v>
                </c:pt>
                <c:pt idx="396">
                  <c:v>0.417684</c:v>
                </c:pt>
                <c:pt idx="397">
                  <c:v>0.419404</c:v>
                </c:pt>
                <c:pt idx="398">
                  <c:v>0.42116399999999998</c:v>
                </c:pt>
                <c:pt idx="399">
                  <c:v>0.42301100000000003</c:v>
                </c:pt>
                <c:pt idx="400">
                  <c:v>0.42488799999999999</c:v>
                </c:pt>
                <c:pt idx="401">
                  <c:v>0.42671500000000001</c:v>
                </c:pt>
                <c:pt idx="402">
                  <c:v>0.42845699999999998</c:v>
                </c:pt>
                <c:pt idx="403">
                  <c:v>0.43011899999999997</c:v>
                </c:pt>
                <c:pt idx="404">
                  <c:v>0.431724</c:v>
                </c:pt>
                <c:pt idx="405">
                  <c:v>0.43331799999999998</c:v>
                </c:pt>
                <c:pt idx="406">
                  <c:v>0.43491600000000002</c:v>
                </c:pt>
                <c:pt idx="407">
                  <c:v>0.43646499999999999</c:v>
                </c:pt>
                <c:pt idx="408">
                  <c:v>0.43791200000000002</c:v>
                </c:pt>
                <c:pt idx="409">
                  <c:v>0.43932599999999999</c:v>
                </c:pt>
                <c:pt idx="410">
                  <c:v>0.44085099999999999</c:v>
                </c:pt>
                <c:pt idx="411">
                  <c:v>0.44255699999999998</c:v>
                </c:pt>
                <c:pt idx="412">
                  <c:v>0.444384</c:v>
                </c:pt>
                <c:pt idx="413">
                  <c:v>0.44623600000000002</c:v>
                </c:pt>
                <c:pt idx="414">
                  <c:v>0.44806000000000001</c:v>
                </c:pt>
                <c:pt idx="415">
                  <c:v>0.44985599999999998</c:v>
                </c:pt>
                <c:pt idx="416">
                  <c:v>0.45162600000000003</c:v>
                </c:pt>
                <c:pt idx="417">
                  <c:v>0.45331500000000002</c:v>
                </c:pt>
                <c:pt idx="418">
                  <c:v>0.45485300000000001</c:v>
                </c:pt>
                <c:pt idx="419">
                  <c:v>0.45626</c:v>
                </c:pt>
                <c:pt idx="420">
                  <c:v>0.457677</c:v>
                </c:pt>
                <c:pt idx="421">
                  <c:v>0.45924399999999999</c:v>
                </c:pt>
                <c:pt idx="422">
                  <c:v>0.46096300000000001</c:v>
                </c:pt>
                <c:pt idx="423">
                  <c:v>0.46269399999999999</c:v>
                </c:pt>
                <c:pt idx="424">
                  <c:v>0.46429399999999998</c:v>
                </c:pt>
                <c:pt idx="425">
                  <c:v>0.46573900000000001</c:v>
                </c:pt>
                <c:pt idx="426">
                  <c:v>0.46709800000000001</c:v>
                </c:pt>
                <c:pt idx="427">
                  <c:v>0.468445</c:v>
                </c:pt>
                <c:pt idx="428">
                  <c:v>0.46984999999999999</c:v>
                </c:pt>
                <c:pt idx="429">
                  <c:v>0.47137600000000002</c:v>
                </c:pt>
                <c:pt idx="430">
                  <c:v>0.47303699999999999</c:v>
                </c:pt>
                <c:pt idx="431">
                  <c:v>0.47478900000000002</c:v>
                </c:pt>
                <c:pt idx="432">
                  <c:v>0.47660000000000002</c:v>
                </c:pt>
                <c:pt idx="433">
                  <c:v>0.47848000000000002</c:v>
                </c:pt>
                <c:pt idx="434">
                  <c:v>0.48041099999999998</c:v>
                </c:pt>
                <c:pt idx="435">
                  <c:v>0.48231400000000002</c:v>
                </c:pt>
                <c:pt idx="436">
                  <c:v>0.484128</c:v>
                </c:pt>
                <c:pt idx="437">
                  <c:v>0.48587999999999998</c:v>
                </c:pt>
                <c:pt idx="438">
                  <c:v>0.487645</c:v>
                </c:pt>
                <c:pt idx="439">
                  <c:v>0.48947000000000002</c:v>
                </c:pt>
                <c:pt idx="440">
                  <c:v>0.49134899999999998</c:v>
                </c:pt>
                <c:pt idx="441">
                  <c:v>0.49327900000000002</c:v>
                </c:pt>
                <c:pt idx="442">
                  <c:v>0.49529600000000001</c:v>
                </c:pt>
                <c:pt idx="443">
                  <c:v>0.497417</c:v>
                </c:pt>
                <c:pt idx="444">
                  <c:v>0.49956800000000001</c:v>
                </c:pt>
                <c:pt idx="445">
                  <c:v>0.50158599999999998</c:v>
                </c:pt>
                <c:pt idx="446">
                  <c:v>0.50332399999999999</c:v>
                </c:pt>
                <c:pt idx="447">
                  <c:v>0.504745</c:v>
                </c:pt>
                <c:pt idx="448">
                  <c:v>0.50593299999999997</c:v>
                </c:pt>
                <c:pt idx="449">
                  <c:v>0.50701600000000002</c:v>
                </c:pt>
                <c:pt idx="450">
                  <c:v>0.50810699999999998</c:v>
                </c:pt>
                <c:pt idx="451">
                  <c:v>0.509293</c:v>
                </c:pt>
                <c:pt idx="452">
                  <c:v>0.51063400000000003</c:v>
                </c:pt>
                <c:pt idx="453">
                  <c:v>0.51212500000000005</c:v>
                </c:pt>
                <c:pt idx="454">
                  <c:v>0.513683</c:v>
                </c:pt>
                <c:pt idx="455">
                  <c:v>0.51522299999999999</c:v>
                </c:pt>
                <c:pt idx="456">
                  <c:v>0.51670700000000003</c:v>
                </c:pt>
                <c:pt idx="457">
                  <c:v>0.51811099999999999</c:v>
                </c:pt>
                <c:pt idx="458">
                  <c:v>0.51939800000000003</c:v>
                </c:pt>
                <c:pt idx="459">
                  <c:v>0.52055399999999996</c:v>
                </c:pt>
                <c:pt idx="460">
                  <c:v>0.52163400000000004</c:v>
                </c:pt>
                <c:pt idx="461">
                  <c:v>0.52270700000000003</c:v>
                </c:pt>
                <c:pt idx="462">
                  <c:v>0.52378400000000003</c:v>
                </c:pt>
                <c:pt idx="463">
                  <c:v>0.52485099999999996</c:v>
                </c:pt>
                <c:pt idx="464">
                  <c:v>0.52594700000000005</c:v>
                </c:pt>
                <c:pt idx="465">
                  <c:v>0.52715299999999998</c:v>
                </c:pt>
                <c:pt idx="466">
                  <c:v>0.52846099999999996</c:v>
                </c:pt>
                <c:pt idx="467">
                  <c:v>0.52973899999999996</c:v>
                </c:pt>
                <c:pt idx="468">
                  <c:v>0.53086699999999998</c:v>
                </c:pt>
                <c:pt idx="469">
                  <c:v>0.53186299999999997</c:v>
                </c:pt>
                <c:pt idx="470">
                  <c:v>0.53282099999999999</c:v>
                </c:pt>
                <c:pt idx="471">
                  <c:v>0.53376999999999997</c:v>
                </c:pt>
                <c:pt idx="472">
                  <c:v>0.53468899999999997</c:v>
                </c:pt>
                <c:pt idx="473">
                  <c:v>0.53563899999999998</c:v>
                </c:pt>
                <c:pt idx="474">
                  <c:v>0.536775</c:v>
                </c:pt>
                <c:pt idx="475">
                  <c:v>0.53819499999999998</c:v>
                </c:pt>
                <c:pt idx="476">
                  <c:v>0.53983599999999998</c:v>
                </c:pt>
                <c:pt idx="477">
                  <c:v>0.54153799999999996</c:v>
                </c:pt>
                <c:pt idx="478">
                  <c:v>0.54317700000000002</c:v>
                </c:pt>
                <c:pt idx="479">
                  <c:v>0.54473499999999997</c:v>
                </c:pt>
                <c:pt idx="480">
                  <c:v>0.54626799999999998</c:v>
                </c:pt>
                <c:pt idx="481">
                  <c:v>0.54781599999999997</c:v>
                </c:pt>
                <c:pt idx="482">
                  <c:v>0.54935299999999998</c:v>
                </c:pt>
                <c:pt idx="483">
                  <c:v>0.55080399999999996</c:v>
                </c:pt>
                <c:pt idx="484">
                  <c:v>0.55208999999999997</c:v>
                </c:pt>
                <c:pt idx="485">
                  <c:v>0.55317000000000005</c:v>
                </c:pt>
                <c:pt idx="486">
                  <c:v>0.554091</c:v>
                </c:pt>
                <c:pt idx="487">
                  <c:v>0.55497200000000002</c:v>
                </c:pt>
                <c:pt idx="488">
                  <c:v>0.55591000000000002</c:v>
                </c:pt>
                <c:pt idx="489">
                  <c:v>0.55688700000000002</c:v>
                </c:pt>
                <c:pt idx="490">
                  <c:v>0.55780799999999997</c:v>
                </c:pt>
                <c:pt idx="491">
                  <c:v>0.55860600000000005</c:v>
                </c:pt>
                <c:pt idx="492">
                  <c:v>0.55929499999999999</c:v>
                </c:pt>
                <c:pt idx="493">
                  <c:v>0.55992200000000003</c:v>
                </c:pt>
                <c:pt idx="494">
                  <c:v>0.56053399999999998</c:v>
                </c:pt>
                <c:pt idx="495">
                  <c:v>0.561172</c:v>
                </c:pt>
                <c:pt idx="496">
                  <c:v>0.561894</c:v>
                </c:pt>
                <c:pt idx="497">
                  <c:v>0.56276099999999996</c:v>
                </c:pt>
                <c:pt idx="498">
                  <c:v>0.56379000000000001</c:v>
                </c:pt>
                <c:pt idx="499">
                  <c:v>0.56494200000000006</c:v>
                </c:pt>
                <c:pt idx="500">
                  <c:v>0.56614500000000001</c:v>
                </c:pt>
                <c:pt idx="501">
                  <c:v>0.56733199999999995</c:v>
                </c:pt>
                <c:pt idx="502">
                  <c:v>0.56847000000000003</c:v>
                </c:pt>
                <c:pt idx="503">
                  <c:v>0.56961399999999995</c:v>
                </c:pt>
                <c:pt idx="504">
                  <c:v>0.57086400000000004</c:v>
                </c:pt>
                <c:pt idx="505">
                  <c:v>0.57222899999999999</c:v>
                </c:pt>
                <c:pt idx="506">
                  <c:v>0.57355999999999996</c:v>
                </c:pt>
                <c:pt idx="507">
                  <c:v>0.57469000000000003</c:v>
                </c:pt>
                <c:pt idx="508">
                  <c:v>0.57559099999999996</c:v>
                </c:pt>
                <c:pt idx="509">
                  <c:v>0.57635099999999995</c:v>
                </c:pt>
                <c:pt idx="510">
                  <c:v>0.57706199999999996</c:v>
                </c:pt>
                <c:pt idx="511">
                  <c:v>0.57774899999999996</c:v>
                </c:pt>
                <c:pt idx="512">
                  <c:v>0.57837799999999995</c:v>
                </c:pt>
                <c:pt idx="513">
                  <c:v>0.57891099999999995</c:v>
                </c:pt>
                <c:pt idx="514">
                  <c:v>0.57935099999999995</c:v>
                </c:pt>
                <c:pt idx="515">
                  <c:v>0.57976000000000005</c:v>
                </c:pt>
                <c:pt idx="516">
                  <c:v>0.58025099999999996</c:v>
                </c:pt>
                <c:pt idx="517">
                  <c:v>0.58093499999999998</c:v>
                </c:pt>
                <c:pt idx="518">
                  <c:v>0.58183499999999999</c:v>
                </c:pt>
                <c:pt idx="519">
                  <c:v>0.58284400000000003</c:v>
                </c:pt>
                <c:pt idx="520">
                  <c:v>0.58380399999999999</c:v>
                </c:pt>
                <c:pt idx="521">
                  <c:v>0.58466099999999999</c:v>
                </c:pt>
                <c:pt idx="522">
                  <c:v>0.58550199999999997</c:v>
                </c:pt>
                <c:pt idx="523">
                  <c:v>0.58643299999999998</c:v>
                </c:pt>
                <c:pt idx="524">
                  <c:v>0.58745899999999995</c:v>
                </c:pt>
                <c:pt idx="525">
                  <c:v>0.58850800000000003</c:v>
                </c:pt>
                <c:pt idx="526">
                  <c:v>0.58953100000000003</c:v>
                </c:pt>
                <c:pt idx="527">
                  <c:v>0.59052899999999997</c:v>
                </c:pt>
                <c:pt idx="528">
                  <c:v>0.59147700000000003</c:v>
                </c:pt>
                <c:pt idx="529">
                  <c:v>0.59228499999999995</c:v>
                </c:pt>
                <c:pt idx="530">
                  <c:v>0.59287599999999996</c:v>
                </c:pt>
                <c:pt idx="531">
                  <c:v>0.59326599999999996</c:v>
                </c:pt>
                <c:pt idx="532">
                  <c:v>0.59351900000000002</c:v>
                </c:pt>
                <c:pt idx="533">
                  <c:v>0.59364899999999998</c:v>
                </c:pt>
                <c:pt idx="534">
                  <c:v>0.59362000000000004</c:v>
                </c:pt>
                <c:pt idx="535">
                  <c:v>0.59343800000000002</c:v>
                </c:pt>
                <c:pt idx="536">
                  <c:v>0.59322399999999997</c:v>
                </c:pt>
                <c:pt idx="537">
                  <c:v>0.59315200000000001</c:v>
                </c:pt>
                <c:pt idx="538">
                  <c:v>0.59333400000000003</c:v>
                </c:pt>
                <c:pt idx="539">
                  <c:v>0.59377400000000002</c:v>
                </c:pt>
                <c:pt idx="540">
                  <c:v>0.59441500000000003</c:v>
                </c:pt>
                <c:pt idx="541">
                  <c:v>0.59514100000000003</c:v>
                </c:pt>
                <c:pt idx="542">
                  <c:v>0.59577599999999997</c:v>
                </c:pt>
                <c:pt idx="543">
                  <c:v>0.59618300000000002</c:v>
                </c:pt>
                <c:pt idx="544">
                  <c:v>0.59639600000000004</c:v>
                </c:pt>
                <c:pt idx="545">
                  <c:v>0.59658999999999995</c:v>
                </c:pt>
                <c:pt idx="546">
                  <c:v>0.59689099999999995</c:v>
                </c:pt>
                <c:pt idx="547">
                  <c:v>0.59727799999999998</c:v>
                </c:pt>
                <c:pt idx="548">
                  <c:v>0.59765500000000005</c:v>
                </c:pt>
                <c:pt idx="549">
                  <c:v>0.59797599999999995</c:v>
                </c:pt>
                <c:pt idx="550">
                  <c:v>0.59826999999999997</c:v>
                </c:pt>
                <c:pt idx="551">
                  <c:v>0.59858699999999998</c:v>
                </c:pt>
                <c:pt idx="552">
                  <c:v>0.59892800000000002</c:v>
                </c:pt>
                <c:pt idx="553">
                  <c:v>0.59925499999999998</c:v>
                </c:pt>
                <c:pt idx="554">
                  <c:v>0.59955199999999997</c:v>
                </c:pt>
                <c:pt idx="555">
                  <c:v>0.59985500000000003</c:v>
                </c:pt>
                <c:pt idx="556">
                  <c:v>0.60020600000000002</c:v>
                </c:pt>
                <c:pt idx="557">
                  <c:v>0.60060800000000003</c:v>
                </c:pt>
                <c:pt idx="558">
                  <c:v>0.60105900000000001</c:v>
                </c:pt>
                <c:pt idx="559">
                  <c:v>0.60159399999999996</c:v>
                </c:pt>
                <c:pt idx="560">
                  <c:v>0.60225700000000004</c:v>
                </c:pt>
                <c:pt idx="561">
                  <c:v>0.60301499999999997</c:v>
                </c:pt>
                <c:pt idx="562">
                  <c:v>0.603765</c:v>
                </c:pt>
                <c:pt idx="563">
                  <c:v>0.60443100000000005</c:v>
                </c:pt>
                <c:pt idx="564">
                  <c:v>0.60500600000000004</c:v>
                </c:pt>
                <c:pt idx="565">
                  <c:v>0.60548000000000002</c:v>
                </c:pt>
                <c:pt idx="566">
                  <c:v>0.60579799999999995</c:v>
                </c:pt>
                <c:pt idx="567">
                  <c:v>0.60592900000000005</c:v>
                </c:pt>
                <c:pt idx="568">
                  <c:v>0.60591899999999999</c:v>
                </c:pt>
                <c:pt idx="569">
                  <c:v>0.60582999999999998</c:v>
                </c:pt>
                <c:pt idx="570">
                  <c:v>0.60567400000000005</c:v>
                </c:pt>
                <c:pt idx="571">
                  <c:v>0.60546800000000001</c:v>
                </c:pt>
                <c:pt idx="572">
                  <c:v>0.60527699999999995</c:v>
                </c:pt>
                <c:pt idx="573">
                  <c:v>0.60517799999999999</c:v>
                </c:pt>
                <c:pt idx="574">
                  <c:v>0.60519599999999996</c:v>
                </c:pt>
                <c:pt idx="575">
                  <c:v>0.60528000000000004</c:v>
                </c:pt>
                <c:pt idx="576">
                  <c:v>0.60535099999999997</c:v>
                </c:pt>
                <c:pt idx="577">
                  <c:v>0.60536100000000004</c:v>
                </c:pt>
                <c:pt idx="578">
                  <c:v>0.60532600000000003</c:v>
                </c:pt>
                <c:pt idx="579">
                  <c:v>0.60529900000000003</c:v>
                </c:pt>
                <c:pt idx="580">
                  <c:v>0.60535000000000005</c:v>
                </c:pt>
                <c:pt idx="581">
                  <c:v>0.60552700000000004</c:v>
                </c:pt>
                <c:pt idx="582">
                  <c:v>0.60579899999999998</c:v>
                </c:pt>
                <c:pt idx="583">
                  <c:v>0.60605799999999999</c:v>
                </c:pt>
                <c:pt idx="584">
                  <c:v>0.60622500000000001</c:v>
                </c:pt>
                <c:pt idx="585">
                  <c:v>0.60633400000000004</c:v>
                </c:pt>
                <c:pt idx="586">
                  <c:v>0.60646699999999998</c:v>
                </c:pt>
                <c:pt idx="587">
                  <c:v>0.60664799999999997</c:v>
                </c:pt>
                <c:pt idx="588">
                  <c:v>0.60684400000000005</c:v>
                </c:pt>
                <c:pt idx="589">
                  <c:v>0.60700299999999996</c:v>
                </c:pt>
                <c:pt idx="590">
                  <c:v>0.60705799999999999</c:v>
                </c:pt>
                <c:pt idx="591">
                  <c:v>0.60694099999999995</c:v>
                </c:pt>
                <c:pt idx="592">
                  <c:v>0.60664399999999996</c:v>
                </c:pt>
                <c:pt idx="593">
                  <c:v>0.60625899999999999</c:v>
                </c:pt>
                <c:pt idx="594">
                  <c:v>0.60591600000000001</c:v>
                </c:pt>
                <c:pt idx="595">
                  <c:v>0.60568200000000005</c:v>
                </c:pt>
                <c:pt idx="596">
                  <c:v>0.60551900000000003</c:v>
                </c:pt>
                <c:pt idx="597">
                  <c:v>0.60534699999999997</c:v>
                </c:pt>
                <c:pt idx="598">
                  <c:v>0.60515200000000002</c:v>
                </c:pt>
                <c:pt idx="599">
                  <c:v>0.60497699999999999</c:v>
                </c:pt>
                <c:pt idx="600">
                  <c:v>0.60482100000000005</c:v>
                </c:pt>
                <c:pt idx="601">
                  <c:v>0.60462199999999999</c:v>
                </c:pt>
                <c:pt idx="602">
                  <c:v>0.60435000000000005</c:v>
                </c:pt>
                <c:pt idx="603">
                  <c:v>0.60405600000000004</c:v>
                </c:pt>
                <c:pt idx="604">
                  <c:v>0.60380800000000001</c:v>
                </c:pt>
                <c:pt idx="605">
                  <c:v>0.603603</c:v>
                </c:pt>
                <c:pt idx="606">
                  <c:v>0.60337399999999997</c:v>
                </c:pt>
                <c:pt idx="607">
                  <c:v>0.60306199999999999</c:v>
                </c:pt>
                <c:pt idx="608">
                  <c:v>0.60264700000000004</c:v>
                </c:pt>
                <c:pt idx="609">
                  <c:v>0.60211300000000001</c:v>
                </c:pt>
                <c:pt idx="610">
                  <c:v>0.60142399999999996</c:v>
                </c:pt>
                <c:pt idx="611">
                  <c:v>0.60056699999999996</c:v>
                </c:pt>
                <c:pt idx="612">
                  <c:v>0.59959499999999999</c:v>
                </c:pt>
                <c:pt idx="613">
                  <c:v>0.59858500000000003</c:v>
                </c:pt>
                <c:pt idx="614">
                  <c:v>0.59757000000000005</c:v>
                </c:pt>
                <c:pt idx="615">
                  <c:v>0.59655000000000002</c:v>
                </c:pt>
                <c:pt idx="616">
                  <c:v>0.59556299999999995</c:v>
                </c:pt>
                <c:pt idx="617">
                  <c:v>0.59467000000000003</c:v>
                </c:pt>
                <c:pt idx="618">
                  <c:v>0.59387699999999999</c:v>
                </c:pt>
                <c:pt idx="619">
                  <c:v>0.59310499999999999</c:v>
                </c:pt>
                <c:pt idx="620">
                  <c:v>0.59228400000000003</c:v>
                </c:pt>
                <c:pt idx="621">
                  <c:v>0.59144600000000003</c:v>
                </c:pt>
                <c:pt idx="622">
                  <c:v>0.59068200000000004</c:v>
                </c:pt>
                <c:pt idx="623">
                  <c:v>0.59</c:v>
                </c:pt>
                <c:pt idx="624">
                  <c:v>0.58929200000000004</c:v>
                </c:pt>
                <c:pt idx="625">
                  <c:v>0.58847400000000005</c:v>
                </c:pt>
                <c:pt idx="626">
                  <c:v>0.58758299999999997</c:v>
                </c:pt>
                <c:pt idx="627">
                  <c:v>0.58671099999999998</c:v>
                </c:pt>
                <c:pt idx="628">
                  <c:v>0.58593099999999998</c:v>
                </c:pt>
                <c:pt idx="629">
                  <c:v>0.58529200000000003</c:v>
                </c:pt>
                <c:pt idx="630">
                  <c:v>0.58479000000000003</c:v>
                </c:pt>
                <c:pt idx="631">
                  <c:v>0.58429500000000001</c:v>
                </c:pt>
                <c:pt idx="632">
                  <c:v>0.58360699999999999</c:v>
                </c:pt>
                <c:pt idx="633">
                  <c:v>0.58264099999999996</c:v>
                </c:pt>
                <c:pt idx="634">
                  <c:v>0.58150199999999996</c:v>
                </c:pt>
                <c:pt idx="635">
                  <c:v>0.58037099999999997</c:v>
                </c:pt>
                <c:pt idx="636">
                  <c:v>0.57938900000000004</c:v>
                </c:pt>
                <c:pt idx="637">
                  <c:v>0.57859499999999997</c:v>
                </c:pt>
                <c:pt idx="638">
                  <c:v>0.57791199999999998</c:v>
                </c:pt>
                <c:pt idx="639">
                  <c:v>0.57718700000000001</c:v>
                </c:pt>
                <c:pt idx="640">
                  <c:v>0.57630599999999998</c:v>
                </c:pt>
                <c:pt idx="641">
                  <c:v>0.57526100000000002</c:v>
                </c:pt>
                <c:pt idx="642">
                  <c:v>0.57409200000000005</c:v>
                </c:pt>
                <c:pt idx="643">
                  <c:v>0.572801</c:v>
                </c:pt>
                <c:pt idx="644">
                  <c:v>0.57139399999999996</c:v>
                </c:pt>
                <c:pt idx="645">
                  <c:v>0.56992500000000001</c:v>
                </c:pt>
                <c:pt idx="646">
                  <c:v>0.56843600000000005</c:v>
                </c:pt>
                <c:pt idx="647">
                  <c:v>0.56690200000000002</c:v>
                </c:pt>
                <c:pt idx="648">
                  <c:v>0.56530599999999998</c:v>
                </c:pt>
                <c:pt idx="649">
                  <c:v>0.56371099999999996</c:v>
                </c:pt>
                <c:pt idx="650">
                  <c:v>0.56221699999999997</c:v>
                </c:pt>
                <c:pt idx="651">
                  <c:v>0.56085600000000002</c:v>
                </c:pt>
                <c:pt idx="652">
                  <c:v>0.55957500000000004</c:v>
                </c:pt>
                <c:pt idx="653">
                  <c:v>0.55828800000000001</c:v>
                </c:pt>
                <c:pt idx="654">
                  <c:v>0.55691900000000005</c:v>
                </c:pt>
                <c:pt idx="655">
                  <c:v>0.55542100000000005</c:v>
                </c:pt>
                <c:pt idx="656">
                  <c:v>0.55383099999999996</c:v>
                </c:pt>
                <c:pt idx="657">
                  <c:v>0.55229700000000004</c:v>
                </c:pt>
                <c:pt idx="658">
                  <c:v>0.55097499999999999</c:v>
                </c:pt>
                <c:pt idx="659">
                  <c:v>0.54987699999999995</c:v>
                </c:pt>
                <c:pt idx="660">
                  <c:v>0.54885499999999998</c:v>
                </c:pt>
                <c:pt idx="661">
                  <c:v>0.54772100000000001</c:v>
                </c:pt>
                <c:pt idx="662">
                  <c:v>0.54636499999999999</c:v>
                </c:pt>
                <c:pt idx="663">
                  <c:v>0.54481500000000005</c:v>
                </c:pt>
                <c:pt idx="664">
                  <c:v>0.54322099999999995</c:v>
                </c:pt>
                <c:pt idx="665">
                  <c:v>0.54174900000000004</c:v>
                </c:pt>
                <c:pt idx="666">
                  <c:v>0.540435</c:v>
                </c:pt>
                <c:pt idx="667">
                  <c:v>0.53919300000000003</c:v>
                </c:pt>
                <c:pt idx="668">
                  <c:v>0.53794200000000003</c:v>
                </c:pt>
                <c:pt idx="669">
                  <c:v>0.53666499999999995</c:v>
                </c:pt>
                <c:pt idx="670">
                  <c:v>0.53535500000000003</c:v>
                </c:pt>
                <c:pt idx="671">
                  <c:v>0.53399099999999999</c:v>
                </c:pt>
                <c:pt idx="672">
                  <c:v>0.53257699999999997</c:v>
                </c:pt>
                <c:pt idx="673">
                  <c:v>0.53113100000000002</c:v>
                </c:pt>
                <c:pt idx="674">
                  <c:v>0.52962200000000004</c:v>
                </c:pt>
                <c:pt idx="675">
                  <c:v>0.52797799999999995</c:v>
                </c:pt>
                <c:pt idx="676">
                  <c:v>0.52618799999999999</c:v>
                </c:pt>
                <c:pt idx="677">
                  <c:v>0.52435200000000004</c:v>
                </c:pt>
                <c:pt idx="678">
                  <c:v>0.52258700000000002</c:v>
                </c:pt>
                <c:pt idx="679">
                  <c:v>0.52092799999999995</c:v>
                </c:pt>
                <c:pt idx="680">
                  <c:v>0.51935600000000004</c:v>
                </c:pt>
                <c:pt idx="681">
                  <c:v>0.51787700000000003</c:v>
                </c:pt>
                <c:pt idx="682">
                  <c:v>0.516482</c:v>
                </c:pt>
                <c:pt idx="683">
                  <c:v>0.51509099999999997</c:v>
                </c:pt>
                <c:pt idx="684">
                  <c:v>0.51359900000000003</c:v>
                </c:pt>
                <c:pt idx="685">
                  <c:v>0.51197599999999999</c:v>
                </c:pt>
                <c:pt idx="686">
                  <c:v>0.51029899999999995</c:v>
                </c:pt>
                <c:pt idx="687">
                  <c:v>0.50869500000000001</c:v>
                </c:pt>
                <c:pt idx="688">
                  <c:v>0.50724100000000005</c:v>
                </c:pt>
                <c:pt idx="689">
                  <c:v>0.50589899999999999</c:v>
                </c:pt>
                <c:pt idx="690">
                  <c:v>0.50454299999999996</c:v>
                </c:pt>
                <c:pt idx="691">
                  <c:v>0.50305500000000003</c:v>
                </c:pt>
                <c:pt idx="692">
                  <c:v>0.50138400000000005</c:v>
                </c:pt>
                <c:pt idx="693">
                  <c:v>0.49953399999999998</c:v>
                </c:pt>
                <c:pt idx="694">
                  <c:v>0.49753599999999998</c:v>
                </c:pt>
                <c:pt idx="695">
                  <c:v>0.49546000000000001</c:v>
                </c:pt>
                <c:pt idx="696">
                  <c:v>0.493394</c:v>
                </c:pt>
                <c:pt idx="697">
                  <c:v>0.49137199999999998</c:v>
                </c:pt>
                <c:pt idx="698">
                  <c:v>0.48933300000000002</c:v>
                </c:pt>
                <c:pt idx="699">
                  <c:v>0.48720799999999997</c:v>
                </c:pt>
                <c:pt idx="700">
                  <c:v>0.48500399999999999</c:v>
                </c:pt>
                <c:pt idx="701">
                  <c:v>0.48277999999999999</c:v>
                </c:pt>
                <c:pt idx="702">
                  <c:v>0.480572</c:v>
                </c:pt>
                <c:pt idx="703">
                  <c:v>0.478381</c:v>
                </c:pt>
                <c:pt idx="704">
                  <c:v>0.47621999999999998</c:v>
                </c:pt>
                <c:pt idx="705">
                  <c:v>0.47413699999999998</c:v>
                </c:pt>
                <c:pt idx="706">
                  <c:v>0.47217999999999999</c:v>
                </c:pt>
                <c:pt idx="707">
                  <c:v>0.470364</c:v>
                </c:pt>
                <c:pt idx="708">
                  <c:v>0.46866099999999999</c:v>
                </c:pt>
                <c:pt idx="709">
                  <c:v>0.46704299999999999</c:v>
                </c:pt>
                <c:pt idx="710">
                  <c:v>0.46551799999999999</c:v>
                </c:pt>
                <c:pt idx="711">
                  <c:v>0.46410600000000002</c:v>
                </c:pt>
                <c:pt idx="712">
                  <c:v>0.46277000000000001</c:v>
                </c:pt>
                <c:pt idx="713">
                  <c:v>0.461426</c:v>
                </c:pt>
                <c:pt idx="714">
                  <c:v>0.45999600000000002</c:v>
                </c:pt>
                <c:pt idx="715">
                  <c:v>0.458428</c:v>
                </c:pt>
                <c:pt idx="716">
                  <c:v>0.45669500000000002</c:v>
                </c:pt>
                <c:pt idx="717">
                  <c:v>0.45481300000000002</c:v>
                </c:pt>
                <c:pt idx="718">
                  <c:v>0.45285199999999998</c:v>
                </c:pt>
                <c:pt idx="719">
                  <c:v>0.45088099999999998</c:v>
                </c:pt>
                <c:pt idx="720">
                  <c:v>0.44888899999999998</c:v>
                </c:pt>
                <c:pt idx="721">
                  <c:v>0.44677899999999998</c:v>
                </c:pt>
                <c:pt idx="722">
                  <c:v>0.444463</c:v>
                </c:pt>
                <c:pt idx="723">
                  <c:v>0.44195299999999998</c:v>
                </c:pt>
                <c:pt idx="724">
                  <c:v>0.43933899999999998</c:v>
                </c:pt>
                <c:pt idx="725">
                  <c:v>0.436693</c:v>
                </c:pt>
                <c:pt idx="726">
                  <c:v>0.43402400000000002</c:v>
                </c:pt>
                <c:pt idx="727">
                  <c:v>0.43131700000000001</c:v>
                </c:pt>
                <c:pt idx="728">
                  <c:v>0.42860199999999998</c:v>
                </c:pt>
                <c:pt idx="729">
                  <c:v>0.42597099999999999</c:v>
                </c:pt>
                <c:pt idx="730">
                  <c:v>0.42351499999999997</c:v>
                </c:pt>
                <c:pt idx="731">
                  <c:v>0.42125000000000001</c:v>
                </c:pt>
                <c:pt idx="732">
                  <c:v>0.41911199999999998</c:v>
                </c:pt>
                <c:pt idx="733">
                  <c:v>0.41702699999999998</c:v>
                </c:pt>
                <c:pt idx="734">
                  <c:v>0.41495700000000002</c:v>
                </c:pt>
                <c:pt idx="735">
                  <c:v>0.41288799999999998</c:v>
                </c:pt>
                <c:pt idx="736">
                  <c:v>0.41081000000000001</c:v>
                </c:pt>
                <c:pt idx="737">
                  <c:v>0.40870600000000001</c:v>
                </c:pt>
                <c:pt idx="738">
                  <c:v>0.40654600000000002</c:v>
                </c:pt>
                <c:pt idx="739">
                  <c:v>0.40429500000000002</c:v>
                </c:pt>
                <c:pt idx="740">
                  <c:v>0.40193200000000001</c:v>
                </c:pt>
                <c:pt idx="741">
                  <c:v>0.39947300000000002</c:v>
                </c:pt>
                <c:pt idx="742">
                  <c:v>0.396978</c:v>
                </c:pt>
                <c:pt idx="743">
                  <c:v>0.39453199999999999</c:v>
                </c:pt>
                <c:pt idx="744">
                  <c:v>0.39218599999999998</c:v>
                </c:pt>
                <c:pt idx="745">
                  <c:v>0.38992100000000002</c:v>
                </c:pt>
                <c:pt idx="746">
                  <c:v>0.38769799999999999</c:v>
                </c:pt>
                <c:pt idx="747">
                  <c:v>0.38550400000000001</c:v>
                </c:pt>
                <c:pt idx="748">
                  <c:v>0.38334400000000002</c:v>
                </c:pt>
                <c:pt idx="749">
                  <c:v>0.381187</c:v>
                </c:pt>
                <c:pt idx="750">
                  <c:v>0.37899100000000002</c:v>
                </c:pt>
                <c:pt idx="751">
                  <c:v>0.37675799999999998</c:v>
                </c:pt>
                <c:pt idx="752">
                  <c:v>0.37451899999999999</c:v>
                </c:pt>
                <c:pt idx="753">
                  <c:v>0.37227500000000002</c:v>
                </c:pt>
                <c:pt idx="754">
                  <c:v>0.370006</c:v>
                </c:pt>
                <c:pt idx="755">
                  <c:v>0.36772500000000002</c:v>
                </c:pt>
                <c:pt idx="756">
                  <c:v>0.36548000000000003</c:v>
                </c:pt>
                <c:pt idx="757">
                  <c:v>0.36327399999999999</c:v>
                </c:pt>
                <c:pt idx="758">
                  <c:v>0.36105100000000001</c:v>
                </c:pt>
                <c:pt idx="759">
                  <c:v>0.35877100000000001</c:v>
                </c:pt>
                <c:pt idx="760">
                  <c:v>0.35646499999999998</c:v>
                </c:pt>
                <c:pt idx="761">
                  <c:v>0.35420200000000002</c:v>
                </c:pt>
                <c:pt idx="762">
                  <c:v>0.351993</c:v>
                </c:pt>
                <c:pt idx="763">
                  <c:v>0.34977599999999998</c:v>
                </c:pt>
                <c:pt idx="764">
                  <c:v>0.34749400000000003</c:v>
                </c:pt>
                <c:pt idx="765">
                  <c:v>0.34516799999999997</c:v>
                </c:pt>
                <c:pt idx="766">
                  <c:v>0.34285399999999999</c:v>
                </c:pt>
                <c:pt idx="767">
                  <c:v>0.340559</c:v>
                </c:pt>
                <c:pt idx="768">
                  <c:v>0.33823399999999998</c:v>
                </c:pt>
                <c:pt idx="769">
                  <c:v>0.33584199999999997</c:v>
                </c:pt>
                <c:pt idx="770">
                  <c:v>0.33339999999999997</c:v>
                </c:pt>
                <c:pt idx="771">
                  <c:v>0.330932</c:v>
                </c:pt>
                <c:pt idx="772">
                  <c:v>0.32842399999999999</c:v>
                </c:pt>
                <c:pt idx="773">
                  <c:v>0.32582699999999998</c:v>
                </c:pt>
                <c:pt idx="774">
                  <c:v>0.32309500000000002</c:v>
                </c:pt>
                <c:pt idx="775">
                  <c:v>0.32023299999999999</c:v>
                </c:pt>
                <c:pt idx="776">
                  <c:v>0.31730799999999998</c:v>
                </c:pt>
                <c:pt idx="777">
                  <c:v>0.31442700000000001</c:v>
                </c:pt>
                <c:pt idx="778">
                  <c:v>0.311695</c:v>
                </c:pt>
                <c:pt idx="779">
                  <c:v>0.30916100000000002</c:v>
                </c:pt>
                <c:pt idx="780">
                  <c:v>0.30680000000000002</c:v>
                </c:pt>
                <c:pt idx="781">
                  <c:v>0.30452899999999999</c:v>
                </c:pt>
                <c:pt idx="782">
                  <c:v>0.30227399999999999</c:v>
                </c:pt>
                <c:pt idx="783">
                  <c:v>0.30002000000000001</c:v>
                </c:pt>
                <c:pt idx="784">
                  <c:v>0.297815</c:v>
                </c:pt>
                <c:pt idx="785">
                  <c:v>0.295709</c:v>
                </c:pt>
                <c:pt idx="786">
                  <c:v>0.29369299999999998</c:v>
                </c:pt>
                <c:pt idx="787">
                  <c:v>0.29170099999999999</c:v>
                </c:pt>
                <c:pt idx="788">
                  <c:v>0.289663</c:v>
                </c:pt>
                <c:pt idx="789">
                  <c:v>0.28753800000000002</c:v>
                </c:pt>
                <c:pt idx="790">
                  <c:v>0.28530899999999998</c:v>
                </c:pt>
                <c:pt idx="791">
                  <c:v>0.282997</c:v>
                </c:pt>
                <c:pt idx="792">
                  <c:v>0.28066600000000003</c:v>
                </c:pt>
                <c:pt idx="793">
                  <c:v>0.27836899999999998</c:v>
                </c:pt>
                <c:pt idx="794">
                  <c:v>0.27609299999999998</c:v>
                </c:pt>
                <c:pt idx="795">
                  <c:v>0.27376</c:v>
                </c:pt>
                <c:pt idx="796">
                  <c:v>0.27130199999999999</c:v>
                </c:pt>
                <c:pt idx="797">
                  <c:v>0.26871499999999998</c:v>
                </c:pt>
                <c:pt idx="798">
                  <c:v>0.26604800000000001</c:v>
                </c:pt>
                <c:pt idx="799">
                  <c:v>0.26339299999999999</c:v>
                </c:pt>
                <c:pt idx="800">
                  <c:v>0.26085199999999997</c:v>
                </c:pt>
                <c:pt idx="801">
                  <c:v>0.25847999999999999</c:v>
                </c:pt>
                <c:pt idx="802">
                  <c:v>0.25626900000000002</c:v>
                </c:pt>
                <c:pt idx="803">
                  <c:v>0.25419000000000003</c:v>
                </c:pt>
                <c:pt idx="804">
                  <c:v>0.252222</c:v>
                </c:pt>
                <c:pt idx="805">
                  <c:v>0.25032399999999999</c:v>
                </c:pt>
                <c:pt idx="806">
                  <c:v>0.248419</c:v>
                </c:pt>
                <c:pt idx="807">
                  <c:v>0.24644099999999999</c:v>
                </c:pt>
                <c:pt idx="808">
                  <c:v>0.24439900000000001</c:v>
                </c:pt>
                <c:pt idx="809">
                  <c:v>0.24235300000000001</c:v>
                </c:pt>
                <c:pt idx="810">
                  <c:v>0.24033399999999999</c:v>
                </c:pt>
                <c:pt idx="811">
                  <c:v>0.238312</c:v>
                </c:pt>
                <c:pt idx="812">
                  <c:v>0.23625399999999999</c:v>
                </c:pt>
                <c:pt idx="813">
                  <c:v>0.23415900000000001</c:v>
                </c:pt>
                <c:pt idx="814">
                  <c:v>0.23203499999999999</c:v>
                </c:pt>
                <c:pt idx="815">
                  <c:v>0.22986599999999999</c:v>
                </c:pt>
                <c:pt idx="816">
                  <c:v>0.227633</c:v>
                </c:pt>
                <c:pt idx="817">
                  <c:v>0.22534000000000001</c:v>
                </c:pt>
                <c:pt idx="818">
                  <c:v>0.22301599999999999</c:v>
                </c:pt>
                <c:pt idx="819">
                  <c:v>0.220697</c:v>
                </c:pt>
                <c:pt idx="820">
                  <c:v>0.21840899999999999</c:v>
                </c:pt>
                <c:pt idx="821">
                  <c:v>0.21617400000000001</c:v>
                </c:pt>
                <c:pt idx="822">
                  <c:v>0.21399799999999999</c:v>
                </c:pt>
                <c:pt idx="823">
                  <c:v>0.21188299999999999</c:v>
                </c:pt>
                <c:pt idx="824">
                  <c:v>0.20985300000000001</c:v>
                </c:pt>
                <c:pt idx="825">
                  <c:v>0.207957</c:v>
                </c:pt>
                <c:pt idx="826">
                  <c:v>0.20621500000000001</c:v>
                </c:pt>
                <c:pt idx="827">
                  <c:v>0.204567</c:v>
                </c:pt>
                <c:pt idx="828">
                  <c:v>0.20289199999999999</c:v>
                </c:pt>
                <c:pt idx="829">
                  <c:v>0.20109099999999999</c:v>
                </c:pt>
                <c:pt idx="830">
                  <c:v>0.19914599999999999</c:v>
                </c:pt>
                <c:pt idx="831">
                  <c:v>0.19708899999999999</c:v>
                </c:pt>
                <c:pt idx="832">
                  <c:v>0.19494900000000001</c:v>
                </c:pt>
                <c:pt idx="833">
                  <c:v>0.192744</c:v>
                </c:pt>
                <c:pt idx="834">
                  <c:v>0.19050800000000001</c:v>
                </c:pt>
                <c:pt idx="835">
                  <c:v>0.188273</c:v>
                </c:pt>
                <c:pt idx="836">
                  <c:v>0.18603800000000001</c:v>
                </c:pt>
                <c:pt idx="837">
                  <c:v>0.18377099999999999</c:v>
                </c:pt>
                <c:pt idx="838">
                  <c:v>0.181447</c:v>
                </c:pt>
                <c:pt idx="839">
                  <c:v>0.179061</c:v>
                </c:pt>
                <c:pt idx="840">
                  <c:v>0.176622</c:v>
                </c:pt>
                <c:pt idx="841">
                  <c:v>0.17416499999999999</c:v>
                </c:pt>
                <c:pt idx="842">
                  <c:v>0.17175499999999999</c:v>
                </c:pt>
                <c:pt idx="843">
                  <c:v>0.16946600000000001</c:v>
                </c:pt>
                <c:pt idx="844">
                  <c:v>0.16733200000000001</c:v>
                </c:pt>
                <c:pt idx="845">
                  <c:v>0.165326</c:v>
                </c:pt>
                <c:pt idx="846">
                  <c:v>0.16339999999999999</c:v>
                </c:pt>
                <c:pt idx="847">
                  <c:v>0.16153500000000001</c:v>
                </c:pt>
                <c:pt idx="848">
                  <c:v>0.15975200000000001</c:v>
                </c:pt>
                <c:pt idx="849">
                  <c:v>0.15806999999999999</c:v>
                </c:pt>
                <c:pt idx="850">
                  <c:v>0.156471</c:v>
                </c:pt>
                <c:pt idx="851">
                  <c:v>0.15493000000000001</c:v>
                </c:pt>
                <c:pt idx="852">
                  <c:v>0.153447</c:v>
                </c:pt>
                <c:pt idx="853">
                  <c:v>0.15204300000000001</c:v>
                </c:pt>
                <c:pt idx="854">
                  <c:v>0.150701</c:v>
                </c:pt>
                <c:pt idx="855">
                  <c:v>0.14934900000000001</c:v>
                </c:pt>
                <c:pt idx="856">
                  <c:v>0.14790400000000001</c:v>
                </c:pt>
                <c:pt idx="857">
                  <c:v>0.14634900000000001</c:v>
                </c:pt>
                <c:pt idx="858">
                  <c:v>0.14472099999999999</c:v>
                </c:pt>
                <c:pt idx="859">
                  <c:v>0.14305499999999999</c:v>
                </c:pt>
                <c:pt idx="860">
                  <c:v>0.14136899999999999</c:v>
                </c:pt>
                <c:pt idx="861">
                  <c:v>0.13966600000000001</c:v>
                </c:pt>
                <c:pt idx="862">
                  <c:v>0.13791400000000001</c:v>
                </c:pt>
                <c:pt idx="863">
                  <c:v>0.136046</c:v>
                </c:pt>
                <c:pt idx="864">
                  <c:v>0.13403899999999999</c:v>
                </c:pt>
                <c:pt idx="865">
                  <c:v>0.131971</c:v>
                </c:pt>
                <c:pt idx="866">
                  <c:v>0.12995300000000001</c:v>
                </c:pt>
                <c:pt idx="867">
                  <c:v>0.12803300000000001</c:v>
                </c:pt>
                <c:pt idx="868">
                  <c:v>0.12617700000000001</c:v>
                </c:pt>
                <c:pt idx="869">
                  <c:v>0.12432699999999999</c:v>
                </c:pt>
                <c:pt idx="870">
                  <c:v>0.122451</c:v>
                </c:pt>
                <c:pt idx="871">
                  <c:v>0.120561</c:v>
                </c:pt>
                <c:pt idx="872">
                  <c:v>0.1187</c:v>
                </c:pt>
                <c:pt idx="873">
                  <c:v>0.116912</c:v>
                </c:pt>
                <c:pt idx="874">
                  <c:v>0.115204</c:v>
                </c:pt>
                <c:pt idx="875">
                  <c:v>0.113533</c:v>
                </c:pt>
                <c:pt idx="876">
                  <c:v>0.11182499999999999</c:v>
                </c:pt>
                <c:pt idx="877">
                  <c:v>0.110028</c:v>
                </c:pt>
                <c:pt idx="878">
                  <c:v>0.10814699999999999</c:v>
                </c:pt>
                <c:pt idx="879">
                  <c:v>0.106221</c:v>
                </c:pt>
                <c:pt idx="880">
                  <c:v>0.104299</c:v>
                </c:pt>
                <c:pt idx="881">
                  <c:v>0.10242800000000001</c:v>
                </c:pt>
                <c:pt idx="882">
                  <c:v>0.100645</c:v>
                </c:pt>
                <c:pt idx="883">
                  <c:v>9.8952999999999999E-2</c:v>
                </c:pt>
                <c:pt idx="884">
                  <c:v>9.7309000000000007E-2</c:v>
                </c:pt>
                <c:pt idx="885">
                  <c:v>9.5644999999999994E-2</c:v>
                </c:pt>
                <c:pt idx="886">
                  <c:v>9.3895999999999993E-2</c:v>
                </c:pt>
                <c:pt idx="887">
                  <c:v>9.2039999999999997E-2</c:v>
                </c:pt>
                <c:pt idx="888">
                  <c:v>9.0121999999999994E-2</c:v>
                </c:pt>
                <c:pt idx="889">
                  <c:v>8.8246000000000005E-2</c:v>
                </c:pt>
                <c:pt idx="890">
                  <c:v>8.6503999999999998E-2</c:v>
                </c:pt>
                <c:pt idx="891">
                  <c:v>8.4917000000000006E-2</c:v>
                </c:pt>
                <c:pt idx="892">
                  <c:v>8.3432000000000006E-2</c:v>
                </c:pt>
                <c:pt idx="893">
                  <c:v>8.1974000000000005E-2</c:v>
                </c:pt>
                <c:pt idx="894">
                  <c:v>8.0493999999999996E-2</c:v>
                </c:pt>
                <c:pt idx="895">
                  <c:v>7.8980999999999996E-2</c:v>
                </c:pt>
                <c:pt idx="896">
                  <c:v>7.7450000000000005E-2</c:v>
                </c:pt>
                <c:pt idx="897">
                  <c:v>7.5897000000000006E-2</c:v>
                </c:pt>
                <c:pt idx="898">
                  <c:v>7.4272000000000005E-2</c:v>
                </c:pt>
                <c:pt idx="899">
                  <c:v>7.2535000000000002E-2</c:v>
                </c:pt>
                <c:pt idx="900">
                  <c:v>7.0735999999999993E-2</c:v>
                </c:pt>
                <c:pt idx="901">
                  <c:v>6.8973999999999994E-2</c:v>
                </c:pt>
                <c:pt idx="902">
                  <c:v>6.7296999999999996E-2</c:v>
                </c:pt>
                <c:pt idx="903">
                  <c:v>6.5672999999999995E-2</c:v>
                </c:pt>
                <c:pt idx="904">
                  <c:v>6.4052999999999999E-2</c:v>
                </c:pt>
                <c:pt idx="905">
                  <c:v>6.2420999999999997E-2</c:v>
                </c:pt>
                <c:pt idx="906">
                  <c:v>6.0787000000000001E-2</c:v>
                </c:pt>
                <c:pt idx="907">
                  <c:v>5.9173000000000003E-2</c:v>
                </c:pt>
                <c:pt idx="908">
                  <c:v>5.7597000000000002E-2</c:v>
                </c:pt>
                <c:pt idx="909">
                  <c:v>5.6044999999999998E-2</c:v>
                </c:pt>
                <c:pt idx="910">
                  <c:v>5.4493E-2</c:v>
                </c:pt>
                <c:pt idx="911">
                  <c:v>5.2953E-2</c:v>
                </c:pt>
                <c:pt idx="912">
                  <c:v>5.1487999999999999E-2</c:v>
                </c:pt>
                <c:pt idx="913">
                  <c:v>5.0147999999999998E-2</c:v>
                </c:pt>
                <c:pt idx="914">
                  <c:v>4.8919999999999998E-2</c:v>
                </c:pt>
                <c:pt idx="915">
                  <c:v>4.7763E-2</c:v>
                </c:pt>
                <c:pt idx="916">
                  <c:v>4.6655000000000002E-2</c:v>
                </c:pt>
                <c:pt idx="917">
                  <c:v>4.5586000000000002E-2</c:v>
                </c:pt>
                <c:pt idx="918">
                  <c:v>4.4513999999999998E-2</c:v>
                </c:pt>
                <c:pt idx="919">
                  <c:v>4.3383999999999999E-2</c:v>
                </c:pt>
                <c:pt idx="920">
                  <c:v>4.2167999999999997E-2</c:v>
                </c:pt>
                <c:pt idx="921">
                  <c:v>4.0863999999999998E-2</c:v>
                </c:pt>
                <c:pt idx="922">
                  <c:v>3.9490999999999998E-2</c:v>
                </c:pt>
                <c:pt idx="923">
                  <c:v>3.8094999999999997E-2</c:v>
                </c:pt>
                <c:pt idx="924">
                  <c:v>3.6722999999999999E-2</c:v>
                </c:pt>
                <c:pt idx="925">
                  <c:v>3.5360000000000003E-2</c:v>
                </c:pt>
                <c:pt idx="926">
                  <c:v>3.3942E-2</c:v>
                </c:pt>
                <c:pt idx="927">
                  <c:v>3.2443E-2</c:v>
                </c:pt>
                <c:pt idx="928">
                  <c:v>3.0901000000000001E-2</c:v>
                </c:pt>
                <c:pt idx="929">
                  <c:v>2.9367999999999998E-2</c:v>
                </c:pt>
                <c:pt idx="930">
                  <c:v>2.7879000000000001E-2</c:v>
                </c:pt>
                <c:pt idx="931">
                  <c:v>2.6471999999999999E-2</c:v>
                </c:pt>
                <c:pt idx="932">
                  <c:v>2.5155E-2</c:v>
                </c:pt>
                <c:pt idx="933">
                  <c:v>2.3875E-2</c:v>
                </c:pt>
                <c:pt idx="934">
                  <c:v>2.257E-2</c:v>
                </c:pt>
                <c:pt idx="935">
                  <c:v>2.1225000000000001E-2</c:v>
                </c:pt>
                <c:pt idx="936">
                  <c:v>1.9862000000000001E-2</c:v>
                </c:pt>
                <c:pt idx="937">
                  <c:v>1.8508E-2</c:v>
                </c:pt>
                <c:pt idx="938">
                  <c:v>1.7215000000000001E-2</c:v>
                </c:pt>
                <c:pt idx="939">
                  <c:v>1.6042000000000001E-2</c:v>
                </c:pt>
                <c:pt idx="940">
                  <c:v>1.4976E-2</c:v>
                </c:pt>
                <c:pt idx="941">
                  <c:v>1.3923E-2</c:v>
                </c:pt>
                <c:pt idx="942">
                  <c:v>1.2806E-2</c:v>
                </c:pt>
                <c:pt idx="943">
                  <c:v>1.1644E-2</c:v>
                </c:pt>
                <c:pt idx="944">
                  <c:v>1.0501999999999999E-2</c:v>
                </c:pt>
                <c:pt idx="945">
                  <c:v>9.4219999999999998E-3</c:v>
                </c:pt>
                <c:pt idx="946">
                  <c:v>8.4220000000000007E-3</c:v>
                </c:pt>
                <c:pt idx="947">
                  <c:v>7.5119999999999996E-3</c:v>
                </c:pt>
                <c:pt idx="948">
                  <c:v>6.6930000000000002E-3</c:v>
                </c:pt>
                <c:pt idx="949">
                  <c:v>5.9519999999999998E-3</c:v>
                </c:pt>
                <c:pt idx="950">
                  <c:v>5.2909999999999997E-3</c:v>
                </c:pt>
                <c:pt idx="951">
                  <c:v>4.725E-3</c:v>
                </c:pt>
                <c:pt idx="952">
                  <c:v>4.2440000000000004E-3</c:v>
                </c:pt>
                <c:pt idx="953">
                  <c:v>3.826E-3</c:v>
                </c:pt>
                <c:pt idx="954">
                  <c:v>3.4910000000000002E-3</c:v>
                </c:pt>
                <c:pt idx="955">
                  <c:v>3.2699999999999999E-3</c:v>
                </c:pt>
                <c:pt idx="956">
                  <c:v>3.1210000000000001E-3</c:v>
                </c:pt>
                <c:pt idx="957">
                  <c:v>2.9580000000000001E-3</c:v>
                </c:pt>
                <c:pt idx="958">
                  <c:v>2.7420000000000001E-3</c:v>
                </c:pt>
                <c:pt idx="959">
                  <c:v>2.5010000000000002E-3</c:v>
                </c:pt>
                <c:pt idx="960">
                  <c:v>2.2759999999999998E-3</c:v>
                </c:pt>
                <c:pt idx="961">
                  <c:v>2.1120000000000002E-3</c:v>
                </c:pt>
                <c:pt idx="962">
                  <c:v>2.0590000000000001E-3</c:v>
                </c:pt>
                <c:pt idx="963">
                  <c:v>2.1320000000000002E-3</c:v>
                </c:pt>
                <c:pt idx="964">
                  <c:v>2.2899999999999999E-3</c:v>
                </c:pt>
                <c:pt idx="965">
                  <c:v>2.5000000000000001E-3</c:v>
                </c:pt>
                <c:pt idx="966">
                  <c:v>2.7680000000000001E-3</c:v>
                </c:pt>
                <c:pt idx="967">
                  <c:v>3.0730000000000002E-3</c:v>
                </c:pt>
                <c:pt idx="968">
                  <c:v>3.3240000000000001E-3</c:v>
                </c:pt>
                <c:pt idx="969">
                  <c:v>3.4169999999999999E-3</c:v>
                </c:pt>
                <c:pt idx="970">
                  <c:v>3.3419999999999999E-3</c:v>
                </c:pt>
                <c:pt idx="971">
                  <c:v>3.192E-3</c:v>
                </c:pt>
                <c:pt idx="972">
                  <c:v>3.0609999999999999E-3</c:v>
                </c:pt>
                <c:pt idx="973">
                  <c:v>2.9729999999999999E-3</c:v>
                </c:pt>
                <c:pt idx="974">
                  <c:v>2.895E-3</c:v>
                </c:pt>
                <c:pt idx="975">
                  <c:v>2.7910000000000001E-3</c:v>
                </c:pt>
                <c:pt idx="976">
                  <c:v>2.6649999999999998E-3</c:v>
                </c:pt>
                <c:pt idx="977">
                  <c:v>2.5530000000000001E-3</c:v>
                </c:pt>
                <c:pt idx="978">
                  <c:v>2.47E-3</c:v>
                </c:pt>
                <c:pt idx="979">
                  <c:v>2.3609999999999998E-3</c:v>
                </c:pt>
                <c:pt idx="980">
                  <c:v>2.1640000000000001E-3</c:v>
                </c:pt>
                <c:pt idx="981">
                  <c:v>1.9E-3</c:v>
                </c:pt>
                <c:pt idx="982">
                  <c:v>1.6459999999999999E-3</c:v>
                </c:pt>
                <c:pt idx="983">
                  <c:v>1.4369999999999999E-3</c:v>
                </c:pt>
                <c:pt idx="984">
                  <c:v>1.2689999999999999E-3</c:v>
                </c:pt>
                <c:pt idx="985">
                  <c:v>1.1770000000000001E-3</c:v>
                </c:pt>
                <c:pt idx="986">
                  <c:v>1.2130000000000001E-3</c:v>
                </c:pt>
                <c:pt idx="987">
                  <c:v>1.3630000000000001E-3</c:v>
                </c:pt>
                <c:pt idx="988">
                  <c:v>1.5499999999999999E-3</c:v>
                </c:pt>
                <c:pt idx="989">
                  <c:v>1.694E-3</c:v>
                </c:pt>
                <c:pt idx="990">
                  <c:v>1.7240000000000001E-3</c:v>
                </c:pt>
                <c:pt idx="991">
                  <c:v>1.5809999999999999E-3</c:v>
                </c:pt>
                <c:pt idx="992">
                  <c:v>1.286E-3</c:v>
                </c:pt>
                <c:pt idx="993">
                  <c:v>9.7099999999999997E-4</c:v>
                </c:pt>
                <c:pt idx="994">
                  <c:v>8.1999999999999998E-4</c:v>
                </c:pt>
                <c:pt idx="995">
                  <c:v>9.5E-4</c:v>
                </c:pt>
                <c:pt idx="996">
                  <c:v>1.1609999999999999E-3</c:v>
                </c:pt>
                <c:pt idx="997">
                  <c:v>1.6280000000000001E-3</c:v>
                </c:pt>
                <c:pt idx="998">
                  <c:v>2.294E-3</c:v>
                </c:pt>
                <c:pt idx="999">
                  <c:v>3.1089999999999998E-3</c:v>
                </c:pt>
                <c:pt idx="1000">
                  <c:v>4.045E-3</c:v>
                </c:pt>
                <c:pt idx="1001">
                  <c:v>5.0899999999999999E-3</c:v>
                </c:pt>
                <c:pt idx="1002">
                  <c:v>6.2199999999999998E-3</c:v>
                </c:pt>
                <c:pt idx="1003">
                  <c:v>7.3949999999999997E-3</c:v>
                </c:pt>
                <c:pt idx="1004">
                  <c:v>8.5920000000000007E-3</c:v>
                </c:pt>
                <c:pt idx="1005">
                  <c:v>9.8239999999999994E-3</c:v>
                </c:pt>
                <c:pt idx="1006">
                  <c:v>1.1107000000000001E-2</c:v>
                </c:pt>
                <c:pt idx="1007">
                  <c:v>1.2429000000000001E-2</c:v>
                </c:pt>
                <c:pt idx="1008">
                  <c:v>1.3778E-2</c:v>
                </c:pt>
                <c:pt idx="1009">
                  <c:v>1.5159000000000001E-2</c:v>
                </c:pt>
                <c:pt idx="1010">
                  <c:v>1.6539999999999999E-2</c:v>
                </c:pt>
                <c:pt idx="1011">
                  <c:v>1.7821E-2</c:v>
                </c:pt>
                <c:pt idx="1012">
                  <c:v>1.8890000000000001E-2</c:v>
                </c:pt>
                <c:pt idx="1013">
                  <c:v>1.9727999999999999E-2</c:v>
                </c:pt>
                <c:pt idx="1014">
                  <c:v>2.0452999999999999E-2</c:v>
                </c:pt>
                <c:pt idx="1015">
                  <c:v>2.1263000000000001E-2</c:v>
                </c:pt>
                <c:pt idx="1016">
                  <c:v>2.2331E-2</c:v>
                </c:pt>
                <c:pt idx="1017">
                  <c:v>2.3723999999999999E-2</c:v>
                </c:pt>
                <c:pt idx="1018">
                  <c:v>2.5398E-2</c:v>
                </c:pt>
                <c:pt idx="1019">
                  <c:v>2.7265000000000001E-2</c:v>
                </c:pt>
                <c:pt idx="1020">
                  <c:v>2.9269E-2</c:v>
                </c:pt>
                <c:pt idx="1021">
                  <c:v>3.1380999999999999E-2</c:v>
                </c:pt>
                <c:pt idx="1022">
                  <c:v>3.3574E-2</c:v>
                </c:pt>
                <c:pt idx="1023">
                  <c:v>3.5840999999999998E-2</c:v>
                </c:pt>
                <c:pt idx="1024">
                  <c:v>3.8206999999999998E-2</c:v>
                </c:pt>
                <c:pt idx="1025">
                  <c:v>4.0682000000000003E-2</c:v>
                </c:pt>
                <c:pt idx="1026">
                  <c:v>4.3233000000000001E-2</c:v>
                </c:pt>
                <c:pt idx="1027">
                  <c:v>4.5834E-2</c:v>
                </c:pt>
                <c:pt idx="1028">
                  <c:v>4.8527000000000001E-2</c:v>
                </c:pt>
                <c:pt idx="1029">
                  <c:v>5.1385E-2</c:v>
                </c:pt>
                <c:pt idx="1030">
                  <c:v>5.4436999999999999E-2</c:v>
                </c:pt>
                <c:pt idx="1031">
                  <c:v>5.765E-2</c:v>
                </c:pt>
                <c:pt idx="1032">
                  <c:v>6.0953E-2</c:v>
                </c:pt>
                <c:pt idx="1033">
                  <c:v>6.4258999999999997E-2</c:v>
                </c:pt>
                <c:pt idx="1034">
                  <c:v>6.7487000000000005E-2</c:v>
                </c:pt>
                <c:pt idx="1035">
                  <c:v>7.0600999999999997E-2</c:v>
                </c:pt>
                <c:pt idx="1036">
                  <c:v>7.3641999999999999E-2</c:v>
                </c:pt>
                <c:pt idx="1037">
                  <c:v>7.6702999999999993E-2</c:v>
                </c:pt>
                <c:pt idx="1038">
                  <c:v>7.9853999999999994E-2</c:v>
                </c:pt>
                <c:pt idx="1039">
                  <c:v>8.3081000000000002E-2</c:v>
                </c:pt>
                <c:pt idx="1040">
                  <c:v>8.6305999999999994E-2</c:v>
                </c:pt>
                <c:pt idx="1041">
                  <c:v>8.9469000000000007E-2</c:v>
                </c:pt>
                <c:pt idx="1042">
                  <c:v>9.2557E-2</c:v>
                </c:pt>
                <c:pt idx="1043">
                  <c:v>9.5585000000000003E-2</c:v>
                </c:pt>
                <c:pt idx="1044">
                  <c:v>9.8566000000000001E-2</c:v>
                </c:pt>
                <c:pt idx="1045">
                  <c:v>0.10151</c:v>
                </c:pt>
                <c:pt idx="1046">
                  <c:v>0.104426</c:v>
                </c:pt>
                <c:pt idx="1047">
                  <c:v>0.10729</c:v>
                </c:pt>
                <c:pt idx="1048">
                  <c:v>0.110027</c:v>
                </c:pt>
                <c:pt idx="1049">
                  <c:v>0.11255999999999999</c:v>
                </c:pt>
                <c:pt idx="1050">
                  <c:v>0.11487799999999999</c:v>
                </c:pt>
                <c:pt idx="1051">
                  <c:v>0.117044</c:v>
                </c:pt>
                <c:pt idx="1052">
                  <c:v>0.119116</c:v>
                </c:pt>
                <c:pt idx="1053">
                  <c:v>0.121115</c:v>
                </c:pt>
                <c:pt idx="1054">
                  <c:v>0.123075</c:v>
                </c:pt>
                <c:pt idx="1055">
                  <c:v>0.12504799999999999</c:v>
                </c:pt>
                <c:pt idx="1056">
                  <c:v>0.12707099999999999</c:v>
                </c:pt>
                <c:pt idx="1057">
                  <c:v>0.12915699999999999</c:v>
                </c:pt>
                <c:pt idx="1058">
                  <c:v>0.13134699999999999</c:v>
                </c:pt>
                <c:pt idx="1059">
                  <c:v>0.13370599999999999</c:v>
                </c:pt>
                <c:pt idx="1060">
                  <c:v>0.13625799999999999</c:v>
                </c:pt>
                <c:pt idx="1061">
                  <c:v>0.13897699999999999</c:v>
                </c:pt>
                <c:pt idx="1062">
                  <c:v>0.14184099999999999</c:v>
                </c:pt>
                <c:pt idx="1063">
                  <c:v>0.14488400000000001</c:v>
                </c:pt>
                <c:pt idx="1064">
                  <c:v>0.148203</c:v>
                </c:pt>
                <c:pt idx="1065">
                  <c:v>0.15191499999999999</c:v>
                </c:pt>
                <c:pt idx="1066">
                  <c:v>0.15609600000000001</c:v>
                </c:pt>
                <c:pt idx="1067">
                  <c:v>0.160748</c:v>
                </c:pt>
                <c:pt idx="1068">
                  <c:v>0.16582</c:v>
                </c:pt>
                <c:pt idx="1069">
                  <c:v>0.17124400000000001</c:v>
                </c:pt>
                <c:pt idx="1070">
                  <c:v>0.176952</c:v>
                </c:pt>
                <c:pt idx="1071">
                  <c:v>0.182889</c:v>
                </c:pt>
                <c:pt idx="1072">
                  <c:v>0.18903</c:v>
                </c:pt>
                <c:pt idx="1073">
                  <c:v>0.195377</c:v>
                </c:pt>
                <c:pt idx="1074">
                  <c:v>0.20191300000000001</c:v>
                </c:pt>
                <c:pt idx="1075">
                  <c:v>0.20858299999999999</c:v>
                </c:pt>
                <c:pt idx="1076">
                  <c:v>0.21535499999999999</c:v>
                </c:pt>
                <c:pt idx="1077">
                  <c:v>0.222273</c:v>
                </c:pt>
                <c:pt idx="1078">
                  <c:v>0.229406</c:v>
                </c:pt>
                <c:pt idx="1079">
                  <c:v>0.23675099999999999</c:v>
                </c:pt>
                <c:pt idx="1080">
                  <c:v>0.24422199999999999</c:v>
                </c:pt>
                <c:pt idx="1081">
                  <c:v>0.25171399999999999</c:v>
                </c:pt>
                <c:pt idx="1082">
                  <c:v>0.25913700000000001</c:v>
                </c:pt>
                <c:pt idx="1083">
                  <c:v>0.26641100000000001</c:v>
                </c:pt>
                <c:pt idx="1084">
                  <c:v>0.27347700000000003</c:v>
                </c:pt>
                <c:pt idx="1085">
                  <c:v>0.28032299999999999</c:v>
                </c:pt>
                <c:pt idx="1086">
                  <c:v>0.28697400000000001</c:v>
                </c:pt>
                <c:pt idx="1087">
                  <c:v>0.29345199999999999</c:v>
                </c:pt>
                <c:pt idx="1088">
                  <c:v>0.29971599999999998</c:v>
                </c:pt>
                <c:pt idx="1089">
                  <c:v>0.305672</c:v>
                </c:pt>
                <c:pt idx="1090">
                  <c:v>0.31123099999999998</c:v>
                </c:pt>
                <c:pt idx="1091">
                  <c:v>0.31633499999999998</c:v>
                </c:pt>
                <c:pt idx="1092">
                  <c:v>0.32092199999999999</c:v>
                </c:pt>
                <c:pt idx="1093">
                  <c:v>0.324909</c:v>
                </c:pt>
                <c:pt idx="1094">
                  <c:v>0.32824799999999998</c:v>
                </c:pt>
                <c:pt idx="1095">
                  <c:v>0.33094099999999999</c:v>
                </c:pt>
                <c:pt idx="1096">
                  <c:v>0.33298</c:v>
                </c:pt>
                <c:pt idx="1097">
                  <c:v>0.33427099999999998</c:v>
                </c:pt>
                <c:pt idx="1098">
                  <c:v>0.33466600000000002</c:v>
                </c:pt>
                <c:pt idx="1099">
                  <c:v>0.33408199999999999</c:v>
                </c:pt>
                <c:pt idx="1100">
                  <c:v>0.33259</c:v>
                </c:pt>
                <c:pt idx="1101">
                  <c:v>0.33036500000000002</c:v>
                </c:pt>
                <c:pt idx="1102">
                  <c:v>0.32755600000000001</c:v>
                </c:pt>
                <c:pt idx="1103">
                  <c:v>0.324216</c:v>
                </c:pt>
                <c:pt idx="1104">
                  <c:v>0.32032699999999997</c:v>
                </c:pt>
                <c:pt idx="1105">
                  <c:v>0.31586799999999998</c:v>
                </c:pt>
                <c:pt idx="1106">
                  <c:v>0.310886</c:v>
                </c:pt>
                <c:pt idx="1107">
                  <c:v>0.30550899999999998</c:v>
                </c:pt>
                <c:pt idx="1108">
                  <c:v>0.29992099999999999</c:v>
                </c:pt>
                <c:pt idx="1109">
                  <c:v>0.29429499999999997</c:v>
                </c:pt>
                <c:pt idx="1110">
                  <c:v>0.28872500000000001</c:v>
                </c:pt>
                <c:pt idx="1111">
                  <c:v>0.28321200000000002</c:v>
                </c:pt>
                <c:pt idx="1112">
                  <c:v>0.27774199999999999</c:v>
                </c:pt>
                <c:pt idx="1113">
                  <c:v>0.27238299999999999</c:v>
                </c:pt>
                <c:pt idx="1114">
                  <c:v>0.26724399999999998</c:v>
                </c:pt>
                <c:pt idx="1115">
                  <c:v>0.26236900000000002</c:v>
                </c:pt>
                <c:pt idx="1116">
                  <c:v>0.25772899999999999</c:v>
                </c:pt>
                <c:pt idx="1117">
                  <c:v>0.25331900000000002</c:v>
                </c:pt>
                <c:pt idx="1118">
                  <c:v>0.249199</c:v>
                </c:pt>
                <c:pt idx="1119">
                  <c:v>0.24543000000000001</c:v>
                </c:pt>
                <c:pt idx="1120">
                  <c:v>0.242004</c:v>
                </c:pt>
                <c:pt idx="1121">
                  <c:v>0.23885600000000001</c:v>
                </c:pt>
                <c:pt idx="1122">
                  <c:v>0.235934</c:v>
                </c:pt>
                <c:pt idx="1123">
                  <c:v>0.233241</c:v>
                </c:pt>
                <c:pt idx="1124">
                  <c:v>0.230822</c:v>
                </c:pt>
                <c:pt idx="1125">
                  <c:v>0.22870399999999999</c:v>
                </c:pt>
                <c:pt idx="1126">
                  <c:v>0.226853</c:v>
                </c:pt>
                <c:pt idx="1127">
                  <c:v>0.22517400000000001</c:v>
                </c:pt>
                <c:pt idx="1128">
                  <c:v>0.223551</c:v>
                </c:pt>
                <c:pt idx="1129">
                  <c:v>0.221915</c:v>
                </c:pt>
                <c:pt idx="1130">
                  <c:v>0.22026100000000001</c:v>
                </c:pt>
                <c:pt idx="1131">
                  <c:v>0.21864</c:v>
                </c:pt>
                <c:pt idx="1132">
                  <c:v>0.217114</c:v>
                </c:pt>
                <c:pt idx="1133">
                  <c:v>0.21567900000000001</c:v>
                </c:pt>
                <c:pt idx="1134">
                  <c:v>0.21424099999999999</c:v>
                </c:pt>
                <c:pt idx="1135">
                  <c:v>0.21271399999999999</c:v>
                </c:pt>
                <c:pt idx="1136">
                  <c:v>0.21110699999999999</c:v>
                </c:pt>
                <c:pt idx="1137">
                  <c:v>0.20944199999999999</c:v>
                </c:pt>
                <c:pt idx="1138">
                  <c:v>0.20765</c:v>
                </c:pt>
                <c:pt idx="1139">
                  <c:v>0.20563899999999999</c:v>
                </c:pt>
                <c:pt idx="1140">
                  <c:v>0.203434</c:v>
                </c:pt>
                <c:pt idx="1141">
                  <c:v>0.20116899999999999</c:v>
                </c:pt>
                <c:pt idx="1142">
                  <c:v>0.19896900000000001</c:v>
                </c:pt>
                <c:pt idx="1143">
                  <c:v>0.19688700000000001</c:v>
                </c:pt>
                <c:pt idx="1144">
                  <c:v>0.19492300000000001</c:v>
                </c:pt>
                <c:pt idx="1145">
                  <c:v>0.19306200000000001</c:v>
                </c:pt>
                <c:pt idx="1146">
                  <c:v>0.19129699999999999</c:v>
                </c:pt>
                <c:pt idx="1147">
                  <c:v>0.189612</c:v>
                </c:pt>
                <c:pt idx="1148">
                  <c:v>0.18797900000000001</c:v>
                </c:pt>
                <c:pt idx="1149">
                  <c:v>0.18636800000000001</c:v>
                </c:pt>
                <c:pt idx="1150">
                  <c:v>0.184754</c:v>
                </c:pt>
                <c:pt idx="1151">
                  <c:v>0.183114</c:v>
                </c:pt>
                <c:pt idx="1152">
                  <c:v>0.18143599999999999</c:v>
                </c:pt>
                <c:pt idx="1153">
                  <c:v>0.179733</c:v>
                </c:pt>
                <c:pt idx="1154">
                  <c:v>0.17804600000000001</c:v>
                </c:pt>
                <c:pt idx="1155">
                  <c:v>0.176422</c:v>
                </c:pt>
                <c:pt idx="1156">
                  <c:v>0.17489399999999999</c:v>
                </c:pt>
                <c:pt idx="1157">
                  <c:v>0.17346200000000001</c:v>
                </c:pt>
                <c:pt idx="1158">
                  <c:v>0.17211399999999999</c:v>
                </c:pt>
                <c:pt idx="1159">
                  <c:v>0.17086200000000001</c:v>
                </c:pt>
                <c:pt idx="1160">
                  <c:v>0.16970199999999999</c:v>
                </c:pt>
                <c:pt idx="1161">
                  <c:v>0.16856599999999999</c:v>
                </c:pt>
                <c:pt idx="1162">
                  <c:v>0.16733300000000001</c:v>
                </c:pt>
                <c:pt idx="1163">
                  <c:v>0.165931</c:v>
                </c:pt>
                <c:pt idx="1164">
                  <c:v>0.164408</c:v>
                </c:pt>
                <c:pt idx="1165">
                  <c:v>0.162887</c:v>
                </c:pt>
                <c:pt idx="1166">
                  <c:v>0.161468</c:v>
                </c:pt>
                <c:pt idx="1167">
                  <c:v>0.16015199999999999</c:v>
                </c:pt>
                <c:pt idx="1168">
                  <c:v>0.15884899999999999</c:v>
                </c:pt>
                <c:pt idx="1169">
                  <c:v>0.15743799999999999</c:v>
                </c:pt>
                <c:pt idx="1170">
                  <c:v>0.15584999999999999</c:v>
                </c:pt>
                <c:pt idx="1171">
                  <c:v>0.15409999999999999</c:v>
                </c:pt>
                <c:pt idx="1172">
                  <c:v>0.15226500000000001</c:v>
                </c:pt>
                <c:pt idx="1173">
                  <c:v>0.150447</c:v>
                </c:pt>
                <c:pt idx="1174">
                  <c:v>0.14874299999999999</c:v>
                </c:pt>
                <c:pt idx="1175">
                  <c:v>0.14722199999999999</c:v>
                </c:pt>
                <c:pt idx="1176">
                  <c:v>0.145896</c:v>
                </c:pt>
                <c:pt idx="1177">
                  <c:v>0.14473800000000001</c:v>
                </c:pt>
                <c:pt idx="1178">
                  <c:v>0.14376800000000001</c:v>
                </c:pt>
                <c:pt idx="1179">
                  <c:v>0.14308100000000001</c:v>
                </c:pt>
                <c:pt idx="1180">
                  <c:v>0.14279900000000001</c:v>
                </c:pt>
                <c:pt idx="1181">
                  <c:v>0.142988</c:v>
                </c:pt>
                <c:pt idx="1182">
                  <c:v>0.14363000000000001</c:v>
                </c:pt>
                <c:pt idx="1183">
                  <c:v>0.14468500000000001</c:v>
                </c:pt>
                <c:pt idx="1184">
                  <c:v>0.146147</c:v>
                </c:pt>
                <c:pt idx="1185">
                  <c:v>0.148039</c:v>
                </c:pt>
                <c:pt idx="1186">
                  <c:v>0.150335</c:v>
                </c:pt>
                <c:pt idx="1187">
                  <c:v>0.15296299999999999</c:v>
                </c:pt>
                <c:pt idx="1188">
                  <c:v>0.15585599999999999</c:v>
                </c:pt>
                <c:pt idx="1189">
                  <c:v>0.158944</c:v>
                </c:pt>
                <c:pt idx="1190">
                  <c:v>0.162048</c:v>
                </c:pt>
                <c:pt idx="1191">
                  <c:v>0.16486600000000001</c:v>
                </c:pt>
                <c:pt idx="1192">
                  <c:v>0.16711000000000001</c:v>
                </c:pt>
                <c:pt idx="1193">
                  <c:v>0.16864299999999999</c:v>
                </c:pt>
                <c:pt idx="1194">
                  <c:v>0.16947799999999999</c:v>
                </c:pt>
                <c:pt idx="1195">
                  <c:v>0.16966899999999999</c:v>
                </c:pt>
                <c:pt idx="1196">
                  <c:v>0.16921900000000001</c:v>
                </c:pt>
                <c:pt idx="1197">
                  <c:v>0.168069</c:v>
                </c:pt>
                <c:pt idx="1198">
                  <c:v>0.16612099999999999</c:v>
                </c:pt>
                <c:pt idx="1199">
                  <c:v>0.16326599999999999</c:v>
                </c:pt>
                <c:pt idx="1200">
                  <c:v>0.159438</c:v>
                </c:pt>
                <c:pt idx="1201">
                  <c:v>0.15470500000000001</c:v>
                </c:pt>
                <c:pt idx="1202">
                  <c:v>0.149256</c:v>
                </c:pt>
                <c:pt idx="1203">
                  <c:v>0.14328099999999999</c:v>
                </c:pt>
                <c:pt idx="1204">
                  <c:v>0.13687299999999999</c:v>
                </c:pt>
                <c:pt idx="1205">
                  <c:v>0.13008800000000001</c:v>
                </c:pt>
                <c:pt idx="1206">
                  <c:v>0.123047</c:v>
                </c:pt>
                <c:pt idx="1207">
                  <c:v>0.115964</c:v>
                </c:pt>
                <c:pt idx="1208">
                  <c:v>0.10908900000000001</c:v>
                </c:pt>
                <c:pt idx="1209">
                  <c:v>0.10259600000000001</c:v>
                </c:pt>
                <c:pt idx="1210">
                  <c:v>9.6543000000000004E-2</c:v>
                </c:pt>
                <c:pt idx="1211">
                  <c:v>9.0916999999999998E-2</c:v>
                </c:pt>
                <c:pt idx="1212">
                  <c:v>8.5705000000000003E-2</c:v>
                </c:pt>
                <c:pt idx="1213">
                  <c:v>8.0876000000000003E-2</c:v>
                </c:pt>
                <c:pt idx="1214">
                  <c:v>7.6379000000000002E-2</c:v>
                </c:pt>
                <c:pt idx="1215">
                  <c:v>7.2201000000000001E-2</c:v>
                </c:pt>
                <c:pt idx="1216">
                  <c:v>6.8406999999999996E-2</c:v>
                </c:pt>
                <c:pt idx="1217">
                  <c:v>6.5055000000000002E-2</c:v>
                </c:pt>
                <c:pt idx="1218">
                  <c:v>6.2109999999999999E-2</c:v>
                </c:pt>
                <c:pt idx="1219">
                  <c:v>5.9471999999999997E-2</c:v>
                </c:pt>
                <c:pt idx="1220">
                  <c:v>5.7063999999999997E-2</c:v>
                </c:pt>
                <c:pt idx="1221">
                  <c:v>5.4857000000000003E-2</c:v>
                </c:pt>
                <c:pt idx="1222">
                  <c:v>5.2823000000000002E-2</c:v>
                </c:pt>
                <c:pt idx="1223">
                  <c:v>5.0921000000000001E-2</c:v>
                </c:pt>
                <c:pt idx="1224">
                  <c:v>4.9119999999999997E-2</c:v>
                </c:pt>
                <c:pt idx="1225">
                  <c:v>4.7419999999999997E-2</c:v>
                </c:pt>
                <c:pt idx="1226">
                  <c:v>4.5815000000000002E-2</c:v>
                </c:pt>
                <c:pt idx="1227">
                  <c:v>4.4255999999999997E-2</c:v>
                </c:pt>
                <c:pt idx="1228">
                  <c:v>4.2684E-2</c:v>
                </c:pt>
                <c:pt idx="1229">
                  <c:v>4.1085000000000003E-2</c:v>
                </c:pt>
                <c:pt idx="1230">
                  <c:v>3.9479E-2</c:v>
                </c:pt>
                <c:pt idx="1231">
                  <c:v>3.7900000000000003E-2</c:v>
                </c:pt>
                <c:pt idx="1232">
                  <c:v>3.6387999999999997E-2</c:v>
                </c:pt>
                <c:pt idx="1233">
                  <c:v>3.4951999999999997E-2</c:v>
                </c:pt>
                <c:pt idx="1234">
                  <c:v>3.3528000000000002E-2</c:v>
                </c:pt>
                <c:pt idx="1235">
                  <c:v>3.2008000000000002E-2</c:v>
                </c:pt>
                <c:pt idx="1236">
                  <c:v>3.0339999999999999E-2</c:v>
                </c:pt>
                <c:pt idx="1237">
                  <c:v>2.8577999999999999E-2</c:v>
                </c:pt>
                <c:pt idx="1238">
                  <c:v>2.6859999999999998E-2</c:v>
                </c:pt>
                <c:pt idx="1239">
                  <c:v>2.5305000000000001E-2</c:v>
                </c:pt>
                <c:pt idx="1240">
                  <c:v>2.3938999999999998E-2</c:v>
                </c:pt>
                <c:pt idx="1241">
                  <c:v>2.2688E-2</c:v>
                </c:pt>
                <c:pt idx="1242">
                  <c:v>2.1462999999999999E-2</c:v>
                </c:pt>
                <c:pt idx="1243">
                  <c:v>2.0254999999999999E-2</c:v>
                </c:pt>
                <c:pt idx="1244">
                  <c:v>1.9134000000000002E-2</c:v>
                </c:pt>
                <c:pt idx="1245">
                  <c:v>1.8168E-2</c:v>
                </c:pt>
                <c:pt idx="1246">
                  <c:v>1.7361000000000001E-2</c:v>
                </c:pt>
                <c:pt idx="1247">
                  <c:v>1.6653999999999999E-2</c:v>
                </c:pt>
                <c:pt idx="1248">
                  <c:v>1.5953999999999999E-2</c:v>
                </c:pt>
                <c:pt idx="1249">
                  <c:v>1.5198E-2</c:v>
                </c:pt>
                <c:pt idx="1250">
                  <c:v>1.4385999999999999E-2</c:v>
                </c:pt>
                <c:pt idx="1251">
                  <c:v>1.3575E-2</c:v>
                </c:pt>
                <c:pt idx="1252">
                  <c:v>1.2826000000000001E-2</c:v>
                </c:pt>
                <c:pt idx="1253">
                  <c:v>1.2156E-2</c:v>
                </c:pt>
                <c:pt idx="1254">
                  <c:v>1.1535E-2</c:v>
                </c:pt>
                <c:pt idx="1255">
                  <c:v>1.0913000000000001E-2</c:v>
                </c:pt>
                <c:pt idx="1256">
                  <c:v>1.0246E-2</c:v>
                </c:pt>
                <c:pt idx="1257">
                  <c:v>9.4830000000000001E-3</c:v>
                </c:pt>
                <c:pt idx="1258">
                  <c:v>8.574E-3</c:v>
                </c:pt>
                <c:pt idx="1259">
                  <c:v>7.5360000000000002E-3</c:v>
                </c:pt>
                <c:pt idx="1260">
                  <c:v>6.4720000000000003E-3</c:v>
                </c:pt>
                <c:pt idx="1261">
                  <c:v>5.4970000000000001E-3</c:v>
                </c:pt>
                <c:pt idx="1262">
                  <c:v>4.6680000000000003E-3</c:v>
                </c:pt>
                <c:pt idx="1263">
                  <c:v>3.9789999999999999E-3</c:v>
                </c:pt>
                <c:pt idx="1264">
                  <c:v>3.3890000000000001E-3</c:v>
                </c:pt>
                <c:pt idx="1265">
                  <c:v>2.8500000000000001E-3</c:v>
                </c:pt>
                <c:pt idx="1266">
                  <c:v>2.349E-3</c:v>
                </c:pt>
                <c:pt idx="1267">
                  <c:v>1.9239999999999999E-3</c:v>
                </c:pt>
                <c:pt idx="1268">
                  <c:v>1.601E-3</c:v>
                </c:pt>
                <c:pt idx="1269">
                  <c:v>1.346E-3</c:v>
                </c:pt>
                <c:pt idx="1270">
                  <c:v>1.08E-3</c:v>
                </c:pt>
                <c:pt idx="1271">
                  <c:v>7.3200000000000001E-4</c:v>
                </c:pt>
                <c:pt idx="1272">
                  <c:v>8.4099999999999995E-4</c:v>
                </c:pt>
                <c:pt idx="1273">
                  <c:v>9.5E-4</c:v>
                </c:pt>
                <c:pt idx="1274">
                  <c:v>1.041E-3</c:v>
                </c:pt>
                <c:pt idx="1275">
                  <c:v>1.1329999999999999E-3</c:v>
                </c:pt>
                <c:pt idx="1276">
                  <c:v>1.227E-3</c:v>
                </c:pt>
                <c:pt idx="1277">
                  <c:v>1.322E-3</c:v>
                </c:pt>
                <c:pt idx="1278">
                  <c:v>1.418E-3</c:v>
                </c:pt>
                <c:pt idx="1279">
                  <c:v>1.5150000000000001E-3</c:v>
                </c:pt>
                <c:pt idx="1280">
                  <c:v>1.614E-3</c:v>
                </c:pt>
                <c:pt idx="1281">
                  <c:v>1.7149999999999999E-3</c:v>
                </c:pt>
                <c:pt idx="1282">
                  <c:v>1.817E-3</c:v>
                </c:pt>
                <c:pt idx="1283">
                  <c:v>1.92E-3</c:v>
                </c:pt>
                <c:pt idx="1284">
                  <c:v>2.0240000000000002E-3</c:v>
                </c:pt>
                <c:pt idx="1285">
                  <c:v>2.1299999999999999E-3</c:v>
                </c:pt>
                <c:pt idx="1286">
                  <c:v>2.2369999999999998E-3</c:v>
                </c:pt>
                <c:pt idx="1287">
                  <c:v>2.346E-3</c:v>
                </c:pt>
                <c:pt idx="1288">
                  <c:v>2.4559999999999998E-3</c:v>
                </c:pt>
                <c:pt idx="1289">
                  <c:v>2.5669999999999998E-3</c:v>
                </c:pt>
                <c:pt idx="1290">
                  <c:v>2.6800000000000001E-3</c:v>
                </c:pt>
                <c:pt idx="1291">
                  <c:v>2.794E-3</c:v>
                </c:pt>
                <c:pt idx="1292">
                  <c:v>2.7209999999999999E-3</c:v>
                </c:pt>
                <c:pt idx="1293">
                  <c:v>2.6489999999999999E-3</c:v>
                </c:pt>
                <c:pt idx="1294">
                  <c:v>2.5790000000000001E-3</c:v>
                </c:pt>
                <c:pt idx="1295">
                  <c:v>2.5100000000000001E-3</c:v>
                </c:pt>
                <c:pt idx="1296">
                  <c:v>2.4420000000000002E-3</c:v>
                </c:pt>
                <c:pt idx="1297">
                  <c:v>2.3760000000000001E-3</c:v>
                </c:pt>
                <c:pt idx="1298">
                  <c:v>2.3110000000000001E-3</c:v>
                </c:pt>
                <c:pt idx="1299">
                  <c:v>2.248E-3</c:v>
                </c:pt>
                <c:pt idx="1300">
                  <c:v>2.186E-3</c:v>
                </c:pt>
                <c:pt idx="1301">
                  <c:v>2.1250000000000002E-3</c:v>
                </c:pt>
                <c:pt idx="1302">
                  <c:v>2.0660000000000001E-3</c:v>
                </c:pt>
                <c:pt idx="1303">
                  <c:v>2.0079999999999998E-3</c:v>
                </c:pt>
                <c:pt idx="1304">
                  <c:v>1.951E-3</c:v>
                </c:pt>
                <c:pt idx="1305">
                  <c:v>1.8959999999999999E-3</c:v>
                </c:pt>
                <c:pt idx="1306">
                  <c:v>1.8420000000000001E-3</c:v>
                </c:pt>
                <c:pt idx="1307">
                  <c:v>1.7899999999999999E-3</c:v>
                </c:pt>
                <c:pt idx="1308">
                  <c:v>1.7390000000000001E-3</c:v>
                </c:pt>
                <c:pt idx="1309">
                  <c:v>1.689E-3</c:v>
                </c:pt>
                <c:pt idx="1310">
                  <c:v>1.6410000000000001E-3</c:v>
                </c:pt>
                <c:pt idx="1311">
                  <c:v>1.5939999999999999E-3</c:v>
                </c:pt>
                <c:pt idx="1312">
                  <c:v>1.5479999999999999E-3</c:v>
                </c:pt>
                <c:pt idx="1313">
                  <c:v>1.5039999999999999E-3</c:v>
                </c:pt>
                <c:pt idx="1314">
                  <c:v>1.4610000000000001E-3</c:v>
                </c:pt>
                <c:pt idx="1315">
                  <c:v>1.4189999999999999E-3</c:v>
                </c:pt>
                <c:pt idx="1316">
                  <c:v>1.379E-3</c:v>
                </c:pt>
                <c:pt idx="1317">
                  <c:v>1.341E-3</c:v>
                </c:pt>
                <c:pt idx="1318">
                  <c:v>1.3029999999999999E-3</c:v>
                </c:pt>
                <c:pt idx="1319">
                  <c:v>1.2669999999999999E-3</c:v>
                </c:pt>
                <c:pt idx="1320">
                  <c:v>1.232E-3</c:v>
                </c:pt>
                <c:pt idx="1321">
                  <c:v>1.199E-3</c:v>
                </c:pt>
                <c:pt idx="1322">
                  <c:v>1.1670000000000001E-3</c:v>
                </c:pt>
                <c:pt idx="1323">
                  <c:v>1.137E-3</c:v>
                </c:pt>
                <c:pt idx="1324">
                  <c:v>1.108E-3</c:v>
                </c:pt>
                <c:pt idx="1325">
                  <c:v>1.08E-3</c:v>
                </c:pt>
                <c:pt idx="1326">
                  <c:v>1.0529999999999999E-3</c:v>
                </c:pt>
                <c:pt idx="1327">
                  <c:v>1.0280000000000001E-3</c:v>
                </c:pt>
                <c:pt idx="1328">
                  <c:v>1.005E-3</c:v>
                </c:pt>
                <c:pt idx="1329">
                  <c:v>9.8200000000000002E-4</c:v>
                </c:pt>
                <c:pt idx="1330">
                  <c:v>9.6100000000000005E-4</c:v>
                </c:pt>
                <c:pt idx="1331">
                  <c:v>9.4200000000000002E-4</c:v>
                </c:pt>
                <c:pt idx="1332">
                  <c:v>9.2400000000000002E-4</c:v>
                </c:pt>
                <c:pt idx="1333">
                  <c:v>9.0700000000000004E-4</c:v>
                </c:pt>
                <c:pt idx="1334">
                  <c:v>8.9099999999999997E-4</c:v>
                </c:pt>
                <c:pt idx="1335">
                  <c:v>8.7699999999999996E-4</c:v>
                </c:pt>
                <c:pt idx="1336">
                  <c:v>8.6399999999999997E-4</c:v>
                </c:pt>
                <c:pt idx="1337">
                  <c:v>8.5300000000000003E-4</c:v>
                </c:pt>
                <c:pt idx="1338">
                  <c:v>8.43E-4</c:v>
                </c:pt>
                <c:pt idx="1339">
                  <c:v>8.3500000000000002E-4</c:v>
                </c:pt>
                <c:pt idx="1340">
                  <c:v>8.2700000000000004E-4</c:v>
                </c:pt>
                <c:pt idx="1341">
                  <c:v>8.2100000000000001E-4</c:v>
                </c:pt>
                <c:pt idx="1342">
                  <c:v>8.1700000000000002E-4</c:v>
                </c:pt>
                <c:pt idx="1343">
                  <c:v>8.1400000000000005E-4</c:v>
                </c:pt>
                <c:pt idx="1344">
                  <c:v>8.12E-4</c:v>
                </c:pt>
                <c:pt idx="1345">
                  <c:v>8.12E-4</c:v>
                </c:pt>
                <c:pt idx="1346">
                  <c:v>8.1300000000000003E-4</c:v>
                </c:pt>
                <c:pt idx="1347">
                  <c:v>8.1499999999999997E-4</c:v>
                </c:pt>
                <c:pt idx="1348">
                  <c:v>8.1899999999999996E-4</c:v>
                </c:pt>
                <c:pt idx="1349">
                  <c:v>8.2399999999999997E-4</c:v>
                </c:pt>
                <c:pt idx="1350">
                  <c:v>8.3000000000000001E-4</c:v>
                </c:pt>
                <c:pt idx="1351">
                  <c:v>8.3799999999999999E-4</c:v>
                </c:pt>
                <c:pt idx="1352">
                  <c:v>8.4699999999999999E-4</c:v>
                </c:pt>
                <c:pt idx="1353">
                  <c:v>8.5800000000000004E-4</c:v>
                </c:pt>
                <c:pt idx="1354">
                  <c:v>8.7000000000000001E-4</c:v>
                </c:pt>
                <c:pt idx="1355">
                  <c:v>8.83E-4</c:v>
                </c:pt>
                <c:pt idx="1356">
                  <c:v>8.9800000000000004E-4</c:v>
                </c:pt>
                <c:pt idx="1357">
                  <c:v>9.1399999999999999E-4</c:v>
                </c:pt>
                <c:pt idx="1358">
                  <c:v>9.3099999999999997E-4</c:v>
                </c:pt>
                <c:pt idx="1359">
                  <c:v>9.5E-4</c:v>
                </c:pt>
                <c:pt idx="1360">
                  <c:v>9.0399999999999996E-4</c:v>
                </c:pt>
                <c:pt idx="1361">
                  <c:v>8.5999999999999998E-4</c:v>
                </c:pt>
                <c:pt idx="1362">
                  <c:v>8.1700000000000002E-4</c:v>
                </c:pt>
                <c:pt idx="1363">
                  <c:v>7.7499999999999997E-4</c:v>
                </c:pt>
                <c:pt idx="1364">
                  <c:v>7.3399999999999995E-4</c:v>
                </c:pt>
                <c:pt idx="1365">
                  <c:v>6.9499999999999998E-4</c:v>
                </c:pt>
                <c:pt idx="1366">
                  <c:v>6.5799999999999995E-4</c:v>
                </c:pt>
                <c:pt idx="1367">
                  <c:v>6.2100000000000002E-4</c:v>
                </c:pt>
                <c:pt idx="1368">
                  <c:v>5.8600000000000004E-4</c:v>
                </c:pt>
                <c:pt idx="1369">
                  <c:v>5.53E-4</c:v>
                </c:pt>
                <c:pt idx="1370">
                  <c:v>5.1999999999999995E-4</c:v>
                </c:pt>
                <c:pt idx="1371">
                  <c:v>4.8999999999999998E-4</c:v>
                </c:pt>
                <c:pt idx="1372">
                  <c:v>4.6000000000000001E-4</c:v>
                </c:pt>
                <c:pt idx="1373">
                  <c:v>4.3199999999999998E-4</c:v>
                </c:pt>
                <c:pt idx="1374">
                  <c:v>4.0499999999999998E-4</c:v>
                </c:pt>
                <c:pt idx="1375">
                  <c:v>3.8000000000000002E-4</c:v>
                </c:pt>
                <c:pt idx="1376">
                  <c:v>3.5599999999999998E-4</c:v>
                </c:pt>
                <c:pt idx="1377">
                  <c:v>3.3300000000000002E-4</c:v>
                </c:pt>
                <c:pt idx="1378">
                  <c:v>3.1199999999999999E-4</c:v>
                </c:pt>
                <c:pt idx="1379">
                  <c:v>2.92E-4</c:v>
                </c:pt>
                <c:pt idx="1380">
                  <c:v>2.7399999999999999E-4</c:v>
                </c:pt>
                <c:pt idx="1381">
                  <c:v>2.5700000000000001E-4</c:v>
                </c:pt>
                <c:pt idx="1382">
                  <c:v>2.41E-4</c:v>
                </c:pt>
                <c:pt idx="1383">
                  <c:v>2.2599999999999999E-4</c:v>
                </c:pt>
                <c:pt idx="1384">
                  <c:v>2.13E-4</c:v>
                </c:pt>
                <c:pt idx="1385">
                  <c:v>2.02E-4</c:v>
                </c:pt>
                <c:pt idx="1386">
                  <c:v>1.92E-4</c:v>
                </c:pt>
                <c:pt idx="1387">
                  <c:v>1.83E-4</c:v>
                </c:pt>
                <c:pt idx="1388">
                  <c:v>1.75E-4</c:v>
                </c:pt>
                <c:pt idx="1389">
                  <c:v>1.6899999999999999E-4</c:v>
                </c:pt>
                <c:pt idx="1390">
                  <c:v>1.64E-4</c:v>
                </c:pt>
                <c:pt idx="1391">
                  <c:v>1.6100000000000001E-4</c:v>
                </c:pt>
                <c:pt idx="1392">
                  <c:v>1.5899999999999999E-4</c:v>
                </c:pt>
                <c:pt idx="1393">
                  <c:v>1.5799999999999999E-4</c:v>
                </c:pt>
                <c:pt idx="1394">
                  <c:v>1.5899999999999999E-4</c:v>
                </c:pt>
                <c:pt idx="1395">
                  <c:v>1.6100000000000001E-4</c:v>
                </c:pt>
                <c:pt idx="1396">
                  <c:v>1.64E-4</c:v>
                </c:pt>
                <c:pt idx="1397">
                  <c:v>1.6899999999999999E-4</c:v>
                </c:pt>
                <c:pt idx="1398">
                  <c:v>1.75E-4</c:v>
                </c:pt>
                <c:pt idx="1399">
                  <c:v>1.83E-4</c:v>
                </c:pt>
                <c:pt idx="1400">
                  <c:v>1.92E-4</c:v>
                </c:pt>
                <c:pt idx="1401">
                  <c:v>2.02E-4</c:v>
                </c:pt>
                <c:pt idx="1402">
                  <c:v>2.13E-4</c:v>
                </c:pt>
                <c:pt idx="1403">
                  <c:v>2.2599999999999999E-4</c:v>
                </c:pt>
                <c:pt idx="1404">
                  <c:v>2.41E-4</c:v>
                </c:pt>
                <c:pt idx="1405">
                  <c:v>2.5700000000000001E-4</c:v>
                </c:pt>
                <c:pt idx="1406">
                  <c:v>2.7399999999999999E-4</c:v>
                </c:pt>
                <c:pt idx="1407">
                  <c:v>2.92E-4</c:v>
                </c:pt>
                <c:pt idx="1408">
                  <c:v>3.1199999999999999E-4</c:v>
                </c:pt>
                <c:pt idx="1409">
                  <c:v>3.3300000000000002E-4</c:v>
                </c:pt>
                <c:pt idx="1410">
                  <c:v>3.5599999999999998E-4</c:v>
                </c:pt>
                <c:pt idx="1411">
                  <c:v>3.8000000000000002E-4</c:v>
                </c:pt>
                <c:pt idx="1412">
                  <c:v>4.0499999999999998E-4</c:v>
                </c:pt>
                <c:pt idx="1413">
                  <c:v>4.3199999999999998E-4</c:v>
                </c:pt>
                <c:pt idx="1414">
                  <c:v>4.6000000000000001E-4</c:v>
                </c:pt>
                <c:pt idx="1415">
                  <c:v>4.8999999999999998E-4</c:v>
                </c:pt>
                <c:pt idx="1416">
                  <c:v>5.1999999999999995E-4</c:v>
                </c:pt>
                <c:pt idx="1417">
                  <c:v>5.53E-4</c:v>
                </c:pt>
                <c:pt idx="1418">
                  <c:v>5.8600000000000004E-4</c:v>
                </c:pt>
                <c:pt idx="1419">
                  <c:v>6.2100000000000002E-4</c:v>
                </c:pt>
                <c:pt idx="1420">
                  <c:v>6.5799999999999995E-4</c:v>
                </c:pt>
                <c:pt idx="1421">
                  <c:v>6.9499999999999998E-4</c:v>
                </c:pt>
                <c:pt idx="1422">
                  <c:v>7.3399999999999995E-4</c:v>
                </c:pt>
                <c:pt idx="1423">
                  <c:v>7.7499999999999997E-4</c:v>
                </c:pt>
                <c:pt idx="1424">
                  <c:v>8.1700000000000002E-4</c:v>
                </c:pt>
                <c:pt idx="1425">
                  <c:v>8.5999999999999998E-4</c:v>
                </c:pt>
                <c:pt idx="1426">
                  <c:v>9.0399999999999996E-4</c:v>
                </c:pt>
                <c:pt idx="1427">
                  <c:v>9.5E-4</c:v>
                </c:pt>
                <c:pt idx="1428">
                  <c:v>9.0399999999999996E-4</c:v>
                </c:pt>
                <c:pt idx="1429">
                  <c:v>8.5999999999999998E-4</c:v>
                </c:pt>
                <c:pt idx="1430">
                  <c:v>8.1700000000000002E-4</c:v>
                </c:pt>
                <c:pt idx="1431">
                  <c:v>7.7499999999999997E-4</c:v>
                </c:pt>
                <c:pt idx="1432">
                  <c:v>7.3399999999999995E-4</c:v>
                </c:pt>
                <c:pt idx="1433">
                  <c:v>6.9499999999999998E-4</c:v>
                </c:pt>
                <c:pt idx="1434">
                  <c:v>6.5799999999999995E-4</c:v>
                </c:pt>
                <c:pt idx="1435">
                  <c:v>6.2100000000000002E-4</c:v>
                </c:pt>
                <c:pt idx="1436">
                  <c:v>5.8600000000000004E-4</c:v>
                </c:pt>
                <c:pt idx="1437">
                  <c:v>5.53E-4</c:v>
                </c:pt>
                <c:pt idx="1438">
                  <c:v>5.2099999999999998E-4</c:v>
                </c:pt>
                <c:pt idx="1439">
                  <c:v>4.8999999999999998E-4</c:v>
                </c:pt>
                <c:pt idx="1440">
                  <c:v>4.6000000000000001E-4</c:v>
                </c:pt>
                <c:pt idx="1441">
                  <c:v>4.3199999999999998E-4</c:v>
                </c:pt>
                <c:pt idx="1442">
                  <c:v>4.0499999999999998E-4</c:v>
                </c:pt>
                <c:pt idx="1443">
                  <c:v>3.8000000000000002E-4</c:v>
                </c:pt>
                <c:pt idx="1444">
                  <c:v>3.5599999999999998E-4</c:v>
                </c:pt>
                <c:pt idx="1445">
                  <c:v>3.3300000000000002E-4</c:v>
                </c:pt>
                <c:pt idx="1446">
                  <c:v>3.1199999999999999E-4</c:v>
                </c:pt>
                <c:pt idx="1447">
                  <c:v>2.92E-4</c:v>
                </c:pt>
                <c:pt idx="1448">
                  <c:v>2.7399999999999999E-4</c:v>
                </c:pt>
                <c:pt idx="1449">
                  <c:v>2.5700000000000001E-4</c:v>
                </c:pt>
                <c:pt idx="1450">
                  <c:v>2.41E-4</c:v>
                </c:pt>
                <c:pt idx="1451">
                  <c:v>2.2599999999999999E-4</c:v>
                </c:pt>
                <c:pt idx="1452">
                  <c:v>2.13E-4</c:v>
                </c:pt>
                <c:pt idx="1453">
                  <c:v>2.02E-4</c:v>
                </c:pt>
                <c:pt idx="1454">
                  <c:v>1.92E-4</c:v>
                </c:pt>
                <c:pt idx="1455">
                  <c:v>1.83E-4</c:v>
                </c:pt>
                <c:pt idx="1456">
                  <c:v>1.75E-4</c:v>
                </c:pt>
                <c:pt idx="1457">
                  <c:v>1.6899999999999999E-4</c:v>
                </c:pt>
                <c:pt idx="1458">
                  <c:v>1.64E-4</c:v>
                </c:pt>
                <c:pt idx="1459">
                  <c:v>1.6100000000000001E-4</c:v>
                </c:pt>
                <c:pt idx="1460">
                  <c:v>1.5899999999999999E-4</c:v>
                </c:pt>
                <c:pt idx="1461">
                  <c:v>1.5799999999999999E-4</c:v>
                </c:pt>
                <c:pt idx="1462">
                  <c:v>1.5899999999999999E-4</c:v>
                </c:pt>
                <c:pt idx="1463">
                  <c:v>1.6100000000000001E-4</c:v>
                </c:pt>
                <c:pt idx="1464">
                  <c:v>1.64E-4</c:v>
                </c:pt>
                <c:pt idx="1465">
                  <c:v>1.6899999999999999E-4</c:v>
                </c:pt>
                <c:pt idx="1466">
                  <c:v>1.75E-4</c:v>
                </c:pt>
                <c:pt idx="1467">
                  <c:v>1.83E-4</c:v>
                </c:pt>
                <c:pt idx="1468">
                  <c:v>1.92E-4</c:v>
                </c:pt>
                <c:pt idx="1469">
                  <c:v>2.02E-4</c:v>
                </c:pt>
                <c:pt idx="1470">
                  <c:v>2.13E-4</c:v>
                </c:pt>
                <c:pt idx="1471">
                  <c:v>2.2599999999999999E-4</c:v>
                </c:pt>
                <c:pt idx="1472">
                  <c:v>2.41E-4</c:v>
                </c:pt>
                <c:pt idx="1473">
                  <c:v>2.5700000000000001E-4</c:v>
                </c:pt>
                <c:pt idx="1474">
                  <c:v>2.7399999999999999E-4</c:v>
                </c:pt>
                <c:pt idx="1475">
                  <c:v>2.92E-4</c:v>
                </c:pt>
                <c:pt idx="1476">
                  <c:v>3.1199999999999999E-4</c:v>
                </c:pt>
                <c:pt idx="1477">
                  <c:v>3.3300000000000002E-4</c:v>
                </c:pt>
                <c:pt idx="1478">
                  <c:v>3.5599999999999998E-4</c:v>
                </c:pt>
                <c:pt idx="1479">
                  <c:v>3.8000000000000002E-4</c:v>
                </c:pt>
                <c:pt idx="1480">
                  <c:v>4.0499999999999998E-4</c:v>
                </c:pt>
                <c:pt idx="1481">
                  <c:v>4.3199999999999998E-4</c:v>
                </c:pt>
                <c:pt idx="1482">
                  <c:v>4.6000000000000001E-4</c:v>
                </c:pt>
                <c:pt idx="1483">
                  <c:v>4.8999999999999998E-4</c:v>
                </c:pt>
                <c:pt idx="1484">
                  <c:v>5.2099999999999998E-4</c:v>
                </c:pt>
                <c:pt idx="1485">
                  <c:v>5.53E-4</c:v>
                </c:pt>
                <c:pt idx="1486">
                  <c:v>5.8600000000000004E-4</c:v>
                </c:pt>
                <c:pt idx="1487">
                  <c:v>6.2100000000000002E-4</c:v>
                </c:pt>
                <c:pt idx="1488">
                  <c:v>6.5799999999999995E-4</c:v>
                </c:pt>
                <c:pt idx="1489">
                  <c:v>6.9499999999999998E-4</c:v>
                </c:pt>
                <c:pt idx="1490">
                  <c:v>7.3399999999999995E-4</c:v>
                </c:pt>
                <c:pt idx="1491">
                  <c:v>7.7499999999999997E-4</c:v>
                </c:pt>
                <c:pt idx="1492">
                  <c:v>8.1700000000000002E-4</c:v>
                </c:pt>
                <c:pt idx="1493">
                  <c:v>8.5999999999999998E-4</c:v>
                </c:pt>
                <c:pt idx="1494">
                  <c:v>9.0399999999999996E-4</c:v>
                </c:pt>
                <c:pt idx="1495">
                  <c:v>9.5E-4</c:v>
                </c:pt>
                <c:pt idx="1496">
                  <c:v>9.0399999999999996E-4</c:v>
                </c:pt>
                <c:pt idx="1497">
                  <c:v>8.5999999999999998E-4</c:v>
                </c:pt>
                <c:pt idx="1498">
                  <c:v>8.1700000000000002E-4</c:v>
                </c:pt>
                <c:pt idx="1499">
                  <c:v>7.7499999999999997E-4</c:v>
                </c:pt>
                <c:pt idx="1500">
                  <c:v>7.3399999999999995E-4</c:v>
                </c:pt>
                <c:pt idx="1501">
                  <c:v>6.9499999999999998E-4</c:v>
                </c:pt>
                <c:pt idx="1502">
                  <c:v>6.5799999999999995E-4</c:v>
                </c:pt>
                <c:pt idx="1503">
                  <c:v>6.2100000000000002E-4</c:v>
                </c:pt>
                <c:pt idx="1504">
                  <c:v>5.8600000000000004E-4</c:v>
                </c:pt>
                <c:pt idx="1505">
                  <c:v>5.53E-4</c:v>
                </c:pt>
                <c:pt idx="1506">
                  <c:v>5.2099999999999998E-4</c:v>
                </c:pt>
                <c:pt idx="1507">
                  <c:v>4.8999999999999998E-4</c:v>
                </c:pt>
                <c:pt idx="1508">
                  <c:v>4.6000000000000001E-4</c:v>
                </c:pt>
                <c:pt idx="1509">
                  <c:v>4.3199999999999998E-4</c:v>
                </c:pt>
                <c:pt idx="1510">
                  <c:v>4.0499999999999998E-4</c:v>
                </c:pt>
                <c:pt idx="1511">
                  <c:v>3.8000000000000002E-4</c:v>
                </c:pt>
                <c:pt idx="1512">
                  <c:v>3.5599999999999998E-4</c:v>
                </c:pt>
                <c:pt idx="1513">
                  <c:v>3.3300000000000002E-4</c:v>
                </c:pt>
                <c:pt idx="1514">
                  <c:v>3.1199999999999999E-4</c:v>
                </c:pt>
                <c:pt idx="1515">
                  <c:v>2.92E-4</c:v>
                </c:pt>
                <c:pt idx="1516">
                  <c:v>2.7399999999999999E-4</c:v>
                </c:pt>
                <c:pt idx="1517">
                  <c:v>2.5700000000000001E-4</c:v>
                </c:pt>
                <c:pt idx="1518">
                  <c:v>2.41E-4</c:v>
                </c:pt>
                <c:pt idx="1519">
                  <c:v>2.2599999999999999E-4</c:v>
                </c:pt>
                <c:pt idx="1520">
                  <c:v>2.13E-4</c:v>
                </c:pt>
                <c:pt idx="1521">
                  <c:v>2.02E-4</c:v>
                </c:pt>
                <c:pt idx="1522">
                  <c:v>1.92E-4</c:v>
                </c:pt>
                <c:pt idx="1523">
                  <c:v>1.83E-4</c:v>
                </c:pt>
                <c:pt idx="1524">
                  <c:v>1.75E-4</c:v>
                </c:pt>
                <c:pt idx="1525">
                  <c:v>1.6899999999999999E-4</c:v>
                </c:pt>
                <c:pt idx="1526">
                  <c:v>1.64E-4</c:v>
                </c:pt>
                <c:pt idx="1527">
                  <c:v>1.6100000000000001E-4</c:v>
                </c:pt>
                <c:pt idx="1528">
                  <c:v>1.5899999999999999E-4</c:v>
                </c:pt>
                <c:pt idx="1529">
                  <c:v>1.5799999999999999E-4</c:v>
                </c:pt>
                <c:pt idx="1530">
                  <c:v>1.5899999999999999E-4</c:v>
                </c:pt>
                <c:pt idx="1531">
                  <c:v>1.6100000000000001E-4</c:v>
                </c:pt>
                <c:pt idx="1532">
                  <c:v>1.64E-4</c:v>
                </c:pt>
                <c:pt idx="1533">
                  <c:v>1.6899999999999999E-4</c:v>
                </c:pt>
                <c:pt idx="1534">
                  <c:v>1.75E-4</c:v>
                </c:pt>
                <c:pt idx="1535">
                  <c:v>1.83E-4</c:v>
                </c:pt>
                <c:pt idx="1536">
                  <c:v>1.92E-4</c:v>
                </c:pt>
                <c:pt idx="1537">
                  <c:v>2.02E-4</c:v>
                </c:pt>
                <c:pt idx="1538">
                  <c:v>2.13E-4</c:v>
                </c:pt>
                <c:pt idx="1539">
                  <c:v>2.2599999999999999E-4</c:v>
                </c:pt>
                <c:pt idx="1540">
                  <c:v>2.41E-4</c:v>
                </c:pt>
                <c:pt idx="1541">
                  <c:v>2.5700000000000001E-4</c:v>
                </c:pt>
                <c:pt idx="1542">
                  <c:v>2.7399999999999999E-4</c:v>
                </c:pt>
                <c:pt idx="1543">
                  <c:v>2.92E-4</c:v>
                </c:pt>
                <c:pt idx="1544">
                  <c:v>3.1199999999999999E-4</c:v>
                </c:pt>
                <c:pt idx="1545">
                  <c:v>3.3300000000000002E-4</c:v>
                </c:pt>
                <c:pt idx="1546">
                  <c:v>3.5599999999999998E-4</c:v>
                </c:pt>
                <c:pt idx="1547">
                  <c:v>3.8000000000000002E-4</c:v>
                </c:pt>
                <c:pt idx="1548">
                  <c:v>4.0499999999999998E-4</c:v>
                </c:pt>
                <c:pt idx="1549">
                  <c:v>4.3199999999999998E-4</c:v>
                </c:pt>
                <c:pt idx="1550">
                  <c:v>4.6000000000000001E-4</c:v>
                </c:pt>
                <c:pt idx="1551">
                  <c:v>4.8999999999999998E-4</c:v>
                </c:pt>
                <c:pt idx="1552">
                  <c:v>5.2099999999999998E-4</c:v>
                </c:pt>
                <c:pt idx="1553">
                  <c:v>5.53E-4</c:v>
                </c:pt>
                <c:pt idx="1554">
                  <c:v>5.8600000000000004E-4</c:v>
                </c:pt>
                <c:pt idx="1555">
                  <c:v>6.2100000000000002E-4</c:v>
                </c:pt>
                <c:pt idx="1556">
                  <c:v>6.5799999999999995E-4</c:v>
                </c:pt>
                <c:pt idx="1557">
                  <c:v>6.9499999999999998E-4</c:v>
                </c:pt>
                <c:pt idx="1558">
                  <c:v>7.3399999999999995E-4</c:v>
                </c:pt>
                <c:pt idx="1559">
                  <c:v>7.7499999999999997E-4</c:v>
                </c:pt>
                <c:pt idx="1560">
                  <c:v>8.1700000000000002E-4</c:v>
                </c:pt>
                <c:pt idx="1561">
                  <c:v>8.5999999999999998E-4</c:v>
                </c:pt>
                <c:pt idx="1562">
                  <c:v>9.0399999999999996E-4</c:v>
                </c:pt>
                <c:pt idx="1563">
                  <c:v>9.5E-4</c:v>
                </c:pt>
                <c:pt idx="1564">
                  <c:v>9.0399999999999996E-4</c:v>
                </c:pt>
                <c:pt idx="1565">
                  <c:v>8.5999999999999998E-4</c:v>
                </c:pt>
                <c:pt idx="1566">
                  <c:v>8.1700000000000002E-4</c:v>
                </c:pt>
                <c:pt idx="1567">
                  <c:v>7.7499999999999997E-4</c:v>
                </c:pt>
                <c:pt idx="1568">
                  <c:v>7.3399999999999995E-4</c:v>
                </c:pt>
                <c:pt idx="1569">
                  <c:v>6.9499999999999998E-4</c:v>
                </c:pt>
                <c:pt idx="1570">
                  <c:v>6.5799999999999995E-4</c:v>
                </c:pt>
                <c:pt idx="1571">
                  <c:v>6.2100000000000002E-4</c:v>
                </c:pt>
                <c:pt idx="1572">
                  <c:v>5.8600000000000004E-4</c:v>
                </c:pt>
                <c:pt idx="1573">
                  <c:v>5.53E-4</c:v>
                </c:pt>
                <c:pt idx="1574">
                  <c:v>5.2099999999999998E-4</c:v>
                </c:pt>
                <c:pt idx="1575">
                  <c:v>4.8999999999999998E-4</c:v>
                </c:pt>
                <c:pt idx="1576">
                  <c:v>4.6000000000000001E-4</c:v>
                </c:pt>
                <c:pt idx="1577">
                  <c:v>4.3199999999999998E-4</c:v>
                </c:pt>
                <c:pt idx="1578">
                  <c:v>4.0499999999999998E-4</c:v>
                </c:pt>
                <c:pt idx="1579">
                  <c:v>3.8000000000000002E-4</c:v>
                </c:pt>
                <c:pt idx="1580">
                  <c:v>3.5599999999999998E-4</c:v>
                </c:pt>
                <c:pt idx="1581">
                  <c:v>3.3300000000000002E-4</c:v>
                </c:pt>
                <c:pt idx="1582">
                  <c:v>3.1199999999999999E-4</c:v>
                </c:pt>
                <c:pt idx="1583">
                  <c:v>2.92E-4</c:v>
                </c:pt>
                <c:pt idx="1584">
                  <c:v>2.7399999999999999E-4</c:v>
                </c:pt>
                <c:pt idx="1585">
                  <c:v>2.5700000000000001E-4</c:v>
                </c:pt>
                <c:pt idx="1586">
                  <c:v>2.41E-4</c:v>
                </c:pt>
                <c:pt idx="1587">
                  <c:v>2.2599999999999999E-4</c:v>
                </c:pt>
                <c:pt idx="1588">
                  <c:v>2.13E-4</c:v>
                </c:pt>
                <c:pt idx="1589">
                  <c:v>2.02E-4</c:v>
                </c:pt>
                <c:pt idx="1590">
                  <c:v>1.92E-4</c:v>
                </c:pt>
                <c:pt idx="1591">
                  <c:v>1.83E-4</c:v>
                </c:pt>
                <c:pt idx="1592">
                  <c:v>1.75E-4</c:v>
                </c:pt>
                <c:pt idx="1593">
                  <c:v>1.6899999999999999E-4</c:v>
                </c:pt>
                <c:pt idx="1594">
                  <c:v>1.64E-4</c:v>
                </c:pt>
                <c:pt idx="1595">
                  <c:v>1.6100000000000001E-4</c:v>
                </c:pt>
                <c:pt idx="1596">
                  <c:v>1.5899999999999999E-4</c:v>
                </c:pt>
                <c:pt idx="1597">
                  <c:v>1.5799999999999999E-4</c:v>
                </c:pt>
                <c:pt idx="1598">
                  <c:v>1.5899999999999999E-4</c:v>
                </c:pt>
                <c:pt idx="1599">
                  <c:v>1.6100000000000001E-4</c:v>
                </c:pt>
                <c:pt idx="1600">
                  <c:v>1.64E-4</c:v>
                </c:pt>
                <c:pt idx="1601">
                  <c:v>1.6899999999999999E-4</c:v>
                </c:pt>
                <c:pt idx="1602">
                  <c:v>1.75E-4</c:v>
                </c:pt>
                <c:pt idx="1603">
                  <c:v>1.83E-4</c:v>
                </c:pt>
                <c:pt idx="1604">
                  <c:v>1.9100000000000001E-4</c:v>
                </c:pt>
                <c:pt idx="1605">
                  <c:v>2.02E-4</c:v>
                </c:pt>
                <c:pt idx="1606">
                  <c:v>2.13E-4</c:v>
                </c:pt>
                <c:pt idx="1607">
                  <c:v>2.2599999999999999E-4</c:v>
                </c:pt>
                <c:pt idx="1608">
                  <c:v>2.41E-4</c:v>
                </c:pt>
                <c:pt idx="1609">
                  <c:v>2.5700000000000001E-4</c:v>
                </c:pt>
                <c:pt idx="1610">
                  <c:v>2.7399999999999999E-4</c:v>
                </c:pt>
                <c:pt idx="1611">
                  <c:v>2.92E-4</c:v>
                </c:pt>
                <c:pt idx="1612">
                  <c:v>3.1199999999999999E-4</c:v>
                </c:pt>
                <c:pt idx="1613">
                  <c:v>3.3300000000000002E-4</c:v>
                </c:pt>
                <c:pt idx="1614">
                  <c:v>3.5599999999999998E-4</c:v>
                </c:pt>
                <c:pt idx="1615">
                  <c:v>3.8000000000000002E-4</c:v>
                </c:pt>
                <c:pt idx="1616">
                  <c:v>4.0499999999999998E-4</c:v>
                </c:pt>
                <c:pt idx="1617">
                  <c:v>4.3199999999999998E-4</c:v>
                </c:pt>
                <c:pt idx="1618">
                  <c:v>4.6000000000000001E-4</c:v>
                </c:pt>
                <c:pt idx="1619">
                  <c:v>4.8999999999999998E-4</c:v>
                </c:pt>
                <c:pt idx="1620">
                  <c:v>5.2099999999999998E-4</c:v>
                </c:pt>
                <c:pt idx="1621">
                  <c:v>5.53E-4</c:v>
                </c:pt>
                <c:pt idx="1622">
                  <c:v>5.8600000000000004E-4</c:v>
                </c:pt>
                <c:pt idx="1623">
                  <c:v>6.2100000000000002E-4</c:v>
                </c:pt>
                <c:pt idx="1624">
                  <c:v>6.5799999999999995E-4</c:v>
                </c:pt>
                <c:pt idx="1625">
                  <c:v>6.9499999999999998E-4</c:v>
                </c:pt>
                <c:pt idx="1626">
                  <c:v>7.3399999999999995E-4</c:v>
                </c:pt>
                <c:pt idx="1627">
                  <c:v>7.7499999999999997E-4</c:v>
                </c:pt>
                <c:pt idx="1628">
                  <c:v>8.1700000000000002E-4</c:v>
                </c:pt>
                <c:pt idx="1629">
                  <c:v>8.5999999999999998E-4</c:v>
                </c:pt>
                <c:pt idx="1630">
                  <c:v>9.0399999999999996E-4</c:v>
                </c:pt>
                <c:pt idx="1631">
                  <c:v>9.5E-4</c:v>
                </c:pt>
                <c:pt idx="1632">
                  <c:v>9.0399999999999996E-4</c:v>
                </c:pt>
                <c:pt idx="1633">
                  <c:v>8.5999999999999998E-4</c:v>
                </c:pt>
                <c:pt idx="1634">
                  <c:v>8.1700000000000002E-4</c:v>
                </c:pt>
                <c:pt idx="1635">
                  <c:v>7.7499999999999997E-4</c:v>
                </c:pt>
                <c:pt idx="1636">
                  <c:v>7.3399999999999995E-4</c:v>
                </c:pt>
                <c:pt idx="1637">
                  <c:v>6.9499999999999998E-4</c:v>
                </c:pt>
                <c:pt idx="1638">
                  <c:v>6.5799999999999995E-4</c:v>
                </c:pt>
                <c:pt idx="1639">
                  <c:v>6.2100000000000002E-4</c:v>
                </c:pt>
                <c:pt idx="1640">
                  <c:v>5.8600000000000004E-4</c:v>
                </c:pt>
                <c:pt idx="1641">
                  <c:v>5.53E-4</c:v>
                </c:pt>
                <c:pt idx="1642">
                  <c:v>5.2099999999999998E-4</c:v>
                </c:pt>
                <c:pt idx="1643">
                  <c:v>4.8999999999999998E-4</c:v>
                </c:pt>
                <c:pt idx="1644">
                  <c:v>4.6000000000000001E-4</c:v>
                </c:pt>
                <c:pt idx="1645">
                  <c:v>4.3199999999999998E-4</c:v>
                </c:pt>
                <c:pt idx="1646">
                  <c:v>4.0499999999999998E-4</c:v>
                </c:pt>
                <c:pt idx="1647">
                  <c:v>3.8000000000000002E-4</c:v>
                </c:pt>
                <c:pt idx="1648">
                  <c:v>3.5599999999999998E-4</c:v>
                </c:pt>
                <c:pt idx="1649">
                  <c:v>3.3300000000000002E-4</c:v>
                </c:pt>
                <c:pt idx="1650">
                  <c:v>3.1199999999999999E-4</c:v>
                </c:pt>
                <c:pt idx="1651">
                  <c:v>2.92E-4</c:v>
                </c:pt>
                <c:pt idx="1652">
                  <c:v>2.7399999999999999E-4</c:v>
                </c:pt>
                <c:pt idx="1653">
                  <c:v>2.5700000000000001E-4</c:v>
                </c:pt>
                <c:pt idx="1654">
                  <c:v>2.41E-4</c:v>
                </c:pt>
                <c:pt idx="1655">
                  <c:v>2.2599999999999999E-4</c:v>
                </c:pt>
                <c:pt idx="1656">
                  <c:v>2.13E-4</c:v>
                </c:pt>
                <c:pt idx="1657">
                  <c:v>2.02E-4</c:v>
                </c:pt>
                <c:pt idx="1658">
                  <c:v>1.92E-4</c:v>
                </c:pt>
                <c:pt idx="1659">
                  <c:v>1.83E-4</c:v>
                </c:pt>
                <c:pt idx="1660">
                  <c:v>1.75E-4</c:v>
                </c:pt>
                <c:pt idx="1661">
                  <c:v>1.6899999999999999E-4</c:v>
                </c:pt>
                <c:pt idx="1662">
                  <c:v>1.64E-4</c:v>
                </c:pt>
                <c:pt idx="1663">
                  <c:v>1.6100000000000001E-4</c:v>
                </c:pt>
                <c:pt idx="1664">
                  <c:v>1.5899999999999999E-4</c:v>
                </c:pt>
                <c:pt idx="1665">
                  <c:v>1.5799999999999999E-4</c:v>
                </c:pt>
                <c:pt idx="1666">
                  <c:v>1.5899999999999999E-4</c:v>
                </c:pt>
                <c:pt idx="1667">
                  <c:v>1.6100000000000001E-4</c:v>
                </c:pt>
                <c:pt idx="1668">
                  <c:v>1.64E-4</c:v>
                </c:pt>
                <c:pt idx="1669">
                  <c:v>1.6899999999999999E-4</c:v>
                </c:pt>
                <c:pt idx="1670">
                  <c:v>1.75E-4</c:v>
                </c:pt>
                <c:pt idx="1671">
                  <c:v>1.83E-4</c:v>
                </c:pt>
                <c:pt idx="1672">
                  <c:v>1.92E-4</c:v>
                </c:pt>
                <c:pt idx="1673">
                  <c:v>2.02E-4</c:v>
                </c:pt>
                <c:pt idx="1674">
                  <c:v>2.13E-4</c:v>
                </c:pt>
                <c:pt idx="1675">
                  <c:v>2.2599999999999999E-4</c:v>
                </c:pt>
                <c:pt idx="1676">
                  <c:v>2.41E-4</c:v>
                </c:pt>
                <c:pt idx="1677">
                  <c:v>2.5700000000000001E-4</c:v>
                </c:pt>
                <c:pt idx="1678">
                  <c:v>2.7399999999999999E-4</c:v>
                </c:pt>
                <c:pt idx="1679">
                  <c:v>2.92E-4</c:v>
                </c:pt>
                <c:pt idx="1680">
                  <c:v>3.1199999999999999E-4</c:v>
                </c:pt>
                <c:pt idx="1681">
                  <c:v>3.3300000000000002E-4</c:v>
                </c:pt>
                <c:pt idx="1682">
                  <c:v>3.5599999999999998E-4</c:v>
                </c:pt>
                <c:pt idx="1683">
                  <c:v>3.8000000000000002E-4</c:v>
                </c:pt>
                <c:pt idx="1684">
                  <c:v>4.0499999999999998E-4</c:v>
                </c:pt>
                <c:pt idx="1685">
                  <c:v>4.3199999999999998E-4</c:v>
                </c:pt>
                <c:pt idx="1686">
                  <c:v>4.6000000000000001E-4</c:v>
                </c:pt>
                <c:pt idx="1687">
                  <c:v>4.8999999999999998E-4</c:v>
                </c:pt>
                <c:pt idx="1688">
                  <c:v>5.2099999999999998E-4</c:v>
                </c:pt>
                <c:pt idx="1689">
                  <c:v>5.53E-4</c:v>
                </c:pt>
                <c:pt idx="1690">
                  <c:v>5.8600000000000004E-4</c:v>
                </c:pt>
                <c:pt idx="1691">
                  <c:v>6.2100000000000002E-4</c:v>
                </c:pt>
                <c:pt idx="1692">
                  <c:v>6.5799999999999995E-4</c:v>
                </c:pt>
                <c:pt idx="1693">
                  <c:v>6.9499999999999998E-4</c:v>
                </c:pt>
                <c:pt idx="1694">
                  <c:v>7.3399999999999995E-4</c:v>
                </c:pt>
                <c:pt idx="1695">
                  <c:v>7.7499999999999997E-4</c:v>
                </c:pt>
                <c:pt idx="1696">
                  <c:v>8.1700000000000002E-4</c:v>
                </c:pt>
                <c:pt idx="1697">
                  <c:v>8.5999999999999998E-4</c:v>
                </c:pt>
                <c:pt idx="1698">
                  <c:v>9.0399999999999996E-4</c:v>
                </c:pt>
                <c:pt idx="1699">
                  <c:v>9.5E-4</c:v>
                </c:pt>
                <c:pt idx="1700">
                  <c:v>9.0399999999999996E-4</c:v>
                </c:pt>
                <c:pt idx="1701">
                  <c:v>8.5999999999999998E-4</c:v>
                </c:pt>
                <c:pt idx="1702">
                  <c:v>8.1700000000000002E-4</c:v>
                </c:pt>
                <c:pt idx="1703">
                  <c:v>7.7499999999999997E-4</c:v>
                </c:pt>
                <c:pt idx="1704">
                  <c:v>7.3399999999999995E-4</c:v>
                </c:pt>
                <c:pt idx="1705">
                  <c:v>6.9499999999999998E-4</c:v>
                </c:pt>
                <c:pt idx="1706">
                  <c:v>6.5799999999999995E-4</c:v>
                </c:pt>
                <c:pt idx="1707">
                  <c:v>6.2100000000000002E-4</c:v>
                </c:pt>
                <c:pt idx="1708">
                  <c:v>5.8600000000000004E-4</c:v>
                </c:pt>
                <c:pt idx="1709">
                  <c:v>5.53E-4</c:v>
                </c:pt>
                <c:pt idx="1710">
                  <c:v>5.1999999999999995E-4</c:v>
                </c:pt>
                <c:pt idx="1711">
                  <c:v>4.8999999999999998E-4</c:v>
                </c:pt>
                <c:pt idx="1712">
                  <c:v>4.6000000000000001E-4</c:v>
                </c:pt>
                <c:pt idx="1713">
                  <c:v>4.3199999999999998E-4</c:v>
                </c:pt>
                <c:pt idx="1714">
                  <c:v>4.0499999999999998E-4</c:v>
                </c:pt>
                <c:pt idx="1715">
                  <c:v>3.8000000000000002E-4</c:v>
                </c:pt>
                <c:pt idx="1716">
                  <c:v>3.5599999999999998E-4</c:v>
                </c:pt>
                <c:pt idx="1717">
                  <c:v>3.3300000000000002E-4</c:v>
                </c:pt>
                <c:pt idx="1718">
                  <c:v>3.1199999999999999E-4</c:v>
                </c:pt>
                <c:pt idx="1719">
                  <c:v>2.92E-4</c:v>
                </c:pt>
                <c:pt idx="1720">
                  <c:v>2.7399999999999999E-4</c:v>
                </c:pt>
                <c:pt idx="1721">
                  <c:v>2.5700000000000001E-4</c:v>
                </c:pt>
                <c:pt idx="1722">
                  <c:v>2.41E-4</c:v>
                </c:pt>
                <c:pt idx="1723">
                  <c:v>2.2599999999999999E-4</c:v>
                </c:pt>
                <c:pt idx="1724">
                  <c:v>2.13E-4</c:v>
                </c:pt>
                <c:pt idx="1725">
                  <c:v>2.02E-4</c:v>
                </c:pt>
                <c:pt idx="1726">
                  <c:v>1.92E-4</c:v>
                </c:pt>
                <c:pt idx="1727">
                  <c:v>1.83E-4</c:v>
                </c:pt>
                <c:pt idx="1728">
                  <c:v>1.75E-4</c:v>
                </c:pt>
                <c:pt idx="1729">
                  <c:v>1.6899999999999999E-4</c:v>
                </c:pt>
                <c:pt idx="1730">
                  <c:v>1.64E-4</c:v>
                </c:pt>
                <c:pt idx="1731">
                  <c:v>1.6100000000000001E-4</c:v>
                </c:pt>
                <c:pt idx="1732">
                  <c:v>1.5899999999999999E-4</c:v>
                </c:pt>
                <c:pt idx="1733">
                  <c:v>1.5799999999999999E-4</c:v>
                </c:pt>
                <c:pt idx="1734">
                  <c:v>1.5899999999999999E-4</c:v>
                </c:pt>
                <c:pt idx="1735">
                  <c:v>1.6100000000000001E-4</c:v>
                </c:pt>
                <c:pt idx="1736">
                  <c:v>1.64E-4</c:v>
                </c:pt>
                <c:pt idx="1737">
                  <c:v>1.6899999999999999E-4</c:v>
                </c:pt>
                <c:pt idx="1738">
                  <c:v>1.75E-4</c:v>
                </c:pt>
                <c:pt idx="1739">
                  <c:v>1.83E-4</c:v>
                </c:pt>
                <c:pt idx="1740">
                  <c:v>1.92E-4</c:v>
                </c:pt>
                <c:pt idx="1741">
                  <c:v>2.02E-4</c:v>
                </c:pt>
                <c:pt idx="1742">
                  <c:v>2.13E-4</c:v>
                </c:pt>
                <c:pt idx="1743">
                  <c:v>2.2599999999999999E-4</c:v>
                </c:pt>
                <c:pt idx="1744">
                  <c:v>2.41E-4</c:v>
                </c:pt>
                <c:pt idx="1745">
                  <c:v>2.5700000000000001E-4</c:v>
                </c:pt>
                <c:pt idx="1746">
                  <c:v>2.7399999999999999E-4</c:v>
                </c:pt>
                <c:pt idx="1747">
                  <c:v>2.92E-4</c:v>
                </c:pt>
                <c:pt idx="1748">
                  <c:v>3.1199999999999999E-4</c:v>
                </c:pt>
                <c:pt idx="1749">
                  <c:v>3.3300000000000002E-4</c:v>
                </c:pt>
                <c:pt idx="1750">
                  <c:v>3.5599999999999998E-4</c:v>
                </c:pt>
                <c:pt idx="1751">
                  <c:v>3.8000000000000002E-4</c:v>
                </c:pt>
                <c:pt idx="1752">
                  <c:v>4.0499999999999998E-4</c:v>
                </c:pt>
                <c:pt idx="1753">
                  <c:v>4.3199999999999998E-4</c:v>
                </c:pt>
                <c:pt idx="1754">
                  <c:v>4.6000000000000001E-4</c:v>
                </c:pt>
                <c:pt idx="1755">
                  <c:v>4.8999999999999998E-4</c:v>
                </c:pt>
                <c:pt idx="1756">
                  <c:v>5.1999999999999995E-4</c:v>
                </c:pt>
                <c:pt idx="1757">
                  <c:v>5.53E-4</c:v>
                </c:pt>
                <c:pt idx="1758">
                  <c:v>5.8600000000000004E-4</c:v>
                </c:pt>
                <c:pt idx="1759">
                  <c:v>6.2100000000000002E-4</c:v>
                </c:pt>
                <c:pt idx="1760">
                  <c:v>6.5799999999999995E-4</c:v>
                </c:pt>
                <c:pt idx="1761">
                  <c:v>6.9499999999999998E-4</c:v>
                </c:pt>
                <c:pt idx="1762">
                  <c:v>7.3399999999999995E-4</c:v>
                </c:pt>
                <c:pt idx="1763">
                  <c:v>7.7499999999999997E-4</c:v>
                </c:pt>
                <c:pt idx="1764">
                  <c:v>8.1700000000000002E-4</c:v>
                </c:pt>
                <c:pt idx="1765">
                  <c:v>8.5999999999999998E-4</c:v>
                </c:pt>
                <c:pt idx="1766">
                  <c:v>9.0399999999999996E-4</c:v>
                </c:pt>
                <c:pt idx="1767">
                  <c:v>9.5E-4</c:v>
                </c:pt>
                <c:pt idx="1768">
                  <c:v>9.0799999999999995E-4</c:v>
                </c:pt>
                <c:pt idx="1769">
                  <c:v>8.6700000000000004E-4</c:v>
                </c:pt>
                <c:pt idx="1770">
                  <c:v>8.2700000000000004E-4</c:v>
                </c:pt>
                <c:pt idx="1771">
                  <c:v>7.8899999999999999E-4</c:v>
                </c:pt>
                <c:pt idx="1772">
                  <c:v>7.5199999999999996E-4</c:v>
                </c:pt>
                <c:pt idx="1773">
                  <c:v>7.1599999999999995E-4</c:v>
                </c:pt>
                <c:pt idx="1774">
                  <c:v>6.8199999999999999E-4</c:v>
                </c:pt>
                <c:pt idx="1775">
                  <c:v>6.4899999999999995E-4</c:v>
                </c:pt>
                <c:pt idx="1776">
                  <c:v>6.1700000000000004E-4</c:v>
                </c:pt>
                <c:pt idx="1777">
                  <c:v>5.8699999999999996E-4</c:v>
                </c:pt>
                <c:pt idx="1778">
                  <c:v>5.5800000000000001E-4</c:v>
                </c:pt>
                <c:pt idx="1779">
                  <c:v>5.31E-4</c:v>
                </c:pt>
                <c:pt idx="1780">
                  <c:v>5.0500000000000002E-4</c:v>
                </c:pt>
                <c:pt idx="1781">
                  <c:v>4.8000000000000001E-4</c:v>
                </c:pt>
                <c:pt idx="1782">
                  <c:v>4.57E-4</c:v>
                </c:pt>
                <c:pt idx="1783">
                  <c:v>4.35E-4</c:v>
                </c:pt>
                <c:pt idx="1784">
                  <c:v>4.1399999999999998E-4</c:v>
                </c:pt>
                <c:pt idx="1785">
                  <c:v>3.9500000000000001E-4</c:v>
                </c:pt>
                <c:pt idx="1786">
                  <c:v>3.77E-4</c:v>
                </c:pt>
                <c:pt idx="1787">
                  <c:v>3.6099999999999999E-4</c:v>
                </c:pt>
                <c:pt idx="1788">
                  <c:v>3.4600000000000001E-4</c:v>
                </c:pt>
                <c:pt idx="1789">
                  <c:v>3.3199999999999999E-4</c:v>
                </c:pt>
                <c:pt idx="1790">
                  <c:v>3.2000000000000003E-4</c:v>
                </c:pt>
                <c:pt idx="1791">
                  <c:v>3.0899999999999998E-4</c:v>
                </c:pt>
                <c:pt idx="1792">
                  <c:v>2.99E-4</c:v>
                </c:pt>
                <c:pt idx="1793">
                  <c:v>2.9100000000000003E-4</c:v>
                </c:pt>
                <c:pt idx="1794">
                  <c:v>2.8400000000000002E-4</c:v>
                </c:pt>
                <c:pt idx="1795">
                  <c:v>2.7900000000000001E-4</c:v>
                </c:pt>
                <c:pt idx="1796">
                  <c:v>2.7399999999999999E-4</c:v>
                </c:pt>
                <c:pt idx="1797">
                  <c:v>2.72E-4</c:v>
                </c:pt>
                <c:pt idx="1798">
                  <c:v>2.7E-4</c:v>
                </c:pt>
                <c:pt idx="1799">
                  <c:v>2.7E-4</c:v>
                </c:pt>
                <c:pt idx="1800">
                  <c:v>2.72E-4</c:v>
                </c:pt>
                <c:pt idx="1801">
                  <c:v>2.7399999999999999E-4</c:v>
                </c:pt>
                <c:pt idx="1802">
                  <c:v>2.7900000000000001E-4</c:v>
                </c:pt>
                <c:pt idx="1803">
                  <c:v>2.8400000000000002E-4</c:v>
                </c:pt>
                <c:pt idx="1804">
                  <c:v>2.9100000000000003E-4</c:v>
                </c:pt>
                <c:pt idx="1805">
                  <c:v>2.99E-4</c:v>
                </c:pt>
                <c:pt idx="1806">
                  <c:v>3.0899999999999998E-4</c:v>
                </c:pt>
                <c:pt idx="1807">
                  <c:v>3.2000000000000003E-4</c:v>
                </c:pt>
                <c:pt idx="1808">
                  <c:v>3.3199999999999999E-4</c:v>
                </c:pt>
                <c:pt idx="1809">
                  <c:v>3.4600000000000001E-4</c:v>
                </c:pt>
                <c:pt idx="1810">
                  <c:v>3.6099999999999999E-4</c:v>
                </c:pt>
                <c:pt idx="1811">
                  <c:v>3.77E-4</c:v>
                </c:pt>
                <c:pt idx="1812">
                  <c:v>3.9500000000000001E-4</c:v>
                </c:pt>
                <c:pt idx="1813">
                  <c:v>4.1399999999999998E-4</c:v>
                </c:pt>
                <c:pt idx="1814">
                  <c:v>4.35E-4</c:v>
                </c:pt>
                <c:pt idx="1815">
                  <c:v>4.57E-4</c:v>
                </c:pt>
                <c:pt idx="1816">
                  <c:v>4.8000000000000001E-4</c:v>
                </c:pt>
                <c:pt idx="1817">
                  <c:v>5.0500000000000002E-4</c:v>
                </c:pt>
                <c:pt idx="1818">
                  <c:v>5.31E-4</c:v>
                </c:pt>
                <c:pt idx="1819">
                  <c:v>5.5800000000000001E-4</c:v>
                </c:pt>
                <c:pt idx="1820">
                  <c:v>5.8699999999999996E-4</c:v>
                </c:pt>
                <c:pt idx="1821">
                  <c:v>6.1700000000000004E-4</c:v>
                </c:pt>
                <c:pt idx="1822">
                  <c:v>6.4899999999999995E-4</c:v>
                </c:pt>
                <c:pt idx="1823">
                  <c:v>6.8199999999999999E-4</c:v>
                </c:pt>
                <c:pt idx="1824">
                  <c:v>7.1599999999999995E-4</c:v>
                </c:pt>
                <c:pt idx="1825">
                  <c:v>7.5199999999999996E-4</c:v>
                </c:pt>
                <c:pt idx="1826">
                  <c:v>7.8899999999999999E-4</c:v>
                </c:pt>
                <c:pt idx="1827">
                  <c:v>8.2700000000000004E-4</c:v>
                </c:pt>
                <c:pt idx="1828">
                  <c:v>8.6700000000000004E-4</c:v>
                </c:pt>
                <c:pt idx="1829">
                  <c:v>9.0799999999999995E-4</c:v>
                </c:pt>
                <c:pt idx="1830">
                  <c:v>9.5E-4</c:v>
                </c:pt>
                <c:pt idx="1831">
                  <c:v>9.8700000000000003E-4</c:v>
                </c:pt>
                <c:pt idx="1832">
                  <c:v>1.024E-3</c:v>
                </c:pt>
                <c:pt idx="1833">
                  <c:v>1.0629999999999999E-3</c:v>
                </c:pt>
                <c:pt idx="1834">
                  <c:v>1.098E-3</c:v>
                </c:pt>
                <c:pt idx="1835">
                  <c:v>1.134E-3</c:v>
                </c:pt>
                <c:pt idx="1836">
                  <c:v>1.093E-3</c:v>
                </c:pt>
                <c:pt idx="1837">
                  <c:v>1.054E-3</c:v>
                </c:pt>
                <c:pt idx="1838">
                  <c:v>1.0150000000000001E-3</c:v>
                </c:pt>
                <c:pt idx="1839">
                  <c:v>9.7900000000000005E-4</c:v>
                </c:pt>
                <c:pt idx="1840">
                  <c:v>9.4300000000000004E-4</c:v>
                </c:pt>
                <c:pt idx="1841">
                  <c:v>9.0899999999999998E-4</c:v>
                </c:pt>
                <c:pt idx="1842">
                  <c:v>8.7600000000000004E-4</c:v>
                </c:pt>
                <c:pt idx="1843">
                  <c:v>8.4500000000000005E-4</c:v>
                </c:pt>
                <c:pt idx="1844">
                  <c:v>8.1499999999999997E-4</c:v>
                </c:pt>
                <c:pt idx="1845">
                  <c:v>7.8600000000000002E-4</c:v>
                </c:pt>
                <c:pt idx="1846">
                  <c:v>7.5900000000000002E-4</c:v>
                </c:pt>
                <c:pt idx="1847">
                  <c:v>7.3300000000000004E-4</c:v>
                </c:pt>
                <c:pt idx="1848">
                  <c:v>7.0799999999999997E-4</c:v>
                </c:pt>
                <c:pt idx="1849">
                  <c:v>6.8499999999999995E-4</c:v>
                </c:pt>
                <c:pt idx="1850">
                  <c:v>6.6299999999999996E-4</c:v>
                </c:pt>
                <c:pt idx="1851">
                  <c:v>6.4300000000000002E-4</c:v>
                </c:pt>
                <c:pt idx="1852">
                  <c:v>6.2399999999999999E-4</c:v>
                </c:pt>
                <c:pt idx="1853">
                  <c:v>6.0599999999999998E-4</c:v>
                </c:pt>
                <c:pt idx="1854">
                  <c:v>5.9000000000000003E-4</c:v>
                </c:pt>
                <c:pt idx="1855">
                  <c:v>5.7499999999999999E-4</c:v>
                </c:pt>
                <c:pt idx="1856">
                  <c:v>5.6099999999999998E-4</c:v>
                </c:pt>
                <c:pt idx="1857">
                  <c:v>5.4900000000000001E-4</c:v>
                </c:pt>
                <c:pt idx="1858">
                  <c:v>5.3799999999999996E-4</c:v>
                </c:pt>
                <c:pt idx="1859">
                  <c:v>5.2899999999999996E-4</c:v>
                </c:pt>
                <c:pt idx="1860">
                  <c:v>5.2099999999999998E-4</c:v>
                </c:pt>
                <c:pt idx="1861">
                  <c:v>5.1400000000000003E-4</c:v>
                </c:pt>
                <c:pt idx="1862">
                  <c:v>5.0900000000000001E-4</c:v>
                </c:pt>
                <c:pt idx="1863">
                  <c:v>5.0500000000000002E-4</c:v>
                </c:pt>
                <c:pt idx="1864">
                  <c:v>5.0199999999999995E-4</c:v>
                </c:pt>
                <c:pt idx="1865">
                  <c:v>5.0100000000000003E-4</c:v>
                </c:pt>
                <c:pt idx="1866">
                  <c:v>5.0100000000000003E-4</c:v>
                </c:pt>
                <c:pt idx="1867">
                  <c:v>5.0299999999999997E-4</c:v>
                </c:pt>
                <c:pt idx="1868">
                  <c:v>5.0600000000000005E-4</c:v>
                </c:pt>
                <c:pt idx="1869">
                  <c:v>5.1000000000000004E-4</c:v>
                </c:pt>
                <c:pt idx="1870">
                  <c:v>5.1500000000000005E-4</c:v>
                </c:pt>
                <c:pt idx="1871">
                  <c:v>5.22E-4</c:v>
                </c:pt>
                <c:pt idx="1872">
                  <c:v>5.31E-4</c:v>
                </c:pt>
                <c:pt idx="1873">
                  <c:v>5.4100000000000003E-4</c:v>
                </c:pt>
                <c:pt idx="1874">
                  <c:v>5.5199999999999997E-4</c:v>
                </c:pt>
                <c:pt idx="1875">
                  <c:v>5.6400000000000005E-4</c:v>
                </c:pt>
                <c:pt idx="1876">
                  <c:v>5.7799999999999995E-4</c:v>
                </c:pt>
                <c:pt idx="1877">
                  <c:v>5.9299999999999999E-4</c:v>
                </c:pt>
                <c:pt idx="1878">
                  <c:v>6.0999999999999997E-4</c:v>
                </c:pt>
                <c:pt idx="1879">
                  <c:v>6.2799999999999998E-4</c:v>
                </c:pt>
                <c:pt idx="1880">
                  <c:v>6.4700000000000001E-4</c:v>
                </c:pt>
                <c:pt idx="1881">
                  <c:v>6.6799999999999997E-4</c:v>
                </c:pt>
                <c:pt idx="1882">
                  <c:v>6.8999999999999997E-4</c:v>
                </c:pt>
                <c:pt idx="1883">
                  <c:v>7.1299999999999998E-4</c:v>
                </c:pt>
                <c:pt idx="1884">
                  <c:v>7.3800000000000005E-4</c:v>
                </c:pt>
                <c:pt idx="1885">
                  <c:v>7.6400000000000003E-4</c:v>
                </c:pt>
                <c:pt idx="1886">
                  <c:v>7.9199999999999995E-4</c:v>
                </c:pt>
                <c:pt idx="1887">
                  <c:v>8.2100000000000001E-4</c:v>
                </c:pt>
                <c:pt idx="1888">
                  <c:v>8.5099999999999998E-4</c:v>
                </c:pt>
                <c:pt idx="1889">
                  <c:v>8.83E-4</c:v>
                </c:pt>
                <c:pt idx="1890">
                  <c:v>9.1600000000000004E-4</c:v>
                </c:pt>
                <c:pt idx="1891">
                  <c:v>9.5E-4</c:v>
                </c:pt>
                <c:pt idx="1892">
                  <c:v>9.7300000000000002E-4</c:v>
                </c:pt>
                <c:pt idx="1893">
                  <c:v>9.9700000000000006E-4</c:v>
                </c:pt>
                <c:pt idx="1894">
                  <c:v>1.0219999999999999E-3</c:v>
                </c:pt>
                <c:pt idx="1895">
                  <c:v>1.049E-3</c:v>
                </c:pt>
                <c:pt idx="1896">
                  <c:v>1.077E-3</c:v>
                </c:pt>
                <c:pt idx="1897">
                  <c:v>1.0989999999999999E-3</c:v>
                </c:pt>
                <c:pt idx="1898">
                  <c:v>1.1230000000000001E-3</c:v>
                </c:pt>
                <c:pt idx="1899">
                  <c:v>1.1479999999999999E-3</c:v>
                </c:pt>
                <c:pt idx="1900">
                  <c:v>1.1739999999999999E-3</c:v>
                </c:pt>
                <c:pt idx="1901">
                  <c:v>1.2019999999999999E-3</c:v>
                </c:pt>
                <c:pt idx="1902">
                  <c:v>1.2199999999999999E-3</c:v>
                </c:pt>
                <c:pt idx="1903">
                  <c:v>1.24E-3</c:v>
                </c:pt>
                <c:pt idx="1904">
                  <c:v>1.194E-3</c:v>
                </c:pt>
                <c:pt idx="1905">
                  <c:v>1.15E-3</c:v>
                </c:pt>
                <c:pt idx="1906">
                  <c:v>1.1069999999999999E-3</c:v>
                </c:pt>
                <c:pt idx="1907">
                  <c:v>1.0660000000000001E-3</c:v>
                </c:pt>
                <c:pt idx="1908">
                  <c:v>1.026E-3</c:v>
                </c:pt>
                <c:pt idx="1909">
                  <c:v>9.8799999999999995E-4</c:v>
                </c:pt>
                <c:pt idx="1910">
                  <c:v>9.5E-4</c:v>
                </c:pt>
                <c:pt idx="1911">
                  <c:v>9.1399999999999999E-4</c:v>
                </c:pt>
                <c:pt idx="1912">
                  <c:v>8.8000000000000003E-4</c:v>
                </c:pt>
                <c:pt idx="1913">
                  <c:v>8.4699999999999999E-4</c:v>
                </c:pt>
                <c:pt idx="1914">
                  <c:v>8.1499999999999997E-4</c:v>
                </c:pt>
                <c:pt idx="1915">
                  <c:v>7.85E-4</c:v>
                </c:pt>
                <c:pt idx="1916">
                  <c:v>7.5600000000000005E-4</c:v>
                </c:pt>
                <c:pt idx="1917">
                  <c:v>7.2800000000000002E-4</c:v>
                </c:pt>
                <c:pt idx="1918">
                  <c:v>7.0200000000000004E-4</c:v>
                </c:pt>
                <c:pt idx="1919">
                  <c:v>6.7699999999999998E-4</c:v>
                </c:pt>
                <c:pt idx="1920">
                  <c:v>6.5300000000000004E-4</c:v>
                </c:pt>
                <c:pt idx="1921">
                  <c:v>6.3100000000000005E-4</c:v>
                </c:pt>
                <c:pt idx="1922">
                  <c:v>6.0999999999999997E-4</c:v>
                </c:pt>
                <c:pt idx="1923">
                  <c:v>5.9100000000000005E-4</c:v>
                </c:pt>
                <c:pt idx="1924">
                  <c:v>5.7300000000000005E-4</c:v>
                </c:pt>
                <c:pt idx="1925">
                  <c:v>5.5599999999999996E-4</c:v>
                </c:pt>
                <c:pt idx="1926">
                  <c:v>5.4100000000000003E-4</c:v>
                </c:pt>
                <c:pt idx="1927">
                  <c:v>5.2700000000000002E-4</c:v>
                </c:pt>
                <c:pt idx="1928">
                  <c:v>5.1400000000000003E-4</c:v>
                </c:pt>
                <c:pt idx="1929">
                  <c:v>5.0299999999999997E-4</c:v>
                </c:pt>
                <c:pt idx="1930">
                  <c:v>4.9299999999999995E-4</c:v>
                </c:pt>
                <c:pt idx="1931">
                  <c:v>4.8500000000000003E-4</c:v>
                </c:pt>
                <c:pt idx="1932">
                  <c:v>4.7800000000000002E-4</c:v>
                </c:pt>
                <c:pt idx="1933">
                  <c:v>4.7199999999999998E-4</c:v>
                </c:pt>
                <c:pt idx="1934">
                  <c:v>4.6799999999999999E-4</c:v>
                </c:pt>
                <c:pt idx="1935">
                  <c:v>4.6500000000000003E-4</c:v>
                </c:pt>
                <c:pt idx="1936">
                  <c:v>4.6299999999999998E-4</c:v>
                </c:pt>
                <c:pt idx="1937">
                  <c:v>4.6299999999999998E-4</c:v>
                </c:pt>
                <c:pt idx="1938">
                  <c:v>4.64E-4</c:v>
                </c:pt>
                <c:pt idx="1939">
                  <c:v>4.6700000000000002E-4</c:v>
                </c:pt>
                <c:pt idx="1940">
                  <c:v>4.6999999999999999E-4</c:v>
                </c:pt>
                <c:pt idx="1941">
                  <c:v>4.7600000000000002E-4</c:v>
                </c:pt>
                <c:pt idx="1942">
                  <c:v>4.8200000000000001E-4</c:v>
                </c:pt>
                <c:pt idx="1943">
                  <c:v>4.8999999999999998E-4</c:v>
                </c:pt>
                <c:pt idx="1944">
                  <c:v>5.0000000000000001E-4</c:v>
                </c:pt>
                <c:pt idx="1945">
                  <c:v>5.1000000000000004E-4</c:v>
                </c:pt>
                <c:pt idx="1946">
                  <c:v>5.2300000000000003E-4</c:v>
                </c:pt>
                <c:pt idx="1947">
                  <c:v>5.3600000000000002E-4</c:v>
                </c:pt>
                <c:pt idx="1948">
                  <c:v>5.5099999999999995E-4</c:v>
                </c:pt>
                <c:pt idx="1949">
                  <c:v>5.6700000000000001E-4</c:v>
                </c:pt>
                <c:pt idx="1950">
                  <c:v>5.8500000000000002E-4</c:v>
                </c:pt>
                <c:pt idx="1951">
                  <c:v>6.0400000000000004E-4</c:v>
                </c:pt>
                <c:pt idx="1952">
                  <c:v>6.2399999999999999E-4</c:v>
                </c:pt>
                <c:pt idx="1953">
                  <c:v>6.4599999999999998E-4</c:v>
                </c:pt>
                <c:pt idx="1954">
                  <c:v>6.69E-4</c:v>
                </c:pt>
                <c:pt idx="1955">
                  <c:v>6.9300000000000004E-4</c:v>
                </c:pt>
                <c:pt idx="1956">
                  <c:v>7.1900000000000002E-4</c:v>
                </c:pt>
                <c:pt idx="1957">
                  <c:v>7.4600000000000003E-4</c:v>
                </c:pt>
                <c:pt idx="1958">
                  <c:v>7.5900000000000002E-4</c:v>
                </c:pt>
                <c:pt idx="1959">
                  <c:v>7.7399999999999995E-4</c:v>
                </c:pt>
                <c:pt idx="1960">
                  <c:v>7.9000000000000001E-4</c:v>
                </c:pt>
                <c:pt idx="1961">
                  <c:v>8.0699999999999999E-4</c:v>
                </c:pt>
                <c:pt idx="1962">
                  <c:v>8.2600000000000002E-4</c:v>
                </c:pt>
                <c:pt idx="1963">
                  <c:v>8.4599999999999996E-4</c:v>
                </c:pt>
                <c:pt idx="1964">
                  <c:v>8.6700000000000004E-4</c:v>
                </c:pt>
                <c:pt idx="1965">
                  <c:v>8.7699999999999996E-4</c:v>
                </c:pt>
                <c:pt idx="1966">
                  <c:v>8.8699999999999998E-4</c:v>
                </c:pt>
                <c:pt idx="1967">
                  <c:v>8.9999999999999998E-4</c:v>
                </c:pt>
                <c:pt idx="1968">
                  <c:v>9.1299999999999997E-4</c:v>
                </c:pt>
                <c:pt idx="1969">
                  <c:v>9.2800000000000001E-4</c:v>
                </c:pt>
                <c:pt idx="1970">
                  <c:v>9.3800000000000003E-4</c:v>
                </c:pt>
                <c:pt idx="1971">
                  <c:v>9.5E-4</c:v>
                </c:pt>
                <c:pt idx="1972">
                  <c:v>9.1299999999999997E-4</c:v>
                </c:pt>
                <c:pt idx="1973">
                  <c:v>8.7699999999999996E-4</c:v>
                </c:pt>
                <c:pt idx="1974">
                  <c:v>8.4199999999999998E-4</c:v>
                </c:pt>
                <c:pt idx="1975">
                  <c:v>8.0900000000000004E-4</c:v>
                </c:pt>
                <c:pt idx="1976">
                  <c:v>7.7700000000000002E-4</c:v>
                </c:pt>
                <c:pt idx="1977">
                  <c:v>7.4700000000000005E-4</c:v>
                </c:pt>
                <c:pt idx="1978">
                  <c:v>7.18E-4</c:v>
                </c:pt>
                <c:pt idx="1979">
                  <c:v>6.8999999999999997E-4</c:v>
                </c:pt>
                <c:pt idx="1980">
                  <c:v>6.6299999999999996E-4</c:v>
                </c:pt>
                <c:pt idx="1981">
                  <c:v>6.38E-4</c:v>
                </c:pt>
                <c:pt idx="1982">
                  <c:v>6.1499999999999999E-4</c:v>
                </c:pt>
                <c:pt idx="1983">
                  <c:v>5.9199999999999997E-4</c:v>
                </c:pt>
                <c:pt idx="1984">
                  <c:v>5.7200000000000003E-4</c:v>
                </c:pt>
                <c:pt idx="1985">
                  <c:v>5.5199999999999997E-4</c:v>
                </c:pt>
                <c:pt idx="1986">
                  <c:v>5.3399999999999997E-4</c:v>
                </c:pt>
                <c:pt idx="1987">
                  <c:v>5.1699999999999999E-4</c:v>
                </c:pt>
                <c:pt idx="1988">
                  <c:v>5.0199999999999995E-4</c:v>
                </c:pt>
                <c:pt idx="1989">
                  <c:v>4.8799999999999999E-4</c:v>
                </c:pt>
                <c:pt idx="1990">
                  <c:v>4.75E-4</c:v>
                </c:pt>
                <c:pt idx="1991">
                  <c:v>4.64E-4</c:v>
                </c:pt>
                <c:pt idx="1992">
                  <c:v>4.5399999999999998E-4</c:v>
                </c:pt>
                <c:pt idx="1993">
                  <c:v>4.4499999999999997E-4</c:v>
                </c:pt>
                <c:pt idx="1994">
                  <c:v>4.3800000000000002E-4</c:v>
                </c:pt>
                <c:pt idx="1995">
                  <c:v>4.3199999999999998E-4</c:v>
                </c:pt>
                <c:pt idx="1996">
                  <c:v>4.28E-4</c:v>
                </c:pt>
                <c:pt idx="1997">
                  <c:v>4.2400000000000001E-4</c:v>
                </c:pt>
                <c:pt idx="1998">
                  <c:v>4.2299999999999998E-4</c:v>
                </c:pt>
                <c:pt idx="1999">
                  <c:v>4.2200000000000001E-4</c:v>
                </c:pt>
                <c:pt idx="2000">
                  <c:v>4.2299999999999998E-4</c:v>
                </c:pt>
                <c:pt idx="2001">
                  <c:v>4.26E-4</c:v>
                </c:pt>
                <c:pt idx="2002">
                  <c:v>4.2999999999999999E-4</c:v>
                </c:pt>
                <c:pt idx="2003">
                  <c:v>4.35E-4</c:v>
                </c:pt>
                <c:pt idx="2004">
                  <c:v>4.4099999999999999E-4</c:v>
                </c:pt>
                <c:pt idx="2005">
                  <c:v>4.4900000000000002E-4</c:v>
                </c:pt>
                <c:pt idx="2006">
                  <c:v>4.5800000000000002E-4</c:v>
                </c:pt>
                <c:pt idx="2007">
                  <c:v>4.6900000000000002E-4</c:v>
                </c:pt>
                <c:pt idx="2008">
                  <c:v>4.8099999999999998E-4</c:v>
                </c:pt>
                <c:pt idx="2009">
                  <c:v>4.9399999999999997E-4</c:v>
                </c:pt>
                <c:pt idx="2010">
                  <c:v>5.0900000000000001E-4</c:v>
                </c:pt>
                <c:pt idx="2011">
                  <c:v>5.2499999999999997E-4</c:v>
                </c:pt>
                <c:pt idx="2012">
                  <c:v>5.4299999999999997E-4</c:v>
                </c:pt>
                <c:pt idx="2013">
                  <c:v>5.62E-4</c:v>
                </c:pt>
                <c:pt idx="2014">
                  <c:v>5.8200000000000005E-4</c:v>
                </c:pt>
                <c:pt idx="2015">
                  <c:v>6.0300000000000002E-4</c:v>
                </c:pt>
                <c:pt idx="2016">
                  <c:v>6.2600000000000004E-4</c:v>
                </c:pt>
                <c:pt idx="2017">
                  <c:v>6.5099999999999999E-4</c:v>
                </c:pt>
                <c:pt idx="2018">
                  <c:v>6.7599999999999995E-4</c:v>
                </c:pt>
                <c:pt idx="2019">
                  <c:v>7.0299999999999996E-4</c:v>
                </c:pt>
                <c:pt idx="2020">
                  <c:v>7.1100000000000004E-4</c:v>
                </c:pt>
                <c:pt idx="2021">
                  <c:v>7.2099999999999996E-4</c:v>
                </c:pt>
                <c:pt idx="2022">
                  <c:v>7.3099999999999999E-4</c:v>
                </c:pt>
                <c:pt idx="2023">
                  <c:v>7.4299999999999995E-4</c:v>
                </c:pt>
                <c:pt idx="2024">
                  <c:v>7.5699999999999997E-4</c:v>
                </c:pt>
                <c:pt idx="2025">
                  <c:v>7.7099999999999998E-4</c:v>
                </c:pt>
                <c:pt idx="2026">
                  <c:v>7.7999999999999999E-4</c:v>
                </c:pt>
                <c:pt idx="2027">
                  <c:v>7.8899999999999999E-4</c:v>
                </c:pt>
                <c:pt idx="2028">
                  <c:v>8.0000000000000004E-4</c:v>
                </c:pt>
                <c:pt idx="2029">
                  <c:v>8.12E-4</c:v>
                </c:pt>
                <c:pt idx="2030">
                  <c:v>8.2600000000000002E-4</c:v>
                </c:pt>
                <c:pt idx="2031">
                  <c:v>8.4099999999999995E-4</c:v>
                </c:pt>
                <c:pt idx="2032">
                  <c:v>8.5099999999999998E-4</c:v>
                </c:pt>
                <c:pt idx="2033">
                  <c:v>8.6200000000000003E-4</c:v>
                </c:pt>
                <c:pt idx="2034">
                  <c:v>8.7399999999999999E-4</c:v>
                </c:pt>
                <c:pt idx="2035">
                  <c:v>8.8800000000000001E-4</c:v>
                </c:pt>
                <c:pt idx="2036">
                  <c:v>9.0300000000000005E-4</c:v>
                </c:pt>
                <c:pt idx="2037">
                  <c:v>9.1799999999999998E-4</c:v>
                </c:pt>
                <c:pt idx="2038">
                  <c:v>9.3400000000000004E-4</c:v>
                </c:pt>
                <c:pt idx="2039">
                  <c:v>9.5E-4</c:v>
                </c:pt>
                <c:pt idx="2040">
                  <c:v>9.1799999999999998E-4</c:v>
                </c:pt>
                <c:pt idx="2041">
                  <c:v>8.8800000000000001E-4</c:v>
                </c:pt>
                <c:pt idx="2042">
                  <c:v>8.5800000000000004E-4</c:v>
                </c:pt>
                <c:pt idx="2043">
                  <c:v>8.3000000000000001E-4</c:v>
                </c:pt>
                <c:pt idx="2044">
                  <c:v>8.0400000000000003E-4</c:v>
                </c:pt>
                <c:pt idx="2045">
                  <c:v>7.7800000000000005E-4</c:v>
                </c:pt>
                <c:pt idx="2046">
                  <c:v>7.5500000000000003E-4</c:v>
                </c:pt>
                <c:pt idx="2047">
                  <c:v>7.3200000000000001E-4</c:v>
                </c:pt>
                <c:pt idx="2048">
                  <c:v>7.1100000000000004E-4</c:v>
                </c:pt>
                <c:pt idx="2049">
                  <c:v>6.9099999999999999E-4</c:v>
                </c:pt>
                <c:pt idx="2050">
                  <c:v>6.7299999999999999E-4</c:v>
                </c:pt>
                <c:pt idx="2051">
                  <c:v>6.5600000000000001E-4</c:v>
                </c:pt>
                <c:pt idx="2052">
                  <c:v>6.4000000000000005E-4</c:v>
                </c:pt>
                <c:pt idx="2053">
                  <c:v>6.2600000000000004E-4</c:v>
                </c:pt>
                <c:pt idx="2054">
                  <c:v>6.1300000000000005E-4</c:v>
                </c:pt>
                <c:pt idx="2055">
                  <c:v>6.02E-4</c:v>
                </c:pt>
                <c:pt idx="2056">
                  <c:v>5.9199999999999997E-4</c:v>
                </c:pt>
                <c:pt idx="2057">
                  <c:v>5.8299999999999997E-4</c:v>
                </c:pt>
                <c:pt idx="2058">
                  <c:v>5.7600000000000001E-4</c:v>
                </c:pt>
                <c:pt idx="2059">
                  <c:v>5.6999999999999998E-4</c:v>
                </c:pt>
                <c:pt idx="2060">
                  <c:v>5.6499999999999996E-4</c:v>
                </c:pt>
                <c:pt idx="2061">
                  <c:v>5.62E-4</c:v>
                </c:pt>
                <c:pt idx="2062">
                  <c:v>5.5999999999999995E-4</c:v>
                </c:pt>
                <c:pt idx="2063">
                  <c:v>5.5900000000000004E-4</c:v>
                </c:pt>
                <c:pt idx="2064">
                  <c:v>5.5999999999999995E-4</c:v>
                </c:pt>
                <c:pt idx="2065">
                  <c:v>5.62E-4</c:v>
                </c:pt>
                <c:pt idx="2066">
                  <c:v>5.6599999999999999E-4</c:v>
                </c:pt>
                <c:pt idx="2067">
                  <c:v>5.71E-4</c:v>
                </c:pt>
                <c:pt idx="2068">
                  <c:v>5.7700000000000004E-4</c:v>
                </c:pt>
                <c:pt idx="2069">
                  <c:v>5.8500000000000002E-4</c:v>
                </c:pt>
                <c:pt idx="2070">
                  <c:v>5.9400000000000002E-4</c:v>
                </c:pt>
                <c:pt idx="2071">
                  <c:v>6.0400000000000004E-4</c:v>
                </c:pt>
                <c:pt idx="2072">
                  <c:v>6.1600000000000001E-4</c:v>
                </c:pt>
                <c:pt idx="2073">
                  <c:v>6.29E-4</c:v>
                </c:pt>
                <c:pt idx="2074">
                  <c:v>6.4400000000000004E-4</c:v>
                </c:pt>
                <c:pt idx="2075">
                  <c:v>6.6E-4</c:v>
                </c:pt>
                <c:pt idx="2076">
                  <c:v>6.7699999999999998E-4</c:v>
                </c:pt>
                <c:pt idx="2077">
                  <c:v>6.96E-4</c:v>
                </c:pt>
                <c:pt idx="2078">
                  <c:v>7.1599999999999995E-4</c:v>
                </c:pt>
                <c:pt idx="2079">
                  <c:v>7.3700000000000002E-4</c:v>
                </c:pt>
                <c:pt idx="2080">
                  <c:v>7.4700000000000005E-4</c:v>
                </c:pt>
                <c:pt idx="2081">
                  <c:v>7.5900000000000002E-4</c:v>
                </c:pt>
                <c:pt idx="2082">
                  <c:v>7.7200000000000001E-4</c:v>
                </c:pt>
                <c:pt idx="2083">
                  <c:v>7.8600000000000002E-4</c:v>
                </c:pt>
                <c:pt idx="2084">
                  <c:v>8.0199999999999998E-4</c:v>
                </c:pt>
                <c:pt idx="2085">
                  <c:v>8.12E-4</c:v>
                </c:pt>
                <c:pt idx="2086">
                  <c:v>8.2299999999999995E-4</c:v>
                </c:pt>
                <c:pt idx="2087">
                  <c:v>8.3500000000000002E-4</c:v>
                </c:pt>
                <c:pt idx="2088">
                  <c:v>8.4900000000000004E-4</c:v>
                </c:pt>
                <c:pt idx="2089">
                  <c:v>8.6399999999999997E-4</c:v>
                </c:pt>
                <c:pt idx="2090">
                  <c:v>8.8099999999999995E-4</c:v>
                </c:pt>
                <c:pt idx="2091">
                  <c:v>8.8900000000000003E-4</c:v>
                </c:pt>
                <c:pt idx="2092">
                  <c:v>8.9800000000000004E-4</c:v>
                </c:pt>
                <c:pt idx="2093">
                  <c:v>9.0899999999999998E-4</c:v>
                </c:pt>
                <c:pt idx="2094">
                  <c:v>9.2199999999999997E-4</c:v>
                </c:pt>
                <c:pt idx="2095">
                  <c:v>9.3499999999999996E-4</c:v>
                </c:pt>
                <c:pt idx="2096">
                  <c:v>9.5E-4</c:v>
                </c:pt>
                <c:pt idx="2097">
                  <c:v>9.6199999999999996E-4</c:v>
                </c:pt>
                <c:pt idx="2098">
                  <c:v>9.7400000000000004E-4</c:v>
                </c:pt>
                <c:pt idx="2099">
                  <c:v>9.8900000000000008E-4</c:v>
                </c:pt>
                <c:pt idx="2100">
                  <c:v>9.9700000000000006E-4</c:v>
                </c:pt>
                <c:pt idx="2101">
                  <c:v>1.0070000000000001E-3</c:v>
                </c:pt>
                <c:pt idx="2102">
                  <c:v>1.018E-3</c:v>
                </c:pt>
                <c:pt idx="2103">
                  <c:v>1.0300000000000001E-3</c:v>
                </c:pt>
                <c:pt idx="2104">
                  <c:v>1.044E-3</c:v>
                </c:pt>
                <c:pt idx="2105">
                  <c:v>1.06E-3</c:v>
                </c:pt>
                <c:pt idx="2106">
                  <c:v>1.073E-3</c:v>
                </c:pt>
                <c:pt idx="2107">
                  <c:v>1.088E-3</c:v>
                </c:pt>
                <c:pt idx="2108">
                  <c:v>1.067E-3</c:v>
                </c:pt>
                <c:pt idx="2109">
                  <c:v>1.047E-3</c:v>
                </c:pt>
                <c:pt idx="2110">
                  <c:v>1.029E-3</c:v>
                </c:pt>
                <c:pt idx="2111">
                  <c:v>1.0120000000000001E-3</c:v>
                </c:pt>
                <c:pt idx="2112">
                  <c:v>9.9599999999999992E-4</c:v>
                </c:pt>
                <c:pt idx="2113">
                  <c:v>9.8200000000000002E-4</c:v>
                </c:pt>
                <c:pt idx="2114">
                  <c:v>9.6900000000000003E-4</c:v>
                </c:pt>
                <c:pt idx="2115">
                  <c:v>9.5799999999999998E-4</c:v>
                </c:pt>
                <c:pt idx="2116">
                  <c:v>9.4799999999999995E-4</c:v>
                </c:pt>
                <c:pt idx="2117">
                  <c:v>9.3899999999999995E-4</c:v>
                </c:pt>
                <c:pt idx="2118">
                  <c:v>9.3199999999999999E-4</c:v>
                </c:pt>
                <c:pt idx="2119">
                  <c:v>9.2599999999999996E-4</c:v>
                </c:pt>
                <c:pt idx="2120">
                  <c:v>9.2100000000000005E-4</c:v>
                </c:pt>
                <c:pt idx="2121">
                  <c:v>9.1799999999999998E-4</c:v>
                </c:pt>
                <c:pt idx="2122">
                  <c:v>9.1600000000000004E-4</c:v>
                </c:pt>
                <c:pt idx="2123">
                  <c:v>9.1500000000000001E-4</c:v>
                </c:pt>
                <c:pt idx="2124">
                  <c:v>9.1600000000000004E-4</c:v>
                </c:pt>
                <c:pt idx="2125">
                  <c:v>9.19E-4</c:v>
                </c:pt>
                <c:pt idx="2126">
                  <c:v>9.2199999999999997E-4</c:v>
                </c:pt>
                <c:pt idx="2127">
                  <c:v>9.2699999999999998E-4</c:v>
                </c:pt>
                <c:pt idx="2128">
                  <c:v>9.3300000000000002E-4</c:v>
                </c:pt>
                <c:pt idx="2129">
                  <c:v>9.41E-4</c:v>
                </c:pt>
                <c:pt idx="2130">
                  <c:v>9.5E-4</c:v>
                </c:pt>
                <c:pt idx="2131">
                  <c:v>9.5E-4</c:v>
                </c:pt>
                <c:pt idx="2132">
                  <c:v>9.5200000000000005E-4</c:v>
                </c:pt>
                <c:pt idx="2133">
                  <c:v>9.5500000000000001E-4</c:v>
                </c:pt>
                <c:pt idx="2134">
                  <c:v>9.59E-4</c:v>
                </c:pt>
                <c:pt idx="2135">
                  <c:v>9.6500000000000004E-4</c:v>
                </c:pt>
                <c:pt idx="2136">
                  <c:v>9.7199999999999999E-4</c:v>
                </c:pt>
                <c:pt idx="2137">
                  <c:v>9.7999999999999997E-4</c:v>
                </c:pt>
                <c:pt idx="2138">
                  <c:v>9.8200000000000002E-4</c:v>
                </c:pt>
                <c:pt idx="2139">
                  <c:v>9.859999999999999E-4</c:v>
                </c:pt>
                <c:pt idx="2140">
                  <c:v>9.8999999999999999E-4</c:v>
                </c:pt>
                <c:pt idx="2141">
                  <c:v>9.9099999999999991E-4</c:v>
                </c:pt>
                <c:pt idx="2142">
                  <c:v>9.9400000000000009E-4</c:v>
                </c:pt>
                <c:pt idx="2143">
                  <c:v>9.9799999999999997E-4</c:v>
                </c:pt>
                <c:pt idx="2144">
                  <c:v>1.003E-3</c:v>
                </c:pt>
                <c:pt idx="2145">
                  <c:v>1.0089999999999999E-3</c:v>
                </c:pt>
                <c:pt idx="2146">
                  <c:v>1.0169999999999999E-3</c:v>
                </c:pt>
                <c:pt idx="2147">
                  <c:v>1.021E-3</c:v>
                </c:pt>
                <c:pt idx="2148">
                  <c:v>1.0269999999999999E-3</c:v>
                </c:pt>
                <c:pt idx="2149">
                  <c:v>1.023E-3</c:v>
                </c:pt>
                <c:pt idx="2150">
                  <c:v>1.021E-3</c:v>
                </c:pt>
                <c:pt idx="2151">
                  <c:v>1.0200000000000001E-3</c:v>
                </c:pt>
                <c:pt idx="2152">
                  <c:v>1.021E-3</c:v>
                </c:pt>
                <c:pt idx="2153">
                  <c:v>1.0219999999999999E-3</c:v>
                </c:pt>
                <c:pt idx="2154">
                  <c:v>1.026E-3</c:v>
                </c:pt>
                <c:pt idx="2155">
                  <c:v>1.0300000000000001E-3</c:v>
                </c:pt>
                <c:pt idx="2156">
                  <c:v>1.036E-3</c:v>
                </c:pt>
                <c:pt idx="2157">
                  <c:v>1.0430000000000001E-3</c:v>
                </c:pt>
                <c:pt idx="2158">
                  <c:v>1.0349999999999999E-3</c:v>
                </c:pt>
                <c:pt idx="2159">
                  <c:v>1.0269999999999999E-3</c:v>
                </c:pt>
                <c:pt idx="2160">
                  <c:v>1.021E-3</c:v>
                </c:pt>
                <c:pt idx="2161">
                  <c:v>1.0169999999999999E-3</c:v>
                </c:pt>
                <c:pt idx="2162">
                  <c:v>1.013E-3</c:v>
                </c:pt>
                <c:pt idx="2163">
                  <c:v>1.011E-3</c:v>
                </c:pt>
                <c:pt idx="2164">
                  <c:v>1.011E-3</c:v>
                </c:pt>
                <c:pt idx="2165">
                  <c:v>1.0120000000000001E-3</c:v>
                </c:pt>
                <c:pt idx="2166">
                  <c:v>1.0139999999999999E-3</c:v>
                </c:pt>
                <c:pt idx="2167">
                  <c:v>1.018E-3</c:v>
                </c:pt>
                <c:pt idx="2168">
                  <c:v>1.0169999999999999E-3</c:v>
                </c:pt>
                <c:pt idx="2169">
                  <c:v>1.018E-3</c:v>
                </c:pt>
                <c:pt idx="2170">
                  <c:v>1.0200000000000001E-3</c:v>
                </c:pt>
                <c:pt idx="2171">
                  <c:v>1.0200000000000001E-3</c:v>
                </c:pt>
                <c:pt idx="2172">
                  <c:v>1.021E-3</c:v>
                </c:pt>
                <c:pt idx="2173">
                  <c:v>1.023E-3</c:v>
                </c:pt>
                <c:pt idx="2174">
                  <c:v>1.0269999999999999E-3</c:v>
                </c:pt>
                <c:pt idx="2175">
                  <c:v>1.0330000000000001E-3</c:v>
                </c:pt>
                <c:pt idx="2176">
                  <c:v>1.0200000000000001E-3</c:v>
                </c:pt>
                <c:pt idx="2177">
                  <c:v>1.008E-3</c:v>
                </c:pt>
                <c:pt idx="2178">
                  <c:v>9.9799999999999997E-4</c:v>
                </c:pt>
                <c:pt idx="2179">
                  <c:v>9.8900000000000008E-4</c:v>
                </c:pt>
                <c:pt idx="2180">
                  <c:v>9.810000000000001E-4</c:v>
                </c:pt>
                <c:pt idx="2181">
                  <c:v>9.7499999999999996E-4</c:v>
                </c:pt>
                <c:pt idx="2182">
                  <c:v>9.7099999999999997E-4</c:v>
                </c:pt>
                <c:pt idx="2183">
                  <c:v>9.6699999999999998E-4</c:v>
                </c:pt>
                <c:pt idx="2184">
                  <c:v>9.6500000000000004E-4</c:v>
                </c:pt>
                <c:pt idx="2185">
                  <c:v>9.6500000000000004E-4</c:v>
                </c:pt>
                <c:pt idx="2186">
                  <c:v>9.6500000000000004E-4</c:v>
                </c:pt>
                <c:pt idx="2187">
                  <c:v>9.6699999999999998E-4</c:v>
                </c:pt>
                <c:pt idx="2188">
                  <c:v>9.7099999999999997E-4</c:v>
                </c:pt>
                <c:pt idx="2189">
                  <c:v>9.7199999999999999E-4</c:v>
                </c:pt>
                <c:pt idx="2190">
                  <c:v>9.7400000000000004E-4</c:v>
                </c:pt>
                <c:pt idx="2191">
                  <c:v>9.77E-4</c:v>
                </c:pt>
                <c:pt idx="2192">
                  <c:v>9.7900000000000005E-4</c:v>
                </c:pt>
                <c:pt idx="2193">
                  <c:v>9.8299999999999993E-4</c:v>
                </c:pt>
                <c:pt idx="2194">
                  <c:v>9.7900000000000005E-4</c:v>
                </c:pt>
                <c:pt idx="2195">
                  <c:v>9.7599999999999998E-4</c:v>
                </c:pt>
                <c:pt idx="2196">
                  <c:v>9.7499999999999996E-4</c:v>
                </c:pt>
                <c:pt idx="2197">
                  <c:v>9.7499999999999996E-4</c:v>
                </c:pt>
                <c:pt idx="2198">
                  <c:v>9.7599999999999998E-4</c:v>
                </c:pt>
                <c:pt idx="2199">
                  <c:v>9.7900000000000005E-4</c:v>
                </c:pt>
                <c:pt idx="2200">
                  <c:v>9.8299999999999993E-4</c:v>
                </c:pt>
                <c:pt idx="2201">
                  <c:v>9.7400000000000004E-4</c:v>
                </c:pt>
                <c:pt idx="2202">
                  <c:v>9.6699999999999998E-4</c:v>
                </c:pt>
                <c:pt idx="2203">
                  <c:v>9.6100000000000005E-4</c:v>
                </c:pt>
                <c:pt idx="2204">
                  <c:v>9.5600000000000004E-4</c:v>
                </c:pt>
                <c:pt idx="2205">
                  <c:v>9.5299999999999996E-4</c:v>
                </c:pt>
                <c:pt idx="2206">
                  <c:v>9.5100000000000002E-4</c:v>
                </c:pt>
                <c:pt idx="2207">
                  <c:v>9.5E-4</c:v>
                </c:pt>
                <c:pt idx="2208">
                  <c:v>9.5E-4</c:v>
                </c:pt>
                <c:pt idx="2209">
                  <c:v>9.5E-4</c:v>
                </c:pt>
                <c:pt idx="2210">
                  <c:v>9.5200000000000005E-4</c:v>
                </c:pt>
                <c:pt idx="2211">
                  <c:v>9.5600000000000004E-4</c:v>
                </c:pt>
                <c:pt idx="2212">
                  <c:v>9.5399999999999999E-4</c:v>
                </c:pt>
                <c:pt idx="2213">
                  <c:v>9.5299999999999996E-4</c:v>
                </c:pt>
                <c:pt idx="2214">
                  <c:v>9.5399999999999999E-4</c:v>
                </c:pt>
                <c:pt idx="2215">
                  <c:v>9.5600000000000004E-4</c:v>
                </c:pt>
                <c:pt idx="2216">
                  <c:v>9.5600000000000004E-4</c:v>
                </c:pt>
                <c:pt idx="2217">
                  <c:v>9.5699999999999995E-4</c:v>
                </c:pt>
                <c:pt idx="2218">
                  <c:v>9.6000000000000002E-4</c:v>
                </c:pt>
                <c:pt idx="2219">
                  <c:v>9.6400000000000001E-4</c:v>
                </c:pt>
                <c:pt idx="2220">
                  <c:v>9.6100000000000005E-4</c:v>
                </c:pt>
                <c:pt idx="2221">
                  <c:v>9.6000000000000002E-4</c:v>
                </c:pt>
                <c:pt idx="2222">
                  <c:v>9.6100000000000005E-4</c:v>
                </c:pt>
                <c:pt idx="2223">
                  <c:v>9.6299999999999999E-4</c:v>
                </c:pt>
                <c:pt idx="2224">
                  <c:v>9.5399999999999999E-4</c:v>
                </c:pt>
                <c:pt idx="2225">
                  <c:v>9.4600000000000001E-4</c:v>
                </c:pt>
                <c:pt idx="2226">
                  <c:v>9.3999999999999997E-4</c:v>
                </c:pt>
                <c:pt idx="2227">
                  <c:v>9.3499999999999996E-4</c:v>
                </c:pt>
                <c:pt idx="2228">
                  <c:v>9.3199999999999999E-4</c:v>
                </c:pt>
                <c:pt idx="2229">
                  <c:v>9.3000000000000005E-4</c:v>
                </c:pt>
                <c:pt idx="2230">
                  <c:v>9.3000000000000005E-4</c:v>
                </c:pt>
                <c:pt idx="2231">
                  <c:v>9.3000000000000005E-4</c:v>
                </c:pt>
                <c:pt idx="2232">
                  <c:v>9.3199999999999999E-4</c:v>
                </c:pt>
                <c:pt idx="2233">
                  <c:v>9.3599999999999998E-4</c:v>
                </c:pt>
                <c:pt idx="2234">
                  <c:v>9.41E-4</c:v>
                </c:pt>
                <c:pt idx="2235">
                  <c:v>9.4700000000000003E-4</c:v>
                </c:pt>
                <c:pt idx="2236">
                  <c:v>9.5500000000000001E-4</c:v>
                </c:pt>
                <c:pt idx="2237">
                  <c:v>9.6400000000000001E-4</c:v>
                </c:pt>
                <c:pt idx="2238">
                  <c:v>9.7400000000000004E-4</c:v>
                </c:pt>
                <c:pt idx="2239">
                  <c:v>9.859999999999999E-4</c:v>
                </c:pt>
                <c:pt idx="2240">
                  <c:v>9.990000000000001E-4</c:v>
                </c:pt>
                <c:pt idx="2241">
                  <c:v>1.013E-3</c:v>
                </c:pt>
                <c:pt idx="2242">
                  <c:v>1.029E-3</c:v>
                </c:pt>
                <c:pt idx="2243">
                  <c:v>1.0460000000000001E-3</c:v>
                </c:pt>
                <c:pt idx="2244">
                  <c:v>1.0510000000000001E-3</c:v>
                </c:pt>
                <c:pt idx="2245">
                  <c:v>1.047E-3</c:v>
                </c:pt>
                <c:pt idx="2246">
                  <c:v>1.044E-3</c:v>
                </c:pt>
                <c:pt idx="2247">
                  <c:v>1.0430000000000001E-3</c:v>
                </c:pt>
                <c:pt idx="2248">
                  <c:v>1.044E-3</c:v>
                </c:pt>
                <c:pt idx="2249">
                  <c:v>1.031E-3</c:v>
                </c:pt>
                <c:pt idx="2250">
                  <c:v>1.0200000000000001E-3</c:v>
                </c:pt>
                <c:pt idx="2251">
                  <c:v>1.01E-3</c:v>
                </c:pt>
                <c:pt idx="2252">
                  <c:v>1.0020000000000001E-3</c:v>
                </c:pt>
                <c:pt idx="2253">
                  <c:v>9.9500000000000001E-4</c:v>
                </c:pt>
                <c:pt idx="2254">
                  <c:v>9.8900000000000008E-4</c:v>
                </c:pt>
                <c:pt idx="2255">
                  <c:v>9.8499999999999998E-4</c:v>
                </c:pt>
                <c:pt idx="2256">
                  <c:v>9.8200000000000002E-4</c:v>
                </c:pt>
                <c:pt idx="2257">
                  <c:v>9.7999999999999997E-4</c:v>
                </c:pt>
                <c:pt idx="2258">
                  <c:v>9.7999999999999997E-4</c:v>
                </c:pt>
                <c:pt idx="2259">
                  <c:v>9.810000000000001E-4</c:v>
                </c:pt>
                <c:pt idx="2260">
                  <c:v>9.77E-4</c:v>
                </c:pt>
                <c:pt idx="2261">
                  <c:v>9.7400000000000004E-4</c:v>
                </c:pt>
                <c:pt idx="2262">
                  <c:v>9.7000000000000005E-4</c:v>
                </c:pt>
                <c:pt idx="2263">
                  <c:v>9.6599999999999995E-4</c:v>
                </c:pt>
                <c:pt idx="2264">
                  <c:v>9.6400000000000001E-4</c:v>
                </c:pt>
                <c:pt idx="2265">
                  <c:v>9.6299999999999999E-4</c:v>
                </c:pt>
                <c:pt idx="2266">
                  <c:v>9.6400000000000001E-4</c:v>
                </c:pt>
                <c:pt idx="2267">
                  <c:v>9.6599999999999995E-4</c:v>
                </c:pt>
                <c:pt idx="2268">
                  <c:v>9.6000000000000002E-4</c:v>
                </c:pt>
                <c:pt idx="2269">
                  <c:v>9.5500000000000001E-4</c:v>
                </c:pt>
                <c:pt idx="2270">
                  <c:v>9.5200000000000005E-4</c:v>
                </c:pt>
                <c:pt idx="2271">
                  <c:v>9.5E-4</c:v>
                </c:pt>
                <c:pt idx="2272">
                  <c:v>9.3800000000000003E-4</c:v>
                </c:pt>
                <c:pt idx="2273">
                  <c:v>9.2599999999999996E-4</c:v>
                </c:pt>
                <c:pt idx="2274">
                  <c:v>9.1699999999999995E-4</c:v>
                </c:pt>
                <c:pt idx="2275">
                  <c:v>9.0799999999999995E-4</c:v>
                </c:pt>
                <c:pt idx="2276">
                  <c:v>9.01E-4</c:v>
                </c:pt>
                <c:pt idx="2277">
                  <c:v>8.8199999999999997E-4</c:v>
                </c:pt>
                <c:pt idx="2278">
                  <c:v>8.6399999999999997E-4</c:v>
                </c:pt>
                <c:pt idx="2279">
                  <c:v>8.4699999999999999E-4</c:v>
                </c:pt>
                <c:pt idx="2280">
                  <c:v>8.3199999999999995E-4</c:v>
                </c:pt>
                <c:pt idx="2281">
                  <c:v>8.1800000000000004E-4</c:v>
                </c:pt>
                <c:pt idx="2282">
                  <c:v>8.0599999999999997E-4</c:v>
                </c:pt>
                <c:pt idx="2283">
                  <c:v>7.94E-4</c:v>
                </c:pt>
                <c:pt idx="2284">
                  <c:v>7.85E-4</c:v>
                </c:pt>
                <c:pt idx="2285">
                  <c:v>7.76E-4</c:v>
                </c:pt>
                <c:pt idx="2286">
                  <c:v>7.6900000000000004E-4</c:v>
                </c:pt>
                <c:pt idx="2287">
                  <c:v>7.6400000000000003E-4</c:v>
                </c:pt>
                <c:pt idx="2288">
                  <c:v>7.5900000000000002E-4</c:v>
                </c:pt>
                <c:pt idx="2289">
                  <c:v>7.5699999999999997E-4</c:v>
                </c:pt>
                <c:pt idx="2290">
                  <c:v>7.5500000000000003E-4</c:v>
                </c:pt>
                <c:pt idx="2291">
                  <c:v>7.5500000000000003E-4</c:v>
                </c:pt>
                <c:pt idx="2292">
                  <c:v>7.5600000000000005E-4</c:v>
                </c:pt>
                <c:pt idx="2293">
                  <c:v>7.5900000000000002E-4</c:v>
                </c:pt>
                <c:pt idx="2294">
                  <c:v>7.6300000000000001E-4</c:v>
                </c:pt>
                <c:pt idx="2295">
                  <c:v>7.6800000000000002E-4</c:v>
                </c:pt>
                <c:pt idx="2296">
                  <c:v>7.7499999999999997E-4</c:v>
                </c:pt>
                <c:pt idx="2297">
                  <c:v>7.8299999999999995E-4</c:v>
                </c:pt>
                <c:pt idx="2298">
                  <c:v>7.9199999999999995E-4</c:v>
                </c:pt>
                <c:pt idx="2299">
                  <c:v>8.03E-4</c:v>
                </c:pt>
                <c:pt idx="2300">
                  <c:v>8.1499999999999997E-4</c:v>
                </c:pt>
                <c:pt idx="2301">
                  <c:v>8.2899999999999998E-4</c:v>
                </c:pt>
                <c:pt idx="2302">
                  <c:v>8.4400000000000002E-4</c:v>
                </c:pt>
                <c:pt idx="2303">
                  <c:v>8.5999999999999998E-4</c:v>
                </c:pt>
                <c:pt idx="2304">
                  <c:v>8.7799999999999998E-4</c:v>
                </c:pt>
                <c:pt idx="2305">
                  <c:v>8.9700000000000001E-4</c:v>
                </c:pt>
                <c:pt idx="2306">
                  <c:v>9.1699999999999995E-4</c:v>
                </c:pt>
                <c:pt idx="2307">
                  <c:v>9.3899999999999995E-4</c:v>
                </c:pt>
                <c:pt idx="2308">
                  <c:v>9.6199999999999996E-4</c:v>
                </c:pt>
                <c:pt idx="2309">
                  <c:v>9.8700000000000003E-4</c:v>
                </c:pt>
                <c:pt idx="2310">
                  <c:v>1.013E-3</c:v>
                </c:pt>
                <c:pt idx="2311">
                  <c:v>1.0399999999999999E-3</c:v>
                </c:pt>
                <c:pt idx="2312">
                  <c:v>1.054E-3</c:v>
                </c:pt>
                <c:pt idx="2313">
                  <c:v>1.041E-3</c:v>
                </c:pt>
                <c:pt idx="2314">
                  <c:v>1.029E-3</c:v>
                </c:pt>
                <c:pt idx="2315">
                  <c:v>1.018E-3</c:v>
                </c:pt>
                <c:pt idx="2316">
                  <c:v>1.0089999999999999E-3</c:v>
                </c:pt>
                <c:pt idx="2317">
                  <c:v>1E-3</c:v>
                </c:pt>
                <c:pt idx="2318">
                  <c:v>9.8900000000000008E-4</c:v>
                </c:pt>
                <c:pt idx="2319">
                  <c:v>9.7999999999999997E-4</c:v>
                </c:pt>
                <c:pt idx="2320">
                  <c:v>9.7199999999999999E-4</c:v>
                </c:pt>
                <c:pt idx="2321">
                  <c:v>9.6500000000000004E-4</c:v>
                </c:pt>
                <c:pt idx="2322">
                  <c:v>9.59E-4</c:v>
                </c:pt>
                <c:pt idx="2323">
                  <c:v>9.5500000000000001E-4</c:v>
                </c:pt>
                <c:pt idx="2324">
                  <c:v>9.4499999999999998E-4</c:v>
                </c:pt>
                <c:pt idx="2325">
                  <c:v>9.3599999999999998E-4</c:v>
                </c:pt>
                <c:pt idx="2326">
                  <c:v>9.2900000000000003E-4</c:v>
                </c:pt>
                <c:pt idx="2327">
                  <c:v>9.2299999999999999E-4</c:v>
                </c:pt>
                <c:pt idx="2328">
                  <c:v>9.1799999999999998E-4</c:v>
                </c:pt>
                <c:pt idx="2329">
                  <c:v>9.1500000000000001E-4</c:v>
                </c:pt>
                <c:pt idx="2330">
                  <c:v>9.1299999999999997E-4</c:v>
                </c:pt>
                <c:pt idx="2331">
                  <c:v>9.0399999999999996E-4</c:v>
                </c:pt>
                <c:pt idx="2332">
                  <c:v>8.9499999999999996E-4</c:v>
                </c:pt>
                <c:pt idx="2333">
                  <c:v>8.8900000000000003E-4</c:v>
                </c:pt>
                <c:pt idx="2334">
                  <c:v>8.83E-4</c:v>
                </c:pt>
                <c:pt idx="2335">
                  <c:v>8.7900000000000001E-4</c:v>
                </c:pt>
                <c:pt idx="2336">
                  <c:v>8.7600000000000004E-4</c:v>
                </c:pt>
                <c:pt idx="2337">
                  <c:v>8.5599999999999999E-4</c:v>
                </c:pt>
                <c:pt idx="2338">
                  <c:v>8.3600000000000005E-4</c:v>
                </c:pt>
                <c:pt idx="2339">
                  <c:v>8.1800000000000004E-4</c:v>
                </c:pt>
                <c:pt idx="2340">
                  <c:v>8.0099999999999995E-4</c:v>
                </c:pt>
                <c:pt idx="2341">
                  <c:v>7.8600000000000002E-4</c:v>
                </c:pt>
                <c:pt idx="2342">
                  <c:v>7.7200000000000001E-4</c:v>
                </c:pt>
                <c:pt idx="2343">
                  <c:v>7.6000000000000004E-4</c:v>
                </c:pt>
                <c:pt idx="2344">
                  <c:v>7.4799999999999997E-4</c:v>
                </c:pt>
                <c:pt idx="2345">
                  <c:v>7.3800000000000005E-4</c:v>
                </c:pt>
                <c:pt idx="2346">
                  <c:v>7.2999999999999996E-4</c:v>
                </c:pt>
                <c:pt idx="2347">
                  <c:v>7.2300000000000001E-4</c:v>
                </c:pt>
                <c:pt idx="2348">
                  <c:v>7.1699999999999997E-4</c:v>
                </c:pt>
                <c:pt idx="2349">
                  <c:v>7.1299999999999998E-4</c:v>
                </c:pt>
                <c:pt idx="2350">
                  <c:v>7.1000000000000002E-4</c:v>
                </c:pt>
                <c:pt idx="2351">
                  <c:v>7.0799999999999997E-4</c:v>
                </c:pt>
                <c:pt idx="2352">
                  <c:v>7.0799999999999997E-4</c:v>
                </c:pt>
                <c:pt idx="2353">
                  <c:v>7.0899999999999999E-4</c:v>
                </c:pt>
                <c:pt idx="2354">
                  <c:v>7.1199999999999996E-4</c:v>
                </c:pt>
                <c:pt idx="2355">
                  <c:v>7.1599999999999995E-4</c:v>
                </c:pt>
                <c:pt idx="2356">
                  <c:v>7.2099999999999996E-4</c:v>
                </c:pt>
                <c:pt idx="2357">
                  <c:v>7.27E-4</c:v>
                </c:pt>
                <c:pt idx="2358">
                  <c:v>7.3499999999999998E-4</c:v>
                </c:pt>
                <c:pt idx="2359">
                  <c:v>7.45E-4</c:v>
                </c:pt>
                <c:pt idx="2360">
                  <c:v>7.5600000000000005E-4</c:v>
                </c:pt>
                <c:pt idx="2361">
                  <c:v>7.6800000000000002E-4</c:v>
                </c:pt>
                <c:pt idx="2362">
                  <c:v>7.8100000000000001E-4</c:v>
                </c:pt>
                <c:pt idx="2363">
                  <c:v>7.9600000000000005E-4</c:v>
                </c:pt>
                <c:pt idx="2364">
                  <c:v>8.12E-4</c:v>
                </c:pt>
                <c:pt idx="2365">
                  <c:v>8.3000000000000001E-4</c:v>
                </c:pt>
                <c:pt idx="2366">
                  <c:v>8.4900000000000004E-4</c:v>
                </c:pt>
                <c:pt idx="2367">
                  <c:v>8.6899999999999998E-4</c:v>
                </c:pt>
                <c:pt idx="2368">
                  <c:v>8.9099999999999997E-4</c:v>
                </c:pt>
                <c:pt idx="2369">
                  <c:v>9.1399999999999999E-4</c:v>
                </c:pt>
                <c:pt idx="2370">
                  <c:v>9.3800000000000003E-4</c:v>
                </c:pt>
                <c:pt idx="2371">
                  <c:v>9.6400000000000001E-4</c:v>
                </c:pt>
                <c:pt idx="2372">
                  <c:v>9.9099999999999991E-4</c:v>
                </c:pt>
                <c:pt idx="2373">
                  <c:v>1.0200000000000001E-3</c:v>
                </c:pt>
                <c:pt idx="2374">
                  <c:v>1.0499999999999999E-3</c:v>
                </c:pt>
                <c:pt idx="2375">
                  <c:v>1.0809999999999999E-3</c:v>
                </c:pt>
                <c:pt idx="2376">
                  <c:v>1.114E-3</c:v>
                </c:pt>
                <c:pt idx="2377">
                  <c:v>1.1479999999999999E-3</c:v>
                </c:pt>
                <c:pt idx="2378">
                  <c:v>1.183E-3</c:v>
                </c:pt>
                <c:pt idx="2379">
                  <c:v>1.2199999999999999E-3</c:v>
                </c:pt>
                <c:pt idx="2380">
                  <c:v>1.2440000000000001E-3</c:v>
                </c:pt>
                <c:pt idx="2381">
                  <c:v>1.2290000000000001E-3</c:v>
                </c:pt>
                <c:pt idx="2382">
                  <c:v>1.217E-3</c:v>
                </c:pt>
                <c:pt idx="2383">
                  <c:v>1.201E-3</c:v>
                </c:pt>
                <c:pt idx="2384">
                  <c:v>1.186E-3</c:v>
                </c:pt>
                <c:pt idx="2385">
                  <c:v>1.173E-3</c:v>
                </c:pt>
                <c:pt idx="2386">
                  <c:v>1.1609999999999999E-3</c:v>
                </c:pt>
                <c:pt idx="2387">
                  <c:v>1.15E-3</c:v>
                </c:pt>
                <c:pt idx="2388">
                  <c:v>1.1329999999999999E-3</c:v>
                </c:pt>
                <c:pt idx="2389">
                  <c:v>1.1169999999999999E-3</c:v>
                </c:pt>
                <c:pt idx="2390">
                  <c:v>1.103E-3</c:v>
                </c:pt>
                <c:pt idx="2391">
                  <c:v>1.09E-3</c:v>
                </c:pt>
                <c:pt idx="2392">
                  <c:v>1.078E-3</c:v>
                </c:pt>
                <c:pt idx="2393">
                  <c:v>1.0560000000000001E-3</c:v>
                </c:pt>
                <c:pt idx="2394">
                  <c:v>1.0349999999999999E-3</c:v>
                </c:pt>
                <c:pt idx="2395">
                  <c:v>1.0150000000000001E-3</c:v>
                </c:pt>
                <c:pt idx="2396">
                  <c:v>9.9700000000000006E-4</c:v>
                </c:pt>
                <c:pt idx="2397">
                  <c:v>9.7999999999999997E-4</c:v>
                </c:pt>
                <c:pt idx="2398">
                  <c:v>9.6400000000000001E-4</c:v>
                </c:pt>
                <c:pt idx="2399">
                  <c:v>9.5E-4</c:v>
                </c:pt>
                <c:pt idx="2400">
                  <c:v>9.2400000000000002E-4</c:v>
                </c:pt>
                <c:pt idx="2401">
                  <c:v>8.9899999999999995E-4</c:v>
                </c:pt>
                <c:pt idx="2402">
                  <c:v>8.7600000000000004E-4</c:v>
                </c:pt>
                <c:pt idx="2403">
                  <c:v>8.5300000000000003E-4</c:v>
                </c:pt>
                <c:pt idx="2404">
                  <c:v>8.3299999999999997E-4</c:v>
                </c:pt>
                <c:pt idx="2405">
                  <c:v>8.1300000000000003E-4</c:v>
                </c:pt>
                <c:pt idx="2406">
                  <c:v>7.9500000000000003E-4</c:v>
                </c:pt>
                <c:pt idx="2407">
                  <c:v>7.7800000000000005E-4</c:v>
                </c:pt>
                <c:pt idx="2408">
                  <c:v>7.6300000000000001E-4</c:v>
                </c:pt>
                <c:pt idx="2409">
                  <c:v>7.4899999999999999E-4</c:v>
                </c:pt>
                <c:pt idx="2410">
                  <c:v>7.36E-4</c:v>
                </c:pt>
                <c:pt idx="2411">
                  <c:v>7.2499999999999995E-4</c:v>
                </c:pt>
                <c:pt idx="2412">
                  <c:v>7.1500000000000003E-4</c:v>
                </c:pt>
                <c:pt idx="2413">
                  <c:v>7.0699999999999995E-4</c:v>
                </c:pt>
                <c:pt idx="2414">
                  <c:v>6.9999999999999999E-4</c:v>
                </c:pt>
                <c:pt idx="2415">
                  <c:v>6.9399999999999996E-4</c:v>
                </c:pt>
                <c:pt idx="2416">
                  <c:v>6.8999999999999997E-4</c:v>
                </c:pt>
                <c:pt idx="2417">
                  <c:v>6.87E-4</c:v>
                </c:pt>
                <c:pt idx="2418">
                  <c:v>6.8499999999999995E-4</c:v>
                </c:pt>
                <c:pt idx="2419">
                  <c:v>6.8499999999999995E-4</c:v>
                </c:pt>
                <c:pt idx="2420">
                  <c:v>6.8599999999999998E-4</c:v>
                </c:pt>
                <c:pt idx="2421">
                  <c:v>6.8900000000000005E-4</c:v>
                </c:pt>
                <c:pt idx="2422">
                  <c:v>6.9200000000000002E-4</c:v>
                </c:pt>
                <c:pt idx="2423">
                  <c:v>6.9800000000000005E-4</c:v>
                </c:pt>
                <c:pt idx="2424">
                  <c:v>7.0399999999999998E-4</c:v>
                </c:pt>
                <c:pt idx="2425">
                  <c:v>7.1199999999999996E-4</c:v>
                </c:pt>
                <c:pt idx="2426">
                  <c:v>7.2199999999999999E-4</c:v>
                </c:pt>
                <c:pt idx="2427">
                  <c:v>7.3200000000000001E-4</c:v>
                </c:pt>
                <c:pt idx="2428">
                  <c:v>7.4399999999999998E-4</c:v>
                </c:pt>
                <c:pt idx="2429">
                  <c:v>7.5799999999999999E-4</c:v>
                </c:pt>
                <c:pt idx="2430">
                  <c:v>7.7300000000000003E-4</c:v>
                </c:pt>
                <c:pt idx="2431">
                  <c:v>7.8899999999999999E-4</c:v>
                </c:pt>
                <c:pt idx="2432">
                  <c:v>8.0599999999999997E-4</c:v>
                </c:pt>
                <c:pt idx="2433">
                  <c:v>8.25E-4</c:v>
                </c:pt>
                <c:pt idx="2434">
                  <c:v>8.4599999999999996E-4</c:v>
                </c:pt>
                <c:pt idx="2435">
                  <c:v>8.6700000000000004E-4</c:v>
                </c:pt>
                <c:pt idx="2436">
                  <c:v>8.9099999999999997E-4</c:v>
                </c:pt>
                <c:pt idx="2437">
                  <c:v>9.1500000000000001E-4</c:v>
                </c:pt>
                <c:pt idx="2438">
                  <c:v>9.41E-4</c:v>
                </c:pt>
                <c:pt idx="2439">
                  <c:v>9.68E-4</c:v>
                </c:pt>
                <c:pt idx="2440">
                  <c:v>9.9599999999999992E-4</c:v>
                </c:pt>
                <c:pt idx="2441">
                  <c:v>1.026E-3</c:v>
                </c:pt>
                <c:pt idx="2442">
                  <c:v>1.0579999999999999E-3</c:v>
                </c:pt>
                <c:pt idx="2443">
                  <c:v>1.09E-3</c:v>
                </c:pt>
                <c:pt idx="2444">
                  <c:v>1.124E-3</c:v>
                </c:pt>
                <c:pt idx="2445">
                  <c:v>1.16E-3</c:v>
                </c:pt>
                <c:pt idx="2446">
                  <c:v>1.1969999999999999E-3</c:v>
                </c:pt>
                <c:pt idx="2447">
                  <c:v>1.235E-3</c:v>
                </c:pt>
                <c:pt idx="2448">
                  <c:v>1.2600000000000001E-3</c:v>
                </c:pt>
                <c:pt idx="2449">
                  <c:v>1.237E-3</c:v>
                </c:pt>
                <c:pt idx="2450">
                  <c:v>1.2099999999999999E-3</c:v>
                </c:pt>
                <c:pt idx="2451">
                  <c:v>1.1839999999999999E-3</c:v>
                </c:pt>
                <c:pt idx="2452">
                  <c:v>1.16E-3</c:v>
                </c:pt>
                <c:pt idx="2453">
                  <c:v>1.137E-3</c:v>
                </c:pt>
                <c:pt idx="2454">
                  <c:v>1.1019999999999999E-3</c:v>
                </c:pt>
                <c:pt idx="2455">
                  <c:v>1.0690000000000001E-3</c:v>
                </c:pt>
                <c:pt idx="2456">
                  <c:v>1.0369999999999999E-3</c:v>
                </c:pt>
                <c:pt idx="2457">
                  <c:v>1.0070000000000001E-3</c:v>
                </c:pt>
                <c:pt idx="2458">
                  <c:v>9.7799999999999992E-4</c:v>
                </c:pt>
                <c:pt idx="2459">
                  <c:v>9.5E-4</c:v>
                </c:pt>
                <c:pt idx="2460">
                  <c:v>9.1399999999999999E-4</c:v>
                </c:pt>
                <c:pt idx="2461">
                  <c:v>8.7900000000000001E-4</c:v>
                </c:pt>
                <c:pt idx="2462">
                  <c:v>8.4500000000000005E-4</c:v>
                </c:pt>
                <c:pt idx="2463">
                  <c:v>8.1300000000000003E-4</c:v>
                </c:pt>
                <c:pt idx="2464">
                  <c:v>7.8200000000000003E-4</c:v>
                </c:pt>
                <c:pt idx="2465">
                  <c:v>7.5299999999999998E-4</c:v>
                </c:pt>
                <c:pt idx="2466">
                  <c:v>7.2499999999999995E-4</c:v>
                </c:pt>
                <c:pt idx="2467">
                  <c:v>6.9800000000000005E-4</c:v>
                </c:pt>
                <c:pt idx="2468">
                  <c:v>6.7299999999999999E-4</c:v>
                </c:pt>
                <c:pt idx="2469">
                  <c:v>6.4899999999999995E-4</c:v>
                </c:pt>
                <c:pt idx="2470">
                  <c:v>6.2600000000000004E-4</c:v>
                </c:pt>
                <c:pt idx="2471">
                  <c:v>6.0499999999999996E-4</c:v>
                </c:pt>
                <c:pt idx="2472">
                  <c:v>5.8500000000000002E-4</c:v>
                </c:pt>
                <c:pt idx="2473">
                  <c:v>5.6599999999999999E-4</c:v>
                </c:pt>
                <c:pt idx="2474">
                  <c:v>5.4900000000000001E-4</c:v>
                </c:pt>
                <c:pt idx="2475">
                  <c:v>5.3300000000000005E-4</c:v>
                </c:pt>
                <c:pt idx="2476">
                  <c:v>5.1900000000000004E-4</c:v>
                </c:pt>
                <c:pt idx="2477">
                  <c:v>5.0600000000000005E-4</c:v>
                </c:pt>
                <c:pt idx="2478">
                  <c:v>4.9399999999999997E-4</c:v>
                </c:pt>
                <c:pt idx="2479">
                  <c:v>4.84E-4</c:v>
                </c:pt>
                <c:pt idx="2480">
                  <c:v>4.75E-4</c:v>
                </c:pt>
                <c:pt idx="2481">
                  <c:v>4.6700000000000002E-4</c:v>
                </c:pt>
                <c:pt idx="2482">
                  <c:v>4.6099999999999998E-4</c:v>
                </c:pt>
                <c:pt idx="2483">
                  <c:v>4.5600000000000003E-4</c:v>
                </c:pt>
                <c:pt idx="2484">
                  <c:v>4.5300000000000001E-4</c:v>
                </c:pt>
                <c:pt idx="2485">
                  <c:v>4.5100000000000001E-4</c:v>
                </c:pt>
                <c:pt idx="2486">
                  <c:v>4.4999999999999999E-4</c:v>
                </c:pt>
                <c:pt idx="2487">
                  <c:v>4.5100000000000001E-4</c:v>
                </c:pt>
                <c:pt idx="2488">
                  <c:v>4.5300000000000001E-4</c:v>
                </c:pt>
                <c:pt idx="2489">
                  <c:v>4.5600000000000003E-4</c:v>
                </c:pt>
                <c:pt idx="2490">
                  <c:v>4.6099999999999998E-4</c:v>
                </c:pt>
                <c:pt idx="2491">
                  <c:v>4.6700000000000002E-4</c:v>
                </c:pt>
                <c:pt idx="2492">
                  <c:v>4.75E-4</c:v>
                </c:pt>
                <c:pt idx="2493">
                  <c:v>4.84E-4</c:v>
                </c:pt>
                <c:pt idx="2494">
                  <c:v>4.9399999999999997E-4</c:v>
                </c:pt>
                <c:pt idx="2495">
                  <c:v>5.0600000000000005E-4</c:v>
                </c:pt>
                <c:pt idx="2496">
                  <c:v>5.1900000000000004E-4</c:v>
                </c:pt>
                <c:pt idx="2497">
                  <c:v>5.3300000000000005E-4</c:v>
                </c:pt>
                <c:pt idx="2498">
                  <c:v>5.4900000000000001E-4</c:v>
                </c:pt>
                <c:pt idx="2499">
                  <c:v>5.6599999999999999E-4</c:v>
                </c:pt>
                <c:pt idx="2500">
                  <c:v>5.8399999999999999E-4</c:v>
                </c:pt>
                <c:pt idx="2501">
                  <c:v>6.0400000000000004E-4</c:v>
                </c:pt>
                <c:pt idx="2502">
                  <c:v>6.2500000000000001E-4</c:v>
                </c:pt>
                <c:pt idx="2503">
                  <c:v>6.4800000000000003E-4</c:v>
                </c:pt>
                <c:pt idx="2504">
                  <c:v>6.7199999999999996E-4</c:v>
                </c:pt>
                <c:pt idx="2505">
                  <c:v>6.9700000000000003E-4</c:v>
                </c:pt>
                <c:pt idx="2506">
                  <c:v>7.2400000000000003E-4</c:v>
                </c:pt>
                <c:pt idx="2507">
                  <c:v>7.5199999999999996E-4</c:v>
                </c:pt>
                <c:pt idx="2508">
                  <c:v>7.8200000000000003E-4</c:v>
                </c:pt>
                <c:pt idx="2509">
                  <c:v>8.1300000000000003E-4</c:v>
                </c:pt>
                <c:pt idx="2510">
                  <c:v>8.4500000000000005E-4</c:v>
                </c:pt>
                <c:pt idx="2511">
                  <c:v>8.7799999999999998E-4</c:v>
                </c:pt>
                <c:pt idx="2512">
                  <c:v>9.1299999999999997E-4</c:v>
                </c:pt>
                <c:pt idx="2513">
                  <c:v>9.5E-4</c:v>
                </c:pt>
                <c:pt idx="2514">
                  <c:v>9.8700000000000003E-4</c:v>
                </c:pt>
                <c:pt idx="2515">
                  <c:v>1.026E-3</c:v>
                </c:pt>
                <c:pt idx="2516">
                  <c:v>1.0560000000000001E-3</c:v>
                </c:pt>
                <c:pt idx="2517">
                  <c:v>1.0280000000000001E-3</c:v>
                </c:pt>
                <c:pt idx="2518">
                  <c:v>9.9299999999999996E-4</c:v>
                </c:pt>
                <c:pt idx="2519">
                  <c:v>9.5799999999999998E-4</c:v>
                </c:pt>
                <c:pt idx="2520">
                  <c:v>9.2500000000000004E-4</c:v>
                </c:pt>
                <c:pt idx="2521">
                  <c:v>8.83E-4</c:v>
                </c:pt>
                <c:pt idx="2522">
                  <c:v>8.4199999999999998E-4</c:v>
                </c:pt>
                <c:pt idx="2523">
                  <c:v>8.03E-4</c:v>
                </c:pt>
                <c:pt idx="2524">
                  <c:v>7.6400000000000003E-4</c:v>
                </c:pt>
                <c:pt idx="2525">
                  <c:v>7.2800000000000002E-4</c:v>
                </c:pt>
                <c:pt idx="2526">
                  <c:v>6.9200000000000002E-4</c:v>
                </c:pt>
                <c:pt idx="2527">
                  <c:v>6.5799999999999995E-4</c:v>
                </c:pt>
                <c:pt idx="2528">
                  <c:v>6.2600000000000004E-4</c:v>
                </c:pt>
                <c:pt idx="2529">
                  <c:v>5.9500000000000004E-4</c:v>
                </c:pt>
                <c:pt idx="2530">
                  <c:v>5.6499999999999996E-4</c:v>
                </c:pt>
                <c:pt idx="2531">
                  <c:v>5.3600000000000002E-4</c:v>
                </c:pt>
                <c:pt idx="2532">
                  <c:v>5.0900000000000001E-4</c:v>
                </c:pt>
                <c:pt idx="2533">
                  <c:v>4.8299999999999998E-4</c:v>
                </c:pt>
                <c:pt idx="2534">
                  <c:v>4.5899999999999999E-4</c:v>
                </c:pt>
                <c:pt idx="2535">
                  <c:v>4.3600000000000003E-4</c:v>
                </c:pt>
                <c:pt idx="2536">
                  <c:v>4.1399999999999998E-4</c:v>
                </c:pt>
                <c:pt idx="2537">
                  <c:v>3.9399999999999998E-4</c:v>
                </c:pt>
                <c:pt idx="2538">
                  <c:v>3.7500000000000001E-4</c:v>
                </c:pt>
                <c:pt idx="2539">
                  <c:v>3.5799999999999997E-4</c:v>
                </c:pt>
                <c:pt idx="2540">
                  <c:v>3.4200000000000002E-4</c:v>
                </c:pt>
                <c:pt idx="2541">
                  <c:v>3.2699999999999998E-4</c:v>
                </c:pt>
                <c:pt idx="2542">
                  <c:v>3.1300000000000002E-4</c:v>
                </c:pt>
                <c:pt idx="2543">
                  <c:v>3.01E-4</c:v>
                </c:pt>
                <c:pt idx="2544">
                  <c:v>2.9100000000000003E-4</c:v>
                </c:pt>
                <c:pt idx="2545">
                  <c:v>2.81E-4</c:v>
                </c:pt>
                <c:pt idx="2546">
                  <c:v>2.7399999999999999E-4</c:v>
                </c:pt>
                <c:pt idx="2547">
                  <c:v>2.6699999999999998E-4</c:v>
                </c:pt>
                <c:pt idx="2548">
                  <c:v>2.6200000000000003E-4</c:v>
                </c:pt>
                <c:pt idx="2549">
                  <c:v>2.5799999999999998E-4</c:v>
                </c:pt>
                <c:pt idx="2550">
                  <c:v>2.5599999999999999E-4</c:v>
                </c:pt>
                <c:pt idx="2551">
                  <c:v>2.5399999999999999E-4</c:v>
                </c:pt>
                <c:pt idx="2552">
                  <c:v>2.5500000000000002E-4</c:v>
                </c:pt>
                <c:pt idx="2553">
                  <c:v>2.5599999999999999E-4</c:v>
                </c:pt>
                <c:pt idx="2554">
                  <c:v>2.5900000000000001E-4</c:v>
                </c:pt>
                <c:pt idx="2555">
                  <c:v>2.6400000000000002E-4</c:v>
                </c:pt>
                <c:pt idx="2556">
                  <c:v>2.7E-4</c:v>
                </c:pt>
                <c:pt idx="2557">
                  <c:v>2.7700000000000001E-4</c:v>
                </c:pt>
                <c:pt idx="2558">
                  <c:v>2.8499999999999999E-4</c:v>
                </c:pt>
                <c:pt idx="2559">
                  <c:v>2.9500000000000001E-4</c:v>
                </c:pt>
                <c:pt idx="2560">
                  <c:v>3.0699999999999998E-4</c:v>
                </c:pt>
                <c:pt idx="2561">
                  <c:v>3.19E-4</c:v>
                </c:pt>
                <c:pt idx="2562">
                  <c:v>3.3300000000000002E-4</c:v>
                </c:pt>
                <c:pt idx="2563">
                  <c:v>3.4900000000000003E-4</c:v>
                </c:pt>
                <c:pt idx="2564">
                  <c:v>3.6499999999999998E-4</c:v>
                </c:pt>
                <c:pt idx="2565">
                  <c:v>3.8299999999999999E-4</c:v>
                </c:pt>
                <c:pt idx="2566">
                  <c:v>4.0299999999999998E-4</c:v>
                </c:pt>
                <c:pt idx="2567">
                  <c:v>4.2400000000000001E-4</c:v>
                </c:pt>
                <c:pt idx="2568">
                  <c:v>4.46E-4</c:v>
                </c:pt>
                <c:pt idx="2569">
                  <c:v>4.6999999999999999E-4</c:v>
                </c:pt>
                <c:pt idx="2570">
                  <c:v>4.95E-4</c:v>
                </c:pt>
                <c:pt idx="2571">
                  <c:v>5.2099999999999998E-4</c:v>
                </c:pt>
                <c:pt idx="2572">
                  <c:v>5.4900000000000001E-4</c:v>
                </c:pt>
                <c:pt idx="2573">
                  <c:v>5.7799999999999995E-4</c:v>
                </c:pt>
                <c:pt idx="2574">
                  <c:v>6.0800000000000003E-4</c:v>
                </c:pt>
                <c:pt idx="2575">
                  <c:v>6.4000000000000005E-4</c:v>
                </c:pt>
                <c:pt idx="2576">
                  <c:v>6.7299999999999999E-4</c:v>
                </c:pt>
                <c:pt idx="2577">
                  <c:v>7.0799999999999997E-4</c:v>
                </c:pt>
                <c:pt idx="2578">
                  <c:v>7.4399999999999998E-4</c:v>
                </c:pt>
                <c:pt idx="2579">
                  <c:v>7.8100000000000001E-4</c:v>
                </c:pt>
                <c:pt idx="2580">
                  <c:v>8.1999999999999998E-4</c:v>
                </c:pt>
                <c:pt idx="2581">
                  <c:v>8.5999999999999998E-4</c:v>
                </c:pt>
                <c:pt idx="2582">
                  <c:v>9.01E-4</c:v>
                </c:pt>
                <c:pt idx="2583">
                  <c:v>9.4399999999999996E-4</c:v>
                </c:pt>
                <c:pt idx="2584">
                  <c:v>9.8799999999999995E-4</c:v>
                </c:pt>
                <c:pt idx="2585">
                  <c:v>9.5E-4</c:v>
                </c:pt>
                <c:pt idx="2586">
                  <c:v>9.0499999999999999E-4</c:v>
                </c:pt>
                <c:pt idx="2587">
                  <c:v>8.61E-4</c:v>
                </c:pt>
                <c:pt idx="2588">
                  <c:v>8.1899999999999996E-4</c:v>
                </c:pt>
                <c:pt idx="2589">
                  <c:v>7.7800000000000005E-4</c:v>
                </c:pt>
                <c:pt idx="2590">
                  <c:v>7.3800000000000005E-4</c:v>
                </c:pt>
                <c:pt idx="2591">
                  <c:v>6.9899999999999997E-4</c:v>
                </c:pt>
                <c:pt idx="2592">
                  <c:v>6.6200000000000005E-4</c:v>
                </c:pt>
                <c:pt idx="2593">
                  <c:v>6.2699999999999995E-4</c:v>
                </c:pt>
                <c:pt idx="2594">
                  <c:v>5.9199999999999997E-4</c:v>
                </c:pt>
                <c:pt idx="2595">
                  <c:v>5.5999999999999995E-4</c:v>
                </c:pt>
                <c:pt idx="2596">
                  <c:v>5.2800000000000004E-4</c:v>
                </c:pt>
                <c:pt idx="2597">
                  <c:v>4.9799999999999996E-4</c:v>
                </c:pt>
                <c:pt idx="2598">
                  <c:v>4.6900000000000002E-4</c:v>
                </c:pt>
                <c:pt idx="2599">
                  <c:v>4.4200000000000001E-4</c:v>
                </c:pt>
                <c:pt idx="2600">
                  <c:v>4.1599999999999997E-4</c:v>
                </c:pt>
                <c:pt idx="2601">
                  <c:v>3.9100000000000002E-4</c:v>
                </c:pt>
                <c:pt idx="2602">
                  <c:v>3.68E-4</c:v>
                </c:pt>
                <c:pt idx="2603">
                  <c:v>3.4600000000000001E-4</c:v>
                </c:pt>
                <c:pt idx="2604">
                  <c:v>3.2499999999999999E-4</c:v>
                </c:pt>
                <c:pt idx="2605">
                  <c:v>3.0600000000000001E-4</c:v>
                </c:pt>
                <c:pt idx="2606">
                  <c:v>2.8800000000000001E-4</c:v>
                </c:pt>
                <c:pt idx="2607">
                  <c:v>2.72E-4</c:v>
                </c:pt>
                <c:pt idx="2608">
                  <c:v>2.5700000000000001E-4</c:v>
                </c:pt>
                <c:pt idx="2609">
                  <c:v>2.43E-4</c:v>
                </c:pt>
                <c:pt idx="2610">
                  <c:v>2.31E-4</c:v>
                </c:pt>
                <c:pt idx="2611">
                  <c:v>2.2000000000000001E-4</c:v>
                </c:pt>
                <c:pt idx="2612">
                  <c:v>2.1000000000000001E-4</c:v>
                </c:pt>
                <c:pt idx="2613">
                  <c:v>2.02E-4</c:v>
                </c:pt>
                <c:pt idx="2614">
                  <c:v>1.95E-4</c:v>
                </c:pt>
                <c:pt idx="2615">
                  <c:v>1.8900000000000001E-4</c:v>
                </c:pt>
                <c:pt idx="2616">
                  <c:v>1.85E-4</c:v>
                </c:pt>
                <c:pt idx="2617">
                  <c:v>1.83E-4</c:v>
                </c:pt>
                <c:pt idx="2618">
                  <c:v>1.8100000000000001E-4</c:v>
                </c:pt>
                <c:pt idx="2619">
                  <c:v>1.8100000000000001E-4</c:v>
                </c:pt>
                <c:pt idx="2620">
                  <c:v>1.83E-4</c:v>
                </c:pt>
                <c:pt idx="2621">
                  <c:v>1.85E-4</c:v>
                </c:pt>
                <c:pt idx="2622">
                  <c:v>1.8900000000000001E-4</c:v>
                </c:pt>
                <c:pt idx="2623">
                  <c:v>1.95E-4</c:v>
                </c:pt>
                <c:pt idx="2624">
                  <c:v>2.02E-4</c:v>
                </c:pt>
                <c:pt idx="2625">
                  <c:v>2.1000000000000001E-4</c:v>
                </c:pt>
                <c:pt idx="2626">
                  <c:v>2.2000000000000001E-4</c:v>
                </c:pt>
                <c:pt idx="2627">
                  <c:v>2.31E-4</c:v>
                </c:pt>
                <c:pt idx="2628">
                  <c:v>2.43E-4</c:v>
                </c:pt>
                <c:pt idx="2629">
                  <c:v>2.5700000000000001E-4</c:v>
                </c:pt>
                <c:pt idx="2630">
                  <c:v>2.72E-4</c:v>
                </c:pt>
                <c:pt idx="2631">
                  <c:v>2.8800000000000001E-4</c:v>
                </c:pt>
                <c:pt idx="2632">
                  <c:v>3.0600000000000001E-4</c:v>
                </c:pt>
                <c:pt idx="2633">
                  <c:v>3.2499999999999999E-4</c:v>
                </c:pt>
                <c:pt idx="2634">
                  <c:v>3.4600000000000001E-4</c:v>
                </c:pt>
                <c:pt idx="2635">
                  <c:v>3.68E-4</c:v>
                </c:pt>
                <c:pt idx="2636">
                  <c:v>3.9100000000000002E-4</c:v>
                </c:pt>
                <c:pt idx="2637">
                  <c:v>4.1599999999999997E-4</c:v>
                </c:pt>
                <c:pt idx="2638">
                  <c:v>4.4200000000000001E-4</c:v>
                </c:pt>
                <c:pt idx="2639">
                  <c:v>4.6900000000000002E-4</c:v>
                </c:pt>
                <c:pt idx="2640">
                  <c:v>4.9799999999999996E-4</c:v>
                </c:pt>
                <c:pt idx="2641">
                  <c:v>5.2800000000000004E-4</c:v>
                </c:pt>
                <c:pt idx="2642">
                  <c:v>5.5999999999999995E-4</c:v>
                </c:pt>
                <c:pt idx="2643">
                  <c:v>5.9199999999999997E-4</c:v>
                </c:pt>
                <c:pt idx="2644">
                  <c:v>6.2699999999999995E-4</c:v>
                </c:pt>
                <c:pt idx="2645">
                  <c:v>6.6200000000000005E-4</c:v>
                </c:pt>
                <c:pt idx="2646">
                  <c:v>6.9899999999999997E-4</c:v>
                </c:pt>
                <c:pt idx="2647">
                  <c:v>7.3800000000000005E-4</c:v>
                </c:pt>
                <c:pt idx="2648">
                  <c:v>7.7800000000000005E-4</c:v>
                </c:pt>
                <c:pt idx="2649">
                  <c:v>8.1899999999999996E-4</c:v>
                </c:pt>
                <c:pt idx="2650">
                  <c:v>8.61E-4</c:v>
                </c:pt>
                <c:pt idx="2651">
                  <c:v>9.0499999999999999E-4</c:v>
                </c:pt>
                <c:pt idx="2652">
                  <c:v>9.5E-4</c:v>
                </c:pt>
                <c:pt idx="2653">
                  <c:v>9.7499999999999996E-4</c:v>
                </c:pt>
                <c:pt idx="2654">
                  <c:v>1.0009999999999999E-3</c:v>
                </c:pt>
                <c:pt idx="2655">
                  <c:v>1.0280000000000001E-3</c:v>
                </c:pt>
                <c:pt idx="2656">
                  <c:v>1.057E-3</c:v>
                </c:pt>
                <c:pt idx="2657">
                  <c:v>1.0870000000000001E-3</c:v>
                </c:pt>
                <c:pt idx="2658">
                  <c:v>1.1180000000000001E-3</c:v>
                </c:pt>
                <c:pt idx="2659">
                  <c:v>1.1509999999999999E-3</c:v>
                </c:pt>
                <c:pt idx="2660">
                  <c:v>1.1850000000000001E-3</c:v>
                </c:pt>
                <c:pt idx="2661">
                  <c:v>1.2210000000000001E-3</c:v>
                </c:pt>
                <c:pt idx="2662">
                  <c:v>1.258E-3</c:v>
                </c:pt>
                <c:pt idx="2663">
                  <c:v>1.2960000000000001E-3</c:v>
                </c:pt>
                <c:pt idx="2664">
                  <c:v>1.3359999999999999E-3</c:v>
                </c:pt>
                <c:pt idx="2665">
                  <c:v>1.377E-3</c:v>
                </c:pt>
                <c:pt idx="2666">
                  <c:v>1.4189999999999999E-3</c:v>
                </c:pt>
                <c:pt idx="2667">
                  <c:v>1.4630000000000001E-3</c:v>
                </c:pt>
                <c:pt idx="2668">
                  <c:v>1.508E-3</c:v>
                </c:pt>
                <c:pt idx="2669">
                  <c:v>1.554E-3</c:v>
                </c:pt>
                <c:pt idx="2670">
                  <c:v>1.6019999999999999E-3</c:v>
                </c:pt>
                <c:pt idx="2671">
                  <c:v>1.652E-3</c:v>
                </c:pt>
                <c:pt idx="2672">
                  <c:v>1.702E-3</c:v>
                </c:pt>
                <c:pt idx="2673">
                  <c:v>1.7539999999999999E-3</c:v>
                </c:pt>
                <c:pt idx="2674">
                  <c:v>1.807E-3</c:v>
                </c:pt>
                <c:pt idx="2675">
                  <c:v>1.8619999999999999E-3</c:v>
                </c:pt>
                <c:pt idx="2676">
                  <c:v>1.918E-3</c:v>
                </c:pt>
                <c:pt idx="2677">
                  <c:v>1.9759999999999999E-3</c:v>
                </c:pt>
                <c:pt idx="2678">
                  <c:v>2.0349999999999999E-3</c:v>
                </c:pt>
                <c:pt idx="2679">
                  <c:v>2.0950000000000001E-3</c:v>
                </c:pt>
                <c:pt idx="2680">
                  <c:v>2.1559999999999999E-3</c:v>
                </c:pt>
                <c:pt idx="2681">
                  <c:v>2.2190000000000001E-3</c:v>
                </c:pt>
                <c:pt idx="2682">
                  <c:v>2.284E-3</c:v>
                </c:pt>
                <c:pt idx="2683">
                  <c:v>2.349E-3</c:v>
                </c:pt>
                <c:pt idx="2684">
                  <c:v>2.4160000000000002E-3</c:v>
                </c:pt>
                <c:pt idx="2685">
                  <c:v>2.2569999999999999E-3</c:v>
                </c:pt>
                <c:pt idx="2686">
                  <c:v>1.768E-3</c:v>
                </c:pt>
                <c:pt idx="2687">
                  <c:v>1.09E-3</c:v>
                </c:pt>
                <c:pt idx="2688">
                  <c:v>4.9399999999999997E-4</c:v>
                </c:pt>
                <c:pt idx="2689">
                  <c:v>2.1000000000000001E-4</c:v>
                </c:pt>
                <c:pt idx="2690">
                  <c:v>0</c:v>
                </c:pt>
                <c:pt idx="2691">
                  <c:v>2.6600000000000001E-4</c:v>
                </c:pt>
                <c:pt idx="2692">
                  <c:v>9.19E-4</c:v>
                </c:pt>
                <c:pt idx="2693">
                  <c:v>1.6980000000000001E-3</c:v>
                </c:pt>
                <c:pt idx="2694">
                  <c:v>2.2920000000000002E-3</c:v>
                </c:pt>
                <c:pt idx="2695">
                  <c:v>2.5860000000000002E-3</c:v>
                </c:pt>
                <c:pt idx="2696">
                  <c:v>2.696E-3</c:v>
                </c:pt>
                <c:pt idx="2697">
                  <c:v>2.813E-3</c:v>
                </c:pt>
                <c:pt idx="2698">
                  <c:v>3.1580000000000002E-3</c:v>
                </c:pt>
                <c:pt idx="2699">
                  <c:v>3.8709999999999999E-3</c:v>
                </c:pt>
                <c:pt idx="2700">
                  <c:v>4.8310000000000002E-3</c:v>
                </c:pt>
                <c:pt idx="2701">
                  <c:v>5.7349999999999996E-3</c:v>
                </c:pt>
                <c:pt idx="2702">
                  <c:v>6.3610000000000003E-3</c:v>
                </c:pt>
                <c:pt idx="2703">
                  <c:v>6.7479999999999997E-3</c:v>
                </c:pt>
                <c:pt idx="2704">
                  <c:v>7.1349999999999998E-3</c:v>
                </c:pt>
                <c:pt idx="2705">
                  <c:v>7.7019999999999996E-3</c:v>
                </c:pt>
                <c:pt idx="2706">
                  <c:v>8.3719999999999992E-3</c:v>
                </c:pt>
                <c:pt idx="2707">
                  <c:v>8.8109999999999994E-3</c:v>
                </c:pt>
                <c:pt idx="2708">
                  <c:v>8.7399999999999995E-3</c:v>
                </c:pt>
                <c:pt idx="2709">
                  <c:v>8.2760000000000004E-3</c:v>
                </c:pt>
                <c:pt idx="2710">
                  <c:v>7.8329999999999997E-3</c:v>
                </c:pt>
                <c:pt idx="2711">
                  <c:v>7.7219999999999997E-3</c:v>
                </c:pt>
                <c:pt idx="2712">
                  <c:v>7.7580000000000001E-3</c:v>
                </c:pt>
                <c:pt idx="2713">
                  <c:v>7.5180000000000004E-3</c:v>
                </c:pt>
                <c:pt idx="2714">
                  <c:v>6.9199999999999999E-3</c:v>
                </c:pt>
                <c:pt idx="2715">
                  <c:v>6.1729999999999997E-3</c:v>
                </c:pt>
                <c:pt idx="2716">
                  <c:v>5.4879999999999998E-3</c:v>
                </c:pt>
                <c:pt idx="2717">
                  <c:v>4.8549999999999999E-3</c:v>
                </c:pt>
                <c:pt idx="2718">
                  <c:v>4.1019999999999997E-3</c:v>
                </c:pt>
                <c:pt idx="2719">
                  <c:v>3.2469999999999999E-3</c:v>
                </c:pt>
                <c:pt idx="2720">
                  <c:v>2.539E-3</c:v>
                </c:pt>
                <c:pt idx="2721">
                  <c:v>2.1329999999999999E-3</c:v>
                </c:pt>
                <c:pt idx="2722">
                  <c:v>1.673E-3</c:v>
                </c:pt>
                <c:pt idx="2723">
                  <c:v>1.3079999999999999E-3</c:v>
                </c:pt>
                <c:pt idx="2724">
                  <c:v>1.0319999999999999E-3</c:v>
                </c:pt>
                <c:pt idx="2725">
                  <c:v>9.5E-4</c:v>
                </c:pt>
                <c:pt idx="2726">
                  <c:v>1.0920000000000001E-3</c:v>
                </c:pt>
                <c:pt idx="2727">
                  <c:v>1.3940000000000001E-3</c:v>
                </c:pt>
                <c:pt idx="2728">
                  <c:v>1.7960000000000001E-3</c:v>
                </c:pt>
                <c:pt idx="2729">
                  <c:v>2.4290000000000002E-3</c:v>
                </c:pt>
                <c:pt idx="2730">
                  <c:v>3.4069999999999999E-3</c:v>
                </c:pt>
                <c:pt idx="2731">
                  <c:v>4.7479999999999996E-3</c:v>
                </c:pt>
                <c:pt idx="2732">
                  <c:v>6.4429999999999999E-3</c:v>
                </c:pt>
                <c:pt idx="2733">
                  <c:v>8.3929999999999994E-3</c:v>
                </c:pt>
                <c:pt idx="2734">
                  <c:v>1.0349000000000001E-2</c:v>
                </c:pt>
                <c:pt idx="2735">
                  <c:v>1.2041E-2</c:v>
                </c:pt>
                <c:pt idx="2736">
                  <c:v>1.332E-2</c:v>
                </c:pt>
                <c:pt idx="2737">
                  <c:v>1.4444E-2</c:v>
                </c:pt>
                <c:pt idx="2738">
                  <c:v>1.6004000000000001E-2</c:v>
                </c:pt>
                <c:pt idx="2739">
                  <c:v>1.8428E-2</c:v>
                </c:pt>
                <c:pt idx="2740">
                  <c:v>2.1766000000000001E-2</c:v>
                </c:pt>
                <c:pt idx="2741">
                  <c:v>2.5614999999999999E-2</c:v>
                </c:pt>
                <c:pt idx="2742">
                  <c:v>2.9432E-2</c:v>
                </c:pt>
                <c:pt idx="2743">
                  <c:v>3.3165E-2</c:v>
                </c:pt>
                <c:pt idx="2744">
                  <c:v>3.7099E-2</c:v>
                </c:pt>
                <c:pt idx="2745">
                  <c:v>4.1346000000000001E-2</c:v>
                </c:pt>
                <c:pt idx="2746">
                  <c:v>4.5796000000000003E-2</c:v>
                </c:pt>
                <c:pt idx="2747">
                  <c:v>5.0356999999999999E-2</c:v>
                </c:pt>
                <c:pt idx="2748">
                  <c:v>5.5053999999999999E-2</c:v>
                </c:pt>
                <c:pt idx="2749">
                  <c:v>5.9913000000000001E-2</c:v>
                </c:pt>
                <c:pt idx="2750">
                  <c:v>6.4877000000000004E-2</c:v>
                </c:pt>
                <c:pt idx="2751">
                  <c:v>6.9880999999999999E-2</c:v>
                </c:pt>
                <c:pt idx="2752">
                  <c:v>7.4872999999999995E-2</c:v>
                </c:pt>
                <c:pt idx="2753">
                  <c:v>7.9645999999999995E-2</c:v>
                </c:pt>
                <c:pt idx="2754">
                  <c:v>8.3995E-2</c:v>
                </c:pt>
                <c:pt idx="2755">
                  <c:v>8.7914000000000006E-2</c:v>
                </c:pt>
                <c:pt idx="2756">
                  <c:v>9.1482999999999995E-2</c:v>
                </c:pt>
                <c:pt idx="2757">
                  <c:v>9.4645999999999994E-2</c:v>
                </c:pt>
                <c:pt idx="2758">
                  <c:v>9.7153000000000003E-2</c:v>
                </c:pt>
                <c:pt idx="2759">
                  <c:v>9.8905999999999994E-2</c:v>
                </c:pt>
                <c:pt idx="2760">
                  <c:v>0.10006900000000001</c:v>
                </c:pt>
                <c:pt idx="2761">
                  <c:v>0.100813</c:v>
                </c:pt>
                <c:pt idx="2762">
                  <c:v>0.101239</c:v>
                </c:pt>
                <c:pt idx="2763">
                  <c:v>0.101407</c:v>
                </c:pt>
                <c:pt idx="2764">
                  <c:v>0.101325</c:v>
                </c:pt>
                <c:pt idx="2765">
                  <c:v>0.100732</c:v>
                </c:pt>
                <c:pt idx="2766">
                  <c:v>9.8797999999999997E-2</c:v>
                </c:pt>
                <c:pt idx="2767">
                  <c:v>9.5113000000000003E-2</c:v>
                </c:pt>
                <c:pt idx="2768">
                  <c:v>9.0089000000000002E-2</c:v>
                </c:pt>
                <c:pt idx="2769">
                  <c:v>8.4251000000000006E-2</c:v>
                </c:pt>
                <c:pt idx="2770">
                  <c:v>7.8014E-2</c:v>
                </c:pt>
                <c:pt idx="2771">
                  <c:v>7.1654999999999996E-2</c:v>
                </c:pt>
                <c:pt idx="2772">
                  <c:v>6.5293000000000004E-2</c:v>
                </c:pt>
                <c:pt idx="2773">
                  <c:v>5.9081000000000002E-2</c:v>
                </c:pt>
                <c:pt idx="2774">
                  <c:v>5.3207999999999998E-2</c:v>
                </c:pt>
                <c:pt idx="2775">
                  <c:v>4.7715E-2</c:v>
                </c:pt>
                <c:pt idx="2776">
                  <c:v>4.2500999999999997E-2</c:v>
                </c:pt>
                <c:pt idx="2777">
                  <c:v>3.7602999999999998E-2</c:v>
                </c:pt>
                <c:pt idx="2778">
                  <c:v>3.3367000000000001E-2</c:v>
                </c:pt>
                <c:pt idx="2779">
                  <c:v>3.0134000000000001E-2</c:v>
                </c:pt>
                <c:pt idx="2780">
                  <c:v>2.7875E-2</c:v>
                </c:pt>
                <c:pt idx="2781">
                  <c:v>2.6162000000000001E-2</c:v>
                </c:pt>
                <c:pt idx="2782">
                  <c:v>2.4558E-2</c:v>
                </c:pt>
                <c:pt idx="2783">
                  <c:v>2.3122E-2</c:v>
                </c:pt>
                <c:pt idx="2784">
                  <c:v>2.2242000000000001E-2</c:v>
                </c:pt>
                <c:pt idx="2785">
                  <c:v>2.2172999999999998E-2</c:v>
                </c:pt>
                <c:pt idx="2786">
                  <c:v>2.3011E-2</c:v>
                </c:pt>
                <c:pt idx="2787">
                  <c:v>2.4715999999999998E-2</c:v>
                </c:pt>
                <c:pt idx="2788">
                  <c:v>2.6766000000000002E-2</c:v>
                </c:pt>
                <c:pt idx="2789">
                  <c:v>2.7925999999999999E-2</c:v>
                </c:pt>
                <c:pt idx="2790">
                  <c:v>2.7269999999999999E-2</c:v>
                </c:pt>
                <c:pt idx="2791">
                  <c:v>2.5293E-2</c:v>
                </c:pt>
                <c:pt idx="2792">
                  <c:v>2.2977000000000001E-2</c:v>
                </c:pt>
                <c:pt idx="2793">
                  <c:v>2.0575E-2</c:v>
                </c:pt>
                <c:pt idx="2794">
                  <c:v>1.7905999999999998E-2</c:v>
                </c:pt>
                <c:pt idx="2795">
                  <c:v>1.4841E-2</c:v>
                </c:pt>
                <c:pt idx="2796">
                  <c:v>1.1535999999999999E-2</c:v>
                </c:pt>
                <c:pt idx="2797">
                  <c:v>8.4309999999999993E-3</c:v>
                </c:pt>
                <c:pt idx="2798">
                  <c:v>5.8840000000000003E-3</c:v>
                </c:pt>
                <c:pt idx="2799">
                  <c:v>3.9309999999999996E-3</c:v>
                </c:pt>
                <c:pt idx="2800">
                  <c:v>2.4390000000000002E-3</c:v>
                </c:pt>
                <c:pt idx="2801">
                  <c:v>1.395E-3</c:v>
                </c:pt>
                <c:pt idx="2802">
                  <c:v>9.5E-4</c:v>
                </c:pt>
                <c:pt idx="2803">
                  <c:v>9.5500000000000001E-4</c:v>
                </c:pt>
                <c:pt idx="2804">
                  <c:v>1.5610000000000001E-3</c:v>
                </c:pt>
                <c:pt idx="2805">
                  <c:v>2.506E-3</c:v>
                </c:pt>
                <c:pt idx="2806">
                  <c:v>3.6329999999999999E-3</c:v>
                </c:pt>
                <c:pt idx="2807">
                  <c:v>4.9399999999999999E-3</c:v>
                </c:pt>
                <c:pt idx="2808">
                  <c:v>6.476E-3</c:v>
                </c:pt>
                <c:pt idx="2809">
                  <c:v>8.3169999999999997E-3</c:v>
                </c:pt>
                <c:pt idx="2810">
                  <c:v>1.051E-2</c:v>
                </c:pt>
                <c:pt idx="2811">
                  <c:v>1.2964E-2</c:v>
                </c:pt>
                <c:pt idx="2812">
                  <c:v>1.5376000000000001E-2</c:v>
                </c:pt>
                <c:pt idx="2813">
                  <c:v>1.7066999999999999E-2</c:v>
                </c:pt>
                <c:pt idx="2814">
                  <c:v>1.7328E-2</c:v>
                </c:pt>
                <c:pt idx="2815">
                  <c:v>1.6560999999999999E-2</c:v>
                </c:pt>
                <c:pt idx="2816">
                  <c:v>1.5332E-2</c:v>
                </c:pt>
                <c:pt idx="2817">
                  <c:v>1.3977E-2</c:v>
                </c:pt>
                <c:pt idx="2818">
                  <c:v>1.2819000000000001E-2</c:v>
                </c:pt>
                <c:pt idx="2819">
                  <c:v>1.1975E-2</c:v>
                </c:pt>
                <c:pt idx="2820">
                  <c:v>1.1169999999999999E-2</c:v>
                </c:pt>
                <c:pt idx="2821">
                  <c:v>1.0385999999999999E-2</c:v>
                </c:pt>
                <c:pt idx="2822">
                  <c:v>9.8849999999999997E-3</c:v>
                </c:pt>
                <c:pt idx="2823">
                  <c:v>9.8740000000000008E-3</c:v>
                </c:pt>
                <c:pt idx="2824">
                  <c:v>1.0548E-2</c:v>
                </c:pt>
                <c:pt idx="2825">
                  <c:v>1.2137E-2</c:v>
                </c:pt>
                <c:pt idx="2826">
                  <c:v>1.4755000000000001E-2</c:v>
                </c:pt>
                <c:pt idx="2827">
                  <c:v>1.8259000000000001E-2</c:v>
                </c:pt>
                <c:pt idx="2828">
                  <c:v>2.2301000000000001E-2</c:v>
                </c:pt>
                <c:pt idx="2829">
                  <c:v>2.6509000000000001E-2</c:v>
                </c:pt>
                <c:pt idx="2830">
                  <c:v>3.0671E-2</c:v>
                </c:pt>
                <c:pt idx="2831">
                  <c:v>3.4791999999999997E-2</c:v>
                </c:pt>
                <c:pt idx="2832">
                  <c:v>3.9115999999999998E-2</c:v>
                </c:pt>
                <c:pt idx="2833">
                  <c:v>4.4007999999999999E-2</c:v>
                </c:pt>
                <c:pt idx="2834">
                  <c:v>4.9742000000000001E-2</c:v>
                </c:pt>
                <c:pt idx="2835">
                  <c:v>5.6121999999999998E-2</c:v>
                </c:pt>
                <c:pt idx="2836">
                  <c:v>6.1735999999999999E-2</c:v>
                </c:pt>
                <c:pt idx="2837">
                  <c:v>6.5000000000000002E-2</c:v>
                </c:pt>
                <c:pt idx="2838">
                  <c:v>6.6193000000000002E-2</c:v>
                </c:pt>
                <c:pt idx="2839">
                  <c:v>6.7046999999999995E-2</c:v>
                </c:pt>
                <c:pt idx="2840">
                  <c:v>6.8413000000000002E-2</c:v>
                </c:pt>
                <c:pt idx="2841">
                  <c:v>7.0171999999999998E-2</c:v>
                </c:pt>
                <c:pt idx="2842">
                  <c:v>7.1831000000000006E-2</c:v>
                </c:pt>
                <c:pt idx="2843">
                  <c:v>7.2999999999999995E-2</c:v>
                </c:pt>
                <c:pt idx="2844">
                  <c:v>7.3845999999999995E-2</c:v>
                </c:pt>
                <c:pt idx="2845">
                  <c:v>7.5151999999999997E-2</c:v>
                </c:pt>
                <c:pt idx="2846">
                  <c:v>7.7491000000000004E-2</c:v>
                </c:pt>
                <c:pt idx="2847">
                  <c:v>8.09E-2</c:v>
                </c:pt>
                <c:pt idx="2848">
                  <c:v>8.5012000000000004E-2</c:v>
                </c:pt>
                <c:pt idx="2849">
                  <c:v>8.9305999999999996E-2</c:v>
                </c:pt>
                <c:pt idx="2850">
                  <c:v>9.3751000000000001E-2</c:v>
                </c:pt>
                <c:pt idx="2851">
                  <c:v>9.8600999999999994E-2</c:v>
                </c:pt>
                <c:pt idx="2852">
                  <c:v>0.103952</c:v>
                </c:pt>
                <c:pt idx="2853">
                  <c:v>0.10970299999999999</c:v>
                </c:pt>
                <c:pt idx="2854">
                  <c:v>0.11572499999999999</c:v>
                </c:pt>
                <c:pt idx="2855">
                  <c:v>0.122084</c:v>
                </c:pt>
                <c:pt idx="2856">
                  <c:v>0.128889</c:v>
                </c:pt>
                <c:pt idx="2857">
                  <c:v>0.135822</c:v>
                </c:pt>
                <c:pt idx="2858">
                  <c:v>0.14218600000000001</c:v>
                </c:pt>
                <c:pt idx="2859">
                  <c:v>0.147368</c:v>
                </c:pt>
                <c:pt idx="2860">
                  <c:v>0.15099099999999999</c:v>
                </c:pt>
                <c:pt idx="2861">
                  <c:v>0.153804</c:v>
                </c:pt>
                <c:pt idx="2862">
                  <c:v>0.157139</c:v>
                </c:pt>
                <c:pt idx="2863">
                  <c:v>0.16134499999999999</c:v>
                </c:pt>
                <c:pt idx="2864">
                  <c:v>0.16622999999999999</c:v>
                </c:pt>
                <c:pt idx="2865">
                  <c:v>0.1714</c:v>
                </c:pt>
                <c:pt idx="2866">
                  <c:v>0.17644499999999999</c:v>
                </c:pt>
                <c:pt idx="2867">
                  <c:v>0.181284</c:v>
                </c:pt>
                <c:pt idx="2868">
                  <c:v>0.18620600000000001</c:v>
                </c:pt>
                <c:pt idx="2869">
                  <c:v>0.191443</c:v>
                </c:pt>
                <c:pt idx="2870">
                  <c:v>0.19697100000000001</c:v>
                </c:pt>
                <c:pt idx="2871">
                  <c:v>0.20258899999999999</c:v>
                </c:pt>
                <c:pt idx="2872">
                  <c:v>0.20804400000000001</c:v>
                </c:pt>
                <c:pt idx="2873">
                  <c:v>0.21335299999999999</c:v>
                </c:pt>
                <c:pt idx="2874">
                  <c:v>0.21896399999999999</c:v>
                </c:pt>
                <c:pt idx="2875">
                  <c:v>0.22514899999999999</c:v>
                </c:pt>
                <c:pt idx="2876">
                  <c:v>0.23184399999999999</c:v>
                </c:pt>
                <c:pt idx="2877">
                  <c:v>0.23888799999999999</c:v>
                </c:pt>
                <c:pt idx="2878">
                  <c:v>0.24607200000000001</c:v>
                </c:pt>
                <c:pt idx="2879">
                  <c:v>0.252691</c:v>
                </c:pt>
                <c:pt idx="2880">
                  <c:v>0.25699899999999998</c:v>
                </c:pt>
                <c:pt idx="2881">
                  <c:v>0.25881500000000002</c:v>
                </c:pt>
                <c:pt idx="2882">
                  <c:v>0.25951299999999999</c:v>
                </c:pt>
                <c:pt idx="2883">
                  <c:v>0.26023200000000002</c:v>
                </c:pt>
                <c:pt idx="2884">
                  <c:v>0.26152500000000001</c:v>
                </c:pt>
                <c:pt idx="2885">
                  <c:v>0.26353199999999999</c:v>
                </c:pt>
                <c:pt idx="2886">
                  <c:v>0.26621600000000001</c:v>
                </c:pt>
                <c:pt idx="2887">
                  <c:v>0.26934900000000001</c:v>
                </c:pt>
                <c:pt idx="2888">
                  <c:v>0.27239200000000002</c:v>
                </c:pt>
                <c:pt idx="2889">
                  <c:v>0.27457300000000001</c:v>
                </c:pt>
                <c:pt idx="2890">
                  <c:v>0.27543400000000001</c:v>
                </c:pt>
                <c:pt idx="2891">
                  <c:v>0.27539000000000002</c:v>
                </c:pt>
                <c:pt idx="2892">
                  <c:v>0.27531800000000001</c:v>
                </c:pt>
                <c:pt idx="2893">
                  <c:v>0.27579199999999998</c:v>
                </c:pt>
                <c:pt idx="2894">
                  <c:v>0.27698699999999998</c:v>
                </c:pt>
                <c:pt idx="2895">
                  <c:v>0.27889199999999997</c:v>
                </c:pt>
                <c:pt idx="2896">
                  <c:v>0.28143400000000002</c:v>
                </c:pt>
                <c:pt idx="2897">
                  <c:v>0.28455000000000003</c:v>
                </c:pt>
                <c:pt idx="2898">
                  <c:v>0.288248</c:v>
                </c:pt>
                <c:pt idx="2899">
                  <c:v>0.29257699999999998</c:v>
                </c:pt>
                <c:pt idx="2900">
                  <c:v>0.29743900000000001</c:v>
                </c:pt>
                <c:pt idx="2901">
                  <c:v>0.30242799999999997</c:v>
                </c:pt>
                <c:pt idx="2902">
                  <c:v>0.306838</c:v>
                </c:pt>
                <c:pt idx="2903">
                  <c:v>0.309832</c:v>
                </c:pt>
                <c:pt idx="2904">
                  <c:v>0.31098199999999998</c:v>
                </c:pt>
                <c:pt idx="2905">
                  <c:v>0.311363</c:v>
                </c:pt>
                <c:pt idx="2906">
                  <c:v>0.31191000000000002</c:v>
                </c:pt>
                <c:pt idx="2907">
                  <c:v>0.31282300000000002</c:v>
                </c:pt>
                <c:pt idx="2908">
                  <c:v>0.31420900000000002</c:v>
                </c:pt>
                <c:pt idx="2909">
                  <c:v>0.315969</c:v>
                </c:pt>
                <c:pt idx="2910">
                  <c:v>0.31779000000000002</c:v>
                </c:pt>
                <c:pt idx="2911">
                  <c:v>0.31925900000000001</c:v>
                </c:pt>
                <c:pt idx="2912">
                  <c:v>0.32006200000000001</c:v>
                </c:pt>
                <c:pt idx="2913">
                  <c:v>0.32023099999999999</c:v>
                </c:pt>
                <c:pt idx="2914">
                  <c:v>0.32022800000000001</c:v>
                </c:pt>
                <c:pt idx="2915">
                  <c:v>0.320544</c:v>
                </c:pt>
                <c:pt idx="2916">
                  <c:v>0.32119599999999998</c:v>
                </c:pt>
                <c:pt idx="2917">
                  <c:v>0.32200699999999999</c:v>
                </c:pt>
                <c:pt idx="2918">
                  <c:v>0.32297799999999999</c:v>
                </c:pt>
                <c:pt idx="2919">
                  <c:v>0.32425100000000001</c:v>
                </c:pt>
                <c:pt idx="2920">
                  <c:v>0.32593499999999997</c:v>
                </c:pt>
                <c:pt idx="2921">
                  <c:v>0.32790799999999998</c:v>
                </c:pt>
                <c:pt idx="2922">
                  <c:v>0.32977499999999998</c:v>
                </c:pt>
                <c:pt idx="2923">
                  <c:v>0.33124500000000001</c:v>
                </c:pt>
                <c:pt idx="2924">
                  <c:v>0.33230100000000001</c:v>
                </c:pt>
                <c:pt idx="2925">
                  <c:v>0.332926</c:v>
                </c:pt>
                <c:pt idx="2926">
                  <c:v>0.33299200000000001</c:v>
                </c:pt>
                <c:pt idx="2927">
                  <c:v>0.332316</c:v>
                </c:pt>
                <c:pt idx="2928">
                  <c:v>0.33072000000000001</c:v>
                </c:pt>
                <c:pt idx="2929">
                  <c:v>0.328324</c:v>
                </c:pt>
                <c:pt idx="2930">
                  <c:v>0.325822</c:v>
                </c:pt>
                <c:pt idx="2931">
                  <c:v>0.323403</c:v>
                </c:pt>
                <c:pt idx="2932">
                  <c:v>0.32049499999999997</c:v>
                </c:pt>
                <c:pt idx="2933">
                  <c:v>0.31696099999999999</c:v>
                </c:pt>
                <c:pt idx="2934">
                  <c:v>0.31304500000000002</c:v>
                </c:pt>
                <c:pt idx="2935">
                  <c:v>0.308952</c:v>
                </c:pt>
                <c:pt idx="2936">
                  <c:v>0.30477900000000002</c:v>
                </c:pt>
                <c:pt idx="2937">
                  <c:v>0.30055799999999999</c:v>
                </c:pt>
                <c:pt idx="2938">
                  <c:v>0.29626400000000003</c:v>
                </c:pt>
                <c:pt idx="2939">
                  <c:v>0.291825</c:v>
                </c:pt>
                <c:pt idx="2940">
                  <c:v>0.28725099999999998</c:v>
                </c:pt>
                <c:pt idx="2941">
                  <c:v>0.28271400000000002</c:v>
                </c:pt>
                <c:pt idx="2942">
                  <c:v>0.27836499999999997</c:v>
                </c:pt>
                <c:pt idx="2943">
                  <c:v>0.27417799999999998</c:v>
                </c:pt>
                <c:pt idx="2944">
                  <c:v>0.26996100000000001</c:v>
                </c:pt>
                <c:pt idx="2945">
                  <c:v>0.265432</c:v>
                </c:pt>
                <c:pt idx="2946">
                  <c:v>0.26045600000000002</c:v>
                </c:pt>
                <c:pt idx="2947">
                  <c:v>0.25532500000000002</c:v>
                </c:pt>
                <c:pt idx="2948">
                  <c:v>0.25048199999999998</c:v>
                </c:pt>
                <c:pt idx="2949">
                  <c:v>0.24610299999999999</c:v>
                </c:pt>
                <c:pt idx="2950">
                  <c:v>0.24213799999999999</c:v>
                </c:pt>
                <c:pt idx="2951">
                  <c:v>0.238451</c:v>
                </c:pt>
                <c:pt idx="2952">
                  <c:v>0.23490800000000001</c:v>
                </c:pt>
                <c:pt idx="2953">
                  <c:v>0.23136899999999999</c:v>
                </c:pt>
                <c:pt idx="2954">
                  <c:v>0.227629</c:v>
                </c:pt>
                <c:pt idx="2955">
                  <c:v>0.22345499999999999</c:v>
                </c:pt>
                <c:pt idx="2956">
                  <c:v>0.21895200000000001</c:v>
                </c:pt>
                <c:pt idx="2957">
                  <c:v>0.21463199999999999</c:v>
                </c:pt>
                <c:pt idx="2958">
                  <c:v>0.21072399999999999</c:v>
                </c:pt>
                <c:pt idx="2959">
                  <c:v>0.207174</c:v>
                </c:pt>
                <c:pt idx="2960">
                  <c:v>0.203933</c:v>
                </c:pt>
                <c:pt idx="2961">
                  <c:v>0.20099</c:v>
                </c:pt>
                <c:pt idx="2962">
                  <c:v>0.19830100000000001</c:v>
                </c:pt>
                <c:pt idx="2963">
                  <c:v>0.195767</c:v>
                </c:pt>
                <c:pt idx="2964">
                  <c:v>0.19327900000000001</c:v>
                </c:pt>
                <c:pt idx="2965">
                  <c:v>0.19078200000000001</c:v>
                </c:pt>
                <c:pt idx="2966">
                  <c:v>0.18828600000000001</c:v>
                </c:pt>
                <c:pt idx="2967">
                  <c:v>0.18581500000000001</c:v>
                </c:pt>
                <c:pt idx="2968">
                  <c:v>0.18334400000000001</c:v>
                </c:pt>
                <c:pt idx="2969">
                  <c:v>0.18082400000000001</c:v>
                </c:pt>
                <c:pt idx="2970">
                  <c:v>0.17827799999999999</c:v>
                </c:pt>
                <c:pt idx="2971">
                  <c:v>0.17579500000000001</c:v>
                </c:pt>
                <c:pt idx="2972">
                  <c:v>0.17344399999999999</c:v>
                </c:pt>
                <c:pt idx="2973">
                  <c:v>0.171206</c:v>
                </c:pt>
                <c:pt idx="2974">
                  <c:v>0.16899700000000001</c:v>
                </c:pt>
                <c:pt idx="2975">
                  <c:v>0.16674600000000001</c:v>
                </c:pt>
                <c:pt idx="2976">
                  <c:v>0.164464</c:v>
                </c:pt>
                <c:pt idx="2977">
                  <c:v>0.16223299999999999</c:v>
                </c:pt>
                <c:pt idx="2978">
                  <c:v>0.160133</c:v>
                </c:pt>
                <c:pt idx="2979">
                  <c:v>0.15817300000000001</c:v>
                </c:pt>
                <c:pt idx="2980">
                  <c:v>0.156307</c:v>
                </c:pt>
                <c:pt idx="2981">
                  <c:v>0.15450900000000001</c:v>
                </c:pt>
                <c:pt idx="2982">
                  <c:v>0.15282299999999999</c:v>
                </c:pt>
                <c:pt idx="2983">
                  <c:v>0.15132899999999999</c:v>
                </c:pt>
                <c:pt idx="2984">
                  <c:v>0.15007200000000001</c:v>
                </c:pt>
                <c:pt idx="2985">
                  <c:v>0.14904000000000001</c:v>
                </c:pt>
                <c:pt idx="2986">
                  <c:v>0.148199</c:v>
                </c:pt>
                <c:pt idx="2987">
                  <c:v>0.14748700000000001</c:v>
                </c:pt>
                <c:pt idx="2988">
                  <c:v>0.14666000000000001</c:v>
                </c:pt>
                <c:pt idx="2989">
                  <c:v>0.14533099999999999</c:v>
                </c:pt>
                <c:pt idx="2990">
                  <c:v>0.14349799999999999</c:v>
                </c:pt>
                <c:pt idx="2991">
                  <c:v>0.141428</c:v>
                </c:pt>
                <c:pt idx="2992">
                  <c:v>0.13931199999999999</c:v>
                </c:pt>
                <c:pt idx="2993">
                  <c:v>0.13726099999999999</c:v>
                </c:pt>
                <c:pt idx="2994">
                  <c:v>0.13539300000000001</c:v>
                </c:pt>
                <c:pt idx="2995">
                  <c:v>0.133857</c:v>
                </c:pt>
                <c:pt idx="2996">
                  <c:v>0.132746</c:v>
                </c:pt>
                <c:pt idx="2997">
                  <c:v>0.131915</c:v>
                </c:pt>
                <c:pt idx="2998">
                  <c:v>0.13087599999999999</c:v>
                </c:pt>
                <c:pt idx="2999">
                  <c:v>0.12931599999999999</c:v>
                </c:pt>
                <c:pt idx="3000">
                  <c:v>0.12746399999999999</c:v>
                </c:pt>
                <c:pt idx="3001">
                  <c:v>0.12571199999999999</c:v>
                </c:pt>
                <c:pt idx="3002">
                  <c:v>0.12432799999999999</c:v>
                </c:pt>
                <c:pt idx="3003">
                  <c:v>0.123378</c:v>
                </c:pt>
                <c:pt idx="3004">
                  <c:v>0.122738</c:v>
                </c:pt>
                <c:pt idx="3005">
                  <c:v>0.12221600000000001</c:v>
                </c:pt>
                <c:pt idx="3006">
                  <c:v>0.121776</c:v>
                </c:pt>
                <c:pt idx="3007">
                  <c:v>0.12155199999999999</c:v>
                </c:pt>
                <c:pt idx="3008">
                  <c:v>0.121693</c:v>
                </c:pt>
                <c:pt idx="3009">
                  <c:v>0.122279</c:v>
                </c:pt>
                <c:pt idx="3010">
                  <c:v>0.123339</c:v>
                </c:pt>
                <c:pt idx="3011">
                  <c:v>0.124816</c:v>
                </c:pt>
                <c:pt idx="3012">
                  <c:v>0.12615999999999999</c:v>
                </c:pt>
                <c:pt idx="3013">
                  <c:v>0.12604799999999999</c:v>
                </c:pt>
                <c:pt idx="3014">
                  <c:v>0.12403599999999999</c:v>
                </c:pt>
                <c:pt idx="3015">
                  <c:v>0.12101000000000001</c:v>
                </c:pt>
                <c:pt idx="3016">
                  <c:v>0.11783</c:v>
                </c:pt>
                <c:pt idx="3017">
                  <c:v>0.11498999999999999</c:v>
                </c:pt>
                <c:pt idx="3018">
                  <c:v>0.112689</c:v>
                </c:pt>
                <c:pt idx="3019">
                  <c:v>0.110747</c:v>
                </c:pt>
                <c:pt idx="3020">
                  <c:v>0.108694</c:v>
                </c:pt>
                <c:pt idx="3021">
                  <c:v>0.106266</c:v>
                </c:pt>
                <c:pt idx="3022">
                  <c:v>0.10362399999999999</c:v>
                </c:pt>
                <c:pt idx="3023">
                  <c:v>0.10141600000000001</c:v>
                </c:pt>
                <c:pt idx="3024">
                  <c:v>0.10026400000000001</c:v>
                </c:pt>
                <c:pt idx="3025">
                  <c:v>0.10006</c:v>
                </c:pt>
                <c:pt idx="3026">
                  <c:v>0.1002</c:v>
                </c:pt>
                <c:pt idx="3027">
                  <c:v>0.100317</c:v>
                </c:pt>
                <c:pt idx="3028">
                  <c:v>0.10050099999999999</c:v>
                </c:pt>
                <c:pt idx="3029">
                  <c:v>0.10109799999999999</c:v>
                </c:pt>
                <c:pt idx="3030">
                  <c:v>0.102535</c:v>
                </c:pt>
                <c:pt idx="3031">
                  <c:v>0.10506799999999999</c:v>
                </c:pt>
                <c:pt idx="3032">
                  <c:v>0.10853500000000001</c:v>
                </c:pt>
                <c:pt idx="3033">
                  <c:v>0.11237999999999999</c:v>
                </c:pt>
                <c:pt idx="3034">
                  <c:v>0.115997</c:v>
                </c:pt>
                <c:pt idx="3035">
                  <c:v>0.118774</c:v>
                </c:pt>
                <c:pt idx="3036">
                  <c:v>0.119837</c:v>
                </c:pt>
                <c:pt idx="3037">
                  <c:v>0.11856</c:v>
                </c:pt>
                <c:pt idx="3038">
                  <c:v>0.115929</c:v>
                </c:pt>
                <c:pt idx="3039">
                  <c:v>0.113471</c:v>
                </c:pt>
                <c:pt idx="3040">
                  <c:v>0.11121300000000001</c:v>
                </c:pt>
                <c:pt idx="3041">
                  <c:v>0.108247</c:v>
                </c:pt>
                <c:pt idx="3042">
                  <c:v>0.104323</c:v>
                </c:pt>
                <c:pt idx="3043">
                  <c:v>9.9764000000000005E-2</c:v>
                </c:pt>
                <c:pt idx="3044">
                  <c:v>9.5104999999999995E-2</c:v>
                </c:pt>
                <c:pt idx="3045">
                  <c:v>9.1053999999999996E-2</c:v>
                </c:pt>
                <c:pt idx="3046">
                  <c:v>8.8039000000000006E-2</c:v>
                </c:pt>
                <c:pt idx="3047">
                  <c:v>8.6004999999999998E-2</c:v>
                </c:pt>
                <c:pt idx="3048">
                  <c:v>8.4461999999999995E-2</c:v>
                </c:pt>
                <c:pt idx="3049">
                  <c:v>8.2660999999999998E-2</c:v>
                </c:pt>
                <c:pt idx="3050">
                  <c:v>8.0338999999999994E-2</c:v>
                </c:pt>
                <c:pt idx="3051">
                  <c:v>7.8040999999999999E-2</c:v>
                </c:pt>
                <c:pt idx="3052">
                  <c:v>7.6396000000000006E-2</c:v>
                </c:pt>
                <c:pt idx="3053">
                  <c:v>7.5675000000000006E-2</c:v>
                </c:pt>
                <c:pt idx="3054">
                  <c:v>7.5900999999999996E-2</c:v>
                </c:pt>
                <c:pt idx="3055">
                  <c:v>7.6885999999999996E-2</c:v>
                </c:pt>
                <c:pt idx="3056">
                  <c:v>7.8161999999999995E-2</c:v>
                </c:pt>
                <c:pt idx="3057">
                  <c:v>7.9196000000000003E-2</c:v>
                </c:pt>
                <c:pt idx="3058">
                  <c:v>7.9834000000000002E-2</c:v>
                </c:pt>
                <c:pt idx="3059">
                  <c:v>8.0171999999999993E-2</c:v>
                </c:pt>
                <c:pt idx="3060">
                  <c:v>8.0206E-2</c:v>
                </c:pt>
                <c:pt idx="3061">
                  <c:v>7.9874000000000001E-2</c:v>
                </c:pt>
                <c:pt idx="3062">
                  <c:v>7.9228999999999994E-2</c:v>
                </c:pt>
                <c:pt idx="3063">
                  <c:v>7.8241000000000005E-2</c:v>
                </c:pt>
                <c:pt idx="3064">
                  <c:v>7.6649999999999996E-2</c:v>
                </c:pt>
                <c:pt idx="3065">
                  <c:v>7.4402999999999997E-2</c:v>
                </c:pt>
                <c:pt idx="3066">
                  <c:v>7.1832999999999994E-2</c:v>
                </c:pt>
                <c:pt idx="3067">
                  <c:v>6.8926000000000001E-2</c:v>
                </c:pt>
                <c:pt idx="3068">
                  <c:v>6.5783999999999995E-2</c:v>
                </c:pt>
                <c:pt idx="3069">
                  <c:v>6.2787999999999997E-2</c:v>
                </c:pt>
                <c:pt idx="3070">
                  <c:v>6.0269000000000003E-2</c:v>
                </c:pt>
                <c:pt idx="3071">
                  <c:v>5.8250000000000003E-2</c:v>
                </c:pt>
                <c:pt idx="3072">
                  <c:v>5.6166000000000001E-2</c:v>
                </c:pt>
                <c:pt idx="3073">
                  <c:v>5.3296999999999997E-2</c:v>
                </c:pt>
                <c:pt idx="3074">
                  <c:v>4.9734E-2</c:v>
                </c:pt>
                <c:pt idx="3075">
                  <c:v>4.6071000000000001E-2</c:v>
                </c:pt>
                <c:pt idx="3076">
                  <c:v>4.2831000000000001E-2</c:v>
                </c:pt>
                <c:pt idx="3077">
                  <c:v>4.0398999999999997E-2</c:v>
                </c:pt>
                <c:pt idx="3078">
                  <c:v>3.8921999999999998E-2</c:v>
                </c:pt>
                <c:pt idx="3079">
                  <c:v>3.8191000000000003E-2</c:v>
                </c:pt>
                <c:pt idx="3080">
                  <c:v>3.7818999999999998E-2</c:v>
                </c:pt>
                <c:pt idx="3081">
                  <c:v>3.7601999999999997E-2</c:v>
                </c:pt>
                <c:pt idx="3082">
                  <c:v>3.7609999999999998E-2</c:v>
                </c:pt>
                <c:pt idx="3083">
                  <c:v>3.7918E-2</c:v>
                </c:pt>
                <c:pt idx="3084">
                  <c:v>3.8469000000000003E-2</c:v>
                </c:pt>
                <c:pt idx="3085">
                  <c:v>3.9135000000000003E-2</c:v>
                </c:pt>
                <c:pt idx="3086">
                  <c:v>3.9424000000000001E-2</c:v>
                </c:pt>
                <c:pt idx="3087">
                  <c:v>3.8169000000000002E-2</c:v>
                </c:pt>
                <c:pt idx="3088">
                  <c:v>3.4972000000000003E-2</c:v>
                </c:pt>
                <c:pt idx="3089">
                  <c:v>3.0421E-2</c:v>
                </c:pt>
                <c:pt idx="3090">
                  <c:v>2.5049999999999999E-2</c:v>
                </c:pt>
                <c:pt idx="3091">
                  <c:v>1.9557000000000001E-2</c:v>
                </c:pt>
                <c:pt idx="3092">
                  <c:v>1.4851E-2</c:v>
                </c:pt>
                <c:pt idx="3093">
                  <c:v>1.1358E-2</c:v>
                </c:pt>
                <c:pt idx="3094">
                  <c:v>8.8959999999999994E-3</c:v>
                </c:pt>
                <c:pt idx="3095">
                  <c:v>6.992E-3</c:v>
                </c:pt>
                <c:pt idx="3096">
                  <c:v>5.1469999999999997E-3</c:v>
                </c:pt>
                <c:pt idx="3097">
                  <c:v>3.2799999999999999E-3</c:v>
                </c:pt>
                <c:pt idx="3098">
                  <c:v>1.786E-3</c:v>
                </c:pt>
                <c:pt idx="3099">
                  <c:v>1.036E-3</c:v>
                </c:pt>
                <c:pt idx="3100">
                  <c:v>9.5E-4</c:v>
                </c:pt>
                <c:pt idx="3101">
                  <c:v>1.6969999999999999E-3</c:v>
                </c:pt>
                <c:pt idx="3102">
                  <c:v>2.9629999999999999E-3</c:v>
                </c:pt>
                <c:pt idx="3103">
                  <c:v>4.5250000000000004E-3</c:v>
                </c:pt>
                <c:pt idx="3104">
                  <c:v>6.4599999999999996E-3</c:v>
                </c:pt>
                <c:pt idx="3105">
                  <c:v>8.8959999999999994E-3</c:v>
                </c:pt>
                <c:pt idx="3106">
                  <c:v>1.1779E-2</c:v>
                </c:pt>
                <c:pt idx="3107">
                  <c:v>1.487E-2</c:v>
                </c:pt>
                <c:pt idx="3108">
                  <c:v>1.7824E-2</c:v>
                </c:pt>
                <c:pt idx="3109">
                  <c:v>2.0062E-2</c:v>
                </c:pt>
                <c:pt idx="3110">
                  <c:v>2.0598999999999999E-2</c:v>
                </c:pt>
                <c:pt idx="3111">
                  <c:v>1.8938E-2</c:v>
                </c:pt>
                <c:pt idx="3112">
                  <c:v>1.6303000000000002E-2</c:v>
                </c:pt>
                <c:pt idx="3113">
                  <c:v>1.4019E-2</c:v>
                </c:pt>
                <c:pt idx="3114">
                  <c:v>1.2266000000000001E-2</c:v>
                </c:pt>
                <c:pt idx="3115">
                  <c:v>1.0796999999999999E-2</c:v>
                </c:pt>
                <c:pt idx="3116">
                  <c:v>9.4289999999999999E-3</c:v>
                </c:pt>
                <c:pt idx="3117">
                  <c:v>8.1600000000000006E-3</c:v>
                </c:pt>
                <c:pt idx="3118">
                  <c:v>7.1289999999999999E-3</c:v>
                </c:pt>
                <c:pt idx="3119">
                  <c:v>6.5560000000000002E-3</c:v>
                </c:pt>
                <c:pt idx="3120">
                  <c:v>6.5919999999999998E-3</c:v>
                </c:pt>
                <c:pt idx="3121">
                  <c:v>7.1650000000000004E-3</c:v>
                </c:pt>
                <c:pt idx="3122">
                  <c:v>8.0190000000000001E-3</c:v>
                </c:pt>
                <c:pt idx="3123">
                  <c:v>8.94E-3</c:v>
                </c:pt>
                <c:pt idx="3124">
                  <c:v>9.8549999999999992E-3</c:v>
                </c:pt>
                <c:pt idx="3125">
                  <c:v>1.0796E-2</c:v>
                </c:pt>
                <c:pt idx="3126">
                  <c:v>1.1993E-2</c:v>
                </c:pt>
                <c:pt idx="3127">
                  <c:v>1.3901999999999999E-2</c:v>
                </c:pt>
                <c:pt idx="3128">
                  <c:v>1.6811E-2</c:v>
                </c:pt>
                <c:pt idx="3129">
                  <c:v>2.0555E-2</c:v>
                </c:pt>
                <c:pt idx="3130">
                  <c:v>2.4729000000000001E-2</c:v>
                </c:pt>
                <c:pt idx="3131">
                  <c:v>2.9090000000000001E-2</c:v>
                </c:pt>
                <c:pt idx="3132">
                  <c:v>3.3522000000000003E-2</c:v>
                </c:pt>
                <c:pt idx="3133">
                  <c:v>3.7701999999999999E-2</c:v>
                </c:pt>
                <c:pt idx="3134">
                  <c:v>4.1049000000000002E-2</c:v>
                </c:pt>
                <c:pt idx="3135">
                  <c:v>4.3199000000000001E-2</c:v>
                </c:pt>
                <c:pt idx="3136">
                  <c:v>4.4463000000000003E-2</c:v>
                </c:pt>
                <c:pt idx="3137">
                  <c:v>4.5387999999999998E-2</c:v>
                </c:pt>
                <c:pt idx="3138">
                  <c:v>4.6330000000000003E-2</c:v>
                </c:pt>
                <c:pt idx="3139">
                  <c:v>4.7541E-2</c:v>
                </c:pt>
                <c:pt idx="3140">
                  <c:v>4.9343999999999999E-2</c:v>
                </c:pt>
                <c:pt idx="3141">
                  <c:v>5.2055999999999998E-2</c:v>
                </c:pt>
                <c:pt idx="3142">
                  <c:v>5.5889000000000001E-2</c:v>
                </c:pt>
                <c:pt idx="3143">
                  <c:v>6.0946E-2</c:v>
                </c:pt>
                <c:pt idx="3144">
                  <c:v>6.7129999999999995E-2</c:v>
                </c:pt>
                <c:pt idx="3145">
                  <c:v>7.4025999999999995E-2</c:v>
                </c:pt>
                <c:pt idx="3146">
                  <c:v>8.1059000000000006E-2</c:v>
                </c:pt>
                <c:pt idx="3147">
                  <c:v>8.8050000000000003E-2</c:v>
                </c:pt>
                <c:pt idx="3148">
                  <c:v>9.5285999999999996E-2</c:v>
                </c:pt>
                <c:pt idx="3149">
                  <c:v>0.103084</c:v>
                </c:pt>
                <c:pt idx="3150">
                  <c:v>0.11157599999999999</c:v>
                </c:pt>
                <c:pt idx="3151">
                  <c:v>0.12070699999999999</c:v>
                </c:pt>
                <c:pt idx="3152">
                  <c:v>0.13023599999999999</c:v>
                </c:pt>
                <c:pt idx="3153">
                  <c:v>0.139769</c:v>
                </c:pt>
                <c:pt idx="3154">
                  <c:v>0.148923</c:v>
                </c:pt>
                <c:pt idx="3155">
                  <c:v>0.157392</c:v>
                </c:pt>
                <c:pt idx="3156">
                  <c:v>0.164659</c:v>
                </c:pt>
                <c:pt idx="3157">
                  <c:v>0.170045</c:v>
                </c:pt>
                <c:pt idx="3158">
                  <c:v>0.17333599999999999</c:v>
                </c:pt>
                <c:pt idx="3159">
                  <c:v>0.17494699999999999</c:v>
                </c:pt>
                <c:pt idx="3160">
                  <c:v>0.17574100000000001</c:v>
                </c:pt>
                <c:pt idx="3161">
                  <c:v>0.17652799999999999</c:v>
                </c:pt>
                <c:pt idx="3162">
                  <c:v>0.17768100000000001</c:v>
                </c:pt>
                <c:pt idx="3163">
                  <c:v>0.17921699999999999</c:v>
                </c:pt>
                <c:pt idx="3164">
                  <c:v>0.18099299999999999</c:v>
                </c:pt>
                <c:pt idx="3165">
                  <c:v>0.18295800000000001</c:v>
                </c:pt>
                <c:pt idx="3166">
                  <c:v>0.18525</c:v>
                </c:pt>
                <c:pt idx="3167">
                  <c:v>0.187995</c:v>
                </c:pt>
                <c:pt idx="3168">
                  <c:v>0.19106799999999999</c:v>
                </c:pt>
                <c:pt idx="3169">
                  <c:v>0.194049</c:v>
                </c:pt>
                <c:pt idx="3170">
                  <c:v>0.196576</c:v>
                </c:pt>
                <c:pt idx="3171">
                  <c:v>0.19881499999999999</c:v>
                </c:pt>
                <c:pt idx="3172">
                  <c:v>0.20116800000000001</c:v>
                </c:pt>
                <c:pt idx="3173">
                  <c:v>0.20383499999999999</c:v>
                </c:pt>
                <c:pt idx="3174">
                  <c:v>0.206843</c:v>
                </c:pt>
                <c:pt idx="3175">
                  <c:v>0.21012400000000001</c:v>
                </c:pt>
                <c:pt idx="3176">
                  <c:v>0.21349099999999999</c:v>
                </c:pt>
                <c:pt idx="3177">
                  <c:v>0.21659900000000001</c:v>
                </c:pt>
                <c:pt idx="3178">
                  <c:v>0.219051</c:v>
                </c:pt>
                <c:pt idx="3179">
                  <c:v>0.22057499999999999</c:v>
                </c:pt>
                <c:pt idx="3180">
                  <c:v>0.22114500000000001</c:v>
                </c:pt>
                <c:pt idx="3181">
                  <c:v>0.22109799999999999</c:v>
                </c:pt>
                <c:pt idx="3182">
                  <c:v>0.22110399999999999</c:v>
                </c:pt>
                <c:pt idx="3183">
                  <c:v>0.22162299999999999</c:v>
                </c:pt>
                <c:pt idx="3184">
                  <c:v>0.22268199999999999</c:v>
                </c:pt>
                <c:pt idx="3185">
                  <c:v>0.22386800000000001</c:v>
                </c:pt>
                <c:pt idx="3186">
                  <c:v>0.22453600000000001</c:v>
                </c:pt>
                <c:pt idx="3187">
                  <c:v>0.22461999999999999</c:v>
                </c:pt>
                <c:pt idx="3188">
                  <c:v>0.22453699999999999</c:v>
                </c:pt>
                <c:pt idx="3189">
                  <c:v>0.22470499999999999</c:v>
                </c:pt>
                <c:pt idx="3190">
                  <c:v>0.22532199999999999</c:v>
                </c:pt>
                <c:pt idx="3191">
                  <c:v>0.2263</c:v>
                </c:pt>
                <c:pt idx="3192">
                  <c:v>0.22742100000000001</c:v>
                </c:pt>
                <c:pt idx="3193">
                  <c:v>0.228463</c:v>
                </c:pt>
                <c:pt idx="3194">
                  <c:v>0.22931199999999999</c:v>
                </c:pt>
                <c:pt idx="3195">
                  <c:v>0.23003699999999999</c:v>
                </c:pt>
                <c:pt idx="3196">
                  <c:v>0.230819</c:v>
                </c:pt>
                <c:pt idx="3197">
                  <c:v>0.23184399999999999</c:v>
                </c:pt>
                <c:pt idx="3198">
                  <c:v>0.233241</c:v>
                </c:pt>
                <c:pt idx="3199">
                  <c:v>0.235069</c:v>
                </c:pt>
                <c:pt idx="3200">
                  <c:v>0.23736499999999999</c:v>
                </c:pt>
                <c:pt idx="3201">
                  <c:v>0.24016699999999999</c:v>
                </c:pt>
                <c:pt idx="3202">
                  <c:v>0.24344499999999999</c:v>
                </c:pt>
                <c:pt idx="3203">
                  <c:v>0.24698999999999999</c:v>
                </c:pt>
                <c:pt idx="3204">
                  <c:v>0.250531</c:v>
                </c:pt>
                <c:pt idx="3205">
                  <c:v>0.25405499999999998</c:v>
                </c:pt>
                <c:pt idx="3206">
                  <c:v>0.25779099999999999</c:v>
                </c:pt>
                <c:pt idx="3207">
                  <c:v>0.26189000000000001</c:v>
                </c:pt>
                <c:pt idx="3208">
                  <c:v>0.26619300000000001</c:v>
                </c:pt>
                <c:pt idx="3209">
                  <c:v>0.270202</c:v>
                </c:pt>
                <c:pt idx="3210">
                  <c:v>0.27344800000000002</c:v>
                </c:pt>
                <c:pt idx="3211">
                  <c:v>0.27614899999999998</c:v>
                </c:pt>
                <c:pt idx="3212">
                  <c:v>0.27874199999999999</c:v>
                </c:pt>
                <c:pt idx="3213">
                  <c:v>0.28128700000000001</c:v>
                </c:pt>
                <c:pt idx="3214">
                  <c:v>0.28367300000000001</c:v>
                </c:pt>
                <c:pt idx="3215">
                  <c:v>0.28593299999999999</c:v>
                </c:pt>
                <c:pt idx="3216">
                  <c:v>0.28826600000000002</c:v>
                </c:pt>
                <c:pt idx="3217">
                  <c:v>0.29081600000000002</c:v>
                </c:pt>
                <c:pt idx="3218">
                  <c:v>0.29358099999999998</c:v>
                </c:pt>
                <c:pt idx="3219">
                  <c:v>0.29654700000000001</c:v>
                </c:pt>
                <c:pt idx="3220">
                  <c:v>0.29978700000000003</c:v>
                </c:pt>
                <c:pt idx="3221">
                  <c:v>0.30335600000000001</c:v>
                </c:pt>
                <c:pt idx="3222">
                  <c:v>0.30717299999999997</c:v>
                </c:pt>
                <c:pt idx="3223">
                  <c:v>0.31110399999999999</c:v>
                </c:pt>
                <c:pt idx="3224">
                  <c:v>0.31504500000000002</c:v>
                </c:pt>
                <c:pt idx="3225">
                  <c:v>0.31889400000000001</c:v>
                </c:pt>
                <c:pt idx="3226">
                  <c:v>0.322515</c:v>
                </c:pt>
                <c:pt idx="3227">
                  <c:v>0.32584999999999997</c:v>
                </c:pt>
                <c:pt idx="3228">
                  <c:v>0.32907399999999998</c:v>
                </c:pt>
                <c:pt idx="3229">
                  <c:v>0.33245999999999998</c:v>
                </c:pt>
                <c:pt idx="3230">
                  <c:v>0.33594200000000002</c:v>
                </c:pt>
                <c:pt idx="3231">
                  <c:v>0.33909400000000001</c:v>
                </c:pt>
                <c:pt idx="3232">
                  <c:v>0.34151100000000001</c:v>
                </c:pt>
                <c:pt idx="3233">
                  <c:v>0.34291100000000002</c:v>
                </c:pt>
                <c:pt idx="3234">
                  <c:v>0.343198</c:v>
                </c:pt>
                <c:pt idx="3235">
                  <c:v>0.34275499999999998</c:v>
                </c:pt>
                <c:pt idx="3236">
                  <c:v>0.34212900000000002</c:v>
                </c:pt>
                <c:pt idx="3237">
                  <c:v>0.341449</c:v>
                </c:pt>
                <c:pt idx="3238">
                  <c:v>0.34055800000000003</c:v>
                </c:pt>
                <c:pt idx="3239">
                  <c:v>0.33927200000000002</c:v>
                </c:pt>
                <c:pt idx="3240">
                  <c:v>0.33757999999999999</c:v>
                </c:pt>
                <c:pt idx="3241">
                  <c:v>0.33565499999999998</c:v>
                </c:pt>
                <c:pt idx="3242">
                  <c:v>0.33363999999999999</c:v>
                </c:pt>
                <c:pt idx="3243">
                  <c:v>0.33146599999999998</c:v>
                </c:pt>
                <c:pt idx="3244">
                  <c:v>0.328816</c:v>
                </c:pt>
                <c:pt idx="3245">
                  <c:v>0.325428</c:v>
                </c:pt>
                <c:pt idx="3246">
                  <c:v>0.321523</c:v>
                </c:pt>
                <c:pt idx="3247">
                  <c:v>0.31761200000000001</c:v>
                </c:pt>
                <c:pt idx="3248">
                  <c:v>0.31405</c:v>
                </c:pt>
                <c:pt idx="3249">
                  <c:v>0.31092900000000001</c:v>
                </c:pt>
                <c:pt idx="3250">
                  <c:v>0.30821199999999999</c:v>
                </c:pt>
                <c:pt idx="3251">
                  <c:v>0.30586000000000002</c:v>
                </c:pt>
                <c:pt idx="3252">
                  <c:v>0.303844</c:v>
                </c:pt>
                <c:pt idx="3253">
                  <c:v>0.30205599999999999</c:v>
                </c:pt>
                <c:pt idx="3254">
                  <c:v>0.30026999999999998</c:v>
                </c:pt>
                <c:pt idx="3255">
                  <c:v>0.29827500000000001</c:v>
                </c:pt>
                <c:pt idx="3256">
                  <c:v>0.29611700000000002</c:v>
                </c:pt>
                <c:pt idx="3257">
                  <c:v>0.29410399999999998</c:v>
                </c:pt>
                <c:pt idx="3258">
                  <c:v>0.29253200000000001</c:v>
                </c:pt>
                <c:pt idx="3259">
                  <c:v>0.29153400000000002</c:v>
                </c:pt>
                <c:pt idx="3260">
                  <c:v>0.29106100000000001</c:v>
                </c:pt>
                <c:pt idx="3261">
                  <c:v>0.29090899999999997</c:v>
                </c:pt>
                <c:pt idx="3262">
                  <c:v>0.29084399999999999</c:v>
                </c:pt>
                <c:pt idx="3263">
                  <c:v>0.29081400000000002</c:v>
                </c:pt>
                <c:pt idx="3264">
                  <c:v>0.29101900000000003</c:v>
                </c:pt>
                <c:pt idx="3265">
                  <c:v>0.29163699999999998</c:v>
                </c:pt>
                <c:pt idx="3266">
                  <c:v>0.292603</c:v>
                </c:pt>
                <c:pt idx="3267">
                  <c:v>0.29370099999999999</c:v>
                </c:pt>
                <c:pt idx="3268">
                  <c:v>0.294794</c:v>
                </c:pt>
                <c:pt idx="3269">
                  <c:v>0.29610900000000001</c:v>
                </c:pt>
                <c:pt idx="3270">
                  <c:v>0.29815599999999998</c:v>
                </c:pt>
                <c:pt idx="3271">
                  <c:v>0.30115999999999998</c:v>
                </c:pt>
                <c:pt idx="3272">
                  <c:v>0.30482599999999999</c:v>
                </c:pt>
                <c:pt idx="3273">
                  <c:v>0.30862200000000001</c:v>
                </c:pt>
                <c:pt idx="3274">
                  <c:v>0.31214599999999998</c:v>
                </c:pt>
                <c:pt idx="3275">
                  <c:v>0.31533499999999998</c:v>
                </c:pt>
                <c:pt idx="3276">
                  <c:v>0.31833699999999998</c:v>
                </c:pt>
                <c:pt idx="3277">
                  <c:v>0.321191</c:v>
                </c:pt>
                <c:pt idx="3278">
                  <c:v>0.32375300000000001</c:v>
                </c:pt>
                <c:pt idx="3279">
                  <c:v>0.325903</c:v>
                </c:pt>
                <c:pt idx="3280">
                  <c:v>0.327795</c:v>
                </c:pt>
                <c:pt idx="3281">
                  <c:v>0.32969399999999999</c:v>
                </c:pt>
                <c:pt idx="3282">
                  <c:v>0.33162199999999997</c:v>
                </c:pt>
                <c:pt idx="3283">
                  <c:v>0.33346100000000001</c:v>
                </c:pt>
                <c:pt idx="3284">
                  <c:v>0.33517599999999997</c:v>
                </c:pt>
                <c:pt idx="3285">
                  <c:v>0.33683200000000002</c:v>
                </c:pt>
                <c:pt idx="3286">
                  <c:v>0.33853299999999997</c:v>
                </c:pt>
                <c:pt idx="3287">
                  <c:v>0.34036899999999998</c:v>
                </c:pt>
                <c:pt idx="3288">
                  <c:v>0.34229999999999999</c:v>
                </c:pt>
                <c:pt idx="3289">
                  <c:v>0.34407199999999999</c:v>
                </c:pt>
                <c:pt idx="3290">
                  <c:v>0.34533199999999997</c:v>
                </c:pt>
                <c:pt idx="3291">
                  <c:v>0.34592000000000001</c:v>
                </c:pt>
                <c:pt idx="3292">
                  <c:v>0.34591699999999997</c:v>
                </c:pt>
                <c:pt idx="3293">
                  <c:v>0.34549000000000002</c:v>
                </c:pt>
                <c:pt idx="3294">
                  <c:v>0.34476899999999999</c:v>
                </c:pt>
                <c:pt idx="3295">
                  <c:v>0.34375099999999997</c:v>
                </c:pt>
                <c:pt idx="3296">
                  <c:v>0.34228199999999998</c:v>
                </c:pt>
                <c:pt idx="3297">
                  <c:v>0.34021800000000002</c:v>
                </c:pt>
                <c:pt idx="3298">
                  <c:v>0.33764899999999998</c:v>
                </c:pt>
                <c:pt idx="3299">
                  <c:v>0.33489099999999999</c:v>
                </c:pt>
                <c:pt idx="3300">
                  <c:v>0.33219399999999999</c:v>
                </c:pt>
                <c:pt idx="3301">
                  <c:v>0.32958999999999999</c:v>
                </c:pt>
                <c:pt idx="3302">
                  <c:v>0.32702399999999998</c:v>
                </c:pt>
                <c:pt idx="3303">
                  <c:v>0.32448199999999999</c:v>
                </c:pt>
                <c:pt idx="3304">
                  <c:v>0.32196900000000001</c:v>
                </c:pt>
                <c:pt idx="3305">
                  <c:v>0.31948199999999999</c:v>
                </c:pt>
                <c:pt idx="3306">
                  <c:v>0.31706899999999999</c:v>
                </c:pt>
                <c:pt idx="3307">
                  <c:v>0.31486999999999998</c:v>
                </c:pt>
                <c:pt idx="3308">
                  <c:v>0.31299700000000003</c:v>
                </c:pt>
                <c:pt idx="3309">
                  <c:v>0.31143700000000002</c:v>
                </c:pt>
                <c:pt idx="3310">
                  <c:v>0.31010100000000002</c:v>
                </c:pt>
                <c:pt idx="3311">
                  <c:v>0.30887599999999998</c:v>
                </c:pt>
                <c:pt idx="3312">
                  <c:v>0.30756299999999998</c:v>
                </c:pt>
                <c:pt idx="3313">
                  <c:v>0.30591800000000002</c:v>
                </c:pt>
                <c:pt idx="3314">
                  <c:v>0.303869</c:v>
                </c:pt>
                <c:pt idx="3315">
                  <c:v>0.30160799999999999</c:v>
                </c:pt>
                <c:pt idx="3316">
                  <c:v>0.299373</c:v>
                </c:pt>
                <c:pt idx="3317">
                  <c:v>0.29731200000000002</c:v>
                </c:pt>
                <c:pt idx="3318">
                  <c:v>0.29553600000000002</c:v>
                </c:pt>
                <c:pt idx="3319">
                  <c:v>0.29411900000000002</c:v>
                </c:pt>
                <c:pt idx="3320">
                  <c:v>0.29303299999999999</c:v>
                </c:pt>
                <c:pt idx="3321">
                  <c:v>0.29210999999999998</c:v>
                </c:pt>
                <c:pt idx="3322">
                  <c:v>0.29106500000000002</c:v>
                </c:pt>
                <c:pt idx="3323">
                  <c:v>0.28962700000000002</c:v>
                </c:pt>
                <c:pt idx="3324">
                  <c:v>0.28771400000000003</c:v>
                </c:pt>
                <c:pt idx="3325">
                  <c:v>0.28545999999999999</c:v>
                </c:pt>
                <c:pt idx="3326">
                  <c:v>0.28308899999999998</c:v>
                </c:pt>
                <c:pt idx="3327">
                  <c:v>0.28078599999999998</c:v>
                </c:pt>
                <c:pt idx="3328">
                  <c:v>0.27865400000000001</c:v>
                </c:pt>
                <c:pt idx="3329">
                  <c:v>0.27673799999999998</c:v>
                </c:pt>
                <c:pt idx="3330">
                  <c:v>0.27505600000000002</c:v>
                </c:pt>
                <c:pt idx="3331">
                  <c:v>0.273586</c:v>
                </c:pt>
                <c:pt idx="3332">
                  <c:v>0.27227699999999999</c:v>
                </c:pt>
                <c:pt idx="3333">
                  <c:v>0.27111499999999999</c:v>
                </c:pt>
                <c:pt idx="3334">
                  <c:v>0.27015699999999998</c:v>
                </c:pt>
                <c:pt idx="3335">
                  <c:v>0.26947399999999999</c:v>
                </c:pt>
                <c:pt idx="3336">
                  <c:v>0.26907199999999998</c:v>
                </c:pt>
                <c:pt idx="3337">
                  <c:v>0.26888200000000001</c:v>
                </c:pt>
                <c:pt idx="3338">
                  <c:v>0.26881899999999997</c:v>
                </c:pt>
                <c:pt idx="3339">
                  <c:v>0.26883499999999999</c:v>
                </c:pt>
                <c:pt idx="3340">
                  <c:v>0.26893099999999998</c:v>
                </c:pt>
                <c:pt idx="3341">
                  <c:v>0.26915600000000001</c:v>
                </c:pt>
                <c:pt idx="3342">
                  <c:v>0.26956400000000003</c:v>
                </c:pt>
                <c:pt idx="3343">
                  <c:v>0.27013399999999999</c:v>
                </c:pt>
                <c:pt idx="3344">
                  <c:v>0.27068700000000001</c:v>
                </c:pt>
                <c:pt idx="3345">
                  <c:v>0.27094000000000001</c:v>
                </c:pt>
                <c:pt idx="3346">
                  <c:v>0.27069599999999999</c:v>
                </c:pt>
                <c:pt idx="3347">
                  <c:v>0.270038</c:v>
                </c:pt>
                <c:pt idx="3348">
                  <c:v>0.26926800000000001</c:v>
                </c:pt>
                <c:pt idx="3349">
                  <c:v>0.26862900000000001</c:v>
                </c:pt>
                <c:pt idx="3350">
                  <c:v>0.26816499999999999</c:v>
                </c:pt>
                <c:pt idx="3351">
                  <c:v>0.267785</c:v>
                </c:pt>
                <c:pt idx="3352">
                  <c:v>0.26740799999999998</c:v>
                </c:pt>
                <c:pt idx="3353">
                  <c:v>0.267017</c:v>
                </c:pt>
                <c:pt idx="3354">
                  <c:v>0.2666</c:v>
                </c:pt>
                <c:pt idx="3355">
                  <c:v>0.26612599999999997</c:v>
                </c:pt>
                <c:pt idx="3356">
                  <c:v>0.26559700000000003</c:v>
                </c:pt>
                <c:pt idx="3357">
                  <c:v>0.26507500000000001</c:v>
                </c:pt>
                <c:pt idx="3358">
                  <c:v>0.26461899999999999</c:v>
                </c:pt>
                <c:pt idx="3359">
                  <c:v>0.26421099999999997</c:v>
                </c:pt>
                <c:pt idx="3360">
                  <c:v>0.26375500000000002</c:v>
                </c:pt>
                <c:pt idx="3361">
                  <c:v>0.26314500000000002</c:v>
                </c:pt>
                <c:pt idx="3362">
                  <c:v>0.26234600000000002</c:v>
                </c:pt>
                <c:pt idx="3363">
                  <c:v>0.261405</c:v>
                </c:pt>
                <c:pt idx="3364">
                  <c:v>0.260403</c:v>
                </c:pt>
                <c:pt idx="3365">
                  <c:v>0.25940000000000002</c:v>
                </c:pt>
                <c:pt idx="3366">
                  <c:v>0.25840000000000002</c:v>
                </c:pt>
                <c:pt idx="3367">
                  <c:v>0.25736700000000001</c:v>
                </c:pt>
                <c:pt idx="3368">
                  <c:v>0.256268</c:v>
                </c:pt>
                <c:pt idx="3369">
                  <c:v>0.25510100000000002</c:v>
                </c:pt>
                <c:pt idx="3370">
                  <c:v>0.25389499999999998</c:v>
                </c:pt>
                <c:pt idx="3371">
                  <c:v>0.25269399999999997</c:v>
                </c:pt>
                <c:pt idx="3372">
                  <c:v>0.25154300000000002</c:v>
                </c:pt>
                <c:pt idx="3373">
                  <c:v>0.250442</c:v>
                </c:pt>
                <c:pt idx="3374">
                  <c:v>0.24931800000000001</c:v>
                </c:pt>
                <c:pt idx="3375">
                  <c:v>0.24807000000000001</c:v>
                </c:pt>
                <c:pt idx="3376">
                  <c:v>0.24665200000000001</c:v>
                </c:pt>
                <c:pt idx="3377">
                  <c:v>0.24509700000000001</c:v>
                </c:pt>
                <c:pt idx="3378">
                  <c:v>0.24346200000000001</c:v>
                </c:pt>
                <c:pt idx="3379">
                  <c:v>0.24180499999999999</c:v>
                </c:pt>
                <c:pt idx="3380">
                  <c:v>0.24019099999999999</c:v>
                </c:pt>
                <c:pt idx="3381">
                  <c:v>0.23866999999999999</c:v>
                </c:pt>
                <c:pt idx="3382">
                  <c:v>0.23722399999999999</c:v>
                </c:pt>
                <c:pt idx="3383">
                  <c:v>0.23574700000000001</c:v>
                </c:pt>
                <c:pt idx="3384">
                  <c:v>0.23411199999999999</c:v>
                </c:pt>
                <c:pt idx="3385">
                  <c:v>0.23227500000000001</c:v>
                </c:pt>
                <c:pt idx="3386">
                  <c:v>0.23028799999999999</c:v>
                </c:pt>
                <c:pt idx="3387">
                  <c:v>0.22821900000000001</c:v>
                </c:pt>
                <c:pt idx="3388">
                  <c:v>0.226081</c:v>
                </c:pt>
                <c:pt idx="3389">
                  <c:v>0.223826</c:v>
                </c:pt>
                <c:pt idx="3390">
                  <c:v>0.22140099999999999</c:v>
                </c:pt>
                <c:pt idx="3391">
                  <c:v>0.218802</c:v>
                </c:pt>
                <c:pt idx="3392">
                  <c:v>0.216086</c:v>
                </c:pt>
                <c:pt idx="3393">
                  <c:v>0.21332999999999999</c:v>
                </c:pt>
                <c:pt idx="3394">
                  <c:v>0.210588</c:v>
                </c:pt>
                <c:pt idx="3395">
                  <c:v>0.207874</c:v>
                </c:pt>
                <c:pt idx="3396">
                  <c:v>0.20516200000000001</c:v>
                </c:pt>
                <c:pt idx="3397">
                  <c:v>0.202429</c:v>
                </c:pt>
                <c:pt idx="3398">
                  <c:v>0.19969200000000001</c:v>
                </c:pt>
                <c:pt idx="3399">
                  <c:v>0.197019</c:v>
                </c:pt>
                <c:pt idx="3400">
                  <c:v>0.19450400000000001</c:v>
                </c:pt>
                <c:pt idx="3401">
                  <c:v>0.19223999999999999</c:v>
                </c:pt>
                <c:pt idx="3402">
                  <c:v>0.190301</c:v>
                </c:pt>
                <c:pt idx="3403">
                  <c:v>0.188723</c:v>
                </c:pt>
                <c:pt idx="3404">
                  <c:v>0.187496</c:v>
                </c:pt>
                <c:pt idx="3405">
                  <c:v>0.18657599999999999</c:v>
                </c:pt>
                <c:pt idx="3406">
                  <c:v>0.185891</c:v>
                </c:pt>
                <c:pt idx="3407">
                  <c:v>0.18535799999999999</c:v>
                </c:pt>
                <c:pt idx="3408">
                  <c:v>0.18493000000000001</c:v>
                </c:pt>
                <c:pt idx="3409">
                  <c:v>0.18462500000000001</c:v>
                </c:pt>
                <c:pt idx="3410">
                  <c:v>0.184472</c:v>
                </c:pt>
                <c:pt idx="3411">
                  <c:v>0.18445300000000001</c:v>
                </c:pt>
                <c:pt idx="3412">
                  <c:v>0.184499</c:v>
                </c:pt>
                <c:pt idx="3413">
                  <c:v>0.18454899999999999</c:v>
                </c:pt>
                <c:pt idx="3414">
                  <c:v>0.18459900000000001</c:v>
                </c:pt>
                <c:pt idx="3415">
                  <c:v>0.18468300000000001</c:v>
                </c:pt>
                <c:pt idx="3416">
                  <c:v>0.18481800000000001</c:v>
                </c:pt>
                <c:pt idx="3417">
                  <c:v>0.184946</c:v>
                </c:pt>
                <c:pt idx="3418">
                  <c:v>0.18495600000000001</c:v>
                </c:pt>
                <c:pt idx="3419">
                  <c:v>0.184751</c:v>
                </c:pt>
                <c:pt idx="3420">
                  <c:v>0.18432999999999999</c:v>
                </c:pt>
                <c:pt idx="3421">
                  <c:v>0.183779</c:v>
                </c:pt>
                <c:pt idx="3422">
                  <c:v>0.18320400000000001</c:v>
                </c:pt>
                <c:pt idx="3423">
                  <c:v>0.182667</c:v>
                </c:pt>
                <c:pt idx="3424">
                  <c:v>0.182202</c:v>
                </c:pt>
                <c:pt idx="3425">
                  <c:v>0.18182899999999999</c:v>
                </c:pt>
                <c:pt idx="3426">
                  <c:v>0.18155499999999999</c:v>
                </c:pt>
                <c:pt idx="3427">
                  <c:v>0.18137700000000001</c:v>
                </c:pt>
                <c:pt idx="3428">
                  <c:v>0.18131</c:v>
                </c:pt>
                <c:pt idx="3429">
                  <c:v>0.18138799999999999</c:v>
                </c:pt>
                <c:pt idx="3430">
                  <c:v>0.18165899999999999</c:v>
                </c:pt>
                <c:pt idx="3431">
                  <c:v>0.18216499999999999</c:v>
                </c:pt>
                <c:pt idx="3432">
                  <c:v>0.182946</c:v>
                </c:pt>
                <c:pt idx="3433">
                  <c:v>0.18403800000000001</c:v>
                </c:pt>
                <c:pt idx="3434">
                  <c:v>0.18545600000000001</c:v>
                </c:pt>
                <c:pt idx="3435">
                  <c:v>0.18717600000000001</c:v>
                </c:pt>
                <c:pt idx="3436">
                  <c:v>0.18915100000000001</c:v>
                </c:pt>
                <c:pt idx="3437">
                  <c:v>0.191333</c:v>
                </c:pt>
                <c:pt idx="3438">
                  <c:v>0.19368299999999999</c:v>
                </c:pt>
                <c:pt idx="3439">
                  <c:v>0.19614899999999999</c:v>
                </c:pt>
                <c:pt idx="3440">
                  <c:v>0.19864899999999999</c:v>
                </c:pt>
                <c:pt idx="3441">
                  <c:v>0.201071</c:v>
                </c:pt>
                <c:pt idx="3442">
                  <c:v>0.203321</c:v>
                </c:pt>
                <c:pt idx="3443">
                  <c:v>0.20536199999999999</c:v>
                </c:pt>
                <c:pt idx="3444">
                  <c:v>0.20719899999999999</c:v>
                </c:pt>
                <c:pt idx="3445">
                  <c:v>0.208815</c:v>
                </c:pt>
                <c:pt idx="3446">
                  <c:v>0.21016099999999999</c:v>
                </c:pt>
                <c:pt idx="3447">
                  <c:v>0.211199</c:v>
                </c:pt>
                <c:pt idx="3448">
                  <c:v>0.21191199999999999</c:v>
                </c:pt>
                <c:pt idx="3449">
                  <c:v>0.21230399999999999</c:v>
                </c:pt>
                <c:pt idx="3450">
                  <c:v>0.21241599999999999</c:v>
                </c:pt>
                <c:pt idx="3451">
                  <c:v>0.212313</c:v>
                </c:pt>
                <c:pt idx="3452">
                  <c:v>0.21204899999999999</c:v>
                </c:pt>
                <c:pt idx="3453">
                  <c:v>0.21165300000000001</c:v>
                </c:pt>
                <c:pt idx="3454">
                  <c:v>0.21115500000000001</c:v>
                </c:pt>
                <c:pt idx="3455">
                  <c:v>0.210589</c:v>
                </c:pt>
                <c:pt idx="3456">
                  <c:v>0.209977</c:v>
                </c:pt>
                <c:pt idx="3457">
                  <c:v>0.209312</c:v>
                </c:pt>
                <c:pt idx="3458">
                  <c:v>0.20857899999999999</c:v>
                </c:pt>
                <c:pt idx="3459">
                  <c:v>0.20776900000000001</c:v>
                </c:pt>
                <c:pt idx="3460">
                  <c:v>0.206901</c:v>
                </c:pt>
                <c:pt idx="3461">
                  <c:v>0.20602200000000001</c:v>
                </c:pt>
                <c:pt idx="3462">
                  <c:v>0.20519599999999999</c:v>
                </c:pt>
                <c:pt idx="3463">
                  <c:v>0.204457</c:v>
                </c:pt>
                <c:pt idx="3464">
                  <c:v>0.20377500000000001</c:v>
                </c:pt>
                <c:pt idx="3465">
                  <c:v>0.203098</c:v>
                </c:pt>
                <c:pt idx="3466">
                  <c:v>0.20241100000000001</c:v>
                </c:pt>
                <c:pt idx="3467">
                  <c:v>0.20174300000000001</c:v>
                </c:pt>
                <c:pt idx="3468">
                  <c:v>0.20111999999999999</c:v>
                </c:pt>
                <c:pt idx="3469">
                  <c:v>0.200548</c:v>
                </c:pt>
                <c:pt idx="3470">
                  <c:v>0.20002500000000001</c:v>
                </c:pt>
                <c:pt idx="3471">
                  <c:v>0.199548</c:v>
                </c:pt>
                <c:pt idx="3472">
                  <c:v>0.199105</c:v>
                </c:pt>
                <c:pt idx="3473">
                  <c:v>0.19867699999999999</c:v>
                </c:pt>
                <c:pt idx="3474">
                  <c:v>0.198244</c:v>
                </c:pt>
                <c:pt idx="3475">
                  <c:v>0.197794</c:v>
                </c:pt>
                <c:pt idx="3476">
                  <c:v>0.197325</c:v>
                </c:pt>
                <c:pt idx="3477">
                  <c:v>0.196848</c:v>
                </c:pt>
                <c:pt idx="3478">
                  <c:v>0.19636600000000001</c:v>
                </c:pt>
                <c:pt idx="3479">
                  <c:v>0.195854</c:v>
                </c:pt>
                <c:pt idx="3480">
                  <c:v>0.195272</c:v>
                </c:pt>
                <c:pt idx="3481">
                  <c:v>0.19458900000000001</c:v>
                </c:pt>
                <c:pt idx="3482">
                  <c:v>0.193775</c:v>
                </c:pt>
                <c:pt idx="3483">
                  <c:v>0.19278799999999999</c:v>
                </c:pt>
                <c:pt idx="3484">
                  <c:v>0.19159499999999999</c:v>
                </c:pt>
                <c:pt idx="3485">
                  <c:v>0.19019800000000001</c:v>
                </c:pt>
                <c:pt idx="3486">
                  <c:v>0.18861700000000001</c:v>
                </c:pt>
                <c:pt idx="3487">
                  <c:v>0.18685099999999999</c:v>
                </c:pt>
                <c:pt idx="3488">
                  <c:v>0.18487300000000001</c:v>
                </c:pt>
                <c:pt idx="3489">
                  <c:v>0.182671</c:v>
                </c:pt>
                <c:pt idx="3490">
                  <c:v>0.180254</c:v>
                </c:pt>
                <c:pt idx="3491">
                  <c:v>0.177622</c:v>
                </c:pt>
                <c:pt idx="3492">
                  <c:v>0.17476</c:v>
                </c:pt>
                <c:pt idx="3493">
                  <c:v>0.171655</c:v>
                </c:pt>
                <c:pt idx="3494">
                  <c:v>0.16828299999999999</c:v>
                </c:pt>
                <c:pt idx="3495">
                  <c:v>0.164608</c:v>
                </c:pt>
                <c:pt idx="3496">
                  <c:v>0.16061</c:v>
                </c:pt>
                <c:pt idx="3497">
                  <c:v>0.15634000000000001</c:v>
                </c:pt>
                <c:pt idx="3498">
                  <c:v>0.151921</c:v>
                </c:pt>
                <c:pt idx="3499">
                  <c:v>0.14749699999999999</c:v>
                </c:pt>
                <c:pt idx="3500">
                  <c:v>0.143152</c:v>
                </c:pt>
                <c:pt idx="3501">
                  <c:v>0.13888500000000001</c:v>
                </c:pt>
                <c:pt idx="3502">
                  <c:v>0.134656</c:v>
                </c:pt>
                <c:pt idx="3503">
                  <c:v>0.130472</c:v>
                </c:pt>
                <c:pt idx="3504">
                  <c:v>0.126417</c:v>
                </c:pt>
                <c:pt idx="3505">
                  <c:v>0.122583</c:v>
                </c:pt>
                <c:pt idx="3506">
                  <c:v>0.11898499999999999</c:v>
                </c:pt>
                <c:pt idx="3507">
                  <c:v>0.11558300000000001</c:v>
                </c:pt>
                <c:pt idx="3508">
                  <c:v>0.112398</c:v>
                </c:pt>
                <c:pt idx="3509">
                  <c:v>0.10956</c:v>
                </c:pt>
                <c:pt idx="3510">
                  <c:v>0.107226</c:v>
                </c:pt>
                <c:pt idx="3511">
                  <c:v>0.105476</c:v>
                </c:pt>
                <c:pt idx="3512">
                  <c:v>0.104308</c:v>
                </c:pt>
                <c:pt idx="3513">
                  <c:v>0.103698</c:v>
                </c:pt>
                <c:pt idx="3514">
                  <c:v>0.10362</c:v>
                </c:pt>
                <c:pt idx="3515">
                  <c:v>0.104021</c:v>
                </c:pt>
                <c:pt idx="3516">
                  <c:v>0.104828</c:v>
                </c:pt>
                <c:pt idx="3517">
                  <c:v>0.10595300000000001</c:v>
                </c:pt>
                <c:pt idx="3518">
                  <c:v>0.10731400000000001</c:v>
                </c:pt>
                <c:pt idx="3519">
                  <c:v>0.108851</c:v>
                </c:pt>
                <c:pt idx="3520">
                  <c:v>0.110542</c:v>
                </c:pt>
                <c:pt idx="3521">
                  <c:v>0.112356</c:v>
                </c:pt>
                <c:pt idx="3522">
                  <c:v>0.114202</c:v>
                </c:pt>
                <c:pt idx="3523">
                  <c:v>0.115923</c:v>
                </c:pt>
                <c:pt idx="3524">
                  <c:v>0.11733300000000001</c:v>
                </c:pt>
                <c:pt idx="3525">
                  <c:v>0.118271</c:v>
                </c:pt>
                <c:pt idx="3526">
                  <c:v>0.11865100000000001</c:v>
                </c:pt>
                <c:pt idx="3527">
                  <c:v>0.118466</c:v>
                </c:pt>
                <c:pt idx="3528">
                  <c:v>0.117713</c:v>
                </c:pt>
                <c:pt idx="3529">
                  <c:v>0.11632099999999999</c:v>
                </c:pt>
                <c:pt idx="3530">
                  <c:v>0.114173</c:v>
                </c:pt>
                <c:pt idx="3531">
                  <c:v>0.111218</c:v>
                </c:pt>
                <c:pt idx="3532">
                  <c:v>0.107527</c:v>
                </c:pt>
                <c:pt idx="3533">
                  <c:v>0.103224</c:v>
                </c:pt>
                <c:pt idx="3534">
                  <c:v>9.8405000000000006E-2</c:v>
                </c:pt>
                <c:pt idx="3535">
                  <c:v>9.3130000000000004E-2</c:v>
                </c:pt>
                <c:pt idx="3536">
                  <c:v>8.7455000000000005E-2</c:v>
                </c:pt>
                <c:pt idx="3537">
                  <c:v>8.1435999999999995E-2</c:v>
                </c:pt>
                <c:pt idx="3538">
                  <c:v>7.5118000000000004E-2</c:v>
                </c:pt>
                <c:pt idx="3539">
                  <c:v>6.8559999999999996E-2</c:v>
                </c:pt>
                <c:pt idx="3540">
                  <c:v>6.1874999999999999E-2</c:v>
                </c:pt>
                <c:pt idx="3541">
                  <c:v>5.5218999999999997E-2</c:v>
                </c:pt>
                <c:pt idx="3542">
                  <c:v>4.8738999999999998E-2</c:v>
                </c:pt>
                <c:pt idx="3543">
                  <c:v>4.2542999999999997E-2</c:v>
                </c:pt>
                <c:pt idx="3544">
                  <c:v>3.6693000000000003E-2</c:v>
                </c:pt>
                <c:pt idx="3545">
                  <c:v>3.1227000000000001E-2</c:v>
                </c:pt>
                <c:pt idx="3546">
                  <c:v>2.6179000000000001E-2</c:v>
                </c:pt>
                <c:pt idx="3547">
                  <c:v>2.1592E-2</c:v>
                </c:pt>
                <c:pt idx="3548">
                  <c:v>1.7482000000000001E-2</c:v>
                </c:pt>
                <c:pt idx="3549">
                  <c:v>1.3823999999999999E-2</c:v>
                </c:pt>
                <c:pt idx="3550">
                  <c:v>1.0607999999999999E-2</c:v>
                </c:pt>
                <c:pt idx="3551">
                  <c:v>7.868E-3</c:v>
                </c:pt>
                <c:pt idx="3552">
                  <c:v>5.6439999999999997E-3</c:v>
                </c:pt>
                <c:pt idx="3553">
                  <c:v>3.9379999999999997E-3</c:v>
                </c:pt>
                <c:pt idx="3554">
                  <c:v>2.7320000000000001E-3</c:v>
                </c:pt>
                <c:pt idx="3555">
                  <c:v>2.0079999999999998E-3</c:v>
                </c:pt>
                <c:pt idx="3556">
                  <c:v>1.305E-3</c:v>
                </c:pt>
                <c:pt idx="3557">
                  <c:v>1.091E-3</c:v>
                </c:pt>
                <c:pt idx="3558">
                  <c:v>9.5E-4</c:v>
                </c:pt>
                <c:pt idx="3559">
                  <c:v>1.2019999999999999E-3</c:v>
                </c:pt>
                <c:pt idx="3560">
                  <c:v>2.0140000000000002E-3</c:v>
                </c:pt>
                <c:pt idx="3561">
                  <c:v>3.3739999999999998E-3</c:v>
                </c:pt>
                <c:pt idx="3562">
                  <c:v>5.2940000000000001E-3</c:v>
                </c:pt>
                <c:pt idx="3563">
                  <c:v>7.8639999999999995E-3</c:v>
                </c:pt>
                <c:pt idx="3564">
                  <c:v>1.1227000000000001E-2</c:v>
                </c:pt>
                <c:pt idx="3565">
                  <c:v>1.5488E-2</c:v>
                </c:pt>
                <c:pt idx="3566">
                  <c:v>2.0667999999999999E-2</c:v>
                </c:pt>
                <c:pt idx="3567">
                  <c:v>2.6748000000000001E-2</c:v>
                </c:pt>
                <c:pt idx="3568">
                  <c:v>3.3736000000000002E-2</c:v>
                </c:pt>
                <c:pt idx="3569">
                  <c:v>4.1678E-2</c:v>
                </c:pt>
                <c:pt idx="3570">
                  <c:v>5.0623000000000001E-2</c:v>
                </c:pt>
                <c:pt idx="3571">
                  <c:v>6.0579000000000001E-2</c:v>
                </c:pt>
                <c:pt idx="3572">
                  <c:v>7.1528999999999995E-2</c:v>
                </c:pt>
                <c:pt idx="3573">
                  <c:v>8.3497000000000002E-2</c:v>
                </c:pt>
                <c:pt idx="3574">
                  <c:v>9.6578999999999998E-2</c:v>
                </c:pt>
                <c:pt idx="3575">
                  <c:v>0.11086</c:v>
                </c:pt>
                <c:pt idx="3576">
                  <c:v>0.126329</c:v>
                </c:pt>
                <c:pt idx="3577">
                  <c:v>0.142898</c:v>
                </c:pt>
                <c:pt idx="3578">
                  <c:v>0.16048100000000001</c:v>
                </c:pt>
                <c:pt idx="3579">
                  <c:v>0.179034</c:v>
                </c:pt>
                <c:pt idx="3580">
                  <c:v>0.198518</c:v>
                </c:pt>
                <c:pt idx="3581">
                  <c:v>0.21886900000000001</c:v>
                </c:pt>
                <c:pt idx="3582">
                  <c:v>0.23998900000000001</c:v>
                </c:pt>
                <c:pt idx="3583">
                  <c:v>0.26175399999999999</c:v>
                </c:pt>
                <c:pt idx="3584">
                  <c:v>0.28402500000000003</c:v>
                </c:pt>
                <c:pt idx="3585">
                  <c:v>0.30665900000000001</c:v>
                </c:pt>
                <c:pt idx="3586">
                  <c:v>0.329536</c:v>
                </c:pt>
                <c:pt idx="3587">
                  <c:v>0.352551</c:v>
                </c:pt>
                <c:pt idx="3588">
                  <c:v>0.37556699999999998</c:v>
                </c:pt>
                <c:pt idx="3589">
                  <c:v>0.39838800000000002</c:v>
                </c:pt>
                <c:pt idx="3590">
                  <c:v>0.420788</c:v>
                </c:pt>
                <c:pt idx="3591">
                  <c:v>0.44255499999999998</c:v>
                </c:pt>
                <c:pt idx="3592">
                  <c:v>0.46351199999999998</c:v>
                </c:pt>
                <c:pt idx="3593">
                  <c:v>0.48350100000000001</c:v>
                </c:pt>
                <c:pt idx="3594">
                  <c:v>0.50237399999999999</c:v>
                </c:pt>
                <c:pt idx="3595">
                  <c:v>0.52000500000000005</c:v>
                </c:pt>
                <c:pt idx="3596">
                  <c:v>0.53629700000000002</c:v>
                </c:pt>
                <c:pt idx="3597">
                  <c:v>0.55115400000000003</c:v>
                </c:pt>
                <c:pt idx="3598">
                  <c:v>0.56445500000000004</c:v>
                </c:pt>
                <c:pt idx="3599">
                  <c:v>0.57606299999999999</c:v>
                </c:pt>
                <c:pt idx="3600">
                  <c:v>0.58588499999999999</c:v>
                </c:pt>
                <c:pt idx="3601">
                  <c:v>0.59390299999999996</c:v>
                </c:pt>
                <c:pt idx="3602">
                  <c:v>0.60014000000000001</c:v>
                </c:pt>
                <c:pt idx="3603">
                  <c:v>0.60459200000000002</c:v>
                </c:pt>
                <c:pt idx="3604">
                  <c:v>0.60722399999999999</c:v>
                </c:pt>
                <c:pt idx="3605">
                  <c:v>0.60804000000000002</c:v>
                </c:pt>
                <c:pt idx="3606">
                  <c:v>0.60714900000000005</c:v>
                </c:pt>
                <c:pt idx="3607">
                  <c:v>0.60474700000000003</c:v>
                </c:pt>
                <c:pt idx="3608">
                  <c:v>0.60101000000000004</c:v>
                </c:pt>
                <c:pt idx="3609">
                  <c:v>0.59604599999999996</c:v>
                </c:pt>
                <c:pt idx="3610">
                  <c:v>0.58994000000000002</c:v>
                </c:pt>
                <c:pt idx="3611">
                  <c:v>0.58284000000000002</c:v>
                </c:pt>
                <c:pt idx="3612">
                  <c:v>0.57493899999999998</c:v>
                </c:pt>
                <c:pt idx="3613">
                  <c:v>0.566415</c:v>
                </c:pt>
                <c:pt idx="3614">
                  <c:v>0.55741200000000002</c:v>
                </c:pt>
                <c:pt idx="3615">
                  <c:v>0.54809099999999999</c:v>
                </c:pt>
                <c:pt idx="3616">
                  <c:v>0.53864599999999996</c:v>
                </c:pt>
                <c:pt idx="3617">
                  <c:v>0.52926200000000001</c:v>
                </c:pt>
                <c:pt idx="3618">
                  <c:v>0.52009300000000003</c:v>
                </c:pt>
                <c:pt idx="3619">
                  <c:v>0.51127999999999996</c:v>
                </c:pt>
                <c:pt idx="3620">
                  <c:v>0.50295400000000001</c:v>
                </c:pt>
                <c:pt idx="3621">
                  <c:v>0.49521599999999999</c:v>
                </c:pt>
                <c:pt idx="3622">
                  <c:v>0.48815199999999997</c:v>
                </c:pt>
                <c:pt idx="3623">
                  <c:v>0.48186499999999999</c:v>
                </c:pt>
                <c:pt idx="3624">
                  <c:v>0.47645599999999999</c:v>
                </c:pt>
                <c:pt idx="3625">
                  <c:v>0.47197099999999997</c:v>
                </c:pt>
                <c:pt idx="3626">
                  <c:v>0.46839199999999998</c:v>
                </c:pt>
                <c:pt idx="3627">
                  <c:v>0.46568999999999999</c:v>
                </c:pt>
                <c:pt idx="3628">
                  <c:v>0.46389399999999997</c:v>
                </c:pt>
                <c:pt idx="3629">
                  <c:v>0.46307700000000002</c:v>
                </c:pt>
                <c:pt idx="3630">
                  <c:v>0.46326699999999998</c:v>
                </c:pt>
                <c:pt idx="3631">
                  <c:v>0.46437600000000001</c:v>
                </c:pt>
                <c:pt idx="3632">
                  <c:v>0.46623300000000001</c:v>
                </c:pt>
                <c:pt idx="3633">
                  <c:v>0.46869699999999997</c:v>
                </c:pt>
                <c:pt idx="3634">
                  <c:v>0.47172399999999998</c:v>
                </c:pt>
                <c:pt idx="3635">
                  <c:v>0.47532000000000002</c:v>
                </c:pt>
                <c:pt idx="3636">
                  <c:v>0.47947099999999998</c:v>
                </c:pt>
                <c:pt idx="3637">
                  <c:v>0.48411500000000002</c:v>
                </c:pt>
                <c:pt idx="3638">
                  <c:v>0.48917500000000003</c:v>
                </c:pt>
                <c:pt idx="3639">
                  <c:v>0.49460300000000001</c:v>
                </c:pt>
                <c:pt idx="3640">
                  <c:v>0.50038300000000002</c:v>
                </c:pt>
                <c:pt idx="3641">
                  <c:v>0.50652699999999995</c:v>
                </c:pt>
                <c:pt idx="3642">
                  <c:v>0.51305800000000001</c:v>
                </c:pt>
                <c:pt idx="3643">
                  <c:v>0.51999099999999998</c:v>
                </c:pt>
                <c:pt idx="3644">
                  <c:v>0.52734199999999998</c:v>
                </c:pt>
                <c:pt idx="3645">
                  <c:v>0.53513200000000005</c:v>
                </c:pt>
                <c:pt idx="3646">
                  <c:v>0.543377</c:v>
                </c:pt>
                <c:pt idx="3647">
                  <c:v>0.55205099999999996</c:v>
                </c:pt>
                <c:pt idx="3648">
                  <c:v>0.56106900000000004</c:v>
                </c:pt>
                <c:pt idx="3649">
                  <c:v>0.57033299999999998</c:v>
                </c:pt>
                <c:pt idx="3650">
                  <c:v>0.57980399999999999</c:v>
                </c:pt>
                <c:pt idx="3651">
                  <c:v>0.58949499999999999</c:v>
                </c:pt>
                <c:pt idx="3652">
                  <c:v>0.59938599999999997</c:v>
                </c:pt>
                <c:pt idx="3653">
                  <c:v>0.60935399999999995</c:v>
                </c:pt>
                <c:pt idx="3654">
                  <c:v>0.61921400000000004</c:v>
                </c:pt>
                <c:pt idx="3655">
                  <c:v>0.62882099999999996</c:v>
                </c:pt>
                <c:pt idx="3656">
                  <c:v>0.63812400000000002</c:v>
                </c:pt>
                <c:pt idx="3657">
                  <c:v>0.64712000000000003</c:v>
                </c:pt>
                <c:pt idx="3658">
                  <c:v>0.65577600000000003</c:v>
                </c:pt>
                <c:pt idx="3659">
                  <c:v>0.66400800000000004</c:v>
                </c:pt>
                <c:pt idx="3660">
                  <c:v>0.67170099999999999</c:v>
                </c:pt>
                <c:pt idx="3661">
                  <c:v>0.67872399999999999</c:v>
                </c:pt>
                <c:pt idx="3662">
                  <c:v>0.68495200000000001</c:v>
                </c:pt>
                <c:pt idx="3663">
                  <c:v>0.690299</c:v>
                </c:pt>
                <c:pt idx="3664">
                  <c:v>0.69476800000000005</c:v>
                </c:pt>
                <c:pt idx="3665">
                  <c:v>0.698438</c:v>
                </c:pt>
                <c:pt idx="3666">
                  <c:v>0.70140999999999998</c:v>
                </c:pt>
                <c:pt idx="3667">
                  <c:v>0.70378099999999999</c:v>
                </c:pt>
                <c:pt idx="3668">
                  <c:v>0.70564800000000005</c:v>
                </c:pt>
                <c:pt idx="3669">
                  <c:v>0.70707399999999998</c:v>
                </c:pt>
                <c:pt idx="3670">
                  <c:v>0.70806599999999997</c:v>
                </c:pt>
                <c:pt idx="3671">
                  <c:v>0.70860299999999998</c:v>
                </c:pt>
                <c:pt idx="3672">
                  <c:v>0.70873200000000003</c:v>
                </c:pt>
                <c:pt idx="3673">
                  <c:v>0.70862400000000003</c:v>
                </c:pt>
                <c:pt idx="3674">
                  <c:v>0.708511</c:v>
                </c:pt>
                <c:pt idx="3675">
                  <c:v>0.70858399999999999</c:v>
                </c:pt>
                <c:pt idx="3676">
                  <c:v>0.70896499999999996</c:v>
                </c:pt>
                <c:pt idx="3677">
                  <c:v>0.70978399999999997</c:v>
                </c:pt>
                <c:pt idx="3678">
                  <c:v>0.71123700000000001</c:v>
                </c:pt>
                <c:pt idx="3679">
                  <c:v>0.71354700000000004</c:v>
                </c:pt>
                <c:pt idx="3680">
                  <c:v>0.71690399999999999</c:v>
                </c:pt>
                <c:pt idx="3681">
                  <c:v>0.72144699999999995</c:v>
                </c:pt>
                <c:pt idx="3682">
                  <c:v>0.72728199999999998</c:v>
                </c:pt>
                <c:pt idx="3683">
                  <c:v>0.73449200000000003</c:v>
                </c:pt>
                <c:pt idx="3684">
                  <c:v>0.74312900000000004</c:v>
                </c:pt>
                <c:pt idx="3685">
                  <c:v>0.75321499999999997</c:v>
                </c:pt>
                <c:pt idx="3686">
                  <c:v>0.76476999999999995</c:v>
                </c:pt>
                <c:pt idx="3687">
                  <c:v>0.77786100000000002</c:v>
                </c:pt>
                <c:pt idx="3688">
                  <c:v>0.79259800000000002</c:v>
                </c:pt>
                <c:pt idx="3689">
                  <c:v>0.80908100000000005</c:v>
                </c:pt>
                <c:pt idx="3690">
                  <c:v>0.82734300000000005</c:v>
                </c:pt>
                <c:pt idx="3691">
                  <c:v>0.84730700000000003</c:v>
                </c:pt>
                <c:pt idx="3692">
                  <c:v>0.86877000000000004</c:v>
                </c:pt>
                <c:pt idx="3693">
                  <c:v>0.89144500000000004</c:v>
                </c:pt>
                <c:pt idx="3694">
                  <c:v>0.91503400000000001</c:v>
                </c:pt>
                <c:pt idx="3695">
                  <c:v>0.93928400000000001</c:v>
                </c:pt>
                <c:pt idx="3696">
                  <c:v>0.96397699999999997</c:v>
                </c:pt>
                <c:pt idx="3697">
                  <c:v>0.98885599999999996</c:v>
                </c:pt>
                <c:pt idx="3698">
                  <c:v>1.0135909999999999</c:v>
                </c:pt>
                <c:pt idx="3699">
                  <c:v>1.037793</c:v>
                </c:pt>
                <c:pt idx="3700">
                  <c:v>1.061083</c:v>
                </c:pt>
                <c:pt idx="3701">
                  <c:v>1.0831120000000001</c:v>
                </c:pt>
                <c:pt idx="3702">
                  <c:v>1.103523</c:v>
                </c:pt>
                <c:pt idx="3703">
                  <c:v>1.1219319999999999</c:v>
                </c:pt>
                <c:pt idx="3704">
                  <c:v>1.1379379999999999</c:v>
                </c:pt>
                <c:pt idx="3705">
                  <c:v>1.1511929999999999</c:v>
                </c:pt>
                <c:pt idx="3706">
                  <c:v>1.1614599999999999</c:v>
                </c:pt>
                <c:pt idx="3707">
                  <c:v>1.168668</c:v>
                </c:pt>
                <c:pt idx="3708">
                  <c:v>1.172922</c:v>
                </c:pt>
                <c:pt idx="3709">
                  <c:v>1.1744870000000001</c:v>
                </c:pt>
                <c:pt idx="3710">
                  <c:v>1.1737139999999999</c:v>
                </c:pt>
                <c:pt idx="3711">
                  <c:v>1.170946</c:v>
                </c:pt>
                <c:pt idx="3712">
                  <c:v>1.1664509999999999</c:v>
                </c:pt>
                <c:pt idx="3713">
                  <c:v>1.160442</c:v>
                </c:pt>
                <c:pt idx="3714">
                  <c:v>1.1531530000000001</c:v>
                </c:pt>
                <c:pt idx="3715">
                  <c:v>1.1449149999999999</c:v>
                </c:pt>
                <c:pt idx="3716">
                  <c:v>1.1361619999999999</c:v>
                </c:pt>
                <c:pt idx="3717">
                  <c:v>1.127375</c:v>
                </c:pt>
                <c:pt idx="3718">
                  <c:v>1.119014</c:v>
                </c:pt>
                <c:pt idx="3719">
                  <c:v>1.111507</c:v>
                </c:pt>
                <c:pt idx="3720">
                  <c:v>1.105253</c:v>
                </c:pt>
                <c:pt idx="3721">
                  <c:v>1.10059</c:v>
                </c:pt>
                <c:pt idx="3722">
                  <c:v>1.0977300000000001</c:v>
                </c:pt>
                <c:pt idx="3723">
                  <c:v>1.096757</c:v>
                </c:pt>
                <c:pt idx="3724">
                  <c:v>1.097661</c:v>
                </c:pt>
                <c:pt idx="3725">
                  <c:v>1.1003579999999999</c:v>
                </c:pt>
                <c:pt idx="3726">
                  <c:v>1.1047</c:v>
                </c:pt>
                <c:pt idx="3727">
                  <c:v>1.1105069999999999</c:v>
                </c:pt>
                <c:pt idx="3728">
                  <c:v>1.117621</c:v>
                </c:pt>
                <c:pt idx="3729">
                  <c:v>1.125945</c:v>
                </c:pt>
                <c:pt idx="3730">
                  <c:v>1.1354120000000001</c:v>
                </c:pt>
                <c:pt idx="3731">
                  <c:v>1.1459410000000001</c:v>
                </c:pt>
                <c:pt idx="3732">
                  <c:v>1.1574089999999999</c:v>
                </c:pt>
                <c:pt idx="3733">
                  <c:v>1.169627</c:v>
                </c:pt>
                <c:pt idx="3734">
                  <c:v>1.1823509999999999</c:v>
                </c:pt>
                <c:pt idx="3735">
                  <c:v>1.1953180000000001</c:v>
                </c:pt>
                <c:pt idx="3736">
                  <c:v>1.2082980000000001</c:v>
                </c:pt>
                <c:pt idx="3737">
                  <c:v>1.2211050000000001</c:v>
                </c:pt>
                <c:pt idx="3738">
                  <c:v>1.2336450000000001</c:v>
                </c:pt>
                <c:pt idx="3739">
                  <c:v>1.245976</c:v>
                </c:pt>
                <c:pt idx="3740">
                  <c:v>1.2582789999999999</c:v>
                </c:pt>
                <c:pt idx="3741">
                  <c:v>1.270734</c:v>
                </c:pt>
                <c:pt idx="3742">
                  <c:v>1.2834399999999999</c:v>
                </c:pt>
                <c:pt idx="3743">
                  <c:v>1.296459</c:v>
                </c:pt>
                <c:pt idx="3744">
                  <c:v>1.3098449999999999</c:v>
                </c:pt>
                <c:pt idx="3745">
                  <c:v>1.323604</c:v>
                </c:pt>
                <c:pt idx="3746">
                  <c:v>1.3376669999999999</c:v>
                </c:pt>
                <c:pt idx="3747">
                  <c:v>1.351944</c:v>
                </c:pt>
                <c:pt idx="3748">
                  <c:v>1.36643</c:v>
                </c:pt>
                <c:pt idx="3749">
                  <c:v>1.381219</c:v>
                </c:pt>
                <c:pt idx="3750">
                  <c:v>1.3963989999999999</c:v>
                </c:pt>
                <c:pt idx="3751">
                  <c:v>1.4119710000000001</c:v>
                </c:pt>
                <c:pt idx="3752">
                  <c:v>1.4278709999999999</c:v>
                </c:pt>
                <c:pt idx="3753">
                  <c:v>1.4440280000000001</c:v>
                </c:pt>
                <c:pt idx="3754">
                  <c:v>1.460358</c:v>
                </c:pt>
                <c:pt idx="3755">
                  <c:v>1.4767520000000001</c:v>
                </c:pt>
                <c:pt idx="3756">
                  <c:v>1.493133</c:v>
                </c:pt>
                <c:pt idx="3757">
                  <c:v>1.5095099999999999</c:v>
                </c:pt>
                <c:pt idx="3758">
                  <c:v>1.525941</c:v>
                </c:pt>
                <c:pt idx="3759">
                  <c:v>1.542419</c:v>
                </c:pt>
                <c:pt idx="3760">
                  <c:v>1.558819</c:v>
                </c:pt>
                <c:pt idx="3761">
                  <c:v>1.5750189999999999</c:v>
                </c:pt>
                <c:pt idx="3762">
                  <c:v>1.5910820000000001</c:v>
                </c:pt>
                <c:pt idx="3763">
                  <c:v>1.607243</c:v>
                </c:pt>
                <c:pt idx="3764">
                  <c:v>1.6237159999999999</c:v>
                </c:pt>
                <c:pt idx="3765">
                  <c:v>1.640547</c:v>
                </c:pt>
                <c:pt idx="3766">
                  <c:v>1.6576519999999999</c:v>
                </c:pt>
                <c:pt idx="3767">
                  <c:v>1.6749620000000001</c:v>
                </c:pt>
                <c:pt idx="3768">
                  <c:v>1.692456</c:v>
                </c:pt>
                <c:pt idx="3769">
                  <c:v>1.7100949999999999</c:v>
                </c:pt>
                <c:pt idx="3770">
                  <c:v>1.7277709999999999</c:v>
                </c:pt>
                <c:pt idx="3771">
                  <c:v>1.745374</c:v>
                </c:pt>
                <c:pt idx="3772">
                  <c:v>1.7628820000000001</c:v>
                </c:pt>
                <c:pt idx="3773">
                  <c:v>1.7803089999999999</c:v>
                </c:pt>
                <c:pt idx="3774">
                  <c:v>1.7975909999999999</c:v>
                </c:pt>
                <c:pt idx="3775">
                  <c:v>1.814568</c:v>
                </c:pt>
                <c:pt idx="3776">
                  <c:v>1.831083</c:v>
                </c:pt>
                <c:pt idx="3777">
                  <c:v>1.847046</c:v>
                </c:pt>
                <c:pt idx="3778">
                  <c:v>1.8624320000000001</c:v>
                </c:pt>
                <c:pt idx="3779">
                  <c:v>1.8772610000000001</c:v>
                </c:pt>
                <c:pt idx="3780">
                  <c:v>1.891575</c:v>
                </c:pt>
                <c:pt idx="3781">
                  <c:v>1.905362</c:v>
                </c:pt>
                <c:pt idx="3782">
                  <c:v>1.91848</c:v>
                </c:pt>
                <c:pt idx="3783">
                  <c:v>1.9306989999999999</c:v>
                </c:pt>
                <c:pt idx="3784">
                  <c:v>1.9418789999999999</c:v>
                </c:pt>
                <c:pt idx="3785">
                  <c:v>1.9520649999999999</c:v>
                </c:pt>
                <c:pt idx="3786">
                  <c:v>1.9613769999999999</c:v>
                </c:pt>
                <c:pt idx="3787">
                  <c:v>1.9698370000000001</c:v>
                </c:pt>
                <c:pt idx="3788">
                  <c:v>1.9773590000000001</c:v>
                </c:pt>
                <c:pt idx="3789">
                  <c:v>1.9838469999999999</c:v>
                </c:pt>
                <c:pt idx="3790">
                  <c:v>1.9892479999999999</c:v>
                </c:pt>
                <c:pt idx="3791">
                  <c:v>1.9935449999999999</c:v>
                </c:pt>
                <c:pt idx="3792">
                  <c:v>1.9967569999999999</c:v>
                </c:pt>
                <c:pt idx="3793">
                  <c:v>1.998912</c:v>
                </c:pt>
                <c:pt idx="3794">
                  <c:v>2</c:v>
                </c:pt>
                <c:pt idx="3795">
                  <c:v>1.9999750000000001</c:v>
                </c:pt>
                <c:pt idx="3796">
                  <c:v>1.998837</c:v>
                </c:pt>
                <c:pt idx="3797">
                  <c:v>1.9966950000000001</c:v>
                </c:pt>
                <c:pt idx="3798">
                  <c:v>1.9937210000000001</c:v>
                </c:pt>
                <c:pt idx="3799">
                  <c:v>1.9900720000000001</c:v>
                </c:pt>
                <c:pt idx="3800">
                  <c:v>1.985897</c:v>
                </c:pt>
                <c:pt idx="3801">
                  <c:v>1.981393</c:v>
                </c:pt>
                <c:pt idx="3802">
                  <c:v>1.9768019999999999</c:v>
                </c:pt>
                <c:pt idx="3803">
                  <c:v>1.9723390000000001</c:v>
                </c:pt>
                <c:pt idx="3804">
                  <c:v>1.968132</c:v>
                </c:pt>
                <c:pt idx="3805">
                  <c:v>1.96424</c:v>
                </c:pt>
                <c:pt idx="3806">
                  <c:v>1.96069</c:v>
                </c:pt>
                <c:pt idx="3807">
                  <c:v>1.9575210000000001</c:v>
                </c:pt>
                <c:pt idx="3808">
                  <c:v>1.95478</c:v>
                </c:pt>
                <c:pt idx="3809">
                  <c:v>1.9525189999999999</c:v>
                </c:pt>
                <c:pt idx="3810">
                  <c:v>1.9507639999999999</c:v>
                </c:pt>
                <c:pt idx="3811">
                  <c:v>1.949487</c:v>
                </c:pt>
                <c:pt idx="3812">
                  <c:v>1.9485920000000001</c:v>
                </c:pt>
                <c:pt idx="3813">
                  <c:v>1.9479660000000001</c:v>
                </c:pt>
                <c:pt idx="3814">
                  <c:v>1.947541</c:v>
                </c:pt>
                <c:pt idx="3815">
                  <c:v>1.947303</c:v>
                </c:pt>
                <c:pt idx="3816">
                  <c:v>1.9472130000000001</c:v>
                </c:pt>
                <c:pt idx="3817">
                  <c:v>1.9471160000000001</c:v>
                </c:pt>
                <c:pt idx="3818">
                  <c:v>1.9467300000000001</c:v>
                </c:pt>
                <c:pt idx="3819">
                  <c:v>1.9457580000000001</c:v>
                </c:pt>
                <c:pt idx="3820">
                  <c:v>1.9440500000000001</c:v>
                </c:pt>
                <c:pt idx="3821">
                  <c:v>1.9416370000000001</c:v>
                </c:pt>
                <c:pt idx="3822">
                  <c:v>1.9385600000000001</c:v>
                </c:pt>
                <c:pt idx="3823">
                  <c:v>1.934728</c:v>
                </c:pt>
                <c:pt idx="3824">
                  <c:v>1.929951</c:v>
                </c:pt>
                <c:pt idx="3825">
                  <c:v>1.924026</c:v>
                </c:pt>
                <c:pt idx="3826">
                  <c:v>1.916784</c:v>
                </c:pt>
                <c:pt idx="3827">
                  <c:v>1.908101</c:v>
                </c:pt>
                <c:pt idx="3828">
                  <c:v>1.8979200000000001</c:v>
                </c:pt>
                <c:pt idx="3829">
                  <c:v>1.886201</c:v>
                </c:pt>
                <c:pt idx="3830">
                  <c:v>1.8728670000000001</c:v>
                </c:pt>
                <c:pt idx="3831">
                  <c:v>1.8578190000000001</c:v>
                </c:pt>
                <c:pt idx="3832">
                  <c:v>1.8409819999999999</c:v>
                </c:pt>
                <c:pt idx="3833">
                  <c:v>1.8223259999999999</c:v>
                </c:pt>
                <c:pt idx="3834">
                  <c:v>1.801855</c:v>
                </c:pt>
                <c:pt idx="3835">
                  <c:v>1.7796099999999999</c:v>
                </c:pt>
                <c:pt idx="3836">
                  <c:v>1.7556959999999999</c:v>
                </c:pt>
                <c:pt idx="3837">
                  <c:v>1.7302949999999999</c:v>
                </c:pt>
                <c:pt idx="3838">
                  <c:v>1.7036</c:v>
                </c:pt>
                <c:pt idx="3839">
                  <c:v>1.6757200000000001</c:v>
                </c:pt>
                <c:pt idx="3840">
                  <c:v>1.646682</c:v>
                </c:pt>
                <c:pt idx="3841">
                  <c:v>1.6165080000000001</c:v>
                </c:pt>
                <c:pt idx="3842">
                  <c:v>1.585296</c:v>
                </c:pt>
                <c:pt idx="3843">
                  <c:v>1.553247</c:v>
                </c:pt>
                <c:pt idx="3844">
                  <c:v>1.520653</c:v>
                </c:pt>
                <c:pt idx="3845">
                  <c:v>1.487811</c:v>
                </c:pt>
                <c:pt idx="3846">
                  <c:v>1.45489</c:v>
                </c:pt>
                <c:pt idx="3847">
                  <c:v>1.4219139999999999</c:v>
                </c:pt>
                <c:pt idx="3848">
                  <c:v>1.388906</c:v>
                </c:pt>
                <c:pt idx="3849">
                  <c:v>1.355999</c:v>
                </c:pt>
                <c:pt idx="3850">
                  <c:v>1.323385</c:v>
                </c:pt>
                <c:pt idx="3851">
                  <c:v>1.291177</c:v>
                </c:pt>
                <c:pt idx="3852">
                  <c:v>1.259363</c:v>
                </c:pt>
                <c:pt idx="3853">
                  <c:v>1.2278770000000001</c:v>
                </c:pt>
                <c:pt idx="3854">
                  <c:v>1.1967019999999999</c:v>
                </c:pt>
                <c:pt idx="3855">
                  <c:v>1.1658930000000001</c:v>
                </c:pt>
                <c:pt idx="3856">
                  <c:v>1.1355200000000001</c:v>
                </c:pt>
                <c:pt idx="3857">
                  <c:v>1.105648</c:v>
                </c:pt>
                <c:pt idx="3858">
                  <c:v>1.076343</c:v>
                </c:pt>
                <c:pt idx="3859">
                  <c:v>1.0476859999999999</c:v>
                </c:pt>
                <c:pt idx="3860">
                  <c:v>1.0197419999999999</c:v>
                </c:pt>
                <c:pt idx="3861">
                  <c:v>0.99251599999999995</c:v>
                </c:pt>
                <c:pt idx="3862">
                  <c:v>0.96594999999999998</c:v>
                </c:pt>
                <c:pt idx="3863">
                  <c:v>0.93996400000000002</c:v>
                </c:pt>
                <c:pt idx="3864">
                  <c:v>0.91452</c:v>
                </c:pt>
                <c:pt idx="3865">
                  <c:v>0.88963800000000004</c:v>
                </c:pt>
                <c:pt idx="3866">
                  <c:v>0.86540099999999998</c:v>
                </c:pt>
                <c:pt idx="3867">
                  <c:v>0.84191300000000002</c:v>
                </c:pt>
                <c:pt idx="3868">
                  <c:v>0.81924300000000005</c:v>
                </c:pt>
                <c:pt idx="3869">
                  <c:v>0.79736300000000004</c:v>
                </c:pt>
                <c:pt idx="3870">
                  <c:v>0.77618600000000004</c:v>
                </c:pt>
                <c:pt idx="3871">
                  <c:v>0.75566100000000003</c:v>
                </c:pt>
                <c:pt idx="3872">
                  <c:v>0.73579799999999995</c:v>
                </c:pt>
                <c:pt idx="3873">
                  <c:v>0.71661300000000006</c:v>
                </c:pt>
                <c:pt idx="3874">
                  <c:v>0.69808000000000003</c:v>
                </c:pt>
                <c:pt idx="3875">
                  <c:v>0.68012799999999995</c:v>
                </c:pt>
                <c:pt idx="3876">
                  <c:v>0.66267200000000004</c:v>
                </c:pt>
                <c:pt idx="3877">
                  <c:v>0.64565799999999995</c:v>
                </c:pt>
                <c:pt idx="3878">
                  <c:v>0.62912599999999996</c:v>
                </c:pt>
                <c:pt idx="3879">
                  <c:v>0.61320799999999998</c:v>
                </c:pt>
                <c:pt idx="3880">
                  <c:v>0.59803600000000001</c:v>
                </c:pt>
                <c:pt idx="3881">
                  <c:v>0.58364799999999994</c:v>
                </c:pt>
                <c:pt idx="3882">
                  <c:v>0.56999299999999997</c:v>
                </c:pt>
                <c:pt idx="3883">
                  <c:v>0.55704799999999999</c:v>
                </c:pt>
                <c:pt idx="3884">
                  <c:v>0.54488800000000004</c:v>
                </c:pt>
                <c:pt idx="3885">
                  <c:v>0.53363300000000002</c:v>
                </c:pt>
                <c:pt idx="3886">
                  <c:v>0.52334899999999995</c:v>
                </c:pt>
                <c:pt idx="3887">
                  <c:v>0.51402999999999999</c:v>
                </c:pt>
                <c:pt idx="3888">
                  <c:v>0.50565000000000004</c:v>
                </c:pt>
                <c:pt idx="3889">
                  <c:v>0.49821300000000002</c:v>
                </c:pt>
                <c:pt idx="3890">
                  <c:v>0.49176799999999998</c:v>
                </c:pt>
                <c:pt idx="3891">
                  <c:v>0.48635</c:v>
                </c:pt>
                <c:pt idx="3892">
                  <c:v>0.48192299999999999</c:v>
                </c:pt>
                <c:pt idx="3893">
                  <c:v>0.47837499999999999</c:v>
                </c:pt>
                <c:pt idx="3894">
                  <c:v>0.47555500000000001</c:v>
                </c:pt>
                <c:pt idx="3895">
                  <c:v>0.473304</c:v>
                </c:pt>
                <c:pt idx="3896">
                  <c:v>0.47148600000000002</c:v>
                </c:pt>
                <c:pt idx="3897">
                  <c:v>0.47004400000000002</c:v>
                </c:pt>
                <c:pt idx="3898">
                  <c:v>0.46898499999999999</c:v>
                </c:pt>
                <c:pt idx="3899">
                  <c:v>0.46825</c:v>
                </c:pt>
                <c:pt idx="3900">
                  <c:v>0.46765600000000002</c:v>
                </c:pt>
                <c:pt idx="3901">
                  <c:v>0.46702199999999999</c:v>
                </c:pt>
                <c:pt idx="3902">
                  <c:v>0.46631400000000001</c:v>
                </c:pt>
                <c:pt idx="3903">
                  <c:v>0.46559200000000001</c:v>
                </c:pt>
                <c:pt idx="3904">
                  <c:v>0.46485599999999999</c:v>
                </c:pt>
                <c:pt idx="3905">
                  <c:v>0.46402900000000002</c:v>
                </c:pt>
                <c:pt idx="3906">
                  <c:v>0.46307799999999999</c:v>
                </c:pt>
                <c:pt idx="3907">
                  <c:v>0.46205800000000002</c:v>
                </c:pt>
                <c:pt idx="3908">
                  <c:v>0.46101999999999999</c:v>
                </c:pt>
                <c:pt idx="3909">
                  <c:v>0.45992499999999997</c:v>
                </c:pt>
                <c:pt idx="3910">
                  <c:v>0.45865800000000001</c:v>
                </c:pt>
                <c:pt idx="3911">
                  <c:v>0.45709699999999998</c:v>
                </c:pt>
                <c:pt idx="3912">
                  <c:v>0.45519799999999999</c:v>
                </c:pt>
                <c:pt idx="3913">
                  <c:v>0.45304899999999998</c:v>
                </c:pt>
                <c:pt idx="3914">
                  <c:v>0.45080100000000001</c:v>
                </c:pt>
                <c:pt idx="3915">
                  <c:v>0.44852399999999998</c:v>
                </c:pt>
                <c:pt idx="3916">
                  <c:v>0.44617000000000001</c:v>
                </c:pt>
                <c:pt idx="3917">
                  <c:v>0.44366299999999997</c:v>
                </c:pt>
                <c:pt idx="3918">
                  <c:v>0.44094699999999998</c:v>
                </c:pt>
                <c:pt idx="3919">
                  <c:v>0.43795200000000001</c:v>
                </c:pt>
                <c:pt idx="3920">
                  <c:v>0.43463299999999999</c:v>
                </c:pt>
                <c:pt idx="3921">
                  <c:v>0.43103200000000003</c:v>
                </c:pt>
                <c:pt idx="3922">
                  <c:v>0.42723800000000001</c:v>
                </c:pt>
                <c:pt idx="3923">
                  <c:v>0.42325099999999999</c:v>
                </c:pt>
                <c:pt idx="3924">
                  <c:v>0.41896899999999998</c:v>
                </c:pt>
                <c:pt idx="3925">
                  <c:v>0.41431400000000002</c:v>
                </c:pt>
                <c:pt idx="3926">
                  <c:v>0.40933199999999997</c:v>
                </c:pt>
                <c:pt idx="3927">
                  <c:v>0.40413399999999999</c:v>
                </c:pt>
                <c:pt idx="3928">
                  <c:v>0.39879199999999998</c:v>
                </c:pt>
                <c:pt idx="3929">
                  <c:v>0.39330199999999998</c:v>
                </c:pt>
                <c:pt idx="3930">
                  <c:v>0.387598</c:v>
                </c:pt>
                <c:pt idx="3931">
                  <c:v>0.381608</c:v>
                </c:pt>
                <c:pt idx="3932">
                  <c:v>0.375336</c:v>
                </c:pt>
                <c:pt idx="3933">
                  <c:v>0.36887999999999999</c:v>
                </c:pt>
                <c:pt idx="3934">
                  <c:v>0.36233399999999999</c:v>
                </c:pt>
                <c:pt idx="3935">
                  <c:v>0.35571000000000003</c:v>
                </c:pt>
                <c:pt idx="3936">
                  <c:v>0.34901700000000002</c:v>
                </c:pt>
                <c:pt idx="3937">
                  <c:v>0.34232099999999999</c:v>
                </c:pt>
                <c:pt idx="3938">
                  <c:v>0.33568999999999999</c:v>
                </c:pt>
                <c:pt idx="3939">
                  <c:v>0.329121</c:v>
                </c:pt>
                <c:pt idx="3940">
                  <c:v>0.322604</c:v>
                </c:pt>
                <c:pt idx="3941">
                  <c:v>0.31620599999999999</c:v>
                </c:pt>
                <c:pt idx="3942">
                  <c:v>0.310029</c:v>
                </c:pt>
                <c:pt idx="3943">
                  <c:v>0.30413000000000001</c:v>
                </c:pt>
                <c:pt idx="3944">
                  <c:v>0.29855599999999999</c:v>
                </c:pt>
                <c:pt idx="3945">
                  <c:v>0.29340100000000002</c:v>
                </c:pt>
                <c:pt idx="3946">
                  <c:v>0.28873599999999999</c:v>
                </c:pt>
                <c:pt idx="3947">
                  <c:v>0.28451199999999999</c:v>
                </c:pt>
                <c:pt idx="3948">
                  <c:v>0.28059699999999999</c:v>
                </c:pt>
                <c:pt idx="3949">
                  <c:v>0.27691500000000002</c:v>
                </c:pt>
                <c:pt idx="3950">
                  <c:v>0.27349200000000001</c:v>
                </c:pt>
                <c:pt idx="3951">
                  <c:v>0.27037299999999997</c:v>
                </c:pt>
                <c:pt idx="3952">
                  <c:v>0.26752399999999998</c:v>
                </c:pt>
                <c:pt idx="3953">
                  <c:v>0.26482600000000001</c:v>
                </c:pt>
                <c:pt idx="3954">
                  <c:v>0.262183</c:v>
                </c:pt>
                <c:pt idx="3955">
                  <c:v>0.25962200000000002</c:v>
                </c:pt>
                <c:pt idx="3956">
                  <c:v>0.25725500000000001</c:v>
                </c:pt>
                <c:pt idx="3957">
                  <c:v>0.25511400000000001</c:v>
                </c:pt>
                <c:pt idx="3958">
                  <c:v>0.25308000000000003</c:v>
                </c:pt>
                <c:pt idx="3959">
                  <c:v>0.251002</c:v>
                </c:pt>
                <c:pt idx="3960">
                  <c:v>0.24878900000000001</c:v>
                </c:pt>
                <c:pt idx="3961">
                  <c:v>0.24638199999999999</c:v>
                </c:pt>
                <c:pt idx="3962">
                  <c:v>0.24373700000000001</c:v>
                </c:pt>
                <c:pt idx="3963">
                  <c:v>0.24087600000000001</c:v>
                </c:pt>
                <c:pt idx="3964">
                  <c:v>0.23788899999999999</c:v>
                </c:pt>
                <c:pt idx="3965">
                  <c:v>0.23483399999999999</c:v>
                </c:pt>
                <c:pt idx="3966">
                  <c:v>0.23164599999999999</c:v>
                </c:pt>
                <c:pt idx="3967">
                  <c:v>0.22819</c:v>
                </c:pt>
                <c:pt idx="3968">
                  <c:v>0.224379</c:v>
                </c:pt>
                <c:pt idx="3969">
                  <c:v>0.220225</c:v>
                </c:pt>
                <c:pt idx="3970">
                  <c:v>0.21576600000000001</c:v>
                </c:pt>
                <c:pt idx="3971">
                  <c:v>0.21096999999999999</c:v>
                </c:pt>
                <c:pt idx="3972">
                  <c:v>0.20574700000000001</c:v>
                </c:pt>
                <c:pt idx="3973">
                  <c:v>0.20004</c:v>
                </c:pt>
                <c:pt idx="3974">
                  <c:v>0.19390399999999999</c:v>
                </c:pt>
                <c:pt idx="3975">
                  <c:v>0.187477</c:v>
                </c:pt>
                <c:pt idx="3976">
                  <c:v>0.18088599999999999</c:v>
                </c:pt>
                <c:pt idx="3977">
                  <c:v>0.17418600000000001</c:v>
                </c:pt>
                <c:pt idx="3978">
                  <c:v>0.167402</c:v>
                </c:pt>
                <c:pt idx="3979">
                  <c:v>0.16061</c:v>
                </c:pt>
                <c:pt idx="3980">
                  <c:v>0.15395400000000001</c:v>
                </c:pt>
                <c:pt idx="3981">
                  <c:v>0.147591</c:v>
                </c:pt>
                <c:pt idx="3982">
                  <c:v>0.141625</c:v>
                </c:pt>
                <c:pt idx="3983">
                  <c:v>0.13608400000000001</c:v>
                </c:pt>
                <c:pt idx="3984">
                  <c:v>0.130939</c:v>
                </c:pt>
                <c:pt idx="3985">
                  <c:v>0.12617700000000001</c:v>
                </c:pt>
                <c:pt idx="3986">
                  <c:v>0.12185699999999999</c:v>
                </c:pt>
                <c:pt idx="3987">
                  <c:v>0.118087</c:v>
                </c:pt>
                <c:pt idx="3988">
                  <c:v>0.114922</c:v>
                </c:pt>
                <c:pt idx="3989">
                  <c:v>0.11232200000000001</c:v>
                </c:pt>
                <c:pt idx="3990">
                  <c:v>0.110217</c:v>
                </c:pt>
                <c:pt idx="3991">
                  <c:v>0.108582</c:v>
                </c:pt>
                <c:pt idx="3992">
                  <c:v>0.10741299999999999</c:v>
                </c:pt>
                <c:pt idx="3993">
                  <c:v>0.10666200000000001</c:v>
                </c:pt>
                <c:pt idx="3994">
                  <c:v>0.106254</c:v>
                </c:pt>
                <c:pt idx="3995">
                  <c:v>0.10613499999999999</c:v>
                </c:pt>
                <c:pt idx="3996">
                  <c:v>0.106277</c:v>
                </c:pt>
                <c:pt idx="3997">
                  <c:v>0.106656</c:v>
                </c:pt>
                <c:pt idx="3998">
                  <c:v>0.107249</c:v>
                </c:pt>
                <c:pt idx="3999">
                  <c:v>0.108015</c:v>
                </c:pt>
                <c:pt idx="4000">
                  <c:v>0.108852</c:v>
                </c:pt>
                <c:pt idx="4001">
                  <c:v>0.109627</c:v>
                </c:pt>
                <c:pt idx="4002">
                  <c:v>0.11027000000000001</c:v>
                </c:pt>
                <c:pt idx="4003">
                  <c:v>0.11081299999999999</c:v>
                </c:pt>
                <c:pt idx="4004">
                  <c:v>0.111331</c:v>
                </c:pt>
                <c:pt idx="4005">
                  <c:v>0.111848</c:v>
                </c:pt>
                <c:pt idx="4006">
                  <c:v>0.112293</c:v>
                </c:pt>
                <c:pt idx="4007">
                  <c:v>0.11254599999999999</c:v>
                </c:pt>
                <c:pt idx="4008">
                  <c:v>0.11252</c:v>
                </c:pt>
                <c:pt idx="4009">
                  <c:v>0.11222</c:v>
                </c:pt>
                <c:pt idx="4010">
                  <c:v>0.111737</c:v>
                </c:pt>
                <c:pt idx="4011">
                  <c:v>0.11124000000000001</c:v>
                </c:pt>
                <c:pt idx="4012">
                  <c:v>0.11090999999999999</c:v>
                </c:pt>
                <c:pt idx="4013">
                  <c:v>0.110816</c:v>
                </c:pt>
                <c:pt idx="4014">
                  <c:v>0.110872</c:v>
                </c:pt>
                <c:pt idx="4015">
                  <c:v>0.110954</c:v>
                </c:pt>
                <c:pt idx="4016">
                  <c:v>0.11101999999999999</c:v>
                </c:pt>
                <c:pt idx="4017">
                  <c:v>0.111114</c:v>
                </c:pt>
                <c:pt idx="4018">
                  <c:v>0.111301</c:v>
                </c:pt>
                <c:pt idx="4019">
                  <c:v>0.11161600000000001</c:v>
                </c:pt>
                <c:pt idx="4020">
                  <c:v>0.112038</c:v>
                </c:pt>
                <c:pt idx="4021">
                  <c:v>0.112485</c:v>
                </c:pt>
                <c:pt idx="4022">
                  <c:v>0.112857</c:v>
                </c:pt>
                <c:pt idx="4023">
                  <c:v>0.11311</c:v>
                </c:pt>
                <c:pt idx="4024">
                  <c:v>0.113319</c:v>
                </c:pt>
                <c:pt idx="4025">
                  <c:v>0.11360099999999999</c:v>
                </c:pt>
                <c:pt idx="4026">
                  <c:v>0.113965</c:v>
                </c:pt>
                <c:pt idx="4027">
                  <c:v>0.11427</c:v>
                </c:pt>
                <c:pt idx="4028">
                  <c:v>0.114369</c:v>
                </c:pt>
                <c:pt idx="4029">
                  <c:v>0.11423</c:v>
                </c:pt>
                <c:pt idx="4030">
                  <c:v>0.113882</c:v>
                </c:pt>
                <c:pt idx="4031">
                  <c:v>0.113287</c:v>
                </c:pt>
                <c:pt idx="4032">
                  <c:v>0.11235199999999999</c:v>
                </c:pt>
                <c:pt idx="4033">
                  <c:v>0.111044</c:v>
                </c:pt>
                <c:pt idx="4034">
                  <c:v>0.109457</c:v>
                </c:pt>
                <c:pt idx="4035">
                  <c:v>0.107735</c:v>
                </c:pt>
                <c:pt idx="4036">
                  <c:v>0.10589700000000001</c:v>
                </c:pt>
                <c:pt idx="4037">
                  <c:v>0.10377</c:v>
                </c:pt>
                <c:pt idx="4038">
                  <c:v>0.101118</c:v>
                </c:pt>
                <c:pt idx="4039">
                  <c:v>9.7849000000000005E-2</c:v>
                </c:pt>
                <c:pt idx="4040">
                  <c:v>9.4035999999999995E-2</c:v>
                </c:pt>
                <c:pt idx="4041">
                  <c:v>8.9779999999999999E-2</c:v>
                </c:pt>
                <c:pt idx="4042">
                  <c:v>8.5131999999999999E-2</c:v>
                </c:pt>
                <c:pt idx="4043">
                  <c:v>8.0138000000000001E-2</c:v>
                </c:pt>
                <c:pt idx="4044">
                  <c:v>7.4876999999999999E-2</c:v>
                </c:pt>
                <c:pt idx="4045">
                  <c:v>6.9415000000000004E-2</c:v>
                </c:pt>
                <c:pt idx="4046">
                  <c:v>6.3807000000000003E-2</c:v>
                </c:pt>
                <c:pt idx="4047">
                  <c:v>5.8180000000000003E-2</c:v>
                </c:pt>
                <c:pt idx="4048">
                  <c:v>5.2700999999999998E-2</c:v>
                </c:pt>
                <c:pt idx="4049">
                  <c:v>4.7448999999999998E-2</c:v>
                </c:pt>
                <c:pt idx="4050">
                  <c:v>4.2388000000000002E-2</c:v>
                </c:pt>
                <c:pt idx="4051">
                  <c:v>3.7497999999999997E-2</c:v>
                </c:pt>
                <c:pt idx="4052">
                  <c:v>3.2881000000000001E-2</c:v>
                </c:pt>
                <c:pt idx="4053">
                  <c:v>2.8697E-2</c:v>
                </c:pt>
                <c:pt idx="4054">
                  <c:v>2.5024999999999999E-2</c:v>
                </c:pt>
                <c:pt idx="4055">
                  <c:v>2.1817E-2</c:v>
                </c:pt>
                <c:pt idx="4056">
                  <c:v>1.8981000000000001E-2</c:v>
                </c:pt>
                <c:pt idx="4057">
                  <c:v>1.6478E-2</c:v>
                </c:pt>
                <c:pt idx="4058">
                  <c:v>1.4312E-2</c:v>
                </c:pt>
                <c:pt idx="4059">
                  <c:v>1.2447E-2</c:v>
                </c:pt>
                <c:pt idx="4060">
                  <c:v>1.0782999999999999E-2</c:v>
                </c:pt>
                <c:pt idx="4061">
                  <c:v>9.2270000000000008E-3</c:v>
                </c:pt>
                <c:pt idx="4062">
                  <c:v>7.757E-3</c:v>
                </c:pt>
                <c:pt idx="4063">
                  <c:v>6.4050000000000001E-3</c:v>
                </c:pt>
                <c:pt idx="4064">
                  <c:v>5.2100000000000002E-3</c:v>
                </c:pt>
                <c:pt idx="4065">
                  <c:v>4.2030000000000001E-3</c:v>
                </c:pt>
                <c:pt idx="4066">
                  <c:v>3.4329999999999999E-3</c:v>
                </c:pt>
                <c:pt idx="4067">
                  <c:v>2.8059999999999999E-3</c:v>
                </c:pt>
                <c:pt idx="4068">
                  <c:v>2.3969999999999998E-3</c:v>
                </c:pt>
                <c:pt idx="4069">
                  <c:v>2.055E-3</c:v>
                </c:pt>
                <c:pt idx="4070">
                  <c:v>1.652E-3</c:v>
                </c:pt>
                <c:pt idx="4071">
                  <c:v>1.2260000000000001E-3</c:v>
                </c:pt>
                <c:pt idx="4072">
                  <c:v>9.5E-4</c:v>
                </c:pt>
                <c:pt idx="4073">
                  <c:v>8.4099999999999995E-4</c:v>
                </c:pt>
                <c:pt idx="4074">
                  <c:v>1.0219999999999999E-3</c:v>
                </c:pt>
                <c:pt idx="4075">
                  <c:v>1.418E-3</c:v>
                </c:pt>
                <c:pt idx="4076">
                  <c:v>2.0089999999999999E-3</c:v>
                </c:pt>
                <c:pt idx="4077">
                  <c:v>2.8440000000000002E-3</c:v>
                </c:pt>
                <c:pt idx="4078">
                  <c:v>3.9560000000000003E-3</c:v>
                </c:pt>
                <c:pt idx="4079">
                  <c:v>5.2890000000000003E-3</c:v>
                </c:pt>
                <c:pt idx="4080">
                  <c:v>6.7080000000000004E-3</c:v>
                </c:pt>
                <c:pt idx="4081">
                  <c:v>6.8490000000000001E-3</c:v>
                </c:pt>
                <c:pt idx="4082">
                  <c:v>6.8450000000000004E-3</c:v>
                </c:pt>
                <c:pt idx="4083">
                  <c:v>6.7039999999999999E-3</c:v>
                </c:pt>
                <c:pt idx="4084">
                  <c:v>6.5360000000000001E-3</c:v>
                </c:pt>
                <c:pt idx="4085">
                  <c:v>6.5069999999999998E-3</c:v>
                </c:pt>
                <c:pt idx="4086">
                  <c:v>6.7489999999999998E-3</c:v>
                </c:pt>
                <c:pt idx="4087">
                  <c:v>7.2830000000000004E-3</c:v>
                </c:pt>
                <c:pt idx="4088">
                  <c:v>8.0479999999999996E-3</c:v>
                </c:pt>
                <c:pt idx="4089">
                  <c:v>8.9630000000000005E-3</c:v>
                </c:pt>
                <c:pt idx="4090">
                  <c:v>9.9349999999999994E-3</c:v>
                </c:pt>
                <c:pt idx="4091">
                  <c:v>1.0841999999999999E-2</c:v>
                </c:pt>
                <c:pt idx="4092">
                  <c:v>1.159E-2</c:v>
                </c:pt>
                <c:pt idx="4093">
                  <c:v>1.2196E-2</c:v>
                </c:pt>
                <c:pt idx="4094">
                  <c:v>1.2789999999999999E-2</c:v>
                </c:pt>
                <c:pt idx="4095">
                  <c:v>1.3525000000000001E-2</c:v>
                </c:pt>
                <c:pt idx="4096">
                  <c:v>1.4455000000000001E-2</c:v>
                </c:pt>
                <c:pt idx="4097">
                  <c:v>1.5487000000000001E-2</c:v>
                </c:pt>
                <c:pt idx="4098">
                  <c:v>1.6449999999999999E-2</c:v>
                </c:pt>
                <c:pt idx="4099">
                  <c:v>1.7217E-2</c:v>
                </c:pt>
                <c:pt idx="4100">
                  <c:v>1.7760999999999999E-2</c:v>
                </c:pt>
                <c:pt idx="4101">
                  <c:v>1.8131000000000001E-2</c:v>
                </c:pt>
                <c:pt idx="4102">
                  <c:v>1.8391000000000001E-2</c:v>
                </c:pt>
                <c:pt idx="4103">
                  <c:v>1.8575000000000001E-2</c:v>
                </c:pt>
                <c:pt idx="4104">
                  <c:v>1.8683000000000002E-2</c:v>
                </c:pt>
                <c:pt idx="4105">
                  <c:v>1.8707000000000001E-2</c:v>
                </c:pt>
                <c:pt idx="4106">
                  <c:v>1.8669999999999999E-2</c:v>
                </c:pt>
                <c:pt idx="4107">
                  <c:v>1.8637000000000001E-2</c:v>
                </c:pt>
                <c:pt idx="4108">
                  <c:v>1.8696999999999998E-2</c:v>
                </c:pt>
                <c:pt idx="4109">
                  <c:v>1.8929999999999999E-2</c:v>
                </c:pt>
                <c:pt idx="4110">
                  <c:v>1.9347E-2</c:v>
                </c:pt>
                <c:pt idx="4111">
                  <c:v>1.9862999999999999E-2</c:v>
                </c:pt>
                <c:pt idx="4112">
                  <c:v>2.0351000000000001E-2</c:v>
                </c:pt>
                <c:pt idx="4113">
                  <c:v>2.0759E-2</c:v>
                </c:pt>
                <c:pt idx="4114">
                  <c:v>2.1184999999999999E-2</c:v>
                </c:pt>
                <c:pt idx="4115">
                  <c:v>2.18E-2</c:v>
                </c:pt>
                <c:pt idx="4116">
                  <c:v>2.2685E-2</c:v>
                </c:pt>
                <c:pt idx="4117">
                  <c:v>2.3791E-2</c:v>
                </c:pt>
                <c:pt idx="4118">
                  <c:v>2.503E-2</c:v>
                </c:pt>
                <c:pt idx="4119">
                  <c:v>2.6363999999999999E-2</c:v>
                </c:pt>
                <c:pt idx="4120">
                  <c:v>2.7793000000000002E-2</c:v>
                </c:pt>
                <c:pt idx="4121">
                  <c:v>2.9281999999999999E-2</c:v>
                </c:pt>
                <c:pt idx="4122">
                  <c:v>3.0765000000000001E-2</c:v>
                </c:pt>
                <c:pt idx="4123">
                  <c:v>3.2208000000000001E-2</c:v>
                </c:pt>
                <c:pt idx="4124">
                  <c:v>3.3682999999999998E-2</c:v>
                </c:pt>
                <c:pt idx="4125">
                  <c:v>3.5353999999999997E-2</c:v>
                </c:pt>
                <c:pt idx="4126">
                  <c:v>3.7388999999999999E-2</c:v>
                </c:pt>
                <c:pt idx="4127">
                  <c:v>3.9837999999999998E-2</c:v>
                </c:pt>
                <c:pt idx="4128">
                  <c:v>4.2609000000000001E-2</c:v>
                </c:pt>
                <c:pt idx="4129">
                  <c:v>4.5574000000000003E-2</c:v>
                </c:pt>
                <c:pt idx="4130">
                  <c:v>4.8698999999999999E-2</c:v>
                </c:pt>
                <c:pt idx="4131">
                  <c:v>5.2075999999999997E-2</c:v>
                </c:pt>
                <c:pt idx="4132">
                  <c:v>5.5807000000000002E-2</c:v>
                </c:pt>
                <c:pt idx="4133">
                  <c:v>5.9898E-2</c:v>
                </c:pt>
                <c:pt idx="4134">
                  <c:v>6.4233999999999999E-2</c:v>
                </c:pt>
                <c:pt idx="4135">
                  <c:v>6.8661E-2</c:v>
                </c:pt>
                <c:pt idx="4136">
                  <c:v>7.3076000000000002E-2</c:v>
                </c:pt>
                <c:pt idx="4137">
                  <c:v>7.7470999999999998E-2</c:v>
                </c:pt>
                <c:pt idx="4138">
                  <c:v>8.1870999999999999E-2</c:v>
                </c:pt>
                <c:pt idx="4139">
                  <c:v>8.6209999999999995E-2</c:v>
                </c:pt>
                <c:pt idx="4140">
                  <c:v>9.0300000000000005E-2</c:v>
                </c:pt>
                <c:pt idx="4141">
                  <c:v>9.3961000000000003E-2</c:v>
                </c:pt>
                <c:pt idx="4142">
                  <c:v>9.7161999999999998E-2</c:v>
                </c:pt>
                <c:pt idx="4143">
                  <c:v>0.10000199999999999</c:v>
                </c:pt>
                <c:pt idx="4144">
                  <c:v>0.10254199999999999</c:v>
                </c:pt>
                <c:pt idx="4145">
                  <c:v>0.10473399999999999</c:v>
                </c:pt>
                <c:pt idx="4146">
                  <c:v>0.106512</c:v>
                </c:pt>
                <c:pt idx="4147">
                  <c:v>0.107888</c:v>
                </c:pt>
                <c:pt idx="4148">
                  <c:v>0.108918</c:v>
                </c:pt>
                <c:pt idx="4149">
                  <c:v>0.109654</c:v>
                </c:pt>
                <c:pt idx="4150">
                  <c:v>0.110124</c:v>
                </c:pt>
                <c:pt idx="4151">
                  <c:v>0.11031100000000001</c:v>
                </c:pt>
                <c:pt idx="4152">
                  <c:v>0.110098</c:v>
                </c:pt>
                <c:pt idx="4153">
                  <c:v>0.109347</c:v>
                </c:pt>
                <c:pt idx="4154">
                  <c:v>0.10803</c:v>
                </c:pt>
                <c:pt idx="4155">
                  <c:v>0.106242</c:v>
                </c:pt>
                <c:pt idx="4156">
                  <c:v>0.104049</c:v>
                </c:pt>
                <c:pt idx="4157">
                  <c:v>0.10140100000000001</c:v>
                </c:pt>
                <c:pt idx="4158">
                  <c:v>9.8225999999999994E-2</c:v>
                </c:pt>
                <c:pt idx="4159">
                  <c:v>9.4545000000000004E-2</c:v>
                </c:pt>
                <c:pt idx="4160">
                  <c:v>9.0449000000000002E-2</c:v>
                </c:pt>
                <c:pt idx="4161">
                  <c:v>8.6010000000000003E-2</c:v>
                </c:pt>
                <c:pt idx="4162">
                  <c:v>8.1253000000000006E-2</c:v>
                </c:pt>
                <c:pt idx="4163">
                  <c:v>7.6182E-2</c:v>
                </c:pt>
                <c:pt idx="4164">
                  <c:v>7.0822999999999997E-2</c:v>
                </c:pt>
                <c:pt idx="4165">
                  <c:v>6.5281000000000006E-2</c:v>
                </c:pt>
                <c:pt idx="4166">
                  <c:v>5.9764999999999999E-2</c:v>
                </c:pt>
                <c:pt idx="4167">
                  <c:v>5.4512999999999999E-2</c:v>
                </c:pt>
                <c:pt idx="4168">
                  <c:v>4.9669999999999999E-2</c:v>
                </c:pt>
                <c:pt idx="4169">
                  <c:v>4.5268999999999997E-2</c:v>
                </c:pt>
                <c:pt idx="4170">
                  <c:v>4.1306000000000002E-2</c:v>
                </c:pt>
                <c:pt idx="4171">
                  <c:v>3.7772E-2</c:v>
                </c:pt>
                <c:pt idx="4172">
                  <c:v>3.4647999999999998E-2</c:v>
                </c:pt>
                <c:pt idx="4173">
                  <c:v>3.1921999999999999E-2</c:v>
                </c:pt>
                <c:pt idx="4174">
                  <c:v>2.9599E-2</c:v>
                </c:pt>
                <c:pt idx="4175">
                  <c:v>2.6603000000000002E-2</c:v>
                </c:pt>
                <c:pt idx="4176">
                  <c:v>2.3786000000000002E-2</c:v>
                </c:pt>
                <c:pt idx="4177">
                  <c:v>2.1014000000000001E-2</c:v>
                </c:pt>
                <c:pt idx="4178">
                  <c:v>1.8311000000000001E-2</c:v>
                </c:pt>
                <c:pt idx="4179">
                  <c:v>1.5820000000000001E-2</c:v>
                </c:pt>
                <c:pt idx="4180">
                  <c:v>1.3639E-2</c:v>
                </c:pt>
                <c:pt idx="4181">
                  <c:v>1.1757E-2</c:v>
                </c:pt>
                <c:pt idx="4182">
                  <c:v>1.0087E-2</c:v>
                </c:pt>
                <c:pt idx="4183">
                  <c:v>8.5609999999999992E-3</c:v>
                </c:pt>
                <c:pt idx="4184">
                  <c:v>7.1799999999999998E-3</c:v>
                </c:pt>
                <c:pt idx="4185">
                  <c:v>5.9769999999999997E-3</c:v>
                </c:pt>
                <c:pt idx="4186">
                  <c:v>4.9300000000000004E-3</c:v>
                </c:pt>
                <c:pt idx="4187">
                  <c:v>3.9610000000000001E-3</c:v>
                </c:pt>
                <c:pt idx="4188">
                  <c:v>3.0430000000000001E-3</c:v>
                </c:pt>
                <c:pt idx="4189">
                  <c:v>2.2550000000000001E-3</c:v>
                </c:pt>
                <c:pt idx="4190">
                  <c:v>1.7160000000000001E-3</c:v>
                </c:pt>
                <c:pt idx="4191">
                  <c:v>1.475E-3</c:v>
                </c:pt>
                <c:pt idx="4192">
                  <c:v>1.168E-3</c:v>
                </c:pt>
                <c:pt idx="4193">
                  <c:v>9.5E-4</c:v>
                </c:pt>
                <c:pt idx="4194">
                  <c:v>7.3399999999999995E-4</c:v>
                </c:pt>
                <c:pt idx="4195">
                  <c:v>7.0799999999999997E-4</c:v>
                </c:pt>
                <c:pt idx="4196">
                  <c:v>1.078E-3</c:v>
                </c:pt>
                <c:pt idx="4197">
                  <c:v>2.019E-3</c:v>
                </c:pt>
                <c:pt idx="4198">
                  <c:v>3.5799999999999998E-3</c:v>
                </c:pt>
                <c:pt idx="4199">
                  <c:v>5.6350000000000003E-3</c:v>
                </c:pt>
                <c:pt idx="4200">
                  <c:v>7.9900000000000006E-3</c:v>
                </c:pt>
                <c:pt idx="4201">
                  <c:v>1.0496E-2</c:v>
                </c:pt>
                <c:pt idx="4202">
                  <c:v>1.3086E-2</c:v>
                </c:pt>
                <c:pt idx="4203">
                  <c:v>1.5783999999999999E-2</c:v>
                </c:pt>
                <c:pt idx="4204">
                  <c:v>1.8647E-2</c:v>
                </c:pt>
                <c:pt idx="4205">
                  <c:v>2.1645999999999999E-2</c:v>
                </c:pt>
                <c:pt idx="4206">
                  <c:v>2.4653999999999999E-2</c:v>
                </c:pt>
                <c:pt idx="4207">
                  <c:v>2.7591999999999998E-2</c:v>
                </c:pt>
                <c:pt idx="4208">
                  <c:v>3.0525E-2</c:v>
                </c:pt>
                <c:pt idx="4209">
                  <c:v>3.3516999999999998E-2</c:v>
                </c:pt>
                <c:pt idx="4210">
                  <c:v>3.6519999999999997E-2</c:v>
                </c:pt>
                <c:pt idx="4211">
                  <c:v>3.9475999999999997E-2</c:v>
                </c:pt>
                <c:pt idx="4212">
                  <c:v>4.2439999999999999E-2</c:v>
                </c:pt>
                <c:pt idx="4213">
                  <c:v>4.5518999999999997E-2</c:v>
                </c:pt>
                <c:pt idx="4214">
                  <c:v>4.8730999999999997E-2</c:v>
                </c:pt>
                <c:pt idx="4215">
                  <c:v>5.2002E-2</c:v>
                </c:pt>
                <c:pt idx="4216">
                  <c:v>5.5288999999999998E-2</c:v>
                </c:pt>
                <c:pt idx="4217">
                  <c:v>5.8659000000000003E-2</c:v>
                </c:pt>
                <c:pt idx="4218">
                  <c:v>6.2233999999999998E-2</c:v>
                </c:pt>
                <c:pt idx="4219">
                  <c:v>6.6098000000000004E-2</c:v>
                </c:pt>
                <c:pt idx="4220">
                  <c:v>7.0259000000000002E-2</c:v>
                </c:pt>
                <c:pt idx="4221">
                  <c:v>7.4608999999999995E-2</c:v>
                </c:pt>
                <c:pt idx="4222">
                  <c:v>7.8889000000000001E-2</c:v>
                </c:pt>
                <c:pt idx="4223">
                  <c:v>8.276E-2</c:v>
                </c:pt>
                <c:pt idx="4224">
                  <c:v>8.5966000000000001E-2</c:v>
                </c:pt>
                <c:pt idx="4225">
                  <c:v>8.8416999999999996E-2</c:v>
                </c:pt>
                <c:pt idx="4226">
                  <c:v>9.0172000000000002E-2</c:v>
                </c:pt>
                <c:pt idx="4227">
                  <c:v>9.1320999999999999E-2</c:v>
                </c:pt>
                <c:pt idx="4228">
                  <c:v>9.1853000000000004E-2</c:v>
                </c:pt>
                <c:pt idx="4229">
                  <c:v>9.1647000000000006E-2</c:v>
                </c:pt>
                <c:pt idx="4230">
                  <c:v>9.0651999999999996E-2</c:v>
                </c:pt>
                <c:pt idx="4231">
                  <c:v>8.9001999999999998E-2</c:v>
                </c:pt>
                <c:pt idx="4232">
                  <c:v>8.6874000000000007E-2</c:v>
                </c:pt>
                <c:pt idx="4233">
                  <c:v>8.4308999999999995E-2</c:v>
                </c:pt>
                <c:pt idx="4234">
                  <c:v>8.1249000000000002E-2</c:v>
                </c:pt>
                <c:pt idx="4235">
                  <c:v>7.7697000000000002E-2</c:v>
                </c:pt>
                <c:pt idx="4236">
                  <c:v>7.3755000000000001E-2</c:v>
                </c:pt>
                <c:pt idx="4237">
                  <c:v>6.9542000000000007E-2</c:v>
                </c:pt>
                <c:pt idx="4238">
                  <c:v>6.5138000000000001E-2</c:v>
                </c:pt>
                <c:pt idx="4239">
                  <c:v>6.0652999999999999E-2</c:v>
                </c:pt>
                <c:pt idx="4240">
                  <c:v>5.6259999999999998E-2</c:v>
                </c:pt>
                <c:pt idx="4241">
                  <c:v>5.2113E-2</c:v>
                </c:pt>
                <c:pt idx="4242">
                  <c:v>4.8251000000000002E-2</c:v>
                </c:pt>
                <c:pt idx="4243">
                  <c:v>4.4623999999999997E-2</c:v>
                </c:pt>
                <c:pt idx="4244">
                  <c:v>4.1183999999999998E-2</c:v>
                </c:pt>
                <c:pt idx="4245">
                  <c:v>3.7872999999999997E-2</c:v>
                </c:pt>
                <c:pt idx="4246">
                  <c:v>3.4610000000000002E-2</c:v>
                </c:pt>
                <c:pt idx="4247">
                  <c:v>3.1375E-2</c:v>
                </c:pt>
                <c:pt idx="4248">
                  <c:v>2.8278999999999999E-2</c:v>
                </c:pt>
                <c:pt idx="4249">
                  <c:v>2.554E-2</c:v>
                </c:pt>
                <c:pt idx="4250">
                  <c:v>2.3333E-2</c:v>
                </c:pt>
                <c:pt idx="4251">
                  <c:v>2.1666999999999999E-2</c:v>
                </c:pt>
                <c:pt idx="4252">
                  <c:v>2.0402E-2</c:v>
                </c:pt>
                <c:pt idx="4253">
                  <c:v>1.942E-2</c:v>
                </c:pt>
                <c:pt idx="4254">
                  <c:v>1.8696000000000001E-2</c:v>
                </c:pt>
                <c:pt idx="4255">
                  <c:v>1.8206E-2</c:v>
                </c:pt>
                <c:pt idx="4256">
                  <c:v>1.7832000000000001E-2</c:v>
                </c:pt>
                <c:pt idx="4257">
                  <c:v>1.7416000000000001E-2</c:v>
                </c:pt>
                <c:pt idx="4258">
                  <c:v>1.6854000000000001E-2</c:v>
                </c:pt>
                <c:pt idx="4259">
                  <c:v>1.6122000000000001E-2</c:v>
                </c:pt>
                <c:pt idx="4260">
                  <c:v>1.5263000000000001E-2</c:v>
                </c:pt>
                <c:pt idx="4261">
                  <c:v>1.4374E-2</c:v>
                </c:pt>
                <c:pt idx="4262">
                  <c:v>1.357E-2</c:v>
                </c:pt>
                <c:pt idx="4263">
                  <c:v>1.295E-2</c:v>
                </c:pt>
                <c:pt idx="4264">
                  <c:v>1.2529E-2</c:v>
                </c:pt>
                <c:pt idx="4265">
                  <c:v>1.2236E-2</c:v>
                </c:pt>
                <c:pt idx="4266">
                  <c:v>1.1985000000000001E-2</c:v>
                </c:pt>
                <c:pt idx="4267">
                  <c:v>1.174E-2</c:v>
                </c:pt>
                <c:pt idx="4268">
                  <c:v>1.141E-2</c:v>
                </c:pt>
                <c:pt idx="4269">
                  <c:v>1.0723E-2</c:v>
                </c:pt>
                <c:pt idx="4270">
                  <c:v>9.3469999999999994E-3</c:v>
                </c:pt>
                <c:pt idx="4271">
                  <c:v>7.7169999999999999E-3</c:v>
                </c:pt>
                <c:pt idx="4272">
                  <c:v>6.9930000000000001E-3</c:v>
                </c:pt>
                <c:pt idx="4273">
                  <c:v>7.3870000000000003E-3</c:v>
                </c:pt>
                <c:pt idx="4274">
                  <c:v>8.4340000000000005E-3</c:v>
                </c:pt>
                <c:pt idx="4275">
                  <c:v>9.6679999999999995E-3</c:v>
                </c:pt>
                <c:pt idx="4276">
                  <c:v>1.0838E-2</c:v>
                </c:pt>
                <c:pt idx="4277">
                  <c:v>1.1875E-2</c:v>
                </c:pt>
                <c:pt idx="4278">
                  <c:v>1.2725E-2</c:v>
                </c:pt>
                <c:pt idx="4279">
                  <c:v>1.3278999999999999E-2</c:v>
                </c:pt>
                <c:pt idx="4280">
                  <c:v>1.3483E-2</c:v>
                </c:pt>
                <c:pt idx="4281">
                  <c:v>1.3448E-2</c:v>
                </c:pt>
                <c:pt idx="4282">
                  <c:v>1.3363999999999999E-2</c:v>
                </c:pt>
                <c:pt idx="4283">
                  <c:v>1.3344E-2</c:v>
                </c:pt>
                <c:pt idx="4284">
                  <c:v>1.3402000000000001E-2</c:v>
                </c:pt>
                <c:pt idx="4285">
                  <c:v>1.2961E-2</c:v>
                </c:pt>
                <c:pt idx="4286">
                  <c:v>1.2659999999999999E-2</c:v>
                </c:pt>
                <c:pt idx="4287">
                  <c:v>1.2501999999999999E-2</c:v>
                </c:pt>
                <c:pt idx="4288">
                  <c:v>1.2421E-2</c:v>
                </c:pt>
                <c:pt idx="4289">
                  <c:v>1.2347E-2</c:v>
                </c:pt>
                <c:pt idx="4290">
                  <c:v>1.2234999999999999E-2</c:v>
                </c:pt>
                <c:pt idx="4291">
                  <c:v>1.2038E-2</c:v>
                </c:pt>
                <c:pt idx="4292">
                  <c:v>1.1677E-2</c:v>
                </c:pt>
                <c:pt idx="4293">
                  <c:v>1.1093E-2</c:v>
                </c:pt>
                <c:pt idx="4294">
                  <c:v>1.047E-2</c:v>
                </c:pt>
                <c:pt idx="4295">
                  <c:v>1.047E-2</c:v>
                </c:pt>
                <c:pt idx="4296">
                  <c:v>1.1450999999999999E-2</c:v>
                </c:pt>
                <c:pt idx="4297">
                  <c:v>1.2723E-2</c:v>
                </c:pt>
                <c:pt idx="4298">
                  <c:v>1.3780000000000001E-2</c:v>
                </c:pt>
                <c:pt idx="4299">
                  <c:v>1.4441000000000001E-2</c:v>
                </c:pt>
                <c:pt idx="4300">
                  <c:v>1.4668E-2</c:v>
                </c:pt>
                <c:pt idx="4301">
                  <c:v>1.4527E-2</c:v>
                </c:pt>
                <c:pt idx="4302">
                  <c:v>1.4106E-2</c:v>
                </c:pt>
                <c:pt idx="4303">
                  <c:v>1.3497E-2</c:v>
                </c:pt>
                <c:pt idx="4304">
                  <c:v>1.2800000000000001E-2</c:v>
                </c:pt>
                <c:pt idx="4305">
                  <c:v>1.2064E-2</c:v>
                </c:pt>
                <c:pt idx="4306">
                  <c:v>1.1228E-2</c:v>
                </c:pt>
                <c:pt idx="4307">
                  <c:v>1.0175E-2</c:v>
                </c:pt>
                <c:pt idx="4308">
                  <c:v>8.8579999999999996E-3</c:v>
                </c:pt>
                <c:pt idx="4309">
                  <c:v>7.3400000000000002E-3</c:v>
                </c:pt>
                <c:pt idx="4310">
                  <c:v>5.7120000000000001E-3</c:v>
                </c:pt>
                <c:pt idx="4311">
                  <c:v>4.0679999999999996E-3</c:v>
                </c:pt>
                <c:pt idx="4312">
                  <c:v>2.578E-3</c:v>
                </c:pt>
                <c:pt idx="4313">
                  <c:v>1.485E-3</c:v>
                </c:pt>
                <c:pt idx="4314">
                  <c:v>9.5E-4</c:v>
                </c:pt>
                <c:pt idx="4315">
                  <c:v>9.2299999999999999E-4</c:v>
                </c:pt>
                <c:pt idx="4316">
                  <c:v>1.224E-3</c:v>
                </c:pt>
                <c:pt idx="4317">
                  <c:v>1.694E-3</c:v>
                </c:pt>
                <c:pt idx="4318">
                  <c:v>2.3050000000000002E-3</c:v>
                </c:pt>
                <c:pt idx="4319">
                  <c:v>3.1589999999999999E-3</c:v>
                </c:pt>
                <c:pt idx="4320">
                  <c:v>4.3959999999999997E-3</c:v>
                </c:pt>
                <c:pt idx="4321">
                  <c:v>6.058E-3</c:v>
                </c:pt>
                <c:pt idx="4322">
                  <c:v>8.0040000000000007E-3</c:v>
                </c:pt>
                <c:pt idx="4323">
                  <c:v>9.9839999999999998E-3</c:v>
                </c:pt>
                <c:pt idx="4324">
                  <c:v>1.1785E-2</c:v>
                </c:pt>
                <c:pt idx="4325">
                  <c:v>1.3292999999999999E-2</c:v>
                </c:pt>
                <c:pt idx="4326">
                  <c:v>1.4432E-2</c:v>
                </c:pt>
                <c:pt idx="4327">
                  <c:v>1.5140000000000001E-2</c:v>
                </c:pt>
                <c:pt idx="4328">
                  <c:v>1.5455E-2</c:v>
                </c:pt>
                <c:pt idx="4329">
                  <c:v>1.5518000000000001E-2</c:v>
                </c:pt>
                <c:pt idx="4330">
                  <c:v>1.5406E-2</c:v>
                </c:pt>
                <c:pt idx="4331">
                  <c:v>1.5039E-2</c:v>
                </c:pt>
                <c:pt idx="4332">
                  <c:v>1.4308E-2</c:v>
                </c:pt>
                <c:pt idx="4333">
                  <c:v>1.3256E-2</c:v>
                </c:pt>
                <c:pt idx="4334">
                  <c:v>1.2083E-2</c:v>
                </c:pt>
                <c:pt idx="4335">
                  <c:v>1.1044999999999999E-2</c:v>
                </c:pt>
                <c:pt idx="4336">
                  <c:v>1.0337000000000001E-2</c:v>
                </c:pt>
                <c:pt idx="4337">
                  <c:v>9.9260000000000008E-3</c:v>
                </c:pt>
                <c:pt idx="4338">
                  <c:v>9.5219999999999992E-3</c:v>
                </c:pt>
                <c:pt idx="4339">
                  <c:v>8.8620000000000001E-3</c:v>
                </c:pt>
                <c:pt idx="4340">
                  <c:v>8.0070000000000002E-3</c:v>
                </c:pt>
                <c:pt idx="4341">
                  <c:v>7.2459999999999998E-3</c:v>
                </c:pt>
                <c:pt idx="4342">
                  <c:v>6.757E-3</c:v>
                </c:pt>
                <c:pt idx="4343">
                  <c:v>6.5490000000000001E-3</c:v>
                </c:pt>
                <c:pt idx="4344">
                  <c:v>6.6750000000000004E-3</c:v>
                </c:pt>
                <c:pt idx="4345">
                  <c:v>7.2500000000000004E-3</c:v>
                </c:pt>
                <c:pt idx="4346">
                  <c:v>8.2190000000000006E-3</c:v>
                </c:pt>
                <c:pt idx="4347">
                  <c:v>9.2659999999999999E-3</c:v>
                </c:pt>
                <c:pt idx="4348">
                  <c:v>1.0061E-2</c:v>
                </c:pt>
                <c:pt idx="4349">
                  <c:v>1.0579E-2</c:v>
                </c:pt>
                <c:pt idx="4350">
                  <c:v>1.1142000000000001E-2</c:v>
                </c:pt>
                <c:pt idx="4351">
                  <c:v>1.2145E-2</c:v>
                </c:pt>
                <c:pt idx="4352">
                  <c:v>1.3712E-2</c:v>
                </c:pt>
                <c:pt idx="4353">
                  <c:v>1.5606999999999999E-2</c:v>
                </c:pt>
                <c:pt idx="4354">
                  <c:v>1.7461999999999998E-2</c:v>
                </c:pt>
                <c:pt idx="4355">
                  <c:v>1.9112000000000001E-2</c:v>
                </c:pt>
                <c:pt idx="4356">
                  <c:v>2.0737999999999999E-2</c:v>
                </c:pt>
                <c:pt idx="4357">
                  <c:v>2.2648999999999999E-2</c:v>
                </c:pt>
                <c:pt idx="4358">
                  <c:v>2.4972999999999999E-2</c:v>
                </c:pt>
                <c:pt idx="4359">
                  <c:v>2.7578999999999999E-2</c:v>
                </c:pt>
                <c:pt idx="4360">
                  <c:v>3.0196000000000001E-2</c:v>
                </c:pt>
                <c:pt idx="4361">
                  <c:v>3.2537000000000003E-2</c:v>
                </c:pt>
                <c:pt idx="4362">
                  <c:v>3.4487999999999998E-2</c:v>
                </c:pt>
                <c:pt idx="4363">
                  <c:v>3.6262999999999997E-2</c:v>
                </c:pt>
                <c:pt idx="4364">
                  <c:v>3.8212000000000003E-2</c:v>
                </c:pt>
                <c:pt idx="4365">
                  <c:v>4.0388E-2</c:v>
                </c:pt>
                <c:pt idx="4366">
                  <c:v>4.2466999999999998E-2</c:v>
                </c:pt>
                <c:pt idx="4367">
                  <c:v>4.4130000000000003E-2</c:v>
                </c:pt>
                <c:pt idx="4368">
                  <c:v>4.0523999999999998E-2</c:v>
                </c:pt>
                <c:pt idx="4369">
                  <c:v>3.6920000000000001E-2</c:v>
                </c:pt>
                <c:pt idx="4370">
                  <c:v>3.3315999999999998E-2</c:v>
                </c:pt>
                <c:pt idx="4371">
                  <c:v>2.9714999999999998E-2</c:v>
                </c:pt>
                <c:pt idx="4372">
                  <c:v>2.6113999999999998E-2</c:v>
                </c:pt>
                <c:pt idx="4373">
                  <c:v>2.2515E-2</c:v>
                </c:pt>
                <c:pt idx="4374">
                  <c:v>1.8918000000000001E-2</c:v>
                </c:pt>
                <c:pt idx="4375">
                  <c:v>1.5322000000000001E-2</c:v>
                </c:pt>
                <c:pt idx="4376">
                  <c:v>1.1727E-2</c:v>
                </c:pt>
                <c:pt idx="4377">
                  <c:v>8.1329999999999996E-3</c:v>
                </c:pt>
                <c:pt idx="4378">
                  <c:v>4.5409999999999999E-3</c:v>
                </c:pt>
                <c:pt idx="4379">
                  <c:v>9.5E-4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F862-0946-A8EF-9F671049A32C}"/>
            </c:ext>
          </c:extLst>
        </c:ser>
        <c:ser>
          <c:idx val="5"/>
          <c:order val="5"/>
          <c:tx>
            <c:strRef>
              <c:f>Liquide!$G$1</c:f>
              <c:strCache>
                <c:ptCount val="1"/>
                <c:pt idx="0">
                  <c:v>Trichoderma-liquide-B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Liquide!$G$2:$G$4381</c:f>
              <c:numCache>
                <c:formatCode>General</c:formatCode>
                <c:ptCount val="4380"/>
                <c:pt idx="0">
                  <c:v>0</c:v>
                </c:pt>
                <c:pt idx="1">
                  <c:v>2.9399999999999999E-4</c:v>
                </c:pt>
                <c:pt idx="2">
                  <c:v>5.8900000000000001E-4</c:v>
                </c:pt>
                <c:pt idx="3">
                  <c:v>8.8599999999999996E-4</c:v>
                </c:pt>
                <c:pt idx="4">
                  <c:v>1.1839999999999999E-3</c:v>
                </c:pt>
                <c:pt idx="5">
                  <c:v>1.4829999999999999E-3</c:v>
                </c:pt>
                <c:pt idx="6">
                  <c:v>1.784E-3</c:v>
                </c:pt>
                <c:pt idx="7">
                  <c:v>2.0860000000000002E-3</c:v>
                </c:pt>
                <c:pt idx="8">
                  <c:v>2.3900000000000002E-3</c:v>
                </c:pt>
                <c:pt idx="9">
                  <c:v>2.6949999999999999E-3</c:v>
                </c:pt>
                <c:pt idx="10">
                  <c:v>3.0010000000000002E-3</c:v>
                </c:pt>
                <c:pt idx="11">
                  <c:v>3.3089999999999999E-3</c:v>
                </c:pt>
                <c:pt idx="12">
                  <c:v>3.6180000000000001E-3</c:v>
                </c:pt>
                <c:pt idx="13">
                  <c:v>2.7309999999999999E-3</c:v>
                </c:pt>
                <c:pt idx="14">
                  <c:v>1.897E-3</c:v>
                </c:pt>
                <c:pt idx="15">
                  <c:v>1.302E-3</c:v>
                </c:pt>
                <c:pt idx="16">
                  <c:v>1.1529999999999999E-3</c:v>
                </c:pt>
                <c:pt idx="17">
                  <c:v>1.5950000000000001E-3</c:v>
                </c:pt>
                <c:pt idx="18">
                  <c:v>2.5119999999999999E-3</c:v>
                </c:pt>
                <c:pt idx="19">
                  <c:v>3.5339999999999998E-3</c:v>
                </c:pt>
                <c:pt idx="20">
                  <c:v>4.3920000000000001E-3</c:v>
                </c:pt>
                <c:pt idx="21">
                  <c:v>5.1650000000000003E-3</c:v>
                </c:pt>
                <c:pt idx="22">
                  <c:v>6.208E-3</c:v>
                </c:pt>
                <c:pt idx="23">
                  <c:v>7.927E-3</c:v>
                </c:pt>
                <c:pt idx="24">
                  <c:v>1.0122000000000001E-2</c:v>
                </c:pt>
                <c:pt idx="25">
                  <c:v>1.1764E-2</c:v>
                </c:pt>
                <c:pt idx="26">
                  <c:v>1.2207000000000001E-2</c:v>
                </c:pt>
                <c:pt idx="27">
                  <c:v>1.1599999999999999E-2</c:v>
                </c:pt>
                <c:pt idx="28">
                  <c:v>1.0517E-2</c:v>
                </c:pt>
                <c:pt idx="29">
                  <c:v>9.3919999999999993E-3</c:v>
                </c:pt>
                <c:pt idx="30">
                  <c:v>8.3440000000000007E-3</c:v>
                </c:pt>
                <c:pt idx="31">
                  <c:v>7.4830000000000001E-3</c:v>
                </c:pt>
                <c:pt idx="32">
                  <c:v>6.9480000000000002E-3</c:v>
                </c:pt>
                <c:pt idx="33">
                  <c:v>6.6509999999999998E-3</c:v>
                </c:pt>
                <c:pt idx="34">
                  <c:v>6.3420000000000004E-3</c:v>
                </c:pt>
                <c:pt idx="35">
                  <c:v>5.8050000000000003E-3</c:v>
                </c:pt>
                <c:pt idx="36">
                  <c:v>5.0260000000000001E-3</c:v>
                </c:pt>
                <c:pt idx="37">
                  <c:v>4.2430000000000002E-3</c:v>
                </c:pt>
                <c:pt idx="38">
                  <c:v>3.8140000000000001E-3</c:v>
                </c:pt>
                <c:pt idx="39">
                  <c:v>4.0340000000000003E-3</c:v>
                </c:pt>
                <c:pt idx="40">
                  <c:v>5.0099999999999997E-3</c:v>
                </c:pt>
                <c:pt idx="41">
                  <c:v>6.5979999999999997E-3</c:v>
                </c:pt>
                <c:pt idx="42">
                  <c:v>8.4749999999999999E-3</c:v>
                </c:pt>
                <c:pt idx="43">
                  <c:v>1.043E-2</c:v>
                </c:pt>
                <c:pt idx="44">
                  <c:v>1.2579999999999999E-2</c:v>
                </c:pt>
                <c:pt idx="45">
                  <c:v>1.5164E-2</c:v>
                </c:pt>
                <c:pt idx="46">
                  <c:v>1.8173999999999999E-2</c:v>
                </c:pt>
                <c:pt idx="47">
                  <c:v>2.1180999999999998E-2</c:v>
                </c:pt>
                <c:pt idx="48">
                  <c:v>2.3435000000000001E-2</c:v>
                </c:pt>
                <c:pt idx="49">
                  <c:v>2.4677000000000001E-2</c:v>
                </c:pt>
                <c:pt idx="50">
                  <c:v>2.5697999999999999E-2</c:v>
                </c:pt>
                <c:pt idx="51">
                  <c:v>2.7106999999999999E-2</c:v>
                </c:pt>
                <c:pt idx="52">
                  <c:v>2.8875000000000001E-2</c:v>
                </c:pt>
                <c:pt idx="53">
                  <c:v>3.0880999999999999E-2</c:v>
                </c:pt>
                <c:pt idx="54">
                  <c:v>3.3010999999999999E-2</c:v>
                </c:pt>
                <c:pt idx="55">
                  <c:v>3.4945999999999998E-2</c:v>
                </c:pt>
                <c:pt idx="56">
                  <c:v>3.6340999999999998E-2</c:v>
                </c:pt>
                <c:pt idx="57">
                  <c:v>3.7226000000000002E-2</c:v>
                </c:pt>
                <c:pt idx="58">
                  <c:v>3.7905000000000001E-2</c:v>
                </c:pt>
                <c:pt idx="59">
                  <c:v>3.8553999999999998E-2</c:v>
                </c:pt>
                <c:pt idx="60">
                  <c:v>3.9085000000000002E-2</c:v>
                </c:pt>
                <c:pt idx="61">
                  <c:v>3.9369000000000001E-2</c:v>
                </c:pt>
                <c:pt idx="62">
                  <c:v>3.9398000000000002E-2</c:v>
                </c:pt>
                <c:pt idx="63">
                  <c:v>3.9112000000000001E-2</c:v>
                </c:pt>
                <c:pt idx="64">
                  <c:v>3.8237E-2</c:v>
                </c:pt>
                <c:pt idx="65">
                  <c:v>3.653E-2</c:v>
                </c:pt>
                <c:pt idx="66">
                  <c:v>3.4139000000000003E-2</c:v>
                </c:pt>
                <c:pt idx="67">
                  <c:v>3.1545999999999998E-2</c:v>
                </c:pt>
                <c:pt idx="68">
                  <c:v>2.9263000000000001E-2</c:v>
                </c:pt>
                <c:pt idx="69">
                  <c:v>2.7585999999999999E-2</c:v>
                </c:pt>
                <c:pt idx="70">
                  <c:v>2.6530000000000001E-2</c:v>
                </c:pt>
                <c:pt idx="71">
                  <c:v>2.5936000000000001E-2</c:v>
                </c:pt>
                <c:pt idx="72">
                  <c:v>2.5680999999999999E-2</c:v>
                </c:pt>
                <c:pt idx="73">
                  <c:v>2.5786E-2</c:v>
                </c:pt>
                <c:pt idx="74">
                  <c:v>2.63E-2</c:v>
                </c:pt>
                <c:pt idx="75">
                  <c:v>2.7147999999999999E-2</c:v>
                </c:pt>
                <c:pt idx="76">
                  <c:v>2.6921E-2</c:v>
                </c:pt>
                <c:pt idx="77">
                  <c:v>2.7092999999999999E-2</c:v>
                </c:pt>
                <c:pt idx="78">
                  <c:v>2.7696999999999999E-2</c:v>
                </c:pt>
                <c:pt idx="79">
                  <c:v>2.8742E-2</c:v>
                </c:pt>
                <c:pt idx="80">
                  <c:v>3.0377999999999999E-2</c:v>
                </c:pt>
                <c:pt idx="81">
                  <c:v>3.2769E-2</c:v>
                </c:pt>
                <c:pt idx="82">
                  <c:v>3.5768000000000001E-2</c:v>
                </c:pt>
                <c:pt idx="83">
                  <c:v>3.8760999999999997E-2</c:v>
                </c:pt>
                <c:pt idx="84">
                  <c:v>4.1058999999999998E-2</c:v>
                </c:pt>
                <c:pt idx="85">
                  <c:v>4.2430000000000002E-2</c:v>
                </c:pt>
                <c:pt idx="86">
                  <c:v>4.3020999999999997E-2</c:v>
                </c:pt>
                <c:pt idx="87">
                  <c:v>4.3027000000000003E-2</c:v>
                </c:pt>
                <c:pt idx="88">
                  <c:v>4.2708999999999997E-2</c:v>
                </c:pt>
                <c:pt idx="89">
                  <c:v>4.2416000000000002E-2</c:v>
                </c:pt>
                <c:pt idx="90">
                  <c:v>4.2091999999999997E-2</c:v>
                </c:pt>
                <c:pt idx="91">
                  <c:v>4.1353000000000001E-2</c:v>
                </c:pt>
                <c:pt idx="92">
                  <c:v>4.0086999999999998E-2</c:v>
                </c:pt>
                <c:pt idx="93">
                  <c:v>3.8357000000000002E-2</c:v>
                </c:pt>
                <c:pt idx="94">
                  <c:v>3.6248000000000002E-2</c:v>
                </c:pt>
                <c:pt idx="95">
                  <c:v>3.3929000000000001E-2</c:v>
                </c:pt>
                <c:pt idx="96">
                  <c:v>3.1699999999999999E-2</c:v>
                </c:pt>
                <c:pt idx="97">
                  <c:v>2.9873E-2</c:v>
                </c:pt>
                <c:pt idx="98">
                  <c:v>2.8582E-2</c:v>
                </c:pt>
                <c:pt idx="99">
                  <c:v>2.7761999999999998E-2</c:v>
                </c:pt>
                <c:pt idx="100">
                  <c:v>2.7276000000000002E-2</c:v>
                </c:pt>
                <c:pt idx="101">
                  <c:v>2.7059E-2</c:v>
                </c:pt>
                <c:pt idx="102">
                  <c:v>2.7158999999999999E-2</c:v>
                </c:pt>
                <c:pt idx="103">
                  <c:v>2.7629999999999998E-2</c:v>
                </c:pt>
                <c:pt idx="104">
                  <c:v>2.8400000000000002E-2</c:v>
                </c:pt>
                <c:pt idx="105">
                  <c:v>2.9232000000000001E-2</c:v>
                </c:pt>
                <c:pt idx="106">
                  <c:v>2.9805999999999999E-2</c:v>
                </c:pt>
                <c:pt idx="107">
                  <c:v>2.9923999999999999E-2</c:v>
                </c:pt>
                <c:pt idx="108">
                  <c:v>2.9707000000000001E-2</c:v>
                </c:pt>
                <c:pt idx="109">
                  <c:v>2.9502E-2</c:v>
                </c:pt>
                <c:pt idx="110">
                  <c:v>2.9586999999999999E-2</c:v>
                </c:pt>
                <c:pt idx="111">
                  <c:v>3.0057E-2</c:v>
                </c:pt>
                <c:pt idx="112">
                  <c:v>3.0762000000000001E-2</c:v>
                </c:pt>
                <c:pt idx="113">
                  <c:v>3.1116000000000001E-2</c:v>
                </c:pt>
                <c:pt idx="114">
                  <c:v>3.0346000000000001E-2</c:v>
                </c:pt>
                <c:pt idx="115">
                  <c:v>2.845E-2</c:v>
                </c:pt>
                <c:pt idx="116">
                  <c:v>2.6221999999999999E-2</c:v>
                </c:pt>
                <c:pt idx="117">
                  <c:v>2.4353E-2</c:v>
                </c:pt>
                <c:pt idx="118">
                  <c:v>2.3147000000000001E-2</c:v>
                </c:pt>
                <c:pt idx="119">
                  <c:v>2.2627000000000001E-2</c:v>
                </c:pt>
                <c:pt idx="120">
                  <c:v>2.2613000000000001E-2</c:v>
                </c:pt>
                <c:pt idx="121">
                  <c:v>2.2766000000000002E-2</c:v>
                </c:pt>
                <c:pt idx="122">
                  <c:v>2.2851E-2</c:v>
                </c:pt>
                <c:pt idx="123">
                  <c:v>2.2974000000000001E-2</c:v>
                </c:pt>
                <c:pt idx="124">
                  <c:v>2.3432000000000001E-2</c:v>
                </c:pt>
                <c:pt idx="125">
                  <c:v>2.4375999999999998E-2</c:v>
                </c:pt>
                <c:pt idx="126">
                  <c:v>2.5661E-2</c:v>
                </c:pt>
                <c:pt idx="127">
                  <c:v>2.6998999999999999E-2</c:v>
                </c:pt>
                <c:pt idx="128">
                  <c:v>2.8222000000000001E-2</c:v>
                </c:pt>
                <c:pt idx="129">
                  <c:v>2.9343999999999999E-2</c:v>
                </c:pt>
                <c:pt idx="130">
                  <c:v>3.0453999999999998E-2</c:v>
                </c:pt>
                <c:pt idx="131">
                  <c:v>3.1648999999999997E-2</c:v>
                </c:pt>
                <c:pt idx="132">
                  <c:v>3.2961999999999998E-2</c:v>
                </c:pt>
                <c:pt idx="133">
                  <c:v>3.4322999999999999E-2</c:v>
                </c:pt>
                <c:pt idx="134">
                  <c:v>3.5645999999999997E-2</c:v>
                </c:pt>
                <c:pt idx="135">
                  <c:v>3.6949999999999997E-2</c:v>
                </c:pt>
                <c:pt idx="136">
                  <c:v>3.8233999999999997E-2</c:v>
                </c:pt>
                <c:pt idx="137">
                  <c:v>3.9344999999999998E-2</c:v>
                </c:pt>
                <c:pt idx="138">
                  <c:v>4.0218999999999998E-2</c:v>
                </c:pt>
                <c:pt idx="139">
                  <c:v>4.1055000000000001E-2</c:v>
                </c:pt>
                <c:pt idx="140">
                  <c:v>4.2022999999999998E-2</c:v>
                </c:pt>
                <c:pt idx="141">
                  <c:v>4.2999000000000002E-2</c:v>
                </c:pt>
                <c:pt idx="142">
                  <c:v>4.3721999999999997E-2</c:v>
                </c:pt>
                <c:pt idx="143">
                  <c:v>4.4079E-2</c:v>
                </c:pt>
                <c:pt idx="144">
                  <c:v>4.4151999999999997E-2</c:v>
                </c:pt>
                <c:pt idx="145">
                  <c:v>4.4159999999999998E-2</c:v>
                </c:pt>
                <c:pt idx="146">
                  <c:v>4.4433E-2</c:v>
                </c:pt>
                <c:pt idx="147">
                  <c:v>4.5164000000000003E-2</c:v>
                </c:pt>
                <c:pt idx="148">
                  <c:v>4.6156000000000003E-2</c:v>
                </c:pt>
                <c:pt idx="149">
                  <c:v>4.6939000000000002E-2</c:v>
                </c:pt>
                <c:pt idx="150">
                  <c:v>4.7111E-2</c:v>
                </c:pt>
                <c:pt idx="151">
                  <c:v>4.6637999999999999E-2</c:v>
                </c:pt>
                <c:pt idx="152">
                  <c:v>4.5816999999999997E-2</c:v>
                </c:pt>
                <c:pt idx="153">
                  <c:v>4.5010000000000001E-2</c:v>
                </c:pt>
                <c:pt idx="154">
                  <c:v>4.444E-2</c:v>
                </c:pt>
                <c:pt idx="155">
                  <c:v>4.4151999999999997E-2</c:v>
                </c:pt>
                <c:pt idx="156">
                  <c:v>4.4105999999999999E-2</c:v>
                </c:pt>
                <c:pt idx="157">
                  <c:v>4.4295000000000001E-2</c:v>
                </c:pt>
                <c:pt idx="158">
                  <c:v>4.4776999999999997E-2</c:v>
                </c:pt>
                <c:pt idx="159">
                  <c:v>4.5553999999999997E-2</c:v>
                </c:pt>
                <c:pt idx="160">
                  <c:v>4.6491999999999999E-2</c:v>
                </c:pt>
                <c:pt idx="161">
                  <c:v>4.7458E-2</c:v>
                </c:pt>
                <c:pt idx="162">
                  <c:v>4.8501000000000002E-2</c:v>
                </c:pt>
                <c:pt idx="163">
                  <c:v>4.9750000000000003E-2</c:v>
                </c:pt>
                <c:pt idx="164">
                  <c:v>5.1221000000000003E-2</c:v>
                </c:pt>
                <c:pt idx="165">
                  <c:v>5.2875999999999999E-2</c:v>
                </c:pt>
                <c:pt idx="166">
                  <c:v>5.4808999999999997E-2</c:v>
                </c:pt>
                <c:pt idx="167">
                  <c:v>5.7171E-2</c:v>
                </c:pt>
                <c:pt idx="168">
                  <c:v>5.9984000000000003E-2</c:v>
                </c:pt>
                <c:pt idx="169">
                  <c:v>6.3097E-2</c:v>
                </c:pt>
                <c:pt idx="170">
                  <c:v>6.6243999999999997E-2</c:v>
                </c:pt>
                <c:pt idx="171">
                  <c:v>6.9071999999999995E-2</c:v>
                </c:pt>
                <c:pt idx="172">
                  <c:v>7.1275000000000005E-2</c:v>
                </c:pt>
                <c:pt idx="173">
                  <c:v>7.2800000000000004E-2</c:v>
                </c:pt>
                <c:pt idx="174">
                  <c:v>7.3954000000000006E-2</c:v>
                </c:pt>
                <c:pt idx="175">
                  <c:v>7.5231999999999993E-2</c:v>
                </c:pt>
                <c:pt idx="176">
                  <c:v>7.6858999999999997E-2</c:v>
                </c:pt>
                <c:pt idx="177">
                  <c:v>7.8553999999999999E-2</c:v>
                </c:pt>
                <c:pt idx="178">
                  <c:v>7.9763000000000001E-2</c:v>
                </c:pt>
                <c:pt idx="179">
                  <c:v>8.0078999999999997E-2</c:v>
                </c:pt>
                <c:pt idx="180">
                  <c:v>7.9524999999999998E-2</c:v>
                </c:pt>
                <c:pt idx="181">
                  <c:v>7.8479999999999994E-2</c:v>
                </c:pt>
                <c:pt idx="182">
                  <c:v>7.7339000000000005E-2</c:v>
                </c:pt>
                <c:pt idx="183">
                  <c:v>7.6286000000000007E-2</c:v>
                </c:pt>
                <c:pt idx="184">
                  <c:v>7.5372999999999996E-2</c:v>
                </c:pt>
                <c:pt idx="185">
                  <c:v>7.4715000000000004E-2</c:v>
                </c:pt>
                <c:pt idx="186">
                  <c:v>7.4437000000000003E-2</c:v>
                </c:pt>
                <c:pt idx="187">
                  <c:v>7.4539999999999995E-2</c:v>
                </c:pt>
                <c:pt idx="188">
                  <c:v>7.4953000000000006E-2</c:v>
                </c:pt>
                <c:pt idx="189">
                  <c:v>7.5688000000000005E-2</c:v>
                </c:pt>
                <c:pt idx="190">
                  <c:v>7.6836000000000002E-2</c:v>
                </c:pt>
                <c:pt idx="191">
                  <c:v>7.8412999999999997E-2</c:v>
                </c:pt>
                <c:pt idx="192">
                  <c:v>8.0339999999999995E-2</c:v>
                </c:pt>
                <c:pt idx="193">
                  <c:v>8.2572999999999994E-2</c:v>
                </c:pt>
                <c:pt idx="194">
                  <c:v>8.5167000000000007E-2</c:v>
                </c:pt>
                <c:pt idx="195">
                  <c:v>8.8211999999999999E-2</c:v>
                </c:pt>
                <c:pt idx="196">
                  <c:v>9.1759999999999994E-2</c:v>
                </c:pt>
                <c:pt idx="197">
                  <c:v>9.5785999999999996E-2</c:v>
                </c:pt>
                <c:pt idx="198">
                  <c:v>0.100077</c:v>
                </c:pt>
                <c:pt idx="199">
                  <c:v>0.104171</c:v>
                </c:pt>
                <c:pt idx="200">
                  <c:v>0.10755199999999999</c:v>
                </c:pt>
                <c:pt idx="201">
                  <c:v>0.109988</c:v>
                </c:pt>
                <c:pt idx="202">
                  <c:v>0.111681</c:v>
                </c:pt>
                <c:pt idx="203">
                  <c:v>0.113069</c:v>
                </c:pt>
                <c:pt idx="204">
                  <c:v>0.114538</c:v>
                </c:pt>
                <c:pt idx="205">
                  <c:v>0.116243</c:v>
                </c:pt>
                <c:pt idx="206">
                  <c:v>0.118116</c:v>
                </c:pt>
                <c:pt idx="207">
                  <c:v>0.120004</c:v>
                </c:pt>
                <c:pt idx="208">
                  <c:v>0.121784</c:v>
                </c:pt>
                <c:pt idx="209">
                  <c:v>0.123391</c:v>
                </c:pt>
                <c:pt idx="210">
                  <c:v>0.12478400000000001</c:v>
                </c:pt>
                <c:pt idx="211">
                  <c:v>0.12594900000000001</c:v>
                </c:pt>
                <c:pt idx="212">
                  <c:v>0.126946</c:v>
                </c:pt>
                <c:pt idx="213">
                  <c:v>0.12789500000000001</c:v>
                </c:pt>
                <c:pt idx="214">
                  <c:v>0.128862</c:v>
                </c:pt>
                <c:pt idx="215">
                  <c:v>0.12982099999999999</c:v>
                </c:pt>
                <c:pt idx="216">
                  <c:v>0.130776</c:v>
                </c:pt>
                <c:pt idx="217">
                  <c:v>0.131881</c:v>
                </c:pt>
                <c:pt idx="218">
                  <c:v>0.13337599999999999</c:v>
                </c:pt>
                <c:pt idx="219">
                  <c:v>0.135382</c:v>
                </c:pt>
                <c:pt idx="220">
                  <c:v>0.13775200000000001</c:v>
                </c:pt>
                <c:pt idx="221">
                  <c:v>0.140129</c:v>
                </c:pt>
                <c:pt idx="222">
                  <c:v>0.142204</c:v>
                </c:pt>
                <c:pt idx="223">
                  <c:v>0.14399600000000001</c:v>
                </c:pt>
                <c:pt idx="224">
                  <c:v>0.14585899999999999</c:v>
                </c:pt>
                <c:pt idx="225">
                  <c:v>0.14816699999999999</c:v>
                </c:pt>
                <c:pt idx="226">
                  <c:v>0.15101400000000001</c:v>
                </c:pt>
                <c:pt idx="227">
                  <c:v>0.15415499999999999</c:v>
                </c:pt>
                <c:pt idx="228">
                  <c:v>0.15723000000000001</c:v>
                </c:pt>
                <c:pt idx="229">
                  <c:v>0.16004399999999999</c:v>
                </c:pt>
                <c:pt idx="230">
                  <c:v>0.16263</c:v>
                </c:pt>
                <c:pt idx="231">
                  <c:v>0.16506399999999999</c:v>
                </c:pt>
                <c:pt idx="232">
                  <c:v>0.16730999999999999</c:v>
                </c:pt>
                <c:pt idx="233">
                  <c:v>0.169291</c:v>
                </c:pt>
                <c:pt idx="234">
                  <c:v>0.17097999999999999</c:v>
                </c:pt>
                <c:pt idx="235">
                  <c:v>0.172405</c:v>
                </c:pt>
                <c:pt idx="236">
                  <c:v>0.17364199999999999</c:v>
                </c:pt>
                <c:pt idx="237">
                  <c:v>0.17480499999999999</c:v>
                </c:pt>
                <c:pt idx="238">
                  <c:v>0.17597199999999999</c:v>
                </c:pt>
                <c:pt idx="239">
                  <c:v>0.17715500000000001</c:v>
                </c:pt>
                <c:pt idx="240">
                  <c:v>0.178372</c:v>
                </c:pt>
                <c:pt idx="241">
                  <c:v>0.17965500000000001</c:v>
                </c:pt>
                <c:pt idx="242">
                  <c:v>0.18098400000000001</c:v>
                </c:pt>
                <c:pt idx="243">
                  <c:v>0.18226700000000001</c:v>
                </c:pt>
                <c:pt idx="244">
                  <c:v>0.18343899999999999</c:v>
                </c:pt>
                <c:pt idx="245">
                  <c:v>0.18454100000000001</c:v>
                </c:pt>
                <c:pt idx="246">
                  <c:v>0.185697</c:v>
                </c:pt>
                <c:pt idx="247">
                  <c:v>0.18704299999999999</c:v>
                </c:pt>
                <c:pt idx="248">
                  <c:v>0.18865899999999999</c:v>
                </c:pt>
                <c:pt idx="249">
                  <c:v>0.19053400000000001</c:v>
                </c:pt>
                <c:pt idx="250">
                  <c:v>0.19255700000000001</c:v>
                </c:pt>
                <c:pt idx="251">
                  <c:v>0.194607</c:v>
                </c:pt>
                <c:pt idx="252">
                  <c:v>0.19667999999999999</c:v>
                </c:pt>
                <c:pt idx="253">
                  <c:v>0.19889399999999999</c:v>
                </c:pt>
                <c:pt idx="254">
                  <c:v>0.20135500000000001</c:v>
                </c:pt>
                <c:pt idx="255">
                  <c:v>0.204041</c:v>
                </c:pt>
                <c:pt idx="256">
                  <c:v>0.20682800000000001</c:v>
                </c:pt>
                <c:pt idx="257">
                  <c:v>0.209564</c:v>
                </c:pt>
                <c:pt idx="258">
                  <c:v>0.212117</c:v>
                </c:pt>
                <c:pt idx="259">
                  <c:v>0.21440899999999999</c:v>
                </c:pt>
                <c:pt idx="260">
                  <c:v>0.216444</c:v>
                </c:pt>
                <c:pt idx="261">
                  <c:v>0.218277</c:v>
                </c:pt>
                <c:pt idx="262">
                  <c:v>0.219945</c:v>
                </c:pt>
                <c:pt idx="263">
                  <c:v>0.22146399999999999</c:v>
                </c:pt>
                <c:pt idx="264">
                  <c:v>0.22287799999999999</c:v>
                </c:pt>
                <c:pt idx="265">
                  <c:v>0.224268</c:v>
                </c:pt>
                <c:pt idx="266">
                  <c:v>0.225687</c:v>
                </c:pt>
                <c:pt idx="267">
                  <c:v>0.22712199999999999</c:v>
                </c:pt>
                <c:pt idx="268">
                  <c:v>0.22852600000000001</c:v>
                </c:pt>
                <c:pt idx="269">
                  <c:v>0.229847</c:v>
                </c:pt>
                <c:pt idx="270">
                  <c:v>0.231014</c:v>
                </c:pt>
                <c:pt idx="271">
                  <c:v>0.231988</c:v>
                </c:pt>
                <c:pt idx="272">
                  <c:v>0.23284099999999999</c:v>
                </c:pt>
                <c:pt idx="273">
                  <c:v>0.23374400000000001</c:v>
                </c:pt>
                <c:pt idx="274">
                  <c:v>0.234844</c:v>
                </c:pt>
                <c:pt idx="275">
                  <c:v>0.236183</c:v>
                </c:pt>
                <c:pt idx="276">
                  <c:v>0.23771500000000001</c:v>
                </c:pt>
                <c:pt idx="277">
                  <c:v>0.23938499999999999</c:v>
                </c:pt>
                <c:pt idx="278">
                  <c:v>0.24115700000000001</c:v>
                </c:pt>
                <c:pt idx="279">
                  <c:v>0.24296599999999999</c:v>
                </c:pt>
                <c:pt idx="280">
                  <c:v>0.24471799999999999</c:v>
                </c:pt>
                <c:pt idx="281">
                  <c:v>0.24635499999999999</c:v>
                </c:pt>
                <c:pt idx="282">
                  <c:v>0.247891</c:v>
                </c:pt>
                <c:pt idx="283">
                  <c:v>0.24937699999999999</c:v>
                </c:pt>
                <c:pt idx="284">
                  <c:v>0.25087500000000001</c:v>
                </c:pt>
                <c:pt idx="285">
                  <c:v>0.252442</c:v>
                </c:pt>
                <c:pt idx="286">
                  <c:v>0.25409599999999999</c:v>
                </c:pt>
                <c:pt idx="287">
                  <c:v>0.25579299999999999</c:v>
                </c:pt>
                <c:pt idx="288">
                  <c:v>0.25745600000000002</c:v>
                </c:pt>
                <c:pt idx="289">
                  <c:v>0.25903799999999999</c:v>
                </c:pt>
                <c:pt idx="290">
                  <c:v>0.26053399999999999</c:v>
                </c:pt>
                <c:pt idx="291">
                  <c:v>0.26196700000000001</c:v>
                </c:pt>
                <c:pt idx="292">
                  <c:v>0.26337699999999997</c:v>
                </c:pt>
                <c:pt idx="293">
                  <c:v>0.26479599999999998</c:v>
                </c:pt>
                <c:pt idx="294">
                  <c:v>0.26622800000000002</c:v>
                </c:pt>
                <c:pt idx="295">
                  <c:v>0.26769799999999999</c:v>
                </c:pt>
                <c:pt idx="296">
                  <c:v>0.26928000000000002</c:v>
                </c:pt>
                <c:pt idx="297">
                  <c:v>0.27100299999999999</c:v>
                </c:pt>
                <c:pt idx="298">
                  <c:v>0.27273799999999998</c:v>
                </c:pt>
                <c:pt idx="299">
                  <c:v>0.27426800000000001</c:v>
                </c:pt>
                <c:pt idx="300">
                  <c:v>0.275476</c:v>
                </c:pt>
                <c:pt idx="301">
                  <c:v>0.27642699999999998</c:v>
                </c:pt>
                <c:pt idx="302">
                  <c:v>0.27727299999999999</c:v>
                </c:pt>
                <c:pt idx="303">
                  <c:v>0.27811799999999998</c:v>
                </c:pt>
                <c:pt idx="304">
                  <c:v>0.27900000000000003</c:v>
                </c:pt>
                <c:pt idx="305">
                  <c:v>0.27997899999999998</c:v>
                </c:pt>
                <c:pt idx="306">
                  <c:v>0.28115200000000001</c:v>
                </c:pt>
                <c:pt idx="307">
                  <c:v>0.28255799999999998</c:v>
                </c:pt>
                <c:pt idx="308">
                  <c:v>0.28411199999999998</c:v>
                </c:pt>
                <c:pt idx="309">
                  <c:v>0.28567500000000001</c:v>
                </c:pt>
                <c:pt idx="310">
                  <c:v>0.28719600000000001</c:v>
                </c:pt>
                <c:pt idx="311">
                  <c:v>0.28873199999999999</c:v>
                </c:pt>
                <c:pt idx="312">
                  <c:v>0.29038900000000001</c:v>
                </c:pt>
                <c:pt idx="313">
                  <c:v>0.29225099999999998</c:v>
                </c:pt>
                <c:pt idx="314">
                  <c:v>0.29433300000000001</c:v>
                </c:pt>
                <c:pt idx="315">
                  <c:v>0.29656199999999999</c:v>
                </c:pt>
                <c:pt idx="316">
                  <c:v>0.29882700000000001</c:v>
                </c:pt>
                <c:pt idx="317">
                  <c:v>0.301033</c:v>
                </c:pt>
                <c:pt idx="318">
                  <c:v>0.303122</c:v>
                </c:pt>
                <c:pt idx="319">
                  <c:v>0.30504100000000001</c:v>
                </c:pt>
                <c:pt idx="320">
                  <c:v>0.30671100000000001</c:v>
                </c:pt>
                <c:pt idx="321">
                  <c:v>0.30805500000000002</c:v>
                </c:pt>
                <c:pt idx="322">
                  <c:v>0.30908099999999999</c:v>
                </c:pt>
                <c:pt idx="323">
                  <c:v>0.30991200000000002</c:v>
                </c:pt>
                <c:pt idx="324">
                  <c:v>0.31072</c:v>
                </c:pt>
                <c:pt idx="325">
                  <c:v>0.31162899999999999</c:v>
                </c:pt>
                <c:pt idx="326">
                  <c:v>0.312662</c:v>
                </c:pt>
                <c:pt idx="327">
                  <c:v>0.31375900000000001</c:v>
                </c:pt>
                <c:pt idx="328">
                  <c:v>0.31485400000000002</c:v>
                </c:pt>
                <c:pt idx="329">
                  <c:v>0.31595099999999998</c:v>
                </c:pt>
                <c:pt idx="330">
                  <c:v>0.31710100000000002</c:v>
                </c:pt>
                <c:pt idx="331">
                  <c:v>0.31830999999999998</c:v>
                </c:pt>
                <c:pt idx="332">
                  <c:v>0.31954500000000002</c:v>
                </c:pt>
                <c:pt idx="333">
                  <c:v>0.320803</c:v>
                </c:pt>
                <c:pt idx="334">
                  <c:v>0.32215100000000002</c:v>
                </c:pt>
                <c:pt idx="335">
                  <c:v>0.32366800000000001</c:v>
                </c:pt>
                <c:pt idx="336">
                  <c:v>0.32538699999999998</c:v>
                </c:pt>
                <c:pt idx="337">
                  <c:v>0.32727400000000001</c:v>
                </c:pt>
                <c:pt idx="338">
                  <c:v>0.32925599999999999</c:v>
                </c:pt>
                <c:pt idx="339">
                  <c:v>0.331264</c:v>
                </c:pt>
                <c:pt idx="340">
                  <c:v>0.33325500000000002</c:v>
                </c:pt>
                <c:pt idx="341">
                  <c:v>0.33518999999999999</c:v>
                </c:pt>
                <c:pt idx="342">
                  <c:v>0.33702700000000002</c:v>
                </c:pt>
                <c:pt idx="343">
                  <c:v>0.33876200000000001</c:v>
                </c:pt>
                <c:pt idx="344">
                  <c:v>0.34046799999999999</c:v>
                </c:pt>
                <c:pt idx="345">
                  <c:v>0.34226699999999999</c:v>
                </c:pt>
                <c:pt idx="346">
                  <c:v>0.34422799999999998</c:v>
                </c:pt>
                <c:pt idx="347">
                  <c:v>0.34629199999999999</c:v>
                </c:pt>
                <c:pt idx="348">
                  <c:v>0.34830699999999998</c:v>
                </c:pt>
                <c:pt idx="349">
                  <c:v>0.35015200000000002</c:v>
                </c:pt>
                <c:pt idx="350">
                  <c:v>0.351796</c:v>
                </c:pt>
                <c:pt idx="351">
                  <c:v>0.35328199999999998</c:v>
                </c:pt>
                <c:pt idx="352">
                  <c:v>0.35467300000000002</c:v>
                </c:pt>
                <c:pt idx="353">
                  <c:v>0.35602400000000001</c:v>
                </c:pt>
                <c:pt idx="354">
                  <c:v>0.35737799999999997</c:v>
                </c:pt>
                <c:pt idx="355">
                  <c:v>0.35877900000000001</c:v>
                </c:pt>
                <c:pt idx="356">
                  <c:v>0.36028300000000002</c:v>
                </c:pt>
                <c:pt idx="357">
                  <c:v>0.36195300000000002</c:v>
                </c:pt>
                <c:pt idx="358">
                  <c:v>0.36382999999999999</c:v>
                </c:pt>
                <c:pt idx="359">
                  <c:v>0.36588999999999999</c:v>
                </c:pt>
                <c:pt idx="360">
                  <c:v>0.36805700000000002</c:v>
                </c:pt>
                <c:pt idx="361">
                  <c:v>0.37025400000000003</c:v>
                </c:pt>
                <c:pt idx="362">
                  <c:v>0.37244899999999997</c:v>
                </c:pt>
                <c:pt idx="363">
                  <c:v>0.37464599999999998</c:v>
                </c:pt>
                <c:pt idx="364">
                  <c:v>0.37680799999999998</c:v>
                </c:pt>
                <c:pt idx="365">
                  <c:v>0.37883699999999998</c:v>
                </c:pt>
                <c:pt idx="366">
                  <c:v>0.38065100000000002</c:v>
                </c:pt>
                <c:pt idx="367">
                  <c:v>0.38228499999999999</c:v>
                </c:pt>
                <c:pt idx="368">
                  <c:v>0.38386799999999999</c:v>
                </c:pt>
                <c:pt idx="369">
                  <c:v>0.38547599999999999</c:v>
                </c:pt>
                <c:pt idx="370">
                  <c:v>0.387046</c:v>
                </c:pt>
                <c:pt idx="371">
                  <c:v>0.38844400000000001</c:v>
                </c:pt>
                <c:pt idx="372">
                  <c:v>0.38962599999999997</c:v>
                </c:pt>
                <c:pt idx="373">
                  <c:v>0.39071400000000001</c:v>
                </c:pt>
                <c:pt idx="374">
                  <c:v>0.391899</c:v>
                </c:pt>
                <c:pt idx="375">
                  <c:v>0.39328099999999999</c:v>
                </c:pt>
                <c:pt idx="376">
                  <c:v>0.394789</c:v>
                </c:pt>
                <c:pt idx="377">
                  <c:v>0.39627600000000002</c:v>
                </c:pt>
                <c:pt idx="378">
                  <c:v>0.39768799999999999</c:v>
                </c:pt>
                <c:pt idx="379">
                  <c:v>0.39912700000000001</c:v>
                </c:pt>
                <c:pt idx="380">
                  <c:v>0.40074500000000002</c:v>
                </c:pt>
                <c:pt idx="381">
                  <c:v>0.40261000000000002</c:v>
                </c:pt>
                <c:pt idx="382">
                  <c:v>0.40465899999999999</c:v>
                </c:pt>
                <c:pt idx="383">
                  <c:v>0.40677200000000002</c:v>
                </c:pt>
                <c:pt idx="384">
                  <c:v>0.40886800000000001</c:v>
                </c:pt>
                <c:pt idx="385">
                  <c:v>0.41090900000000002</c:v>
                </c:pt>
                <c:pt idx="386">
                  <c:v>0.41286400000000001</c:v>
                </c:pt>
                <c:pt idx="387">
                  <c:v>0.41470000000000001</c:v>
                </c:pt>
                <c:pt idx="388">
                  <c:v>0.41640199999999999</c:v>
                </c:pt>
                <c:pt idx="389">
                  <c:v>0.41797899999999999</c:v>
                </c:pt>
                <c:pt idx="390">
                  <c:v>0.419491</c:v>
                </c:pt>
                <c:pt idx="391">
                  <c:v>0.42106199999999999</c:v>
                </c:pt>
                <c:pt idx="392">
                  <c:v>0.42280499999999999</c:v>
                </c:pt>
                <c:pt idx="393">
                  <c:v>0.424703</c:v>
                </c:pt>
                <c:pt idx="394">
                  <c:v>0.42660399999999998</c:v>
                </c:pt>
                <c:pt idx="395">
                  <c:v>0.42836000000000002</c:v>
                </c:pt>
                <c:pt idx="396">
                  <c:v>0.429952</c:v>
                </c:pt>
                <c:pt idx="397">
                  <c:v>0.43147999999999997</c:v>
                </c:pt>
                <c:pt idx="398">
                  <c:v>0.43306699999999998</c:v>
                </c:pt>
                <c:pt idx="399">
                  <c:v>0.434751</c:v>
                </c:pt>
                <c:pt idx="400">
                  <c:v>0.43647399999999997</c:v>
                </c:pt>
                <c:pt idx="401">
                  <c:v>0.43818600000000002</c:v>
                </c:pt>
                <c:pt idx="402">
                  <c:v>0.43992999999999999</c:v>
                </c:pt>
                <c:pt idx="403">
                  <c:v>0.44181900000000002</c:v>
                </c:pt>
                <c:pt idx="404">
                  <c:v>0.44391399999999998</c:v>
                </c:pt>
                <c:pt idx="405">
                  <c:v>0.446154</c:v>
                </c:pt>
                <c:pt idx="406">
                  <c:v>0.44839000000000001</c:v>
                </c:pt>
                <c:pt idx="407">
                  <c:v>0.45047599999999999</c:v>
                </c:pt>
                <c:pt idx="408">
                  <c:v>0.45235900000000001</c:v>
                </c:pt>
                <c:pt idx="409">
                  <c:v>0.45410600000000001</c:v>
                </c:pt>
                <c:pt idx="410">
                  <c:v>0.45583600000000002</c:v>
                </c:pt>
                <c:pt idx="411">
                  <c:v>0.45764300000000002</c:v>
                </c:pt>
                <c:pt idx="412">
                  <c:v>0.45954</c:v>
                </c:pt>
                <c:pt idx="413">
                  <c:v>0.46146700000000002</c:v>
                </c:pt>
                <c:pt idx="414">
                  <c:v>0.46333600000000003</c:v>
                </c:pt>
                <c:pt idx="415">
                  <c:v>0.46510400000000002</c:v>
                </c:pt>
                <c:pt idx="416">
                  <c:v>0.46678799999999998</c:v>
                </c:pt>
                <c:pt idx="417">
                  <c:v>0.46839999999999998</c:v>
                </c:pt>
                <c:pt idx="418">
                  <c:v>0.46989900000000001</c:v>
                </c:pt>
                <c:pt idx="419">
                  <c:v>0.471244</c:v>
                </c:pt>
                <c:pt idx="420">
                  <c:v>0.47247600000000001</c:v>
                </c:pt>
                <c:pt idx="421">
                  <c:v>0.47373500000000002</c:v>
                </c:pt>
                <c:pt idx="422">
                  <c:v>0.47516000000000003</c:v>
                </c:pt>
                <c:pt idx="423">
                  <c:v>0.47676600000000002</c:v>
                </c:pt>
                <c:pt idx="424">
                  <c:v>0.47843400000000003</c:v>
                </c:pt>
                <c:pt idx="425">
                  <c:v>0.48006199999999999</c:v>
                </c:pt>
                <c:pt idx="426">
                  <c:v>0.48169699999999999</c:v>
                </c:pt>
                <c:pt idx="427">
                  <c:v>0.48344100000000001</c:v>
                </c:pt>
                <c:pt idx="428">
                  <c:v>0.48528500000000002</c:v>
                </c:pt>
                <c:pt idx="429">
                  <c:v>0.48709599999999997</c:v>
                </c:pt>
                <c:pt idx="430">
                  <c:v>0.48877999999999999</c:v>
                </c:pt>
                <c:pt idx="431">
                  <c:v>0.49040499999999998</c:v>
                </c:pt>
                <c:pt idx="432">
                  <c:v>0.49215100000000001</c:v>
                </c:pt>
                <c:pt idx="433">
                  <c:v>0.49415300000000001</c:v>
                </c:pt>
                <c:pt idx="434">
                  <c:v>0.49637700000000001</c:v>
                </c:pt>
                <c:pt idx="435">
                  <c:v>0.498666</c:v>
                </c:pt>
                <c:pt idx="436">
                  <c:v>0.50087300000000001</c:v>
                </c:pt>
                <c:pt idx="437">
                  <c:v>0.50292999999999999</c:v>
                </c:pt>
                <c:pt idx="438">
                  <c:v>0.50483599999999995</c:v>
                </c:pt>
                <c:pt idx="439">
                  <c:v>0.50663800000000003</c:v>
                </c:pt>
                <c:pt idx="440">
                  <c:v>0.50841099999999995</c:v>
                </c:pt>
                <c:pt idx="441">
                  <c:v>0.51020299999999996</c:v>
                </c:pt>
                <c:pt idx="442">
                  <c:v>0.51201700000000006</c:v>
                </c:pt>
                <c:pt idx="443">
                  <c:v>0.51386100000000001</c:v>
                </c:pt>
                <c:pt idx="444">
                  <c:v>0.51575899999999997</c:v>
                </c:pt>
                <c:pt idx="445">
                  <c:v>0.51769500000000002</c:v>
                </c:pt>
                <c:pt idx="446">
                  <c:v>0.51957900000000001</c:v>
                </c:pt>
                <c:pt idx="447">
                  <c:v>0.52128600000000003</c:v>
                </c:pt>
                <c:pt idx="448">
                  <c:v>0.52275700000000003</c:v>
                </c:pt>
                <c:pt idx="449">
                  <c:v>0.52406900000000001</c:v>
                </c:pt>
                <c:pt idx="450">
                  <c:v>0.52537199999999995</c:v>
                </c:pt>
                <c:pt idx="451">
                  <c:v>0.52674799999999999</c:v>
                </c:pt>
                <c:pt idx="452">
                  <c:v>0.52816700000000005</c:v>
                </c:pt>
                <c:pt idx="453">
                  <c:v>0.52956599999999998</c:v>
                </c:pt>
                <c:pt idx="454">
                  <c:v>0.53093000000000001</c:v>
                </c:pt>
                <c:pt idx="455">
                  <c:v>0.53229599999999999</c:v>
                </c:pt>
                <c:pt idx="456">
                  <c:v>0.53371100000000005</c:v>
                </c:pt>
                <c:pt idx="457">
                  <c:v>0.53518699999999997</c:v>
                </c:pt>
                <c:pt idx="458">
                  <c:v>0.53666899999999995</c:v>
                </c:pt>
                <c:pt idx="459">
                  <c:v>0.538076</c:v>
                </c:pt>
                <c:pt idx="460">
                  <c:v>0.53935500000000003</c:v>
                </c:pt>
                <c:pt idx="461">
                  <c:v>0.54050799999999999</c:v>
                </c:pt>
                <c:pt idx="462">
                  <c:v>0.54158300000000004</c:v>
                </c:pt>
                <c:pt idx="463">
                  <c:v>0.54265399999999997</c:v>
                </c:pt>
                <c:pt idx="464">
                  <c:v>0.54379100000000002</c:v>
                </c:pt>
                <c:pt idx="465">
                  <c:v>0.54501900000000003</c:v>
                </c:pt>
                <c:pt idx="466">
                  <c:v>0.54630299999999998</c:v>
                </c:pt>
                <c:pt idx="467">
                  <c:v>0.54754800000000003</c:v>
                </c:pt>
                <c:pt idx="468">
                  <c:v>0.54865699999999995</c:v>
                </c:pt>
                <c:pt idx="469">
                  <c:v>0.54961700000000002</c:v>
                </c:pt>
                <c:pt idx="470">
                  <c:v>0.55053099999999999</c:v>
                </c:pt>
                <c:pt idx="471">
                  <c:v>0.55152400000000001</c:v>
                </c:pt>
                <c:pt idx="472">
                  <c:v>0.55264500000000005</c:v>
                </c:pt>
                <c:pt idx="473">
                  <c:v>0.55386899999999994</c:v>
                </c:pt>
                <c:pt idx="474">
                  <c:v>0.55516200000000004</c:v>
                </c:pt>
                <c:pt idx="475">
                  <c:v>0.55650699999999997</c:v>
                </c:pt>
                <c:pt idx="476">
                  <c:v>0.55788400000000005</c:v>
                </c:pt>
                <c:pt idx="477">
                  <c:v>0.55925999999999998</c:v>
                </c:pt>
                <c:pt idx="478">
                  <c:v>0.56059700000000001</c:v>
                </c:pt>
                <c:pt idx="479">
                  <c:v>0.561886</c:v>
                </c:pt>
                <c:pt idx="480">
                  <c:v>0.56315599999999999</c:v>
                </c:pt>
                <c:pt idx="481">
                  <c:v>0.56444099999999997</c:v>
                </c:pt>
                <c:pt idx="482">
                  <c:v>0.56572900000000004</c:v>
                </c:pt>
                <c:pt idx="483">
                  <c:v>0.566971</c:v>
                </c:pt>
                <c:pt idx="484">
                  <c:v>0.56811599999999995</c:v>
                </c:pt>
                <c:pt idx="485">
                  <c:v>0.56915499999999997</c:v>
                </c:pt>
                <c:pt idx="486">
                  <c:v>0.57013499999999995</c:v>
                </c:pt>
                <c:pt idx="487">
                  <c:v>0.57112300000000005</c:v>
                </c:pt>
                <c:pt idx="488">
                  <c:v>0.57214399999999999</c:v>
                </c:pt>
                <c:pt idx="489">
                  <c:v>0.57315300000000002</c:v>
                </c:pt>
                <c:pt idx="490">
                  <c:v>0.57408000000000003</c:v>
                </c:pt>
                <c:pt idx="491">
                  <c:v>0.57488899999999998</c:v>
                </c:pt>
                <c:pt idx="492">
                  <c:v>0.57561700000000005</c:v>
                </c:pt>
                <c:pt idx="493">
                  <c:v>0.57637099999999997</c:v>
                </c:pt>
                <c:pt idx="494">
                  <c:v>0.57724200000000003</c:v>
                </c:pt>
                <c:pt idx="495">
                  <c:v>0.57819799999999999</c:v>
                </c:pt>
                <c:pt idx="496">
                  <c:v>0.57911400000000002</c:v>
                </c:pt>
                <c:pt idx="497">
                  <c:v>0.57992999999999995</c:v>
                </c:pt>
                <c:pt idx="498">
                  <c:v>0.58069199999999999</c:v>
                </c:pt>
                <c:pt idx="499">
                  <c:v>0.58144899999999999</c:v>
                </c:pt>
                <c:pt idx="500">
                  <c:v>0.58218599999999998</c:v>
                </c:pt>
                <c:pt idx="501">
                  <c:v>0.58285799999999999</c:v>
                </c:pt>
                <c:pt idx="502">
                  <c:v>0.58345499999999995</c:v>
                </c:pt>
                <c:pt idx="503">
                  <c:v>0.58403400000000005</c:v>
                </c:pt>
                <c:pt idx="504">
                  <c:v>0.58469199999999999</c:v>
                </c:pt>
                <c:pt idx="505">
                  <c:v>0.58548699999999998</c:v>
                </c:pt>
                <c:pt idx="506">
                  <c:v>0.58636699999999997</c:v>
                </c:pt>
                <c:pt idx="507">
                  <c:v>0.58723599999999998</c:v>
                </c:pt>
                <c:pt idx="508">
                  <c:v>0.58804299999999998</c:v>
                </c:pt>
                <c:pt idx="509">
                  <c:v>0.58880100000000002</c:v>
                </c:pt>
                <c:pt idx="510">
                  <c:v>0.58954200000000001</c:v>
                </c:pt>
                <c:pt idx="511">
                  <c:v>0.59027799999999997</c:v>
                </c:pt>
                <c:pt idx="512">
                  <c:v>0.59100299999999995</c:v>
                </c:pt>
                <c:pt idx="513">
                  <c:v>0.59168699999999996</c:v>
                </c:pt>
                <c:pt idx="514">
                  <c:v>0.59229399999999999</c:v>
                </c:pt>
                <c:pt idx="515">
                  <c:v>0.59284899999999996</c:v>
                </c:pt>
                <c:pt idx="516">
                  <c:v>0.59349700000000005</c:v>
                </c:pt>
                <c:pt idx="517">
                  <c:v>0.59440499999999996</c:v>
                </c:pt>
                <c:pt idx="518">
                  <c:v>0.59556500000000001</c:v>
                </c:pt>
                <c:pt idx="519">
                  <c:v>0.59677199999999997</c:v>
                </c:pt>
                <c:pt idx="520">
                  <c:v>0.59783500000000001</c:v>
                </c:pt>
                <c:pt idx="521">
                  <c:v>0.59874300000000003</c:v>
                </c:pt>
                <c:pt idx="522">
                  <c:v>0.59958800000000001</c:v>
                </c:pt>
                <c:pt idx="523">
                  <c:v>0.60040499999999997</c:v>
                </c:pt>
                <c:pt idx="524">
                  <c:v>0.60115799999999997</c:v>
                </c:pt>
                <c:pt idx="525">
                  <c:v>0.60183200000000003</c:v>
                </c:pt>
                <c:pt idx="526">
                  <c:v>0.60245700000000002</c:v>
                </c:pt>
                <c:pt idx="527">
                  <c:v>0.60307100000000002</c:v>
                </c:pt>
                <c:pt idx="528">
                  <c:v>0.60367499999999996</c:v>
                </c:pt>
                <c:pt idx="529">
                  <c:v>0.60422699999999996</c:v>
                </c:pt>
                <c:pt idx="530">
                  <c:v>0.60464700000000005</c:v>
                </c:pt>
                <c:pt idx="531">
                  <c:v>0.60487100000000005</c:v>
                </c:pt>
                <c:pt idx="532">
                  <c:v>0.60487299999999999</c:v>
                </c:pt>
                <c:pt idx="533">
                  <c:v>0.60466699999999995</c:v>
                </c:pt>
                <c:pt idx="534">
                  <c:v>0.60429100000000002</c:v>
                </c:pt>
                <c:pt idx="535">
                  <c:v>0.60381499999999999</c:v>
                </c:pt>
                <c:pt idx="536">
                  <c:v>0.60332600000000003</c:v>
                </c:pt>
                <c:pt idx="537">
                  <c:v>0.60289300000000001</c:v>
                </c:pt>
                <c:pt idx="538">
                  <c:v>0.60257099999999997</c:v>
                </c:pt>
                <c:pt idx="539">
                  <c:v>0.60243199999999997</c:v>
                </c:pt>
                <c:pt idx="540">
                  <c:v>0.60251200000000005</c:v>
                </c:pt>
                <c:pt idx="541">
                  <c:v>0.60272599999999998</c:v>
                </c:pt>
                <c:pt idx="542">
                  <c:v>0.60289999999999999</c:v>
                </c:pt>
                <c:pt idx="543">
                  <c:v>0.60292699999999999</c:v>
                </c:pt>
                <c:pt idx="544">
                  <c:v>0.60285299999999997</c:v>
                </c:pt>
                <c:pt idx="545">
                  <c:v>0.60278299999999996</c:v>
                </c:pt>
                <c:pt idx="546">
                  <c:v>0.60273500000000002</c:v>
                </c:pt>
                <c:pt idx="547">
                  <c:v>0.60262800000000005</c:v>
                </c:pt>
                <c:pt idx="548">
                  <c:v>0.60238800000000003</c:v>
                </c:pt>
                <c:pt idx="549">
                  <c:v>0.60203300000000004</c:v>
                </c:pt>
                <c:pt idx="550">
                  <c:v>0.60167700000000002</c:v>
                </c:pt>
                <c:pt idx="551">
                  <c:v>0.60145300000000002</c:v>
                </c:pt>
                <c:pt idx="552">
                  <c:v>0.60142799999999996</c:v>
                </c:pt>
                <c:pt idx="553">
                  <c:v>0.60156100000000001</c:v>
                </c:pt>
                <c:pt idx="554">
                  <c:v>0.601715</c:v>
                </c:pt>
                <c:pt idx="555">
                  <c:v>0.60176300000000005</c:v>
                </c:pt>
                <c:pt idx="556">
                  <c:v>0.60170299999999999</c:v>
                </c:pt>
                <c:pt idx="557">
                  <c:v>0.60165999999999997</c:v>
                </c:pt>
                <c:pt idx="558">
                  <c:v>0.60178299999999996</c:v>
                </c:pt>
                <c:pt idx="559">
                  <c:v>0.60209299999999999</c:v>
                </c:pt>
                <c:pt idx="560">
                  <c:v>0.60246100000000002</c:v>
                </c:pt>
                <c:pt idx="561">
                  <c:v>0.602742</c:v>
                </c:pt>
                <c:pt idx="562">
                  <c:v>0.60292699999999999</c:v>
                </c:pt>
                <c:pt idx="563">
                  <c:v>0.60312200000000005</c:v>
                </c:pt>
                <c:pt idx="564">
                  <c:v>0.60340199999999999</c:v>
                </c:pt>
                <c:pt idx="565">
                  <c:v>0.60373399999999999</c:v>
                </c:pt>
                <c:pt idx="566">
                  <c:v>0.60403799999999996</c:v>
                </c:pt>
                <c:pt idx="567">
                  <c:v>0.60425300000000004</c:v>
                </c:pt>
                <c:pt idx="568">
                  <c:v>0.60434500000000002</c:v>
                </c:pt>
                <c:pt idx="569">
                  <c:v>0.60428599999999999</c:v>
                </c:pt>
                <c:pt idx="570">
                  <c:v>0.60406400000000005</c:v>
                </c:pt>
                <c:pt idx="571">
                  <c:v>0.60370999999999997</c:v>
                </c:pt>
                <c:pt idx="572">
                  <c:v>0.60329200000000005</c:v>
                </c:pt>
                <c:pt idx="573">
                  <c:v>0.60289099999999995</c:v>
                </c:pt>
                <c:pt idx="574">
                  <c:v>0.60256500000000002</c:v>
                </c:pt>
                <c:pt idx="575">
                  <c:v>0.60232300000000005</c:v>
                </c:pt>
                <c:pt idx="576">
                  <c:v>0.60210799999999998</c:v>
                </c:pt>
                <c:pt idx="577">
                  <c:v>0.60183699999999996</c:v>
                </c:pt>
                <c:pt idx="578">
                  <c:v>0.60146100000000002</c:v>
                </c:pt>
                <c:pt idx="579">
                  <c:v>0.60102800000000001</c:v>
                </c:pt>
                <c:pt idx="580">
                  <c:v>0.600657</c:v>
                </c:pt>
                <c:pt idx="581">
                  <c:v>0.60043299999999999</c:v>
                </c:pt>
                <c:pt idx="582">
                  <c:v>0.60031500000000004</c:v>
                </c:pt>
                <c:pt idx="583">
                  <c:v>0.60014599999999996</c:v>
                </c:pt>
                <c:pt idx="584">
                  <c:v>0.59980500000000003</c:v>
                </c:pt>
                <c:pt idx="585">
                  <c:v>0.59934200000000004</c:v>
                </c:pt>
                <c:pt idx="586">
                  <c:v>0.59893600000000002</c:v>
                </c:pt>
                <c:pt idx="587">
                  <c:v>0.59870199999999996</c:v>
                </c:pt>
                <c:pt idx="588">
                  <c:v>0.59856500000000001</c:v>
                </c:pt>
                <c:pt idx="589">
                  <c:v>0.59834799999999999</c:v>
                </c:pt>
                <c:pt idx="590">
                  <c:v>0.59795600000000004</c:v>
                </c:pt>
                <c:pt idx="591">
                  <c:v>0.59743199999999996</c:v>
                </c:pt>
                <c:pt idx="592">
                  <c:v>0.59686399999999995</c:v>
                </c:pt>
                <c:pt idx="593">
                  <c:v>0.59629100000000002</c:v>
                </c:pt>
                <c:pt idx="594">
                  <c:v>0.59569000000000005</c:v>
                </c:pt>
                <c:pt idx="595">
                  <c:v>0.59503600000000001</c:v>
                </c:pt>
                <c:pt idx="596">
                  <c:v>0.59433199999999997</c:v>
                </c:pt>
                <c:pt idx="597">
                  <c:v>0.593615</c:v>
                </c:pt>
                <c:pt idx="598">
                  <c:v>0.59294100000000005</c:v>
                </c:pt>
                <c:pt idx="599">
                  <c:v>0.59235300000000002</c:v>
                </c:pt>
                <c:pt idx="600">
                  <c:v>0.59185500000000002</c:v>
                </c:pt>
                <c:pt idx="601">
                  <c:v>0.591422</c:v>
                </c:pt>
                <c:pt idx="602">
                  <c:v>0.59102900000000003</c:v>
                </c:pt>
                <c:pt idx="603">
                  <c:v>0.59065000000000001</c:v>
                </c:pt>
                <c:pt idx="604">
                  <c:v>0.590256</c:v>
                </c:pt>
                <c:pt idx="605">
                  <c:v>0.58980900000000003</c:v>
                </c:pt>
                <c:pt idx="606">
                  <c:v>0.58928100000000005</c:v>
                </c:pt>
                <c:pt idx="607">
                  <c:v>0.58865599999999996</c:v>
                </c:pt>
                <c:pt idx="608">
                  <c:v>0.58792999999999995</c:v>
                </c:pt>
                <c:pt idx="609">
                  <c:v>0.58712299999999995</c:v>
                </c:pt>
                <c:pt idx="610">
                  <c:v>0.58628199999999997</c:v>
                </c:pt>
                <c:pt idx="611">
                  <c:v>0.58542700000000003</c:v>
                </c:pt>
                <c:pt idx="612">
                  <c:v>0.58452099999999996</c:v>
                </c:pt>
                <c:pt idx="613">
                  <c:v>0.58351600000000003</c:v>
                </c:pt>
                <c:pt idx="614">
                  <c:v>0.582422</c:v>
                </c:pt>
                <c:pt idx="615">
                  <c:v>0.58129399999999998</c:v>
                </c:pt>
                <c:pt idx="616">
                  <c:v>0.58017300000000005</c:v>
                </c:pt>
                <c:pt idx="617">
                  <c:v>0.57905700000000004</c:v>
                </c:pt>
                <c:pt idx="618">
                  <c:v>0.57792600000000005</c:v>
                </c:pt>
                <c:pt idx="619">
                  <c:v>0.57674800000000004</c:v>
                </c:pt>
                <c:pt idx="620">
                  <c:v>0.57551399999999997</c:v>
                </c:pt>
                <c:pt idx="621">
                  <c:v>0.57428599999999996</c:v>
                </c:pt>
                <c:pt idx="622">
                  <c:v>0.57317399999999996</c:v>
                </c:pt>
                <c:pt idx="623">
                  <c:v>0.57220899999999997</c:v>
                </c:pt>
                <c:pt idx="624">
                  <c:v>0.57128599999999996</c:v>
                </c:pt>
                <c:pt idx="625">
                  <c:v>0.57028100000000004</c:v>
                </c:pt>
                <c:pt idx="626">
                  <c:v>0.569187</c:v>
                </c:pt>
                <c:pt idx="627">
                  <c:v>0.568083</c:v>
                </c:pt>
                <c:pt idx="628">
                  <c:v>0.56702200000000003</c:v>
                </c:pt>
                <c:pt idx="629">
                  <c:v>0.56601199999999996</c:v>
                </c:pt>
                <c:pt idx="630">
                  <c:v>0.56506900000000004</c:v>
                </c:pt>
                <c:pt idx="631">
                  <c:v>0.56418999999999997</c:v>
                </c:pt>
                <c:pt idx="632">
                  <c:v>0.563307</c:v>
                </c:pt>
                <c:pt idx="633">
                  <c:v>0.56235000000000002</c:v>
                </c:pt>
                <c:pt idx="634">
                  <c:v>0.56132700000000002</c:v>
                </c:pt>
                <c:pt idx="635">
                  <c:v>0.56028900000000004</c:v>
                </c:pt>
                <c:pt idx="636">
                  <c:v>0.55924200000000002</c:v>
                </c:pt>
                <c:pt idx="637">
                  <c:v>0.55815700000000001</c:v>
                </c:pt>
                <c:pt idx="638">
                  <c:v>0.55702099999999999</c:v>
                </c:pt>
                <c:pt idx="639">
                  <c:v>0.55583800000000005</c:v>
                </c:pt>
                <c:pt idx="640">
                  <c:v>0.55460500000000001</c:v>
                </c:pt>
                <c:pt idx="641">
                  <c:v>0.55331900000000001</c:v>
                </c:pt>
                <c:pt idx="642">
                  <c:v>0.55195300000000003</c:v>
                </c:pt>
                <c:pt idx="643">
                  <c:v>0.55045200000000005</c:v>
                </c:pt>
                <c:pt idx="644">
                  <c:v>0.54880300000000004</c:v>
                </c:pt>
                <c:pt idx="645">
                  <c:v>0.54707799999999995</c:v>
                </c:pt>
                <c:pt idx="646">
                  <c:v>0.54536499999999999</c:v>
                </c:pt>
                <c:pt idx="647">
                  <c:v>0.543682</c:v>
                </c:pt>
                <c:pt idx="648">
                  <c:v>0.54203500000000004</c:v>
                </c:pt>
                <c:pt idx="649">
                  <c:v>0.54047199999999995</c:v>
                </c:pt>
                <c:pt idx="650">
                  <c:v>0.53903900000000005</c:v>
                </c:pt>
                <c:pt idx="651">
                  <c:v>0.53770799999999996</c:v>
                </c:pt>
                <c:pt idx="652">
                  <c:v>0.53642900000000004</c:v>
                </c:pt>
                <c:pt idx="653">
                  <c:v>0.53519600000000001</c:v>
                </c:pt>
                <c:pt idx="654">
                  <c:v>0.53402400000000005</c:v>
                </c:pt>
                <c:pt idx="655">
                  <c:v>0.53286999999999995</c:v>
                </c:pt>
                <c:pt idx="656">
                  <c:v>0.53166599999999997</c:v>
                </c:pt>
                <c:pt idx="657">
                  <c:v>0.53040200000000004</c:v>
                </c:pt>
                <c:pt idx="658">
                  <c:v>0.52913299999999996</c:v>
                </c:pt>
                <c:pt idx="659">
                  <c:v>0.52787200000000001</c:v>
                </c:pt>
                <c:pt idx="660">
                  <c:v>0.52654100000000004</c:v>
                </c:pt>
                <c:pt idx="661">
                  <c:v>0.52504899999999999</c:v>
                </c:pt>
                <c:pt idx="662">
                  <c:v>0.52338799999999996</c:v>
                </c:pt>
                <c:pt idx="663">
                  <c:v>0.52164600000000005</c:v>
                </c:pt>
                <c:pt idx="664">
                  <c:v>0.51994200000000002</c:v>
                </c:pt>
                <c:pt idx="665">
                  <c:v>0.51835399999999998</c:v>
                </c:pt>
                <c:pt idx="666">
                  <c:v>0.51687899999999998</c:v>
                </c:pt>
                <c:pt idx="667">
                  <c:v>0.51544800000000002</c:v>
                </c:pt>
                <c:pt idx="668">
                  <c:v>0.51398600000000005</c:v>
                </c:pt>
                <c:pt idx="669">
                  <c:v>0.51246700000000001</c:v>
                </c:pt>
                <c:pt idx="670">
                  <c:v>0.51092599999999999</c:v>
                </c:pt>
                <c:pt idx="671">
                  <c:v>0.50941599999999998</c:v>
                </c:pt>
                <c:pt idx="672">
                  <c:v>0.50792199999999998</c:v>
                </c:pt>
                <c:pt idx="673">
                  <c:v>0.50635600000000003</c:v>
                </c:pt>
                <c:pt idx="674">
                  <c:v>0.50464600000000004</c:v>
                </c:pt>
                <c:pt idx="675">
                  <c:v>0.50282300000000002</c:v>
                </c:pt>
                <c:pt idx="676">
                  <c:v>0.500973</c:v>
                </c:pt>
                <c:pt idx="677">
                  <c:v>0.49914500000000001</c:v>
                </c:pt>
                <c:pt idx="678">
                  <c:v>0.497338</c:v>
                </c:pt>
                <c:pt idx="679">
                  <c:v>0.49554999999999999</c:v>
                </c:pt>
                <c:pt idx="680">
                  <c:v>0.49378899999999998</c:v>
                </c:pt>
                <c:pt idx="681">
                  <c:v>0.49206</c:v>
                </c:pt>
                <c:pt idx="682">
                  <c:v>0.49034100000000003</c:v>
                </c:pt>
                <c:pt idx="683">
                  <c:v>0.48857699999999998</c:v>
                </c:pt>
                <c:pt idx="684">
                  <c:v>0.48672599999999999</c:v>
                </c:pt>
                <c:pt idx="685">
                  <c:v>0.48483100000000001</c:v>
                </c:pt>
                <c:pt idx="686">
                  <c:v>0.483018</c:v>
                </c:pt>
                <c:pt idx="687">
                  <c:v>0.48138399999999998</c:v>
                </c:pt>
                <c:pt idx="688">
                  <c:v>0.47990899999999997</c:v>
                </c:pt>
                <c:pt idx="689">
                  <c:v>0.47850399999999998</c:v>
                </c:pt>
                <c:pt idx="690">
                  <c:v>0.477099</c:v>
                </c:pt>
                <c:pt idx="691">
                  <c:v>0.47562700000000002</c:v>
                </c:pt>
                <c:pt idx="692">
                  <c:v>0.47400300000000001</c:v>
                </c:pt>
                <c:pt idx="693">
                  <c:v>0.47220099999999998</c:v>
                </c:pt>
                <c:pt idx="694">
                  <c:v>0.47030100000000002</c:v>
                </c:pt>
                <c:pt idx="695">
                  <c:v>0.46839500000000001</c:v>
                </c:pt>
                <c:pt idx="696">
                  <c:v>0.466503</c:v>
                </c:pt>
                <c:pt idx="697">
                  <c:v>0.46460499999999999</c:v>
                </c:pt>
                <c:pt idx="698">
                  <c:v>0.46270499999999998</c:v>
                </c:pt>
                <c:pt idx="699">
                  <c:v>0.46082899999999999</c:v>
                </c:pt>
                <c:pt idx="700">
                  <c:v>0.45899499999999999</c:v>
                </c:pt>
                <c:pt idx="701">
                  <c:v>0.45721000000000001</c:v>
                </c:pt>
                <c:pt idx="702">
                  <c:v>0.45546199999999998</c:v>
                </c:pt>
                <c:pt idx="703">
                  <c:v>0.45372800000000002</c:v>
                </c:pt>
                <c:pt idx="704">
                  <c:v>0.45198300000000002</c:v>
                </c:pt>
                <c:pt idx="705">
                  <c:v>0.45021699999999998</c:v>
                </c:pt>
                <c:pt idx="706">
                  <c:v>0.44844299999999998</c:v>
                </c:pt>
                <c:pt idx="707">
                  <c:v>0.44668099999999999</c:v>
                </c:pt>
                <c:pt idx="708">
                  <c:v>0.44493899999999997</c:v>
                </c:pt>
                <c:pt idx="709">
                  <c:v>0.443216</c:v>
                </c:pt>
                <c:pt idx="710">
                  <c:v>0.441525</c:v>
                </c:pt>
                <c:pt idx="711">
                  <c:v>0.43986599999999998</c:v>
                </c:pt>
                <c:pt idx="712">
                  <c:v>0.43820799999999999</c:v>
                </c:pt>
                <c:pt idx="713">
                  <c:v>0.43650899999999998</c:v>
                </c:pt>
                <c:pt idx="714">
                  <c:v>0.43473299999999998</c:v>
                </c:pt>
                <c:pt idx="715">
                  <c:v>0.43284</c:v>
                </c:pt>
                <c:pt idx="716">
                  <c:v>0.43080400000000002</c:v>
                </c:pt>
                <c:pt idx="717">
                  <c:v>0.42865300000000001</c:v>
                </c:pt>
                <c:pt idx="718">
                  <c:v>0.42646200000000001</c:v>
                </c:pt>
                <c:pt idx="719">
                  <c:v>0.424288</c:v>
                </c:pt>
                <c:pt idx="720">
                  <c:v>0.42214000000000002</c:v>
                </c:pt>
                <c:pt idx="721">
                  <c:v>0.41999399999999998</c:v>
                </c:pt>
                <c:pt idx="722">
                  <c:v>0.417827</c:v>
                </c:pt>
                <c:pt idx="723">
                  <c:v>0.41562199999999999</c:v>
                </c:pt>
                <c:pt idx="724">
                  <c:v>0.41335899999999998</c:v>
                </c:pt>
                <c:pt idx="725">
                  <c:v>0.41100799999999998</c:v>
                </c:pt>
                <c:pt idx="726">
                  <c:v>0.408553</c:v>
                </c:pt>
                <c:pt idx="727">
                  <c:v>0.40600799999999998</c:v>
                </c:pt>
                <c:pt idx="728">
                  <c:v>0.40339700000000001</c:v>
                </c:pt>
                <c:pt idx="729">
                  <c:v>0.40076400000000001</c:v>
                </c:pt>
                <c:pt idx="730">
                  <c:v>0.39815899999999999</c:v>
                </c:pt>
                <c:pt idx="731">
                  <c:v>0.39559800000000001</c:v>
                </c:pt>
                <c:pt idx="732">
                  <c:v>0.393063</c:v>
                </c:pt>
                <c:pt idx="733">
                  <c:v>0.39056099999999999</c:v>
                </c:pt>
                <c:pt idx="734">
                  <c:v>0.38816699999999998</c:v>
                </c:pt>
                <c:pt idx="735">
                  <c:v>0.38595200000000002</c:v>
                </c:pt>
                <c:pt idx="736">
                  <c:v>0.38391700000000001</c:v>
                </c:pt>
                <c:pt idx="737">
                  <c:v>0.38200200000000001</c:v>
                </c:pt>
                <c:pt idx="738">
                  <c:v>0.38014599999999998</c:v>
                </c:pt>
                <c:pt idx="739">
                  <c:v>0.37828299999999998</c:v>
                </c:pt>
                <c:pt idx="740">
                  <c:v>0.37633800000000001</c:v>
                </c:pt>
                <c:pt idx="741">
                  <c:v>0.37425700000000001</c:v>
                </c:pt>
                <c:pt idx="742">
                  <c:v>0.37207299999999999</c:v>
                </c:pt>
                <c:pt idx="743">
                  <c:v>0.36987900000000001</c:v>
                </c:pt>
                <c:pt idx="744">
                  <c:v>0.36775600000000003</c:v>
                </c:pt>
                <c:pt idx="745">
                  <c:v>0.36571999999999999</c:v>
                </c:pt>
                <c:pt idx="746">
                  <c:v>0.36374000000000001</c:v>
                </c:pt>
                <c:pt idx="747">
                  <c:v>0.36177799999999999</c:v>
                </c:pt>
                <c:pt idx="748">
                  <c:v>0.35982199999999998</c:v>
                </c:pt>
                <c:pt idx="749">
                  <c:v>0.35786899999999999</c:v>
                </c:pt>
                <c:pt idx="750">
                  <c:v>0.35588700000000001</c:v>
                </c:pt>
                <c:pt idx="751">
                  <c:v>0.353794</c:v>
                </c:pt>
                <c:pt idx="752">
                  <c:v>0.35152</c:v>
                </c:pt>
                <c:pt idx="753">
                  <c:v>0.34908</c:v>
                </c:pt>
                <c:pt idx="754">
                  <c:v>0.34655599999999998</c:v>
                </c:pt>
                <c:pt idx="755">
                  <c:v>0.34401700000000002</c:v>
                </c:pt>
                <c:pt idx="756">
                  <c:v>0.34148499999999998</c:v>
                </c:pt>
                <c:pt idx="757">
                  <c:v>0.33899800000000002</c:v>
                </c:pt>
                <c:pt idx="758">
                  <c:v>0.33664500000000003</c:v>
                </c:pt>
                <c:pt idx="759">
                  <c:v>0.33450200000000002</c:v>
                </c:pt>
                <c:pt idx="760">
                  <c:v>0.33254800000000001</c:v>
                </c:pt>
                <c:pt idx="761">
                  <c:v>0.33066400000000001</c:v>
                </c:pt>
                <c:pt idx="762">
                  <c:v>0.32871099999999998</c:v>
                </c:pt>
                <c:pt idx="763">
                  <c:v>0.32661899999999999</c:v>
                </c:pt>
                <c:pt idx="764">
                  <c:v>0.324409</c:v>
                </c:pt>
                <c:pt idx="765">
                  <c:v>0.32215199999999999</c:v>
                </c:pt>
                <c:pt idx="766">
                  <c:v>0.31989899999999999</c:v>
                </c:pt>
                <c:pt idx="767">
                  <c:v>0.31767000000000001</c:v>
                </c:pt>
                <c:pt idx="768">
                  <c:v>0.31547900000000001</c:v>
                </c:pt>
                <c:pt idx="769">
                  <c:v>0.31334400000000001</c:v>
                </c:pt>
                <c:pt idx="770">
                  <c:v>0.31125599999999998</c:v>
                </c:pt>
                <c:pt idx="771">
                  <c:v>0.30918000000000001</c:v>
                </c:pt>
                <c:pt idx="772">
                  <c:v>0.30708000000000002</c:v>
                </c:pt>
                <c:pt idx="773">
                  <c:v>0.30491800000000002</c:v>
                </c:pt>
                <c:pt idx="774">
                  <c:v>0.30263600000000002</c:v>
                </c:pt>
                <c:pt idx="775">
                  <c:v>0.30017500000000003</c:v>
                </c:pt>
                <c:pt idx="776">
                  <c:v>0.29753099999999999</c:v>
                </c:pt>
                <c:pt idx="777">
                  <c:v>0.29479899999999998</c:v>
                </c:pt>
                <c:pt idx="778">
                  <c:v>0.29209200000000002</c:v>
                </c:pt>
                <c:pt idx="779">
                  <c:v>0.289433</c:v>
                </c:pt>
                <c:pt idx="780">
                  <c:v>0.28676699999999999</c:v>
                </c:pt>
                <c:pt idx="781">
                  <c:v>0.28409099999999998</c:v>
                </c:pt>
                <c:pt idx="782">
                  <c:v>0.28149800000000003</c:v>
                </c:pt>
                <c:pt idx="783">
                  <c:v>0.279061</c:v>
                </c:pt>
                <c:pt idx="784">
                  <c:v>0.27674300000000002</c:v>
                </c:pt>
                <c:pt idx="785">
                  <c:v>0.27445900000000001</c:v>
                </c:pt>
                <c:pt idx="786">
                  <c:v>0.27219100000000002</c:v>
                </c:pt>
                <c:pt idx="787">
                  <c:v>0.26999000000000001</c:v>
                </c:pt>
                <c:pt idx="788">
                  <c:v>0.26787100000000003</c:v>
                </c:pt>
                <c:pt idx="789">
                  <c:v>0.265762</c:v>
                </c:pt>
                <c:pt idx="790">
                  <c:v>0.26358500000000001</c:v>
                </c:pt>
                <c:pt idx="791">
                  <c:v>0.26134800000000002</c:v>
                </c:pt>
                <c:pt idx="792">
                  <c:v>0.25914300000000001</c:v>
                </c:pt>
                <c:pt idx="793">
                  <c:v>0.25705</c:v>
                </c:pt>
                <c:pt idx="794">
                  <c:v>0.25506000000000001</c:v>
                </c:pt>
                <c:pt idx="795">
                  <c:v>0.25308999999999998</c:v>
                </c:pt>
                <c:pt idx="796">
                  <c:v>0.25106099999999998</c:v>
                </c:pt>
                <c:pt idx="797">
                  <c:v>0.24895800000000001</c:v>
                </c:pt>
                <c:pt idx="798">
                  <c:v>0.246811</c:v>
                </c:pt>
                <c:pt idx="799">
                  <c:v>0.244672</c:v>
                </c:pt>
                <c:pt idx="800">
                  <c:v>0.24260300000000001</c:v>
                </c:pt>
                <c:pt idx="801">
                  <c:v>0.24063899999999999</c:v>
                </c:pt>
                <c:pt idx="802">
                  <c:v>0.23874000000000001</c:v>
                </c:pt>
                <c:pt idx="803">
                  <c:v>0.23680899999999999</c:v>
                </c:pt>
                <c:pt idx="804">
                  <c:v>0.234794</c:v>
                </c:pt>
                <c:pt idx="805">
                  <c:v>0.23274400000000001</c:v>
                </c:pt>
                <c:pt idx="806">
                  <c:v>0.230742</c:v>
                </c:pt>
                <c:pt idx="807">
                  <c:v>0.22880300000000001</c:v>
                </c:pt>
                <c:pt idx="808">
                  <c:v>0.226881</c:v>
                </c:pt>
                <c:pt idx="809">
                  <c:v>0.22494400000000001</c:v>
                </c:pt>
                <c:pt idx="810">
                  <c:v>0.222999</c:v>
                </c:pt>
                <c:pt idx="811">
                  <c:v>0.22106000000000001</c:v>
                </c:pt>
                <c:pt idx="812">
                  <c:v>0.21912200000000001</c:v>
                </c:pt>
                <c:pt idx="813">
                  <c:v>0.21714800000000001</c:v>
                </c:pt>
                <c:pt idx="814">
                  <c:v>0.21506900000000001</c:v>
                </c:pt>
                <c:pt idx="815">
                  <c:v>0.212837</c:v>
                </c:pt>
                <c:pt idx="816">
                  <c:v>0.21047099999999999</c:v>
                </c:pt>
                <c:pt idx="817">
                  <c:v>0.20803199999999999</c:v>
                </c:pt>
                <c:pt idx="818">
                  <c:v>0.20558100000000001</c:v>
                </c:pt>
                <c:pt idx="819">
                  <c:v>0.203185</c:v>
                </c:pt>
                <c:pt idx="820">
                  <c:v>0.20091800000000001</c:v>
                </c:pt>
                <c:pt idx="821">
                  <c:v>0.198828</c:v>
                </c:pt>
                <c:pt idx="822">
                  <c:v>0.19689699999999999</c:v>
                </c:pt>
                <c:pt idx="823">
                  <c:v>0.195052</c:v>
                </c:pt>
                <c:pt idx="824">
                  <c:v>0.19320499999999999</c:v>
                </c:pt>
                <c:pt idx="825">
                  <c:v>0.19131000000000001</c:v>
                </c:pt>
                <c:pt idx="826">
                  <c:v>0.189387</c:v>
                </c:pt>
                <c:pt idx="827">
                  <c:v>0.18749199999999999</c:v>
                </c:pt>
                <c:pt idx="828">
                  <c:v>0.18565999999999999</c:v>
                </c:pt>
                <c:pt idx="829">
                  <c:v>0.18388199999999999</c:v>
                </c:pt>
                <c:pt idx="830">
                  <c:v>0.18212500000000001</c:v>
                </c:pt>
                <c:pt idx="831">
                  <c:v>0.180367</c:v>
                </c:pt>
                <c:pt idx="832">
                  <c:v>0.17860200000000001</c:v>
                </c:pt>
                <c:pt idx="833">
                  <c:v>0.176845</c:v>
                </c:pt>
                <c:pt idx="834">
                  <c:v>0.17513799999999999</c:v>
                </c:pt>
                <c:pt idx="835">
                  <c:v>0.173514</c:v>
                </c:pt>
                <c:pt idx="836">
                  <c:v>0.17191500000000001</c:v>
                </c:pt>
                <c:pt idx="837">
                  <c:v>0.17019500000000001</c:v>
                </c:pt>
                <c:pt idx="838">
                  <c:v>0.16822200000000001</c:v>
                </c:pt>
                <c:pt idx="839">
                  <c:v>0.16599</c:v>
                </c:pt>
                <c:pt idx="840">
                  <c:v>0.163601</c:v>
                </c:pt>
                <c:pt idx="841">
                  <c:v>0.161188</c:v>
                </c:pt>
                <c:pt idx="842">
                  <c:v>0.15887200000000001</c:v>
                </c:pt>
                <c:pt idx="843">
                  <c:v>0.156722</c:v>
                </c:pt>
                <c:pt idx="844">
                  <c:v>0.154721</c:v>
                </c:pt>
                <c:pt idx="845">
                  <c:v>0.152784</c:v>
                </c:pt>
                <c:pt idx="846">
                  <c:v>0.150841</c:v>
                </c:pt>
                <c:pt idx="847">
                  <c:v>0.14890700000000001</c:v>
                </c:pt>
                <c:pt idx="848">
                  <c:v>0.14705399999999999</c:v>
                </c:pt>
                <c:pt idx="849">
                  <c:v>0.14535500000000001</c:v>
                </c:pt>
                <c:pt idx="850">
                  <c:v>0.14383299999999999</c:v>
                </c:pt>
                <c:pt idx="851">
                  <c:v>0.14244999999999999</c:v>
                </c:pt>
                <c:pt idx="852">
                  <c:v>0.141122</c:v>
                </c:pt>
                <c:pt idx="853">
                  <c:v>0.13977400000000001</c:v>
                </c:pt>
                <c:pt idx="854">
                  <c:v>0.138402</c:v>
                </c:pt>
                <c:pt idx="855">
                  <c:v>0.13705200000000001</c:v>
                </c:pt>
                <c:pt idx="856">
                  <c:v>0.13576099999999999</c:v>
                </c:pt>
                <c:pt idx="857">
                  <c:v>0.13451299999999999</c:v>
                </c:pt>
                <c:pt idx="858">
                  <c:v>0.133242</c:v>
                </c:pt>
                <c:pt idx="859">
                  <c:v>0.13186800000000001</c:v>
                </c:pt>
                <c:pt idx="860">
                  <c:v>0.13034200000000001</c:v>
                </c:pt>
                <c:pt idx="861">
                  <c:v>0.12867300000000001</c:v>
                </c:pt>
                <c:pt idx="862">
                  <c:v>0.12690599999999999</c:v>
                </c:pt>
                <c:pt idx="863">
                  <c:v>0.12509700000000001</c:v>
                </c:pt>
                <c:pt idx="864">
                  <c:v>0.123295</c:v>
                </c:pt>
                <c:pt idx="865">
                  <c:v>0.121526</c:v>
                </c:pt>
                <c:pt idx="866">
                  <c:v>0.11977699999999999</c:v>
                </c:pt>
                <c:pt idx="867">
                  <c:v>0.118002</c:v>
                </c:pt>
                <c:pt idx="868">
                  <c:v>0.116157</c:v>
                </c:pt>
                <c:pt idx="869">
                  <c:v>0.11422300000000001</c:v>
                </c:pt>
                <c:pt idx="870">
                  <c:v>0.11222699999999999</c:v>
                </c:pt>
                <c:pt idx="871">
                  <c:v>0.11022999999999999</c:v>
                </c:pt>
                <c:pt idx="872">
                  <c:v>0.108308</c:v>
                </c:pt>
                <c:pt idx="873">
                  <c:v>0.106516</c:v>
                </c:pt>
                <c:pt idx="874">
                  <c:v>0.10484300000000001</c:v>
                </c:pt>
                <c:pt idx="875">
                  <c:v>0.1032</c:v>
                </c:pt>
                <c:pt idx="876">
                  <c:v>0.101489</c:v>
                </c:pt>
                <c:pt idx="877">
                  <c:v>9.9711999999999995E-2</c:v>
                </c:pt>
                <c:pt idx="878">
                  <c:v>9.7959000000000004E-2</c:v>
                </c:pt>
                <c:pt idx="879">
                  <c:v>9.6293000000000004E-2</c:v>
                </c:pt>
                <c:pt idx="880">
                  <c:v>9.4670000000000004E-2</c:v>
                </c:pt>
                <c:pt idx="881">
                  <c:v>9.3008999999999994E-2</c:v>
                </c:pt>
                <c:pt idx="882">
                  <c:v>9.1300000000000006E-2</c:v>
                </c:pt>
                <c:pt idx="883">
                  <c:v>8.9620000000000005E-2</c:v>
                </c:pt>
                <c:pt idx="884">
                  <c:v>8.8042999999999996E-2</c:v>
                </c:pt>
                <c:pt idx="885">
                  <c:v>8.6573999999999998E-2</c:v>
                </c:pt>
                <c:pt idx="886">
                  <c:v>8.5165000000000005E-2</c:v>
                </c:pt>
                <c:pt idx="887">
                  <c:v>8.3766999999999994E-2</c:v>
                </c:pt>
                <c:pt idx="888">
                  <c:v>8.2338999999999996E-2</c:v>
                </c:pt>
                <c:pt idx="889">
                  <c:v>8.0847000000000002E-2</c:v>
                </c:pt>
                <c:pt idx="890">
                  <c:v>7.9269000000000006E-2</c:v>
                </c:pt>
                <c:pt idx="891">
                  <c:v>7.7602000000000004E-2</c:v>
                </c:pt>
                <c:pt idx="892">
                  <c:v>7.5846999999999998E-2</c:v>
                </c:pt>
                <c:pt idx="893">
                  <c:v>7.4024000000000006E-2</c:v>
                </c:pt>
                <c:pt idx="894">
                  <c:v>7.2182999999999997E-2</c:v>
                </c:pt>
                <c:pt idx="895">
                  <c:v>7.0382E-2</c:v>
                </c:pt>
                <c:pt idx="896">
                  <c:v>6.8658999999999998E-2</c:v>
                </c:pt>
                <c:pt idx="897">
                  <c:v>6.7013000000000003E-2</c:v>
                </c:pt>
                <c:pt idx="898">
                  <c:v>6.5392000000000006E-2</c:v>
                </c:pt>
                <c:pt idx="899">
                  <c:v>6.3742999999999994E-2</c:v>
                </c:pt>
                <c:pt idx="900">
                  <c:v>6.2071000000000001E-2</c:v>
                </c:pt>
                <c:pt idx="901">
                  <c:v>6.0442999999999997E-2</c:v>
                </c:pt>
                <c:pt idx="902">
                  <c:v>5.8892E-2</c:v>
                </c:pt>
                <c:pt idx="903">
                  <c:v>5.7375000000000002E-2</c:v>
                </c:pt>
                <c:pt idx="904">
                  <c:v>5.5839E-2</c:v>
                </c:pt>
                <c:pt idx="905">
                  <c:v>5.4309000000000003E-2</c:v>
                </c:pt>
                <c:pt idx="906">
                  <c:v>5.2873000000000003E-2</c:v>
                </c:pt>
                <c:pt idx="907">
                  <c:v>5.1598999999999999E-2</c:v>
                </c:pt>
                <c:pt idx="908">
                  <c:v>5.0480999999999998E-2</c:v>
                </c:pt>
                <c:pt idx="909">
                  <c:v>4.9464000000000001E-2</c:v>
                </c:pt>
                <c:pt idx="910">
                  <c:v>4.8508000000000003E-2</c:v>
                </c:pt>
                <c:pt idx="911">
                  <c:v>4.761E-2</c:v>
                </c:pt>
                <c:pt idx="912">
                  <c:v>4.6768999999999998E-2</c:v>
                </c:pt>
                <c:pt idx="913">
                  <c:v>4.5953000000000001E-2</c:v>
                </c:pt>
                <c:pt idx="914">
                  <c:v>4.5097999999999999E-2</c:v>
                </c:pt>
                <c:pt idx="915">
                  <c:v>4.4158000000000003E-2</c:v>
                </c:pt>
                <c:pt idx="916">
                  <c:v>4.3136000000000001E-2</c:v>
                </c:pt>
                <c:pt idx="917">
                  <c:v>4.2070000000000003E-2</c:v>
                </c:pt>
                <c:pt idx="918">
                  <c:v>4.0968999999999998E-2</c:v>
                </c:pt>
                <c:pt idx="919">
                  <c:v>3.9794000000000003E-2</c:v>
                </c:pt>
                <c:pt idx="920">
                  <c:v>3.8516000000000002E-2</c:v>
                </c:pt>
                <c:pt idx="921">
                  <c:v>3.7161E-2</c:v>
                </c:pt>
                <c:pt idx="922">
                  <c:v>3.5776000000000002E-2</c:v>
                </c:pt>
                <c:pt idx="923">
                  <c:v>3.4379E-2</c:v>
                </c:pt>
                <c:pt idx="924">
                  <c:v>3.2959000000000002E-2</c:v>
                </c:pt>
                <c:pt idx="925">
                  <c:v>3.1512999999999999E-2</c:v>
                </c:pt>
                <c:pt idx="926">
                  <c:v>3.0055999999999999E-2</c:v>
                </c:pt>
                <c:pt idx="927">
                  <c:v>2.8615000000000002E-2</c:v>
                </c:pt>
                <c:pt idx="928">
                  <c:v>2.7231999999999999E-2</c:v>
                </c:pt>
                <c:pt idx="929">
                  <c:v>2.5933000000000001E-2</c:v>
                </c:pt>
                <c:pt idx="930">
                  <c:v>2.4715000000000001E-2</c:v>
                </c:pt>
                <c:pt idx="931">
                  <c:v>2.3560000000000001E-2</c:v>
                </c:pt>
                <c:pt idx="932">
                  <c:v>2.2447999999999999E-2</c:v>
                </c:pt>
                <c:pt idx="933">
                  <c:v>2.1350000000000001E-2</c:v>
                </c:pt>
                <c:pt idx="934">
                  <c:v>2.0235E-2</c:v>
                </c:pt>
                <c:pt idx="935">
                  <c:v>1.9099999999999999E-2</c:v>
                </c:pt>
                <c:pt idx="936">
                  <c:v>1.7961999999999999E-2</c:v>
                </c:pt>
                <c:pt idx="937">
                  <c:v>1.6837000000000001E-2</c:v>
                </c:pt>
                <c:pt idx="938">
                  <c:v>1.5734999999999999E-2</c:v>
                </c:pt>
                <c:pt idx="939">
                  <c:v>1.4661E-2</c:v>
                </c:pt>
                <c:pt idx="940">
                  <c:v>1.3610000000000001E-2</c:v>
                </c:pt>
                <c:pt idx="941">
                  <c:v>1.2555E-2</c:v>
                </c:pt>
                <c:pt idx="942">
                  <c:v>1.1459E-2</c:v>
                </c:pt>
                <c:pt idx="943">
                  <c:v>1.0304000000000001E-2</c:v>
                </c:pt>
                <c:pt idx="944">
                  <c:v>9.1199999999999996E-3</c:v>
                </c:pt>
                <c:pt idx="945">
                  <c:v>7.9889999999999996E-3</c:v>
                </c:pt>
                <c:pt idx="946">
                  <c:v>6.9950000000000003E-3</c:v>
                </c:pt>
                <c:pt idx="947">
                  <c:v>6.1780000000000003E-3</c:v>
                </c:pt>
                <c:pt idx="948">
                  <c:v>5.5189999999999996E-3</c:v>
                </c:pt>
                <c:pt idx="949">
                  <c:v>4.973E-3</c:v>
                </c:pt>
                <c:pt idx="950">
                  <c:v>4.516E-3</c:v>
                </c:pt>
                <c:pt idx="951">
                  <c:v>4.1520000000000003E-3</c:v>
                </c:pt>
                <c:pt idx="952">
                  <c:v>3.8779999999999999E-3</c:v>
                </c:pt>
                <c:pt idx="953">
                  <c:v>3.6770000000000001E-3</c:v>
                </c:pt>
                <c:pt idx="954">
                  <c:v>3.5509999999999999E-3</c:v>
                </c:pt>
                <c:pt idx="955">
                  <c:v>3.5049999999999999E-3</c:v>
                </c:pt>
                <c:pt idx="956">
                  <c:v>3.4840000000000001E-3</c:v>
                </c:pt>
                <c:pt idx="957">
                  <c:v>3.3999999999999998E-3</c:v>
                </c:pt>
                <c:pt idx="958">
                  <c:v>3.2230000000000002E-3</c:v>
                </c:pt>
                <c:pt idx="959">
                  <c:v>3.0170000000000002E-3</c:v>
                </c:pt>
                <c:pt idx="960">
                  <c:v>2.8600000000000001E-3</c:v>
                </c:pt>
                <c:pt idx="961">
                  <c:v>2.7880000000000001E-3</c:v>
                </c:pt>
                <c:pt idx="962">
                  <c:v>2.8059999999999999E-3</c:v>
                </c:pt>
                <c:pt idx="963">
                  <c:v>2.9060000000000002E-3</c:v>
                </c:pt>
                <c:pt idx="964">
                  <c:v>3.0699999999999998E-3</c:v>
                </c:pt>
                <c:pt idx="965">
                  <c:v>3.2759999999999998E-3</c:v>
                </c:pt>
                <c:pt idx="966">
                  <c:v>3.4940000000000001E-3</c:v>
                </c:pt>
                <c:pt idx="967">
                  <c:v>3.6879999999999999E-3</c:v>
                </c:pt>
                <c:pt idx="968">
                  <c:v>3.846E-3</c:v>
                </c:pt>
                <c:pt idx="969">
                  <c:v>3.9960000000000004E-3</c:v>
                </c:pt>
                <c:pt idx="970">
                  <c:v>4.1739999999999998E-3</c:v>
                </c:pt>
                <c:pt idx="971">
                  <c:v>4.3569999999999998E-3</c:v>
                </c:pt>
                <c:pt idx="972">
                  <c:v>4.4759999999999999E-3</c:v>
                </c:pt>
                <c:pt idx="973">
                  <c:v>4.4869999999999997E-3</c:v>
                </c:pt>
                <c:pt idx="974">
                  <c:v>4.4250000000000001E-3</c:v>
                </c:pt>
                <c:pt idx="975">
                  <c:v>4.3569999999999998E-3</c:v>
                </c:pt>
                <c:pt idx="976">
                  <c:v>4.3249999999999999E-3</c:v>
                </c:pt>
                <c:pt idx="977">
                  <c:v>4.333E-3</c:v>
                </c:pt>
                <c:pt idx="978">
                  <c:v>4.3480000000000003E-3</c:v>
                </c:pt>
                <c:pt idx="979">
                  <c:v>4.2859999999999999E-3</c:v>
                </c:pt>
                <c:pt idx="980">
                  <c:v>4.0790000000000002E-3</c:v>
                </c:pt>
                <c:pt idx="981">
                  <c:v>3.7650000000000001E-3</c:v>
                </c:pt>
                <c:pt idx="982">
                  <c:v>3.4719999999999998E-3</c:v>
                </c:pt>
                <c:pt idx="983">
                  <c:v>3.2880000000000001E-3</c:v>
                </c:pt>
                <c:pt idx="984">
                  <c:v>3.2109999999999999E-3</c:v>
                </c:pt>
                <c:pt idx="985">
                  <c:v>3.2109999999999999E-3</c:v>
                </c:pt>
                <c:pt idx="986">
                  <c:v>3.274E-3</c:v>
                </c:pt>
                <c:pt idx="987">
                  <c:v>3.3969999999999998E-3</c:v>
                </c:pt>
                <c:pt idx="988">
                  <c:v>3.568E-3</c:v>
                </c:pt>
                <c:pt idx="989">
                  <c:v>3.7490000000000002E-3</c:v>
                </c:pt>
                <c:pt idx="990">
                  <c:v>3.8539999999999998E-3</c:v>
                </c:pt>
                <c:pt idx="991">
                  <c:v>3.8140000000000001E-3</c:v>
                </c:pt>
                <c:pt idx="992">
                  <c:v>3.6749999999999999E-3</c:v>
                </c:pt>
                <c:pt idx="993">
                  <c:v>3.5799999999999998E-3</c:v>
                </c:pt>
                <c:pt idx="994">
                  <c:v>3.6449999999999998E-3</c:v>
                </c:pt>
                <c:pt idx="995">
                  <c:v>3.8140000000000001E-3</c:v>
                </c:pt>
                <c:pt idx="996">
                  <c:v>3.967E-3</c:v>
                </c:pt>
                <c:pt idx="997">
                  <c:v>4.3160000000000004E-3</c:v>
                </c:pt>
                <c:pt idx="998">
                  <c:v>4.8830000000000002E-3</c:v>
                </c:pt>
                <c:pt idx="999">
                  <c:v>5.6499999999999996E-3</c:v>
                </c:pt>
                <c:pt idx="1000">
                  <c:v>6.5839999999999996E-3</c:v>
                </c:pt>
                <c:pt idx="1001">
                  <c:v>7.6540000000000002E-3</c:v>
                </c:pt>
                <c:pt idx="1002">
                  <c:v>8.8039999999999993E-3</c:v>
                </c:pt>
                <c:pt idx="1003">
                  <c:v>9.9629999999999996E-3</c:v>
                </c:pt>
                <c:pt idx="1004">
                  <c:v>1.1096999999999999E-2</c:v>
                </c:pt>
                <c:pt idx="1005">
                  <c:v>1.2229E-2</c:v>
                </c:pt>
                <c:pt idx="1006">
                  <c:v>1.3384999999999999E-2</c:v>
                </c:pt>
                <c:pt idx="1007">
                  <c:v>1.4557E-2</c:v>
                </c:pt>
                <c:pt idx="1008">
                  <c:v>1.5702000000000001E-2</c:v>
                </c:pt>
                <c:pt idx="1009">
                  <c:v>1.6788999999999998E-2</c:v>
                </c:pt>
                <c:pt idx="1010">
                  <c:v>1.7808999999999998E-2</c:v>
                </c:pt>
                <c:pt idx="1011">
                  <c:v>1.8761E-2</c:v>
                </c:pt>
                <c:pt idx="1012">
                  <c:v>1.9633999999999999E-2</c:v>
                </c:pt>
                <c:pt idx="1013">
                  <c:v>2.0421000000000002E-2</c:v>
                </c:pt>
                <c:pt idx="1014">
                  <c:v>2.1156999999999999E-2</c:v>
                </c:pt>
                <c:pt idx="1015">
                  <c:v>2.1971000000000001E-2</c:v>
                </c:pt>
                <c:pt idx="1016">
                  <c:v>2.3035E-2</c:v>
                </c:pt>
                <c:pt idx="1017">
                  <c:v>2.4445999999999999E-2</c:v>
                </c:pt>
                <c:pt idx="1018">
                  <c:v>2.6157E-2</c:v>
                </c:pt>
                <c:pt idx="1019">
                  <c:v>2.8053999999999999E-2</c:v>
                </c:pt>
                <c:pt idx="1020">
                  <c:v>3.0072999999999999E-2</c:v>
                </c:pt>
                <c:pt idx="1021">
                  <c:v>3.2212999999999999E-2</c:v>
                </c:pt>
                <c:pt idx="1022">
                  <c:v>3.4474999999999999E-2</c:v>
                </c:pt>
                <c:pt idx="1023">
                  <c:v>3.6849E-2</c:v>
                </c:pt>
                <c:pt idx="1024">
                  <c:v>3.9321000000000002E-2</c:v>
                </c:pt>
                <c:pt idx="1025">
                  <c:v>4.1848000000000003E-2</c:v>
                </c:pt>
                <c:pt idx="1026">
                  <c:v>4.4345999999999997E-2</c:v>
                </c:pt>
                <c:pt idx="1027">
                  <c:v>4.6753999999999997E-2</c:v>
                </c:pt>
                <c:pt idx="1028">
                  <c:v>4.9103000000000001E-2</c:v>
                </c:pt>
                <c:pt idx="1029">
                  <c:v>5.1499999999999997E-2</c:v>
                </c:pt>
                <c:pt idx="1030">
                  <c:v>5.4051000000000002E-2</c:v>
                </c:pt>
                <c:pt idx="1031">
                  <c:v>5.6800000000000003E-2</c:v>
                </c:pt>
                <c:pt idx="1032">
                  <c:v>5.9704E-2</c:v>
                </c:pt>
                <c:pt idx="1033">
                  <c:v>6.2657000000000004E-2</c:v>
                </c:pt>
                <c:pt idx="1034">
                  <c:v>6.5575999999999995E-2</c:v>
                </c:pt>
                <c:pt idx="1035">
                  <c:v>6.8458000000000005E-2</c:v>
                </c:pt>
                <c:pt idx="1036">
                  <c:v>7.1360999999999994E-2</c:v>
                </c:pt>
                <c:pt idx="1037">
                  <c:v>7.4337E-2</c:v>
                </c:pt>
                <c:pt idx="1038">
                  <c:v>7.7391000000000001E-2</c:v>
                </c:pt>
                <c:pt idx="1039">
                  <c:v>8.0489000000000005E-2</c:v>
                </c:pt>
                <c:pt idx="1040">
                  <c:v>8.3569000000000004E-2</c:v>
                </c:pt>
                <c:pt idx="1041">
                  <c:v>8.6555000000000007E-2</c:v>
                </c:pt>
                <c:pt idx="1042">
                  <c:v>8.9385999999999993E-2</c:v>
                </c:pt>
                <c:pt idx="1043">
                  <c:v>9.2060000000000003E-2</c:v>
                </c:pt>
                <c:pt idx="1044">
                  <c:v>9.4646999999999995E-2</c:v>
                </c:pt>
                <c:pt idx="1045">
                  <c:v>9.7234000000000001E-2</c:v>
                </c:pt>
                <c:pt idx="1046">
                  <c:v>9.9844000000000002E-2</c:v>
                </c:pt>
                <c:pt idx="1047">
                  <c:v>0.102426</c:v>
                </c:pt>
                <c:pt idx="1048">
                  <c:v>0.10489900000000001</c:v>
                </c:pt>
                <c:pt idx="1049">
                  <c:v>0.107197</c:v>
                </c:pt>
                <c:pt idx="1050">
                  <c:v>0.109304</c:v>
                </c:pt>
                <c:pt idx="1051">
                  <c:v>0.111251</c:v>
                </c:pt>
                <c:pt idx="1052">
                  <c:v>0.11310000000000001</c:v>
                </c:pt>
                <c:pt idx="1053">
                  <c:v>0.11490300000000001</c:v>
                </c:pt>
                <c:pt idx="1054">
                  <c:v>0.116698</c:v>
                </c:pt>
                <c:pt idx="1055">
                  <c:v>0.118519</c:v>
                </c:pt>
                <c:pt idx="1056">
                  <c:v>0.120394</c:v>
                </c:pt>
                <c:pt idx="1057">
                  <c:v>0.122368</c:v>
                </c:pt>
                <c:pt idx="1058">
                  <c:v>0.12450899999999999</c:v>
                </c:pt>
                <c:pt idx="1059">
                  <c:v>0.12688099999999999</c:v>
                </c:pt>
                <c:pt idx="1060">
                  <c:v>0.12951199999999999</c:v>
                </c:pt>
                <c:pt idx="1061">
                  <c:v>0.13239400000000001</c:v>
                </c:pt>
                <c:pt idx="1062">
                  <c:v>0.13550300000000001</c:v>
                </c:pt>
                <c:pt idx="1063">
                  <c:v>0.13881499999999999</c:v>
                </c:pt>
                <c:pt idx="1064">
                  <c:v>0.142342</c:v>
                </c:pt>
                <c:pt idx="1065">
                  <c:v>0.14615400000000001</c:v>
                </c:pt>
                <c:pt idx="1066">
                  <c:v>0.150362</c:v>
                </c:pt>
                <c:pt idx="1067">
                  <c:v>0.155058</c:v>
                </c:pt>
                <c:pt idx="1068">
                  <c:v>0.160273</c:v>
                </c:pt>
                <c:pt idx="1069">
                  <c:v>0.165961</c:v>
                </c:pt>
                <c:pt idx="1070">
                  <c:v>0.17202799999999999</c:v>
                </c:pt>
                <c:pt idx="1071">
                  <c:v>0.17838999999999999</c:v>
                </c:pt>
                <c:pt idx="1072">
                  <c:v>0.18496699999999999</c:v>
                </c:pt>
                <c:pt idx="1073">
                  <c:v>0.19165499999999999</c:v>
                </c:pt>
                <c:pt idx="1074">
                  <c:v>0.19836100000000001</c:v>
                </c:pt>
                <c:pt idx="1075">
                  <c:v>0.20505999999999999</c:v>
                </c:pt>
                <c:pt idx="1076">
                  <c:v>0.21179000000000001</c:v>
                </c:pt>
                <c:pt idx="1077">
                  <c:v>0.21861700000000001</c:v>
                </c:pt>
                <c:pt idx="1078">
                  <c:v>0.22561800000000001</c:v>
                </c:pt>
                <c:pt idx="1079">
                  <c:v>0.23283699999999999</c:v>
                </c:pt>
                <c:pt idx="1080">
                  <c:v>0.24024699999999999</c:v>
                </c:pt>
                <c:pt idx="1081">
                  <c:v>0.24775800000000001</c:v>
                </c:pt>
                <c:pt idx="1082">
                  <c:v>0.25525799999999998</c:v>
                </c:pt>
                <c:pt idx="1083">
                  <c:v>0.26264900000000002</c:v>
                </c:pt>
                <c:pt idx="1084">
                  <c:v>0.26987899999999998</c:v>
                </c:pt>
                <c:pt idx="1085">
                  <c:v>0.27694200000000002</c:v>
                </c:pt>
                <c:pt idx="1086">
                  <c:v>0.28384799999999999</c:v>
                </c:pt>
                <c:pt idx="1087">
                  <c:v>0.29060200000000003</c:v>
                </c:pt>
                <c:pt idx="1088">
                  <c:v>0.29720600000000003</c:v>
                </c:pt>
                <c:pt idx="1089">
                  <c:v>0.30363899999999999</c:v>
                </c:pt>
                <c:pt idx="1090">
                  <c:v>0.309836</c:v>
                </c:pt>
                <c:pt idx="1091">
                  <c:v>0.315691</c:v>
                </c:pt>
                <c:pt idx="1092">
                  <c:v>0.32109500000000002</c:v>
                </c:pt>
                <c:pt idx="1093">
                  <c:v>0.32594600000000001</c:v>
                </c:pt>
                <c:pt idx="1094">
                  <c:v>0.33015899999999998</c:v>
                </c:pt>
                <c:pt idx="1095">
                  <c:v>0.333646</c:v>
                </c:pt>
                <c:pt idx="1096">
                  <c:v>0.33630599999999999</c:v>
                </c:pt>
                <c:pt idx="1097">
                  <c:v>0.33805800000000003</c:v>
                </c:pt>
                <c:pt idx="1098">
                  <c:v>0.33888499999999999</c:v>
                </c:pt>
                <c:pt idx="1099">
                  <c:v>0.33882699999999999</c:v>
                </c:pt>
                <c:pt idx="1100">
                  <c:v>0.33795900000000001</c:v>
                </c:pt>
                <c:pt idx="1101">
                  <c:v>0.33637899999999998</c:v>
                </c:pt>
                <c:pt idx="1102">
                  <c:v>0.33415800000000001</c:v>
                </c:pt>
                <c:pt idx="1103">
                  <c:v>0.33129199999999998</c:v>
                </c:pt>
                <c:pt idx="1104">
                  <c:v>0.32773099999999999</c:v>
                </c:pt>
                <c:pt idx="1105">
                  <c:v>0.32349</c:v>
                </c:pt>
                <c:pt idx="1106">
                  <c:v>0.318691</c:v>
                </c:pt>
                <c:pt idx="1107">
                  <c:v>0.31348900000000002</c:v>
                </c:pt>
                <c:pt idx="1108">
                  <c:v>0.30801699999999999</c:v>
                </c:pt>
                <c:pt idx="1109">
                  <c:v>0.30240600000000001</c:v>
                </c:pt>
                <c:pt idx="1110">
                  <c:v>0.29677799999999999</c:v>
                </c:pt>
                <c:pt idx="1111">
                  <c:v>0.29121999999999998</c:v>
                </c:pt>
                <c:pt idx="1112">
                  <c:v>0.285775</c:v>
                </c:pt>
                <c:pt idx="1113">
                  <c:v>0.28047899999999998</c:v>
                </c:pt>
                <c:pt idx="1114">
                  <c:v>0.27536500000000003</c:v>
                </c:pt>
                <c:pt idx="1115">
                  <c:v>0.27044000000000001</c:v>
                </c:pt>
                <c:pt idx="1116">
                  <c:v>0.26569599999999999</c:v>
                </c:pt>
                <c:pt idx="1117">
                  <c:v>0.26115300000000002</c:v>
                </c:pt>
                <c:pt idx="1118">
                  <c:v>0.256853</c:v>
                </c:pt>
                <c:pt idx="1119">
                  <c:v>0.25283699999999998</c:v>
                </c:pt>
                <c:pt idx="1120">
                  <c:v>0.249138</c:v>
                </c:pt>
                <c:pt idx="1121">
                  <c:v>0.24577199999999999</c:v>
                </c:pt>
                <c:pt idx="1122">
                  <c:v>0.24273600000000001</c:v>
                </c:pt>
                <c:pt idx="1123">
                  <c:v>0.240032</c:v>
                </c:pt>
                <c:pt idx="1124">
                  <c:v>0.23766999999999999</c:v>
                </c:pt>
                <c:pt idx="1125">
                  <c:v>0.23561299999999999</c:v>
                </c:pt>
                <c:pt idx="1126">
                  <c:v>0.233762</c:v>
                </c:pt>
                <c:pt idx="1127">
                  <c:v>0.23202200000000001</c:v>
                </c:pt>
                <c:pt idx="1128">
                  <c:v>0.23036200000000001</c:v>
                </c:pt>
                <c:pt idx="1129">
                  <c:v>0.22879099999999999</c:v>
                </c:pt>
                <c:pt idx="1130">
                  <c:v>0.22728899999999999</c:v>
                </c:pt>
                <c:pt idx="1131">
                  <c:v>0.225803</c:v>
                </c:pt>
                <c:pt idx="1132">
                  <c:v>0.22432299999999999</c:v>
                </c:pt>
                <c:pt idx="1133">
                  <c:v>0.222909</c:v>
                </c:pt>
                <c:pt idx="1134">
                  <c:v>0.22162399999999999</c:v>
                </c:pt>
                <c:pt idx="1135">
                  <c:v>0.22045699999999999</c:v>
                </c:pt>
                <c:pt idx="1136">
                  <c:v>0.219336</c:v>
                </c:pt>
                <c:pt idx="1137">
                  <c:v>0.218169</c:v>
                </c:pt>
                <c:pt idx="1138">
                  <c:v>0.21687000000000001</c:v>
                </c:pt>
                <c:pt idx="1139">
                  <c:v>0.21537800000000001</c:v>
                </c:pt>
                <c:pt idx="1140">
                  <c:v>0.21371799999999999</c:v>
                </c:pt>
                <c:pt idx="1141">
                  <c:v>0.21199699999999999</c:v>
                </c:pt>
                <c:pt idx="1142">
                  <c:v>0.21032600000000001</c:v>
                </c:pt>
                <c:pt idx="1143">
                  <c:v>0.20873900000000001</c:v>
                </c:pt>
                <c:pt idx="1144">
                  <c:v>0.207201</c:v>
                </c:pt>
                <c:pt idx="1145">
                  <c:v>0.205675</c:v>
                </c:pt>
                <c:pt idx="1146">
                  <c:v>0.20416100000000001</c:v>
                </c:pt>
                <c:pt idx="1147">
                  <c:v>0.20266700000000001</c:v>
                </c:pt>
                <c:pt idx="1148">
                  <c:v>0.201152</c:v>
                </c:pt>
                <c:pt idx="1149">
                  <c:v>0.19955200000000001</c:v>
                </c:pt>
                <c:pt idx="1150">
                  <c:v>0.19786699999999999</c:v>
                </c:pt>
                <c:pt idx="1151">
                  <c:v>0.196155</c:v>
                </c:pt>
                <c:pt idx="1152">
                  <c:v>0.19445699999999999</c:v>
                </c:pt>
                <c:pt idx="1153">
                  <c:v>0.192749</c:v>
                </c:pt>
                <c:pt idx="1154">
                  <c:v>0.19100400000000001</c:v>
                </c:pt>
                <c:pt idx="1155">
                  <c:v>0.18924299999999999</c:v>
                </c:pt>
                <c:pt idx="1156">
                  <c:v>0.18752099999999999</c:v>
                </c:pt>
                <c:pt idx="1157">
                  <c:v>0.18590899999999999</c:v>
                </c:pt>
                <c:pt idx="1158">
                  <c:v>0.18446699999999999</c:v>
                </c:pt>
                <c:pt idx="1159">
                  <c:v>0.18321799999999999</c:v>
                </c:pt>
                <c:pt idx="1160">
                  <c:v>0.182114</c:v>
                </c:pt>
                <c:pt idx="1161">
                  <c:v>0.18105199999999999</c:v>
                </c:pt>
                <c:pt idx="1162">
                  <c:v>0.179925</c:v>
                </c:pt>
                <c:pt idx="1163">
                  <c:v>0.17869099999999999</c:v>
                </c:pt>
                <c:pt idx="1164">
                  <c:v>0.17741399999999999</c:v>
                </c:pt>
                <c:pt idx="1165">
                  <c:v>0.17619899999999999</c:v>
                </c:pt>
                <c:pt idx="1166">
                  <c:v>0.17507800000000001</c:v>
                </c:pt>
                <c:pt idx="1167">
                  <c:v>0.17396400000000001</c:v>
                </c:pt>
                <c:pt idx="1168">
                  <c:v>0.17271900000000001</c:v>
                </c:pt>
                <c:pt idx="1169">
                  <c:v>0.17127300000000001</c:v>
                </c:pt>
                <c:pt idx="1170">
                  <c:v>0.16966700000000001</c:v>
                </c:pt>
                <c:pt idx="1171">
                  <c:v>0.167985</c:v>
                </c:pt>
                <c:pt idx="1172">
                  <c:v>0.16628799999999999</c:v>
                </c:pt>
                <c:pt idx="1173">
                  <c:v>0.16461200000000001</c:v>
                </c:pt>
                <c:pt idx="1174">
                  <c:v>0.16298499999999999</c:v>
                </c:pt>
                <c:pt idx="1175">
                  <c:v>0.161441</c:v>
                </c:pt>
                <c:pt idx="1176">
                  <c:v>0.16001399999999999</c:v>
                </c:pt>
                <c:pt idx="1177">
                  <c:v>0.15875300000000001</c:v>
                </c:pt>
                <c:pt idx="1178">
                  <c:v>0.157719</c:v>
                </c:pt>
                <c:pt idx="1179">
                  <c:v>0.15697800000000001</c:v>
                </c:pt>
                <c:pt idx="1180">
                  <c:v>0.15661</c:v>
                </c:pt>
                <c:pt idx="1181">
                  <c:v>0.15670500000000001</c:v>
                </c:pt>
                <c:pt idx="1182">
                  <c:v>0.15729599999999999</c:v>
                </c:pt>
                <c:pt idx="1183">
                  <c:v>0.158331</c:v>
                </c:pt>
                <c:pt idx="1184">
                  <c:v>0.15973200000000001</c:v>
                </c:pt>
                <c:pt idx="1185">
                  <c:v>0.16148299999999999</c:v>
                </c:pt>
                <c:pt idx="1186">
                  <c:v>0.16361100000000001</c:v>
                </c:pt>
                <c:pt idx="1187">
                  <c:v>0.16613700000000001</c:v>
                </c:pt>
                <c:pt idx="1188">
                  <c:v>0.16902300000000001</c:v>
                </c:pt>
                <c:pt idx="1189">
                  <c:v>0.172127</c:v>
                </c:pt>
                <c:pt idx="1190">
                  <c:v>0.17518900000000001</c:v>
                </c:pt>
                <c:pt idx="1191">
                  <c:v>0.17791100000000001</c:v>
                </c:pt>
                <c:pt idx="1192">
                  <c:v>0.18007799999999999</c:v>
                </c:pt>
                <c:pt idx="1193">
                  <c:v>0.181615</c:v>
                </c:pt>
                <c:pt idx="1194">
                  <c:v>0.182528</c:v>
                </c:pt>
                <c:pt idx="1195">
                  <c:v>0.182806</c:v>
                </c:pt>
                <c:pt idx="1196">
                  <c:v>0.18237</c:v>
                </c:pt>
                <c:pt idx="1197">
                  <c:v>0.18109800000000001</c:v>
                </c:pt>
                <c:pt idx="1198">
                  <c:v>0.17888999999999999</c:v>
                </c:pt>
                <c:pt idx="1199">
                  <c:v>0.175709</c:v>
                </c:pt>
                <c:pt idx="1200">
                  <c:v>0.17160300000000001</c:v>
                </c:pt>
                <c:pt idx="1201">
                  <c:v>0.16669700000000001</c:v>
                </c:pt>
                <c:pt idx="1202">
                  <c:v>0.161135</c:v>
                </c:pt>
                <c:pt idx="1203">
                  <c:v>0.155002</c:v>
                </c:pt>
                <c:pt idx="1204">
                  <c:v>0.14832799999999999</c:v>
                </c:pt>
                <c:pt idx="1205">
                  <c:v>0.14116699999999999</c:v>
                </c:pt>
                <c:pt idx="1206">
                  <c:v>0.13366900000000001</c:v>
                </c:pt>
                <c:pt idx="1207">
                  <c:v>0.12609100000000001</c:v>
                </c:pt>
                <c:pt idx="1208">
                  <c:v>0.118712</c:v>
                </c:pt>
                <c:pt idx="1209">
                  <c:v>0.111725</c:v>
                </c:pt>
                <c:pt idx="1210">
                  <c:v>0.105202</c:v>
                </c:pt>
                <c:pt idx="1211">
                  <c:v>9.9154999999999993E-2</c:v>
                </c:pt>
                <c:pt idx="1212">
                  <c:v>9.3577999999999995E-2</c:v>
                </c:pt>
                <c:pt idx="1213">
                  <c:v>8.8437000000000002E-2</c:v>
                </c:pt>
                <c:pt idx="1214">
                  <c:v>8.3696000000000007E-2</c:v>
                </c:pt>
                <c:pt idx="1215">
                  <c:v>7.9371999999999998E-2</c:v>
                </c:pt>
                <c:pt idx="1216">
                  <c:v>7.5509000000000007E-2</c:v>
                </c:pt>
                <c:pt idx="1217">
                  <c:v>7.2097999999999995E-2</c:v>
                </c:pt>
                <c:pt idx="1218">
                  <c:v>6.9067000000000003E-2</c:v>
                </c:pt>
                <c:pt idx="1219">
                  <c:v>6.6326999999999997E-2</c:v>
                </c:pt>
                <c:pt idx="1220">
                  <c:v>6.3809000000000005E-2</c:v>
                </c:pt>
                <c:pt idx="1221">
                  <c:v>6.1460000000000001E-2</c:v>
                </c:pt>
                <c:pt idx="1222">
                  <c:v>5.9230999999999999E-2</c:v>
                </c:pt>
                <c:pt idx="1223">
                  <c:v>5.7096000000000001E-2</c:v>
                </c:pt>
                <c:pt idx="1224">
                  <c:v>5.5072999999999997E-2</c:v>
                </c:pt>
                <c:pt idx="1225">
                  <c:v>5.3196E-2</c:v>
                </c:pt>
                <c:pt idx="1226">
                  <c:v>5.1436000000000003E-2</c:v>
                </c:pt>
                <c:pt idx="1227">
                  <c:v>4.9694000000000002E-2</c:v>
                </c:pt>
                <c:pt idx="1228">
                  <c:v>4.7882000000000001E-2</c:v>
                </c:pt>
                <c:pt idx="1229">
                  <c:v>4.6017000000000002E-2</c:v>
                </c:pt>
                <c:pt idx="1230">
                  <c:v>4.4172000000000003E-2</c:v>
                </c:pt>
                <c:pt idx="1231">
                  <c:v>4.2394000000000001E-2</c:v>
                </c:pt>
                <c:pt idx="1232">
                  <c:v>4.0677999999999999E-2</c:v>
                </c:pt>
                <c:pt idx="1233">
                  <c:v>3.8995000000000002E-2</c:v>
                </c:pt>
                <c:pt idx="1234">
                  <c:v>3.7311999999999998E-2</c:v>
                </c:pt>
                <c:pt idx="1235">
                  <c:v>3.5597999999999998E-2</c:v>
                </c:pt>
                <c:pt idx="1236">
                  <c:v>3.3840000000000002E-2</c:v>
                </c:pt>
                <c:pt idx="1237">
                  <c:v>3.2078000000000002E-2</c:v>
                </c:pt>
                <c:pt idx="1238">
                  <c:v>3.0411000000000001E-2</c:v>
                </c:pt>
                <c:pt idx="1239">
                  <c:v>2.8933E-2</c:v>
                </c:pt>
                <c:pt idx="1240">
                  <c:v>2.7651999999999999E-2</c:v>
                </c:pt>
                <c:pt idx="1241">
                  <c:v>2.6485000000000002E-2</c:v>
                </c:pt>
                <c:pt idx="1242">
                  <c:v>2.5343000000000001E-2</c:v>
                </c:pt>
                <c:pt idx="1243">
                  <c:v>2.4197E-2</c:v>
                </c:pt>
                <c:pt idx="1244">
                  <c:v>2.3071999999999999E-2</c:v>
                </c:pt>
                <c:pt idx="1245">
                  <c:v>2.1999999999999999E-2</c:v>
                </c:pt>
                <c:pt idx="1246">
                  <c:v>2.1004999999999999E-2</c:v>
                </c:pt>
                <c:pt idx="1247">
                  <c:v>2.0087000000000001E-2</c:v>
                </c:pt>
                <c:pt idx="1248">
                  <c:v>1.9199000000000001E-2</c:v>
                </c:pt>
                <c:pt idx="1249">
                  <c:v>1.8265E-2</c:v>
                </c:pt>
                <c:pt idx="1250">
                  <c:v>1.7257000000000002E-2</c:v>
                </c:pt>
                <c:pt idx="1251">
                  <c:v>1.6237000000000001E-2</c:v>
                </c:pt>
                <c:pt idx="1252">
                  <c:v>1.5304E-2</c:v>
                </c:pt>
                <c:pt idx="1253">
                  <c:v>1.4499E-2</c:v>
                </c:pt>
                <c:pt idx="1254">
                  <c:v>1.3772E-2</c:v>
                </c:pt>
                <c:pt idx="1255">
                  <c:v>1.304E-2</c:v>
                </c:pt>
                <c:pt idx="1256">
                  <c:v>1.2253E-2</c:v>
                </c:pt>
                <c:pt idx="1257">
                  <c:v>1.1410999999999999E-2</c:v>
                </c:pt>
                <c:pt idx="1258">
                  <c:v>1.0544E-2</c:v>
                </c:pt>
                <c:pt idx="1259">
                  <c:v>9.6959999999999998E-3</c:v>
                </c:pt>
                <c:pt idx="1260">
                  <c:v>8.9149999999999993E-3</c:v>
                </c:pt>
                <c:pt idx="1261">
                  <c:v>8.2369999999999995E-3</c:v>
                </c:pt>
                <c:pt idx="1262">
                  <c:v>7.685E-3</c:v>
                </c:pt>
                <c:pt idx="1263">
                  <c:v>7.2589999999999998E-3</c:v>
                </c:pt>
                <c:pt idx="1264">
                  <c:v>6.9210000000000001E-3</c:v>
                </c:pt>
                <c:pt idx="1265">
                  <c:v>6.5979999999999997E-3</c:v>
                </c:pt>
                <c:pt idx="1266">
                  <c:v>6.2300000000000003E-3</c:v>
                </c:pt>
                <c:pt idx="1267">
                  <c:v>5.8100000000000001E-3</c:v>
                </c:pt>
                <c:pt idx="1268">
                  <c:v>5.3559999999999997E-3</c:v>
                </c:pt>
                <c:pt idx="1269">
                  <c:v>4.8760000000000001E-3</c:v>
                </c:pt>
                <c:pt idx="1270">
                  <c:v>4.3670000000000002E-3</c:v>
                </c:pt>
                <c:pt idx="1271">
                  <c:v>3.8140000000000001E-3</c:v>
                </c:pt>
                <c:pt idx="1272">
                  <c:v>3.9029999999999998E-3</c:v>
                </c:pt>
                <c:pt idx="1273">
                  <c:v>3.9950000000000003E-3</c:v>
                </c:pt>
                <c:pt idx="1274">
                  <c:v>4.0870000000000004E-3</c:v>
                </c:pt>
                <c:pt idx="1275">
                  <c:v>4.1809999999999998E-3</c:v>
                </c:pt>
                <c:pt idx="1276">
                  <c:v>4.2770000000000004E-3</c:v>
                </c:pt>
                <c:pt idx="1277">
                  <c:v>4.3730000000000002E-3</c:v>
                </c:pt>
                <c:pt idx="1278">
                  <c:v>4.4710000000000001E-3</c:v>
                </c:pt>
                <c:pt idx="1279">
                  <c:v>4.5710000000000004E-3</c:v>
                </c:pt>
                <c:pt idx="1280">
                  <c:v>4.646E-3</c:v>
                </c:pt>
                <c:pt idx="1281">
                  <c:v>4.7219999999999996E-3</c:v>
                </c:pt>
                <c:pt idx="1282">
                  <c:v>4.7999999999999996E-3</c:v>
                </c:pt>
                <c:pt idx="1283">
                  <c:v>4.8789999999999997E-3</c:v>
                </c:pt>
                <c:pt idx="1284">
                  <c:v>4.96E-3</c:v>
                </c:pt>
                <c:pt idx="1285">
                  <c:v>5.0419999999999996E-3</c:v>
                </c:pt>
                <c:pt idx="1286">
                  <c:v>5.1250000000000002E-3</c:v>
                </c:pt>
                <c:pt idx="1287">
                  <c:v>5.2100000000000002E-3</c:v>
                </c:pt>
                <c:pt idx="1288">
                  <c:v>5.2960000000000004E-3</c:v>
                </c:pt>
                <c:pt idx="1289">
                  <c:v>5.3829999999999998E-3</c:v>
                </c:pt>
                <c:pt idx="1290">
                  <c:v>5.4720000000000003E-3</c:v>
                </c:pt>
                <c:pt idx="1291">
                  <c:v>5.5620000000000001E-3</c:v>
                </c:pt>
                <c:pt idx="1292">
                  <c:v>5.4939999999999998E-3</c:v>
                </c:pt>
                <c:pt idx="1293">
                  <c:v>5.4270000000000004E-3</c:v>
                </c:pt>
                <c:pt idx="1294">
                  <c:v>5.3619999999999996E-3</c:v>
                </c:pt>
                <c:pt idx="1295">
                  <c:v>5.2979999999999998E-3</c:v>
                </c:pt>
                <c:pt idx="1296">
                  <c:v>5.2350000000000001E-3</c:v>
                </c:pt>
                <c:pt idx="1297">
                  <c:v>5.1739999999999998E-3</c:v>
                </c:pt>
                <c:pt idx="1298">
                  <c:v>5.1139999999999996E-3</c:v>
                </c:pt>
                <c:pt idx="1299">
                  <c:v>5.0559999999999997E-3</c:v>
                </c:pt>
                <c:pt idx="1300">
                  <c:v>4.999E-3</c:v>
                </c:pt>
                <c:pt idx="1301">
                  <c:v>4.9430000000000003E-3</c:v>
                </c:pt>
                <c:pt idx="1302">
                  <c:v>4.8890000000000001E-3</c:v>
                </c:pt>
                <c:pt idx="1303">
                  <c:v>4.836E-3</c:v>
                </c:pt>
                <c:pt idx="1304">
                  <c:v>4.7850000000000002E-3</c:v>
                </c:pt>
                <c:pt idx="1305">
                  <c:v>4.7349999999999996E-3</c:v>
                </c:pt>
                <c:pt idx="1306">
                  <c:v>4.6860000000000001E-3</c:v>
                </c:pt>
                <c:pt idx="1307">
                  <c:v>4.6389999999999999E-3</c:v>
                </c:pt>
                <c:pt idx="1308">
                  <c:v>4.5929999999999999E-3</c:v>
                </c:pt>
                <c:pt idx="1309">
                  <c:v>4.5490000000000001E-3</c:v>
                </c:pt>
                <c:pt idx="1310">
                  <c:v>4.5059999999999996E-3</c:v>
                </c:pt>
                <c:pt idx="1311">
                  <c:v>4.4640000000000001E-3</c:v>
                </c:pt>
                <c:pt idx="1312">
                  <c:v>4.424E-3</c:v>
                </c:pt>
                <c:pt idx="1313">
                  <c:v>4.385E-3</c:v>
                </c:pt>
                <c:pt idx="1314">
                  <c:v>4.3480000000000003E-3</c:v>
                </c:pt>
                <c:pt idx="1315">
                  <c:v>4.3119999999999999E-3</c:v>
                </c:pt>
                <c:pt idx="1316">
                  <c:v>4.2770000000000004E-3</c:v>
                </c:pt>
                <c:pt idx="1317">
                  <c:v>4.2440000000000004E-3</c:v>
                </c:pt>
                <c:pt idx="1318">
                  <c:v>4.2119999999999996E-3</c:v>
                </c:pt>
                <c:pt idx="1319">
                  <c:v>4.182E-3</c:v>
                </c:pt>
                <c:pt idx="1320">
                  <c:v>4.1529999999999996E-3</c:v>
                </c:pt>
                <c:pt idx="1321">
                  <c:v>4.1250000000000002E-3</c:v>
                </c:pt>
                <c:pt idx="1322">
                  <c:v>4.0990000000000002E-3</c:v>
                </c:pt>
                <c:pt idx="1323">
                  <c:v>4.0740000000000004E-3</c:v>
                </c:pt>
                <c:pt idx="1324">
                  <c:v>4.0509999999999999E-3</c:v>
                </c:pt>
                <c:pt idx="1325">
                  <c:v>4.0289999999999996E-3</c:v>
                </c:pt>
                <c:pt idx="1326">
                  <c:v>4.0080000000000003E-3</c:v>
                </c:pt>
                <c:pt idx="1327">
                  <c:v>3.9890000000000004E-3</c:v>
                </c:pt>
                <c:pt idx="1328">
                  <c:v>3.9709999999999997E-3</c:v>
                </c:pt>
                <c:pt idx="1329">
                  <c:v>3.954E-3</c:v>
                </c:pt>
                <c:pt idx="1330">
                  <c:v>3.9389999999999998E-3</c:v>
                </c:pt>
                <c:pt idx="1331">
                  <c:v>3.9259999999999998E-3</c:v>
                </c:pt>
                <c:pt idx="1332">
                  <c:v>3.9129999999999998E-3</c:v>
                </c:pt>
                <c:pt idx="1333">
                  <c:v>3.9029999999999998E-3</c:v>
                </c:pt>
                <c:pt idx="1334">
                  <c:v>3.8930000000000002E-3</c:v>
                </c:pt>
                <c:pt idx="1335">
                  <c:v>3.885E-3</c:v>
                </c:pt>
                <c:pt idx="1336">
                  <c:v>3.8779999999999999E-3</c:v>
                </c:pt>
                <c:pt idx="1337">
                  <c:v>3.8730000000000001E-3</c:v>
                </c:pt>
                <c:pt idx="1338">
                  <c:v>3.869E-3</c:v>
                </c:pt>
                <c:pt idx="1339">
                  <c:v>3.8670000000000002E-3</c:v>
                </c:pt>
                <c:pt idx="1340">
                  <c:v>3.8660000000000001E-3</c:v>
                </c:pt>
                <c:pt idx="1341">
                  <c:v>3.8660000000000001E-3</c:v>
                </c:pt>
                <c:pt idx="1342">
                  <c:v>3.8679999999999999E-3</c:v>
                </c:pt>
                <c:pt idx="1343">
                  <c:v>3.8709999999999999E-3</c:v>
                </c:pt>
                <c:pt idx="1344">
                  <c:v>3.875E-3</c:v>
                </c:pt>
                <c:pt idx="1345">
                  <c:v>3.8809999999999999E-3</c:v>
                </c:pt>
                <c:pt idx="1346">
                  <c:v>3.8890000000000001E-3</c:v>
                </c:pt>
                <c:pt idx="1347">
                  <c:v>3.8969999999999999E-3</c:v>
                </c:pt>
                <c:pt idx="1348">
                  <c:v>3.908E-3</c:v>
                </c:pt>
                <c:pt idx="1349">
                  <c:v>3.9189999999999997E-3</c:v>
                </c:pt>
                <c:pt idx="1350">
                  <c:v>3.9319999999999997E-3</c:v>
                </c:pt>
                <c:pt idx="1351">
                  <c:v>3.9459999999999999E-3</c:v>
                </c:pt>
                <c:pt idx="1352">
                  <c:v>3.9620000000000002E-3</c:v>
                </c:pt>
                <c:pt idx="1353">
                  <c:v>3.9789999999999999E-3</c:v>
                </c:pt>
                <c:pt idx="1354">
                  <c:v>3.9979999999999998E-3</c:v>
                </c:pt>
                <c:pt idx="1355">
                  <c:v>4.0179999999999999E-3</c:v>
                </c:pt>
                <c:pt idx="1356">
                  <c:v>4.0390000000000001E-3</c:v>
                </c:pt>
                <c:pt idx="1357">
                  <c:v>4.0619999999999996E-3</c:v>
                </c:pt>
                <c:pt idx="1358">
                  <c:v>4.0860000000000002E-3</c:v>
                </c:pt>
                <c:pt idx="1359">
                  <c:v>4.1110000000000001E-3</c:v>
                </c:pt>
                <c:pt idx="1360">
                  <c:v>4.0600000000000002E-3</c:v>
                </c:pt>
                <c:pt idx="1361">
                  <c:v>4.0099999999999997E-3</c:v>
                </c:pt>
                <c:pt idx="1362">
                  <c:v>3.9620000000000002E-3</c:v>
                </c:pt>
                <c:pt idx="1363">
                  <c:v>3.9150000000000001E-3</c:v>
                </c:pt>
                <c:pt idx="1364">
                  <c:v>3.869E-3</c:v>
                </c:pt>
                <c:pt idx="1365">
                  <c:v>3.8249999999999998E-3</c:v>
                </c:pt>
                <c:pt idx="1366">
                  <c:v>3.7820000000000002E-3</c:v>
                </c:pt>
                <c:pt idx="1367">
                  <c:v>3.741E-3</c:v>
                </c:pt>
                <c:pt idx="1368">
                  <c:v>3.7009999999999999E-3</c:v>
                </c:pt>
                <c:pt idx="1369">
                  <c:v>3.6619999999999999E-3</c:v>
                </c:pt>
                <c:pt idx="1370">
                  <c:v>3.6250000000000002E-3</c:v>
                </c:pt>
                <c:pt idx="1371">
                  <c:v>3.5890000000000002E-3</c:v>
                </c:pt>
                <c:pt idx="1372">
                  <c:v>3.5539999999999999E-3</c:v>
                </c:pt>
                <c:pt idx="1373">
                  <c:v>3.5209999999999998E-3</c:v>
                </c:pt>
                <c:pt idx="1374">
                  <c:v>3.49E-3</c:v>
                </c:pt>
                <c:pt idx="1375">
                  <c:v>3.4589999999999998E-3</c:v>
                </c:pt>
                <c:pt idx="1376">
                  <c:v>3.431E-3</c:v>
                </c:pt>
                <c:pt idx="1377">
                  <c:v>3.4030000000000002E-3</c:v>
                </c:pt>
                <c:pt idx="1378">
                  <c:v>3.3769999999999998E-3</c:v>
                </c:pt>
                <c:pt idx="1379">
                  <c:v>3.3519999999999999E-3</c:v>
                </c:pt>
                <c:pt idx="1380">
                  <c:v>3.3289999999999999E-3</c:v>
                </c:pt>
                <c:pt idx="1381">
                  <c:v>3.307E-3</c:v>
                </c:pt>
                <c:pt idx="1382">
                  <c:v>3.287E-3</c:v>
                </c:pt>
                <c:pt idx="1383">
                  <c:v>3.2680000000000001E-3</c:v>
                </c:pt>
                <c:pt idx="1384">
                  <c:v>3.2499999999999999E-3</c:v>
                </c:pt>
                <c:pt idx="1385">
                  <c:v>3.2339999999999999E-3</c:v>
                </c:pt>
                <c:pt idx="1386">
                  <c:v>3.2190000000000001E-3</c:v>
                </c:pt>
                <c:pt idx="1387">
                  <c:v>3.2060000000000001E-3</c:v>
                </c:pt>
                <c:pt idx="1388">
                  <c:v>3.1939999999999998E-3</c:v>
                </c:pt>
                <c:pt idx="1389">
                  <c:v>3.1830000000000001E-3</c:v>
                </c:pt>
                <c:pt idx="1390">
                  <c:v>3.1740000000000002E-3</c:v>
                </c:pt>
                <c:pt idx="1391">
                  <c:v>3.166E-3</c:v>
                </c:pt>
                <c:pt idx="1392">
                  <c:v>3.1589999999999999E-3</c:v>
                </c:pt>
                <c:pt idx="1393">
                  <c:v>3.1540000000000001E-3</c:v>
                </c:pt>
                <c:pt idx="1394">
                  <c:v>3.15E-3</c:v>
                </c:pt>
                <c:pt idx="1395">
                  <c:v>3.1480000000000002E-3</c:v>
                </c:pt>
                <c:pt idx="1396">
                  <c:v>3.1470000000000001E-3</c:v>
                </c:pt>
                <c:pt idx="1397">
                  <c:v>3.1480000000000002E-3</c:v>
                </c:pt>
                <c:pt idx="1398">
                  <c:v>3.15E-3</c:v>
                </c:pt>
                <c:pt idx="1399">
                  <c:v>3.153E-3</c:v>
                </c:pt>
                <c:pt idx="1400">
                  <c:v>3.1580000000000002E-3</c:v>
                </c:pt>
                <c:pt idx="1401">
                  <c:v>3.1640000000000001E-3</c:v>
                </c:pt>
                <c:pt idx="1402">
                  <c:v>3.1710000000000002E-3</c:v>
                </c:pt>
                <c:pt idx="1403">
                  <c:v>3.1800000000000001E-3</c:v>
                </c:pt>
                <c:pt idx="1404">
                  <c:v>3.1909999999999998E-3</c:v>
                </c:pt>
                <c:pt idx="1405">
                  <c:v>3.202E-3</c:v>
                </c:pt>
                <c:pt idx="1406">
                  <c:v>3.215E-3</c:v>
                </c:pt>
                <c:pt idx="1407">
                  <c:v>3.2299999999999998E-3</c:v>
                </c:pt>
                <c:pt idx="1408">
                  <c:v>3.2460000000000002E-3</c:v>
                </c:pt>
                <c:pt idx="1409">
                  <c:v>3.2629999999999998E-3</c:v>
                </c:pt>
                <c:pt idx="1410">
                  <c:v>3.2820000000000002E-3</c:v>
                </c:pt>
                <c:pt idx="1411">
                  <c:v>3.3019999999999998E-3</c:v>
                </c:pt>
                <c:pt idx="1412">
                  <c:v>3.323E-3</c:v>
                </c:pt>
                <c:pt idx="1413">
                  <c:v>3.346E-3</c:v>
                </c:pt>
                <c:pt idx="1414">
                  <c:v>3.3709999999999999E-3</c:v>
                </c:pt>
                <c:pt idx="1415">
                  <c:v>3.3960000000000001E-3</c:v>
                </c:pt>
                <c:pt idx="1416">
                  <c:v>3.4229999999999998E-3</c:v>
                </c:pt>
                <c:pt idx="1417">
                  <c:v>3.4520000000000002E-3</c:v>
                </c:pt>
                <c:pt idx="1418">
                  <c:v>3.4819999999999999E-3</c:v>
                </c:pt>
                <c:pt idx="1419">
                  <c:v>3.5130000000000001E-3</c:v>
                </c:pt>
                <c:pt idx="1420">
                  <c:v>3.5460000000000001E-3</c:v>
                </c:pt>
                <c:pt idx="1421">
                  <c:v>3.5799999999999998E-3</c:v>
                </c:pt>
                <c:pt idx="1422">
                  <c:v>3.6150000000000002E-3</c:v>
                </c:pt>
                <c:pt idx="1423">
                  <c:v>3.6519999999999999E-3</c:v>
                </c:pt>
                <c:pt idx="1424">
                  <c:v>3.6900000000000001E-3</c:v>
                </c:pt>
                <c:pt idx="1425">
                  <c:v>3.7299999999999998E-3</c:v>
                </c:pt>
                <c:pt idx="1426">
                  <c:v>3.771E-3</c:v>
                </c:pt>
                <c:pt idx="1427">
                  <c:v>3.8140000000000001E-3</c:v>
                </c:pt>
                <c:pt idx="1428">
                  <c:v>3.7669999999999999E-3</c:v>
                </c:pt>
                <c:pt idx="1429">
                  <c:v>3.7209999999999999E-3</c:v>
                </c:pt>
                <c:pt idx="1430">
                  <c:v>3.6770000000000001E-3</c:v>
                </c:pt>
                <c:pt idx="1431">
                  <c:v>3.6350000000000002E-3</c:v>
                </c:pt>
                <c:pt idx="1432">
                  <c:v>3.5929999999999998E-3</c:v>
                </c:pt>
                <c:pt idx="1433">
                  <c:v>3.5530000000000002E-3</c:v>
                </c:pt>
                <c:pt idx="1434">
                  <c:v>3.5149999999999999E-3</c:v>
                </c:pt>
                <c:pt idx="1435">
                  <c:v>3.4780000000000002E-3</c:v>
                </c:pt>
                <c:pt idx="1436">
                  <c:v>3.4420000000000002E-3</c:v>
                </c:pt>
                <c:pt idx="1437">
                  <c:v>3.408E-3</c:v>
                </c:pt>
                <c:pt idx="1438">
                  <c:v>3.375E-3</c:v>
                </c:pt>
                <c:pt idx="1439">
                  <c:v>3.3440000000000002E-3</c:v>
                </c:pt>
                <c:pt idx="1440">
                  <c:v>3.3140000000000001E-3</c:v>
                </c:pt>
                <c:pt idx="1441">
                  <c:v>3.2850000000000002E-3</c:v>
                </c:pt>
                <c:pt idx="1442">
                  <c:v>3.258E-3</c:v>
                </c:pt>
                <c:pt idx="1443">
                  <c:v>3.2320000000000001E-3</c:v>
                </c:pt>
                <c:pt idx="1444">
                  <c:v>3.2070000000000002E-3</c:v>
                </c:pt>
                <c:pt idx="1445">
                  <c:v>3.1840000000000002E-3</c:v>
                </c:pt>
                <c:pt idx="1446">
                  <c:v>3.163E-3</c:v>
                </c:pt>
                <c:pt idx="1447">
                  <c:v>3.1419999999999998E-3</c:v>
                </c:pt>
                <c:pt idx="1448">
                  <c:v>3.1229999999999999E-3</c:v>
                </c:pt>
                <c:pt idx="1449">
                  <c:v>3.1059999999999998E-3</c:v>
                </c:pt>
                <c:pt idx="1450">
                  <c:v>3.0899999999999999E-3</c:v>
                </c:pt>
                <c:pt idx="1451">
                  <c:v>3.075E-3</c:v>
                </c:pt>
                <c:pt idx="1452">
                  <c:v>3.0620000000000001E-3</c:v>
                </c:pt>
                <c:pt idx="1453">
                  <c:v>3.0500000000000002E-3</c:v>
                </c:pt>
                <c:pt idx="1454">
                  <c:v>3.0400000000000002E-3</c:v>
                </c:pt>
                <c:pt idx="1455">
                  <c:v>3.0300000000000001E-3</c:v>
                </c:pt>
                <c:pt idx="1456">
                  <c:v>3.0230000000000001E-3</c:v>
                </c:pt>
                <c:pt idx="1457">
                  <c:v>3.016E-3</c:v>
                </c:pt>
                <c:pt idx="1458">
                  <c:v>3.0119999999999999E-3</c:v>
                </c:pt>
                <c:pt idx="1459">
                  <c:v>3.0079999999999998E-3</c:v>
                </c:pt>
                <c:pt idx="1460">
                  <c:v>3.006E-3</c:v>
                </c:pt>
                <c:pt idx="1461">
                  <c:v>3.0049999999999999E-3</c:v>
                </c:pt>
                <c:pt idx="1462">
                  <c:v>3.006E-3</c:v>
                </c:pt>
                <c:pt idx="1463">
                  <c:v>3.0079999999999998E-3</c:v>
                </c:pt>
                <c:pt idx="1464">
                  <c:v>3.0119999999999999E-3</c:v>
                </c:pt>
                <c:pt idx="1465">
                  <c:v>3.016E-3</c:v>
                </c:pt>
                <c:pt idx="1466">
                  <c:v>3.0230000000000001E-3</c:v>
                </c:pt>
                <c:pt idx="1467">
                  <c:v>3.0300000000000001E-3</c:v>
                </c:pt>
                <c:pt idx="1468">
                  <c:v>3.039E-3</c:v>
                </c:pt>
                <c:pt idx="1469">
                  <c:v>3.0500000000000002E-3</c:v>
                </c:pt>
                <c:pt idx="1470">
                  <c:v>3.0620000000000001E-3</c:v>
                </c:pt>
                <c:pt idx="1471">
                  <c:v>3.075E-3</c:v>
                </c:pt>
                <c:pt idx="1472">
                  <c:v>3.0899999999999999E-3</c:v>
                </c:pt>
                <c:pt idx="1473">
                  <c:v>3.1059999999999998E-3</c:v>
                </c:pt>
                <c:pt idx="1474">
                  <c:v>3.1229999999999999E-3</c:v>
                </c:pt>
                <c:pt idx="1475">
                  <c:v>3.1419999999999998E-3</c:v>
                </c:pt>
                <c:pt idx="1476">
                  <c:v>3.163E-3</c:v>
                </c:pt>
                <c:pt idx="1477">
                  <c:v>3.1840000000000002E-3</c:v>
                </c:pt>
                <c:pt idx="1478">
                  <c:v>3.2070000000000002E-3</c:v>
                </c:pt>
                <c:pt idx="1479">
                  <c:v>3.2320000000000001E-3</c:v>
                </c:pt>
                <c:pt idx="1480">
                  <c:v>3.258E-3</c:v>
                </c:pt>
                <c:pt idx="1481">
                  <c:v>3.2850000000000002E-3</c:v>
                </c:pt>
                <c:pt idx="1482">
                  <c:v>3.3140000000000001E-3</c:v>
                </c:pt>
                <c:pt idx="1483">
                  <c:v>3.3440000000000002E-3</c:v>
                </c:pt>
                <c:pt idx="1484">
                  <c:v>3.375E-3</c:v>
                </c:pt>
                <c:pt idx="1485">
                  <c:v>3.408E-3</c:v>
                </c:pt>
                <c:pt idx="1486">
                  <c:v>3.4420000000000002E-3</c:v>
                </c:pt>
                <c:pt idx="1487">
                  <c:v>3.4780000000000002E-3</c:v>
                </c:pt>
                <c:pt idx="1488">
                  <c:v>3.5149999999999999E-3</c:v>
                </c:pt>
                <c:pt idx="1489">
                  <c:v>3.5530000000000002E-3</c:v>
                </c:pt>
                <c:pt idx="1490">
                  <c:v>3.5929999999999998E-3</c:v>
                </c:pt>
                <c:pt idx="1491">
                  <c:v>3.6350000000000002E-3</c:v>
                </c:pt>
                <c:pt idx="1492">
                  <c:v>3.6770000000000001E-3</c:v>
                </c:pt>
                <c:pt idx="1493">
                  <c:v>3.7209999999999999E-3</c:v>
                </c:pt>
                <c:pt idx="1494">
                  <c:v>3.7669999999999999E-3</c:v>
                </c:pt>
                <c:pt idx="1495">
                  <c:v>3.8140000000000001E-3</c:v>
                </c:pt>
                <c:pt idx="1496">
                  <c:v>3.7669999999999999E-3</c:v>
                </c:pt>
                <c:pt idx="1497">
                  <c:v>3.7209999999999999E-3</c:v>
                </c:pt>
                <c:pt idx="1498">
                  <c:v>3.6770000000000001E-3</c:v>
                </c:pt>
                <c:pt idx="1499">
                  <c:v>3.6350000000000002E-3</c:v>
                </c:pt>
                <c:pt idx="1500">
                  <c:v>3.5929999999999998E-3</c:v>
                </c:pt>
                <c:pt idx="1501">
                  <c:v>3.5530000000000002E-3</c:v>
                </c:pt>
                <c:pt idx="1502">
                  <c:v>3.5149999999999999E-3</c:v>
                </c:pt>
                <c:pt idx="1503">
                  <c:v>3.4780000000000002E-3</c:v>
                </c:pt>
                <c:pt idx="1504">
                  <c:v>3.4420000000000002E-3</c:v>
                </c:pt>
                <c:pt idx="1505">
                  <c:v>3.408E-3</c:v>
                </c:pt>
                <c:pt idx="1506">
                  <c:v>3.375E-3</c:v>
                </c:pt>
                <c:pt idx="1507">
                  <c:v>3.3440000000000002E-3</c:v>
                </c:pt>
                <c:pt idx="1508">
                  <c:v>3.3140000000000001E-3</c:v>
                </c:pt>
                <c:pt idx="1509">
                  <c:v>3.2850000000000002E-3</c:v>
                </c:pt>
                <c:pt idx="1510">
                  <c:v>3.258E-3</c:v>
                </c:pt>
                <c:pt idx="1511">
                  <c:v>3.2320000000000001E-3</c:v>
                </c:pt>
                <c:pt idx="1512">
                  <c:v>3.2070000000000002E-3</c:v>
                </c:pt>
                <c:pt idx="1513">
                  <c:v>3.1840000000000002E-3</c:v>
                </c:pt>
                <c:pt idx="1514">
                  <c:v>3.163E-3</c:v>
                </c:pt>
                <c:pt idx="1515">
                  <c:v>3.1419999999999998E-3</c:v>
                </c:pt>
                <c:pt idx="1516">
                  <c:v>3.1229999999999999E-3</c:v>
                </c:pt>
                <c:pt idx="1517">
                  <c:v>3.1059999999999998E-3</c:v>
                </c:pt>
                <c:pt idx="1518">
                  <c:v>3.0899999999999999E-3</c:v>
                </c:pt>
                <c:pt idx="1519">
                  <c:v>3.075E-3</c:v>
                </c:pt>
                <c:pt idx="1520">
                  <c:v>3.0620000000000001E-3</c:v>
                </c:pt>
                <c:pt idx="1521">
                  <c:v>3.0500000000000002E-3</c:v>
                </c:pt>
                <c:pt idx="1522">
                  <c:v>3.0400000000000002E-3</c:v>
                </c:pt>
                <c:pt idx="1523">
                  <c:v>3.0300000000000001E-3</c:v>
                </c:pt>
                <c:pt idx="1524">
                  <c:v>3.0230000000000001E-3</c:v>
                </c:pt>
                <c:pt idx="1525">
                  <c:v>3.016E-3</c:v>
                </c:pt>
                <c:pt idx="1526">
                  <c:v>3.0119999999999999E-3</c:v>
                </c:pt>
                <c:pt idx="1527">
                  <c:v>3.0079999999999998E-3</c:v>
                </c:pt>
                <c:pt idx="1528">
                  <c:v>3.006E-3</c:v>
                </c:pt>
                <c:pt idx="1529">
                  <c:v>3.0049999999999999E-3</c:v>
                </c:pt>
                <c:pt idx="1530">
                  <c:v>3.006E-3</c:v>
                </c:pt>
                <c:pt idx="1531">
                  <c:v>3.0079999999999998E-3</c:v>
                </c:pt>
                <c:pt idx="1532">
                  <c:v>3.0119999999999999E-3</c:v>
                </c:pt>
                <c:pt idx="1533">
                  <c:v>3.016E-3</c:v>
                </c:pt>
                <c:pt idx="1534">
                  <c:v>3.0230000000000001E-3</c:v>
                </c:pt>
                <c:pt idx="1535">
                  <c:v>3.0300000000000001E-3</c:v>
                </c:pt>
                <c:pt idx="1536">
                  <c:v>3.039E-3</c:v>
                </c:pt>
                <c:pt idx="1537">
                  <c:v>3.0500000000000002E-3</c:v>
                </c:pt>
                <c:pt idx="1538">
                  <c:v>3.0620000000000001E-3</c:v>
                </c:pt>
                <c:pt idx="1539">
                  <c:v>3.075E-3</c:v>
                </c:pt>
                <c:pt idx="1540">
                  <c:v>3.0899999999999999E-3</c:v>
                </c:pt>
                <c:pt idx="1541">
                  <c:v>3.1059999999999998E-3</c:v>
                </c:pt>
                <c:pt idx="1542">
                  <c:v>3.1229999999999999E-3</c:v>
                </c:pt>
                <c:pt idx="1543">
                  <c:v>3.1419999999999998E-3</c:v>
                </c:pt>
                <c:pt idx="1544">
                  <c:v>3.163E-3</c:v>
                </c:pt>
                <c:pt idx="1545">
                  <c:v>3.1840000000000002E-3</c:v>
                </c:pt>
                <c:pt idx="1546">
                  <c:v>3.2070000000000002E-3</c:v>
                </c:pt>
                <c:pt idx="1547">
                  <c:v>3.2320000000000001E-3</c:v>
                </c:pt>
                <c:pt idx="1548">
                  <c:v>3.258E-3</c:v>
                </c:pt>
                <c:pt idx="1549">
                  <c:v>3.2850000000000002E-3</c:v>
                </c:pt>
                <c:pt idx="1550">
                  <c:v>3.3140000000000001E-3</c:v>
                </c:pt>
                <c:pt idx="1551">
                  <c:v>3.3440000000000002E-3</c:v>
                </c:pt>
                <c:pt idx="1552">
                  <c:v>3.375E-3</c:v>
                </c:pt>
                <c:pt idx="1553">
                  <c:v>3.408E-3</c:v>
                </c:pt>
                <c:pt idx="1554">
                  <c:v>3.4420000000000002E-3</c:v>
                </c:pt>
                <c:pt idx="1555">
                  <c:v>3.4780000000000002E-3</c:v>
                </c:pt>
                <c:pt idx="1556">
                  <c:v>3.5149999999999999E-3</c:v>
                </c:pt>
                <c:pt idx="1557">
                  <c:v>3.5530000000000002E-3</c:v>
                </c:pt>
                <c:pt idx="1558">
                  <c:v>3.5929999999999998E-3</c:v>
                </c:pt>
                <c:pt idx="1559">
                  <c:v>3.6350000000000002E-3</c:v>
                </c:pt>
                <c:pt idx="1560">
                  <c:v>3.6770000000000001E-3</c:v>
                </c:pt>
                <c:pt idx="1561">
                  <c:v>3.7209999999999999E-3</c:v>
                </c:pt>
                <c:pt idx="1562">
                  <c:v>3.7669999999999999E-3</c:v>
                </c:pt>
                <c:pt idx="1563">
                  <c:v>3.8140000000000001E-3</c:v>
                </c:pt>
                <c:pt idx="1564">
                  <c:v>3.7669999999999999E-3</c:v>
                </c:pt>
                <c:pt idx="1565">
                  <c:v>3.7209999999999999E-3</c:v>
                </c:pt>
                <c:pt idx="1566">
                  <c:v>3.6770000000000001E-3</c:v>
                </c:pt>
                <c:pt idx="1567">
                  <c:v>3.6350000000000002E-3</c:v>
                </c:pt>
                <c:pt idx="1568">
                  <c:v>3.5929999999999998E-3</c:v>
                </c:pt>
                <c:pt idx="1569">
                  <c:v>3.5530000000000002E-3</c:v>
                </c:pt>
                <c:pt idx="1570">
                  <c:v>3.5149999999999999E-3</c:v>
                </c:pt>
                <c:pt idx="1571">
                  <c:v>3.4780000000000002E-3</c:v>
                </c:pt>
                <c:pt idx="1572">
                  <c:v>3.4420000000000002E-3</c:v>
                </c:pt>
                <c:pt idx="1573">
                  <c:v>3.408E-3</c:v>
                </c:pt>
                <c:pt idx="1574">
                  <c:v>3.375E-3</c:v>
                </c:pt>
                <c:pt idx="1575">
                  <c:v>3.3440000000000002E-3</c:v>
                </c:pt>
                <c:pt idx="1576">
                  <c:v>3.3140000000000001E-3</c:v>
                </c:pt>
                <c:pt idx="1577">
                  <c:v>3.2850000000000002E-3</c:v>
                </c:pt>
                <c:pt idx="1578">
                  <c:v>3.258E-3</c:v>
                </c:pt>
                <c:pt idx="1579">
                  <c:v>3.2320000000000001E-3</c:v>
                </c:pt>
                <c:pt idx="1580">
                  <c:v>3.2070000000000002E-3</c:v>
                </c:pt>
                <c:pt idx="1581">
                  <c:v>3.1840000000000002E-3</c:v>
                </c:pt>
                <c:pt idx="1582">
                  <c:v>3.163E-3</c:v>
                </c:pt>
                <c:pt idx="1583">
                  <c:v>3.1419999999999998E-3</c:v>
                </c:pt>
                <c:pt idx="1584">
                  <c:v>3.1229999999999999E-3</c:v>
                </c:pt>
                <c:pt idx="1585">
                  <c:v>3.1059999999999998E-3</c:v>
                </c:pt>
                <c:pt idx="1586">
                  <c:v>3.0899999999999999E-3</c:v>
                </c:pt>
                <c:pt idx="1587">
                  <c:v>3.075E-3</c:v>
                </c:pt>
                <c:pt idx="1588">
                  <c:v>3.0620000000000001E-3</c:v>
                </c:pt>
                <c:pt idx="1589">
                  <c:v>3.0500000000000002E-3</c:v>
                </c:pt>
                <c:pt idx="1590">
                  <c:v>3.039E-3</c:v>
                </c:pt>
                <c:pt idx="1591">
                  <c:v>3.0300000000000001E-3</c:v>
                </c:pt>
                <c:pt idx="1592">
                  <c:v>3.0230000000000001E-3</c:v>
                </c:pt>
                <c:pt idx="1593">
                  <c:v>3.016E-3</c:v>
                </c:pt>
                <c:pt idx="1594">
                  <c:v>3.0119999999999999E-3</c:v>
                </c:pt>
                <c:pt idx="1595">
                  <c:v>3.0079999999999998E-3</c:v>
                </c:pt>
                <c:pt idx="1596">
                  <c:v>3.006E-3</c:v>
                </c:pt>
                <c:pt idx="1597">
                  <c:v>3.0049999999999999E-3</c:v>
                </c:pt>
                <c:pt idx="1598">
                  <c:v>3.006E-3</c:v>
                </c:pt>
                <c:pt idx="1599">
                  <c:v>3.0079999999999998E-3</c:v>
                </c:pt>
                <c:pt idx="1600">
                  <c:v>3.0119999999999999E-3</c:v>
                </c:pt>
                <c:pt idx="1601">
                  <c:v>3.016E-3</c:v>
                </c:pt>
                <c:pt idx="1602">
                  <c:v>3.0230000000000001E-3</c:v>
                </c:pt>
                <c:pt idx="1603">
                  <c:v>3.0300000000000001E-3</c:v>
                </c:pt>
                <c:pt idx="1604">
                  <c:v>3.039E-3</c:v>
                </c:pt>
                <c:pt idx="1605">
                  <c:v>3.0500000000000002E-3</c:v>
                </c:pt>
                <c:pt idx="1606">
                  <c:v>3.0620000000000001E-3</c:v>
                </c:pt>
                <c:pt idx="1607">
                  <c:v>3.075E-3</c:v>
                </c:pt>
                <c:pt idx="1608">
                  <c:v>3.0899999999999999E-3</c:v>
                </c:pt>
                <c:pt idx="1609">
                  <c:v>3.1059999999999998E-3</c:v>
                </c:pt>
                <c:pt idx="1610">
                  <c:v>3.1229999999999999E-3</c:v>
                </c:pt>
                <c:pt idx="1611">
                  <c:v>3.1419999999999998E-3</c:v>
                </c:pt>
                <c:pt idx="1612">
                  <c:v>3.163E-3</c:v>
                </c:pt>
                <c:pt idx="1613">
                  <c:v>3.1840000000000002E-3</c:v>
                </c:pt>
                <c:pt idx="1614">
                  <c:v>3.2070000000000002E-3</c:v>
                </c:pt>
                <c:pt idx="1615">
                  <c:v>3.2320000000000001E-3</c:v>
                </c:pt>
                <c:pt idx="1616">
                  <c:v>3.258E-3</c:v>
                </c:pt>
                <c:pt idx="1617">
                  <c:v>3.2850000000000002E-3</c:v>
                </c:pt>
                <c:pt idx="1618">
                  <c:v>3.3140000000000001E-3</c:v>
                </c:pt>
                <c:pt idx="1619">
                  <c:v>3.3440000000000002E-3</c:v>
                </c:pt>
                <c:pt idx="1620">
                  <c:v>3.375E-3</c:v>
                </c:pt>
                <c:pt idx="1621">
                  <c:v>3.408E-3</c:v>
                </c:pt>
                <c:pt idx="1622">
                  <c:v>3.4420000000000002E-3</c:v>
                </c:pt>
                <c:pt idx="1623">
                  <c:v>3.4780000000000002E-3</c:v>
                </c:pt>
                <c:pt idx="1624">
                  <c:v>3.5149999999999999E-3</c:v>
                </c:pt>
                <c:pt idx="1625">
                  <c:v>3.5530000000000002E-3</c:v>
                </c:pt>
                <c:pt idx="1626">
                  <c:v>3.5929999999999998E-3</c:v>
                </c:pt>
                <c:pt idx="1627">
                  <c:v>3.6350000000000002E-3</c:v>
                </c:pt>
                <c:pt idx="1628">
                  <c:v>3.6770000000000001E-3</c:v>
                </c:pt>
                <c:pt idx="1629">
                  <c:v>3.7209999999999999E-3</c:v>
                </c:pt>
                <c:pt idx="1630">
                  <c:v>3.7669999999999999E-3</c:v>
                </c:pt>
                <c:pt idx="1631">
                  <c:v>3.8140000000000001E-3</c:v>
                </c:pt>
                <c:pt idx="1632">
                  <c:v>3.7669999999999999E-3</c:v>
                </c:pt>
                <c:pt idx="1633">
                  <c:v>3.7209999999999999E-3</c:v>
                </c:pt>
                <c:pt idx="1634">
                  <c:v>3.6770000000000001E-3</c:v>
                </c:pt>
                <c:pt idx="1635">
                  <c:v>3.6350000000000002E-3</c:v>
                </c:pt>
                <c:pt idx="1636">
                  <c:v>3.5929999999999998E-3</c:v>
                </c:pt>
                <c:pt idx="1637">
                  <c:v>3.5530000000000002E-3</c:v>
                </c:pt>
                <c:pt idx="1638">
                  <c:v>3.5149999999999999E-3</c:v>
                </c:pt>
                <c:pt idx="1639">
                  <c:v>3.4780000000000002E-3</c:v>
                </c:pt>
                <c:pt idx="1640">
                  <c:v>3.4420000000000002E-3</c:v>
                </c:pt>
                <c:pt idx="1641">
                  <c:v>3.408E-3</c:v>
                </c:pt>
                <c:pt idx="1642">
                  <c:v>3.375E-3</c:v>
                </c:pt>
                <c:pt idx="1643">
                  <c:v>3.3440000000000002E-3</c:v>
                </c:pt>
                <c:pt idx="1644">
                  <c:v>3.3140000000000001E-3</c:v>
                </c:pt>
                <c:pt idx="1645">
                  <c:v>3.2850000000000002E-3</c:v>
                </c:pt>
                <c:pt idx="1646">
                  <c:v>3.258E-3</c:v>
                </c:pt>
                <c:pt idx="1647">
                  <c:v>3.2320000000000001E-3</c:v>
                </c:pt>
                <c:pt idx="1648">
                  <c:v>3.2070000000000002E-3</c:v>
                </c:pt>
                <c:pt idx="1649">
                  <c:v>3.1840000000000002E-3</c:v>
                </c:pt>
                <c:pt idx="1650">
                  <c:v>3.163E-3</c:v>
                </c:pt>
                <c:pt idx="1651">
                  <c:v>3.1419999999999998E-3</c:v>
                </c:pt>
                <c:pt idx="1652">
                  <c:v>3.1229999999999999E-3</c:v>
                </c:pt>
                <c:pt idx="1653">
                  <c:v>3.1059999999999998E-3</c:v>
                </c:pt>
                <c:pt idx="1654">
                  <c:v>3.0899999999999999E-3</c:v>
                </c:pt>
                <c:pt idx="1655">
                  <c:v>3.075E-3</c:v>
                </c:pt>
                <c:pt idx="1656">
                  <c:v>3.0620000000000001E-3</c:v>
                </c:pt>
                <c:pt idx="1657">
                  <c:v>3.0500000000000002E-3</c:v>
                </c:pt>
                <c:pt idx="1658">
                  <c:v>3.039E-3</c:v>
                </c:pt>
                <c:pt idx="1659">
                  <c:v>3.0300000000000001E-3</c:v>
                </c:pt>
                <c:pt idx="1660">
                  <c:v>3.0230000000000001E-3</c:v>
                </c:pt>
                <c:pt idx="1661">
                  <c:v>3.016E-3</c:v>
                </c:pt>
                <c:pt idx="1662">
                  <c:v>3.0119999999999999E-3</c:v>
                </c:pt>
                <c:pt idx="1663">
                  <c:v>3.0079999999999998E-3</c:v>
                </c:pt>
                <c:pt idx="1664">
                  <c:v>3.006E-3</c:v>
                </c:pt>
                <c:pt idx="1665">
                  <c:v>3.0049999999999999E-3</c:v>
                </c:pt>
                <c:pt idx="1666">
                  <c:v>3.006E-3</c:v>
                </c:pt>
                <c:pt idx="1667">
                  <c:v>3.0079999999999998E-3</c:v>
                </c:pt>
                <c:pt idx="1668">
                  <c:v>3.0119999999999999E-3</c:v>
                </c:pt>
                <c:pt idx="1669">
                  <c:v>3.016E-3</c:v>
                </c:pt>
                <c:pt idx="1670">
                  <c:v>3.0230000000000001E-3</c:v>
                </c:pt>
                <c:pt idx="1671">
                  <c:v>3.0300000000000001E-3</c:v>
                </c:pt>
                <c:pt idx="1672">
                  <c:v>3.039E-3</c:v>
                </c:pt>
                <c:pt idx="1673">
                  <c:v>3.0500000000000002E-3</c:v>
                </c:pt>
                <c:pt idx="1674">
                  <c:v>3.0620000000000001E-3</c:v>
                </c:pt>
                <c:pt idx="1675">
                  <c:v>3.075E-3</c:v>
                </c:pt>
                <c:pt idx="1676">
                  <c:v>3.0899999999999999E-3</c:v>
                </c:pt>
                <c:pt idx="1677">
                  <c:v>3.1059999999999998E-3</c:v>
                </c:pt>
                <c:pt idx="1678">
                  <c:v>3.1229999999999999E-3</c:v>
                </c:pt>
                <c:pt idx="1679">
                  <c:v>3.1419999999999998E-3</c:v>
                </c:pt>
                <c:pt idx="1680">
                  <c:v>3.163E-3</c:v>
                </c:pt>
                <c:pt idx="1681">
                  <c:v>3.1840000000000002E-3</c:v>
                </c:pt>
                <c:pt idx="1682">
                  <c:v>3.2070000000000002E-3</c:v>
                </c:pt>
                <c:pt idx="1683">
                  <c:v>3.2320000000000001E-3</c:v>
                </c:pt>
                <c:pt idx="1684">
                  <c:v>3.258E-3</c:v>
                </c:pt>
                <c:pt idx="1685">
                  <c:v>3.2850000000000002E-3</c:v>
                </c:pt>
                <c:pt idx="1686">
                  <c:v>3.3140000000000001E-3</c:v>
                </c:pt>
                <c:pt idx="1687">
                  <c:v>3.3440000000000002E-3</c:v>
                </c:pt>
                <c:pt idx="1688">
                  <c:v>3.375E-3</c:v>
                </c:pt>
                <c:pt idx="1689">
                  <c:v>3.408E-3</c:v>
                </c:pt>
                <c:pt idx="1690">
                  <c:v>3.4420000000000002E-3</c:v>
                </c:pt>
                <c:pt idx="1691">
                  <c:v>3.4780000000000002E-3</c:v>
                </c:pt>
                <c:pt idx="1692">
                  <c:v>3.5149999999999999E-3</c:v>
                </c:pt>
                <c:pt idx="1693">
                  <c:v>3.5530000000000002E-3</c:v>
                </c:pt>
                <c:pt idx="1694">
                  <c:v>3.5929999999999998E-3</c:v>
                </c:pt>
                <c:pt idx="1695">
                  <c:v>3.6350000000000002E-3</c:v>
                </c:pt>
                <c:pt idx="1696">
                  <c:v>3.6770000000000001E-3</c:v>
                </c:pt>
                <c:pt idx="1697">
                  <c:v>3.7209999999999999E-3</c:v>
                </c:pt>
                <c:pt idx="1698">
                  <c:v>3.7669999999999999E-3</c:v>
                </c:pt>
                <c:pt idx="1699">
                  <c:v>3.8140000000000001E-3</c:v>
                </c:pt>
                <c:pt idx="1700">
                  <c:v>3.7669999999999999E-3</c:v>
                </c:pt>
                <c:pt idx="1701">
                  <c:v>3.7209999999999999E-3</c:v>
                </c:pt>
                <c:pt idx="1702">
                  <c:v>3.6770000000000001E-3</c:v>
                </c:pt>
                <c:pt idx="1703">
                  <c:v>3.6350000000000002E-3</c:v>
                </c:pt>
                <c:pt idx="1704">
                  <c:v>3.5929999999999998E-3</c:v>
                </c:pt>
                <c:pt idx="1705">
                  <c:v>3.5530000000000002E-3</c:v>
                </c:pt>
                <c:pt idx="1706">
                  <c:v>3.5149999999999999E-3</c:v>
                </c:pt>
                <c:pt idx="1707">
                  <c:v>3.4780000000000002E-3</c:v>
                </c:pt>
                <c:pt idx="1708">
                  <c:v>3.4420000000000002E-3</c:v>
                </c:pt>
                <c:pt idx="1709">
                  <c:v>3.408E-3</c:v>
                </c:pt>
                <c:pt idx="1710">
                  <c:v>3.375E-3</c:v>
                </c:pt>
                <c:pt idx="1711">
                  <c:v>3.3440000000000002E-3</c:v>
                </c:pt>
                <c:pt idx="1712">
                  <c:v>3.3140000000000001E-3</c:v>
                </c:pt>
                <c:pt idx="1713">
                  <c:v>3.2850000000000002E-3</c:v>
                </c:pt>
                <c:pt idx="1714">
                  <c:v>3.258E-3</c:v>
                </c:pt>
                <c:pt idx="1715">
                  <c:v>3.2320000000000001E-3</c:v>
                </c:pt>
                <c:pt idx="1716">
                  <c:v>3.2070000000000002E-3</c:v>
                </c:pt>
                <c:pt idx="1717">
                  <c:v>3.1840000000000002E-3</c:v>
                </c:pt>
                <c:pt idx="1718">
                  <c:v>3.163E-3</c:v>
                </c:pt>
                <c:pt idx="1719">
                  <c:v>3.1419999999999998E-3</c:v>
                </c:pt>
                <c:pt idx="1720">
                  <c:v>3.1229999999999999E-3</c:v>
                </c:pt>
                <c:pt idx="1721">
                  <c:v>3.1059999999999998E-3</c:v>
                </c:pt>
                <c:pt idx="1722">
                  <c:v>3.0899999999999999E-3</c:v>
                </c:pt>
                <c:pt idx="1723">
                  <c:v>3.075E-3</c:v>
                </c:pt>
                <c:pt idx="1724">
                  <c:v>3.0620000000000001E-3</c:v>
                </c:pt>
                <c:pt idx="1725">
                  <c:v>3.0500000000000002E-3</c:v>
                </c:pt>
                <c:pt idx="1726">
                  <c:v>3.039E-3</c:v>
                </c:pt>
                <c:pt idx="1727">
                  <c:v>3.0300000000000001E-3</c:v>
                </c:pt>
                <c:pt idx="1728">
                  <c:v>3.0230000000000001E-3</c:v>
                </c:pt>
                <c:pt idx="1729">
                  <c:v>3.016E-3</c:v>
                </c:pt>
                <c:pt idx="1730">
                  <c:v>3.0119999999999999E-3</c:v>
                </c:pt>
                <c:pt idx="1731">
                  <c:v>3.0079999999999998E-3</c:v>
                </c:pt>
                <c:pt idx="1732">
                  <c:v>3.006E-3</c:v>
                </c:pt>
                <c:pt idx="1733">
                  <c:v>3.0049999999999999E-3</c:v>
                </c:pt>
                <c:pt idx="1734">
                  <c:v>3.006E-3</c:v>
                </c:pt>
                <c:pt idx="1735">
                  <c:v>3.0079999999999998E-3</c:v>
                </c:pt>
                <c:pt idx="1736">
                  <c:v>3.0119999999999999E-3</c:v>
                </c:pt>
                <c:pt idx="1737">
                  <c:v>3.016E-3</c:v>
                </c:pt>
                <c:pt idx="1738">
                  <c:v>3.0230000000000001E-3</c:v>
                </c:pt>
                <c:pt idx="1739">
                  <c:v>3.0300000000000001E-3</c:v>
                </c:pt>
                <c:pt idx="1740">
                  <c:v>3.0400000000000002E-3</c:v>
                </c:pt>
                <c:pt idx="1741">
                  <c:v>3.0500000000000002E-3</c:v>
                </c:pt>
                <c:pt idx="1742">
                  <c:v>3.0620000000000001E-3</c:v>
                </c:pt>
                <c:pt idx="1743">
                  <c:v>3.075E-3</c:v>
                </c:pt>
                <c:pt idx="1744">
                  <c:v>3.0899999999999999E-3</c:v>
                </c:pt>
                <c:pt idx="1745">
                  <c:v>3.1059999999999998E-3</c:v>
                </c:pt>
                <c:pt idx="1746">
                  <c:v>3.1229999999999999E-3</c:v>
                </c:pt>
                <c:pt idx="1747">
                  <c:v>3.1419999999999998E-3</c:v>
                </c:pt>
                <c:pt idx="1748">
                  <c:v>3.163E-3</c:v>
                </c:pt>
                <c:pt idx="1749">
                  <c:v>3.1840000000000002E-3</c:v>
                </c:pt>
                <c:pt idx="1750">
                  <c:v>3.2070000000000002E-3</c:v>
                </c:pt>
                <c:pt idx="1751">
                  <c:v>3.2320000000000001E-3</c:v>
                </c:pt>
                <c:pt idx="1752">
                  <c:v>3.258E-3</c:v>
                </c:pt>
                <c:pt idx="1753">
                  <c:v>3.2850000000000002E-3</c:v>
                </c:pt>
                <c:pt idx="1754">
                  <c:v>3.3140000000000001E-3</c:v>
                </c:pt>
                <c:pt idx="1755">
                  <c:v>3.3440000000000002E-3</c:v>
                </c:pt>
                <c:pt idx="1756">
                  <c:v>3.375E-3</c:v>
                </c:pt>
                <c:pt idx="1757">
                  <c:v>3.408E-3</c:v>
                </c:pt>
                <c:pt idx="1758">
                  <c:v>3.4420000000000002E-3</c:v>
                </c:pt>
                <c:pt idx="1759">
                  <c:v>3.4780000000000002E-3</c:v>
                </c:pt>
                <c:pt idx="1760">
                  <c:v>3.5149999999999999E-3</c:v>
                </c:pt>
                <c:pt idx="1761">
                  <c:v>3.5530000000000002E-3</c:v>
                </c:pt>
                <c:pt idx="1762">
                  <c:v>3.5929999999999998E-3</c:v>
                </c:pt>
                <c:pt idx="1763">
                  <c:v>3.6350000000000002E-3</c:v>
                </c:pt>
                <c:pt idx="1764">
                  <c:v>3.6770000000000001E-3</c:v>
                </c:pt>
                <c:pt idx="1765">
                  <c:v>3.7209999999999999E-3</c:v>
                </c:pt>
                <c:pt idx="1766">
                  <c:v>3.7669999999999999E-3</c:v>
                </c:pt>
                <c:pt idx="1767">
                  <c:v>3.8140000000000001E-3</c:v>
                </c:pt>
                <c:pt idx="1768">
                  <c:v>3.7699999999999999E-3</c:v>
                </c:pt>
                <c:pt idx="1769">
                  <c:v>3.728E-3</c:v>
                </c:pt>
                <c:pt idx="1770">
                  <c:v>3.6879999999999999E-3</c:v>
                </c:pt>
                <c:pt idx="1771">
                  <c:v>3.6489999999999999E-3</c:v>
                </c:pt>
                <c:pt idx="1772">
                  <c:v>3.6110000000000001E-3</c:v>
                </c:pt>
                <c:pt idx="1773">
                  <c:v>3.5739999999999999E-3</c:v>
                </c:pt>
                <c:pt idx="1774">
                  <c:v>3.539E-3</c:v>
                </c:pt>
                <c:pt idx="1775">
                  <c:v>3.506E-3</c:v>
                </c:pt>
                <c:pt idx="1776">
                  <c:v>3.4740000000000001E-3</c:v>
                </c:pt>
                <c:pt idx="1777">
                  <c:v>3.4429999999999999E-3</c:v>
                </c:pt>
                <c:pt idx="1778">
                  <c:v>3.4139999999999999E-3</c:v>
                </c:pt>
                <c:pt idx="1779">
                  <c:v>3.3860000000000001E-3</c:v>
                </c:pt>
                <c:pt idx="1780">
                  <c:v>3.359E-3</c:v>
                </c:pt>
                <c:pt idx="1781">
                  <c:v>3.3340000000000002E-3</c:v>
                </c:pt>
                <c:pt idx="1782">
                  <c:v>3.31E-3</c:v>
                </c:pt>
                <c:pt idx="1783">
                  <c:v>3.2880000000000001E-3</c:v>
                </c:pt>
                <c:pt idx="1784">
                  <c:v>3.2669999999999999E-3</c:v>
                </c:pt>
                <c:pt idx="1785">
                  <c:v>3.2469999999999999E-3</c:v>
                </c:pt>
                <c:pt idx="1786">
                  <c:v>3.2290000000000001E-3</c:v>
                </c:pt>
                <c:pt idx="1787">
                  <c:v>3.212E-3</c:v>
                </c:pt>
                <c:pt idx="1788">
                  <c:v>3.1970000000000002E-3</c:v>
                </c:pt>
                <c:pt idx="1789">
                  <c:v>3.1830000000000001E-3</c:v>
                </c:pt>
                <c:pt idx="1790">
                  <c:v>3.1700000000000001E-3</c:v>
                </c:pt>
                <c:pt idx="1791">
                  <c:v>3.1589999999999999E-3</c:v>
                </c:pt>
                <c:pt idx="1792">
                  <c:v>3.1489999999999999E-3</c:v>
                </c:pt>
                <c:pt idx="1793">
                  <c:v>3.1410000000000001E-3</c:v>
                </c:pt>
                <c:pt idx="1794">
                  <c:v>3.1340000000000001E-3</c:v>
                </c:pt>
                <c:pt idx="1795">
                  <c:v>3.1280000000000001E-3</c:v>
                </c:pt>
                <c:pt idx="1796">
                  <c:v>3.124E-3</c:v>
                </c:pt>
                <c:pt idx="1797">
                  <c:v>3.1210000000000001E-3</c:v>
                </c:pt>
                <c:pt idx="1798">
                  <c:v>3.1199999999999999E-3</c:v>
                </c:pt>
                <c:pt idx="1799">
                  <c:v>3.1199999999999999E-3</c:v>
                </c:pt>
                <c:pt idx="1800">
                  <c:v>3.1210000000000001E-3</c:v>
                </c:pt>
                <c:pt idx="1801">
                  <c:v>3.124E-3</c:v>
                </c:pt>
                <c:pt idx="1802">
                  <c:v>3.1280000000000001E-3</c:v>
                </c:pt>
                <c:pt idx="1803">
                  <c:v>3.1340000000000001E-3</c:v>
                </c:pt>
                <c:pt idx="1804">
                  <c:v>3.1410000000000001E-3</c:v>
                </c:pt>
                <c:pt idx="1805">
                  <c:v>3.1489999999999999E-3</c:v>
                </c:pt>
                <c:pt idx="1806">
                  <c:v>3.1589999999999999E-3</c:v>
                </c:pt>
                <c:pt idx="1807">
                  <c:v>3.1700000000000001E-3</c:v>
                </c:pt>
                <c:pt idx="1808">
                  <c:v>3.1830000000000001E-3</c:v>
                </c:pt>
                <c:pt idx="1809">
                  <c:v>3.1970000000000002E-3</c:v>
                </c:pt>
                <c:pt idx="1810">
                  <c:v>3.212E-3</c:v>
                </c:pt>
                <c:pt idx="1811">
                  <c:v>3.2290000000000001E-3</c:v>
                </c:pt>
                <c:pt idx="1812">
                  <c:v>3.2469999999999999E-3</c:v>
                </c:pt>
                <c:pt idx="1813">
                  <c:v>3.2669999999999999E-3</c:v>
                </c:pt>
                <c:pt idx="1814">
                  <c:v>3.2880000000000001E-3</c:v>
                </c:pt>
                <c:pt idx="1815">
                  <c:v>3.31E-3</c:v>
                </c:pt>
                <c:pt idx="1816">
                  <c:v>3.3340000000000002E-3</c:v>
                </c:pt>
                <c:pt idx="1817">
                  <c:v>3.359E-3</c:v>
                </c:pt>
                <c:pt idx="1818">
                  <c:v>3.3860000000000001E-3</c:v>
                </c:pt>
                <c:pt idx="1819">
                  <c:v>3.4139999999999999E-3</c:v>
                </c:pt>
                <c:pt idx="1820">
                  <c:v>3.4429999999999999E-3</c:v>
                </c:pt>
                <c:pt idx="1821">
                  <c:v>3.4740000000000001E-3</c:v>
                </c:pt>
                <c:pt idx="1822">
                  <c:v>3.506E-3</c:v>
                </c:pt>
                <c:pt idx="1823">
                  <c:v>3.539E-3</c:v>
                </c:pt>
                <c:pt idx="1824">
                  <c:v>3.5739999999999999E-3</c:v>
                </c:pt>
                <c:pt idx="1825">
                  <c:v>3.6110000000000001E-3</c:v>
                </c:pt>
                <c:pt idx="1826">
                  <c:v>3.6489999999999999E-3</c:v>
                </c:pt>
                <c:pt idx="1827">
                  <c:v>3.6879999999999999E-3</c:v>
                </c:pt>
                <c:pt idx="1828">
                  <c:v>3.728E-3</c:v>
                </c:pt>
                <c:pt idx="1829">
                  <c:v>3.7699999999999999E-3</c:v>
                </c:pt>
                <c:pt idx="1830">
                  <c:v>3.8140000000000001E-3</c:v>
                </c:pt>
                <c:pt idx="1831">
                  <c:v>3.8509999999999998E-3</c:v>
                </c:pt>
                <c:pt idx="1832">
                  <c:v>3.8890000000000001E-3</c:v>
                </c:pt>
                <c:pt idx="1833">
                  <c:v>3.9290000000000002E-3</c:v>
                </c:pt>
                <c:pt idx="1834">
                  <c:v>3.9639999999999996E-3</c:v>
                </c:pt>
                <c:pt idx="1835">
                  <c:v>4.0010000000000002E-3</c:v>
                </c:pt>
                <c:pt idx="1836">
                  <c:v>3.9589999999999998E-3</c:v>
                </c:pt>
                <c:pt idx="1837">
                  <c:v>3.9189999999999997E-3</c:v>
                </c:pt>
                <c:pt idx="1838">
                  <c:v>3.8800000000000002E-3</c:v>
                </c:pt>
                <c:pt idx="1839">
                  <c:v>3.8419999999999999E-3</c:v>
                </c:pt>
                <c:pt idx="1840">
                  <c:v>3.8059999999999999E-3</c:v>
                </c:pt>
                <c:pt idx="1841">
                  <c:v>3.771E-3</c:v>
                </c:pt>
                <c:pt idx="1842">
                  <c:v>3.738E-3</c:v>
                </c:pt>
                <c:pt idx="1843">
                  <c:v>3.7060000000000001E-3</c:v>
                </c:pt>
                <c:pt idx="1844">
                  <c:v>3.6749999999999999E-3</c:v>
                </c:pt>
                <c:pt idx="1845">
                  <c:v>3.6459999999999999E-3</c:v>
                </c:pt>
                <c:pt idx="1846">
                  <c:v>3.6180000000000001E-3</c:v>
                </c:pt>
                <c:pt idx="1847">
                  <c:v>3.5920000000000001E-3</c:v>
                </c:pt>
                <c:pt idx="1848">
                  <c:v>3.5669999999999999E-3</c:v>
                </c:pt>
                <c:pt idx="1849">
                  <c:v>3.5430000000000001E-3</c:v>
                </c:pt>
                <c:pt idx="1850">
                  <c:v>3.5209999999999998E-3</c:v>
                </c:pt>
                <c:pt idx="1851">
                  <c:v>3.5000000000000001E-3</c:v>
                </c:pt>
                <c:pt idx="1852">
                  <c:v>3.4810000000000002E-3</c:v>
                </c:pt>
                <c:pt idx="1853">
                  <c:v>3.4629999999999999E-3</c:v>
                </c:pt>
                <c:pt idx="1854">
                  <c:v>3.4459999999999998E-3</c:v>
                </c:pt>
                <c:pt idx="1855">
                  <c:v>3.431E-3</c:v>
                </c:pt>
                <c:pt idx="1856">
                  <c:v>3.4169999999999999E-3</c:v>
                </c:pt>
                <c:pt idx="1857">
                  <c:v>3.4039999999999999E-3</c:v>
                </c:pt>
                <c:pt idx="1858">
                  <c:v>3.3930000000000002E-3</c:v>
                </c:pt>
                <c:pt idx="1859">
                  <c:v>3.3839999999999999E-3</c:v>
                </c:pt>
                <c:pt idx="1860">
                  <c:v>3.3760000000000001E-3</c:v>
                </c:pt>
                <c:pt idx="1861">
                  <c:v>3.369E-3</c:v>
                </c:pt>
                <c:pt idx="1862">
                  <c:v>3.3630000000000001E-3</c:v>
                </c:pt>
                <c:pt idx="1863">
                  <c:v>3.359E-3</c:v>
                </c:pt>
                <c:pt idx="1864">
                  <c:v>3.3570000000000002E-3</c:v>
                </c:pt>
                <c:pt idx="1865">
                  <c:v>3.3549999999999999E-3</c:v>
                </c:pt>
                <c:pt idx="1866">
                  <c:v>3.3549999999999999E-3</c:v>
                </c:pt>
                <c:pt idx="1867">
                  <c:v>3.3570000000000002E-3</c:v>
                </c:pt>
                <c:pt idx="1868">
                  <c:v>3.3600000000000001E-3</c:v>
                </c:pt>
                <c:pt idx="1869">
                  <c:v>3.3639999999999998E-3</c:v>
                </c:pt>
                <c:pt idx="1870">
                  <c:v>3.3700000000000002E-3</c:v>
                </c:pt>
                <c:pt idx="1871">
                  <c:v>3.3769999999999998E-3</c:v>
                </c:pt>
                <c:pt idx="1872">
                  <c:v>3.3860000000000001E-3</c:v>
                </c:pt>
                <c:pt idx="1873">
                  <c:v>3.3960000000000001E-3</c:v>
                </c:pt>
                <c:pt idx="1874">
                  <c:v>3.4069999999999999E-3</c:v>
                </c:pt>
                <c:pt idx="1875">
                  <c:v>3.4199999999999999E-3</c:v>
                </c:pt>
                <c:pt idx="1876">
                  <c:v>3.434E-3</c:v>
                </c:pt>
                <c:pt idx="1877">
                  <c:v>3.4489999999999998E-3</c:v>
                </c:pt>
                <c:pt idx="1878">
                  <c:v>3.4659999999999999E-3</c:v>
                </c:pt>
                <c:pt idx="1879">
                  <c:v>3.4849999999999998E-3</c:v>
                </c:pt>
                <c:pt idx="1880">
                  <c:v>3.5040000000000002E-3</c:v>
                </c:pt>
                <c:pt idx="1881">
                  <c:v>3.5249999999999999E-3</c:v>
                </c:pt>
                <c:pt idx="1882">
                  <c:v>3.5479999999999999E-3</c:v>
                </c:pt>
                <c:pt idx="1883">
                  <c:v>3.5720000000000001E-3</c:v>
                </c:pt>
                <c:pt idx="1884">
                  <c:v>3.5969999999999999E-3</c:v>
                </c:pt>
                <c:pt idx="1885">
                  <c:v>3.6240000000000001E-3</c:v>
                </c:pt>
                <c:pt idx="1886">
                  <c:v>3.6519999999999999E-3</c:v>
                </c:pt>
                <c:pt idx="1887">
                  <c:v>3.6819999999999999E-3</c:v>
                </c:pt>
                <c:pt idx="1888">
                  <c:v>3.712E-3</c:v>
                </c:pt>
                <c:pt idx="1889">
                  <c:v>3.7450000000000001E-3</c:v>
                </c:pt>
                <c:pt idx="1890">
                  <c:v>3.7789999999999998E-3</c:v>
                </c:pt>
                <c:pt idx="1891">
                  <c:v>3.8140000000000001E-3</c:v>
                </c:pt>
                <c:pt idx="1892">
                  <c:v>3.836E-3</c:v>
                </c:pt>
                <c:pt idx="1893">
                  <c:v>3.859E-3</c:v>
                </c:pt>
                <c:pt idx="1894">
                  <c:v>3.8839999999999999E-3</c:v>
                </c:pt>
                <c:pt idx="1895">
                  <c:v>3.9110000000000004E-3</c:v>
                </c:pt>
                <c:pt idx="1896">
                  <c:v>3.9389999999999998E-3</c:v>
                </c:pt>
                <c:pt idx="1897">
                  <c:v>3.9610000000000001E-3</c:v>
                </c:pt>
                <c:pt idx="1898">
                  <c:v>3.9839999999999997E-3</c:v>
                </c:pt>
                <c:pt idx="1899">
                  <c:v>4.0090000000000004E-3</c:v>
                </c:pt>
                <c:pt idx="1900">
                  <c:v>4.0350000000000004E-3</c:v>
                </c:pt>
                <c:pt idx="1901">
                  <c:v>4.0619999999999996E-3</c:v>
                </c:pt>
                <c:pt idx="1902">
                  <c:v>4.0800000000000003E-3</c:v>
                </c:pt>
                <c:pt idx="1903">
                  <c:v>4.1000000000000003E-3</c:v>
                </c:pt>
                <c:pt idx="1904">
                  <c:v>4.052E-3</c:v>
                </c:pt>
                <c:pt idx="1905">
                  <c:v>4.0070000000000001E-3</c:v>
                </c:pt>
                <c:pt idx="1906">
                  <c:v>3.9620000000000002E-3</c:v>
                </c:pt>
                <c:pt idx="1907">
                  <c:v>3.9189999999999997E-3</c:v>
                </c:pt>
                <c:pt idx="1908">
                  <c:v>3.8779999999999999E-3</c:v>
                </c:pt>
                <c:pt idx="1909">
                  <c:v>3.8370000000000001E-3</c:v>
                </c:pt>
                <c:pt idx="1910">
                  <c:v>3.7989999999999999E-3</c:v>
                </c:pt>
                <c:pt idx="1911">
                  <c:v>3.761E-3</c:v>
                </c:pt>
                <c:pt idx="1912">
                  <c:v>3.725E-3</c:v>
                </c:pt>
                <c:pt idx="1913">
                  <c:v>3.6909999999999998E-3</c:v>
                </c:pt>
                <c:pt idx="1914">
                  <c:v>3.6579999999999998E-3</c:v>
                </c:pt>
                <c:pt idx="1915">
                  <c:v>3.6259999999999999E-3</c:v>
                </c:pt>
                <c:pt idx="1916">
                  <c:v>3.5950000000000001E-3</c:v>
                </c:pt>
                <c:pt idx="1917">
                  <c:v>3.5660000000000002E-3</c:v>
                </c:pt>
                <c:pt idx="1918">
                  <c:v>3.539E-3</c:v>
                </c:pt>
                <c:pt idx="1919">
                  <c:v>3.5130000000000001E-3</c:v>
                </c:pt>
                <c:pt idx="1920">
                  <c:v>3.4880000000000002E-3</c:v>
                </c:pt>
                <c:pt idx="1921">
                  <c:v>3.4640000000000001E-3</c:v>
                </c:pt>
                <c:pt idx="1922">
                  <c:v>3.4420000000000002E-3</c:v>
                </c:pt>
                <c:pt idx="1923">
                  <c:v>3.4220000000000001E-3</c:v>
                </c:pt>
                <c:pt idx="1924">
                  <c:v>3.4030000000000002E-3</c:v>
                </c:pt>
                <c:pt idx="1925">
                  <c:v>3.385E-3</c:v>
                </c:pt>
                <c:pt idx="1926">
                  <c:v>3.369E-3</c:v>
                </c:pt>
                <c:pt idx="1927">
                  <c:v>3.3540000000000002E-3</c:v>
                </c:pt>
                <c:pt idx="1928">
                  <c:v>3.3400000000000001E-3</c:v>
                </c:pt>
                <c:pt idx="1929">
                  <c:v>3.3279999999999998E-3</c:v>
                </c:pt>
                <c:pt idx="1930">
                  <c:v>3.3170000000000001E-3</c:v>
                </c:pt>
                <c:pt idx="1931">
                  <c:v>3.307E-3</c:v>
                </c:pt>
                <c:pt idx="1932">
                  <c:v>3.2989999999999998E-3</c:v>
                </c:pt>
                <c:pt idx="1933">
                  <c:v>3.2929999999999999E-3</c:v>
                </c:pt>
                <c:pt idx="1934">
                  <c:v>3.2880000000000001E-3</c:v>
                </c:pt>
                <c:pt idx="1935">
                  <c:v>3.284E-3</c:v>
                </c:pt>
                <c:pt idx="1936">
                  <c:v>3.2810000000000001E-3</c:v>
                </c:pt>
                <c:pt idx="1937">
                  <c:v>3.2799999999999999E-3</c:v>
                </c:pt>
                <c:pt idx="1938">
                  <c:v>3.2810000000000001E-3</c:v>
                </c:pt>
                <c:pt idx="1939">
                  <c:v>3.2829999999999999E-3</c:v>
                </c:pt>
                <c:pt idx="1940">
                  <c:v>3.2859999999999999E-3</c:v>
                </c:pt>
                <c:pt idx="1941">
                  <c:v>3.29E-3</c:v>
                </c:pt>
                <c:pt idx="1942">
                  <c:v>3.2959999999999999E-3</c:v>
                </c:pt>
                <c:pt idx="1943">
                  <c:v>3.3040000000000001E-3</c:v>
                </c:pt>
                <c:pt idx="1944">
                  <c:v>3.3119999999999998E-3</c:v>
                </c:pt>
                <c:pt idx="1945">
                  <c:v>3.323E-3</c:v>
                </c:pt>
                <c:pt idx="1946">
                  <c:v>3.3340000000000002E-3</c:v>
                </c:pt>
                <c:pt idx="1947">
                  <c:v>3.3470000000000001E-3</c:v>
                </c:pt>
                <c:pt idx="1948">
                  <c:v>3.362E-3</c:v>
                </c:pt>
                <c:pt idx="1949">
                  <c:v>3.3769999999999998E-3</c:v>
                </c:pt>
                <c:pt idx="1950">
                  <c:v>3.3939999999999999E-3</c:v>
                </c:pt>
                <c:pt idx="1951">
                  <c:v>3.4129999999999998E-3</c:v>
                </c:pt>
                <c:pt idx="1952">
                  <c:v>3.4329999999999999E-3</c:v>
                </c:pt>
                <c:pt idx="1953">
                  <c:v>3.454E-3</c:v>
                </c:pt>
                <c:pt idx="1954">
                  <c:v>3.4770000000000001E-3</c:v>
                </c:pt>
                <c:pt idx="1955">
                  <c:v>3.5010000000000002E-3</c:v>
                </c:pt>
                <c:pt idx="1956">
                  <c:v>3.5270000000000002E-3</c:v>
                </c:pt>
                <c:pt idx="1957">
                  <c:v>3.5539999999999999E-3</c:v>
                </c:pt>
                <c:pt idx="1958">
                  <c:v>3.571E-3</c:v>
                </c:pt>
                <c:pt idx="1959">
                  <c:v>3.5890000000000002E-3</c:v>
                </c:pt>
                <c:pt idx="1960">
                  <c:v>3.6089999999999998E-3</c:v>
                </c:pt>
                <c:pt idx="1961">
                  <c:v>3.6310000000000001E-3</c:v>
                </c:pt>
                <c:pt idx="1962">
                  <c:v>3.653E-3</c:v>
                </c:pt>
                <c:pt idx="1963">
                  <c:v>3.6770000000000001E-3</c:v>
                </c:pt>
                <c:pt idx="1964">
                  <c:v>3.7030000000000001E-3</c:v>
                </c:pt>
                <c:pt idx="1965">
                  <c:v>3.7160000000000001E-3</c:v>
                </c:pt>
                <c:pt idx="1966">
                  <c:v>3.7309999999999999E-3</c:v>
                </c:pt>
                <c:pt idx="1967">
                  <c:v>3.7469999999999999E-3</c:v>
                </c:pt>
                <c:pt idx="1968">
                  <c:v>3.7650000000000001E-3</c:v>
                </c:pt>
                <c:pt idx="1969">
                  <c:v>3.784E-3</c:v>
                </c:pt>
                <c:pt idx="1970">
                  <c:v>3.7980000000000002E-3</c:v>
                </c:pt>
                <c:pt idx="1971">
                  <c:v>3.8140000000000001E-3</c:v>
                </c:pt>
                <c:pt idx="1972">
                  <c:v>3.777E-3</c:v>
                </c:pt>
                <c:pt idx="1973">
                  <c:v>3.7429999999999998E-3</c:v>
                </c:pt>
                <c:pt idx="1974">
                  <c:v>3.7090000000000001E-3</c:v>
                </c:pt>
                <c:pt idx="1975">
                  <c:v>3.6770000000000001E-3</c:v>
                </c:pt>
                <c:pt idx="1976">
                  <c:v>3.6459999999999999E-3</c:v>
                </c:pt>
                <c:pt idx="1977">
                  <c:v>3.617E-3</c:v>
                </c:pt>
                <c:pt idx="1978">
                  <c:v>3.5890000000000002E-3</c:v>
                </c:pt>
                <c:pt idx="1979">
                  <c:v>3.5630000000000002E-3</c:v>
                </c:pt>
                <c:pt idx="1980">
                  <c:v>3.5379999999999999E-3</c:v>
                </c:pt>
                <c:pt idx="1981">
                  <c:v>3.5140000000000002E-3</c:v>
                </c:pt>
                <c:pt idx="1982">
                  <c:v>3.4919999999999999E-3</c:v>
                </c:pt>
                <c:pt idx="1983">
                  <c:v>3.4710000000000001E-3</c:v>
                </c:pt>
                <c:pt idx="1984">
                  <c:v>3.4520000000000002E-3</c:v>
                </c:pt>
                <c:pt idx="1985">
                  <c:v>3.434E-3</c:v>
                </c:pt>
                <c:pt idx="1986">
                  <c:v>3.4169999999999999E-3</c:v>
                </c:pt>
                <c:pt idx="1987">
                  <c:v>3.4020000000000001E-3</c:v>
                </c:pt>
                <c:pt idx="1988">
                  <c:v>3.388E-3</c:v>
                </c:pt>
                <c:pt idx="1989">
                  <c:v>3.375E-3</c:v>
                </c:pt>
                <c:pt idx="1990">
                  <c:v>3.3639999999999998E-3</c:v>
                </c:pt>
                <c:pt idx="1991">
                  <c:v>3.3549999999999999E-3</c:v>
                </c:pt>
                <c:pt idx="1992">
                  <c:v>3.346E-3</c:v>
                </c:pt>
                <c:pt idx="1993">
                  <c:v>3.3400000000000001E-3</c:v>
                </c:pt>
                <c:pt idx="1994">
                  <c:v>3.3340000000000002E-3</c:v>
                </c:pt>
                <c:pt idx="1995">
                  <c:v>3.3300000000000001E-3</c:v>
                </c:pt>
                <c:pt idx="1996">
                  <c:v>3.3270000000000001E-3</c:v>
                </c:pt>
                <c:pt idx="1997">
                  <c:v>3.326E-3</c:v>
                </c:pt>
                <c:pt idx="1998">
                  <c:v>3.326E-3</c:v>
                </c:pt>
                <c:pt idx="1999">
                  <c:v>3.3279999999999998E-3</c:v>
                </c:pt>
                <c:pt idx="2000">
                  <c:v>3.3310000000000002E-3</c:v>
                </c:pt>
                <c:pt idx="2001">
                  <c:v>3.3349999999999999E-3</c:v>
                </c:pt>
                <c:pt idx="2002">
                  <c:v>3.3409999999999998E-3</c:v>
                </c:pt>
                <c:pt idx="2003">
                  <c:v>3.3479999999999998E-3</c:v>
                </c:pt>
                <c:pt idx="2004">
                  <c:v>3.3570000000000002E-3</c:v>
                </c:pt>
                <c:pt idx="2005">
                  <c:v>3.3660000000000001E-3</c:v>
                </c:pt>
                <c:pt idx="2006">
                  <c:v>3.3779999999999999E-3</c:v>
                </c:pt>
                <c:pt idx="2007">
                  <c:v>3.3899999999999998E-3</c:v>
                </c:pt>
                <c:pt idx="2008">
                  <c:v>3.405E-3</c:v>
                </c:pt>
                <c:pt idx="2009">
                  <c:v>3.4199999999999999E-3</c:v>
                </c:pt>
                <c:pt idx="2010">
                  <c:v>3.437E-3</c:v>
                </c:pt>
                <c:pt idx="2011">
                  <c:v>3.4550000000000002E-3</c:v>
                </c:pt>
                <c:pt idx="2012">
                  <c:v>3.4749999999999998E-3</c:v>
                </c:pt>
                <c:pt idx="2013">
                  <c:v>3.4870000000000001E-3</c:v>
                </c:pt>
                <c:pt idx="2014">
                  <c:v>3.5000000000000001E-3</c:v>
                </c:pt>
                <c:pt idx="2015">
                  <c:v>3.5149999999999999E-3</c:v>
                </c:pt>
                <c:pt idx="2016">
                  <c:v>3.532E-3</c:v>
                </c:pt>
                <c:pt idx="2017">
                  <c:v>3.5490000000000001E-3</c:v>
                </c:pt>
                <c:pt idx="2018">
                  <c:v>3.568E-3</c:v>
                </c:pt>
                <c:pt idx="2019">
                  <c:v>3.5890000000000002E-3</c:v>
                </c:pt>
                <c:pt idx="2020">
                  <c:v>3.5959999999999998E-3</c:v>
                </c:pt>
                <c:pt idx="2021">
                  <c:v>3.604E-3</c:v>
                </c:pt>
                <c:pt idx="2022">
                  <c:v>3.614E-3</c:v>
                </c:pt>
                <c:pt idx="2023">
                  <c:v>3.6250000000000002E-3</c:v>
                </c:pt>
                <c:pt idx="2024">
                  <c:v>3.6380000000000002E-3</c:v>
                </c:pt>
                <c:pt idx="2025">
                  <c:v>3.6519999999999999E-3</c:v>
                </c:pt>
                <c:pt idx="2026">
                  <c:v>3.6589999999999999E-3</c:v>
                </c:pt>
                <c:pt idx="2027">
                  <c:v>3.6679999999999998E-3</c:v>
                </c:pt>
                <c:pt idx="2028">
                  <c:v>3.6779999999999998E-3</c:v>
                </c:pt>
                <c:pt idx="2029">
                  <c:v>3.689E-3</c:v>
                </c:pt>
                <c:pt idx="2030">
                  <c:v>3.702E-3</c:v>
                </c:pt>
                <c:pt idx="2031">
                  <c:v>3.7160000000000001E-3</c:v>
                </c:pt>
                <c:pt idx="2032">
                  <c:v>3.725E-3</c:v>
                </c:pt>
                <c:pt idx="2033">
                  <c:v>3.7360000000000002E-3</c:v>
                </c:pt>
                <c:pt idx="2034">
                  <c:v>3.7469999999999999E-3</c:v>
                </c:pt>
                <c:pt idx="2035">
                  <c:v>3.7599999999999999E-3</c:v>
                </c:pt>
                <c:pt idx="2036">
                  <c:v>3.7750000000000001E-3</c:v>
                </c:pt>
                <c:pt idx="2037">
                  <c:v>3.7880000000000001E-3</c:v>
                </c:pt>
                <c:pt idx="2038">
                  <c:v>3.8040000000000001E-3</c:v>
                </c:pt>
                <c:pt idx="2039">
                  <c:v>3.8140000000000001E-3</c:v>
                </c:pt>
                <c:pt idx="2040">
                  <c:v>3.7780000000000001E-3</c:v>
                </c:pt>
                <c:pt idx="2041">
                  <c:v>3.7429999999999998E-3</c:v>
                </c:pt>
                <c:pt idx="2042">
                  <c:v>3.7100000000000002E-3</c:v>
                </c:pt>
                <c:pt idx="2043">
                  <c:v>3.6779999999999998E-3</c:v>
                </c:pt>
                <c:pt idx="2044">
                  <c:v>3.6470000000000001E-3</c:v>
                </c:pt>
                <c:pt idx="2045">
                  <c:v>3.6180000000000001E-3</c:v>
                </c:pt>
                <c:pt idx="2046">
                  <c:v>3.591E-3</c:v>
                </c:pt>
                <c:pt idx="2047">
                  <c:v>3.5639999999999999E-3</c:v>
                </c:pt>
                <c:pt idx="2048">
                  <c:v>3.5400000000000002E-3</c:v>
                </c:pt>
                <c:pt idx="2049">
                  <c:v>3.516E-3</c:v>
                </c:pt>
                <c:pt idx="2050">
                  <c:v>3.4940000000000001E-3</c:v>
                </c:pt>
                <c:pt idx="2051">
                  <c:v>3.473E-3</c:v>
                </c:pt>
                <c:pt idx="2052">
                  <c:v>3.454E-3</c:v>
                </c:pt>
                <c:pt idx="2053">
                  <c:v>3.4359999999999998E-3</c:v>
                </c:pt>
                <c:pt idx="2054">
                  <c:v>3.4199999999999999E-3</c:v>
                </c:pt>
                <c:pt idx="2055">
                  <c:v>3.405E-3</c:v>
                </c:pt>
                <c:pt idx="2056">
                  <c:v>3.3909999999999999E-3</c:v>
                </c:pt>
                <c:pt idx="2057">
                  <c:v>3.3790000000000001E-3</c:v>
                </c:pt>
                <c:pt idx="2058">
                  <c:v>3.3679999999999999E-3</c:v>
                </c:pt>
                <c:pt idx="2059">
                  <c:v>3.3579999999999999E-3</c:v>
                </c:pt>
                <c:pt idx="2060">
                  <c:v>3.3500000000000001E-3</c:v>
                </c:pt>
                <c:pt idx="2061">
                  <c:v>3.3440000000000002E-3</c:v>
                </c:pt>
                <c:pt idx="2062">
                  <c:v>3.3379999999999998E-3</c:v>
                </c:pt>
                <c:pt idx="2063">
                  <c:v>3.3340000000000002E-3</c:v>
                </c:pt>
                <c:pt idx="2064">
                  <c:v>3.3319999999999999E-3</c:v>
                </c:pt>
                <c:pt idx="2065">
                  <c:v>3.3310000000000002E-3</c:v>
                </c:pt>
                <c:pt idx="2066">
                  <c:v>3.3310000000000002E-3</c:v>
                </c:pt>
                <c:pt idx="2067">
                  <c:v>3.333E-3</c:v>
                </c:pt>
                <c:pt idx="2068">
                  <c:v>3.336E-3</c:v>
                </c:pt>
                <c:pt idx="2069">
                  <c:v>3.3409999999999998E-3</c:v>
                </c:pt>
                <c:pt idx="2070">
                  <c:v>3.3470000000000001E-3</c:v>
                </c:pt>
                <c:pt idx="2071">
                  <c:v>3.3540000000000002E-3</c:v>
                </c:pt>
                <c:pt idx="2072">
                  <c:v>3.3630000000000001E-3</c:v>
                </c:pt>
                <c:pt idx="2073">
                  <c:v>3.3730000000000001E-3</c:v>
                </c:pt>
                <c:pt idx="2074">
                  <c:v>3.3839999999999999E-3</c:v>
                </c:pt>
                <c:pt idx="2075">
                  <c:v>3.3969999999999998E-3</c:v>
                </c:pt>
                <c:pt idx="2076">
                  <c:v>3.411E-3</c:v>
                </c:pt>
                <c:pt idx="2077">
                  <c:v>3.4269999999999999E-3</c:v>
                </c:pt>
                <c:pt idx="2078">
                  <c:v>3.437E-3</c:v>
                </c:pt>
                <c:pt idx="2079">
                  <c:v>3.4489999999999998E-3</c:v>
                </c:pt>
                <c:pt idx="2080">
                  <c:v>3.4629999999999999E-3</c:v>
                </c:pt>
                <c:pt idx="2081">
                  <c:v>3.4770000000000001E-3</c:v>
                </c:pt>
                <c:pt idx="2082">
                  <c:v>3.493E-3</c:v>
                </c:pt>
                <c:pt idx="2083">
                  <c:v>3.5109999999999998E-3</c:v>
                </c:pt>
                <c:pt idx="2084">
                  <c:v>3.529E-3</c:v>
                </c:pt>
                <c:pt idx="2085">
                  <c:v>3.5409999999999999E-3</c:v>
                </c:pt>
                <c:pt idx="2086">
                  <c:v>3.5530000000000002E-3</c:v>
                </c:pt>
                <c:pt idx="2087">
                  <c:v>3.5669999999999999E-3</c:v>
                </c:pt>
                <c:pt idx="2088">
                  <c:v>3.5820000000000001E-3</c:v>
                </c:pt>
                <c:pt idx="2089">
                  <c:v>3.5990000000000002E-3</c:v>
                </c:pt>
                <c:pt idx="2090">
                  <c:v>3.617E-3</c:v>
                </c:pt>
                <c:pt idx="2091">
                  <c:v>3.6259999999999999E-3</c:v>
                </c:pt>
                <c:pt idx="2092">
                  <c:v>3.637E-3</c:v>
                </c:pt>
                <c:pt idx="2093">
                  <c:v>3.6489999999999999E-3</c:v>
                </c:pt>
                <c:pt idx="2094">
                  <c:v>3.6619999999999999E-3</c:v>
                </c:pt>
                <c:pt idx="2095">
                  <c:v>3.6770000000000001E-3</c:v>
                </c:pt>
                <c:pt idx="2096">
                  <c:v>3.6930000000000001E-3</c:v>
                </c:pt>
                <c:pt idx="2097">
                  <c:v>3.7100000000000002E-3</c:v>
                </c:pt>
                <c:pt idx="2098">
                  <c:v>3.7200000000000002E-3</c:v>
                </c:pt>
                <c:pt idx="2099">
                  <c:v>3.7299999999999998E-3</c:v>
                </c:pt>
                <c:pt idx="2100">
                  <c:v>3.7420000000000001E-3</c:v>
                </c:pt>
                <c:pt idx="2101">
                  <c:v>3.7559999999999998E-3</c:v>
                </c:pt>
                <c:pt idx="2102">
                  <c:v>3.7680000000000001E-3</c:v>
                </c:pt>
                <c:pt idx="2103">
                  <c:v>3.7820000000000002E-3</c:v>
                </c:pt>
                <c:pt idx="2104">
                  <c:v>3.797E-3</c:v>
                </c:pt>
                <c:pt idx="2105">
                  <c:v>3.8140000000000001E-3</c:v>
                </c:pt>
                <c:pt idx="2106">
                  <c:v>3.8300000000000001E-3</c:v>
                </c:pt>
                <c:pt idx="2107">
                  <c:v>3.8470000000000002E-3</c:v>
                </c:pt>
                <c:pt idx="2108">
                  <c:v>3.8289999999999999E-3</c:v>
                </c:pt>
                <c:pt idx="2109">
                  <c:v>3.813E-3</c:v>
                </c:pt>
                <c:pt idx="2110">
                  <c:v>3.797E-3</c:v>
                </c:pt>
                <c:pt idx="2111">
                  <c:v>3.7829999999999999E-3</c:v>
                </c:pt>
                <c:pt idx="2112">
                  <c:v>3.771E-3</c:v>
                </c:pt>
                <c:pt idx="2113">
                  <c:v>3.7599999999999999E-3</c:v>
                </c:pt>
                <c:pt idx="2114">
                  <c:v>3.7499999999999999E-3</c:v>
                </c:pt>
                <c:pt idx="2115">
                  <c:v>3.741E-3</c:v>
                </c:pt>
                <c:pt idx="2116">
                  <c:v>3.735E-3</c:v>
                </c:pt>
                <c:pt idx="2117">
                  <c:v>3.7290000000000001E-3</c:v>
                </c:pt>
                <c:pt idx="2118">
                  <c:v>3.725E-3</c:v>
                </c:pt>
                <c:pt idx="2119">
                  <c:v>3.722E-3</c:v>
                </c:pt>
                <c:pt idx="2120">
                  <c:v>3.7209999999999999E-3</c:v>
                </c:pt>
                <c:pt idx="2121">
                  <c:v>3.7209999999999999E-3</c:v>
                </c:pt>
                <c:pt idx="2122">
                  <c:v>3.722E-3</c:v>
                </c:pt>
                <c:pt idx="2123">
                  <c:v>3.725E-3</c:v>
                </c:pt>
                <c:pt idx="2124">
                  <c:v>3.7290000000000001E-3</c:v>
                </c:pt>
                <c:pt idx="2125">
                  <c:v>3.735E-3</c:v>
                </c:pt>
                <c:pt idx="2126">
                  <c:v>3.7420000000000001E-3</c:v>
                </c:pt>
                <c:pt idx="2127">
                  <c:v>3.7499999999999999E-3</c:v>
                </c:pt>
                <c:pt idx="2128">
                  <c:v>3.7599999999999999E-3</c:v>
                </c:pt>
                <c:pt idx="2129">
                  <c:v>3.771E-3</c:v>
                </c:pt>
                <c:pt idx="2130">
                  <c:v>3.784E-3</c:v>
                </c:pt>
                <c:pt idx="2131">
                  <c:v>3.7980000000000002E-3</c:v>
                </c:pt>
                <c:pt idx="2132">
                  <c:v>3.8140000000000001E-3</c:v>
                </c:pt>
                <c:pt idx="2133">
                  <c:v>3.8140000000000001E-3</c:v>
                </c:pt>
                <c:pt idx="2134">
                  <c:v>3.8149999999999998E-3</c:v>
                </c:pt>
                <c:pt idx="2135">
                  <c:v>3.8180000000000002E-3</c:v>
                </c:pt>
                <c:pt idx="2136">
                  <c:v>3.8159999999999999E-3</c:v>
                </c:pt>
                <c:pt idx="2137">
                  <c:v>3.8149999999999998E-3</c:v>
                </c:pt>
                <c:pt idx="2138">
                  <c:v>3.8149999999999998E-3</c:v>
                </c:pt>
                <c:pt idx="2139">
                  <c:v>3.8170000000000001E-3</c:v>
                </c:pt>
                <c:pt idx="2140">
                  <c:v>3.8140000000000001E-3</c:v>
                </c:pt>
                <c:pt idx="2141">
                  <c:v>3.813E-3</c:v>
                </c:pt>
                <c:pt idx="2142">
                  <c:v>3.813E-3</c:v>
                </c:pt>
                <c:pt idx="2143">
                  <c:v>3.8149999999999998E-3</c:v>
                </c:pt>
                <c:pt idx="2144">
                  <c:v>3.8180000000000002E-3</c:v>
                </c:pt>
                <c:pt idx="2145">
                  <c:v>3.823E-3</c:v>
                </c:pt>
                <c:pt idx="2146">
                  <c:v>3.8170000000000001E-3</c:v>
                </c:pt>
                <c:pt idx="2147">
                  <c:v>3.8140000000000001E-3</c:v>
                </c:pt>
                <c:pt idx="2148">
                  <c:v>3.8110000000000002E-3</c:v>
                </c:pt>
                <c:pt idx="2149">
                  <c:v>3.81E-3</c:v>
                </c:pt>
                <c:pt idx="2150">
                  <c:v>3.81E-3</c:v>
                </c:pt>
                <c:pt idx="2151">
                  <c:v>3.8119999999999999E-3</c:v>
                </c:pt>
                <c:pt idx="2152">
                  <c:v>3.8149999999999998E-3</c:v>
                </c:pt>
                <c:pt idx="2153">
                  <c:v>3.82E-3</c:v>
                </c:pt>
                <c:pt idx="2154">
                  <c:v>3.826E-3</c:v>
                </c:pt>
                <c:pt idx="2155">
                  <c:v>3.8189999999999999E-3</c:v>
                </c:pt>
                <c:pt idx="2156">
                  <c:v>3.813E-3</c:v>
                </c:pt>
                <c:pt idx="2157">
                  <c:v>3.8089999999999999E-3</c:v>
                </c:pt>
                <c:pt idx="2158">
                  <c:v>3.8059999999999999E-3</c:v>
                </c:pt>
                <c:pt idx="2159">
                  <c:v>3.8049999999999998E-3</c:v>
                </c:pt>
                <c:pt idx="2160">
                  <c:v>3.8049999999999998E-3</c:v>
                </c:pt>
                <c:pt idx="2161">
                  <c:v>3.8070000000000001E-3</c:v>
                </c:pt>
                <c:pt idx="2162">
                  <c:v>3.81E-3</c:v>
                </c:pt>
                <c:pt idx="2163">
                  <c:v>3.8140000000000001E-3</c:v>
                </c:pt>
                <c:pt idx="2164">
                  <c:v>3.82E-3</c:v>
                </c:pt>
                <c:pt idx="2165">
                  <c:v>3.8270000000000001E-3</c:v>
                </c:pt>
                <c:pt idx="2166">
                  <c:v>3.826E-3</c:v>
                </c:pt>
                <c:pt idx="2167">
                  <c:v>3.826E-3</c:v>
                </c:pt>
                <c:pt idx="2168">
                  <c:v>3.8279999999999998E-3</c:v>
                </c:pt>
                <c:pt idx="2169">
                  <c:v>3.8310000000000002E-3</c:v>
                </c:pt>
                <c:pt idx="2170">
                  <c:v>3.8349999999999999E-3</c:v>
                </c:pt>
                <c:pt idx="2171">
                  <c:v>3.8409999999999998E-3</c:v>
                </c:pt>
                <c:pt idx="2172">
                  <c:v>3.8470000000000002E-3</c:v>
                </c:pt>
                <c:pt idx="2173">
                  <c:v>3.8479999999999999E-3</c:v>
                </c:pt>
                <c:pt idx="2174">
                  <c:v>3.8500000000000001E-3</c:v>
                </c:pt>
                <c:pt idx="2175">
                  <c:v>3.8530000000000001E-3</c:v>
                </c:pt>
                <c:pt idx="2176">
                  <c:v>3.8430000000000001E-3</c:v>
                </c:pt>
                <c:pt idx="2177">
                  <c:v>3.8349999999999999E-3</c:v>
                </c:pt>
                <c:pt idx="2178">
                  <c:v>3.8279999999999998E-3</c:v>
                </c:pt>
                <c:pt idx="2179">
                  <c:v>3.8219999999999999E-3</c:v>
                </c:pt>
                <c:pt idx="2180">
                  <c:v>3.8180000000000002E-3</c:v>
                </c:pt>
                <c:pt idx="2181">
                  <c:v>3.8149999999999998E-3</c:v>
                </c:pt>
                <c:pt idx="2182">
                  <c:v>3.8140000000000001E-3</c:v>
                </c:pt>
                <c:pt idx="2183">
                  <c:v>3.813E-3</c:v>
                </c:pt>
                <c:pt idx="2184">
                  <c:v>3.813E-3</c:v>
                </c:pt>
                <c:pt idx="2185">
                  <c:v>3.8149999999999998E-3</c:v>
                </c:pt>
                <c:pt idx="2186">
                  <c:v>3.813E-3</c:v>
                </c:pt>
                <c:pt idx="2187">
                  <c:v>3.8119999999999999E-3</c:v>
                </c:pt>
                <c:pt idx="2188">
                  <c:v>3.813E-3</c:v>
                </c:pt>
                <c:pt idx="2189">
                  <c:v>3.8149999999999998E-3</c:v>
                </c:pt>
                <c:pt idx="2190">
                  <c:v>3.8189999999999999E-3</c:v>
                </c:pt>
                <c:pt idx="2191">
                  <c:v>3.8149999999999998E-3</c:v>
                </c:pt>
                <c:pt idx="2192">
                  <c:v>3.8119999999999999E-3</c:v>
                </c:pt>
                <c:pt idx="2193">
                  <c:v>3.8110000000000002E-3</c:v>
                </c:pt>
                <c:pt idx="2194">
                  <c:v>3.8110000000000002E-3</c:v>
                </c:pt>
                <c:pt idx="2195">
                  <c:v>3.813E-3</c:v>
                </c:pt>
                <c:pt idx="2196">
                  <c:v>3.81E-3</c:v>
                </c:pt>
                <c:pt idx="2197">
                  <c:v>3.8089999999999999E-3</c:v>
                </c:pt>
                <c:pt idx="2198">
                  <c:v>3.8089999999999999E-3</c:v>
                </c:pt>
                <c:pt idx="2199">
                  <c:v>3.81E-3</c:v>
                </c:pt>
                <c:pt idx="2200">
                  <c:v>3.813E-3</c:v>
                </c:pt>
                <c:pt idx="2201">
                  <c:v>3.8040000000000001E-3</c:v>
                </c:pt>
                <c:pt idx="2202">
                  <c:v>3.797E-3</c:v>
                </c:pt>
                <c:pt idx="2203">
                  <c:v>3.7919999999999998E-3</c:v>
                </c:pt>
                <c:pt idx="2204">
                  <c:v>3.787E-3</c:v>
                </c:pt>
                <c:pt idx="2205">
                  <c:v>3.7850000000000002E-3</c:v>
                </c:pt>
                <c:pt idx="2206">
                  <c:v>3.7829999999999999E-3</c:v>
                </c:pt>
                <c:pt idx="2207">
                  <c:v>3.7829999999999999E-3</c:v>
                </c:pt>
                <c:pt idx="2208">
                  <c:v>3.7850000000000002E-3</c:v>
                </c:pt>
                <c:pt idx="2209">
                  <c:v>3.7880000000000001E-3</c:v>
                </c:pt>
                <c:pt idx="2210">
                  <c:v>3.7919999999999998E-3</c:v>
                </c:pt>
                <c:pt idx="2211">
                  <c:v>3.797E-3</c:v>
                </c:pt>
                <c:pt idx="2212">
                  <c:v>3.7940000000000001E-3</c:v>
                </c:pt>
                <c:pt idx="2213">
                  <c:v>3.7929999999999999E-3</c:v>
                </c:pt>
                <c:pt idx="2214">
                  <c:v>3.7929999999999999E-3</c:v>
                </c:pt>
                <c:pt idx="2215">
                  <c:v>3.7940000000000001E-3</c:v>
                </c:pt>
                <c:pt idx="2216">
                  <c:v>3.7959999999999999E-3</c:v>
                </c:pt>
                <c:pt idx="2217">
                  <c:v>3.8E-3</c:v>
                </c:pt>
                <c:pt idx="2218">
                  <c:v>3.8059999999999999E-3</c:v>
                </c:pt>
                <c:pt idx="2219">
                  <c:v>3.8040000000000001E-3</c:v>
                </c:pt>
                <c:pt idx="2220">
                  <c:v>3.8040000000000001E-3</c:v>
                </c:pt>
                <c:pt idx="2221">
                  <c:v>3.8049999999999998E-3</c:v>
                </c:pt>
                <c:pt idx="2222">
                  <c:v>3.8059999999999999E-3</c:v>
                </c:pt>
                <c:pt idx="2223">
                  <c:v>3.81E-3</c:v>
                </c:pt>
                <c:pt idx="2224">
                  <c:v>3.8E-3</c:v>
                </c:pt>
                <c:pt idx="2225">
                  <c:v>3.7919999999999998E-3</c:v>
                </c:pt>
                <c:pt idx="2226">
                  <c:v>3.7850000000000002E-3</c:v>
                </c:pt>
                <c:pt idx="2227">
                  <c:v>3.7789999999999998E-3</c:v>
                </c:pt>
                <c:pt idx="2228">
                  <c:v>3.7750000000000001E-3</c:v>
                </c:pt>
                <c:pt idx="2229">
                  <c:v>3.7720000000000002E-3</c:v>
                </c:pt>
                <c:pt idx="2230">
                  <c:v>3.771E-3</c:v>
                </c:pt>
                <c:pt idx="2231">
                  <c:v>3.771E-3</c:v>
                </c:pt>
                <c:pt idx="2232">
                  <c:v>3.7729999999999999E-3</c:v>
                </c:pt>
                <c:pt idx="2233">
                  <c:v>3.7759999999999998E-3</c:v>
                </c:pt>
                <c:pt idx="2234">
                  <c:v>3.7799999999999999E-3</c:v>
                </c:pt>
                <c:pt idx="2235">
                  <c:v>3.7859999999999999E-3</c:v>
                </c:pt>
                <c:pt idx="2236">
                  <c:v>3.7929999999999999E-3</c:v>
                </c:pt>
                <c:pt idx="2237">
                  <c:v>3.8010000000000001E-3</c:v>
                </c:pt>
                <c:pt idx="2238">
                  <c:v>3.8110000000000002E-3</c:v>
                </c:pt>
                <c:pt idx="2239">
                  <c:v>3.8219999999999999E-3</c:v>
                </c:pt>
                <c:pt idx="2240">
                  <c:v>3.8349999999999999E-3</c:v>
                </c:pt>
                <c:pt idx="2241">
                  <c:v>3.849E-3</c:v>
                </c:pt>
                <c:pt idx="2242">
                  <c:v>3.8649999999999999E-3</c:v>
                </c:pt>
                <c:pt idx="2243">
                  <c:v>3.8809999999999999E-3</c:v>
                </c:pt>
                <c:pt idx="2244">
                  <c:v>3.885E-3</c:v>
                </c:pt>
                <c:pt idx="2245">
                  <c:v>3.8800000000000002E-3</c:v>
                </c:pt>
                <c:pt idx="2246">
                  <c:v>3.8769999999999998E-3</c:v>
                </c:pt>
                <c:pt idx="2247">
                  <c:v>3.8760000000000001E-3</c:v>
                </c:pt>
                <c:pt idx="2248">
                  <c:v>3.875E-3</c:v>
                </c:pt>
                <c:pt idx="2249">
                  <c:v>3.8649999999999999E-3</c:v>
                </c:pt>
                <c:pt idx="2250">
                  <c:v>3.8560000000000001E-3</c:v>
                </c:pt>
                <c:pt idx="2251">
                  <c:v>3.849E-3</c:v>
                </c:pt>
                <c:pt idx="2252">
                  <c:v>3.8430000000000001E-3</c:v>
                </c:pt>
                <c:pt idx="2253">
                  <c:v>3.839E-3</c:v>
                </c:pt>
                <c:pt idx="2254">
                  <c:v>3.836E-3</c:v>
                </c:pt>
                <c:pt idx="2255">
                  <c:v>3.8340000000000002E-3</c:v>
                </c:pt>
                <c:pt idx="2256">
                  <c:v>3.8289999999999999E-3</c:v>
                </c:pt>
                <c:pt idx="2257">
                  <c:v>3.8249999999999998E-3</c:v>
                </c:pt>
                <c:pt idx="2258">
                  <c:v>3.8219999999999999E-3</c:v>
                </c:pt>
                <c:pt idx="2259">
                  <c:v>3.8210000000000002E-3</c:v>
                </c:pt>
                <c:pt idx="2260">
                  <c:v>3.8170000000000001E-3</c:v>
                </c:pt>
                <c:pt idx="2261">
                  <c:v>3.8140000000000001E-3</c:v>
                </c:pt>
                <c:pt idx="2262">
                  <c:v>3.8010000000000001E-3</c:v>
                </c:pt>
                <c:pt idx="2263">
                  <c:v>3.7889999999999998E-3</c:v>
                </c:pt>
                <c:pt idx="2264">
                  <c:v>3.7789999999999998E-3</c:v>
                </c:pt>
                <c:pt idx="2265">
                  <c:v>3.7699999999999999E-3</c:v>
                </c:pt>
                <c:pt idx="2266">
                  <c:v>3.7629999999999999E-3</c:v>
                </c:pt>
                <c:pt idx="2267">
                  <c:v>3.7569999999999999E-3</c:v>
                </c:pt>
                <c:pt idx="2268">
                  <c:v>3.741E-3</c:v>
                </c:pt>
                <c:pt idx="2269">
                  <c:v>3.7269999999999998E-3</c:v>
                </c:pt>
                <c:pt idx="2270">
                  <c:v>3.7139999999999999E-3</c:v>
                </c:pt>
                <c:pt idx="2271">
                  <c:v>3.702E-3</c:v>
                </c:pt>
                <c:pt idx="2272">
                  <c:v>3.692E-3</c:v>
                </c:pt>
                <c:pt idx="2273">
                  <c:v>3.6830000000000001E-3</c:v>
                </c:pt>
                <c:pt idx="2274">
                  <c:v>3.6749999999999999E-3</c:v>
                </c:pt>
                <c:pt idx="2275">
                  <c:v>3.669E-3</c:v>
                </c:pt>
                <c:pt idx="2276">
                  <c:v>3.6640000000000002E-3</c:v>
                </c:pt>
                <c:pt idx="2277">
                  <c:v>3.6449999999999998E-3</c:v>
                </c:pt>
                <c:pt idx="2278">
                  <c:v>3.6259999999999999E-3</c:v>
                </c:pt>
                <c:pt idx="2279">
                  <c:v>3.6099999999999999E-3</c:v>
                </c:pt>
                <c:pt idx="2280">
                  <c:v>3.594E-3</c:v>
                </c:pt>
                <c:pt idx="2281">
                  <c:v>3.581E-3</c:v>
                </c:pt>
                <c:pt idx="2282">
                  <c:v>3.568E-3</c:v>
                </c:pt>
                <c:pt idx="2283">
                  <c:v>3.5569999999999998E-3</c:v>
                </c:pt>
                <c:pt idx="2284">
                  <c:v>3.5469999999999998E-3</c:v>
                </c:pt>
                <c:pt idx="2285">
                  <c:v>3.539E-3</c:v>
                </c:pt>
                <c:pt idx="2286">
                  <c:v>3.532E-3</c:v>
                </c:pt>
                <c:pt idx="2287">
                  <c:v>3.5260000000000001E-3</c:v>
                </c:pt>
                <c:pt idx="2288">
                  <c:v>3.522E-3</c:v>
                </c:pt>
                <c:pt idx="2289">
                  <c:v>3.5200000000000001E-3</c:v>
                </c:pt>
                <c:pt idx="2290">
                  <c:v>3.5179999999999999E-3</c:v>
                </c:pt>
                <c:pt idx="2291">
                  <c:v>3.5179999999999999E-3</c:v>
                </c:pt>
                <c:pt idx="2292">
                  <c:v>3.5200000000000001E-3</c:v>
                </c:pt>
                <c:pt idx="2293">
                  <c:v>3.5230000000000001E-3</c:v>
                </c:pt>
                <c:pt idx="2294">
                  <c:v>3.5270000000000002E-3</c:v>
                </c:pt>
                <c:pt idx="2295">
                  <c:v>3.5330000000000001E-3</c:v>
                </c:pt>
                <c:pt idx="2296">
                  <c:v>3.5400000000000002E-3</c:v>
                </c:pt>
                <c:pt idx="2297">
                  <c:v>3.5479999999999999E-3</c:v>
                </c:pt>
                <c:pt idx="2298">
                  <c:v>3.558E-3</c:v>
                </c:pt>
                <c:pt idx="2299">
                  <c:v>3.5690000000000001E-3</c:v>
                </c:pt>
                <c:pt idx="2300">
                  <c:v>3.5820000000000001E-3</c:v>
                </c:pt>
                <c:pt idx="2301">
                  <c:v>3.5959999999999998E-3</c:v>
                </c:pt>
                <c:pt idx="2302">
                  <c:v>3.6110000000000001E-3</c:v>
                </c:pt>
                <c:pt idx="2303">
                  <c:v>3.6280000000000001E-3</c:v>
                </c:pt>
                <c:pt idx="2304">
                  <c:v>3.6459999999999999E-3</c:v>
                </c:pt>
                <c:pt idx="2305">
                  <c:v>3.666E-3</c:v>
                </c:pt>
                <c:pt idx="2306">
                  <c:v>3.6870000000000002E-3</c:v>
                </c:pt>
                <c:pt idx="2307">
                  <c:v>3.7100000000000002E-3</c:v>
                </c:pt>
                <c:pt idx="2308">
                  <c:v>3.7330000000000002E-3</c:v>
                </c:pt>
                <c:pt idx="2309">
                  <c:v>3.7590000000000002E-3</c:v>
                </c:pt>
                <c:pt idx="2310">
                  <c:v>3.7850000000000002E-3</c:v>
                </c:pt>
                <c:pt idx="2311">
                  <c:v>3.813E-3</c:v>
                </c:pt>
                <c:pt idx="2312">
                  <c:v>3.8279999999999998E-3</c:v>
                </c:pt>
                <c:pt idx="2313">
                  <c:v>3.8149999999999998E-3</c:v>
                </c:pt>
                <c:pt idx="2314">
                  <c:v>3.8019999999999998E-3</c:v>
                </c:pt>
                <c:pt idx="2315">
                  <c:v>3.7910000000000001E-3</c:v>
                </c:pt>
                <c:pt idx="2316">
                  <c:v>3.7799999999999999E-3</c:v>
                </c:pt>
                <c:pt idx="2317">
                  <c:v>3.7690000000000002E-3</c:v>
                </c:pt>
                <c:pt idx="2318">
                  <c:v>3.7599999999999999E-3</c:v>
                </c:pt>
                <c:pt idx="2319">
                  <c:v>3.7520000000000001E-3</c:v>
                </c:pt>
                <c:pt idx="2320">
                  <c:v>3.7450000000000001E-3</c:v>
                </c:pt>
                <c:pt idx="2321">
                  <c:v>3.7390000000000001E-3</c:v>
                </c:pt>
                <c:pt idx="2322">
                  <c:v>3.735E-3</c:v>
                </c:pt>
                <c:pt idx="2323">
                  <c:v>3.7330000000000002E-3</c:v>
                </c:pt>
                <c:pt idx="2324">
                  <c:v>3.7239999999999999E-3</c:v>
                </c:pt>
                <c:pt idx="2325">
                  <c:v>3.7169999999999998E-3</c:v>
                </c:pt>
                <c:pt idx="2326">
                  <c:v>3.7109999999999999E-3</c:v>
                </c:pt>
                <c:pt idx="2327">
                  <c:v>3.7060000000000001E-3</c:v>
                </c:pt>
                <c:pt idx="2328">
                  <c:v>3.7030000000000001E-3</c:v>
                </c:pt>
                <c:pt idx="2329">
                  <c:v>3.7009999999999999E-3</c:v>
                </c:pt>
                <c:pt idx="2330">
                  <c:v>3.7000000000000002E-3</c:v>
                </c:pt>
                <c:pt idx="2331">
                  <c:v>3.692E-3</c:v>
                </c:pt>
                <c:pt idx="2332">
                  <c:v>3.6849999999999999E-3</c:v>
                </c:pt>
                <c:pt idx="2333">
                  <c:v>3.6800000000000001E-3</c:v>
                </c:pt>
                <c:pt idx="2334">
                  <c:v>3.676E-3</c:v>
                </c:pt>
                <c:pt idx="2335">
                  <c:v>3.673E-3</c:v>
                </c:pt>
                <c:pt idx="2336">
                  <c:v>3.6719999999999999E-3</c:v>
                </c:pt>
                <c:pt idx="2337">
                  <c:v>3.6510000000000002E-3</c:v>
                </c:pt>
                <c:pt idx="2338">
                  <c:v>3.6329999999999999E-3</c:v>
                </c:pt>
                <c:pt idx="2339">
                  <c:v>3.6150000000000002E-3</c:v>
                </c:pt>
                <c:pt idx="2340">
                  <c:v>3.5990000000000002E-3</c:v>
                </c:pt>
                <c:pt idx="2341">
                  <c:v>3.5850000000000001E-3</c:v>
                </c:pt>
                <c:pt idx="2342">
                  <c:v>3.5720000000000001E-3</c:v>
                </c:pt>
                <c:pt idx="2343">
                  <c:v>3.5599999999999998E-3</c:v>
                </c:pt>
                <c:pt idx="2344">
                  <c:v>3.5490000000000001E-3</c:v>
                </c:pt>
                <c:pt idx="2345">
                  <c:v>3.5400000000000002E-3</c:v>
                </c:pt>
                <c:pt idx="2346">
                  <c:v>3.5330000000000001E-3</c:v>
                </c:pt>
                <c:pt idx="2347">
                  <c:v>3.5270000000000002E-3</c:v>
                </c:pt>
                <c:pt idx="2348">
                  <c:v>3.522E-3</c:v>
                </c:pt>
                <c:pt idx="2349">
                  <c:v>3.519E-3</c:v>
                </c:pt>
                <c:pt idx="2350">
                  <c:v>3.5170000000000002E-3</c:v>
                </c:pt>
                <c:pt idx="2351">
                  <c:v>3.516E-3</c:v>
                </c:pt>
                <c:pt idx="2352">
                  <c:v>3.5170000000000002E-3</c:v>
                </c:pt>
                <c:pt idx="2353">
                  <c:v>3.519E-3</c:v>
                </c:pt>
                <c:pt idx="2354">
                  <c:v>3.5230000000000001E-3</c:v>
                </c:pt>
                <c:pt idx="2355">
                  <c:v>3.5279999999999999E-3</c:v>
                </c:pt>
                <c:pt idx="2356">
                  <c:v>3.5339999999999998E-3</c:v>
                </c:pt>
                <c:pt idx="2357">
                  <c:v>3.542E-3</c:v>
                </c:pt>
                <c:pt idx="2358">
                  <c:v>3.5509999999999999E-3</c:v>
                </c:pt>
                <c:pt idx="2359">
                  <c:v>3.5620000000000001E-3</c:v>
                </c:pt>
                <c:pt idx="2360">
                  <c:v>3.5739999999999999E-3</c:v>
                </c:pt>
                <c:pt idx="2361">
                  <c:v>3.5869999999999999E-3</c:v>
                </c:pt>
                <c:pt idx="2362">
                  <c:v>3.6020000000000002E-3</c:v>
                </c:pt>
                <c:pt idx="2363">
                  <c:v>3.6180000000000001E-3</c:v>
                </c:pt>
                <c:pt idx="2364">
                  <c:v>3.6359999999999999E-3</c:v>
                </c:pt>
                <c:pt idx="2365">
                  <c:v>3.6549999999999998E-3</c:v>
                </c:pt>
                <c:pt idx="2366">
                  <c:v>3.6749999999999999E-3</c:v>
                </c:pt>
                <c:pt idx="2367">
                  <c:v>3.6970000000000002E-3</c:v>
                </c:pt>
                <c:pt idx="2368">
                  <c:v>3.7200000000000002E-3</c:v>
                </c:pt>
                <c:pt idx="2369">
                  <c:v>3.7450000000000001E-3</c:v>
                </c:pt>
                <c:pt idx="2370">
                  <c:v>3.771E-3</c:v>
                </c:pt>
                <c:pt idx="2371">
                  <c:v>3.7980000000000002E-3</c:v>
                </c:pt>
                <c:pt idx="2372">
                  <c:v>3.8270000000000001E-3</c:v>
                </c:pt>
                <c:pt idx="2373">
                  <c:v>3.8570000000000002E-3</c:v>
                </c:pt>
                <c:pt idx="2374">
                  <c:v>3.8890000000000001E-3</c:v>
                </c:pt>
                <c:pt idx="2375">
                  <c:v>3.9220000000000001E-3</c:v>
                </c:pt>
                <c:pt idx="2376">
                  <c:v>3.9560000000000003E-3</c:v>
                </c:pt>
                <c:pt idx="2377">
                  <c:v>3.9919999999999999E-3</c:v>
                </c:pt>
                <c:pt idx="2378">
                  <c:v>4.0289999999999996E-3</c:v>
                </c:pt>
                <c:pt idx="2379">
                  <c:v>4.0679999999999996E-3</c:v>
                </c:pt>
                <c:pt idx="2380">
                  <c:v>4.0930000000000003E-3</c:v>
                </c:pt>
                <c:pt idx="2381">
                  <c:v>4.0800000000000003E-3</c:v>
                </c:pt>
                <c:pt idx="2382">
                  <c:v>4.0670000000000003E-3</c:v>
                </c:pt>
                <c:pt idx="2383">
                  <c:v>4.052E-3</c:v>
                </c:pt>
                <c:pt idx="2384">
                  <c:v>4.0379999999999999E-3</c:v>
                </c:pt>
                <c:pt idx="2385">
                  <c:v>4.0260000000000001E-3</c:v>
                </c:pt>
                <c:pt idx="2386">
                  <c:v>4.0140000000000002E-3</c:v>
                </c:pt>
                <c:pt idx="2387">
                  <c:v>4.0049999999999999E-3</c:v>
                </c:pt>
                <c:pt idx="2388">
                  <c:v>3.9880000000000002E-3</c:v>
                </c:pt>
                <c:pt idx="2389">
                  <c:v>3.973E-3</c:v>
                </c:pt>
                <c:pt idx="2390">
                  <c:v>3.96E-3</c:v>
                </c:pt>
                <c:pt idx="2391">
                  <c:v>3.9480000000000001E-3</c:v>
                </c:pt>
                <c:pt idx="2392">
                  <c:v>3.9370000000000004E-3</c:v>
                </c:pt>
                <c:pt idx="2393">
                  <c:v>3.9150000000000001E-3</c:v>
                </c:pt>
                <c:pt idx="2394">
                  <c:v>3.895E-3</c:v>
                </c:pt>
                <c:pt idx="2395">
                  <c:v>3.8760000000000001E-3</c:v>
                </c:pt>
                <c:pt idx="2396">
                  <c:v>3.8579999999999999E-3</c:v>
                </c:pt>
                <c:pt idx="2397">
                  <c:v>3.8419999999999999E-3</c:v>
                </c:pt>
                <c:pt idx="2398">
                  <c:v>3.8270000000000001E-3</c:v>
                </c:pt>
                <c:pt idx="2399">
                  <c:v>3.8140000000000001E-3</c:v>
                </c:pt>
                <c:pt idx="2400">
                  <c:v>3.787E-3</c:v>
                </c:pt>
                <c:pt idx="2401">
                  <c:v>3.761E-3</c:v>
                </c:pt>
                <c:pt idx="2402">
                  <c:v>3.7369999999999999E-3</c:v>
                </c:pt>
                <c:pt idx="2403">
                  <c:v>3.715E-3</c:v>
                </c:pt>
                <c:pt idx="2404">
                  <c:v>3.6939999999999998E-3</c:v>
                </c:pt>
                <c:pt idx="2405">
                  <c:v>3.6740000000000002E-3</c:v>
                </c:pt>
                <c:pt idx="2406">
                  <c:v>3.6549999999999998E-3</c:v>
                </c:pt>
                <c:pt idx="2407">
                  <c:v>3.6380000000000002E-3</c:v>
                </c:pt>
                <c:pt idx="2408">
                  <c:v>3.6229999999999999E-3</c:v>
                </c:pt>
                <c:pt idx="2409">
                  <c:v>3.6080000000000001E-3</c:v>
                </c:pt>
                <c:pt idx="2410">
                  <c:v>3.5959999999999998E-3</c:v>
                </c:pt>
                <c:pt idx="2411">
                  <c:v>3.5839999999999999E-3</c:v>
                </c:pt>
                <c:pt idx="2412">
                  <c:v>3.5739999999999999E-3</c:v>
                </c:pt>
                <c:pt idx="2413">
                  <c:v>3.5660000000000002E-3</c:v>
                </c:pt>
                <c:pt idx="2414">
                  <c:v>3.558E-3</c:v>
                </c:pt>
                <c:pt idx="2415">
                  <c:v>3.552E-3</c:v>
                </c:pt>
                <c:pt idx="2416">
                  <c:v>3.5479999999999999E-3</c:v>
                </c:pt>
                <c:pt idx="2417">
                  <c:v>3.545E-3</c:v>
                </c:pt>
                <c:pt idx="2418">
                  <c:v>3.5430000000000001E-3</c:v>
                </c:pt>
                <c:pt idx="2419">
                  <c:v>3.5430000000000001E-3</c:v>
                </c:pt>
                <c:pt idx="2420">
                  <c:v>3.5439999999999998E-3</c:v>
                </c:pt>
                <c:pt idx="2421">
                  <c:v>3.5469999999999998E-3</c:v>
                </c:pt>
                <c:pt idx="2422">
                  <c:v>3.5509999999999999E-3</c:v>
                </c:pt>
                <c:pt idx="2423">
                  <c:v>3.5560000000000001E-3</c:v>
                </c:pt>
                <c:pt idx="2424">
                  <c:v>3.5630000000000002E-3</c:v>
                </c:pt>
                <c:pt idx="2425">
                  <c:v>3.571E-3</c:v>
                </c:pt>
                <c:pt idx="2426">
                  <c:v>3.581E-3</c:v>
                </c:pt>
                <c:pt idx="2427">
                  <c:v>3.5920000000000001E-3</c:v>
                </c:pt>
                <c:pt idx="2428">
                  <c:v>3.604E-3</c:v>
                </c:pt>
                <c:pt idx="2429">
                  <c:v>3.6180000000000001E-3</c:v>
                </c:pt>
                <c:pt idx="2430">
                  <c:v>3.6329999999999999E-3</c:v>
                </c:pt>
                <c:pt idx="2431">
                  <c:v>3.6489999999999999E-3</c:v>
                </c:pt>
                <c:pt idx="2432">
                  <c:v>3.6670000000000001E-3</c:v>
                </c:pt>
                <c:pt idx="2433">
                  <c:v>3.6870000000000002E-3</c:v>
                </c:pt>
                <c:pt idx="2434">
                  <c:v>3.7069999999999998E-3</c:v>
                </c:pt>
                <c:pt idx="2435">
                  <c:v>3.7290000000000001E-3</c:v>
                </c:pt>
                <c:pt idx="2436">
                  <c:v>3.7529999999999998E-3</c:v>
                </c:pt>
                <c:pt idx="2437">
                  <c:v>3.7780000000000001E-3</c:v>
                </c:pt>
                <c:pt idx="2438">
                  <c:v>3.8040000000000001E-3</c:v>
                </c:pt>
                <c:pt idx="2439">
                  <c:v>3.8319999999999999E-3</c:v>
                </c:pt>
                <c:pt idx="2440">
                  <c:v>3.8609999999999998E-3</c:v>
                </c:pt>
                <c:pt idx="2441">
                  <c:v>3.8920000000000001E-3</c:v>
                </c:pt>
                <c:pt idx="2442">
                  <c:v>3.9240000000000004E-3</c:v>
                </c:pt>
                <c:pt idx="2443">
                  <c:v>3.9569999999999996E-3</c:v>
                </c:pt>
                <c:pt idx="2444">
                  <c:v>3.9919999999999999E-3</c:v>
                </c:pt>
                <c:pt idx="2445">
                  <c:v>4.0280000000000003E-3</c:v>
                </c:pt>
                <c:pt idx="2446">
                  <c:v>4.065E-3</c:v>
                </c:pt>
                <c:pt idx="2447">
                  <c:v>4.104E-3</c:v>
                </c:pt>
                <c:pt idx="2448">
                  <c:v>4.13E-3</c:v>
                </c:pt>
                <c:pt idx="2449">
                  <c:v>4.1060000000000003E-3</c:v>
                </c:pt>
                <c:pt idx="2450">
                  <c:v>4.0790000000000002E-3</c:v>
                </c:pt>
                <c:pt idx="2451">
                  <c:v>4.0530000000000002E-3</c:v>
                </c:pt>
                <c:pt idx="2452">
                  <c:v>4.0280000000000003E-3</c:v>
                </c:pt>
                <c:pt idx="2453">
                  <c:v>4.0039999999999997E-3</c:v>
                </c:pt>
                <c:pt idx="2454">
                  <c:v>3.9690000000000003E-3</c:v>
                </c:pt>
                <c:pt idx="2455">
                  <c:v>3.9350000000000001E-3</c:v>
                </c:pt>
                <c:pt idx="2456">
                  <c:v>3.9029999999999998E-3</c:v>
                </c:pt>
                <c:pt idx="2457">
                  <c:v>3.872E-3</c:v>
                </c:pt>
                <c:pt idx="2458">
                  <c:v>3.8419999999999999E-3</c:v>
                </c:pt>
                <c:pt idx="2459">
                  <c:v>3.8140000000000001E-3</c:v>
                </c:pt>
                <c:pt idx="2460">
                  <c:v>3.7759999999999998E-3</c:v>
                </c:pt>
                <c:pt idx="2461">
                  <c:v>3.741E-3</c:v>
                </c:pt>
                <c:pt idx="2462">
                  <c:v>3.7060000000000001E-3</c:v>
                </c:pt>
                <c:pt idx="2463">
                  <c:v>3.673E-3</c:v>
                </c:pt>
                <c:pt idx="2464">
                  <c:v>3.6419999999999998E-3</c:v>
                </c:pt>
                <c:pt idx="2465">
                  <c:v>3.6120000000000002E-3</c:v>
                </c:pt>
                <c:pt idx="2466">
                  <c:v>3.5829999999999998E-3</c:v>
                </c:pt>
                <c:pt idx="2467">
                  <c:v>3.5560000000000001E-3</c:v>
                </c:pt>
                <c:pt idx="2468">
                  <c:v>3.5300000000000002E-3</c:v>
                </c:pt>
                <c:pt idx="2469">
                  <c:v>3.5049999999999999E-3</c:v>
                </c:pt>
                <c:pt idx="2470">
                  <c:v>3.4819999999999999E-3</c:v>
                </c:pt>
                <c:pt idx="2471">
                  <c:v>3.46E-3</c:v>
                </c:pt>
                <c:pt idx="2472">
                  <c:v>3.4399999999999999E-3</c:v>
                </c:pt>
                <c:pt idx="2473">
                  <c:v>3.421E-3</c:v>
                </c:pt>
                <c:pt idx="2474">
                  <c:v>3.4030000000000002E-3</c:v>
                </c:pt>
                <c:pt idx="2475">
                  <c:v>3.3869999999999998E-3</c:v>
                </c:pt>
                <c:pt idx="2476">
                  <c:v>3.372E-3</c:v>
                </c:pt>
                <c:pt idx="2477">
                  <c:v>3.359E-3</c:v>
                </c:pt>
                <c:pt idx="2478">
                  <c:v>3.3470000000000001E-3</c:v>
                </c:pt>
                <c:pt idx="2479">
                  <c:v>3.3370000000000001E-3</c:v>
                </c:pt>
                <c:pt idx="2480">
                  <c:v>3.3270000000000001E-3</c:v>
                </c:pt>
                <c:pt idx="2481">
                  <c:v>3.32E-3</c:v>
                </c:pt>
                <c:pt idx="2482">
                  <c:v>3.313E-3</c:v>
                </c:pt>
                <c:pt idx="2483">
                  <c:v>3.3080000000000002E-3</c:v>
                </c:pt>
                <c:pt idx="2484">
                  <c:v>3.3050000000000002E-3</c:v>
                </c:pt>
                <c:pt idx="2485">
                  <c:v>3.3019999999999998E-3</c:v>
                </c:pt>
                <c:pt idx="2486">
                  <c:v>3.3019999999999998E-3</c:v>
                </c:pt>
                <c:pt idx="2487">
                  <c:v>3.3019999999999998E-3</c:v>
                </c:pt>
                <c:pt idx="2488">
                  <c:v>3.3040000000000001E-3</c:v>
                </c:pt>
                <c:pt idx="2489">
                  <c:v>3.3080000000000002E-3</c:v>
                </c:pt>
                <c:pt idx="2490">
                  <c:v>3.313E-3</c:v>
                </c:pt>
                <c:pt idx="2491">
                  <c:v>3.3189999999999999E-3</c:v>
                </c:pt>
                <c:pt idx="2492">
                  <c:v>3.326E-3</c:v>
                </c:pt>
                <c:pt idx="2493">
                  <c:v>3.3349999999999999E-3</c:v>
                </c:pt>
                <c:pt idx="2494">
                  <c:v>3.346E-3</c:v>
                </c:pt>
                <c:pt idx="2495">
                  <c:v>3.3579999999999999E-3</c:v>
                </c:pt>
                <c:pt idx="2496">
                  <c:v>3.3709999999999999E-3</c:v>
                </c:pt>
                <c:pt idx="2497">
                  <c:v>3.385E-3</c:v>
                </c:pt>
                <c:pt idx="2498">
                  <c:v>3.4009999999999999E-3</c:v>
                </c:pt>
                <c:pt idx="2499">
                  <c:v>3.4190000000000002E-3</c:v>
                </c:pt>
                <c:pt idx="2500">
                  <c:v>3.4380000000000001E-3</c:v>
                </c:pt>
                <c:pt idx="2501">
                  <c:v>3.4580000000000001E-3</c:v>
                </c:pt>
                <c:pt idx="2502">
                  <c:v>3.4789999999999999E-3</c:v>
                </c:pt>
                <c:pt idx="2503">
                  <c:v>3.5019999999999999E-3</c:v>
                </c:pt>
                <c:pt idx="2504">
                  <c:v>3.5270000000000002E-3</c:v>
                </c:pt>
                <c:pt idx="2505">
                  <c:v>3.5530000000000002E-3</c:v>
                </c:pt>
                <c:pt idx="2506">
                  <c:v>3.5799999999999998E-3</c:v>
                </c:pt>
                <c:pt idx="2507">
                  <c:v>3.6080000000000001E-3</c:v>
                </c:pt>
                <c:pt idx="2508">
                  <c:v>3.6380000000000002E-3</c:v>
                </c:pt>
                <c:pt idx="2509">
                  <c:v>3.6700000000000001E-3</c:v>
                </c:pt>
                <c:pt idx="2510">
                  <c:v>3.7030000000000001E-3</c:v>
                </c:pt>
                <c:pt idx="2511">
                  <c:v>3.7369999999999999E-3</c:v>
                </c:pt>
                <c:pt idx="2512">
                  <c:v>3.7720000000000002E-3</c:v>
                </c:pt>
                <c:pt idx="2513">
                  <c:v>3.8089999999999999E-3</c:v>
                </c:pt>
                <c:pt idx="2514">
                  <c:v>3.8479999999999999E-3</c:v>
                </c:pt>
                <c:pt idx="2515">
                  <c:v>3.8869999999999998E-3</c:v>
                </c:pt>
                <c:pt idx="2516">
                  <c:v>3.9220000000000001E-3</c:v>
                </c:pt>
                <c:pt idx="2517">
                  <c:v>3.8939999999999999E-3</c:v>
                </c:pt>
                <c:pt idx="2518">
                  <c:v>3.8570000000000002E-3</c:v>
                </c:pt>
                <c:pt idx="2519">
                  <c:v>3.8219999999999999E-3</c:v>
                </c:pt>
                <c:pt idx="2520">
                  <c:v>3.7880000000000001E-3</c:v>
                </c:pt>
                <c:pt idx="2521">
                  <c:v>3.7450000000000001E-3</c:v>
                </c:pt>
                <c:pt idx="2522">
                  <c:v>3.7030000000000001E-3</c:v>
                </c:pt>
                <c:pt idx="2523">
                  <c:v>3.663E-3</c:v>
                </c:pt>
                <c:pt idx="2524">
                  <c:v>3.6240000000000001E-3</c:v>
                </c:pt>
                <c:pt idx="2525">
                  <c:v>3.5869999999999999E-3</c:v>
                </c:pt>
                <c:pt idx="2526">
                  <c:v>3.5509999999999999E-3</c:v>
                </c:pt>
                <c:pt idx="2527">
                  <c:v>3.516E-3</c:v>
                </c:pt>
                <c:pt idx="2528">
                  <c:v>3.483E-3</c:v>
                </c:pt>
                <c:pt idx="2529">
                  <c:v>3.4510000000000001E-3</c:v>
                </c:pt>
                <c:pt idx="2530">
                  <c:v>3.421E-3</c:v>
                </c:pt>
                <c:pt idx="2531">
                  <c:v>3.3909999999999999E-3</c:v>
                </c:pt>
                <c:pt idx="2532">
                  <c:v>3.3639999999999998E-3</c:v>
                </c:pt>
                <c:pt idx="2533">
                  <c:v>3.3379999999999998E-3</c:v>
                </c:pt>
                <c:pt idx="2534">
                  <c:v>3.313E-3</c:v>
                </c:pt>
                <c:pt idx="2535">
                  <c:v>3.2889999999999998E-3</c:v>
                </c:pt>
                <c:pt idx="2536">
                  <c:v>3.2669999999999999E-3</c:v>
                </c:pt>
                <c:pt idx="2537">
                  <c:v>3.2460000000000002E-3</c:v>
                </c:pt>
                <c:pt idx="2538">
                  <c:v>3.2269999999999998E-3</c:v>
                </c:pt>
                <c:pt idx="2539">
                  <c:v>3.209E-3</c:v>
                </c:pt>
                <c:pt idx="2540">
                  <c:v>3.1930000000000001E-3</c:v>
                </c:pt>
                <c:pt idx="2541">
                  <c:v>3.1779999999999998E-3</c:v>
                </c:pt>
                <c:pt idx="2542">
                  <c:v>3.1640000000000001E-3</c:v>
                </c:pt>
                <c:pt idx="2543">
                  <c:v>3.1519999999999999E-3</c:v>
                </c:pt>
                <c:pt idx="2544">
                  <c:v>3.1410000000000001E-3</c:v>
                </c:pt>
                <c:pt idx="2545">
                  <c:v>3.1310000000000001E-3</c:v>
                </c:pt>
                <c:pt idx="2546">
                  <c:v>3.1229999999999999E-3</c:v>
                </c:pt>
                <c:pt idx="2547">
                  <c:v>3.117E-3</c:v>
                </c:pt>
                <c:pt idx="2548">
                  <c:v>3.1110000000000001E-3</c:v>
                </c:pt>
                <c:pt idx="2549">
                  <c:v>3.107E-3</c:v>
                </c:pt>
                <c:pt idx="2550">
                  <c:v>3.1050000000000001E-3</c:v>
                </c:pt>
                <c:pt idx="2551">
                  <c:v>3.104E-3</c:v>
                </c:pt>
                <c:pt idx="2552">
                  <c:v>3.104E-3</c:v>
                </c:pt>
                <c:pt idx="2553">
                  <c:v>3.1059999999999998E-3</c:v>
                </c:pt>
                <c:pt idx="2554">
                  <c:v>3.1089999999999998E-3</c:v>
                </c:pt>
                <c:pt idx="2555">
                  <c:v>3.1129999999999999E-3</c:v>
                </c:pt>
                <c:pt idx="2556">
                  <c:v>3.1189999999999998E-3</c:v>
                </c:pt>
                <c:pt idx="2557">
                  <c:v>3.127E-3</c:v>
                </c:pt>
                <c:pt idx="2558">
                  <c:v>3.1350000000000002E-3</c:v>
                </c:pt>
                <c:pt idx="2559">
                  <c:v>3.1449999999999998E-3</c:v>
                </c:pt>
                <c:pt idx="2560">
                  <c:v>3.1570000000000001E-3</c:v>
                </c:pt>
                <c:pt idx="2561">
                  <c:v>3.1700000000000001E-3</c:v>
                </c:pt>
                <c:pt idx="2562">
                  <c:v>3.1840000000000002E-3</c:v>
                </c:pt>
                <c:pt idx="2563">
                  <c:v>3.2000000000000002E-3</c:v>
                </c:pt>
                <c:pt idx="2564">
                  <c:v>3.2169999999999998E-3</c:v>
                </c:pt>
                <c:pt idx="2565">
                  <c:v>3.235E-3</c:v>
                </c:pt>
                <c:pt idx="2566">
                  <c:v>3.2550000000000001E-3</c:v>
                </c:pt>
                <c:pt idx="2567">
                  <c:v>3.277E-3</c:v>
                </c:pt>
                <c:pt idx="2568">
                  <c:v>3.2989999999999998E-3</c:v>
                </c:pt>
                <c:pt idx="2569">
                  <c:v>3.323E-3</c:v>
                </c:pt>
                <c:pt idx="2570">
                  <c:v>3.349E-3</c:v>
                </c:pt>
                <c:pt idx="2571">
                  <c:v>3.3760000000000001E-3</c:v>
                </c:pt>
                <c:pt idx="2572">
                  <c:v>3.4039999999999999E-3</c:v>
                </c:pt>
                <c:pt idx="2573">
                  <c:v>3.434E-3</c:v>
                </c:pt>
                <c:pt idx="2574">
                  <c:v>3.4650000000000002E-3</c:v>
                </c:pt>
                <c:pt idx="2575">
                  <c:v>3.4970000000000001E-3</c:v>
                </c:pt>
                <c:pt idx="2576">
                  <c:v>3.5309999999999999E-3</c:v>
                </c:pt>
                <c:pt idx="2577">
                  <c:v>3.5660000000000002E-3</c:v>
                </c:pt>
                <c:pt idx="2578">
                  <c:v>3.6029999999999999E-3</c:v>
                </c:pt>
                <c:pt idx="2579">
                  <c:v>3.6410000000000001E-3</c:v>
                </c:pt>
                <c:pt idx="2580">
                  <c:v>3.6809999999999998E-3</c:v>
                </c:pt>
                <c:pt idx="2581">
                  <c:v>3.7209999999999999E-3</c:v>
                </c:pt>
                <c:pt idx="2582">
                  <c:v>3.764E-3</c:v>
                </c:pt>
                <c:pt idx="2583">
                  <c:v>3.8070000000000001E-3</c:v>
                </c:pt>
                <c:pt idx="2584">
                  <c:v>3.852E-3</c:v>
                </c:pt>
                <c:pt idx="2585">
                  <c:v>3.8140000000000001E-3</c:v>
                </c:pt>
                <c:pt idx="2586">
                  <c:v>3.7669999999999999E-3</c:v>
                </c:pt>
                <c:pt idx="2587">
                  <c:v>3.7230000000000002E-3</c:v>
                </c:pt>
                <c:pt idx="2588">
                  <c:v>3.679E-3</c:v>
                </c:pt>
                <c:pt idx="2589">
                  <c:v>3.637E-3</c:v>
                </c:pt>
                <c:pt idx="2590">
                  <c:v>3.5969999999999999E-3</c:v>
                </c:pt>
                <c:pt idx="2591">
                  <c:v>3.558E-3</c:v>
                </c:pt>
                <c:pt idx="2592">
                  <c:v>3.5200000000000001E-3</c:v>
                </c:pt>
                <c:pt idx="2593">
                  <c:v>3.4840000000000001E-3</c:v>
                </c:pt>
                <c:pt idx="2594">
                  <c:v>3.4489999999999998E-3</c:v>
                </c:pt>
                <c:pt idx="2595">
                  <c:v>3.4150000000000001E-3</c:v>
                </c:pt>
                <c:pt idx="2596">
                  <c:v>3.3830000000000002E-3</c:v>
                </c:pt>
                <c:pt idx="2597">
                  <c:v>3.3519999999999999E-3</c:v>
                </c:pt>
                <c:pt idx="2598">
                  <c:v>3.323E-3</c:v>
                </c:pt>
                <c:pt idx="2599">
                  <c:v>3.2950000000000002E-3</c:v>
                </c:pt>
                <c:pt idx="2600">
                  <c:v>3.2680000000000001E-3</c:v>
                </c:pt>
                <c:pt idx="2601">
                  <c:v>3.2429999999999998E-3</c:v>
                </c:pt>
                <c:pt idx="2602">
                  <c:v>3.2190000000000001E-3</c:v>
                </c:pt>
                <c:pt idx="2603">
                  <c:v>3.1970000000000002E-3</c:v>
                </c:pt>
                <c:pt idx="2604">
                  <c:v>3.176E-3</c:v>
                </c:pt>
                <c:pt idx="2605">
                  <c:v>3.156E-3</c:v>
                </c:pt>
                <c:pt idx="2606">
                  <c:v>3.1380000000000002E-3</c:v>
                </c:pt>
                <c:pt idx="2607">
                  <c:v>3.1210000000000001E-3</c:v>
                </c:pt>
                <c:pt idx="2608">
                  <c:v>3.1059999999999998E-3</c:v>
                </c:pt>
                <c:pt idx="2609">
                  <c:v>3.0920000000000001E-3</c:v>
                </c:pt>
                <c:pt idx="2610">
                  <c:v>3.0790000000000001E-3</c:v>
                </c:pt>
                <c:pt idx="2611">
                  <c:v>3.068E-3</c:v>
                </c:pt>
                <c:pt idx="2612">
                  <c:v>3.058E-3</c:v>
                </c:pt>
                <c:pt idx="2613">
                  <c:v>3.0500000000000002E-3</c:v>
                </c:pt>
                <c:pt idx="2614">
                  <c:v>3.0430000000000001E-3</c:v>
                </c:pt>
                <c:pt idx="2615">
                  <c:v>3.0370000000000002E-3</c:v>
                </c:pt>
                <c:pt idx="2616">
                  <c:v>3.0330000000000001E-3</c:v>
                </c:pt>
                <c:pt idx="2617">
                  <c:v>3.0300000000000001E-3</c:v>
                </c:pt>
                <c:pt idx="2618">
                  <c:v>3.029E-3</c:v>
                </c:pt>
                <c:pt idx="2619">
                  <c:v>3.029E-3</c:v>
                </c:pt>
                <c:pt idx="2620">
                  <c:v>3.0300000000000001E-3</c:v>
                </c:pt>
                <c:pt idx="2621">
                  <c:v>3.0330000000000001E-3</c:v>
                </c:pt>
                <c:pt idx="2622">
                  <c:v>3.0370000000000002E-3</c:v>
                </c:pt>
                <c:pt idx="2623">
                  <c:v>3.0430000000000001E-3</c:v>
                </c:pt>
                <c:pt idx="2624">
                  <c:v>3.0500000000000002E-3</c:v>
                </c:pt>
                <c:pt idx="2625">
                  <c:v>3.058E-3</c:v>
                </c:pt>
                <c:pt idx="2626">
                  <c:v>3.068E-3</c:v>
                </c:pt>
                <c:pt idx="2627">
                  <c:v>3.0790000000000001E-3</c:v>
                </c:pt>
                <c:pt idx="2628">
                  <c:v>3.0920000000000001E-3</c:v>
                </c:pt>
                <c:pt idx="2629">
                  <c:v>3.1059999999999998E-3</c:v>
                </c:pt>
                <c:pt idx="2630">
                  <c:v>3.1210000000000001E-3</c:v>
                </c:pt>
                <c:pt idx="2631">
                  <c:v>3.1380000000000002E-3</c:v>
                </c:pt>
                <c:pt idx="2632">
                  <c:v>3.156E-3</c:v>
                </c:pt>
                <c:pt idx="2633">
                  <c:v>3.176E-3</c:v>
                </c:pt>
                <c:pt idx="2634">
                  <c:v>3.1970000000000002E-3</c:v>
                </c:pt>
                <c:pt idx="2635">
                  <c:v>3.2190000000000001E-3</c:v>
                </c:pt>
                <c:pt idx="2636">
                  <c:v>3.2429999999999998E-3</c:v>
                </c:pt>
                <c:pt idx="2637">
                  <c:v>3.2680000000000001E-3</c:v>
                </c:pt>
                <c:pt idx="2638">
                  <c:v>3.2950000000000002E-3</c:v>
                </c:pt>
                <c:pt idx="2639">
                  <c:v>3.323E-3</c:v>
                </c:pt>
                <c:pt idx="2640">
                  <c:v>3.3519999999999999E-3</c:v>
                </c:pt>
                <c:pt idx="2641">
                  <c:v>3.3830000000000002E-3</c:v>
                </c:pt>
                <c:pt idx="2642">
                  <c:v>3.4150000000000001E-3</c:v>
                </c:pt>
                <c:pt idx="2643">
                  <c:v>3.4489999999999998E-3</c:v>
                </c:pt>
                <c:pt idx="2644">
                  <c:v>3.4840000000000001E-3</c:v>
                </c:pt>
                <c:pt idx="2645">
                  <c:v>3.5200000000000001E-3</c:v>
                </c:pt>
                <c:pt idx="2646">
                  <c:v>3.558E-3</c:v>
                </c:pt>
                <c:pt idx="2647">
                  <c:v>3.5969999999999999E-3</c:v>
                </c:pt>
                <c:pt idx="2648">
                  <c:v>3.637E-3</c:v>
                </c:pt>
                <c:pt idx="2649">
                  <c:v>3.679E-3</c:v>
                </c:pt>
                <c:pt idx="2650">
                  <c:v>3.7230000000000002E-3</c:v>
                </c:pt>
                <c:pt idx="2651">
                  <c:v>3.7669999999999999E-3</c:v>
                </c:pt>
                <c:pt idx="2652">
                  <c:v>3.8140000000000001E-3</c:v>
                </c:pt>
                <c:pt idx="2653">
                  <c:v>3.8440000000000002E-3</c:v>
                </c:pt>
                <c:pt idx="2654">
                  <c:v>3.8760000000000001E-3</c:v>
                </c:pt>
                <c:pt idx="2655">
                  <c:v>3.9100000000000003E-3</c:v>
                </c:pt>
                <c:pt idx="2656">
                  <c:v>3.9439999999999996E-3</c:v>
                </c:pt>
                <c:pt idx="2657">
                  <c:v>3.9810000000000002E-3</c:v>
                </c:pt>
                <c:pt idx="2658">
                  <c:v>4.0179999999999999E-3</c:v>
                </c:pt>
                <c:pt idx="2659">
                  <c:v>4.0569999999999998E-3</c:v>
                </c:pt>
                <c:pt idx="2660">
                  <c:v>4.0980000000000001E-3</c:v>
                </c:pt>
                <c:pt idx="2661">
                  <c:v>4.1390000000000003E-3</c:v>
                </c:pt>
                <c:pt idx="2662">
                  <c:v>4.1830000000000001E-3</c:v>
                </c:pt>
                <c:pt idx="2663">
                  <c:v>4.2269999999999999E-3</c:v>
                </c:pt>
                <c:pt idx="2664">
                  <c:v>4.2729999999999999E-3</c:v>
                </c:pt>
                <c:pt idx="2665">
                  <c:v>4.3200000000000001E-3</c:v>
                </c:pt>
                <c:pt idx="2666">
                  <c:v>4.3689999999999996E-3</c:v>
                </c:pt>
                <c:pt idx="2667">
                  <c:v>4.4190000000000002E-3</c:v>
                </c:pt>
                <c:pt idx="2668">
                  <c:v>4.4710000000000001E-3</c:v>
                </c:pt>
                <c:pt idx="2669">
                  <c:v>4.5240000000000002E-3</c:v>
                </c:pt>
                <c:pt idx="2670">
                  <c:v>4.5779999999999996E-3</c:v>
                </c:pt>
                <c:pt idx="2671">
                  <c:v>4.6340000000000001E-3</c:v>
                </c:pt>
                <c:pt idx="2672">
                  <c:v>4.6909999999999999E-3</c:v>
                </c:pt>
                <c:pt idx="2673">
                  <c:v>4.7499999999999999E-3</c:v>
                </c:pt>
                <c:pt idx="2674">
                  <c:v>4.81E-3</c:v>
                </c:pt>
                <c:pt idx="2675">
                  <c:v>4.8710000000000003E-3</c:v>
                </c:pt>
                <c:pt idx="2676">
                  <c:v>4.934E-3</c:v>
                </c:pt>
                <c:pt idx="2677">
                  <c:v>4.9979999999999998E-3</c:v>
                </c:pt>
                <c:pt idx="2678">
                  <c:v>5.0639999999999999E-3</c:v>
                </c:pt>
                <c:pt idx="2679">
                  <c:v>5.1310000000000001E-3</c:v>
                </c:pt>
                <c:pt idx="2680">
                  <c:v>5.1989999999999996E-3</c:v>
                </c:pt>
                <c:pt idx="2681">
                  <c:v>5.2690000000000002E-3</c:v>
                </c:pt>
                <c:pt idx="2682">
                  <c:v>5.3400000000000001E-3</c:v>
                </c:pt>
                <c:pt idx="2683">
                  <c:v>5.4130000000000003E-3</c:v>
                </c:pt>
                <c:pt idx="2684">
                  <c:v>5.4860000000000004E-3</c:v>
                </c:pt>
                <c:pt idx="2685">
                  <c:v>5.3699999999999998E-3</c:v>
                </c:pt>
                <c:pt idx="2686">
                  <c:v>4.8500000000000001E-3</c:v>
                </c:pt>
                <c:pt idx="2687">
                  <c:v>4.0629999999999998E-3</c:v>
                </c:pt>
                <c:pt idx="2688">
                  <c:v>3.2659999999999998E-3</c:v>
                </c:pt>
                <c:pt idx="2689">
                  <c:v>2.7190000000000001E-3</c:v>
                </c:pt>
                <c:pt idx="2690">
                  <c:v>2.601E-3</c:v>
                </c:pt>
                <c:pt idx="2691">
                  <c:v>2.5439999999999998E-3</c:v>
                </c:pt>
                <c:pt idx="2692">
                  <c:v>2.8930000000000002E-3</c:v>
                </c:pt>
                <c:pt idx="2693">
                  <c:v>3.3939999999999999E-3</c:v>
                </c:pt>
                <c:pt idx="2694">
                  <c:v>3.761E-3</c:v>
                </c:pt>
                <c:pt idx="2695">
                  <c:v>3.8890000000000001E-3</c:v>
                </c:pt>
                <c:pt idx="2696">
                  <c:v>3.8790000000000001E-3</c:v>
                </c:pt>
                <c:pt idx="2697">
                  <c:v>3.895E-3</c:v>
                </c:pt>
                <c:pt idx="2698">
                  <c:v>4.1409999999999997E-3</c:v>
                </c:pt>
                <c:pt idx="2699">
                  <c:v>4.7619999999999997E-3</c:v>
                </c:pt>
                <c:pt idx="2700">
                  <c:v>5.6550000000000003E-3</c:v>
                </c:pt>
                <c:pt idx="2701">
                  <c:v>6.5399999999999998E-3</c:v>
                </c:pt>
                <c:pt idx="2702">
                  <c:v>7.2240000000000004E-3</c:v>
                </c:pt>
                <c:pt idx="2703">
                  <c:v>7.7470000000000004E-3</c:v>
                </c:pt>
                <c:pt idx="2704">
                  <c:v>8.3040000000000006E-3</c:v>
                </c:pt>
                <c:pt idx="2705">
                  <c:v>9.0259999999999993E-3</c:v>
                </c:pt>
                <c:pt idx="2706">
                  <c:v>9.8010000000000007E-3</c:v>
                </c:pt>
                <c:pt idx="2707">
                  <c:v>1.0271000000000001E-2</c:v>
                </c:pt>
                <c:pt idx="2708">
                  <c:v>1.0165E-2</c:v>
                </c:pt>
                <c:pt idx="2709">
                  <c:v>9.6539999999999994E-3</c:v>
                </c:pt>
                <c:pt idx="2710">
                  <c:v>9.2069999999999999E-3</c:v>
                </c:pt>
                <c:pt idx="2711">
                  <c:v>9.1479999999999999E-3</c:v>
                </c:pt>
                <c:pt idx="2712">
                  <c:v>9.2399999999999999E-3</c:v>
                </c:pt>
                <c:pt idx="2713">
                  <c:v>9.0240000000000008E-3</c:v>
                </c:pt>
                <c:pt idx="2714">
                  <c:v>8.4499999999999992E-3</c:v>
                </c:pt>
                <c:pt idx="2715">
                  <c:v>7.7819999999999999E-3</c:v>
                </c:pt>
                <c:pt idx="2716">
                  <c:v>7.2529999999999999E-3</c:v>
                </c:pt>
                <c:pt idx="2717">
                  <c:v>6.8430000000000001E-3</c:v>
                </c:pt>
                <c:pt idx="2718">
                  <c:v>6.3179999999999998E-3</c:v>
                </c:pt>
                <c:pt idx="2719">
                  <c:v>5.6129999999999999E-3</c:v>
                </c:pt>
                <c:pt idx="2720">
                  <c:v>4.9560000000000003E-3</c:v>
                </c:pt>
                <c:pt idx="2721">
                  <c:v>4.5649999999999996E-3</c:v>
                </c:pt>
                <c:pt idx="2722">
                  <c:v>4.1739999999999998E-3</c:v>
                </c:pt>
                <c:pt idx="2723">
                  <c:v>3.9350000000000001E-3</c:v>
                </c:pt>
                <c:pt idx="2724">
                  <c:v>3.8140000000000001E-3</c:v>
                </c:pt>
                <c:pt idx="2725">
                  <c:v>3.7520000000000001E-3</c:v>
                </c:pt>
                <c:pt idx="2726">
                  <c:v>4.0010000000000002E-3</c:v>
                </c:pt>
                <c:pt idx="2727">
                  <c:v>4.3860000000000001E-3</c:v>
                </c:pt>
                <c:pt idx="2728">
                  <c:v>4.8060000000000004E-3</c:v>
                </c:pt>
                <c:pt idx="2729">
                  <c:v>5.391E-3</c:v>
                </c:pt>
                <c:pt idx="2730">
                  <c:v>6.2989999999999999E-3</c:v>
                </c:pt>
                <c:pt idx="2731">
                  <c:v>7.6140000000000001E-3</c:v>
                </c:pt>
                <c:pt idx="2732">
                  <c:v>9.3959999999999998E-3</c:v>
                </c:pt>
                <c:pt idx="2733">
                  <c:v>1.1599999999999999E-2</c:v>
                </c:pt>
                <c:pt idx="2734">
                  <c:v>1.3939999999999999E-2</c:v>
                </c:pt>
                <c:pt idx="2735">
                  <c:v>1.6007E-2</c:v>
                </c:pt>
                <c:pt idx="2736">
                  <c:v>1.7534000000000001E-2</c:v>
                </c:pt>
                <c:pt idx="2737">
                  <c:v>1.8807000000000001E-2</c:v>
                </c:pt>
                <c:pt idx="2738">
                  <c:v>2.0514000000000001E-2</c:v>
                </c:pt>
                <c:pt idx="2739">
                  <c:v>2.3120000000000002E-2</c:v>
                </c:pt>
                <c:pt idx="2740">
                  <c:v>2.6703999999999999E-2</c:v>
                </c:pt>
                <c:pt idx="2741">
                  <c:v>3.0946999999999999E-2</c:v>
                </c:pt>
                <c:pt idx="2742">
                  <c:v>3.5316E-2</c:v>
                </c:pt>
                <c:pt idx="2743">
                  <c:v>3.9631E-2</c:v>
                </c:pt>
                <c:pt idx="2744">
                  <c:v>4.4096000000000003E-2</c:v>
                </c:pt>
                <c:pt idx="2745">
                  <c:v>4.8862000000000003E-2</c:v>
                </c:pt>
                <c:pt idx="2746">
                  <c:v>5.3897E-2</c:v>
                </c:pt>
                <c:pt idx="2747">
                  <c:v>5.9122000000000001E-2</c:v>
                </c:pt>
                <c:pt idx="2748">
                  <c:v>6.4491999999999994E-2</c:v>
                </c:pt>
                <c:pt idx="2749">
                  <c:v>6.9944000000000006E-2</c:v>
                </c:pt>
                <c:pt idx="2750">
                  <c:v>7.5360999999999997E-2</c:v>
                </c:pt>
                <c:pt idx="2751">
                  <c:v>8.0685000000000007E-2</c:v>
                </c:pt>
                <c:pt idx="2752">
                  <c:v>8.5927000000000003E-2</c:v>
                </c:pt>
                <c:pt idx="2753">
                  <c:v>9.0897000000000006E-2</c:v>
                </c:pt>
                <c:pt idx="2754">
                  <c:v>9.5337000000000005E-2</c:v>
                </c:pt>
                <c:pt idx="2755">
                  <c:v>9.9222000000000005E-2</c:v>
                </c:pt>
                <c:pt idx="2756">
                  <c:v>0.102712</c:v>
                </c:pt>
                <c:pt idx="2757">
                  <c:v>0.105877</c:v>
                </c:pt>
                <c:pt idx="2758">
                  <c:v>0.10842599999999999</c:v>
                </c:pt>
                <c:pt idx="2759">
                  <c:v>0.110064</c:v>
                </c:pt>
                <c:pt idx="2760">
                  <c:v>0.110858</c:v>
                </c:pt>
                <c:pt idx="2761">
                  <c:v>0.111017</c:v>
                </c:pt>
                <c:pt idx="2762">
                  <c:v>0.110697</c:v>
                </c:pt>
                <c:pt idx="2763">
                  <c:v>0.110029</c:v>
                </c:pt>
                <c:pt idx="2764">
                  <c:v>0.109194</c:v>
                </c:pt>
                <c:pt idx="2765">
                  <c:v>0.108225</c:v>
                </c:pt>
                <c:pt idx="2766">
                  <c:v>0.106361</c:v>
                </c:pt>
                <c:pt idx="2767">
                  <c:v>0.10283299999999999</c:v>
                </c:pt>
                <c:pt idx="2768">
                  <c:v>9.7825999999999996E-2</c:v>
                </c:pt>
                <c:pt idx="2769">
                  <c:v>9.1870999999999994E-2</c:v>
                </c:pt>
                <c:pt idx="2770">
                  <c:v>8.5460999999999995E-2</c:v>
                </c:pt>
                <c:pt idx="2771">
                  <c:v>7.8921000000000005E-2</c:v>
                </c:pt>
                <c:pt idx="2772">
                  <c:v>7.2348999999999997E-2</c:v>
                </c:pt>
                <c:pt idx="2773">
                  <c:v>6.5823000000000007E-2</c:v>
                </c:pt>
                <c:pt idx="2774">
                  <c:v>5.9520000000000003E-2</c:v>
                </c:pt>
                <c:pt idx="2775">
                  <c:v>5.3546999999999997E-2</c:v>
                </c:pt>
                <c:pt idx="2776">
                  <c:v>4.7842000000000003E-2</c:v>
                </c:pt>
                <c:pt idx="2777">
                  <c:v>4.2394000000000001E-2</c:v>
                </c:pt>
                <c:pt idx="2778">
                  <c:v>3.7517000000000002E-2</c:v>
                </c:pt>
                <c:pt idx="2779">
                  <c:v>3.3639000000000002E-2</c:v>
                </c:pt>
                <c:pt idx="2780">
                  <c:v>3.0851E-2</c:v>
                </c:pt>
                <c:pt idx="2781">
                  <c:v>2.8752E-2</c:v>
                </c:pt>
                <c:pt idx="2782">
                  <c:v>2.6738000000000001E-2</c:v>
                </c:pt>
                <c:pt idx="2783">
                  <c:v>2.4686E-2</c:v>
                </c:pt>
                <c:pt idx="2784">
                  <c:v>2.2988000000000001E-2</c:v>
                </c:pt>
                <c:pt idx="2785">
                  <c:v>2.1998E-2</c:v>
                </c:pt>
                <c:pt idx="2786">
                  <c:v>2.1933999999999999E-2</c:v>
                </c:pt>
                <c:pt idx="2787">
                  <c:v>2.2963999999999998E-2</c:v>
                </c:pt>
                <c:pt idx="2788">
                  <c:v>2.4875000000000001E-2</c:v>
                </c:pt>
                <c:pt idx="2789">
                  <c:v>2.6519000000000001E-2</c:v>
                </c:pt>
                <c:pt idx="2790">
                  <c:v>2.6563E-2</c:v>
                </c:pt>
                <c:pt idx="2791">
                  <c:v>2.5061E-2</c:v>
                </c:pt>
                <c:pt idx="2792">
                  <c:v>2.3035E-2</c:v>
                </c:pt>
                <c:pt idx="2793">
                  <c:v>2.0931000000000002E-2</c:v>
                </c:pt>
                <c:pt idx="2794">
                  <c:v>1.8615E-2</c:v>
                </c:pt>
                <c:pt idx="2795">
                  <c:v>1.5899E-2</c:v>
                </c:pt>
                <c:pt idx="2796">
                  <c:v>1.2851E-2</c:v>
                </c:pt>
                <c:pt idx="2797">
                  <c:v>9.8799999999999999E-3</c:v>
                </c:pt>
                <c:pt idx="2798">
                  <c:v>7.4450000000000002E-3</c:v>
                </c:pt>
                <c:pt idx="2799">
                  <c:v>5.7140000000000003E-3</c:v>
                </c:pt>
                <c:pt idx="2800">
                  <c:v>4.5750000000000001E-3</c:v>
                </c:pt>
                <c:pt idx="2801">
                  <c:v>3.9199999999999999E-3</c:v>
                </c:pt>
                <c:pt idx="2802">
                  <c:v>3.8140000000000001E-3</c:v>
                </c:pt>
                <c:pt idx="2803">
                  <c:v>4.2379999999999996E-3</c:v>
                </c:pt>
                <c:pt idx="2804">
                  <c:v>5.267E-3</c:v>
                </c:pt>
                <c:pt idx="2805">
                  <c:v>6.6449999999999999E-3</c:v>
                </c:pt>
                <c:pt idx="2806">
                  <c:v>8.1770000000000002E-3</c:v>
                </c:pt>
                <c:pt idx="2807">
                  <c:v>9.8340000000000007E-3</c:v>
                </c:pt>
                <c:pt idx="2808">
                  <c:v>1.1631000000000001E-2</c:v>
                </c:pt>
                <c:pt idx="2809">
                  <c:v>1.3597E-2</c:v>
                </c:pt>
                <c:pt idx="2810">
                  <c:v>1.5779999999999999E-2</c:v>
                </c:pt>
                <c:pt idx="2811">
                  <c:v>1.8175E-2</c:v>
                </c:pt>
                <c:pt idx="2812">
                  <c:v>2.0645E-2</c:v>
                </c:pt>
                <c:pt idx="2813">
                  <c:v>2.2814999999999998E-2</c:v>
                </c:pt>
                <c:pt idx="2814">
                  <c:v>2.3924999999999998E-2</c:v>
                </c:pt>
                <c:pt idx="2815">
                  <c:v>2.3925999999999999E-2</c:v>
                </c:pt>
                <c:pt idx="2816">
                  <c:v>2.3189999999999999E-2</c:v>
                </c:pt>
                <c:pt idx="2817">
                  <c:v>2.1999999999999999E-2</c:v>
                </c:pt>
                <c:pt idx="2818">
                  <c:v>2.0725E-2</c:v>
                </c:pt>
                <c:pt idx="2819">
                  <c:v>1.9758000000000001E-2</c:v>
                </c:pt>
                <c:pt idx="2820">
                  <c:v>1.9071999999999999E-2</c:v>
                </c:pt>
                <c:pt idx="2821">
                  <c:v>1.8530000000000001E-2</c:v>
                </c:pt>
                <c:pt idx="2822">
                  <c:v>1.8234E-2</c:v>
                </c:pt>
                <c:pt idx="2823">
                  <c:v>1.8334E-2</c:v>
                </c:pt>
                <c:pt idx="2824">
                  <c:v>1.8998000000000001E-2</c:v>
                </c:pt>
                <c:pt idx="2825">
                  <c:v>2.0448999999999998E-2</c:v>
                </c:pt>
                <c:pt idx="2826">
                  <c:v>2.2858E-2</c:v>
                </c:pt>
                <c:pt idx="2827">
                  <c:v>2.6169000000000001E-2</c:v>
                </c:pt>
                <c:pt idx="2828">
                  <c:v>3.0055999999999999E-2</c:v>
                </c:pt>
                <c:pt idx="2829">
                  <c:v>3.4091000000000003E-2</c:v>
                </c:pt>
                <c:pt idx="2830">
                  <c:v>3.7988000000000001E-2</c:v>
                </c:pt>
                <c:pt idx="2831">
                  <c:v>4.1687000000000002E-2</c:v>
                </c:pt>
                <c:pt idx="2832">
                  <c:v>4.5324999999999997E-2</c:v>
                </c:pt>
                <c:pt idx="2833">
                  <c:v>4.9243000000000002E-2</c:v>
                </c:pt>
                <c:pt idx="2834">
                  <c:v>5.3927000000000003E-2</c:v>
                </c:pt>
                <c:pt idx="2835">
                  <c:v>5.9735999999999997E-2</c:v>
                </c:pt>
                <c:pt idx="2836">
                  <c:v>6.5782999999999994E-2</c:v>
                </c:pt>
                <c:pt idx="2837">
                  <c:v>7.0113999999999996E-2</c:v>
                </c:pt>
                <c:pt idx="2838">
                  <c:v>7.2039000000000006E-2</c:v>
                </c:pt>
                <c:pt idx="2839">
                  <c:v>7.2785000000000002E-2</c:v>
                </c:pt>
                <c:pt idx="2840">
                  <c:v>7.3587E-2</c:v>
                </c:pt>
                <c:pt idx="2841">
                  <c:v>7.4802999999999994E-2</c:v>
                </c:pt>
                <c:pt idx="2842">
                  <c:v>7.6229000000000005E-2</c:v>
                </c:pt>
                <c:pt idx="2843">
                  <c:v>7.7437000000000006E-2</c:v>
                </c:pt>
                <c:pt idx="2844">
                  <c:v>7.8226000000000004E-2</c:v>
                </c:pt>
                <c:pt idx="2845">
                  <c:v>7.9006000000000007E-2</c:v>
                </c:pt>
                <c:pt idx="2846">
                  <c:v>8.0403000000000002E-2</c:v>
                </c:pt>
                <c:pt idx="2847">
                  <c:v>8.2789000000000001E-2</c:v>
                </c:pt>
                <c:pt idx="2848">
                  <c:v>8.6244000000000001E-2</c:v>
                </c:pt>
                <c:pt idx="2849">
                  <c:v>9.0392E-2</c:v>
                </c:pt>
                <c:pt idx="2850">
                  <c:v>9.4763E-2</c:v>
                </c:pt>
                <c:pt idx="2851">
                  <c:v>9.9254999999999996E-2</c:v>
                </c:pt>
                <c:pt idx="2852">
                  <c:v>0.10396900000000001</c:v>
                </c:pt>
                <c:pt idx="2853">
                  <c:v>0.108977</c:v>
                </c:pt>
                <c:pt idx="2854">
                  <c:v>0.11425299999999999</c:v>
                </c:pt>
                <c:pt idx="2855">
                  <c:v>0.119833</c:v>
                </c:pt>
                <c:pt idx="2856">
                  <c:v>0.125942</c:v>
                </c:pt>
                <c:pt idx="2857">
                  <c:v>0.132601</c:v>
                </c:pt>
                <c:pt idx="2858">
                  <c:v>0.13922699999999999</c:v>
                </c:pt>
                <c:pt idx="2859">
                  <c:v>0.14494099999999999</c:v>
                </c:pt>
                <c:pt idx="2860">
                  <c:v>0.14888199999999999</c:v>
                </c:pt>
                <c:pt idx="2861">
                  <c:v>0.15127499999999999</c:v>
                </c:pt>
                <c:pt idx="2862">
                  <c:v>0.15360699999999999</c:v>
                </c:pt>
                <c:pt idx="2863">
                  <c:v>0.156613</c:v>
                </c:pt>
                <c:pt idx="2864">
                  <c:v>0.160329</c:v>
                </c:pt>
                <c:pt idx="2865">
                  <c:v>0.164575</c:v>
                </c:pt>
                <c:pt idx="2866">
                  <c:v>0.16904</c:v>
                </c:pt>
                <c:pt idx="2867">
                  <c:v>0.173403</c:v>
                </c:pt>
                <c:pt idx="2868">
                  <c:v>0.177623</c:v>
                </c:pt>
                <c:pt idx="2869">
                  <c:v>0.18191599999999999</c:v>
                </c:pt>
                <c:pt idx="2870">
                  <c:v>0.186502</c:v>
                </c:pt>
                <c:pt idx="2871">
                  <c:v>0.19144800000000001</c:v>
                </c:pt>
                <c:pt idx="2872">
                  <c:v>0.19656399999999999</c:v>
                </c:pt>
                <c:pt idx="2873">
                  <c:v>0.20153499999999999</c:v>
                </c:pt>
                <c:pt idx="2874">
                  <c:v>0.206404</c:v>
                </c:pt>
                <c:pt idx="2875">
                  <c:v>0.21152499999999999</c:v>
                </c:pt>
                <c:pt idx="2876">
                  <c:v>0.217088</c:v>
                </c:pt>
                <c:pt idx="2877">
                  <c:v>0.223077</c:v>
                </c:pt>
                <c:pt idx="2878">
                  <c:v>0.22944899999999999</c:v>
                </c:pt>
                <c:pt idx="2879">
                  <c:v>0.236259</c:v>
                </c:pt>
                <c:pt idx="2880">
                  <c:v>0.242643</c:v>
                </c:pt>
                <c:pt idx="2881">
                  <c:v>0.247002</c:v>
                </c:pt>
                <c:pt idx="2882">
                  <c:v>0.24917700000000001</c:v>
                </c:pt>
                <c:pt idx="2883">
                  <c:v>0.250023</c:v>
                </c:pt>
                <c:pt idx="2884">
                  <c:v>0.250558</c:v>
                </c:pt>
                <c:pt idx="2885">
                  <c:v>0.25147199999999997</c:v>
                </c:pt>
                <c:pt idx="2886">
                  <c:v>0.25311</c:v>
                </c:pt>
                <c:pt idx="2887">
                  <c:v>0.25550899999999999</c:v>
                </c:pt>
                <c:pt idx="2888">
                  <c:v>0.25837100000000002</c:v>
                </c:pt>
                <c:pt idx="2889">
                  <c:v>0.261106</c:v>
                </c:pt>
                <c:pt idx="2890">
                  <c:v>0.26300200000000001</c:v>
                </c:pt>
                <c:pt idx="2891">
                  <c:v>0.26372699999999999</c:v>
                </c:pt>
                <c:pt idx="2892">
                  <c:v>0.26370199999999999</c:v>
                </c:pt>
                <c:pt idx="2893">
                  <c:v>0.263683</c:v>
                </c:pt>
                <c:pt idx="2894">
                  <c:v>0.26421099999999997</c:v>
                </c:pt>
                <c:pt idx="2895">
                  <c:v>0.26547399999999999</c:v>
                </c:pt>
                <c:pt idx="2896">
                  <c:v>0.26743699999999998</c:v>
                </c:pt>
                <c:pt idx="2897">
                  <c:v>0.27003199999999999</c:v>
                </c:pt>
                <c:pt idx="2898">
                  <c:v>0.27323900000000001</c:v>
                </c:pt>
                <c:pt idx="2899">
                  <c:v>0.27709800000000001</c:v>
                </c:pt>
                <c:pt idx="2900">
                  <c:v>0.28167700000000001</c:v>
                </c:pt>
                <c:pt idx="2901">
                  <c:v>0.28690399999999999</c:v>
                </c:pt>
                <c:pt idx="2902">
                  <c:v>0.292406</c:v>
                </c:pt>
                <c:pt idx="2903">
                  <c:v>0.297514</c:v>
                </c:pt>
                <c:pt idx="2904">
                  <c:v>0.30133199999999999</c:v>
                </c:pt>
                <c:pt idx="2905">
                  <c:v>0.30361300000000002</c:v>
                </c:pt>
                <c:pt idx="2906">
                  <c:v>0.305058</c:v>
                </c:pt>
                <c:pt idx="2907">
                  <c:v>0.30615599999999998</c:v>
                </c:pt>
                <c:pt idx="2908">
                  <c:v>0.30737999999999999</c:v>
                </c:pt>
                <c:pt idx="2909">
                  <c:v>0.30907499999999999</c:v>
                </c:pt>
                <c:pt idx="2910">
                  <c:v>0.311228</c:v>
                </c:pt>
                <c:pt idx="2911">
                  <c:v>0.31345200000000001</c:v>
                </c:pt>
                <c:pt idx="2912">
                  <c:v>0.31525199999999998</c:v>
                </c:pt>
                <c:pt idx="2913">
                  <c:v>0.31639699999999998</c:v>
                </c:pt>
                <c:pt idx="2914">
                  <c:v>0.31710100000000002</c:v>
                </c:pt>
                <c:pt idx="2915">
                  <c:v>0.31784800000000002</c:v>
                </c:pt>
                <c:pt idx="2916">
                  <c:v>0.31889699999999999</c:v>
                </c:pt>
                <c:pt idx="2917">
                  <c:v>0.32015300000000002</c:v>
                </c:pt>
                <c:pt idx="2918">
                  <c:v>0.32152799999999998</c:v>
                </c:pt>
                <c:pt idx="2919">
                  <c:v>0.32307599999999997</c:v>
                </c:pt>
                <c:pt idx="2920">
                  <c:v>0.32496900000000001</c:v>
                </c:pt>
                <c:pt idx="2921">
                  <c:v>0.327347</c:v>
                </c:pt>
                <c:pt idx="2922">
                  <c:v>0.32997100000000001</c:v>
                </c:pt>
                <c:pt idx="2923">
                  <c:v>0.33231500000000003</c:v>
                </c:pt>
                <c:pt idx="2924">
                  <c:v>0.33411000000000002</c:v>
                </c:pt>
                <c:pt idx="2925">
                  <c:v>0.33534599999999998</c:v>
                </c:pt>
                <c:pt idx="2926">
                  <c:v>0.33604899999999999</c:v>
                </c:pt>
                <c:pt idx="2927">
                  <c:v>0.33621400000000001</c:v>
                </c:pt>
                <c:pt idx="2928">
                  <c:v>0.33571899999999999</c:v>
                </c:pt>
                <c:pt idx="2929">
                  <c:v>0.33428400000000003</c:v>
                </c:pt>
                <c:pt idx="2930">
                  <c:v>0.332096</c:v>
                </c:pt>
                <c:pt idx="2931">
                  <c:v>0.32995799999999997</c:v>
                </c:pt>
                <c:pt idx="2932">
                  <c:v>0.32786199999999999</c:v>
                </c:pt>
                <c:pt idx="2933">
                  <c:v>0.32527800000000001</c:v>
                </c:pt>
                <c:pt idx="2934">
                  <c:v>0.32207999999999998</c:v>
                </c:pt>
                <c:pt idx="2935">
                  <c:v>0.31843900000000003</c:v>
                </c:pt>
                <c:pt idx="2936">
                  <c:v>0.31459199999999998</c:v>
                </c:pt>
                <c:pt idx="2937">
                  <c:v>0.31070999999999999</c:v>
                </c:pt>
                <c:pt idx="2938">
                  <c:v>0.306842</c:v>
                </c:pt>
                <c:pt idx="2939">
                  <c:v>0.30287599999999998</c:v>
                </c:pt>
                <c:pt idx="2940">
                  <c:v>0.29864000000000002</c:v>
                </c:pt>
                <c:pt idx="2941">
                  <c:v>0.29417599999999999</c:v>
                </c:pt>
                <c:pt idx="2942">
                  <c:v>0.28974899999999998</c:v>
                </c:pt>
                <c:pt idx="2943">
                  <c:v>0.28556199999999998</c:v>
                </c:pt>
                <c:pt idx="2944">
                  <c:v>0.281609</c:v>
                </c:pt>
                <c:pt idx="2945">
                  <c:v>0.277617</c:v>
                </c:pt>
                <c:pt idx="2946">
                  <c:v>0.273148</c:v>
                </c:pt>
                <c:pt idx="2947">
                  <c:v>0.26809500000000003</c:v>
                </c:pt>
                <c:pt idx="2948">
                  <c:v>0.26290200000000002</c:v>
                </c:pt>
                <c:pt idx="2949">
                  <c:v>0.258021</c:v>
                </c:pt>
                <c:pt idx="2950">
                  <c:v>0.25358799999999998</c:v>
                </c:pt>
                <c:pt idx="2951">
                  <c:v>0.24951200000000001</c:v>
                </c:pt>
                <c:pt idx="2952">
                  <c:v>0.24570500000000001</c:v>
                </c:pt>
                <c:pt idx="2953">
                  <c:v>0.242197</c:v>
                </c:pt>
                <c:pt idx="2954">
                  <c:v>0.23898900000000001</c:v>
                </c:pt>
                <c:pt idx="2955">
                  <c:v>0.23576900000000001</c:v>
                </c:pt>
                <c:pt idx="2956">
                  <c:v>0.23200499999999999</c:v>
                </c:pt>
                <c:pt idx="2957">
                  <c:v>0.22779199999999999</c:v>
                </c:pt>
                <c:pt idx="2958">
                  <c:v>0.22370699999999999</c:v>
                </c:pt>
                <c:pt idx="2959">
                  <c:v>0.22004299999999999</c:v>
                </c:pt>
                <c:pt idx="2960">
                  <c:v>0.216805</c:v>
                </c:pt>
                <c:pt idx="2961">
                  <c:v>0.21388599999999999</c:v>
                </c:pt>
                <c:pt idx="2962">
                  <c:v>0.211173</c:v>
                </c:pt>
                <c:pt idx="2963">
                  <c:v>0.208588</c:v>
                </c:pt>
                <c:pt idx="2964">
                  <c:v>0.206093</c:v>
                </c:pt>
                <c:pt idx="2965">
                  <c:v>0.20366799999999999</c:v>
                </c:pt>
                <c:pt idx="2966">
                  <c:v>0.20130200000000001</c:v>
                </c:pt>
                <c:pt idx="2967">
                  <c:v>0.198993</c:v>
                </c:pt>
                <c:pt idx="2968">
                  <c:v>0.196719</c:v>
                </c:pt>
                <c:pt idx="2969">
                  <c:v>0.19442499999999999</c:v>
                </c:pt>
                <c:pt idx="2970">
                  <c:v>0.19208900000000001</c:v>
                </c:pt>
                <c:pt idx="2971">
                  <c:v>0.18979299999999999</c:v>
                </c:pt>
                <c:pt idx="2972">
                  <c:v>0.18764800000000001</c:v>
                </c:pt>
                <c:pt idx="2973">
                  <c:v>0.18567</c:v>
                </c:pt>
                <c:pt idx="2974">
                  <c:v>0.18376200000000001</c:v>
                </c:pt>
                <c:pt idx="2975">
                  <c:v>0.18181800000000001</c:v>
                </c:pt>
                <c:pt idx="2976">
                  <c:v>0.17982400000000001</c:v>
                </c:pt>
                <c:pt idx="2977">
                  <c:v>0.177844</c:v>
                </c:pt>
                <c:pt idx="2978">
                  <c:v>0.17593700000000001</c:v>
                </c:pt>
                <c:pt idx="2979">
                  <c:v>0.174128</c:v>
                </c:pt>
                <c:pt idx="2980">
                  <c:v>0.17241899999999999</c:v>
                </c:pt>
                <c:pt idx="2981">
                  <c:v>0.17079900000000001</c:v>
                </c:pt>
                <c:pt idx="2982">
                  <c:v>0.16925599999999999</c:v>
                </c:pt>
                <c:pt idx="2983">
                  <c:v>0.167791</c:v>
                </c:pt>
                <c:pt idx="2984">
                  <c:v>0.166404</c:v>
                </c:pt>
                <c:pt idx="2985">
                  <c:v>0.165079</c:v>
                </c:pt>
                <c:pt idx="2986">
                  <c:v>0.16383</c:v>
                </c:pt>
                <c:pt idx="2987">
                  <c:v>0.162799</c:v>
                </c:pt>
                <c:pt idx="2988">
                  <c:v>0.16214000000000001</c:v>
                </c:pt>
                <c:pt idx="2989">
                  <c:v>0.16152900000000001</c:v>
                </c:pt>
                <c:pt idx="2990">
                  <c:v>0.16045100000000001</c:v>
                </c:pt>
                <c:pt idx="2991">
                  <c:v>0.15881899999999999</c:v>
                </c:pt>
                <c:pt idx="2992">
                  <c:v>0.15682199999999999</c:v>
                </c:pt>
                <c:pt idx="2993">
                  <c:v>0.15468699999999999</c:v>
                </c:pt>
                <c:pt idx="2994">
                  <c:v>0.152588</c:v>
                </c:pt>
                <c:pt idx="2995">
                  <c:v>0.15067800000000001</c:v>
                </c:pt>
                <c:pt idx="2996">
                  <c:v>0.14915500000000001</c:v>
                </c:pt>
                <c:pt idx="2997">
                  <c:v>0.14815999999999999</c:v>
                </c:pt>
                <c:pt idx="2998">
                  <c:v>0.147396</c:v>
                </c:pt>
                <c:pt idx="2999">
                  <c:v>0.14624200000000001</c:v>
                </c:pt>
                <c:pt idx="3000">
                  <c:v>0.14452100000000001</c:v>
                </c:pt>
                <c:pt idx="3001">
                  <c:v>0.14250599999999999</c:v>
                </c:pt>
                <c:pt idx="3002">
                  <c:v>0.14055999999999999</c:v>
                </c:pt>
                <c:pt idx="3003">
                  <c:v>0.13894599999999999</c:v>
                </c:pt>
                <c:pt idx="3004">
                  <c:v>0.13772999999999999</c:v>
                </c:pt>
                <c:pt idx="3005">
                  <c:v>0.13675799999999999</c:v>
                </c:pt>
                <c:pt idx="3006">
                  <c:v>0.13585</c:v>
                </c:pt>
                <c:pt idx="3007">
                  <c:v>0.13500300000000001</c:v>
                </c:pt>
                <c:pt idx="3008">
                  <c:v>0.134349</c:v>
                </c:pt>
                <c:pt idx="3009">
                  <c:v>0.13406299999999999</c:v>
                </c:pt>
                <c:pt idx="3010">
                  <c:v>0.134412</c:v>
                </c:pt>
                <c:pt idx="3011">
                  <c:v>0.13577600000000001</c:v>
                </c:pt>
                <c:pt idx="3012">
                  <c:v>0.138045</c:v>
                </c:pt>
                <c:pt idx="3013">
                  <c:v>0.13950299999999999</c:v>
                </c:pt>
                <c:pt idx="3014">
                  <c:v>0.13861599999999999</c:v>
                </c:pt>
                <c:pt idx="3015">
                  <c:v>0.13586599999999999</c:v>
                </c:pt>
                <c:pt idx="3016">
                  <c:v>0.13223799999999999</c:v>
                </c:pt>
                <c:pt idx="3017">
                  <c:v>0.12845200000000001</c:v>
                </c:pt>
                <c:pt idx="3018">
                  <c:v>0.125024</c:v>
                </c:pt>
                <c:pt idx="3019">
                  <c:v>0.122211</c:v>
                </c:pt>
                <c:pt idx="3020">
                  <c:v>0.119741</c:v>
                </c:pt>
                <c:pt idx="3021">
                  <c:v>0.117092</c:v>
                </c:pt>
                <c:pt idx="3022">
                  <c:v>0.113943</c:v>
                </c:pt>
                <c:pt idx="3023">
                  <c:v>0.110545</c:v>
                </c:pt>
                <c:pt idx="3024">
                  <c:v>0.10773099999999999</c:v>
                </c:pt>
                <c:pt idx="3025">
                  <c:v>0.105952</c:v>
                </c:pt>
                <c:pt idx="3026">
                  <c:v>0.104904</c:v>
                </c:pt>
                <c:pt idx="3027">
                  <c:v>0.10412299999999999</c:v>
                </c:pt>
                <c:pt idx="3028">
                  <c:v>0.10345699999999999</c:v>
                </c:pt>
                <c:pt idx="3029">
                  <c:v>0.103022</c:v>
                </c:pt>
                <c:pt idx="3030">
                  <c:v>0.103169</c:v>
                </c:pt>
                <c:pt idx="3031">
                  <c:v>0.104337</c:v>
                </c:pt>
                <c:pt idx="3032">
                  <c:v>0.10668800000000001</c:v>
                </c:pt>
                <c:pt idx="3033">
                  <c:v>0.109858</c:v>
                </c:pt>
                <c:pt idx="3034">
                  <c:v>0.113287</c:v>
                </c:pt>
                <c:pt idx="3035">
                  <c:v>0.116483</c:v>
                </c:pt>
                <c:pt idx="3036">
                  <c:v>0.118604</c:v>
                </c:pt>
                <c:pt idx="3037">
                  <c:v>0.118452</c:v>
                </c:pt>
                <c:pt idx="3038">
                  <c:v>0.11621099999999999</c:v>
                </c:pt>
                <c:pt idx="3039">
                  <c:v>0.113459</c:v>
                </c:pt>
                <c:pt idx="3040">
                  <c:v>0.11093799999999999</c:v>
                </c:pt>
                <c:pt idx="3041">
                  <c:v>0.108152</c:v>
                </c:pt>
                <c:pt idx="3042">
                  <c:v>0.104613</c:v>
                </c:pt>
                <c:pt idx="3043">
                  <c:v>0.100326</c:v>
                </c:pt>
                <c:pt idx="3044">
                  <c:v>9.5482999999999998E-2</c:v>
                </c:pt>
                <c:pt idx="3045">
                  <c:v>9.0648000000000006E-2</c:v>
                </c:pt>
                <c:pt idx="3046">
                  <c:v>8.6528999999999995E-2</c:v>
                </c:pt>
                <c:pt idx="3047">
                  <c:v>8.3496000000000001E-2</c:v>
                </c:pt>
                <c:pt idx="3048">
                  <c:v>8.1449999999999995E-2</c:v>
                </c:pt>
                <c:pt idx="3049">
                  <c:v>7.9708000000000001E-2</c:v>
                </c:pt>
                <c:pt idx="3050">
                  <c:v>7.7535999999999994E-2</c:v>
                </c:pt>
                <c:pt idx="3051">
                  <c:v>7.5028999999999998E-2</c:v>
                </c:pt>
                <c:pt idx="3052">
                  <c:v>7.2789999999999994E-2</c:v>
                </c:pt>
                <c:pt idx="3053">
                  <c:v>7.1276000000000006E-2</c:v>
                </c:pt>
                <c:pt idx="3054">
                  <c:v>7.0694999999999994E-2</c:v>
                </c:pt>
                <c:pt idx="3055">
                  <c:v>7.1024000000000004E-2</c:v>
                </c:pt>
                <c:pt idx="3056">
                  <c:v>7.1862999999999996E-2</c:v>
                </c:pt>
                <c:pt idx="3057">
                  <c:v>7.2558999999999998E-2</c:v>
                </c:pt>
                <c:pt idx="3058">
                  <c:v>7.2882000000000002E-2</c:v>
                </c:pt>
                <c:pt idx="3059">
                  <c:v>7.3132000000000003E-2</c:v>
                </c:pt>
                <c:pt idx="3060">
                  <c:v>7.3468000000000006E-2</c:v>
                </c:pt>
                <c:pt idx="3061">
                  <c:v>7.3617000000000002E-2</c:v>
                </c:pt>
                <c:pt idx="3062">
                  <c:v>7.3317999999999994E-2</c:v>
                </c:pt>
                <c:pt idx="3063">
                  <c:v>7.2612999999999997E-2</c:v>
                </c:pt>
                <c:pt idx="3064">
                  <c:v>7.1481000000000003E-2</c:v>
                </c:pt>
                <c:pt idx="3065">
                  <c:v>6.9751999999999995E-2</c:v>
                </c:pt>
                <c:pt idx="3066">
                  <c:v>6.7552000000000001E-2</c:v>
                </c:pt>
                <c:pt idx="3067">
                  <c:v>6.4864000000000005E-2</c:v>
                </c:pt>
                <c:pt idx="3068">
                  <c:v>6.1726999999999997E-2</c:v>
                </c:pt>
                <c:pt idx="3069">
                  <c:v>5.8534999999999997E-2</c:v>
                </c:pt>
                <c:pt idx="3070">
                  <c:v>5.5800000000000002E-2</c:v>
                </c:pt>
                <c:pt idx="3071">
                  <c:v>5.3873999999999998E-2</c:v>
                </c:pt>
                <c:pt idx="3072">
                  <c:v>5.2388999999999998E-2</c:v>
                </c:pt>
                <c:pt idx="3073">
                  <c:v>5.0285000000000003E-2</c:v>
                </c:pt>
                <c:pt idx="3074">
                  <c:v>4.7135000000000003E-2</c:v>
                </c:pt>
                <c:pt idx="3075">
                  <c:v>4.3464000000000003E-2</c:v>
                </c:pt>
                <c:pt idx="3076">
                  <c:v>3.9967000000000003E-2</c:v>
                </c:pt>
                <c:pt idx="3077">
                  <c:v>3.7179999999999998E-2</c:v>
                </c:pt>
                <c:pt idx="3078">
                  <c:v>3.5399E-2</c:v>
                </c:pt>
                <c:pt idx="3079">
                  <c:v>3.4511E-2</c:v>
                </c:pt>
                <c:pt idx="3080">
                  <c:v>3.4063000000000003E-2</c:v>
                </c:pt>
                <c:pt idx="3081">
                  <c:v>3.3715000000000002E-2</c:v>
                </c:pt>
                <c:pt idx="3082">
                  <c:v>3.3522000000000003E-2</c:v>
                </c:pt>
                <c:pt idx="3083">
                  <c:v>3.3638000000000001E-2</c:v>
                </c:pt>
                <c:pt idx="3084">
                  <c:v>3.3984E-2</c:v>
                </c:pt>
                <c:pt idx="3085">
                  <c:v>3.4391999999999999E-2</c:v>
                </c:pt>
                <c:pt idx="3086">
                  <c:v>3.4698E-2</c:v>
                </c:pt>
                <c:pt idx="3087">
                  <c:v>3.4279999999999998E-2</c:v>
                </c:pt>
                <c:pt idx="3088">
                  <c:v>3.2592999999999997E-2</c:v>
                </c:pt>
                <c:pt idx="3089">
                  <c:v>2.9690000000000001E-2</c:v>
                </c:pt>
                <c:pt idx="3090">
                  <c:v>2.5669000000000001E-2</c:v>
                </c:pt>
                <c:pt idx="3091">
                  <c:v>2.0927000000000001E-2</c:v>
                </c:pt>
                <c:pt idx="3092">
                  <c:v>1.6452999999999999E-2</c:v>
                </c:pt>
                <c:pt idx="3093">
                  <c:v>1.3017000000000001E-2</c:v>
                </c:pt>
                <c:pt idx="3094">
                  <c:v>1.0697999999999999E-2</c:v>
                </c:pt>
                <c:pt idx="3095">
                  <c:v>9.0889999999999999E-3</c:v>
                </c:pt>
                <c:pt idx="3096">
                  <c:v>7.5919999999999998E-3</c:v>
                </c:pt>
                <c:pt idx="3097">
                  <c:v>5.9610000000000002E-3</c:v>
                </c:pt>
                <c:pt idx="3098">
                  <c:v>4.5659999999999997E-3</c:v>
                </c:pt>
                <c:pt idx="3099">
                  <c:v>3.8140000000000001E-3</c:v>
                </c:pt>
                <c:pt idx="3100">
                  <c:v>3.6970000000000002E-3</c:v>
                </c:pt>
                <c:pt idx="3101">
                  <c:v>4.4190000000000002E-3</c:v>
                </c:pt>
                <c:pt idx="3102">
                  <c:v>5.8120000000000003E-3</c:v>
                </c:pt>
                <c:pt idx="3103">
                  <c:v>7.4029999999999999E-3</c:v>
                </c:pt>
                <c:pt idx="3104">
                  <c:v>9.0919999999999994E-3</c:v>
                </c:pt>
                <c:pt idx="3105">
                  <c:v>1.1101E-2</c:v>
                </c:pt>
                <c:pt idx="3106">
                  <c:v>1.3576E-2</c:v>
                </c:pt>
                <c:pt idx="3107">
                  <c:v>1.6421000000000002E-2</c:v>
                </c:pt>
                <c:pt idx="3108">
                  <c:v>1.9425000000000001E-2</c:v>
                </c:pt>
                <c:pt idx="3109">
                  <c:v>2.2255E-2</c:v>
                </c:pt>
                <c:pt idx="3110">
                  <c:v>2.4112000000000001E-2</c:v>
                </c:pt>
                <c:pt idx="3111">
                  <c:v>2.4140999999999999E-2</c:v>
                </c:pt>
                <c:pt idx="3112">
                  <c:v>2.2779000000000001E-2</c:v>
                </c:pt>
                <c:pt idx="3113">
                  <c:v>2.1183E-2</c:v>
                </c:pt>
                <c:pt idx="3114">
                  <c:v>1.9897999999999999E-2</c:v>
                </c:pt>
                <c:pt idx="3115">
                  <c:v>1.8924E-2</c:v>
                </c:pt>
                <c:pt idx="3116">
                  <c:v>1.8099000000000001E-2</c:v>
                </c:pt>
                <c:pt idx="3117">
                  <c:v>1.7349E-2</c:v>
                </c:pt>
                <c:pt idx="3118">
                  <c:v>1.6760000000000001E-2</c:v>
                </c:pt>
                <c:pt idx="3119">
                  <c:v>1.6574999999999999E-2</c:v>
                </c:pt>
                <c:pt idx="3120">
                  <c:v>1.7025999999999999E-2</c:v>
                </c:pt>
                <c:pt idx="3121">
                  <c:v>1.8102E-2</c:v>
                </c:pt>
                <c:pt idx="3122">
                  <c:v>1.9526999999999999E-2</c:v>
                </c:pt>
                <c:pt idx="3123">
                  <c:v>2.1044E-2</c:v>
                </c:pt>
                <c:pt idx="3124">
                  <c:v>2.2608E-2</c:v>
                </c:pt>
                <c:pt idx="3125">
                  <c:v>2.4222E-2</c:v>
                </c:pt>
                <c:pt idx="3126">
                  <c:v>2.5912000000000001E-2</c:v>
                </c:pt>
                <c:pt idx="3127">
                  <c:v>2.7983000000000001E-2</c:v>
                </c:pt>
                <c:pt idx="3128">
                  <c:v>3.0894999999999999E-2</c:v>
                </c:pt>
                <c:pt idx="3129">
                  <c:v>3.4785000000000003E-2</c:v>
                </c:pt>
                <c:pt idx="3130">
                  <c:v>3.9329999999999997E-2</c:v>
                </c:pt>
                <c:pt idx="3131">
                  <c:v>4.41E-2</c:v>
                </c:pt>
                <c:pt idx="3132">
                  <c:v>4.8873E-2</c:v>
                </c:pt>
                <c:pt idx="3133">
                  <c:v>5.3456999999999998E-2</c:v>
                </c:pt>
                <c:pt idx="3134">
                  <c:v>5.7445000000000003E-2</c:v>
                </c:pt>
                <c:pt idx="3135">
                  <c:v>6.0413000000000001E-2</c:v>
                </c:pt>
                <c:pt idx="3136">
                  <c:v>6.2411000000000001E-2</c:v>
                </c:pt>
                <c:pt idx="3137">
                  <c:v>6.3840999999999995E-2</c:v>
                </c:pt>
                <c:pt idx="3138">
                  <c:v>6.5049999999999997E-2</c:v>
                </c:pt>
                <c:pt idx="3139">
                  <c:v>6.6318000000000002E-2</c:v>
                </c:pt>
                <c:pt idx="3140">
                  <c:v>6.8033999999999997E-2</c:v>
                </c:pt>
                <c:pt idx="3141">
                  <c:v>7.0605000000000001E-2</c:v>
                </c:pt>
                <c:pt idx="3142">
                  <c:v>7.4249999999999997E-2</c:v>
                </c:pt>
                <c:pt idx="3143">
                  <c:v>7.9019000000000006E-2</c:v>
                </c:pt>
                <c:pt idx="3144">
                  <c:v>8.4884000000000001E-2</c:v>
                </c:pt>
                <c:pt idx="3145">
                  <c:v>9.1690999999999995E-2</c:v>
                </c:pt>
                <c:pt idx="3146">
                  <c:v>9.9025000000000002E-2</c:v>
                </c:pt>
                <c:pt idx="3147">
                  <c:v>0.106474</c:v>
                </c:pt>
                <c:pt idx="3148">
                  <c:v>0.114021</c:v>
                </c:pt>
                <c:pt idx="3149">
                  <c:v>0.12191200000000001</c:v>
                </c:pt>
                <c:pt idx="3150">
                  <c:v>0.13033900000000001</c:v>
                </c:pt>
                <c:pt idx="3151">
                  <c:v>0.139322</c:v>
                </c:pt>
                <c:pt idx="3152">
                  <c:v>0.14871000000000001</c:v>
                </c:pt>
                <c:pt idx="3153">
                  <c:v>0.158167</c:v>
                </c:pt>
                <c:pt idx="3154">
                  <c:v>0.16723299999999999</c:v>
                </c:pt>
                <c:pt idx="3155">
                  <c:v>0.17563799999999999</c:v>
                </c:pt>
                <c:pt idx="3156">
                  <c:v>0.183339</c:v>
                </c:pt>
                <c:pt idx="3157">
                  <c:v>0.19004599999999999</c:v>
                </c:pt>
                <c:pt idx="3158">
                  <c:v>0.19505400000000001</c:v>
                </c:pt>
                <c:pt idx="3159">
                  <c:v>0.197904</c:v>
                </c:pt>
                <c:pt idx="3160">
                  <c:v>0.19897300000000001</c:v>
                </c:pt>
                <c:pt idx="3161">
                  <c:v>0.19919999999999999</c:v>
                </c:pt>
                <c:pt idx="3162">
                  <c:v>0.199354</c:v>
                </c:pt>
                <c:pt idx="3163">
                  <c:v>0.199798</c:v>
                </c:pt>
                <c:pt idx="3164">
                  <c:v>0.20056499999999999</c:v>
                </c:pt>
                <c:pt idx="3165">
                  <c:v>0.20156099999999999</c:v>
                </c:pt>
                <c:pt idx="3166">
                  <c:v>0.202791</c:v>
                </c:pt>
                <c:pt idx="3167">
                  <c:v>0.20439599999999999</c:v>
                </c:pt>
                <c:pt idx="3168">
                  <c:v>0.20649500000000001</c:v>
                </c:pt>
                <c:pt idx="3169">
                  <c:v>0.208927</c:v>
                </c:pt>
                <c:pt idx="3170">
                  <c:v>0.21119299999999999</c:v>
                </c:pt>
                <c:pt idx="3171">
                  <c:v>0.213004</c:v>
                </c:pt>
                <c:pt idx="3172">
                  <c:v>0.21460199999999999</c:v>
                </c:pt>
                <c:pt idx="3173">
                  <c:v>0.21634500000000001</c:v>
                </c:pt>
                <c:pt idx="3174">
                  <c:v>0.21840599999999999</c:v>
                </c:pt>
                <c:pt idx="3175">
                  <c:v>0.22078400000000001</c:v>
                </c:pt>
                <c:pt idx="3176">
                  <c:v>0.22339300000000001</c:v>
                </c:pt>
                <c:pt idx="3177">
                  <c:v>0.22607099999999999</c:v>
                </c:pt>
                <c:pt idx="3178">
                  <c:v>0.22858600000000001</c:v>
                </c:pt>
                <c:pt idx="3179">
                  <c:v>0.23072899999999999</c:v>
                </c:pt>
                <c:pt idx="3180">
                  <c:v>0.23235800000000001</c:v>
                </c:pt>
                <c:pt idx="3181">
                  <c:v>0.23328499999999999</c:v>
                </c:pt>
                <c:pt idx="3182">
                  <c:v>0.23347799999999999</c:v>
                </c:pt>
                <c:pt idx="3183">
                  <c:v>0.233373</c:v>
                </c:pt>
                <c:pt idx="3184">
                  <c:v>0.23358599999999999</c:v>
                </c:pt>
                <c:pt idx="3185">
                  <c:v>0.234454</c:v>
                </c:pt>
                <c:pt idx="3186">
                  <c:v>0.23558200000000001</c:v>
                </c:pt>
                <c:pt idx="3187">
                  <c:v>0.23636699999999999</c:v>
                </c:pt>
                <c:pt idx="3188">
                  <c:v>0.236759</c:v>
                </c:pt>
                <c:pt idx="3189">
                  <c:v>0.23711199999999999</c:v>
                </c:pt>
                <c:pt idx="3190">
                  <c:v>0.237791</c:v>
                </c:pt>
                <c:pt idx="3191">
                  <c:v>0.238901</c:v>
                </c:pt>
                <c:pt idx="3192">
                  <c:v>0.24030199999999999</c:v>
                </c:pt>
                <c:pt idx="3193">
                  <c:v>0.241753</c:v>
                </c:pt>
                <c:pt idx="3194">
                  <c:v>0.24305399999999999</c:v>
                </c:pt>
                <c:pt idx="3195">
                  <c:v>0.24421100000000001</c:v>
                </c:pt>
                <c:pt idx="3196">
                  <c:v>0.24538699999999999</c:v>
                </c:pt>
                <c:pt idx="3197">
                  <c:v>0.24673400000000001</c:v>
                </c:pt>
                <c:pt idx="3198">
                  <c:v>0.24834800000000001</c:v>
                </c:pt>
                <c:pt idx="3199">
                  <c:v>0.25028899999999998</c:v>
                </c:pt>
                <c:pt idx="3200">
                  <c:v>0.25261600000000001</c:v>
                </c:pt>
                <c:pt idx="3201">
                  <c:v>0.25540800000000002</c:v>
                </c:pt>
                <c:pt idx="3202">
                  <c:v>0.25871699999999997</c:v>
                </c:pt>
                <c:pt idx="3203">
                  <c:v>0.26243899999999998</c:v>
                </c:pt>
                <c:pt idx="3204">
                  <c:v>0.26629399999999998</c:v>
                </c:pt>
                <c:pt idx="3205">
                  <c:v>0.27009100000000003</c:v>
                </c:pt>
                <c:pt idx="3206">
                  <c:v>0.27390199999999998</c:v>
                </c:pt>
                <c:pt idx="3207">
                  <c:v>0.277951</c:v>
                </c:pt>
                <c:pt idx="3208">
                  <c:v>0.28241100000000002</c:v>
                </c:pt>
                <c:pt idx="3209">
                  <c:v>0.28719099999999997</c:v>
                </c:pt>
                <c:pt idx="3210">
                  <c:v>0.29175200000000001</c:v>
                </c:pt>
                <c:pt idx="3211">
                  <c:v>0.29561700000000002</c:v>
                </c:pt>
                <c:pt idx="3212">
                  <c:v>0.29890600000000001</c:v>
                </c:pt>
                <c:pt idx="3213">
                  <c:v>0.30187399999999998</c:v>
                </c:pt>
                <c:pt idx="3214">
                  <c:v>0.30460599999999999</c:v>
                </c:pt>
                <c:pt idx="3215">
                  <c:v>0.30709900000000001</c:v>
                </c:pt>
                <c:pt idx="3216">
                  <c:v>0.30946200000000001</c:v>
                </c:pt>
                <c:pt idx="3217">
                  <c:v>0.31188500000000002</c:v>
                </c:pt>
                <c:pt idx="3218">
                  <c:v>0.31445800000000002</c:v>
                </c:pt>
                <c:pt idx="3219">
                  <c:v>0.31712699999999999</c:v>
                </c:pt>
                <c:pt idx="3220">
                  <c:v>0.31983</c:v>
                </c:pt>
                <c:pt idx="3221">
                  <c:v>0.32257799999999998</c:v>
                </c:pt>
                <c:pt idx="3222">
                  <c:v>0.325376</c:v>
                </c:pt>
                <c:pt idx="3223">
                  <c:v>0.32819199999999998</c:v>
                </c:pt>
                <c:pt idx="3224">
                  <c:v>0.33098499999999997</c:v>
                </c:pt>
                <c:pt idx="3225">
                  <c:v>0.333733</c:v>
                </c:pt>
                <c:pt idx="3226">
                  <c:v>0.33636899999999997</c:v>
                </c:pt>
                <c:pt idx="3227">
                  <c:v>0.33876899999999999</c:v>
                </c:pt>
                <c:pt idx="3228">
                  <c:v>0.34093099999999998</c:v>
                </c:pt>
                <c:pt idx="3229">
                  <c:v>0.34309299999999998</c:v>
                </c:pt>
                <c:pt idx="3230">
                  <c:v>0.34542200000000001</c:v>
                </c:pt>
                <c:pt idx="3231">
                  <c:v>0.34774500000000003</c:v>
                </c:pt>
                <c:pt idx="3232">
                  <c:v>0.34978300000000001</c:v>
                </c:pt>
                <c:pt idx="3233">
                  <c:v>0.35130099999999997</c:v>
                </c:pt>
                <c:pt idx="3234">
                  <c:v>0.35194599999999998</c:v>
                </c:pt>
                <c:pt idx="3235">
                  <c:v>0.351495</c:v>
                </c:pt>
                <c:pt idx="3236">
                  <c:v>0.35033900000000001</c:v>
                </c:pt>
                <c:pt idx="3237">
                  <c:v>0.34905000000000003</c:v>
                </c:pt>
                <c:pt idx="3238">
                  <c:v>0.34787400000000002</c:v>
                </c:pt>
                <c:pt idx="3239">
                  <c:v>0.346667</c:v>
                </c:pt>
                <c:pt idx="3240">
                  <c:v>0.34516200000000002</c:v>
                </c:pt>
                <c:pt idx="3241">
                  <c:v>0.34329500000000002</c:v>
                </c:pt>
                <c:pt idx="3242">
                  <c:v>0.34117500000000001</c:v>
                </c:pt>
                <c:pt idx="3243">
                  <c:v>0.33889799999999998</c:v>
                </c:pt>
                <c:pt idx="3244">
                  <c:v>0.33641799999999999</c:v>
                </c:pt>
                <c:pt idx="3245">
                  <c:v>0.33356799999999998</c:v>
                </c:pt>
                <c:pt idx="3246">
                  <c:v>0.33029999999999998</c:v>
                </c:pt>
                <c:pt idx="3247">
                  <c:v>0.32682600000000001</c:v>
                </c:pt>
                <c:pt idx="3248">
                  <c:v>0.32345200000000002</c:v>
                </c:pt>
                <c:pt idx="3249">
                  <c:v>0.32039699999999999</c:v>
                </c:pt>
                <c:pt idx="3250">
                  <c:v>0.31773099999999999</c:v>
                </c:pt>
                <c:pt idx="3251">
                  <c:v>0.31542399999999998</c:v>
                </c:pt>
                <c:pt idx="3252">
                  <c:v>0.31343900000000002</c:v>
                </c:pt>
                <c:pt idx="3253">
                  <c:v>0.31174099999999999</c:v>
                </c:pt>
                <c:pt idx="3254">
                  <c:v>0.31021100000000001</c:v>
                </c:pt>
                <c:pt idx="3255">
                  <c:v>0.308614</c:v>
                </c:pt>
                <c:pt idx="3256">
                  <c:v>0.30676399999999998</c:v>
                </c:pt>
                <c:pt idx="3257">
                  <c:v>0.30473299999999998</c:v>
                </c:pt>
                <c:pt idx="3258">
                  <c:v>0.30279200000000001</c:v>
                </c:pt>
                <c:pt idx="3259">
                  <c:v>0.301234</c:v>
                </c:pt>
                <c:pt idx="3260">
                  <c:v>0.30025299999999999</c:v>
                </c:pt>
                <c:pt idx="3261">
                  <c:v>0.29984300000000003</c:v>
                </c:pt>
                <c:pt idx="3262">
                  <c:v>0.29976900000000001</c:v>
                </c:pt>
                <c:pt idx="3263">
                  <c:v>0.29974600000000001</c:v>
                </c:pt>
                <c:pt idx="3264">
                  <c:v>0.29977199999999998</c:v>
                </c:pt>
                <c:pt idx="3265">
                  <c:v>0.300122</c:v>
                </c:pt>
                <c:pt idx="3266">
                  <c:v>0.30099399999999998</c:v>
                </c:pt>
                <c:pt idx="3267">
                  <c:v>0.30235099999999998</c:v>
                </c:pt>
                <c:pt idx="3268">
                  <c:v>0.30401499999999998</c:v>
                </c:pt>
                <c:pt idx="3269">
                  <c:v>0.30589100000000002</c:v>
                </c:pt>
                <c:pt idx="3270">
                  <c:v>0.30815599999999999</c:v>
                </c:pt>
                <c:pt idx="3271">
                  <c:v>0.31110500000000002</c:v>
                </c:pt>
                <c:pt idx="3272">
                  <c:v>0.31481599999999998</c:v>
                </c:pt>
                <c:pt idx="3273">
                  <c:v>0.31905699999999998</c:v>
                </c:pt>
                <c:pt idx="3274">
                  <c:v>0.32342199999999999</c:v>
                </c:pt>
                <c:pt idx="3275">
                  <c:v>0.32761600000000002</c:v>
                </c:pt>
                <c:pt idx="3276">
                  <c:v>0.331619</c:v>
                </c:pt>
                <c:pt idx="3277">
                  <c:v>0.33552399999999999</c:v>
                </c:pt>
                <c:pt idx="3278">
                  <c:v>0.339308</c:v>
                </c:pt>
                <c:pt idx="3279">
                  <c:v>0.34278399999999998</c:v>
                </c:pt>
                <c:pt idx="3280">
                  <c:v>0.34586299999999998</c:v>
                </c:pt>
                <c:pt idx="3281">
                  <c:v>0.34872399999999998</c:v>
                </c:pt>
                <c:pt idx="3282">
                  <c:v>0.35154200000000002</c:v>
                </c:pt>
                <c:pt idx="3283">
                  <c:v>0.35432200000000003</c:v>
                </c:pt>
                <c:pt idx="3284">
                  <c:v>0.35703499999999999</c:v>
                </c:pt>
                <c:pt idx="3285">
                  <c:v>0.35968099999999997</c:v>
                </c:pt>
                <c:pt idx="3286">
                  <c:v>0.36226999999999998</c:v>
                </c:pt>
                <c:pt idx="3287">
                  <c:v>0.36485800000000002</c:v>
                </c:pt>
                <c:pt idx="3288">
                  <c:v>0.36752400000000002</c:v>
                </c:pt>
                <c:pt idx="3289">
                  <c:v>0.37017</c:v>
                </c:pt>
                <c:pt idx="3290">
                  <c:v>0.372388</c:v>
                </c:pt>
                <c:pt idx="3291">
                  <c:v>0.37377300000000002</c:v>
                </c:pt>
                <c:pt idx="3292">
                  <c:v>0.37424600000000002</c:v>
                </c:pt>
                <c:pt idx="3293">
                  <c:v>0.37397999999999998</c:v>
                </c:pt>
                <c:pt idx="3294">
                  <c:v>0.37319799999999997</c:v>
                </c:pt>
                <c:pt idx="3295">
                  <c:v>0.372027</c:v>
                </c:pt>
                <c:pt idx="3296">
                  <c:v>0.37043100000000001</c:v>
                </c:pt>
                <c:pt idx="3297">
                  <c:v>0.36824299999999999</c:v>
                </c:pt>
                <c:pt idx="3298">
                  <c:v>0.36536099999999999</c:v>
                </c:pt>
                <c:pt idx="3299">
                  <c:v>0.36192299999999999</c:v>
                </c:pt>
                <c:pt idx="3300">
                  <c:v>0.35819899999999999</c:v>
                </c:pt>
                <c:pt idx="3301">
                  <c:v>0.35436600000000001</c:v>
                </c:pt>
                <c:pt idx="3302">
                  <c:v>0.35048699999999999</c:v>
                </c:pt>
                <c:pt idx="3303">
                  <c:v>0.34659600000000002</c:v>
                </c:pt>
                <c:pt idx="3304">
                  <c:v>0.34270200000000001</c:v>
                </c:pt>
                <c:pt idx="3305">
                  <c:v>0.33876600000000001</c:v>
                </c:pt>
                <c:pt idx="3306">
                  <c:v>0.33477899999999999</c:v>
                </c:pt>
                <c:pt idx="3307">
                  <c:v>0.330872</c:v>
                </c:pt>
                <c:pt idx="3308">
                  <c:v>0.327235</c:v>
                </c:pt>
                <c:pt idx="3309">
                  <c:v>0.32394499999999998</c:v>
                </c:pt>
                <c:pt idx="3310">
                  <c:v>0.32097599999999998</c:v>
                </c:pt>
                <c:pt idx="3311">
                  <c:v>0.31828600000000001</c:v>
                </c:pt>
                <c:pt idx="3312">
                  <c:v>0.31577</c:v>
                </c:pt>
                <c:pt idx="3313">
                  <c:v>0.31315900000000002</c:v>
                </c:pt>
                <c:pt idx="3314">
                  <c:v>0.31019600000000003</c:v>
                </c:pt>
                <c:pt idx="3315">
                  <c:v>0.30694199999999999</c:v>
                </c:pt>
                <c:pt idx="3316">
                  <c:v>0.30368000000000001</c:v>
                </c:pt>
                <c:pt idx="3317">
                  <c:v>0.300624</c:v>
                </c:pt>
                <c:pt idx="3318">
                  <c:v>0.29790299999999997</c:v>
                </c:pt>
                <c:pt idx="3319">
                  <c:v>0.29561900000000002</c:v>
                </c:pt>
                <c:pt idx="3320">
                  <c:v>0.29381000000000002</c:v>
                </c:pt>
                <c:pt idx="3321">
                  <c:v>0.29237000000000002</c:v>
                </c:pt>
                <c:pt idx="3322">
                  <c:v>0.29103699999999999</c:v>
                </c:pt>
                <c:pt idx="3323">
                  <c:v>0.28948099999999999</c:v>
                </c:pt>
                <c:pt idx="3324">
                  <c:v>0.28748600000000002</c:v>
                </c:pt>
                <c:pt idx="3325">
                  <c:v>0.28506700000000001</c:v>
                </c:pt>
                <c:pt idx="3326">
                  <c:v>0.28241100000000002</c:v>
                </c:pt>
                <c:pt idx="3327">
                  <c:v>0.27970699999999998</c:v>
                </c:pt>
                <c:pt idx="3328">
                  <c:v>0.277032</c:v>
                </c:pt>
                <c:pt idx="3329">
                  <c:v>0.274397</c:v>
                </c:pt>
                <c:pt idx="3330">
                  <c:v>0.271839</c:v>
                </c:pt>
                <c:pt idx="3331">
                  <c:v>0.26940799999999998</c:v>
                </c:pt>
                <c:pt idx="3332">
                  <c:v>0.26712000000000002</c:v>
                </c:pt>
                <c:pt idx="3333">
                  <c:v>0.26497700000000002</c:v>
                </c:pt>
                <c:pt idx="3334">
                  <c:v>0.263019</c:v>
                </c:pt>
                <c:pt idx="3335">
                  <c:v>0.26129999999999998</c:v>
                </c:pt>
                <c:pt idx="3336">
                  <c:v>0.25982</c:v>
                </c:pt>
                <c:pt idx="3337">
                  <c:v>0.25854500000000002</c:v>
                </c:pt>
                <c:pt idx="3338">
                  <c:v>0.25744699999999998</c:v>
                </c:pt>
                <c:pt idx="3339">
                  <c:v>0.25650800000000001</c:v>
                </c:pt>
                <c:pt idx="3340">
                  <c:v>0.25572699999999998</c:v>
                </c:pt>
                <c:pt idx="3341">
                  <c:v>0.25515100000000002</c:v>
                </c:pt>
                <c:pt idx="3342">
                  <c:v>0.25487100000000001</c:v>
                </c:pt>
                <c:pt idx="3343">
                  <c:v>0.25494</c:v>
                </c:pt>
                <c:pt idx="3344">
                  <c:v>0.25528899999999999</c:v>
                </c:pt>
                <c:pt idx="3345">
                  <c:v>0.25570599999999999</c:v>
                </c:pt>
                <c:pt idx="3346">
                  <c:v>0.25594899999999998</c:v>
                </c:pt>
                <c:pt idx="3347">
                  <c:v>0.25596000000000002</c:v>
                </c:pt>
                <c:pt idx="3348">
                  <c:v>0.25594800000000001</c:v>
                </c:pt>
                <c:pt idx="3349">
                  <c:v>0.25620199999999999</c:v>
                </c:pt>
                <c:pt idx="3350">
                  <c:v>0.25685999999999998</c:v>
                </c:pt>
                <c:pt idx="3351">
                  <c:v>0.257882</c:v>
                </c:pt>
                <c:pt idx="3352">
                  <c:v>0.25916899999999998</c:v>
                </c:pt>
                <c:pt idx="3353">
                  <c:v>0.26066</c:v>
                </c:pt>
                <c:pt idx="3354">
                  <c:v>0.26231399999999999</c:v>
                </c:pt>
                <c:pt idx="3355">
                  <c:v>0.26407000000000003</c:v>
                </c:pt>
                <c:pt idx="3356">
                  <c:v>0.26588499999999998</c:v>
                </c:pt>
                <c:pt idx="3357">
                  <c:v>0.26777499999999999</c:v>
                </c:pt>
                <c:pt idx="3358">
                  <c:v>0.26975399999999999</c:v>
                </c:pt>
                <c:pt idx="3359">
                  <c:v>0.271754</c:v>
                </c:pt>
                <c:pt idx="3360">
                  <c:v>0.27362599999999998</c:v>
                </c:pt>
                <c:pt idx="3361">
                  <c:v>0.27522600000000003</c:v>
                </c:pt>
                <c:pt idx="3362">
                  <c:v>0.27647500000000003</c:v>
                </c:pt>
                <c:pt idx="3363">
                  <c:v>0.27735100000000001</c:v>
                </c:pt>
                <c:pt idx="3364">
                  <c:v>0.27785399999999999</c:v>
                </c:pt>
                <c:pt idx="3365">
                  <c:v>0.27799699999999999</c:v>
                </c:pt>
                <c:pt idx="3366">
                  <c:v>0.27780100000000002</c:v>
                </c:pt>
                <c:pt idx="3367">
                  <c:v>0.27727499999999999</c:v>
                </c:pt>
                <c:pt idx="3368">
                  <c:v>0.27640399999999998</c:v>
                </c:pt>
                <c:pt idx="3369">
                  <c:v>0.275173</c:v>
                </c:pt>
                <c:pt idx="3370">
                  <c:v>0.27360299999999999</c:v>
                </c:pt>
                <c:pt idx="3371">
                  <c:v>0.27174900000000002</c:v>
                </c:pt>
                <c:pt idx="3372">
                  <c:v>0.26967600000000003</c:v>
                </c:pt>
                <c:pt idx="3373">
                  <c:v>0.26742899999999997</c:v>
                </c:pt>
                <c:pt idx="3374">
                  <c:v>0.26501599999999997</c:v>
                </c:pt>
                <c:pt idx="3375">
                  <c:v>0.26241199999999998</c:v>
                </c:pt>
                <c:pt idx="3376">
                  <c:v>0.259598</c:v>
                </c:pt>
                <c:pt idx="3377">
                  <c:v>0.25657999999999997</c:v>
                </c:pt>
                <c:pt idx="3378">
                  <c:v>0.25339699999999998</c:v>
                </c:pt>
                <c:pt idx="3379">
                  <c:v>0.25012899999999999</c:v>
                </c:pt>
                <c:pt idx="3380">
                  <c:v>0.24689700000000001</c:v>
                </c:pt>
                <c:pt idx="3381">
                  <c:v>0.24379799999999999</c:v>
                </c:pt>
                <c:pt idx="3382">
                  <c:v>0.240844</c:v>
                </c:pt>
                <c:pt idx="3383">
                  <c:v>0.23794999999999999</c:v>
                </c:pt>
                <c:pt idx="3384">
                  <c:v>0.235013</c:v>
                </c:pt>
                <c:pt idx="3385">
                  <c:v>0.23200999999999999</c:v>
                </c:pt>
                <c:pt idx="3386">
                  <c:v>0.229015</c:v>
                </c:pt>
                <c:pt idx="3387">
                  <c:v>0.22611300000000001</c:v>
                </c:pt>
                <c:pt idx="3388">
                  <c:v>0.223327</c:v>
                </c:pt>
                <c:pt idx="3389">
                  <c:v>0.220605</c:v>
                </c:pt>
                <c:pt idx="3390">
                  <c:v>0.21787899999999999</c:v>
                </c:pt>
                <c:pt idx="3391">
                  <c:v>0.21510699999999999</c:v>
                </c:pt>
                <c:pt idx="3392">
                  <c:v>0.212309</c:v>
                </c:pt>
                <c:pt idx="3393">
                  <c:v>0.20955799999999999</c:v>
                </c:pt>
                <c:pt idx="3394">
                  <c:v>0.20693800000000001</c:v>
                </c:pt>
                <c:pt idx="3395">
                  <c:v>0.20450699999999999</c:v>
                </c:pt>
                <c:pt idx="3396">
                  <c:v>0.20228499999999999</c:v>
                </c:pt>
                <c:pt idx="3397">
                  <c:v>0.20027800000000001</c:v>
                </c:pt>
                <c:pt idx="3398">
                  <c:v>0.198495</c:v>
                </c:pt>
                <c:pt idx="3399">
                  <c:v>0.19694500000000001</c:v>
                </c:pt>
                <c:pt idx="3400">
                  <c:v>0.19564799999999999</c:v>
                </c:pt>
                <c:pt idx="3401">
                  <c:v>0.19465399999999999</c:v>
                </c:pt>
                <c:pt idx="3402">
                  <c:v>0.194046</c:v>
                </c:pt>
                <c:pt idx="3403">
                  <c:v>0.19389200000000001</c:v>
                </c:pt>
                <c:pt idx="3404">
                  <c:v>0.19419</c:v>
                </c:pt>
                <c:pt idx="3405">
                  <c:v>0.194859</c:v>
                </c:pt>
                <c:pt idx="3406">
                  <c:v>0.195796</c:v>
                </c:pt>
                <c:pt idx="3407">
                  <c:v>0.19692999999999999</c:v>
                </c:pt>
                <c:pt idx="3408">
                  <c:v>0.198236</c:v>
                </c:pt>
                <c:pt idx="3409">
                  <c:v>0.19970599999999999</c:v>
                </c:pt>
                <c:pt idx="3410">
                  <c:v>0.20131599999999999</c:v>
                </c:pt>
                <c:pt idx="3411">
                  <c:v>0.20300199999999999</c:v>
                </c:pt>
                <c:pt idx="3412">
                  <c:v>0.20466899999999999</c:v>
                </c:pt>
                <c:pt idx="3413">
                  <c:v>0.20621700000000001</c:v>
                </c:pt>
                <c:pt idx="3414">
                  <c:v>0.20758299999999999</c:v>
                </c:pt>
                <c:pt idx="3415">
                  <c:v>0.20874799999999999</c:v>
                </c:pt>
                <c:pt idx="3416">
                  <c:v>0.209704</c:v>
                </c:pt>
                <c:pt idx="3417">
                  <c:v>0.21040900000000001</c:v>
                </c:pt>
                <c:pt idx="3418">
                  <c:v>0.210784</c:v>
                </c:pt>
                <c:pt idx="3419">
                  <c:v>0.21073900000000001</c:v>
                </c:pt>
                <c:pt idx="3420">
                  <c:v>0.21024899999999999</c:v>
                </c:pt>
                <c:pt idx="3421">
                  <c:v>0.209374</c:v>
                </c:pt>
                <c:pt idx="3422">
                  <c:v>0.208228</c:v>
                </c:pt>
                <c:pt idx="3423">
                  <c:v>0.20690800000000001</c:v>
                </c:pt>
                <c:pt idx="3424">
                  <c:v>0.20549600000000001</c:v>
                </c:pt>
                <c:pt idx="3425">
                  <c:v>0.204068</c:v>
                </c:pt>
                <c:pt idx="3426">
                  <c:v>0.202676</c:v>
                </c:pt>
                <c:pt idx="3427">
                  <c:v>0.20133200000000001</c:v>
                </c:pt>
                <c:pt idx="3428">
                  <c:v>0.20002900000000001</c:v>
                </c:pt>
                <c:pt idx="3429">
                  <c:v>0.19878499999999999</c:v>
                </c:pt>
                <c:pt idx="3430">
                  <c:v>0.19766500000000001</c:v>
                </c:pt>
                <c:pt idx="3431">
                  <c:v>0.19675300000000001</c:v>
                </c:pt>
                <c:pt idx="3432">
                  <c:v>0.19610900000000001</c:v>
                </c:pt>
                <c:pt idx="3433">
                  <c:v>0.195771</c:v>
                </c:pt>
                <c:pt idx="3434">
                  <c:v>0.19578300000000001</c:v>
                </c:pt>
                <c:pt idx="3435">
                  <c:v>0.19617699999999999</c:v>
                </c:pt>
                <c:pt idx="3436">
                  <c:v>0.196934</c:v>
                </c:pt>
                <c:pt idx="3437">
                  <c:v>0.197961</c:v>
                </c:pt>
                <c:pt idx="3438">
                  <c:v>0.199154</c:v>
                </c:pt>
                <c:pt idx="3439">
                  <c:v>0.200461</c:v>
                </c:pt>
                <c:pt idx="3440">
                  <c:v>0.201876</c:v>
                </c:pt>
                <c:pt idx="3441">
                  <c:v>0.20338400000000001</c:v>
                </c:pt>
                <c:pt idx="3442">
                  <c:v>0.20494299999999999</c:v>
                </c:pt>
                <c:pt idx="3443">
                  <c:v>0.20652799999999999</c:v>
                </c:pt>
                <c:pt idx="3444">
                  <c:v>0.20815800000000001</c:v>
                </c:pt>
                <c:pt idx="3445">
                  <c:v>0.209845</c:v>
                </c:pt>
                <c:pt idx="3446">
                  <c:v>0.21155499999999999</c:v>
                </c:pt>
                <c:pt idx="3447">
                  <c:v>0.213204</c:v>
                </c:pt>
                <c:pt idx="3448">
                  <c:v>0.21471000000000001</c:v>
                </c:pt>
                <c:pt idx="3449">
                  <c:v>0.21604799999999999</c:v>
                </c:pt>
                <c:pt idx="3450">
                  <c:v>0.217255</c:v>
                </c:pt>
                <c:pt idx="3451">
                  <c:v>0.21837200000000001</c:v>
                </c:pt>
                <c:pt idx="3452">
                  <c:v>0.21937400000000001</c:v>
                </c:pt>
                <c:pt idx="3453">
                  <c:v>0.22018399999999999</c:v>
                </c:pt>
                <c:pt idx="3454">
                  <c:v>0.22075</c:v>
                </c:pt>
                <c:pt idx="3455">
                  <c:v>0.22109100000000001</c:v>
                </c:pt>
                <c:pt idx="3456">
                  <c:v>0.22125</c:v>
                </c:pt>
                <c:pt idx="3457">
                  <c:v>0.221224</c:v>
                </c:pt>
                <c:pt idx="3458">
                  <c:v>0.220971</c:v>
                </c:pt>
                <c:pt idx="3459">
                  <c:v>0.22045400000000001</c:v>
                </c:pt>
                <c:pt idx="3460">
                  <c:v>0.21967400000000001</c:v>
                </c:pt>
                <c:pt idx="3461">
                  <c:v>0.21868099999999999</c:v>
                </c:pt>
                <c:pt idx="3462">
                  <c:v>0.217561</c:v>
                </c:pt>
                <c:pt idx="3463">
                  <c:v>0.21638299999999999</c:v>
                </c:pt>
                <c:pt idx="3464">
                  <c:v>0.215166</c:v>
                </c:pt>
                <c:pt idx="3465">
                  <c:v>0.213889</c:v>
                </c:pt>
                <c:pt idx="3466">
                  <c:v>0.21253900000000001</c:v>
                </c:pt>
                <c:pt idx="3467">
                  <c:v>0.211115</c:v>
                </c:pt>
                <c:pt idx="3468">
                  <c:v>0.20963499999999999</c:v>
                </c:pt>
                <c:pt idx="3469">
                  <c:v>0.208146</c:v>
                </c:pt>
                <c:pt idx="3470">
                  <c:v>0.20671</c:v>
                </c:pt>
                <c:pt idx="3471">
                  <c:v>0.205374</c:v>
                </c:pt>
                <c:pt idx="3472">
                  <c:v>0.20415900000000001</c:v>
                </c:pt>
                <c:pt idx="3473">
                  <c:v>0.203073</c:v>
                </c:pt>
                <c:pt idx="3474">
                  <c:v>0.20210700000000001</c:v>
                </c:pt>
                <c:pt idx="3475">
                  <c:v>0.20121900000000001</c:v>
                </c:pt>
                <c:pt idx="3476">
                  <c:v>0.20035900000000001</c:v>
                </c:pt>
                <c:pt idx="3477">
                  <c:v>0.19950100000000001</c:v>
                </c:pt>
                <c:pt idx="3478">
                  <c:v>0.19866200000000001</c:v>
                </c:pt>
                <c:pt idx="3479">
                  <c:v>0.19786899999999999</c:v>
                </c:pt>
                <c:pt idx="3480">
                  <c:v>0.197105</c:v>
                </c:pt>
                <c:pt idx="3481">
                  <c:v>0.19630300000000001</c:v>
                </c:pt>
                <c:pt idx="3482">
                  <c:v>0.19539300000000001</c:v>
                </c:pt>
                <c:pt idx="3483">
                  <c:v>0.19434599999999999</c:v>
                </c:pt>
                <c:pt idx="3484">
                  <c:v>0.19316</c:v>
                </c:pt>
                <c:pt idx="3485">
                  <c:v>0.19182099999999999</c:v>
                </c:pt>
                <c:pt idx="3486">
                  <c:v>0.19029099999999999</c:v>
                </c:pt>
                <c:pt idx="3487">
                  <c:v>0.18850600000000001</c:v>
                </c:pt>
                <c:pt idx="3488">
                  <c:v>0.186418</c:v>
                </c:pt>
                <c:pt idx="3489">
                  <c:v>0.18401999999999999</c:v>
                </c:pt>
                <c:pt idx="3490">
                  <c:v>0.181312</c:v>
                </c:pt>
                <c:pt idx="3491">
                  <c:v>0.178288</c:v>
                </c:pt>
                <c:pt idx="3492">
                  <c:v>0.174957</c:v>
                </c:pt>
                <c:pt idx="3493">
                  <c:v>0.17135800000000001</c:v>
                </c:pt>
                <c:pt idx="3494">
                  <c:v>0.16752300000000001</c:v>
                </c:pt>
                <c:pt idx="3495">
                  <c:v>0.163443</c:v>
                </c:pt>
                <c:pt idx="3496">
                  <c:v>0.15909200000000001</c:v>
                </c:pt>
                <c:pt idx="3497">
                  <c:v>0.15448100000000001</c:v>
                </c:pt>
                <c:pt idx="3498">
                  <c:v>0.14968600000000001</c:v>
                </c:pt>
                <c:pt idx="3499">
                  <c:v>0.14482300000000001</c:v>
                </c:pt>
                <c:pt idx="3500">
                  <c:v>0.139983</c:v>
                </c:pt>
                <c:pt idx="3501">
                  <c:v>0.13520399999999999</c:v>
                </c:pt>
                <c:pt idx="3502">
                  <c:v>0.130493</c:v>
                </c:pt>
                <c:pt idx="3503">
                  <c:v>0.12587999999999999</c:v>
                </c:pt>
                <c:pt idx="3504">
                  <c:v>0.121407</c:v>
                </c:pt>
                <c:pt idx="3505">
                  <c:v>0.117107</c:v>
                </c:pt>
                <c:pt idx="3506">
                  <c:v>0.113012</c:v>
                </c:pt>
                <c:pt idx="3507">
                  <c:v>0.10918600000000001</c:v>
                </c:pt>
                <c:pt idx="3508">
                  <c:v>0.105729</c:v>
                </c:pt>
                <c:pt idx="3509">
                  <c:v>0.102752</c:v>
                </c:pt>
                <c:pt idx="3510">
                  <c:v>0.10034700000000001</c:v>
                </c:pt>
                <c:pt idx="3511">
                  <c:v>9.8586999999999994E-2</c:v>
                </c:pt>
                <c:pt idx="3512">
                  <c:v>9.7543000000000005E-2</c:v>
                </c:pt>
                <c:pt idx="3513">
                  <c:v>9.7272999999999998E-2</c:v>
                </c:pt>
                <c:pt idx="3514">
                  <c:v>9.7779000000000005E-2</c:v>
                </c:pt>
                <c:pt idx="3515">
                  <c:v>9.8991999999999997E-2</c:v>
                </c:pt>
                <c:pt idx="3516">
                  <c:v>0.10080699999999999</c:v>
                </c:pt>
                <c:pt idx="3517">
                  <c:v>0.103135</c:v>
                </c:pt>
                <c:pt idx="3518">
                  <c:v>0.10591200000000001</c:v>
                </c:pt>
                <c:pt idx="3519">
                  <c:v>0.109072</c:v>
                </c:pt>
                <c:pt idx="3520">
                  <c:v>0.112511</c:v>
                </c:pt>
                <c:pt idx="3521">
                  <c:v>0.11609</c:v>
                </c:pt>
                <c:pt idx="3522">
                  <c:v>0.11965099999999999</c:v>
                </c:pt>
                <c:pt idx="3523">
                  <c:v>0.12302399999999999</c:v>
                </c:pt>
                <c:pt idx="3524">
                  <c:v>0.12600800000000001</c:v>
                </c:pt>
                <c:pt idx="3525">
                  <c:v>0.128382</c:v>
                </c:pt>
                <c:pt idx="3526">
                  <c:v>0.12996099999999999</c:v>
                </c:pt>
                <c:pt idx="3527">
                  <c:v>0.13062699999999999</c:v>
                </c:pt>
                <c:pt idx="3528">
                  <c:v>0.130324</c:v>
                </c:pt>
                <c:pt idx="3529">
                  <c:v>0.129023</c:v>
                </c:pt>
                <c:pt idx="3530">
                  <c:v>0.12671199999999999</c:v>
                </c:pt>
                <c:pt idx="3531">
                  <c:v>0.123408</c:v>
                </c:pt>
                <c:pt idx="3532">
                  <c:v>0.119155</c:v>
                </c:pt>
                <c:pt idx="3533">
                  <c:v>0.114034</c:v>
                </c:pt>
                <c:pt idx="3534">
                  <c:v>0.10817400000000001</c:v>
                </c:pt>
                <c:pt idx="3535">
                  <c:v>0.101761</c:v>
                </c:pt>
                <c:pt idx="3536">
                  <c:v>9.4978000000000007E-2</c:v>
                </c:pt>
                <c:pt idx="3537">
                  <c:v>8.7924000000000002E-2</c:v>
                </c:pt>
                <c:pt idx="3538">
                  <c:v>8.0629999999999993E-2</c:v>
                </c:pt>
                <c:pt idx="3539">
                  <c:v>7.3141999999999999E-2</c:v>
                </c:pt>
                <c:pt idx="3540">
                  <c:v>6.5586000000000005E-2</c:v>
                </c:pt>
                <c:pt idx="3541">
                  <c:v>5.8152000000000002E-2</c:v>
                </c:pt>
                <c:pt idx="3542">
                  <c:v>5.1027999999999997E-2</c:v>
                </c:pt>
                <c:pt idx="3543">
                  <c:v>4.4334999999999999E-2</c:v>
                </c:pt>
                <c:pt idx="3544">
                  <c:v>3.8110999999999999E-2</c:v>
                </c:pt>
                <c:pt idx="3545">
                  <c:v>3.2365999999999999E-2</c:v>
                </c:pt>
                <c:pt idx="3546">
                  <c:v>2.7118E-2</c:v>
                </c:pt>
                <c:pt idx="3547">
                  <c:v>2.2384999999999999E-2</c:v>
                </c:pt>
                <c:pt idx="3548">
                  <c:v>1.8155999999999999E-2</c:v>
                </c:pt>
                <c:pt idx="3549">
                  <c:v>1.4414E-2</c:v>
                </c:pt>
                <c:pt idx="3550">
                  <c:v>1.1183E-2</c:v>
                </c:pt>
                <c:pt idx="3551">
                  <c:v>8.5260000000000006E-3</c:v>
                </c:pt>
                <c:pt idx="3552">
                  <c:v>6.5079999999999999E-3</c:v>
                </c:pt>
                <c:pt idx="3553">
                  <c:v>5.1599999999999997E-3</c:v>
                </c:pt>
                <c:pt idx="3554">
                  <c:v>4.4619999999999998E-3</c:v>
                </c:pt>
                <c:pt idx="3555">
                  <c:v>3.973E-3</c:v>
                </c:pt>
                <c:pt idx="3556">
                  <c:v>3.8140000000000001E-3</c:v>
                </c:pt>
                <c:pt idx="3557">
                  <c:v>3.751E-3</c:v>
                </c:pt>
                <c:pt idx="3558">
                  <c:v>4.248E-3</c:v>
                </c:pt>
                <c:pt idx="3559">
                  <c:v>5.3790000000000001E-3</c:v>
                </c:pt>
                <c:pt idx="3560">
                  <c:v>7.1510000000000002E-3</c:v>
                </c:pt>
                <c:pt idx="3561">
                  <c:v>9.5130000000000006E-3</c:v>
                </c:pt>
                <c:pt idx="3562">
                  <c:v>1.2434000000000001E-2</c:v>
                </c:pt>
                <c:pt idx="3563">
                  <c:v>1.5942999999999999E-2</c:v>
                </c:pt>
                <c:pt idx="3564">
                  <c:v>2.0098000000000001E-2</c:v>
                </c:pt>
                <c:pt idx="3565">
                  <c:v>2.495E-2</c:v>
                </c:pt>
                <c:pt idx="3566">
                  <c:v>3.0543000000000001E-2</c:v>
                </c:pt>
                <c:pt idx="3567">
                  <c:v>3.6907000000000002E-2</c:v>
                </c:pt>
                <c:pt idx="3568">
                  <c:v>4.4038000000000001E-2</c:v>
                </c:pt>
                <c:pt idx="3569">
                  <c:v>5.1910999999999999E-2</c:v>
                </c:pt>
                <c:pt idx="3570">
                  <c:v>6.0516E-2</c:v>
                </c:pt>
                <c:pt idx="3571">
                  <c:v>6.9885000000000003E-2</c:v>
                </c:pt>
                <c:pt idx="3572">
                  <c:v>8.0079999999999998E-2</c:v>
                </c:pt>
                <c:pt idx="3573">
                  <c:v>9.1184000000000001E-2</c:v>
                </c:pt>
                <c:pt idx="3574">
                  <c:v>0.103255</c:v>
                </c:pt>
                <c:pt idx="3575">
                  <c:v>0.116313</c:v>
                </c:pt>
                <c:pt idx="3576">
                  <c:v>0.13034000000000001</c:v>
                </c:pt>
                <c:pt idx="3577">
                  <c:v>0.145284</c:v>
                </c:pt>
                <c:pt idx="3578">
                  <c:v>0.16105900000000001</c:v>
                </c:pt>
                <c:pt idx="3579">
                  <c:v>0.17757700000000001</c:v>
                </c:pt>
                <c:pt idx="3580">
                  <c:v>0.19481299999999999</c:v>
                </c:pt>
                <c:pt idx="3581">
                  <c:v>0.212815</c:v>
                </c:pt>
                <c:pt idx="3582">
                  <c:v>0.23160800000000001</c:v>
                </c:pt>
                <c:pt idx="3583">
                  <c:v>0.25108999999999998</c:v>
                </c:pt>
                <c:pt idx="3584">
                  <c:v>0.27105000000000001</c:v>
                </c:pt>
                <c:pt idx="3585">
                  <c:v>0.29128399999999999</c:v>
                </c:pt>
                <c:pt idx="3586">
                  <c:v>0.31165300000000001</c:v>
                </c:pt>
                <c:pt idx="3587">
                  <c:v>0.33205400000000002</c:v>
                </c:pt>
                <c:pt idx="3588">
                  <c:v>0.35236699999999999</c:v>
                </c:pt>
                <c:pt idx="3589">
                  <c:v>0.37243500000000002</c:v>
                </c:pt>
                <c:pt idx="3590">
                  <c:v>0.39205600000000002</c:v>
                </c:pt>
                <c:pt idx="3591">
                  <c:v>0.41098200000000001</c:v>
                </c:pt>
                <c:pt idx="3592">
                  <c:v>0.42896699999999999</c:v>
                </c:pt>
                <c:pt idx="3593">
                  <c:v>0.44583400000000001</c:v>
                </c:pt>
                <c:pt idx="3594">
                  <c:v>0.46149499999999999</c:v>
                </c:pt>
                <c:pt idx="3595">
                  <c:v>0.47590900000000003</c:v>
                </c:pt>
                <c:pt idx="3596">
                  <c:v>0.48902200000000001</c:v>
                </c:pt>
                <c:pt idx="3597">
                  <c:v>0.50074099999999999</c:v>
                </c:pt>
                <c:pt idx="3598">
                  <c:v>0.51097099999999995</c:v>
                </c:pt>
                <c:pt idx="3599">
                  <c:v>0.51965799999999995</c:v>
                </c:pt>
                <c:pt idx="3600">
                  <c:v>0.52678999999999998</c:v>
                </c:pt>
                <c:pt idx="3601">
                  <c:v>0.53237999999999996</c:v>
                </c:pt>
                <c:pt idx="3602">
                  <c:v>0.53646199999999999</c:v>
                </c:pt>
                <c:pt idx="3603">
                  <c:v>0.53909399999999996</c:v>
                </c:pt>
                <c:pt idx="3604">
                  <c:v>0.54035299999999997</c:v>
                </c:pt>
                <c:pt idx="3605">
                  <c:v>0.540323</c:v>
                </c:pt>
                <c:pt idx="3606">
                  <c:v>0.53908800000000001</c:v>
                </c:pt>
                <c:pt idx="3607">
                  <c:v>0.53675399999999995</c:v>
                </c:pt>
                <c:pt idx="3608">
                  <c:v>0.533466</c:v>
                </c:pt>
                <c:pt idx="3609">
                  <c:v>0.52937999999999996</c:v>
                </c:pt>
                <c:pt idx="3610">
                  <c:v>0.52462200000000003</c:v>
                </c:pt>
                <c:pt idx="3611">
                  <c:v>0.51929400000000003</c:v>
                </c:pt>
                <c:pt idx="3612">
                  <c:v>0.51348800000000006</c:v>
                </c:pt>
                <c:pt idx="3613">
                  <c:v>0.507301</c:v>
                </c:pt>
                <c:pt idx="3614">
                  <c:v>0.500834</c:v>
                </c:pt>
                <c:pt idx="3615">
                  <c:v>0.494232</c:v>
                </c:pt>
                <c:pt idx="3616">
                  <c:v>0.48767100000000002</c:v>
                </c:pt>
                <c:pt idx="3617">
                  <c:v>0.48130099999999998</c:v>
                </c:pt>
                <c:pt idx="3618">
                  <c:v>0.47523399999999999</c:v>
                </c:pt>
                <c:pt idx="3619">
                  <c:v>0.469557</c:v>
                </c:pt>
                <c:pt idx="3620">
                  <c:v>0.46435199999999999</c:v>
                </c:pt>
                <c:pt idx="3621">
                  <c:v>0.45968700000000001</c:v>
                </c:pt>
                <c:pt idx="3622">
                  <c:v>0.455623</c:v>
                </c:pt>
                <c:pt idx="3623">
                  <c:v>0.45222299999999999</c:v>
                </c:pt>
                <c:pt idx="3624">
                  <c:v>0.44955099999999998</c:v>
                </c:pt>
                <c:pt idx="3625">
                  <c:v>0.44763900000000001</c:v>
                </c:pt>
                <c:pt idx="3626">
                  <c:v>0.44646599999999997</c:v>
                </c:pt>
                <c:pt idx="3627">
                  <c:v>0.44599100000000003</c:v>
                </c:pt>
                <c:pt idx="3628">
                  <c:v>0.446214</c:v>
                </c:pt>
                <c:pt idx="3629">
                  <c:v>0.44718200000000002</c:v>
                </c:pt>
                <c:pt idx="3630">
                  <c:v>0.44891799999999998</c:v>
                </c:pt>
                <c:pt idx="3631">
                  <c:v>0.45136900000000002</c:v>
                </c:pt>
                <c:pt idx="3632">
                  <c:v>0.45443</c:v>
                </c:pt>
                <c:pt idx="3633">
                  <c:v>0.45801700000000001</c:v>
                </c:pt>
                <c:pt idx="3634">
                  <c:v>0.46210699999999999</c:v>
                </c:pt>
                <c:pt idx="3635">
                  <c:v>0.46671299999999999</c:v>
                </c:pt>
                <c:pt idx="3636">
                  <c:v>0.471856</c:v>
                </c:pt>
                <c:pt idx="3637">
                  <c:v>0.47754099999999999</c:v>
                </c:pt>
                <c:pt idx="3638">
                  <c:v>0.48375899999999999</c:v>
                </c:pt>
                <c:pt idx="3639">
                  <c:v>0.49047400000000002</c:v>
                </c:pt>
                <c:pt idx="3640">
                  <c:v>0.49763299999999999</c:v>
                </c:pt>
                <c:pt idx="3641">
                  <c:v>0.50519000000000003</c:v>
                </c:pt>
                <c:pt idx="3642">
                  <c:v>0.51314800000000005</c:v>
                </c:pt>
                <c:pt idx="3643">
                  <c:v>0.52156000000000002</c:v>
                </c:pt>
                <c:pt idx="3644">
                  <c:v>0.53050799999999998</c:v>
                </c:pt>
                <c:pt idx="3645">
                  <c:v>0.54002700000000003</c:v>
                </c:pt>
                <c:pt idx="3646">
                  <c:v>0.55007399999999995</c:v>
                </c:pt>
                <c:pt idx="3647">
                  <c:v>0.56056899999999998</c:v>
                </c:pt>
                <c:pt idx="3648">
                  <c:v>0.57145599999999996</c:v>
                </c:pt>
                <c:pt idx="3649">
                  <c:v>0.58269700000000002</c:v>
                </c:pt>
                <c:pt idx="3650">
                  <c:v>0.59422600000000003</c:v>
                </c:pt>
                <c:pt idx="3651">
                  <c:v>0.60593799999999998</c:v>
                </c:pt>
                <c:pt idx="3652">
                  <c:v>0.61769399999999997</c:v>
                </c:pt>
                <c:pt idx="3653">
                  <c:v>0.62933700000000004</c:v>
                </c:pt>
                <c:pt idx="3654">
                  <c:v>0.64071500000000003</c:v>
                </c:pt>
                <c:pt idx="3655">
                  <c:v>0.65171999999999997</c:v>
                </c:pt>
                <c:pt idx="3656">
                  <c:v>0.66228600000000004</c:v>
                </c:pt>
                <c:pt idx="3657">
                  <c:v>0.67236600000000002</c:v>
                </c:pt>
                <c:pt idx="3658">
                  <c:v>0.68189699999999998</c:v>
                </c:pt>
                <c:pt idx="3659">
                  <c:v>0.69079299999999999</c:v>
                </c:pt>
                <c:pt idx="3660">
                  <c:v>0.69894599999999996</c:v>
                </c:pt>
                <c:pt idx="3661">
                  <c:v>0.70623899999999995</c:v>
                </c:pt>
                <c:pt idx="3662">
                  <c:v>0.71256600000000003</c:v>
                </c:pt>
                <c:pt idx="3663">
                  <c:v>0.71789499999999995</c:v>
                </c:pt>
                <c:pt idx="3664">
                  <c:v>0.72229600000000005</c:v>
                </c:pt>
                <c:pt idx="3665">
                  <c:v>0.72590900000000003</c:v>
                </c:pt>
                <c:pt idx="3666">
                  <c:v>0.72889999999999999</c:v>
                </c:pt>
                <c:pt idx="3667">
                  <c:v>0.731437</c:v>
                </c:pt>
                <c:pt idx="3668">
                  <c:v>0.73366399999999998</c:v>
                </c:pt>
                <c:pt idx="3669">
                  <c:v>0.73568100000000003</c:v>
                </c:pt>
                <c:pt idx="3670">
                  <c:v>0.73758999999999997</c:v>
                </c:pt>
                <c:pt idx="3671">
                  <c:v>0.73954699999999995</c:v>
                </c:pt>
                <c:pt idx="3672">
                  <c:v>0.74173800000000001</c:v>
                </c:pt>
                <c:pt idx="3673">
                  <c:v>0.74431400000000003</c:v>
                </c:pt>
                <c:pt idx="3674">
                  <c:v>0.747363</c:v>
                </c:pt>
                <c:pt idx="3675">
                  <c:v>0.75095299999999998</c:v>
                </c:pt>
                <c:pt idx="3676">
                  <c:v>0.75520900000000002</c:v>
                </c:pt>
                <c:pt idx="3677">
                  <c:v>0.76032100000000002</c:v>
                </c:pt>
                <c:pt idx="3678">
                  <c:v>0.76646599999999998</c:v>
                </c:pt>
                <c:pt idx="3679">
                  <c:v>0.77371999999999996</c:v>
                </c:pt>
                <c:pt idx="3680">
                  <c:v>0.78208</c:v>
                </c:pt>
                <c:pt idx="3681">
                  <c:v>0.79153600000000002</c:v>
                </c:pt>
                <c:pt idx="3682">
                  <c:v>0.80211200000000005</c:v>
                </c:pt>
                <c:pt idx="3683">
                  <c:v>0.813836</c:v>
                </c:pt>
                <c:pt idx="3684">
                  <c:v>0.82670299999999997</c:v>
                </c:pt>
                <c:pt idx="3685">
                  <c:v>0.84069799999999995</c:v>
                </c:pt>
                <c:pt idx="3686">
                  <c:v>0.85584899999999997</c:v>
                </c:pt>
                <c:pt idx="3687">
                  <c:v>0.87223099999999998</c:v>
                </c:pt>
                <c:pt idx="3688">
                  <c:v>0.88989399999999996</c:v>
                </c:pt>
                <c:pt idx="3689">
                  <c:v>0.90881999999999996</c:v>
                </c:pt>
                <c:pt idx="3690">
                  <c:v>0.92893599999999998</c:v>
                </c:pt>
                <c:pt idx="3691">
                  <c:v>0.95012300000000005</c:v>
                </c:pt>
                <c:pt idx="3692">
                  <c:v>0.972244</c:v>
                </c:pt>
                <c:pt idx="3693">
                  <c:v>0.99518099999999998</c:v>
                </c:pt>
                <c:pt idx="3694">
                  <c:v>1.018834</c:v>
                </c:pt>
                <c:pt idx="3695">
                  <c:v>1.0430299999999999</c:v>
                </c:pt>
                <c:pt idx="3696">
                  <c:v>1.067485</c:v>
                </c:pt>
                <c:pt idx="3697">
                  <c:v>1.0918620000000001</c:v>
                </c:pt>
                <c:pt idx="3698">
                  <c:v>1.1158539999999999</c:v>
                </c:pt>
                <c:pt idx="3699">
                  <c:v>1.1391869999999999</c:v>
                </c:pt>
                <c:pt idx="3700">
                  <c:v>1.161567</c:v>
                </c:pt>
                <c:pt idx="3701">
                  <c:v>1.1826810000000001</c:v>
                </c:pt>
                <c:pt idx="3702">
                  <c:v>1.202224</c:v>
                </c:pt>
                <c:pt idx="3703">
                  <c:v>1.2199009999999999</c:v>
                </c:pt>
                <c:pt idx="3704">
                  <c:v>1.2354130000000001</c:v>
                </c:pt>
                <c:pt idx="3705">
                  <c:v>1.248489</c:v>
                </c:pt>
                <c:pt idx="3706">
                  <c:v>1.2589760000000001</c:v>
                </c:pt>
                <c:pt idx="3707">
                  <c:v>1.266867</c:v>
                </c:pt>
                <c:pt idx="3708">
                  <c:v>1.27227</c:v>
                </c:pt>
                <c:pt idx="3709">
                  <c:v>1.275382</c:v>
                </c:pt>
                <c:pt idx="3710">
                  <c:v>1.2764500000000001</c:v>
                </c:pt>
                <c:pt idx="3711">
                  <c:v>1.275712</c:v>
                </c:pt>
                <c:pt idx="3712">
                  <c:v>1.2733699999999999</c:v>
                </c:pt>
                <c:pt idx="3713">
                  <c:v>1.269614</c:v>
                </c:pt>
                <c:pt idx="3714">
                  <c:v>1.2646500000000001</c:v>
                </c:pt>
                <c:pt idx="3715">
                  <c:v>1.258723</c:v>
                </c:pt>
                <c:pt idx="3716">
                  <c:v>1.252184</c:v>
                </c:pt>
                <c:pt idx="3717">
                  <c:v>1.2454940000000001</c:v>
                </c:pt>
                <c:pt idx="3718">
                  <c:v>1.2391099999999999</c:v>
                </c:pt>
                <c:pt idx="3719">
                  <c:v>1.2333529999999999</c:v>
                </c:pt>
                <c:pt idx="3720">
                  <c:v>1.2284440000000001</c:v>
                </c:pt>
                <c:pt idx="3721">
                  <c:v>1.2246010000000001</c:v>
                </c:pt>
                <c:pt idx="3722">
                  <c:v>1.2220359999999999</c:v>
                </c:pt>
                <c:pt idx="3723">
                  <c:v>1.2208619999999999</c:v>
                </c:pt>
                <c:pt idx="3724">
                  <c:v>1.221095</c:v>
                </c:pt>
                <c:pt idx="3725">
                  <c:v>1.2227330000000001</c:v>
                </c:pt>
                <c:pt idx="3726">
                  <c:v>1.2257480000000001</c:v>
                </c:pt>
                <c:pt idx="3727">
                  <c:v>1.2300070000000001</c:v>
                </c:pt>
                <c:pt idx="3728">
                  <c:v>1.2353050000000001</c:v>
                </c:pt>
                <c:pt idx="3729">
                  <c:v>1.241525</c:v>
                </c:pt>
                <c:pt idx="3730">
                  <c:v>1.2486839999999999</c:v>
                </c:pt>
                <c:pt idx="3731">
                  <c:v>1.2568220000000001</c:v>
                </c:pt>
                <c:pt idx="3732">
                  <c:v>1.2658640000000001</c:v>
                </c:pt>
                <c:pt idx="3733">
                  <c:v>1.275595</c:v>
                </c:pt>
                <c:pt idx="3734">
                  <c:v>1.2857320000000001</c:v>
                </c:pt>
                <c:pt idx="3735">
                  <c:v>1.296027</c:v>
                </c:pt>
                <c:pt idx="3736">
                  <c:v>1.306303</c:v>
                </c:pt>
                <c:pt idx="3737">
                  <c:v>1.3164389999999999</c:v>
                </c:pt>
                <c:pt idx="3738">
                  <c:v>1.326389</c:v>
                </c:pt>
                <c:pt idx="3739">
                  <c:v>1.336246</c:v>
                </c:pt>
                <c:pt idx="3740">
                  <c:v>1.3462350000000001</c:v>
                </c:pt>
                <c:pt idx="3741">
                  <c:v>1.3565830000000001</c:v>
                </c:pt>
                <c:pt idx="3742">
                  <c:v>1.3673979999999999</c:v>
                </c:pt>
                <c:pt idx="3743">
                  <c:v>1.3786910000000001</c:v>
                </c:pt>
                <c:pt idx="3744">
                  <c:v>1.3904559999999999</c:v>
                </c:pt>
                <c:pt idx="3745">
                  <c:v>1.402698</c:v>
                </c:pt>
                <c:pt idx="3746">
                  <c:v>1.4154089999999999</c:v>
                </c:pt>
                <c:pt idx="3747">
                  <c:v>1.4285810000000001</c:v>
                </c:pt>
                <c:pt idx="3748">
                  <c:v>1.4422459999999999</c:v>
                </c:pt>
                <c:pt idx="3749">
                  <c:v>1.456458</c:v>
                </c:pt>
                <c:pt idx="3750">
                  <c:v>1.47122</c:v>
                </c:pt>
                <c:pt idx="3751">
                  <c:v>1.4864520000000001</c:v>
                </c:pt>
                <c:pt idx="3752">
                  <c:v>1.5020530000000001</c:v>
                </c:pt>
                <c:pt idx="3753">
                  <c:v>1.5179499999999999</c:v>
                </c:pt>
                <c:pt idx="3754">
                  <c:v>1.5340450000000001</c:v>
                </c:pt>
                <c:pt idx="3755">
                  <c:v>1.5501860000000001</c:v>
                </c:pt>
                <c:pt idx="3756">
                  <c:v>1.5662419999999999</c:v>
                </c:pt>
                <c:pt idx="3757">
                  <c:v>1.5821769999999999</c:v>
                </c:pt>
                <c:pt idx="3758">
                  <c:v>1.5979909999999999</c:v>
                </c:pt>
                <c:pt idx="3759">
                  <c:v>1.6135930000000001</c:v>
                </c:pt>
                <c:pt idx="3760">
                  <c:v>1.628806</c:v>
                </c:pt>
                <c:pt idx="3761">
                  <c:v>1.643537</c:v>
                </c:pt>
                <c:pt idx="3762">
                  <c:v>1.6579250000000001</c:v>
                </c:pt>
                <c:pt idx="3763">
                  <c:v>1.6722859999999999</c:v>
                </c:pt>
                <c:pt idx="3764">
                  <c:v>1.686863</c:v>
                </c:pt>
                <c:pt idx="3765">
                  <c:v>1.7016629999999999</c:v>
                </c:pt>
                <c:pt idx="3766">
                  <c:v>1.716531</c:v>
                </c:pt>
                <c:pt idx="3767">
                  <c:v>1.7313460000000001</c:v>
                </c:pt>
                <c:pt idx="3768">
                  <c:v>1.7461089999999999</c:v>
                </c:pt>
                <c:pt idx="3769">
                  <c:v>1.760891</c:v>
                </c:pt>
                <c:pt idx="3770">
                  <c:v>1.775746</c:v>
                </c:pt>
                <c:pt idx="3771">
                  <c:v>1.79068</c:v>
                </c:pt>
                <c:pt idx="3772">
                  <c:v>1.805661</c:v>
                </c:pt>
                <c:pt idx="3773">
                  <c:v>1.8206</c:v>
                </c:pt>
                <c:pt idx="3774">
                  <c:v>1.8353379999999999</c:v>
                </c:pt>
                <c:pt idx="3775">
                  <c:v>1.8496870000000001</c:v>
                </c:pt>
                <c:pt idx="3776">
                  <c:v>1.8634999999999999</c:v>
                </c:pt>
                <c:pt idx="3777">
                  <c:v>1.876719</c:v>
                </c:pt>
                <c:pt idx="3778">
                  <c:v>1.8893709999999999</c:v>
                </c:pt>
                <c:pt idx="3779">
                  <c:v>1.9015580000000001</c:v>
                </c:pt>
                <c:pt idx="3780">
                  <c:v>1.913378</c:v>
                </c:pt>
                <c:pt idx="3781">
                  <c:v>1.9247989999999999</c:v>
                </c:pt>
                <c:pt idx="3782">
                  <c:v>1.935613</c:v>
                </c:pt>
                <c:pt idx="3783">
                  <c:v>1.9455480000000001</c:v>
                </c:pt>
                <c:pt idx="3784">
                  <c:v>1.954472</c:v>
                </c:pt>
                <c:pt idx="3785">
                  <c:v>1.962491</c:v>
                </c:pt>
                <c:pt idx="3786">
                  <c:v>1.969824</c:v>
                </c:pt>
                <c:pt idx="3787">
                  <c:v>1.976591</c:v>
                </c:pt>
                <c:pt idx="3788">
                  <c:v>1.982694</c:v>
                </c:pt>
                <c:pt idx="3789">
                  <c:v>1.987919</c:v>
                </c:pt>
                <c:pt idx="3790">
                  <c:v>1.992129</c:v>
                </c:pt>
                <c:pt idx="3791">
                  <c:v>1.995347</c:v>
                </c:pt>
                <c:pt idx="3792">
                  <c:v>1.9976879999999999</c:v>
                </c:pt>
                <c:pt idx="3793">
                  <c:v>1.999236</c:v>
                </c:pt>
                <c:pt idx="3794">
                  <c:v>2</c:v>
                </c:pt>
                <c:pt idx="3795">
                  <c:v>1.999946</c:v>
                </c:pt>
                <c:pt idx="3796">
                  <c:v>1.9990319999999999</c:v>
                </c:pt>
                <c:pt idx="3797">
                  <c:v>1.997239</c:v>
                </c:pt>
                <c:pt idx="3798">
                  <c:v>1.9946299999999999</c:v>
                </c:pt>
                <c:pt idx="3799">
                  <c:v>1.99135</c:v>
                </c:pt>
                <c:pt idx="3800">
                  <c:v>1.9875849999999999</c:v>
                </c:pt>
                <c:pt idx="3801">
                  <c:v>1.9835739999999999</c:v>
                </c:pt>
                <c:pt idx="3802">
                  <c:v>1.9796039999999999</c:v>
                </c:pt>
                <c:pt idx="3803">
                  <c:v>1.975922</c:v>
                </c:pt>
                <c:pt idx="3804">
                  <c:v>1.972621</c:v>
                </c:pt>
                <c:pt idx="3805">
                  <c:v>1.9696640000000001</c:v>
                </c:pt>
                <c:pt idx="3806">
                  <c:v>1.9669909999999999</c:v>
                </c:pt>
                <c:pt idx="3807">
                  <c:v>1.9645859999999999</c:v>
                </c:pt>
                <c:pt idx="3808">
                  <c:v>1.962507</c:v>
                </c:pt>
                <c:pt idx="3809">
                  <c:v>1.960842</c:v>
                </c:pt>
                <c:pt idx="3810">
                  <c:v>1.959616</c:v>
                </c:pt>
                <c:pt idx="3811">
                  <c:v>1.958758</c:v>
                </c:pt>
                <c:pt idx="3812">
                  <c:v>1.9581489999999999</c:v>
                </c:pt>
                <c:pt idx="3813">
                  <c:v>1.9576880000000001</c:v>
                </c:pt>
                <c:pt idx="3814">
                  <c:v>1.9573160000000001</c:v>
                </c:pt>
                <c:pt idx="3815">
                  <c:v>1.9569730000000001</c:v>
                </c:pt>
                <c:pt idx="3816">
                  <c:v>1.956572</c:v>
                </c:pt>
                <c:pt idx="3817">
                  <c:v>1.955948</c:v>
                </c:pt>
                <c:pt idx="3818">
                  <c:v>1.9548589999999999</c:v>
                </c:pt>
                <c:pt idx="3819">
                  <c:v>1.9530380000000001</c:v>
                </c:pt>
                <c:pt idx="3820">
                  <c:v>1.9502600000000001</c:v>
                </c:pt>
                <c:pt idx="3821">
                  <c:v>1.946401</c:v>
                </c:pt>
                <c:pt idx="3822">
                  <c:v>1.9414100000000001</c:v>
                </c:pt>
                <c:pt idx="3823">
                  <c:v>1.935246</c:v>
                </c:pt>
                <c:pt idx="3824">
                  <c:v>1.927862</c:v>
                </c:pt>
                <c:pt idx="3825">
                  <c:v>1.9192100000000001</c:v>
                </c:pt>
                <c:pt idx="3826">
                  <c:v>1.909189</c:v>
                </c:pt>
                <c:pt idx="3827">
                  <c:v>1.897607</c:v>
                </c:pt>
                <c:pt idx="3828">
                  <c:v>1.884285</c:v>
                </c:pt>
                <c:pt idx="3829">
                  <c:v>1.869156</c:v>
                </c:pt>
                <c:pt idx="3830">
                  <c:v>1.852247</c:v>
                </c:pt>
                <c:pt idx="3831">
                  <c:v>1.8336030000000001</c:v>
                </c:pt>
                <c:pt idx="3832">
                  <c:v>1.8132619999999999</c:v>
                </c:pt>
                <c:pt idx="3833">
                  <c:v>1.7912840000000001</c:v>
                </c:pt>
                <c:pt idx="3834">
                  <c:v>1.7677609999999999</c:v>
                </c:pt>
                <c:pt idx="3835">
                  <c:v>1.7428159999999999</c:v>
                </c:pt>
                <c:pt idx="3836">
                  <c:v>1.7165779999999999</c:v>
                </c:pt>
                <c:pt idx="3837">
                  <c:v>1.689157</c:v>
                </c:pt>
                <c:pt idx="3838">
                  <c:v>1.6606529999999999</c:v>
                </c:pt>
                <c:pt idx="3839">
                  <c:v>1.631183</c:v>
                </c:pt>
                <c:pt idx="3840">
                  <c:v>1.6008739999999999</c:v>
                </c:pt>
                <c:pt idx="3841">
                  <c:v>1.5698270000000001</c:v>
                </c:pt>
                <c:pt idx="3842">
                  <c:v>1.538116</c:v>
                </c:pt>
                <c:pt idx="3843">
                  <c:v>1.505833</c:v>
                </c:pt>
                <c:pt idx="3844">
                  <c:v>1.473141</c:v>
                </c:pt>
                <c:pt idx="3845">
                  <c:v>1.440286</c:v>
                </c:pt>
                <c:pt idx="3846">
                  <c:v>1.4075230000000001</c:v>
                </c:pt>
                <c:pt idx="3847">
                  <c:v>1.3750089999999999</c:v>
                </c:pt>
                <c:pt idx="3848">
                  <c:v>1.3427750000000001</c:v>
                </c:pt>
                <c:pt idx="3849">
                  <c:v>1.3107850000000001</c:v>
                </c:pt>
                <c:pt idx="3850">
                  <c:v>1.2790299999999999</c:v>
                </c:pt>
                <c:pt idx="3851">
                  <c:v>1.247584</c:v>
                </c:pt>
                <c:pt idx="3852">
                  <c:v>1.21658</c:v>
                </c:pt>
                <c:pt idx="3853">
                  <c:v>1.186131</c:v>
                </c:pt>
                <c:pt idx="3854">
                  <c:v>1.1562650000000001</c:v>
                </c:pt>
                <c:pt idx="3855">
                  <c:v>1.1269560000000001</c:v>
                </c:pt>
                <c:pt idx="3856">
                  <c:v>1.098217</c:v>
                </c:pt>
                <c:pt idx="3857">
                  <c:v>1.0701080000000001</c:v>
                </c:pt>
                <c:pt idx="3858">
                  <c:v>1.0426660000000001</c:v>
                </c:pt>
                <c:pt idx="3859">
                  <c:v>1.015889</c:v>
                </c:pt>
                <c:pt idx="3860">
                  <c:v>0.98977599999999999</c:v>
                </c:pt>
                <c:pt idx="3861">
                  <c:v>0.964341</c:v>
                </c:pt>
                <c:pt idx="3862">
                  <c:v>0.93957900000000005</c:v>
                </c:pt>
                <c:pt idx="3863">
                  <c:v>0.91542500000000004</c:v>
                </c:pt>
                <c:pt idx="3864">
                  <c:v>0.89178999999999997</c:v>
                </c:pt>
                <c:pt idx="3865">
                  <c:v>0.86863800000000002</c:v>
                </c:pt>
                <c:pt idx="3866">
                  <c:v>0.84602500000000003</c:v>
                </c:pt>
                <c:pt idx="3867">
                  <c:v>0.82408300000000001</c:v>
                </c:pt>
                <c:pt idx="3868">
                  <c:v>0.80295499999999997</c:v>
                </c:pt>
                <c:pt idx="3869">
                  <c:v>0.782717</c:v>
                </c:pt>
                <c:pt idx="3870">
                  <c:v>0.76330799999999999</c:v>
                </c:pt>
                <c:pt idx="3871">
                  <c:v>0.74453999999999998</c:v>
                </c:pt>
                <c:pt idx="3872">
                  <c:v>0.72622200000000003</c:v>
                </c:pt>
                <c:pt idx="3873">
                  <c:v>0.70829600000000004</c:v>
                </c:pt>
                <c:pt idx="3874">
                  <c:v>0.69083399999999995</c:v>
                </c:pt>
                <c:pt idx="3875">
                  <c:v>0.67390099999999997</c:v>
                </c:pt>
                <c:pt idx="3876">
                  <c:v>0.65744800000000003</c:v>
                </c:pt>
                <c:pt idx="3877">
                  <c:v>0.64134899999999995</c:v>
                </c:pt>
                <c:pt idx="3878">
                  <c:v>0.625525</c:v>
                </c:pt>
                <c:pt idx="3879">
                  <c:v>0.61000299999999996</c:v>
                </c:pt>
                <c:pt idx="3880">
                  <c:v>0.59487599999999996</c:v>
                </c:pt>
                <c:pt idx="3881">
                  <c:v>0.58024600000000004</c:v>
                </c:pt>
                <c:pt idx="3882">
                  <c:v>0.56618500000000005</c:v>
                </c:pt>
                <c:pt idx="3883">
                  <c:v>0.552732</c:v>
                </c:pt>
                <c:pt idx="3884">
                  <c:v>0.53990400000000005</c:v>
                </c:pt>
                <c:pt idx="3885">
                  <c:v>0.52770099999999998</c:v>
                </c:pt>
                <c:pt idx="3886">
                  <c:v>0.51611799999999997</c:v>
                </c:pt>
                <c:pt idx="3887">
                  <c:v>0.50517599999999996</c:v>
                </c:pt>
                <c:pt idx="3888">
                  <c:v>0.49495</c:v>
                </c:pt>
                <c:pt idx="3889">
                  <c:v>0.48555599999999999</c:v>
                </c:pt>
                <c:pt idx="3890">
                  <c:v>0.47708899999999999</c:v>
                </c:pt>
                <c:pt idx="3891">
                  <c:v>0.46956399999999998</c:v>
                </c:pt>
                <c:pt idx="3892">
                  <c:v>0.46290700000000001</c:v>
                </c:pt>
                <c:pt idx="3893">
                  <c:v>0.45699000000000001</c:v>
                </c:pt>
                <c:pt idx="3894">
                  <c:v>0.45168000000000003</c:v>
                </c:pt>
                <c:pt idx="3895">
                  <c:v>0.44686799999999999</c:v>
                </c:pt>
                <c:pt idx="3896">
                  <c:v>0.44248900000000002</c:v>
                </c:pt>
                <c:pt idx="3897">
                  <c:v>0.43854500000000002</c:v>
                </c:pt>
                <c:pt idx="3898">
                  <c:v>0.435031</c:v>
                </c:pt>
                <c:pt idx="3899">
                  <c:v>0.43184299999999998</c:v>
                </c:pt>
                <c:pt idx="3900">
                  <c:v>0.42880000000000001</c:v>
                </c:pt>
                <c:pt idx="3901">
                  <c:v>0.42581200000000002</c:v>
                </c:pt>
                <c:pt idx="3902">
                  <c:v>0.42294799999999999</c:v>
                </c:pt>
                <c:pt idx="3903">
                  <c:v>0.42030899999999999</c:v>
                </c:pt>
                <c:pt idx="3904">
                  <c:v>0.41789399999999999</c:v>
                </c:pt>
                <c:pt idx="3905">
                  <c:v>0.41561900000000002</c:v>
                </c:pt>
                <c:pt idx="3906">
                  <c:v>0.41340300000000002</c:v>
                </c:pt>
                <c:pt idx="3907">
                  <c:v>0.41120899999999999</c:v>
                </c:pt>
                <c:pt idx="3908">
                  <c:v>0.40903</c:v>
                </c:pt>
                <c:pt idx="3909">
                  <c:v>0.406887</c:v>
                </c:pt>
                <c:pt idx="3910">
                  <c:v>0.40480100000000002</c:v>
                </c:pt>
                <c:pt idx="3911">
                  <c:v>0.40277299999999999</c:v>
                </c:pt>
                <c:pt idx="3912">
                  <c:v>0.40080500000000002</c:v>
                </c:pt>
                <c:pt idx="3913">
                  <c:v>0.39890300000000001</c:v>
                </c:pt>
                <c:pt idx="3914">
                  <c:v>0.39701999999999998</c:v>
                </c:pt>
                <c:pt idx="3915">
                  <c:v>0.39504</c:v>
                </c:pt>
                <c:pt idx="3916">
                  <c:v>0.39287100000000003</c:v>
                </c:pt>
                <c:pt idx="3917">
                  <c:v>0.39053399999999999</c:v>
                </c:pt>
                <c:pt idx="3918">
                  <c:v>0.388102</c:v>
                </c:pt>
                <c:pt idx="3919">
                  <c:v>0.38558700000000001</c:v>
                </c:pt>
                <c:pt idx="3920">
                  <c:v>0.38295299999999999</c:v>
                </c:pt>
                <c:pt idx="3921">
                  <c:v>0.38021100000000002</c:v>
                </c:pt>
                <c:pt idx="3922">
                  <c:v>0.37739800000000001</c:v>
                </c:pt>
                <c:pt idx="3923">
                  <c:v>0.37450299999999997</c:v>
                </c:pt>
                <c:pt idx="3924">
                  <c:v>0.371473</c:v>
                </c:pt>
                <c:pt idx="3925">
                  <c:v>0.36829000000000001</c:v>
                </c:pt>
                <c:pt idx="3926">
                  <c:v>0.36498700000000001</c:v>
                </c:pt>
                <c:pt idx="3927">
                  <c:v>0.36158000000000001</c:v>
                </c:pt>
                <c:pt idx="3928">
                  <c:v>0.35803099999999999</c:v>
                </c:pt>
                <c:pt idx="3929">
                  <c:v>0.354294</c:v>
                </c:pt>
                <c:pt idx="3930">
                  <c:v>0.350352</c:v>
                </c:pt>
                <c:pt idx="3931">
                  <c:v>0.34621200000000002</c:v>
                </c:pt>
                <c:pt idx="3932">
                  <c:v>0.34190100000000001</c:v>
                </c:pt>
                <c:pt idx="3933">
                  <c:v>0.337482</c:v>
                </c:pt>
                <c:pt idx="3934">
                  <c:v>0.33305000000000001</c:v>
                </c:pt>
                <c:pt idx="3935">
                  <c:v>0.32869999999999999</c:v>
                </c:pt>
                <c:pt idx="3936">
                  <c:v>0.32447300000000001</c:v>
                </c:pt>
                <c:pt idx="3937">
                  <c:v>0.32030199999999998</c:v>
                </c:pt>
                <c:pt idx="3938">
                  <c:v>0.31605499999999997</c:v>
                </c:pt>
                <c:pt idx="3939">
                  <c:v>0.31166700000000003</c:v>
                </c:pt>
                <c:pt idx="3940">
                  <c:v>0.30723899999999998</c:v>
                </c:pt>
                <c:pt idx="3941">
                  <c:v>0.30295800000000001</c:v>
                </c:pt>
                <c:pt idx="3942">
                  <c:v>0.29894799999999999</c:v>
                </c:pt>
                <c:pt idx="3943">
                  <c:v>0.295234</c:v>
                </c:pt>
                <c:pt idx="3944">
                  <c:v>0.29182999999999998</c:v>
                </c:pt>
                <c:pt idx="3945">
                  <c:v>0.28879899999999997</c:v>
                </c:pt>
                <c:pt idx="3946">
                  <c:v>0.28619499999999998</c:v>
                </c:pt>
                <c:pt idx="3947">
                  <c:v>0.28398400000000001</c:v>
                </c:pt>
                <c:pt idx="3948">
                  <c:v>0.28206199999999998</c:v>
                </c:pt>
                <c:pt idx="3949">
                  <c:v>0.280331</c:v>
                </c:pt>
                <c:pt idx="3950">
                  <c:v>0.27875</c:v>
                </c:pt>
                <c:pt idx="3951">
                  <c:v>0.27733400000000002</c:v>
                </c:pt>
                <c:pt idx="3952">
                  <c:v>0.276111</c:v>
                </c:pt>
                <c:pt idx="3953">
                  <c:v>0.27507900000000002</c:v>
                </c:pt>
                <c:pt idx="3954">
                  <c:v>0.27420600000000001</c:v>
                </c:pt>
                <c:pt idx="3955">
                  <c:v>0.27347100000000002</c:v>
                </c:pt>
                <c:pt idx="3956">
                  <c:v>0.27290900000000001</c:v>
                </c:pt>
                <c:pt idx="3957">
                  <c:v>0.27259299999999997</c:v>
                </c:pt>
                <c:pt idx="3958">
                  <c:v>0.27255699999999999</c:v>
                </c:pt>
                <c:pt idx="3959">
                  <c:v>0.27273900000000001</c:v>
                </c:pt>
                <c:pt idx="3960">
                  <c:v>0.27300099999999999</c:v>
                </c:pt>
                <c:pt idx="3961">
                  <c:v>0.27319599999999999</c:v>
                </c:pt>
                <c:pt idx="3962">
                  <c:v>0.27324100000000001</c:v>
                </c:pt>
                <c:pt idx="3963">
                  <c:v>0.27313799999999999</c:v>
                </c:pt>
                <c:pt idx="3964">
                  <c:v>0.27294099999999999</c:v>
                </c:pt>
                <c:pt idx="3965">
                  <c:v>0.27268599999999998</c:v>
                </c:pt>
                <c:pt idx="3966">
                  <c:v>0.27233400000000002</c:v>
                </c:pt>
                <c:pt idx="3967">
                  <c:v>0.27178600000000003</c:v>
                </c:pt>
                <c:pt idx="3968">
                  <c:v>0.27095200000000003</c:v>
                </c:pt>
                <c:pt idx="3969">
                  <c:v>0.26976899999999998</c:v>
                </c:pt>
                <c:pt idx="3970">
                  <c:v>0.26813100000000001</c:v>
                </c:pt>
                <c:pt idx="3971">
                  <c:v>0.26586199999999999</c:v>
                </c:pt>
                <c:pt idx="3972">
                  <c:v>0.262799</c:v>
                </c:pt>
                <c:pt idx="3973">
                  <c:v>0.25890200000000002</c:v>
                </c:pt>
                <c:pt idx="3974">
                  <c:v>0.25426500000000002</c:v>
                </c:pt>
                <c:pt idx="3975">
                  <c:v>0.24906200000000001</c:v>
                </c:pt>
                <c:pt idx="3976">
                  <c:v>0.243451</c:v>
                </c:pt>
                <c:pt idx="3977">
                  <c:v>0.237486</c:v>
                </c:pt>
                <c:pt idx="3978">
                  <c:v>0.23112099999999999</c:v>
                </c:pt>
                <c:pt idx="3979">
                  <c:v>0.224325</c:v>
                </c:pt>
                <c:pt idx="3980">
                  <c:v>0.21718899999999999</c:v>
                </c:pt>
                <c:pt idx="3981">
                  <c:v>0.209897</c:v>
                </c:pt>
                <c:pt idx="3982">
                  <c:v>0.2026</c:v>
                </c:pt>
                <c:pt idx="3983">
                  <c:v>0.19533700000000001</c:v>
                </c:pt>
                <c:pt idx="3984">
                  <c:v>0.18809000000000001</c:v>
                </c:pt>
                <c:pt idx="3985">
                  <c:v>0.18088699999999999</c:v>
                </c:pt>
                <c:pt idx="3986">
                  <c:v>0.173848</c:v>
                </c:pt>
                <c:pt idx="3987">
                  <c:v>0.16714399999999999</c:v>
                </c:pt>
                <c:pt idx="3988">
                  <c:v>0.160914</c:v>
                </c:pt>
                <c:pt idx="3989">
                  <c:v>0.155226</c:v>
                </c:pt>
                <c:pt idx="3990">
                  <c:v>0.15009800000000001</c:v>
                </c:pt>
                <c:pt idx="3991">
                  <c:v>0.145564</c:v>
                </c:pt>
                <c:pt idx="3992">
                  <c:v>0.14165800000000001</c:v>
                </c:pt>
                <c:pt idx="3993">
                  <c:v>0.13833699999999999</c:v>
                </c:pt>
                <c:pt idx="3994">
                  <c:v>0.13547100000000001</c:v>
                </c:pt>
                <c:pt idx="3995">
                  <c:v>0.13294900000000001</c:v>
                </c:pt>
                <c:pt idx="3996">
                  <c:v>0.13073399999999999</c:v>
                </c:pt>
                <c:pt idx="3997">
                  <c:v>0.12881500000000001</c:v>
                </c:pt>
                <c:pt idx="3998">
                  <c:v>0.127168</c:v>
                </c:pt>
                <c:pt idx="3999">
                  <c:v>0.12578900000000001</c:v>
                </c:pt>
                <c:pt idx="4000">
                  <c:v>0.124677</c:v>
                </c:pt>
                <c:pt idx="4001">
                  <c:v>0.123767</c:v>
                </c:pt>
                <c:pt idx="4002">
                  <c:v>0.12293800000000001</c:v>
                </c:pt>
                <c:pt idx="4003">
                  <c:v>0.12209100000000001</c:v>
                </c:pt>
                <c:pt idx="4004">
                  <c:v>0.121212</c:v>
                </c:pt>
                <c:pt idx="4005">
                  <c:v>0.120336</c:v>
                </c:pt>
                <c:pt idx="4006">
                  <c:v>0.119451</c:v>
                </c:pt>
                <c:pt idx="4007">
                  <c:v>0.118454</c:v>
                </c:pt>
                <c:pt idx="4008">
                  <c:v>0.117206</c:v>
                </c:pt>
                <c:pt idx="4009">
                  <c:v>0.115635</c:v>
                </c:pt>
                <c:pt idx="4010">
                  <c:v>0.113791</c:v>
                </c:pt>
                <c:pt idx="4011">
                  <c:v>0.11185</c:v>
                </c:pt>
                <c:pt idx="4012">
                  <c:v>0.110041</c:v>
                </c:pt>
                <c:pt idx="4013">
                  <c:v>0.108531</c:v>
                </c:pt>
                <c:pt idx="4014">
                  <c:v>0.10732800000000001</c:v>
                </c:pt>
                <c:pt idx="4015">
                  <c:v>0.106319</c:v>
                </c:pt>
                <c:pt idx="4016">
                  <c:v>0.10538599999999999</c:v>
                </c:pt>
                <c:pt idx="4017">
                  <c:v>0.104473</c:v>
                </c:pt>
                <c:pt idx="4018">
                  <c:v>0.10358000000000001</c:v>
                </c:pt>
                <c:pt idx="4019">
                  <c:v>0.10271</c:v>
                </c:pt>
                <c:pt idx="4020">
                  <c:v>0.101844</c:v>
                </c:pt>
                <c:pt idx="4021">
                  <c:v>0.100951</c:v>
                </c:pt>
                <c:pt idx="4022">
                  <c:v>0.100024</c:v>
                </c:pt>
                <c:pt idx="4023">
                  <c:v>9.9117999999999998E-2</c:v>
                </c:pt>
                <c:pt idx="4024">
                  <c:v>9.8358000000000001E-2</c:v>
                </c:pt>
                <c:pt idx="4025">
                  <c:v>9.7847000000000003E-2</c:v>
                </c:pt>
                <c:pt idx="4026">
                  <c:v>9.7573999999999994E-2</c:v>
                </c:pt>
                <c:pt idx="4027">
                  <c:v>9.7423999999999997E-2</c:v>
                </c:pt>
                <c:pt idx="4028">
                  <c:v>9.7294000000000005E-2</c:v>
                </c:pt>
                <c:pt idx="4029">
                  <c:v>9.7134999999999999E-2</c:v>
                </c:pt>
                <c:pt idx="4030">
                  <c:v>9.6884999999999999E-2</c:v>
                </c:pt>
                <c:pt idx="4031">
                  <c:v>9.6405000000000005E-2</c:v>
                </c:pt>
                <c:pt idx="4032">
                  <c:v>9.5535999999999996E-2</c:v>
                </c:pt>
                <c:pt idx="4033">
                  <c:v>9.4214000000000006E-2</c:v>
                </c:pt>
                <c:pt idx="4034">
                  <c:v>9.2535999999999993E-2</c:v>
                </c:pt>
                <c:pt idx="4035">
                  <c:v>9.0679999999999997E-2</c:v>
                </c:pt>
                <c:pt idx="4036">
                  <c:v>8.8735999999999995E-2</c:v>
                </c:pt>
                <c:pt idx="4037">
                  <c:v>8.6622000000000005E-2</c:v>
                </c:pt>
                <c:pt idx="4038">
                  <c:v>8.4180000000000005E-2</c:v>
                </c:pt>
                <c:pt idx="4039">
                  <c:v>8.1323999999999994E-2</c:v>
                </c:pt>
                <c:pt idx="4040">
                  <c:v>7.8075000000000006E-2</c:v>
                </c:pt>
                <c:pt idx="4041">
                  <c:v>7.4453000000000005E-2</c:v>
                </c:pt>
                <c:pt idx="4042">
                  <c:v>7.0414000000000004E-2</c:v>
                </c:pt>
                <c:pt idx="4043">
                  <c:v>6.5901000000000001E-2</c:v>
                </c:pt>
                <c:pt idx="4044">
                  <c:v>6.0943999999999998E-2</c:v>
                </c:pt>
                <c:pt idx="4045">
                  <c:v>5.5683999999999997E-2</c:v>
                </c:pt>
                <c:pt idx="4046">
                  <c:v>5.0312999999999997E-2</c:v>
                </c:pt>
                <c:pt idx="4047">
                  <c:v>4.5038000000000002E-2</c:v>
                </c:pt>
                <c:pt idx="4048">
                  <c:v>4.0036000000000002E-2</c:v>
                </c:pt>
                <c:pt idx="4049">
                  <c:v>3.5406E-2</c:v>
                </c:pt>
                <c:pt idx="4050">
                  <c:v>3.1168000000000001E-2</c:v>
                </c:pt>
                <c:pt idx="4051">
                  <c:v>2.7317999999999999E-2</c:v>
                </c:pt>
                <c:pt idx="4052">
                  <c:v>2.3841000000000001E-2</c:v>
                </c:pt>
                <c:pt idx="4053">
                  <c:v>2.0686E-2</c:v>
                </c:pt>
                <c:pt idx="4054">
                  <c:v>1.7781999999999999E-2</c:v>
                </c:pt>
                <c:pt idx="4055">
                  <c:v>1.5086E-2</c:v>
                </c:pt>
                <c:pt idx="4056">
                  <c:v>1.261E-2</c:v>
                </c:pt>
                <c:pt idx="4057">
                  <c:v>1.0421E-2</c:v>
                </c:pt>
                <c:pt idx="4058">
                  <c:v>8.626E-3</c:v>
                </c:pt>
                <c:pt idx="4059">
                  <c:v>7.3099999999999997E-3</c:v>
                </c:pt>
                <c:pt idx="4060">
                  <c:v>6.4689999999999999E-3</c:v>
                </c:pt>
                <c:pt idx="4061">
                  <c:v>6.0219999999999996E-3</c:v>
                </c:pt>
                <c:pt idx="4062">
                  <c:v>5.829E-3</c:v>
                </c:pt>
                <c:pt idx="4063">
                  <c:v>5.6979999999999999E-3</c:v>
                </c:pt>
                <c:pt idx="4064">
                  <c:v>5.4440000000000001E-3</c:v>
                </c:pt>
                <c:pt idx="4065">
                  <c:v>5.0150000000000004E-3</c:v>
                </c:pt>
                <c:pt idx="4066">
                  <c:v>4.5110000000000003E-3</c:v>
                </c:pt>
                <c:pt idx="4067">
                  <c:v>4.0790000000000002E-3</c:v>
                </c:pt>
                <c:pt idx="4068">
                  <c:v>3.8140000000000001E-3</c:v>
                </c:pt>
                <c:pt idx="4069">
                  <c:v>3.6579999999999998E-3</c:v>
                </c:pt>
                <c:pt idx="4070">
                  <c:v>3.6150000000000002E-3</c:v>
                </c:pt>
                <c:pt idx="4071">
                  <c:v>3.6350000000000002E-3</c:v>
                </c:pt>
                <c:pt idx="4072">
                  <c:v>3.7460000000000002E-3</c:v>
                </c:pt>
                <c:pt idx="4073">
                  <c:v>4.0090000000000004E-3</c:v>
                </c:pt>
                <c:pt idx="4074">
                  <c:v>4.4229999999999998E-3</c:v>
                </c:pt>
                <c:pt idx="4075">
                  <c:v>4.9069999999999999E-3</c:v>
                </c:pt>
                <c:pt idx="4076">
                  <c:v>5.4019999999999997E-3</c:v>
                </c:pt>
                <c:pt idx="4077">
                  <c:v>5.9540000000000001E-3</c:v>
                </c:pt>
                <c:pt idx="4078">
                  <c:v>6.6860000000000001E-3</c:v>
                </c:pt>
                <c:pt idx="4079">
                  <c:v>7.685E-3</c:v>
                </c:pt>
                <c:pt idx="4080">
                  <c:v>8.9409999999999993E-3</c:v>
                </c:pt>
                <c:pt idx="4081">
                  <c:v>8.7259999999999994E-3</c:v>
                </c:pt>
                <c:pt idx="4082">
                  <c:v>8.6479999999999994E-3</c:v>
                </c:pt>
                <c:pt idx="4083">
                  <c:v>8.6540000000000002E-3</c:v>
                </c:pt>
                <c:pt idx="4084">
                  <c:v>8.7030000000000007E-3</c:v>
                </c:pt>
                <c:pt idx="4085">
                  <c:v>8.77E-3</c:v>
                </c:pt>
                <c:pt idx="4086">
                  <c:v>8.8380000000000004E-3</c:v>
                </c:pt>
                <c:pt idx="4087">
                  <c:v>8.9029999999999995E-3</c:v>
                </c:pt>
                <c:pt idx="4088">
                  <c:v>9.0259999999999993E-3</c:v>
                </c:pt>
                <c:pt idx="4089">
                  <c:v>9.3240000000000007E-3</c:v>
                </c:pt>
                <c:pt idx="4090">
                  <c:v>9.8259999999999997E-3</c:v>
                </c:pt>
                <c:pt idx="4091">
                  <c:v>1.0406E-2</c:v>
                </c:pt>
                <c:pt idx="4092">
                  <c:v>1.0893E-2</c:v>
                </c:pt>
                <c:pt idx="4093">
                  <c:v>1.1214999999999999E-2</c:v>
                </c:pt>
                <c:pt idx="4094">
                  <c:v>1.1419E-2</c:v>
                </c:pt>
                <c:pt idx="4095">
                  <c:v>1.1594E-2</c:v>
                </c:pt>
                <c:pt idx="4096">
                  <c:v>1.1771E-2</c:v>
                </c:pt>
                <c:pt idx="4097">
                  <c:v>1.1896E-2</c:v>
                </c:pt>
                <c:pt idx="4098">
                  <c:v>1.1887999999999999E-2</c:v>
                </c:pt>
                <c:pt idx="4099">
                  <c:v>1.176E-2</c:v>
                </c:pt>
                <c:pt idx="4100">
                  <c:v>1.1636000000000001E-2</c:v>
                </c:pt>
                <c:pt idx="4101">
                  <c:v>1.1627E-2</c:v>
                </c:pt>
                <c:pt idx="4102">
                  <c:v>1.1712999999999999E-2</c:v>
                </c:pt>
                <c:pt idx="4103">
                  <c:v>1.1781E-2</c:v>
                </c:pt>
                <c:pt idx="4104">
                  <c:v>1.1771999999999999E-2</c:v>
                </c:pt>
                <c:pt idx="4105">
                  <c:v>1.1743999999999999E-2</c:v>
                </c:pt>
                <c:pt idx="4106">
                  <c:v>1.1795E-2</c:v>
                </c:pt>
                <c:pt idx="4107">
                  <c:v>1.1981E-2</c:v>
                </c:pt>
                <c:pt idx="4108">
                  <c:v>1.2314E-2</c:v>
                </c:pt>
                <c:pt idx="4109">
                  <c:v>1.2789E-2</c:v>
                </c:pt>
                <c:pt idx="4110">
                  <c:v>1.3365E-2</c:v>
                </c:pt>
                <c:pt idx="4111">
                  <c:v>1.3975E-2</c:v>
                </c:pt>
                <c:pt idx="4112">
                  <c:v>1.4586999999999999E-2</c:v>
                </c:pt>
                <c:pt idx="4113">
                  <c:v>1.5240999999999999E-2</c:v>
                </c:pt>
                <c:pt idx="4114">
                  <c:v>1.6027E-2</c:v>
                </c:pt>
                <c:pt idx="4115">
                  <c:v>1.7017999999999998E-2</c:v>
                </c:pt>
                <c:pt idx="4116">
                  <c:v>1.8239999999999999E-2</c:v>
                </c:pt>
                <c:pt idx="4117">
                  <c:v>1.9661999999999999E-2</c:v>
                </c:pt>
                <c:pt idx="4118">
                  <c:v>2.1232999999999998E-2</c:v>
                </c:pt>
                <c:pt idx="4119">
                  <c:v>2.2932999999999999E-2</c:v>
                </c:pt>
                <c:pt idx="4120">
                  <c:v>2.4773E-2</c:v>
                </c:pt>
                <c:pt idx="4121">
                  <c:v>2.6755999999999999E-2</c:v>
                </c:pt>
                <c:pt idx="4122">
                  <c:v>2.8861999999999999E-2</c:v>
                </c:pt>
                <c:pt idx="4123">
                  <c:v>3.1084000000000001E-2</c:v>
                </c:pt>
                <c:pt idx="4124">
                  <c:v>3.3446999999999998E-2</c:v>
                </c:pt>
                <c:pt idx="4125">
                  <c:v>3.5978000000000003E-2</c:v>
                </c:pt>
                <c:pt idx="4126">
                  <c:v>3.8699999999999998E-2</c:v>
                </c:pt>
                <c:pt idx="4127">
                  <c:v>4.1647000000000003E-2</c:v>
                </c:pt>
                <c:pt idx="4128">
                  <c:v>4.4835E-2</c:v>
                </c:pt>
                <c:pt idx="4129">
                  <c:v>4.8210000000000003E-2</c:v>
                </c:pt>
                <c:pt idx="4130">
                  <c:v>5.1693000000000003E-2</c:v>
                </c:pt>
                <c:pt idx="4131">
                  <c:v>5.5261999999999999E-2</c:v>
                </c:pt>
                <c:pt idx="4132">
                  <c:v>5.8916999999999997E-2</c:v>
                </c:pt>
                <c:pt idx="4133">
                  <c:v>6.2563999999999995E-2</c:v>
                </c:pt>
                <c:pt idx="4134">
                  <c:v>6.6023999999999999E-2</c:v>
                </c:pt>
                <c:pt idx="4135">
                  <c:v>6.9185999999999998E-2</c:v>
                </c:pt>
                <c:pt idx="4136">
                  <c:v>7.2114999999999999E-2</c:v>
                </c:pt>
                <c:pt idx="4137">
                  <c:v>7.4973999999999999E-2</c:v>
                </c:pt>
                <c:pt idx="4138">
                  <c:v>7.7836000000000002E-2</c:v>
                </c:pt>
                <c:pt idx="4139">
                  <c:v>8.0612000000000003E-2</c:v>
                </c:pt>
                <c:pt idx="4140">
                  <c:v>8.3140000000000006E-2</c:v>
                </c:pt>
                <c:pt idx="4141">
                  <c:v>8.5336999999999996E-2</c:v>
                </c:pt>
                <c:pt idx="4142">
                  <c:v>8.7224999999999997E-2</c:v>
                </c:pt>
                <c:pt idx="4143">
                  <c:v>8.8855000000000003E-2</c:v>
                </c:pt>
                <c:pt idx="4144">
                  <c:v>9.0239E-2</c:v>
                </c:pt>
                <c:pt idx="4145">
                  <c:v>9.1355000000000006E-2</c:v>
                </c:pt>
                <c:pt idx="4146">
                  <c:v>9.2170000000000002E-2</c:v>
                </c:pt>
                <c:pt idx="4147">
                  <c:v>9.2678999999999997E-2</c:v>
                </c:pt>
                <c:pt idx="4148">
                  <c:v>9.2938999999999994E-2</c:v>
                </c:pt>
                <c:pt idx="4149">
                  <c:v>9.3053999999999998E-2</c:v>
                </c:pt>
                <c:pt idx="4150">
                  <c:v>9.3094999999999997E-2</c:v>
                </c:pt>
                <c:pt idx="4151">
                  <c:v>9.2991000000000004E-2</c:v>
                </c:pt>
                <c:pt idx="4152">
                  <c:v>9.2555999999999999E-2</c:v>
                </c:pt>
                <c:pt idx="4153">
                  <c:v>9.1645000000000004E-2</c:v>
                </c:pt>
                <c:pt idx="4154">
                  <c:v>9.0275999999999995E-2</c:v>
                </c:pt>
                <c:pt idx="4155">
                  <c:v>8.8553999999999994E-2</c:v>
                </c:pt>
                <c:pt idx="4156">
                  <c:v>8.6488999999999996E-2</c:v>
                </c:pt>
                <c:pt idx="4157">
                  <c:v>8.3981E-2</c:v>
                </c:pt>
                <c:pt idx="4158">
                  <c:v>8.0981999999999998E-2</c:v>
                </c:pt>
                <c:pt idx="4159">
                  <c:v>7.7592999999999995E-2</c:v>
                </c:pt>
                <c:pt idx="4160">
                  <c:v>7.3974999999999999E-2</c:v>
                </c:pt>
                <c:pt idx="4161">
                  <c:v>7.0236999999999994E-2</c:v>
                </c:pt>
                <c:pt idx="4162">
                  <c:v>6.6419000000000006E-2</c:v>
                </c:pt>
                <c:pt idx="4163">
                  <c:v>6.2521999999999994E-2</c:v>
                </c:pt>
                <c:pt idx="4164">
                  <c:v>5.8534999999999997E-2</c:v>
                </c:pt>
                <c:pt idx="4165">
                  <c:v>5.4468000000000003E-2</c:v>
                </c:pt>
                <c:pt idx="4166">
                  <c:v>5.0377999999999999E-2</c:v>
                </c:pt>
                <c:pt idx="4167">
                  <c:v>4.6393999999999998E-2</c:v>
                </c:pt>
                <c:pt idx="4168">
                  <c:v>4.2702999999999998E-2</c:v>
                </c:pt>
                <c:pt idx="4169">
                  <c:v>3.9475999999999997E-2</c:v>
                </c:pt>
                <c:pt idx="4170">
                  <c:v>3.6781000000000001E-2</c:v>
                </c:pt>
                <c:pt idx="4171">
                  <c:v>3.3515999999999997E-2</c:v>
                </c:pt>
                <c:pt idx="4172">
                  <c:v>3.0706000000000001E-2</c:v>
                </c:pt>
                <c:pt idx="4173">
                  <c:v>2.8319E-2</c:v>
                </c:pt>
                <c:pt idx="4174">
                  <c:v>2.6249000000000001E-2</c:v>
                </c:pt>
                <c:pt idx="4175">
                  <c:v>2.4303999999999999E-2</c:v>
                </c:pt>
                <c:pt idx="4176">
                  <c:v>2.2332999999999999E-2</c:v>
                </c:pt>
                <c:pt idx="4177">
                  <c:v>2.0313000000000001E-2</c:v>
                </c:pt>
                <c:pt idx="4178">
                  <c:v>1.8308000000000001E-2</c:v>
                </c:pt>
                <c:pt idx="4179">
                  <c:v>1.6392E-2</c:v>
                </c:pt>
                <c:pt idx="4180">
                  <c:v>1.4614E-2</c:v>
                </c:pt>
                <c:pt idx="4181">
                  <c:v>1.2999E-2</c:v>
                </c:pt>
                <c:pt idx="4182">
                  <c:v>1.1561E-2</c:v>
                </c:pt>
                <c:pt idx="4183">
                  <c:v>1.0299000000000001E-2</c:v>
                </c:pt>
                <c:pt idx="4184">
                  <c:v>9.2069999999999999E-3</c:v>
                </c:pt>
                <c:pt idx="4185">
                  <c:v>8.2699999999999996E-3</c:v>
                </c:pt>
                <c:pt idx="4186">
                  <c:v>7.4089999999999998E-3</c:v>
                </c:pt>
                <c:pt idx="4187">
                  <c:v>6.4859999999999996E-3</c:v>
                </c:pt>
                <c:pt idx="4188">
                  <c:v>5.4469999999999996E-3</c:v>
                </c:pt>
                <c:pt idx="4189">
                  <c:v>4.463E-3</c:v>
                </c:pt>
                <c:pt idx="4190">
                  <c:v>3.8140000000000001E-3</c:v>
                </c:pt>
                <c:pt idx="4191">
                  <c:v>3.6250000000000002E-3</c:v>
                </c:pt>
                <c:pt idx="4192">
                  <c:v>3.3709999999999999E-3</c:v>
                </c:pt>
                <c:pt idx="4193">
                  <c:v>3.1570000000000001E-3</c:v>
                </c:pt>
                <c:pt idx="4194">
                  <c:v>3.0609999999999999E-3</c:v>
                </c:pt>
                <c:pt idx="4195">
                  <c:v>3.1749999999999999E-3</c:v>
                </c:pt>
                <c:pt idx="4196">
                  <c:v>3.6340000000000001E-3</c:v>
                </c:pt>
                <c:pt idx="4197">
                  <c:v>4.5450000000000004E-3</c:v>
                </c:pt>
                <c:pt idx="4198">
                  <c:v>5.8900000000000003E-3</c:v>
                </c:pt>
                <c:pt idx="4199">
                  <c:v>7.5599999999999999E-3</c:v>
                </c:pt>
                <c:pt idx="4200">
                  <c:v>9.443E-3</c:v>
                </c:pt>
                <c:pt idx="4201">
                  <c:v>1.1446E-2</c:v>
                </c:pt>
                <c:pt idx="4202">
                  <c:v>1.3502E-2</c:v>
                </c:pt>
                <c:pt idx="4203">
                  <c:v>1.5611E-2</c:v>
                </c:pt>
                <c:pt idx="4204">
                  <c:v>1.7798999999999999E-2</c:v>
                </c:pt>
                <c:pt idx="4205">
                  <c:v>2.0022999999999999E-2</c:v>
                </c:pt>
                <c:pt idx="4206">
                  <c:v>2.2193000000000001E-2</c:v>
                </c:pt>
                <c:pt idx="4207">
                  <c:v>2.4299999999999999E-2</c:v>
                </c:pt>
                <c:pt idx="4208">
                  <c:v>2.6450000000000001E-2</c:v>
                </c:pt>
                <c:pt idx="4209">
                  <c:v>2.8705000000000001E-2</c:v>
                </c:pt>
                <c:pt idx="4210">
                  <c:v>3.0983E-2</c:v>
                </c:pt>
                <c:pt idx="4211">
                  <c:v>3.3196000000000003E-2</c:v>
                </c:pt>
                <c:pt idx="4212">
                  <c:v>3.5425999999999999E-2</c:v>
                </c:pt>
                <c:pt idx="4213">
                  <c:v>3.7839999999999999E-2</c:v>
                </c:pt>
                <c:pt idx="4214">
                  <c:v>4.0453000000000003E-2</c:v>
                </c:pt>
                <c:pt idx="4215">
                  <c:v>4.3082000000000002E-2</c:v>
                </c:pt>
                <c:pt idx="4216">
                  <c:v>4.5561999999999998E-2</c:v>
                </c:pt>
                <c:pt idx="4217">
                  <c:v>4.7907999999999999E-2</c:v>
                </c:pt>
                <c:pt idx="4218">
                  <c:v>5.0257000000000003E-2</c:v>
                </c:pt>
                <c:pt idx="4219">
                  <c:v>5.2729999999999999E-2</c:v>
                </c:pt>
                <c:pt idx="4220">
                  <c:v>5.5368000000000001E-2</c:v>
                </c:pt>
                <c:pt idx="4221">
                  <c:v>5.8129E-2</c:v>
                </c:pt>
                <c:pt idx="4222">
                  <c:v>6.0872999999999997E-2</c:v>
                </c:pt>
                <c:pt idx="4223">
                  <c:v>6.3396999999999995E-2</c:v>
                </c:pt>
                <c:pt idx="4224">
                  <c:v>6.5485000000000002E-2</c:v>
                </c:pt>
                <c:pt idx="4225">
                  <c:v>6.6954E-2</c:v>
                </c:pt>
                <c:pt idx="4226">
                  <c:v>6.7714999999999997E-2</c:v>
                </c:pt>
                <c:pt idx="4227">
                  <c:v>6.7829E-2</c:v>
                </c:pt>
                <c:pt idx="4228">
                  <c:v>6.7417000000000005E-2</c:v>
                </c:pt>
                <c:pt idx="4229">
                  <c:v>6.6512000000000002E-2</c:v>
                </c:pt>
                <c:pt idx="4230">
                  <c:v>6.5087999999999993E-2</c:v>
                </c:pt>
                <c:pt idx="4231">
                  <c:v>6.3224000000000002E-2</c:v>
                </c:pt>
                <c:pt idx="4232">
                  <c:v>6.1054999999999998E-2</c:v>
                </c:pt>
                <c:pt idx="4233">
                  <c:v>5.8590999999999997E-2</c:v>
                </c:pt>
                <c:pt idx="4234">
                  <c:v>5.5732999999999998E-2</c:v>
                </c:pt>
                <c:pt idx="4235">
                  <c:v>5.2483000000000002E-2</c:v>
                </c:pt>
                <c:pt idx="4236">
                  <c:v>4.9001000000000003E-2</c:v>
                </c:pt>
                <c:pt idx="4237">
                  <c:v>4.5422999999999998E-2</c:v>
                </c:pt>
                <c:pt idx="4238">
                  <c:v>4.1717999999999998E-2</c:v>
                </c:pt>
                <c:pt idx="4239">
                  <c:v>3.7817000000000003E-2</c:v>
                </c:pt>
                <c:pt idx="4240">
                  <c:v>3.3801999999999999E-2</c:v>
                </c:pt>
                <c:pt idx="4241">
                  <c:v>2.9926000000000001E-2</c:v>
                </c:pt>
                <c:pt idx="4242">
                  <c:v>2.6450999999999999E-2</c:v>
                </c:pt>
                <c:pt idx="4243">
                  <c:v>2.3533999999999999E-2</c:v>
                </c:pt>
                <c:pt idx="4244">
                  <c:v>2.1225999999999998E-2</c:v>
                </c:pt>
                <c:pt idx="4245">
                  <c:v>1.9451E-2</c:v>
                </c:pt>
                <c:pt idx="4246">
                  <c:v>1.8005E-2</c:v>
                </c:pt>
                <c:pt idx="4247">
                  <c:v>1.6673E-2</c:v>
                </c:pt>
                <c:pt idx="4248">
                  <c:v>1.5374000000000001E-2</c:v>
                </c:pt>
                <c:pt idx="4249">
                  <c:v>1.4194999999999999E-2</c:v>
                </c:pt>
                <c:pt idx="4250">
                  <c:v>1.3296000000000001E-2</c:v>
                </c:pt>
                <c:pt idx="4251">
                  <c:v>1.2754E-2</c:v>
                </c:pt>
                <c:pt idx="4252">
                  <c:v>1.2482999999999999E-2</c:v>
                </c:pt>
                <c:pt idx="4253">
                  <c:v>1.2361E-2</c:v>
                </c:pt>
                <c:pt idx="4254">
                  <c:v>1.2397999999999999E-2</c:v>
                </c:pt>
                <c:pt idx="4255">
                  <c:v>1.2682000000000001E-2</c:v>
                </c:pt>
                <c:pt idx="4256">
                  <c:v>1.3148E-2</c:v>
                </c:pt>
                <c:pt idx="4257">
                  <c:v>1.3571E-2</c:v>
                </c:pt>
                <c:pt idx="4258">
                  <c:v>1.3783999999999999E-2</c:v>
                </c:pt>
                <c:pt idx="4259">
                  <c:v>1.3788E-2</c:v>
                </c:pt>
                <c:pt idx="4260">
                  <c:v>1.3627999999999999E-2</c:v>
                </c:pt>
                <c:pt idx="4261">
                  <c:v>1.3289E-2</c:v>
                </c:pt>
                <c:pt idx="4262">
                  <c:v>1.2808999999999999E-2</c:v>
                </c:pt>
                <c:pt idx="4263">
                  <c:v>1.2416E-2</c:v>
                </c:pt>
                <c:pt idx="4264">
                  <c:v>1.2442E-2</c:v>
                </c:pt>
                <c:pt idx="4265">
                  <c:v>1.3036000000000001E-2</c:v>
                </c:pt>
                <c:pt idx="4266">
                  <c:v>1.4028000000000001E-2</c:v>
                </c:pt>
                <c:pt idx="4267">
                  <c:v>1.5037999999999999E-2</c:v>
                </c:pt>
                <c:pt idx="4268">
                  <c:v>1.5672999999999999E-2</c:v>
                </c:pt>
                <c:pt idx="4269">
                  <c:v>1.5722E-2</c:v>
                </c:pt>
                <c:pt idx="4270">
                  <c:v>1.5526E-2</c:v>
                </c:pt>
                <c:pt idx="4271">
                  <c:v>1.619E-2</c:v>
                </c:pt>
                <c:pt idx="4272">
                  <c:v>1.7988000000000001E-2</c:v>
                </c:pt>
                <c:pt idx="4273">
                  <c:v>2.0088999999999999E-2</c:v>
                </c:pt>
                <c:pt idx="4274">
                  <c:v>2.1860999999999998E-2</c:v>
                </c:pt>
                <c:pt idx="4275">
                  <c:v>2.3066E-2</c:v>
                </c:pt>
                <c:pt idx="4276">
                  <c:v>2.3768000000000001E-2</c:v>
                </c:pt>
                <c:pt idx="4277">
                  <c:v>2.4184000000000001E-2</c:v>
                </c:pt>
                <c:pt idx="4278">
                  <c:v>2.4410000000000001E-2</c:v>
                </c:pt>
                <c:pt idx="4279">
                  <c:v>2.4301E-2</c:v>
                </c:pt>
                <c:pt idx="4280">
                  <c:v>2.3678000000000001E-2</c:v>
                </c:pt>
                <c:pt idx="4281">
                  <c:v>2.2610000000000002E-2</c:v>
                </c:pt>
                <c:pt idx="4282">
                  <c:v>2.1391E-2</c:v>
                </c:pt>
                <c:pt idx="4283">
                  <c:v>2.0278999999999998E-2</c:v>
                </c:pt>
                <c:pt idx="4284">
                  <c:v>1.9366999999999999E-2</c:v>
                </c:pt>
                <c:pt idx="4285">
                  <c:v>1.7988000000000001E-2</c:v>
                </c:pt>
                <c:pt idx="4286">
                  <c:v>1.6951000000000001E-2</c:v>
                </c:pt>
                <c:pt idx="4287">
                  <c:v>1.6376999999999999E-2</c:v>
                </c:pt>
                <c:pt idx="4288">
                  <c:v>1.626E-2</c:v>
                </c:pt>
                <c:pt idx="4289">
                  <c:v>1.6465E-2</c:v>
                </c:pt>
                <c:pt idx="4290">
                  <c:v>1.6872000000000002E-2</c:v>
                </c:pt>
                <c:pt idx="4291">
                  <c:v>1.7479000000000001E-2</c:v>
                </c:pt>
                <c:pt idx="4292">
                  <c:v>1.8460000000000001E-2</c:v>
                </c:pt>
                <c:pt idx="4293">
                  <c:v>2.0167000000000001E-2</c:v>
                </c:pt>
                <c:pt idx="4294">
                  <c:v>2.2998000000000001E-2</c:v>
                </c:pt>
                <c:pt idx="4295">
                  <c:v>2.6842000000000001E-2</c:v>
                </c:pt>
                <c:pt idx="4296">
                  <c:v>3.0440999999999999E-2</c:v>
                </c:pt>
                <c:pt idx="4297">
                  <c:v>3.2918999999999997E-2</c:v>
                </c:pt>
                <c:pt idx="4298">
                  <c:v>3.4618999999999997E-2</c:v>
                </c:pt>
                <c:pt idx="4299">
                  <c:v>3.601E-2</c:v>
                </c:pt>
                <c:pt idx="4300">
                  <c:v>3.7279E-2</c:v>
                </c:pt>
                <c:pt idx="4301">
                  <c:v>3.8345999999999998E-2</c:v>
                </c:pt>
                <c:pt idx="4302">
                  <c:v>3.9002000000000002E-2</c:v>
                </c:pt>
                <c:pt idx="4303">
                  <c:v>3.9119000000000001E-2</c:v>
                </c:pt>
                <c:pt idx="4304">
                  <c:v>3.8774999999999997E-2</c:v>
                </c:pt>
                <c:pt idx="4305">
                  <c:v>3.8170999999999997E-2</c:v>
                </c:pt>
                <c:pt idx="4306">
                  <c:v>3.7469000000000002E-2</c:v>
                </c:pt>
                <c:pt idx="4307">
                  <c:v>3.6720999999999997E-2</c:v>
                </c:pt>
                <c:pt idx="4308">
                  <c:v>3.5926E-2</c:v>
                </c:pt>
                <c:pt idx="4309">
                  <c:v>3.5076999999999997E-2</c:v>
                </c:pt>
                <c:pt idx="4310">
                  <c:v>3.4159000000000002E-2</c:v>
                </c:pt>
                <c:pt idx="4311">
                  <c:v>3.3174000000000002E-2</c:v>
                </c:pt>
                <c:pt idx="4312">
                  <c:v>3.2219999999999999E-2</c:v>
                </c:pt>
                <c:pt idx="4313">
                  <c:v>3.1524999999999997E-2</c:v>
                </c:pt>
                <c:pt idx="4314">
                  <c:v>3.1336999999999997E-2</c:v>
                </c:pt>
                <c:pt idx="4315">
                  <c:v>3.1785000000000001E-2</c:v>
                </c:pt>
                <c:pt idx="4316">
                  <c:v>3.2815999999999998E-2</c:v>
                </c:pt>
                <c:pt idx="4317">
                  <c:v>3.424E-2</c:v>
                </c:pt>
                <c:pt idx="4318">
                  <c:v>3.5784999999999997E-2</c:v>
                </c:pt>
                <c:pt idx="4319">
                  <c:v>3.7228999999999998E-2</c:v>
                </c:pt>
                <c:pt idx="4320">
                  <c:v>3.8571000000000001E-2</c:v>
                </c:pt>
                <c:pt idx="4321">
                  <c:v>4.0050000000000002E-2</c:v>
                </c:pt>
                <c:pt idx="4322">
                  <c:v>4.1905999999999999E-2</c:v>
                </c:pt>
                <c:pt idx="4323">
                  <c:v>4.4130999999999997E-2</c:v>
                </c:pt>
                <c:pt idx="4324">
                  <c:v>4.6476999999999997E-2</c:v>
                </c:pt>
                <c:pt idx="4325">
                  <c:v>4.8656999999999999E-2</c:v>
                </c:pt>
                <c:pt idx="4326">
                  <c:v>5.0536999999999999E-2</c:v>
                </c:pt>
                <c:pt idx="4327">
                  <c:v>5.2174999999999999E-2</c:v>
                </c:pt>
                <c:pt idx="4328">
                  <c:v>5.3707999999999999E-2</c:v>
                </c:pt>
                <c:pt idx="4329">
                  <c:v>5.5140000000000002E-2</c:v>
                </c:pt>
                <c:pt idx="4330">
                  <c:v>5.6265000000000003E-2</c:v>
                </c:pt>
                <c:pt idx="4331">
                  <c:v>5.6807000000000003E-2</c:v>
                </c:pt>
                <c:pt idx="4332">
                  <c:v>5.6602E-2</c:v>
                </c:pt>
                <c:pt idx="4333">
                  <c:v>5.5639000000000001E-2</c:v>
                </c:pt>
                <c:pt idx="4334">
                  <c:v>5.4005999999999998E-2</c:v>
                </c:pt>
                <c:pt idx="4335">
                  <c:v>5.1886000000000002E-2</c:v>
                </c:pt>
                <c:pt idx="4336">
                  <c:v>4.9590000000000002E-2</c:v>
                </c:pt>
                <c:pt idx="4337">
                  <c:v>4.7474000000000002E-2</c:v>
                </c:pt>
                <c:pt idx="4338">
                  <c:v>4.5720999999999998E-2</c:v>
                </c:pt>
                <c:pt idx="4339">
                  <c:v>4.4214999999999997E-2</c:v>
                </c:pt>
                <c:pt idx="4340">
                  <c:v>4.2687000000000003E-2</c:v>
                </c:pt>
                <c:pt idx="4341">
                  <c:v>4.0969999999999999E-2</c:v>
                </c:pt>
                <c:pt idx="4342">
                  <c:v>3.9102999999999999E-2</c:v>
                </c:pt>
                <c:pt idx="4343">
                  <c:v>3.7260000000000001E-2</c:v>
                </c:pt>
                <c:pt idx="4344">
                  <c:v>3.5649E-2</c:v>
                </c:pt>
                <c:pt idx="4345">
                  <c:v>3.4424999999999997E-2</c:v>
                </c:pt>
                <c:pt idx="4346">
                  <c:v>3.3603000000000001E-2</c:v>
                </c:pt>
                <c:pt idx="4347">
                  <c:v>3.3055000000000001E-2</c:v>
                </c:pt>
                <c:pt idx="4348">
                  <c:v>3.2677999999999999E-2</c:v>
                </c:pt>
                <c:pt idx="4349">
                  <c:v>3.2545999999999999E-2</c:v>
                </c:pt>
                <c:pt idx="4350">
                  <c:v>3.2869000000000002E-2</c:v>
                </c:pt>
                <c:pt idx="4351">
                  <c:v>3.3779999999999998E-2</c:v>
                </c:pt>
                <c:pt idx="4352">
                  <c:v>3.5105999999999998E-2</c:v>
                </c:pt>
                <c:pt idx="4353">
                  <c:v>3.6417999999999999E-2</c:v>
                </c:pt>
                <c:pt idx="4354">
                  <c:v>3.7366000000000003E-2</c:v>
                </c:pt>
                <c:pt idx="4355">
                  <c:v>3.7990000000000003E-2</c:v>
                </c:pt>
                <c:pt idx="4356">
                  <c:v>3.8633000000000001E-2</c:v>
                </c:pt>
                <c:pt idx="4357">
                  <c:v>3.9602999999999999E-2</c:v>
                </c:pt>
                <c:pt idx="4358">
                  <c:v>4.0960000000000003E-2</c:v>
                </c:pt>
                <c:pt idx="4359">
                  <c:v>4.2589000000000002E-2</c:v>
                </c:pt>
                <c:pt idx="4360">
                  <c:v>4.4318000000000003E-2</c:v>
                </c:pt>
                <c:pt idx="4361">
                  <c:v>4.5962000000000003E-2</c:v>
                </c:pt>
                <c:pt idx="4362">
                  <c:v>4.7377000000000002E-2</c:v>
                </c:pt>
                <c:pt idx="4363">
                  <c:v>4.8550000000000003E-2</c:v>
                </c:pt>
                <c:pt idx="4364">
                  <c:v>4.9617000000000001E-2</c:v>
                </c:pt>
                <c:pt idx="4365">
                  <c:v>5.0716999999999998E-2</c:v>
                </c:pt>
                <c:pt idx="4366">
                  <c:v>5.1794E-2</c:v>
                </c:pt>
                <c:pt idx="4367">
                  <c:v>5.2574000000000003E-2</c:v>
                </c:pt>
                <c:pt idx="4368">
                  <c:v>4.8502000000000003E-2</c:v>
                </c:pt>
                <c:pt idx="4369">
                  <c:v>4.4433E-2</c:v>
                </c:pt>
                <c:pt idx="4370">
                  <c:v>4.0364999999999998E-2</c:v>
                </c:pt>
                <c:pt idx="4371">
                  <c:v>3.6297999999999997E-2</c:v>
                </c:pt>
                <c:pt idx="4372">
                  <c:v>3.2231999999999997E-2</c:v>
                </c:pt>
                <c:pt idx="4373">
                  <c:v>2.8167999999999999E-2</c:v>
                </c:pt>
                <c:pt idx="4374">
                  <c:v>2.4105999999999999E-2</c:v>
                </c:pt>
                <c:pt idx="4375">
                  <c:v>2.0043999999999999E-2</c:v>
                </c:pt>
                <c:pt idx="4376">
                  <c:v>1.5984999999999999E-2</c:v>
                </c:pt>
                <c:pt idx="4377">
                  <c:v>1.1926000000000001E-2</c:v>
                </c:pt>
                <c:pt idx="4378">
                  <c:v>7.8689999999999993E-3</c:v>
                </c:pt>
                <c:pt idx="4379">
                  <c:v>3.8140000000000001E-3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F862-0946-A8EF-9F671049A32C}"/>
            </c:ext>
          </c:extLst>
        </c:ser>
        <c:ser>
          <c:idx val="6"/>
          <c:order val="6"/>
          <c:tx>
            <c:strRef>
              <c:f>Liquide!$H$1</c:f>
              <c:strCache>
                <c:ptCount val="1"/>
                <c:pt idx="0">
                  <c:v>Trichoderma-liquide-B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Liquide!$H$2:$H$4381</c:f>
              <c:numCache>
                <c:formatCode>General</c:formatCode>
                <c:ptCount val="4380"/>
                <c:pt idx="0">
                  <c:v>6.0369999999999998E-3</c:v>
                </c:pt>
                <c:pt idx="1">
                  <c:v>6.1159999999999999E-3</c:v>
                </c:pt>
                <c:pt idx="2">
                  <c:v>6.1970000000000003E-3</c:v>
                </c:pt>
                <c:pt idx="3">
                  <c:v>6.2789999999999999E-3</c:v>
                </c:pt>
                <c:pt idx="4">
                  <c:v>6.3629999999999997E-3</c:v>
                </c:pt>
                <c:pt idx="5">
                  <c:v>6.4479999999999997E-3</c:v>
                </c:pt>
                <c:pt idx="6">
                  <c:v>6.5339999999999999E-3</c:v>
                </c:pt>
                <c:pt idx="7">
                  <c:v>6.6220000000000003E-3</c:v>
                </c:pt>
                <c:pt idx="8">
                  <c:v>6.711E-3</c:v>
                </c:pt>
                <c:pt idx="9">
                  <c:v>6.8009999999999998E-3</c:v>
                </c:pt>
                <c:pt idx="10">
                  <c:v>6.8929999999999998E-3</c:v>
                </c:pt>
                <c:pt idx="11">
                  <c:v>6.9870000000000002E-3</c:v>
                </c:pt>
                <c:pt idx="12">
                  <c:v>7.0809999999999996E-3</c:v>
                </c:pt>
                <c:pt idx="13">
                  <c:v>6.0809999999999996E-3</c:v>
                </c:pt>
                <c:pt idx="14">
                  <c:v>5.215E-3</c:v>
                </c:pt>
                <c:pt idx="15">
                  <c:v>4.5230000000000001E-3</c:v>
                </c:pt>
                <c:pt idx="16">
                  <c:v>4.1650000000000003E-3</c:v>
                </c:pt>
                <c:pt idx="17">
                  <c:v>4.431E-3</c:v>
                </c:pt>
                <c:pt idx="18">
                  <c:v>5.4079999999999996E-3</c:v>
                </c:pt>
                <c:pt idx="19">
                  <c:v>6.7669999999999996E-3</c:v>
                </c:pt>
                <c:pt idx="20">
                  <c:v>8.0999999999999996E-3</c:v>
                </c:pt>
                <c:pt idx="21">
                  <c:v>9.3279999999999995E-3</c:v>
                </c:pt>
                <c:pt idx="22">
                  <c:v>1.0728E-2</c:v>
                </c:pt>
                <c:pt idx="23">
                  <c:v>1.2666999999999999E-2</c:v>
                </c:pt>
                <c:pt idx="24">
                  <c:v>1.4891E-2</c:v>
                </c:pt>
                <c:pt idx="25">
                  <c:v>1.6362999999999999E-2</c:v>
                </c:pt>
                <c:pt idx="26">
                  <c:v>1.6445999999999999E-2</c:v>
                </c:pt>
                <c:pt idx="27">
                  <c:v>1.5266E-2</c:v>
                </c:pt>
                <c:pt idx="28">
                  <c:v>1.3421000000000001E-2</c:v>
                </c:pt>
                <c:pt idx="29">
                  <c:v>1.1440000000000001E-2</c:v>
                </c:pt>
                <c:pt idx="30">
                  <c:v>9.6069999999999992E-3</c:v>
                </c:pt>
                <c:pt idx="31">
                  <c:v>8.1480000000000007E-3</c:v>
                </c:pt>
                <c:pt idx="32">
                  <c:v>7.1209999999999997E-3</c:v>
                </c:pt>
                <c:pt idx="33">
                  <c:v>6.332E-3</c:v>
                </c:pt>
                <c:pt idx="34">
                  <c:v>5.5519999999999996E-3</c:v>
                </c:pt>
                <c:pt idx="35">
                  <c:v>4.6540000000000002E-3</c:v>
                </c:pt>
                <c:pt idx="36">
                  <c:v>3.6909999999999998E-3</c:v>
                </c:pt>
                <c:pt idx="37">
                  <c:v>2.8679999999999999E-3</c:v>
                </c:pt>
                <c:pt idx="38">
                  <c:v>2.4390000000000002E-3</c:v>
                </c:pt>
                <c:pt idx="39">
                  <c:v>2.6670000000000001E-3</c:v>
                </c:pt>
                <c:pt idx="40">
                  <c:v>3.7520000000000001E-3</c:v>
                </c:pt>
                <c:pt idx="41">
                  <c:v>5.6730000000000001E-3</c:v>
                </c:pt>
                <c:pt idx="42">
                  <c:v>8.1209999999999997E-3</c:v>
                </c:pt>
                <c:pt idx="43">
                  <c:v>1.0748000000000001E-2</c:v>
                </c:pt>
                <c:pt idx="44">
                  <c:v>1.3497E-2</c:v>
                </c:pt>
                <c:pt idx="45">
                  <c:v>1.6511999999999999E-2</c:v>
                </c:pt>
                <c:pt idx="46">
                  <c:v>1.9785000000000001E-2</c:v>
                </c:pt>
                <c:pt idx="47">
                  <c:v>2.2949000000000001E-2</c:v>
                </c:pt>
                <c:pt idx="48">
                  <c:v>2.5328E-2</c:v>
                </c:pt>
                <c:pt idx="49">
                  <c:v>2.6755999999999999E-2</c:v>
                </c:pt>
                <c:pt idx="50">
                  <c:v>2.8056000000000001E-2</c:v>
                </c:pt>
                <c:pt idx="51">
                  <c:v>2.9801000000000001E-2</c:v>
                </c:pt>
                <c:pt idx="52">
                  <c:v>3.1895E-2</c:v>
                </c:pt>
                <c:pt idx="53">
                  <c:v>3.4110000000000001E-2</c:v>
                </c:pt>
                <c:pt idx="54">
                  <c:v>3.6222999999999998E-2</c:v>
                </c:pt>
                <c:pt idx="55">
                  <c:v>3.7842000000000001E-2</c:v>
                </c:pt>
                <c:pt idx="56">
                  <c:v>3.8668000000000001E-2</c:v>
                </c:pt>
                <c:pt idx="57">
                  <c:v>3.8899000000000003E-2</c:v>
                </c:pt>
                <c:pt idx="58">
                  <c:v>3.8965E-2</c:v>
                </c:pt>
                <c:pt idx="59">
                  <c:v>3.9043000000000001E-2</c:v>
                </c:pt>
                <c:pt idx="60">
                  <c:v>3.8989999999999997E-2</c:v>
                </c:pt>
                <c:pt idx="61">
                  <c:v>3.8688E-2</c:v>
                </c:pt>
                <c:pt idx="62">
                  <c:v>3.8202E-2</c:v>
                </c:pt>
                <c:pt idx="63">
                  <c:v>3.7532999999999997E-2</c:v>
                </c:pt>
                <c:pt idx="64">
                  <c:v>3.6380000000000003E-2</c:v>
                </c:pt>
                <c:pt idx="65">
                  <c:v>3.4426999999999999E-2</c:v>
                </c:pt>
                <c:pt idx="66">
                  <c:v>3.1822000000000003E-2</c:v>
                </c:pt>
                <c:pt idx="67">
                  <c:v>2.9116E-2</c:v>
                </c:pt>
                <c:pt idx="68">
                  <c:v>2.6869000000000001E-2</c:v>
                </c:pt>
                <c:pt idx="69">
                  <c:v>2.5353000000000001E-2</c:v>
                </c:pt>
                <c:pt idx="70">
                  <c:v>2.4513E-2</c:v>
                </c:pt>
                <c:pt idx="71">
                  <c:v>2.4121E-2</c:v>
                </c:pt>
                <c:pt idx="72">
                  <c:v>2.4014000000000001E-2</c:v>
                </c:pt>
                <c:pt idx="73">
                  <c:v>2.4219000000000001E-2</c:v>
                </c:pt>
                <c:pt idx="74">
                  <c:v>2.4826999999999998E-2</c:v>
                </c:pt>
                <c:pt idx="75">
                  <c:v>2.5791000000000001E-2</c:v>
                </c:pt>
                <c:pt idx="76">
                  <c:v>2.5818000000000001E-2</c:v>
                </c:pt>
                <c:pt idx="77">
                  <c:v>2.6145000000000002E-2</c:v>
                </c:pt>
                <c:pt idx="78">
                  <c:v>2.6870000000000002E-2</c:v>
                </c:pt>
                <c:pt idx="79">
                  <c:v>2.8114E-2</c:v>
                </c:pt>
                <c:pt idx="80">
                  <c:v>3.0064E-2</c:v>
                </c:pt>
                <c:pt idx="81">
                  <c:v>3.2827000000000002E-2</c:v>
                </c:pt>
                <c:pt idx="82">
                  <c:v>3.6139999999999999E-2</c:v>
                </c:pt>
                <c:pt idx="83">
                  <c:v>3.9321000000000002E-2</c:v>
                </c:pt>
                <c:pt idx="84">
                  <c:v>4.1766999999999999E-2</c:v>
                </c:pt>
                <c:pt idx="85">
                  <c:v>4.3410999999999998E-2</c:v>
                </c:pt>
                <c:pt idx="86">
                  <c:v>4.4451999999999998E-2</c:v>
                </c:pt>
                <c:pt idx="87">
                  <c:v>4.4961000000000001E-2</c:v>
                </c:pt>
                <c:pt idx="88">
                  <c:v>4.4992999999999998E-2</c:v>
                </c:pt>
                <c:pt idx="89">
                  <c:v>4.4797999999999998E-2</c:v>
                </c:pt>
                <c:pt idx="90">
                  <c:v>4.4450000000000003E-2</c:v>
                </c:pt>
                <c:pt idx="91">
                  <c:v>4.3822E-2</c:v>
                </c:pt>
                <c:pt idx="92">
                  <c:v>4.2892E-2</c:v>
                </c:pt>
                <c:pt idx="93">
                  <c:v>4.1617000000000001E-2</c:v>
                </c:pt>
                <c:pt idx="94">
                  <c:v>3.9923E-2</c:v>
                </c:pt>
                <c:pt idx="95">
                  <c:v>3.7880999999999998E-2</c:v>
                </c:pt>
                <c:pt idx="96">
                  <c:v>3.5769000000000002E-2</c:v>
                </c:pt>
                <c:pt idx="97">
                  <c:v>3.3937000000000002E-2</c:v>
                </c:pt>
                <c:pt idx="98">
                  <c:v>3.2613999999999997E-2</c:v>
                </c:pt>
                <c:pt idx="99">
                  <c:v>3.1857000000000003E-2</c:v>
                </c:pt>
                <c:pt idx="100">
                  <c:v>3.1625E-2</c:v>
                </c:pt>
                <c:pt idx="101">
                  <c:v>3.1870999999999997E-2</c:v>
                </c:pt>
                <c:pt idx="102">
                  <c:v>3.2559999999999999E-2</c:v>
                </c:pt>
                <c:pt idx="103">
                  <c:v>3.3612000000000003E-2</c:v>
                </c:pt>
                <c:pt idx="104">
                  <c:v>3.4873000000000001E-2</c:v>
                </c:pt>
                <c:pt idx="105">
                  <c:v>3.6066000000000001E-2</c:v>
                </c:pt>
                <c:pt idx="106">
                  <c:v>3.6851000000000002E-2</c:v>
                </c:pt>
                <c:pt idx="107">
                  <c:v>3.7080000000000002E-2</c:v>
                </c:pt>
                <c:pt idx="108">
                  <c:v>3.6991999999999997E-2</c:v>
                </c:pt>
                <c:pt idx="109">
                  <c:v>3.6989000000000001E-2</c:v>
                </c:pt>
                <c:pt idx="110">
                  <c:v>3.7312999999999999E-2</c:v>
                </c:pt>
                <c:pt idx="111">
                  <c:v>3.7984999999999998E-2</c:v>
                </c:pt>
                <c:pt idx="112">
                  <c:v>3.8757E-2</c:v>
                </c:pt>
                <c:pt idx="113">
                  <c:v>3.9005999999999999E-2</c:v>
                </c:pt>
                <c:pt idx="114">
                  <c:v>3.8150000000000003E-2</c:v>
                </c:pt>
                <c:pt idx="115">
                  <c:v>3.6459999999999999E-2</c:v>
                </c:pt>
                <c:pt idx="116">
                  <c:v>3.4754E-2</c:v>
                </c:pt>
                <c:pt idx="117">
                  <c:v>3.3533E-2</c:v>
                </c:pt>
                <c:pt idx="118">
                  <c:v>3.2854000000000001E-2</c:v>
                </c:pt>
                <c:pt idx="119">
                  <c:v>3.2611000000000001E-2</c:v>
                </c:pt>
                <c:pt idx="120">
                  <c:v>3.2683999999999998E-2</c:v>
                </c:pt>
                <c:pt idx="121">
                  <c:v>3.2913999999999999E-2</c:v>
                </c:pt>
                <c:pt idx="122">
                  <c:v>3.3230999999999997E-2</c:v>
                </c:pt>
                <c:pt idx="123">
                  <c:v>3.3806000000000003E-2</c:v>
                </c:pt>
                <c:pt idx="124">
                  <c:v>3.4891999999999999E-2</c:v>
                </c:pt>
                <c:pt idx="125">
                  <c:v>3.6540999999999997E-2</c:v>
                </c:pt>
                <c:pt idx="126">
                  <c:v>3.8511999999999998E-2</c:v>
                </c:pt>
                <c:pt idx="127">
                  <c:v>4.0488000000000003E-2</c:v>
                </c:pt>
                <c:pt idx="128">
                  <c:v>4.2306999999999997E-2</c:v>
                </c:pt>
                <c:pt idx="129">
                  <c:v>4.3916999999999998E-2</c:v>
                </c:pt>
                <c:pt idx="130">
                  <c:v>4.5308000000000001E-2</c:v>
                </c:pt>
                <c:pt idx="131">
                  <c:v>4.6587000000000003E-2</c:v>
                </c:pt>
                <c:pt idx="132">
                  <c:v>4.7923E-2</c:v>
                </c:pt>
                <c:pt idx="133">
                  <c:v>4.9404000000000003E-2</c:v>
                </c:pt>
                <c:pt idx="134">
                  <c:v>5.1029999999999999E-2</c:v>
                </c:pt>
                <c:pt idx="135">
                  <c:v>5.2756999999999998E-2</c:v>
                </c:pt>
                <c:pt idx="136">
                  <c:v>5.4418000000000001E-2</c:v>
                </c:pt>
                <c:pt idx="137">
                  <c:v>5.5787000000000003E-2</c:v>
                </c:pt>
                <c:pt idx="138">
                  <c:v>5.6916000000000001E-2</c:v>
                </c:pt>
                <c:pt idx="139">
                  <c:v>5.8116000000000001E-2</c:v>
                </c:pt>
                <c:pt idx="140">
                  <c:v>5.9486999999999998E-2</c:v>
                </c:pt>
                <c:pt idx="141">
                  <c:v>6.0765E-2</c:v>
                </c:pt>
                <c:pt idx="142">
                  <c:v>6.1636000000000003E-2</c:v>
                </c:pt>
                <c:pt idx="143">
                  <c:v>6.2066999999999997E-2</c:v>
                </c:pt>
                <c:pt idx="144">
                  <c:v>6.2247999999999998E-2</c:v>
                </c:pt>
                <c:pt idx="145">
                  <c:v>6.2438E-2</c:v>
                </c:pt>
                <c:pt idx="146">
                  <c:v>6.2942999999999999E-2</c:v>
                </c:pt>
                <c:pt idx="147">
                  <c:v>6.3953999999999997E-2</c:v>
                </c:pt>
                <c:pt idx="148">
                  <c:v>6.5324999999999994E-2</c:v>
                </c:pt>
                <c:pt idx="149">
                  <c:v>6.6578999999999999E-2</c:v>
                </c:pt>
                <c:pt idx="150">
                  <c:v>6.7252000000000006E-2</c:v>
                </c:pt>
                <c:pt idx="151">
                  <c:v>6.7296999999999996E-2</c:v>
                </c:pt>
                <c:pt idx="152">
                  <c:v>6.7047999999999996E-2</c:v>
                </c:pt>
                <c:pt idx="153">
                  <c:v>6.6864999999999994E-2</c:v>
                </c:pt>
                <c:pt idx="154">
                  <c:v>6.6908999999999996E-2</c:v>
                </c:pt>
                <c:pt idx="155">
                  <c:v>6.7204E-2</c:v>
                </c:pt>
                <c:pt idx="156">
                  <c:v>6.7794999999999994E-2</c:v>
                </c:pt>
                <c:pt idx="157">
                  <c:v>6.8760000000000002E-2</c:v>
                </c:pt>
                <c:pt idx="158">
                  <c:v>7.0095000000000005E-2</c:v>
                </c:pt>
                <c:pt idx="159">
                  <c:v>7.1635000000000004E-2</c:v>
                </c:pt>
                <c:pt idx="160">
                  <c:v>7.3172000000000001E-2</c:v>
                </c:pt>
                <c:pt idx="161">
                  <c:v>7.4654999999999999E-2</c:v>
                </c:pt>
                <c:pt idx="162">
                  <c:v>7.6228000000000004E-2</c:v>
                </c:pt>
                <c:pt idx="163">
                  <c:v>7.8004000000000004E-2</c:v>
                </c:pt>
                <c:pt idx="164">
                  <c:v>7.9924999999999996E-2</c:v>
                </c:pt>
                <c:pt idx="165">
                  <c:v>8.1950999999999996E-2</c:v>
                </c:pt>
                <c:pt idx="166">
                  <c:v>8.4219000000000002E-2</c:v>
                </c:pt>
                <c:pt idx="167">
                  <c:v>8.6889999999999995E-2</c:v>
                </c:pt>
                <c:pt idx="168">
                  <c:v>8.9952000000000004E-2</c:v>
                </c:pt>
                <c:pt idx="169">
                  <c:v>9.3253000000000003E-2</c:v>
                </c:pt>
                <c:pt idx="170">
                  <c:v>9.6582000000000001E-2</c:v>
                </c:pt>
                <c:pt idx="171">
                  <c:v>9.9666000000000005E-2</c:v>
                </c:pt>
                <c:pt idx="172">
                  <c:v>0.102238</c:v>
                </c:pt>
                <c:pt idx="173">
                  <c:v>0.104252</c:v>
                </c:pt>
                <c:pt idx="174">
                  <c:v>0.106035</c:v>
                </c:pt>
                <c:pt idx="175">
                  <c:v>0.10807799999999999</c:v>
                </c:pt>
                <c:pt idx="176">
                  <c:v>0.110497</c:v>
                </c:pt>
                <c:pt idx="177">
                  <c:v>0.112849</c:v>
                </c:pt>
                <c:pt idx="178">
                  <c:v>0.114507</c:v>
                </c:pt>
                <c:pt idx="179">
                  <c:v>0.115176</c:v>
                </c:pt>
                <c:pt idx="180">
                  <c:v>0.115083</c:v>
                </c:pt>
                <c:pt idx="181">
                  <c:v>0.114679</c:v>
                </c:pt>
                <c:pt idx="182">
                  <c:v>0.114263</c:v>
                </c:pt>
                <c:pt idx="183">
                  <c:v>0.113929</c:v>
                </c:pt>
                <c:pt idx="184">
                  <c:v>0.11376</c:v>
                </c:pt>
                <c:pt idx="185">
                  <c:v>0.113896</c:v>
                </c:pt>
                <c:pt idx="186">
                  <c:v>0.11441</c:v>
                </c:pt>
                <c:pt idx="187">
                  <c:v>0.115268</c:v>
                </c:pt>
                <c:pt idx="188">
                  <c:v>0.116442</c:v>
                </c:pt>
                <c:pt idx="189">
                  <c:v>0.11799</c:v>
                </c:pt>
                <c:pt idx="190">
                  <c:v>0.119945</c:v>
                </c:pt>
                <c:pt idx="191">
                  <c:v>0.122226</c:v>
                </c:pt>
                <c:pt idx="192">
                  <c:v>0.12476</c:v>
                </c:pt>
                <c:pt idx="193">
                  <c:v>0.127613</c:v>
                </c:pt>
                <c:pt idx="194">
                  <c:v>0.13089899999999999</c:v>
                </c:pt>
                <c:pt idx="195">
                  <c:v>0.13464000000000001</c:v>
                </c:pt>
                <c:pt idx="196">
                  <c:v>0.13880600000000001</c:v>
                </c:pt>
                <c:pt idx="197">
                  <c:v>0.143343</c:v>
                </c:pt>
                <c:pt idx="198">
                  <c:v>0.14802499999999999</c:v>
                </c:pt>
                <c:pt idx="199">
                  <c:v>0.15237999999999999</c:v>
                </c:pt>
                <c:pt idx="200">
                  <c:v>0.15593699999999999</c:v>
                </c:pt>
                <c:pt idx="201">
                  <c:v>0.158556</c:v>
                </c:pt>
                <c:pt idx="202">
                  <c:v>0.160521</c:v>
                </c:pt>
                <c:pt idx="203">
                  <c:v>0.162301</c:v>
                </c:pt>
                <c:pt idx="204">
                  <c:v>0.16422900000000001</c:v>
                </c:pt>
                <c:pt idx="205">
                  <c:v>0.16634599999999999</c:v>
                </c:pt>
                <c:pt idx="206">
                  <c:v>0.16850399999999999</c:v>
                </c:pt>
                <c:pt idx="207">
                  <c:v>0.17054</c:v>
                </c:pt>
                <c:pt idx="208">
                  <c:v>0.172375</c:v>
                </c:pt>
                <c:pt idx="209">
                  <c:v>0.17404</c:v>
                </c:pt>
                <c:pt idx="210">
                  <c:v>0.175623</c:v>
                </c:pt>
                <c:pt idx="211">
                  <c:v>0.17716699999999999</c:v>
                </c:pt>
                <c:pt idx="212">
                  <c:v>0.17866299999999999</c:v>
                </c:pt>
                <c:pt idx="213">
                  <c:v>0.180117</c:v>
                </c:pt>
                <c:pt idx="214">
                  <c:v>0.18155399999999999</c:v>
                </c:pt>
                <c:pt idx="215">
                  <c:v>0.18300900000000001</c:v>
                </c:pt>
                <c:pt idx="216">
                  <c:v>0.184556</c:v>
                </c:pt>
                <c:pt idx="217">
                  <c:v>0.18634500000000001</c:v>
                </c:pt>
                <c:pt idx="218">
                  <c:v>0.188552</c:v>
                </c:pt>
                <c:pt idx="219">
                  <c:v>0.19125300000000001</c:v>
                </c:pt>
                <c:pt idx="220">
                  <c:v>0.19429299999999999</c:v>
                </c:pt>
                <c:pt idx="221">
                  <c:v>0.19731799999999999</c:v>
                </c:pt>
                <c:pt idx="222">
                  <c:v>0.200041</c:v>
                </c:pt>
                <c:pt idx="223">
                  <c:v>0.20252100000000001</c:v>
                </c:pt>
                <c:pt idx="224">
                  <c:v>0.205096</c:v>
                </c:pt>
                <c:pt idx="225">
                  <c:v>0.208063</c:v>
                </c:pt>
                <c:pt idx="226">
                  <c:v>0.211475</c:v>
                </c:pt>
                <c:pt idx="227">
                  <c:v>0.215147</c:v>
                </c:pt>
                <c:pt idx="228">
                  <c:v>0.21879899999999999</c:v>
                </c:pt>
                <c:pt idx="229">
                  <c:v>0.22223699999999999</c:v>
                </c:pt>
                <c:pt idx="230">
                  <c:v>0.225434</c:v>
                </c:pt>
                <c:pt idx="231">
                  <c:v>0.228436</c:v>
                </c:pt>
                <c:pt idx="232">
                  <c:v>0.23125399999999999</c:v>
                </c:pt>
                <c:pt idx="233">
                  <c:v>0.23386699999999999</c:v>
                </c:pt>
                <c:pt idx="234">
                  <c:v>0.23624200000000001</c:v>
                </c:pt>
                <c:pt idx="235">
                  <c:v>0.23836099999999999</c:v>
                </c:pt>
                <c:pt idx="236">
                  <c:v>0.24027499999999999</c:v>
                </c:pt>
                <c:pt idx="237">
                  <c:v>0.24208199999999999</c:v>
                </c:pt>
                <c:pt idx="238">
                  <c:v>0.24380199999999999</c:v>
                </c:pt>
                <c:pt idx="239">
                  <c:v>0.24534800000000001</c:v>
                </c:pt>
                <c:pt idx="240">
                  <c:v>0.24670700000000001</c:v>
                </c:pt>
                <c:pt idx="241">
                  <c:v>0.248027</c:v>
                </c:pt>
                <c:pt idx="242">
                  <c:v>0.24945999999999999</c:v>
                </c:pt>
                <c:pt idx="243">
                  <c:v>0.250998</c:v>
                </c:pt>
                <c:pt idx="244">
                  <c:v>0.25252200000000002</c:v>
                </c:pt>
                <c:pt idx="245">
                  <c:v>0.25396299999999999</c:v>
                </c:pt>
                <c:pt idx="246">
                  <c:v>0.255415</c:v>
                </c:pt>
                <c:pt idx="247">
                  <c:v>0.25705600000000001</c:v>
                </c:pt>
                <c:pt idx="248">
                  <c:v>0.258994</c:v>
                </c:pt>
                <c:pt idx="249">
                  <c:v>0.26121899999999998</c:v>
                </c:pt>
                <c:pt idx="250">
                  <c:v>0.26367600000000002</c:v>
                </c:pt>
                <c:pt idx="251">
                  <c:v>0.26632800000000001</c:v>
                </c:pt>
                <c:pt idx="252">
                  <c:v>0.26914700000000003</c:v>
                </c:pt>
                <c:pt idx="253">
                  <c:v>0.27209499999999998</c:v>
                </c:pt>
                <c:pt idx="254">
                  <c:v>0.27515000000000001</c:v>
                </c:pt>
                <c:pt idx="255">
                  <c:v>0.27830700000000003</c:v>
                </c:pt>
                <c:pt idx="256">
                  <c:v>0.28152500000000003</c:v>
                </c:pt>
                <c:pt idx="257">
                  <c:v>0.28469</c:v>
                </c:pt>
                <c:pt idx="258">
                  <c:v>0.28766199999999997</c:v>
                </c:pt>
                <c:pt idx="259">
                  <c:v>0.29034900000000002</c:v>
                </c:pt>
                <c:pt idx="260">
                  <c:v>0.29272599999999999</c:v>
                </c:pt>
                <c:pt idx="261">
                  <c:v>0.29478100000000002</c:v>
                </c:pt>
                <c:pt idx="262">
                  <c:v>0.29651899999999998</c:v>
                </c:pt>
                <c:pt idx="263">
                  <c:v>0.29803800000000003</c:v>
                </c:pt>
                <c:pt idx="264">
                  <c:v>0.29951</c:v>
                </c:pt>
                <c:pt idx="265">
                  <c:v>0.30104399999999998</c:v>
                </c:pt>
                <c:pt idx="266">
                  <c:v>0.30261100000000002</c:v>
                </c:pt>
                <c:pt idx="267">
                  <c:v>0.30412699999999998</c:v>
                </c:pt>
                <c:pt idx="268">
                  <c:v>0.305535</c:v>
                </c:pt>
                <c:pt idx="269">
                  <c:v>0.30681900000000001</c:v>
                </c:pt>
                <c:pt idx="270">
                  <c:v>0.30801200000000001</c:v>
                </c:pt>
                <c:pt idx="271">
                  <c:v>0.30918899999999999</c:v>
                </c:pt>
                <c:pt idx="272">
                  <c:v>0.310442</c:v>
                </c:pt>
                <c:pt idx="273">
                  <c:v>0.31187399999999998</c:v>
                </c:pt>
                <c:pt idx="274">
                  <c:v>0.31358900000000001</c:v>
                </c:pt>
                <c:pt idx="275">
                  <c:v>0.31561899999999998</c:v>
                </c:pt>
                <c:pt idx="276">
                  <c:v>0.31785200000000002</c:v>
                </c:pt>
                <c:pt idx="277">
                  <c:v>0.32010499999999997</c:v>
                </c:pt>
                <c:pt idx="278">
                  <c:v>0.32226500000000002</c:v>
                </c:pt>
                <c:pt idx="279">
                  <c:v>0.32430300000000001</c:v>
                </c:pt>
                <c:pt idx="280">
                  <c:v>0.326206</c:v>
                </c:pt>
                <c:pt idx="281">
                  <c:v>0.32796399999999998</c:v>
                </c:pt>
                <c:pt idx="282">
                  <c:v>0.32963399999999998</c:v>
                </c:pt>
                <c:pt idx="283">
                  <c:v>0.33134200000000003</c:v>
                </c:pt>
                <c:pt idx="284">
                  <c:v>0.33318399999999998</c:v>
                </c:pt>
                <c:pt idx="285">
                  <c:v>0.335173</c:v>
                </c:pt>
                <c:pt idx="286">
                  <c:v>0.33727299999999999</c:v>
                </c:pt>
                <c:pt idx="287">
                  <c:v>0.33938699999999999</c:v>
                </c:pt>
                <c:pt idx="288">
                  <c:v>0.34134799999999998</c:v>
                </c:pt>
                <c:pt idx="289">
                  <c:v>0.34303400000000001</c:v>
                </c:pt>
                <c:pt idx="290">
                  <c:v>0.34451599999999999</c:v>
                </c:pt>
                <c:pt idx="291">
                  <c:v>0.34600399999999998</c:v>
                </c:pt>
                <c:pt idx="292">
                  <c:v>0.34766200000000003</c:v>
                </c:pt>
                <c:pt idx="293">
                  <c:v>0.349518</c:v>
                </c:pt>
                <c:pt idx="294">
                  <c:v>0.35153499999999999</c:v>
                </c:pt>
                <c:pt idx="295">
                  <c:v>0.35370600000000002</c:v>
                </c:pt>
                <c:pt idx="296">
                  <c:v>0.35604000000000002</c:v>
                </c:pt>
                <c:pt idx="297">
                  <c:v>0.358464</c:v>
                </c:pt>
                <c:pt idx="298">
                  <c:v>0.36078199999999999</c:v>
                </c:pt>
                <c:pt idx="299">
                  <c:v>0.36279400000000001</c:v>
                </c:pt>
                <c:pt idx="300">
                  <c:v>0.364423</c:v>
                </c:pt>
                <c:pt idx="301">
                  <c:v>0.36573600000000001</c:v>
                </c:pt>
                <c:pt idx="302">
                  <c:v>0.36685899999999999</c:v>
                </c:pt>
                <c:pt idx="303">
                  <c:v>0.36790800000000001</c:v>
                </c:pt>
                <c:pt idx="304">
                  <c:v>0.36898399999999998</c:v>
                </c:pt>
                <c:pt idx="305">
                  <c:v>0.37020900000000001</c:v>
                </c:pt>
                <c:pt idx="306">
                  <c:v>0.37169400000000002</c:v>
                </c:pt>
                <c:pt idx="307">
                  <c:v>0.37343199999999999</c:v>
                </c:pt>
                <c:pt idx="308">
                  <c:v>0.37523200000000001</c:v>
                </c:pt>
                <c:pt idx="309">
                  <c:v>0.37685600000000002</c:v>
                </c:pt>
                <c:pt idx="310">
                  <c:v>0.37823000000000001</c:v>
                </c:pt>
                <c:pt idx="311">
                  <c:v>0.379498</c:v>
                </c:pt>
                <c:pt idx="312">
                  <c:v>0.38089800000000001</c:v>
                </c:pt>
                <c:pt idx="313">
                  <c:v>0.38261299999999998</c:v>
                </c:pt>
                <c:pt idx="314">
                  <c:v>0.38468000000000002</c:v>
                </c:pt>
                <c:pt idx="315">
                  <c:v>0.386988</c:v>
                </c:pt>
                <c:pt idx="316">
                  <c:v>0.38938499999999998</c:v>
                </c:pt>
                <c:pt idx="317">
                  <c:v>0.39178800000000003</c:v>
                </c:pt>
                <c:pt idx="318">
                  <c:v>0.39419100000000001</c:v>
                </c:pt>
                <c:pt idx="319">
                  <c:v>0.39657300000000001</c:v>
                </c:pt>
                <c:pt idx="320">
                  <c:v>0.39882200000000001</c:v>
                </c:pt>
                <c:pt idx="321">
                  <c:v>0.40078399999999997</c:v>
                </c:pt>
                <c:pt idx="322">
                  <c:v>0.40240599999999999</c:v>
                </c:pt>
                <c:pt idx="323">
                  <c:v>0.40378799999999998</c:v>
                </c:pt>
                <c:pt idx="324">
                  <c:v>0.40509699999999998</c:v>
                </c:pt>
                <c:pt idx="325">
                  <c:v>0.40642899999999998</c:v>
                </c:pt>
                <c:pt idx="326">
                  <c:v>0.40777000000000002</c:v>
                </c:pt>
                <c:pt idx="327">
                  <c:v>0.40906799999999999</c:v>
                </c:pt>
                <c:pt idx="328">
                  <c:v>0.41032800000000003</c:v>
                </c:pt>
                <c:pt idx="329">
                  <c:v>0.41164400000000001</c:v>
                </c:pt>
                <c:pt idx="330">
                  <c:v>0.41311599999999998</c:v>
                </c:pt>
                <c:pt idx="331">
                  <c:v>0.41472199999999998</c:v>
                </c:pt>
                <c:pt idx="332">
                  <c:v>0.41633399999999998</c:v>
                </c:pt>
                <c:pt idx="333">
                  <c:v>0.41789700000000002</c:v>
                </c:pt>
                <c:pt idx="334">
                  <c:v>0.41955999999999999</c:v>
                </c:pt>
                <c:pt idx="335">
                  <c:v>0.42155599999999999</c:v>
                </c:pt>
                <c:pt idx="336">
                  <c:v>0.42394700000000002</c:v>
                </c:pt>
                <c:pt idx="337">
                  <c:v>0.42656500000000003</c:v>
                </c:pt>
                <c:pt idx="338">
                  <c:v>0.42920799999999998</c:v>
                </c:pt>
                <c:pt idx="339">
                  <c:v>0.43183199999999999</c:v>
                </c:pt>
                <c:pt idx="340">
                  <c:v>0.434502</c:v>
                </c:pt>
                <c:pt idx="341">
                  <c:v>0.43724400000000002</c:v>
                </c:pt>
                <c:pt idx="342">
                  <c:v>0.43999700000000003</c:v>
                </c:pt>
                <c:pt idx="343">
                  <c:v>0.44268800000000003</c:v>
                </c:pt>
                <c:pt idx="344">
                  <c:v>0.445268</c:v>
                </c:pt>
                <c:pt idx="345">
                  <c:v>0.44767899999999999</c:v>
                </c:pt>
                <c:pt idx="346">
                  <c:v>0.44987100000000002</c:v>
                </c:pt>
                <c:pt idx="347">
                  <c:v>0.45188</c:v>
                </c:pt>
                <c:pt idx="348">
                  <c:v>0.45378600000000002</c:v>
                </c:pt>
                <c:pt idx="349">
                  <c:v>0.45560600000000001</c:v>
                </c:pt>
                <c:pt idx="350">
                  <c:v>0.45729300000000001</c:v>
                </c:pt>
                <c:pt idx="351">
                  <c:v>0.45882299999999998</c:v>
                </c:pt>
                <c:pt idx="352">
                  <c:v>0.46024799999999999</c:v>
                </c:pt>
                <c:pt idx="353">
                  <c:v>0.46164899999999998</c:v>
                </c:pt>
                <c:pt idx="354">
                  <c:v>0.463084</c:v>
                </c:pt>
                <c:pt idx="355">
                  <c:v>0.46457500000000002</c:v>
                </c:pt>
                <c:pt idx="356">
                  <c:v>0.46615400000000001</c:v>
                </c:pt>
                <c:pt idx="357">
                  <c:v>0.46790599999999999</c:v>
                </c:pt>
                <c:pt idx="358">
                  <c:v>0.46990999999999999</c:v>
                </c:pt>
                <c:pt idx="359">
                  <c:v>0.47212300000000001</c:v>
                </c:pt>
                <c:pt idx="360">
                  <c:v>0.47438000000000002</c:v>
                </c:pt>
                <c:pt idx="361">
                  <c:v>0.47653499999999999</c:v>
                </c:pt>
                <c:pt idx="362">
                  <c:v>0.47856199999999999</c:v>
                </c:pt>
                <c:pt idx="363">
                  <c:v>0.48050300000000001</c:v>
                </c:pt>
                <c:pt idx="364">
                  <c:v>0.48238799999999998</c:v>
                </c:pt>
                <c:pt idx="365">
                  <c:v>0.48420099999999999</c:v>
                </c:pt>
                <c:pt idx="366">
                  <c:v>0.48590800000000001</c:v>
                </c:pt>
                <c:pt idx="367">
                  <c:v>0.48750599999999999</c:v>
                </c:pt>
                <c:pt idx="368">
                  <c:v>0.48903400000000002</c:v>
                </c:pt>
                <c:pt idx="369">
                  <c:v>0.49056499999999997</c:v>
                </c:pt>
                <c:pt idx="370">
                  <c:v>0.49219600000000002</c:v>
                </c:pt>
                <c:pt idx="371">
                  <c:v>0.49399300000000002</c:v>
                </c:pt>
                <c:pt idx="372">
                  <c:v>0.495917</c:v>
                </c:pt>
                <c:pt idx="373">
                  <c:v>0.49785499999999999</c:v>
                </c:pt>
                <c:pt idx="374">
                  <c:v>0.49974099999999999</c:v>
                </c:pt>
                <c:pt idx="375">
                  <c:v>0.50160800000000005</c:v>
                </c:pt>
                <c:pt idx="376">
                  <c:v>0.50351800000000002</c:v>
                </c:pt>
                <c:pt idx="377">
                  <c:v>0.50551199999999996</c:v>
                </c:pt>
                <c:pt idx="378">
                  <c:v>0.50763199999999997</c:v>
                </c:pt>
                <c:pt idx="379">
                  <c:v>0.50993299999999997</c:v>
                </c:pt>
                <c:pt idx="380">
                  <c:v>0.51245200000000002</c:v>
                </c:pt>
                <c:pt idx="381">
                  <c:v>0.51513100000000001</c:v>
                </c:pt>
                <c:pt idx="382">
                  <c:v>0.51780999999999999</c:v>
                </c:pt>
                <c:pt idx="383">
                  <c:v>0.52029999999999998</c:v>
                </c:pt>
                <c:pt idx="384">
                  <c:v>0.52252299999999996</c:v>
                </c:pt>
                <c:pt idx="385">
                  <c:v>0.52454400000000001</c:v>
                </c:pt>
                <c:pt idx="386">
                  <c:v>0.52648700000000004</c:v>
                </c:pt>
                <c:pt idx="387">
                  <c:v>0.52842900000000004</c:v>
                </c:pt>
                <c:pt idx="388">
                  <c:v>0.53035100000000002</c:v>
                </c:pt>
                <c:pt idx="389">
                  <c:v>0.53218399999999999</c:v>
                </c:pt>
                <c:pt idx="390">
                  <c:v>0.53392700000000004</c:v>
                </c:pt>
                <c:pt idx="391">
                  <c:v>0.53571100000000005</c:v>
                </c:pt>
                <c:pt idx="392">
                  <c:v>0.53771199999999997</c:v>
                </c:pt>
                <c:pt idx="393">
                  <c:v>0.53998500000000005</c:v>
                </c:pt>
                <c:pt idx="394">
                  <c:v>0.54241099999999998</c:v>
                </c:pt>
                <c:pt idx="395">
                  <c:v>0.54480300000000004</c:v>
                </c:pt>
                <c:pt idx="396">
                  <c:v>0.54703800000000002</c:v>
                </c:pt>
                <c:pt idx="397">
                  <c:v>0.54912000000000005</c:v>
                </c:pt>
                <c:pt idx="398">
                  <c:v>0.55114300000000005</c:v>
                </c:pt>
                <c:pt idx="399">
                  <c:v>0.55319600000000002</c:v>
                </c:pt>
                <c:pt idx="400">
                  <c:v>0.55527400000000005</c:v>
                </c:pt>
                <c:pt idx="401">
                  <c:v>0.55731900000000001</c:v>
                </c:pt>
                <c:pt idx="402">
                  <c:v>0.55932800000000005</c:v>
                </c:pt>
                <c:pt idx="403">
                  <c:v>0.56136600000000003</c:v>
                </c:pt>
                <c:pt idx="404">
                  <c:v>0.56345400000000001</c:v>
                </c:pt>
                <c:pt idx="405">
                  <c:v>0.56553699999999996</c:v>
                </c:pt>
                <c:pt idx="406">
                  <c:v>0.56756399999999996</c:v>
                </c:pt>
                <c:pt idx="407">
                  <c:v>0.56954499999999997</c:v>
                </c:pt>
                <c:pt idx="408">
                  <c:v>0.57153299999999996</c:v>
                </c:pt>
                <c:pt idx="409">
                  <c:v>0.57358900000000002</c:v>
                </c:pt>
                <c:pt idx="410">
                  <c:v>0.57574700000000001</c:v>
                </c:pt>
                <c:pt idx="411">
                  <c:v>0.57795700000000005</c:v>
                </c:pt>
                <c:pt idx="412">
                  <c:v>0.58010799999999996</c:v>
                </c:pt>
                <c:pt idx="413">
                  <c:v>0.58215099999999997</c:v>
                </c:pt>
                <c:pt idx="414">
                  <c:v>0.58415600000000001</c:v>
                </c:pt>
                <c:pt idx="415">
                  <c:v>0.58623999999999998</c:v>
                </c:pt>
                <c:pt idx="416">
                  <c:v>0.58842899999999998</c:v>
                </c:pt>
                <c:pt idx="417">
                  <c:v>0.59062599999999998</c:v>
                </c:pt>
                <c:pt idx="418">
                  <c:v>0.5927</c:v>
                </c:pt>
                <c:pt idx="419">
                  <c:v>0.59459399999999996</c:v>
                </c:pt>
                <c:pt idx="420">
                  <c:v>0.59637899999999999</c:v>
                </c:pt>
                <c:pt idx="421">
                  <c:v>0.59821299999999999</c:v>
                </c:pt>
                <c:pt idx="422">
                  <c:v>0.60019900000000004</c:v>
                </c:pt>
                <c:pt idx="423">
                  <c:v>0.60228899999999996</c:v>
                </c:pt>
                <c:pt idx="424">
                  <c:v>0.60433999999999999</c:v>
                </c:pt>
                <c:pt idx="425">
                  <c:v>0.60628499999999996</c:v>
                </c:pt>
                <c:pt idx="426">
                  <c:v>0.60816099999999995</c:v>
                </c:pt>
                <c:pt idx="427">
                  <c:v>0.61001099999999997</c:v>
                </c:pt>
                <c:pt idx="428">
                  <c:v>0.61185400000000001</c:v>
                </c:pt>
                <c:pt idx="429">
                  <c:v>0.61373299999999997</c:v>
                </c:pt>
                <c:pt idx="430">
                  <c:v>0.61572199999999999</c:v>
                </c:pt>
                <c:pt idx="431">
                  <c:v>0.61787000000000003</c:v>
                </c:pt>
                <c:pt idx="432">
                  <c:v>0.62015100000000001</c:v>
                </c:pt>
                <c:pt idx="433">
                  <c:v>0.62249200000000005</c:v>
                </c:pt>
                <c:pt idx="434">
                  <c:v>0.62478999999999996</c:v>
                </c:pt>
                <c:pt idx="435">
                  <c:v>0.62694899999999998</c:v>
                </c:pt>
                <c:pt idx="436">
                  <c:v>0.62894399999999995</c:v>
                </c:pt>
                <c:pt idx="437">
                  <c:v>0.63087000000000004</c:v>
                </c:pt>
                <c:pt idx="438">
                  <c:v>0.63286500000000001</c:v>
                </c:pt>
                <c:pt idx="439">
                  <c:v>0.63497599999999998</c:v>
                </c:pt>
                <c:pt idx="440">
                  <c:v>0.63712800000000003</c:v>
                </c:pt>
                <c:pt idx="441">
                  <c:v>0.63925299999999996</c:v>
                </c:pt>
                <c:pt idx="442">
                  <c:v>0.64139000000000002</c:v>
                </c:pt>
                <c:pt idx="443">
                  <c:v>0.64363400000000004</c:v>
                </c:pt>
                <c:pt idx="444">
                  <c:v>0.646011</c:v>
                </c:pt>
                <c:pt idx="445">
                  <c:v>0.64843399999999995</c:v>
                </c:pt>
                <c:pt idx="446">
                  <c:v>0.65074799999999999</c:v>
                </c:pt>
                <c:pt idx="447">
                  <c:v>0.65283899999999995</c:v>
                </c:pt>
                <c:pt idx="448">
                  <c:v>0.65470799999999996</c:v>
                </c:pt>
                <c:pt idx="449">
                  <c:v>0.65645100000000001</c:v>
                </c:pt>
                <c:pt idx="450">
                  <c:v>0.65815800000000002</c:v>
                </c:pt>
                <c:pt idx="451">
                  <c:v>0.65986100000000003</c:v>
                </c:pt>
                <c:pt idx="452">
                  <c:v>0.66153899999999999</c:v>
                </c:pt>
                <c:pt idx="453">
                  <c:v>0.66314799999999996</c:v>
                </c:pt>
                <c:pt idx="454">
                  <c:v>0.66465099999999999</c:v>
                </c:pt>
                <c:pt idx="455">
                  <c:v>0.66605199999999998</c:v>
                </c:pt>
                <c:pt idx="456">
                  <c:v>0.66739499999999996</c:v>
                </c:pt>
                <c:pt idx="457">
                  <c:v>0.66870200000000002</c:v>
                </c:pt>
                <c:pt idx="458">
                  <c:v>0.66995000000000005</c:v>
                </c:pt>
                <c:pt idx="459">
                  <c:v>0.67114200000000002</c:v>
                </c:pt>
                <c:pt idx="460">
                  <c:v>0.67235599999999995</c:v>
                </c:pt>
                <c:pt idx="461">
                  <c:v>0.67367600000000005</c:v>
                </c:pt>
                <c:pt idx="462">
                  <c:v>0.67508000000000001</c:v>
                </c:pt>
                <c:pt idx="463">
                  <c:v>0.67647100000000004</c:v>
                </c:pt>
                <c:pt idx="464">
                  <c:v>0.67781100000000005</c:v>
                </c:pt>
                <c:pt idx="465">
                  <c:v>0.67917799999999995</c:v>
                </c:pt>
                <c:pt idx="466">
                  <c:v>0.68064199999999997</c:v>
                </c:pt>
                <c:pt idx="467">
                  <c:v>0.68214300000000005</c:v>
                </c:pt>
                <c:pt idx="468">
                  <c:v>0.68355699999999997</c:v>
                </c:pt>
                <c:pt idx="469">
                  <c:v>0.68484800000000001</c:v>
                </c:pt>
                <c:pt idx="470">
                  <c:v>0.68608499999999994</c:v>
                </c:pt>
                <c:pt idx="471">
                  <c:v>0.68732400000000005</c:v>
                </c:pt>
                <c:pt idx="472">
                  <c:v>0.68855200000000005</c:v>
                </c:pt>
                <c:pt idx="473">
                  <c:v>0.68974299999999999</c:v>
                </c:pt>
                <c:pt idx="474">
                  <c:v>0.69091999999999998</c:v>
                </c:pt>
                <c:pt idx="475">
                  <c:v>0.69210499999999997</c:v>
                </c:pt>
                <c:pt idx="476">
                  <c:v>0.69327000000000005</c:v>
                </c:pt>
                <c:pt idx="477">
                  <c:v>0.69440000000000002</c:v>
                </c:pt>
                <c:pt idx="478">
                  <c:v>0.69557999999999998</c:v>
                </c:pt>
                <c:pt idx="479">
                  <c:v>0.696932</c:v>
                </c:pt>
                <c:pt idx="480">
                  <c:v>0.69848500000000002</c:v>
                </c:pt>
                <c:pt idx="481">
                  <c:v>0.70015400000000005</c:v>
                </c:pt>
                <c:pt idx="482">
                  <c:v>0.70183200000000001</c:v>
                </c:pt>
                <c:pt idx="483">
                  <c:v>0.70344899999999999</c:v>
                </c:pt>
                <c:pt idx="484">
                  <c:v>0.70496099999999995</c:v>
                </c:pt>
                <c:pt idx="485">
                  <c:v>0.706341</c:v>
                </c:pt>
                <c:pt idx="486">
                  <c:v>0.70759700000000003</c:v>
                </c:pt>
                <c:pt idx="487">
                  <c:v>0.70878399999999997</c:v>
                </c:pt>
                <c:pt idx="488">
                  <c:v>0.70998000000000006</c:v>
                </c:pt>
                <c:pt idx="489">
                  <c:v>0.71123700000000001</c:v>
                </c:pt>
                <c:pt idx="490">
                  <c:v>0.71254099999999998</c:v>
                </c:pt>
                <c:pt idx="491">
                  <c:v>0.71380999999999994</c:v>
                </c:pt>
                <c:pt idx="492">
                  <c:v>0.71494000000000002</c:v>
                </c:pt>
                <c:pt idx="493">
                  <c:v>0.71588799999999997</c:v>
                </c:pt>
                <c:pt idx="494">
                  <c:v>0.71669300000000002</c:v>
                </c:pt>
                <c:pt idx="495">
                  <c:v>0.71740899999999996</c:v>
                </c:pt>
                <c:pt idx="496">
                  <c:v>0.71804599999999996</c:v>
                </c:pt>
                <c:pt idx="497">
                  <c:v>0.71861699999999995</c:v>
                </c:pt>
                <c:pt idx="498">
                  <c:v>0.71917600000000004</c:v>
                </c:pt>
                <c:pt idx="499">
                  <c:v>0.71977400000000002</c:v>
                </c:pt>
                <c:pt idx="500">
                  <c:v>0.72041299999999997</c:v>
                </c:pt>
                <c:pt idx="501">
                  <c:v>0.72109500000000004</c:v>
                </c:pt>
                <c:pt idx="502">
                  <c:v>0.72186499999999998</c:v>
                </c:pt>
                <c:pt idx="503">
                  <c:v>0.72277800000000003</c:v>
                </c:pt>
                <c:pt idx="504">
                  <c:v>0.72382999999999997</c:v>
                </c:pt>
                <c:pt idx="505">
                  <c:v>0.72493300000000005</c:v>
                </c:pt>
                <c:pt idx="506">
                  <c:v>0.725939</c:v>
                </c:pt>
                <c:pt idx="507">
                  <c:v>0.72674399999999995</c:v>
                </c:pt>
                <c:pt idx="508">
                  <c:v>0.72737300000000005</c:v>
                </c:pt>
                <c:pt idx="509">
                  <c:v>0.72796899999999998</c:v>
                </c:pt>
                <c:pt idx="510">
                  <c:v>0.72866399999999998</c:v>
                </c:pt>
                <c:pt idx="511">
                  <c:v>0.72948100000000005</c:v>
                </c:pt>
                <c:pt idx="512">
                  <c:v>0.73036800000000002</c:v>
                </c:pt>
                <c:pt idx="513">
                  <c:v>0.73127600000000004</c:v>
                </c:pt>
                <c:pt idx="514">
                  <c:v>0.732155</c:v>
                </c:pt>
                <c:pt idx="515">
                  <c:v>0.73292000000000002</c:v>
                </c:pt>
                <c:pt idx="516">
                  <c:v>0.73354799999999998</c:v>
                </c:pt>
                <c:pt idx="517">
                  <c:v>0.73416000000000003</c:v>
                </c:pt>
                <c:pt idx="518">
                  <c:v>0.73487999999999998</c:v>
                </c:pt>
                <c:pt idx="519">
                  <c:v>0.73562899999999998</c:v>
                </c:pt>
                <c:pt idx="520">
                  <c:v>0.73620600000000003</c:v>
                </c:pt>
                <c:pt idx="521">
                  <c:v>0.73654799999999998</c:v>
                </c:pt>
                <c:pt idx="522">
                  <c:v>0.73677899999999996</c:v>
                </c:pt>
                <c:pt idx="523">
                  <c:v>0.73702900000000005</c:v>
                </c:pt>
                <c:pt idx="524">
                  <c:v>0.73732600000000004</c:v>
                </c:pt>
                <c:pt idx="525">
                  <c:v>0.73766699999999996</c:v>
                </c:pt>
                <c:pt idx="526">
                  <c:v>0.73806300000000002</c:v>
                </c:pt>
                <c:pt idx="527">
                  <c:v>0.73847499999999999</c:v>
                </c:pt>
                <c:pt idx="528">
                  <c:v>0.73877999999999999</c:v>
                </c:pt>
                <c:pt idx="529">
                  <c:v>0.73885100000000004</c:v>
                </c:pt>
                <c:pt idx="530">
                  <c:v>0.73865899999999995</c:v>
                </c:pt>
                <c:pt idx="531">
                  <c:v>0.73829299999999998</c:v>
                </c:pt>
                <c:pt idx="532">
                  <c:v>0.73787999999999998</c:v>
                </c:pt>
                <c:pt idx="533">
                  <c:v>0.73750599999999999</c:v>
                </c:pt>
                <c:pt idx="534">
                  <c:v>0.73717600000000005</c:v>
                </c:pt>
                <c:pt idx="535">
                  <c:v>0.73686099999999999</c:v>
                </c:pt>
                <c:pt idx="536">
                  <c:v>0.73657300000000003</c:v>
                </c:pt>
                <c:pt idx="537">
                  <c:v>0.73637900000000001</c:v>
                </c:pt>
                <c:pt idx="538">
                  <c:v>0.73632900000000001</c:v>
                </c:pt>
                <c:pt idx="539">
                  <c:v>0.73641500000000004</c:v>
                </c:pt>
                <c:pt idx="540">
                  <c:v>0.73661900000000002</c:v>
                </c:pt>
                <c:pt idx="541">
                  <c:v>0.73694000000000004</c:v>
                </c:pt>
                <c:pt idx="542">
                  <c:v>0.73734100000000002</c:v>
                </c:pt>
                <c:pt idx="543">
                  <c:v>0.73773</c:v>
                </c:pt>
                <c:pt idx="544">
                  <c:v>0.73804700000000001</c:v>
                </c:pt>
                <c:pt idx="545">
                  <c:v>0.73831100000000005</c:v>
                </c:pt>
                <c:pt idx="546">
                  <c:v>0.73856100000000002</c:v>
                </c:pt>
                <c:pt idx="547">
                  <c:v>0.73881200000000002</c:v>
                </c:pt>
                <c:pt idx="548">
                  <c:v>0.73907100000000003</c:v>
                </c:pt>
                <c:pt idx="549">
                  <c:v>0.73931999999999998</c:v>
                </c:pt>
                <c:pt idx="550">
                  <c:v>0.73947399999999996</c:v>
                </c:pt>
                <c:pt idx="551">
                  <c:v>0.73943499999999995</c:v>
                </c:pt>
                <c:pt idx="552">
                  <c:v>0.739205</c:v>
                </c:pt>
                <c:pt idx="553">
                  <c:v>0.73890900000000004</c:v>
                </c:pt>
                <c:pt idx="554">
                  <c:v>0.73867799999999995</c:v>
                </c:pt>
                <c:pt idx="555">
                  <c:v>0.73855099999999996</c:v>
                </c:pt>
                <c:pt idx="556">
                  <c:v>0.73849100000000001</c:v>
                </c:pt>
                <c:pt idx="557">
                  <c:v>0.73845799999999995</c:v>
                </c:pt>
                <c:pt idx="558">
                  <c:v>0.73845799999999995</c:v>
                </c:pt>
                <c:pt idx="559">
                  <c:v>0.73852700000000004</c:v>
                </c:pt>
                <c:pt idx="560">
                  <c:v>0.73869799999999997</c:v>
                </c:pt>
                <c:pt idx="561">
                  <c:v>0.73895500000000003</c:v>
                </c:pt>
                <c:pt idx="562">
                  <c:v>0.73921499999999996</c:v>
                </c:pt>
                <c:pt idx="563">
                  <c:v>0.73936100000000005</c:v>
                </c:pt>
                <c:pt idx="564">
                  <c:v>0.73930899999999999</c:v>
                </c:pt>
                <c:pt idx="565">
                  <c:v>0.73907699999999998</c:v>
                </c:pt>
                <c:pt idx="566">
                  <c:v>0.73875199999999996</c:v>
                </c:pt>
                <c:pt idx="567">
                  <c:v>0.73838300000000001</c:v>
                </c:pt>
                <c:pt idx="568">
                  <c:v>0.73793299999999995</c:v>
                </c:pt>
                <c:pt idx="569">
                  <c:v>0.73733899999999997</c:v>
                </c:pt>
                <c:pt idx="570">
                  <c:v>0.73660599999999998</c:v>
                </c:pt>
                <c:pt idx="571">
                  <c:v>0.73580500000000004</c:v>
                </c:pt>
                <c:pt idx="572">
                  <c:v>0.73501399999999995</c:v>
                </c:pt>
                <c:pt idx="573">
                  <c:v>0.73428199999999999</c:v>
                </c:pt>
                <c:pt idx="574">
                  <c:v>0.73363500000000004</c:v>
                </c:pt>
                <c:pt idx="575">
                  <c:v>0.73309999999999997</c:v>
                </c:pt>
                <c:pt idx="576">
                  <c:v>0.73274799999999995</c:v>
                </c:pt>
                <c:pt idx="577">
                  <c:v>0.73265199999999997</c:v>
                </c:pt>
                <c:pt idx="578">
                  <c:v>0.73278500000000002</c:v>
                </c:pt>
                <c:pt idx="579">
                  <c:v>0.73301700000000003</c:v>
                </c:pt>
                <c:pt idx="580">
                  <c:v>0.73324100000000003</c:v>
                </c:pt>
                <c:pt idx="581">
                  <c:v>0.733433</c:v>
                </c:pt>
                <c:pt idx="582">
                  <c:v>0.73356200000000005</c:v>
                </c:pt>
                <c:pt idx="583">
                  <c:v>0.73353800000000002</c:v>
                </c:pt>
                <c:pt idx="584">
                  <c:v>0.73328599999999999</c:v>
                </c:pt>
                <c:pt idx="585">
                  <c:v>0.73281099999999999</c:v>
                </c:pt>
                <c:pt idx="586">
                  <c:v>0.73214100000000004</c:v>
                </c:pt>
                <c:pt idx="587">
                  <c:v>0.73127500000000001</c:v>
                </c:pt>
                <c:pt idx="588">
                  <c:v>0.73021499999999995</c:v>
                </c:pt>
                <c:pt idx="589">
                  <c:v>0.72903899999999999</c:v>
                </c:pt>
                <c:pt idx="590">
                  <c:v>0.72784899999999997</c:v>
                </c:pt>
                <c:pt idx="591">
                  <c:v>0.726684</c:v>
                </c:pt>
                <c:pt idx="592">
                  <c:v>0.72550300000000001</c:v>
                </c:pt>
                <c:pt idx="593">
                  <c:v>0.72427399999999997</c:v>
                </c:pt>
                <c:pt idx="594">
                  <c:v>0.723028</c:v>
                </c:pt>
                <c:pt idx="595">
                  <c:v>0.72182599999999997</c:v>
                </c:pt>
                <c:pt idx="596">
                  <c:v>0.72073399999999999</c:v>
                </c:pt>
                <c:pt idx="597">
                  <c:v>0.71982199999999996</c:v>
                </c:pt>
                <c:pt idx="598">
                  <c:v>0.71913499999999997</c:v>
                </c:pt>
                <c:pt idx="599">
                  <c:v>0.71865699999999999</c:v>
                </c:pt>
                <c:pt idx="600">
                  <c:v>0.71830099999999997</c:v>
                </c:pt>
                <c:pt idx="601">
                  <c:v>0.71795900000000001</c:v>
                </c:pt>
                <c:pt idx="602">
                  <c:v>0.71756200000000003</c:v>
                </c:pt>
                <c:pt idx="603">
                  <c:v>0.71710700000000005</c:v>
                </c:pt>
                <c:pt idx="604">
                  <c:v>0.71660199999999996</c:v>
                </c:pt>
                <c:pt idx="605">
                  <c:v>0.71601400000000004</c:v>
                </c:pt>
                <c:pt idx="606">
                  <c:v>0.71529600000000004</c:v>
                </c:pt>
                <c:pt idx="607">
                  <c:v>0.71446699999999996</c:v>
                </c:pt>
                <c:pt idx="608">
                  <c:v>0.71362199999999998</c:v>
                </c:pt>
                <c:pt idx="609">
                  <c:v>0.712843</c:v>
                </c:pt>
                <c:pt idx="610">
                  <c:v>0.71212200000000003</c:v>
                </c:pt>
                <c:pt idx="611">
                  <c:v>0.71138100000000004</c:v>
                </c:pt>
                <c:pt idx="612">
                  <c:v>0.71055699999999999</c:v>
                </c:pt>
                <c:pt idx="613">
                  <c:v>0.70965800000000001</c:v>
                </c:pt>
                <c:pt idx="614">
                  <c:v>0.70872800000000002</c:v>
                </c:pt>
                <c:pt idx="615">
                  <c:v>0.70777599999999996</c:v>
                </c:pt>
                <c:pt idx="616">
                  <c:v>0.70677599999999996</c:v>
                </c:pt>
                <c:pt idx="617">
                  <c:v>0.70569099999999996</c:v>
                </c:pt>
                <c:pt idx="618">
                  <c:v>0.70448200000000005</c:v>
                </c:pt>
                <c:pt idx="619">
                  <c:v>0.70310099999999998</c:v>
                </c:pt>
                <c:pt idx="620">
                  <c:v>0.70152800000000004</c:v>
                </c:pt>
                <c:pt idx="621">
                  <c:v>0.69982699999999998</c:v>
                </c:pt>
                <c:pt idx="622">
                  <c:v>0.698098</c:v>
                </c:pt>
                <c:pt idx="623">
                  <c:v>0.69638800000000001</c:v>
                </c:pt>
                <c:pt idx="624">
                  <c:v>0.69467900000000005</c:v>
                </c:pt>
                <c:pt idx="625">
                  <c:v>0.69296000000000002</c:v>
                </c:pt>
                <c:pt idx="626">
                  <c:v>0.69125999999999999</c:v>
                </c:pt>
                <c:pt idx="627">
                  <c:v>0.68958799999999998</c:v>
                </c:pt>
                <c:pt idx="628">
                  <c:v>0.68793000000000004</c:v>
                </c:pt>
                <c:pt idx="629">
                  <c:v>0.68632400000000005</c:v>
                </c:pt>
                <c:pt idx="630">
                  <c:v>0.68484599999999995</c:v>
                </c:pt>
                <c:pt idx="631">
                  <c:v>0.68348200000000003</c:v>
                </c:pt>
                <c:pt idx="632">
                  <c:v>0.68212799999999996</c:v>
                </c:pt>
                <c:pt idx="633">
                  <c:v>0.68072200000000005</c:v>
                </c:pt>
                <c:pt idx="634">
                  <c:v>0.679284</c:v>
                </c:pt>
                <c:pt idx="635">
                  <c:v>0.67782399999999998</c:v>
                </c:pt>
                <c:pt idx="636">
                  <c:v>0.67630199999999996</c:v>
                </c:pt>
                <c:pt idx="637">
                  <c:v>0.67471999999999999</c:v>
                </c:pt>
                <c:pt idx="638">
                  <c:v>0.67312799999999995</c:v>
                </c:pt>
                <c:pt idx="639">
                  <c:v>0.67154899999999995</c:v>
                </c:pt>
                <c:pt idx="640">
                  <c:v>0.66994100000000001</c:v>
                </c:pt>
                <c:pt idx="641">
                  <c:v>0.66823900000000003</c:v>
                </c:pt>
                <c:pt idx="642">
                  <c:v>0.66639300000000001</c:v>
                </c:pt>
                <c:pt idx="643">
                  <c:v>0.66437599999999997</c:v>
                </c:pt>
                <c:pt idx="644">
                  <c:v>0.66221699999999994</c:v>
                </c:pt>
                <c:pt idx="645">
                  <c:v>0.66001600000000005</c:v>
                </c:pt>
                <c:pt idx="646">
                  <c:v>0.65789200000000003</c:v>
                </c:pt>
                <c:pt idx="647">
                  <c:v>0.65588800000000003</c:v>
                </c:pt>
                <c:pt idx="648">
                  <c:v>0.65395000000000003</c:v>
                </c:pt>
                <c:pt idx="649">
                  <c:v>0.65199799999999997</c:v>
                </c:pt>
                <c:pt idx="650">
                  <c:v>0.65002300000000002</c:v>
                </c:pt>
                <c:pt idx="651">
                  <c:v>0.64808500000000002</c:v>
                </c:pt>
                <c:pt idx="652">
                  <c:v>0.64625900000000003</c:v>
                </c:pt>
                <c:pt idx="653">
                  <c:v>0.64454599999999995</c:v>
                </c:pt>
                <c:pt idx="654">
                  <c:v>0.64285300000000001</c:v>
                </c:pt>
                <c:pt idx="655">
                  <c:v>0.64107700000000001</c:v>
                </c:pt>
                <c:pt idx="656">
                  <c:v>0.63920699999999997</c:v>
                </c:pt>
                <c:pt idx="657">
                  <c:v>0.63731199999999999</c:v>
                </c:pt>
                <c:pt idx="658">
                  <c:v>0.63543499999999997</c:v>
                </c:pt>
                <c:pt idx="659">
                  <c:v>0.63354299999999997</c:v>
                </c:pt>
                <c:pt idx="660">
                  <c:v>0.63157799999999997</c:v>
                </c:pt>
                <c:pt idx="661">
                  <c:v>0.62953300000000001</c:v>
                </c:pt>
                <c:pt idx="662">
                  <c:v>0.62744800000000001</c:v>
                </c:pt>
                <c:pt idx="663">
                  <c:v>0.625386</c:v>
                </c:pt>
                <c:pt idx="664">
                  <c:v>0.62340899999999999</c:v>
                </c:pt>
                <c:pt idx="665">
                  <c:v>0.62154500000000001</c:v>
                </c:pt>
                <c:pt idx="666">
                  <c:v>0.61974200000000002</c:v>
                </c:pt>
                <c:pt idx="667">
                  <c:v>0.61788399999999999</c:v>
                </c:pt>
                <c:pt idx="668">
                  <c:v>0.61588299999999996</c:v>
                </c:pt>
                <c:pt idx="669">
                  <c:v>0.61374200000000001</c:v>
                </c:pt>
                <c:pt idx="670">
                  <c:v>0.61151500000000003</c:v>
                </c:pt>
                <c:pt idx="671">
                  <c:v>0.60924199999999995</c:v>
                </c:pt>
                <c:pt idx="672">
                  <c:v>0.60693200000000003</c:v>
                </c:pt>
                <c:pt idx="673">
                  <c:v>0.60458900000000004</c:v>
                </c:pt>
                <c:pt idx="674">
                  <c:v>0.60221499999999994</c:v>
                </c:pt>
                <c:pt idx="675">
                  <c:v>0.59979199999999999</c:v>
                </c:pt>
                <c:pt idx="676">
                  <c:v>0.59727300000000005</c:v>
                </c:pt>
                <c:pt idx="677">
                  <c:v>0.59463999999999995</c:v>
                </c:pt>
                <c:pt idx="678">
                  <c:v>0.59194500000000005</c:v>
                </c:pt>
                <c:pt idx="679">
                  <c:v>0.58926900000000004</c:v>
                </c:pt>
                <c:pt idx="680">
                  <c:v>0.58665500000000004</c:v>
                </c:pt>
                <c:pt idx="681">
                  <c:v>0.58411400000000002</c:v>
                </c:pt>
                <c:pt idx="682">
                  <c:v>0.58166499999999999</c:v>
                </c:pt>
                <c:pt idx="683">
                  <c:v>0.57932700000000004</c:v>
                </c:pt>
                <c:pt idx="684">
                  <c:v>0.57708400000000004</c:v>
                </c:pt>
                <c:pt idx="685">
                  <c:v>0.57492799999999999</c:v>
                </c:pt>
                <c:pt idx="686">
                  <c:v>0.57290300000000005</c:v>
                </c:pt>
                <c:pt idx="687">
                  <c:v>0.57105399999999995</c:v>
                </c:pt>
                <c:pt idx="688">
                  <c:v>0.56933500000000004</c:v>
                </c:pt>
                <c:pt idx="689">
                  <c:v>0.56763399999999997</c:v>
                </c:pt>
                <c:pt idx="690">
                  <c:v>0.56587200000000004</c:v>
                </c:pt>
                <c:pt idx="691">
                  <c:v>0.564025</c:v>
                </c:pt>
                <c:pt idx="692">
                  <c:v>0.56207600000000002</c:v>
                </c:pt>
                <c:pt idx="693">
                  <c:v>0.55998899999999996</c:v>
                </c:pt>
                <c:pt idx="694">
                  <c:v>0.55775600000000003</c:v>
                </c:pt>
                <c:pt idx="695">
                  <c:v>0.55541300000000005</c:v>
                </c:pt>
                <c:pt idx="696">
                  <c:v>0.55300499999999997</c:v>
                </c:pt>
                <c:pt idx="697">
                  <c:v>0.55057</c:v>
                </c:pt>
                <c:pt idx="698">
                  <c:v>0.54812300000000003</c:v>
                </c:pt>
                <c:pt idx="699">
                  <c:v>0.54566599999999998</c:v>
                </c:pt>
                <c:pt idx="700">
                  <c:v>0.54321900000000001</c:v>
                </c:pt>
                <c:pt idx="701">
                  <c:v>0.54083199999999998</c:v>
                </c:pt>
                <c:pt idx="702">
                  <c:v>0.53852100000000003</c:v>
                </c:pt>
                <c:pt idx="703">
                  <c:v>0.53622999999999998</c:v>
                </c:pt>
                <c:pt idx="704">
                  <c:v>0.53388199999999997</c:v>
                </c:pt>
                <c:pt idx="705">
                  <c:v>0.531474</c:v>
                </c:pt>
                <c:pt idx="706">
                  <c:v>0.52907099999999996</c:v>
                </c:pt>
                <c:pt idx="707">
                  <c:v>0.52671500000000004</c:v>
                </c:pt>
                <c:pt idx="708">
                  <c:v>0.52435799999999999</c:v>
                </c:pt>
                <c:pt idx="709">
                  <c:v>0.52189300000000005</c:v>
                </c:pt>
                <c:pt idx="710">
                  <c:v>0.51925100000000002</c:v>
                </c:pt>
                <c:pt idx="711">
                  <c:v>0.51645099999999999</c:v>
                </c:pt>
                <c:pt idx="712">
                  <c:v>0.51357399999999997</c:v>
                </c:pt>
                <c:pt idx="713">
                  <c:v>0.51071200000000005</c:v>
                </c:pt>
                <c:pt idx="714">
                  <c:v>0.50790800000000003</c:v>
                </c:pt>
                <c:pt idx="715">
                  <c:v>0.505131</c:v>
                </c:pt>
                <c:pt idx="716">
                  <c:v>0.50231300000000001</c:v>
                </c:pt>
                <c:pt idx="717">
                  <c:v>0.49943500000000002</c:v>
                </c:pt>
                <c:pt idx="718">
                  <c:v>0.49657200000000001</c:v>
                </c:pt>
                <c:pt idx="719">
                  <c:v>0.49383500000000002</c:v>
                </c:pt>
                <c:pt idx="720">
                  <c:v>0.491288</c:v>
                </c:pt>
                <c:pt idx="721">
                  <c:v>0.48890600000000001</c:v>
                </c:pt>
                <c:pt idx="722">
                  <c:v>0.48661700000000002</c:v>
                </c:pt>
                <c:pt idx="723">
                  <c:v>0.48437400000000003</c:v>
                </c:pt>
                <c:pt idx="724">
                  <c:v>0.48218</c:v>
                </c:pt>
                <c:pt idx="725">
                  <c:v>0.48002</c:v>
                </c:pt>
                <c:pt idx="726">
                  <c:v>0.47780099999999998</c:v>
                </c:pt>
                <c:pt idx="727">
                  <c:v>0.475408</c:v>
                </c:pt>
                <c:pt idx="728">
                  <c:v>0.47282400000000002</c:v>
                </c:pt>
                <c:pt idx="729">
                  <c:v>0.47015600000000002</c:v>
                </c:pt>
                <c:pt idx="730">
                  <c:v>0.46750399999999998</c:v>
                </c:pt>
                <c:pt idx="731">
                  <c:v>0.46482200000000001</c:v>
                </c:pt>
                <c:pt idx="732">
                  <c:v>0.46195599999999998</c:v>
                </c:pt>
                <c:pt idx="733">
                  <c:v>0.45883800000000002</c:v>
                </c:pt>
                <c:pt idx="734">
                  <c:v>0.45560800000000001</c:v>
                </c:pt>
                <c:pt idx="735">
                  <c:v>0.45250899999999999</c:v>
                </c:pt>
                <c:pt idx="736">
                  <c:v>0.44968000000000002</c:v>
                </c:pt>
                <c:pt idx="737">
                  <c:v>0.44707400000000003</c:v>
                </c:pt>
                <c:pt idx="738">
                  <c:v>0.44454100000000002</c:v>
                </c:pt>
                <c:pt idx="739">
                  <c:v>0.44195400000000001</c:v>
                </c:pt>
                <c:pt idx="740">
                  <c:v>0.43925399999999998</c:v>
                </c:pt>
                <c:pt idx="741">
                  <c:v>0.43646699999999999</c:v>
                </c:pt>
                <c:pt idx="742">
                  <c:v>0.43369000000000002</c:v>
                </c:pt>
                <c:pt idx="743">
                  <c:v>0.43101299999999998</c:v>
                </c:pt>
                <c:pt idx="744">
                  <c:v>0.42843300000000001</c:v>
                </c:pt>
                <c:pt idx="745">
                  <c:v>0.42588300000000001</c:v>
                </c:pt>
                <c:pt idx="746">
                  <c:v>0.42332399999999998</c:v>
                </c:pt>
                <c:pt idx="747">
                  <c:v>0.42076000000000002</c:v>
                </c:pt>
                <c:pt idx="748">
                  <c:v>0.41817799999999999</c:v>
                </c:pt>
                <c:pt idx="749">
                  <c:v>0.41552499999999998</c:v>
                </c:pt>
                <c:pt idx="750">
                  <c:v>0.41276499999999999</c:v>
                </c:pt>
                <c:pt idx="751">
                  <c:v>0.409916</c:v>
                </c:pt>
                <c:pt idx="752">
                  <c:v>0.407001</c:v>
                </c:pt>
                <c:pt idx="753">
                  <c:v>0.403997</c:v>
                </c:pt>
                <c:pt idx="754">
                  <c:v>0.40087</c:v>
                </c:pt>
                <c:pt idx="755">
                  <c:v>0.39764699999999997</c:v>
                </c:pt>
                <c:pt idx="756">
                  <c:v>0.39441999999999999</c:v>
                </c:pt>
                <c:pt idx="757">
                  <c:v>0.39130399999999999</c:v>
                </c:pt>
                <c:pt idx="758">
                  <c:v>0.388407</c:v>
                </c:pt>
                <c:pt idx="759">
                  <c:v>0.38576700000000003</c:v>
                </c:pt>
                <c:pt idx="760">
                  <c:v>0.38330799999999998</c:v>
                </c:pt>
                <c:pt idx="761">
                  <c:v>0.38089099999999998</c:v>
                </c:pt>
                <c:pt idx="762">
                  <c:v>0.37842999999999999</c:v>
                </c:pt>
                <c:pt idx="763">
                  <c:v>0.37592399999999998</c:v>
                </c:pt>
                <c:pt idx="764">
                  <c:v>0.37340499999999999</c:v>
                </c:pt>
                <c:pt idx="765">
                  <c:v>0.37088599999999999</c:v>
                </c:pt>
                <c:pt idx="766">
                  <c:v>0.36834099999999997</c:v>
                </c:pt>
                <c:pt idx="767">
                  <c:v>0.36571300000000001</c:v>
                </c:pt>
                <c:pt idx="768">
                  <c:v>0.36295300000000003</c:v>
                </c:pt>
                <c:pt idx="769">
                  <c:v>0.36006199999999999</c:v>
                </c:pt>
                <c:pt idx="770">
                  <c:v>0.357076</c:v>
                </c:pt>
                <c:pt idx="771">
                  <c:v>0.35403099999999998</c:v>
                </c:pt>
                <c:pt idx="772">
                  <c:v>0.350968</c:v>
                </c:pt>
                <c:pt idx="773">
                  <c:v>0.347941</c:v>
                </c:pt>
                <c:pt idx="774">
                  <c:v>0.34498099999999998</c:v>
                </c:pt>
                <c:pt idx="775">
                  <c:v>0.34203899999999998</c:v>
                </c:pt>
                <c:pt idx="776">
                  <c:v>0.33902500000000002</c:v>
                </c:pt>
                <c:pt idx="777">
                  <c:v>0.33592100000000003</c:v>
                </c:pt>
                <c:pt idx="778">
                  <c:v>0.33282699999999998</c:v>
                </c:pt>
                <c:pt idx="779">
                  <c:v>0.32986700000000002</c:v>
                </c:pt>
                <c:pt idx="780">
                  <c:v>0.32707700000000001</c:v>
                </c:pt>
                <c:pt idx="781">
                  <c:v>0.32442300000000002</c:v>
                </c:pt>
                <c:pt idx="782">
                  <c:v>0.32187900000000003</c:v>
                </c:pt>
                <c:pt idx="783">
                  <c:v>0.31942799999999999</c:v>
                </c:pt>
                <c:pt idx="784">
                  <c:v>0.31704300000000002</c:v>
                </c:pt>
                <c:pt idx="785">
                  <c:v>0.31471500000000002</c:v>
                </c:pt>
                <c:pt idx="786">
                  <c:v>0.31247200000000003</c:v>
                </c:pt>
                <c:pt idx="787">
                  <c:v>0.31030600000000003</c:v>
                </c:pt>
                <c:pt idx="788">
                  <c:v>0.30812200000000001</c:v>
                </c:pt>
                <c:pt idx="789">
                  <c:v>0.30579600000000001</c:v>
                </c:pt>
                <c:pt idx="790">
                  <c:v>0.30326700000000001</c:v>
                </c:pt>
                <c:pt idx="791">
                  <c:v>0.30057200000000001</c:v>
                </c:pt>
                <c:pt idx="792">
                  <c:v>0.29778900000000003</c:v>
                </c:pt>
                <c:pt idx="793">
                  <c:v>0.29496299999999998</c:v>
                </c:pt>
                <c:pt idx="794">
                  <c:v>0.292097</c:v>
                </c:pt>
                <c:pt idx="795">
                  <c:v>0.28921000000000002</c:v>
                </c:pt>
                <c:pt idx="796">
                  <c:v>0.28636699999999998</c:v>
                </c:pt>
                <c:pt idx="797">
                  <c:v>0.28362700000000002</c:v>
                </c:pt>
                <c:pt idx="798">
                  <c:v>0.28097</c:v>
                </c:pt>
                <c:pt idx="799">
                  <c:v>0.27832800000000002</c:v>
                </c:pt>
                <c:pt idx="800">
                  <c:v>0.27567700000000001</c:v>
                </c:pt>
                <c:pt idx="801">
                  <c:v>0.27304800000000001</c:v>
                </c:pt>
                <c:pt idx="802">
                  <c:v>0.27046700000000001</c:v>
                </c:pt>
                <c:pt idx="803">
                  <c:v>0.26792300000000002</c:v>
                </c:pt>
                <c:pt idx="804">
                  <c:v>0.26540399999999997</c:v>
                </c:pt>
                <c:pt idx="805">
                  <c:v>0.26289699999999999</c:v>
                </c:pt>
                <c:pt idx="806">
                  <c:v>0.26037399999999999</c:v>
                </c:pt>
                <c:pt idx="807">
                  <c:v>0.257797</c:v>
                </c:pt>
                <c:pt idx="808">
                  <c:v>0.25517699999999999</c:v>
                </c:pt>
                <c:pt idx="809">
                  <c:v>0.25260100000000002</c:v>
                </c:pt>
                <c:pt idx="810">
                  <c:v>0.25015799999999999</c:v>
                </c:pt>
                <c:pt idx="811">
                  <c:v>0.247839</c:v>
                </c:pt>
                <c:pt idx="812">
                  <c:v>0.24553900000000001</c:v>
                </c:pt>
                <c:pt idx="813">
                  <c:v>0.24316099999999999</c:v>
                </c:pt>
                <c:pt idx="814">
                  <c:v>0.240705</c:v>
                </c:pt>
                <c:pt idx="815">
                  <c:v>0.238234</c:v>
                </c:pt>
                <c:pt idx="816">
                  <c:v>0.23577999999999999</c:v>
                </c:pt>
                <c:pt idx="817">
                  <c:v>0.233318</c:v>
                </c:pt>
                <c:pt idx="818">
                  <c:v>0.23086799999999999</c:v>
                </c:pt>
                <c:pt idx="819">
                  <c:v>0.22853999999999999</c:v>
                </c:pt>
                <c:pt idx="820">
                  <c:v>0.226438</c:v>
                </c:pt>
                <c:pt idx="821">
                  <c:v>0.22454099999999999</c:v>
                </c:pt>
                <c:pt idx="822">
                  <c:v>0.222723</c:v>
                </c:pt>
                <c:pt idx="823">
                  <c:v>0.22086500000000001</c:v>
                </c:pt>
                <c:pt idx="824">
                  <c:v>0.21893699999999999</c:v>
                </c:pt>
                <c:pt idx="825">
                  <c:v>0.21697900000000001</c:v>
                </c:pt>
                <c:pt idx="826">
                  <c:v>0.21503700000000001</c:v>
                </c:pt>
                <c:pt idx="827">
                  <c:v>0.21312900000000001</c:v>
                </c:pt>
                <c:pt idx="828">
                  <c:v>0.21122199999999999</c:v>
                </c:pt>
                <c:pt idx="829">
                  <c:v>0.20924499999999999</c:v>
                </c:pt>
                <c:pt idx="830">
                  <c:v>0.20713200000000001</c:v>
                </c:pt>
                <c:pt idx="831">
                  <c:v>0.20489099999999999</c:v>
                </c:pt>
                <c:pt idx="832">
                  <c:v>0.2026</c:v>
                </c:pt>
                <c:pt idx="833">
                  <c:v>0.20034099999999999</c:v>
                </c:pt>
                <c:pt idx="834">
                  <c:v>0.198133</c:v>
                </c:pt>
                <c:pt idx="835">
                  <c:v>0.19592599999999999</c:v>
                </c:pt>
                <c:pt idx="836">
                  <c:v>0.193662</c:v>
                </c:pt>
                <c:pt idx="837">
                  <c:v>0.191325</c:v>
                </c:pt>
                <c:pt idx="838">
                  <c:v>0.188941</c:v>
                </c:pt>
                <c:pt idx="839">
                  <c:v>0.186524</c:v>
                </c:pt>
                <c:pt idx="840">
                  <c:v>0.184054</c:v>
                </c:pt>
                <c:pt idx="841">
                  <c:v>0.18153</c:v>
                </c:pt>
                <c:pt idx="842">
                  <c:v>0.17902599999999999</c:v>
                </c:pt>
                <c:pt idx="843">
                  <c:v>0.17664099999999999</c:v>
                </c:pt>
                <c:pt idx="844">
                  <c:v>0.17441000000000001</c:v>
                </c:pt>
                <c:pt idx="845">
                  <c:v>0.17227300000000001</c:v>
                </c:pt>
                <c:pt idx="846">
                  <c:v>0.17014799999999999</c:v>
                </c:pt>
                <c:pt idx="847">
                  <c:v>0.16798399999999999</c:v>
                </c:pt>
                <c:pt idx="848">
                  <c:v>0.165769</c:v>
                </c:pt>
                <c:pt idx="849">
                  <c:v>0.163517</c:v>
                </c:pt>
                <c:pt idx="850">
                  <c:v>0.16126499999999999</c:v>
                </c:pt>
                <c:pt idx="851">
                  <c:v>0.159058</c:v>
                </c:pt>
                <c:pt idx="852">
                  <c:v>0.15692900000000001</c:v>
                </c:pt>
                <c:pt idx="853">
                  <c:v>0.15490999999999999</c:v>
                </c:pt>
                <c:pt idx="854">
                  <c:v>0.15301600000000001</c:v>
                </c:pt>
                <c:pt idx="855">
                  <c:v>0.15121000000000001</c:v>
                </c:pt>
                <c:pt idx="856">
                  <c:v>0.149399</c:v>
                </c:pt>
                <c:pt idx="857">
                  <c:v>0.14752100000000001</c:v>
                </c:pt>
                <c:pt idx="858">
                  <c:v>0.14560300000000001</c:v>
                </c:pt>
                <c:pt idx="859">
                  <c:v>0.14371500000000001</c:v>
                </c:pt>
                <c:pt idx="860">
                  <c:v>0.14188999999999999</c:v>
                </c:pt>
                <c:pt idx="861">
                  <c:v>0.140094</c:v>
                </c:pt>
                <c:pt idx="862">
                  <c:v>0.138268</c:v>
                </c:pt>
                <c:pt idx="863">
                  <c:v>0.13638800000000001</c:v>
                </c:pt>
                <c:pt idx="864">
                  <c:v>0.134488</c:v>
                </c:pt>
                <c:pt idx="865">
                  <c:v>0.13263</c:v>
                </c:pt>
                <c:pt idx="866">
                  <c:v>0.13084599999999999</c:v>
                </c:pt>
                <c:pt idx="867">
                  <c:v>0.129132</c:v>
                </c:pt>
                <c:pt idx="868">
                  <c:v>0.127473</c:v>
                </c:pt>
                <c:pt idx="869">
                  <c:v>0.12584200000000001</c:v>
                </c:pt>
                <c:pt idx="870">
                  <c:v>0.124171</c:v>
                </c:pt>
                <c:pt idx="871">
                  <c:v>0.122382</c:v>
                </c:pt>
                <c:pt idx="872">
                  <c:v>0.120466</c:v>
                </c:pt>
                <c:pt idx="873">
                  <c:v>0.118519</c:v>
                </c:pt>
                <c:pt idx="874">
                  <c:v>0.116656</c:v>
                </c:pt>
                <c:pt idx="875">
                  <c:v>0.114916</c:v>
                </c:pt>
                <c:pt idx="876">
                  <c:v>0.113242</c:v>
                </c:pt>
                <c:pt idx="877">
                  <c:v>0.111544</c:v>
                </c:pt>
                <c:pt idx="878">
                  <c:v>0.10974</c:v>
                </c:pt>
                <c:pt idx="879">
                  <c:v>0.107782</c:v>
                </c:pt>
                <c:pt idx="880">
                  <c:v>0.105701</c:v>
                </c:pt>
                <c:pt idx="881">
                  <c:v>0.10360999999999999</c:v>
                </c:pt>
                <c:pt idx="882">
                  <c:v>0.101619</c:v>
                </c:pt>
                <c:pt idx="883">
                  <c:v>9.9759E-2</c:v>
                </c:pt>
                <c:pt idx="884">
                  <c:v>9.7987000000000005E-2</c:v>
                </c:pt>
                <c:pt idx="885">
                  <c:v>9.6248E-2</c:v>
                </c:pt>
                <c:pt idx="886">
                  <c:v>9.4500000000000001E-2</c:v>
                </c:pt>
                <c:pt idx="887">
                  <c:v>9.2711000000000002E-2</c:v>
                </c:pt>
                <c:pt idx="888">
                  <c:v>9.0862999999999999E-2</c:v>
                </c:pt>
                <c:pt idx="889">
                  <c:v>8.8967000000000004E-2</c:v>
                </c:pt>
                <c:pt idx="890">
                  <c:v>8.7067000000000005E-2</c:v>
                </c:pt>
                <c:pt idx="891">
                  <c:v>8.5224999999999995E-2</c:v>
                </c:pt>
                <c:pt idx="892">
                  <c:v>8.3465999999999999E-2</c:v>
                </c:pt>
                <c:pt idx="893">
                  <c:v>8.1756999999999996E-2</c:v>
                </c:pt>
                <c:pt idx="894">
                  <c:v>8.0045000000000005E-2</c:v>
                </c:pt>
                <c:pt idx="895">
                  <c:v>7.8314999999999996E-2</c:v>
                </c:pt>
                <c:pt idx="896">
                  <c:v>7.6586000000000001E-2</c:v>
                </c:pt>
                <c:pt idx="897">
                  <c:v>7.4856000000000006E-2</c:v>
                </c:pt>
                <c:pt idx="898">
                  <c:v>7.3095999999999994E-2</c:v>
                </c:pt>
                <c:pt idx="899">
                  <c:v>7.1288000000000004E-2</c:v>
                </c:pt>
                <c:pt idx="900">
                  <c:v>6.9447999999999996E-2</c:v>
                </c:pt>
                <c:pt idx="901">
                  <c:v>6.7609000000000002E-2</c:v>
                </c:pt>
                <c:pt idx="902">
                  <c:v>6.5808000000000005E-2</c:v>
                </c:pt>
                <c:pt idx="903">
                  <c:v>6.4073000000000005E-2</c:v>
                </c:pt>
                <c:pt idx="904">
                  <c:v>6.2413000000000003E-2</c:v>
                </c:pt>
                <c:pt idx="905">
                  <c:v>6.0811999999999998E-2</c:v>
                </c:pt>
                <c:pt idx="906">
                  <c:v>5.9258999999999999E-2</c:v>
                </c:pt>
                <c:pt idx="907">
                  <c:v>5.7778000000000003E-2</c:v>
                </c:pt>
                <c:pt idx="908">
                  <c:v>5.6383000000000003E-2</c:v>
                </c:pt>
                <c:pt idx="909">
                  <c:v>5.5018999999999998E-2</c:v>
                </c:pt>
                <c:pt idx="910">
                  <c:v>5.3575999999999999E-2</c:v>
                </c:pt>
                <c:pt idx="911">
                  <c:v>5.2000999999999999E-2</c:v>
                </c:pt>
                <c:pt idx="912">
                  <c:v>5.0361999999999997E-2</c:v>
                </c:pt>
                <c:pt idx="913">
                  <c:v>4.8793000000000003E-2</c:v>
                </c:pt>
                <c:pt idx="914">
                  <c:v>4.7359999999999999E-2</c:v>
                </c:pt>
                <c:pt idx="915">
                  <c:v>4.6022E-2</c:v>
                </c:pt>
                <c:pt idx="916">
                  <c:v>4.4692000000000003E-2</c:v>
                </c:pt>
                <c:pt idx="917">
                  <c:v>4.3320999999999998E-2</c:v>
                </c:pt>
                <c:pt idx="918">
                  <c:v>4.1904999999999998E-2</c:v>
                </c:pt>
                <c:pt idx="919">
                  <c:v>4.0443E-2</c:v>
                </c:pt>
                <c:pt idx="920">
                  <c:v>3.8945E-2</c:v>
                </c:pt>
                <c:pt idx="921">
                  <c:v>3.7454000000000001E-2</c:v>
                </c:pt>
                <c:pt idx="922">
                  <c:v>3.6028999999999999E-2</c:v>
                </c:pt>
                <c:pt idx="923">
                  <c:v>3.4693000000000002E-2</c:v>
                </c:pt>
                <c:pt idx="924">
                  <c:v>3.3432999999999997E-2</c:v>
                </c:pt>
                <c:pt idx="925">
                  <c:v>3.2236000000000001E-2</c:v>
                </c:pt>
                <c:pt idx="926">
                  <c:v>3.1106999999999999E-2</c:v>
                </c:pt>
                <c:pt idx="927">
                  <c:v>3.0051999999999999E-2</c:v>
                </c:pt>
                <c:pt idx="928">
                  <c:v>2.9048999999999998E-2</c:v>
                </c:pt>
                <c:pt idx="929">
                  <c:v>2.8042000000000001E-2</c:v>
                </c:pt>
                <c:pt idx="930">
                  <c:v>2.6991999999999999E-2</c:v>
                </c:pt>
                <c:pt idx="931">
                  <c:v>2.5926000000000001E-2</c:v>
                </c:pt>
                <c:pt idx="932">
                  <c:v>2.4871000000000001E-2</c:v>
                </c:pt>
                <c:pt idx="933">
                  <c:v>2.3761000000000001E-2</c:v>
                </c:pt>
                <c:pt idx="934">
                  <c:v>2.2504E-2</c:v>
                </c:pt>
                <c:pt idx="935">
                  <c:v>2.1115999999999999E-2</c:v>
                </c:pt>
                <c:pt idx="936">
                  <c:v>1.9702999999999998E-2</c:v>
                </c:pt>
                <c:pt idx="937">
                  <c:v>1.8317E-2</c:v>
                </c:pt>
                <c:pt idx="938">
                  <c:v>1.6914999999999999E-2</c:v>
                </c:pt>
                <c:pt idx="939">
                  <c:v>1.5442000000000001E-2</c:v>
                </c:pt>
                <c:pt idx="940">
                  <c:v>1.3882E-2</c:v>
                </c:pt>
                <c:pt idx="941">
                  <c:v>1.2238000000000001E-2</c:v>
                </c:pt>
                <c:pt idx="942">
                  <c:v>1.0548E-2</c:v>
                </c:pt>
                <c:pt idx="943">
                  <c:v>8.9250000000000006E-3</c:v>
                </c:pt>
                <c:pt idx="944">
                  <c:v>7.5050000000000004E-3</c:v>
                </c:pt>
                <c:pt idx="945">
                  <c:v>6.3309999999999998E-3</c:v>
                </c:pt>
                <c:pt idx="946">
                  <c:v>5.339E-3</c:v>
                </c:pt>
                <c:pt idx="947">
                  <c:v>4.47E-3</c:v>
                </c:pt>
                <c:pt idx="948">
                  <c:v>3.7299999999999998E-3</c:v>
                </c:pt>
                <c:pt idx="949">
                  <c:v>3.1459999999999999E-3</c:v>
                </c:pt>
                <c:pt idx="950">
                  <c:v>2.7230000000000002E-3</c:v>
                </c:pt>
                <c:pt idx="951">
                  <c:v>2.4390000000000002E-3</c:v>
                </c:pt>
                <c:pt idx="952">
                  <c:v>2.0769999999999999E-3</c:v>
                </c:pt>
                <c:pt idx="953">
                  <c:v>1.768E-3</c:v>
                </c:pt>
                <c:pt idx="954">
                  <c:v>1.526E-3</c:v>
                </c:pt>
                <c:pt idx="955">
                  <c:v>1.4120000000000001E-3</c:v>
                </c:pt>
                <c:pt idx="956">
                  <c:v>1.4159999999999999E-3</c:v>
                </c:pt>
                <c:pt idx="957">
                  <c:v>1.441E-3</c:v>
                </c:pt>
                <c:pt idx="958">
                  <c:v>1.428E-3</c:v>
                </c:pt>
                <c:pt idx="959">
                  <c:v>1.4220000000000001E-3</c:v>
                </c:pt>
                <c:pt idx="960">
                  <c:v>1.4760000000000001E-3</c:v>
                </c:pt>
                <c:pt idx="961">
                  <c:v>1.593E-3</c:v>
                </c:pt>
                <c:pt idx="962">
                  <c:v>1.7750000000000001E-3</c:v>
                </c:pt>
                <c:pt idx="963">
                  <c:v>2.0500000000000002E-3</c:v>
                </c:pt>
                <c:pt idx="964">
                  <c:v>2.4420000000000002E-3</c:v>
                </c:pt>
                <c:pt idx="965">
                  <c:v>2.9689999999999999E-3</c:v>
                </c:pt>
                <c:pt idx="966">
                  <c:v>3.6589999999999999E-3</c:v>
                </c:pt>
                <c:pt idx="967">
                  <c:v>4.5120000000000004E-3</c:v>
                </c:pt>
                <c:pt idx="968">
                  <c:v>5.4440000000000001E-3</c:v>
                </c:pt>
                <c:pt idx="969">
                  <c:v>6.3160000000000004E-3</c:v>
                </c:pt>
                <c:pt idx="970">
                  <c:v>7.0239999999999999E-3</c:v>
                </c:pt>
                <c:pt idx="971">
                  <c:v>7.5550000000000001E-3</c:v>
                </c:pt>
                <c:pt idx="972">
                  <c:v>7.9600000000000001E-3</c:v>
                </c:pt>
                <c:pt idx="973">
                  <c:v>8.2950000000000003E-3</c:v>
                </c:pt>
                <c:pt idx="974">
                  <c:v>8.5850000000000006E-3</c:v>
                </c:pt>
                <c:pt idx="975">
                  <c:v>8.8240000000000002E-3</c:v>
                </c:pt>
                <c:pt idx="976">
                  <c:v>8.9929999999999993E-3</c:v>
                </c:pt>
                <c:pt idx="977">
                  <c:v>9.0889999999999999E-3</c:v>
                </c:pt>
                <c:pt idx="978">
                  <c:v>9.1369999999999993E-3</c:v>
                </c:pt>
                <c:pt idx="979">
                  <c:v>9.136E-3</c:v>
                </c:pt>
                <c:pt idx="980">
                  <c:v>9.0399999999999994E-3</c:v>
                </c:pt>
                <c:pt idx="981">
                  <c:v>8.8090000000000009E-3</c:v>
                </c:pt>
                <c:pt idx="982">
                  <c:v>8.4469999999999996E-3</c:v>
                </c:pt>
                <c:pt idx="983">
                  <c:v>7.9780000000000007E-3</c:v>
                </c:pt>
                <c:pt idx="984">
                  <c:v>7.4359999999999999E-3</c:v>
                </c:pt>
                <c:pt idx="985">
                  <c:v>6.8929999999999998E-3</c:v>
                </c:pt>
                <c:pt idx="986">
                  <c:v>6.4219999999999998E-3</c:v>
                </c:pt>
                <c:pt idx="987">
                  <c:v>6.0289999999999996E-3</c:v>
                </c:pt>
                <c:pt idx="988">
                  <c:v>5.6559999999999996E-3</c:v>
                </c:pt>
                <c:pt idx="989">
                  <c:v>5.2360000000000002E-3</c:v>
                </c:pt>
                <c:pt idx="990">
                  <c:v>4.712E-3</c:v>
                </c:pt>
                <c:pt idx="991">
                  <c:v>4.0679999999999996E-3</c:v>
                </c:pt>
                <c:pt idx="992">
                  <c:v>3.3860000000000001E-3</c:v>
                </c:pt>
                <c:pt idx="993">
                  <c:v>2.8189999999999999E-3</c:v>
                </c:pt>
                <c:pt idx="994">
                  <c:v>2.4910000000000002E-3</c:v>
                </c:pt>
                <c:pt idx="995">
                  <c:v>2.4390000000000002E-3</c:v>
                </c:pt>
                <c:pt idx="996">
                  <c:v>2.5990000000000002E-3</c:v>
                </c:pt>
                <c:pt idx="997">
                  <c:v>3.0590000000000001E-3</c:v>
                </c:pt>
                <c:pt idx="998">
                  <c:v>3.813E-3</c:v>
                </c:pt>
                <c:pt idx="999">
                  <c:v>4.816E-3</c:v>
                </c:pt>
                <c:pt idx="1000">
                  <c:v>6.0299999999999998E-3</c:v>
                </c:pt>
                <c:pt idx="1001">
                  <c:v>7.4479999999999998E-3</c:v>
                </c:pt>
                <c:pt idx="1002">
                  <c:v>9.0410000000000004E-3</c:v>
                </c:pt>
                <c:pt idx="1003">
                  <c:v>1.0704999999999999E-2</c:v>
                </c:pt>
                <c:pt idx="1004">
                  <c:v>1.2314E-2</c:v>
                </c:pt>
                <c:pt idx="1005">
                  <c:v>1.3837E-2</c:v>
                </c:pt>
                <c:pt idx="1006">
                  <c:v>1.5358999999999999E-2</c:v>
                </c:pt>
                <c:pt idx="1007">
                  <c:v>1.6981E-2</c:v>
                </c:pt>
                <c:pt idx="1008">
                  <c:v>1.8720000000000001E-2</c:v>
                </c:pt>
                <c:pt idx="1009">
                  <c:v>2.0501999999999999E-2</c:v>
                </c:pt>
                <c:pt idx="1010">
                  <c:v>2.2218999999999999E-2</c:v>
                </c:pt>
                <c:pt idx="1011">
                  <c:v>2.3813000000000001E-2</c:v>
                </c:pt>
                <c:pt idx="1012">
                  <c:v>2.5315000000000001E-2</c:v>
                </c:pt>
                <c:pt idx="1013">
                  <c:v>2.6799E-2</c:v>
                </c:pt>
                <c:pt idx="1014">
                  <c:v>2.8351000000000001E-2</c:v>
                </c:pt>
                <c:pt idx="1015">
                  <c:v>3.0082000000000001E-2</c:v>
                </c:pt>
                <c:pt idx="1016">
                  <c:v>3.2133000000000002E-2</c:v>
                </c:pt>
                <c:pt idx="1017">
                  <c:v>3.4576000000000003E-2</c:v>
                </c:pt>
                <c:pt idx="1018">
                  <c:v>3.7346999999999998E-2</c:v>
                </c:pt>
                <c:pt idx="1019">
                  <c:v>4.0326000000000001E-2</c:v>
                </c:pt>
                <c:pt idx="1020">
                  <c:v>4.3456000000000002E-2</c:v>
                </c:pt>
                <c:pt idx="1021">
                  <c:v>4.6747999999999998E-2</c:v>
                </c:pt>
                <c:pt idx="1022">
                  <c:v>5.0188999999999998E-2</c:v>
                </c:pt>
                <c:pt idx="1023">
                  <c:v>5.3731000000000001E-2</c:v>
                </c:pt>
                <c:pt idx="1024">
                  <c:v>5.7333000000000002E-2</c:v>
                </c:pt>
                <c:pt idx="1025">
                  <c:v>6.0970000000000003E-2</c:v>
                </c:pt>
                <c:pt idx="1026">
                  <c:v>6.4600000000000005E-2</c:v>
                </c:pt>
                <c:pt idx="1027">
                  <c:v>6.8184999999999996E-2</c:v>
                </c:pt>
                <c:pt idx="1028">
                  <c:v>7.1757000000000001E-2</c:v>
                </c:pt>
                <c:pt idx="1029">
                  <c:v>7.5440999999999994E-2</c:v>
                </c:pt>
                <c:pt idx="1030">
                  <c:v>7.9378000000000004E-2</c:v>
                </c:pt>
                <c:pt idx="1031">
                  <c:v>8.3613999999999994E-2</c:v>
                </c:pt>
                <c:pt idx="1032">
                  <c:v>8.8067000000000006E-2</c:v>
                </c:pt>
                <c:pt idx="1033">
                  <c:v>9.2591999999999994E-2</c:v>
                </c:pt>
                <c:pt idx="1034">
                  <c:v>9.7114000000000006E-2</c:v>
                </c:pt>
                <c:pt idx="1035">
                  <c:v>0.10168099999999999</c:v>
                </c:pt>
                <c:pt idx="1036">
                  <c:v>0.10638499999999999</c:v>
                </c:pt>
                <c:pt idx="1037">
                  <c:v>0.11122899999999999</c:v>
                </c:pt>
                <c:pt idx="1038">
                  <c:v>0.116106</c:v>
                </c:pt>
                <c:pt idx="1039">
                  <c:v>0.12092</c:v>
                </c:pt>
                <c:pt idx="1040">
                  <c:v>0.12565200000000001</c:v>
                </c:pt>
                <c:pt idx="1041">
                  <c:v>0.13032099999999999</c:v>
                </c:pt>
                <c:pt idx="1042">
                  <c:v>0.13489799999999999</c:v>
                </c:pt>
                <c:pt idx="1043">
                  <c:v>0.13930699999999999</c:v>
                </c:pt>
                <c:pt idx="1044">
                  <c:v>0.14346700000000001</c:v>
                </c:pt>
                <c:pt idx="1045">
                  <c:v>0.14735799999999999</c:v>
                </c:pt>
                <c:pt idx="1046">
                  <c:v>0.15102699999999999</c:v>
                </c:pt>
                <c:pt idx="1047">
                  <c:v>0.15452099999999999</c:v>
                </c:pt>
                <c:pt idx="1048">
                  <c:v>0.15781300000000001</c:v>
                </c:pt>
                <c:pt idx="1049">
                  <c:v>0.16081599999999999</c:v>
                </c:pt>
                <c:pt idx="1050">
                  <c:v>0.16347600000000001</c:v>
                </c:pt>
                <c:pt idx="1051">
                  <c:v>0.165823</c:v>
                </c:pt>
                <c:pt idx="1052">
                  <c:v>0.16794899999999999</c:v>
                </c:pt>
                <c:pt idx="1053">
                  <c:v>0.16997100000000001</c:v>
                </c:pt>
                <c:pt idx="1054">
                  <c:v>0.17197599999999999</c:v>
                </c:pt>
                <c:pt idx="1055">
                  <c:v>0.17399000000000001</c:v>
                </c:pt>
                <c:pt idx="1056">
                  <c:v>0.17602000000000001</c:v>
                </c:pt>
                <c:pt idx="1057">
                  <c:v>0.17812700000000001</c:v>
                </c:pt>
                <c:pt idx="1058">
                  <c:v>0.18043699999999999</c:v>
                </c:pt>
                <c:pt idx="1059">
                  <c:v>0.18307399999999999</c:v>
                </c:pt>
                <c:pt idx="1060">
                  <c:v>0.18609700000000001</c:v>
                </c:pt>
                <c:pt idx="1061">
                  <c:v>0.18951000000000001</c:v>
                </c:pt>
                <c:pt idx="1062">
                  <c:v>0.193305</c:v>
                </c:pt>
                <c:pt idx="1063">
                  <c:v>0.197516</c:v>
                </c:pt>
                <c:pt idx="1064">
                  <c:v>0.202236</c:v>
                </c:pt>
                <c:pt idx="1065">
                  <c:v>0.207569</c:v>
                </c:pt>
                <c:pt idx="1066">
                  <c:v>0.213584</c:v>
                </c:pt>
                <c:pt idx="1067">
                  <c:v>0.22031600000000001</c:v>
                </c:pt>
                <c:pt idx="1068">
                  <c:v>0.227794</c:v>
                </c:pt>
                <c:pt idx="1069">
                  <c:v>0.236008</c:v>
                </c:pt>
                <c:pt idx="1070">
                  <c:v>0.24485999999999999</c:v>
                </c:pt>
                <c:pt idx="1071">
                  <c:v>0.25419000000000003</c:v>
                </c:pt>
                <c:pt idx="1072">
                  <c:v>0.26386100000000001</c:v>
                </c:pt>
                <c:pt idx="1073">
                  <c:v>0.27380500000000002</c:v>
                </c:pt>
                <c:pt idx="1074">
                  <c:v>0.28398299999999999</c:v>
                </c:pt>
                <c:pt idx="1075">
                  <c:v>0.29434500000000002</c:v>
                </c:pt>
                <c:pt idx="1076">
                  <c:v>0.30484899999999998</c:v>
                </c:pt>
                <c:pt idx="1077">
                  <c:v>0.31547900000000001</c:v>
                </c:pt>
                <c:pt idx="1078">
                  <c:v>0.32622800000000002</c:v>
                </c:pt>
                <c:pt idx="1079">
                  <c:v>0.33708199999999999</c:v>
                </c:pt>
                <c:pt idx="1080">
                  <c:v>0.34802100000000002</c:v>
                </c:pt>
                <c:pt idx="1081">
                  <c:v>0.358991</c:v>
                </c:pt>
                <c:pt idx="1082">
                  <c:v>0.36988399999999999</c:v>
                </c:pt>
                <c:pt idx="1083">
                  <c:v>0.38059700000000002</c:v>
                </c:pt>
                <c:pt idx="1084">
                  <c:v>0.39111499999999999</c:v>
                </c:pt>
                <c:pt idx="1085">
                  <c:v>0.40149000000000001</c:v>
                </c:pt>
                <c:pt idx="1086">
                  <c:v>0.41175200000000001</c:v>
                </c:pt>
                <c:pt idx="1087">
                  <c:v>0.42186099999999999</c:v>
                </c:pt>
                <c:pt idx="1088">
                  <c:v>0.43172500000000003</c:v>
                </c:pt>
                <c:pt idx="1089">
                  <c:v>0.44123699999999999</c:v>
                </c:pt>
                <c:pt idx="1090">
                  <c:v>0.45030399999999998</c:v>
                </c:pt>
                <c:pt idx="1091">
                  <c:v>0.458839</c:v>
                </c:pt>
                <c:pt idx="1092">
                  <c:v>0.46670699999999998</c:v>
                </c:pt>
                <c:pt idx="1093">
                  <c:v>0.47370099999999998</c:v>
                </c:pt>
                <c:pt idx="1094">
                  <c:v>0.47961799999999999</c:v>
                </c:pt>
                <c:pt idx="1095">
                  <c:v>0.48433999999999999</c:v>
                </c:pt>
                <c:pt idx="1096">
                  <c:v>0.487821</c:v>
                </c:pt>
                <c:pt idx="1097">
                  <c:v>0.490006</c:v>
                </c:pt>
                <c:pt idx="1098">
                  <c:v>0.490811</c:v>
                </c:pt>
                <c:pt idx="1099">
                  <c:v>0.490201</c:v>
                </c:pt>
                <c:pt idx="1100">
                  <c:v>0.48824099999999998</c:v>
                </c:pt>
                <c:pt idx="1101">
                  <c:v>0.48504599999999998</c:v>
                </c:pt>
                <c:pt idx="1102">
                  <c:v>0.48070800000000002</c:v>
                </c:pt>
                <c:pt idx="1103">
                  <c:v>0.47527399999999997</c:v>
                </c:pt>
                <c:pt idx="1104">
                  <c:v>0.46878199999999998</c:v>
                </c:pt>
                <c:pt idx="1105">
                  <c:v>0.46132299999999998</c:v>
                </c:pt>
                <c:pt idx="1106">
                  <c:v>0.45307599999999998</c:v>
                </c:pt>
                <c:pt idx="1107">
                  <c:v>0.44428000000000001</c:v>
                </c:pt>
                <c:pt idx="1108">
                  <c:v>0.43518899999999999</c:v>
                </c:pt>
                <c:pt idx="1109">
                  <c:v>0.42603600000000003</c:v>
                </c:pt>
                <c:pt idx="1110">
                  <c:v>0.41695599999999999</c:v>
                </c:pt>
                <c:pt idx="1111">
                  <c:v>0.407966</c:v>
                </c:pt>
                <c:pt idx="1112">
                  <c:v>0.39904499999999998</c:v>
                </c:pt>
                <c:pt idx="1113">
                  <c:v>0.39027299999999998</c:v>
                </c:pt>
                <c:pt idx="1114">
                  <c:v>0.38183099999999998</c:v>
                </c:pt>
                <c:pt idx="1115">
                  <c:v>0.37385400000000002</c:v>
                </c:pt>
                <c:pt idx="1116">
                  <c:v>0.36633700000000002</c:v>
                </c:pt>
                <c:pt idx="1117">
                  <c:v>0.35920000000000002</c:v>
                </c:pt>
                <c:pt idx="1118">
                  <c:v>0.35242099999999998</c:v>
                </c:pt>
                <c:pt idx="1119">
                  <c:v>0.34607300000000002</c:v>
                </c:pt>
                <c:pt idx="1120">
                  <c:v>0.34024799999999999</c:v>
                </c:pt>
                <c:pt idx="1121">
                  <c:v>0.33497399999999999</c:v>
                </c:pt>
                <c:pt idx="1122">
                  <c:v>0.33023999999999998</c:v>
                </c:pt>
                <c:pt idx="1123">
                  <c:v>0.32603799999999999</c:v>
                </c:pt>
                <c:pt idx="1124">
                  <c:v>0.32232699999999997</c:v>
                </c:pt>
                <c:pt idx="1125">
                  <c:v>0.31900800000000001</c:v>
                </c:pt>
                <c:pt idx="1126">
                  <c:v>0.31596000000000002</c:v>
                </c:pt>
                <c:pt idx="1127">
                  <c:v>0.313108</c:v>
                </c:pt>
                <c:pt idx="1128">
                  <c:v>0.31042500000000001</c:v>
                </c:pt>
                <c:pt idx="1129">
                  <c:v>0.30788500000000002</c:v>
                </c:pt>
                <c:pt idx="1130">
                  <c:v>0.30545499999999998</c:v>
                </c:pt>
                <c:pt idx="1131">
                  <c:v>0.30310900000000002</c:v>
                </c:pt>
                <c:pt idx="1132">
                  <c:v>0.30085000000000001</c:v>
                </c:pt>
                <c:pt idx="1133">
                  <c:v>0.29866900000000002</c:v>
                </c:pt>
                <c:pt idx="1134">
                  <c:v>0.29651899999999998</c:v>
                </c:pt>
                <c:pt idx="1135">
                  <c:v>0.29433999999999999</c:v>
                </c:pt>
                <c:pt idx="1136">
                  <c:v>0.29211900000000002</c:v>
                </c:pt>
                <c:pt idx="1137">
                  <c:v>0.28985899999999998</c:v>
                </c:pt>
                <c:pt idx="1138">
                  <c:v>0.28752</c:v>
                </c:pt>
                <c:pt idx="1139">
                  <c:v>0.28503899999999999</c:v>
                </c:pt>
                <c:pt idx="1140">
                  <c:v>0.28239399999999998</c:v>
                </c:pt>
                <c:pt idx="1141">
                  <c:v>0.27966000000000002</c:v>
                </c:pt>
                <c:pt idx="1142">
                  <c:v>0.27697500000000003</c:v>
                </c:pt>
                <c:pt idx="1143">
                  <c:v>0.27444099999999999</c:v>
                </c:pt>
                <c:pt idx="1144">
                  <c:v>0.27204400000000001</c:v>
                </c:pt>
                <c:pt idx="1145">
                  <c:v>0.26971299999999998</c:v>
                </c:pt>
                <c:pt idx="1146">
                  <c:v>0.26739800000000002</c:v>
                </c:pt>
                <c:pt idx="1147">
                  <c:v>0.26507199999999997</c:v>
                </c:pt>
                <c:pt idx="1148">
                  <c:v>0.262685</c:v>
                </c:pt>
                <c:pt idx="1149">
                  <c:v>0.26019799999999998</c:v>
                </c:pt>
                <c:pt idx="1150">
                  <c:v>0.25762600000000002</c:v>
                </c:pt>
                <c:pt idx="1151">
                  <c:v>0.25500899999999999</c:v>
                </c:pt>
                <c:pt idx="1152">
                  <c:v>0.25236599999999998</c:v>
                </c:pt>
                <c:pt idx="1153">
                  <c:v>0.24971599999999999</c:v>
                </c:pt>
                <c:pt idx="1154">
                  <c:v>0.24712300000000001</c:v>
                </c:pt>
                <c:pt idx="1155">
                  <c:v>0.244674</c:v>
                </c:pt>
                <c:pt idx="1156">
                  <c:v>0.242419</c:v>
                </c:pt>
                <c:pt idx="1157">
                  <c:v>0.240366</c:v>
                </c:pt>
                <c:pt idx="1158">
                  <c:v>0.23855299999999999</c:v>
                </c:pt>
                <c:pt idx="1159">
                  <c:v>0.237039</c:v>
                </c:pt>
                <c:pt idx="1160">
                  <c:v>0.23582400000000001</c:v>
                </c:pt>
                <c:pt idx="1161">
                  <c:v>0.23480100000000001</c:v>
                </c:pt>
                <c:pt idx="1162">
                  <c:v>0.23382900000000001</c:v>
                </c:pt>
                <c:pt idx="1163">
                  <c:v>0.23282600000000001</c:v>
                </c:pt>
                <c:pt idx="1164">
                  <c:v>0.23180600000000001</c:v>
                </c:pt>
                <c:pt idx="1165">
                  <c:v>0.23083400000000001</c:v>
                </c:pt>
                <c:pt idx="1166">
                  <c:v>0.22993</c:v>
                </c:pt>
                <c:pt idx="1167">
                  <c:v>0.22901099999999999</c:v>
                </c:pt>
                <c:pt idx="1168">
                  <c:v>0.22793099999999999</c:v>
                </c:pt>
                <c:pt idx="1169">
                  <c:v>0.22658300000000001</c:v>
                </c:pt>
                <c:pt idx="1170">
                  <c:v>0.22498699999999999</c:v>
                </c:pt>
                <c:pt idx="1171">
                  <c:v>0.223274</c:v>
                </c:pt>
                <c:pt idx="1172">
                  <c:v>0.22158700000000001</c:v>
                </c:pt>
                <c:pt idx="1173">
                  <c:v>0.21999099999999999</c:v>
                </c:pt>
                <c:pt idx="1174">
                  <c:v>0.21848200000000001</c:v>
                </c:pt>
                <c:pt idx="1175">
                  <c:v>0.21707199999999999</c:v>
                </c:pt>
                <c:pt idx="1176">
                  <c:v>0.21582899999999999</c:v>
                </c:pt>
                <c:pt idx="1177">
                  <c:v>0.214865</c:v>
                </c:pt>
                <c:pt idx="1178">
                  <c:v>0.21430199999999999</c:v>
                </c:pt>
                <c:pt idx="1179">
                  <c:v>0.21427599999999999</c:v>
                </c:pt>
                <c:pt idx="1180">
                  <c:v>0.21492900000000001</c:v>
                </c:pt>
                <c:pt idx="1181">
                  <c:v>0.216388</c:v>
                </c:pt>
                <c:pt idx="1182">
                  <c:v>0.21870200000000001</c:v>
                </c:pt>
                <c:pt idx="1183">
                  <c:v>0.22180900000000001</c:v>
                </c:pt>
                <c:pt idx="1184">
                  <c:v>0.22559399999999999</c:v>
                </c:pt>
                <c:pt idx="1185">
                  <c:v>0.229967</c:v>
                </c:pt>
                <c:pt idx="1186">
                  <c:v>0.234871</c:v>
                </c:pt>
                <c:pt idx="1187">
                  <c:v>0.24022299999999999</c:v>
                </c:pt>
                <c:pt idx="1188">
                  <c:v>0.24587700000000001</c:v>
                </c:pt>
                <c:pt idx="1189">
                  <c:v>0.251608</c:v>
                </c:pt>
                <c:pt idx="1190">
                  <c:v>0.25710699999999997</c:v>
                </c:pt>
                <c:pt idx="1191">
                  <c:v>0.26202500000000001</c:v>
                </c:pt>
                <c:pt idx="1192">
                  <c:v>0.26608700000000002</c:v>
                </c:pt>
                <c:pt idx="1193">
                  <c:v>0.26915899999999998</c:v>
                </c:pt>
                <c:pt idx="1194">
                  <c:v>0.27120300000000003</c:v>
                </c:pt>
                <c:pt idx="1195">
                  <c:v>0.27214300000000002</c:v>
                </c:pt>
                <c:pt idx="1196">
                  <c:v>0.27180500000000002</c:v>
                </c:pt>
                <c:pt idx="1197">
                  <c:v>0.26996999999999999</c:v>
                </c:pt>
                <c:pt idx="1198">
                  <c:v>0.26650699999999999</c:v>
                </c:pt>
                <c:pt idx="1199">
                  <c:v>0.261409</c:v>
                </c:pt>
                <c:pt idx="1200">
                  <c:v>0.25476599999999999</c:v>
                </c:pt>
                <c:pt idx="1201">
                  <c:v>0.24673800000000001</c:v>
                </c:pt>
                <c:pt idx="1202">
                  <c:v>0.23755999999999999</c:v>
                </c:pt>
                <c:pt idx="1203">
                  <c:v>0.22747400000000001</c:v>
                </c:pt>
                <c:pt idx="1204">
                  <c:v>0.21665100000000001</c:v>
                </c:pt>
                <c:pt idx="1205">
                  <c:v>0.205207</c:v>
                </c:pt>
                <c:pt idx="1206">
                  <c:v>0.19334100000000001</c:v>
                </c:pt>
                <c:pt idx="1207">
                  <c:v>0.181399</c:v>
                </c:pt>
                <c:pt idx="1208">
                  <c:v>0.169765</c:v>
                </c:pt>
                <c:pt idx="1209">
                  <c:v>0.15869900000000001</c:v>
                </c:pt>
                <c:pt idx="1210">
                  <c:v>0.14829700000000001</c:v>
                </c:pt>
                <c:pt idx="1211">
                  <c:v>0.13858500000000001</c:v>
                </c:pt>
                <c:pt idx="1212">
                  <c:v>0.129583</c:v>
                </c:pt>
                <c:pt idx="1213">
                  <c:v>0.121295</c:v>
                </c:pt>
                <c:pt idx="1214">
                  <c:v>0.11372400000000001</c:v>
                </c:pt>
                <c:pt idx="1215">
                  <c:v>0.106907</c:v>
                </c:pt>
                <c:pt idx="1216">
                  <c:v>0.100894</c:v>
                </c:pt>
                <c:pt idx="1217">
                  <c:v>9.5646999999999996E-2</c:v>
                </c:pt>
                <c:pt idx="1218">
                  <c:v>9.1009000000000007E-2</c:v>
                </c:pt>
                <c:pt idx="1219">
                  <c:v>8.6788000000000004E-2</c:v>
                </c:pt>
                <c:pt idx="1220">
                  <c:v>8.2876000000000005E-2</c:v>
                </c:pt>
                <c:pt idx="1221">
                  <c:v>7.9278000000000001E-2</c:v>
                </c:pt>
                <c:pt idx="1222">
                  <c:v>7.6027999999999998E-2</c:v>
                </c:pt>
                <c:pt idx="1223">
                  <c:v>7.3094999999999993E-2</c:v>
                </c:pt>
                <c:pt idx="1224">
                  <c:v>7.0362999999999995E-2</c:v>
                </c:pt>
                <c:pt idx="1225">
                  <c:v>6.7713999999999996E-2</c:v>
                </c:pt>
                <c:pt idx="1226">
                  <c:v>6.5071000000000004E-2</c:v>
                </c:pt>
                <c:pt idx="1227">
                  <c:v>6.2373999999999999E-2</c:v>
                </c:pt>
                <c:pt idx="1228">
                  <c:v>5.9580000000000001E-2</c:v>
                </c:pt>
                <c:pt idx="1229">
                  <c:v>5.6743000000000002E-2</c:v>
                </c:pt>
                <c:pt idx="1230">
                  <c:v>5.4017999999999997E-2</c:v>
                </c:pt>
                <c:pt idx="1231">
                  <c:v>5.1520999999999997E-2</c:v>
                </c:pt>
                <c:pt idx="1232">
                  <c:v>4.9211999999999999E-2</c:v>
                </c:pt>
                <c:pt idx="1233">
                  <c:v>4.6965E-2</c:v>
                </c:pt>
                <c:pt idx="1234">
                  <c:v>4.4704000000000001E-2</c:v>
                </c:pt>
                <c:pt idx="1235">
                  <c:v>4.2421E-2</c:v>
                </c:pt>
                <c:pt idx="1236">
                  <c:v>4.0131E-2</c:v>
                </c:pt>
                <c:pt idx="1237">
                  <c:v>3.7884000000000001E-2</c:v>
                </c:pt>
                <c:pt idx="1238">
                  <c:v>3.5779999999999999E-2</c:v>
                </c:pt>
                <c:pt idx="1239">
                  <c:v>3.3893E-2</c:v>
                </c:pt>
                <c:pt idx="1240">
                  <c:v>3.2192999999999999E-2</c:v>
                </c:pt>
                <c:pt idx="1241">
                  <c:v>3.0564000000000001E-2</c:v>
                </c:pt>
                <c:pt idx="1242">
                  <c:v>2.8917999999999999E-2</c:v>
                </c:pt>
                <c:pt idx="1243">
                  <c:v>2.7275000000000001E-2</c:v>
                </c:pt>
                <c:pt idx="1244">
                  <c:v>2.5739999999999999E-2</c:v>
                </c:pt>
                <c:pt idx="1245">
                  <c:v>2.4400999999999999E-2</c:v>
                </c:pt>
                <c:pt idx="1246">
                  <c:v>2.3247E-2</c:v>
                </c:pt>
                <c:pt idx="1247">
                  <c:v>2.2178E-2</c:v>
                </c:pt>
                <c:pt idx="1248">
                  <c:v>2.1083000000000001E-2</c:v>
                </c:pt>
                <c:pt idx="1249">
                  <c:v>1.9907999999999999E-2</c:v>
                </c:pt>
                <c:pt idx="1250">
                  <c:v>1.8676999999999999E-2</c:v>
                </c:pt>
                <c:pt idx="1251">
                  <c:v>1.7479000000000001E-2</c:v>
                </c:pt>
                <c:pt idx="1252">
                  <c:v>1.6428000000000002E-2</c:v>
                </c:pt>
                <c:pt idx="1253">
                  <c:v>1.5598000000000001E-2</c:v>
                </c:pt>
                <c:pt idx="1254">
                  <c:v>1.4947999999999999E-2</c:v>
                </c:pt>
                <c:pt idx="1255">
                  <c:v>1.4331E-2</c:v>
                </c:pt>
                <c:pt idx="1256">
                  <c:v>1.3594E-2</c:v>
                </c:pt>
                <c:pt idx="1257">
                  <c:v>1.2676E-2</c:v>
                </c:pt>
                <c:pt idx="1258">
                  <c:v>1.1610000000000001E-2</c:v>
                </c:pt>
                <c:pt idx="1259">
                  <c:v>1.0475E-2</c:v>
                </c:pt>
                <c:pt idx="1260">
                  <c:v>9.3600000000000003E-3</c:v>
                </c:pt>
                <c:pt idx="1261">
                  <c:v>8.345E-3</c:v>
                </c:pt>
                <c:pt idx="1262">
                  <c:v>7.4669999999999997E-3</c:v>
                </c:pt>
                <c:pt idx="1263">
                  <c:v>6.7120000000000001E-3</c:v>
                </c:pt>
                <c:pt idx="1264">
                  <c:v>6.0169999999999998E-3</c:v>
                </c:pt>
                <c:pt idx="1265">
                  <c:v>5.3090000000000004E-3</c:v>
                </c:pt>
                <c:pt idx="1266">
                  <c:v>4.5649999999999996E-3</c:v>
                </c:pt>
                <c:pt idx="1267">
                  <c:v>3.8240000000000001E-3</c:v>
                </c:pt>
                <c:pt idx="1268">
                  <c:v>3.1319999999999998E-3</c:v>
                </c:pt>
                <c:pt idx="1269">
                  <c:v>2.4810000000000001E-3</c:v>
                </c:pt>
                <c:pt idx="1270">
                  <c:v>1.8259999999999999E-3</c:v>
                </c:pt>
                <c:pt idx="1271">
                  <c:v>1.1150000000000001E-3</c:v>
                </c:pt>
                <c:pt idx="1272">
                  <c:v>1.2229999999999999E-3</c:v>
                </c:pt>
                <c:pt idx="1273">
                  <c:v>1.3339999999999999E-3</c:v>
                </c:pt>
                <c:pt idx="1274">
                  <c:v>1.4450000000000001E-3</c:v>
                </c:pt>
                <c:pt idx="1275">
                  <c:v>1.5579999999999999E-3</c:v>
                </c:pt>
                <c:pt idx="1276">
                  <c:v>1.653E-3</c:v>
                </c:pt>
                <c:pt idx="1277">
                  <c:v>1.7489999999999999E-3</c:v>
                </c:pt>
                <c:pt idx="1278">
                  <c:v>1.8469999999999999E-3</c:v>
                </c:pt>
                <c:pt idx="1279">
                  <c:v>1.946E-3</c:v>
                </c:pt>
                <c:pt idx="1280">
                  <c:v>2.0470000000000002E-3</c:v>
                </c:pt>
                <c:pt idx="1281">
                  <c:v>2.1489999999999999E-3</c:v>
                </c:pt>
                <c:pt idx="1282">
                  <c:v>2.2520000000000001E-3</c:v>
                </c:pt>
                <c:pt idx="1283">
                  <c:v>2.3570000000000002E-3</c:v>
                </c:pt>
                <c:pt idx="1284">
                  <c:v>2.4629999999999999E-3</c:v>
                </c:pt>
                <c:pt idx="1285">
                  <c:v>2.5709999999999999E-3</c:v>
                </c:pt>
                <c:pt idx="1286">
                  <c:v>2.6800000000000001E-3</c:v>
                </c:pt>
                <c:pt idx="1287">
                  <c:v>2.7899999999999999E-3</c:v>
                </c:pt>
                <c:pt idx="1288">
                  <c:v>2.9020000000000001E-3</c:v>
                </c:pt>
                <c:pt idx="1289">
                  <c:v>3.0149999999999999E-3</c:v>
                </c:pt>
                <c:pt idx="1290">
                  <c:v>3.13E-3</c:v>
                </c:pt>
                <c:pt idx="1291">
                  <c:v>3.2460000000000002E-3</c:v>
                </c:pt>
                <c:pt idx="1292">
                  <c:v>3.1870000000000002E-3</c:v>
                </c:pt>
                <c:pt idx="1293">
                  <c:v>3.1289999999999998E-3</c:v>
                </c:pt>
                <c:pt idx="1294">
                  <c:v>3.0720000000000001E-3</c:v>
                </c:pt>
                <c:pt idx="1295">
                  <c:v>3.0170000000000002E-3</c:v>
                </c:pt>
                <c:pt idx="1296">
                  <c:v>2.9640000000000001E-3</c:v>
                </c:pt>
                <c:pt idx="1297">
                  <c:v>2.911E-3</c:v>
                </c:pt>
                <c:pt idx="1298">
                  <c:v>2.8600000000000001E-3</c:v>
                </c:pt>
                <c:pt idx="1299">
                  <c:v>2.8110000000000001E-3</c:v>
                </c:pt>
                <c:pt idx="1300">
                  <c:v>2.7629999999999998E-3</c:v>
                </c:pt>
                <c:pt idx="1301">
                  <c:v>2.7160000000000001E-3</c:v>
                </c:pt>
                <c:pt idx="1302">
                  <c:v>2.6710000000000002E-3</c:v>
                </c:pt>
                <c:pt idx="1303">
                  <c:v>2.627E-3</c:v>
                </c:pt>
                <c:pt idx="1304">
                  <c:v>2.5850000000000001E-3</c:v>
                </c:pt>
                <c:pt idx="1305">
                  <c:v>2.5439999999999998E-3</c:v>
                </c:pt>
                <c:pt idx="1306">
                  <c:v>2.5040000000000001E-3</c:v>
                </c:pt>
                <c:pt idx="1307">
                  <c:v>2.4659999999999999E-3</c:v>
                </c:pt>
                <c:pt idx="1308">
                  <c:v>2.4299999999999999E-3</c:v>
                </c:pt>
                <c:pt idx="1309">
                  <c:v>2.3939999999999999E-3</c:v>
                </c:pt>
                <c:pt idx="1310">
                  <c:v>2.3609999999999998E-3</c:v>
                </c:pt>
                <c:pt idx="1311">
                  <c:v>2.3280000000000002E-3</c:v>
                </c:pt>
                <c:pt idx="1312">
                  <c:v>2.297E-3</c:v>
                </c:pt>
                <c:pt idx="1313">
                  <c:v>2.2680000000000001E-3</c:v>
                </c:pt>
                <c:pt idx="1314">
                  <c:v>2.2390000000000001E-3</c:v>
                </c:pt>
                <c:pt idx="1315">
                  <c:v>2.2130000000000001E-3</c:v>
                </c:pt>
                <c:pt idx="1316">
                  <c:v>2.1870000000000001E-3</c:v>
                </c:pt>
                <c:pt idx="1317">
                  <c:v>2.163E-3</c:v>
                </c:pt>
                <c:pt idx="1318">
                  <c:v>2.1410000000000001E-3</c:v>
                </c:pt>
                <c:pt idx="1319">
                  <c:v>2.1199999999999999E-3</c:v>
                </c:pt>
                <c:pt idx="1320">
                  <c:v>2.0999999999999999E-3</c:v>
                </c:pt>
                <c:pt idx="1321">
                  <c:v>2.0820000000000001E-3</c:v>
                </c:pt>
                <c:pt idx="1322">
                  <c:v>2.065E-3</c:v>
                </c:pt>
                <c:pt idx="1323">
                  <c:v>2.0500000000000002E-3</c:v>
                </c:pt>
                <c:pt idx="1324">
                  <c:v>2.036E-3</c:v>
                </c:pt>
                <c:pt idx="1325">
                  <c:v>2.0230000000000001E-3</c:v>
                </c:pt>
                <c:pt idx="1326">
                  <c:v>2.0119999999999999E-3</c:v>
                </c:pt>
                <c:pt idx="1327">
                  <c:v>2.0019999999999999E-3</c:v>
                </c:pt>
                <c:pt idx="1328">
                  <c:v>1.9940000000000001E-3</c:v>
                </c:pt>
                <c:pt idx="1329">
                  <c:v>1.9870000000000001E-3</c:v>
                </c:pt>
                <c:pt idx="1330">
                  <c:v>1.9819999999999998E-3</c:v>
                </c:pt>
                <c:pt idx="1331">
                  <c:v>1.977E-3</c:v>
                </c:pt>
                <c:pt idx="1332">
                  <c:v>1.9750000000000002E-3</c:v>
                </c:pt>
                <c:pt idx="1333">
                  <c:v>1.9740000000000001E-3</c:v>
                </c:pt>
                <c:pt idx="1334">
                  <c:v>1.9740000000000001E-3</c:v>
                </c:pt>
                <c:pt idx="1335">
                  <c:v>1.9750000000000002E-3</c:v>
                </c:pt>
                <c:pt idx="1336">
                  <c:v>1.9780000000000002E-3</c:v>
                </c:pt>
                <c:pt idx="1337">
                  <c:v>1.983E-3</c:v>
                </c:pt>
                <c:pt idx="1338">
                  <c:v>1.9889999999999999E-3</c:v>
                </c:pt>
                <c:pt idx="1339">
                  <c:v>1.9959999999999999E-3</c:v>
                </c:pt>
                <c:pt idx="1340">
                  <c:v>2.0049999999999998E-3</c:v>
                </c:pt>
                <c:pt idx="1341">
                  <c:v>2.0149999999999999E-3</c:v>
                </c:pt>
                <c:pt idx="1342">
                  <c:v>2.026E-3</c:v>
                </c:pt>
                <c:pt idx="1343">
                  <c:v>2.039E-3</c:v>
                </c:pt>
                <c:pt idx="1344">
                  <c:v>2.0539999999999998E-3</c:v>
                </c:pt>
                <c:pt idx="1345">
                  <c:v>2.0690000000000001E-3</c:v>
                </c:pt>
                <c:pt idx="1346">
                  <c:v>2.0869999999999999E-3</c:v>
                </c:pt>
                <c:pt idx="1347">
                  <c:v>2.1050000000000001E-3</c:v>
                </c:pt>
                <c:pt idx="1348">
                  <c:v>2.1250000000000002E-3</c:v>
                </c:pt>
                <c:pt idx="1349">
                  <c:v>2.147E-3</c:v>
                </c:pt>
                <c:pt idx="1350">
                  <c:v>2.1700000000000001E-3</c:v>
                </c:pt>
                <c:pt idx="1351">
                  <c:v>2.1940000000000002E-3</c:v>
                </c:pt>
                <c:pt idx="1352">
                  <c:v>2.2200000000000002E-3</c:v>
                </c:pt>
                <c:pt idx="1353">
                  <c:v>2.2469999999999999E-3</c:v>
                </c:pt>
                <c:pt idx="1354">
                  <c:v>2.2750000000000001E-3</c:v>
                </c:pt>
                <c:pt idx="1355">
                  <c:v>2.3050000000000002E-3</c:v>
                </c:pt>
                <c:pt idx="1356">
                  <c:v>2.3370000000000001E-3</c:v>
                </c:pt>
                <c:pt idx="1357">
                  <c:v>2.3700000000000001E-3</c:v>
                </c:pt>
                <c:pt idx="1358">
                  <c:v>2.4039999999999999E-3</c:v>
                </c:pt>
                <c:pt idx="1359">
                  <c:v>2.4390000000000002E-3</c:v>
                </c:pt>
                <c:pt idx="1360">
                  <c:v>2.392E-3</c:v>
                </c:pt>
                <c:pt idx="1361">
                  <c:v>2.346E-3</c:v>
                </c:pt>
                <c:pt idx="1362">
                  <c:v>2.3010000000000001E-3</c:v>
                </c:pt>
                <c:pt idx="1363">
                  <c:v>2.258E-3</c:v>
                </c:pt>
                <c:pt idx="1364">
                  <c:v>2.2160000000000001E-3</c:v>
                </c:pt>
                <c:pt idx="1365">
                  <c:v>2.176E-3</c:v>
                </c:pt>
                <c:pt idx="1366">
                  <c:v>2.137E-3</c:v>
                </c:pt>
                <c:pt idx="1367">
                  <c:v>2.0990000000000002E-3</c:v>
                </c:pt>
                <c:pt idx="1368">
                  <c:v>2.0630000000000002E-3</c:v>
                </c:pt>
                <c:pt idx="1369">
                  <c:v>2.0279999999999999E-3</c:v>
                </c:pt>
                <c:pt idx="1370">
                  <c:v>1.9949999999999998E-3</c:v>
                </c:pt>
                <c:pt idx="1371">
                  <c:v>1.9629999999999999E-3</c:v>
                </c:pt>
                <c:pt idx="1372">
                  <c:v>1.9319999999999999E-3</c:v>
                </c:pt>
                <c:pt idx="1373">
                  <c:v>1.903E-3</c:v>
                </c:pt>
                <c:pt idx="1374">
                  <c:v>1.8760000000000001E-3</c:v>
                </c:pt>
                <c:pt idx="1375">
                  <c:v>1.8489999999999999E-3</c:v>
                </c:pt>
                <c:pt idx="1376">
                  <c:v>1.825E-3</c:v>
                </c:pt>
                <c:pt idx="1377">
                  <c:v>1.8010000000000001E-3</c:v>
                </c:pt>
                <c:pt idx="1378">
                  <c:v>1.779E-3</c:v>
                </c:pt>
                <c:pt idx="1379">
                  <c:v>1.7589999999999999E-3</c:v>
                </c:pt>
                <c:pt idx="1380">
                  <c:v>1.74E-3</c:v>
                </c:pt>
                <c:pt idx="1381">
                  <c:v>1.722E-3</c:v>
                </c:pt>
                <c:pt idx="1382">
                  <c:v>1.7060000000000001E-3</c:v>
                </c:pt>
                <c:pt idx="1383">
                  <c:v>1.691E-3</c:v>
                </c:pt>
                <c:pt idx="1384">
                  <c:v>1.6770000000000001E-3</c:v>
                </c:pt>
                <c:pt idx="1385">
                  <c:v>1.665E-3</c:v>
                </c:pt>
                <c:pt idx="1386">
                  <c:v>1.6540000000000001E-3</c:v>
                </c:pt>
                <c:pt idx="1387">
                  <c:v>1.645E-3</c:v>
                </c:pt>
                <c:pt idx="1388">
                  <c:v>1.637E-3</c:v>
                </c:pt>
                <c:pt idx="1389">
                  <c:v>1.6310000000000001E-3</c:v>
                </c:pt>
                <c:pt idx="1390">
                  <c:v>1.6260000000000001E-3</c:v>
                </c:pt>
                <c:pt idx="1391">
                  <c:v>1.6230000000000001E-3</c:v>
                </c:pt>
                <c:pt idx="1392">
                  <c:v>1.6199999999999999E-3</c:v>
                </c:pt>
                <c:pt idx="1393">
                  <c:v>1.6199999999999999E-3</c:v>
                </c:pt>
                <c:pt idx="1394">
                  <c:v>1.6199999999999999E-3</c:v>
                </c:pt>
                <c:pt idx="1395">
                  <c:v>1.6230000000000001E-3</c:v>
                </c:pt>
                <c:pt idx="1396">
                  <c:v>1.6260000000000001E-3</c:v>
                </c:pt>
                <c:pt idx="1397">
                  <c:v>1.6310000000000001E-3</c:v>
                </c:pt>
                <c:pt idx="1398">
                  <c:v>1.637E-3</c:v>
                </c:pt>
                <c:pt idx="1399">
                  <c:v>1.645E-3</c:v>
                </c:pt>
                <c:pt idx="1400">
                  <c:v>1.6540000000000001E-3</c:v>
                </c:pt>
                <c:pt idx="1401">
                  <c:v>1.665E-3</c:v>
                </c:pt>
                <c:pt idx="1402">
                  <c:v>1.6770000000000001E-3</c:v>
                </c:pt>
                <c:pt idx="1403">
                  <c:v>1.691E-3</c:v>
                </c:pt>
                <c:pt idx="1404">
                  <c:v>1.7060000000000001E-3</c:v>
                </c:pt>
                <c:pt idx="1405">
                  <c:v>1.722E-3</c:v>
                </c:pt>
                <c:pt idx="1406">
                  <c:v>1.74E-3</c:v>
                </c:pt>
                <c:pt idx="1407">
                  <c:v>1.7589999999999999E-3</c:v>
                </c:pt>
                <c:pt idx="1408">
                  <c:v>1.779E-3</c:v>
                </c:pt>
                <c:pt idx="1409">
                  <c:v>1.8010000000000001E-3</c:v>
                </c:pt>
                <c:pt idx="1410">
                  <c:v>1.825E-3</c:v>
                </c:pt>
                <c:pt idx="1411">
                  <c:v>1.8500000000000001E-3</c:v>
                </c:pt>
                <c:pt idx="1412">
                  <c:v>1.8760000000000001E-3</c:v>
                </c:pt>
                <c:pt idx="1413">
                  <c:v>1.903E-3</c:v>
                </c:pt>
                <c:pt idx="1414">
                  <c:v>1.9319999999999999E-3</c:v>
                </c:pt>
                <c:pt idx="1415">
                  <c:v>1.9629999999999999E-3</c:v>
                </c:pt>
                <c:pt idx="1416">
                  <c:v>1.9949999999999998E-3</c:v>
                </c:pt>
                <c:pt idx="1417">
                  <c:v>2.0279999999999999E-3</c:v>
                </c:pt>
                <c:pt idx="1418">
                  <c:v>2.0630000000000002E-3</c:v>
                </c:pt>
                <c:pt idx="1419">
                  <c:v>2.0990000000000002E-3</c:v>
                </c:pt>
                <c:pt idx="1420">
                  <c:v>2.137E-3</c:v>
                </c:pt>
                <c:pt idx="1421">
                  <c:v>2.176E-3</c:v>
                </c:pt>
                <c:pt idx="1422">
                  <c:v>2.2160000000000001E-3</c:v>
                </c:pt>
                <c:pt idx="1423">
                  <c:v>2.258E-3</c:v>
                </c:pt>
                <c:pt idx="1424">
                  <c:v>2.3010000000000001E-3</c:v>
                </c:pt>
                <c:pt idx="1425">
                  <c:v>2.346E-3</c:v>
                </c:pt>
                <c:pt idx="1426">
                  <c:v>2.392E-3</c:v>
                </c:pt>
                <c:pt idx="1427">
                  <c:v>2.4390000000000002E-3</c:v>
                </c:pt>
                <c:pt idx="1428">
                  <c:v>2.392E-3</c:v>
                </c:pt>
                <c:pt idx="1429">
                  <c:v>2.346E-3</c:v>
                </c:pt>
                <c:pt idx="1430">
                  <c:v>2.3010000000000001E-3</c:v>
                </c:pt>
                <c:pt idx="1431">
                  <c:v>2.258E-3</c:v>
                </c:pt>
                <c:pt idx="1432">
                  <c:v>2.2160000000000001E-3</c:v>
                </c:pt>
                <c:pt idx="1433">
                  <c:v>2.176E-3</c:v>
                </c:pt>
                <c:pt idx="1434">
                  <c:v>2.137E-3</c:v>
                </c:pt>
                <c:pt idx="1435">
                  <c:v>2.0990000000000002E-3</c:v>
                </c:pt>
                <c:pt idx="1436">
                  <c:v>2.0630000000000002E-3</c:v>
                </c:pt>
                <c:pt idx="1437">
                  <c:v>2.0279999999999999E-3</c:v>
                </c:pt>
                <c:pt idx="1438">
                  <c:v>1.9949999999999998E-3</c:v>
                </c:pt>
                <c:pt idx="1439">
                  <c:v>1.9629999999999999E-3</c:v>
                </c:pt>
                <c:pt idx="1440">
                  <c:v>1.9319999999999999E-3</c:v>
                </c:pt>
                <c:pt idx="1441">
                  <c:v>1.903E-3</c:v>
                </c:pt>
                <c:pt idx="1442">
                  <c:v>1.8760000000000001E-3</c:v>
                </c:pt>
                <c:pt idx="1443">
                  <c:v>1.8489999999999999E-3</c:v>
                </c:pt>
                <c:pt idx="1444">
                  <c:v>1.825E-3</c:v>
                </c:pt>
                <c:pt idx="1445">
                  <c:v>1.8010000000000001E-3</c:v>
                </c:pt>
                <c:pt idx="1446">
                  <c:v>1.779E-3</c:v>
                </c:pt>
                <c:pt idx="1447">
                  <c:v>1.7589999999999999E-3</c:v>
                </c:pt>
                <c:pt idx="1448">
                  <c:v>1.74E-3</c:v>
                </c:pt>
                <c:pt idx="1449">
                  <c:v>1.722E-3</c:v>
                </c:pt>
                <c:pt idx="1450">
                  <c:v>1.7060000000000001E-3</c:v>
                </c:pt>
                <c:pt idx="1451">
                  <c:v>1.691E-3</c:v>
                </c:pt>
                <c:pt idx="1452">
                  <c:v>1.6770000000000001E-3</c:v>
                </c:pt>
                <c:pt idx="1453">
                  <c:v>1.665E-3</c:v>
                </c:pt>
                <c:pt idx="1454">
                  <c:v>1.6540000000000001E-3</c:v>
                </c:pt>
                <c:pt idx="1455">
                  <c:v>1.645E-3</c:v>
                </c:pt>
                <c:pt idx="1456">
                  <c:v>1.637E-3</c:v>
                </c:pt>
                <c:pt idx="1457">
                  <c:v>1.6310000000000001E-3</c:v>
                </c:pt>
                <c:pt idx="1458">
                  <c:v>1.6260000000000001E-3</c:v>
                </c:pt>
                <c:pt idx="1459">
                  <c:v>1.6230000000000001E-3</c:v>
                </c:pt>
                <c:pt idx="1460">
                  <c:v>1.6199999999999999E-3</c:v>
                </c:pt>
                <c:pt idx="1461">
                  <c:v>1.6199999999999999E-3</c:v>
                </c:pt>
                <c:pt idx="1462">
                  <c:v>1.6199999999999999E-3</c:v>
                </c:pt>
                <c:pt idx="1463">
                  <c:v>1.6230000000000001E-3</c:v>
                </c:pt>
                <c:pt idx="1464">
                  <c:v>1.6260000000000001E-3</c:v>
                </c:pt>
                <c:pt idx="1465">
                  <c:v>1.6310000000000001E-3</c:v>
                </c:pt>
                <c:pt idx="1466">
                  <c:v>1.637E-3</c:v>
                </c:pt>
                <c:pt idx="1467">
                  <c:v>1.645E-3</c:v>
                </c:pt>
                <c:pt idx="1468">
                  <c:v>1.6540000000000001E-3</c:v>
                </c:pt>
                <c:pt idx="1469">
                  <c:v>1.665E-3</c:v>
                </c:pt>
                <c:pt idx="1470">
                  <c:v>1.6770000000000001E-3</c:v>
                </c:pt>
                <c:pt idx="1471">
                  <c:v>1.691E-3</c:v>
                </c:pt>
                <c:pt idx="1472">
                  <c:v>1.7049999999999999E-3</c:v>
                </c:pt>
                <c:pt idx="1473">
                  <c:v>1.722E-3</c:v>
                </c:pt>
                <c:pt idx="1474">
                  <c:v>1.74E-3</c:v>
                </c:pt>
                <c:pt idx="1475">
                  <c:v>1.7589999999999999E-3</c:v>
                </c:pt>
                <c:pt idx="1476">
                  <c:v>1.779E-3</c:v>
                </c:pt>
                <c:pt idx="1477">
                  <c:v>1.8010000000000001E-3</c:v>
                </c:pt>
                <c:pt idx="1478">
                  <c:v>1.825E-3</c:v>
                </c:pt>
                <c:pt idx="1479">
                  <c:v>1.8489999999999999E-3</c:v>
                </c:pt>
                <c:pt idx="1480">
                  <c:v>1.8760000000000001E-3</c:v>
                </c:pt>
                <c:pt idx="1481">
                  <c:v>1.903E-3</c:v>
                </c:pt>
                <c:pt idx="1482">
                  <c:v>1.9319999999999999E-3</c:v>
                </c:pt>
                <c:pt idx="1483">
                  <c:v>1.9629999999999999E-3</c:v>
                </c:pt>
                <c:pt idx="1484">
                  <c:v>1.9949999999999998E-3</c:v>
                </c:pt>
                <c:pt idx="1485">
                  <c:v>2.0279999999999999E-3</c:v>
                </c:pt>
                <c:pt idx="1486">
                  <c:v>2.0630000000000002E-3</c:v>
                </c:pt>
                <c:pt idx="1487">
                  <c:v>2.0990000000000002E-3</c:v>
                </c:pt>
                <c:pt idx="1488">
                  <c:v>2.137E-3</c:v>
                </c:pt>
                <c:pt idx="1489">
                  <c:v>2.176E-3</c:v>
                </c:pt>
                <c:pt idx="1490">
                  <c:v>2.2160000000000001E-3</c:v>
                </c:pt>
                <c:pt idx="1491">
                  <c:v>2.258E-3</c:v>
                </c:pt>
                <c:pt idx="1492">
                  <c:v>2.3010000000000001E-3</c:v>
                </c:pt>
                <c:pt idx="1493">
                  <c:v>2.346E-3</c:v>
                </c:pt>
                <c:pt idx="1494">
                  <c:v>2.392E-3</c:v>
                </c:pt>
                <c:pt idx="1495">
                  <c:v>2.4390000000000002E-3</c:v>
                </c:pt>
                <c:pt idx="1496">
                  <c:v>2.392E-3</c:v>
                </c:pt>
                <c:pt idx="1497">
                  <c:v>2.346E-3</c:v>
                </c:pt>
                <c:pt idx="1498">
                  <c:v>2.3010000000000001E-3</c:v>
                </c:pt>
                <c:pt idx="1499">
                  <c:v>2.258E-3</c:v>
                </c:pt>
                <c:pt idx="1500">
                  <c:v>2.2160000000000001E-3</c:v>
                </c:pt>
                <c:pt idx="1501">
                  <c:v>2.176E-3</c:v>
                </c:pt>
                <c:pt idx="1502">
                  <c:v>2.137E-3</c:v>
                </c:pt>
                <c:pt idx="1503">
                  <c:v>2.0990000000000002E-3</c:v>
                </c:pt>
                <c:pt idx="1504">
                  <c:v>2.0630000000000002E-3</c:v>
                </c:pt>
                <c:pt idx="1505">
                  <c:v>2.0279999999999999E-3</c:v>
                </c:pt>
                <c:pt idx="1506">
                  <c:v>1.9949999999999998E-3</c:v>
                </c:pt>
                <c:pt idx="1507">
                  <c:v>1.9629999999999999E-3</c:v>
                </c:pt>
                <c:pt idx="1508">
                  <c:v>1.9319999999999999E-3</c:v>
                </c:pt>
                <c:pt idx="1509">
                  <c:v>1.903E-3</c:v>
                </c:pt>
                <c:pt idx="1510">
                  <c:v>1.8760000000000001E-3</c:v>
                </c:pt>
                <c:pt idx="1511">
                  <c:v>1.8489999999999999E-3</c:v>
                </c:pt>
                <c:pt idx="1512">
                  <c:v>1.825E-3</c:v>
                </c:pt>
                <c:pt idx="1513">
                  <c:v>1.8010000000000001E-3</c:v>
                </c:pt>
                <c:pt idx="1514">
                  <c:v>1.779E-3</c:v>
                </c:pt>
                <c:pt idx="1515">
                  <c:v>1.7589999999999999E-3</c:v>
                </c:pt>
                <c:pt idx="1516">
                  <c:v>1.74E-3</c:v>
                </c:pt>
                <c:pt idx="1517">
                  <c:v>1.722E-3</c:v>
                </c:pt>
                <c:pt idx="1518">
                  <c:v>1.7060000000000001E-3</c:v>
                </c:pt>
                <c:pt idx="1519">
                  <c:v>1.691E-3</c:v>
                </c:pt>
                <c:pt idx="1520">
                  <c:v>1.6770000000000001E-3</c:v>
                </c:pt>
                <c:pt idx="1521">
                  <c:v>1.665E-3</c:v>
                </c:pt>
                <c:pt idx="1522">
                  <c:v>1.6540000000000001E-3</c:v>
                </c:pt>
                <c:pt idx="1523">
                  <c:v>1.645E-3</c:v>
                </c:pt>
                <c:pt idx="1524">
                  <c:v>1.637E-3</c:v>
                </c:pt>
                <c:pt idx="1525">
                  <c:v>1.6310000000000001E-3</c:v>
                </c:pt>
                <c:pt idx="1526">
                  <c:v>1.6260000000000001E-3</c:v>
                </c:pt>
                <c:pt idx="1527">
                  <c:v>1.6230000000000001E-3</c:v>
                </c:pt>
                <c:pt idx="1528">
                  <c:v>1.6199999999999999E-3</c:v>
                </c:pt>
                <c:pt idx="1529">
                  <c:v>1.6199999999999999E-3</c:v>
                </c:pt>
                <c:pt idx="1530">
                  <c:v>1.6199999999999999E-3</c:v>
                </c:pt>
                <c:pt idx="1531">
                  <c:v>1.6230000000000001E-3</c:v>
                </c:pt>
                <c:pt idx="1532">
                  <c:v>1.6260000000000001E-3</c:v>
                </c:pt>
                <c:pt idx="1533">
                  <c:v>1.6310000000000001E-3</c:v>
                </c:pt>
                <c:pt idx="1534">
                  <c:v>1.637E-3</c:v>
                </c:pt>
                <c:pt idx="1535">
                  <c:v>1.645E-3</c:v>
                </c:pt>
                <c:pt idx="1536">
                  <c:v>1.6540000000000001E-3</c:v>
                </c:pt>
                <c:pt idx="1537">
                  <c:v>1.665E-3</c:v>
                </c:pt>
                <c:pt idx="1538">
                  <c:v>1.6770000000000001E-3</c:v>
                </c:pt>
                <c:pt idx="1539">
                  <c:v>1.691E-3</c:v>
                </c:pt>
                <c:pt idx="1540">
                  <c:v>1.7060000000000001E-3</c:v>
                </c:pt>
                <c:pt idx="1541">
                  <c:v>1.722E-3</c:v>
                </c:pt>
                <c:pt idx="1542">
                  <c:v>1.74E-3</c:v>
                </c:pt>
                <c:pt idx="1543">
                  <c:v>1.7589999999999999E-3</c:v>
                </c:pt>
                <c:pt idx="1544">
                  <c:v>1.779E-3</c:v>
                </c:pt>
                <c:pt idx="1545">
                  <c:v>1.8010000000000001E-3</c:v>
                </c:pt>
                <c:pt idx="1546">
                  <c:v>1.825E-3</c:v>
                </c:pt>
                <c:pt idx="1547">
                  <c:v>1.8489999999999999E-3</c:v>
                </c:pt>
                <c:pt idx="1548">
                  <c:v>1.8760000000000001E-3</c:v>
                </c:pt>
                <c:pt idx="1549">
                  <c:v>1.903E-3</c:v>
                </c:pt>
                <c:pt idx="1550">
                  <c:v>1.9319999999999999E-3</c:v>
                </c:pt>
                <c:pt idx="1551">
                  <c:v>1.9629999999999999E-3</c:v>
                </c:pt>
                <c:pt idx="1552">
                  <c:v>1.9949999999999998E-3</c:v>
                </c:pt>
                <c:pt idx="1553">
                  <c:v>2.0279999999999999E-3</c:v>
                </c:pt>
                <c:pt idx="1554">
                  <c:v>2.0630000000000002E-3</c:v>
                </c:pt>
                <c:pt idx="1555">
                  <c:v>2.0990000000000002E-3</c:v>
                </c:pt>
                <c:pt idx="1556">
                  <c:v>2.137E-3</c:v>
                </c:pt>
                <c:pt idx="1557">
                  <c:v>2.176E-3</c:v>
                </c:pt>
                <c:pt idx="1558">
                  <c:v>2.2160000000000001E-3</c:v>
                </c:pt>
                <c:pt idx="1559">
                  <c:v>2.258E-3</c:v>
                </c:pt>
                <c:pt idx="1560">
                  <c:v>2.3010000000000001E-3</c:v>
                </c:pt>
                <c:pt idx="1561">
                  <c:v>2.346E-3</c:v>
                </c:pt>
                <c:pt idx="1562">
                  <c:v>2.392E-3</c:v>
                </c:pt>
                <c:pt idx="1563">
                  <c:v>2.4390000000000002E-3</c:v>
                </c:pt>
                <c:pt idx="1564">
                  <c:v>2.392E-3</c:v>
                </c:pt>
                <c:pt idx="1565">
                  <c:v>2.346E-3</c:v>
                </c:pt>
                <c:pt idx="1566">
                  <c:v>2.3010000000000001E-3</c:v>
                </c:pt>
                <c:pt idx="1567">
                  <c:v>2.258E-3</c:v>
                </c:pt>
                <c:pt idx="1568">
                  <c:v>2.2160000000000001E-3</c:v>
                </c:pt>
                <c:pt idx="1569">
                  <c:v>2.176E-3</c:v>
                </c:pt>
                <c:pt idx="1570">
                  <c:v>2.137E-3</c:v>
                </c:pt>
                <c:pt idx="1571">
                  <c:v>2.0990000000000002E-3</c:v>
                </c:pt>
                <c:pt idx="1572">
                  <c:v>2.0630000000000002E-3</c:v>
                </c:pt>
                <c:pt idx="1573">
                  <c:v>2.0279999999999999E-3</c:v>
                </c:pt>
                <c:pt idx="1574">
                  <c:v>1.9949999999999998E-3</c:v>
                </c:pt>
                <c:pt idx="1575">
                  <c:v>1.9629999999999999E-3</c:v>
                </c:pt>
                <c:pt idx="1576">
                  <c:v>1.9319999999999999E-3</c:v>
                </c:pt>
                <c:pt idx="1577">
                  <c:v>1.903E-3</c:v>
                </c:pt>
                <c:pt idx="1578">
                  <c:v>1.8760000000000001E-3</c:v>
                </c:pt>
                <c:pt idx="1579">
                  <c:v>1.8489999999999999E-3</c:v>
                </c:pt>
                <c:pt idx="1580">
                  <c:v>1.825E-3</c:v>
                </c:pt>
                <c:pt idx="1581">
                  <c:v>1.8010000000000001E-3</c:v>
                </c:pt>
                <c:pt idx="1582">
                  <c:v>1.779E-3</c:v>
                </c:pt>
                <c:pt idx="1583">
                  <c:v>1.7589999999999999E-3</c:v>
                </c:pt>
                <c:pt idx="1584">
                  <c:v>1.74E-3</c:v>
                </c:pt>
                <c:pt idx="1585">
                  <c:v>1.722E-3</c:v>
                </c:pt>
                <c:pt idx="1586">
                  <c:v>1.7060000000000001E-3</c:v>
                </c:pt>
                <c:pt idx="1587">
                  <c:v>1.691E-3</c:v>
                </c:pt>
                <c:pt idx="1588">
                  <c:v>1.6770000000000001E-3</c:v>
                </c:pt>
                <c:pt idx="1589">
                  <c:v>1.665E-3</c:v>
                </c:pt>
                <c:pt idx="1590">
                  <c:v>1.6540000000000001E-3</c:v>
                </c:pt>
                <c:pt idx="1591">
                  <c:v>1.645E-3</c:v>
                </c:pt>
                <c:pt idx="1592">
                  <c:v>1.637E-3</c:v>
                </c:pt>
                <c:pt idx="1593">
                  <c:v>1.6310000000000001E-3</c:v>
                </c:pt>
                <c:pt idx="1594">
                  <c:v>1.6260000000000001E-3</c:v>
                </c:pt>
                <c:pt idx="1595">
                  <c:v>1.6230000000000001E-3</c:v>
                </c:pt>
                <c:pt idx="1596">
                  <c:v>1.6199999999999999E-3</c:v>
                </c:pt>
                <c:pt idx="1597">
                  <c:v>1.6199999999999999E-3</c:v>
                </c:pt>
                <c:pt idx="1598">
                  <c:v>1.6199999999999999E-3</c:v>
                </c:pt>
                <c:pt idx="1599">
                  <c:v>1.6230000000000001E-3</c:v>
                </c:pt>
                <c:pt idx="1600">
                  <c:v>1.6260000000000001E-3</c:v>
                </c:pt>
                <c:pt idx="1601">
                  <c:v>1.6310000000000001E-3</c:v>
                </c:pt>
                <c:pt idx="1602">
                  <c:v>1.637E-3</c:v>
                </c:pt>
                <c:pt idx="1603">
                  <c:v>1.645E-3</c:v>
                </c:pt>
                <c:pt idx="1604">
                  <c:v>1.6540000000000001E-3</c:v>
                </c:pt>
                <c:pt idx="1605">
                  <c:v>1.665E-3</c:v>
                </c:pt>
                <c:pt idx="1606">
                  <c:v>1.6770000000000001E-3</c:v>
                </c:pt>
                <c:pt idx="1607">
                  <c:v>1.691E-3</c:v>
                </c:pt>
                <c:pt idx="1608">
                  <c:v>1.7060000000000001E-3</c:v>
                </c:pt>
                <c:pt idx="1609">
                  <c:v>1.722E-3</c:v>
                </c:pt>
                <c:pt idx="1610">
                  <c:v>1.74E-3</c:v>
                </c:pt>
                <c:pt idx="1611">
                  <c:v>1.7589999999999999E-3</c:v>
                </c:pt>
                <c:pt idx="1612">
                  <c:v>1.779E-3</c:v>
                </c:pt>
                <c:pt idx="1613">
                  <c:v>1.8010000000000001E-3</c:v>
                </c:pt>
                <c:pt idx="1614">
                  <c:v>1.825E-3</c:v>
                </c:pt>
                <c:pt idx="1615">
                  <c:v>1.8489999999999999E-3</c:v>
                </c:pt>
                <c:pt idx="1616">
                  <c:v>1.8760000000000001E-3</c:v>
                </c:pt>
                <c:pt idx="1617">
                  <c:v>1.903E-3</c:v>
                </c:pt>
                <c:pt idx="1618">
                  <c:v>1.9319999999999999E-3</c:v>
                </c:pt>
                <c:pt idx="1619">
                  <c:v>1.9629999999999999E-3</c:v>
                </c:pt>
                <c:pt idx="1620">
                  <c:v>1.9949999999999998E-3</c:v>
                </c:pt>
                <c:pt idx="1621">
                  <c:v>2.0279999999999999E-3</c:v>
                </c:pt>
                <c:pt idx="1622">
                  <c:v>2.0630000000000002E-3</c:v>
                </c:pt>
                <c:pt idx="1623">
                  <c:v>2.0990000000000002E-3</c:v>
                </c:pt>
                <c:pt idx="1624">
                  <c:v>2.137E-3</c:v>
                </c:pt>
                <c:pt idx="1625">
                  <c:v>2.176E-3</c:v>
                </c:pt>
                <c:pt idx="1626">
                  <c:v>2.2160000000000001E-3</c:v>
                </c:pt>
                <c:pt idx="1627">
                  <c:v>2.258E-3</c:v>
                </c:pt>
                <c:pt idx="1628">
                  <c:v>2.3010000000000001E-3</c:v>
                </c:pt>
                <c:pt idx="1629">
                  <c:v>2.346E-3</c:v>
                </c:pt>
                <c:pt idx="1630">
                  <c:v>2.392E-3</c:v>
                </c:pt>
                <c:pt idx="1631">
                  <c:v>2.4390000000000002E-3</c:v>
                </c:pt>
                <c:pt idx="1632">
                  <c:v>2.392E-3</c:v>
                </c:pt>
                <c:pt idx="1633">
                  <c:v>2.346E-3</c:v>
                </c:pt>
                <c:pt idx="1634">
                  <c:v>2.3010000000000001E-3</c:v>
                </c:pt>
                <c:pt idx="1635">
                  <c:v>2.258E-3</c:v>
                </c:pt>
                <c:pt idx="1636">
                  <c:v>2.2160000000000001E-3</c:v>
                </c:pt>
                <c:pt idx="1637">
                  <c:v>2.176E-3</c:v>
                </c:pt>
                <c:pt idx="1638">
                  <c:v>2.137E-3</c:v>
                </c:pt>
                <c:pt idx="1639">
                  <c:v>2.0990000000000002E-3</c:v>
                </c:pt>
                <c:pt idx="1640">
                  <c:v>2.0630000000000002E-3</c:v>
                </c:pt>
                <c:pt idx="1641">
                  <c:v>2.0279999999999999E-3</c:v>
                </c:pt>
                <c:pt idx="1642">
                  <c:v>1.9949999999999998E-3</c:v>
                </c:pt>
                <c:pt idx="1643">
                  <c:v>1.9629999999999999E-3</c:v>
                </c:pt>
                <c:pt idx="1644">
                  <c:v>1.9319999999999999E-3</c:v>
                </c:pt>
                <c:pt idx="1645">
                  <c:v>1.903E-3</c:v>
                </c:pt>
                <c:pt idx="1646">
                  <c:v>1.8760000000000001E-3</c:v>
                </c:pt>
                <c:pt idx="1647">
                  <c:v>1.8489999999999999E-3</c:v>
                </c:pt>
                <c:pt idx="1648">
                  <c:v>1.825E-3</c:v>
                </c:pt>
                <c:pt idx="1649">
                  <c:v>1.8010000000000001E-3</c:v>
                </c:pt>
                <c:pt idx="1650">
                  <c:v>1.779E-3</c:v>
                </c:pt>
                <c:pt idx="1651">
                  <c:v>1.7589999999999999E-3</c:v>
                </c:pt>
                <c:pt idx="1652">
                  <c:v>1.74E-3</c:v>
                </c:pt>
                <c:pt idx="1653">
                  <c:v>1.722E-3</c:v>
                </c:pt>
                <c:pt idx="1654">
                  <c:v>1.7060000000000001E-3</c:v>
                </c:pt>
                <c:pt idx="1655">
                  <c:v>1.691E-3</c:v>
                </c:pt>
                <c:pt idx="1656">
                  <c:v>1.6770000000000001E-3</c:v>
                </c:pt>
                <c:pt idx="1657">
                  <c:v>1.665E-3</c:v>
                </c:pt>
                <c:pt idx="1658">
                  <c:v>1.6540000000000001E-3</c:v>
                </c:pt>
                <c:pt idx="1659">
                  <c:v>1.645E-3</c:v>
                </c:pt>
                <c:pt idx="1660">
                  <c:v>1.637E-3</c:v>
                </c:pt>
                <c:pt idx="1661">
                  <c:v>1.6310000000000001E-3</c:v>
                </c:pt>
                <c:pt idx="1662">
                  <c:v>1.6260000000000001E-3</c:v>
                </c:pt>
                <c:pt idx="1663">
                  <c:v>1.6230000000000001E-3</c:v>
                </c:pt>
                <c:pt idx="1664">
                  <c:v>1.6199999999999999E-3</c:v>
                </c:pt>
                <c:pt idx="1665">
                  <c:v>1.6199999999999999E-3</c:v>
                </c:pt>
                <c:pt idx="1666">
                  <c:v>1.6199999999999999E-3</c:v>
                </c:pt>
                <c:pt idx="1667">
                  <c:v>1.6230000000000001E-3</c:v>
                </c:pt>
                <c:pt idx="1668">
                  <c:v>1.6260000000000001E-3</c:v>
                </c:pt>
                <c:pt idx="1669">
                  <c:v>1.6310000000000001E-3</c:v>
                </c:pt>
                <c:pt idx="1670">
                  <c:v>1.637E-3</c:v>
                </c:pt>
                <c:pt idx="1671">
                  <c:v>1.645E-3</c:v>
                </c:pt>
                <c:pt idx="1672">
                  <c:v>1.6540000000000001E-3</c:v>
                </c:pt>
                <c:pt idx="1673">
                  <c:v>1.665E-3</c:v>
                </c:pt>
                <c:pt idx="1674">
                  <c:v>1.6770000000000001E-3</c:v>
                </c:pt>
                <c:pt idx="1675">
                  <c:v>1.691E-3</c:v>
                </c:pt>
                <c:pt idx="1676">
                  <c:v>1.7060000000000001E-3</c:v>
                </c:pt>
                <c:pt idx="1677">
                  <c:v>1.722E-3</c:v>
                </c:pt>
                <c:pt idx="1678">
                  <c:v>1.74E-3</c:v>
                </c:pt>
                <c:pt idx="1679">
                  <c:v>1.7589999999999999E-3</c:v>
                </c:pt>
                <c:pt idx="1680">
                  <c:v>1.779E-3</c:v>
                </c:pt>
                <c:pt idx="1681">
                  <c:v>1.8010000000000001E-3</c:v>
                </c:pt>
                <c:pt idx="1682">
                  <c:v>1.825E-3</c:v>
                </c:pt>
                <c:pt idx="1683">
                  <c:v>1.8489999999999999E-3</c:v>
                </c:pt>
                <c:pt idx="1684">
                  <c:v>1.8760000000000001E-3</c:v>
                </c:pt>
                <c:pt idx="1685">
                  <c:v>1.903E-3</c:v>
                </c:pt>
                <c:pt idx="1686">
                  <c:v>1.9319999999999999E-3</c:v>
                </c:pt>
                <c:pt idx="1687">
                  <c:v>1.9629999999999999E-3</c:v>
                </c:pt>
                <c:pt idx="1688">
                  <c:v>1.9949999999999998E-3</c:v>
                </c:pt>
                <c:pt idx="1689">
                  <c:v>2.0279999999999999E-3</c:v>
                </c:pt>
                <c:pt idx="1690">
                  <c:v>2.0630000000000002E-3</c:v>
                </c:pt>
                <c:pt idx="1691">
                  <c:v>2.0990000000000002E-3</c:v>
                </c:pt>
                <c:pt idx="1692">
                  <c:v>2.137E-3</c:v>
                </c:pt>
                <c:pt idx="1693">
                  <c:v>2.176E-3</c:v>
                </c:pt>
                <c:pt idx="1694">
                  <c:v>2.2160000000000001E-3</c:v>
                </c:pt>
                <c:pt idx="1695">
                  <c:v>2.258E-3</c:v>
                </c:pt>
                <c:pt idx="1696">
                  <c:v>2.3010000000000001E-3</c:v>
                </c:pt>
                <c:pt idx="1697">
                  <c:v>2.346E-3</c:v>
                </c:pt>
                <c:pt idx="1698">
                  <c:v>2.392E-3</c:v>
                </c:pt>
                <c:pt idx="1699">
                  <c:v>2.4390000000000002E-3</c:v>
                </c:pt>
                <c:pt idx="1700">
                  <c:v>2.392E-3</c:v>
                </c:pt>
                <c:pt idx="1701">
                  <c:v>2.346E-3</c:v>
                </c:pt>
                <c:pt idx="1702">
                  <c:v>2.3010000000000001E-3</c:v>
                </c:pt>
                <c:pt idx="1703">
                  <c:v>2.258E-3</c:v>
                </c:pt>
                <c:pt idx="1704">
                  <c:v>2.2160000000000001E-3</c:v>
                </c:pt>
                <c:pt idx="1705">
                  <c:v>2.176E-3</c:v>
                </c:pt>
                <c:pt idx="1706">
                  <c:v>2.137E-3</c:v>
                </c:pt>
                <c:pt idx="1707">
                  <c:v>2.0990000000000002E-3</c:v>
                </c:pt>
                <c:pt idx="1708">
                  <c:v>2.0630000000000002E-3</c:v>
                </c:pt>
                <c:pt idx="1709">
                  <c:v>2.0279999999999999E-3</c:v>
                </c:pt>
                <c:pt idx="1710">
                  <c:v>1.9949999999999998E-3</c:v>
                </c:pt>
                <c:pt idx="1711">
                  <c:v>1.9629999999999999E-3</c:v>
                </c:pt>
                <c:pt idx="1712">
                  <c:v>1.9319999999999999E-3</c:v>
                </c:pt>
                <c:pt idx="1713">
                  <c:v>1.903E-3</c:v>
                </c:pt>
                <c:pt idx="1714">
                  <c:v>1.8760000000000001E-3</c:v>
                </c:pt>
                <c:pt idx="1715">
                  <c:v>1.8489999999999999E-3</c:v>
                </c:pt>
                <c:pt idx="1716">
                  <c:v>1.825E-3</c:v>
                </c:pt>
                <c:pt idx="1717">
                  <c:v>1.8010000000000001E-3</c:v>
                </c:pt>
                <c:pt idx="1718">
                  <c:v>1.779E-3</c:v>
                </c:pt>
                <c:pt idx="1719">
                  <c:v>1.7589999999999999E-3</c:v>
                </c:pt>
                <c:pt idx="1720">
                  <c:v>1.74E-3</c:v>
                </c:pt>
                <c:pt idx="1721">
                  <c:v>1.722E-3</c:v>
                </c:pt>
                <c:pt idx="1722">
                  <c:v>1.7060000000000001E-3</c:v>
                </c:pt>
                <c:pt idx="1723">
                  <c:v>1.691E-3</c:v>
                </c:pt>
                <c:pt idx="1724">
                  <c:v>1.6770000000000001E-3</c:v>
                </c:pt>
                <c:pt idx="1725">
                  <c:v>1.665E-3</c:v>
                </c:pt>
                <c:pt idx="1726">
                  <c:v>1.6540000000000001E-3</c:v>
                </c:pt>
                <c:pt idx="1727">
                  <c:v>1.645E-3</c:v>
                </c:pt>
                <c:pt idx="1728">
                  <c:v>1.637E-3</c:v>
                </c:pt>
                <c:pt idx="1729">
                  <c:v>1.6310000000000001E-3</c:v>
                </c:pt>
                <c:pt idx="1730">
                  <c:v>1.6260000000000001E-3</c:v>
                </c:pt>
                <c:pt idx="1731">
                  <c:v>1.6230000000000001E-3</c:v>
                </c:pt>
                <c:pt idx="1732">
                  <c:v>1.6199999999999999E-3</c:v>
                </c:pt>
                <c:pt idx="1733">
                  <c:v>1.6199999999999999E-3</c:v>
                </c:pt>
                <c:pt idx="1734">
                  <c:v>1.6199999999999999E-3</c:v>
                </c:pt>
                <c:pt idx="1735">
                  <c:v>1.6230000000000001E-3</c:v>
                </c:pt>
                <c:pt idx="1736">
                  <c:v>1.6260000000000001E-3</c:v>
                </c:pt>
                <c:pt idx="1737">
                  <c:v>1.6310000000000001E-3</c:v>
                </c:pt>
                <c:pt idx="1738">
                  <c:v>1.637E-3</c:v>
                </c:pt>
                <c:pt idx="1739">
                  <c:v>1.645E-3</c:v>
                </c:pt>
                <c:pt idx="1740">
                  <c:v>1.6540000000000001E-3</c:v>
                </c:pt>
                <c:pt idx="1741">
                  <c:v>1.665E-3</c:v>
                </c:pt>
                <c:pt idx="1742">
                  <c:v>1.6770000000000001E-3</c:v>
                </c:pt>
                <c:pt idx="1743">
                  <c:v>1.691E-3</c:v>
                </c:pt>
                <c:pt idx="1744">
                  <c:v>1.7060000000000001E-3</c:v>
                </c:pt>
                <c:pt idx="1745">
                  <c:v>1.722E-3</c:v>
                </c:pt>
                <c:pt idx="1746">
                  <c:v>1.74E-3</c:v>
                </c:pt>
                <c:pt idx="1747">
                  <c:v>1.7589999999999999E-3</c:v>
                </c:pt>
                <c:pt idx="1748">
                  <c:v>1.779E-3</c:v>
                </c:pt>
                <c:pt idx="1749">
                  <c:v>1.8010000000000001E-3</c:v>
                </c:pt>
                <c:pt idx="1750">
                  <c:v>1.825E-3</c:v>
                </c:pt>
                <c:pt idx="1751">
                  <c:v>1.8489999999999999E-3</c:v>
                </c:pt>
                <c:pt idx="1752">
                  <c:v>1.8760000000000001E-3</c:v>
                </c:pt>
                <c:pt idx="1753">
                  <c:v>1.903E-3</c:v>
                </c:pt>
                <c:pt idx="1754">
                  <c:v>1.9319999999999999E-3</c:v>
                </c:pt>
                <c:pt idx="1755">
                  <c:v>1.9629999999999999E-3</c:v>
                </c:pt>
                <c:pt idx="1756">
                  <c:v>1.9949999999999998E-3</c:v>
                </c:pt>
                <c:pt idx="1757">
                  <c:v>2.0279999999999999E-3</c:v>
                </c:pt>
                <c:pt idx="1758">
                  <c:v>2.0630000000000002E-3</c:v>
                </c:pt>
                <c:pt idx="1759">
                  <c:v>2.0990000000000002E-3</c:v>
                </c:pt>
                <c:pt idx="1760">
                  <c:v>2.137E-3</c:v>
                </c:pt>
                <c:pt idx="1761">
                  <c:v>2.176E-3</c:v>
                </c:pt>
                <c:pt idx="1762">
                  <c:v>2.2160000000000001E-3</c:v>
                </c:pt>
                <c:pt idx="1763">
                  <c:v>2.258E-3</c:v>
                </c:pt>
                <c:pt idx="1764">
                  <c:v>2.3010000000000001E-3</c:v>
                </c:pt>
                <c:pt idx="1765">
                  <c:v>2.346E-3</c:v>
                </c:pt>
                <c:pt idx="1766">
                  <c:v>2.392E-3</c:v>
                </c:pt>
                <c:pt idx="1767">
                  <c:v>2.4390000000000002E-3</c:v>
                </c:pt>
                <c:pt idx="1768">
                  <c:v>2.3960000000000001E-3</c:v>
                </c:pt>
                <c:pt idx="1769">
                  <c:v>2.3530000000000001E-3</c:v>
                </c:pt>
                <c:pt idx="1770">
                  <c:v>2.3119999999999998E-3</c:v>
                </c:pt>
                <c:pt idx="1771">
                  <c:v>2.2720000000000001E-3</c:v>
                </c:pt>
                <c:pt idx="1772">
                  <c:v>2.2339999999999999E-3</c:v>
                </c:pt>
                <c:pt idx="1773">
                  <c:v>2.1970000000000002E-3</c:v>
                </c:pt>
                <c:pt idx="1774">
                  <c:v>2.1619999999999999E-3</c:v>
                </c:pt>
                <c:pt idx="1775">
                  <c:v>2.127E-3</c:v>
                </c:pt>
                <c:pt idx="1776">
                  <c:v>2.0950000000000001E-3</c:v>
                </c:pt>
                <c:pt idx="1777">
                  <c:v>2.0639999999999999E-3</c:v>
                </c:pt>
                <c:pt idx="1778">
                  <c:v>2.0339999999999998E-3</c:v>
                </c:pt>
                <c:pt idx="1779">
                  <c:v>2.0049999999999998E-3</c:v>
                </c:pt>
                <c:pt idx="1780">
                  <c:v>1.9789999999999999E-3</c:v>
                </c:pt>
                <c:pt idx="1781">
                  <c:v>1.9530000000000001E-3</c:v>
                </c:pt>
                <c:pt idx="1782">
                  <c:v>1.9289999999999999E-3</c:v>
                </c:pt>
                <c:pt idx="1783">
                  <c:v>1.9059999999999999E-3</c:v>
                </c:pt>
                <c:pt idx="1784">
                  <c:v>1.885E-3</c:v>
                </c:pt>
                <c:pt idx="1785">
                  <c:v>1.8649999999999999E-3</c:v>
                </c:pt>
                <c:pt idx="1786">
                  <c:v>1.8469999999999999E-3</c:v>
                </c:pt>
                <c:pt idx="1787">
                  <c:v>1.83E-3</c:v>
                </c:pt>
                <c:pt idx="1788">
                  <c:v>1.8140000000000001E-3</c:v>
                </c:pt>
                <c:pt idx="1789">
                  <c:v>1.8E-3</c:v>
                </c:pt>
                <c:pt idx="1790">
                  <c:v>1.787E-3</c:v>
                </c:pt>
                <c:pt idx="1791">
                  <c:v>1.776E-3</c:v>
                </c:pt>
                <c:pt idx="1792">
                  <c:v>1.766E-3</c:v>
                </c:pt>
                <c:pt idx="1793">
                  <c:v>1.7570000000000001E-3</c:v>
                </c:pt>
                <c:pt idx="1794">
                  <c:v>1.75E-3</c:v>
                </c:pt>
                <c:pt idx="1795">
                  <c:v>1.745E-3</c:v>
                </c:pt>
                <c:pt idx="1796">
                  <c:v>1.74E-3</c:v>
                </c:pt>
                <c:pt idx="1797">
                  <c:v>1.737E-3</c:v>
                </c:pt>
                <c:pt idx="1798">
                  <c:v>1.7359999999999999E-3</c:v>
                </c:pt>
                <c:pt idx="1799">
                  <c:v>1.7359999999999999E-3</c:v>
                </c:pt>
                <c:pt idx="1800">
                  <c:v>1.737E-3</c:v>
                </c:pt>
                <c:pt idx="1801">
                  <c:v>1.74E-3</c:v>
                </c:pt>
                <c:pt idx="1802">
                  <c:v>1.745E-3</c:v>
                </c:pt>
                <c:pt idx="1803">
                  <c:v>1.75E-3</c:v>
                </c:pt>
                <c:pt idx="1804">
                  <c:v>1.7570000000000001E-3</c:v>
                </c:pt>
                <c:pt idx="1805">
                  <c:v>1.766E-3</c:v>
                </c:pt>
                <c:pt idx="1806">
                  <c:v>1.776E-3</c:v>
                </c:pt>
                <c:pt idx="1807">
                  <c:v>1.787E-3</c:v>
                </c:pt>
                <c:pt idx="1808">
                  <c:v>1.8E-3</c:v>
                </c:pt>
                <c:pt idx="1809">
                  <c:v>1.8140000000000001E-3</c:v>
                </c:pt>
                <c:pt idx="1810">
                  <c:v>1.83E-3</c:v>
                </c:pt>
                <c:pt idx="1811">
                  <c:v>1.8469999999999999E-3</c:v>
                </c:pt>
                <c:pt idx="1812">
                  <c:v>1.8649999999999999E-3</c:v>
                </c:pt>
                <c:pt idx="1813">
                  <c:v>1.885E-3</c:v>
                </c:pt>
                <c:pt idx="1814">
                  <c:v>1.9059999999999999E-3</c:v>
                </c:pt>
                <c:pt idx="1815">
                  <c:v>1.9289999999999999E-3</c:v>
                </c:pt>
                <c:pt idx="1816">
                  <c:v>1.9530000000000001E-3</c:v>
                </c:pt>
                <c:pt idx="1817">
                  <c:v>1.9789999999999999E-3</c:v>
                </c:pt>
                <c:pt idx="1818">
                  <c:v>2.0049999999999998E-3</c:v>
                </c:pt>
                <c:pt idx="1819">
                  <c:v>2.0339999999999998E-3</c:v>
                </c:pt>
                <c:pt idx="1820">
                  <c:v>2.0639999999999999E-3</c:v>
                </c:pt>
                <c:pt idx="1821">
                  <c:v>2.0950000000000001E-3</c:v>
                </c:pt>
                <c:pt idx="1822">
                  <c:v>2.127E-3</c:v>
                </c:pt>
                <c:pt idx="1823">
                  <c:v>2.1619999999999999E-3</c:v>
                </c:pt>
                <c:pt idx="1824">
                  <c:v>2.1970000000000002E-3</c:v>
                </c:pt>
                <c:pt idx="1825">
                  <c:v>2.2339999999999999E-3</c:v>
                </c:pt>
                <c:pt idx="1826">
                  <c:v>2.2720000000000001E-3</c:v>
                </c:pt>
                <c:pt idx="1827">
                  <c:v>2.3119999999999998E-3</c:v>
                </c:pt>
                <c:pt idx="1828">
                  <c:v>2.3530000000000001E-3</c:v>
                </c:pt>
                <c:pt idx="1829">
                  <c:v>2.3960000000000001E-3</c:v>
                </c:pt>
                <c:pt idx="1830">
                  <c:v>2.4390000000000002E-3</c:v>
                </c:pt>
                <c:pt idx="1831">
                  <c:v>2.4759999999999999E-3</c:v>
                </c:pt>
                <c:pt idx="1832">
                  <c:v>2.5149999999999999E-3</c:v>
                </c:pt>
                <c:pt idx="1833">
                  <c:v>2.555E-3</c:v>
                </c:pt>
                <c:pt idx="1834">
                  <c:v>2.591E-3</c:v>
                </c:pt>
                <c:pt idx="1835">
                  <c:v>2.6280000000000001E-3</c:v>
                </c:pt>
                <c:pt idx="1836">
                  <c:v>2.5860000000000002E-3</c:v>
                </c:pt>
                <c:pt idx="1837">
                  <c:v>2.545E-3</c:v>
                </c:pt>
                <c:pt idx="1838">
                  <c:v>2.5049999999999998E-3</c:v>
                </c:pt>
                <c:pt idx="1839">
                  <c:v>2.467E-3</c:v>
                </c:pt>
                <c:pt idx="1840">
                  <c:v>2.4299999999999999E-3</c:v>
                </c:pt>
                <c:pt idx="1841">
                  <c:v>2.395E-3</c:v>
                </c:pt>
                <c:pt idx="1842">
                  <c:v>2.3609999999999998E-3</c:v>
                </c:pt>
                <c:pt idx="1843">
                  <c:v>2.3289999999999999E-3</c:v>
                </c:pt>
                <c:pt idx="1844">
                  <c:v>2.2980000000000001E-3</c:v>
                </c:pt>
                <c:pt idx="1845">
                  <c:v>2.2680000000000001E-3</c:v>
                </c:pt>
                <c:pt idx="1846">
                  <c:v>2.2399999999999998E-3</c:v>
                </c:pt>
                <c:pt idx="1847">
                  <c:v>2.2130000000000001E-3</c:v>
                </c:pt>
                <c:pt idx="1848">
                  <c:v>2.1879999999999998E-3</c:v>
                </c:pt>
                <c:pt idx="1849">
                  <c:v>2.1640000000000001E-3</c:v>
                </c:pt>
                <c:pt idx="1850">
                  <c:v>2.1410000000000001E-3</c:v>
                </c:pt>
                <c:pt idx="1851">
                  <c:v>2.1199999999999999E-3</c:v>
                </c:pt>
                <c:pt idx="1852">
                  <c:v>2.101E-3</c:v>
                </c:pt>
                <c:pt idx="1853">
                  <c:v>2.0820000000000001E-3</c:v>
                </c:pt>
                <c:pt idx="1854">
                  <c:v>2.0660000000000001E-3</c:v>
                </c:pt>
                <c:pt idx="1855">
                  <c:v>2.0500000000000002E-3</c:v>
                </c:pt>
                <c:pt idx="1856">
                  <c:v>2.036E-3</c:v>
                </c:pt>
                <c:pt idx="1857">
                  <c:v>2.0240000000000002E-3</c:v>
                </c:pt>
                <c:pt idx="1858">
                  <c:v>2.0119999999999999E-3</c:v>
                </c:pt>
                <c:pt idx="1859">
                  <c:v>2.003E-3</c:v>
                </c:pt>
                <c:pt idx="1860">
                  <c:v>1.9940000000000001E-3</c:v>
                </c:pt>
                <c:pt idx="1861">
                  <c:v>1.9870000000000001E-3</c:v>
                </c:pt>
                <c:pt idx="1862">
                  <c:v>1.9819999999999998E-3</c:v>
                </c:pt>
                <c:pt idx="1863">
                  <c:v>1.9780000000000002E-3</c:v>
                </c:pt>
                <c:pt idx="1864">
                  <c:v>1.9750000000000002E-3</c:v>
                </c:pt>
                <c:pt idx="1865">
                  <c:v>1.9740000000000001E-3</c:v>
                </c:pt>
                <c:pt idx="1866">
                  <c:v>1.9740000000000001E-3</c:v>
                </c:pt>
                <c:pt idx="1867">
                  <c:v>1.9759999999999999E-3</c:v>
                </c:pt>
                <c:pt idx="1868">
                  <c:v>1.9789999999999999E-3</c:v>
                </c:pt>
                <c:pt idx="1869">
                  <c:v>1.983E-3</c:v>
                </c:pt>
                <c:pt idx="1870">
                  <c:v>1.9889999999999999E-3</c:v>
                </c:pt>
                <c:pt idx="1871">
                  <c:v>1.9959999999999999E-3</c:v>
                </c:pt>
                <c:pt idx="1872">
                  <c:v>2.0049999999999998E-3</c:v>
                </c:pt>
                <c:pt idx="1873">
                  <c:v>2.0149999999999999E-3</c:v>
                </c:pt>
                <c:pt idx="1874">
                  <c:v>2.0270000000000002E-3</c:v>
                </c:pt>
                <c:pt idx="1875">
                  <c:v>2.0400000000000001E-3</c:v>
                </c:pt>
                <c:pt idx="1876">
                  <c:v>2.0539999999999998E-3</c:v>
                </c:pt>
                <c:pt idx="1877">
                  <c:v>2.0699999999999998E-3</c:v>
                </c:pt>
                <c:pt idx="1878">
                  <c:v>2.0869999999999999E-3</c:v>
                </c:pt>
                <c:pt idx="1879">
                  <c:v>2.1050000000000001E-3</c:v>
                </c:pt>
                <c:pt idx="1880">
                  <c:v>2.1259999999999999E-3</c:v>
                </c:pt>
                <c:pt idx="1881">
                  <c:v>2.147E-3</c:v>
                </c:pt>
                <c:pt idx="1882">
                  <c:v>2.1700000000000001E-3</c:v>
                </c:pt>
                <c:pt idx="1883">
                  <c:v>2.1940000000000002E-3</c:v>
                </c:pt>
                <c:pt idx="1884">
                  <c:v>2.2200000000000002E-3</c:v>
                </c:pt>
                <c:pt idx="1885">
                  <c:v>2.2469999999999999E-3</c:v>
                </c:pt>
                <c:pt idx="1886">
                  <c:v>2.2759999999999998E-3</c:v>
                </c:pt>
                <c:pt idx="1887">
                  <c:v>2.3050000000000002E-3</c:v>
                </c:pt>
                <c:pt idx="1888">
                  <c:v>2.3370000000000001E-3</c:v>
                </c:pt>
                <c:pt idx="1889">
                  <c:v>2.3700000000000001E-3</c:v>
                </c:pt>
                <c:pt idx="1890">
                  <c:v>2.4039999999999999E-3</c:v>
                </c:pt>
                <c:pt idx="1891">
                  <c:v>2.4390000000000002E-3</c:v>
                </c:pt>
                <c:pt idx="1892">
                  <c:v>2.4629999999999999E-3</c:v>
                </c:pt>
                <c:pt idx="1893">
                  <c:v>2.4880000000000002E-3</c:v>
                </c:pt>
                <c:pt idx="1894">
                  <c:v>2.5149999999999999E-3</c:v>
                </c:pt>
                <c:pt idx="1895">
                  <c:v>2.542E-3</c:v>
                </c:pt>
                <c:pt idx="1896">
                  <c:v>2.5630000000000002E-3</c:v>
                </c:pt>
                <c:pt idx="1897">
                  <c:v>2.5850000000000001E-3</c:v>
                </c:pt>
                <c:pt idx="1898">
                  <c:v>2.6090000000000002E-3</c:v>
                </c:pt>
                <c:pt idx="1899">
                  <c:v>2.6340000000000001E-3</c:v>
                </c:pt>
                <c:pt idx="1900">
                  <c:v>2.66E-3</c:v>
                </c:pt>
                <c:pt idx="1901">
                  <c:v>2.6879999999999999E-3</c:v>
                </c:pt>
                <c:pt idx="1902">
                  <c:v>2.7060000000000001E-3</c:v>
                </c:pt>
                <c:pt idx="1903">
                  <c:v>2.7260000000000001E-3</c:v>
                </c:pt>
                <c:pt idx="1904">
                  <c:v>2.6779999999999998E-3</c:v>
                </c:pt>
                <c:pt idx="1905">
                  <c:v>2.6319999999999998E-3</c:v>
                </c:pt>
                <c:pt idx="1906">
                  <c:v>2.5860000000000002E-3</c:v>
                </c:pt>
                <c:pt idx="1907">
                  <c:v>2.5430000000000001E-3</c:v>
                </c:pt>
                <c:pt idx="1908">
                  <c:v>2.5010000000000002E-3</c:v>
                </c:pt>
                <c:pt idx="1909">
                  <c:v>2.4599999999999999E-3</c:v>
                </c:pt>
                <c:pt idx="1910">
                  <c:v>2.4199999999999998E-3</c:v>
                </c:pt>
                <c:pt idx="1911">
                  <c:v>2.3830000000000001E-3</c:v>
                </c:pt>
                <c:pt idx="1912">
                  <c:v>2.346E-3</c:v>
                </c:pt>
                <c:pt idx="1913">
                  <c:v>2.3110000000000001E-3</c:v>
                </c:pt>
                <c:pt idx="1914">
                  <c:v>2.2769999999999999E-3</c:v>
                </c:pt>
                <c:pt idx="1915">
                  <c:v>2.245E-3</c:v>
                </c:pt>
                <c:pt idx="1916">
                  <c:v>2.2139999999999998E-3</c:v>
                </c:pt>
                <c:pt idx="1917">
                  <c:v>2.1849999999999999E-3</c:v>
                </c:pt>
                <c:pt idx="1918">
                  <c:v>2.1570000000000001E-3</c:v>
                </c:pt>
                <c:pt idx="1919">
                  <c:v>2.1299999999999999E-3</c:v>
                </c:pt>
                <c:pt idx="1920">
                  <c:v>2.1050000000000001E-3</c:v>
                </c:pt>
                <c:pt idx="1921">
                  <c:v>2.081E-3</c:v>
                </c:pt>
                <c:pt idx="1922">
                  <c:v>2.0590000000000001E-3</c:v>
                </c:pt>
                <c:pt idx="1923">
                  <c:v>2.0379999999999999E-3</c:v>
                </c:pt>
                <c:pt idx="1924">
                  <c:v>2.0179999999999998E-3</c:v>
                </c:pt>
                <c:pt idx="1925">
                  <c:v>2E-3</c:v>
                </c:pt>
                <c:pt idx="1926">
                  <c:v>1.983E-3</c:v>
                </c:pt>
                <c:pt idx="1927">
                  <c:v>1.9680000000000001E-3</c:v>
                </c:pt>
                <c:pt idx="1928">
                  <c:v>1.954E-3</c:v>
                </c:pt>
                <c:pt idx="1929">
                  <c:v>1.9419999999999999E-3</c:v>
                </c:pt>
                <c:pt idx="1930">
                  <c:v>1.931E-3</c:v>
                </c:pt>
                <c:pt idx="1931">
                  <c:v>1.921E-3</c:v>
                </c:pt>
                <c:pt idx="1932">
                  <c:v>1.913E-3</c:v>
                </c:pt>
                <c:pt idx="1933">
                  <c:v>1.9059999999999999E-3</c:v>
                </c:pt>
                <c:pt idx="1934">
                  <c:v>1.9009999999999999E-3</c:v>
                </c:pt>
                <c:pt idx="1935">
                  <c:v>1.897E-3</c:v>
                </c:pt>
                <c:pt idx="1936">
                  <c:v>1.895E-3</c:v>
                </c:pt>
                <c:pt idx="1937">
                  <c:v>1.8940000000000001E-3</c:v>
                </c:pt>
                <c:pt idx="1938">
                  <c:v>1.8940000000000001E-3</c:v>
                </c:pt>
                <c:pt idx="1939">
                  <c:v>1.8959999999999999E-3</c:v>
                </c:pt>
                <c:pt idx="1940">
                  <c:v>1.8990000000000001E-3</c:v>
                </c:pt>
                <c:pt idx="1941">
                  <c:v>1.903E-3</c:v>
                </c:pt>
                <c:pt idx="1942">
                  <c:v>1.9090000000000001E-3</c:v>
                </c:pt>
                <c:pt idx="1943">
                  <c:v>1.9170000000000001E-3</c:v>
                </c:pt>
                <c:pt idx="1944">
                  <c:v>1.926E-3</c:v>
                </c:pt>
                <c:pt idx="1945">
                  <c:v>1.936E-3</c:v>
                </c:pt>
                <c:pt idx="1946">
                  <c:v>1.9480000000000001E-3</c:v>
                </c:pt>
                <c:pt idx="1947">
                  <c:v>1.9610000000000001E-3</c:v>
                </c:pt>
                <c:pt idx="1948">
                  <c:v>1.9750000000000002E-3</c:v>
                </c:pt>
                <c:pt idx="1949">
                  <c:v>1.9910000000000001E-3</c:v>
                </c:pt>
                <c:pt idx="1950">
                  <c:v>2.0089999999999999E-3</c:v>
                </c:pt>
                <c:pt idx="1951">
                  <c:v>2.0270000000000002E-3</c:v>
                </c:pt>
                <c:pt idx="1952">
                  <c:v>2.0479999999999999E-3</c:v>
                </c:pt>
                <c:pt idx="1953">
                  <c:v>2.0690000000000001E-3</c:v>
                </c:pt>
                <c:pt idx="1954">
                  <c:v>2.0920000000000001E-3</c:v>
                </c:pt>
                <c:pt idx="1955">
                  <c:v>2.117E-3</c:v>
                </c:pt>
                <c:pt idx="1956">
                  <c:v>2.1429999999999999E-3</c:v>
                </c:pt>
                <c:pt idx="1957">
                  <c:v>2.1700000000000001E-3</c:v>
                </c:pt>
                <c:pt idx="1958">
                  <c:v>2.1879999999999998E-3</c:v>
                </c:pt>
                <c:pt idx="1959">
                  <c:v>2.2070000000000002E-3</c:v>
                </c:pt>
                <c:pt idx="1960">
                  <c:v>2.2269999999999998E-3</c:v>
                </c:pt>
                <c:pt idx="1961">
                  <c:v>2.2490000000000001E-3</c:v>
                </c:pt>
                <c:pt idx="1962">
                  <c:v>2.2729999999999998E-3</c:v>
                </c:pt>
                <c:pt idx="1963">
                  <c:v>2.2980000000000001E-3</c:v>
                </c:pt>
                <c:pt idx="1964">
                  <c:v>2.3240000000000001E-3</c:v>
                </c:pt>
                <c:pt idx="1965">
                  <c:v>2.3379999999999998E-3</c:v>
                </c:pt>
                <c:pt idx="1966">
                  <c:v>2.3530000000000001E-3</c:v>
                </c:pt>
                <c:pt idx="1967">
                  <c:v>2.3700000000000001E-3</c:v>
                </c:pt>
                <c:pt idx="1968">
                  <c:v>2.3890000000000001E-3</c:v>
                </c:pt>
                <c:pt idx="1969">
                  <c:v>2.408E-3</c:v>
                </c:pt>
                <c:pt idx="1970">
                  <c:v>2.4229999999999998E-3</c:v>
                </c:pt>
                <c:pt idx="1971">
                  <c:v>2.4390000000000002E-3</c:v>
                </c:pt>
                <c:pt idx="1972">
                  <c:v>2.4030000000000002E-3</c:v>
                </c:pt>
                <c:pt idx="1973">
                  <c:v>2.3670000000000002E-3</c:v>
                </c:pt>
                <c:pt idx="1974">
                  <c:v>2.3340000000000001E-3</c:v>
                </c:pt>
                <c:pt idx="1975">
                  <c:v>2.3010000000000001E-3</c:v>
                </c:pt>
                <c:pt idx="1976">
                  <c:v>2.2699999999999999E-3</c:v>
                </c:pt>
                <c:pt idx="1977">
                  <c:v>2.2399999999999998E-3</c:v>
                </c:pt>
                <c:pt idx="1978">
                  <c:v>2.212E-3</c:v>
                </c:pt>
                <c:pt idx="1979">
                  <c:v>2.1849999999999999E-3</c:v>
                </c:pt>
                <c:pt idx="1980">
                  <c:v>2.16E-3</c:v>
                </c:pt>
                <c:pt idx="1981">
                  <c:v>2.1359999999999999E-3</c:v>
                </c:pt>
                <c:pt idx="1982">
                  <c:v>2.1129999999999999E-3</c:v>
                </c:pt>
                <c:pt idx="1983">
                  <c:v>2.0920000000000001E-3</c:v>
                </c:pt>
                <c:pt idx="1984">
                  <c:v>2.0730000000000002E-3</c:v>
                </c:pt>
                <c:pt idx="1985">
                  <c:v>2.0539999999999998E-3</c:v>
                </c:pt>
                <c:pt idx="1986">
                  <c:v>2.0370000000000002E-3</c:v>
                </c:pt>
                <c:pt idx="1987">
                  <c:v>2.0219999999999999E-3</c:v>
                </c:pt>
                <c:pt idx="1988">
                  <c:v>2.0079999999999998E-3</c:v>
                </c:pt>
                <c:pt idx="1989">
                  <c:v>1.9949999999999998E-3</c:v>
                </c:pt>
                <c:pt idx="1990">
                  <c:v>1.9840000000000001E-3</c:v>
                </c:pt>
                <c:pt idx="1991">
                  <c:v>1.9740000000000001E-3</c:v>
                </c:pt>
                <c:pt idx="1992">
                  <c:v>1.9659999999999999E-3</c:v>
                </c:pt>
                <c:pt idx="1993">
                  <c:v>1.9589999999999998E-3</c:v>
                </c:pt>
                <c:pt idx="1994">
                  <c:v>1.9530000000000001E-3</c:v>
                </c:pt>
                <c:pt idx="1995">
                  <c:v>1.949E-3</c:v>
                </c:pt>
                <c:pt idx="1996">
                  <c:v>1.9469999999999999E-3</c:v>
                </c:pt>
                <c:pt idx="1997">
                  <c:v>1.9449999999999999E-3</c:v>
                </c:pt>
                <c:pt idx="1998">
                  <c:v>1.946E-3</c:v>
                </c:pt>
                <c:pt idx="1999">
                  <c:v>1.9469999999999999E-3</c:v>
                </c:pt>
                <c:pt idx="2000">
                  <c:v>1.9499999999999999E-3</c:v>
                </c:pt>
                <c:pt idx="2001">
                  <c:v>1.954E-3</c:v>
                </c:pt>
                <c:pt idx="2002">
                  <c:v>1.9599999999999999E-3</c:v>
                </c:pt>
                <c:pt idx="2003">
                  <c:v>1.967E-3</c:v>
                </c:pt>
                <c:pt idx="2004">
                  <c:v>1.9759999999999999E-3</c:v>
                </c:pt>
                <c:pt idx="2005">
                  <c:v>1.9859999999999999E-3</c:v>
                </c:pt>
                <c:pt idx="2006">
                  <c:v>1.9980000000000002E-3</c:v>
                </c:pt>
                <c:pt idx="2007">
                  <c:v>2.0110000000000002E-3</c:v>
                </c:pt>
                <c:pt idx="2008">
                  <c:v>2.0249999999999999E-3</c:v>
                </c:pt>
                <c:pt idx="2009">
                  <c:v>2.0409999999999998E-3</c:v>
                </c:pt>
                <c:pt idx="2010">
                  <c:v>2.0579999999999999E-3</c:v>
                </c:pt>
                <c:pt idx="2011">
                  <c:v>2.0760000000000002E-3</c:v>
                </c:pt>
                <c:pt idx="2012">
                  <c:v>2.0960000000000002E-3</c:v>
                </c:pt>
                <c:pt idx="2013">
                  <c:v>2.1090000000000002E-3</c:v>
                </c:pt>
                <c:pt idx="2014">
                  <c:v>2.1220000000000002E-3</c:v>
                </c:pt>
                <c:pt idx="2015">
                  <c:v>2.137E-3</c:v>
                </c:pt>
                <c:pt idx="2016">
                  <c:v>2.1540000000000001E-3</c:v>
                </c:pt>
                <c:pt idx="2017">
                  <c:v>2.1719999999999999E-3</c:v>
                </c:pt>
                <c:pt idx="2018">
                  <c:v>2.1909999999999998E-3</c:v>
                </c:pt>
                <c:pt idx="2019">
                  <c:v>2.212E-3</c:v>
                </c:pt>
                <c:pt idx="2020">
                  <c:v>2.2190000000000001E-3</c:v>
                </c:pt>
                <c:pt idx="2021">
                  <c:v>2.2269999999999998E-3</c:v>
                </c:pt>
                <c:pt idx="2022">
                  <c:v>2.2369999999999998E-3</c:v>
                </c:pt>
                <c:pt idx="2023">
                  <c:v>2.248E-3</c:v>
                </c:pt>
                <c:pt idx="2024">
                  <c:v>2.261E-3</c:v>
                </c:pt>
                <c:pt idx="2025">
                  <c:v>2.2750000000000001E-3</c:v>
                </c:pt>
                <c:pt idx="2026">
                  <c:v>2.2829999999999999E-3</c:v>
                </c:pt>
                <c:pt idx="2027">
                  <c:v>2.2920000000000002E-3</c:v>
                </c:pt>
                <c:pt idx="2028">
                  <c:v>2.3019999999999998E-3</c:v>
                </c:pt>
                <c:pt idx="2029">
                  <c:v>2.313E-3</c:v>
                </c:pt>
                <c:pt idx="2030">
                  <c:v>2.3270000000000001E-3</c:v>
                </c:pt>
                <c:pt idx="2031">
                  <c:v>2.3410000000000002E-3</c:v>
                </c:pt>
                <c:pt idx="2032">
                  <c:v>2.3500000000000001E-3</c:v>
                </c:pt>
                <c:pt idx="2033">
                  <c:v>2.3600000000000001E-3</c:v>
                </c:pt>
                <c:pt idx="2034">
                  <c:v>2.372E-3</c:v>
                </c:pt>
                <c:pt idx="2035">
                  <c:v>2.385E-3</c:v>
                </c:pt>
                <c:pt idx="2036">
                  <c:v>2.3999999999999998E-3</c:v>
                </c:pt>
                <c:pt idx="2037">
                  <c:v>2.4139999999999999E-3</c:v>
                </c:pt>
                <c:pt idx="2038">
                  <c:v>2.4290000000000002E-3</c:v>
                </c:pt>
                <c:pt idx="2039">
                  <c:v>2.4390000000000002E-3</c:v>
                </c:pt>
                <c:pt idx="2040">
                  <c:v>2.4030000000000002E-3</c:v>
                </c:pt>
                <c:pt idx="2041">
                  <c:v>2.3679999999999999E-3</c:v>
                </c:pt>
                <c:pt idx="2042">
                  <c:v>2.3340000000000001E-3</c:v>
                </c:pt>
                <c:pt idx="2043">
                  <c:v>2.3019999999999998E-3</c:v>
                </c:pt>
                <c:pt idx="2044">
                  <c:v>2.271E-3</c:v>
                </c:pt>
                <c:pt idx="2045">
                  <c:v>2.2409999999999999E-3</c:v>
                </c:pt>
                <c:pt idx="2046">
                  <c:v>2.2130000000000001E-3</c:v>
                </c:pt>
                <c:pt idx="2047">
                  <c:v>2.1870000000000001E-3</c:v>
                </c:pt>
                <c:pt idx="2048">
                  <c:v>2.1619999999999999E-3</c:v>
                </c:pt>
                <c:pt idx="2049">
                  <c:v>2.1380000000000001E-3</c:v>
                </c:pt>
                <c:pt idx="2050">
                  <c:v>2.1150000000000001E-3</c:v>
                </c:pt>
                <c:pt idx="2051">
                  <c:v>2.0939999999999999E-3</c:v>
                </c:pt>
                <c:pt idx="2052">
                  <c:v>2.075E-3</c:v>
                </c:pt>
                <c:pt idx="2053">
                  <c:v>2.0569999999999998E-3</c:v>
                </c:pt>
                <c:pt idx="2054">
                  <c:v>2.0400000000000001E-3</c:v>
                </c:pt>
                <c:pt idx="2055">
                  <c:v>2.0249999999999999E-3</c:v>
                </c:pt>
                <c:pt idx="2056">
                  <c:v>2.0110000000000002E-3</c:v>
                </c:pt>
                <c:pt idx="2057">
                  <c:v>1.9989999999999999E-3</c:v>
                </c:pt>
                <c:pt idx="2058">
                  <c:v>1.9870000000000001E-3</c:v>
                </c:pt>
                <c:pt idx="2059">
                  <c:v>1.9780000000000002E-3</c:v>
                </c:pt>
                <c:pt idx="2060">
                  <c:v>1.97E-3</c:v>
                </c:pt>
                <c:pt idx="2061">
                  <c:v>1.9629999999999999E-3</c:v>
                </c:pt>
                <c:pt idx="2062">
                  <c:v>1.9580000000000001E-3</c:v>
                </c:pt>
                <c:pt idx="2063">
                  <c:v>1.954E-3</c:v>
                </c:pt>
                <c:pt idx="2064">
                  <c:v>1.951E-3</c:v>
                </c:pt>
                <c:pt idx="2065">
                  <c:v>1.9499999999999999E-3</c:v>
                </c:pt>
                <c:pt idx="2066">
                  <c:v>1.9499999999999999E-3</c:v>
                </c:pt>
                <c:pt idx="2067">
                  <c:v>1.952E-3</c:v>
                </c:pt>
                <c:pt idx="2068">
                  <c:v>1.9550000000000001E-3</c:v>
                </c:pt>
                <c:pt idx="2069">
                  <c:v>1.9599999999999999E-3</c:v>
                </c:pt>
                <c:pt idx="2070">
                  <c:v>1.9659999999999999E-3</c:v>
                </c:pt>
                <c:pt idx="2071">
                  <c:v>1.9729999999999999E-3</c:v>
                </c:pt>
                <c:pt idx="2072">
                  <c:v>1.9819999999999998E-3</c:v>
                </c:pt>
                <c:pt idx="2073">
                  <c:v>1.9919999999999998E-3</c:v>
                </c:pt>
                <c:pt idx="2074">
                  <c:v>2.0040000000000001E-3</c:v>
                </c:pt>
                <c:pt idx="2075">
                  <c:v>2.0170000000000001E-3</c:v>
                </c:pt>
                <c:pt idx="2076">
                  <c:v>2.032E-3</c:v>
                </c:pt>
                <c:pt idx="2077">
                  <c:v>2.0470000000000002E-3</c:v>
                </c:pt>
                <c:pt idx="2078">
                  <c:v>2.0579999999999999E-3</c:v>
                </c:pt>
                <c:pt idx="2079">
                  <c:v>2.0699999999999998E-3</c:v>
                </c:pt>
                <c:pt idx="2080">
                  <c:v>2.0839999999999999E-3</c:v>
                </c:pt>
                <c:pt idx="2081">
                  <c:v>2.0990000000000002E-3</c:v>
                </c:pt>
                <c:pt idx="2082">
                  <c:v>2.1150000000000001E-3</c:v>
                </c:pt>
                <c:pt idx="2083">
                  <c:v>2.1329999999999999E-3</c:v>
                </c:pt>
                <c:pt idx="2084">
                  <c:v>2.1519999999999998E-3</c:v>
                </c:pt>
                <c:pt idx="2085">
                  <c:v>2.163E-3</c:v>
                </c:pt>
                <c:pt idx="2086">
                  <c:v>2.176E-3</c:v>
                </c:pt>
                <c:pt idx="2087">
                  <c:v>2.1900000000000001E-3</c:v>
                </c:pt>
                <c:pt idx="2088">
                  <c:v>2.2060000000000001E-3</c:v>
                </c:pt>
                <c:pt idx="2089">
                  <c:v>2.2230000000000001E-3</c:v>
                </c:pt>
                <c:pt idx="2090">
                  <c:v>2.2409999999999999E-3</c:v>
                </c:pt>
                <c:pt idx="2091">
                  <c:v>2.2499999999999998E-3</c:v>
                </c:pt>
                <c:pt idx="2092">
                  <c:v>2.261E-3</c:v>
                </c:pt>
                <c:pt idx="2093">
                  <c:v>2.2729999999999998E-3</c:v>
                </c:pt>
                <c:pt idx="2094">
                  <c:v>2.2859999999999998E-3</c:v>
                </c:pt>
                <c:pt idx="2095">
                  <c:v>2.3010000000000001E-3</c:v>
                </c:pt>
                <c:pt idx="2096">
                  <c:v>2.3180000000000002E-3</c:v>
                </c:pt>
                <c:pt idx="2097">
                  <c:v>2.3349999999999998E-3</c:v>
                </c:pt>
                <c:pt idx="2098">
                  <c:v>2.3449999999999999E-3</c:v>
                </c:pt>
                <c:pt idx="2099">
                  <c:v>2.3549999999999999E-3</c:v>
                </c:pt>
                <c:pt idx="2100">
                  <c:v>2.3670000000000002E-3</c:v>
                </c:pt>
                <c:pt idx="2101">
                  <c:v>2.3809999999999999E-3</c:v>
                </c:pt>
                <c:pt idx="2102">
                  <c:v>2.3930000000000002E-3</c:v>
                </c:pt>
                <c:pt idx="2103">
                  <c:v>2.4069999999999999E-3</c:v>
                </c:pt>
                <c:pt idx="2104">
                  <c:v>2.4229999999999998E-3</c:v>
                </c:pt>
                <c:pt idx="2105">
                  <c:v>2.4390000000000002E-3</c:v>
                </c:pt>
                <c:pt idx="2106">
                  <c:v>2.4559999999999998E-3</c:v>
                </c:pt>
                <c:pt idx="2107">
                  <c:v>2.4740000000000001E-3</c:v>
                </c:pt>
                <c:pt idx="2108">
                  <c:v>2.4550000000000002E-3</c:v>
                </c:pt>
                <c:pt idx="2109">
                  <c:v>2.4380000000000001E-3</c:v>
                </c:pt>
                <c:pt idx="2110">
                  <c:v>2.4229999999999998E-3</c:v>
                </c:pt>
                <c:pt idx="2111">
                  <c:v>2.4090000000000001E-3</c:v>
                </c:pt>
                <c:pt idx="2112">
                  <c:v>2.3960000000000001E-3</c:v>
                </c:pt>
                <c:pt idx="2113">
                  <c:v>2.385E-3</c:v>
                </c:pt>
                <c:pt idx="2114">
                  <c:v>2.3749999999999999E-3</c:v>
                </c:pt>
                <c:pt idx="2115">
                  <c:v>2.366E-3</c:v>
                </c:pt>
                <c:pt idx="2116">
                  <c:v>2.359E-3</c:v>
                </c:pt>
                <c:pt idx="2117">
                  <c:v>2.3540000000000002E-3</c:v>
                </c:pt>
                <c:pt idx="2118">
                  <c:v>2.349E-3</c:v>
                </c:pt>
                <c:pt idx="2119">
                  <c:v>2.3470000000000001E-3</c:v>
                </c:pt>
                <c:pt idx="2120">
                  <c:v>2.3449999999999999E-3</c:v>
                </c:pt>
                <c:pt idx="2121">
                  <c:v>2.3449999999999999E-3</c:v>
                </c:pt>
                <c:pt idx="2122">
                  <c:v>2.3470000000000001E-3</c:v>
                </c:pt>
                <c:pt idx="2123">
                  <c:v>2.3500000000000001E-3</c:v>
                </c:pt>
                <c:pt idx="2124">
                  <c:v>2.3540000000000002E-3</c:v>
                </c:pt>
                <c:pt idx="2125">
                  <c:v>2.3600000000000001E-3</c:v>
                </c:pt>
                <c:pt idx="2126">
                  <c:v>2.3670000000000002E-3</c:v>
                </c:pt>
                <c:pt idx="2127">
                  <c:v>2.3749999999999999E-3</c:v>
                </c:pt>
                <c:pt idx="2128">
                  <c:v>2.385E-3</c:v>
                </c:pt>
                <c:pt idx="2129">
                  <c:v>2.3969999999999998E-3</c:v>
                </c:pt>
                <c:pt idx="2130">
                  <c:v>2.4099999999999998E-3</c:v>
                </c:pt>
                <c:pt idx="2131">
                  <c:v>2.4239999999999999E-3</c:v>
                </c:pt>
                <c:pt idx="2132">
                  <c:v>2.4390000000000002E-3</c:v>
                </c:pt>
                <c:pt idx="2133">
                  <c:v>2.4399999999999999E-3</c:v>
                </c:pt>
                <c:pt idx="2134">
                  <c:v>2.441E-3</c:v>
                </c:pt>
                <c:pt idx="2135">
                  <c:v>2.444E-3</c:v>
                </c:pt>
                <c:pt idx="2136">
                  <c:v>2.4420000000000002E-3</c:v>
                </c:pt>
                <c:pt idx="2137">
                  <c:v>2.441E-3</c:v>
                </c:pt>
                <c:pt idx="2138">
                  <c:v>2.441E-3</c:v>
                </c:pt>
                <c:pt idx="2139">
                  <c:v>2.4429999999999999E-3</c:v>
                </c:pt>
                <c:pt idx="2140">
                  <c:v>2.441E-3</c:v>
                </c:pt>
                <c:pt idx="2141">
                  <c:v>2.4399999999999999E-3</c:v>
                </c:pt>
                <c:pt idx="2142">
                  <c:v>2.4399999999999999E-3</c:v>
                </c:pt>
                <c:pt idx="2143">
                  <c:v>2.4420000000000002E-3</c:v>
                </c:pt>
                <c:pt idx="2144">
                  <c:v>2.4450000000000001E-3</c:v>
                </c:pt>
                <c:pt idx="2145">
                  <c:v>2.4489999999999998E-3</c:v>
                </c:pt>
                <c:pt idx="2146">
                  <c:v>2.444E-3</c:v>
                </c:pt>
                <c:pt idx="2147">
                  <c:v>2.4399999999999999E-3</c:v>
                </c:pt>
                <c:pt idx="2148">
                  <c:v>2.4380000000000001E-3</c:v>
                </c:pt>
                <c:pt idx="2149">
                  <c:v>2.4369999999999999E-3</c:v>
                </c:pt>
                <c:pt idx="2150">
                  <c:v>2.4369999999999999E-3</c:v>
                </c:pt>
                <c:pt idx="2151">
                  <c:v>2.4390000000000002E-3</c:v>
                </c:pt>
                <c:pt idx="2152">
                  <c:v>2.4420000000000002E-3</c:v>
                </c:pt>
                <c:pt idx="2153">
                  <c:v>2.4459999999999998E-3</c:v>
                </c:pt>
                <c:pt idx="2154">
                  <c:v>2.4520000000000002E-3</c:v>
                </c:pt>
                <c:pt idx="2155">
                  <c:v>2.4450000000000001E-3</c:v>
                </c:pt>
                <c:pt idx="2156">
                  <c:v>2.4390000000000002E-3</c:v>
                </c:pt>
                <c:pt idx="2157">
                  <c:v>2.4350000000000001E-3</c:v>
                </c:pt>
                <c:pt idx="2158">
                  <c:v>2.4320000000000001E-3</c:v>
                </c:pt>
                <c:pt idx="2159">
                  <c:v>2.4299999999999999E-3</c:v>
                </c:pt>
                <c:pt idx="2160">
                  <c:v>2.4299999999999999E-3</c:v>
                </c:pt>
                <c:pt idx="2161">
                  <c:v>2.431E-3</c:v>
                </c:pt>
                <c:pt idx="2162">
                  <c:v>2.434E-3</c:v>
                </c:pt>
                <c:pt idx="2163">
                  <c:v>2.4380000000000001E-3</c:v>
                </c:pt>
                <c:pt idx="2164">
                  <c:v>2.4429999999999999E-3</c:v>
                </c:pt>
                <c:pt idx="2165">
                  <c:v>2.4499999999999999E-3</c:v>
                </c:pt>
                <c:pt idx="2166">
                  <c:v>2.4589999999999998E-3</c:v>
                </c:pt>
                <c:pt idx="2167">
                  <c:v>2.4589999999999998E-3</c:v>
                </c:pt>
                <c:pt idx="2168">
                  <c:v>2.4610000000000001E-3</c:v>
                </c:pt>
                <c:pt idx="2169">
                  <c:v>2.464E-3</c:v>
                </c:pt>
                <c:pt idx="2170">
                  <c:v>2.4689999999999998E-3</c:v>
                </c:pt>
                <c:pt idx="2171">
                  <c:v>2.4750000000000002E-3</c:v>
                </c:pt>
                <c:pt idx="2172">
                  <c:v>2.4810000000000001E-3</c:v>
                </c:pt>
                <c:pt idx="2173">
                  <c:v>2.4810000000000001E-3</c:v>
                </c:pt>
                <c:pt idx="2174">
                  <c:v>2.4819999999999998E-3</c:v>
                </c:pt>
                <c:pt idx="2175">
                  <c:v>2.4849999999999998E-3</c:v>
                </c:pt>
                <c:pt idx="2176">
                  <c:v>2.4740000000000001E-3</c:v>
                </c:pt>
                <c:pt idx="2177">
                  <c:v>2.4650000000000002E-3</c:v>
                </c:pt>
                <c:pt idx="2178">
                  <c:v>2.457E-3</c:v>
                </c:pt>
                <c:pt idx="2179">
                  <c:v>2.4510000000000001E-3</c:v>
                </c:pt>
                <c:pt idx="2180">
                  <c:v>2.4459999999999998E-3</c:v>
                </c:pt>
                <c:pt idx="2181">
                  <c:v>2.4420000000000002E-3</c:v>
                </c:pt>
                <c:pt idx="2182">
                  <c:v>2.4399999999999999E-3</c:v>
                </c:pt>
                <c:pt idx="2183">
                  <c:v>2.4390000000000002E-3</c:v>
                </c:pt>
                <c:pt idx="2184">
                  <c:v>2.4390000000000002E-3</c:v>
                </c:pt>
                <c:pt idx="2185">
                  <c:v>2.4390000000000002E-3</c:v>
                </c:pt>
                <c:pt idx="2186">
                  <c:v>2.4369999999999999E-3</c:v>
                </c:pt>
                <c:pt idx="2187">
                  <c:v>2.4350000000000001E-3</c:v>
                </c:pt>
                <c:pt idx="2188">
                  <c:v>2.4350000000000001E-3</c:v>
                </c:pt>
                <c:pt idx="2189">
                  <c:v>2.4369999999999999E-3</c:v>
                </c:pt>
                <c:pt idx="2190">
                  <c:v>2.4390000000000002E-3</c:v>
                </c:pt>
                <c:pt idx="2191">
                  <c:v>2.4350000000000001E-3</c:v>
                </c:pt>
                <c:pt idx="2192">
                  <c:v>2.4320000000000001E-3</c:v>
                </c:pt>
                <c:pt idx="2193">
                  <c:v>2.4299999999999999E-3</c:v>
                </c:pt>
                <c:pt idx="2194">
                  <c:v>2.4299999999999999E-3</c:v>
                </c:pt>
                <c:pt idx="2195">
                  <c:v>2.431E-3</c:v>
                </c:pt>
                <c:pt idx="2196">
                  <c:v>2.434E-3</c:v>
                </c:pt>
                <c:pt idx="2197">
                  <c:v>2.4380000000000001E-3</c:v>
                </c:pt>
                <c:pt idx="2198">
                  <c:v>2.4429999999999999E-3</c:v>
                </c:pt>
                <c:pt idx="2199">
                  <c:v>2.4499999999999999E-3</c:v>
                </c:pt>
                <c:pt idx="2200">
                  <c:v>2.4450000000000001E-3</c:v>
                </c:pt>
                <c:pt idx="2201">
                  <c:v>2.4420000000000002E-3</c:v>
                </c:pt>
                <c:pt idx="2202">
                  <c:v>2.441E-3</c:v>
                </c:pt>
                <c:pt idx="2203">
                  <c:v>2.441E-3</c:v>
                </c:pt>
                <c:pt idx="2204">
                  <c:v>2.4420000000000002E-3</c:v>
                </c:pt>
                <c:pt idx="2205">
                  <c:v>2.4450000000000001E-3</c:v>
                </c:pt>
                <c:pt idx="2206">
                  <c:v>2.4420000000000002E-3</c:v>
                </c:pt>
                <c:pt idx="2207">
                  <c:v>2.4420000000000002E-3</c:v>
                </c:pt>
                <c:pt idx="2208">
                  <c:v>2.4420000000000002E-3</c:v>
                </c:pt>
                <c:pt idx="2209">
                  <c:v>2.444E-3</c:v>
                </c:pt>
                <c:pt idx="2210">
                  <c:v>2.4480000000000001E-3</c:v>
                </c:pt>
                <c:pt idx="2211">
                  <c:v>2.4420000000000002E-3</c:v>
                </c:pt>
                <c:pt idx="2212">
                  <c:v>2.4390000000000002E-3</c:v>
                </c:pt>
                <c:pt idx="2213">
                  <c:v>2.4359999999999998E-3</c:v>
                </c:pt>
                <c:pt idx="2214">
                  <c:v>2.4350000000000001E-3</c:v>
                </c:pt>
                <c:pt idx="2215">
                  <c:v>2.4359999999999998E-3</c:v>
                </c:pt>
                <c:pt idx="2216">
                  <c:v>2.4380000000000001E-3</c:v>
                </c:pt>
                <c:pt idx="2217">
                  <c:v>2.441E-3</c:v>
                </c:pt>
                <c:pt idx="2218">
                  <c:v>2.4369999999999999E-3</c:v>
                </c:pt>
                <c:pt idx="2219">
                  <c:v>2.4350000000000001E-3</c:v>
                </c:pt>
                <c:pt idx="2220">
                  <c:v>2.434E-3</c:v>
                </c:pt>
                <c:pt idx="2221">
                  <c:v>2.4329999999999998E-3</c:v>
                </c:pt>
                <c:pt idx="2222">
                  <c:v>2.434E-3</c:v>
                </c:pt>
                <c:pt idx="2223">
                  <c:v>2.4359999999999998E-3</c:v>
                </c:pt>
                <c:pt idx="2224">
                  <c:v>2.4269999999999999E-3</c:v>
                </c:pt>
                <c:pt idx="2225">
                  <c:v>2.418E-3</c:v>
                </c:pt>
                <c:pt idx="2226">
                  <c:v>2.4109999999999999E-3</c:v>
                </c:pt>
                <c:pt idx="2227">
                  <c:v>2.4060000000000002E-3</c:v>
                </c:pt>
                <c:pt idx="2228">
                  <c:v>2.4020000000000001E-3</c:v>
                </c:pt>
                <c:pt idx="2229">
                  <c:v>2.3990000000000001E-3</c:v>
                </c:pt>
                <c:pt idx="2230">
                  <c:v>2.398E-3</c:v>
                </c:pt>
                <c:pt idx="2231">
                  <c:v>2.398E-3</c:v>
                </c:pt>
                <c:pt idx="2232">
                  <c:v>2.3999999999999998E-3</c:v>
                </c:pt>
                <c:pt idx="2233">
                  <c:v>2.4030000000000002E-3</c:v>
                </c:pt>
                <c:pt idx="2234">
                  <c:v>2.408E-3</c:v>
                </c:pt>
                <c:pt idx="2235">
                  <c:v>2.4139999999999999E-3</c:v>
                </c:pt>
                <c:pt idx="2236">
                  <c:v>2.421E-3</c:v>
                </c:pt>
                <c:pt idx="2237">
                  <c:v>2.4299999999999999E-3</c:v>
                </c:pt>
                <c:pt idx="2238">
                  <c:v>2.4399999999999999E-3</c:v>
                </c:pt>
                <c:pt idx="2239">
                  <c:v>2.4510000000000001E-3</c:v>
                </c:pt>
                <c:pt idx="2240">
                  <c:v>2.464E-3</c:v>
                </c:pt>
                <c:pt idx="2241">
                  <c:v>2.4789999999999999E-3</c:v>
                </c:pt>
                <c:pt idx="2242">
                  <c:v>2.4949999999999998E-3</c:v>
                </c:pt>
                <c:pt idx="2243">
                  <c:v>2.5119999999999999E-3</c:v>
                </c:pt>
                <c:pt idx="2244">
                  <c:v>2.516E-3</c:v>
                </c:pt>
                <c:pt idx="2245">
                  <c:v>2.5110000000000002E-3</c:v>
                </c:pt>
                <c:pt idx="2246">
                  <c:v>2.5079999999999998E-3</c:v>
                </c:pt>
                <c:pt idx="2247">
                  <c:v>2.506E-3</c:v>
                </c:pt>
                <c:pt idx="2248">
                  <c:v>2.506E-3</c:v>
                </c:pt>
                <c:pt idx="2249">
                  <c:v>2.4949999999999998E-3</c:v>
                </c:pt>
                <c:pt idx="2250">
                  <c:v>2.4859999999999999E-3</c:v>
                </c:pt>
                <c:pt idx="2251">
                  <c:v>2.4789999999999999E-3</c:v>
                </c:pt>
                <c:pt idx="2252">
                  <c:v>2.4729999999999999E-3</c:v>
                </c:pt>
                <c:pt idx="2253">
                  <c:v>2.4680000000000001E-3</c:v>
                </c:pt>
                <c:pt idx="2254">
                  <c:v>2.4650000000000002E-3</c:v>
                </c:pt>
                <c:pt idx="2255">
                  <c:v>2.4629999999999999E-3</c:v>
                </c:pt>
                <c:pt idx="2256">
                  <c:v>2.457E-3</c:v>
                </c:pt>
                <c:pt idx="2257">
                  <c:v>2.4529999999999999E-3</c:v>
                </c:pt>
                <c:pt idx="2258">
                  <c:v>2.4510000000000001E-3</c:v>
                </c:pt>
                <c:pt idx="2259">
                  <c:v>2.4499999999999999E-3</c:v>
                </c:pt>
                <c:pt idx="2260">
                  <c:v>2.4450000000000001E-3</c:v>
                </c:pt>
                <c:pt idx="2261">
                  <c:v>2.4420000000000002E-3</c:v>
                </c:pt>
                <c:pt idx="2262">
                  <c:v>2.4390000000000002E-3</c:v>
                </c:pt>
                <c:pt idx="2263">
                  <c:v>2.428E-3</c:v>
                </c:pt>
                <c:pt idx="2264">
                  <c:v>2.418E-3</c:v>
                </c:pt>
                <c:pt idx="2265">
                  <c:v>2.4090000000000001E-3</c:v>
                </c:pt>
                <c:pt idx="2266">
                  <c:v>2.4009999999999999E-3</c:v>
                </c:pt>
                <c:pt idx="2267">
                  <c:v>2.395E-3</c:v>
                </c:pt>
                <c:pt idx="2268">
                  <c:v>2.379E-3</c:v>
                </c:pt>
                <c:pt idx="2269">
                  <c:v>2.3649999999999999E-3</c:v>
                </c:pt>
                <c:pt idx="2270">
                  <c:v>2.3509999999999998E-3</c:v>
                </c:pt>
                <c:pt idx="2271">
                  <c:v>2.3400000000000001E-3</c:v>
                </c:pt>
                <c:pt idx="2272">
                  <c:v>2.3289999999999999E-3</c:v>
                </c:pt>
                <c:pt idx="2273">
                  <c:v>2.32E-3</c:v>
                </c:pt>
                <c:pt idx="2274">
                  <c:v>2.313E-3</c:v>
                </c:pt>
                <c:pt idx="2275">
                  <c:v>2.307E-3</c:v>
                </c:pt>
                <c:pt idx="2276">
                  <c:v>2.3019999999999998E-3</c:v>
                </c:pt>
                <c:pt idx="2277">
                  <c:v>2.2820000000000002E-3</c:v>
                </c:pt>
                <c:pt idx="2278">
                  <c:v>2.264E-3</c:v>
                </c:pt>
                <c:pt idx="2279">
                  <c:v>2.2469999999999999E-3</c:v>
                </c:pt>
                <c:pt idx="2280">
                  <c:v>2.2309999999999999E-3</c:v>
                </c:pt>
                <c:pt idx="2281">
                  <c:v>2.2169999999999998E-3</c:v>
                </c:pt>
                <c:pt idx="2282">
                  <c:v>2.2039999999999998E-3</c:v>
                </c:pt>
                <c:pt idx="2283">
                  <c:v>2.1930000000000001E-3</c:v>
                </c:pt>
                <c:pt idx="2284">
                  <c:v>2.183E-3</c:v>
                </c:pt>
                <c:pt idx="2285">
                  <c:v>2.1749999999999999E-3</c:v>
                </c:pt>
                <c:pt idx="2286">
                  <c:v>2.1679999999999998E-3</c:v>
                </c:pt>
                <c:pt idx="2287">
                  <c:v>2.1619999999999999E-3</c:v>
                </c:pt>
                <c:pt idx="2288">
                  <c:v>2.1580000000000002E-3</c:v>
                </c:pt>
                <c:pt idx="2289">
                  <c:v>2.1549999999999998E-3</c:v>
                </c:pt>
                <c:pt idx="2290">
                  <c:v>2.1540000000000001E-3</c:v>
                </c:pt>
                <c:pt idx="2291">
                  <c:v>2.1540000000000001E-3</c:v>
                </c:pt>
                <c:pt idx="2292">
                  <c:v>2.1559999999999999E-3</c:v>
                </c:pt>
                <c:pt idx="2293">
                  <c:v>2.1580000000000002E-3</c:v>
                </c:pt>
                <c:pt idx="2294">
                  <c:v>2.163E-3</c:v>
                </c:pt>
                <c:pt idx="2295">
                  <c:v>2.1679999999999998E-3</c:v>
                </c:pt>
                <c:pt idx="2296">
                  <c:v>2.176E-3</c:v>
                </c:pt>
                <c:pt idx="2297">
                  <c:v>2.1840000000000002E-3</c:v>
                </c:pt>
                <c:pt idx="2298">
                  <c:v>2.1940000000000002E-3</c:v>
                </c:pt>
                <c:pt idx="2299">
                  <c:v>2.2060000000000001E-3</c:v>
                </c:pt>
                <c:pt idx="2300">
                  <c:v>2.2179999999999999E-3</c:v>
                </c:pt>
                <c:pt idx="2301">
                  <c:v>2.2330000000000002E-3</c:v>
                </c:pt>
                <c:pt idx="2302">
                  <c:v>2.248E-3</c:v>
                </c:pt>
                <c:pt idx="2303">
                  <c:v>2.2650000000000001E-3</c:v>
                </c:pt>
                <c:pt idx="2304">
                  <c:v>2.284E-3</c:v>
                </c:pt>
                <c:pt idx="2305">
                  <c:v>2.3040000000000001E-3</c:v>
                </c:pt>
                <c:pt idx="2306">
                  <c:v>2.3249999999999998E-3</c:v>
                </c:pt>
                <c:pt idx="2307">
                  <c:v>2.3479999999999998E-3</c:v>
                </c:pt>
                <c:pt idx="2308">
                  <c:v>2.372E-3</c:v>
                </c:pt>
                <c:pt idx="2309">
                  <c:v>2.398E-3</c:v>
                </c:pt>
                <c:pt idx="2310">
                  <c:v>2.4250000000000001E-3</c:v>
                </c:pt>
                <c:pt idx="2311">
                  <c:v>2.4529999999999999E-3</c:v>
                </c:pt>
                <c:pt idx="2312">
                  <c:v>2.4680000000000001E-3</c:v>
                </c:pt>
                <c:pt idx="2313">
                  <c:v>2.4559999999999998E-3</c:v>
                </c:pt>
                <c:pt idx="2314">
                  <c:v>2.4429999999999999E-3</c:v>
                </c:pt>
                <c:pt idx="2315">
                  <c:v>2.4320000000000001E-3</c:v>
                </c:pt>
                <c:pt idx="2316">
                  <c:v>2.4199999999999998E-3</c:v>
                </c:pt>
                <c:pt idx="2317">
                  <c:v>2.4090000000000001E-3</c:v>
                </c:pt>
                <c:pt idx="2318">
                  <c:v>2.398E-3</c:v>
                </c:pt>
                <c:pt idx="2319">
                  <c:v>2.3890000000000001E-3</c:v>
                </c:pt>
                <c:pt idx="2320">
                  <c:v>2.382E-3</c:v>
                </c:pt>
                <c:pt idx="2321">
                  <c:v>2.3760000000000001E-3</c:v>
                </c:pt>
                <c:pt idx="2322">
                  <c:v>2.3709999999999998E-3</c:v>
                </c:pt>
                <c:pt idx="2323">
                  <c:v>2.3679999999999999E-3</c:v>
                </c:pt>
                <c:pt idx="2324">
                  <c:v>2.359E-3</c:v>
                </c:pt>
                <c:pt idx="2325">
                  <c:v>2.3509999999999998E-3</c:v>
                </c:pt>
                <c:pt idx="2326">
                  <c:v>2.3440000000000002E-3</c:v>
                </c:pt>
                <c:pt idx="2327">
                  <c:v>2.3389999999999999E-3</c:v>
                </c:pt>
                <c:pt idx="2328">
                  <c:v>2.3349999999999998E-3</c:v>
                </c:pt>
                <c:pt idx="2329">
                  <c:v>2.333E-3</c:v>
                </c:pt>
                <c:pt idx="2330">
                  <c:v>2.3319999999999999E-3</c:v>
                </c:pt>
                <c:pt idx="2331">
                  <c:v>2.323E-3</c:v>
                </c:pt>
                <c:pt idx="2332">
                  <c:v>2.3149999999999998E-3</c:v>
                </c:pt>
                <c:pt idx="2333">
                  <c:v>2.3089999999999999E-3</c:v>
                </c:pt>
                <c:pt idx="2334">
                  <c:v>2.3050000000000002E-3</c:v>
                </c:pt>
                <c:pt idx="2335">
                  <c:v>2.3010000000000001E-3</c:v>
                </c:pt>
                <c:pt idx="2336">
                  <c:v>2.2989999999999998E-3</c:v>
                </c:pt>
                <c:pt idx="2337">
                  <c:v>2.2790000000000002E-3</c:v>
                </c:pt>
                <c:pt idx="2338">
                  <c:v>2.2599999999999999E-3</c:v>
                </c:pt>
                <c:pt idx="2339">
                  <c:v>2.2420000000000001E-3</c:v>
                </c:pt>
                <c:pt idx="2340">
                  <c:v>2.2260000000000001E-3</c:v>
                </c:pt>
                <c:pt idx="2341">
                  <c:v>2.2109999999999999E-3</c:v>
                </c:pt>
                <c:pt idx="2342">
                  <c:v>2.1979999999999999E-3</c:v>
                </c:pt>
                <c:pt idx="2343">
                  <c:v>2.186E-3</c:v>
                </c:pt>
                <c:pt idx="2344">
                  <c:v>2.1749999999999999E-3</c:v>
                </c:pt>
                <c:pt idx="2345">
                  <c:v>2.166E-3</c:v>
                </c:pt>
                <c:pt idx="2346">
                  <c:v>2.1580000000000002E-3</c:v>
                </c:pt>
                <c:pt idx="2347">
                  <c:v>2.1519999999999998E-3</c:v>
                </c:pt>
                <c:pt idx="2348">
                  <c:v>2.147E-3</c:v>
                </c:pt>
                <c:pt idx="2349">
                  <c:v>2.1429999999999999E-3</c:v>
                </c:pt>
                <c:pt idx="2350">
                  <c:v>2.1410000000000001E-3</c:v>
                </c:pt>
                <c:pt idx="2351">
                  <c:v>2.14E-3</c:v>
                </c:pt>
                <c:pt idx="2352">
                  <c:v>2.1410000000000001E-3</c:v>
                </c:pt>
                <c:pt idx="2353">
                  <c:v>2.1429999999999999E-3</c:v>
                </c:pt>
                <c:pt idx="2354">
                  <c:v>2.147E-3</c:v>
                </c:pt>
                <c:pt idx="2355">
                  <c:v>2.1519999999999998E-3</c:v>
                </c:pt>
                <c:pt idx="2356">
                  <c:v>2.1580000000000002E-3</c:v>
                </c:pt>
                <c:pt idx="2357">
                  <c:v>2.166E-3</c:v>
                </c:pt>
                <c:pt idx="2358">
                  <c:v>2.176E-3</c:v>
                </c:pt>
                <c:pt idx="2359">
                  <c:v>2.186E-3</c:v>
                </c:pt>
                <c:pt idx="2360">
                  <c:v>2.1979999999999999E-3</c:v>
                </c:pt>
                <c:pt idx="2361">
                  <c:v>2.212E-3</c:v>
                </c:pt>
                <c:pt idx="2362">
                  <c:v>2.2269999999999998E-3</c:v>
                </c:pt>
                <c:pt idx="2363">
                  <c:v>2.2430000000000002E-3</c:v>
                </c:pt>
                <c:pt idx="2364">
                  <c:v>2.261E-3</c:v>
                </c:pt>
                <c:pt idx="2365">
                  <c:v>2.2799999999999999E-3</c:v>
                </c:pt>
                <c:pt idx="2366">
                  <c:v>2.3010000000000001E-3</c:v>
                </c:pt>
                <c:pt idx="2367">
                  <c:v>2.323E-3</c:v>
                </c:pt>
                <c:pt idx="2368">
                  <c:v>2.346E-3</c:v>
                </c:pt>
                <c:pt idx="2369">
                  <c:v>2.3709999999999998E-3</c:v>
                </c:pt>
                <c:pt idx="2370">
                  <c:v>2.3969999999999998E-3</c:v>
                </c:pt>
                <c:pt idx="2371">
                  <c:v>2.4250000000000001E-3</c:v>
                </c:pt>
                <c:pt idx="2372">
                  <c:v>2.454E-3</c:v>
                </c:pt>
                <c:pt idx="2373">
                  <c:v>2.4849999999999998E-3</c:v>
                </c:pt>
                <c:pt idx="2374">
                  <c:v>2.5170000000000001E-3</c:v>
                </c:pt>
                <c:pt idx="2375">
                  <c:v>2.5500000000000002E-3</c:v>
                </c:pt>
                <c:pt idx="2376">
                  <c:v>2.5850000000000001E-3</c:v>
                </c:pt>
                <c:pt idx="2377">
                  <c:v>2.6210000000000001E-3</c:v>
                </c:pt>
                <c:pt idx="2378">
                  <c:v>2.6589999999999999E-3</c:v>
                </c:pt>
                <c:pt idx="2379">
                  <c:v>2.6979999999999999E-3</c:v>
                </c:pt>
                <c:pt idx="2380">
                  <c:v>2.7230000000000002E-3</c:v>
                </c:pt>
                <c:pt idx="2381">
                  <c:v>2.7100000000000002E-3</c:v>
                </c:pt>
                <c:pt idx="2382">
                  <c:v>2.6970000000000002E-3</c:v>
                </c:pt>
                <c:pt idx="2383">
                  <c:v>2.6819999999999999E-3</c:v>
                </c:pt>
                <c:pt idx="2384">
                  <c:v>2.6679999999999998E-3</c:v>
                </c:pt>
                <c:pt idx="2385">
                  <c:v>2.6549999999999998E-3</c:v>
                </c:pt>
                <c:pt idx="2386">
                  <c:v>2.643E-3</c:v>
                </c:pt>
                <c:pt idx="2387">
                  <c:v>2.6340000000000001E-3</c:v>
                </c:pt>
                <c:pt idx="2388">
                  <c:v>2.617E-3</c:v>
                </c:pt>
                <c:pt idx="2389">
                  <c:v>2.6020000000000001E-3</c:v>
                </c:pt>
                <c:pt idx="2390">
                  <c:v>2.588E-3</c:v>
                </c:pt>
                <c:pt idx="2391">
                  <c:v>2.5760000000000002E-3</c:v>
                </c:pt>
                <c:pt idx="2392">
                  <c:v>2.565E-3</c:v>
                </c:pt>
                <c:pt idx="2393">
                  <c:v>2.542E-3</c:v>
                </c:pt>
                <c:pt idx="2394">
                  <c:v>2.5219999999999999E-3</c:v>
                </c:pt>
                <c:pt idx="2395">
                  <c:v>2.5019999999999999E-3</c:v>
                </c:pt>
                <c:pt idx="2396">
                  <c:v>2.4849999999999998E-3</c:v>
                </c:pt>
                <c:pt idx="2397">
                  <c:v>2.4680000000000001E-3</c:v>
                </c:pt>
                <c:pt idx="2398">
                  <c:v>2.4529999999999999E-3</c:v>
                </c:pt>
                <c:pt idx="2399">
                  <c:v>2.4390000000000002E-3</c:v>
                </c:pt>
                <c:pt idx="2400">
                  <c:v>2.4120000000000001E-3</c:v>
                </c:pt>
                <c:pt idx="2401">
                  <c:v>2.3860000000000001E-3</c:v>
                </c:pt>
                <c:pt idx="2402">
                  <c:v>2.362E-3</c:v>
                </c:pt>
                <c:pt idx="2403">
                  <c:v>2.3389999999999999E-3</c:v>
                </c:pt>
                <c:pt idx="2404">
                  <c:v>2.3180000000000002E-3</c:v>
                </c:pt>
                <c:pt idx="2405">
                  <c:v>2.2980000000000001E-3</c:v>
                </c:pt>
                <c:pt idx="2406">
                  <c:v>2.2790000000000002E-3</c:v>
                </c:pt>
                <c:pt idx="2407">
                  <c:v>2.2620000000000001E-3</c:v>
                </c:pt>
                <c:pt idx="2408">
                  <c:v>2.2460000000000002E-3</c:v>
                </c:pt>
                <c:pt idx="2409">
                  <c:v>2.2309999999999999E-3</c:v>
                </c:pt>
                <c:pt idx="2410">
                  <c:v>2.2179999999999999E-3</c:v>
                </c:pt>
                <c:pt idx="2411">
                  <c:v>2.2070000000000002E-3</c:v>
                </c:pt>
                <c:pt idx="2412">
                  <c:v>2.196E-3</c:v>
                </c:pt>
                <c:pt idx="2413">
                  <c:v>2.1879999999999998E-3</c:v>
                </c:pt>
                <c:pt idx="2414">
                  <c:v>2.1800000000000001E-3</c:v>
                </c:pt>
                <c:pt idx="2415">
                  <c:v>2.1740000000000002E-3</c:v>
                </c:pt>
                <c:pt idx="2416">
                  <c:v>2.1700000000000001E-3</c:v>
                </c:pt>
                <c:pt idx="2417">
                  <c:v>2.1670000000000001E-3</c:v>
                </c:pt>
                <c:pt idx="2418">
                  <c:v>2.1649999999999998E-3</c:v>
                </c:pt>
                <c:pt idx="2419">
                  <c:v>2.1649999999999998E-3</c:v>
                </c:pt>
                <c:pt idx="2420">
                  <c:v>2.166E-3</c:v>
                </c:pt>
                <c:pt idx="2421">
                  <c:v>2.1679999999999998E-3</c:v>
                </c:pt>
                <c:pt idx="2422">
                  <c:v>2.1719999999999999E-3</c:v>
                </c:pt>
                <c:pt idx="2423">
                  <c:v>2.1779999999999998E-3</c:v>
                </c:pt>
                <c:pt idx="2424">
                  <c:v>2.1849999999999999E-3</c:v>
                </c:pt>
                <c:pt idx="2425">
                  <c:v>2.1930000000000001E-3</c:v>
                </c:pt>
                <c:pt idx="2426">
                  <c:v>2.2030000000000001E-3</c:v>
                </c:pt>
                <c:pt idx="2427">
                  <c:v>2.2139999999999998E-3</c:v>
                </c:pt>
                <c:pt idx="2428">
                  <c:v>2.2260000000000001E-3</c:v>
                </c:pt>
                <c:pt idx="2429">
                  <c:v>2.2399999999999998E-3</c:v>
                </c:pt>
                <c:pt idx="2430">
                  <c:v>2.2550000000000001E-3</c:v>
                </c:pt>
                <c:pt idx="2431">
                  <c:v>2.2720000000000001E-3</c:v>
                </c:pt>
                <c:pt idx="2432">
                  <c:v>2.2899999999999999E-3</c:v>
                </c:pt>
                <c:pt idx="2433">
                  <c:v>2.31E-3</c:v>
                </c:pt>
                <c:pt idx="2434">
                  <c:v>2.3310000000000002E-3</c:v>
                </c:pt>
                <c:pt idx="2435">
                  <c:v>2.3530000000000001E-3</c:v>
                </c:pt>
                <c:pt idx="2436">
                  <c:v>2.3770000000000002E-3</c:v>
                </c:pt>
                <c:pt idx="2437">
                  <c:v>2.4030000000000002E-3</c:v>
                </c:pt>
                <c:pt idx="2438">
                  <c:v>2.4290000000000002E-3</c:v>
                </c:pt>
                <c:pt idx="2439">
                  <c:v>2.457E-3</c:v>
                </c:pt>
                <c:pt idx="2440">
                  <c:v>2.4870000000000001E-3</c:v>
                </c:pt>
                <c:pt idx="2441">
                  <c:v>2.5179999999999998E-3</c:v>
                </c:pt>
                <c:pt idx="2442">
                  <c:v>2.5500000000000002E-3</c:v>
                </c:pt>
                <c:pt idx="2443">
                  <c:v>2.5839999999999999E-3</c:v>
                </c:pt>
                <c:pt idx="2444">
                  <c:v>2.6189999999999998E-3</c:v>
                </c:pt>
                <c:pt idx="2445">
                  <c:v>2.6559999999999999E-3</c:v>
                </c:pt>
                <c:pt idx="2446">
                  <c:v>2.6940000000000002E-3</c:v>
                </c:pt>
                <c:pt idx="2447">
                  <c:v>2.7330000000000002E-3</c:v>
                </c:pt>
                <c:pt idx="2448">
                  <c:v>2.7590000000000002E-3</c:v>
                </c:pt>
                <c:pt idx="2449">
                  <c:v>2.7360000000000002E-3</c:v>
                </c:pt>
                <c:pt idx="2450">
                  <c:v>2.7079999999999999E-3</c:v>
                </c:pt>
                <c:pt idx="2451">
                  <c:v>2.6809999999999998E-3</c:v>
                </c:pt>
                <c:pt idx="2452">
                  <c:v>2.6559999999999999E-3</c:v>
                </c:pt>
                <c:pt idx="2453">
                  <c:v>2.6319999999999998E-3</c:v>
                </c:pt>
                <c:pt idx="2454">
                  <c:v>2.5969999999999999E-3</c:v>
                </c:pt>
                <c:pt idx="2455">
                  <c:v>2.562E-3</c:v>
                </c:pt>
                <c:pt idx="2456">
                  <c:v>2.5300000000000001E-3</c:v>
                </c:pt>
                <c:pt idx="2457">
                  <c:v>2.4979999999999998E-3</c:v>
                </c:pt>
                <c:pt idx="2458">
                  <c:v>2.4680000000000001E-3</c:v>
                </c:pt>
                <c:pt idx="2459">
                  <c:v>2.4390000000000002E-3</c:v>
                </c:pt>
                <c:pt idx="2460">
                  <c:v>2.4020000000000001E-3</c:v>
                </c:pt>
                <c:pt idx="2461">
                  <c:v>2.366E-3</c:v>
                </c:pt>
                <c:pt idx="2462">
                  <c:v>2.3310000000000002E-3</c:v>
                </c:pt>
                <c:pt idx="2463">
                  <c:v>2.2980000000000001E-3</c:v>
                </c:pt>
                <c:pt idx="2464">
                  <c:v>2.2659999999999998E-3</c:v>
                </c:pt>
                <c:pt idx="2465">
                  <c:v>2.2360000000000001E-3</c:v>
                </c:pt>
                <c:pt idx="2466">
                  <c:v>2.2060000000000001E-3</c:v>
                </c:pt>
                <c:pt idx="2467">
                  <c:v>2.1789999999999999E-3</c:v>
                </c:pt>
                <c:pt idx="2468">
                  <c:v>2.153E-3</c:v>
                </c:pt>
                <c:pt idx="2469">
                  <c:v>2.1280000000000001E-3</c:v>
                </c:pt>
                <c:pt idx="2470">
                  <c:v>2.1050000000000001E-3</c:v>
                </c:pt>
                <c:pt idx="2471">
                  <c:v>2.0830000000000002E-3</c:v>
                </c:pt>
                <c:pt idx="2472">
                  <c:v>2.062E-3</c:v>
                </c:pt>
                <c:pt idx="2473">
                  <c:v>2.0430000000000001E-3</c:v>
                </c:pt>
                <c:pt idx="2474">
                  <c:v>2.0249999999999999E-3</c:v>
                </c:pt>
                <c:pt idx="2475">
                  <c:v>2.0089999999999999E-3</c:v>
                </c:pt>
                <c:pt idx="2476">
                  <c:v>1.9940000000000001E-3</c:v>
                </c:pt>
                <c:pt idx="2477">
                  <c:v>1.9810000000000001E-3</c:v>
                </c:pt>
                <c:pt idx="2478">
                  <c:v>1.9689999999999998E-3</c:v>
                </c:pt>
                <c:pt idx="2479">
                  <c:v>1.9580000000000001E-3</c:v>
                </c:pt>
                <c:pt idx="2480">
                  <c:v>1.949E-3</c:v>
                </c:pt>
                <c:pt idx="2481">
                  <c:v>1.941E-3</c:v>
                </c:pt>
                <c:pt idx="2482">
                  <c:v>1.9350000000000001E-3</c:v>
                </c:pt>
                <c:pt idx="2483">
                  <c:v>1.9300000000000001E-3</c:v>
                </c:pt>
                <c:pt idx="2484">
                  <c:v>1.926E-3</c:v>
                </c:pt>
                <c:pt idx="2485">
                  <c:v>1.9239999999999999E-3</c:v>
                </c:pt>
                <c:pt idx="2486">
                  <c:v>1.9239999999999999E-3</c:v>
                </c:pt>
                <c:pt idx="2487">
                  <c:v>1.9239999999999999E-3</c:v>
                </c:pt>
                <c:pt idx="2488">
                  <c:v>1.9269999999999999E-3</c:v>
                </c:pt>
                <c:pt idx="2489">
                  <c:v>1.9300000000000001E-3</c:v>
                </c:pt>
                <c:pt idx="2490">
                  <c:v>1.9350000000000001E-3</c:v>
                </c:pt>
                <c:pt idx="2491">
                  <c:v>1.9419999999999999E-3</c:v>
                </c:pt>
                <c:pt idx="2492">
                  <c:v>1.9499999999999999E-3</c:v>
                </c:pt>
                <c:pt idx="2493">
                  <c:v>1.9589999999999998E-3</c:v>
                </c:pt>
                <c:pt idx="2494">
                  <c:v>1.9689999999999998E-3</c:v>
                </c:pt>
                <c:pt idx="2495">
                  <c:v>1.9819999999999998E-3</c:v>
                </c:pt>
                <c:pt idx="2496">
                  <c:v>1.9949999999999998E-3</c:v>
                </c:pt>
                <c:pt idx="2497">
                  <c:v>2.0100000000000001E-3</c:v>
                </c:pt>
                <c:pt idx="2498">
                  <c:v>2.026E-3</c:v>
                </c:pt>
                <c:pt idx="2499">
                  <c:v>2.0439999999999998E-3</c:v>
                </c:pt>
                <c:pt idx="2500">
                  <c:v>2.0630000000000002E-3</c:v>
                </c:pt>
                <c:pt idx="2501">
                  <c:v>2.0839999999999999E-3</c:v>
                </c:pt>
                <c:pt idx="2502">
                  <c:v>2.1059999999999998E-3</c:v>
                </c:pt>
                <c:pt idx="2503">
                  <c:v>2.1289999999999998E-3</c:v>
                </c:pt>
                <c:pt idx="2504">
                  <c:v>2.1540000000000001E-3</c:v>
                </c:pt>
                <c:pt idx="2505">
                  <c:v>2.1810000000000002E-3</c:v>
                </c:pt>
                <c:pt idx="2506">
                  <c:v>2.2079999999999999E-3</c:v>
                </c:pt>
                <c:pt idx="2507">
                  <c:v>2.2369999999999998E-3</c:v>
                </c:pt>
                <c:pt idx="2508">
                  <c:v>2.2680000000000001E-3</c:v>
                </c:pt>
                <c:pt idx="2509">
                  <c:v>2.3E-3</c:v>
                </c:pt>
                <c:pt idx="2510">
                  <c:v>2.333E-3</c:v>
                </c:pt>
                <c:pt idx="2511">
                  <c:v>2.3679999999999999E-3</c:v>
                </c:pt>
                <c:pt idx="2512">
                  <c:v>2.4039999999999999E-3</c:v>
                </c:pt>
                <c:pt idx="2513">
                  <c:v>2.4420000000000002E-3</c:v>
                </c:pt>
                <c:pt idx="2514">
                  <c:v>2.4810000000000001E-3</c:v>
                </c:pt>
                <c:pt idx="2515">
                  <c:v>2.5209999999999998E-3</c:v>
                </c:pt>
                <c:pt idx="2516">
                  <c:v>2.5479999999999999E-3</c:v>
                </c:pt>
                <c:pt idx="2517">
                  <c:v>2.5200000000000001E-3</c:v>
                </c:pt>
                <c:pt idx="2518">
                  <c:v>2.483E-3</c:v>
                </c:pt>
                <c:pt idx="2519">
                  <c:v>2.447E-3</c:v>
                </c:pt>
                <c:pt idx="2520">
                  <c:v>2.4130000000000002E-3</c:v>
                </c:pt>
                <c:pt idx="2521">
                  <c:v>2.369E-3</c:v>
                </c:pt>
                <c:pt idx="2522">
                  <c:v>2.3270000000000001E-3</c:v>
                </c:pt>
                <c:pt idx="2523">
                  <c:v>2.2859999999999998E-3</c:v>
                </c:pt>
                <c:pt idx="2524">
                  <c:v>2.2469999999999999E-3</c:v>
                </c:pt>
                <c:pt idx="2525">
                  <c:v>2.209E-3</c:v>
                </c:pt>
                <c:pt idx="2526">
                  <c:v>2.1719999999999999E-3</c:v>
                </c:pt>
                <c:pt idx="2527">
                  <c:v>2.137E-3</c:v>
                </c:pt>
                <c:pt idx="2528">
                  <c:v>2.104E-3</c:v>
                </c:pt>
                <c:pt idx="2529">
                  <c:v>2.0709999999999999E-3</c:v>
                </c:pt>
                <c:pt idx="2530">
                  <c:v>2.0400000000000001E-3</c:v>
                </c:pt>
                <c:pt idx="2531">
                  <c:v>2.0110000000000002E-3</c:v>
                </c:pt>
                <c:pt idx="2532">
                  <c:v>1.983E-3</c:v>
                </c:pt>
                <c:pt idx="2533">
                  <c:v>1.9559999999999998E-3</c:v>
                </c:pt>
                <c:pt idx="2534">
                  <c:v>1.931E-3</c:v>
                </c:pt>
                <c:pt idx="2535">
                  <c:v>1.9070000000000001E-3</c:v>
                </c:pt>
                <c:pt idx="2536">
                  <c:v>1.885E-3</c:v>
                </c:pt>
                <c:pt idx="2537">
                  <c:v>1.864E-3</c:v>
                </c:pt>
                <c:pt idx="2538">
                  <c:v>1.8439999999999999E-3</c:v>
                </c:pt>
                <c:pt idx="2539">
                  <c:v>1.8259999999999999E-3</c:v>
                </c:pt>
                <c:pt idx="2540">
                  <c:v>1.81E-3</c:v>
                </c:pt>
                <c:pt idx="2541">
                  <c:v>1.794E-3</c:v>
                </c:pt>
                <c:pt idx="2542">
                  <c:v>1.7799999999999999E-3</c:v>
                </c:pt>
                <c:pt idx="2543">
                  <c:v>1.768E-3</c:v>
                </c:pt>
                <c:pt idx="2544">
                  <c:v>1.7570000000000001E-3</c:v>
                </c:pt>
                <c:pt idx="2545">
                  <c:v>1.7470000000000001E-3</c:v>
                </c:pt>
                <c:pt idx="2546">
                  <c:v>1.7390000000000001E-3</c:v>
                </c:pt>
                <c:pt idx="2547">
                  <c:v>1.732E-3</c:v>
                </c:pt>
                <c:pt idx="2548">
                  <c:v>1.727E-3</c:v>
                </c:pt>
                <c:pt idx="2549">
                  <c:v>1.7229999999999999E-3</c:v>
                </c:pt>
                <c:pt idx="2550">
                  <c:v>1.7210000000000001E-3</c:v>
                </c:pt>
                <c:pt idx="2551">
                  <c:v>1.72E-3</c:v>
                </c:pt>
                <c:pt idx="2552">
                  <c:v>1.72E-3</c:v>
                </c:pt>
                <c:pt idx="2553">
                  <c:v>1.722E-3</c:v>
                </c:pt>
                <c:pt idx="2554">
                  <c:v>1.725E-3</c:v>
                </c:pt>
                <c:pt idx="2555">
                  <c:v>1.7290000000000001E-3</c:v>
                </c:pt>
                <c:pt idx="2556">
                  <c:v>1.735E-3</c:v>
                </c:pt>
                <c:pt idx="2557">
                  <c:v>1.743E-3</c:v>
                </c:pt>
                <c:pt idx="2558">
                  <c:v>1.7520000000000001E-3</c:v>
                </c:pt>
                <c:pt idx="2559">
                  <c:v>1.7619999999999999E-3</c:v>
                </c:pt>
                <c:pt idx="2560">
                  <c:v>1.774E-3</c:v>
                </c:pt>
                <c:pt idx="2561">
                  <c:v>1.787E-3</c:v>
                </c:pt>
                <c:pt idx="2562">
                  <c:v>1.8010000000000001E-3</c:v>
                </c:pt>
                <c:pt idx="2563">
                  <c:v>1.817E-3</c:v>
                </c:pt>
                <c:pt idx="2564">
                  <c:v>1.8339999999999999E-3</c:v>
                </c:pt>
                <c:pt idx="2565">
                  <c:v>1.853E-3</c:v>
                </c:pt>
                <c:pt idx="2566">
                  <c:v>1.8730000000000001E-3</c:v>
                </c:pt>
                <c:pt idx="2567">
                  <c:v>1.895E-3</c:v>
                </c:pt>
                <c:pt idx="2568">
                  <c:v>1.918E-3</c:v>
                </c:pt>
                <c:pt idx="2569">
                  <c:v>1.9419999999999999E-3</c:v>
                </c:pt>
                <c:pt idx="2570">
                  <c:v>1.9680000000000001E-3</c:v>
                </c:pt>
                <c:pt idx="2571">
                  <c:v>1.9949999999999998E-3</c:v>
                </c:pt>
                <c:pt idx="2572">
                  <c:v>2.0240000000000002E-3</c:v>
                </c:pt>
                <c:pt idx="2573">
                  <c:v>2.0539999999999998E-3</c:v>
                </c:pt>
                <c:pt idx="2574">
                  <c:v>2.0860000000000002E-3</c:v>
                </c:pt>
                <c:pt idx="2575">
                  <c:v>2.1189999999999998E-3</c:v>
                </c:pt>
                <c:pt idx="2576">
                  <c:v>2.153E-3</c:v>
                </c:pt>
                <c:pt idx="2577">
                  <c:v>2.189E-3</c:v>
                </c:pt>
                <c:pt idx="2578">
                  <c:v>2.2260000000000001E-3</c:v>
                </c:pt>
                <c:pt idx="2579">
                  <c:v>2.2650000000000001E-3</c:v>
                </c:pt>
                <c:pt idx="2580">
                  <c:v>2.3050000000000002E-3</c:v>
                </c:pt>
                <c:pt idx="2581">
                  <c:v>2.346E-3</c:v>
                </c:pt>
                <c:pt idx="2582">
                  <c:v>2.3890000000000001E-3</c:v>
                </c:pt>
                <c:pt idx="2583">
                  <c:v>2.4329999999999998E-3</c:v>
                </c:pt>
                <c:pt idx="2584">
                  <c:v>2.4789999999999999E-3</c:v>
                </c:pt>
                <c:pt idx="2585">
                  <c:v>2.4390000000000002E-3</c:v>
                </c:pt>
                <c:pt idx="2586">
                  <c:v>2.3930000000000002E-3</c:v>
                </c:pt>
                <c:pt idx="2587">
                  <c:v>2.3470000000000001E-3</c:v>
                </c:pt>
                <c:pt idx="2588">
                  <c:v>2.3029999999999999E-3</c:v>
                </c:pt>
                <c:pt idx="2589">
                  <c:v>2.261E-3</c:v>
                </c:pt>
                <c:pt idx="2590">
                  <c:v>2.2200000000000002E-3</c:v>
                </c:pt>
                <c:pt idx="2591">
                  <c:v>2.1800000000000001E-3</c:v>
                </c:pt>
                <c:pt idx="2592">
                  <c:v>2.1419999999999998E-3</c:v>
                </c:pt>
                <c:pt idx="2593">
                  <c:v>2.1050000000000001E-3</c:v>
                </c:pt>
                <c:pt idx="2594">
                  <c:v>2.0690000000000001E-3</c:v>
                </c:pt>
                <c:pt idx="2595">
                  <c:v>2.0349999999999999E-3</c:v>
                </c:pt>
                <c:pt idx="2596">
                  <c:v>2.003E-3</c:v>
                </c:pt>
                <c:pt idx="2597">
                  <c:v>1.9710000000000001E-3</c:v>
                </c:pt>
                <c:pt idx="2598">
                  <c:v>1.9419999999999999E-3</c:v>
                </c:pt>
                <c:pt idx="2599">
                  <c:v>1.913E-3</c:v>
                </c:pt>
                <c:pt idx="2600">
                  <c:v>1.8860000000000001E-3</c:v>
                </c:pt>
                <c:pt idx="2601">
                  <c:v>1.861E-3</c:v>
                </c:pt>
                <c:pt idx="2602">
                  <c:v>1.8370000000000001E-3</c:v>
                </c:pt>
                <c:pt idx="2603">
                  <c:v>1.8140000000000001E-3</c:v>
                </c:pt>
                <c:pt idx="2604">
                  <c:v>1.7930000000000001E-3</c:v>
                </c:pt>
                <c:pt idx="2605">
                  <c:v>1.7730000000000001E-3</c:v>
                </c:pt>
                <c:pt idx="2606">
                  <c:v>1.7539999999999999E-3</c:v>
                </c:pt>
                <c:pt idx="2607">
                  <c:v>1.737E-3</c:v>
                </c:pt>
                <c:pt idx="2608">
                  <c:v>1.722E-3</c:v>
                </c:pt>
                <c:pt idx="2609">
                  <c:v>1.7080000000000001E-3</c:v>
                </c:pt>
                <c:pt idx="2610">
                  <c:v>1.6949999999999999E-3</c:v>
                </c:pt>
                <c:pt idx="2611">
                  <c:v>1.684E-3</c:v>
                </c:pt>
                <c:pt idx="2612">
                  <c:v>1.6739999999999999E-3</c:v>
                </c:pt>
                <c:pt idx="2613">
                  <c:v>1.665E-3</c:v>
                </c:pt>
                <c:pt idx="2614">
                  <c:v>1.658E-3</c:v>
                </c:pt>
                <c:pt idx="2615">
                  <c:v>1.652E-3</c:v>
                </c:pt>
                <c:pt idx="2616">
                  <c:v>1.6479999999999999E-3</c:v>
                </c:pt>
                <c:pt idx="2617">
                  <c:v>1.645E-3</c:v>
                </c:pt>
                <c:pt idx="2618">
                  <c:v>1.6440000000000001E-3</c:v>
                </c:pt>
                <c:pt idx="2619">
                  <c:v>1.6440000000000001E-3</c:v>
                </c:pt>
                <c:pt idx="2620">
                  <c:v>1.645E-3</c:v>
                </c:pt>
                <c:pt idx="2621">
                  <c:v>1.6479999999999999E-3</c:v>
                </c:pt>
                <c:pt idx="2622">
                  <c:v>1.652E-3</c:v>
                </c:pt>
                <c:pt idx="2623">
                  <c:v>1.658E-3</c:v>
                </c:pt>
                <c:pt idx="2624">
                  <c:v>1.665E-3</c:v>
                </c:pt>
                <c:pt idx="2625">
                  <c:v>1.6739999999999999E-3</c:v>
                </c:pt>
                <c:pt idx="2626">
                  <c:v>1.684E-3</c:v>
                </c:pt>
                <c:pt idx="2627">
                  <c:v>1.6949999999999999E-3</c:v>
                </c:pt>
                <c:pt idx="2628">
                  <c:v>1.7080000000000001E-3</c:v>
                </c:pt>
                <c:pt idx="2629">
                  <c:v>1.722E-3</c:v>
                </c:pt>
                <c:pt idx="2630">
                  <c:v>1.737E-3</c:v>
                </c:pt>
                <c:pt idx="2631">
                  <c:v>1.7539999999999999E-3</c:v>
                </c:pt>
                <c:pt idx="2632">
                  <c:v>1.7730000000000001E-3</c:v>
                </c:pt>
                <c:pt idx="2633">
                  <c:v>1.7930000000000001E-3</c:v>
                </c:pt>
                <c:pt idx="2634">
                  <c:v>1.8140000000000001E-3</c:v>
                </c:pt>
                <c:pt idx="2635">
                  <c:v>1.8370000000000001E-3</c:v>
                </c:pt>
                <c:pt idx="2636">
                  <c:v>1.861E-3</c:v>
                </c:pt>
                <c:pt idx="2637">
                  <c:v>1.8860000000000001E-3</c:v>
                </c:pt>
                <c:pt idx="2638">
                  <c:v>1.913E-3</c:v>
                </c:pt>
                <c:pt idx="2639">
                  <c:v>1.9419999999999999E-3</c:v>
                </c:pt>
                <c:pt idx="2640">
                  <c:v>1.9710000000000001E-3</c:v>
                </c:pt>
                <c:pt idx="2641">
                  <c:v>2.003E-3</c:v>
                </c:pt>
                <c:pt idx="2642">
                  <c:v>2.0349999999999999E-3</c:v>
                </c:pt>
                <c:pt idx="2643">
                  <c:v>2.0690000000000001E-3</c:v>
                </c:pt>
                <c:pt idx="2644">
                  <c:v>2.1050000000000001E-3</c:v>
                </c:pt>
                <c:pt idx="2645">
                  <c:v>2.1419999999999998E-3</c:v>
                </c:pt>
                <c:pt idx="2646">
                  <c:v>2.1800000000000001E-3</c:v>
                </c:pt>
                <c:pt idx="2647">
                  <c:v>2.2200000000000002E-3</c:v>
                </c:pt>
                <c:pt idx="2648">
                  <c:v>2.261E-3</c:v>
                </c:pt>
                <c:pt idx="2649">
                  <c:v>2.3029999999999999E-3</c:v>
                </c:pt>
                <c:pt idx="2650">
                  <c:v>2.3470000000000001E-3</c:v>
                </c:pt>
                <c:pt idx="2651">
                  <c:v>2.3930000000000002E-3</c:v>
                </c:pt>
                <c:pt idx="2652">
                  <c:v>2.4390000000000002E-3</c:v>
                </c:pt>
                <c:pt idx="2653">
                  <c:v>2.4480000000000001E-3</c:v>
                </c:pt>
                <c:pt idx="2654">
                  <c:v>2.4580000000000001E-3</c:v>
                </c:pt>
                <c:pt idx="2655">
                  <c:v>2.4689999999999998E-3</c:v>
                </c:pt>
                <c:pt idx="2656">
                  <c:v>2.4810000000000001E-3</c:v>
                </c:pt>
                <c:pt idx="2657">
                  <c:v>2.4949999999999998E-3</c:v>
                </c:pt>
                <c:pt idx="2658">
                  <c:v>2.5110000000000002E-3</c:v>
                </c:pt>
                <c:pt idx="2659">
                  <c:v>2.5279999999999999E-3</c:v>
                </c:pt>
                <c:pt idx="2660">
                  <c:v>2.5460000000000001E-3</c:v>
                </c:pt>
                <c:pt idx="2661">
                  <c:v>2.565E-3</c:v>
                </c:pt>
                <c:pt idx="2662">
                  <c:v>2.5860000000000002E-3</c:v>
                </c:pt>
                <c:pt idx="2663">
                  <c:v>2.6090000000000002E-3</c:v>
                </c:pt>
                <c:pt idx="2664">
                  <c:v>2.6329999999999999E-3</c:v>
                </c:pt>
                <c:pt idx="2665">
                  <c:v>2.6580000000000002E-3</c:v>
                </c:pt>
                <c:pt idx="2666">
                  <c:v>2.6849999999999999E-3</c:v>
                </c:pt>
                <c:pt idx="2667">
                  <c:v>2.7130000000000001E-3</c:v>
                </c:pt>
                <c:pt idx="2668">
                  <c:v>2.7430000000000002E-3</c:v>
                </c:pt>
                <c:pt idx="2669">
                  <c:v>2.774E-3</c:v>
                </c:pt>
                <c:pt idx="2670">
                  <c:v>2.8059999999999999E-3</c:v>
                </c:pt>
                <c:pt idx="2671">
                  <c:v>2.8400000000000001E-3</c:v>
                </c:pt>
                <c:pt idx="2672">
                  <c:v>2.875E-3</c:v>
                </c:pt>
                <c:pt idx="2673">
                  <c:v>2.9120000000000001E-3</c:v>
                </c:pt>
                <c:pt idx="2674">
                  <c:v>2.9499999999999999E-3</c:v>
                </c:pt>
                <c:pt idx="2675">
                  <c:v>2.99E-3</c:v>
                </c:pt>
                <c:pt idx="2676">
                  <c:v>3.0309999999999998E-3</c:v>
                </c:pt>
                <c:pt idx="2677">
                  <c:v>3.0730000000000002E-3</c:v>
                </c:pt>
                <c:pt idx="2678">
                  <c:v>3.117E-3</c:v>
                </c:pt>
                <c:pt idx="2679">
                  <c:v>3.1619999999999999E-3</c:v>
                </c:pt>
                <c:pt idx="2680">
                  <c:v>3.2079999999999999E-3</c:v>
                </c:pt>
                <c:pt idx="2681">
                  <c:v>3.2560000000000002E-3</c:v>
                </c:pt>
                <c:pt idx="2682">
                  <c:v>3.3059999999999999E-3</c:v>
                </c:pt>
                <c:pt idx="2683">
                  <c:v>3.3570000000000002E-3</c:v>
                </c:pt>
                <c:pt idx="2684">
                  <c:v>3.4090000000000001E-3</c:v>
                </c:pt>
                <c:pt idx="2685">
                  <c:v>3.581E-3</c:v>
                </c:pt>
                <c:pt idx="2686">
                  <c:v>3.313E-3</c:v>
                </c:pt>
                <c:pt idx="2687">
                  <c:v>2.7200000000000002E-3</c:v>
                </c:pt>
                <c:pt idx="2688">
                  <c:v>2.0960000000000002E-3</c:v>
                </c:pt>
                <c:pt idx="2689">
                  <c:v>1.7160000000000001E-3</c:v>
                </c:pt>
                <c:pt idx="2690">
                  <c:v>1.7359999999999999E-3</c:v>
                </c:pt>
                <c:pt idx="2691">
                  <c:v>1.6050000000000001E-3</c:v>
                </c:pt>
                <c:pt idx="2692">
                  <c:v>1.8309999999999999E-3</c:v>
                </c:pt>
                <c:pt idx="2693">
                  <c:v>2.1459999999999999E-3</c:v>
                </c:pt>
                <c:pt idx="2694">
                  <c:v>2.2620000000000001E-3</c:v>
                </c:pt>
                <c:pt idx="2695">
                  <c:v>2.1289999999999998E-3</c:v>
                </c:pt>
                <c:pt idx="2696">
                  <c:v>1.921E-3</c:v>
                </c:pt>
                <c:pt idx="2697">
                  <c:v>1.8129999999999999E-3</c:v>
                </c:pt>
                <c:pt idx="2698">
                  <c:v>1.9480000000000001E-3</c:v>
                </c:pt>
                <c:pt idx="2699">
                  <c:v>2.428E-3</c:v>
                </c:pt>
                <c:pt idx="2700">
                  <c:v>3.1440000000000001E-3</c:v>
                </c:pt>
                <c:pt idx="2701">
                  <c:v>3.8049999999999998E-3</c:v>
                </c:pt>
                <c:pt idx="2702">
                  <c:v>4.2220000000000001E-3</c:v>
                </c:pt>
                <c:pt idx="2703">
                  <c:v>4.4780000000000002E-3</c:v>
                </c:pt>
                <c:pt idx="2704">
                  <c:v>4.8440000000000002E-3</c:v>
                </c:pt>
                <c:pt idx="2705">
                  <c:v>5.5040000000000002E-3</c:v>
                </c:pt>
                <c:pt idx="2706">
                  <c:v>6.3619999999999996E-3</c:v>
                </c:pt>
                <c:pt idx="2707">
                  <c:v>7.0460000000000002E-3</c:v>
                </c:pt>
                <c:pt idx="2708">
                  <c:v>7.2189999999999997E-3</c:v>
                </c:pt>
                <c:pt idx="2709">
                  <c:v>6.9610000000000002E-3</c:v>
                </c:pt>
                <c:pt idx="2710">
                  <c:v>6.7039999999999999E-3</c:v>
                </c:pt>
                <c:pt idx="2711">
                  <c:v>6.7809999999999997E-3</c:v>
                </c:pt>
                <c:pt idx="2712">
                  <c:v>6.9550000000000002E-3</c:v>
                </c:pt>
                <c:pt idx="2713">
                  <c:v>6.7499999999999999E-3</c:v>
                </c:pt>
                <c:pt idx="2714">
                  <c:v>6.1269999999999996E-3</c:v>
                </c:pt>
                <c:pt idx="2715">
                  <c:v>5.424E-3</c:v>
                </c:pt>
                <c:pt idx="2716">
                  <c:v>4.9459999999999999E-3</c:v>
                </c:pt>
                <c:pt idx="2717">
                  <c:v>4.6810000000000003E-3</c:v>
                </c:pt>
                <c:pt idx="2718">
                  <c:v>4.3280000000000002E-3</c:v>
                </c:pt>
                <c:pt idx="2719">
                  <c:v>3.761E-3</c:v>
                </c:pt>
                <c:pt idx="2720">
                  <c:v>3.2049999999999999E-3</c:v>
                </c:pt>
                <c:pt idx="2721">
                  <c:v>2.7469999999999999E-3</c:v>
                </c:pt>
                <c:pt idx="2722">
                  <c:v>2.5730000000000002E-3</c:v>
                </c:pt>
                <c:pt idx="2723">
                  <c:v>2.4970000000000001E-3</c:v>
                </c:pt>
                <c:pt idx="2724">
                  <c:v>2.4390000000000002E-3</c:v>
                </c:pt>
                <c:pt idx="2725">
                  <c:v>2.5490000000000001E-3</c:v>
                </c:pt>
                <c:pt idx="2726">
                  <c:v>3.0109999999999998E-3</c:v>
                </c:pt>
                <c:pt idx="2727">
                  <c:v>3.6900000000000001E-3</c:v>
                </c:pt>
                <c:pt idx="2728">
                  <c:v>4.4920000000000003E-3</c:v>
                </c:pt>
                <c:pt idx="2729">
                  <c:v>5.4980000000000003E-3</c:v>
                </c:pt>
                <c:pt idx="2730">
                  <c:v>6.8190000000000004E-3</c:v>
                </c:pt>
                <c:pt idx="2731">
                  <c:v>8.5349999999999992E-3</c:v>
                </c:pt>
                <c:pt idx="2732">
                  <c:v>1.0729000000000001E-2</c:v>
                </c:pt>
                <c:pt idx="2733">
                  <c:v>1.337E-2</c:v>
                </c:pt>
                <c:pt idx="2734">
                  <c:v>1.6219999999999998E-2</c:v>
                </c:pt>
                <c:pt idx="2735">
                  <c:v>1.8971999999999999E-2</c:v>
                </c:pt>
                <c:pt idx="2736">
                  <c:v>2.1444999999999999E-2</c:v>
                </c:pt>
                <c:pt idx="2737">
                  <c:v>2.3972E-2</c:v>
                </c:pt>
                <c:pt idx="2738">
                  <c:v>2.7289000000000001E-2</c:v>
                </c:pt>
                <c:pt idx="2739">
                  <c:v>3.1875000000000001E-2</c:v>
                </c:pt>
                <c:pt idx="2740">
                  <c:v>3.7679999999999998E-2</c:v>
                </c:pt>
                <c:pt idx="2741">
                  <c:v>4.4166999999999998E-2</c:v>
                </c:pt>
                <c:pt idx="2742">
                  <c:v>5.0776000000000002E-2</c:v>
                </c:pt>
                <c:pt idx="2743">
                  <c:v>5.7544999999999999E-2</c:v>
                </c:pt>
                <c:pt idx="2744">
                  <c:v>6.4842999999999998E-2</c:v>
                </c:pt>
                <c:pt idx="2745">
                  <c:v>7.2844000000000006E-2</c:v>
                </c:pt>
                <c:pt idx="2746">
                  <c:v>8.1465999999999997E-2</c:v>
                </c:pt>
                <c:pt idx="2747">
                  <c:v>9.0548000000000003E-2</c:v>
                </c:pt>
                <c:pt idx="2748">
                  <c:v>9.9959000000000006E-2</c:v>
                </c:pt>
                <c:pt idx="2749">
                  <c:v>0.109585</c:v>
                </c:pt>
                <c:pt idx="2750">
                  <c:v>0.11928</c:v>
                </c:pt>
                <c:pt idx="2751">
                  <c:v>0.12890799999999999</c:v>
                </c:pt>
                <c:pt idx="2752">
                  <c:v>0.13834199999999999</c:v>
                </c:pt>
                <c:pt idx="2753">
                  <c:v>0.14727799999999999</c:v>
                </c:pt>
                <c:pt idx="2754">
                  <c:v>0.155422</c:v>
                </c:pt>
                <c:pt idx="2755">
                  <c:v>0.162715</c:v>
                </c:pt>
                <c:pt idx="2756">
                  <c:v>0.169242</c:v>
                </c:pt>
                <c:pt idx="2757">
                  <c:v>0.174987</c:v>
                </c:pt>
                <c:pt idx="2758">
                  <c:v>0.17963599999999999</c:v>
                </c:pt>
                <c:pt idx="2759">
                  <c:v>0.18290799999999999</c:v>
                </c:pt>
                <c:pt idx="2760">
                  <c:v>0.18484700000000001</c:v>
                </c:pt>
                <c:pt idx="2761">
                  <c:v>0.185609</c:v>
                </c:pt>
                <c:pt idx="2762">
                  <c:v>0.18529399999999999</c:v>
                </c:pt>
                <c:pt idx="2763">
                  <c:v>0.18396999999999999</c:v>
                </c:pt>
                <c:pt idx="2764">
                  <c:v>0.18176600000000001</c:v>
                </c:pt>
                <c:pt idx="2765">
                  <c:v>0.178671</c:v>
                </c:pt>
                <c:pt idx="2766">
                  <c:v>0.173932</c:v>
                </c:pt>
                <c:pt idx="2767">
                  <c:v>0.16698299999999999</c:v>
                </c:pt>
                <c:pt idx="2768">
                  <c:v>0.158217</c:v>
                </c:pt>
                <c:pt idx="2769">
                  <c:v>0.14830199999999999</c:v>
                </c:pt>
                <c:pt idx="2770">
                  <c:v>0.13783799999999999</c:v>
                </c:pt>
                <c:pt idx="2771">
                  <c:v>0.12720100000000001</c:v>
                </c:pt>
                <c:pt idx="2772">
                  <c:v>0.11652899999999999</c:v>
                </c:pt>
                <c:pt idx="2773">
                  <c:v>0.105985</c:v>
                </c:pt>
                <c:pt idx="2774">
                  <c:v>9.5820000000000002E-2</c:v>
                </c:pt>
                <c:pt idx="2775">
                  <c:v>8.6147000000000001E-2</c:v>
                </c:pt>
                <c:pt idx="2776">
                  <c:v>7.6909000000000005E-2</c:v>
                </c:pt>
                <c:pt idx="2777">
                  <c:v>6.8164000000000002E-2</c:v>
                </c:pt>
                <c:pt idx="2778">
                  <c:v>6.0315000000000001E-2</c:v>
                </c:pt>
                <c:pt idx="2779">
                  <c:v>5.3796999999999998E-2</c:v>
                </c:pt>
                <c:pt idx="2780">
                  <c:v>4.8649999999999999E-2</c:v>
                </c:pt>
                <c:pt idx="2781">
                  <c:v>4.4429999999999997E-2</c:v>
                </c:pt>
                <c:pt idx="2782">
                  <c:v>4.0561E-2</c:v>
                </c:pt>
                <c:pt idx="2783">
                  <c:v>3.6972999999999999E-2</c:v>
                </c:pt>
                <c:pt idx="2784">
                  <c:v>3.4063000000000003E-2</c:v>
                </c:pt>
                <c:pt idx="2785">
                  <c:v>3.2141000000000003E-2</c:v>
                </c:pt>
                <c:pt idx="2786">
                  <c:v>3.1350999999999997E-2</c:v>
                </c:pt>
                <c:pt idx="2787">
                  <c:v>3.1753999999999998E-2</c:v>
                </c:pt>
                <c:pt idx="2788">
                  <c:v>3.2955999999999999E-2</c:v>
                </c:pt>
                <c:pt idx="2789">
                  <c:v>3.3612000000000003E-2</c:v>
                </c:pt>
                <c:pt idx="2790">
                  <c:v>3.2419000000000003E-2</c:v>
                </c:pt>
                <c:pt idx="2791">
                  <c:v>2.9744E-2</c:v>
                </c:pt>
                <c:pt idx="2792">
                  <c:v>2.6773000000000002E-2</c:v>
                </c:pt>
                <c:pt idx="2793">
                  <c:v>2.3890000000000002E-2</c:v>
                </c:pt>
                <c:pt idx="2794">
                  <c:v>2.0877E-2</c:v>
                </c:pt>
                <c:pt idx="2795">
                  <c:v>1.7506000000000001E-2</c:v>
                </c:pt>
                <c:pt idx="2796">
                  <c:v>1.3868E-2</c:v>
                </c:pt>
                <c:pt idx="2797">
                  <c:v>1.0411E-2</c:v>
                </c:pt>
                <c:pt idx="2798">
                  <c:v>7.5649999999999997E-3</c:v>
                </c:pt>
                <c:pt idx="2799">
                  <c:v>5.4260000000000003E-3</c:v>
                </c:pt>
                <c:pt idx="2800">
                  <c:v>3.8679999999999999E-3</c:v>
                </c:pt>
                <c:pt idx="2801">
                  <c:v>2.8370000000000001E-3</c:v>
                </c:pt>
                <c:pt idx="2802">
                  <c:v>2.4390000000000002E-3</c:v>
                </c:pt>
                <c:pt idx="2803">
                  <c:v>2.7299999999999998E-3</c:v>
                </c:pt>
                <c:pt idx="2804">
                  <c:v>3.6570000000000001E-3</c:v>
                </c:pt>
                <c:pt idx="2805">
                  <c:v>4.9569999999999996E-3</c:v>
                </c:pt>
                <c:pt idx="2806">
                  <c:v>6.4390000000000003E-3</c:v>
                </c:pt>
                <c:pt idx="2807">
                  <c:v>8.0770000000000008E-3</c:v>
                </c:pt>
                <c:pt idx="2808">
                  <c:v>9.8919999999999998E-3</c:v>
                </c:pt>
                <c:pt idx="2809">
                  <c:v>1.1929E-2</c:v>
                </c:pt>
                <c:pt idx="2810">
                  <c:v>1.4245000000000001E-2</c:v>
                </c:pt>
                <c:pt idx="2811">
                  <c:v>1.6803999999999999E-2</c:v>
                </c:pt>
                <c:pt idx="2812">
                  <c:v>1.9363999999999999E-2</c:v>
                </c:pt>
                <c:pt idx="2813">
                  <c:v>2.1298000000000001E-2</c:v>
                </c:pt>
                <c:pt idx="2814">
                  <c:v>2.1892999999999999E-2</c:v>
                </c:pt>
                <c:pt idx="2815">
                  <c:v>2.1482999999999999E-2</c:v>
                </c:pt>
                <c:pt idx="2816">
                  <c:v>2.0605999999999999E-2</c:v>
                </c:pt>
                <c:pt idx="2817">
                  <c:v>1.9557000000000001E-2</c:v>
                </c:pt>
                <c:pt idx="2818">
                  <c:v>1.8633E-2</c:v>
                </c:pt>
                <c:pt idx="2819">
                  <c:v>1.8047000000000001E-2</c:v>
                </c:pt>
                <c:pt idx="2820">
                  <c:v>1.762E-2</c:v>
                </c:pt>
                <c:pt idx="2821">
                  <c:v>1.7291999999999998E-2</c:v>
                </c:pt>
                <c:pt idx="2822">
                  <c:v>1.7263000000000001E-2</c:v>
                </c:pt>
                <c:pt idx="2823">
                  <c:v>1.7721000000000001E-2</c:v>
                </c:pt>
                <c:pt idx="2824">
                  <c:v>1.8869E-2</c:v>
                </c:pt>
                <c:pt idx="2825">
                  <c:v>2.0952999999999999E-2</c:v>
                </c:pt>
                <c:pt idx="2826">
                  <c:v>2.4129000000000001E-2</c:v>
                </c:pt>
                <c:pt idx="2827">
                  <c:v>2.8285999999999999E-2</c:v>
                </c:pt>
                <c:pt idx="2828">
                  <c:v>3.3045999999999999E-2</c:v>
                </c:pt>
                <c:pt idx="2829">
                  <c:v>3.7940000000000002E-2</c:v>
                </c:pt>
                <c:pt idx="2830">
                  <c:v>4.2666000000000003E-2</c:v>
                </c:pt>
                <c:pt idx="2831">
                  <c:v>4.7202000000000001E-2</c:v>
                </c:pt>
                <c:pt idx="2832">
                  <c:v>5.1778999999999999E-2</c:v>
                </c:pt>
                <c:pt idx="2833">
                  <c:v>5.6779000000000003E-2</c:v>
                </c:pt>
                <c:pt idx="2834">
                  <c:v>6.2585000000000002E-2</c:v>
                </c:pt>
                <c:pt idx="2835">
                  <c:v>6.9251999999999994E-2</c:v>
                </c:pt>
                <c:pt idx="2836">
                  <c:v>7.5589000000000003E-2</c:v>
                </c:pt>
                <c:pt idx="2837">
                  <c:v>7.9838000000000006E-2</c:v>
                </c:pt>
                <c:pt idx="2838">
                  <c:v>8.1905000000000006E-2</c:v>
                </c:pt>
                <c:pt idx="2839">
                  <c:v>8.3329E-2</c:v>
                </c:pt>
                <c:pt idx="2840">
                  <c:v>8.5084999999999994E-2</c:v>
                </c:pt>
                <c:pt idx="2841">
                  <c:v>8.7219000000000005E-2</c:v>
                </c:pt>
                <c:pt idx="2842">
                  <c:v>8.9351E-2</c:v>
                </c:pt>
                <c:pt idx="2843">
                  <c:v>9.1092000000000006E-2</c:v>
                </c:pt>
                <c:pt idx="2844">
                  <c:v>9.2481999999999995E-2</c:v>
                </c:pt>
                <c:pt idx="2845">
                  <c:v>9.4173999999999994E-2</c:v>
                </c:pt>
                <c:pt idx="2846">
                  <c:v>9.6759999999999999E-2</c:v>
                </c:pt>
                <c:pt idx="2847">
                  <c:v>0.10040300000000001</c:v>
                </c:pt>
                <c:pt idx="2848">
                  <c:v>0.10492799999999999</c:v>
                </c:pt>
                <c:pt idx="2849">
                  <c:v>0.10991099999999999</c:v>
                </c:pt>
                <c:pt idx="2850">
                  <c:v>0.115165</c:v>
                </c:pt>
                <c:pt idx="2851">
                  <c:v>0.120767</c:v>
                </c:pt>
                <c:pt idx="2852">
                  <c:v>0.12676000000000001</c:v>
                </c:pt>
                <c:pt idx="2853">
                  <c:v>0.133072</c:v>
                </c:pt>
                <c:pt idx="2854">
                  <c:v>0.13961000000000001</c:v>
                </c:pt>
                <c:pt idx="2855">
                  <c:v>0.14644799999999999</c:v>
                </c:pt>
                <c:pt idx="2856">
                  <c:v>0.15373999999999999</c:v>
                </c:pt>
                <c:pt idx="2857">
                  <c:v>0.16128400000000001</c:v>
                </c:pt>
                <c:pt idx="2858">
                  <c:v>0.16847200000000001</c:v>
                </c:pt>
                <c:pt idx="2859">
                  <c:v>0.17466300000000001</c:v>
                </c:pt>
                <c:pt idx="2860">
                  <c:v>0.17930399999999999</c:v>
                </c:pt>
                <c:pt idx="2861">
                  <c:v>0.182897</c:v>
                </c:pt>
                <c:pt idx="2862">
                  <c:v>0.186833</c:v>
                </c:pt>
                <c:pt idx="2863">
                  <c:v>0.191632</c:v>
                </c:pt>
                <c:pt idx="2864">
                  <c:v>0.197186</c:v>
                </c:pt>
                <c:pt idx="2865">
                  <c:v>0.20317099999999999</c:v>
                </c:pt>
                <c:pt idx="2866">
                  <c:v>0.20921500000000001</c:v>
                </c:pt>
                <c:pt idx="2867">
                  <c:v>0.21515400000000001</c:v>
                </c:pt>
                <c:pt idx="2868">
                  <c:v>0.22115299999999999</c:v>
                </c:pt>
                <c:pt idx="2869">
                  <c:v>0.22742699999999999</c:v>
                </c:pt>
                <c:pt idx="2870">
                  <c:v>0.234044</c:v>
                </c:pt>
                <c:pt idx="2871">
                  <c:v>0.240901</c:v>
                </c:pt>
                <c:pt idx="2872">
                  <c:v>0.24776500000000001</c:v>
                </c:pt>
                <c:pt idx="2873">
                  <c:v>0.25451000000000001</c:v>
                </c:pt>
                <c:pt idx="2874">
                  <c:v>0.26139000000000001</c:v>
                </c:pt>
                <c:pt idx="2875">
                  <c:v>0.26866699999999999</c:v>
                </c:pt>
                <c:pt idx="2876">
                  <c:v>0.27635500000000002</c:v>
                </c:pt>
                <c:pt idx="2877">
                  <c:v>0.28432600000000002</c:v>
                </c:pt>
                <c:pt idx="2878">
                  <c:v>0.292402</c:v>
                </c:pt>
                <c:pt idx="2879">
                  <c:v>0.30013699999999999</c:v>
                </c:pt>
                <c:pt idx="2880">
                  <c:v>0.30622199999999999</c:v>
                </c:pt>
                <c:pt idx="2881">
                  <c:v>0.31010199999999999</c:v>
                </c:pt>
                <c:pt idx="2882">
                  <c:v>0.312579</c:v>
                </c:pt>
                <c:pt idx="2883">
                  <c:v>0.31461</c:v>
                </c:pt>
                <c:pt idx="2884">
                  <c:v>0.31682100000000002</c:v>
                </c:pt>
                <c:pt idx="2885">
                  <c:v>0.31948799999999999</c:v>
                </c:pt>
                <c:pt idx="2886">
                  <c:v>0.32269799999999998</c:v>
                </c:pt>
                <c:pt idx="2887">
                  <c:v>0.326295</c:v>
                </c:pt>
                <c:pt idx="2888">
                  <c:v>0.32977499999999998</c:v>
                </c:pt>
                <c:pt idx="2889">
                  <c:v>0.332401</c:v>
                </c:pt>
                <c:pt idx="2890">
                  <c:v>0.33368900000000001</c:v>
                </c:pt>
                <c:pt idx="2891">
                  <c:v>0.33388600000000002</c:v>
                </c:pt>
                <c:pt idx="2892">
                  <c:v>0.33373999999999998</c:v>
                </c:pt>
                <c:pt idx="2893">
                  <c:v>0.33387099999999997</c:v>
                </c:pt>
                <c:pt idx="2894">
                  <c:v>0.334565</c:v>
                </c:pt>
                <c:pt idx="2895">
                  <c:v>0.33588000000000001</c:v>
                </c:pt>
                <c:pt idx="2896">
                  <c:v>0.33777400000000002</c:v>
                </c:pt>
                <c:pt idx="2897">
                  <c:v>0.34020099999999998</c:v>
                </c:pt>
                <c:pt idx="2898">
                  <c:v>0.34317799999999998</c:v>
                </c:pt>
                <c:pt idx="2899">
                  <c:v>0.34677400000000003</c:v>
                </c:pt>
                <c:pt idx="2900">
                  <c:v>0.35098299999999999</c:v>
                </c:pt>
                <c:pt idx="2901">
                  <c:v>0.35555900000000001</c:v>
                </c:pt>
                <c:pt idx="2902">
                  <c:v>0.35994999999999999</c:v>
                </c:pt>
                <c:pt idx="2903">
                  <c:v>0.36339300000000002</c:v>
                </c:pt>
                <c:pt idx="2904">
                  <c:v>0.365286</c:v>
                </c:pt>
                <c:pt idx="2905">
                  <c:v>0.36613000000000001</c:v>
                </c:pt>
                <c:pt idx="2906">
                  <c:v>0.366705</c:v>
                </c:pt>
                <c:pt idx="2907">
                  <c:v>0.36736799999999997</c:v>
                </c:pt>
                <c:pt idx="2908">
                  <c:v>0.36839899999999998</c:v>
                </c:pt>
                <c:pt idx="2909">
                  <c:v>0.36988599999999999</c:v>
                </c:pt>
                <c:pt idx="2910">
                  <c:v>0.37162899999999999</c:v>
                </c:pt>
                <c:pt idx="2911">
                  <c:v>0.373195</c:v>
                </c:pt>
                <c:pt idx="2912">
                  <c:v>0.37418099999999999</c:v>
                </c:pt>
                <c:pt idx="2913">
                  <c:v>0.374554</c:v>
                </c:pt>
                <c:pt idx="2914">
                  <c:v>0.37473800000000002</c:v>
                </c:pt>
                <c:pt idx="2915">
                  <c:v>0.37521399999999999</c:v>
                </c:pt>
                <c:pt idx="2916">
                  <c:v>0.37606000000000001</c:v>
                </c:pt>
                <c:pt idx="2917">
                  <c:v>0.37715399999999999</c:v>
                </c:pt>
                <c:pt idx="2918">
                  <c:v>0.37849100000000002</c:v>
                </c:pt>
                <c:pt idx="2919">
                  <c:v>0.38016699999999998</c:v>
                </c:pt>
                <c:pt idx="2920">
                  <c:v>0.38225999999999999</c:v>
                </c:pt>
                <c:pt idx="2921">
                  <c:v>0.38469100000000001</c:v>
                </c:pt>
                <c:pt idx="2922">
                  <c:v>0.38710800000000001</c:v>
                </c:pt>
                <c:pt idx="2923">
                  <c:v>0.38913399999999998</c:v>
                </c:pt>
                <c:pt idx="2924">
                  <c:v>0.39065</c:v>
                </c:pt>
                <c:pt idx="2925">
                  <c:v>0.39160899999999998</c:v>
                </c:pt>
                <c:pt idx="2926">
                  <c:v>0.39188499999999998</c:v>
                </c:pt>
                <c:pt idx="2927">
                  <c:v>0.391293</c:v>
                </c:pt>
                <c:pt idx="2928">
                  <c:v>0.38964300000000002</c:v>
                </c:pt>
                <c:pt idx="2929">
                  <c:v>0.38696199999999997</c:v>
                </c:pt>
                <c:pt idx="2930">
                  <c:v>0.38385399999999997</c:v>
                </c:pt>
                <c:pt idx="2931">
                  <c:v>0.38076900000000002</c:v>
                </c:pt>
                <c:pt idx="2932">
                  <c:v>0.37734000000000001</c:v>
                </c:pt>
                <c:pt idx="2933">
                  <c:v>0.37324099999999999</c:v>
                </c:pt>
                <c:pt idx="2934">
                  <c:v>0.368531</c:v>
                </c:pt>
                <c:pt idx="2935">
                  <c:v>0.363375</c:v>
                </c:pt>
                <c:pt idx="2936">
                  <c:v>0.35791200000000001</c:v>
                </c:pt>
                <c:pt idx="2937">
                  <c:v>0.35222300000000001</c:v>
                </c:pt>
                <c:pt idx="2938">
                  <c:v>0.34631600000000001</c:v>
                </c:pt>
                <c:pt idx="2939">
                  <c:v>0.34015499999999999</c:v>
                </c:pt>
                <c:pt idx="2940">
                  <c:v>0.33377200000000001</c:v>
                </c:pt>
                <c:pt idx="2941">
                  <c:v>0.32733400000000001</c:v>
                </c:pt>
                <c:pt idx="2942">
                  <c:v>0.32097999999999999</c:v>
                </c:pt>
                <c:pt idx="2943">
                  <c:v>0.31468699999999999</c:v>
                </c:pt>
                <c:pt idx="2944">
                  <c:v>0.30831500000000001</c:v>
                </c:pt>
                <c:pt idx="2945">
                  <c:v>0.30164400000000002</c:v>
                </c:pt>
                <c:pt idx="2946">
                  <c:v>0.29451300000000002</c:v>
                </c:pt>
                <c:pt idx="2947">
                  <c:v>0.28710400000000003</c:v>
                </c:pt>
                <c:pt idx="2948">
                  <c:v>0.27985599999999999</c:v>
                </c:pt>
                <c:pt idx="2949">
                  <c:v>0.27304</c:v>
                </c:pt>
                <c:pt idx="2950">
                  <c:v>0.266675</c:v>
                </c:pt>
                <c:pt idx="2951">
                  <c:v>0.26065899999999997</c:v>
                </c:pt>
                <c:pt idx="2952">
                  <c:v>0.25489299999999998</c:v>
                </c:pt>
                <c:pt idx="2953">
                  <c:v>0.24932099999999999</c:v>
                </c:pt>
                <c:pt idx="2954">
                  <c:v>0.24385100000000001</c:v>
                </c:pt>
                <c:pt idx="2955">
                  <c:v>0.238264</c:v>
                </c:pt>
                <c:pt idx="2956">
                  <c:v>0.23242599999999999</c:v>
                </c:pt>
                <c:pt idx="2957">
                  <c:v>0.226659</c:v>
                </c:pt>
                <c:pt idx="2958">
                  <c:v>0.221328</c:v>
                </c:pt>
                <c:pt idx="2959">
                  <c:v>0.21652299999999999</c:v>
                </c:pt>
                <c:pt idx="2960">
                  <c:v>0.212198</c:v>
                </c:pt>
                <c:pt idx="2961">
                  <c:v>0.20827399999999999</c:v>
                </c:pt>
                <c:pt idx="2962">
                  <c:v>0.204651</c:v>
                </c:pt>
                <c:pt idx="2963">
                  <c:v>0.201214</c:v>
                </c:pt>
                <c:pt idx="2964">
                  <c:v>0.197856</c:v>
                </c:pt>
                <c:pt idx="2965">
                  <c:v>0.19450500000000001</c:v>
                </c:pt>
                <c:pt idx="2966">
                  <c:v>0.19112999999999999</c:v>
                </c:pt>
                <c:pt idx="2967">
                  <c:v>0.187751</c:v>
                </c:pt>
                <c:pt idx="2968">
                  <c:v>0.18439</c:v>
                </c:pt>
                <c:pt idx="2969">
                  <c:v>0.181035</c:v>
                </c:pt>
                <c:pt idx="2970">
                  <c:v>0.17768400000000001</c:v>
                </c:pt>
                <c:pt idx="2971">
                  <c:v>0.17437900000000001</c:v>
                </c:pt>
                <c:pt idx="2972">
                  <c:v>0.17117599999999999</c:v>
                </c:pt>
                <c:pt idx="2973">
                  <c:v>0.16808600000000001</c:v>
                </c:pt>
                <c:pt idx="2974">
                  <c:v>0.165077</c:v>
                </c:pt>
                <c:pt idx="2975">
                  <c:v>0.162102</c:v>
                </c:pt>
                <c:pt idx="2976">
                  <c:v>0.15915299999999999</c:v>
                </c:pt>
                <c:pt idx="2977">
                  <c:v>0.156278</c:v>
                </c:pt>
                <c:pt idx="2978">
                  <c:v>0.15356700000000001</c:v>
                </c:pt>
                <c:pt idx="2979">
                  <c:v>0.15110799999999999</c:v>
                </c:pt>
                <c:pt idx="2980">
                  <c:v>0.14893999999999999</c:v>
                </c:pt>
                <c:pt idx="2981">
                  <c:v>0.147064</c:v>
                </c:pt>
                <c:pt idx="2982">
                  <c:v>0.14546100000000001</c:v>
                </c:pt>
                <c:pt idx="2983">
                  <c:v>0.14411599999999999</c:v>
                </c:pt>
                <c:pt idx="2984">
                  <c:v>0.143009</c:v>
                </c:pt>
                <c:pt idx="2985">
                  <c:v>0.142099</c:v>
                </c:pt>
                <c:pt idx="2986">
                  <c:v>0.141345</c:v>
                </c:pt>
                <c:pt idx="2987">
                  <c:v>0.14073099999999999</c:v>
                </c:pt>
                <c:pt idx="2988">
                  <c:v>0.140152</c:v>
                </c:pt>
                <c:pt idx="2989">
                  <c:v>0.139288</c:v>
                </c:pt>
                <c:pt idx="2990">
                  <c:v>0.137993</c:v>
                </c:pt>
                <c:pt idx="2991">
                  <c:v>0.13639999999999999</c:v>
                </c:pt>
                <c:pt idx="2992">
                  <c:v>0.13467499999999999</c:v>
                </c:pt>
                <c:pt idx="2993">
                  <c:v>0.13295499999999999</c:v>
                </c:pt>
                <c:pt idx="2994">
                  <c:v>0.13137699999999999</c:v>
                </c:pt>
                <c:pt idx="2995">
                  <c:v>0.130106</c:v>
                </c:pt>
                <c:pt idx="2996">
                  <c:v>0.129299</c:v>
                </c:pt>
                <c:pt idx="2997">
                  <c:v>0.12894600000000001</c:v>
                </c:pt>
                <c:pt idx="2998">
                  <c:v>0.128631</c:v>
                </c:pt>
                <c:pt idx="2999">
                  <c:v>0.12787699999999999</c:v>
                </c:pt>
                <c:pt idx="3000">
                  <c:v>0.12670600000000001</c:v>
                </c:pt>
                <c:pt idx="3001">
                  <c:v>0.12547</c:v>
                </c:pt>
                <c:pt idx="3002">
                  <c:v>0.124538</c:v>
                </c:pt>
                <c:pt idx="3003">
                  <c:v>0.124114</c:v>
                </c:pt>
                <c:pt idx="3004">
                  <c:v>0.124143</c:v>
                </c:pt>
                <c:pt idx="3005">
                  <c:v>0.124403</c:v>
                </c:pt>
                <c:pt idx="3006">
                  <c:v>0.124768</c:v>
                </c:pt>
                <c:pt idx="3007">
                  <c:v>0.12531100000000001</c:v>
                </c:pt>
                <c:pt idx="3008">
                  <c:v>0.12617600000000001</c:v>
                </c:pt>
                <c:pt idx="3009">
                  <c:v>0.12746399999999999</c:v>
                </c:pt>
                <c:pt idx="3010">
                  <c:v>0.12926799999999999</c:v>
                </c:pt>
                <c:pt idx="3011">
                  <c:v>0.131688</c:v>
                </c:pt>
                <c:pt idx="3012">
                  <c:v>0.134352</c:v>
                </c:pt>
                <c:pt idx="3013">
                  <c:v>0.13571900000000001</c:v>
                </c:pt>
                <c:pt idx="3014">
                  <c:v>0.134853</c:v>
                </c:pt>
                <c:pt idx="3015">
                  <c:v>0.13256100000000001</c:v>
                </c:pt>
                <c:pt idx="3016">
                  <c:v>0.12986700000000001</c:v>
                </c:pt>
                <c:pt idx="3017">
                  <c:v>0.127411</c:v>
                </c:pt>
                <c:pt idx="3018">
                  <c:v>0.12551100000000001</c:v>
                </c:pt>
                <c:pt idx="3019">
                  <c:v>0.124095</c:v>
                </c:pt>
                <c:pt idx="3020">
                  <c:v>0.12271899999999999</c:v>
                </c:pt>
                <c:pt idx="3021">
                  <c:v>0.121035</c:v>
                </c:pt>
                <c:pt idx="3022">
                  <c:v>0.119045</c:v>
                </c:pt>
                <c:pt idx="3023">
                  <c:v>0.117255</c:v>
                </c:pt>
                <c:pt idx="3024">
                  <c:v>0.11638999999999999</c:v>
                </c:pt>
                <c:pt idx="3025">
                  <c:v>0.116579</c:v>
                </c:pt>
                <c:pt idx="3026">
                  <c:v>0.117303</c:v>
                </c:pt>
                <c:pt idx="3027">
                  <c:v>0.11809600000000001</c:v>
                </c:pt>
                <c:pt idx="3028">
                  <c:v>0.118926</c:v>
                </c:pt>
                <c:pt idx="3029">
                  <c:v>0.12007900000000001</c:v>
                </c:pt>
                <c:pt idx="3030">
                  <c:v>0.122005</c:v>
                </c:pt>
                <c:pt idx="3031">
                  <c:v>0.12504999999999999</c:v>
                </c:pt>
                <c:pt idx="3032">
                  <c:v>0.12914800000000001</c:v>
                </c:pt>
                <c:pt idx="3033">
                  <c:v>0.13377</c:v>
                </c:pt>
                <c:pt idx="3034">
                  <c:v>0.13827999999999999</c:v>
                </c:pt>
                <c:pt idx="3035">
                  <c:v>0.14206299999999999</c:v>
                </c:pt>
                <c:pt idx="3036">
                  <c:v>0.144174</c:v>
                </c:pt>
                <c:pt idx="3037">
                  <c:v>0.14366499999999999</c:v>
                </c:pt>
                <c:pt idx="3038">
                  <c:v>0.141264</c:v>
                </c:pt>
                <c:pt idx="3039">
                  <c:v>0.13866600000000001</c:v>
                </c:pt>
                <c:pt idx="3040">
                  <c:v>0.13614899999999999</c:v>
                </c:pt>
                <c:pt idx="3041">
                  <c:v>0.13287599999999999</c:v>
                </c:pt>
                <c:pt idx="3042">
                  <c:v>0.12854499999999999</c:v>
                </c:pt>
                <c:pt idx="3043">
                  <c:v>0.123445</c:v>
                </c:pt>
                <c:pt idx="3044">
                  <c:v>0.11806999999999999</c:v>
                </c:pt>
                <c:pt idx="3045">
                  <c:v>0.113145</c:v>
                </c:pt>
                <c:pt idx="3046">
                  <c:v>0.109227</c:v>
                </c:pt>
                <c:pt idx="3047">
                  <c:v>0.106448</c:v>
                </c:pt>
                <c:pt idx="3048">
                  <c:v>0.104489</c:v>
                </c:pt>
                <c:pt idx="3049">
                  <c:v>0.10256800000000001</c:v>
                </c:pt>
                <c:pt idx="3050">
                  <c:v>0.10012600000000001</c:v>
                </c:pt>
                <c:pt idx="3051">
                  <c:v>9.7504999999999994E-2</c:v>
                </c:pt>
                <c:pt idx="3052">
                  <c:v>9.5407000000000006E-2</c:v>
                </c:pt>
                <c:pt idx="3053">
                  <c:v>9.4289999999999999E-2</c:v>
                </c:pt>
                <c:pt idx="3054">
                  <c:v>9.4306000000000001E-2</c:v>
                </c:pt>
                <c:pt idx="3055">
                  <c:v>9.5298999999999995E-2</c:v>
                </c:pt>
                <c:pt idx="3056">
                  <c:v>9.672E-2</c:v>
                </c:pt>
                <c:pt idx="3057">
                  <c:v>9.7885E-2</c:v>
                </c:pt>
                <c:pt idx="3058">
                  <c:v>9.8560999999999996E-2</c:v>
                </c:pt>
                <c:pt idx="3059">
                  <c:v>9.8907999999999996E-2</c:v>
                </c:pt>
                <c:pt idx="3060">
                  <c:v>9.8951999999999998E-2</c:v>
                </c:pt>
                <c:pt idx="3061">
                  <c:v>9.8493999999999998E-2</c:v>
                </c:pt>
                <c:pt idx="3062">
                  <c:v>9.7448999999999994E-2</c:v>
                </c:pt>
                <c:pt idx="3063">
                  <c:v>9.5852000000000007E-2</c:v>
                </c:pt>
                <c:pt idx="3064">
                  <c:v>9.3584000000000001E-2</c:v>
                </c:pt>
                <c:pt idx="3065">
                  <c:v>9.0634000000000006E-2</c:v>
                </c:pt>
                <c:pt idx="3066">
                  <c:v>8.7362999999999996E-2</c:v>
                </c:pt>
                <c:pt idx="3067">
                  <c:v>8.3783999999999997E-2</c:v>
                </c:pt>
                <c:pt idx="3068">
                  <c:v>7.9960000000000003E-2</c:v>
                </c:pt>
                <c:pt idx="3069">
                  <c:v>7.6253000000000001E-2</c:v>
                </c:pt>
                <c:pt idx="3070">
                  <c:v>7.3061000000000001E-2</c:v>
                </c:pt>
                <c:pt idx="3071">
                  <c:v>7.0541999999999994E-2</c:v>
                </c:pt>
                <c:pt idx="3072">
                  <c:v>6.8176E-2</c:v>
                </c:pt>
                <c:pt idx="3073">
                  <c:v>6.5041000000000002E-2</c:v>
                </c:pt>
                <c:pt idx="3074">
                  <c:v>6.1016000000000001E-2</c:v>
                </c:pt>
                <c:pt idx="3075">
                  <c:v>5.6752999999999998E-2</c:v>
                </c:pt>
                <c:pt idx="3076">
                  <c:v>5.2916999999999999E-2</c:v>
                </c:pt>
                <c:pt idx="3077">
                  <c:v>4.9954999999999999E-2</c:v>
                </c:pt>
                <c:pt idx="3078">
                  <c:v>4.8008000000000002E-2</c:v>
                </c:pt>
                <c:pt idx="3079">
                  <c:v>4.6823999999999998E-2</c:v>
                </c:pt>
                <c:pt idx="3080">
                  <c:v>4.5949999999999998E-2</c:v>
                </c:pt>
                <c:pt idx="3081">
                  <c:v>4.5150000000000003E-2</c:v>
                </c:pt>
                <c:pt idx="3082">
                  <c:v>4.4523E-2</c:v>
                </c:pt>
                <c:pt idx="3083">
                  <c:v>4.4163000000000001E-2</c:v>
                </c:pt>
                <c:pt idx="3084">
                  <c:v>4.3945999999999999E-2</c:v>
                </c:pt>
                <c:pt idx="3085">
                  <c:v>4.3733000000000001E-2</c:v>
                </c:pt>
                <c:pt idx="3086">
                  <c:v>4.3321999999999999E-2</c:v>
                </c:pt>
                <c:pt idx="3087">
                  <c:v>4.1939999999999998E-2</c:v>
                </c:pt>
                <c:pt idx="3088">
                  <c:v>3.9033999999999999E-2</c:v>
                </c:pt>
                <c:pt idx="3089">
                  <c:v>3.4805000000000003E-2</c:v>
                </c:pt>
                <c:pt idx="3090">
                  <c:v>2.9572999999999999E-2</c:v>
                </c:pt>
                <c:pt idx="3091">
                  <c:v>2.3952000000000001E-2</c:v>
                </c:pt>
                <c:pt idx="3092">
                  <c:v>1.8898999999999999E-2</c:v>
                </c:pt>
                <c:pt idx="3093">
                  <c:v>1.4959999999999999E-2</c:v>
                </c:pt>
                <c:pt idx="3094">
                  <c:v>1.2071999999999999E-2</c:v>
                </c:pt>
                <c:pt idx="3095">
                  <c:v>9.8209999999999999E-3</c:v>
                </c:pt>
                <c:pt idx="3096">
                  <c:v>7.6959999999999997E-3</c:v>
                </c:pt>
                <c:pt idx="3097">
                  <c:v>5.5490000000000001E-3</c:v>
                </c:pt>
                <c:pt idx="3098">
                  <c:v>3.748E-3</c:v>
                </c:pt>
                <c:pt idx="3099">
                  <c:v>2.6440000000000001E-3</c:v>
                </c:pt>
                <c:pt idx="3100">
                  <c:v>2.4390000000000002E-3</c:v>
                </c:pt>
                <c:pt idx="3101">
                  <c:v>2.65E-3</c:v>
                </c:pt>
                <c:pt idx="3102">
                  <c:v>3.362E-3</c:v>
                </c:pt>
                <c:pt idx="3103">
                  <c:v>4.2519999999999997E-3</c:v>
                </c:pt>
                <c:pt idx="3104">
                  <c:v>5.3660000000000001E-3</c:v>
                </c:pt>
                <c:pt idx="3105">
                  <c:v>6.9150000000000001E-3</c:v>
                </c:pt>
                <c:pt idx="3106">
                  <c:v>8.9510000000000006E-3</c:v>
                </c:pt>
                <c:pt idx="3107">
                  <c:v>1.1318999999999999E-2</c:v>
                </c:pt>
                <c:pt idx="3108">
                  <c:v>1.3792E-2</c:v>
                </c:pt>
                <c:pt idx="3109">
                  <c:v>1.5975E-2</c:v>
                </c:pt>
                <c:pt idx="3110">
                  <c:v>1.6983000000000002E-2</c:v>
                </c:pt>
                <c:pt idx="3111">
                  <c:v>1.6032999999999999E-2</c:v>
                </c:pt>
                <c:pt idx="3112">
                  <c:v>1.3804E-2</c:v>
                </c:pt>
                <c:pt idx="3113">
                  <c:v>1.1535999999999999E-2</c:v>
                </c:pt>
                <c:pt idx="3114">
                  <c:v>9.6520000000000009E-3</c:v>
                </c:pt>
                <c:pt idx="3115">
                  <c:v>8.064E-3</c:v>
                </c:pt>
                <c:pt idx="3116">
                  <c:v>6.6439999999999997E-3</c:v>
                </c:pt>
                <c:pt idx="3117">
                  <c:v>5.4029999999999998E-3</c:v>
                </c:pt>
                <c:pt idx="3118">
                  <c:v>4.4990000000000004E-3</c:v>
                </c:pt>
                <c:pt idx="3119">
                  <c:v>4.1660000000000004E-3</c:v>
                </c:pt>
                <c:pt idx="3120">
                  <c:v>4.5570000000000003E-3</c:v>
                </c:pt>
                <c:pt idx="3121">
                  <c:v>5.561E-3</c:v>
                </c:pt>
                <c:pt idx="3122">
                  <c:v>6.8510000000000003E-3</c:v>
                </c:pt>
                <c:pt idx="3123">
                  <c:v>8.1700000000000002E-3</c:v>
                </c:pt>
                <c:pt idx="3124">
                  <c:v>9.4789999999999996E-3</c:v>
                </c:pt>
                <c:pt idx="3125">
                  <c:v>1.0817E-2</c:v>
                </c:pt>
                <c:pt idx="3126">
                  <c:v>1.2333999999999999E-2</c:v>
                </c:pt>
                <c:pt idx="3127">
                  <c:v>1.4461999999999999E-2</c:v>
                </c:pt>
                <c:pt idx="3128">
                  <c:v>1.7616E-2</c:v>
                </c:pt>
                <c:pt idx="3129">
                  <c:v>2.1767000000000002E-2</c:v>
                </c:pt>
                <c:pt idx="3130">
                  <c:v>2.6499999999999999E-2</c:v>
                </c:pt>
                <c:pt idx="3131">
                  <c:v>3.1454999999999997E-2</c:v>
                </c:pt>
                <c:pt idx="3132">
                  <c:v>3.6459999999999999E-2</c:v>
                </c:pt>
                <c:pt idx="3133">
                  <c:v>4.1221000000000001E-2</c:v>
                </c:pt>
                <c:pt idx="3134">
                  <c:v>4.5116999999999997E-2</c:v>
                </c:pt>
                <c:pt idx="3135">
                  <c:v>4.7628999999999998E-2</c:v>
                </c:pt>
                <c:pt idx="3136">
                  <c:v>4.9003999999999999E-2</c:v>
                </c:pt>
                <c:pt idx="3137">
                  <c:v>4.9926999999999999E-2</c:v>
                </c:pt>
                <c:pt idx="3138">
                  <c:v>5.0922000000000002E-2</c:v>
                </c:pt>
                <c:pt idx="3139">
                  <c:v>5.2349E-2</c:v>
                </c:pt>
                <c:pt idx="3140">
                  <c:v>5.4614999999999997E-2</c:v>
                </c:pt>
                <c:pt idx="3141">
                  <c:v>5.8104000000000003E-2</c:v>
                </c:pt>
                <c:pt idx="3142">
                  <c:v>6.3038999999999998E-2</c:v>
                </c:pt>
                <c:pt idx="3143">
                  <c:v>6.9468000000000002E-2</c:v>
                </c:pt>
                <c:pt idx="3144">
                  <c:v>7.7249999999999999E-2</c:v>
                </c:pt>
                <c:pt idx="3145">
                  <c:v>8.6007E-2</c:v>
                </c:pt>
                <c:pt idx="3146">
                  <c:v>9.5222000000000001E-2</c:v>
                </c:pt>
                <c:pt idx="3147">
                  <c:v>0.104642</c:v>
                </c:pt>
                <c:pt idx="3148">
                  <c:v>0.114408</c:v>
                </c:pt>
                <c:pt idx="3149">
                  <c:v>0.12474300000000001</c:v>
                </c:pt>
                <c:pt idx="3150">
                  <c:v>0.13573399999999999</c:v>
                </c:pt>
                <c:pt idx="3151">
                  <c:v>0.14729900000000001</c:v>
                </c:pt>
                <c:pt idx="3152">
                  <c:v>0.15915899999999999</c:v>
                </c:pt>
                <c:pt idx="3153">
                  <c:v>0.170851</c:v>
                </c:pt>
                <c:pt idx="3154">
                  <c:v>0.181893</c:v>
                </c:pt>
                <c:pt idx="3155">
                  <c:v>0.19197400000000001</c:v>
                </c:pt>
                <c:pt idx="3156">
                  <c:v>0.20070099999999999</c:v>
                </c:pt>
                <c:pt idx="3157">
                  <c:v>0.20741599999999999</c:v>
                </c:pt>
                <c:pt idx="3158">
                  <c:v>0.21165999999999999</c:v>
                </c:pt>
                <c:pt idx="3159">
                  <c:v>0.21362600000000001</c:v>
                </c:pt>
                <c:pt idx="3160">
                  <c:v>0.214226</c:v>
                </c:pt>
                <c:pt idx="3161">
                  <c:v>0.21448200000000001</c:v>
                </c:pt>
                <c:pt idx="3162">
                  <c:v>0.21493000000000001</c:v>
                </c:pt>
                <c:pt idx="3163">
                  <c:v>0.21571399999999999</c:v>
                </c:pt>
                <c:pt idx="3164">
                  <c:v>0.21678500000000001</c:v>
                </c:pt>
                <c:pt idx="3165">
                  <c:v>0.218081</c:v>
                </c:pt>
                <c:pt idx="3166">
                  <c:v>0.21964900000000001</c:v>
                </c:pt>
                <c:pt idx="3167">
                  <c:v>0.22156999999999999</c:v>
                </c:pt>
                <c:pt idx="3168">
                  <c:v>0.22377900000000001</c:v>
                </c:pt>
                <c:pt idx="3169">
                  <c:v>0.22595199999999999</c:v>
                </c:pt>
                <c:pt idx="3170">
                  <c:v>0.22772300000000001</c:v>
                </c:pt>
                <c:pt idx="3171">
                  <c:v>0.22913</c:v>
                </c:pt>
                <c:pt idx="3172">
                  <c:v>0.230513</c:v>
                </c:pt>
                <c:pt idx="3173">
                  <c:v>0.232123</c:v>
                </c:pt>
                <c:pt idx="3174">
                  <c:v>0.23406399999999999</c:v>
                </c:pt>
                <c:pt idx="3175">
                  <c:v>0.23635100000000001</c:v>
                </c:pt>
                <c:pt idx="3176">
                  <c:v>0.23886599999999999</c:v>
                </c:pt>
                <c:pt idx="3177">
                  <c:v>0.24132400000000001</c:v>
                </c:pt>
                <c:pt idx="3178">
                  <c:v>0.24335200000000001</c:v>
                </c:pt>
                <c:pt idx="3179">
                  <c:v>0.244647</c:v>
                </c:pt>
                <c:pt idx="3180">
                  <c:v>0.24509</c:v>
                </c:pt>
                <c:pt idx="3181">
                  <c:v>0.244864</c:v>
                </c:pt>
                <c:pt idx="3182">
                  <c:v>0.24452599999999999</c:v>
                </c:pt>
                <c:pt idx="3183">
                  <c:v>0.24462999999999999</c:v>
                </c:pt>
                <c:pt idx="3184">
                  <c:v>0.245389</c:v>
                </c:pt>
                <c:pt idx="3185">
                  <c:v>0.24655099999999999</c:v>
                </c:pt>
                <c:pt idx="3186">
                  <c:v>0.24745600000000001</c:v>
                </c:pt>
                <c:pt idx="3187">
                  <c:v>0.24786900000000001</c:v>
                </c:pt>
                <c:pt idx="3188">
                  <c:v>0.24809400000000001</c:v>
                </c:pt>
                <c:pt idx="3189">
                  <c:v>0.24852299999999999</c:v>
                </c:pt>
                <c:pt idx="3190">
                  <c:v>0.24937799999999999</c:v>
                </c:pt>
                <c:pt idx="3191">
                  <c:v>0.25060100000000002</c:v>
                </c:pt>
                <c:pt idx="3192">
                  <c:v>0.25196499999999999</c:v>
                </c:pt>
                <c:pt idx="3193">
                  <c:v>0.25323800000000002</c:v>
                </c:pt>
                <c:pt idx="3194">
                  <c:v>0.25431199999999998</c:v>
                </c:pt>
                <c:pt idx="3195">
                  <c:v>0.25528099999999998</c:v>
                </c:pt>
                <c:pt idx="3196">
                  <c:v>0.25634699999999999</c:v>
                </c:pt>
                <c:pt idx="3197">
                  <c:v>0.25771100000000002</c:v>
                </c:pt>
                <c:pt idx="3198">
                  <c:v>0.25952700000000001</c:v>
                </c:pt>
                <c:pt idx="3199">
                  <c:v>0.261853</c:v>
                </c:pt>
                <c:pt idx="3200">
                  <c:v>0.26468799999999998</c:v>
                </c:pt>
                <c:pt idx="3201">
                  <c:v>0.26802599999999999</c:v>
                </c:pt>
                <c:pt idx="3202">
                  <c:v>0.27183200000000002</c:v>
                </c:pt>
                <c:pt idx="3203">
                  <c:v>0.27592499999999998</c:v>
                </c:pt>
                <c:pt idx="3204">
                  <c:v>0.28004499999999999</c:v>
                </c:pt>
                <c:pt idx="3205">
                  <c:v>0.28416200000000003</c:v>
                </c:pt>
                <c:pt idx="3206">
                  <c:v>0.28849399999999997</c:v>
                </c:pt>
                <c:pt idx="3207">
                  <c:v>0.29319000000000001</c:v>
                </c:pt>
                <c:pt idx="3208">
                  <c:v>0.29810999999999999</c:v>
                </c:pt>
                <c:pt idx="3209">
                  <c:v>0.30279600000000001</c:v>
                </c:pt>
                <c:pt idx="3210">
                  <c:v>0.30676900000000001</c:v>
                </c:pt>
                <c:pt idx="3211">
                  <c:v>0.31012800000000001</c:v>
                </c:pt>
                <c:pt idx="3212">
                  <c:v>0.31324000000000002</c:v>
                </c:pt>
                <c:pt idx="3213">
                  <c:v>0.31617600000000001</c:v>
                </c:pt>
                <c:pt idx="3214">
                  <c:v>0.318832</c:v>
                </c:pt>
                <c:pt idx="3215">
                  <c:v>0.321183</c:v>
                </c:pt>
                <c:pt idx="3216">
                  <c:v>0.32337300000000002</c:v>
                </c:pt>
                <c:pt idx="3217">
                  <c:v>0.32556800000000002</c:v>
                </c:pt>
                <c:pt idx="3218">
                  <c:v>0.32784400000000002</c:v>
                </c:pt>
                <c:pt idx="3219">
                  <c:v>0.330239</c:v>
                </c:pt>
                <c:pt idx="3220">
                  <c:v>0.33281100000000002</c:v>
                </c:pt>
                <c:pt idx="3221">
                  <c:v>0.33555000000000001</c:v>
                </c:pt>
                <c:pt idx="3222">
                  <c:v>0.33832600000000002</c:v>
                </c:pt>
                <c:pt idx="3223">
                  <c:v>0.34102199999999999</c:v>
                </c:pt>
                <c:pt idx="3224">
                  <c:v>0.343609</c:v>
                </c:pt>
                <c:pt idx="3225">
                  <c:v>0.34605999999999998</c:v>
                </c:pt>
                <c:pt idx="3226">
                  <c:v>0.34825299999999998</c:v>
                </c:pt>
                <c:pt idx="3227">
                  <c:v>0.35006300000000001</c:v>
                </c:pt>
                <c:pt idx="3228">
                  <c:v>0.35159099999999999</c:v>
                </c:pt>
                <c:pt idx="3229">
                  <c:v>0.35313499999999998</c:v>
                </c:pt>
                <c:pt idx="3230">
                  <c:v>0.35474600000000001</c:v>
                </c:pt>
                <c:pt idx="3231">
                  <c:v>0.356099</c:v>
                </c:pt>
                <c:pt idx="3232">
                  <c:v>0.35685</c:v>
                </c:pt>
                <c:pt idx="3233">
                  <c:v>0.356771</c:v>
                </c:pt>
                <c:pt idx="3234">
                  <c:v>0.35572599999999999</c:v>
                </c:pt>
                <c:pt idx="3235">
                  <c:v>0.35391699999999998</c:v>
                </c:pt>
                <c:pt idx="3236">
                  <c:v>0.351829</c:v>
                </c:pt>
                <c:pt idx="3237">
                  <c:v>0.34973700000000002</c:v>
                </c:pt>
                <c:pt idx="3238">
                  <c:v>0.347632</c:v>
                </c:pt>
                <c:pt idx="3239">
                  <c:v>0.345356</c:v>
                </c:pt>
                <c:pt idx="3240">
                  <c:v>0.34281400000000001</c:v>
                </c:pt>
                <c:pt idx="3241">
                  <c:v>0.34009200000000001</c:v>
                </c:pt>
                <c:pt idx="3242">
                  <c:v>0.33732699999999999</c:v>
                </c:pt>
                <c:pt idx="3243">
                  <c:v>0.33452199999999999</c:v>
                </c:pt>
                <c:pt idx="3244">
                  <c:v>0.331459</c:v>
                </c:pt>
                <c:pt idx="3245">
                  <c:v>0.32790200000000003</c:v>
                </c:pt>
                <c:pt idx="3246">
                  <c:v>0.32395600000000002</c:v>
                </c:pt>
                <c:pt idx="3247">
                  <c:v>0.32003199999999998</c:v>
                </c:pt>
                <c:pt idx="3248">
                  <c:v>0.31646999999999997</c:v>
                </c:pt>
                <c:pt idx="3249">
                  <c:v>0.31338100000000002</c:v>
                </c:pt>
                <c:pt idx="3250">
                  <c:v>0.31071900000000002</c:v>
                </c:pt>
                <c:pt idx="3251">
                  <c:v>0.30841600000000002</c:v>
                </c:pt>
                <c:pt idx="3252">
                  <c:v>0.30643399999999998</c:v>
                </c:pt>
                <c:pt idx="3253">
                  <c:v>0.30469499999999999</c:v>
                </c:pt>
                <c:pt idx="3254">
                  <c:v>0.30302299999999999</c:v>
                </c:pt>
                <c:pt idx="3255">
                  <c:v>0.30122599999999999</c:v>
                </c:pt>
                <c:pt idx="3256">
                  <c:v>0.29931000000000002</c:v>
                </c:pt>
                <c:pt idx="3257">
                  <c:v>0.29752200000000001</c:v>
                </c:pt>
                <c:pt idx="3258">
                  <c:v>0.296151</c:v>
                </c:pt>
                <c:pt idx="3259">
                  <c:v>0.29537000000000002</c:v>
                </c:pt>
                <c:pt idx="3260">
                  <c:v>0.29519699999999999</c:v>
                </c:pt>
                <c:pt idx="3261">
                  <c:v>0.295485</c:v>
                </c:pt>
                <c:pt idx="3262">
                  <c:v>0.29600399999999999</c:v>
                </c:pt>
                <c:pt idx="3263">
                  <c:v>0.29663800000000001</c:v>
                </c:pt>
                <c:pt idx="3264">
                  <c:v>0.29754000000000003</c:v>
                </c:pt>
                <c:pt idx="3265">
                  <c:v>0.298952</c:v>
                </c:pt>
                <c:pt idx="3266">
                  <c:v>0.30093999999999999</c:v>
                </c:pt>
                <c:pt idx="3267">
                  <c:v>0.303371</c:v>
                </c:pt>
                <c:pt idx="3268">
                  <c:v>0.30608299999999999</c:v>
                </c:pt>
                <c:pt idx="3269">
                  <c:v>0.30914799999999998</c:v>
                </c:pt>
                <c:pt idx="3270">
                  <c:v>0.31293100000000001</c:v>
                </c:pt>
                <c:pt idx="3271">
                  <c:v>0.31768999999999997</c:v>
                </c:pt>
                <c:pt idx="3272">
                  <c:v>0.32327600000000001</c:v>
                </c:pt>
                <c:pt idx="3273">
                  <c:v>0.32924900000000001</c:v>
                </c:pt>
                <c:pt idx="3274">
                  <c:v>0.33518700000000001</c:v>
                </c:pt>
                <c:pt idx="3275">
                  <c:v>0.340922</c:v>
                </c:pt>
                <c:pt idx="3276">
                  <c:v>0.34648000000000001</c:v>
                </c:pt>
                <c:pt idx="3277">
                  <c:v>0.351854</c:v>
                </c:pt>
                <c:pt idx="3278">
                  <c:v>0.35689799999999999</c:v>
                </c:pt>
                <c:pt idx="3279">
                  <c:v>0.36145100000000002</c:v>
                </c:pt>
                <c:pt idx="3280">
                  <c:v>0.36555599999999999</c:v>
                </c:pt>
                <c:pt idx="3281">
                  <c:v>0.36939899999999998</c:v>
                </c:pt>
                <c:pt idx="3282">
                  <c:v>0.373025</c:v>
                </c:pt>
                <c:pt idx="3283">
                  <c:v>0.37638700000000003</c:v>
                </c:pt>
                <c:pt idx="3284">
                  <c:v>0.37950099999999998</c:v>
                </c:pt>
                <c:pt idx="3285">
                  <c:v>0.382409</c:v>
                </c:pt>
                <c:pt idx="3286">
                  <c:v>0.38513799999999998</c:v>
                </c:pt>
                <c:pt idx="3287">
                  <c:v>0.38772800000000002</c:v>
                </c:pt>
                <c:pt idx="3288">
                  <c:v>0.390181</c:v>
                </c:pt>
                <c:pt idx="3289">
                  <c:v>0.39229399999999998</c:v>
                </c:pt>
                <c:pt idx="3290">
                  <c:v>0.39365299999999998</c:v>
                </c:pt>
                <c:pt idx="3291">
                  <c:v>0.39396100000000001</c:v>
                </c:pt>
                <c:pt idx="3292">
                  <c:v>0.39325399999999999</c:v>
                </c:pt>
                <c:pt idx="3293">
                  <c:v>0.39177800000000002</c:v>
                </c:pt>
                <c:pt idx="3294">
                  <c:v>0.38977899999999999</c:v>
                </c:pt>
                <c:pt idx="3295">
                  <c:v>0.38733000000000001</c:v>
                </c:pt>
                <c:pt idx="3296">
                  <c:v>0.384297</c:v>
                </c:pt>
                <c:pt idx="3297">
                  <c:v>0.38051699999999999</c:v>
                </c:pt>
                <c:pt idx="3298">
                  <c:v>0.37604900000000002</c:v>
                </c:pt>
                <c:pt idx="3299">
                  <c:v>0.37118800000000002</c:v>
                </c:pt>
                <c:pt idx="3300">
                  <c:v>0.36621100000000001</c:v>
                </c:pt>
                <c:pt idx="3301">
                  <c:v>0.36122399999999999</c:v>
                </c:pt>
                <c:pt idx="3302">
                  <c:v>0.35624600000000001</c:v>
                </c:pt>
                <c:pt idx="3303">
                  <c:v>0.35130099999999997</c:v>
                </c:pt>
                <c:pt idx="3304">
                  <c:v>0.34638799999999997</c:v>
                </c:pt>
                <c:pt idx="3305">
                  <c:v>0.34148499999999998</c:v>
                </c:pt>
                <c:pt idx="3306">
                  <c:v>0.33665499999999998</c:v>
                </c:pt>
                <c:pt idx="3307">
                  <c:v>0.332092</c:v>
                </c:pt>
                <c:pt idx="3308">
                  <c:v>0.32795600000000003</c:v>
                </c:pt>
                <c:pt idx="3309">
                  <c:v>0.32422499999999999</c:v>
                </c:pt>
                <c:pt idx="3310">
                  <c:v>0.32078000000000001</c:v>
                </c:pt>
                <c:pt idx="3311">
                  <c:v>0.31751800000000002</c:v>
                </c:pt>
                <c:pt idx="3312">
                  <c:v>0.31428</c:v>
                </c:pt>
                <c:pt idx="3313">
                  <c:v>0.31081500000000001</c:v>
                </c:pt>
                <c:pt idx="3314">
                  <c:v>0.307002</c:v>
                </c:pt>
                <c:pt idx="3315">
                  <c:v>0.30303000000000002</c:v>
                </c:pt>
                <c:pt idx="3316">
                  <c:v>0.29919200000000001</c:v>
                </c:pt>
                <c:pt idx="3317">
                  <c:v>0.29566399999999998</c:v>
                </c:pt>
                <c:pt idx="3318">
                  <c:v>0.29255100000000001</c:v>
                </c:pt>
                <c:pt idx="3319">
                  <c:v>0.28992499999999999</c:v>
                </c:pt>
                <c:pt idx="3320">
                  <c:v>0.28777000000000003</c:v>
                </c:pt>
                <c:pt idx="3321">
                  <c:v>0.28591699999999998</c:v>
                </c:pt>
                <c:pt idx="3322">
                  <c:v>0.28404299999999999</c:v>
                </c:pt>
                <c:pt idx="3323">
                  <c:v>0.28181499999999998</c:v>
                </c:pt>
                <c:pt idx="3324">
                  <c:v>0.27910299999999999</c:v>
                </c:pt>
                <c:pt idx="3325">
                  <c:v>0.27602500000000002</c:v>
                </c:pt>
                <c:pt idx="3326">
                  <c:v>0.27279700000000001</c:v>
                </c:pt>
                <c:pt idx="3327">
                  <c:v>0.26957500000000001</c:v>
                </c:pt>
                <c:pt idx="3328">
                  <c:v>0.26641300000000001</c:v>
                </c:pt>
                <c:pt idx="3329">
                  <c:v>0.26333299999999998</c:v>
                </c:pt>
                <c:pt idx="3330">
                  <c:v>0.260376</c:v>
                </c:pt>
                <c:pt idx="3331">
                  <c:v>0.25757200000000002</c:v>
                </c:pt>
                <c:pt idx="3332">
                  <c:v>0.25491399999999997</c:v>
                </c:pt>
                <c:pt idx="3333">
                  <c:v>0.25240800000000002</c:v>
                </c:pt>
                <c:pt idx="3334">
                  <c:v>0.25012000000000001</c:v>
                </c:pt>
                <c:pt idx="3335">
                  <c:v>0.24811900000000001</c:v>
                </c:pt>
                <c:pt idx="3336">
                  <c:v>0.246424</c:v>
                </c:pt>
                <c:pt idx="3337">
                  <c:v>0.245034</c:v>
                </c:pt>
                <c:pt idx="3338">
                  <c:v>0.24396699999999999</c:v>
                </c:pt>
                <c:pt idx="3339">
                  <c:v>0.24324000000000001</c:v>
                </c:pt>
                <c:pt idx="3340">
                  <c:v>0.24286199999999999</c:v>
                </c:pt>
                <c:pt idx="3341">
                  <c:v>0.24287800000000001</c:v>
                </c:pt>
                <c:pt idx="3342">
                  <c:v>0.243364</c:v>
                </c:pt>
                <c:pt idx="3343">
                  <c:v>0.244313</c:v>
                </c:pt>
                <c:pt idx="3344">
                  <c:v>0.245529</c:v>
                </c:pt>
                <c:pt idx="3345">
                  <c:v>0.24669199999999999</c:v>
                </c:pt>
                <c:pt idx="3346">
                  <c:v>0.24757899999999999</c:v>
                </c:pt>
                <c:pt idx="3347">
                  <c:v>0.24829300000000001</c:v>
                </c:pt>
                <c:pt idx="3348">
                  <c:v>0.2492</c:v>
                </c:pt>
                <c:pt idx="3349">
                  <c:v>0.250614</c:v>
                </c:pt>
                <c:pt idx="3350">
                  <c:v>0.25258700000000001</c:v>
                </c:pt>
                <c:pt idx="3351">
                  <c:v>0.25498199999999999</c:v>
                </c:pt>
                <c:pt idx="3352">
                  <c:v>0.25764100000000001</c:v>
                </c:pt>
                <c:pt idx="3353">
                  <c:v>0.26047100000000001</c:v>
                </c:pt>
                <c:pt idx="3354">
                  <c:v>0.26339699999999999</c:v>
                </c:pt>
                <c:pt idx="3355">
                  <c:v>0.26633899999999999</c:v>
                </c:pt>
                <c:pt idx="3356">
                  <c:v>0.26925700000000002</c:v>
                </c:pt>
                <c:pt idx="3357">
                  <c:v>0.27213599999999999</c:v>
                </c:pt>
                <c:pt idx="3358">
                  <c:v>0.27491399999999999</c:v>
                </c:pt>
                <c:pt idx="3359">
                  <c:v>0.27745599999999998</c:v>
                </c:pt>
                <c:pt idx="3360">
                  <c:v>0.27962100000000001</c:v>
                </c:pt>
                <c:pt idx="3361">
                  <c:v>0.28132499999999999</c:v>
                </c:pt>
                <c:pt idx="3362">
                  <c:v>0.28254299999999999</c:v>
                </c:pt>
                <c:pt idx="3363">
                  <c:v>0.283308</c:v>
                </c:pt>
                <c:pt idx="3364">
                  <c:v>0.28368300000000002</c:v>
                </c:pt>
                <c:pt idx="3365">
                  <c:v>0.28370200000000001</c:v>
                </c:pt>
                <c:pt idx="3366">
                  <c:v>0.283335</c:v>
                </c:pt>
                <c:pt idx="3367">
                  <c:v>0.28250799999999998</c:v>
                </c:pt>
                <c:pt idx="3368">
                  <c:v>0.28117999999999999</c:v>
                </c:pt>
                <c:pt idx="3369">
                  <c:v>0.279393</c:v>
                </c:pt>
                <c:pt idx="3370">
                  <c:v>0.27725899999999998</c:v>
                </c:pt>
                <c:pt idx="3371">
                  <c:v>0.27491700000000002</c:v>
                </c:pt>
                <c:pt idx="3372">
                  <c:v>0.272482</c:v>
                </c:pt>
                <c:pt idx="3373">
                  <c:v>0.26998499999999998</c:v>
                </c:pt>
                <c:pt idx="3374">
                  <c:v>0.26736399999999999</c:v>
                </c:pt>
                <c:pt idx="3375">
                  <c:v>0.26453700000000002</c:v>
                </c:pt>
                <c:pt idx="3376">
                  <c:v>0.26149099999999997</c:v>
                </c:pt>
                <c:pt idx="3377">
                  <c:v>0.25828400000000001</c:v>
                </c:pt>
                <c:pt idx="3378">
                  <c:v>0.254996</c:v>
                </c:pt>
                <c:pt idx="3379">
                  <c:v>0.25170500000000001</c:v>
                </c:pt>
                <c:pt idx="3380">
                  <c:v>0.248472</c:v>
                </c:pt>
                <c:pt idx="3381">
                  <c:v>0.24532300000000001</c:v>
                </c:pt>
                <c:pt idx="3382">
                  <c:v>0.242231</c:v>
                </c:pt>
                <c:pt idx="3383">
                  <c:v>0.23914199999999999</c:v>
                </c:pt>
                <c:pt idx="3384">
                  <c:v>0.236013</c:v>
                </c:pt>
                <c:pt idx="3385">
                  <c:v>0.23284099999999999</c:v>
                </c:pt>
                <c:pt idx="3386">
                  <c:v>0.22966700000000001</c:v>
                </c:pt>
                <c:pt idx="3387">
                  <c:v>0.22653799999999999</c:v>
                </c:pt>
                <c:pt idx="3388">
                  <c:v>0.22345200000000001</c:v>
                </c:pt>
                <c:pt idx="3389">
                  <c:v>0.220329</c:v>
                </c:pt>
                <c:pt idx="3390">
                  <c:v>0.21708</c:v>
                </c:pt>
                <c:pt idx="3391">
                  <c:v>0.213701</c:v>
                </c:pt>
                <c:pt idx="3392">
                  <c:v>0.21030299999999999</c:v>
                </c:pt>
                <c:pt idx="3393">
                  <c:v>0.20702400000000001</c:v>
                </c:pt>
                <c:pt idx="3394">
                  <c:v>0.20394799999999999</c:v>
                </c:pt>
                <c:pt idx="3395">
                  <c:v>0.20108799999999999</c:v>
                </c:pt>
                <c:pt idx="3396">
                  <c:v>0.19841300000000001</c:v>
                </c:pt>
                <c:pt idx="3397">
                  <c:v>0.19590099999999999</c:v>
                </c:pt>
                <c:pt idx="3398">
                  <c:v>0.19358400000000001</c:v>
                </c:pt>
                <c:pt idx="3399">
                  <c:v>0.19155</c:v>
                </c:pt>
                <c:pt idx="3400">
                  <c:v>0.18988099999999999</c:v>
                </c:pt>
                <c:pt idx="3401">
                  <c:v>0.188635</c:v>
                </c:pt>
                <c:pt idx="3402">
                  <c:v>0.187862</c:v>
                </c:pt>
                <c:pt idx="3403">
                  <c:v>0.187586</c:v>
                </c:pt>
                <c:pt idx="3404">
                  <c:v>0.18778800000000001</c:v>
                </c:pt>
                <c:pt idx="3405">
                  <c:v>0.18839700000000001</c:v>
                </c:pt>
                <c:pt idx="3406">
                  <c:v>0.18932299999999999</c:v>
                </c:pt>
                <c:pt idx="3407">
                  <c:v>0.19048999999999999</c:v>
                </c:pt>
                <c:pt idx="3408">
                  <c:v>0.19184599999999999</c:v>
                </c:pt>
                <c:pt idx="3409">
                  <c:v>0.19334299999999999</c:v>
                </c:pt>
                <c:pt idx="3410">
                  <c:v>0.19490499999999999</c:v>
                </c:pt>
                <c:pt idx="3411">
                  <c:v>0.196437</c:v>
                </c:pt>
                <c:pt idx="3412">
                  <c:v>0.19786500000000001</c:v>
                </c:pt>
                <c:pt idx="3413">
                  <c:v>0.199153</c:v>
                </c:pt>
                <c:pt idx="3414">
                  <c:v>0.20030000000000001</c:v>
                </c:pt>
                <c:pt idx="3415">
                  <c:v>0.20130000000000001</c:v>
                </c:pt>
                <c:pt idx="3416">
                  <c:v>0.20211499999999999</c:v>
                </c:pt>
                <c:pt idx="3417">
                  <c:v>0.20265900000000001</c:v>
                </c:pt>
                <c:pt idx="3418">
                  <c:v>0.20282600000000001</c:v>
                </c:pt>
                <c:pt idx="3419">
                  <c:v>0.20252700000000001</c:v>
                </c:pt>
                <c:pt idx="3420">
                  <c:v>0.20174900000000001</c:v>
                </c:pt>
                <c:pt idx="3421">
                  <c:v>0.200574</c:v>
                </c:pt>
                <c:pt idx="3422">
                  <c:v>0.19913400000000001</c:v>
                </c:pt>
                <c:pt idx="3423">
                  <c:v>0.19752700000000001</c:v>
                </c:pt>
                <c:pt idx="3424">
                  <c:v>0.19580500000000001</c:v>
                </c:pt>
                <c:pt idx="3425">
                  <c:v>0.19401099999999999</c:v>
                </c:pt>
                <c:pt idx="3426">
                  <c:v>0.192216</c:v>
                </c:pt>
                <c:pt idx="3427">
                  <c:v>0.19048499999999999</c:v>
                </c:pt>
                <c:pt idx="3428">
                  <c:v>0.18887000000000001</c:v>
                </c:pt>
                <c:pt idx="3429">
                  <c:v>0.18743000000000001</c:v>
                </c:pt>
                <c:pt idx="3430">
                  <c:v>0.186253</c:v>
                </c:pt>
                <c:pt idx="3431">
                  <c:v>0.18543699999999999</c:v>
                </c:pt>
                <c:pt idx="3432">
                  <c:v>0.18507399999999999</c:v>
                </c:pt>
                <c:pt idx="3433">
                  <c:v>0.18522</c:v>
                </c:pt>
                <c:pt idx="3434">
                  <c:v>0.18587500000000001</c:v>
                </c:pt>
                <c:pt idx="3435">
                  <c:v>0.187</c:v>
                </c:pt>
                <c:pt idx="3436">
                  <c:v>0.188552</c:v>
                </c:pt>
                <c:pt idx="3437">
                  <c:v>0.19049199999999999</c:v>
                </c:pt>
                <c:pt idx="3438">
                  <c:v>0.19275</c:v>
                </c:pt>
                <c:pt idx="3439">
                  <c:v>0.19523399999999999</c:v>
                </c:pt>
                <c:pt idx="3440">
                  <c:v>0.197854</c:v>
                </c:pt>
                <c:pt idx="3441">
                  <c:v>0.20053799999999999</c:v>
                </c:pt>
                <c:pt idx="3442">
                  <c:v>0.20321</c:v>
                </c:pt>
                <c:pt idx="3443">
                  <c:v>0.20580300000000001</c:v>
                </c:pt>
                <c:pt idx="3444">
                  <c:v>0.20827100000000001</c:v>
                </c:pt>
                <c:pt idx="3445">
                  <c:v>0.21056800000000001</c:v>
                </c:pt>
                <c:pt idx="3446">
                  <c:v>0.21263499999999999</c:v>
                </c:pt>
                <c:pt idx="3447">
                  <c:v>0.21441199999999999</c:v>
                </c:pt>
                <c:pt idx="3448">
                  <c:v>0.215861</c:v>
                </c:pt>
                <c:pt idx="3449">
                  <c:v>0.21698799999999999</c:v>
                </c:pt>
                <c:pt idx="3450">
                  <c:v>0.21784899999999999</c:v>
                </c:pt>
                <c:pt idx="3451">
                  <c:v>0.21850700000000001</c:v>
                </c:pt>
                <c:pt idx="3452">
                  <c:v>0.21897900000000001</c:v>
                </c:pt>
                <c:pt idx="3453">
                  <c:v>0.21925800000000001</c:v>
                </c:pt>
                <c:pt idx="3454">
                  <c:v>0.219363</c:v>
                </c:pt>
                <c:pt idx="3455">
                  <c:v>0.219361</c:v>
                </c:pt>
                <c:pt idx="3456">
                  <c:v>0.21931300000000001</c:v>
                </c:pt>
                <c:pt idx="3457">
                  <c:v>0.21921099999999999</c:v>
                </c:pt>
                <c:pt idx="3458">
                  <c:v>0.21897</c:v>
                </c:pt>
                <c:pt idx="3459">
                  <c:v>0.218503</c:v>
                </c:pt>
                <c:pt idx="3460">
                  <c:v>0.21782699999999999</c:v>
                </c:pt>
                <c:pt idx="3461">
                  <c:v>0.21704999999999999</c:v>
                </c:pt>
                <c:pt idx="3462">
                  <c:v>0.21626600000000001</c:v>
                </c:pt>
                <c:pt idx="3463">
                  <c:v>0.215479</c:v>
                </c:pt>
                <c:pt idx="3464">
                  <c:v>0.21463499999999999</c:v>
                </c:pt>
                <c:pt idx="3465">
                  <c:v>0.213703</c:v>
                </c:pt>
                <c:pt idx="3466">
                  <c:v>0.21271599999999999</c:v>
                </c:pt>
                <c:pt idx="3467">
                  <c:v>0.21171400000000001</c:v>
                </c:pt>
                <c:pt idx="3468">
                  <c:v>0.21069499999999999</c:v>
                </c:pt>
                <c:pt idx="3469">
                  <c:v>0.20966000000000001</c:v>
                </c:pt>
                <c:pt idx="3470">
                  <c:v>0.20865400000000001</c:v>
                </c:pt>
                <c:pt idx="3471">
                  <c:v>0.20773900000000001</c:v>
                </c:pt>
                <c:pt idx="3472">
                  <c:v>0.206928</c:v>
                </c:pt>
                <c:pt idx="3473">
                  <c:v>0.20619399999999999</c:v>
                </c:pt>
                <c:pt idx="3474">
                  <c:v>0.20549200000000001</c:v>
                </c:pt>
                <c:pt idx="3475">
                  <c:v>0.20478299999999999</c:v>
                </c:pt>
                <c:pt idx="3476">
                  <c:v>0.20405599999999999</c:v>
                </c:pt>
                <c:pt idx="3477">
                  <c:v>0.20335300000000001</c:v>
                </c:pt>
                <c:pt idx="3478">
                  <c:v>0.20272799999999999</c:v>
                </c:pt>
                <c:pt idx="3479">
                  <c:v>0.20218</c:v>
                </c:pt>
                <c:pt idx="3480">
                  <c:v>0.20163</c:v>
                </c:pt>
                <c:pt idx="3481">
                  <c:v>0.20097499999999999</c:v>
                </c:pt>
                <c:pt idx="3482">
                  <c:v>0.20014399999999999</c:v>
                </c:pt>
                <c:pt idx="3483">
                  <c:v>0.19911899999999999</c:v>
                </c:pt>
                <c:pt idx="3484">
                  <c:v>0.19791</c:v>
                </c:pt>
                <c:pt idx="3485">
                  <c:v>0.19650899999999999</c:v>
                </c:pt>
                <c:pt idx="3486">
                  <c:v>0.194854</c:v>
                </c:pt>
                <c:pt idx="3487">
                  <c:v>0.19284699999999999</c:v>
                </c:pt>
                <c:pt idx="3488">
                  <c:v>0.190415</c:v>
                </c:pt>
                <c:pt idx="3489">
                  <c:v>0.187552</c:v>
                </c:pt>
                <c:pt idx="3490">
                  <c:v>0.18429400000000001</c:v>
                </c:pt>
                <c:pt idx="3491">
                  <c:v>0.180674</c:v>
                </c:pt>
                <c:pt idx="3492">
                  <c:v>0.17672599999999999</c:v>
                </c:pt>
                <c:pt idx="3493">
                  <c:v>0.17249400000000001</c:v>
                </c:pt>
                <c:pt idx="3494">
                  <c:v>0.16799800000000001</c:v>
                </c:pt>
                <c:pt idx="3495">
                  <c:v>0.163212</c:v>
                </c:pt>
                <c:pt idx="3496">
                  <c:v>0.15810399999999999</c:v>
                </c:pt>
                <c:pt idx="3497">
                  <c:v>0.15268499999999999</c:v>
                </c:pt>
                <c:pt idx="3498">
                  <c:v>0.147039</c:v>
                </c:pt>
                <c:pt idx="3499">
                  <c:v>0.141315</c:v>
                </c:pt>
                <c:pt idx="3500">
                  <c:v>0.135656</c:v>
                </c:pt>
                <c:pt idx="3501">
                  <c:v>0.130135</c:v>
                </c:pt>
                <c:pt idx="3502">
                  <c:v>0.124749</c:v>
                </c:pt>
                <c:pt idx="3503">
                  <c:v>0.11948599999999999</c:v>
                </c:pt>
                <c:pt idx="3504">
                  <c:v>0.114382</c:v>
                </c:pt>
                <c:pt idx="3505">
                  <c:v>0.109526</c:v>
                </c:pt>
                <c:pt idx="3506">
                  <c:v>0.105002</c:v>
                </c:pt>
                <c:pt idx="3507">
                  <c:v>0.100878</c:v>
                </c:pt>
                <c:pt idx="3508">
                  <c:v>9.7233E-2</c:v>
                </c:pt>
                <c:pt idx="3509">
                  <c:v>9.4183000000000003E-2</c:v>
                </c:pt>
                <c:pt idx="3510">
                  <c:v>9.1824000000000003E-2</c:v>
                </c:pt>
                <c:pt idx="3511">
                  <c:v>9.0201000000000003E-2</c:v>
                </c:pt>
                <c:pt idx="3512">
                  <c:v>8.9349999999999999E-2</c:v>
                </c:pt>
                <c:pt idx="3513">
                  <c:v>8.9352000000000001E-2</c:v>
                </c:pt>
                <c:pt idx="3514">
                  <c:v>9.0301999999999993E-2</c:v>
                </c:pt>
                <c:pt idx="3515">
                  <c:v>9.2229000000000005E-2</c:v>
                </c:pt>
                <c:pt idx="3516">
                  <c:v>9.5038999999999998E-2</c:v>
                </c:pt>
                <c:pt idx="3517">
                  <c:v>9.8540000000000003E-2</c:v>
                </c:pt>
                <c:pt idx="3518">
                  <c:v>0.102534</c:v>
                </c:pt>
                <c:pt idx="3519">
                  <c:v>0.106889</c:v>
                </c:pt>
                <c:pt idx="3520">
                  <c:v>0.111514</c:v>
                </c:pt>
                <c:pt idx="3521">
                  <c:v>0.116289</c:v>
                </c:pt>
                <c:pt idx="3522">
                  <c:v>0.12103800000000001</c:v>
                </c:pt>
                <c:pt idx="3523">
                  <c:v>0.125528</c:v>
                </c:pt>
                <c:pt idx="3524">
                  <c:v>0.12947400000000001</c:v>
                </c:pt>
                <c:pt idx="3525">
                  <c:v>0.13259299999999999</c:v>
                </c:pt>
                <c:pt idx="3526">
                  <c:v>0.13467799999999999</c:v>
                </c:pt>
                <c:pt idx="3527">
                  <c:v>0.13563600000000001</c:v>
                </c:pt>
                <c:pt idx="3528">
                  <c:v>0.135439</c:v>
                </c:pt>
                <c:pt idx="3529">
                  <c:v>0.13405700000000001</c:v>
                </c:pt>
                <c:pt idx="3530">
                  <c:v>0.131467</c:v>
                </c:pt>
                <c:pt idx="3531">
                  <c:v>0.12769</c:v>
                </c:pt>
                <c:pt idx="3532">
                  <c:v>0.12281400000000001</c:v>
                </c:pt>
                <c:pt idx="3533">
                  <c:v>0.116947</c:v>
                </c:pt>
                <c:pt idx="3534">
                  <c:v>0.110205</c:v>
                </c:pt>
                <c:pt idx="3535">
                  <c:v>0.10274800000000001</c:v>
                </c:pt>
                <c:pt idx="3536">
                  <c:v>9.4784999999999994E-2</c:v>
                </c:pt>
                <c:pt idx="3537">
                  <c:v>8.6496000000000003E-2</c:v>
                </c:pt>
                <c:pt idx="3538">
                  <c:v>7.7993000000000007E-2</c:v>
                </c:pt>
                <c:pt idx="3539">
                  <c:v>6.9363999999999995E-2</c:v>
                </c:pt>
                <c:pt idx="3540">
                  <c:v>6.0747000000000002E-2</c:v>
                </c:pt>
                <c:pt idx="3541">
                  <c:v>5.2326999999999999E-2</c:v>
                </c:pt>
                <c:pt idx="3542">
                  <c:v>4.4299999999999999E-2</c:v>
                </c:pt>
                <c:pt idx="3543">
                  <c:v>3.6828E-2</c:v>
                </c:pt>
                <c:pt idx="3544">
                  <c:v>3.0023999999999999E-2</c:v>
                </c:pt>
                <c:pt idx="3545">
                  <c:v>2.3956000000000002E-2</c:v>
                </c:pt>
                <c:pt idx="3546">
                  <c:v>1.8662000000000002E-2</c:v>
                </c:pt>
                <c:pt idx="3547">
                  <c:v>1.4137E-2</c:v>
                </c:pt>
                <c:pt idx="3548">
                  <c:v>1.0345999999999999E-2</c:v>
                </c:pt>
                <c:pt idx="3549">
                  <c:v>7.2709999999999997E-3</c:v>
                </c:pt>
                <c:pt idx="3550">
                  <c:v>4.9449999999999997E-3</c:v>
                </c:pt>
                <c:pt idx="3551">
                  <c:v>3.4190000000000002E-3</c:v>
                </c:pt>
                <c:pt idx="3552">
                  <c:v>2.6949999999999999E-3</c:v>
                </c:pt>
                <c:pt idx="3553">
                  <c:v>2.4390000000000002E-3</c:v>
                </c:pt>
                <c:pt idx="3554">
                  <c:v>2.3240000000000001E-3</c:v>
                </c:pt>
                <c:pt idx="3555">
                  <c:v>2.8809999999999999E-3</c:v>
                </c:pt>
                <c:pt idx="3556">
                  <c:v>4.0899999999999999E-3</c:v>
                </c:pt>
                <c:pt idx="3557">
                  <c:v>5.9199999999999999E-3</c:v>
                </c:pt>
                <c:pt idx="3558">
                  <c:v>8.3379999999999999E-3</c:v>
                </c:pt>
                <c:pt idx="3559">
                  <c:v>1.1317000000000001E-2</c:v>
                </c:pt>
                <c:pt idx="3560">
                  <c:v>1.4839E-2</c:v>
                </c:pt>
                <c:pt idx="3561">
                  <c:v>1.8901000000000001E-2</c:v>
                </c:pt>
                <c:pt idx="3562">
                  <c:v>2.3539000000000001E-2</c:v>
                </c:pt>
                <c:pt idx="3563">
                  <c:v>2.8823999999999999E-2</c:v>
                </c:pt>
                <c:pt idx="3564">
                  <c:v>3.4819999999999997E-2</c:v>
                </c:pt>
                <c:pt idx="3565">
                  <c:v>4.1549000000000003E-2</c:v>
                </c:pt>
                <c:pt idx="3566">
                  <c:v>4.8999000000000001E-2</c:v>
                </c:pt>
                <c:pt idx="3567">
                  <c:v>5.7166000000000002E-2</c:v>
                </c:pt>
                <c:pt idx="3568">
                  <c:v>6.6088999999999995E-2</c:v>
                </c:pt>
                <c:pt idx="3569">
                  <c:v>7.5842999999999994E-2</c:v>
                </c:pt>
                <c:pt idx="3570">
                  <c:v>8.6490999999999998E-2</c:v>
                </c:pt>
                <c:pt idx="3571">
                  <c:v>9.8048999999999997E-2</c:v>
                </c:pt>
                <c:pt idx="3572">
                  <c:v>0.11051</c:v>
                </c:pt>
                <c:pt idx="3573">
                  <c:v>0.123902</c:v>
                </c:pt>
                <c:pt idx="3574">
                  <c:v>0.138263</c:v>
                </c:pt>
                <c:pt idx="3575">
                  <c:v>0.153584</c:v>
                </c:pt>
                <c:pt idx="3576">
                  <c:v>0.16980200000000001</c:v>
                </c:pt>
                <c:pt idx="3577">
                  <c:v>0.18685299999999999</c:v>
                </c:pt>
                <c:pt idx="3578">
                  <c:v>0.20469399999999999</c:v>
                </c:pt>
                <c:pt idx="3579">
                  <c:v>0.223273</c:v>
                </c:pt>
                <c:pt idx="3580">
                  <c:v>0.242507</c:v>
                </c:pt>
                <c:pt idx="3581">
                  <c:v>0.26228899999999999</c:v>
                </c:pt>
                <c:pt idx="3582">
                  <c:v>0.28251399999999999</c:v>
                </c:pt>
                <c:pt idx="3583">
                  <c:v>0.30308499999999999</c:v>
                </c:pt>
                <c:pt idx="3584">
                  <c:v>0.323903</c:v>
                </c:pt>
                <c:pt idx="3585">
                  <c:v>0.344837</c:v>
                </c:pt>
                <c:pt idx="3586">
                  <c:v>0.36570900000000001</c:v>
                </c:pt>
                <c:pt idx="3587">
                  <c:v>0.38631599999999999</c:v>
                </c:pt>
                <c:pt idx="3588">
                  <c:v>0.40647800000000001</c:v>
                </c:pt>
                <c:pt idx="3589">
                  <c:v>0.42603000000000002</c:v>
                </c:pt>
                <c:pt idx="3590">
                  <c:v>0.444795</c:v>
                </c:pt>
                <c:pt idx="3591">
                  <c:v>0.46257799999999999</c:v>
                </c:pt>
                <c:pt idx="3592">
                  <c:v>0.47922599999999999</c:v>
                </c:pt>
                <c:pt idx="3593">
                  <c:v>0.49464000000000002</c:v>
                </c:pt>
                <c:pt idx="3594">
                  <c:v>0.50872700000000004</c:v>
                </c:pt>
                <c:pt idx="3595">
                  <c:v>0.52138700000000004</c:v>
                </c:pt>
                <c:pt idx="3596">
                  <c:v>0.53254199999999996</c:v>
                </c:pt>
                <c:pt idx="3597">
                  <c:v>0.54216799999999998</c:v>
                </c:pt>
                <c:pt idx="3598">
                  <c:v>0.55027199999999998</c:v>
                </c:pt>
                <c:pt idx="3599">
                  <c:v>0.556867</c:v>
                </c:pt>
                <c:pt idx="3600">
                  <c:v>0.56196000000000002</c:v>
                </c:pt>
                <c:pt idx="3601">
                  <c:v>0.56555900000000003</c:v>
                </c:pt>
                <c:pt idx="3602">
                  <c:v>0.56767599999999996</c:v>
                </c:pt>
                <c:pt idx="3603">
                  <c:v>0.56833599999999995</c:v>
                </c:pt>
                <c:pt idx="3604">
                  <c:v>0.56759800000000005</c:v>
                </c:pt>
                <c:pt idx="3605">
                  <c:v>0.56558900000000001</c:v>
                </c:pt>
                <c:pt idx="3606">
                  <c:v>0.562504</c:v>
                </c:pt>
                <c:pt idx="3607">
                  <c:v>0.55857599999999996</c:v>
                </c:pt>
                <c:pt idx="3608">
                  <c:v>0.55400400000000005</c:v>
                </c:pt>
                <c:pt idx="3609">
                  <c:v>0.54890700000000003</c:v>
                </c:pt>
                <c:pt idx="3610">
                  <c:v>0.54333900000000002</c:v>
                </c:pt>
                <c:pt idx="3611">
                  <c:v>0.53734899999999997</c:v>
                </c:pt>
                <c:pt idx="3612">
                  <c:v>0.53101799999999999</c:v>
                </c:pt>
                <c:pt idx="3613">
                  <c:v>0.52446000000000004</c:v>
                </c:pt>
                <c:pt idx="3614">
                  <c:v>0.51780800000000005</c:v>
                </c:pt>
                <c:pt idx="3615">
                  <c:v>0.51122199999999995</c:v>
                </c:pt>
                <c:pt idx="3616">
                  <c:v>0.50484099999999998</c:v>
                </c:pt>
                <c:pt idx="3617">
                  <c:v>0.498755</c:v>
                </c:pt>
                <c:pt idx="3618">
                  <c:v>0.493033</c:v>
                </c:pt>
                <c:pt idx="3619">
                  <c:v>0.48775600000000002</c:v>
                </c:pt>
                <c:pt idx="3620">
                  <c:v>0.483018</c:v>
                </c:pt>
                <c:pt idx="3621">
                  <c:v>0.47891400000000001</c:v>
                </c:pt>
                <c:pt idx="3622">
                  <c:v>0.47553600000000001</c:v>
                </c:pt>
                <c:pt idx="3623">
                  <c:v>0.47297</c:v>
                </c:pt>
                <c:pt idx="3624">
                  <c:v>0.47125099999999998</c:v>
                </c:pt>
                <c:pt idx="3625">
                  <c:v>0.47034100000000001</c:v>
                </c:pt>
                <c:pt idx="3626">
                  <c:v>0.47013899999999997</c:v>
                </c:pt>
                <c:pt idx="3627">
                  <c:v>0.47056100000000001</c:v>
                </c:pt>
                <c:pt idx="3628">
                  <c:v>0.47162599999999999</c:v>
                </c:pt>
                <c:pt idx="3629">
                  <c:v>0.47345599999999999</c:v>
                </c:pt>
                <c:pt idx="3630">
                  <c:v>0.47615499999999999</c:v>
                </c:pt>
                <c:pt idx="3631">
                  <c:v>0.47969200000000001</c:v>
                </c:pt>
                <c:pt idx="3632">
                  <c:v>0.48392000000000002</c:v>
                </c:pt>
                <c:pt idx="3633">
                  <c:v>0.48869899999999999</c:v>
                </c:pt>
                <c:pt idx="3634">
                  <c:v>0.49395499999999998</c:v>
                </c:pt>
                <c:pt idx="3635">
                  <c:v>0.49965999999999999</c:v>
                </c:pt>
                <c:pt idx="3636">
                  <c:v>0.50580899999999995</c:v>
                </c:pt>
                <c:pt idx="3637">
                  <c:v>0.51241499999999995</c:v>
                </c:pt>
                <c:pt idx="3638">
                  <c:v>0.51949400000000001</c:v>
                </c:pt>
                <c:pt idx="3639">
                  <c:v>0.52702499999999997</c:v>
                </c:pt>
                <c:pt idx="3640">
                  <c:v>0.53497799999999995</c:v>
                </c:pt>
                <c:pt idx="3641">
                  <c:v>0.54336899999999999</c:v>
                </c:pt>
                <c:pt idx="3642">
                  <c:v>0.55225500000000005</c:v>
                </c:pt>
                <c:pt idx="3643">
                  <c:v>0.56167100000000003</c:v>
                </c:pt>
                <c:pt idx="3644">
                  <c:v>0.57161600000000001</c:v>
                </c:pt>
                <c:pt idx="3645">
                  <c:v>0.58210600000000001</c:v>
                </c:pt>
                <c:pt idx="3646">
                  <c:v>0.593167</c:v>
                </c:pt>
                <c:pt idx="3647">
                  <c:v>0.60476399999999997</c:v>
                </c:pt>
                <c:pt idx="3648">
                  <c:v>0.61675599999999997</c:v>
                </c:pt>
                <c:pt idx="3649">
                  <c:v>0.628969</c:v>
                </c:pt>
                <c:pt idx="3650">
                  <c:v>0.64129199999999997</c:v>
                </c:pt>
                <c:pt idx="3651">
                  <c:v>0.65371199999999996</c:v>
                </c:pt>
                <c:pt idx="3652">
                  <c:v>0.66621799999999998</c:v>
                </c:pt>
                <c:pt idx="3653">
                  <c:v>0.67868600000000001</c:v>
                </c:pt>
                <c:pt idx="3654">
                  <c:v>0.69087200000000004</c:v>
                </c:pt>
                <c:pt idx="3655">
                  <c:v>0.702546</c:v>
                </c:pt>
                <c:pt idx="3656">
                  <c:v>0.71360500000000004</c:v>
                </c:pt>
                <c:pt idx="3657">
                  <c:v>0.72404100000000005</c:v>
                </c:pt>
                <c:pt idx="3658">
                  <c:v>0.73381300000000005</c:v>
                </c:pt>
                <c:pt idx="3659">
                  <c:v>0.74278699999999998</c:v>
                </c:pt>
                <c:pt idx="3660">
                  <c:v>0.75079899999999999</c:v>
                </c:pt>
                <c:pt idx="3661">
                  <c:v>0.75774200000000003</c:v>
                </c:pt>
                <c:pt idx="3662">
                  <c:v>0.76362399999999997</c:v>
                </c:pt>
                <c:pt idx="3663">
                  <c:v>0.76858000000000004</c:v>
                </c:pt>
                <c:pt idx="3664">
                  <c:v>0.77282700000000004</c:v>
                </c:pt>
                <c:pt idx="3665">
                  <c:v>0.77655200000000002</c:v>
                </c:pt>
                <c:pt idx="3666">
                  <c:v>0.77983499999999994</c:v>
                </c:pt>
                <c:pt idx="3667">
                  <c:v>0.78270700000000004</c:v>
                </c:pt>
                <c:pt idx="3668">
                  <c:v>0.78525100000000003</c:v>
                </c:pt>
                <c:pt idx="3669">
                  <c:v>0.78761700000000001</c:v>
                </c:pt>
                <c:pt idx="3670">
                  <c:v>0.78995899999999997</c:v>
                </c:pt>
                <c:pt idx="3671">
                  <c:v>0.79241099999999998</c:v>
                </c:pt>
                <c:pt idx="3672">
                  <c:v>0.79513999999999996</c:v>
                </c:pt>
                <c:pt idx="3673">
                  <c:v>0.79839099999999996</c:v>
                </c:pt>
                <c:pt idx="3674">
                  <c:v>0.802427</c:v>
                </c:pt>
                <c:pt idx="3675">
                  <c:v>0.80742499999999995</c:v>
                </c:pt>
                <c:pt idx="3676">
                  <c:v>0.81341699999999995</c:v>
                </c:pt>
                <c:pt idx="3677">
                  <c:v>0.82036100000000001</c:v>
                </c:pt>
                <c:pt idx="3678">
                  <c:v>0.828241</c:v>
                </c:pt>
                <c:pt idx="3679">
                  <c:v>0.837117</c:v>
                </c:pt>
                <c:pt idx="3680">
                  <c:v>0.84707299999999996</c:v>
                </c:pt>
                <c:pt idx="3681">
                  <c:v>0.85814699999999999</c:v>
                </c:pt>
                <c:pt idx="3682">
                  <c:v>0.87031000000000003</c:v>
                </c:pt>
                <c:pt idx="3683">
                  <c:v>0.88347799999999999</c:v>
                </c:pt>
                <c:pt idx="3684">
                  <c:v>0.89757399999999998</c:v>
                </c:pt>
                <c:pt idx="3685">
                  <c:v>0.91259500000000005</c:v>
                </c:pt>
                <c:pt idx="3686">
                  <c:v>0.92864400000000002</c:v>
                </c:pt>
                <c:pt idx="3687">
                  <c:v>0.94584299999999999</c:v>
                </c:pt>
                <c:pt idx="3688">
                  <c:v>0.96420799999999995</c:v>
                </c:pt>
                <c:pt idx="3689">
                  <c:v>0.98365499999999995</c:v>
                </c:pt>
                <c:pt idx="3690">
                  <c:v>1.0040830000000001</c:v>
                </c:pt>
                <c:pt idx="3691">
                  <c:v>1.025404</c:v>
                </c:pt>
                <c:pt idx="3692">
                  <c:v>1.047501</c:v>
                </c:pt>
                <c:pt idx="3693">
                  <c:v>1.0702229999999999</c:v>
                </c:pt>
                <c:pt idx="3694">
                  <c:v>1.093429</c:v>
                </c:pt>
                <c:pt idx="3695">
                  <c:v>1.1169819999999999</c:v>
                </c:pt>
                <c:pt idx="3696">
                  <c:v>1.1407309999999999</c:v>
                </c:pt>
                <c:pt idx="3697">
                  <c:v>1.1644920000000001</c:v>
                </c:pt>
                <c:pt idx="3698">
                  <c:v>1.188042</c:v>
                </c:pt>
                <c:pt idx="3699">
                  <c:v>1.2110609999999999</c:v>
                </c:pt>
                <c:pt idx="3700">
                  <c:v>1.233174</c:v>
                </c:pt>
                <c:pt idx="3701">
                  <c:v>1.2540370000000001</c:v>
                </c:pt>
                <c:pt idx="3702">
                  <c:v>1.2733909999999999</c:v>
                </c:pt>
                <c:pt idx="3703">
                  <c:v>1.2910060000000001</c:v>
                </c:pt>
                <c:pt idx="3704">
                  <c:v>1.306616</c:v>
                </c:pt>
                <c:pt idx="3705">
                  <c:v>1.3199419999999999</c:v>
                </c:pt>
                <c:pt idx="3706">
                  <c:v>1.3307850000000001</c:v>
                </c:pt>
                <c:pt idx="3707">
                  <c:v>1.3390820000000001</c:v>
                </c:pt>
                <c:pt idx="3708">
                  <c:v>1.3449329999999999</c:v>
                </c:pt>
                <c:pt idx="3709">
                  <c:v>1.348589</c:v>
                </c:pt>
                <c:pt idx="3710">
                  <c:v>1.3503799999999999</c:v>
                </c:pt>
                <c:pt idx="3711">
                  <c:v>1.3506020000000001</c:v>
                </c:pt>
                <c:pt idx="3712">
                  <c:v>1.349477</c:v>
                </c:pt>
                <c:pt idx="3713">
                  <c:v>1.3472029999999999</c:v>
                </c:pt>
                <c:pt idx="3714">
                  <c:v>1.3439829999999999</c:v>
                </c:pt>
                <c:pt idx="3715">
                  <c:v>1.34</c:v>
                </c:pt>
                <c:pt idx="3716">
                  <c:v>1.3354649999999999</c:v>
                </c:pt>
                <c:pt idx="3717">
                  <c:v>1.3306910000000001</c:v>
                </c:pt>
                <c:pt idx="3718">
                  <c:v>1.3260590000000001</c:v>
                </c:pt>
                <c:pt idx="3719">
                  <c:v>1.3219000000000001</c:v>
                </c:pt>
                <c:pt idx="3720">
                  <c:v>1.318459</c:v>
                </c:pt>
                <c:pt idx="3721">
                  <c:v>1.3159110000000001</c:v>
                </c:pt>
                <c:pt idx="3722">
                  <c:v>1.314384</c:v>
                </c:pt>
                <c:pt idx="3723">
                  <c:v>1.3139860000000001</c:v>
                </c:pt>
                <c:pt idx="3724">
                  <c:v>1.3148219999999999</c:v>
                </c:pt>
                <c:pt idx="3725">
                  <c:v>1.3169109999999999</c:v>
                </c:pt>
                <c:pt idx="3726">
                  <c:v>1.3201130000000001</c:v>
                </c:pt>
                <c:pt idx="3727">
                  <c:v>1.3242100000000001</c:v>
                </c:pt>
                <c:pt idx="3728">
                  <c:v>1.329043</c:v>
                </c:pt>
                <c:pt idx="3729">
                  <c:v>1.3345689999999999</c:v>
                </c:pt>
                <c:pt idx="3730">
                  <c:v>1.340794</c:v>
                </c:pt>
                <c:pt idx="3731">
                  <c:v>1.3477209999999999</c:v>
                </c:pt>
                <c:pt idx="3732">
                  <c:v>1.355313</c:v>
                </c:pt>
                <c:pt idx="3733">
                  <c:v>1.3634729999999999</c:v>
                </c:pt>
                <c:pt idx="3734">
                  <c:v>1.372053</c:v>
                </c:pt>
                <c:pt idx="3735">
                  <c:v>1.380892</c:v>
                </c:pt>
                <c:pt idx="3736">
                  <c:v>1.3898489999999999</c:v>
                </c:pt>
                <c:pt idx="3737">
                  <c:v>1.398814</c:v>
                </c:pt>
                <c:pt idx="3738">
                  <c:v>1.4077170000000001</c:v>
                </c:pt>
                <c:pt idx="3739">
                  <c:v>1.416561</c:v>
                </c:pt>
                <c:pt idx="3740">
                  <c:v>1.425438</c:v>
                </c:pt>
                <c:pt idx="3741">
                  <c:v>1.4344859999999999</c:v>
                </c:pt>
                <c:pt idx="3742">
                  <c:v>1.4438279999999999</c:v>
                </c:pt>
                <c:pt idx="3743">
                  <c:v>1.453581</c:v>
                </c:pt>
                <c:pt idx="3744">
                  <c:v>1.4638580000000001</c:v>
                </c:pt>
                <c:pt idx="3745">
                  <c:v>1.4747110000000001</c:v>
                </c:pt>
                <c:pt idx="3746">
                  <c:v>1.4861</c:v>
                </c:pt>
                <c:pt idx="3747">
                  <c:v>1.4979739999999999</c:v>
                </c:pt>
                <c:pt idx="3748">
                  <c:v>1.510327</c:v>
                </c:pt>
                <c:pt idx="3749">
                  <c:v>1.5231619999999999</c:v>
                </c:pt>
                <c:pt idx="3750">
                  <c:v>1.5364610000000001</c:v>
                </c:pt>
                <c:pt idx="3751">
                  <c:v>1.5501990000000001</c:v>
                </c:pt>
                <c:pt idx="3752">
                  <c:v>1.564354</c:v>
                </c:pt>
                <c:pt idx="3753">
                  <c:v>1.5788869999999999</c:v>
                </c:pt>
                <c:pt idx="3754">
                  <c:v>1.5937190000000001</c:v>
                </c:pt>
                <c:pt idx="3755">
                  <c:v>1.6087389999999999</c:v>
                </c:pt>
                <c:pt idx="3756">
                  <c:v>1.623802</c:v>
                </c:pt>
                <c:pt idx="3757">
                  <c:v>1.6387499999999999</c:v>
                </c:pt>
                <c:pt idx="3758">
                  <c:v>1.6534599999999999</c:v>
                </c:pt>
                <c:pt idx="3759">
                  <c:v>1.667859</c:v>
                </c:pt>
                <c:pt idx="3760">
                  <c:v>1.681891</c:v>
                </c:pt>
                <c:pt idx="3761">
                  <c:v>1.69554</c:v>
                </c:pt>
                <c:pt idx="3762">
                  <c:v>1.7088829999999999</c:v>
                </c:pt>
                <c:pt idx="3763">
                  <c:v>1.7220839999999999</c:v>
                </c:pt>
                <c:pt idx="3764">
                  <c:v>1.7352879999999999</c:v>
                </c:pt>
                <c:pt idx="3765">
                  <c:v>1.74854</c:v>
                </c:pt>
                <c:pt idx="3766">
                  <c:v>1.761846</c:v>
                </c:pt>
                <c:pt idx="3767">
                  <c:v>1.775223</c:v>
                </c:pt>
                <c:pt idx="3768">
                  <c:v>1.7886070000000001</c:v>
                </c:pt>
                <c:pt idx="3769">
                  <c:v>1.801812</c:v>
                </c:pt>
                <c:pt idx="3770">
                  <c:v>1.8146679999999999</c:v>
                </c:pt>
                <c:pt idx="3771">
                  <c:v>1.8271980000000001</c:v>
                </c:pt>
                <c:pt idx="3772">
                  <c:v>1.839567</c:v>
                </c:pt>
                <c:pt idx="3773">
                  <c:v>1.8519030000000001</c:v>
                </c:pt>
                <c:pt idx="3774">
                  <c:v>1.8641989999999999</c:v>
                </c:pt>
                <c:pt idx="3775">
                  <c:v>1.8763350000000001</c:v>
                </c:pt>
                <c:pt idx="3776">
                  <c:v>1.8881669999999999</c:v>
                </c:pt>
                <c:pt idx="3777">
                  <c:v>1.899605</c:v>
                </c:pt>
                <c:pt idx="3778">
                  <c:v>1.9106099999999999</c:v>
                </c:pt>
                <c:pt idx="3779">
                  <c:v>1.921133</c:v>
                </c:pt>
                <c:pt idx="3780">
                  <c:v>1.9310890000000001</c:v>
                </c:pt>
                <c:pt idx="3781">
                  <c:v>1.9403919999999999</c:v>
                </c:pt>
                <c:pt idx="3782">
                  <c:v>1.9490050000000001</c:v>
                </c:pt>
                <c:pt idx="3783">
                  <c:v>1.9569129999999999</c:v>
                </c:pt>
                <c:pt idx="3784">
                  <c:v>1.9641139999999999</c:v>
                </c:pt>
                <c:pt idx="3785">
                  <c:v>1.9706589999999999</c:v>
                </c:pt>
                <c:pt idx="3786">
                  <c:v>1.9766490000000001</c:v>
                </c:pt>
                <c:pt idx="3787">
                  <c:v>1.982143</c:v>
                </c:pt>
                <c:pt idx="3788">
                  <c:v>1.9870810000000001</c:v>
                </c:pt>
                <c:pt idx="3789">
                  <c:v>1.991328</c:v>
                </c:pt>
                <c:pt idx="3790">
                  <c:v>1.9947779999999999</c:v>
                </c:pt>
                <c:pt idx="3791">
                  <c:v>1.9973749999999999</c:v>
                </c:pt>
                <c:pt idx="3792">
                  <c:v>1.99909</c:v>
                </c:pt>
                <c:pt idx="3793">
                  <c:v>1.9999389999999999</c:v>
                </c:pt>
                <c:pt idx="3794">
                  <c:v>2</c:v>
                </c:pt>
                <c:pt idx="3795">
                  <c:v>1.9993510000000001</c:v>
                </c:pt>
                <c:pt idx="3796">
                  <c:v>1.9980370000000001</c:v>
                </c:pt>
                <c:pt idx="3797">
                  <c:v>1.996092</c:v>
                </c:pt>
                <c:pt idx="3798">
                  <c:v>1.99356</c:v>
                </c:pt>
                <c:pt idx="3799">
                  <c:v>1.9904820000000001</c:v>
                </c:pt>
                <c:pt idx="3800">
                  <c:v>1.986936</c:v>
                </c:pt>
                <c:pt idx="3801">
                  <c:v>1.9830909999999999</c:v>
                </c:pt>
                <c:pt idx="3802">
                  <c:v>1.979174</c:v>
                </c:pt>
                <c:pt idx="3803">
                  <c:v>1.9753689999999999</c:v>
                </c:pt>
                <c:pt idx="3804">
                  <c:v>1.971803</c:v>
                </c:pt>
                <c:pt idx="3805">
                  <c:v>1.9685839999999999</c:v>
                </c:pt>
                <c:pt idx="3806">
                  <c:v>1.9657800000000001</c:v>
                </c:pt>
                <c:pt idx="3807">
                  <c:v>1.963403</c:v>
                </c:pt>
                <c:pt idx="3808">
                  <c:v>1.9614579999999999</c:v>
                </c:pt>
                <c:pt idx="3809">
                  <c:v>1.9600169999999999</c:v>
                </c:pt>
                <c:pt idx="3810">
                  <c:v>1.9591689999999999</c:v>
                </c:pt>
                <c:pt idx="3811">
                  <c:v>1.9589270000000001</c:v>
                </c:pt>
                <c:pt idx="3812">
                  <c:v>1.9591989999999999</c:v>
                </c:pt>
                <c:pt idx="3813">
                  <c:v>1.959849</c:v>
                </c:pt>
                <c:pt idx="3814">
                  <c:v>1.960747</c:v>
                </c:pt>
                <c:pt idx="3815">
                  <c:v>1.9617560000000001</c:v>
                </c:pt>
                <c:pt idx="3816">
                  <c:v>1.9626729999999999</c:v>
                </c:pt>
                <c:pt idx="3817">
                  <c:v>1.9632179999999999</c:v>
                </c:pt>
                <c:pt idx="3818">
                  <c:v>1.9630920000000001</c:v>
                </c:pt>
                <c:pt idx="3819">
                  <c:v>1.9620169999999999</c:v>
                </c:pt>
                <c:pt idx="3820">
                  <c:v>1.959773</c:v>
                </c:pt>
                <c:pt idx="3821">
                  <c:v>1.956189</c:v>
                </c:pt>
                <c:pt idx="3822">
                  <c:v>1.951139</c:v>
                </c:pt>
                <c:pt idx="3823">
                  <c:v>1.9445159999999999</c:v>
                </c:pt>
                <c:pt idx="3824">
                  <c:v>1.9362159999999999</c:v>
                </c:pt>
                <c:pt idx="3825">
                  <c:v>1.9261299999999999</c:v>
                </c:pt>
                <c:pt idx="3826">
                  <c:v>1.914161</c:v>
                </c:pt>
                <c:pt idx="3827">
                  <c:v>1.9002810000000001</c:v>
                </c:pt>
                <c:pt idx="3828">
                  <c:v>1.8845430000000001</c:v>
                </c:pt>
                <c:pt idx="3829">
                  <c:v>1.866989</c:v>
                </c:pt>
                <c:pt idx="3830">
                  <c:v>1.847591</c:v>
                </c:pt>
                <c:pt idx="3831">
                  <c:v>1.8263210000000001</c:v>
                </c:pt>
                <c:pt idx="3832">
                  <c:v>1.8032649999999999</c:v>
                </c:pt>
                <c:pt idx="3833">
                  <c:v>1.778634</c:v>
                </c:pt>
                <c:pt idx="3834">
                  <c:v>1.75268</c:v>
                </c:pt>
                <c:pt idx="3835">
                  <c:v>1.7256210000000001</c:v>
                </c:pt>
                <c:pt idx="3836">
                  <c:v>1.69763</c:v>
                </c:pt>
                <c:pt idx="3837">
                  <c:v>1.6688499999999999</c:v>
                </c:pt>
                <c:pt idx="3838">
                  <c:v>1.6393930000000001</c:v>
                </c:pt>
                <c:pt idx="3839">
                  <c:v>1.609354</c:v>
                </c:pt>
                <c:pt idx="3840">
                  <c:v>1.5788500000000001</c:v>
                </c:pt>
                <c:pt idx="3841">
                  <c:v>1.5480389999999999</c:v>
                </c:pt>
                <c:pt idx="3842">
                  <c:v>1.517102</c:v>
                </c:pt>
                <c:pt idx="3843">
                  <c:v>1.4861819999999999</c:v>
                </c:pt>
                <c:pt idx="3844">
                  <c:v>1.4553419999999999</c:v>
                </c:pt>
                <c:pt idx="3845">
                  <c:v>1.424634</c:v>
                </c:pt>
                <c:pt idx="3846">
                  <c:v>1.3941790000000001</c:v>
                </c:pt>
                <c:pt idx="3847">
                  <c:v>1.364123</c:v>
                </c:pt>
                <c:pt idx="3848">
                  <c:v>1.334535</c:v>
                </c:pt>
                <c:pt idx="3849">
                  <c:v>1.3054129999999999</c:v>
                </c:pt>
                <c:pt idx="3850">
                  <c:v>1.2767820000000001</c:v>
                </c:pt>
                <c:pt idx="3851">
                  <c:v>1.248707</c:v>
                </c:pt>
                <c:pt idx="3852">
                  <c:v>1.221187</c:v>
                </c:pt>
                <c:pt idx="3853">
                  <c:v>1.1941079999999999</c:v>
                </c:pt>
                <c:pt idx="3854">
                  <c:v>1.1673009999999999</c:v>
                </c:pt>
                <c:pt idx="3855">
                  <c:v>1.1406799999999999</c:v>
                </c:pt>
                <c:pt idx="3856">
                  <c:v>1.1143000000000001</c:v>
                </c:pt>
                <c:pt idx="3857">
                  <c:v>1.0882970000000001</c:v>
                </c:pt>
                <c:pt idx="3858">
                  <c:v>1.062746</c:v>
                </c:pt>
                <c:pt idx="3859">
                  <c:v>1.0376000000000001</c:v>
                </c:pt>
                <c:pt idx="3860">
                  <c:v>1.012777</c:v>
                </c:pt>
                <c:pt idx="3861">
                  <c:v>0.98825799999999997</c:v>
                </c:pt>
                <c:pt idx="3862">
                  <c:v>0.96410799999999997</c:v>
                </c:pt>
                <c:pt idx="3863">
                  <c:v>0.94040299999999999</c:v>
                </c:pt>
                <c:pt idx="3864">
                  <c:v>0.91717700000000002</c:v>
                </c:pt>
                <c:pt idx="3865">
                  <c:v>0.89444599999999996</c:v>
                </c:pt>
                <c:pt idx="3866">
                  <c:v>0.87224699999999999</c:v>
                </c:pt>
                <c:pt idx="3867">
                  <c:v>0.85062300000000002</c:v>
                </c:pt>
                <c:pt idx="3868">
                  <c:v>0.82959899999999998</c:v>
                </c:pt>
                <c:pt idx="3869">
                  <c:v>0.80918999999999996</c:v>
                </c:pt>
                <c:pt idx="3870">
                  <c:v>0.78942100000000004</c:v>
                </c:pt>
                <c:pt idx="3871">
                  <c:v>0.77029499999999995</c:v>
                </c:pt>
                <c:pt idx="3872">
                  <c:v>0.75176100000000001</c:v>
                </c:pt>
                <c:pt idx="3873">
                  <c:v>0.73374899999999998</c:v>
                </c:pt>
                <c:pt idx="3874">
                  <c:v>0.71622200000000003</c:v>
                </c:pt>
                <c:pt idx="3875">
                  <c:v>0.699156</c:v>
                </c:pt>
                <c:pt idx="3876">
                  <c:v>0.68248399999999998</c:v>
                </c:pt>
                <c:pt idx="3877">
                  <c:v>0.66610499999999995</c:v>
                </c:pt>
                <c:pt idx="3878">
                  <c:v>0.64996200000000004</c:v>
                </c:pt>
                <c:pt idx="3879">
                  <c:v>0.63410900000000003</c:v>
                </c:pt>
                <c:pt idx="3880">
                  <c:v>0.61870700000000001</c:v>
                </c:pt>
                <c:pt idx="3881">
                  <c:v>0.603904</c:v>
                </c:pt>
                <c:pt idx="3882">
                  <c:v>0.58971300000000004</c:v>
                </c:pt>
                <c:pt idx="3883">
                  <c:v>0.57603400000000005</c:v>
                </c:pt>
                <c:pt idx="3884">
                  <c:v>0.56281400000000004</c:v>
                </c:pt>
                <c:pt idx="3885">
                  <c:v>0.55013999999999996</c:v>
                </c:pt>
                <c:pt idx="3886">
                  <c:v>0.53814600000000001</c:v>
                </c:pt>
                <c:pt idx="3887">
                  <c:v>0.526891</c:v>
                </c:pt>
                <c:pt idx="3888">
                  <c:v>0.51637</c:v>
                </c:pt>
                <c:pt idx="3889">
                  <c:v>0.50659500000000002</c:v>
                </c:pt>
                <c:pt idx="3890">
                  <c:v>0.49762000000000001</c:v>
                </c:pt>
                <c:pt idx="3891">
                  <c:v>0.48946000000000001</c:v>
                </c:pt>
                <c:pt idx="3892">
                  <c:v>0.48204900000000001</c:v>
                </c:pt>
                <c:pt idx="3893">
                  <c:v>0.47527399999999997</c:v>
                </c:pt>
                <c:pt idx="3894">
                  <c:v>0.46903800000000001</c:v>
                </c:pt>
                <c:pt idx="3895">
                  <c:v>0.46327299999999999</c:v>
                </c:pt>
                <c:pt idx="3896">
                  <c:v>0.45793</c:v>
                </c:pt>
                <c:pt idx="3897">
                  <c:v>0.45298100000000002</c:v>
                </c:pt>
                <c:pt idx="3898">
                  <c:v>0.448403</c:v>
                </c:pt>
                <c:pt idx="3899">
                  <c:v>0.44413900000000001</c:v>
                </c:pt>
                <c:pt idx="3900">
                  <c:v>0.440104</c:v>
                </c:pt>
                <c:pt idx="3901">
                  <c:v>0.43625000000000003</c:v>
                </c:pt>
                <c:pt idx="3902">
                  <c:v>0.43260399999999999</c:v>
                </c:pt>
                <c:pt idx="3903">
                  <c:v>0.42921199999999998</c:v>
                </c:pt>
                <c:pt idx="3904">
                  <c:v>0.42604900000000001</c:v>
                </c:pt>
                <c:pt idx="3905">
                  <c:v>0.42302200000000001</c:v>
                </c:pt>
                <c:pt idx="3906">
                  <c:v>0.42001699999999997</c:v>
                </c:pt>
                <c:pt idx="3907">
                  <c:v>0.41694900000000001</c:v>
                </c:pt>
                <c:pt idx="3908">
                  <c:v>0.41377199999999997</c:v>
                </c:pt>
                <c:pt idx="3909">
                  <c:v>0.41049999999999998</c:v>
                </c:pt>
                <c:pt idx="3910">
                  <c:v>0.40718799999999999</c:v>
                </c:pt>
                <c:pt idx="3911">
                  <c:v>0.40387200000000001</c:v>
                </c:pt>
                <c:pt idx="3912">
                  <c:v>0.400561</c:v>
                </c:pt>
                <c:pt idx="3913">
                  <c:v>0.39728000000000002</c:v>
                </c:pt>
                <c:pt idx="3914">
                  <c:v>0.39408799999999999</c:v>
                </c:pt>
                <c:pt idx="3915">
                  <c:v>0.39099600000000001</c:v>
                </c:pt>
                <c:pt idx="3916">
                  <c:v>0.38794600000000001</c:v>
                </c:pt>
                <c:pt idx="3917">
                  <c:v>0.38487399999999999</c:v>
                </c:pt>
                <c:pt idx="3918">
                  <c:v>0.38175199999999998</c:v>
                </c:pt>
                <c:pt idx="3919">
                  <c:v>0.37857299999999999</c:v>
                </c:pt>
                <c:pt idx="3920">
                  <c:v>0.37533300000000003</c:v>
                </c:pt>
                <c:pt idx="3921">
                  <c:v>0.37204399999999999</c:v>
                </c:pt>
                <c:pt idx="3922">
                  <c:v>0.36869800000000003</c:v>
                </c:pt>
                <c:pt idx="3923">
                  <c:v>0.36527100000000001</c:v>
                </c:pt>
                <c:pt idx="3924">
                  <c:v>0.36176199999999997</c:v>
                </c:pt>
                <c:pt idx="3925">
                  <c:v>0.35820099999999999</c:v>
                </c:pt>
                <c:pt idx="3926">
                  <c:v>0.35460799999999998</c:v>
                </c:pt>
                <c:pt idx="3927">
                  <c:v>0.35096899999999998</c:v>
                </c:pt>
                <c:pt idx="3928">
                  <c:v>0.34726000000000001</c:v>
                </c:pt>
                <c:pt idx="3929">
                  <c:v>0.343445</c:v>
                </c:pt>
                <c:pt idx="3930">
                  <c:v>0.33946399999999999</c:v>
                </c:pt>
                <c:pt idx="3931">
                  <c:v>0.33527200000000001</c:v>
                </c:pt>
                <c:pt idx="3932">
                  <c:v>0.33091399999999999</c:v>
                </c:pt>
                <c:pt idx="3933">
                  <c:v>0.32652199999999998</c:v>
                </c:pt>
                <c:pt idx="3934">
                  <c:v>0.322214</c:v>
                </c:pt>
                <c:pt idx="3935">
                  <c:v>0.31801200000000002</c:v>
                </c:pt>
                <c:pt idx="3936">
                  <c:v>0.31387700000000002</c:v>
                </c:pt>
                <c:pt idx="3937">
                  <c:v>0.30979699999999999</c:v>
                </c:pt>
                <c:pt idx="3938">
                  <c:v>0.30578699999999998</c:v>
                </c:pt>
                <c:pt idx="3939">
                  <c:v>0.30182599999999998</c:v>
                </c:pt>
                <c:pt idx="3940">
                  <c:v>0.29787999999999998</c:v>
                </c:pt>
                <c:pt idx="3941">
                  <c:v>0.293962</c:v>
                </c:pt>
                <c:pt idx="3942">
                  <c:v>0.290126</c:v>
                </c:pt>
                <c:pt idx="3943">
                  <c:v>0.28640100000000002</c:v>
                </c:pt>
                <c:pt idx="3944">
                  <c:v>0.28282499999999999</c:v>
                </c:pt>
                <c:pt idx="3945">
                  <c:v>0.27949200000000002</c:v>
                </c:pt>
                <c:pt idx="3946">
                  <c:v>0.27650999999999998</c:v>
                </c:pt>
                <c:pt idx="3947">
                  <c:v>0.27390900000000001</c:v>
                </c:pt>
                <c:pt idx="3948">
                  <c:v>0.27163900000000002</c:v>
                </c:pt>
                <c:pt idx="3949">
                  <c:v>0.269646</c:v>
                </c:pt>
                <c:pt idx="3950">
                  <c:v>0.267926</c:v>
                </c:pt>
                <c:pt idx="3951">
                  <c:v>0.26652700000000001</c:v>
                </c:pt>
                <c:pt idx="3952">
                  <c:v>0.26548500000000003</c:v>
                </c:pt>
                <c:pt idx="3953">
                  <c:v>0.26476100000000002</c:v>
                </c:pt>
                <c:pt idx="3954">
                  <c:v>0.26427</c:v>
                </c:pt>
                <c:pt idx="3955">
                  <c:v>0.26399499999999998</c:v>
                </c:pt>
                <c:pt idx="3956">
                  <c:v>0.26400499999999999</c:v>
                </c:pt>
                <c:pt idx="3957">
                  <c:v>0.26433099999999998</c:v>
                </c:pt>
                <c:pt idx="3958">
                  <c:v>0.26490000000000002</c:v>
                </c:pt>
                <c:pt idx="3959">
                  <c:v>0.26560699999999998</c:v>
                </c:pt>
                <c:pt idx="3960">
                  <c:v>0.26640900000000001</c:v>
                </c:pt>
                <c:pt idx="3961">
                  <c:v>0.26728200000000002</c:v>
                </c:pt>
                <c:pt idx="3962">
                  <c:v>0.26816200000000001</c:v>
                </c:pt>
                <c:pt idx="3963">
                  <c:v>0.26894800000000002</c:v>
                </c:pt>
                <c:pt idx="3964">
                  <c:v>0.269561</c:v>
                </c:pt>
                <c:pt idx="3965">
                  <c:v>0.26992899999999997</c:v>
                </c:pt>
                <c:pt idx="3966">
                  <c:v>0.26995400000000003</c:v>
                </c:pt>
                <c:pt idx="3967">
                  <c:v>0.26955400000000002</c:v>
                </c:pt>
                <c:pt idx="3968">
                  <c:v>0.26871800000000001</c:v>
                </c:pt>
                <c:pt idx="3969">
                  <c:v>0.26744899999999999</c:v>
                </c:pt>
                <c:pt idx="3970">
                  <c:v>0.26565100000000003</c:v>
                </c:pt>
                <c:pt idx="3971">
                  <c:v>0.26312999999999998</c:v>
                </c:pt>
                <c:pt idx="3972">
                  <c:v>0.25972400000000001</c:v>
                </c:pt>
                <c:pt idx="3973">
                  <c:v>0.25539800000000001</c:v>
                </c:pt>
                <c:pt idx="3974">
                  <c:v>0.250245</c:v>
                </c:pt>
                <c:pt idx="3975">
                  <c:v>0.24443599999999999</c:v>
                </c:pt>
                <c:pt idx="3976">
                  <c:v>0.23814099999999999</c:v>
                </c:pt>
                <c:pt idx="3977">
                  <c:v>0.23142099999999999</c:v>
                </c:pt>
                <c:pt idx="3978">
                  <c:v>0.22423999999999999</c:v>
                </c:pt>
                <c:pt idx="3979">
                  <c:v>0.216581</c:v>
                </c:pt>
                <c:pt idx="3980">
                  <c:v>0.20854</c:v>
                </c:pt>
                <c:pt idx="3981">
                  <c:v>0.200298</c:v>
                </c:pt>
                <c:pt idx="3982">
                  <c:v>0.19203400000000001</c:v>
                </c:pt>
                <c:pt idx="3983">
                  <c:v>0.18389</c:v>
                </c:pt>
                <c:pt idx="3984">
                  <c:v>0.175958</c:v>
                </c:pt>
                <c:pt idx="3985">
                  <c:v>0.16828099999999999</c:v>
                </c:pt>
                <c:pt idx="3986">
                  <c:v>0.16089500000000001</c:v>
                </c:pt>
                <c:pt idx="3987">
                  <c:v>0.153895</c:v>
                </c:pt>
                <c:pt idx="3988">
                  <c:v>0.147396</c:v>
                </c:pt>
                <c:pt idx="3989">
                  <c:v>0.14146800000000001</c:v>
                </c:pt>
                <c:pt idx="3990">
                  <c:v>0.13613400000000001</c:v>
                </c:pt>
                <c:pt idx="3991">
                  <c:v>0.131413</c:v>
                </c:pt>
                <c:pt idx="3992">
                  <c:v>0.12728</c:v>
                </c:pt>
                <c:pt idx="3993">
                  <c:v>0.123639</c:v>
                </c:pt>
                <c:pt idx="3994">
                  <c:v>0.12041200000000001</c:v>
                </c:pt>
                <c:pt idx="3995">
                  <c:v>0.11759699999999999</c:v>
                </c:pt>
                <c:pt idx="3996">
                  <c:v>0.11518299999999999</c:v>
                </c:pt>
                <c:pt idx="3997">
                  <c:v>0.113089</c:v>
                </c:pt>
                <c:pt idx="3998">
                  <c:v>0.111259</c:v>
                </c:pt>
                <c:pt idx="3999">
                  <c:v>0.109736</c:v>
                </c:pt>
                <c:pt idx="4000">
                  <c:v>0.108558</c:v>
                </c:pt>
                <c:pt idx="4001">
                  <c:v>0.107625</c:v>
                </c:pt>
                <c:pt idx="4002">
                  <c:v>0.10674500000000001</c:v>
                </c:pt>
                <c:pt idx="4003">
                  <c:v>0.105772</c:v>
                </c:pt>
                <c:pt idx="4004">
                  <c:v>0.10468</c:v>
                </c:pt>
                <c:pt idx="4005">
                  <c:v>0.103543</c:v>
                </c:pt>
                <c:pt idx="4006">
                  <c:v>0.102425</c:v>
                </c:pt>
                <c:pt idx="4007">
                  <c:v>0.101325</c:v>
                </c:pt>
                <c:pt idx="4008">
                  <c:v>0.10020800000000001</c:v>
                </c:pt>
                <c:pt idx="4009">
                  <c:v>9.9048999999999998E-2</c:v>
                </c:pt>
                <c:pt idx="4010">
                  <c:v>9.7848000000000004E-2</c:v>
                </c:pt>
                <c:pt idx="4011">
                  <c:v>9.6643000000000007E-2</c:v>
                </c:pt>
                <c:pt idx="4012">
                  <c:v>9.5520999999999995E-2</c:v>
                </c:pt>
                <c:pt idx="4013">
                  <c:v>9.4547000000000006E-2</c:v>
                </c:pt>
                <c:pt idx="4014">
                  <c:v>9.3686000000000005E-2</c:v>
                </c:pt>
                <c:pt idx="4015">
                  <c:v>9.2818999999999999E-2</c:v>
                </c:pt>
                <c:pt idx="4016">
                  <c:v>9.1857999999999995E-2</c:v>
                </c:pt>
                <c:pt idx="4017">
                  <c:v>9.0846999999999997E-2</c:v>
                </c:pt>
                <c:pt idx="4018">
                  <c:v>8.9927999999999994E-2</c:v>
                </c:pt>
                <c:pt idx="4019">
                  <c:v>8.9167999999999997E-2</c:v>
                </c:pt>
                <c:pt idx="4020">
                  <c:v>8.8463E-2</c:v>
                </c:pt>
                <c:pt idx="4021">
                  <c:v>8.7662000000000004E-2</c:v>
                </c:pt>
                <c:pt idx="4022">
                  <c:v>8.6740999999999999E-2</c:v>
                </c:pt>
                <c:pt idx="4023">
                  <c:v>8.5821999999999996E-2</c:v>
                </c:pt>
                <c:pt idx="4024">
                  <c:v>8.5045999999999997E-2</c:v>
                </c:pt>
                <c:pt idx="4025">
                  <c:v>8.4461999999999995E-2</c:v>
                </c:pt>
                <c:pt idx="4026">
                  <c:v>8.4003999999999995E-2</c:v>
                </c:pt>
                <c:pt idx="4027">
                  <c:v>8.3567000000000002E-2</c:v>
                </c:pt>
                <c:pt idx="4028">
                  <c:v>8.3104999999999998E-2</c:v>
                </c:pt>
                <c:pt idx="4029">
                  <c:v>8.2631999999999997E-2</c:v>
                </c:pt>
                <c:pt idx="4030">
                  <c:v>8.2125000000000004E-2</c:v>
                </c:pt>
                <c:pt idx="4031">
                  <c:v>8.1491999999999995E-2</c:v>
                </c:pt>
                <c:pt idx="4032">
                  <c:v>8.0614000000000005E-2</c:v>
                </c:pt>
                <c:pt idx="4033">
                  <c:v>7.9395999999999994E-2</c:v>
                </c:pt>
                <c:pt idx="4034">
                  <c:v>7.7823000000000003E-2</c:v>
                </c:pt>
                <c:pt idx="4035">
                  <c:v>7.5967000000000007E-2</c:v>
                </c:pt>
                <c:pt idx="4036">
                  <c:v>7.3922000000000002E-2</c:v>
                </c:pt>
                <c:pt idx="4037">
                  <c:v>7.1720999999999993E-2</c:v>
                </c:pt>
                <c:pt idx="4038">
                  <c:v>6.9350999999999996E-2</c:v>
                </c:pt>
                <c:pt idx="4039">
                  <c:v>6.6807000000000005E-2</c:v>
                </c:pt>
                <c:pt idx="4040">
                  <c:v>6.4094999999999999E-2</c:v>
                </c:pt>
                <c:pt idx="4041">
                  <c:v>6.1182E-2</c:v>
                </c:pt>
                <c:pt idx="4042">
                  <c:v>5.7993000000000003E-2</c:v>
                </c:pt>
                <c:pt idx="4043">
                  <c:v>5.4481000000000002E-2</c:v>
                </c:pt>
                <c:pt idx="4044">
                  <c:v>5.0694000000000003E-2</c:v>
                </c:pt>
                <c:pt idx="4045">
                  <c:v>4.6776999999999999E-2</c:v>
                </c:pt>
                <c:pt idx="4046">
                  <c:v>4.2915000000000002E-2</c:v>
                </c:pt>
                <c:pt idx="4047">
                  <c:v>3.9274999999999997E-2</c:v>
                </c:pt>
                <c:pt idx="4048">
                  <c:v>3.5950999999999997E-2</c:v>
                </c:pt>
                <c:pt idx="4049">
                  <c:v>3.2937000000000001E-2</c:v>
                </c:pt>
                <c:pt idx="4050">
                  <c:v>3.0186000000000001E-2</c:v>
                </c:pt>
                <c:pt idx="4051">
                  <c:v>2.7699999999999999E-2</c:v>
                </c:pt>
                <c:pt idx="4052">
                  <c:v>2.5512E-2</c:v>
                </c:pt>
                <c:pt idx="4053">
                  <c:v>2.3585999999999999E-2</c:v>
                </c:pt>
                <c:pt idx="4054">
                  <c:v>2.1833000000000002E-2</c:v>
                </c:pt>
                <c:pt idx="4055">
                  <c:v>2.0237999999999999E-2</c:v>
                </c:pt>
                <c:pt idx="4056">
                  <c:v>1.8905000000000002E-2</c:v>
                </c:pt>
                <c:pt idx="4057">
                  <c:v>1.796E-2</c:v>
                </c:pt>
                <c:pt idx="4058">
                  <c:v>1.6670000000000001E-2</c:v>
                </c:pt>
                <c:pt idx="4059">
                  <c:v>1.5800999999999999E-2</c:v>
                </c:pt>
                <c:pt idx="4060">
                  <c:v>1.5284000000000001E-2</c:v>
                </c:pt>
                <c:pt idx="4061">
                  <c:v>1.5073E-2</c:v>
                </c:pt>
                <c:pt idx="4062">
                  <c:v>1.5145E-2</c:v>
                </c:pt>
                <c:pt idx="4063">
                  <c:v>1.5410999999999999E-2</c:v>
                </c:pt>
                <c:pt idx="4064">
                  <c:v>1.5688000000000001E-2</c:v>
                </c:pt>
                <c:pt idx="4065">
                  <c:v>1.5834999999999998E-2</c:v>
                </c:pt>
                <c:pt idx="4066">
                  <c:v>1.5900999999999998E-2</c:v>
                </c:pt>
                <c:pt idx="4067">
                  <c:v>1.6098000000000001E-2</c:v>
                </c:pt>
                <c:pt idx="4068">
                  <c:v>1.6598000000000002E-2</c:v>
                </c:pt>
                <c:pt idx="4069">
                  <c:v>1.7354000000000001E-2</c:v>
                </c:pt>
                <c:pt idx="4070">
                  <c:v>1.8134999999999998E-2</c:v>
                </c:pt>
                <c:pt idx="4071">
                  <c:v>1.8747E-2</c:v>
                </c:pt>
                <c:pt idx="4072">
                  <c:v>1.9193999999999999E-2</c:v>
                </c:pt>
                <c:pt idx="4073">
                  <c:v>1.9619999999999999E-2</c:v>
                </c:pt>
                <c:pt idx="4074">
                  <c:v>2.0136999999999999E-2</c:v>
                </c:pt>
                <c:pt idx="4075">
                  <c:v>2.0763E-2</c:v>
                </c:pt>
                <c:pt idx="4076">
                  <c:v>2.1478000000000001E-2</c:v>
                </c:pt>
                <c:pt idx="4077">
                  <c:v>2.2291999999999999E-2</c:v>
                </c:pt>
                <c:pt idx="4078">
                  <c:v>2.3269000000000001E-2</c:v>
                </c:pt>
                <c:pt idx="4079">
                  <c:v>2.4476000000000001E-2</c:v>
                </c:pt>
                <c:pt idx="4080">
                  <c:v>2.5916999999999999E-2</c:v>
                </c:pt>
                <c:pt idx="4081">
                  <c:v>2.6335000000000001E-2</c:v>
                </c:pt>
                <c:pt idx="4082">
                  <c:v>2.6856000000000001E-2</c:v>
                </c:pt>
                <c:pt idx="4083">
                  <c:v>2.7413E-2</c:v>
                </c:pt>
                <c:pt idx="4084">
                  <c:v>2.7945999999999999E-2</c:v>
                </c:pt>
                <c:pt idx="4085">
                  <c:v>2.8468E-2</c:v>
                </c:pt>
                <c:pt idx="4086">
                  <c:v>2.9086000000000001E-2</c:v>
                </c:pt>
                <c:pt idx="4087">
                  <c:v>2.9856000000000001E-2</c:v>
                </c:pt>
                <c:pt idx="4088">
                  <c:v>3.0703999999999999E-2</c:v>
                </c:pt>
                <c:pt idx="4089">
                  <c:v>3.1510999999999997E-2</c:v>
                </c:pt>
                <c:pt idx="4090">
                  <c:v>3.2207E-2</c:v>
                </c:pt>
                <c:pt idx="4091">
                  <c:v>3.2721E-2</c:v>
                </c:pt>
                <c:pt idx="4092">
                  <c:v>3.2924000000000002E-2</c:v>
                </c:pt>
                <c:pt idx="4093">
                  <c:v>3.2681000000000002E-2</c:v>
                </c:pt>
                <c:pt idx="4094">
                  <c:v>3.1979E-2</c:v>
                </c:pt>
                <c:pt idx="4095">
                  <c:v>3.0959E-2</c:v>
                </c:pt>
                <c:pt idx="4096">
                  <c:v>2.981E-2</c:v>
                </c:pt>
                <c:pt idx="4097">
                  <c:v>2.86E-2</c:v>
                </c:pt>
                <c:pt idx="4098">
                  <c:v>2.7248999999999999E-2</c:v>
                </c:pt>
                <c:pt idx="4099">
                  <c:v>2.5676000000000001E-2</c:v>
                </c:pt>
                <c:pt idx="4100">
                  <c:v>2.3907999999999999E-2</c:v>
                </c:pt>
                <c:pt idx="4101">
                  <c:v>2.2030999999999999E-2</c:v>
                </c:pt>
                <c:pt idx="4102">
                  <c:v>2.0088999999999999E-2</c:v>
                </c:pt>
                <c:pt idx="4103">
                  <c:v>1.8081E-2</c:v>
                </c:pt>
                <c:pt idx="4104">
                  <c:v>1.6039000000000001E-2</c:v>
                </c:pt>
                <c:pt idx="4105">
                  <c:v>1.4054000000000001E-2</c:v>
                </c:pt>
                <c:pt idx="4106">
                  <c:v>1.2208999999999999E-2</c:v>
                </c:pt>
                <c:pt idx="4107">
                  <c:v>1.0518E-2</c:v>
                </c:pt>
                <c:pt idx="4108">
                  <c:v>8.9849999999999999E-3</c:v>
                </c:pt>
                <c:pt idx="4109">
                  <c:v>7.6889999999999997E-3</c:v>
                </c:pt>
                <c:pt idx="4110">
                  <c:v>6.7250000000000001E-3</c:v>
                </c:pt>
                <c:pt idx="4111">
                  <c:v>6.0660000000000002E-3</c:v>
                </c:pt>
                <c:pt idx="4112">
                  <c:v>5.5719999999999997E-3</c:v>
                </c:pt>
                <c:pt idx="4113">
                  <c:v>5.1200000000000004E-3</c:v>
                </c:pt>
                <c:pt idx="4114">
                  <c:v>4.6979999999999999E-3</c:v>
                </c:pt>
                <c:pt idx="4115">
                  <c:v>4.3660000000000001E-3</c:v>
                </c:pt>
                <c:pt idx="4116">
                  <c:v>4.1960000000000001E-3</c:v>
                </c:pt>
                <c:pt idx="4117">
                  <c:v>4.2570000000000004E-3</c:v>
                </c:pt>
                <c:pt idx="4118">
                  <c:v>4.6129999999999999E-3</c:v>
                </c:pt>
                <c:pt idx="4119">
                  <c:v>5.3080000000000002E-3</c:v>
                </c:pt>
                <c:pt idx="4120">
                  <c:v>6.3540000000000003E-3</c:v>
                </c:pt>
                <c:pt idx="4121">
                  <c:v>7.6860000000000001E-3</c:v>
                </c:pt>
                <c:pt idx="4122">
                  <c:v>9.1599999999999997E-3</c:v>
                </c:pt>
                <c:pt idx="4123">
                  <c:v>1.0630000000000001E-2</c:v>
                </c:pt>
                <c:pt idx="4124">
                  <c:v>1.2068000000000001E-2</c:v>
                </c:pt>
                <c:pt idx="4125">
                  <c:v>1.3564E-2</c:v>
                </c:pt>
                <c:pt idx="4126">
                  <c:v>1.5221999999999999E-2</c:v>
                </c:pt>
                <c:pt idx="4127">
                  <c:v>1.7093000000000001E-2</c:v>
                </c:pt>
                <c:pt idx="4128">
                  <c:v>1.9189000000000001E-2</c:v>
                </c:pt>
                <c:pt idx="4129">
                  <c:v>2.1503000000000001E-2</c:v>
                </c:pt>
                <c:pt idx="4130">
                  <c:v>2.401E-2</c:v>
                </c:pt>
                <c:pt idx="4131">
                  <c:v>2.6695E-2</c:v>
                </c:pt>
                <c:pt idx="4132">
                  <c:v>2.9571E-2</c:v>
                </c:pt>
                <c:pt idx="4133">
                  <c:v>3.2640000000000002E-2</c:v>
                </c:pt>
                <c:pt idx="4134">
                  <c:v>3.5847999999999998E-2</c:v>
                </c:pt>
                <c:pt idx="4135">
                  <c:v>3.9088999999999999E-2</c:v>
                </c:pt>
                <c:pt idx="4136">
                  <c:v>4.2242000000000002E-2</c:v>
                </c:pt>
                <c:pt idx="4137">
                  <c:v>4.5220999999999997E-2</c:v>
                </c:pt>
                <c:pt idx="4138">
                  <c:v>4.8016999999999997E-2</c:v>
                </c:pt>
                <c:pt idx="4139">
                  <c:v>5.0667999999999998E-2</c:v>
                </c:pt>
                <c:pt idx="4140">
                  <c:v>5.3178999999999997E-2</c:v>
                </c:pt>
                <c:pt idx="4141">
                  <c:v>5.5487000000000002E-2</c:v>
                </c:pt>
                <c:pt idx="4142">
                  <c:v>5.7557999999999998E-2</c:v>
                </c:pt>
                <c:pt idx="4143">
                  <c:v>5.9437999999999998E-2</c:v>
                </c:pt>
                <c:pt idx="4144">
                  <c:v>6.1161E-2</c:v>
                </c:pt>
                <c:pt idx="4145">
                  <c:v>6.2639E-2</c:v>
                </c:pt>
                <c:pt idx="4146">
                  <c:v>6.3721E-2</c:v>
                </c:pt>
                <c:pt idx="4147">
                  <c:v>6.4342999999999997E-2</c:v>
                </c:pt>
                <c:pt idx="4148">
                  <c:v>6.4590999999999996E-2</c:v>
                </c:pt>
                <c:pt idx="4149">
                  <c:v>6.4617999999999995E-2</c:v>
                </c:pt>
                <c:pt idx="4150">
                  <c:v>6.4522999999999997E-2</c:v>
                </c:pt>
                <c:pt idx="4151">
                  <c:v>6.4298999999999995E-2</c:v>
                </c:pt>
                <c:pt idx="4152">
                  <c:v>6.3836000000000004E-2</c:v>
                </c:pt>
                <c:pt idx="4153">
                  <c:v>6.2978000000000006E-2</c:v>
                </c:pt>
                <c:pt idx="4154">
                  <c:v>6.1642000000000002E-2</c:v>
                </c:pt>
                <c:pt idx="4155">
                  <c:v>5.9880000000000003E-2</c:v>
                </c:pt>
                <c:pt idx="4156">
                  <c:v>5.7811000000000001E-2</c:v>
                </c:pt>
                <c:pt idx="4157">
                  <c:v>5.5497999999999999E-2</c:v>
                </c:pt>
                <c:pt idx="4158">
                  <c:v>5.2927000000000002E-2</c:v>
                </c:pt>
                <c:pt idx="4159">
                  <c:v>5.0050999999999998E-2</c:v>
                </c:pt>
                <c:pt idx="4160">
                  <c:v>4.6836000000000003E-2</c:v>
                </c:pt>
                <c:pt idx="4161">
                  <c:v>4.3319000000000003E-2</c:v>
                </c:pt>
                <c:pt idx="4162">
                  <c:v>3.9614999999999997E-2</c:v>
                </c:pt>
                <c:pt idx="4163">
                  <c:v>3.5815E-2</c:v>
                </c:pt>
                <c:pt idx="4164">
                  <c:v>3.1898999999999997E-2</c:v>
                </c:pt>
                <c:pt idx="4165">
                  <c:v>2.7864E-2</c:v>
                </c:pt>
                <c:pt idx="4166">
                  <c:v>2.3886000000000001E-2</c:v>
                </c:pt>
                <c:pt idx="4167">
                  <c:v>2.0230000000000001E-2</c:v>
                </c:pt>
                <c:pt idx="4168">
                  <c:v>1.7024999999999998E-2</c:v>
                </c:pt>
                <c:pt idx="4169">
                  <c:v>1.4234E-2</c:v>
                </c:pt>
                <c:pt idx="4170">
                  <c:v>1.1795E-2</c:v>
                </c:pt>
                <c:pt idx="4171">
                  <c:v>9.6749999999999996E-3</c:v>
                </c:pt>
                <c:pt idx="4172">
                  <c:v>7.8480000000000008E-3</c:v>
                </c:pt>
                <c:pt idx="4173">
                  <c:v>6.3099999999999996E-3</c:v>
                </c:pt>
                <c:pt idx="4174">
                  <c:v>5.1050000000000002E-3</c:v>
                </c:pt>
                <c:pt idx="4175">
                  <c:v>4.261E-3</c:v>
                </c:pt>
                <c:pt idx="4176">
                  <c:v>3.712E-3</c:v>
                </c:pt>
                <c:pt idx="4177">
                  <c:v>3.3159999999999999E-3</c:v>
                </c:pt>
                <c:pt idx="4178">
                  <c:v>2.9629999999999999E-3</c:v>
                </c:pt>
                <c:pt idx="4179">
                  <c:v>2.6480000000000002E-3</c:v>
                </c:pt>
                <c:pt idx="4180">
                  <c:v>2.4390000000000002E-3</c:v>
                </c:pt>
                <c:pt idx="4181">
                  <c:v>2.2929999999999999E-3</c:v>
                </c:pt>
                <c:pt idx="4182">
                  <c:v>2.2160000000000001E-3</c:v>
                </c:pt>
                <c:pt idx="4183">
                  <c:v>2.0929999999999998E-3</c:v>
                </c:pt>
                <c:pt idx="4184">
                  <c:v>1.884E-3</c:v>
                </c:pt>
                <c:pt idx="4185">
                  <c:v>1.6459999999999999E-3</c:v>
                </c:pt>
                <c:pt idx="4186">
                  <c:v>1.4170000000000001E-3</c:v>
                </c:pt>
                <c:pt idx="4187">
                  <c:v>1.1460000000000001E-3</c:v>
                </c:pt>
                <c:pt idx="4188">
                  <c:v>8.2299999999999995E-4</c:v>
                </c:pt>
                <c:pt idx="4189">
                  <c:v>6.2500000000000001E-4</c:v>
                </c:pt>
                <c:pt idx="4190">
                  <c:v>2.2900000000000001E-4</c:v>
                </c:pt>
                <c:pt idx="4191">
                  <c:v>0</c:v>
                </c:pt>
                <c:pt idx="4192">
                  <c:v>9.0000000000000002E-6</c:v>
                </c:pt>
                <c:pt idx="4193">
                  <c:v>1.47E-4</c:v>
                </c:pt>
                <c:pt idx="4194">
                  <c:v>4.2700000000000002E-4</c:v>
                </c:pt>
                <c:pt idx="4195">
                  <c:v>1.003E-3</c:v>
                </c:pt>
                <c:pt idx="4196">
                  <c:v>2.0699999999999998E-3</c:v>
                </c:pt>
                <c:pt idx="4197">
                  <c:v>3.8019999999999998E-3</c:v>
                </c:pt>
                <c:pt idx="4198">
                  <c:v>6.2729999999999999E-3</c:v>
                </c:pt>
                <c:pt idx="4199">
                  <c:v>9.3810000000000004E-3</c:v>
                </c:pt>
                <c:pt idx="4200">
                  <c:v>1.2859000000000001E-2</c:v>
                </c:pt>
                <c:pt idx="4201">
                  <c:v>1.6396000000000001E-2</c:v>
                </c:pt>
                <c:pt idx="4202">
                  <c:v>1.9814999999999999E-2</c:v>
                </c:pt>
                <c:pt idx="4203">
                  <c:v>2.3141999999999999E-2</c:v>
                </c:pt>
                <c:pt idx="4204">
                  <c:v>2.648E-2</c:v>
                </c:pt>
                <c:pt idx="4205">
                  <c:v>2.9832999999999998E-2</c:v>
                </c:pt>
                <c:pt idx="4206">
                  <c:v>3.3106999999999998E-2</c:v>
                </c:pt>
                <c:pt idx="4207">
                  <c:v>3.6255999999999997E-2</c:v>
                </c:pt>
                <c:pt idx="4208">
                  <c:v>3.9320000000000001E-2</c:v>
                </c:pt>
                <c:pt idx="4209">
                  <c:v>4.231E-2</c:v>
                </c:pt>
                <c:pt idx="4210">
                  <c:v>4.5157999999999997E-2</c:v>
                </c:pt>
                <c:pt idx="4211">
                  <c:v>4.7810999999999999E-2</c:v>
                </c:pt>
                <c:pt idx="4212">
                  <c:v>5.0314999999999999E-2</c:v>
                </c:pt>
                <c:pt idx="4213">
                  <c:v>5.2759E-2</c:v>
                </c:pt>
                <c:pt idx="4214">
                  <c:v>5.5157999999999999E-2</c:v>
                </c:pt>
                <c:pt idx="4215">
                  <c:v>5.7416000000000002E-2</c:v>
                </c:pt>
                <c:pt idx="4216">
                  <c:v>5.9422999999999997E-2</c:v>
                </c:pt>
                <c:pt idx="4217">
                  <c:v>6.0728999999999998E-2</c:v>
                </c:pt>
                <c:pt idx="4218">
                  <c:v>6.1985999999999999E-2</c:v>
                </c:pt>
                <c:pt idx="4219">
                  <c:v>6.3425999999999996E-2</c:v>
                </c:pt>
                <c:pt idx="4220">
                  <c:v>6.5128000000000005E-2</c:v>
                </c:pt>
                <c:pt idx="4221">
                  <c:v>6.6954E-2</c:v>
                </c:pt>
                <c:pt idx="4222">
                  <c:v>6.8686999999999998E-2</c:v>
                </c:pt>
                <c:pt idx="4223">
                  <c:v>7.0176000000000002E-2</c:v>
                </c:pt>
                <c:pt idx="4224">
                  <c:v>7.1309999999999998E-2</c:v>
                </c:pt>
                <c:pt idx="4225">
                  <c:v>7.2013999999999995E-2</c:v>
                </c:pt>
                <c:pt idx="4226">
                  <c:v>7.2317999999999993E-2</c:v>
                </c:pt>
                <c:pt idx="4227">
                  <c:v>7.2332999999999995E-2</c:v>
                </c:pt>
                <c:pt idx="4228">
                  <c:v>7.2094000000000005E-2</c:v>
                </c:pt>
                <c:pt idx="4229">
                  <c:v>7.1527999999999994E-2</c:v>
                </c:pt>
                <c:pt idx="4230">
                  <c:v>7.0608000000000004E-2</c:v>
                </c:pt>
                <c:pt idx="4231">
                  <c:v>6.9403999999999993E-2</c:v>
                </c:pt>
                <c:pt idx="4232">
                  <c:v>6.7934999999999995E-2</c:v>
                </c:pt>
                <c:pt idx="4233">
                  <c:v>6.6102999999999995E-2</c:v>
                </c:pt>
                <c:pt idx="4234">
                  <c:v>6.3798999999999995E-2</c:v>
                </c:pt>
                <c:pt idx="4235">
                  <c:v>6.1009000000000001E-2</c:v>
                </c:pt>
                <c:pt idx="4236">
                  <c:v>5.7812000000000002E-2</c:v>
                </c:pt>
                <c:pt idx="4237">
                  <c:v>5.4336000000000002E-2</c:v>
                </c:pt>
                <c:pt idx="4238">
                  <c:v>5.0728000000000002E-2</c:v>
                </c:pt>
                <c:pt idx="4239">
                  <c:v>4.7107000000000003E-2</c:v>
                </c:pt>
                <c:pt idx="4240">
                  <c:v>4.3579E-2</c:v>
                </c:pt>
                <c:pt idx="4241">
                  <c:v>4.0301999999999998E-2</c:v>
                </c:pt>
                <c:pt idx="4242">
                  <c:v>3.7464999999999998E-2</c:v>
                </c:pt>
                <c:pt idx="4243">
                  <c:v>3.5123000000000001E-2</c:v>
                </c:pt>
                <c:pt idx="4244">
                  <c:v>3.3119999999999997E-2</c:v>
                </c:pt>
                <c:pt idx="4245">
                  <c:v>3.1260000000000003E-2</c:v>
                </c:pt>
                <c:pt idx="4246">
                  <c:v>2.9472000000000002E-2</c:v>
                </c:pt>
                <c:pt idx="4247">
                  <c:v>2.7747000000000001E-2</c:v>
                </c:pt>
                <c:pt idx="4248">
                  <c:v>2.605E-2</c:v>
                </c:pt>
                <c:pt idx="4249">
                  <c:v>2.4431999999999999E-2</c:v>
                </c:pt>
                <c:pt idx="4250">
                  <c:v>2.3091E-2</c:v>
                </c:pt>
                <c:pt idx="4251">
                  <c:v>2.2145000000000001E-2</c:v>
                </c:pt>
                <c:pt idx="4252">
                  <c:v>2.1479999999999999E-2</c:v>
                </c:pt>
                <c:pt idx="4253">
                  <c:v>2.0927999999999999E-2</c:v>
                </c:pt>
                <c:pt idx="4254">
                  <c:v>2.0490000000000001E-2</c:v>
                </c:pt>
                <c:pt idx="4255">
                  <c:v>2.0258000000000002E-2</c:v>
                </c:pt>
                <c:pt idx="4256">
                  <c:v>2.0215E-2</c:v>
                </c:pt>
                <c:pt idx="4257">
                  <c:v>2.0242E-2</c:v>
                </c:pt>
                <c:pt idx="4258">
                  <c:v>2.0261000000000001E-2</c:v>
                </c:pt>
                <c:pt idx="4259">
                  <c:v>2.0278000000000001E-2</c:v>
                </c:pt>
                <c:pt idx="4260">
                  <c:v>2.0315E-2</c:v>
                </c:pt>
                <c:pt idx="4261">
                  <c:v>2.0410000000000001E-2</c:v>
                </c:pt>
                <c:pt idx="4262">
                  <c:v>2.0691999999999999E-2</c:v>
                </c:pt>
                <c:pt idx="4263">
                  <c:v>2.1378999999999999E-2</c:v>
                </c:pt>
                <c:pt idx="4264">
                  <c:v>2.2622E-2</c:v>
                </c:pt>
                <c:pt idx="4265">
                  <c:v>2.4357E-2</c:v>
                </c:pt>
                <c:pt idx="4266">
                  <c:v>2.6308999999999999E-2</c:v>
                </c:pt>
                <c:pt idx="4267">
                  <c:v>2.8105999999999999E-2</c:v>
                </c:pt>
                <c:pt idx="4268">
                  <c:v>2.9408E-2</c:v>
                </c:pt>
                <c:pt idx="4269">
                  <c:v>2.9974000000000001E-2</c:v>
                </c:pt>
                <c:pt idx="4270">
                  <c:v>2.9769E-2</c:v>
                </c:pt>
                <c:pt idx="4271">
                  <c:v>2.9436E-2</c:v>
                </c:pt>
                <c:pt idx="4272">
                  <c:v>2.9811000000000001E-2</c:v>
                </c:pt>
                <c:pt idx="4273">
                  <c:v>3.0866000000000001E-2</c:v>
                </c:pt>
                <c:pt idx="4274">
                  <c:v>3.2224999999999997E-2</c:v>
                </c:pt>
                <c:pt idx="4275">
                  <c:v>3.3522999999999997E-2</c:v>
                </c:pt>
                <c:pt idx="4276">
                  <c:v>3.4486999999999997E-2</c:v>
                </c:pt>
                <c:pt idx="4277">
                  <c:v>3.4998000000000001E-2</c:v>
                </c:pt>
                <c:pt idx="4278">
                  <c:v>3.5059E-2</c:v>
                </c:pt>
                <c:pt idx="4279">
                  <c:v>3.4701999999999997E-2</c:v>
                </c:pt>
                <c:pt idx="4280">
                  <c:v>3.4001999999999998E-2</c:v>
                </c:pt>
                <c:pt idx="4281">
                  <c:v>3.3158E-2</c:v>
                </c:pt>
                <c:pt idx="4282">
                  <c:v>3.2446000000000003E-2</c:v>
                </c:pt>
                <c:pt idx="4283">
                  <c:v>3.2004999999999999E-2</c:v>
                </c:pt>
                <c:pt idx="4284">
                  <c:v>3.1773999999999997E-2</c:v>
                </c:pt>
                <c:pt idx="4285">
                  <c:v>3.0953999999999999E-2</c:v>
                </c:pt>
                <c:pt idx="4286">
                  <c:v>3.0443000000000001E-2</c:v>
                </c:pt>
                <c:pt idx="4287">
                  <c:v>3.0457999999999999E-2</c:v>
                </c:pt>
                <c:pt idx="4288">
                  <c:v>3.1088000000000001E-2</c:v>
                </c:pt>
                <c:pt idx="4289">
                  <c:v>3.2260999999999998E-2</c:v>
                </c:pt>
                <c:pt idx="4290">
                  <c:v>3.3828999999999998E-2</c:v>
                </c:pt>
                <c:pt idx="4291">
                  <c:v>3.5647999999999999E-2</c:v>
                </c:pt>
                <c:pt idx="4292">
                  <c:v>3.7629000000000003E-2</c:v>
                </c:pt>
                <c:pt idx="4293">
                  <c:v>3.9792000000000001E-2</c:v>
                </c:pt>
                <c:pt idx="4294">
                  <c:v>4.2372E-2</c:v>
                </c:pt>
                <c:pt idx="4295">
                  <c:v>4.5751E-2</c:v>
                </c:pt>
                <c:pt idx="4296">
                  <c:v>4.9688000000000003E-2</c:v>
                </c:pt>
                <c:pt idx="4297">
                  <c:v>5.3336000000000001E-2</c:v>
                </c:pt>
                <c:pt idx="4298">
                  <c:v>5.6368000000000001E-2</c:v>
                </c:pt>
                <c:pt idx="4299">
                  <c:v>5.8709999999999998E-2</c:v>
                </c:pt>
                <c:pt idx="4300">
                  <c:v>6.0212000000000002E-2</c:v>
                </c:pt>
                <c:pt idx="4301">
                  <c:v>6.0725000000000001E-2</c:v>
                </c:pt>
                <c:pt idx="4302">
                  <c:v>6.0264999999999999E-2</c:v>
                </c:pt>
                <c:pt idx="4303">
                  <c:v>5.9047000000000002E-2</c:v>
                </c:pt>
                <c:pt idx="4304">
                  <c:v>5.7376000000000003E-2</c:v>
                </c:pt>
                <c:pt idx="4305">
                  <c:v>5.5495000000000003E-2</c:v>
                </c:pt>
                <c:pt idx="4306">
                  <c:v>5.3483000000000003E-2</c:v>
                </c:pt>
                <c:pt idx="4307">
                  <c:v>5.1241000000000002E-2</c:v>
                </c:pt>
                <c:pt idx="4308">
                  <c:v>4.8647999999999997E-2</c:v>
                </c:pt>
                <c:pt idx="4309">
                  <c:v>4.5747000000000003E-2</c:v>
                </c:pt>
                <c:pt idx="4310">
                  <c:v>4.2757000000000003E-2</c:v>
                </c:pt>
                <c:pt idx="4311">
                  <c:v>3.9974000000000003E-2</c:v>
                </c:pt>
                <c:pt idx="4312">
                  <c:v>3.7696E-2</c:v>
                </c:pt>
                <c:pt idx="4313">
                  <c:v>3.6165000000000003E-2</c:v>
                </c:pt>
                <c:pt idx="4314">
                  <c:v>3.5468E-2</c:v>
                </c:pt>
                <c:pt idx="4315">
                  <c:v>3.5479999999999998E-2</c:v>
                </c:pt>
                <c:pt idx="4316">
                  <c:v>3.5962000000000001E-2</c:v>
                </c:pt>
                <c:pt idx="4317">
                  <c:v>3.6727000000000003E-2</c:v>
                </c:pt>
                <c:pt idx="4318">
                  <c:v>3.7718000000000002E-2</c:v>
                </c:pt>
                <c:pt idx="4319">
                  <c:v>3.8927000000000003E-2</c:v>
                </c:pt>
                <c:pt idx="4320">
                  <c:v>4.0363000000000003E-2</c:v>
                </c:pt>
                <c:pt idx="4321">
                  <c:v>4.2105999999999998E-2</c:v>
                </c:pt>
                <c:pt idx="4322">
                  <c:v>4.4241000000000003E-2</c:v>
                </c:pt>
                <c:pt idx="4323">
                  <c:v>4.6649999999999997E-2</c:v>
                </c:pt>
                <c:pt idx="4324">
                  <c:v>4.9013000000000001E-2</c:v>
                </c:pt>
                <c:pt idx="4325">
                  <c:v>5.1070999999999998E-2</c:v>
                </c:pt>
                <c:pt idx="4326">
                  <c:v>5.2775000000000002E-2</c:v>
                </c:pt>
                <c:pt idx="4327">
                  <c:v>5.4202E-2</c:v>
                </c:pt>
                <c:pt idx="4328">
                  <c:v>5.5460000000000002E-2</c:v>
                </c:pt>
                <c:pt idx="4329">
                  <c:v>5.6610000000000001E-2</c:v>
                </c:pt>
                <c:pt idx="4330">
                  <c:v>5.7553E-2</c:v>
                </c:pt>
                <c:pt idx="4331">
                  <c:v>5.8005000000000001E-2</c:v>
                </c:pt>
                <c:pt idx="4332">
                  <c:v>5.7715000000000002E-2</c:v>
                </c:pt>
                <c:pt idx="4333">
                  <c:v>5.6705999999999999E-2</c:v>
                </c:pt>
                <c:pt idx="4334">
                  <c:v>5.5301000000000003E-2</c:v>
                </c:pt>
                <c:pt idx="4335">
                  <c:v>5.3955999999999997E-2</c:v>
                </c:pt>
                <c:pt idx="4336">
                  <c:v>5.3025000000000003E-2</c:v>
                </c:pt>
                <c:pt idx="4337">
                  <c:v>5.2540999999999997E-2</c:v>
                </c:pt>
                <c:pt idx="4338">
                  <c:v>5.2166999999999998E-2</c:v>
                </c:pt>
                <c:pt idx="4339">
                  <c:v>5.1443000000000003E-2</c:v>
                </c:pt>
                <c:pt idx="4340">
                  <c:v>5.0119999999999998E-2</c:v>
                </c:pt>
                <c:pt idx="4341">
                  <c:v>4.8279000000000002E-2</c:v>
                </c:pt>
                <c:pt idx="4342">
                  <c:v>4.6148000000000002E-2</c:v>
                </c:pt>
                <c:pt idx="4343">
                  <c:v>4.3929999999999997E-2</c:v>
                </c:pt>
                <c:pt idx="4344">
                  <c:v>4.1817E-2</c:v>
                </c:pt>
                <c:pt idx="4345">
                  <c:v>4.0049000000000001E-2</c:v>
                </c:pt>
                <c:pt idx="4346">
                  <c:v>3.8775999999999998E-2</c:v>
                </c:pt>
                <c:pt idx="4347">
                  <c:v>3.7902999999999999E-2</c:v>
                </c:pt>
                <c:pt idx="4348">
                  <c:v>3.7197000000000001E-2</c:v>
                </c:pt>
                <c:pt idx="4349">
                  <c:v>3.6554999999999997E-2</c:v>
                </c:pt>
                <c:pt idx="4350">
                  <c:v>3.6110000000000003E-2</c:v>
                </c:pt>
                <c:pt idx="4351">
                  <c:v>3.6089999999999997E-2</c:v>
                </c:pt>
                <c:pt idx="4352">
                  <c:v>3.6568000000000003E-2</c:v>
                </c:pt>
                <c:pt idx="4353">
                  <c:v>3.7338000000000003E-2</c:v>
                </c:pt>
                <c:pt idx="4354">
                  <c:v>3.8026999999999998E-2</c:v>
                </c:pt>
                <c:pt idx="4355">
                  <c:v>3.8401999999999999E-2</c:v>
                </c:pt>
                <c:pt idx="4356">
                  <c:v>3.8609999999999998E-2</c:v>
                </c:pt>
                <c:pt idx="4357">
                  <c:v>3.9080999999999998E-2</c:v>
                </c:pt>
                <c:pt idx="4358">
                  <c:v>4.0187E-2</c:v>
                </c:pt>
                <c:pt idx="4359">
                  <c:v>4.1933999999999999E-2</c:v>
                </c:pt>
                <c:pt idx="4360">
                  <c:v>4.3931999999999999E-2</c:v>
                </c:pt>
                <c:pt idx="4361">
                  <c:v>4.5643999999999997E-2</c:v>
                </c:pt>
                <c:pt idx="4362">
                  <c:v>4.6753000000000003E-2</c:v>
                </c:pt>
                <c:pt idx="4363">
                  <c:v>4.7379999999999999E-2</c:v>
                </c:pt>
                <c:pt idx="4364">
                  <c:v>4.7918000000000002E-2</c:v>
                </c:pt>
                <c:pt idx="4365">
                  <c:v>4.8619000000000002E-2</c:v>
                </c:pt>
                <c:pt idx="4366">
                  <c:v>4.9349999999999998E-2</c:v>
                </c:pt>
                <c:pt idx="4367">
                  <c:v>4.9778000000000003E-2</c:v>
                </c:pt>
                <c:pt idx="4368">
                  <c:v>4.5825999999999999E-2</c:v>
                </c:pt>
                <c:pt idx="4369">
                  <c:v>4.1874000000000001E-2</c:v>
                </c:pt>
                <c:pt idx="4370">
                  <c:v>3.7923999999999999E-2</c:v>
                </c:pt>
                <c:pt idx="4371">
                  <c:v>3.3975999999999999E-2</c:v>
                </c:pt>
                <c:pt idx="4372">
                  <c:v>3.0029E-2</c:v>
                </c:pt>
                <c:pt idx="4373">
                  <c:v>2.6082999999999999E-2</c:v>
                </c:pt>
                <c:pt idx="4374">
                  <c:v>2.2138999999999999E-2</c:v>
                </c:pt>
                <c:pt idx="4375">
                  <c:v>1.8197000000000001E-2</c:v>
                </c:pt>
                <c:pt idx="4376">
                  <c:v>1.4255E-2</c:v>
                </c:pt>
                <c:pt idx="4377">
                  <c:v>1.0315E-2</c:v>
                </c:pt>
                <c:pt idx="4378">
                  <c:v>6.3769999999999999E-3</c:v>
                </c:pt>
                <c:pt idx="4379">
                  <c:v>2.4390000000000002E-3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F862-0946-A8EF-9F671049A32C}"/>
            </c:ext>
          </c:extLst>
        </c:ser>
        <c:ser>
          <c:idx val="7"/>
          <c:order val="7"/>
          <c:tx>
            <c:strRef>
              <c:f>Liquide!$I$1</c:f>
              <c:strCache>
                <c:ptCount val="1"/>
                <c:pt idx="0">
                  <c:v>Trichoderma-liquide-B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Liquide!$I$2:$I$4381</c:f>
              <c:numCache>
                <c:formatCode>General</c:formatCode>
                <c:ptCount val="4380"/>
                <c:pt idx="0">
                  <c:v>0</c:v>
                </c:pt>
                <c:pt idx="1">
                  <c:v>1.9599999999999999E-4</c:v>
                </c:pt>
                <c:pt idx="2">
                  <c:v>3.9300000000000001E-4</c:v>
                </c:pt>
                <c:pt idx="3">
                  <c:v>5.9199999999999997E-4</c:v>
                </c:pt>
                <c:pt idx="4">
                  <c:v>7.9199999999999995E-4</c:v>
                </c:pt>
                <c:pt idx="5">
                  <c:v>9.9299999999999996E-4</c:v>
                </c:pt>
                <c:pt idx="6">
                  <c:v>1.196E-3</c:v>
                </c:pt>
                <c:pt idx="7">
                  <c:v>1.4E-3</c:v>
                </c:pt>
                <c:pt idx="8">
                  <c:v>1.606E-3</c:v>
                </c:pt>
                <c:pt idx="9">
                  <c:v>1.812E-3</c:v>
                </c:pt>
                <c:pt idx="10">
                  <c:v>2.0209999999999998E-3</c:v>
                </c:pt>
                <c:pt idx="11">
                  <c:v>2.2309999999999999E-3</c:v>
                </c:pt>
                <c:pt idx="12">
                  <c:v>2.4420000000000002E-3</c:v>
                </c:pt>
                <c:pt idx="13">
                  <c:v>1.936E-3</c:v>
                </c:pt>
                <c:pt idx="14">
                  <c:v>1.4530000000000001E-3</c:v>
                </c:pt>
                <c:pt idx="15">
                  <c:v>1.049E-3</c:v>
                </c:pt>
                <c:pt idx="16">
                  <c:v>9.3800000000000003E-4</c:v>
                </c:pt>
                <c:pt idx="17">
                  <c:v>1.3569999999999999E-3</c:v>
                </c:pt>
                <c:pt idx="18">
                  <c:v>2.3219999999999998E-3</c:v>
                </c:pt>
                <c:pt idx="19">
                  <c:v>3.591E-3</c:v>
                </c:pt>
                <c:pt idx="20">
                  <c:v>4.9170000000000004E-3</c:v>
                </c:pt>
                <c:pt idx="21">
                  <c:v>6.2249999999999996E-3</c:v>
                </c:pt>
                <c:pt idx="22">
                  <c:v>7.6030000000000004E-3</c:v>
                </c:pt>
                <c:pt idx="23">
                  <c:v>9.221E-3</c:v>
                </c:pt>
                <c:pt idx="24">
                  <c:v>1.0954E-2</c:v>
                </c:pt>
                <c:pt idx="25">
                  <c:v>1.2127000000000001E-2</c:v>
                </c:pt>
                <c:pt idx="26">
                  <c:v>1.2245000000000001E-2</c:v>
                </c:pt>
                <c:pt idx="27">
                  <c:v>1.1417E-2</c:v>
                </c:pt>
                <c:pt idx="28">
                  <c:v>1.014E-2</c:v>
                </c:pt>
                <c:pt idx="29">
                  <c:v>8.8140000000000007E-3</c:v>
                </c:pt>
                <c:pt idx="30">
                  <c:v>7.5799999999999999E-3</c:v>
                </c:pt>
                <c:pt idx="31">
                  <c:v>6.5269999999999998E-3</c:v>
                </c:pt>
                <c:pt idx="32">
                  <c:v>5.7270000000000003E-3</c:v>
                </c:pt>
                <c:pt idx="33">
                  <c:v>5.1139999999999996E-3</c:v>
                </c:pt>
                <c:pt idx="34">
                  <c:v>4.5490000000000001E-3</c:v>
                </c:pt>
                <c:pt idx="35">
                  <c:v>3.9060000000000002E-3</c:v>
                </c:pt>
                <c:pt idx="36">
                  <c:v>3.153E-3</c:v>
                </c:pt>
                <c:pt idx="37">
                  <c:v>2.408E-3</c:v>
                </c:pt>
                <c:pt idx="38">
                  <c:v>1.9269999999999999E-3</c:v>
                </c:pt>
                <c:pt idx="39">
                  <c:v>2.0070000000000001E-3</c:v>
                </c:pt>
                <c:pt idx="40">
                  <c:v>2.8249999999999998E-3</c:v>
                </c:pt>
                <c:pt idx="41">
                  <c:v>4.3080000000000002E-3</c:v>
                </c:pt>
                <c:pt idx="42">
                  <c:v>6.1729999999999997E-3</c:v>
                </c:pt>
                <c:pt idx="43">
                  <c:v>8.1530000000000005E-3</c:v>
                </c:pt>
                <c:pt idx="44">
                  <c:v>1.0187E-2</c:v>
                </c:pt>
                <c:pt idx="45">
                  <c:v>1.2333E-2</c:v>
                </c:pt>
                <c:pt idx="46">
                  <c:v>1.4588E-2</c:v>
                </c:pt>
                <c:pt idx="47">
                  <c:v>1.6768999999999999E-2</c:v>
                </c:pt>
                <c:pt idx="48">
                  <c:v>1.8509000000000001E-2</c:v>
                </c:pt>
                <c:pt idx="49">
                  <c:v>1.9675999999999999E-2</c:v>
                </c:pt>
                <c:pt idx="50">
                  <c:v>2.0768999999999999E-2</c:v>
                </c:pt>
                <c:pt idx="51">
                  <c:v>2.2165000000000001E-2</c:v>
                </c:pt>
                <c:pt idx="52">
                  <c:v>2.3772000000000001E-2</c:v>
                </c:pt>
                <c:pt idx="53">
                  <c:v>2.5418E-2</c:v>
                </c:pt>
                <c:pt idx="54">
                  <c:v>2.6993E-2</c:v>
                </c:pt>
                <c:pt idx="55">
                  <c:v>2.8315E-2</c:v>
                </c:pt>
                <c:pt idx="56">
                  <c:v>2.9239000000000001E-2</c:v>
                </c:pt>
                <c:pt idx="57">
                  <c:v>2.9866E-2</c:v>
                </c:pt>
                <c:pt idx="58">
                  <c:v>3.0379E-2</c:v>
                </c:pt>
                <c:pt idx="59">
                  <c:v>3.0773999999999999E-2</c:v>
                </c:pt>
                <c:pt idx="60">
                  <c:v>3.09E-2</c:v>
                </c:pt>
                <c:pt idx="61">
                  <c:v>3.0738999999999999E-2</c:v>
                </c:pt>
                <c:pt idx="62">
                  <c:v>3.0429000000000001E-2</c:v>
                </c:pt>
                <c:pt idx="63">
                  <c:v>2.9968000000000002E-2</c:v>
                </c:pt>
                <c:pt idx="64">
                  <c:v>2.9059999999999999E-2</c:v>
                </c:pt>
                <c:pt idx="65">
                  <c:v>2.7428999999999999E-2</c:v>
                </c:pt>
                <c:pt idx="66">
                  <c:v>2.5198000000000002E-2</c:v>
                </c:pt>
                <c:pt idx="67">
                  <c:v>2.2808999999999999E-2</c:v>
                </c:pt>
                <c:pt idx="68">
                  <c:v>2.0733000000000001E-2</c:v>
                </c:pt>
                <c:pt idx="69">
                  <c:v>1.9254E-2</c:v>
                </c:pt>
                <c:pt idx="70">
                  <c:v>1.839E-2</c:v>
                </c:pt>
                <c:pt idx="71">
                  <c:v>1.7987E-2</c:v>
                </c:pt>
                <c:pt idx="72">
                  <c:v>1.7939E-2</c:v>
                </c:pt>
                <c:pt idx="73">
                  <c:v>1.8270999999999999E-2</c:v>
                </c:pt>
                <c:pt idx="74">
                  <c:v>1.9016000000000002E-2</c:v>
                </c:pt>
                <c:pt idx="75">
                  <c:v>1.8797999999999999E-2</c:v>
                </c:pt>
                <c:pt idx="76">
                  <c:v>1.8846000000000002E-2</c:v>
                </c:pt>
                <c:pt idx="77">
                  <c:v>1.9278E-2</c:v>
                </c:pt>
                <c:pt idx="78">
                  <c:v>2.0184000000000001E-2</c:v>
                </c:pt>
                <c:pt idx="79">
                  <c:v>2.1538000000000002E-2</c:v>
                </c:pt>
                <c:pt idx="80">
                  <c:v>2.3331999999999999E-2</c:v>
                </c:pt>
                <c:pt idx="81">
                  <c:v>2.5578E-2</c:v>
                </c:pt>
                <c:pt idx="82">
                  <c:v>2.8105999999999999E-2</c:v>
                </c:pt>
                <c:pt idx="83">
                  <c:v>3.0467999999999999E-2</c:v>
                </c:pt>
                <c:pt idx="84">
                  <c:v>3.2247999999999999E-2</c:v>
                </c:pt>
                <c:pt idx="85">
                  <c:v>3.3391999999999998E-2</c:v>
                </c:pt>
                <c:pt idx="86">
                  <c:v>3.3996999999999999E-2</c:v>
                </c:pt>
                <c:pt idx="87">
                  <c:v>3.4070999999999997E-2</c:v>
                </c:pt>
                <c:pt idx="88">
                  <c:v>3.3702000000000003E-2</c:v>
                </c:pt>
                <c:pt idx="89">
                  <c:v>3.3237000000000003E-2</c:v>
                </c:pt>
                <c:pt idx="90">
                  <c:v>3.2863999999999997E-2</c:v>
                </c:pt>
                <c:pt idx="91">
                  <c:v>3.2434999999999999E-2</c:v>
                </c:pt>
                <c:pt idx="92">
                  <c:v>3.1822999999999997E-2</c:v>
                </c:pt>
                <c:pt idx="93">
                  <c:v>3.0936000000000002E-2</c:v>
                </c:pt>
                <c:pt idx="94">
                  <c:v>2.9694999999999999E-2</c:v>
                </c:pt>
                <c:pt idx="95">
                  <c:v>2.8147999999999999E-2</c:v>
                </c:pt>
                <c:pt idx="96">
                  <c:v>2.6512000000000001E-2</c:v>
                </c:pt>
                <c:pt idx="97">
                  <c:v>2.5052000000000001E-2</c:v>
                </c:pt>
                <c:pt idx="98">
                  <c:v>2.3931000000000001E-2</c:v>
                </c:pt>
                <c:pt idx="99">
                  <c:v>2.3193999999999999E-2</c:v>
                </c:pt>
                <c:pt idx="100">
                  <c:v>2.2811999999999999E-2</c:v>
                </c:pt>
                <c:pt idx="101">
                  <c:v>2.2709E-2</c:v>
                </c:pt>
                <c:pt idx="102">
                  <c:v>2.2790999999999999E-2</c:v>
                </c:pt>
                <c:pt idx="103">
                  <c:v>2.3022999999999998E-2</c:v>
                </c:pt>
                <c:pt idx="104">
                  <c:v>2.3435000000000001E-2</c:v>
                </c:pt>
                <c:pt idx="105">
                  <c:v>2.3932999999999999E-2</c:v>
                </c:pt>
                <c:pt idx="106">
                  <c:v>2.4229000000000001E-2</c:v>
                </c:pt>
                <c:pt idx="107">
                  <c:v>2.4108000000000001E-2</c:v>
                </c:pt>
                <c:pt idx="108">
                  <c:v>2.3698E-2</c:v>
                </c:pt>
                <c:pt idx="109">
                  <c:v>2.334E-2</c:v>
                </c:pt>
                <c:pt idx="110">
                  <c:v>2.3258000000000001E-2</c:v>
                </c:pt>
                <c:pt idx="111">
                  <c:v>2.3484999999999999E-2</c:v>
                </c:pt>
                <c:pt idx="112">
                  <c:v>2.3876999999999999E-2</c:v>
                </c:pt>
                <c:pt idx="113">
                  <c:v>2.4011000000000001E-2</c:v>
                </c:pt>
                <c:pt idx="114">
                  <c:v>2.3365E-2</c:v>
                </c:pt>
                <c:pt idx="115">
                  <c:v>2.1956E-2</c:v>
                </c:pt>
                <c:pt idx="116">
                  <c:v>2.0334000000000001E-2</c:v>
                </c:pt>
                <c:pt idx="117">
                  <c:v>1.8929999999999999E-2</c:v>
                </c:pt>
                <c:pt idx="118">
                  <c:v>1.7877000000000001E-2</c:v>
                </c:pt>
                <c:pt idx="119">
                  <c:v>1.7160999999999999E-2</c:v>
                </c:pt>
                <c:pt idx="120">
                  <c:v>1.6687E-2</c:v>
                </c:pt>
                <c:pt idx="121">
                  <c:v>1.6289999999999999E-2</c:v>
                </c:pt>
                <c:pt idx="122">
                  <c:v>1.5907999999999999E-2</c:v>
                </c:pt>
                <c:pt idx="123">
                  <c:v>1.5688000000000001E-2</c:v>
                </c:pt>
                <c:pt idx="124">
                  <c:v>1.5820000000000001E-2</c:v>
                </c:pt>
                <c:pt idx="125">
                  <c:v>1.6336E-2</c:v>
                </c:pt>
                <c:pt idx="126">
                  <c:v>1.7114000000000001E-2</c:v>
                </c:pt>
                <c:pt idx="127">
                  <c:v>1.8044000000000001E-2</c:v>
                </c:pt>
                <c:pt idx="128">
                  <c:v>1.9077E-2</c:v>
                </c:pt>
                <c:pt idx="129">
                  <c:v>2.0139000000000001E-2</c:v>
                </c:pt>
                <c:pt idx="130">
                  <c:v>2.1191999999999999E-2</c:v>
                </c:pt>
                <c:pt idx="131">
                  <c:v>2.2328000000000001E-2</c:v>
                </c:pt>
                <c:pt idx="132">
                  <c:v>2.3635E-2</c:v>
                </c:pt>
                <c:pt idx="133">
                  <c:v>2.5031000000000001E-2</c:v>
                </c:pt>
                <c:pt idx="134">
                  <c:v>2.6355E-2</c:v>
                </c:pt>
                <c:pt idx="135">
                  <c:v>2.7543000000000002E-2</c:v>
                </c:pt>
                <c:pt idx="136">
                  <c:v>2.8579E-2</c:v>
                </c:pt>
                <c:pt idx="137">
                  <c:v>2.9399999999999999E-2</c:v>
                </c:pt>
                <c:pt idx="138">
                  <c:v>3.0044999999999999E-2</c:v>
                </c:pt>
                <c:pt idx="139">
                  <c:v>3.0703999999999999E-2</c:v>
                </c:pt>
                <c:pt idx="140">
                  <c:v>3.1463999999999999E-2</c:v>
                </c:pt>
                <c:pt idx="141">
                  <c:v>3.2199999999999999E-2</c:v>
                </c:pt>
                <c:pt idx="142">
                  <c:v>3.2738000000000003E-2</c:v>
                </c:pt>
                <c:pt idx="143">
                  <c:v>3.3030999999999998E-2</c:v>
                </c:pt>
                <c:pt idx="144">
                  <c:v>3.3140999999999997E-2</c:v>
                </c:pt>
                <c:pt idx="145">
                  <c:v>3.3215000000000001E-2</c:v>
                </c:pt>
                <c:pt idx="146">
                  <c:v>3.3500000000000002E-2</c:v>
                </c:pt>
                <c:pt idx="147">
                  <c:v>3.4146000000000003E-2</c:v>
                </c:pt>
                <c:pt idx="148">
                  <c:v>3.5000999999999997E-2</c:v>
                </c:pt>
                <c:pt idx="149">
                  <c:v>3.5700000000000003E-2</c:v>
                </c:pt>
                <c:pt idx="150">
                  <c:v>3.5956000000000002E-2</c:v>
                </c:pt>
                <c:pt idx="151">
                  <c:v>3.5800999999999999E-2</c:v>
                </c:pt>
                <c:pt idx="152">
                  <c:v>3.5500999999999998E-2</c:v>
                </c:pt>
                <c:pt idx="153">
                  <c:v>3.5299999999999998E-2</c:v>
                </c:pt>
                <c:pt idx="154">
                  <c:v>3.5298999999999997E-2</c:v>
                </c:pt>
                <c:pt idx="155">
                  <c:v>3.5471999999999997E-2</c:v>
                </c:pt>
                <c:pt idx="156">
                  <c:v>3.5753E-2</c:v>
                </c:pt>
                <c:pt idx="157">
                  <c:v>3.6103000000000003E-2</c:v>
                </c:pt>
                <c:pt idx="158">
                  <c:v>3.6528999999999999E-2</c:v>
                </c:pt>
                <c:pt idx="159">
                  <c:v>3.7046000000000003E-2</c:v>
                </c:pt>
                <c:pt idx="160">
                  <c:v>3.7635000000000002E-2</c:v>
                </c:pt>
                <c:pt idx="161">
                  <c:v>3.8288000000000003E-2</c:v>
                </c:pt>
                <c:pt idx="162">
                  <c:v>3.9054999999999999E-2</c:v>
                </c:pt>
                <c:pt idx="163">
                  <c:v>4.0003999999999998E-2</c:v>
                </c:pt>
                <c:pt idx="164">
                  <c:v>4.1155999999999998E-2</c:v>
                </c:pt>
                <c:pt idx="165">
                  <c:v>4.2521000000000003E-2</c:v>
                </c:pt>
                <c:pt idx="166">
                  <c:v>4.4152999999999998E-2</c:v>
                </c:pt>
                <c:pt idx="167">
                  <c:v>4.6087000000000003E-2</c:v>
                </c:pt>
                <c:pt idx="168">
                  <c:v>4.8267999999999998E-2</c:v>
                </c:pt>
                <c:pt idx="169">
                  <c:v>5.0557999999999999E-2</c:v>
                </c:pt>
                <c:pt idx="170">
                  <c:v>5.2763999999999998E-2</c:v>
                </c:pt>
                <c:pt idx="171">
                  <c:v>5.4684000000000003E-2</c:v>
                </c:pt>
                <c:pt idx="172">
                  <c:v>5.6181000000000002E-2</c:v>
                </c:pt>
                <c:pt idx="173">
                  <c:v>5.7290000000000001E-2</c:v>
                </c:pt>
                <c:pt idx="174">
                  <c:v>5.8269000000000001E-2</c:v>
                </c:pt>
                <c:pt idx="175">
                  <c:v>5.9466999999999999E-2</c:v>
                </c:pt>
                <c:pt idx="176">
                  <c:v>6.0984999999999998E-2</c:v>
                </c:pt>
                <c:pt idx="177">
                  <c:v>6.2515000000000001E-2</c:v>
                </c:pt>
                <c:pt idx="178">
                  <c:v>6.3534999999999994E-2</c:v>
                </c:pt>
                <c:pt idx="179">
                  <c:v>6.3725000000000004E-2</c:v>
                </c:pt>
                <c:pt idx="180">
                  <c:v>6.3204999999999997E-2</c:v>
                </c:pt>
                <c:pt idx="181">
                  <c:v>6.2354E-2</c:v>
                </c:pt>
                <c:pt idx="182">
                  <c:v>6.1497000000000003E-2</c:v>
                </c:pt>
                <c:pt idx="183">
                  <c:v>6.0789000000000003E-2</c:v>
                </c:pt>
                <c:pt idx="184">
                  <c:v>6.0315000000000001E-2</c:v>
                </c:pt>
                <c:pt idx="185">
                  <c:v>6.0145999999999998E-2</c:v>
                </c:pt>
                <c:pt idx="186">
                  <c:v>6.0309000000000001E-2</c:v>
                </c:pt>
                <c:pt idx="187">
                  <c:v>6.0770999999999999E-2</c:v>
                </c:pt>
                <c:pt idx="188">
                  <c:v>6.1498999999999998E-2</c:v>
                </c:pt>
                <c:pt idx="189">
                  <c:v>6.2479E-2</c:v>
                </c:pt>
                <c:pt idx="190">
                  <c:v>6.3697000000000004E-2</c:v>
                </c:pt>
                <c:pt idx="191">
                  <c:v>6.5134999999999998E-2</c:v>
                </c:pt>
                <c:pt idx="192">
                  <c:v>6.6791000000000003E-2</c:v>
                </c:pt>
                <c:pt idx="193">
                  <c:v>6.8708000000000005E-2</c:v>
                </c:pt>
                <c:pt idx="194">
                  <c:v>7.0945999999999995E-2</c:v>
                </c:pt>
                <c:pt idx="195">
                  <c:v>7.3561000000000001E-2</c:v>
                </c:pt>
                <c:pt idx="196">
                  <c:v>7.6577000000000006E-2</c:v>
                </c:pt>
                <c:pt idx="197">
                  <c:v>7.9946000000000003E-2</c:v>
                </c:pt>
                <c:pt idx="198">
                  <c:v>8.3475999999999995E-2</c:v>
                </c:pt>
                <c:pt idx="199">
                  <c:v>8.6831000000000005E-2</c:v>
                </c:pt>
                <c:pt idx="200">
                  <c:v>8.9668999999999999E-2</c:v>
                </c:pt>
                <c:pt idx="201">
                  <c:v>9.1819999999999999E-2</c:v>
                </c:pt>
                <c:pt idx="202">
                  <c:v>9.3408000000000005E-2</c:v>
                </c:pt>
                <c:pt idx="203">
                  <c:v>9.4787999999999997E-2</c:v>
                </c:pt>
                <c:pt idx="204">
                  <c:v>9.6310000000000007E-2</c:v>
                </c:pt>
                <c:pt idx="205">
                  <c:v>9.8062999999999997E-2</c:v>
                </c:pt>
                <c:pt idx="206">
                  <c:v>9.9888000000000005E-2</c:v>
                </c:pt>
                <c:pt idx="207">
                  <c:v>0.101603</c:v>
                </c:pt>
                <c:pt idx="208">
                  <c:v>0.103154</c:v>
                </c:pt>
                <c:pt idx="209">
                  <c:v>0.104591</c:v>
                </c:pt>
                <c:pt idx="210">
                  <c:v>0.105948</c:v>
                </c:pt>
                <c:pt idx="211">
                  <c:v>0.107192</c:v>
                </c:pt>
                <c:pt idx="212">
                  <c:v>0.10829</c:v>
                </c:pt>
                <c:pt idx="213">
                  <c:v>0.109265</c:v>
                </c:pt>
                <c:pt idx="214">
                  <c:v>0.11017200000000001</c:v>
                </c:pt>
                <c:pt idx="215">
                  <c:v>0.111042</c:v>
                </c:pt>
                <c:pt idx="216">
                  <c:v>0.11189200000000001</c:v>
                </c:pt>
                <c:pt idx="217">
                  <c:v>0.112799</c:v>
                </c:pt>
                <c:pt idx="218">
                  <c:v>0.113909</c:v>
                </c:pt>
                <c:pt idx="219">
                  <c:v>0.11530799999999999</c:v>
                </c:pt>
                <c:pt idx="220">
                  <c:v>0.11691600000000001</c:v>
                </c:pt>
                <c:pt idx="221">
                  <c:v>0.118536</c:v>
                </c:pt>
                <c:pt idx="222">
                  <c:v>0.12006500000000001</c:v>
                </c:pt>
                <c:pt idx="223">
                  <c:v>0.12160600000000001</c:v>
                </c:pt>
                <c:pt idx="224">
                  <c:v>0.123376</c:v>
                </c:pt>
                <c:pt idx="225">
                  <c:v>0.12550700000000001</c:v>
                </c:pt>
                <c:pt idx="226">
                  <c:v>0.127946</c:v>
                </c:pt>
                <c:pt idx="227">
                  <c:v>0.130495</c:v>
                </c:pt>
                <c:pt idx="228">
                  <c:v>0.132939</c:v>
                </c:pt>
                <c:pt idx="229">
                  <c:v>0.13516600000000001</c:v>
                </c:pt>
                <c:pt idx="230">
                  <c:v>0.13720199999999999</c:v>
                </c:pt>
                <c:pt idx="231">
                  <c:v>0.139155</c:v>
                </c:pt>
                <c:pt idx="232">
                  <c:v>0.14110300000000001</c:v>
                </c:pt>
                <c:pt idx="233">
                  <c:v>0.143037</c:v>
                </c:pt>
                <c:pt idx="234">
                  <c:v>0.14484900000000001</c:v>
                </c:pt>
                <c:pt idx="235">
                  <c:v>0.14643300000000001</c:v>
                </c:pt>
                <c:pt idx="236">
                  <c:v>0.14780499999999999</c:v>
                </c:pt>
                <c:pt idx="237">
                  <c:v>0.14907400000000001</c:v>
                </c:pt>
                <c:pt idx="238">
                  <c:v>0.150286</c:v>
                </c:pt>
                <c:pt idx="239">
                  <c:v>0.15137400000000001</c:v>
                </c:pt>
                <c:pt idx="240">
                  <c:v>0.152309</c:v>
                </c:pt>
                <c:pt idx="241">
                  <c:v>0.15318899999999999</c:v>
                </c:pt>
                <c:pt idx="242">
                  <c:v>0.15412300000000001</c:v>
                </c:pt>
                <c:pt idx="243">
                  <c:v>0.155115</c:v>
                </c:pt>
                <c:pt idx="244">
                  <c:v>0.15613099999999999</c:v>
                </c:pt>
                <c:pt idx="245">
                  <c:v>0.15720899999999999</c:v>
                </c:pt>
                <c:pt idx="246">
                  <c:v>0.15845000000000001</c:v>
                </c:pt>
                <c:pt idx="247">
                  <c:v>0.15991</c:v>
                </c:pt>
                <c:pt idx="248">
                  <c:v>0.161551</c:v>
                </c:pt>
                <c:pt idx="249">
                  <c:v>0.16328500000000001</c:v>
                </c:pt>
                <c:pt idx="250">
                  <c:v>0.16505600000000001</c:v>
                </c:pt>
                <c:pt idx="251">
                  <c:v>0.16686200000000001</c:v>
                </c:pt>
                <c:pt idx="252">
                  <c:v>0.16875100000000001</c:v>
                </c:pt>
                <c:pt idx="253">
                  <c:v>0.17078499999999999</c:v>
                </c:pt>
                <c:pt idx="254">
                  <c:v>0.173012</c:v>
                </c:pt>
                <c:pt idx="255">
                  <c:v>0.17544999999999999</c:v>
                </c:pt>
                <c:pt idx="256">
                  <c:v>0.17805399999999999</c:v>
                </c:pt>
                <c:pt idx="257">
                  <c:v>0.18069399999999999</c:v>
                </c:pt>
                <c:pt idx="258">
                  <c:v>0.18318999999999999</c:v>
                </c:pt>
                <c:pt idx="259">
                  <c:v>0.18539700000000001</c:v>
                </c:pt>
                <c:pt idx="260">
                  <c:v>0.18727099999999999</c:v>
                </c:pt>
                <c:pt idx="261">
                  <c:v>0.18885299999999999</c:v>
                </c:pt>
                <c:pt idx="262">
                  <c:v>0.190218</c:v>
                </c:pt>
                <c:pt idx="263">
                  <c:v>0.19148399999999999</c:v>
                </c:pt>
                <c:pt idx="264">
                  <c:v>0.19277900000000001</c:v>
                </c:pt>
                <c:pt idx="265">
                  <c:v>0.19415499999999999</c:v>
                </c:pt>
                <c:pt idx="266">
                  <c:v>0.195574</c:v>
                </c:pt>
                <c:pt idx="267">
                  <c:v>0.196988</c:v>
                </c:pt>
                <c:pt idx="268">
                  <c:v>0.19835900000000001</c:v>
                </c:pt>
                <c:pt idx="269">
                  <c:v>0.19961699999999999</c:v>
                </c:pt>
                <c:pt idx="270">
                  <c:v>0.20068</c:v>
                </c:pt>
                <c:pt idx="271">
                  <c:v>0.20155400000000001</c:v>
                </c:pt>
                <c:pt idx="272">
                  <c:v>0.202373</c:v>
                </c:pt>
                <c:pt idx="273">
                  <c:v>0.203318</c:v>
                </c:pt>
                <c:pt idx="274">
                  <c:v>0.20449800000000001</c:v>
                </c:pt>
                <c:pt idx="275">
                  <c:v>0.20590800000000001</c:v>
                </c:pt>
                <c:pt idx="276">
                  <c:v>0.207481</c:v>
                </c:pt>
                <c:pt idx="277">
                  <c:v>0.209173</c:v>
                </c:pt>
                <c:pt idx="278">
                  <c:v>0.21096100000000001</c:v>
                </c:pt>
                <c:pt idx="279">
                  <c:v>0.21279400000000001</c:v>
                </c:pt>
                <c:pt idx="280">
                  <c:v>0.214588</c:v>
                </c:pt>
                <c:pt idx="281">
                  <c:v>0.216279</c:v>
                </c:pt>
                <c:pt idx="282">
                  <c:v>0.21784800000000001</c:v>
                </c:pt>
                <c:pt idx="283">
                  <c:v>0.219332</c:v>
                </c:pt>
                <c:pt idx="284">
                  <c:v>0.220829</c:v>
                </c:pt>
                <c:pt idx="285">
                  <c:v>0.222445</c:v>
                </c:pt>
                <c:pt idx="286">
                  <c:v>0.224222</c:v>
                </c:pt>
                <c:pt idx="287">
                  <c:v>0.22609599999999999</c:v>
                </c:pt>
                <c:pt idx="288">
                  <c:v>0.227933</c:v>
                </c:pt>
                <c:pt idx="289">
                  <c:v>0.22961000000000001</c:v>
                </c:pt>
                <c:pt idx="290">
                  <c:v>0.23108999999999999</c:v>
                </c:pt>
                <c:pt idx="291">
                  <c:v>0.23241000000000001</c:v>
                </c:pt>
                <c:pt idx="292">
                  <c:v>0.23363500000000001</c:v>
                </c:pt>
                <c:pt idx="293">
                  <c:v>0.234823</c:v>
                </c:pt>
                <c:pt idx="294">
                  <c:v>0.23606099999999999</c:v>
                </c:pt>
                <c:pt idx="295">
                  <c:v>0.23746900000000001</c:v>
                </c:pt>
                <c:pt idx="296">
                  <c:v>0.239144</c:v>
                </c:pt>
                <c:pt idx="297">
                  <c:v>0.24104700000000001</c:v>
                </c:pt>
                <c:pt idx="298">
                  <c:v>0.24298400000000001</c:v>
                </c:pt>
                <c:pt idx="299">
                  <c:v>0.24473700000000001</c:v>
                </c:pt>
                <c:pt idx="300">
                  <c:v>0.24620400000000001</c:v>
                </c:pt>
                <c:pt idx="301">
                  <c:v>0.247394</c:v>
                </c:pt>
                <c:pt idx="302">
                  <c:v>0.24837200000000001</c:v>
                </c:pt>
                <c:pt idx="303">
                  <c:v>0.249254</c:v>
                </c:pt>
                <c:pt idx="304">
                  <c:v>0.25019400000000003</c:v>
                </c:pt>
                <c:pt idx="305">
                  <c:v>0.25130999999999998</c:v>
                </c:pt>
                <c:pt idx="306">
                  <c:v>0.25261400000000001</c:v>
                </c:pt>
                <c:pt idx="307">
                  <c:v>0.25401899999999999</c:v>
                </c:pt>
                <c:pt idx="308">
                  <c:v>0.255409</c:v>
                </c:pt>
                <c:pt idx="309">
                  <c:v>0.25671300000000002</c:v>
                </c:pt>
                <c:pt idx="310">
                  <c:v>0.257967</c:v>
                </c:pt>
                <c:pt idx="311">
                  <c:v>0.25928800000000002</c:v>
                </c:pt>
                <c:pt idx="312">
                  <c:v>0.26077600000000001</c:v>
                </c:pt>
                <c:pt idx="313">
                  <c:v>0.26242399999999999</c:v>
                </c:pt>
                <c:pt idx="314">
                  <c:v>0.26416699999999999</c:v>
                </c:pt>
                <c:pt idx="315">
                  <c:v>0.26598100000000002</c:v>
                </c:pt>
                <c:pt idx="316">
                  <c:v>0.26790000000000003</c:v>
                </c:pt>
                <c:pt idx="317">
                  <c:v>0.26992500000000003</c:v>
                </c:pt>
                <c:pt idx="318">
                  <c:v>0.271982</c:v>
                </c:pt>
                <c:pt idx="319">
                  <c:v>0.27396900000000002</c:v>
                </c:pt>
                <c:pt idx="320">
                  <c:v>0.27580399999999999</c:v>
                </c:pt>
                <c:pt idx="321">
                  <c:v>0.27744000000000002</c:v>
                </c:pt>
                <c:pt idx="322">
                  <c:v>0.27887899999999999</c:v>
                </c:pt>
                <c:pt idx="323">
                  <c:v>0.28017599999999998</c:v>
                </c:pt>
                <c:pt idx="324">
                  <c:v>0.28140199999999999</c:v>
                </c:pt>
                <c:pt idx="325">
                  <c:v>0.28262500000000002</c:v>
                </c:pt>
                <c:pt idx="326">
                  <c:v>0.28390799999999999</c:v>
                </c:pt>
                <c:pt idx="327">
                  <c:v>0.28528100000000001</c:v>
                </c:pt>
                <c:pt idx="328">
                  <c:v>0.28670400000000001</c:v>
                </c:pt>
                <c:pt idx="329">
                  <c:v>0.288109</c:v>
                </c:pt>
                <c:pt idx="330">
                  <c:v>0.289466</c:v>
                </c:pt>
                <c:pt idx="331">
                  <c:v>0.29080400000000001</c:v>
                </c:pt>
                <c:pt idx="332">
                  <c:v>0.29217100000000001</c:v>
                </c:pt>
                <c:pt idx="333">
                  <c:v>0.29360999999999998</c:v>
                </c:pt>
                <c:pt idx="334">
                  <c:v>0.29518299999999997</c:v>
                </c:pt>
                <c:pt idx="335">
                  <c:v>0.29693199999999997</c:v>
                </c:pt>
                <c:pt idx="336">
                  <c:v>0.29881999999999997</c:v>
                </c:pt>
                <c:pt idx="337">
                  <c:v>0.30074000000000001</c:v>
                </c:pt>
                <c:pt idx="338">
                  <c:v>0.302616</c:v>
                </c:pt>
                <c:pt idx="339">
                  <c:v>0.304454</c:v>
                </c:pt>
                <c:pt idx="340">
                  <c:v>0.30626100000000001</c:v>
                </c:pt>
                <c:pt idx="341">
                  <c:v>0.30798599999999998</c:v>
                </c:pt>
                <c:pt idx="342">
                  <c:v>0.30956899999999998</c:v>
                </c:pt>
                <c:pt idx="343">
                  <c:v>0.31105300000000002</c:v>
                </c:pt>
                <c:pt idx="344">
                  <c:v>0.31258999999999998</c:v>
                </c:pt>
                <c:pt idx="345">
                  <c:v>0.31431599999999998</c:v>
                </c:pt>
                <c:pt idx="346">
                  <c:v>0.31623699999999999</c:v>
                </c:pt>
                <c:pt idx="347">
                  <c:v>0.31824200000000002</c:v>
                </c:pt>
                <c:pt idx="348">
                  <c:v>0.320216</c:v>
                </c:pt>
                <c:pt idx="349">
                  <c:v>0.32212200000000002</c:v>
                </c:pt>
                <c:pt idx="350">
                  <c:v>0.32398900000000003</c:v>
                </c:pt>
                <c:pt idx="351">
                  <c:v>0.32584000000000002</c:v>
                </c:pt>
                <c:pt idx="352">
                  <c:v>0.32765499999999997</c:v>
                </c:pt>
                <c:pt idx="353">
                  <c:v>0.32940999999999998</c:v>
                </c:pt>
                <c:pt idx="354">
                  <c:v>0.33113500000000001</c:v>
                </c:pt>
                <c:pt idx="355">
                  <c:v>0.33289299999999999</c:v>
                </c:pt>
                <c:pt idx="356">
                  <c:v>0.334727</c:v>
                </c:pt>
                <c:pt idx="357">
                  <c:v>0.33665299999999998</c:v>
                </c:pt>
                <c:pt idx="358">
                  <c:v>0.33867000000000003</c:v>
                </c:pt>
                <c:pt idx="359">
                  <c:v>0.34072200000000002</c:v>
                </c:pt>
                <c:pt idx="360">
                  <c:v>0.342698</c:v>
                </c:pt>
                <c:pt idx="361">
                  <c:v>0.34450900000000001</c:v>
                </c:pt>
                <c:pt idx="362">
                  <c:v>0.34615899999999999</c:v>
                </c:pt>
                <c:pt idx="363">
                  <c:v>0.34770699999999999</c:v>
                </c:pt>
                <c:pt idx="364">
                  <c:v>0.34918900000000003</c:v>
                </c:pt>
                <c:pt idx="365">
                  <c:v>0.35059000000000001</c:v>
                </c:pt>
                <c:pt idx="366">
                  <c:v>0.35192400000000001</c:v>
                </c:pt>
                <c:pt idx="367">
                  <c:v>0.35328700000000002</c:v>
                </c:pt>
                <c:pt idx="368">
                  <c:v>0.3548</c:v>
                </c:pt>
                <c:pt idx="369">
                  <c:v>0.35650300000000001</c:v>
                </c:pt>
                <c:pt idx="370">
                  <c:v>0.35832199999999997</c:v>
                </c:pt>
                <c:pt idx="371">
                  <c:v>0.36014600000000002</c:v>
                </c:pt>
                <c:pt idx="372">
                  <c:v>0.36190899999999998</c:v>
                </c:pt>
                <c:pt idx="373">
                  <c:v>0.36361300000000002</c:v>
                </c:pt>
                <c:pt idx="374">
                  <c:v>0.365282</c:v>
                </c:pt>
                <c:pt idx="375">
                  <c:v>0.36691200000000002</c:v>
                </c:pt>
                <c:pt idx="376">
                  <c:v>0.36848399999999998</c:v>
                </c:pt>
                <c:pt idx="377">
                  <c:v>0.37002000000000002</c:v>
                </c:pt>
                <c:pt idx="378">
                  <c:v>0.37159900000000001</c:v>
                </c:pt>
                <c:pt idx="379">
                  <c:v>0.37330200000000002</c:v>
                </c:pt>
                <c:pt idx="380">
                  <c:v>0.37513299999999999</c:v>
                </c:pt>
                <c:pt idx="381">
                  <c:v>0.37701600000000002</c:v>
                </c:pt>
                <c:pt idx="382">
                  <c:v>0.378828</c:v>
                </c:pt>
                <c:pt idx="383">
                  <c:v>0.380467</c:v>
                </c:pt>
                <c:pt idx="384">
                  <c:v>0.38190600000000002</c:v>
                </c:pt>
                <c:pt idx="385">
                  <c:v>0.38320199999999999</c:v>
                </c:pt>
                <c:pt idx="386">
                  <c:v>0.38446799999999998</c:v>
                </c:pt>
                <c:pt idx="387">
                  <c:v>0.38580100000000001</c:v>
                </c:pt>
                <c:pt idx="388">
                  <c:v>0.38723099999999999</c:v>
                </c:pt>
                <c:pt idx="389">
                  <c:v>0.38873099999999999</c:v>
                </c:pt>
                <c:pt idx="390">
                  <c:v>0.39029199999999997</c:v>
                </c:pt>
                <c:pt idx="391">
                  <c:v>0.391982</c:v>
                </c:pt>
                <c:pt idx="392">
                  <c:v>0.39389099999999999</c:v>
                </c:pt>
                <c:pt idx="393">
                  <c:v>0.39600000000000002</c:v>
                </c:pt>
                <c:pt idx="394">
                  <c:v>0.39813900000000002</c:v>
                </c:pt>
                <c:pt idx="395">
                  <c:v>0.40010499999999999</c:v>
                </c:pt>
                <c:pt idx="396">
                  <c:v>0.40181099999999997</c:v>
                </c:pt>
                <c:pt idx="397">
                  <c:v>0.40332699999999999</c:v>
                </c:pt>
                <c:pt idx="398">
                  <c:v>0.40478999999999998</c:v>
                </c:pt>
                <c:pt idx="399">
                  <c:v>0.40633000000000002</c:v>
                </c:pt>
                <c:pt idx="400">
                  <c:v>0.40802500000000003</c:v>
                </c:pt>
                <c:pt idx="401">
                  <c:v>0.409887</c:v>
                </c:pt>
                <c:pt idx="402">
                  <c:v>0.41186299999999998</c:v>
                </c:pt>
                <c:pt idx="403">
                  <c:v>0.41386899999999999</c:v>
                </c:pt>
                <c:pt idx="404">
                  <c:v>0.415827</c:v>
                </c:pt>
                <c:pt idx="405">
                  <c:v>0.41769899999999999</c:v>
                </c:pt>
                <c:pt idx="406">
                  <c:v>0.41947499999999999</c:v>
                </c:pt>
                <c:pt idx="407">
                  <c:v>0.421128</c:v>
                </c:pt>
                <c:pt idx="408">
                  <c:v>0.42264299999999999</c:v>
                </c:pt>
                <c:pt idx="409">
                  <c:v>0.42407800000000001</c:v>
                </c:pt>
                <c:pt idx="410">
                  <c:v>0.42555100000000001</c:v>
                </c:pt>
                <c:pt idx="411">
                  <c:v>0.42714400000000002</c:v>
                </c:pt>
                <c:pt idx="412">
                  <c:v>0.42884800000000001</c:v>
                </c:pt>
                <c:pt idx="413">
                  <c:v>0.43062499999999998</c:v>
                </c:pt>
                <c:pt idx="414">
                  <c:v>0.43247600000000003</c:v>
                </c:pt>
                <c:pt idx="415">
                  <c:v>0.43441200000000002</c:v>
                </c:pt>
                <c:pt idx="416">
                  <c:v>0.43637700000000001</c:v>
                </c:pt>
                <c:pt idx="417">
                  <c:v>0.43825500000000001</c:v>
                </c:pt>
                <c:pt idx="418">
                  <c:v>0.43996800000000003</c:v>
                </c:pt>
                <c:pt idx="419">
                  <c:v>0.44153199999999998</c:v>
                </c:pt>
                <c:pt idx="420">
                  <c:v>0.44305</c:v>
                </c:pt>
                <c:pt idx="421">
                  <c:v>0.44465100000000002</c:v>
                </c:pt>
                <c:pt idx="422">
                  <c:v>0.44641700000000001</c:v>
                </c:pt>
                <c:pt idx="423">
                  <c:v>0.44831700000000002</c:v>
                </c:pt>
                <c:pt idx="424">
                  <c:v>0.45023400000000002</c:v>
                </c:pt>
                <c:pt idx="425">
                  <c:v>0.452073</c:v>
                </c:pt>
                <c:pt idx="426">
                  <c:v>0.45382400000000001</c:v>
                </c:pt>
                <c:pt idx="427">
                  <c:v>0.45553300000000002</c:v>
                </c:pt>
                <c:pt idx="428">
                  <c:v>0.45724300000000001</c:v>
                </c:pt>
                <c:pt idx="429">
                  <c:v>0.45896399999999998</c:v>
                </c:pt>
                <c:pt idx="430">
                  <c:v>0.46065499999999998</c:v>
                </c:pt>
                <c:pt idx="431">
                  <c:v>0.46226299999999998</c:v>
                </c:pt>
                <c:pt idx="432">
                  <c:v>0.46379300000000001</c:v>
                </c:pt>
                <c:pt idx="433">
                  <c:v>0.46532800000000002</c:v>
                </c:pt>
                <c:pt idx="434">
                  <c:v>0.46696599999999999</c:v>
                </c:pt>
                <c:pt idx="435">
                  <c:v>0.468748</c:v>
                </c:pt>
                <c:pt idx="436">
                  <c:v>0.47064899999999998</c:v>
                </c:pt>
                <c:pt idx="437">
                  <c:v>0.47259800000000002</c:v>
                </c:pt>
                <c:pt idx="438">
                  <c:v>0.47450999999999999</c:v>
                </c:pt>
                <c:pt idx="439">
                  <c:v>0.47630600000000001</c:v>
                </c:pt>
                <c:pt idx="440">
                  <c:v>0.47795300000000002</c:v>
                </c:pt>
                <c:pt idx="441">
                  <c:v>0.47950199999999998</c:v>
                </c:pt>
                <c:pt idx="442">
                  <c:v>0.48105700000000001</c:v>
                </c:pt>
                <c:pt idx="443">
                  <c:v>0.48267900000000002</c:v>
                </c:pt>
                <c:pt idx="444">
                  <c:v>0.484323</c:v>
                </c:pt>
                <c:pt idx="445">
                  <c:v>0.48589599999999999</c:v>
                </c:pt>
                <c:pt idx="446">
                  <c:v>0.48732700000000001</c:v>
                </c:pt>
                <c:pt idx="447">
                  <c:v>0.48860599999999998</c:v>
                </c:pt>
                <c:pt idx="448">
                  <c:v>0.48978500000000003</c:v>
                </c:pt>
                <c:pt idx="449">
                  <c:v>0.49096000000000001</c:v>
                </c:pt>
                <c:pt idx="450">
                  <c:v>0.49221700000000002</c:v>
                </c:pt>
                <c:pt idx="451">
                  <c:v>0.49358000000000002</c:v>
                </c:pt>
                <c:pt idx="452">
                  <c:v>0.49501099999999998</c:v>
                </c:pt>
                <c:pt idx="453">
                  <c:v>0.49645099999999998</c:v>
                </c:pt>
                <c:pt idx="454">
                  <c:v>0.497859</c:v>
                </c:pt>
                <c:pt idx="455">
                  <c:v>0.49924299999999999</c:v>
                </c:pt>
                <c:pt idx="456">
                  <c:v>0.50066100000000002</c:v>
                </c:pt>
                <c:pt idx="457">
                  <c:v>0.50216000000000005</c:v>
                </c:pt>
                <c:pt idx="458">
                  <c:v>0.50370899999999996</c:v>
                </c:pt>
                <c:pt idx="459">
                  <c:v>0.50521300000000002</c:v>
                </c:pt>
                <c:pt idx="460">
                  <c:v>0.50659799999999999</c:v>
                </c:pt>
                <c:pt idx="461">
                  <c:v>0.50786799999999999</c:v>
                </c:pt>
                <c:pt idx="462">
                  <c:v>0.50909400000000005</c:v>
                </c:pt>
                <c:pt idx="463">
                  <c:v>0.51034400000000002</c:v>
                </c:pt>
                <c:pt idx="464">
                  <c:v>0.51165700000000003</c:v>
                </c:pt>
                <c:pt idx="465">
                  <c:v>0.51304000000000005</c:v>
                </c:pt>
                <c:pt idx="466">
                  <c:v>0.51444500000000004</c:v>
                </c:pt>
                <c:pt idx="467">
                  <c:v>0.51575700000000002</c:v>
                </c:pt>
                <c:pt idx="468">
                  <c:v>0.51689399999999996</c:v>
                </c:pt>
                <c:pt idx="469">
                  <c:v>0.51791100000000001</c:v>
                </c:pt>
                <c:pt idx="470">
                  <c:v>0.51894499999999999</c:v>
                </c:pt>
                <c:pt idx="471">
                  <c:v>0.52005500000000005</c:v>
                </c:pt>
                <c:pt idx="472">
                  <c:v>0.52119899999999997</c:v>
                </c:pt>
                <c:pt idx="473">
                  <c:v>0.52233399999999996</c:v>
                </c:pt>
                <c:pt idx="474">
                  <c:v>0.52348700000000004</c:v>
                </c:pt>
                <c:pt idx="475">
                  <c:v>0.52471699999999999</c:v>
                </c:pt>
                <c:pt idx="476">
                  <c:v>0.52605100000000005</c:v>
                </c:pt>
                <c:pt idx="477">
                  <c:v>0.52746099999999996</c:v>
                </c:pt>
                <c:pt idx="478">
                  <c:v>0.52890400000000004</c:v>
                </c:pt>
                <c:pt idx="479">
                  <c:v>0.53036300000000003</c:v>
                </c:pt>
                <c:pt idx="480">
                  <c:v>0.53183899999999995</c:v>
                </c:pt>
                <c:pt idx="481">
                  <c:v>0.53330599999999995</c:v>
                </c:pt>
                <c:pt idx="482">
                  <c:v>0.53470899999999999</c:v>
                </c:pt>
                <c:pt idx="483">
                  <c:v>0.53600599999999998</c:v>
                </c:pt>
                <c:pt idx="484">
                  <c:v>0.53719600000000001</c:v>
                </c:pt>
                <c:pt idx="485">
                  <c:v>0.53830599999999995</c:v>
                </c:pt>
                <c:pt idx="486">
                  <c:v>0.53937299999999999</c:v>
                </c:pt>
                <c:pt idx="487">
                  <c:v>0.54043200000000002</c:v>
                </c:pt>
                <c:pt idx="488">
                  <c:v>0.54149199999999997</c:v>
                </c:pt>
                <c:pt idx="489">
                  <c:v>0.54253099999999999</c:v>
                </c:pt>
                <c:pt idx="490">
                  <c:v>0.543512</c:v>
                </c:pt>
                <c:pt idx="491">
                  <c:v>0.54441799999999996</c:v>
                </c:pt>
                <c:pt idx="492">
                  <c:v>0.54527300000000001</c:v>
                </c:pt>
                <c:pt idx="493">
                  <c:v>0.54611799999999999</c:v>
                </c:pt>
                <c:pt idx="494">
                  <c:v>0.54696900000000004</c:v>
                </c:pt>
                <c:pt idx="495">
                  <c:v>0.54781899999999994</c:v>
                </c:pt>
                <c:pt idx="496">
                  <c:v>0.54869199999999996</c:v>
                </c:pt>
                <c:pt idx="497">
                  <c:v>0.54964599999999997</c:v>
                </c:pt>
                <c:pt idx="498">
                  <c:v>0.55071099999999995</c:v>
                </c:pt>
                <c:pt idx="499">
                  <c:v>0.55185399999999996</c:v>
                </c:pt>
                <c:pt idx="500">
                  <c:v>0.55302499999999999</c:v>
                </c:pt>
                <c:pt idx="501">
                  <c:v>0.554203</c:v>
                </c:pt>
                <c:pt idx="502">
                  <c:v>0.55537999999999998</c:v>
                </c:pt>
                <c:pt idx="503">
                  <c:v>0.55655100000000002</c:v>
                </c:pt>
                <c:pt idx="504">
                  <c:v>0.55771599999999999</c:v>
                </c:pt>
                <c:pt idx="505">
                  <c:v>0.55884500000000004</c:v>
                </c:pt>
                <c:pt idx="506">
                  <c:v>0.55985300000000005</c:v>
                </c:pt>
                <c:pt idx="507">
                  <c:v>0.56064700000000001</c:v>
                </c:pt>
                <c:pt idx="508">
                  <c:v>0.56121799999999999</c:v>
                </c:pt>
                <c:pt idx="509">
                  <c:v>0.56167299999999998</c:v>
                </c:pt>
                <c:pt idx="510">
                  <c:v>0.56217899999999998</c:v>
                </c:pt>
                <c:pt idx="511">
                  <c:v>0.56283399999999995</c:v>
                </c:pt>
                <c:pt idx="512">
                  <c:v>0.56361600000000001</c:v>
                </c:pt>
                <c:pt idx="513">
                  <c:v>0.56443299999999996</c:v>
                </c:pt>
                <c:pt idx="514">
                  <c:v>0.56519600000000003</c:v>
                </c:pt>
                <c:pt idx="515">
                  <c:v>0.56584699999999999</c:v>
                </c:pt>
                <c:pt idx="516">
                  <c:v>0.56640199999999996</c:v>
                </c:pt>
                <c:pt idx="517">
                  <c:v>0.56697699999999995</c:v>
                </c:pt>
                <c:pt idx="518">
                  <c:v>0.56768799999999997</c:v>
                </c:pt>
                <c:pt idx="519">
                  <c:v>0.56851300000000005</c:v>
                </c:pt>
                <c:pt idx="520">
                  <c:v>0.56930899999999995</c:v>
                </c:pt>
                <c:pt idx="521">
                  <c:v>0.56995899999999999</c:v>
                </c:pt>
                <c:pt idx="522">
                  <c:v>0.57046699999999995</c:v>
                </c:pt>
                <c:pt idx="523">
                  <c:v>0.57094800000000001</c:v>
                </c:pt>
                <c:pt idx="524">
                  <c:v>0.57154899999999997</c:v>
                </c:pt>
                <c:pt idx="525">
                  <c:v>0.57231600000000005</c:v>
                </c:pt>
                <c:pt idx="526">
                  <c:v>0.57314699999999996</c:v>
                </c:pt>
                <c:pt idx="527">
                  <c:v>0.57389900000000005</c:v>
                </c:pt>
                <c:pt idx="528">
                  <c:v>0.57450699999999999</c:v>
                </c:pt>
                <c:pt idx="529">
                  <c:v>0.574963</c:v>
                </c:pt>
                <c:pt idx="530">
                  <c:v>0.575264</c:v>
                </c:pt>
                <c:pt idx="531">
                  <c:v>0.57543500000000003</c:v>
                </c:pt>
                <c:pt idx="532">
                  <c:v>0.57556399999999996</c:v>
                </c:pt>
                <c:pt idx="533">
                  <c:v>0.57575600000000005</c:v>
                </c:pt>
                <c:pt idx="534">
                  <c:v>0.576048</c:v>
                </c:pt>
                <c:pt idx="535">
                  <c:v>0.57638199999999995</c:v>
                </c:pt>
                <c:pt idx="536">
                  <c:v>0.57667999999999997</c:v>
                </c:pt>
                <c:pt idx="537">
                  <c:v>0.57694199999999995</c:v>
                </c:pt>
                <c:pt idx="538">
                  <c:v>0.57723599999999997</c:v>
                </c:pt>
                <c:pt idx="539">
                  <c:v>0.57761899999999999</c:v>
                </c:pt>
                <c:pt idx="540">
                  <c:v>0.578098</c:v>
                </c:pt>
                <c:pt idx="541">
                  <c:v>0.57862100000000005</c:v>
                </c:pt>
                <c:pt idx="542">
                  <c:v>0.57907399999999998</c:v>
                </c:pt>
                <c:pt idx="543">
                  <c:v>0.57932799999999995</c:v>
                </c:pt>
                <c:pt idx="544">
                  <c:v>0.579345</c:v>
                </c:pt>
                <c:pt idx="545">
                  <c:v>0.57924299999999995</c:v>
                </c:pt>
                <c:pt idx="546">
                  <c:v>0.57921299999999998</c:v>
                </c:pt>
                <c:pt idx="547">
                  <c:v>0.57937700000000003</c:v>
                </c:pt>
                <c:pt idx="548">
                  <c:v>0.579708</c:v>
                </c:pt>
                <c:pt idx="549">
                  <c:v>0.58005799999999996</c:v>
                </c:pt>
                <c:pt idx="550">
                  <c:v>0.58030000000000004</c:v>
                </c:pt>
                <c:pt idx="551">
                  <c:v>0.58043400000000001</c:v>
                </c:pt>
                <c:pt idx="552">
                  <c:v>0.58054899999999998</c:v>
                </c:pt>
                <c:pt idx="553">
                  <c:v>0.58070200000000005</c:v>
                </c:pt>
                <c:pt idx="554">
                  <c:v>0.58087800000000001</c:v>
                </c:pt>
                <c:pt idx="555">
                  <c:v>0.58105700000000005</c:v>
                </c:pt>
                <c:pt idx="556">
                  <c:v>0.58124500000000001</c:v>
                </c:pt>
                <c:pt idx="557">
                  <c:v>0.58145400000000003</c:v>
                </c:pt>
                <c:pt idx="558">
                  <c:v>0.58168399999999998</c:v>
                </c:pt>
                <c:pt idx="559">
                  <c:v>0.58194800000000002</c:v>
                </c:pt>
                <c:pt idx="560">
                  <c:v>0.58229799999999998</c:v>
                </c:pt>
                <c:pt idx="561">
                  <c:v>0.58277299999999999</c:v>
                </c:pt>
                <c:pt idx="562">
                  <c:v>0.58333900000000005</c:v>
                </c:pt>
                <c:pt idx="563">
                  <c:v>0.58389100000000005</c:v>
                </c:pt>
                <c:pt idx="564">
                  <c:v>0.58432499999999998</c:v>
                </c:pt>
                <c:pt idx="565">
                  <c:v>0.58460900000000005</c:v>
                </c:pt>
                <c:pt idx="566">
                  <c:v>0.58479899999999996</c:v>
                </c:pt>
                <c:pt idx="567">
                  <c:v>0.58497600000000005</c:v>
                </c:pt>
                <c:pt idx="568">
                  <c:v>0.58517600000000003</c:v>
                </c:pt>
                <c:pt idx="569">
                  <c:v>0.58538900000000005</c:v>
                </c:pt>
                <c:pt idx="570">
                  <c:v>0.58560100000000004</c:v>
                </c:pt>
                <c:pt idx="571">
                  <c:v>0.58579499999999995</c:v>
                </c:pt>
                <c:pt idx="572">
                  <c:v>0.585928</c:v>
                </c:pt>
                <c:pt idx="573">
                  <c:v>0.58598499999999998</c:v>
                </c:pt>
                <c:pt idx="574">
                  <c:v>0.58602900000000002</c:v>
                </c:pt>
                <c:pt idx="575">
                  <c:v>0.58613800000000005</c:v>
                </c:pt>
                <c:pt idx="576">
                  <c:v>0.58631</c:v>
                </c:pt>
                <c:pt idx="577">
                  <c:v>0.58647899999999997</c:v>
                </c:pt>
                <c:pt idx="578">
                  <c:v>0.58659300000000003</c:v>
                </c:pt>
                <c:pt idx="579">
                  <c:v>0.58664300000000003</c:v>
                </c:pt>
                <c:pt idx="580">
                  <c:v>0.58665299999999998</c:v>
                </c:pt>
                <c:pt idx="581">
                  <c:v>0.58667499999999995</c:v>
                </c:pt>
                <c:pt idx="582">
                  <c:v>0.58674899999999997</c:v>
                </c:pt>
                <c:pt idx="583">
                  <c:v>0.58685299999999996</c:v>
                </c:pt>
                <c:pt idx="584">
                  <c:v>0.58690600000000004</c:v>
                </c:pt>
                <c:pt idx="585">
                  <c:v>0.58685500000000002</c:v>
                </c:pt>
                <c:pt idx="586">
                  <c:v>0.58672599999999997</c:v>
                </c:pt>
                <c:pt idx="587">
                  <c:v>0.58658900000000003</c:v>
                </c:pt>
                <c:pt idx="588">
                  <c:v>0.58648599999999995</c:v>
                </c:pt>
                <c:pt idx="589">
                  <c:v>0.58642000000000005</c:v>
                </c:pt>
                <c:pt idx="590">
                  <c:v>0.58637399999999995</c:v>
                </c:pt>
                <c:pt idx="591">
                  <c:v>0.58632099999999998</c:v>
                </c:pt>
                <c:pt idx="592">
                  <c:v>0.58623400000000003</c:v>
                </c:pt>
                <c:pt idx="593">
                  <c:v>0.58611899999999995</c:v>
                </c:pt>
                <c:pt idx="594">
                  <c:v>0.58601700000000001</c:v>
                </c:pt>
                <c:pt idx="595">
                  <c:v>0.58595399999999997</c:v>
                </c:pt>
                <c:pt idx="596">
                  <c:v>0.58592299999999997</c:v>
                </c:pt>
                <c:pt idx="597">
                  <c:v>0.58591800000000005</c:v>
                </c:pt>
                <c:pt idx="598">
                  <c:v>0.58593600000000001</c:v>
                </c:pt>
                <c:pt idx="599">
                  <c:v>0.58594900000000005</c:v>
                </c:pt>
                <c:pt idx="600">
                  <c:v>0.58588399999999996</c:v>
                </c:pt>
                <c:pt idx="601">
                  <c:v>0.58566099999999999</c:v>
                </c:pt>
                <c:pt idx="602">
                  <c:v>0.58524699999999996</c:v>
                </c:pt>
                <c:pt idx="603">
                  <c:v>0.58467400000000003</c:v>
                </c:pt>
                <c:pt idx="604">
                  <c:v>0.58401999999999998</c:v>
                </c:pt>
                <c:pt idx="605">
                  <c:v>0.58334200000000003</c:v>
                </c:pt>
                <c:pt idx="606">
                  <c:v>0.58263799999999999</c:v>
                </c:pt>
                <c:pt idx="607">
                  <c:v>0.58185900000000002</c:v>
                </c:pt>
                <c:pt idx="608">
                  <c:v>0.58099500000000004</c:v>
                </c:pt>
                <c:pt idx="609">
                  <c:v>0.58010300000000004</c:v>
                </c:pt>
                <c:pt idx="610">
                  <c:v>0.57926200000000005</c:v>
                </c:pt>
                <c:pt idx="611">
                  <c:v>0.57850100000000004</c:v>
                </c:pt>
                <c:pt idx="612">
                  <c:v>0.57777199999999995</c:v>
                </c:pt>
                <c:pt idx="613">
                  <c:v>0.57699999999999996</c:v>
                </c:pt>
                <c:pt idx="614">
                  <c:v>0.57616199999999995</c:v>
                </c:pt>
                <c:pt idx="615">
                  <c:v>0.57529699999999995</c:v>
                </c:pt>
                <c:pt idx="616">
                  <c:v>0.57446799999999998</c:v>
                </c:pt>
                <c:pt idx="617">
                  <c:v>0.57370299999999996</c:v>
                </c:pt>
                <c:pt idx="618">
                  <c:v>0.57299999999999995</c:v>
                </c:pt>
                <c:pt idx="619">
                  <c:v>0.57233299999999998</c:v>
                </c:pt>
                <c:pt idx="620">
                  <c:v>0.571658</c:v>
                </c:pt>
                <c:pt idx="621">
                  <c:v>0.57093300000000002</c:v>
                </c:pt>
                <c:pt idx="622">
                  <c:v>0.57014900000000002</c:v>
                </c:pt>
                <c:pt idx="623">
                  <c:v>0.56930099999999995</c:v>
                </c:pt>
                <c:pt idx="624">
                  <c:v>0.56834799999999996</c:v>
                </c:pt>
                <c:pt idx="625">
                  <c:v>0.56725000000000003</c:v>
                </c:pt>
                <c:pt idx="626">
                  <c:v>0.56605000000000005</c:v>
                </c:pt>
                <c:pt idx="627">
                  <c:v>0.56484999999999996</c:v>
                </c:pt>
                <c:pt idx="628">
                  <c:v>0.56373300000000004</c:v>
                </c:pt>
                <c:pt idx="629">
                  <c:v>0.56274500000000005</c:v>
                </c:pt>
                <c:pt idx="630">
                  <c:v>0.56189900000000004</c:v>
                </c:pt>
                <c:pt idx="631">
                  <c:v>0.56113800000000003</c:v>
                </c:pt>
                <c:pt idx="632">
                  <c:v>0.56034499999999998</c:v>
                </c:pt>
                <c:pt idx="633">
                  <c:v>0.55944099999999997</c:v>
                </c:pt>
                <c:pt idx="634">
                  <c:v>0.55843100000000001</c:v>
                </c:pt>
                <c:pt idx="635">
                  <c:v>0.55733299999999997</c:v>
                </c:pt>
                <c:pt idx="636">
                  <c:v>0.55612300000000003</c:v>
                </c:pt>
                <c:pt idx="637">
                  <c:v>0.55478700000000003</c:v>
                </c:pt>
                <c:pt idx="638">
                  <c:v>0.55336399999999997</c:v>
                </c:pt>
                <c:pt idx="639">
                  <c:v>0.55191100000000004</c:v>
                </c:pt>
                <c:pt idx="640">
                  <c:v>0.55047000000000001</c:v>
                </c:pt>
                <c:pt idx="641">
                  <c:v>0.54906500000000003</c:v>
                </c:pt>
                <c:pt idx="642">
                  <c:v>0.54767900000000003</c:v>
                </c:pt>
                <c:pt idx="643">
                  <c:v>0.54625500000000005</c:v>
                </c:pt>
                <c:pt idx="644">
                  <c:v>0.54474599999999995</c:v>
                </c:pt>
                <c:pt idx="645">
                  <c:v>0.54316900000000001</c:v>
                </c:pt>
                <c:pt idx="646">
                  <c:v>0.54157999999999995</c:v>
                </c:pt>
                <c:pt idx="647">
                  <c:v>0.54002099999999997</c:v>
                </c:pt>
                <c:pt idx="648">
                  <c:v>0.53851700000000002</c:v>
                </c:pt>
                <c:pt idx="649">
                  <c:v>0.53711200000000003</c:v>
                </c:pt>
                <c:pt idx="650">
                  <c:v>0.53583000000000003</c:v>
                </c:pt>
                <c:pt idx="651">
                  <c:v>0.53464299999999998</c:v>
                </c:pt>
                <c:pt idx="652">
                  <c:v>0.53350600000000004</c:v>
                </c:pt>
                <c:pt idx="653">
                  <c:v>0.532412</c:v>
                </c:pt>
                <c:pt idx="654">
                  <c:v>0.53134400000000004</c:v>
                </c:pt>
                <c:pt idx="655">
                  <c:v>0.53022199999999997</c:v>
                </c:pt>
                <c:pt idx="656">
                  <c:v>0.52898199999999995</c:v>
                </c:pt>
                <c:pt idx="657">
                  <c:v>0.52766999999999997</c:v>
                </c:pt>
                <c:pt idx="658">
                  <c:v>0.52640100000000001</c:v>
                </c:pt>
                <c:pt idx="659">
                  <c:v>0.52522599999999997</c:v>
                </c:pt>
                <c:pt idx="660">
                  <c:v>0.52409399999999995</c:v>
                </c:pt>
                <c:pt idx="661">
                  <c:v>0.52292000000000005</c:v>
                </c:pt>
                <c:pt idx="662">
                  <c:v>0.52166100000000004</c:v>
                </c:pt>
                <c:pt idx="663">
                  <c:v>0.52035600000000004</c:v>
                </c:pt>
                <c:pt idx="664">
                  <c:v>0.51910100000000003</c:v>
                </c:pt>
                <c:pt idx="665">
                  <c:v>0.51794399999999996</c:v>
                </c:pt>
                <c:pt idx="666">
                  <c:v>0.51682300000000003</c:v>
                </c:pt>
                <c:pt idx="667">
                  <c:v>0.51563099999999995</c:v>
                </c:pt>
                <c:pt idx="668">
                  <c:v>0.51431000000000004</c:v>
                </c:pt>
                <c:pt idx="669">
                  <c:v>0.51286299999999996</c:v>
                </c:pt>
                <c:pt idx="670">
                  <c:v>0.51131099999999996</c:v>
                </c:pt>
                <c:pt idx="671">
                  <c:v>0.50967399999999996</c:v>
                </c:pt>
                <c:pt idx="672">
                  <c:v>0.50797400000000004</c:v>
                </c:pt>
                <c:pt idx="673">
                  <c:v>0.50620200000000004</c:v>
                </c:pt>
                <c:pt idx="674">
                  <c:v>0.50431300000000001</c:v>
                </c:pt>
                <c:pt idx="675">
                  <c:v>0.50227500000000003</c:v>
                </c:pt>
                <c:pt idx="676">
                  <c:v>0.50011399999999995</c:v>
                </c:pt>
                <c:pt idx="677">
                  <c:v>0.49789899999999998</c:v>
                </c:pt>
                <c:pt idx="678">
                  <c:v>0.495699</c:v>
                </c:pt>
                <c:pt idx="679">
                  <c:v>0.49355399999999999</c:v>
                </c:pt>
                <c:pt idx="680">
                  <c:v>0.49150700000000003</c:v>
                </c:pt>
                <c:pt idx="681">
                  <c:v>0.489618</c:v>
                </c:pt>
                <c:pt idx="682">
                  <c:v>0.48791800000000002</c:v>
                </c:pt>
                <c:pt idx="683">
                  <c:v>0.48635200000000001</c:v>
                </c:pt>
                <c:pt idx="684">
                  <c:v>0.48482199999999998</c:v>
                </c:pt>
                <c:pt idx="685">
                  <c:v>0.48330800000000002</c:v>
                </c:pt>
                <c:pt idx="686">
                  <c:v>0.48190899999999998</c:v>
                </c:pt>
                <c:pt idx="687">
                  <c:v>0.48072700000000002</c:v>
                </c:pt>
                <c:pt idx="688">
                  <c:v>0.47971000000000003</c:v>
                </c:pt>
                <c:pt idx="689">
                  <c:v>0.47865799999999997</c:v>
                </c:pt>
                <c:pt idx="690">
                  <c:v>0.47739599999999999</c:v>
                </c:pt>
                <c:pt idx="691">
                  <c:v>0.47589999999999999</c:v>
                </c:pt>
                <c:pt idx="692">
                  <c:v>0.47425</c:v>
                </c:pt>
                <c:pt idx="693">
                  <c:v>0.47250900000000001</c:v>
                </c:pt>
                <c:pt idx="694">
                  <c:v>0.47071299999999999</c:v>
                </c:pt>
                <c:pt idx="695">
                  <c:v>0.46889599999999998</c:v>
                </c:pt>
                <c:pt idx="696">
                  <c:v>0.46706700000000001</c:v>
                </c:pt>
                <c:pt idx="697">
                  <c:v>0.46520299999999998</c:v>
                </c:pt>
                <c:pt idx="698">
                  <c:v>0.46327499999999999</c:v>
                </c:pt>
                <c:pt idx="699">
                  <c:v>0.46128599999999997</c:v>
                </c:pt>
                <c:pt idx="700">
                  <c:v>0.45924999999999999</c:v>
                </c:pt>
                <c:pt idx="701">
                  <c:v>0.45719500000000002</c:v>
                </c:pt>
                <c:pt idx="702">
                  <c:v>0.45516000000000001</c:v>
                </c:pt>
                <c:pt idx="703">
                  <c:v>0.45319300000000001</c:v>
                </c:pt>
                <c:pt idx="704">
                  <c:v>0.45132100000000003</c:v>
                </c:pt>
                <c:pt idx="705">
                  <c:v>0.44953199999999999</c:v>
                </c:pt>
                <c:pt idx="706">
                  <c:v>0.44780700000000001</c:v>
                </c:pt>
                <c:pt idx="707">
                  <c:v>0.44614300000000001</c:v>
                </c:pt>
                <c:pt idx="708">
                  <c:v>0.44454100000000002</c:v>
                </c:pt>
                <c:pt idx="709">
                  <c:v>0.442967</c:v>
                </c:pt>
                <c:pt idx="710">
                  <c:v>0.44135099999999999</c:v>
                </c:pt>
                <c:pt idx="711">
                  <c:v>0.43959599999999999</c:v>
                </c:pt>
                <c:pt idx="712">
                  <c:v>0.43763299999999999</c:v>
                </c:pt>
                <c:pt idx="713">
                  <c:v>0.43549700000000002</c:v>
                </c:pt>
                <c:pt idx="714">
                  <c:v>0.43333700000000003</c:v>
                </c:pt>
                <c:pt idx="715">
                  <c:v>0.43129499999999998</c:v>
                </c:pt>
                <c:pt idx="716">
                  <c:v>0.42938100000000001</c:v>
                </c:pt>
                <c:pt idx="717">
                  <c:v>0.42753099999999999</c:v>
                </c:pt>
                <c:pt idx="718">
                  <c:v>0.425709</c:v>
                </c:pt>
                <c:pt idx="719">
                  <c:v>0.42390499999999998</c:v>
                </c:pt>
                <c:pt idx="720">
                  <c:v>0.422068</c:v>
                </c:pt>
                <c:pt idx="721">
                  <c:v>0.42013699999999998</c:v>
                </c:pt>
                <c:pt idx="722">
                  <c:v>0.41812199999999999</c:v>
                </c:pt>
                <c:pt idx="723">
                  <c:v>0.41608200000000001</c:v>
                </c:pt>
                <c:pt idx="724">
                  <c:v>0.41404200000000002</c:v>
                </c:pt>
                <c:pt idx="725">
                  <c:v>0.41196500000000003</c:v>
                </c:pt>
                <c:pt idx="726">
                  <c:v>0.40981299999999998</c:v>
                </c:pt>
                <c:pt idx="727">
                  <c:v>0.40759600000000001</c:v>
                </c:pt>
                <c:pt idx="728">
                  <c:v>0.40535199999999999</c:v>
                </c:pt>
                <c:pt idx="729">
                  <c:v>0.403113</c:v>
                </c:pt>
                <c:pt idx="730">
                  <c:v>0.40088600000000002</c:v>
                </c:pt>
                <c:pt idx="731">
                  <c:v>0.39862500000000001</c:v>
                </c:pt>
                <c:pt idx="732">
                  <c:v>0.39623700000000001</c:v>
                </c:pt>
                <c:pt idx="733">
                  <c:v>0.393673</c:v>
                </c:pt>
                <c:pt idx="734">
                  <c:v>0.391011</c:v>
                </c:pt>
                <c:pt idx="735">
                  <c:v>0.38841300000000001</c:v>
                </c:pt>
                <c:pt idx="736">
                  <c:v>0.38598500000000002</c:v>
                </c:pt>
                <c:pt idx="737">
                  <c:v>0.38372299999999998</c:v>
                </c:pt>
                <c:pt idx="738">
                  <c:v>0.38155800000000001</c:v>
                </c:pt>
                <c:pt idx="739">
                  <c:v>0.37939899999999999</c:v>
                </c:pt>
                <c:pt idx="740">
                  <c:v>0.377166</c:v>
                </c:pt>
                <c:pt idx="741">
                  <c:v>0.37483300000000003</c:v>
                </c:pt>
                <c:pt idx="742">
                  <c:v>0.37243900000000002</c:v>
                </c:pt>
                <c:pt idx="743">
                  <c:v>0.37003900000000001</c:v>
                </c:pt>
                <c:pt idx="744">
                  <c:v>0.36767699999999998</c:v>
                </c:pt>
                <c:pt idx="745">
                  <c:v>0.36540299999999998</c:v>
                </c:pt>
                <c:pt idx="746">
                  <c:v>0.363265</c:v>
                </c:pt>
                <c:pt idx="747">
                  <c:v>0.36124200000000001</c:v>
                </c:pt>
                <c:pt idx="748">
                  <c:v>0.35922199999999999</c:v>
                </c:pt>
                <c:pt idx="749">
                  <c:v>0.35708699999999999</c:v>
                </c:pt>
                <c:pt idx="750">
                  <c:v>0.35481499999999999</c:v>
                </c:pt>
                <c:pt idx="751">
                  <c:v>0.35247899999999999</c:v>
                </c:pt>
                <c:pt idx="752">
                  <c:v>0.35014600000000001</c:v>
                </c:pt>
                <c:pt idx="753">
                  <c:v>0.3478</c:v>
                </c:pt>
                <c:pt idx="754">
                  <c:v>0.34538400000000002</c:v>
                </c:pt>
                <c:pt idx="755">
                  <c:v>0.34288999999999997</c:v>
                </c:pt>
                <c:pt idx="756">
                  <c:v>0.340391</c:v>
                </c:pt>
                <c:pt idx="757">
                  <c:v>0.33799499999999999</c:v>
                </c:pt>
                <c:pt idx="758">
                  <c:v>0.33577600000000002</c:v>
                </c:pt>
                <c:pt idx="759">
                  <c:v>0.33371899999999999</c:v>
                </c:pt>
                <c:pt idx="760">
                  <c:v>0.33172499999999999</c:v>
                </c:pt>
                <c:pt idx="761">
                  <c:v>0.32969599999999999</c:v>
                </c:pt>
                <c:pt idx="762">
                  <c:v>0.327596</c:v>
                </c:pt>
                <c:pt idx="763">
                  <c:v>0.32542700000000002</c:v>
                </c:pt>
                <c:pt idx="764">
                  <c:v>0.32320399999999999</c:v>
                </c:pt>
                <c:pt idx="765">
                  <c:v>0.32096200000000003</c:v>
                </c:pt>
                <c:pt idx="766">
                  <c:v>0.31874599999999997</c:v>
                </c:pt>
                <c:pt idx="767">
                  <c:v>0.316575</c:v>
                </c:pt>
                <c:pt idx="768">
                  <c:v>0.31443900000000002</c:v>
                </c:pt>
                <c:pt idx="769">
                  <c:v>0.31231799999999998</c:v>
                </c:pt>
                <c:pt idx="770">
                  <c:v>0.31018600000000002</c:v>
                </c:pt>
                <c:pt idx="771">
                  <c:v>0.30799100000000001</c:v>
                </c:pt>
                <c:pt idx="772">
                  <c:v>0.30568400000000001</c:v>
                </c:pt>
                <c:pt idx="773">
                  <c:v>0.30327700000000002</c:v>
                </c:pt>
                <c:pt idx="774">
                  <c:v>0.30084</c:v>
                </c:pt>
                <c:pt idx="775">
                  <c:v>0.298431</c:v>
                </c:pt>
                <c:pt idx="776">
                  <c:v>0.29605700000000001</c:v>
                </c:pt>
                <c:pt idx="777">
                  <c:v>0.29371000000000003</c:v>
                </c:pt>
                <c:pt idx="778">
                  <c:v>0.291412</c:v>
                </c:pt>
                <c:pt idx="779">
                  <c:v>0.28918899999999997</c:v>
                </c:pt>
                <c:pt idx="780">
                  <c:v>0.28704000000000002</c:v>
                </c:pt>
                <c:pt idx="781">
                  <c:v>0.284941</c:v>
                </c:pt>
                <c:pt idx="782">
                  <c:v>0.28286</c:v>
                </c:pt>
                <c:pt idx="783">
                  <c:v>0.28076000000000001</c:v>
                </c:pt>
                <c:pt idx="784">
                  <c:v>0.27862199999999998</c:v>
                </c:pt>
                <c:pt idx="785">
                  <c:v>0.27648200000000001</c:v>
                </c:pt>
                <c:pt idx="786">
                  <c:v>0.27438899999999999</c:v>
                </c:pt>
                <c:pt idx="787">
                  <c:v>0.27233400000000002</c:v>
                </c:pt>
                <c:pt idx="788">
                  <c:v>0.27025199999999999</c:v>
                </c:pt>
                <c:pt idx="789">
                  <c:v>0.26810400000000001</c:v>
                </c:pt>
                <c:pt idx="790">
                  <c:v>0.26591100000000001</c:v>
                </c:pt>
                <c:pt idx="791">
                  <c:v>0.26372099999999998</c:v>
                </c:pt>
                <c:pt idx="792">
                  <c:v>0.26156600000000002</c:v>
                </c:pt>
                <c:pt idx="793">
                  <c:v>0.25943699999999997</c:v>
                </c:pt>
                <c:pt idx="794">
                  <c:v>0.25727499999999998</c:v>
                </c:pt>
                <c:pt idx="795">
                  <c:v>0.25501800000000002</c:v>
                </c:pt>
                <c:pt idx="796">
                  <c:v>0.25265900000000002</c:v>
                </c:pt>
                <c:pt idx="797">
                  <c:v>0.250245</c:v>
                </c:pt>
                <c:pt idx="798">
                  <c:v>0.24782599999999999</c:v>
                </c:pt>
                <c:pt idx="799">
                  <c:v>0.24542</c:v>
                </c:pt>
                <c:pt idx="800">
                  <c:v>0.243034</c:v>
                </c:pt>
                <c:pt idx="801">
                  <c:v>0.240679</c:v>
                </c:pt>
                <c:pt idx="802">
                  <c:v>0.23835400000000001</c:v>
                </c:pt>
                <c:pt idx="803">
                  <c:v>0.23605999999999999</c:v>
                </c:pt>
                <c:pt idx="804">
                  <c:v>0.233815</c:v>
                </c:pt>
                <c:pt idx="805">
                  <c:v>0.23164599999999999</c:v>
                </c:pt>
                <c:pt idx="806">
                  <c:v>0.22955100000000001</c:v>
                </c:pt>
                <c:pt idx="807">
                  <c:v>0.22751199999999999</c:v>
                </c:pt>
                <c:pt idx="808">
                  <c:v>0.22553300000000001</c:v>
                </c:pt>
                <c:pt idx="809">
                  <c:v>0.223635</c:v>
                </c:pt>
                <c:pt idx="810">
                  <c:v>0.22180900000000001</c:v>
                </c:pt>
                <c:pt idx="811">
                  <c:v>0.220025</c:v>
                </c:pt>
                <c:pt idx="812">
                  <c:v>0.21827099999999999</c:v>
                </c:pt>
                <c:pt idx="813">
                  <c:v>0.21654999999999999</c:v>
                </c:pt>
                <c:pt idx="814">
                  <c:v>0.214833</c:v>
                </c:pt>
                <c:pt idx="815">
                  <c:v>0.21304999999999999</c:v>
                </c:pt>
                <c:pt idx="816">
                  <c:v>0.21113499999999999</c:v>
                </c:pt>
                <c:pt idx="817">
                  <c:v>0.20906</c:v>
                </c:pt>
                <c:pt idx="818">
                  <c:v>0.206844</c:v>
                </c:pt>
                <c:pt idx="819">
                  <c:v>0.20456199999999999</c:v>
                </c:pt>
                <c:pt idx="820">
                  <c:v>0.202316</c:v>
                </c:pt>
                <c:pt idx="821">
                  <c:v>0.20017399999999999</c:v>
                </c:pt>
                <c:pt idx="822">
                  <c:v>0.198128</c:v>
                </c:pt>
                <c:pt idx="823">
                  <c:v>0.196129</c:v>
                </c:pt>
                <c:pt idx="824">
                  <c:v>0.194159</c:v>
                </c:pt>
                <c:pt idx="825">
                  <c:v>0.19225200000000001</c:v>
                </c:pt>
                <c:pt idx="826">
                  <c:v>0.19044700000000001</c:v>
                </c:pt>
                <c:pt idx="827">
                  <c:v>0.18873100000000001</c:v>
                </c:pt>
                <c:pt idx="828">
                  <c:v>0.18706200000000001</c:v>
                </c:pt>
                <c:pt idx="829">
                  <c:v>0.18541199999999999</c:v>
                </c:pt>
                <c:pt idx="830">
                  <c:v>0.18376799999999999</c:v>
                </c:pt>
                <c:pt idx="831">
                  <c:v>0.18210899999999999</c:v>
                </c:pt>
                <c:pt idx="832">
                  <c:v>0.180399</c:v>
                </c:pt>
                <c:pt idx="833">
                  <c:v>0.178616</c:v>
                </c:pt>
                <c:pt idx="834">
                  <c:v>0.17677799999999999</c:v>
                </c:pt>
                <c:pt idx="835">
                  <c:v>0.17492199999999999</c:v>
                </c:pt>
                <c:pt idx="836">
                  <c:v>0.173044</c:v>
                </c:pt>
                <c:pt idx="837">
                  <c:v>0.17108699999999999</c:v>
                </c:pt>
                <c:pt idx="838">
                  <c:v>0.16899400000000001</c:v>
                </c:pt>
                <c:pt idx="839">
                  <c:v>0.16677700000000001</c:v>
                </c:pt>
                <c:pt idx="840">
                  <c:v>0.16450899999999999</c:v>
                </c:pt>
                <c:pt idx="841">
                  <c:v>0.16226499999999999</c:v>
                </c:pt>
                <c:pt idx="842">
                  <c:v>0.16010099999999999</c:v>
                </c:pt>
                <c:pt idx="843">
                  <c:v>0.158049</c:v>
                </c:pt>
                <c:pt idx="844">
                  <c:v>0.15610499999999999</c:v>
                </c:pt>
                <c:pt idx="845">
                  <c:v>0.15421000000000001</c:v>
                </c:pt>
                <c:pt idx="846">
                  <c:v>0.152314</c:v>
                </c:pt>
                <c:pt idx="847">
                  <c:v>0.150419</c:v>
                </c:pt>
                <c:pt idx="848">
                  <c:v>0.148566</c:v>
                </c:pt>
                <c:pt idx="849">
                  <c:v>0.14677299999999999</c:v>
                </c:pt>
                <c:pt idx="850">
                  <c:v>0.14502300000000001</c:v>
                </c:pt>
                <c:pt idx="851">
                  <c:v>0.14330300000000001</c:v>
                </c:pt>
                <c:pt idx="852">
                  <c:v>0.141629</c:v>
                </c:pt>
                <c:pt idx="853">
                  <c:v>0.14003399999999999</c:v>
                </c:pt>
                <c:pt idx="854">
                  <c:v>0.138511</c:v>
                </c:pt>
                <c:pt idx="855">
                  <c:v>0.13699900000000001</c:v>
                </c:pt>
                <c:pt idx="856">
                  <c:v>0.135431</c:v>
                </c:pt>
                <c:pt idx="857">
                  <c:v>0.133794</c:v>
                </c:pt>
                <c:pt idx="858">
                  <c:v>0.13213900000000001</c:v>
                </c:pt>
                <c:pt idx="859">
                  <c:v>0.13053200000000001</c:v>
                </c:pt>
                <c:pt idx="860">
                  <c:v>0.129</c:v>
                </c:pt>
                <c:pt idx="861">
                  <c:v>0.12751399999999999</c:v>
                </c:pt>
                <c:pt idx="862">
                  <c:v>0.12603200000000001</c:v>
                </c:pt>
                <c:pt idx="863">
                  <c:v>0.12453400000000001</c:v>
                </c:pt>
                <c:pt idx="864">
                  <c:v>0.12303600000000001</c:v>
                </c:pt>
                <c:pt idx="865">
                  <c:v>0.121557</c:v>
                </c:pt>
                <c:pt idx="866">
                  <c:v>0.120097</c:v>
                </c:pt>
                <c:pt idx="867">
                  <c:v>0.118629</c:v>
                </c:pt>
                <c:pt idx="868">
                  <c:v>0.117127</c:v>
                </c:pt>
                <c:pt idx="869">
                  <c:v>0.11558400000000001</c:v>
                </c:pt>
                <c:pt idx="870">
                  <c:v>0.11401600000000001</c:v>
                </c:pt>
                <c:pt idx="871">
                  <c:v>0.11242000000000001</c:v>
                </c:pt>
                <c:pt idx="872">
                  <c:v>0.110764</c:v>
                </c:pt>
                <c:pt idx="873">
                  <c:v>0.109029</c:v>
                </c:pt>
                <c:pt idx="874">
                  <c:v>0.10723299999999999</c:v>
                </c:pt>
                <c:pt idx="875">
                  <c:v>0.105408</c:v>
                </c:pt>
                <c:pt idx="876">
                  <c:v>0.10356799999999999</c:v>
                </c:pt>
                <c:pt idx="877">
                  <c:v>0.10172299999999999</c:v>
                </c:pt>
                <c:pt idx="878">
                  <c:v>9.9873000000000003E-2</c:v>
                </c:pt>
                <c:pt idx="879">
                  <c:v>9.8003000000000007E-2</c:v>
                </c:pt>
                <c:pt idx="880">
                  <c:v>9.6115000000000006E-2</c:v>
                </c:pt>
                <c:pt idx="881">
                  <c:v>9.4268000000000005E-2</c:v>
                </c:pt>
                <c:pt idx="882">
                  <c:v>9.2540999999999998E-2</c:v>
                </c:pt>
                <c:pt idx="883">
                  <c:v>9.0964000000000003E-2</c:v>
                </c:pt>
                <c:pt idx="884">
                  <c:v>8.9499999999999996E-2</c:v>
                </c:pt>
                <c:pt idx="885">
                  <c:v>8.8084999999999997E-2</c:v>
                </c:pt>
                <c:pt idx="886">
                  <c:v>8.6666000000000007E-2</c:v>
                </c:pt>
                <c:pt idx="887">
                  <c:v>8.5216E-2</c:v>
                </c:pt>
                <c:pt idx="888">
                  <c:v>8.3738000000000007E-2</c:v>
                </c:pt>
                <c:pt idx="889">
                  <c:v>8.2256999999999997E-2</c:v>
                </c:pt>
                <c:pt idx="890">
                  <c:v>8.0792000000000003E-2</c:v>
                </c:pt>
                <c:pt idx="891">
                  <c:v>7.9346E-2</c:v>
                </c:pt>
                <c:pt idx="892">
                  <c:v>7.7920000000000003E-2</c:v>
                </c:pt>
                <c:pt idx="893">
                  <c:v>7.6508999999999994E-2</c:v>
                </c:pt>
                <c:pt idx="894">
                  <c:v>7.5076000000000004E-2</c:v>
                </c:pt>
                <c:pt idx="895">
                  <c:v>7.3544999999999999E-2</c:v>
                </c:pt>
                <c:pt idx="896">
                  <c:v>7.1861999999999995E-2</c:v>
                </c:pt>
                <c:pt idx="897">
                  <c:v>7.0047999999999999E-2</c:v>
                </c:pt>
                <c:pt idx="898">
                  <c:v>6.8182000000000006E-2</c:v>
                </c:pt>
                <c:pt idx="899">
                  <c:v>6.6353999999999996E-2</c:v>
                </c:pt>
                <c:pt idx="900">
                  <c:v>6.4633999999999997E-2</c:v>
                </c:pt>
                <c:pt idx="901">
                  <c:v>6.3055E-2</c:v>
                </c:pt>
                <c:pt idx="902">
                  <c:v>6.1592000000000001E-2</c:v>
                </c:pt>
                <c:pt idx="903">
                  <c:v>6.0206000000000003E-2</c:v>
                </c:pt>
                <c:pt idx="904">
                  <c:v>5.8895999999999997E-2</c:v>
                </c:pt>
                <c:pt idx="905">
                  <c:v>5.7681999999999997E-2</c:v>
                </c:pt>
                <c:pt idx="906">
                  <c:v>5.6551999999999998E-2</c:v>
                </c:pt>
                <c:pt idx="907">
                  <c:v>5.5473000000000001E-2</c:v>
                </c:pt>
                <c:pt idx="908">
                  <c:v>5.4420999999999997E-2</c:v>
                </c:pt>
                <c:pt idx="909">
                  <c:v>5.3360999999999999E-2</c:v>
                </c:pt>
                <c:pt idx="910">
                  <c:v>5.2228999999999998E-2</c:v>
                </c:pt>
                <c:pt idx="911">
                  <c:v>5.0994999999999999E-2</c:v>
                </c:pt>
                <c:pt idx="912">
                  <c:v>4.9710999999999998E-2</c:v>
                </c:pt>
                <c:pt idx="913">
                  <c:v>4.8447999999999998E-2</c:v>
                </c:pt>
                <c:pt idx="914">
                  <c:v>4.7236E-2</c:v>
                </c:pt>
                <c:pt idx="915">
                  <c:v>4.6063E-2</c:v>
                </c:pt>
                <c:pt idx="916">
                  <c:v>4.4911E-2</c:v>
                </c:pt>
                <c:pt idx="917">
                  <c:v>4.3761000000000001E-2</c:v>
                </c:pt>
                <c:pt idx="918">
                  <c:v>4.2574000000000001E-2</c:v>
                </c:pt>
                <c:pt idx="919">
                  <c:v>4.1304E-2</c:v>
                </c:pt>
                <c:pt idx="920">
                  <c:v>3.9934999999999998E-2</c:v>
                </c:pt>
                <c:pt idx="921">
                  <c:v>3.8489000000000002E-2</c:v>
                </c:pt>
                <c:pt idx="922">
                  <c:v>3.6996000000000001E-2</c:v>
                </c:pt>
                <c:pt idx="923">
                  <c:v>3.5485000000000003E-2</c:v>
                </c:pt>
                <c:pt idx="924">
                  <c:v>3.3991E-2</c:v>
                </c:pt>
                <c:pt idx="925">
                  <c:v>3.2551999999999998E-2</c:v>
                </c:pt>
                <c:pt idx="926">
                  <c:v>3.1168000000000001E-2</c:v>
                </c:pt>
                <c:pt idx="927">
                  <c:v>2.9811000000000001E-2</c:v>
                </c:pt>
                <c:pt idx="928">
                  <c:v>2.8459000000000002E-2</c:v>
                </c:pt>
                <c:pt idx="929">
                  <c:v>2.7102999999999999E-2</c:v>
                </c:pt>
                <c:pt idx="930">
                  <c:v>2.5742000000000001E-2</c:v>
                </c:pt>
                <c:pt idx="931">
                  <c:v>2.4386000000000001E-2</c:v>
                </c:pt>
                <c:pt idx="932">
                  <c:v>2.3040999999999999E-2</c:v>
                </c:pt>
                <c:pt idx="933">
                  <c:v>2.1703E-2</c:v>
                </c:pt>
                <c:pt idx="934">
                  <c:v>2.0375000000000001E-2</c:v>
                </c:pt>
                <c:pt idx="935">
                  <c:v>1.9095000000000001E-2</c:v>
                </c:pt>
                <c:pt idx="936">
                  <c:v>1.7901E-2</c:v>
                </c:pt>
                <c:pt idx="937">
                  <c:v>1.6775999999999999E-2</c:v>
                </c:pt>
                <c:pt idx="938">
                  <c:v>1.5671999999999998E-2</c:v>
                </c:pt>
                <c:pt idx="939">
                  <c:v>1.4558E-2</c:v>
                </c:pt>
                <c:pt idx="940">
                  <c:v>1.3443999999999999E-2</c:v>
                </c:pt>
                <c:pt idx="941">
                  <c:v>1.2362E-2</c:v>
                </c:pt>
                <c:pt idx="942">
                  <c:v>1.1344999999999999E-2</c:v>
                </c:pt>
                <c:pt idx="943">
                  <c:v>1.0404999999999999E-2</c:v>
                </c:pt>
                <c:pt idx="944">
                  <c:v>9.5250000000000005E-3</c:v>
                </c:pt>
                <c:pt idx="945">
                  <c:v>8.6859999999999993E-3</c:v>
                </c:pt>
                <c:pt idx="946">
                  <c:v>7.8930000000000007E-3</c:v>
                </c:pt>
                <c:pt idx="947">
                  <c:v>7.1720000000000004E-3</c:v>
                </c:pt>
                <c:pt idx="948">
                  <c:v>6.5469999999999999E-3</c:v>
                </c:pt>
                <c:pt idx="949">
                  <c:v>6.0210000000000003E-3</c:v>
                </c:pt>
                <c:pt idx="950">
                  <c:v>5.5690000000000002E-3</c:v>
                </c:pt>
                <c:pt idx="951">
                  <c:v>5.1590000000000004E-3</c:v>
                </c:pt>
                <c:pt idx="952">
                  <c:v>4.7549999999999997E-3</c:v>
                </c:pt>
                <c:pt idx="953">
                  <c:v>4.3439999999999998E-3</c:v>
                </c:pt>
                <c:pt idx="954">
                  <c:v>3.9430000000000003E-3</c:v>
                </c:pt>
                <c:pt idx="955">
                  <c:v>3.578E-3</c:v>
                </c:pt>
                <c:pt idx="956">
                  <c:v>3.2429999999999998E-3</c:v>
                </c:pt>
                <c:pt idx="957">
                  <c:v>2.9030000000000002E-3</c:v>
                </c:pt>
                <c:pt idx="958">
                  <c:v>2.562E-3</c:v>
                </c:pt>
                <c:pt idx="959">
                  <c:v>2.2650000000000001E-3</c:v>
                </c:pt>
                <c:pt idx="960">
                  <c:v>2.0379999999999999E-3</c:v>
                </c:pt>
                <c:pt idx="961">
                  <c:v>1.877E-3</c:v>
                </c:pt>
                <c:pt idx="962">
                  <c:v>1.7930000000000001E-3</c:v>
                </c:pt>
                <c:pt idx="963">
                  <c:v>1.8259999999999999E-3</c:v>
                </c:pt>
                <c:pt idx="964">
                  <c:v>2.0219999999999999E-3</c:v>
                </c:pt>
                <c:pt idx="965">
                  <c:v>2.398E-3</c:v>
                </c:pt>
                <c:pt idx="966">
                  <c:v>2.9160000000000002E-3</c:v>
                </c:pt>
                <c:pt idx="967">
                  <c:v>3.483E-3</c:v>
                </c:pt>
                <c:pt idx="968">
                  <c:v>3.993E-3</c:v>
                </c:pt>
                <c:pt idx="969">
                  <c:v>4.3889999999999997E-3</c:v>
                </c:pt>
                <c:pt idx="970">
                  <c:v>4.6810000000000003E-3</c:v>
                </c:pt>
                <c:pt idx="971">
                  <c:v>4.908E-3</c:v>
                </c:pt>
                <c:pt idx="972">
                  <c:v>5.1000000000000004E-3</c:v>
                </c:pt>
                <c:pt idx="973">
                  <c:v>5.274E-3</c:v>
                </c:pt>
                <c:pt idx="974">
                  <c:v>5.4270000000000004E-3</c:v>
                </c:pt>
                <c:pt idx="975">
                  <c:v>5.522E-3</c:v>
                </c:pt>
                <c:pt idx="976">
                  <c:v>5.5160000000000001E-3</c:v>
                </c:pt>
                <c:pt idx="977">
                  <c:v>5.4019999999999997E-3</c:v>
                </c:pt>
                <c:pt idx="978">
                  <c:v>5.1879999999999999E-3</c:v>
                </c:pt>
                <c:pt idx="979">
                  <c:v>4.8560000000000001E-3</c:v>
                </c:pt>
                <c:pt idx="980">
                  <c:v>4.3959999999999997E-3</c:v>
                </c:pt>
                <c:pt idx="981">
                  <c:v>3.8899999999999998E-3</c:v>
                </c:pt>
                <c:pt idx="982">
                  <c:v>3.4749999999999998E-3</c:v>
                </c:pt>
                <c:pt idx="983">
                  <c:v>3.2079999999999999E-3</c:v>
                </c:pt>
                <c:pt idx="984">
                  <c:v>3.0360000000000001E-3</c:v>
                </c:pt>
                <c:pt idx="985">
                  <c:v>2.8930000000000002E-3</c:v>
                </c:pt>
                <c:pt idx="986">
                  <c:v>2.7799999999999999E-3</c:v>
                </c:pt>
                <c:pt idx="987">
                  <c:v>2.7320000000000001E-3</c:v>
                </c:pt>
                <c:pt idx="988">
                  <c:v>2.7569999999999999E-3</c:v>
                </c:pt>
                <c:pt idx="989">
                  <c:v>2.7989999999999998E-3</c:v>
                </c:pt>
                <c:pt idx="990">
                  <c:v>2.758E-3</c:v>
                </c:pt>
                <c:pt idx="991">
                  <c:v>2.568E-3</c:v>
                </c:pt>
                <c:pt idx="992">
                  <c:v>2.281E-3</c:v>
                </c:pt>
                <c:pt idx="993">
                  <c:v>2.049E-3</c:v>
                </c:pt>
                <c:pt idx="994">
                  <c:v>2.0070000000000001E-3</c:v>
                </c:pt>
                <c:pt idx="995">
                  <c:v>2.1359999999999999E-3</c:v>
                </c:pt>
                <c:pt idx="996">
                  <c:v>2.284E-3</c:v>
                </c:pt>
                <c:pt idx="997">
                  <c:v>2.643E-3</c:v>
                </c:pt>
                <c:pt idx="998">
                  <c:v>3.1819999999999999E-3</c:v>
                </c:pt>
                <c:pt idx="999">
                  <c:v>3.8579999999999999E-3</c:v>
                </c:pt>
                <c:pt idx="1000">
                  <c:v>4.6449999999999998E-3</c:v>
                </c:pt>
                <c:pt idx="1001">
                  <c:v>5.5279999999999999E-3</c:v>
                </c:pt>
                <c:pt idx="1002">
                  <c:v>6.4650000000000003E-3</c:v>
                </c:pt>
                <c:pt idx="1003">
                  <c:v>7.4120000000000002E-3</c:v>
                </c:pt>
                <c:pt idx="1004">
                  <c:v>8.3770000000000008E-3</c:v>
                </c:pt>
                <c:pt idx="1005">
                  <c:v>9.4079999999999997E-3</c:v>
                </c:pt>
                <c:pt idx="1006">
                  <c:v>1.0529E-2</c:v>
                </c:pt>
                <c:pt idx="1007">
                  <c:v>1.1714E-2</c:v>
                </c:pt>
                <c:pt idx="1008">
                  <c:v>1.2900999999999999E-2</c:v>
                </c:pt>
                <c:pt idx="1009">
                  <c:v>1.4042000000000001E-2</c:v>
                </c:pt>
                <c:pt idx="1010">
                  <c:v>1.511E-2</c:v>
                </c:pt>
                <c:pt idx="1011">
                  <c:v>1.6098999999999999E-2</c:v>
                </c:pt>
                <c:pt idx="1012">
                  <c:v>1.7013E-2</c:v>
                </c:pt>
                <c:pt idx="1013">
                  <c:v>1.7877000000000001E-2</c:v>
                </c:pt>
                <c:pt idx="1014">
                  <c:v>1.8773999999999999E-2</c:v>
                </c:pt>
                <c:pt idx="1015">
                  <c:v>1.9834000000000001E-2</c:v>
                </c:pt>
                <c:pt idx="1016">
                  <c:v>2.1166999999999998E-2</c:v>
                </c:pt>
                <c:pt idx="1017">
                  <c:v>2.2783000000000001E-2</c:v>
                </c:pt>
                <c:pt idx="1018">
                  <c:v>2.4597000000000001E-2</c:v>
                </c:pt>
                <c:pt idx="1019">
                  <c:v>2.6530000000000001E-2</c:v>
                </c:pt>
                <c:pt idx="1020">
                  <c:v>2.8582E-2</c:v>
                </c:pt>
                <c:pt idx="1021">
                  <c:v>3.0771E-2</c:v>
                </c:pt>
                <c:pt idx="1022">
                  <c:v>3.3078000000000003E-2</c:v>
                </c:pt>
                <c:pt idx="1023">
                  <c:v>3.5483000000000001E-2</c:v>
                </c:pt>
                <c:pt idx="1024">
                  <c:v>3.8013999999999999E-2</c:v>
                </c:pt>
                <c:pt idx="1025">
                  <c:v>4.0710999999999997E-2</c:v>
                </c:pt>
                <c:pt idx="1026">
                  <c:v>4.3568999999999997E-2</c:v>
                </c:pt>
                <c:pt idx="1027">
                  <c:v>4.6558000000000002E-2</c:v>
                </c:pt>
                <c:pt idx="1028">
                  <c:v>4.9662999999999999E-2</c:v>
                </c:pt>
                <c:pt idx="1029">
                  <c:v>5.2900999999999997E-2</c:v>
                </c:pt>
                <c:pt idx="1030">
                  <c:v>5.6300999999999997E-2</c:v>
                </c:pt>
                <c:pt idx="1031">
                  <c:v>5.9848999999999999E-2</c:v>
                </c:pt>
                <c:pt idx="1032">
                  <c:v>6.3459000000000002E-2</c:v>
                </c:pt>
                <c:pt idx="1033">
                  <c:v>6.7017999999999994E-2</c:v>
                </c:pt>
                <c:pt idx="1034">
                  <c:v>7.0488999999999996E-2</c:v>
                </c:pt>
                <c:pt idx="1035">
                  <c:v>7.3950000000000002E-2</c:v>
                </c:pt>
                <c:pt idx="1036">
                  <c:v>7.7510999999999997E-2</c:v>
                </c:pt>
                <c:pt idx="1037">
                  <c:v>8.1225000000000006E-2</c:v>
                </c:pt>
                <c:pt idx="1038">
                  <c:v>8.5045999999999997E-2</c:v>
                </c:pt>
                <c:pt idx="1039">
                  <c:v>8.8866000000000001E-2</c:v>
                </c:pt>
                <c:pt idx="1040">
                  <c:v>9.2567999999999998E-2</c:v>
                </c:pt>
                <c:pt idx="1041">
                  <c:v>9.6078999999999998E-2</c:v>
                </c:pt>
                <c:pt idx="1042">
                  <c:v>9.9382999999999999E-2</c:v>
                </c:pt>
                <c:pt idx="1043">
                  <c:v>0.102505</c:v>
                </c:pt>
                <c:pt idx="1044">
                  <c:v>0.10548</c:v>
                </c:pt>
                <c:pt idx="1045">
                  <c:v>0.108324</c:v>
                </c:pt>
                <c:pt idx="1046">
                  <c:v>0.11104799999999999</c:v>
                </c:pt>
                <c:pt idx="1047">
                  <c:v>0.11366900000000001</c:v>
                </c:pt>
                <c:pt idx="1048">
                  <c:v>0.11619699999999999</c:v>
                </c:pt>
                <c:pt idx="1049">
                  <c:v>0.118616</c:v>
                </c:pt>
                <c:pt idx="1050">
                  <c:v>0.12088</c:v>
                </c:pt>
                <c:pt idx="1051">
                  <c:v>0.12294099999999999</c:v>
                </c:pt>
                <c:pt idx="1052">
                  <c:v>0.124778</c:v>
                </c:pt>
                <c:pt idx="1053">
                  <c:v>0.12642600000000001</c:v>
                </c:pt>
                <c:pt idx="1054">
                  <c:v>0.12795899999999999</c:v>
                </c:pt>
                <c:pt idx="1055">
                  <c:v>0.129443</c:v>
                </c:pt>
                <c:pt idx="1056">
                  <c:v>0.13092200000000001</c:v>
                </c:pt>
                <c:pt idx="1057">
                  <c:v>0.132469</c:v>
                </c:pt>
                <c:pt idx="1058">
                  <c:v>0.134187</c:v>
                </c:pt>
                <c:pt idx="1059">
                  <c:v>0.13616200000000001</c:v>
                </c:pt>
                <c:pt idx="1060">
                  <c:v>0.13841500000000001</c:v>
                </c:pt>
                <c:pt idx="1061">
                  <c:v>0.14093900000000001</c:v>
                </c:pt>
                <c:pt idx="1062">
                  <c:v>0.143733</c:v>
                </c:pt>
                <c:pt idx="1063">
                  <c:v>0.146818</c:v>
                </c:pt>
                <c:pt idx="1064">
                  <c:v>0.150259</c:v>
                </c:pt>
                <c:pt idx="1065">
                  <c:v>0.154142</c:v>
                </c:pt>
                <c:pt idx="1066">
                  <c:v>0.15851999999999999</c:v>
                </c:pt>
                <c:pt idx="1067">
                  <c:v>0.16339400000000001</c:v>
                </c:pt>
                <c:pt idx="1068">
                  <c:v>0.168736</c:v>
                </c:pt>
                <c:pt idx="1069">
                  <c:v>0.174515</c:v>
                </c:pt>
                <c:pt idx="1070">
                  <c:v>0.18071000000000001</c:v>
                </c:pt>
                <c:pt idx="1071">
                  <c:v>0.18729499999999999</c:v>
                </c:pt>
                <c:pt idx="1072">
                  <c:v>0.19423799999999999</c:v>
                </c:pt>
                <c:pt idx="1073">
                  <c:v>0.20148099999999999</c:v>
                </c:pt>
                <c:pt idx="1074">
                  <c:v>0.20894699999999999</c:v>
                </c:pt>
                <c:pt idx="1075">
                  <c:v>0.21657100000000001</c:v>
                </c:pt>
                <c:pt idx="1076">
                  <c:v>0.22432099999999999</c:v>
                </c:pt>
                <c:pt idx="1077">
                  <c:v>0.232208</c:v>
                </c:pt>
                <c:pt idx="1078">
                  <c:v>0.24026</c:v>
                </c:pt>
                <c:pt idx="1079">
                  <c:v>0.24848100000000001</c:v>
                </c:pt>
                <c:pt idx="1080">
                  <c:v>0.256828</c:v>
                </c:pt>
                <c:pt idx="1081">
                  <c:v>0.26522099999999998</c:v>
                </c:pt>
                <c:pt idx="1082">
                  <c:v>0.27357500000000001</c:v>
                </c:pt>
                <c:pt idx="1083">
                  <c:v>0.28182099999999999</c:v>
                </c:pt>
                <c:pt idx="1084">
                  <c:v>0.28992299999999999</c:v>
                </c:pt>
                <c:pt idx="1085">
                  <c:v>0.29785600000000001</c:v>
                </c:pt>
                <c:pt idx="1086">
                  <c:v>0.30560199999999998</c:v>
                </c:pt>
                <c:pt idx="1087">
                  <c:v>0.31317099999999998</c:v>
                </c:pt>
                <c:pt idx="1088">
                  <c:v>0.32058199999999998</c:v>
                </c:pt>
                <c:pt idx="1089">
                  <c:v>0.32778499999999999</c:v>
                </c:pt>
                <c:pt idx="1090">
                  <c:v>0.33463799999999999</c:v>
                </c:pt>
                <c:pt idx="1091">
                  <c:v>0.340974</c:v>
                </c:pt>
                <c:pt idx="1092">
                  <c:v>0.34668399999999999</c:v>
                </c:pt>
                <c:pt idx="1093">
                  <c:v>0.351717</c:v>
                </c:pt>
                <c:pt idx="1094">
                  <c:v>0.356049</c:v>
                </c:pt>
                <c:pt idx="1095">
                  <c:v>0.35963200000000001</c:v>
                </c:pt>
                <c:pt idx="1096">
                  <c:v>0.36236800000000002</c:v>
                </c:pt>
                <c:pt idx="1097">
                  <c:v>0.36413699999999999</c:v>
                </c:pt>
                <c:pt idx="1098">
                  <c:v>0.36485299999999998</c:v>
                </c:pt>
                <c:pt idx="1099">
                  <c:v>0.36448700000000001</c:v>
                </c:pt>
                <c:pt idx="1100">
                  <c:v>0.36307400000000001</c:v>
                </c:pt>
                <c:pt idx="1101">
                  <c:v>0.36068899999999998</c:v>
                </c:pt>
                <c:pt idx="1102">
                  <c:v>0.35741699999999998</c:v>
                </c:pt>
                <c:pt idx="1103">
                  <c:v>0.35332599999999997</c:v>
                </c:pt>
                <c:pt idx="1104">
                  <c:v>0.34848400000000002</c:v>
                </c:pt>
                <c:pt idx="1105">
                  <c:v>0.34298000000000001</c:v>
                </c:pt>
                <c:pt idx="1106">
                  <c:v>0.33693299999999998</c:v>
                </c:pt>
                <c:pt idx="1107">
                  <c:v>0.33047900000000002</c:v>
                </c:pt>
                <c:pt idx="1108">
                  <c:v>0.32376300000000002</c:v>
                </c:pt>
                <c:pt idx="1109">
                  <c:v>0.31694499999999998</c:v>
                </c:pt>
                <c:pt idx="1110">
                  <c:v>0.31016300000000002</c:v>
                </c:pt>
                <c:pt idx="1111">
                  <c:v>0.30350300000000002</c:v>
                </c:pt>
                <c:pt idx="1112">
                  <c:v>0.29700399999999999</c:v>
                </c:pt>
                <c:pt idx="1113">
                  <c:v>0.29069299999999998</c:v>
                </c:pt>
                <c:pt idx="1114">
                  <c:v>0.28459699999999999</c:v>
                </c:pt>
                <c:pt idx="1115">
                  <c:v>0.27873300000000001</c:v>
                </c:pt>
                <c:pt idx="1116">
                  <c:v>0.273121</c:v>
                </c:pt>
                <c:pt idx="1117">
                  <c:v>0.267818</c:v>
                </c:pt>
                <c:pt idx="1118">
                  <c:v>0.262903</c:v>
                </c:pt>
                <c:pt idx="1119">
                  <c:v>0.25840800000000003</c:v>
                </c:pt>
                <c:pt idx="1120">
                  <c:v>0.25429800000000002</c:v>
                </c:pt>
                <c:pt idx="1121">
                  <c:v>0.25051499999999999</c:v>
                </c:pt>
                <c:pt idx="1122">
                  <c:v>0.24704300000000001</c:v>
                </c:pt>
                <c:pt idx="1123">
                  <c:v>0.24391199999999999</c:v>
                </c:pt>
                <c:pt idx="1124">
                  <c:v>0.241145</c:v>
                </c:pt>
                <c:pt idx="1125">
                  <c:v>0.238704</c:v>
                </c:pt>
                <c:pt idx="1126">
                  <c:v>0.236507</c:v>
                </c:pt>
                <c:pt idx="1127">
                  <c:v>0.234489</c:v>
                </c:pt>
                <c:pt idx="1128">
                  <c:v>0.23261599999999999</c:v>
                </c:pt>
                <c:pt idx="1129">
                  <c:v>0.230847</c:v>
                </c:pt>
                <c:pt idx="1130">
                  <c:v>0.22913500000000001</c:v>
                </c:pt>
                <c:pt idx="1131">
                  <c:v>0.22745599999999999</c:v>
                </c:pt>
                <c:pt idx="1132">
                  <c:v>0.22581499999999999</c:v>
                </c:pt>
                <c:pt idx="1133">
                  <c:v>0.224194</c:v>
                </c:pt>
                <c:pt idx="1134">
                  <c:v>0.22253600000000001</c:v>
                </c:pt>
                <c:pt idx="1135">
                  <c:v>0.22081300000000001</c:v>
                </c:pt>
                <c:pt idx="1136">
                  <c:v>0.219055</c:v>
                </c:pt>
                <c:pt idx="1137">
                  <c:v>0.21728700000000001</c:v>
                </c:pt>
                <c:pt idx="1138">
                  <c:v>0.21545900000000001</c:v>
                </c:pt>
                <c:pt idx="1139">
                  <c:v>0.21351000000000001</c:v>
                </c:pt>
                <c:pt idx="1140">
                  <c:v>0.211454</c:v>
                </c:pt>
                <c:pt idx="1141">
                  <c:v>0.20938699999999999</c:v>
                </c:pt>
                <c:pt idx="1142">
                  <c:v>0.20740900000000001</c:v>
                </c:pt>
                <c:pt idx="1143">
                  <c:v>0.205568</c:v>
                </c:pt>
                <c:pt idx="1144">
                  <c:v>0.20386199999999999</c:v>
                </c:pt>
                <c:pt idx="1145">
                  <c:v>0.20227999999999999</c:v>
                </c:pt>
                <c:pt idx="1146">
                  <c:v>0.20081099999999999</c:v>
                </c:pt>
                <c:pt idx="1147">
                  <c:v>0.19941300000000001</c:v>
                </c:pt>
                <c:pt idx="1148">
                  <c:v>0.19800999999999999</c:v>
                </c:pt>
                <c:pt idx="1149">
                  <c:v>0.19653100000000001</c:v>
                </c:pt>
                <c:pt idx="1150">
                  <c:v>0.19495399999999999</c:v>
                </c:pt>
                <c:pt idx="1151">
                  <c:v>0.193297</c:v>
                </c:pt>
                <c:pt idx="1152">
                  <c:v>0.19158</c:v>
                </c:pt>
                <c:pt idx="1153">
                  <c:v>0.18981500000000001</c:v>
                </c:pt>
                <c:pt idx="1154">
                  <c:v>0.18801699999999999</c:v>
                </c:pt>
                <c:pt idx="1155">
                  <c:v>0.186225</c:v>
                </c:pt>
                <c:pt idx="1156">
                  <c:v>0.18449199999999999</c:v>
                </c:pt>
                <c:pt idx="1157">
                  <c:v>0.18287600000000001</c:v>
                </c:pt>
                <c:pt idx="1158">
                  <c:v>0.18143799999999999</c:v>
                </c:pt>
                <c:pt idx="1159">
                  <c:v>0.180225</c:v>
                </c:pt>
                <c:pt idx="1160">
                  <c:v>0.17921799999999999</c:v>
                </c:pt>
                <c:pt idx="1161">
                  <c:v>0.17832000000000001</c:v>
                </c:pt>
                <c:pt idx="1162">
                  <c:v>0.17741100000000001</c:v>
                </c:pt>
                <c:pt idx="1163">
                  <c:v>0.176424</c:v>
                </c:pt>
                <c:pt idx="1164">
                  <c:v>0.175374</c:v>
                </c:pt>
                <c:pt idx="1165">
                  <c:v>0.17433799999999999</c:v>
                </c:pt>
                <c:pt idx="1166">
                  <c:v>0.173401</c:v>
                </c:pt>
                <c:pt idx="1167">
                  <c:v>0.17257400000000001</c:v>
                </c:pt>
                <c:pt idx="1168">
                  <c:v>0.17177300000000001</c:v>
                </c:pt>
                <c:pt idx="1169">
                  <c:v>0.170874</c:v>
                </c:pt>
                <c:pt idx="1170">
                  <c:v>0.16980400000000001</c:v>
                </c:pt>
                <c:pt idx="1171">
                  <c:v>0.16855899999999999</c:v>
                </c:pt>
                <c:pt idx="1172">
                  <c:v>0.167185</c:v>
                </c:pt>
                <c:pt idx="1173">
                  <c:v>0.165742</c:v>
                </c:pt>
                <c:pt idx="1174">
                  <c:v>0.16428899999999999</c:v>
                </c:pt>
                <c:pt idx="1175">
                  <c:v>0.16288800000000001</c:v>
                </c:pt>
                <c:pt idx="1176">
                  <c:v>0.16159399999999999</c:v>
                </c:pt>
                <c:pt idx="1177">
                  <c:v>0.16045799999999999</c:v>
                </c:pt>
                <c:pt idx="1178">
                  <c:v>0.159557</c:v>
                </c:pt>
                <c:pt idx="1179">
                  <c:v>0.15903900000000001</c:v>
                </c:pt>
                <c:pt idx="1180">
                  <c:v>0.15907499999999999</c:v>
                </c:pt>
                <c:pt idx="1181">
                  <c:v>0.15976299999999999</c:v>
                </c:pt>
                <c:pt idx="1182">
                  <c:v>0.161077</c:v>
                </c:pt>
                <c:pt idx="1183">
                  <c:v>0.16292599999999999</c:v>
                </c:pt>
                <c:pt idx="1184">
                  <c:v>0.165238</c:v>
                </c:pt>
                <c:pt idx="1185">
                  <c:v>0.16797799999999999</c:v>
                </c:pt>
                <c:pt idx="1186">
                  <c:v>0.17111299999999999</c:v>
                </c:pt>
                <c:pt idx="1187">
                  <c:v>0.17457600000000001</c:v>
                </c:pt>
                <c:pt idx="1188">
                  <c:v>0.17829</c:v>
                </c:pt>
                <c:pt idx="1189">
                  <c:v>0.182145</c:v>
                </c:pt>
                <c:pt idx="1190">
                  <c:v>0.185948</c:v>
                </c:pt>
                <c:pt idx="1191">
                  <c:v>0.18942000000000001</c:v>
                </c:pt>
                <c:pt idx="1192">
                  <c:v>0.192298</c:v>
                </c:pt>
                <c:pt idx="1193">
                  <c:v>0.19442699999999999</c:v>
                </c:pt>
                <c:pt idx="1194">
                  <c:v>0.195738</c:v>
                </c:pt>
                <c:pt idx="1195">
                  <c:v>0.19617699999999999</c:v>
                </c:pt>
                <c:pt idx="1196">
                  <c:v>0.19567300000000001</c:v>
                </c:pt>
                <c:pt idx="1197">
                  <c:v>0.19415199999999999</c:v>
                </c:pt>
                <c:pt idx="1198">
                  <c:v>0.191549</c:v>
                </c:pt>
                <c:pt idx="1199">
                  <c:v>0.187834</c:v>
                </c:pt>
                <c:pt idx="1200">
                  <c:v>0.183036</c:v>
                </c:pt>
                <c:pt idx="1201">
                  <c:v>0.177282</c:v>
                </c:pt>
                <c:pt idx="1202">
                  <c:v>0.17077800000000001</c:v>
                </c:pt>
                <c:pt idx="1203">
                  <c:v>0.163719</c:v>
                </c:pt>
                <c:pt idx="1204">
                  <c:v>0.15620800000000001</c:v>
                </c:pt>
                <c:pt idx="1205">
                  <c:v>0.14830099999999999</c:v>
                </c:pt>
                <c:pt idx="1206">
                  <c:v>0.14013300000000001</c:v>
                </c:pt>
                <c:pt idx="1207">
                  <c:v>0.13194700000000001</c:v>
                </c:pt>
                <c:pt idx="1208">
                  <c:v>0.124</c:v>
                </c:pt>
                <c:pt idx="1209">
                  <c:v>0.11644</c:v>
                </c:pt>
                <c:pt idx="1210">
                  <c:v>0.10931200000000001</c:v>
                </c:pt>
                <c:pt idx="1211">
                  <c:v>0.102641</c:v>
                </c:pt>
                <c:pt idx="1212">
                  <c:v>9.6467999999999998E-2</c:v>
                </c:pt>
                <c:pt idx="1213">
                  <c:v>9.0813000000000005E-2</c:v>
                </c:pt>
                <c:pt idx="1214">
                  <c:v>8.5650000000000004E-2</c:v>
                </c:pt>
                <c:pt idx="1215">
                  <c:v>8.0966999999999997E-2</c:v>
                </c:pt>
                <c:pt idx="1216">
                  <c:v>7.6781000000000002E-2</c:v>
                </c:pt>
                <c:pt idx="1217">
                  <c:v>7.3069999999999996E-2</c:v>
                </c:pt>
                <c:pt idx="1218">
                  <c:v>6.9726999999999997E-2</c:v>
                </c:pt>
                <c:pt idx="1219">
                  <c:v>6.6627000000000006E-2</c:v>
                </c:pt>
                <c:pt idx="1220">
                  <c:v>6.3700999999999994E-2</c:v>
                </c:pt>
                <c:pt idx="1221">
                  <c:v>6.0944999999999999E-2</c:v>
                </c:pt>
                <c:pt idx="1222">
                  <c:v>5.8381000000000002E-2</c:v>
                </c:pt>
                <c:pt idx="1223">
                  <c:v>5.6017999999999998E-2</c:v>
                </c:pt>
                <c:pt idx="1224">
                  <c:v>5.3843000000000002E-2</c:v>
                </c:pt>
                <c:pt idx="1225">
                  <c:v>5.1804999999999997E-2</c:v>
                </c:pt>
                <c:pt idx="1226">
                  <c:v>4.9813000000000003E-2</c:v>
                </c:pt>
                <c:pt idx="1227">
                  <c:v>4.7767999999999998E-2</c:v>
                </c:pt>
                <c:pt idx="1228">
                  <c:v>4.5637999999999998E-2</c:v>
                </c:pt>
                <c:pt idx="1229">
                  <c:v>4.3500999999999998E-2</c:v>
                </c:pt>
                <c:pt idx="1230">
                  <c:v>4.1471000000000001E-2</c:v>
                </c:pt>
                <c:pt idx="1231">
                  <c:v>3.9597E-2</c:v>
                </c:pt>
                <c:pt idx="1232">
                  <c:v>3.7837999999999997E-2</c:v>
                </c:pt>
                <c:pt idx="1233">
                  <c:v>3.6125999999999998E-2</c:v>
                </c:pt>
                <c:pt idx="1234">
                  <c:v>3.4429000000000001E-2</c:v>
                </c:pt>
                <c:pt idx="1235">
                  <c:v>3.2752000000000003E-2</c:v>
                </c:pt>
                <c:pt idx="1236">
                  <c:v>3.1112999999999998E-2</c:v>
                </c:pt>
                <c:pt idx="1237">
                  <c:v>2.9536E-2</c:v>
                </c:pt>
                <c:pt idx="1238">
                  <c:v>2.8060999999999999E-2</c:v>
                </c:pt>
                <c:pt idx="1239">
                  <c:v>2.6728999999999999E-2</c:v>
                </c:pt>
                <c:pt idx="1240">
                  <c:v>2.5524000000000002E-2</c:v>
                </c:pt>
                <c:pt idx="1241">
                  <c:v>2.4358000000000001E-2</c:v>
                </c:pt>
                <c:pt idx="1242">
                  <c:v>2.3144000000000001E-2</c:v>
                </c:pt>
                <c:pt idx="1243">
                  <c:v>2.1885000000000002E-2</c:v>
                </c:pt>
                <c:pt idx="1244">
                  <c:v>2.0666E-2</c:v>
                </c:pt>
                <c:pt idx="1245">
                  <c:v>1.9569E-2</c:v>
                </c:pt>
                <c:pt idx="1246">
                  <c:v>1.8613000000000001E-2</c:v>
                </c:pt>
                <c:pt idx="1247">
                  <c:v>1.7752E-2</c:v>
                </c:pt>
                <c:pt idx="1248">
                  <c:v>1.6898E-2</c:v>
                </c:pt>
                <c:pt idx="1249">
                  <c:v>1.5969000000000001E-2</c:v>
                </c:pt>
                <c:pt idx="1250">
                  <c:v>1.4952999999999999E-2</c:v>
                </c:pt>
                <c:pt idx="1251">
                  <c:v>1.3925999999999999E-2</c:v>
                </c:pt>
                <c:pt idx="1252">
                  <c:v>1.3010000000000001E-2</c:v>
                </c:pt>
                <c:pt idx="1253">
                  <c:v>1.2274E-2</c:v>
                </c:pt>
                <c:pt idx="1254">
                  <c:v>1.1677E-2</c:v>
                </c:pt>
                <c:pt idx="1255">
                  <c:v>1.1101E-2</c:v>
                </c:pt>
                <c:pt idx="1256">
                  <c:v>1.0451999999999999E-2</c:v>
                </c:pt>
                <c:pt idx="1257">
                  <c:v>9.7079999999999996E-3</c:v>
                </c:pt>
                <c:pt idx="1258">
                  <c:v>8.9130000000000008E-3</c:v>
                </c:pt>
                <c:pt idx="1259">
                  <c:v>8.1300000000000001E-3</c:v>
                </c:pt>
                <c:pt idx="1260">
                  <c:v>7.4009999999999996E-3</c:v>
                </c:pt>
                <c:pt idx="1261">
                  <c:v>6.7470000000000004E-3</c:v>
                </c:pt>
                <c:pt idx="1262">
                  <c:v>6.1869999999999998E-3</c:v>
                </c:pt>
                <c:pt idx="1263">
                  <c:v>5.7250000000000001E-3</c:v>
                </c:pt>
                <c:pt idx="1264">
                  <c:v>5.3150000000000003E-3</c:v>
                </c:pt>
                <c:pt idx="1265">
                  <c:v>4.8659999999999997E-3</c:v>
                </c:pt>
                <c:pt idx="1266">
                  <c:v>4.3359999999999996E-3</c:v>
                </c:pt>
                <c:pt idx="1267">
                  <c:v>3.7810000000000001E-3</c:v>
                </c:pt>
                <c:pt idx="1268">
                  <c:v>3.2820000000000002E-3</c:v>
                </c:pt>
                <c:pt idx="1269">
                  <c:v>2.8549999999999999E-3</c:v>
                </c:pt>
                <c:pt idx="1270">
                  <c:v>2.454E-3</c:v>
                </c:pt>
                <c:pt idx="1271">
                  <c:v>2.0070000000000001E-3</c:v>
                </c:pt>
                <c:pt idx="1272">
                  <c:v>2.0960000000000002E-3</c:v>
                </c:pt>
                <c:pt idx="1273">
                  <c:v>2.1870000000000001E-3</c:v>
                </c:pt>
                <c:pt idx="1274">
                  <c:v>2.2799999999999999E-3</c:v>
                </c:pt>
                <c:pt idx="1275">
                  <c:v>2.3739999999999998E-3</c:v>
                </c:pt>
                <c:pt idx="1276">
                  <c:v>2.4689999999999998E-3</c:v>
                </c:pt>
                <c:pt idx="1277">
                  <c:v>2.5660000000000001E-3</c:v>
                </c:pt>
                <c:pt idx="1278">
                  <c:v>2.64E-3</c:v>
                </c:pt>
                <c:pt idx="1279">
                  <c:v>2.7160000000000001E-3</c:v>
                </c:pt>
                <c:pt idx="1280">
                  <c:v>2.7929999999999999E-3</c:v>
                </c:pt>
                <c:pt idx="1281">
                  <c:v>2.8709999999999999E-3</c:v>
                </c:pt>
                <c:pt idx="1282">
                  <c:v>2.9510000000000001E-3</c:v>
                </c:pt>
                <c:pt idx="1283">
                  <c:v>3.032E-3</c:v>
                </c:pt>
                <c:pt idx="1284">
                  <c:v>3.1150000000000001E-3</c:v>
                </c:pt>
                <c:pt idx="1285">
                  <c:v>3.199E-3</c:v>
                </c:pt>
                <c:pt idx="1286">
                  <c:v>3.2850000000000002E-3</c:v>
                </c:pt>
                <c:pt idx="1287">
                  <c:v>3.3709999999999999E-3</c:v>
                </c:pt>
                <c:pt idx="1288">
                  <c:v>3.46E-3</c:v>
                </c:pt>
                <c:pt idx="1289">
                  <c:v>3.5490000000000001E-3</c:v>
                </c:pt>
                <c:pt idx="1290">
                  <c:v>3.64E-3</c:v>
                </c:pt>
                <c:pt idx="1291">
                  <c:v>3.7330000000000002E-3</c:v>
                </c:pt>
                <c:pt idx="1292">
                  <c:v>3.6649999999999999E-3</c:v>
                </c:pt>
                <c:pt idx="1293">
                  <c:v>3.5990000000000002E-3</c:v>
                </c:pt>
                <c:pt idx="1294">
                  <c:v>3.5339999999999998E-3</c:v>
                </c:pt>
                <c:pt idx="1295">
                  <c:v>3.4710000000000001E-3</c:v>
                </c:pt>
                <c:pt idx="1296">
                  <c:v>3.4090000000000001E-3</c:v>
                </c:pt>
                <c:pt idx="1297">
                  <c:v>3.3479999999999998E-3</c:v>
                </c:pt>
                <c:pt idx="1298">
                  <c:v>3.2889999999999998E-3</c:v>
                </c:pt>
                <c:pt idx="1299">
                  <c:v>3.2320000000000001E-3</c:v>
                </c:pt>
                <c:pt idx="1300">
                  <c:v>3.1749999999999999E-3</c:v>
                </c:pt>
                <c:pt idx="1301">
                  <c:v>3.1199999999999999E-3</c:v>
                </c:pt>
                <c:pt idx="1302">
                  <c:v>3.0669999999999998E-3</c:v>
                </c:pt>
                <c:pt idx="1303">
                  <c:v>3.0140000000000002E-3</c:v>
                </c:pt>
                <c:pt idx="1304">
                  <c:v>2.9640000000000001E-3</c:v>
                </c:pt>
                <c:pt idx="1305">
                  <c:v>2.9139999999999999E-3</c:v>
                </c:pt>
                <c:pt idx="1306">
                  <c:v>2.8660000000000001E-3</c:v>
                </c:pt>
                <c:pt idx="1307">
                  <c:v>2.8189999999999999E-3</c:v>
                </c:pt>
                <c:pt idx="1308">
                  <c:v>2.774E-3</c:v>
                </c:pt>
                <c:pt idx="1309">
                  <c:v>2.7299999999999998E-3</c:v>
                </c:pt>
                <c:pt idx="1310">
                  <c:v>2.6879999999999999E-3</c:v>
                </c:pt>
                <c:pt idx="1311">
                  <c:v>2.647E-3</c:v>
                </c:pt>
                <c:pt idx="1312">
                  <c:v>2.6069999999999999E-3</c:v>
                </c:pt>
                <c:pt idx="1313">
                  <c:v>2.5690000000000001E-3</c:v>
                </c:pt>
                <c:pt idx="1314">
                  <c:v>2.532E-3</c:v>
                </c:pt>
                <c:pt idx="1315">
                  <c:v>2.496E-3</c:v>
                </c:pt>
                <c:pt idx="1316">
                  <c:v>2.4620000000000002E-3</c:v>
                </c:pt>
                <c:pt idx="1317">
                  <c:v>2.4299999999999999E-3</c:v>
                </c:pt>
                <c:pt idx="1318">
                  <c:v>2.398E-3</c:v>
                </c:pt>
                <c:pt idx="1319">
                  <c:v>2.3679999999999999E-3</c:v>
                </c:pt>
                <c:pt idx="1320">
                  <c:v>2.3400000000000001E-3</c:v>
                </c:pt>
                <c:pt idx="1321">
                  <c:v>2.313E-3</c:v>
                </c:pt>
                <c:pt idx="1322">
                  <c:v>2.287E-3</c:v>
                </c:pt>
                <c:pt idx="1323">
                  <c:v>2.2629999999999998E-3</c:v>
                </c:pt>
                <c:pt idx="1324">
                  <c:v>2.2399999999999998E-3</c:v>
                </c:pt>
                <c:pt idx="1325">
                  <c:v>2.2179999999999999E-3</c:v>
                </c:pt>
                <c:pt idx="1326">
                  <c:v>2.1979999999999999E-3</c:v>
                </c:pt>
                <c:pt idx="1327">
                  <c:v>2.1789999999999999E-3</c:v>
                </c:pt>
                <c:pt idx="1328">
                  <c:v>2.1619999999999999E-3</c:v>
                </c:pt>
                <c:pt idx="1329">
                  <c:v>2.1459999999999999E-3</c:v>
                </c:pt>
                <c:pt idx="1330">
                  <c:v>2.1310000000000001E-3</c:v>
                </c:pt>
                <c:pt idx="1331">
                  <c:v>2.1180000000000001E-3</c:v>
                </c:pt>
                <c:pt idx="1332">
                  <c:v>2.1059999999999998E-3</c:v>
                </c:pt>
                <c:pt idx="1333">
                  <c:v>2.0950000000000001E-3</c:v>
                </c:pt>
                <c:pt idx="1334">
                  <c:v>2.0860000000000002E-3</c:v>
                </c:pt>
                <c:pt idx="1335">
                  <c:v>2.0790000000000001E-3</c:v>
                </c:pt>
                <c:pt idx="1336">
                  <c:v>2.0720000000000001E-3</c:v>
                </c:pt>
                <c:pt idx="1337">
                  <c:v>2.068E-3</c:v>
                </c:pt>
                <c:pt idx="1338">
                  <c:v>2.0639999999999999E-3</c:v>
                </c:pt>
                <c:pt idx="1339">
                  <c:v>2.062E-3</c:v>
                </c:pt>
                <c:pt idx="1340">
                  <c:v>2.0609999999999999E-3</c:v>
                </c:pt>
                <c:pt idx="1341">
                  <c:v>2.062E-3</c:v>
                </c:pt>
                <c:pt idx="1342">
                  <c:v>2.0639999999999999E-3</c:v>
                </c:pt>
                <c:pt idx="1343">
                  <c:v>2.0669999999999998E-3</c:v>
                </c:pt>
                <c:pt idx="1344">
                  <c:v>2.0720000000000001E-3</c:v>
                </c:pt>
                <c:pt idx="1345">
                  <c:v>2.0790000000000001E-3</c:v>
                </c:pt>
                <c:pt idx="1346">
                  <c:v>2.0860000000000002E-3</c:v>
                </c:pt>
                <c:pt idx="1347">
                  <c:v>2.0950000000000001E-3</c:v>
                </c:pt>
                <c:pt idx="1348">
                  <c:v>2.1059999999999998E-3</c:v>
                </c:pt>
                <c:pt idx="1349">
                  <c:v>2.1180000000000001E-3</c:v>
                </c:pt>
                <c:pt idx="1350">
                  <c:v>2.1310000000000001E-3</c:v>
                </c:pt>
                <c:pt idx="1351">
                  <c:v>2.1450000000000002E-3</c:v>
                </c:pt>
                <c:pt idx="1352">
                  <c:v>2.1610000000000002E-3</c:v>
                </c:pt>
                <c:pt idx="1353">
                  <c:v>2.1789999999999999E-3</c:v>
                </c:pt>
                <c:pt idx="1354">
                  <c:v>2.1970000000000002E-3</c:v>
                </c:pt>
                <c:pt idx="1355">
                  <c:v>2.2179999999999999E-3</c:v>
                </c:pt>
                <c:pt idx="1356">
                  <c:v>2.2390000000000001E-3</c:v>
                </c:pt>
                <c:pt idx="1357">
                  <c:v>2.2620000000000001E-3</c:v>
                </c:pt>
                <c:pt idx="1358">
                  <c:v>2.287E-3</c:v>
                </c:pt>
                <c:pt idx="1359">
                  <c:v>2.3119999999999998E-3</c:v>
                </c:pt>
                <c:pt idx="1360">
                  <c:v>2.261E-3</c:v>
                </c:pt>
                <c:pt idx="1361">
                  <c:v>2.2109999999999999E-3</c:v>
                </c:pt>
                <c:pt idx="1362">
                  <c:v>2.163E-3</c:v>
                </c:pt>
                <c:pt idx="1363">
                  <c:v>2.1159999999999998E-3</c:v>
                </c:pt>
                <c:pt idx="1364">
                  <c:v>2.0709999999999999E-3</c:v>
                </c:pt>
                <c:pt idx="1365">
                  <c:v>2.026E-3</c:v>
                </c:pt>
                <c:pt idx="1366">
                  <c:v>1.9840000000000001E-3</c:v>
                </c:pt>
                <c:pt idx="1367">
                  <c:v>1.9419999999999999E-3</c:v>
                </c:pt>
                <c:pt idx="1368">
                  <c:v>1.902E-3</c:v>
                </c:pt>
                <c:pt idx="1369">
                  <c:v>1.864E-3</c:v>
                </c:pt>
                <c:pt idx="1370">
                  <c:v>1.8259999999999999E-3</c:v>
                </c:pt>
                <c:pt idx="1371">
                  <c:v>1.7910000000000001E-3</c:v>
                </c:pt>
                <c:pt idx="1372">
                  <c:v>1.756E-3</c:v>
                </c:pt>
                <c:pt idx="1373">
                  <c:v>1.7229999999999999E-3</c:v>
                </c:pt>
                <c:pt idx="1374">
                  <c:v>1.6919999999999999E-3</c:v>
                </c:pt>
                <c:pt idx="1375">
                  <c:v>1.6609999999999999E-3</c:v>
                </c:pt>
                <c:pt idx="1376">
                  <c:v>1.6329999999999999E-3</c:v>
                </c:pt>
                <c:pt idx="1377">
                  <c:v>1.6050000000000001E-3</c:v>
                </c:pt>
                <c:pt idx="1378">
                  <c:v>1.5790000000000001E-3</c:v>
                </c:pt>
                <c:pt idx="1379">
                  <c:v>1.554E-3</c:v>
                </c:pt>
                <c:pt idx="1380">
                  <c:v>1.531E-3</c:v>
                </c:pt>
                <c:pt idx="1381">
                  <c:v>1.5089999999999999E-3</c:v>
                </c:pt>
                <c:pt idx="1382">
                  <c:v>1.4890000000000001E-3</c:v>
                </c:pt>
                <c:pt idx="1383">
                  <c:v>1.47E-3</c:v>
                </c:pt>
                <c:pt idx="1384">
                  <c:v>1.4519999999999999E-3</c:v>
                </c:pt>
                <c:pt idx="1385">
                  <c:v>1.4350000000000001E-3</c:v>
                </c:pt>
                <c:pt idx="1386">
                  <c:v>1.421E-3</c:v>
                </c:pt>
                <c:pt idx="1387">
                  <c:v>1.407E-3</c:v>
                </c:pt>
                <c:pt idx="1388">
                  <c:v>1.395E-3</c:v>
                </c:pt>
                <c:pt idx="1389">
                  <c:v>1.384E-3</c:v>
                </c:pt>
                <c:pt idx="1390">
                  <c:v>1.3749999999999999E-3</c:v>
                </c:pt>
                <c:pt idx="1391">
                  <c:v>1.3669999999999999E-3</c:v>
                </c:pt>
                <c:pt idx="1392">
                  <c:v>1.3600000000000001E-3</c:v>
                </c:pt>
                <c:pt idx="1393">
                  <c:v>1.3550000000000001E-3</c:v>
                </c:pt>
                <c:pt idx="1394">
                  <c:v>1.351E-3</c:v>
                </c:pt>
                <c:pt idx="1395">
                  <c:v>1.3489999999999999E-3</c:v>
                </c:pt>
                <c:pt idx="1396">
                  <c:v>1.348E-3</c:v>
                </c:pt>
                <c:pt idx="1397">
                  <c:v>1.348E-3</c:v>
                </c:pt>
                <c:pt idx="1398">
                  <c:v>1.3500000000000001E-3</c:v>
                </c:pt>
                <c:pt idx="1399">
                  <c:v>1.353E-3</c:v>
                </c:pt>
                <c:pt idx="1400">
                  <c:v>1.358E-3</c:v>
                </c:pt>
                <c:pt idx="1401">
                  <c:v>1.364E-3</c:v>
                </c:pt>
                <c:pt idx="1402">
                  <c:v>1.371E-3</c:v>
                </c:pt>
                <c:pt idx="1403">
                  <c:v>1.3799999999999999E-3</c:v>
                </c:pt>
                <c:pt idx="1404">
                  <c:v>1.39E-3</c:v>
                </c:pt>
                <c:pt idx="1405">
                  <c:v>1.4009999999999999E-3</c:v>
                </c:pt>
                <c:pt idx="1406">
                  <c:v>1.4139999999999999E-3</c:v>
                </c:pt>
                <c:pt idx="1407">
                  <c:v>1.428E-3</c:v>
                </c:pt>
                <c:pt idx="1408">
                  <c:v>1.444E-3</c:v>
                </c:pt>
                <c:pt idx="1409">
                  <c:v>1.4610000000000001E-3</c:v>
                </c:pt>
                <c:pt idx="1410">
                  <c:v>1.48E-3</c:v>
                </c:pt>
                <c:pt idx="1411">
                  <c:v>1.5E-3</c:v>
                </c:pt>
                <c:pt idx="1412">
                  <c:v>1.521E-3</c:v>
                </c:pt>
                <c:pt idx="1413">
                  <c:v>1.544E-3</c:v>
                </c:pt>
                <c:pt idx="1414">
                  <c:v>1.5679999999999999E-3</c:v>
                </c:pt>
                <c:pt idx="1415">
                  <c:v>1.593E-3</c:v>
                </c:pt>
                <c:pt idx="1416">
                  <c:v>1.6199999999999999E-3</c:v>
                </c:pt>
                <c:pt idx="1417">
                  <c:v>1.6479999999999999E-3</c:v>
                </c:pt>
                <c:pt idx="1418">
                  <c:v>1.678E-3</c:v>
                </c:pt>
                <c:pt idx="1419">
                  <c:v>1.709E-3</c:v>
                </c:pt>
                <c:pt idx="1420">
                  <c:v>1.7409999999999999E-3</c:v>
                </c:pt>
                <c:pt idx="1421">
                  <c:v>1.7750000000000001E-3</c:v>
                </c:pt>
                <c:pt idx="1422">
                  <c:v>1.81E-3</c:v>
                </c:pt>
                <c:pt idx="1423">
                  <c:v>1.8469999999999999E-3</c:v>
                </c:pt>
                <c:pt idx="1424">
                  <c:v>1.885E-3</c:v>
                </c:pt>
                <c:pt idx="1425">
                  <c:v>1.9239999999999999E-3</c:v>
                </c:pt>
                <c:pt idx="1426">
                  <c:v>1.9650000000000002E-3</c:v>
                </c:pt>
                <c:pt idx="1427">
                  <c:v>2.0070000000000001E-3</c:v>
                </c:pt>
                <c:pt idx="1428">
                  <c:v>1.9599999999999999E-3</c:v>
                </c:pt>
                <c:pt idx="1429">
                  <c:v>1.915E-3</c:v>
                </c:pt>
                <c:pt idx="1430">
                  <c:v>1.8710000000000001E-3</c:v>
                </c:pt>
                <c:pt idx="1431">
                  <c:v>1.8289999999999999E-3</c:v>
                </c:pt>
                <c:pt idx="1432">
                  <c:v>1.7880000000000001E-3</c:v>
                </c:pt>
                <c:pt idx="1433">
                  <c:v>1.748E-3</c:v>
                </c:pt>
                <c:pt idx="1434">
                  <c:v>1.7099999999999999E-3</c:v>
                </c:pt>
                <c:pt idx="1435">
                  <c:v>1.673E-3</c:v>
                </c:pt>
                <c:pt idx="1436">
                  <c:v>1.637E-3</c:v>
                </c:pt>
                <c:pt idx="1437">
                  <c:v>1.603E-3</c:v>
                </c:pt>
                <c:pt idx="1438">
                  <c:v>1.57E-3</c:v>
                </c:pt>
                <c:pt idx="1439">
                  <c:v>1.539E-3</c:v>
                </c:pt>
                <c:pt idx="1440">
                  <c:v>1.5089999999999999E-3</c:v>
                </c:pt>
                <c:pt idx="1441">
                  <c:v>1.4809999999999999E-3</c:v>
                </c:pt>
                <c:pt idx="1442">
                  <c:v>1.454E-3</c:v>
                </c:pt>
                <c:pt idx="1443">
                  <c:v>1.428E-3</c:v>
                </c:pt>
                <c:pt idx="1444">
                  <c:v>1.403E-3</c:v>
                </c:pt>
                <c:pt idx="1445">
                  <c:v>1.3799999999999999E-3</c:v>
                </c:pt>
                <c:pt idx="1446">
                  <c:v>1.359E-3</c:v>
                </c:pt>
                <c:pt idx="1447">
                  <c:v>1.3389999999999999E-3</c:v>
                </c:pt>
                <c:pt idx="1448">
                  <c:v>1.32E-3</c:v>
                </c:pt>
                <c:pt idx="1449">
                  <c:v>1.302E-3</c:v>
                </c:pt>
                <c:pt idx="1450">
                  <c:v>1.286E-3</c:v>
                </c:pt>
                <c:pt idx="1451">
                  <c:v>1.2719999999999999E-3</c:v>
                </c:pt>
                <c:pt idx="1452">
                  <c:v>1.2589999999999999E-3</c:v>
                </c:pt>
                <c:pt idx="1453">
                  <c:v>1.2470000000000001E-3</c:v>
                </c:pt>
                <c:pt idx="1454">
                  <c:v>1.2359999999999999E-3</c:v>
                </c:pt>
                <c:pt idx="1455">
                  <c:v>1.227E-3</c:v>
                </c:pt>
                <c:pt idx="1456">
                  <c:v>1.2199999999999999E-3</c:v>
                </c:pt>
                <c:pt idx="1457">
                  <c:v>1.2130000000000001E-3</c:v>
                </c:pt>
                <c:pt idx="1458">
                  <c:v>1.209E-3</c:v>
                </c:pt>
                <c:pt idx="1459">
                  <c:v>1.2049999999999999E-3</c:v>
                </c:pt>
                <c:pt idx="1460">
                  <c:v>1.2030000000000001E-3</c:v>
                </c:pt>
                <c:pt idx="1461">
                  <c:v>1.2019999999999999E-3</c:v>
                </c:pt>
                <c:pt idx="1462">
                  <c:v>1.2030000000000001E-3</c:v>
                </c:pt>
                <c:pt idx="1463">
                  <c:v>1.2049999999999999E-3</c:v>
                </c:pt>
                <c:pt idx="1464">
                  <c:v>1.209E-3</c:v>
                </c:pt>
                <c:pt idx="1465">
                  <c:v>1.2130000000000001E-3</c:v>
                </c:pt>
                <c:pt idx="1466">
                  <c:v>1.2199999999999999E-3</c:v>
                </c:pt>
                <c:pt idx="1467">
                  <c:v>1.227E-3</c:v>
                </c:pt>
                <c:pt idx="1468">
                  <c:v>1.2359999999999999E-3</c:v>
                </c:pt>
                <c:pt idx="1469">
                  <c:v>1.2470000000000001E-3</c:v>
                </c:pt>
                <c:pt idx="1470">
                  <c:v>1.2589999999999999E-3</c:v>
                </c:pt>
                <c:pt idx="1471">
                  <c:v>1.2719999999999999E-3</c:v>
                </c:pt>
                <c:pt idx="1472">
                  <c:v>1.286E-3</c:v>
                </c:pt>
                <c:pt idx="1473">
                  <c:v>1.302E-3</c:v>
                </c:pt>
                <c:pt idx="1474">
                  <c:v>1.32E-3</c:v>
                </c:pt>
                <c:pt idx="1475">
                  <c:v>1.3389999999999999E-3</c:v>
                </c:pt>
                <c:pt idx="1476">
                  <c:v>1.359E-3</c:v>
                </c:pt>
                <c:pt idx="1477">
                  <c:v>1.3799999999999999E-3</c:v>
                </c:pt>
                <c:pt idx="1478">
                  <c:v>1.403E-3</c:v>
                </c:pt>
                <c:pt idx="1479">
                  <c:v>1.428E-3</c:v>
                </c:pt>
                <c:pt idx="1480">
                  <c:v>1.4530000000000001E-3</c:v>
                </c:pt>
                <c:pt idx="1481">
                  <c:v>1.4809999999999999E-3</c:v>
                </c:pt>
                <c:pt idx="1482">
                  <c:v>1.5089999999999999E-3</c:v>
                </c:pt>
                <c:pt idx="1483">
                  <c:v>1.539E-3</c:v>
                </c:pt>
                <c:pt idx="1484">
                  <c:v>1.57E-3</c:v>
                </c:pt>
                <c:pt idx="1485">
                  <c:v>1.603E-3</c:v>
                </c:pt>
                <c:pt idx="1486">
                  <c:v>1.637E-3</c:v>
                </c:pt>
                <c:pt idx="1487">
                  <c:v>1.673E-3</c:v>
                </c:pt>
                <c:pt idx="1488">
                  <c:v>1.7099999999999999E-3</c:v>
                </c:pt>
                <c:pt idx="1489">
                  <c:v>1.748E-3</c:v>
                </c:pt>
                <c:pt idx="1490">
                  <c:v>1.7880000000000001E-3</c:v>
                </c:pt>
                <c:pt idx="1491">
                  <c:v>1.8289999999999999E-3</c:v>
                </c:pt>
                <c:pt idx="1492">
                  <c:v>1.8710000000000001E-3</c:v>
                </c:pt>
                <c:pt idx="1493">
                  <c:v>1.915E-3</c:v>
                </c:pt>
                <c:pt idx="1494">
                  <c:v>1.9599999999999999E-3</c:v>
                </c:pt>
                <c:pt idx="1495">
                  <c:v>2.0070000000000001E-3</c:v>
                </c:pt>
                <c:pt idx="1496">
                  <c:v>1.9599999999999999E-3</c:v>
                </c:pt>
                <c:pt idx="1497">
                  <c:v>1.915E-3</c:v>
                </c:pt>
                <c:pt idx="1498">
                  <c:v>1.8710000000000001E-3</c:v>
                </c:pt>
                <c:pt idx="1499">
                  <c:v>1.8289999999999999E-3</c:v>
                </c:pt>
                <c:pt idx="1500">
                  <c:v>1.7880000000000001E-3</c:v>
                </c:pt>
                <c:pt idx="1501">
                  <c:v>1.748E-3</c:v>
                </c:pt>
                <c:pt idx="1502">
                  <c:v>1.7099999999999999E-3</c:v>
                </c:pt>
                <c:pt idx="1503">
                  <c:v>1.673E-3</c:v>
                </c:pt>
                <c:pt idx="1504">
                  <c:v>1.637E-3</c:v>
                </c:pt>
                <c:pt idx="1505">
                  <c:v>1.603E-3</c:v>
                </c:pt>
                <c:pt idx="1506">
                  <c:v>1.57E-3</c:v>
                </c:pt>
                <c:pt idx="1507">
                  <c:v>1.539E-3</c:v>
                </c:pt>
                <c:pt idx="1508">
                  <c:v>1.5089999999999999E-3</c:v>
                </c:pt>
                <c:pt idx="1509">
                  <c:v>1.4809999999999999E-3</c:v>
                </c:pt>
                <c:pt idx="1510">
                  <c:v>1.4530000000000001E-3</c:v>
                </c:pt>
                <c:pt idx="1511">
                  <c:v>1.428E-3</c:v>
                </c:pt>
                <c:pt idx="1512">
                  <c:v>1.403E-3</c:v>
                </c:pt>
                <c:pt idx="1513">
                  <c:v>1.3799999999999999E-3</c:v>
                </c:pt>
                <c:pt idx="1514">
                  <c:v>1.359E-3</c:v>
                </c:pt>
                <c:pt idx="1515">
                  <c:v>1.3389999999999999E-3</c:v>
                </c:pt>
                <c:pt idx="1516">
                  <c:v>1.32E-3</c:v>
                </c:pt>
                <c:pt idx="1517">
                  <c:v>1.302E-3</c:v>
                </c:pt>
                <c:pt idx="1518">
                  <c:v>1.286E-3</c:v>
                </c:pt>
                <c:pt idx="1519">
                  <c:v>1.2719999999999999E-3</c:v>
                </c:pt>
                <c:pt idx="1520">
                  <c:v>1.2589999999999999E-3</c:v>
                </c:pt>
                <c:pt idx="1521">
                  <c:v>1.2470000000000001E-3</c:v>
                </c:pt>
                <c:pt idx="1522">
                  <c:v>1.2359999999999999E-3</c:v>
                </c:pt>
                <c:pt idx="1523">
                  <c:v>1.227E-3</c:v>
                </c:pt>
                <c:pt idx="1524">
                  <c:v>1.2199999999999999E-3</c:v>
                </c:pt>
                <c:pt idx="1525">
                  <c:v>1.2130000000000001E-3</c:v>
                </c:pt>
                <c:pt idx="1526">
                  <c:v>1.209E-3</c:v>
                </c:pt>
                <c:pt idx="1527">
                  <c:v>1.2049999999999999E-3</c:v>
                </c:pt>
                <c:pt idx="1528">
                  <c:v>1.2030000000000001E-3</c:v>
                </c:pt>
                <c:pt idx="1529">
                  <c:v>1.2019999999999999E-3</c:v>
                </c:pt>
                <c:pt idx="1530">
                  <c:v>1.2030000000000001E-3</c:v>
                </c:pt>
                <c:pt idx="1531">
                  <c:v>1.2049999999999999E-3</c:v>
                </c:pt>
                <c:pt idx="1532">
                  <c:v>1.209E-3</c:v>
                </c:pt>
                <c:pt idx="1533">
                  <c:v>1.2130000000000001E-3</c:v>
                </c:pt>
                <c:pt idx="1534">
                  <c:v>1.2199999999999999E-3</c:v>
                </c:pt>
                <c:pt idx="1535">
                  <c:v>1.227E-3</c:v>
                </c:pt>
                <c:pt idx="1536">
                  <c:v>1.2359999999999999E-3</c:v>
                </c:pt>
                <c:pt idx="1537">
                  <c:v>1.2470000000000001E-3</c:v>
                </c:pt>
                <c:pt idx="1538">
                  <c:v>1.2589999999999999E-3</c:v>
                </c:pt>
                <c:pt idx="1539">
                  <c:v>1.2719999999999999E-3</c:v>
                </c:pt>
                <c:pt idx="1540">
                  <c:v>1.286E-3</c:v>
                </c:pt>
                <c:pt idx="1541">
                  <c:v>1.3029999999999999E-3</c:v>
                </c:pt>
                <c:pt idx="1542">
                  <c:v>1.32E-3</c:v>
                </c:pt>
                <c:pt idx="1543">
                  <c:v>1.3389999999999999E-3</c:v>
                </c:pt>
                <c:pt idx="1544">
                  <c:v>1.359E-3</c:v>
                </c:pt>
                <c:pt idx="1545">
                  <c:v>1.3799999999999999E-3</c:v>
                </c:pt>
                <c:pt idx="1546">
                  <c:v>1.403E-3</c:v>
                </c:pt>
                <c:pt idx="1547">
                  <c:v>1.428E-3</c:v>
                </c:pt>
                <c:pt idx="1548">
                  <c:v>1.454E-3</c:v>
                </c:pt>
                <c:pt idx="1549">
                  <c:v>1.4809999999999999E-3</c:v>
                </c:pt>
                <c:pt idx="1550">
                  <c:v>1.5089999999999999E-3</c:v>
                </c:pt>
                <c:pt idx="1551">
                  <c:v>1.539E-3</c:v>
                </c:pt>
                <c:pt idx="1552">
                  <c:v>1.57E-3</c:v>
                </c:pt>
                <c:pt idx="1553">
                  <c:v>1.603E-3</c:v>
                </c:pt>
                <c:pt idx="1554">
                  <c:v>1.637E-3</c:v>
                </c:pt>
                <c:pt idx="1555">
                  <c:v>1.673E-3</c:v>
                </c:pt>
                <c:pt idx="1556">
                  <c:v>1.7099999999999999E-3</c:v>
                </c:pt>
                <c:pt idx="1557">
                  <c:v>1.748E-3</c:v>
                </c:pt>
                <c:pt idx="1558">
                  <c:v>1.7880000000000001E-3</c:v>
                </c:pt>
                <c:pt idx="1559">
                  <c:v>1.8289999999999999E-3</c:v>
                </c:pt>
                <c:pt idx="1560">
                  <c:v>1.8710000000000001E-3</c:v>
                </c:pt>
                <c:pt idx="1561">
                  <c:v>1.915E-3</c:v>
                </c:pt>
                <c:pt idx="1562">
                  <c:v>1.9599999999999999E-3</c:v>
                </c:pt>
                <c:pt idx="1563">
                  <c:v>2.0070000000000001E-3</c:v>
                </c:pt>
                <c:pt idx="1564">
                  <c:v>1.9599999999999999E-3</c:v>
                </c:pt>
                <c:pt idx="1565">
                  <c:v>1.915E-3</c:v>
                </c:pt>
                <c:pt idx="1566">
                  <c:v>1.8710000000000001E-3</c:v>
                </c:pt>
                <c:pt idx="1567">
                  <c:v>1.8289999999999999E-3</c:v>
                </c:pt>
                <c:pt idx="1568">
                  <c:v>1.7880000000000001E-3</c:v>
                </c:pt>
                <c:pt idx="1569">
                  <c:v>1.748E-3</c:v>
                </c:pt>
                <c:pt idx="1570">
                  <c:v>1.7099999999999999E-3</c:v>
                </c:pt>
                <c:pt idx="1571">
                  <c:v>1.673E-3</c:v>
                </c:pt>
                <c:pt idx="1572">
                  <c:v>1.637E-3</c:v>
                </c:pt>
                <c:pt idx="1573">
                  <c:v>1.603E-3</c:v>
                </c:pt>
                <c:pt idx="1574">
                  <c:v>1.57E-3</c:v>
                </c:pt>
                <c:pt idx="1575">
                  <c:v>1.539E-3</c:v>
                </c:pt>
                <c:pt idx="1576">
                  <c:v>1.5089999999999999E-3</c:v>
                </c:pt>
                <c:pt idx="1577">
                  <c:v>1.4809999999999999E-3</c:v>
                </c:pt>
                <c:pt idx="1578">
                  <c:v>1.4530000000000001E-3</c:v>
                </c:pt>
                <c:pt idx="1579">
                  <c:v>1.428E-3</c:v>
                </c:pt>
                <c:pt idx="1580">
                  <c:v>1.403E-3</c:v>
                </c:pt>
                <c:pt idx="1581">
                  <c:v>1.3799999999999999E-3</c:v>
                </c:pt>
                <c:pt idx="1582">
                  <c:v>1.359E-3</c:v>
                </c:pt>
                <c:pt idx="1583">
                  <c:v>1.3389999999999999E-3</c:v>
                </c:pt>
                <c:pt idx="1584">
                  <c:v>1.32E-3</c:v>
                </c:pt>
                <c:pt idx="1585">
                  <c:v>1.302E-3</c:v>
                </c:pt>
                <c:pt idx="1586">
                  <c:v>1.2869999999999999E-3</c:v>
                </c:pt>
                <c:pt idx="1587">
                  <c:v>1.2719999999999999E-3</c:v>
                </c:pt>
                <c:pt idx="1588">
                  <c:v>1.2589999999999999E-3</c:v>
                </c:pt>
                <c:pt idx="1589">
                  <c:v>1.2470000000000001E-3</c:v>
                </c:pt>
                <c:pt idx="1590">
                  <c:v>1.2359999999999999E-3</c:v>
                </c:pt>
                <c:pt idx="1591">
                  <c:v>1.227E-3</c:v>
                </c:pt>
                <c:pt idx="1592">
                  <c:v>1.2199999999999999E-3</c:v>
                </c:pt>
                <c:pt idx="1593">
                  <c:v>1.2130000000000001E-3</c:v>
                </c:pt>
                <c:pt idx="1594">
                  <c:v>1.209E-3</c:v>
                </c:pt>
                <c:pt idx="1595">
                  <c:v>1.2049999999999999E-3</c:v>
                </c:pt>
                <c:pt idx="1596">
                  <c:v>1.2030000000000001E-3</c:v>
                </c:pt>
                <c:pt idx="1597">
                  <c:v>1.2019999999999999E-3</c:v>
                </c:pt>
                <c:pt idx="1598">
                  <c:v>1.2030000000000001E-3</c:v>
                </c:pt>
                <c:pt idx="1599">
                  <c:v>1.2049999999999999E-3</c:v>
                </c:pt>
                <c:pt idx="1600">
                  <c:v>1.209E-3</c:v>
                </c:pt>
                <c:pt idx="1601">
                  <c:v>1.2130000000000001E-3</c:v>
                </c:pt>
                <c:pt idx="1602">
                  <c:v>1.2199999999999999E-3</c:v>
                </c:pt>
                <c:pt idx="1603">
                  <c:v>1.227E-3</c:v>
                </c:pt>
                <c:pt idx="1604">
                  <c:v>1.2359999999999999E-3</c:v>
                </c:pt>
                <c:pt idx="1605">
                  <c:v>1.2470000000000001E-3</c:v>
                </c:pt>
                <c:pt idx="1606">
                  <c:v>1.2589999999999999E-3</c:v>
                </c:pt>
                <c:pt idx="1607">
                  <c:v>1.2719999999999999E-3</c:v>
                </c:pt>
                <c:pt idx="1608">
                  <c:v>1.286E-3</c:v>
                </c:pt>
                <c:pt idx="1609">
                  <c:v>1.302E-3</c:v>
                </c:pt>
                <c:pt idx="1610">
                  <c:v>1.32E-3</c:v>
                </c:pt>
                <c:pt idx="1611">
                  <c:v>1.3389999999999999E-3</c:v>
                </c:pt>
                <c:pt idx="1612">
                  <c:v>1.359E-3</c:v>
                </c:pt>
                <c:pt idx="1613">
                  <c:v>1.3799999999999999E-3</c:v>
                </c:pt>
                <c:pt idx="1614">
                  <c:v>1.403E-3</c:v>
                </c:pt>
                <c:pt idx="1615">
                  <c:v>1.428E-3</c:v>
                </c:pt>
                <c:pt idx="1616">
                  <c:v>1.4530000000000001E-3</c:v>
                </c:pt>
                <c:pt idx="1617">
                  <c:v>1.4809999999999999E-3</c:v>
                </c:pt>
                <c:pt idx="1618">
                  <c:v>1.5089999999999999E-3</c:v>
                </c:pt>
                <c:pt idx="1619">
                  <c:v>1.539E-3</c:v>
                </c:pt>
                <c:pt idx="1620">
                  <c:v>1.57E-3</c:v>
                </c:pt>
                <c:pt idx="1621">
                  <c:v>1.603E-3</c:v>
                </c:pt>
                <c:pt idx="1622">
                  <c:v>1.637E-3</c:v>
                </c:pt>
                <c:pt idx="1623">
                  <c:v>1.673E-3</c:v>
                </c:pt>
                <c:pt idx="1624">
                  <c:v>1.7099999999999999E-3</c:v>
                </c:pt>
                <c:pt idx="1625">
                  <c:v>1.748E-3</c:v>
                </c:pt>
                <c:pt idx="1626">
                  <c:v>1.7880000000000001E-3</c:v>
                </c:pt>
                <c:pt idx="1627">
                  <c:v>1.8289999999999999E-3</c:v>
                </c:pt>
                <c:pt idx="1628">
                  <c:v>1.8710000000000001E-3</c:v>
                </c:pt>
                <c:pt idx="1629">
                  <c:v>1.915E-3</c:v>
                </c:pt>
                <c:pt idx="1630">
                  <c:v>1.9599999999999999E-3</c:v>
                </c:pt>
                <c:pt idx="1631">
                  <c:v>2.0070000000000001E-3</c:v>
                </c:pt>
                <c:pt idx="1632">
                  <c:v>1.9599999999999999E-3</c:v>
                </c:pt>
                <c:pt idx="1633">
                  <c:v>1.915E-3</c:v>
                </c:pt>
                <c:pt idx="1634">
                  <c:v>1.8710000000000001E-3</c:v>
                </c:pt>
                <c:pt idx="1635">
                  <c:v>1.8289999999999999E-3</c:v>
                </c:pt>
                <c:pt idx="1636">
                  <c:v>1.7880000000000001E-3</c:v>
                </c:pt>
                <c:pt idx="1637">
                  <c:v>1.748E-3</c:v>
                </c:pt>
                <c:pt idx="1638">
                  <c:v>1.7099999999999999E-3</c:v>
                </c:pt>
                <c:pt idx="1639">
                  <c:v>1.673E-3</c:v>
                </c:pt>
                <c:pt idx="1640">
                  <c:v>1.637E-3</c:v>
                </c:pt>
                <c:pt idx="1641">
                  <c:v>1.603E-3</c:v>
                </c:pt>
                <c:pt idx="1642">
                  <c:v>1.57E-3</c:v>
                </c:pt>
                <c:pt idx="1643">
                  <c:v>1.539E-3</c:v>
                </c:pt>
                <c:pt idx="1644">
                  <c:v>1.5089999999999999E-3</c:v>
                </c:pt>
                <c:pt idx="1645">
                  <c:v>1.4809999999999999E-3</c:v>
                </c:pt>
                <c:pt idx="1646">
                  <c:v>1.454E-3</c:v>
                </c:pt>
                <c:pt idx="1647">
                  <c:v>1.428E-3</c:v>
                </c:pt>
                <c:pt idx="1648">
                  <c:v>1.403E-3</c:v>
                </c:pt>
                <c:pt idx="1649">
                  <c:v>1.3799999999999999E-3</c:v>
                </c:pt>
                <c:pt idx="1650">
                  <c:v>1.359E-3</c:v>
                </c:pt>
                <c:pt idx="1651">
                  <c:v>1.3389999999999999E-3</c:v>
                </c:pt>
                <c:pt idx="1652">
                  <c:v>1.32E-3</c:v>
                </c:pt>
                <c:pt idx="1653">
                  <c:v>1.302E-3</c:v>
                </c:pt>
                <c:pt idx="1654">
                  <c:v>1.286E-3</c:v>
                </c:pt>
                <c:pt idx="1655">
                  <c:v>1.2719999999999999E-3</c:v>
                </c:pt>
                <c:pt idx="1656">
                  <c:v>1.2589999999999999E-3</c:v>
                </c:pt>
                <c:pt idx="1657">
                  <c:v>1.2470000000000001E-3</c:v>
                </c:pt>
                <c:pt idx="1658">
                  <c:v>1.2359999999999999E-3</c:v>
                </c:pt>
                <c:pt idx="1659">
                  <c:v>1.227E-3</c:v>
                </c:pt>
                <c:pt idx="1660">
                  <c:v>1.2199999999999999E-3</c:v>
                </c:pt>
                <c:pt idx="1661">
                  <c:v>1.2130000000000001E-3</c:v>
                </c:pt>
                <c:pt idx="1662">
                  <c:v>1.209E-3</c:v>
                </c:pt>
                <c:pt idx="1663">
                  <c:v>1.2049999999999999E-3</c:v>
                </c:pt>
                <c:pt idx="1664">
                  <c:v>1.2030000000000001E-3</c:v>
                </c:pt>
                <c:pt idx="1665">
                  <c:v>1.2019999999999999E-3</c:v>
                </c:pt>
                <c:pt idx="1666">
                  <c:v>1.2030000000000001E-3</c:v>
                </c:pt>
                <c:pt idx="1667">
                  <c:v>1.2049999999999999E-3</c:v>
                </c:pt>
                <c:pt idx="1668">
                  <c:v>1.209E-3</c:v>
                </c:pt>
                <c:pt idx="1669">
                  <c:v>1.2130000000000001E-3</c:v>
                </c:pt>
                <c:pt idx="1670">
                  <c:v>1.2199999999999999E-3</c:v>
                </c:pt>
                <c:pt idx="1671">
                  <c:v>1.227E-3</c:v>
                </c:pt>
                <c:pt idx="1672">
                  <c:v>1.2359999999999999E-3</c:v>
                </c:pt>
                <c:pt idx="1673">
                  <c:v>1.2470000000000001E-3</c:v>
                </c:pt>
                <c:pt idx="1674">
                  <c:v>1.2589999999999999E-3</c:v>
                </c:pt>
                <c:pt idx="1675">
                  <c:v>1.2719999999999999E-3</c:v>
                </c:pt>
                <c:pt idx="1676">
                  <c:v>1.286E-3</c:v>
                </c:pt>
                <c:pt idx="1677">
                  <c:v>1.3029999999999999E-3</c:v>
                </c:pt>
                <c:pt idx="1678">
                  <c:v>1.32E-3</c:v>
                </c:pt>
                <c:pt idx="1679">
                  <c:v>1.3389999999999999E-3</c:v>
                </c:pt>
                <c:pt idx="1680">
                  <c:v>1.359E-3</c:v>
                </c:pt>
                <c:pt idx="1681">
                  <c:v>1.3799999999999999E-3</c:v>
                </c:pt>
                <c:pt idx="1682">
                  <c:v>1.403E-3</c:v>
                </c:pt>
                <c:pt idx="1683">
                  <c:v>1.428E-3</c:v>
                </c:pt>
                <c:pt idx="1684">
                  <c:v>1.454E-3</c:v>
                </c:pt>
                <c:pt idx="1685">
                  <c:v>1.4809999999999999E-3</c:v>
                </c:pt>
                <c:pt idx="1686">
                  <c:v>1.5089999999999999E-3</c:v>
                </c:pt>
                <c:pt idx="1687">
                  <c:v>1.539E-3</c:v>
                </c:pt>
                <c:pt idx="1688">
                  <c:v>1.57E-3</c:v>
                </c:pt>
                <c:pt idx="1689">
                  <c:v>1.603E-3</c:v>
                </c:pt>
                <c:pt idx="1690">
                  <c:v>1.637E-3</c:v>
                </c:pt>
                <c:pt idx="1691">
                  <c:v>1.673E-3</c:v>
                </c:pt>
                <c:pt idx="1692">
                  <c:v>1.7099999999999999E-3</c:v>
                </c:pt>
                <c:pt idx="1693">
                  <c:v>1.748E-3</c:v>
                </c:pt>
                <c:pt idx="1694">
                  <c:v>1.7880000000000001E-3</c:v>
                </c:pt>
                <c:pt idx="1695">
                  <c:v>1.8289999999999999E-3</c:v>
                </c:pt>
                <c:pt idx="1696">
                  <c:v>1.8710000000000001E-3</c:v>
                </c:pt>
                <c:pt idx="1697">
                  <c:v>1.915E-3</c:v>
                </c:pt>
                <c:pt idx="1698">
                  <c:v>1.9599999999999999E-3</c:v>
                </c:pt>
                <c:pt idx="1699">
                  <c:v>2.0070000000000001E-3</c:v>
                </c:pt>
                <c:pt idx="1700">
                  <c:v>1.9599999999999999E-3</c:v>
                </c:pt>
                <c:pt idx="1701">
                  <c:v>1.915E-3</c:v>
                </c:pt>
                <c:pt idx="1702">
                  <c:v>1.8710000000000001E-3</c:v>
                </c:pt>
                <c:pt idx="1703">
                  <c:v>1.8289999999999999E-3</c:v>
                </c:pt>
                <c:pt idx="1704">
                  <c:v>1.7880000000000001E-3</c:v>
                </c:pt>
                <c:pt idx="1705">
                  <c:v>1.748E-3</c:v>
                </c:pt>
                <c:pt idx="1706">
                  <c:v>1.7099999999999999E-3</c:v>
                </c:pt>
                <c:pt idx="1707">
                  <c:v>1.673E-3</c:v>
                </c:pt>
                <c:pt idx="1708">
                  <c:v>1.637E-3</c:v>
                </c:pt>
                <c:pt idx="1709">
                  <c:v>1.603E-3</c:v>
                </c:pt>
                <c:pt idx="1710">
                  <c:v>1.57E-3</c:v>
                </c:pt>
                <c:pt idx="1711">
                  <c:v>1.539E-3</c:v>
                </c:pt>
                <c:pt idx="1712">
                  <c:v>1.5089999999999999E-3</c:v>
                </c:pt>
                <c:pt idx="1713">
                  <c:v>1.4809999999999999E-3</c:v>
                </c:pt>
                <c:pt idx="1714">
                  <c:v>1.454E-3</c:v>
                </c:pt>
                <c:pt idx="1715">
                  <c:v>1.428E-3</c:v>
                </c:pt>
                <c:pt idx="1716">
                  <c:v>1.403E-3</c:v>
                </c:pt>
                <c:pt idx="1717">
                  <c:v>1.3799999999999999E-3</c:v>
                </c:pt>
                <c:pt idx="1718">
                  <c:v>1.359E-3</c:v>
                </c:pt>
                <c:pt idx="1719">
                  <c:v>1.3389999999999999E-3</c:v>
                </c:pt>
                <c:pt idx="1720">
                  <c:v>1.32E-3</c:v>
                </c:pt>
                <c:pt idx="1721">
                  <c:v>1.3029999999999999E-3</c:v>
                </c:pt>
                <c:pt idx="1722">
                  <c:v>1.2869999999999999E-3</c:v>
                </c:pt>
                <c:pt idx="1723">
                  <c:v>1.2719999999999999E-3</c:v>
                </c:pt>
                <c:pt idx="1724">
                  <c:v>1.2589999999999999E-3</c:v>
                </c:pt>
                <c:pt idx="1725">
                  <c:v>1.2470000000000001E-3</c:v>
                </c:pt>
                <c:pt idx="1726">
                  <c:v>1.2359999999999999E-3</c:v>
                </c:pt>
                <c:pt idx="1727">
                  <c:v>1.227E-3</c:v>
                </c:pt>
                <c:pt idx="1728">
                  <c:v>1.2199999999999999E-3</c:v>
                </c:pt>
                <c:pt idx="1729">
                  <c:v>1.2130000000000001E-3</c:v>
                </c:pt>
                <c:pt idx="1730">
                  <c:v>1.209E-3</c:v>
                </c:pt>
                <c:pt idx="1731">
                  <c:v>1.2049999999999999E-3</c:v>
                </c:pt>
                <c:pt idx="1732">
                  <c:v>1.2030000000000001E-3</c:v>
                </c:pt>
                <c:pt idx="1733">
                  <c:v>1.2019999999999999E-3</c:v>
                </c:pt>
                <c:pt idx="1734">
                  <c:v>1.2030000000000001E-3</c:v>
                </c:pt>
                <c:pt idx="1735">
                  <c:v>1.2049999999999999E-3</c:v>
                </c:pt>
                <c:pt idx="1736">
                  <c:v>1.209E-3</c:v>
                </c:pt>
                <c:pt idx="1737">
                  <c:v>1.2130000000000001E-3</c:v>
                </c:pt>
                <c:pt idx="1738">
                  <c:v>1.2199999999999999E-3</c:v>
                </c:pt>
                <c:pt idx="1739">
                  <c:v>1.227E-3</c:v>
                </c:pt>
                <c:pt idx="1740">
                  <c:v>1.2359999999999999E-3</c:v>
                </c:pt>
                <c:pt idx="1741">
                  <c:v>1.2470000000000001E-3</c:v>
                </c:pt>
                <c:pt idx="1742">
                  <c:v>1.2589999999999999E-3</c:v>
                </c:pt>
                <c:pt idx="1743">
                  <c:v>1.2719999999999999E-3</c:v>
                </c:pt>
                <c:pt idx="1744">
                  <c:v>1.286E-3</c:v>
                </c:pt>
                <c:pt idx="1745">
                  <c:v>1.302E-3</c:v>
                </c:pt>
                <c:pt idx="1746">
                  <c:v>1.32E-3</c:v>
                </c:pt>
                <c:pt idx="1747">
                  <c:v>1.3389999999999999E-3</c:v>
                </c:pt>
                <c:pt idx="1748">
                  <c:v>1.359E-3</c:v>
                </c:pt>
                <c:pt idx="1749">
                  <c:v>1.3799999999999999E-3</c:v>
                </c:pt>
                <c:pt idx="1750">
                  <c:v>1.403E-3</c:v>
                </c:pt>
                <c:pt idx="1751">
                  <c:v>1.428E-3</c:v>
                </c:pt>
                <c:pt idx="1752">
                  <c:v>1.454E-3</c:v>
                </c:pt>
                <c:pt idx="1753">
                  <c:v>1.4809999999999999E-3</c:v>
                </c:pt>
                <c:pt idx="1754">
                  <c:v>1.5089999999999999E-3</c:v>
                </c:pt>
                <c:pt idx="1755">
                  <c:v>1.539E-3</c:v>
                </c:pt>
                <c:pt idx="1756">
                  <c:v>1.57E-3</c:v>
                </c:pt>
                <c:pt idx="1757">
                  <c:v>1.603E-3</c:v>
                </c:pt>
                <c:pt idx="1758">
                  <c:v>1.637E-3</c:v>
                </c:pt>
                <c:pt idx="1759">
                  <c:v>1.673E-3</c:v>
                </c:pt>
                <c:pt idx="1760">
                  <c:v>1.7099999999999999E-3</c:v>
                </c:pt>
                <c:pt idx="1761">
                  <c:v>1.748E-3</c:v>
                </c:pt>
                <c:pt idx="1762">
                  <c:v>1.7880000000000001E-3</c:v>
                </c:pt>
                <c:pt idx="1763">
                  <c:v>1.8289999999999999E-3</c:v>
                </c:pt>
                <c:pt idx="1764">
                  <c:v>1.8710000000000001E-3</c:v>
                </c:pt>
                <c:pt idx="1765">
                  <c:v>1.915E-3</c:v>
                </c:pt>
                <c:pt idx="1766">
                  <c:v>1.9599999999999999E-3</c:v>
                </c:pt>
                <c:pt idx="1767">
                  <c:v>2.0070000000000001E-3</c:v>
                </c:pt>
                <c:pt idx="1768">
                  <c:v>1.964E-3</c:v>
                </c:pt>
                <c:pt idx="1769">
                  <c:v>1.9220000000000001E-3</c:v>
                </c:pt>
                <c:pt idx="1770">
                  <c:v>1.8810000000000001E-3</c:v>
                </c:pt>
                <c:pt idx="1771">
                  <c:v>1.843E-3</c:v>
                </c:pt>
                <c:pt idx="1772">
                  <c:v>1.805E-3</c:v>
                </c:pt>
                <c:pt idx="1773">
                  <c:v>1.769E-3</c:v>
                </c:pt>
                <c:pt idx="1774">
                  <c:v>1.7340000000000001E-3</c:v>
                </c:pt>
                <c:pt idx="1775">
                  <c:v>1.701E-3</c:v>
                </c:pt>
                <c:pt idx="1776">
                  <c:v>1.6689999999999999E-3</c:v>
                </c:pt>
                <c:pt idx="1777">
                  <c:v>1.6379999999999999E-3</c:v>
                </c:pt>
                <c:pt idx="1778">
                  <c:v>1.609E-3</c:v>
                </c:pt>
                <c:pt idx="1779">
                  <c:v>1.5809999999999999E-3</c:v>
                </c:pt>
                <c:pt idx="1780">
                  <c:v>1.554E-3</c:v>
                </c:pt>
                <c:pt idx="1781">
                  <c:v>1.529E-3</c:v>
                </c:pt>
                <c:pt idx="1782">
                  <c:v>1.506E-3</c:v>
                </c:pt>
                <c:pt idx="1783">
                  <c:v>1.4829999999999999E-3</c:v>
                </c:pt>
                <c:pt idx="1784">
                  <c:v>1.4630000000000001E-3</c:v>
                </c:pt>
                <c:pt idx="1785">
                  <c:v>1.4430000000000001E-3</c:v>
                </c:pt>
                <c:pt idx="1786">
                  <c:v>1.4250000000000001E-3</c:v>
                </c:pt>
                <c:pt idx="1787">
                  <c:v>1.408E-3</c:v>
                </c:pt>
                <c:pt idx="1788">
                  <c:v>1.3929999999999999E-3</c:v>
                </c:pt>
                <c:pt idx="1789">
                  <c:v>1.379E-3</c:v>
                </c:pt>
                <c:pt idx="1790">
                  <c:v>1.3669999999999999E-3</c:v>
                </c:pt>
                <c:pt idx="1791">
                  <c:v>1.3550000000000001E-3</c:v>
                </c:pt>
                <c:pt idx="1792">
                  <c:v>1.346E-3</c:v>
                </c:pt>
                <c:pt idx="1793">
                  <c:v>1.3370000000000001E-3</c:v>
                </c:pt>
                <c:pt idx="1794">
                  <c:v>1.33E-3</c:v>
                </c:pt>
                <c:pt idx="1795">
                  <c:v>1.325E-3</c:v>
                </c:pt>
                <c:pt idx="1796">
                  <c:v>1.3209999999999999E-3</c:v>
                </c:pt>
                <c:pt idx="1797">
                  <c:v>1.3179999999999999E-3</c:v>
                </c:pt>
                <c:pt idx="1798">
                  <c:v>1.3159999999999999E-3</c:v>
                </c:pt>
                <c:pt idx="1799">
                  <c:v>1.3159999999999999E-3</c:v>
                </c:pt>
                <c:pt idx="1800">
                  <c:v>1.3179999999999999E-3</c:v>
                </c:pt>
                <c:pt idx="1801">
                  <c:v>1.3209999999999999E-3</c:v>
                </c:pt>
                <c:pt idx="1802">
                  <c:v>1.325E-3</c:v>
                </c:pt>
                <c:pt idx="1803">
                  <c:v>1.33E-3</c:v>
                </c:pt>
                <c:pt idx="1804">
                  <c:v>1.3370000000000001E-3</c:v>
                </c:pt>
                <c:pt idx="1805">
                  <c:v>1.346E-3</c:v>
                </c:pt>
                <c:pt idx="1806">
                  <c:v>1.3550000000000001E-3</c:v>
                </c:pt>
                <c:pt idx="1807">
                  <c:v>1.366E-3</c:v>
                </c:pt>
                <c:pt idx="1808">
                  <c:v>1.379E-3</c:v>
                </c:pt>
                <c:pt idx="1809">
                  <c:v>1.3929999999999999E-3</c:v>
                </c:pt>
                <c:pt idx="1810">
                  <c:v>1.408E-3</c:v>
                </c:pt>
                <c:pt idx="1811">
                  <c:v>1.4250000000000001E-3</c:v>
                </c:pt>
                <c:pt idx="1812">
                  <c:v>1.4430000000000001E-3</c:v>
                </c:pt>
                <c:pt idx="1813">
                  <c:v>1.4630000000000001E-3</c:v>
                </c:pt>
                <c:pt idx="1814">
                  <c:v>1.4829999999999999E-3</c:v>
                </c:pt>
                <c:pt idx="1815">
                  <c:v>1.506E-3</c:v>
                </c:pt>
                <c:pt idx="1816">
                  <c:v>1.529E-3</c:v>
                </c:pt>
                <c:pt idx="1817">
                  <c:v>1.554E-3</c:v>
                </c:pt>
                <c:pt idx="1818">
                  <c:v>1.5809999999999999E-3</c:v>
                </c:pt>
                <c:pt idx="1819">
                  <c:v>1.609E-3</c:v>
                </c:pt>
                <c:pt idx="1820">
                  <c:v>1.6379999999999999E-3</c:v>
                </c:pt>
                <c:pt idx="1821">
                  <c:v>1.6689999999999999E-3</c:v>
                </c:pt>
                <c:pt idx="1822">
                  <c:v>1.701E-3</c:v>
                </c:pt>
                <c:pt idx="1823">
                  <c:v>1.7340000000000001E-3</c:v>
                </c:pt>
                <c:pt idx="1824">
                  <c:v>1.769E-3</c:v>
                </c:pt>
                <c:pt idx="1825">
                  <c:v>1.805E-3</c:v>
                </c:pt>
                <c:pt idx="1826">
                  <c:v>1.843E-3</c:v>
                </c:pt>
                <c:pt idx="1827">
                  <c:v>1.882E-3</c:v>
                </c:pt>
                <c:pt idx="1828">
                  <c:v>1.9220000000000001E-3</c:v>
                </c:pt>
                <c:pt idx="1829">
                  <c:v>1.964E-3</c:v>
                </c:pt>
                <c:pt idx="1830">
                  <c:v>2.0070000000000001E-3</c:v>
                </c:pt>
                <c:pt idx="1831">
                  <c:v>2.0439999999999998E-3</c:v>
                </c:pt>
                <c:pt idx="1832">
                  <c:v>2.0820000000000001E-3</c:v>
                </c:pt>
                <c:pt idx="1833">
                  <c:v>2.1210000000000001E-3</c:v>
                </c:pt>
                <c:pt idx="1834">
                  <c:v>2.1570000000000001E-3</c:v>
                </c:pt>
                <c:pt idx="1835">
                  <c:v>2.1940000000000002E-3</c:v>
                </c:pt>
                <c:pt idx="1836">
                  <c:v>2.1519999999999998E-3</c:v>
                </c:pt>
                <c:pt idx="1837">
                  <c:v>2.1120000000000002E-3</c:v>
                </c:pt>
                <c:pt idx="1838">
                  <c:v>2.0730000000000002E-3</c:v>
                </c:pt>
                <c:pt idx="1839">
                  <c:v>2.0349999999999999E-3</c:v>
                </c:pt>
                <c:pt idx="1840">
                  <c:v>1.9989999999999999E-3</c:v>
                </c:pt>
                <c:pt idx="1841">
                  <c:v>1.9650000000000002E-3</c:v>
                </c:pt>
                <c:pt idx="1842">
                  <c:v>1.9319999999999999E-3</c:v>
                </c:pt>
                <c:pt idx="1843">
                  <c:v>1.9E-3</c:v>
                </c:pt>
                <c:pt idx="1844">
                  <c:v>1.869E-3</c:v>
                </c:pt>
                <c:pt idx="1845">
                  <c:v>1.8400000000000001E-3</c:v>
                </c:pt>
                <c:pt idx="1846">
                  <c:v>1.812E-3</c:v>
                </c:pt>
                <c:pt idx="1847">
                  <c:v>1.786E-3</c:v>
                </c:pt>
                <c:pt idx="1848">
                  <c:v>1.761E-3</c:v>
                </c:pt>
                <c:pt idx="1849">
                  <c:v>1.738E-3</c:v>
                </c:pt>
                <c:pt idx="1850">
                  <c:v>1.7160000000000001E-3</c:v>
                </c:pt>
                <c:pt idx="1851">
                  <c:v>1.6949999999999999E-3</c:v>
                </c:pt>
                <c:pt idx="1852">
                  <c:v>1.6750000000000001E-3</c:v>
                </c:pt>
                <c:pt idx="1853">
                  <c:v>1.658E-3</c:v>
                </c:pt>
                <c:pt idx="1854">
                  <c:v>1.6410000000000001E-3</c:v>
                </c:pt>
                <c:pt idx="1855">
                  <c:v>1.6260000000000001E-3</c:v>
                </c:pt>
                <c:pt idx="1856">
                  <c:v>1.6119999999999999E-3</c:v>
                </c:pt>
                <c:pt idx="1857">
                  <c:v>1.6000000000000001E-3</c:v>
                </c:pt>
                <c:pt idx="1858">
                  <c:v>1.5889999999999999E-3</c:v>
                </c:pt>
                <c:pt idx="1859">
                  <c:v>1.5790000000000001E-3</c:v>
                </c:pt>
                <c:pt idx="1860">
                  <c:v>1.5709999999999999E-3</c:v>
                </c:pt>
                <c:pt idx="1861">
                  <c:v>1.5640000000000001E-3</c:v>
                </c:pt>
                <c:pt idx="1862">
                  <c:v>1.5590000000000001E-3</c:v>
                </c:pt>
                <c:pt idx="1863">
                  <c:v>1.555E-3</c:v>
                </c:pt>
                <c:pt idx="1864">
                  <c:v>1.552E-3</c:v>
                </c:pt>
                <c:pt idx="1865">
                  <c:v>1.5510000000000001E-3</c:v>
                </c:pt>
                <c:pt idx="1866">
                  <c:v>1.5510000000000001E-3</c:v>
                </c:pt>
                <c:pt idx="1867">
                  <c:v>1.552E-3</c:v>
                </c:pt>
                <c:pt idx="1868">
                  <c:v>1.555E-3</c:v>
                </c:pt>
                <c:pt idx="1869">
                  <c:v>1.56E-3</c:v>
                </c:pt>
                <c:pt idx="1870">
                  <c:v>1.565E-3</c:v>
                </c:pt>
                <c:pt idx="1871">
                  <c:v>1.572E-3</c:v>
                </c:pt>
                <c:pt idx="1872">
                  <c:v>1.5809999999999999E-3</c:v>
                </c:pt>
                <c:pt idx="1873">
                  <c:v>1.591E-3</c:v>
                </c:pt>
                <c:pt idx="1874">
                  <c:v>1.6019999999999999E-3</c:v>
                </c:pt>
                <c:pt idx="1875">
                  <c:v>1.6149999999999999E-3</c:v>
                </c:pt>
                <c:pt idx="1876">
                  <c:v>1.629E-3</c:v>
                </c:pt>
                <c:pt idx="1877">
                  <c:v>1.6440000000000001E-3</c:v>
                </c:pt>
                <c:pt idx="1878">
                  <c:v>1.6609999999999999E-3</c:v>
                </c:pt>
                <c:pt idx="1879">
                  <c:v>1.6789999999999999E-3</c:v>
                </c:pt>
                <c:pt idx="1880">
                  <c:v>1.699E-3</c:v>
                </c:pt>
                <c:pt idx="1881">
                  <c:v>1.72E-3</c:v>
                </c:pt>
                <c:pt idx="1882">
                  <c:v>1.7420000000000001E-3</c:v>
                </c:pt>
                <c:pt idx="1883">
                  <c:v>1.766E-3</c:v>
                </c:pt>
                <c:pt idx="1884">
                  <c:v>1.7910000000000001E-3</c:v>
                </c:pt>
                <c:pt idx="1885">
                  <c:v>1.818E-3</c:v>
                </c:pt>
                <c:pt idx="1886">
                  <c:v>1.846E-3</c:v>
                </c:pt>
                <c:pt idx="1887">
                  <c:v>1.8749999999999999E-3</c:v>
                </c:pt>
                <c:pt idx="1888">
                  <c:v>1.9059999999999999E-3</c:v>
                </c:pt>
                <c:pt idx="1889">
                  <c:v>1.9380000000000001E-3</c:v>
                </c:pt>
                <c:pt idx="1890">
                  <c:v>1.9719999999999998E-3</c:v>
                </c:pt>
                <c:pt idx="1891">
                  <c:v>2.0070000000000001E-3</c:v>
                </c:pt>
                <c:pt idx="1892">
                  <c:v>2.029E-3</c:v>
                </c:pt>
                <c:pt idx="1893">
                  <c:v>2.052E-3</c:v>
                </c:pt>
                <c:pt idx="1894">
                  <c:v>2.0769999999999999E-3</c:v>
                </c:pt>
                <c:pt idx="1895">
                  <c:v>2.104E-3</c:v>
                </c:pt>
                <c:pt idx="1896">
                  <c:v>2.1310000000000001E-3</c:v>
                </c:pt>
                <c:pt idx="1897">
                  <c:v>2.153E-3</c:v>
                </c:pt>
                <c:pt idx="1898">
                  <c:v>2.176E-3</c:v>
                </c:pt>
                <c:pt idx="1899">
                  <c:v>2.2009999999999998E-3</c:v>
                </c:pt>
                <c:pt idx="1900">
                  <c:v>2.2269999999999998E-3</c:v>
                </c:pt>
                <c:pt idx="1901">
                  <c:v>2.2539999999999999E-3</c:v>
                </c:pt>
                <c:pt idx="1902">
                  <c:v>2.2720000000000001E-3</c:v>
                </c:pt>
                <c:pt idx="1903">
                  <c:v>2.2910000000000001E-3</c:v>
                </c:pt>
                <c:pt idx="1904">
                  <c:v>2.2439999999999999E-3</c:v>
                </c:pt>
                <c:pt idx="1905">
                  <c:v>2.199E-3</c:v>
                </c:pt>
                <c:pt idx="1906">
                  <c:v>2.1549999999999998E-3</c:v>
                </c:pt>
                <c:pt idx="1907">
                  <c:v>2.1120000000000002E-3</c:v>
                </c:pt>
                <c:pt idx="1908">
                  <c:v>2.0709999999999999E-3</c:v>
                </c:pt>
                <c:pt idx="1909">
                  <c:v>2.0309999999999998E-3</c:v>
                </c:pt>
                <c:pt idx="1910">
                  <c:v>1.9919999999999998E-3</c:v>
                </c:pt>
                <c:pt idx="1911">
                  <c:v>1.9550000000000001E-3</c:v>
                </c:pt>
                <c:pt idx="1912">
                  <c:v>1.9189999999999999E-3</c:v>
                </c:pt>
                <c:pt idx="1913">
                  <c:v>1.885E-3</c:v>
                </c:pt>
                <c:pt idx="1914">
                  <c:v>1.8519999999999999E-3</c:v>
                </c:pt>
                <c:pt idx="1915">
                  <c:v>1.82E-3</c:v>
                </c:pt>
                <c:pt idx="1916">
                  <c:v>1.7899999999999999E-3</c:v>
                </c:pt>
                <c:pt idx="1917">
                  <c:v>1.761E-3</c:v>
                </c:pt>
                <c:pt idx="1918">
                  <c:v>1.7329999999999999E-3</c:v>
                </c:pt>
                <c:pt idx="1919">
                  <c:v>1.707E-3</c:v>
                </c:pt>
                <c:pt idx="1920">
                  <c:v>1.683E-3</c:v>
                </c:pt>
                <c:pt idx="1921">
                  <c:v>1.6590000000000001E-3</c:v>
                </c:pt>
                <c:pt idx="1922">
                  <c:v>1.637E-3</c:v>
                </c:pt>
                <c:pt idx="1923">
                  <c:v>1.6169999999999999E-3</c:v>
                </c:pt>
                <c:pt idx="1924">
                  <c:v>1.598E-3</c:v>
                </c:pt>
                <c:pt idx="1925">
                  <c:v>1.58E-3</c:v>
                </c:pt>
                <c:pt idx="1926">
                  <c:v>1.5640000000000001E-3</c:v>
                </c:pt>
                <c:pt idx="1927">
                  <c:v>1.549E-3</c:v>
                </c:pt>
                <c:pt idx="1928">
                  <c:v>1.5349999999999999E-3</c:v>
                </c:pt>
                <c:pt idx="1929">
                  <c:v>1.523E-3</c:v>
                </c:pt>
                <c:pt idx="1930">
                  <c:v>1.5120000000000001E-3</c:v>
                </c:pt>
                <c:pt idx="1931">
                  <c:v>1.503E-3</c:v>
                </c:pt>
                <c:pt idx="1932">
                  <c:v>1.495E-3</c:v>
                </c:pt>
                <c:pt idx="1933">
                  <c:v>1.4890000000000001E-3</c:v>
                </c:pt>
                <c:pt idx="1934">
                  <c:v>1.4829999999999999E-3</c:v>
                </c:pt>
                <c:pt idx="1935">
                  <c:v>1.48E-3</c:v>
                </c:pt>
                <c:pt idx="1936">
                  <c:v>1.477E-3</c:v>
                </c:pt>
                <c:pt idx="1937">
                  <c:v>1.4760000000000001E-3</c:v>
                </c:pt>
                <c:pt idx="1938">
                  <c:v>1.477E-3</c:v>
                </c:pt>
                <c:pt idx="1939">
                  <c:v>1.4779999999999999E-3</c:v>
                </c:pt>
                <c:pt idx="1940">
                  <c:v>1.4809999999999999E-3</c:v>
                </c:pt>
                <c:pt idx="1941">
                  <c:v>1.4859999999999999E-3</c:v>
                </c:pt>
                <c:pt idx="1942">
                  <c:v>1.4920000000000001E-3</c:v>
                </c:pt>
                <c:pt idx="1943">
                  <c:v>1.4989999999999999E-3</c:v>
                </c:pt>
                <c:pt idx="1944">
                  <c:v>1.508E-3</c:v>
                </c:pt>
                <c:pt idx="1945">
                  <c:v>1.518E-3</c:v>
                </c:pt>
                <c:pt idx="1946">
                  <c:v>1.5299999999999999E-3</c:v>
                </c:pt>
                <c:pt idx="1947">
                  <c:v>1.5430000000000001E-3</c:v>
                </c:pt>
                <c:pt idx="1948">
                  <c:v>1.557E-3</c:v>
                </c:pt>
                <c:pt idx="1949">
                  <c:v>1.573E-3</c:v>
                </c:pt>
                <c:pt idx="1950">
                  <c:v>1.5900000000000001E-3</c:v>
                </c:pt>
                <c:pt idx="1951">
                  <c:v>1.6080000000000001E-3</c:v>
                </c:pt>
                <c:pt idx="1952">
                  <c:v>1.6280000000000001E-3</c:v>
                </c:pt>
                <c:pt idx="1953">
                  <c:v>1.6490000000000001E-3</c:v>
                </c:pt>
                <c:pt idx="1954">
                  <c:v>1.6720000000000001E-3</c:v>
                </c:pt>
                <c:pt idx="1955">
                  <c:v>1.696E-3</c:v>
                </c:pt>
                <c:pt idx="1956">
                  <c:v>1.7210000000000001E-3</c:v>
                </c:pt>
                <c:pt idx="1957">
                  <c:v>1.748E-3</c:v>
                </c:pt>
                <c:pt idx="1958">
                  <c:v>1.7650000000000001E-3</c:v>
                </c:pt>
                <c:pt idx="1959">
                  <c:v>1.784E-3</c:v>
                </c:pt>
                <c:pt idx="1960">
                  <c:v>1.8029999999999999E-3</c:v>
                </c:pt>
                <c:pt idx="1961">
                  <c:v>1.825E-3</c:v>
                </c:pt>
                <c:pt idx="1962">
                  <c:v>1.8469999999999999E-3</c:v>
                </c:pt>
                <c:pt idx="1963">
                  <c:v>1.8710000000000001E-3</c:v>
                </c:pt>
                <c:pt idx="1964">
                  <c:v>1.897E-3</c:v>
                </c:pt>
                <c:pt idx="1965">
                  <c:v>1.91E-3</c:v>
                </c:pt>
                <c:pt idx="1966">
                  <c:v>1.9250000000000001E-3</c:v>
                </c:pt>
                <c:pt idx="1967">
                  <c:v>1.941E-3</c:v>
                </c:pt>
                <c:pt idx="1968">
                  <c:v>1.9580000000000001E-3</c:v>
                </c:pt>
                <c:pt idx="1969">
                  <c:v>1.977E-3</c:v>
                </c:pt>
                <c:pt idx="1970">
                  <c:v>1.9910000000000001E-3</c:v>
                </c:pt>
                <c:pt idx="1971">
                  <c:v>2.0070000000000001E-3</c:v>
                </c:pt>
                <c:pt idx="1972">
                  <c:v>1.9710000000000001E-3</c:v>
                </c:pt>
                <c:pt idx="1973">
                  <c:v>1.936E-3</c:v>
                </c:pt>
                <c:pt idx="1974">
                  <c:v>1.903E-3</c:v>
                </c:pt>
                <c:pt idx="1975">
                  <c:v>1.8710000000000001E-3</c:v>
                </c:pt>
                <c:pt idx="1976">
                  <c:v>1.8400000000000001E-3</c:v>
                </c:pt>
                <c:pt idx="1977">
                  <c:v>1.8109999999999999E-3</c:v>
                </c:pt>
                <c:pt idx="1978">
                  <c:v>1.784E-3</c:v>
                </c:pt>
                <c:pt idx="1979">
                  <c:v>1.7570000000000001E-3</c:v>
                </c:pt>
                <c:pt idx="1980">
                  <c:v>1.732E-3</c:v>
                </c:pt>
                <c:pt idx="1981">
                  <c:v>1.709E-3</c:v>
                </c:pt>
                <c:pt idx="1982">
                  <c:v>1.6869999999999999E-3</c:v>
                </c:pt>
                <c:pt idx="1983">
                  <c:v>1.6659999999999999E-3</c:v>
                </c:pt>
                <c:pt idx="1984">
                  <c:v>1.647E-3</c:v>
                </c:pt>
                <c:pt idx="1985">
                  <c:v>1.629E-3</c:v>
                </c:pt>
                <c:pt idx="1986">
                  <c:v>1.6119999999999999E-3</c:v>
                </c:pt>
                <c:pt idx="1987">
                  <c:v>1.5969999999999999E-3</c:v>
                </c:pt>
                <c:pt idx="1988">
                  <c:v>1.583E-3</c:v>
                </c:pt>
                <c:pt idx="1989">
                  <c:v>1.5709999999999999E-3</c:v>
                </c:pt>
                <c:pt idx="1990">
                  <c:v>1.56E-3</c:v>
                </c:pt>
                <c:pt idx="1991">
                  <c:v>1.5499999999999999E-3</c:v>
                </c:pt>
                <c:pt idx="1992">
                  <c:v>1.542E-3</c:v>
                </c:pt>
                <c:pt idx="1993">
                  <c:v>1.5349999999999999E-3</c:v>
                </c:pt>
                <c:pt idx="1994">
                  <c:v>1.5299999999999999E-3</c:v>
                </c:pt>
                <c:pt idx="1995">
                  <c:v>1.526E-3</c:v>
                </c:pt>
                <c:pt idx="1996">
                  <c:v>1.523E-3</c:v>
                </c:pt>
                <c:pt idx="1997">
                  <c:v>1.5219999999999999E-3</c:v>
                </c:pt>
                <c:pt idx="1998">
                  <c:v>1.5219999999999999E-3</c:v>
                </c:pt>
                <c:pt idx="1999">
                  <c:v>1.524E-3</c:v>
                </c:pt>
                <c:pt idx="2000">
                  <c:v>1.526E-3</c:v>
                </c:pt>
                <c:pt idx="2001">
                  <c:v>1.531E-3</c:v>
                </c:pt>
                <c:pt idx="2002">
                  <c:v>1.536E-3</c:v>
                </c:pt>
                <c:pt idx="2003">
                  <c:v>1.544E-3</c:v>
                </c:pt>
                <c:pt idx="2004">
                  <c:v>1.552E-3</c:v>
                </c:pt>
                <c:pt idx="2005">
                  <c:v>1.562E-3</c:v>
                </c:pt>
                <c:pt idx="2006">
                  <c:v>1.573E-3</c:v>
                </c:pt>
                <c:pt idx="2007">
                  <c:v>1.586E-3</c:v>
                </c:pt>
                <c:pt idx="2008">
                  <c:v>1.6000000000000001E-3</c:v>
                </c:pt>
                <c:pt idx="2009">
                  <c:v>1.6149999999999999E-3</c:v>
                </c:pt>
                <c:pt idx="2010">
                  <c:v>1.632E-3</c:v>
                </c:pt>
                <c:pt idx="2011">
                  <c:v>1.65E-3</c:v>
                </c:pt>
                <c:pt idx="2012">
                  <c:v>1.67E-3</c:v>
                </c:pt>
                <c:pt idx="2013">
                  <c:v>1.6819999999999999E-3</c:v>
                </c:pt>
                <c:pt idx="2014">
                  <c:v>1.6949999999999999E-3</c:v>
                </c:pt>
                <c:pt idx="2015">
                  <c:v>1.7099999999999999E-3</c:v>
                </c:pt>
                <c:pt idx="2016">
                  <c:v>1.7260000000000001E-3</c:v>
                </c:pt>
                <c:pt idx="2017">
                  <c:v>1.7440000000000001E-3</c:v>
                </c:pt>
                <c:pt idx="2018">
                  <c:v>1.763E-3</c:v>
                </c:pt>
                <c:pt idx="2019">
                  <c:v>1.7830000000000001E-3</c:v>
                </c:pt>
                <c:pt idx="2020">
                  <c:v>1.7899999999999999E-3</c:v>
                </c:pt>
                <c:pt idx="2021">
                  <c:v>1.7979999999999999E-3</c:v>
                </c:pt>
                <c:pt idx="2022">
                  <c:v>1.8079999999999999E-3</c:v>
                </c:pt>
                <c:pt idx="2023">
                  <c:v>1.8190000000000001E-3</c:v>
                </c:pt>
                <c:pt idx="2024">
                  <c:v>1.8320000000000001E-3</c:v>
                </c:pt>
                <c:pt idx="2025">
                  <c:v>1.846E-3</c:v>
                </c:pt>
                <c:pt idx="2026">
                  <c:v>1.853E-3</c:v>
                </c:pt>
                <c:pt idx="2027">
                  <c:v>1.8619999999999999E-3</c:v>
                </c:pt>
                <c:pt idx="2028">
                  <c:v>1.872E-3</c:v>
                </c:pt>
                <c:pt idx="2029">
                  <c:v>1.8829999999999999E-3</c:v>
                </c:pt>
                <c:pt idx="2030">
                  <c:v>1.8959999999999999E-3</c:v>
                </c:pt>
                <c:pt idx="2031">
                  <c:v>1.91E-3</c:v>
                </c:pt>
                <c:pt idx="2032">
                  <c:v>1.9189999999999999E-3</c:v>
                </c:pt>
                <c:pt idx="2033">
                  <c:v>1.9289999999999999E-3</c:v>
                </c:pt>
                <c:pt idx="2034">
                  <c:v>1.941E-3</c:v>
                </c:pt>
                <c:pt idx="2035">
                  <c:v>1.954E-3</c:v>
                </c:pt>
                <c:pt idx="2036">
                  <c:v>1.9680000000000001E-3</c:v>
                </c:pt>
                <c:pt idx="2037">
                  <c:v>1.9819999999999998E-3</c:v>
                </c:pt>
                <c:pt idx="2038">
                  <c:v>1.9970000000000001E-3</c:v>
                </c:pt>
                <c:pt idx="2039">
                  <c:v>2.0070000000000001E-3</c:v>
                </c:pt>
                <c:pt idx="2040">
                  <c:v>1.9710000000000001E-3</c:v>
                </c:pt>
                <c:pt idx="2041">
                  <c:v>1.936E-3</c:v>
                </c:pt>
                <c:pt idx="2042">
                  <c:v>1.903E-3</c:v>
                </c:pt>
                <c:pt idx="2043">
                  <c:v>1.872E-3</c:v>
                </c:pt>
                <c:pt idx="2044">
                  <c:v>1.841E-3</c:v>
                </c:pt>
                <c:pt idx="2045">
                  <c:v>1.812E-3</c:v>
                </c:pt>
                <c:pt idx="2046">
                  <c:v>1.7849999999999999E-3</c:v>
                </c:pt>
                <c:pt idx="2047">
                  <c:v>1.7589999999999999E-3</c:v>
                </c:pt>
                <c:pt idx="2048">
                  <c:v>1.7340000000000001E-3</c:v>
                </c:pt>
                <c:pt idx="2049">
                  <c:v>1.7110000000000001E-3</c:v>
                </c:pt>
                <c:pt idx="2050">
                  <c:v>1.689E-3</c:v>
                </c:pt>
                <c:pt idx="2051">
                  <c:v>1.668E-3</c:v>
                </c:pt>
                <c:pt idx="2052">
                  <c:v>1.6490000000000001E-3</c:v>
                </c:pt>
                <c:pt idx="2053">
                  <c:v>1.6310000000000001E-3</c:v>
                </c:pt>
                <c:pt idx="2054">
                  <c:v>1.6149999999999999E-3</c:v>
                </c:pt>
                <c:pt idx="2055">
                  <c:v>1.6000000000000001E-3</c:v>
                </c:pt>
                <c:pt idx="2056">
                  <c:v>1.586E-3</c:v>
                </c:pt>
                <c:pt idx="2057">
                  <c:v>1.5740000000000001E-3</c:v>
                </c:pt>
                <c:pt idx="2058">
                  <c:v>1.5629999999999999E-3</c:v>
                </c:pt>
                <c:pt idx="2059">
                  <c:v>1.554E-3</c:v>
                </c:pt>
                <c:pt idx="2060">
                  <c:v>1.5460000000000001E-3</c:v>
                </c:pt>
                <c:pt idx="2061">
                  <c:v>1.539E-3</c:v>
                </c:pt>
                <c:pt idx="2062">
                  <c:v>1.534E-3</c:v>
                </c:pt>
                <c:pt idx="2063">
                  <c:v>1.5299999999999999E-3</c:v>
                </c:pt>
                <c:pt idx="2064">
                  <c:v>1.5269999999999999E-3</c:v>
                </c:pt>
                <c:pt idx="2065">
                  <c:v>1.526E-3</c:v>
                </c:pt>
                <c:pt idx="2066">
                  <c:v>1.5269999999999999E-3</c:v>
                </c:pt>
                <c:pt idx="2067">
                  <c:v>1.5280000000000001E-3</c:v>
                </c:pt>
                <c:pt idx="2068">
                  <c:v>1.5319999999999999E-3</c:v>
                </c:pt>
                <c:pt idx="2069">
                  <c:v>1.536E-3</c:v>
                </c:pt>
                <c:pt idx="2070">
                  <c:v>1.542E-3</c:v>
                </c:pt>
                <c:pt idx="2071">
                  <c:v>1.549E-3</c:v>
                </c:pt>
                <c:pt idx="2072">
                  <c:v>1.5579999999999999E-3</c:v>
                </c:pt>
                <c:pt idx="2073">
                  <c:v>1.5679999999999999E-3</c:v>
                </c:pt>
                <c:pt idx="2074">
                  <c:v>1.5790000000000001E-3</c:v>
                </c:pt>
                <c:pt idx="2075">
                  <c:v>1.5920000000000001E-3</c:v>
                </c:pt>
                <c:pt idx="2076">
                  <c:v>1.606E-3</c:v>
                </c:pt>
                <c:pt idx="2077">
                  <c:v>1.622E-3</c:v>
                </c:pt>
                <c:pt idx="2078">
                  <c:v>1.6329999999999999E-3</c:v>
                </c:pt>
                <c:pt idx="2079">
                  <c:v>1.6440000000000001E-3</c:v>
                </c:pt>
                <c:pt idx="2080">
                  <c:v>1.658E-3</c:v>
                </c:pt>
                <c:pt idx="2081">
                  <c:v>1.6720000000000001E-3</c:v>
                </c:pt>
                <c:pt idx="2082">
                  <c:v>1.688E-3</c:v>
                </c:pt>
                <c:pt idx="2083">
                  <c:v>1.7060000000000001E-3</c:v>
                </c:pt>
                <c:pt idx="2084">
                  <c:v>1.725E-3</c:v>
                </c:pt>
                <c:pt idx="2085">
                  <c:v>1.7359999999999999E-3</c:v>
                </c:pt>
                <c:pt idx="2086">
                  <c:v>1.748E-3</c:v>
                </c:pt>
                <c:pt idx="2087">
                  <c:v>1.7619999999999999E-3</c:v>
                </c:pt>
                <c:pt idx="2088">
                  <c:v>1.7769999999999999E-3</c:v>
                </c:pt>
                <c:pt idx="2089">
                  <c:v>1.794E-3</c:v>
                </c:pt>
                <c:pt idx="2090">
                  <c:v>1.812E-3</c:v>
                </c:pt>
                <c:pt idx="2091">
                  <c:v>1.8209999999999999E-3</c:v>
                </c:pt>
                <c:pt idx="2092">
                  <c:v>1.8320000000000001E-3</c:v>
                </c:pt>
                <c:pt idx="2093">
                  <c:v>1.843E-3</c:v>
                </c:pt>
                <c:pt idx="2094">
                  <c:v>1.8569999999999999E-3</c:v>
                </c:pt>
                <c:pt idx="2095">
                  <c:v>1.8710000000000001E-3</c:v>
                </c:pt>
                <c:pt idx="2096">
                  <c:v>1.887E-3</c:v>
                </c:pt>
                <c:pt idx="2097">
                  <c:v>1.905E-3</c:v>
                </c:pt>
                <c:pt idx="2098">
                  <c:v>1.9139999999999999E-3</c:v>
                </c:pt>
                <c:pt idx="2099">
                  <c:v>1.9239999999999999E-3</c:v>
                </c:pt>
                <c:pt idx="2100">
                  <c:v>1.936E-3</c:v>
                </c:pt>
                <c:pt idx="2101">
                  <c:v>1.949E-3</c:v>
                </c:pt>
                <c:pt idx="2102">
                  <c:v>1.9620000000000002E-3</c:v>
                </c:pt>
                <c:pt idx="2103">
                  <c:v>1.9750000000000002E-3</c:v>
                </c:pt>
                <c:pt idx="2104">
                  <c:v>1.99E-3</c:v>
                </c:pt>
                <c:pt idx="2105">
                  <c:v>2.0070000000000001E-3</c:v>
                </c:pt>
                <c:pt idx="2106">
                  <c:v>2.0230000000000001E-3</c:v>
                </c:pt>
                <c:pt idx="2107">
                  <c:v>2.0400000000000001E-3</c:v>
                </c:pt>
                <c:pt idx="2108">
                  <c:v>2.0219999999999999E-3</c:v>
                </c:pt>
                <c:pt idx="2109">
                  <c:v>2.006E-3</c:v>
                </c:pt>
                <c:pt idx="2110">
                  <c:v>1.99E-3</c:v>
                </c:pt>
                <c:pt idx="2111">
                  <c:v>1.977E-3</c:v>
                </c:pt>
                <c:pt idx="2112">
                  <c:v>1.964E-3</c:v>
                </c:pt>
                <c:pt idx="2113">
                  <c:v>1.9530000000000001E-3</c:v>
                </c:pt>
                <c:pt idx="2114">
                  <c:v>1.9430000000000001E-3</c:v>
                </c:pt>
                <c:pt idx="2115">
                  <c:v>1.9350000000000001E-3</c:v>
                </c:pt>
                <c:pt idx="2116">
                  <c:v>1.928E-3</c:v>
                </c:pt>
                <c:pt idx="2117">
                  <c:v>1.923E-3</c:v>
                </c:pt>
                <c:pt idx="2118">
                  <c:v>1.918E-3</c:v>
                </c:pt>
                <c:pt idx="2119">
                  <c:v>1.916E-3</c:v>
                </c:pt>
                <c:pt idx="2120">
                  <c:v>1.9139999999999999E-3</c:v>
                </c:pt>
                <c:pt idx="2121">
                  <c:v>1.9139999999999999E-3</c:v>
                </c:pt>
                <c:pt idx="2122">
                  <c:v>1.916E-3</c:v>
                </c:pt>
                <c:pt idx="2123">
                  <c:v>1.9189999999999999E-3</c:v>
                </c:pt>
                <c:pt idx="2124">
                  <c:v>1.923E-3</c:v>
                </c:pt>
                <c:pt idx="2125">
                  <c:v>1.9289999999999999E-3</c:v>
                </c:pt>
                <c:pt idx="2126">
                  <c:v>1.936E-3</c:v>
                </c:pt>
                <c:pt idx="2127">
                  <c:v>1.944E-3</c:v>
                </c:pt>
                <c:pt idx="2128">
                  <c:v>1.954E-3</c:v>
                </c:pt>
                <c:pt idx="2129">
                  <c:v>1.9650000000000002E-3</c:v>
                </c:pt>
                <c:pt idx="2130">
                  <c:v>1.977E-3</c:v>
                </c:pt>
                <c:pt idx="2131">
                  <c:v>1.9910000000000001E-3</c:v>
                </c:pt>
                <c:pt idx="2132">
                  <c:v>2.0070000000000001E-3</c:v>
                </c:pt>
                <c:pt idx="2133">
                  <c:v>2.0070000000000001E-3</c:v>
                </c:pt>
                <c:pt idx="2134">
                  <c:v>2.0089999999999999E-3</c:v>
                </c:pt>
                <c:pt idx="2135">
                  <c:v>2.0119999999999999E-3</c:v>
                </c:pt>
                <c:pt idx="2136">
                  <c:v>2.0089999999999999E-3</c:v>
                </c:pt>
                <c:pt idx="2137">
                  <c:v>2.0079999999999998E-3</c:v>
                </c:pt>
                <c:pt idx="2138">
                  <c:v>2.0079999999999998E-3</c:v>
                </c:pt>
                <c:pt idx="2139">
                  <c:v>2.0100000000000001E-3</c:v>
                </c:pt>
                <c:pt idx="2140">
                  <c:v>2.0079999999999998E-3</c:v>
                </c:pt>
                <c:pt idx="2141">
                  <c:v>2.0070000000000001E-3</c:v>
                </c:pt>
                <c:pt idx="2142">
                  <c:v>2.0070000000000001E-3</c:v>
                </c:pt>
                <c:pt idx="2143">
                  <c:v>2.0089999999999999E-3</c:v>
                </c:pt>
                <c:pt idx="2144">
                  <c:v>2.0119999999999999E-3</c:v>
                </c:pt>
                <c:pt idx="2145">
                  <c:v>2.0170000000000001E-3</c:v>
                </c:pt>
                <c:pt idx="2146">
                  <c:v>2.0110000000000002E-3</c:v>
                </c:pt>
                <c:pt idx="2147">
                  <c:v>2.0070000000000001E-3</c:v>
                </c:pt>
                <c:pt idx="2148">
                  <c:v>2.0049999999999998E-3</c:v>
                </c:pt>
                <c:pt idx="2149">
                  <c:v>2.0040000000000001E-3</c:v>
                </c:pt>
                <c:pt idx="2150">
                  <c:v>2.0040000000000001E-3</c:v>
                </c:pt>
                <c:pt idx="2151">
                  <c:v>2.006E-3</c:v>
                </c:pt>
                <c:pt idx="2152">
                  <c:v>2.0089999999999999E-3</c:v>
                </c:pt>
                <c:pt idx="2153">
                  <c:v>2.013E-3</c:v>
                </c:pt>
                <c:pt idx="2154">
                  <c:v>2.019E-3</c:v>
                </c:pt>
                <c:pt idx="2155">
                  <c:v>2.0119999999999999E-3</c:v>
                </c:pt>
                <c:pt idx="2156">
                  <c:v>2.006E-3</c:v>
                </c:pt>
                <c:pt idx="2157">
                  <c:v>2.0019999999999999E-3</c:v>
                </c:pt>
                <c:pt idx="2158">
                  <c:v>1.9989999999999999E-3</c:v>
                </c:pt>
                <c:pt idx="2159">
                  <c:v>1.9970000000000001E-3</c:v>
                </c:pt>
                <c:pt idx="2160">
                  <c:v>1.9970000000000001E-3</c:v>
                </c:pt>
                <c:pt idx="2161">
                  <c:v>1.9980000000000002E-3</c:v>
                </c:pt>
                <c:pt idx="2162">
                  <c:v>2.0010000000000002E-3</c:v>
                </c:pt>
                <c:pt idx="2163">
                  <c:v>2.0049999999999998E-3</c:v>
                </c:pt>
                <c:pt idx="2164">
                  <c:v>2.0100000000000001E-3</c:v>
                </c:pt>
                <c:pt idx="2165">
                  <c:v>2.0170000000000001E-3</c:v>
                </c:pt>
                <c:pt idx="2166">
                  <c:v>2.0249999999999999E-3</c:v>
                </c:pt>
                <c:pt idx="2167">
                  <c:v>2.026E-3</c:v>
                </c:pt>
                <c:pt idx="2168">
                  <c:v>2.0279999999999999E-3</c:v>
                </c:pt>
                <c:pt idx="2169">
                  <c:v>2.0309999999999998E-3</c:v>
                </c:pt>
                <c:pt idx="2170">
                  <c:v>2.0349999999999999E-3</c:v>
                </c:pt>
                <c:pt idx="2171">
                  <c:v>2.0409999999999998E-3</c:v>
                </c:pt>
                <c:pt idx="2172">
                  <c:v>2.0470000000000002E-3</c:v>
                </c:pt>
                <c:pt idx="2173">
                  <c:v>2.0470000000000002E-3</c:v>
                </c:pt>
                <c:pt idx="2174">
                  <c:v>2.049E-3</c:v>
                </c:pt>
                <c:pt idx="2175">
                  <c:v>2.0509999999999999E-3</c:v>
                </c:pt>
                <c:pt idx="2176">
                  <c:v>2.0409999999999998E-3</c:v>
                </c:pt>
                <c:pt idx="2177">
                  <c:v>2.032E-3</c:v>
                </c:pt>
                <c:pt idx="2178">
                  <c:v>2.0240000000000002E-3</c:v>
                </c:pt>
                <c:pt idx="2179">
                  <c:v>2.0179999999999998E-3</c:v>
                </c:pt>
                <c:pt idx="2180">
                  <c:v>2.013E-3</c:v>
                </c:pt>
                <c:pt idx="2181">
                  <c:v>2.0100000000000001E-3</c:v>
                </c:pt>
                <c:pt idx="2182">
                  <c:v>2.0070000000000001E-3</c:v>
                </c:pt>
                <c:pt idx="2183">
                  <c:v>2.0070000000000001E-3</c:v>
                </c:pt>
                <c:pt idx="2184">
                  <c:v>2.006E-3</c:v>
                </c:pt>
                <c:pt idx="2185">
                  <c:v>2.0070000000000001E-3</c:v>
                </c:pt>
                <c:pt idx="2186">
                  <c:v>2.0040000000000001E-3</c:v>
                </c:pt>
                <c:pt idx="2187">
                  <c:v>2.003E-3</c:v>
                </c:pt>
                <c:pt idx="2188">
                  <c:v>2.003E-3</c:v>
                </c:pt>
                <c:pt idx="2189">
                  <c:v>2.0040000000000001E-3</c:v>
                </c:pt>
                <c:pt idx="2190">
                  <c:v>2.0070000000000001E-3</c:v>
                </c:pt>
                <c:pt idx="2191">
                  <c:v>2.0019999999999999E-3</c:v>
                </c:pt>
                <c:pt idx="2192">
                  <c:v>1.9989999999999999E-3</c:v>
                </c:pt>
                <c:pt idx="2193">
                  <c:v>1.9980000000000002E-3</c:v>
                </c:pt>
                <c:pt idx="2194">
                  <c:v>1.9980000000000002E-3</c:v>
                </c:pt>
                <c:pt idx="2195">
                  <c:v>1.9989999999999999E-3</c:v>
                </c:pt>
                <c:pt idx="2196">
                  <c:v>2.0010000000000002E-3</c:v>
                </c:pt>
                <c:pt idx="2197">
                  <c:v>2.0049999999999998E-3</c:v>
                </c:pt>
                <c:pt idx="2198">
                  <c:v>2.0100000000000001E-3</c:v>
                </c:pt>
                <c:pt idx="2199">
                  <c:v>2.0170000000000001E-3</c:v>
                </c:pt>
                <c:pt idx="2200">
                  <c:v>2.013E-3</c:v>
                </c:pt>
                <c:pt idx="2201">
                  <c:v>2.0100000000000001E-3</c:v>
                </c:pt>
                <c:pt idx="2202">
                  <c:v>2.0079999999999998E-3</c:v>
                </c:pt>
                <c:pt idx="2203">
                  <c:v>2.0079999999999998E-3</c:v>
                </c:pt>
                <c:pt idx="2204">
                  <c:v>2.0100000000000001E-3</c:v>
                </c:pt>
                <c:pt idx="2205">
                  <c:v>2.0119999999999999E-3</c:v>
                </c:pt>
                <c:pt idx="2206">
                  <c:v>2.0100000000000001E-3</c:v>
                </c:pt>
                <c:pt idx="2207">
                  <c:v>2.0089999999999999E-3</c:v>
                </c:pt>
                <c:pt idx="2208">
                  <c:v>2.0100000000000001E-3</c:v>
                </c:pt>
                <c:pt idx="2209">
                  <c:v>2.0119999999999999E-3</c:v>
                </c:pt>
                <c:pt idx="2210">
                  <c:v>2.0149999999999999E-3</c:v>
                </c:pt>
                <c:pt idx="2211">
                  <c:v>2.0100000000000001E-3</c:v>
                </c:pt>
                <c:pt idx="2212">
                  <c:v>2.006E-3</c:v>
                </c:pt>
                <c:pt idx="2213">
                  <c:v>2.0040000000000001E-3</c:v>
                </c:pt>
                <c:pt idx="2214">
                  <c:v>2.003E-3</c:v>
                </c:pt>
                <c:pt idx="2215">
                  <c:v>2.0040000000000001E-3</c:v>
                </c:pt>
                <c:pt idx="2216">
                  <c:v>2.0049999999999998E-3</c:v>
                </c:pt>
                <c:pt idx="2217">
                  <c:v>2.0089999999999999E-3</c:v>
                </c:pt>
                <c:pt idx="2218">
                  <c:v>2.0049999999999998E-3</c:v>
                </c:pt>
                <c:pt idx="2219">
                  <c:v>2.003E-3</c:v>
                </c:pt>
                <c:pt idx="2220">
                  <c:v>2.0010000000000002E-3</c:v>
                </c:pt>
                <c:pt idx="2221">
                  <c:v>2E-3</c:v>
                </c:pt>
                <c:pt idx="2222">
                  <c:v>2.0010000000000002E-3</c:v>
                </c:pt>
                <c:pt idx="2223">
                  <c:v>2.003E-3</c:v>
                </c:pt>
                <c:pt idx="2224">
                  <c:v>1.9940000000000001E-3</c:v>
                </c:pt>
                <c:pt idx="2225">
                  <c:v>1.9859999999999999E-3</c:v>
                </c:pt>
                <c:pt idx="2226">
                  <c:v>1.9789999999999999E-3</c:v>
                </c:pt>
                <c:pt idx="2227">
                  <c:v>1.9740000000000001E-3</c:v>
                </c:pt>
                <c:pt idx="2228">
                  <c:v>1.97E-3</c:v>
                </c:pt>
                <c:pt idx="2229">
                  <c:v>1.967E-3</c:v>
                </c:pt>
                <c:pt idx="2230">
                  <c:v>1.9659999999999999E-3</c:v>
                </c:pt>
                <c:pt idx="2231">
                  <c:v>1.9659999999999999E-3</c:v>
                </c:pt>
                <c:pt idx="2232">
                  <c:v>1.9680000000000001E-3</c:v>
                </c:pt>
                <c:pt idx="2233">
                  <c:v>1.9710000000000001E-3</c:v>
                </c:pt>
                <c:pt idx="2234">
                  <c:v>1.9750000000000002E-3</c:v>
                </c:pt>
                <c:pt idx="2235">
                  <c:v>1.9810000000000001E-3</c:v>
                </c:pt>
                <c:pt idx="2236">
                  <c:v>1.9880000000000002E-3</c:v>
                </c:pt>
                <c:pt idx="2237">
                  <c:v>1.9970000000000001E-3</c:v>
                </c:pt>
                <c:pt idx="2238">
                  <c:v>2.0070000000000001E-3</c:v>
                </c:pt>
                <c:pt idx="2239">
                  <c:v>2.0179999999999998E-3</c:v>
                </c:pt>
                <c:pt idx="2240">
                  <c:v>2.0309999999999998E-3</c:v>
                </c:pt>
                <c:pt idx="2241">
                  <c:v>2.0449999999999999E-3</c:v>
                </c:pt>
                <c:pt idx="2242">
                  <c:v>2.0609999999999999E-3</c:v>
                </c:pt>
                <c:pt idx="2243">
                  <c:v>2.078E-3</c:v>
                </c:pt>
                <c:pt idx="2244">
                  <c:v>2.0820000000000001E-3</c:v>
                </c:pt>
                <c:pt idx="2245">
                  <c:v>2.0769999999999999E-3</c:v>
                </c:pt>
                <c:pt idx="2246">
                  <c:v>2.0739999999999999E-3</c:v>
                </c:pt>
                <c:pt idx="2247">
                  <c:v>2.0720000000000001E-3</c:v>
                </c:pt>
                <c:pt idx="2248">
                  <c:v>2.0720000000000001E-3</c:v>
                </c:pt>
                <c:pt idx="2249">
                  <c:v>2.0609999999999999E-3</c:v>
                </c:pt>
                <c:pt idx="2250">
                  <c:v>2.0530000000000001E-3</c:v>
                </c:pt>
                <c:pt idx="2251">
                  <c:v>2.0449999999999999E-3</c:v>
                </c:pt>
                <c:pt idx="2252">
                  <c:v>2.039E-3</c:v>
                </c:pt>
                <c:pt idx="2253">
                  <c:v>2.0349999999999999E-3</c:v>
                </c:pt>
                <c:pt idx="2254">
                  <c:v>2.0309999999999998E-3</c:v>
                </c:pt>
                <c:pt idx="2255">
                  <c:v>2.0300000000000001E-3</c:v>
                </c:pt>
                <c:pt idx="2256">
                  <c:v>2.0240000000000002E-3</c:v>
                </c:pt>
                <c:pt idx="2257">
                  <c:v>2.0200000000000001E-3</c:v>
                </c:pt>
                <c:pt idx="2258">
                  <c:v>2.0179999999999998E-3</c:v>
                </c:pt>
                <c:pt idx="2259">
                  <c:v>2.0170000000000001E-3</c:v>
                </c:pt>
                <c:pt idx="2260">
                  <c:v>2.0119999999999999E-3</c:v>
                </c:pt>
                <c:pt idx="2261">
                  <c:v>2.0089999999999999E-3</c:v>
                </c:pt>
                <c:pt idx="2262">
                  <c:v>2.0070000000000001E-3</c:v>
                </c:pt>
                <c:pt idx="2263">
                  <c:v>1.9949999999999998E-3</c:v>
                </c:pt>
                <c:pt idx="2264">
                  <c:v>1.9849999999999998E-3</c:v>
                </c:pt>
                <c:pt idx="2265">
                  <c:v>1.977E-3</c:v>
                </c:pt>
                <c:pt idx="2266">
                  <c:v>1.9689999999999998E-3</c:v>
                </c:pt>
                <c:pt idx="2267">
                  <c:v>1.9629999999999999E-3</c:v>
                </c:pt>
                <c:pt idx="2268">
                  <c:v>1.9480000000000001E-3</c:v>
                </c:pt>
                <c:pt idx="2269">
                  <c:v>1.933E-3</c:v>
                </c:pt>
                <c:pt idx="2270">
                  <c:v>1.92E-3</c:v>
                </c:pt>
                <c:pt idx="2271">
                  <c:v>1.9090000000000001E-3</c:v>
                </c:pt>
                <c:pt idx="2272">
                  <c:v>1.8990000000000001E-3</c:v>
                </c:pt>
                <c:pt idx="2273">
                  <c:v>1.89E-3</c:v>
                </c:pt>
                <c:pt idx="2274">
                  <c:v>1.882E-3</c:v>
                </c:pt>
                <c:pt idx="2275">
                  <c:v>1.8760000000000001E-3</c:v>
                </c:pt>
                <c:pt idx="2276">
                  <c:v>1.872E-3</c:v>
                </c:pt>
                <c:pt idx="2277">
                  <c:v>1.8519999999999999E-3</c:v>
                </c:pt>
                <c:pt idx="2278">
                  <c:v>1.8339999999999999E-3</c:v>
                </c:pt>
                <c:pt idx="2279">
                  <c:v>1.818E-3</c:v>
                </c:pt>
                <c:pt idx="2280">
                  <c:v>1.802E-3</c:v>
                </c:pt>
                <c:pt idx="2281">
                  <c:v>1.7880000000000001E-3</c:v>
                </c:pt>
                <c:pt idx="2282">
                  <c:v>1.776E-3</c:v>
                </c:pt>
                <c:pt idx="2283">
                  <c:v>1.7650000000000001E-3</c:v>
                </c:pt>
                <c:pt idx="2284">
                  <c:v>1.755E-3</c:v>
                </c:pt>
                <c:pt idx="2285">
                  <c:v>1.7470000000000001E-3</c:v>
                </c:pt>
                <c:pt idx="2286">
                  <c:v>1.74E-3</c:v>
                </c:pt>
                <c:pt idx="2287">
                  <c:v>1.735E-3</c:v>
                </c:pt>
                <c:pt idx="2288">
                  <c:v>1.73E-3</c:v>
                </c:pt>
                <c:pt idx="2289">
                  <c:v>1.7279999999999999E-3</c:v>
                </c:pt>
                <c:pt idx="2290">
                  <c:v>1.7260000000000001E-3</c:v>
                </c:pt>
                <c:pt idx="2291">
                  <c:v>1.7260000000000001E-3</c:v>
                </c:pt>
                <c:pt idx="2292">
                  <c:v>1.7279999999999999E-3</c:v>
                </c:pt>
                <c:pt idx="2293">
                  <c:v>1.7309999999999999E-3</c:v>
                </c:pt>
                <c:pt idx="2294">
                  <c:v>1.735E-3</c:v>
                </c:pt>
                <c:pt idx="2295">
                  <c:v>1.7409999999999999E-3</c:v>
                </c:pt>
                <c:pt idx="2296">
                  <c:v>1.748E-3</c:v>
                </c:pt>
                <c:pt idx="2297">
                  <c:v>1.756E-3</c:v>
                </c:pt>
                <c:pt idx="2298">
                  <c:v>1.766E-3</c:v>
                </c:pt>
                <c:pt idx="2299">
                  <c:v>1.7769999999999999E-3</c:v>
                </c:pt>
                <c:pt idx="2300">
                  <c:v>1.7899999999999999E-3</c:v>
                </c:pt>
                <c:pt idx="2301">
                  <c:v>1.804E-3</c:v>
                </c:pt>
                <c:pt idx="2302">
                  <c:v>1.8190000000000001E-3</c:v>
                </c:pt>
                <c:pt idx="2303">
                  <c:v>1.836E-3</c:v>
                </c:pt>
                <c:pt idx="2304">
                  <c:v>1.854E-3</c:v>
                </c:pt>
                <c:pt idx="2305">
                  <c:v>1.8730000000000001E-3</c:v>
                </c:pt>
                <c:pt idx="2306">
                  <c:v>1.8940000000000001E-3</c:v>
                </c:pt>
                <c:pt idx="2307">
                  <c:v>1.9170000000000001E-3</c:v>
                </c:pt>
                <c:pt idx="2308">
                  <c:v>1.9400000000000001E-3</c:v>
                </c:pt>
                <c:pt idx="2309">
                  <c:v>1.9659999999999999E-3</c:v>
                </c:pt>
                <c:pt idx="2310">
                  <c:v>1.9919999999999998E-3</c:v>
                </c:pt>
                <c:pt idx="2311">
                  <c:v>2.0200000000000001E-3</c:v>
                </c:pt>
                <c:pt idx="2312">
                  <c:v>2.0349999999999999E-3</c:v>
                </c:pt>
                <c:pt idx="2313">
                  <c:v>2.0230000000000001E-3</c:v>
                </c:pt>
                <c:pt idx="2314">
                  <c:v>2.0100000000000001E-3</c:v>
                </c:pt>
                <c:pt idx="2315">
                  <c:v>1.9989999999999999E-3</c:v>
                </c:pt>
                <c:pt idx="2316">
                  <c:v>1.9870000000000001E-3</c:v>
                </c:pt>
                <c:pt idx="2317">
                  <c:v>1.9759999999999999E-3</c:v>
                </c:pt>
                <c:pt idx="2318">
                  <c:v>1.9659999999999999E-3</c:v>
                </c:pt>
                <c:pt idx="2319">
                  <c:v>1.957E-3</c:v>
                </c:pt>
                <c:pt idx="2320">
                  <c:v>1.9499999999999999E-3</c:v>
                </c:pt>
                <c:pt idx="2321">
                  <c:v>1.944E-3</c:v>
                </c:pt>
                <c:pt idx="2322">
                  <c:v>1.9400000000000001E-3</c:v>
                </c:pt>
                <c:pt idx="2323">
                  <c:v>1.936E-3</c:v>
                </c:pt>
                <c:pt idx="2324">
                  <c:v>1.9269999999999999E-3</c:v>
                </c:pt>
                <c:pt idx="2325">
                  <c:v>1.9189999999999999E-3</c:v>
                </c:pt>
                <c:pt idx="2326">
                  <c:v>1.913E-3</c:v>
                </c:pt>
                <c:pt idx="2327">
                  <c:v>1.908E-3</c:v>
                </c:pt>
                <c:pt idx="2328">
                  <c:v>1.9040000000000001E-3</c:v>
                </c:pt>
                <c:pt idx="2329">
                  <c:v>1.902E-3</c:v>
                </c:pt>
                <c:pt idx="2330">
                  <c:v>1.9009999999999999E-3</c:v>
                </c:pt>
                <c:pt idx="2331">
                  <c:v>1.892E-3</c:v>
                </c:pt>
                <c:pt idx="2332">
                  <c:v>1.885E-3</c:v>
                </c:pt>
                <c:pt idx="2333">
                  <c:v>1.879E-3</c:v>
                </c:pt>
                <c:pt idx="2334">
                  <c:v>1.874E-3</c:v>
                </c:pt>
                <c:pt idx="2335">
                  <c:v>1.8710000000000001E-3</c:v>
                </c:pt>
                <c:pt idx="2336">
                  <c:v>1.869E-3</c:v>
                </c:pt>
                <c:pt idx="2337">
                  <c:v>1.8489999999999999E-3</c:v>
                </c:pt>
                <c:pt idx="2338">
                  <c:v>1.83E-3</c:v>
                </c:pt>
                <c:pt idx="2339">
                  <c:v>1.8129999999999999E-3</c:v>
                </c:pt>
                <c:pt idx="2340">
                  <c:v>1.797E-3</c:v>
                </c:pt>
                <c:pt idx="2341">
                  <c:v>1.7819999999999999E-3</c:v>
                </c:pt>
                <c:pt idx="2342">
                  <c:v>1.769E-3</c:v>
                </c:pt>
                <c:pt idx="2343">
                  <c:v>1.7570000000000001E-3</c:v>
                </c:pt>
                <c:pt idx="2344">
                  <c:v>1.7470000000000001E-3</c:v>
                </c:pt>
                <c:pt idx="2345">
                  <c:v>1.738E-3</c:v>
                </c:pt>
                <c:pt idx="2346">
                  <c:v>1.73E-3</c:v>
                </c:pt>
                <c:pt idx="2347">
                  <c:v>1.7240000000000001E-3</c:v>
                </c:pt>
                <c:pt idx="2348">
                  <c:v>1.719E-3</c:v>
                </c:pt>
                <c:pt idx="2349">
                  <c:v>1.7160000000000001E-3</c:v>
                </c:pt>
                <c:pt idx="2350">
                  <c:v>1.714E-3</c:v>
                </c:pt>
                <c:pt idx="2351">
                  <c:v>1.7129999999999999E-3</c:v>
                </c:pt>
                <c:pt idx="2352">
                  <c:v>1.714E-3</c:v>
                </c:pt>
                <c:pt idx="2353">
                  <c:v>1.7160000000000001E-3</c:v>
                </c:pt>
                <c:pt idx="2354">
                  <c:v>1.719E-3</c:v>
                </c:pt>
                <c:pt idx="2355">
                  <c:v>1.7240000000000001E-3</c:v>
                </c:pt>
                <c:pt idx="2356">
                  <c:v>1.7309999999999999E-3</c:v>
                </c:pt>
                <c:pt idx="2357">
                  <c:v>1.738E-3</c:v>
                </c:pt>
                <c:pt idx="2358">
                  <c:v>1.748E-3</c:v>
                </c:pt>
                <c:pt idx="2359">
                  <c:v>1.758E-3</c:v>
                </c:pt>
                <c:pt idx="2360">
                  <c:v>1.7700000000000001E-3</c:v>
                </c:pt>
                <c:pt idx="2361">
                  <c:v>1.7830000000000001E-3</c:v>
                </c:pt>
                <c:pt idx="2362">
                  <c:v>1.7979999999999999E-3</c:v>
                </c:pt>
                <c:pt idx="2363">
                  <c:v>1.8140000000000001E-3</c:v>
                </c:pt>
                <c:pt idx="2364">
                  <c:v>1.8309999999999999E-3</c:v>
                </c:pt>
                <c:pt idx="2365">
                  <c:v>1.8500000000000001E-3</c:v>
                </c:pt>
                <c:pt idx="2366">
                  <c:v>1.8699999999999999E-3</c:v>
                </c:pt>
                <c:pt idx="2367">
                  <c:v>1.892E-3</c:v>
                </c:pt>
                <c:pt idx="2368">
                  <c:v>1.915E-3</c:v>
                </c:pt>
                <c:pt idx="2369">
                  <c:v>1.939E-3</c:v>
                </c:pt>
                <c:pt idx="2370">
                  <c:v>1.9650000000000002E-3</c:v>
                </c:pt>
                <c:pt idx="2371">
                  <c:v>1.9919999999999998E-3</c:v>
                </c:pt>
                <c:pt idx="2372">
                  <c:v>2.0209999999999998E-3</c:v>
                </c:pt>
                <c:pt idx="2373">
                  <c:v>2.0509999999999999E-3</c:v>
                </c:pt>
                <c:pt idx="2374">
                  <c:v>2.0820000000000001E-3</c:v>
                </c:pt>
                <c:pt idx="2375">
                  <c:v>2.1150000000000001E-3</c:v>
                </c:pt>
                <c:pt idx="2376">
                  <c:v>2.1489999999999999E-3</c:v>
                </c:pt>
                <c:pt idx="2377">
                  <c:v>2.1849999999999999E-3</c:v>
                </c:pt>
                <c:pt idx="2378">
                  <c:v>2.222E-3</c:v>
                </c:pt>
                <c:pt idx="2379">
                  <c:v>2.2599999999999999E-3</c:v>
                </c:pt>
                <c:pt idx="2380">
                  <c:v>2.2850000000000001E-3</c:v>
                </c:pt>
                <c:pt idx="2381">
                  <c:v>2.2720000000000001E-3</c:v>
                </c:pt>
                <c:pt idx="2382">
                  <c:v>2.2599999999999999E-3</c:v>
                </c:pt>
                <c:pt idx="2383">
                  <c:v>2.2439999999999999E-3</c:v>
                </c:pt>
                <c:pt idx="2384">
                  <c:v>2.2309999999999999E-3</c:v>
                </c:pt>
                <c:pt idx="2385">
                  <c:v>2.2179999999999999E-3</c:v>
                </c:pt>
                <c:pt idx="2386">
                  <c:v>2.2070000000000002E-3</c:v>
                </c:pt>
                <c:pt idx="2387">
                  <c:v>2.1970000000000002E-3</c:v>
                </c:pt>
                <c:pt idx="2388">
                  <c:v>2.1810000000000002E-3</c:v>
                </c:pt>
                <c:pt idx="2389">
                  <c:v>2.166E-3</c:v>
                </c:pt>
                <c:pt idx="2390">
                  <c:v>2.1519999999999998E-3</c:v>
                </c:pt>
                <c:pt idx="2391">
                  <c:v>2.14E-3</c:v>
                </c:pt>
                <c:pt idx="2392">
                  <c:v>2.1299999999999999E-3</c:v>
                </c:pt>
                <c:pt idx="2393">
                  <c:v>2.1080000000000001E-3</c:v>
                </c:pt>
                <c:pt idx="2394">
                  <c:v>2.0869999999999999E-3</c:v>
                </c:pt>
                <c:pt idx="2395">
                  <c:v>2.0690000000000001E-3</c:v>
                </c:pt>
                <c:pt idx="2396">
                  <c:v>2.0509999999999999E-3</c:v>
                </c:pt>
                <c:pt idx="2397">
                  <c:v>2.0349999999999999E-3</c:v>
                </c:pt>
                <c:pt idx="2398">
                  <c:v>2.0200000000000001E-3</c:v>
                </c:pt>
                <c:pt idx="2399">
                  <c:v>2.0070000000000001E-3</c:v>
                </c:pt>
                <c:pt idx="2400">
                  <c:v>1.98E-3</c:v>
                </c:pt>
                <c:pt idx="2401">
                  <c:v>1.9550000000000001E-3</c:v>
                </c:pt>
                <c:pt idx="2402">
                  <c:v>1.931E-3</c:v>
                </c:pt>
                <c:pt idx="2403">
                  <c:v>1.908E-3</c:v>
                </c:pt>
                <c:pt idx="2404">
                  <c:v>1.887E-3</c:v>
                </c:pt>
                <c:pt idx="2405">
                  <c:v>1.867E-3</c:v>
                </c:pt>
                <c:pt idx="2406">
                  <c:v>1.8489999999999999E-3</c:v>
                </c:pt>
                <c:pt idx="2407">
                  <c:v>1.8320000000000001E-3</c:v>
                </c:pt>
                <c:pt idx="2408">
                  <c:v>1.817E-3</c:v>
                </c:pt>
                <c:pt idx="2409">
                  <c:v>1.802E-3</c:v>
                </c:pt>
                <c:pt idx="2410">
                  <c:v>1.7899999999999999E-3</c:v>
                </c:pt>
                <c:pt idx="2411">
                  <c:v>1.7780000000000001E-3</c:v>
                </c:pt>
                <c:pt idx="2412">
                  <c:v>1.768E-3</c:v>
                </c:pt>
                <c:pt idx="2413">
                  <c:v>1.7600000000000001E-3</c:v>
                </c:pt>
                <c:pt idx="2414">
                  <c:v>1.7520000000000001E-3</c:v>
                </c:pt>
                <c:pt idx="2415">
                  <c:v>1.7470000000000001E-3</c:v>
                </c:pt>
                <c:pt idx="2416">
                  <c:v>1.7420000000000001E-3</c:v>
                </c:pt>
                <c:pt idx="2417">
                  <c:v>1.7390000000000001E-3</c:v>
                </c:pt>
                <c:pt idx="2418">
                  <c:v>1.737E-3</c:v>
                </c:pt>
                <c:pt idx="2419">
                  <c:v>1.737E-3</c:v>
                </c:pt>
                <c:pt idx="2420">
                  <c:v>1.738E-3</c:v>
                </c:pt>
                <c:pt idx="2421">
                  <c:v>1.7409999999999999E-3</c:v>
                </c:pt>
                <c:pt idx="2422">
                  <c:v>1.745E-3</c:v>
                </c:pt>
                <c:pt idx="2423">
                  <c:v>1.75E-3</c:v>
                </c:pt>
                <c:pt idx="2424">
                  <c:v>1.7570000000000001E-3</c:v>
                </c:pt>
                <c:pt idx="2425">
                  <c:v>1.7650000000000001E-3</c:v>
                </c:pt>
                <c:pt idx="2426">
                  <c:v>1.774E-3</c:v>
                </c:pt>
                <c:pt idx="2427">
                  <c:v>1.7849999999999999E-3</c:v>
                </c:pt>
                <c:pt idx="2428">
                  <c:v>1.7979999999999999E-3</c:v>
                </c:pt>
                <c:pt idx="2429">
                  <c:v>1.8109999999999999E-3</c:v>
                </c:pt>
                <c:pt idx="2430">
                  <c:v>1.8259999999999999E-3</c:v>
                </c:pt>
                <c:pt idx="2431">
                  <c:v>1.843E-3</c:v>
                </c:pt>
                <c:pt idx="2432">
                  <c:v>1.861E-3</c:v>
                </c:pt>
                <c:pt idx="2433">
                  <c:v>1.8799999999999999E-3</c:v>
                </c:pt>
                <c:pt idx="2434">
                  <c:v>1.9E-3</c:v>
                </c:pt>
                <c:pt idx="2435">
                  <c:v>1.9220000000000001E-3</c:v>
                </c:pt>
                <c:pt idx="2436">
                  <c:v>1.946E-3</c:v>
                </c:pt>
                <c:pt idx="2437">
                  <c:v>1.9710000000000001E-3</c:v>
                </c:pt>
                <c:pt idx="2438">
                  <c:v>1.9970000000000001E-3</c:v>
                </c:pt>
                <c:pt idx="2439">
                  <c:v>2.0240000000000002E-3</c:v>
                </c:pt>
                <c:pt idx="2440">
                  <c:v>2.0530000000000001E-3</c:v>
                </c:pt>
                <c:pt idx="2441">
                  <c:v>2.0839999999999999E-3</c:v>
                </c:pt>
                <c:pt idx="2442">
                  <c:v>2.1150000000000001E-3</c:v>
                </c:pt>
                <c:pt idx="2443">
                  <c:v>2.1489999999999999E-3</c:v>
                </c:pt>
                <c:pt idx="2444">
                  <c:v>2.183E-3</c:v>
                </c:pt>
                <c:pt idx="2445">
                  <c:v>2.2190000000000001E-3</c:v>
                </c:pt>
                <c:pt idx="2446">
                  <c:v>2.2560000000000002E-3</c:v>
                </c:pt>
                <c:pt idx="2447">
                  <c:v>2.2950000000000002E-3</c:v>
                </c:pt>
                <c:pt idx="2448">
                  <c:v>2.3210000000000001E-3</c:v>
                </c:pt>
                <c:pt idx="2449">
                  <c:v>2.297E-3</c:v>
                </c:pt>
                <c:pt idx="2450">
                  <c:v>2.2699999999999999E-3</c:v>
                </c:pt>
                <c:pt idx="2451">
                  <c:v>2.2439999999999999E-3</c:v>
                </c:pt>
                <c:pt idx="2452">
                  <c:v>2.2190000000000001E-3</c:v>
                </c:pt>
                <c:pt idx="2453">
                  <c:v>2.196E-3</c:v>
                </c:pt>
                <c:pt idx="2454">
                  <c:v>2.1610000000000002E-3</c:v>
                </c:pt>
                <c:pt idx="2455">
                  <c:v>2.127E-3</c:v>
                </c:pt>
                <c:pt idx="2456">
                  <c:v>2.0950000000000001E-3</c:v>
                </c:pt>
                <c:pt idx="2457">
                  <c:v>2.0639999999999999E-3</c:v>
                </c:pt>
                <c:pt idx="2458">
                  <c:v>2.0349999999999999E-3</c:v>
                </c:pt>
                <c:pt idx="2459">
                  <c:v>2.0070000000000001E-3</c:v>
                </c:pt>
                <c:pt idx="2460">
                  <c:v>1.97E-3</c:v>
                </c:pt>
                <c:pt idx="2461">
                  <c:v>1.934E-3</c:v>
                </c:pt>
                <c:pt idx="2462">
                  <c:v>1.9E-3</c:v>
                </c:pt>
                <c:pt idx="2463">
                  <c:v>1.8680000000000001E-3</c:v>
                </c:pt>
                <c:pt idx="2464">
                  <c:v>1.836E-3</c:v>
                </c:pt>
                <c:pt idx="2465">
                  <c:v>1.807E-3</c:v>
                </c:pt>
                <c:pt idx="2466">
                  <c:v>1.7780000000000001E-3</c:v>
                </c:pt>
                <c:pt idx="2467">
                  <c:v>1.751E-3</c:v>
                </c:pt>
                <c:pt idx="2468">
                  <c:v>1.725E-3</c:v>
                </c:pt>
                <c:pt idx="2469">
                  <c:v>1.701E-3</c:v>
                </c:pt>
                <c:pt idx="2470">
                  <c:v>1.678E-3</c:v>
                </c:pt>
                <c:pt idx="2471">
                  <c:v>1.6570000000000001E-3</c:v>
                </c:pt>
                <c:pt idx="2472">
                  <c:v>1.6360000000000001E-3</c:v>
                </c:pt>
                <c:pt idx="2473">
                  <c:v>1.6180000000000001E-3</c:v>
                </c:pt>
                <c:pt idx="2474">
                  <c:v>1.6000000000000001E-3</c:v>
                </c:pt>
                <c:pt idx="2475">
                  <c:v>1.5839999999999999E-3</c:v>
                </c:pt>
                <c:pt idx="2476">
                  <c:v>1.57E-3</c:v>
                </c:pt>
                <c:pt idx="2477">
                  <c:v>1.557E-3</c:v>
                </c:pt>
                <c:pt idx="2478">
                  <c:v>1.5449999999999999E-3</c:v>
                </c:pt>
                <c:pt idx="2479">
                  <c:v>1.534E-3</c:v>
                </c:pt>
                <c:pt idx="2480">
                  <c:v>1.5250000000000001E-3</c:v>
                </c:pt>
                <c:pt idx="2481">
                  <c:v>1.518E-3</c:v>
                </c:pt>
                <c:pt idx="2482">
                  <c:v>1.511E-3</c:v>
                </c:pt>
                <c:pt idx="2483">
                  <c:v>1.5070000000000001E-3</c:v>
                </c:pt>
                <c:pt idx="2484">
                  <c:v>1.503E-3</c:v>
                </c:pt>
                <c:pt idx="2485">
                  <c:v>1.5009999999999999E-3</c:v>
                </c:pt>
                <c:pt idx="2486">
                  <c:v>1.5009999999999999E-3</c:v>
                </c:pt>
                <c:pt idx="2487">
                  <c:v>1.5009999999999999E-3</c:v>
                </c:pt>
                <c:pt idx="2488">
                  <c:v>1.503E-3</c:v>
                </c:pt>
                <c:pt idx="2489">
                  <c:v>1.5070000000000001E-3</c:v>
                </c:pt>
                <c:pt idx="2490">
                  <c:v>1.5120000000000001E-3</c:v>
                </c:pt>
                <c:pt idx="2491">
                  <c:v>1.518E-3</c:v>
                </c:pt>
                <c:pt idx="2492">
                  <c:v>1.526E-3</c:v>
                </c:pt>
                <c:pt idx="2493">
                  <c:v>1.5349999999999999E-3</c:v>
                </c:pt>
                <c:pt idx="2494">
                  <c:v>1.5449999999999999E-3</c:v>
                </c:pt>
                <c:pt idx="2495">
                  <c:v>1.557E-3</c:v>
                </c:pt>
                <c:pt idx="2496">
                  <c:v>1.5709999999999999E-3</c:v>
                </c:pt>
                <c:pt idx="2497">
                  <c:v>1.585E-3</c:v>
                </c:pt>
                <c:pt idx="2498">
                  <c:v>1.601E-3</c:v>
                </c:pt>
                <c:pt idx="2499">
                  <c:v>1.619E-3</c:v>
                </c:pt>
                <c:pt idx="2500">
                  <c:v>1.637E-3</c:v>
                </c:pt>
                <c:pt idx="2501">
                  <c:v>1.658E-3</c:v>
                </c:pt>
                <c:pt idx="2502">
                  <c:v>1.6789999999999999E-3</c:v>
                </c:pt>
                <c:pt idx="2503">
                  <c:v>1.702E-3</c:v>
                </c:pt>
                <c:pt idx="2504">
                  <c:v>1.727E-3</c:v>
                </c:pt>
                <c:pt idx="2505">
                  <c:v>1.753E-3</c:v>
                </c:pt>
                <c:pt idx="2506">
                  <c:v>1.7799999999999999E-3</c:v>
                </c:pt>
                <c:pt idx="2507">
                  <c:v>1.8079999999999999E-3</c:v>
                </c:pt>
                <c:pt idx="2508">
                  <c:v>1.838E-3</c:v>
                </c:pt>
                <c:pt idx="2509">
                  <c:v>1.8699999999999999E-3</c:v>
                </c:pt>
                <c:pt idx="2510">
                  <c:v>1.902E-3</c:v>
                </c:pt>
                <c:pt idx="2511">
                  <c:v>1.936E-3</c:v>
                </c:pt>
                <c:pt idx="2512">
                  <c:v>1.9719999999999998E-3</c:v>
                </c:pt>
                <c:pt idx="2513">
                  <c:v>2.0089999999999999E-3</c:v>
                </c:pt>
                <c:pt idx="2514">
                  <c:v>2.0470000000000002E-3</c:v>
                </c:pt>
                <c:pt idx="2515">
                  <c:v>2.0869999999999999E-3</c:v>
                </c:pt>
                <c:pt idx="2516">
                  <c:v>2.1129999999999999E-3</c:v>
                </c:pt>
                <c:pt idx="2517">
                  <c:v>2.0860000000000002E-3</c:v>
                </c:pt>
                <c:pt idx="2518">
                  <c:v>2.049E-3</c:v>
                </c:pt>
                <c:pt idx="2519">
                  <c:v>2.0140000000000002E-3</c:v>
                </c:pt>
                <c:pt idx="2520">
                  <c:v>1.9810000000000001E-3</c:v>
                </c:pt>
                <c:pt idx="2521">
                  <c:v>1.9380000000000001E-3</c:v>
                </c:pt>
                <c:pt idx="2522">
                  <c:v>1.897E-3</c:v>
                </c:pt>
                <c:pt idx="2523">
                  <c:v>1.8569999999999999E-3</c:v>
                </c:pt>
                <c:pt idx="2524">
                  <c:v>1.818E-3</c:v>
                </c:pt>
                <c:pt idx="2525">
                  <c:v>1.781E-3</c:v>
                </c:pt>
                <c:pt idx="2526">
                  <c:v>1.745E-3</c:v>
                </c:pt>
                <c:pt idx="2527">
                  <c:v>1.7110000000000001E-3</c:v>
                </c:pt>
                <c:pt idx="2528">
                  <c:v>1.678E-3</c:v>
                </c:pt>
                <c:pt idx="2529">
                  <c:v>1.6459999999999999E-3</c:v>
                </c:pt>
                <c:pt idx="2530">
                  <c:v>1.616E-3</c:v>
                </c:pt>
                <c:pt idx="2531">
                  <c:v>1.5870000000000001E-3</c:v>
                </c:pt>
                <c:pt idx="2532">
                  <c:v>1.5590000000000001E-3</c:v>
                </c:pt>
                <c:pt idx="2533">
                  <c:v>1.5330000000000001E-3</c:v>
                </c:pt>
                <c:pt idx="2534">
                  <c:v>1.5089999999999999E-3</c:v>
                </c:pt>
                <c:pt idx="2535">
                  <c:v>1.485E-3</c:v>
                </c:pt>
                <c:pt idx="2536">
                  <c:v>1.464E-3</c:v>
                </c:pt>
                <c:pt idx="2537">
                  <c:v>1.4430000000000001E-3</c:v>
                </c:pt>
                <c:pt idx="2538">
                  <c:v>1.4239999999999999E-3</c:v>
                </c:pt>
                <c:pt idx="2539">
                  <c:v>1.4059999999999999E-3</c:v>
                </c:pt>
                <c:pt idx="2540">
                  <c:v>1.39E-3</c:v>
                </c:pt>
                <c:pt idx="2541">
                  <c:v>1.3749999999999999E-3</c:v>
                </c:pt>
                <c:pt idx="2542">
                  <c:v>1.361E-3</c:v>
                </c:pt>
                <c:pt idx="2543">
                  <c:v>1.3489999999999999E-3</c:v>
                </c:pt>
                <c:pt idx="2544">
                  <c:v>1.338E-3</c:v>
                </c:pt>
                <c:pt idx="2545">
                  <c:v>1.3290000000000001E-3</c:v>
                </c:pt>
                <c:pt idx="2546">
                  <c:v>1.3209999999999999E-3</c:v>
                </c:pt>
                <c:pt idx="2547">
                  <c:v>1.315E-3</c:v>
                </c:pt>
                <c:pt idx="2548">
                  <c:v>1.3090000000000001E-3</c:v>
                </c:pt>
                <c:pt idx="2549">
                  <c:v>1.3060000000000001E-3</c:v>
                </c:pt>
                <c:pt idx="2550">
                  <c:v>1.3029999999999999E-3</c:v>
                </c:pt>
                <c:pt idx="2551">
                  <c:v>1.302E-3</c:v>
                </c:pt>
                <c:pt idx="2552">
                  <c:v>1.3029999999999999E-3</c:v>
                </c:pt>
                <c:pt idx="2553">
                  <c:v>1.304E-3</c:v>
                </c:pt>
                <c:pt idx="2554">
                  <c:v>1.307E-3</c:v>
                </c:pt>
                <c:pt idx="2555">
                  <c:v>1.312E-3</c:v>
                </c:pt>
                <c:pt idx="2556">
                  <c:v>1.3179999999999999E-3</c:v>
                </c:pt>
                <c:pt idx="2557">
                  <c:v>1.325E-3</c:v>
                </c:pt>
                <c:pt idx="2558">
                  <c:v>1.3339999999999999E-3</c:v>
                </c:pt>
                <c:pt idx="2559">
                  <c:v>1.3439999999999999E-3</c:v>
                </c:pt>
                <c:pt idx="2560">
                  <c:v>1.356E-3</c:v>
                </c:pt>
                <c:pt idx="2561">
                  <c:v>1.369E-3</c:v>
                </c:pt>
                <c:pt idx="2562">
                  <c:v>1.3829999999999999E-3</c:v>
                </c:pt>
                <c:pt idx="2563">
                  <c:v>1.3990000000000001E-3</c:v>
                </c:pt>
                <c:pt idx="2564">
                  <c:v>1.4159999999999999E-3</c:v>
                </c:pt>
                <c:pt idx="2565">
                  <c:v>1.4339999999999999E-3</c:v>
                </c:pt>
                <c:pt idx="2566">
                  <c:v>1.454E-3</c:v>
                </c:pt>
                <c:pt idx="2567">
                  <c:v>1.475E-3</c:v>
                </c:pt>
                <c:pt idx="2568">
                  <c:v>1.498E-3</c:v>
                </c:pt>
                <c:pt idx="2569">
                  <c:v>1.5219999999999999E-3</c:v>
                </c:pt>
                <c:pt idx="2570">
                  <c:v>1.547E-3</c:v>
                </c:pt>
                <c:pt idx="2571">
                  <c:v>1.5740000000000001E-3</c:v>
                </c:pt>
                <c:pt idx="2572">
                  <c:v>1.6019999999999999E-3</c:v>
                </c:pt>
                <c:pt idx="2573">
                  <c:v>1.632E-3</c:v>
                </c:pt>
                <c:pt idx="2574">
                  <c:v>1.663E-3</c:v>
                </c:pt>
                <c:pt idx="2575">
                  <c:v>1.6949999999999999E-3</c:v>
                </c:pt>
                <c:pt idx="2576">
                  <c:v>1.7290000000000001E-3</c:v>
                </c:pt>
                <c:pt idx="2577">
                  <c:v>1.7639999999999999E-3</c:v>
                </c:pt>
                <c:pt idx="2578">
                  <c:v>1.8010000000000001E-3</c:v>
                </c:pt>
                <c:pt idx="2579">
                  <c:v>1.8389999999999999E-3</c:v>
                </c:pt>
                <c:pt idx="2580">
                  <c:v>1.8779999999999999E-3</c:v>
                </c:pt>
                <c:pt idx="2581">
                  <c:v>1.9189999999999999E-3</c:v>
                </c:pt>
                <c:pt idx="2582">
                  <c:v>1.9610000000000001E-3</c:v>
                </c:pt>
                <c:pt idx="2583">
                  <c:v>2.0049999999999998E-3</c:v>
                </c:pt>
                <c:pt idx="2584">
                  <c:v>2.0449999999999999E-3</c:v>
                </c:pt>
                <c:pt idx="2585">
                  <c:v>2.0070000000000001E-3</c:v>
                </c:pt>
                <c:pt idx="2586">
                  <c:v>1.9610000000000001E-3</c:v>
                </c:pt>
                <c:pt idx="2587">
                  <c:v>1.916E-3</c:v>
                </c:pt>
                <c:pt idx="2588">
                  <c:v>1.8730000000000001E-3</c:v>
                </c:pt>
                <c:pt idx="2589">
                  <c:v>1.8309999999999999E-3</c:v>
                </c:pt>
                <c:pt idx="2590">
                  <c:v>1.7910000000000001E-3</c:v>
                </c:pt>
                <c:pt idx="2591">
                  <c:v>1.7520000000000001E-3</c:v>
                </c:pt>
                <c:pt idx="2592">
                  <c:v>1.714E-3</c:v>
                </c:pt>
                <c:pt idx="2593">
                  <c:v>1.678E-3</c:v>
                </c:pt>
                <c:pt idx="2594">
                  <c:v>1.6429999999999999E-3</c:v>
                </c:pt>
                <c:pt idx="2595">
                  <c:v>1.6100000000000001E-3</c:v>
                </c:pt>
                <c:pt idx="2596">
                  <c:v>1.578E-3</c:v>
                </c:pt>
                <c:pt idx="2597">
                  <c:v>1.547E-3</c:v>
                </c:pt>
                <c:pt idx="2598">
                  <c:v>1.518E-3</c:v>
                </c:pt>
                <c:pt idx="2599">
                  <c:v>1.49E-3</c:v>
                </c:pt>
                <c:pt idx="2600">
                  <c:v>1.464E-3</c:v>
                </c:pt>
                <c:pt idx="2601">
                  <c:v>1.439E-3</c:v>
                </c:pt>
                <c:pt idx="2602">
                  <c:v>1.415E-3</c:v>
                </c:pt>
                <c:pt idx="2603">
                  <c:v>1.3929999999999999E-3</c:v>
                </c:pt>
                <c:pt idx="2604">
                  <c:v>1.372E-3</c:v>
                </c:pt>
                <c:pt idx="2605">
                  <c:v>1.353E-3</c:v>
                </c:pt>
                <c:pt idx="2606">
                  <c:v>1.3339999999999999E-3</c:v>
                </c:pt>
                <c:pt idx="2607">
                  <c:v>1.3179999999999999E-3</c:v>
                </c:pt>
                <c:pt idx="2608">
                  <c:v>1.302E-3</c:v>
                </c:pt>
                <c:pt idx="2609">
                  <c:v>1.289E-3</c:v>
                </c:pt>
                <c:pt idx="2610">
                  <c:v>1.276E-3</c:v>
                </c:pt>
                <c:pt idx="2611">
                  <c:v>1.2650000000000001E-3</c:v>
                </c:pt>
                <c:pt idx="2612">
                  <c:v>1.255E-3</c:v>
                </c:pt>
                <c:pt idx="2613">
                  <c:v>1.2470000000000001E-3</c:v>
                </c:pt>
                <c:pt idx="2614">
                  <c:v>1.24E-3</c:v>
                </c:pt>
                <c:pt idx="2615">
                  <c:v>1.2340000000000001E-3</c:v>
                </c:pt>
                <c:pt idx="2616">
                  <c:v>1.23E-3</c:v>
                </c:pt>
                <c:pt idx="2617">
                  <c:v>1.227E-3</c:v>
                </c:pt>
                <c:pt idx="2618">
                  <c:v>1.2260000000000001E-3</c:v>
                </c:pt>
                <c:pt idx="2619">
                  <c:v>1.2260000000000001E-3</c:v>
                </c:pt>
                <c:pt idx="2620">
                  <c:v>1.227E-3</c:v>
                </c:pt>
                <c:pt idx="2621">
                  <c:v>1.23E-3</c:v>
                </c:pt>
                <c:pt idx="2622">
                  <c:v>1.2340000000000001E-3</c:v>
                </c:pt>
                <c:pt idx="2623">
                  <c:v>1.24E-3</c:v>
                </c:pt>
                <c:pt idx="2624">
                  <c:v>1.2470000000000001E-3</c:v>
                </c:pt>
                <c:pt idx="2625">
                  <c:v>1.255E-3</c:v>
                </c:pt>
                <c:pt idx="2626">
                  <c:v>1.2650000000000001E-3</c:v>
                </c:pt>
                <c:pt idx="2627">
                  <c:v>1.276E-3</c:v>
                </c:pt>
                <c:pt idx="2628">
                  <c:v>1.289E-3</c:v>
                </c:pt>
                <c:pt idx="2629">
                  <c:v>1.302E-3</c:v>
                </c:pt>
                <c:pt idx="2630">
                  <c:v>1.3179999999999999E-3</c:v>
                </c:pt>
                <c:pt idx="2631">
                  <c:v>1.3339999999999999E-3</c:v>
                </c:pt>
                <c:pt idx="2632">
                  <c:v>1.353E-3</c:v>
                </c:pt>
                <c:pt idx="2633">
                  <c:v>1.372E-3</c:v>
                </c:pt>
                <c:pt idx="2634">
                  <c:v>1.3929999999999999E-3</c:v>
                </c:pt>
                <c:pt idx="2635">
                  <c:v>1.415E-3</c:v>
                </c:pt>
                <c:pt idx="2636">
                  <c:v>1.439E-3</c:v>
                </c:pt>
                <c:pt idx="2637">
                  <c:v>1.464E-3</c:v>
                </c:pt>
                <c:pt idx="2638">
                  <c:v>1.49E-3</c:v>
                </c:pt>
                <c:pt idx="2639">
                  <c:v>1.518E-3</c:v>
                </c:pt>
                <c:pt idx="2640">
                  <c:v>1.547E-3</c:v>
                </c:pt>
                <c:pt idx="2641">
                  <c:v>1.578E-3</c:v>
                </c:pt>
                <c:pt idx="2642">
                  <c:v>1.6100000000000001E-3</c:v>
                </c:pt>
                <c:pt idx="2643">
                  <c:v>1.6429999999999999E-3</c:v>
                </c:pt>
                <c:pt idx="2644">
                  <c:v>1.678E-3</c:v>
                </c:pt>
                <c:pt idx="2645">
                  <c:v>1.714E-3</c:v>
                </c:pt>
                <c:pt idx="2646">
                  <c:v>1.7520000000000001E-3</c:v>
                </c:pt>
                <c:pt idx="2647">
                  <c:v>1.7910000000000001E-3</c:v>
                </c:pt>
                <c:pt idx="2648">
                  <c:v>1.8309999999999999E-3</c:v>
                </c:pt>
                <c:pt idx="2649">
                  <c:v>1.8730000000000001E-3</c:v>
                </c:pt>
                <c:pt idx="2650">
                  <c:v>1.916E-3</c:v>
                </c:pt>
                <c:pt idx="2651">
                  <c:v>1.9610000000000001E-3</c:v>
                </c:pt>
                <c:pt idx="2652">
                  <c:v>2.0070000000000001E-3</c:v>
                </c:pt>
                <c:pt idx="2653">
                  <c:v>2.0079999999999998E-3</c:v>
                </c:pt>
                <c:pt idx="2654">
                  <c:v>2.0100000000000001E-3</c:v>
                </c:pt>
                <c:pt idx="2655">
                  <c:v>2.0140000000000002E-3</c:v>
                </c:pt>
                <c:pt idx="2656">
                  <c:v>2.019E-3</c:v>
                </c:pt>
                <c:pt idx="2657">
                  <c:v>2.0249999999999999E-3</c:v>
                </c:pt>
                <c:pt idx="2658">
                  <c:v>2.0330000000000001E-3</c:v>
                </c:pt>
                <c:pt idx="2659">
                  <c:v>2.042E-3</c:v>
                </c:pt>
                <c:pt idx="2660">
                  <c:v>2.0530000000000001E-3</c:v>
                </c:pt>
                <c:pt idx="2661">
                  <c:v>2.065E-3</c:v>
                </c:pt>
                <c:pt idx="2662">
                  <c:v>2.0790000000000001E-3</c:v>
                </c:pt>
                <c:pt idx="2663">
                  <c:v>2.0929999999999998E-3</c:v>
                </c:pt>
                <c:pt idx="2664">
                  <c:v>2.1099999999999999E-3</c:v>
                </c:pt>
                <c:pt idx="2665">
                  <c:v>2.127E-3</c:v>
                </c:pt>
                <c:pt idx="2666">
                  <c:v>2.1459999999999999E-3</c:v>
                </c:pt>
                <c:pt idx="2667">
                  <c:v>2.1670000000000001E-3</c:v>
                </c:pt>
                <c:pt idx="2668">
                  <c:v>2.189E-3</c:v>
                </c:pt>
                <c:pt idx="2669">
                  <c:v>2.212E-3</c:v>
                </c:pt>
                <c:pt idx="2670">
                  <c:v>2.2360000000000001E-3</c:v>
                </c:pt>
                <c:pt idx="2671">
                  <c:v>2.2620000000000001E-3</c:v>
                </c:pt>
                <c:pt idx="2672">
                  <c:v>2.2899999999999999E-3</c:v>
                </c:pt>
                <c:pt idx="2673">
                  <c:v>2.3180000000000002E-3</c:v>
                </c:pt>
                <c:pt idx="2674">
                  <c:v>2.349E-3</c:v>
                </c:pt>
                <c:pt idx="2675">
                  <c:v>2.3800000000000002E-3</c:v>
                </c:pt>
                <c:pt idx="2676">
                  <c:v>2.4130000000000002E-3</c:v>
                </c:pt>
                <c:pt idx="2677">
                  <c:v>2.447E-3</c:v>
                </c:pt>
                <c:pt idx="2678">
                  <c:v>2.483E-3</c:v>
                </c:pt>
                <c:pt idx="2679">
                  <c:v>2.5200000000000001E-3</c:v>
                </c:pt>
                <c:pt idx="2680">
                  <c:v>2.5590000000000001E-3</c:v>
                </c:pt>
                <c:pt idx="2681">
                  <c:v>2.5990000000000002E-3</c:v>
                </c:pt>
                <c:pt idx="2682">
                  <c:v>2.64E-3</c:v>
                </c:pt>
                <c:pt idx="2683">
                  <c:v>2.6830000000000001E-3</c:v>
                </c:pt>
                <c:pt idx="2684">
                  <c:v>2.7269999999999998E-3</c:v>
                </c:pt>
                <c:pt idx="2685">
                  <c:v>2.7499999999999998E-3</c:v>
                </c:pt>
                <c:pt idx="2686">
                  <c:v>2.431E-3</c:v>
                </c:pt>
                <c:pt idx="2687">
                  <c:v>1.9580000000000001E-3</c:v>
                </c:pt>
                <c:pt idx="2688">
                  <c:v>1.57E-3</c:v>
                </c:pt>
                <c:pt idx="2689">
                  <c:v>1.436E-3</c:v>
                </c:pt>
                <c:pt idx="2690">
                  <c:v>1.193E-3</c:v>
                </c:pt>
                <c:pt idx="2691">
                  <c:v>1.2949999999999999E-3</c:v>
                </c:pt>
                <c:pt idx="2692">
                  <c:v>1.673E-3</c:v>
                </c:pt>
                <c:pt idx="2693">
                  <c:v>2.1429999999999999E-3</c:v>
                </c:pt>
                <c:pt idx="2694">
                  <c:v>2.4859999999999999E-3</c:v>
                </c:pt>
                <c:pt idx="2695">
                  <c:v>2.624E-3</c:v>
                </c:pt>
                <c:pt idx="2696">
                  <c:v>2.6199999999999999E-3</c:v>
                </c:pt>
                <c:pt idx="2697">
                  <c:v>2.5790000000000001E-3</c:v>
                </c:pt>
                <c:pt idx="2698">
                  <c:v>2.6679999999999998E-3</c:v>
                </c:pt>
                <c:pt idx="2699">
                  <c:v>3.0620000000000001E-3</c:v>
                </c:pt>
                <c:pt idx="2700">
                  <c:v>3.7239999999999999E-3</c:v>
                </c:pt>
                <c:pt idx="2701">
                  <c:v>4.3990000000000001E-3</c:v>
                </c:pt>
                <c:pt idx="2702">
                  <c:v>4.8630000000000001E-3</c:v>
                </c:pt>
                <c:pt idx="2703">
                  <c:v>5.1240000000000001E-3</c:v>
                </c:pt>
                <c:pt idx="2704">
                  <c:v>5.3870000000000003E-3</c:v>
                </c:pt>
                <c:pt idx="2705">
                  <c:v>5.8269999999999997E-3</c:v>
                </c:pt>
                <c:pt idx="2706">
                  <c:v>6.3800000000000003E-3</c:v>
                </c:pt>
                <c:pt idx="2707">
                  <c:v>6.731E-3</c:v>
                </c:pt>
                <c:pt idx="2708">
                  <c:v>6.6259999999999999E-3</c:v>
                </c:pt>
                <c:pt idx="2709">
                  <c:v>6.2110000000000004E-3</c:v>
                </c:pt>
                <c:pt idx="2710">
                  <c:v>5.8890000000000001E-3</c:v>
                </c:pt>
                <c:pt idx="2711">
                  <c:v>5.9230000000000003E-3</c:v>
                </c:pt>
                <c:pt idx="2712">
                  <c:v>6.1339999999999997E-3</c:v>
                </c:pt>
                <c:pt idx="2713">
                  <c:v>6.1570000000000001E-3</c:v>
                </c:pt>
                <c:pt idx="2714">
                  <c:v>5.9030000000000003E-3</c:v>
                </c:pt>
                <c:pt idx="2715">
                  <c:v>5.5339999999999999E-3</c:v>
                </c:pt>
                <c:pt idx="2716">
                  <c:v>5.215E-3</c:v>
                </c:pt>
                <c:pt idx="2717">
                  <c:v>4.921E-3</c:v>
                </c:pt>
                <c:pt idx="2718">
                  <c:v>4.47E-3</c:v>
                </c:pt>
                <c:pt idx="2719">
                  <c:v>3.8370000000000001E-3</c:v>
                </c:pt>
                <c:pt idx="2720">
                  <c:v>3.2390000000000001E-3</c:v>
                </c:pt>
                <c:pt idx="2721">
                  <c:v>2.869E-3</c:v>
                </c:pt>
                <c:pt idx="2722">
                  <c:v>2.4979999999999998E-3</c:v>
                </c:pt>
                <c:pt idx="2723">
                  <c:v>2.2720000000000001E-3</c:v>
                </c:pt>
                <c:pt idx="2724">
                  <c:v>2.1419999999999998E-3</c:v>
                </c:pt>
                <c:pt idx="2725">
                  <c:v>2.0070000000000001E-3</c:v>
                </c:pt>
                <c:pt idx="2726">
                  <c:v>2.032E-3</c:v>
                </c:pt>
                <c:pt idx="2727">
                  <c:v>2.202E-3</c:v>
                </c:pt>
                <c:pt idx="2728">
                  <c:v>2.4599999999999999E-3</c:v>
                </c:pt>
                <c:pt idx="2729">
                  <c:v>2.905E-3</c:v>
                </c:pt>
                <c:pt idx="2730">
                  <c:v>3.6470000000000001E-3</c:v>
                </c:pt>
                <c:pt idx="2731">
                  <c:v>4.7470000000000004E-3</c:v>
                </c:pt>
                <c:pt idx="2732">
                  <c:v>6.254E-3</c:v>
                </c:pt>
                <c:pt idx="2733">
                  <c:v>8.1180000000000002E-3</c:v>
                </c:pt>
                <c:pt idx="2734">
                  <c:v>1.0102E-2</c:v>
                </c:pt>
                <c:pt idx="2735">
                  <c:v>1.1924000000000001E-2</c:v>
                </c:pt>
                <c:pt idx="2736">
                  <c:v>1.3436999999999999E-2</c:v>
                </c:pt>
                <c:pt idx="2737">
                  <c:v>1.4871000000000001E-2</c:v>
                </c:pt>
                <c:pt idx="2738">
                  <c:v>1.6726999999999999E-2</c:v>
                </c:pt>
                <c:pt idx="2739">
                  <c:v>1.9362000000000001E-2</c:v>
                </c:pt>
                <c:pt idx="2740">
                  <c:v>2.2818999999999999E-2</c:v>
                </c:pt>
                <c:pt idx="2741">
                  <c:v>2.6786999999999998E-2</c:v>
                </c:pt>
                <c:pt idx="2742">
                  <c:v>3.0862000000000001E-2</c:v>
                </c:pt>
                <c:pt idx="2743">
                  <c:v>3.5036999999999999E-2</c:v>
                </c:pt>
                <c:pt idx="2744">
                  <c:v>3.9566999999999998E-2</c:v>
                </c:pt>
                <c:pt idx="2745">
                  <c:v>4.4554000000000003E-2</c:v>
                </c:pt>
                <c:pt idx="2746">
                  <c:v>4.9903000000000003E-2</c:v>
                </c:pt>
                <c:pt idx="2747">
                  <c:v>5.5508000000000002E-2</c:v>
                </c:pt>
                <c:pt idx="2748">
                  <c:v>6.1318999999999999E-2</c:v>
                </c:pt>
                <c:pt idx="2749">
                  <c:v>6.7264000000000004E-2</c:v>
                </c:pt>
                <c:pt idx="2750">
                  <c:v>7.3218000000000005E-2</c:v>
                </c:pt>
                <c:pt idx="2751">
                  <c:v>7.9108999999999999E-2</c:v>
                </c:pt>
                <c:pt idx="2752">
                  <c:v>8.4950999999999999E-2</c:v>
                </c:pt>
                <c:pt idx="2753">
                  <c:v>9.0603000000000003E-2</c:v>
                </c:pt>
                <c:pt idx="2754">
                  <c:v>9.5834000000000003E-2</c:v>
                </c:pt>
                <c:pt idx="2755">
                  <c:v>0.100552</c:v>
                </c:pt>
                <c:pt idx="2756">
                  <c:v>0.104793</c:v>
                </c:pt>
                <c:pt idx="2757">
                  <c:v>0.108524</c:v>
                </c:pt>
                <c:pt idx="2758">
                  <c:v>0.111484</c:v>
                </c:pt>
                <c:pt idx="2759">
                  <c:v>0.11348999999999999</c:v>
                </c:pt>
                <c:pt idx="2760">
                  <c:v>0.114646</c:v>
                </c:pt>
                <c:pt idx="2761">
                  <c:v>0.11511</c:v>
                </c:pt>
                <c:pt idx="2762">
                  <c:v>0.114968</c:v>
                </c:pt>
                <c:pt idx="2763">
                  <c:v>0.11427900000000001</c:v>
                </c:pt>
                <c:pt idx="2764">
                  <c:v>0.11314100000000001</c:v>
                </c:pt>
                <c:pt idx="2765">
                  <c:v>0.111526</c:v>
                </c:pt>
                <c:pt idx="2766">
                  <c:v>0.108851</c:v>
                </c:pt>
                <c:pt idx="2767">
                  <c:v>0.10467899999999999</c:v>
                </c:pt>
                <c:pt idx="2768">
                  <c:v>9.9275000000000002E-2</c:v>
                </c:pt>
                <c:pt idx="2769">
                  <c:v>9.3084E-2</c:v>
                </c:pt>
                <c:pt idx="2770">
                  <c:v>8.6514999999999995E-2</c:v>
                </c:pt>
                <c:pt idx="2771">
                  <c:v>7.9853999999999994E-2</c:v>
                </c:pt>
                <c:pt idx="2772">
                  <c:v>7.3179999999999995E-2</c:v>
                </c:pt>
                <c:pt idx="2773">
                  <c:v>6.6549999999999998E-2</c:v>
                </c:pt>
                <c:pt idx="2774">
                  <c:v>6.0123000000000003E-2</c:v>
                </c:pt>
                <c:pt idx="2775">
                  <c:v>5.4023000000000002E-2</c:v>
                </c:pt>
                <c:pt idx="2776">
                  <c:v>4.8247999999999999E-2</c:v>
                </c:pt>
                <c:pt idx="2777">
                  <c:v>4.2813999999999998E-2</c:v>
                </c:pt>
                <c:pt idx="2778">
                  <c:v>3.7960000000000001E-2</c:v>
                </c:pt>
                <c:pt idx="2779">
                  <c:v>3.4000000000000002E-2</c:v>
                </c:pt>
                <c:pt idx="2780">
                  <c:v>3.0991000000000001E-2</c:v>
                </c:pt>
                <c:pt idx="2781">
                  <c:v>2.8611000000000001E-2</c:v>
                </c:pt>
                <c:pt idx="2782">
                  <c:v>2.6402999999999999E-2</c:v>
                </c:pt>
                <c:pt idx="2783">
                  <c:v>2.4292999999999999E-2</c:v>
                </c:pt>
                <c:pt idx="2784">
                  <c:v>2.2575000000000001E-2</c:v>
                </c:pt>
                <c:pt idx="2785">
                  <c:v>2.1489000000000001E-2</c:v>
                </c:pt>
                <c:pt idx="2786">
                  <c:v>2.1180000000000001E-2</c:v>
                </c:pt>
                <c:pt idx="2787">
                  <c:v>2.1739000000000001E-2</c:v>
                </c:pt>
                <c:pt idx="2788">
                  <c:v>2.2870999999999999E-2</c:v>
                </c:pt>
                <c:pt idx="2789">
                  <c:v>2.3567000000000001E-2</c:v>
                </c:pt>
                <c:pt idx="2790">
                  <c:v>2.2876000000000001E-2</c:v>
                </c:pt>
                <c:pt idx="2791">
                  <c:v>2.1045999999999999E-2</c:v>
                </c:pt>
                <c:pt idx="2792">
                  <c:v>1.8939000000000001E-2</c:v>
                </c:pt>
                <c:pt idx="2793">
                  <c:v>1.6846E-2</c:v>
                </c:pt>
                <c:pt idx="2794">
                  <c:v>1.4631E-2</c:v>
                </c:pt>
                <c:pt idx="2795">
                  <c:v>1.2142E-2</c:v>
                </c:pt>
                <c:pt idx="2796">
                  <c:v>9.4450000000000003E-3</c:v>
                </c:pt>
                <c:pt idx="2797">
                  <c:v>6.894E-3</c:v>
                </c:pt>
                <c:pt idx="2798">
                  <c:v>4.8640000000000003E-3</c:v>
                </c:pt>
                <c:pt idx="2799">
                  <c:v>3.457E-3</c:v>
                </c:pt>
                <c:pt idx="2800">
                  <c:v>2.5560000000000001E-3</c:v>
                </c:pt>
                <c:pt idx="2801">
                  <c:v>2.075E-3</c:v>
                </c:pt>
                <c:pt idx="2802">
                  <c:v>2.0070000000000001E-3</c:v>
                </c:pt>
                <c:pt idx="2803">
                  <c:v>2.4840000000000001E-3</c:v>
                </c:pt>
                <c:pt idx="2804">
                  <c:v>3.4640000000000001E-3</c:v>
                </c:pt>
                <c:pt idx="2805">
                  <c:v>4.7289999999999997E-3</c:v>
                </c:pt>
                <c:pt idx="2806">
                  <c:v>6.1310000000000002E-3</c:v>
                </c:pt>
                <c:pt idx="2807">
                  <c:v>7.6579999999999999E-3</c:v>
                </c:pt>
                <c:pt idx="2808">
                  <c:v>9.3220000000000004E-3</c:v>
                </c:pt>
                <c:pt idx="2809">
                  <c:v>1.1142000000000001E-2</c:v>
                </c:pt>
                <c:pt idx="2810">
                  <c:v>1.3148E-2</c:v>
                </c:pt>
                <c:pt idx="2811">
                  <c:v>1.5302E-2</c:v>
                </c:pt>
                <c:pt idx="2812">
                  <c:v>1.7419E-2</c:v>
                </c:pt>
                <c:pt idx="2813">
                  <c:v>1.9057000000000001E-2</c:v>
                </c:pt>
                <c:pt idx="2814">
                  <c:v>1.9649E-2</c:v>
                </c:pt>
                <c:pt idx="2815">
                  <c:v>1.9400000000000001E-2</c:v>
                </c:pt>
                <c:pt idx="2816">
                  <c:v>1.8717999999999999E-2</c:v>
                </c:pt>
                <c:pt idx="2817">
                  <c:v>1.7860999999999998E-2</c:v>
                </c:pt>
                <c:pt idx="2818">
                  <c:v>1.7121000000000001E-2</c:v>
                </c:pt>
                <c:pt idx="2819">
                  <c:v>1.6725E-2</c:v>
                </c:pt>
                <c:pt idx="2820">
                  <c:v>1.6570000000000001E-2</c:v>
                </c:pt>
                <c:pt idx="2821">
                  <c:v>1.6604000000000001E-2</c:v>
                </c:pt>
                <c:pt idx="2822">
                  <c:v>1.6954E-2</c:v>
                </c:pt>
                <c:pt idx="2823">
                  <c:v>1.7734E-2</c:v>
                </c:pt>
                <c:pt idx="2824">
                  <c:v>1.9084E-2</c:v>
                </c:pt>
                <c:pt idx="2825">
                  <c:v>2.1203E-2</c:v>
                </c:pt>
                <c:pt idx="2826">
                  <c:v>2.4216000000000001E-2</c:v>
                </c:pt>
                <c:pt idx="2827">
                  <c:v>2.8024E-2</c:v>
                </c:pt>
                <c:pt idx="2828">
                  <c:v>3.2323999999999999E-2</c:v>
                </c:pt>
                <c:pt idx="2829">
                  <c:v>3.6782000000000002E-2</c:v>
                </c:pt>
                <c:pt idx="2830">
                  <c:v>4.1206E-2</c:v>
                </c:pt>
                <c:pt idx="2831">
                  <c:v>4.5558000000000001E-2</c:v>
                </c:pt>
                <c:pt idx="2832">
                  <c:v>4.9937000000000002E-2</c:v>
                </c:pt>
                <c:pt idx="2833">
                  <c:v>5.4586000000000003E-2</c:v>
                </c:pt>
                <c:pt idx="2834">
                  <c:v>5.9804000000000003E-2</c:v>
                </c:pt>
                <c:pt idx="2835">
                  <c:v>6.5680000000000002E-2</c:v>
                </c:pt>
                <c:pt idx="2836">
                  <c:v>7.1375999999999995E-2</c:v>
                </c:pt>
                <c:pt idx="2837">
                  <c:v>7.5509999999999994E-2</c:v>
                </c:pt>
                <c:pt idx="2838">
                  <c:v>7.7884999999999996E-2</c:v>
                </c:pt>
                <c:pt idx="2839">
                  <c:v>7.9672999999999994E-2</c:v>
                </c:pt>
                <c:pt idx="2840">
                  <c:v>8.1659999999999996E-2</c:v>
                </c:pt>
                <c:pt idx="2841">
                  <c:v>8.3892999999999995E-2</c:v>
                </c:pt>
                <c:pt idx="2842">
                  <c:v>8.6080000000000004E-2</c:v>
                </c:pt>
                <c:pt idx="2843">
                  <c:v>8.7920999999999999E-2</c:v>
                </c:pt>
                <c:pt idx="2844">
                  <c:v>8.9453000000000005E-2</c:v>
                </c:pt>
                <c:pt idx="2845">
                  <c:v>9.1198000000000001E-2</c:v>
                </c:pt>
                <c:pt idx="2846">
                  <c:v>9.3661999999999995E-2</c:v>
                </c:pt>
                <c:pt idx="2847">
                  <c:v>9.7036999999999998E-2</c:v>
                </c:pt>
                <c:pt idx="2848">
                  <c:v>0.101227</c:v>
                </c:pt>
                <c:pt idx="2849">
                  <c:v>0.10584200000000001</c:v>
                </c:pt>
                <c:pt idx="2850">
                  <c:v>0.11062900000000001</c:v>
                </c:pt>
                <c:pt idx="2851">
                  <c:v>0.11562</c:v>
                </c:pt>
                <c:pt idx="2852">
                  <c:v>0.120891</c:v>
                </c:pt>
                <c:pt idx="2853">
                  <c:v>0.12643799999999999</c:v>
                </c:pt>
                <c:pt idx="2854">
                  <c:v>0.13220000000000001</c:v>
                </c:pt>
                <c:pt idx="2855">
                  <c:v>0.138214</c:v>
                </c:pt>
                <c:pt idx="2856">
                  <c:v>0.14460400000000001</c:v>
                </c:pt>
                <c:pt idx="2857">
                  <c:v>0.15128</c:v>
                </c:pt>
                <c:pt idx="2858">
                  <c:v>0.15781600000000001</c:v>
                </c:pt>
                <c:pt idx="2859">
                  <c:v>0.163691</c:v>
                </c:pt>
                <c:pt idx="2860">
                  <c:v>0.16841800000000001</c:v>
                </c:pt>
                <c:pt idx="2861">
                  <c:v>0.17227700000000001</c:v>
                </c:pt>
                <c:pt idx="2862">
                  <c:v>0.17627899999999999</c:v>
                </c:pt>
                <c:pt idx="2863">
                  <c:v>0.180843</c:v>
                </c:pt>
                <c:pt idx="2864">
                  <c:v>0.18590599999999999</c:v>
                </c:pt>
                <c:pt idx="2865">
                  <c:v>0.19123100000000001</c:v>
                </c:pt>
                <c:pt idx="2866">
                  <c:v>0.196544</c:v>
                </c:pt>
                <c:pt idx="2867">
                  <c:v>0.201733</c:v>
                </c:pt>
                <c:pt idx="2868">
                  <c:v>0.20693900000000001</c:v>
                </c:pt>
                <c:pt idx="2869">
                  <c:v>0.21234900000000001</c:v>
                </c:pt>
                <c:pt idx="2870">
                  <c:v>0.21804100000000001</c:v>
                </c:pt>
                <c:pt idx="2871">
                  <c:v>0.223963</c:v>
                </c:pt>
                <c:pt idx="2872">
                  <c:v>0.22993</c:v>
                </c:pt>
                <c:pt idx="2873">
                  <c:v>0.235787</c:v>
                </c:pt>
                <c:pt idx="2874">
                  <c:v>0.24170900000000001</c:v>
                </c:pt>
                <c:pt idx="2875">
                  <c:v>0.247948</c:v>
                </c:pt>
                <c:pt idx="2876">
                  <c:v>0.25454700000000002</c:v>
                </c:pt>
                <c:pt idx="2877">
                  <c:v>0.26141599999999998</c:v>
                </c:pt>
                <c:pt idx="2878">
                  <c:v>0.26842300000000002</c:v>
                </c:pt>
                <c:pt idx="2879">
                  <c:v>0.27524599999999999</c:v>
                </c:pt>
                <c:pt idx="2880">
                  <c:v>0.28084900000000002</c:v>
                </c:pt>
                <c:pt idx="2881">
                  <c:v>0.284692</c:v>
                </c:pt>
                <c:pt idx="2882">
                  <c:v>0.28731299999999999</c:v>
                </c:pt>
                <c:pt idx="2883">
                  <c:v>0.28941800000000001</c:v>
                </c:pt>
                <c:pt idx="2884">
                  <c:v>0.29153699999999999</c:v>
                </c:pt>
                <c:pt idx="2885">
                  <c:v>0.29396</c:v>
                </c:pt>
                <c:pt idx="2886">
                  <c:v>0.29679499999999998</c:v>
                </c:pt>
                <c:pt idx="2887">
                  <c:v>0.29993900000000001</c:v>
                </c:pt>
                <c:pt idx="2888">
                  <c:v>0.30302200000000001</c:v>
                </c:pt>
                <c:pt idx="2889">
                  <c:v>0.30551499999999998</c:v>
                </c:pt>
                <c:pt idx="2890">
                  <c:v>0.30704599999999999</c:v>
                </c:pt>
                <c:pt idx="2891">
                  <c:v>0.30773299999999998</c:v>
                </c:pt>
                <c:pt idx="2892">
                  <c:v>0.30809900000000001</c:v>
                </c:pt>
                <c:pt idx="2893">
                  <c:v>0.30864799999999998</c:v>
                </c:pt>
                <c:pt idx="2894">
                  <c:v>0.309666</c:v>
                </c:pt>
                <c:pt idx="2895">
                  <c:v>0.31124600000000002</c:v>
                </c:pt>
                <c:pt idx="2896">
                  <c:v>0.31335499999999999</c:v>
                </c:pt>
                <c:pt idx="2897">
                  <c:v>0.31592500000000001</c:v>
                </c:pt>
                <c:pt idx="2898">
                  <c:v>0.31894</c:v>
                </c:pt>
                <c:pt idx="2899">
                  <c:v>0.32243100000000002</c:v>
                </c:pt>
                <c:pt idx="2900">
                  <c:v>0.326376</c:v>
                </c:pt>
                <c:pt idx="2901">
                  <c:v>0.33057399999999998</c:v>
                </c:pt>
                <c:pt idx="2902">
                  <c:v>0.33459699999999998</c:v>
                </c:pt>
                <c:pt idx="2903">
                  <c:v>0.33788200000000002</c:v>
                </c:pt>
                <c:pt idx="2904">
                  <c:v>0.34000399999999997</c:v>
                </c:pt>
                <c:pt idx="2905">
                  <c:v>0.34135100000000002</c:v>
                </c:pt>
                <c:pt idx="2906">
                  <c:v>0.34243600000000002</c:v>
                </c:pt>
                <c:pt idx="2907">
                  <c:v>0.343447</c:v>
                </c:pt>
                <c:pt idx="2908">
                  <c:v>0.34460600000000002</c:v>
                </c:pt>
                <c:pt idx="2909">
                  <c:v>0.346028</c:v>
                </c:pt>
                <c:pt idx="2910">
                  <c:v>0.34761300000000001</c:v>
                </c:pt>
                <c:pt idx="2911">
                  <c:v>0.34907300000000002</c:v>
                </c:pt>
                <c:pt idx="2912">
                  <c:v>0.35014000000000001</c:v>
                </c:pt>
                <c:pt idx="2913">
                  <c:v>0.35081099999999998</c:v>
                </c:pt>
                <c:pt idx="2914">
                  <c:v>0.35139599999999999</c:v>
                </c:pt>
                <c:pt idx="2915">
                  <c:v>0.35222999999999999</c:v>
                </c:pt>
                <c:pt idx="2916">
                  <c:v>0.353348</c:v>
                </c:pt>
                <c:pt idx="2917">
                  <c:v>0.35461399999999998</c:v>
                </c:pt>
                <c:pt idx="2918">
                  <c:v>0.355987</c:v>
                </c:pt>
                <c:pt idx="2919">
                  <c:v>0.35753699999999999</c:v>
                </c:pt>
                <c:pt idx="2920">
                  <c:v>0.35936800000000002</c:v>
                </c:pt>
                <c:pt idx="2921">
                  <c:v>0.361508</c:v>
                </c:pt>
                <c:pt idx="2922">
                  <c:v>0.36374600000000001</c:v>
                </c:pt>
                <c:pt idx="2923">
                  <c:v>0.365757</c:v>
                </c:pt>
                <c:pt idx="2924">
                  <c:v>0.36738599999999999</c:v>
                </c:pt>
                <c:pt idx="2925">
                  <c:v>0.36858800000000003</c:v>
                </c:pt>
                <c:pt idx="2926">
                  <c:v>0.36930000000000002</c:v>
                </c:pt>
                <c:pt idx="2927">
                  <c:v>0.369398</c:v>
                </c:pt>
                <c:pt idx="2928">
                  <c:v>0.36867699999999998</c:v>
                </c:pt>
                <c:pt idx="2929">
                  <c:v>0.36698700000000001</c:v>
                </c:pt>
                <c:pt idx="2930">
                  <c:v>0.36466100000000001</c:v>
                </c:pt>
                <c:pt idx="2931">
                  <c:v>0.36215799999999998</c:v>
                </c:pt>
                <c:pt idx="2932">
                  <c:v>0.35927700000000001</c:v>
                </c:pt>
                <c:pt idx="2933">
                  <c:v>0.35572999999999999</c:v>
                </c:pt>
                <c:pt idx="2934">
                  <c:v>0.35155999999999998</c:v>
                </c:pt>
                <c:pt idx="2935">
                  <c:v>0.34693600000000002</c:v>
                </c:pt>
                <c:pt idx="2936">
                  <c:v>0.342003</c:v>
                </c:pt>
                <c:pt idx="2937">
                  <c:v>0.336839</c:v>
                </c:pt>
                <c:pt idx="2938">
                  <c:v>0.33144400000000002</c:v>
                </c:pt>
                <c:pt idx="2939">
                  <c:v>0.32575500000000002</c:v>
                </c:pt>
                <c:pt idx="2940">
                  <c:v>0.319741</c:v>
                </c:pt>
                <c:pt idx="2941">
                  <c:v>0.31351600000000002</c:v>
                </c:pt>
                <c:pt idx="2942">
                  <c:v>0.30726700000000001</c:v>
                </c:pt>
                <c:pt idx="2943">
                  <c:v>0.301122</c:v>
                </c:pt>
                <c:pt idx="2944">
                  <c:v>0.29509000000000002</c:v>
                </c:pt>
                <c:pt idx="2945">
                  <c:v>0.28902099999999997</c:v>
                </c:pt>
                <c:pt idx="2946">
                  <c:v>0.282696</c:v>
                </c:pt>
                <c:pt idx="2947">
                  <c:v>0.276146</c:v>
                </c:pt>
                <c:pt idx="2948">
                  <c:v>0.26970100000000002</c:v>
                </c:pt>
                <c:pt idx="2949">
                  <c:v>0.263627</c:v>
                </c:pt>
                <c:pt idx="2950">
                  <c:v>0.25797500000000001</c:v>
                </c:pt>
                <c:pt idx="2951">
                  <c:v>0.252666</c:v>
                </c:pt>
                <c:pt idx="2952">
                  <c:v>0.247611</c:v>
                </c:pt>
                <c:pt idx="2953">
                  <c:v>0.24276500000000001</c:v>
                </c:pt>
                <c:pt idx="2954">
                  <c:v>0.23805999999999999</c:v>
                </c:pt>
                <c:pt idx="2955">
                  <c:v>0.233292</c:v>
                </c:pt>
                <c:pt idx="2956">
                  <c:v>0.22825999999999999</c:v>
                </c:pt>
                <c:pt idx="2957">
                  <c:v>0.22319</c:v>
                </c:pt>
                <c:pt idx="2958">
                  <c:v>0.21843299999999999</c:v>
                </c:pt>
                <c:pt idx="2959">
                  <c:v>0.21409600000000001</c:v>
                </c:pt>
                <c:pt idx="2960">
                  <c:v>0.210142</c:v>
                </c:pt>
                <c:pt idx="2961">
                  <c:v>0.206512</c:v>
                </c:pt>
                <c:pt idx="2962">
                  <c:v>0.20314199999999999</c:v>
                </c:pt>
                <c:pt idx="2963">
                  <c:v>0.19995299999999999</c:v>
                </c:pt>
                <c:pt idx="2964">
                  <c:v>0.19686200000000001</c:v>
                </c:pt>
                <c:pt idx="2965">
                  <c:v>0.19381300000000001</c:v>
                </c:pt>
                <c:pt idx="2966">
                  <c:v>0.19080800000000001</c:v>
                </c:pt>
                <c:pt idx="2967">
                  <c:v>0.187893</c:v>
                </c:pt>
                <c:pt idx="2968">
                  <c:v>0.18507499999999999</c:v>
                </c:pt>
                <c:pt idx="2969">
                  <c:v>0.18229100000000001</c:v>
                </c:pt>
                <c:pt idx="2970">
                  <c:v>0.17949300000000001</c:v>
                </c:pt>
                <c:pt idx="2971">
                  <c:v>0.17671899999999999</c:v>
                </c:pt>
                <c:pt idx="2972">
                  <c:v>0.17405100000000001</c:v>
                </c:pt>
                <c:pt idx="2973">
                  <c:v>0.171516</c:v>
                </c:pt>
                <c:pt idx="2974">
                  <c:v>0.169075</c:v>
                </c:pt>
                <c:pt idx="2975">
                  <c:v>0.16666700000000001</c:v>
                </c:pt>
                <c:pt idx="2976">
                  <c:v>0.164268</c:v>
                </c:pt>
                <c:pt idx="2977">
                  <c:v>0.16189999999999999</c:v>
                </c:pt>
                <c:pt idx="2978">
                  <c:v>0.15961500000000001</c:v>
                </c:pt>
                <c:pt idx="2979">
                  <c:v>0.15745400000000001</c:v>
                </c:pt>
                <c:pt idx="2980">
                  <c:v>0.15542800000000001</c:v>
                </c:pt>
                <c:pt idx="2981">
                  <c:v>0.15354000000000001</c:v>
                </c:pt>
                <c:pt idx="2982">
                  <c:v>0.151806</c:v>
                </c:pt>
                <c:pt idx="2983">
                  <c:v>0.150255</c:v>
                </c:pt>
                <c:pt idx="2984">
                  <c:v>0.148895</c:v>
                </c:pt>
                <c:pt idx="2985">
                  <c:v>0.147705</c:v>
                </c:pt>
                <c:pt idx="2986">
                  <c:v>0.14666799999999999</c:v>
                </c:pt>
                <c:pt idx="2987">
                  <c:v>0.14580799999999999</c:v>
                </c:pt>
                <c:pt idx="2988">
                  <c:v>0.14508099999999999</c:v>
                </c:pt>
                <c:pt idx="2989">
                  <c:v>0.14419000000000001</c:v>
                </c:pt>
                <c:pt idx="2990">
                  <c:v>0.14294699999999999</c:v>
                </c:pt>
                <c:pt idx="2991">
                  <c:v>0.14146400000000001</c:v>
                </c:pt>
                <c:pt idx="2992">
                  <c:v>0.13991400000000001</c:v>
                </c:pt>
                <c:pt idx="2993">
                  <c:v>0.13841899999999999</c:v>
                </c:pt>
                <c:pt idx="2994">
                  <c:v>0.13705800000000001</c:v>
                </c:pt>
                <c:pt idx="2995">
                  <c:v>0.135931</c:v>
                </c:pt>
                <c:pt idx="2996">
                  <c:v>0.13516700000000001</c:v>
                </c:pt>
                <c:pt idx="2997">
                  <c:v>0.13478499999999999</c:v>
                </c:pt>
                <c:pt idx="2998">
                  <c:v>0.13444900000000001</c:v>
                </c:pt>
                <c:pt idx="2999">
                  <c:v>0.133715</c:v>
                </c:pt>
                <c:pt idx="3000">
                  <c:v>0.132551</c:v>
                </c:pt>
                <c:pt idx="3001">
                  <c:v>0.13123000000000001</c:v>
                </c:pt>
                <c:pt idx="3002">
                  <c:v>0.130051</c:v>
                </c:pt>
                <c:pt idx="3003">
                  <c:v>0.12919700000000001</c:v>
                </c:pt>
                <c:pt idx="3004">
                  <c:v>0.128663</c:v>
                </c:pt>
                <c:pt idx="3005">
                  <c:v>0.12831400000000001</c:v>
                </c:pt>
                <c:pt idx="3006">
                  <c:v>0.128055</c:v>
                </c:pt>
                <c:pt idx="3007">
                  <c:v>0.12793299999999999</c:v>
                </c:pt>
                <c:pt idx="3008">
                  <c:v>0.12805900000000001</c:v>
                </c:pt>
                <c:pt idx="3009">
                  <c:v>0.12854099999999999</c:v>
                </c:pt>
                <c:pt idx="3010">
                  <c:v>0.129498</c:v>
                </c:pt>
                <c:pt idx="3011">
                  <c:v>0.131025</c:v>
                </c:pt>
                <c:pt idx="3012">
                  <c:v>0.132768</c:v>
                </c:pt>
                <c:pt idx="3013">
                  <c:v>0.133493</c:v>
                </c:pt>
                <c:pt idx="3014">
                  <c:v>0.13255400000000001</c:v>
                </c:pt>
                <c:pt idx="3015">
                  <c:v>0.130605</c:v>
                </c:pt>
                <c:pt idx="3016">
                  <c:v>0.128385</c:v>
                </c:pt>
                <c:pt idx="3017">
                  <c:v>0.12634300000000001</c:v>
                </c:pt>
                <c:pt idx="3018">
                  <c:v>0.124724</c:v>
                </c:pt>
                <c:pt idx="3019">
                  <c:v>0.123513</c:v>
                </c:pt>
                <c:pt idx="3020">
                  <c:v>0.122374</c:v>
                </c:pt>
                <c:pt idx="3021">
                  <c:v>0.12098399999999999</c:v>
                </c:pt>
                <c:pt idx="3022">
                  <c:v>0.119272</c:v>
                </c:pt>
                <c:pt idx="3023">
                  <c:v>0.11759699999999999</c:v>
                </c:pt>
                <c:pt idx="3024">
                  <c:v>0.116573</c:v>
                </c:pt>
                <c:pt idx="3025">
                  <c:v>0.116387</c:v>
                </c:pt>
                <c:pt idx="3026">
                  <c:v>0.116702</c:v>
                </c:pt>
                <c:pt idx="3027">
                  <c:v>0.117175</c:v>
                </c:pt>
                <c:pt idx="3028">
                  <c:v>0.117745</c:v>
                </c:pt>
                <c:pt idx="3029">
                  <c:v>0.11856899999999999</c:v>
                </c:pt>
                <c:pt idx="3030">
                  <c:v>0.11995699999999999</c:v>
                </c:pt>
                <c:pt idx="3031">
                  <c:v>0.122209</c:v>
                </c:pt>
                <c:pt idx="3032">
                  <c:v>0.12532199999999999</c:v>
                </c:pt>
                <c:pt idx="3033">
                  <c:v>0.12886</c:v>
                </c:pt>
                <c:pt idx="3034">
                  <c:v>0.132245</c:v>
                </c:pt>
                <c:pt idx="3035">
                  <c:v>0.13496900000000001</c:v>
                </c:pt>
                <c:pt idx="3036">
                  <c:v>0.13638900000000001</c:v>
                </c:pt>
                <c:pt idx="3037">
                  <c:v>0.13595199999999999</c:v>
                </c:pt>
                <c:pt idx="3038">
                  <c:v>0.13425899999999999</c:v>
                </c:pt>
                <c:pt idx="3039">
                  <c:v>0.132462</c:v>
                </c:pt>
                <c:pt idx="3040">
                  <c:v>0.13073000000000001</c:v>
                </c:pt>
                <c:pt idx="3041">
                  <c:v>0.128466</c:v>
                </c:pt>
                <c:pt idx="3042">
                  <c:v>0.12539400000000001</c:v>
                </c:pt>
                <c:pt idx="3043">
                  <c:v>0.12164899999999999</c:v>
                </c:pt>
                <c:pt idx="3044">
                  <c:v>0.117535</c:v>
                </c:pt>
                <c:pt idx="3045">
                  <c:v>0.11360000000000001</c:v>
                </c:pt>
                <c:pt idx="3046">
                  <c:v>0.110322</c:v>
                </c:pt>
                <c:pt idx="3047">
                  <c:v>0.107849</c:v>
                </c:pt>
                <c:pt idx="3048">
                  <c:v>0.105993</c:v>
                </c:pt>
                <c:pt idx="3049">
                  <c:v>0.104209</c:v>
                </c:pt>
                <c:pt idx="3050">
                  <c:v>0.102062</c:v>
                </c:pt>
                <c:pt idx="3051">
                  <c:v>9.9756999999999998E-2</c:v>
                </c:pt>
                <c:pt idx="3052">
                  <c:v>9.7789000000000001E-2</c:v>
                </c:pt>
                <c:pt idx="3053">
                  <c:v>9.6490000000000006E-2</c:v>
                </c:pt>
                <c:pt idx="3054">
                  <c:v>9.5984E-2</c:v>
                </c:pt>
                <c:pt idx="3055">
                  <c:v>9.6174999999999997E-2</c:v>
                </c:pt>
                <c:pt idx="3056">
                  <c:v>9.6656000000000006E-2</c:v>
                </c:pt>
                <c:pt idx="3057">
                  <c:v>9.6866999999999995E-2</c:v>
                </c:pt>
                <c:pt idx="3058">
                  <c:v>9.6636E-2</c:v>
                </c:pt>
                <c:pt idx="3059">
                  <c:v>9.6197000000000005E-2</c:v>
                </c:pt>
                <c:pt idx="3060">
                  <c:v>9.5691999999999999E-2</c:v>
                </c:pt>
                <c:pt idx="3061">
                  <c:v>9.4978000000000007E-2</c:v>
                </c:pt>
                <c:pt idx="3062">
                  <c:v>9.3877000000000002E-2</c:v>
                </c:pt>
                <c:pt idx="3063">
                  <c:v>9.2319999999999999E-2</c:v>
                </c:pt>
                <c:pt idx="3064">
                  <c:v>9.0213000000000002E-2</c:v>
                </c:pt>
                <c:pt idx="3065">
                  <c:v>8.7562000000000001E-2</c:v>
                </c:pt>
                <c:pt idx="3066">
                  <c:v>8.4630999999999998E-2</c:v>
                </c:pt>
                <c:pt idx="3067">
                  <c:v>8.1432000000000004E-2</c:v>
                </c:pt>
                <c:pt idx="3068">
                  <c:v>7.8001000000000001E-2</c:v>
                </c:pt>
                <c:pt idx="3069">
                  <c:v>7.4634000000000006E-2</c:v>
                </c:pt>
                <c:pt idx="3070">
                  <c:v>7.1683999999999998E-2</c:v>
                </c:pt>
                <c:pt idx="3071">
                  <c:v>6.9351999999999997E-2</c:v>
                </c:pt>
                <c:pt idx="3072">
                  <c:v>6.7305000000000004E-2</c:v>
                </c:pt>
                <c:pt idx="3073">
                  <c:v>6.4779000000000003E-2</c:v>
                </c:pt>
                <c:pt idx="3074">
                  <c:v>6.1566000000000003E-2</c:v>
                </c:pt>
                <c:pt idx="3075">
                  <c:v>5.8124000000000002E-2</c:v>
                </c:pt>
                <c:pt idx="3076">
                  <c:v>5.4975999999999997E-2</c:v>
                </c:pt>
                <c:pt idx="3077">
                  <c:v>5.2484999999999997E-2</c:v>
                </c:pt>
                <c:pt idx="3078">
                  <c:v>5.0785999999999998E-2</c:v>
                </c:pt>
                <c:pt idx="3079">
                  <c:v>4.9707000000000001E-2</c:v>
                </c:pt>
                <c:pt idx="3080">
                  <c:v>4.8870999999999998E-2</c:v>
                </c:pt>
                <c:pt idx="3081">
                  <c:v>4.8041E-2</c:v>
                </c:pt>
                <c:pt idx="3082">
                  <c:v>4.7272000000000002E-2</c:v>
                </c:pt>
                <c:pt idx="3083">
                  <c:v>4.6654000000000001E-2</c:v>
                </c:pt>
                <c:pt idx="3084">
                  <c:v>4.6101999999999997E-2</c:v>
                </c:pt>
                <c:pt idx="3085">
                  <c:v>4.5484999999999998E-2</c:v>
                </c:pt>
                <c:pt idx="3086">
                  <c:v>4.4630999999999997E-2</c:v>
                </c:pt>
                <c:pt idx="3087">
                  <c:v>4.2944999999999997E-2</c:v>
                </c:pt>
                <c:pt idx="3088">
                  <c:v>4.0008000000000002E-2</c:v>
                </c:pt>
                <c:pt idx="3089">
                  <c:v>3.5985999999999997E-2</c:v>
                </c:pt>
                <c:pt idx="3090">
                  <c:v>3.1116999999999999E-2</c:v>
                </c:pt>
                <c:pt idx="3091">
                  <c:v>2.5846999999999998E-2</c:v>
                </c:pt>
                <c:pt idx="3092">
                  <c:v>2.0944000000000001E-2</c:v>
                </c:pt>
                <c:pt idx="3093">
                  <c:v>1.6917999999999999E-2</c:v>
                </c:pt>
                <c:pt idx="3094">
                  <c:v>1.3776E-2</c:v>
                </c:pt>
                <c:pt idx="3095">
                  <c:v>1.1204E-2</c:v>
                </c:pt>
                <c:pt idx="3096">
                  <c:v>8.7729999999999995E-3</c:v>
                </c:pt>
                <c:pt idx="3097">
                  <c:v>6.3340000000000002E-3</c:v>
                </c:pt>
                <c:pt idx="3098">
                  <c:v>4.2100000000000002E-3</c:v>
                </c:pt>
                <c:pt idx="3099">
                  <c:v>2.7160000000000001E-3</c:v>
                </c:pt>
                <c:pt idx="3100">
                  <c:v>2.0070000000000001E-3</c:v>
                </c:pt>
                <c:pt idx="3101">
                  <c:v>1.902E-3</c:v>
                </c:pt>
                <c:pt idx="3102">
                  <c:v>2.153E-3</c:v>
                </c:pt>
                <c:pt idx="3103">
                  <c:v>2.6159999999999998E-3</c:v>
                </c:pt>
                <c:pt idx="3104">
                  <c:v>3.2950000000000002E-3</c:v>
                </c:pt>
                <c:pt idx="3105">
                  <c:v>4.3550000000000004E-3</c:v>
                </c:pt>
                <c:pt idx="3106">
                  <c:v>5.8500000000000002E-3</c:v>
                </c:pt>
                <c:pt idx="3107">
                  <c:v>7.6439999999999998E-3</c:v>
                </c:pt>
                <c:pt idx="3108">
                  <c:v>9.5119999999999996E-3</c:v>
                </c:pt>
                <c:pt idx="3109">
                  <c:v>1.1110999999999999E-2</c:v>
                </c:pt>
                <c:pt idx="3110">
                  <c:v>1.1762999999999999E-2</c:v>
                </c:pt>
                <c:pt idx="3111">
                  <c:v>1.0878000000000001E-2</c:v>
                </c:pt>
                <c:pt idx="3112">
                  <c:v>8.9720000000000008E-3</c:v>
                </c:pt>
                <c:pt idx="3113">
                  <c:v>7.0070000000000002E-3</c:v>
                </c:pt>
                <c:pt idx="3114">
                  <c:v>5.3359999999999996E-3</c:v>
                </c:pt>
                <c:pt idx="3115">
                  <c:v>3.9139999999999999E-3</c:v>
                </c:pt>
                <c:pt idx="3116">
                  <c:v>2.6350000000000002E-3</c:v>
                </c:pt>
                <c:pt idx="3117">
                  <c:v>1.4909999999999999E-3</c:v>
                </c:pt>
                <c:pt idx="3118">
                  <c:v>5.7799999999999995E-4</c:v>
                </c:pt>
                <c:pt idx="3119">
                  <c:v>8.2000000000000001E-5</c:v>
                </c:pt>
                <c:pt idx="3120">
                  <c:v>1E-4</c:v>
                </c:pt>
                <c:pt idx="3121">
                  <c:v>6.4199999999999999E-4</c:v>
                </c:pt>
                <c:pt idx="3122">
                  <c:v>1.477E-3</c:v>
                </c:pt>
                <c:pt idx="3123">
                  <c:v>2.3939999999999999E-3</c:v>
                </c:pt>
                <c:pt idx="3124">
                  <c:v>3.3379999999999998E-3</c:v>
                </c:pt>
                <c:pt idx="3125">
                  <c:v>4.3189999999999999E-3</c:v>
                </c:pt>
                <c:pt idx="3126">
                  <c:v>5.4339999999999996E-3</c:v>
                </c:pt>
                <c:pt idx="3127">
                  <c:v>7.0029999999999997E-3</c:v>
                </c:pt>
                <c:pt idx="3128">
                  <c:v>9.358E-3</c:v>
                </c:pt>
                <c:pt idx="3129">
                  <c:v>1.2522999999999999E-2</c:v>
                </c:pt>
                <c:pt idx="3130">
                  <c:v>1.6208E-2</c:v>
                </c:pt>
                <c:pt idx="3131">
                  <c:v>2.0112999999999999E-2</c:v>
                </c:pt>
                <c:pt idx="3132">
                  <c:v>2.4084000000000001E-2</c:v>
                </c:pt>
                <c:pt idx="3133">
                  <c:v>2.7921000000000001E-2</c:v>
                </c:pt>
                <c:pt idx="3134">
                  <c:v>3.1213999999999999E-2</c:v>
                </c:pt>
                <c:pt idx="3135">
                  <c:v>3.3599999999999998E-2</c:v>
                </c:pt>
                <c:pt idx="3136">
                  <c:v>3.5219E-2</c:v>
                </c:pt>
                <c:pt idx="3137">
                  <c:v>3.6521999999999999E-2</c:v>
                </c:pt>
                <c:pt idx="3138">
                  <c:v>3.7859999999999998E-2</c:v>
                </c:pt>
                <c:pt idx="3139">
                  <c:v>3.9491999999999999E-2</c:v>
                </c:pt>
                <c:pt idx="3140">
                  <c:v>4.1732999999999999E-2</c:v>
                </c:pt>
                <c:pt idx="3141">
                  <c:v>4.4880999999999997E-2</c:v>
                </c:pt>
                <c:pt idx="3142">
                  <c:v>4.9090000000000002E-2</c:v>
                </c:pt>
                <c:pt idx="3143">
                  <c:v>5.4380999999999999E-2</c:v>
                </c:pt>
                <c:pt idx="3144">
                  <c:v>6.0673999999999999E-2</c:v>
                </c:pt>
                <c:pt idx="3145">
                  <c:v>6.7723000000000005E-2</c:v>
                </c:pt>
                <c:pt idx="3146">
                  <c:v>7.5123999999999996E-2</c:v>
                </c:pt>
                <c:pt idx="3147">
                  <c:v>8.2623000000000002E-2</c:v>
                </c:pt>
                <c:pt idx="3148">
                  <c:v>9.0301000000000006E-2</c:v>
                </c:pt>
                <c:pt idx="3149">
                  <c:v>9.8353999999999997E-2</c:v>
                </c:pt>
                <c:pt idx="3150">
                  <c:v>0.10689</c:v>
                </c:pt>
                <c:pt idx="3151">
                  <c:v>0.115872</c:v>
                </c:pt>
                <c:pt idx="3152">
                  <c:v>0.12512000000000001</c:v>
                </c:pt>
                <c:pt idx="3153">
                  <c:v>0.13433</c:v>
                </c:pt>
                <c:pt idx="3154">
                  <c:v>0.14316799999999999</c:v>
                </c:pt>
                <c:pt idx="3155">
                  <c:v>0.15138599999999999</c:v>
                </c:pt>
                <c:pt idx="3156">
                  <c:v>0.15868699999999999</c:v>
                </c:pt>
                <c:pt idx="3157">
                  <c:v>0.16458600000000001</c:v>
                </c:pt>
                <c:pt idx="3158">
                  <c:v>0.168707</c:v>
                </c:pt>
                <c:pt idx="3159">
                  <c:v>0.171125</c:v>
                </c:pt>
                <c:pt idx="3160">
                  <c:v>0.17246</c:v>
                </c:pt>
                <c:pt idx="3161">
                  <c:v>0.17347099999999999</c:v>
                </c:pt>
                <c:pt idx="3162">
                  <c:v>0.174598</c:v>
                </c:pt>
                <c:pt idx="3163">
                  <c:v>0.17597099999999999</c:v>
                </c:pt>
                <c:pt idx="3164">
                  <c:v>0.177537</c:v>
                </c:pt>
                <c:pt idx="3165">
                  <c:v>0.17921599999999999</c:v>
                </c:pt>
                <c:pt idx="3166">
                  <c:v>0.18104200000000001</c:v>
                </c:pt>
                <c:pt idx="3167">
                  <c:v>0.183113</c:v>
                </c:pt>
                <c:pt idx="3168">
                  <c:v>0.18543100000000001</c:v>
                </c:pt>
                <c:pt idx="3169">
                  <c:v>0.187776</c:v>
                </c:pt>
                <c:pt idx="3170">
                  <c:v>0.189828</c:v>
                </c:pt>
                <c:pt idx="3171">
                  <c:v>0.19156500000000001</c:v>
                </c:pt>
                <c:pt idx="3172">
                  <c:v>0.19325600000000001</c:v>
                </c:pt>
                <c:pt idx="3173">
                  <c:v>0.19511200000000001</c:v>
                </c:pt>
                <c:pt idx="3174">
                  <c:v>0.19719</c:v>
                </c:pt>
                <c:pt idx="3175">
                  <c:v>0.19945299999999999</c:v>
                </c:pt>
                <c:pt idx="3176">
                  <c:v>0.20181399999999999</c:v>
                </c:pt>
                <c:pt idx="3177">
                  <c:v>0.20411599999999999</c:v>
                </c:pt>
                <c:pt idx="3178">
                  <c:v>0.20611699999999999</c:v>
                </c:pt>
                <c:pt idx="3179">
                  <c:v>0.20757300000000001</c:v>
                </c:pt>
                <c:pt idx="3180">
                  <c:v>0.208339</c:v>
                </c:pt>
                <c:pt idx="3181">
                  <c:v>0.208485</c:v>
                </c:pt>
                <c:pt idx="3182">
                  <c:v>0.208373</c:v>
                </c:pt>
                <c:pt idx="3183">
                  <c:v>0.20843200000000001</c:v>
                </c:pt>
                <c:pt idx="3184">
                  <c:v>0.208921</c:v>
                </c:pt>
                <c:pt idx="3185">
                  <c:v>0.20979400000000001</c:v>
                </c:pt>
                <c:pt idx="3186">
                  <c:v>0.210589</c:v>
                </c:pt>
                <c:pt idx="3187">
                  <c:v>0.21099699999999999</c:v>
                </c:pt>
                <c:pt idx="3188">
                  <c:v>0.21115600000000001</c:v>
                </c:pt>
                <c:pt idx="3189">
                  <c:v>0.21138599999999999</c:v>
                </c:pt>
                <c:pt idx="3190">
                  <c:v>0.211923</c:v>
                </c:pt>
                <c:pt idx="3191">
                  <c:v>0.21276999999999999</c:v>
                </c:pt>
                <c:pt idx="3192">
                  <c:v>0.213779</c:v>
                </c:pt>
                <c:pt idx="3193">
                  <c:v>0.21478900000000001</c:v>
                </c:pt>
                <c:pt idx="3194">
                  <c:v>0.21573100000000001</c:v>
                </c:pt>
                <c:pt idx="3195">
                  <c:v>0.21667600000000001</c:v>
                </c:pt>
                <c:pt idx="3196">
                  <c:v>0.21775700000000001</c:v>
                </c:pt>
                <c:pt idx="3197">
                  <c:v>0.21907599999999999</c:v>
                </c:pt>
                <c:pt idx="3198">
                  <c:v>0.22070400000000001</c:v>
                </c:pt>
                <c:pt idx="3199">
                  <c:v>0.22268299999999999</c:v>
                </c:pt>
                <c:pt idx="3200">
                  <c:v>0.22505</c:v>
                </c:pt>
                <c:pt idx="3201">
                  <c:v>0.22784099999999999</c:v>
                </c:pt>
                <c:pt idx="3202">
                  <c:v>0.23102800000000001</c:v>
                </c:pt>
                <c:pt idx="3203">
                  <c:v>0.23445099999999999</c:v>
                </c:pt>
                <c:pt idx="3204">
                  <c:v>0.237896</c:v>
                </c:pt>
                <c:pt idx="3205">
                  <c:v>0.24132100000000001</c:v>
                </c:pt>
                <c:pt idx="3206">
                  <c:v>0.24487800000000001</c:v>
                </c:pt>
                <c:pt idx="3207">
                  <c:v>0.24872</c:v>
                </c:pt>
                <c:pt idx="3208">
                  <c:v>0.25284499999999999</c:v>
                </c:pt>
                <c:pt idx="3209">
                  <c:v>0.25701800000000002</c:v>
                </c:pt>
                <c:pt idx="3210">
                  <c:v>0.260826</c:v>
                </c:pt>
                <c:pt idx="3211">
                  <c:v>0.26411800000000002</c:v>
                </c:pt>
                <c:pt idx="3212">
                  <c:v>0.26707599999999998</c:v>
                </c:pt>
                <c:pt idx="3213">
                  <c:v>0.26982600000000001</c:v>
                </c:pt>
                <c:pt idx="3214">
                  <c:v>0.27238499999999999</c:v>
                </c:pt>
                <c:pt idx="3215">
                  <c:v>0.27479799999999999</c:v>
                </c:pt>
                <c:pt idx="3216">
                  <c:v>0.27721800000000002</c:v>
                </c:pt>
                <c:pt idx="3217">
                  <c:v>0.27979799999999999</c:v>
                </c:pt>
                <c:pt idx="3218">
                  <c:v>0.28256799999999999</c:v>
                </c:pt>
                <c:pt idx="3219">
                  <c:v>0.28546899999999997</c:v>
                </c:pt>
                <c:pt idx="3220">
                  <c:v>0.28847099999999998</c:v>
                </c:pt>
                <c:pt idx="3221">
                  <c:v>0.29159299999999999</c:v>
                </c:pt>
                <c:pt idx="3222">
                  <c:v>0.294819</c:v>
                </c:pt>
                <c:pt idx="3223">
                  <c:v>0.29809200000000002</c:v>
                </c:pt>
                <c:pt idx="3224">
                  <c:v>0.30135000000000001</c:v>
                </c:pt>
                <c:pt idx="3225">
                  <c:v>0.30450700000000003</c:v>
                </c:pt>
                <c:pt idx="3226">
                  <c:v>0.30743199999999998</c:v>
                </c:pt>
                <c:pt idx="3227">
                  <c:v>0.310029</c:v>
                </c:pt>
                <c:pt idx="3228">
                  <c:v>0.312386</c:v>
                </c:pt>
                <c:pt idx="3229">
                  <c:v>0.31473099999999998</c:v>
                </c:pt>
                <c:pt idx="3230">
                  <c:v>0.31710899999999997</c:v>
                </c:pt>
                <c:pt idx="3231">
                  <c:v>0.31929800000000003</c:v>
                </c:pt>
                <c:pt idx="3232">
                  <c:v>0.32106099999999999</c:v>
                </c:pt>
                <c:pt idx="3233">
                  <c:v>0.32221100000000003</c:v>
                </c:pt>
                <c:pt idx="3234">
                  <c:v>0.32253500000000002</c:v>
                </c:pt>
                <c:pt idx="3235">
                  <c:v>0.32204199999999999</c:v>
                </c:pt>
                <c:pt idx="3236">
                  <c:v>0.32112400000000002</c:v>
                </c:pt>
                <c:pt idx="3237">
                  <c:v>0.32012499999999999</c:v>
                </c:pt>
                <c:pt idx="3238">
                  <c:v>0.31912200000000002</c:v>
                </c:pt>
                <c:pt idx="3239">
                  <c:v>0.31800499999999998</c:v>
                </c:pt>
                <c:pt idx="3240">
                  <c:v>0.316664</c:v>
                </c:pt>
                <c:pt idx="3241">
                  <c:v>0.31511600000000001</c:v>
                </c:pt>
                <c:pt idx="3242">
                  <c:v>0.31342700000000001</c:v>
                </c:pt>
                <c:pt idx="3243">
                  <c:v>0.31159399999999998</c:v>
                </c:pt>
                <c:pt idx="3244">
                  <c:v>0.309504</c:v>
                </c:pt>
                <c:pt idx="3245">
                  <c:v>0.30703200000000003</c:v>
                </c:pt>
                <c:pt idx="3246">
                  <c:v>0.30423800000000001</c:v>
                </c:pt>
                <c:pt idx="3247">
                  <c:v>0.30134300000000003</c:v>
                </c:pt>
                <c:pt idx="3248">
                  <c:v>0.29854999999999998</c:v>
                </c:pt>
                <c:pt idx="3249">
                  <c:v>0.29595900000000003</c:v>
                </c:pt>
                <c:pt idx="3250">
                  <c:v>0.29359600000000002</c:v>
                </c:pt>
                <c:pt idx="3251">
                  <c:v>0.29145900000000002</c:v>
                </c:pt>
                <c:pt idx="3252">
                  <c:v>0.28953400000000001</c:v>
                </c:pt>
                <c:pt idx="3253">
                  <c:v>0.28776299999999999</c:v>
                </c:pt>
                <c:pt idx="3254">
                  <c:v>0.28602499999999997</c:v>
                </c:pt>
                <c:pt idx="3255">
                  <c:v>0.28417999999999999</c:v>
                </c:pt>
                <c:pt idx="3256">
                  <c:v>0.28218799999999999</c:v>
                </c:pt>
                <c:pt idx="3257">
                  <c:v>0.28019500000000003</c:v>
                </c:pt>
                <c:pt idx="3258">
                  <c:v>0.27843099999999998</c:v>
                </c:pt>
                <c:pt idx="3259">
                  <c:v>0.27708500000000003</c:v>
                </c:pt>
                <c:pt idx="3260">
                  <c:v>0.276227</c:v>
                </c:pt>
                <c:pt idx="3261">
                  <c:v>0.27578799999999998</c:v>
                </c:pt>
                <c:pt idx="3262">
                  <c:v>0.27561799999999997</c:v>
                </c:pt>
                <c:pt idx="3263">
                  <c:v>0.27563399999999999</c:v>
                </c:pt>
                <c:pt idx="3264">
                  <c:v>0.27593299999999998</c:v>
                </c:pt>
                <c:pt idx="3265">
                  <c:v>0.27666400000000002</c:v>
                </c:pt>
                <c:pt idx="3266">
                  <c:v>0.277835</c:v>
                </c:pt>
                <c:pt idx="3267">
                  <c:v>0.27932200000000001</c:v>
                </c:pt>
                <c:pt idx="3268">
                  <c:v>0.281003</c:v>
                </c:pt>
                <c:pt idx="3269">
                  <c:v>0.28292400000000001</c:v>
                </c:pt>
                <c:pt idx="3270">
                  <c:v>0.28531299999999998</c:v>
                </c:pt>
                <c:pt idx="3271">
                  <c:v>0.28834900000000002</c:v>
                </c:pt>
                <c:pt idx="3272">
                  <c:v>0.29198299999999999</c:v>
                </c:pt>
                <c:pt idx="3273">
                  <c:v>0.29599399999999998</c:v>
                </c:pt>
                <c:pt idx="3274">
                  <c:v>0.30011500000000002</c:v>
                </c:pt>
                <c:pt idx="3275">
                  <c:v>0.304174</c:v>
                </c:pt>
                <c:pt idx="3276">
                  <c:v>0.30813000000000001</c:v>
                </c:pt>
                <c:pt idx="3277">
                  <c:v>0.31198399999999998</c:v>
                </c:pt>
                <c:pt idx="3278">
                  <c:v>0.31566499999999997</c:v>
                </c:pt>
                <c:pt idx="3279">
                  <c:v>0.31904900000000003</c:v>
                </c:pt>
                <c:pt idx="3280">
                  <c:v>0.322131</c:v>
                </c:pt>
                <c:pt idx="3281">
                  <c:v>0.32506600000000002</c:v>
                </c:pt>
                <c:pt idx="3282">
                  <c:v>0.32793499999999998</c:v>
                </c:pt>
                <c:pt idx="3283">
                  <c:v>0.330704</c:v>
                </c:pt>
                <c:pt idx="3284">
                  <c:v>0.33334599999999998</c:v>
                </c:pt>
                <c:pt idx="3285">
                  <c:v>0.33587299999999998</c:v>
                </c:pt>
                <c:pt idx="3286">
                  <c:v>0.33832299999999998</c:v>
                </c:pt>
                <c:pt idx="3287">
                  <c:v>0.340752</c:v>
                </c:pt>
                <c:pt idx="3288">
                  <c:v>0.34317199999999998</c:v>
                </c:pt>
                <c:pt idx="3289">
                  <c:v>0.34540900000000002</c:v>
                </c:pt>
                <c:pt idx="3290">
                  <c:v>0.34709200000000001</c:v>
                </c:pt>
                <c:pt idx="3291">
                  <c:v>0.347941</c:v>
                </c:pt>
                <c:pt idx="3292">
                  <c:v>0.34795500000000001</c:v>
                </c:pt>
                <c:pt idx="3293">
                  <c:v>0.34729700000000002</c:v>
                </c:pt>
                <c:pt idx="3294">
                  <c:v>0.346138</c:v>
                </c:pt>
                <c:pt idx="3295">
                  <c:v>0.34457100000000002</c:v>
                </c:pt>
                <c:pt idx="3296">
                  <c:v>0.342584</c:v>
                </c:pt>
                <c:pt idx="3297">
                  <c:v>0.34010800000000002</c:v>
                </c:pt>
                <c:pt idx="3298">
                  <c:v>0.33712700000000001</c:v>
                </c:pt>
                <c:pt idx="3299">
                  <c:v>0.33376</c:v>
                </c:pt>
                <c:pt idx="3300">
                  <c:v>0.33017000000000002</c:v>
                </c:pt>
                <c:pt idx="3301">
                  <c:v>0.32646199999999997</c:v>
                </c:pt>
                <c:pt idx="3302">
                  <c:v>0.322689</c:v>
                </c:pt>
                <c:pt idx="3303">
                  <c:v>0.31890000000000002</c:v>
                </c:pt>
                <c:pt idx="3304">
                  <c:v>0.31513600000000003</c:v>
                </c:pt>
                <c:pt idx="3305">
                  <c:v>0.31141200000000002</c:v>
                </c:pt>
                <c:pt idx="3306">
                  <c:v>0.30777199999999999</c:v>
                </c:pt>
                <c:pt idx="3307">
                  <c:v>0.30431900000000001</c:v>
                </c:pt>
                <c:pt idx="3308">
                  <c:v>0.30115199999999998</c:v>
                </c:pt>
                <c:pt idx="3309">
                  <c:v>0.29827700000000001</c:v>
                </c:pt>
                <c:pt idx="3310">
                  <c:v>0.29566199999999998</c:v>
                </c:pt>
                <c:pt idx="3311">
                  <c:v>0.29328100000000001</c:v>
                </c:pt>
                <c:pt idx="3312">
                  <c:v>0.29102499999999998</c:v>
                </c:pt>
                <c:pt idx="3313">
                  <c:v>0.28865499999999999</c:v>
                </c:pt>
                <c:pt idx="3314">
                  <c:v>0.28599200000000002</c:v>
                </c:pt>
                <c:pt idx="3315">
                  <c:v>0.28313199999999999</c:v>
                </c:pt>
                <c:pt idx="3316">
                  <c:v>0.28030899999999997</c:v>
                </c:pt>
                <c:pt idx="3317">
                  <c:v>0.27767199999999997</c:v>
                </c:pt>
                <c:pt idx="3318">
                  <c:v>0.27530900000000003</c:v>
                </c:pt>
                <c:pt idx="3319">
                  <c:v>0.27330300000000002</c:v>
                </c:pt>
                <c:pt idx="3320">
                  <c:v>0.27167400000000003</c:v>
                </c:pt>
                <c:pt idx="3321">
                  <c:v>0.27031300000000003</c:v>
                </c:pt>
                <c:pt idx="3322">
                  <c:v>0.26896999999999999</c:v>
                </c:pt>
                <c:pt idx="3323">
                  <c:v>0.26736500000000002</c:v>
                </c:pt>
                <c:pt idx="3324">
                  <c:v>0.265376</c:v>
                </c:pt>
                <c:pt idx="3325">
                  <c:v>0.26308999999999999</c:v>
                </c:pt>
                <c:pt idx="3326">
                  <c:v>0.26068599999999997</c:v>
                </c:pt>
                <c:pt idx="3327">
                  <c:v>0.25830199999999998</c:v>
                </c:pt>
                <c:pt idx="3328">
                  <c:v>0.255994</c:v>
                </c:pt>
                <c:pt idx="3329">
                  <c:v>0.25378499999999998</c:v>
                </c:pt>
                <c:pt idx="3330">
                  <c:v>0.25168800000000002</c:v>
                </c:pt>
                <c:pt idx="3331">
                  <c:v>0.249693</c:v>
                </c:pt>
                <c:pt idx="3332">
                  <c:v>0.24777399999999999</c:v>
                </c:pt>
                <c:pt idx="3333">
                  <c:v>0.24594099999999999</c:v>
                </c:pt>
                <c:pt idx="3334">
                  <c:v>0.244259</c:v>
                </c:pt>
                <c:pt idx="3335">
                  <c:v>0.242787</c:v>
                </c:pt>
                <c:pt idx="3336">
                  <c:v>0.24151900000000001</c:v>
                </c:pt>
                <c:pt idx="3337">
                  <c:v>0.24040800000000001</c:v>
                </c:pt>
                <c:pt idx="3338">
                  <c:v>0.23943400000000001</c:v>
                </c:pt>
                <c:pt idx="3339">
                  <c:v>0.23861299999999999</c:v>
                </c:pt>
                <c:pt idx="3340">
                  <c:v>0.23797699999999999</c:v>
                </c:pt>
                <c:pt idx="3341">
                  <c:v>0.237571</c:v>
                </c:pt>
                <c:pt idx="3342">
                  <c:v>0.23743900000000001</c:v>
                </c:pt>
                <c:pt idx="3343">
                  <c:v>0.237569</c:v>
                </c:pt>
                <c:pt idx="3344">
                  <c:v>0.237845</c:v>
                </c:pt>
                <c:pt idx="3345">
                  <c:v>0.238071</c:v>
                </c:pt>
                <c:pt idx="3346">
                  <c:v>0.238097</c:v>
                </c:pt>
                <c:pt idx="3347">
                  <c:v>0.23796600000000001</c:v>
                </c:pt>
                <c:pt idx="3348">
                  <c:v>0.237899</c:v>
                </c:pt>
                <c:pt idx="3349">
                  <c:v>0.238094</c:v>
                </c:pt>
                <c:pt idx="3350">
                  <c:v>0.238592</c:v>
                </c:pt>
                <c:pt idx="3351">
                  <c:v>0.239342</c:v>
                </c:pt>
                <c:pt idx="3352">
                  <c:v>0.24030899999999999</c:v>
                </c:pt>
                <c:pt idx="3353">
                  <c:v>0.24149399999999999</c:v>
                </c:pt>
                <c:pt idx="3354">
                  <c:v>0.24287400000000001</c:v>
                </c:pt>
                <c:pt idx="3355">
                  <c:v>0.244391</c:v>
                </c:pt>
                <c:pt idx="3356">
                  <c:v>0.24599299999999999</c:v>
                </c:pt>
                <c:pt idx="3357">
                  <c:v>0.24766099999999999</c:v>
                </c:pt>
                <c:pt idx="3358">
                  <c:v>0.24937899999999999</c:v>
                </c:pt>
                <c:pt idx="3359">
                  <c:v>0.25108399999999997</c:v>
                </c:pt>
                <c:pt idx="3360">
                  <c:v>0.25267000000000001</c:v>
                </c:pt>
                <c:pt idx="3361">
                  <c:v>0.25403300000000001</c:v>
                </c:pt>
                <c:pt idx="3362">
                  <c:v>0.25511</c:v>
                </c:pt>
                <c:pt idx="3363">
                  <c:v>0.25589899999999999</c:v>
                </c:pt>
                <c:pt idx="3364">
                  <c:v>0.25641999999999998</c:v>
                </c:pt>
                <c:pt idx="3365">
                  <c:v>0.25666899999999998</c:v>
                </c:pt>
                <c:pt idx="3366">
                  <c:v>0.25660899999999998</c:v>
                </c:pt>
                <c:pt idx="3367">
                  <c:v>0.25620599999999999</c:v>
                </c:pt>
                <c:pt idx="3368">
                  <c:v>0.255471</c:v>
                </c:pt>
                <c:pt idx="3369">
                  <c:v>0.25444899999999998</c:v>
                </c:pt>
                <c:pt idx="3370">
                  <c:v>0.253187</c:v>
                </c:pt>
                <c:pt idx="3371">
                  <c:v>0.25169900000000001</c:v>
                </c:pt>
                <c:pt idx="3372">
                  <c:v>0.24998500000000001</c:v>
                </c:pt>
                <c:pt idx="3373">
                  <c:v>0.24804999999999999</c:v>
                </c:pt>
                <c:pt idx="3374">
                  <c:v>0.24590200000000001</c:v>
                </c:pt>
                <c:pt idx="3375">
                  <c:v>0.243565</c:v>
                </c:pt>
                <c:pt idx="3376">
                  <c:v>0.24108099999999999</c:v>
                </c:pt>
                <c:pt idx="3377">
                  <c:v>0.23849000000000001</c:v>
                </c:pt>
                <c:pt idx="3378">
                  <c:v>0.23580400000000001</c:v>
                </c:pt>
                <c:pt idx="3379">
                  <c:v>0.233043</c:v>
                </c:pt>
                <c:pt idx="3380">
                  <c:v>0.23026199999999999</c:v>
                </c:pt>
                <c:pt idx="3381">
                  <c:v>0.22752500000000001</c:v>
                </c:pt>
                <c:pt idx="3382">
                  <c:v>0.22484100000000001</c:v>
                </c:pt>
                <c:pt idx="3383">
                  <c:v>0.22214900000000001</c:v>
                </c:pt>
                <c:pt idx="3384">
                  <c:v>0.21937599999999999</c:v>
                </c:pt>
                <c:pt idx="3385">
                  <c:v>0.21651999999999999</c:v>
                </c:pt>
                <c:pt idx="3386">
                  <c:v>0.21366499999999999</c:v>
                </c:pt>
                <c:pt idx="3387">
                  <c:v>0.210899</c:v>
                </c:pt>
                <c:pt idx="3388">
                  <c:v>0.208234</c:v>
                </c:pt>
                <c:pt idx="3389">
                  <c:v>0.20560400000000001</c:v>
                </c:pt>
                <c:pt idx="3390">
                  <c:v>0.20293700000000001</c:v>
                </c:pt>
                <c:pt idx="3391">
                  <c:v>0.20022499999999999</c:v>
                </c:pt>
                <c:pt idx="3392">
                  <c:v>0.197523</c:v>
                </c:pt>
                <c:pt idx="3393">
                  <c:v>0.19490399999999999</c:v>
                </c:pt>
                <c:pt idx="3394">
                  <c:v>0.19240599999999999</c:v>
                </c:pt>
                <c:pt idx="3395">
                  <c:v>0.19003</c:v>
                </c:pt>
                <c:pt idx="3396">
                  <c:v>0.187774</c:v>
                </c:pt>
                <c:pt idx="3397">
                  <c:v>0.18565699999999999</c:v>
                </c:pt>
                <c:pt idx="3398">
                  <c:v>0.183729</c:v>
                </c:pt>
                <c:pt idx="3399">
                  <c:v>0.182037</c:v>
                </c:pt>
                <c:pt idx="3400">
                  <c:v>0.18060699999999999</c:v>
                </c:pt>
                <c:pt idx="3401">
                  <c:v>0.179456</c:v>
                </c:pt>
                <c:pt idx="3402">
                  <c:v>0.178615</c:v>
                </c:pt>
                <c:pt idx="3403">
                  <c:v>0.17813399999999999</c:v>
                </c:pt>
                <c:pt idx="3404">
                  <c:v>0.17802599999999999</c:v>
                </c:pt>
                <c:pt idx="3405">
                  <c:v>0.17823900000000001</c:v>
                </c:pt>
                <c:pt idx="3406">
                  <c:v>0.17868700000000001</c:v>
                </c:pt>
                <c:pt idx="3407">
                  <c:v>0.17932200000000001</c:v>
                </c:pt>
                <c:pt idx="3408">
                  <c:v>0.180149</c:v>
                </c:pt>
                <c:pt idx="3409">
                  <c:v>0.181172</c:v>
                </c:pt>
                <c:pt idx="3410">
                  <c:v>0.182334</c:v>
                </c:pt>
                <c:pt idx="3411">
                  <c:v>0.18352499999999999</c:v>
                </c:pt>
                <c:pt idx="3412">
                  <c:v>0.184637</c:v>
                </c:pt>
                <c:pt idx="3413">
                  <c:v>0.185616</c:v>
                </c:pt>
                <c:pt idx="3414">
                  <c:v>0.18646699999999999</c:v>
                </c:pt>
                <c:pt idx="3415">
                  <c:v>0.18721599999999999</c:v>
                </c:pt>
                <c:pt idx="3416">
                  <c:v>0.18786700000000001</c:v>
                </c:pt>
                <c:pt idx="3417">
                  <c:v>0.18837599999999999</c:v>
                </c:pt>
                <c:pt idx="3418">
                  <c:v>0.18865100000000001</c:v>
                </c:pt>
                <c:pt idx="3419">
                  <c:v>0.188611</c:v>
                </c:pt>
                <c:pt idx="3420">
                  <c:v>0.188248</c:v>
                </c:pt>
                <c:pt idx="3421">
                  <c:v>0.18762499999999999</c:v>
                </c:pt>
                <c:pt idx="3422">
                  <c:v>0.18681400000000001</c:v>
                </c:pt>
                <c:pt idx="3423">
                  <c:v>0.185862</c:v>
                </c:pt>
                <c:pt idx="3424">
                  <c:v>0.184811</c:v>
                </c:pt>
                <c:pt idx="3425">
                  <c:v>0.18370900000000001</c:v>
                </c:pt>
                <c:pt idx="3426">
                  <c:v>0.182611</c:v>
                </c:pt>
                <c:pt idx="3427">
                  <c:v>0.181563</c:v>
                </c:pt>
                <c:pt idx="3428">
                  <c:v>0.18059800000000001</c:v>
                </c:pt>
                <c:pt idx="3429">
                  <c:v>0.179761</c:v>
                </c:pt>
                <c:pt idx="3430">
                  <c:v>0.179122</c:v>
                </c:pt>
                <c:pt idx="3431">
                  <c:v>0.17875199999999999</c:v>
                </c:pt>
                <c:pt idx="3432">
                  <c:v>0.17868899999999999</c:v>
                </c:pt>
                <c:pt idx="3433">
                  <c:v>0.17893200000000001</c:v>
                </c:pt>
                <c:pt idx="3434">
                  <c:v>0.17948</c:v>
                </c:pt>
                <c:pt idx="3435">
                  <c:v>0.18035599999999999</c:v>
                </c:pt>
                <c:pt idx="3436">
                  <c:v>0.18157999999999999</c:v>
                </c:pt>
                <c:pt idx="3437">
                  <c:v>0.183145</c:v>
                </c:pt>
                <c:pt idx="3438">
                  <c:v>0.185004</c:v>
                </c:pt>
                <c:pt idx="3439">
                  <c:v>0.187088</c:v>
                </c:pt>
                <c:pt idx="3440">
                  <c:v>0.18931000000000001</c:v>
                </c:pt>
                <c:pt idx="3441">
                  <c:v>0.19156899999999999</c:v>
                </c:pt>
                <c:pt idx="3442">
                  <c:v>0.19378500000000001</c:v>
                </c:pt>
                <c:pt idx="3443">
                  <c:v>0.19592300000000001</c:v>
                </c:pt>
                <c:pt idx="3444">
                  <c:v>0.197986</c:v>
                </c:pt>
                <c:pt idx="3445">
                  <c:v>0.199965</c:v>
                </c:pt>
                <c:pt idx="3446">
                  <c:v>0.201823</c:v>
                </c:pt>
                <c:pt idx="3447">
                  <c:v>0.203512</c:v>
                </c:pt>
                <c:pt idx="3448">
                  <c:v>0.20499200000000001</c:v>
                </c:pt>
                <c:pt idx="3449">
                  <c:v>0.20625199999999999</c:v>
                </c:pt>
                <c:pt idx="3450">
                  <c:v>0.207316</c:v>
                </c:pt>
                <c:pt idx="3451">
                  <c:v>0.20821100000000001</c:v>
                </c:pt>
                <c:pt idx="3452">
                  <c:v>0.20893800000000001</c:v>
                </c:pt>
                <c:pt idx="3453">
                  <c:v>0.20948900000000001</c:v>
                </c:pt>
                <c:pt idx="3454">
                  <c:v>0.209872</c:v>
                </c:pt>
                <c:pt idx="3455">
                  <c:v>0.21011099999999999</c:v>
                </c:pt>
                <c:pt idx="3456">
                  <c:v>0.21022199999999999</c:v>
                </c:pt>
                <c:pt idx="3457">
                  <c:v>0.21019599999999999</c:v>
                </c:pt>
                <c:pt idx="3458">
                  <c:v>0.210003</c:v>
                </c:pt>
                <c:pt idx="3459">
                  <c:v>0.209616</c:v>
                </c:pt>
                <c:pt idx="3460">
                  <c:v>0.20905099999999999</c:v>
                </c:pt>
                <c:pt idx="3461">
                  <c:v>0.208366</c:v>
                </c:pt>
                <c:pt idx="3462">
                  <c:v>0.20760799999999999</c:v>
                </c:pt>
                <c:pt idx="3463">
                  <c:v>0.20677599999999999</c:v>
                </c:pt>
                <c:pt idx="3464">
                  <c:v>0.20583899999999999</c:v>
                </c:pt>
                <c:pt idx="3465">
                  <c:v>0.204793</c:v>
                </c:pt>
                <c:pt idx="3466">
                  <c:v>0.203684</c:v>
                </c:pt>
                <c:pt idx="3467">
                  <c:v>0.20255600000000001</c:v>
                </c:pt>
                <c:pt idx="3468">
                  <c:v>0.20142599999999999</c:v>
                </c:pt>
                <c:pt idx="3469">
                  <c:v>0.20030700000000001</c:v>
                </c:pt>
                <c:pt idx="3470">
                  <c:v>0.19923399999999999</c:v>
                </c:pt>
                <c:pt idx="3471">
                  <c:v>0.198236</c:v>
                </c:pt>
                <c:pt idx="3472">
                  <c:v>0.19731599999999999</c:v>
                </c:pt>
                <c:pt idx="3473">
                  <c:v>0.196466</c:v>
                </c:pt>
                <c:pt idx="3474">
                  <c:v>0.195685</c:v>
                </c:pt>
                <c:pt idx="3475">
                  <c:v>0.194967</c:v>
                </c:pt>
                <c:pt idx="3476">
                  <c:v>0.19431399999999999</c:v>
                </c:pt>
                <c:pt idx="3477">
                  <c:v>0.19374</c:v>
                </c:pt>
                <c:pt idx="3478">
                  <c:v>0.193249</c:v>
                </c:pt>
                <c:pt idx="3479">
                  <c:v>0.19280700000000001</c:v>
                </c:pt>
                <c:pt idx="3480">
                  <c:v>0.192332</c:v>
                </c:pt>
                <c:pt idx="3481">
                  <c:v>0.191722</c:v>
                </c:pt>
                <c:pt idx="3482">
                  <c:v>0.19089500000000001</c:v>
                </c:pt>
                <c:pt idx="3483">
                  <c:v>0.18983</c:v>
                </c:pt>
                <c:pt idx="3484">
                  <c:v>0.18856800000000001</c:v>
                </c:pt>
                <c:pt idx="3485">
                  <c:v>0.18715499999999999</c:v>
                </c:pt>
                <c:pt idx="3486">
                  <c:v>0.18559300000000001</c:v>
                </c:pt>
                <c:pt idx="3487">
                  <c:v>0.183841</c:v>
                </c:pt>
                <c:pt idx="3488">
                  <c:v>0.18184700000000001</c:v>
                </c:pt>
                <c:pt idx="3489">
                  <c:v>0.17958399999999999</c:v>
                </c:pt>
                <c:pt idx="3490">
                  <c:v>0.177033</c:v>
                </c:pt>
                <c:pt idx="3491">
                  <c:v>0.174174</c:v>
                </c:pt>
                <c:pt idx="3492">
                  <c:v>0.17100699999999999</c:v>
                </c:pt>
                <c:pt idx="3493">
                  <c:v>0.167571</c:v>
                </c:pt>
                <c:pt idx="3494">
                  <c:v>0.163905</c:v>
                </c:pt>
                <c:pt idx="3495">
                  <c:v>0.16000300000000001</c:v>
                </c:pt>
                <c:pt idx="3496">
                  <c:v>0.15584799999999999</c:v>
                </c:pt>
                <c:pt idx="3497">
                  <c:v>0.151476</c:v>
                </c:pt>
                <c:pt idx="3498">
                  <c:v>0.14699100000000001</c:v>
                </c:pt>
                <c:pt idx="3499">
                  <c:v>0.14250699999999999</c:v>
                </c:pt>
                <c:pt idx="3500">
                  <c:v>0.13808200000000001</c:v>
                </c:pt>
                <c:pt idx="3501">
                  <c:v>0.13370000000000001</c:v>
                </c:pt>
                <c:pt idx="3502">
                  <c:v>0.12932199999999999</c:v>
                </c:pt>
                <c:pt idx="3503">
                  <c:v>0.12493799999999999</c:v>
                </c:pt>
                <c:pt idx="3504">
                  <c:v>0.120586</c:v>
                </c:pt>
                <c:pt idx="3505">
                  <c:v>0.11633300000000001</c:v>
                </c:pt>
                <c:pt idx="3506">
                  <c:v>0.112258</c:v>
                </c:pt>
                <c:pt idx="3507">
                  <c:v>0.108455</c:v>
                </c:pt>
                <c:pt idx="3508">
                  <c:v>0.105044</c:v>
                </c:pt>
                <c:pt idx="3509">
                  <c:v>0.10215299999999999</c:v>
                </c:pt>
                <c:pt idx="3510">
                  <c:v>9.9859000000000003E-2</c:v>
                </c:pt>
                <c:pt idx="3511">
                  <c:v>9.8170999999999994E-2</c:v>
                </c:pt>
                <c:pt idx="3512">
                  <c:v>9.7073999999999994E-2</c:v>
                </c:pt>
                <c:pt idx="3513">
                  <c:v>9.6601000000000006E-2</c:v>
                </c:pt>
                <c:pt idx="3514">
                  <c:v>9.6812999999999996E-2</c:v>
                </c:pt>
                <c:pt idx="3515">
                  <c:v>9.7739999999999994E-2</c:v>
                </c:pt>
                <c:pt idx="3516">
                  <c:v>9.9336999999999995E-2</c:v>
                </c:pt>
                <c:pt idx="3517">
                  <c:v>0.101493</c:v>
                </c:pt>
                <c:pt idx="3518">
                  <c:v>0.104077</c:v>
                </c:pt>
                <c:pt idx="3519">
                  <c:v>0.106977</c:v>
                </c:pt>
                <c:pt idx="3520">
                  <c:v>0.11010499999999999</c:v>
                </c:pt>
                <c:pt idx="3521">
                  <c:v>0.11334900000000001</c:v>
                </c:pt>
                <c:pt idx="3522">
                  <c:v>0.11655</c:v>
                </c:pt>
                <c:pt idx="3523">
                  <c:v>0.11951000000000001</c:v>
                </c:pt>
                <c:pt idx="3524">
                  <c:v>0.122016</c:v>
                </c:pt>
                <c:pt idx="3525">
                  <c:v>0.123879</c:v>
                </c:pt>
                <c:pt idx="3526">
                  <c:v>0.124962</c:v>
                </c:pt>
                <c:pt idx="3527">
                  <c:v>0.12518699999999999</c:v>
                </c:pt>
                <c:pt idx="3528">
                  <c:v>0.124501</c:v>
                </c:pt>
                <c:pt idx="3529">
                  <c:v>0.122861</c:v>
                </c:pt>
                <c:pt idx="3530">
                  <c:v>0.120254</c:v>
                </c:pt>
                <c:pt idx="3531">
                  <c:v>0.116714</c:v>
                </c:pt>
                <c:pt idx="3532">
                  <c:v>0.112315</c:v>
                </c:pt>
                <c:pt idx="3533">
                  <c:v>0.107142</c:v>
                </c:pt>
                <c:pt idx="3534">
                  <c:v>0.101288</c:v>
                </c:pt>
                <c:pt idx="3535">
                  <c:v>9.4881999999999994E-2</c:v>
                </c:pt>
                <c:pt idx="3536">
                  <c:v>8.8092000000000004E-2</c:v>
                </c:pt>
                <c:pt idx="3537">
                  <c:v>8.1083000000000002E-2</c:v>
                </c:pt>
                <c:pt idx="3538">
                  <c:v>7.3971999999999996E-2</c:v>
                </c:pt>
                <c:pt idx="3539">
                  <c:v>6.6836999999999994E-2</c:v>
                </c:pt>
                <c:pt idx="3540">
                  <c:v>5.9762999999999997E-2</c:v>
                </c:pt>
                <c:pt idx="3541">
                  <c:v>5.2868999999999999E-2</c:v>
                </c:pt>
                <c:pt idx="3542">
                  <c:v>4.6274999999999997E-2</c:v>
                </c:pt>
                <c:pt idx="3543">
                  <c:v>4.0058999999999997E-2</c:v>
                </c:pt>
                <c:pt idx="3544">
                  <c:v>3.4238999999999999E-2</c:v>
                </c:pt>
                <c:pt idx="3545">
                  <c:v>2.8823999999999999E-2</c:v>
                </c:pt>
                <c:pt idx="3546">
                  <c:v>2.3852999999999999E-2</c:v>
                </c:pt>
                <c:pt idx="3547">
                  <c:v>1.9382E-2</c:v>
                </c:pt>
                <c:pt idx="3548">
                  <c:v>1.5427E-2</c:v>
                </c:pt>
                <c:pt idx="3549">
                  <c:v>1.1974E-2</c:v>
                </c:pt>
                <c:pt idx="3550">
                  <c:v>9.0240000000000008E-3</c:v>
                </c:pt>
                <c:pt idx="3551">
                  <c:v>6.607E-3</c:v>
                </c:pt>
                <c:pt idx="3552">
                  <c:v>4.7520000000000001E-3</c:v>
                </c:pt>
                <c:pt idx="3553">
                  <c:v>3.4689999999999999E-3</c:v>
                </c:pt>
                <c:pt idx="3554">
                  <c:v>2.7569999999999999E-3</c:v>
                </c:pt>
                <c:pt idx="3555">
                  <c:v>2.1919999999999999E-3</c:v>
                </c:pt>
                <c:pt idx="3556">
                  <c:v>2.0070000000000001E-3</c:v>
                </c:pt>
                <c:pt idx="3557">
                  <c:v>1.8619999999999999E-3</c:v>
                </c:pt>
                <c:pt idx="3558">
                  <c:v>2.3050000000000002E-3</c:v>
                </c:pt>
                <c:pt idx="3559">
                  <c:v>3.3739999999999998E-3</c:v>
                </c:pt>
                <c:pt idx="3560">
                  <c:v>5.0509999999999999E-3</c:v>
                </c:pt>
                <c:pt idx="3561">
                  <c:v>7.2950000000000003E-3</c:v>
                </c:pt>
                <c:pt idx="3562">
                  <c:v>1.0108000000000001E-2</c:v>
                </c:pt>
                <c:pt idx="3563">
                  <c:v>1.3542999999999999E-2</c:v>
                </c:pt>
                <c:pt idx="3564">
                  <c:v>1.7658E-2</c:v>
                </c:pt>
                <c:pt idx="3565">
                  <c:v>2.2475999999999999E-2</c:v>
                </c:pt>
                <c:pt idx="3566">
                  <c:v>2.7983999999999998E-2</c:v>
                </c:pt>
                <c:pt idx="3567">
                  <c:v>3.4167999999999997E-2</c:v>
                </c:pt>
                <c:pt idx="3568">
                  <c:v>4.1037999999999998E-2</c:v>
                </c:pt>
                <c:pt idx="3569">
                  <c:v>4.8633999999999997E-2</c:v>
                </c:pt>
                <c:pt idx="3570">
                  <c:v>5.7013000000000001E-2</c:v>
                </c:pt>
                <c:pt idx="3571">
                  <c:v>6.6231999999999999E-2</c:v>
                </c:pt>
                <c:pt idx="3572">
                  <c:v>7.6350000000000001E-2</c:v>
                </c:pt>
                <c:pt idx="3573">
                  <c:v>8.7432999999999997E-2</c:v>
                </c:pt>
                <c:pt idx="3574">
                  <c:v>9.9537E-2</c:v>
                </c:pt>
                <c:pt idx="3575">
                  <c:v>0.112659</c:v>
                </c:pt>
                <c:pt idx="3576">
                  <c:v>0.12675</c:v>
                </c:pt>
                <c:pt idx="3577">
                  <c:v>0.141763</c:v>
                </c:pt>
                <c:pt idx="3578">
                  <c:v>0.157668</c:v>
                </c:pt>
                <c:pt idx="3579">
                  <c:v>0.17443600000000001</c:v>
                </c:pt>
                <c:pt idx="3580">
                  <c:v>0.19203100000000001</c:v>
                </c:pt>
                <c:pt idx="3581">
                  <c:v>0.21041799999999999</c:v>
                </c:pt>
                <c:pt idx="3582">
                  <c:v>0.22953399999999999</c:v>
                </c:pt>
                <c:pt idx="3583">
                  <c:v>0.24926799999999999</c:v>
                </c:pt>
                <c:pt idx="3584">
                  <c:v>0.26946799999999999</c:v>
                </c:pt>
                <c:pt idx="3585">
                  <c:v>0.28998400000000002</c:v>
                </c:pt>
                <c:pt idx="3586">
                  <c:v>0.31068000000000001</c:v>
                </c:pt>
                <c:pt idx="3587">
                  <c:v>0.33140999999999998</c:v>
                </c:pt>
                <c:pt idx="3588">
                  <c:v>0.35200999999999999</c:v>
                </c:pt>
                <c:pt idx="3589">
                  <c:v>0.37227900000000003</c:v>
                </c:pt>
                <c:pt idx="3590">
                  <c:v>0.39198499999999997</c:v>
                </c:pt>
                <c:pt idx="3591">
                  <c:v>0.41089900000000001</c:v>
                </c:pt>
                <c:pt idx="3592">
                  <c:v>0.428846</c:v>
                </c:pt>
                <c:pt idx="3593">
                  <c:v>0.44570500000000002</c:v>
                </c:pt>
                <c:pt idx="3594">
                  <c:v>0.46137800000000001</c:v>
                </c:pt>
                <c:pt idx="3595">
                  <c:v>0.47576600000000002</c:v>
                </c:pt>
                <c:pt idx="3596">
                  <c:v>0.48879099999999998</c:v>
                </c:pt>
                <c:pt idx="3597">
                  <c:v>0.50040799999999996</c:v>
                </c:pt>
                <c:pt idx="3598">
                  <c:v>0.51058499999999996</c:v>
                </c:pt>
                <c:pt idx="3599">
                  <c:v>0.51927800000000002</c:v>
                </c:pt>
                <c:pt idx="3600">
                  <c:v>0.52643499999999999</c:v>
                </c:pt>
                <c:pt idx="3601">
                  <c:v>0.53203199999999995</c:v>
                </c:pt>
                <c:pt idx="3602">
                  <c:v>0.53608500000000003</c:v>
                </c:pt>
                <c:pt idx="3603">
                  <c:v>0.53863799999999995</c:v>
                </c:pt>
                <c:pt idx="3604">
                  <c:v>0.53974800000000001</c:v>
                </c:pt>
                <c:pt idx="3605">
                  <c:v>0.53949599999999998</c:v>
                </c:pt>
                <c:pt idx="3606">
                  <c:v>0.53799799999999998</c:v>
                </c:pt>
                <c:pt idx="3607">
                  <c:v>0.53539800000000004</c:v>
                </c:pt>
                <c:pt idx="3608">
                  <c:v>0.53184900000000002</c:v>
                </c:pt>
                <c:pt idx="3609">
                  <c:v>0.52748300000000004</c:v>
                </c:pt>
                <c:pt idx="3610">
                  <c:v>0.52240200000000003</c:v>
                </c:pt>
                <c:pt idx="3611">
                  <c:v>0.51668899999999995</c:v>
                </c:pt>
                <c:pt idx="3612">
                  <c:v>0.51042200000000004</c:v>
                </c:pt>
                <c:pt idx="3613">
                  <c:v>0.50367200000000001</c:v>
                </c:pt>
                <c:pt idx="3614">
                  <c:v>0.49653599999999998</c:v>
                </c:pt>
                <c:pt idx="3615">
                  <c:v>0.489176</c:v>
                </c:pt>
                <c:pt idx="3616">
                  <c:v>0.48179</c:v>
                </c:pt>
                <c:pt idx="3617">
                  <c:v>0.47453600000000001</c:v>
                </c:pt>
                <c:pt idx="3618">
                  <c:v>0.46752300000000002</c:v>
                </c:pt>
                <c:pt idx="3619">
                  <c:v>0.46088299999999999</c:v>
                </c:pt>
                <c:pt idx="3620">
                  <c:v>0.45477899999999999</c:v>
                </c:pt>
                <c:pt idx="3621">
                  <c:v>0.44933899999999999</c:v>
                </c:pt>
                <c:pt idx="3622">
                  <c:v>0.44463399999999997</c:v>
                </c:pt>
                <c:pt idx="3623">
                  <c:v>0.440695</c:v>
                </c:pt>
                <c:pt idx="3624">
                  <c:v>0.43753900000000001</c:v>
                </c:pt>
                <c:pt idx="3625">
                  <c:v>0.43515700000000002</c:v>
                </c:pt>
                <c:pt idx="3626">
                  <c:v>0.43351800000000001</c:v>
                </c:pt>
                <c:pt idx="3627">
                  <c:v>0.43259999999999998</c:v>
                </c:pt>
                <c:pt idx="3628">
                  <c:v>0.432423</c:v>
                </c:pt>
                <c:pt idx="3629">
                  <c:v>0.433031</c:v>
                </c:pt>
                <c:pt idx="3630">
                  <c:v>0.434448</c:v>
                </c:pt>
                <c:pt idx="3631">
                  <c:v>0.43664700000000001</c:v>
                </c:pt>
                <c:pt idx="3632">
                  <c:v>0.43955300000000003</c:v>
                </c:pt>
                <c:pt idx="3633">
                  <c:v>0.44305499999999998</c:v>
                </c:pt>
                <c:pt idx="3634">
                  <c:v>0.44703399999999999</c:v>
                </c:pt>
                <c:pt idx="3635">
                  <c:v>0.451401</c:v>
                </c:pt>
                <c:pt idx="3636">
                  <c:v>0.45613599999999999</c:v>
                </c:pt>
                <c:pt idx="3637">
                  <c:v>0.46127000000000001</c:v>
                </c:pt>
                <c:pt idx="3638">
                  <c:v>0.46685199999999999</c:v>
                </c:pt>
                <c:pt idx="3639">
                  <c:v>0.47291299999999997</c:v>
                </c:pt>
                <c:pt idx="3640">
                  <c:v>0.47946</c:v>
                </c:pt>
                <c:pt idx="3641">
                  <c:v>0.48649199999999998</c:v>
                </c:pt>
                <c:pt idx="3642">
                  <c:v>0.494006</c:v>
                </c:pt>
                <c:pt idx="3643">
                  <c:v>0.50200500000000003</c:v>
                </c:pt>
                <c:pt idx="3644">
                  <c:v>0.510494</c:v>
                </c:pt>
                <c:pt idx="3645">
                  <c:v>0.51948799999999995</c:v>
                </c:pt>
                <c:pt idx="3646">
                  <c:v>0.52901100000000001</c:v>
                </c:pt>
                <c:pt idx="3647">
                  <c:v>0.53905499999999995</c:v>
                </c:pt>
                <c:pt idx="3648">
                  <c:v>0.54954400000000003</c:v>
                </c:pt>
                <c:pt idx="3649">
                  <c:v>0.56037099999999995</c:v>
                </c:pt>
                <c:pt idx="3650">
                  <c:v>0.57144300000000003</c:v>
                </c:pt>
                <c:pt idx="3651">
                  <c:v>0.58268699999999995</c:v>
                </c:pt>
                <c:pt idx="3652">
                  <c:v>0.59402100000000002</c:v>
                </c:pt>
                <c:pt idx="3653">
                  <c:v>0.60533300000000001</c:v>
                </c:pt>
                <c:pt idx="3654">
                  <c:v>0.61648499999999995</c:v>
                </c:pt>
                <c:pt idx="3655">
                  <c:v>0.62733399999999995</c:v>
                </c:pt>
                <c:pt idx="3656">
                  <c:v>0.63775700000000002</c:v>
                </c:pt>
                <c:pt idx="3657">
                  <c:v>0.64764999999999995</c:v>
                </c:pt>
                <c:pt idx="3658">
                  <c:v>0.65691200000000005</c:v>
                </c:pt>
                <c:pt idx="3659">
                  <c:v>0.66546000000000005</c:v>
                </c:pt>
                <c:pt idx="3660">
                  <c:v>0.673234</c:v>
                </c:pt>
                <c:pt idx="3661">
                  <c:v>0.68016900000000002</c:v>
                </c:pt>
                <c:pt idx="3662">
                  <c:v>0.68618299999999999</c:v>
                </c:pt>
                <c:pt idx="3663">
                  <c:v>0.69123599999999996</c:v>
                </c:pt>
                <c:pt idx="3664">
                  <c:v>0.69537000000000004</c:v>
                </c:pt>
                <c:pt idx="3665">
                  <c:v>0.69869199999999998</c:v>
                </c:pt>
                <c:pt idx="3666">
                  <c:v>0.70133900000000005</c:v>
                </c:pt>
                <c:pt idx="3667">
                  <c:v>0.70348100000000002</c:v>
                </c:pt>
                <c:pt idx="3668">
                  <c:v>0.70527899999999999</c:v>
                </c:pt>
                <c:pt idx="3669">
                  <c:v>0.70685399999999998</c:v>
                </c:pt>
                <c:pt idx="3670">
                  <c:v>0.70828800000000003</c:v>
                </c:pt>
                <c:pt idx="3671">
                  <c:v>0.70967199999999997</c:v>
                </c:pt>
                <c:pt idx="3672">
                  <c:v>0.71113599999999999</c:v>
                </c:pt>
                <c:pt idx="3673">
                  <c:v>0.71285100000000001</c:v>
                </c:pt>
                <c:pt idx="3674">
                  <c:v>0.71498200000000001</c:v>
                </c:pt>
                <c:pt idx="3675">
                  <c:v>0.71765100000000004</c:v>
                </c:pt>
                <c:pt idx="3676">
                  <c:v>0.72095600000000004</c:v>
                </c:pt>
                <c:pt idx="3677">
                  <c:v>0.72501899999999997</c:v>
                </c:pt>
                <c:pt idx="3678">
                  <c:v>0.72997999999999996</c:v>
                </c:pt>
                <c:pt idx="3679">
                  <c:v>0.73596700000000004</c:v>
                </c:pt>
                <c:pt idx="3680">
                  <c:v>0.74307100000000004</c:v>
                </c:pt>
                <c:pt idx="3681">
                  <c:v>0.75134599999999996</c:v>
                </c:pt>
                <c:pt idx="3682">
                  <c:v>0.76081699999999997</c:v>
                </c:pt>
                <c:pt idx="3683">
                  <c:v>0.771478</c:v>
                </c:pt>
                <c:pt idx="3684">
                  <c:v>0.78328600000000004</c:v>
                </c:pt>
                <c:pt idx="3685">
                  <c:v>0.796211</c:v>
                </c:pt>
                <c:pt idx="3686">
                  <c:v>0.810311</c:v>
                </c:pt>
                <c:pt idx="3687">
                  <c:v>0.82570900000000003</c:v>
                </c:pt>
                <c:pt idx="3688">
                  <c:v>0.84248199999999995</c:v>
                </c:pt>
                <c:pt idx="3689">
                  <c:v>0.86061699999999997</c:v>
                </c:pt>
                <c:pt idx="3690">
                  <c:v>0.88004300000000002</c:v>
                </c:pt>
                <c:pt idx="3691">
                  <c:v>0.90065499999999998</c:v>
                </c:pt>
                <c:pt idx="3692">
                  <c:v>0.92230699999999999</c:v>
                </c:pt>
                <c:pt idx="3693">
                  <c:v>0.94483600000000001</c:v>
                </c:pt>
                <c:pt idx="3694">
                  <c:v>0.96807699999999997</c:v>
                </c:pt>
                <c:pt idx="3695">
                  <c:v>0.99184700000000003</c:v>
                </c:pt>
                <c:pt idx="3696">
                  <c:v>1.015936</c:v>
                </c:pt>
                <c:pt idx="3697">
                  <c:v>1.040124</c:v>
                </c:pt>
                <c:pt idx="3698">
                  <c:v>1.0641670000000001</c:v>
                </c:pt>
                <c:pt idx="3699">
                  <c:v>1.0877760000000001</c:v>
                </c:pt>
                <c:pt idx="3700">
                  <c:v>1.110614</c:v>
                </c:pt>
                <c:pt idx="3701">
                  <c:v>1.1323129999999999</c:v>
                </c:pt>
                <c:pt idx="3702">
                  <c:v>1.1524970000000001</c:v>
                </c:pt>
                <c:pt idx="3703">
                  <c:v>1.1708069999999999</c:v>
                </c:pt>
                <c:pt idx="3704">
                  <c:v>1.186944</c:v>
                </c:pt>
                <c:pt idx="3705">
                  <c:v>1.2006840000000001</c:v>
                </c:pt>
                <c:pt idx="3706">
                  <c:v>1.211889</c:v>
                </c:pt>
                <c:pt idx="3707">
                  <c:v>1.2205170000000001</c:v>
                </c:pt>
                <c:pt idx="3708">
                  <c:v>1.2266360000000001</c:v>
                </c:pt>
                <c:pt idx="3709">
                  <c:v>1.230426</c:v>
                </c:pt>
                <c:pt idx="3710">
                  <c:v>1.2321260000000001</c:v>
                </c:pt>
                <c:pt idx="3711">
                  <c:v>1.2319610000000001</c:v>
                </c:pt>
                <c:pt idx="3712">
                  <c:v>1.2301280000000001</c:v>
                </c:pt>
                <c:pt idx="3713">
                  <c:v>1.2268220000000001</c:v>
                </c:pt>
                <c:pt idx="3714">
                  <c:v>1.2222649999999999</c:v>
                </c:pt>
                <c:pt idx="3715">
                  <c:v>1.2167289999999999</c:v>
                </c:pt>
                <c:pt idx="3716">
                  <c:v>1.2105669999999999</c:v>
                </c:pt>
                <c:pt idx="3717">
                  <c:v>1.2041919999999999</c:v>
                </c:pt>
                <c:pt idx="3718">
                  <c:v>1.1980139999999999</c:v>
                </c:pt>
                <c:pt idx="3719">
                  <c:v>1.192428</c:v>
                </c:pt>
                <c:pt idx="3720">
                  <c:v>1.1878200000000001</c:v>
                </c:pt>
                <c:pt idx="3721">
                  <c:v>1.1844840000000001</c:v>
                </c:pt>
                <c:pt idx="3722">
                  <c:v>1.1825540000000001</c:v>
                </c:pt>
                <c:pt idx="3723">
                  <c:v>1.1820269999999999</c:v>
                </c:pt>
                <c:pt idx="3724">
                  <c:v>1.1828529999999999</c:v>
                </c:pt>
                <c:pt idx="3725">
                  <c:v>1.1849639999999999</c:v>
                </c:pt>
                <c:pt idx="3726">
                  <c:v>1.188283</c:v>
                </c:pt>
                <c:pt idx="3727">
                  <c:v>1.192744</c:v>
                </c:pt>
                <c:pt idx="3728">
                  <c:v>1.1982870000000001</c:v>
                </c:pt>
                <c:pt idx="3729">
                  <c:v>1.2048540000000001</c:v>
                </c:pt>
                <c:pt idx="3730">
                  <c:v>1.212407</c:v>
                </c:pt>
                <c:pt idx="3731">
                  <c:v>1.220906</c:v>
                </c:pt>
                <c:pt idx="3732">
                  <c:v>1.230232</c:v>
                </c:pt>
                <c:pt idx="3733">
                  <c:v>1.240157</c:v>
                </c:pt>
                <c:pt idx="3734">
                  <c:v>1.2504230000000001</c:v>
                </c:pt>
                <c:pt idx="3735">
                  <c:v>1.260842</c:v>
                </c:pt>
                <c:pt idx="3736">
                  <c:v>1.271298</c:v>
                </c:pt>
                <c:pt idx="3737">
                  <c:v>1.2817000000000001</c:v>
                </c:pt>
                <c:pt idx="3738">
                  <c:v>1.2919860000000001</c:v>
                </c:pt>
                <c:pt idx="3739">
                  <c:v>1.302182</c:v>
                </c:pt>
                <c:pt idx="3740">
                  <c:v>1.3124309999999999</c:v>
                </c:pt>
                <c:pt idx="3741">
                  <c:v>1.322937</c:v>
                </c:pt>
                <c:pt idx="3742">
                  <c:v>1.3339080000000001</c:v>
                </c:pt>
                <c:pt idx="3743">
                  <c:v>1.3455280000000001</c:v>
                </c:pt>
                <c:pt idx="3744">
                  <c:v>1.3578650000000001</c:v>
                </c:pt>
                <c:pt idx="3745">
                  <c:v>1.370797</c:v>
                </c:pt>
                <c:pt idx="3746">
                  <c:v>1.384109</c:v>
                </c:pt>
                <c:pt idx="3747">
                  <c:v>1.397691</c:v>
                </c:pt>
                <c:pt idx="3748">
                  <c:v>1.4116150000000001</c:v>
                </c:pt>
                <c:pt idx="3749">
                  <c:v>1.4260330000000001</c:v>
                </c:pt>
                <c:pt idx="3750">
                  <c:v>1.4410449999999999</c:v>
                </c:pt>
                <c:pt idx="3751">
                  <c:v>1.4566429999999999</c:v>
                </c:pt>
                <c:pt idx="3752">
                  <c:v>1.4727189999999999</c:v>
                </c:pt>
                <c:pt idx="3753">
                  <c:v>1.489141</c:v>
                </c:pt>
                <c:pt idx="3754">
                  <c:v>1.5058</c:v>
                </c:pt>
                <c:pt idx="3755">
                  <c:v>1.522573</c:v>
                </c:pt>
                <c:pt idx="3756">
                  <c:v>1.53931</c:v>
                </c:pt>
                <c:pt idx="3757">
                  <c:v>1.5558860000000001</c:v>
                </c:pt>
                <c:pt idx="3758">
                  <c:v>1.5722700000000001</c:v>
                </c:pt>
                <c:pt idx="3759">
                  <c:v>1.588479</c:v>
                </c:pt>
                <c:pt idx="3760">
                  <c:v>1.604495</c:v>
                </c:pt>
                <c:pt idx="3761">
                  <c:v>1.6202749999999999</c:v>
                </c:pt>
                <c:pt idx="3762">
                  <c:v>1.635832</c:v>
                </c:pt>
                <c:pt idx="3763">
                  <c:v>1.651297</c:v>
                </c:pt>
                <c:pt idx="3764">
                  <c:v>1.666865</c:v>
                </c:pt>
                <c:pt idx="3765">
                  <c:v>1.6826890000000001</c:v>
                </c:pt>
                <c:pt idx="3766">
                  <c:v>1.6987989999999999</c:v>
                </c:pt>
                <c:pt idx="3767">
                  <c:v>1.715095</c:v>
                </c:pt>
                <c:pt idx="3768">
                  <c:v>1.731385</c:v>
                </c:pt>
                <c:pt idx="3769">
                  <c:v>1.7474989999999999</c:v>
                </c:pt>
                <c:pt idx="3770">
                  <c:v>1.7633970000000001</c:v>
                </c:pt>
                <c:pt idx="3771">
                  <c:v>1.779172</c:v>
                </c:pt>
                <c:pt idx="3772">
                  <c:v>1.7949440000000001</c:v>
                </c:pt>
                <c:pt idx="3773">
                  <c:v>1.810746</c:v>
                </c:pt>
                <c:pt idx="3774">
                  <c:v>1.8264929999999999</c:v>
                </c:pt>
                <c:pt idx="3775">
                  <c:v>1.842015</c:v>
                </c:pt>
                <c:pt idx="3776">
                  <c:v>1.8571519999999999</c:v>
                </c:pt>
                <c:pt idx="3777">
                  <c:v>1.871796</c:v>
                </c:pt>
                <c:pt idx="3778">
                  <c:v>1.8858870000000001</c:v>
                </c:pt>
                <c:pt idx="3779">
                  <c:v>1.8993679999999999</c:v>
                </c:pt>
                <c:pt idx="3780">
                  <c:v>1.9121870000000001</c:v>
                </c:pt>
                <c:pt idx="3781">
                  <c:v>1.924285</c:v>
                </c:pt>
                <c:pt idx="3782">
                  <c:v>1.935567</c:v>
                </c:pt>
                <c:pt idx="3783">
                  <c:v>1.9459310000000001</c:v>
                </c:pt>
                <c:pt idx="3784">
                  <c:v>1.9553149999999999</c:v>
                </c:pt>
                <c:pt idx="3785">
                  <c:v>1.9637359999999999</c:v>
                </c:pt>
                <c:pt idx="3786">
                  <c:v>1.9712639999999999</c:v>
                </c:pt>
                <c:pt idx="3787">
                  <c:v>1.977975</c:v>
                </c:pt>
                <c:pt idx="3788">
                  <c:v>1.983897</c:v>
                </c:pt>
                <c:pt idx="3789">
                  <c:v>1.98899</c:v>
                </c:pt>
                <c:pt idx="3790">
                  <c:v>1.9931680000000001</c:v>
                </c:pt>
                <c:pt idx="3791">
                  <c:v>1.9963519999999999</c:v>
                </c:pt>
                <c:pt idx="3792">
                  <c:v>1.9985120000000001</c:v>
                </c:pt>
                <c:pt idx="3793">
                  <c:v>1.999698</c:v>
                </c:pt>
                <c:pt idx="3794">
                  <c:v>2</c:v>
                </c:pt>
                <c:pt idx="3795">
                  <c:v>1.9994769999999999</c:v>
                </c:pt>
                <c:pt idx="3796">
                  <c:v>1.998124</c:v>
                </c:pt>
                <c:pt idx="3797">
                  <c:v>1.995938</c:v>
                </c:pt>
                <c:pt idx="3798">
                  <c:v>1.9930110000000001</c:v>
                </c:pt>
                <c:pt idx="3799">
                  <c:v>1.9895510000000001</c:v>
                </c:pt>
                <c:pt idx="3800">
                  <c:v>1.9857739999999999</c:v>
                </c:pt>
                <c:pt idx="3801">
                  <c:v>1.9818180000000001</c:v>
                </c:pt>
                <c:pt idx="3802">
                  <c:v>1.9777499999999999</c:v>
                </c:pt>
                <c:pt idx="3803">
                  <c:v>1.9736279999999999</c:v>
                </c:pt>
                <c:pt idx="3804">
                  <c:v>1.969519</c:v>
                </c:pt>
                <c:pt idx="3805">
                  <c:v>1.9654739999999999</c:v>
                </c:pt>
                <c:pt idx="3806">
                  <c:v>1.9615610000000001</c:v>
                </c:pt>
                <c:pt idx="3807">
                  <c:v>1.9578850000000001</c:v>
                </c:pt>
                <c:pt idx="3808">
                  <c:v>1.954539</c:v>
                </c:pt>
                <c:pt idx="3809">
                  <c:v>1.951552</c:v>
                </c:pt>
                <c:pt idx="3810">
                  <c:v>1.9489110000000001</c:v>
                </c:pt>
                <c:pt idx="3811">
                  <c:v>1.9466060000000001</c:v>
                </c:pt>
                <c:pt idx="3812">
                  <c:v>1.9446000000000001</c:v>
                </c:pt>
                <c:pt idx="3813">
                  <c:v>1.942804</c:v>
                </c:pt>
                <c:pt idx="3814">
                  <c:v>1.9411119999999999</c:v>
                </c:pt>
                <c:pt idx="3815">
                  <c:v>1.939427</c:v>
                </c:pt>
                <c:pt idx="3816">
                  <c:v>1.9376640000000001</c:v>
                </c:pt>
                <c:pt idx="3817">
                  <c:v>1.9357120000000001</c:v>
                </c:pt>
                <c:pt idx="3818">
                  <c:v>1.933406</c:v>
                </c:pt>
                <c:pt idx="3819">
                  <c:v>1.9305140000000001</c:v>
                </c:pt>
                <c:pt idx="3820">
                  <c:v>1.926809</c:v>
                </c:pt>
                <c:pt idx="3821">
                  <c:v>1.922166</c:v>
                </c:pt>
                <c:pt idx="3822">
                  <c:v>1.9165460000000001</c:v>
                </c:pt>
                <c:pt idx="3823">
                  <c:v>1.909902</c:v>
                </c:pt>
                <c:pt idx="3824">
                  <c:v>1.9021170000000001</c:v>
                </c:pt>
                <c:pt idx="3825">
                  <c:v>1.893041</c:v>
                </c:pt>
                <c:pt idx="3826">
                  <c:v>1.882541</c:v>
                </c:pt>
                <c:pt idx="3827">
                  <c:v>1.870498</c:v>
                </c:pt>
                <c:pt idx="3828">
                  <c:v>1.8568210000000001</c:v>
                </c:pt>
                <c:pt idx="3829">
                  <c:v>1.8414820000000001</c:v>
                </c:pt>
                <c:pt idx="3830">
                  <c:v>1.824516</c:v>
                </c:pt>
                <c:pt idx="3831">
                  <c:v>1.8059700000000001</c:v>
                </c:pt>
                <c:pt idx="3832">
                  <c:v>1.785839</c:v>
                </c:pt>
                <c:pt idx="3833">
                  <c:v>1.7641009999999999</c:v>
                </c:pt>
                <c:pt idx="3834">
                  <c:v>1.740804</c:v>
                </c:pt>
                <c:pt idx="3835">
                  <c:v>1.716089</c:v>
                </c:pt>
                <c:pt idx="3836">
                  <c:v>1.690151</c:v>
                </c:pt>
                <c:pt idx="3837">
                  <c:v>1.6631940000000001</c:v>
                </c:pt>
                <c:pt idx="3838">
                  <c:v>1.6354040000000001</c:v>
                </c:pt>
                <c:pt idx="3839">
                  <c:v>1.606905</c:v>
                </c:pt>
                <c:pt idx="3840">
                  <c:v>1.577758</c:v>
                </c:pt>
                <c:pt idx="3841">
                  <c:v>1.5480149999999999</c:v>
                </c:pt>
                <c:pt idx="3842">
                  <c:v>1.517782</c:v>
                </c:pt>
                <c:pt idx="3843">
                  <c:v>1.487217</c:v>
                </c:pt>
                <c:pt idx="3844">
                  <c:v>1.456485</c:v>
                </c:pt>
                <c:pt idx="3845">
                  <c:v>1.4257359999999999</c:v>
                </c:pt>
                <c:pt idx="3846">
                  <c:v>1.395097</c:v>
                </c:pt>
                <c:pt idx="3847">
                  <c:v>1.364689</c:v>
                </c:pt>
                <c:pt idx="3848">
                  <c:v>1.3346359999999999</c:v>
                </c:pt>
                <c:pt idx="3849">
                  <c:v>1.305043</c:v>
                </c:pt>
                <c:pt idx="3850">
                  <c:v>1.275954</c:v>
                </c:pt>
                <c:pt idx="3851">
                  <c:v>1.2473540000000001</c:v>
                </c:pt>
                <c:pt idx="3852">
                  <c:v>1.2192019999999999</c:v>
                </c:pt>
                <c:pt idx="3853">
                  <c:v>1.191465</c:v>
                </c:pt>
                <c:pt idx="3854">
                  <c:v>1.1641060000000001</c:v>
                </c:pt>
                <c:pt idx="3855">
                  <c:v>1.137076</c:v>
                </c:pt>
                <c:pt idx="3856">
                  <c:v>1.1103460000000001</c:v>
                </c:pt>
                <c:pt idx="3857">
                  <c:v>1.083941</c:v>
                </c:pt>
                <c:pt idx="3858">
                  <c:v>1.057933</c:v>
                </c:pt>
                <c:pt idx="3859">
                  <c:v>1.032394</c:v>
                </c:pt>
                <c:pt idx="3860">
                  <c:v>1.0073570000000001</c:v>
                </c:pt>
                <c:pt idx="3861">
                  <c:v>0.98280900000000004</c:v>
                </c:pt>
                <c:pt idx="3862">
                  <c:v>0.95869499999999996</c:v>
                </c:pt>
                <c:pt idx="3863">
                  <c:v>0.93496599999999996</c:v>
                </c:pt>
                <c:pt idx="3864">
                  <c:v>0.91163000000000005</c:v>
                </c:pt>
                <c:pt idx="3865">
                  <c:v>0.88876200000000005</c:v>
                </c:pt>
                <c:pt idx="3866">
                  <c:v>0.86646900000000004</c:v>
                </c:pt>
                <c:pt idx="3867">
                  <c:v>0.844862</c:v>
                </c:pt>
                <c:pt idx="3868">
                  <c:v>0.82401999999999997</c:v>
                </c:pt>
                <c:pt idx="3869">
                  <c:v>0.80395399999999995</c:v>
                </c:pt>
                <c:pt idx="3870">
                  <c:v>0.78458799999999995</c:v>
                </c:pt>
                <c:pt idx="3871">
                  <c:v>0.76580899999999996</c:v>
                </c:pt>
                <c:pt idx="3872">
                  <c:v>0.74753199999999997</c:v>
                </c:pt>
                <c:pt idx="3873">
                  <c:v>0.72972999999999999</c:v>
                </c:pt>
                <c:pt idx="3874">
                  <c:v>0.71241299999999996</c:v>
                </c:pt>
                <c:pt idx="3875">
                  <c:v>0.69557500000000005</c:v>
                </c:pt>
                <c:pt idx="3876">
                  <c:v>0.67914799999999997</c:v>
                </c:pt>
                <c:pt idx="3877">
                  <c:v>0.66303199999999995</c:v>
                </c:pt>
                <c:pt idx="3878">
                  <c:v>0.64717100000000005</c:v>
                </c:pt>
                <c:pt idx="3879">
                  <c:v>0.63160799999999995</c:v>
                </c:pt>
                <c:pt idx="3880">
                  <c:v>0.61644600000000005</c:v>
                </c:pt>
                <c:pt idx="3881">
                  <c:v>0.60176499999999999</c:v>
                </c:pt>
                <c:pt idx="3882">
                  <c:v>0.58758200000000005</c:v>
                </c:pt>
                <c:pt idx="3883">
                  <c:v>0.57388899999999998</c:v>
                </c:pt>
                <c:pt idx="3884">
                  <c:v>0.56070399999999998</c:v>
                </c:pt>
                <c:pt idx="3885">
                  <c:v>0.54807300000000003</c:v>
                </c:pt>
                <c:pt idx="3886">
                  <c:v>0.53605100000000006</c:v>
                </c:pt>
                <c:pt idx="3887">
                  <c:v>0.52469299999999996</c:v>
                </c:pt>
                <c:pt idx="3888">
                  <c:v>0.51405800000000001</c:v>
                </c:pt>
                <c:pt idx="3889">
                  <c:v>0.50421300000000002</c:v>
                </c:pt>
                <c:pt idx="3890">
                  <c:v>0.49524099999999999</c:v>
                </c:pt>
                <c:pt idx="3891">
                  <c:v>0.48721799999999998</c:v>
                </c:pt>
                <c:pt idx="3892">
                  <c:v>0.48012100000000002</c:v>
                </c:pt>
                <c:pt idx="3893">
                  <c:v>0.47380100000000003</c:v>
                </c:pt>
                <c:pt idx="3894">
                  <c:v>0.46806300000000001</c:v>
                </c:pt>
                <c:pt idx="3895">
                  <c:v>0.46277800000000002</c:v>
                </c:pt>
                <c:pt idx="3896">
                  <c:v>0.45793299999999998</c:v>
                </c:pt>
                <c:pt idx="3897">
                  <c:v>0.45358199999999999</c:v>
                </c:pt>
                <c:pt idx="3898">
                  <c:v>0.44975999999999999</c:v>
                </c:pt>
                <c:pt idx="3899">
                  <c:v>0.44638499999999998</c:v>
                </c:pt>
                <c:pt idx="3900">
                  <c:v>0.44327800000000001</c:v>
                </c:pt>
                <c:pt idx="3901">
                  <c:v>0.440299</c:v>
                </c:pt>
                <c:pt idx="3902">
                  <c:v>0.43743500000000002</c:v>
                </c:pt>
                <c:pt idx="3903">
                  <c:v>0.43474000000000002</c:v>
                </c:pt>
                <c:pt idx="3904">
                  <c:v>0.43220399999999998</c:v>
                </c:pt>
                <c:pt idx="3905">
                  <c:v>0.42975200000000002</c:v>
                </c:pt>
                <c:pt idx="3906">
                  <c:v>0.42732599999999998</c:v>
                </c:pt>
                <c:pt idx="3907">
                  <c:v>0.42493199999999998</c:v>
                </c:pt>
                <c:pt idx="3908">
                  <c:v>0.42259000000000002</c:v>
                </c:pt>
                <c:pt idx="3909">
                  <c:v>0.420296</c:v>
                </c:pt>
                <c:pt idx="3910">
                  <c:v>0.41801899999999997</c:v>
                </c:pt>
                <c:pt idx="3911">
                  <c:v>0.41572799999999999</c:v>
                </c:pt>
                <c:pt idx="3912">
                  <c:v>0.413406</c:v>
                </c:pt>
                <c:pt idx="3913">
                  <c:v>0.41105999999999998</c:v>
                </c:pt>
                <c:pt idx="3914">
                  <c:v>0.40869899999999998</c:v>
                </c:pt>
                <c:pt idx="3915">
                  <c:v>0.40629500000000002</c:v>
                </c:pt>
                <c:pt idx="3916">
                  <c:v>0.40379199999999998</c:v>
                </c:pt>
                <c:pt idx="3917">
                  <c:v>0.40114300000000003</c:v>
                </c:pt>
                <c:pt idx="3918">
                  <c:v>0.39834700000000001</c:v>
                </c:pt>
                <c:pt idx="3919">
                  <c:v>0.39543299999999998</c:v>
                </c:pt>
                <c:pt idx="3920">
                  <c:v>0.392432</c:v>
                </c:pt>
                <c:pt idx="3921">
                  <c:v>0.38936799999999999</c:v>
                </c:pt>
                <c:pt idx="3922">
                  <c:v>0.38623299999999999</c:v>
                </c:pt>
                <c:pt idx="3923">
                  <c:v>0.38298300000000002</c:v>
                </c:pt>
                <c:pt idx="3924">
                  <c:v>0.37957000000000002</c:v>
                </c:pt>
                <c:pt idx="3925">
                  <c:v>0.376002</c:v>
                </c:pt>
                <c:pt idx="3926">
                  <c:v>0.37235499999999999</c:v>
                </c:pt>
                <c:pt idx="3927">
                  <c:v>0.36868200000000001</c:v>
                </c:pt>
                <c:pt idx="3928">
                  <c:v>0.364954</c:v>
                </c:pt>
                <c:pt idx="3929">
                  <c:v>0.36109400000000003</c:v>
                </c:pt>
                <c:pt idx="3930">
                  <c:v>0.35705399999999998</c:v>
                </c:pt>
                <c:pt idx="3931">
                  <c:v>0.35284799999999999</c:v>
                </c:pt>
                <c:pt idx="3932">
                  <c:v>0.34853099999999998</c:v>
                </c:pt>
                <c:pt idx="3933">
                  <c:v>0.34416099999999999</c:v>
                </c:pt>
                <c:pt idx="3934">
                  <c:v>0.33974799999999999</c:v>
                </c:pt>
                <c:pt idx="3935">
                  <c:v>0.33526099999999998</c:v>
                </c:pt>
                <c:pt idx="3936">
                  <c:v>0.330654</c:v>
                </c:pt>
                <c:pt idx="3937">
                  <c:v>0.32591300000000001</c:v>
                </c:pt>
                <c:pt idx="3938">
                  <c:v>0.321075</c:v>
                </c:pt>
                <c:pt idx="3939">
                  <c:v>0.31620799999999999</c:v>
                </c:pt>
                <c:pt idx="3940">
                  <c:v>0.31136799999999998</c:v>
                </c:pt>
                <c:pt idx="3941">
                  <c:v>0.30658800000000003</c:v>
                </c:pt>
                <c:pt idx="3942">
                  <c:v>0.30189700000000003</c:v>
                </c:pt>
                <c:pt idx="3943">
                  <c:v>0.29732700000000001</c:v>
                </c:pt>
                <c:pt idx="3944">
                  <c:v>0.292939</c:v>
                </c:pt>
                <c:pt idx="3945">
                  <c:v>0.28883300000000001</c:v>
                </c:pt>
                <c:pt idx="3946">
                  <c:v>0.28510799999999997</c:v>
                </c:pt>
                <c:pt idx="3947">
                  <c:v>0.28178700000000001</c:v>
                </c:pt>
                <c:pt idx="3948">
                  <c:v>0.27882699999999999</c:v>
                </c:pt>
                <c:pt idx="3949">
                  <c:v>0.27618900000000002</c:v>
                </c:pt>
                <c:pt idx="3950">
                  <c:v>0.27387899999999998</c:v>
                </c:pt>
                <c:pt idx="3951">
                  <c:v>0.27190300000000001</c:v>
                </c:pt>
                <c:pt idx="3952">
                  <c:v>0.27022099999999999</c:v>
                </c:pt>
                <c:pt idx="3953">
                  <c:v>0.26876699999999998</c:v>
                </c:pt>
                <c:pt idx="3954">
                  <c:v>0.26751599999999998</c:v>
                </c:pt>
                <c:pt idx="3955">
                  <c:v>0.26651399999999997</c:v>
                </c:pt>
                <c:pt idx="3956">
                  <c:v>0.26580999999999999</c:v>
                </c:pt>
                <c:pt idx="3957">
                  <c:v>0.26538800000000001</c:v>
                </c:pt>
                <c:pt idx="3958">
                  <c:v>0.26519100000000001</c:v>
                </c:pt>
                <c:pt idx="3959">
                  <c:v>0.265179</c:v>
                </c:pt>
                <c:pt idx="3960">
                  <c:v>0.265324</c:v>
                </c:pt>
                <c:pt idx="3961">
                  <c:v>0.26555299999999998</c:v>
                </c:pt>
                <c:pt idx="3962">
                  <c:v>0.26574999999999999</c:v>
                </c:pt>
                <c:pt idx="3963">
                  <c:v>0.26578400000000002</c:v>
                </c:pt>
                <c:pt idx="3964">
                  <c:v>0.26556400000000002</c:v>
                </c:pt>
                <c:pt idx="3965">
                  <c:v>0.26505800000000002</c:v>
                </c:pt>
                <c:pt idx="3966">
                  <c:v>0.264264</c:v>
                </c:pt>
                <c:pt idx="3967">
                  <c:v>0.263183</c:v>
                </c:pt>
                <c:pt idx="3968">
                  <c:v>0.26180599999999998</c:v>
                </c:pt>
                <c:pt idx="3969">
                  <c:v>0.26011000000000001</c:v>
                </c:pt>
                <c:pt idx="3970">
                  <c:v>0.258017</c:v>
                </c:pt>
                <c:pt idx="3971">
                  <c:v>0.25537700000000002</c:v>
                </c:pt>
                <c:pt idx="3972">
                  <c:v>0.252054</c:v>
                </c:pt>
                <c:pt idx="3973">
                  <c:v>0.24803700000000001</c:v>
                </c:pt>
                <c:pt idx="3974">
                  <c:v>0.243451</c:v>
                </c:pt>
                <c:pt idx="3975">
                  <c:v>0.238427</c:v>
                </c:pt>
                <c:pt idx="3976">
                  <c:v>0.232986</c:v>
                </c:pt>
                <c:pt idx="3977">
                  <c:v>0.22705400000000001</c:v>
                </c:pt>
                <c:pt idx="3978">
                  <c:v>0.22058700000000001</c:v>
                </c:pt>
                <c:pt idx="3979">
                  <c:v>0.21365799999999999</c:v>
                </c:pt>
                <c:pt idx="3980">
                  <c:v>0.206456</c:v>
                </c:pt>
                <c:pt idx="3981">
                  <c:v>0.19919100000000001</c:v>
                </c:pt>
                <c:pt idx="3982">
                  <c:v>0.19200700000000001</c:v>
                </c:pt>
                <c:pt idx="3983">
                  <c:v>0.184946</c:v>
                </c:pt>
                <c:pt idx="3984">
                  <c:v>0.17800099999999999</c:v>
                </c:pt>
                <c:pt idx="3985">
                  <c:v>0.17118900000000001</c:v>
                </c:pt>
                <c:pt idx="3986">
                  <c:v>0.16458600000000001</c:v>
                </c:pt>
                <c:pt idx="3987">
                  <c:v>0.158304</c:v>
                </c:pt>
                <c:pt idx="3988">
                  <c:v>0.152452</c:v>
                </c:pt>
                <c:pt idx="3989">
                  <c:v>0.14710000000000001</c:v>
                </c:pt>
                <c:pt idx="3990">
                  <c:v>0.14228299999999999</c:v>
                </c:pt>
                <c:pt idx="3991">
                  <c:v>0.138015</c:v>
                </c:pt>
                <c:pt idx="3992">
                  <c:v>0.134295</c:v>
                </c:pt>
                <c:pt idx="3993">
                  <c:v>0.13109499999999999</c:v>
                </c:pt>
                <c:pt idx="3994">
                  <c:v>0.128356</c:v>
                </c:pt>
                <c:pt idx="3995">
                  <c:v>0.126004</c:v>
                </c:pt>
                <c:pt idx="3996">
                  <c:v>0.123985</c:v>
                </c:pt>
                <c:pt idx="3997">
                  <c:v>0.12229</c:v>
                </c:pt>
                <c:pt idx="3998">
                  <c:v>0.120924</c:v>
                </c:pt>
                <c:pt idx="3999">
                  <c:v>0.11984400000000001</c:v>
                </c:pt>
                <c:pt idx="4000">
                  <c:v>0.11892900000000001</c:v>
                </c:pt>
                <c:pt idx="4001">
                  <c:v>0.118043</c:v>
                </c:pt>
                <c:pt idx="4002">
                  <c:v>0.117134</c:v>
                </c:pt>
                <c:pt idx="4003">
                  <c:v>0.11624</c:v>
                </c:pt>
                <c:pt idx="4004">
                  <c:v>0.115396</c:v>
                </c:pt>
                <c:pt idx="4005">
                  <c:v>0.11455</c:v>
                </c:pt>
                <c:pt idx="4006">
                  <c:v>0.113596</c:v>
                </c:pt>
                <c:pt idx="4007">
                  <c:v>0.11247</c:v>
                </c:pt>
                <c:pt idx="4008">
                  <c:v>0.111193</c:v>
                </c:pt>
                <c:pt idx="4009">
                  <c:v>0.10981299999999999</c:v>
                </c:pt>
                <c:pt idx="4010">
                  <c:v>0.10834100000000001</c:v>
                </c:pt>
                <c:pt idx="4011">
                  <c:v>0.106795</c:v>
                </c:pt>
                <c:pt idx="4012">
                  <c:v>0.10525900000000001</c:v>
                </c:pt>
                <c:pt idx="4013">
                  <c:v>0.10383199999999999</c:v>
                </c:pt>
                <c:pt idx="4014">
                  <c:v>0.102529</c:v>
                </c:pt>
                <c:pt idx="4015">
                  <c:v>0.101281</c:v>
                </c:pt>
                <c:pt idx="4016">
                  <c:v>0.100032</c:v>
                </c:pt>
                <c:pt idx="4017">
                  <c:v>9.8794999999999994E-2</c:v>
                </c:pt>
                <c:pt idx="4018">
                  <c:v>9.7603999999999996E-2</c:v>
                </c:pt>
                <c:pt idx="4019">
                  <c:v>9.6465999999999996E-2</c:v>
                </c:pt>
                <c:pt idx="4020">
                  <c:v>9.5371999999999998E-2</c:v>
                </c:pt>
                <c:pt idx="4021">
                  <c:v>9.4357999999999997E-2</c:v>
                </c:pt>
                <c:pt idx="4022">
                  <c:v>9.3515000000000001E-2</c:v>
                </c:pt>
                <c:pt idx="4023">
                  <c:v>9.2913999999999997E-2</c:v>
                </c:pt>
                <c:pt idx="4024">
                  <c:v>9.2540999999999998E-2</c:v>
                </c:pt>
                <c:pt idx="4025">
                  <c:v>9.2324000000000003E-2</c:v>
                </c:pt>
                <c:pt idx="4026">
                  <c:v>9.2179999999999998E-2</c:v>
                </c:pt>
                <c:pt idx="4027">
                  <c:v>9.2013999999999999E-2</c:v>
                </c:pt>
                <c:pt idx="4028">
                  <c:v>9.1731999999999994E-2</c:v>
                </c:pt>
                <c:pt idx="4029">
                  <c:v>9.1277999999999998E-2</c:v>
                </c:pt>
                <c:pt idx="4030">
                  <c:v>9.0664999999999996E-2</c:v>
                </c:pt>
                <c:pt idx="4031">
                  <c:v>8.9934E-2</c:v>
                </c:pt>
                <c:pt idx="4032">
                  <c:v>8.9102000000000001E-2</c:v>
                </c:pt>
                <c:pt idx="4033">
                  <c:v>8.8125999999999996E-2</c:v>
                </c:pt>
                <c:pt idx="4034">
                  <c:v>8.6937E-2</c:v>
                </c:pt>
                <c:pt idx="4035">
                  <c:v>8.5497000000000004E-2</c:v>
                </c:pt>
                <c:pt idx="4036">
                  <c:v>8.3798999999999998E-2</c:v>
                </c:pt>
                <c:pt idx="4037">
                  <c:v>8.1804000000000002E-2</c:v>
                </c:pt>
                <c:pt idx="4038">
                  <c:v>7.9410999999999995E-2</c:v>
                </c:pt>
                <c:pt idx="4039">
                  <c:v>7.6517000000000002E-2</c:v>
                </c:pt>
                <c:pt idx="4040">
                  <c:v>7.3094999999999993E-2</c:v>
                </c:pt>
                <c:pt idx="4041">
                  <c:v>6.9202E-2</c:v>
                </c:pt>
                <c:pt idx="4042">
                  <c:v>6.4921000000000006E-2</c:v>
                </c:pt>
                <c:pt idx="4043">
                  <c:v>6.0332999999999998E-2</c:v>
                </c:pt>
                <c:pt idx="4044">
                  <c:v>5.5541E-2</c:v>
                </c:pt>
                <c:pt idx="4045">
                  <c:v>5.0674999999999998E-2</c:v>
                </c:pt>
                <c:pt idx="4046">
                  <c:v>4.5855E-2</c:v>
                </c:pt>
                <c:pt idx="4047">
                  <c:v>4.1156999999999999E-2</c:v>
                </c:pt>
                <c:pt idx="4048">
                  <c:v>3.6616000000000003E-2</c:v>
                </c:pt>
                <c:pt idx="4049">
                  <c:v>3.2245000000000003E-2</c:v>
                </c:pt>
                <c:pt idx="4050">
                  <c:v>2.8049999999999999E-2</c:v>
                </c:pt>
                <c:pt idx="4051">
                  <c:v>2.4056999999999999E-2</c:v>
                </c:pt>
                <c:pt idx="4052">
                  <c:v>2.0347000000000001E-2</c:v>
                </c:pt>
                <c:pt idx="4053">
                  <c:v>1.7025999999999999E-2</c:v>
                </c:pt>
                <c:pt idx="4054">
                  <c:v>1.414E-2</c:v>
                </c:pt>
                <c:pt idx="4055">
                  <c:v>1.1649E-2</c:v>
                </c:pt>
                <c:pt idx="4056">
                  <c:v>9.4850000000000004E-3</c:v>
                </c:pt>
                <c:pt idx="4057">
                  <c:v>7.633E-3</c:v>
                </c:pt>
                <c:pt idx="4058">
                  <c:v>6.1120000000000002E-3</c:v>
                </c:pt>
                <c:pt idx="4059">
                  <c:v>4.9360000000000003E-3</c:v>
                </c:pt>
                <c:pt idx="4060">
                  <c:v>4.0790000000000002E-3</c:v>
                </c:pt>
                <c:pt idx="4061">
                  <c:v>3.473E-3</c:v>
                </c:pt>
                <c:pt idx="4062">
                  <c:v>3.0170000000000002E-3</c:v>
                </c:pt>
                <c:pt idx="4063">
                  <c:v>2.6210000000000001E-3</c:v>
                </c:pt>
                <c:pt idx="4064">
                  <c:v>2.2699999999999999E-3</c:v>
                </c:pt>
                <c:pt idx="4065">
                  <c:v>2.0070000000000001E-3</c:v>
                </c:pt>
                <c:pt idx="4066">
                  <c:v>1.81E-3</c:v>
                </c:pt>
                <c:pt idx="4067">
                  <c:v>1.7459999999999999E-3</c:v>
                </c:pt>
                <c:pt idx="4068">
                  <c:v>1.8439999999999999E-3</c:v>
                </c:pt>
                <c:pt idx="4069">
                  <c:v>2.0530000000000001E-3</c:v>
                </c:pt>
                <c:pt idx="4070">
                  <c:v>2.2690000000000002E-3</c:v>
                </c:pt>
                <c:pt idx="4071">
                  <c:v>2.4190000000000001E-3</c:v>
                </c:pt>
                <c:pt idx="4072">
                  <c:v>2.5240000000000002E-3</c:v>
                </c:pt>
                <c:pt idx="4073">
                  <c:v>2.6519999999999998E-3</c:v>
                </c:pt>
                <c:pt idx="4074">
                  <c:v>2.8609999999999998E-3</c:v>
                </c:pt>
                <c:pt idx="4075">
                  <c:v>3.2079999999999999E-3</c:v>
                </c:pt>
                <c:pt idx="4076">
                  <c:v>3.7369999999999999E-3</c:v>
                </c:pt>
                <c:pt idx="4077">
                  <c:v>4.4209999999999996E-3</c:v>
                </c:pt>
                <c:pt idx="4078">
                  <c:v>5.1799999999999997E-3</c:v>
                </c:pt>
                <c:pt idx="4079">
                  <c:v>5.9870000000000001E-3</c:v>
                </c:pt>
                <c:pt idx="4080">
                  <c:v>6.9259999999999999E-3</c:v>
                </c:pt>
                <c:pt idx="4081">
                  <c:v>6.7460000000000003E-3</c:v>
                </c:pt>
                <c:pt idx="4082">
                  <c:v>6.8259999999999996E-3</c:v>
                </c:pt>
                <c:pt idx="4083">
                  <c:v>7.0879999999999997E-3</c:v>
                </c:pt>
                <c:pt idx="4084">
                  <c:v>7.4260000000000003E-3</c:v>
                </c:pt>
                <c:pt idx="4085">
                  <c:v>7.7879999999999998E-3</c:v>
                </c:pt>
                <c:pt idx="4086">
                  <c:v>8.1939999999999999E-3</c:v>
                </c:pt>
                <c:pt idx="4087">
                  <c:v>8.6899999999999998E-3</c:v>
                </c:pt>
                <c:pt idx="4088">
                  <c:v>9.3229999999999997E-3</c:v>
                </c:pt>
                <c:pt idx="4089">
                  <c:v>1.0104999999999999E-2</c:v>
                </c:pt>
                <c:pt idx="4090">
                  <c:v>1.0959E-2</c:v>
                </c:pt>
                <c:pt idx="4091">
                  <c:v>1.1724999999999999E-2</c:v>
                </c:pt>
                <c:pt idx="4092">
                  <c:v>1.2234999999999999E-2</c:v>
                </c:pt>
                <c:pt idx="4093">
                  <c:v>1.2392E-2</c:v>
                </c:pt>
                <c:pt idx="4094">
                  <c:v>1.2208E-2</c:v>
                </c:pt>
                <c:pt idx="4095">
                  <c:v>1.1783E-2</c:v>
                </c:pt>
                <c:pt idx="4096">
                  <c:v>1.124E-2</c:v>
                </c:pt>
                <c:pt idx="4097">
                  <c:v>1.0669E-2</c:v>
                </c:pt>
                <c:pt idx="4098">
                  <c:v>1.0118E-2</c:v>
                </c:pt>
                <c:pt idx="4099">
                  <c:v>9.5999999999999992E-3</c:v>
                </c:pt>
                <c:pt idx="4100">
                  <c:v>9.0580000000000001E-3</c:v>
                </c:pt>
                <c:pt idx="4101">
                  <c:v>8.4150000000000006E-3</c:v>
                </c:pt>
                <c:pt idx="4102">
                  <c:v>7.6680000000000003E-3</c:v>
                </c:pt>
                <c:pt idx="4103">
                  <c:v>6.9069999999999999E-3</c:v>
                </c:pt>
                <c:pt idx="4104">
                  <c:v>6.2389999999999998E-3</c:v>
                </c:pt>
                <c:pt idx="4105">
                  <c:v>5.7400000000000003E-3</c:v>
                </c:pt>
                <c:pt idx="4106">
                  <c:v>5.4289999999999998E-3</c:v>
                </c:pt>
                <c:pt idx="4107">
                  <c:v>5.2680000000000001E-3</c:v>
                </c:pt>
                <c:pt idx="4108">
                  <c:v>5.2310000000000004E-3</c:v>
                </c:pt>
                <c:pt idx="4109">
                  <c:v>5.3810000000000004E-3</c:v>
                </c:pt>
                <c:pt idx="4110">
                  <c:v>5.849E-3</c:v>
                </c:pt>
                <c:pt idx="4111">
                  <c:v>6.705E-3</c:v>
                </c:pt>
                <c:pt idx="4112">
                  <c:v>7.868E-3</c:v>
                </c:pt>
                <c:pt idx="4113">
                  <c:v>9.1599999999999997E-3</c:v>
                </c:pt>
                <c:pt idx="4114">
                  <c:v>1.0429000000000001E-2</c:v>
                </c:pt>
                <c:pt idx="4115">
                  <c:v>1.1645000000000001E-2</c:v>
                </c:pt>
                <c:pt idx="4116">
                  <c:v>1.2873000000000001E-2</c:v>
                </c:pt>
                <c:pt idx="4117">
                  <c:v>1.4189E-2</c:v>
                </c:pt>
                <c:pt idx="4118">
                  <c:v>1.5643000000000001E-2</c:v>
                </c:pt>
                <c:pt idx="4119">
                  <c:v>1.7264000000000002E-2</c:v>
                </c:pt>
                <c:pt idx="4120">
                  <c:v>1.9057000000000001E-2</c:v>
                </c:pt>
                <c:pt idx="4121">
                  <c:v>2.0993999999999999E-2</c:v>
                </c:pt>
                <c:pt idx="4122">
                  <c:v>2.3014E-2</c:v>
                </c:pt>
                <c:pt idx="4123">
                  <c:v>2.5035999999999999E-2</c:v>
                </c:pt>
                <c:pt idx="4124">
                  <c:v>2.7021E-2</c:v>
                </c:pt>
                <c:pt idx="4125">
                  <c:v>2.9035999999999999E-2</c:v>
                </c:pt>
                <c:pt idx="4126">
                  <c:v>3.1229E-2</c:v>
                </c:pt>
                <c:pt idx="4127">
                  <c:v>3.3734E-2</c:v>
                </c:pt>
                <c:pt idx="4128">
                  <c:v>3.6594000000000002E-2</c:v>
                </c:pt>
                <c:pt idx="4129">
                  <c:v>3.9752999999999997E-2</c:v>
                </c:pt>
                <c:pt idx="4130">
                  <c:v>4.3104000000000003E-2</c:v>
                </c:pt>
                <c:pt idx="4131">
                  <c:v>4.6585000000000001E-2</c:v>
                </c:pt>
                <c:pt idx="4132">
                  <c:v>5.0203999999999999E-2</c:v>
                </c:pt>
                <c:pt idx="4133">
                  <c:v>5.3961000000000002E-2</c:v>
                </c:pt>
                <c:pt idx="4134">
                  <c:v>5.7771000000000003E-2</c:v>
                </c:pt>
                <c:pt idx="4135">
                  <c:v>6.1503000000000002E-2</c:v>
                </c:pt>
                <c:pt idx="4136">
                  <c:v>6.5054000000000001E-2</c:v>
                </c:pt>
                <c:pt idx="4137">
                  <c:v>6.8407999999999997E-2</c:v>
                </c:pt>
                <c:pt idx="4138">
                  <c:v>7.1634000000000003E-2</c:v>
                </c:pt>
                <c:pt idx="4139">
                  <c:v>7.4779999999999999E-2</c:v>
                </c:pt>
                <c:pt idx="4140">
                  <c:v>7.7776999999999999E-2</c:v>
                </c:pt>
                <c:pt idx="4141">
                  <c:v>8.0476000000000006E-2</c:v>
                </c:pt>
                <c:pt idx="4142">
                  <c:v>8.2785999999999998E-2</c:v>
                </c:pt>
                <c:pt idx="4143">
                  <c:v>8.4704000000000002E-2</c:v>
                </c:pt>
                <c:pt idx="4144">
                  <c:v>8.6264999999999994E-2</c:v>
                </c:pt>
                <c:pt idx="4145">
                  <c:v>8.7509000000000003E-2</c:v>
                </c:pt>
                <c:pt idx="4146">
                  <c:v>8.8479000000000002E-2</c:v>
                </c:pt>
                <c:pt idx="4147">
                  <c:v>8.9215000000000003E-2</c:v>
                </c:pt>
                <c:pt idx="4148">
                  <c:v>8.9756000000000002E-2</c:v>
                </c:pt>
                <c:pt idx="4149">
                  <c:v>9.0158000000000002E-2</c:v>
                </c:pt>
                <c:pt idx="4150">
                  <c:v>9.0461E-2</c:v>
                </c:pt>
                <c:pt idx="4151">
                  <c:v>9.0637999999999996E-2</c:v>
                </c:pt>
                <c:pt idx="4152">
                  <c:v>9.0558E-2</c:v>
                </c:pt>
                <c:pt idx="4153">
                  <c:v>9.0064000000000005E-2</c:v>
                </c:pt>
                <c:pt idx="4154">
                  <c:v>8.9076000000000002E-2</c:v>
                </c:pt>
                <c:pt idx="4155">
                  <c:v>8.7586999999999998E-2</c:v>
                </c:pt>
                <c:pt idx="4156">
                  <c:v>8.5579000000000002E-2</c:v>
                </c:pt>
                <c:pt idx="4157">
                  <c:v>8.3028000000000005E-2</c:v>
                </c:pt>
                <c:pt idx="4158">
                  <c:v>8.0036999999999997E-2</c:v>
                </c:pt>
                <c:pt idx="4159">
                  <c:v>7.6819999999999999E-2</c:v>
                </c:pt>
                <c:pt idx="4160">
                  <c:v>7.3539999999999994E-2</c:v>
                </c:pt>
                <c:pt idx="4161">
                  <c:v>7.0220000000000005E-2</c:v>
                </c:pt>
                <c:pt idx="4162">
                  <c:v>6.6822999999999994E-2</c:v>
                </c:pt>
                <c:pt idx="4163">
                  <c:v>6.3309000000000004E-2</c:v>
                </c:pt>
                <c:pt idx="4164">
                  <c:v>5.9612999999999999E-2</c:v>
                </c:pt>
                <c:pt idx="4165">
                  <c:v>5.5694E-2</c:v>
                </c:pt>
                <c:pt idx="4166">
                  <c:v>5.1638999999999997E-2</c:v>
                </c:pt>
                <c:pt idx="4167">
                  <c:v>4.7648999999999997E-2</c:v>
                </c:pt>
                <c:pt idx="4168">
                  <c:v>4.3921000000000002E-2</c:v>
                </c:pt>
                <c:pt idx="4169">
                  <c:v>4.0566999999999999E-2</c:v>
                </c:pt>
                <c:pt idx="4170">
                  <c:v>3.7616999999999998E-2</c:v>
                </c:pt>
                <c:pt idx="4171">
                  <c:v>3.5050999999999999E-2</c:v>
                </c:pt>
                <c:pt idx="4172">
                  <c:v>3.2835999999999997E-2</c:v>
                </c:pt>
                <c:pt idx="4173">
                  <c:v>2.9711999999999999E-2</c:v>
                </c:pt>
                <c:pt idx="4174">
                  <c:v>2.6995999999999999E-2</c:v>
                </c:pt>
                <c:pt idx="4175">
                  <c:v>2.4731E-2</c:v>
                </c:pt>
                <c:pt idx="4176">
                  <c:v>2.2842000000000001E-2</c:v>
                </c:pt>
                <c:pt idx="4177">
                  <c:v>2.1124E-2</c:v>
                </c:pt>
                <c:pt idx="4178">
                  <c:v>1.9362000000000001E-2</c:v>
                </c:pt>
                <c:pt idx="4179">
                  <c:v>1.7482000000000001E-2</c:v>
                </c:pt>
                <c:pt idx="4180">
                  <c:v>1.559E-2</c:v>
                </c:pt>
                <c:pt idx="4181">
                  <c:v>1.3883E-2</c:v>
                </c:pt>
                <c:pt idx="4182">
                  <c:v>1.2486000000000001E-2</c:v>
                </c:pt>
                <c:pt idx="4183">
                  <c:v>1.1372999999999999E-2</c:v>
                </c:pt>
                <c:pt idx="4184">
                  <c:v>1.0432E-2</c:v>
                </c:pt>
                <c:pt idx="4185">
                  <c:v>9.5659999999999999E-3</c:v>
                </c:pt>
                <c:pt idx="4186">
                  <c:v>8.6940000000000003E-3</c:v>
                </c:pt>
                <c:pt idx="4187">
                  <c:v>7.7140000000000004E-3</c:v>
                </c:pt>
                <c:pt idx="4188">
                  <c:v>6.5630000000000003E-3</c:v>
                </c:pt>
                <c:pt idx="4189">
                  <c:v>5.3280000000000003E-3</c:v>
                </c:pt>
                <c:pt idx="4190">
                  <c:v>4.2090000000000001E-3</c:v>
                </c:pt>
                <c:pt idx="4191">
                  <c:v>3.3730000000000001E-3</c:v>
                </c:pt>
                <c:pt idx="4192">
                  <c:v>2.8479999999999998E-3</c:v>
                </c:pt>
                <c:pt idx="4193">
                  <c:v>2.5850000000000001E-3</c:v>
                </c:pt>
                <c:pt idx="4194">
                  <c:v>2.222E-3</c:v>
                </c:pt>
                <c:pt idx="4195">
                  <c:v>2.0070000000000001E-3</c:v>
                </c:pt>
                <c:pt idx="4196">
                  <c:v>2.1129999999999999E-3</c:v>
                </c:pt>
                <c:pt idx="4197">
                  <c:v>2.8319999999999999E-3</c:v>
                </c:pt>
                <c:pt idx="4198">
                  <c:v>4.189E-3</c:v>
                </c:pt>
                <c:pt idx="4199">
                  <c:v>6.0429999999999998E-3</c:v>
                </c:pt>
                <c:pt idx="4200">
                  <c:v>8.1270000000000005E-3</c:v>
                </c:pt>
                <c:pt idx="4201">
                  <c:v>1.0191E-2</c:v>
                </c:pt>
                <c:pt idx="4202">
                  <c:v>1.2152E-2</c:v>
                </c:pt>
                <c:pt idx="4203">
                  <c:v>1.4118E-2</c:v>
                </c:pt>
                <c:pt idx="4204">
                  <c:v>1.6247999999999999E-2</c:v>
                </c:pt>
                <c:pt idx="4205">
                  <c:v>1.8582000000000001E-2</c:v>
                </c:pt>
                <c:pt idx="4206">
                  <c:v>2.1024000000000001E-2</c:v>
                </c:pt>
                <c:pt idx="4207">
                  <c:v>2.3486E-2</c:v>
                </c:pt>
                <c:pt idx="4208">
                  <c:v>2.5964999999999998E-2</c:v>
                </c:pt>
                <c:pt idx="4209">
                  <c:v>2.8476999999999999E-2</c:v>
                </c:pt>
                <c:pt idx="4210">
                  <c:v>3.0973000000000001E-2</c:v>
                </c:pt>
                <c:pt idx="4211">
                  <c:v>3.3419999999999998E-2</c:v>
                </c:pt>
                <c:pt idx="4212">
                  <c:v>3.5896999999999998E-2</c:v>
                </c:pt>
                <c:pt idx="4213">
                  <c:v>3.8523000000000002E-2</c:v>
                </c:pt>
                <c:pt idx="4214">
                  <c:v>4.1301999999999998E-2</c:v>
                </c:pt>
                <c:pt idx="4215">
                  <c:v>4.4105999999999999E-2</c:v>
                </c:pt>
                <c:pt idx="4216">
                  <c:v>4.6799E-2</c:v>
                </c:pt>
                <c:pt idx="4217">
                  <c:v>4.9328999999999998E-2</c:v>
                </c:pt>
                <c:pt idx="4218">
                  <c:v>5.1729999999999998E-2</c:v>
                </c:pt>
                <c:pt idx="4219">
                  <c:v>5.4080999999999997E-2</c:v>
                </c:pt>
                <c:pt idx="4220">
                  <c:v>5.6444000000000001E-2</c:v>
                </c:pt>
                <c:pt idx="4221">
                  <c:v>5.8786999999999999E-2</c:v>
                </c:pt>
                <c:pt idx="4222">
                  <c:v>6.0963000000000003E-2</c:v>
                </c:pt>
                <c:pt idx="4223">
                  <c:v>6.2792000000000001E-2</c:v>
                </c:pt>
                <c:pt idx="4224">
                  <c:v>6.4152000000000001E-2</c:v>
                </c:pt>
                <c:pt idx="4225">
                  <c:v>6.5013000000000001E-2</c:v>
                </c:pt>
                <c:pt idx="4226">
                  <c:v>6.5440999999999999E-2</c:v>
                </c:pt>
                <c:pt idx="4227">
                  <c:v>6.5544000000000005E-2</c:v>
                </c:pt>
                <c:pt idx="4228">
                  <c:v>6.5379000000000007E-2</c:v>
                </c:pt>
                <c:pt idx="4229">
                  <c:v>6.4903000000000002E-2</c:v>
                </c:pt>
                <c:pt idx="4230">
                  <c:v>6.4060000000000006E-2</c:v>
                </c:pt>
                <c:pt idx="4231">
                  <c:v>6.2864000000000003E-2</c:v>
                </c:pt>
                <c:pt idx="4232">
                  <c:v>6.1352999999999998E-2</c:v>
                </c:pt>
                <c:pt idx="4233">
                  <c:v>5.9482E-2</c:v>
                </c:pt>
                <c:pt idx="4234">
                  <c:v>5.7154999999999997E-2</c:v>
                </c:pt>
                <c:pt idx="4235">
                  <c:v>5.4379999999999998E-2</c:v>
                </c:pt>
                <c:pt idx="4236">
                  <c:v>5.1312000000000003E-2</c:v>
                </c:pt>
                <c:pt idx="4237">
                  <c:v>4.8091000000000002E-2</c:v>
                </c:pt>
                <c:pt idx="4238">
                  <c:v>4.4724E-2</c:v>
                </c:pt>
                <c:pt idx="4239">
                  <c:v>4.1181000000000002E-2</c:v>
                </c:pt>
                <c:pt idx="4240">
                  <c:v>3.7522E-2</c:v>
                </c:pt>
                <c:pt idx="4241">
                  <c:v>3.3869999999999997E-2</c:v>
                </c:pt>
                <c:pt idx="4242">
                  <c:v>3.0321000000000001E-2</c:v>
                </c:pt>
                <c:pt idx="4243">
                  <c:v>2.6942000000000001E-2</c:v>
                </c:pt>
                <c:pt idx="4244">
                  <c:v>2.3800000000000002E-2</c:v>
                </c:pt>
                <c:pt idx="4245">
                  <c:v>2.0934999999999999E-2</c:v>
                </c:pt>
                <c:pt idx="4246">
                  <c:v>1.8312999999999999E-2</c:v>
                </c:pt>
                <c:pt idx="4247">
                  <c:v>1.5862000000000001E-2</c:v>
                </c:pt>
                <c:pt idx="4248">
                  <c:v>1.3578E-2</c:v>
                </c:pt>
                <c:pt idx="4249">
                  <c:v>1.1583E-2</c:v>
                </c:pt>
                <c:pt idx="4250">
                  <c:v>1.0052E-2</c:v>
                </c:pt>
                <c:pt idx="4251">
                  <c:v>9.0279999999999996E-3</c:v>
                </c:pt>
                <c:pt idx="4252">
                  <c:v>8.378E-3</c:v>
                </c:pt>
                <c:pt idx="4253">
                  <c:v>7.9340000000000001E-3</c:v>
                </c:pt>
                <c:pt idx="4254">
                  <c:v>7.6410000000000002E-3</c:v>
                </c:pt>
                <c:pt idx="4255">
                  <c:v>7.5079999999999999E-3</c:v>
                </c:pt>
                <c:pt idx="4256">
                  <c:v>7.4910000000000003E-3</c:v>
                </c:pt>
                <c:pt idx="4257">
                  <c:v>7.4989999999999996E-3</c:v>
                </c:pt>
                <c:pt idx="4258">
                  <c:v>7.4700000000000001E-3</c:v>
                </c:pt>
                <c:pt idx="4259">
                  <c:v>7.3879999999999996E-3</c:v>
                </c:pt>
                <c:pt idx="4260">
                  <c:v>7.2439999999999996E-3</c:v>
                </c:pt>
                <c:pt idx="4261">
                  <c:v>7.0280000000000004E-3</c:v>
                </c:pt>
                <c:pt idx="4262">
                  <c:v>6.783E-3</c:v>
                </c:pt>
                <c:pt idx="4263">
                  <c:v>6.594E-3</c:v>
                </c:pt>
                <c:pt idx="4264">
                  <c:v>6.5129999999999997E-3</c:v>
                </c:pt>
                <c:pt idx="4265">
                  <c:v>6.515E-3</c:v>
                </c:pt>
                <c:pt idx="4266">
                  <c:v>6.5230000000000002E-3</c:v>
                </c:pt>
                <c:pt idx="4267">
                  <c:v>6.437E-3</c:v>
                </c:pt>
                <c:pt idx="4268">
                  <c:v>6.1040000000000001E-3</c:v>
                </c:pt>
                <c:pt idx="4269">
                  <c:v>5.3400000000000001E-3</c:v>
                </c:pt>
                <c:pt idx="4270">
                  <c:v>4.2329999999999998E-3</c:v>
                </c:pt>
                <c:pt idx="4271">
                  <c:v>3.7190000000000001E-3</c:v>
                </c:pt>
                <c:pt idx="4272">
                  <c:v>4.5440000000000003E-3</c:v>
                </c:pt>
                <c:pt idx="4273">
                  <c:v>6.267E-3</c:v>
                </c:pt>
                <c:pt idx="4274">
                  <c:v>8.2850000000000007E-3</c:v>
                </c:pt>
                <c:pt idx="4275">
                  <c:v>1.0208E-2</c:v>
                </c:pt>
                <c:pt idx="4276">
                  <c:v>1.1839000000000001E-2</c:v>
                </c:pt>
                <c:pt idx="4277">
                  <c:v>1.3153E-2</c:v>
                </c:pt>
                <c:pt idx="4278">
                  <c:v>1.4215999999999999E-2</c:v>
                </c:pt>
                <c:pt idx="4279">
                  <c:v>1.5077999999999999E-2</c:v>
                </c:pt>
                <c:pt idx="4280">
                  <c:v>1.5740000000000001E-2</c:v>
                </c:pt>
                <c:pt idx="4281">
                  <c:v>1.6204E-2</c:v>
                </c:pt>
                <c:pt idx="4282">
                  <c:v>1.6494999999999999E-2</c:v>
                </c:pt>
                <c:pt idx="4283">
                  <c:v>1.6639999999999999E-2</c:v>
                </c:pt>
                <c:pt idx="4284">
                  <c:v>1.6643999999999999E-2</c:v>
                </c:pt>
                <c:pt idx="4285">
                  <c:v>1.5906E-2</c:v>
                </c:pt>
                <c:pt idx="4286">
                  <c:v>1.5147000000000001E-2</c:v>
                </c:pt>
                <c:pt idx="4287">
                  <c:v>1.4446000000000001E-2</c:v>
                </c:pt>
                <c:pt idx="4288">
                  <c:v>1.3831E-2</c:v>
                </c:pt>
                <c:pt idx="4289">
                  <c:v>1.3302E-2</c:v>
                </c:pt>
                <c:pt idx="4290">
                  <c:v>1.2853E-2</c:v>
                </c:pt>
                <c:pt idx="4291">
                  <c:v>1.2463E-2</c:v>
                </c:pt>
                <c:pt idx="4292">
                  <c:v>1.2187E-2</c:v>
                </c:pt>
                <c:pt idx="4293">
                  <c:v>1.2319999999999999E-2</c:v>
                </c:pt>
                <c:pt idx="4294">
                  <c:v>1.3429E-2</c:v>
                </c:pt>
                <c:pt idx="4295">
                  <c:v>1.5932000000000002E-2</c:v>
                </c:pt>
                <c:pt idx="4296">
                  <c:v>1.9085999999999999E-2</c:v>
                </c:pt>
                <c:pt idx="4297">
                  <c:v>2.1760999999999999E-2</c:v>
                </c:pt>
                <c:pt idx="4298">
                  <c:v>2.3826E-2</c:v>
                </c:pt>
                <c:pt idx="4299">
                  <c:v>2.5489000000000001E-2</c:v>
                </c:pt>
                <c:pt idx="4300">
                  <c:v>2.683E-2</c:v>
                </c:pt>
                <c:pt idx="4301">
                  <c:v>2.7824000000000002E-2</c:v>
                </c:pt>
                <c:pt idx="4302">
                  <c:v>2.8447E-2</c:v>
                </c:pt>
                <c:pt idx="4303">
                  <c:v>2.8729999999999999E-2</c:v>
                </c:pt>
                <c:pt idx="4304">
                  <c:v>2.8733999999999999E-2</c:v>
                </c:pt>
                <c:pt idx="4305">
                  <c:v>2.8525999999999999E-2</c:v>
                </c:pt>
                <c:pt idx="4306">
                  <c:v>2.8111000000000001E-2</c:v>
                </c:pt>
                <c:pt idx="4307">
                  <c:v>2.7382E-2</c:v>
                </c:pt>
                <c:pt idx="4308">
                  <c:v>2.6227E-2</c:v>
                </c:pt>
                <c:pt idx="4309">
                  <c:v>2.4723999999999999E-2</c:v>
                </c:pt>
                <c:pt idx="4310">
                  <c:v>2.3120999999999999E-2</c:v>
                </c:pt>
                <c:pt idx="4311">
                  <c:v>2.1661E-2</c:v>
                </c:pt>
                <c:pt idx="4312">
                  <c:v>2.0507000000000001E-2</c:v>
                </c:pt>
                <c:pt idx="4313">
                  <c:v>1.9799000000000001E-2</c:v>
                </c:pt>
                <c:pt idx="4314">
                  <c:v>1.9626000000000001E-2</c:v>
                </c:pt>
                <c:pt idx="4315">
                  <c:v>1.9977000000000002E-2</c:v>
                </c:pt>
                <c:pt idx="4316">
                  <c:v>2.0774999999999998E-2</c:v>
                </c:pt>
                <c:pt idx="4317">
                  <c:v>2.1926000000000001E-2</c:v>
                </c:pt>
                <c:pt idx="4318">
                  <c:v>2.3306E-2</c:v>
                </c:pt>
                <c:pt idx="4319">
                  <c:v>2.4771000000000001E-2</c:v>
                </c:pt>
                <c:pt idx="4320">
                  <c:v>2.6223E-2</c:v>
                </c:pt>
                <c:pt idx="4321">
                  <c:v>2.7684E-2</c:v>
                </c:pt>
                <c:pt idx="4322">
                  <c:v>2.9248E-2</c:v>
                </c:pt>
                <c:pt idx="4323">
                  <c:v>3.0941E-2</c:v>
                </c:pt>
                <c:pt idx="4324">
                  <c:v>3.2682000000000003E-2</c:v>
                </c:pt>
                <c:pt idx="4325">
                  <c:v>3.4417999999999997E-2</c:v>
                </c:pt>
                <c:pt idx="4326">
                  <c:v>3.6181999999999999E-2</c:v>
                </c:pt>
                <c:pt idx="4327">
                  <c:v>3.7982000000000002E-2</c:v>
                </c:pt>
                <c:pt idx="4328">
                  <c:v>3.9717000000000002E-2</c:v>
                </c:pt>
                <c:pt idx="4329">
                  <c:v>4.1244999999999997E-2</c:v>
                </c:pt>
                <c:pt idx="4330">
                  <c:v>4.2416000000000002E-2</c:v>
                </c:pt>
                <c:pt idx="4331">
                  <c:v>4.308E-2</c:v>
                </c:pt>
                <c:pt idx="4332">
                  <c:v>4.3153999999999998E-2</c:v>
                </c:pt>
                <c:pt idx="4333">
                  <c:v>4.2688999999999998E-2</c:v>
                </c:pt>
                <c:pt idx="4334">
                  <c:v>4.1853000000000001E-2</c:v>
                </c:pt>
                <c:pt idx="4335">
                  <c:v>4.0915E-2</c:v>
                </c:pt>
                <c:pt idx="4336">
                  <c:v>4.0150999999999999E-2</c:v>
                </c:pt>
                <c:pt idx="4337">
                  <c:v>3.9639000000000001E-2</c:v>
                </c:pt>
                <c:pt idx="4338">
                  <c:v>3.9163999999999997E-2</c:v>
                </c:pt>
                <c:pt idx="4339">
                  <c:v>3.8422999999999999E-2</c:v>
                </c:pt>
                <c:pt idx="4340">
                  <c:v>3.7255999999999997E-2</c:v>
                </c:pt>
                <c:pt idx="4341">
                  <c:v>3.5720000000000002E-2</c:v>
                </c:pt>
                <c:pt idx="4342">
                  <c:v>3.3973999999999997E-2</c:v>
                </c:pt>
                <c:pt idx="4343">
                  <c:v>3.2124E-2</c:v>
                </c:pt>
                <c:pt idx="4344">
                  <c:v>3.0172000000000001E-2</c:v>
                </c:pt>
                <c:pt idx="4345">
                  <c:v>2.8176E-2</c:v>
                </c:pt>
                <c:pt idx="4346">
                  <c:v>2.6363999999999999E-2</c:v>
                </c:pt>
                <c:pt idx="4347">
                  <c:v>2.5000000000000001E-2</c:v>
                </c:pt>
                <c:pt idx="4348">
                  <c:v>2.4233999999999999E-2</c:v>
                </c:pt>
                <c:pt idx="4349">
                  <c:v>2.4109999999999999E-2</c:v>
                </c:pt>
                <c:pt idx="4350">
                  <c:v>2.4582E-2</c:v>
                </c:pt>
                <c:pt idx="4351">
                  <c:v>2.5481E-2</c:v>
                </c:pt>
                <c:pt idx="4352">
                  <c:v>2.6565999999999999E-2</c:v>
                </c:pt>
                <c:pt idx="4353">
                  <c:v>2.7632E-2</c:v>
                </c:pt>
                <c:pt idx="4354">
                  <c:v>2.8562000000000001E-2</c:v>
                </c:pt>
                <c:pt idx="4355">
                  <c:v>2.9350999999999999E-2</c:v>
                </c:pt>
                <c:pt idx="4356">
                  <c:v>3.0123E-2</c:v>
                </c:pt>
                <c:pt idx="4357">
                  <c:v>3.1122E-2</c:v>
                </c:pt>
                <c:pt idx="4358">
                  <c:v>3.2604000000000001E-2</c:v>
                </c:pt>
                <c:pt idx="4359">
                  <c:v>3.4662999999999999E-2</c:v>
                </c:pt>
                <c:pt idx="4360">
                  <c:v>3.7108000000000002E-2</c:v>
                </c:pt>
                <c:pt idx="4361">
                  <c:v>3.9543000000000002E-2</c:v>
                </c:pt>
                <c:pt idx="4362">
                  <c:v>4.1654999999999998E-2</c:v>
                </c:pt>
                <c:pt idx="4363">
                  <c:v>4.3411999999999999E-2</c:v>
                </c:pt>
                <c:pt idx="4364">
                  <c:v>4.4978999999999998E-2</c:v>
                </c:pt>
                <c:pt idx="4365">
                  <c:v>4.6473E-2</c:v>
                </c:pt>
                <c:pt idx="4366">
                  <c:v>4.7803999999999999E-2</c:v>
                </c:pt>
                <c:pt idx="4367">
                  <c:v>4.8723000000000002E-2</c:v>
                </c:pt>
                <c:pt idx="4368">
                  <c:v>4.4823000000000002E-2</c:v>
                </c:pt>
                <c:pt idx="4369">
                  <c:v>4.0923000000000001E-2</c:v>
                </c:pt>
                <c:pt idx="4370">
                  <c:v>3.7025000000000002E-2</c:v>
                </c:pt>
                <c:pt idx="4371">
                  <c:v>3.3128999999999999E-2</c:v>
                </c:pt>
                <c:pt idx="4372">
                  <c:v>2.9232999999999999E-2</c:v>
                </c:pt>
                <c:pt idx="4373">
                  <c:v>2.5340000000000001E-2</c:v>
                </c:pt>
                <c:pt idx="4374">
                  <c:v>2.1447999999999998E-2</c:v>
                </c:pt>
                <c:pt idx="4375">
                  <c:v>1.7557E-2</c:v>
                </c:pt>
                <c:pt idx="4376">
                  <c:v>1.3667E-2</c:v>
                </c:pt>
                <c:pt idx="4377">
                  <c:v>9.7789999999999995E-3</c:v>
                </c:pt>
                <c:pt idx="4378">
                  <c:v>5.8919999999999997E-3</c:v>
                </c:pt>
                <c:pt idx="4379">
                  <c:v>2.0070000000000001E-3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F862-0946-A8EF-9F671049A32C}"/>
            </c:ext>
          </c:extLst>
        </c:ser>
        <c:ser>
          <c:idx val="8"/>
          <c:order val="8"/>
          <c:tx>
            <c:strRef>
              <c:f>Liquide!$J$1</c:f>
              <c:strCache>
                <c:ptCount val="1"/>
                <c:pt idx="0">
                  <c:v>Trichoderma-liquide-B</c:v>
                </c:pt>
              </c:strCache>
            </c:strRef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Liquide!$J$2:$J$4381</c:f>
              <c:numCache>
                <c:formatCode>General</c:formatCode>
                <c:ptCount val="4380"/>
                <c:pt idx="0">
                  <c:v>2.1800000000000001E-3</c:v>
                </c:pt>
                <c:pt idx="1">
                  <c:v>2.2659999999999998E-3</c:v>
                </c:pt>
                <c:pt idx="2">
                  <c:v>2.3540000000000002E-3</c:v>
                </c:pt>
                <c:pt idx="3">
                  <c:v>2.4429999999999999E-3</c:v>
                </c:pt>
                <c:pt idx="4">
                  <c:v>2.5330000000000001E-3</c:v>
                </c:pt>
                <c:pt idx="5">
                  <c:v>2.6250000000000002E-3</c:v>
                </c:pt>
                <c:pt idx="6">
                  <c:v>2.7190000000000001E-3</c:v>
                </c:pt>
                <c:pt idx="7">
                  <c:v>2.813E-3</c:v>
                </c:pt>
                <c:pt idx="8">
                  <c:v>2.9090000000000001E-3</c:v>
                </c:pt>
                <c:pt idx="9">
                  <c:v>3.0070000000000001E-3</c:v>
                </c:pt>
                <c:pt idx="10">
                  <c:v>3.1059999999999998E-3</c:v>
                </c:pt>
                <c:pt idx="11">
                  <c:v>3.2060000000000001E-3</c:v>
                </c:pt>
                <c:pt idx="12">
                  <c:v>3.3080000000000002E-3</c:v>
                </c:pt>
                <c:pt idx="13">
                  <c:v>2.4020000000000001E-3</c:v>
                </c:pt>
                <c:pt idx="14">
                  <c:v>1.4859999999999999E-3</c:v>
                </c:pt>
                <c:pt idx="15">
                  <c:v>6.4700000000000001E-4</c:v>
                </c:pt>
                <c:pt idx="16">
                  <c:v>7.3999999999999996E-5</c:v>
                </c:pt>
                <c:pt idx="17">
                  <c:v>0</c:v>
                </c:pt>
                <c:pt idx="18">
                  <c:v>4.9299999999999995E-4</c:v>
                </c:pt>
                <c:pt idx="19">
                  <c:v>1.338E-3</c:v>
                </c:pt>
                <c:pt idx="20">
                  <c:v>2.2780000000000001E-3</c:v>
                </c:pt>
                <c:pt idx="21">
                  <c:v>3.261E-3</c:v>
                </c:pt>
                <c:pt idx="22">
                  <c:v>4.4489999999999998E-3</c:v>
                </c:pt>
                <c:pt idx="23">
                  <c:v>6.0769999999999999E-3</c:v>
                </c:pt>
                <c:pt idx="24">
                  <c:v>7.927E-3</c:v>
                </c:pt>
                <c:pt idx="25">
                  <c:v>9.1680000000000008E-3</c:v>
                </c:pt>
                <c:pt idx="26">
                  <c:v>9.2659999999999999E-3</c:v>
                </c:pt>
                <c:pt idx="27">
                  <c:v>8.3499999999999998E-3</c:v>
                </c:pt>
                <c:pt idx="28">
                  <c:v>6.966E-3</c:v>
                </c:pt>
                <c:pt idx="29">
                  <c:v>5.5789999999999998E-3</c:v>
                </c:pt>
                <c:pt idx="30">
                  <c:v>4.3790000000000001E-3</c:v>
                </c:pt>
                <c:pt idx="31">
                  <c:v>3.496E-3</c:v>
                </c:pt>
                <c:pt idx="32">
                  <c:v>3.039E-3</c:v>
                </c:pt>
                <c:pt idx="33">
                  <c:v>2.8930000000000002E-3</c:v>
                </c:pt>
                <c:pt idx="34">
                  <c:v>2.7669999999999999E-3</c:v>
                </c:pt>
                <c:pt idx="35">
                  <c:v>2.4020000000000001E-3</c:v>
                </c:pt>
                <c:pt idx="36">
                  <c:v>1.781E-3</c:v>
                </c:pt>
                <c:pt idx="37">
                  <c:v>1.1479999999999999E-3</c:v>
                </c:pt>
                <c:pt idx="38">
                  <c:v>8.3799999999999999E-4</c:v>
                </c:pt>
                <c:pt idx="39">
                  <c:v>1.108E-3</c:v>
                </c:pt>
                <c:pt idx="40">
                  <c:v>2.0630000000000002E-3</c:v>
                </c:pt>
                <c:pt idx="41">
                  <c:v>3.6089999999999998E-3</c:v>
                </c:pt>
                <c:pt idx="42">
                  <c:v>5.4780000000000002E-3</c:v>
                </c:pt>
                <c:pt idx="43">
                  <c:v>7.4320000000000002E-3</c:v>
                </c:pt>
                <c:pt idx="44">
                  <c:v>9.4649999999999995E-3</c:v>
                </c:pt>
                <c:pt idx="45">
                  <c:v>1.1691E-2</c:v>
                </c:pt>
                <c:pt idx="46">
                  <c:v>1.4095E-2</c:v>
                </c:pt>
                <c:pt idx="47">
                  <c:v>1.6402E-2</c:v>
                </c:pt>
                <c:pt idx="48">
                  <c:v>1.8123E-2</c:v>
                </c:pt>
                <c:pt idx="49">
                  <c:v>1.9133000000000001E-2</c:v>
                </c:pt>
                <c:pt idx="50">
                  <c:v>2.0048E-2</c:v>
                </c:pt>
                <c:pt idx="51">
                  <c:v>2.1316000000000002E-2</c:v>
                </c:pt>
                <c:pt idx="52">
                  <c:v>2.2894999999999999E-2</c:v>
                </c:pt>
                <c:pt idx="53">
                  <c:v>2.4663999999999998E-2</c:v>
                </c:pt>
                <c:pt idx="54">
                  <c:v>2.6519000000000001E-2</c:v>
                </c:pt>
                <c:pt idx="55">
                  <c:v>2.8209999999999999E-2</c:v>
                </c:pt>
                <c:pt idx="56">
                  <c:v>2.9468000000000001E-2</c:v>
                </c:pt>
                <c:pt idx="57">
                  <c:v>3.0322000000000002E-2</c:v>
                </c:pt>
                <c:pt idx="58">
                  <c:v>3.1011E-2</c:v>
                </c:pt>
                <c:pt idx="59">
                  <c:v>3.1630999999999999E-2</c:v>
                </c:pt>
                <c:pt idx="60">
                  <c:v>3.2063000000000001E-2</c:v>
                </c:pt>
                <c:pt idx="61">
                  <c:v>3.2239999999999998E-2</c:v>
                </c:pt>
                <c:pt idx="62">
                  <c:v>3.2202000000000001E-2</c:v>
                </c:pt>
                <c:pt idx="63">
                  <c:v>3.1838999999999999E-2</c:v>
                </c:pt>
                <c:pt idx="64">
                  <c:v>3.0817000000000001E-2</c:v>
                </c:pt>
                <c:pt idx="65">
                  <c:v>2.8924999999999999E-2</c:v>
                </c:pt>
                <c:pt idx="66">
                  <c:v>2.6401000000000001E-2</c:v>
                </c:pt>
                <c:pt idx="67">
                  <c:v>2.3762999999999999E-2</c:v>
                </c:pt>
                <c:pt idx="68">
                  <c:v>2.1475999999999999E-2</c:v>
                </c:pt>
                <c:pt idx="69">
                  <c:v>1.9788E-2</c:v>
                </c:pt>
                <c:pt idx="70">
                  <c:v>1.8717999999999999E-2</c:v>
                </c:pt>
                <c:pt idx="71">
                  <c:v>1.8147E-2</c:v>
                </c:pt>
                <c:pt idx="72">
                  <c:v>1.7939E-2</c:v>
                </c:pt>
                <c:pt idx="73">
                  <c:v>1.8053E-2</c:v>
                </c:pt>
                <c:pt idx="74">
                  <c:v>1.8513000000000002E-2</c:v>
                </c:pt>
                <c:pt idx="75">
                  <c:v>1.9323E-2</c:v>
                </c:pt>
                <c:pt idx="76">
                  <c:v>1.9300999999999999E-2</c:v>
                </c:pt>
                <c:pt idx="77">
                  <c:v>1.9692000000000001E-2</c:v>
                </c:pt>
                <c:pt idx="78">
                  <c:v>2.0490999999999999E-2</c:v>
                </c:pt>
                <c:pt idx="79">
                  <c:v>2.1701000000000002E-2</c:v>
                </c:pt>
                <c:pt idx="80">
                  <c:v>2.3460999999999999E-2</c:v>
                </c:pt>
                <c:pt idx="81">
                  <c:v>2.5909000000000001E-2</c:v>
                </c:pt>
                <c:pt idx="82">
                  <c:v>2.8882999999999999E-2</c:v>
                </c:pt>
                <c:pt idx="83">
                  <c:v>3.1808000000000003E-2</c:v>
                </c:pt>
                <c:pt idx="84">
                  <c:v>3.4136E-2</c:v>
                </c:pt>
                <c:pt idx="85">
                  <c:v>3.5796000000000001E-2</c:v>
                </c:pt>
                <c:pt idx="86">
                  <c:v>3.6929999999999998E-2</c:v>
                </c:pt>
                <c:pt idx="87">
                  <c:v>3.7571E-2</c:v>
                </c:pt>
                <c:pt idx="88">
                  <c:v>3.7810999999999997E-2</c:v>
                </c:pt>
                <c:pt idx="89">
                  <c:v>3.7918E-2</c:v>
                </c:pt>
                <c:pt idx="90">
                  <c:v>3.7858000000000003E-2</c:v>
                </c:pt>
                <c:pt idx="91">
                  <c:v>3.7384000000000001E-2</c:v>
                </c:pt>
                <c:pt idx="92">
                  <c:v>3.6518000000000002E-2</c:v>
                </c:pt>
                <c:pt idx="93">
                  <c:v>3.5368999999999998E-2</c:v>
                </c:pt>
                <c:pt idx="94">
                  <c:v>3.3991E-2</c:v>
                </c:pt>
                <c:pt idx="95">
                  <c:v>3.2455999999999999E-2</c:v>
                </c:pt>
                <c:pt idx="96">
                  <c:v>3.0918999999999999E-2</c:v>
                </c:pt>
                <c:pt idx="97">
                  <c:v>2.9572000000000001E-2</c:v>
                </c:pt>
                <c:pt idx="98">
                  <c:v>2.8556999999999999E-2</c:v>
                </c:pt>
                <c:pt idx="99">
                  <c:v>2.7931999999999998E-2</c:v>
                </c:pt>
                <c:pt idx="100">
                  <c:v>2.7664000000000001E-2</c:v>
                </c:pt>
                <c:pt idx="101">
                  <c:v>2.7653E-2</c:v>
                </c:pt>
                <c:pt idx="102">
                  <c:v>2.7834000000000001E-2</c:v>
                </c:pt>
                <c:pt idx="103">
                  <c:v>2.8240000000000001E-2</c:v>
                </c:pt>
                <c:pt idx="104">
                  <c:v>2.8929E-2</c:v>
                </c:pt>
                <c:pt idx="105">
                  <c:v>2.9797000000000001E-2</c:v>
                </c:pt>
                <c:pt idx="106">
                  <c:v>3.0564000000000001E-2</c:v>
                </c:pt>
                <c:pt idx="107">
                  <c:v>3.1012999999999999E-2</c:v>
                </c:pt>
                <c:pt idx="108">
                  <c:v>3.1237999999999998E-2</c:v>
                </c:pt>
                <c:pt idx="109">
                  <c:v>3.1532999999999999E-2</c:v>
                </c:pt>
                <c:pt idx="110">
                  <c:v>3.2101999999999999E-2</c:v>
                </c:pt>
                <c:pt idx="111">
                  <c:v>3.2971E-2</c:v>
                </c:pt>
                <c:pt idx="112">
                  <c:v>3.3909000000000002E-2</c:v>
                </c:pt>
                <c:pt idx="113">
                  <c:v>3.4284000000000002E-2</c:v>
                </c:pt>
                <c:pt idx="114">
                  <c:v>3.3459000000000003E-2</c:v>
                </c:pt>
                <c:pt idx="115">
                  <c:v>3.1694E-2</c:v>
                </c:pt>
                <c:pt idx="116">
                  <c:v>2.9885999999999999E-2</c:v>
                </c:pt>
                <c:pt idx="117">
                  <c:v>2.8634E-2</c:v>
                </c:pt>
                <c:pt idx="118">
                  <c:v>2.8055E-2</c:v>
                </c:pt>
                <c:pt idx="119">
                  <c:v>2.7994000000000002E-2</c:v>
                </c:pt>
                <c:pt idx="120">
                  <c:v>2.8184000000000001E-2</c:v>
                </c:pt>
                <c:pt idx="121">
                  <c:v>2.836E-2</c:v>
                </c:pt>
                <c:pt idx="122">
                  <c:v>2.8469000000000001E-2</c:v>
                </c:pt>
                <c:pt idx="123">
                  <c:v>2.8757000000000001E-2</c:v>
                </c:pt>
                <c:pt idx="124">
                  <c:v>2.9510000000000002E-2</c:v>
                </c:pt>
                <c:pt idx="125">
                  <c:v>3.0786000000000001E-2</c:v>
                </c:pt>
                <c:pt idx="126">
                  <c:v>3.2396000000000001E-2</c:v>
                </c:pt>
                <c:pt idx="127">
                  <c:v>3.4102E-2</c:v>
                </c:pt>
                <c:pt idx="128">
                  <c:v>3.576E-2</c:v>
                </c:pt>
                <c:pt idx="129">
                  <c:v>3.7277999999999999E-2</c:v>
                </c:pt>
                <c:pt idx="130">
                  <c:v>3.8610999999999999E-2</c:v>
                </c:pt>
                <c:pt idx="131">
                  <c:v>3.9822000000000003E-2</c:v>
                </c:pt>
                <c:pt idx="132">
                  <c:v>4.1020000000000001E-2</c:v>
                </c:pt>
                <c:pt idx="133">
                  <c:v>4.2257999999999997E-2</c:v>
                </c:pt>
                <c:pt idx="134">
                  <c:v>4.3559E-2</c:v>
                </c:pt>
                <c:pt idx="135">
                  <c:v>4.4936999999999998E-2</c:v>
                </c:pt>
                <c:pt idx="136">
                  <c:v>4.6264E-2</c:v>
                </c:pt>
                <c:pt idx="137">
                  <c:v>4.7319E-2</c:v>
                </c:pt>
                <c:pt idx="138">
                  <c:v>4.8152E-2</c:v>
                </c:pt>
                <c:pt idx="139">
                  <c:v>4.9093999999999999E-2</c:v>
                </c:pt>
                <c:pt idx="140">
                  <c:v>5.0307999999999999E-2</c:v>
                </c:pt>
                <c:pt idx="141">
                  <c:v>5.1589000000000003E-2</c:v>
                </c:pt>
                <c:pt idx="142">
                  <c:v>5.2625999999999999E-2</c:v>
                </c:pt>
                <c:pt idx="143">
                  <c:v>5.3314E-2</c:v>
                </c:pt>
                <c:pt idx="144">
                  <c:v>5.3802999999999997E-2</c:v>
                </c:pt>
                <c:pt idx="145">
                  <c:v>5.4390000000000001E-2</c:v>
                </c:pt>
                <c:pt idx="146">
                  <c:v>5.5381E-2</c:v>
                </c:pt>
                <c:pt idx="147">
                  <c:v>5.6835999999999998E-2</c:v>
                </c:pt>
                <c:pt idx="148">
                  <c:v>5.8480999999999998E-2</c:v>
                </c:pt>
                <c:pt idx="149">
                  <c:v>5.9884E-2</c:v>
                </c:pt>
                <c:pt idx="150">
                  <c:v>6.0690000000000001E-2</c:v>
                </c:pt>
                <c:pt idx="151">
                  <c:v>6.0838000000000003E-2</c:v>
                </c:pt>
                <c:pt idx="152">
                  <c:v>6.0554999999999998E-2</c:v>
                </c:pt>
                <c:pt idx="153">
                  <c:v>6.0136000000000002E-2</c:v>
                </c:pt>
                <c:pt idx="154">
                  <c:v>5.9790999999999997E-2</c:v>
                </c:pt>
                <c:pt idx="155">
                  <c:v>5.9637000000000003E-2</c:v>
                </c:pt>
                <c:pt idx="156">
                  <c:v>5.9757999999999999E-2</c:v>
                </c:pt>
                <c:pt idx="157">
                  <c:v>6.0205000000000002E-2</c:v>
                </c:pt>
                <c:pt idx="158">
                  <c:v>6.0963000000000003E-2</c:v>
                </c:pt>
                <c:pt idx="159">
                  <c:v>6.1917E-2</c:v>
                </c:pt>
                <c:pt idx="160">
                  <c:v>6.2934000000000004E-2</c:v>
                </c:pt>
                <c:pt idx="161">
                  <c:v>6.4015000000000002E-2</c:v>
                </c:pt>
                <c:pt idx="162">
                  <c:v>6.5293000000000004E-2</c:v>
                </c:pt>
                <c:pt idx="163">
                  <c:v>6.6838999999999996E-2</c:v>
                </c:pt>
                <c:pt idx="164">
                  <c:v>6.8576999999999999E-2</c:v>
                </c:pt>
                <c:pt idx="165">
                  <c:v>7.0486999999999994E-2</c:v>
                </c:pt>
                <c:pt idx="166">
                  <c:v>7.2735999999999995E-2</c:v>
                </c:pt>
                <c:pt idx="167">
                  <c:v>7.5503000000000001E-2</c:v>
                </c:pt>
                <c:pt idx="168">
                  <c:v>7.8759999999999997E-2</c:v>
                </c:pt>
                <c:pt idx="169">
                  <c:v>8.2274E-2</c:v>
                </c:pt>
                <c:pt idx="170">
                  <c:v>8.5721000000000006E-2</c:v>
                </c:pt>
                <c:pt idx="171">
                  <c:v>8.8787000000000005E-2</c:v>
                </c:pt>
                <c:pt idx="172">
                  <c:v>9.1290999999999997E-2</c:v>
                </c:pt>
                <c:pt idx="173">
                  <c:v>9.3267000000000003E-2</c:v>
                </c:pt>
                <c:pt idx="174">
                  <c:v>9.4966999999999996E-2</c:v>
                </c:pt>
                <c:pt idx="175">
                  <c:v>9.6724000000000004E-2</c:v>
                </c:pt>
                <c:pt idx="176">
                  <c:v>9.8646999999999999E-2</c:v>
                </c:pt>
                <c:pt idx="177">
                  <c:v>0.100463</c:v>
                </c:pt>
                <c:pt idx="178">
                  <c:v>0.101714</c:v>
                </c:pt>
                <c:pt idx="179">
                  <c:v>0.10212400000000001</c:v>
                </c:pt>
                <c:pt idx="180">
                  <c:v>0.101827</c:v>
                </c:pt>
                <c:pt idx="181">
                  <c:v>0.101218</c:v>
                </c:pt>
                <c:pt idx="182">
                  <c:v>0.100628</c:v>
                </c:pt>
                <c:pt idx="183">
                  <c:v>0.100214</c:v>
                </c:pt>
                <c:pt idx="184">
                  <c:v>0.10005699999999999</c:v>
                </c:pt>
                <c:pt idx="185">
                  <c:v>0.10022200000000001</c:v>
                </c:pt>
                <c:pt idx="186">
                  <c:v>0.10070999999999999</c:v>
                </c:pt>
                <c:pt idx="187">
                  <c:v>0.10147399999999999</c:v>
                </c:pt>
                <c:pt idx="188">
                  <c:v>0.10253</c:v>
                </c:pt>
                <c:pt idx="189">
                  <c:v>0.103979</c:v>
                </c:pt>
                <c:pt idx="190">
                  <c:v>0.105887</c:v>
                </c:pt>
                <c:pt idx="191">
                  <c:v>0.108183</c:v>
                </c:pt>
                <c:pt idx="192">
                  <c:v>0.110752</c:v>
                </c:pt>
                <c:pt idx="193">
                  <c:v>0.11357200000000001</c:v>
                </c:pt>
                <c:pt idx="194">
                  <c:v>0.11668100000000001</c:v>
                </c:pt>
                <c:pt idx="195">
                  <c:v>0.120077</c:v>
                </c:pt>
                <c:pt idx="196">
                  <c:v>0.123735</c:v>
                </c:pt>
                <c:pt idx="197">
                  <c:v>0.12764300000000001</c:v>
                </c:pt>
                <c:pt idx="198">
                  <c:v>0.13167300000000001</c:v>
                </c:pt>
                <c:pt idx="199">
                  <c:v>0.13547100000000001</c:v>
                </c:pt>
                <c:pt idx="200">
                  <c:v>0.13864799999999999</c:v>
                </c:pt>
                <c:pt idx="201">
                  <c:v>0.14106099999999999</c:v>
                </c:pt>
                <c:pt idx="202">
                  <c:v>0.14291200000000001</c:v>
                </c:pt>
                <c:pt idx="203">
                  <c:v>0.14460700000000001</c:v>
                </c:pt>
                <c:pt idx="204">
                  <c:v>0.146477</c:v>
                </c:pt>
                <c:pt idx="205">
                  <c:v>0.14855499999999999</c:v>
                </c:pt>
                <c:pt idx="206">
                  <c:v>0.15063599999999999</c:v>
                </c:pt>
                <c:pt idx="207">
                  <c:v>0.15251700000000001</c:v>
                </c:pt>
                <c:pt idx="208">
                  <c:v>0.15414900000000001</c:v>
                </c:pt>
                <c:pt idx="209">
                  <c:v>0.15561900000000001</c:v>
                </c:pt>
                <c:pt idx="210">
                  <c:v>0.15705</c:v>
                </c:pt>
                <c:pt idx="211">
                  <c:v>0.15850600000000001</c:v>
                </c:pt>
                <c:pt idx="212">
                  <c:v>0.159994</c:v>
                </c:pt>
                <c:pt idx="213">
                  <c:v>0.16150999999999999</c:v>
                </c:pt>
                <c:pt idx="214">
                  <c:v>0.16303400000000001</c:v>
                </c:pt>
                <c:pt idx="215">
                  <c:v>0.16452800000000001</c:v>
                </c:pt>
                <c:pt idx="216">
                  <c:v>0.165991</c:v>
                </c:pt>
                <c:pt idx="217">
                  <c:v>0.16752500000000001</c:v>
                </c:pt>
                <c:pt idx="218">
                  <c:v>0.16928099999999999</c:v>
                </c:pt>
                <c:pt idx="219">
                  <c:v>0.171345</c:v>
                </c:pt>
                <c:pt idx="220">
                  <c:v>0.173674</c:v>
                </c:pt>
                <c:pt idx="221">
                  <c:v>0.17610300000000001</c:v>
                </c:pt>
                <c:pt idx="222">
                  <c:v>0.17846999999999999</c:v>
                </c:pt>
                <c:pt idx="223">
                  <c:v>0.180783</c:v>
                </c:pt>
                <c:pt idx="224">
                  <c:v>0.18323500000000001</c:v>
                </c:pt>
                <c:pt idx="225">
                  <c:v>0.18602199999999999</c:v>
                </c:pt>
                <c:pt idx="226">
                  <c:v>0.189161</c:v>
                </c:pt>
                <c:pt idx="227">
                  <c:v>0.19245000000000001</c:v>
                </c:pt>
                <c:pt idx="228">
                  <c:v>0.19559799999999999</c:v>
                </c:pt>
                <c:pt idx="229">
                  <c:v>0.19842799999999999</c:v>
                </c:pt>
                <c:pt idx="230">
                  <c:v>0.20099600000000001</c:v>
                </c:pt>
                <c:pt idx="231">
                  <c:v>0.203458</c:v>
                </c:pt>
                <c:pt idx="232">
                  <c:v>0.205877</c:v>
                </c:pt>
                <c:pt idx="233">
                  <c:v>0.20819499999999999</c:v>
                </c:pt>
                <c:pt idx="234">
                  <c:v>0.210318</c:v>
                </c:pt>
                <c:pt idx="235">
                  <c:v>0.21218100000000001</c:v>
                </c:pt>
                <c:pt idx="236">
                  <c:v>0.21380299999999999</c:v>
                </c:pt>
                <c:pt idx="237">
                  <c:v>0.21528800000000001</c:v>
                </c:pt>
                <c:pt idx="238">
                  <c:v>0.21672</c:v>
                </c:pt>
                <c:pt idx="239">
                  <c:v>0.21808900000000001</c:v>
                </c:pt>
                <c:pt idx="240">
                  <c:v>0.21937000000000001</c:v>
                </c:pt>
                <c:pt idx="241">
                  <c:v>0.22061900000000001</c:v>
                </c:pt>
                <c:pt idx="242">
                  <c:v>0.221937</c:v>
                </c:pt>
                <c:pt idx="243">
                  <c:v>0.22338</c:v>
                </c:pt>
                <c:pt idx="244">
                  <c:v>0.224937</c:v>
                </c:pt>
                <c:pt idx="245">
                  <c:v>0.22659399999999999</c:v>
                </c:pt>
                <c:pt idx="246">
                  <c:v>0.228381</c:v>
                </c:pt>
                <c:pt idx="247">
                  <c:v>0.230348</c:v>
                </c:pt>
                <c:pt idx="248">
                  <c:v>0.232519</c:v>
                </c:pt>
                <c:pt idx="249">
                  <c:v>0.23487</c:v>
                </c:pt>
                <c:pt idx="250">
                  <c:v>0.23735100000000001</c:v>
                </c:pt>
                <c:pt idx="251">
                  <c:v>0.23991199999999999</c:v>
                </c:pt>
                <c:pt idx="252">
                  <c:v>0.242534</c:v>
                </c:pt>
                <c:pt idx="253">
                  <c:v>0.245253</c:v>
                </c:pt>
                <c:pt idx="254">
                  <c:v>0.248115</c:v>
                </c:pt>
                <c:pt idx="255">
                  <c:v>0.25107699999999999</c:v>
                </c:pt>
                <c:pt idx="256">
                  <c:v>0.25401200000000002</c:v>
                </c:pt>
                <c:pt idx="257">
                  <c:v>0.25678299999999998</c:v>
                </c:pt>
                <c:pt idx="258">
                  <c:v>0.25928400000000001</c:v>
                </c:pt>
                <c:pt idx="259">
                  <c:v>0.26144200000000001</c:v>
                </c:pt>
                <c:pt idx="260">
                  <c:v>0.26327299999999998</c:v>
                </c:pt>
                <c:pt idx="261">
                  <c:v>0.26489499999999999</c:v>
                </c:pt>
                <c:pt idx="262">
                  <c:v>0.26643800000000001</c:v>
                </c:pt>
                <c:pt idx="263">
                  <c:v>0.26796700000000001</c:v>
                </c:pt>
                <c:pt idx="264">
                  <c:v>0.26951900000000001</c:v>
                </c:pt>
                <c:pt idx="265">
                  <c:v>0.27116200000000001</c:v>
                </c:pt>
                <c:pt idx="266">
                  <c:v>0.27295599999999998</c:v>
                </c:pt>
                <c:pt idx="267">
                  <c:v>0.27487600000000001</c:v>
                </c:pt>
                <c:pt idx="268">
                  <c:v>0.27676499999999998</c:v>
                </c:pt>
                <c:pt idx="269">
                  <c:v>0.27841500000000002</c:v>
                </c:pt>
                <c:pt idx="270">
                  <c:v>0.27972900000000001</c:v>
                </c:pt>
                <c:pt idx="271">
                  <c:v>0.28078399999999998</c:v>
                </c:pt>
                <c:pt idx="272">
                  <c:v>0.281773</c:v>
                </c:pt>
                <c:pt idx="273">
                  <c:v>0.282914</c:v>
                </c:pt>
                <c:pt idx="274">
                  <c:v>0.28435500000000002</c:v>
                </c:pt>
                <c:pt idx="275">
                  <c:v>0.28609400000000001</c:v>
                </c:pt>
                <c:pt idx="276">
                  <c:v>0.28801399999999999</c:v>
                </c:pt>
                <c:pt idx="277">
                  <c:v>0.29001900000000003</c:v>
                </c:pt>
                <c:pt idx="278">
                  <c:v>0.29208800000000001</c:v>
                </c:pt>
                <c:pt idx="279">
                  <c:v>0.29418800000000001</c:v>
                </c:pt>
                <c:pt idx="280">
                  <c:v>0.29622900000000002</c:v>
                </c:pt>
                <c:pt idx="281">
                  <c:v>0.29811599999999999</c:v>
                </c:pt>
                <c:pt idx="282">
                  <c:v>0.29980800000000002</c:v>
                </c:pt>
                <c:pt idx="283">
                  <c:v>0.30137199999999997</c:v>
                </c:pt>
                <c:pt idx="284">
                  <c:v>0.302981</c:v>
                </c:pt>
                <c:pt idx="285">
                  <c:v>0.30480000000000002</c:v>
                </c:pt>
                <c:pt idx="286">
                  <c:v>0.30684400000000001</c:v>
                </c:pt>
                <c:pt idx="287">
                  <c:v>0.308979</c:v>
                </c:pt>
                <c:pt idx="288">
                  <c:v>0.311054</c:v>
                </c:pt>
                <c:pt idx="289">
                  <c:v>0.313</c:v>
                </c:pt>
                <c:pt idx="290">
                  <c:v>0.31481700000000001</c:v>
                </c:pt>
                <c:pt idx="291">
                  <c:v>0.316498</c:v>
                </c:pt>
                <c:pt idx="292">
                  <c:v>0.31801099999999999</c:v>
                </c:pt>
                <c:pt idx="293">
                  <c:v>0.31940099999999999</c:v>
                </c:pt>
                <c:pt idx="294">
                  <c:v>0.32082100000000002</c:v>
                </c:pt>
                <c:pt idx="295">
                  <c:v>0.32245200000000002</c:v>
                </c:pt>
                <c:pt idx="296">
                  <c:v>0.32439499999999999</c:v>
                </c:pt>
                <c:pt idx="297">
                  <c:v>0.32661400000000002</c:v>
                </c:pt>
                <c:pt idx="298">
                  <c:v>0.32893600000000001</c:v>
                </c:pt>
                <c:pt idx="299">
                  <c:v>0.33113199999999998</c:v>
                </c:pt>
                <c:pt idx="300">
                  <c:v>0.33306000000000002</c:v>
                </c:pt>
                <c:pt idx="301">
                  <c:v>0.33475500000000002</c:v>
                </c:pt>
                <c:pt idx="302">
                  <c:v>0.33633400000000002</c:v>
                </c:pt>
                <c:pt idx="303">
                  <c:v>0.33785900000000002</c:v>
                </c:pt>
                <c:pt idx="304">
                  <c:v>0.33932200000000001</c:v>
                </c:pt>
                <c:pt idx="305">
                  <c:v>0.340725</c:v>
                </c:pt>
                <c:pt idx="306">
                  <c:v>0.34212199999999998</c:v>
                </c:pt>
                <c:pt idx="307">
                  <c:v>0.34356300000000001</c:v>
                </c:pt>
                <c:pt idx="308">
                  <c:v>0.34504200000000002</c:v>
                </c:pt>
                <c:pt idx="309">
                  <c:v>0.34651999999999999</c:v>
                </c:pt>
                <c:pt idx="310">
                  <c:v>0.34799200000000002</c:v>
                </c:pt>
                <c:pt idx="311">
                  <c:v>0.34951900000000002</c:v>
                </c:pt>
                <c:pt idx="312">
                  <c:v>0.35119499999999998</c:v>
                </c:pt>
                <c:pt idx="313">
                  <c:v>0.35308600000000001</c:v>
                </c:pt>
                <c:pt idx="314">
                  <c:v>0.35519699999999998</c:v>
                </c:pt>
                <c:pt idx="315">
                  <c:v>0.35748799999999997</c:v>
                </c:pt>
                <c:pt idx="316">
                  <c:v>0.35991800000000002</c:v>
                </c:pt>
                <c:pt idx="317">
                  <c:v>0.36244799999999999</c:v>
                </c:pt>
                <c:pt idx="318">
                  <c:v>0.365006</c:v>
                </c:pt>
                <c:pt idx="319">
                  <c:v>0.36749100000000001</c:v>
                </c:pt>
                <c:pt idx="320">
                  <c:v>0.369807</c:v>
                </c:pt>
                <c:pt idx="321">
                  <c:v>0.371896</c:v>
                </c:pt>
                <c:pt idx="322">
                  <c:v>0.37373099999999998</c:v>
                </c:pt>
                <c:pt idx="323">
                  <c:v>0.37534099999999998</c:v>
                </c:pt>
                <c:pt idx="324">
                  <c:v>0.37681100000000001</c:v>
                </c:pt>
                <c:pt idx="325">
                  <c:v>0.37825700000000001</c:v>
                </c:pt>
                <c:pt idx="326">
                  <c:v>0.379745</c:v>
                </c:pt>
                <c:pt idx="327">
                  <c:v>0.38125300000000001</c:v>
                </c:pt>
                <c:pt idx="328">
                  <c:v>0.38270599999999999</c:v>
                </c:pt>
                <c:pt idx="329">
                  <c:v>0.38407400000000003</c:v>
                </c:pt>
                <c:pt idx="330">
                  <c:v>0.38538800000000001</c:v>
                </c:pt>
                <c:pt idx="331">
                  <c:v>0.38669100000000001</c:v>
                </c:pt>
                <c:pt idx="332">
                  <c:v>0.38801600000000003</c:v>
                </c:pt>
                <c:pt idx="333">
                  <c:v>0.38942399999999999</c:v>
                </c:pt>
                <c:pt idx="334">
                  <c:v>0.39100400000000002</c:v>
                </c:pt>
                <c:pt idx="335">
                  <c:v>0.392822</c:v>
                </c:pt>
                <c:pt idx="336">
                  <c:v>0.39489000000000002</c:v>
                </c:pt>
                <c:pt idx="337">
                  <c:v>0.397173</c:v>
                </c:pt>
                <c:pt idx="338">
                  <c:v>0.39961600000000003</c:v>
                </c:pt>
                <c:pt idx="339">
                  <c:v>0.40214499999999997</c:v>
                </c:pt>
                <c:pt idx="340">
                  <c:v>0.404667</c:v>
                </c:pt>
                <c:pt idx="341">
                  <c:v>0.40707199999999999</c:v>
                </c:pt>
                <c:pt idx="342">
                  <c:v>0.40928500000000001</c:v>
                </c:pt>
                <c:pt idx="343">
                  <c:v>0.41134100000000001</c:v>
                </c:pt>
                <c:pt idx="344">
                  <c:v>0.41336299999999998</c:v>
                </c:pt>
                <c:pt idx="345">
                  <c:v>0.41542099999999998</c:v>
                </c:pt>
                <c:pt idx="346">
                  <c:v>0.41746</c:v>
                </c:pt>
                <c:pt idx="347">
                  <c:v>0.41941000000000001</c:v>
                </c:pt>
                <c:pt idx="348">
                  <c:v>0.42131000000000002</c:v>
                </c:pt>
                <c:pt idx="349">
                  <c:v>0.42324899999999999</c:v>
                </c:pt>
                <c:pt idx="350">
                  <c:v>0.42524200000000001</c:v>
                </c:pt>
                <c:pt idx="351">
                  <c:v>0.42722199999999999</c:v>
                </c:pt>
                <c:pt idx="352">
                  <c:v>0.42911899999999997</c:v>
                </c:pt>
                <c:pt idx="353">
                  <c:v>0.43090200000000001</c:v>
                </c:pt>
                <c:pt idx="354">
                  <c:v>0.43258999999999997</c:v>
                </c:pt>
                <c:pt idx="355">
                  <c:v>0.43425200000000003</c:v>
                </c:pt>
                <c:pt idx="356">
                  <c:v>0.43597799999999998</c:v>
                </c:pt>
                <c:pt idx="357">
                  <c:v>0.43784400000000001</c:v>
                </c:pt>
                <c:pt idx="358">
                  <c:v>0.43989499999999998</c:v>
                </c:pt>
                <c:pt idx="359">
                  <c:v>0.442139</c:v>
                </c:pt>
                <c:pt idx="360">
                  <c:v>0.44453599999999999</c:v>
                </c:pt>
                <c:pt idx="361">
                  <c:v>0.447019</c:v>
                </c:pt>
                <c:pt idx="362">
                  <c:v>0.44952999999999999</c:v>
                </c:pt>
                <c:pt idx="363">
                  <c:v>0.452015</c:v>
                </c:pt>
                <c:pt idx="364">
                  <c:v>0.45439600000000002</c:v>
                </c:pt>
                <c:pt idx="365">
                  <c:v>0.45658500000000002</c:v>
                </c:pt>
                <c:pt idx="366">
                  <c:v>0.45857100000000001</c:v>
                </c:pt>
                <c:pt idx="367">
                  <c:v>0.46043699999999999</c:v>
                </c:pt>
                <c:pt idx="368">
                  <c:v>0.46226499999999998</c:v>
                </c:pt>
                <c:pt idx="369">
                  <c:v>0.464034</c:v>
                </c:pt>
                <c:pt idx="370">
                  <c:v>0.46569199999999999</c:v>
                </c:pt>
                <c:pt idx="371">
                  <c:v>0.46729199999999999</c:v>
                </c:pt>
                <c:pt idx="372">
                  <c:v>0.468974</c:v>
                </c:pt>
                <c:pt idx="373">
                  <c:v>0.47081099999999998</c:v>
                </c:pt>
                <c:pt idx="374">
                  <c:v>0.47274899999999997</c:v>
                </c:pt>
                <c:pt idx="375">
                  <c:v>0.47467100000000001</c:v>
                </c:pt>
                <c:pt idx="376">
                  <c:v>0.47647200000000001</c:v>
                </c:pt>
                <c:pt idx="377">
                  <c:v>0.47812199999999999</c:v>
                </c:pt>
                <c:pt idx="378">
                  <c:v>0.47970099999999999</c:v>
                </c:pt>
                <c:pt idx="379">
                  <c:v>0.48134700000000002</c:v>
                </c:pt>
                <c:pt idx="380">
                  <c:v>0.48314800000000002</c:v>
                </c:pt>
                <c:pt idx="381">
                  <c:v>0.48510599999999998</c:v>
                </c:pt>
                <c:pt idx="382">
                  <c:v>0.48718099999999998</c:v>
                </c:pt>
                <c:pt idx="383">
                  <c:v>0.48932799999999999</c:v>
                </c:pt>
                <c:pt idx="384">
                  <c:v>0.491483</c:v>
                </c:pt>
                <c:pt idx="385">
                  <c:v>0.49358000000000002</c:v>
                </c:pt>
                <c:pt idx="386">
                  <c:v>0.49557000000000001</c:v>
                </c:pt>
                <c:pt idx="387">
                  <c:v>0.49741000000000002</c:v>
                </c:pt>
                <c:pt idx="388">
                  <c:v>0.49906899999999998</c:v>
                </c:pt>
                <c:pt idx="389">
                  <c:v>0.50058599999999998</c:v>
                </c:pt>
                <c:pt idx="390">
                  <c:v>0.50210999999999995</c:v>
                </c:pt>
                <c:pt idx="391">
                  <c:v>0.50383800000000001</c:v>
                </c:pt>
                <c:pt idx="392">
                  <c:v>0.50589099999999998</c:v>
                </c:pt>
                <c:pt idx="393">
                  <c:v>0.50822699999999998</c:v>
                </c:pt>
                <c:pt idx="394">
                  <c:v>0.51067499999999999</c:v>
                </c:pt>
                <c:pt idx="395">
                  <c:v>0.51307899999999995</c:v>
                </c:pt>
                <c:pt idx="396">
                  <c:v>0.51539699999999999</c:v>
                </c:pt>
                <c:pt idx="397">
                  <c:v>0.51767700000000005</c:v>
                </c:pt>
                <c:pt idx="398">
                  <c:v>0.51995400000000003</c:v>
                </c:pt>
                <c:pt idx="399">
                  <c:v>0.52220100000000003</c:v>
                </c:pt>
                <c:pt idx="400">
                  <c:v>0.52437299999999998</c:v>
                </c:pt>
                <c:pt idx="401">
                  <c:v>0.52645699999999995</c:v>
                </c:pt>
                <c:pt idx="402">
                  <c:v>0.52848399999999995</c:v>
                </c:pt>
                <c:pt idx="403">
                  <c:v>0.53048899999999999</c:v>
                </c:pt>
                <c:pt idx="404">
                  <c:v>0.53246599999999999</c:v>
                </c:pt>
                <c:pt idx="405">
                  <c:v>0.53438399999999997</c:v>
                </c:pt>
                <c:pt idx="406">
                  <c:v>0.53622800000000004</c:v>
                </c:pt>
                <c:pt idx="407">
                  <c:v>0.53800099999999995</c:v>
                </c:pt>
                <c:pt idx="408">
                  <c:v>0.53970300000000004</c:v>
                </c:pt>
                <c:pt idx="409">
                  <c:v>0.54132199999999997</c:v>
                </c:pt>
                <c:pt idx="410">
                  <c:v>0.54283899999999996</c:v>
                </c:pt>
                <c:pt idx="411">
                  <c:v>0.54425100000000004</c:v>
                </c:pt>
                <c:pt idx="412">
                  <c:v>0.54561199999999999</c:v>
                </c:pt>
                <c:pt idx="413">
                  <c:v>0.54706999999999995</c:v>
                </c:pt>
                <c:pt idx="414">
                  <c:v>0.54879999999999995</c:v>
                </c:pt>
                <c:pt idx="415">
                  <c:v>0.55087299999999995</c:v>
                </c:pt>
                <c:pt idx="416">
                  <c:v>0.55316299999999996</c:v>
                </c:pt>
                <c:pt idx="417">
                  <c:v>0.55544499999999997</c:v>
                </c:pt>
                <c:pt idx="418">
                  <c:v>0.55756899999999998</c:v>
                </c:pt>
                <c:pt idx="419">
                  <c:v>0.55954800000000005</c:v>
                </c:pt>
                <c:pt idx="420">
                  <c:v>0.56150199999999995</c:v>
                </c:pt>
                <c:pt idx="421">
                  <c:v>0.56354099999999996</c:v>
                </c:pt>
                <c:pt idx="422">
                  <c:v>0.56567800000000001</c:v>
                </c:pt>
                <c:pt idx="423">
                  <c:v>0.56781300000000001</c:v>
                </c:pt>
                <c:pt idx="424">
                  <c:v>0.56982299999999997</c:v>
                </c:pt>
                <c:pt idx="425">
                  <c:v>0.57167100000000004</c:v>
                </c:pt>
                <c:pt idx="426">
                  <c:v>0.57343200000000005</c:v>
                </c:pt>
                <c:pt idx="427">
                  <c:v>0.57519900000000002</c:v>
                </c:pt>
                <c:pt idx="428">
                  <c:v>0.57701599999999997</c:v>
                </c:pt>
                <c:pt idx="429">
                  <c:v>0.57888799999999996</c:v>
                </c:pt>
                <c:pt idx="430">
                  <c:v>0.58082800000000001</c:v>
                </c:pt>
                <c:pt idx="431">
                  <c:v>0.58285200000000004</c:v>
                </c:pt>
                <c:pt idx="432">
                  <c:v>0.584951</c:v>
                </c:pt>
                <c:pt idx="433">
                  <c:v>0.58706100000000006</c:v>
                </c:pt>
                <c:pt idx="434">
                  <c:v>0.58908499999999997</c:v>
                </c:pt>
                <c:pt idx="435">
                  <c:v>0.59097200000000005</c:v>
                </c:pt>
                <c:pt idx="436">
                  <c:v>0.59281200000000001</c:v>
                </c:pt>
                <c:pt idx="437">
                  <c:v>0.59478699999999995</c:v>
                </c:pt>
                <c:pt idx="438">
                  <c:v>0.59698600000000002</c:v>
                </c:pt>
                <c:pt idx="439">
                  <c:v>0.59930899999999998</c:v>
                </c:pt>
                <c:pt idx="440">
                  <c:v>0.60158800000000001</c:v>
                </c:pt>
                <c:pt idx="441">
                  <c:v>0.60375699999999999</c:v>
                </c:pt>
                <c:pt idx="442">
                  <c:v>0.60585100000000003</c:v>
                </c:pt>
                <c:pt idx="443">
                  <c:v>0.60790200000000005</c:v>
                </c:pt>
                <c:pt idx="444">
                  <c:v>0.6099</c:v>
                </c:pt>
                <c:pt idx="445">
                  <c:v>0.61182800000000004</c:v>
                </c:pt>
                <c:pt idx="446">
                  <c:v>0.61366100000000001</c:v>
                </c:pt>
                <c:pt idx="447">
                  <c:v>0.61536900000000005</c:v>
                </c:pt>
                <c:pt idx="448">
                  <c:v>0.61696300000000004</c:v>
                </c:pt>
                <c:pt idx="449">
                  <c:v>0.61852399999999996</c:v>
                </c:pt>
                <c:pt idx="450">
                  <c:v>0.62013300000000005</c:v>
                </c:pt>
                <c:pt idx="451">
                  <c:v>0.62182000000000004</c:v>
                </c:pt>
                <c:pt idx="452">
                  <c:v>0.62357799999999997</c:v>
                </c:pt>
                <c:pt idx="453">
                  <c:v>0.62538800000000005</c:v>
                </c:pt>
                <c:pt idx="454">
                  <c:v>0.62720399999999998</c:v>
                </c:pt>
                <c:pt idx="455">
                  <c:v>0.62896600000000003</c:v>
                </c:pt>
                <c:pt idx="456">
                  <c:v>0.63066100000000003</c:v>
                </c:pt>
                <c:pt idx="457">
                  <c:v>0.63231400000000004</c:v>
                </c:pt>
                <c:pt idx="458">
                  <c:v>0.63392499999999996</c:v>
                </c:pt>
                <c:pt idx="459">
                  <c:v>0.63546199999999997</c:v>
                </c:pt>
                <c:pt idx="460">
                  <c:v>0.63691900000000001</c:v>
                </c:pt>
                <c:pt idx="461">
                  <c:v>0.63832999999999995</c:v>
                </c:pt>
                <c:pt idx="462">
                  <c:v>0.63971800000000001</c:v>
                </c:pt>
                <c:pt idx="463">
                  <c:v>0.64107800000000004</c:v>
                </c:pt>
                <c:pt idx="464">
                  <c:v>0.64241999999999999</c:v>
                </c:pt>
                <c:pt idx="465">
                  <c:v>0.64375000000000004</c:v>
                </c:pt>
                <c:pt idx="466">
                  <c:v>0.64502999999999999</c:v>
                </c:pt>
                <c:pt idx="467">
                  <c:v>0.64618799999999998</c:v>
                </c:pt>
                <c:pt idx="468">
                  <c:v>0.64720200000000006</c:v>
                </c:pt>
                <c:pt idx="469">
                  <c:v>0.64811700000000005</c:v>
                </c:pt>
                <c:pt idx="470">
                  <c:v>0.649007</c:v>
                </c:pt>
                <c:pt idx="471">
                  <c:v>0.64993699999999999</c:v>
                </c:pt>
                <c:pt idx="472">
                  <c:v>0.65094300000000005</c:v>
                </c:pt>
                <c:pt idx="473">
                  <c:v>0.652034</c:v>
                </c:pt>
                <c:pt idx="474">
                  <c:v>0.65322599999999997</c:v>
                </c:pt>
                <c:pt idx="475">
                  <c:v>0.65456000000000003</c:v>
                </c:pt>
                <c:pt idx="476">
                  <c:v>0.65605999999999998</c:v>
                </c:pt>
                <c:pt idx="477">
                  <c:v>0.65766999999999998</c:v>
                </c:pt>
                <c:pt idx="478">
                  <c:v>0.65927800000000003</c:v>
                </c:pt>
                <c:pt idx="479">
                  <c:v>0.66080899999999998</c:v>
                </c:pt>
                <c:pt idx="480">
                  <c:v>0.66228900000000002</c:v>
                </c:pt>
                <c:pt idx="481">
                  <c:v>0.66377600000000003</c:v>
                </c:pt>
                <c:pt idx="482">
                  <c:v>0.66525800000000002</c:v>
                </c:pt>
                <c:pt idx="483">
                  <c:v>0.66666400000000003</c:v>
                </c:pt>
                <c:pt idx="484">
                  <c:v>0.66797300000000004</c:v>
                </c:pt>
                <c:pt idx="485">
                  <c:v>0.66926099999999999</c:v>
                </c:pt>
                <c:pt idx="486">
                  <c:v>0.67061400000000004</c:v>
                </c:pt>
                <c:pt idx="487">
                  <c:v>0.67202899999999999</c:v>
                </c:pt>
                <c:pt idx="488">
                  <c:v>0.67342100000000005</c:v>
                </c:pt>
                <c:pt idx="489">
                  <c:v>0.674709</c:v>
                </c:pt>
                <c:pt idx="490">
                  <c:v>0.67586900000000005</c:v>
                </c:pt>
                <c:pt idx="491">
                  <c:v>0.67692300000000005</c:v>
                </c:pt>
                <c:pt idx="492">
                  <c:v>0.67789999999999995</c:v>
                </c:pt>
                <c:pt idx="493">
                  <c:v>0.67883300000000002</c:v>
                </c:pt>
                <c:pt idx="494">
                  <c:v>0.67975300000000005</c:v>
                </c:pt>
                <c:pt idx="495">
                  <c:v>0.68066899999999997</c:v>
                </c:pt>
                <c:pt idx="496">
                  <c:v>0.68156000000000005</c:v>
                </c:pt>
                <c:pt idx="497">
                  <c:v>0.68242000000000003</c:v>
                </c:pt>
                <c:pt idx="498">
                  <c:v>0.68330100000000005</c:v>
                </c:pt>
                <c:pt idx="499">
                  <c:v>0.68425800000000003</c:v>
                </c:pt>
                <c:pt idx="500">
                  <c:v>0.68528599999999995</c:v>
                </c:pt>
                <c:pt idx="501">
                  <c:v>0.68631500000000001</c:v>
                </c:pt>
                <c:pt idx="502">
                  <c:v>0.68728500000000003</c:v>
                </c:pt>
                <c:pt idx="503">
                  <c:v>0.688218</c:v>
                </c:pt>
                <c:pt idx="504">
                  <c:v>0.68919600000000003</c:v>
                </c:pt>
                <c:pt idx="505">
                  <c:v>0.69025499999999995</c:v>
                </c:pt>
                <c:pt idx="506">
                  <c:v>0.69133599999999995</c:v>
                </c:pt>
                <c:pt idx="507">
                  <c:v>0.69236299999999995</c:v>
                </c:pt>
                <c:pt idx="508">
                  <c:v>0.69332300000000002</c:v>
                </c:pt>
                <c:pt idx="509">
                  <c:v>0.694241</c:v>
                </c:pt>
                <c:pt idx="510">
                  <c:v>0.69512200000000002</c:v>
                </c:pt>
                <c:pt idx="511">
                  <c:v>0.69595200000000002</c:v>
                </c:pt>
                <c:pt idx="512">
                  <c:v>0.69672900000000004</c:v>
                </c:pt>
                <c:pt idx="513">
                  <c:v>0.69744700000000004</c:v>
                </c:pt>
                <c:pt idx="514">
                  <c:v>0.69809500000000002</c:v>
                </c:pt>
                <c:pt idx="515">
                  <c:v>0.69867599999999996</c:v>
                </c:pt>
                <c:pt idx="516">
                  <c:v>0.69923299999999999</c:v>
                </c:pt>
                <c:pt idx="517">
                  <c:v>0.69981300000000002</c:v>
                </c:pt>
                <c:pt idx="518">
                  <c:v>0.70038</c:v>
                </c:pt>
                <c:pt idx="519">
                  <c:v>0.70081099999999996</c:v>
                </c:pt>
                <c:pt idx="520">
                  <c:v>0.701013</c:v>
                </c:pt>
                <c:pt idx="521">
                  <c:v>0.70102699999999996</c:v>
                </c:pt>
                <c:pt idx="522">
                  <c:v>0.70098700000000003</c:v>
                </c:pt>
                <c:pt idx="523">
                  <c:v>0.70103499999999996</c:v>
                </c:pt>
                <c:pt idx="524">
                  <c:v>0.70125599999999999</c:v>
                </c:pt>
                <c:pt idx="525">
                  <c:v>0.70165999999999995</c:v>
                </c:pt>
                <c:pt idx="526">
                  <c:v>0.70219399999999998</c:v>
                </c:pt>
                <c:pt idx="527">
                  <c:v>0.70277100000000003</c:v>
                </c:pt>
                <c:pt idx="528">
                  <c:v>0.70330599999999999</c:v>
                </c:pt>
                <c:pt idx="529">
                  <c:v>0.70374599999999998</c:v>
                </c:pt>
                <c:pt idx="530">
                  <c:v>0.70410300000000003</c:v>
                </c:pt>
                <c:pt idx="531">
                  <c:v>0.70444399999999996</c:v>
                </c:pt>
                <c:pt idx="532">
                  <c:v>0.70481300000000002</c:v>
                </c:pt>
                <c:pt idx="533">
                  <c:v>0.70519200000000004</c:v>
                </c:pt>
                <c:pt idx="534">
                  <c:v>0.70554600000000001</c:v>
                </c:pt>
                <c:pt idx="535">
                  <c:v>0.70587</c:v>
                </c:pt>
                <c:pt idx="536">
                  <c:v>0.70618199999999998</c:v>
                </c:pt>
                <c:pt idx="537">
                  <c:v>0.70650000000000002</c:v>
                </c:pt>
                <c:pt idx="538">
                  <c:v>0.70684400000000003</c:v>
                </c:pt>
                <c:pt idx="539">
                  <c:v>0.70723400000000003</c:v>
                </c:pt>
                <c:pt idx="540">
                  <c:v>0.70767100000000005</c:v>
                </c:pt>
                <c:pt idx="541">
                  <c:v>0.70810600000000001</c:v>
                </c:pt>
                <c:pt idx="542">
                  <c:v>0.70845199999999997</c:v>
                </c:pt>
                <c:pt idx="543">
                  <c:v>0.70865599999999995</c:v>
                </c:pt>
                <c:pt idx="544">
                  <c:v>0.70879300000000001</c:v>
                </c:pt>
                <c:pt idx="545">
                  <c:v>0.70901800000000004</c:v>
                </c:pt>
                <c:pt idx="546">
                  <c:v>0.70943100000000003</c:v>
                </c:pt>
                <c:pt idx="547">
                  <c:v>0.71000200000000002</c:v>
                </c:pt>
                <c:pt idx="548">
                  <c:v>0.71062800000000004</c:v>
                </c:pt>
                <c:pt idx="549">
                  <c:v>0.71120700000000003</c:v>
                </c:pt>
                <c:pt idx="550">
                  <c:v>0.71167999999999998</c:v>
                </c:pt>
                <c:pt idx="551">
                  <c:v>0.712032</c:v>
                </c:pt>
                <c:pt idx="552">
                  <c:v>0.71227700000000005</c:v>
                </c:pt>
                <c:pt idx="553">
                  <c:v>0.71243000000000001</c:v>
                </c:pt>
                <c:pt idx="554">
                  <c:v>0.71251699999999996</c:v>
                </c:pt>
                <c:pt idx="555">
                  <c:v>0.71257499999999996</c:v>
                </c:pt>
                <c:pt idx="556">
                  <c:v>0.71262000000000003</c:v>
                </c:pt>
                <c:pt idx="557">
                  <c:v>0.71262300000000001</c:v>
                </c:pt>
                <c:pt idx="558">
                  <c:v>0.71255500000000005</c:v>
                </c:pt>
                <c:pt idx="559">
                  <c:v>0.71244300000000005</c:v>
                </c:pt>
                <c:pt idx="560">
                  <c:v>0.71235199999999999</c:v>
                </c:pt>
                <c:pt idx="561">
                  <c:v>0.71232099999999998</c:v>
                </c:pt>
                <c:pt idx="562">
                  <c:v>0.71234600000000003</c:v>
                </c:pt>
                <c:pt idx="563">
                  <c:v>0.71241699999999997</c:v>
                </c:pt>
                <c:pt idx="564">
                  <c:v>0.71252300000000002</c:v>
                </c:pt>
                <c:pt idx="565">
                  <c:v>0.71265100000000003</c:v>
                </c:pt>
                <c:pt idx="566">
                  <c:v>0.71279300000000001</c:v>
                </c:pt>
                <c:pt idx="567">
                  <c:v>0.71295600000000003</c:v>
                </c:pt>
                <c:pt idx="568">
                  <c:v>0.71315600000000001</c:v>
                </c:pt>
                <c:pt idx="569">
                  <c:v>0.71339399999999997</c:v>
                </c:pt>
                <c:pt idx="570">
                  <c:v>0.713615</c:v>
                </c:pt>
                <c:pt idx="571">
                  <c:v>0.71374899999999997</c:v>
                </c:pt>
                <c:pt idx="572">
                  <c:v>0.71378399999999997</c:v>
                </c:pt>
                <c:pt idx="573">
                  <c:v>0.71377500000000005</c:v>
                </c:pt>
                <c:pt idx="574">
                  <c:v>0.71376099999999998</c:v>
                </c:pt>
                <c:pt idx="575">
                  <c:v>0.713723</c:v>
                </c:pt>
                <c:pt idx="576">
                  <c:v>0.71363399999999999</c:v>
                </c:pt>
                <c:pt idx="577">
                  <c:v>0.71351100000000001</c:v>
                </c:pt>
                <c:pt idx="578">
                  <c:v>0.71340199999999998</c:v>
                </c:pt>
                <c:pt idx="579">
                  <c:v>0.71334200000000003</c:v>
                </c:pt>
                <c:pt idx="580">
                  <c:v>0.71332399999999996</c:v>
                </c:pt>
                <c:pt idx="581">
                  <c:v>0.71330700000000002</c:v>
                </c:pt>
                <c:pt idx="582">
                  <c:v>0.713252</c:v>
                </c:pt>
                <c:pt idx="583">
                  <c:v>0.71316199999999996</c:v>
                </c:pt>
                <c:pt idx="584">
                  <c:v>0.71306499999999995</c:v>
                </c:pt>
                <c:pt idx="585">
                  <c:v>0.71297699999999997</c:v>
                </c:pt>
                <c:pt idx="586">
                  <c:v>0.71286099999999997</c:v>
                </c:pt>
                <c:pt idx="587">
                  <c:v>0.71263900000000002</c:v>
                </c:pt>
                <c:pt idx="588">
                  <c:v>0.71226100000000003</c:v>
                </c:pt>
                <c:pt idx="589">
                  <c:v>0.71177500000000005</c:v>
                </c:pt>
                <c:pt idx="590">
                  <c:v>0.71126299999999998</c:v>
                </c:pt>
                <c:pt idx="591">
                  <c:v>0.71075200000000005</c:v>
                </c:pt>
                <c:pt idx="592">
                  <c:v>0.71021299999999998</c:v>
                </c:pt>
                <c:pt idx="593">
                  <c:v>0.70963399999999999</c:v>
                </c:pt>
                <c:pt idx="594">
                  <c:v>0.70902799999999999</c:v>
                </c:pt>
                <c:pt idx="595">
                  <c:v>0.70840999999999998</c:v>
                </c:pt>
                <c:pt idx="596">
                  <c:v>0.70778600000000003</c:v>
                </c:pt>
                <c:pt idx="597">
                  <c:v>0.70716199999999996</c:v>
                </c:pt>
                <c:pt idx="598">
                  <c:v>0.70655800000000002</c:v>
                </c:pt>
                <c:pt idx="599">
                  <c:v>0.70602699999999996</c:v>
                </c:pt>
                <c:pt idx="600">
                  <c:v>0.70560900000000004</c:v>
                </c:pt>
                <c:pt idx="601">
                  <c:v>0.70527099999999998</c:v>
                </c:pt>
                <c:pt idx="602">
                  <c:v>0.70494199999999996</c:v>
                </c:pt>
                <c:pt idx="603">
                  <c:v>0.70460199999999995</c:v>
                </c:pt>
                <c:pt idx="604">
                  <c:v>0.70429299999999995</c:v>
                </c:pt>
                <c:pt idx="605">
                  <c:v>0.70402699999999996</c:v>
                </c:pt>
                <c:pt idx="606">
                  <c:v>0.703731</c:v>
                </c:pt>
                <c:pt idx="607">
                  <c:v>0.70329900000000001</c:v>
                </c:pt>
                <c:pt idx="608">
                  <c:v>0.70266700000000004</c:v>
                </c:pt>
                <c:pt idx="609">
                  <c:v>0.70184199999999997</c:v>
                </c:pt>
                <c:pt idx="610">
                  <c:v>0.70086800000000005</c:v>
                </c:pt>
                <c:pt idx="611">
                  <c:v>0.69978700000000005</c:v>
                </c:pt>
                <c:pt idx="612">
                  <c:v>0.69864700000000002</c:v>
                </c:pt>
                <c:pt idx="613">
                  <c:v>0.69750400000000001</c:v>
                </c:pt>
                <c:pt idx="614">
                  <c:v>0.69638599999999995</c:v>
                </c:pt>
                <c:pt idx="615">
                  <c:v>0.69526200000000005</c:v>
                </c:pt>
                <c:pt idx="616">
                  <c:v>0.69405399999999995</c:v>
                </c:pt>
                <c:pt idx="617">
                  <c:v>0.69269499999999995</c:v>
                </c:pt>
                <c:pt idx="618">
                  <c:v>0.69114799999999998</c:v>
                </c:pt>
                <c:pt idx="619">
                  <c:v>0.68939899999999998</c:v>
                </c:pt>
                <c:pt idx="620">
                  <c:v>0.68745800000000001</c:v>
                </c:pt>
                <c:pt idx="621">
                  <c:v>0.685415</c:v>
                </c:pt>
                <c:pt idx="622">
                  <c:v>0.68343699999999996</c:v>
                </c:pt>
                <c:pt idx="623">
                  <c:v>0.68163899999999999</c:v>
                </c:pt>
                <c:pt idx="624">
                  <c:v>0.679983</c:v>
                </c:pt>
                <c:pt idx="625">
                  <c:v>0.67836799999999997</c:v>
                </c:pt>
                <c:pt idx="626">
                  <c:v>0.676763</c:v>
                </c:pt>
                <c:pt idx="627">
                  <c:v>0.67522599999999999</c:v>
                </c:pt>
                <c:pt idx="628">
                  <c:v>0.67380099999999998</c:v>
                </c:pt>
                <c:pt idx="629">
                  <c:v>0.67245999999999995</c:v>
                </c:pt>
                <c:pt idx="630">
                  <c:v>0.67111900000000002</c:v>
                </c:pt>
                <c:pt idx="631">
                  <c:v>0.66969299999999998</c:v>
                </c:pt>
                <c:pt idx="632">
                  <c:v>0.66815400000000003</c:v>
                </c:pt>
                <c:pt idx="633">
                  <c:v>0.66653200000000001</c:v>
                </c:pt>
                <c:pt idx="634">
                  <c:v>0.66486900000000004</c:v>
                </c:pt>
                <c:pt idx="635">
                  <c:v>0.66318500000000002</c:v>
                </c:pt>
                <c:pt idx="636">
                  <c:v>0.66151599999999999</c:v>
                </c:pt>
                <c:pt idx="637">
                  <c:v>0.65992700000000004</c:v>
                </c:pt>
                <c:pt idx="638">
                  <c:v>0.65840600000000005</c:v>
                </c:pt>
                <c:pt idx="639">
                  <c:v>0.65680899999999998</c:v>
                </c:pt>
                <c:pt idx="640">
                  <c:v>0.65498400000000001</c:v>
                </c:pt>
                <c:pt idx="641">
                  <c:v>0.65291900000000003</c:v>
                </c:pt>
                <c:pt idx="642">
                  <c:v>0.65070499999999998</c:v>
                </c:pt>
                <c:pt idx="643">
                  <c:v>0.64842500000000003</c:v>
                </c:pt>
                <c:pt idx="644">
                  <c:v>0.64614899999999997</c:v>
                </c:pt>
                <c:pt idx="645">
                  <c:v>0.64395899999999995</c:v>
                </c:pt>
                <c:pt idx="646">
                  <c:v>0.64190400000000003</c:v>
                </c:pt>
                <c:pt idx="647">
                  <c:v>0.63995599999999997</c:v>
                </c:pt>
                <c:pt idx="648">
                  <c:v>0.63806300000000005</c:v>
                </c:pt>
                <c:pt idx="649">
                  <c:v>0.63622100000000004</c:v>
                </c:pt>
                <c:pt idx="650">
                  <c:v>0.63446199999999997</c:v>
                </c:pt>
                <c:pt idx="651">
                  <c:v>0.63279200000000002</c:v>
                </c:pt>
                <c:pt idx="652">
                  <c:v>0.63117999999999996</c:v>
                </c:pt>
                <c:pt idx="653">
                  <c:v>0.62956800000000002</c:v>
                </c:pt>
                <c:pt idx="654">
                  <c:v>0.62785899999999994</c:v>
                </c:pt>
                <c:pt idx="655">
                  <c:v>0.62595299999999998</c:v>
                </c:pt>
                <c:pt idx="656">
                  <c:v>0.62383599999999995</c:v>
                </c:pt>
                <c:pt idx="657">
                  <c:v>0.621618</c:v>
                </c:pt>
                <c:pt idx="658">
                  <c:v>0.61945700000000004</c:v>
                </c:pt>
                <c:pt idx="659">
                  <c:v>0.61742399999999997</c:v>
                </c:pt>
                <c:pt idx="660">
                  <c:v>0.61545099999999997</c:v>
                </c:pt>
                <c:pt idx="661">
                  <c:v>0.613375</c:v>
                </c:pt>
                <c:pt idx="662">
                  <c:v>0.61106300000000002</c:v>
                </c:pt>
                <c:pt idx="663">
                  <c:v>0.60855000000000004</c:v>
                </c:pt>
                <c:pt idx="664">
                  <c:v>0.60602</c:v>
                </c:pt>
                <c:pt idx="665">
                  <c:v>0.60366500000000001</c:v>
                </c:pt>
                <c:pt idx="666">
                  <c:v>0.60155700000000001</c:v>
                </c:pt>
                <c:pt idx="667">
                  <c:v>0.59963999999999995</c:v>
                </c:pt>
                <c:pt idx="668">
                  <c:v>0.59778900000000001</c:v>
                </c:pt>
                <c:pt idx="669">
                  <c:v>0.59589300000000001</c:v>
                </c:pt>
                <c:pt idx="670">
                  <c:v>0.59394400000000003</c:v>
                </c:pt>
                <c:pt idx="671">
                  <c:v>0.592028</c:v>
                </c:pt>
                <c:pt idx="672">
                  <c:v>0.59020600000000001</c:v>
                </c:pt>
                <c:pt idx="673">
                  <c:v>0.58843100000000004</c:v>
                </c:pt>
                <c:pt idx="674">
                  <c:v>0.58659300000000003</c:v>
                </c:pt>
                <c:pt idx="675">
                  <c:v>0.58460500000000004</c:v>
                </c:pt>
                <c:pt idx="676">
                  <c:v>0.58243400000000001</c:v>
                </c:pt>
                <c:pt idx="677">
                  <c:v>0.58008700000000002</c:v>
                </c:pt>
                <c:pt idx="678">
                  <c:v>0.57761200000000001</c:v>
                </c:pt>
                <c:pt idx="679">
                  <c:v>0.57509299999999997</c:v>
                </c:pt>
                <c:pt idx="680">
                  <c:v>0.57262500000000005</c:v>
                </c:pt>
                <c:pt idx="681">
                  <c:v>0.570272</c:v>
                </c:pt>
                <c:pt idx="682">
                  <c:v>0.56801000000000001</c:v>
                </c:pt>
                <c:pt idx="683">
                  <c:v>0.56573700000000005</c:v>
                </c:pt>
                <c:pt idx="684">
                  <c:v>0.56334799999999996</c:v>
                </c:pt>
                <c:pt idx="685">
                  <c:v>0.560836</c:v>
                </c:pt>
                <c:pt idx="686">
                  <c:v>0.55830900000000006</c:v>
                </c:pt>
                <c:pt idx="687">
                  <c:v>0.55589200000000005</c:v>
                </c:pt>
                <c:pt idx="688">
                  <c:v>0.55361899999999997</c:v>
                </c:pt>
                <c:pt idx="689">
                  <c:v>0.55144499999999996</c:v>
                </c:pt>
                <c:pt idx="690">
                  <c:v>0.54930599999999996</c:v>
                </c:pt>
                <c:pt idx="691">
                  <c:v>0.54714200000000002</c:v>
                </c:pt>
                <c:pt idx="692">
                  <c:v>0.54490099999999997</c:v>
                </c:pt>
                <c:pt idx="693">
                  <c:v>0.54260299999999995</c:v>
                </c:pt>
                <c:pt idx="694">
                  <c:v>0.54037000000000002</c:v>
                </c:pt>
                <c:pt idx="695">
                  <c:v>0.53829899999999997</c:v>
                </c:pt>
                <c:pt idx="696">
                  <c:v>0.53634000000000004</c:v>
                </c:pt>
                <c:pt idx="697">
                  <c:v>0.53435999999999995</c:v>
                </c:pt>
                <c:pt idx="698">
                  <c:v>0.53228799999999998</c:v>
                </c:pt>
                <c:pt idx="699">
                  <c:v>0.53015500000000004</c:v>
                </c:pt>
                <c:pt idx="700">
                  <c:v>0.52801299999999995</c:v>
                </c:pt>
                <c:pt idx="701">
                  <c:v>0.52586999999999995</c:v>
                </c:pt>
                <c:pt idx="702">
                  <c:v>0.52369200000000005</c:v>
                </c:pt>
                <c:pt idx="703">
                  <c:v>0.52144800000000002</c:v>
                </c:pt>
                <c:pt idx="704">
                  <c:v>0.51914499999999997</c:v>
                </c:pt>
                <c:pt idx="705">
                  <c:v>0.51681500000000002</c:v>
                </c:pt>
                <c:pt idx="706">
                  <c:v>0.51447699999999996</c:v>
                </c:pt>
                <c:pt idx="707">
                  <c:v>0.51210500000000003</c:v>
                </c:pt>
                <c:pt idx="708">
                  <c:v>0.50965899999999997</c:v>
                </c:pt>
                <c:pt idx="709">
                  <c:v>0.50711200000000001</c:v>
                </c:pt>
                <c:pt idx="710">
                  <c:v>0.50446100000000005</c:v>
                </c:pt>
                <c:pt idx="711">
                  <c:v>0.50170400000000004</c:v>
                </c:pt>
                <c:pt idx="712">
                  <c:v>0.49884400000000001</c:v>
                </c:pt>
                <c:pt idx="713">
                  <c:v>0.49592399999999998</c:v>
                </c:pt>
                <c:pt idx="714">
                  <c:v>0.49304399999999998</c:v>
                </c:pt>
                <c:pt idx="715">
                  <c:v>0.49029699999999998</c:v>
                </c:pt>
                <c:pt idx="716">
                  <c:v>0.48770400000000003</c:v>
                </c:pt>
                <c:pt idx="717">
                  <c:v>0.48524600000000001</c:v>
                </c:pt>
                <c:pt idx="718">
                  <c:v>0.48291600000000001</c:v>
                </c:pt>
                <c:pt idx="719">
                  <c:v>0.480688</c:v>
                </c:pt>
                <c:pt idx="720">
                  <c:v>0.47847400000000001</c:v>
                </c:pt>
                <c:pt idx="721">
                  <c:v>0.476186</c:v>
                </c:pt>
                <c:pt idx="722">
                  <c:v>0.47380499999999998</c:v>
                </c:pt>
                <c:pt idx="723">
                  <c:v>0.47135700000000003</c:v>
                </c:pt>
                <c:pt idx="724">
                  <c:v>0.46884500000000001</c:v>
                </c:pt>
                <c:pt idx="725">
                  <c:v>0.46623399999999998</c:v>
                </c:pt>
                <c:pt idx="726">
                  <c:v>0.46349899999999999</c:v>
                </c:pt>
                <c:pt idx="727">
                  <c:v>0.46065099999999998</c:v>
                </c:pt>
                <c:pt idx="728">
                  <c:v>0.457758</c:v>
                </c:pt>
                <c:pt idx="729">
                  <c:v>0.454901</c:v>
                </c:pt>
                <c:pt idx="730">
                  <c:v>0.45210499999999998</c:v>
                </c:pt>
                <c:pt idx="731">
                  <c:v>0.449318</c:v>
                </c:pt>
                <c:pt idx="732">
                  <c:v>0.44645200000000002</c:v>
                </c:pt>
                <c:pt idx="733">
                  <c:v>0.44346099999999999</c:v>
                </c:pt>
                <c:pt idx="734">
                  <c:v>0.440361</c:v>
                </c:pt>
                <c:pt idx="735">
                  <c:v>0.43721300000000002</c:v>
                </c:pt>
                <c:pt idx="736">
                  <c:v>0.434091</c:v>
                </c:pt>
                <c:pt idx="737">
                  <c:v>0.43107899999999999</c:v>
                </c:pt>
                <c:pt idx="738">
                  <c:v>0.42824600000000002</c:v>
                </c:pt>
                <c:pt idx="739">
                  <c:v>0.42557</c:v>
                </c:pt>
                <c:pt idx="740">
                  <c:v>0.42292299999999999</c:v>
                </c:pt>
                <c:pt idx="741">
                  <c:v>0.42017900000000002</c:v>
                </c:pt>
                <c:pt idx="742">
                  <c:v>0.41732000000000002</c:v>
                </c:pt>
                <c:pt idx="743">
                  <c:v>0.41441800000000001</c:v>
                </c:pt>
                <c:pt idx="744">
                  <c:v>0.41153499999999998</c:v>
                </c:pt>
                <c:pt idx="745">
                  <c:v>0.40868700000000002</c:v>
                </c:pt>
                <c:pt idx="746">
                  <c:v>0.40586299999999997</c:v>
                </c:pt>
                <c:pt idx="747">
                  <c:v>0.40305099999999999</c:v>
                </c:pt>
                <c:pt idx="748">
                  <c:v>0.40024199999999999</c:v>
                </c:pt>
                <c:pt idx="749">
                  <c:v>0.397424</c:v>
                </c:pt>
                <c:pt idx="750">
                  <c:v>0.39457399999999998</c:v>
                </c:pt>
                <c:pt idx="751">
                  <c:v>0.391683</c:v>
                </c:pt>
                <c:pt idx="752">
                  <c:v>0.38876899999999998</c:v>
                </c:pt>
                <c:pt idx="753">
                  <c:v>0.38585399999999997</c:v>
                </c:pt>
                <c:pt idx="754">
                  <c:v>0.38294099999999998</c:v>
                </c:pt>
                <c:pt idx="755">
                  <c:v>0.380027</c:v>
                </c:pt>
                <c:pt idx="756">
                  <c:v>0.37711899999999998</c:v>
                </c:pt>
                <c:pt idx="757">
                  <c:v>0.37423499999999998</c:v>
                </c:pt>
                <c:pt idx="758">
                  <c:v>0.37141099999999999</c:v>
                </c:pt>
                <c:pt idx="759">
                  <c:v>0.36869200000000002</c:v>
                </c:pt>
                <c:pt idx="760">
                  <c:v>0.36610100000000001</c:v>
                </c:pt>
                <c:pt idx="761">
                  <c:v>0.36362899999999998</c:v>
                </c:pt>
                <c:pt idx="762">
                  <c:v>0.36124600000000001</c:v>
                </c:pt>
                <c:pt idx="763">
                  <c:v>0.35892000000000002</c:v>
                </c:pt>
                <c:pt idx="764">
                  <c:v>0.35662899999999997</c:v>
                </c:pt>
                <c:pt idx="765">
                  <c:v>0.35436699999999999</c:v>
                </c:pt>
                <c:pt idx="766">
                  <c:v>0.35211399999999998</c:v>
                </c:pt>
                <c:pt idx="767">
                  <c:v>0.34980800000000001</c:v>
                </c:pt>
                <c:pt idx="768">
                  <c:v>0.34738200000000002</c:v>
                </c:pt>
                <c:pt idx="769">
                  <c:v>0.34481899999999999</c:v>
                </c:pt>
                <c:pt idx="770">
                  <c:v>0.34214699999999998</c:v>
                </c:pt>
                <c:pt idx="771">
                  <c:v>0.33938200000000002</c:v>
                </c:pt>
                <c:pt idx="772">
                  <c:v>0.33652500000000002</c:v>
                </c:pt>
                <c:pt idx="773">
                  <c:v>0.33358199999999999</c:v>
                </c:pt>
                <c:pt idx="774">
                  <c:v>0.33057399999999998</c:v>
                </c:pt>
                <c:pt idx="775">
                  <c:v>0.327513</c:v>
                </c:pt>
                <c:pt idx="776">
                  <c:v>0.324405</c:v>
                </c:pt>
                <c:pt idx="777">
                  <c:v>0.321293</c:v>
                </c:pt>
                <c:pt idx="778">
                  <c:v>0.31825799999999999</c:v>
                </c:pt>
                <c:pt idx="779">
                  <c:v>0.31533899999999998</c:v>
                </c:pt>
                <c:pt idx="780">
                  <c:v>0.31251099999999998</c:v>
                </c:pt>
                <c:pt idx="781">
                  <c:v>0.30974000000000002</c:v>
                </c:pt>
                <c:pt idx="782">
                  <c:v>0.30702699999999999</c:v>
                </c:pt>
                <c:pt idx="783">
                  <c:v>0.30438199999999999</c:v>
                </c:pt>
                <c:pt idx="784">
                  <c:v>0.30180000000000001</c:v>
                </c:pt>
                <c:pt idx="785">
                  <c:v>0.29928900000000003</c:v>
                </c:pt>
                <c:pt idx="786">
                  <c:v>0.29687599999999997</c:v>
                </c:pt>
                <c:pt idx="787">
                  <c:v>0.29456300000000002</c:v>
                </c:pt>
                <c:pt idx="788">
                  <c:v>0.29229699999999997</c:v>
                </c:pt>
                <c:pt idx="789">
                  <c:v>0.28999200000000003</c:v>
                </c:pt>
                <c:pt idx="790">
                  <c:v>0.28757700000000003</c:v>
                </c:pt>
                <c:pt idx="791">
                  <c:v>0.28502899999999998</c:v>
                </c:pt>
                <c:pt idx="792">
                  <c:v>0.28239700000000001</c:v>
                </c:pt>
                <c:pt idx="793">
                  <c:v>0.279775</c:v>
                </c:pt>
                <c:pt idx="794">
                  <c:v>0.277221</c:v>
                </c:pt>
                <c:pt idx="795">
                  <c:v>0.27469199999999999</c:v>
                </c:pt>
                <c:pt idx="796">
                  <c:v>0.272096</c:v>
                </c:pt>
                <c:pt idx="797">
                  <c:v>0.26940399999999998</c:v>
                </c:pt>
                <c:pt idx="798">
                  <c:v>0.26668399999999998</c:v>
                </c:pt>
                <c:pt idx="799">
                  <c:v>0.26402100000000001</c:v>
                </c:pt>
                <c:pt idx="800">
                  <c:v>0.261461</c:v>
                </c:pt>
                <c:pt idx="801">
                  <c:v>0.25900400000000001</c:v>
                </c:pt>
                <c:pt idx="802">
                  <c:v>0.25662499999999999</c:v>
                </c:pt>
                <c:pt idx="803">
                  <c:v>0.25429400000000002</c:v>
                </c:pt>
                <c:pt idx="804">
                  <c:v>0.251994</c:v>
                </c:pt>
                <c:pt idx="805">
                  <c:v>0.24970400000000001</c:v>
                </c:pt>
                <c:pt idx="806">
                  <c:v>0.24737300000000001</c:v>
                </c:pt>
                <c:pt idx="807">
                  <c:v>0.24496000000000001</c:v>
                </c:pt>
                <c:pt idx="808">
                  <c:v>0.242507</c:v>
                </c:pt>
                <c:pt idx="809">
                  <c:v>0.24011399999999999</c:v>
                </c:pt>
                <c:pt idx="810">
                  <c:v>0.237843</c:v>
                </c:pt>
                <c:pt idx="811">
                  <c:v>0.23566799999999999</c:v>
                </c:pt>
                <c:pt idx="812">
                  <c:v>0.23353299999999999</c:v>
                </c:pt>
                <c:pt idx="813">
                  <c:v>0.23139999999999999</c:v>
                </c:pt>
                <c:pt idx="814">
                  <c:v>0.22925400000000001</c:v>
                </c:pt>
                <c:pt idx="815">
                  <c:v>0.227072</c:v>
                </c:pt>
                <c:pt idx="816">
                  <c:v>0.224832</c:v>
                </c:pt>
                <c:pt idx="817">
                  <c:v>0.22253600000000001</c:v>
                </c:pt>
                <c:pt idx="818">
                  <c:v>0.220196</c:v>
                </c:pt>
                <c:pt idx="819">
                  <c:v>0.21781500000000001</c:v>
                </c:pt>
                <c:pt idx="820">
                  <c:v>0.21541399999999999</c:v>
                </c:pt>
                <c:pt idx="821">
                  <c:v>0.21306900000000001</c:v>
                </c:pt>
                <c:pt idx="822">
                  <c:v>0.21085200000000001</c:v>
                </c:pt>
                <c:pt idx="823">
                  <c:v>0.208756</c:v>
                </c:pt>
                <c:pt idx="824">
                  <c:v>0.20671</c:v>
                </c:pt>
                <c:pt idx="825">
                  <c:v>0.204675</c:v>
                </c:pt>
                <c:pt idx="826">
                  <c:v>0.202678</c:v>
                </c:pt>
                <c:pt idx="827">
                  <c:v>0.20075200000000001</c:v>
                </c:pt>
                <c:pt idx="828">
                  <c:v>0.198877</c:v>
                </c:pt>
                <c:pt idx="829">
                  <c:v>0.196988</c:v>
                </c:pt>
                <c:pt idx="830">
                  <c:v>0.195044</c:v>
                </c:pt>
                <c:pt idx="831">
                  <c:v>0.19306499999999999</c:v>
                </c:pt>
                <c:pt idx="832">
                  <c:v>0.19108900000000001</c:v>
                </c:pt>
                <c:pt idx="833">
                  <c:v>0.18912200000000001</c:v>
                </c:pt>
                <c:pt idx="834">
                  <c:v>0.187135</c:v>
                </c:pt>
                <c:pt idx="835">
                  <c:v>0.18509500000000001</c:v>
                </c:pt>
                <c:pt idx="836">
                  <c:v>0.18299499999999999</c:v>
                </c:pt>
                <c:pt idx="837">
                  <c:v>0.180866</c:v>
                </c:pt>
                <c:pt idx="838">
                  <c:v>0.17874599999999999</c:v>
                </c:pt>
                <c:pt idx="839">
                  <c:v>0.176625</c:v>
                </c:pt>
                <c:pt idx="840">
                  <c:v>0.17444799999999999</c:v>
                </c:pt>
                <c:pt idx="841">
                  <c:v>0.17217299999999999</c:v>
                </c:pt>
                <c:pt idx="842">
                  <c:v>0.169822</c:v>
                </c:pt>
                <c:pt idx="843">
                  <c:v>0.167464</c:v>
                </c:pt>
                <c:pt idx="844">
                  <c:v>0.165188</c:v>
                </c:pt>
                <c:pt idx="845">
                  <c:v>0.163053</c:v>
                </c:pt>
                <c:pt idx="846">
                  <c:v>0.161051</c:v>
                </c:pt>
                <c:pt idx="847">
                  <c:v>0.159134</c:v>
                </c:pt>
                <c:pt idx="848">
                  <c:v>0.15726899999999999</c:v>
                </c:pt>
                <c:pt idx="849">
                  <c:v>0.15545100000000001</c:v>
                </c:pt>
                <c:pt idx="850">
                  <c:v>0.15369099999999999</c:v>
                </c:pt>
                <c:pt idx="851">
                  <c:v>0.15198600000000001</c:v>
                </c:pt>
                <c:pt idx="852">
                  <c:v>0.15032400000000001</c:v>
                </c:pt>
                <c:pt idx="853">
                  <c:v>0.148698</c:v>
                </c:pt>
                <c:pt idx="854">
                  <c:v>0.147117</c:v>
                </c:pt>
                <c:pt idx="855">
                  <c:v>0.14557999999999999</c:v>
                </c:pt>
                <c:pt idx="856">
                  <c:v>0.144037</c:v>
                </c:pt>
                <c:pt idx="857">
                  <c:v>0.14241500000000001</c:v>
                </c:pt>
                <c:pt idx="858">
                  <c:v>0.14069499999999999</c:v>
                </c:pt>
                <c:pt idx="859">
                  <c:v>0.13894200000000001</c:v>
                </c:pt>
                <c:pt idx="860">
                  <c:v>0.13724800000000001</c:v>
                </c:pt>
                <c:pt idx="861">
                  <c:v>0.135657</c:v>
                </c:pt>
                <c:pt idx="862">
                  <c:v>0.134134</c:v>
                </c:pt>
                <c:pt idx="863">
                  <c:v>0.13259199999999999</c:v>
                </c:pt>
                <c:pt idx="864">
                  <c:v>0.13097400000000001</c:v>
                </c:pt>
                <c:pt idx="865">
                  <c:v>0.12929499999999999</c:v>
                </c:pt>
                <c:pt idx="866">
                  <c:v>0.12761600000000001</c:v>
                </c:pt>
                <c:pt idx="867">
                  <c:v>0.125995</c:v>
                </c:pt>
                <c:pt idx="868">
                  <c:v>0.124461</c:v>
                </c:pt>
                <c:pt idx="869">
                  <c:v>0.12296899999999999</c:v>
                </c:pt>
                <c:pt idx="870">
                  <c:v>0.12139999999999999</c:v>
                </c:pt>
                <c:pt idx="871">
                  <c:v>0.11965099999999999</c:v>
                </c:pt>
                <c:pt idx="872">
                  <c:v>0.117726</c:v>
                </c:pt>
                <c:pt idx="873">
                  <c:v>0.115742</c:v>
                </c:pt>
                <c:pt idx="874">
                  <c:v>0.113827</c:v>
                </c:pt>
                <c:pt idx="875">
                  <c:v>0.11203</c:v>
                </c:pt>
                <c:pt idx="876">
                  <c:v>0.11031000000000001</c:v>
                </c:pt>
                <c:pt idx="877">
                  <c:v>0.108594</c:v>
                </c:pt>
                <c:pt idx="878">
                  <c:v>0.106824</c:v>
                </c:pt>
                <c:pt idx="879">
                  <c:v>0.104951</c:v>
                </c:pt>
                <c:pt idx="880">
                  <c:v>0.10295700000000001</c:v>
                </c:pt>
                <c:pt idx="881">
                  <c:v>0.10091</c:v>
                </c:pt>
                <c:pt idx="882">
                  <c:v>9.8946999999999993E-2</c:v>
                </c:pt>
                <c:pt idx="883">
                  <c:v>9.7157999999999994E-2</c:v>
                </c:pt>
                <c:pt idx="884">
                  <c:v>9.5521999999999996E-2</c:v>
                </c:pt>
                <c:pt idx="885">
                  <c:v>9.3964000000000006E-2</c:v>
                </c:pt>
                <c:pt idx="886">
                  <c:v>9.2434000000000002E-2</c:v>
                </c:pt>
                <c:pt idx="887">
                  <c:v>9.0919E-2</c:v>
                </c:pt>
                <c:pt idx="888">
                  <c:v>8.9414999999999994E-2</c:v>
                </c:pt>
                <c:pt idx="889">
                  <c:v>8.7904999999999997E-2</c:v>
                </c:pt>
                <c:pt idx="890">
                  <c:v>8.6360999999999993E-2</c:v>
                </c:pt>
                <c:pt idx="891">
                  <c:v>8.4761000000000003E-2</c:v>
                </c:pt>
                <c:pt idx="892">
                  <c:v>8.3100999999999994E-2</c:v>
                </c:pt>
                <c:pt idx="893">
                  <c:v>8.1358E-2</c:v>
                </c:pt>
                <c:pt idx="894">
                  <c:v>7.9471E-2</c:v>
                </c:pt>
                <c:pt idx="895">
                  <c:v>7.7387999999999998E-2</c:v>
                </c:pt>
                <c:pt idx="896">
                  <c:v>7.5148000000000006E-2</c:v>
                </c:pt>
                <c:pt idx="897">
                  <c:v>7.2871000000000005E-2</c:v>
                </c:pt>
                <c:pt idx="898">
                  <c:v>7.0660000000000001E-2</c:v>
                </c:pt>
                <c:pt idx="899">
                  <c:v>6.8539000000000003E-2</c:v>
                </c:pt>
                <c:pt idx="900">
                  <c:v>6.6475000000000006E-2</c:v>
                </c:pt>
                <c:pt idx="901">
                  <c:v>6.4439999999999997E-2</c:v>
                </c:pt>
                <c:pt idx="902">
                  <c:v>6.2431E-2</c:v>
                </c:pt>
                <c:pt idx="903">
                  <c:v>6.0492999999999998E-2</c:v>
                </c:pt>
                <c:pt idx="904">
                  <c:v>5.8703999999999999E-2</c:v>
                </c:pt>
                <c:pt idx="905">
                  <c:v>5.7119999999999997E-2</c:v>
                </c:pt>
                <c:pt idx="906">
                  <c:v>5.5704999999999998E-2</c:v>
                </c:pt>
                <c:pt idx="907">
                  <c:v>5.4372999999999998E-2</c:v>
                </c:pt>
                <c:pt idx="908">
                  <c:v>5.3075999999999998E-2</c:v>
                </c:pt>
                <c:pt idx="909">
                  <c:v>5.1826999999999998E-2</c:v>
                </c:pt>
                <c:pt idx="910">
                  <c:v>5.0634999999999999E-2</c:v>
                </c:pt>
                <c:pt idx="911">
                  <c:v>4.9477E-2</c:v>
                </c:pt>
                <c:pt idx="912">
                  <c:v>4.8323999999999999E-2</c:v>
                </c:pt>
                <c:pt idx="913">
                  <c:v>4.7166E-2</c:v>
                </c:pt>
                <c:pt idx="914">
                  <c:v>4.6008E-2</c:v>
                </c:pt>
                <c:pt idx="915">
                  <c:v>4.4850000000000001E-2</c:v>
                </c:pt>
                <c:pt idx="916">
                  <c:v>4.3665000000000002E-2</c:v>
                </c:pt>
                <c:pt idx="917">
                  <c:v>4.2394000000000001E-2</c:v>
                </c:pt>
                <c:pt idx="918">
                  <c:v>4.0973000000000002E-2</c:v>
                </c:pt>
                <c:pt idx="919">
                  <c:v>3.9382E-2</c:v>
                </c:pt>
                <c:pt idx="920">
                  <c:v>3.7678999999999997E-2</c:v>
                </c:pt>
                <c:pt idx="921">
                  <c:v>3.5951999999999998E-2</c:v>
                </c:pt>
                <c:pt idx="922">
                  <c:v>3.4259999999999999E-2</c:v>
                </c:pt>
                <c:pt idx="923">
                  <c:v>3.2619000000000002E-2</c:v>
                </c:pt>
                <c:pt idx="924">
                  <c:v>3.1045E-2</c:v>
                </c:pt>
                <c:pt idx="925">
                  <c:v>2.9562999999999999E-2</c:v>
                </c:pt>
                <c:pt idx="926">
                  <c:v>2.8188999999999999E-2</c:v>
                </c:pt>
                <c:pt idx="927">
                  <c:v>2.6915000000000001E-2</c:v>
                </c:pt>
                <c:pt idx="928">
                  <c:v>2.5714999999999998E-2</c:v>
                </c:pt>
                <c:pt idx="929">
                  <c:v>2.4535999999999999E-2</c:v>
                </c:pt>
                <c:pt idx="930">
                  <c:v>2.3317999999999998E-2</c:v>
                </c:pt>
                <c:pt idx="931">
                  <c:v>2.2058000000000001E-2</c:v>
                </c:pt>
                <c:pt idx="932">
                  <c:v>2.0816000000000001E-2</c:v>
                </c:pt>
                <c:pt idx="933">
                  <c:v>1.9636000000000001E-2</c:v>
                </c:pt>
                <c:pt idx="934">
                  <c:v>1.8489999999999999E-2</c:v>
                </c:pt>
                <c:pt idx="935">
                  <c:v>1.7314E-2</c:v>
                </c:pt>
                <c:pt idx="936">
                  <c:v>1.6077999999999999E-2</c:v>
                </c:pt>
                <c:pt idx="937">
                  <c:v>1.4808999999999999E-2</c:v>
                </c:pt>
                <c:pt idx="938">
                  <c:v>1.3546000000000001E-2</c:v>
                </c:pt>
                <c:pt idx="939">
                  <c:v>1.2305E-2</c:v>
                </c:pt>
                <c:pt idx="940">
                  <c:v>1.1077E-2</c:v>
                </c:pt>
                <c:pt idx="941">
                  <c:v>9.8630000000000002E-3</c:v>
                </c:pt>
                <c:pt idx="942">
                  <c:v>8.6759999999999997E-3</c:v>
                </c:pt>
                <c:pt idx="943">
                  <c:v>7.5129999999999997E-3</c:v>
                </c:pt>
                <c:pt idx="944">
                  <c:v>6.352E-3</c:v>
                </c:pt>
                <c:pt idx="945">
                  <c:v>5.195E-3</c:v>
                </c:pt>
                <c:pt idx="946">
                  <c:v>4.1070000000000004E-3</c:v>
                </c:pt>
                <c:pt idx="947">
                  <c:v>3.176E-3</c:v>
                </c:pt>
                <c:pt idx="948">
                  <c:v>2.4299999999999999E-3</c:v>
                </c:pt>
                <c:pt idx="949">
                  <c:v>1.825E-3</c:v>
                </c:pt>
                <c:pt idx="950">
                  <c:v>1.3079999999999999E-3</c:v>
                </c:pt>
                <c:pt idx="951">
                  <c:v>8.6899999999999998E-4</c:v>
                </c:pt>
                <c:pt idx="952">
                  <c:v>5.13E-4</c:v>
                </c:pt>
                <c:pt idx="953">
                  <c:v>2.43E-4</c:v>
                </c:pt>
                <c:pt idx="954">
                  <c:v>7.8999999999999996E-5</c:v>
                </c:pt>
                <c:pt idx="955">
                  <c:v>4.6999999999999997E-5</c:v>
                </c:pt>
                <c:pt idx="956">
                  <c:v>1.1900000000000001E-4</c:v>
                </c:pt>
                <c:pt idx="957">
                  <c:v>1.9599999999999999E-4</c:v>
                </c:pt>
                <c:pt idx="958">
                  <c:v>1.8900000000000001E-4</c:v>
                </c:pt>
                <c:pt idx="959">
                  <c:v>1.08E-4</c:v>
                </c:pt>
                <c:pt idx="960">
                  <c:v>6.4999999999999994E-5</c:v>
                </c:pt>
                <c:pt idx="961">
                  <c:v>1.9100000000000001E-4</c:v>
                </c:pt>
                <c:pt idx="962">
                  <c:v>5.5500000000000005E-4</c:v>
                </c:pt>
                <c:pt idx="963">
                  <c:v>1.1349999999999999E-3</c:v>
                </c:pt>
                <c:pt idx="964">
                  <c:v>1.861E-3</c:v>
                </c:pt>
                <c:pt idx="965">
                  <c:v>2.6610000000000002E-3</c:v>
                </c:pt>
                <c:pt idx="966">
                  <c:v>3.4550000000000002E-3</c:v>
                </c:pt>
                <c:pt idx="967">
                  <c:v>4.1510000000000002E-3</c:v>
                </c:pt>
                <c:pt idx="968">
                  <c:v>4.6750000000000003E-3</c:v>
                </c:pt>
                <c:pt idx="969">
                  <c:v>5.0140000000000002E-3</c:v>
                </c:pt>
                <c:pt idx="970">
                  <c:v>5.2180000000000004E-3</c:v>
                </c:pt>
                <c:pt idx="971">
                  <c:v>5.3439999999999998E-3</c:v>
                </c:pt>
                <c:pt idx="972">
                  <c:v>5.4289999999999998E-3</c:v>
                </c:pt>
                <c:pt idx="973">
                  <c:v>5.4920000000000004E-3</c:v>
                </c:pt>
                <c:pt idx="974">
                  <c:v>5.5510000000000004E-3</c:v>
                </c:pt>
                <c:pt idx="975">
                  <c:v>5.5960000000000003E-3</c:v>
                </c:pt>
                <c:pt idx="976">
                  <c:v>5.587E-3</c:v>
                </c:pt>
                <c:pt idx="977">
                  <c:v>5.4939999999999998E-3</c:v>
                </c:pt>
                <c:pt idx="978">
                  <c:v>5.3119999999999999E-3</c:v>
                </c:pt>
                <c:pt idx="979">
                  <c:v>5.0270000000000002E-3</c:v>
                </c:pt>
                <c:pt idx="980">
                  <c:v>4.6220000000000002E-3</c:v>
                </c:pt>
                <c:pt idx="981">
                  <c:v>4.1310000000000001E-3</c:v>
                </c:pt>
                <c:pt idx="982">
                  <c:v>3.6440000000000001E-3</c:v>
                </c:pt>
                <c:pt idx="983">
                  <c:v>3.235E-3</c:v>
                </c:pt>
                <c:pt idx="984">
                  <c:v>2.9390000000000002E-3</c:v>
                </c:pt>
                <c:pt idx="985">
                  <c:v>2.7699999999999999E-3</c:v>
                </c:pt>
                <c:pt idx="986">
                  <c:v>2.7200000000000002E-3</c:v>
                </c:pt>
                <c:pt idx="987">
                  <c:v>2.7309999999999999E-3</c:v>
                </c:pt>
                <c:pt idx="988">
                  <c:v>2.7130000000000001E-3</c:v>
                </c:pt>
                <c:pt idx="989">
                  <c:v>2.5839999999999999E-3</c:v>
                </c:pt>
                <c:pt idx="990">
                  <c:v>2.2859999999999998E-3</c:v>
                </c:pt>
                <c:pt idx="991">
                  <c:v>1.82E-3</c:v>
                </c:pt>
                <c:pt idx="992">
                  <c:v>1.299E-3</c:v>
                </c:pt>
                <c:pt idx="993">
                  <c:v>9.2000000000000003E-4</c:v>
                </c:pt>
                <c:pt idx="994">
                  <c:v>8.3799999999999999E-4</c:v>
                </c:pt>
                <c:pt idx="995">
                  <c:v>9.5399999999999999E-4</c:v>
                </c:pt>
                <c:pt idx="996">
                  <c:v>1.2689999999999999E-3</c:v>
                </c:pt>
                <c:pt idx="997">
                  <c:v>1.8400000000000001E-3</c:v>
                </c:pt>
                <c:pt idx="998">
                  <c:v>2.6450000000000002E-3</c:v>
                </c:pt>
                <c:pt idx="999">
                  <c:v>3.6579999999999998E-3</c:v>
                </c:pt>
                <c:pt idx="1000">
                  <c:v>4.8419999999999999E-3</c:v>
                </c:pt>
                <c:pt idx="1001">
                  <c:v>6.1729999999999997E-3</c:v>
                </c:pt>
                <c:pt idx="1002">
                  <c:v>7.633E-3</c:v>
                </c:pt>
                <c:pt idx="1003">
                  <c:v>9.1889999999999993E-3</c:v>
                </c:pt>
                <c:pt idx="1004">
                  <c:v>1.0791E-2</c:v>
                </c:pt>
                <c:pt idx="1005">
                  <c:v>1.2411999999999999E-2</c:v>
                </c:pt>
                <c:pt idx="1006">
                  <c:v>1.4071999999999999E-2</c:v>
                </c:pt>
                <c:pt idx="1007">
                  <c:v>1.5810000000000001E-2</c:v>
                </c:pt>
                <c:pt idx="1008">
                  <c:v>1.7635999999999999E-2</c:v>
                </c:pt>
                <c:pt idx="1009">
                  <c:v>1.9517E-2</c:v>
                </c:pt>
                <c:pt idx="1010">
                  <c:v>2.1384E-2</c:v>
                </c:pt>
                <c:pt idx="1011">
                  <c:v>2.3161000000000001E-2</c:v>
                </c:pt>
                <c:pt idx="1012">
                  <c:v>2.4806000000000002E-2</c:v>
                </c:pt>
                <c:pt idx="1013">
                  <c:v>2.6346000000000001E-2</c:v>
                </c:pt>
                <c:pt idx="1014">
                  <c:v>2.7904999999999999E-2</c:v>
                </c:pt>
                <c:pt idx="1015">
                  <c:v>2.9668E-2</c:v>
                </c:pt>
                <c:pt idx="1016">
                  <c:v>3.1798E-2</c:v>
                </c:pt>
                <c:pt idx="1017">
                  <c:v>3.4318000000000001E-2</c:v>
                </c:pt>
                <c:pt idx="1018">
                  <c:v>3.7114000000000001E-2</c:v>
                </c:pt>
                <c:pt idx="1019">
                  <c:v>4.0050000000000002E-2</c:v>
                </c:pt>
                <c:pt idx="1020">
                  <c:v>4.3062999999999997E-2</c:v>
                </c:pt>
                <c:pt idx="1021">
                  <c:v>4.6167E-2</c:v>
                </c:pt>
                <c:pt idx="1022">
                  <c:v>4.9412999999999999E-2</c:v>
                </c:pt>
                <c:pt idx="1023">
                  <c:v>5.2839999999999998E-2</c:v>
                </c:pt>
                <c:pt idx="1024">
                  <c:v>5.6439999999999997E-2</c:v>
                </c:pt>
                <c:pt idx="1025">
                  <c:v>6.0148E-2</c:v>
                </c:pt>
                <c:pt idx="1026">
                  <c:v>6.3891000000000003E-2</c:v>
                </c:pt>
                <c:pt idx="1027">
                  <c:v>6.7638000000000004E-2</c:v>
                </c:pt>
                <c:pt idx="1028">
                  <c:v>7.1417999999999995E-2</c:v>
                </c:pt>
                <c:pt idx="1029">
                  <c:v>7.5327000000000005E-2</c:v>
                </c:pt>
                <c:pt idx="1030">
                  <c:v>7.9477000000000006E-2</c:v>
                </c:pt>
                <c:pt idx="1031">
                  <c:v>8.3886000000000002E-2</c:v>
                </c:pt>
                <c:pt idx="1032">
                  <c:v>8.8433999999999999E-2</c:v>
                </c:pt>
                <c:pt idx="1033">
                  <c:v>9.2949000000000004E-2</c:v>
                </c:pt>
                <c:pt idx="1034">
                  <c:v>9.7335000000000005E-2</c:v>
                </c:pt>
                <c:pt idx="1035">
                  <c:v>0.10162499999999999</c:v>
                </c:pt>
                <c:pt idx="1036">
                  <c:v>0.10592</c:v>
                </c:pt>
                <c:pt idx="1037">
                  <c:v>0.110309</c:v>
                </c:pt>
                <c:pt idx="1038">
                  <c:v>0.114833</c:v>
                </c:pt>
                <c:pt idx="1039">
                  <c:v>0.119463</c:v>
                </c:pt>
                <c:pt idx="1040">
                  <c:v>0.12409199999999999</c:v>
                </c:pt>
                <c:pt idx="1041">
                  <c:v>0.128555</c:v>
                </c:pt>
                <c:pt idx="1042">
                  <c:v>0.13270999999999999</c:v>
                </c:pt>
                <c:pt idx="1043">
                  <c:v>0.136493</c:v>
                </c:pt>
                <c:pt idx="1044">
                  <c:v>0.13994599999999999</c:v>
                </c:pt>
                <c:pt idx="1045">
                  <c:v>0.14319699999999999</c:v>
                </c:pt>
                <c:pt idx="1046">
                  <c:v>0.14637700000000001</c:v>
                </c:pt>
                <c:pt idx="1047">
                  <c:v>0.149506</c:v>
                </c:pt>
                <c:pt idx="1048">
                  <c:v>0.15246599999999999</c:v>
                </c:pt>
                <c:pt idx="1049">
                  <c:v>0.15512699999999999</c:v>
                </c:pt>
                <c:pt idx="1050">
                  <c:v>0.15745300000000001</c:v>
                </c:pt>
                <c:pt idx="1051">
                  <c:v>0.15950800000000001</c:v>
                </c:pt>
                <c:pt idx="1052">
                  <c:v>0.16139300000000001</c:v>
                </c:pt>
                <c:pt idx="1053">
                  <c:v>0.16320399999999999</c:v>
                </c:pt>
                <c:pt idx="1054">
                  <c:v>0.16500999999999999</c:v>
                </c:pt>
                <c:pt idx="1055">
                  <c:v>0.16683300000000001</c:v>
                </c:pt>
                <c:pt idx="1056">
                  <c:v>0.16867799999999999</c:v>
                </c:pt>
                <c:pt idx="1057">
                  <c:v>0.1706</c:v>
                </c:pt>
                <c:pt idx="1058">
                  <c:v>0.17272399999999999</c:v>
                </c:pt>
                <c:pt idx="1059">
                  <c:v>0.175174</c:v>
                </c:pt>
                <c:pt idx="1060">
                  <c:v>0.17801700000000001</c:v>
                </c:pt>
                <c:pt idx="1061">
                  <c:v>0.181281</c:v>
                </c:pt>
                <c:pt idx="1062">
                  <c:v>0.184972</c:v>
                </c:pt>
                <c:pt idx="1063">
                  <c:v>0.18906100000000001</c:v>
                </c:pt>
                <c:pt idx="1064">
                  <c:v>0.19350200000000001</c:v>
                </c:pt>
                <c:pt idx="1065">
                  <c:v>0.19831099999999999</c:v>
                </c:pt>
                <c:pt idx="1066">
                  <c:v>0.20357800000000001</c:v>
                </c:pt>
                <c:pt idx="1067">
                  <c:v>0.209399</c:v>
                </c:pt>
                <c:pt idx="1068">
                  <c:v>0.21581800000000001</c:v>
                </c:pt>
                <c:pt idx="1069">
                  <c:v>0.22281300000000001</c:v>
                </c:pt>
                <c:pt idx="1070">
                  <c:v>0.230322</c:v>
                </c:pt>
                <c:pt idx="1071">
                  <c:v>0.23827000000000001</c:v>
                </c:pt>
                <c:pt idx="1072">
                  <c:v>0.24659500000000001</c:v>
                </c:pt>
                <c:pt idx="1073">
                  <c:v>0.255247</c:v>
                </c:pt>
                <c:pt idx="1074">
                  <c:v>0.26416400000000001</c:v>
                </c:pt>
                <c:pt idx="1075">
                  <c:v>0.27327800000000002</c:v>
                </c:pt>
                <c:pt idx="1076">
                  <c:v>0.28254099999999999</c:v>
                </c:pt>
                <c:pt idx="1077">
                  <c:v>0.29195500000000002</c:v>
                </c:pt>
                <c:pt idx="1078">
                  <c:v>0.30155599999999999</c:v>
                </c:pt>
                <c:pt idx="1079">
                  <c:v>0.31135699999999999</c:v>
                </c:pt>
                <c:pt idx="1080">
                  <c:v>0.32129999999999997</c:v>
                </c:pt>
                <c:pt idx="1081">
                  <c:v>0.33125900000000003</c:v>
                </c:pt>
                <c:pt idx="1082">
                  <c:v>0.34111000000000002</c:v>
                </c:pt>
                <c:pt idx="1083">
                  <c:v>0.35078700000000002</c:v>
                </c:pt>
                <c:pt idx="1084">
                  <c:v>0.36026599999999998</c:v>
                </c:pt>
                <c:pt idx="1085">
                  <c:v>0.36952400000000002</c:v>
                </c:pt>
                <c:pt idx="1086">
                  <c:v>0.37852000000000002</c:v>
                </c:pt>
                <c:pt idx="1087">
                  <c:v>0.38722600000000001</c:v>
                </c:pt>
                <c:pt idx="1088">
                  <c:v>0.39564199999999999</c:v>
                </c:pt>
                <c:pt idx="1089">
                  <c:v>0.403756</c:v>
                </c:pt>
                <c:pt idx="1090">
                  <c:v>0.411466</c:v>
                </c:pt>
                <c:pt idx="1091">
                  <c:v>0.41858299999999998</c:v>
                </c:pt>
                <c:pt idx="1092">
                  <c:v>0.42492099999999999</c:v>
                </c:pt>
                <c:pt idx="1093">
                  <c:v>0.43040400000000001</c:v>
                </c:pt>
                <c:pt idx="1094">
                  <c:v>0.435054</c:v>
                </c:pt>
                <c:pt idx="1095">
                  <c:v>0.43889</c:v>
                </c:pt>
                <c:pt idx="1096">
                  <c:v>0.441832</c:v>
                </c:pt>
                <c:pt idx="1097">
                  <c:v>0.44370599999999999</c:v>
                </c:pt>
                <c:pt idx="1098">
                  <c:v>0.44432500000000003</c:v>
                </c:pt>
                <c:pt idx="1099">
                  <c:v>0.44359799999999999</c:v>
                </c:pt>
                <c:pt idx="1100">
                  <c:v>0.44158900000000001</c:v>
                </c:pt>
                <c:pt idx="1101">
                  <c:v>0.43847199999999997</c:v>
                </c:pt>
                <c:pt idx="1102">
                  <c:v>0.43440000000000001</c:v>
                </c:pt>
                <c:pt idx="1103">
                  <c:v>0.42941699999999999</c:v>
                </c:pt>
                <c:pt idx="1104">
                  <c:v>0.42349100000000001</c:v>
                </c:pt>
                <c:pt idx="1105">
                  <c:v>0.41664800000000002</c:v>
                </c:pt>
                <c:pt idx="1106">
                  <c:v>0.40907199999999999</c:v>
                </c:pt>
                <c:pt idx="1107">
                  <c:v>0.40103299999999997</c:v>
                </c:pt>
                <c:pt idx="1108">
                  <c:v>0.392766</c:v>
                </c:pt>
                <c:pt idx="1109">
                  <c:v>0.38442199999999999</c:v>
                </c:pt>
                <c:pt idx="1110">
                  <c:v>0.37608900000000001</c:v>
                </c:pt>
                <c:pt idx="1111">
                  <c:v>0.36782599999999999</c:v>
                </c:pt>
                <c:pt idx="1112">
                  <c:v>0.35967700000000002</c:v>
                </c:pt>
                <c:pt idx="1113">
                  <c:v>0.35170099999999999</c:v>
                </c:pt>
                <c:pt idx="1114">
                  <c:v>0.34398499999999999</c:v>
                </c:pt>
                <c:pt idx="1115">
                  <c:v>0.33662500000000001</c:v>
                </c:pt>
                <c:pt idx="1116">
                  <c:v>0.329704</c:v>
                </c:pt>
                <c:pt idx="1117">
                  <c:v>0.323295</c:v>
                </c:pt>
                <c:pt idx="1118">
                  <c:v>0.31743199999999999</c:v>
                </c:pt>
                <c:pt idx="1119">
                  <c:v>0.31207200000000002</c:v>
                </c:pt>
                <c:pt idx="1120">
                  <c:v>0.30710700000000002</c:v>
                </c:pt>
                <c:pt idx="1121">
                  <c:v>0.30244799999999999</c:v>
                </c:pt>
                <c:pt idx="1122">
                  <c:v>0.298095</c:v>
                </c:pt>
                <c:pt idx="1123">
                  <c:v>0.29412700000000003</c:v>
                </c:pt>
                <c:pt idx="1124">
                  <c:v>0.29062300000000002</c:v>
                </c:pt>
                <c:pt idx="1125">
                  <c:v>0.287578</c:v>
                </c:pt>
                <c:pt idx="1126">
                  <c:v>0.28489700000000001</c:v>
                </c:pt>
                <c:pt idx="1127">
                  <c:v>0.282445</c:v>
                </c:pt>
                <c:pt idx="1128">
                  <c:v>0.28011599999999998</c:v>
                </c:pt>
                <c:pt idx="1129">
                  <c:v>0.27788000000000002</c:v>
                </c:pt>
                <c:pt idx="1130">
                  <c:v>0.27575899999999998</c:v>
                </c:pt>
                <c:pt idx="1131">
                  <c:v>0.27377000000000001</c:v>
                </c:pt>
                <c:pt idx="1132">
                  <c:v>0.27188000000000001</c:v>
                </c:pt>
                <c:pt idx="1133">
                  <c:v>0.27001599999999998</c:v>
                </c:pt>
                <c:pt idx="1134">
                  <c:v>0.26811299999999999</c:v>
                </c:pt>
                <c:pt idx="1135">
                  <c:v>0.26617600000000002</c:v>
                </c:pt>
                <c:pt idx="1136">
                  <c:v>0.26424900000000001</c:v>
                </c:pt>
                <c:pt idx="1137">
                  <c:v>0.26234400000000002</c:v>
                </c:pt>
                <c:pt idx="1138">
                  <c:v>0.26041399999999998</c:v>
                </c:pt>
                <c:pt idx="1139">
                  <c:v>0.25840000000000002</c:v>
                </c:pt>
                <c:pt idx="1140">
                  <c:v>0.25627299999999997</c:v>
                </c:pt>
                <c:pt idx="1141">
                  <c:v>0.25404199999999999</c:v>
                </c:pt>
                <c:pt idx="1142">
                  <c:v>0.25174099999999999</c:v>
                </c:pt>
                <c:pt idx="1143">
                  <c:v>0.24940999999999999</c:v>
                </c:pt>
                <c:pt idx="1144">
                  <c:v>0.24709400000000001</c:v>
                </c:pt>
                <c:pt idx="1145">
                  <c:v>0.24485399999999999</c:v>
                </c:pt>
                <c:pt idx="1146">
                  <c:v>0.24274899999999999</c:v>
                </c:pt>
                <c:pt idx="1147">
                  <c:v>0.240783</c:v>
                </c:pt>
                <c:pt idx="1148">
                  <c:v>0.2389</c:v>
                </c:pt>
                <c:pt idx="1149">
                  <c:v>0.23704600000000001</c:v>
                </c:pt>
                <c:pt idx="1150">
                  <c:v>0.23519000000000001</c:v>
                </c:pt>
                <c:pt idx="1151">
                  <c:v>0.233296</c:v>
                </c:pt>
                <c:pt idx="1152">
                  <c:v>0.23133100000000001</c:v>
                </c:pt>
                <c:pt idx="1153">
                  <c:v>0.22930700000000001</c:v>
                </c:pt>
                <c:pt idx="1154">
                  <c:v>0.22728000000000001</c:v>
                </c:pt>
                <c:pt idx="1155">
                  <c:v>0.22531300000000001</c:v>
                </c:pt>
                <c:pt idx="1156">
                  <c:v>0.223439</c:v>
                </c:pt>
                <c:pt idx="1157">
                  <c:v>0.221689</c:v>
                </c:pt>
                <c:pt idx="1158">
                  <c:v>0.220141</c:v>
                </c:pt>
                <c:pt idx="1159">
                  <c:v>0.21887599999999999</c:v>
                </c:pt>
                <c:pt idx="1160">
                  <c:v>0.21785499999999999</c:v>
                </c:pt>
                <c:pt idx="1161">
                  <c:v>0.216918</c:v>
                </c:pt>
                <c:pt idx="1162">
                  <c:v>0.215923</c:v>
                </c:pt>
                <c:pt idx="1163">
                  <c:v>0.21485099999999999</c:v>
                </c:pt>
                <c:pt idx="1164">
                  <c:v>0.21377699999999999</c:v>
                </c:pt>
                <c:pt idx="1165">
                  <c:v>0.21279100000000001</c:v>
                </c:pt>
                <c:pt idx="1166">
                  <c:v>0.21192800000000001</c:v>
                </c:pt>
                <c:pt idx="1167">
                  <c:v>0.21113799999999999</c:v>
                </c:pt>
                <c:pt idx="1168">
                  <c:v>0.21029900000000001</c:v>
                </c:pt>
                <c:pt idx="1169">
                  <c:v>0.20929200000000001</c:v>
                </c:pt>
                <c:pt idx="1170">
                  <c:v>0.208065</c:v>
                </c:pt>
                <c:pt idx="1171">
                  <c:v>0.20664399999999999</c:v>
                </c:pt>
                <c:pt idx="1172">
                  <c:v>0.20510700000000001</c:v>
                </c:pt>
                <c:pt idx="1173">
                  <c:v>0.20352999999999999</c:v>
                </c:pt>
                <c:pt idx="1174">
                  <c:v>0.20194500000000001</c:v>
                </c:pt>
                <c:pt idx="1175">
                  <c:v>0.200377</c:v>
                </c:pt>
                <c:pt idx="1176">
                  <c:v>0.19889999999999999</c:v>
                </c:pt>
                <c:pt idx="1177">
                  <c:v>0.19763700000000001</c:v>
                </c:pt>
                <c:pt idx="1178">
                  <c:v>0.19670599999999999</c:v>
                </c:pt>
                <c:pt idx="1179">
                  <c:v>0.19619300000000001</c:v>
                </c:pt>
                <c:pt idx="1180">
                  <c:v>0.19617299999999999</c:v>
                </c:pt>
                <c:pt idx="1181">
                  <c:v>0.19672899999999999</c:v>
                </c:pt>
                <c:pt idx="1182">
                  <c:v>0.197935</c:v>
                </c:pt>
                <c:pt idx="1183">
                  <c:v>0.199798</c:v>
                </c:pt>
                <c:pt idx="1184">
                  <c:v>0.20224900000000001</c:v>
                </c:pt>
                <c:pt idx="1185">
                  <c:v>0.20521800000000001</c:v>
                </c:pt>
                <c:pt idx="1186">
                  <c:v>0.20868600000000001</c:v>
                </c:pt>
                <c:pt idx="1187">
                  <c:v>0.212645</c:v>
                </c:pt>
                <c:pt idx="1188">
                  <c:v>0.21701400000000001</c:v>
                </c:pt>
                <c:pt idx="1189">
                  <c:v>0.22159699999999999</c:v>
                </c:pt>
                <c:pt idx="1190">
                  <c:v>0.22608900000000001</c:v>
                </c:pt>
                <c:pt idx="1191">
                  <c:v>0.23013500000000001</c:v>
                </c:pt>
                <c:pt idx="1192">
                  <c:v>0.23341899999999999</c:v>
                </c:pt>
                <c:pt idx="1193">
                  <c:v>0.23574700000000001</c:v>
                </c:pt>
                <c:pt idx="1194">
                  <c:v>0.23703199999999999</c:v>
                </c:pt>
                <c:pt idx="1195">
                  <c:v>0.23724700000000001</c:v>
                </c:pt>
                <c:pt idx="1196">
                  <c:v>0.23635100000000001</c:v>
                </c:pt>
                <c:pt idx="1197">
                  <c:v>0.234262</c:v>
                </c:pt>
                <c:pt idx="1198">
                  <c:v>0.230905</c:v>
                </c:pt>
                <c:pt idx="1199">
                  <c:v>0.22626299999999999</c:v>
                </c:pt>
                <c:pt idx="1200">
                  <c:v>0.220384</c:v>
                </c:pt>
                <c:pt idx="1201">
                  <c:v>0.21335999999999999</c:v>
                </c:pt>
                <c:pt idx="1202">
                  <c:v>0.20533499999999999</c:v>
                </c:pt>
                <c:pt idx="1203">
                  <c:v>0.19647800000000001</c:v>
                </c:pt>
                <c:pt idx="1204">
                  <c:v>0.18695000000000001</c:v>
                </c:pt>
                <c:pt idx="1205">
                  <c:v>0.17691999999999999</c:v>
                </c:pt>
                <c:pt idx="1206">
                  <c:v>0.166626</c:v>
                </c:pt>
                <c:pt idx="1207">
                  <c:v>0.15636700000000001</c:v>
                </c:pt>
                <c:pt idx="1208">
                  <c:v>0.146428</c:v>
                </c:pt>
                <c:pt idx="1209">
                  <c:v>0.137015</c:v>
                </c:pt>
                <c:pt idx="1210">
                  <c:v>0.128244</c:v>
                </c:pt>
                <c:pt idx="1211">
                  <c:v>0.120173</c:v>
                </c:pt>
                <c:pt idx="1212">
                  <c:v>0.112805</c:v>
                </c:pt>
                <c:pt idx="1213">
                  <c:v>0.106097</c:v>
                </c:pt>
                <c:pt idx="1214">
                  <c:v>9.9983000000000002E-2</c:v>
                </c:pt>
                <c:pt idx="1215">
                  <c:v>9.4417000000000001E-2</c:v>
                </c:pt>
                <c:pt idx="1216">
                  <c:v>8.9371999999999993E-2</c:v>
                </c:pt>
                <c:pt idx="1217">
                  <c:v>8.4807999999999995E-2</c:v>
                </c:pt>
                <c:pt idx="1218">
                  <c:v>8.0667000000000003E-2</c:v>
                </c:pt>
                <c:pt idx="1219">
                  <c:v>7.6893000000000003E-2</c:v>
                </c:pt>
                <c:pt idx="1220">
                  <c:v>7.3438000000000003E-2</c:v>
                </c:pt>
                <c:pt idx="1221">
                  <c:v>7.0262000000000005E-2</c:v>
                </c:pt>
                <c:pt idx="1222">
                  <c:v>6.7321000000000006E-2</c:v>
                </c:pt>
                <c:pt idx="1223">
                  <c:v>6.4560999999999993E-2</c:v>
                </c:pt>
                <c:pt idx="1224">
                  <c:v>6.1926000000000002E-2</c:v>
                </c:pt>
                <c:pt idx="1225">
                  <c:v>5.9376999999999999E-2</c:v>
                </c:pt>
                <c:pt idx="1226">
                  <c:v>5.6884999999999998E-2</c:v>
                </c:pt>
                <c:pt idx="1227">
                  <c:v>5.4407999999999998E-2</c:v>
                </c:pt>
                <c:pt idx="1228">
                  <c:v>5.1915000000000003E-2</c:v>
                </c:pt>
                <c:pt idx="1229">
                  <c:v>4.9424999999999997E-2</c:v>
                </c:pt>
                <c:pt idx="1230">
                  <c:v>4.7001000000000001E-2</c:v>
                </c:pt>
                <c:pt idx="1231">
                  <c:v>4.4697000000000001E-2</c:v>
                </c:pt>
                <c:pt idx="1232">
                  <c:v>4.2528000000000003E-2</c:v>
                </c:pt>
                <c:pt idx="1233">
                  <c:v>4.0468999999999998E-2</c:v>
                </c:pt>
                <c:pt idx="1234">
                  <c:v>3.8462999999999997E-2</c:v>
                </c:pt>
                <c:pt idx="1235">
                  <c:v>3.6456000000000002E-2</c:v>
                </c:pt>
                <c:pt idx="1236">
                  <c:v>3.4439999999999998E-2</c:v>
                </c:pt>
                <c:pt idx="1237">
                  <c:v>3.2472000000000001E-2</c:v>
                </c:pt>
                <c:pt idx="1238">
                  <c:v>3.0633000000000001E-2</c:v>
                </c:pt>
                <c:pt idx="1239">
                  <c:v>2.8964E-2</c:v>
                </c:pt>
                <c:pt idx="1240">
                  <c:v>2.7428999999999999E-2</c:v>
                </c:pt>
                <c:pt idx="1241">
                  <c:v>2.5954999999999999E-2</c:v>
                </c:pt>
                <c:pt idx="1242">
                  <c:v>2.4493999999999998E-2</c:v>
                </c:pt>
                <c:pt idx="1243">
                  <c:v>2.3057999999999999E-2</c:v>
                </c:pt>
                <c:pt idx="1244">
                  <c:v>2.1700000000000001E-2</c:v>
                </c:pt>
                <c:pt idx="1245">
                  <c:v>2.0469999999999999E-2</c:v>
                </c:pt>
                <c:pt idx="1246">
                  <c:v>1.9401000000000002E-2</c:v>
                </c:pt>
                <c:pt idx="1247">
                  <c:v>1.8501E-2</c:v>
                </c:pt>
                <c:pt idx="1248">
                  <c:v>1.7725000000000001E-2</c:v>
                </c:pt>
                <c:pt idx="1249">
                  <c:v>1.6981E-2</c:v>
                </c:pt>
                <c:pt idx="1250">
                  <c:v>1.6194E-2</c:v>
                </c:pt>
                <c:pt idx="1251">
                  <c:v>1.5376000000000001E-2</c:v>
                </c:pt>
                <c:pt idx="1252">
                  <c:v>1.4593999999999999E-2</c:v>
                </c:pt>
                <c:pt idx="1253">
                  <c:v>1.3880999999999999E-2</c:v>
                </c:pt>
                <c:pt idx="1254">
                  <c:v>1.3176999999999999E-2</c:v>
                </c:pt>
                <c:pt idx="1255">
                  <c:v>1.2389000000000001E-2</c:v>
                </c:pt>
                <c:pt idx="1256">
                  <c:v>1.1464E-2</c:v>
                </c:pt>
                <c:pt idx="1257">
                  <c:v>1.0403000000000001E-2</c:v>
                </c:pt>
                <c:pt idx="1258">
                  <c:v>9.2379999999999997E-3</c:v>
                </c:pt>
                <c:pt idx="1259">
                  <c:v>8.0370000000000007E-3</c:v>
                </c:pt>
                <c:pt idx="1260">
                  <c:v>6.8950000000000001E-3</c:v>
                </c:pt>
                <c:pt idx="1261">
                  <c:v>5.888E-3</c:v>
                </c:pt>
                <c:pt idx="1262">
                  <c:v>5.0299999999999997E-3</c:v>
                </c:pt>
                <c:pt idx="1263">
                  <c:v>4.2820000000000002E-3</c:v>
                </c:pt>
                <c:pt idx="1264">
                  <c:v>3.594E-3</c:v>
                </c:pt>
                <c:pt idx="1265">
                  <c:v>2.9359999999999998E-3</c:v>
                </c:pt>
                <c:pt idx="1266">
                  <c:v>2.3089999999999999E-3</c:v>
                </c:pt>
                <c:pt idx="1267">
                  <c:v>1.7260000000000001E-3</c:v>
                </c:pt>
                <c:pt idx="1268">
                  <c:v>1.212E-3</c:v>
                </c:pt>
                <c:pt idx="1269">
                  <c:v>7.9299999999999998E-4</c:v>
                </c:pt>
                <c:pt idx="1270">
                  <c:v>4.6799999999999999E-4</c:v>
                </c:pt>
                <c:pt idx="1271">
                  <c:v>1.8900000000000001E-4</c:v>
                </c:pt>
                <c:pt idx="1272">
                  <c:v>2.9399999999999999E-4</c:v>
                </c:pt>
                <c:pt idx="1273">
                  <c:v>4.0000000000000002E-4</c:v>
                </c:pt>
                <c:pt idx="1274">
                  <c:v>5.0699999999999996E-4</c:v>
                </c:pt>
                <c:pt idx="1275">
                  <c:v>6.1600000000000001E-4</c:v>
                </c:pt>
                <c:pt idx="1276">
                  <c:v>7.27E-4</c:v>
                </c:pt>
                <c:pt idx="1277">
                  <c:v>8.3799999999999999E-4</c:v>
                </c:pt>
                <c:pt idx="1278">
                  <c:v>9.3999999999999997E-4</c:v>
                </c:pt>
                <c:pt idx="1279">
                  <c:v>1.0430000000000001E-3</c:v>
                </c:pt>
                <c:pt idx="1280">
                  <c:v>1.1479999999999999E-3</c:v>
                </c:pt>
                <c:pt idx="1281">
                  <c:v>1.2539999999999999E-3</c:v>
                </c:pt>
                <c:pt idx="1282">
                  <c:v>1.3619999999999999E-3</c:v>
                </c:pt>
                <c:pt idx="1283">
                  <c:v>1.4710000000000001E-3</c:v>
                </c:pt>
                <c:pt idx="1284">
                  <c:v>1.5809999999999999E-3</c:v>
                </c:pt>
                <c:pt idx="1285">
                  <c:v>1.6930000000000001E-3</c:v>
                </c:pt>
                <c:pt idx="1286">
                  <c:v>1.8060000000000001E-3</c:v>
                </c:pt>
                <c:pt idx="1287">
                  <c:v>1.92E-3</c:v>
                </c:pt>
                <c:pt idx="1288">
                  <c:v>2.036E-3</c:v>
                </c:pt>
                <c:pt idx="1289">
                  <c:v>2.1540000000000001E-3</c:v>
                </c:pt>
                <c:pt idx="1290">
                  <c:v>2.2720000000000001E-3</c:v>
                </c:pt>
                <c:pt idx="1291">
                  <c:v>2.3930000000000002E-3</c:v>
                </c:pt>
                <c:pt idx="1292">
                  <c:v>2.323E-3</c:v>
                </c:pt>
                <c:pt idx="1293">
                  <c:v>2.2539999999999999E-3</c:v>
                </c:pt>
                <c:pt idx="1294">
                  <c:v>2.1870000000000001E-3</c:v>
                </c:pt>
                <c:pt idx="1295">
                  <c:v>2.1210000000000001E-3</c:v>
                </c:pt>
                <c:pt idx="1296">
                  <c:v>2.0560000000000001E-3</c:v>
                </c:pt>
                <c:pt idx="1297">
                  <c:v>1.993E-3</c:v>
                </c:pt>
                <c:pt idx="1298">
                  <c:v>1.9319999999999999E-3</c:v>
                </c:pt>
                <c:pt idx="1299">
                  <c:v>1.8710000000000001E-3</c:v>
                </c:pt>
                <c:pt idx="1300">
                  <c:v>1.8129999999999999E-3</c:v>
                </c:pt>
                <c:pt idx="1301">
                  <c:v>1.755E-3</c:v>
                </c:pt>
                <c:pt idx="1302">
                  <c:v>1.699E-3</c:v>
                </c:pt>
                <c:pt idx="1303">
                  <c:v>1.645E-3</c:v>
                </c:pt>
                <c:pt idx="1304">
                  <c:v>1.5920000000000001E-3</c:v>
                </c:pt>
                <c:pt idx="1305">
                  <c:v>1.5399999999999999E-3</c:v>
                </c:pt>
                <c:pt idx="1306">
                  <c:v>1.4890000000000001E-3</c:v>
                </c:pt>
                <c:pt idx="1307">
                  <c:v>1.4400000000000001E-3</c:v>
                </c:pt>
                <c:pt idx="1308">
                  <c:v>1.3929999999999999E-3</c:v>
                </c:pt>
                <c:pt idx="1309">
                  <c:v>1.3470000000000001E-3</c:v>
                </c:pt>
                <c:pt idx="1310">
                  <c:v>1.302E-3</c:v>
                </c:pt>
                <c:pt idx="1311">
                  <c:v>1.2589999999999999E-3</c:v>
                </c:pt>
                <c:pt idx="1312">
                  <c:v>1.217E-3</c:v>
                </c:pt>
                <c:pt idx="1313">
                  <c:v>1.176E-3</c:v>
                </c:pt>
                <c:pt idx="1314">
                  <c:v>1.137E-3</c:v>
                </c:pt>
                <c:pt idx="1315">
                  <c:v>1.1000000000000001E-3</c:v>
                </c:pt>
                <c:pt idx="1316">
                  <c:v>1.0629999999999999E-3</c:v>
                </c:pt>
                <c:pt idx="1317">
                  <c:v>1.029E-3</c:v>
                </c:pt>
                <c:pt idx="1318">
                  <c:v>9.9500000000000001E-4</c:v>
                </c:pt>
                <c:pt idx="1319">
                  <c:v>9.6299999999999999E-4</c:v>
                </c:pt>
                <c:pt idx="1320">
                  <c:v>9.3300000000000002E-4</c:v>
                </c:pt>
                <c:pt idx="1321">
                  <c:v>9.0300000000000005E-4</c:v>
                </c:pt>
                <c:pt idx="1322">
                  <c:v>8.7600000000000004E-4</c:v>
                </c:pt>
                <c:pt idx="1323">
                  <c:v>8.4900000000000004E-4</c:v>
                </c:pt>
                <c:pt idx="1324">
                  <c:v>8.2399999999999997E-4</c:v>
                </c:pt>
                <c:pt idx="1325">
                  <c:v>8.0099999999999995E-4</c:v>
                </c:pt>
                <c:pt idx="1326">
                  <c:v>7.7800000000000005E-4</c:v>
                </c:pt>
                <c:pt idx="1327">
                  <c:v>7.5799999999999999E-4</c:v>
                </c:pt>
                <c:pt idx="1328">
                  <c:v>7.3800000000000005E-4</c:v>
                </c:pt>
                <c:pt idx="1329">
                  <c:v>7.2000000000000005E-4</c:v>
                </c:pt>
                <c:pt idx="1330">
                  <c:v>7.0399999999999998E-4</c:v>
                </c:pt>
                <c:pt idx="1331">
                  <c:v>6.8900000000000005E-4</c:v>
                </c:pt>
                <c:pt idx="1332">
                  <c:v>6.7500000000000004E-4</c:v>
                </c:pt>
                <c:pt idx="1333">
                  <c:v>6.6299999999999996E-4</c:v>
                </c:pt>
                <c:pt idx="1334">
                  <c:v>6.5200000000000002E-4</c:v>
                </c:pt>
                <c:pt idx="1335">
                  <c:v>6.4300000000000002E-4</c:v>
                </c:pt>
                <c:pt idx="1336">
                  <c:v>6.3400000000000001E-4</c:v>
                </c:pt>
                <c:pt idx="1337">
                  <c:v>6.2799999999999998E-4</c:v>
                </c:pt>
                <c:pt idx="1338">
                  <c:v>6.2299999999999996E-4</c:v>
                </c:pt>
                <c:pt idx="1339">
                  <c:v>6.1899999999999998E-4</c:v>
                </c:pt>
                <c:pt idx="1340">
                  <c:v>6.1600000000000001E-4</c:v>
                </c:pt>
                <c:pt idx="1341">
                  <c:v>6.1499999999999999E-4</c:v>
                </c:pt>
                <c:pt idx="1342">
                  <c:v>6.1600000000000001E-4</c:v>
                </c:pt>
                <c:pt idx="1343">
                  <c:v>6.1799999999999995E-4</c:v>
                </c:pt>
                <c:pt idx="1344">
                  <c:v>6.2100000000000002E-4</c:v>
                </c:pt>
                <c:pt idx="1345">
                  <c:v>6.2500000000000001E-4</c:v>
                </c:pt>
                <c:pt idx="1346">
                  <c:v>6.3100000000000005E-4</c:v>
                </c:pt>
                <c:pt idx="1347">
                  <c:v>6.3900000000000003E-4</c:v>
                </c:pt>
                <c:pt idx="1348">
                  <c:v>6.4800000000000003E-4</c:v>
                </c:pt>
                <c:pt idx="1349">
                  <c:v>6.5799999999999995E-4</c:v>
                </c:pt>
                <c:pt idx="1350">
                  <c:v>6.7000000000000002E-4</c:v>
                </c:pt>
                <c:pt idx="1351">
                  <c:v>6.8300000000000001E-4</c:v>
                </c:pt>
                <c:pt idx="1352">
                  <c:v>6.9700000000000003E-4</c:v>
                </c:pt>
                <c:pt idx="1353">
                  <c:v>7.1299999999999998E-4</c:v>
                </c:pt>
                <c:pt idx="1354">
                  <c:v>7.2999999999999996E-4</c:v>
                </c:pt>
                <c:pt idx="1355">
                  <c:v>7.4899999999999999E-4</c:v>
                </c:pt>
                <c:pt idx="1356">
                  <c:v>7.6900000000000004E-4</c:v>
                </c:pt>
                <c:pt idx="1357">
                  <c:v>7.9100000000000004E-4</c:v>
                </c:pt>
                <c:pt idx="1358">
                  <c:v>8.1400000000000005E-4</c:v>
                </c:pt>
                <c:pt idx="1359">
                  <c:v>8.3799999999999999E-4</c:v>
                </c:pt>
                <c:pt idx="1360">
                  <c:v>7.9100000000000004E-4</c:v>
                </c:pt>
                <c:pt idx="1361">
                  <c:v>7.45E-4</c:v>
                </c:pt>
                <c:pt idx="1362">
                  <c:v>7.0100000000000002E-4</c:v>
                </c:pt>
                <c:pt idx="1363">
                  <c:v>6.5799999999999995E-4</c:v>
                </c:pt>
                <c:pt idx="1364">
                  <c:v>6.1600000000000001E-4</c:v>
                </c:pt>
                <c:pt idx="1365">
                  <c:v>5.7600000000000001E-4</c:v>
                </c:pt>
                <c:pt idx="1366">
                  <c:v>5.3700000000000004E-4</c:v>
                </c:pt>
                <c:pt idx="1367">
                  <c:v>5.0000000000000001E-4</c:v>
                </c:pt>
                <c:pt idx="1368">
                  <c:v>4.64E-4</c:v>
                </c:pt>
                <c:pt idx="1369">
                  <c:v>4.2900000000000002E-4</c:v>
                </c:pt>
                <c:pt idx="1370">
                  <c:v>3.9599999999999998E-4</c:v>
                </c:pt>
                <c:pt idx="1371">
                  <c:v>3.6499999999999998E-4</c:v>
                </c:pt>
                <c:pt idx="1372">
                  <c:v>3.3399999999999999E-4</c:v>
                </c:pt>
                <c:pt idx="1373">
                  <c:v>3.0499999999999999E-4</c:v>
                </c:pt>
                <c:pt idx="1374">
                  <c:v>2.7799999999999998E-4</c:v>
                </c:pt>
                <c:pt idx="1375">
                  <c:v>2.52E-4</c:v>
                </c:pt>
                <c:pt idx="1376">
                  <c:v>2.2699999999999999E-4</c:v>
                </c:pt>
                <c:pt idx="1377">
                  <c:v>2.04E-4</c:v>
                </c:pt>
                <c:pt idx="1378">
                  <c:v>1.8200000000000001E-4</c:v>
                </c:pt>
                <c:pt idx="1379">
                  <c:v>1.6200000000000001E-4</c:v>
                </c:pt>
                <c:pt idx="1380">
                  <c:v>1.4300000000000001E-4</c:v>
                </c:pt>
                <c:pt idx="1381">
                  <c:v>1.25E-4</c:v>
                </c:pt>
                <c:pt idx="1382">
                  <c:v>1.0900000000000001E-4</c:v>
                </c:pt>
                <c:pt idx="1383">
                  <c:v>9.4000000000000103E-5</c:v>
                </c:pt>
                <c:pt idx="1384">
                  <c:v>8.1000000000000004E-5</c:v>
                </c:pt>
                <c:pt idx="1385">
                  <c:v>6.8999999999999997E-5</c:v>
                </c:pt>
                <c:pt idx="1386">
                  <c:v>5.8E-5</c:v>
                </c:pt>
                <c:pt idx="1387">
                  <c:v>4.8999999999999998E-5</c:v>
                </c:pt>
                <c:pt idx="1388">
                  <c:v>4.1E-5</c:v>
                </c:pt>
                <c:pt idx="1389">
                  <c:v>3.4999999999999997E-5</c:v>
                </c:pt>
                <c:pt idx="1390">
                  <c:v>3.0000000000000001E-5</c:v>
                </c:pt>
                <c:pt idx="1391">
                  <c:v>2.5999999999999998E-5</c:v>
                </c:pt>
                <c:pt idx="1392">
                  <c:v>2.4000000000000001E-5</c:v>
                </c:pt>
                <c:pt idx="1393">
                  <c:v>2.3E-5</c:v>
                </c:pt>
                <c:pt idx="1394">
                  <c:v>2.4000000000000001E-5</c:v>
                </c:pt>
                <c:pt idx="1395">
                  <c:v>2.5999999999999998E-5</c:v>
                </c:pt>
                <c:pt idx="1396">
                  <c:v>3.0000000000000001E-5</c:v>
                </c:pt>
                <c:pt idx="1397">
                  <c:v>3.4999999999999997E-5</c:v>
                </c:pt>
                <c:pt idx="1398">
                  <c:v>4.1E-5</c:v>
                </c:pt>
                <c:pt idx="1399">
                  <c:v>4.8999999999999998E-5</c:v>
                </c:pt>
                <c:pt idx="1400">
                  <c:v>5.8E-5</c:v>
                </c:pt>
                <c:pt idx="1401">
                  <c:v>6.8999999999999997E-5</c:v>
                </c:pt>
                <c:pt idx="1402">
                  <c:v>8.1000000000000004E-5</c:v>
                </c:pt>
                <c:pt idx="1403">
                  <c:v>9.4000000000000103E-5</c:v>
                </c:pt>
                <c:pt idx="1404">
                  <c:v>1.0900000000000001E-4</c:v>
                </c:pt>
                <c:pt idx="1405">
                  <c:v>1.25E-4</c:v>
                </c:pt>
                <c:pt idx="1406">
                  <c:v>1.4300000000000001E-4</c:v>
                </c:pt>
                <c:pt idx="1407">
                  <c:v>1.6200000000000001E-4</c:v>
                </c:pt>
                <c:pt idx="1408">
                  <c:v>1.8200000000000001E-4</c:v>
                </c:pt>
                <c:pt idx="1409">
                  <c:v>2.04E-4</c:v>
                </c:pt>
                <c:pt idx="1410">
                  <c:v>2.2699999999999999E-4</c:v>
                </c:pt>
                <c:pt idx="1411">
                  <c:v>2.52E-4</c:v>
                </c:pt>
                <c:pt idx="1412">
                  <c:v>2.7799999999999998E-4</c:v>
                </c:pt>
                <c:pt idx="1413">
                  <c:v>3.0499999999999999E-4</c:v>
                </c:pt>
                <c:pt idx="1414">
                  <c:v>3.3399999999999999E-4</c:v>
                </c:pt>
                <c:pt idx="1415">
                  <c:v>3.6499999999999998E-4</c:v>
                </c:pt>
                <c:pt idx="1416">
                  <c:v>3.9599999999999998E-4</c:v>
                </c:pt>
                <c:pt idx="1417">
                  <c:v>4.2900000000000002E-4</c:v>
                </c:pt>
                <c:pt idx="1418">
                  <c:v>4.64E-4</c:v>
                </c:pt>
                <c:pt idx="1419">
                  <c:v>5.0000000000000001E-4</c:v>
                </c:pt>
                <c:pt idx="1420">
                  <c:v>5.3700000000000004E-4</c:v>
                </c:pt>
                <c:pt idx="1421">
                  <c:v>5.7600000000000001E-4</c:v>
                </c:pt>
                <c:pt idx="1422">
                  <c:v>6.1600000000000001E-4</c:v>
                </c:pt>
                <c:pt idx="1423">
                  <c:v>6.5799999999999995E-4</c:v>
                </c:pt>
                <c:pt idx="1424">
                  <c:v>7.0100000000000002E-4</c:v>
                </c:pt>
                <c:pt idx="1425">
                  <c:v>7.45E-4</c:v>
                </c:pt>
                <c:pt idx="1426">
                  <c:v>7.9100000000000004E-4</c:v>
                </c:pt>
                <c:pt idx="1427">
                  <c:v>8.3799999999999999E-4</c:v>
                </c:pt>
                <c:pt idx="1428">
                  <c:v>7.9100000000000004E-4</c:v>
                </c:pt>
                <c:pt idx="1429">
                  <c:v>7.45E-4</c:v>
                </c:pt>
                <c:pt idx="1430">
                  <c:v>7.0100000000000002E-4</c:v>
                </c:pt>
                <c:pt idx="1431">
                  <c:v>6.5799999999999995E-4</c:v>
                </c:pt>
                <c:pt idx="1432">
                  <c:v>6.1600000000000001E-4</c:v>
                </c:pt>
                <c:pt idx="1433">
                  <c:v>5.7600000000000001E-4</c:v>
                </c:pt>
                <c:pt idx="1434">
                  <c:v>5.3700000000000004E-4</c:v>
                </c:pt>
                <c:pt idx="1435">
                  <c:v>5.0000000000000001E-4</c:v>
                </c:pt>
                <c:pt idx="1436">
                  <c:v>4.64E-4</c:v>
                </c:pt>
                <c:pt idx="1437">
                  <c:v>4.2900000000000002E-4</c:v>
                </c:pt>
                <c:pt idx="1438">
                  <c:v>3.9599999999999998E-4</c:v>
                </c:pt>
                <c:pt idx="1439">
                  <c:v>3.6499999999999998E-4</c:v>
                </c:pt>
                <c:pt idx="1440">
                  <c:v>3.3399999999999999E-4</c:v>
                </c:pt>
                <c:pt idx="1441">
                  <c:v>3.0499999999999999E-4</c:v>
                </c:pt>
                <c:pt idx="1442">
                  <c:v>2.7799999999999998E-4</c:v>
                </c:pt>
                <c:pt idx="1443">
                  <c:v>2.52E-4</c:v>
                </c:pt>
                <c:pt idx="1444">
                  <c:v>2.2699999999999999E-4</c:v>
                </c:pt>
                <c:pt idx="1445">
                  <c:v>2.04E-4</c:v>
                </c:pt>
                <c:pt idx="1446">
                  <c:v>1.8200000000000001E-4</c:v>
                </c:pt>
                <c:pt idx="1447">
                  <c:v>1.6200000000000001E-4</c:v>
                </c:pt>
                <c:pt idx="1448">
                  <c:v>1.4300000000000001E-4</c:v>
                </c:pt>
                <c:pt idx="1449">
                  <c:v>1.25E-4</c:v>
                </c:pt>
                <c:pt idx="1450">
                  <c:v>1.0900000000000001E-4</c:v>
                </c:pt>
                <c:pt idx="1451">
                  <c:v>9.4000000000000103E-5</c:v>
                </c:pt>
                <c:pt idx="1452">
                  <c:v>8.1000000000000004E-5</c:v>
                </c:pt>
                <c:pt idx="1453">
                  <c:v>6.8999999999999997E-5</c:v>
                </c:pt>
                <c:pt idx="1454">
                  <c:v>5.8E-5</c:v>
                </c:pt>
                <c:pt idx="1455">
                  <c:v>4.8999999999999998E-5</c:v>
                </c:pt>
                <c:pt idx="1456">
                  <c:v>4.1E-5</c:v>
                </c:pt>
                <c:pt idx="1457">
                  <c:v>3.4999999999999997E-5</c:v>
                </c:pt>
                <c:pt idx="1458">
                  <c:v>3.0000000000000001E-5</c:v>
                </c:pt>
                <c:pt idx="1459">
                  <c:v>2.5999999999999998E-5</c:v>
                </c:pt>
                <c:pt idx="1460">
                  <c:v>2.4000000000000001E-5</c:v>
                </c:pt>
                <c:pt idx="1461">
                  <c:v>2.3E-5</c:v>
                </c:pt>
                <c:pt idx="1462">
                  <c:v>2.4000000000000001E-5</c:v>
                </c:pt>
                <c:pt idx="1463">
                  <c:v>2.5999999999999998E-5</c:v>
                </c:pt>
                <c:pt idx="1464">
                  <c:v>3.0000000000000001E-5</c:v>
                </c:pt>
                <c:pt idx="1465">
                  <c:v>3.4999999999999997E-5</c:v>
                </c:pt>
                <c:pt idx="1466">
                  <c:v>4.1E-5</c:v>
                </c:pt>
                <c:pt idx="1467">
                  <c:v>4.8999999999999998E-5</c:v>
                </c:pt>
                <c:pt idx="1468">
                  <c:v>5.8E-5</c:v>
                </c:pt>
                <c:pt idx="1469">
                  <c:v>6.8999999999999997E-5</c:v>
                </c:pt>
                <c:pt idx="1470">
                  <c:v>8.1000000000000004E-5</c:v>
                </c:pt>
                <c:pt idx="1471">
                  <c:v>9.4000000000000103E-5</c:v>
                </c:pt>
                <c:pt idx="1472">
                  <c:v>1.0900000000000001E-4</c:v>
                </c:pt>
                <c:pt idx="1473">
                  <c:v>1.25E-4</c:v>
                </c:pt>
                <c:pt idx="1474">
                  <c:v>1.4300000000000001E-4</c:v>
                </c:pt>
                <c:pt idx="1475">
                  <c:v>1.6200000000000001E-4</c:v>
                </c:pt>
                <c:pt idx="1476">
                  <c:v>1.8200000000000001E-4</c:v>
                </c:pt>
                <c:pt idx="1477">
                  <c:v>2.04E-4</c:v>
                </c:pt>
                <c:pt idx="1478">
                  <c:v>2.2699999999999999E-4</c:v>
                </c:pt>
                <c:pt idx="1479">
                  <c:v>2.52E-4</c:v>
                </c:pt>
                <c:pt idx="1480">
                  <c:v>2.7799999999999998E-4</c:v>
                </c:pt>
                <c:pt idx="1481">
                  <c:v>3.0499999999999999E-4</c:v>
                </c:pt>
                <c:pt idx="1482">
                  <c:v>3.3399999999999999E-4</c:v>
                </c:pt>
                <c:pt idx="1483">
                  <c:v>3.6499999999999998E-4</c:v>
                </c:pt>
                <c:pt idx="1484">
                  <c:v>3.9599999999999998E-4</c:v>
                </c:pt>
                <c:pt idx="1485">
                  <c:v>4.2900000000000002E-4</c:v>
                </c:pt>
                <c:pt idx="1486">
                  <c:v>4.64E-4</c:v>
                </c:pt>
                <c:pt idx="1487">
                  <c:v>5.0000000000000001E-4</c:v>
                </c:pt>
                <c:pt idx="1488">
                  <c:v>5.3700000000000004E-4</c:v>
                </c:pt>
                <c:pt idx="1489">
                  <c:v>5.7600000000000001E-4</c:v>
                </c:pt>
                <c:pt idx="1490">
                  <c:v>6.1600000000000001E-4</c:v>
                </c:pt>
                <c:pt idx="1491">
                  <c:v>6.5799999999999995E-4</c:v>
                </c:pt>
                <c:pt idx="1492">
                  <c:v>7.0100000000000002E-4</c:v>
                </c:pt>
                <c:pt idx="1493">
                  <c:v>7.45E-4</c:v>
                </c:pt>
                <c:pt idx="1494">
                  <c:v>7.9100000000000004E-4</c:v>
                </c:pt>
                <c:pt idx="1495">
                  <c:v>8.3799999999999999E-4</c:v>
                </c:pt>
                <c:pt idx="1496">
                  <c:v>7.9100000000000004E-4</c:v>
                </c:pt>
                <c:pt idx="1497">
                  <c:v>7.45E-4</c:v>
                </c:pt>
                <c:pt idx="1498">
                  <c:v>7.0100000000000002E-4</c:v>
                </c:pt>
                <c:pt idx="1499">
                  <c:v>6.5799999999999995E-4</c:v>
                </c:pt>
                <c:pt idx="1500">
                  <c:v>6.1600000000000001E-4</c:v>
                </c:pt>
                <c:pt idx="1501">
                  <c:v>5.7600000000000001E-4</c:v>
                </c:pt>
                <c:pt idx="1502">
                  <c:v>5.3700000000000004E-4</c:v>
                </c:pt>
                <c:pt idx="1503">
                  <c:v>5.0000000000000001E-4</c:v>
                </c:pt>
                <c:pt idx="1504">
                  <c:v>4.64E-4</c:v>
                </c:pt>
                <c:pt idx="1505">
                  <c:v>4.2900000000000002E-4</c:v>
                </c:pt>
                <c:pt idx="1506">
                  <c:v>3.9599999999999998E-4</c:v>
                </c:pt>
                <c:pt idx="1507">
                  <c:v>3.6499999999999998E-4</c:v>
                </c:pt>
                <c:pt idx="1508">
                  <c:v>3.3399999999999999E-4</c:v>
                </c:pt>
                <c:pt idx="1509">
                  <c:v>3.0499999999999999E-4</c:v>
                </c:pt>
                <c:pt idx="1510">
                  <c:v>2.7799999999999998E-4</c:v>
                </c:pt>
                <c:pt idx="1511">
                  <c:v>2.52E-4</c:v>
                </c:pt>
                <c:pt idx="1512">
                  <c:v>2.2699999999999999E-4</c:v>
                </c:pt>
                <c:pt idx="1513">
                  <c:v>2.04E-4</c:v>
                </c:pt>
                <c:pt idx="1514">
                  <c:v>1.8200000000000001E-4</c:v>
                </c:pt>
                <c:pt idx="1515">
                  <c:v>1.6200000000000001E-4</c:v>
                </c:pt>
                <c:pt idx="1516">
                  <c:v>1.4300000000000001E-4</c:v>
                </c:pt>
                <c:pt idx="1517">
                  <c:v>1.25E-4</c:v>
                </c:pt>
                <c:pt idx="1518">
                  <c:v>1.0900000000000001E-4</c:v>
                </c:pt>
                <c:pt idx="1519">
                  <c:v>9.4000000000000103E-5</c:v>
                </c:pt>
                <c:pt idx="1520">
                  <c:v>8.1000000000000004E-5</c:v>
                </c:pt>
                <c:pt idx="1521">
                  <c:v>6.8999999999999997E-5</c:v>
                </c:pt>
                <c:pt idx="1522">
                  <c:v>5.8E-5</c:v>
                </c:pt>
                <c:pt idx="1523">
                  <c:v>4.8999999999999998E-5</c:v>
                </c:pt>
                <c:pt idx="1524">
                  <c:v>4.1E-5</c:v>
                </c:pt>
                <c:pt idx="1525">
                  <c:v>3.4999999999999997E-5</c:v>
                </c:pt>
                <c:pt idx="1526">
                  <c:v>3.0000000000000001E-5</c:v>
                </c:pt>
                <c:pt idx="1527">
                  <c:v>2.5999999999999998E-5</c:v>
                </c:pt>
                <c:pt idx="1528">
                  <c:v>2.4000000000000001E-5</c:v>
                </c:pt>
                <c:pt idx="1529">
                  <c:v>2.3E-5</c:v>
                </c:pt>
                <c:pt idx="1530">
                  <c:v>2.4000000000000001E-5</c:v>
                </c:pt>
                <c:pt idx="1531">
                  <c:v>2.5999999999999998E-5</c:v>
                </c:pt>
                <c:pt idx="1532">
                  <c:v>3.0000000000000001E-5</c:v>
                </c:pt>
                <c:pt idx="1533">
                  <c:v>3.4999999999999997E-5</c:v>
                </c:pt>
                <c:pt idx="1534">
                  <c:v>4.1E-5</c:v>
                </c:pt>
                <c:pt idx="1535">
                  <c:v>4.8999999999999998E-5</c:v>
                </c:pt>
                <c:pt idx="1536">
                  <c:v>5.8E-5</c:v>
                </c:pt>
                <c:pt idx="1537">
                  <c:v>6.8999999999999997E-5</c:v>
                </c:pt>
                <c:pt idx="1538">
                  <c:v>8.1000000000000004E-5</c:v>
                </c:pt>
                <c:pt idx="1539">
                  <c:v>9.4000000000000103E-5</c:v>
                </c:pt>
                <c:pt idx="1540">
                  <c:v>1.0900000000000001E-4</c:v>
                </c:pt>
                <c:pt idx="1541">
                  <c:v>1.25E-4</c:v>
                </c:pt>
                <c:pt idx="1542">
                  <c:v>1.4300000000000001E-4</c:v>
                </c:pt>
                <c:pt idx="1543">
                  <c:v>1.6200000000000001E-4</c:v>
                </c:pt>
                <c:pt idx="1544">
                  <c:v>1.8200000000000001E-4</c:v>
                </c:pt>
                <c:pt idx="1545">
                  <c:v>2.04E-4</c:v>
                </c:pt>
                <c:pt idx="1546">
                  <c:v>2.2699999999999999E-4</c:v>
                </c:pt>
                <c:pt idx="1547">
                  <c:v>2.52E-4</c:v>
                </c:pt>
                <c:pt idx="1548">
                  <c:v>2.7799999999999998E-4</c:v>
                </c:pt>
                <c:pt idx="1549">
                  <c:v>3.0499999999999999E-4</c:v>
                </c:pt>
                <c:pt idx="1550">
                  <c:v>3.3399999999999999E-4</c:v>
                </c:pt>
                <c:pt idx="1551">
                  <c:v>3.6499999999999998E-4</c:v>
                </c:pt>
                <c:pt idx="1552">
                  <c:v>3.9599999999999998E-4</c:v>
                </c:pt>
                <c:pt idx="1553">
                  <c:v>4.2900000000000002E-4</c:v>
                </c:pt>
                <c:pt idx="1554">
                  <c:v>4.64E-4</c:v>
                </c:pt>
                <c:pt idx="1555">
                  <c:v>5.0000000000000001E-4</c:v>
                </c:pt>
                <c:pt idx="1556">
                  <c:v>5.3700000000000004E-4</c:v>
                </c:pt>
                <c:pt idx="1557">
                  <c:v>5.7600000000000001E-4</c:v>
                </c:pt>
                <c:pt idx="1558">
                  <c:v>6.1600000000000001E-4</c:v>
                </c:pt>
                <c:pt idx="1559">
                  <c:v>6.5799999999999995E-4</c:v>
                </c:pt>
                <c:pt idx="1560">
                  <c:v>7.0100000000000002E-4</c:v>
                </c:pt>
                <c:pt idx="1561">
                  <c:v>7.45E-4</c:v>
                </c:pt>
                <c:pt idx="1562">
                  <c:v>7.9100000000000004E-4</c:v>
                </c:pt>
                <c:pt idx="1563">
                  <c:v>8.3799999999999999E-4</c:v>
                </c:pt>
                <c:pt idx="1564">
                  <c:v>7.9100000000000004E-4</c:v>
                </c:pt>
                <c:pt idx="1565">
                  <c:v>7.45E-4</c:v>
                </c:pt>
                <c:pt idx="1566">
                  <c:v>7.0100000000000002E-4</c:v>
                </c:pt>
                <c:pt idx="1567">
                  <c:v>6.5799999999999995E-4</c:v>
                </c:pt>
                <c:pt idx="1568">
                  <c:v>6.1600000000000001E-4</c:v>
                </c:pt>
                <c:pt idx="1569">
                  <c:v>5.7600000000000001E-4</c:v>
                </c:pt>
                <c:pt idx="1570">
                  <c:v>5.3700000000000004E-4</c:v>
                </c:pt>
                <c:pt idx="1571">
                  <c:v>5.0000000000000001E-4</c:v>
                </c:pt>
                <c:pt idx="1572">
                  <c:v>4.64E-4</c:v>
                </c:pt>
                <c:pt idx="1573">
                  <c:v>4.2900000000000002E-4</c:v>
                </c:pt>
                <c:pt idx="1574">
                  <c:v>3.9599999999999998E-4</c:v>
                </c:pt>
                <c:pt idx="1575">
                  <c:v>3.6499999999999998E-4</c:v>
                </c:pt>
                <c:pt idx="1576">
                  <c:v>3.3399999999999999E-4</c:v>
                </c:pt>
                <c:pt idx="1577">
                  <c:v>3.0499999999999999E-4</c:v>
                </c:pt>
                <c:pt idx="1578">
                  <c:v>2.7799999999999998E-4</c:v>
                </c:pt>
                <c:pt idx="1579">
                  <c:v>2.52E-4</c:v>
                </c:pt>
                <c:pt idx="1580">
                  <c:v>2.2699999999999999E-4</c:v>
                </c:pt>
                <c:pt idx="1581">
                  <c:v>2.04E-4</c:v>
                </c:pt>
                <c:pt idx="1582">
                  <c:v>1.8200000000000001E-4</c:v>
                </c:pt>
                <c:pt idx="1583">
                  <c:v>1.6200000000000001E-4</c:v>
                </c:pt>
                <c:pt idx="1584">
                  <c:v>1.4300000000000001E-4</c:v>
                </c:pt>
                <c:pt idx="1585">
                  <c:v>1.25E-4</c:v>
                </c:pt>
                <c:pt idx="1586">
                  <c:v>1.0900000000000001E-4</c:v>
                </c:pt>
                <c:pt idx="1587">
                  <c:v>9.4000000000000103E-5</c:v>
                </c:pt>
                <c:pt idx="1588">
                  <c:v>8.1000000000000004E-5</c:v>
                </c:pt>
                <c:pt idx="1589">
                  <c:v>6.8999999999999997E-5</c:v>
                </c:pt>
                <c:pt idx="1590">
                  <c:v>5.8E-5</c:v>
                </c:pt>
                <c:pt idx="1591">
                  <c:v>4.8999999999999998E-5</c:v>
                </c:pt>
                <c:pt idx="1592">
                  <c:v>4.1E-5</c:v>
                </c:pt>
                <c:pt idx="1593">
                  <c:v>3.4999999999999997E-5</c:v>
                </c:pt>
                <c:pt idx="1594">
                  <c:v>3.0000000000000001E-5</c:v>
                </c:pt>
                <c:pt idx="1595">
                  <c:v>2.5999999999999998E-5</c:v>
                </c:pt>
                <c:pt idx="1596">
                  <c:v>2.4000000000000001E-5</c:v>
                </c:pt>
                <c:pt idx="1597">
                  <c:v>2.3E-5</c:v>
                </c:pt>
                <c:pt idx="1598">
                  <c:v>2.4000000000000001E-5</c:v>
                </c:pt>
                <c:pt idx="1599">
                  <c:v>2.5999999999999998E-5</c:v>
                </c:pt>
                <c:pt idx="1600">
                  <c:v>3.0000000000000001E-5</c:v>
                </c:pt>
                <c:pt idx="1601">
                  <c:v>3.4999999999999997E-5</c:v>
                </c:pt>
                <c:pt idx="1602">
                  <c:v>4.1E-5</c:v>
                </c:pt>
                <c:pt idx="1603">
                  <c:v>4.8999999999999998E-5</c:v>
                </c:pt>
                <c:pt idx="1604">
                  <c:v>5.8E-5</c:v>
                </c:pt>
                <c:pt idx="1605">
                  <c:v>6.8999999999999997E-5</c:v>
                </c:pt>
                <c:pt idx="1606">
                  <c:v>8.1000000000000004E-5</c:v>
                </c:pt>
                <c:pt idx="1607">
                  <c:v>9.4000000000000103E-5</c:v>
                </c:pt>
                <c:pt idx="1608">
                  <c:v>1.0900000000000001E-4</c:v>
                </c:pt>
                <c:pt idx="1609">
                  <c:v>1.25E-4</c:v>
                </c:pt>
                <c:pt idx="1610">
                  <c:v>1.4300000000000001E-4</c:v>
                </c:pt>
                <c:pt idx="1611">
                  <c:v>1.6200000000000001E-4</c:v>
                </c:pt>
                <c:pt idx="1612">
                  <c:v>1.8200000000000001E-4</c:v>
                </c:pt>
                <c:pt idx="1613">
                  <c:v>2.04E-4</c:v>
                </c:pt>
                <c:pt idx="1614">
                  <c:v>2.2699999999999999E-4</c:v>
                </c:pt>
                <c:pt idx="1615">
                  <c:v>2.52E-4</c:v>
                </c:pt>
                <c:pt idx="1616">
                  <c:v>2.7799999999999998E-4</c:v>
                </c:pt>
                <c:pt idx="1617">
                  <c:v>3.0499999999999999E-4</c:v>
                </c:pt>
                <c:pt idx="1618">
                  <c:v>3.3399999999999999E-4</c:v>
                </c:pt>
                <c:pt idx="1619">
                  <c:v>3.6499999999999998E-4</c:v>
                </c:pt>
                <c:pt idx="1620">
                  <c:v>3.9599999999999998E-4</c:v>
                </c:pt>
                <c:pt idx="1621">
                  <c:v>4.2900000000000002E-4</c:v>
                </c:pt>
                <c:pt idx="1622">
                  <c:v>4.64E-4</c:v>
                </c:pt>
                <c:pt idx="1623">
                  <c:v>5.0000000000000001E-4</c:v>
                </c:pt>
                <c:pt idx="1624">
                  <c:v>5.3700000000000004E-4</c:v>
                </c:pt>
                <c:pt idx="1625">
                  <c:v>5.7600000000000001E-4</c:v>
                </c:pt>
                <c:pt idx="1626">
                  <c:v>6.1600000000000001E-4</c:v>
                </c:pt>
                <c:pt idx="1627">
                  <c:v>6.5799999999999995E-4</c:v>
                </c:pt>
                <c:pt idx="1628">
                  <c:v>7.0100000000000002E-4</c:v>
                </c:pt>
                <c:pt idx="1629">
                  <c:v>7.45E-4</c:v>
                </c:pt>
                <c:pt idx="1630">
                  <c:v>7.9100000000000004E-4</c:v>
                </c:pt>
                <c:pt idx="1631">
                  <c:v>8.3799999999999999E-4</c:v>
                </c:pt>
                <c:pt idx="1632">
                  <c:v>7.9100000000000004E-4</c:v>
                </c:pt>
                <c:pt idx="1633">
                  <c:v>7.45E-4</c:v>
                </c:pt>
                <c:pt idx="1634">
                  <c:v>7.0100000000000002E-4</c:v>
                </c:pt>
                <c:pt idx="1635">
                  <c:v>6.5799999999999995E-4</c:v>
                </c:pt>
                <c:pt idx="1636">
                  <c:v>6.1600000000000001E-4</c:v>
                </c:pt>
                <c:pt idx="1637">
                  <c:v>5.7600000000000001E-4</c:v>
                </c:pt>
                <c:pt idx="1638">
                  <c:v>5.3700000000000004E-4</c:v>
                </c:pt>
                <c:pt idx="1639">
                  <c:v>5.0000000000000001E-4</c:v>
                </c:pt>
                <c:pt idx="1640">
                  <c:v>4.64E-4</c:v>
                </c:pt>
                <c:pt idx="1641">
                  <c:v>4.2900000000000002E-4</c:v>
                </c:pt>
                <c:pt idx="1642">
                  <c:v>3.9599999999999998E-4</c:v>
                </c:pt>
                <c:pt idx="1643">
                  <c:v>3.6499999999999998E-4</c:v>
                </c:pt>
                <c:pt idx="1644">
                  <c:v>3.3399999999999999E-4</c:v>
                </c:pt>
                <c:pt idx="1645">
                  <c:v>3.0499999999999999E-4</c:v>
                </c:pt>
                <c:pt idx="1646">
                  <c:v>2.7799999999999998E-4</c:v>
                </c:pt>
                <c:pt idx="1647">
                  <c:v>2.52E-4</c:v>
                </c:pt>
                <c:pt idx="1648">
                  <c:v>2.2699999999999999E-4</c:v>
                </c:pt>
                <c:pt idx="1649">
                  <c:v>2.04E-4</c:v>
                </c:pt>
                <c:pt idx="1650">
                  <c:v>1.8200000000000001E-4</c:v>
                </c:pt>
                <c:pt idx="1651">
                  <c:v>1.6200000000000001E-4</c:v>
                </c:pt>
                <c:pt idx="1652">
                  <c:v>1.4300000000000001E-4</c:v>
                </c:pt>
                <c:pt idx="1653">
                  <c:v>1.25E-4</c:v>
                </c:pt>
                <c:pt idx="1654">
                  <c:v>1.0900000000000001E-4</c:v>
                </c:pt>
                <c:pt idx="1655">
                  <c:v>9.4000000000000103E-5</c:v>
                </c:pt>
                <c:pt idx="1656">
                  <c:v>8.1000000000000004E-5</c:v>
                </c:pt>
                <c:pt idx="1657">
                  <c:v>6.8999999999999997E-5</c:v>
                </c:pt>
                <c:pt idx="1658">
                  <c:v>5.8E-5</c:v>
                </c:pt>
                <c:pt idx="1659">
                  <c:v>4.8999999999999998E-5</c:v>
                </c:pt>
                <c:pt idx="1660">
                  <c:v>4.1E-5</c:v>
                </c:pt>
                <c:pt idx="1661">
                  <c:v>3.4999999999999997E-5</c:v>
                </c:pt>
                <c:pt idx="1662">
                  <c:v>3.0000000000000001E-5</c:v>
                </c:pt>
                <c:pt idx="1663">
                  <c:v>2.5999999999999998E-5</c:v>
                </c:pt>
                <c:pt idx="1664">
                  <c:v>2.4000000000000001E-5</c:v>
                </c:pt>
                <c:pt idx="1665">
                  <c:v>2.3E-5</c:v>
                </c:pt>
                <c:pt idx="1666">
                  <c:v>2.4000000000000001E-5</c:v>
                </c:pt>
                <c:pt idx="1667">
                  <c:v>2.5999999999999998E-5</c:v>
                </c:pt>
                <c:pt idx="1668">
                  <c:v>3.0000000000000001E-5</c:v>
                </c:pt>
                <c:pt idx="1669">
                  <c:v>3.4999999999999997E-5</c:v>
                </c:pt>
                <c:pt idx="1670">
                  <c:v>4.1E-5</c:v>
                </c:pt>
                <c:pt idx="1671">
                  <c:v>4.8999999999999998E-5</c:v>
                </c:pt>
                <c:pt idx="1672">
                  <c:v>5.8E-5</c:v>
                </c:pt>
                <c:pt idx="1673">
                  <c:v>6.8999999999999997E-5</c:v>
                </c:pt>
                <c:pt idx="1674">
                  <c:v>8.1000000000000004E-5</c:v>
                </c:pt>
                <c:pt idx="1675">
                  <c:v>9.4000000000000103E-5</c:v>
                </c:pt>
                <c:pt idx="1676">
                  <c:v>1.0900000000000001E-4</c:v>
                </c:pt>
                <c:pt idx="1677">
                  <c:v>1.25E-4</c:v>
                </c:pt>
                <c:pt idx="1678">
                  <c:v>1.4300000000000001E-4</c:v>
                </c:pt>
                <c:pt idx="1679">
                  <c:v>1.6200000000000001E-4</c:v>
                </c:pt>
                <c:pt idx="1680">
                  <c:v>1.8200000000000001E-4</c:v>
                </c:pt>
                <c:pt idx="1681">
                  <c:v>2.04E-4</c:v>
                </c:pt>
                <c:pt idx="1682">
                  <c:v>2.2699999999999999E-4</c:v>
                </c:pt>
                <c:pt idx="1683">
                  <c:v>2.52E-4</c:v>
                </c:pt>
                <c:pt idx="1684">
                  <c:v>2.7799999999999998E-4</c:v>
                </c:pt>
                <c:pt idx="1685">
                  <c:v>3.0499999999999999E-4</c:v>
                </c:pt>
                <c:pt idx="1686">
                  <c:v>3.3399999999999999E-4</c:v>
                </c:pt>
                <c:pt idx="1687">
                  <c:v>3.6499999999999998E-4</c:v>
                </c:pt>
                <c:pt idx="1688">
                  <c:v>3.9599999999999998E-4</c:v>
                </c:pt>
                <c:pt idx="1689">
                  <c:v>4.2900000000000002E-4</c:v>
                </c:pt>
                <c:pt idx="1690">
                  <c:v>4.64E-4</c:v>
                </c:pt>
                <c:pt idx="1691">
                  <c:v>5.0000000000000001E-4</c:v>
                </c:pt>
                <c:pt idx="1692">
                  <c:v>5.3700000000000004E-4</c:v>
                </c:pt>
                <c:pt idx="1693">
                  <c:v>5.7600000000000001E-4</c:v>
                </c:pt>
                <c:pt idx="1694">
                  <c:v>6.1600000000000001E-4</c:v>
                </c:pt>
                <c:pt idx="1695">
                  <c:v>6.5799999999999995E-4</c:v>
                </c:pt>
                <c:pt idx="1696">
                  <c:v>7.0100000000000002E-4</c:v>
                </c:pt>
                <c:pt idx="1697">
                  <c:v>7.45E-4</c:v>
                </c:pt>
                <c:pt idx="1698">
                  <c:v>7.9100000000000004E-4</c:v>
                </c:pt>
                <c:pt idx="1699">
                  <c:v>8.3799999999999999E-4</c:v>
                </c:pt>
                <c:pt idx="1700">
                  <c:v>7.9100000000000004E-4</c:v>
                </c:pt>
                <c:pt idx="1701">
                  <c:v>7.45E-4</c:v>
                </c:pt>
                <c:pt idx="1702">
                  <c:v>7.0100000000000002E-4</c:v>
                </c:pt>
                <c:pt idx="1703">
                  <c:v>6.5799999999999995E-4</c:v>
                </c:pt>
                <c:pt idx="1704">
                  <c:v>6.1600000000000001E-4</c:v>
                </c:pt>
                <c:pt idx="1705">
                  <c:v>5.7600000000000001E-4</c:v>
                </c:pt>
                <c:pt idx="1706">
                  <c:v>5.3700000000000004E-4</c:v>
                </c:pt>
                <c:pt idx="1707">
                  <c:v>5.0000000000000001E-4</c:v>
                </c:pt>
                <c:pt idx="1708">
                  <c:v>4.64E-4</c:v>
                </c:pt>
                <c:pt idx="1709">
                  <c:v>4.2900000000000002E-4</c:v>
                </c:pt>
                <c:pt idx="1710">
                  <c:v>3.9599999999999998E-4</c:v>
                </c:pt>
                <c:pt idx="1711">
                  <c:v>3.6499999999999998E-4</c:v>
                </c:pt>
                <c:pt idx="1712">
                  <c:v>3.3399999999999999E-4</c:v>
                </c:pt>
                <c:pt idx="1713">
                  <c:v>3.0499999999999999E-4</c:v>
                </c:pt>
                <c:pt idx="1714">
                  <c:v>2.7799999999999998E-4</c:v>
                </c:pt>
                <c:pt idx="1715">
                  <c:v>2.52E-4</c:v>
                </c:pt>
                <c:pt idx="1716">
                  <c:v>2.2699999999999999E-4</c:v>
                </c:pt>
                <c:pt idx="1717">
                  <c:v>2.04E-4</c:v>
                </c:pt>
                <c:pt idx="1718">
                  <c:v>1.8200000000000001E-4</c:v>
                </c:pt>
                <c:pt idx="1719">
                  <c:v>1.6200000000000001E-4</c:v>
                </c:pt>
                <c:pt idx="1720">
                  <c:v>1.4300000000000001E-4</c:v>
                </c:pt>
                <c:pt idx="1721">
                  <c:v>1.25E-4</c:v>
                </c:pt>
                <c:pt idx="1722">
                  <c:v>1.0900000000000001E-4</c:v>
                </c:pt>
                <c:pt idx="1723">
                  <c:v>9.4000000000000103E-5</c:v>
                </c:pt>
                <c:pt idx="1724">
                  <c:v>8.1000000000000004E-5</c:v>
                </c:pt>
                <c:pt idx="1725">
                  <c:v>6.8999999999999997E-5</c:v>
                </c:pt>
                <c:pt idx="1726">
                  <c:v>5.8E-5</c:v>
                </c:pt>
                <c:pt idx="1727">
                  <c:v>4.8999999999999998E-5</c:v>
                </c:pt>
                <c:pt idx="1728">
                  <c:v>4.1E-5</c:v>
                </c:pt>
                <c:pt idx="1729">
                  <c:v>3.4999999999999997E-5</c:v>
                </c:pt>
                <c:pt idx="1730">
                  <c:v>3.0000000000000001E-5</c:v>
                </c:pt>
                <c:pt idx="1731">
                  <c:v>2.5999999999999998E-5</c:v>
                </c:pt>
                <c:pt idx="1732">
                  <c:v>2.4000000000000001E-5</c:v>
                </c:pt>
                <c:pt idx="1733">
                  <c:v>2.3E-5</c:v>
                </c:pt>
                <c:pt idx="1734">
                  <c:v>2.4000000000000001E-5</c:v>
                </c:pt>
                <c:pt idx="1735">
                  <c:v>2.5999999999999998E-5</c:v>
                </c:pt>
                <c:pt idx="1736">
                  <c:v>3.0000000000000001E-5</c:v>
                </c:pt>
                <c:pt idx="1737">
                  <c:v>3.4999999999999997E-5</c:v>
                </c:pt>
                <c:pt idx="1738">
                  <c:v>4.1E-5</c:v>
                </c:pt>
                <c:pt idx="1739">
                  <c:v>4.8999999999999998E-5</c:v>
                </c:pt>
                <c:pt idx="1740">
                  <c:v>5.8E-5</c:v>
                </c:pt>
                <c:pt idx="1741">
                  <c:v>6.8999999999999997E-5</c:v>
                </c:pt>
                <c:pt idx="1742">
                  <c:v>8.1000000000000004E-5</c:v>
                </c:pt>
                <c:pt idx="1743">
                  <c:v>9.4000000000000103E-5</c:v>
                </c:pt>
                <c:pt idx="1744">
                  <c:v>1.0900000000000001E-4</c:v>
                </c:pt>
                <c:pt idx="1745">
                  <c:v>1.25E-4</c:v>
                </c:pt>
                <c:pt idx="1746">
                  <c:v>1.4300000000000001E-4</c:v>
                </c:pt>
                <c:pt idx="1747">
                  <c:v>1.6200000000000001E-4</c:v>
                </c:pt>
                <c:pt idx="1748">
                  <c:v>1.8200000000000001E-4</c:v>
                </c:pt>
                <c:pt idx="1749">
                  <c:v>2.04E-4</c:v>
                </c:pt>
                <c:pt idx="1750">
                  <c:v>2.2699999999999999E-4</c:v>
                </c:pt>
                <c:pt idx="1751">
                  <c:v>2.52E-4</c:v>
                </c:pt>
                <c:pt idx="1752">
                  <c:v>2.7799999999999998E-4</c:v>
                </c:pt>
                <c:pt idx="1753">
                  <c:v>3.0499999999999999E-4</c:v>
                </c:pt>
                <c:pt idx="1754">
                  <c:v>3.3399999999999999E-4</c:v>
                </c:pt>
                <c:pt idx="1755">
                  <c:v>3.6499999999999998E-4</c:v>
                </c:pt>
                <c:pt idx="1756">
                  <c:v>3.9599999999999998E-4</c:v>
                </c:pt>
                <c:pt idx="1757">
                  <c:v>4.2900000000000002E-4</c:v>
                </c:pt>
                <c:pt idx="1758">
                  <c:v>4.64E-4</c:v>
                </c:pt>
                <c:pt idx="1759">
                  <c:v>5.0000000000000001E-4</c:v>
                </c:pt>
                <c:pt idx="1760">
                  <c:v>5.3700000000000004E-4</c:v>
                </c:pt>
                <c:pt idx="1761">
                  <c:v>5.7600000000000001E-4</c:v>
                </c:pt>
                <c:pt idx="1762">
                  <c:v>6.1600000000000001E-4</c:v>
                </c:pt>
                <c:pt idx="1763">
                  <c:v>6.5799999999999995E-4</c:v>
                </c:pt>
                <c:pt idx="1764">
                  <c:v>7.0100000000000002E-4</c:v>
                </c:pt>
                <c:pt idx="1765">
                  <c:v>7.45E-4</c:v>
                </c:pt>
                <c:pt idx="1766">
                  <c:v>7.9100000000000004E-4</c:v>
                </c:pt>
                <c:pt idx="1767">
                  <c:v>8.3799999999999999E-4</c:v>
                </c:pt>
                <c:pt idx="1768">
                  <c:v>7.9500000000000003E-4</c:v>
                </c:pt>
                <c:pt idx="1769">
                  <c:v>7.5199999999999996E-4</c:v>
                </c:pt>
                <c:pt idx="1770">
                  <c:v>7.1100000000000004E-4</c:v>
                </c:pt>
                <c:pt idx="1771">
                  <c:v>6.7199999999999996E-4</c:v>
                </c:pt>
                <c:pt idx="1772">
                  <c:v>6.3400000000000001E-4</c:v>
                </c:pt>
                <c:pt idx="1773">
                  <c:v>5.9699999999999998E-4</c:v>
                </c:pt>
                <c:pt idx="1774">
                  <c:v>5.62E-4</c:v>
                </c:pt>
                <c:pt idx="1775">
                  <c:v>5.2800000000000004E-4</c:v>
                </c:pt>
                <c:pt idx="1776">
                  <c:v>4.9600000000000002E-4</c:v>
                </c:pt>
                <c:pt idx="1777">
                  <c:v>4.6500000000000003E-4</c:v>
                </c:pt>
                <c:pt idx="1778">
                  <c:v>4.35E-4</c:v>
                </c:pt>
                <c:pt idx="1779">
                  <c:v>4.0700000000000003E-4</c:v>
                </c:pt>
                <c:pt idx="1780">
                  <c:v>3.8000000000000002E-4</c:v>
                </c:pt>
                <c:pt idx="1781">
                  <c:v>3.5500000000000001E-4</c:v>
                </c:pt>
                <c:pt idx="1782">
                  <c:v>3.3100000000000002E-4</c:v>
                </c:pt>
                <c:pt idx="1783">
                  <c:v>3.0800000000000001E-4</c:v>
                </c:pt>
                <c:pt idx="1784">
                  <c:v>2.8699999999999998E-4</c:v>
                </c:pt>
                <c:pt idx="1785">
                  <c:v>2.6699999999999998E-4</c:v>
                </c:pt>
                <c:pt idx="1786">
                  <c:v>2.4899999999999998E-4</c:v>
                </c:pt>
                <c:pt idx="1787">
                  <c:v>2.32E-4</c:v>
                </c:pt>
                <c:pt idx="1788">
                  <c:v>2.1699999999999999E-4</c:v>
                </c:pt>
                <c:pt idx="1789">
                  <c:v>2.03E-4</c:v>
                </c:pt>
                <c:pt idx="1790">
                  <c:v>1.9000000000000001E-4</c:v>
                </c:pt>
                <c:pt idx="1791">
                  <c:v>1.7899999999999999E-4</c:v>
                </c:pt>
                <c:pt idx="1792">
                  <c:v>1.6899999999999999E-4</c:v>
                </c:pt>
                <c:pt idx="1793">
                  <c:v>1.6000000000000001E-4</c:v>
                </c:pt>
                <c:pt idx="1794">
                  <c:v>1.5300000000000001E-4</c:v>
                </c:pt>
                <c:pt idx="1795">
                  <c:v>1.4799999999999999E-4</c:v>
                </c:pt>
                <c:pt idx="1796">
                  <c:v>1.4300000000000001E-4</c:v>
                </c:pt>
                <c:pt idx="1797">
                  <c:v>1.4100000000000001E-4</c:v>
                </c:pt>
                <c:pt idx="1798">
                  <c:v>1.3899999999999999E-4</c:v>
                </c:pt>
                <c:pt idx="1799">
                  <c:v>1.3899999999999999E-4</c:v>
                </c:pt>
                <c:pt idx="1800">
                  <c:v>1.4100000000000001E-4</c:v>
                </c:pt>
                <c:pt idx="1801">
                  <c:v>1.4300000000000001E-4</c:v>
                </c:pt>
                <c:pt idx="1802">
                  <c:v>1.4799999999999999E-4</c:v>
                </c:pt>
                <c:pt idx="1803">
                  <c:v>1.5300000000000001E-4</c:v>
                </c:pt>
                <c:pt idx="1804">
                  <c:v>1.6000000000000001E-4</c:v>
                </c:pt>
                <c:pt idx="1805">
                  <c:v>1.6899999999999999E-4</c:v>
                </c:pt>
                <c:pt idx="1806">
                  <c:v>1.7899999999999999E-4</c:v>
                </c:pt>
                <c:pt idx="1807">
                  <c:v>1.9000000000000001E-4</c:v>
                </c:pt>
                <c:pt idx="1808">
                  <c:v>2.03E-4</c:v>
                </c:pt>
                <c:pt idx="1809">
                  <c:v>2.1699999999999999E-4</c:v>
                </c:pt>
                <c:pt idx="1810">
                  <c:v>2.32E-4</c:v>
                </c:pt>
                <c:pt idx="1811">
                  <c:v>2.4899999999999998E-4</c:v>
                </c:pt>
                <c:pt idx="1812">
                  <c:v>2.6699999999999998E-4</c:v>
                </c:pt>
                <c:pt idx="1813">
                  <c:v>2.8699999999999998E-4</c:v>
                </c:pt>
                <c:pt idx="1814">
                  <c:v>3.0800000000000001E-4</c:v>
                </c:pt>
                <c:pt idx="1815">
                  <c:v>3.3100000000000002E-4</c:v>
                </c:pt>
                <c:pt idx="1816">
                  <c:v>3.5500000000000001E-4</c:v>
                </c:pt>
                <c:pt idx="1817">
                  <c:v>3.8000000000000002E-4</c:v>
                </c:pt>
                <c:pt idx="1818">
                  <c:v>4.0700000000000003E-4</c:v>
                </c:pt>
                <c:pt idx="1819">
                  <c:v>4.35E-4</c:v>
                </c:pt>
                <c:pt idx="1820">
                  <c:v>4.6500000000000003E-4</c:v>
                </c:pt>
                <c:pt idx="1821">
                  <c:v>4.9600000000000002E-4</c:v>
                </c:pt>
                <c:pt idx="1822">
                  <c:v>5.2800000000000004E-4</c:v>
                </c:pt>
                <c:pt idx="1823">
                  <c:v>5.62E-4</c:v>
                </c:pt>
                <c:pt idx="1824">
                  <c:v>5.9699999999999998E-4</c:v>
                </c:pt>
                <c:pt idx="1825">
                  <c:v>6.3400000000000001E-4</c:v>
                </c:pt>
                <c:pt idx="1826">
                  <c:v>6.7199999999999996E-4</c:v>
                </c:pt>
                <c:pt idx="1827">
                  <c:v>7.1100000000000004E-4</c:v>
                </c:pt>
                <c:pt idx="1828">
                  <c:v>7.5199999999999996E-4</c:v>
                </c:pt>
                <c:pt idx="1829">
                  <c:v>7.9500000000000003E-4</c:v>
                </c:pt>
                <c:pt idx="1830">
                  <c:v>8.3799999999999999E-4</c:v>
                </c:pt>
                <c:pt idx="1831">
                  <c:v>8.7600000000000004E-4</c:v>
                </c:pt>
                <c:pt idx="1832">
                  <c:v>9.1399999999999999E-4</c:v>
                </c:pt>
                <c:pt idx="1833">
                  <c:v>9.5399999999999999E-4</c:v>
                </c:pt>
                <c:pt idx="1834">
                  <c:v>9.8999999999999999E-4</c:v>
                </c:pt>
                <c:pt idx="1835">
                  <c:v>1.0269999999999999E-3</c:v>
                </c:pt>
                <c:pt idx="1836">
                  <c:v>9.8499999999999998E-4</c:v>
                </c:pt>
                <c:pt idx="1837">
                  <c:v>9.4499999999999998E-4</c:v>
                </c:pt>
                <c:pt idx="1838">
                  <c:v>9.0499999999999999E-4</c:v>
                </c:pt>
                <c:pt idx="1839">
                  <c:v>8.6700000000000004E-4</c:v>
                </c:pt>
                <c:pt idx="1840">
                  <c:v>8.3100000000000003E-4</c:v>
                </c:pt>
                <c:pt idx="1841">
                  <c:v>7.9600000000000005E-4</c:v>
                </c:pt>
                <c:pt idx="1842">
                  <c:v>7.6199999999999998E-4</c:v>
                </c:pt>
                <c:pt idx="1843">
                  <c:v>7.2999999999999996E-4</c:v>
                </c:pt>
                <c:pt idx="1844">
                  <c:v>6.9899999999999997E-4</c:v>
                </c:pt>
                <c:pt idx="1845">
                  <c:v>6.69E-4</c:v>
                </c:pt>
                <c:pt idx="1846">
                  <c:v>6.4099999999999997E-4</c:v>
                </c:pt>
                <c:pt idx="1847">
                  <c:v>6.1499999999999999E-4</c:v>
                </c:pt>
                <c:pt idx="1848">
                  <c:v>5.9000000000000003E-4</c:v>
                </c:pt>
                <c:pt idx="1849">
                  <c:v>5.6599999999999999E-4</c:v>
                </c:pt>
                <c:pt idx="1850">
                  <c:v>5.4299999999999997E-4</c:v>
                </c:pt>
                <c:pt idx="1851">
                  <c:v>5.22E-4</c:v>
                </c:pt>
                <c:pt idx="1852">
                  <c:v>5.0299999999999997E-4</c:v>
                </c:pt>
                <c:pt idx="1853">
                  <c:v>4.8500000000000003E-4</c:v>
                </c:pt>
                <c:pt idx="1854">
                  <c:v>4.6799999999999999E-4</c:v>
                </c:pt>
                <c:pt idx="1855">
                  <c:v>4.5199999999999998E-4</c:v>
                </c:pt>
                <c:pt idx="1856">
                  <c:v>4.3800000000000002E-4</c:v>
                </c:pt>
                <c:pt idx="1857">
                  <c:v>4.26E-4</c:v>
                </c:pt>
                <c:pt idx="1858">
                  <c:v>4.15E-4</c:v>
                </c:pt>
                <c:pt idx="1859">
                  <c:v>4.0499999999999998E-4</c:v>
                </c:pt>
                <c:pt idx="1860">
                  <c:v>3.97E-4</c:v>
                </c:pt>
                <c:pt idx="1861">
                  <c:v>3.8999999999999999E-4</c:v>
                </c:pt>
                <c:pt idx="1862">
                  <c:v>3.8400000000000001E-4</c:v>
                </c:pt>
                <c:pt idx="1863">
                  <c:v>3.8000000000000002E-4</c:v>
                </c:pt>
                <c:pt idx="1864">
                  <c:v>3.7800000000000003E-4</c:v>
                </c:pt>
                <c:pt idx="1865">
                  <c:v>3.7599999999999998E-4</c:v>
                </c:pt>
                <c:pt idx="1866">
                  <c:v>3.7599999999999998E-4</c:v>
                </c:pt>
                <c:pt idx="1867">
                  <c:v>3.7800000000000003E-4</c:v>
                </c:pt>
                <c:pt idx="1868">
                  <c:v>3.8099999999999999E-4</c:v>
                </c:pt>
                <c:pt idx="1869">
                  <c:v>3.8499999999999998E-4</c:v>
                </c:pt>
                <c:pt idx="1870">
                  <c:v>3.9100000000000002E-4</c:v>
                </c:pt>
                <c:pt idx="1871">
                  <c:v>3.9800000000000002E-4</c:v>
                </c:pt>
                <c:pt idx="1872">
                  <c:v>4.0700000000000003E-4</c:v>
                </c:pt>
                <c:pt idx="1873">
                  <c:v>4.17E-4</c:v>
                </c:pt>
                <c:pt idx="1874">
                  <c:v>4.28E-4</c:v>
                </c:pt>
                <c:pt idx="1875">
                  <c:v>4.4099999999999999E-4</c:v>
                </c:pt>
                <c:pt idx="1876">
                  <c:v>4.55E-4</c:v>
                </c:pt>
                <c:pt idx="1877">
                  <c:v>4.7100000000000001E-4</c:v>
                </c:pt>
                <c:pt idx="1878">
                  <c:v>4.8799999999999999E-4</c:v>
                </c:pt>
                <c:pt idx="1879">
                  <c:v>5.0699999999999996E-4</c:v>
                </c:pt>
                <c:pt idx="1880">
                  <c:v>5.2700000000000002E-4</c:v>
                </c:pt>
                <c:pt idx="1881">
                  <c:v>5.4799999999999998E-4</c:v>
                </c:pt>
                <c:pt idx="1882">
                  <c:v>5.71E-4</c:v>
                </c:pt>
                <c:pt idx="1883">
                  <c:v>5.9500000000000004E-4</c:v>
                </c:pt>
                <c:pt idx="1884">
                  <c:v>6.2E-4</c:v>
                </c:pt>
                <c:pt idx="1885">
                  <c:v>6.4700000000000001E-4</c:v>
                </c:pt>
                <c:pt idx="1886">
                  <c:v>6.7500000000000004E-4</c:v>
                </c:pt>
                <c:pt idx="1887">
                  <c:v>7.0500000000000001E-4</c:v>
                </c:pt>
                <c:pt idx="1888">
                  <c:v>7.36E-4</c:v>
                </c:pt>
                <c:pt idx="1889">
                  <c:v>7.6900000000000004E-4</c:v>
                </c:pt>
                <c:pt idx="1890">
                  <c:v>8.03E-4</c:v>
                </c:pt>
                <c:pt idx="1891">
                  <c:v>8.3799999999999999E-4</c:v>
                </c:pt>
                <c:pt idx="1892">
                  <c:v>8.61E-4</c:v>
                </c:pt>
                <c:pt idx="1893">
                  <c:v>8.8400000000000002E-4</c:v>
                </c:pt>
                <c:pt idx="1894">
                  <c:v>9.1E-4</c:v>
                </c:pt>
                <c:pt idx="1895">
                  <c:v>9.3599999999999998E-4</c:v>
                </c:pt>
                <c:pt idx="1896">
                  <c:v>9.6400000000000001E-4</c:v>
                </c:pt>
                <c:pt idx="1897">
                  <c:v>9.859999999999999E-4</c:v>
                </c:pt>
                <c:pt idx="1898">
                  <c:v>1.01E-3</c:v>
                </c:pt>
                <c:pt idx="1899">
                  <c:v>1.0349999999999999E-3</c:v>
                </c:pt>
                <c:pt idx="1900">
                  <c:v>1.0610000000000001E-3</c:v>
                </c:pt>
                <c:pt idx="1901">
                  <c:v>1.0889999999999999E-3</c:v>
                </c:pt>
                <c:pt idx="1902">
                  <c:v>1.1069999999999999E-3</c:v>
                </c:pt>
                <c:pt idx="1903">
                  <c:v>1.126E-3</c:v>
                </c:pt>
                <c:pt idx="1904">
                  <c:v>1.0790000000000001E-3</c:v>
                </c:pt>
                <c:pt idx="1905">
                  <c:v>1.0330000000000001E-3</c:v>
                </c:pt>
                <c:pt idx="1906">
                  <c:v>9.8799999999999995E-4</c:v>
                </c:pt>
                <c:pt idx="1907">
                  <c:v>9.4499999999999998E-4</c:v>
                </c:pt>
                <c:pt idx="1908">
                  <c:v>9.0300000000000005E-4</c:v>
                </c:pt>
                <c:pt idx="1909">
                  <c:v>8.6200000000000003E-4</c:v>
                </c:pt>
                <c:pt idx="1910">
                  <c:v>8.2299999999999995E-4</c:v>
                </c:pt>
                <c:pt idx="1911">
                  <c:v>7.8600000000000002E-4</c:v>
                </c:pt>
                <c:pt idx="1912">
                  <c:v>7.4899999999999999E-4</c:v>
                </c:pt>
                <c:pt idx="1913">
                  <c:v>7.1400000000000001E-4</c:v>
                </c:pt>
                <c:pt idx="1914">
                  <c:v>6.8099999999999996E-4</c:v>
                </c:pt>
                <c:pt idx="1915">
                  <c:v>6.4899999999999995E-4</c:v>
                </c:pt>
                <c:pt idx="1916">
                  <c:v>6.1799999999999995E-4</c:v>
                </c:pt>
                <c:pt idx="1917">
                  <c:v>5.8900000000000001E-4</c:v>
                </c:pt>
                <c:pt idx="1918">
                  <c:v>5.6099999999999998E-4</c:v>
                </c:pt>
                <c:pt idx="1919">
                  <c:v>5.3499999999999999E-4</c:v>
                </c:pt>
                <c:pt idx="1920">
                  <c:v>5.1000000000000004E-4</c:v>
                </c:pt>
                <c:pt idx="1921">
                  <c:v>4.86E-4</c:v>
                </c:pt>
                <c:pt idx="1922">
                  <c:v>4.64E-4</c:v>
                </c:pt>
                <c:pt idx="1923">
                  <c:v>4.4299999999999998E-4</c:v>
                </c:pt>
                <c:pt idx="1924">
                  <c:v>4.2400000000000001E-4</c:v>
                </c:pt>
                <c:pt idx="1925">
                  <c:v>4.06E-4</c:v>
                </c:pt>
                <c:pt idx="1926">
                  <c:v>3.8999999999999999E-4</c:v>
                </c:pt>
                <c:pt idx="1927">
                  <c:v>3.7500000000000001E-4</c:v>
                </c:pt>
                <c:pt idx="1928">
                  <c:v>3.6099999999999999E-4</c:v>
                </c:pt>
                <c:pt idx="1929">
                  <c:v>3.48E-4</c:v>
                </c:pt>
                <c:pt idx="1930">
                  <c:v>3.3799999999999998E-4</c:v>
                </c:pt>
                <c:pt idx="1931">
                  <c:v>3.28E-4</c:v>
                </c:pt>
                <c:pt idx="1932">
                  <c:v>3.2000000000000003E-4</c:v>
                </c:pt>
                <c:pt idx="1933">
                  <c:v>3.1300000000000002E-4</c:v>
                </c:pt>
                <c:pt idx="1934">
                  <c:v>3.0800000000000001E-4</c:v>
                </c:pt>
                <c:pt idx="1935">
                  <c:v>3.0400000000000002E-4</c:v>
                </c:pt>
                <c:pt idx="1936">
                  <c:v>3.0200000000000002E-4</c:v>
                </c:pt>
                <c:pt idx="1937">
                  <c:v>3.01E-4</c:v>
                </c:pt>
                <c:pt idx="1938">
                  <c:v>3.01E-4</c:v>
                </c:pt>
                <c:pt idx="1939">
                  <c:v>3.0299999999999999E-4</c:v>
                </c:pt>
                <c:pt idx="1940">
                  <c:v>3.0600000000000001E-4</c:v>
                </c:pt>
                <c:pt idx="1941">
                  <c:v>3.1100000000000002E-4</c:v>
                </c:pt>
                <c:pt idx="1942">
                  <c:v>3.1700000000000001E-4</c:v>
                </c:pt>
                <c:pt idx="1943">
                  <c:v>3.2400000000000001E-4</c:v>
                </c:pt>
                <c:pt idx="1944">
                  <c:v>3.3300000000000002E-4</c:v>
                </c:pt>
                <c:pt idx="1945">
                  <c:v>3.4299999999999999E-4</c:v>
                </c:pt>
                <c:pt idx="1946">
                  <c:v>3.5500000000000001E-4</c:v>
                </c:pt>
                <c:pt idx="1947">
                  <c:v>3.68E-4</c:v>
                </c:pt>
                <c:pt idx="1948">
                  <c:v>3.8299999999999999E-4</c:v>
                </c:pt>
                <c:pt idx="1949">
                  <c:v>3.9899999999999999E-4</c:v>
                </c:pt>
                <c:pt idx="1950">
                  <c:v>4.1599999999999997E-4</c:v>
                </c:pt>
                <c:pt idx="1951">
                  <c:v>4.35E-4</c:v>
                </c:pt>
                <c:pt idx="1952">
                  <c:v>4.55E-4</c:v>
                </c:pt>
                <c:pt idx="1953">
                  <c:v>4.7600000000000002E-4</c:v>
                </c:pt>
                <c:pt idx="1954">
                  <c:v>4.9899999999999999E-4</c:v>
                </c:pt>
                <c:pt idx="1955">
                  <c:v>5.2300000000000003E-4</c:v>
                </c:pt>
                <c:pt idx="1956">
                  <c:v>5.4900000000000001E-4</c:v>
                </c:pt>
                <c:pt idx="1957">
                  <c:v>5.7600000000000001E-4</c:v>
                </c:pt>
                <c:pt idx="1958">
                  <c:v>5.9400000000000002E-4</c:v>
                </c:pt>
                <c:pt idx="1959">
                  <c:v>6.1200000000000002E-4</c:v>
                </c:pt>
                <c:pt idx="1960">
                  <c:v>6.3199999999999997E-4</c:v>
                </c:pt>
                <c:pt idx="1961">
                  <c:v>6.5399999999999996E-4</c:v>
                </c:pt>
                <c:pt idx="1962">
                  <c:v>6.7699999999999998E-4</c:v>
                </c:pt>
                <c:pt idx="1963">
                  <c:v>7.0100000000000002E-4</c:v>
                </c:pt>
                <c:pt idx="1964">
                  <c:v>7.27E-4</c:v>
                </c:pt>
                <c:pt idx="1965">
                  <c:v>7.3999999999999999E-4</c:v>
                </c:pt>
                <c:pt idx="1966">
                  <c:v>7.5500000000000003E-4</c:v>
                </c:pt>
                <c:pt idx="1967">
                  <c:v>7.7099999999999998E-4</c:v>
                </c:pt>
                <c:pt idx="1968">
                  <c:v>7.8899999999999999E-4</c:v>
                </c:pt>
                <c:pt idx="1969">
                  <c:v>8.0800000000000002E-4</c:v>
                </c:pt>
                <c:pt idx="1970">
                  <c:v>8.2200000000000003E-4</c:v>
                </c:pt>
                <c:pt idx="1971">
                  <c:v>8.3799999999999999E-4</c:v>
                </c:pt>
                <c:pt idx="1972">
                  <c:v>8.0199999999999998E-4</c:v>
                </c:pt>
                <c:pt idx="1973">
                  <c:v>7.67E-4</c:v>
                </c:pt>
                <c:pt idx="1974">
                  <c:v>7.3300000000000004E-4</c:v>
                </c:pt>
                <c:pt idx="1975">
                  <c:v>7.0100000000000002E-4</c:v>
                </c:pt>
                <c:pt idx="1976">
                  <c:v>6.7000000000000002E-4</c:v>
                </c:pt>
                <c:pt idx="1977">
                  <c:v>6.4000000000000005E-4</c:v>
                </c:pt>
                <c:pt idx="1978">
                  <c:v>6.1200000000000002E-4</c:v>
                </c:pt>
                <c:pt idx="1979">
                  <c:v>5.8600000000000004E-4</c:v>
                </c:pt>
                <c:pt idx="1980">
                  <c:v>5.6099999999999998E-4</c:v>
                </c:pt>
                <c:pt idx="1981">
                  <c:v>5.3700000000000004E-4</c:v>
                </c:pt>
                <c:pt idx="1982">
                  <c:v>5.1400000000000003E-4</c:v>
                </c:pt>
                <c:pt idx="1983">
                  <c:v>4.9299999999999995E-4</c:v>
                </c:pt>
                <c:pt idx="1984">
                  <c:v>4.7399999999999997E-4</c:v>
                </c:pt>
                <c:pt idx="1985">
                  <c:v>4.5600000000000003E-4</c:v>
                </c:pt>
                <c:pt idx="1986">
                  <c:v>4.3899999999999999E-4</c:v>
                </c:pt>
                <c:pt idx="1987">
                  <c:v>4.2299999999999998E-4</c:v>
                </c:pt>
                <c:pt idx="1988">
                  <c:v>4.0999999999999999E-4</c:v>
                </c:pt>
                <c:pt idx="1989">
                  <c:v>3.97E-4</c:v>
                </c:pt>
                <c:pt idx="1990">
                  <c:v>3.86E-4</c:v>
                </c:pt>
                <c:pt idx="1991">
                  <c:v>3.7599999999999998E-4</c:v>
                </c:pt>
                <c:pt idx="1992">
                  <c:v>3.68E-4</c:v>
                </c:pt>
                <c:pt idx="1993">
                  <c:v>3.6099999999999999E-4</c:v>
                </c:pt>
                <c:pt idx="1994">
                  <c:v>3.5500000000000001E-4</c:v>
                </c:pt>
                <c:pt idx="1995">
                  <c:v>3.5100000000000002E-4</c:v>
                </c:pt>
                <c:pt idx="1996">
                  <c:v>3.4900000000000003E-4</c:v>
                </c:pt>
                <c:pt idx="1997">
                  <c:v>3.4699999999999998E-4</c:v>
                </c:pt>
                <c:pt idx="1998">
                  <c:v>3.48E-4</c:v>
                </c:pt>
                <c:pt idx="1999">
                  <c:v>3.4900000000000003E-4</c:v>
                </c:pt>
                <c:pt idx="2000">
                  <c:v>3.5199999999999999E-4</c:v>
                </c:pt>
                <c:pt idx="2001">
                  <c:v>3.57E-4</c:v>
                </c:pt>
                <c:pt idx="2002">
                  <c:v>3.6200000000000002E-4</c:v>
                </c:pt>
                <c:pt idx="2003">
                  <c:v>3.6999999999999999E-4</c:v>
                </c:pt>
                <c:pt idx="2004">
                  <c:v>3.7800000000000003E-4</c:v>
                </c:pt>
                <c:pt idx="2005">
                  <c:v>3.88E-4</c:v>
                </c:pt>
                <c:pt idx="2006">
                  <c:v>4.0000000000000002E-4</c:v>
                </c:pt>
                <c:pt idx="2007">
                  <c:v>4.1199999999999999E-4</c:v>
                </c:pt>
                <c:pt idx="2008">
                  <c:v>4.2700000000000002E-4</c:v>
                </c:pt>
                <c:pt idx="2009">
                  <c:v>4.4200000000000001E-4</c:v>
                </c:pt>
                <c:pt idx="2010">
                  <c:v>4.5899999999999999E-4</c:v>
                </c:pt>
                <c:pt idx="2011">
                  <c:v>4.7800000000000002E-4</c:v>
                </c:pt>
                <c:pt idx="2012">
                  <c:v>4.9799999999999996E-4</c:v>
                </c:pt>
                <c:pt idx="2013">
                  <c:v>5.1000000000000004E-4</c:v>
                </c:pt>
                <c:pt idx="2014">
                  <c:v>5.2300000000000003E-4</c:v>
                </c:pt>
                <c:pt idx="2015">
                  <c:v>5.3799999999999996E-4</c:v>
                </c:pt>
                <c:pt idx="2016">
                  <c:v>5.5500000000000005E-4</c:v>
                </c:pt>
                <c:pt idx="2017">
                  <c:v>5.7200000000000003E-4</c:v>
                </c:pt>
                <c:pt idx="2018">
                  <c:v>5.9100000000000005E-4</c:v>
                </c:pt>
                <c:pt idx="2019">
                  <c:v>6.1200000000000002E-4</c:v>
                </c:pt>
                <c:pt idx="2020">
                  <c:v>6.1899999999999998E-4</c:v>
                </c:pt>
                <c:pt idx="2021">
                  <c:v>6.2699999999999995E-4</c:v>
                </c:pt>
                <c:pt idx="2022">
                  <c:v>6.3699999999999998E-4</c:v>
                </c:pt>
                <c:pt idx="2023">
                  <c:v>6.4899999999999995E-4</c:v>
                </c:pt>
                <c:pt idx="2024">
                  <c:v>6.6100000000000002E-4</c:v>
                </c:pt>
                <c:pt idx="2025">
                  <c:v>6.7500000000000004E-4</c:v>
                </c:pt>
                <c:pt idx="2026">
                  <c:v>6.8300000000000001E-4</c:v>
                </c:pt>
                <c:pt idx="2027">
                  <c:v>6.9200000000000002E-4</c:v>
                </c:pt>
                <c:pt idx="2028">
                  <c:v>7.0200000000000004E-4</c:v>
                </c:pt>
                <c:pt idx="2029">
                  <c:v>7.1299999999999998E-4</c:v>
                </c:pt>
                <c:pt idx="2030">
                  <c:v>7.2599999999999997E-4</c:v>
                </c:pt>
                <c:pt idx="2031">
                  <c:v>7.4100000000000001E-4</c:v>
                </c:pt>
                <c:pt idx="2032">
                  <c:v>7.4899999999999999E-4</c:v>
                </c:pt>
                <c:pt idx="2033">
                  <c:v>7.6000000000000004E-4</c:v>
                </c:pt>
                <c:pt idx="2034">
                  <c:v>7.7099999999999998E-4</c:v>
                </c:pt>
                <c:pt idx="2035">
                  <c:v>7.8399999999999997E-4</c:v>
                </c:pt>
                <c:pt idx="2036">
                  <c:v>7.9900000000000001E-4</c:v>
                </c:pt>
                <c:pt idx="2037">
                  <c:v>8.1300000000000003E-4</c:v>
                </c:pt>
                <c:pt idx="2038">
                  <c:v>8.2799999999999996E-4</c:v>
                </c:pt>
                <c:pt idx="2039">
                  <c:v>8.3799999999999999E-4</c:v>
                </c:pt>
                <c:pt idx="2040">
                  <c:v>8.0199999999999998E-4</c:v>
                </c:pt>
                <c:pt idx="2041">
                  <c:v>7.67E-4</c:v>
                </c:pt>
                <c:pt idx="2042">
                  <c:v>7.3300000000000004E-4</c:v>
                </c:pt>
                <c:pt idx="2043">
                  <c:v>7.0100000000000002E-4</c:v>
                </c:pt>
                <c:pt idx="2044">
                  <c:v>6.7000000000000002E-4</c:v>
                </c:pt>
                <c:pt idx="2045">
                  <c:v>6.4000000000000005E-4</c:v>
                </c:pt>
                <c:pt idx="2046">
                  <c:v>6.1200000000000002E-4</c:v>
                </c:pt>
                <c:pt idx="2047">
                  <c:v>5.8500000000000002E-4</c:v>
                </c:pt>
                <c:pt idx="2048">
                  <c:v>5.5999999999999995E-4</c:v>
                </c:pt>
                <c:pt idx="2049">
                  <c:v>5.3600000000000002E-4</c:v>
                </c:pt>
                <c:pt idx="2050">
                  <c:v>5.1400000000000003E-4</c:v>
                </c:pt>
                <c:pt idx="2051">
                  <c:v>4.9299999999999995E-4</c:v>
                </c:pt>
                <c:pt idx="2052">
                  <c:v>4.73E-4</c:v>
                </c:pt>
                <c:pt idx="2053">
                  <c:v>4.55E-4</c:v>
                </c:pt>
                <c:pt idx="2054">
                  <c:v>4.3800000000000002E-4</c:v>
                </c:pt>
                <c:pt idx="2055">
                  <c:v>4.2299999999999998E-4</c:v>
                </c:pt>
                <c:pt idx="2056">
                  <c:v>4.0900000000000002E-4</c:v>
                </c:pt>
                <c:pt idx="2057">
                  <c:v>3.9599999999999998E-4</c:v>
                </c:pt>
                <c:pt idx="2058">
                  <c:v>3.8499999999999998E-4</c:v>
                </c:pt>
                <c:pt idx="2059">
                  <c:v>3.7500000000000001E-4</c:v>
                </c:pt>
                <c:pt idx="2060">
                  <c:v>3.6699999999999998E-4</c:v>
                </c:pt>
                <c:pt idx="2061">
                  <c:v>3.6000000000000002E-4</c:v>
                </c:pt>
                <c:pt idx="2062">
                  <c:v>3.5399999999999999E-4</c:v>
                </c:pt>
                <c:pt idx="2063">
                  <c:v>3.5E-4</c:v>
                </c:pt>
                <c:pt idx="2064">
                  <c:v>3.48E-4</c:v>
                </c:pt>
                <c:pt idx="2065">
                  <c:v>3.4600000000000001E-4</c:v>
                </c:pt>
                <c:pt idx="2066">
                  <c:v>3.4600000000000001E-4</c:v>
                </c:pt>
                <c:pt idx="2067">
                  <c:v>3.48E-4</c:v>
                </c:pt>
                <c:pt idx="2068">
                  <c:v>3.5100000000000002E-4</c:v>
                </c:pt>
                <c:pt idx="2069">
                  <c:v>3.5500000000000001E-4</c:v>
                </c:pt>
                <c:pt idx="2070">
                  <c:v>3.6099999999999999E-4</c:v>
                </c:pt>
                <c:pt idx="2071">
                  <c:v>3.68E-4</c:v>
                </c:pt>
                <c:pt idx="2072">
                  <c:v>3.77E-4</c:v>
                </c:pt>
                <c:pt idx="2073">
                  <c:v>3.8699999999999997E-4</c:v>
                </c:pt>
                <c:pt idx="2074">
                  <c:v>3.9800000000000002E-4</c:v>
                </c:pt>
                <c:pt idx="2075">
                  <c:v>4.1100000000000002E-4</c:v>
                </c:pt>
                <c:pt idx="2076">
                  <c:v>4.2499999999999998E-4</c:v>
                </c:pt>
                <c:pt idx="2077">
                  <c:v>4.4099999999999999E-4</c:v>
                </c:pt>
                <c:pt idx="2078">
                  <c:v>4.5100000000000001E-4</c:v>
                </c:pt>
                <c:pt idx="2079">
                  <c:v>4.6299999999999998E-4</c:v>
                </c:pt>
                <c:pt idx="2080">
                  <c:v>4.7600000000000002E-4</c:v>
                </c:pt>
                <c:pt idx="2081">
                  <c:v>4.9100000000000001E-4</c:v>
                </c:pt>
                <c:pt idx="2082">
                  <c:v>5.0699999999999996E-4</c:v>
                </c:pt>
                <c:pt idx="2083">
                  <c:v>5.2499999999999997E-4</c:v>
                </c:pt>
                <c:pt idx="2084">
                  <c:v>5.44E-4</c:v>
                </c:pt>
                <c:pt idx="2085">
                  <c:v>5.5500000000000005E-4</c:v>
                </c:pt>
                <c:pt idx="2086">
                  <c:v>5.6800000000000004E-4</c:v>
                </c:pt>
                <c:pt idx="2087">
                  <c:v>5.8200000000000005E-4</c:v>
                </c:pt>
                <c:pt idx="2088">
                  <c:v>5.9699999999999998E-4</c:v>
                </c:pt>
                <c:pt idx="2089">
                  <c:v>6.1399999999999996E-4</c:v>
                </c:pt>
                <c:pt idx="2090">
                  <c:v>6.3199999999999997E-4</c:v>
                </c:pt>
                <c:pt idx="2091">
                  <c:v>6.4099999999999997E-4</c:v>
                </c:pt>
                <c:pt idx="2092">
                  <c:v>6.5200000000000002E-4</c:v>
                </c:pt>
                <c:pt idx="2093">
                  <c:v>6.6399999999999999E-4</c:v>
                </c:pt>
                <c:pt idx="2094">
                  <c:v>6.7699999999999998E-4</c:v>
                </c:pt>
                <c:pt idx="2095">
                  <c:v>6.9200000000000002E-4</c:v>
                </c:pt>
                <c:pt idx="2096">
                  <c:v>7.0799999999999997E-4</c:v>
                </c:pt>
                <c:pt idx="2097">
                  <c:v>7.2499999999999995E-4</c:v>
                </c:pt>
                <c:pt idx="2098">
                  <c:v>7.3399999999999995E-4</c:v>
                </c:pt>
                <c:pt idx="2099">
                  <c:v>7.45E-4</c:v>
                </c:pt>
                <c:pt idx="2100">
                  <c:v>7.5699999999999997E-4</c:v>
                </c:pt>
                <c:pt idx="2101">
                  <c:v>7.7099999999999998E-4</c:v>
                </c:pt>
                <c:pt idx="2102">
                  <c:v>7.8299999999999995E-4</c:v>
                </c:pt>
                <c:pt idx="2103">
                  <c:v>7.9600000000000005E-4</c:v>
                </c:pt>
                <c:pt idx="2104">
                  <c:v>8.1099999999999998E-4</c:v>
                </c:pt>
                <c:pt idx="2105">
                  <c:v>8.2700000000000004E-4</c:v>
                </c:pt>
                <c:pt idx="2106">
                  <c:v>8.4400000000000002E-4</c:v>
                </c:pt>
                <c:pt idx="2107">
                  <c:v>8.6200000000000003E-4</c:v>
                </c:pt>
                <c:pt idx="2108">
                  <c:v>8.4400000000000002E-4</c:v>
                </c:pt>
                <c:pt idx="2109">
                  <c:v>8.2799999999999996E-4</c:v>
                </c:pt>
                <c:pt idx="2110">
                  <c:v>8.1300000000000003E-4</c:v>
                </c:pt>
                <c:pt idx="2111">
                  <c:v>7.9900000000000001E-4</c:v>
                </c:pt>
                <c:pt idx="2112">
                  <c:v>7.8700000000000005E-4</c:v>
                </c:pt>
                <c:pt idx="2113">
                  <c:v>7.76E-4</c:v>
                </c:pt>
                <c:pt idx="2114">
                  <c:v>7.67E-4</c:v>
                </c:pt>
                <c:pt idx="2115">
                  <c:v>7.5900000000000002E-4</c:v>
                </c:pt>
                <c:pt idx="2116">
                  <c:v>7.5199999999999996E-4</c:v>
                </c:pt>
                <c:pt idx="2117">
                  <c:v>7.4700000000000005E-4</c:v>
                </c:pt>
                <c:pt idx="2118">
                  <c:v>7.4299999999999995E-4</c:v>
                </c:pt>
                <c:pt idx="2119">
                  <c:v>7.4100000000000001E-4</c:v>
                </c:pt>
                <c:pt idx="2120">
                  <c:v>7.3999999999999999E-4</c:v>
                </c:pt>
                <c:pt idx="2121">
                  <c:v>7.3999999999999999E-4</c:v>
                </c:pt>
                <c:pt idx="2122">
                  <c:v>7.4200000000000004E-4</c:v>
                </c:pt>
                <c:pt idx="2123">
                  <c:v>7.45E-4</c:v>
                </c:pt>
                <c:pt idx="2124">
                  <c:v>7.5000000000000002E-4</c:v>
                </c:pt>
                <c:pt idx="2125">
                  <c:v>7.5600000000000005E-4</c:v>
                </c:pt>
                <c:pt idx="2126">
                  <c:v>7.6400000000000003E-4</c:v>
                </c:pt>
                <c:pt idx="2127">
                  <c:v>7.7300000000000003E-4</c:v>
                </c:pt>
                <c:pt idx="2128">
                  <c:v>7.8299999999999995E-4</c:v>
                </c:pt>
                <c:pt idx="2129">
                  <c:v>7.9500000000000003E-4</c:v>
                </c:pt>
                <c:pt idx="2130">
                  <c:v>8.0800000000000002E-4</c:v>
                </c:pt>
                <c:pt idx="2131">
                  <c:v>8.2200000000000003E-4</c:v>
                </c:pt>
                <c:pt idx="2132">
                  <c:v>8.3799999999999999E-4</c:v>
                </c:pt>
                <c:pt idx="2133">
                  <c:v>8.3799999999999999E-4</c:v>
                </c:pt>
                <c:pt idx="2134">
                  <c:v>8.4000000000000003E-4</c:v>
                </c:pt>
                <c:pt idx="2135">
                  <c:v>8.4199999999999998E-4</c:v>
                </c:pt>
                <c:pt idx="2136">
                  <c:v>8.4000000000000003E-4</c:v>
                </c:pt>
                <c:pt idx="2137">
                  <c:v>8.3799999999999999E-4</c:v>
                </c:pt>
                <c:pt idx="2138">
                  <c:v>8.3799999999999999E-4</c:v>
                </c:pt>
                <c:pt idx="2139">
                  <c:v>8.4000000000000003E-4</c:v>
                </c:pt>
                <c:pt idx="2140">
                  <c:v>8.3699999999999996E-4</c:v>
                </c:pt>
                <c:pt idx="2141">
                  <c:v>8.3500000000000002E-4</c:v>
                </c:pt>
                <c:pt idx="2142">
                  <c:v>8.3500000000000002E-4</c:v>
                </c:pt>
                <c:pt idx="2143">
                  <c:v>8.3600000000000005E-4</c:v>
                </c:pt>
                <c:pt idx="2144">
                  <c:v>8.3900000000000001E-4</c:v>
                </c:pt>
                <c:pt idx="2145">
                  <c:v>8.43E-4</c:v>
                </c:pt>
                <c:pt idx="2146">
                  <c:v>8.4900000000000004E-4</c:v>
                </c:pt>
                <c:pt idx="2147">
                  <c:v>8.4500000000000005E-4</c:v>
                </c:pt>
                <c:pt idx="2148">
                  <c:v>8.4199999999999998E-4</c:v>
                </c:pt>
                <c:pt idx="2149">
                  <c:v>8.4099999999999995E-4</c:v>
                </c:pt>
                <c:pt idx="2150">
                  <c:v>8.4099999999999995E-4</c:v>
                </c:pt>
                <c:pt idx="2151">
                  <c:v>8.4199999999999998E-4</c:v>
                </c:pt>
                <c:pt idx="2152">
                  <c:v>8.4500000000000005E-4</c:v>
                </c:pt>
                <c:pt idx="2153">
                  <c:v>8.4999999999999995E-4</c:v>
                </c:pt>
                <c:pt idx="2154">
                  <c:v>8.5499999999999997E-4</c:v>
                </c:pt>
                <c:pt idx="2155">
                  <c:v>8.4800000000000001E-4</c:v>
                </c:pt>
                <c:pt idx="2156">
                  <c:v>8.4199999999999998E-4</c:v>
                </c:pt>
                <c:pt idx="2157">
                  <c:v>8.3699999999999996E-4</c:v>
                </c:pt>
                <c:pt idx="2158">
                  <c:v>8.34E-4</c:v>
                </c:pt>
                <c:pt idx="2159">
                  <c:v>8.3199999999999995E-4</c:v>
                </c:pt>
                <c:pt idx="2160">
                  <c:v>8.3199999999999995E-4</c:v>
                </c:pt>
                <c:pt idx="2161">
                  <c:v>8.3299999999999997E-4</c:v>
                </c:pt>
                <c:pt idx="2162">
                  <c:v>8.3500000000000002E-4</c:v>
                </c:pt>
                <c:pt idx="2163">
                  <c:v>8.3900000000000001E-4</c:v>
                </c:pt>
                <c:pt idx="2164">
                  <c:v>8.4500000000000005E-4</c:v>
                </c:pt>
                <c:pt idx="2165">
                  <c:v>8.5099999999999998E-4</c:v>
                </c:pt>
                <c:pt idx="2166">
                  <c:v>8.5899999999999995E-4</c:v>
                </c:pt>
                <c:pt idx="2167">
                  <c:v>8.5999999999999998E-4</c:v>
                </c:pt>
                <c:pt idx="2168">
                  <c:v>8.61E-4</c:v>
                </c:pt>
                <c:pt idx="2169">
                  <c:v>8.6399999999999997E-4</c:v>
                </c:pt>
                <c:pt idx="2170">
                  <c:v>8.6899999999999998E-4</c:v>
                </c:pt>
                <c:pt idx="2171">
                  <c:v>8.7500000000000002E-4</c:v>
                </c:pt>
                <c:pt idx="2172">
                  <c:v>8.8000000000000003E-4</c:v>
                </c:pt>
                <c:pt idx="2173">
                  <c:v>8.8000000000000003E-4</c:v>
                </c:pt>
                <c:pt idx="2174">
                  <c:v>8.8199999999999997E-4</c:v>
                </c:pt>
                <c:pt idx="2175">
                  <c:v>8.8400000000000002E-4</c:v>
                </c:pt>
                <c:pt idx="2176">
                  <c:v>8.7399999999999999E-4</c:v>
                </c:pt>
                <c:pt idx="2177">
                  <c:v>8.6399999999999997E-4</c:v>
                </c:pt>
                <c:pt idx="2178">
                  <c:v>8.5599999999999999E-4</c:v>
                </c:pt>
                <c:pt idx="2179">
                  <c:v>8.4999999999999995E-4</c:v>
                </c:pt>
                <c:pt idx="2180">
                  <c:v>8.4500000000000005E-4</c:v>
                </c:pt>
                <c:pt idx="2181">
                  <c:v>8.4099999999999995E-4</c:v>
                </c:pt>
                <c:pt idx="2182">
                  <c:v>8.3900000000000001E-4</c:v>
                </c:pt>
                <c:pt idx="2183">
                  <c:v>8.3799999999999999E-4</c:v>
                </c:pt>
                <c:pt idx="2184">
                  <c:v>8.3699999999999996E-4</c:v>
                </c:pt>
                <c:pt idx="2185">
                  <c:v>8.3799999999999999E-4</c:v>
                </c:pt>
                <c:pt idx="2186">
                  <c:v>8.3500000000000002E-4</c:v>
                </c:pt>
                <c:pt idx="2187">
                  <c:v>8.34E-4</c:v>
                </c:pt>
                <c:pt idx="2188">
                  <c:v>8.3299999999999997E-4</c:v>
                </c:pt>
                <c:pt idx="2189">
                  <c:v>8.3500000000000002E-4</c:v>
                </c:pt>
                <c:pt idx="2190">
                  <c:v>8.3699999999999996E-4</c:v>
                </c:pt>
                <c:pt idx="2191">
                  <c:v>8.3199999999999995E-4</c:v>
                </c:pt>
                <c:pt idx="2192">
                  <c:v>8.2899999999999998E-4</c:v>
                </c:pt>
                <c:pt idx="2193">
                  <c:v>8.2700000000000004E-4</c:v>
                </c:pt>
                <c:pt idx="2194">
                  <c:v>8.2700000000000004E-4</c:v>
                </c:pt>
                <c:pt idx="2195">
                  <c:v>8.2799999999999996E-4</c:v>
                </c:pt>
                <c:pt idx="2196">
                  <c:v>8.3000000000000001E-4</c:v>
                </c:pt>
                <c:pt idx="2197">
                  <c:v>8.3299999999999997E-4</c:v>
                </c:pt>
                <c:pt idx="2198">
                  <c:v>8.3900000000000001E-4</c:v>
                </c:pt>
                <c:pt idx="2199">
                  <c:v>8.4500000000000005E-4</c:v>
                </c:pt>
                <c:pt idx="2200">
                  <c:v>8.4000000000000003E-4</c:v>
                </c:pt>
                <c:pt idx="2201">
                  <c:v>8.3699999999999996E-4</c:v>
                </c:pt>
                <c:pt idx="2202">
                  <c:v>8.3500000000000002E-4</c:v>
                </c:pt>
                <c:pt idx="2203">
                  <c:v>8.3500000000000002E-4</c:v>
                </c:pt>
                <c:pt idx="2204">
                  <c:v>8.3600000000000005E-4</c:v>
                </c:pt>
                <c:pt idx="2205">
                  <c:v>8.3799999999999999E-4</c:v>
                </c:pt>
                <c:pt idx="2206">
                  <c:v>8.3600000000000005E-4</c:v>
                </c:pt>
                <c:pt idx="2207">
                  <c:v>8.3500000000000002E-4</c:v>
                </c:pt>
                <c:pt idx="2208">
                  <c:v>8.3500000000000002E-4</c:v>
                </c:pt>
                <c:pt idx="2209">
                  <c:v>8.3699999999999996E-4</c:v>
                </c:pt>
                <c:pt idx="2210">
                  <c:v>8.4000000000000003E-4</c:v>
                </c:pt>
                <c:pt idx="2211">
                  <c:v>8.4500000000000005E-4</c:v>
                </c:pt>
                <c:pt idx="2212">
                  <c:v>8.4000000000000003E-4</c:v>
                </c:pt>
                <c:pt idx="2213">
                  <c:v>8.3699999999999996E-4</c:v>
                </c:pt>
                <c:pt idx="2214">
                  <c:v>8.3600000000000005E-4</c:v>
                </c:pt>
                <c:pt idx="2215">
                  <c:v>8.3600000000000005E-4</c:v>
                </c:pt>
                <c:pt idx="2216">
                  <c:v>8.3699999999999996E-4</c:v>
                </c:pt>
                <c:pt idx="2217">
                  <c:v>8.4000000000000003E-4</c:v>
                </c:pt>
                <c:pt idx="2218">
                  <c:v>8.3600000000000005E-4</c:v>
                </c:pt>
                <c:pt idx="2219">
                  <c:v>8.34E-4</c:v>
                </c:pt>
                <c:pt idx="2220">
                  <c:v>8.3199999999999995E-4</c:v>
                </c:pt>
                <c:pt idx="2221">
                  <c:v>8.3199999999999995E-4</c:v>
                </c:pt>
                <c:pt idx="2222">
                  <c:v>8.3199999999999995E-4</c:v>
                </c:pt>
                <c:pt idx="2223">
                  <c:v>8.34E-4</c:v>
                </c:pt>
                <c:pt idx="2224">
                  <c:v>8.25E-4</c:v>
                </c:pt>
                <c:pt idx="2225">
                  <c:v>8.1599999999999999E-4</c:v>
                </c:pt>
                <c:pt idx="2226">
                  <c:v>8.0900000000000004E-4</c:v>
                </c:pt>
                <c:pt idx="2227">
                  <c:v>8.0400000000000003E-4</c:v>
                </c:pt>
                <c:pt idx="2228">
                  <c:v>8.0000000000000004E-4</c:v>
                </c:pt>
                <c:pt idx="2229">
                  <c:v>7.9699999999999997E-4</c:v>
                </c:pt>
                <c:pt idx="2230">
                  <c:v>7.9600000000000005E-4</c:v>
                </c:pt>
                <c:pt idx="2231">
                  <c:v>7.9600000000000005E-4</c:v>
                </c:pt>
                <c:pt idx="2232">
                  <c:v>7.9699999999999997E-4</c:v>
                </c:pt>
                <c:pt idx="2233">
                  <c:v>8.0000000000000004E-4</c:v>
                </c:pt>
                <c:pt idx="2234">
                  <c:v>8.0500000000000005E-4</c:v>
                </c:pt>
                <c:pt idx="2235">
                  <c:v>8.1099999999999998E-4</c:v>
                </c:pt>
                <c:pt idx="2236">
                  <c:v>8.1800000000000004E-4</c:v>
                </c:pt>
                <c:pt idx="2237">
                  <c:v>8.2600000000000002E-4</c:v>
                </c:pt>
                <c:pt idx="2238">
                  <c:v>8.3600000000000005E-4</c:v>
                </c:pt>
                <c:pt idx="2239">
                  <c:v>8.4800000000000001E-4</c:v>
                </c:pt>
                <c:pt idx="2240">
                  <c:v>8.61E-4</c:v>
                </c:pt>
                <c:pt idx="2241">
                  <c:v>8.7500000000000002E-4</c:v>
                </c:pt>
                <c:pt idx="2242">
                  <c:v>8.9099999999999997E-4</c:v>
                </c:pt>
                <c:pt idx="2243">
                  <c:v>9.0799999999999995E-4</c:v>
                </c:pt>
                <c:pt idx="2244">
                  <c:v>9.1100000000000003E-4</c:v>
                </c:pt>
                <c:pt idx="2245">
                  <c:v>9.0700000000000004E-4</c:v>
                </c:pt>
                <c:pt idx="2246">
                  <c:v>9.0300000000000005E-4</c:v>
                </c:pt>
                <c:pt idx="2247">
                  <c:v>9.01E-4</c:v>
                </c:pt>
                <c:pt idx="2248">
                  <c:v>9.01E-4</c:v>
                </c:pt>
                <c:pt idx="2249">
                  <c:v>8.9099999999999997E-4</c:v>
                </c:pt>
                <c:pt idx="2250">
                  <c:v>8.8199999999999997E-4</c:v>
                </c:pt>
                <c:pt idx="2251">
                  <c:v>8.7500000000000002E-4</c:v>
                </c:pt>
                <c:pt idx="2252">
                  <c:v>8.6899999999999998E-4</c:v>
                </c:pt>
                <c:pt idx="2253">
                  <c:v>8.6399999999999997E-4</c:v>
                </c:pt>
                <c:pt idx="2254">
                  <c:v>8.61E-4</c:v>
                </c:pt>
                <c:pt idx="2255">
                  <c:v>8.5899999999999995E-4</c:v>
                </c:pt>
                <c:pt idx="2256">
                  <c:v>8.5400000000000005E-4</c:v>
                </c:pt>
                <c:pt idx="2257">
                  <c:v>8.4999999999999995E-4</c:v>
                </c:pt>
                <c:pt idx="2258">
                  <c:v>8.4699999999999999E-4</c:v>
                </c:pt>
                <c:pt idx="2259">
                  <c:v>8.4599999999999996E-4</c:v>
                </c:pt>
                <c:pt idx="2260">
                  <c:v>8.4199999999999998E-4</c:v>
                </c:pt>
                <c:pt idx="2261">
                  <c:v>8.3799999999999999E-4</c:v>
                </c:pt>
                <c:pt idx="2262">
                  <c:v>8.25E-4</c:v>
                </c:pt>
                <c:pt idx="2263">
                  <c:v>8.1400000000000005E-4</c:v>
                </c:pt>
                <c:pt idx="2264">
                  <c:v>8.0400000000000003E-4</c:v>
                </c:pt>
                <c:pt idx="2265">
                  <c:v>7.9500000000000003E-4</c:v>
                </c:pt>
                <c:pt idx="2266">
                  <c:v>7.8799999999999996E-4</c:v>
                </c:pt>
                <c:pt idx="2267">
                  <c:v>7.8200000000000003E-4</c:v>
                </c:pt>
                <c:pt idx="2268">
                  <c:v>7.6599999999999997E-4</c:v>
                </c:pt>
                <c:pt idx="2269">
                  <c:v>7.5199999999999996E-4</c:v>
                </c:pt>
                <c:pt idx="2270">
                  <c:v>7.3899999999999997E-4</c:v>
                </c:pt>
                <c:pt idx="2271">
                  <c:v>7.27E-4</c:v>
                </c:pt>
                <c:pt idx="2272">
                  <c:v>7.1699999999999997E-4</c:v>
                </c:pt>
                <c:pt idx="2273">
                  <c:v>7.0799999999999997E-4</c:v>
                </c:pt>
                <c:pt idx="2274">
                  <c:v>6.9999999999999999E-4</c:v>
                </c:pt>
                <c:pt idx="2275">
                  <c:v>6.9399999999999996E-4</c:v>
                </c:pt>
                <c:pt idx="2276">
                  <c:v>6.8999999999999997E-4</c:v>
                </c:pt>
                <c:pt idx="2277">
                  <c:v>6.7000000000000002E-4</c:v>
                </c:pt>
                <c:pt idx="2278">
                  <c:v>6.5200000000000002E-4</c:v>
                </c:pt>
                <c:pt idx="2279">
                  <c:v>6.3500000000000004E-4</c:v>
                </c:pt>
                <c:pt idx="2280">
                  <c:v>6.2E-4</c:v>
                </c:pt>
                <c:pt idx="2281">
                  <c:v>6.0599999999999998E-4</c:v>
                </c:pt>
                <c:pt idx="2282">
                  <c:v>5.9400000000000002E-4</c:v>
                </c:pt>
                <c:pt idx="2283">
                  <c:v>5.8200000000000005E-4</c:v>
                </c:pt>
                <c:pt idx="2284">
                  <c:v>5.7300000000000005E-4</c:v>
                </c:pt>
                <c:pt idx="2285">
                  <c:v>5.6400000000000005E-4</c:v>
                </c:pt>
                <c:pt idx="2286">
                  <c:v>5.5800000000000001E-4</c:v>
                </c:pt>
                <c:pt idx="2287">
                  <c:v>5.5199999999999997E-4</c:v>
                </c:pt>
                <c:pt idx="2288">
                  <c:v>5.4799999999999998E-4</c:v>
                </c:pt>
                <c:pt idx="2289">
                  <c:v>5.4500000000000002E-4</c:v>
                </c:pt>
                <c:pt idx="2290">
                  <c:v>5.44E-4</c:v>
                </c:pt>
                <c:pt idx="2291">
                  <c:v>5.44E-4</c:v>
                </c:pt>
                <c:pt idx="2292">
                  <c:v>5.4600000000000004E-4</c:v>
                </c:pt>
                <c:pt idx="2293">
                  <c:v>5.4900000000000001E-4</c:v>
                </c:pt>
                <c:pt idx="2294">
                  <c:v>5.53E-4</c:v>
                </c:pt>
                <c:pt idx="2295">
                  <c:v>5.5900000000000004E-4</c:v>
                </c:pt>
                <c:pt idx="2296">
                  <c:v>5.6599999999999999E-4</c:v>
                </c:pt>
                <c:pt idx="2297">
                  <c:v>5.7499999999999999E-4</c:v>
                </c:pt>
                <c:pt idx="2298">
                  <c:v>5.8500000000000002E-4</c:v>
                </c:pt>
                <c:pt idx="2299">
                  <c:v>5.9599999999999996E-4</c:v>
                </c:pt>
                <c:pt idx="2300">
                  <c:v>6.0899999999999995E-4</c:v>
                </c:pt>
                <c:pt idx="2301">
                  <c:v>6.2399999999999999E-4</c:v>
                </c:pt>
                <c:pt idx="2302">
                  <c:v>6.3900000000000003E-4</c:v>
                </c:pt>
                <c:pt idx="2303">
                  <c:v>6.5600000000000001E-4</c:v>
                </c:pt>
                <c:pt idx="2304">
                  <c:v>6.7500000000000004E-4</c:v>
                </c:pt>
                <c:pt idx="2305">
                  <c:v>6.9499999999999998E-4</c:v>
                </c:pt>
                <c:pt idx="2306">
                  <c:v>7.1599999999999995E-4</c:v>
                </c:pt>
                <c:pt idx="2307">
                  <c:v>7.3899999999999997E-4</c:v>
                </c:pt>
                <c:pt idx="2308">
                  <c:v>7.6300000000000001E-4</c:v>
                </c:pt>
                <c:pt idx="2309">
                  <c:v>7.8799999999999996E-4</c:v>
                </c:pt>
                <c:pt idx="2310">
                  <c:v>8.1499999999999997E-4</c:v>
                </c:pt>
                <c:pt idx="2311">
                  <c:v>8.4400000000000002E-4</c:v>
                </c:pt>
                <c:pt idx="2312">
                  <c:v>8.5899999999999995E-4</c:v>
                </c:pt>
                <c:pt idx="2313">
                  <c:v>8.4699999999999999E-4</c:v>
                </c:pt>
                <c:pt idx="2314">
                  <c:v>8.34E-4</c:v>
                </c:pt>
                <c:pt idx="2315">
                  <c:v>8.2299999999999995E-4</c:v>
                </c:pt>
                <c:pt idx="2316">
                  <c:v>8.1099999999999998E-4</c:v>
                </c:pt>
                <c:pt idx="2317">
                  <c:v>8.0000000000000004E-4</c:v>
                </c:pt>
                <c:pt idx="2318">
                  <c:v>7.9000000000000001E-4</c:v>
                </c:pt>
                <c:pt idx="2319">
                  <c:v>7.8100000000000001E-4</c:v>
                </c:pt>
                <c:pt idx="2320">
                  <c:v>7.7399999999999995E-4</c:v>
                </c:pt>
                <c:pt idx="2321">
                  <c:v>7.6800000000000002E-4</c:v>
                </c:pt>
                <c:pt idx="2322">
                  <c:v>7.6300000000000001E-4</c:v>
                </c:pt>
                <c:pt idx="2323">
                  <c:v>7.6000000000000004E-4</c:v>
                </c:pt>
                <c:pt idx="2324">
                  <c:v>7.5100000000000004E-4</c:v>
                </c:pt>
                <c:pt idx="2325">
                  <c:v>7.4299999999999995E-4</c:v>
                </c:pt>
                <c:pt idx="2326">
                  <c:v>7.36E-4</c:v>
                </c:pt>
                <c:pt idx="2327">
                  <c:v>7.3099999999999999E-4</c:v>
                </c:pt>
                <c:pt idx="2328">
                  <c:v>7.2800000000000002E-4</c:v>
                </c:pt>
                <c:pt idx="2329">
                  <c:v>7.2499999999999995E-4</c:v>
                </c:pt>
                <c:pt idx="2330">
                  <c:v>7.2400000000000003E-4</c:v>
                </c:pt>
                <c:pt idx="2331">
                  <c:v>7.1599999999999995E-4</c:v>
                </c:pt>
                <c:pt idx="2332">
                  <c:v>7.0799999999999997E-4</c:v>
                </c:pt>
                <c:pt idx="2333">
                  <c:v>7.0200000000000004E-4</c:v>
                </c:pt>
                <c:pt idx="2334">
                  <c:v>6.9800000000000005E-4</c:v>
                </c:pt>
                <c:pt idx="2335">
                  <c:v>6.9399999999999996E-4</c:v>
                </c:pt>
                <c:pt idx="2336">
                  <c:v>6.9300000000000004E-4</c:v>
                </c:pt>
                <c:pt idx="2337">
                  <c:v>6.7199999999999996E-4</c:v>
                </c:pt>
                <c:pt idx="2338">
                  <c:v>6.5300000000000004E-4</c:v>
                </c:pt>
                <c:pt idx="2339">
                  <c:v>6.3599999999999996E-4</c:v>
                </c:pt>
                <c:pt idx="2340">
                  <c:v>6.2E-4</c:v>
                </c:pt>
                <c:pt idx="2341">
                  <c:v>6.0499999999999996E-4</c:v>
                </c:pt>
                <c:pt idx="2342">
                  <c:v>5.9199999999999997E-4</c:v>
                </c:pt>
                <c:pt idx="2343">
                  <c:v>5.8E-4</c:v>
                </c:pt>
                <c:pt idx="2344">
                  <c:v>5.6999999999999998E-4</c:v>
                </c:pt>
                <c:pt idx="2345">
                  <c:v>5.6099999999999998E-4</c:v>
                </c:pt>
                <c:pt idx="2346">
                  <c:v>5.53E-4</c:v>
                </c:pt>
                <c:pt idx="2347">
                  <c:v>5.4699999999999996E-4</c:v>
                </c:pt>
                <c:pt idx="2348">
                  <c:v>5.4199999999999995E-4</c:v>
                </c:pt>
                <c:pt idx="2349">
                  <c:v>5.3899999999999998E-4</c:v>
                </c:pt>
                <c:pt idx="2350">
                  <c:v>5.3700000000000004E-4</c:v>
                </c:pt>
                <c:pt idx="2351">
                  <c:v>5.3600000000000002E-4</c:v>
                </c:pt>
                <c:pt idx="2352">
                  <c:v>5.3700000000000004E-4</c:v>
                </c:pt>
                <c:pt idx="2353">
                  <c:v>5.3899999999999998E-4</c:v>
                </c:pt>
                <c:pt idx="2354">
                  <c:v>5.4299999999999997E-4</c:v>
                </c:pt>
                <c:pt idx="2355">
                  <c:v>5.4799999999999998E-4</c:v>
                </c:pt>
                <c:pt idx="2356">
                  <c:v>5.5500000000000005E-4</c:v>
                </c:pt>
                <c:pt idx="2357">
                  <c:v>5.62E-4</c:v>
                </c:pt>
                <c:pt idx="2358">
                  <c:v>5.7200000000000003E-4</c:v>
                </c:pt>
                <c:pt idx="2359">
                  <c:v>5.8299999999999997E-4</c:v>
                </c:pt>
                <c:pt idx="2360">
                  <c:v>5.9500000000000004E-4</c:v>
                </c:pt>
                <c:pt idx="2361">
                  <c:v>6.0800000000000003E-4</c:v>
                </c:pt>
                <c:pt idx="2362">
                  <c:v>6.2299999999999996E-4</c:v>
                </c:pt>
                <c:pt idx="2363">
                  <c:v>6.3900000000000003E-4</c:v>
                </c:pt>
                <c:pt idx="2364">
                  <c:v>6.5700000000000003E-4</c:v>
                </c:pt>
                <c:pt idx="2365">
                  <c:v>6.7599999999999995E-4</c:v>
                </c:pt>
                <c:pt idx="2366">
                  <c:v>6.9700000000000003E-4</c:v>
                </c:pt>
                <c:pt idx="2367">
                  <c:v>7.1900000000000002E-4</c:v>
                </c:pt>
                <c:pt idx="2368">
                  <c:v>7.4200000000000004E-4</c:v>
                </c:pt>
                <c:pt idx="2369">
                  <c:v>7.67E-4</c:v>
                </c:pt>
                <c:pt idx="2370">
                  <c:v>7.9299999999999998E-4</c:v>
                </c:pt>
                <c:pt idx="2371">
                  <c:v>8.2100000000000001E-4</c:v>
                </c:pt>
                <c:pt idx="2372">
                  <c:v>8.4999999999999995E-4</c:v>
                </c:pt>
                <c:pt idx="2373">
                  <c:v>8.8099999999999995E-4</c:v>
                </c:pt>
                <c:pt idx="2374">
                  <c:v>9.1200000000000005E-4</c:v>
                </c:pt>
                <c:pt idx="2375">
                  <c:v>9.4600000000000001E-4</c:v>
                </c:pt>
                <c:pt idx="2376">
                  <c:v>9.7999999999999997E-4</c:v>
                </c:pt>
                <c:pt idx="2377">
                  <c:v>1.0169999999999999E-3</c:v>
                </c:pt>
                <c:pt idx="2378">
                  <c:v>1.054E-3</c:v>
                </c:pt>
                <c:pt idx="2379">
                  <c:v>1.093E-3</c:v>
                </c:pt>
                <c:pt idx="2380">
                  <c:v>1.1180000000000001E-3</c:v>
                </c:pt>
                <c:pt idx="2381">
                  <c:v>1.1050000000000001E-3</c:v>
                </c:pt>
                <c:pt idx="2382">
                  <c:v>1.093E-3</c:v>
                </c:pt>
                <c:pt idx="2383">
                  <c:v>1.078E-3</c:v>
                </c:pt>
                <c:pt idx="2384">
                  <c:v>1.0640000000000001E-3</c:v>
                </c:pt>
                <c:pt idx="2385">
                  <c:v>1.0510000000000001E-3</c:v>
                </c:pt>
                <c:pt idx="2386">
                  <c:v>1.0399999999999999E-3</c:v>
                </c:pt>
                <c:pt idx="2387">
                  <c:v>1.0300000000000001E-3</c:v>
                </c:pt>
                <c:pt idx="2388">
                  <c:v>1.0139999999999999E-3</c:v>
                </c:pt>
                <c:pt idx="2389">
                  <c:v>9.990000000000001E-4</c:v>
                </c:pt>
                <c:pt idx="2390">
                  <c:v>9.8499999999999998E-4</c:v>
                </c:pt>
                <c:pt idx="2391">
                  <c:v>9.7300000000000002E-4</c:v>
                </c:pt>
                <c:pt idx="2392">
                  <c:v>9.6199999999999996E-4</c:v>
                </c:pt>
                <c:pt idx="2393">
                  <c:v>9.3999999999999997E-4</c:v>
                </c:pt>
                <c:pt idx="2394">
                  <c:v>9.2000000000000003E-4</c:v>
                </c:pt>
                <c:pt idx="2395">
                  <c:v>8.9999999999999998E-4</c:v>
                </c:pt>
                <c:pt idx="2396">
                  <c:v>8.83E-4</c:v>
                </c:pt>
                <c:pt idx="2397">
                  <c:v>8.6700000000000004E-4</c:v>
                </c:pt>
                <c:pt idx="2398">
                  <c:v>8.52E-4</c:v>
                </c:pt>
                <c:pt idx="2399">
                  <c:v>8.3799999999999999E-4</c:v>
                </c:pt>
                <c:pt idx="2400">
                  <c:v>8.1099999999999998E-4</c:v>
                </c:pt>
                <c:pt idx="2401">
                  <c:v>7.8600000000000002E-4</c:v>
                </c:pt>
                <c:pt idx="2402">
                  <c:v>7.6099999999999996E-4</c:v>
                </c:pt>
                <c:pt idx="2403">
                  <c:v>7.3899999999999997E-4</c:v>
                </c:pt>
                <c:pt idx="2404">
                  <c:v>7.1699999999999997E-4</c:v>
                </c:pt>
                <c:pt idx="2405">
                  <c:v>6.9700000000000003E-4</c:v>
                </c:pt>
                <c:pt idx="2406">
                  <c:v>6.7900000000000002E-4</c:v>
                </c:pt>
                <c:pt idx="2407">
                  <c:v>6.6100000000000002E-4</c:v>
                </c:pt>
                <c:pt idx="2408">
                  <c:v>6.4599999999999998E-4</c:v>
                </c:pt>
                <c:pt idx="2409">
                  <c:v>6.3100000000000005E-4</c:v>
                </c:pt>
                <c:pt idx="2410">
                  <c:v>6.1799999999999995E-4</c:v>
                </c:pt>
                <c:pt idx="2411">
                  <c:v>6.0700000000000001E-4</c:v>
                </c:pt>
                <c:pt idx="2412">
                  <c:v>5.9699999999999998E-4</c:v>
                </c:pt>
                <c:pt idx="2413">
                  <c:v>5.8799999999999998E-4</c:v>
                </c:pt>
                <c:pt idx="2414">
                  <c:v>5.8100000000000003E-4</c:v>
                </c:pt>
                <c:pt idx="2415">
                  <c:v>5.7499999999999999E-4</c:v>
                </c:pt>
                <c:pt idx="2416">
                  <c:v>5.6999999999999998E-4</c:v>
                </c:pt>
                <c:pt idx="2417">
                  <c:v>5.6700000000000001E-4</c:v>
                </c:pt>
                <c:pt idx="2418">
                  <c:v>5.6599999999999999E-4</c:v>
                </c:pt>
                <c:pt idx="2419">
                  <c:v>5.6499999999999996E-4</c:v>
                </c:pt>
                <c:pt idx="2420">
                  <c:v>5.6599999999999999E-4</c:v>
                </c:pt>
                <c:pt idx="2421">
                  <c:v>5.6899999999999995E-4</c:v>
                </c:pt>
                <c:pt idx="2422">
                  <c:v>5.7300000000000005E-4</c:v>
                </c:pt>
                <c:pt idx="2423">
                  <c:v>5.7799999999999995E-4</c:v>
                </c:pt>
                <c:pt idx="2424">
                  <c:v>5.8500000000000002E-4</c:v>
                </c:pt>
                <c:pt idx="2425">
                  <c:v>5.9299999999999999E-4</c:v>
                </c:pt>
                <c:pt idx="2426">
                  <c:v>6.0300000000000002E-4</c:v>
                </c:pt>
                <c:pt idx="2427">
                  <c:v>6.1399999999999996E-4</c:v>
                </c:pt>
                <c:pt idx="2428">
                  <c:v>6.2600000000000004E-4</c:v>
                </c:pt>
                <c:pt idx="2429">
                  <c:v>6.4000000000000005E-4</c:v>
                </c:pt>
                <c:pt idx="2430">
                  <c:v>6.5499999999999998E-4</c:v>
                </c:pt>
                <c:pt idx="2431">
                  <c:v>6.7199999999999996E-4</c:v>
                </c:pt>
                <c:pt idx="2432">
                  <c:v>6.8999999999999997E-4</c:v>
                </c:pt>
                <c:pt idx="2433">
                  <c:v>7.1000000000000002E-4</c:v>
                </c:pt>
                <c:pt idx="2434">
                  <c:v>7.3099999999999999E-4</c:v>
                </c:pt>
                <c:pt idx="2435">
                  <c:v>7.5299999999999998E-4</c:v>
                </c:pt>
                <c:pt idx="2436">
                  <c:v>7.7700000000000002E-4</c:v>
                </c:pt>
                <c:pt idx="2437">
                  <c:v>8.0199999999999998E-4</c:v>
                </c:pt>
                <c:pt idx="2438">
                  <c:v>8.2799999999999996E-4</c:v>
                </c:pt>
                <c:pt idx="2439">
                  <c:v>8.5599999999999999E-4</c:v>
                </c:pt>
                <c:pt idx="2440">
                  <c:v>8.8500000000000004E-4</c:v>
                </c:pt>
                <c:pt idx="2441">
                  <c:v>9.1600000000000004E-4</c:v>
                </c:pt>
                <c:pt idx="2442">
                  <c:v>9.4799999999999995E-4</c:v>
                </c:pt>
                <c:pt idx="2443">
                  <c:v>9.8200000000000002E-4</c:v>
                </c:pt>
                <c:pt idx="2444">
                  <c:v>1.0169999999999999E-3</c:v>
                </c:pt>
                <c:pt idx="2445">
                  <c:v>1.0529999999999999E-3</c:v>
                </c:pt>
                <c:pt idx="2446">
                  <c:v>1.091E-3</c:v>
                </c:pt>
                <c:pt idx="2447">
                  <c:v>1.1299999999999999E-3</c:v>
                </c:pt>
                <c:pt idx="2448">
                  <c:v>1.1559999999999999E-3</c:v>
                </c:pt>
                <c:pt idx="2449">
                  <c:v>1.1329999999999999E-3</c:v>
                </c:pt>
                <c:pt idx="2450">
                  <c:v>1.1050000000000001E-3</c:v>
                </c:pt>
                <c:pt idx="2451">
                  <c:v>1.078E-3</c:v>
                </c:pt>
                <c:pt idx="2452">
                  <c:v>1.054E-3</c:v>
                </c:pt>
                <c:pt idx="2453">
                  <c:v>1.0300000000000001E-3</c:v>
                </c:pt>
                <c:pt idx="2454">
                  <c:v>9.9500000000000001E-4</c:v>
                </c:pt>
                <c:pt idx="2455">
                  <c:v>9.6000000000000002E-4</c:v>
                </c:pt>
                <c:pt idx="2456">
                  <c:v>9.2800000000000001E-4</c:v>
                </c:pt>
                <c:pt idx="2457">
                  <c:v>8.9700000000000001E-4</c:v>
                </c:pt>
                <c:pt idx="2458">
                  <c:v>8.6700000000000004E-4</c:v>
                </c:pt>
                <c:pt idx="2459">
                  <c:v>8.3799999999999999E-4</c:v>
                </c:pt>
                <c:pt idx="2460">
                  <c:v>8.0099999999999995E-4</c:v>
                </c:pt>
                <c:pt idx="2461">
                  <c:v>7.6499999999999995E-4</c:v>
                </c:pt>
                <c:pt idx="2462">
                  <c:v>7.3099999999999999E-4</c:v>
                </c:pt>
                <c:pt idx="2463">
                  <c:v>6.9700000000000003E-4</c:v>
                </c:pt>
                <c:pt idx="2464">
                  <c:v>6.6600000000000003E-4</c:v>
                </c:pt>
                <c:pt idx="2465">
                  <c:v>6.3500000000000004E-4</c:v>
                </c:pt>
                <c:pt idx="2466">
                  <c:v>6.0700000000000001E-4</c:v>
                </c:pt>
                <c:pt idx="2467">
                  <c:v>5.7899999999999998E-4</c:v>
                </c:pt>
                <c:pt idx="2468">
                  <c:v>5.53E-4</c:v>
                </c:pt>
                <c:pt idx="2469">
                  <c:v>5.2800000000000004E-4</c:v>
                </c:pt>
                <c:pt idx="2470">
                  <c:v>5.0500000000000002E-4</c:v>
                </c:pt>
                <c:pt idx="2471">
                  <c:v>4.8299999999999998E-4</c:v>
                </c:pt>
                <c:pt idx="2472">
                  <c:v>4.6299999999999998E-4</c:v>
                </c:pt>
                <c:pt idx="2473">
                  <c:v>4.44E-4</c:v>
                </c:pt>
                <c:pt idx="2474">
                  <c:v>4.26E-4</c:v>
                </c:pt>
                <c:pt idx="2475">
                  <c:v>4.0999999999999999E-4</c:v>
                </c:pt>
                <c:pt idx="2476">
                  <c:v>3.9500000000000001E-4</c:v>
                </c:pt>
                <c:pt idx="2477">
                  <c:v>3.8200000000000002E-4</c:v>
                </c:pt>
                <c:pt idx="2478">
                  <c:v>3.6999999999999999E-4</c:v>
                </c:pt>
                <c:pt idx="2479">
                  <c:v>3.6000000000000002E-4</c:v>
                </c:pt>
                <c:pt idx="2480">
                  <c:v>3.5E-4</c:v>
                </c:pt>
                <c:pt idx="2481">
                  <c:v>3.4299999999999999E-4</c:v>
                </c:pt>
                <c:pt idx="2482">
                  <c:v>3.3599999999999998E-4</c:v>
                </c:pt>
                <c:pt idx="2483">
                  <c:v>3.3199999999999999E-4</c:v>
                </c:pt>
                <c:pt idx="2484">
                  <c:v>3.28E-4</c:v>
                </c:pt>
                <c:pt idx="2485">
                  <c:v>3.2600000000000001E-4</c:v>
                </c:pt>
                <c:pt idx="2486">
                  <c:v>3.2499999999999999E-4</c:v>
                </c:pt>
                <c:pt idx="2487">
                  <c:v>3.2600000000000001E-4</c:v>
                </c:pt>
                <c:pt idx="2488">
                  <c:v>3.28E-4</c:v>
                </c:pt>
                <c:pt idx="2489">
                  <c:v>3.3199999999999999E-4</c:v>
                </c:pt>
                <c:pt idx="2490">
                  <c:v>3.3700000000000001E-4</c:v>
                </c:pt>
                <c:pt idx="2491">
                  <c:v>3.4299999999999999E-4</c:v>
                </c:pt>
                <c:pt idx="2492">
                  <c:v>3.5100000000000002E-4</c:v>
                </c:pt>
                <c:pt idx="2493">
                  <c:v>3.6000000000000002E-4</c:v>
                </c:pt>
                <c:pt idx="2494">
                  <c:v>3.7100000000000002E-4</c:v>
                </c:pt>
                <c:pt idx="2495">
                  <c:v>3.8299999999999999E-4</c:v>
                </c:pt>
                <c:pt idx="2496">
                  <c:v>3.9599999999999998E-4</c:v>
                </c:pt>
                <c:pt idx="2497">
                  <c:v>4.1100000000000002E-4</c:v>
                </c:pt>
                <c:pt idx="2498">
                  <c:v>4.2700000000000002E-4</c:v>
                </c:pt>
                <c:pt idx="2499">
                  <c:v>4.4499999999999997E-4</c:v>
                </c:pt>
                <c:pt idx="2500">
                  <c:v>4.64E-4</c:v>
                </c:pt>
                <c:pt idx="2501">
                  <c:v>4.84E-4</c:v>
                </c:pt>
                <c:pt idx="2502">
                  <c:v>5.0600000000000005E-4</c:v>
                </c:pt>
                <c:pt idx="2503">
                  <c:v>5.2899999999999996E-4</c:v>
                </c:pt>
                <c:pt idx="2504">
                  <c:v>5.5400000000000002E-4</c:v>
                </c:pt>
                <c:pt idx="2505">
                  <c:v>5.8E-4</c:v>
                </c:pt>
                <c:pt idx="2506">
                  <c:v>6.0800000000000003E-4</c:v>
                </c:pt>
                <c:pt idx="2507">
                  <c:v>6.3699999999999998E-4</c:v>
                </c:pt>
                <c:pt idx="2508">
                  <c:v>6.6699999999999995E-4</c:v>
                </c:pt>
                <c:pt idx="2509">
                  <c:v>6.9899999999999997E-4</c:v>
                </c:pt>
                <c:pt idx="2510">
                  <c:v>7.3200000000000001E-4</c:v>
                </c:pt>
                <c:pt idx="2511">
                  <c:v>7.67E-4</c:v>
                </c:pt>
                <c:pt idx="2512">
                  <c:v>8.03E-4</c:v>
                </c:pt>
                <c:pt idx="2513">
                  <c:v>8.4000000000000003E-4</c:v>
                </c:pt>
                <c:pt idx="2514">
                  <c:v>8.7900000000000001E-4</c:v>
                </c:pt>
                <c:pt idx="2515">
                  <c:v>9.19E-4</c:v>
                </c:pt>
                <c:pt idx="2516">
                  <c:v>9.4600000000000001E-4</c:v>
                </c:pt>
                <c:pt idx="2517">
                  <c:v>9.1799999999999998E-4</c:v>
                </c:pt>
                <c:pt idx="2518">
                  <c:v>8.8099999999999995E-4</c:v>
                </c:pt>
                <c:pt idx="2519">
                  <c:v>8.4599999999999996E-4</c:v>
                </c:pt>
                <c:pt idx="2520">
                  <c:v>8.12E-4</c:v>
                </c:pt>
                <c:pt idx="2521">
                  <c:v>7.6900000000000004E-4</c:v>
                </c:pt>
                <c:pt idx="2522">
                  <c:v>7.27E-4</c:v>
                </c:pt>
                <c:pt idx="2523">
                  <c:v>6.87E-4</c:v>
                </c:pt>
                <c:pt idx="2524">
                  <c:v>6.4800000000000003E-4</c:v>
                </c:pt>
                <c:pt idx="2525">
                  <c:v>6.0999999999999997E-4</c:v>
                </c:pt>
                <c:pt idx="2526">
                  <c:v>5.7399999999999997E-4</c:v>
                </c:pt>
                <c:pt idx="2527">
                  <c:v>5.4000000000000001E-4</c:v>
                </c:pt>
                <c:pt idx="2528">
                  <c:v>5.0600000000000005E-4</c:v>
                </c:pt>
                <c:pt idx="2529">
                  <c:v>4.7399999999999997E-4</c:v>
                </c:pt>
                <c:pt idx="2530">
                  <c:v>4.44E-4</c:v>
                </c:pt>
                <c:pt idx="2531">
                  <c:v>4.15E-4</c:v>
                </c:pt>
                <c:pt idx="2532">
                  <c:v>3.8699999999999997E-4</c:v>
                </c:pt>
                <c:pt idx="2533">
                  <c:v>3.6099999999999999E-4</c:v>
                </c:pt>
                <c:pt idx="2534">
                  <c:v>3.3599999999999998E-4</c:v>
                </c:pt>
                <c:pt idx="2535">
                  <c:v>3.1300000000000002E-4</c:v>
                </c:pt>
                <c:pt idx="2536">
                  <c:v>2.9100000000000003E-4</c:v>
                </c:pt>
                <c:pt idx="2537">
                  <c:v>2.7E-4</c:v>
                </c:pt>
                <c:pt idx="2538">
                  <c:v>2.5099999999999998E-4</c:v>
                </c:pt>
                <c:pt idx="2539">
                  <c:v>2.33E-4</c:v>
                </c:pt>
                <c:pt idx="2540">
                  <c:v>2.1699999999999999E-4</c:v>
                </c:pt>
                <c:pt idx="2541">
                  <c:v>2.02E-4</c:v>
                </c:pt>
                <c:pt idx="2542">
                  <c:v>1.8799999999999999E-4</c:v>
                </c:pt>
                <c:pt idx="2543">
                  <c:v>1.76E-4</c:v>
                </c:pt>
                <c:pt idx="2544">
                  <c:v>1.65E-4</c:v>
                </c:pt>
                <c:pt idx="2545">
                  <c:v>1.56E-4</c:v>
                </c:pt>
                <c:pt idx="2546">
                  <c:v>1.4799999999999999E-4</c:v>
                </c:pt>
                <c:pt idx="2547">
                  <c:v>1.4200000000000001E-4</c:v>
                </c:pt>
                <c:pt idx="2548">
                  <c:v>1.37E-4</c:v>
                </c:pt>
                <c:pt idx="2549">
                  <c:v>1.3300000000000001E-4</c:v>
                </c:pt>
                <c:pt idx="2550">
                  <c:v>1.3100000000000001E-4</c:v>
                </c:pt>
                <c:pt idx="2551">
                  <c:v>1.2999999999999999E-4</c:v>
                </c:pt>
                <c:pt idx="2552">
                  <c:v>1.2999999999999999E-4</c:v>
                </c:pt>
                <c:pt idx="2553">
                  <c:v>1.3200000000000001E-4</c:v>
                </c:pt>
                <c:pt idx="2554">
                  <c:v>1.36E-4</c:v>
                </c:pt>
                <c:pt idx="2555">
                  <c:v>1.3999999999999999E-4</c:v>
                </c:pt>
                <c:pt idx="2556">
                  <c:v>1.47E-4</c:v>
                </c:pt>
                <c:pt idx="2557">
                  <c:v>1.54E-4</c:v>
                </c:pt>
                <c:pt idx="2558">
                  <c:v>1.63E-4</c:v>
                </c:pt>
                <c:pt idx="2559">
                  <c:v>1.74E-4</c:v>
                </c:pt>
                <c:pt idx="2560">
                  <c:v>1.85E-4</c:v>
                </c:pt>
                <c:pt idx="2561">
                  <c:v>1.9900000000000001E-4</c:v>
                </c:pt>
                <c:pt idx="2562">
                  <c:v>2.13E-4</c:v>
                </c:pt>
                <c:pt idx="2563">
                  <c:v>2.2900000000000001E-4</c:v>
                </c:pt>
                <c:pt idx="2564">
                  <c:v>2.4699999999999999E-4</c:v>
                </c:pt>
                <c:pt idx="2565">
                  <c:v>2.6600000000000001E-4</c:v>
                </c:pt>
                <c:pt idx="2566">
                  <c:v>2.8600000000000001E-4</c:v>
                </c:pt>
                <c:pt idx="2567">
                  <c:v>3.0800000000000001E-4</c:v>
                </c:pt>
                <c:pt idx="2568">
                  <c:v>3.3100000000000002E-4</c:v>
                </c:pt>
                <c:pt idx="2569">
                  <c:v>3.5500000000000001E-4</c:v>
                </c:pt>
                <c:pt idx="2570">
                  <c:v>3.8099999999999999E-4</c:v>
                </c:pt>
                <c:pt idx="2571">
                  <c:v>4.0900000000000002E-4</c:v>
                </c:pt>
                <c:pt idx="2572">
                  <c:v>4.37E-4</c:v>
                </c:pt>
                <c:pt idx="2573">
                  <c:v>4.6700000000000002E-4</c:v>
                </c:pt>
                <c:pt idx="2574">
                  <c:v>4.9899999999999999E-4</c:v>
                </c:pt>
                <c:pt idx="2575">
                  <c:v>5.3200000000000003E-4</c:v>
                </c:pt>
                <c:pt idx="2576">
                  <c:v>5.6599999999999999E-4</c:v>
                </c:pt>
                <c:pt idx="2577">
                  <c:v>6.02E-4</c:v>
                </c:pt>
                <c:pt idx="2578">
                  <c:v>6.3900000000000003E-4</c:v>
                </c:pt>
                <c:pt idx="2579">
                  <c:v>6.78E-4</c:v>
                </c:pt>
                <c:pt idx="2580">
                  <c:v>7.18E-4</c:v>
                </c:pt>
                <c:pt idx="2581">
                  <c:v>7.5900000000000002E-4</c:v>
                </c:pt>
                <c:pt idx="2582">
                  <c:v>8.0199999999999998E-4</c:v>
                </c:pt>
                <c:pt idx="2583">
                  <c:v>8.4599999999999996E-4</c:v>
                </c:pt>
                <c:pt idx="2584">
                  <c:v>8.7699999999999996E-4</c:v>
                </c:pt>
                <c:pt idx="2585">
                  <c:v>8.3799999999999999E-4</c:v>
                </c:pt>
                <c:pt idx="2586">
                  <c:v>7.9199999999999995E-4</c:v>
                </c:pt>
                <c:pt idx="2587">
                  <c:v>7.4700000000000005E-4</c:v>
                </c:pt>
                <c:pt idx="2588">
                  <c:v>7.0299999999999996E-4</c:v>
                </c:pt>
                <c:pt idx="2589">
                  <c:v>6.6100000000000002E-4</c:v>
                </c:pt>
                <c:pt idx="2590">
                  <c:v>6.2E-4</c:v>
                </c:pt>
                <c:pt idx="2591">
                  <c:v>5.8E-4</c:v>
                </c:pt>
                <c:pt idx="2592">
                  <c:v>5.4199999999999995E-4</c:v>
                </c:pt>
                <c:pt idx="2593">
                  <c:v>5.0600000000000005E-4</c:v>
                </c:pt>
                <c:pt idx="2594">
                  <c:v>4.7100000000000001E-4</c:v>
                </c:pt>
                <c:pt idx="2595">
                  <c:v>4.37E-4</c:v>
                </c:pt>
                <c:pt idx="2596">
                  <c:v>4.0400000000000001E-4</c:v>
                </c:pt>
                <c:pt idx="2597">
                  <c:v>3.7300000000000001E-4</c:v>
                </c:pt>
                <c:pt idx="2598">
                  <c:v>3.4400000000000001E-4</c:v>
                </c:pt>
                <c:pt idx="2599">
                  <c:v>3.1599999999999998E-4</c:v>
                </c:pt>
                <c:pt idx="2600">
                  <c:v>2.8899999999999998E-4</c:v>
                </c:pt>
                <c:pt idx="2601">
                  <c:v>2.63E-4</c:v>
                </c:pt>
                <c:pt idx="2602">
                  <c:v>2.4000000000000001E-4</c:v>
                </c:pt>
                <c:pt idx="2603">
                  <c:v>2.1699999999999999E-4</c:v>
                </c:pt>
                <c:pt idx="2604">
                  <c:v>1.9599999999999999E-4</c:v>
                </c:pt>
                <c:pt idx="2605">
                  <c:v>1.76E-4</c:v>
                </c:pt>
                <c:pt idx="2606">
                  <c:v>1.5799999999999999E-4</c:v>
                </c:pt>
                <c:pt idx="2607">
                  <c:v>1.4100000000000001E-4</c:v>
                </c:pt>
                <c:pt idx="2608">
                  <c:v>1.25E-4</c:v>
                </c:pt>
                <c:pt idx="2609">
                  <c:v>1.11E-4</c:v>
                </c:pt>
                <c:pt idx="2610">
                  <c:v>9.9000000000000102E-5</c:v>
                </c:pt>
                <c:pt idx="2611">
                  <c:v>8.7000000000000001E-5</c:v>
                </c:pt>
                <c:pt idx="2612">
                  <c:v>7.7999999999999999E-5</c:v>
                </c:pt>
                <c:pt idx="2613">
                  <c:v>6.8999999999999997E-5</c:v>
                </c:pt>
                <c:pt idx="2614">
                  <c:v>6.2000000000000003E-5</c:v>
                </c:pt>
                <c:pt idx="2615">
                  <c:v>5.7000000000000003E-5</c:v>
                </c:pt>
                <c:pt idx="2616">
                  <c:v>5.1999999999999997E-5</c:v>
                </c:pt>
                <c:pt idx="2617">
                  <c:v>5.0000000000000002E-5</c:v>
                </c:pt>
                <c:pt idx="2618">
                  <c:v>4.8000000000000001E-5</c:v>
                </c:pt>
                <c:pt idx="2619">
                  <c:v>4.8000000000000001E-5</c:v>
                </c:pt>
                <c:pt idx="2620">
                  <c:v>5.0000000000000002E-5</c:v>
                </c:pt>
                <c:pt idx="2621">
                  <c:v>5.1999999999999997E-5</c:v>
                </c:pt>
                <c:pt idx="2622">
                  <c:v>5.7000000000000003E-5</c:v>
                </c:pt>
                <c:pt idx="2623">
                  <c:v>6.2000000000000003E-5</c:v>
                </c:pt>
                <c:pt idx="2624">
                  <c:v>6.8999999999999997E-5</c:v>
                </c:pt>
                <c:pt idx="2625">
                  <c:v>7.7999999999999999E-5</c:v>
                </c:pt>
                <c:pt idx="2626">
                  <c:v>8.7999999999999998E-5</c:v>
                </c:pt>
                <c:pt idx="2627">
                  <c:v>9.9000000000000102E-5</c:v>
                </c:pt>
                <c:pt idx="2628">
                  <c:v>1.12E-4</c:v>
                </c:pt>
                <c:pt idx="2629">
                  <c:v>1.26E-4</c:v>
                </c:pt>
                <c:pt idx="2630">
                  <c:v>1.4100000000000001E-4</c:v>
                </c:pt>
                <c:pt idx="2631">
                  <c:v>1.5799999999999999E-4</c:v>
                </c:pt>
                <c:pt idx="2632">
                  <c:v>1.7699999999999999E-4</c:v>
                </c:pt>
                <c:pt idx="2633">
                  <c:v>1.9599999999999999E-4</c:v>
                </c:pt>
                <c:pt idx="2634">
                  <c:v>2.1800000000000001E-4</c:v>
                </c:pt>
                <c:pt idx="2635">
                  <c:v>2.4000000000000001E-4</c:v>
                </c:pt>
                <c:pt idx="2636">
                  <c:v>2.6400000000000002E-4</c:v>
                </c:pt>
                <c:pt idx="2637">
                  <c:v>2.9E-4</c:v>
                </c:pt>
                <c:pt idx="2638">
                  <c:v>3.1599999999999998E-4</c:v>
                </c:pt>
                <c:pt idx="2639">
                  <c:v>3.4499999999999998E-4</c:v>
                </c:pt>
                <c:pt idx="2640">
                  <c:v>3.7399999999999998E-4</c:v>
                </c:pt>
                <c:pt idx="2641">
                  <c:v>4.0499999999999998E-4</c:v>
                </c:pt>
                <c:pt idx="2642">
                  <c:v>4.3800000000000002E-4</c:v>
                </c:pt>
                <c:pt idx="2643">
                  <c:v>4.7100000000000001E-4</c:v>
                </c:pt>
                <c:pt idx="2644">
                  <c:v>5.0699999999999996E-4</c:v>
                </c:pt>
                <c:pt idx="2645">
                  <c:v>5.4299999999999997E-4</c:v>
                </c:pt>
                <c:pt idx="2646">
                  <c:v>5.8100000000000003E-4</c:v>
                </c:pt>
                <c:pt idx="2647">
                  <c:v>6.2100000000000002E-4</c:v>
                </c:pt>
                <c:pt idx="2648">
                  <c:v>6.6200000000000005E-4</c:v>
                </c:pt>
                <c:pt idx="2649">
                  <c:v>7.0399999999999998E-4</c:v>
                </c:pt>
                <c:pt idx="2650">
                  <c:v>7.4799999999999997E-4</c:v>
                </c:pt>
                <c:pt idx="2651">
                  <c:v>7.9299999999999998E-4</c:v>
                </c:pt>
                <c:pt idx="2652">
                  <c:v>8.3799999999999999E-4</c:v>
                </c:pt>
                <c:pt idx="2653">
                  <c:v>8.1800000000000004E-4</c:v>
                </c:pt>
                <c:pt idx="2654">
                  <c:v>7.9799999999999999E-4</c:v>
                </c:pt>
                <c:pt idx="2655">
                  <c:v>7.8100000000000001E-4</c:v>
                </c:pt>
                <c:pt idx="2656">
                  <c:v>7.6400000000000003E-4</c:v>
                </c:pt>
                <c:pt idx="2657">
                  <c:v>7.4899999999999999E-4</c:v>
                </c:pt>
                <c:pt idx="2658">
                  <c:v>7.36E-4</c:v>
                </c:pt>
                <c:pt idx="2659">
                  <c:v>7.2300000000000001E-4</c:v>
                </c:pt>
                <c:pt idx="2660">
                  <c:v>7.1299999999999998E-4</c:v>
                </c:pt>
                <c:pt idx="2661">
                  <c:v>7.0299999999999996E-4</c:v>
                </c:pt>
                <c:pt idx="2662">
                  <c:v>6.9499999999999998E-4</c:v>
                </c:pt>
                <c:pt idx="2663">
                  <c:v>6.8900000000000005E-4</c:v>
                </c:pt>
                <c:pt idx="2664">
                  <c:v>6.8400000000000004E-4</c:v>
                </c:pt>
                <c:pt idx="2665">
                  <c:v>6.8000000000000005E-4</c:v>
                </c:pt>
                <c:pt idx="2666">
                  <c:v>6.78E-4</c:v>
                </c:pt>
                <c:pt idx="2667">
                  <c:v>6.7699999999999998E-4</c:v>
                </c:pt>
                <c:pt idx="2668">
                  <c:v>6.7699999999999998E-4</c:v>
                </c:pt>
                <c:pt idx="2669">
                  <c:v>6.7900000000000002E-4</c:v>
                </c:pt>
                <c:pt idx="2670">
                  <c:v>6.8300000000000001E-4</c:v>
                </c:pt>
                <c:pt idx="2671">
                  <c:v>6.87E-4</c:v>
                </c:pt>
                <c:pt idx="2672">
                  <c:v>6.9300000000000004E-4</c:v>
                </c:pt>
                <c:pt idx="2673">
                  <c:v>7.0100000000000002E-4</c:v>
                </c:pt>
                <c:pt idx="2674">
                  <c:v>7.1000000000000002E-4</c:v>
                </c:pt>
                <c:pt idx="2675">
                  <c:v>7.2000000000000005E-4</c:v>
                </c:pt>
                <c:pt idx="2676">
                  <c:v>7.3200000000000001E-4</c:v>
                </c:pt>
                <c:pt idx="2677">
                  <c:v>7.45E-4</c:v>
                </c:pt>
                <c:pt idx="2678">
                  <c:v>7.6000000000000004E-4</c:v>
                </c:pt>
                <c:pt idx="2679">
                  <c:v>7.76E-4</c:v>
                </c:pt>
                <c:pt idx="2680">
                  <c:v>7.9299999999999998E-4</c:v>
                </c:pt>
                <c:pt idx="2681">
                  <c:v>8.12E-4</c:v>
                </c:pt>
                <c:pt idx="2682">
                  <c:v>8.3199999999999995E-4</c:v>
                </c:pt>
                <c:pt idx="2683">
                  <c:v>8.5400000000000005E-4</c:v>
                </c:pt>
                <c:pt idx="2684">
                  <c:v>8.7699999999999996E-4</c:v>
                </c:pt>
                <c:pt idx="2685">
                  <c:v>1.299E-3</c:v>
                </c:pt>
                <c:pt idx="2686">
                  <c:v>1.333E-3</c:v>
                </c:pt>
                <c:pt idx="2687">
                  <c:v>1.072E-3</c:v>
                </c:pt>
                <c:pt idx="2688">
                  <c:v>7.6300000000000001E-4</c:v>
                </c:pt>
                <c:pt idx="2689">
                  <c:v>6.2699999999999995E-4</c:v>
                </c:pt>
                <c:pt idx="2690">
                  <c:v>3.3399999999999999E-4</c:v>
                </c:pt>
                <c:pt idx="2691">
                  <c:v>4.0499999999999998E-4</c:v>
                </c:pt>
                <c:pt idx="2692">
                  <c:v>8.1400000000000005E-4</c:v>
                </c:pt>
                <c:pt idx="2693">
                  <c:v>1.3799999999999999E-3</c:v>
                </c:pt>
                <c:pt idx="2694">
                  <c:v>1.833E-3</c:v>
                </c:pt>
                <c:pt idx="2695">
                  <c:v>2.0140000000000002E-3</c:v>
                </c:pt>
                <c:pt idx="2696">
                  <c:v>1.9499999999999999E-3</c:v>
                </c:pt>
                <c:pt idx="2697">
                  <c:v>1.7830000000000001E-3</c:v>
                </c:pt>
                <c:pt idx="2698">
                  <c:v>1.763E-3</c:v>
                </c:pt>
                <c:pt idx="2699">
                  <c:v>2.1090000000000002E-3</c:v>
                </c:pt>
                <c:pt idx="2700">
                  <c:v>2.7369999999999998E-3</c:v>
                </c:pt>
                <c:pt idx="2701">
                  <c:v>3.3029999999999999E-3</c:v>
                </c:pt>
                <c:pt idx="2702">
                  <c:v>3.5539999999999999E-3</c:v>
                </c:pt>
                <c:pt idx="2703">
                  <c:v>3.5539999999999999E-3</c:v>
                </c:pt>
                <c:pt idx="2704">
                  <c:v>3.6080000000000001E-3</c:v>
                </c:pt>
                <c:pt idx="2705">
                  <c:v>3.9769999999999996E-3</c:v>
                </c:pt>
                <c:pt idx="2706">
                  <c:v>4.6360000000000004E-3</c:v>
                </c:pt>
                <c:pt idx="2707">
                  <c:v>5.2220000000000001E-3</c:v>
                </c:pt>
                <c:pt idx="2708">
                  <c:v>5.3359999999999996E-3</c:v>
                </c:pt>
                <c:pt idx="2709">
                  <c:v>4.9880000000000002E-3</c:v>
                </c:pt>
                <c:pt idx="2710">
                  <c:v>4.5840000000000004E-3</c:v>
                </c:pt>
                <c:pt idx="2711">
                  <c:v>4.4949999999999999E-3</c:v>
                </c:pt>
                <c:pt idx="2712">
                  <c:v>4.5929999999999999E-3</c:v>
                </c:pt>
                <c:pt idx="2713">
                  <c:v>4.4689999999999999E-3</c:v>
                </c:pt>
                <c:pt idx="2714">
                  <c:v>4.0540000000000003E-3</c:v>
                </c:pt>
                <c:pt idx="2715">
                  <c:v>3.5899999999999999E-3</c:v>
                </c:pt>
                <c:pt idx="2716">
                  <c:v>3.2959999999999999E-3</c:v>
                </c:pt>
                <c:pt idx="2717">
                  <c:v>3.1159999999999998E-3</c:v>
                </c:pt>
                <c:pt idx="2718">
                  <c:v>2.7810000000000001E-3</c:v>
                </c:pt>
                <c:pt idx="2719">
                  <c:v>2.2269999999999998E-3</c:v>
                </c:pt>
                <c:pt idx="2720">
                  <c:v>1.7129999999999999E-3</c:v>
                </c:pt>
                <c:pt idx="2721">
                  <c:v>1.222E-3</c:v>
                </c:pt>
                <c:pt idx="2722">
                  <c:v>1.059E-3</c:v>
                </c:pt>
                <c:pt idx="2723">
                  <c:v>9.7000000000000005E-4</c:v>
                </c:pt>
                <c:pt idx="2724">
                  <c:v>8.3799999999999999E-4</c:v>
                </c:pt>
                <c:pt idx="2725">
                  <c:v>7.6000000000000004E-4</c:v>
                </c:pt>
                <c:pt idx="2726">
                  <c:v>7.94E-4</c:v>
                </c:pt>
                <c:pt idx="2727">
                  <c:v>1.026E-3</c:v>
                </c:pt>
                <c:pt idx="2728">
                  <c:v>1.4270000000000001E-3</c:v>
                </c:pt>
                <c:pt idx="2729">
                  <c:v>2.081E-3</c:v>
                </c:pt>
                <c:pt idx="2730">
                  <c:v>3.0620000000000001E-3</c:v>
                </c:pt>
                <c:pt idx="2731">
                  <c:v>4.3949999999999996E-3</c:v>
                </c:pt>
                <c:pt idx="2732">
                  <c:v>6.1209999999999997E-3</c:v>
                </c:pt>
                <c:pt idx="2733">
                  <c:v>8.2249999999999997E-3</c:v>
                </c:pt>
                <c:pt idx="2734">
                  <c:v>1.0501999999999999E-2</c:v>
                </c:pt>
                <c:pt idx="2735">
                  <c:v>1.2652999999999999E-2</c:v>
                </c:pt>
                <c:pt idx="2736">
                  <c:v>1.4463999999999999E-2</c:v>
                </c:pt>
                <c:pt idx="2737">
                  <c:v>1.6164999999999999E-2</c:v>
                </c:pt>
                <c:pt idx="2738">
                  <c:v>1.8376E-2</c:v>
                </c:pt>
                <c:pt idx="2739">
                  <c:v>2.1538999999999999E-2</c:v>
                </c:pt>
                <c:pt idx="2740">
                  <c:v>2.5676999999999998E-2</c:v>
                </c:pt>
                <c:pt idx="2741">
                  <c:v>3.0388999999999999E-2</c:v>
                </c:pt>
                <c:pt idx="2742">
                  <c:v>3.5215999999999997E-2</c:v>
                </c:pt>
                <c:pt idx="2743">
                  <c:v>4.0189999999999997E-2</c:v>
                </c:pt>
                <c:pt idx="2744">
                  <c:v>4.5619E-2</c:v>
                </c:pt>
                <c:pt idx="2745">
                  <c:v>5.1601000000000001E-2</c:v>
                </c:pt>
                <c:pt idx="2746">
                  <c:v>5.7993999999999997E-2</c:v>
                </c:pt>
                <c:pt idx="2747">
                  <c:v>6.4638000000000001E-2</c:v>
                </c:pt>
                <c:pt idx="2748">
                  <c:v>7.1472999999999995E-2</c:v>
                </c:pt>
                <c:pt idx="2749">
                  <c:v>7.8465999999999994E-2</c:v>
                </c:pt>
                <c:pt idx="2750">
                  <c:v>8.5547999999999999E-2</c:v>
                </c:pt>
                <c:pt idx="2751">
                  <c:v>9.2663999999999996E-2</c:v>
                </c:pt>
                <c:pt idx="2752">
                  <c:v>9.9765999999999994E-2</c:v>
                </c:pt>
                <c:pt idx="2753">
                  <c:v>0.106627</c:v>
                </c:pt>
                <c:pt idx="2754">
                  <c:v>0.112979</c:v>
                </c:pt>
                <c:pt idx="2755">
                  <c:v>0.11874</c:v>
                </c:pt>
                <c:pt idx="2756">
                  <c:v>0.12395200000000001</c:v>
                </c:pt>
                <c:pt idx="2757">
                  <c:v>0.128553</c:v>
                </c:pt>
                <c:pt idx="2758">
                  <c:v>0.13222100000000001</c:v>
                </c:pt>
                <c:pt idx="2759">
                  <c:v>0.13473499999999999</c:v>
                </c:pt>
                <c:pt idx="2760">
                  <c:v>0.13622000000000001</c:v>
                </c:pt>
                <c:pt idx="2761">
                  <c:v>0.136879</c:v>
                </c:pt>
                <c:pt idx="2762">
                  <c:v>0.13683300000000001</c:v>
                </c:pt>
                <c:pt idx="2763">
                  <c:v>0.13614100000000001</c:v>
                </c:pt>
                <c:pt idx="2764">
                  <c:v>0.13487099999999999</c:v>
                </c:pt>
                <c:pt idx="2765">
                  <c:v>0.13294900000000001</c:v>
                </c:pt>
                <c:pt idx="2766">
                  <c:v>0.12972600000000001</c:v>
                </c:pt>
                <c:pt idx="2767">
                  <c:v>0.12474499999999999</c:v>
                </c:pt>
                <c:pt idx="2768">
                  <c:v>0.118309</c:v>
                </c:pt>
                <c:pt idx="2769">
                  <c:v>0.110914</c:v>
                </c:pt>
                <c:pt idx="2770">
                  <c:v>0.103021</c:v>
                </c:pt>
                <c:pt idx="2771">
                  <c:v>9.4951999999999995E-2</c:v>
                </c:pt>
                <c:pt idx="2772">
                  <c:v>8.6826E-2</c:v>
                </c:pt>
                <c:pt idx="2773">
                  <c:v>7.8761999999999999E-2</c:v>
                </c:pt>
                <c:pt idx="2774">
                  <c:v>7.0965E-2</c:v>
                </c:pt>
                <c:pt idx="2775">
                  <c:v>6.3558000000000003E-2</c:v>
                </c:pt>
                <c:pt idx="2776">
                  <c:v>5.6517999999999999E-2</c:v>
                </c:pt>
                <c:pt idx="2777">
                  <c:v>4.9872E-2</c:v>
                </c:pt>
                <c:pt idx="2778">
                  <c:v>4.3898E-2</c:v>
                </c:pt>
                <c:pt idx="2779">
                  <c:v>3.8934999999999997E-2</c:v>
                </c:pt>
                <c:pt idx="2780">
                  <c:v>3.5034000000000003E-2</c:v>
                </c:pt>
                <c:pt idx="2781">
                  <c:v>3.184E-2</c:v>
                </c:pt>
                <c:pt idx="2782">
                  <c:v>2.8868999999999999E-2</c:v>
                </c:pt>
                <c:pt idx="2783">
                  <c:v>2.6072000000000001E-2</c:v>
                </c:pt>
                <c:pt idx="2784">
                  <c:v>2.3802E-2</c:v>
                </c:pt>
                <c:pt idx="2785">
                  <c:v>2.2335000000000001E-2</c:v>
                </c:pt>
                <c:pt idx="2786">
                  <c:v>2.1808999999999999E-2</c:v>
                </c:pt>
                <c:pt idx="2787">
                  <c:v>2.2297999999999998E-2</c:v>
                </c:pt>
                <c:pt idx="2788">
                  <c:v>2.3508999999999999E-2</c:v>
                </c:pt>
                <c:pt idx="2789">
                  <c:v>2.4368000000000001E-2</c:v>
                </c:pt>
                <c:pt idx="2790">
                  <c:v>2.3806999999999998E-2</c:v>
                </c:pt>
                <c:pt idx="2791">
                  <c:v>2.2054000000000001E-2</c:v>
                </c:pt>
                <c:pt idx="2792">
                  <c:v>0.02</c:v>
                </c:pt>
                <c:pt idx="2793">
                  <c:v>1.7920999999999999E-2</c:v>
                </c:pt>
                <c:pt idx="2794">
                  <c:v>1.5640000000000001E-2</c:v>
                </c:pt>
                <c:pt idx="2795">
                  <c:v>1.2984000000000001E-2</c:v>
                </c:pt>
                <c:pt idx="2796">
                  <c:v>1.0041E-2</c:v>
                </c:pt>
                <c:pt idx="2797">
                  <c:v>7.2059999999999997E-3</c:v>
                </c:pt>
                <c:pt idx="2798">
                  <c:v>4.8840000000000003E-3</c:v>
                </c:pt>
                <c:pt idx="2799">
                  <c:v>3.1909999999999998E-3</c:v>
                </c:pt>
                <c:pt idx="2800">
                  <c:v>2.0219999999999999E-3</c:v>
                </c:pt>
                <c:pt idx="2801">
                  <c:v>1.2949999999999999E-3</c:v>
                </c:pt>
                <c:pt idx="2802">
                  <c:v>1.085E-3</c:v>
                </c:pt>
                <c:pt idx="2803">
                  <c:v>1.505E-3</c:v>
                </c:pt>
                <c:pt idx="2804">
                  <c:v>2.526E-3</c:v>
                </c:pt>
                <c:pt idx="2805">
                  <c:v>3.9360000000000003E-3</c:v>
                </c:pt>
                <c:pt idx="2806">
                  <c:v>5.5319999999999996E-3</c:v>
                </c:pt>
                <c:pt idx="2807">
                  <c:v>7.2490000000000002E-3</c:v>
                </c:pt>
                <c:pt idx="2808">
                  <c:v>9.1160000000000008E-3</c:v>
                </c:pt>
                <c:pt idx="2809">
                  <c:v>1.1207999999999999E-2</c:v>
                </c:pt>
                <c:pt idx="2810">
                  <c:v>1.3599999999999999E-2</c:v>
                </c:pt>
                <c:pt idx="2811">
                  <c:v>1.6268000000000001E-2</c:v>
                </c:pt>
                <c:pt idx="2812">
                  <c:v>1.9009000000000002E-2</c:v>
                </c:pt>
                <c:pt idx="2813">
                  <c:v>2.1309000000000002E-2</c:v>
                </c:pt>
                <c:pt idx="2814">
                  <c:v>2.2567E-2</c:v>
                </c:pt>
                <c:pt idx="2815">
                  <c:v>2.3018E-2</c:v>
                </c:pt>
                <c:pt idx="2816">
                  <c:v>2.3089999999999999E-2</c:v>
                </c:pt>
                <c:pt idx="2817">
                  <c:v>2.3047999999999999E-2</c:v>
                </c:pt>
                <c:pt idx="2818">
                  <c:v>2.3168000000000001E-2</c:v>
                </c:pt>
                <c:pt idx="2819">
                  <c:v>2.3588999999999999E-2</c:v>
                </c:pt>
                <c:pt idx="2820">
                  <c:v>2.4125000000000001E-2</c:v>
                </c:pt>
                <c:pt idx="2821">
                  <c:v>2.4813000000000002E-2</c:v>
                </c:pt>
                <c:pt idx="2822">
                  <c:v>2.5908E-2</c:v>
                </c:pt>
                <c:pt idx="2823">
                  <c:v>2.7567000000000001E-2</c:v>
                </c:pt>
                <c:pt idx="2824">
                  <c:v>2.9902999999999999E-2</c:v>
                </c:pt>
                <c:pt idx="2825">
                  <c:v>3.3071000000000003E-2</c:v>
                </c:pt>
                <c:pt idx="2826">
                  <c:v>3.7172999999999998E-2</c:v>
                </c:pt>
                <c:pt idx="2827">
                  <c:v>4.2117000000000002E-2</c:v>
                </c:pt>
                <c:pt idx="2828">
                  <c:v>4.7593999999999997E-2</c:v>
                </c:pt>
                <c:pt idx="2829">
                  <c:v>5.3220999999999997E-2</c:v>
                </c:pt>
                <c:pt idx="2830">
                  <c:v>5.8742999999999997E-2</c:v>
                </c:pt>
                <c:pt idx="2831">
                  <c:v>6.4137E-2</c:v>
                </c:pt>
                <c:pt idx="2832">
                  <c:v>6.9592000000000001E-2</c:v>
                </c:pt>
                <c:pt idx="2833">
                  <c:v>7.5409000000000004E-2</c:v>
                </c:pt>
                <c:pt idx="2834">
                  <c:v>8.1880999999999995E-2</c:v>
                </c:pt>
                <c:pt idx="2835">
                  <c:v>8.9018E-2</c:v>
                </c:pt>
                <c:pt idx="2836">
                  <c:v>9.5815999999999998E-2</c:v>
                </c:pt>
                <c:pt idx="2837">
                  <c:v>0.100901</c:v>
                </c:pt>
                <c:pt idx="2838">
                  <c:v>0.10424700000000001</c:v>
                </c:pt>
                <c:pt idx="2839">
                  <c:v>0.10712000000000001</c:v>
                </c:pt>
                <c:pt idx="2840">
                  <c:v>0.110318</c:v>
                </c:pt>
                <c:pt idx="2841">
                  <c:v>0.113841</c:v>
                </c:pt>
                <c:pt idx="2842">
                  <c:v>0.117298</c:v>
                </c:pt>
                <c:pt idx="2843">
                  <c:v>0.120339</c:v>
                </c:pt>
                <c:pt idx="2844">
                  <c:v>0.123095</c:v>
                </c:pt>
                <c:pt idx="2845">
                  <c:v>0.12625600000000001</c:v>
                </c:pt>
                <c:pt idx="2846">
                  <c:v>0.13033700000000001</c:v>
                </c:pt>
                <c:pt idx="2847">
                  <c:v>0.135403</c:v>
                </c:pt>
                <c:pt idx="2848">
                  <c:v>0.14118800000000001</c:v>
                </c:pt>
                <c:pt idx="2849">
                  <c:v>0.14724599999999999</c:v>
                </c:pt>
                <c:pt idx="2850">
                  <c:v>0.15349699999999999</c:v>
                </c:pt>
                <c:pt idx="2851">
                  <c:v>0.16012999999999999</c:v>
                </c:pt>
                <c:pt idx="2852">
                  <c:v>0.16722699999999999</c:v>
                </c:pt>
                <c:pt idx="2853">
                  <c:v>0.17469599999999999</c:v>
                </c:pt>
                <c:pt idx="2854">
                  <c:v>0.182418</c:v>
                </c:pt>
                <c:pt idx="2855">
                  <c:v>0.190438</c:v>
                </c:pt>
                <c:pt idx="2856">
                  <c:v>0.19884599999999999</c:v>
                </c:pt>
                <c:pt idx="2857">
                  <c:v>0.20740700000000001</c:v>
                </c:pt>
                <c:pt idx="2858">
                  <c:v>0.21561900000000001</c:v>
                </c:pt>
                <c:pt idx="2859">
                  <c:v>0.22303300000000001</c:v>
                </c:pt>
                <c:pt idx="2860">
                  <c:v>0.229268</c:v>
                </c:pt>
                <c:pt idx="2861">
                  <c:v>0.23478399999999999</c:v>
                </c:pt>
                <c:pt idx="2862">
                  <c:v>0.24068500000000001</c:v>
                </c:pt>
                <c:pt idx="2863">
                  <c:v>0.24734900000000001</c:v>
                </c:pt>
                <c:pt idx="2864">
                  <c:v>0.25465900000000002</c:v>
                </c:pt>
                <c:pt idx="2865">
                  <c:v>0.26228000000000001</c:v>
                </c:pt>
                <c:pt idx="2866">
                  <c:v>0.26982200000000001</c:v>
                </c:pt>
                <c:pt idx="2867">
                  <c:v>0.27718599999999999</c:v>
                </c:pt>
                <c:pt idx="2868">
                  <c:v>0.28465000000000001</c:v>
                </c:pt>
                <c:pt idx="2869">
                  <c:v>0.292458</c:v>
                </c:pt>
                <c:pt idx="2870">
                  <c:v>0.30062</c:v>
                </c:pt>
                <c:pt idx="2871">
                  <c:v>0.30896499999999999</c:v>
                </c:pt>
                <c:pt idx="2872">
                  <c:v>0.31725199999999998</c:v>
                </c:pt>
                <c:pt idx="2873">
                  <c:v>0.325432</c:v>
                </c:pt>
                <c:pt idx="2874">
                  <c:v>0.33383400000000002</c:v>
                </c:pt>
                <c:pt idx="2875">
                  <c:v>0.34268500000000002</c:v>
                </c:pt>
                <c:pt idx="2876">
                  <c:v>0.35192099999999998</c:v>
                </c:pt>
                <c:pt idx="2877">
                  <c:v>0.36137799999999998</c:v>
                </c:pt>
                <c:pt idx="2878">
                  <c:v>0.37090099999999998</c:v>
                </c:pt>
                <c:pt idx="2879">
                  <c:v>0.38004399999999999</c:v>
                </c:pt>
                <c:pt idx="2880">
                  <c:v>0.38733299999999998</c:v>
                </c:pt>
                <c:pt idx="2881">
                  <c:v>0.39221299999999998</c:v>
                </c:pt>
                <c:pt idx="2882">
                  <c:v>0.395708</c:v>
                </c:pt>
                <c:pt idx="2883">
                  <c:v>0.39883299999999999</c:v>
                </c:pt>
                <c:pt idx="2884">
                  <c:v>0.40211400000000003</c:v>
                </c:pt>
                <c:pt idx="2885">
                  <c:v>0.40573799999999999</c:v>
                </c:pt>
                <c:pt idx="2886">
                  <c:v>0.40974500000000003</c:v>
                </c:pt>
                <c:pt idx="2887">
                  <c:v>0.41396300000000003</c:v>
                </c:pt>
                <c:pt idx="2888">
                  <c:v>0.41788399999999998</c:v>
                </c:pt>
                <c:pt idx="2889">
                  <c:v>0.42080899999999999</c:v>
                </c:pt>
                <c:pt idx="2890">
                  <c:v>0.42235</c:v>
                </c:pt>
                <c:pt idx="2891">
                  <c:v>0.422879</c:v>
                </c:pt>
                <c:pt idx="2892">
                  <c:v>0.42318</c:v>
                </c:pt>
                <c:pt idx="2893">
                  <c:v>0.423788</c:v>
                </c:pt>
                <c:pt idx="2894">
                  <c:v>0.42489399999999999</c:v>
                </c:pt>
                <c:pt idx="2895">
                  <c:v>0.42652000000000001</c:v>
                </c:pt>
                <c:pt idx="2896">
                  <c:v>0.42863299999999999</c:v>
                </c:pt>
                <c:pt idx="2897">
                  <c:v>0.431203</c:v>
                </c:pt>
                <c:pt idx="2898">
                  <c:v>0.434249</c:v>
                </c:pt>
                <c:pt idx="2899">
                  <c:v>0.43783499999999997</c:v>
                </c:pt>
                <c:pt idx="2900">
                  <c:v>0.44193399999999999</c:v>
                </c:pt>
                <c:pt idx="2901">
                  <c:v>0.44626500000000002</c:v>
                </c:pt>
                <c:pt idx="2902">
                  <c:v>0.45024799999999998</c:v>
                </c:pt>
                <c:pt idx="2903">
                  <c:v>0.45311200000000001</c:v>
                </c:pt>
                <c:pt idx="2904">
                  <c:v>0.45429900000000001</c:v>
                </c:pt>
                <c:pt idx="2905">
                  <c:v>0.454569</c:v>
                </c:pt>
                <c:pt idx="2906">
                  <c:v>0.45489600000000002</c:v>
                </c:pt>
                <c:pt idx="2907">
                  <c:v>0.45555600000000002</c:v>
                </c:pt>
                <c:pt idx="2908">
                  <c:v>0.45670100000000002</c:v>
                </c:pt>
                <c:pt idx="2909">
                  <c:v>0.45830500000000002</c:v>
                </c:pt>
                <c:pt idx="2910">
                  <c:v>0.46010800000000002</c:v>
                </c:pt>
                <c:pt idx="2911">
                  <c:v>0.46170699999999998</c:v>
                </c:pt>
                <c:pt idx="2912">
                  <c:v>0.46279199999999998</c:v>
                </c:pt>
                <c:pt idx="2913">
                  <c:v>0.46340999999999999</c:v>
                </c:pt>
                <c:pt idx="2914">
                  <c:v>0.46398800000000001</c:v>
                </c:pt>
                <c:pt idx="2915">
                  <c:v>0.46495199999999998</c:v>
                </c:pt>
                <c:pt idx="2916">
                  <c:v>0.46631600000000001</c:v>
                </c:pt>
                <c:pt idx="2917">
                  <c:v>0.46789599999999998</c:v>
                </c:pt>
                <c:pt idx="2918">
                  <c:v>0.46963500000000002</c:v>
                </c:pt>
                <c:pt idx="2919">
                  <c:v>0.47159400000000001</c:v>
                </c:pt>
                <c:pt idx="2920">
                  <c:v>0.473854</c:v>
                </c:pt>
                <c:pt idx="2921">
                  <c:v>0.47636600000000001</c:v>
                </c:pt>
                <c:pt idx="2922">
                  <c:v>0.478827</c:v>
                </c:pt>
                <c:pt idx="2923">
                  <c:v>0.48092000000000001</c:v>
                </c:pt>
                <c:pt idx="2924">
                  <c:v>0.482543</c:v>
                </c:pt>
                <c:pt idx="2925">
                  <c:v>0.483624</c:v>
                </c:pt>
                <c:pt idx="2926">
                  <c:v>0.48400399999999999</c:v>
                </c:pt>
                <c:pt idx="2927">
                  <c:v>0.48349900000000001</c:v>
                </c:pt>
                <c:pt idx="2928">
                  <c:v>0.48193200000000003</c:v>
                </c:pt>
                <c:pt idx="2929">
                  <c:v>0.47933199999999998</c:v>
                </c:pt>
                <c:pt idx="2930">
                  <c:v>0.47627399999999998</c:v>
                </c:pt>
                <c:pt idx="2931">
                  <c:v>0.47311900000000001</c:v>
                </c:pt>
                <c:pt idx="2932">
                  <c:v>0.469279</c:v>
                </c:pt>
                <c:pt idx="2933">
                  <c:v>0.464277</c:v>
                </c:pt>
                <c:pt idx="2934">
                  <c:v>0.458227</c:v>
                </c:pt>
                <c:pt idx="2935">
                  <c:v>0.45142599999999999</c:v>
                </c:pt>
                <c:pt idx="2936">
                  <c:v>0.44409199999999999</c:v>
                </c:pt>
                <c:pt idx="2937">
                  <c:v>0.43631500000000001</c:v>
                </c:pt>
                <c:pt idx="2938">
                  <c:v>0.42807499999999998</c:v>
                </c:pt>
                <c:pt idx="2939">
                  <c:v>0.41930699999999999</c:v>
                </c:pt>
                <c:pt idx="2940">
                  <c:v>0.41004400000000002</c:v>
                </c:pt>
                <c:pt idx="2941">
                  <c:v>0.40048800000000001</c:v>
                </c:pt>
                <c:pt idx="2942">
                  <c:v>0.39083099999999998</c:v>
                </c:pt>
                <c:pt idx="2943">
                  <c:v>0.38111299999999998</c:v>
                </c:pt>
                <c:pt idx="2944">
                  <c:v>0.37126799999999999</c:v>
                </c:pt>
                <c:pt idx="2945">
                  <c:v>0.361155</c:v>
                </c:pt>
                <c:pt idx="2946">
                  <c:v>0.35068199999999999</c:v>
                </c:pt>
                <c:pt idx="2947">
                  <c:v>0.34008500000000003</c:v>
                </c:pt>
                <c:pt idx="2948">
                  <c:v>0.329814</c:v>
                </c:pt>
                <c:pt idx="2949">
                  <c:v>0.32012699999999999</c:v>
                </c:pt>
                <c:pt idx="2950">
                  <c:v>0.31102999999999997</c:v>
                </c:pt>
                <c:pt idx="2951">
                  <c:v>0.30242000000000002</c:v>
                </c:pt>
                <c:pt idx="2952">
                  <c:v>0.29421999999999998</c:v>
                </c:pt>
                <c:pt idx="2953">
                  <c:v>0.286408</c:v>
                </c:pt>
                <c:pt idx="2954">
                  <c:v>0.27888400000000002</c:v>
                </c:pt>
                <c:pt idx="2955">
                  <c:v>0.27132499999999998</c:v>
                </c:pt>
                <c:pt idx="2956">
                  <c:v>0.26346399999999998</c:v>
                </c:pt>
                <c:pt idx="2957">
                  <c:v>0.25567600000000001</c:v>
                </c:pt>
                <c:pt idx="2958">
                  <c:v>0.24845999999999999</c:v>
                </c:pt>
                <c:pt idx="2959">
                  <c:v>0.24193700000000001</c:v>
                </c:pt>
                <c:pt idx="2960">
                  <c:v>0.23602600000000001</c:v>
                </c:pt>
                <c:pt idx="2961">
                  <c:v>0.23060800000000001</c:v>
                </c:pt>
                <c:pt idx="2962">
                  <c:v>0.22558800000000001</c:v>
                </c:pt>
                <c:pt idx="2963">
                  <c:v>0.220883</c:v>
                </c:pt>
                <c:pt idx="2964">
                  <c:v>0.21640200000000001</c:v>
                </c:pt>
                <c:pt idx="2965">
                  <c:v>0.21204000000000001</c:v>
                </c:pt>
                <c:pt idx="2966">
                  <c:v>0.20771500000000001</c:v>
                </c:pt>
                <c:pt idx="2967">
                  <c:v>0.20341600000000001</c:v>
                </c:pt>
                <c:pt idx="2968">
                  <c:v>0.19917799999999999</c:v>
                </c:pt>
                <c:pt idx="2969">
                  <c:v>0.19503300000000001</c:v>
                </c:pt>
                <c:pt idx="2970">
                  <c:v>0.191029</c:v>
                </c:pt>
                <c:pt idx="2971">
                  <c:v>0.18724099999999999</c:v>
                </c:pt>
                <c:pt idx="2972">
                  <c:v>0.18371999999999999</c:v>
                </c:pt>
                <c:pt idx="2973">
                  <c:v>0.180427</c:v>
                </c:pt>
                <c:pt idx="2974">
                  <c:v>0.17725299999999999</c:v>
                </c:pt>
                <c:pt idx="2975">
                  <c:v>0.17411699999999999</c:v>
                </c:pt>
                <c:pt idx="2976">
                  <c:v>0.171038</c:v>
                </c:pt>
                <c:pt idx="2977">
                  <c:v>0.168101</c:v>
                </c:pt>
                <c:pt idx="2978">
                  <c:v>0.16537399999999999</c:v>
                </c:pt>
                <c:pt idx="2979">
                  <c:v>0.16287099999999999</c:v>
                </c:pt>
                <c:pt idx="2980">
                  <c:v>0.160583</c:v>
                </c:pt>
                <c:pt idx="2981">
                  <c:v>0.15850800000000001</c:v>
                </c:pt>
                <c:pt idx="2982">
                  <c:v>0.15665899999999999</c:v>
                </c:pt>
                <c:pt idx="2983">
                  <c:v>0.15504200000000001</c:v>
                </c:pt>
                <c:pt idx="2984">
                  <c:v>0.153642</c:v>
                </c:pt>
                <c:pt idx="2985">
                  <c:v>0.15246100000000001</c:v>
                </c:pt>
                <c:pt idx="2986">
                  <c:v>0.15153700000000001</c:v>
                </c:pt>
                <c:pt idx="2987">
                  <c:v>0.15091299999999999</c:v>
                </c:pt>
                <c:pt idx="2988">
                  <c:v>0.15047099999999999</c:v>
                </c:pt>
                <c:pt idx="2989">
                  <c:v>0.14981900000000001</c:v>
                </c:pt>
                <c:pt idx="2990">
                  <c:v>0.14876900000000001</c:v>
                </c:pt>
                <c:pt idx="2991">
                  <c:v>0.14749699999999999</c:v>
                </c:pt>
                <c:pt idx="2992">
                  <c:v>0.14624400000000001</c:v>
                </c:pt>
                <c:pt idx="2993">
                  <c:v>0.14518</c:v>
                </c:pt>
                <c:pt idx="2994">
                  <c:v>0.14441100000000001</c:v>
                </c:pt>
                <c:pt idx="2995">
                  <c:v>0.144035</c:v>
                </c:pt>
                <c:pt idx="2996">
                  <c:v>0.144146</c:v>
                </c:pt>
                <c:pt idx="2997">
                  <c:v>0.144672</c:v>
                </c:pt>
                <c:pt idx="2998">
                  <c:v>0.14518500000000001</c:v>
                </c:pt>
                <c:pt idx="2999">
                  <c:v>0.145289</c:v>
                </c:pt>
                <c:pt idx="3000">
                  <c:v>0.145089</c:v>
                </c:pt>
                <c:pt idx="3001">
                  <c:v>0.14490800000000001</c:v>
                </c:pt>
                <c:pt idx="3002">
                  <c:v>0.14501</c:v>
                </c:pt>
                <c:pt idx="3003">
                  <c:v>0.14551900000000001</c:v>
                </c:pt>
                <c:pt idx="3004">
                  <c:v>0.14638899999999999</c:v>
                </c:pt>
                <c:pt idx="3005">
                  <c:v>0.147452</c:v>
                </c:pt>
                <c:pt idx="3006">
                  <c:v>0.14860599999999999</c:v>
                </c:pt>
                <c:pt idx="3007">
                  <c:v>0.149919</c:v>
                </c:pt>
                <c:pt idx="3008">
                  <c:v>0.15154599999999999</c:v>
                </c:pt>
                <c:pt idx="3009">
                  <c:v>0.153639</c:v>
                </c:pt>
                <c:pt idx="3010">
                  <c:v>0.15631800000000001</c:v>
                </c:pt>
                <c:pt idx="3011">
                  <c:v>0.159631</c:v>
                </c:pt>
                <c:pt idx="3012">
                  <c:v>0.16311700000000001</c:v>
                </c:pt>
                <c:pt idx="3013">
                  <c:v>0.16533800000000001</c:v>
                </c:pt>
                <c:pt idx="3014">
                  <c:v>0.1656</c:v>
                </c:pt>
                <c:pt idx="3015">
                  <c:v>0.16476099999999999</c:v>
                </c:pt>
                <c:pt idx="3016">
                  <c:v>0.163741</c:v>
                </c:pt>
                <c:pt idx="3017">
                  <c:v>0.163048</c:v>
                </c:pt>
                <c:pt idx="3018">
                  <c:v>0.16287599999999999</c:v>
                </c:pt>
                <c:pt idx="3019">
                  <c:v>0.163078</c:v>
                </c:pt>
                <c:pt idx="3020">
                  <c:v>0.16323599999999999</c:v>
                </c:pt>
                <c:pt idx="3021">
                  <c:v>0.163079</c:v>
                </c:pt>
                <c:pt idx="3022">
                  <c:v>0.16265499999999999</c:v>
                </c:pt>
                <c:pt idx="3023">
                  <c:v>0.162466</c:v>
                </c:pt>
                <c:pt idx="3024">
                  <c:v>0.163135</c:v>
                </c:pt>
                <c:pt idx="3025">
                  <c:v>0.16466900000000001</c:v>
                </c:pt>
                <c:pt idx="3026">
                  <c:v>0.16655700000000001</c:v>
                </c:pt>
                <c:pt idx="3027">
                  <c:v>0.16844600000000001</c:v>
                </c:pt>
                <c:pt idx="3028">
                  <c:v>0.17037099999999999</c:v>
                </c:pt>
                <c:pt idx="3029">
                  <c:v>0.17258000000000001</c:v>
                </c:pt>
                <c:pt idx="3030">
                  <c:v>0.175427</c:v>
                </c:pt>
                <c:pt idx="3031">
                  <c:v>0.17918899999999999</c:v>
                </c:pt>
                <c:pt idx="3032">
                  <c:v>0.183783</c:v>
                </c:pt>
                <c:pt idx="3033">
                  <c:v>0.188697</c:v>
                </c:pt>
                <c:pt idx="3034">
                  <c:v>0.19336100000000001</c:v>
                </c:pt>
                <c:pt idx="3035">
                  <c:v>0.197265</c:v>
                </c:pt>
                <c:pt idx="3036">
                  <c:v>0.199655</c:v>
                </c:pt>
                <c:pt idx="3037">
                  <c:v>0.19982</c:v>
                </c:pt>
                <c:pt idx="3038">
                  <c:v>0.19848399999999999</c:v>
                </c:pt>
                <c:pt idx="3039">
                  <c:v>0.19706599999999999</c:v>
                </c:pt>
                <c:pt idx="3040">
                  <c:v>0.19567499999999999</c:v>
                </c:pt>
                <c:pt idx="3041">
                  <c:v>0.19348000000000001</c:v>
                </c:pt>
                <c:pt idx="3042">
                  <c:v>0.19017200000000001</c:v>
                </c:pt>
                <c:pt idx="3043">
                  <c:v>0.18601599999999999</c:v>
                </c:pt>
                <c:pt idx="3044">
                  <c:v>0.18151200000000001</c:v>
                </c:pt>
                <c:pt idx="3045">
                  <c:v>0.17734800000000001</c:v>
                </c:pt>
                <c:pt idx="3046">
                  <c:v>0.17398</c:v>
                </c:pt>
                <c:pt idx="3047">
                  <c:v>0.171454</c:v>
                </c:pt>
                <c:pt idx="3048">
                  <c:v>0.16943</c:v>
                </c:pt>
                <c:pt idx="3049">
                  <c:v>0.16722400000000001</c:v>
                </c:pt>
                <c:pt idx="3050">
                  <c:v>0.16444400000000001</c:v>
                </c:pt>
                <c:pt idx="3051">
                  <c:v>0.161491</c:v>
                </c:pt>
                <c:pt idx="3052">
                  <c:v>0.15897</c:v>
                </c:pt>
                <c:pt idx="3053">
                  <c:v>0.15721299999999999</c:v>
                </c:pt>
                <c:pt idx="3054">
                  <c:v>0.15631900000000001</c:v>
                </c:pt>
                <c:pt idx="3055">
                  <c:v>0.15615899999999999</c:v>
                </c:pt>
                <c:pt idx="3056">
                  <c:v>0.15626799999999999</c:v>
                </c:pt>
                <c:pt idx="3057">
                  <c:v>0.15607799999999999</c:v>
                </c:pt>
                <c:pt idx="3058">
                  <c:v>0.15546099999999999</c:v>
                </c:pt>
                <c:pt idx="3059">
                  <c:v>0.154641</c:v>
                </c:pt>
                <c:pt idx="3060">
                  <c:v>0.15367</c:v>
                </c:pt>
                <c:pt idx="3061">
                  <c:v>0.15234400000000001</c:v>
                </c:pt>
                <c:pt idx="3062">
                  <c:v>0.15052499999999999</c:v>
                </c:pt>
                <c:pt idx="3063">
                  <c:v>0.14819599999999999</c:v>
                </c:pt>
                <c:pt idx="3064">
                  <c:v>0.145233</c:v>
                </c:pt>
                <c:pt idx="3065">
                  <c:v>0.14163799999999999</c:v>
                </c:pt>
                <c:pt idx="3066">
                  <c:v>0.13774400000000001</c:v>
                </c:pt>
                <c:pt idx="3067">
                  <c:v>0.133551</c:v>
                </c:pt>
                <c:pt idx="3068">
                  <c:v>0.12910099999999999</c:v>
                </c:pt>
                <c:pt idx="3069">
                  <c:v>0.124719</c:v>
                </c:pt>
                <c:pt idx="3070">
                  <c:v>0.12077400000000001</c:v>
                </c:pt>
                <c:pt idx="3071">
                  <c:v>0.11741600000000001</c:v>
                </c:pt>
                <c:pt idx="3072">
                  <c:v>0.11419799999999999</c:v>
                </c:pt>
                <c:pt idx="3073">
                  <c:v>0.11032400000000001</c:v>
                </c:pt>
                <c:pt idx="3074">
                  <c:v>0.105714</c:v>
                </c:pt>
                <c:pt idx="3075">
                  <c:v>0.100936</c:v>
                </c:pt>
                <c:pt idx="3076">
                  <c:v>9.6525E-2</c:v>
                </c:pt>
                <c:pt idx="3077">
                  <c:v>9.2834E-2</c:v>
                </c:pt>
                <c:pt idx="3078">
                  <c:v>8.9989E-2</c:v>
                </c:pt>
                <c:pt idx="3079">
                  <c:v>8.7777999999999995E-2</c:v>
                </c:pt>
                <c:pt idx="3080">
                  <c:v>8.5763000000000006E-2</c:v>
                </c:pt>
                <c:pt idx="3081">
                  <c:v>8.3696999999999994E-2</c:v>
                </c:pt>
                <c:pt idx="3082">
                  <c:v>8.1678000000000001E-2</c:v>
                </c:pt>
                <c:pt idx="3083">
                  <c:v>7.9838000000000006E-2</c:v>
                </c:pt>
                <c:pt idx="3084">
                  <c:v>7.8104000000000007E-2</c:v>
                </c:pt>
                <c:pt idx="3085">
                  <c:v>7.6363E-2</c:v>
                </c:pt>
                <c:pt idx="3086">
                  <c:v>7.4438000000000004E-2</c:v>
                </c:pt>
                <c:pt idx="3087">
                  <c:v>7.1633000000000002E-2</c:v>
                </c:pt>
                <c:pt idx="3088">
                  <c:v>6.7419000000000007E-2</c:v>
                </c:pt>
                <c:pt idx="3089">
                  <c:v>6.1933000000000002E-2</c:v>
                </c:pt>
                <c:pt idx="3090">
                  <c:v>5.5433000000000003E-2</c:v>
                </c:pt>
                <c:pt idx="3091">
                  <c:v>4.8471E-2</c:v>
                </c:pt>
                <c:pt idx="3092">
                  <c:v>4.1943000000000001E-2</c:v>
                </c:pt>
                <c:pt idx="3093">
                  <c:v>3.6387999999999997E-2</c:v>
                </c:pt>
                <c:pt idx="3094">
                  <c:v>3.1767999999999998E-2</c:v>
                </c:pt>
                <c:pt idx="3095">
                  <c:v>2.7725E-2</c:v>
                </c:pt>
                <c:pt idx="3096">
                  <c:v>2.3827000000000001E-2</c:v>
                </c:pt>
                <c:pt idx="3097">
                  <c:v>1.9982E-2</c:v>
                </c:pt>
                <c:pt idx="3098">
                  <c:v>1.6546000000000002E-2</c:v>
                </c:pt>
                <c:pt idx="3099">
                  <c:v>1.3828999999999999E-2</c:v>
                </c:pt>
                <c:pt idx="3100">
                  <c:v>1.2012E-2</c:v>
                </c:pt>
                <c:pt idx="3101">
                  <c:v>1.1073E-2</c:v>
                </c:pt>
                <c:pt idx="3102">
                  <c:v>1.0642E-2</c:v>
                </c:pt>
                <c:pt idx="3103">
                  <c:v>1.0366E-2</c:v>
                </c:pt>
                <c:pt idx="3104">
                  <c:v>1.0278000000000001E-2</c:v>
                </c:pt>
                <c:pt idx="3105">
                  <c:v>1.0614E-2</c:v>
                </c:pt>
                <c:pt idx="3106">
                  <c:v>1.1473000000000001E-2</c:v>
                </c:pt>
                <c:pt idx="3107">
                  <c:v>1.2736000000000001E-2</c:v>
                </c:pt>
                <c:pt idx="3108">
                  <c:v>1.4194E-2</c:v>
                </c:pt>
                <c:pt idx="3109">
                  <c:v>1.5486E-2</c:v>
                </c:pt>
                <c:pt idx="3110">
                  <c:v>1.5813000000000001E-2</c:v>
                </c:pt>
                <c:pt idx="3111">
                  <c:v>1.4456999999999999E-2</c:v>
                </c:pt>
                <c:pt idx="3112">
                  <c:v>1.1986999999999999E-2</c:v>
                </c:pt>
                <c:pt idx="3113">
                  <c:v>9.4929999999999997E-3</c:v>
                </c:pt>
                <c:pt idx="3114">
                  <c:v>7.3730000000000002E-3</c:v>
                </c:pt>
                <c:pt idx="3115">
                  <c:v>5.568E-3</c:v>
                </c:pt>
                <c:pt idx="3116">
                  <c:v>3.9620000000000002E-3</c:v>
                </c:pt>
                <c:pt idx="3117">
                  <c:v>2.5460000000000001E-3</c:v>
                </c:pt>
                <c:pt idx="3118">
                  <c:v>1.4339999999999999E-3</c:v>
                </c:pt>
                <c:pt idx="3119">
                  <c:v>8.3799999999999999E-4</c:v>
                </c:pt>
                <c:pt idx="3120">
                  <c:v>7.2400000000000003E-4</c:v>
                </c:pt>
                <c:pt idx="3121">
                  <c:v>1.119E-3</c:v>
                </c:pt>
                <c:pt idx="3122">
                  <c:v>1.838E-3</c:v>
                </c:pt>
                <c:pt idx="3123">
                  <c:v>2.6640000000000001E-3</c:v>
                </c:pt>
                <c:pt idx="3124">
                  <c:v>3.555E-3</c:v>
                </c:pt>
                <c:pt idx="3125">
                  <c:v>4.4780000000000002E-3</c:v>
                </c:pt>
                <c:pt idx="3126">
                  <c:v>5.4910000000000002E-3</c:v>
                </c:pt>
                <c:pt idx="3127">
                  <c:v>6.9829999999999996E-3</c:v>
                </c:pt>
                <c:pt idx="3128">
                  <c:v>9.3769999999999999E-3</c:v>
                </c:pt>
                <c:pt idx="3129">
                  <c:v>1.2685999999999999E-2</c:v>
                </c:pt>
                <c:pt idx="3130">
                  <c:v>1.6566000000000001E-2</c:v>
                </c:pt>
                <c:pt idx="3131">
                  <c:v>2.0708000000000001E-2</c:v>
                </c:pt>
                <c:pt idx="3132">
                  <c:v>2.4969000000000002E-2</c:v>
                </c:pt>
                <c:pt idx="3133">
                  <c:v>2.9123E-2</c:v>
                </c:pt>
                <c:pt idx="3134">
                  <c:v>3.2704999999999998E-2</c:v>
                </c:pt>
                <c:pt idx="3135">
                  <c:v>3.5333999999999997E-2</c:v>
                </c:pt>
                <c:pt idx="3136">
                  <c:v>3.7183000000000001E-2</c:v>
                </c:pt>
                <c:pt idx="3137">
                  <c:v>3.8751000000000001E-2</c:v>
                </c:pt>
                <c:pt idx="3138">
                  <c:v>4.0437000000000001E-2</c:v>
                </c:pt>
                <c:pt idx="3139">
                  <c:v>4.2549999999999998E-2</c:v>
                </c:pt>
                <c:pt idx="3140">
                  <c:v>4.5441000000000002E-2</c:v>
                </c:pt>
                <c:pt idx="3141">
                  <c:v>4.9404999999999998E-2</c:v>
                </c:pt>
                <c:pt idx="3142">
                  <c:v>5.4580999999999998E-2</c:v>
                </c:pt>
                <c:pt idx="3143">
                  <c:v>6.0989000000000002E-2</c:v>
                </c:pt>
                <c:pt idx="3144">
                  <c:v>6.8538000000000002E-2</c:v>
                </c:pt>
                <c:pt idx="3145">
                  <c:v>7.6919000000000001E-2</c:v>
                </c:pt>
                <c:pt idx="3146">
                  <c:v>8.5640999999999995E-2</c:v>
                </c:pt>
                <c:pt idx="3147">
                  <c:v>9.4434000000000004E-2</c:v>
                </c:pt>
                <c:pt idx="3148">
                  <c:v>0.103412</c:v>
                </c:pt>
                <c:pt idx="3149">
                  <c:v>0.112774</c:v>
                </c:pt>
                <c:pt idx="3150">
                  <c:v>0.122598</c:v>
                </c:pt>
                <c:pt idx="3151">
                  <c:v>0.132827</c:v>
                </c:pt>
                <c:pt idx="3152">
                  <c:v>0.14327100000000001</c:v>
                </c:pt>
                <c:pt idx="3153">
                  <c:v>0.15360199999999999</c:v>
                </c:pt>
                <c:pt idx="3154">
                  <c:v>0.16345399999999999</c:v>
                </c:pt>
                <c:pt idx="3155">
                  <c:v>0.17255499999999999</c:v>
                </c:pt>
                <c:pt idx="3156">
                  <c:v>0.180566</c:v>
                </c:pt>
                <c:pt idx="3157">
                  <c:v>0.18696099999999999</c:v>
                </c:pt>
                <c:pt idx="3158">
                  <c:v>0.19136500000000001</c:v>
                </c:pt>
                <c:pt idx="3159">
                  <c:v>0.193884</c:v>
                </c:pt>
                <c:pt idx="3160">
                  <c:v>0.19519900000000001</c:v>
                </c:pt>
                <c:pt idx="3161">
                  <c:v>0.19619400000000001</c:v>
                </c:pt>
                <c:pt idx="3162">
                  <c:v>0.197409</c:v>
                </c:pt>
                <c:pt idx="3163">
                  <c:v>0.19899500000000001</c:v>
                </c:pt>
                <c:pt idx="3164">
                  <c:v>0.20084399999999999</c:v>
                </c:pt>
                <c:pt idx="3165">
                  <c:v>0.20281399999999999</c:v>
                </c:pt>
                <c:pt idx="3166">
                  <c:v>0.20491200000000001</c:v>
                </c:pt>
                <c:pt idx="3167">
                  <c:v>0.20723900000000001</c:v>
                </c:pt>
                <c:pt idx="3168">
                  <c:v>0.20977000000000001</c:v>
                </c:pt>
                <c:pt idx="3169">
                  <c:v>0.21223</c:v>
                </c:pt>
                <c:pt idx="3170">
                  <c:v>0.21427399999999999</c:v>
                </c:pt>
                <c:pt idx="3171">
                  <c:v>0.21593799999999999</c:v>
                </c:pt>
                <c:pt idx="3172">
                  <c:v>0.217554</c:v>
                </c:pt>
                <c:pt idx="3173">
                  <c:v>0.21935299999999999</c:v>
                </c:pt>
                <c:pt idx="3174">
                  <c:v>0.221412</c:v>
                </c:pt>
                <c:pt idx="3175">
                  <c:v>0.22372800000000001</c:v>
                </c:pt>
                <c:pt idx="3176">
                  <c:v>0.22620499999999999</c:v>
                </c:pt>
                <c:pt idx="3177">
                  <c:v>0.22861400000000001</c:v>
                </c:pt>
                <c:pt idx="3178">
                  <c:v>0.23063700000000001</c:v>
                </c:pt>
                <c:pt idx="3179">
                  <c:v>0.23200000000000001</c:v>
                </c:pt>
                <c:pt idx="3180">
                  <c:v>0.23258200000000001</c:v>
                </c:pt>
                <c:pt idx="3181">
                  <c:v>0.232513</c:v>
                </c:pt>
                <c:pt idx="3182">
                  <c:v>0.232239</c:v>
                </c:pt>
                <c:pt idx="3183">
                  <c:v>0.23224800000000001</c:v>
                </c:pt>
                <c:pt idx="3184">
                  <c:v>0.23280500000000001</c:v>
                </c:pt>
                <c:pt idx="3185">
                  <c:v>0.233789</c:v>
                </c:pt>
                <c:pt idx="3186">
                  <c:v>0.23463200000000001</c:v>
                </c:pt>
                <c:pt idx="3187">
                  <c:v>0.23502200000000001</c:v>
                </c:pt>
                <c:pt idx="3188">
                  <c:v>0.23514099999999999</c:v>
                </c:pt>
                <c:pt idx="3189">
                  <c:v>0.23532600000000001</c:v>
                </c:pt>
                <c:pt idx="3190">
                  <c:v>0.23580899999999999</c:v>
                </c:pt>
                <c:pt idx="3191">
                  <c:v>0.23658799999999999</c:v>
                </c:pt>
                <c:pt idx="3192">
                  <c:v>0.23752699999999999</c:v>
                </c:pt>
                <c:pt idx="3193">
                  <c:v>0.238479</c:v>
                </c:pt>
                <c:pt idx="3194">
                  <c:v>0.23936099999999999</c:v>
                </c:pt>
                <c:pt idx="3195">
                  <c:v>0.24021100000000001</c:v>
                </c:pt>
                <c:pt idx="3196">
                  <c:v>0.24115200000000001</c:v>
                </c:pt>
                <c:pt idx="3197">
                  <c:v>0.24234</c:v>
                </c:pt>
                <c:pt idx="3198">
                  <c:v>0.243921</c:v>
                </c:pt>
                <c:pt idx="3199">
                  <c:v>0.24595900000000001</c:v>
                </c:pt>
                <c:pt idx="3200">
                  <c:v>0.24845600000000001</c:v>
                </c:pt>
                <c:pt idx="3201">
                  <c:v>0.251417</c:v>
                </c:pt>
                <c:pt idx="3202">
                  <c:v>0.25481700000000002</c:v>
                </c:pt>
                <c:pt idx="3203">
                  <c:v>0.25848399999999999</c:v>
                </c:pt>
                <c:pt idx="3204">
                  <c:v>0.26216299999999998</c:v>
                </c:pt>
                <c:pt idx="3205">
                  <c:v>0.26581199999999999</c:v>
                </c:pt>
                <c:pt idx="3206">
                  <c:v>0.26964500000000002</c:v>
                </c:pt>
                <c:pt idx="3207">
                  <c:v>0.27386199999999999</c:v>
                </c:pt>
                <c:pt idx="3208">
                  <c:v>0.27842800000000001</c:v>
                </c:pt>
                <c:pt idx="3209">
                  <c:v>0.28298899999999999</c:v>
                </c:pt>
                <c:pt idx="3210">
                  <c:v>0.28703200000000001</c:v>
                </c:pt>
                <c:pt idx="3211">
                  <c:v>0.29049399999999997</c:v>
                </c:pt>
                <c:pt idx="3212">
                  <c:v>0.29366999999999999</c:v>
                </c:pt>
                <c:pt idx="3213">
                  <c:v>0.29667300000000002</c:v>
                </c:pt>
                <c:pt idx="3214">
                  <c:v>0.29944900000000002</c:v>
                </c:pt>
                <c:pt idx="3215">
                  <c:v>0.30201800000000001</c:v>
                </c:pt>
                <c:pt idx="3216">
                  <c:v>0.304558</c:v>
                </c:pt>
                <c:pt idx="3217">
                  <c:v>0.30722300000000002</c:v>
                </c:pt>
                <c:pt idx="3218">
                  <c:v>0.31000499999999998</c:v>
                </c:pt>
                <c:pt idx="3219">
                  <c:v>0.312809</c:v>
                </c:pt>
                <c:pt idx="3220">
                  <c:v>0.31562800000000002</c:v>
                </c:pt>
                <c:pt idx="3221">
                  <c:v>0.31852799999999998</c:v>
                </c:pt>
                <c:pt idx="3222">
                  <c:v>0.32150099999999998</c:v>
                </c:pt>
                <c:pt idx="3223">
                  <c:v>0.32444899999999999</c:v>
                </c:pt>
                <c:pt idx="3224">
                  <c:v>0.32727499999999998</c:v>
                </c:pt>
                <c:pt idx="3225">
                  <c:v>0.32991399999999999</c:v>
                </c:pt>
                <c:pt idx="3226">
                  <c:v>0.33228600000000003</c:v>
                </c:pt>
                <c:pt idx="3227">
                  <c:v>0.33430900000000002</c:v>
                </c:pt>
                <c:pt idx="3228">
                  <c:v>0.33607599999999999</c:v>
                </c:pt>
                <c:pt idx="3229">
                  <c:v>0.33784700000000001</c:v>
                </c:pt>
                <c:pt idx="3230">
                  <c:v>0.33966800000000003</c:v>
                </c:pt>
                <c:pt idx="3231">
                  <c:v>0.341248</c:v>
                </c:pt>
                <c:pt idx="3232">
                  <c:v>0.34228399999999998</c:v>
                </c:pt>
                <c:pt idx="3233">
                  <c:v>0.34256500000000001</c:v>
                </c:pt>
                <c:pt idx="3234">
                  <c:v>0.341916</c:v>
                </c:pt>
                <c:pt idx="3235">
                  <c:v>0.34045999999999998</c:v>
                </c:pt>
                <c:pt idx="3236">
                  <c:v>0.33866600000000002</c:v>
                </c:pt>
                <c:pt idx="3237">
                  <c:v>0.33684500000000001</c:v>
                </c:pt>
                <c:pt idx="3238">
                  <c:v>0.33502900000000002</c:v>
                </c:pt>
                <c:pt idx="3239">
                  <c:v>0.33306599999999997</c:v>
                </c:pt>
                <c:pt idx="3240">
                  <c:v>0.33083499999999999</c:v>
                </c:pt>
                <c:pt idx="3241">
                  <c:v>0.32838400000000001</c:v>
                </c:pt>
                <c:pt idx="3242">
                  <c:v>0.325826</c:v>
                </c:pt>
                <c:pt idx="3243">
                  <c:v>0.32319399999999998</c:v>
                </c:pt>
                <c:pt idx="3244">
                  <c:v>0.32035799999999998</c:v>
                </c:pt>
                <c:pt idx="3245">
                  <c:v>0.317131</c:v>
                </c:pt>
                <c:pt idx="3246">
                  <c:v>0.31356000000000001</c:v>
                </c:pt>
                <c:pt idx="3247">
                  <c:v>0.309948</c:v>
                </c:pt>
                <c:pt idx="3248">
                  <c:v>0.30659599999999998</c:v>
                </c:pt>
                <c:pt idx="3249">
                  <c:v>0.30365599999999998</c:v>
                </c:pt>
                <c:pt idx="3250">
                  <c:v>0.30111900000000003</c:v>
                </c:pt>
                <c:pt idx="3251">
                  <c:v>0.298898</c:v>
                </c:pt>
                <c:pt idx="3252">
                  <c:v>0.29691800000000002</c:v>
                </c:pt>
                <c:pt idx="3253">
                  <c:v>0.295097</c:v>
                </c:pt>
                <c:pt idx="3254">
                  <c:v>0.29328900000000002</c:v>
                </c:pt>
                <c:pt idx="3255">
                  <c:v>0.291329</c:v>
                </c:pt>
                <c:pt idx="3256">
                  <c:v>0.28922900000000001</c:v>
                </c:pt>
                <c:pt idx="3257">
                  <c:v>0.28724300000000003</c:v>
                </c:pt>
                <c:pt idx="3258">
                  <c:v>0.28566799999999998</c:v>
                </c:pt>
                <c:pt idx="3259">
                  <c:v>0.28468700000000002</c:v>
                </c:pt>
                <c:pt idx="3260">
                  <c:v>0.28434999999999999</c:v>
                </c:pt>
                <c:pt idx="3261">
                  <c:v>0.284551</c:v>
                </c:pt>
                <c:pt idx="3262">
                  <c:v>0.285057</c:v>
                </c:pt>
                <c:pt idx="3263">
                  <c:v>0.28569600000000001</c:v>
                </c:pt>
                <c:pt idx="3264">
                  <c:v>0.28657700000000003</c:v>
                </c:pt>
                <c:pt idx="3265">
                  <c:v>0.28796100000000002</c:v>
                </c:pt>
                <c:pt idx="3266">
                  <c:v>0.28995399999999999</c:v>
                </c:pt>
                <c:pt idx="3267">
                  <c:v>0.29244300000000001</c:v>
                </c:pt>
                <c:pt idx="3268">
                  <c:v>0.29524499999999998</c:v>
                </c:pt>
                <c:pt idx="3269">
                  <c:v>0.29836600000000002</c:v>
                </c:pt>
                <c:pt idx="3270">
                  <c:v>0.30211399999999999</c:v>
                </c:pt>
                <c:pt idx="3271">
                  <c:v>0.30676199999999998</c:v>
                </c:pt>
                <c:pt idx="3272">
                  <c:v>0.31221599999999999</c:v>
                </c:pt>
                <c:pt idx="3273">
                  <c:v>0.31805699999999998</c:v>
                </c:pt>
                <c:pt idx="3274">
                  <c:v>0.323824</c:v>
                </c:pt>
                <c:pt idx="3275">
                  <c:v>0.32930999999999999</c:v>
                </c:pt>
                <c:pt idx="3276">
                  <c:v>0.33455800000000002</c:v>
                </c:pt>
                <c:pt idx="3277">
                  <c:v>0.33960000000000001</c:v>
                </c:pt>
                <c:pt idx="3278">
                  <c:v>0.34430500000000003</c:v>
                </c:pt>
                <c:pt idx="3279">
                  <c:v>0.34850100000000001</c:v>
                </c:pt>
                <c:pt idx="3280">
                  <c:v>0.35224699999999998</c:v>
                </c:pt>
                <c:pt idx="3281">
                  <c:v>0.35576999999999998</c:v>
                </c:pt>
                <c:pt idx="3282">
                  <c:v>0.35912100000000002</c:v>
                </c:pt>
                <c:pt idx="3283">
                  <c:v>0.36219400000000002</c:v>
                </c:pt>
                <c:pt idx="3284">
                  <c:v>0.36493300000000001</c:v>
                </c:pt>
                <c:pt idx="3285">
                  <c:v>0.36735200000000001</c:v>
                </c:pt>
                <c:pt idx="3286">
                  <c:v>0.36948399999999998</c:v>
                </c:pt>
                <c:pt idx="3287">
                  <c:v>0.37138599999999999</c:v>
                </c:pt>
                <c:pt idx="3288">
                  <c:v>0.37309199999999998</c:v>
                </c:pt>
                <c:pt idx="3289">
                  <c:v>0.37444899999999998</c:v>
                </c:pt>
                <c:pt idx="3290">
                  <c:v>0.375108</c:v>
                </c:pt>
                <c:pt idx="3291">
                  <c:v>0.37483499999999997</c:v>
                </c:pt>
                <c:pt idx="3292">
                  <c:v>0.37368899999999999</c:v>
                </c:pt>
                <c:pt idx="3293">
                  <c:v>0.37188500000000002</c:v>
                </c:pt>
                <c:pt idx="3294">
                  <c:v>0.36961500000000003</c:v>
                </c:pt>
                <c:pt idx="3295">
                  <c:v>0.36693100000000001</c:v>
                </c:pt>
                <c:pt idx="3296">
                  <c:v>0.36372100000000002</c:v>
                </c:pt>
                <c:pt idx="3297">
                  <c:v>0.35982599999999998</c:v>
                </c:pt>
                <c:pt idx="3298">
                  <c:v>0.35525899999999999</c:v>
                </c:pt>
                <c:pt idx="3299">
                  <c:v>0.35027799999999998</c:v>
                </c:pt>
                <c:pt idx="3300">
                  <c:v>0.34514800000000001</c:v>
                </c:pt>
                <c:pt idx="3301">
                  <c:v>0.33995599999999998</c:v>
                </c:pt>
                <c:pt idx="3302">
                  <c:v>0.33472099999999999</c:v>
                </c:pt>
                <c:pt idx="3303">
                  <c:v>0.329513</c:v>
                </c:pt>
                <c:pt idx="3304">
                  <c:v>0.32439800000000002</c:v>
                </c:pt>
                <c:pt idx="3305">
                  <c:v>0.31937100000000002</c:v>
                </c:pt>
                <c:pt idx="3306">
                  <c:v>0.31443700000000002</c:v>
                </c:pt>
                <c:pt idx="3307">
                  <c:v>0.30973499999999998</c:v>
                </c:pt>
                <c:pt idx="3308">
                  <c:v>0.305427</c:v>
                </c:pt>
                <c:pt idx="3309">
                  <c:v>0.30152899999999999</c:v>
                </c:pt>
                <c:pt idx="3310">
                  <c:v>0.297958</c:v>
                </c:pt>
                <c:pt idx="3311">
                  <c:v>0.29463</c:v>
                </c:pt>
                <c:pt idx="3312">
                  <c:v>0.291408</c:v>
                </c:pt>
                <c:pt idx="3313">
                  <c:v>0.28806799999999999</c:v>
                </c:pt>
                <c:pt idx="3314">
                  <c:v>0.284501</c:v>
                </c:pt>
                <c:pt idx="3315">
                  <c:v>0.28087299999999998</c:v>
                </c:pt>
                <c:pt idx="3316">
                  <c:v>0.27741900000000003</c:v>
                </c:pt>
                <c:pt idx="3317">
                  <c:v>0.27423599999999998</c:v>
                </c:pt>
                <c:pt idx="3318">
                  <c:v>0.27137099999999997</c:v>
                </c:pt>
                <c:pt idx="3319">
                  <c:v>0.26889299999999999</c:v>
                </c:pt>
                <c:pt idx="3320">
                  <c:v>0.26683499999999999</c:v>
                </c:pt>
                <c:pt idx="3321">
                  <c:v>0.26510800000000001</c:v>
                </c:pt>
                <c:pt idx="3322">
                  <c:v>0.26346199999999997</c:v>
                </c:pt>
                <c:pt idx="3323">
                  <c:v>0.26158100000000001</c:v>
                </c:pt>
                <c:pt idx="3324">
                  <c:v>0.25929799999999997</c:v>
                </c:pt>
                <c:pt idx="3325">
                  <c:v>0.25667200000000001</c:v>
                </c:pt>
                <c:pt idx="3326">
                  <c:v>0.25387999999999999</c:v>
                </c:pt>
                <c:pt idx="3327">
                  <c:v>0.25106699999999998</c:v>
                </c:pt>
                <c:pt idx="3328">
                  <c:v>0.248282</c:v>
                </c:pt>
                <c:pt idx="3329">
                  <c:v>0.24554100000000001</c:v>
                </c:pt>
                <c:pt idx="3330">
                  <c:v>0.24288499999999999</c:v>
                </c:pt>
                <c:pt idx="3331">
                  <c:v>0.240366</c:v>
                </c:pt>
                <c:pt idx="3332">
                  <c:v>0.23800199999999999</c:v>
                </c:pt>
                <c:pt idx="3333">
                  <c:v>0.235794</c:v>
                </c:pt>
                <c:pt idx="3334">
                  <c:v>0.23377300000000001</c:v>
                </c:pt>
                <c:pt idx="3335">
                  <c:v>0.231989</c:v>
                </c:pt>
                <c:pt idx="3336">
                  <c:v>0.230457</c:v>
                </c:pt>
                <c:pt idx="3337">
                  <c:v>0.22916300000000001</c:v>
                </c:pt>
                <c:pt idx="3338">
                  <c:v>0.228103</c:v>
                </c:pt>
                <c:pt idx="3339">
                  <c:v>0.22730400000000001</c:v>
                </c:pt>
                <c:pt idx="3340">
                  <c:v>0.22681200000000001</c:v>
                </c:pt>
                <c:pt idx="3341">
                  <c:v>0.226689</c:v>
                </c:pt>
                <c:pt idx="3342">
                  <c:v>0.22700400000000001</c:v>
                </c:pt>
                <c:pt idx="3343">
                  <c:v>0.22777700000000001</c:v>
                </c:pt>
                <c:pt idx="3344">
                  <c:v>0.22891500000000001</c:v>
                </c:pt>
                <c:pt idx="3345">
                  <c:v>0.23019500000000001</c:v>
                </c:pt>
                <c:pt idx="3346">
                  <c:v>0.23139599999999999</c:v>
                </c:pt>
                <c:pt idx="3347">
                  <c:v>0.23250799999999999</c:v>
                </c:pt>
                <c:pt idx="3348">
                  <c:v>0.233762</c:v>
                </c:pt>
                <c:pt idx="3349">
                  <c:v>0.235375</c:v>
                </c:pt>
                <c:pt idx="3350">
                  <c:v>0.237373</c:v>
                </c:pt>
                <c:pt idx="3351">
                  <c:v>0.23965900000000001</c:v>
                </c:pt>
                <c:pt idx="3352">
                  <c:v>0.24216599999999999</c:v>
                </c:pt>
                <c:pt idx="3353">
                  <c:v>0.24487600000000001</c:v>
                </c:pt>
                <c:pt idx="3354">
                  <c:v>0.24774499999999999</c:v>
                </c:pt>
                <c:pt idx="3355">
                  <c:v>0.25070100000000001</c:v>
                </c:pt>
                <c:pt idx="3356">
                  <c:v>0.25368800000000002</c:v>
                </c:pt>
                <c:pt idx="3357">
                  <c:v>0.25668000000000002</c:v>
                </c:pt>
                <c:pt idx="3358">
                  <c:v>0.25961000000000001</c:v>
                </c:pt>
                <c:pt idx="3359">
                  <c:v>0.26235900000000001</c:v>
                </c:pt>
                <c:pt idx="3360">
                  <c:v>0.26478699999999999</c:v>
                </c:pt>
                <c:pt idx="3361">
                  <c:v>0.26679000000000003</c:v>
                </c:pt>
                <c:pt idx="3362">
                  <c:v>0.26833600000000002</c:v>
                </c:pt>
                <c:pt idx="3363">
                  <c:v>0.26944699999999999</c:v>
                </c:pt>
                <c:pt idx="3364">
                  <c:v>0.27015699999999998</c:v>
                </c:pt>
                <c:pt idx="3365">
                  <c:v>0.27047599999999999</c:v>
                </c:pt>
                <c:pt idx="3366">
                  <c:v>0.27040199999999998</c:v>
                </c:pt>
                <c:pt idx="3367">
                  <c:v>0.26993600000000001</c:v>
                </c:pt>
                <c:pt idx="3368">
                  <c:v>0.26907999999999999</c:v>
                </c:pt>
                <c:pt idx="3369">
                  <c:v>0.26784999999999998</c:v>
                </c:pt>
                <c:pt idx="3370">
                  <c:v>0.26630300000000001</c:v>
                </c:pt>
                <c:pt idx="3371">
                  <c:v>0.264519</c:v>
                </c:pt>
                <c:pt idx="3372">
                  <c:v>0.26255499999999998</c:v>
                </c:pt>
                <c:pt idx="3373">
                  <c:v>0.26041199999999998</c:v>
                </c:pt>
                <c:pt idx="3374">
                  <c:v>0.25805</c:v>
                </c:pt>
                <c:pt idx="3375">
                  <c:v>0.25544299999999998</c:v>
                </c:pt>
                <c:pt idx="3376">
                  <c:v>0.25263099999999999</c:v>
                </c:pt>
                <c:pt idx="3377">
                  <c:v>0.249698</c:v>
                </c:pt>
                <c:pt idx="3378">
                  <c:v>0.246727</c:v>
                </c:pt>
                <c:pt idx="3379">
                  <c:v>0.24379200000000001</c:v>
                </c:pt>
                <c:pt idx="3380">
                  <c:v>0.24093999999999999</c:v>
                </c:pt>
                <c:pt idx="3381">
                  <c:v>0.238174</c:v>
                </c:pt>
                <c:pt idx="3382">
                  <c:v>0.23543700000000001</c:v>
                </c:pt>
                <c:pt idx="3383">
                  <c:v>0.23263800000000001</c:v>
                </c:pt>
                <c:pt idx="3384">
                  <c:v>0.22971</c:v>
                </c:pt>
                <c:pt idx="3385">
                  <c:v>0.22666800000000001</c:v>
                </c:pt>
                <c:pt idx="3386">
                  <c:v>0.22358500000000001</c:v>
                </c:pt>
                <c:pt idx="3387">
                  <c:v>0.220531</c:v>
                </c:pt>
                <c:pt idx="3388">
                  <c:v>0.21751599999999999</c:v>
                </c:pt>
                <c:pt idx="3389">
                  <c:v>0.214506</c:v>
                </c:pt>
                <c:pt idx="3390">
                  <c:v>0.21146000000000001</c:v>
                </c:pt>
                <c:pt idx="3391">
                  <c:v>0.20837</c:v>
                </c:pt>
                <c:pt idx="3392">
                  <c:v>0.20527899999999999</c:v>
                </c:pt>
                <c:pt idx="3393">
                  <c:v>0.20227200000000001</c:v>
                </c:pt>
                <c:pt idx="3394">
                  <c:v>0.19942499999999999</c:v>
                </c:pt>
                <c:pt idx="3395">
                  <c:v>0.19675799999999999</c:v>
                </c:pt>
                <c:pt idx="3396">
                  <c:v>0.19425300000000001</c:v>
                </c:pt>
                <c:pt idx="3397">
                  <c:v>0.191914</c:v>
                </c:pt>
                <c:pt idx="3398">
                  <c:v>0.18979699999999999</c:v>
                </c:pt>
                <c:pt idx="3399">
                  <c:v>0.18798799999999999</c:v>
                </c:pt>
                <c:pt idx="3400">
                  <c:v>0.18656500000000001</c:v>
                </c:pt>
                <c:pt idx="3401">
                  <c:v>0.185581</c:v>
                </c:pt>
                <c:pt idx="3402">
                  <c:v>0.18506600000000001</c:v>
                </c:pt>
                <c:pt idx="3403">
                  <c:v>0.185025</c:v>
                </c:pt>
                <c:pt idx="3404">
                  <c:v>0.18543299999999999</c:v>
                </c:pt>
                <c:pt idx="3405">
                  <c:v>0.18623200000000001</c:v>
                </c:pt>
                <c:pt idx="3406">
                  <c:v>0.187338</c:v>
                </c:pt>
                <c:pt idx="3407">
                  <c:v>0.18867</c:v>
                </c:pt>
                <c:pt idx="3408">
                  <c:v>0.190166</c:v>
                </c:pt>
                <c:pt idx="3409">
                  <c:v>0.191778</c:v>
                </c:pt>
                <c:pt idx="3410">
                  <c:v>0.19344900000000001</c:v>
                </c:pt>
                <c:pt idx="3411">
                  <c:v>0.19509899999999999</c:v>
                </c:pt>
                <c:pt idx="3412">
                  <c:v>0.19663800000000001</c:v>
                </c:pt>
                <c:pt idx="3413">
                  <c:v>0.197986</c:v>
                </c:pt>
                <c:pt idx="3414">
                  <c:v>0.199097</c:v>
                </c:pt>
                <c:pt idx="3415">
                  <c:v>0.199958</c:v>
                </c:pt>
                <c:pt idx="3416">
                  <c:v>0.20055899999999999</c:v>
                </c:pt>
                <c:pt idx="3417">
                  <c:v>0.200848</c:v>
                </c:pt>
                <c:pt idx="3418">
                  <c:v>0.200738</c:v>
                </c:pt>
                <c:pt idx="3419">
                  <c:v>0.20017699999999999</c:v>
                </c:pt>
                <c:pt idx="3420">
                  <c:v>0.19920499999999999</c:v>
                </c:pt>
                <c:pt idx="3421">
                  <c:v>0.197939</c:v>
                </c:pt>
                <c:pt idx="3422">
                  <c:v>0.196493</c:v>
                </c:pt>
                <c:pt idx="3423">
                  <c:v>0.19493199999999999</c:v>
                </c:pt>
                <c:pt idx="3424">
                  <c:v>0.193297</c:v>
                </c:pt>
                <c:pt idx="3425">
                  <c:v>0.19164100000000001</c:v>
                </c:pt>
                <c:pt idx="3426">
                  <c:v>0.19003900000000001</c:v>
                </c:pt>
                <c:pt idx="3427">
                  <c:v>0.18856500000000001</c:v>
                </c:pt>
                <c:pt idx="3428">
                  <c:v>0.18728300000000001</c:v>
                </c:pt>
                <c:pt idx="3429">
                  <c:v>0.18624499999999999</c:v>
                </c:pt>
                <c:pt idx="3430">
                  <c:v>0.185505</c:v>
                </c:pt>
                <c:pt idx="3431">
                  <c:v>0.18512100000000001</c:v>
                </c:pt>
                <c:pt idx="3432">
                  <c:v>0.18515599999999999</c:v>
                </c:pt>
                <c:pt idx="3433">
                  <c:v>0.18567500000000001</c:v>
                </c:pt>
                <c:pt idx="3434">
                  <c:v>0.18671399999999999</c:v>
                </c:pt>
                <c:pt idx="3435">
                  <c:v>0.18825500000000001</c:v>
                </c:pt>
                <c:pt idx="3436">
                  <c:v>0.19022800000000001</c:v>
                </c:pt>
                <c:pt idx="3437">
                  <c:v>0.19254499999999999</c:v>
                </c:pt>
                <c:pt idx="3438">
                  <c:v>0.195137</c:v>
                </c:pt>
                <c:pt idx="3439">
                  <c:v>0.19794200000000001</c:v>
                </c:pt>
                <c:pt idx="3440">
                  <c:v>0.20089299999999999</c:v>
                </c:pt>
                <c:pt idx="3441">
                  <c:v>0.20389399999999999</c:v>
                </c:pt>
                <c:pt idx="3442">
                  <c:v>0.206845</c:v>
                </c:pt>
                <c:pt idx="3443">
                  <c:v>0.209678</c:v>
                </c:pt>
                <c:pt idx="3444">
                  <c:v>0.21235299999999999</c:v>
                </c:pt>
                <c:pt idx="3445">
                  <c:v>0.21481900000000001</c:v>
                </c:pt>
                <c:pt idx="3446">
                  <c:v>0.217001</c:v>
                </c:pt>
                <c:pt idx="3447">
                  <c:v>0.21884400000000001</c:v>
                </c:pt>
                <c:pt idx="3448">
                  <c:v>0.22034200000000001</c:v>
                </c:pt>
                <c:pt idx="3449">
                  <c:v>0.22154599999999999</c:v>
                </c:pt>
                <c:pt idx="3450">
                  <c:v>0.22251699999999999</c:v>
                </c:pt>
                <c:pt idx="3451">
                  <c:v>0.22328899999999999</c:v>
                </c:pt>
                <c:pt idx="3452">
                  <c:v>0.22384899999999999</c:v>
                </c:pt>
                <c:pt idx="3453">
                  <c:v>0.224187</c:v>
                </c:pt>
                <c:pt idx="3454">
                  <c:v>0.22433400000000001</c:v>
                </c:pt>
                <c:pt idx="3455">
                  <c:v>0.224358</c:v>
                </c:pt>
                <c:pt idx="3456">
                  <c:v>0.22431799999999999</c:v>
                </c:pt>
                <c:pt idx="3457">
                  <c:v>0.22422600000000001</c:v>
                </c:pt>
                <c:pt idx="3458">
                  <c:v>0.22403899999999999</c:v>
                </c:pt>
                <c:pt idx="3459">
                  <c:v>0.22370300000000001</c:v>
                </c:pt>
                <c:pt idx="3460">
                  <c:v>0.22320999999999999</c:v>
                </c:pt>
                <c:pt idx="3461">
                  <c:v>0.22262100000000001</c:v>
                </c:pt>
                <c:pt idx="3462">
                  <c:v>0.22200500000000001</c:v>
                </c:pt>
                <c:pt idx="3463">
                  <c:v>0.22136700000000001</c:v>
                </c:pt>
                <c:pt idx="3464">
                  <c:v>0.22065599999999999</c:v>
                </c:pt>
                <c:pt idx="3465">
                  <c:v>0.21981700000000001</c:v>
                </c:pt>
                <c:pt idx="3466">
                  <c:v>0.218838</c:v>
                </c:pt>
                <c:pt idx="3467">
                  <c:v>0.21775</c:v>
                </c:pt>
                <c:pt idx="3468">
                  <c:v>0.21660299999999999</c:v>
                </c:pt>
                <c:pt idx="3469">
                  <c:v>0.21546799999999999</c:v>
                </c:pt>
                <c:pt idx="3470">
                  <c:v>0.21442700000000001</c:v>
                </c:pt>
                <c:pt idx="3471">
                  <c:v>0.21354500000000001</c:v>
                </c:pt>
                <c:pt idx="3472">
                  <c:v>0.21284900000000001</c:v>
                </c:pt>
                <c:pt idx="3473">
                  <c:v>0.212308</c:v>
                </c:pt>
                <c:pt idx="3474">
                  <c:v>0.211842</c:v>
                </c:pt>
                <c:pt idx="3475">
                  <c:v>0.21137300000000001</c:v>
                </c:pt>
                <c:pt idx="3476">
                  <c:v>0.21087900000000001</c:v>
                </c:pt>
                <c:pt idx="3477">
                  <c:v>0.210401</c:v>
                </c:pt>
                <c:pt idx="3478">
                  <c:v>0.209983</c:v>
                </c:pt>
                <c:pt idx="3479">
                  <c:v>0.20961099999999999</c:v>
                </c:pt>
                <c:pt idx="3480">
                  <c:v>0.20921799999999999</c:v>
                </c:pt>
                <c:pt idx="3481">
                  <c:v>0.20871600000000001</c:v>
                </c:pt>
                <c:pt idx="3482">
                  <c:v>0.20802000000000001</c:v>
                </c:pt>
                <c:pt idx="3483">
                  <c:v>0.20707100000000001</c:v>
                </c:pt>
                <c:pt idx="3484">
                  <c:v>0.20585800000000001</c:v>
                </c:pt>
                <c:pt idx="3485">
                  <c:v>0.20440900000000001</c:v>
                </c:pt>
                <c:pt idx="3486">
                  <c:v>0.202733</c:v>
                </c:pt>
                <c:pt idx="3487">
                  <c:v>0.200764</c:v>
                </c:pt>
                <c:pt idx="3488">
                  <c:v>0.19841200000000001</c:v>
                </c:pt>
                <c:pt idx="3489">
                  <c:v>0.19563900000000001</c:v>
                </c:pt>
                <c:pt idx="3490">
                  <c:v>0.19247800000000001</c:v>
                </c:pt>
                <c:pt idx="3491">
                  <c:v>0.18897700000000001</c:v>
                </c:pt>
                <c:pt idx="3492">
                  <c:v>0.18517600000000001</c:v>
                </c:pt>
                <c:pt idx="3493">
                  <c:v>0.18109900000000001</c:v>
                </c:pt>
                <c:pt idx="3494">
                  <c:v>0.17674899999999999</c:v>
                </c:pt>
                <c:pt idx="3495">
                  <c:v>0.172101</c:v>
                </c:pt>
                <c:pt idx="3496">
                  <c:v>0.167128</c:v>
                </c:pt>
                <c:pt idx="3497">
                  <c:v>0.161861</c:v>
                </c:pt>
                <c:pt idx="3498">
                  <c:v>0.156419</c:v>
                </c:pt>
                <c:pt idx="3499">
                  <c:v>0.15096899999999999</c:v>
                </c:pt>
                <c:pt idx="3500">
                  <c:v>0.14563400000000001</c:v>
                </c:pt>
                <c:pt idx="3501">
                  <c:v>0.14044400000000001</c:v>
                </c:pt>
                <c:pt idx="3502">
                  <c:v>0.135352</c:v>
                </c:pt>
                <c:pt idx="3503">
                  <c:v>0.13031599999999999</c:v>
                </c:pt>
                <c:pt idx="3504">
                  <c:v>0.12534699999999999</c:v>
                </c:pt>
                <c:pt idx="3505">
                  <c:v>0.120516</c:v>
                </c:pt>
                <c:pt idx="3506">
                  <c:v>0.115908</c:v>
                </c:pt>
                <c:pt idx="3507">
                  <c:v>0.1116</c:v>
                </c:pt>
                <c:pt idx="3508">
                  <c:v>0.107694</c:v>
                </c:pt>
                <c:pt idx="3509">
                  <c:v>0.104336</c:v>
                </c:pt>
                <c:pt idx="3510">
                  <c:v>0.101644</c:v>
                </c:pt>
                <c:pt idx="3511">
                  <c:v>9.9663000000000002E-2</c:v>
                </c:pt>
                <c:pt idx="3512">
                  <c:v>9.8397999999999999E-2</c:v>
                </c:pt>
                <c:pt idx="3513">
                  <c:v>9.7882999999999998E-2</c:v>
                </c:pt>
                <c:pt idx="3514">
                  <c:v>9.8185999999999996E-2</c:v>
                </c:pt>
                <c:pt idx="3515">
                  <c:v>9.9337999999999996E-2</c:v>
                </c:pt>
                <c:pt idx="3516">
                  <c:v>0.101288</c:v>
                </c:pt>
                <c:pt idx="3517">
                  <c:v>0.10391599999999999</c:v>
                </c:pt>
                <c:pt idx="3518">
                  <c:v>0.107076</c:v>
                </c:pt>
                <c:pt idx="3519">
                  <c:v>0.110651</c:v>
                </c:pt>
                <c:pt idx="3520">
                  <c:v>0.11454</c:v>
                </c:pt>
                <c:pt idx="3521">
                  <c:v>0.118635</c:v>
                </c:pt>
                <c:pt idx="3522">
                  <c:v>0.122784</c:v>
                </c:pt>
                <c:pt idx="3523">
                  <c:v>0.12676100000000001</c:v>
                </c:pt>
                <c:pt idx="3524">
                  <c:v>0.130274</c:v>
                </c:pt>
                <c:pt idx="3525">
                  <c:v>0.13303899999999999</c:v>
                </c:pt>
                <c:pt idx="3526">
                  <c:v>0.13486100000000001</c:v>
                </c:pt>
                <c:pt idx="3527">
                  <c:v>0.13564499999999999</c:v>
                </c:pt>
                <c:pt idx="3528">
                  <c:v>0.135327</c:v>
                </c:pt>
                <c:pt idx="3529">
                  <c:v>0.133821</c:v>
                </c:pt>
                <c:pt idx="3530">
                  <c:v>0.13105700000000001</c:v>
                </c:pt>
                <c:pt idx="3531">
                  <c:v>0.12704799999999999</c:v>
                </c:pt>
                <c:pt idx="3532">
                  <c:v>0.121904</c:v>
                </c:pt>
                <c:pt idx="3533">
                  <c:v>0.11577800000000001</c:v>
                </c:pt>
                <c:pt idx="3534">
                  <c:v>0.108829</c:v>
                </c:pt>
                <c:pt idx="3535">
                  <c:v>0.101231</c:v>
                </c:pt>
                <c:pt idx="3536">
                  <c:v>9.3176999999999996E-2</c:v>
                </c:pt>
                <c:pt idx="3537">
                  <c:v>8.4841E-2</c:v>
                </c:pt>
                <c:pt idx="3538">
                  <c:v>7.6347999999999999E-2</c:v>
                </c:pt>
                <c:pt idx="3539">
                  <c:v>6.7801E-2</c:v>
                </c:pt>
                <c:pt idx="3540">
                  <c:v>5.9322E-2</c:v>
                </c:pt>
                <c:pt idx="3541">
                  <c:v>5.1069000000000003E-2</c:v>
                </c:pt>
                <c:pt idx="3542">
                  <c:v>4.3222999999999998E-2</c:v>
                </c:pt>
                <c:pt idx="3543">
                  <c:v>3.5948000000000001E-2</c:v>
                </c:pt>
                <c:pt idx="3544">
                  <c:v>2.9343000000000001E-2</c:v>
                </c:pt>
                <c:pt idx="3545">
                  <c:v>2.3432999999999999E-2</c:v>
                </c:pt>
                <c:pt idx="3546">
                  <c:v>1.8204000000000001E-2</c:v>
                </c:pt>
                <c:pt idx="3547">
                  <c:v>1.3646E-2</c:v>
                </c:pt>
                <c:pt idx="3548">
                  <c:v>9.757E-3</c:v>
                </c:pt>
                <c:pt idx="3549">
                  <c:v>6.5649999999999997E-3</c:v>
                </c:pt>
                <c:pt idx="3550">
                  <c:v>4.1029999999999999E-3</c:v>
                </c:pt>
                <c:pt idx="3551">
                  <c:v>2.3809999999999999E-3</c:v>
                </c:pt>
                <c:pt idx="3552">
                  <c:v>1.356E-3</c:v>
                </c:pt>
                <c:pt idx="3553">
                  <c:v>9.7499999999999996E-4</c:v>
                </c:pt>
                <c:pt idx="3554">
                  <c:v>8.3799999999999999E-4</c:v>
                </c:pt>
                <c:pt idx="3555">
                  <c:v>8.5999999999999998E-4</c:v>
                </c:pt>
                <c:pt idx="3556">
                  <c:v>1.4940000000000001E-3</c:v>
                </c:pt>
                <c:pt idx="3557">
                  <c:v>2.7000000000000001E-3</c:v>
                </c:pt>
                <c:pt idx="3558">
                  <c:v>4.4710000000000001E-3</c:v>
                </c:pt>
                <c:pt idx="3559">
                  <c:v>6.8510000000000003E-3</c:v>
                </c:pt>
                <c:pt idx="3560">
                  <c:v>9.8729999999999998E-3</c:v>
                </c:pt>
                <c:pt idx="3561">
                  <c:v>1.3524E-2</c:v>
                </c:pt>
                <c:pt idx="3562">
                  <c:v>1.7776E-2</c:v>
                </c:pt>
                <c:pt idx="3563">
                  <c:v>2.2655999999999999E-2</c:v>
                </c:pt>
                <c:pt idx="3564">
                  <c:v>2.8240000000000001E-2</c:v>
                </c:pt>
                <c:pt idx="3565">
                  <c:v>3.4595000000000001E-2</c:v>
                </c:pt>
                <c:pt idx="3566">
                  <c:v>4.1737999999999997E-2</c:v>
                </c:pt>
                <c:pt idx="3567">
                  <c:v>4.9645000000000002E-2</c:v>
                </c:pt>
                <c:pt idx="3568">
                  <c:v>5.8278999999999997E-2</c:v>
                </c:pt>
                <c:pt idx="3569">
                  <c:v>6.7629999999999996E-2</c:v>
                </c:pt>
                <c:pt idx="3570">
                  <c:v>7.7743999999999994E-2</c:v>
                </c:pt>
                <c:pt idx="3571">
                  <c:v>8.8693999999999995E-2</c:v>
                </c:pt>
                <c:pt idx="3572">
                  <c:v>0.10054399999999999</c:v>
                </c:pt>
                <c:pt idx="3573">
                  <c:v>0.113346</c:v>
                </c:pt>
                <c:pt idx="3574">
                  <c:v>0.12714300000000001</c:v>
                </c:pt>
                <c:pt idx="3575">
                  <c:v>0.14194100000000001</c:v>
                </c:pt>
                <c:pt idx="3576">
                  <c:v>0.15768199999999999</c:v>
                </c:pt>
                <c:pt idx="3577">
                  <c:v>0.174266</c:v>
                </c:pt>
                <c:pt idx="3578">
                  <c:v>0.19159999999999999</c:v>
                </c:pt>
                <c:pt idx="3579">
                  <c:v>0.209617</c:v>
                </c:pt>
                <c:pt idx="3580">
                  <c:v>0.22825599999999999</c:v>
                </c:pt>
                <c:pt idx="3581">
                  <c:v>0.24745300000000001</c:v>
                </c:pt>
                <c:pt idx="3582">
                  <c:v>0.267152</c:v>
                </c:pt>
                <c:pt idx="3583">
                  <c:v>0.28730099999999997</c:v>
                </c:pt>
                <c:pt idx="3584">
                  <c:v>0.30780999999999997</c:v>
                </c:pt>
                <c:pt idx="3585">
                  <c:v>0.32851999999999998</c:v>
                </c:pt>
                <c:pt idx="3586">
                  <c:v>0.34922199999999998</c:v>
                </c:pt>
                <c:pt idx="3587">
                  <c:v>0.36971100000000001</c:v>
                </c:pt>
                <c:pt idx="3588">
                  <c:v>0.38979599999999998</c:v>
                </c:pt>
                <c:pt idx="3589">
                  <c:v>0.40926899999999999</c:v>
                </c:pt>
                <c:pt idx="3590">
                  <c:v>0.427902</c:v>
                </c:pt>
                <c:pt idx="3591">
                  <c:v>0.445496</c:v>
                </c:pt>
                <c:pt idx="3592">
                  <c:v>0.46193499999999998</c:v>
                </c:pt>
                <c:pt idx="3593">
                  <c:v>0.47716199999999998</c:v>
                </c:pt>
                <c:pt idx="3594">
                  <c:v>0.49111199999999999</c:v>
                </c:pt>
                <c:pt idx="3595">
                  <c:v>0.503687</c:v>
                </c:pt>
                <c:pt idx="3596">
                  <c:v>0.51479200000000003</c:v>
                </c:pt>
                <c:pt idx="3597">
                  <c:v>0.52437599999999995</c:v>
                </c:pt>
                <c:pt idx="3598">
                  <c:v>0.53242199999999995</c:v>
                </c:pt>
                <c:pt idx="3599">
                  <c:v>0.53890300000000002</c:v>
                </c:pt>
                <c:pt idx="3600">
                  <c:v>0.54378199999999999</c:v>
                </c:pt>
                <c:pt idx="3601">
                  <c:v>0.54706999999999995</c:v>
                </c:pt>
                <c:pt idx="3602">
                  <c:v>0.54885799999999996</c:v>
                </c:pt>
                <c:pt idx="3603">
                  <c:v>0.54926699999999995</c:v>
                </c:pt>
                <c:pt idx="3604">
                  <c:v>0.54839000000000004</c:v>
                </c:pt>
                <c:pt idx="3605">
                  <c:v>0.54632400000000003</c:v>
                </c:pt>
                <c:pt idx="3606">
                  <c:v>0.54324099999999997</c:v>
                </c:pt>
                <c:pt idx="3607">
                  <c:v>0.53937500000000005</c:v>
                </c:pt>
                <c:pt idx="3608">
                  <c:v>0.53493299999999999</c:v>
                </c:pt>
                <c:pt idx="3609">
                  <c:v>0.53001100000000001</c:v>
                </c:pt>
                <c:pt idx="3610">
                  <c:v>0.52462600000000004</c:v>
                </c:pt>
                <c:pt idx="3611">
                  <c:v>0.51880999999999999</c:v>
                </c:pt>
                <c:pt idx="3612">
                  <c:v>0.51265000000000005</c:v>
                </c:pt>
                <c:pt idx="3613">
                  <c:v>0.50627699999999998</c:v>
                </c:pt>
                <c:pt idx="3614">
                  <c:v>0.49985200000000002</c:v>
                </c:pt>
                <c:pt idx="3615">
                  <c:v>0.493564</c:v>
                </c:pt>
                <c:pt idx="3616">
                  <c:v>0.487564</c:v>
                </c:pt>
                <c:pt idx="3617">
                  <c:v>0.48193399999999997</c:v>
                </c:pt>
                <c:pt idx="3618">
                  <c:v>0.47671000000000002</c:v>
                </c:pt>
                <c:pt idx="3619">
                  <c:v>0.47194999999999998</c:v>
                </c:pt>
                <c:pt idx="3620">
                  <c:v>0.46773199999999998</c:v>
                </c:pt>
                <c:pt idx="3621">
                  <c:v>0.46412700000000001</c:v>
                </c:pt>
                <c:pt idx="3622">
                  <c:v>0.46119500000000002</c:v>
                </c:pt>
                <c:pt idx="3623">
                  <c:v>0.45898800000000001</c:v>
                </c:pt>
                <c:pt idx="3624">
                  <c:v>0.45755099999999999</c:v>
                </c:pt>
                <c:pt idx="3625">
                  <c:v>0.45691599999999999</c:v>
                </c:pt>
                <c:pt idx="3626">
                  <c:v>0.45707900000000001</c:v>
                </c:pt>
                <c:pt idx="3627">
                  <c:v>0.45797700000000002</c:v>
                </c:pt>
                <c:pt idx="3628">
                  <c:v>0.45955400000000002</c:v>
                </c:pt>
                <c:pt idx="3629">
                  <c:v>0.46183999999999997</c:v>
                </c:pt>
                <c:pt idx="3630">
                  <c:v>0.464916</c:v>
                </c:pt>
                <c:pt idx="3631">
                  <c:v>0.46878199999999998</c:v>
                </c:pt>
                <c:pt idx="3632">
                  <c:v>0.473302</c:v>
                </c:pt>
                <c:pt idx="3633">
                  <c:v>0.478296</c:v>
                </c:pt>
                <c:pt idx="3634">
                  <c:v>0.48365799999999998</c:v>
                </c:pt>
                <c:pt idx="3635">
                  <c:v>0.48939300000000002</c:v>
                </c:pt>
                <c:pt idx="3636">
                  <c:v>0.49557499999999999</c:v>
                </c:pt>
                <c:pt idx="3637">
                  <c:v>0.50228200000000001</c:v>
                </c:pt>
                <c:pt idx="3638">
                  <c:v>0.50952600000000003</c:v>
                </c:pt>
                <c:pt idx="3639">
                  <c:v>0.51725299999999996</c:v>
                </c:pt>
                <c:pt idx="3640">
                  <c:v>0.525397</c:v>
                </c:pt>
                <c:pt idx="3641">
                  <c:v>0.53394799999999998</c:v>
                </c:pt>
                <c:pt idx="3642">
                  <c:v>0.54295800000000005</c:v>
                </c:pt>
                <c:pt idx="3643">
                  <c:v>0.55249300000000001</c:v>
                </c:pt>
                <c:pt idx="3644">
                  <c:v>0.56260100000000002</c:v>
                </c:pt>
                <c:pt idx="3645">
                  <c:v>0.57327700000000004</c:v>
                </c:pt>
                <c:pt idx="3646">
                  <c:v>0.584457</c:v>
                </c:pt>
                <c:pt idx="3647">
                  <c:v>0.59604100000000004</c:v>
                </c:pt>
                <c:pt idx="3648">
                  <c:v>0.60794599999999999</c:v>
                </c:pt>
                <c:pt idx="3649">
                  <c:v>0.62010799999999999</c:v>
                </c:pt>
                <c:pt idx="3650">
                  <c:v>0.63245700000000005</c:v>
                </c:pt>
                <c:pt idx="3651">
                  <c:v>0.64488900000000005</c:v>
                </c:pt>
                <c:pt idx="3652">
                  <c:v>0.65727599999999997</c:v>
                </c:pt>
                <c:pt idx="3653">
                  <c:v>0.66948099999999999</c:v>
                </c:pt>
                <c:pt idx="3654">
                  <c:v>0.68135699999999999</c:v>
                </c:pt>
                <c:pt idx="3655">
                  <c:v>0.69277500000000003</c:v>
                </c:pt>
                <c:pt idx="3656">
                  <c:v>0.70364300000000002</c:v>
                </c:pt>
                <c:pt idx="3657">
                  <c:v>0.71388200000000002</c:v>
                </c:pt>
                <c:pt idx="3658">
                  <c:v>0.72340199999999999</c:v>
                </c:pt>
                <c:pt idx="3659">
                  <c:v>0.73211899999999996</c:v>
                </c:pt>
                <c:pt idx="3660">
                  <c:v>0.73999000000000004</c:v>
                </c:pt>
                <c:pt idx="3661">
                  <c:v>0.74697999999999998</c:v>
                </c:pt>
                <c:pt idx="3662">
                  <c:v>0.75304300000000002</c:v>
                </c:pt>
                <c:pt idx="3663">
                  <c:v>0.75816899999999998</c:v>
                </c:pt>
                <c:pt idx="3664">
                  <c:v>0.76244599999999996</c:v>
                </c:pt>
                <c:pt idx="3665">
                  <c:v>0.76603299999999996</c:v>
                </c:pt>
                <c:pt idx="3666">
                  <c:v>0.769096</c:v>
                </c:pt>
                <c:pt idx="3667">
                  <c:v>0.77177899999999999</c:v>
                </c:pt>
                <c:pt idx="3668">
                  <c:v>0.77419000000000004</c:v>
                </c:pt>
                <c:pt idx="3669">
                  <c:v>0.77641300000000002</c:v>
                </c:pt>
                <c:pt idx="3670">
                  <c:v>0.77855700000000005</c:v>
                </c:pt>
                <c:pt idx="3671">
                  <c:v>0.78080799999999995</c:v>
                </c:pt>
                <c:pt idx="3672">
                  <c:v>0.783412</c:v>
                </c:pt>
                <c:pt idx="3673">
                  <c:v>0.78659100000000004</c:v>
                </c:pt>
                <c:pt idx="3674">
                  <c:v>0.79048600000000002</c:v>
                </c:pt>
                <c:pt idx="3675">
                  <c:v>0.79516600000000004</c:v>
                </c:pt>
                <c:pt idx="3676">
                  <c:v>0.80068700000000004</c:v>
                </c:pt>
                <c:pt idx="3677">
                  <c:v>0.80715000000000003</c:v>
                </c:pt>
                <c:pt idx="3678">
                  <c:v>0.81470500000000001</c:v>
                </c:pt>
                <c:pt idx="3679">
                  <c:v>0.82345100000000004</c:v>
                </c:pt>
                <c:pt idx="3680">
                  <c:v>0.83336500000000002</c:v>
                </c:pt>
                <c:pt idx="3681">
                  <c:v>0.84435000000000004</c:v>
                </c:pt>
                <c:pt idx="3682">
                  <c:v>0.85634500000000002</c:v>
                </c:pt>
                <c:pt idx="3683">
                  <c:v>0.86936599999999997</c:v>
                </c:pt>
                <c:pt idx="3684">
                  <c:v>0.88344400000000001</c:v>
                </c:pt>
                <c:pt idx="3685">
                  <c:v>0.89858300000000002</c:v>
                </c:pt>
                <c:pt idx="3686">
                  <c:v>0.914775</c:v>
                </c:pt>
                <c:pt idx="3687">
                  <c:v>0.93202200000000002</c:v>
                </c:pt>
                <c:pt idx="3688">
                  <c:v>0.95032099999999997</c:v>
                </c:pt>
                <c:pt idx="3689">
                  <c:v>0.96963200000000005</c:v>
                </c:pt>
                <c:pt idx="3690">
                  <c:v>0.98989099999999997</c:v>
                </c:pt>
                <c:pt idx="3691">
                  <c:v>1.01102</c:v>
                </c:pt>
                <c:pt idx="3692">
                  <c:v>1.032961</c:v>
                </c:pt>
                <c:pt idx="3693">
                  <c:v>1.055658</c:v>
                </c:pt>
                <c:pt idx="3694">
                  <c:v>1.0790029999999999</c:v>
                </c:pt>
                <c:pt idx="3695">
                  <c:v>1.102806</c:v>
                </c:pt>
                <c:pt idx="3696">
                  <c:v>1.1268279999999999</c:v>
                </c:pt>
                <c:pt idx="3697">
                  <c:v>1.150814</c:v>
                </c:pt>
                <c:pt idx="3698">
                  <c:v>1.1745019999999999</c:v>
                </c:pt>
                <c:pt idx="3699">
                  <c:v>1.197608</c:v>
                </c:pt>
                <c:pt idx="3700">
                  <c:v>1.2198279999999999</c:v>
                </c:pt>
                <c:pt idx="3701">
                  <c:v>1.240863</c:v>
                </c:pt>
                <c:pt idx="3702">
                  <c:v>1.2604040000000001</c:v>
                </c:pt>
                <c:pt idx="3703">
                  <c:v>1.2781210000000001</c:v>
                </c:pt>
                <c:pt idx="3704">
                  <c:v>1.2936879999999999</c:v>
                </c:pt>
                <c:pt idx="3705">
                  <c:v>1.306854</c:v>
                </c:pt>
                <c:pt idx="3706">
                  <c:v>1.3175049999999999</c:v>
                </c:pt>
                <c:pt idx="3707">
                  <c:v>1.3256870000000001</c:v>
                </c:pt>
                <c:pt idx="3708">
                  <c:v>1.331602</c:v>
                </c:pt>
                <c:pt idx="3709">
                  <c:v>1.335528</c:v>
                </c:pt>
                <c:pt idx="3710">
                  <c:v>1.33769</c:v>
                </c:pt>
                <c:pt idx="3711">
                  <c:v>1.338222</c:v>
                </c:pt>
                <c:pt idx="3712">
                  <c:v>1.337245</c:v>
                </c:pt>
                <c:pt idx="3713">
                  <c:v>1.3349569999999999</c:v>
                </c:pt>
                <c:pt idx="3714">
                  <c:v>1.3316170000000001</c:v>
                </c:pt>
                <c:pt idx="3715">
                  <c:v>1.3275159999999999</c:v>
                </c:pt>
                <c:pt idx="3716">
                  <c:v>1.3229820000000001</c:v>
                </c:pt>
                <c:pt idx="3717">
                  <c:v>1.3183689999999999</c:v>
                </c:pt>
                <c:pt idx="3718">
                  <c:v>1.313979</c:v>
                </c:pt>
                <c:pt idx="3719">
                  <c:v>1.3100499999999999</c:v>
                </c:pt>
                <c:pt idx="3720">
                  <c:v>1.306832</c:v>
                </c:pt>
                <c:pt idx="3721">
                  <c:v>1.3045949999999999</c:v>
                </c:pt>
                <c:pt idx="3722">
                  <c:v>1.303547</c:v>
                </c:pt>
                <c:pt idx="3723">
                  <c:v>1.303744</c:v>
                </c:pt>
                <c:pt idx="3724">
                  <c:v>1.305115</c:v>
                </c:pt>
                <c:pt idx="3725">
                  <c:v>1.3075399999999999</c:v>
                </c:pt>
                <c:pt idx="3726">
                  <c:v>1.310891</c:v>
                </c:pt>
                <c:pt idx="3727">
                  <c:v>1.315032</c:v>
                </c:pt>
                <c:pt idx="3728">
                  <c:v>1.3198449999999999</c:v>
                </c:pt>
                <c:pt idx="3729">
                  <c:v>1.3252889999999999</c:v>
                </c:pt>
                <c:pt idx="3730">
                  <c:v>1.3314239999999999</c:v>
                </c:pt>
                <c:pt idx="3731">
                  <c:v>1.338349</c:v>
                </c:pt>
                <c:pt idx="3732">
                  <c:v>1.346055</c:v>
                </c:pt>
                <c:pt idx="3733">
                  <c:v>1.354352</c:v>
                </c:pt>
                <c:pt idx="3734">
                  <c:v>1.362948</c:v>
                </c:pt>
                <c:pt idx="3735">
                  <c:v>1.3716269999999999</c:v>
                </c:pt>
                <c:pt idx="3736">
                  <c:v>1.380317</c:v>
                </c:pt>
                <c:pt idx="3737">
                  <c:v>1.389008</c:v>
                </c:pt>
                <c:pt idx="3738">
                  <c:v>1.3976820000000001</c:v>
                </c:pt>
                <c:pt idx="3739">
                  <c:v>1.4063650000000001</c:v>
                </c:pt>
                <c:pt idx="3740">
                  <c:v>1.4151579999999999</c:v>
                </c:pt>
                <c:pt idx="3741">
                  <c:v>1.424191</c:v>
                </c:pt>
                <c:pt idx="3742">
                  <c:v>1.4335819999999999</c:v>
                </c:pt>
                <c:pt idx="3743">
                  <c:v>1.4434659999999999</c:v>
                </c:pt>
                <c:pt idx="3744">
                  <c:v>1.4540040000000001</c:v>
                </c:pt>
                <c:pt idx="3745">
                  <c:v>1.4652719999999999</c:v>
                </c:pt>
                <c:pt idx="3746">
                  <c:v>1.4771829999999999</c:v>
                </c:pt>
                <c:pt idx="3747">
                  <c:v>1.489552</c:v>
                </c:pt>
                <c:pt idx="3748">
                  <c:v>1.502286</c:v>
                </c:pt>
                <c:pt idx="3749">
                  <c:v>1.5154319999999999</c:v>
                </c:pt>
                <c:pt idx="3750">
                  <c:v>1.5290760000000001</c:v>
                </c:pt>
                <c:pt idx="3751">
                  <c:v>1.543212</c:v>
                </c:pt>
                <c:pt idx="3752">
                  <c:v>1.5577510000000001</c:v>
                </c:pt>
                <c:pt idx="3753">
                  <c:v>1.572594</c:v>
                </c:pt>
                <c:pt idx="3754">
                  <c:v>1.587669</c:v>
                </c:pt>
                <c:pt idx="3755">
                  <c:v>1.602905</c:v>
                </c:pt>
                <c:pt idx="3756">
                  <c:v>1.6182380000000001</c:v>
                </c:pt>
                <c:pt idx="3757">
                  <c:v>1.633624</c:v>
                </c:pt>
                <c:pt idx="3758">
                  <c:v>1.649003</c:v>
                </c:pt>
                <c:pt idx="3759">
                  <c:v>1.664253</c:v>
                </c:pt>
                <c:pt idx="3760">
                  <c:v>1.6791970000000001</c:v>
                </c:pt>
                <c:pt idx="3761">
                  <c:v>1.6937070000000001</c:v>
                </c:pt>
                <c:pt idx="3762">
                  <c:v>1.707824</c:v>
                </c:pt>
                <c:pt idx="3763">
                  <c:v>1.721741</c:v>
                </c:pt>
                <c:pt idx="3764">
                  <c:v>1.7356579999999999</c:v>
                </c:pt>
                <c:pt idx="3765">
                  <c:v>1.749682</c:v>
                </c:pt>
                <c:pt idx="3766">
                  <c:v>1.7638400000000001</c:v>
                </c:pt>
                <c:pt idx="3767">
                  <c:v>1.7780860000000001</c:v>
                </c:pt>
                <c:pt idx="3768">
                  <c:v>1.7922959999999999</c:v>
                </c:pt>
                <c:pt idx="3769">
                  <c:v>1.806287</c:v>
                </c:pt>
                <c:pt idx="3770">
                  <c:v>1.819931</c:v>
                </c:pt>
                <c:pt idx="3771">
                  <c:v>1.833232</c:v>
                </c:pt>
                <c:pt idx="3772">
                  <c:v>1.84629</c:v>
                </c:pt>
                <c:pt idx="3773">
                  <c:v>1.8591709999999999</c:v>
                </c:pt>
                <c:pt idx="3774">
                  <c:v>1.8718170000000001</c:v>
                </c:pt>
                <c:pt idx="3775">
                  <c:v>1.884085</c:v>
                </c:pt>
                <c:pt idx="3776">
                  <c:v>1.895875</c:v>
                </c:pt>
                <c:pt idx="3777">
                  <c:v>1.907186</c:v>
                </c:pt>
                <c:pt idx="3778">
                  <c:v>1.9180539999999999</c:v>
                </c:pt>
                <c:pt idx="3779">
                  <c:v>1.9284889999999999</c:v>
                </c:pt>
                <c:pt idx="3780">
                  <c:v>1.938428</c:v>
                </c:pt>
                <c:pt idx="3781">
                  <c:v>1.9477420000000001</c:v>
                </c:pt>
                <c:pt idx="3782">
                  <c:v>1.956253</c:v>
                </c:pt>
                <c:pt idx="3783">
                  <c:v>1.9638260000000001</c:v>
                </c:pt>
                <c:pt idx="3784">
                  <c:v>1.970453</c:v>
                </c:pt>
                <c:pt idx="3785">
                  <c:v>1.976288</c:v>
                </c:pt>
                <c:pt idx="3786">
                  <c:v>1.9815449999999999</c:v>
                </c:pt>
                <c:pt idx="3787">
                  <c:v>1.986337</c:v>
                </c:pt>
                <c:pt idx="3788">
                  <c:v>1.990615</c:v>
                </c:pt>
                <c:pt idx="3789">
                  <c:v>1.9942420000000001</c:v>
                </c:pt>
                <c:pt idx="3790">
                  <c:v>1.9970810000000001</c:v>
                </c:pt>
                <c:pt idx="3791">
                  <c:v>1.99902</c:v>
                </c:pt>
                <c:pt idx="3792">
                  <c:v>1.999994</c:v>
                </c:pt>
                <c:pt idx="3793">
                  <c:v>2</c:v>
                </c:pt>
                <c:pt idx="3794">
                  <c:v>1.9991110000000001</c:v>
                </c:pt>
                <c:pt idx="3795">
                  <c:v>1.997422</c:v>
                </c:pt>
                <c:pt idx="3796">
                  <c:v>1.994982</c:v>
                </c:pt>
                <c:pt idx="3797">
                  <c:v>1.991792</c:v>
                </c:pt>
                <c:pt idx="3798">
                  <c:v>1.9878880000000001</c:v>
                </c:pt>
                <c:pt idx="3799">
                  <c:v>1.983395</c:v>
                </c:pt>
                <c:pt idx="3800">
                  <c:v>1.978532</c:v>
                </c:pt>
                <c:pt idx="3801">
                  <c:v>1.9735400000000001</c:v>
                </c:pt>
                <c:pt idx="3802">
                  <c:v>1.9686110000000001</c:v>
                </c:pt>
                <c:pt idx="3803">
                  <c:v>1.9638549999999999</c:v>
                </c:pt>
                <c:pt idx="3804">
                  <c:v>1.9593499999999999</c:v>
                </c:pt>
                <c:pt idx="3805">
                  <c:v>1.955171</c:v>
                </c:pt>
                <c:pt idx="3806">
                  <c:v>1.951373</c:v>
                </c:pt>
                <c:pt idx="3807">
                  <c:v>1.948002</c:v>
                </c:pt>
                <c:pt idx="3808">
                  <c:v>1.945141</c:v>
                </c:pt>
                <c:pt idx="3809">
                  <c:v>1.9429080000000001</c:v>
                </c:pt>
                <c:pt idx="3810">
                  <c:v>1.9413849999999999</c:v>
                </c:pt>
                <c:pt idx="3811">
                  <c:v>1.9405399999999999</c:v>
                </c:pt>
                <c:pt idx="3812">
                  <c:v>1.9402239999999999</c:v>
                </c:pt>
                <c:pt idx="3813">
                  <c:v>1.940202</c:v>
                </c:pt>
                <c:pt idx="3814">
                  <c:v>1.940234</c:v>
                </c:pt>
                <c:pt idx="3815">
                  <c:v>1.9401139999999999</c:v>
                </c:pt>
                <c:pt idx="3816">
                  <c:v>1.939662</c:v>
                </c:pt>
                <c:pt idx="3817">
                  <c:v>1.9386859999999999</c:v>
                </c:pt>
                <c:pt idx="3818">
                  <c:v>1.936965</c:v>
                </c:pt>
                <c:pt idx="3819">
                  <c:v>1.9342440000000001</c:v>
                </c:pt>
                <c:pt idx="3820">
                  <c:v>1.930277</c:v>
                </c:pt>
                <c:pt idx="3821">
                  <c:v>1.9248940000000001</c:v>
                </c:pt>
                <c:pt idx="3822">
                  <c:v>1.91801</c:v>
                </c:pt>
                <c:pt idx="3823">
                  <c:v>1.9095850000000001</c:v>
                </c:pt>
                <c:pt idx="3824">
                  <c:v>1.8995869999999999</c:v>
                </c:pt>
                <c:pt idx="3825">
                  <c:v>1.8879490000000001</c:v>
                </c:pt>
                <c:pt idx="3826">
                  <c:v>1.8745540000000001</c:v>
                </c:pt>
                <c:pt idx="3827">
                  <c:v>1.859253</c:v>
                </c:pt>
                <c:pt idx="3828">
                  <c:v>1.8419099999999999</c:v>
                </c:pt>
                <c:pt idx="3829">
                  <c:v>1.8224739999999999</c:v>
                </c:pt>
                <c:pt idx="3830">
                  <c:v>1.801032</c:v>
                </c:pt>
                <c:pt idx="3831">
                  <c:v>1.7777970000000001</c:v>
                </c:pt>
                <c:pt idx="3832">
                  <c:v>1.7530269999999999</c:v>
                </c:pt>
                <c:pt idx="3833">
                  <c:v>1.726912</c:v>
                </c:pt>
                <c:pt idx="3834">
                  <c:v>1.699562</c:v>
                </c:pt>
                <c:pt idx="3835">
                  <c:v>1.6710579999999999</c:v>
                </c:pt>
                <c:pt idx="3836">
                  <c:v>1.6415139999999999</c:v>
                </c:pt>
                <c:pt idx="3837">
                  <c:v>1.611097</c:v>
                </c:pt>
                <c:pt idx="3838">
                  <c:v>1.5800419999999999</c:v>
                </c:pt>
                <c:pt idx="3839">
                  <c:v>1.5486009999999999</c:v>
                </c:pt>
                <c:pt idx="3840">
                  <c:v>1.516972</c:v>
                </c:pt>
                <c:pt idx="3841">
                  <c:v>1.485284</c:v>
                </c:pt>
                <c:pt idx="3842">
                  <c:v>1.453668</c:v>
                </c:pt>
                <c:pt idx="3843">
                  <c:v>1.4222859999999999</c:v>
                </c:pt>
                <c:pt idx="3844">
                  <c:v>1.391284</c:v>
                </c:pt>
                <c:pt idx="3845">
                  <c:v>1.36073</c:v>
                </c:pt>
                <c:pt idx="3846">
                  <c:v>1.3306100000000001</c:v>
                </c:pt>
                <c:pt idx="3847">
                  <c:v>1.3009109999999999</c:v>
                </c:pt>
                <c:pt idx="3848">
                  <c:v>1.2716700000000001</c:v>
                </c:pt>
                <c:pt idx="3849">
                  <c:v>1.242934</c:v>
                </c:pt>
                <c:pt idx="3850">
                  <c:v>1.21469</c:v>
                </c:pt>
                <c:pt idx="3851">
                  <c:v>1.1868650000000001</c:v>
                </c:pt>
                <c:pt idx="3852">
                  <c:v>1.1594040000000001</c:v>
                </c:pt>
                <c:pt idx="3853">
                  <c:v>1.1323220000000001</c:v>
                </c:pt>
                <c:pt idx="3854">
                  <c:v>1.1056649999999999</c:v>
                </c:pt>
                <c:pt idx="3855">
                  <c:v>1.0794319999999999</c:v>
                </c:pt>
                <c:pt idx="3856">
                  <c:v>1.053544</c:v>
                </c:pt>
                <c:pt idx="3857">
                  <c:v>1.027908</c:v>
                </c:pt>
                <c:pt idx="3858">
                  <c:v>1.0025109999999999</c:v>
                </c:pt>
                <c:pt idx="3859">
                  <c:v>0.977441</c:v>
                </c:pt>
                <c:pt idx="3860">
                  <c:v>0.95279999999999998</c:v>
                </c:pt>
                <c:pt idx="3861">
                  <c:v>0.92865200000000003</c:v>
                </c:pt>
                <c:pt idx="3862">
                  <c:v>0.90503400000000001</c:v>
                </c:pt>
                <c:pt idx="3863">
                  <c:v>0.88197700000000001</c:v>
                </c:pt>
                <c:pt idx="3864">
                  <c:v>0.85949200000000003</c:v>
                </c:pt>
                <c:pt idx="3865">
                  <c:v>0.837592</c:v>
                </c:pt>
                <c:pt idx="3866">
                  <c:v>0.81632499999999997</c:v>
                </c:pt>
                <c:pt idx="3867">
                  <c:v>0.79575300000000004</c:v>
                </c:pt>
                <c:pt idx="3868">
                  <c:v>0.77588999999999997</c:v>
                </c:pt>
                <c:pt idx="3869">
                  <c:v>0.75668100000000005</c:v>
                </c:pt>
                <c:pt idx="3870">
                  <c:v>0.73805200000000004</c:v>
                </c:pt>
                <c:pt idx="3871">
                  <c:v>0.71995600000000004</c:v>
                </c:pt>
                <c:pt idx="3872">
                  <c:v>0.70237799999999995</c:v>
                </c:pt>
                <c:pt idx="3873">
                  <c:v>0.68531200000000003</c:v>
                </c:pt>
                <c:pt idx="3874">
                  <c:v>0.66874199999999995</c:v>
                </c:pt>
                <c:pt idx="3875">
                  <c:v>0.65264100000000003</c:v>
                </c:pt>
                <c:pt idx="3876">
                  <c:v>0.63695400000000002</c:v>
                </c:pt>
                <c:pt idx="3877">
                  <c:v>0.62160199999999999</c:v>
                </c:pt>
                <c:pt idx="3878">
                  <c:v>0.60652899999999998</c:v>
                </c:pt>
                <c:pt idx="3879">
                  <c:v>0.59174000000000004</c:v>
                </c:pt>
                <c:pt idx="3880">
                  <c:v>0.57730000000000004</c:v>
                </c:pt>
                <c:pt idx="3881">
                  <c:v>0.56328999999999996</c:v>
                </c:pt>
                <c:pt idx="3882">
                  <c:v>0.54974800000000001</c:v>
                </c:pt>
                <c:pt idx="3883">
                  <c:v>0.53666400000000003</c:v>
                </c:pt>
                <c:pt idx="3884">
                  <c:v>0.52402300000000002</c:v>
                </c:pt>
                <c:pt idx="3885">
                  <c:v>0.51184700000000005</c:v>
                </c:pt>
                <c:pt idx="3886">
                  <c:v>0.50020900000000001</c:v>
                </c:pt>
                <c:pt idx="3887">
                  <c:v>0.489205</c:v>
                </c:pt>
                <c:pt idx="3888">
                  <c:v>0.47892699999999999</c:v>
                </c:pt>
                <c:pt idx="3889">
                  <c:v>0.46943600000000002</c:v>
                </c:pt>
                <c:pt idx="3890">
                  <c:v>0.46076600000000001</c:v>
                </c:pt>
                <c:pt idx="3891">
                  <c:v>0.45291399999999998</c:v>
                </c:pt>
                <c:pt idx="3892">
                  <c:v>0.445799</c:v>
                </c:pt>
                <c:pt idx="3893">
                  <c:v>0.43926700000000002</c:v>
                </c:pt>
                <c:pt idx="3894">
                  <c:v>0.43316100000000002</c:v>
                </c:pt>
                <c:pt idx="3895">
                  <c:v>0.42740099999999998</c:v>
                </c:pt>
                <c:pt idx="3896">
                  <c:v>0.42200199999999999</c:v>
                </c:pt>
                <c:pt idx="3897">
                  <c:v>0.41702800000000001</c:v>
                </c:pt>
                <c:pt idx="3898">
                  <c:v>0.41251599999999999</c:v>
                </c:pt>
                <c:pt idx="3899">
                  <c:v>0.408412</c:v>
                </c:pt>
                <c:pt idx="3900">
                  <c:v>0.40460400000000002</c:v>
                </c:pt>
                <c:pt idx="3901">
                  <c:v>0.40099099999999999</c:v>
                </c:pt>
                <c:pt idx="3902">
                  <c:v>0.39754800000000001</c:v>
                </c:pt>
                <c:pt idx="3903">
                  <c:v>0.39429799999999998</c:v>
                </c:pt>
                <c:pt idx="3904">
                  <c:v>0.39123000000000002</c:v>
                </c:pt>
                <c:pt idx="3905">
                  <c:v>0.388262</c:v>
                </c:pt>
                <c:pt idx="3906">
                  <c:v>0.38529600000000003</c:v>
                </c:pt>
                <c:pt idx="3907">
                  <c:v>0.382295</c:v>
                </c:pt>
                <c:pt idx="3908">
                  <c:v>0.37925799999999998</c:v>
                </c:pt>
                <c:pt idx="3909">
                  <c:v>0.37618099999999999</c:v>
                </c:pt>
                <c:pt idx="3910">
                  <c:v>0.37307299999999999</c:v>
                </c:pt>
                <c:pt idx="3911">
                  <c:v>0.36998999999999999</c:v>
                </c:pt>
                <c:pt idx="3912">
                  <c:v>0.36699999999999999</c:v>
                </c:pt>
                <c:pt idx="3913">
                  <c:v>0.36412800000000001</c:v>
                </c:pt>
                <c:pt idx="3914">
                  <c:v>0.36133700000000002</c:v>
                </c:pt>
                <c:pt idx="3915">
                  <c:v>0.35855500000000001</c:v>
                </c:pt>
                <c:pt idx="3916">
                  <c:v>0.355713</c:v>
                </c:pt>
                <c:pt idx="3917">
                  <c:v>0.352796</c:v>
                </c:pt>
                <c:pt idx="3918">
                  <c:v>0.34984700000000002</c:v>
                </c:pt>
                <c:pt idx="3919">
                  <c:v>0.34690799999999999</c:v>
                </c:pt>
                <c:pt idx="3920">
                  <c:v>0.34399200000000002</c:v>
                </c:pt>
                <c:pt idx="3921">
                  <c:v>0.34110200000000002</c:v>
                </c:pt>
                <c:pt idx="3922">
                  <c:v>0.338231</c:v>
                </c:pt>
                <c:pt idx="3923">
                  <c:v>0.33532000000000001</c:v>
                </c:pt>
                <c:pt idx="3924">
                  <c:v>0.33227699999999999</c:v>
                </c:pt>
                <c:pt idx="3925">
                  <c:v>0.32905099999999998</c:v>
                </c:pt>
                <c:pt idx="3926">
                  <c:v>0.325683</c:v>
                </c:pt>
                <c:pt idx="3927">
                  <c:v>0.32226300000000002</c:v>
                </c:pt>
                <c:pt idx="3928">
                  <c:v>0.31884800000000002</c:v>
                </c:pt>
                <c:pt idx="3929">
                  <c:v>0.31544699999999998</c:v>
                </c:pt>
                <c:pt idx="3930">
                  <c:v>0.31201099999999998</c:v>
                </c:pt>
                <c:pt idx="3931">
                  <c:v>0.30843700000000002</c:v>
                </c:pt>
                <c:pt idx="3932">
                  <c:v>0.30463299999999999</c:v>
                </c:pt>
                <c:pt idx="3933">
                  <c:v>0.300622</c:v>
                </c:pt>
                <c:pt idx="3934">
                  <c:v>0.29657</c:v>
                </c:pt>
                <c:pt idx="3935">
                  <c:v>0.292661</c:v>
                </c:pt>
                <c:pt idx="3936">
                  <c:v>0.288968</c:v>
                </c:pt>
                <c:pt idx="3937">
                  <c:v>0.28542699999999999</c:v>
                </c:pt>
                <c:pt idx="3938">
                  <c:v>0.28192899999999999</c:v>
                </c:pt>
                <c:pt idx="3939">
                  <c:v>0.27841700000000003</c:v>
                </c:pt>
                <c:pt idx="3940">
                  <c:v>0.27490700000000001</c:v>
                </c:pt>
                <c:pt idx="3941">
                  <c:v>0.271453</c:v>
                </c:pt>
                <c:pt idx="3942">
                  <c:v>0.26808999999999999</c:v>
                </c:pt>
                <c:pt idx="3943">
                  <c:v>0.26484200000000002</c:v>
                </c:pt>
                <c:pt idx="3944">
                  <c:v>0.261768</c:v>
                </c:pt>
                <c:pt idx="3945">
                  <c:v>0.25897799999999999</c:v>
                </c:pt>
                <c:pt idx="3946">
                  <c:v>0.25656400000000001</c:v>
                </c:pt>
                <c:pt idx="3947">
                  <c:v>0.254523</c:v>
                </c:pt>
                <c:pt idx="3948">
                  <c:v>0.25278899999999999</c:v>
                </c:pt>
                <c:pt idx="3949">
                  <c:v>0.25132900000000002</c:v>
                </c:pt>
                <c:pt idx="3950">
                  <c:v>0.25016100000000002</c:v>
                </c:pt>
                <c:pt idx="3951">
                  <c:v>0.24929999999999999</c:v>
                </c:pt>
                <c:pt idx="3952">
                  <c:v>0.248726</c:v>
                </c:pt>
                <c:pt idx="3953">
                  <c:v>0.248391</c:v>
                </c:pt>
                <c:pt idx="3954">
                  <c:v>0.248225</c:v>
                </c:pt>
                <c:pt idx="3955">
                  <c:v>0.24818799999999999</c:v>
                </c:pt>
                <c:pt idx="3956">
                  <c:v>0.24831700000000001</c:v>
                </c:pt>
                <c:pt idx="3957">
                  <c:v>0.248698</c:v>
                </c:pt>
                <c:pt idx="3958">
                  <c:v>0.24937999999999999</c:v>
                </c:pt>
                <c:pt idx="3959">
                  <c:v>0.25031900000000001</c:v>
                </c:pt>
                <c:pt idx="3960">
                  <c:v>0.25138899999999997</c:v>
                </c:pt>
                <c:pt idx="3961">
                  <c:v>0.25243300000000002</c:v>
                </c:pt>
                <c:pt idx="3962">
                  <c:v>0.25331999999999999</c:v>
                </c:pt>
                <c:pt idx="3963">
                  <c:v>0.25397900000000001</c:v>
                </c:pt>
                <c:pt idx="3964">
                  <c:v>0.25440600000000002</c:v>
                </c:pt>
                <c:pt idx="3965">
                  <c:v>0.25462200000000001</c:v>
                </c:pt>
                <c:pt idx="3966">
                  <c:v>0.25462899999999999</c:v>
                </c:pt>
                <c:pt idx="3967">
                  <c:v>0.25439099999999998</c:v>
                </c:pt>
                <c:pt idx="3968">
                  <c:v>0.25386199999999998</c:v>
                </c:pt>
                <c:pt idx="3969">
                  <c:v>0.25298500000000002</c:v>
                </c:pt>
                <c:pt idx="3970">
                  <c:v>0.25165100000000001</c:v>
                </c:pt>
                <c:pt idx="3971">
                  <c:v>0.249698</c:v>
                </c:pt>
                <c:pt idx="3972">
                  <c:v>0.24699099999999999</c:v>
                </c:pt>
                <c:pt idx="3973">
                  <c:v>0.243474</c:v>
                </c:pt>
                <c:pt idx="3974">
                  <c:v>0.239153</c:v>
                </c:pt>
                <c:pt idx="3975">
                  <c:v>0.23405999999999999</c:v>
                </c:pt>
                <c:pt idx="3976">
                  <c:v>0.22827500000000001</c:v>
                </c:pt>
                <c:pt idx="3977">
                  <c:v>0.22192899999999999</c:v>
                </c:pt>
                <c:pt idx="3978">
                  <c:v>0.21514</c:v>
                </c:pt>
                <c:pt idx="3979">
                  <c:v>0.207979</c:v>
                </c:pt>
                <c:pt idx="3980">
                  <c:v>0.20050699999999999</c:v>
                </c:pt>
                <c:pt idx="3981">
                  <c:v>0.19285099999999999</c:v>
                </c:pt>
                <c:pt idx="3982">
                  <c:v>0.185165</c:v>
                </c:pt>
                <c:pt idx="3983">
                  <c:v>0.177536</c:v>
                </c:pt>
                <c:pt idx="3984">
                  <c:v>0.169956</c:v>
                </c:pt>
                <c:pt idx="3985">
                  <c:v>0.16242599999999999</c:v>
                </c:pt>
                <c:pt idx="3986">
                  <c:v>0.15506300000000001</c:v>
                </c:pt>
                <c:pt idx="3987">
                  <c:v>0.14808299999999999</c:v>
                </c:pt>
                <c:pt idx="3988">
                  <c:v>0.14167299999999999</c:v>
                </c:pt>
                <c:pt idx="3989">
                  <c:v>0.13591</c:v>
                </c:pt>
                <c:pt idx="3990">
                  <c:v>0.130774</c:v>
                </c:pt>
                <c:pt idx="3991">
                  <c:v>0.126226</c:v>
                </c:pt>
                <c:pt idx="3992">
                  <c:v>0.122239</c:v>
                </c:pt>
                <c:pt idx="3993">
                  <c:v>0.118773</c:v>
                </c:pt>
                <c:pt idx="3994">
                  <c:v>0.115759</c:v>
                </c:pt>
                <c:pt idx="3995">
                  <c:v>0.113118</c:v>
                </c:pt>
                <c:pt idx="3996">
                  <c:v>0.11078200000000001</c:v>
                </c:pt>
                <c:pt idx="3997">
                  <c:v>0.10871</c:v>
                </c:pt>
                <c:pt idx="3998">
                  <c:v>0.106877</c:v>
                </c:pt>
                <c:pt idx="3999">
                  <c:v>0.105256</c:v>
                </c:pt>
                <c:pt idx="4000">
                  <c:v>0.103823</c:v>
                </c:pt>
                <c:pt idx="4001">
                  <c:v>0.102548</c:v>
                </c:pt>
                <c:pt idx="4002">
                  <c:v>0.10136199999999999</c:v>
                </c:pt>
                <c:pt idx="4003">
                  <c:v>0.10013</c:v>
                </c:pt>
                <c:pt idx="4004">
                  <c:v>9.8741999999999996E-2</c:v>
                </c:pt>
                <c:pt idx="4005">
                  <c:v>9.7206000000000001E-2</c:v>
                </c:pt>
                <c:pt idx="4006">
                  <c:v>9.5596E-2</c:v>
                </c:pt>
                <c:pt idx="4007">
                  <c:v>9.3940999999999997E-2</c:v>
                </c:pt>
                <c:pt idx="4008">
                  <c:v>9.2231999999999995E-2</c:v>
                </c:pt>
                <c:pt idx="4009">
                  <c:v>9.0481000000000006E-2</c:v>
                </c:pt>
                <c:pt idx="4010">
                  <c:v>8.8726000000000096E-2</c:v>
                </c:pt>
                <c:pt idx="4011">
                  <c:v>8.7031999999999998E-2</c:v>
                </c:pt>
                <c:pt idx="4012">
                  <c:v>8.5512000000000005E-2</c:v>
                </c:pt>
                <c:pt idx="4013">
                  <c:v>8.4289000000000003E-2</c:v>
                </c:pt>
                <c:pt idx="4014">
                  <c:v>8.3396999999999999E-2</c:v>
                </c:pt>
                <c:pt idx="4015">
                  <c:v>8.2736000000000004E-2</c:v>
                </c:pt>
                <c:pt idx="4016">
                  <c:v>8.2166000000000003E-2</c:v>
                </c:pt>
                <c:pt idx="4017">
                  <c:v>8.1603999999999996E-2</c:v>
                </c:pt>
                <c:pt idx="4018">
                  <c:v>8.1026000000000001E-2</c:v>
                </c:pt>
                <c:pt idx="4019">
                  <c:v>8.0422999999999994E-2</c:v>
                </c:pt>
                <c:pt idx="4020">
                  <c:v>7.9797999999999994E-2</c:v>
                </c:pt>
                <c:pt idx="4021">
                  <c:v>7.9169000000000003E-2</c:v>
                </c:pt>
                <c:pt idx="4022">
                  <c:v>7.8534000000000007E-2</c:v>
                </c:pt>
                <c:pt idx="4023">
                  <c:v>7.7863000000000002E-2</c:v>
                </c:pt>
                <c:pt idx="4024">
                  <c:v>7.7157000000000003E-2</c:v>
                </c:pt>
                <c:pt idx="4025">
                  <c:v>7.6476000000000002E-2</c:v>
                </c:pt>
                <c:pt idx="4026">
                  <c:v>7.5846999999999998E-2</c:v>
                </c:pt>
                <c:pt idx="4027">
                  <c:v>7.5190000000000007E-2</c:v>
                </c:pt>
                <c:pt idx="4028">
                  <c:v>7.442E-2</c:v>
                </c:pt>
                <c:pt idx="4029">
                  <c:v>7.356E-2</c:v>
                </c:pt>
                <c:pt idx="4030">
                  <c:v>7.2672E-2</c:v>
                </c:pt>
                <c:pt idx="4031">
                  <c:v>7.1731000000000003E-2</c:v>
                </c:pt>
                <c:pt idx="4032">
                  <c:v>7.0634000000000002E-2</c:v>
                </c:pt>
                <c:pt idx="4033">
                  <c:v>6.9315000000000002E-2</c:v>
                </c:pt>
                <c:pt idx="4034">
                  <c:v>6.7807999999999993E-2</c:v>
                </c:pt>
                <c:pt idx="4035">
                  <c:v>6.6220000000000001E-2</c:v>
                </c:pt>
                <c:pt idx="4036">
                  <c:v>6.4644999999999994E-2</c:v>
                </c:pt>
                <c:pt idx="4037">
                  <c:v>6.3067999999999999E-2</c:v>
                </c:pt>
                <c:pt idx="4038">
                  <c:v>6.1356000000000001E-2</c:v>
                </c:pt>
                <c:pt idx="4039">
                  <c:v>5.9345000000000002E-2</c:v>
                </c:pt>
                <c:pt idx="4040">
                  <c:v>5.6947999999999999E-2</c:v>
                </c:pt>
                <c:pt idx="4041">
                  <c:v>5.4167E-2</c:v>
                </c:pt>
                <c:pt idx="4042">
                  <c:v>5.1069999999999997E-2</c:v>
                </c:pt>
                <c:pt idx="4043">
                  <c:v>4.7759000000000003E-2</c:v>
                </c:pt>
                <c:pt idx="4044">
                  <c:v>4.4353999999999998E-2</c:v>
                </c:pt>
                <c:pt idx="4045">
                  <c:v>4.0941999999999999E-2</c:v>
                </c:pt>
                <c:pt idx="4046">
                  <c:v>3.7571E-2</c:v>
                </c:pt>
                <c:pt idx="4047">
                  <c:v>3.4303E-2</c:v>
                </c:pt>
                <c:pt idx="4048">
                  <c:v>3.1258000000000001E-2</c:v>
                </c:pt>
                <c:pt idx="4049">
                  <c:v>2.8532999999999999E-2</c:v>
                </c:pt>
                <c:pt idx="4050">
                  <c:v>2.6121999999999999E-2</c:v>
                </c:pt>
                <c:pt idx="4051">
                  <c:v>2.3948000000000001E-2</c:v>
                </c:pt>
                <c:pt idx="4052">
                  <c:v>2.1968999999999999E-2</c:v>
                </c:pt>
                <c:pt idx="4053">
                  <c:v>2.0209000000000001E-2</c:v>
                </c:pt>
                <c:pt idx="4054">
                  <c:v>1.8685E-2</c:v>
                </c:pt>
                <c:pt idx="4055">
                  <c:v>1.7410999999999999E-2</c:v>
                </c:pt>
                <c:pt idx="4056">
                  <c:v>1.6438999999999999E-2</c:v>
                </c:pt>
                <c:pt idx="4057">
                  <c:v>1.585E-2</c:v>
                </c:pt>
                <c:pt idx="4058">
                  <c:v>1.4663000000000001E-2</c:v>
                </c:pt>
                <c:pt idx="4059">
                  <c:v>1.3851E-2</c:v>
                </c:pt>
                <c:pt idx="4060">
                  <c:v>1.3363999999999999E-2</c:v>
                </c:pt>
                <c:pt idx="4061">
                  <c:v>1.3162E-2</c:v>
                </c:pt>
                <c:pt idx="4062">
                  <c:v>1.3159000000000001E-2</c:v>
                </c:pt>
                <c:pt idx="4063">
                  <c:v>1.3194000000000001E-2</c:v>
                </c:pt>
                <c:pt idx="4064">
                  <c:v>1.3132E-2</c:v>
                </c:pt>
                <c:pt idx="4065">
                  <c:v>1.298E-2</c:v>
                </c:pt>
                <c:pt idx="4066">
                  <c:v>1.2866000000000001E-2</c:v>
                </c:pt>
                <c:pt idx="4067">
                  <c:v>1.2907999999999999E-2</c:v>
                </c:pt>
                <c:pt idx="4068">
                  <c:v>1.3128000000000001E-2</c:v>
                </c:pt>
                <c:pt idx="4069">
                  <c:v>1.3478E-2</c:v>
                </c:pt>
                <c:pt idx="4070">
                  <c:v>1.3893000000000001E-2</c:v>
                </c:pt>
                <c:pt idx="4071">
                  <c:v>1.4352E-2</c:v>
                </c:pt>
                <c:pt idx="4072">
                  <c:v>1.4898E-2</c:v>
                </c:pt>
                <c:pt idx="4073">
                  <c:v>1.559E-2</c:v>
                </c:pt>
                <c:pt idx="4074">
                  <c:v>1.6427000000000001E-2</c:v>
                </c:pt>
                <c:pt idx="4075">
                  <c:v>1.7354999999999999E-2</c:v>
                </c:pt>
                <c:pt idx="4076">
                  <c:v>1.8352E-2</c:v>
                </c:pt>
                <c:pt idx="4077">
                  <c:v>1.9451E-2</c:v>
                </c:pt>
                <c:pt idx="4078">
                  <c:v>2.0698999999999999E-2</c:v>
                </c:pt>
                <c:pt idx="4079">
                  <c:v>2.2121999999999999E-2</c:v>
                </c:pt>
                <c:pt idx="4080">
                  <c:v>2.3736E-2</c:v>
                </c:pt>
                <c:pt idx="4081">
                  <c:v>2.4506E-2</c:v>
                </c:pt>
                <c:pt idx="4082">
                  <c:v>2.5416999999999999E-2</c:v>
                </c:pt>
                <c:pt idx="4083">
                  <c:v>2.6328000000000001E-2</c:v>
                </c:pt>
                <c:pt idx="4084">
                  <c:v>2.7085000000000001E-2</c:v>
                </c:pt>
                <c:pt idx="4085">
                  <c:v>2.7628E-2</c:v>
                </c:pt>
                <c:pt idx="4086">
                  <c:v>2.7983000000000001E-2</c:v>
                </c:pt>
                <c:pt idx="4087">
                  <c:v>2.8184000000000001E-2</c:v>
                </c:pt>
                <c:pt idx="4088">
                  <c:v>2.8247000000000001E-2</c:v>
                </c:pt>
                <c:pt idx="4089">
                  <c:v>2.8184000000000001E-2</c:v>
                </c:pt>
                <c:pt idx="4090">
                  <c:v>2.7972E-2</c:v>
                </c:pt>
                <c:pt idx="4091">
                  <c:v>2.7543000000000002E-2</c:v>
                </c:pt>
                <c:pt idx="4092">
                  <c:v>2.6865E-2</c:v>
                </c:pt>
                <c:pt idx="4093">
                  <c:v>2.5974000000000001E-2</c:v>
                </c:pt>
                <c:pt idx="4094">
                  <c:v>2.4917999999999999E-2</c:v>
                </c:pt>
                <c:pt idx="4095">
                  <c:v>2.3737000000000001E-2</c:v>
                </c:pt>
                <c:pt idx="4096">
                  <c:v>2.2502000000000001E-2</c:v>
                </c:pt>
                <c:pt idx="4097">
                  <c:v>2.1252E-2</c:v>
                </c:pt>
                <c:pt idx="4098">
                  <c:v>1.9921000000000001E-2</c:v>
                </c:pt>
                <c:pt idx="4099">
                  <c:v>1.8409999999999999E-2</c:v>
                </c:pt>
                <c:pt idx="4100">
                  <c:v>1.6729999999999998E-2</c:v>
                </c:pt>
                <c:pt idx="4101">
                  <c:v>1.5011999999999999E-2</c:v>
                </c:pt>
                <c:pt idx="4102">
                  <c:v>1.3377999999999999E-2</c:v>
                </c:pt>
                <c:pt idx="4103">
                  <c:v>1.1858E-2</c:v>
                </c:pt>
                <c:pt idx="4104">
                  <c:v>1.0416E-2</c:v>
                </c:pt>
                <c:pt idx="4105">
                  <c:v>8.9980000000000008E-3</c:v>
                </c:pt>
                <c:pt idx="4106">
                  <c:v>7.5589999999999997E-3</c:v>
                </c:pt>
                <c:pt idx="4107">
                  <c:v>6.1120000000000002E-3</c:v>
                </c:pt>
                <c:pt idx="4108">
                  <c:v>4.7739999999999996E-3</c:v>
                </c:pt>
                <c:pt idx="4109">
                  <c:v>3.7269999999999998E-3</c:v>
                </c:pt>
                <c:pt idx="4110">
                  <c:v>3.0720000000000001E-3</c:v>
                </c:pt>
                <c:pt idx="4111">
                  <c:v>2.7100000000000002E-3</c:v>
                </c:pt>
                <c:pt idx="4112">
                  <c:v>2.444E-3</c:v>
                </c:pt>
                <c:pt idx="4113">
                  <c:v>2.1589999999999999E-3</c:v>
                </c:pt>
                <c:pt idx="4114">
                  <c:v>1.897E-3</c:v>
                </c:pt>
                <c:pt idx="4115">
                  <c:v>1.766E-3</c:v>
                </c:pt>
                <c:pt idx="4116">
                  <c:v>1.825E-3</c:v>
                </c:pt>
                <c:pt idx="4117">
                  <c:v>2.0760000000000002E-3</c:v>
                </c:pt>
                <c:pt idx="4118">
                  <c:v>2.5179999999999998E-3</c:v>
                </c:pt>
                <c:pt idx="4119">
                  <c:v>3.1700000000000001E-3</c:v>
                </c:pt>
                <c:pt idx="4120">
                  <c:v>4.0309999999999999E-3</c:v>
                </c:pt>
                <c:pt idx="4121">
                  <c:v>5.0480000000000004E-3</c:v>
                </c:pt>
                <c:pt idx="4122">
                  <c:v>6.1590000000000004E-3</c:v>
                </c:pt>
                <c:pt idx="4123">
                  <c:v>7.3550000000000004E-3</c:v>
                </c:pt>
                <c:pt idx="4124">
                  <c:v>8.6719999999999992E-3</c:v>
                </c:pt>
                <c:pt idx="4125">
                  <c:v>1.0135E-2</c:v>
                </c:pt>
                <c:pt idx="4126">
                  <c:v>1.1734E-2</c:v>
                </c:pt>
                <c:pt idx="4127">
                  <c:v>1.3465E-2</c:v>
                </c:pt>
                <c:pt idx="4128">
                  <c:v>1.5356E-2</c:v>
                </c:pt>
                <c:pt idx="4129">
                  <c:v>1.7447000000000001E-2</c:v>
                </c:pt>
                <c:pt idx="4130">
                  <c:v>1.9778E-2</c:v>
                </c:pt>
                <c:pt idx="4131">
                  <c:v>2.2405999999999999E-2</c:v>
                </c:pt>
                <c:pt idx="4132">
                  <c:v>2.5368000000000002E-2</c:v>
                </c:pt>
                <c:pt idx="4133">
                  <c:v>2.8566999999999999E-2</c:v>
                </c:pt>
                <c:pt idx="4134">
                  <c:v>3.1773000000000003E-2</c:v>
                </c:pt>
                <c:pt idx="4135">
                  <c:v>3.4775E-2</c:v>
                </c:pt>
                <c:pt idx="4136">
                  <c:v>3.7518999999999997E-2</c:v>
                </c:pt>
                <c:pt idx="4137">
                  <c:v>4.0062E-2</c:v>
                </c:pt>
                <c:pt idx="4138">
                  <c:v>4.2453999999999999E-2</c:v>
                </c:pt>
                <c:pt idx="4139">
                  <c:v>4.4686999999999998E-2</c:v>
                </c:pt>
                <c:pt idx="4140">
                  <c:v>4.6745000000000002E-2</c:v>
                </c:pt>
                <c:pt idx="4141">
                  <c:v>4.8659000000000001E-2</c:v>
                </c:pt>
                <c:pt idx="4142">
                  <c:v>5.0483E-2</c:v>
                </c:pt>
                <c:pt idx="4143">
                  <c:v>5.2239000000000001E-2</c:v>
                </c:pt>
                <c:pt idx="4144">
                  <c:v>5.3905000000000002E-2</c:v>
                </c:pt>
                <c:pt idx="4145">
                  <c:v>5.5461000000000003E-2</c:v>
                </c:pt>
                <c:pt idx="4146">
                  <c:v>5.6869000000000003E-2</c:v>
                </c:pt>
                <c:pt idx="4147">
                  <c:v>5.8000000000000003E-2</c:v>
                </c:pt>
                <c:pt idx="4148">
                  <c:v>5.8686000000000002E-2</c:v>
                </c:pt>
                <c:pt idx="4149">
                  <c:v>5.8907000000000001E-2</c:v>
                </c:pt>
                <c:pt idx="4150">
                  <c:v>5.8824000000000001E-2</c:v>
                </c:pt>
                <c:pt idx="4151">
                  <c:v>5.8604000000000003E-2</c:v>
                </c:pt>
                <c:pt idx="4152">
                  <c:v>5.8261E-2</c:v>
                </c:pt>
                <c:pt idx="4153">
                  <c:v>5.7679000000000001E-2</c:v>
                </c:pt>
                <c:pt idx="4154">
                  <c:v>5.6732999999999999E-2</c:v>
                </c:pt>
                <c:pt idx="4155">
                  <c:v>5.5358999999999998E-2</c:v>
                </c:pt>
                <c:pt idx="4156">
                  <c:v>5.3531000000000002E-2</c:v>
                </c:pt>
                <c:pt idx="4157">
                  <c:v>5.1232E-2</c:v>
                </c:pt>
                <c:pt idx="4158">
                  <c:v>4.8471E-2</c:v>
                </c:pt>
                <c:pt idx="4159">
                  <c:v>4.5324999999999997E-2</c:v>
                </c:pt>
                <c:pt idx="4160">
                  <c:v>4.1895000000000002E-2</c:v>
                </c:pt>
                <c:pt idx="4161">
                  <c:v>3.8272E-2</c:v>
                </c:pt>
                <c:pt idx="4162">
                  <c:v>3.4536999999999998E-2</c:v>
                </c:pt>
                <c:pt idx="4163">
                  <c:v>3.0789E-2</c:v>
                </c:pt>
                <c:pt idx="4164">
                  <c:v>2.7122E-2</c:v>
                </c:pt>
                <c:pt idx="4165">
                  <c:v>2.3602000000000001E-2</c:v>
                </c:pt>
                <c:pt idx="4166">
                  <c:v>2.0295000000000001E-2</c:v>
                </c:pt>
                <c:pt idx="4167">
                  <c:v>1.7287E-2</c:v>
                </c:pt>
                <c:pt idx="4168">
                  <c:v>1.4668E-2</c:v>
                </c:pt>
                <c:pt idx="4169">
                  <c:v>1.2466E-2</c:v>
                </c:pt>
                <c:pt idx="4170">
                  <c:v>1.0607999999999999E-2</c:v>
                </c:pt>
                <c:pt idx="4171">
                  <c:v>8.9720000000000008E-3</c:v>
                </c:pt>
                <c:pt idx="4172">
                  <c:v>7.4999999999999997E-3</c:v>
                </c:pt>
                <c:pt idx="4173">
                  <c:v>6.2379999999999996E-3</c:v>
                </c:pt>
                <c:pt idx="4174">
                  <c:v>5.2440000000000004E-3</c:v>
                </c:pt>
                <c:pt idx="4175">
                  <c:v>4.5100000000000001E-3</c:v>
                </c:pt>
                <c:pt idx="4176">
                  <c:v>3.9779999999999998E-3</c:v>
                </c:pt>
                <c:pt idx="4177">
                  <c:v>3.571E-3</c:v>
                </c:pt>
                <c:pt idx="4178">
                  <c:v>3.222E-3</c:v>
                </c:pt>
                <c:pt idx="4179">
                  <c:v>2.9129999999999998E-3</c:v>
                </c:pt>
                <c:pt idx="4180">
                  <c:v>2.6649999999999998E-3</c:v>
                </c:pt>
                <c:pt idx="4181">
                  <c:v>2.483E-3</c:v>
                </c:pt>
                <c:pt idx="4182">
                  <c:v>2.3240000000000001E-3</c:v>
                </c:pt>
                <c:pt idx="4183">
                  <c:v>2.1649999999999998E-3</c:v>
                </c:pt>
                <c:pt idx="4184">
                  <c:v>1.9689999999999998E-3</c:v>
                </c:pt>
                <c:pt idx="4185">
                  <c:v>1.8500000000000001E-3</c:v>
                </c:pt>
                <c:pt idx="4186">
                  <c:v>1.758E-3</c:v>
                </c:pt>
                <c:pt idx="4187">
                  <c:v>1.6310000000000001E-3</c:v>
                </c:pt>
                <c:pt idx="4188">
                  <c:v>1.5200000000000001E-3</c:v>
                </c:pt>
                <c:pt idx="4189">
                  <c:v>1.0300000000000001E-3</c:v>
                </c:pt>
                <c:pt idx="4190">
                  <c:v>8.3799999999999999E-4</c:v>
                </c:pt>
                <c:pt idx="4191">
                  <c:v>6.5700000000000003E-4</c:v>
                </c:pt>
                <c:pt idx="4192">
                  <c:v>8.1599999999999999E-4</c:v>
                </c:pt>
                <c:pt idx="4193">
                  <c:v>1.2999999999999999E-3</c:v>
                </c:pt>
                <c:pt idx="4194">
                  <c:v>2.0969999999999999E-3</c:v>
                </c:pt>
                <c:pt idx="4195">
                  <c:v>3.2269999999999998E-3</c:v>
                </c:pt>
                <c:pt idx="4196">
                  <c:v>4.7699999999999999E-3</c:v>
                </c:pt>
                <c:pt idx="4197">
                  <c:v>6.8269999999999997E-3</c:v>
                </c:pt>
                <c:pt idx="4198">
                  <c:v>9.4070000000000004E-3</c:v>
                </c:pt>
                <c:pt idx="4199">
                  <c:v>1.2382000000000001E-2</c:v>
                </c:pt>
                <c:pt idx="4200">
                  <c:v>1.5551000000000001E-2</c:v>
                </c:pt>
                <c:pt idx="4201">
                  <c:v>1.8741000000000001E-2</c:v>
                </c:pt>
                <c:pt idx="4202">
                  <c:v>2.1869E-2</c:v>
                </c:pt>
                <c:pt idx="4203">
                  <c:v>2.4962000000000002E-2</c:v>
                </c:pt>
                <c:pt idx="4204">
                  <c:v>2.8093E-2</c:v>
                </c:pt>
                <c:pt idx="4205">
                  <c:v>3.1254999999999998E-2</c:v>
                </c:pt>
                <c:pt idx="4206">
                  <c:v>3.4322999999999999E-2</c:v>
                </c:pt>
                <c:pt idx="4207">
                  <c:v>3.7159999999999999E-2</c:v>
                </c:pt>
                <c:pt idx="4208">
                  <c:v>3.9732999999999997E-2</c:v>
                </c:pt>
                <c:pt idx="4209">
                  <c:v>4.2097000000000002E-2</c:v>
                </c:pt>
                <c:pt idx="4210">
                  <c:v>4.4322E-2</c:v>
                </c:pt>
                <c:pt idx="4211">
                  <c:v>4.6473E-2</c:v>
                </c:pt>
                <c:pt idx="4212">
                  <c:v>4.8606000000000003E-2</c:v>
                </c:pt>
                <c:pt idx="4213">
                  <c:v>5.0726E-2</c:v>
                </c:pt>
                <c:pt idx="4214">
                  <c:v>5.2788000000000002E-2</c:v>
                </c:pt>
                <c:pt idx="4215">
                  <c:v>5.4767000000000003E-2</c:v>
                </c:pt>
                <c:pt idx="4216">
                  <c:v>5.6696999999999997E-2</c:v>
                </c:pt>
                <c:pt idx="4217">
                  <c:v>5.8058999999999999E-2</c:v>
                </c:pt>
                <c:pt idx="4218">
                  <c:v>5.9472999999999998E-2</c:v>
                </c:pt>
                <c:pt idx="4219">
                  <c:v>6.1024000000000002E-2</c:v>
                </c:pt>
                <c:pt idx="4220">
                  <c:v>6.2797000000000006E-2</c:v>
                </c:pt>
                <c:pt idx="4221">
                  <c:v>6.4738000000000004E-2</c:v>
                </c:pt>
                <c:pt idx="4222">
                  <c:v>6.6599000000000005E-2</c:v>
                </c:pt>
                <c:pt idx="4223">
                  <c:v>6.8094000000000002E-2</c:v>
                </c:pt>
                <c:pt idx="4224">
                  <c:v>6.9103999999999999E-2</c:v>
                </c:pt>
                <c:pt idx="4225">
                  <c:v>6.9738999999999995E-2</c:v>
                </c:pt>
                <c:pt idx="4226">
                  <c:v>7.0236000000000007E-2</c:v>
                </c:pt>
                <c:pt idx="4227">
                  <c:v>7.0763000000000006E-2</c:v>
                </c:pt>
                <c:pt idx="4228">
                  <c:v>7.1229000000000001E-2</c:v>
                </c:pt>
                <c:pt idx="4229">
                  <c:v>7.1310999999999999E-2</c:v>
                </c:pt>
                <c:pt idx="4230">
                  <c:v>7.0746000000000003E-2</c:v>
                </c:pt>
                <c:pt idx="4231">
                  <c:v>6.9589999999999999E-2</c:v>
                </c:pt>
                <c:pt idx="4232">
                  <c:v>6.8104999999999999E-2</c:v>
                </c:pt>
                <c:pt idx="4233">
                  <c:v>6.6442000000000001E-2</c:v>
                </c:pt>
                <c:pt idx="4234">
                  <c:v>6.4506999999999995E-2</c:v>
                </c:pt>
                <c:pt idx="4235">
                  <c:v>6.2137999999999999E-2</c:v>
                </c:pt>
                <c:pt idx="4236">
                  <c:v>5.9317000000000002E-2</c:v>
                </c:pt>
                <c:pt idx="4237">
                  <c:v>5.6172E-2</c:v>
                </c:pt>
                <c:pt idx="4238">
                  <c:v>5.2845999999999997E-2</c:v>
                </c:pt>
                <c:pt idx="4239">
                  <c:v>4.9466000000000003E-2</c:v>
                </c:pt>
                <c:pt idx="4240">
                  <c:v>4.6169000000000002E-2</c:v>
                </c:pt>
                <c:pt idx="4241">
                  <c:v>4.3097999999999997E-2</c:v>
                </c:pt>
                <c:pt idx="4242">
                  <c:v>4.0337999999999999E-2</c:v>
                </c:pt>
                <c:pt idx="4243">
                  <c:v>3.7895999999999999E-2</c:v>
                </c:pt>
                <c:pt idx="4244">
                  <c:v>3.5704E-2</c:v>
                </c:pt>
                <c:pt idx="4245">
                  <c:v>3.3635999999999999E-2</c:v>
                </c:pt>
                <c:pt idx="4246">
                  <c:v>3.1573999999999998E-2</c:v>
                </c:pt>
                <c:pt idx="4247">
                  <c:v>2.9509000000000001E-2</c:v>
                </c:pt>
                <c:pt idx="4248">
                  <c:v>2.7584000000000001E-2</c:v>
                </c:pt>
                <c:pt idx="4249">
                  <c:v>2.6032E-2</c:v>
                </c:pt>
                <c:pt idx="4250">
                  <c:v>2.5010000000000001E-2</c:v>
                </c:pt>
                <c:pt idx="4251">
                  <c:v>2.444E-2</c:v>
                </c:pt>
                <c:pt idx="4252">
                  <c:v>2.4072E-2</c:v>
                </c:pt>
                <c:pt idx="4253">
                  <c:v>2.3722E-2</c:v>
                </c:pt>
                <c:pt idx="4254">
                  <c:v>2.3390000000000001E-2</c:v>
                </c:pt>
                <c:pt idx="4255">
                  <c:v>2.3126000000000001E-2</c:v>
                </c:pt>
                <c:pt idx="4256">
                  <c:v>2.2884999999999999E-2</c:v>
                </c:pt>
                <c:pt idx="4257">
                  <c:v>2.2599999999999999E-2</c:v>
                </c:pt>
                <c:pt idx="4258">
                  <c:v>2.2311000000000001E-2</c:v>
                </c:pt>
                <c:pt idx="4259">
                  <c:v>2.2162000000000001E-2</c:v>
                </c:pt>
                <c:pt idx="4260">
                  <c:v>2.2262000000000001E-2</c:v>
                </c:pt>
                <c:pt idx="4261">
                  <c:v>2.2599000000000001E-2</c:v>
                </c:pt>
                <c:pt idx="4262">
                  <c:v>2.3116999999999999E-2</c:v>
                </c:pt>
                <c:pt idx="4263">
                  <c:v>2.3813999999999998E-2</c:v>
                </c:pt>
                <c:pt idx="4264">
                  <c:v>2.4714E-2</c:v>
                </c:pt>
                <c:pt idx="4265">
                  <c:v>2.5797E-2</c:v>
                </c:pt>
                <c:pt idx="4266">
                  <c:v>2.6960000000000001E-2</c:v>
                </c:pt>
                <c:pt idx="4267">
                  <c:v>2.8008000000000002E-2</c:v>
                </c:pt>
                <c:pt idx="4268">
                  <c:v>2.8666000000000001E-2</c:v>
                </c:pt>
                <c:pt idx="4269">
                  <c:v>2.8641E-2</c:v>
                </c:pt>
                <c:pt idx="4270">
                  <c:v>2.7952999999999999E-2</c:v>
                </c:pt>
                <c:pt idx="4271">
                  <c:v>2.7578999999999999E-2</c:v>
                </c:pt>
                <c:pt idx="4272">
                  <c:v>2.8445000000000002E-2</c:v>
                </c:pt>
                <c:pt idx="4273">
                  <c:v>3.0159999999999999E-2</c:v>
                </c:pt>
                <c:pt idx="4274">
                  <c:v>3.2003999999999998E-2</c:v>
                </c:pt>
                <c:pt idx="4275">
                  <c:v>3.3457000000000001E-2</c:v>
                </c:pt>
                <c:pt idx="4276">
                  <c:v>3.4279999999999998E-2</c:v>
                </c:pt>
                <c:pt idx="4277">
                  <c:v>3.449E-2</c:v>
                </c:pt>
                <c:pt idx="4278">
                  <c:v>3.4195999999999997E-2</c:v>
                </c:pt>
                <c:pt idx="4279">
                  <c:v>3.3473999999999997E-2</c:v>
                </c:pt>
                <c:pt idx="4280">
                  <c:v>3.2433999999999998E-2</c:v>
                </c:pt>
                <c:pt idx="4281">
                  <c:v>3.1327000000000001E-2</c:v>
                </c:pt>
                <c:pt idx="4282">
                  <c:v>3.0450999999999999E-2</c:v>
                </c:pt>
                <c:pt idx="4283">
                  <c:v>2.9905999999999999E-2</c:v>
                </c:pt>
                <c:pt idx="4284">
                  <c:v>2.9541000000000001E-2</c:v>
                </c:pt>
                <c:pt idx="4285">
                  <c:v>2.8745E-2</c:v>
                </c:pt>
                <c:pt idx="4286">
                  <c:v>2.7994999999999999E-2</c:v>
                </c:pt>
                <c:pt idx="4287">
                  <c:v>2.7470000000000001E-2</c:v>
                </c:pt>
                <c:pt idx="4288">
                  <c:v>2.7351E-2</c:v>
                </c:pt>
                <c:pt idx="4289">
                  <c:v>2.7705E-2</c:v>
                </c:pt>
                <c:pt idx="4290">
                  <c:v>2.8445000000000002E-2</c:v>
                </c:pt>
                <c:pt idx="4291">
                  <c:v>2.9395000000000001E-2</c:v>
                </c:pt>
                <c:pt idx="4292">
                  <c:v>3.0477000000000001E-2</c:v>
                </c:pt>
                <c:pt idx="4293">
                  <c:v>3.1861E-2</c:v>
                </c:pt>
                <c:pt idx="4294">
                  <c:v>3.4025E-2</c:v>
                </c:pt>
                <c:pt idx="4295">
                  <c:v>3.7477000000000003E-2</c:v>
                </c:pt>
                <c:pt idx="4296">
                  <c:v>4.1653999999999997E-2</c:v>
                </c:pt>
                <c:pt idx="4297">
                  <c:v>4.5346999999999998E-2</c:v>
                </c:pt>
                <c:pt idx="4298">
                  <c:v>4.8203000000000003E-2</c:v>
                </c:pt>
                <c:pt idx="4299">
                  <c:v>5.0292999999999997E-2</c:v>
                </c:pt>
                <c:pt idx="4300">
                  <c:v>5.1723999999999999E-2</c:v>
                </c:pt>
                <c:pt idx="4301">
                  <c:v>5.2574000000000003E-2</c:v>
                </c:pt>
                <c:pt idx="4302">
                  <c:v>5.2898000000000001E-2</c:v>
                </c:pt>
                <c:pt idx="4303">
                  <c:v>5.2763999999999998E-2</c:v>
                </c:pt>
                <c:pt idx="4304">
                  <c:v>5.2247000000000002E-2</c:v>
                </c:pt>
                <c:pt idx="4305">
                  <c:v>5.1400000000000001E-2</c:v>
                </c:pt>
                <c:pt idx="4306">
                  <c:v>5.0227000000000001E-2</c:v>
                </c:pt>
                <c:pt idx="4307">
                  <c:v>4.8693E-2</c:v>
                </c:pt>
                <c:pt idx="4308">
                  <c:v>4.6796999999999998E-2</c:v>
                </c:pt>
                <c:pt idx="4309">
                  <c:v>4.4663000000000001E-2</c:v>
                </c:pt>
                <c:pt idx="4310">
                  <c:v>4.2514000000000003E-2</c:v>
                </c:pt>
                <c:pt idx="4311">
                  <c:v>4.0554E-2</c:v>
                </c:pt>
                <c:pt idx="4312">
                  <c:v>3.8927999999999997E-2</c:v>
                </c:pt>
                <c:pt idx="4313">
                  <c:v>3.7759000000000001E-2</c:v>
                </c:pt>
                <c:pt idx="4314">
                  <c:v>3.7165999999999998E-2</c:v>
                </c:pt>
                <c:pt idx="4315">
                  <c:v>3.7183000000000001E-2</c:v>
                </c:pt>
                <c:pt idx="4316">
                  <c:v>3.7692000000000003E-2</c:v>
                </c:pt>
                <c:pt idx="4317">
                  <c:v>3.8471999999999999E-2</c:v>
                </c:pt>
                <c:pt idx="4318">
                  <c:v>3.9373999999999999E-2</c:v>
                </c:pt>
                <c:pt idx="4319">
                  <c:v>4.0368000000000001E-2</c:v>
                </c:pt>
                <c:pt idx="4320">
                  <c:v>4.1440999999999999E-2</c:v>
                </c:pt>
                <c:pt idx="4321">
                  <c:v>4.2528999999999997E-2</c:v>
                </c:pt>
                <c:pt idx="4322">
                  <c:v>4.3576999999999998E-2</c:v>
                </c:pt>
                <c:pt idx="4323">
                  <c:v>4.4574000000000003E-2</c:v>
                </c:pt>
                <c:pt idx="4324">
                  <c:v>4.5537000000000001E-2</c:v>
                </c:pt>
                <c:pt idx="4325">
                  <c:v>4.6550000000000001E-2</c:v>
                </c:pt>
                <c:pt idx="4326">
                  <c:v>4.7788999999999998E-2</c:v>
                </c:pt>
                <c:pt idx="4327">
                  <c:v>4.9397000000000003E-2</c:v>
                </c:pt>
                <c:pt idx="4328">
                  <c:v>5.1293999999999999E-2</c:v>
                </c:pt>
                <c:pt idx="4329">
                  <c:v>5.3170000000000002E-2</c:v>
                </c:pt>
                <c:pt idx="4330">
                  <c:v>5.4650999999999998E-2</c:v>
                </c:pt>
                <c:pt idx="4331">
                  <c:v>5.5454999999999997E-2</c:v>
                </c:pt>
                <c:pt idx="4332">
                  <c:v>5.5453000000000002E-2</c:v>
                </c:pt>
                <c:pt idx="4333">
                  <c:v>5.4705999999999998E-2</c:v>
                </c:pt>
                <c:pt idx="4334">
                  <c:v>5.3478999999999999E-2</c:v>
                </c:pt>
                <c:pt idx="4335">
                  <c:v>5.2185000000000002E-2</c:v>
                </c:pt>
                <c:pt idx="4336">
                  <c:v>5.1188999999999998E-2</c:v>
                </c:pt>
                <c:pt idx="4337">
                  <c:v>5.0577999999999998E-2</c:v>
                </c:pt>
                <c:pt idx="4338">
                  <c:v>5.0136E-2</c:v>
                </c:pt>
                <c:pt idx="4339">
                  <c:v>4.9543999999999998E-2</c:v>
                </c:pt>
                <c:pt idx="4340">
                  <c:v>4.8627999999999998E-2</c:v>
                </c:pt>
                <c:pt idx="4341">
                  <c:v>4.7426000000000003E-2</c:v>
                </c:pt>
                <c:pt idx="4342">
                  <c:v>4.6064000000000001E-2</c:v>
                </c:pt>
                <c:pt idx="4343">
                  <c:v>4.4629000000000002E-2</c:v>
                </c:pt>
                <c:pt idx="4344">
                  <c:v>4.3166999999999997E-2</c:v>
                </c:pt>
                <c:pt idx="4345">
                  <c:v>4.1791000000000002E-2</c:v>
                </c:pt>
                <c:pt idx="4346">
                  <c:v>4.0687000000000001E-2</c:v>
                </c:pt>
                <c:pt idx="4347">
                  <c:v>3.9988999999999997E-2</c:v>
                </c:pt>
                <c:pt idx="4348">
                  <c:v>3.9718000000000003E-2</c:v>
                </c:pt>
                <c:pt idx="4349">
                  <c:v>3.9862000000000002E-2</c:v>
                </c:pt>
                <c:pt idx="4350">
                  <c:v>4.0396000000000001E-2</c:v>
                </c:pt>
                <c:pt idx="4351">
                  <c:v>4.1165E-2</c:v>
                </c:pt>
                <c:pt idx="4352">
                  <c:v>4.1811000000000001E-2</c:v>
                </c:pt>
                <c:pt idx="4353">
                  <c:v>4.1956E-2</c:v>
                </c:pt>
                <c:pt idx="4354">
                  <c:v>4.1473000000000003E-2</c:v>
                </c:pt>
                <c:pt idx="4355">
                  <c:v>4.0554E-2</c:v>
                </c:pt>
                <c:pt idx="4356">
                  <c:v>3.9558000000000003E-2</c:v>
                </c:pt>
                <c:pt idx="4357">
                  <c:v>3.8816999999999997E-2</c:v>
                </c:pt>
                <c:pt idx="4358">
                  <c:v>3.8533999999999999E-2</c:v>
                </c:pt>
                <c:pt idx="4359">
                  <c:v>3.8747999999999998E-2</c:v>
                </c:pt>
                <c:pt idx="4360">
                  <c:v>3.9302999999999998E-2</c:v>
                </c:pt>
                <c:pt idx="4361">
                  <c:v>3.9940999999999997E-2</c:v>
                </c:pt>
                <c:pt idx="4362">
                  <c:v>4.0521000000000001E-2</c:v>
                </c:pt>
                <c:pt idx="4363">
                  <c:v>4.1148999999999998E-2</c:v>
                </c:pt>
                <c:pt idx="4364">
                  <c:v>4.2028999999999997E-2</c:v>
                </c:pt>
                <c:pt idx="4365">
                  <c:v>4.3228999999999997E-2</c:v>
                </c:pt>
                <c:pt idx="4366">
                  <c:v>4.4581999999999997E-2</c:v>
                </c:pt>
                <c:pt idx="4367">
                  <c:v>4.5791999999999999E-2</c:v>
                </c:pt>
                <c:pt idx="4368">
                  <c:v>4.2037999999999999E-2</c:v>
                </c:pt>
                <c:pt idx="4369">
                  <c:v>3.8285E-2</c:v>
                </c:pt>
                <c:pt idx="4370">
                  <c:v>3.4534000000000002E-2</c:v>
                </c:pt>
                <c:pt idx="4371">
                  <c:v>3.0785E-2</c:v>
                </c:pt>
                <c:pt idx="4372">
                  <c:v>2.7036000000000001E-2</c:v>
                </c:pt>
                <c:pt idx="4373">
                  <c:v>2.3290000000000002E-2</c:v>
                </c:pt>
                <c:pt idx="4374">
                  <c:v>1.9543999999999999E-2</c:v>
                </c:pt>
                <c:pt idx="4375">
                  <c:v>1.5800000000000002E-2</c:v>
                </c:pt>
                <c:pt idx="4376">
                  <c:v>1.2057E-2</c:v>
                </c:pt>
                <c:pt idx="4377">
                  <c:v>8.3169999999999997E-3</c:v>
                </c:pt>
                <c:pt idx="4378">
                  <c:v>4.5760000000000002E-3</c:v>
                </c:pt>
                <c:pt idx="4379">
                  <c:v>8.3799999999999999E-4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F862-0946-A8EF-9F671049A32C}"/>
            </c:ext>
          </c:extLst>
        </c:ser>
        <c:ser>
          <c:idx val="9"/>
          <c:order val="9"/>
          <c:tx>
            <c:strRef>
              <c:f>Liquide!$K$1</c:f>
              <c:strCache>
                <c:ptCount val="1"/>
                <c:pt idx="0">
                  <c:v>Trichoderma-liquide-B</c:v>
                </c:pt>
              </c:strCache>
            </c:strRef>
          </c:tx>
          <c:spPr>
            <a:ln w="1905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Liquide!$K$2:$K$4381</c:f>
              <c:numCache>
                <c:formatCode>General</c:formatCode>
                <c:ptCount val="4380"/>
                <c:pt idx="0">
                  <c:v>2.735E-3</c:v>
                </c:pt>
                <c:pt idx="1">
                  <c:v>3.313E-3</c:v>
                </c:pt>
                <c:pt idx="2">
                  <c:v>3.8920000000000001E-3</c:v>
                </c:pt>
                <c:pt idx="3">
                  <c:v>4.4730000000000004E-3</c:v>
                </c:pt>
                <c:pt idx="4">
                  <c:v>5.0559999999999997E-3</c:v>
                </c:pt>
                <c:pt idx="5">
                  <c:v>5.64E-3</c:v>
                </c:pt>
                <c:pt idx="6">
                  <c:v>6.2249999999999996E-3</c:v>
                </c:pt>
                <c:pt idx="7">
                  <c:v>6.8120000000000003E-3</c:v>
                </c:pt>
                <c:pt idx="8">
                  <c:v>7.4000000000000003E-3</c:v>
                </c:pt>
                <c:pt idx="9">
                  <c:v>7.9900000000000006E-3</c:v>
                </c:pt>
                <c:pt idx="10">
                  <c:v>8.5819999999999994E-3</c:v>
                </c:pt>
                <c:pt idx="11">
                  <c:v>9.1750000000000009E-3</c:v>
                </c:pt>
                <c:pt idx="12">
                  <c:v>9.7689999999999999E-3</c:v>
                </c:pt>
                <c:pt idx="13">
                  <c:v>8.3029999999999996E-3</c:v>
                </c:pt>
                <c:pt idx="14">
                  <c:v>7.1409999999999998E-3</c:v>
                </c:pt>
                <c:pt idx="15">
                  <c:v>6.3619999999999996E-3</c:v>
                </c:pt>
                <c:pt idx="16">
                  <c:v>6.1900000000000002E-3</c:v>
                </c:pt>
                <c:pt idx="17">
                  <c:v>6.9410000000000001E-3</c:v>
                </c:pt>
                <c:pt idx="18">
                  <c:v>8.6160000000000004E-3</c:v>
                </c:pt>
                <c:pt idx="19">
                  <c:v>1.0756E-2</c:v>
                </c:pt>
                <c:pt idx="20">
                  <c:v>1.2892000000000001E-2</c:v>
                </c:pt>
                <c:pt idx="21">
                  <c:v>1.4964E-2</c:v>
                </c:pt>
                <c:pt idx="22">
                  <c:v>1.7330999999999999E-2</c:v>
                </c:pt>
                <c:pt idx="23">
                  <c:v>2.0521999999999999E-2</c:v>
                </c:pt>
                <c:pt idx="24">
                  <c:v>2.4279999999999999E-2</c:v>
                </c:pt>
                <c:pt idx="25">
                  <c:v>2.7185000000000001E-2</c:v>
                </c:pt>
                <c:pt idx="26">
                  <c:v>2.8306000000000001E-2</c:v>
                </c:pt>
                <c:pt idx="27">
                  <c:v>2.7909E-2</c:v>
                </c:pt>
                <c:pt idx="28">
                  <c:v>2.6894000000000001E-2</c:v>
                </c:pt>
                <c:pt idx="29">
                  <c:v>2.5801999999999999E-2</c:v>
                </c:pt>
                <c:pt idx="30">
                  <c:v>2.4580999999999999E-2</c:v>
                </c:pt>
                <c:pt idx="31">
                  <c:v>2.3281E-2</c:v>
                </c:pt>
                <c:pt idx="32">
                  <c:v>2.2227E-2</c:v>
                </c:pt>
                <c:pt idx="33">
                  <c:v>2.1432E-2</c:v>
                </c:pt>
                <c:pt idx="34">
                  <c:v>2.0580000000000001E-2</c:v>
                </c:pt>
                <c:pt idx="35">
                  <c:v>1.9403E-2</c:v>
                </c:pt>
                <c:pt idx="36">
                  <c:v>1.7968000000000001E-2</c:v>
                </c:pt>
                <c:pt idx="37">
                  <c:v>1.6635E-2</c:v>
                </c:pt>
                <c:pt idx="38">
                  <c:v>1.5868E-2</c:v>
                </c:pt>
                <c:pt idx="39">
                  <c:v>1.6102000000000002E-2</c:v>
                </c:pt>
                <c:pt idx="40">
                  <c:v>1.7600000000000001E-2</c:v>
                </c:pt>
                <c:pt idx="41">
                  <c:v>2.0212000000000001E-2</c:v>
                </c:pt>
                <c:pt idx="42">
                  <c:v>2.3387999999999999E-2</c:v>
                </c:pt>
                <c:pt idx="43">
                  <c:v>2.6648999999999999E-2</c:v>
                </c:pt>
                <c:pt idx="44">
                  <c:v>3.0013000000000001E-2</c:v>
                </c:pt>
                <c:pt idx="45">
                  <c:v>3.3755E-2</c:v>
                </c:pt>
                <c:pt idx="46">
                  <c:v>3.7913000000000002E-2</c:v>
                </c:pt>
                <c:pt idx="47">
                  <c:v>4.2070999999999997E-2</c:v>
                </c:pt>
                <c:pt idx="48">
                  <c:v>4.5406000000000002E-2</c:v>
                </c:pt>
                <c:pt idx="49">
                  <c:v>4.7659E-2</c:v>
                </c:pt>
                <c:pt idx="50">
                  <c:v>4.9754E-2</c:v>
                </c:pt>
                <c:pt idx="51">
                  <c:v>5.2232000000000001E-2</c:v>
                </c:pt>
                <c:pt idx="52">
                  <c:v>5.4882E-2</c:v>
                </c:pt>
                <c:pt idx="53">
                  <c:v>5.7530999999999999E-2</c:v>
                </c:pt>
                <c:pt idx="54">
                  <c:v>6.0080000000000001E-2</c:v>
                </c:pt>
                <c:pt idx="55">
                  <c:v>6.2288000000000003E-2</c:v>
                </c:pt>
                <c:pt idx="56">
                  <c:v>6.3965999999999995E-2</c:v>
                </c:pt>
                <c:pt idx="57">
                  <c:v>6.5199999999999994E-2</c:v>
                </c:pt>
                <c:pt idx="58">
                  <c:v>6.6156000000000006E-2</c:v>
                </c:pt>
                <c:pt idx="59">
                  <c:v>6.6770999999999997E-2</c:v>
                </c:pt>
                <c:pt idx="60">
                  <c:v>6.6833000000000004E-2</c:v>
                </c:pt>
                <c:pt idx="61">
                  <c:v>6.6331000000000001E-2</c:v>
                </c:pt>
                <c:pt idx="62">
                  <c:v>6.5392000000000006E-2</c:v>
                </c:pt>
                <c:pt idx="63">
                  <c:v>6.3945000000000002E-2</c:v>
                </c:pt>
                <c:pt idx="64">
                  <c:v>6.1661000000000001E-2</c:v>
                </c:pt>
                <c:pt idx="65">
                  <c:v>5.8372E-2</c:v>
                </c:pt>
                <c:pt idx="66">
                  <c:v>5.4425000000000001E-2</c:v>
                </c:pt>
                <c:pt idx="67">
                  <c:v>5.0501999999999998E-2</c:v>
                </c:pt>
                <c:pt idx="68">
                  <c:v>4.7229E-2</c:v>
                </c:pt>
                <c:pt idx="69">
                  <c:v>4.4918E-2</c:v>
                </c:pt>
                <c:pt idx="70">
                  <c:v>4.3542999999999998E-2</c:v>
                </c:pt>
                <c:pt idx="71">
                  <c:v>4.2902999999999997E-2</c:v>
                </c:pt>
                <c:pt idx="72">
                  <c:v>4.2833000000000003E-2</c:v>
                </c:pt>
                <c:pt idx="73">
                  <c:v>4.3288E-2</c:v>
                </c:pt>
                <c:pt idx="74">
                  <c:v>4.4226000000000001E-2</c:v>
                </c:pt>
                <c:pt idx="75">
                  <c:v>4.5409999999999999E-2</c:v>
                </c:pt>
                <c:pt idx="76">
                  <c:v>4.5525999999999997E-2</c:v>
                </c:pt>
                <c:pt idx="77">
                  <c:v>4.657E-2</c:v>
                </c:pt>
                <c:pt idx="78">
                  <c:v>4.8569000000000001E-2</c:v>
                </c:pt>
                <c:pt idx="79">
                  <c:v>5.1364E-2</c:v>
                </c:pt>
                <c:pt idx="80">
                  <c:v>5.4920999999999998E-2</c:v>
                </c:pt>
                <c:pt idx="81">
                  <c:v>5.9215999999999998E-2</c:v>
                </c:pt>
                <c:pt idx="82">
                  <c:v>6.3851000000000005E-2</c:v>
                </c:pt>
                <c:pt idx="83">
                  <c:v>6.7954000000000001E-2</c:v>
                </c:pt>
                <c:pt idx="84">
                  <c:v>7.0788000000000004E-2</c:v>
                </c:pt>
                <c:pt idx="85">
                  <c:v>7.2285000000000002E-2</c:v>
                </c:pt>
                <c:pt idx="86">
                  <c:v>7.2723999999999997E-2</c:v>
                </c:pt>
                <c:pt idx="87">
                  <c:v>7.2438000000000002E-2</c:v>
                </c:pt>
                <c:pt idx="88">
                  <c:v>7.1870000000000003E-2</c:v>
                </c:pt>
                <c:pt idx="89">
                  <c:v>7.1319999999999995E-2</c:v>
                </c:pt>
                <c:pt idx="90">
                  <c:v>7.0347000000000007E-2</c:v>
                </c:pt>
                <c:pt idx="91">
                  <c:v>6.8530999999999995E-2</c:v>
                </c:pt>
                <c:pt idx="92">
                  <c:v>6.6100000000000006E-2</c:v>
                </c:pt>
                <c:pt idx="93">
                  <c:v>6.336E-2</c:v>
                </c:pt>
                <c:pt idx="94">
                  <c:v>6.0449999999999997E-2</c:v>
                </c:pt>
                <c:pt idx="95">
                  <c:v>5.7489999999999999E-2</c:v>
                </c:pt>
                <c:pt idx="96">
                  <c:v>5.4719999999999998E-2</c:v>
                </c:pt>
                <c:pt idx="97">
                  <c:v>5.2401999999999997E-2</c:v>
                </c:pt>
                <c:pt idx="98">
                  <c:v>5.0675999999999999E-2</c:v>
                </c:pt>
                <c:pt idx="99">
                  <c:v>4.9564999999999998E-2</c:v>
                </c:pt>
                <c:pt idx="100">
                  <c:v>4.9031999999999999E-2</c:v>
                </c:pt>
                <c:pt idx="101">
                  <c:v>4.9016999999999998E-2</c:v>
                </c:pt>
                <c:pt idx="102">
                  <c:v>4.9487000000000003E-2</c:v>
                </c:pt>
                <c:pt idx="103">
                  <c:v>5.0448E-2</c:v>
                </c:pt>
                <c:pt idx="104">
                  <c:v>5.1813999999999999E-2</c:v>
                </c:pt>
                <c:pt idx="105">
                  <c:v>5.3225000000000001E-2</c:v>
                </c:pt>
                <c:pt idx="106">
                  <c:v>5.4128000000000003E-2</c:v>
                </c:pt>
                <c:pt idx="107">
                  <c:v>5.4213999999999998E-2</c:v>
                </c:pt>
                <c:pt idx="108">
                  <c:v>5.3746000000000002E-2</c:v>
                </c:pt>
                <c:pt idx="109">
                  <c:v>5.3310999999999997E-2</c:v>
                </c:pt>
                <c:pt idx="110">
                  <c:v>5.3280000000000001E-2</c:v>
                </c:pt>
                <c:pt idx="111">
                  <c:v>5.3637999999999998E-2</c:v>
                </c:pt>
                <c:pt idx="112">
                  <c:v>5.3959E-2</c:v>
                </c:pt>
                <c:pt idx="113">
                  <c:v>5.3345999999999998E-2</c:v>
                </c:pt>
                <c:pt idx="114">
                  <c:v>5.1124000000000003E-2</c:v>
                </c:pt>
                <c:pt idx="115">
                  <c:v>4.7994000000000002E-2</c:v>
                </c:pt>
                <c:pt idx="116">
                  <c:v>4.5197000000000001E-2</c:v>
                </c:pt>
                <c:pt idx="117">
                  <c:v>4.3263000000000003E-2</c:v>
                </c:pt>
                <c:pt idx="118">
                  <c:v>4.2155999999999999E-2</c:v>
                </c:pt>
                <c:pt idx="119">
                  <c:v>4.1688999999999997E-2</c:v>
                </c:pt>
                <c:pt idx="120">
                  <c:v>4.1581E-2</c:v>
                </c:pt>
                <c:pt idx="121">
                  <c:v>4.1436000000000001E-2</c:v>
                </c:pt>
                <c:pt idx="122">
                  <c:v>4.1111000000000002E-2</c:v>
                </c:pt>
                <c:pt idx="123">
                  <c:v>4.0940999999999998E-2</c:v>
                </c:pt>
                <c:pt idx="124">
                  <c:v>4.1409000000000001E-2</c:v>
                </c:pt>
                <c:pt idx="125">
                  <c:v>4.2707000000000002E-2</c:v>
                </c:pt>
                <c:pt idx="126">
                  <c:v>4.4616999999999997E-2</c:v>
                </c:pt>
                <c:pt idx="127">
                  <c:v>4.6725000000000003E-2</c:v>
                </c:pt>
                <c:pt idx="128">
                  <c:v>4.8668999999999997E-2</c:v>
                </c:pt>
                <c:pt idx="129">
                  <c:v>5.0266999999999999E-2</c:v>
                </c:pt>
                <c:pt idx="130">
                  <c:v>5.1612999999999999E-2</c:v>
                </c:pt>
                <c:pt idx="131">
                  <c:v>5.2995E-2</c:v>
                </c:pt>
                <c:pt idx="132">
                  <c:v>5.4571000000000001E-2</c:v>
                </c:pt>
                <c:pt idx="133">
                  <c:v>5.6238000000000003E-2</c:v>
                </c:pt>
                <c:pt idx="134">
                  <c:v>5.7879E-2</c:v>
                </c:pt>
                <c:pt idx="135">
                  <c:v>5.9535999999999999E-2</c:v>
                </c:pt>
                <c:pt idx="136">
                  <c:v>6.1178000000000003E-2</c:v>
                </c:pt>
                <c:pt idx="137">
                  <c:v>6.2578999999999996E-2</c:v>
                </c:pt>
                <c:pt idx="138">
                  <c:v>6.3701999999999995E-2</c:v>
                </c:pt>
                <c:pt idx="139">
                  <c:v>6.4795000000000005E-2</c:v>
                </c:pt>
                <c:pt idx="140">
                  <c:v>6.5926999999999999E-2</c:v>
                </c:pt>
                <c:pt idx="141">
                  <c:v>6.6833000000000004E-2</c:v>
                </c:pt>
                <c:pt idx="142">
                  <c:v>6.7265000000000005E-2</c:v>
                </c:pt>
                <c:pt idx="143">
                  <c:v>6.7253999999999994E-2</c:v>
                </c:pt>
                <c:pt idx="144">
                  <c:v>6.6975999999999994E-2</c:v>
                </c:pt>
                <c:pt idx="145">
                  <c:v>6.6703999999999999E-2</c:v>
                </c:pt>
                <c:pt idx="146">
                  <c:v>6.6827999999999999E-2</c:v>
                </c:pt>
                <c:pt idx="147">
                  <c:v>6.7545999999999995E-2</c:v>
                </c:pt>
                <c:pt idx="148">
                  <c:v>6.8570999999999993E-2</c:v>
                </c:pt>
                <c:pt idx="149">
                  <c:v>6.9254999999999997E-2</c:v>
                </c:pt>
                <c:pt idx="150">
                  <c:v>6.9019999999999998E-2</c:v>
                </c:pt>
                <c:pt idx="151">
                  <c:v>6.7822999999999994E-2</c:v>
                </c:pt>
                <c:pt idx="152">
                  <c:v>6.6127000000000005E-2</c:v>
                </c:pt>
                <c:pt idx="153">
                  <c:v>6.4480999999999997E-2</c:v>
                </c:pt>
                <c:pt idx="154">
                  <c:v>6.3189999999999996E-2</c:v>
                </c:pt>
                <c:pt idx="155">
                  <c:v>6.2292E-2</c:v>
                </c:pt>
                <c:pt idx="156">
                  <c:v>6.1748999999999998E-2</c:v>
                </c:pt>
                <c:pt idx="157">
                  <c:v>6.1592000000000001E-2</c:v>
                </c:pt>
                <c:pt idx="158">
                  <c:v>6.1843000000000002E-2</c:v>
                </c:pt>
                <c:pt idx="159">
                  <c:v>6.2382E-2</c:v>
                </c:pt>
                <c:pt idx="160">
                  <c:v>6.3023999999999997E-2</c:v>
                </c:pt>
                <c:pt idx="161">
                  <c:v>6.3783000000000006E-2</c:v>
                </c:pt>
                <c:pt idx="162">
                  <c:v>6.4902000000000001E-2</c:v>
                </c:pt>
                <c:pt idx="163">
                  <c:v>6.6535999999999998E-2</c:v>
                </c:pt>
                <c:pt idx="164">
                  <c:v>6.8573999999999996E-2</c:v>
                </c:pt>
                <c:pt idx="165">
                  <c:v>7.0910000000000001E-2</c:v>
                </c:pt>
                <c:pt idx="166">
                  <c:v>7.3676000000000005E-2</c:v>
                </c:pt>
                <c:pt idx="167">
                  <c:v>7.7049000000000006E-2</c:v>
                </c:pt>
                <c:pt idx="168">
                  <c:v>8.0959000000000003E-2</c:v>
                </c:pt>
                <c:pt idx="169">
                  <c:v>8.5064000000000001E-2</c:v>
                </c:pt>
                <c:pt idx="170">
                  <c:v>8.8903999999999997E-2</c:v>
                </c:pt>
                <c:pt idx="171">
                  <c:v>9.2047000000000004E-2</c:v>
                </c:pt>
                <c:pt idx="172">
                  <c:v>9.4253000000000003E-2</c:v>
                </c:pt>
                <c:pt idx="173">
                  <c:v>9.5618999999999996E-2</c:v>
                </c:pt>
                <c:pt idx="174">
                  <c:v>9.6612000000000003E-2</c:v>
                </c:pt>
                <c:pt idx="175">
                  <c:v>9.7786999999999999E-2</c:v>
                </c:pt>
                <c:pt idx="176">
                  <c:v>9.9207000000000004E-2</c:v>
                </c:pt>
                <c:pt idx="177">
                  <c:v>0.100329</c:v>
                </c:pt>
                <c:pt idx="178">
                  <c:v>0.100483</c:v>
                </c:pt>
                <c:pt idx="179">
                  <c:v>9.9424999999999999E-2</c:v>
                </c:pt>
                <c:pt idx="180">
                  <c:v>9.7518999999999995E-2</c:v>
                </c:pt>
                <c:pt idx="181">
                  <c:v>9.5384999999999998E-2</c:v>
                </c:pt>
                <c:pt idx="182">
                  <c:v>9.3439999999999995E-2</c:v>
                </c:pt>
                <c:pt idx="183">
                  <c:v>9.1833999999999999E-2</c:v>
                </c:pt>
                <c:pt idx="184">
                  <c:v>9.0676999999999994E-2</c:v>
                </c:pt>
                <c:pt idx="185">
                  <c:v>9.0121000000000007E-2</c:v>
                </c:pt>
                <c:pt idx="186">
                  <c:v>9.0167999999999998E-2</c:v>
                </c:pt>
                <c:pt idx="187">
                  <c:v>9.0606000000000006E-2</c:v>
                </c:pt>
                <c:pt idx="188">
                  <c:v>9.1245999999999994E-2</c:v>
                </c:pt>
                <c:pt idx="189">
                  <c:v>9.2137999999999998E-2</c:v>
                </c:pt>
                <c:pt idx="190">
                  <c:v>9.3448000000000003E-2</c:v>
                </c:pt>
                <c:pt idx="191">
                  <c:v>9.5233999999999999E-2</c:v>
                </c:pt>
                <c:pt idx="192">
                  <c:v>9.7452999999999998E-2</c:v>
                </c:pt>
                <c:pt idx="193">
                  <c:v>0.10013</c:v>
                </c:pt>
                <c:pt idx="194">
                  <c:v>0.103353</c:v>
                </c:pt>
                <c:pt idx="195">
                  <c:v>0.10716100000000001</c:v>
                </c:pt>
                <c:pt idx="196">
                  <c:v>0.111527</c:v>
                </c:pt>
                <c:pt idx="197">
                  <c:v>0.116325</c:v>
                </c:pt>
                <c:pt idx="198">
                  <c:v>0.12116</c:v>
                </c:pt>
                <c:pt idx="199">
                  <c:v>0.12540299999999999</c:v>
                </c:pt>
                <c:pt idx="200">
                  <c:v>0.128582</c:v>
                </c:pt>
                <c:pt idx="201">
                  <c:v>0.130717</c:v>
                </c:pt>
                <c:pt idx="202">
                  <c:v>0.132267</c:v>
                </c:pt>
                <c:pt idx="203">
                  <c:v>0.133796</c:v>
                </c:pt>
                <c:pt idx="204">
                  <c:v>0.13566</c:v>
                </c:pt>
                <c:pt idx="205">
                  <c:v>0.13780999999999999</c:v>
                </c:pt>
                <c:pt idx="206">
                  <c:v>0.139878</c:v>
                </c:pt>
                <c:pt idx="207">
                  <c:v>0.14150499999999999</c:v>
                </c:pt>
                <c:pt idx="208">
                  <c:v>0.142621</c:v>
                </c:pt>
                <c:pt idx="209">
                  <c:v>0.14344599999999999</c:v>
                </c:pt>
                <c:pt idx="210">
                  <c:v>0.144209</c:v>
                </c:pt>
                <c:pt idx="211">
                  <c:v>0.144954</c:v>
                </c:pt>
                <c:pt idx="212">
                  <c:v>0.14563599999999999</c:v>
                </c:pt>
                <c:pt idx="213">
                  <c:v>0.14627100000000001</c:v>
                </c:pt>
                <c:pt idx="214">
                  <c:v>0.14690400000000001</c:v>
                </c:pt>
                <c:pt idx="215">
                  <c:v>0.14755099999999999</c:v>
                </c:pt>
                <c:pt idx="216">
                  <c:v>0.14830499999999999</c:v>
                </c:pt>
                <c:pt idx="217">
                  <c:v>0.14941499999999999</c:v>
                </c:pt>
                <c:pt idx="218">
                  <c:v>0.15112999999999999</c:v>
                </c:pt>
                <c:pt idx="219">
                  <c:v>0.15345800000000001</c:v>
                </c:pt>
                <c:pt idx="220">
                  <c:v>0.15610399999999999</c:v>
                </c:pt>
                <c:pt idx="221">
                  <c:v>0.15864600000000001</c:v>
                </c:pt>
                <c:pt idx="222">
                  <c:v>0.16087799999999999</c:v>
                </c:pt>
                <c:pt idx="223">
                  <c:v>0.16304299999999999</c:v>
                </c:pt>
                <c:pt idx="224">
                  <c:v>0.16564300000000001</c:v>
                </c:pt>
                <c:pt idx="225">
                  <c:v>0.16897499999999999</c:v>
                </c:pt>
                <c:pt idx="226">
                  <c:v>0.172872</c:v>
                </c:pt>
                <c:pt idx="227">
                  <c:v>0.17684</c:v>
                </c:pt>
                <c:pt idx="228">
                  <c:v>0.18038000000000001</c:v>
                </c:pt>
                <c:pt idx="229">
                  <c:v>0.18325</c:v>
                </c:pt>
                <c:pt idx="230">
                  <c:v>0.18551599999999999</c:v>
                </c:pt>
                <c:pt idx="231">
                  <c:v>0.18743599999999999</c:v>
                </c:pt>
                <c:pt idx="232">
                  <c:v>0.18929799999999999</c:v>
                </c:pt>
                <c:pt idx="233">
                  <c:v>0.19125600000000001</c:v>
                </c:pt>
                <c:pt idx="234">
                  <c:v>0.19319800000000001</c:v>
                </c:pt>
                <c:pt idx="235">
                  <c:v>0.194859</c:v>
                </c:pt>
                <c:pt idx="236">
                  <c:v>0.19611799999999999</c:v>
                </c:pt>
                <c:pt idx="237">
                  <c:v>0.197098</c:v>
                </c:pt>
                <c:pt idx="238">
                  <c:v>0.19795599999999999</c:v>
                </c:pt>
                <c:pt idx="239">
                  <c:v>0.19872699999999999</c:v>
                </c:pt>
                <c:pt idx="240">
                  <c:v>0.199432</c:v>
                </c:pt>
                <c:pt idx="241">
                  <c:v>0.200155</c:v>
                </c:pt>
                <c:pt idx="242">
                  <c:v>0.20094699999999999</c:v>
                </c:pt>
                <c:pt idx="243">
                  <c:v>0.20178699999999999</c:v>
                </c:pt>
                <c:pt idx="244">
                  <c:v>0.20269699999999999</c:v>
                </c:pt>
                <c:pt idx="245">
                  <c:v>0.20382600000000001</c:v>
                </c:pt>
                <c:pt idx="246">
                  <c:v>0.205402</c:v>
                </c:pt>
                <c:pt idx="247">
                  <c:v>0.20758099999999999</c:v>
                </c:pt>
                <c:pt idx="248">
                  <c:v>0.21032899999999999</c:v>
                </c:pt>
                <c:pt idx="249">
                  <c:v>0.21341199999999999</c:v>
                </c:pt>
                <c:pt idx="250">
                  <c:v>0.216526</c:v>
                </c:pt>
                <c:pt idx="251">
                  <c:v>0.21951000000000001</c:v>
                </c:pt>
                <c:pt idx="252">
                  <c:v>0.222437</c:v>
                </c:pt>
                <c:pt idx="253">
                  <c:v>0.225526</c:v>
                </c:pt>
                <c:pt idx="254">
                  <c:v>0.228962</c:v>
                </c:pt>
                <c:pt idx="255">
                  <c:v>0.23279900000000001</c:v>
                </c:pt>
                <c:pt idx="256">
                  <c:v>0.23691000000000001</c:v>
                </c:pt>
                <c:pt idx="257">
                  <c:v>0.24096000000000001</c:v>
                </c:pt>
                <c:pt idx="258">
                  <c:v>0.244509</c:v>
                </c:pt>
                <c:pt idx="259">
                  <c:v>0.24728700000000001</c:v>
                </c:pt>
                <c:pt idx="260">
                  <c:v>0.24935499999999999</c:v>
                </c:pt>
                <c:pt idx="261">
                  <c:v>0.250942</c:v>
                </c:pt>
                <c:pt idx="262">
                  <c:v>0.25222600000000001</c:v>
                </c:pt>
                <c:pt idx="263">
                  <c:v>0.25331799999999999</c:v>
                </c:pt>
                <c:pt idx="264">
                  <c:v>0.25434699999999999</c:v>
                </c:pt>
                <c:pt idx="265">
                  <c:v>0.25542700000000002</c:v>
                </c:pt>
                <c:pt idx="266">
                  <c:v>0.25658500000000001</c:v>
                </c:pt>
                <c:pt idx="267">
                  <c:v>0.25776900000000003</c:v>
                </c:pt>
                <c:pt idx="268">
                  <c:v>0.25889899999999999</c:v>
                </c:pt>
                <c:pt idx="269">
                  <c:v>0.25990799999999997</c:v>
                </c:pt>
                <c:pt idx="270">
                  <c:v>0.26077400000000001</c:v>
                </c:pt>
                <c:pt idx="271">
                  <c:v>0.26153500000000002</c:v>
                </c:pt>
                <c:pt idx="272">
                  <c:v>0.262262</c:v>
                </c:pt>
                <c:pt idx="273">
                  <c:v>0.26307000000000003</c:v>
                </c:pt>
                <c:pt idx="274">
                  <c:v>0.264102</c:v>
                </c:pt>
                <c:pt idx="275">
                  <c:v>0.26544400000000001</c:v>
                </c:pt>
                <c:pt idx="276">
                  <c:v>0.26708300000000001</c:v>
                </c:pt>
                <c:pt idx="277">
                  <c:v>0.26895799999999997</c:v>
                </c:pt>
                <c:pt idx="278">
                  <c:v>0.27101199999999998</c:v>
                </c:pt>
                <c:pt idx="279">
                  <c:v>0.27315400000000001</c:v>
                </c:pt>
                <c:pt idx="280">
                  <c:v>0.27523799999999998</c:v>
                </c:pt>
                <c:pt idx="281">
                  <c:v>0.27713599999999999</c:v>
                </c:pt>
                <c:pt idx="282">
                  <c:v>0.27885799999999999</c:v>
                </c:pt>
                <c:pt idx="283">
                  <c:v>0.28059000000000001</c:v>
                </c:pt>
                <c:pt idx="284">
                  <c:v>0.28255599999999997</c:v>
                </c:pt>
                <c:pt idx="285">
                  <c:v>0.28482099999999999</c:v>
                </c:pt>
                <c:pt idx="286">
                  <c:v>0.28727000000000003</c:v>
                </c:pt>
                <c:pt idx="287">
                  <c:v>0.28971799999999998</c:v>
                </c:pt>
                <c:pt idx="288">
                  <c:v>0.29200799999999999</c:v>
                </c:pt>
                <c:pt idx="289">
                  <c:v>0.29407699999999998</c:v>
                </c:pt>
                <c:pt idx="290">
                  <c:v>0.29599199999999998</c:v>
                </c:pt>
                <c:pt idx="291">
                  <c:v>0.29788599999999998</c:v>
                </c:pt>
                <c:pt idx="292">
                  <c:v>0.29987000000000003</c:v>
                </c:pt>
                <c:pt idx="293">
                  <c:v>0.302008</c:v>
                </c:pt>
                <c:pt idx="294">
                  <c:v>0.30434600000000001</c:v>
                </c:pt>
                <c:pt idx="295">
                  <c:v>0.306919</c:v>
                </c:pt>
                <c:pt idx="296">
                  <c:v>0.30971300000000002</c:v>
                </c:pt>
                <c:pt idx="297">
                  <c:v>0.31260399999999999</c:v>
                </c:pt>
                <c:pt idx="298">
                  <c:v>0.31535600000000003</c:v>
                </c:pt>
                <c:pt idx="299">
                  <c:v>0.31775100000000001</c:v>
                </c:pt>
                <c:pt idx="300">
                  <c:v>0.319739</c:v>
                </c:pt>
                <c:pt idx="301">
                  <c:v>0.32144800000000001</c:v>
                </c:pt>
                <c:pt idx="302">
                  <c:v>0.32305099999999998</c:v>
                </c:pt>
                <c:pt idx="303">
                  <c:v>0.324656</c:v>
                </c:pt>
                <c:pt idx="304">
                  <c:v>0.32629900000000001</c:v>
                </c:pt>
                <c:pt idx="305">
                  <c:v>0.32800000000000001</c:v>
                </c:pt>
                <c:pt idx="306">
                  <c:v>0.32974100000000001</c:v>
                </c:pt>
                <c:pt idx="307">
                  <c:v>0.33137699999999998</c:v>
                </c:pt>
                <c:pt idx="308">
                  <c:v>0.33266600000000002</c:v>
                </c:pt>
                <c:pt idx="309">
                  <c:v>0.333505</c:v>
                </c:pt>
                <c:pt idx="310">
                  <c:v>0.33411000000000002</c:v>
                </c:pt>
                <c:pt idx="311">
                  <c:v>0.33487899999999998</c:v>
                </c:pt>
                <c:pt idx="312">
                  <c:v>0.33610800000000002</c:v>
                </c:pt>
                <c:pt idx="313">
                  <c:v>0.33784799999999998</c:v>
                </c:pt>
                <c:pt idx="314">
                  <c:v>0.33996199999999999</c:v>
                </c:pt>
                <c:pt idx="315">
                  <c:v>0.34227200000000002</c:v>
                </c:pt>
                <c:pt idx="316">
                  <c:v>0.34466599999999997</c:v>
                </c:pt>
                <c:pt idx="317">
                  <c:v>0.34712300000000001</c:v>
                </c:pt>
                <c:pt idx="318">
                  <c:v>0.34962100000000002</c:v>
                </c:pt>
                <c:pt idx="319">
                  <c:v>0.35208800000000001</c:v>
                </c:pt>
                <c:pt idx="320">
                  <c:v>0.354435</c:v>
                </c:pt>
                <c:pt idx="321">
                  <c:v>0.35661999999999999</c:v>
                </c:pt>
                <c:pt idx="322">
                  <c:v>0.35866799999999999</c:v>
                </c:pt>
                <c:pt idx="323">
                  <c:v>0.36061900000000002</c:v>
                </c:pt>
                <c:pt idx="324">
                  <c:v>0.36249799999999999</c:v>
                </c:pt>
                <c:pt idx="325">
                  <c:v>0.36433700000000002</c:v>
                </c:pt>
                <c:pt idx="326">
                  <c:v>0.36617300000000003</c:v>
                </c:pt>
                <c:pt idx="327">
                  <c:v>0.36799599999999999</c:v>
                </c:pt>
                <c:pt idx="328">
                  <c:v>0.369755</c:v>
                </c:pt>
                <c:pt idx="329">
                  <c:v>0.371419</c:v>
                </c:pt>
                <c:pt idx="330">
                  <c:v>0.37296800000000002</c:v>
                </c:pt>
                <c:pt idx="331">
                  <c:v>0.37435499999999999</c:v>
                </c:pt>
                <c:pt idx="332">
                  <c:v>0.37559199999999998</c:v>
                </c:pt>
                <c:pt idx="333">
                  <c:v>0.37685999999999997</c:v>
                </c:pt>
                <c:pt idx="334">
                  <c:v>0.37843199999999999</c:v>
                </c:pt>
                <c:pt idx="335">
                  <c:v>0.38044600000000001</c:v>
                </c:pt>
                <c:pt idx="336">
                  <c:v>0.38278400000000001</c:v>
                </c:pt>
                <c:pt idx="337">
                  <c:v>0.38519500000000001</c:v>
                </c:pt>
                <c:pt idx="338">
                  <c:v>0.38750299999999999</c:v>
                </c:pt>
                <c:pt idx="339">
                  <c:v>0.38970300000000002</c:v>
                </c:pt>
                <c:pt idx="340">
                  <c:v>0.391872</c:v>
                </c:pt>
                <c:pt idx="341">
                  <c:v>0.39404899999999998</c:v>
                </c:pt>
                <c:pt idx="342">
                  <c:v>0.39621899999999999</c:v>
                </c:pt>
                <c:pt idx="343">
                  <c:v>0.398393</c:v>
                </c:pt>
                <c:pt idx="344">
                  <c:v>0.40062799999999998</c:v>
                </c:pt>
                <c:pt idx="345">
                  <c:v>0.40291100000000002</c:v>
                </c:pt>
                <c:pt idx="346">
                  <c:v>0.40508699999999997</c:v>
                </c:pt>
                <c:pt idx="347">
                  <c:v>0.40701300000000001</c:v>
                </c:pt>
                <c:pt idx="348">
                  <c:v>0.408748</c:v>
                </c:pt>
                <c:pt idx="349">
                  <c:v>0.41050300000000001</c:v>
                </c:pt>
                <c:pt idx="350">
                  <c:v>0.41242299999999998</c:v>
                </c:pt>
                <c:pt idx="351">
                  <c:v>0.41448299999999999</c:v>
                </c:pt>
                <c:pt idx="352">
                  <c:v>0.41654600000000003</c:v>
                </c:pt>
                <c:pt idx="353">
                  <c:v>0.41847899999999999</c:v>
                </c:pt>
                <c:pt idx="354">
                  <c:v>0.42025200000000001</c:v>
                </c:pt>
                <c:pt idx="355">
                  <c:v>0.42196699999999998</c:v>
                </c:pt>
                <c:pt idx="356">
                  <c:v>0.42379499999999998</c:v>
                </c:pt>
                <c:pt idx="357">
                  <c:v>0.425869</c:v>
                </c:pt>
                <c:pt idx="358">
                  <c:v>0.42821700000000001</c:v>
                </c:pt>
                <c:pt idx="359">
                  <c:v>0.430732</c:v>
                </c:pt>
                <c:pt idx="360">
                  <c:v>0.433197</c:v>
                </c:pt>
                <c:pt idx="361">
                  <c:v>0.43542199999999998</c:v>
                </c:pt>
                <c:pt idx="362">
                  <c:v>0.43734299999999998</c:v>
                </c:pt>
                <c:pt idx="363">
                  <c:v>0.43904100000000001</c:v>
                </c:pt>
                <c:pt idx="364">
                  <c:v>0.44064300000000001</c:v>
                </c:pt>
                <c:pt idx="365">
                  <c:v>0.44222499999999998</c:v>
                </c:pt>
                <c:pt idx="366">
                  <c:v>0.44378099999999998</c:v>
                </c:pt>
                <c:pt idx="367">
                  <c:v>0.44524900000000001</c:v>
                </c:pt>
                <c:pt idx="368">
                  <c:v>0.44656400000000002</c:v>
                </c:pt>
                <c:pt idx="369">
                  <c:v>0.44772899999999999</c:v>
                </c:pt>
                <c:pt idx="370">
                  <c:v>0.44885999999999998</c:v>
                </c:pt>
                <c:pt idx="371">
                  <c:v>0.45015899999999998</c:v>
                </c:pt>
                <c:pt idx="372">
                  <c:v>0.45175999999999999</c:v>
                </c:pt>
                <c:pt idx="373">
                  <c:v>0.45362799999999998</c:v>
                </c:pt>
                <c:pt idx="374">
                  <c:v>0.455623</c:v>
                </c:pt>
                <c:pt idx="375">
                  <c:v>0.457594</c:v>
                </c:pt>
                <c:pt idx="376">
                  <c:v>0.45943699999999998</c:v>
                </c:pt>
                <c:pt idx="377">
                  <c:v>0.46115200000000001</c:v>
                </c:pt>
                <c:pt idx="378">
                  <c:v>0.46286699999999997</c:v>
                </c:pt>
                <c:pt idx="379">
                  <c:v>0.46474100000000002</c:v>
                </c:pt>
                <c:pt idx="380">
                  <c:v>0.46683999999999998</c:v>
                </c:pt>
                <c:pt idx="381">
                  <c:v>0.46910200000000002</c:v>
                </c:pt>
                <c:pt idx="382">
                  <c:v>0.47138999999999998</c:v>
                </c:pt>
                <c:pt idx="383">
                  <c:v>0.47355199999999997</c:v>
                </c:pt>
                <c:pt idx="384">
                  <c:v>0.475493</c:v>
                </c:pt>
                <c:pt idx="385">
                  <c:v>0.477217</c:v>
                </c:pt>
                <c:pt idx="386">
                  <c:v>0.47881299999999999</c:v>
                </c:pt>
                <c:pt idx="387">
                  <c:v>0.48038999999999998</c:v>
                </c:pt>
                <c:pt idx="388">
                  <c:v>0.48202</c:v>
                </c:pt>
                <c:pt idx="389">
                  <c:v>0.483711</c:v>
                </c:pt>
                <c:pt idx="390">
                  <c:v>0.48543999999999998</c:v>
                </c:pt>
                <c:pt idx="391">
                  <c:v>0.48721399999999998</c:v>
                </c:pt>
                <c:pt idx="392">
                  <c:v>0.48911300000000002</c:v>
                </c:pt>
                <c:pt idx="393">
                  <c:v>0.49120799999999998</c:v>
                </c:pt>
                <c:pt idx="394">
                  <c:v>0.49342200000000003</c:v>
                </c:pt>
                <c:pt idx="395">
                  <c:v>0.49554199999999998</c:v>
                </c:pt>
                <c:pt idx="396">
                  <c:v>0.49741299999999999</c:v>
                </c:pt>
                <c:pt idx="397">
                  <c:v>0.49907600000000002</c:v>
                </c:pt>
                <c:pt idx="398">
                  <c:v>0.50066699999999997</c:v>
                </c:pt>
                <c:pt idx="399">
                  <c:v>0.50225399999999998</c:v>
                </c:pt>
                <c:pt idx="400">
                  <c:v>0.50382700000000002</c:v>
                </c:pt>
                <c:pt idx="401">
                  <c:v>0.50540399999999996</c:v>
                </c:pt>
                <c:pt idx="402">
                  <c:v>0.50706600000000002</c:v>
                </c:pt>
                <c:pt idx="403">
                  <c:v>0.50889899999999999</c:v>
                </c:pt>
                <c:pt idx="404">
                  <c:v>0.51094499999999998</c:v>
                </c:pt>
                <c:pt idx="405">
                  <c:v>0.51318299999999994</c:v>
                </c:pt>
                <c:pt idx="406">
                  <c:v>0.51549800000000001</c:v>
                </c:pt>
                <c:pt idx="407">
                  <c:v>0.51771100000000003</c:v>
                </c:pt>
                <c:pt idx="408">
                  <c:v>0.51969900000000002</c:v>
                </c:pt>
                <c:pt idx="409">
                  <c:v>0.52147100000000002</c:v>
                </c:pt>
                <c:pt idx="410">
                  <c:v>0.52310800000000002</c:v>
                </c:pt>
                <c:pt idx="411">
                  <c:v>0.52468199999999998</c:v>
                </c:pt>
                <c:pt idx="412">
                  <c:v>0.52625900000000003</c:v>
                </c:pt>
                <c:pt idx="413">
                  <c:v>0.52791999999999994</c:v>
                </c:pt>
                <c:pt idx="414">
                  <c:v>0.52971000000000001</c:v>
                </c:pt>
                <c:pt idx="415">
                  <c:v>0.531586</c:v>
                </c:pt>
                <c:pt idx="416">
                  <c:v>0.53342500000000004</c:v>
                </c:pt>
                <c:pt idx="417">
                  <c:v>0.53508699999999998</c:v>
                </c:pt>
                <c:pt idx="418">
                  <c:v>0.53651400000000005</c:v>
                </c:pt>
                <c:pt idx="419">
                  <c:v>0.53779900000000003</c:v>
                </c:pt>
                <c:pt idx="420">
                  <c:v>0.53913299999999997</c:v>
                </c:pt>
                <c:pt idx="421">
                  <c:v>0.54066800000000004</c:v>
                </c:pt>
                <c:pt idx="422">
                  <c:v>0.54240600000000005</c:v>
                </c:pt>
                <c:pt idx="423">
                  <c:v>0.54420599999999997</c:v>
                </c:pt>
                <c:pt idx="424">
                  <c:v>0.54591900000000004</c:v>
                </c:pt>
                <c:pt idx="425">
                  <c:v>0.54755100000000001</c:v>
                </c:pt>
                <c:pt idx="426">
                  <c:v>0.54927300000000001</c:v>
                </c:pt>
                <c:pt idx="427">
                  <c:v>0.55125599999999997</c:v>
                </c:pt>
                <c:pt idx="428">
                  <c:v>0.55351600000000001</c:v>
                </c:pt>
                <c:pt idx="429">
                  <c:v>0.55589999999999995</c:v>
                </c:pt>
                <c:pt idx="430">
                  <c:v>0.55821600000000005</c:v>
                </c:pt>
                <c:pt idx="431">
                  <c:v>0.56037800000000004</c:v>
                </c:pt>
                <c:pt idx="432">
                  <c:v>0.56242599999999998</c:v>
                </c:pt>
                <c:pt idx="433">
                  <c:v>0.56441600000000003</c:v>
                </c:pt>
                <c:pt idx="434">
                  <c:v>0.56636900000000001</c:v>
                </c:pt>
                <c:pt idx="435">
                  <c:v>0.56833800000000001</c:v>
                </c:pt>
                <c:pt idx="436">
                  <c:v>0.57044600000000001</c:v>
                </c:pt>
                <c:pt idx="437">
                  <c:v>0.57275399999999999</c:v>
                </c:pt>
                <c:pt idx="438">
                  <c:v>0.57515300000000003</c:v>
                </c:pt>
                <c:pt idx="439">
                  <c:v>0.57745000000000002</c:v>
                </c:pt>
                <c:pt idx="440">
                  <c:v>0.57955199999999996</c:v>
                </c:pt>
                <c:pt idx="441">
                  <c:v>0.58154300000000003</c:v>
                </c:pt>
                <c:pt idx="442">
                  <c:v>0.58357700000000001</c:v>
                </c:pt>
                <c:pt idx="443">
                  <c:v>0.58571499999999999</c:v>
                </c:pt>
                <c:pt idx="444">
                  <c:v>0.587866</c:v>
                </c:pt>
                <c:pt idx="445">
                  <c:v>0.58985200000000004</c:v>
                </c:pt>
                <c:pt idx="446">
                  <c:v>0.59150999999999998</c:v>
                </c:pt>
                <c:pt idx="447">
                  <c:v>0.59279700000000002</c:v>
                </c:pt>
                <c:pt idx="448">
                  <c:v>0.59384099999999995</c:v>
                </c:pt>
                <c:pt idx="449">
                  <c:v>0.59486399999999995</c:v>
                </c:pt>
                <c:pt idx="450">
                  <c:v>0.59599500000000005</c:v>
                </c:pt>
                <c:pt idx="451">
                  <c:v>0.59720399999999996</c:v>
                </c:pt>
                <c:pt idx="452">
                  <c:v>0.59840400000000005</c:v>
                </c:pt>
                <c:pt idx="453">
                  <c:v>0.59955999999999998</c:v>
                </c:pt>
                <c:pt idx="454">
                  <c:v>0.60070900000000005</c:v>
                </c:pt>
                <c:pt idx="455">
                  <c:v>0.60192299999999999</c:v>
                </c:pt>
                <c:pt idx="456">
                  <c:v>0.60325200000000001</c:v>
                </c:pt>
                <c:pt idx="457">
                  <c:v>0.60469200000000001</c:v>
                </c:pt>
                <c:pt idx="458">
                  <c:v>0.60622299999999996</c:v>
                </c:pt>
                <c:pt idx="459">
                  <c:v>0.60783299999999996</c:v>
                </c:pt>
                <c:pt idx="460">
                  <c:v>0.60946900000000004</c:v>
                </c:pt>
                <c:pt idx="461">
                  <c:v>0.61099099999999995</c:v>
                </c:pt>
                <c:pt idx="462">
                  <c:v>0.61225099999999999</c:v>
                </c:pt>
                <c:pt idx="463">
                  <c:v>0.61324000000000001</c:v>
                </c:pt>
                <c:pt idx="464">
                  <c:v>0.61414500000000005</c:v>
                </c:pt>
                <c:pt idx="465">
                  <c:v>0.61520799999999998</c:v>
                </c:pt>
                <c:pt idx="466">
                  <c:v>0.61650499999999997</c:v>
                </c:pt>
                <c:pt idx="467">
                  <c:v>0.61787999999999998</c:v>
                </c:pt>
                <c:pt idx="468">
                  <c:v>0.61910900000000002</c:v>
                </c:pt>
                <c:pt idx="469">
                  <c:v>0.62011300000000003</c:v>
                </c:pt>
                <c:pt idx="470">
                  <c:v>0.62100299999999997</c:v>
                </c:pt>
                <c:pt idx="471">
                  <c:v>0.621946</c:v>
                </c:pt>
                <c:pt idx="472">
                  <c:v>0.62300100000000003</c:v>
                </c:pt>
                <c:pt idx="473">
                  <c:v>0.62409599999999998</c:v>
                </c:pt>
                <c:pt idx="474">
                  <c:v>0.62516700000000003</c:v>
                </c:pt>
                <c:pt idx="475">
                  <c:v>0.62627600000000005</c:v>
                </c:pt>
                <c:pt idx="476">
                  <c:v>0.62754500000000002</c:v>
                </c:pt>
                <c:pt idx="477">
                  <c:v>0.62902599999999997</c:v>
                </c:pt>
                <c:pt idx="478">
                  <c:v>0.63069600000000003</c:v>
                </c:pt>
                <c:pt idx="479">
                  <c:v>0.63248700000000002</c:v>
                </c:pt>
                <c:pt idx="480">
                  <c:v>0.63429199999999997</c:v>
                </c:pt>
                <c:pt idx="481">
                  <c:v>0.63601600000000003</c:v>
                </c:pt>
                <c:pt idx="482">
                  <c:v>0.637598</c:v>
                </c:pt>
                <c:pt idx="483">
                  <c:v>0.63897300000000001</c:v>
                </c:pt>
                <c:pt idx="484">
                  <c:v>0.64005000000000001</c:v>
                </c:pt>
                <c:pt idx="485">
                  <c:v>0.64080400000000004</c:v>
                </c:pt>
                <c:pt idx="486">
                  <c:v>0.64137900000000003</c:v>
                </c:pt>
                <c:pt idx="487">
                  <c:v>0.64204300000000003</c:v>
                </c:pt>
                <c:pt idx="488">
                  <c:v>0.64299600000000001</c:v>
                </c:pt>
                <c:pt idx="489">
                  <c:v>0.64419300000000002</c:v>
                </c:pt>
                <c:pt idx="490">
                  <c:v>0.64537100000000003</c:v>
                </c:pt>
                <c:pt idx="491">
                  <c:v>0.64627299999999999</c:v>
                </c:pt>
                <c:pt idx="492">
                  <c:v>0.64684799999999998</c:v>
                </c:pt>
                <c:pt idx="493">
                  <c:v>0.64727299999999999</c:v>
                </c:pt>
                <c:pt idx="494">
                  <c:v>0.64779500000000001</c:v>
                </c:pt>
                <c:pt idx="495">
                  <c:v>0.64854800000000001</c:v>
                </c:pt>
                <c:pt idx="496">
                  <c:v>0.64949400000000002</c:v>
                </c:pt>
                <c:pt idx="497">
                  <c:v>0.65051800000000004</c:v>
                </c:pt>
                <c:pt idx="498">
                  <c:v>0.65154800000000002</c:v>
                </c:pt>
                <c:pt idx="499">
                  <c:v>0.652555</c:v>
                </c:pt>
                <c:pt idx="500">
                  <c:v>0.65352399999999999</c:v>
                </c:pt>
                <c:pt idx="501">
                  <c:v>0.65444100000000005</c:v>
                </c:pt>
                <c:pt idx="502">
                  <c:v>0.65531600000000001</c:v>
                </c:pt>
                <c:pt idx="503">
                  <c:v>0.65617099999999995</c:v>
                </c:pt>
                <c:pt idx="504">
                  <c:v>0.65703199999999995</c:v>
                </c:pt>
                <c:pt idx="505">
                  <c:v>0.65790400000000004</c:v>
                </c:pt>
                <c:pt idx="506">
                  <c:v>0.65874299999999997</c:v>
                </c:pt>
                <c:pt idx="507">
                  <c:v>0.65953099999999998</c:v>
                </c:pt>
                <c:pt idx="508">
                  <c:v>0.66036399999999995</c:v>
                </c:pt>
                <c:pt idx="509">
                  <c:v>0.66139499999999996</c:v>
                </c:pt>
                <c:pt idx="510">
                  <c:v>0.66267799999999999</c:v>
                </c:pt>
                <c:pt idx="511">
                  <c:v>0.66410000000000002</c:v>
                </c:pt>
                <c:pt idx="512">
                  <c:v>0.66545600000000005</c:v>
                </c:pt>
                <c:pt idx="513">
                  <c:v>0.66656499999999996</c:v>
                </c:pt>
                <c:pt idx="514">
                  <c:v>0.66738299999999995</c:v>
                </c:pt>
                <c:pt idx="515">
                  <c:v>0.66804200000000002</c:v>
                </c:pt>
                <c:pt idx="516">
                  <c:v>0.66876000000000002</c:v>
                </c:pt>
                <c:pt idx="517">
                  <c:v>0.66969100000000004</c:v>
                </c:pt>
                <c:pt idx="518">
                  <c:v>0.67080899999999999</c:v>
                </c:pt>
                <c:pt idx="519">
                  <c:v>0.67192600000000002</c:v>
                </c:pt>
                <c:pt idx="520">
                  <c:v>0.67282399999999998</c:v>
                </c:pt>
                <c:pt idx="521">
                  <c:v>0.67341700000000004</c:v>
                </c:pt>
                <c:pt idx="522">
                  <c:v>0.67380700000000004</c:v>
                </c:pt>
                <c:pt idx="523">
                  <c:v>0.67416399999999999</c:v>
                </c:pt>
                <c:pt idx="524">
                  <c:v>0.67457199999999995</c:v>
                </c:pt>
                <c:pt idx="525">
                  <c:v>0.67499299999999995</c:v>
                </c:pt>
                <c:pt idx="526">
                  <c:v>0.67536700000000005</c:v>
                </c:pt>
                <c:pt idx="527">
                  <c:v>0.67568300000000003</c:v>
                </c:pt>
                <c:pt idx="528">
                  <c:v>0.67596699999999998</c:v>
                </c:pt>
                <c:pt idx="529">
                  <c:v>0.67625999999999997</c:v>
                </c:pt>
                <c:pt idx="530">
                  <c:v>0.67663799999999996</c:v>
                </c:pt>
                <c:pt idx="531">
                  <c:v>0.67718100000000003</c:v>
                </c:pt>
                <c:pt idx="532">
                  <c:v>0.67786500000000005</c:v>
                </c:pt>
                <c:pt idx="533">
                  <c:v>0.67854999999999999</c:v>
                </c:pt>
                <c:pt idx="534">
                  <c:v>0.67909299999999995</c:v>
                </c:pt>
                <c:pt idx="535">
                  <c:v>0.67947000000000002</c:v>
                </c:pt>
                <c:pt idx="536">
                  <c:v>0.67979000000000001</c:v>
                </c:pt>
                <c:pt idx="537">
                  <c:v>0.68022199999999999</c:v>
                </c:pt>
                <c:pt idx="538">
                  <c:v>0.68089299999999997</c:v>
                </c:pt>
                <c:pt idx="539">
                  <c:v>0.68180700000000005</c:v>
                </c:pt>
                <c:pt idx="540">
                  <c:v>0.68284999999999996</c:v>
                </c:pt>
                <c:pt idx="541">
                  <c:v>0.68386100000000005</c:v>
                </c:pt>
                <c:pt idx="542">
                  <c:v>0.68468799999999996</c:v>
                </c:pt>
                <c:pt idx="543">
                  <c:v>0.68525599999999998</c:v>
                </c:pt>
                <c:pt idx="544">
                  <c:v>0.68563200000000002</c:v>
                </c:pt>
                <c:pt idx="545">
                  <c:v>0.68600799999999995</c:v>
                </c:pt>
                <c:pt idx="546">
                  <c:v>0.68650800000000001</c:v>
                </c:pt>
                <c:pt idx="547">
                  <c:v>0.68702700000000005</c:v>
                </c:pt>
                <c:pt idx="548">
                  <c:v>0.68733900000000003</c:v>
                </c:pt>
                <c:pt idx="549">
                  <c:v>0.68734300000000004</c:v>
                </c:pt>
                <c:pt idx="550">
                  <c:v>0.68715199999999999</c:v>
                </c:pt>
                <c:pt idx="551">
                  <c:v>0.68696999999999997</c:v>
                </c:pt>
                <c:pt idx="552">
                  <c:v>0.68693599999999999</c:v>
                </c:pt>
                <c:pt idx="553">
                  <c:v>0.68706400000000001</c:v>
                </c:pt>
                <c:pt idx="554">
                  <c:v>0.68725700000000001</c:v>
                </c:pt>
                <c:pt idx="555">
                  <c:v>0.68738999999999995</c:v>
                </c:pt>
                <c:pt idx="556">
                  <c:v>0.68744099999999997</c:v>
                </c:pt>
                <c:pt idx="557">
                  <c:v>0.68750800000000001</c:v>
                </c:pt>
                <c:pt idx="558">
                  <c:v>0.68770100000000001</c:v>
                </c:pt>
                <c:pt idx="559">
                  <c:v>0.688025</c:v>
                </c:pt>
                <c:pt idx="560">
                  <c:v>0.688384</c:v>
                </c:pt>
                <c:pt idx="561">
                  <c:v>0.68867100000000003</c:v>
                </c:pt>
                <c:pt idx="562">
                  <c:v>0.68884400000000001</c:v>
                </c:pt>
                <c:pt idx="563">
                  <c:v>0.68894299999999997</c:v>
                </c:pt>
                <c:pt idx="564">
                  <c:v>0.68900600000000001</c:v>
                </c:pt>
                <c:pt idx="565">
                  <c:v>0.68901000000000001</c:v>
                </c:pt>
                <c:pt idx="566">
                  <c:v>0.68891500000000006</c:v>
                </c:pt>
                <c:pt idx="567">
                  <c:v>0.68877900000000003</c:v>
                </c:pt>
                <c:pt idx="568">
                  <c:v>0.68872100000000003</c:v>
                </c:pt>
                <c:pt idx="569">
                  <c:v>0.688751</c:v>
                </c:pt>
                <c:pt idx="570">
                  <c:v>0.68871099999999996</c:v>
                </c:pt>
                <c:pt idx="571">
                  <c:v>0.68848299999999996</c:v>
                </c:pt>
                <c:pt idx="572">
                  <c:v>0.68818900000000005</c:v>
                </c:pt>
                <c:pt idx="573">
                  <c:v>0.68806</c:v>
                </c:pt>
                <c:pt idx="574">
                  <c:v>0.68814699999999995</c:v>
                </c:pt>
                <c:pt idx="575">
                  <c:v>0.68829499999999999</c:v>
                </c:pt>
                <c:pt idx="576">
                  <c:v>0.68835500000000005</c:v>
                </c:pt>
                <c:pt idx="577">
                  <c:v>0.68830899999999995</c:v>
                </c:pt>
                <c:pt idx="578">
                  <c:v>0.68821699999999997</c:v>
                </c:pt>
                <c:pt idx="579">
                  <c:v>0.68815700000000002</c:v>
                </c:pt>
                <c:pt idx="580">
                  <c:v>0.68822099999999997</c:v>
                </c:pt>
                <c:pt idx="581">
                  <c:v>0.68845699999999999</c:v>
                </c:pt>
                <c:pt idx="582">
                  <c:v>0.68879000000000001</c:v>
                </c:pt>
                <c:pt idx="583">
                  <c:v>0.68905700000000003</c:v>
                </c:pt>
                <c:pt idx="584">
                  <c:v>0.68915199999999999</c:v>
                </c:pt>
                <c:pt idx="585">
                  <c:v>0.68910000000000005</c:v>
                </c:pt>
                <c:pt idx="586">
                  <c:v>0.68894699999999998</c:v>
                </c:pt>
                <c:pt idx="587">
                  <c:v>0.68868799999999997</c:v>
                </c:pt>
                <c:pt idx="588">
                  <c:v>0.68835000000000002</c:v>
                </c:pt>
                <c:pt idx="589">
                  <c:v>0.68806500000000004</c:v>
                </c:pt>
                <c:pt idx="590">
                  <c:v>0.68793499999999996</c:v>
                </c:pt>
                <c:pt idx="591">
                  <c:v>0.68785799999999997</c:v>
                </c:pt>
                <c:pt idx="592">
                  <c:v>0.687616</c:v>
                </c:pt>
                <c:pt idx="593">
                  <c:v>0.68712200000000001</c:v>
                </c:pt>
                <c:pt idx="594">
                  <c:v>0.68652199999999997</c:v>
                </c:pt>
                <c:pt idx="595">
                  <c:v>0.68604100000000001</c:v>
                </c:pt>
                <c:pt idx="596">
                  <c:v>0.68575900000000001</c:v>
                </c:pt>
                <c:pt idx="597">
                  <c:v>0.68555299999999997</c:v>
                </c:pt>
                <c:pt idx="598">
                  <c:v>0.68523900000000004</c:v>
                </c:pt>
                <c:pt idx="599">
                  <c:v>0.68476099999999995</c:v>
                </c:pt>
                <c:pt idx="600">
                  <c:v>0.68423699999999998</c:v>
                </c:pt>
                <c:pt idx="601">
                  <c:v>0.68382699999999996</c:v>
                </c:pt>
                <c:pt idx="602">
                  <c:v>0.68359400000000003</c:v>
                </c:pt>
                <c:pt idx="603">
                  <c:v>0.68351200000000001</c:v>
                </c:pt>
                <c:pt idx="604">
                  <c:v>0.68352999999999997</c:v>
                </c:pt>
                <c:pt idx="605">
                  <c:v>0.68357800000000002</c:v>
                </c:pt>
                <c:pt idx="606">
                  <c:v>0.68355399999999999</c:v>
                </c:pt>
                <c:pt idx="607">
                  <c:v>0.68335199999999996</c:v>
                </c:pt>
                <c:pt idx="608">
                  <c:v>0.68289100000000003</c:v>
                </c:pt>
                <c:pt idx="609">
                  <c:v>0.68208999999999997</c:v>
                </c:pt>
                <c:pt idx="610">
                  <c:v>0.68091299999999999</c:v>
                </c:pt>
                <c:pt idx="611">
                  <c:v>0.67950299999999997</c:v>
                </c:pt>
                <c:pt idx="612">
                  <c:v>0.67815199999999998</c:v>
                </c:pt>
                <c:pt idx="613">
                  <c:v>0.67701299999999998</c:v>
                </c:pt>
                <c:pt idx="614">
                  <c:v>0.67590499999999998</c:v>
                </c:pt>
                <c:pt idx="615">
                  <c:v>0.67452699999999999</c:v>
                </c:pt>
                <c:pt idx="616">
                  <c:v>0.67285700000000004</c:v>
                </c:pt>
                <c:pt idx="617">
                  <c:v>0.67119399999999996</c:v>
                </c:pt>
                <c:pt idx="618">
                  <c:v>0.66978800000000005</c:v>
                </c:pt>
                <c:pt idx="619">
                  <c:v>0.66860299999999995</c:v>
                </c:pt>
                <c:pt idx="620">
                  <c:v>0.66745699999999997</c:v>
                </c:pt>
                <c:pt idx="621">
                  <c:v>0.66626399999999997</c:v>
                </c:pt>
                <c:pt idx="622">
                  <c:v>0.665076</c:v>
                </c:pt>
                <c:pt idx="623">
                  <c:v>0.663968</c:v>
                </c:pt>
                <c:pt idx="624">
                  <c:v>0.66295199999999999</c:v>
                </c:pt>
                <c:pt idx="625">
                  <c:v>0.66199699999999995</c:v>
                </c:pt>
                <c:pt idx="626">
                  <c:v>0.66108800000000001</c:v>
                </c:pt>
                <c:pt idx="627">
                  <c:v>0.66022899999999995</c:v>
                </c:pt>
                <c:pt idx="628">
                  <c:v>0.65942500000000004</c:v>
                </c:pt>
                <c:pt idx="629">
                  <c:v>0.65866999999999998</c:v>
                </c:pt>
                <c:pt idx="630">
                  <c:v>0.65790199999999999</c:v>
                </c:pt>
                <c:pt idx="631">
                  <c:v>0.65695300000000001</c:v>
                </c:pt>
                <c:pt idx="632">
                  <c:v>0.65563099999999996</c:v>
                </c:pt>
                <c:pt idx="633">
                  <c:v>0.65393900000000005</c:v>
                </c:pt>
                <c:pt idx="634">
                  <c:v>0.65212599999999998</c:v>
                </c:pt>
                <c:pt idx="635">
                  <c:v>0.65044999999999997</c:v>
                </c:pt>
                <c:pt idx="636">
                  <c:v>0.64896500000000001</c:v>
                </c:pt>
                <c:pt idx="637">
                  <c:v>0.64754500000000004</c:v>
                </c:pt>
                <c:pt idx="638">
                  <c:v>0.64604099999999998</c:v>
                </c:pt>
                <c:pt idx="639">
                  <c:v>0.64439100000000005</c:v>
                </c:pt>
                <c:pt idx="640">
                  <c:v>0.64263599999999999</c:v>
                </c:pt>
                <c:pt idx="641">
                  <c:v>0.64085800000000004</c:v>
                </c:pt>
                <c:pt idx="642">
                  <c:v>0.63908799999999999</c:v>
                </c:pt>
                <c:pt idx="643">
                  <c:v>0.63727500000000004</c:v>
                </c:pt>
                <c:pt idx="644">
                  <c:v>0.63535799999999998</c:v>
                </c:pt>
                <c:pt idx="645">
                  <c:v>0.63336300000000001</c:v>
                </c:pt>
                <c:pt idx="646">
                  <c:v>0.631386</c:v>
                </c:pt>
                <c:pt idx="647">
                  <c:v>0.62951000000000001</c:v>
                </c:pt>
                <c:pt idx="648">
                  <c:v>0.62775899999999996</c:v>
                </c:pt>
                <c:pt idx="649">
                  <c:v>0.62614400000000003</c:v>
                </c:pt>
                <c:pt idx="650">
                  <c:v>0.624699</c:v>
                </c:pt>
                <c:pt idx="651">
                  <c:v>0.62347399999999997</c:v>
                </c:pt>
                <c:pt idx="652">
                  <c:v>0.62246800000000002</c:v>
                </c:pt>
                <c:pt idx="653">
                  <c:v>0.62157399999999996</c:v>
                </c:pt>
                <c:pt idx="654">
                  <c:v>0.62059900000000001</c:v>
                </c:pt>
                <c:pt idx="655">
                  <c:v>0.61939999999999995</c:v>
                </c:pt>
                <c:pt idx="656">
                  <c:v>0.61801899999999999</c:v>
                </c:pt>
                <c:pt idx="657">
                  <c:v>0.61664300000000005</c:v>
                </c:pt>
                <c:pt idx="658">
                  <c:v>0.61539200000000005</c:v>
                </c:pt>
                <c:pt idx="659">
                  <c:v>0.61417900000000003</c:v>
                </c:pt>
                <c:pt idx="660">
                  <c:v>0.61280500000000004</c:v>
                </c:pt>
                <c:pt idx="661">
                  <c:v>0.61114199999999996</c:v>
                </c:pt>
                <c:pt idx="662">
                  <c:v>0.60920799999999997</c:v>
                </c:pt>
                <c:pt idx="663">
                  <c:v>0.60709500000000005</c:v>
                </c:pt>
                <c:pt idx="664">
                  <c:v>0.60491499999999998</c:v>
                </c:pt>
                <c:pt idx="665">
                  <c:v>0.60277099999999995</c:v>
                </c:pt>
                <c:pt idx="666">
                  <c:v>0.60071799999999997</c:v>
                </c:pt>
                <c:pt idx="667">
                  <c:v>0.59875800000000001</c:v>
                </c:pt>
                <c:pt idx="668">
                  <c:v>0.59687800000000002</c:v>
                </c:pt>
                <c:pt idx="669">
                  <c:v>0.59507100000000002</c:v>
                </c:pt>
                <c:pt idx="670">
                  <c:v>0.59331100000000003</c:v>
                </c:pt>
                <c:pt idx="671">
                  <c:v>0.59153999999999995</c:v>
                </c:pt>
                <c:pt idx="672">
                  <c:v>0.58970400000000001</c:v>
                </c:pt>
                <c:pt idx="673">
                  <c:v>0.58779599999999999</c:v>
                </c:pt>
                <c:pt idx="674">
                  <c:v>0.58587599999999995</c:v>
                </c:pt>
                <c:pt idx="675">
                  <c:v>0.584013</c:v>
                </c:pt>
                <c:pt idx="676">
                  <c:v>0.58222700000000005</c:v>
                </c:pt>
                <c:pt idx="677">
                  <c:v>0.58047199999999999</c:v>
                </c:pt>
                <c:pt idx="678">
                  <c:v>0.57868299999999995</c:v>
                </c:pt>
                <c:pt idx="679">
                  <c:v>0.57680100000000001</c:v>
                </c:pt>
                <c:pt idx="680">
                  <c:v>0.57479000000000002</c:v>
                </c:pt>
                <c:pt idx="681">
                  <c:v>0.572658</c:v>
                </c:pt>
                <c:pt idx="682">
                  <c:v>0.57046600000000003</c:v>
                </c:pt>
                <c:pt idx="683">
                  <c:v>0.568276</c:v>
                </c:pt>
                <c:pt idx="684">
                  <c:v>0.56609100000000001</c:v>
                </c:pt>
                <c:pt idx="685">
                  <c:v>0.56389999999999996</c:v>
                </c:pt>
                <c:pt idx="686">
                  <c:v>0.56174400000000002</c:v>
                </c:pt>
                <c:pt idx="687">
                  <c:v>0.55969999999999998</c:v>
                </c:pt>
                <c:pt idx="688">
                  <c:v>0.55780200000000002</c:v>
                </c:pt>
                <c:pt idx="689">
                  <c:v>0.55602399999999996</c:v>
                </c:pt>
                <c:pt idx="690">
                  <c:v>0.55435199999999996</c:v>
                </c:pt>
                <c:pt idx="691">
                  <c:v>0.55277699999999996</c:v>
                </c:pt>
                <c:pt idx="692">
                  <c:v>0.55121299999999995</c:v>
                </c:pt>
                <c:pt idx="693">
                  <c:v>0.54950600000000005</c:v>
                </c:pt>
                <c:pt idx="694">
                  <c:v>0.54757500000000003</c:v>
                </c:pt>
                <c:pt idx="695">
                  <c:v>0.54549099999999995</c:v>
                </c:pt>
                <c:pt idx="696">
                  <c:v>0.54336899999999999</c:v>
                </c:pt>
                <c:pt idx="697">
                  <c:v>0.54124300000000003</c:v>
                </c:pt>
                <c:pt idx="698">
                  <c:v>0.53910000000000002</c:v>
                </c:pt>
                <c:pt idx="699">
                  <c:v>0.53697899999999998</c:v>
                </c:pt>
                <c:pt idx="700">
                  <c:v>0.53497700000000004</c:v>
                </c:pt>
                <c:pt idx="701">
                  <c:v>0.53310400000000002</c:v>
                </c:pt>
                <c:pt idx="702">
                  <c:v>0.53121499999999999</c:v>
                </c:pt>
                <c:pt idx="703">
                  <c:v>0.52914499999999998</c:v>
                </c:pt>
                <c:pt idx="704">
                  <c:v>0.52691299999999996</c:v>
                </c:pt>
                <c:pt idx="705">
                  <c:v>0.52471900000000005</c:v>
                </c:pt>
                <c:pt idx="706">
                  <c:v>0.52271800000000002</c:v>
                </c:pt>
                <c:pt idx="707">
                  <c:v>0.52086600000000005</c:v>
                </c:pt>
                <c:pt idx="708">
                  <c:v>0.51899200000000001</c:v>
                </c:pt>
                <c:pt idx="709">
                  <c:v>0.51699799999999996</c:v>
                </c:pt>
                <c:pt idx="710">
                  <c:v>0.51493999999999995</c:v>
                </c:pt>
                <c:pt idx="711">
                  <c:v>0.51292099999999996</c:v>
                </c:pt>
                <c:pt idx="712">
                  <c:v>0.51098100000000002</c:v>
                </c:pt>
                <c:pt idx="713">
                  <c:v>0.50909700000000002</c:v>
                </c:pt>
                <c:pt idx="714">
                  <c:v>0.50722299999999998</c:v>
                </c:pt>
                <c:pt idx="715">
                  <c:v>0.50528099999999998</c:v>
                </c:pt>
                <c:pt idx="716">
                  <c:v>0.50316099999999997</c:v>
                </c:pt>
                <c:pt idx="717">
                  <c:v>0.50079700000000005</c:v>
                </c:pt>
                <c:pt idx="718">
                  <c:v>0.49823099999999998</c:v>
                </c:pt>
                <c:pt idx="719">
                  <c:v>0.49554300000000001</c:v>
                </c:pt>
                <c:pt idx="720">
                  <c:v>0.492757</c:v>
                </c:pt>
                <c:pt idx="721">
                  <c:v>0.48986000000000002</c:v>
                </c:pt>
                <c:pt idx="722">
                  <c:v>0.48690499999999998</c:v>
                </c:pt>
                <c:pt idx="723">
                  <c:v>0.48403000000000002</c:v>
                </c:pt>
                <c:pt idx="724">
                  <c:v>0.48131299999999999</c:v>
                </c:pt>
                <c:pt idx="725">
                  <c:v>0.47865999999999997</c:v>
                </c:pt>
                <c:pt idx="726">
                  <c:v>0.475883</c:v>
                </c:pt>
                <c:pt idx="727">
                  <c:v>0.47292400000000001</c:v>
                </c:pt>
                <c:pt idx="728">
                  <c:v>0.46992200000000001</c:v>
                </c:pt>
                <c:pt idx="729">
                  <c:v>0.46704499999999999</c:v>
                </c:pt>
                <c:pt idx="730">
                  <c:v>0.464337</c:v>
                </c:pt>
                <c:pt idx="731">
                  <c:v>0.46174700000000002</c:v>
                </c:pt>
                <c:pt idx="732">
                  <c:v>0.45921899999999999</c:v>
                </c:pt>
                <c:pt idx="733">
                  <c:v>0.45671899999999999</c:v>
                </c:pt>
                <c:pt idx="734">
                  <c:v>0.45424599999999998</c:v>
                </c:pt>
                <c:pt idx="735">
                  <c:v>0.45184299999999999</c:v>
                </c:pt>
                <c:pt idx="736">
                  <c:v>0.449575</c:v>
                </c:pt>
                <c:pt idx="737">
                  <c:v>0.44746399999999997</c:v>
                </c:pt>
                <c:pt idx="738">
                  <c:v>0.445442</c:v>
                </c:pt>
                <c:pt idx="739">
                  <c:v>0.44334499999999999</c:v>
                </c:pt>
                <c:pt idx="740">
                  <c:v>0.44098599999999999</c:v>
                </c:pt>
                <c:pt idx="741">
                  <c:v>0.43829499999999999</c:v>
                </c:pt>
                <c:pt idx="742">
                  <c:v>0.43538700000000002</c:v>
                </c:pt>
                <c:pt idx="743">
                  <c:v>0.43248799999999998</c:v>
                </c:pt>
                <c:pt idx="744">
                  <c:v>0.42980600000000002</c:v>
                </c:pt>
                <c:pt idx="745">
                  <c:v>0.42744599999999999</c:v>
                </c:pt>
                <c:pt idx="746">
                  <c:v>0.42535800000000001</c:v>
                </c:pt>
                <c:pt idx="747">
                  <c:v>0.42333999999999999</c:v>
                </c:pt>
                <c:pt idx="748">
                  <c:v>0.42114600000000002</c:v>
                </c:pt>
                <c:pt idx="749">
                  <c:v>0.41863800000000001</c:v>
                </c:pt>
                <c:pt idx="750">
                  <c:v>0.41584199999999999</c:v>
                </c:pt>
                <c:pt idx="751">
                  <c:v>0.41288000000000002</c:v>
                </c:pt>
                <c:pt idx="752">
                  <c:v>0.40982200000000002</c:v>
                </c:pt>
                <c:pt idx="753">
                  <c:v>0.40667900000000001</c:v>
                </c:pt>
                <c:pt idx="754">
                  <c:v>0.403501</c:v>
                </c:pt>
                <c:pt idx="755">
                  <c:v>0.40037899999999998</c:v>
                </c:pt>
                <c:pt idx="756">
                  <c:v>0.397316</c:v>
                </c:pt>
                <c:pt idx="757">
                  <c:v>0.394208</c:v>
                </c:pt>
                <c:pt idx="758">
                  <c:v>0.391017</c:v>
                </c:pt>
                <c:pt idx="759">
                  <c:v>0.387845</c:v>
                </c:pt>
                <c:pt idx="760">
                  <c:v>0.38480599999999998</c:v>
                </c:pt>
                <c:pt idx="761">
                  <c:v>0.38192100000000001</c:v>
                </c:pt>
                <c:pt idx="762">
                  <c:v>0.37914999999999999</c:v>
                </c:pt>
                <c:pt idx="763">
                  <c:v>0.37645800000000001</c:v>
                </c:pt>
                <c:pt idx="764">
                  <c:v>0.37384699999999998</c:v>
                </c:pt>
                <c:pt idx="765">
                  <c:v>0.37133899999999997</c:v>
                </c:pt>
                <c:pt idx="766">
                  <c:v>0.368954</c:v>
                </c:pt>
                <c:pt idx="767">
                  <c:v>0.36670999999999998</c:v>
                </c:pt>
                <c:pt idx="768">
                  <c:v>0.36463200000000001</c:v>
                </c:pt>
                <c:pt idx="769">
                  <c:v>0.362703</c:v>
                </c:pt>
                <c:pt idx="770">
                  <c:v>0.36080800000000002</c:v>
                </c:pt>
                <c:pt idx="771">
                  <c:v>0.35877300000000001</c:v>
                </c:pt>
                <c:pt idx="772">
                  <c:v>0.356493</c:v>
                </c:pt>
                <c:pt idx="773">
                  <c:v>0.35398000000000002</c:v>
                </c:pt>
                <c:pt idx="774">
                  <c:v>0.35127900000000001</c:v>
                </c:pt>
                <c:pt idx="775">
                  <c:v>0.34837899999999999</c:v>
                </c:pt>
                <c:pt idx="776">
                  <c:v>0.34530499999999997</c:v>
                </c:pt>
                <c:pt idx="777">
                  <c:v>0.34224500000000002</c:v>
                </c:pt>
                <c:pt idx="778">
                  <c:v>0.33945599999999998</c:v>
                </c:pt>
                <c:pt idx="779">
                  <c:v>0.337003</c:v>
                </c:pt>
                <c:pt idx="780">
                  <c:v>0.33468399999999998</c:v>
                </c:pt>
                <c:pt idx="781">
                  <c:v>0.332283</c:v>
                </c:pt>
                <c:pt idx="782">
                  <c:v>0.32978400000000002</c:v>
                </c:pt>
                <c:pt idx="783">
                  <c:v>0.32730700000000001</c:v>
                </c:pt>
                <c:pt idx="784">
                  <c:v>0.324936</c:v>
                </c:pt>
                <c:pt idx="785">
                  <c:v>0.32270399999999999</c:v>
                </c:pt>
                <c:pt idx="786">
                  <c:v>0.32063000000000003</c:v>
                </c:pt>
                <c:pt idx="787">
                  <c:v>0.318666</c:v>
                </c:pt>
                <c:pt idx="788">
                  <c:v>0.31665599999999999</c:v>
                </c:pt>
                <c:pt idx="789">
                  <c:v>0.31444699999999998</c:v>
                </c:pt>
                <c:pt idx="790">
                  <c:v>0.31203999999999998</c:v>
                </c:pt>
                <c:pt idx="791">
                  <c:v>0.30956299999999998</c:v>
                </c:pt>
                <c:pt idx="792">
                  <c:v>0.30712200000000001</c:v>
                </c:pt>
                <c:pt idx="793">
                  <c:v>0.30470599999999998</c:v>
                </c:pt>
                <c:pt idx="794">
                  <c:v>0.30221300000000001</c:v>
                </c:pt>
                <c:pt idx="795">
                  <c:v>0.299516</c:v>
                </c:pt>
                <c:pt idx="796">
                  <c:v>0.29654399999999997</c:v>
                </c:pt>
                <c:pt idx="797">
                  <c:v>0.29331499999999999</c:v>
                </c:pt>
                <c:pt idx="798">
                  <c:v>0.28993999999999998</c:v>
                </c:pt>
                <c:pt idx="799">
                  <c:v>0.286607</c:v>
                </c:pt>
                <c:pt idx="800">
                  <c:v>0.28353200000000001</c:v>
                </c:pt>
                <c:pt idx="801">
                  <c:v>0.28082299999999999</c:v>
                </c:pt>
                <c:pt idx="802">
                  <c:v>0.27838200000000002</c:v>
                </c:pt>
                <c:pt idx="803">
                  <c:v>0.27598499999999998</c:v>
                </c:pt>
                <c:pt idx="804">
                  <c:v>0.27350600000000003</c:v>
                </c:pt>
                <c:pt idx="805">
                  <c:v>0.271009</c:v>
                </c:pt>
                <c:pt idx="806">
                  <c:v>0.268596</c:v>
                </c:pt>
                <c:pt idx="807">
                  <c:v>0.26625500000000002</c:v>
                </c:pt>
                <c:pt idx="808">
                  <c:v>0.26391199999999998</c:v>
                </c:pt>
                <c:pt idx="809">
                  <c:v>0.26159500000000002</c:v>
                </c:pt>
                <c:pt idx="810">
                  <c:v>0.25942300000000001</c:v>
                </c:pt>
                <c:pt idx="811">
                  <c:v>0.257442</c:v>
                </c:pt>
                <c:pt idx="812">
                  <c:v>0.255577</c:v>
                </c:pt>
                <c:pt idx="813">
                  <c:v>0.25371199999999999</c:v>
                </c:pt>
                <c:pt idx="814">
                  <c:v>0.25175900000000001</c:v>
                </c:pt>
                <c:pt idx="815">
                  <c:v>0.24965799999999999</c:v>
                </c:pt>
                <c:pt idx="816">
                  <c:v>0.24738099999999999</c:v>
                </c:pt>
                <c:pt idx="817">
                  <c:v>0.244949</c:v>
                </c:pt>
                <c:pt idx="818">
                  <c:v>0.24241299999999999</c:v>
                </c:pt>
                <c:pt idx="819">
                  <c:v>0.239814</c:v>
                </c:pt>
                <c:pt idx="820">
                  <c:v>0.23718400000000001</c:v>
                </c:pt>
                <c:pt idx="821">
                  <c:v>0.23455899999999999</c:v>
                </c:pt>
                <c:pt idx="822">
                  <c:v>0.23197799999999999</c:v>
                </c:pt>
                <c:pt idx="823">
                  <c:v>0.22946800000000001</c:v>
                </c:pt>
                <c:pt idx="824">
                  <c:v>0.22704299999999999</c:v>
                </c:pt>
                <c:pt idx="825">
                  <c:v>0.22470799999999999</c:v>
                </c:pt>
                <c:pt idx="826">
                  <c:v>0.22245400000000001</c:v>
                </c:pt>
                <c:pt idx="827">
                  <c:v>0.220249</c:v>
                </c:pt>
                <c:pt idx="828">
                  <c:v>0.21806900000000001</c:v>
                </c:pt>
                <c:pt idx="829">
                  <c:v>0.21590599999999999</c:v>
                </c:pt>
                <c:pt idx="830">
                  <c:v>0.21374299999999999</c:v>
                </c:pt>
                <c:pt idx="831">
                  <c:v>0.211558</c:v>
                </c:pt>
                <c:pt idx="832">
                  <c:v>0.209365</c:v>
                </c:pt>
                <c:pt idx="833">
                  <c:v>0.207207</c:v>
                </c:pt>
                <c:pt idx="834">
                  <c:v>0.205095</c:v>
                </c:pt>
                <c:pt idx="835">
                  <c:v>0.202984</c:v>
                </c:pt>
                <c:pt idx="836">
                  <c:v>0.200797</c:v>
                </c:pt>
                <c:pt idx="837">
                  <c:v>0.198464</c:v>
                </c:pt>
                <c:pt idx="838">
                  <c:v>0.19594800000000001</c:v>
                </c:pt>
                <c:pt idx="839">
                  <c:v>0.19325100000000001</c:v>
                </c:pt>
                <c:pt idx="840">
                  <c:v>0.19040899999999999</c:v>
                </c:pt>
                <c:pt idx="841">
                  <c:v>0.187498</c:v>
                </c:pt>
                <c:pt idx="842">
                  <c:v>0.18463199999999999</c:v>
                </c:pt>
                <c:pt idx="843">
                  <c:v>0.18190899999999999</c:v>
                </c:pt>
                <c:pt idx="844">
                  <c:v>0.179339</c:v>
                </c:pt>
                <c:pt idx="845">
                  <c:v>0.176875</c:v>
                </c:pt>
                <c:pt idx="846">
                  <c:v>0.174484</c:v>
                </c:pt>
                <c:pt idx="847">
                  <c:v>0.172204</c:v>
                </c:pt>
                <c:pt idx="848">
                  <c:v>0.17009199999999999</c:v>
                </c:pt>
                <c:pt idx="849">
                  <c:v>0.16813800000000001</c:v>
                </c:pt>
                <c:pt idx="850">
                  <c:v>0.16626199999999999</c:v>
                </c:pt>
                <c:pt idx="851">
                  <c:v>0.16442000000000001</c:v>
                </c:pt>
                <c:pt idx="852">
                  <c:v>0.16267799999999999</c:v>
                </c:pt>
                <c:pt idx="853">
                  <c:v>0.16115499999999999</c:v>
                </c:pt>
                <c:pt idx="854">
                  <c:v>0.15990699999999999</c:v>
                </c:pt>
                <c:pt idx="855">
                  <c:v>0.158857</c:v>
                </c:pt>
                <c:pt idx="856">
                  <c:v>0.157808</c:v>
                </c:pt>
                <c:pt idx="857">
                  <c:v>0.15657799999999999</c:v>
                </c:pt>
                <c:pt idx="858">
                  <c:v>0.15512899999999999</c:v>
                </c:pt>
                <c:pt idx="859">
                  <c:v>0.15356300000000001</c:v>
                </c:pt>
                <c:pt idx="860">
                  <c:v>0.15199399999999999</c:v>
                </c:pt>
                <c:pt idx="861">
                  <c:v>0.15043000000000001</c:v>
                </c:pt>
                <c:pt idx="862">
                  <c:v>0.14879899999999999</c:v>
                </c:pt>
                <c:pt idx="863">
                  <c:v>0.14705699999999999</c:v>
                </c:pt>
                <c:pt idx="864">
                  <c:v>0.145256</c:v>
                </c:pt>
                <c:pt idx="865">
                  <c:v>0.14349200000000001</c:v>
                </c:pt>
                <c:pt idx="866">
                  <c:v>0.141794</c:v>
                </c:pt>
                <c:pt idx="867">
                  <c:v>0.140094</c:v>
                </c:pt>
                <c:pt idx="868">
                  <c:v>0.13830400000000001</c:v>
                </c:pt>
                <c:pt idx="869">
                  <c:v>0.13639100000000001</c:v>
                </c:pt>
                <c:pt idx="870">
                  <c:v>0.13436000000000001</c:v>
                </c:pt>
                <c:pt idx="871">
                  <c:v>0.13220899999999999</c:v>
                </c:pt>
                <c:pt idx="872">
                  <c:v>0.12993199999999999</c:v>
                </c:pt>
                <c:pt idx="873">
                  <c:v>0.12757499999999999</c:v>
                </c:pt>
                <c:pt idx="874">
                  <c:v>0.125222</c:v>
                </c:pt>
                <c:pt idx="875">
                  <c:v>0.122922</c:v>
                </c:pt>
                <c:pt idx="876">
                  <c:v>0.120644</c:v>
                </c:pt>
                <c:pt idx="877">
                  <c:v>0.11833399999999999</c:v>
                </c:pt>
                <c:pt idx="878">
                  <c:v>0.115971</c:v>
                </c:pt>
                <c:pt idx="879">
                  <c:v>0.113575</c:v>
                </c:pt>
                <c:pt idx="880">
                  <c:v>0.111203</c:v>
                </c:pt>
                <c:pt idx="881">
                  <c:v>0.10894</c:v>
                </c:pt>
                <c:pt idx="882">
                  <c:v>0.106868</c:v>
                </c:pt>
                <c:pt idx="883">
                  <c:v>0.105021</c:v>
                </c:pt>
                <c:pt idx="884">
                  <c:v>0.10335800000000001</c:v>
                </c:pt>
                <c:pt idx="885">
                  <c:v>0.101766</c:v>
                </c:pt>
                <c:pt idx="886">
                  <c:v>0.100116</c:v>
                </c:pt>
                <c:pt idx="887">
                  <c:v>9.8363000000000006E-2</c:v>
                </c:pt>
                <c:pt idx="888">
                  <c:v>9.6559000000000006E-2</c:v>
                </c:pt>
                <c:pt idx="889">
                  <c:v>9.4778000000000001E-2</c:v>
                </c:pt>
                <c:pt idx="890">
                  <c:v>9.3038999999999997E-2</c:v>
                </c:pt>
                <c:pt idx="891">
                  <c:v>9.1328000000000006E-2</c:v>
                </c:pt>
                <c:pt idx="892">
                  <c:v>8.9632000000000003E-2</c:v>
                </c:pt>
                <c:pt idx="893">
                  <c:v>8.7940000000000004E-2</c:v>
                </c:pt>
                <c:pt idx="894">
                  <c:v>8.6216000000000001E-2</c:v>
                </c:pt>
                <c:pt idx="895">
                  <c:v>8.4416000000000005E-2</c:v>
                </c:pt>
                <c:pt idx="896">
                  <c:v>8.2521999999999998E-2</c:v>
                </c:pt>
                <c:pt idx="897">
                  <c:v>8.0532000000000006E-2</c:v>
                </c:pt>
                <c:pt idx="898">
                  <c:v>7.8433000000000003E-2</c:v>
                </c:pt>
                <c:pt idx="899">
                  <c:v>7.6225000000000001E-2</c:v>
                </c:pt>
                <c:pt idx="900">
                  <c:v>7.3985999999999996E-2</c:v>
                </c:pt>
                <c:pt idx="901">
                  <c:v>7.1849999999999997E-2</c:v>
                </c:pt>
                <c:pt idx="902">
                  <c:v>6.9929000000000005E-2</c:v>
                </c:pt>
                <c:pt idx="903">
                  <c:v>6.8271999999999999E-2</c:v>
                </c:pt>
                <c:pt idx="904">
                  <c:v>6.6858000000000001E-2</c:v>
                </c:pt>
                <c:pt idx="905">
                  <c:v>6.5597000000000003E-2</c:v>
                </c:pt>
                <c:pt idx="906">
                  <c:v>6.4369999999999997E-2</c:v>
                </c:pt>
                <c:pt idx="907">
                  <c:v>6.3115000000000004E-2</c:v>
                </c:pt>
                <c:pt idx="908">
                  <c:v>6.1827E-2</c:v>
                </c:pt>
                <c:pt idx="909">
                  <c:v>6.0471999999999998E-2</c:v>
                </c:pt>
                <c:pt idx="910">
                  <c:v>5.8979999999999998E-2</c:v>
                </c:pt>
                <c:pt idx="911">
                  <c:v>5.7313999999999997E-2</c:v>
                </c:pt>
                <c:pt idx="912">
                  <c:v>5.5522000000000002E-2</c:v>
                </c:pt>
                <c:pt idx="913">
                  <c:v>5.3677000000000002E-2</c:v>
                </c:pt>
                <c:pt idx="914">
                  <c:v>5.1859000000000002E-2</c:v>
                </c:pt>
                <c:pt idx="915">
                  <c:v>5.0147999999999998E-2</c:v>
                </c:pt>
                <c:pt idx="916">
                  <c:v>4.8603E-2</c:v>
                </c:pt>
                <c:pt idx="917">
                  <c:v>4.7189000000000002E-2</c:v>
                </c:pt>
                <c:pt idx="918">
                  <c:v>4.5779E-2</c:v>
                </c:pt>
                <c:pt idx="919">
                  <c:v>4.4243999999999999E-2</c:v>
                </c:pt>
                <c:pt idx="920">
                  <c:v>4.2548000000000002E-2</c:v>
                </c:pt>
                <c:pt idx="921">
                  <c:v>4.0766999999999998E-2</c:v>
                </c:pt>
                <c:pt idx="922">
                  <c:v>3.9017999999999997E-2</c:v>
                </c:pt>
                <c:pt idx="923">
                  <c:v>3.7381999999999999E-2</c:v>
                </c:pt>
                <c:pt idx="924">
                  <c:v>3.5869999999999999E-2</c:v>
                </c:pt>
                <c:pt idx="925">
                  <c:v>3.4424999999999997E-2</c:v>
                </c:pt>
                <c:pt idx="926">
                  <c:v>3.2979000000000001E-2</c:v>
                </c:pt>
                <c:pt idx="927">
                  <c:v>3.1503000000000003E-2</c:v>
                </c:pt>
                <c:pt idx="928">
                  <c:v>3.0016000000000001E-2</c:v>
                </c:pt>
                <c:pt idx="929">
                  <c:v>2.8552000000000001E-2</c:v>
                </c:pt>
                <c:pt idx="930">
                  <c:v>2.7151999999999999E-2</c:v>
                </c:pt>
                <c:pt idx="931">
                  <c:v>2.5853999999999999E-2</c:v>
                </c:pt>
                <c:pt idx="932">
                  <c:v>2.4625000000000001E-2</c:v>
                </c:pt>
                <c:pt idx="933">
                  <c:v>2.3335000000000002E-2</c:v>
                </c:pt>
                <c:pt idx="934">
                  <c:v>2.1854999999999999E-2</c:v>
                </c:pt>
                <c:pt idx="935">
                  <c:v>2.0184000000000001E-2</c:v>
                </c:pt>
                <c:pt idx="936">
                  <c:v>1.8447000000000002E-2</c:v>
                </c:pt>
                <c:pt idx="937">
                  <c:v>1.6795000000000001E-2</c:v>
                </c:pt>
                <c:pt idx="938">
                  <c:v>1.5330999999999999E-2</c:v>
                </c:pt>
                <c:pt idx="939">
                  <c:v>1.4048E-2</c:v>
                </c:pt>
                <c:pt idx="940">
                  <c:v>1.2798E-2</c:v>
                </c:pt>
                <c:pt idx="941">
                  <c:v>1.1393E-2</c:v>
                </c:pt>
                <c:pt idx="942">
                  <c:v>9.7800000000000005E-3</c:v>
                </c:pt>
                <c:pt idx="943">
                  <c:v>8.1110000000000002E-3</c:v>
                </c:pt>
                <c:pt idx="944">
                  <c:v>6.6E-3</c:v>
                </c:pt>
                <c:pt idx="945">
                  <c:v>5.3699999999999998E-3</c:v>
                </c:pt>
                <c:pt idx="946">
                  <c:v>4.4339999999999996E-3</c:v>
                </c:pt>
                <c:pt idx="947">
                  <c:v>3.7490000000000002E-3</c:v>
                </c:pt>
                <c:pt idx="948">
                  <c:v>3.2629999999999998E-3</c:v>
                </c:pt>
                <c:pt idx="949">
                  <c:v>2.9269999999999999E-3</c:v>
                </c:pt>
                <c:pt idx="950">
                  <c:v>2.7369999999999998E-3</c:v>
                </c:pt>
                <c:pt idx="951">
                  <c:v>2.735E-3</c:v>
                </c:pt>
                <c:pt idx="952">
                  <c:v>2.8010000000000001E-3</c:v>
                </c:pt>
                <c:pt idx="953">
                  <c:v>3.0799999999999998E-3</c:v>
                </c:pt>
                <c:pt idx="954">
                  <c:v>3.5079999999999998E-3</c:v>
                </c:pt>
                <c:pt idx="955">
                  <c:v>3.9789999999999999E-3</c:v>
                </c:pt>
                <c:pt idx="956">
                  <c:v>4.3750000000000004E-3</c:v>
                </c:pt>
                <c:pt idx="957">
                  <c:v>4.6470000000000001E-3</c:v>
                </c:pt>
                <c:pt idx="958">
                  <c:v>4.8609999999999999E-3</c:v>
                </c:pt>
                <c:pt idx="959">
                  <c:v>5.117E-3</c:v>
                </c:pt>
                <c:pt idx="960">
                  <c:v>5.4440000000000001E-3</c:v>
                </c:pt>
                <c:pt idx="961">
                  <c:v>5.8199999999999997E-3</c:v>
                </c:pt>
                <c:pt idx="962">
                  <c:v>6.2459999999999998E-3</c:v>
                </c:pt>
                <c:pt idx="963">
                  <c:v>6.731E-3</c:v>
                </c:pt>
                <c:pt idx="964">
                  <c:v>7.2659999999999999E-3</c:v>
                </c:pt>
                <c:pt idx="965">
                  <c:v>7.8670000000000007E-3</c:v>
                </c:pt>
                <c:pt idx="966">
                  <c:v>8.6119999999999999E-3</c:v>
                </c:pt>
                <c:pt idx="967">
                  <c:v>9.5610000000000001E-3</c:v>
                </c:pt>
                <c:pt idx="968">
                  <c:v>1.0642E-2</c:v>
                </c:pt>
                <c:pt idx="969">
                  <c:v>1.1690000000000001E-2</c:v>
                </c:pt>
                <c:pt idx="970">
                  <c:v>1.2602E-2</c:v>
                </c:pt>
                <c:pt idx="971">
                  <c:v>1.3401E-2</c:v>
                </c:pt>
                <c:pt idx="972">
                  <c:v>1.4168E-2</c:v>
                </c:pt>
                <c:pt idx="973">
                  <c:v>1.4957E-2</c:v>
                </c:pt>
                <c:pt idx="974">
                  <c:v>1.5771E-2</c:v>
                </c:pt>
                <c:pt idx="975">
                  <c:v>1.6549000000000001E-2</c:v>
                </c:pt>
                <c:pt idx="976">
                  <c:v>1.7195999999999999E-2</c:v>
                </c:pt>
                <c:pt idx="977">
                  <c:v>1.7655000000000001E-2</c:v>
                </c:pt>
                <c:pt idx="978">
                  <c:v>1.7930000000000001E-2</c:v>
                </c:pt>
                <c:pt idx="979">
                  <c:v>1.8023000000000001E-2</c:v>
                </c:pt>
                <c:pt idx="980">
                  <c:v>1.7927999999999999E-2</c:v>
                </c:pt>
                <c:pt idx="981">
                  <c:v>1.7687999999999999E-2</c:v>
                </c:pt>
                <c:pt idx="982">
                  <c:v>1.7363E-2</c:v>
                </c:pt>
                <c:pt idx="983">
                  <c:v>1.6955999999999999E-2</c:v>
                </c:pt>
                <c:pt idx="984">
                  <c:v>1.6454E-2</c:v>
                </c:pt>
                <c:pt idx="985">
                  <c:v>1.5903E-2</c:v>
                </c:pt>
                <c:pt idx="986">
                  <c:v>1.5382E-2</c:v>
                </c:pt>
                <c:pt idx="987">
                  <c:v>1.4900999999999999E-2</c:v>
                </c:pt>
                <c:pt idx="988">
                  <c:v>1.4385E-2</c:v>
                </c:pt>
                <c:pt idx="989">
                  <c:v>1.3715E-2</c:v>
                </c:pt>
                <c:pt idx="990">
                  <c:v>1.278E-2</c:v>
                </c:pt>
                <c:pt idx="991">
                  <c:v>1.1547999999999999E-2</c:v>
                </c:pt>
                <c:pt idx="992">
                  <c:v>1.0142E-2</c:v>
                </c:pt>
                <c:pt idx="993">
                  <c:v>8.8020000000000008E-3</c:v>
                </c:pt>
                <c:pt idx="994">
                  <c:v>7.7580000000000001E-3</c:v>
                </c:pt>
                <c:pt idx="995">
                  <c:v>7.1339999999999997E-3</c:v>
                </c:pt>
                <c:pt idx="996">
                  <c:v>6.966E-3</c:v>
                </c:pt>
                <c:pt idx="997">
                  <c:v>7.2370000000000004E-3</c:v>
                </c:pt>
                <c:pt idx="998">
                  <c:v>7.8930000000000007E-3</c:v>
                </c:pt>
                <c:pt idx="999">
                  <c:v>8.8730000000000007E-3</c:v>
                </c:pt>
                <c:pt idx="1000">
                  <c:v>1.0163E-2</c:v>
                </c:pt>
                <c:pt idx="1001">
                  <c:v>1.1776E-2</c:v>
                </c:pt>
                <c:pt idx="1002">
                  <c:v>1.3655E-2</c:v>
                </c:pt>
                <c:pt idx="1003">
                  <c:v>1.5651000000000002E-2</c:v>
                </c:pt>
                <c:pt idx="1004">
                  <c:v>1.7642999999999999E-2</c:v>
                </c:pt>
                <c:pt idx="1005">
                  <c:v>1.9623999999999999E-2</c:v>
                </c:pt>
                <c:pt idx="1006">
                  <c:v>2.1656000000000002E-2</c:v>
                </c:pt>
                <c:pt idx="1007">
                  <c:v>2.3771E-2</c:v>
                </c:pt>
                <c:pt idx="1008">
                  <c:v>2.5940999999999999E-2</c:v>
                </c:pt>
                <c:pt idx="1009">
                  <c:v>2.8081999999999999E-2</c:v>
                </c:pt>
                <c:pt idx="1010">
                  <c:v>3.0075000000000001E-2</c:v>
                </c:pt>
                <c:pt idx="1011">
                  <c:v>3.1836000000000003E-2</c:v>
                </c:pt>
                <c:pt idx="1012">
                  <c:v>3.3346000000000001E-2</c:v>
                </c:pt>
                <c:pt idx="1013">
                  <c:v>3.4645000000000002E-2</c:v>
                </c:pt>
                <c:pt idx="1014">
                  <c:v>3.5839000000000003E-2</c:v>
                </c:pt>
                <c:pt idx="1015">
                  <c:v>3.7150000000000002E-2</c:v>
                </c:pt>
                <c:pt idx="1016">
                  <c:v>3.8859999999999999E-2</c:v>
                </c:pt>
                <c:pt idx="1017">
                  <c:v>4.1112000000000003E-2</c:v>
                </c:pt>
                <c:pt idx="1018">
                  <c:v>4.3819999999999998E-2</c:v>
                </c:pt>
                <c:pt idx="1019">
                  <c:v>4.6813E-2</c:v>
                </c:pt>
                <c:pt idx="1020">
                  <c:v>4.9999000000000002E-2</c:v>
                </c:pt>
                <c:pt idx="1021">
                  <c:v>5.3360999999999999E-2</c:v>
                </c:pt>
                <c:pt idx="1022">
                  <c:v>5.6895000000000001E-2</c:v>
                </c:pt>
                <c:pt idx="1023">
                  <c:v>6.0609999999999997E-2</c:v>
                </c:pt>
                <c:pt idx="1024">
                  <c:v>6.4536999999999997E-2</c:v>
                </c:pt>
                <c:pt idx="1025">
                  <c:v>6.8694000000000005E-2</c:v>
                </c:pt>
                <c:pt idx="1026">
                  <c:v>7.3050000000000004E-2</c:v>
                </c:pt>
                <c:pt idx="1027">
                  <c:v>7.7567999999999998E-2</c:v>
                </c:pt>
                <c:pt idx="1028">
                  <c:v>8.2253000000000007E-2</c:v>
                </c:pt>
                <c:pt idx="1029">
                  <c:v>8.7155999999999997E-2</c:v>
                </c:pt>
                <c:pt idx="1030">
                  <c:v>9.2341000000000006E-2</c:v>
                </c:pt>
                <c:pt idx="1031">
                  <c:v>9.7825999999999996E-2</c:v>
                </c:pt>
                <c:pt idx="1032">
                  <c:v>0.10352699999999999</c:v>
                </c:pt>
                <c:pt idx="1033">
                  <c:v>0.10926</c:v>
                </c:pt>
                <c:pt idx="1034">
                  <c:v>0.114882</c:v>
                </c:pt>
                <c:pt idx="1035">
                  <c:v>0.12043</c:v>
                </c:pt>
                <c:pt idx="1036">
                  <c:v>0.126087</c:v>
                </c:pt>
                <c:pt idx="1037">
                  <c:v>0.131991</c:v>
                </c:pt>
                <c:pt idx="1038">
                  <c:v>0.13813800000000001</c:v>
                </c:pt>
                <c:pt idx="1039">
                  <c:v>0.14444299999999999</c:v>
                </c:pt>
                <c:pt idx="1040">
                  <c:v>0.150784</c:v>
                </c:pt>
                <c:pt idx="1041">
                  <c:v>0.156999</c:v>
                </c:pt>
                <c:pt idx="1042">
                  <c:v>0.16291800000000001</c:v>
                </c:pt>
                <c:pt idx="1043">
                  <c:v>0.16845599999999999</c:v>
                </c:pt>
                <c:pt idx="1044">
                  <c:v>0.17366000000000001</c:v>
                </c:pt>
                <c:pt idx="1045">
                  <c:v>0.178646</c:v>
                </c:pt>
                <c:pt idx="1046">
                  <c:v>0.183499</c:v>
                </c:pt>
                <c:pt idx="1047">
                  <c:v>0.188194</c:v>
                </c:pt>
                <c:pt idx="1048">
                  <c:v>0.19262799999999999</c:v>
                </c:pt>
                <c:pt idx="1049">
                  <c:v>0.19670899999999999</c:v>
                </c:pt>
                <c:pt idx="1050">
                  <c:v>0.20038500000000001</c:v>
                </c:pt>
                <c:pt idx="1051">
                  <c:v>0.20363800000000001</c:v>
                </c:pt>
                <c:pt idx="1052">
                  <c:v>0.206507</c:v>
                </c:pt>
                <c:pt idx="1053">
                  <c:v>0.20909</c:v>
                </c:pt>
                <c:pt idx="1054">
                  <c:v>0.21146899999999999</c:v>
                </c:pt>
                <c:pt idx="1055">
                  <c:v>0.21366099999999999</c:v>
                </c:pt>
                <c:pt idx="1056">
                  <c:v>0.21566199999999999</c:v>
                </c:pt>
                <c:pt idx="1057">
                  <c:v>0.217553</c:v>
                </c:pt>
                <c:pt idx="1058">
                  <c:v>0.219531</c:v>
                </c:pt>
                <c:pt idx="1059">
                  <c:v>0.22182399999999999</c:v>
                </c:pt>
                <c:pt idx="1060">
                  <c:v>0.22457099999999999</c:v>
                </c:pt>
                <c:pt idx="1061">
                  <c:v>0.227793</c:v>
                </c:pt>
                <c:pt idx="1062">
                  <c:v>0.23149</c:v>
                </c:pt>
                <c:pt idx="1063">
                  <c:v>0.23571900000000001</c:v>
                </c:pt>
                <c:pt idx="1064">
                  <c:v>0.24059800000000001</c:v>
                </c:pt>
                <c:pt idx="1065">
                  <c:v>0.246226</c:v>
                </c:pt>
                <c:pt idx="1066">
                  <c:v>0.25262699999999999</c:v>
                </c:pt>
                <c:pt idx="1067">
                  <c:v>0.25978600000000002</c:v>
                </c:pt>
                <c:pt idx="1068">
                  <c:v>0.26771099999999998</c:v>
                </c:pt>
                <c:pt idx="1069">
                  <c:v>0.27641900000000003</c:v>
                </c:pt>
                <c:pt idx="1070">
                  <c:v>0.28586400000000001</c:v>
                </c:pt>
                <c:pt idx="1071">
                  <c:v>0.29594100000000001</c:v>
                </c:pt>
                <c:pt idx="1072">
                  <c:v>0.30657800000000002</c:v>
                </c:pt>
                <c:pt idx="1073">
                  <c:v>0.31775900000000001</c:v>
                </c:pt>
                <c:pt idx="1074">
                  <c:v>0.32944400000000001</c:v>
                </c:pt>
                <c:pt idx="1075">
                  <c:v>0.34153499999999998</c:v>
                </c:pt>
                <c:pt idx="1076">
                  <c:v>0.35393000000000002</c:v>
                </c:pt>
                <c:pt idx="1077">
                  <c:v>0.36658800000000002</c:v>
                </c:pt>
                <c:pt idx="1078">
                  <c:v>0.37953100000000001</c:v>
                </c:pt>
                <c:pt idx="1079">
                  <c:v>0.39279500000000001</c:v>
                </c:pt>
                <c:pt idx="1080">
                  <c:v>0.40637400000000001</c:v>
                </c:pt>
                <c:pt idx="1081">
                  <c:v>0.42019099999999998</c:v>
                </c:pt>
                <c:pt idx="1082">
                  <c:v>0.434139</c:v>
                </c:pt>
                <c:pt idx="1083">
                  <c:v>0.44814599999999999</c:v>
                </c:pt>
                <c:pt idx="1084">
                  <c:v>0.46219300000000002</c:v>
                </c:pt>
                <c:pt idx="1085">
                  <c:v>0.47625000000000001</c:v>
                </c:pt>
                <c:pt idx="1086">
                  <c:v>0.49020900000000001</c:v>
                </c:pt>
                <c:pt idx="1087">
                  <c:v>0.50389399999999995</c:v>
                </c:pt>
                <c:pt idx="1088">
                  <c:v>0.51710199999999995</c:v>
                </c:pt>
                <c:pt idx="1089">
                  <c:v>0.52962600000000004</c:v>
                </c:pt>
                <c:pt idx="1090">
                  <c:v>0.54129400000000005</c:v>
                </c:pt>
                <c:pt idx="1091">
                  <c:v>0.55201500000000003</c:v>
                </c:pt>
                <c:pt idx="1092">
                  <c:v>0.56177500000000002</c:v>
                </c:pt>
                <c:pt idx="1093">
                  <c:v>0.57054899999999997</c:v>
                </c:pt>
                <c:pt idx="1094">
                  <c:v>0.57825899999999997</c:v>
                </c:pt>
                <c:pt idx="1095">
                  <c:v>0.58478300000000005</c:v>
                </c:pt>
                <c:pt idx="1096">
                  <c:v>0.58994000000000002</c:v>
                </c:pt>
                <c:pt idx="1097">
                  <c:v>0.59348500000000004</c:v>
                </c:pt>
                <c:pt idx="1098">
                  <c:v>0.59518000000000004</c:v>
                </c:pt>
                <c:pt idx="1099">
                  <c:v>0.59492599999999995</c:v>
                </c:pt>
                <c:pt idx="1100">
                  <c:v>0.59283300000000005</c:v>
                </c:pt>
                <c:pt idx="1101">
                  <c:v>0.58915099999999998</c:v>
                </c:pt>
                <c:pt idx="1102">
                  <c:v>0.58409800000000001</c:v>
                </c:pt>
                <c:pt idx="1103">
                  <c:v>0.57774099999999995</c:v>
                </c:pt>
                <c:pt idx="1104">
                  <c:v>0.57006599999999996</c:v>
                </c:pt>
                <c:pt idx="1105">
                  <c:v>0.56114399999999998</c:v>
                </c:pt>
                <c:pt idx="1106">
                  <c:v>0.55119700000000005</c:v>
                </c:pt>
                <c:pt idx="1107">
                  <c:v>0.54051000000000005</c:v>
                </c:pt>
                <c:pt idx="1108">
                  <c:v>0.52932100000000004</c:v>
                </c:pt>
                <c:pt idx="1109">
                  <c:v>0.51777399999999996</c:v>
                </c:pt>
                <c:pt idx="1110">
                  <c:v>0.50595900000000005</c:v>
                </c:pt>
                <c:pt idx="1111">
                  <c:v>0.49398199999999998</c:v>
                </c:pt>
                <c:pt idx="1112">
                  <c:v>0.482039</c:v>
                </c:pt>
                <c:pt idx="1113">
                  <c:v>0.47040100000000001</c:v>
                </c:pt>
                <c:pt idx="1114">
                  <c:v>0.45929599999999998</c:v>
                </c:pt>
                <c:pt idx="1115">
                  <c:v>0.44881900000000002</c:v>
                </c:pt>
                <c:pt idx="1116">
                  <c:v>0.438967</c:v>
                </c:pt>
                <c:pt idx="1117">
                  <c:v>0.429753</c:v>
                </c:pt>
                <c:pt idx="1118">
                  <c:v>0.421234</c:v>
                </c:pt>
                <c:pt idx="1119">
                  <c:v>0.41340700000000002</c:v>
                </c:pt>
                <c:pt idx="1120">
                  <c:v>0.40614</c:v>
                </c:pt>
                <c:pt idx="1121">
                  <c:v>0.39927099999999999</c:v>
                </c:pt>
                <c:pt idx="1122">
                  <c:v>0.392766</c:v>
                </c:pt>
                <c:pt idx="1123">
                  <c:v>0.386735</c:v>
                </c:pt>
                <c:pt idx="1124">
                  <c:v>0.381274</c:v>
                </c:pt>
                <c:pt idx="1125">
                  <c:v>0.37632700000000002</c:v>
                </c:pt>
                <c:pt idx="1126">
                  <c:v>0.37172500000000003</c:v>
                </c:pt>
                <c:pt idx="1127">
                  <c:v>0.36730299999999999</c:v>
                </c:pt>
                <c:pt idx="1128">
                  <c:v>0.36297299999999999</c:v>
                </c:pt>
                <c:pt idx="1129">
                  <c:v>0.35871700000000001</c:v>
                </c:pt>
                <c:pt idx="1130">
                  <c:v>0.354541</c:v>
                </c:pt>
                <c:pt idx="1131">
                  <c:v>0.35045399999999999</c:v>
                </c:pt>
                <c:pt idx="1132">
                  <c:v>0.34643699999999999</c:v>
                </c:pt>
                <c:pt idx="1133">
                  <c:v>0.34241899999999997</c:v>
                </c:pt>
                <c:pt idx="1134">
                  <c:v>0.33832299999999998</c:v>
                </c:pt>
                <c:pt idx="1135">
                  <c:v>0.33416800000000002</c:v>
                </c:pt>
                <c:pt idx="1136">
                  <c:v>0.33008700000000002</c:v>
                </c:pt>
                <c:pt idx="1137">
                  <c:v>0.32615499999999997</c:v>
                </c:pt>
                <c:pt idx="1138">
                  <c:v>0.32225599999999999</c:v>
                </c:pt>
                <c:pt idx="1139">
                  <c:v>0.318216</c:v>
                </c:pt>
                <c:pt idx="1140">
                  <c:v>0.31403199999999998</c:v>
                </c:pt>
                <c:pt idx="1141">
                  <c:v>0.30986799999999998</c:v>
                </c:pt>
                <c:pt idx="1142">
                  <c:v>0.30585299999999999</c:v>
                </c:pt>
                <c:pt idx="1143">
                  <c:v>0.30197099999999999</c:v>
                </c:pt>
                <c:pt idx="1144">
                  <c:v>0.29815900000000001</c:v>
                </c:pt>
                <c:pt idx="1145">
                  <c:v>0.29442099999999999</c:v>
                </c:pt>
                <c:pt idx="1146">
                  <c:v>0.29081299999999999</c:v>
                </c:pt>
                <c:pt idx="1147">
                  <c:v>0.28734399999999999</c:v>
                </c:pt>
                <c:pt idx="1148">
                  <c:v>0.28395399999999998</c:v>
                </c:pt>
                <c:pt idx="1149">
                  <c:v>0.280586</c:v>
                </c:pt>
                <c:pt idx="1150">
                  <c:v>0.27724300000000002</c:v>
                </c:pt>
                <c:pt idx="1151">
                  <c:v>0.27395799999999998</c:v>
                </c:pt>
                <c:pt idx="1152">
                  <c:v>0.27076</c:v>
                </c:pt>
                <c:pt idx="1153">
                  <c:v>0.26767999999999997</c:v>
                </c:pt>
                <c:pt idx="1154">
                  <c:v>0.26475599999999999</c:v>
                </c:pt>
                <c:pt idx="1155">
                  <c:v>0.26199600000000001</c:v>
                </c:pt>
                <c:pt idx="1156">
                  <c:v>0.25939699999999999</c:v>
                </c:pt>
                <c:pt idx="1157">
                  <c:v>0.25702399999999997</c:v>
                </c:pt>
                <c:pt idx="1158">
                  <c:v>0.25504599999999999</c:v>
                </c:pt>
                <c:pt idx="1159">
                  <c:v>0.253633</c:v>
                </c:pt>
                <c:pt idx="1160">
                  <c:v>0.25276599999999999</c:v>
                </c:pt>
                <c:pt idx="1161">
                  <c:v>0.252197</c:v>
                </c:pt>
                <c:pt idx="1162">
                  <c:v>0.25164199999999998</c:v>
                </c:pt>
                <c:pt idx="1163">
                  <c:v>0.251004</c:v>
                </c:pt>
                <c:pt idx="1164">
                  <c:v>0.250392</c:v>
                </c:pt>
                <c:pt idx="1165">
                  <c:v>0.24993299999999999</c:v>
                </c:pt>
                <c:pt idx="1166">
                  <c:v>0.249614</c:v>
                </c:pt>
                <c:pt idx="1167">
                  <c:v>0.24930099999999999</c:v>
                </c:pt>
                <c:pt idx="1168">
                  <c:v>0.24884200000000001</c:v>
                </c:pt>
                <c:pt idx="1169">
                  <c:v>0.24814700000000001</c:v>
                </c:pt>
                <c:pt idx="1170">
                  <c:v>0.24721799999999999</c:v>
                </c:pt>
                <c:pt idx="1171">
                  <c:v>0.24613599999999999</c:v>
                </c:pt>
                <c:pt idx="1172">
                  <c:v>0.24501600000000001</c:v>
                </c:pt>
                <c:pt idx="1173">
                  <c:v>0.24392900000000001</c:v>
                </c:pt>
                <c:pt idx="1174">
                  <c:v>0.24290500000000001</c:v>
                </c:pt>
                <c:pt idx="1175">
                  <c:v>0.24200199999999999</c:v>
                </c:pt>
                <c:pt idx="1176">
                  <c:v>0.24135999999999999</c:v>
                </c:pt>
                <c:pt idx="1177">
                  <c:v>0.24115700000000001</c:v>
                </c:pt>
                <c:pt idx="1178">
                  <c:v>0.24155199999999999</c:v>
                </c:pt>
                <c:pt idx="1179">
                  <c:v>0.24267900000000001</c:v>
                </c:pt>
                <c:pt idx="1180">
                  <c:v>0.24468400000000001</c:v>
                </c:pt>
                <c:pt idx="1181">
                  <c:v>0.24771099999999999</c:v>
                </c:pt>
                <c:pt idx="1182">
                  <c:v>0.25183</c:v>
                </c:pt>
                <c:pt idx="1183">
                  <c:v>0.25699899999999998</c:v>
                </c:pt>
                <c:pt idx="1184">
                  <c:v>0.263125</c:v>
                </c:pt>
                <c:pt idx="1185">
                  <c:v>0.270117</c:v>
                </c:pt>
                <c:pt idx="1186">
                  <c:v>0.27788800000000002</c:v>
                </c:pt>
                <c:pt idx="1187">
                  <c:v>0.28633999999999998</c:v>
                </c:pt>
                <c:pt idx="1188">
                  <c:v>0.29535600000000001</c:v>
                </c:pt>
                <c:pt idx="1189">
                  <c:v>0.30471399999999998</c:v>
                </c:pt>
                <c:pt idx="1190">
                  <c:v>0.313996</c:v>
                </c:pt>
                <c:pt idx="1191">
                  <c:v>0.32267099999999999</c:v>
                </c:pt>
                <c:pt idx="1192">
                  <c:v>0.33028800000000003</c:v>
                </c:pt>
                <c:pt idx="1193">
                  <c:v>0.33657100000000001</c:v>
                </c:pt>
                <c:pt idx="1194">
                  <c:v>0.34133799999999997</c:v>
                </c:pt>
                <c:pt idx="1195">
                  <c:v>0.34439900000000001</c:v>
                </c:pt>
                <c:pt idx="1196">
                  <c:v>0.34553400000000001</c:v>
                </c:pt>
                <c:pt idx="1197">
                  <c:v>0.34453099999999998</c:v>
                </c:pt>
                <c:pt idx="1198">
                  <c:v>0.341252</c:v>
                </c:pt>
                <c:pt idx="1199">
                  <c:v>0.335671</c:v>
                </c:pt>
                <c:pt idx="1200">
                  <c:v>0.32789699999999999</c:v>
                </c:pt>
                <c:pt idx="1201">
                  <c:v>0.318166</c:v>
                </c:pt>
                <c:pt idx="1202">
                  <c:v>0.30677300000000002</c:v>
                </c:pt>
                <c:pt idx="1203">
                  <c:v>0.29397000000000001</c:v>
                </c:pt>
                <c:pt idx="1204">
                  <c:v>0.27994200000000002</c:v>
                </c:pt>
                <c:pt idx="1205">
                  <c:v>0.264932</c:v>
                </c:pt>
                <c:pt idx="1206">
                  <c:v>0.24934600000000001</c:v>
                </c:pt>
                <c:pt idx="1207">
                  <c:v>0.233709</c:v>
                </c:pt>
                <c:pt idx="1208">
                  <c:v>0.21848200000000001</c:v>
                </c:pt>
                <c:pt idx="1209">
                  <c:v>0.20395099999999999</c:v>
                </c:pt>
                <c:pt idx="1210">
                  <c:v>0.190278</c:v>
                </c:pt>
                <c:pt idx="1211">
                  <c:v>0.17760100000000001</c:v>
                </c:pt>
                <c:pt idx="1212">
                  <c:v>0.166017</c:v>
                </c:pt>
                <c:pt idx="1213">
                  <c:v>0.155469</c:v>
                </c:pt>
                <c:pt idx="1214">
                  <c:v>0.14579600000000001</c:v>
                </c:pt>
                <c:pt idx="1215">
                  <c:v>0.13691999999999999</c:v>
                </c:pt>
                <c:pt idx="1216">
                  <c:v>0.128888</c:v>
                </c:pt>
                <c:pt idx="1217">
                  <c:v>0.121715</c:v>
                </c:pt>
                <c:pt idx="1218">
                  <c:v>0.11527800000000001</c:v>
                </c:pt>
                <c:pt idx="1219">
                  <c:v>0.109406</c:v>
                </c:pt>
                <c:pt idx="1220">
                  <c:v>0.103967</c:v>
                </c:pt>
                <c:pt idx="1221">
                  <c:v>9.8887000000000003E-2</c:v>
                </c:pt>
                <c:pt idx="1222">
                  <c:v>9.4128000000000003E-2</c:v>
                </c:pt>
                <c:pt idx="1223">
                  <c:v>8.9686000000000002E-2</c:v>
                </c:pt>
                <c:pt idx="1224">
                  <c:v>8.5568000000000005E-2</c:v>
                </c:pt>
                <c:pt idx="1225">
                  <c:v>8.1753000000000006E-2</c:v>
                </c:pt>
                <c:pt idx="1226">
                  <c:v>7.8132999999999994E-2</c:v>
                </c:pt>
                <c:pt idx="1227">
                  <c:v>7.4545E-2</c:v>
                </c:pt>
                <c:pt idx="1228">
                  <c:v>7.0917999999999995E-2</c:v>
                </c:pt>
                <c:pt idx="1229">
                  <c:v>6.7377000000000006E-2</c:v>
                </c:pt>
                <c:pt idx="1230">
                  <c:v>6.4115000000000005E-2</c:v>
                </c:pt>
                <c:pt idx="1231">
                  <c:v>6.1186999999999998E-2</c:v>
                </c:pt>
                <c:pt idx="1232">
                  <c:v>5.851E-2</c:v>
                </c:pt>
                <c:pt idx="1233">
                  <c:v>5.5986000000000001E-2</c:v>
                </c:pt>
                <c:pt idx="1234">
                  <c:v>5.3547999999999998E-2</c:v>
                </c:pt>
                <c:pt idx="1235">
                  <c:v>5.1126999999999999E-2</c:v>
                </c:pt>
                <c:pt idx="1236">
                  <c:v>4.8668000000000003E-2</c:v>
                </c:pt>
                <c:pt idx="1237">
                  <c:v>4.6184000000000003E-2</c:v>
                </c:pt>
                <c:pt idx="1238">
                  <c:v>4.3769000000000002E-2</c:v>
                </c:pt>
                <c:pt idx="1239">
                  <c:v>4.1531999999999999E-2</c:v>
                </c:pt>
                <c:pt idx="1240">
                  <c:v>3.9487000000000001E-2</c:v>
                </c:pt>
                <c:pt idx="1241">
                  <c:v>3.7523000000000001E-2</c:v>
                </c:pt>
                <c:pt idx="1242">
                  <c:v>3.5526000000000002E-2</c:v>
                </c:pt>
                <c:pt idx="1243">
                  <c:v>3.3502999999999998E-2</c:v>
                </c:pt>
                <c:pt idx="1244">
                  <c:v>3.1571000000000002E-2</c:v>
                </c:pt>
                <c:pt idx="1245">
                  <c:v>2.9853999999999999E-2</c:v>
                </c:pt>
                <c:pt idx="1246">
                  <c:v>2.8385000000000001E-2</c:v>
                </c:pt>
                <c:pt idx="1247">
                  <c:v>2.7074999999999998E-2</c:v>
                </c:pt>
                <c:pt idx="1248">
                  <c:v>2.5751E-2</c:v>
                </c:pt>
                <c:pt idx="1249">
                  <c:v>2.4268000000000001E-2</c:v>
                </c:pt>
                <c:pt idx="1250">
                  <c:v>2.2622E-2</c:v>
                </c:pt>
                <c:pt idx="1251">
                  <c:v>2.0965999999999999E-2</c:v>
                </c:pt>
                <c:pt idx="1252">
                  <c:v>1.9508000000000001E-2</c:v>
                </c:pt>
                <c:pt idx="1253">
                  <c:v>1.8360999999999999E-2</c:v>
                </c:pt>
                <c:pt idx="1254">
                  <c:v>1.7439E-2</c:v>
                </c:pt>
                <c:pt idx="1255">
                  <c:v>1.6542000000000001E-2</c:v>
                </c:pt>
                <c:pt idx="1256">
                  <c:v>1.5520000000000001E-2</c:v>
                </c:pt>
                <c:pt idx="1257">
                  <c:v>1.435E-2</c:v>
                </c:pt>
                <c:pt idx="1258">
                  <c:v>1.3095000000000001E-2</c:v>
                </c:pt>
                <c:pt idx="1259">
                  <c:v>1.1837E-2</c:v>
                </c:pt>
                <c:pt idx="1260">
                  <c:v>1.0638999999999999E-2</c:v>
                </c:pt>
                <c:pt idx="1261">
                  <c:v>9.528E-3</c:v>
                </c:pt>
                <c:pt idx="1262">
                  <c:v>8.5240000000000003E-3</c:v>
                </c:pt>
                <c:pt idx="1263">
                  <c:v>7.6519999999999999E-3</c:v>
                </c:pt>
                <c:pt idx="1264">
                  <c:v>6.901E-3</c:v>
                </c:pt>
                <c:pt idx="1265">
                  <c:v>6.2049999999999996E-3</c:v>
                </c:pt>
                <c:pt idx="1266">
                  <c:v>5.5050000000000003E-3</c:v>
                </c:pt>
                <c:pt idx="1267">
                  <c:v>4.8320000000000004E-3</c:v>
                </c:pt>
                <c:pt idx="1268">
                  <c:v>4.2659999999999998E-3</c:v>
                </c:pt>
                <c:pt idx="1269">
                  <c:v>3.8110000000000002E-3</c:v>
                </c:pt>
                <c:pt idx="1270">
                  <c:v>3.3519999999999999E-3</c:v>
                </c:pt>
                <c:pt idx="1271">
                  <c:v>2.735E-3</c:v>
                </c:pt>
                <c:pt idx="1272">
                  <c:v>2.8500000000000001E-3</c:v>
                </c:pt>
                <c:pt idx="1273">
                  <c:v>2.967E-3</c:v>
                </c:pt>
                <c:pt idx="1274">
                  <c:v>3.0850000000000001E-3</c:v>
                </c:pt>
                <c:pt idx="1275">
                  <c:v>3.2039999999999998E-3</c:v>
                </c:pt>
                <c:pt idx="1276">
                  <c:v>3.3249999999999998E-3</c:v>
                </c:pt>
                <c:pt idx="1277">
                  <c:v>3.4480000000000001E-3</c:v>
                </c:pt>
                <c:pt idx="1278">
                  <c:v>3.5720000000000001E-3</c:v>
                </c:pt>
                <c:pt idx="1279">
                  <c:v>3.6979999999999999E-3</c:v>
                </c:pt>
                <c:pt idx="1280">
                  <c:v>3.8249999999999998E-3</c:v>
                </c:pt>
                <c:pt idx="1281">
                  <c:v>3.9529999999999999E-3</c:v>
                </c:pt>
                <c:pt idx="1282">
                  <c:v>4.0829999999999998E-3</c:v>
                </c:pt>
                <c:pt idx="1283">
                  <c:v>4.215E-3</c:v>
                </c:pt>
                <c:pt idx="1284">
                  <c:v>4.3470000000000002E-3</c:v>
                </c:pt>
                <c:pt idx="1285">
                  <c:v>4.4819999999999999E-3</c:v>
                </c:pt>
                <c:pt idx="1286">
                  <c:v>4.6179999999999997E-3</c:v>
                </c:pt>
                <c:pt idx="1287">
                  <c:v>4.7549999999999997E-3</c:v>
                </c:pt>
                <c:pt idx="1288">
                  <c:v>4.8110000000000002E-3</c:v>
                </c:pt>
                <c:pt idx="1289">
                  <c:v>4.8679999999999999E-3</c:v>
                </c:pt>
                <c:pt idx="1290">
                  <c:v>4.9259999999999998E-3</c:v>
                </c:pt>
                <c:pt idx="1291">
                  <c:v>4.986E-3</c:v>
                </c:pt>
                <c:pt idx="1292">
                  <c:v>4.9059999999999998E-3</c:v>
                </c:pt>
                <c:pt idx="1293">
                  <c:v>4.8269999999999997E-3</c:v>
                </c:pt>
                <c:pt idx="1294">
                  <c:v>4.7489999999999997E-3</c:v>
                </c:pt>
                <c:pt idx="1295">
                  <c:v>4.6730000000000001E-3</c:v>
                </c:pt>
                <c:pt idx="1296">
                  <c:v>4.5989999999999998E-3</c:v>
                </c:pt>
                <c:pt idx="1297">
                  <c:v>4.5259999999999996E-3</c:v>
                </c:pt>
                <c:pt idx="1298">
                  <c:v>4.4539999999999996E-3</c:v>
                </c:pt>
                <c:pt idx="1299">
                  <c:v>4.3839999999999999E-3</c:v>
                </c:pt>
                <c:pt idx="1300">
                  <c:v>4.3160000000000004E-3</c:v>
                </c:pt>
                <c:pt idx="1301">
                  <c:v>4.2490000000000002E-3</c:v>
                </c:pt>
                <c:pt idx="1302">
                  <c:v>4.1830000000000001E-3</c:v>
                </c:pt>
                <c:pt idx="1303">
                  <c:v>4.1190000000000003E-3</c:v>
                </c:pt>
                <c:pt idx="1304">
                  <c:v>4.0559999999999997E-3</c:v>
                </c:pt>
                <c:pt idx="1305">
                  <c:v>3.9950000000000003E-3</c:v>
                </c:pt>
                <c:pt idx="1306">
                  <c:v>3.9350000000000001E-3</c:v>
                </c:pt>
                <c:pt idx="1307">
                  <c:v>3.8769999999999998E-3</c:v>
                </c:pt>
                <c:pt idx="1308">
                  <c:v>3.82E-3</c:v>
                </c:pt>
                <c:pt idx="1309">
                  <c:v>3.7650000000000001E-3</c:v>
                </c:pt>
                <c:pt idx="1310">
                  <c:v>3.7109999999999999E-3</c:v>
                </c:pt>
                <c:pt idx="1311">
                  <c:v>3.6589999999999999E-3</c:v>
                </c:pt>
                <c:pt idx="1312">
                  <c:v>3.6080000000000001E-3</c:v>
                </c:pt>
                <c:pt idx="1313">
                  <c:v>3.5590000000000001E-3</c:v>
                </c:pt>
                <c:pt idx="1314">
                  <c:v>3.5109999999999998E-3</c:v>
                </c:pt>
                <c:pt idx="1315">
                  <c:v>3.4640000000000001E-3</c:v>
                </c:pt>
                <c:pt idx="1316">
                  <c:v>3.4190000000000002E-3</c:v>
                </c:pt>
                <c:pt idx="1317">
                  <c:v>3.3760000000000001E-3</c:v>
                </c:pt>
                <c:pt idx="1318">
                  <c:v>3.3340000000000002E-3</c:v>
                </c:pt>
                <c:pt idx="1319">
                  <c:v>3.2929999999999999E-3</c:v>
                </c:pt>
                <c:pt idx="1320">
                  <c:v>3.2539999999999999E-3</c:v>
                </c:pt>
                <c:pt idx="1321">
                  <c:v>3.2169999999999998E-3</c:v>
                </c:pt>
                <c:pt idx="1322">
                  <c:v>3.1809999999999998E-3</c:v>
                </c:pt>
                <c:pt idx="1323">
                  <c:v>3.1459999999999999E-3</c:v>
                </c:pt>
                <c:pt idx="1324">
                  <c:v>3.1129999999999999E-3</c:v>
                </c:pt>
                <c:pt idx="1325">
                  <c:v>3.081E-3</c:v>
                </c:pt>
                <c:pt idx="1326">
                  <c:v>3.0509999999999999E-3</c:v>
                </c:pt>
                <c:pt idx="1327">
                  <c:v>3.0219999999999999E-3</c:v>
                </c:pt>
                <c:pt idx="1328">
                  <c:v>2.9949999999999998E-3</c:v>
                </c:pt>
                <c:pt idx="1329">
                  <c:v>2.9689999999999999E-3</c:v>
                </c:pt>
                <c:pt idx="1330">
                  <c:v>2.9450000000000001E-3</c:v>
                </c:pt>
                <c:pt idx="1331">
                  <c:v>2.9220000000000001E-3</c:v>
                </c:pt>
                <c:pt idx="1332">
                  <c:v>2.9009999999999999E-3</c:v>
                </c:pt>
                <c:pt idx="1333">
                  <c:v>2.8809999999999999E-3</c:v>
                </c:pt>
                <c:pt idx="1334">
                  <c:v>2.8630000000000001E-3</c:v>
                </c:pt>
                <c:pt idx="1335">
                  <c:v>2.846E-3</c:v>
                </c:pt>
                <c:pt idx="1336">
                  <c:v>2.8300000000000001E-3</c:v>
                </c:pt>
                <c:pt idx="1337">
                  <c:v>2.8159999999999999E-3</c:v>
                </c:pt>
                <c:pt idx="1338">
                  <c:v>2.8040000000000001E-3</c:v>
                </c:pt>
                <c:pt idx="1339">
                  <c:v>2.7929999999999999E-3</c:v>
                </c:pt>
                <c:pt idx="1340">
                  <c:v>2.7829999999999999E-3</c:v>
                </c:pt>
                <c:pt idx="1341">
                  <c:v>2.7750000000000001E-3</c:v>
                </c:pt>
                <c:pt idx="1342">
                  <c:v>2.7690000000000002E-3</c:v>
                </c:pt>
                <c:pt idx="1343">
                  <c:v>2.7629999999999998E-3</c:v>
                </c:pt>
                <c:pt idx="1344">
                  <c:v>2.7599999999999999E-3</c:v>
                </c:pt>
                <c:pt idx="1345">
                  <c:v>2.758E-3</c:v>
                </c:pt>
                <c:pt idx="1346">
                  <c:v>2.7569999999999999E-3</c:v>
                </c:pt>
                <c:pt idx="1347">
                  <c:v>2.758E-3</c:v>
                </c:pt>
                <c:pt idx="1348">
                  <c:v>2.7599999999999999E-3</c:v>
                </c:pt>
                <c:pt idx="1349">
                  <c:v>2.764E-3</c:v>
                </c:pt>
                <c:pt idx="1350">
                  <c:v>2.7690000000000002E-3</c:v>
                </c:pt>
                <c:pt idx="1351">
                  <c:v>2.7759999999999998E-3</c:v>
                </c:pt>
                <c:pt idx="1352">
                  <c:v>2.784E-3</c:v>
                </c:pt>
                <c:pt idx="1353">
                  <c:v>2.794E-3</c:v>
                </c:pt>
                <c:pt idx="1354">
                  <c:v>2.8050000000000002E-3</c:v>
                </c:pt>
                <c:pt idx="1355">
                  <c:v>2.8170000000000001E-3</c:v>
                </c:pt>
                <c:pt idx="1356">
                  <c:v>2.8310000000000002E-3</c:v>
                </c:pt>
                <c:pt idx="1357">
                  <c:v>2.8470000000000001E-3</c:v>
                </c:pt>
                <c:pt idx="1358">
                  <c:v>2.8639999999999998E-3</c:v>
                </c:pt>
                <c:pt idx="1359">
                  <c:v>2.882E-3</c:v>
                </c:pt>
                <c:pt idx="1360">
                  <c:v>2.8310000000000002E-3</c:v>
                </c:pt>
                <c:pt idx="1361">
                  <c:v>2.7810000000000001E-3</c:v>
                </c:pt>
                <c:pt idx="1362">
                  <c:v>2.7320000000000001E-3</c:v>
                </c:pt>
                <c:pt idx="1363">
                  <c:v>2.6849999999999999E-3</c:v>
                </c:pt>
                <c:pt idx="1364">
                  <c:v>2.6389999999999999E-3</c:v>
                </c:pt>
                <c:pt idx="1365">
                  <c:v>2.5950000000000001E-3</c:v>
                </c:pt>
                <c:pt idx="1366">
                  <c:v>2.552E-3</c:v>
                </c:pt>
                <c:pt idx="1367">
                  <c:v>2.5110000000000002E-3</c:v>
                </c:pt>
                <c:pt idx="1368">
                  <c:v>2.4710000000000001E-3</c:v>
                </c:pt>
                <c:pt idx="1369">
                  <c:v>2.4329999999999998E-3</c:v>
                </c:pt>
                <c:pt idx="1370">
                  <c:v>2.3960000000000001E-3</c:v>
                </c:pt>
                <c:pt idx="1371">
                  <c:v>2.3600000000000001E-3</c:v>
                </c:pt>
                <c:pt idx="1372">
                  <c:v>2.3270000000000001E-3</c:v>
                </c:pt>
                <c:pt idx="1373">
                  <c:v>2.294E-3</c:v>
                </c:pt>
                <c:pt idx="1374">
                  <c:v>2.2629999999999998E-3</c:v>
                </c:pt>
                <c:pt idx="1375">
                  <c:v>2.2339999999999999E-3</c:v>
                </c:pt>
                <c:pt idx="1376">
                  <c:v>2.2060000000000001E-3</c:v>
                </c:pt>
                <c:pt idx="1377">
                  <c:v>2.1789999999999999E-3</c:v>
                </c:pt>
                <c:pt idx="1378">
                  <c:v>2.1540000000000001E-3</c:v>
                </c:pt>
                <c:pt idx="1379">
                  <c:v>2.1310000000000001E-3</c:v>
                </c:pt>
                <c:pt idx="1380">
                  <c:v>2.1090000000000002E-3</c:v>
                </c:pt>
                <c:pt idx="1381">
                  <c:v>2.088E-3</c:v>
                </c:pt>
                <c:pt idx="1382">
                  <c:v>2.0690000000000001E-3</c:v>
                </c:pt>
                <c:pt idx="1383">
                  <c:v>2.0509999999999999E-3</c:v>
                </c:pt>
                <c:pt idx="1384">
                  <c:v>2.0349999999999999E-3</c:v>
                </c:pt>
                <c:pt idx="1385">
                  <c:v>2.0200000000000001E-3</c:v>
                </c:pt>
                <c:pt idx="1386">
                  <c:v>2.0070000000000001E-3</c:v>
                </c:pt>
                <c:pt idx="1387">
                  <c:v>1.9949999999999998E-3</c:v>
                </c:pt>
                <c:pt idx="1388">
                  <c:v>1.9849999999999998E-3</c:v>
                </c:pt>
                <c:pt idx="1389">
                  <c:v>1.9759999999999999E-3</c:v>
                </c:pt>
                <c:pt idx="1390">
                  <c:v>1.9689999999999998E-3</c:v>
                </c:pt>
                <c:pt idx="1391">
                  <c:v>1.9629999999999999E-3</c:v>
                </c:pt>
                <c:pt idx="1392">
                  <c:v>1.9580000000000001E-3</c:v>
                </c:pt>
                <c:pt idx="1393">
                  <c:v>1.9559999999999998E-3</c:v>
                </c:pt>
                <c:pt idx="1394">
                  <c:v>1.954E-3</c:v>
                </c:pt>
                <c:pt idx="1395">
                  <c:v>1.954E-3</c:v>
                </c:pt>
                <c:pt idx="1396">
                  <c:v>1.9559999999999998E-3</c:v>
                </c:pt>
                <c:pt idx="1397">
                  <c:v>1.9589999999999998E-3</c:v>
                </c:pt>
                <c:pt idx="1398">
                  <c:v>1.9629999999999999E-3</c:v>
                </c:pt>
                <c:pt idx="1399">
                  <c:v>1.9689999999999998E-3</c:v>
                </c:pt>
                <c:pt idx="1400">
                  <c:v>1.977E-3</c:v>
                </c:pt>
                <c:pt idx="1401">
                  <c:v>1.9849999999999998E-3</c:v>
                </c:pt>
                <c:pt idx="1402">
                  <c:v>1.9959999999999999E-3</c:v>
                </c:pt>
                <c:pt idx="1403">
                  <c:v>2.0079999999999998E-3</c:v>
                </c:pt>
                <c:pt idx="1404">
                  <c:v>2.0209999999999998E-3</c:v>
                </c:pt>
                <c:pt idx="1405">
                  <c:v>2.036E-3</c:v>
                </c:pt>
                <c:pt idx="1406">
                  <c:v>2.052E-3</c:v>
                </c:pt>
                <c:pt idx="1407">
                  <c:v>2.0699999999999998E-3</c:v>
                </c:pt>
                <c:pt idx="1408">
                  <c:v>2.0890000000000001E-3</c:v>
                </c:pt>
                <c:pt idx="1409">
                  <c:v>2.1099999999999999E-3</c:v>
                </c:pt>
                <c:pt idx="1410">
                  <c:v>2.1320000000000002E-3</c:v>
                </c:pt>
                <c:pt idx="1411">
                  <c:v>2.1559999999999999E-3</c:v>
                </c:pt>
                <c:pt idx="1412">
                  <c:v>2.1810000000000002E-3</c:v>
                </c:pt>
                <c:pt idx="1413">
                  <c:v>2.2070000000000002E-3</c:v>
                </c:pt>
                <c:pt idx="1414">
                  <c:v>2.235E-3</c:v>
                </c:pt>
                <c:pt idx="1415">
                  <c:v>2.2650000000000001E-3</c:v>
                </c:pt>
                <c:pt idx="1416">
                  <c:v>2.2959999999999999E-3</c:v>
                </c:pt>
                <c:pt idx="1417">
                  <c:v>2.3280000000000002E-3</c:v>
                </c:pt>
                <c:pt idx="1418">
                  <c:v>2.362E-3</c:v>
                </c:pt>
                <c:pt idx="1419">
                  <c:v>2.398E-3</c:v>
                </c:pt>
                <c:pt idx="1420">
                  <c:v>2.4350000000000001E-3</c:v>
                </c:pt>
                <c:pt idx="1421">
                  <c:v>2.4729999999999999E-3</c:v>
                </c:pt>
                <c:pt idx="1422">
                  <c:v>2.513E-3</c:v>
                </c:pt>
                <c:pt idx="1423">
                  <c:v>2.5539999999999998E-3</c:v>
                </c:pt>
                <c:pt idx="1424">
                  <c:v>2.5969999999999999E-3</c:v>
                </c:pt>
                <c:pt idx="1425">
                  <c:v>2.6419999999999998E-3</c:v>
                </c:pt>
                <c:pt idx="1426">
                  <c:v>2.6870000000000002E-3</c:v>
                </c:pt>
                <c:pt idx="1427">
                  <c:v>2.735E-3</c:v>
                </c:pt>
                <c:pt idx="1428">
                  <c:v>2.6849999999999999E-3</c:v>
                </c:pt>
                <c:pt idx="1429">
                  <c:v>2.637E-3</c:v>
                </c:pt>
                <c:pt idx="1430">
                  <c:v>2.591E-3</c:v>
                </c:pt>
                <c:pt idx="1431">
                  <c:v>2.5460000000000001E-3</c:v>
                </c:pt>
                <c:pt idx="1432">
                  <c:v>2.5019999999999999E-3</c:v>
                </c:pt>
                <c:pt idx="1433">
                  <c:v>2.4599999999999999E-3</c:v>
                </c:pt>
                <c:pt idx="1434">
                  <c:v>2.4199999999999998E-3</c:v>
                </c:pt>
                <c:pt idx="1435">
                  <c:v>2.3800000000000002E-3</c:v>
                </c:pt>
                <c:pt idx="1436">
                  <c:v>2.343E-3</c:v>
                </c:pt>
                <c:pt idx="1437">
                  <c:v>2.307E-3</c:v>
                </c:pt>
                <c:pt idx="1438">
                  <c:v>2.2720000000000001E-3</c:v>
                </c:pt>
                <c:pt idx="1439">
                  <c:v>2.2390000000000001E-3</c:v>
                </c:pt>
                <c:pt idx="1440">
                  <c:v>2.2070000000000002E-3</c:v>
                </c:pt>
                <c:pt idx="1441">
                  <c:v>2.1770000000000001E-3</c:v>
                </c:pt>
                <c:pt idx="1442">
                  <c:v>2.1480000000000002E-3</c:v>
                </c:pt>
                <c:pt idx="1443">
                  <c:v>2.1210000000000001E-3</c:v>
                </c:pt>
                <c:pt idx="1444">
                  <c:v>2.0950000000000001E-3</c:v>
                </c:pt>
                <c:pt idx="1445">
                  <c:v>2.0709999999999999E-3</c:v>
                </c:pt>
                <c:pt idx="1446">
                  <c:v>2.0479999999999999E-3</c:v>
                </c:pt>
                <c:pt idx="1447">
                  <c:v>2.026E-3</c:v>
                </c:pt>
                <c:pt idx="1448">
                  <c:v>2.006E-3</c:v>
                </c:pt>
                <c:pt idx="1449">
                  <c:v>1.9880000000000002E-3</c:v>
                </c:pt>
                <c:pt idx="1450">
                  <c:v>1.9710000000000001E-3</c:v>
                </c:pt>
                <c:pt idx="1451">
                  <c:v>1.9550000000000001E-3</c:v>
                </c:pt>
                <c:pt idx="1452">
                  <c:v>1.941E-3</c:v>
                </c:pt>
                <c:pt idx="1453">
                  <c:v>1.9289999999999999E-3</c:v>
                </c:pt>
                <c:pt idx="1454">
                  <c:v>1.918E-3</c:v>
                </c:pt>
                <c:pt idx="1455">
                  <c:v>1.908E-3</c:v>
                </c:pt>
                <c:pt idx="1456">
                  <c:v>1.9E-3</c:v>
                </c:pt>
                <c:pt idx="1457">
                  <c:v>1.8940000000000001E-3</c:v>
                </c:pt>
                <c:pt idx="1458">
                  <c:v>1.8879999999999999E-3</c:v>
                </c:pt>
                <c:pt idx="1459">
                  <c:v>1.885E-3</c:v>
                </c:pt>
                <c:pt idx="1460">
                  <c:v>1.882E-3</c:v>
                </c:pt>
                <c:pt idx="1461">
                  <c:v>1.882E-3</c:v>
                </c:pt>
                <c:pt idx="1462">
                  <c:v>1.882E-3</c:v>
                </c:pt>
                <c:pt idx="1463">
                  <c:v>1.885E-3</c:v>
                </c:pt>
                <c:pt idx="1464">
                  <c:v>1.8879999999999999E-3</c:v>
                </c:pt>
                <c:pt idx="1465">
                  <c:v>1.8940000000000001E-3</c:v>
                </c:pt>
                <c:pt idx="1466">
                  <c:v>1.9E-3</c:v>
                </c:pt>
                <c:pt idx="1467">
                  <c:v>1.908E-3</c:v>
                </c:pt>
                <c:pt idx="1468">
                  <c:v>1.918E-3</c:v>
                </c:pt>
                <c:pt idx="1469">
                  <c:v>1.9289999999999999E-3</c:v>
                </c:pt>
                <c:pt idx="1470">
                  <c:v>1.941E-3</c:v>
                </c:pt>
                <c:pt idx="1471">
                  <c:v>1.9550000000000001E-3</c:v>
                </c:pt>
                <c:pt idx="1472">
                  <c:v>1.9710000000000001E-3</c:v>
                </c:pt>
                <c:pt idx="1473">
                  <c:v>1.9880000000000002E-3</c:v>
                </c:pt>
                <c:pt idx="1474">
                  <c:v>2.006E-3</c:v>
                </c:pt>
                <c:pt idx="1475">
                  <c:v>2.026E-3</c:v>
                </c:pt>
                <c:pt idx="1476">
                  <c:v>2.0479999999999999E-3</c:v>
                </c:pt>
                <c:pt idx="1477">
                  <c:v>2.0709999999999999E-3</c:v>
                </c:pt>
                <c:pt idx="1478">
                  <c:v>2.0950000000000001E-3</c:v>
                </c:pt>
                <c:pt idx="1479">
                  <c:v>2.1210000000000001E-3</c:v>
                </c:pt>
                <c:pt idx="1480">
                  <c:v>2.1480000000000002E-3</c:v>
                </c:pt>
                <c:pt idx="1481">
                  <c:v>2.1770000000000001E-3</c:v>
                </c:pt>
                <c:pt idx="1482">
                  <c:v>2.2070000000000002E-3</c:v>
                </c:pt>
                <c:pt idx="1483">
                  <c:v>2.2390000000000001E-3</c:v>
                </c:pt>
                <c:pt idx="1484">
                  <c:v>2.2720000000000001E-3</c:v>
                </c:pt>
                <c:pt idx="1485">
                  <c:v>2.307E-3</c:v>
                </c:pt>
                <c:pt idx="1486">
                  <c:v>2.343E-3</c:v>
                </c:pt>
                <c:pt idx="1487">
                  <c:v>2.3800000000000002E-3</c:v>
                </c:pt>
                <c:pt idx="1488">
                  <c:v>2.4199999999999998E-3</c:v>
                </c:pt>
                <c:pt idx="1489">
                  <c:v>2.4599999999999999E-3</c:v>
                </c:pt>
                <c:pt idx="1490">
                  <c:v>2.5019999999999999E-3</c:v>
                </c:pt>
                <c:pt idx="1491">
                  <c:v>2.5460000000000001E-3</c:v>
                </c:pt>
                <c:pt idx="1492">
                  <c:v>2.591E-3</c:v>
                </c:pt>
                <c:pt idx="1493">
                  <c:v>2.637E-3</c:v>
                </c:pt>
                <c:pt idx="1494">
                  <c:v>2.6849999999999999E-3</c:v>
                </c:pt>
                <c:pt idx="1495">
                  <c:v>2.735E-3</c:v>
                </c:pt>
                <c:pt idx="1496">
                  <c:v>2.6849999999999999E-3</c:v>
                </c:pt>
                <c:pt idx="1497">
                  <c:v>2.637E-3</c:v>
                </c:pt>
                <c:pt idx="1498">
                  <c:v>2.591E-3</c:v>
                </c:pt>
                <c:pt idx="1499">
                  <c:v>2.5460000000000001E-3</c:v>
                </c:pt>
                <c:pt idx="1500">
                  <c:v>2.5019999999999999E-3</c:v>
                </c:pt>
                <c:pt idx="1501">
                  <c:v>2.4599999999999999E-3</c:v>
                </c:pt>
                <c:pt idx="1502">
                  <c:v>2.4199999999999998E-3</c:v>
                </c:pt>
                <c:pt idx="1503">
                  <c:v>2.3800000000000002E-3</c:v>
                </c:pt>
                <c:pt idx="1504">
                  <c:v>2.343E-3</c:v>
                </c:pt>
                <c:pt idx="1505">
                  <c:v>2.307E-3</c:v>
                </c:pt>
                <c:pt idx="1506">
                  <c:v>2.2720000000000001E-3</c:v>
                </c:pt>
                <c:pt idx="1507">
                  <c:v>2.2390000000000001E-3</c:v>
                </c:pt>
                <c:pt idx="1508">
                  <c:v>2.2070000000000002E-3</c:v>
                </c:pt>
                <c:pt idx="1509">
                  <c:v>2.1770000000000001E-3</c:v>
                </c:pt>
                <c:pt idx="1510">
                  <c:v>2.1480000000000002E-3</c:v>
                </c:pt>
                <c:pt idx="1511">
                  <c:v>2.1210000000000001E-3</c:v>
                </c:pt>
                <c:pt idx="1512">
                  <c:v>2.0950000000000001E-3</c:v>
                </c:pt>
                <c:pt idx="1513">
                  <c:v>2.0709999999999999E-3</c:v>
                </c:pt>
                <c:pt idx="1514">
                  <c:v>2.0479999999999999E-3</c:v>
                </c:pt>
                <c:pt idx="1515">
                  <c:v>2.026E-3</c:v>
                </c:pt>
                <c:pt idx="1516">
                  <c:v>2.006E-3</c:v>
                </c:pt>
                <c:pt idx="1517">
                  <c:v>1.9880000000000002E-3</c:v>
                </c:pt>
                <c:pt idx="1518">
                  <c:v>1.9710000000000001E-3</c:v>
                </c:pt>
                <c:pt idx="1519">
                  <c:v>1.9559999999999998E-3</c:v>
                </c:pt>
                <c:pt idx="1520">
                  <c:v>1.941E-3</c:v>
                </c:pt>
                <c:pt idx="1521">
                  <c:v>1.9289999999999999E-3</c:v>
                </c:pt>
                <c:pt idx="1522">
                  <c:v>1.918E-3</c:v>
                </c:pt>
                <c:pt idx="1523">
                  <c:v>1.908E-3</c:v>
                </c:pt>
                <c:pt idx="1524">
                  <c:v>1.9E-3</c:v>
                </c:pt>
                <c:pt idx="1525">
                  <c:v>1.8940000000000001E-3</c:v>
                </c:pt>
                <c:pt idx="1526">
                  <c:v>1.8879999999999999E-3</c:v>
                </c:pt>
                <c:pt idx="1527">
                  <c:v>1.885E-3</c:v>
                </c:pt>
                <c:pt idx="1528">
                  <c:v>1.882E-3</c:v>
                </c:pt>
                <c:pt idx="1529">
                  <c:v>1.882E-3</c:v>
                </c:pt>
                <c:pt idx="1530">
                  <c:v>1.882E-3</c:v>
                </c:pt>
                <c:pt idx="1531">
                  <c:v>1.885E-3</c:v>
                </c:pt>
                <c:pt idx="1532">
                  <c:v>1.8879999999999999E-3</c:v>
                </c:pt>
                <c:pt idx="1533">
                  <c:v>1.8940000000000001E-3</c:v>
                </c:pt>
                <c:pt idx="1534">
                  <c:v>1.9E-3</c:v>
                </c:pt>
                <c:pt idx="1535">
                  <c:v>1.908E-3</c:v>
                </c:pt>
                <c:pt idx="1536">
                  <c:v>1.918E-3</c:v>
                </c:pt>
                <c:pt idx="1537">
                  <c:v>1.9289999999999999E-3</c:v>
                </c:pt>
                <c:pt idx="1538">
                  <c:v>1.941E-3</c:v>
                </c:pt>
                <c:pt idx="1539">
                  <c:v>1.9550000000000001E-3</c:v>
                </c:pt>
                <c:pt idx="1540">
                  <c:v>1.9710000000000001E-3</c:v>
                </c:pt>
                <c:pt idx="1541">
                  <c:v>1.9880000000000002E-3</c:v>
                </c:pt>
                <c:pt idx="1542">
                  <c:v>2.006E-3</c:v>
                </c:pt>
                <c:pt idx="1543">
                  <c:v>2.026E-3</c:v>
                </c:pt>
                <c:pt idx="1544">
                  <c:v>2.0479999999999999E-3</c:v>
                </c:pt>
                <c:pt idx="1545">
                  <c:v>2.0709999999999999E-3</c:v>
                </c:pt>
                <c:pt idx="1546">
                  <c:v>2.0950000000000001E-3</c:v>
                </c:pt>
                <c:pt idx="1547">
                  <c:v>2.1210000000000001E-3</c:v>
                </c:pt>
                <c:pt idx="1548">
                  <c:v>2.1480000000000002E-3</c:v>
                </c:pt>
                <c:pt idx="1549">
                  <c:v>2.1770000000000001E-3</c:v>
                </c:pt>
                <c:pt idx="1550">
                  <c:v>2.2070000000000002E-3</c:v>
                </c:pt>
                <c:pt idx="1551">
                  <c:v>2.2390000000000001E-3</c:v>
                </c:pt>
                <c:pt idx="1552">
                  <c:v>2.2720000000000001E-3</c:v>
                </c:pt>
                <c:pt idx="1553">
                  <c:v>2.307E-3</c:v>
                </c:pt>
                <c:pt idx="1554">
                  <c:v>2.343E-3</c:v>
                </c:pt>
                <c:pt idx="1555">
                  <c:v>2.3800000000000002E-3</c:v>
                </c:pt>
                <c:pt idx="1556">
                  <c:v>2.4199999999999998E-3</c:v>
                </c:pt>
                <c:pt idx="1557">
                  <c:v>2.4599999999999999E-3</c:v>
                </c:pt>
                <c:pt idx="1558">
                  <c:v>2.5019999999999999E-3</c:v>
                </c:pt>
                <c:pt idx="1559">
                  <c:v>2.5460000000000001E-3</c:v>
                </c:pt>
                <c:pt idx="1560">
                  <c:v>2.591E-3</c:v>
                </c:pt>
                <c:pt idx="1561">
                  <c:v>2.637E-3</c:v>
                </c:pt>
                <c:pt idx="1562">
                  <c:v>2.6849999999999999E-3</c:v>
                </c:pt>
                <c:pt idx="1563">
                  <c:v>2.735E-3</c:v>
                </c:pt>
                <c:pt idx="1564">
                  <c:v>2.6849999999999999E-3</c:v>
                </c:pt>
                <c:pt idx="1565">
                  <c:v>2.637E-3</c:v>
                </c:pt>
                <c:pt idx="1566">
                  <c:v>2.591E-3</c:v>
                </c:pt>
                <c:pt idx="1567">
                  <c:v>2.5460000000000001E-3</c:v>
                </c:pt>
                <c:pt idx="1568">
                  <c:v>2.5019999999999999E-3</c:v>
                </c:pt>
                <c:pt idx="1569">
                  <c:v>2.4599999999999999E-3</c:v>
                </c:pt>
                <c:pt idx="1570">
                  <c:v>2.4199999999999998E-3</c:v>
                </c:pt>
                <c:pt idx="1571">
                  <c:v>2.3800000000000002E-3</c:v>
                </c:pt>
                <c:pt idx="1572">
                  <c:v>2.343E-3</c:v>
                </c:pt>
                <c:pt idx="1573">
                  <c:v>2.307E-3</c:v>
                </c:pt>
                <c:pt idx="1574">
                  <c:v>2.2720000000000001E-3</c:v>
                </c:pt>
                <c:pt idx="1575">
                  <c:v>2.2390000000000001E-3</c:v>
                </c:pt>
                <c:pt idx="1576">
                  <c:v>2.2070000000000002E-3</c:v>
                </c:pt>
                <c:pt idx="1577">
                  <c:v>2.1770000000000001E-3</c:v>
                </c:pt>
                <c:pt idx="1578">
                  <c:v>2.1480000000000002E-3</c:v>
                </c:pt>
                <c:pt idx="1579">
                  <c:v>2.1210000000000001E-3</c:v>
                </c:pt>
                <c:pt idx="1580">
                  <c:v>2.0950000000000001E-3</c:v>
                </c:pt>
                <c:pt idx="1581">
                  <c:v>2.0709999999999999E-3</c:v>
                </c:pt>
                <c:pt idx="1582">
                  <c:v>2.0479999999999999E-3</c:v>
                </c:pt>
                <c:pt idx="1583">
                  <c:v>2.026E-3</c:v>
                </c:pt>
                <c:pt idx="1584">
                  <c:v>2.006E-3</c:v>
                </c:pt>
                <c:pt idx="1585">
                  <c:v>1.9880000000000002E-3</c:v>
                </c:pt>
                <c:pt idx="1586">
                  <c:v>1.9710000000000001E-3</c:v>
                </c:pt>
                <c:pt idx="1587">
                  <c:v>1.9550000000000001E-3</c:v>
                </c:pt>
                <c:pt idx="1588">
                  <c:v>1.941E-3</c:v>
                </c:pt>
                <c:pt idx="1589">
                  <c:v>1.9289999999999999E-3</c:v>
                </c:pt>
                <c:pt idx="1590">
                  <c:v>1.918E-3</c:v>
                </c:pt>
                <c:pt idx="1591">
                  <c:v>1.908E-3</c:v>
                </c:pt>
                <c:pt idx="1592">
                  <c:v>1.9E-3</c:v>
                </c:pt>
                <c:pt idx="1593">
                  <c:v>1.8940000000000001E-3</c:v>
                </c:pt>
                <c:pt idx="1594">
                  <c:v>1.8879999999999999E-3</c:v>
                </c:pt>
                <c:pt idx="1595">
                  <c:v>1.885E-3</c:v>
                </c:pt>
                <c:pt idx="1596">
                  <c:v>1.882E-3</c:v>
                </c:pt>
                <c:pt idx="1597">
                  <c:v>1.882E-3</c:v>
                </c:pt>
                <c:pt idx="1598">
                  <c:v>1.882E-3</c:v>
                </c:pt>
                <c:pt idx="1599">
                  <c:v>1.885E-3</c:v>
                </c:pt>
                <c:pt idx="1600">
                  <c:v>1.8879999999999999E-3</c:v>
                </c:pt>
                <c:pt idx="1601">
                  <c:v>1.8940000000000001E-3</c:v>
                </c:pt>
                <c:pt idx="1602">
                  <c:v>1.9E-3</c:v>
                </c:pt>
                <c:pt idx="1603">
                  <c:v>1.908E-3</c:v>
                </c:pt>
                <c:pt idx="1604">
                  <c:v>1.918E-3</c:v>
                </c:pt>
                <c:pt idx="1605">
                  <c:v>1.9289999999999999E-3</c:v>
                </c:pt>
                <c:pt idx="1606">
                  <c:v>1.941E-3</c:v>
                </c:pt>
                <c:pt idx="1607">
                  <c:v>1.9559999999999998E-3</c:v>
                </c:pt>
                <c:pt idx="1608">
                  <c:v>1.9710000000000001E-3</c:v>
                </c:pt>
                <c:pt idx="1609">
                  <c:v>1.9880000000000002E-3</c:v>
                </c:pt>
                <c:pt idx="1610">
                  <c:v>2.006E-3</c:v>
                </c:pt>
                <c:pt idx="1611">
                  <c:v>2.026E-3</c:v>
                </c:pt>
                <c:pt idx="1612">
                  <c:v>2.0479999999999999E-3</c:v>
                </c:pt>
                <c:pt idx="1613">
                  <c:v>2.0709999999999999E-3</c:v>
                </c:pt>
                <c:pt idx="1614">
                  <c:v>2.0950000000000001E-3</c:v>
                </c:pt>
                <c:pt idx="1615">
                  <c:v>2.1210000000000001E-3</c:v>
                </c:pt>
                <c:pt idx="1616">
                  <c:v>2.1480000000000002E-3</c:v>
                </c:pt>
                <c:pt idx="1617">
                  <c:v>2.1770000000000001E-3</c:v>
                </c:pt>
                <c:pt idx="1618">
                  <c:v>2.2070000000000002E-3</c:v>
                </c:pt>
                <c:pt idx="1619">
                  <c:v>2.2390000000000001E-3</c:v>
                </c:pt>
                <c:pt idx="1620">
                  <c:v>2.2720000000000001E-3</c:v>
                </c:pt>
                <c:pt idx="1621">
                  <c:v>2.307E-3</c:v>
                </c:pt>
                <c:pt idx="1622">
                  <c:v>2.343E-3</c:v>
                </c:pt>
                <c:pt idx="1623">
                  <c:v>2.3800000000000002E-3</c:v>
                </c:pt>
                <c:pt idx="1624">
                  <c:v>2.4199999999999998E-3</c:v>
                </c:pt>
                <c:pt idx="1625">
                  <c:v>2.4599999999999999E-3</c:v>
                </c:pt>
                <c:pt idx="1626">
                  <c:v>2.5019999999999999E-3</c:v>
                </c:pt>
                <c:pt idx="1627">
                  <c:v>2.5460000000000001E-3</c:v>
                </c:pt>
                <c:pt idx="1628">
                  <c:v>2.591E-3</c:v>
                </c:pt>
                <c:pt idx="1629">
                  <c:v>2.637E-3</c:v>
                </c:pt>
                <c:pt idx="1630">
                  <c:v>2.6849999999999999E-3</c:v>
                </c:pt>
                <c:pt idx="1631">
                  <c:v>2.735E-3</c:v>
                </c:pt>
                <c:pt idx="1632">
                  <c:v>2.6849999999999999E-3</c:v>
                </c:pt>
                <c:pt idx="1633">
                  <c:v>2.637E-3</c:v>
                </c:pt>
                <c:pt idx="1634">
                  <c:v>2.591E-3</c:v>
                </c:pt>
                <c:pt idx="1635">
                  <c:v>2.5460000000000001E-3</c:v>
                </c:pt>
                <c:pt idx="1636">
                  <c:v>2.5019999999999999E-3</c:v>
                </c:pt>
                <c:pt idx="1637">
                  <c:v>2.4599999999999999E-3</c:v>
                </c:pt>
                <c:pt idx="1638">
                  <c:v>2.4199999999999998E-3</c:v>
                </c:pt>
                <c:pt idx="1639">
                  <c:v>2.3800000000000002E-3</c:v>
                </c:pt>
                <c:pt idx="1640">
                  <c:v>2.343E-3</c:v>
                </c:pt>
                <c:pt idx="1641">
                  <c:v>2.307E-3</c:v>
                </c:pt>
                <c:pt idx="1642">
                  <c:v>2.2720000000000001E-3</c:v>
                </c:pt>
                <c:pt idx="1643">
                  <c:v>2.2390000000000001E-3</c:v>
                </c:pt>
                <c:pt idx="1644">
                  <c:v>2.2070000000000002E-3</c:v>
                </c:pt>
                <c:pt idx="1645">
                  <c:v>2.1770000000000001E-3</c:v>
                </c:pt>
                <c:pt idx="1646">
                  <c:v>2.1480000000000002E-3</c:v>
                </c:pt>
                <c:pt idx="1647">
                  <c:v>2.1210000000000001E-3</c:v>
                </c:pt>
                <c:pt idx="1648">
                  <c:v>2.0950000000000001E-3</c:v>
                </c:pt>
                <c:pt idx="1649">
                  <c:v>2.0709999999999999E-3</c:v>
                </c:pt>
                <c:pt idx="1650">
                  <c:v>2.0479999999999999E-3</c:v>
                </c:pt>
                <c:pt idx="1651">
                  <c:v>2.026E-3</c:v>
                </c:pt>
                <c:pt idx="1652">
                  <c:v>2.006E-3</c:v>
                </c:pt>
                <c:pt idx="1653">
                  <c:v>1.9880000000000002E-3</c:v>
                </c:pt>
                <c:pt idx="1654">
                  <c:v>1.9710000000000001E-3</c:v>
                </c:pt>
                <c:pt idx="1655">
                  <c:v>1.9550000000000001E-3</c:v>
                </c:pt>
                <c:pt idx="1656">
                  <c:v>1.941E-3</c:v>
                </c:pt>
                <c:pt idx="1657">
                  <c:v>1.9289999999999999E-3</c:v>
                </c:pt>
                <c:pt idx="1658">
                  <c:v>1.918E-3</c:v>
                </c:pt>
                <c:pt idx="1659">
                  <c:v>1.908E-3</c:v>
                </c:pt>
                <c:pt idx="1660">
                  <c:v>1.9E-3</c:v>
                </c:pt>
                <c:pt idx="1661">
                  <c:v>1.8940000000000001E-3</c:v>
                </c:pt>
                <c:pt idx="1662">
                  <c:v>1.8879999999999999E-3</c:v>
                </c:pt>
                <c:pt idx="1663">
                  <c:v>1.885E-3</c:v>
                </c:pt>
                <c:pt idx="1664">
                  <c:v>1.882E-3</c:v>
                </c:pt>
                <c:pt idx="1665">
                  <c:v>1.882E-3</c:v>
                </c:pt>
                <c:pt idx="1666">
                  <c:v>1.882E-3</c:v>
                </c:pt>
                <c:pt idx="1667">
                  <c:v>1.885E-3</c:v>
                </c:pt>
                <c:pt idx="1668">
                  <c:v>1.8879999999999999E-3</c:v>
                </c:pt>
                <c:pt idx="1669">
                  <c:v>1.8940000000000001E-3</c:v>
                </c:pt>
                <c:pt idx="1670">
                  <c:v>1.9E-3</c:v>
                </c:pt>
                <c:pt idx="1671">
                  <c:v>1.908E-3</c:v>
                </c:pt>
                <c:pt idx="1672">
                  <c:v>1.918E-3</c:v>
                </c:pt>
                <c:pt idx="1673">
                  <c:v>1.9289999999999999E-3</c:v>
                </c:pt>
                <c:pt idx="1674">
                  <c:v>1.941E-3</c:v>
                </c:pt>
                <c:pt idx="1675">
                  <c:v>1.9550000000000001E-3</c:v>
                </c:pt>
                <c:pt idx="1676">
                  <c:v>1.9710000000000001E-3</c:v>
                </c:pt>
                <c:pt idx="1677">
                  <c:v>1.9880000000000002E-3</c:v>
                </c:pt>
                <c:pt idx="1678">
                  <c:v>2.006E-3</c:v>
                </c:pt>
                <c:pt idx="1679">
                  <c:v>2.026E-3</c:v>
                </c:pt>
                <c:pt idx="1680">
                  <c:v>2.0479999999999999E-3</c:v>
                </c:pt>
                <c:pt idx="1681">
                  <c:v>2.0709999999999999E-3</c:v>
                </c:pt>
                <c:pt idx="1682">
                  <c:v>2.0950000000000001E-3</c:v>
                </c:pt>
                <c:pt idx="1683">
                  <c:v>2.1210000000000001E-3</c:v>
                </c:pt>
                <c:pt idx="1684">
                  <c:v>2.1480000000000002E-3</c:v>
                </c:pt>
                <c:pt idx="1685">
                  <c:v>2.1770000000000001E-3</c:v>
                </c:pt>
                <c:pt idx="1686">
                  <c:v>2.2070000000000002E-3</c:v>
                </c:pt>
                <c:pt idx="1687">
                  <c:v>2.2390000000000001E-3</c:v>
                </c:pt>
                <c:pt idx="1688">
                  <c:v>2.2720000000000001E-3</c:v>
                </c:pt>
                <c:pt idx="1689">
                  <c:v>2.307E-3</c:v>
                </c:pt>
                <c:pt idx="1690">
                  <c:v>2.343E-3</c:v>
                </c:pt>
                <c:pt idx="1691">
                  <c:v>2.3800000000000002E-3</c:v>
                </c:pt>
                <c:pt idx="1692">
                  <c:v>2.4199999999999998E-3</c:v>
                </c:pt>
                <c:pt idx="1693">
                  <c:v>2.4599999999999999E-3</c:v>
                </c:pt>
                <c:pt idx="1694">
                  <c:v>2.5019999999999999E-3</c:v>
                </c:pt>
                <c:pt idx="1695">
                  <c:v>2.5460000000000001E-3</c:v>
                </c:pt>
                <c:pt idx="1696">
                  <c:v>2.591E-3</c:v>
                </c:pt>
                <c:pt idx="1697">
                  <c:v>2.637E-3</c:v>
                </c:pt>
                <c:pt idx="1698">
                  <c:v>2.6849999999999999E-3</c:v>
                </c:pt>
                <c:pt idx="1699">
                  <c:v>2.735E-3</c:v>
                </c:pt>
                <c:pt idx="1700">
                  <c:v>2.6849999999999999E-3</c:v>
                </c:pt>
                <c:pt idx="1701">
                  <c:v>2.637E-3</c:v>
                </c:pt>
                <c:pt idx="1702">
                  <c:v>2.591E-3</c:v>
                </c:pt>
                <c:pt idx="1703">
                  <c:v>2.5460000000000001E-3</c:v>
                </c:pt>
                <c:pt idx="1704">
                  <c:v>2.5019999999999999E-3</c:v>
                </c:pt>
                <c:pt idx="1705">
                  <c:v>2.4599999999999999E-3</c:v>
                </c:pt>
                <c:pt idx="1706">
                  <c:v>2.4199999999999998E-3</c:v>
                </c:pt>
                <c:pt idx="1707">
                  <c:v>2.3800000000000002E-3</c:v>
                </c:pt>
                <c:pt idx="1708">
                  <c:v>2.343E-3</c:v>
                </c:pt>
                <c:pt idx="1709">
                  <c:v>2.307E-3</c:v>
                </c:pt>
                <c:pt idx="1710">
                  <c:v>2.2720000000000001E-3</c:v>
                </c:pt>
                <c:pt idx="1711">
                  <c:v>2.2390000000000001E-3</c:v>
                </c:pt>
                <c:pt idx="1712">
                  <c:v>2.2070000000000002E-3</c:v>
                </c:pt>
                <c:pt idx="1713">
                  <c:v>2.1770000000000001E-3</c:v>
                </c:pt>
                <c:pt idx="1714">
                  <c:v>2.1480000000000002E-3</c:v>
                </c:pt>
                <c:pt idx="1715">
                  <c:v>2.1210000000000001E-3</c:v>
                </c:pt>
                <c:pt idx="1716">
                  <c:v>2.0950000000000001E-3</c:v>
                </c:pt>
                <c:pt idx="1717">
                  <c:v>2.0709999999999999E-3</c:v>
                </c:pt>
                <c:pt idx="1718">
                  <c:v>2.0479999999999999E-3</c:v>
                </c:pt>
                <c:pt idx="1719">
                  <c:v>2.026E-3</c:v>
                </c:pt>
                <c:pt idx="1720">
                  <c:v>2.006E-3</c:v>
                </c:pt>
                <c:pt idx="1721">
                  <c:v>1.9880000000000002E-3</c:v>
                </c:pt>
                <c:pt idx="1722">
                  <c:v>1.9710000000000001E-3</c:v>
                </c:pt>
                <c:pt idx="1723">
                  <c:v>1.9559999999999998E-3</c:v>
                </c:pt>
                <c:pt idx="1724">
                  <c:v>1.941E-3</c:v>
                </c:pt>
                <c:pt idx="1725">
                  <c:v>1.9289999999999999E-3</c:v>
                </c:pt>
                <c:pt idx="1726">
                  <c:v>1.918E-3</c:v>
                </c:pt>
                <c:pt idx="1727">
                  <c:v>1.908E-3</c:v>
                </c:pt>
                <c:pt idx="1728">
                  <c:v>1.9E-3</c:v>
                </c:pt>
                <c:pt idx="1729">
                  <c:v>1.8940000000000001E-3</c:v>
                </c:pt>
                <c:pt idx="1730">
                  <c:v>1.8879999999999999E-3</c:v>
                </c:pt>
                <c:pt idx="1731">
                  <c:v>1.885E-3</c:v>
                </c:pt>
                <c:pt idx="1732">
                  <c:v>1.882E-3</c:v>
                </c:pt>
                <c:pt idx="1733">
                  <c:v>1.882E-3</c:v>
                </c:pt>
                <c:pt idx="1734">
                  <c:v>1.882E-3</c:v>
                </c:pt>
                <c:pt idx="1735">
                  <c:v>1.885E-3</c:v>
                </c:pt>
                <c:pt idx="1736">
                  <c:v>1.8879999999999999E-3</c:v>
                </c:pt>
                <c:pt idx="1737">
                  <c:v>1.8940000000000001E-3</c:v>
                </c:pt>
                <c:pt idx="1738">
                  <c:v>1.9E-3</c:v>
                </c:pt>
                <c:pt idx="1739">
                  <c:v>1.908E-3</c:v>
                </c:pt>
                <c:pt idx="1740">
                  <c:v>1.918E-3</c:v>
                </c:pt>
                <c:pt idx="1741">
                  <c:v>1.9289999999999999E-3</c:v>
                </c:pt>
                <c:pt idx="1742">
                  <c:v>1.941E-3</c:v>
                </c:pt>
                <c:pt idx="1743">
                  <c:v>1.9559999999999998E-3</c:v>
                </c:pt>
                <c:pt idx="1744">
                  <c:v>1.9710000000000001E-3</c:v>
                </c:pt>
                <c:pt idx="1745">
                  <c:v>1.9880000000000002E-3</c:v>
                </c:pt>
                <c:pt idx="1746">
                  <c:v>2.006E-3</c:v>
                </c:pt>
                <c:pt idx="1747">
                  <c:v>2.026E-3</c:v>
                </c:pt>
                <c:pt idx="1748">
                  <c:v>2.0479999999999999E-3</c:v>
                </c:pt>
                <c:pt idx="1749">
                  <c:v>2.0709999999999999E-3</c:v>
                </c:pt>
                <c:pt idx="1750">
                  <c:v>2.0950000000000001E-3</c:v>
                </c:pt>
                <c:pt idx="1751">
                  <c:v>2.1210000000000001E-3</c:v>
                </c:pt>
                <c:pt idx="1752">
                  <c:v>2.1480000000000002E-3</c:v>
                </c:pt>
                <c:pt idx="1753">
                  <c:v>2.1770000000000001E-3</c:v>
                </c:pt>
                <c:pt idx="1754">
                  <c:v>2.2070000000000002E-3</c:v>
                </c:pt>
                <c:pt idx="1755">
                  <c:v>2.2390000000000001E-3</c:v>
                </c:pt>
                <c:pt idx="1756">
                  <c:v>2.2720000000000001E-3</c:v>
                </c:pt>
                <c:pt idx="1757">
                  <c:v>2.307E-3</c:v>
                </c:pt>
                <c:pt idx="1758">
                  <c:v>2.343E-3</c:v>
                </c:pt>
                <c:pt idx="1759">
                  <c:v>2.3800000000000002E-3</c:v>
                </c:pt>
                <c:pt idx="1760">
                  <c:v>2.4199999999999998E-3</c:v>
                </c:pt>
                <c:pt idx="1761">
                  <c:v>2.4599999999999999E-3</c:v>
                </c:pt>
                <c:pt idx="1762">
                  <c:v>2.5019999999999999E-3</c:v>
                </c:pt>
                <c:pt idx="1763">
                  <c:v>2.5460000000000001E-3</c:v>
                </c:pt>
                <c:pt idx="1764">
                  <c:v>2.591E-3</c:v>
                </c:pt>
                <c:pt idx="1765">
                  <c:v>2.637E-3</c:v>
                </c:pt>
                <c:pt idx="1766">
                  <c:v>2.6849999999999999E-3</c:v>
                </c:pt>
                <c:pt idx="1767">
                  <c:v>2.735E-3</c:v>
                </c:pt>
                <c:pt idx="1768">
                  <c:v>2.689E-3</c:v>
                </c:pt>
                <c:pt idx="1769">
                  <c:v>2.6450000000000002E-3</c:v>
                </c:pt>
                <c:pt idx="1770">
                  <c:v>2.6020000000000001E-3</c:v>
                </c:pt>
                <c:pt idx="1771">
                  <c:v>2.5609999999999999E-3</c:v>
                </c:pt>
                <c:pt idx="1772">
                  <c:v>2.5209999999999998E-3</c:v>
                </c:pt>
                <c:pt idx="1773">
                  <c:v>2.4819999999999998E-3</c:v>
                </c:pt>
                <c:pt idx="1774">
                  <c:v>2.4450000000000001E-3</c:v>
                </c:pt>
                <c:pt idx="1775">
                  <c:v>2.4099999999999998E-3</c:v>
                </c:pt>
                <c:pt idx="1776">
                  <c:v>2.3760000000000001E-3</c:v>
                </c:pt>
                <c:pt idx="1777">
                  <c:v>2.3440000000000002E-3</c:v>
                </c:pt>
                <c:pt idx="1778">
                  <c:v>2.313E-3</c:v>
                </c:pt>
                <c:pt idx="1779">
                  <c:v>2.2829999999999999E-3</c:v>
                </c:pt>
                <c:pt idx="1780">
                  <c:v>2.2550000000000001E-3</c:v>
                </c:pt>
                <c:pt idx="1781">
                  <c:v>2.2279999999999999E-3</c:v>
                </c:pt>
                <c:pt idx="1782">
                  <c:v>2.2030000000000001E-3</c:v>
                </c:pt>
                <c:pt idx="1783">
                  <c:v>2.1800000000000001E-3</c:v>
                </c:pt>
                <c:pt idx="1784">
                  <c:v>2.1580000000000002E-3</c:v>
                </c:pt>
                <c:pt idx="1785">
                  <c:v>2.137E-3</c:v>
                </c:pt>
                <c:pt idx="1786">
                  <c:v>2.1180000000000001E-3</c:v>
                </c:pt>
                <c:pt idx="1787">
                  <c:v>2.0999999999999999E-3</c:v>
                </c:pt>
                <c:pt idx="1788">
                  <c:v>2.0839999999999999E-3</c:v>
                </c:pt>
                <c:pt idx="1789">
                  <c:v>2.0690000000000001E-3</c:v>
                </c:pt>
                <c:pt idx="1790">
                  <c:v>2.0560000000000001E-3</c:v>
                </c:pt>
                <c:pt idx="1791">
                  <c:v>2.0439999999999998E-3</c:v>
                </c:pt>
                <c:pt idx="1792">
                  <c:v>2.0339999999999998E-3</c:v>
                </c:pt>
                <c:pt idx="1793">
                  <c:v>2.0249999999999999E-3</c:v>
                </c:pt>
                <c:pt idx="1794">
                  <c:v>2.0170000000000001E-3</c:v>
                </c:pt>
                <c:pt idx="1795">
                  <c:v>2.0119999999999999E-3</c:v>
                </c:pt>
                <c:pt idx="1796">
                  <c:v>2.0070000000000001E-3</c:v>
                </c:pt>
                <c:pt idx="1797">
                  <c:v>2.0040000000000001E-3</c:v>
                </c:pt>
                <c:pt idx="1798">
                  <c:v>2.003E-3</c:v>
                </c:pt>
                <c:pt idx="1799">
                  <c:v>2.003E-3</c:v>
                </c:pt>
                <c:pt idx="1800">
                  <c:v>2.0040000000000001E-3</c:v>
                </c:pt>
                <c:pt idx="1801">
                  <c:v>2.0070000000000001E-3</c:v>
                </c:pt>
                <c:pt idx="1802">
                  <c:v>2.0119999999999999E-3</c:v>
                </c:pt>
                <c:pt idx="1803">
                  <c:v>2.0170000000000001E-3</c:v>
                </c:pt>
                <c:pt idx="1804">
                  <c:v>2.0249999999999999E-3</c:v>
                </c:pt>
                <c:pt idx="1805">
                  <c:v>2.0339999999999998E-3</c:v>
                </c:pt>
                <c:pt idx="1806">
                  <c:v>2.0439999999999998E-3</c:v>
                </c:pt>
                <c:pt idx="1807">
                  <c:v>2.0560000000000001E-3</c:v>
                </c:pt>
                <c:pt idx="1808">
                  <c:v>2.0690000000000001E-3</c:v>
                </c:pt>
                <c:pt idx="1809">
                  <c:v>2.0839999999999999E-3</c:v>
                </c:pt>
                <c:pt idx="1810">
                  <c:v>2.0999999999999999E-3</c:v>
                </c:pt>
                <c:pt idx="1811">
                  <c:v>2.1180000000000001E-3</c:v>
                </c:pt>
                <c:pt idx="1812">
                  <c:v>2.137E-3</c:v>
                </c:pt>
                <c:pt idx="1813">
                  <c:v>2.1580000000000002E-3</c:v>
                </c:pt>
                <c:pt idx="1814">
                  <c:v>2.1800000000000001E-3</c:v>
                </c:pt>
                <c:pt idx="1815">
                  <c:v>2.2030000000000001E-3</c:v>
                </c:pt>
                <c:pt idx="1816">
                  <c:v>2.2279999999999999E-3</c:v>
                </c:pt>
                <c:pt idx="1817">
                  <c:v>2.2550000000000001E-3</c:v>
                </c:pt>
                <c:pt idx="1818">
                  <c:v>2.2829999999999999E-3</c:v>
                </c:pt>
                <c:pt idx="1819">
                  <c:v>2.313E-3</c:v>
                </c:pt>
                <c:pt idx="1820">
                  <c:v>2.3440000000000002E-3</c:v>
                </c:pt>
                <c:pt idx="1821">
                  <c:v>2.3760000000000001E-3</c:v>
                </c:pt>
                <c:pt idx="1822">
                  <c:v>2.4099999999999998E-3</c:v>
                </c:pt>
                <c:pt idx="1823">
                  <c:v>2.4450000000000001E-3</c:v>
                </c:pt>
                <c:pt idx="1824">
                  <c:v>2.4819999999999998E-3</c:v>
                </c:pt>
                <c:pt idx="1825">
                  <c:v>2.5209999999999998E-3</c:v>
                </c:pt>
                <c:pt idx="1826">
                  <c:v>2.5609999999999999E-3</c:v>
                </c:pt>
                <c:pt idx="1827">
                  <c:v>2.6020000000000001E-3</c:v>
                </c:pt>
                <c:pt idx="1828">
                  <c:v>2.6450000000000002E-3</c:v>
                </c:pt>
                <c:pt idx="1829">
                  <c:v>2.689E-3</c:v>
                </c:pt>
                <c:pt idx="1830">
                  <c:v>2.735E-3</c:v>
                </c:pt>
                <c:pt idx="1831">
                  <c:v>2.774E-3</c:v>
                </c:pt>
                <c:pt idx="1832">
                  <c:v>2.8140000000000001E-3</c:v>
                </c:pt>
                <c:pt idx="1833">
                  <c:v>2.856E-3</c:v>
                </c:pt>
                <c:pt idx="1834">
                  <c:v>2.8939999999999999E-3</c:v>
                </c:pt>
                <c:pt idx="1835">
                  <c:v>2.9329999999999998E-3</c:v>
                </c:pt>
                <c:pt idx="1836">
                  <c:v>2.8890000000000001E-3</c:v>
                </c:pt>
                <c:pt idx="1837">
                  <c:v>2.846E-3</c:v>
                </c:pt>
                <c:pt idx="1838">
                  <c:v>2.8050000000000002E-3</c:v>
                </c:pt>
                <c:pt idx="1839">
                  <c:v>2.7650000000000001E-3</c:v>
                </c:pt>
                <c:pt idx="1840">
                  <c:v>2.7269999999999998E-3</c:v>
                </c:pt>
                <c:pt idx="1841">
                  <c:v>2.6900000000000001E-3</c:v>
                </c:pt>
                <c:pt idx="1842">
                  <c:v>2.6549999999999998E-3</c:v>
                </c:pt>
                <c:pt idx="1843">
                  <c:v>2.6210000000000001E-3</c:v>
                </c:pt>
                <c:pt idx="1844">
                  <c:v>2.5890000000000002E-3</c:v>
                </c:pt>
                <c:pt idx="1845">
                  <c:v>2.5579999999999999E-3</c:v>
                </c:pt>
                <c:pt idx="1846">
                  <c:v>2.529E-3</c:v>
                </c:pt>
                <c:pt idx="1847">
                  <c:v>2.5010000000000002E-3</c:v>
                </c:pt>
                <c:pt idx="1848">
                  <c:v>2.4740000000000001E-3</c:v>
                </c:pt>
                <c:pt idx="1849">
                  <c:v>2.4489999999999998E-3</c:v>
                </c:pt>
                <c:pt idx="1850">
                  <c:v>2.4260000000000002E-3</c:v>
                </c:pt>
                <c:pt idx="1851">
                  <c:v>2.4039999999999999E-3</c:v>
                </c:pt>
                <c:pt idx="1852">
                  <c:v>2.3830000000000001E-3</c:v>
                </c:pt>
                <c:pt idx="1853">
                  <c:v>2.3640000000000002E-3</c:v>
                </c:pt>
                <c:pt idx="1854">
                  <c:v>2.3470000000000001E-3</c:v>
                </c:pt>
                <c:pt idx="1855">
                  <c:v>2.3310000000000002E-3</c:v>
                </c:pt>
                <c:pt idx="1856">
                  <c:v>2.3159999999999999E-3</c:v>
                </c:pt>
                <c:pt idx="1857">
                  <c:v>2.3029999999999999E-3</c:v>
                </c:pt>
                <c:pt idx="1858">
                  <c:v>2.2910000000000001E-3</c:v>
                </c:pt>
                <c:pt idx="1859">
                  <c:v>2.281E-3</c:v>
                </c:pt>
                <c:pt idx="1860">
                  <c:v>2.2720000000000001E-3</c:v>
                </c:pt>
                <c:pt idx="1861">
                  <c:v>2.2650000000000001E-3</c:v>
                </c:pt>
                <c:pt idx="1862">
                  <c:v>2.2590000000000002E-3</c:v>
                </c:pt>
                <c:pt idx="1863">
                  <c:v>2.2550000000000001E-3</c:v>
                </c:pt>
                <c:pt idx="1864">
                  <c:v>2.2520000000000001E-3</c:v>
                </c:pt>
                <c:pt idx="1865">
                  <c:v>2.251E-3</c:v>
                </c:pt>
                <c:pt idx="1866">
                  <c:v>2.251E-3</c:v>
                </c:pt>
                <c:pt idx="1867">
                  <c:v>2.2529999999999998E-3</c:v>
                </c:pt>
                <c:pt idx="1868">
                  <c:v>2.2560000000000002E-3</c:v>
                </c:pt>
                <c:pt idx="1869">
                  <c:v>2.261E-3</c:v>
                </c:pt>
                <c:pt idx="1870">
                  <c:v>2.2669999999999999E-3</c:v>
                </c:pt>
                <c:pt idx="1871">
                  <c:v>2.274E-3</c:v>
                </c:pt>
                <c:pt idx="1872">
                  <c:v>2.2829999999999999E-3</c:v>
                </c:pt>
                <c:pt idx="1873">
                  <c:v>2.294E-3</c:v>
                </c:pt>
                <c:pt idx="1874">
                  <c:v>2.3059999999999999E-3</c:v>
                </c:pt>
                <c:pt idx="1875">
                  <c:v>2.3189999999999999E-3</c:v>
                </c:pt>
                <c:pt idx="1876">
                  <c:v>2.3340000000000001E-3</c:v>
                </c:pt>
                <c:pt idx="1877">
                  <c:v>2.3500000000000001E-3</c:v>
                </c:pt>
                <c:pt idx="1878">
                  <c:v>2.3679999999999999E-3</c:v>
                </c:pt>
                <c:pt idx="1879">
                  <c:v>2.3869999999999998E-3</c:v>
                </c:pt>
                <c:pt idx="1880">
                  <c:v>2.408E-3</c:v>
                </c:pt>
                <c:pt idx="1881">
                  <c:v>2.431E-3</c:v>
                </c:pt>
                <c:pt idx="1882">
                  <c:v>2.454E-3</c:v>
                </c:pt>
                <c:pt idx="1883">
                  <c:v>2.48E-3</c:v>
                </c:pt>
                <c:pt idx="1884">
                  <c:v>2.506E-3</c:v>
                </c:pt>
                <c:pt idx="1885">
                  <c:v>2.5349999999999999E-3</c:v>
                </c:pt>
                <c:pt idx="1886">
                  <c:v>2.5639999999999999E-3</c:v>
                </c:pt>
                <c:pt idx="1887">
                  <c:v>2.5950000000000001E-3</c:v>
                </c:pt>
                <c:pt idx="1888">
                  <c:v>2.6280000000000001E-3</c:v>
                </c:pt>
                <c:pt idx="1889">
                  <c:v>2.6619999999999999E-3</c:v>
                </c:pt>
                <c:pt idx="1890">
                  <c:v>2.6979999999999999E-3</c:v>
                </c:pt>
                <c:pt idx="1891">
                  <c:v>2.735E-3</c:v>
                </c:pt>
                <c:pt idx="1892">
                  <c:v>2.7590000000000002E-3</c:v>
                </c:pt>
                <c:pt idx="1893">
                  <c:v>2.7850000000000001E-3</c:v>
                </c:pt>
                <c:pt idx="1894">
                  <c:v>2.8119999999999998E-3</c:v>
                </c:pt>
                <c:pt idx="1895">
                  <c:v>2.8410000000000002E-3</c:v>
                </c:pt>
                <c:pt idx="1896">
                  <c:v>2.8709999999999999E-3</c:v>
                </c:pt>
                <c:pt idx="1897">
                  <c:v>2.895E-3</c:v>
                </c:pt>
                <c:pt idx="1898">
                  <c:v>2.9199999999999999E-3</c:v>
                </c:pt>
                <c:pt idx="1899">
                  <c:v>2.947E-3</c:v>
                </c:pt>
                <c:pt idx="1900">
                  <c:v>2.9750000000000002E-3</c:v>
                </c:pt>
                <c:pt idx="1901">
                  <c:v>3.0049999999999999E-3</c:v>
                </c:pt>
                <c:pt idx="1902">
                  <c:v>3.0249999999999999E-3</c:v>
                </c:pt>
                <c:pt idx="1903">
                  <c:v>3.0460000000000001E-3</c:v>
                </c:pt>
                <c:pt idx="1904">
                  <c:v>2.9970000000000001E-3</c:v>
                </c:pt>
                <c:pt idx="1905">
                  <c:v>2.9499999999999999E-3</c:v>
                </c:pt>
                <c:pt idx="1906">
                  <c:v>2.9039999999999999E-3</c:v>
                </c:pt>
                <c:pt idx="1907">
                  <c:v>2.859E-3</c:v>
                </c:pt>
                <c:pt idx="1908">
                  <c:v>2.8159999999999999E-3</c:v>
                </c:pt>
                <c:pt idx="1909">
                  <c:v>2.774E-3</c:v>
                </c:pt>
                <c:pt idx="1910">
                  <c:v>2.7339999999999999E-3</c:v>
                </c:pt>
                <c:pt idx="1911">
                  <c:v>2.696E-3</c:v>
                </c:pt>
                <c:pt idx="1912">
                  <c:v>2.6580000000000002E-3</c:v>
                </c:pt>
                <c:pt idx="1913">
                  <c:v>2.6229999999999999E-3</c:v>
                </c:pt>
                <c:pt idx="1914">
                  <c:v>2.5890000000000002E-3</c:v>
                </c:pt>
                <c:pt idx="1915">
                  <c:v>2.5560000000000001E-3</c:v>
                </c:pt>
                <c:pt idx="1916">
                  <c:v>2.5249999999999999E-3</c:v>
                </c:pt>
                <c:pt idx="1917">
                  <c:v>2.4949999999999998E-3</c:v>
                </c:pt>
                <c:pt idx="1918">
                  <c:v>2.467E-3</c:v>
                </c:pt>
                <c:pt idx="1919">
                  <c:v>2.4399999999999999E-3</c:v>
                </c:pt>
                <c:pt idx="1920">
                  <c:v>2.4139999999999999E-3</c:v>
                </c:pt>
                <c:pt idx="1921">
                  <c:v>2.3900000000000002E-3</c:v>
                </c:pt>
                <c:pt idx="1922">
                  <c:v>2.3679999999999999E-3</c:v>
                </c:pt>
                <c:pt idx="1923">
                  <c:v>2.3470000000000001E-3</c:v>
                </c:pt>
                <c:pt idx="1924">
                  <c:v>2.3280000000000002E-3</c:v>
                </c:pt>
                <c:pt idx="1925">
                  <c:v>2.31E-3</c:v>
                </c:pt>
                <c:pt idx="1926">
                  <c:v>2.2929999999999999E-3</c:v>
                </c:pt>
                <c:pt idx="1927">
                  <c:v>2.2780000000000001E-3</c:v>
                </c:pt>
                <c:pt idx="1928">
                  <c:v>2.2650000000000001E-3</c:v>
                </c:pt>
                <c:pt idx="1929">
                  <c:v>2.2529999999999998E-3</c:v>
                </c:pt>
                <c:pt idx="1930">
                  <c:v>2.2420000000000001E-3</c:v>
                </c:pt>
                <c:pt idx="1931">
                  <c:v>2.2330000000000002E-3</c:v>
                </c:pt>
                <c:pt idx="1932">
                  <c:v>2.225E-3</c:v>
                </c:pt>
                <c:pt idx="1933">
                  <c:v>2.2190000000000001E-3</c:v>
                </c:pt>
                <c:pt idx="1934">
                  <c:v>2.2139999999999998E-3</c:v>
                </c:pt>
                <c:pt idx="1935">
                  <c:v>2.2109999999999999E-3</c:v>
                </c:pt>
                <c:pt idx="1936">
                  <c:v>2.209E-3</c:v>
                </c:pt>
                <c:pt idx="1937">
                  <c:v>2.209E-3</c:v>
                </c:pt>
                <c:pt idx="1938">
                  <c:v>2.2100000000000002E-3</c:v>
                </c:pt>
                <c:pt idx="1939">
                  <c:v>2.2130000000000001E-3</c:v>
                </c:pt>
                <c:pt idx="1940">
                  <c:v>2.2169999999999998E-3</c:v>
                </c:pt>
                <c:pt idx="1941">
                  <c:v>2.2230000000000001E-3</c:v>
                </c:pt>
                <c:pt idx="1942">
                  <c:v>2.2300000000000002E-3</c:v>
                </c:pt>
                <c:pt idx="1943">
                  <c:v>2.2390000000000001E-3</c:v>
                </c:pt>
                <c:pt idx="1944">
                  <c:v>2.2490000000000001E-3</c:v>
                </c:pt>
                <c:pt idx="1945">
                  <c:v>2.2599999999999999E-3</c:v>
                </c:pt>
                <c:pt idx="1946">
                  <c:v>2.2729999999999998E-3</c:v>
                </c:pt>
                <c:pt idx="1947">
                  <c:v>2.2880000000000001E-3</c:v>
                </c:pt>
                <c:pt idx="1948">
                  <c:v>2.3040000000000001E-3</c:v>
                </c:pt>
                <c:pt idx="1949">
                  <c:v>2.3210000000000001E-3</c:v>
                </c:pt>
                <c:pt idx="1950">
                  <c:v>2.3400000000000001E-3</c:v>
                </c:pt>
                <c:pt idx="1951">
                  <c:v>2.3600000000000001E-3</c:v>
                </c:pt>
                <c:pt idx="1952">
                  <c:v>2.382E-3</c:v>
                </c:pt>
                <c:pt idx="1953">
                  <c:v>2.4060000000000002E-3</c:v>
                </c:pt>
                <c:pt idx="1954">
                  <c:v>2.4299999999999999E-3</c:v>
                </c:pt>
                <c:pt idx="1955">
                  <c:v>2.457E-3</c:v>
                </c:pt>
                <c:pt idx="1956">
                  <c:v>2.4849999999999998E-3</c:v>
                </c:pt>
                <c:pt idx="1957">
                  <c:v>2.5140000000000002E-3</c:v>
                </c:pt>
                <c:pt idx="1958">
                  <c:v>2.5279999999999999E-3</c:v>
                </c:pt>
                <c:pt idx="1959">
                  <c:v>2.5439999999999998E-3</c:v>
                </c:pt>
                <c:pt idx="1960">
                  <c:v>2.5609999999999999E-3</c:v>
                </c:pt>
                <c:pt idx="1961">
                  <c:v>2.5799999999999998E-3</c:v>
                </c:pt>
                <c:pt idx="1962">
                  <c:v>2.5999999999999999E-3</c:v>
                </c:pt>
                <c:pt idx="1963">
                  <c:v>2.6210000000000001E-3</c:v>
                </c:pt>
                <c:pt idx="1964">
                  <c:v>2.6440000000000001E-3</c:v>
                </c:pt>
                <c:pt idx="1965">
                  <c:v>2.6549999999999998E-3</c:v>
                </c:pt>
                <c:pt idx="1966">
                  <c:v>2.666E-3</c:v>
                </c:pt>
                <c:pt idx="1967">
                  <c:v>2.6800000000000001E-3</c:v>
                </c:pt>
                <c:pt idx="1968">
                  <c:v>2.6940000000000002E-3</c:v>
                </c:pt>
                <c:pt idx="1969">
                  <c:v>2.7109999999999999E-3</c:v>
                </c:pt>
                <c:pt idx="1970">
                  <c:v>2.722E-3</c:v>
                </c:pt>
                <c:pt idx="1971">
                  <c:v>2.735E-3</c:v>
                </c:pt>
                <c:pt idx="1972">
                  <c:v>2.6940000000000002E-3</c:v>
                </c:pt>
                <c:pt idx="1973">
                  <c:v>2.6559999999999999E-3</c:v>
                </c:pt>
                <c:pt idx="1974">
                  <c:v>2.6180000000000001E-3</c:v>
                </c:pt>
                <c:pt idx="1975">
                  <c:v>2.5820000000000001E-3</c:v>
                </c:pt>
                <c:pt idx="1976">
                  <c:v>2.5479999999999999E-3</c:v>
                </c:pt>
                <c:pt idx="1977">
                  <c:v>2.5149999999999999E-3</c:v>
                </c:pt>
                <c:pt idx="1978">
                  <c:v>2.4840000000000001E-3</c:v>
                </c:pt>
                <c:pt idx="1979">
                  <c:v>2.454E-3</c:v>
                </c:pt>
                <c:pt idx="1980">
                  <c:v>2.4250000000000001E-3</c:v>
                </c:pt>
                <c:pt idx="1981">
                  <c:v>2.398E-3</c:v>
                </c:pt>
                <c:pt idx="1982">
                  <c:v>2.3730000000000001E-3</c:v>
                </c:pt>
                <c:pt idx="1983">
                  <c:v>2.349E-3</c:v>
                </c:pt>
                <c:pt idx="1984">
                  <c:v>2.3259999999999999E-3</c:v>
                </c:pt>
                <c:pt idx="1985">
                  <c:v>2.3050000000000002E-3</c:v>
                </c:pt>
                <c:pt idx="1986">
                  <c:v>2.2859999999999998E-3</c:v>
                </c:pt>
                <c:pt idx="1987">
                  <c:v>2.2669999999999999E-3</c:v>
                </c:pt>
                <c:pt idx="1988">
                  <c:v>2.251E-3</c:v>
                </c:pt>
                <c:pt idx="1989">
                  <c:v>2.2360000000000001E-3</c:v>
                </c:pt>
                <c:pt idx="1990">
                  <c:v>2.222E-3</c:v>
                </c:pt>
                <c:pt idx="1991">
                  <c:v>2.2100000000000002E-3</c:v>
                </c:pt>
                <c:pt idx="1992">
                  <c:v>2.199E-3</c:v>
                </c:pt>
                <c:pt idx="1993">
                  <c:v>2.1900000000000001E-3</c:v>
                </c:pt>
                <c:pt idx="1994">
                  <c:v>2.1819999999999999E-3</c:v>
                </c:pt>
                <c:pt idx="1995">
                  <c:v>2.1749999999999999E-3</c:v>
                </c:pt>
                <c:pt idx="1996">
                  <c:v>2.1710000000000002E-3</c:v>
                </c:pt>
                <c:pt idx="1997">
                  <c:v>2.1670000000000001E-3</c:v>
                </c:pt>
                <c:pt idx="1998">
                  <c:v>2.1649999999999998E-3</c:v>
                </c:pt>
                <c:pt idx="1999">
                  <c:v>2.1649999999999998E-3</c:v>
                </c:pt>
                <c:pt idx="2000">
                  <c:v>2.166E-3</c:v>
                </c:pt>
                <c:pt idx="2001">
                  <c:v>2.1679999999999998E-3</c:v>
                </c:pt>
                <c:pt idx="2002">
                  <c:v>2.1719999999999999E-3</c:v>
                </c:pt>
                <c:pt idx="2003">
                  <c:v>2.1779999999999998E-3</c:v>
                </c:pt>
                <c:pt idx="2004">
                  <c:v>2.1849999999999999E-3</c:v>
                </c:pt>
                <c:pt idx="2005">
                  <c:v>2.1930000000000001E-3</c:v>
                </c:pt>
                <c:pt idx="2006">
                  <c:v>2.2030000000000001E-3</c:v>
                </c:pt>
                <c:pt idx="2007">
                  <c:v>2.215E-3</c:v>
                </c:pt>
                <c:pt idx="2008">
                  <c:v>2.2279999999999999E-3</c:v>
                </c:pt>
                <c:pt idx="2009">
                  <c:v>2.2420000000000001E-3</c:v>
                </c:pt>
                <c:pt idx="2010">
                  <c:v>2.258E-3</c:v>
                </c:pt>
                <c:pt idx="2011">
                  <c:v>2.2750000000000001E-3</c:v>
                </c:pt>
                <c:pt idx="2012">
                  <c:v>2.294E-3</c:v>
                </c:pt>
                <c:pt idx="2013">
                  <c:v>2.3140000000000001E-3</c:v>
                </c:pt>
                <c:pt idx="2014">
                  <c:v>2.336E-3</c:v>
                </c:pt>
                <c:pt idx="2015">
                  <c:v>2.359E-3</c:v>
                </c:pt>
                <c:pt idx="2016">
                  <c:v>2.3830000000000001E-3</c:v>
                </c:pt>
                <c:pt idx="2017">
                  <c:v>2.4099999999999998E-3</c:v>
                </c:pt>
                <c:pt idx="2018">
                  <c:v>2.4369999999999999E-3</c:v>
                </c:pt>
                <c:pt idx="2019">
                  <c:v>2.4659999999999999E-3</c:v>
                </c:pt>
                <c:pt idx="2020">
                  <c:v>2.4750000000000002E-3</c:v>
                </c:pt>
                <c:pt idx="2021">
                  <c:v>2.4849999999999998E-3</c:v>
                </c:pt>
                <c:pt idx="2022">
                  <c:v>2.4970000000000001E-3</c:v>
                </c:pt>
                <c:pt idx="2023">
                  <c:v>2.5100000000000001E-3</c:v>
                </c:pt>
                <c:pt idx="2024">
                  <c:v>2.5240000000000002E-3</c:v>
                </c:pt>
                <c:pt idx="2025">
                  <c:v>2.5400000000000002E-3</c:v>
                </c:pt>
                <c:pt idx="2026">
                  <c:v>2.5490000000000001E-3</c:v>
                </c:pt>
                <c:pt idx="2027">
                  <c:v>2.5600000000000002E-3</c:v>
                </c:pt>
                <c:pt idx="2028">
                  <c:v>2.5709999999999999E-3</c:v>
                </c:pt>
                <c:pt idx="2029">
                  <c:v>2.5850000000000001E-3</c:v>
                </c:pt>
                <c:pt idx="2030">
                  <c:v>2.5999999999999999E-3</c:v>
                </c:pt>
                <c:pt idx="2031">
                  <c:v>2.6159999999999998E-3</c:v>
                </c:pt>
                <c:pt idx="2032">
                  <c:v>2.627E-3</c:v>
                </c:pt>
                <c:pt idx="2033">
                  <c:v>2.6389999999999999E-3</c:v>
                </c:pt>
                <c:pt idx="2034">
                  <c:v>2.6519999999999998E-3</c:v>
                </c:pt>
                <c:pt idx="2035">
                  <c:v>2.6670000000000001E-3</c:v>
                </c:pt>
                <c:pt idx="2036">
                  <c:v>2.6830000000000001E-3</c:v>
                </c:pt>
                <c:pt idx="2037">
                  <c:v>2.699E-3</c:v>
                </c:pt>
                <c:pt idx="2038">
                  <c:v>2.7169999999999998E-3</c:v>
                </c:pt>
                <c:pt idx="2039">
                  <c:v>2.735E-3</c:v>
                </c:pt>
                <c:pt idx="2040">
                  <c:v>2.7000000000000001E-3</c:v>
                </c:pt>
                <c:pt idx="2041">
                  <c:v>2.6679999999999998E-3</c:v>
                </c:pt>
                <c:pt idx="2042">
                  <c:v>2.637E-3</c:v>
                </c:pt>
                <c:pt idx="2043">
                  <c:v>2.6069999999999999E-3</c:v>
                </c:pt>
                <c:pt idx="2044">
                  <c:v>2.578E-3</c:v>
                </c:pt>
                <c:pt idx="2045">
                  <c:v>2.552E-3</c:v>
                </c:pt>
                <c:pt idx="2046">
                  <c:v>2.526E-3</c:v>
                </c:pt>
                <c:pt idx="2047">
                  <c:v>2.503E-3</c:v>
                </c:pt>
                <c:pt idx="2048">
                  <c:v>2.48E-3</c:v>
                </c:pt>
                <c:pt idx="2049">
                  <c:v>2.4589999999999998E-3</c:v>
                </c:pt>
                <c:pt idx="2050">
                  <c:v>2.4399999999999999E-3</c:v>
                </c:pt>
                <c:pt idx="2051">
                  <c:v>2.4220000000000001E-3</c:v>
                </c:pt>
                <c:pt idx="2052">
                  <c:v>2.405E-3</c:v>
                </c:pt>
                <c:pt idx="2053">
                  <c:v>2.3900000000000002E-3</c:v>
                </c:pt>
                <c:pt idx="2054">
                  <c:v>2.3770000000000002E-3</c:v>
                </c:pt>
                <c:pt idx="2055">
                  <c:v>2.3649999999999999E-3</c:v>
                </c:pt>
                <c:pt idx="2056">
                  <c:v>2.3540000000000002E-3</c:v>
                </c:pt>
                <c:pt idx="2057">
                  <c:v>2.3449999999999999E-3</c:v>
                </c:pt>
                <c:pt idx="2058">
                  <c:v>2.3379999999999998E-3</c:v>
                </c:pt>
                <c:pt idx="2059">
                  <c:v>2.3310000000000002E-3</c:v>
                </c:pt>
                <c:pt idx="2060">
                  <c:v>2.3270000000000001E-3</c:v>
                </c:pt>
                <c:pt idx="2061">
                  <c:v>2.3240000000000001E-3</c:v>
                </c:pt>
                <c:pt idx="2062">
                  <c:v>2.3219999999999998E-3</c:v>
                </c:pt>
                <c:pt idx="2063">
                  <c:v>2.3219999999999998E-3</c:v>
                </c:pt>
                <c:pt idx="2064">
                  <c:v>2.323E-3</c:v>
                </c:pt>
                <c:pt idx="2065">
                  <c:v>2.3249999999999998E-3</c:v>
                </c:pt>
                <c:pt idx="2066">
                  <c:v>2.33E-3</c:v>
                </c:pt>
                <c:pt idx="2067">
                  <c:v>2.3349999999999998E-3</c:v>
                </c:pt>
                <c:pt idx="2068">
                  <c:v>2.3419999999999999E-3</c:v>
                </c:pt>
                <c:pt idx="2069">
                  <c:v>2.3509999999999998E-3</c:v>
                </c:pt>
                <c:pt idx="2070">
                  <c:v>2.3609999999999998E-3</c:v>
                </c:pt>
                <c:pt idx="2071">
                  <c:v>2.3730000000000001E-3</c:v>
                </c:pt>
                <c:pt idx="2072">
                  <c:v>2.3860000000000001E-3</c:v>
                </c:pt>
                <c:pt idx="2073">
                  <c:v>2.3999999999999998E-3</c:v>
                </c:pt>
                <c:pt idx="2074">
                  <c:v>2.4160000000000002E-3</c:v>
                </c:pt>
                <c:pt idx="2075">
                  <c:v>2.434E-3</c:v>
                </c:pt>
                <c:pt idx="2076">
                  <c:v>2.4529999999999999E-3</c:v>
                </c:pt>
                <c:pt idx="2077">
                  <c:v>2.4729999999999999E-3</c:v>
                </c:pt>
                <c:pt idx="2078">
                  <c:v>2.4949999999999998E-3</c:v>
                </c:pt>
                <c:pt idx="2079">
                  <c:v>2.5179999999999998E-3</c:v>
                </c:pt>
                <c:pt idx="2080">
                  <c:v>2.529E-3</c:v>
                </c:pt>
                <c:pt idx="2081">
                  <c:v>2.5400000000000002E-3</c:v>
                </c:pt>
                <c:pt idx="2082">
                  <c:v>2.5530000000000001E-3</c:v>
                </c:pt>
                <c:pt idx="2083">
                  <c:v>2.568E-3</c:v>
                </c:pt>
                <c:pt idx="2084">
                  <c:v>2.5839999999999999E-3</c:v>
                </c:pt>
                <c:pt idx="2085">
                  <c:v>2.594E-3</c:v>
                </c:pt>
                <c:pt idx="2086">
                  <c:v>2.6050000000000001E-3</c:v>
                </c:pt>
                <c:pt idx="2087">
                  <c:v>2.617E-3</c:v>
                </c:pt>
                <c:pt idx="2088">
                  <c:v>2.6319999999999998E-3</c:v>
                </c:pt>
                <c:pt idx="2089">
                  <c:v>2.647E-3</c:v>
                </c:pt>
                <c:pt idx="2090">
                  <c:v>2.6640000000000001E-3</c:v>
                </c:pt>
                <c:pt idx="2091">
                  <c:v>2.6719999999999999E-3</c:v>
                </c:pt>
                <c:pt idx="2092">
                  <c:v>2.6819999999999999E-3</c:v>
                </c:pt>
                <c:pt idx="2093">
                  <c:v>2.6930000000000001E-3</c:v>
                </c:pt>
                <c:pt idx="2094">
                  <c:v>2.7049999999999999E-3</c:v>
                </c:pt>
                <c:pt idx="2095">
                  <c:v>2.7190000000000001E-3</c:v>
                </c:pt>
                <c:pt idx="2096">
                  <c:v>2.735E-3</c:v>
                </c:pt>
                <c:pt idx="2097">
                  <c:v>2.7399999999999998E-3</c:v>
                </c:pt>
                <c:pt idx="2098">
                  <c:v>2.7469999999999999E-3</c:v>
                </c:pt>
                <c:pt idx="2099">
                  <c:v>2.7550000000000001E-3</c:v>
                </c:pt>
                <c:pt idx="2100">
                  <c:v>2.7590000000000002E-3</c:v>
                </c:pt>
                <c:pt idx="2101">
                  <c:v>2.7650000000000001E-3</c:v>
                </c:pt>
                <c:pt idx="2102">
                  <c:v>2.7720000000000002E-3</c:v>
                </c:pt>
                <c:pt idx="2103">
                  <c:v>2.7810000000000001E-3</c:v>
                </c:pt>
                <c:pt idx="2104">
                  <c:v>2.7910000000000001E-3</c:v>
                </c:pt>
                <c:pt idx="2105">
                  <c:v>2.8E-3</c:v>
                </c:pt>
                <c:pt idx="2106">
                  <c:v>2.81E-3</c:v>
                </c:pt>
                <c:pt idx="2107">
                  <c:v>2.8210000000000002E-3</c:v>
                </c:pt>
                <c:pt idx="2108">
                  <c:v>2.794E-3</c:v>
                </c:pt>
                <c:pt idx="2109">
                  <c:v>2.7680000000000001E-3</c:v>
                </c:pt>
                <c:pt idx="2110">
                  <c:v>2.7439999999999999E-3</c:v>
                </c:pt>
                <c:pt idx="2111">
                  <c:v>2.7209999999999999E-3</c:v>
                </c:pt>
                <c:pt idx="2112">
                  <c:v>2.7000000000000001E-3</c:v>
                </c:pt>
                <c:pt idx="2113">
                  <c:v>2.6800000000000001E-3</c:v>
                </c:pt>
                <c:pt idx="2114">
                  <c:v>2.6619999999999999E-3</c:v>
                </c:pt>
                <c:pt idx="2115">
                  <c:v>2.6450000000000002E-3</c:v>
                </c:pt>
                <c:pt idx="2116">
                  <c:v>2.6289999999999998E-3</c:v>
                </c:pt>
                <c:pt idx="2117">
                  <c:v>2.6150000000000001E-3</c:v>
                </c:pt>
                <c:pt idx="2118">
                  <c:v>2.6029999999999998E-3</c:v>
                </c:pt>
                <c:pt idx="2119">
                  <c:v>2.5920000000000001E-3</c:v>
                </c:pt>
                <c:pt idx="2120">
                  <c:v>2.5820000000000001E-3</c:v>
                </c:pt>
                <c:pt idx="2121">
                  <c:v>2.5739999999999999E-3</c:v>
                </c:pt>
                <c:pt idx="2122">
                  <c:v>2.568E-3</c:v>
                </c:pt>
                <c:pt idx="2123">
                  <c:v>2.5630000000000002E-3</c:v>
                </c:pt>
                <c:pt idx="2124">
                  <c:v>2.5590000000000001E-3</c:v>
                </c:pt>
                <c:pt idx="2125">
                  <c:v>2.5569999999999998E-3</c:v>
                </c:pt>
                <c:pt idx="2126">
                  <c:v>2.5560000000000001E-3</c:v>
                </c:pt>
                <c:pt idx="2127">
                  <c:v>2.5569999999999998E-3</c:v>
                </c:pt>
                <c:pt idx="2128">
                  <c:v>2.5590000000000001E-3</c:v>
                </c:pt>
                <c:pt idx="2129">
                  <c:v>2.5630000000000002E-3</c:v>
                </c:pt>
                <c:pt idx="2130">
                  <c:v>2.568E-3</c:v>
                </c:pt>
                <c:pt idx="2131">
                  <c:v>2.575E-3</c:v>
                </c:pt>
                <c:pt idx="2132">
                  <c:v>2.5829999999999998E-3</c:v>
                </c:pt>
                <c:pt idx="2133">
                  <c:v>2.5929999999999998E-3</c:v>
                </c:pt>
                <c:pt idx="2134">
                  <c:v>2.604E-3</c:v>
                </c:pt>
                <c:pt idx="2135">
                  <c:v>2.617E-3</c:v>
                </c:pt>
                <c:pt idx="2136">
                  <c:v>2.624E-3</c:v>
                </c:pt>
                <c:pt idx="2137">
                  <c:v>2.6340000000000001E-3</c:v>
                </c:pt>
                <c:pt idx="2138">
                  <c:v>2.6440000000000001E-3</c:v>
                </c:pt>
                <c:pt idx="2139">
                  <c:v>2.6559999999999999E-3</c:v>
                </c:pt>
                <c:pt idx="2140">
                  <c:v>2.6700000000000001E-3</c:v>
                </c:pt>
                <c:pt idx="2141">
                  <c:v>2.679E-3</c:v>
                </c:pt>
                <c:pt idx="2142">
                  <c:v>2.6900000000000001E-3</c:v>
                </c:pt>
                <c:pt idx="2143">
                  <c:v>2.6900000000000001E-3</c:v>
                </c:pt>
                <c:pt idx="2144">
                  <c:v>2.6909999999999998E-3</c:v>
                </c:pt>
                <c:pt idx="2145">
                  <c:v>2.6940000000000002E-3</c:v>
                </c:pt>
                <c:pt idx="2146">
                  <c:v>2.699E-3</c:v>
                </c:pt>
                <c:pt idx="2147">
                  <c:v>2.699E-3</c:v>
                </c:pt>
                <c:pt idx="2148">
                  <c:v>2.7009999999999998E-3</c:v>
                </c:pt>
                <c:pt idx="2149">
                  <c:v>2.7049999999999999E-3</c:v>
                </c:pt>
                <c:pt idx="2150">
                  <c:v>2.7100000000000002E-3</c:v>
                </c:pt>
                <c:pt idx="2151">
                  <c:v>2.709E-3</c:v>
                </c:pt>
                <c:pt idx="2152">
                  <c:v>2.709E-3</c:v>
                </c:pt>
                <c:pt idx="2153">
                  <c:v>2.7109999999999999E-3</c:v>
                </c:pt>
                <c:pt idx="2154">
                  <c:v>2.715E-3</c:v>
                </c:pt>
                <c:pt idx="2155">
                  <c:v>2.7200000000000002E-3</c:v>
                </c:pt>
                <c:pt idx="2156">
                  <c:v>2.7269999999999998E-3</c:v>
                </c:pt>
                <c:pt idx="2157">
                  <c:v>2.735E-3</c:v>
                </c:pt>
                <c:pt idx="2158">
                  <c:v>2.7299999999999998E-3</c:v>
                </c:pt>
                <c:pt idx="2159">
                  <c:v>2.7269999999999998E-3</c:v>
                </c:pt>
                <c:pt idx="2160">
                  <c:v>2.7260000000000001E-3</c:v>
                </c:pt>
                <c:pt idx="2161">
                  <c:v>2.7260000000000001E-3</c:v>
                </c:pt>
                <c:pt idx="2162">
                  <c:v>2.7269999999999998E-3</c:v>
                </c:pt>
                <c:pt idx="2163">
                  <c:v>2.7299999999999998E-3</c:v>
                </c:pt>
                <c:pt idx="2164">
                  <c:v>2.735E-3</c:v>
                </c:pt>
                <c:pt idx="2165">
                  <c:v>2.738E-3</c:v>
                </c:pt>
                <c:pt idx="2166">
                  <c:v>2.7420000000000001E-3</c:v>
                </c:pt>
                <c:pt idx="2167">
                  <c:v>2.7439999999999999E-3</c:v>
                </c:pt>
                <c:pt idx="2168">
                  <c:v>2.748E-3</c:v>
                </c:pt>
                <c:pt idx="2169">
                  <c:v>2.7529999999999998E-3</c:v>
                </c:pt>
                <c:pt idx="2170">
                  <c:v>2.7590000000000002E-3</c:v>
                </c:pt>
                <c:pt idx="2171">
                  <c:v>2.7669999999999999E-3</c:v>
                </c:pt>
                <c:pt idx="2172">
                  <c:v>2.777E-3</c:v>
                </c:pt>
                <c:pt idx="2173">
                  <c:v>2.787E-3</c:v>
                </c:pt>
                <c:pt idx="2174">
                  <c:v>2.8E-3</c:v>
                </c:pt>
                <c:pt idx="2175">
                  <c:v>2.8140000000000001E-3</c:v>
                </c:pt>
                <c:pt idx="2176">
                  <c:v>2.7980000000000001E-3</c:v>
                </c:pt>
                <c:pt idx="2177">
                  <c:v>2.784E-3</c:v>
                </c:pt>
                <c:pt idx="2178">
                  <c:v>2.771E-3</c:v>
                </c:pt>
                <c:pt idx="2179">
                  <c:v>2.7599999999999999E-3</c:v>
                </c:pt>
                <c:pt idx="2180">
                  <c:v>2.7499999999999998E-3</c:v>
                </c:pt>
                <c:pt idx="2181">
                  <c:v>2.7420000000000001E-3</c:v>
                </c:pt>
                <c:pt idx="2182">
                  <c:v>2.735E-3</c:v>
                </c:pt>
                <c:pt idx="2183">
                  <c:v>2.7299999999999998E-3</c:v>
                </c:pt>
                <c:pt idx="2184">
                  <c:v>2.7260000000000001E-3</c:v>
                </c:pt>
                <c:pt idx="2185">
                  <c:v>2.7239999999999999E-3</c:v>
                </c:pt>
                <c:pt idx="2186">
                  <c:v>2.7230000000000002E-3</c:v>
                </c:pt>
                <c:pt idx="2187">
                  <c:v>2.7239999999999999E-3</c:v>
                </c:pt>
                <c:pt idx="2188">
                  <c:v>2.7260000000000001E-3</c:v>
                </c:pt>
                <c:pt idx="2189">
                  <c:v>2.7299999999999998E-3</c:v>
                </c:pt>
                <c:pt idx="2190">
                  <c:v>2.735E-3</c:v>
                </c:pt>
                <c:pt idx="2191">
                  <c:v>2.7339999999999999E-3</c:v>
                </c:pt>
                <c:pt idx="2192">
                  <c:v>2.735E-3</c:v>
                </c:pt>
                <c:pt idx="2193">
                  <c:v>2.738E-3</c:v>
                </c:pt>
                <c:pt idx="2194">
                  <c:v>2.7360000000000002E-3</c:v>
                </c:pt>
                <c:pt idx="2195">
                  <c:v>2.7360000000000002E-3</c:v>
                </c:pt>
                <c:pt idx="2196">
                  <c:v>2.7369999999999998E-3</c:v>
                </c:pt>
                <c:pt idx="2197">
                  <c:v>2.7399999999999998E-3</c:v>
                </c:pt>
                <c:pt idx="2198">
                  <c:v>2.7390000000000001E-3</c:v>
                </c:pt>
                <c:pt idx="2199">
                  <c:v>2.7390000000000001E-3</c:v>
                </c:pt>
                <c:pt idx="2200">
                  <c:v>2.7409999999999999E-3</c:v>
                </c:pt>
                <c:pt idx="2201">
                  <c:v>2.7439999999999999E-3</c:v>
                </c:pt>
                <c:pt idx="2202">
                  <c:v>2.7490000000000001E-3</c:v>
                </c:pt>
                <c:pt idx="2203">
                  <c:v>2.7550000000000001E-3</c:v>
                </c:pt>
                <c:pt idx="2204">
                  <c:v>2.7460000000000002E-3</c:v>
                </c:pt>
                <c:pt idx="2205">
                  <c:v>2.738E-3</c:v>
                </c:pt>
                <c:pt idx="2206">
                  <c:v>2.7309999999999999E-3</c:v>
                </c:pt>
                <c:pt idx="2207">
                  <c:v>2.7260000000000001E-3</c:v>
                </c:pt>
                <c:pt idx="2208">
                  <c:v>2.7230000000000002E-3</c:v>
                </c:pt>
                <c:pt idx="2209">
                  <c:v>2.7209999999999999E-3</c:v>
                </c:pt>
                <c:pt idx="2210">
                  <c:v>2.7200000000000002E-3</c:v>
                </c:pt>
                <c:pt idx="2211">
                  <c:v>2.7209999999999999E-3</c:v>
                </c:pt>
                <c:pt idx="2212">
                  <c:v>2.7230000000000002E-3</c:v>
                </c:pt>
                <c:pt idx="2213">
                  <c:v>2.7269999999999998E-3</c:v>
                </c:pt>
                <c:pt idx="2214">
                  <c:v>2.7320000000000001E-3</c:v>
                </c:pt>
                <c:pt idx="2215">
                  <c:v>2.7320000000000001E-3</c:v>
                </c:pt>
                <c:pt idx="2216">
                  <c:v>2.7330000000000002E-3</c:v>
                </c:pt>
                <c:pt idx="2217">
                  <c:v>2.735E-3</c:v>
                </c:pt>
                <c:pt idx="2218">
                  <c:v>2.7390000000000001E-3</c:v>
                </c:pt>
                <c:pt idx="2219">
                  <c:v>2.7420000000000001E-3</c:v>
                </c:pt>
                <c:pt idx="2220">
                  <c:v>2.7460000000000002E-3</c:v>
                </c:pt>
                <c:pt idx="2221">
                  <c:v>2.7399999999999998E-3</c:v>
                </c:pt>
                <c:pt idx="2222">
                  <c:v>2.7360000000000002E-3</c:v>
                </c:pt>
                <c:pt idx="2223">
                  <c:v>2.7339999999999999E-3</c:v>
                </c:pt>
                <c:pt idx="2224">
                  <c:v>2.7320000000000001E-3</c:v>
                </c:pt>
                <c:pt idx="2225">
                  <c:v>2.7330000000000002E-3</c:v>
                </c:pt>
                <c:pt idx="2226">
                  <c:v>2.735E-3</c:v>
                </c:pt>
                <c:pt idx="2227">
                  <c:v>2.7339999999999999E-3</c:v>
                </c:pt>
                <c:pt idx="2228">
                  <c:v>2.7339999999999999E-3</c:v>
                </c:pt>
                <c:pt idx="2229">
                  <c:v>2.7360000000000002E-3</c:v>
                </c:pt>
                <c:pt idx="2230">
                  <c:v>2.7399999999999998E-3</c:v>
                </c:pt>
                <c:pt idx="2231">
                  <c:v>2.745E-3</c:v>
                </c:pt>
                <c:pt idx="2232">
                  <c:v>2.751E-3</c:v>
                </c:pt>
                <c:pt idx="2233">
                  <c:v>2.7590000000000002E-3</c:v>
                </c:pt>
                <c:pt idx="2234">
                  <c:v>2.7680000000000001E-3</c:v>
                </c:pt>
                <c:pt idx="2235">
                  <c:v>2.7789999999999998E-3</c:v>
                </c:pt>
                <c:pt idx="2236">
                  <c:v>2.7920000000000002E-3</c:v>
                </c:pt>
                <c:pt idx="2237">
                  <c:v>2.8050000000000002E-3</c:v>
                </c:pt>
                <c:pt idx="2238">
                  <c:v>2.8210000000000002E-3</c:v>
                </c:pt>
                <c:pt idx="2239">
                  <c:v>2.8379999999999998E-3</c:v>
                </c:pt>
                <c:pt idx="2240">
                  <c:v>2.856E-3</c:v>
                </c:pt>
                <c:pt idx="2241">
                  <c:v>2.875E-3</c:v>
                </c:pt>
                <c:pt idx="2242">
                  <c:v>2.8969999999999998E-3</c:v>
                </c:pt>
                <c:pt idx="2243">
                  <c:v>2.9190000000000002E-3</c:v>
                </c:pt>
                <c:pt idx="2244">
                  <c:v>2.9269999999999999E-3</c:v>
                </c:pt>
                <c:pt idx="2245">
                  <c:v>2.9220000000000001E-3</c:v>
                </c:pt>
                <c:pt idx="2246">
                  <c:v>2.9190000000000002E-3</c:v>
                </c:pt>
                <c:pt idx="2247">
                  <c:v>2.918E-3</c:v>
                </c:pt>
                <c:pt idx="2248">
                  <c:v>2.9169999999999999E-3</c:v>
                </c:pt>
                <c:pt idx="2249">
                  <c:v>2.9030000000000002E-3</c:v>
                </c:pt>
                <c:pt idx="2250">
                  <c:v>2.8900000000000002E-3</c:v>
                </c:pt>
                <c:pt idx="2251">
                  <c:v>2.879E-3</c:v>
                </c:pt>
                <c:pt idx="2252">
                  <c:v>2.869E-3</c:v>
                </c:pt>
                <c:pt idx="2253">
                  <c:v>2.8609999999999998E-3</c:v>
                </c:pt>
                <c:pt idx="2254">
                  <c:v>2.8540000000000002E-3</c:v>
                </c:pt>
                <c:pt idx="2255">
                  <c:v>2.849E-3</c:v>
                </c:pt>
                <c:pt idx="2256">
                  <c:v>2.8449999999999999E-3</c:v>
                </c:pt>
                <c:pt idx="2257">
                  <c:v>2.8370000000000001E-3</c:v>
                </c:pt>
                <c:pt idx="2258">
                  <c:v>2.8310000000000002E-3</c:v>
                </c:pt>
                <c:pt idx="2259">
                  <c:v>2.826E-3</c:v>
                </c:pt>
                <c:pt idx="2260">
                  <c:v>2.8189999999999999E-3</c:v>
                </c:pt>
                <c:pt idx="2261">
                  <c:v>2.8140000000000001E-3</c:v>
                </c:pt>
                <c:pt idx="2262">
                  <c:v>2.81E-3</c:v>
                </c:pt>
                <c:pt idx="2263">
                  <c:v>2.807E-3</c:v>
                </c:pt>
                <c:pt idx="2264">
                  <c:v>2.8059999999999999E-3</c:v>
                </c:pt>
                <c:pt idx="2265">
                  <c:v>2.807E-3</c:v>
                </c:pt>
                <c:pt idx="2266">
                  <c:v>2.8089999999999999E-3</c:v>
                </c:pt>
                <c:pt idx="2267">
                  <c:v>2.8010000000000001E-3</c:v>
                </c:pt>
                <c:pt idx="2268">
                  <c:v>2.7950000000000002E-3</c:v>
                </c:pt>
                <c:pt idx="2269">
                  <c:v>2.7899999999999999E-3</c:v>
                </c:pt>
                <c:pt idx="2270">
                  <c:v>2.787E-3</c:v>
                </c:pt>
                <c:pt idx="2271">
                  <c:v>2.7850000000000001E-3</c:v>
                </c:pt>
                <c:pt idx="2272">
                  <c:v>2.7850000000000001E-3</c:v>
                </c:pt>
                <c:pt idx="2273">
                  <c:v>2.7729999999999999E-3</c:v>
                </c:pt>
                <c:pt idx="2274">
                  <c:v>2.7629999999999998E-3</c:v>
                </c:pt>
                <c:pt idx="2275">
                  <c:v>2.7539999999999999E-3</c:v>
                </c:pt>
                <c:pt idx="2276">
                  <c:v>2.7469999999999999E-3</c:v>
                </c:pt>
                <c:pt idx="2277">
                  <c:v>2.7420000000000001E-3</c:v>
                </c:pt>
                <c:pt idx="2278">
                  <c:v>2.7369999999999998E-3</c:v>
                </c:pt>
                <c:pt idx="2279">
                  <c:v>2.735E-3</c:v>
                </c:pt>
                <c:pt idx="2280">
                  <c:v>2.7190000000000001E-3</c:v>
                </c:pt>
                <c:pt idx="2281">
                  <c:v>2.7049999999999999E-3</c:v>
                </c:pt>
                <c:pt idx="2282">
                  <c:v>2.6930000000000001E-3</c:v>
                </c:pt>
                <c:pt idx="2283">
                  <c:v>2.6819999999999999E-3</c:v>
                </c:pt>
                <c:pt idx="2284">
                  <c:v>2.6719999999999999E-3</c:v>
                </c:pt>
                <c:pt idx="2285">
                  <c:v>2.6640000000000001E-3</c:v>
                </c:pt>
                <c:pt idx="2286">
                  <c:v>2.6570000000000001E-3</c:v>
                </c:pt>
                <c:pt idx="2287">
                  <c:v>2.6519999999999998E-3</c:v>
                </c:pt>
                <c:pt idx="2288">
                  <c:v>2.6489999999999999E-3</c:v>
                </c:pt>
                <c:pt idx="2289">
                  <c:v>2.647E-3</c:v>
                </c:pt>
                <c:pt idx="2290">
                  <c:v>2.6459999999999999E-3</c:v>
                </c:pt>
                <c:pt idx="2291">
                  <c:v>2.647E-3</c:v>
                </c:pt>
                <c:pt idx="2292">
                  <c:v>2.6489999999999999E-3</c:v>
                </c:pt>
                <c:pt idx="2293">
                  <c:v>2.653E-3</c:v>
                </c:pt>
                <c:pt idx="2294">
                  <c:v>2.6580000000000002E-3</c:v>
                </c:pt>
                <c:pt idx="2295">
                  <c:v>2.6640000000000001E-3</c:v>
                </c:pt>
                <c:pt idx="2296">
                  <c:v>2.673E-3</c:v>
                </c:pt>
                <c:pt idx="2297">
                  <c:v>2.6819999999999999E-3</c:v>
                </c:pt>
                <c:pt idx="2298">
                  <c:v>2.6930000000000001E-3</c:v>
                </c:pt>
                <c:pt idx="2299">
                  <c:v>2.7060000000000001E-3</c:v>
                </c:pt>
                <c:pt idx="2300">
                  <c:v>2.7200000000000002E-3</c:v>
                </c:pt>
                <c:pt idx="2301">
                  <c:v>2.7360000000000002E-3</c:v>
                </c:pt>
                <c:pt idx="2302">
                  <c:v>2.7529999999999998E-3</c:v>
                </c:pt>
                <c:pt idx="2303">
                  <c:v>2.771E-3</c:v>
                </c:pt>
                <c:pt idx="2304">
                  <c:v>2.7910000000000001E-3</c:v>
                </c:pt>
                <c:pt idx="2305">
                  <c:v>2.8119999999999998E-3</c:v>
                </c:pt>
                <c:pt idx="2306">
                  <c:v>2.8349999999999998E-3</c:v>
                </c:pt>
                <c:pt idx="2307">
                  <c:v>2.8600000000000001E-3</c:v>
                </c:pt>
                <c:pt idx="2308">
                  <c:v>2.8860000000000001E-3</c:v>
                </c:pt>
                <c:pt idx="2309">
                  <c:v>2.9129999999999998E-3</c:v>
                </c:pt>
                <c:pt idx="2310">
                  <c:v>2.9420000000000002E-3</c:v>
                </c:pt>
                <c:pt idx="2311">
                  <c:v>2.9719999999999998E-3</c:v>
                </c:pt>
                <c:pt idx="2312">
                  <c:v>2.9949999999999998E-3</c:v>
                </c:pt>
                <c:pt idx="2313">
                  <c:v>2.9819999999999998E-3</c:v>
                </c:pt>
                <c:pt idx="2314">
                  <c:v>2.97E-3</c:v>
                </c:pt>
                <c:pt idx="2315">
                  <c:v>2.96E-3</c:v>
                </c:pt>
                <c:pt idx="2316">
                  <c:v>2.9510000000000001E-3</c:v>
                </c:pt>
                <c:pt idx="2317">
                  <c:v>2.9429999999999999E-3</c:v>
                </c:pt>
                <c:pt idx="2318">
                  <c:v>2.9369999999999999E-3</c:v>
                </c:pt>
                <c:pt idx="2319">
                  <c:v>2.9229999999999998E-3</c:v>
                </c:pt>
                <c:pt idx="2320">
                  <c:v>2.9099999999999998E-3</c:v>
                </c:pt>
                <c:pt idx="2321">
                  <c:v>2.8990000000000001E-3</c:v>
                </c:pt>
                <c:pt idx="2322">
                  <c:v>2.8890000000000001E-3</c:v>
                </c:pt>
                <c:pt idx="2323">
                  <c:v>2.8809999999999999E-3</c:v>
                </c:pt>
                <c:pt idx="2324">
                  <c:v>2.8660000000000001E-3</c:v>
                </c:pt>
                <c:pt idx="2325">
                  <c:v>2.8530000000000001E-3</c:v>
                </c:pt>
                <c:pt idx="2326">
                  <c:v>2.8410000000000002E-3</c:v>
                </c:pt>
                <c:pt idx="2327">
                  <c:v>2.8310000000000002E-3</c:v>
                </c:pt>
                <c:pt idx="2328">
                  <c:v>2.8219999999999999E-3</c:v>
                </c:pt>
                <c:pt idx="2329">
                  <c:v>2.8149999999999998E-3</c:v>
                </c:pt>
                <c:pt idx="2330">
                  <c:v>2.8089999999999999E-3</c:v>
                </c:pt>
                <c:pt idx="2331">
                  <c:v>2.7950000000000002E-3</c:v>
                </c:pt>
                <c:pt idx="2332">
                  <c:v>2.7820000000000002E-3</c:v>
                </c:pt>
                <c:pt idx="2333">
                  <c:v>2.771E-3</c:v>
                </c:pt>
                <c:pt idx="2334">
                  <c:v>2.761E-3</c:v>
                </c:pt>
                <c:pt idx="2335">
                  <c:v>2.7529999999999998E-3</c:v>
                </c:pt>
                <c:pt idx="2336">
                  <c:v>2.7460000000000002E-3</c:v>
                </c:pt>
                <c:pt idx="2337">
                  <c:v>2.722E-3</c:v>
                </c:pt>
                <c:pt idx="2338">
                  <c:v>2.7000000000000001E-3</c:v>
                </c:pt>
                <c:pt idx="2339">
                  <c:v>2.6800000000000001E-3</c:v>
                </c:pt>
                <c:pt idx="2340">
                  <c:v>2.6610000000000002E-3</c:v>
                </c:pt>
                <c:pt idx="2341">
                  <c:v>2.643E-3</c:v>
                </c:pt>
                <c:pt idx="2342">
                  <c:v>2.627E-3</c:v>
                </c:pt>
                <c:pt idx="2343">
                  <c:v>2.6120000000000002E-3</c:v>
                </c:pt>
                <c:pt idx="2344">
                  <c:v>2.5990000000000002E-3</c:v>
                </c:pt>
                <c:pt idx="2345">
                  <c:v>2.5869999999999999E-3</c:v>
                </c:pt>
                <c:pt idx="2346">
                  <c:v>2.5769999999999999E-3</c:v>
                </c:pt>
                <c:pt idx="2347">
                  <c:v>2.568E-3</c:v>
                </c:pt>
                <c:pt idx="2348">
                  <c:v>2.5609999999999999E-3</c:v>
                </c:pt>
                <c:pt idx="2349">
                  <c:v>2.555E-3</c:v>
                </c:pt>
                <c:pt idx="2350">
                  <c:v>2.5509999999999999E-3</c:v>
                </c:pt>
                <c:pt idx="2351">
                  <c:v>2.5479999999999999E-3</c:v>
                </c:pt>
                <c:pt idx="2352">
                  <c:v>2.5469999999999998E-3</c:v>
                </c:pt>
                <c:pt idx="2353">
                  <c:v>2.5469999999999998E-3</c:v>
                </c:pt>
                <c:pt idx="2354">
                  <c:v>2.5479999999999999E-3</c:v>
                </c:pt>
                <c:pt idx="2355">
                  <c:v>2.552E-3</c:v>
                </c:pt>
                <c:pt idx="2356">
                  <c:v>2.5560000000000001E-3</c:v>
                </c:pt>
                <c:pt idx="2357">
                  <c:v>2.562E-3</c:v>
                </c:pt>
                <c:pt idx="2358">
                  <c:v>2.5699999999999998E-3</c:v>
                </c:pt>
                <c:pt idx="2359">
                  <c:v>2.578E-3</c:v>
                </c:pt>
                <c:pt idx="2360">
                  <c:v>2.5890000000000002E-3</c:v>
                </c:pt>
                <c:pt idx="2361">
                  <c:v>2.601E-3</c:v>
                </c:pt>
                <c:pt idx="2362">
                  <c:v>2.614E-3</c:v>
                </c:pt>
                <c:pt idx="2363">
                  <c:v>2.6289999999999998E-3</c:v>
                </c:pt>
                <c:pt idx="2364">
                  <c:v>2.6450000000000002E-3</c:v>
                </c:pt>
                <c:pt idx="2365">
                  <c:v>2.663E-3</c:v>
                </c:pt>
                <c:pt idx="2366">
                  <c:v>2.6819999999999999E-3</c:v>
                </c:pt>
                <c:pt idx="2367">
                  <c:v>2.7030000000000001E-3</c:v>
                </c:pt>
                <c:pt idx="2368">
                  <c:v>2.725E-3</c:v>
                </c:pt>
                <c:pt idx="2369">
                  <c:v>2.7490000000000001E-3</c:v>
                </c:pt>
                <c:pt idx="2370">
                  <c:v>2.774E-3</c:v>
                </c:pt>
                <c:pt idx="2371">
                  <c:v>2.8010000000000001E-3</c:v>
                </c:pt>
                <c:pt idx="2372">
                  <c:v>2.8289999999999999E-3</c:v>
                </c:pt>
                <c:pt idx="2373">
                  <c:v>2.859E-3</c:v>
                </c:pt>
                <c:pt idx="2374">
                  <c:v>2.8900000000000002E-3</c:v>
                </c:pt>
                <c:pt idx="2375">
                  <c:v>2.9220000000000001E-3</c:v>
                </c:pt>
                <c:pt idx="2376">
                  <c:v>2.9559999999999999E-3</c:v>
                </c:pt>
                <c:pt idx="2377">
                  <c:v>2.9919999999999999E-3</c:v>
                </c:pt>
                <c:pt idx="2378">
                  <c:v>3.029E-3</c:v>
                </c:pt>
                <c:pt idx="2379">
                  <c:v>3.0669999999999998E-3</c:v>
                </c:pt>
                <c:pt idx="2380">
                  <c:v>3.0920000000000001E-3</c:v>
                </c:pt>
                <c:pt idx="2381">
                  <c:v>3.0739999999999999E-3</c:v>
                </c:pt>
                <c:pt idx="2382">
                  <c:v>3.0569999999999998E-3</c:v>
                </c:pt>
                <c:pt idx="2383">
                  <c:v>3.0370000000000002E-3</c:v>
                </c:pt>
                <c:pt idx="2384">
                  <c:v>3.019E-3</c:v>
                </c:pt>
                <c:pt idx="2385">
                  <c:v>3.0019999999999999E-3</c:v>
                </c:pt>
                <c:pt idx="2386">
                  <c:v>2.9859999999999999E-3</c:v>
                </c:pt>
                <c:pt idx="2387">
                  <c:v>2.9719999999999998E-3</c:v>
                </c:pt>
                <c:pt idx="2388">
                  <c:v>2.9510000000000001E-3</c:v>
                </c:pt>
                <c:pt idx="2389">
                  <c:v>2.9320000000000001E-3</c:v>
                </c:pt>
                <c:pt idx="2390">
                  <c:v>2.9139999999999999E-3</c:v>
                </c:pt>
                <c:pt idx="2391">
                  <c:v>2.8969999999999998E-3</c:v>
                </c:pt>
                <c:pt idx="2392">
                  <c:v>2.882E-3</c:v>
                </c:pt>
                <c:pt idx="2393">
                  <c:v>2.856E-3</c:v>
                </c:pt>
                <c:pt idx="2394">
                  <c:v>2.8319999999999999E-3</c:v>
                </c:pt>
                <c:pt idx="2395">
                  <c:v>2.81E-3</c:v>
                </c:pt>
                <c:pt idx="2396">
                  <c:v>2.7889999999999998E-3</c:v>
                </c:pt>
                <c:pt idx="2397">
                  <c:v>2.7690000000000002E-3</c:v>
                </c:pt>
                <c:pt idx="2398">
                  <c:v>2.751E-3</c:v>
                </c:pt>
                <c:pt idx="2399">
                  <c:v>2.735E-3</c:v>
                </c:pt>
                <c:pt idx="2400">
                  <c:v>2.7060000000000001E-3</c:v>
                </c:pt>
                <c:pt idx="2401">
                  <c:v>2.6800000000000001E-3</c:v>
                </c:pt>
                <c:pt idx="2402">
                  <c:v>2.6540000000000001E-3</c:v>
                </c:pt>
                <c:pt idx="2403">
                  <c:v>2.63E-3</c:v>
                </c:pt>
                <c:pt idx="2404">
                  <c:v>2.6080000000000001E-3</c:v>
                </c:pt>
                <c:pt idx="2405">
                  <c:v>2.5869999999999999E-3</c:v>
                </c:pt>
                <c:pt idx="2406">
                  <c:v>2.568E-3</c:v>
                </c:pt>
                <c:pt idx="2407">
                  <c:v>2.5500000000000002E-3</c:v>
                </c:pt>
                <c:pt idx="2408">
                  <c:v>2.5330000000000001E-3</c:v>
                </c:pt>
                <c:pt idx="2409">
                  <c:v>2.5179999999999998E-3</c:v>
                </c:pt>
                <c:pt idx="2410">
                  <c:v>2.5049999999999998E-3</c:v>
                </c:pt>
                <c:pt idx="2411">
                  <c:v>2.493E-3</c:v>
                </c:pt>
                <c:pt idx="2412">
                  <c:v>2.4819999999999998E-3</c:v>
                </c:pt>
                <c:pt idx="2413">
                  <c:v>2.4729999999999999E-3</c:v>
                </c:pt>
                <c:pt idx="2414">
                  <c:v>2.4659999999999999E-3</c:v>
                </c:pt>
                <c:pt idx="2415">
                  <c:v>2.4589999999999998E-3</c:v>
                </c:pt>
                <c:pt idx="2416">
                  <c:v>2.4550000000000002E-3</c:v>
                </c:pt>
                <c:pt idx="2417">
                  <c:v>2.4520000000000002E-3</c:v>
                </c:pt>
                <c:pt idx="2418">
                  <c:v>2.4499999999999999E-3</c:v>
                </c:pt>
                <c:pt idx="2419">
                  <c:v>2.4499999999999999E-3</c:v>
                </c:pt>
                <c:pt idx="2420">
                  <c:v>2.4510000000000001E-3</c:v>
                </c:pt>
                <c:pt idx="2421">
                  <c:v>2.454E-3</c:v>
                </c:pt>
                <c:pt idx="2422">
                  <c:v>2.4580000000000001E-3</c:v>
                </c:pt>
                <c:pt idx="2423">
                  <c:v>2.464E-3</c:v>
                </c:pt>
                <c:pt idx="2424">
                  <c:v>2.4710000000000001E-3</c:v>
                </c:pt>
                <c:pt idx="2425">
                  <c:v>2.4789999999999999E-3</c:v>
                </c:pt>
                <c:pt idx="2426">
                  <c:v>2.4889999999999999E-3</c:v>
                </c:pt>
                <c:pt idx="2427">
                  <c:v>2.5010000000000002E-3</c:v>
                </c:pt>
                <c:pt idx="2428">
                  <c:v>2.5140000000000002E-3</c:v>
                </c:pt>
                <c:pt idx="2429">
                  <c:v>2.529E-3</c:v>
                </c:pt>
                <c:pt idx="2430">
                  <c:v>2.545E-3</c:v>
                </c:pt>
                <c:pt idx="2431">
                  <c:v>2.562E-3</c:v>
                </c:pt>
                <c:pt idx="2432">
                  <c:v>2.581E-3</c:v>
                </c:pt>
                <c:pt idx="2433">
                  <c:v>2.601E-3</c:v>
                </c:pt>
                <c:pt idx="2434">
                  <c:v>2.6229999999999999E-3</c:v>
                </c:pt>
                <c:pt idx="2435">
                  <c:v>2.647E-3</c:v>
                </c:pt>
                <c:pt idx="2436">
                  <c:v>2.6719999999999999E-3</c:v>
                </c:pt>
                <c:pt idx="2437">
                  <c:v>2.6979999999999999E-3</c:v>
                </c:pt>
                <c:pt idx="2438">
                  <c:v>2.7260000000000001E-3</c:v>
                </c:pt>
                <c:pt idx="2439">
                  <c:v>2.7550000000000001E-3</c:v>
                </c:pt>
                <c:pt idx="2440">
                  <c:v>2.7859999999999998E-3</c:v>
                </c:pt>
                <c:pt idx="2441">
                  <c:v>2.8180000000000002E-3</c:v>
                </c:pt>
                <c:pt idx="2442">
                  <c:v>2.8519999999999999E-3</c:v>
                </c:pt>
                <c:pt idx="2443">
                  <c:v>2.8869999999999998E-3</c:v>
                </c:pt>
                <c:pt idx="2444">
                  <c:v>2.9239999999999999E-3</c:v>
                </c:pt>
                <c:pt idx="2445">
                  <c:v>2.9619999999999998E-3</c:v>
                </c:pt>
                <c:pt idx="2446">
                  <c:v>3.0010000000000002E-3</c:v>
                </c:pt>
                <c:pt idx="2447">
                  <c:v>3.042E-3</c:v>
                </c:pt>
                <c:pt idx="2448">
                  <c:v>3.0699999999999998E-3</c:v>
                </c:pt>
                <c:pt idx="2449">
                  <c:v>3.045E-3</c:v>
                </c:pt>
                <c:pt idx="2450">
                  <c:v>3.016E-3</c:v>
                </c:pt>
                <c:pt idx="2451">
                  <c:v>2.9880000000000002E-3</c:v>
                </c:pt>
                <c:pt idx="2452">
                  <c:v>2.9619999999999998E-3</c:v>
                </c:pt>
                <c:pt idx="2453">
                  <c:v>2.9369999999999999E-3</c:v>
                </c:pt>
                <c:pt idx="2454">
                  <c:v>2.8999999999999998E-3</c:v>
                </c:pt>
                <c:pt idx="2455">
                  <c:v>2.8639999999999998E-3</c:v>
                </c:pt>
                <c:pt idx="2456">
                  <c:v>2.8289999999999999E-3</c:v>
                </c:pt>
                <c:pt idx="2457">
                  <c:v>2.7959999999999999E-3</c:v>
                </c:pt>
                <c:pt idx="2458">
                  <c:v>2.7650000000000001E-3</c:v>
                </c:pt>
                <c:pt idx="2459">
                  <c:v>2.735E-3</c:v>
                </c:pt>
                <c:pt idx="2460">
                  <c:v>2.6949999999999999E-3</c:v>
                </c:pt>
                <c:pt idx="2461">
                  <c:v>2.6580000000000002E-3</c:v>
                </c:pt>
                <c:pt idx="2462">
                  <c:v>2.6220000000000002E-3</c:v>
                </c:pt>
                <c:pt idx="2463">
                  <c:v>2.5869999999999999E-3</c:v>
                </c:pt>
                <c:pt idx="2464">
                  <c:v>2.5539999999999998E-3</c:v>
                </c:pt>
                <c:pt idx="2465">
                  <c:v>2.5219999999999999E-3</c:v>
                </c:pt>
                <c:pt idx="2466">
                  <c:v>2.4910000000000002E-3</c:v>
                </c:pt>
                <c:pt idx="2467">
                  <c:v>2.4629999999999999E-3</c:v>
                </c:pt>
                <c:pt idx="2468">
                  <c:v>2.4350000000000001E-3</c:v>
                </c:pt>
                <c:pt idx="2469">
                  <c:v>2.4090000000000001E-3</c:v>
                </c:pt>
                <c:pt idx="2470">
                  <c:v>2.385E-3</c:v>
                </c:pt>
                <c:pt idx="2471">
                  <c:v>2.362E-3</c:v>
                </c:pt>
                <c:pt idx="2472">
                  <c:v>2.3410000000000002E-3</c:v>
                </c:pt>
                <c:pt idx="2473">
                  <c:v>2.3210000000000001E-3</c:v>
                </c:pt>
                <c:pt idx="2474">
                  <c:v>2.3019999999999998E-3</c:v>
                </c:pt>
                <c:pt idx="2475">
                  <c:v>2.2850000000000001E-3</c:v>
                </c:pt>
                <c:pt idx="2476">
                  <c:v>2.2690000000000002E-3</c:v>
                </c:pt>
                <c:pt idx="2477">
                  <c:v>2.2550000000000001E-3</c:v>
                </c:pt>
                <c:pt idx="2478">
                  <c:v>2.2430000000000002E-3</c:v>
                </c:pt>
                <c:pt idx="2479">
                  <c:v>2.232E-3</c:v>
                </c:pt>
                <c:pt idx="2480">
                  <c:v>2.222E-3</c:v>
                </c:pt>
                <c:pt idx="2481">
                  <c:v>2.2139999999999998E-3</c:v>
                </c:pt>
                <c:pt idx="2482">
                  <c:v>2.2070000000000002E-3</c:v>
                </c:pt>
                <c:pt idx="2483">
                  <c:v>2.202E-3</c:v>
                </c:pt>
                <c:pt idx="2484">
                  <c:v>2.1979999999999999E-3</c:v>
                </c:pt>
                <c:pt idx="2485">
                  <c:v>2.196E-3</c:v>
                </c:pt>
                <c:pt idx="2486">
                  <c:v>2.1949999999999999E-3</c:v>
                </c:pt>
                <c:pt idx="2487">
                  <c:v>2.196E-3</c:v>
                </c:pt>
                <c:pt idx="2488">
                  <c:v>2.1979999999999999E-3</c:v>
                </c:pt>
                <c:pt idx="2489">
                  <c:v>2.2009999999999998E-3</c:v>
                </c:pt>
                <c:pt idx="2490">
                  <c:v>2.2070000000000002E-3</c:v>
                </c:pt>
                <c:pt idx="2491">
                  <c:v>2.2130000000000001E-3</c:v>
                </c:pt>
                <c:pt idx="2492">
                  <c:v>2.2209999999999999E-3</c:v>
                </c:pt>
                <c:pt idx="2493">
                  <c:v>2.2309999999999999E-3</c:v>
                </c:pt>
                <c:pt idx="2494">
                  <c:v>2.2420000000000001E-3</c:v>
                </c:pt>
                <c:pt idx="2495">
                  <c:v>2.2539999999999999E-3</c:v>
                </c:pt>
                <c:pt idx="2496">
                  <c:v>2.2680000000000001E-3</c:v>
                </c:pt>
                <c:pt idx="2497">
                  <c:v>2.284E-3</c:v>
                </c:pt>
                <c:pt idx="2498">
                  <c:v>2.3E-3</c:v>
                </c:pt>
                <c:pt idx="2499">
                  <c:v>2.3189999999999999E-3</c:v>
                </c:pt>
                <c:pt idx="2500">
                  <c:v>2.3389999999999999E-3</c:v>
                </c:pt>
                <c:pt idx="2501">
                  <c:v>2.3600000000000001E-3</c:v>
                </c:pt>
                <c:pt idx="2502">
                  <c:v>2.3830000000000001E-3</c:v>
                </c:pt>
                <c:pt idx="2503">
                  <c:v>2.4069999999999999E-3</c:v>
                </c:pt>
                <c:pt idx="2504">
                  <c:v>2.4329999999999998E-3</c:v>
                </c:pt>
                <c:pt idx="2505">
                  <c:v>2.4599999999999999E-3</c:v>
                </c:pt>
                <c:pt idx="2506">
                  <c:v>2.4889999999999999E-3</c:v>
                </c:pt>
                <c:pt idx="2507">
                  <c:v>2.519E-3</c:v>
                </c:pt>
                <c:pt idx="2508">
                  <c:v>2.5509999999999999E-3</c:v>
                </c:pt>
                <c:pt idx="2509">
                  <c:v>2.5839999999999999E-3</c:v>
                </c:pt>
                <c:pt idx="2510">
                  <c:v>2.6180000000000001E-3</c:v>
                </c:pt>
                <c:pt idx="2511">
                  <c:v>2.6540000000000001E-3</c:v>
                </c:pt>
                <c:pt idx="2512">
                  <c:v>2.6919999999999999E-3</c:v>
                </c:pt>
                <c:pt idx="2513">
                  <c:v>2.7309999999999999E-3</c:v>
                </c:pt>
                <c:pt idx="2514">
                  <c:v>2.7720000000000002E-3</c:v>
                </c:pt>
                <c:pt idx="2515">
                  <c:v>2.8140000000000001E-3</c:v>
                </c:pt>
                <c:pt idx="2516">
                  <c:v>2.8479999999999998E-3</c:v>
                </c:pt>
                <c:pt idx="2517">
                  <c:v>2.8189999999999999E-3</c:v>
                </c:pt>
                <c:pt idx="2518">
                  <c:v>2.7799999999999999E-3</c:v>
                </c:pt>
                <c:pt idx="2519">
                  <c:v>2.7430000000000002E-3</c:v>
                </c:pt>
                <c:pt idx="2520">
                  <c:v>2.7070000000000002E-3</c:v>
                </c:pt>
                <c:pt idx="2521">
                  <c:v>2.6619999999999999E-3</c:v>
                </c:pt>
                <c:pt idx="2522">
                  <c:v>2.6180000000000001E-3</c:v>
                </c:pt>
                <c:pt idx="2523">
                  <c:v>2.575E-3</c:v>
                </c:pt>
                <c:pt idx="2524">
                  <c:v>2.5339999999999998E-3</c:v>
                </c:pt>
                <c:pt idx="2525">
                  <c:v>2.4949999999999998E-3</c:v>
                </c:pt>
                <c:pt idx="2526">
                  <c:v>2.457E-3</c:v>
                </c:pt>
                <c:pt idx="2527">
                  <c:v>2.4199999999999998E-3</c:v>
                </c:pt>
                <c:pt idx="2528">
                  <c:v>2.385E-3</c:v>
                </c:pt>
                <c:pt idx="2529">
                  <c:v>2.3519999999999999E-3</c:v>
                </c:pt>
                <c:pt idx="2530">
                  <c:v>2.3189999999999999E-3</c:v>
                </c:pt>
                <c:pt idx="2531">
                  <c:v>2.2889999999999998E-3</c:v>
                </c:pt>
                <c:pt idx="2532">
                  <c:v>2.2599999999999999E-3</c:v>
                </c:pt>
                <c:pt idx="2533">
                  <c:v>2.232E-3</c:v>
                </c:pt>
                <c:pt idx="2534">
                  <c:v>2.2060000000000001E-3</c:v>
                </c:pt>
                <c:pt idx="2535">
                  <c:v>2.1810000000000002E-3</c:v>
                </c:pt>
                <c:pt idx="2536">
                  <c:v>2.1580000000000002E-3</c:v>
                </c:pt>
                <c:pt idx="2537">
                  <c:v>2.1359999999999999E-3</c:v>
                </c:pt>
                <c:pt idx="2538">
                  <c:v>2.1150000000000001E-3</c:v>
                </c:pt>
                <c:pt idx="2539">
                  <c:v>2.0969999999999999E-3</c:v>
                </c:pt>
                <c:pt idx="2540">
                  <c:v>2.0790000000000001E-3</c:v>
                </c:pt>
                <c:pt idx="2541">
                  <c:v>2.0630000000000002E-3</c:v>
                </c:pt>
                <c:pt idx="2542">
                  <c:v>2.049E-3</c:v>
                </c:pt>
                <c:pt idx="2543">
                  <c:v>2.036E-3</c:v>
                </c:pt>
                <c:pt idx="2544">
                  <c:v>2.0240000000000002E-3</c:v>
                </c:pt>
                <c:pt idx="2545">
                  <c:v>2.0140000000000002E-3</c:v>
                </c:pt>
                <c:pt idx="2546">
                  <c:v>2.006E-3</c:v>
                </c:pt>
                <c:pt idx="2547">
                  <c:v>1.9989999999999999E-3</c:v>
                </c:pt>
                <c:pt idx="2548">
                  <c:v>1.993E-3</c:v>
                </c:pt>
                <c:pt idx="2549">
                  <c:v>1.9889999999999999E-3</c:v>
                </c:pt>
                <c:pt idx="2550">
                  <c:v>1.9870000000000001E-3</c:v>
                </c:pt>
                <c:pt idx="2551">
                  <c:v>1.9859999999999999E-3</c:v>
                </c:pt>
                <c:pt idx="2552">
                  <c:v>1.9859999999999999E-3</c:v>
                </c:pt>
                <c:pt idx="2553">
                  <c:v>1.9880000000000002E-3</c:v>
                </c:pt>
                <c:pt idx="2554">
                  <c:v>1.9910000000000001E-3</c:v>
                </c:pt>
                <c:pt idx="2555">
                  <c:v>1.9959999999999999E-3</c:v>
                </c:pt>
                <c:pt idx="2556">
                  <c:v>2.0019999999999999E-3</c:v>
                </c:pt>
                <c:pt idx="2557">
                  <c:v>2.0100000000000001E-3</c:v>
                </c:pt>
                <c:pt idx="2558">
                  <c:v>2.019E-3</c:v>
                </c:pt>
                <c:pt idx="2559">
                  <c:v>2.029E-3</c:v>
                </c:pt>
                <c:pt idx="2560">
                  <c:v>2.042E-3</c:v>
                </c:pt>
                <c:pt idx="2561">
                  <c:v>2.055E-3</c:v>
                </c:pt>
                <c:pt idx="2562">
                  <c:v>2.0699999999999998E-3</c:v>
                </c:pt>
                <c:pt idx="2563">
                  <c:v>2.0869999999999999E-3</c:v>
                </c:pt>
                <c:pt idx="2564">
                  <c:v>2.1050000000000001E-3</c:v>
                </c:pt>
                <c:pt idx="2565">
                  <c:v>2.124E-3</c:v>
                </c:pt>
                <c:pt idx="2566">
                  <c:v>2.1450000000000002E-3</c:v>
                </c:pt>
                <c:pt idx="2567">
                  <c:v>2.1679999999999998E-3</c:v>
                </c:pt>
                <c:pt idx="2568">
                  <c:v>2.1919999999999999E-3</c:v>
                </c:pt>
                <c:pt idx="2569">
                  <c:v>2.2169999999999998E-3</c:v>
                </c:pt>
                <c:pt idx="2570">
                  <c:v>2.2439999999999999E-3</c:v>
                </c:pt>
                <c:pt idx="2571">
                  <c:v>2.2720000000000001E-3</c:v>
                </c:pt>
                <c:pt idx="2572">
                  <c:v>2.3019999999999998E-3</c:v>
                </c:pt>
                <c:pt idx="2573">
                  <c:v>2.3340000000000001E-3</c:v>
                </c:pt>
                <c:pt idx="2574">
                  <c:v>2.366E-3</c:v>
                </c:pt>
                <c:pt idx="2575">
                  <c:v>2.4009999999999999E-3</c:v>
                </c:pt>
                <c:pt idx="2576">
                  <c:v>2.4359999999999998E-3</c:v>
                </c:pt>
                <c:pt idx="2577">
                  <c:v>2.4740000000000001E-3</c:v>
                </c:pt>
                <c:pt idx="2578">
                  <c:v>2.5119999999999999E-3</c:v>
                </c:pt>
                <c:pt idx="2579">
                  <c:v>2.5530000000000001E-3</c:v>
                </c:pt>
                <c:pt idx="2580">
                  <c:v>2.594E-3</c:v>
                </c:pt>
                <c:pt idx="2581">
                  <c:v>2.637E-3</c:v>
                </c:pt>
                <c:pt idx="2582">
                  <c:v>2.6819999999999999E-3</c:v>
                </c:pt>
                <c:pt idx="2583">
                  <c:v>2.728E-3</c:v>
                </c:pt>
                <c:pt idx="2584">
                  <c:v>2.7759999999999998E-3</c:v>
                </c:pt>
                <c:pt idx="2585">
                  <c:v>2.735E-3</c:v>
                </c:pt>
                <c:pt idx="2586">
                  <c:v>2.686E-3</c:v>
                </c:pt>
                <c:pt idx="2587">
                  <c:v>2.6389999999999999E-3</c:v>
                </c:pt>
                <c:pt idx="2588">
                  <c:v>2.5929999999999998E-3</c:v>
                </c:pt>
                <c:pt idx="2589">
                  <c:v>2.5490000000000001E-3</c:v>
                </c:pt>
                <c:pt idx="2590">
                  <c:v>2.506E-3</c:v>
                </c:pt>
                <c:pt idx="2591">
                  <c:v>2.4650000000000002E-3</c:v>
                </c:pt>
                <c:pt idx="2592">
                  <c:v>2.4250000000000001E-3</c:v>
                </c:pt>
                <c:pt idx="2593">
                  <c:v>2.3860000000000001E-3</c:v>
                </c:pt>
                <c:pt idx="2594">
                  <c:v>2.3500000000000001E-3</c:v>
                </c:pt>
                <c:pt idx="2595">
                  <c:v>2.3140000000000001E-3</c:v>
                </c:pt>
                <c:pt idx="2596">
                  <c:v>2.2799999999999999E-3</c:v>
                </c:pt>
                <c:pt idx="2597">
                  <c:v>2.248E-3</c:v>
                </c:pt>
                <c:pt idx="2598">
                  <c:v>2.2169999999999998E-3</c:v>
                </c:pt>
                <c:pt idx="2599">
                  <c:v>2.1870000000000001E-3</c:v>
                </c:pt>
                <c:pt idx="2600">
                  <c:v>2.1589999999999999E-3</c:v>
                </c:pt>
                <c:pt idx="2601">
                  <c:v>2.1329999999999999E-3</c:v>
                </c:pt>
                <c:pt idx="2602">
                  <c:v>2.1069999999999999E-3</c:v>
                </c:pt>
                <c:pt idx="2603">
                  <c:v>2.0839999999999999E-3</c:v>
                </c:pt>
                <c:pt idx="2604">
                  <c:v>2.062E-3</c:v>
                </c:pt>
                <c:pt idx="2605">
                  <c:v>2.0409999999999998E-3</c:v>
                </c:pt>
                <c:pt idx="2606">
                  <c:v>2.0219999999999999E-3</c:v>
                </c:pt>
                <c:pt idx="2607">
                  <c:v>2.0040000000000001E-3</c:v>
                </c:pt>
                <c:pt idx="2608">
                  <c:v>1.9880000000000002E-3</c:v>
                </c:pt>
                <c:pt idx="2609">
                  <c:v>1.9729999999999999E-3</c:v>
                </c:pt>
                <c:pt idx="2610">
                  <c:v>1.9599999999999999E-3</c:v>
                </c:pt>
                <c:pt idx="2611">
                  <c:v>1.9480000000000001E-3</c:v>
                </c:pt>
                <c:pt idx="2612">
                  <c:v>1.9380000000000001E-3</c:v>
                </c:pt>
                <c:pt idx="2613">
                  <c:v>1.9289999999999999E-3</c:v>
                </c:pt>
                <c:pt idx="2614">
                  <c:v>1.9220000000000001E-3</c:v>
                </c:pt>
                <c:pt idx="2615">
                  <c:v>1.916E-3</c:v>
                </c:pt>
                <c:pt idx="2616">
                  <c:v>1.9109999999999999E-3</c:v>
                </c:pt>
                <c:pt idx="2617">
                  <c:v>1.908E-3</c:v>
                </c:pt>
                <c:pt idx="2618">
                  <c:v>1.9070000000000001E-3</c:v>
                </c:pt>
                <c:pt idx="2619">
                  <c:v>1.9070000000000001E-3</c:v>
                </c:pt>
                <c:pt idx="2620">
                  <c:v>1.908E-3</c:v>
                </c:pt>
                <c:pt idx="2621">
                  <c:v>1.9109999999999999E-3</c:v>
                </c:pt>
                <c:pt idx="2622">
                  <c:v>1.916E-3</c:v>
                </c:pt>
                <c:pt idx="2623">
                  <c:v>1.9220000000000001E-3</c:v>
                </c:pt>
                <c:pt idx="2624">
                  <c:v>1.9289999999999999E-3</c:v>
                </c:pt>
                <c:pt idx="2625">
                  <c:v>1.9380000000000001E-3</c:v>
                </c:pt>
                <c:pt idx="2626">
                  <c:v>1.9480000000000001E-3</c:v>
                </c:pt>
                <c:pt idx="2627">
                  <c:v>1.9599999999999999E-3</c:v>
                </c:pt>
                <c:pt idx="2628">
                  <c:v>1.9729999999999999E-3</c:v>
                </c:pt>
                <c:pt idx="2629">
                  <c:v>1.9880000000000002E-3</c:v>
                </c:pt>
                <c:pt idx="2630">
                  <c:v>2.0040000000000001E-3</c:v>
                </c:pt>
                <c:pt idx="2631">
                  <c:v>2.0219999999999999E-3</c:v>
                </c:pt>
                <c:pt idx="2632">
                  <c:v>2.0409999999999998E-3</c:v>
                </c:pt>
                <c:pt idx="2633">
                  <c:v>2.062E-3</c:v>
                </c:pt>
                <c:pt idx="2634">
                  <c:v>2.0839999999999999E-3</c:v>
                </c:pt>
                <c:pt idx="2635">
                  <c:v>2.1069999999999999E-3</c:v>
                </c:pt>
                <c:pt idx="2636">
                  <c:v>2.1329999999999999E-3</c:v>
                </c:pt>
                <c:pt idx="2637">
                  <c:v>2.1589999999999999E-3</c:v>
                </c:pt>
                <c:pt idx="2638">
                  <c:v>2.1870000000000001E-3</c:v>
                </c:pt>
                <c:pt idx="2639">
                  <c:v>2.2169999999999998E-3</c:v>
                </c:pt>
                <c:pt idx="2640">
                  <c:v>2.248E-3</c:v>
                </c:pt>
                <c:pt idx="2641">
                  <c:v>2.2799999999999999E-3</c:v>
                </c:pt>
                <c:pt idx="2642">
                  <c:v>2.3140000000000001E-3</c:v>
                </c:pt>
                <c:pt idx="2643">
                  <c:v>2.349E-3</c:v>
                </c:pt>
                <c:pt idx="2644">
                  <c:v>2.3860000000000001E-3</c:v>
                </c:pt>
                <c:pt idx="2645">
                  <c:v>2.4250000000000001E-3</c:v>
                </c:pt>
                <c:pt idx="2646">
                  <c:v>2.4650000000000002E-3</c:v>
                </c:pt>
                <c:pt idx="2647">
                  <c:v>2.506E-3</c:v>
                </c:pt>
                <c:pt idx="2648">
                  <c:v>2.5490000000000001E-3</c:v>
                </c:pt>
                <c:pt idx="2649">
                  <c:v>2.5929999999999998E-3</c:v>
                </c:pt>
                <c:pt idx="2650">
                  <c:v>2.6389999999999999E-3</c:v>
                </c:pt>
                <c:pt idx="2651">
                  <c:v>2.686E-3</c:v>
                </c:pt>
                <c:pt idx="2652">
                  <c:v>2.735E-3</c:v>
                </c:pt>
                <c:pt idx="2653">
                  <c:v>2.7569999999999999E-3</c:v>
                </c:pt>
                <c:pt idx="2654">
                  <c:v>2.7810000000000001E-3</c:v>
                </c:pt>
                <c:pt idx="2655">
                  <c:v>2.8059999999999999E-3</c:v>
                </c:pt>
                <c:pt idx="2656">
                  <c:v>2.833E-3</c:v>
                </c:pt>
                <c:pt idx="2657">
                  <c:v>2.8609999999999998E-3</c:v>
                </c:pt>
                <c:pt idx="2658">
                  <c:v>2.8909999999999999E-3</c:v>
                </c:pt>
                <c:pt idx="2659">
                  <c:v>2.9220000000000001E-3</c:v>
                </c:pt>
                <c:pt idx="2660">
                  <c:v>2.9550000000000002E-3</c:v>
                </c:pt>
                <c:pt idx="2661">
                  <c:v>2.9889999999999999E-3</c:v>
                </c:pt>
                <c:pt idx="2662">
                  <c:v>3.0249999999999999E-3</c:v>
                </c:pt>
                <c:pt idx="2663">
                  <c:v>3.0620000000000001E-3</c:v>
                </c:pt>
                <c:pt idx="2664">
                  <c:v>3.0999999999999999E-3</c:v>
                </c:pt>
                <c:pt idx="2665">
                  <c:v>3.14E-3</c:v>
                </c:pt>
                <c:pt idx="2666">
                  <c:v>3.1819999999999999E-3</c:v>
                </c:pt>
                <c:pt idx="2667">
                  <c:v>3.225E-3</c:v>
                </c:pt>
                <c:pt idx="2668">
                  <c:v>3.2690000000000002E-3</c:v>
                </c:pt>
                <c:pt idx="2669">
                  <c:v>3.3149999999999998E-3</c:v>
                </c:pt>
                <c:pt idx="2670">
                  <c:v>3.3630000000000001E-3</c:v>
                </c:pt>
                <c:pt idx="2671">
                  <c:v>3.4120000000000001E-3</c:v>
                </c:pt>
                <c:pt idx="2672">
                  <c:v>3.4619999999999998E-3</c:v>
                </c:pt>
                <c:pt idx="2673">
                  <c:v>3.5140000000000002E-3</c:v>
                </c:pt>
                <c:pt idx="2674">
                  <c:v>3.5669999999999999E-3</c:v>
                </c:pt>
                <c:pt idx="2675">
                  <c:v>3.6219999999999998E-3</c:v>
                </c:pt>
                <c:pt idx="2676">
                  <c:v>3.679E-3</c:v>
                </c:pt>
                <c:pt idx="2677">
                  <c:v>3.7360000000000002E-3</c:v>
                </c:pt>
                <c:pt idx="2678">
                  <c:v>3.7959999999999999E-3</c:v>
                </c:pt>
                <c:pt idx="2679">
                  <c:v>3.8560000000000001E-3</c:v>
                </c:pt>
                <c:pt idx="2680">
                  <c:v>3.9189999999999997E-3</c:v>
                </c:pt>
                <c:pt idx="2681">
                  <c:v>3.9820000000000003E-3</c:v>
                </c:pt>
                <c:pt idx="2682">
                  <c:v>4.0470000000000002E-3</c:v>
                </c:pt>
                <c:pt idx="2683">
                  <c:v>4.1139999999999996E-3</c:v>
                </c:pt>
                <c:pt idx="2684">
                  <c:v>4.182E-3</c:v>
                </c:pt>
                <c:pt idx="2685">
                  <c:v>4.1640000000000002E-3</c:v>
                </c:pt>
                <c:pt idx="2686">
                  <c:v>3.5790000000000001E-3</c:v>
                </c:pt>
                <c:pt idx="2687">
                  <c:v>2.63E-3</c:v>
                </c:pt>
                <c:pt idx="2688">
                  <c:v>1.717E-3</c:v>
                </c:pt>
                <c:pt idx="2689">
                  <c:v>1.2160000000000001E-3</c:v>
                </c:pt>
                <c:pt idx="2690">
                  <c:v>1.3600000000000001E-3</c:v>
                </c:pt>
                <c:pt idx="2691">
                  <c:v>1.565E-3</c:v>
                </c:pt>
                <c:pt idx="2692">
                  <c:v>2.281E-3</c:v>
                </c:pt>
                <c:pt idx="2693">
                  <c:v>3.0620000000000001E-3</c:v>
                </c:pt>
                <c:pt idx="2694">
                  <c:v>3.4610000000000001E-3</c:v>
                </c:pt>
                <c:pt idx="2695">
                  <c:v>3.3790000000000001E-3</c:v>
                </c:pt>
                <c:pt idx="2696">
                  <c:v>3.039E-3</c:v>
                </c:pt>
                <c:pt idx="2697">
                  <c:v>2.7720000000000002E-3</c:v>
                </c:pt>
                <c:pt idx="2698">
                  <c:v>2.9420000000000002E-3</c:v>
                </c:pt>
                <c:pt idx="2699">
                  <c:v>3.7580000000000001E-3</c:v>
                </c:pt>
                <c:pt idx="2700">
                  <c:v>5.0010000000000002E-3</c:v>
                </c:pt>
                <c:pt idx="2701">
                  <c:v>6.1749999999999999E-3</c:v>
                </c:pt>
                <c:pt idx="2702">
                  <c:v>6.9439999999999997E-3</c:v>
                </c:pt>
                <c:pt idx="2703">
                  <c:v>7.4099999999999999E-3</c:v>
                </c:pt>
                <c:pt idx="2704">
                  <c:v>7.979E-3</c:v>
                </c:pt>
                <c:pt idx="2705">
                  <c:v>8.9079999999999993E-3</c:v>
                </c:pt>
                <c:pt idx="2706">
                  <c:v>9.9919999999999991E-3</c:v>
                </c:pt>
                <c:pt idx="2707">
                  <c:v>1.0633999999999999E-2</c:v>
                </c:pt>
                <c:pt idx="2708">
                  <c:v>1.0423E-2</c:v>
                </c:pt>
                <c:pt idx="2709">
                  <c:v>9.6120000000000008E-3</c:v>
                </c:pt>
                <c:pt idx="2710">
                  <c:v>8.8430000000000002E-3</c:v>
                </c:pt>
                <c:pt idx="2711">
                  <c:v>8.5559999999999994E-3</c:v>
                </c:pt>
                <c:pt idx="2712">
                  <c:v>8.5009999999999999E-3</c:v>
                </c:pt>
                <c:pt idx="2713">
                  <c:v>8.1449999999999995E-3</c:v>
                </c:pt>
                <c:pt idx="2714">
                  <c:v>7.4029999999999999E-3</c:v>
                </c:pt>
                <c:pt idx="2715">
                  <c:v>6.5519999999999997E-3</c:v>
                </c:pt>
                <c:pt idx="2716">
                  <c:v>5.8409999999999998E-3</c:v>
                </c:pt>
                <c:pt idx="2717">
                  <c:v>5.2329999999999998E-3</c:v>
                </c:pt>
                <c:pt idx="2718">
                  <c:v>4.4929999999999996E-3</c:v>
                </c:pt>
                <c:pt idx="2719">
                  <c:v>3.6649999999999999E-3</c:v>
                </c:pt>
                <c:pt idx="2720">
                  <c:v>3.0969999999999999E-3</c:v>
                </c:pt>
                <c:pt idx="2721">
                  <c:v>2.797E-3</c:v>
                </c:pt>
                <c:pt idx="2722">
                  <c:v>2.735E-3</c:v>
                </c:pt>
                <c:pt idx="2723">
                  <c:v>2.6770000000000001E-3</c:v>
                </c:pt>
                <c:pt idx="2724">
                  <c:v>2.7590000000000002E-3</c:v>
                </c:pt>
                <c:pt idx="2725">
                  <c:v>3.1480000000000002E-3</c:v>
                </c:pt>
                <c:pt idx="2726">
                  <c:v>3.9039999999999999E-3</c:v>
                </c:pt>
                <c:pt idx="2727">
                  <c:v>4.8250000000000003E-3</c:v>
                </c:pt>
                <c:pt idx="2728">
                  <c:v>5.842E-3</c:v>
                </c:pt>
                <c:pt idx="2729">
                  <c:v>7.1269999999999997E-3</c:v>
                </c:pt>
                <c:pt idx="2730">
                  <c:v>8.8520000000000005E-3</c:v>
                </c:pt>
                <c:pt idx="2731">
                  <c:v>1.1147000000000001E-2</c:v>
                </c:pt>
                <c:pt idx="2732">
                  <c:v>1.4134000000000001E-2</c:v>
                </c:pt>
                <c:pt idx="2733">
                  <c:v>1.7711999999999999E-2</c:v>
                </c:pt>
                <c:pt idx="2734">
                  <c:v>2.1509E-2</c:v>
                </c:pt>
                <c:pt idx="2735">
                  <c:v>2.5184000000000002E-2</c:v>
                </c:pt>
                <c:pt idx="2736">
                  <c:v>2.8627E-2</c:v>
                </c:pt>
                <c:pt idx="2737">
                  <c:v>3.2285000000000001E-2</c:v>
                </c:pt>
                <c:pt idx="2738">
                  <c:v>3.7010000000000001E-2</c:v>
                </c:pt>
                <c:pt idx="2739">
                  <c:v>4.3360000000000003E-2</c:v>
                </c:pt>
                <c:pt idx="2740">
                  <c:v>5.1291999999999997E-2</c:v>
                </c:pt>
                <c:pt idx="2741">
                  <c:v>6.0208999999999999E-2</c:v>
                </c:pt>
                <c:pt idx="2742">
                  <c:v>6.9585999999999995E-2</c:v>
                </c:pt>
                <c:pt idx="2743">
                  <c:v>7.9573000000000005E-2</c:v>
                </c:pt>
                <c:pt idx="2744">
                  <c:v>9.0486999999999998E-2</c:v>
                </c:pt>
                <c:pt idx="2745">
                  <c:v>0.102239</c:v>
                </c:pt>
                <c:pt idx="2746">
                  <c:v>0.11454499999999999</c:v>
                </c:pt>
                <c:pt idx="2747">
                  <c:v>0.127305</c:v>
                </c:pt>
                <c:pt idx="2748">
                  <c:v>0.140593</c:v>
                </c:pt>
                <c:pt idx="2749">
                  <c:v>0.15439800000000001</c:v>
                </c:pt>
                <c:pt idx="2750">
                  <c:v>0.16850599999999999</c:v>
                </c:pt>
                <c:pt idx="2751">
                  <c:v>0.182641</c:v>
                </c:pt>
                <c:pt idx="2752">
                  <c:v>0.19656899999999999</c:v>
                </c:pt>
                <c:pt idx="2753">
                  <c:v>0.209921</c:v>
                </c:pt>
                <c:pt idx="2754">
                  <c:v>0.222389</c:v>
                </c:pt>
                <c:pt idx="2755">
                  <c:v>0.23390900000000001</c:v>
                </c:pt>
                <c:pt idx="2756">
                  <c:v>0.244481</c:v>
                </c:pt>
                <c:pt idx="2757">
                  <c:v>0.25390600000000002</c:v>
                </c:pt>
                <c:pt idx="2758">
                  <c:v>0.26172299999999998</c:v>
                </c:pt>
                <c:pt idx="2759">
                  <c:v>0.26772200000000002</c:v>
                </c:pt>
                <c:pt idx="2760">
                  <c:v>0.272061</c:v>
                </c:pt>
                <c:pt idx="2761">
                  <c:v>0.27488299999999999</c:v>
                </c:pt>
                <c:pt idx="2762">
                  <c:v>0.276229</c:v>
                </c:pt>
                <c:pt idx="2763">
                  <c:v>0.27611999999999998</c:v>
                </c:pt>
                <c:pt idx="2764">
                  <c:v>0.27462199999999998</c:v>
                </c:pt>
                <c:pt idx="2765">
                  <c:v>0.27159100000000003</c:v>
                </c:pt>
                <c:pt idx="2766">
                  <c:v>0.26608199999999999</c:v>
                </c:pt>
                <c:pt idx="2767">
                  <c:v>0.25748700000000002</c:v>
                </c:pt>
                <c:pt idx="2768">
                  <c:v>0.246251</c:v>
                </c:pt>
                <c:pt idx="2769">
                  <c:v>0.233158</c:v>
                </c:pt>
                <c:pt idx="2770">
                  <c:v>0.21903800000000001</c:v>
                </c:pt>
                <c:pt idx="2771">
                  <c:v>0.20447899999999999</c:v>
                </c:pt>
                <c:pt idx="2772">
                  <c:v>0.18969800000000001</c:v>
                </c:pt>
                <c:pt idx="2773">
                  <c:v>0.17490800000000001</c:v>
                </c:pt>
                <c:pt idx="2774">
                  <c:v>0.16041</c:v>
                </c:pt>
                <c:pt idx="2775">
                  <c:v>0.146345</c:v>
                </c:pt>
                <c:pt idx="2776">
                  <c:v>0.13270499999999999</c:v>
                </c:pt>
                <c:pt idx="2777">
                  <c:v>0.119689</c:v>
                </c:pt>
                <c:pt idx="2778">
                  <c:v>0.10788399999999999</c:v>
                </c:pt>
                <c:pt idx="2779">
                  <c:v>9.7839999999999996E-2</c:v>
                </c:pt>
                <c:pt idx="2780">
                  <c:v>8.9570999999999998E-2</c:v>
                </c:pt>
                <c:pt idx="2781">
                  <c:v>8.2483000000000001E-2</c:v>
                </c:pt>
                <c:pt idx="2782">
                  <c:v>7.5903999999999999E-2</c:v>
                </c:pt>
                <c:pt idx="2783">
                  <c:v>6.9886000000000004E-2</c:v>
                </c:pt>
                <c:pt idx="2784">
                  <c:v>6.4993999999999996E-2</c:v>
                </c:pt>
                <c:pt idx="2785">
                  <c:v>6.1587000000000003E-2</c:v>
                </c:pt>
                <c:pt idx="2786">
                  <c:v>5.9759E-2</c:v>
                </c:pt>
                <c:pt idx="2787">
                  <c:v>5.9415999999999997E-2</c:v>
                </c:pt>
                <c:pt idx="2788">
                  <c:v>5.9872000000000002E-2</c:v>
                </c:pt>
                <c:pt idx="2789">
                  <c:v>5.9533999999999997E-2</c:v>
                </c:pt>
                <c:pt idx="2790">
                  <c:v>5.7118000000000002E-2</c:v>
                </c:pt>
                <c:pt idx="2791">
                  <c:v>5.3196E-2</c:v>
                </c:pt>
                <c:pt idx="2792">
                  <c:v>4.8957000000000001E-2</c:v>
                </c:pt>
                <c:pt idx="2793">
                  <c:v>4.4547000000000003E-2</c:v>
                </c:pt>
                <c:pt idx="2794">
                  <c:v>3.9636999999999999E-2</c:v>
                </c:pt>
                <c:pt idx="2795">
                  <c:v>3.4119999999999998E-2</c:v>
                </c:pt>
                <c:pt idx="2796">
                  <c:v>2.8323999999999998E-2</c:v>
                </c:pt>
                <c:pt idx="2797">
                  <c:v>2.2928E-2</c:v>
                </c:pt>
                <c:pt idx="2798">
                  <c:v>1.8442E-2</c:v>
                </c:pt>
                <c:pt idx="2799">
                  <c:v>1.4881E-2</c:v>
                </c:pt>
                <c:pt idx="2800">
                  <c:v>1.2009000000000001E-2</c:v>
                </c:pt>
                <c:pt idx="2801">
                  <c:v>9.7579999999999993E-3</c:v>
                </c:pt>
                <c:pt idx="2802">
                  <c:v>8.3180000000000007E-3</c:v>
                </c:pt>
                <c:pt idx="2803">
                  <c:v>7.8539999999999999E-3</c:v>
                </c:pt>
                <c:pt idx="2804">
                  <c:v>8.2310000000000005E-3</c:v>
                </c:pt>
                <c:pt idx="2805">
                  <c:v>9.1039999999999992E-3</c:v>
                </c:pt>
                <c:pt idx="2806">
                  <c:v>1.0266000000000001E-2</c:v>
                </c:pt>
                <c:pt idx="2807">
                  <c:v>1.1730000000000001E-2</c:v>
                </c:pt>
                <c:pt idx="2808">
                  <c:v>1.3554E-2</c:v>
                </c:pt>
                <c:pt idx="2809">
                  <c:v>1.5798E-2</c:v>
                </c:pt>
                <c:pt idx="2810">
                  <c:v>1.8487E-2</c:v>
                </c:pt>
                <c:pt idx="2811">
                  <c:v>2.1510000000000001E-2</c:v>
                </c:pt>
                <c:pt idx="2812">
                  <c:v>2.4490000000000001E-2</c:v>
                </c:pt>
                <c:pt idx="2813">
                  <c:v>2.6551000000000002E-2</c:v>
                </c:pt>
                <c:pt idx="2814">
                  <c:v>2.6897000000000001E-2</c:v>
                </c:pt>
                <c:pt idx="2815">
                  <c:v>2.6068999999999998E-2</c:v>
                </c:pt>
                <c:pt idx="2816">
                  <c:v>2.4677999999999999E-2</c:v>
                </c:pt>
                <c:pt idx="2817">
                  <c:v>2.3089999999999999E-2</c:v>
                </c:pt>
                <c:pt idx="2818">
                  <c:v>2.1728999999999998E-2</c:v>
                </c:pt>
                <c:pt idx="2819">
                  <c:v>2.0728E-2</c:v>
                </c:pt>
                <c:pt idx="2820">
                  <c:v>1.9782999999999999E-2</c:v>
                </c:pt>
                <c:pt idx="2821">
                  <c:v>1.9021E-2</c:v>
                </c:pt>
                <c:pt idx="2822">
                  <c:v>1.8803E-2</c:v>
                </c:pt>
                <c:pt idx="2823">
                  <c:v>1.9314999999999999E-2</c:v>
                </c:pt>
                <c:pt idx="2824">
                  <c:v>2.0714E-2</c:v>
                </c:pt>
                <c:pt idx="2825">
                  <c:v>2.3248000000000001E-2</c:v>
                </c:pt>
                <c:pt idx="2826">
                  <c:v>2.7074999999999998E-2</c:v>
                </c:pt>
                <c:pt idx="2827">
                  <c:v>3.2038999999999998E-2</c:v>
                </c:pt>
                <c:pt idx="2828">
                  <c:v>3.7684000000000002E-2</c:v>
                </c:pt>
                <c:pt idx="2829">
                  <c:v>4.3485000000000003E-2</c:v>
                </c:pt>
                <c:pt idx="2830">
                  <c:v>4.9090000000000002E-2</c:v>
                </c:pt>
                <c:pt idx="2831">
                  <c:v>5.4463999999999999E-2</c:v>
                </c:pt>
                <c:pt idx="2832">
                  <c:v>5.9907000000000002E-2</c:v>
                </c:pt>
                <c:pt idx="2833">
                  <c:v>6.5910999999999997E-2</c:v>
                </c:pt>
                <c:pt idx="2834">
                  <c:v>7.2867000000000001E-2</c:v>
                </c:pt>
                <c:pt idx="2835">
                  <c:v>8.0517000000000005E-2</c:v>
                </c:pt>
                <c:pt idx="2836">
                  <c:v>8.6972999999999995E-2</c:v>
                </c:pt>
                <c:pt idx="2837">
                  <c:v>9.0347999999999998E-2</c:v>
                </c:pt>
                <c:pt idx="2838">
                  <c:v>9.1314000000000006E-2</c:v>
                </c:pt>
                <c:pt idx="2839">
                  <c:v>9.2059000000000002E-2</c:v>
                </c:pt>
                <c:pt idx="2840">
                  <c:v>9.3486E-2</c:v>
                </c:pt>
                <c:pt idx="2841">
                  <c:v>9.5328999999999997E-2</c:v>
                </c:pt>
                <c:pt idx="2842">
                  <c:v>9.6883999999999998E-2</c:v>
                </c:pt>
                <c:pt idx="2843">
                  <c:v>9.7675999999999999E-2</c:v>
                </c:pt>
                <c:pt idx="2844">
                  <c:v>9.8117999999999997E-2</c:v>
                </c:pt>
                <c:pt idx="2845">
                  <c:v>9.9351999999999996E-2</c:v>
                </c:pt>
                <c:pt idx="2846">
                  <c:v>0.102039</c:v>
                </c:pt>
                <c:pt idx="2847">
                  <c:v>0.10614999999999999</c:v>
                </c:pt>
                <c:pt idx="2848">
                  <c:v>0.111156</c:v>
                </c:pt>
                <c:pt idx="2849">
                  <c:v>0.116369</c:v>
                </c:pt>
                <c:pt idx="2850">
                  <c:v>0.121798</c:v>
                </c:pt>
                <c:pt idx="2851">
                  <c:v>0.12781400000000001</c:v>
                </c:pt>
                <c:pt idx="2852">
                  <c:v>0.134521</c:v>
                </c:pt>
                <c:pt idx="2853">
                  <c:v>0.14172799999999999</c:v>
                </c:pt>
                <c:pt idx="2854">
                  <c:v>0.14922299999999999</c:v>
                </c:pt>
                <c:pt idx="2855">
                  <c:v>0.15709300000000001</c:v>
                </c:pt>
                <c:pt idx="2856">
                  <c:v>0.16550300000000001</c:v>
                </c:pt>
                <c:pt idx="2857">
                  <c:v>0.17407400000000001</c:v>
                </c:pt>
                <c:pt idx="2858">
                  <c:v>0.18191299999999999</c:v>
                </c:pt>
                <c:pt idx="2859">
                  <c:v>0.18815699999999999</c:v>
                </c:pt>
                <c:pt idx="2860">
                  <c:v>0.19226499999999999</c:v>
                </c:pt>
                <c:pt idx="2861">
                  <c:v>0.195322</c:v>
                </c:pt>
                <c:pt idx="2862">
                  <c:v>0.19916</c:v>
                </c:pt>
                <c:pt idx="2863">
                  <c:v>0.20422699999999999</c:v>
                </c:pt>
                <c:pt idx="2864">
                  <c:v>0.21021999999999999</c:v>
                </c:pt>
                <c:pt idx="2865">
                  <c:v>0.21654999999999999</c:v>
                </c:pt>
                <c:pt idx="2866">
                  <c:v>0.22262000000000001</c:v>
                </c:pt>
                <c:pt idx="2867">
                  <c:v>0.22834299999999999</c:v>
                </c:pt>
                <c:pt idx="2868">
                  <c:v>0.23417499999999999</c:v>
                </c:pt>
                <c:pt idx="2869">
                  <c:v>0.24046000000000001</c:v>
                </c:pt>
                <c:pt idx="2870">
                  <c:v>0.247139</c:v>
                </c:pt>
                <c:pt idx="2871">
                  <c:v>0.25388300000000003</c:v>
                </c:pt>
                <c:pt idx="2872">
                  <c:v>0.26035199999999997</c:v>
                </c:pt>
                <c:pt idx="2873">
                  <c:v>0.266654</c:v>
                </c:pt>
                <c:pt idx="2874">
                  <c:v>0.273449</c:v>
                </c:pt>
                <c:pt idx="2875">
                  <c:v>0.28103699999999998</c:v>
                </c:pt>
                <c:pt idx="2876">
                  <c:v>0.28923100000000002</c:v>
                </c:pt>
                <c:pt idx="2877">
                  <c:v>0.29776200000000003</c:v>
                </c:pt>
                <c:pt idx="2878">
                  <c:v>0.30633500000000002</c:v>
                </c:pt>
                <c:pt idx="2879">
                  <c:v>0.31394899999999998</c:v>
                </c:pt>
                <c:pt idx="2880">
                  <c:v>0.31832300000000002</c:v>
                </c:pt>
                <c:pt idx="2881">
                  <c:v>0.31956099999999998</c:v>
                </c:pt>
                <c:pt idx="2882">
                  <c:v>0.31957600000000003</c:v>
                </c:pt>
                <c:pt idx="2883">
                  <c:v>0.31973299999999999</c:v>
                </c:pt>
                <c:pt idx="2884">
                  <c:v>0.32067800000000002</c:v>
                </c:pt>
                <c:pt idx="2885">
                  <c:v>0.322625</c:v>
                </c:pt>
                <c:pt idx="2886">
                  <c:v>0.32558999999999999</c:v>
                </c:pt>
                <c:pt idx="2887">
                  <c:v>0.32924799999999999</c:v>
                </c:pt>
                <c:pt idx="2888">
                  <c:v>0.33276800000000001</c:v>
                </c:pt>
                <c:pt idx="2889">
                  <c:v>0.33507599999999998</c:v>
                </c:pt>
                <c:pt idx="2890">
                  <c:v>0.33566600000000002</c:v>
                </c:pt>
                <c:pt idx="2891">
                  <c:v>0.33522400000000002</c:v>
                </c:pt>
                <c:pt idx="2892">
                  <c:v>0.33493299999999998</c:v>
                </c:pt>
                <c:pt idx="2893">
                  <c:v>0.33548</c:v>
                </c:pt>
                <c:pt idx="2894">
                  <c:v>0.33702300000000002</c:v>
                </c:pt>
                <c:pt idx="2895">
                  <c:v>0.33954699999999999</c:v>
                </c:pt>
                <c:pt idx="2896">
                  <c:v>0.34302199999999999</c:v>
                </c:pt>
                <c:pt idx="2897">
                  <c:v>0.34741699999999998</c:v>
                </c:pt>
                <c:pt idx="2898">
                  <c:v>0.352719</c:v>
                </c:pt>
                <c:pt idx="2899">
                  <c:v>0.35889399999999999</c:v>
                </c:pt>
                <c:pt idx="2900">
                  <c:v>0.36568800000000001</c:v>
                </c:pt>
                <c:pt idx="2901">
                  <c:v>0.37245800000000001</c:v>
                </c:pt>
                <c:pt idx="2902">
                  <c:v>0.378216</c:v>
                </c:pt>
                <c:pt idx="2903">
                  <c:v>0.38185599999999997</c:v>
                </c:pt>
                <c:pt idx="2904">
                  <c:v>0.38296599999999997</c:v>
                </c:pt>
                <c:pt idx="2905">
                  <c:v>0.38320700000000002</c:v>
                </c:pt>
                <c:pt idx="2906">
                  <c:v>0.38376399999999999</c:v>
                </c:pt>
                <c:pt idx="2907">
                  <c:v>0.38480900000000001</c:v>
                </c:pt>
                <c:pt idx="2908">
                  <c:v>0.386463</c:v>
                </c:pt>
                <c:pt idx="2909">
                  <c:v>0.38861299999999999</c:v>
                </c:pt>
                <c:pt idx="2910">
                  <c:v>0.39086700000000002</c:v>
                </c:pt>
                <c:pt idx="2911">
                  <c:v>0.39266499999999999</c:v>
                </c:pt>
                <c:pt idx="2912">
                  <c:v>0.39358799999999999</c:v>
                </c:pt>
                <c:pt idx="2913">
                  <c:v>0.39373799999999998</c:v>
                </c:pt>
                <c:pt idx="2914">
                  <c:v>0.393791</c:v>
                </c:pt>
                <c:pt idx="2915">
                  <c:v>0.39437</c:v>
                </c:pt>
                <c:pt idx="2916">
                  <c:v>0.39544400000000002</c:v>
                </c:pt>
                <c:pt idx="2917">
                  <c:v>0.39677899999999999</c:v>
                </c:pt>
                <c:pt idx="2918">
                  <c:v>0.39841500000000002</c:v>
                </c:pt>
                <c:pt idx="2919">
                  <c:v>0.40056199999999997</c:v>
                </c:pt>
                <c:pt idx="2920">
                  <c:v>0.40333000000000002</c:v>
                </c:pt>
                <c:pt idx="2921">
                  <c:v>0.40646399999999999</c:v>
                </c:pt>
                <c:pt idx="2922">
                  <c:v>0.40937899999999999</c:v>
                </c:pt>
                <c:pt idx="2923">
                  <c:v>0.41168900000000003</c:v>
                </c:pt>
                <c:pt idx="2924">
                  <c:v>0.41334300000000002</c:v>
                </c:pt>
                <c:pt idx="2925">
                  <c:v>0.41427000000000003</c:v>
                </c:pt>
                <c:pt idx="2926">
                  <c:v>0.41430299999999998</c:v>
                </c:pt>
                <c:pt idx="2927">
                  <c:v>0.41324499999999997</c:v>
                </c:pt>
                <c:pt idx="2928">
                  <c:v>0.410916</c:v>
                </c:pt>
                <c:pt idx="2929">
                  <c:v>0.40754099999999999</c:v>
                </c:pt>
                <c:pt idx="2930">
                  <c:v>0.40405200000000002</c:v>
                </c:pt>
                <c:pt idx="2931">
                  <c:v>0.400673</c:v>
                </c:pt>
                <c:pt idx="2932">
                  <c:v>0.396754</c:v>
                </c:pt>
                <c:pt idx="2933">
                  <c:v>0.392183</c:v>
                </c:pt>
                <c:pt idx="2934">
                  <c:v>0.38725999999999999</c:v>
                </c:pt>
                <c:pt idx="2935">
                  <c:v>0.38220799999999999</c:v>
                </c:pt>
                <c:pt idx="2936">
                  <c:v>0.377108</c:v>
                </c:pt>
                <c:pt idx="2937">
                  <c:v>0.37195699999999998</c:v>
                </c:pt>
                <c:pt idx="2938">
                  <c:v>0.36666700000000002</c:v>
                </c:pt>
                <c:pt idx="2939">
                  <c:v>0.36110399999999998</c:v>
                </c:pt>
                <c:pt idx="2940">
                  <c:v>0.35525099999999998</c:v>
                </c:pt>
                <c:pt idx="2941">
                  <c:v>0.34931400000000001</c:v>
                </c:pt>
                <c:pt idx="2942">
                  <c:v>0.34349800000000003</c:v>
                </c:pt>
                <c:pt idx="2943">
                  <c:v>0.33780700000000002</c:v>
                </c:pt>
                <c:pt idx="2944">
                  <c:v>0.332011</c:v>
                </c:pt>
                <c:pt idx="2945">
                  <c:v>0.32574199999999998</c:v>
                </c:pt>
                <c:pt idx="2946">
                  <c:v>0.31887399999999999</c:v>
                </c:pt>
                <c:pt idx="2947">
                  <c:v>0.31183899999999998</c:v>
                </c:pt>
                <c:pt idx="2948">
                  <c:v>0.30518899999999999</c:v>
                </c:pt>
                <c:pt idx="2949">
                  <c:v>0.299128</c:v>
                </c:pt>
                <c:pt idx="2950">
                  <c:v>0.29361399999999999</c:v>
                </c:pt>
                <c:pt idx="2951">
                  <c:v>0.28851599999999999</c:v>
                </c:pt>
                <c:pt idx="2952">
                  <c:v>0.28365400000000002</c:v>
                </c:pt>
                <c:pt idx="2953">
                  <c:v>0.27879900000000002</c:v>
                </c:pt>
                <c:pt idx="2954">
                  <c:v>0.27366299999999999</c:v>
                </c:pt>
                <c:pt idx="2955">
                  <c:v>0.26800000000000002</c:v>
                </c:pt>
                <c:pt idx="2956">
                  <c:v>0.26199299999999998</c:v>
                </c:pt>
                <c:pt idx="2957">
                  <c:v>0.256249</c:v>
                </c:pt>
                <c:pt idx="2958">
                  <c:v>0.25102999999999998</c:v>
                </c:pt>
                <c:pt idx="2959">
                  <c:v>0.246282</c:v>
                </c:pt>
                <c:pt idx="2960">
                  <c:v>0.24194499999999999</c:v>
                </c:pt>
                <c:pt idx="2961">
                  <c:v>0.237982</c:v>
                </c:pt>
                <c:pt idx="2962">
                  <c:v>0.23429700000000001</c:v>
                </c:pt>
                <c:pt idx="2963">
                  <c:v>0.23071</c:v>
                </c:pt>
                <c:pt idx="2964">
                  <c:v>0.22706799999999999</c:v>
                </c:pt>
                <c:pt idx="2965">
                  <c:v>0.223361</c:v>
                </c:pt>
                <c:pt idx="2966">
                  <c:v>0.21971199999999999</c:v>
                </c:pt>
                <c:pt idx="2967">
                  <c:v>0.21623500000000001</c:v>
                </c:pt>
                <c:pt idx="2968">
                  <c:v>0.21290300000000001</c:v>
                </c:pt>
                <c:pt idx="2969">
                  <c:v>0.20960999999999999</c:v>
                </c:pt>
                <c:pt idx="2970">
                  <c:v>0.20633000000000001</c:v>
                </c:pt>
                <c:pt idx="2971">
                  <c:v>0.203152</c:v>
                </c:pt>
                <c:pt idx="2972">
                  <c:v>0.20016600000000001</c:v>
                </c:pt>
                <c:pt idx="2973">
                  <c:v>0.197378</c:v>
                </c:pt>
                <c:pt idx="2974">
                  <c:v>0.19472</c:v>
                </c:pt>
                <c:pt idx="2975">
                  <c:v>0.19211700000000001</c:v>
                </c:pt>
                <c:pt idx="2976">
                  <c:v>0.189549</c:v>
                </c:pt>
                <c:pt idx="2977">
                  <c:v>0.187053</c:v>
                </c:pt>
                <c:pt idx="2978">
                  <c:v>0.18468499999999999</c:v>
                </c:pt>
                <c:pt idx="2979">
                  <c:v>0.182475</c:v>
                </c:pt>
                <c:pt idx="2980">
                  <c:v>0.180418</c:v>
                </c:pt>
                <c:pt idx="2981">
                  <c:v>0.17849300000000001</c:v>
                </c:pt>
                <c:pt idx="2982">
                  <c:v>0.17669899999999999</c:v>
                </c:pt>
                <c:pt idx="2983">
                  <c:v>0.175063</c:v>
                </c:pt>
                <c:pt idx="2984">
                  <c:v>0.17363200000000001</c:v>
                </c:pt>
                <c:pt idx="2985">
                  <c:v>0.172456</c:v>
                </c:pt>
                <c:pt idx="2986">
                  <c:v>0.171544</c:v>
                </c:pt>
                <c:pt idx="2987">
                  <c:v>0.170818</c:v>
                </c:pt>
                <c:pt idx="2988">
                  <c:v>0.16991000000000001</c:v>
                </c:pt>
                <c:pt idx="2989">
                  <c:v>0.168291</c:v>
                </c:pt>
                <c:pt idx="2990">
                  <c:v>0.16602700000000001</c:v>
                </c:pt>
                <c:pt idx="2991">
                  <c:v>0.16350999999999999</c:v>
                </c:pt>
                <c:pt idx="2992">
                  <c:v>0.16097400000000001</c:v>
                </c:pt>
                <c:pt idx="2993">
                  <c:v>0.158522</c:v>
                </c:pt>
                <c:pt idx="2994">
                  <c:v>0.156281</c:v>
                </c:pt>
                <c:pt idx="2995">
                  <c:v>0.15446599999999999</c:v>
                </c:pt>
                <c:pt idx="2996">
                  <c:v>0.15326000000000001</c:v>
                </c:pt>
                <c:pt idx="2997">
                  <c:v>0.15251999999999999</c:v>
                </c:pt>
                <c:pt idx="2998">
                  <c:v>0.151589</c:v>
                </c:pt>
                <c:pt idx="2999">
                  <c:v>0.15</c:v>
                </c:pt>
                <c:pt idx="3000">
                  <c:v>0.14801600000000001</c:v>
                </c:pt>
                <c:pt idx="3001">
                  <c:v>0.14614099999999999</c:v>
                </c:pt>
                <c:pt idx="3002">
                  <c:v>0.14474000000000001</c:v>
                </c:pt>
                <c:pt idx="3003">
                  <c:v>0.14391799999999999</c:v>
                </c:pt>
                <c:pt idx="3004">
                  <c:v>0.14349400000000001</c:v>
                </c:pt>
                <c:pt idx="3005">
                  <c:v>0.143179</c:v>
                </c:pt>
                <c:pt idx="3006">
                  <c:v>0.14292299999999999</c:v>
                </c:pt>
                <c:pt idx="3007">
                  <c:v>0.142957</c:v>
                </c:pt>
                <c:pt idx="3008">
                  <c:v>0.143563</c:v>
                </c:pt>
                <c:pt idx="3009">
                  <c:v>0.144897</c:v>
                </c:pt>
                <c:pt idx="3010">
                  <c:v>0.146982</c:v>
                </c:pt>
                <c:pt idx="3011">
                  <c:v>0.149672</c:v>
                </c:pt>
                <c:pt idx="3012">
                  <c:v>0.152088</c:v>
                </c:pt>
                <c:pt idx="3013">
                  <c:v>0.152258</c:v>
                </c:pt>
                <c:pt idx="3014">
                  <c:v>0.149614</c:v>
                </c:pt>
                <c:pt idx="3015">
                  <c:v>0.145536</c:v>
                </c:pt>
                <c:pt idx="3016">
                  <c:v>0.14127999999999999</c:v>
                </c:pt>
                <c:pt idx="3017">
                  <c:v>0.137546</c:v>
                </c:pt>
                <c:pt idx="3018">
                  <c:v>0.13461899999999999</c:v>
                </c:pt>
                <c:pt idx="3019">
                  <c:v>0.13227800000000001</c:v>
                </c:pt>
                <c:pt idx="3020">
                  <c:v>0.129916</c:v>
                </c:pt>
                <c:pt idx="3021">
                  <c:v>0.12714300000000001</c:v>
                </c:pt>
                <c:pt idx="3022">
                  <c:v>0.124096</c:v>
                </c:pt>
                <c:pt idx="3023">
                  <c:v>0.121596</c:v>
                </c:pt>
                <c:pt idx="3024">
                  <c:v>0.120466</c:v>
                </c:pt>
                <c:pt idx="3025">
                  <c:v>0.120573</c:v>
                </c:pt>
                <c:pt idx="3026">
                  <c:v>0.121155</c:v>
                </c:pt>
                <c:pt idx="3027">
                  <c:v>0.121769</c:v>
                </c:pt>
                <c:pt idx="3028">
                  <c:v>0.12255099999999999</c:v>
                </c:pt>
                <c:pt idx="3029">
                  <c:v>0.123957</c:v>
                </c:pt>
                <c:pt idx="3030">
                  <c:v>0.12654799999999999</c:v>
                </c:pt>
                <c:pt idx="3031">
                  <c:v>0.13064200000000001</c:v>
                </c:pt>
                <c:pt idx="3032">
                  <c:v>0.13599600000000001</c:v>
                </c:pt>
                <c:pt idx="3033">
                  <c:v>0.14186000000000001</c:v>
                </c:pt>
                <c:pt idx="3034">
                  <c:v>0.14738299999999999</c:v>
                </c:pt>
                <c:pt idx="3035">
                  <c:v>0.15163099999999999</c:v>
                </c:pt>
                <c:pt idx="3036">
                  <c:v>0.15327399999999999</c:v>
                </c:pt>
                <c:pt idx="3037">
                  <c:v>0.151451</c:v>
                </c:pt>
                <c:pt idx="3038">
                  <c:v>0.14777399999999999</c:v>
                </c:pt>
                <c:pt idx="3039">
                  <c:v>0.144454</c:v>
                </c:pt>
                <c:pt idx="3040">
                  <c:v>0.14138600000000001</c:v>
                </c:pt>
                <c:pt idx="3041">
                  <c:v>0.13739499999999999</c:v>
                </c:pt>
                <c:pt idx="3042">
                  <c:v>0.13233900000000001</c:v>
                </c:pt>
                <c:pt idx="3043">
                  <c:v>0.12669</c:v>
                </c:pt>
                <c:pt idx="3044">
                  <c:v>0.121059</c:v>
                </c:pt>
                <c:pt idx="3045">
                  <c:v>0.116232</c:v>
                </c:pt>
                <c:pt idx="3046">
                  <c:v>0.11268300000000001</c:v>
                </c:pt>
                <c:pt idx="3047">
                  <c:v>0.110349</c:v>
                </c:pt>
                <c:pt idx="3048">
                  <c:v>0.108642</c:v>
                </c:pt>
                <c:pt idx="3049">
                  <c:v>0.106632</c:v>
                </c:pt>
                <c:pt idx="3050">
                  <c:v>0.104008</c:v>
                </c:pt>
                <c:pt idx="3051">
                  <c:v>0.101479</c:v>
                </c:pt>
                <c:pt idx="3052">
                  <c:v>9.9861000000000005E-2</c:v>
                </c:pt>
                <c:pt idx="3053">
                  <c:v>9.9535999999999999E-2</c:v>
                </c:pt>
                <c:pt idx="3054">
                  <c:v>0.10056</c:v>
                </c:pt>
                <c:pt idx="3055">
                  <c:v>0.102669</c:v>
                </c:pt>
                <c:pt idx="3056">
                  <c:v>0.10517600000000001</c:v>
                </c:pt>
                <c:pt idx="3057">
                  <c:v>0.107291</c:v>
                </c:pt>
                <c:pt idx="3058">
                  <c:v>0.108747</c:v>
                </c:pt>
                <c:pt idx="3059">
                  <c:v>0.10964</c:v>
                </c:pt>
                <c:pt idx="3060">
                  <c:v>0.109953</c:v>
                </c:pt>
                <c:pt idx="3061">
                  <c:v>0.109642</c:v>
                </c:pt>
                <c:pt idx="3062">
                  <c:v>0.108823</c:v>
                </c:pt>
                <c:pt idx="3063">
                  <c:v>0.10745300000000001</c:v>
                </c:pt>
                <c:pt idx="3064">
                  <c:v>0.105211</c:v>
                </c:pt>
                <c:pt idx="3065">
                  <c:v>0.10213</c:v>
                </c:pt>
                <c:pt idx="3066">
                  <c:v>9.8663000000000001E-2</c:v>
                </c:pt>
                <c:pt idx="3067">
                  <c:v>9.4775999999999999E-2</c:v>
                </c:pt>
                <c:pt idx="3068">
                  <c:v>9.0662999999999994E-2</c:v>
                </c:pt>
                <c:pt idx="3069">
                  <c:v>8.6861999999999995E-2</c:v>
                </c:pt>
                <c:pt idx="3070">
                  <c:v>8.3810999999999997E-2</c:v>
                </c:pt>
                <c:pt idx="3071">
                  <c:v>8.1504999999999994E-2</c:v>
                </c:pt>
                <c:pt idx="3072">
                  <c:v>7.9159999999999994E-2</c:v>
                </c:pt>
                <c:pt idx="3073">
                  <c:v>7.5831999999999997E-2</c:v>
                </c:pt>
                <c:pt idx="3074">
                  <c:v>7.1672E-2</c:v>
                </c:pt>
                <c:pt idx="3075">
                  <c:v>6.7488000000000006E-2</c:v>
                </c:pt>
                <c:pt idx="3076">
                  <c:v>6.3963000000000006E-2</c:v>
                </c:pt>
                <c:pt idx="3077">
                  <c:v>6.1537000000000001E-2</c:v>
                </c:pt>
                <c:pt idx="3078">
                  <c:v>6.0292999999999999E-2</c:v>
                </c:pt>
                <c:pt idx="3079">
                  <c:v>5.9859999999999997E-2</c:v>
                </c:pt>
                <c:pt idx="3080">
                  <c:v>5.9694999999999998E-2</c:v>
                </c:pt>
                <c:pt idx="3081">
                  <c:v>5.9562999999999998E-2</c:v>
                </c:pt>
                <c:pt idx="3082">
                  <c:v>5.9608000000000001E-2</c:v>
                </c:pt>
                <c:pt idx="3083">
                  <c:v>5.9934000000000001E-2</c:v>
                </c:pt>
                <c:pt idx="3084">
                  <c:v>6.0394000000000003E-2</c:v>
                </c:pt>
                <c:pt idx="3085">
                  <c:v>6.0755000000000003E-2</c:v>
                </c:pt>
                <c:pt idx="3086">
                  <c:v>6.0407000000000002E-2</c:v>
                </c:pt>
                <c:pt idx="3087">
                  <c:v>5.7985000000000002E-2</c:v>
                </c:pt>
                <c:pt idx="3088">
                  <c:v>5.3058000000000001E-2</c:v>
                </c:pt>
                <c:pt idx="3089">
                  <c:v>4.6369E-2</c:v>
                </c:pt>
                <c:pt idx="3090">
                  <c:v>3.8698000000000003E-2</c:v>
                </c:pt>
                <c:pt idx="3091">
                  <c:v>3.1084000000000001E-2</c:v>
                </c:pt>
                <c:pt idx="3092">
                  <c:v>2.4666E-2</c:v>
                </c:pt>
                <c:pt idx="3093">
                  <c:v>1.9820999999999998E-2</c:v>
                </c:pt>
                <c:pt idx="3094">
                  <c:v>1.6225E-2</c:v>
                </c:pt>
                <c:pt idx="3095">
                  <c:v>1.3298000000000001E-2</c:v>
                </c:pt>
                <c:pt idx="3096">
                  <c:v>1.0499E-2</c:v>
                </c:pt>
                <c:pt idx="3097">
                  <c:v>7.7999999999999996E-3</c:v>
                </c:pt>
                <c:pt idx="3098">
                  <c:v>5.7019999999999996E-3</c:v>
                </c:pt>
                <c:pt idx="3099">
                  <c:v>4.6080000000000001E-3</c:v>
                </c:pt>
                <c:pt idx="3100">
                  <c:v>4.5469999999999998E-3</c:v>
                </c:pt>
                <c:pt idx="3101">
                  <c:v>5.3369999999999997E-3</c:v>
                </c:pt>
                <c:pt idx="3102">
                  <c:v>6.6689999999999996E-3</c:v>
                </c:pt>
                <c:pt idx="3103">
                  <c:v>8.2570000000000005E-3</c:v>
                </c:pt>
                <c:pt idx="3104">
                  <c:v>1.0253E-2</c:v>
                </c:pt>
                <c:pt idx="3105">
                  <c:v>1.2877E-2</c:v>
                </c:pt>
                <c:pt idx="3106">
                  <c:v>1.6084000000000001E-2</c:v>
                </c:pt>
                <c:pt idx="3107">
                  <c:v>1.9557000000000001E-2</c:v>
                </c:pt>
                <c:pt idx="3108">
                  <c:v>2.2814000000000001E-2</c:v>
                </c:pt>
                <c:pt idx="3109">
                  <c:v>2.5101999999999999E-2</c:v>
                </c:pt>
                <c:pt idx="3110">
                  <c:v>2.5208999999999999E-2</c:v>
                </c:pt>
                <c:pt idx="3111">
                  <c:v>2.2574E-2</c:v>
                </c:pt>
                <c:pt idx="3112">
                  <c:v>1.8727000000000001E-2</c:v>
                </c:pt>
                <c:pt idx="3113">
                  <c:v>1.5292E-2</c:v>
                </c:pt>
                <c:pt idx="3114">
                  <c:v>1.2503999999999999E-2</c:v>
                </c:pt>
                <c:pt idx="3115">
                  <c:v>1.0054E-2</c:v>
                </c:pt>
                <c:pt idx="3116">
                  <c:v>7.7219999999999997E-3</c:v>
                </c:pt>
                <c:pt idx="3117">
                  <c:v>5.5570000000000003E-3</c:v>
                </c:pt>
                <c:pt idx="3118">
                  <c:v>3.8249999999999998E-3</c:v>
                </c:pt>
                <c:pt idx="3119">
                  <c:v>2.859E-3</c:v>
                </c:pt>
                <c:pt idx="3120">
                  <c:v>2.735E-3</c:v>
                </c:pt>
                <c:pt idx="3121">
                  <c:v>3.238E-3</c:v>
                </c:pt>
                <c:pt idx="3122">
                  <c:v>4.0140000000000002E-3</c:v>
                </c:pt>
                <c:pt idx="3123">
                  <c:v>4.7910000000000001E-3</c:v>
                </c:pt>
                <c:pt idx="3124">
                  <c:v>5.5120000000000004E-3</c:v>
                </c:pt>
                <c:pt idx="3125">
                  <c:v>6.2090000000000001E-3</c:v>
                </c:pt>
                <c:pt idx="3126">
                  <c:v>7.1450000000000003E-3</c:v>
                </c:pt>
                <c:pt idx="3127">
                  <c:v>8.933E-3</c:v>
                </c:pt>
                <c:pt idx="3128">
                  <c:v>1.2012E-2</c:v>
                </c:pt>
                <c:pt idx="3129">
                  <c:v>1.6230000000000001E-2</c:v>
                </c:pt>
                <c:pt idx="3130">
                  <c:v>2.1076000000000001E-2</c:v>
                </c:pt>
                <c:pt idx="3131">
                  <c:v>2.6187999999999999E-2</c:v>
                </c:pt>
                <c:pt idx="3132">
                  <c:v>3.1377000000000002E-2</c:v>
                </c:pt>
                <c:pt idx="3133">
                  <c:v>3.6234000000000002E-2</c:v>
                </c:pt>
                <c:pt idx="3134">
                  <c:v>3.9973000000000002E-2</c:v>
                </c:pt>
                <c:pt idx="3135">
                  <c:v>4.1954999999999999E-2</c:v>
                </c:pt>
                <c:pt idx="3136">
                  <c:v>4.2469E-2</c:v>
                </c:pt>
                <c:pt idx="3137">
                  <c:v>4.2352000000000001E-2</c:v>
                </c:pt>
                <c:pt idx="3138">
                  <c:v>4.2277000000000002E-2</c:v>
                </c:pt>
                <c:pt idx="3139">
                  <c:v>4.2756000000000002E-2</c:v>
                </c:pt>
                <c:pt idx="3140">
                  <c:v>4.4359999999999997E-2</c:v>
                </c:pt>
                <c:pt idx="3141">
                  <c:v>4.7598000000000001E-2</c:v>
                </c:pt>
                <c:pt idx="3142">
                  <c:v>5.2760000000000001E-2</c:v>
                </c:pt>
                <c:pt idx="3143">
                  <c:v>5.9907000000000002E-2</c:v>
                </c:pt>
                <c:pt idx="3144">
                  <c:v>6.8811999999999998E-2</c:v>
                </c:pt>
                <c:pt idx="3145">
                  <c:v>7.8854999999999995E-2</c:v>
                </c:pt>
                <c:pt idx="3146">
                  <c:v>8.9269000000000001E-2</c:v>
                </c:pt>
                <c:pt idx="3147">
                  <c:v>9.9861000000000005E-2</c:v>
                </c:pt>
                <c:pt idx="3148">
                  <c:v>0.11100400000000001</c:v>
                </c:pt>
                <c:pt idx="3149">
                  <c:v>0.123042</c:v>
                </c:pt>
                <c:pt idx="3150">
                  <c:v>0.136043</c:v>
                </c:pt>
                <c:pt idx="3151">
                  <c:v>0.14984500000000001</c:v>
                </c:pt>
                <c:pt idx="3152">
                  <c:v>0.16406699999999999</c:v>
                </c:pt>
                <c:pt idx="3153">
                  <c:v>0.178152</c:v>
                </c:pt>
                <c:pt idx="3154">
                  <c:v>0.191555</c:v>
                </c:pt>
                <c:pt idx="3155">
                  <c:v>0.20383000000000001</c:v>
                </c:pt>
                <c:pt idx="3156">
                  <c:v>0.21424299999999999</c:v>
                </c:pt>
                <c:pt idx="3157">
                  <c:v>0.22176000000000001</c:v>
                </c:pt>
                <c:pt idx="3158">
                  <c:v>0.22589300000000001</c:v>
                </c:pt>
                <c:pt idx="3159">
                  <c:v>0.22709099999999999</c:v>
                </c:pt>
                <c:pt idx="3160">
                  <c:v>0.226656</c:v>
                </c:pt>
                <c:pt idx="3161">
                  <c:v>0.225969</c:v>
                </c:pt>
                <c:pt idx="3162">
                  <c:v>0.22573099999999999</c:v>
                </c:pt>
                <c:pt idx="3163">
                  <c:v>0.22609099999999999</c:v>
                </c:pt>
                <c:pt idx="3164">
                  <c:v>0.22692200000000001</c:v>
                </c:pt>
                <c:pt idx="3165">
                  <c:v>0.228106</c:v>
                </c:pt>
                <c:pt idx="3166">
                  <c:v>0.22970599999999999</c:v>
                </c:pt>
                <c:pt idx="3167">
                  <c:v>0.23180899999999999</c:v>
                </c:pt>
                <c:pt idx="3168">
                  <c:v>0.23425399999999999</c:v>
                </c:pt>
                <c:pt idx="3169">
                  <c:v>0.23654800000000001</c:v>
                </c:pt>
                <c:pt idx="3170">
                  <c:v>0.238311</c:v>
                </c:pt>
                <c:pt idx="3171">
                  <c:v>0.23985500000000001</c:v>
                </c:pt>
                <c:pt idx="3172">
                  <c:v>0.241732</c:v>
                </c:pt>
                <c:pt idx="3173">
                  <c:v>0.244143</c:v>
                </c:pt>
                <c:pt idx="3174">
                  <c:v>0.24702499999999999</c:v>
                </c:pt>
                <c:pt idx="3175">
                  <c:v>0.25024800000000003</c:v>
                </c:pt>
                <c:pt idx="3176">
                  <c:v>0.25362699999999999</c:v>
                </c:pt>
                <c:pt idx="3177">
                  <c:v>0.25683299999999998</c:v>
                </c:pt>
                <c:pt idx="3178">
                  <c:v>0.25941700000000001</c:v>
                </c:pt>
                <c:pt idx="3179">
                  <c:v>0.26095499999999999</c:v>
                </c:pt>
                <c:pt idx="3180">
                  <c:v>0.261241</c:v>
                </c:pt>
                <c:pt idx="3181">
                  <c:v>0.26058500000000001</c:v>
                </c:pt>
                <c:pt idx="3182">
                  <c:v>0.259878</c:v>
                </c:pt>
                <c:pt idx="3183">
                  <c:v>0.25981700000000002</c:v>
                </c:pt>
                <c:pt idx="3184">
                  <c:v>0.26049600000000001</c:v>
                </c:pt>
                <c:pt idx="3185">
                  <c:v>0.261436</c:v>
                </c:pt>
                <c:pt idx="3186">
                  <c:v>0.26184200000000002</c:v>
                </c:pt>
                <c:pt idx="3187">
                  <c:v>0.26157000000000002</c:v>
                </c:pt>
                <c:pt idx="3188">
                  <c:v>0.26104500000000003</c:v>
                </c:pt>
                <c:pt idx="3189">
                  <c:v>0.260739</c:v>
                </c:pt>
                <c:pt idx="3190">
                  <c:v>0.260911</c:v>
                </c:pt>
                <c:pt idx="3191">
                  <c:v>0.261459</c:v>
                </c:pt>
                <c:pt idx="3192">
                  <c:v>0.26209399999999999</c:v>
                </c:pt>
                <c:pt idx="3193">
                  <c:v>0.26255699999999998</c:v>
                </c:pt>
                <c:pt idx="3194">
                  <c:v>0.26276100000000002</c:v>
                </c:pt>
                <c:pt idx="3195">
                  <c:v>0.262822</c:v>
                </c:pt>
                <c:pt idx="3196">
                  <c:v>0.262907</c:v>
                </c:pt>
                <c:pt idx="3197">
                  <c:v>0.263181</c:v>
                </c:pt>
                <c:pt idx="3198">
                  <c:v>0.26380900000000002</c:v>
                </c:pt>
                <c:pt idx="3199">
                  <c:v>0.26493699999999998</c:v>
                </c:pt>
                <c:pt idx="3200">
                  <c:v>0.266706</c:v>
                </c:pt>
                <c:pt idx="3201">
                  <c:v>0.26922099999999999</c:v>
                </c:pt>
                <c:pt idx="3202">
                  <c:v>0.27241399999999999</c:v>
                </c:pt>
                <c:pt idx="3203">
                  <c:v>0.27588600000000002</c:v>
                </c:pt>
                <c:pt idx="3204">
                  <c:v>0.27915699999999999</c:v>
                </c:pt>
                <c:pt idx="3205">
                  <c:v>0.28220699999999999</c:v>
                </c:pt>
                <c:pt idx="3206">
                  <c:v>0.28544199999999997</c:v>
                </c:pt>
                <c:pt idx="3207">
                  <c:v>0.28915099999999999</c:v>
                </c:pt>
                <c:pt idx="3208">
                  <c:v>0.29317500000000002</c:v>
                </c:pt>
                <c:pt idx="3209">
                  <c:v>0.29691200000000001</c:v>
                </c:pt>
                <c:pt idx="3210">
                  <c:v>0.299786</c:v>
                </c:pt>
                <c:pt idx="3211">
                  <c:v>0.30202800000000002</c:v>
                </c:pt>
                <c:pt idx="3212">
                  <c:v>0.30415500000000001</c:v>
                </c:pt>
                <c:pt idx="3213">
                  <c:v>0.30626799999999998</c:v>
                </c:pt>
                <c:pt idx="3214">
                  <c:v>0.30824099999999999</c:v>
                </c:pt>
                <c:pt idx="3215">
                  <c:v>0.31008999999999998</c:v>
                </c:pt>
                <c:pt idx="3216">
                  <c:v>0.312052</c:v>
                </c:pt>
                <c:pt idx="3217">
                  <c:v>0.31435299999999999</c:v>
                </c:pt>
                <c:pt idx="3218">
                  <c:v>0.31703900000000002</c:v>
                </c:pt>
                <c:pt idx="3219">
                  <c:v>0.32007200000000002</c:v>
                </c:pt>
                <c:pt idx="3220">
                  <c:v>0.32348700000000002</c:v>
                </c:pt>
                <c:pt idx="3221">
                  <c:v>0.32732600000000001</c:v>
                </c:pt>
                <c:pt idx="3222">
                  <c:v>0.33147900000000002</c:v>
                </c:pt>
                <c:pt idx="3223">
                  <c:v>0.33578200000000002</c:v>
                </c:pt>
                <c:pt idx="3224">
                  <c:v>0.34012700000000001</c:v>
                </c:pt>
                <c:pt idx="3225">
                  <c:v>0.34438000000000002</c:v>
                </c:pt>
                <c:pt idx="3226">
                  <c:v>0.34829199999999999</c:v>
                </c:pt>
                <c:pt idx="3227">
                  <c:v>0.35167999999999999</c:v>
                </c:pt>
                <c:pt idx="3228">
                  <c:v>0.35475000000000001</c:v>
                </c:pt>
                <c:pt idx="3229">
                  <c:v>0.35796299999999998</c:v>
                </c:pt>
                <c:pt idx="3230">
                  <c:v>0.36135400000000001</c:v>
                </c:pt>
                <c:pt idx="3231">
                  <c:v>0.36443399999999998</c:v>
                </c:pt>
                <c:pt idx="3232">
                  <c:v>0.36670799999999998</c:v>
                </c:pt>
                <c:pt idx="3233">
                  <c:v>0.36782700000000002</c:v>
                </c:pt>
                <c:pt idx="3234">
                  <c:v>0.367647</c:v>
                </c:pt>
                <c:pt idx="3235">
                  <c:v>0.36660999999999999</c:v>
                </c:pt>
                <c:pt idx="3236">
                  <c:v>0.36542200000000002</c:v>
                </c:pt>
                <c:pt idx="3237">
                  <c:v>0.36429099999999998</c:v>
                </c:pt>
                <c:pt idx="3238">
                  <c:v>0.36303099999999999</c:v>
                </c:pt>
                <c:pt idx="3239">
                  <c:v>0.36141299999999998</c:v>
                </c:pt>
                <c:pt idx="3240">
                  <c:v>0.35945500000000002</c:v>
                </c:pt>
                <c:pt idx="3241">
                  <c:v>0.35738900000000001</c:v>
                </c:pt>
                <c:pt idx="3242">
                  <c:v>0.35537400000000002</c:v>
                </c:pt>
                <c:pt idx="3243">
                  <c:v>0.35327999999999998</c:v>
                </c:pt>
                <c:pt idx="3244">
                  <c:v>0.35069699999999998</c:v>
                </c:pt>
                <c:pt idx="3245">
                  <c:v>0.34731800000000002</c:v>
                </c:pt>
                <c:pt idx="3246">
                  <c:v>0.34337600000000001</c:v>
                </c:pt>
                <c:pt idx="3247">
                  <c:v>0.33942699999999998</c:v>
                </c:pt>
                <c:pt idx="3248">
                  <c:v>0.33585300000000001</c:v>
                </c:pt>
                <c:pt idx="3249">
                  <c:v>0.33276699999999998</c:v>
                </c:pt>
                <c:pt idx="3250">
                  <c:v>0.33016400000000001</c:v>
                </c:pt>
                <c:pt idx="3251">
                  <c:v>0.32803100000000002</c:v>
                </c:pt>
                <c:pt idx="3252">
                  <c:v>0.32630900000000002</c:v>
                </c:pt>
                <c:pt idx="3253">
                  <c:v>0.32479400000000003</c:v>
                </c:pt>
                <c:pt idx="3254">
                  <c:v>0.323156</c:v>
                </c:pt>
                <c:pt idx="3255">
                  <c:v>0.32113900000000001</c:v>
                </c:pt>
                <c:pt idx="3256">
                  <c:v>0.31882700000000003</c:v>
                </c:pt>
                <c:pt idx="3257">
                  <c:v>0.31662299999999999</c:v>
                </c:pt>
                <c:pt idx="3258">
                  <c:v>0.31493199999999999</c:v>
                </c:pt>
                <c:pt idx="3259">
                  <c:v>0.313969</c:v>
                </c:pt>
                <c:pt idx="3260">
                  <c:v>0.31367600000000001</c:v>
                </c:pt>
                <c:pt idx="3261">
                  <c:v>0.31375399999999998</c:v>
                </c:pt>
                <c:pt idx="3262">
                  <c:v>0.31387900000000002</c:v>
                </c:pt>
                <c:pt idx="3263">
                  <c:v>0.31402400000000003</c:v>
                </c:pt>
                <c:pt idx="3264">
                  <c:v>0.314502</c:v>
                </c:pt>
                <c:pt idx="3265">
                  <c:v>0.315552</c:v>
                </c:pt>
                <c:pt idx="3266">
                  <c:v>0.317083</c:v>
                </c:pt>
                <c:pt idx="3267">
                  <c:v>0.318828</c:v>
                </c:pt>
                <c:pt idx="3268">
                  <c:v>0.32064599999999999</c:v>
                </c:pt>
                <c:pt idx="3269">
                  <c:v>0.322801</c:v>
                </c:pt>
                <c:pt idx="3270">
                  <c:v>0.325851</c:v>
                </c:pt>
                <c:pt idx="3271">
                  <c:v>0.33005800000000002</c:v>
                </c:pt>
                <c:pt idx="3272">
                  <c:v>0.33513100000000001</c:v>
                </c:pt>
                <c:pt idx="3273">
                  <c:v>0.34048899999999999</c:v>
                </c:pt>
                <c:pt idx="3274">
                  <c:v>0.345607</c:v>
                </c:pt>
                <c:pt idx="3275">
                  <c:v>0.35027000000000003</c:v>
                </c:pt>
                <c:pt idx="3276">
                  <c:v>0.354514</c:v>
                </c:pt>
                <c:pt idx="3277">
                  <c:v>0.358346</c:v>
                </c:pt>
                <c:pt idx="3278">
                  <c:v>0.36163600000000001</c:v>
                </c:pt>
                <c:pt idx="3279">
                  <c:v>0.364292</c:v>
                </c:pt>
                <c:pt idx="3280">
                  <c:v>0.36652899999999999</c:v>
                </c:pt>
                <c:pt idx="3281">
                  <c:v>0.36867100000000003</c:v>
                </c:pt>
                <c:pt idx="3282">
                  <c:v>0.37074200000000002</c:v>
                </c:pt>
                <c:pt idx="3283">
                  <c:v>0.37260500000000002</c:v>
                </c:pt>
                <c:pt idx="3284">
                  <c:v>0.37421199999999999</c:v>
                </c:pt>
                <c:pt idx="3285">
                  <c:v>0.375637</c:v>
                </c:pt>
                <c:pt idx="3286">
                  <c:v>0.37704900000000002</c:v>
                </c:pt>
                <c:pt idx="3287">
                  <c:v>0.37864700000000001</c:v>
                </c:pt>
                <c:pt idx="3288">
                  <c:v>0.380465</c:v>
                </c:pt>
                <c:pt idx="3289">
                  <c:v>0.38217600000000002</c:v>
                </c:pt>
                <c:pt idx="3290">
                  <c:v>0.383247</c:v>
                </c:pt>
                <c:pt idx="3291">
                  <c:v>0.38341799999999998</c:v>
                </c:pt>
                <c:pt idx="3292">
                  <c:v>0.38284099999999999</c:v>
                </c:pt>
                <c:pt idx="3293">
                  <c:v>0.38182700000000003</c:v>
                </c:pt>
                <c:pt idx="3294">
                  <c:v>0.380606</c:v>
                </c:pt>
                <c:pt idx="3295">
                  <c:v>0.379187</c:v>
                </c:pt>
                <c:pt idx="3296">
                  <c:v>0.37735000000000002</c:v>
                </c:pt>
                <c:pt idx="3297">
                  <c:v>0.37483499999999997</c:v>
                </c:pt>
                <c:pt idx="3298">
                  <c:v>0.37164700000000001</c:v>
                </c:pt>
                <c:pt idx="3299">
                  <c:v>0.36809700000000001</c:v>
                </c:pt>
                <c:pt idx="3300">
                  <c:v>0.36448799999999998</c:v>
                </c:pt>
                <c:pt idx="3301">
                  <c:v>0.36090499999999998</c:v>
                </c:pt>
                <c:pt idx="3302">
                  <c:v>0.35733599999999999</c:v>
                </c:pt>
                <c:pt idx="3303">
                  <c:v>0.35377599999999998</c:v>
                </c:pt>
                <c:pt idx="3304">
                  <c:v>0.35020699999999999</c:v>
                </c:pt>
                <c:pt idx="3305">
                  <c:v>0.346607</c:v>
                </c:pt>
                <c:pt idx="3306">
                  <c:v>0.34307199999999999</c:v>
                </c:pt>
                <c:pt idx="3307">
                  <c:v>0.33980199999999999</c:v>
                </c:pt>
                <c:pt idx="3308">
                  <c:v>0.336897</c:v>
                </c:pt>
                <c:pt idx="3309">
                  <c:v>0.334283</c:v>
                </c:pt>
                <c:pt idx="3310">
                  <c:v>0.33187299999999997</c:v>
                </c:pt>
                <c:pt idx="3311">
                  <c:v>0.32960200000000001</c:v>
                </c:pt>
                <c:pt idx="3312">
                  <c:v>0.32726499999999997</c:v>
                </c:pt>
                <c:pt idx="3313">
                  <c:v>0.32451600000000003</c:v>
                </c:pt>
                <c:pt idx="3314">
                  <c:v>0.32123099999999999</c:v>
                </c:pt>
                <c:pt idx="3315">
                  <c:v>0.31771300000000002</c:v>
                </c:pt>
                <c:pt idx="3316">
                  <c:v>0.314359</c:v>
                </c:pt>
                <c:pt idx="3317">
                  <c:v>0.311367</c:v>
                </c:pt>
                <c:pt idx="3318">
                  <c:v>0.30880400000000002</c:v>
                </c:pt>
                <c:pt idx="3319">
                  <c:v>0.30668899999999999</c:v>
                </c:pt>
                <c:pt idx="3320">
                  <c:v>0.30495499999999998</c:v>
                </c:pt>
                <c:pt idx="3321">
                  <c:v>0.30338599999999999</c:v>
                </c:pt>
                <c:pt idx="3322">
                  <c:v>0.30159399999999997</c:v>
                </c:pt>
                <c:pt idx="3323">
                  <c:v>0.29918899999999998</c:v>
                </c:pt>
                <c:pt idx="3324">
                  <c:v>0.29607</c:v>
                </c:pt>
                <c:pt idx="3325">
                  <c:v>0.29247499999999998</c:v>
                </c:pt>
                <c:pt idx="3326">
                  <c:v>0.28875499999999998</c:v>
                </c:pt>
                <c:pt idx="3327">
                  <c:v>0.28513300000000003</c:v>
                </c:pt>
                <c:pt idx="3328">
                  <c:v>0.28168799999999999</c:v>
                </c:pt>
                <c:pt idx="3329">
                  <c:v>0.27845900000000001</c:v>
                </c:pt>
                <c:pt idx="3330">
                  <c:v>0.27546199999999998</c:v>
                </c:pt>
                <c:pt idx="3331">
                  <c:v>0.27263500000000002</c:v>
                </c:pt>
                <c:pt idx="3332">
                  <c:v>0.26988400000000001</c:v>
                </c:pt>
                <c:pt idx="3333">
                  <c:v>0.26722699999999999</c:v>
                </c:pt>
                <c:pt idx="3334">
                  <c:v>0.26483299999999999</c:v>
                </c:pt>
                <c:pt idx="3335">
                  <c:v>0.26286300000000001</c:v>
                </c:pt>
                <c:pt idx="3336">
                  <c:v>0.26133099999999998</c:v>
                </c:pt>
                <c:pt idx="3337">
                  <c:v>0.26015500000000003</c:v>
                </c:pt>
                <c:pt idx="3338">
                  <c:v>0.25927299999999998</c:v>
                </c:pt>
                <c:pt idx="3339">
                  <c:v>0.25866600000000001</c:v>
                </c:pt>
                <c:pt idx="3340">
                  <c:v>0.258328</c:v>
                </c:pt>
                <c:pt idx="3341">
                  <c:v>0.25829600000000003</c:v>
                </c:pt>
                <c:pt idx="3342">
                  <c:v>0.25864599999999999</c:v>
                </c:pt>
                <c:pt idx="3343">
                  <c:v>0.259378</c:v>
                </c:pt>
                <c:pt idx="3344">
                  <c:v>0.26028899999999999</c:v>
                </c:pt>
                <c:pt idx="3345">
                  <c:v>0.26101400000000002</c:v>
                </c:pt>
                <c:pt idx="3346">
                  <c:v>0.26128200000000001</c:v>
                </c:pt>
                <c:pt idx="3347">
                  <c:v>0.26120300000000002</c:v>
                </c:pt>
                <c:pt idx="3348">
                  <c:v>0.26119500000000001</c:v>
                </c:pt>
                <c:pt idx="3349">
                  <c:v>0.26156099999999999</c:v>
                </c:pt>
                <c:pt idx="3350">
                  <c:v>0.26226100000000002</c:v>
                </c:pt>
                <c:pt idx="3351">
                  <c:v>0.26310099999999997</c:v>
                </c:pt>
                <c:pt idx="3352">
                  <c:v>0.26399400000000001</c:v>
                </c:pt>
                <c:pt idx="3353">
                  <c:v>0.26497900000000002</c:v>
                </c:pt>
                <c:pt idx="3354">
                  <c:v>0.26605099999999998</c:v>
                </c:pt>
                <c:pt idx="3355">
                  <c:v>0.26711099999999999</c:v>
                </c:pt>
                <c:pt idx="3356">
                  <c:v>0.26810200000000001</c:v>
                </c:pt>
                <c:pt idx="3357">
                  <c:v>0.269094</c:v>
                </c:pt>
                <c:pt idx="3358">
                  <c:v>0.270175</c:v>
                </c:pt>
                <c:pt idx="3359">
                  <c:v>0.27130100000000001</c:v>
                </c:pt>
                <c:pt idx="3360">
                  <c:v>0.27227800000000002</c:v>
                </c:pt>
                <c:pt idx="3361">
                  <c:v>0.27290199999999998</c:v>
                </c:pt>
                <c:pt idx="3362">
                  <c:v>0.27309099999999997</c:v>
                </c:pt>
                <c:pt idx="3363">
                  <c:v>0.27290599999999998</c:v>
                </c:pt>
                <c:pt idx="3364">
                  <c:v>0.272482</c:v>
                </c:pt>
                <c:pt idx="3365">
                  <c:v>0.271951</c:v>
                </c:pt>
                <c:pt idx="3366">
                  <c:v>0.27138699999999999</c:v>
                </c:pt>
                <c:pt idx="3367">
                  <c:v>0.27078999999999998</c:v>
                </c:pt>
                <c:pt idx="3368">
                  <c:v>0.27012999999999998</c:v>
                </c:pt>
                <c:pt idx="3369">
                  <c:v>0.269401</c:v>
                </c:pt>
                <c:pt idx="3370">
                  <c:v>0.26860899999999999</c:v>
                </c:pt>
                <c:pt idx="3371">
                  <c:v>0.26772800000000002</c:v>
                </c:pt>
                <c:pt idx="3372">
                  <c:v>0.26668500000000001</c:v>
                </c:pt>
                <c:pt idx="3373">
                  <c:v>0.26538</c:v>
                </c:pt>
                <c:pt idx="3374">
                  <c:v>0.26374199999999998</c:v>
                </c:pt>
                <c:pt idx="3375">
                  <c:v>0.261799</c:v>
                </c:pt>
                <c:pt idx="3376">
                  <c:v>0.25966099999999998</c:v>
                </c:pt>
                <c:pt idx="3377">
                  <c:v>0.257409</c:v>
                </c:pt>
                <c:pt idx="3378">
                  <c:v>0.25504500000000002</c:v>
                </c:pt>
                <c:pt idx="3379">
                  <c:v>0.25258199999999997</c:v>
                </c:pt>
                <c:pt idx="3380">
                  <c:v>0.25010399999999999</c:v>
                </c:pt>
                <c:pt idx="3381">
                  <c:v>0.247692</c:v>
                </c:pt>
                <c:pt idx="3382">
                  <c:v>0.24530199999999999</c:v>
                </c:pt>
                <c:pt idx="3383">
                  <c:v>0.24276600000000001</c:v>
                </c:pt>
                <c:pt idx="3384">
                  <c:v>0.23995</c:v>
                </c:pt>
                <c:pt idx="3385">
                  <c:v>0.2369</c:v>
                </c:pt>
                <c:pt idx="3386">
                  <c:v>0.23382</c:v>
                </c:pt>
                <c:pt idx="3387">
                  <c:v>0.23089399999999999</c:v>
                </c:pt>
                <c:pt idx="3388">
                  <c:v>0.22817999999999999</c:v>
                </c:pt>
                <c:pt idx="3389">
                  <c:v>0.22562399999999999</c:v>
                </c:pt>
                <c:pt idx="3390">
                  <c:v>0.22312399999999999</c:v>
                </c:pt>
                <c:pt idx="3391">
                  <c:v>0.22059999999999999</c:v>
                </c:pt>
                <c:pt idx="3392">
                  <c:v>0.21804999999999999</c:v>
                </c:pt>
                <c:pt idx="3393">
                  <c:v>0.21553700000000001</c:v>
                </c:pt>
                <c:pt idx="3394">
                  <c:v>0.21310499999999999</c:v>
                </c:pt>
                <c:pt idx="3395">
                  <c:v>0.210731</c:v>
                </c:pt>
                <c:pt idx="3396">
                  <c:v>0.208368</c:v>
                </c:pt>
                <c:pt idx="3397">
                  <c:v>0.20602500000000001</c:v>
                </c:pt>
                <c:pt idx="3398">
                  <c:v>0.203788</c:v>
                </c:pt>
                <c:pt idx="3399">
                  <c:v>0.20175599999999999</c:v>
                </c:pt>
                <c:pt idx="3400">
                  <c:v>0.19996900000000001</c:v>
                </c:pt>
                <c:pt idx="3401">
                  <c:v>0.19842799999999999</c:v>
                </c:pt>
                <c:pt idx="3402">
                  <c:v>0.197163</c:v>
                </c:pt>
                <c:pt idx="3403">
                  <c:v>0.196245</c:v>
                </c:pt>
                <c:pt idx="3404">
                  <c:v>0.195711</c:v>
                </c:pt>
                <c:pt idx="3405">
                  <c:v>0.195522</c:v>
                </c:pt>
                <c:pt idx="3406">
                  <c:v>0.195581</c:v>
                </c:pt>
                <c:pt idx="3407">
                  <c:v>0.195824</c:v>
                </c:pt>
                <c:pt idx="3408">
                  <c:v>0.196268</c:v>
                </c:pt>
                <c:pt idx="3409">
                  <c:v>0.19697200000000001</c:v>
                </c:pt>
                <c:pt idx="3410">
                  <c:v>0.19792699999999999</c:v>
                </c:pt>
                <c:pt idx="3411">
                  <c:v>0.199021</c:v>
                </c:pt>
                <c:pt idx="3412">
                  <c:v>0.20009299999999999</c:v>
                </c:pt>
                <c:pt idx="3413">
                  <c:v>0.20102800000000001</c:v>
                </c:pt>
                <c:pt idx="3414">
                  <c:v>0.201817</c:v>
                </c:pt>
                <c:pt idx="3415">
                  <c:v>0.20252500000000001</c:v>
                </c:pt>
                <c:pt idx="3416">
                  <c:v>0.20319799999999999</c:v>
                </c:pt>
                <c:pt idx="3417">
                  <c:v>0.20378599999999999</c:v>
                </c:pt>
                <c:pt idx="3418">
                  <c:v>0.20414399999999999</c:v>
                </c:pt>
                <c:pt idx="3419">
                  <c:v>0.20414399999999999</c:v>
                </c:pt>
                <c:pt idx="3420">
                  <c:v>0.20377500000000001</c:v>
                </c:pt>
                <c:pt idx="3421">
                  <c:v>0.20313100000000001</c:v>
                </c:pt>
                <c:pt idx="3422">
                  <c:v>0.20230999999999999</c:v>
                </c:pt>
                <c:pt idx="3423">
                  <c:v>0.20133699999999999</c:v>
                </c:pt>
                <c:pt idx="3424">
                  <c:v>0.20023099999999999</c:v>
                </c:pt>
                <c:pt idx="3425">
                  <c:v>0.199069</c:v>
                </c:pt>
                <c:pt idx="3426">
                  <c:v>0.19795199999999999</c:v>
                </c:pt>
                <c:pt idx="3427">
                  <c:v>0.19694900000000001</c:v>
                </c:pt>
                <c:pt idx="3428">
                  <c:v>0.19609099999999999</c:v>
                </c:pt>
                <c:pt idx="3429">
                  <c:v>0.19540399999999999</c:v>
                </c:pt>
                <c:pt idx="3430">
                  <c:v>0.19492799999999999</c:v>
                </c:pt>
                <c:pt idx="3431">
                  <c:v>0.19470000000000001</c:v>
                </c:pt>
                <c:pt idx="3432">
                  <c:v>0.19475300000000001</c:v>
                </c:pt>
                <c:pt idx="3433">
                  <c:v>0.195128</c:v>
                </c:pt>
                <c:pt idx="3434">
                  <c:v>0.19586600000000001</c:v>
                </c:pt>
                <c:pt idx="3435">
                  <c:v>0.19696</c:v>
                </c:pt>
                <c:pt idx="3436">
                  <c:v>0.198353</c:v>
                </c:pt>
                <c:pt idx="3437">
                  <c:v>0.20000499999999999</c:v>
                </c:pt>
                <c:pt idx="3438">
                  <c:v>0.20191700000000001</c:v>
                </c:pt>
                <c:pt idx="3439">
                  <c:v>0.20405699999999999</c:v>
                </c:pt>
                <c:pt idx="3440">
                  <c:v>0.20633000000000001</c:v>
                </c:pt>
                <c:pt idx="3441">
                  <c:v>0.20863300000000001</c:v>
                </c:pt>
                <c:pt idx="3442">
                  <c:v>0.210922</c:v>
                </c:pt>
                <c:pt idx="3443">
                  <c:v>0.21318500000000001</c:v>
                </c:pt>
                <c:pt idx="3444">
                  <c:v>0.21539</c:v>
                </c:pt>
                <c:pt idx="3445">
                  <c:v>0.21746699999999999</c:v>
                </c:pt>
                <c:pt idx="3446">
                  <c:v>0.21934000000000001</c:v>
                </c:pt>
                <c:pt idx="3447">
                  <c:v>0.22095999999999999</c:v>
                </c:pt>
                <c:pt idx="3448">
                  <c:v>0.22231699999999999</c:v>
                </c:pt>
                <c:pt idx="3449">
                  <c:v>0.223441</c:v>
                </c:pt>
                <c:pt idx="3450">
                  <c:v>0.22439300000000001</c:v>
                </c:pt>
                <c:pt idx="3451">
                  <c:v>0.22523099999999999</c:v>
                </c:pt>
                <c:pt idx="3452">
                  <c:v>0.22598799999999999</c:v>
                </c:pt>
                <c:pt idx="3453">
                  <c:v>0.22666600000000001</c:v>
                </c:pt>
                <c:pt idx="3454">
                  <c:v>0.227247</c:v>
                </c:pt>
                <c:pt idx="3455">
                  <c:v>0.22769400000000001</c:v>
                </c:pt>
                <c:pt idx="3456">
                  <c:v>0.22798299999999999</c:v>
                </c:pt>
                <c:pt idx="3457">
                  <c:v>0.22811300000000001</c:v>
                </c:pt>
                <c:pt idx="3458">
                  <c:v>0.22806999999999999</c:v>
                </c:pt>
                <c:pt idx="3459">
                  <c:v>0.22781100000000001</c:v>
                </c:pt>
                <c:pt idx="3460">
                  <c:v>0.22734499999999999</c:v>
                </c:pt>
                <c:pt idx="3461">
                  <c:v>0.22678999999999999</c:v>
                </c:pt>
                <c:pt idx="3462">
                  <c:v>0.22628999999999999</c:v>
                </c:pt>
                <c:pt idx="3463">
                  <c:v>0.22587099999999999</c:v>
                </c:pt>
                <c:pt idx="3464">
                  <c:v>0.22545899999999999</c:v>
                </c:pt>
                <c:pt idx="3465">
                  <c:v>0.22500500000000001</c:v>
                </c:pt>
                <c:pt idx="3466">
                  <c:v>0.22451699999999999</c:v>
                </c:pt>
                <c:pt idx="3467">
                  <c:v>0.22397800000000001</c:v>
                </c:pt>
                <c:pt idx="3468">
                  <c:v>0.223356</c:v>
                </c:pt>
                <c:pt idx="3469">
                  <c:v>0.222687</c:v>
                </c:pt>
                <c:pt idx="3470">
                  <c:v>0.22206200000000001</c:v>
                </c:pt>
                <c:pt idx="3471">
                  <c:v>0.22151599999999999</c:v>
                </c:pt>
                <c:pt idx="3472">
                  <c:v>0.22100600000000001</c:v>
                </c:pt>
                <c:pt idx="3473">
                  <c:v>0.220497</c:v>
                </c:pt>
                <c:pt idx="3474">
                  <c:v>0.220003</c:v>
                </c:pt>
                <c:pt idx="3475">
                  <c:v>0.219552</c:v>
                </c:pt>
                <c:pt idx="3476">
                  <c:v>0.21915599999999999</c:v>
                </c:pt>
                <c:pt idx="3477">
                  <c:v>0.21879399999999999</c:v>
                </c:pt>
                <c:pt idx="3478">
                  <c:v>0.21840499999999999</c:v>
                </c:pt>
                <c:pt idx="3479">
                  <c:v>0.21790100000000001</c:v>
                </c:pt>
                <c:pt idx="3480">
                  <c:v>0.21721699999999999</c:v>
                </c:pt>
                <c:pt idx="3481">
                  <c:v>0.216334</c:v>
                </c:pt>
                <c:pt idx="3482">
                  <c:v>0.215254</c:v>
                </c:pt>
                <c:pt idx="3483">
                  <c:v>0.213973</c:v>
                </c:pt>
                <c:pt idx="3484">
                  <c:v>0.21251</c:v>
                </c:pt>
                <c:pt idx="3485">
                  <c:v>0.21090700000000001</c:v>
                </c:pt>
                <c:pt idx="3486">
                  <c:v>0.20915900000000001</c:v>
                </c:pt>
                <c:pt idx="3487">
                  <c:v>0.207176</c:v>
                </c:pt>
                <c:pt idx="3488">
                  <c:v>0.20486299999999999</c:v>
                </c:pt>
                <c:pt idx="3489">
                  <c:v>0.20219799999999999</c:v>
                </c:pt>
                <c:pt idx="3490">
                  <c:v>0.19919700000000001</c:v>
                </c:pt>
                <c:pt idx="3491">
                  <c:v>0.19588</c:v>
                </c:pt>
                <c:pt idx="3492">
                  <c:v>0.192278</c:v>
                </c:pt>
                <c:pt idx="3493">
                  <c:v>0.18842800000000001</c:v>
                </c:pt>
                <c:pt idx="3494">
                  <c:v>0.18428700000000001</c:v>
                </c:pt>
                <c:pt idx="3495">
                  <c:v>0.17974399999999999</c:v>
                </c:pt>
                <c:pt idx="3496">
                  <c:v>0.174732</c:v>
                </c:pt>
                <c:pt idx="3497">
                  <c:v>0.16930899999999999</c:v>
                </c:pt>
                <c:pt idx="3498">
                  <c:v>0.163633</c:v>
                </c:pt>
                <c:pt idx="3499">
                  <c:v>0.15788099999999999</c:v>
                </c:pt>
                <c:pt idx="3500">
                  <c:v>0.15217700000000001</c:v>
                </c:pt>
                <c:pt idx="3501">
                  <c:v>0.14655399999999999</c:v>
                </c:pt>
                <c:pt idx="3502">
                  <c:v>0.14099700000000001</c:v>
                </c:pt>
                <c:pt idx="3503">
                  <c:v>0.135522</c:v>
                </c:pt>
                <c:pt idx="3504">
                  <c:v>0.13020599999999999</c:v>
                </c:pt>
                <c:pt idx="3505">
                  <c:v>0.12512400000000001</c:v>
                </c:pt>
                <c:pt idx="3506">
                  <c:v>0.120296</c:v>
                </c:pt>
                <c:pt idx="3507">
                  <c:v>0.11573</c:v>
                </c:pt>
                <c:pt idx="3508">
                  <c:v>0.111516</c:v>
                </c:pt>
                <c:pt idx="3509">
                  <c:v>0.107816</c:v>
                </c:pt>
                <c:pt idx="3510">
                  <c:v>0.104765</c:v>
                </c:pt>
                <c:pt idx="3511">
                  <c:v>0.10242</c:v>
                </c:pt>
                <c:pt idx="3512">
                  <c:v>0.10080500000000001</c:v>
                </c:pt>
                <c:pt idx="3513">
                  <c:v>9.9959999999999993E-2</c:v>
                </c:pt>
                <c:pt idx="3514">
                  <c:v>9.9903000000000006E-2</c:v>
                </c:pt>
                <c:pt idx="3515">
                  <c:v>0.100576</c:v>
                </c:pt>
                <c:pt idx="3516">
                  <c:v>0.10183399999999999</c:v>
                </c:pt>
                <c:pt idx="3517">
                  <c:v>0.103504</c:v>
                </c:pt>
                <c:pt idx="3518">
                  <c:v>0.105472</c:v>
                </c:pt>
                <c:pt idx="3519">
                  <c:v>0.10768900000000001</c:v>
                </c:pt>
                <c:pt idx="3520">
                  <c:v>0.11011899999999999</c:v>
                </c:pt>
                <c:pt idx="3521">
                  <c:v>0.11267199999999999</c:v>
                </c:pt>
                <c:pt idx="3522">
                  <c:v>0.115231</c:v>
                </c:pt>
                <c:pt idx="3523">
                  <c:v>0.117676</c:v>
                </c:pt>
                <c:pt idx="3524">
                  <c:v>0.11985800000000001</c:v>
                </c:pt>
                <c:pt idx="3525">
                  <c:v>0.121584</c:v>
                </c:pt>
                <c:pt idx="3526">
                  <c:v>0.122686</c:v>
                </c:pt>
                <c:pt idx="3527">
                  <c:v>0.12307700000000001</c:v>
                </c:pt>
                <c:pt idx="3528">
                  <c:v>0.12270200000000001</c:v>
                </c:pt>
                <c:pt idx="3529">
                  <c:v>0.121476</c:v>
                </c:pt>
                <c:pt idx="3530">
                  <c:v>0.119324</c:v>
                </c:pt>
                <c:pt idx="3531">
                  <c:v>0.116256</c:v>
                </c:pt>
                <c:pt idx="3532">
                  <c:v>0.112348</c:v>
                </c:pt>
                <c:pt idx="3533">
                  <c:v>0.107656</c:v>
                </c:pt>
                <c:pt idx="3534">
                  <c:v>0.102227</c:v>
                </c:pt>
                <c:pt idx="3535">
                  <c:v>9.6181000000000003E-2</c:v>
                </c:pt>
                <c:pt idx="3536">
                  <c:v>8.9704999999999993E-2</c:v>
                </c:pt>
                <c:pt idx="3537">
                  <c:v>8.2947999999999994E-2</c:v>
                </c:pt>
                <c:pt idx="3538">
                  <c:v>7.5961000000000001E-2</c:v>
                </c:pt>
                <c:pt idx="3539">
                  <c:v>6.8765000000000007E-2</c:v>
                </c:pt>
                <c:pt idx="3540">
                  <c:v>6.1449999999999998E-2</c:v>
                </c:pt>
                <c:pt idx="3541">
                  <c:v>5.4174E-2</c:v>
                </c:pt>
                <c:pt idx="3542">
                  <c:v>4.7095999999999999E-2</c:v>
                </c:pt>
                <c:pt idx="3543">
                  <c:v>4.0323999999999999E-2</c:v>
                </c:pt>
                <c:pt idx="3544">
                  <c:v>3.3928E-2</c:v>
                </c:pt>
                <c:pt idx="3545">
                  <c:v>2.7983000000000001E-2</c:v>
                </c:pt>
                <c:pt idx="3546">
                  <c:v>2.2595000000000001E-2</c:v>
                </c:pt>
                <c:pt idx="3547">
                  <c:v>1.7835E-2</c:v>
                </c:pt>
                <c:pt idx="3548">
                  <c:v>1.3689E-2</c:v>
                </c:pt>
                <c:pt idx="3549">
                  <c:v>1.0120000000000001E-2</c:v>
                </c:pt>
                <c:pt idx="3550">
                  <c:v>7.1710000000000003E-3</c:v>
                </c:pt>
                <c:pt idx="3551">
                  <c:v>4.9500000000000004E-3</c:v>
                </c:pt>
                <c:pt idx="3552">
                  <c:v>3.5260000000000001E-3</c:v>
                </c:pt>
                <c:pt idx="3553">
                  <c:v>2.8999999999999998E-3</c:v>
                </c:pt>
                <c:pt idx="3554">
                  <c:v>2.735E-3</c:v>
                </c:pt>
                <c:pt idx="3555">
                  <c:v>2.5929999999999998E-3</c:v>
                </c:pt>
                <c:pt idx="3556">
                  <c:v>2.98E-3</c:v>
                </c:pt>
                <c:pt idx="3557">
                  <c:v>3.833E-3</c:v>
                </c:pt>
                <c:pt idx="3558">
                  <c:v>5.2180000000000004E-3</c:v>
                </c:pt>
                <c:pt idx="3559">
                  <c:v>7.2709999999999997E-3</c:v>
                </c:pt>
                <c:pt idx="3560">
                  <c:v>1.0078999999999999E-2</c:v>
                </c:pt>
                <c:pt idx="3561">
                  <c:v>1.3632999999999999E-2</c:v>
                </c:pt>
                <c:pt idx="3562">
                  <c:v>1.7888000000000001E-2</c:v>
                </c:pt>
                <c:pt idx="3563">
                  <c:v>2.2841E-2</c:v>
                </c:pt>
                <c:pt idx="3564">
                  <c:v>2.8514000000000001E-2</c:v>
                </c:pt>
                <c:pt idx="3565">
                  <c:v>3.4923000000000003E-2</c:v>
                </c:pt>
                <c:pt idx="3566">
                  <c:v>4.2077999999999997E-2</c:v>
                </c:pt>
                <c:pt idx="3567">
                  <c:v>5.0014000000000003E-2</c:v>
                </c:pt>
                <c:pt idx="3568">
                  <c:v>5.8771999999999998E-2</c:v>
                </c:pt>
                <c:pt idx="3569">
                  <c:v>6.8377999999999994E-2</c:v>
                </c:pt>
                <c:pt idx="3570">
                  <c:v>7.8837000000000004E-2</c:v>
                </c:pt>
                <c:pt idx="3571">
                  <c:v>9.0135999999999994E-2</c:v>
                </c:pt>
                <c:pt idx="3572">
                  <c:v>0.10226499999999999</c:v>
                </c:pt>
                <c:pt idx="3573">
                  <c:v>0.115249</c:v>
                </c:pt>
                <c:pt idx="3574">
                  <c:v>0.12915299999999999</c:v>
                </c:pt>
                <c:pt idx="3575">
                  <c:v>0.14402300000000001</c:v>
                </c:pt>
                <c:pt idx="3576">
                  <c:v>0.15984000000000001</c:v>
                </c:pt>
                <c:pt idx="3577">
                  <c:v>0.17651700000000001</c:v>
                </c:pt>
                <c:pt idx="3578">
                  <c:v>0.19393299999999999</c:v>
                </c:pt>
                <c:pt idx="3579">
                  <c:v>0.21197199999999999</c:v>
                </c:pt>
                <c:pt idx="3580">
                  <c:v>0.230572</c:v>
                </c:pt>
                <c:pt idx="3581">
                  <c:v>0.24972</c:v>
                </c:pt>
                <c:pt idx="3582">
                  <c:v>0.26941500000000002</c:v>
                </c:pt>
                <c:pt idx="3583">
                  <c:v>0.28961100000000001</c:v>
                </c:pt>
                <c:pt idx="3584">
                  <c:v>0.31020999999999999</c:v>
                </c:pt>
                <c:pt idx="3585">
                  <c:v>0.33104699999999998</c:v>
                </c:pt>
                <c:pt idx="3586">
                  <c:v>0.35192299999999999</c:v>
                </c:pt>
                <c:pt idx="3587">
                  <c:v>0.37264399999999998</c:v>
                </c:pt>
                <c:pt idx="3588">
                  <c:v>0.39306400000000002</c:v>
                </c:pt>
                <c:pt idx="3589">
                  <c:v>0.41304299999999999</c:v>
                </c:pt>
                <c:pt idx="3590">
                  <c:v>0.43240400000000001</c:v>
                </c:pt>
                <c:pt idx="3591">
                  <c:v>0.45094499999999998</c:v>
                </c:pt>
                <c:pt idx="3592">
                  <c:v>0.46849600000000002</c:v>
                </c:pt>
                <c:pt idx="3593">
                  <c:v>0.48493999999999998</c:v>
                </c:pt>
                <c:pt idx="3594">
                  <c:v>0.50018200000000002</c:v>
                </c:pt>
                <c:pt idx="3595">
                  <c:v>0.51412199999999997</c:v>
                </c:pt>
                <c:pt idx="3596">
                  <c:v>0.52666400000000002</c:v>
                </c:pt>
                <c:pt idx="3597">
                  <c:v>0.53774</c:v>
                </c:pt>
                <c:pt idx="3598">
                  <c:v>0.54734300000000002</c:v>
                </c:pt>
                <c:pt idx="3599">
                  <c:v>0.55549800000000005</c:v>
                </c:pt>
                <c:pt idx="3600">
                  <c:v>0.56222099999999997</c:v>
                </c:pt>
                <c:pt idx="3601">
                  <c:v>0.56750900000000004</c:v>
                </c:pt>
                <c:pt idx="3602">
                  <c:v>0.57135800000000003</c:v>
                </c:pt>
                <c:pt idx="3603">
                  <c:v>0.57376700000000003</c:v>
                </c:pt>
                <c:pt idx="3604">
                  <c:v>0.57475100000000001</c:v>
                </c:pt>
                <c:pt idx="3605">
                  <c:v>0.57437400000000005</c:v>
                </c:pt>
                <c:pt idx="3606">
                  <c:v>0.57276499999999997</c:v>
                </c:pt>
                <c:pt idx="3607">
                  <c:v>0.57010300000000003</c:v>
                </c:pt>
                <c:pt idx="3608">
                  <c:v>0.56655500000000003</c:v>
                </c:pt>
                <c:pt idx="3609">
                  <c:v>0.56222499999999997</c:v>
                </c:pt>
                <c:pt idx="3610">
                  <c:v>0.55716200000000005</c:v>
                </c:pt>
                <c:pt idx="3611">
                  <c:v>0.551423</c:v>
                </c:pt>
                <c:pt idx="3612">
                  <c:v>0.54510000000000003</c:v>
                </c:pt>
                <c:pt idx="3613">
                  <c:v>0.53828299999999996</c:v>
                </c:pt>
                <c:pt idx="3614">
                  <c:v>0.53106600000000004</c:v>
                </c:pt>
                <c:pt idx="3615">
                  <c:v>0.52360099999999998</c:v>
                </c:pt>
                <c:pt idx="3616">
                  <c:v>0.51606399999999997</c:v>
                </c:pt>
                <c:pt idx="3617">
                  <c:v>0.50858700000000001</c:v>
                </c:pt>
                <c:pt idx="3618">
                  <c:v>0.50125900000000001</c:v>
                </c:pt>
                <c:pt idx="3619">
                  <c:v>0.49418499999999999</c:v>
                </c:pt>
                <c:pt idx="3620">
                  <c:v>0.48749399999999998</c:v>
                </c:pt>
                <c:pt idx="3621">
                  <c:v>0.48128599999999999</c:v>
                </c:pt>
                <c:pt idx="3622">
                  <c:v>0.47564099999999998</c:v>
                </c:pt>
                <c:pt idx="3623">
                  <c:v>0.47065400000000002</c:v>
                </c:pt>
                <c:pt idx="3624">
                  <c:v>0.46643099999999998</c:v>
                </c:pt>
                <c:pt idx="3625">
                  <c:v>0.46300999999999998</c:v>
                </c:pt>
                <c:pt idx="3626">
                  <c:v>0.46035900000000002</c:v>
                </c:pt>
                <c:pt idx="3627">
                  <c:v>0.45846500000000001</c:v>
                </c:pt>
                <c:pt idx="3628">
                  <c:v>0.45740399999999998</c:v>
                </c:pt>
                <c:pt idx="3629">
                  <c:v>0.457291</c:v>
                </c:pt>
                <c:pt idx="3630">
                  <c:v>0.458175</c:v>
                </c:pt>
                <c:pt idx="3631">
                  <c:v>0.46001199999999998</c:v>
                </c:pt>
                <c:pt idx="3632">
                  <c:v>0.46267999999999998</c:v>
                </c:pt>
                <c:pt idx="3633">
                  <c:v>0.46603499999999998</c:v>
                </c:pt>
                <c:pt idx="3634">
                  <c:v>0.469976</c:v>
                </c:pt>
                <c:pt idx="3635">
                  <c:v>0.47448800000000002</c:v>
                </c:pt>
                <c:pt idx="3636">
                  <c:v>0.47962300000000002</c:v>
                </c:pt>
                <c:pt idx="3637">
                  <c:v>0.48542400000000002</c:v>
                </c:pt>
                <c:pt idx="3638">
                  <c:v>0.49187999999999998</c:v>
                </c:pt>
                <c:pt idx="3639">
                  <c:v>0.49889499999999998</c:v>
                </c:pt>
                <c:pt idx="3640">
                  <c:v>0.50634100000000004</c:v>
                </c:pt>
                <c:pt idx="3641">
                  <c:v>0.51413900000000001</c:v>
                </c:pt>
                <c:pt idx="3642">
                  <c:v>0.52227800000000002</c:v>
                </c:pt>
                <c:pt idx="3643">
                  <c:v>0.53076500000000004</c:v>
                </c:pt>
                <c:pt idx="3644">
                  <c:v>0.53959900000000005</c:v>
                </c:pt>
                <c:pt idx="3645">
                  <c:v>0.54880499999999999</c:v>
                </c:pt>
                <c:pt idx="3646">
                  <c:v>0.55844700000000003</c:v>
                </c:pt>
                <c:pt idx="3647">
                  <c:v>0.56856399999999996</c:v>
                </c:pt>
                <c:pt idx="3648">
                  <c:v>0.57910600000000001</c:v>
                </c:pt>
                <c:pt idx="3649">
                  <c:v>0.58996899999999997</c:v>
                </c:pt>
                <c:pt idx="3650">
                  <c:v>0.60107999999999995</c:v>
                </c:pt>
                <c:pt idx="3651">
                  <c:v>0.61238999999999999</c:v>
                </c:pt>
                <c:pt idx="3652">
                  <c:v>0.62379499999999999</c:v>
                </c:pt>
                <c:pt idx="3653">
                  <c:v>0.63511499999999999</c:v>
                </c:pt>
                <c:pt idx="3654">
                  <c:v>0.646173</c:v>
                </c:pt>
                <c:pt idx="3655">
                  <c:v>0.65687200000000001</c:v>
                </c:pt>
                <c:pt idx="3656">
                  <c:v>0.66720400000000002</c:v>
                </c:pt>
                <c:pt idx="3657">
                  <c:v>0.677207</c:v>
                </c:pt>
                <c:pt idx="3658">
                  <c:v>0.68687500000000001</c:v>
                </c:pt>
                <c:pt idx="3659">
                  <c:v>0.69612200000000002</c:v>
                </c:pt>
                <c:pt idx="3660">
                  <c:v>0.70483399999999996</c:v>
                </c:pt>
                <c:pt idx="3661">
                  <c:v>0.71292500000000003</c:v>
                </c:pt>
                <c:pt idx="3662">
                  <c:v>0.72033499999999995</c:v>
                </c:pt>
                <c:pt idx="3663">
                  <c:v>0.72703200000000001</c:v>
                </c:pt>
                <c:pt idx="3664">
                  <c:v>0.73303600000000002</c:v>
                </c:pt>
                <c:pt idx="3665">
                  <c:v>0.73841999999999997</c:v>
                </c:pt>
                <c:pt idx="3666">
                  <c:v>0.74327699999999997</c:v>
                </c:pt>
                <c:pt idx="3667">
                  <c:v>0.747695</c:v>
                </c:pt>
                <c:pt idx="3668">
                  <c:v>0.75172899999999998</c:v>
                </c:pt>
                <c:pt idx="3669">
                  <c:v>0.75540399999999996</c:v>
                </c:pt>
                <c:pt idx="3670">
                  <c:v>0.75876900000000003</c:v>
                </c:pt>
                <c:pt idx="3671">
                  <c:v>0.76193200000000005</c:v>
                </c:pt>
                <c:pt idx="3672">
                  <c:v>0.76502999999999999</c:v>
                </c:pt>
                <c:pt idx="3673">
                  <c:v>0.76819499999999996</c:v>
                </c:pt>
                <c:pt idx="3674">
                  <c:v>0.77156100000000005</c:v>
                </c:pt>
                <c:pt idx="3675">
                  <c:v>0.77529000000000003</c:v>
                </c:pt>
                <c:pt idx="3676">
                  <c:v>0.77955099999999999</c:v>
                </c:pt>
                <c:pt idx="3677">
                  <c:v>0.78449899999999995</c:v>
                </c:pt>
                <c:pt idx="3678">
                  <c:v>0.79026399999999997</c:v>
                </c:pt>
                <c:pt idx="3679">
                  <c:v>0.79696199999999995</c:v>
                </c:pt>
                <c:pt idx="3680">
                  <c:v>0.80467100000000003</c:v>
                </c:pt>
                <c:pt idx="3681">
                  <c:v>0.81339600000000001</c:v>
                </c:pt>
                <c:pt idx="3682">
                  <c:v>0.82311199999999995</c:v>
                </c:pt>
                <c:pt idx="3683">
                  <c:v>0.83387100000000003</c:v>
                </c:pt>
                <c:pt idx="3684">
                  <c:v>0.84584199999999998</c:v>
                </c:pt>
                <c:pt idx="3685">
                  <c:v>0.85922299999999996</c:v>
                </c:pt>
                <c:pt idx="3686">
                  <c:v>0.87413300000000005</c:v>
                </c:pt>
                <c:pt idx="3687">
                  <c:v>0.89056800000000003</c:v>
                </c:pt>
                <c:pt idx="3688">
                  <c:v>0.90842699999999998</c:v>
                </c:pt>
                <c:pt idx="3689">
                  <c:v>0.92758499999999999</c:v>
                </c:pt>
                <c:pt idx="3690">
                  <c:v>0.94790600000000003</c:v>
                </c:pt>
                <c:pt idx="3691">
                  <c:v>0.96919500000000003</c:v>
                </c:pt>
                <c:pt idx="3692">
                  <c:v>0.99121499999999996</c:v>
                </c:pt>
                <c:pt idx="3693">
                  <c:v>1.013843</c:v>
                </c:pt>
                <c:pt idx="3694">
                  <c:v>1.0370999999999999</c:v>
                </c:pt>
                <c:pt idx="3695">
                  <c:v>1.0609599999999999</c:v>
                </c:pt>
                <c:pt idx="3696">
                  <c:v>1.0852090000000001</c:v>
                </c:pt>
                <c:pt idx="3697">
                  <c:v>1.1095600000000001</c:v>
                </c:pt>
                <c:pt idx="3698">
                  <c:v>1.133769</c:v>
                </c:pt>
                <c:pt idx="3699">
                  <c:v>1.1575789999999999</c:v>
                </c:pt>
                <c:pt idx="3700">
                  <c:v>1.1806209999999999</c:v>
                </c:pt>
                <c:pt idx="3701">
                  <c:v>1.2024699999999999</c:v>
                </c:pt>
                <c:pt idx="3702">
                  <c:v>1.222739</c:v>
                </c:pt>
                <c:pt idx="3703">
                  <c:v>1.241058</c:v>
                </c:pt>
                <c:pt idx="3704">
                  <c:v>1.257034</c:v>
                </c:pt>
                <c:pt idx="3705">
                  <c:v>1.2703390000000001</c:v>
                </c:pt>
                <c:pt idx="3706">
                  <c:v>1.2808850000000001</c:v>
                </c:pt>
                <c:pt idx="3707">
                  <c:v>1.2888649999999999</c:v>
                </c:pt>
                <c:pt idx="3708">
                  <c:v>1.294637</c:v>
                </c:pt>
                <c:pt idx="3709">
                  <c:v>1.2985709999999999</c:v>
                </c:pt>
                <c:pt idx="3710">
                  <c:v>1.30094</c:v>
                </c:pt>
                <c:pt idx="3711">
                  <c:v>1.3018879999999999</c:v>
                </c:pt>
                <c:pt idx="3712">
                  <c:v>1.3014779999999999</c:v>
                </c:pt>
                <c:pt idx="3713">
                  <c:v>1.2997609999999999</c:v>
                </c:pt>
                <c:pt idx="3714">
                  <c:v>1.2968059999999999</c:v>
                </c:pt>
                <c:pt idx="3715">
                  <c:v>1.2927569999999999</c:v>
                </c:pt>
                <c:pt idx="3716">
                  <c:v>1.2879350000000001</c:v>
                </c:pt>
                <c:pt idx="3717">
                  <c:v>1.282816</c:v>
                </c:pt>
                <c:pt idx="3718">
                  <c:v>1.2778309999999999</c:v>
                </c:pt>
                <c:pt idx="3719">
                  <c:v>1.273264</c:v>
                </c:pt>
                <c:pt idx="3720">
                  <c:v>1.269396</c:v>
                </c:pt>
                <c:pt idx="3721">
                  <c:v>1.2665900000000001</c:v>
                </c:pt>
                <c:pt idx="3722">
                  <c:v>1.265142</c:v>
                </c:pt>
                <c:pt idx="3723">
                  <c:v>1.2651190000000001</c:v>
                </c:pt>
                <c:pt idx="3724">
                  <c:v>1.266419</c:v>
                </c:pt>
                <c:pt idx="3725">
                  <c:v>1.268907</c:v>
                </c:pt>
                <c:pt idx="3726">
                  <c:v>1.272448</c:v>
                </c:pt>
                <c:pt idx="3727">
                  <c:v>1.2768889999999999</c:v>
                </c:pt>
                <c:pt idx="3728">
                  <c:v>1.2821149999999999</c:v>
                </c:pt>
                <c:pt idx="3729">
                  <c:v>1.2881389999999999</c:v>
                </c:pt>
                <c:pt idx="3730">
                  <c:v>1.2951170000000001</c:v>
                </c:pt>
                <c:pt idx="3731">
                  <c:v>1.3032570000000001</c:v>
                </c:pt>
                <c:pt idx="3732">
                  <c:v>1.3126439999999999</c:v>
                </c:pt>
                <c:pt idx="3733">
                  <c:v>1.3231040000000001</c:v>
                </c:pt>
                <c:pt idx="3734">
                  <c:v>1.3342149999999999</c:v>
                </c:pt>
                <c:pt idx="3735">
                  <c:v>1.345513</c:v>
                </c:pt>
                <c:pt idx="3736">
                  <c:v>1.3566959999999999</c:v>
                </c:pt>
                <c:pt idx="3737">
                  <c:v>1.367629</c:v>
                </c:pt>
                <c:pt idx="3738">
                  <c:v>1.3782239999999999</c:v>
                </c:pt>
                <c:pt idx="3739">
                  <c:v>1.388449</c:v>
                </c:pt>
                <c:pt idx="3740">
                  <c:v>1.3984160000000001</c:v>
                </c:pt>
                <c:pt idx="3741">
                  <c:v>1.4083300000000001</c:v>
                </c:pt>
                <c:pt idx="3742">
                  <c:v>1.4183669999999999</c:v>
                </c:pt>
                <c:pt idx="3743">
                  <c:v>1.4286859999999999</c:v>
                </c:pt>
                <c:pt idx="3744">
                  <c:v>1.4394739999999999</c:v>
                </c:pt>
                <c:pt idx="3745">
                  <c:v>1.450844</c:v>
                </c:pt>
                <c:pt idx="3746">
                  <c:v>1.4627479999999999</c:v>
                </c:pt>
                <c:pt idx="3747">
                  <c:v>1.475066</c:v>
                </c:pt>
                <c:pt idx="3748">
                  <c:v>1.4878039999999999</c:v>
                </c:pt>
                <c:pt idx="3749">
                  <c:v>1.5011110000000001</c:v>
                </c:pt>
                <c:pt idx="3750">
                  <c:v>1.5151060000000001</c:v>
                </c:pt>
                <c:pt idx="3751">
                  <c:v>1.529711</c:v>
                </c:pt>
                <c:pt idx="3752">
                  <c:v>1.5447010000000001</c:v>
                </c:pt>
                <c:pt idx="3753">
                  <c:v>1.5598780000000001</c:v>
                </c:pt>
                <c:pt idx="3754">
                  <c:v>1.575124</c:v>
                </c:pt>
                <c:pt idx="3755">
                  <c:v>1.5903510000000001</c:v>
                </c:pt>
                <c:pt idx="3756">
                  <c:v>1.6054440000000001</c:v>
                </c:pt>
                <c:pt idx="3757">
                  <c:v>1.6203129999999999</c:v>
                </c:pt>
                <c:pt idx="3758">
                  <c:v>1.634922</c:v>
                </c:pt>
                <c:pt idx="3759">
                  <c:v>1.649281</c:v>
                </c:pt>
                <c:pt idx="3760">
                  <c:v>1.6633819999999999</c:v>
                </c:pt>
                <c:pt idx="3761">
                  <c:v>1.677173</c:v>
                </c:pt>
                <c:pt idx="3762">
                  <c:v>1.690647</c:v>
                </c:pt>
                <c:pt idx="3763">
                  <c:v>1.703948</c:v>
                </c:pt>
                <c:pt idx="3764">
                  <c:v>1.7173179999999999</c:v>
                </c:pt>
                <c:pt idx="3765">
                  <c:v>1.730931</c:v>
                </c:pt>
                <c:pt idx="3766">
                  <c:v>1.7448090000000001</c:v>
                </c:pt>
                <c:pt idx="3767">
                  <c:v>1.7588410000000001</c:v>
                </c:pt>
                <c:pt idx="3768">
                  <c:v>1.7728710000000001</c:v>
                </c:pt>
                <c:pt idx="3769">
                  <c:v>1.7868090000000001</c:v>
                </c:pt>
                <c:pt idx="3770">
                  <c:v>1.8007040000000001</c:v>
                </c:pt>
                <c:pt idx="3771">
                  <c:v>1.814727</c:v>
                </c:pt>
                <c:pt idx="3772">
                  <c:v>1.829048</c:v>
                </c:pt>
                <c:pt idx="3773">
                  <c:v>1.8436589999999999</c:v>
                </c:pt>
                <c:pt idx="3774">
                  <c:v>1.8582890000000001</c:v>
                </c:pt>
                <c:pt idx="3775">
                  <c:v>1.8725179999999999</c:v>
                </c:pt>
                <c:pt idx="3776">
                  <c:v>1.8860600000000001</c:v>
                </c:pt>
                <c:pt idx="3777">
                  <c:v>1.8988910000000001</c:v>
                </c:pt>
                <c:pt idx="3778">
                  <c:v>1.911095</c:v>
                </c:pt>
                <c:pt idx="3779">
                  <c:v>1.9226920000000001</c:v>
                </c:pt>
                <c:pt idx="3780">
                  <c:v>1.9336469999999999</c:v>
                </c:pt>
                <c:pt idx="3781">
                  <c:v>1.9439379999999999</c:v>
                </c:pt>
                <c:pt idx="3782">
                  <c:v>1.9535070000000001</c:v>
                </c:pt>
                <c:pt idx="3783">
                  <c:v>1.9622090000000001</c:v>
                </c:pt>
                <c:pt idx="3784">
                  <c:v>1.9698929999999999</c:v>
                </c:pt>
                <c:pt idx="3785">
                  <c:v>1.9765470000000001</c:v>
                </c:pt>
                <c:pt idx="3786">
                  <c:v>1.982302</c:v>
                </c:pt>
                <c:pt idx="3787">
                  <c:v>1.987303</c:v>
                </c:pt>
                <c:pt idx="3788">
                  <c:v>1.9915860000000001</c:v>
                </c:pt>
                <c:pt idx="3789">
                  <c:v>1.995082</c:v>
                </c:pt>
                <c:pt idx="3790">
                  <c:v>1.997681</c:v>
                </c:pt>
                <c:pt idx="3791">
                  <c:v>1.9993129999999999</c:v>
                </c:pt>
                <c:pt idx="3792">
                  <c:v>2</c:v>
                </c:pt>
                <c:pt idx="3793">
                  <c:v>1.999851</c:v>
                </c:pt>
                <c:pt idx="3794">
                  <c:v>1.9990000000000001</c:v>
                </c:pt>
                <c:pt idx="3795">
                  <c:v>1.9975510000000001</c:v>
                </c:pt>
                <c:pt idx="3796">
                  <c:v>1.9955480000000001</c:v>
                </c:pt>
                <c:pt idx="3797">
                  <c:v>1.992961</c:v>
                </c:pt>
                <c:pt idx="3798">
                  <c:v>1.9897180000000001</c:v>
                </c:pt>
                <c:pt idx="3799">
                  <c:v>1.9858070000000001</c:v>
                </c:pt>
                <c:pt idx="3800">
                  <c:v>1.9813480000000001</c:v>
                </c:pt>
                <c:pt idx="3801">
                  <c:v>1.976512</c:v>
                </c:pt>
                <c:pt idx="3802">
                  <c:v>1.9713989999999999</c:v>
                </c:pt>
                <c:pt idx="3803">
                  <c:v>1.9660599999999999</c:v>
                </c:pt>
                <c:pt idx="3804">
                  <c:v>1.9606079999999999</c:v>
                </c:pt>
                <c:pt idx="3805">
                  <c:v>1.9552160000000001</c:v>
                </c:pt>
                <c:pt idx="3806">
                  <c:v>1.9499869999999999</c:v>
                </c:pt>
                <c:pt idx="3807">
                  <c:v>1.9449069999999999</c:v>
                </c:pt>
                <c:pt idx="3808">
                  <c:v>1.939945</c:v>
                </c:pt>
                <c:pt idx="3809">
                  <c:v>1.9351719999999999</c:v>
                </c:pt>
                <c:pt idx="3810">
                  <c:v>1.9307369999999999</c:v>
                </c:pt>
                <c:pt idx="3811">
                  <c:v>1.926755</c:v>
                </c:pt>
                <c:pt idx="3812">
                  <c:v>1.9232340000000001</c:v>
                </c:pt>
                <c:pt idx="3813">
                  <c:v>1.9201250000000001</c:v>
                </c:pt>
                <c:pt idx="3814">
                  <c:v>1.917395</c:v>
                </c:pt>
                <c:pt idx="3815">
                  <c:v>1.9150100000000001</c:v>
                </c:pt>
                <c:pt idx="3816">
                  <c:v>1.9128559999999999</c:v>
                </c:pt>
                <c:pt idx="3817">
                  <c:v>1.910744</c:v>
                </c:pt>
                <c:pt idx="3818">
                  <c:v>1.908466</c:v>
                </c:pt>
                <c:pt idx="3819">
                  <c:v>1.9058250000000001</c:v>
                </c:pt>
                <c:pt idx="3820">
                  <c:v>1.9026320000000001</c:v>
                </c:pt>
                <c:pt idx="3821">
                  <c:v>1.898725</c:v>
                </c:pt>
                <c:pt idx="3822">
                  <c:v>1.893996</c:v>
                </c:pt>
                <c:pt idx="3823">
                  <c:v>1.8883700000000001</c:v>
                </c:pt>
                <c:pt idx="3824">
                  <c:v>1.8817759999999999</c:v>
                </c:pt>
                <c:pt idx="3825">
                  <c:v>1.8741319999999999</c:v>
                </c:pt>
                <c:pt idx="3826">
                  <c:v>1.865326</c:v>
                </c:pt>
                <c:pt idx="3827">
                  <c:v>1.855213</c:v>
                </c:pt>
                <c:pt idx="3828">
                  <c:v>1.8436509999999999</c:v>
                </c:pt>
                <c:pt idx="3829">
                  <c:v>1.8305549999999999</c:v>
                </c:pt>
                <c:pt idx="3830">
                  <c:v>1.8159050000000001</c:v>
                </c:pt>
                <c:pt idx="3831">
                  <c:v>1.79975</c:v>
                </c:pt>
                <c:pt idx="3832">
                  <c:v>1.782184</c:v>
                </c:pt>
                <c:pt idx="3833">
                  <c:v>1.7632939999999999</c:v>
                </c:pt>
                <c:pt idx="3834">
                  <c:v>1.743099</c:v>
                </c:pt>
                <c:pt idx="3835">
                  <c:v>1.7215940000000001</c:v>
                </c:pt>
                <c:pt idx="3836">
                  <c:v>1.698888</c:v>
                </c:pt>
                <c:pt idx="3837">
                  <c:v>1.6752069999999999</c:v>
                </c:pt>
                <c:pt idx="3838">
                  <c:v>1.6507449999999999</c:v>
                </c:pt>
                <c:pt idx="3839">
                  <c:v>1.625535</c:v>
                </c:pt>
                <c:pt idx="3840">
                  <c:v>1.599513</c:v>
                </c:pt>
                <c:pt idx="3841">
                  <c:v>1.5726819999999999</c:v>
                </c:pt>
                <c:pt idx="3842">
                  <c:v>1.5451859999999999</c:v>
                </c:pt>
                <c:pt idx="3843">
                  <c:v>1.5172669999999999</c:v>
                </c:pt>
                <c:pt idx="3844">
                  <c:v>1.4891890000000001</c:v>
                </c:pt>
                <c:pt idx="3845">
                  <c:v>1.4611909999999999</c:v>
                </c:pt>
                <c:pt idx="3846">
                  <c:v>1.4334070000000001</c:v>
                </c:pt>
                <c:pt idx="3847">
                  <c:v>1.4058310000000001</c:v>
                </c:pt>
                <c:pt idx="3848">
                  <c:v>1.378396</c:v>
                </c:pt>
                <c:pt idx="3849">
                  <c:v>1.351091</c:v>
                </c:pt>
                <c:pt idx="3850">
                  <c:v>1.3239609999999999</c:v>
                </c:pt>
                <c:pt idx="3851">
                  <c:v>1.2970360000000001</c:v>
                </c:pt>
                <c:pt idx="3852">
                  <c:v>1.270303</c:v>
                </c:pt>
                <c:pt idx="3853">
                  <c:v>1.243757</c:v>
                </c:pt>
                <c:pt idx="3854">
                  <c:v>1.2174400000000001</c:v>
                </c:pt>
                <c:pt idx="3855">
                  <c:v>1.1914469999999999</c:v>
                </c:pt>
                <c:pt idx="3856">
                  <c:v>1.165867</c:v>
                </c:pt>
                <c:pt idx="3857">
                  <c:v>1.140725</c:v>
                </c:pt>
                <c:pt idx="3858">
                  <c:v>1.1159730000000001</c:v>
                </c:pt>
                <c:pt idx="3859">
                  <c:v>1.0915870000000001</c:v>
                </c:pt>
                <c:pt idx="3860">
                  <c:v>1.067604</c:v>
                </c:pt>
                <c:pt idx="3861">
                  <c:v>1.044033</c:v>
                </c:pt>
                <c:pt idx="3862">
                  <c:v>1.020797</c:v>
                </c:pt>
                <c:pt idx="3863">
                  <c:v>0.99782099999999996</c:v>
                </c:pt>
                <c:pt idx="3864">
                  <c:v>0.97516400000000003</c:v>
                </c:pt>
                <c:pt idx="3865">
                  <c:v>0.95298700000000003</c:v>
                </c:pt>
                <c:pt idx="3866">
                  <c:v>0.93142100000000005</c:v>
                </c:pt>
                <c:pt idx="3867">
                  <c:v>0.91050200000000003</c:v>
                </c:pt>
                <c:pt idx="3868">
                  <c:v>0.89022400000000002</c:v>
                </c:pt>
                <c:pt idx="3869">
                  <c:v>0.87057300000000004</c:v>
                </c:pt>
                <c:pt idx="3870">
                  <c:v>0.85148900000000005</c:v>
                </c:pt>
                <c:pt idx="3871">
                  <c:v>0.83286700000000002</c:v>
                </c:pt>
                <c:pt idx="3872">
                  <c:v>0.81464899999999996</c:v>
                </c:pt>
                <c:pt idx="3873">
                  <c:v>0.79688300000000001</c:v>
                </c:pt>
                <c:pt idx="3874">
                  <c:v>0.77963499999999997</c:v>
                </c:pt>
                <c:pt idx="3875">
                  <c:v>0.76285000000000003</c:v>
                </c:pt>
                <c:pt idx="3876">
                  <c:v>0.74635899999999999</c:v>
                </c:pt>
                <c:pt idx="3877">
                  <c:v>0.73004800000000003</c:v>
                </c:pt>
                <c:pt idx="3878">
                  <c:v>0.713978</c:v>
                </c:pt>
                <c:pt idx="3879">
                  <c:v>0.69832799999999995</c:v>
                </c:pt>
                <c:pt idx="3880">
                  <c:v>0.68324099999999999</c:v>
                </c:pt>
                <c:pt idx="3881">
                  <c:v>0.66873400000000005</c:v>
                </c:pt>
                <c:pt idx="3882">
                  <c:v>0.65472900000000001</c:v>
                </c:pt>
                <c:pt idx="3883">
                  <c:v>0.64113399999999998</c:v>
                </c:pt>
                <c:pt idx="3884">
                  <c:v>0.62791799999999998</c:v>
                </c:pt>
                <c:pt idx="3885">
                  <c:v>0.61512500000000003</c:v>
                </c:pt>
                <c:pt idx="3886">
                  <c:v>0.60284800000000005</c:v>
                </c:pt>
                <c:pt idx="3887">
                  <c:v>0.59119100000000002</c:v>
                </c:pt>
                <c:pt idx="3888">
                  <c:v>0.58020799999999995</c:v>
                </c:pt>
                <c:pt idx="3889">
                  <c:v>0.56988799999999995</c:v>
                </c:pt>
                <c:pt idx="3890">
                  <c:v>0.56022499999999997</c:v>
                </c:pt>
                <c:pt idx="3891">
                  <c:v>0.55126799999999998</c:v>
                </c:pt>
                <c:pt idx="3892">
                  <c:v>0.54305700000000001</c:v>
                </c:pt>
                <c:pt idx="3893">
                  <c:v>0.53554999999999997</c:v>
                </c:pt>
                <c:pt idx="3894">
                  <c:v>0.52864800000000001</c:v>
                </c:pt>
                <c:pt idx="3895">
                  <c:v>0.52225600000000005</c:v>
                </c:pt>
                <c:pt idx="3896">
                  <c:v>0.51632</c:v>
                </c:pt>
                <c:pt idx="3897">
                  <c:v>0.51084099999999999</c:v>
                </c:pt>
                <c:pt idx="3898">
                  <c:v>0.50581500000000001</c:v>
                </c:pt>
                <c:pt idx="3899">
                  <c:v>0.50116899999999998</c:v>
                </c:pt>
                <c:pt idx="3900">
                  <c:v>0.49679299999999998</c:v>
                </c:pt>
                <c:pt idx="3901">
                  <c:v>0.49265199999999998</c:v>
                </c:pt>
                <c:pt idx="3902">
                  <c:v>0.48880499999999999</c:v>
                </c:pt>
                <c:pt idx="3903">
                  <c:v>0.485292</c:v>
                </c:pt>
                <c:pt idx="3904">
                  <c:v>0.48207</c:v>
                </c:pt>
                <c:pt idx="3905">
                  <c:v>0.479045</c:v>
                </c:pt>
                <c:pt idx="3906">
                  <c:v>0.47611399999999998</c:v>
                </c:pt>
                <c:pt idx="3907">
                  <c:v>0.47317300000000001</c:v>
                </c:pt>
                <c:pt idx="3908">
                  <c:v>0.47015200000000001</c:v>
                </c:pt>
                <c:pt idx="3909">
                  <c:v>0.46707900000000002</c:v>
                </c:pt>
                <c:pt idx="3910">
                  <c:v>0.46405000000000002</c:v>
                </c:pt>
                <c:pt idx="3911">
                  <c:v>0.46109499999999998</c:v>
                </c:pt>
                <c:pt idx="3912">
                  <c:v>0.45812399999999998</c:v>
                </c:pt>
                <c:pt idx="3913">
                  <c:v>0.45504099999999997</c:v>
                </c:pt>
                <c:pt idx="3914">
                  <c:v>0.45183400000000001</c:v>
                </c:pt>
                <c:pt idx="3915">
                  <c:v>0.44855</c:v>
                </c:pt>
                <c:pt idx="3916">
                  <c:v>0.44525100000000001</c:v>
                </c:pt>
                <c:pt idx="3917">
                  <c:v>0.44203500000000001</c:v>
                </c:pt>
                <c:pt idx="3918">
                  <c:v>0.43897799999999998</c:v>
                </c:pt>
                <c:pt idx="3919">
                  <c:v>0.436029</c:v>
                </c:pt>
                <c:pt idx="3920">
                  <c:v>0.43306</c:v>
                </c:pt>
                <c:pt idx="3921">
                  <c:v>0.43001</c:v>
                </c:pt>
                <c:pt idx="3922">
                  <c:v>0.42692000000000002</c:v>
                </c:pt>
                <c:pt idx="3923">
                  <c:v>0.42382300000000001</c:v>
                </c:pt>
                <c:pt idx="3924">
                  <c:v>0.42068800000000001</c:v>
                </c:pt>
                <c:pt idx="3925">
                  <c:v>0.41745199999999999</c:v>
                </c:pt>
                <c:pt idx="3926">
                  <c:v>0.41406100000000001</c:v>
                </c:pt>
                <c:pt idx="3927">
                  <c:v>0.41051500000000002</c:v>
                </c:pt>
                <c:pt idx="3928">
                  <c:v>0.406887</c:v>
                </c:pt>
                <c:pt idx="3929">
                  <c:v>0.40324399999999999</c:v>
                </c:pt>
                <c:pt idx="3930">
                  <c:v>0.39952799999999999</c:v>
                </c:pt>
                <c:pt idx="3931">
                  <c:v>0.39559699999999998</c:v>
                </c:pt>
                <c:pt idx="3932">
                  <c:v>0.391405</c:v>
                </c:pt>
                <c:pt idx="3933">
                  <c:v>0.38705200000000001</c:v>
                </c:pt>
                <c:pt idx="3934">
                  <c:v>0.38262600000000002</c:v>
                </c:pt>
                <c:pt idx="3935">
                  <c:v>0.37811</c:v>
                </c:pt>
                <c:pt idx="3936">
                  <c:v>0.37347799999999998</c:v>
                </c:pt>
                <c:pt idx="3937">
                  <c:v>0.36877199999999999</c:v>
                </c:pt>
                <c:pt idx="3938">
                  <c:v>0.364064</c:v>
                </c:pt>
                <c:pt idx="3939">
                  <c:v>0.35943199999999997</c:v>
                </c:pt>
                <c:pt idx="3940">
                  <c:v>0.35498600000000002</c:v>
                </c:pt>
                <c:pt idx="3941">
                  <c:v>0.35081699999999999</c:v>
                </c:pt>
                <c:pt idx="3942">
                  <c:v>0.34690399999999999</c:v>
                </c:pt>
                <c:pt idx="3943">
                  <c:v>0.34313900000000003</c:v>
                </c:pt>
                <c:pt idx="3944">
                  <c:v>0.33948600000000001</c:v>
                </c:pt>
                <c:pt idx="3945">
                  <c:v>0.33605699999999999</c:v>
                </c:pt>
                <c:pt idx="3946">
                  <c:v>0.33296900000000001</c:v>
                </c:pt>
                <c:pt idx="3947">
                  <c:v>0.33016699999999999</c:v>
                </c:pt>
                <c:pt idx="3948">
                  <c:v>0.327463</c:v>
                </c:pt>
                <c:pt idx="3949">
                  <c:v>0.32474500000000001</c:v>
                </c:pt>
                <c:pt idx="3950">
                  <c:v>0.32212600000000002</c:v>
                </c:pt>
                <c:pt idx="3951">
                  <c:v>0.319859</c:v>
                </c:pt>
                <c:pt idx="3952">
                  <c:v>0.31811099999999998</c:v>
                </c:pt>
                <c:pt idx="3953">
                  <c:v>0.31678499999999998</c:v>
                </c:pt>
                <c:pt idx="3954">
                  <c:v>0.31560199999999999</c:v>
                </c:pt>
                <c:pt idx="3955">
                  <c:v>0.31437500000000002</c:v>
                </c:pt>
                <c:pt idx="3956">
                  <c:v>0.313164</c:v>
                </c:pt>
                <c:pt idx="3957">
                  <c:v>0.31213000000000002</c:v>
                </c:pt>
                <c:pt idx="3958">
                  <c:v>0.311332</c:v>
                </c:pt>
                <c:pt idx="3959">
                  <c:v>0.31070399999999998</c:v>
                </c:pt>
                <c:pt idx="3960">
                  <c:v>0.31015300000000001</c:v>
                </c:pt>
                <c:pt idx="3961">
                  <c:v>0.30959500000000001</c:v>
                </c:pt>
                <c:pt idx="3962">
                  <c:v>0.30897999999999998</c:v>
                </c:pt>
                <c:pt idx="3963">
                  <c:v>0.30832599999999999</c:v>
                </c:pt>
                <c:pt idx="3964">
                  <c:v>0.30769099999999999</c:v>
                </c:pt>
                <c:pt idx="3965">
                  <c:v>0.30705300000000002</c:v>
                </c:pt>
                <c:pt idx="3966">
                  <c:v>0.30626599999999998</c:v>
                </c:pt>
                <c:pt idx="3967">
                  <c:v>0.30517100000000003</c:v>
                </c:pt>
                <c:pt idx="3968">
                  <c:v>0.30370599999999998</c:v>
                </c:pt>
                <c:pt idx="3969">
                  <c:v>0.30185200000000001</c:v>
                </c:pt>
                <c:pt idx="3970">
                  <c:v>0.29949300000000001</c:v>
                </c:pt>
                <c:pt idx="3971">
                  <c:v>0.29641899999999999</c:v>
                </c:pt>
                <c:pt idx="3972">
                  <c:v>0.29251300000000002</c:v>
                </c:pt>
                <c:pt idx="3973">
                  <c:v>0.28789599999999999</c:v>
                </c:pt>
                <c:pt idx="3974">
                  <c:v>0.28287099999999998</c:v>
                </c:pt>
                <c:pt idx="3975">
                  <c:v>0.27767500000000001</c:v>
                </c:pt>
                <c:pt idx="3976">
                  <c:v>0.27228799999999997</c:v>
                </c:pt>
                <c:pt idx="3977">
                  <c:v>0.26647100000000001</c:v>
                </c:pt>
                <c:pt idx="3978">
                  <c:v>0.259988</c:v>
                </c:pt>
                <c:pt idx="3979">
                  <c:v>0.25283899999999998</c:v>
                </c:pt>
                <c:pt idx="3980">
                  <c:v>0.24530199999999999</c:v>
                </c:pt>
                <c:pt idx="3981">
                  <c:v>0.23774400000000001</c:v>
                </c:pt>
                <c:pt idx="3982">
                  <c:v>0.230375</c:v>
                </c:pt>
                <c:pt idx="3983">
                  <c:v>0.22319800000000001</c:v>
                </c:pt>
                <c:pt idx="3984">
                  <c:v>0.21618699999999999</c:v>
                </c:pt>
                <c:pt idx="3985">
                  <c:v>0.20938899999999999</c:v>
                </c:pt>
                <c:pt idx="3986">
                  <c:v>0.20288</c:v>
                </c:pt>
                <c:pt idx="3987">
                  <c:v>0.19673099999999999</c:v>
                </c:pt>
                <c:pt idx="3988">
                  <c:v>0.19100600000000001</c:v>
                </c:pt>
                <c:pt idx="3989">
                  <c:v>0.185695</c:v>
                </c:pt>
                <c:pt idx="3990">
                  <c:v>0.18071100000000001</c:v>
                </c:pt>
                <c:pt idx="3991">
                  <c:v>0.17603099999999999</c:v>
                </c:pt>
                <c:pt idx="3992">
                  <c:v>0.171741</c:v>
                </c:pt>
                <c:pt idx="3993">
                  <c:v>0.16792099999999999</c:v>
                </c:pt>
                <c:pt idx="3994">
                  <c:v>0.164546</c:v>
                </c:pt>
                <c:pt idx="3995">
                  <c:v>0.16152</c:v>
                </c:pt>
                <c:pt idx="3996">
                  <c:v>0.15873399999999999</c:v>
                </c:pt>
                <c:pt idx="3997">
                  <c:v>0.15611800000000001</c:v>
                </c:pt>
                <c:pt idx="3998">
                  <c:v>0.153695</c:v>
                </c:pt>
                <c:pt idx="3999">
                  <c:v>0.15152299999999999</c:v>
                </c:pt>
                <c:pt idx="4000">
                  <c:v>0.149532</c:v>
                </c:pt>
                <c:pt idx="4001">
                  <c:v>0.147477</c:v>
                </c:pt>
                <c:pt idx="4002">
                  <c:v>0.14511099999999999</c:v>
                </c:pt>
                <c:pt idx="4003">
                  <c:v>0.14243800000000001</c:v>
                </c:pt>
                <c:pt idx="4004">
                  <c:v>0.13975399999999999</c:v>
                </c:pt>
                <c:pt idx="4005">
                  <c:v>0.13736200000000001</c:v>
                </c:pt>
                <c:pt idx="4006">
                  <c:v>0.13527400000000001</c:v>
                </c:pt>
                <c:pt idx="4007">
                  <c:v>0.13328100000000001</c:v>
                </c:pt>
                <c:pt idx="4008">
                  <c:v>0.131219</c:v>
                </c:pt>
                <c:pt idx="4009">
                  <c:v>0.129053</c:v>
                </c:pt>
                <c:pt idx="4010">
                  <c:v>0.126835</c:v>
                </c:pt>
                <c:pt idx="4011">
                  <c:v>0.124722</c:v>
                </c:pt>
                <c:pt idx="4012">
                  <c:v>0.122946</c:v>
                </c:pt>
                <c:pt idx="4013">
                  <c:v>0.121598</c:v>
                </c:pt>
                <c:pt idx="4014">
                  <c:v>0.12053800000000001</c:v>
                </c:pt>
                <c:pt idx="4015">
                  <c:v>0.119575</c:v>
                </c:pt>
                <c:pt idx="4016">
                  <c:v>0.118645</c:v>
                </c:pt>
                <c:pt idx="4017">
                  <c:v>0.11777700000000001</c:v>
                </c:pt>
                <c:pt idx="4018">
                  <c:v>0.116968</c:v>
                </c:pt>
                <c:pt idx="4019">
                  <c:v>0.116151</c:v>
                </c:pt>
                <c:pt idx="4020">
                  <c:v>0.11526699999999999</c:v>
                </c:pt>
                <c:pt idx="4021">
                  <c:v>0.114326</c:v>
                </c:pt>
                <c:pt idx="4022">
                  <c:v>0.113381</c:v>
                </c:pt>
                <c:pt idx="4023">
                  <c:v>0.112445</c:v>
                </c:pt>
                <c:pt idx="4024">
                  <c:v>0.111484</c:v>
                </c:pt>
                <c:pt idx="4025">
                  <c:v>0.11047700000000001</c:v>
                </c:pt>
                <c:pt idx="4026">
                  <c:v>0.109434</c:v>
                </c:pt>
                <c:pt idx="4027">
                  <c:v>0.10841199999999999</c:v>
                </c:pt>
                <c:pt idx="4028">
                  <c:v>0.107474</c:v>
                </c:pt>
                <c:pt idx="4029">
                  <c:v>0.106604</c:v>
                </c:pt>
                <c:pt idx="4030">
                  <c:v>0.105658</c:v>
                </c:pt>
                <c:pt idx="4031">
                  <c:v>0.104474</c:v>
                </c:pt>
                <c:pt idx="4032">
                  <c:v>0.102991</c:v>
                </c:pt>
                <c:pt idx="4033">
                  <c:v>0.101267</c:v>
                </c:pt>
                <c:pt idx="4034">
                  <c:v>9.9432000000000006E-2</c:v>
                </c:pt>
                <c:pt idx="4035">
                  <c:v>9.7604999999999997E-2</c:v>
                </c:pt>
                <c:pt idx="4036">
                  <c:v>9.5741999999999994E-2</c:v>
                </c:pt>
                <c:pt idx="4037">
                  <c:v>9.3574000000000004E-2</c:v>
                </c:pt>
                <c:pt idx="4038">
                  <c:v>9.0801999999999994E-2</c:v>
                </c:pt>
                <c:pt idx="4039">
                  <c:v>8.7387000000000006E-2</c:v>
                </c:pt>
                <c:pt idx="4040">
                  <c:v>8.3543999999999993E-2</c:v>
                </c:pt>
                <c:pt idx="4041">
                  <c:v>7.9475000000000004E-2</c:v>
                </c:pt>
                <c:pt idx="4042">
                  <c:v>7.5218999999999994E-2</c:v>
                </c:pt>
                <c:pt idx="4043">
                  <c:v>7.0749999999999993E-2</c:v>
                </c:pt>
                <c:pt idx="4044">
                  <c:v>6.6104999999999997E-2</c:v>
                </c:pt>
                <c:pt idx="4045">
                  <c:v>6.1337999999999997E-2</c:v>
                </c:pt>
                <c:pt idx="4046">
                  <c:v>5.6462999999999999E-2</c:v>
                </c:pt>
                <c:pt idx="4047">
                  <c:v>5.1528999999999998E-2</c:v>
                </c:pt>
                <c:pt idx="4048">
                  <c:v>4.6681E-2</c:v>
                </c:pt>
                <c:pt idx="4049">
                  <c:v>4.2067E-2</c:v>
                </c:pt>
                <c:pt idx="4050">
                  <c:v>3.7737E-2</c:v>
                </c:pt>
                <c:pt idx="4051">
                  <c:v>3.3692E-2</c:v>
                </c:pt>
                <c:pt idx="4052">
                  <c:v>2.9933000000000001E-2</c:v>
                </c:pt>
                <c:pt idx="4053">
                  <c:v>2.6432000000000001E-2</c:v>
                </c:pt>
                <c:pt idx="4054">
                  <c:v>2.3127999999999999E-2</c:v>
                </c:pt>
                <c:pt idx="4055">
                  <c:v>1.9994000000000001E-2</c:v>
                </c:pt>
                <c:pt idx="4056">
                  <c:v>1.7082E-2</c:v>
                </c:pt>
                <c:pt idx="4057">
                  <c:v>1.4494999999999999E-2</c:v>
                </c:pt>
                <c:pt idx="4058">
                  <c:v>1.2324999999999999E-2</c:v>
                </c:pt>
                <c:pt idx="4059">
                  <c:v>1.0560999999999999E-2</c:v>
                </c:pt>
                <c:pt idx="4060">
                  <c:v>9.0819999999999998E-3</c:v>
                </c:pt>
                <c:pt idx="4061">
                  <c:v>7.7860000000000004E-3</c:v>
                </c:pt>
                <c:pt idx="4062">
                  <c:v>6.705E-3</c:v>
                </c:pt>
                <c:pt idx="4063">
                  <c:v>5.901E-3</c:v>
                </c:pt>
                <c:pt idx="4064">
                  <c:v>5.3270000000000001E-3</c:v>
                </c:pt>
                <c:pt idx="4065">
                  <c:v>4.8859999999999997E-3</c:v>
                </c:pt>
                <c:pt idx="4066">
                  <c:v>4.5649999999999996E-3</c:v>
                </c:pt>
                <c:pt idx="4067">
                  <c:v>4.4060000000000002E-3</c:v>
                </c:pt>
                <c:pt idx="4068">
                  <c:v>4.372E-3</c:v>
                </c:pt>
                <c:pt idx="4069">
                  <c:v>4.2960000000000003E-3</c:v>
                </c:pt>
                <c:pt idx="4070">
                  <c:v>4.0109999999999998E-3</c:v>
                </c:pt>
                <c:pt idx="4071">
                  <c:v>3.5309999999999999E-3</c:v>
                </c:pt>
                <c:pt idx="4072">
                  <c:v>3.0490000000000001E-3</c:v>
                </c:pt>
                <c:pt idx="4073">
                  <c:v>2.735E-3</c:v>
                </c:pt>
                <c:pt idx="4074">
                  <c:v>2.5430000000000001E-3</c:v>
                </c:pt>
                <c:pt idx="4075">
                  <c:v>2.4659999999999999E-3</c:v>
                </c:pt>
                <c:pt idx="4076">
                  <c:v>2.591E-3</c:v>
                </c:pt>
                <c:pt idx="4077">
                  <c:v>2.9510000000000001E-3</c:v>
                </c:pt>
                <c:pt idx="4078">
                  <c:v>3.4989999999999999E-3</c:v>
                </c:pt>
                <c:pt idx="4079">
                  <c:v>4.1729999999999996E-3</c:v>
                </c:pt>
                <c:pt idx="4080">
                  <c:v>4.9940000000000002E-3</c:v>
                </c:pt>
                <c:pt idx="4081">
                  <c:v>4.8820000000000001E-3</c:v>
                </c:pt>
                <c:pt idx="4082">
                  <c:v>5.0769999999999999E-3</c:v>
                </c:pt>
                <c:pt idx="4083">
                  <c:v>5.4850000000000003E-3</c:v>
                </c:pt>
                <c:pt idx="4084">
                  <c:v>5.953E-3</c:v>
                </c:pt>
                <c:pt idx="4085">
                  <c:v>6.4539999999999997E-3</c:v>
                </c:pt>
                <c:pt idx="4086">
                  <c:v>7.0790000000000002E-3</c:v>
                </c:pt>
                <c:pt idx="4087">
                  <c:v>7.894E-3</c:v>
                </c:pt>
                <c:pt idx="4088">
                  <c:v>8.8640000000000004E-3</c:v>
                </c:pt>
                <c:pt idx="4089">
                  <c:v>9.8840000000000004E-3</c:v>
                </c:pt>
                <c:pt idx="4090">
                  <c:v>1.0786E-2</c:v>
                </c:pt>
                <c:pt idx="4091">
                  <c:v>1.1382E-2</c:v>
                </c:pt>
                <c:pt idx="4092">
                  <c:v>1.158E-2</c:v>
                </c:pt>
                <c:pt idx="4093">
                  <c:v>1.1441E-2</c:v>
                </c:pt>
                <c:pt idx="4094">
                  <c:v>1.1095000000000001E-2</c:v>
                </c:pt>
                <c:pt idx="4095">
                  <c:v>1.0609E-2</c:v>
                </c:pt>
                <c:pt idx="4096">
                  <c:v>9.9670000000000002E-3</c:v>
                </c:pt>
                <c:pt idx="4097">
                  <c:v>9.1640000000000003E-3</c:v>
                </c:pt>
                <c:pt idx="4098">
                  <c:v>8.3119999999999999E-3</c:v>
                </c:pt>
                <c:pt idx="4099">
                  <c:v>7.5849999999999997E-3</c:v>
                </c:pt>
                <c:pt idx="4100">
                  <c:v>7.0070000000000002E-3</c:v>
                </c:pt>
                <c:pt idx="4101">
                  <c:v>6.3790000000000001E-3</c:v>
                </c:pt>
                <c:pt idx="4102">
                  <c:v>5.4860000000000004E-3</c:v>
                </c:pt>
                <c:pt idx="4103">
                  <c:v>4.3350000000000003E-3</c:v>
                </c:pt>
                <c:pt idx="4104">
                  <c:v>3.1210000000000001E-3</c:v>
                </c:pt>
                <c:pt idx="4105">
                  <c:v>2.042E-3</c:v>
                </c:pt>
                <c:pt idx="4106">
                  <c:v>1.1969999999999999E-3</c:v>
                </c:pt>
                <c:pt idx="4107">
                  <c:v>5.9199999999999997E-4</c:v>
                </c:pt>
                <c:pt idx="4108">
                  <c:v>1.94E-4</c:v>
                </c:pt>
                <c:pt idx="4109">
                  <c:v>0</c:v>
                </c:pt>
                <c:pt idx="4110">
                  <c:v>4.8999999999999998E-5</c:v>
                </c:pt>
                <c:pt idx="4111">
                  <c:v>3.4600000000000001E-4</c:v>
                </c:pt>
                <c:pt idx="4112">
                  <c:v>7.8600000000000002E-4</c:v>
                </c:pt>
                <c:pt idx="4113">
                  <c:v>1.245E-3</c:v>
                </c:pt>
                <c:pt idx="4114">
                  <c:v>1.717E-3</c:v>
                </c:pt>
                <c:pt idx="4115">
                  <c:v>2.2959999999999999E-3</c:v>
                </c:pt>
                <c:pt idx="4116">
                  <c:v>3.0409999999999999E-3</c:v>
                </c:pt>
                <c:pt idx="4117">
                  <c:v>3.9259999999999998E-3</c:v>
                </c:pt>
                <c:pt idx="4118">
                  <c:v>4.9119999999999997E-3</c:v>
                </c:pt>
                <c:pt idx="4119">
                  <c:v>6.0359999999999997E-3</c:v>
                </c:pt>
                <c:pt idx="4120">
                  <c:v>7.4079999999999997E-3</c:v>
                </c:pt>
                <c:pt idx="4121">
                  <c:v>9.1299999999999992E-3</c:v>
                </c:pt>
                <c:pt idx="4122">
                  <c:v>1.1195E-2</c:v>
                </c:pt>
                <c:pt idx="4123">
                  <c:v>1.3455E-2</c:v>
                </c:pt>
                <c:pt idx="4124">
                  <c:v>1.5731999999999999E-2</c:v>
                </c:pt>
                <c:pt idx="4125">
                  <c:v>1.7987E-2</c:v>
                </c:pt>
                <c:pt idx="4126">
                  <c:v>2.035E-2</c:v>
                </c:pt>
                <c:pt idx="4127">
                  <c:v>2.2977999999999998E-2</c:v>
                </c:pt>
                <c:pt idx="4128">
                  <c:v>2.5950999999999998E-2</c:v>
                </c:pt>
                <c:pt idx="4129">
                  <c:v>2.9274999999999999E-2</c:v>
                </c:pt>
                <c:pt idx="4130">
                  <c:v>3.2931000000000002E-2</c:v>
                </c:pt>
                <c:pt idx="4131">
                  <c:v>3.6871000000000001E-2</c:v>
                </c:pt>
                <c:pt idx="4132">
                  <c:v>4.1022000000000003E-2</c:v>
                </c:pt>
                <c:pt idx="4133">
                  <c:v>4.5282999999999997E-2</c:v>
                </c:pt>
                <c:pt idx="4134">
                  <c:v>4.9502999999999998E-2</c:v>
                </c:pt>
                <c:pt idx="4135">
                  <c:v>5.3526999999999998E-2</c:v>
                </c:pt>
                <c:pt idx="4136">
                  <c:v>5.7290000000000001E-2</c:v>
                </c:pt>
                <c:pt idx="4137">
                  <c:v>6.0822000000000001E-2</c:v>
                </c:pt>
                <c:pt idx="4138">
                  <c:v>6.4127000000000003E-2</c:v>
                </c:pt>
                <c:pt idx="4139">
                  <c:v>6.7117999999999997E-2</c:v>
                </c:pt>
                <c:pt idx="4140">
                  <c:v>6.9703000000000001E-2</c:v>
                </c:pt>
                <c:pt idx="4141">
                  <c:v>7.1885000000000004E-2</c:v>
                </c:pt>
                <c:pt idx="4142">
                  <c:v>7.3712E-2</c:v>
                </c:pt>
                <c:pt idx="4143">
                  <c:v>7.5198000000000001E-2</c:v>
                </c:pt>
                <c:pt idx="4144">
                  <c:v>7.6353000000000004E-2</c:v>
                </c:pt>
                <c:pt idx="4145">
                  <c:v>7.7256000000000005E-2</c:v>
                </c:pt>
                <c:pt idx="4146">
                  <c:v>7.8031000000000003E-2</c:v>
                </c:pt>
                <c:pt idx="4147">
                  <c:v>7.8749E-2</c:v>
                </c:pt>
                <c:pt idx="4148">
                  <c:v>7.9381999999999994E-2</c:v>
                </c:pt>
                <c:pt idx="4149">
                  <c:v>7.9852000000000006E-2</c:v>
                </c:pt>
                <c:pt idx="4150">
                  <c:v>8.0104999999999996E-2</c:v>
                </c:pt>
                <c:pt idx="4151">
                  <c:v>8.0131999999999995E-2</c:v>
                </c:pt>
                <c:pt idx="4152">
                  <c:v>7.9931000000000002E-2</c:v>
                </c:pt>
                <c:pt idx="4153">
                  <c:v>7.9462000000000005E-2</c:v>
                </c:pt>
                <c:pt idx="4154">
                  <c:v>7.8689999999999996E-2</c:v>
                </c:pt>
                <c:pt idx="4155">
                  <c:v>7.7616000000000004E-2</c:v>
                </c:pt>
                <c:pt idx="4156">
                  <c:v>7.6227000000000003E-2</c:v>
                </c:pt>
                <c:pt idx="4157">
                  <c:v>7.4482000000000007E-2</c:v>
                </c:pt>
                <c:pt idx="4158">
                  <c:v>7.2386000000000006E-2</c:v>
                </c:pt>
                <c:pt idx="4159">
                  <c:v>7.0000999999999994E-2</c:v>
                </c:pt>
                <c:pt idx="4160">
                  <c:v>6.7358000000000001E-2</c:v>
                </c:pt>
                <c:pt idx="4161">
                  <c:v>6.4433000000000004E-2</c:v>
                </c:pt>
                <c:pt idx="4162">
                  <c:v>6.1224000000000001E-2</c:v>
                </c:pt>
                <c:pt idx="4163">
                  <c:v>5.7748000000000001E-2</c:v>
                </c:pt>
                <c:pt idx="4164">
                  <c:v>5.3966E-2</c:v>
                </c:pt>
                <c:pt idx="4165">
                  <c:v>4.9826000000000002E-2</c:v>
                </c:pt>
                <c:pt idx="4166">
                  <c:v>4.5430999999999999E-2</c:v>
                </c:pt>
                <c:pt idx="4167">
                  <c:v>4.1098000000000003E-2</c:v>
                </c:pt>
                <c:pt idx="4168">
                  <c:v>3.7192000000000003E-2</c:v>
                </c:pt>
                <c:pt idx="4169">
                  <c:v>3.3940999999999999E-2</c:v>
                </c:pt>
                <c:pt idx="4170">
                  <c:v>3.1366999999999999E-2</c:v>
                </c:pt>
                <c:pt idx="4171">
                  <c:v>2.9322999999999998E-2</c:v>
                </c:pt>
                <c:pt idx="4172">
                  <c:v>2.6165999999999998E-2</c:v>
                </c:pt>
                <c:pt idx="4173">
                  <c:v>2.3231000000000002E-2</c:v>
                </c:pt>
                <c:pt idx="4174">
                  <c:v>2.0577000000000002E-2</c:v>
                </c:pt>
                <c:pt idx="4175">
                  <c:v>1.8284000000000002E-2</c:v>
                </c:pt>
                <c:pt idx="4176">
                  <c:v>1.6291E-2</c:v>
                </c:pt>
                <c:pt idx="4177">
                  <c:v>1.4467000000000001E-2</c:v>
                </c:pt>
                <c:pt idx="4178">
                  <c:v>1.2784E-2</c:v>
                </c:pt>
                <c:pt idx="4179">
                  <c:v>1.1322E-2</c:v>
                </c:pt>
                <c:pt idx="4180">
                  <c:v>1.0172E-2</c:v>
                </c:pt>
                <c:pt idx="4181">
                  <c:v>9.3480000000000004E-3</c:v>
                </c:pt>
                <c:pt idx="4182">
                  <c:v>8.7220000000000006E-3</c:v>
                </c:pt>
                <c:pt idx="4183">
                  <c:v>8.0800000000000004E-3</c:v>
                </c:pt>
                <c:pt idx="4184">
                  <c:v>7.3280000000000003E-3</c:v>
                </c:pt>
                <c:pt idx="4185">
                  <c:v>6.5640000000000004E-3</c:v>
                </c:pt>
                <c:pt idx="4186">
                  <c:v>5.8529999999999997E-3</c:v>
                </c:pt>
                <c:pt idx="4187">
                  <c:v>5.0809999999999996E-3</c:v>
                </c:pt>
                <c:pt idx="4188">
                  <c:v>4.1850000000000004E-3</c:v>
                </c:pt>
                <c:pt idx="4189">
                  <c:v>3.3809999999999999E-3</c:v>
                </c:pt>
                <c:pt idx="4190">
                  <c:v>3.0000000000000001E-3</c:v>
                </c:pt>
                <c:pt idx="4191">
                  <c:v>2.735E-3</c:v>
                </c:pt>
                <c:pt idx="4192">
                  <c:v>2.6619999999999999E-3</c:v>
                </c:pt>
                <c:pt idx="4193">
                  <c:v>2.7690000000000002E-3</c:v>
                </c:pt>
                <c:pt idx="4194">
                  <c:v>3.0330000000000001E-3</c:v>
                </c:pt>
                <c:pt idx="4195">
                  <c:v>3.6210000000000001E-3</c:v>
                </c:pt>
                <c:pt idx="4196">
                  <c:v>4.7759999999999999E-3</c:v>
                </c:pt>
                <c:pt idx="4197">
                  <c:v>6.6519999999999999E-3</c:v>
                </c:pt>
                <c:pt idx="4198">
                  <c:v>9.2029999999999994E-3</c:v>
                </c:pt>
                <c:pt idx="4199">
                  <c:v>1.2246999999999999E-2</c:v>
                </c:pt>
                <c:pt idx="4200">
                  <c:v>1.5613999999999999E-2</c:v>
                </c:pt>
                <c:pt idx="4201">
                  <c:v>1.9168999999999999E-2</c:v>
                </c:pt>
                <c:pt idx="4202">
                  <c:v>2.2755999999999998E-2</c:v>
                </c:pt>
                <c:pt idx="4203">
                  <c:v>2.623E-2</c:v>
                </c:pt>
                <c:pt idx="4204">
                  <c:v>2.9498E-2</c:v>
                </c:pt>
                <c:pt idx="4205">
                  <c:v>3.2453999999999997E-2</c:v>
                </c:pt>
                <c:pt idx="4206">
                  <c:v>3.4965000000000003E-2</c:v>
                </c:pt>
                <c:pt idx="4207">
                  <c:v>3.7045000000000002E-2</c:v>
                </c:pt>
                <c:pt idx="4208">
                  <c:v>3.8927999999999997E-2</c:v>
                </c:pt>
                <c:pt idx="4209">
                  <c:v>4.0823999999999999E-2</c:v>
                </c:pt>
                <c:pt idx="4210">
                  <c:v>4.2707000000000002E-2</c:v>
                </c:pt>
                <c:pt idx="4211">
                  <c:v>4.4450000000000003E-2</c:v>
                </c:pt>
                <c:pt idx="4212">
                  <c:v>4.6037000000000002E-2</c:v>
                </c:pt>
                <c:pt idx="4213">
                  <c:v>4.7521000000000001E-2</c:v>
                </c:pt>
                <c:pt idx="4214">
                  <c:v>4.8868000000000002E-2</c:v>
                </c:pt>
                <c:pt idx="4215">
                  <c:v>4.9974999999999999E-2</c:v>
                </c:pt>
                <c:pt idx="4216">
                  <c:v>5.0845000000000001E-2</c:v>
                </c:pt>
                <c:pt idx="4217">
                  <c:v>5.1683E-2</c:v>
                </c:pt>
                <c:pt idx="4218">
                  <c:v>5.2782999999999997E-2</c:v>
                </c:pt>
                <c:pt idx="4219">
                  <c:v>5.4322000000000002E-2</c:v>
                </c:pt>
                <c:pt idx="4220">
                  <c:v>5.6230000000000002E-2</c:v>
                </c:pt>
                <c:pt idx="4221">
                  <c:v>5.8258999999999998E-2</c:v>
                </c:pt>
                <c:pt idx="4222">
                  <c:v>6.019E-2</c:v>
                </c:pt>
                <c:pt idx="4223">
                  <c:v>6.1947000000000002E-2</c:v>
                </c:pt>
                <c:pt idx="4224">
                  <c:v>6.3472000000000001E-2</c:v>
                </c:pt>
                <c:pt idx="4225">
                  <c:v>6.4614000000000005E-2</c:v>
                </c:pt>
                <c:pt idx="4226">
                  <c:v>6.5236000000000002E-2</c:v>
                </c:pt>
                <c:pt idx="4227">
                  <c:v>6.5318000000000001E-2</c:v>
                </c:pt>
                <c:pt idx="4228">
                  <c:v>6.4856999999999998E-2</c:v>
                </c:pt>
                <c:pt idx="4229">
                  <c:v>6.3811999999999994E-2</c:v>
                </c:pt>
                <c:pt idx="4230">
                  <c:v>6.225E-2</c:v>
                </c:pt>
                <c:pt idx="4231">
                  <c:v>6.0409999999999998E-2</c:v>
                </c:pt>
                <c:pt idx="4232">
                  <c:v>5.8465999999999997E-2</c:v>
                </c:pt>
                <c:pt idx="4233">
                  <c:v>5.6318E-2</c:v>
                </c:pt>
                <c:pt idx="4234">
                  <c:v>5.3713999999999998E-2</c:v>
                </c:pt>
                <c:pt idx="4235">
                  <c:v>5.0520000000000002E-2</c:v>
                </c:pt>
                <c:pt idx="4236">
                  <c:v>4.6841000000000001E-2</c:v>
                </c:pt>
                <c:pt idx="4237">
                  <c:v>4.2906E-2</c:v>
                </c:pt>
                <c:pt idx="4238">
                  <c:v>3.8948999999999998E-2</c:v>
                </c:pt>
                <c:pt idx="4239">
                  <c:v>3.5177E-2</c:v>
                </c:pt>
                <c:pt idx="4240">
                  <c:v>3.1785000000000001E-2</c:v>
                </c:pt>
                <c:pt idx="4241">
                  <c:v>2.8889999999999999E-2</c:v>
                </c:pt>
                <c:pt idx="4242">
                  <c:v>2.6412999999999999E-2</c:v>
                </c:pt>
                <c:pt idx="4243">
                  <c:v>2.4115000000000001E-2</c:v>
                </c:pt>
                <c:pt idx="4244">
                  <c:v>2.1812999999999999E-2</c:v>
                </c:pt>
                <c:pt idx="4245">
                  <c:v>1.951E-2</c:v>
                </c:pt>
                <c:pt idx="4246">
                  <c:v>1.7281000000000001E-2</c:v>
                </c:pt>
                <c:pt idx="4247">
                  <c:v>1.5125E-2</c:v>
                </c:pt>
                <c:pt idx="4248">
                  <c:v>1.3021E-2</c:v>
                </c:pt>
                <c:pt idx="4249">
                  <c:v>1.1089999999999999E-2</c:v>
                </c:pt>
                <c:pt idx="4250">
                  <c:v>9.5619999999999993E-3</c:v>
                </c:pt>
                <c:pt idx="4251">
                  <c:v>8.5520000000000006E-3</c:v>
                </c:pt>
                <c:pt idx="4252">
                  <c:v>7.9590000000000008E-3</c:v>
                </c:pt>
                <c:pt idx="4253">
                  <c:v>7.6080000000000002E-3</c:v>
                </c:pt>
                <c:pt idx="4254">
                  <c:v>7.4149999999999997E-3</c:v>
                </c:pt>
                <c:pt idx="4255">
                  <c:v>7.3660000000000002E-3</c:v>
                </c:pt>
                <c:pt idx="4256">
                  <c:v>7.417E-3</c:v>
                </c:pt>
                <c:pt idx="4257">
                  <c:v>7.4749999999999999E-3</c:v>
                </c:pt>
                <c:pt idx="4258">
                  <c:v>7.4330000000000004E-3</c:v>
                </c:pt>
                <c:pt idx="4259">
                  <c:v>7.1999999999999998E-3</c:v>
                </c:pt>
                <c:pt idx="4260">
                  <c:v>6.7749999999999998E-3</c:v>
                </c:pt>
                <c:pt idx="4261">
                  <c:v>6.3239999999999998E-3</c:v>
                </c:pt>
                <c:pt idx="4262">
                  <c:v>6.11E-3</c:v>
                </c:pt>
                <c:pt idx="4263">
                  <c:v>6.2709999999999997E-3</c:v>
                </c:pt>
                <c:pt idx="4264">
                  <c:v>6.705E-3</c:v>
                </c:pt>
                <c:pt idx="4265">
                  <c:v>7.1720000000000004E-3</c:v>
                </c:pt>
                <c:pt idx="4266">
                  <c:v>7.4599999999999996E-3</c:v>
                </c:pt>
                <c:pt idx="4267">
                  <c:v>7.4320000000000002E-3</c:v>
                </c:pt>
                <c:pt idx="4268">
                  <c:v>6.9199999999999999E-3</c:v>
                </c:pt>
                <c:pt idx="4269">
                  <c:v>5.6610000000000002E-3</c:v>
                </c:pt>
                <c:pt idx="4270">
                  <c:v>3.7490000000000002E-3</c:v>
                </c:pt>
                <c:pt idx="4271">
                  <c:v>2.735E-3</c:v>
                </c:pt>
                <c:pt idx="4272">
                  <c:v>3.9189999999999997E-3</c:v>
                </c:pt>
                <c:pt idx="4273">
                  <c:v>6.7210000000000004E-3</c:v>
                </c:pt>
                <c:pt idx="4274">
                  <c:v>1.0066E-2</c:v>
                </c:pt>
                <c:pt idx="4275">
                  <c:v>1.3251000000000001E-2</c:v>
                </c:pt>
                <c:pt idx="4276">
                  <c:v>1.5941E-2</c:v>
                </c:pt>
                <c:pt idx="4277">
                  <c:v>1.8023999999999998E-2</c:v>
                </c:pt>
                <c:pt idx="4278">
                  <c:v>1.9449000000000001E-2</c:v>
                </c:pt>
                <c:pt idx="4279">
                  <c:v>2.0206999999999999E-2</c:v>
                </c:pt>
                <c:pt idx="4280">
                  <c:v>2.0389999999999998E-2</c:v>
                </c:pt>
                <c:pt idx="4281">
                  <c:v>2.0181000000000001E-2</c:v>
                </c:pt>
                <c:pt idx="4282">
                  <c:v>1.9702999999999998E-2</c:v>
                </c:pt>
                <c:pt idx="4283">
                  <c:v>1.8905000000000002E-2</c:v>
                </c:pt>
                <c:pt idx="4284">
                  <c:v>1.7666999999999999E-2</c:v>
                </c:pt>
                <c:pt idx="4285">
                  <c:v>1.5712E-2</c:v>
                </c:pt>
                <c:pt idx="4286">
                  <c:v>1.3545E-2</c:v>
                </c:pt>
                <c:pt idx="4287">
                  <c:v>1.1367E-2</c:v>
                </c:pt>
                <c:pt idx="4288">
                  <c:v>9.3279999999999995E-3</c:v>
                </c:pt>
                <c:pt idx="4289">
                  <c:v>7.5839999999999996E-3</c:v>
                </c:pt>
                <c:pt idx="4290">
                  <c:v>6.2500000000000003E-3</c:v>
                </c:pt>
                <c:pt idx="4291">
                  <c:v>5.2639999999999996E-3</c:v>
                </c:pt>
                <c:pt idx="4292">
                  <c:v>4.4879999999999998E-3</c:v>
                </c:pt>
                <c:pt idx="4293">
                  <c:v>4.0949999999999997E-3</c:v>
                </c:pt>
                <c:pt idx="4294">
                  <c:v>4.8869999999999999E-3</c:v>
                </c:pt>
                <c:pt idx="4295">
                  <c:v>7.8009999999999998E-3</c:v>
                </c:pt>
                <c:pt idx="4296">
                  <c:v>1.2E-2</c:v>
                </c:pt>
                <c:pt idx="4297">
                  <c:v>1.5661000000000001E-2</c:v>
                </c:pt>
                <c:pt idx="4298">
                  <c:v>1.8379E-2</c:v>
                </c:pt>
                <c:pt idx="4299">
                  <c:v>2.0334000000000001E-2</c:v>
                </c:pt>
                <c:pt idx="4300">
                  <c:v>2.1683000000000001E-2</c:v>
                </c:pt>
                <c:pt idx="4301">
                  <c:v>2.2498000000000001E-2</c:v>
                </c:pt>
                <c:pt idx="4302">
                  <c:v>2.2824000000000001E-2</c:v>
                </c:pt>
                <c:pt idx="4303">
                  <c:v>2.2783000000000001E-2</c:v>
                </c:pt>
                <c:pt idx="4304">
                  <c:v>2.2558999999999999E-2</c:v>
                </c:pt>
                <c:pt idx="4305">
                  <c:v>2.2206E-2</c:v>
                </c:pt>
                <c:pt idx="4306">
                  <c:v>2.1495E-2</c:v>
                </c:pt>
                <c:pt idx="4307">
                  <c:v>2.01E-2</c:v>
                </c:pt>
                <c:pt idx="4308">
                  <c:v>1.8034000000000001E-2</c:v>
                </c:pt>
                <c:pt idx="4309">
                  <c:v>1.5813000000000001E-2</c:v>
                </c:pt>
                <c:pt idx="4310">
                  <c:v>1.4061000000000001E-2</c:v>
                </c:pt>
                <c:pt idx="4311">
                  <c:v>1.3041000000000001E-2</c:v>
                </c:pt>
                <c:pt idx="4312">
                  <c:v>1.2642E-2</c:v>
                </c:pt>
                <c:pt idx="4313">
                  <c:v>1.2677000000000001E-2</c:v>
                </c:pt>
                <c:pt idx="4314">
                  <c:v>1.3006999999999999E-2</c:v>
                </c:pt>
                <c:pt idx="4315">
                  <c:v>1.3468000000000001E-2</c:v>
                </c:pt>
                <c:pt idx="4316">
                  <c:v>1.3893000000000001E-2</c:v>
                </c:pt>
                <c:pt idx="4317">
                  <c:v>1.4257000000000001E-2</c:v>
                </c:pt>
                <c:pt idx="4318">
                  <c:v>1.4727000000000001E-2</c:v>
                </c:pt>
                <c:pt idx="4319">
                  <c:v>1.5512E-2</c:v>
                </c:pt>
                <c:pt idx="4320">
                  <c:v>1.6733999999999999E-2</c:v>
                </c:pt>
                <c:pt idx="4321">
                  <c:v>1.8453000000000001E-2</c:v>
                </c:pt>
                <c:pt idx="4322">
                  <c:v>2.0695999999999999E-2</c:v>
                </c:pt>
                <c:pt idx="4323">
                  <c:v>2.3425000000000001E-2</c:v>
                </c:pt>
                <c:pt idx="4324">
                  <c:v>2.6529E-2</c:v>
                </c:pt>
                <c:pt idx="4325">
                  <c:v>2.9869E-2</c:v>
                </c:pt>
                <c:pt idx="4326">
                  <c:v>3.3230000000000003E-2</c:v>
                </c:pt>
                <c:pt idx="4327">
                  <c:v>3.6274000000000001E-2</c:v>
                </c:pt>
                <c:pt idx="4328">
                  <c:v>3.8662000000000002E-2</c:v>
                </c:pt>
                <c:pt idx="4329">
                  <c:v>4.0212999999999999E-2</c:v>
                </c:pt>
                <c:pt idx="4330">
                  <c:v>4.0911000000000003E-2</c:v>
                </c:pt>
                <c:pt idx="4331">
                  <c:v>4.0856999999999997E-2</c:v>
                </c:pt>
                <c:pt idx="4332">
                  <c:v>4.0302999999999999E-2</c:v>
                </c:pt>
                <c:pt idx="4333">
                  <c:v>3.9522000000000002E-2</c:v>
                </c:pt>
                <c:pt idx="4334">
                  <c:v>3.8588999999999998E-2</c:v>
                </c:pt>
                <c:pt idx="4335">
                  <c:v>3.7428000000000003E-2</c:v>
                </c:pt>
                <c:pt idx="4336">
                  <c:v>3.6068999999999997E-2</c:v>
                </c:pt>
                <c:pt idx="4337">
                  <c:v>3.4671E-2</c:v>
                </c:pt>
                <c:pt idx="4338">
                  <c:v>3.3284000000000001E-2</c:v>
                </c:pt>
                <c:pt idx="4339">
                  <c:v>3.1759000000000003E-2</c:v>
                </c:pt>
                <c:pt idx="4340">
                  <c:v>2.9943999999999998E-2</c:v>
                </c:pt>
                <c:pt idx="4341">
                  <c:v>2.7900000000000001E-2</c:v>
                </c:pt>
                <c:pt idx="4342">
                  <c:v>2.5905999999999998E-2</c:v>
                </c:pt>
                <c:pt idx="4343">
                  <c:v>2.4275999999999999E-2</c:v>
                </c:pt>
                <c:pt idx="4344">
                  <c:v>2.3189999999999999E-2</c:v>
                </c:pt>
                <c:pt idx="4345">
                  <c:v>2.2686999999999999E-2</c:v>
                </c:pt>
                <c:pt idx="4346">
                  <c:v>2.2704999999999999E-2</c:v>
                </c:pt>
                <c:pt idx="4347">
                  <c:v>2.3098E-2</c:v>
                </c:pt>
                <c:pt idx="4348">
                  <c:v>2.3713999999999999E-2</c:v>
                </c:pt>
                <c:pt idx="4349">
                  <c:v>2.4464E-2</c:v>
                </c:pt>
                <c:pt idx="4350">
                  <c:v>2.5273E-2</c:v>
                </c:pt>
                <c:pt idx="4351">
                  <c:v>2.5994E-2</c:v>
                </c:pt>
                <c:pt idx="4352">
                  <c:v>2.6453999999999998E-2</c:v>
                </c:pt>
                <c:pt idx="4353">
                  <c:v>2.6605E-2</c:v>
                </c:pt>
                <c:pt idx="4354">
                  <c:v>2.6613000000000001E-2</c:v>
                </c:pt>
                <c:pt idx="4355">
                  <c:v>2.6824000000000001E-2</c:v>
                </c:pt>
                <c:pt idx="4356">
                  <c:v>2.7553999999999999E-2</c:v>
                </c:pt>
                <c:pt idx="4357">
                  <c:v>2.8861000000000001E-2</c:v>
                </c:pt>
                <c:pt idx="4358">
                  <c:v>3.0598E-2</c:v>
                </c:pt>
                <c:pt idx="4359">
                  <c:v>3.2590000000000001E-2</c:v>
                </c:pt>
                <c:pt idx="4360">
                  <c:v>3.4643E-2</c:v>
                </c:pt>
                <c:pt idx="4361">
                  <c:v>3.6468E-2</c:v>
                </c:pt>
                <c:pt idx="4362">
                  <c:v>3.7886999999999997E-2</c:v>
                </c:pt>
                <c:pt idx="4363">
                  <c:v>3.9107000000000003E-2</c:v>
                </c:pt>
                <c:pt idx="4364">
                  <c:v>4.0549000000000002E-2</c:v>
                </c:pt>
                <c:pt idx="4365">
                  <c:v>4.2361000000000003E-2</c:v>
                </c:pt>
                <c:pt idx="4366">
                  <c:v>4.4202999999999999E-2</c:v>
                </c:pt>
                <c:pt idx="4367">
                  <c:v>4.5548999999999999E-2</c:v>
                </c:pt>
                <c:pt idx="4368">
                  <c:v>4.1973999999999997E-2</c:v>
                </c:pt>
                <c:pt idx="4369">
                  <c:v>3.8399000000000003E-2</c:v>
                </c:pt>
                <c:pt idx="4370">
                  <c:v>3.4826000000000003E-2</c:v>
                </c:pt>
                <c:pt idx="4371">
                  <c:v>3.1254999999999998E-2</c:v>
                </c:pt>
                <c:pt idx="4372">
                  <c:v>2.7684E-2</c:v>
                </c:pt>
                <c:pt idx="4373">
                  <c:v>2.4115999999999999E-2</c:v>
                </c:pt>
                <c:pt idx="4374">
                  <c:v>2.0549000000000001E-2</c:v>
                </c:pt>
                <c:pt idx="4375">
                  <c:v>1.6983000000000002E-2</c:v>
                </c:pt>
                <c:pt idx="4376">
                  <c:v>1.3417999999999999E-2</c:v>
                </c:pt>
                <c:pt idx="4377">
                  <c:v>9.8560000000000002E-3</c:v>
                </c:pt>
                <c:pt idx="4378">
                  <c:v>6.2940000000000001E-3</c:v>
                </c:pt>
                <c:pt idx="4379">
                  <c:v>2.735E-3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9-F862-0946-A8EF-9F671049A32C}"/>
            </c:ext>
          </c:extLst>
        </c:ser>
        <c:ser>
          <c:idx val="10"/>
          <c:order val="10"/>
          <c:tx>
            <c:strRef>
              <c:f>Liquide!$L$1</c:f>
              <c:strCache>
                <c:ptCount val="1"/>
                <c:pt idx="0">
                  <c:v>Trichoderma-liquide-C</c:v>
                </c:pt>
              </c:strCache>
            </c:strRef>
          </c:tx>
          <c:spPr>
            <a:ln w="19050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Liquide!$L$2:$L$4381</c:f>
              <c:numCache>
                <c:formatCode>General</c:formatCode>
                <c:ptCount val="4380"/>
                <c:pt idx="0">
                  <c:v>0</c:v>
                </c:pt>
                <c:pt idx="1">
                  <c:v>4.8899999999999996E-4</c:v>
                </c:pt>
                <c:pt idx="2">
                  <c:v>9.7999999999999997E-4</c:v>
                </c:pt>
                <c:pt idx="3">
                  <c:v>1.472E-3</c:v>
                </c:pt>
                <c:pt idx="4">
                  <c:v>1.9659999999999999E-3</c:v>
                </c:pt>
                <c:pt idx="5">
                  <c:v>2.4610000000000001E-3</c:v>
                </c:pt>
                <c:pt idx="6">
                  <c:v>2.957E-3</c:v>
                </c:pt>
                <c:pt idx="7">
                  <c:v>3.4550000000000002E-3</c:v>
                </c:pt>
                <c:pt idx="8">
                  <c:v>3.954E-3</c:v>
                </c:pt>
                <c:pt idx="9">
                  <c:v>4.4549999999999998E-3</c:v>
                </c:pt>
                <c:pt idx="10">
                  <c:v>4.9569999999999996E-3</c:v>
                </c:pt>
                <c:pt idx="11">
                  <c:v>5.4609999999999997E-3</c:v>
                </c:pt>
                <c:pt idx="12">
                  <c:v>5.9659999999999999E-3</c:v>
                </c:pt>
                <c:pt idx="13">
                  <c:v>4.6230000000000004E-3</c:v>
                </c:pt>
                <c:pt idx="14">
                  <c:v>3.369E-3</c:v>
                </c:pt>
                <c:pt idx="15">
                  <c:v>2.3470000000000001E-3</c:v>
                </c:pt>
                <c:pt idx="16">
                  <c:v>1.9859999999999999E-3</c:v>
                </c:pt>
                <c:pt idx="17">
                  <c:v>2.7539999999999999E-3</c:v>
                </c:pt>
                <c:pt idx="18">
                  <c:v>4.6670000000000001E-3</c:v>
                </c:pt>
                <c:pt idx="19">
                  <c:v>7.1799999999999998E-3</c:v>
                </c:pt>
                <c:pt idx="20">
                  <c:v>9.75E-3</c:v>
                </c:pt>
                <c:pt idx="21">
                  <c:v>1.2288E-2</c:v>
                </c:pt>
                <c:pt idx="22">
                  <c:v>1.5091E-2</c:v>
                </c:pt>
                <c:pt idx="23">
                  <c:v>1.8534999999999999E-2</c:v>
                </c:pt>
                <c:pt idx="24">
                  <c:v>2.2322000000000002E-2</c:v>
                </c:pt>
                <c:pt idx="25">
                  <c:v>2.5259E-2</c:v>
                </c:pt>
                <c:pt idx="26">
                  <c:v>2.6551000000000002E-2</c:v>
                </c:pt>
                <c:pt idx="27">
                  <c:v>2.6348E-2</c:v>
                </c:pt>
                <c:pt idx="28">
                  <c:v>2.5311E-2</c:v>
                </c:pt>
                <c:pt idx="29">
                  <c:v>2.3910000000000001E-2</c:v>
                </c:pt>
                <c:pt idx="30">
                  <c:v>2.2335000000000001E-2</c:v>
                </c:pt>
                <c:pt idx="31">
                  <c:v>2.0913999999999999E-2</c:v>
                </c:pt>
                <c:pt idx="32">
                  <c:v>1.9928000000000001E-2</c:v>
                </c:pt>
                <c:pt idx="33">
                  <c:v>1.9296000000000001E-2</c:v>
                </c:pt>
                <c:pt idx="34">
                  <c:v>1.8707999999999999E-2</c:v>
                </c:pt>
                <c:pt idx="35">
                  <c:v>1.7881999999999999E-2</c:v>
                </c:pt>
                <c:pt idx="36">
                  <c:v>1.6794E-2</c:v>
                </c:pt>
                <c:pt idx="37">
                  <c:v>1.5720999999999999E-2</c:v>
                </c:pt>
                <c:pt idx="38">
                  <c:v>1.5129999999999999E-2</c:v>
                </c:pt>
                <c:pt idx="39">
                  <c:v>1.5492000000000001E-2</c:v>
                </c:pt>
                <c:pt idx="40">
                  <c:v>1.7038000000000001E-2</c:v>
                </c:pt>
                <c:pt idx="41">
                  <c:v>1.9547999999999999E-2</c:v>
                </c:pt>
                <c:pt idx="42">
                  <c:v>2.2453000000000001E-2</c:v>
                </c:pt>
                <c:pt idx="43">
                  <c:v>2.5326999999999999E-2</c:v>
                </c:pt>
                <c:pt idx="44">
                  <c:v>2.8271000000000001E-2</c:v>
                </c:pt>
                <c:pt idx="45">
                  <c:v>3.1623999999999999E-2</c:v>
                </c:pt>
                <c:pt idx="46">
                  <c:v>3.5435000000000001E-2</c:v>
                </c:pt>
                <c:pt idx="47">
                  <c:v>3.9260999999999997E-2</c:v>
                </c:pt>
                <c:pt idx="48">
                  <c:v>4.2347999999999997E-2</c:v>
                </c:pt>
                <c:pt idx="49">
                  <c:v>4.4498999999999997E-2</c:v>
                </c:pt>
                <c:pt idx="50">
                  <c:v>4.65E-2</c:v>
                </c:pt>
                <c:pt idx="51">
                  <c:v>4.8786999999999997E-2</c:v>
                </c:pt>
                <c:pt idx="52">
                  <c:v>5.1150000000000001E-2</c:v>
                </c:pt>
                <c:pt idx="53">
                  <c:v>5.3434000000000002E-2</c:v>
                </c:pt>
                <c:pt idx="54">
                  <c:v>5.5518999999999999E-2</c:v>
                </c:pt>
                <c:pt idx="55">
                  <c:v>5.7096000000000001E-2</c:v>
                </c:pt>
                <c:pt idx="56">
                  <c:v>5.7972000000000003E-2</c:v>
                </c:pt>
                <c:pt idx="57">
                  <c:v>5.8326999999999997E-2</c:v>
                </c:pt>
                <c:pt idx="58">
                  <c:v>5.8421000000000001E-2</c:v>
                </c:pt>
                <c:pt idx="59">
                  <c:v>5.8361999999999997E-2</c:v>
                </c:pt>
                <c:pt idx="60">
                  <c:v>5.8139000000000003E-2</c:v>
                </c:pt>
                <c:pt idx="61">
                  <c:v>5.7783000000000001E-2</c:v>
                </c:pt>
                <c:pt idx="62">
                  <c:v>5.7333000000000002E-2</c:v>
                </c:pt>
                <c:pt idx="63">
                  <c:v>5.6604000000000002E-2</c:v>
                </c:pt>
                <c:pt idx="64">
                  <c:v>5.5114999999999997E-2</c:v>
                </c:pt>
                <c:pt idx="65">
                  <c:v>5.2525000000000002E-2</c:v>
                </c:pt>
                <c:pt idx="66">
                  <c:v>4.9118000000000002E-2</c:v>
                </c:pt>
                <c:pt idx="67">
                  <c:v>4.5638999999999999E-2</c:v>
                </c:pt>
                <c:pt idx="68">
                  <c:v>4.2795E-2</c:v>
                </c:pt>
                <c:pt idx="69">
                  <c:v>4.0896000000000002E-2</c:v>
                </c:pt>
                <c:pt idx="70">
                  <c:v>3.9806000000000001E-2</c:v>
                </c:pt>
                <c:pt idx="71">
                  <c:v>3.9219999999999998E-2</c:v>
                </c:pt>
                <c:pt idx="72">
                  <c:v>3.8996999999999997E-2</c:v>
                </c:pt>
                <c:pt idx="73">
                  <c:v>3.9218999999999997E-2</c:v>
                </c:pt>
                <c:pt idx="74">
                  <c:v>3.9955999999999998E-2</c:v>
                </c:pt>
                <c:pt idx="75">
                  <c:v>4.0971E-2</c:v>
                </c:pt>
                <c:pt idx="76">
                  <c:v>4.1008999999999997E-2</c:v>
                </c:pt>
                <c:pt idx="77">
                  <c:v>4.1805000000000002E-2</c:v>
                </c:pt>
                <c:pt idx="78">
                  <c:v>4.3364E-2</c:v>
                </c:pt>
                <c:pt idx="79">
                  <c:v>4.5509000000000001E-2</c:v>
                </c:pt>
                <c:pt idx="80">
                  <c:v>4.8196000000000003E-2</c:v>
                </c:pt>
                <c:pt idx="81">
                  <c:v>5.1466999999999999E-2</c:v>
                </c:pt>
                <c:pt idx="82">
                  <c:v>5.5121000000000003E-2</c:v>
                </c:pt>
                <c:pt idx="83">
                  <c:v>5.8563999999999998E-2</c:v>
                </c:pt>
                <c:pt idx="84">
                  <c:v>6.1209E-2</c:v>
                </c:pt>
                <c:pt idx="85">
                  <c:v>6.2894000000000005E-2</c:v>
                </c:pt>
                <c:pt idx="86">
                  <c:v>6.3714999999999994E-2</c:v>
                </c:pt>
                <c:pt idx="87">
                  <c:v>6.3793000000000002E-2</c:v>
                </c:pt>
                <c:pt idx="88">
                  <c:v>6.3346E-2</c:v>
                </c:pt>
                <c:pt idx="89">
                  <c:v>6.2629000000000004E-2</c:v>
                </c:pt>
                <c:pt idx="90">
                  <c:v>6.1463999999999998E-2</c:v>
                </c:pt>
                <c:pt idx="91">
                  <c:v>5.9685000000000002E-2</c:v>
                </c:pt>
                <c:pt idx="92">
                  <c:v>5.7535000000000003E-2</c:v>
                </c:pt>
                <c:pt idx="93">
                  <c:v>5.5210000000000002E-2</c:v>
                </c:pt>
                <c:pt idx="94">
                  <c:v>5.2739000000000001E-2</c:v>
                </c:pt>
                <c:pt idx="95">
                  <c:v>5.0215000000000003E-2</c:v>
                </c:pt>
                <c:pt idx="96">
                  <c:v>4.7946999999999997E-2</c:v>
                </c:pt>
                <c:pt idx="97">
                  <c:v>4.6281000000000003E-2</c:v>
                </c:pt>
                <c:pt idx="98">
                  <c:v>4.5335E-2</c:v>
                </c:pt>
                <c:pt idx="99">
                  <c:v>4.4978999999999998E-2</c:v>
                </c:pt>
                <c:pt idx="100">
                  <c:v>4.4984999999999997E-2</c:v>
                </c:pt>
                <c:pt idx="101">
                  <c:v>4.5154E-2</c:v>
                </c:pt>
                <c:pt idx="102">
                  <c:v>4.5378000000000002E-2</c:v>
                </c:pt>
                <c:pt idx="103">
                  <c:v>4.5698999999999997E-2</c:v>
                </c:pt>
                <c:pt idx="104">
                  <c:v>4.6206999999999998E-2</c:v>
                </c:pt>
                <c:pt idx="105">
                  <c:v>4.6800000000000001E-2</c:v>
                </c:pt>
                <c:pt idx="106">
                  <c:v>4.7167000000000001E-2</c:v>
                </c:pt>
                <c:pt idx="107">
                  <c:v>4.7119000000000001E-2</c:v>
                </c:pt>
                <c:pt idx="108">
                  <c:v>4.6849000000000002E-2</c:v>
                </c:pt>
                <c:pt idx="109">
                  <c:v>4.6764E-2</c:v>
                </c:pt>
                <c:pt idx="110">
                  <c:v>4.7122999999999998E-2</c:v>
                </c:pt>
                <c:pt idx="111">
                  <c:v>4.7882000000000001E-2</c:v>
                </c:pt>
                <c:pt idx="112">
                  <c:v>4.8552999999999999E-2</c:v>
                </c:pt>
                <c:pt idx="113">
                  <c:v>4.8198999999999999E-2</c:v>
                </c:pt>
                <c:pt idx="114">
                  <c:v>4.6265000000000001E-2</c:v>
                </c:pt>
                <c:pt idx="115">
                  <c:v>4.3547000000000002E-2</c:v>
                </c:pt>
                <c:pt idx="116">
                  <c:v>4.1252999999999998E-2</c:v>
                </c:pt>
                <c:pt idx="117">
                  <c:v>3.9837999999999998E-2</c:v>
                </c:pt>
                <c:pt idx="118">
                  <c:v>3.9208E-2</c:v>
                </c:pt>
                <c:pt idx="119">
                  <c:v>3.9217000000000002E-2</c:v>
                </c:pt>
                <c:pt idx="120">
                  <c:v>3.9669000000000003E-2</c:v>
                </c:pt>
                <c:pt idx="121">
                  <c:v>4.0189000000000002E-2</c:v>
                </c:pt>
                <c:pt idx="122">
                  <c:v>4.0528000000000002E-2</c:v>
                </c:pt>
                <c:pt idx="123">
                  <c:v>4.0856000000000003E-2</c:v>
                </c:pt>
                <c:pt idx="124">
                  <c:v>4.1507000000000002E-2</c:v>
                </c:pt>
                <c:pt idx="125">
                  <c:v>4.2583999999999997E-2</c:v>
                </c:pt>
                <c:pt idx="126">
                  <c:v>4.3933E-2</c:v>
                </c:pt>
                <c:pt idx="127">
                  <c:v>4.5384000000000001E-2</c:v>
                </c:pt>
                <c:pt idx="128">
                  <c:v>4.6857000000000003E-2</c:v>
                </c:pt>
                <c:pt idx="129">
                  <c:v>4.8245999999999997E-2</c:v>
                </c:pt>
                <c:pt idx="130">
                  <c:v>4.9499000000000001E-2</c:v>
                </c:pt>
                <c:pt idx="131">
                  <c:v>5.0751999999999999E-2</c:v>
                </c:pt>
                <c:pt idx="132">
                  <c:v>5.2144000000000003E-2</c:v>
                </c:pt>
                <c:pt idx="133">
                  <c:v>5.3598E-2</c:v>
                </c:pt>
                <c:pt idx="134">
                  <c:v>5.4944E-2</c:v>
                </c:pt>
                <c:pt idx="135">
                  <c:v>5.6099000000000003E-2</c:v>
                </c:pt>
                <c:pt idx="136">
                  <c:v>5.6982999999999999E-2</c:v>
                </c:pt>
                <c:pt idx="137">
                  <c:v>5.7539E-2</c:v>
                </c:pt>
                <c:pt idx="138">
                  <c:v>5.8014999999999997E-2</c:v>
                </c:pt>
                <c:pt idx="139">
                  <c:v>5.8778999999999998E-2</c:v>
                </c:pt>
                <c:pt idx="140">
                  <c:v>5.9845000000000002E-2</c:v>
                </c:pt>
                <c:pt idx="141">
                  <c:v>6.0893000000000003E-2</c:v>
                </c:pt>
                <c:pt idx="142">
                  <c:v>6.1684000000000003E-2</c:v>
                </c:pt>
                <c:pt idx="143">
                  <c:v>6.2272000000000001E-2</c:v>
                </c:pt>
                <c:pt idx="144">
                  <c:v>6.2779000000000001E-2</c:v>
                </c:pt>
                <c:pt idx="145">
                  <c:v>6.3354999999999995E-2</c:v>
                </c:pt>
                <c:pt idx="146">
                  <c:v>6.4300999999999997E-2</c:v>
                </c:pt>
                <c:pt idx="147">
                  <c:v>6.5808000000000005E-2</c:v>
                </c:pt>
                <c:pt idx="148">
                  <c:v>6.7581000000000002E-2</c:v>
                </c:pt>
                <c:pt idx="149">
                  <c:v>6.8885000000000002E-2</c:v>
                </c:pt>
                <c:pt idx="150">
                  <c:v>6.9114999999999996E-2</c:v>
                </c:pt>
                <c:pt idx="151">
                  <c:v>6.8306000000000006E-2</c:v>
                </c:pt>
                <c:pt idx="152">
                  <c:v>6.6938999999999999E-2</c:v>
                </c:pt>
                <c:pt idx="153">
                  <c:v>6.5434999999999993E-2</c:v>
                </c:pt>
                <c:pt idx="154">
                  <c:v>6.4020999999999995E-2</c:v>
                </c:pt>
                <c:pt idx="155">
                  <c:v>6.2857999999999997E-2</c:v>
                </c:pt>
                <c:pt idx="156">
                  <c:v>6.2080000000000003E-2</c:v>
                </c:pt>
                <c:pt idx="157">
                  <c:v>6.1727999999999998E-2</c:v>
                </c:pt>
                <c:pt idx="158">
                  <c:v>6.1721999999999999E-2</c:v>
                </c:pt>
                <c:pt idx="159">
                  <c:v>6.1904000000000001E-2</c:v>
                </c:pt>
                <c:pt idx="160">
                  <c:v>6.2140000000000001E-2</c:v>
                </c:pt>
                <c:pt idx="161">
                  <c:v>6.2474000000000002E-2</c:v>
                </c:pt>
                <c:pt idx="162">
                  <c:v>6.3103000000000006E-2</c:v>
                </c:pt>
                <c:pt idx="163">
                  <c:v>6.4154000000000003E-2</c:v>
                </c:pt>
                <c:pt idx="164">
                  <c:v>6.5594E-2</c:v>
                </c:pt>
                <c:pt idx="165">
                  <c:v>6.7451999999999998E-2</c:v>
                </c:pt>
                <c:pt idx="166">
                  <c:v>6.9950999999999999E-2</c:v>
                </c:pt>
                <c:pt idx="167">
                  <c:v>7.3260000000000006E-2</c:v>
                </c:pt>
                <c:pt idx="168">
                  <c:v>7.7243000000000006E-2</c:v>
                </c:pt>
                <c:pt idx="169">
                  <c:v>8.1526000000000001E-2</c:v>
                </c:pt>
                <c:pt idx="170">
                  <c:v>8.5686999999999999E-2</c:v>
                </c:pt>
                <c:pt idx="171">
                  <c:v>8.9318999999999996E-2</c:v>
                </c:pt>
                <c:pt idx="172">
                  <c:v>9.2072000000000001E-2</c:v>
                </c:pt>
                <c:pt idx="173">
                  <c:v>9.3854999999999994E-2</c:v>
                </c:pt>
                <c:pt idx="174">
                  <c:v>9.5072000000000004E-2</c:v>
                </c:pt>
                <c:pt idx="175">
                  <c:v>9.6362000000000003E-2</c:v>
                </c:pt>
                <c:pt idx="176">
                  <c:v>9.7890000000000005E-2</c:v>
                </c:pt>
                <c:pt idx="177">
                  <c:v>9.9166000000000004E-2</c:v>
                </c:pt>
                <c:pt idx="178">
                  <c:v>9.9574999999999997E-2</c:v>
                </c:pt>
                <c:pt idx="179">
                  <c:v>9.8959000000000005E-2</c:v>
                </c:pt>
                <c:pt idx="180">
                  <c:v>9.7691E-2</c:v>
                </c:pt>
                <c:pt idx="181">
                  <c:v>9.6236000000000002E-2</c:v>
                </c:pt>
                <c:pt idx="182">
                  <c:v>9.4820000000000002E-2</c:v>
                </c:pt>
                <c:pt idx="183">
                  <c:v>9.3530000000000002E-2</c:v>
                </c:pt>
                <c:pt idx="184">
                  <c:v>9.2551999999999995E-2</c:v>
                </c:pt>
                <c:pt idx="185">
                  <c:v>9.2110999999999998E-2</c:v>
                </c:pt>
                <c:pt idx="186">
                  <c:v>9.2244999999999994E-2</c:v>
                </c:pt>
                <c:pt idx="187">
                  <c:v>9.2802999999999997E-2</c:v>
                </c:pt>
                <c:pt idx="188">
                  <c:v>9.3692999999999999E-2</c:v>
                </c:pt>
                <c:pt idx="189">
                  <c:v>9.5019999999999993E-2</c:v>
                </c:pt>
                <c:pt idx="190">
                  <c:v>9.6921999999999994E-2</c:v>
                </c:pt>
                <c:pt idx="191">
                  <c:v>9.9356E-2</c:v>
                </c:pt>
                <c:pt idx="192">
                  <c:v>0.102132</c:v>
                </c:pt>
                <c:pt idx="193">
                  <c:v>0.105153</c:v>
                </c:pt>
                <c:pt idx="194">
                  <c:v>0.10850700000000001</c:v>
                </c:pt>
                <c:pt idx="195">
                  <c:v>0.112331</c:v>
                </c:pt>
                <c:pt idx="196">
                  <c:v>0.116665</c:v>
                </c:pt>
                <c:pt idx="197">
                  <c:v>0.121364</c:v>
                </c:pt>
                <c:pt idx="198">
                  <c:v>0.12603600000000001</c:v>
                </c:pt>
                <c:pt idx="199">
                  <c:v>0.13015399999999999</c:v>
                </c:pt>
                <c:pt idx="200">
                  <c:v>0.13331599999999999</c:v>
                </c:pt>
                <c:pt idx="201">
                  <c:v>0.13548499999999999</c:v>
                </c:pt>
                <c:pt idx="202">
                  <c:v>0.13703599999999999</c:v>
                </c:pt>
                <c:pt idx="203">
                  <c:v>0.13853399999999999</c:v>
                </c:pt>
                <c:pt idx="204">
                  <c:v>0.140316</c:v>
                </c:pt>
                <c:pt idx="205">
                  <c:v>0.14226</c:v>
                </c:pt>
                <c:pt idx="206">
                  <c:v>0.14401900000000001</c:v>
                </c:pt>
                <c:pt idx="207">
                  <c:v>0.14538599999999999</c:v>
                </c:pt>
                <c:pt idx="208">
                  <c:v>0.14637500000000001</c:v>
                </c:pt>
                <c:pt idx="209">
                  <c:v>0.14712</c:v>
                </c:pt>
                <c:pt idx="210">
                  <c:v>0.147783</c:v>
                </c:pt>
                <c:pt idx="211">
                  <c:v>0.148478</c:v>
                </c:pt>
                <c:pt idx="212">
                  <c:v>0.14924899999999999</c:v>
                </c:pt>
                <c:pt idx="213">
                  <c:v>0.150118</c:v>
                </c:pt>
                <c:pt idx="214">
                  <c:v>0.15107699999999999</c:v>
                </c:pt>
                <c:pt idx="215">
                  <c:v>0.15206500000000001</c:v>
                </c:pt>
                <c:pt idx="216">
                  <c:v>0.15306800000000001</c:v>
                </c:pt>
                <c:pt idx="217">
                  <c:v>0.15429499999999999</c:v>
                </c:pt>
                <c:pt idx="218">
                  <c:v>0.15610599999999999</c:v>
                </c:pt>
                <c:pt idx="219">
                  <c:v>0.15865699999999999</c:v>
                </c:pt>
                <c:pt idx="220">
                  <c:v>0.16165399999999999</c:v>
                </c:pt>
                <c:pt idx="221">
                  <c:v>0.16453899999999999</c:v>
                </c:pt>
                <c:pt idx="222">
                  <c:v>0.16701199999999999</c:v>
                </c:pt>
                <c:pt idx="223">
                  <c:v>0.16930600000000001</c:v>
                </c:pt>
                <c:pt idx="224">
                  <c:v>0.17192099999999999</c:v>
                </c:pt>
                <c:pt idx="225">
                  <c:v>0.17515800000000001</c:v>
                </c:pt>
                <c:pt idx="226">
                  <c:v>0.17891000000000001</c:v>
                </c:pt>
                <c:pt idx="227">
                  <c:v>0.18273500000000001</c:v>
                </c:pt>
                <c:pt idx="228">
                  <c:v>0.18612999999999999</c:v>
                </c:pt>
                <c:pt idx="229">
                  <c:v>0.18884500000000001</c:v>
                </c:pt>
                <c:pt idx="230">
                  <c:v>0.19101000000000001</c:v>
                </c:pt>
                <c:pt idx="231">
                  <c:v>0.19290099999999999</c:v>
                </c:pt>
                <c:pt idx="232">
                  <c:v>0.194691</c:v>
                </c:pt>
                <c:pt idx="233">
                  <c:v>0.196433</c:v>
                </c:pt>
                <c:pt idx="234">
                  <c:v>0.19811799999999999</c:v>
                </c:pt>
                <c:pt idx="235">
                  <c:v>0.19971800000000001</c:v>
                </c:pt>
                <c:pt idx="236">
                  <c:v>0.20123099999999999</c:v>
                </c:pt>
                <c:pt idx="237">
                  <c:v>0.202683</c:v>
                </c:pt>
                <c:pt idx="238">
                  <c:v>0.20402600000000001</c:v>
                </c:pt>
                <c:pt idx="239">
                  <c:v>0.205152</c:v>
                </c:pt>
                <c:pt idx="240">
                  <c:v>0.20611699999999999</c:v>
                </c:pt>
                <c:pt idx="241">
                  <c:v>0.20719199999999999</c:v>
                </c:pt>
                <c:pt idx="242">
                  <c:v>0.208596</c:v>
                </c:pt>
                <c:pt idx="243">
                  <c:v>0.21026400000000001</c:v>
                </c:pt>
                <c:pt idx="244">
                  <c:v>0.211948</c:v>
                </c:pt>
                <c:pt idx="245">
                  <c:v>0.21353900000000001</c:v>
                </c:pt>
                <c:pt idx="246">
                  <c:v>0.21521199999999999</c:v>
                </c:pt>
                <c:pt idx="247">
                  <c:v>0.21723300000000001</c:v>
                </c:pt>
                <c:pt idx="248">
                  <c:v>0.219697</c:v>
                </c:pt>
                <c:pt idx="249">
                  <c:v>0.22246099999999999</c:v>
                </c:pt>
                <c:pt idx="250">
                  <c:v>0.225272</c:v>
                </c:pt>
                <c:pt idx="251">
                  <c:v>0.227963</c:v>
                </c:pt>
                <c:pt idx="252">
                  <c:v>0.230549</c:v>
                </c:pt>
                <c:pt idx="253">
                  <c:v>0.23316400000000001</c:v>
                </c:pt>
                <c:pt idx="254">
                  <c:v>0.235925</c:v>
                </c:pt>
                <c:pt idx="255">
                  <c:v>0.23886199999999999</c:v>
                </c:pt>
                <c:pt idx="256">
                  <c:v>0.24188699999999999</c:v>
                </c:pt>
                <c:pt idx="257">
                  <c:v>0.244785</c:v>
                </c:pt>
                <c:pt idx="258">
                  <c:v>0.247285</c:v>
                </c:pt>
                <c:pt idx="259">
                  <c:v>0.24922800000000001</c:v>
                </c:pt>
                <c:pt idx="260">
                  <c:v>0.25064199999999998</c:v>
                </c:pt>
                <c:pt idx="261">
                  <c:v>0.25164599999999998</c:v>
                </c:pt>
                <c:pt idx="262">
                  <c:v>0.25237700000000002</c:v>
                </c:pt>
                <c:pt idx="263">
                  <c:v>0.25303500000000001</c:v>
                </c:pt>
                <c:pt idx="264">
                  <c:v>0.25387100000000001</c:v>
                </c:pt>
                <c:pt idx="265">
                  <c:v>0.25504199999999999</c:v>
                </c:pt>
                <c:pt idx="266">
                  <c:v>0.25651099999999999</c:v>
                </c:pt>
                <c:pt idx="267">
                  <c:v>0.25810899999999998</c:v>
                </c:pt>
                <c:pt idx="268">
                  <c:v>0.25965300000000002</c:v>
                </c:pt>
                <c:pt idx="269">
                  <c:v>0.26103900000000002</c:v>
                </c:pt>
                <c:pt idx="270">
                  <c:v>0.26226699999999997</c:v>
                </c:pt>
                <c:pt idx="271">
                  <c:v>0.26339099999999999</c:v>
                </c:pt>
                <c:pt idx="272">
                  <c:v>0.26449499999999998</c:v>
                </c:pt>
                <c:pt idx="273">
                  <c:v>0.26572699999999999</c:v>
                </c:pt>
                <c:pt idx="274">
                  <c:v>0.26726800000000001</c:v>
                </c:pt>
                <c:pt idx="275">
                  <c:v>0.26920300000000003</c:v>
                </c:pt>
                <c:pt idx="276">
                  <c:v>0.27145599999999998</c:v>
                </c:pt>
                <c:pt idx="277">
                  <c:v>0.27388400000000002</c:v>
                </c:pt>
                <c:pt idx="278">
                  <c:v>0.27633999999999997</c:v>
                </c:pt>
                <c:pt idx="279">
                  <c:v>0.27865200000000001</c:v>
                </c:pt>
                <c:pt idx="280">
                  <c:v>0.28062799999999999</c:v>
                </c:pt>
                <c:pt idx="281">
                  <c:v>0.28217500000000001</c:v>
                </c:pt>
                <c:pt idx="282">
                  <c:v>0.283385</c:v>
                </c:pt>
                <c:pt idx="283">
                  <c:v>0.28449999999999998</c:v>
                </c:pt>
                <c:pt idx="284">
                  <c:v>0.28578599999999998</c:v>
                </c:pt>
                <c:pt idx="285">
                  <c:v>0.28740900000000003</c:v>
                </c:pt>
                <c:pt idx="286">
                  <c:v>0.28937000000000002</c:v>
                </c:pt>
                <c:pt idx="287">
                  <c:v>0.29149599999999998</c:v>
                </c:pt>
                <c:pt idx="288">
                  <c:v>0.293512</c:v>
                </c:pt>
                <c:pt idx="289">
                  <c:v>0.29525000000000001</c:v>
                </c:pt>
                <c:pt idx="290">
                  <c:v>0.29677599999999998</c:v>
                </c:pt>
                <c:pt idx="291">
                  <c:v>0.29825699999999999</c:v>
                </c:pt>
                <c:pt idx="292">
                  <c:v>0.29978900000000003</c:v>
                </c:pt>
                <c:pt idx="293">
                  <c:v>0.30138799999999999</c:v>
                </c:pt>
                <c:pt idx="294">
                  <c:v>0.30307600000000001</c:v>
                </c:pt>
                <c:pt idx="295">
                  <c:v>0.30487599999999998</c:v>
                </c:pt>
                <c:pt idx="296">
                  <c:v>0.30676399999999998</c:v>
                </c:pt>
                <c:pt idx="297">
                  <c:v>0.308643</c:v>
                </c:pt>
                <c:pt idx="298">
                  <c:v>0.31039</c:v>
                </c:pt>
                <c:pt idx="299">
                  <c:v>0.31191600000000003</c:v>
                </c:pt>
                <c:pt idx="300">
                  <c:v>0.31321700000000002</c:v>
                </c:pt>
                <c:pt idx="301">
                  <c:v>0.31435299999999999</c:v>
                </c:pt>
                <c:pt idx="302">
                  <c:v>0.31539600000000001</c:v>
                </c:pt>
                <c:pt idx="303">
                  <c:v>0.31642999999999999</c:v>
                </c:pt>
                <c:pt idx="304">
                  <c:v>0.31756899999999999</c:v>
                </c:pt>
                <c:pt idx="305">
                  <c:v>0.31891999999999998</c:v>
                </c:pt>
                <c:pt idx="306">
                  <c:v>0.32048700000000002</c:v>
                </c:pt>
                <c:pt idx="307">
                  <c:v>0.32214999999999999</c:v>
                </c:pt>
                <c:pt idx="308">
                  <c:v>0.32376700000000003</c:v>
                </c:pt>
                <c:pt idx="309">
                  <c:v>0.325297</c:v>
                </c:pt>
                <c:pt idx="310">
                  <c:v>0.32682299999999997</c:v>
                </c:pt>
                <c:pt idx="311">
                  <c:v>0.32846900000000001</c:v>
                </c:pt>
                <c:pt idx="312">
                  <c:v>0.330343</c:v>
                </c:pt>
                <c:pt idx="313">
                  <c:v>0.33251599999999998</c:v>
                </c:pt>
                <c:pt idx="314">
                  <c:v>0.33499899999999999</c:v>
                </c:pt>
                <c:pt idx="315">
                  <c:v>0.33771699999999999</c:v>
                </c:pt>
                <c:pt idx="316">
                  <c:v>0.34051700000000001</c:v>
                </c:pt>
                <c:pt idx="317">
                  <c:v>0.34321800000000002</c:v>
                </c:pt>
                <c:pt idx="318">
                  <c:v>0.34563100000000002</c:v>
                </c:pt>
                <c:pt idx="319">
                  <c:v>0.34758899999999998</c:v>
                </c:pt>
                <c:pt idx="320">
                  <c:v>0.34904600000000002</c:v>
                </c:pt>
                <c:pt idx="321">
                  <c:v>0.35016999999999998</c:v>
                </c:pt>
                <c:pt idx="322">
                  <c:v>0.35127999999999998</c:v>
                </c:pt>
                <c:pt idx="323">
                  <c:v>0.35260799999999998</c:v>
                </c:pt>
                <c:pt idx="324">
                  <c:v>0.35416799999999998</c:v>
                </c:pt>
                <c:pt idx="325">
                  <c:v>0.35585299999999997</c:v>
                </c:pt>
                <c:pt idx="326">
                  <c:v>0.35756300000000002</c:v>
                </c:pt>
                <c:pt idx="327">
                  <c:v>0.35921700000000001</c:v>
                </c:pt>
                <c:pt idx="328">
                  <c:v>0.36074499999999998</c:v>
                </c:pt>
                <c:pt idx="329">
                  <c:v>0.36211199999999999</c:v>
                </c:pt>
                <c:pt idx="330">
                  <c:v>0.36332700000000001</c:v>
                </c:pt>
                <c:pt idx="331">
                  <c:v>0.36445100000000002</c:v>
                </c:pt>
                <c:pt idx="332">
                  <c:v>0.36559000000000003</c:v>
                </c:pt>
                <c:pt idx="333">
                  <c:v>0.36687900000000001</c:v>
                </c:pt>
                <c:pt idx="334">
                  <c:v>0.36843500000000001</c:v>
                </c:pt>
                <c:pt idx="335">
                  <c:v>0.37030400000000002</c:v>
                </c:pt>
                <c:pt idx="336">
                  <c:v>0.37239800000000001</c:v>
                </c:pt>
                <c:pt idx="337">
                  <c:v>0.374531</c:v>
                </c:pt>
                <c:pt idx="338">
                  <c:v>0.37656099999999998</c:v>
                </c:pt>
                <c:pt idx="339">
                  <c:v>0.37847799999999998</c:v>
                </c:pt>
                <c:pt idx="340">
                  <c:v>0.38033499999999998</c:v>
                </c:pt>
                <c:pt idx="341">
                  <c:v>0.38215300000000002</c:v>
                </c:pt>
                <c:pt idx="342">
                  <c:v>0.38391999999999998</c:v>
                </c:pt>
                <c:pt idx="343">
                  <c:v>0.38566800000000001</c:v>
                </c:pt>
                <c:pt idx="344">
                  <c:v>0.38749400000000001</c:v>
                </c:pt>
                <c:pt idx="345">
                  <c:v>0.38943899999999998</c:v>
                </c:pt>
                <c:pt idx="346">
                  <c:v>0.39141100000000001</c:v>
                </c:pt>
                <c:pt idx="347">
                  <c:v>0.39327699999999999</c:v>
                </c:pt>
                <c:pt idx="348">
                  <c:v>0.39500600000000002</c:v>
                </c:pt>
                <c:pt idx="349">
                  <c:v>0.39665299999999998</c:v>
                </c:pt>
                <c:pt idx="350">
                  <c:v>0.39826</c:v>
                </c:pt>
                <c:pt idx="351">
                  <c:v>0.39985100000000001</c:v>
                </c:pt>
                <c:pt idx="352">
                  <c:v>0.401447</c:v>
                </c:pt>
                <c:pt idx="353">
                  <c:v>0.40304099999999998</c:v>
                </c:pt>
                <c:pt idx="354">
                  <c:v>0.40460000000000002</c:v>
                </c:pt>
                <c:pt idx="355">
                  <c:v>0.40613700000000003</c:v>
                </c:pt>
                <c:pt idx="356">
                  <c:v>0.40773199999999998</c:v>
                </c:pt>
                <c:pt idx="357">
                  <c:v>0.40947899999999998</c:v>
                </c:pt>
                <c:pt idx="358">
                  <c:v>0.41141899999999998</c:v>
                </c:pt>
                <c:pt idx="359">
                  <c:v>0.41351399999999999</c:v>
                </c:pt>
                <c:pt idx="360">
                  <c:v>0.41567900000000002</c:v>
                </c:pt>
                <c:pt idx="361">
                  <c:v>0.41787600000000003</c:v>
                </c:pt>
                <c:pt idx="362">
                  <c:v>0.42016500000000001</c:v>
                </c:pt>
                <c:pt idx="363">
                  <c:v>0.42263499999999998</c:v>
                </c:pt>
                <c:pt idx="364">
                  <c:v>0.42524400000000001</c:v>
                </c:pt>
                <c:pt idx="365">
                  <c:v>0.42776700000000001</c:v>
                </c:pt>
                <c:pt idx="366">
                  <c:v>0.42993799999999999</c:v>
                </c:pt>
                <c:pt idx="367">
                  <c:v>0.43166199999999999</c:v>
                </c:pt>
                <c:pt idx="368">
                  <c:v>0.433056</c:v>
                </c:pt>
                <c:pt idx="369">
                  <c:v>0.43432999999999999</c:v>
                </c:pt>
                <c:pt idx="370">
                  <c:v>0.43568600000000002</c:v>
                </c:pt>
                <c:pt idx="371">
                  <c:v>0.43727700000000003</c:v>
                </c:pt>
                <c:pt idx="372">
                  <c:v>0.43912400000000001</c:v>
                </c:pt>
                <c:pt idx="373">
                  <c:v>0.44111299999999998</c:v>
                </c:pt>
                <c:pt idx="374">
                  <c:v>0.44311800000000001</c:v>
                </c:pt>
                <c:pt idx="375">
                  <c:v>0.44507400000000003</c:v>
                </c:pt>
                <c:pt idx="376">
                  <c:v>0.44692599999999999</c:v>
                </c:pt>
                <c:pt idx="377">
                  <c:v>0.44861899999999999</c:v>
                </c:pt>
                <c:pt idx="378">
                  <c:v>0.45017400000000002</c:v>
                </c:pt>
                <c:pt idx="379">
                  <c:v>0.45173000000000002</c:v>
                </c:pt>
                <c:pt idx="380">
                  <c:v>0.45344299999999998</c:v>
                </c:pt>
                <c:pt idx="381">
                  <c:v>0.45536100000000002</c:v>
                </c:pt>
                <c:pt idx="382">
                  <c:v>0.45738499999999999</c:v>
                </c:pt>
                <c:pt idx="383">
                  <c:v>0.459374</c:v>
                </c:pt>
                <c:pt idx="384">
                  <c:v>0.46126899999999998</c:v>
                </c:pt>
                <c:pt idx="385">
                  <c:v>0.463092</c:v>
                </c:pt>
                <c:pt idx="386">
                  <c:v>0.46485500000000002</c:v>
                </c:pt>
                <c:pt idx="387">
                  <c:v>0.466505</c:v>
                </c:pt>
                <c:pt idx="388">
                  <c:v>0.467972</c:v>
                </c:pt>
                <c:pt idx="389">
                  <c:v>0.46923199999999998</c:v>
                </c:pt>
                <c:pt idx="390">
                  <c:v>0.47037400000000001</c:v>
                </c:pt>
                <c:pt idx="391">
                  <c:v>0.47164099999999998</c:v>
                </c:pt>
                <c:pt idx="392">
                  <c:v>0.47332200000000002</c:v>
                </c:pt>
                <c:pt idx="393">
                  <c:v>0.475495</c:v>
                </c:pt>
                <c:pt idx="394">
                  <c:v>0.477904</c:v>
                </c:pt>
                <c:pt idx="395">
                  <c:v>0.48017799999999999</c:v>
                </c:pt>
                <c:pt idx="396">
                  <c:v>0.48215200000000003</c:v>
                </c:pt>
                <c:pt idx="397">
                  <c:v>0.48392800000000002</c:v>
                </c:pt>
                <c:pt idx="398">
                  <c:v>0.485678</c:v>
                </c:pt>
                <c:pt idx="399">
                  <c:v>0.487458</c:v>
                </c:pt>
                <c:pt idx="400">
                  <c:v>0.48922900000000002</c:v>
                </c:pt>
                <c:pt idx="401">
                  <c:v>0.49099399999999999</c:v>
                </c:pt>
                <c:pt idx="402">
                  <c:v>0.49284099999999997</c:v>
                </c:pt>
                <c:pt idx="403">
                  <c:v>0.494834</c:v>
                </c:pt>
                <c:pt idx="404">
                  <c:v>0.49692700000000001</c:v>
                </c:pt>
                <c:pt idx="405">
                  <c:v>0.49898999999999999</c:v>
                </c:pt>
                <c:pt idx="406">
                  <c:v>0.500865</c:v>
                </c:pt>
                <c:pt idx="407">
                  <c:v>0.50243499999999996</c:v>
                </c:pt>
                <c:pt idx="408">
                  <c:v>0.50370700000000002</c:v>
                </c:pt>
                <c:pt idx="409">
                  <c:v>0.50484499999999999</c:v>
                </c:pt>
                <c:pt idx="410">
                  <c:v>0.506073</c:v>
                </c:pt>
                <c:pt idx="411">
                  <c:v>0.50752200000000003</c:v>
                </c:pt>
                <c:pt idx="412">
                  <c:v>0.50917999999999997</c:v>
                </c:pt>
                <c:pt idx="413">
                  <c:v>0.51097000000000004</c:v>
                </c:pt>
                <c:pt idx="414">
                  <c:v>0.51288</c:v>
                </c:pt>
                <c:pt idx="415">
                  <c:v>0.51498699999999997</c:v>
                </c:pt>
                <c:pt idx="416">
                  <c:v>0.51727900000000004</c:v>
                </c:pt>
                <c:pt idx="417">
                  <c:v>0.51954900000000004</c:v>
                </c:pt>
                <c:pt idx="418">
                  <c:v>0.52156599999999997</c:v>
                </c:pt>
                <c:pt idx="419">
                  <c:v>0.52335799999999999</c:v>
                </c:pt>
                <c:pt idx="420">
                  <c:v>0.52517000000000003</c:v>
                </c:pt>
                <c:pt idx="421">
                  <c:v>0.52718799999999999</c:v>
                </c:pt>
                <c:pt idx="422">
                  <c:v>0.52936099999999997</c:v>
                </c:pt>
                <c:pt idx="423">
                  <c:v>0.53148200000000001</c:v>
                </c:pt>
                <c:pt idx="424">
                  <c:v>0.53341099999999997</c:v>
                </c:pt>
                <c:pt idx="425">
                  <c:v>0.53519000000000005</c:v>
                </c:pt>
                <c:pt idx="426">
                  <c:v>0.53694200000000003</c:v>
                </c:pt>
                <c:pt idx="427">
                  <c:v>0.53871800000000003</c:v>
                </c:pt>
                <c:pt idx="428">
                  <c:v>0.54048799999999997</c:v>
                </c:pt>
                <c:pt idx="429">
                  <c:v>0.54220400000000002</c:v>
                </c:pt>
                <c:pt idx="430">
                  <c:v>0.54383400000000004</c:v>
                </c:pt>
                <c:pt idx="431">
                  <c:v>0.54539899999999997</c:v>
                </c:pt>
                <c:pt idx="432">
                  <c:v>0.54699699999999996</c:v>
                </c:pt>
                <c:pt idx="433">
                  <c:v>0.54872100000000001</c:v>
                </c:pt>
                <c:pt idx="434">
                  <c:v>0.55052800000000002</c:v>
                </c:pt>
                <c:pt idx="435">
                  <c:v>0.55228100000000002</c:v>
                </c:pt>
                <c:pt idx="436">
                  <c:v>0.55391500000000005</c:v>
                </c:pt>
                <c:pt idx="437">
                  <c:v>0.55550600000000006</c:v>
                </c:pt>
                <c:pt idx="438">
                  <c:v>0.55714799999999998</c:v>
                </c:pt>
                <c:pt idx="439">
                  <c:v>0.55884699999999998</c:v>
                </c:pt>
                <c:pt idx="440">
                  <c:v>0.56054899999999996</c:v>
                </c:pt>
                <c:pt idx="441">
                  <c:v>0.56226299999999996</c:v>
                </c:pt>
                <c:pt idx="442">
                  <c:v>0.56406699999999999</c:v>
                </c:pt>
                <c:pt idx="443">
                  <c:v>0.56597399999999998</c:v>
                </c:pt>
                <c:pt idx="444">
                  <c:v>0.567886</c:v>
                </c:pt>
                <c:pt idx="445">
                  <c:v>0.569685</c:v>
                </c:pt>
                <c:pt idx="446">
                  <c:v>0.57131600000000005</c:v>
                </c:pt>
                <c:pt idx="447">
                  <c:v>0.57275500000000001</c:v>
                </c:pt>
                <c:pt idx="448">
                  <c:v>0.57402900000000001</c:v>
                </c:pt>
                <c:pt idx="449">
                  <c:v>0.57525800000000005</c:v>
                </c:pt>
                <c:pt idx="450">
                  <c:v>0.57659199999999999</c:v>
                </c:pt>
                <c:pt idx="451">
                  <c:v>0.578098</c:v>
                </c:pt>
                <c:pt idx="452">
                  <c:v>0.579731</c:v>
                </c:pt>
                <c:pt idx="453">
                  <c:v>0.58138299999999998</c:v>
                </c:pt>
                <c:pt idx="454">
                  <c:v>0.58294100000000004</c:v>
                </c:pt>
                <c:pt idx="455">
                  <c:v>0.58437399999999995</c:v>
                </c:pt>
                <c:pt idx="456">
                  <c:v>0.58576600000000001</c:v>
                </c:pt>
                <c:pt idx="457">
                  <c:v>0.58723700000000001</c:v>
                </c:pt>
                <c:pt idx="458">
                  <c:v>0.58881899999999998</c:v>
                </c:pt>
                <c:pt idx="459">
                  <c:v>0.59045400000000003</c:v>
                </c:pt>
                <c:pt idx="460">
                  <c:v>0.59204699999999999</c:v>
                </c:pt>
                <c:pt idx="461">
                  <c:v>0.59353199999999995</c:v>
                </c:pt>
                <c:pt idx="462">
                  <c:v>0.59490699999999996</c:v>
                </c:pt>
                <c:pt idx="463">
                  <c:v>0.59625399999999995</c:v>
                </c:pt>
                <c:pt idx="464">
                  <c:v>0.59770199999999996</c:v>
                </c:pt>
                <c:pt idx="465">
                  <c:v>0.59932300000000005</c:v>
                </c:pt>
                <c:pt idx="466">
                  <c:v>0.60102999999999995</c:v>
                </c:pt>
                <c:pt idx="467">
                  <c:v>0.60263299999999997</c:v>
                </c:pt>
                <c:pt idx="468">
                  <c:v>0.60402299999999998</c:v>
                </c:pt>
                <c:pt idx="469">
                  <c:v>0.60525899999999999</c:v>
                </c:pt>
                <c:pt idx="470">
                  <c:v>0.60642799999999997</c:v>
                </c:pt>
                <c:pt idx="471">
                  <c:v>0.60752399999999995</c:v>
                </c:pt>
                <c:pt idx="472">
                  <c:v>0.60852799999999996</c:v>
                </c:pt>
                <c:pt idx="473">
                  <c:v>0.60949900000000001</c:v>
                </c:pt>
                <c:pt idx="474">
                  <c:v>0.61051999999999995</c:v>
                </c:pt>
                <c:pt idx="475">
                  <c:v>0.611595</c:v>
                </c:pt>
                <c:pt idx="476">
                  <c:v>0.61266600000000004</c:v>
                </c:pt>
                <c:pt idx="477">
                  <c:v>0.61369799999999997</c:v>
                </c:pt>
                <c:pt idx="478">
                  <c:v>0.61475900000000006</c:v>
                </c:pt>
                <c:pt idx="479">
                  <c:v>0.615985</c:v>
                </c:pt>
                <c:pt idx="480">
                  <c:v>0.61747300000000005</c:v>
                </c:pt>
                <c:pt idx="481">
                  <c:v>0.619174</c:v>
                </c:pt>
                <c:pt idx="482">
                  <c:v>0.62089099999999997</c:v>
                </c:pt>
                <c:pt idx="483">
                  <c:v>0.622367</c:v>
                </c:pt>
                <c:pt idx="484">
                  <c:v>0.62342900000000001</c:v>
                </c:pt>
                <c:pt idx="485">
                  <c:v>0.62411399999999995</c:v>
                </c:pt>
                <c:pt idx="486">
                  <c:v>0.62465499999999996</c:v>
                </c:pt>
                <c:pt idx="487">
                  <c:v>0.62531400000000004</c:v>
                </c:pt>
                <c:pt idx="488">
                  <c:v>0.62622100000000003</c:v>
                </c:pt>
                <c:pt idx="489">
                  <c:v>0.62734500000000004</c:v>
                </c:pt>
                <c:pt idx="490">
                  <c:v>0.628552</c:v>
                </c:pt>
                <c:pt idx="491">
                  <c:v>0.62967099999999998</c:v>
                </c:pt>
                <c:pt idx="492">
                  <c:v>0.63056800000000002</c:v>
                </c:pt>
                <c:pt idx="493">
                  <c:v>0.63120200000000004</c:v>
                </c:pt>
                <c:pt idx="494">
                  <c:v>0.63162099999999999</c:v>
                </c:pt>
                <c:pt idx="495">
                  <c:v>0.631915</c:v>
                </c:pt>
                <c:pt idx="496">
                  <c:v>0.63217900000000005</c:v>
                </c:pt>
                <c:pt idx="497">
                  <c:v>0.63248599999999999</c:v>
                </c:pt>
                <c:pt idx="498">
                  <c:v>0.63287000000000004</c:v>
                </c:pt>
                <c:pt idx="499">
                  <c:v>0.63334800000000002</c:v>
                </c:pt>
                <c:pt idx="500">
                  <c:v>0.63394499999999998</c:v>
                </c:pt>
                <c:pt idx="501">
                  <c:v>0.63469799999999998</c:v>
                </c:pt>
                <c:pt idx="502">
                  <c:v>0.63561900000000005</c:v>
                </c:pt>
                <c:pt idx="503">
                  <c:v>0.63669600000000004</c:v>
                </c:pt>
                <c:pt idx="504">
                  <c:v>0.63790400000000003</c:v>
                </c:pt>
                <c:pt idx="505">
                  <c:v>0.63915100000000002</c:v>
                </c:pt>
                <c:pt idx="506">
                  <c:v>0.64025100000000001</c:v>
                </c:pt>
                <c:pt idx="507">
                  <c:v>0.64102300000000001</c:v>
                </c:pt>
                <c:pt idx="508">
                  <c:v>0.64145600000000003</c:v>
                </c:pt>
                <c:pt idx="509">
                  <c:v>0.64173400000000003</c:v>
                </c:pt>
                <c:pt idx="510">
                  <c:v>0.64207700000000001</c:v>
                </c:pt>
                <c:pt idx="511">
                  <c:v>0.64256599999999997</c:v>
                </c:pt>
                <c:pt idx="512">
                  <c:v>0.64312599999999998</c:v>
                </c:pt>
                <c:pt idx="513">
                  <c:v>0.64363099999999995</c:v>
                </c:pt>
                <c:pt idx="514">
                  <c:v>0.64398900000000003</c:v>
                </c:pt>
                <c:pt idx="515">
                  <c:v>0.64416200000000001</c:v>
                </c:pt>
                <c:pt idx="516">
                  <c:v>0.64420200000000005</c:v>
                </c:pt>
                <c:pt idx="517">
                  <c:v>0.64427000000000001</c:v>
                </c:pt>
                <c:pt idx="518">
                  <c:v>0.64449900000000004</c:v>
                </c:pt>
                <c:pt idx="519">
                  <c:v>0.64487399999999995</c:v>
                </c:pt>
                <c:pt idx="520">
                  <c:v>0.64528200000000002</c:v>
                </c:pt>
                <c:pt idx="521">
                  <c:v>0.64568899999999996</c:v>
                </c:pt>
                <c:pt idx="522">
                  <c:v>0.64618399999999998</c:v>
                </c:pt>
                <c:pt idx="523">
                  <c:v>0.64687899999999998</c:v>
                </c:pt>
                <c:pt idx="524">
                  <c:v>0.64780800000000005</c:v>
                </c:pt>
                <c:pt idx="525">
                  <c:v>0.64888999999999997</c:v>
                </c:pt>
                <c:pt idx="526">
                  <c:v>0.64998100000000003</c:v>
                </c:pt>
                <c:pt idx="527">
                  <c:v>0.65098</c:v>
                </c:pt>
                <c:pt idx="528">
                  <c:v>0.65186500000000003</c:v>
                </c:pt>
                <c:pt idx="529">
                  <c:v>0.65262100000000001</c:v>
                </c:pt>
                <c:pt idx="530">
                  <c:v>0.65318799999999999</c:v>
                </c:pt>
                <c:pt idx="531">
                  <c:v>0.65352399999999999</c:v>
                </c:pt>
                <c:pt idx="532">
                  <c:v>0.65363499999999997</c:v>
                </c:pt>
                <c:pt idx="533">
                  <c:v>0.653532</c:v>
                </c:pt>
                <c:pt idx="534">
                  <c:v>0.65320500000000004</c:v>
                </c:pt>
                <c:pt idx="535">
                  <c:v>0.65268899999999996</c:v>
                </c:pt>
                <c:pt idx="536">
                  <c:v>0.65212400000000004</c:v>
                </c:pt>
                <c:pt idx="537">
                  <c:v>0.65172200000000002</c:v>
                </c:pt>
                <c:pt idx="538">
                  <c:v>0.65160700000000005</c:v>
                </c:pt>
                <c:pt idx="539">
                  <c:v>0.65173400000000004</c:v>
                </c:pt>
                <c:pt idx="540">
                  <c:v>0.65197099999999997</c:v>
                </c:pt>
                <c:pt idx="541">
                  <c:v>0.65221200000000001</c:v>
                </c:pt>
                <c:pt idx="542">
                  <c:v>0.65236099999999997</c:v>
                </c:pt>
                <c:pt idx="543">
                  <c:v>0.65234599999999998</c:v>
                </c:pt>
                <c:pt idx="544">
                  <c:v>0.65222000000000002</c:v>
                </c:pt>
                <c:pt idx="545">
                  <c:v>0.65215999999999996</c:v>
                </c:pt>
                <c:pt idx="546">
                  <c:v>0.65225100000000003</c:v>
                </c:pt>
                <c:pt idx="547">
                  <c:v>0.65239199999999997</c:v>
                </c:pt>
                <c:pt idx="548">
                  <c:v>0.65242800000000001</c:v>
                </c:pt>
                <c:pt idx="549">
                  <c:v>0.65231600000000001</c:v>
                </c:pt>
                <c:pt idx="550">
                  <c:v>0.65214799999999995</c:v>
                </c:pt>
                <c:pt idx="551">
                  <c:v>0.65207999999999999</c:v>
                </c:pt>
                <c:pt idx="552">
                  <c:v>0.65221600000000002</c:v>
                </c:pt>
                <c:pt idx="553">
                  <c:v>0.65249800000000002</c:v>
                </c:pt>
                <c:pt idx="554">
                  <c:v>0.65274699999999997</c:v>
                </c:pt>
                <c:pt idx="555">
                  <c:v>0.65283000000000002</c:v>
                </c:pt>
                <c:pt idx="556">
                  <c:v>0.65275000000000005</c:v>
                </c:pt>
                <c:pt idx="557">
                  <c:v>0.65261999999999998</c:v>
                </c:pt>
                <c:pt idx="558">
                  <c:v>0.65259100000000003</c:v>
                </c:pt>
                <c:pt idx="559">
                  <c:v>0.65278400000000003</c:v>
                </c:pt>
                <c:pt idx="560">
                  <c:v>0.65320100000000003</c:v>
                </c:pt>
                <c:pt idx="561">
                  <c:v>0.65369500000000003</c:v>
                </c:pt>
                <c:pt idx="562">
                  <c:v>0.65406299999999995</c:v>
                </c:pt>
                <c:pt idx="563">
                  <c:v>0.65419700000000003</c:v>
                </c:pt>
                <c:pt idx="564">
                  <c:v>0.65412899999999996</c:v>
                </c:pt>
                <c:pt idx="565">
                  <c:v>0.65396900000000002</c:v>
                </c:pt>
                <c:pt idx="566">
                  <c:v>0.65381699999999998</c:v>
                </c:pt>
                <c:pt idx="567">
                  <c:v>0.653725</c:v>
                </c:pt>
                <c:pt idx="568">
                  <c:v>0.65365600000000001</c:v>
                </c:pt>
                <c:pt idx="569">
                  <c:v>0.65351300000000001</c:v>
                </c:pt>
                <c:pt idx="570">
                  <c:v>0.65323299999999995</c:v>
                </c:pt>
                <c:pt idx="571">
                  <c:v>0.65287600000000001</c:v>
                </c:pt>
                <c:pt idx="572">
                  <c:v>0.65259599999999995</c:v>
                </c:pt>
                <c:pt idx="573">
                  <c:v>0.65252500000000002</c:v>
                </c:pt>
                <c:pt idx="574">
                  <c:v>0.65266400000000002</c:v>
                </c:pt>
                <c:pt idx="575">
                  <c:v>0.65287499999999998</c:v>
                </c:pt>
                <c:pt idx="576">
                  <c:v>0.652972</c:v>
                </c:pt>
                <c:pt idx="577">
                  <c:v>0.65287499999999998</c:v>
                </c:pt>
                <c:pt idx="578">
                  <c:v>0.652671</c:v>
                </c:pt>
                <c:pt idx="579">
                  <c:v>0.65252500000000002</c:v>
                </c:pt>
                <c:pt idx="580">
                  <c:v>0.652532</c:v>
                </c:pt>
                <c:pt idx="581">
                  <c:v>0.65265600000000001</c:v>
                </c:pt>
                <c:pt idx="582">
                  <c:v>0.65274699999999997</c:v>
                </c:pt>
                <c:pt idx="583">
                  <c:v>0.65261199999999997</c:v>
                </c:pt>
                <c:pt idx="584">
                  <c:v>0.65214099999999997</c:v>
                </c:pt>
                <c:pt idx="585">
                  <c:v>0.651393</c:v>
                </c:pt>
                <c:pt idx="586">
                  <c:v>0.65053099999999997</c:v>
                </c:pt>
                <c:pt idx="587">
                  <c:v>0.64968199999999998</c:v>
                </c:pt>
                <c:pt idx="588">
                  <c:v>0.64891900000000002</c:v>
                </c:pt>
                <c:pt idx="589">
                  <c:v>0.64829999999999999</c:v>
                </c:pt>
                <c:pt idx="590">
                  <c:v>0.64778000000000002</c:v>
                </c:pt>
                <c:pt idx="591">
                  <c:v>0.64716499999999999</c:v>
                </c:pt>
                <c:pt idx="592">
                  <c:v>0.64632100000000003</c:v>
                </c:pt>
                <c:pt idx="593">
                  <c:v>0.64538200000000001</c:v>
                </c:pt>
                <c:pt idx="594">
                  <c:v>0.644594</c:v>
                </c:pt>
                <c:pt idx="595">
                  <c:v>0.64402099999999995</c:v>
                </c:pt>
                <c:pt idx="596">
                  <c:v>0.64352900000000002</c:v>
                </c:pt>
                <c:pt idx="597">
                  <c:v>0.64299300000000004</c:v>
                </c:pt>
                <c:pt idx="598">
                  <c:v>0.64239100000000005</c:v>
                </c:pt>
                <c:pt idx="599">
                  <c:v>0.64176200000000005</c:v>
                </c:pt>
                <c:pt idx="600">
                  <c:v>0.64117800000000003</c:v>
                </c:pt>
                <c:pt idx="601">
                  <c:v>0.64073199999999997</c:v>
                </c:pt>
                <c:pt idx="602">
                  <c:v>0.640455</c:v>
                </c:pt>
                <c:pt idx="603">
                  <c:v>0.64026300000000003</c:v>
                </c:pt>
                <c:pt idx="604">
                  <c:v>0.64002599999999998</c:v>
                </c:pt>
                <c:pt idx="605">
                  <c:v>0.63966599999999996</c:v>
                </c:pt>
                <c:pt idx="606">
                  <c:v>0.63916099999999998</c:v>
                </c:pt>
                <c:pt idx="607">
                  <c:v>0.63851400000000003</c:v>
                </c:pt>
                <c:pt idx="608">
                  <c:v>0.63774600000000004</c:v>
                </c:pt>
                <c:pt idx="609">
                  <c:v>0.63687800000000006</c:v>
                </c:pt>
                <c:pt idx="610">
                  <c:v>0.635903</c:v>
                </c:pt>
                <c:pt idx="611">
                  <c:v>0.63483299999999998</c:v>
                </c:pt>
                <c:pt idx="612">
                  <c:v>0.63372799999999996</c:v>
                </c:pt>
                <c:pt idx="613">
                  <c:v>0.63261699999999998</c:v>
                </c:pt>
                <c:pt idx="614">
                  <c:v>0.63145799999999996</c:v>
                </c:pt>
                <c:pt idx="615">
                  <c:v>0.63026099999999996</c:v>
                </c:pt>
                <c:pt idx="616">
                  <c:v>0.62917000000000001</c:v>
                </c:pt>
                <c:pt idx="617">
                  <c:v>0.62827500000000003</c:v>
                </c:pt>
                <c:pt idx="618">
                  <c:v>0.62741599999999997</c:v>
                </c:pt>
                <c:pt idx="619">
                  <c:v>0.62629599999999996</c:v>
                </c:pt>
                <c:pt idx="620">
                  <c:v>0.62477300000000002</c:v>
                </c:pt>
                <c:pt idx="621">
                  <c:v>0.62297199999999997</c:v>
                </c:pt>
                <c:pt idx="622">
                  <c:v>0.621139</c:v>
                </c:pt>
                <c:pt idx="623">
                  <c:v>0.61941900000000005</c:v>
                </c:pt>
                <c:pt idx="624">
                  <c:v>0.61777800000000005</c:v>
                </c:pt>
                <c:pt idx="625">
                  <c:v>0.61611400000000005</c:v>
                </c:pt>
                <c:pt idx="626">
                  <c:v>0.61440300000000003</c:v>
                </c:pt>
                <c:pt idx="627">
                  <c:v>0.61273100000000003</c:v>
                </c:pt>
                <c:pt idx="628">
                  <c:v>0.61120600000000003</c:v>
                </c:pt>
                <c:pt idx="629">
                  <c:v>0.60987899999999995</c:v>
                </c:pt>
                <c:pt idx="630">
                  <c:v>0.60869799999999996</c:v>
                </c:pt>
                <c:pt idx="631">
                  <c:v>0.60750800000000005</c:v>
                </c:pt>
                <c:pt idx="632">
                  <c:v>0.60613499999999998</c:v>
                </c:pt>
                <c:pt idx="633">
                  <c:v>0.604545</c:v>
                </c:pt>
                <c:pt idx="634">
                  <c:v>0.60285599999999995</c:v>
                </c:pt>
                <c:pt idx="635">
                  <c:v>0.60119900000000004</c:v>
                </c:pt>
                <c:pt idx="636">
                  <c:v>0.59964899999999999</c:v>
                </c:pt>
                <c:pt idx="637">
                  <c:v>0.59824500000000003</c:v>
                </c:pt>
                <c:pt idx="638">
                  <c:v>0.59700500000000001</c:v>
                </c:pt>
                <c:pt idx="639">
                  <c:v>0.59587500000000004</c:v>
                </c:pt>
                <c:pt idx="640">
                  <c:v>0.59474700000000003</c:v>
                </c:pt>
                <c:pt idx="641">
                  <c:v>0.59351600000000004</c:v>
                </c:pt>
                <c:pt idx="642">
                  <c:v>0.592117</c:v>
                </c:pt>
                <c:pt idx="643">
                  <c:v>0.590526</c:v>
                </c:pt>
                <c:pt idx="644">
                  <c:v>0.58876300000000004</c:v>
                </c:pt>
                <c:pt idx="645">
                  <c:v>0.58689400000000003</c:v>
                </c:pt>
                <c:pt idx="646">
                  <c:v>0.58499599999999996</c:v>
                </c:pt>
                <c:pt idx="647">
                  <c:v>0.58314600000000005</c:v>
                </c:pt>
                <c:pt idx="648">
                  <c:v>0.58143199999999995</c:v>
                </c:pt>
                <c:pt idx="649">
                  <c:v>0.57993899999999998</c:v>
                </c:pt>
                <c:pt idx="650">
                  <c:v>0.57870600000000005</c:v>
                </c:pt>
                <c:pt idx="651">
                  <c:v>0.57768799999999998</c:v>
                </c:pt>
                <c:pt idx="652">
                  <c:v>0.57681000000000004</c:v>
                </c:pt>
                <c:pt idx="653">
                  <c:v>0.57601999999999998</c:v>
                </c:pt>
                <c:pt idx="654">
                  <c:v>0.57525499999999996</c:v>
                </c:pt>
                <c:pt idx="655">
                  <c:v>0.57437000000000005</c:v>
                </c:pt>
                <c:pt idx="656">
                  <c:v>0.57322799999999996</c:v>
                </c:pt>
                <c:pt idx="657">
                  <c:v>0.57186700000000001</c:v>
                </c:pt>
                <c:pt idx="658">
                  <c:v>0.57047199999999998</c:v>
                </c:pt>
                <c:pt idx="659">
                  <c:v>0.56912600000000002</c:v>
                </c:pt>
                <c:pt idx="660">
                  <c:v>0.56769000000000003</c:v>
                </c:pt>
                <c:pt idx="661">
                  <c:v>0.56596000000000002</c:v>
                </c:pt>
                <c:pt idx="662">
                  <c:v>0.56387600000000004</c:v>
                </c:pt>
                <c:pt idx="663">
                  <c:v>0.56156799999999996</c:v>
                </c:pt>
                <c:pt idx="664">
                  <c:v>0.55925599999999998</c:v>
                </c:pt>
                <c:pt idx="665">
                  <c:v>0.55710300000000001</c:v>
                </c:pt>
                <c:pt idx="666">
                  <c:v>0.55512600000000001</c:v>
                </c:pt>
                <c:pt idx="667">
                  <c:v>0.55322000000000005</c:v>
                </c:pt>
                <c:pt idx="668">
                  <c:v>0.55125100000000005</c:v>
                </c:pt>
                <c:pt idx="669">
                  <c:v>0.54917099999999996</c:v>
                </c:pt>
                <c:pt idx="670">
                  <c:v>0.54706699999999997</c:v>
                </c:pt>
                <c:pt idx="671">
                  <c:v>0.54507899999999998</c:v>
                </c:pt>
                <c:pt idx="672">
                  <c:v>0.54322999999999999</c:v>
                </c:pt>
                <c:pt idx="673">
                  <c:v>0.541381</c:v>
                </c:pt>
                <c:pt idx="674">
                  <c:v>0.53938900000000001</c:v>
                </c:pt>
                <c:pt idx="675">
                  <c:v>0.53725500000000004</c:v>
                </c:pt>
                <c:pt idx="676">
                  <c:v>0.53510599999999997</c:v>
                </c:pt>
                <c:pt idx="677">
                  <c:v>0.53307700000000002</c:v>
                </c:pt>
                <c:pt idx="678">
                  <c:v>0.53120299999999998</c:v>
                </c:pt>
                <c:pt idx="679">
                  <c:v>0.52939700000000001</c:v>
                </c:pt>
                <c:pt idx="680">
                  <c:v>0.52754299999999998</c:v>
                </c:pt>
                <c:pt idx="681">
                  <c:v>0.52563899999999997</c:v>
                </c:pt>
                <c:pt idx="682">
                  <c:v>0.52374399999999999</c:v>
                </c:pt>
                <c:pt idx="683">
                  <c:v>0.52182399999999995</c:v>
                </c:pt>
                <c:pt idx="684">
                  <c:v>0.51975800000000005</c:v>
                </c:pt>
                <c:pt idx="685">
                  <c:v>0.51754199999999995</c:v>
                </c:pt>
                <c:pt idx="686">
                  <c:v>0.51537900000000003</c:v>
                </c:pt>
                <c:pt idx="687">
                  <c:v>0.51349599999999995</c:v>
                </c:pt>
                <c:pt idx="688">
                  <c:v>0.51190999999999998</c:v>
                </c:pt>
                <c:pt idx="689">
                  <c:v>0.51044100000000003</c:v>
                </c:pt>
                <c:pt idx="690">
                  <c:v>0.50888900000000004</c:v>
                </c:pt>
                <c:pt idx="691">
                  <c:v>0.50715299999999996</c:v>
                </c:pt>
                <c:pt idx="692">
                  <c:v>0.50519700000000001</c:v>
                </c:pt>
                <c:pt idx="693">
                  <c:v>0.50304199999999999</c:v>
                </c:pt>
                <c:pt idx="694">
                  <c:v>0.50077000000000005</c:v>
                </c:pt>
                <c:pt idx="695">
                  <c:v>0.49846800000000002</c:v>
                </c:pt>
                <c:pt idx="696">
                  <c:v>0.49617600000000001</c:v>
                </c:pt>
                <c:pt idx="697">
                  <c:v>0.49389699999999997</c:v>
                </c:pt>
                <c:pt idx="698">
                  <c:v>0.49161700000000003</c:v>
                </c:pt>
                <c:pt idx="699">
                  <c:v>0.48931799999999998</c:v>
                </c:pt>
                <c:pt idx="700">
                  <c:v>0.48700900000000003</c:v>
                </c:pt>
                <c:pt idx="701">
                  <c:v>0.48471799999999998</c:v>
                </c:pt>
                <c:pt idx="702">
                  <c:v>0.48242499999999999</c:v>
                </c:pt>
                <c:pt idx="703">
                  <c:v>0.48005700000000001</c:v>
                </c:pt>
                <c:pt idx="704">
                  <c:v>0.47759000000000001</c:v>
                </c:pt>
                <c:pt idx="705">
                  <c:v>0.475103</c:v>
                </c:pt>
                <c:pt idx="706">
                  <c:v>0.47271400000000002</c:v>
                </c:pt>
                <c:pt idx="707">
                  <c:v>0.47047899999999998</c:v>
                </c:pt>
                <c:pt idx="708">
                  <c:v>0.46836</c:v>
                </c:pt>
                <c:pt idx="709">
                  <c:v>0.46629799999999999</c:v>
                </c:pt>
                <c:pt idx="710">
                  <c:v>0.46427099999999999</c:v>
                </c:pt>
                <c:pt idx="711">
                  <c:v>0.46225899999999998</c:v>
                </c:pt>
                <c:pt idx="712">
                  <c:v>0.46021400000000001</c:v>
                </c:pt>
                <c:pt idx="713">
                  <c:v>0.45810699999999999</c:v>
                </c:pt>
                <c:pt idx="714">
                  <c:v>0.45597300000000002</c:v>
                </c:pt>
                <c:pt idx="715">
                  <c:v>0.45385199999999998</c:v>
                </c:pt>
                <c:pt idx="716">
                  <c:v>0.45173200000000002</c:v>
                </c:pt>
                <c:pt idx="717">
                  <c:v>0.44961200000000001</c:v>
                </c:pt>
                <c:pt idx="718">
                  <c:v>0.44756200000000002</c:v>
                </c:pt>
                <c:pt idx="719">
                  <c:v>0.44566</c:v>
                </c:pt>
                <c:pt idx="720">
                  <c:v>0.44388699999999998</c:v>
                </c:pt>
                <c:pt idx="721">
                  <c:v>0.44211099999999998</c:v>
                </c:pt>
                <c:pt idx="722">
                  <c:v>0.440222</c:v>
                </c:pt>
                <c:pt idx="723">
                  <c:v>0.43823099999999998</c:v>
                </c:pt>
                <c:pt idx="724">
                  <c:v>0.43619200000000002</c:v>
                </c:pt>
                <c:pt idx="725">
                  <c:v>0.43405899999999997</c:v>
                </c:pt>
                <c:pt idx="726">
                  <c:v>0.43171900000000002</c:v>
                </c:pt>
                <c:pt idx="727">
                  <c:v>0.42915900000000001</c:v>
                </c:pt>
                <c:pt idx="728">
                  <c:v>0.42647499999999999</c:v>
                </c:pt>
                <c:pt idx="729">
                  <c:v>0.42374699999999998</c:v>
                </c:pt>
                <c:pt idx="730">
                  <c:v>0.42096899999999998</c:v>
                </c:pt>
                <c:pt idx="731">
                  <c:v>0.418105</c:v>
                </c:pt>
                <c:pt idx="732">
                  <c:v>0.41514899999999999</c:v>
                </c:pt>
                <c:pt idx="733">
                  <c:v>0.41213699999999998</c:v>
                </c:pt>
                <c:pt idx="734">
                  <c:v>0.409165</c:v>
                </c:pt>
                <c:pt idx="735">
                  <c:v>0.40637699999999999</c:v>
                </c:pt>
                <c:pt idx="736">
                  <c:v>0.40388200000000002</c:v>
                </c:pt>
                <c:pt idx="737">
                  <c:v>0.401671</c:v>
                </c:pt>
                <c:pt idx="738">
                  <c:v>0.39961000000000002</c:v>
                </c:pt>
                <c:pt idx="739">
                  <c:v>0.39752399999999999</c:v>
                </c:pt>
                <c:pt idx="740">
                  <c:v>0.395283</c:v>
                </c:pt>
                <c:pt idx="741">
                  <c:v>0.39286599999999999</c:v>
                </c:pt>
                <c:pt idx="742">
                  <c:v>0.390376</c:v>
                </c:pt>
                <c:pt idx="743">
                  <c:v>0.387965</c:v>
                </c:pt>
                <c:pt idx="744">
                  <c:v>0.38569599999999998</c:v>
                </c:pt>
                <c:pt idx="745">
                  <c:v>0.383521</c:v>
                </c:pt>
                <c:pt idx="746">
                  <c:v>0.38137199999999999</c:v>
                </c:pt>
                <c:pt idx="747">
                  <c:v>0.37918200000000002</c:v>
                </c:pt>
                <c:pt idx="748">
                  <c:v>0.37682399999999999</c:v>
                </c:pt>
                <c:pt idx="749">
                  <c:v>0.37414199999999997</c:v>
                </c:pt>
                <c:pt idx="750">
                  <c:v>0.37110799999999999</c:v>
                </c:pt>
                <c:pt idx="751">
                  <c:v>0.36783399999999999</c:v>
                </c:pt>
                <c:pt idx="752">
                  <c:v>0.36443500000000001</c:v>
                </c:pt>
                <c:pt idx="753">
                  <c:v>0.360958</c:v>
                </c:pt>
                <c:pt idx="754">
                  <c:v>0.35748400000000002</c:v>
                </c:pt>
                <c:pt idx="755">
                  <c:v>0.35416999999999998</c:v>
                </c:pt>
                <c:pt idx="756">
                  <c:v>0.35111300000000001</c:v>
                </c:pt>
                <c:pt idx="757">
                  <c:v>0.34829500000000002</c:v>
                </c:pt>
                <c:pt idx="758">
                  <c:v>0.34567199999999998</c:v>
                </c:pt>
                <c:pt idx="759">
                  <c:v>0.34326000000000001</c:v>
                </c:pt>
                <c:pt idx="760">
                  <c:v>0.341061</c:v>
                </c:pt>
                <c:pt idx="761">
                  <c:v>0.33900999999999998</c:v>
                </c:pt>
                <c:pt idx="762">
                  <c:v>0.337001</c:v>
                </c:pt>
                <c:pt idx="763">
                  <c:v>0.334953</c:v>
                </c:pt>
                <c:pt idx="764">
                  <c:v>0.332841</c:v>
                </c:pt>
                <c:pt idx="765">
                  <c:v>0.33069999999999999</c:v>
                </c:pt>
                <c:pt idx="766">
                  <c:v>0.32857999999999998</c:v>
                </c:pt>
                <c:pt idx="767">
                  <c:v>0.32647900000000002</c:v>
                </c:pt>
                <c:pt idx="768">
                  <c:v>0.32433000000000001</c:v>
                </c:pt>
                <c:pt idx="769">
                  <c:v>0.32204899999999997</c:v>
                </c:pt>
                <c:pt idx="770">
                  <c:v>0.319577</c:v>
                </c:pt>
                <c:pt idx="771">
                  <c:v>0.316888</c:v>
                </c:pt>
                <c:pt idx="772">
                  <c:v>0.31398900000000002</c:v>
                </c:pt>
                <c:pt idx="773">
                  <c:v>0.310944</c:v>
                </c:pt>
                <c:pt idx="774">
                  <c:v>0.307865</c:v>
                </c:pt>
                <c:pt idx="775">
                  <c:v>0.30485200000000001</c:v>
                </c:pt>
                <c:pt idx="776">
                  <c:v>0.30193700000000001</c:v>
                </c:pt>
                <c:pt idx="777">
                  <c:v>0.29911599999999999</c:v>
                </c:pt>
                <c:pt idx="778">
                  <c:v>0.29640699999999998</c:v>
                </c:pt>
                <c:pt idx="779">
                  <c:v>0.293825</c:v>
                </c:pt>
                <c:pt idx="780">
                  <c:v>0.29134199999999999</c:v>
                </c:pt>
                <c:pt idx="781">
                  <c:v>0.28892600000000002</c:v>
                </c:pt>
                <c:pt idx="782">
                  <c:v>0.28659600000000002</c:v>
                </c:pt>
                <c:pt idx="783">
                  <c:v>0.28438799999999997</c:v>
                </c:pt>
                <c:pt idx="784">
                  <c:v>0.28232000000000002</c:v>
                </c:pt>
                <c:pt idx="785">
                  <c:v>0.28038999999999997</c:v>
                </c:pt>
                <c:pt idx="786">
                  <c:v>0.27857399999999999</c:v>
                </c:pt>
                <c:pt idx="787">
                  <c:v>0.27680300000000002</c:v>
                </c:pt>
                <c:pt idx="788">
                  <c:v>0.27498299999999998</c:v>
                </c:pt>
                <c:pt idx="789">
                  <c:v>0.27305699999999999</c:v>
                </c:pt>
                <c:pt idx="790">
                  <c:v>0.271036</c:v>
                </c:pt>
                <c:pt idx="791">
                  <c:v>0.26895599999999997</c:v>
                </c:pt>
                <c:pt idx="792">
                  <c:v>0.26682800000000001</c:v>
                </c:pt>
                <c:pt idx="793">
                  <c:v>0.264629</c:v>
                </c:pt>
                <c:pt idx="794">
                  <c:v>0.26232299999999997</c:v>
                </c:pt>
                <c:pt idx="795">
                  <c:v>0.25988899999999998</c:v>
                </c:pt>
                <c:pt idx="796">
                  <c:v>0.25732899999999997</c:v>
                </c:pt>
                <c:pt idx="797">
                  <c:v>0.25463200000000002</c:v>
                </c:pt>
                <c:pt idx="798">
                  <c:v>0.25178200000000001</c:v>
                </c:pt>
                <c:pt idx="799">
                  <c:v>0.24879899999999999</c:v>
                </c:pt>
                <c:pt idx="800">
                  <c:v>0.24579200000000001</c:v>
                </c:pt>
                <c:pt idx="801">
                  <c:v>0.242922</c:v>
                </c:pt>
                <c:pt idx="802">
                  <c:v>0.24029600000000001</c:v>
                </c:pt>
                <c:pt idx="803">
                  <c:v>0.23789099999999999</c:v>
                </c:pt>
                <c:pt idx="804">
                  <c:v>0.23561199999999999</c:v>
                </c:pt>
                <c:pt idx="805">
                  <c:v>0.233406</c:v>
                </c:pt>
                <c:pt idx="806">
                  <c:v>0.23127900000000001</c:v>
                </c:pt>
                <c:pt idx="807">
                  <c:v>0.22921900000000001</c:v>
                </c:pt>
                <c:pt idx="808">
                  <c:v>0.22716500000000001</c:v>
                </c:pt>
                <c:pt idx="809">
                  <c:v>0.225077</c:v>
                </c:pt>
                <c:pt idx="810">
                  <c:v>0.222992</c:v>
                </c:pt>
                <c:pt idx="811">
                  <c:v>0.22097600000000001</c:v>
                </c:pt>
                <c:pt idx="812">
                  <c:v>0.21903900000000001</c:v>
                </c:pt>
                <c:pt idx="813">
                  <c:v>0.217112</c:v>
                </c:pt>
                <c:pt idx="814">
                  <c:v>0.21507799999999999</c:v>
                </c:pt>
                <c:pt idx="815">
                  <c:v>0.21282699999999999</c:v>
                </c:pt>
                <c:pt idx="816">
                  <c:v>0.210316</c:v>
                </c:pt>
                <c:pt idx="817">
                  <c:v>0.20760999999999999</c:v>
                </c:pt>
                <c:pt idx="818">
                  <c:v>0.20483799999999999</c:v>
                </c:pt>
                <c:pt idx="819">
                  <c:v>0.20209099999999999</c:v>
                </c:pt>
                <c:pt idx="820">
                  <c:v>0.19938800000000001</c:v>
                </c:pt>
                <c:pt idx="821">
                  <c:v>0.19673599999999999</c:v>
                </c:pt>
                <c:pt idx="822">
                  <c:v>0.19420200000000001</c:v>
                </c:pt>
                <c:pt idx="823">
                  <c:v>0.191909</c:v>
                </c:pt>
                <c:pt idx="824">
                  <c:v>0.18998499999999999</c:v>
                </c:pt>
                <c:pt idx="825">
                  <c:v>0.18847700000000001</c:v>
                </c:pt>
                <c:pt idx="826">
                  <c:v>0.187275</c:v>
                </c:pt>
                <c:pt idx="827">
                  <c:v>0.186169</c:v>
                </c:pt>
                <c:pt idx="828">
                  <c:v>0.18501000000000001</c:v>
                </c:pt>
                <c:pt idx="829">
                  <c:v>0.183804</c:v>
                </c:pt>
                <c:pt idx="830">
                  <c:v>0.18260000000000001</c:v>
                </c:pt>
                <c:pt idx="831">
                  <c:v>0.18135000000000001</c:v>
                </c:pt>
                <c:pt idx="832">
                  <c:v>0.17994099999999999</c:v>
                </c:pt>
                <c:pt idx="833">
                  <c:v>0.17835000000000001</c:v>
                </c:pt>
                <c:pt idx="834">
                  <c:v>0.17666299999999999</c:v>
                </c:pt>
                <c:pt idx="835">
                  <c:v>0.17494000000000001</c:v>
                </c:pt>
                <c:pt idx="836">
                  <c:v>0.17311799999999999</c:v>
                </c:pt>
                <c:pt idx="837">
                  <c:v>0.17108499999999999</c:v>
                </c:pt>
                <c:pt idx="838">
                  <c:v>0.168792</c:v>
                </c:pt>
                <c:pt idx="839">
                  <c:v>0.16628699999999999</c:v>
                </c:pt>
                <c:pt idx="840">
                  <c:v>0.163684</c:v>
                </c:pt>
                <c:pt idx="841">
                  <c:v>0.16112799999999999</c:v>
                </c:pt>
                <c:pt idx="842">
                  <c:v>0.158719</c:v>
                </c:pt>
                <c:pt idx="843">
                  <c:v>0.156448</c:v>
                </c:pt>
                <c:pt idx="844">
                  <c:v>0.154221</c:v>
                </c:pt>
                <c:pt idx="845">
                  <c:v>0.151974</c:v>
                </c:pt>
                <c:pt idx="846">
                  <c:v>0.149732</c:v>
                </c:pt>
                <c:pt idx="847">
                  <c:v>0.14758399999999999</c:v>
                </c:pt>
                <c:pt idx="848">
                  <c:v>0.14560200000000001</c:v>
                </c:pt>
                <c:pt idx="849">
                  <c:v>0.14377799999999999</c:v>
                </c:pt>
                <c:pt idx="850">
                  <c:v>0.14201900000000001</c:v>
                </c:pt>
                <c:pt idx="851">
                  <c:v>0.140236</c:v>
                </c:pt>
                <c:pt idx="852">
                  <c:v>0.138428</c:v>
                </c:pt>
                <c:pt idx="853">
                  <c:v>0.13667799999999999</c:v>
                </c:pt>
                <c:pt idx="854">
                  <c:v>0.13505500000000001</c:v>
                </c:pt>
                <c:pt idx="855">
                  <c:v>0.13355500000000001</c:v>
                </c:pt>
                <c:pt idx="856">
                  <c:v>0.13211300000000001</c:v>
                </c:pt>
                <c:pt idx="857">
                  <c:v>0.13067999999999999</c:v>
                </c:pt>
                <c:pt idx="858">
                  <c:v>0.12925400000000001</c:v>
                </c:pt>
                <c:pt idx="859">
                  <c:v>0.127855</c:v>
                </c:pt>
                <c:pt idx="860">
                  <c:v>0.1265</c:v>
                </c:pt>
                <c:pt idx="861">
                  <c:v>0.125191</c:v>
                </c:pt>
                <c:pt idx="862">
                  <c:v>0.123908</c:v>
                </c:pt>
                <c:pt idx="863">
                  <c:v>0.122623</c:v>
                </c:pt>
                <c:pt idx="864">
                  <c:v>0.121333</c:v>
                </c:pt>
                <c:pt idx="865">
                  <c:v>0.120055</c:v>
                </c:pt>
                <c:pt idx="866">
                  <c:v>0.118767</c:v>
                </c:pt>
                <c:pt idx="867">
                  <c:v>0.117378</c:v>
                </c:pt>
                <c:pt idx="868">
                  <c:v>0.115796</c:v>
                </c:pt>
                <c:pt idx="869">
                  <c:v>0.11400100000000001</c:v>
                </c:pt>
                <c:pt idx="870">
                  <c:v>0.11205</c:v>
                </c:pt>
                <c:pt idx="871">
                  <c:v>0.11003400000000001</c:v>
                </c:pt>
                <c:pt idx="872">
                  <c:v>0.108042</c:v>
                </c:pt>
                <c:pt idx="873">
                  <c:v>0.10614</c:v>
                </c:pt>
                <c:pt idx="874">
                  <c:v>0.104342</c:v>
                </c:pt>
                <c:pt idx="875">
                  <c:v>0.10258399999999999</c:v>
                </c:pt>
                <c:pt idx="876">
                  <c:v>0.10076499999999999</c:v>
                </c:pt>
                <c:pt idx="877">
                  <c:v>9.8836999999999994E-2</c:v>
                </c:pt>
                <c:pt idx="878">
                  <c:v>9.6820000000000003E-2</c:v>
                </c:pt>
                <c:pt idx="879">
                  <c:v>9.4746999999999998E-2</c:v>
                </c:pt>
                <c:pt idx="880">
                  <c:v>9.2641000000000001E-2</c:v>
                </c:pt>
                <c:pt idx="881">
                  <c:v>9.0563000000000005E-2</c:v>
                </c:pt>
                <c:pt idx="882">
                  <c:v>8.8612999999999997E-2</c:v>
                </c:pt>
                <c:pt idx="883">
                  <c:v>8.6844000000000005E-2</c:v>
                </c:pt>
                <c:pt idx="884">
                  <c:v>8.5226999999999997E-2</c:v>
                </c:pt>
                <c:pt idx="885">
                  <c:v>8.3666000000000004E-2</c:v>
                </c:pt>
                <c:pt idx="886">
                  <c:v>8.2017000000000007E-2</c:v>
                </c:pt>
                <c:pt idx="887">
                  <c:v>8.0166000000000001E-2</c:v>
                </c:pt>
                <c:pt idx="888">
                  <c:v>7.8150999999999998E-2</c:v>
                </c:pt>
                <c:pt idx="889">
                  <c:v>7.6151999999999997E-2</c:v>
                </c:pt>
                <c:pt idx="890">
                  <c:v>7.4296000000000001E-2</c:v>
                </c:pt>
                <c:pt idx="891">
                  <c:v>7.2537000000000004E-2</c:v>
                </c:pt>
                <c:pt idx="892">
                  <c:v>7.0773000000000003E-2</c:v>
                </c:pt>
                <c:pt idx="893">
                  <c:v>6.8996000000000002E-2</c:v>
                </c:pt>
                <c:pt idx="894">
                  <c:v>6.7270999999999997E-2</c:v>
                </c:pt>
                <c:pt idx="895">
                  <c:v>6.5652000000000002E-2</c:v>
                </c:pt>
                <c:pt idx="896">
                  <c:v>6.4153000000000002E-2</c:v>
                </c:pt>
                <c:pt idx="897">
                  <c:v>6.2752000000000002E-2</c:v>
                </c:pt>
                <c:pt idx="898">
                  <c:v>6.1373999999999998E-2</c:v>
                </c:pt>
                <c:pt idx="899">
                  <c:v>5.9936000000000003E-2</c:v>
                </c:pt>
                <c:pt idx="900">
                  <c:v>5.8450000000000002E-2</c:v>
                </c:pt>
                <c:pt idx="901">
                  <c:v>5.7014000000000002E-2</c:v>
                </c:pt>
                <c:pt idx="902">
                  <c:v>5.5728E-2</c:v>
                </c:pt>
                <c:pt idx="903">
                  <c:v>5.4640000000000001E-2</c:v>
                </c:pt>
                <c:pt idx="904">
                  <c:v>5.3760000000000002E-2</c:v>
                </c:pt>
                <c:pt idx="905">
                  <c:v>5.3036E-2</c:v>
                </c:pt>
                <c:pt idx="906">
                  <c:v>5.2336000000000001E-2</c:v>
                </c:pt>
                <c:pt idx="907">
                  <c:v>5.1545000000000001E-2</c:v>
                </c:pt>
                <c:pt idx="908">
                  <c:v>5.0632000000000003E-2</c:v>
                </c:pt>
                <c:pt idx="909">
                  <c:v>4.9584000000000003E-2</c:v>
                </c:pt>
                <c:pt idx="910">
                  <c:v>4.8368000000000001E-2</c:v>
                </c:pt>
                <c:pt idx="911">
                  <c:v>4.7014E-2</c:v>
                </c:pt>
                <c:pt idx="912">
                  <c:v>4.5647E-2</c:v>
                </c:pt>
                <c:pt idx="913">
                  <c:v>4.4347999999999999E-2</c:v>
                </c:pt>
                <c:pt idx="914">
                  <c:v>4.3045E-2</c:v>
                </c:pt>
                <c:pt idx="915">
                  <c:v>4.1624000000000001E-2</c:v>
                </c:pt>
                <c:pt idx="916">
                  <c:v>4.0090000000000001E-2</c:v>
                </c:pt>
                <c:pt idx="917">
                  <c:v>3.8531000000000003E-2</c:v>
                </c:pt>
                <c:pt idx="918">
                  <c:v>3.6971999999999998E-2</c:v>
                </c:pt>
                <c:pt idx="919">
                  <c:v>3.5354999999999998E-2</c:v>
                </c:pt>
                <c:pt idx="920">
                  <c:v>3.3645000000000001E-2</c:v>
                </c:pt>
                <c:pt idx="921">
                  <c:v>3.1876000000000002E-2</c:v>
                </c:pt>
                <c:pt idx="922">
                  <c:v>3.0103999999999999E-2</c:v>
                </c:pt>
                <c:pt idx="923">
                  <c:v>2.8379999999999999E-2</c:v>
                </c:pt>
                <c:pt idx="924">
                  <c:v>2.6766000000000002E-2</c:v>
                </c:pt>
                <c:pt idx="925">
                  <c:v>2.5319999999999999E-2</c:v>
                </c:pt>
                <c:pt idx="926">
                  <c:v>2.4065E-2</c:v>
                </c:pt>
                <c:pt idx="927">
                  <c:v>2.2978999999999999E-2</c:v>
                </c:pt>
                <c:pt idx="928">
                  <c:v>2.1996000000000002E-2</c:v>
                </c:pt>
                <c:pt idx="929">
                  <c:v>2.1034000000000001E-2</c:v>
                </c:pt>
                <c:pt idx="930">
                  <c:v>2.0094999999999998E-2</c:v>
                </c:pt>
                <c:pt idx="931">
                  <c:v>1.9275E-2</c:v>
                </c:pt>
                <c:pt idx="932">
                  <c:v>1.8602E-2</c:v>
                </c:pt>
                <c:pt idx="933">
                  <c:v>1.7933000000000001E-2</c:v>
                </c:pt>
                <c:pt idx="934">
                  <c:v>1.7090000000000001E-2</c:v>
                </c:pt>
                <c:pt idx="935">
                  <c:v>1.6039000000000001E-2</c:v>
                </c:pt>
                <c:pt idx="936">
                  <c:v>1.4867E-2</c:v>
                </c:pt>
                <c:pt idx="937">
                  <c:v>1.3667E-2</c:v>
                </c:pt>
                <c:pt idx="938">
                  <c:v>1.2498E-2</c:v>
                </c:pt>
                <c:pt idx="939">
                  <c:v>1.1409000000000001E-2</c:v>
                </c:pt>
                <c:pt idx="940">
                  <c:v>1.0410000000000001E-2</c:v>
                </c:pt>
                <c:pt idx="941">
                  <c:v>9.4570000000000001E-3</c:v>
                </c:pt>
                <c:pt idx="942">
                  <c:v>8.489E-3</c:v>
                </c:pt>
                <c:pt idx="943">
                  <c:v>7.4720000000000003E-3</c:v>
                </c:pt>
                <c:pt idx="944">
                  <c:v>6.398E-3</c:v>
                </c:pt>
                <c:pt idx="945">
                  <c:v>5.2830000000000004E-3</c:v>
                </c:pt>
                <c:pt idx="946">
                  <c:v>4.1960000000000001E-3</c:v>
                </c:pt>
                <c:pt idx="947">
                  <c:v>3.2469999999999999E-3</c:v>
                </c:pt>
                <c:pt idx="948">
                  <c:v>2.532E-3</c:v>
                </c:pt>
                <c:pt idx="949">
                  <c:v>2.088E-3</c:v>
                </c:pt>
                <c:pt idx="950">
                  <c:v>1.915E-3</c:v>
                </c:pt>
                <c:pt idx="951">
                  <c:v>1.9859999999999999E-3</c:v>
                </c:pt>
                <c:pt idx="952">
                  <c:v>2.0230000000000001E-3</c:v>
                </c:pt>
                <c:pt idx="953">
                  <c:v>2.2230000000000001E-3</c:v>
                </c:pt>
                <c:pt idx="954">
                  <c:v>2.6229999999999999E-3</c:v>
                </c:pt>
                <c:pt idx="955">
                  <c:v>3.2399999999999998E-3</c:v>
                </c:pt>
                <c:pt idx="956">
                  <c:v>3.9569999999999996E-3</c:v>
                </c:pt>
                <c:pt idx="957">
                  <c:v>4.6010000000000001E-3</c:v>
                </c:pt>
                <c:pt idx="958">
                  <c:v>5.1130000000000004E-3</c:v>
                </c:pt>
                <c:pt idx="959">
                  <c:v>5.5669999999999999E-3</c:v>
                </c:pt>
                <c:pt idx="960">
                  <c:v>6.0639999999999999E-3</c:v>
                </c:pt>
                <c:pt idx="961">
                  <c:v>6.6779999999999999E-3</c:v>
                </c:pt>
                <c:pt idx="962">
                  <c:v>7.456E-3</c:v>
                </c:pt>
                <c:pt idx="963">
                  <c:v>8.3990000000000002E-3</c:v>
                </c:pt>
                <c:pt idx="964">
                  <c:v>9.4730000000000005E-3</c:v>
                </c:pt>
                <c:pt idx="965">
                  <c:v>1.0659999999999999E-2</c:v>
                </c:pt>
                <c:pt idx="966">
                  <c:v>1.1922E-2</c:v>
                </c:pt>
                <c:pt idx="967">
                  <c:v>1.3129E-2</c:v>
                </c:pt>
                <c:pt idx="968">
                  <c:v>1.4114E-2</c:v>
                </c:pt>
                <c:pt idx="969">
                  <c:v>1.4834E-2</c:v>
                </c:pt>
                <c:pt idx="970">
                  <c:v>1.5394E-2</c:v>
                </c:pt>
                <c:pt idx="971">
                  <c:v>1.5910000000000001E-2</c:v>
                </c:pt>
                <c:pt idx="972">
                  <c:v>1.6431999999999999E-2</c:v>
                </c:pt>
                <c:pt idx="973">
                  <c:v>1.6985E-2</c:v>
                </c:pt>
                <c:pt idx="974">
                  <c:v>1.7575E-2</c:v>
                </c:pt>
                <c:pt idx="975">
                  <c:v>1.8155999999999999E-2</c:v>
                </c:pt>
                <c:pt idx="976">
                  <c:v>1.8669999999999999E-2</c:v>
                </c:pt>
                <c:pt idx="977">
                  <c:v>1.9125E-2</c:v>
                </c:pt>
                <c:pt idx="978">
                  <c:v>1.9546999999999998E-2</c:v>
                </c:pt>
                <c:pt idx="979">
                  <c:v>1.9887999999999999E-2</c:v>
                </c:pt>
                <c:pt idx="980">
                  <c:v>2.0063999999999999E-2</c:v>
                </c:pt>
                <c:pt idx="981">
                  <c:v>2.0087000000000001E-2</c:v>
                </c:pt>
                <c:pt idx="982">
                  <c:v>2.0035000000000001E-2</c:v>
                </c:pt>
                <c:pt idx="983">
                  <c:v>1.9946999999999999E-2</c:v>
                </c:pt>
                <c:pt idx="984">
                  <c:v>1.9810000000000001E-2</c:v>
                </c:pt>
                <c:pt idx="985">
                  <c:v>1.9630999999999999E-2</c:v>
                </c:pt>
                <c:pt idx="986">
                  <c:v>1.9438E-2</c:v>
                </c:pt>
                <c:pt idx="987">
                  <c:v>1.9258000000000001E-2</c:v>
                </c:pt>
                <c:pt idx="988">
                  <c:v>1.9108E-2</c:v>
                </c:pt>
                <c:pt idx="989">
                  <c:v>1.8962E-2</c:v>
                </c:pt>
                <c:pt idx="990">
                  <c:v>1.8717999999999999E-2</c:v>
                </c:pt>
                <c:pt idx="991">
                  <c:v>1.8286E-2</c:v>
                </c:pt>
                <c:pt idx="992">
                  <c:v>1.7753000000000001E-2</c:v>
                </c:pt>
                <c:pt idx="993">
                  <c:v>1.7367E-2</c:v>
                </c:pt>
                <c:pt idx="994">
                  <c:v>1.7329000000000001E-2</c:v>
                </c:pt>
                <c:pt idx="995">
                  <c:v>1.7683000000000001E-2</c:v>
                </c:pt>
                <c:pt idx="996">
                  <c:v>1.8381000000000002E-2</c:v>
                </c:pt>
                <c:pt idx="997">
                  <c:v>1.9349999999999999E-2</c:v>
                </c:pt>
                <c:pt idx="998">
                  <c:v>2.0504999999999999E-2</c:v>
                </c:pt>
                <c:pt idx="999">
                  <c:v>2.1802999999999999E-2</c:v>
                </c:pt>
                <c:pt idx="1000">
                  <c:v>2.3290000000000002E-2</c:v>
                </c:pt>
                <c:pt idx="1001">
                  <c:v>2.5007999999999999E-2</c:v>
                </c:pt>
                <c:pt idx="1002">
                  <c:v>2.6863000000000001E-2</c:v>
                </c:pt>
                <c:pt idx="1003">
                  <c:v>2.8686E-2</c:v>
                </c:pt>
                <c:pt idx="1004">
                  <c:v>3.0405999999999999E-2</c:v>
                </c:pt>
                <c:pt idx="1005">
                  <c:v>3.2065000000000003E-2</c:v>
                </c:pt>
                <c:pt idx="1006">
                  <c:v>3.3695000000000003E-2</c:v>
                </c:pt>
                <c:pt idx="1007">
                  <c:v>3.5258999999999999E-2</c:v>
                </c:pt>
                <c:pt idx="1008">
                  <c:v>3.6705000000000002E-2</c:v>
                </c:pt>
                <c:pt idx="1009">
                  <c:v>3.8037000000000001E-2</c:v>
                </c:pt>
                <c:pt idx="1010">
                  <c:v>3.9302999999999998E-2</c:v>
                </c:pt>
                <c:pt idx="1011">
                  <c:v>4.0545999999999999E-2</c:v>
                </c:pt>
                <c:pt idx="1012">
                  <c:v>4.1784000000000002E-2</c:v>
                </c:pt>
                <c:pt idx="1013">
                  <c:v>4.3050999999999999E-2</c:v>
                </c:pt>
                <c:pt idx="1014">
                  <c:v>4.4443999999999997E-2</c:v>
                </c:pt>
                <c:pt idx="1015">
                  <c:v>4.6120000000000001E-2</c:v>
                </c:pt>
                <c:pt idx="1016">
                  <c:v>4.8236000000000001E-2</c:v>
                </c:pt>
                <c:pt idx="1017">
                  <c:v>5.0837E-2</c:v>
                </c:pt>
                <c:pt idx="1018">
                  <c:v>5.3837000000000003E-2</c:v>
                </c:pt>
                <c:pt idx="1019">
                  <c:v>5.7093999999999999E-2</c:v>
                </c:pt>
                <c:pt idx="1020">
                  <c:v>6.0490000000000002E-2</c:v>
                </c:pt>
                <c:pt idx="1021">
                  <c:v>6.3945000000000002E-2</c:v>
                </c:pt>
                <c:pt idx="1022">
                  <c:v>6.7433000000000007E-2</c:v>
                </c:pt>
                <c:pt idx="1023">
                  <c:v>7.1025000000000005E-2</c:v>
                </c:pt>
                <c:pt idx="1024">
                  <c:v>7.4802999999999994E-2</c:v>
                </c:pt>
                <c:pt idx="1025">
                  <c:v>7.8717999999999996E-2</c:v>
                </c:pt>
                <c:pt idx="1026">
                  <c:v>8.2618999999999998E-2</c:v>
                </c:pt>
                <c:pt idx="1027">
                  <c:v>8.6413000000000004E-2</c:v>
                </c:pt>
                <c:pt idx="1028">
                  <c:v>9.0150999999999995E-2</c:v>
                </c:pt>
                <c:pt idx="1029">
                  <c:v>9.3945000000000001E-2</c:v>
                </c:pt>
                <c:pt idx="1030">
                  <c:v>9.7895999999999997E-2</c:v>
                </c:pt>
                <c:pt idx="1031">
                  <c:v>0.102058</c:v>
                </c:pt>
                <c:pt idx="1032">
                  <c:v>0.106394</c:v>
                </c:pt>
                <c:pt idx="1033">
                  <c:v>0.11076900000000001</c:v>
                </c:pt>
                <c:pt idx="1034">
                  <c:v>0.11505899999999999</c:v>
                </c:pt>
                <c:pt idx="1035">
                  <c:v>0.119299</c:v>
                </c:pt>
                <c:pt idx="1036">
                  <c:v>0.12366199999999999</c:v>
                </c:pt>
                <c:pt idx="1037">
                  <c:v>0.12829099999999999</c:v>
                </c:pt>
                <c:pt idx="1038">
                  <c:v>0.133161</c:v>
                </c:pt>
                <c:pt idx="1039">
                  <c:v>0.138103</c:v>
                </c:pt>
                <c:pt idx="1040">
                  <c:v>0.14291000000000001</c:v>
                </c:pt>
                <c:pt idx="1041">
                  <c:v>0.147455</c:v>
                </c:pt>
                <c:pt idx="1042">
                  <c:v>0.15173700000000001</c:v>
                </c:pt>
                <c:pt idx="1043">
                  <c:v>0.15581200000000001</c:v>
                </c:pt>
                <c:pt idx="1044">
                  <c:v>0.15970300000000001</c:v>
                </c:pt>
                <c:pt idx="1045">
                  <c:v>0.16343199999999999</c:v>
                </c:pt>
                <c:pt idx="1046">
                  <c:v>0.16708799999999999</c:v>
                </c:pt>
                <c:pt idx="1047">
                  <c:v>0.17072899999999999</c:v>
                </c:pt>
                <c:pt idx="1048">
                  <c:v>0.17424999999999999</c:v>
                </c:pt>
                <c:pt idx="1049">
                  <c:v>0.17743800000000001</c:v>
                </c:pt>
                <c:pt idx="1050">
                  <c:v>0.18015200000000001</c:v>
                </c:pt>
                <c:pt idx="1051">
                  <c:v>0.18240000000000001</c:v>
                </c:pt>
                <c:pt idx="1052">
                  <c:v>0.18426699999999999</c:v>
                </c:pt>
                <c:pt idx="1053">
                  <c:v>0.185864</c:v>
                </c:pt>
                <c:pt idx="1054">
                  <c:v>0.187332</c:v>
                </c:pt>
                <c:pt idx="1055">
                  <c:v>0.1888</c:v>
                </c:pt>
                <c:pt idx="1056">
                  <c:v>0.19031500000000001</c:v>
                </c:pt>
                <c:pt idx="1057">
                  <c:v>0.19187799999999999</c:v>
                </c:pt>
                <c:pt idx="1058">
                  <c:v>0.193575</c:v>
                </c:pt>
                <c:pt idx="1059">
                  <c:v>0.195602</c:v>
                </c:pt>
                <c:pt idx="1060">
                  <c:v>0.19811799999999999</c:v>
                </c:pt>
                <c:pt idx="1061">
                  <c:v>0.201131</c:v>
                </c:pt>
                <c:pt idx="1062">
                  <c:v>0.20455300000000001</c:v>
                </c:pt>
                <c:pt idx="1063">
                  <c:v>0.208316</c:v>
                </c:pt>
                <c:pt idx="1064">
                  <c:v>0.21248300000000001</c:v>
                </c:pt>
                <c:pt idx="1065">
                  <c:v>0.21725800000000001</c:v>
                </c:pt>
                <c:pt idx="1066">
                  <c:v>0.22287899999999999</c:v>
                </c:pt>
                <c:pt idx="1067">
                  <c:v>0.229458</c:v>
                </c:pt>
                <c:pt idx="1068">
                  <c:v>0.23694599999999999</c:v>
                </c:pt>
                <c:pt idx="1069">
                  <c:v>0.24519199999999999</c:v>
                </c:pt>
                <c:pt idx="1070">
                  <c:v>0.25403700000000001</c:v>
                </c:pt>
                <c:pt idx="1071">
                  <c:v>0.26336500000000002</c:v>
                </c:pt>
                <c:pt idx="1072">
                  <c:v>0.273121</c:v>
                </c:pt>
                <c:pt idx="1073">
                  <c:v>0.28326200000000001</c:v>
                </c:pt>
                <c:pt idx="1074">
                  <c:v>0.29371599999999998</c:v>
                </c:pt>
                <c:pt idx="1075">
                  <c:v>0.30439699999999997</c:v>
                </c:pt>
                <c:pt idx="1076">
                  <c:v>0.31527300000000003</c:v>
                </c:pt>
                <c:pt idx="1077">
                  <c:v>0.32639000000000001</c:v>
                </c:pt>
                <c:pt idx="1078">
                  <c:v>0.337808</c:v>
                </c:pt>
                <c:pt idx="1079">
                  <c:v>0.34950900000000001</c:v>
                </c:pt>
                <c:pt idx="1080">
                  <c:v>0.361373</c:v>
                </c:pt>
                <c:pt idx="1081">
                  <c:v>0.37324299999999999</c:v>
                </c:pt>
                <c:pt idx="1082">
                  <c:v>0.38500400000000001</c:v>
                </c:pt>
                <c:pt idx="1083">
                  <c:v>0.39660699999999999</c:v>
                </c:pt>
                <c:pt idx="1084">
                  <c:v>0.40803499999999998</c:v>
                </c:pt>
                <c:pt idx="1085">
                  <c:v>0.41926600000000003</c:v>
                </c:pt>
                <c:pt idx="1086">
                  <c:v>0.43028100000000002</c:v>
                </c:pt>
                <c:pt idx="1087">
                  <c:v>0.441079</c:v>
                </c:pt>
                <c:pt idx="1088">
                  <c:v>0.451623</c:v>
                </c:pt>
                <c:pt idx="1089">
                  <c:v>0.46179900000000002</c:v>
                </c:pt>
                <c:pt idx="1090">
                  <c:v>0.47145999999999999</c:v>
                </c:pt>
                <c:pt idx="1091">
                  <c:v>0.48047200000000001</c:v>
                </c:pt>
                <c:pt idx="1092">
                  <c:v>0.48869000000000001</c:v>
                </c:pt>
                <c:pt idx="1093">
                  <c:v>0.49596400000000002</c:v>
                </c:pt>
                <c:pt idx="1094">
                  <c:v>0.50221300000000002</c:v>
                </c:pt>
                <c:pt idx="1095">
                  <c:v>0.50744</c:v>
                </c:pt>
                <c:pt idx="1096">
                  <c:v>0.51159500000000002</c:v>
                </c:pt>
                <c:pt idx="1097">
                  <c:v>0.51449500000000004</c:v>
                </c:pt>
                <c:pt idx="1098">
                  <c:v>0.51591500000000001</c:v>
                </c:pt>
                <c:pt idx="1099">
                  <c:v>0.51574600000000004</c:v>
                </c:pt>
                <c:pt idx="1100">
                  <c:v>0.51405400000000001</c:v>
                </c:pt>
                <c:pt idx="1101">
                  <c:v>0.511019</c:v>
                </c:pt>
                <c:pt idx="1102">
                  <c:v>0.50681600000000004</c:v>
                </c:pt>
                <c:pt idx="1103">
                  <c:v>0.50152799999999997</c:v>
                </c:pt>
                <c:pt idx="1104">
                  <c:v>0.49515900000000002</c:v>
                </c:pt>
                <c:pt idx="1105">
                  <c:v>0.48772100000000002</c:v>
                </c:pt>
                <c:pt idx="1106">
                  <c:v>0.479319</c:v>
                </c:pt>
                <c:pt idx="1107">
                  <c:v>0.47016400000000003</c:v>
                </c:pt>
                <c:pt idx="1108">
                  <c:v>0.46052199999999999</c:v>
                </c:pt>
                <c:pt idx="1109">
                  <c:v>0.45067699999999999</c:v>
                </c:pt>
                <c:pt idx="1110">
                  <c:v>0.440861</c:v>
                </c:pt>
                <c:pt idx="1111">
                  <c:v>0.43117800000000001</c:v>
                </c:pt>
                <c:pt idx="1112">
                  <c:v>0.42162699999999997</c:v>
                </c:pt>
                <c:pt idx="1113">
                  <c:v>0.41224100000000002</c:v>
                </c:pt>
                <c:pt idx="1114">
                  <c:v>0.40315299999999998</c:v>
                </c:pt>
                <c:pt idx="1115">
                  <c:v>0.39450000000000002</c:v>
                </c:pt>
                <c:pt idx="1116">
                  <c:v>0.38632</c:v>
                </c:pt>
                <c:pt idx="1117">
                  <c:v>0.37861</c:v>
                </c:pt>
                <c:pt idx="1118">
                  <c:v>0.37142700000000001</c:v>
                </c:pt>
                <c:pt idx="1119">
                  <c:v>0.36488300000000001</c:v>
                </c:pt>
                <c:pt idx="1120">
                  <c:v>0.35902699999999999</c:v>
                </c:pt>
                <c:pt idx="1121">
                  <c:v>0.353798</c:v>
                </c:pt>
                <c:pt idx="1122">
                  <c:v>0.34909200000000001</c:v>
                </c:pt>
                <c:pt idx="1123">
                  <c:v>0.344862</c:v>
                </c:pt>
                <c:pt idx="1124">
                  <c:v>0.34112199999999998</c:v>
                </c:pt>
                <c:pt idx="1125">
                  <c:v>0.337862</c:v>
                </c:pt>
                <c:pt idx="1126">
                  <c:v>0.33496799999999999</c:v>
                </c:pt>
                <c:pt idx="1127">
                  <c:v>0.33223799999999998</c:v>
                </c:pt>
                <c:pt idx="1128">
                  <c:v>0.32948</c:v>
                </c:pt>
                <c:pt idx="1129">
                  <c:v>0.32662400000000003</c:v>
                </c:pt>
                <c:pt idx="1130">
                  <c:v>0.32371</c:v>
                </c:pt>
                <c:pt idx="1131">
                  <c:v>0.32079299999999999</c:v>
                </c:pt>
                <c:pt idx="1132">
                  <c:v>0.31789699999999999</c:v>
                </c:pt>
                <c:pt idx="1133">
                  <c:v>0.315002</c:v>
                </c:pt>
                <c:pt idx="1134">
                  <c:v>0.31207400000000002</c:v>
                </c:pt>
                <c:pt idx="1135">
                  <c:v>0.309089</c:v>
                </c:pt>
                <c:pt idx="1136">
                  <c:v>0.30604799999999999</c:v>
                </c:pt>
                <c:pt idx="1137">
                  <c:v>0.30291800000000002</c:v>
                </c:pt>
                <c:pt idx="1138">
                  <c:v>0.299618</c:v>
                </c:pt>
                <c:pt idx="1139">
                  <c:v>0.296097</c:v>
                </c:pt>
                <c:pt idx="1140">
                  <c:v>0.29242400000000002</c:v>
                </c:pt>
                <c:pt idx="1141">
                  <c:v>0.288769</c:v>
                </c:pt>
                <c:pt idx="1142">
                  <c:v>0.28530800000000001</c:v>
                </c:pt>
                <c:pt idx="1143">
                  <c:v>0.282142</c:v>
                </c:pt>
                <c:pt idx="1144">
                  <c:v>0.27924100000000002</c:v>
                </c:pt>
                <c:pt idx="1145">
                  <c:v>0.27649200000000002</c:v>
                </c:pt>
                <c:pt idx="1146">
                  <c:v>0.27379300000000001</c:v>
                </c:pt>
                <c:pt idx="1147">
                  <c:v>0.27110800000000002</c:v>
                </c:pt>
                <c:pt idx="1148">
                  <c:v>0.268424</c:v>
                </c:pt>
                <c:pt idx="1149">
                  <c:v>0.265735</c:v>
                </c:pt>
                <c:pt idx="1150">
                  <c:v>0.26305499999999998</c:v>
                </c:pt>
                <c:pt idx="1151">
                  <c:v>0.26042399999999999</c:v>
                </c:pt>
                <c:pt idx="1152">
                  <c:v>0.25789400000000001</c:v>
                </c:pt>
                <c:pt idx="1153">
                  <c:v>0.25548399999999999</c:v>
                </c:pt>
                <c:pt idx="1154">
                  <c:v>0.25317400000000001</c:v>
                </c:pt>
                <c:pt idx="1155">
                  <c:v>0.25092700000000001</c:v>
                </c:pt>
                <c:pt idx="1156">
                  <c:v>0.24875900000000001</c:v>
                </c:pt>
                <c:pt idx="1157">
                  <c:v>0.24676999999999999</c:v>
                </c:pt>
                <c:pt idx="1158">
                  <c:v>0.24509600000000001</c:v>
                </c:pt>
                <c:pt idx="1159">
                  <c:v>0.24379700000000001</c:v>
                </c:pt>
                <c:pt idx="1160">
                  <c:v>0.24279000000000001</c:v>
                </c:pt>
                <c:pt idx="1161">
                  <c:v>0.241892</c:v>
                </c:pt>
                <c:pt idx="1162">
                  <c:v>0.240953</c:v>
                </c:pt>
                <c:pt idx="1163">
                  <c:v>0.23993100000000001</c:v>
                </c:pt>
                <c:pt idx="1164">
                  <c:v>0.238876</c:v>
                </c:pt>
                <c:pt idx="1165">
                  <c:v>0.237871</c:v>
                </c:pt>
                <c:pt idx="1166">
                  <c:v>0.23696400000000001</c:v>
                </c:pt>
                <c:pt idx="1167">
                  <c:v>0.236092</c:v>
                </c:pt>
                <c:pt idx="1168">
                  <c:v>0.235072</c:v>
                </c:pt>
                <c:pt idx="1169">
                  <c:v>0.233736</c:v>
                </c:pt>
                <c:pt idx="1170">
                  <c:v>0.23208100000000001</c:v>
                </c:pt>
                <c:pt idx="1171">
                  <c:v>0.23024700000000001</c:v>
                </c:pt>
                <c:pt idx="1172">
                  <c:v>0.228379</c:v>
                </c:pt>
                <c:pt idx="1173">
                  <c:v>0.22655600000000001</c:v>
                </c:pt>
                <c:pt idx="1174">
                  <c:v>0.224859</c:v>
                </c:pt>
                <c:pt idx="1175">
                  <c:v>0.22340599999999999</c:v>
                </c:pt>
                <c:pt idx="1176">
                  <c:v>0.22228899999999999</c:v>
                </c:pt>
                <c:pt idx="1177">
                  <c:v>0.22153200000000001</c:v>
                </c:pt>
                <c:pt idx="1178">
                  <c:v>0.221163</c:v>
                </c:pt>
                <c:pt idx="1179">
                  <c:v>0.22131700000000001</c:v>
                </c:pt>
                <c:pt idx="1180">
                  <c:v>0.22222600000000001</c:v>
                </c:pt>
                <c:pt idx="1181">
                  <c:v>0.224081</c:v>
                </c:pt>
                <c:pt idx="1182">
                  <c:v>0.22691</c:v>
                </c:pt>
                <c:pt idx="1183">
                  <c:v>0.23060800000000001</c:v>
                </c:pt>
                <c:pt idx="1184">
                  <c:v>0.235093</c:v>
                </c:pt>
                <c:pt idx="1185">
                  <c:v>0.240365</c:v>
                </c:pt>
                <c:pt idx="1186">
                  <c:v>0.24640500000000001</c:v>
                </c:pt>
                <c:pt idx="1187">
                  <c:v>0.25308399999999998</c:v>
                </c:pt>
                <c:pt idx="1188">
                  <c:v>0.260185</c:v>
                </c:pt>
                <c:pt idx="1189">
                  <c:v>0.26743699999999998</c:v>
                </c:pt>
                <c:pt idx="1190">
                  <c:v>0.27449600000000002</c:v>
                </c:pt>
                <c:pt idx="1191">
                  <c:v>0.28094400000000003</c:v>
                </c:pt>
                <c:pt idx="1192">
                  <c:v>0.28636200000000001</c:v>
                </c:pt>
                <c:pt idx="1193">
                  <c:v>0.290435</c:v>
                </c:pt>
                <c:pt idx="1194">
                  <c:v>0.29302400000000001</c:v>
                </c:pt>
                <c:pt idx="1195">
                  <c:v>0.29412100000000002</c:v>
                </c:pt>
                <c:pt idx="1196">
                  <c:v>0.293713</c:v>
                </c:pt>
                <c:pt idx="1197">
                  <c:v>0.29170099999999999</c:v>
                </c:pt>
                <c:pt idx="1198">
                  <c:v>0.28796500000000003</c:v>
                </c:pt>
                <c:pt idx="1199">
                  <c:v>0.282445</c:v>
                </c:pt>
                <c:pt idx="1200">
                  <c:v>0.27518999999999999</c:v>
                </c:pt>
                <c:pt idx="1201">
                  <c:v>0.26637</c:v>
                </c:pt>
                <c:pt idx="1202">
                  <c:v>0.25627100000000003</c:v>
                </c:pt>
                <c:pt idx="1203">
                  <c:v>0.245197</c:v>
                </c:pt>
                <c:pt idx="1204">
                  <c:v>0.233372</c:v>
                </c:pt>
                <c:pt idx="1205">
                  <c:v>0.22093199999999999</c:v>
                </c:pt>
                <c:pt idx="1206">
                  <c:v>0.20804600000000001</c:v>
                </c:pt>
                <c:pt idx="1207">
                  <c:v>0.195017</c:v>
                </c:pt>
                <c:pt idx="1208">
                  <c:v>0.18226400000000001</c:v>
                </c:pt>
                <c:pt idx="1209">
                  <c:v>0.17016200000000001</c:v>
                </c:pt>
                <c:pt idx="1210">
                  <c:v>0.15891</c:v>
                </c:pt>
                <c:pt idx="1211">
                  <c:v>0.14853</c:v>
                </c:pt>
                <c:pt idx="1212">
                  <c:v>0.13896600000000001</c:v>
                </c:pt>
                <c:pt idx="1213">
                  <c:v>0.13015599999999999</c:v>
                </c:pt>
                <c:pt idx="1214">
                  <c:v>0.122073</c:v>
                </c:pt>
                <c:pt idx="1215">
                  <c:v>0.11471000000000001</c:v>
                </c:pt>
                <c:pt idx="1216">
                  <c:v>0.108029</c:v>
                </c:pt>
                <c:pt idx="1217">
                  <c:v>0.101979</c:v>
                </c:pt>
                <c:pt idx="1218">
                  <c:v>9.6529000000000004E-2</c:v>
                </c:pt>
                <c:pt idx="1219">
                  <c:v>9.1662999999999994E-2</c:v>
                </c:pt>
                <c:pt idx="1220">
                  <c:v>8.7303000000000006E-2</c:v>
                </c:pt>
                <c:pt idx="1221">
                  <c:v>8.3316000000000001E-2</c:v>
                </c:pt>
                <c:pt idx="1222">
                  <c:v>7.9597000000000001E-2</c:v>
                </c:pt>
                <c:pt idx="1223">
                  <c:v>7.6143000000000002E-2</c:v>
                </c:pt>
                <c:pt idx="1224">
                  <c:v>7.3018E-2</c:v>
                </c:pt>
                <c:pt idx="1225">
                  <c:v>7.0241999999999999E-2</c:v>
                </c:pt>
                <c:pt idx="1226">
                  <c:v>6.7697999999999994E-2</c:v>
                </c:pt>
                <c:pt idx="1227">
                  <c:v>6.5182000000000004E-2</c:v>
                </c:pt>
                <c:pt idx="1228">
                  <c:v>6.2553999999999998E-2</c:v>
                </c:pt>
                <c:pt idx="1229">
                  <c:v>5.9811000000000003E-2</c:v>
                </c:pt>
                <c:pt idx="1230">
                  <c:v>5.7044999999999998E-2</c:v>
                </c:pt>
                <c:pt idx="1231">
                  <c:v>5.4361E-2</c:v>
                </c:pt>
                <c:pt idx="1232">
                  <c:v>5.1837000000000001E-2</c:v>
                </c:pt>
                <c:pt idx="1233">
                  <c:v>4.9473999999999997E-2</c:v>
                </c:pt>
                <c:pt idx="1234">
                  <c:v>4.7170999999999998E-2</c:v>
                </c:pt>
                <c:pt idx="1235">
                  <c:v>4.4785999999999999E-2</c:v>
                </c:pt>
                <c:pt idx="1236">
                  <c:v>4.2261E-2</c:v>
                </c:pt>
                <c:pt idx="1237">
                  <c:v>3.9664999999999999E-2</c:v>
                </c:pt>
                <c:pt idx="1238">
                  <c:v>3.7146999999999999E-2</c:v>
                </c:pt>
                <c:pt idx="1239">
                  <c:v>3.4823E-2</c:v>
                </c:pt>
                <c:pt idx="1240">
                  <c:v>3.2705999999999999E-2</c:v>
                </c:pt>
                <c:pt idx="1241">
                  <c:v>3.0734000000000001E-2</c:v>
                </c:pt>
                <c:pt idx="1242">
                  <c:v>2.8850000000000001E-2</c:v>
                </c:pt>
                <c:pt idx="1243">
                  <c:v>2.7050999999999999E-2</c:v>
                </c:pt>
                <c:pt idx="1244">
                  <c:v>2.5378999999999999E-2</c:v>
                </c:pt>
                <c:pt idx="1245">
                  <c:v>2.3888E-2</c:v>
                </c:pt>
                <c:pt idx="1246">
                  <c:v>2.2608E-2</c:v>
                </c:pt>
                <c:pt idx="1247">
                  <c:v>2.1516E-2</c:v>
                </c:pt>
                <c:pt idx="1248">
                  <c:v>2.0497000000000001E-2</c:v>
                </c:pt>
                <c:pt idx="1249">
                  <c:v>1.9384999999999999E-2</c:v>
                </c:pt>
                <c:pt idx="1250">
                  <c:v>1.8105E-2</c:v>
                </c:pt>
                <c:pt idx="1251">
                  <c:v>1.6775999999999999E-2</c:v>
                </c:pt>
                <c:pt idx="1252">
                  <c:v>1.5606E-2</c:v>
                </c:pt>
                <c:pt idx="1253">
                  <c:v>1.4666999999999999E-2</c:v>
                </c:pt>
                <c:pt idx="1254">
                  <c:v>1.3835E-2</c:v>
                </c:pt>
                <c:pt idx="1255">
                  <c:v>1.2917E-2</c:v>
                </c:pt>
                <c:pt idx="1256">
                  <c:v>1.1806000000000001E-2</c:v>
                </c:pt>
                <c:pt idx="1257">
                  <c:v>1.0503999999999999E-2</c:v>
                </c:pt>
                <c:pt idx="1258">
                  <c:v>9.0790000000000003E-3</c:v>
                </c:pt>
                <c:pt idx="1259">
                  <c:v>7.6229999999999996E-3</c:v>
                </c:pt>
                <c:pt idx="1260">
                  <c:v>6.2449999999999997E-3</c:v>
                </c:pt>
                <c:pt idx="1261">
                  <c:v>5.0569999999999999E-3</c:v>
                </c:pt>
                <c:pt idx="1262">
                  <c:v>4.1349999999999998E-3</c:v>
                </c:pt>
                <c:pt idx="1263">
                  <c:v>3.4719999999999998E-3</c:v>
                </c:pt>
                <c:pt idx="1264">
                  <c:v>3.006E-3</c:v>
                </c:pt>
                <c:pt idx="1265">
                  <c:v>2.6909999999999998E-3</c:v>
                </c:pt>
                <c:pt idx="1266">
                  <c:v>2.5079999999999998E-3</c:v>
                </c:pt>
                <c:pt idx="1267">
                  <c:v>2.434E-3</c:v>
                </c:pt>
                <c:pt idx="1268">
                  <c:v>2.4160000000000002E-3</c:v>
                </c:pt>
                <c:pt idx="1269">
                  <c:v>2.3869999999999998E-3</c:v>
                </c:pt>
                <c:pt idx="1270">
                  <c:v>2.2720000000000001E-3</c:v>
                </c:pt>
                <c:pt idx="1271">
                  <c:v>1.9859999999999999E-3</c:v>
                </c:pt>
                <c:pt idx="1272">
                  <c:v>2.0860000000000002E-3</c:v>
                </c:pt>
                <c:pt idx="1273">
                  <c:v>2.189E-3</c:v>
                </c:pt>
                <c:pt idx="1274">
                  <c:v>2.2920000000000002E-3</c:v>
                </c:pt>
                <c:pt idx="1275">
                  <c:v>2.3969999999999998E-3</c:v>
                </c:pt>
                <c:pt idx="1276">
                  <c:v>2.4810000000000001E-3</c:v>
                </c:pt>
                <c:pt idx="1277">
                  <c:v>2.5669999999999998E-3</c:v>
                </c:pt>
                <c:pt idx="1278">
                  <c:v>2.6540000000000001E-3</c:v>
                </c:pt>
                <c:pt idx="1279">
                  <c:v>2.7420000000000001E-3</c:v>
                </c:pt>
                <c:pt idx="1280">
                  <c:v>2.8319999999999999E-3</c:v>
                </c:pt>
                <c:pt idx="1281">
                  <c:v>2.9239999999999999E-3</c:v>
                </c:pt>
                <c:pt idx="1282">
                  <c:v>3.016E-3</c:v>
                </c:pt>
                <c:pt idx="1283">
                  <c:v>3.1099999999999999E-3</c:v>
                </c:pt>
                <c:pt idx="1284">
                  <c:v>3.2060000000000001E-3</c:v>
                </c:pt>
                <c:pt idx="1285">
                  <c:v>3.3029999999999999E-3</c:v>
                </c:pt>
                <c:pt idx="1286">
                  <c:v>3.4009999999999999E-3</c:v>
                </c:pt>
                <c:pt idx="1287">
                  <c:v>3.5010000000000002E-3</c:v>
                </c:pt>
                <c:pt idx="1288">
                  <c:v>3.6029999999999999E-3</c:v>
                </c:pt>
                <c:pt idx="1289">
                  <c:v>3.705E-3</c:v>
                </c:pt>
                <c:pt idx="1290">
                  <c:v>3.8089999999999999E-3</c:v>
                </c:pt>
                <c:pt idx="1291">
                  <c:v>3.9150000000000001E-3</c:v>
                </c:pt>
                <c:pt idx="1292">
                  <c:v>3.839E-3</c:v>
                </c:pt>
                <c:pt idx="1293">
                  <c:v>3.764E-3</c:v>
                </c:pt>
                <c:pt idx="1294">
                  <c:v>3.6909999999999998E-3</c:v>
                </c:pt>
                <c:pt idx="1295">
                  <c:v>3.6189999999999998E-3</c:v>
                </c:pt>
                <c:pt idx="1296">
                  <c:v>3.5490000000000001E-3</c:v>
                </c:pt>
                <c:pt idx="1297">
                  <c:v>3.48E-3</c:v>
                </c:pt>
                <c:pt idx="1298">
                  <c:v>3.4120000000000001E-3</c:v>
                </c:pt>
                <c:pt idx="1299">
                  <c:v>3.346E-3</c:v>
                </c:pt>
                <c:pt idx="1300">
                  <c:v>3.2810000000000001E-3</c:v>
                </c:pt>
                <c:pt idx="1301">
                  <c:v>3.2179999999999999E-3</c:v>
                </c:pt>
                <c:pt idx="1302">
                  <c:v>3.156E-3</c:v>
                </c:pt>
                <c:pt idx="1303">
                  <c:v>3.0959999999999998E-3</c:v>
                </c:pt>
                <c:pt idx="1304">
                  <c:v>3.0370000000000002E-3</c:v>
                </c:pt>
                <c:pt idx="1305">
                  <c:v>2.9789999999999999E-3</c:v>
                </c:pt>
                <c:pt idx="1306">
                  <c:v>2.9229999999999998E-3</c:v>
                </c:pt>
                <c:pt idx="1307">
                  <c:v>2.8679999999999999E-3</c:v>
                </c:pt>
                <c:pt idx="1308">
                  <c:v>2.8149999999999998E-3</c:v>
                </c:pt>
                <c:pt idx="1309">
                  <c:v>2.7629999999999998E-3</c:v>
                </c:pt>
                <c:pt idx="1310">
                  <c:v>2.7130000000000001E-3</c:v>
                </c:pt>
                <c:pt idx="1311">
                  <c:v>2.6640000000000001E-3</c:v>
                </c:pt>
                <c:pt idx="1312">
                  <c:v>2.6159999999999998E-3</c:v>
                </c:pt>
                <c:pt idx="1313">
                  <c:v>2.5699999999999998E-3</c:v>
                </c:pt>
                <c:pt idx="1314">
                  <c:v>2.5249999999999999E-3</c:v>
                </c:pt>
                <c:pt idx="1315">
                  <c:v>2.4819999999999998E-3</c:v>
                </c:pt>
                <c:pt idx="1316">
                  <c:v>2.4399999999999999E-3</c:v>
                </c:pt>
                <c:pt idx="1317">
                  <c:v>2.3990000000000001E-3</c:v>
                </c:pt>
                <c:pt idx="1318">
                  <c:v>2.3600000000000001E-3</c:v>
                </c:pt>
                <c:pt idx="1319">
                  <c:v>2.323E-3</c:v>
                </c:pt>
                <c:pt idx="1320">
                  <c:v>2.287E-3</c:v>
                </c:pt>
                <c:pt idx="1321">
                  <c:v>2.2520000000000001E-3</c:v>
                </c:pt>
                <c:pt idx="1322">
                  <c:v>2.2179999999999999E-3</c:v>
                </c:pt>
                <c:pt idx="1323">
                  <c:v>2.186E-3</c:v>
                </c:pt>
                <c:pt idx="1324">
                  <c:v>2.1559999999999999E-3</c:v>
                </c:pt>
                <c:pt idx="1325">
                  <c:v>2.127E-3</c:v>
                </c:pt>
                <c:pt idx="1326">
                  <c:v>2.0990000000000002E-3</c:v>
                </c:pt>
                <c:pt idx="1327">
                  <c:v>2.0730000000000002E-3</c:v>
                </c:pt>
                <c:pt idx="1328">
                  <c:v>2.0479999999999999E-3</c:v>
                </c:pt>
                <c:pt idx="1329">
                  <c:v>2.0249999999999999E-3</c:v>
                </c:pt>
                <c:pt idx="1330">
                  <c:v>2.003E-3</c:v>
                </c:pt>
                <c:pt idx="1331">
                  <c:v>1.9819999999999998E-3</c:v>
                </c:pt>
                <c:pt idx="1332">
                  <c:v>1.9629999999999999E-3</c:v>
                </c:pt>
                <c:pt idx="1333">
                  <c:v>1.9449999999999999E-3</c:v>
                </c:pt>
                <c:pt idx="1334">
                  <c:v>1.9289999999999999E-3</c:v>
                </c:pt>
                <c:pt idx="1335">
                  <c:v>1.9139999999999999E-3</c:v>
                </c:pt>
                <c:pt idx="1336">
                  <c:v>1.9009999999999999E-3</c:v>
                </c:pt>
                <c:pt idx="1337">
                  <c:v>1.8890000000000001E-3</c:v>
                </c:pt>
                <c:pt idx="1338">
                  <c:v>1.8779999999999999E-3</c:v>
                </c:pt>
                <c:pt idx="1339">
                  <c:v>1.869E-3</c:v>
                </c:pt>
                <c:pt idx="1340">
                  <c:v>1.8619999999999999E-3</c:v>
                </c:pt>
                <c:pt idx="1341">
                  <c:v>1.8550000000000001E-3</c:v>
                </c:pt>
                <c:pt idx="1342">
                  <c:v>1.8500000000000001E-3</c:v>
                </c:pt>
                <c:pt idx="1343">
                  <c:v>1.8469999999999999E-3</c:v>
                </c:pt>
                <c:pt idx="1344">
                  <c:v>1.8450000000000001E-3</c:v>
                </c:pt>
                <c:pt idx="1345">
                  <c:v>1.8439999999999999E-3</c:v>
                </c:pt>
                <c:pt idx="1346">
                  <c:v>1.8450000000000001E-3</c:v>
                </c:pt>
                <c:pt idx="1347">
                  <c:v>1.8469999999999999E-3</c:v>
                </c:pt>
                <c:pt idx="1348">
                  <c:v>1.851E-3</c:v>
                </c:pt>
                <c:pt idx="1349">
                  <c:v>1.856E-3</c:v>
                </c:pt>
                <c:pt idx="1350">
                  <c:v>1.8630000000000001E-3</c:v>
                </c:pt>
                <c:pt idx="1351">
                  <c:v>1.8710000000000001E-3</c:v>
                </c:pt>
                <c:pt idx="1352">
                  <c:v>1.8799999999999999E-3</c:v>
                </c:pt>
                <c:pt idx="1353">
                  <c:v>1.8910000000000001E-3</c:v>
                </c:pt>
                <c:pt idx="1354">
                  <c:v>1.903E-3</c:v>
                </c:pt>
                <c:pt idx="1355">
                  <c:v>1.9170000000000001E-3</c:v>
                </c:pt>
                <c:pt idx="1356">
                  <c:v>1.9319999999999999E-3</c:v>
                </c:pt>
                <c:pt idx="1357">
                  <c:v>1.9480000000000001E-3</c:v>
                </c:pt>
                <c:pt idx="1358">
                  <c:v>1.9659999999999999E-3</c:v>
                </c:pt>
                <c:pt idx="1359">
                  <c:v>1.9859999999999999E-3</c:v>
                </c:pt>
                <c:pt idx="1360">
                  <c:v>1.9380000000000001E-3</c:v>
                </c:pt>
                <c:pt idx="1361">
                  <c:v>1.892E-3</c:v>
                </c:pt>
                <c:pt idx="1362">
                  <c:v>1.8469999999999999E-3</c:v>
                </c:pt>
                <c:pt idx="1363">
                  <c:v>1.8029999999999999E-3</c:v>
                </c:pt>
                <c:pt idx="1364">
                  <c:v>1.761E-3</c:v>
                </c:pt>
                <c:pt idx="1365">
                  <c:v>1.7210000000000001E-3</c:v>
                </c:pt>
                <c:pt idx="1366">
                  <c:v>1.681E-3</c:v>
                </c:pt>
                <c:pt idx="1367">
                  <c:v>1.6440000000000001E-3</c:v>
                </c:pt>
                <c:pt idx="1368">
                  <c:v>1.6069999999999999E-3</c:v>
                </c:pt>
                <c:pt idx="1369">
                  <c:v>1.572E-3</c:v>
                </c:pt>
                <c:pt idx="1370">
                  <c:v>1.539E-3</c:v>
                </c:pt>
                <c:pt idx="1371">
                  <c:v>1.5070000000000001E-3</c:v>
                </c:pt>
                <c:pt idx="1372">
                  <c:v>1.4760000000000001E-3</c:v>
                </c:pt>
                <c:pt idx="1373">
                  <c:v>1.4469999999999999E-3</c:v>
                </c:pt>
                <c:pt idx="1374">
                  <c:v>1.4189999999999999E-3</c:v>
                </c:pt>
                <c:pt idx="1375">
                  <c:v>1.3929999999999999E-3</c:v>
                </c:pt>
                <c:pt idx="1376">
                  <c:v>1.3680000000000001E-3</c:v>
                </c:pt>
                <c:pt idx="1377">
                  <c:v>1.3450000000000001E-3</c:v>
                </c:pt>
                <c:pt idx="1378">
                  <c:v>1.322E-3</c:v>
                </c:pt>
                <c:pt idx="1379">
                  <c:v>1.302E-3</c:v>
                </c:pt>
                <c:pt idx="1380">
                  <c:v>1.2830000000000001E-3</c:v>
                </c:pt>
                <c:pt idx="1381">
                  <c:v>1.2650000000000001E-3</c:v>
                </c:pt>
                <c:pt idx="1382">
                  <c:v>1.248E-3</c:v>
                </c:pt>
                <c:pt idx="1383">
                  <c:v>1.2329999999999999E-3</c:v>
                </c:pt>
                <c:pt idx="1384">
                  <c:v>1.2199999999999999E-3</c:v>
                </c:pt>
                <c:pt idx="1385">
                  <c:v>1.2080000000000001E-3</c:v>
                </c:pt>
                <c:pt idx="1386">
                  <c:v>1.1969999999999999E-3</c:v>
                </c:pt>
                <c:pt idx="1387">
                  <c:v>1.188E-3</c:v>
                </c:pt>
                <c:pt idx="1388">
                  <c:v>1.1800000000000001E-3</c:v>
                </c:pt>
                <c:pt idx="1389">
                  <c:v>1.1739999999999999E-3</c:v>
                </c:pt>
                <c:pt idx="1390">
                  <c:v>1.1689999999999999E-3</c:v>
                </c:pt>
                <c:pt idx="1391">
                  <c:v>1.165E-3</c:v>
                </c:pt>
                <c:pt idx="1392">
                  <c:v>1.163E-3</c:v>
                </c:pt>
                <c:pt idx="1393">
                  <c:v>1.1620000000000001E-3</c:v>
                </c:pt>
                <c:pt idx="1394">
                  <c:v>1.163E-3</c:v>
                </c:pt>
                <c:pt idx="1395">
                  <c:v>1.165E-3</c:v>
                </c:pt>
                <c:pt idx="1396">
                  <c:v>1.1689999999999999E-3</c:v>
                </c:pt>
                <c:pt idx="1397">
                  <c:v>1.1739999999999999E-3</c:v>
                </c:pt>
                <c:pt idx="1398">
                  <c:v>1.1800000000000001E-3</c:v>
                </c:pt>
                <c:pt idx="1399">
                  <c:v>1.188E-3</c:v>
                </c:pt>
                <c:pt idx="1400">
                  <c:v>1.1969999999999999E-3</c:v>
                </c:pt>
                <c:pt idx="1401">
                  <c:v>1.2080000000000001E-3</c:v>
                </c:pt>
                <c:pt idx="1402">
                  <c:v>1.2199999999999999E-3</c:v>
                </c:pt>
                <c:pt idx="1403">
                  <c:v>1.2329999999999999E-3</c:v>
                </c:pt>
                <c:pt idx="1404">
                  <c:v>1.248E-3</c:v>
                </c:pt>
                <c:pt idx="1405">
                  <c:v>1.2650000000000001E-3</c:v>
                </c:pt>
                <c:pt idx="1406">
                  <c:v>1.2830000000000001E-3</c:v>
                </c:pt>
                <c:pt idx="1407">
                  <c:v>1.302E-3</c:v>
                </c:pt>
                <c:pt idx="1408">
                  <c:v>1.322E-3</c:v>
                </c:pt>
                <c:pt idx="1409">
                  <c:v>1.3450000000000001E-3</c:v>
                </c:pt>
                <c:pt idx="1410">
                  <c:v>1.3680000000000001E-3</c:v>
                </c:pt>
                <c:pt idx="1411">
                  <c:v>1.3929999999999999E-3</c:v>
                </c:pt>
                <c:pt idx="1412">
                  <c:v>1.4189999999999999E-3</c:v>
                </c:pt>
                <c:pt idx="1413">
                  <c:v>1.4469999999999999E-3</c:v>
                </c:pt>
                <c:pt idx="1414">
                  <c:v>1.4760000000000001E-3</c:v>
                </c:pt>
                <c:pt idx="1415">
                  <c:v>1.5070000000000001E-3</c:v>
                </c:pt>
                <c:pt idx="1416">
                  <c:v>1.539E-3</c:v>
                </c:pt>
                <c:pt idx="1417">
                  <c:v>1.572E-3</c:v>
                </c:pt>
                <c:pt idx="1418">
                  <c:v>1.6069999999999999E-3</c:v>
                </c:pt>
                <c:pt idx="1419">
                  <c:v>1.6440000000000001E-3</c:v>
                </c:pt>
                <c:pt idx="1420">
                  <c:v>1.681E-3</c:v>
                </c:pt>
                <c:pt idx="1421">
                  <c:v>1.7210000000000001E-3</c:v>
                </c:pt>
                <c:pt idx="1422">
                  <c:v>1.761E-3</c:v>
                </c:pt>
                <c:pt idx="1423">
                  <c:v>1.8029999999999999E-3</c:v>
                </c:pt>
                <c:pt idx="1424">
                  <c:v>1.8469999999999999E-3</c:v>
                </c:pt>
                <c:pt idx="1425">
                  <c:v>1.892E-3</c:v>
                </c:pt>
                <c:pt idx="1426">
                  <c:v>1.9380000000000001E-3</c:v>
                </c:pt>
                <c:pt idx="1427">
                  <c:v>1.9859999999999999E-3</c:v>
                </c:pt>
                <c:pt idx="1428">
                  <c:v>1.9380000000000001E-3</c:v>
                </c:pt>
                <c:pt idx="1429">
                  <c:v>1.8910000000000001E-3</c:v>
                </c:pt>
                <c:pt idx="1430">
                  <c:v>1.8469999999999999E-3</c:v>
                </c:pt>
                <c:pt idx="1431">
                  <c:v>1.8029999999999999E-3</c:v>
                </c:pt>
                <c:pt idx="1432">
                  <c:v>1.761E-3</c:v>
                </c:pt>
                <c:pt idx="1433">
                  <c:v>1.7210000000000001E-3</c:v>
                </c:pt>
                <c:pt idx="1434">
                  <c:v>1.681E-3</c:v>
                </c:pt>
                <c:pt idx="1435">
                  <c:v>1.6440000000000001E-3</c:v>
                </c:pt>
                <c:pt idx="1436">
                  <c:v>1.6069999999999999E-3</c:v>
                </c:pt>
                <c:pt idx="1437">
                  <c:v>1.572E-3</c:v>
                </c:pt>
                <c:pt idx="1438">
                  <c:v>1.539E-3</c:v>
                </c:pt>
                <c:pt idx="1439">
                  <c:v>1.5070000000000001E-3</c:v>
                </c:pt>
                <c:pt idx="1440">
                  <c:v>1.4760000000000001E-3</c:v>
                </c:pt>
                <c:pt idx="1441">
                  <c:v>1.4469999999999999E-3</c:v>
                </c:pt>
                <c:pt idx="1442">
                  <c:v>1.4189999999999999E-3</c:v>
                </c:pt>
                <c:pt idx="1443">
                  <c:v>1.3929999999999999E-3</c:v>
                </c:pt>
                <c:pt idx="1444">
                  <c:v>1.3680000000000001E-3</c:v>
                </c:pt>
                <c:pt idx="1445">
                  <c:v>1.3450000000000001E-3</c:v>
                </c:pt>
                <c:pt idx="1446">
                  <c:v>1.322E-3</c:v>
                </c:pt>
                <c:pt idx="1447">
                  <c:v>1.302E-3</c:v>
                </c:pt>
                <c:pt idx="1448">
                  <c:v>1.2830000000000001E-3</c:v>
                </c:pt>
                <c:pt idx="1449">
                  <c:v>1.2650000000000001E-3</c:v>
                </c:pt>
                <c:pt idx="1450">
                  <c:v>1.248E-3</c:v>
                </c:pt>
                <c:pt idx="1451">
                  <c:v>1.2329999999999999E-3</c:v>
                </c:pt>
                <c:pt idx="1452">
                  <c:v>1.2199999999999999E-3</c:v>
                </c:pt>
                <c:pt idx="1453">
                  <c:v>1.2080000000000001E-3</c:v>
                </c:pt>
                <c:pt idx="1454">
                  <c:v>1.1969999999999999E-3</c:v>
                </c:pt>
                <c:pt idx="1455">
                  <c:v>1.188E-3</c:v>
                </c:pt>
                <c:pt idx="1456">
                  <c:v>1.1800000000000001E-3</c:v>
                </c:pt>
                <c:pt idx="1457">
                  <c:v>1.1739999999999999E-3</c:v>
                </c:pt>
                <c:pt idx="1458">
                  <c:v>1.1689999999999999E-3</c:v>
                </c:pt>
                <c:pt idx="1459">
                  <c:v>1.165E-3</c:v>
                </c:pt>
                <c:pt idx="1460">
                  <c:v>1.163E-3</c:v>
                </c:pt>
                <c:pt idx="1461">
                  <c:v>1.1620000000000001E-3</c:v>
                </c:pt>
                <c:pt idx="1462">
                  <c:v>1.163E-3</c:v>
                </c:pt>
                <c:pt idx="1463">
                  <c:v>1.165E-3</c:v>
                </c:pt>
                <c:pt idx="1464">
                  <c:v>1.1689999999999999E-3</c:v>
                </c:pt>
                <c:pt idx="1465">
                  <c:v>1.1739999999999999E-3</c:v>
                </c:pt>
                <c:pt idx="1466">
                  <c:v>1.1800000000000001E-3</c:v>
                </c:pt>
                <c:pt idx="1467">
                  <c:v>1.188E-3</c:v>
                </c:pt>
                <c:pt idx="1468">
                  <c:v>1.1969999999999999E-3</c:v>
                </c:pt>
                <c:pt idx="1469">
                  <c:v>1.2080000000000001E-3</c:v>
                </c:pt>
                <c:pt idx="1470">
                  <c:v>1.2199999999999999E-3</c:v>
                </c:pt>
                <c:pt idx="1471">
                  <c:v>1.2329999999999999E-3</c:v>
                </c:pt>
                <c:pt idx="1472">
                  <c:v>1.248E-3</c:v>
                </c:pt>
                <c:pt idx="1473">
                  <c:v>1.2650000000000001E-3</c:v>
                </c:pt>
                <c:pt idx="1474">
                  <c:v>1.2830000000000001E-3</c:v>
                </c:pt>
                <c:pt idx="1475">
                  <c:v>1.302E-3</c:v>
                </c:pt>
                <c:pt idx="1476">
                  <c:v>1.322E-3</c:v>
                </c:pt>
                <c:pt idx="1477">
                  <c:v>1.3450000000000001E-3</c:v>
                </c:pt>
                <c:pt idx="1478">
                  <c:v>1.3680000000000001E-3</c:v>
                </c:pt>
                <c:pt idx="1479">
                  <c:v>1.3929999999999999E-3</c:v>
                </c:pt>
                <c:pt idx="1480">
                  <c:v>1.4189999999999999E-3</c:v>
                </c:pt>
                <c:pt idx="1481">
                  <c:v>1.4469999999999999E-3</c:v>
                </c:pt>
                <c:pt idx="1482">
                  <c:v>1.4760000000000001E-3</c:v>
                </c:pt>
                <c:pt idx="1483">
                  <c:v>1.5070000000000001E-3</c:v>
                </c:pt>
                <c:pt idx="1484">
                  <c:v>1.539E-3</c:v>
                </c:pt>
                <c:pt idx="1485">
                  <c:v>1.572E-3</c:v>
                </c:pt>
                <c:pt idx="1486">
                  <c:v>1.6069999999999999E-3</c:v>
                </c:pt>
                <c:pt idx="1487">
                  <c:v>1.6440000000000001E-3</c:v>
                </c:pt>
                <c:pt idx="1488">
                  <c:v>1.681E-3</c:v>
                </c:pt>
                <c:pt idx="1489">
                  <c:v>1.7210000000000001E-3</c:v>
                </c:pt>
                <c:pt idx="1490">
                  <c:v>1.761E-3</c:v>
                </c:pt>
                <c:pt idx="1491">
                  <c:v>1.8029999999999999E-3</c:v>
                </c:pt>
                <c:pt idx="1492">
                  <c:v>1.8469999999999999E-3</c:v>
                </c:pt>
                <c:pt idx="1493">
                  <c:v>1.892E-3</c:v>
                </c:pt>
                <c:pt idx="1494">
                  <c:v>1.9380000000000001E-3</c:v>
                </c:pt>
                <c:pt idx="1495">
                  <c:v>1.9859999999999999E-3</c:v>
                </c:pt>
                <c:pt idx="1496">
                  <c:v>1.9380000000000001E-3</c:v>
                </c:pt>
                <c:pt idx="1497">
                  <c:v>1.892E-3</c:v>
                </c:pt>
                <c:pt idx="1498">
                  <c:v>1.8469999999999999E-3</c:v>
                </c:pt>
                <c:pt idx="1499">
                  <c:v>1.8029999999999999E-3</c:v>
                </c:pt>
                <c:pt idx="1500">
                  <c:v>1.761E-3</c:v>
                </c:pt>
                <c:pt idx="1501">
                  <c:v>1.7210000000000001E-3</c:v>
                </c:pt>
                <c:pt idx="1502">
                  <c:v>1.681E-3</c:v>
                </c:pt>
                <c:pt idx="1503">
                  <c:v>1.6440000000000001E-3</c:v>
                </c:pt>
                <c:pt idx="1504">
                  <c:v>1.6069999999999999E-3</c:v>
                </c:pt>
                <c:pt idx="1505">
                  <c:v>1.572E-3</c:v>
                </c:pt>
                <c:pt idx="1506">
                  <c:v>1.539E-3</c:v>
                </c:pt>
                <c:pt idx="1507">
                  <c:v>1.5070000000000001E-3</c:v>
                </c:pt>
                <c:pt idx="1508">
                  <c:v>1.4760000000000001E-3</c:v>
                </c:pt>
                <c:pt idx="1509">
                  <c:v>1.4469999999999999E-3</c:v>
                </c:pt>
                <c:pt idx="1510">
                  <c:v>1.4189999999999999E-3</c:v>
                </c:pt>
                <c:pt idx="1511">
                  <c:v>1.3929999999999999E-3</c:v>
                </c:pt>
                <c:pt idx="1512">
                  <c:v>1.3680000000000001E-3</c:v>
                </c:pt>
                <c:pt idx="1513">
                  <c:v>1.3450000000000001E-3</c:v>
                </c:pt>
                <c:pt idx="1514">
                  <c:v>1.322E-3</c:v>
                </c:pt>
                <c:pt idx="1515">
                  <c:v>1.302E-3</c:v>
                </c:pt>
                <c:pt idx="1516">
                  <c:v>1.2830000000000001E-3</c:v>
                </c:pt>
                <c:pt idx="1517">
                  <c:v>1.2650000000000001E-3</c:v>
                </c:pt>
                <c:pt idx="1518">
                  <c:v>1.248E-3</c:v>
                </c:pt>
                <c:pt idx="1519">
                  <c:v>1.2329999999999999E-3</c:v>
                </c:pt>
                <c:pt idx="1520">
                  <c:v>1.2199999999999999E-3</c:v>
                </c:pt>
                <c:pt idx="1521">
                  <c:v>1.2080000000000001E-3</c:v>
                </c:pt>
                <c:pt idx="1522">
                  <c:v>1.1969999999999999E-3</c:v>
                </c:pt>
                <c:pt idx="1523">
                  <c:v>1.188E-3</c:v>
                </c:pt>
                <c:pt idx="1524">
                  <c:v>1.1800000000000001E-3</c:v>
                </c:pt>
                <c:pt idx="1525">
                  <c:v>1.1739999999999999E-3</c:v>
                </c:pt>
                <c:pt idx="1526">
                  <c:v>1.1689999999999999E-3</c:v>
                </c:pt>
                <c:pt idx="1527">
                  <c:v>1.165E-3</c:v>
                </c:pt>
                <c:pt idx="1528">
                  <c:v>1.163E-3</c:v>
                </c:pt>
                <c:pt idx="1529">
                  <c:v>1.1620000000000001E-3</c:v>
                </c:pt>
                <c:pt idx="1530">
                  <c:v>1.163E-3</c:v>
                </c:pt>
                <c:pt idx="1531">
                  <c:v>1.165E-3</c:v>
                </c:pt>
                <c:pt idx="1532">
                  <c:v>1.1689999999999999E-3</c:v>
                </c:pt>
                <c:pt idx="1533">
                  <c:v>1.1739999999999999E-3</c:v>
                </c:pt>
                <c:pt idx="1534">
                  <c:v>1.1800000000000001E-3</c:v>
                </c:pt>
                <c:pt idx="1535">
                  <c:v>1.188E-3</c:v>
                </c:pt>
                <c:pt idx="1536">
                  <c:v>1.1969999999999999E-3</c:v>
                </c:pt>
                <c:pt idx="1537">
                  <c:v>1.2080000000000001E-3</c:v>
                </c:pt>
                <c:pt idx="1538">
                  <c:v>1.2199999999999999E-3</c:v>
                </c:pt>
                <c:pt idx="1539">
                  <c:v>1.2329999999999999E-3</c:v>
                </c:pt>
                <c:pt idx="1540">
                  <c:v>1.248E-3</c:v>
                </c:pt>
                <c:pt idx="1541">
                  <c:v>1.2650000000000001E-3</c:v>
                </c:pt>
                <c:pt idx="1542">
                  <c:v>1.2830000000000001E-3</c:v>
                </c:pt>
                <c:pt idx="1543">
                  <c:v>1.302E-3</c:v>
                </c:pt>
                <c:pt idx="1544">
                  <c:v>1.322E-3</c:v>
                </c:pt>
                <c:pt idx="1545">
                  <c:v>1.3450000000000001E-3</c:v>
                </c:pt>
                <c:pt idx="1546">
                  <c:v>1.3680000000000001E-3</c:v>
                </c:pt>
                <c:pt idx="1547">
                  <c:v>1.3929999999999999E-3</c:v>
                </c:pt>
                <c:pt idx="1548">
                  <c:v>1.4189999999999999E-3</c:v>
                </c:pt>
                <c:pt idx="1549">
                  <c:v>1.4469999999999999E-3</c:v>
                </c:pt>
                <c:pt idx="1550">
                  <c:v>1.4760000000000001E-3</c:v>
                </c:pt>
                <c:pt idx="1551">
                  <c:v>1.5070000000000001E-3</c:v>
                </c:pt>
                <c:pt idx="1552">
                  <c:v>1.539E-3</c:v>
                </c:pt>
                <c:pt idx="1553">
                  <c:v>1.572E-3</c:v>
                </c:pt>
                <c:pt idx="1554">
                  <c:v>1.6069999999999999E-3</c:v>
                </c:pt>
                <c:pt idx="1555">
                  <c:v>1.6440000000000001E-3</c:v>
                </c:pt>
                <c:pt idx="1556">
                  <c:v>1.681E-3</c:v>
                </c:pt>
                <c:pt idx="1557">
                  <c:v>1.7210000000000001E-3</c:v>
                </c:pt>
                <c:pt idx="1558">
                  <c:v>1.761E-3</c:v>
                </c:pt>
                <c:pt idx="1559">
                  <c:v>1.8029999999999999E-3</c:v>
                </c:pt>
                <c:pt idx="1560">
                  <c:v>1.8469999999999999E-3</c:v>
                </c:pt>
                <c:pt idx="1561">
                  <c:v>1.8910000000000001E-3</c:v>
                </c:pt>
                <c:pt idx="1562">
                  <c:v>1.9380000000000001E-3</c:v>
                </c:pt>
                <c:pt idx="1563">
                  <c:v>1.9859999999999999E-3</c:v>
                </c:pt>
                <c:pt idx="1564">
                  <c:v>1.9380000000000001E-3</c:v>
                </c:pt>
                <c:pt idx="1565">
                  <c:v>1.8910000000000001E-3</c:v>
                </c:pt>
                <c:pt idx="1566">
                  <c:v>1.8469999999999999E-3</c:v>
                </c:pt>
                <c:pt idx="1567">
                  <c:v>1.8029999999999999E-3</c:v>
                </c:pt>
                <c:pt idx="1568">
                  <c:v>1.761E-3</c:v>
                </c:pt>
                <c:pt idx="1569">
                  <c:v>1.7210000000000001E-3</c:v>
                </c:pt>
                <c:pt idx="1570">
                  <c:v>1.681E-3</c:v>
                </c:pt>
                <c:pt idx="1571">
                  <c:v>1.6440000000000001E-3</c:v>
                </c:pt>
                <c:pt idx="1572">
                  <c:v>1.6069999999999999E-3</c:v>
                </c:pt>
                <c:pt idx="1573">
                  <c:v>1.572E-3</c:v>
                </c:pt>
                <c:pt idx="1574">
                  <c:v>1.539E-3</c:v>
                </c:pt>
                <c:pt idx="1575">
                  <c:v>1.5070000000000001E-3</c:v>
                </c:pt>
                <c:pt idx="1576">
                  <c:v>1.4760000000000001E-3</c:v>
                </c:pt>
                <c:pt idx="1577">
                  <c:v>1.4469999999999999E-3</c:v>
                </c:pt>
                <c:pt idx="1578">
                  <c:v>1.4189999999999999E-3</c:v>
                </c:pt>
                <c:pt idx="1579">
                  <c:v>1.3929999999999999E-3</c:v>
                </c:pt>
                <c:pt idx="1580">
                  <c:v>1.3680000000000001E-3</c:v>
                </c:pt>
                <c:pt idx="1581">
                  <c:v>1.3450000000000001E-3</c:v>
                </c:pt>
                <c:pt idx="1582">
                  <c:v>1.322E-3</c:v>
                </c:pt>
                <c:pt idx="1583">
                  <c:v>1.302E-3</c:v>
                </c:pt>
                <c:pt idx="1584">
                  <c:v>1.2830000000000001E-3</c:v>
                </c:pt>
                <c:pt idx="1585">
                  <c:v>1.2650000000000001E-3</c:v>
                </c:pt>
                <c:pt idx="1586">
                  <c:v>1.248E-3</c:v>
                </c:pt>
                <c:pt idx="1587">
                  <c:v>1.2329999999999999E-3</c:v>
                </c:pt>
                <c:pt idx="1588">
                  <c:v>1.2199999999999999E-3</c:v>
                </c:pt>
                <c:pt idx="1589">
                  <c:v>1.2080000000000001E-3</c:v>
                </c:pt>
                <c:pt idx="1590">
                  <c:v>1.1969999999999999E-3</c:v>
                </c:pt>
                <c:pt idx="1591">
                  <c:v>1.188E-3</c:v>
                </c:pt>
                <c:pt idx="1592">
                  <c:v>1.1800000000000001E-3</c:v>
                </c:pt>
                <c:pt idx="1593">
                  <c:v>1.1739999999999999E-3</c:v>
                </c:pt>
                <c:pt idx="1594">
                  <c:v>1.1689999999999999E-3</c:v>
                </c:pt>
                <c:pt idx="1595">
                  <c:v>1.165E-3</c:v>
                </c:pt>
                <c:pt idx="1596">
                  <c:v>1.163E-3</c:v>
                </c:pt>
                <c:pt idx="1597">
                  <c:v>1.1620000000000001E-3</c:v>
                </c:pt>
                <c:pt idx="1598">
                  <c:v>1.163E-3</c:v>
                </c:pt>
                <c:pt idx="1599">
                  <c:v>1.165E-3</c:v>
                </c:pt>
                <c:pt idx="1600">
                  <c:v>1.1689999999999999E-3</c:v>
                </c:pt>
                <c:pt idx="1601">
                  <c:v>1.1739999999999999E-3</c:v>
                </c:pt>
                <c:pt idx="1602">
                  <c:v>1.1800000000000001E-3</c:v>
                </c:pt>
                <c:pt idx="1603">
                  <c:v>1.188E-3</c:v>
                </c:pt>
                <c:pt idx="1604">
                  <c:v>1.1969999999999999E-3</c:v>
                </c:pt>
                <c:pt idx="1605">
                  <c:v>1.2080000000000001E-3</c:v>
                </c:pt>
                <c:pt idx="1606">
                  <c:v>1.2199999999999999E-3</c:v>
                </c:pt>
                <c:pt idx="1607">
                  <c:v>1.2329999999999999E-3</c:v>
                </c:pt>
                <c:pt idx="1608">
                  <c:v>1.248E-3</c:v>
                </c:pt>
                <c:pt idx="1609">
                  <c:v>1.2650000000000001E-3</c:v>
                </c:pt>
                <c:pt idx="1610">
                  <c:v>1.2830000000000001E-3</c:v>
                </c:pt>
                <c:pt idx="1611">
                  <c:v>1.302E-3</c:v>
                </c:pt>
                <c:pt idx="1612">
                  <c:v>1.322E-3</c:v>
                </c:pt>
                <c:pt idx="1613">
                  <c:v>1.3450000000000001E-3</c:v>
                </c:pt>
                <c:pt idx="1614">
                  <c:v>1.3680000000000001E-3</c:v>
                </c:pt>
                <c:pt idx="1615">
                  <c:v>1.3929999999999999E-3</c:v>
                </c:pt>
                <c:pt idx="1616">
                  <c:v>1.4189999999999999E-3</c:v>
                </c:pt>
                <c:pt idx="1617">
                  <c:v>1.4469999999999999E-3</c:v>
                </c:pt>
                <c:pt idx="1618">
                  <c:v>1.4760000000000001E-3</c:v>
                </c:pt>
                <c:pt idx="1619">
                  <c:v>1.5070000000000001E-3</c:v>
                </c:pt>
                <c:pt idx="1620">
                  <c:v>1.539E-3</c:v>
                </c:pt>
                <c:pt idx="1621">
                  <c:v>1.572E-3</c:v>
                </c:pt>
                <c:pt idx="1622">
                  <c:v>1.6069999999999999E-3</c:v>
                </c:pt>
                <c:pt idx="1623">
                  <c:v>1.6440000000000001E-3</c:v>
                </c:pt>
                <c:pt idx="1624">
                  <c:v>1.681E-3</c:v>
                </c:pt>
                <c:pt idx="1625">
                  <c:v>1.7210000000000001E-3</c:v>
                </c:pt>
                <c:pt idx="1626">
                  <c:v>1.761E-3</c:v>
                </c:pt>
                <c:pt idx="1627">
                  <c:v>1.8029999999999999E-3</c:v>
                </c:pt>
                <c:pt idx="1628">
                  <c:v>1.8469999999999999E-3</c:v>
                </c:pt>
                <c:pt idx="1629">
                  <c:v>1.8910000000000001E-3</c:v>
                </c:pt>
                <c:pt idx="1630">
                  <c:v>1.9380000000000001E-3</c:v>
                </c:pt>
                <c:pt idx="1631">
                  <c:v>1.9859999999999999E-3</c:v>
                </c:pt>
                <c:pt idx="1632">
                  <c:v>1.9380000000000001E-3</c:v>
                </c:pt>
                <c:pt idx="1633">
                  <c:v>1.8910000000000001E-3</c:v>
                </c:pt>
                <c:pt idx="1634">
                  <c:v>1.8469999999999999E-3</c:v>
                </c:pt>
                <c:pt idx="1635">
                  <c:v>1.8029999999999999E-3</c:v>
                </c:pt>
                <c:pt idx="1636">
                  <c:v>1.761E-3</c:v>
                </c:pt>
                <c:pt idx="1637">
                  <c:v>1.7210000000000001E-3</c:v>
                </c:pt>
                <c:pt idx="1638">
                  <c:v>1.681E-3</c:v>
                </c:pt>
                <c:pt idx="1639">
                  <c:v>1.6440000000000001E-3</c:v>
                </c:pt>
                <c:pt idx="1640">
                  <c:v>1.6069999999999999E-3</c:v>
                </c:pt>
                <c:pt idx="1641">
                  <c:v>1.572E-3</c:v>
                </c:pt>
                <c:pt idx="1642">
                  <c:v>1.539E-3</c:v>
                </c:pt>
                <c:pt idx="1643">
                  <c:v>1.5070000000000001E-3</c:v>
                </c:pt>
                <c:pt idx="1644">
                  <c:v>1.4760000000000001E-3</c:v>
                </c:pt>
                <c:pt idx="1645">
                  <c:v>1.4469999999999999E-3</c:v>
                </c:pt>
                <c:pt idx="1646">
                  <c:v>1.4189999999999999E-3</c:v>
                </c:pt>
                <c:pt idx="1647">
                  <c:v>1.3929999999999999E-3</c:v>
                </c:pt>
                <c:pt idx="1648">
                  <c:v>1.3680000000000001E-3</c:v>
                </c:pt>
                <c:pt idx="1649">
                  <c:v>1.3439999999999999E-3</c:v>
                </c:pt>
                <c:pt idx="1650">
                  <c:v>1.322E-3</c:v>
                </c:pt>
                <c:pt idx="1651">
                  <c:v>1.302E-3</c:v>
                </c:pt>
                <c:pt idx="1652">
                  <c:v>1.2830000000000001E-3</c:v>
                </c:pt>
                <c:pt idx="1653">
                  <c:v>1.2650000000000001E-3</c:v>
                </c:pt>
                <c:pt idx="1654">
                  <c:v>1.248E-3</c:v>
                </c:pt>
                <c:pt idx="1655">
                  <c:v>1.2329999999999999E-3</c:v>
                </c:pt>
                <c:pt idx="1656">
                  <c:v>1.2199999999999999E-3</c:v>
                </c:pt>
                <c:pt idx="1657">
                  <c:v>1.2080000000000001E-3</c:v>
                </c:pt>
                <c:pt idx="1658">
                  <c:v>1.1969999999999999E-3</c:v>
                </c:pt>
                <c:pt idx="1659">
                  <c:v>1.188E-3</c:v>
                </c:pt>
                <c:pt idx="1660">
                  <c:v>1.1800000000000001E-3</c:v>
                </c:pt>
                <c:pt idx="1661">
                  <c:v>1.1739999999999999E-3</c:v>
                </c:pt>
                <c:pt idx="1662">
                  <c:v>1.1689999999999999E-3</c:v>
                </c:pt>
                <c:pt idx="1663">
                  <c:v>1.165E-3</c:v>
                </c:pt>
                <c:pt idx="1664">
                  <c:v>1.163E-3</c:v>
                </c:pt>
                <c:pt idx="1665">
                  <c:v>1.1620000000000001E-3</c:v>
                </c:pt>
                <c:pt idx="1666">
                  <c:v>1.163E-3</c:v>
                </c:pt>
                <c:pt idx="1667">
                  <c:v>1.165E-3</c:v>
                </c:pt>
                <c:pt idx="1668">
                  <c:v>1.1689999999999999E-3</c:v>
                </c:pt>
                <c:pt idx="1669">
                  <c:v>1.1739999999999999E-3</c:v>
                </c:pt>
                <c:pt idx="1670">
                  <c:v>1.1800000000000001E-3</c:v>
                </c:pt>
                <c:pt idx="1671">
                  <c:v>1.188E-3</c:v>
                </c:pt>
                <c:pt idx="1672">
                  <c:v>1.1969999999999999E-3</c:v>
                </c:pt>
                <c:pt idx="1673">
                  <c:v>1.2080000000000001E-3</c:v>
                </c:pt>
                <c:pt idx="1674">
                  <c:v>1.2199999999999999E-3</c:v>
                </c:pt>
                <c:pt idx="1675">
                  <c:v>1.2329999999999999E-3</c:v>
                </c:pt>
                <c:pt idx="1676">
                  <c:v>1.248E-3</c:v>
                </c:pt>
                <c:pt idx="1677">
                  <c:v>1.2650000000000001E-3</c:v>
                </c:pt>
                <c:pt idx="1678">
                  <c:v>1.2830000000000001E-3</c:v>
                </c:pt>
                <c:pt idx="1679">
                  <c:v>1.302E-3</c:v>
                </c:pt>
                <c:pt idx="1680">
                  <c:v>1.322E-3</c:v>
                </c:pt>
                <c:pt idx="1681">
                  <c:v>1.3439999999999999E-3</c:v>
                </c:pt>
                <c:pt idx="1682">
                  <c:v>1.3680000000000001E-3</c:v>
                </c:pt>
                <c:pt idx="1683">
                  <c:v>1.3929999999999999E-3</c:v>
                </c:pt>
                <c:pt idx="1684">
                  <c:v>1.4189999999999999E-3</c:v>
                </c:pt>
                <c:pt idx="1685">
                  <c:v>1.4469999999999999E-3</c:v>
                </c:pt>
                <c:pt idx="1686">
                  <c:v>1.4760000000000001E-3</c:v>
                </c:pt>
                <c:pt idx="1687">
                  <c:v>1.5070000000000001E-3</c:v>
                </c:pt>
                <c:pt idx="1688">
                  <c:v>1.539E-3</c:v>
                </c:pt>
                <c:pt idx="1689">
                  <c:v>1.572E-3</c:v>
                </c:pt>
                <c:pt idx="1690">
                  <c:v>1.6069999999999999E-3</c:v>
                </c:pt>
                <c:pt idx="1691">
                  <c:v>1.6440000000000001E-3</c:v>
                </c:pt>
                <c:pt idx="1692">
                  <c:v>1.681E-3</c:v>
                </c:pt>
                <c:pt idx="1693">
                  <c:v>1.7210000000000001E-3</c:v>
                </c:pt>
                <c:pt idx="1694">
                  <c:v>1.761E-3</c:v>
                </c:pt>
                <c:pt idx="1695">
                  <c:v>1.8029999999999999E-3</c:v>
                </c:pt>
                <c:pt idx="1696">
                  <c:v>1.8469999999999999E-3</c:v>
                </c:pt>
                <c:pt idx="1697">
                  <c:v>1.8910000000000001E-3</c:v>
                </c:pt>
                <c:pt idx="1698">
                  <c:v>1.9380000000000001E-3</c:v>
                </c:pt>
                <c:pt idx="1699">
                  <c:v>1.9859999999999999E-3</c:v>
                </c:pt>
                <c:pt idx="1700">
                  <c:v>1.9380000000000001E-3</c:v>
                </c:pt>
                <c:pt idx="1701">
                  <c:v>1.892E-3</c:v>
                </c:pt>
                <c:pt idx="1702">
                  <c:v>1.8469999999999999E-3</c:v>
                </c:pt>
                <c:pt idx="1703">
                  <c:v>1.8029999999999999E-3</c:v>
                </c:pt>
                <c:pt idx="1704">
                  <c:v>1.761E-3</c:v>
                </c:pt>
                <c:pt idx="1705">
                  <c:v>1.7210000000000001E-3</c:v>
                </c:pt>
                <c:pt idx="1706">
                  <c:v>1.681E-3</c:v>
                </c:pt>
                <c:pt idx="1707">
                  <c:v>1.6440000000000001E-3</c:v>
                </c:pt>
                <c:pt idx="1708">
                  <c:v>1.6069999999999999E-3</c:v>
                </c:pt>
                <c:pt idx="1709">
                  <c:v>1.572E-3</c:v>
                </c:pt>
                <c:pt idx="1710">
                  <c:v>1.539E-3</c:v>
                </c:pt>
                <c:pt idx="1711">
                  <c:v>1.5070000000000001E-3</c:v>
                </c:pt>
                <c:pt idx="1712">
                  <c:v>1.4760000000000001E-3</c:v>
                </c:pt>
                <c:pt idx="1713">
                  <c:v>1.4469999999999999E-3</c:v>
                </c:pt>
                <c:pt idx="1714">
                  <c:v>1.4189999999999999E-3</c:v>
                </c:pt>
                <c:pt idx="1715">
                  <c:v>1.3929999999999999E-3</c:v>
                </c:pt>
                <c:pt idx="1716">
                  <c:v>1.3680000000000001E-3</c:v>
                </c:pt>
                <c:pt idx="1717">
                  <c:v>1.3450000000000001E-3</c:v>
                </c:pt>
                <c:pt idx="1718">
                  <c:v>1.322E-3</c:v>
                </c:pt>
                <c:pt idx="1719">
                  <c:v>1.302E-3</c:v>
                </c:pt>
                <c:pt idx="1720">
                  <c:v>1.2830000000000001E-3</c:v>
                </c:pt>
                <c:pt idx="1721">
                  <c:v>1.2650000000000001E-3</c:v>
                </c:pt>
                <c:pt idx="1722">
                  <c:v>1.248E-3</c:v>
                </c:pt>
                <c:pt idx="1723">
                  <c:v>1.2329999999999999E-3</c:v>
                </c:pt>
                <c:pt idx="1724">
                  <c:v>1.2199999999999999E-3</c:v>
                </c:pt>
                <c:pt idx="1725">
                  <c:v>1.2080000000000001E-3</c:v>
                </c:pt>
                <c:pt idx="1726">
                  <c:v>1.1969999999999999E-3</c:v>
                </c:pt>
                <c:pt idx="1727">
                  <c:v>1.188E-3</c:v>
                </c:pt>
                <c:pt idx="1728">
                  <c:v>1.1800000000000001E-3</c:v>
                </c:pt>
                <c:pt idx="1729">
                  <c:v>1.1739999999999999E-3</c:v>
                </c:pt>
                <c:pt idx="1730">
                  <c:v>1.1689999999999999E-3</c:v>
                </c:pt>
                <c:pt idx="1731">
                  <c:v>1.165E-3</c:v>
                </c:pt>
                <c:pt idx="1732">
                  <c:v>1.163E-3</c:v>
                </c:pt>
                <c:pt idx="1733">
                  <c:v>1.1620000000000001E-3</c:v>
                </c:pt>
                <c:pt idx="1734">
                  <c:v>1.163E-3</c:v>
                </c:pt>
                <c:pt idx="1735">
                  <c:v>1.165E-3</c:v>
                </c:pt>
                <c:pt idx="1736">
                  <c:v>1.1689999999999999E-3</c:v>
                </c:pt>
                <c:pt idx="1737">
                  <c:v>1.1739999999999999E-3</c:v>
                </c:pt>
                <c:pt idx="1738">
                  <c:v>1.1800000000000001E-3</c:v>
                </c:pt>
                <c:pt idx="1739">
                  <c:v>1.188E-3</c:v>
                </c:pt>
                <c:pt idx="1740">
                  <c:v>1.1969999999999999E-3</c:v>
                </c:pt>
                <c:pt idx="1741">
                  <c:v>1.2080000000000001E-3</c:v>
                </c:pt>
                <c:pt idx="1742">
                  <c:v>1.2199999999999999E-3</c:v>
                </c:pt>
                <c:pt idx="1743">
                  <c:v>1.2329999999999999E-3</c:v>
                </c:pt>
                <c:pt idx="1744">
                  <c:v>1.248E-3</c:v>
                </c:pt>
                <c:pt idx="1745">
                  <c:v>1.2650000000000001E-3</c:v>
                </c:pt>
                <c:pt idx="1746">
                  <c:v>1.2830000000000001E-3</c:v>
                </c:pt>
                <c:pt idx="1747">
                  <c:v>1.302E-3</c:v>
                </c:pt>
                <c:pt idx="1748">
                  <c:v>1.322E-3</c:v>
                </c:pt>
                <c:pt idx="1749">
                  <c:v>1.3450000000000001E-3</c:v>
                </c:pt>
                <c:pt idx="1750">
                  <c:v>1.3680000000000001E-3</c:v>
                </c:pt>
                <c:pt idx="1751">
                  <c:v>1.3929999999999999E-3</c:v>
                </c:pt>
                <c:pt idx="1752">
                  <c:v>1.4189999999999999E-3</c:v>
                </c:pt>
                <c:pt idx="1753">
                  <c:v>1.4469999999999999E-3</c:v>
                </c:pt>
                <c:pt idx="1754">
                  <c:v>1.4760000000000001E-3</c:v>
                </c:pt>
                <c:pt idx="1755">
                  <c:v>1.5070000000000001E-3</c:v>
                </c:pt>
                <c:pt idx="1756">
                  <c:v>1.539E-3</c:v>
                </c:pt>
                <c:pt idx="1757">
                  <c:v>1.572E-3</c:v>
                </c:pt>
                <c:pt idx="1758">
                  <c:v>1.6069999999999999E-3</c:v>
                </c:pt>
                <c:pt idx="1759">
                  <c:v>1.6440000000000001E-3</c:v>
                </c:pt>
                <c:pt idx="1760">
                  <c:v>1.681E-3</c:v>
                </c:pt>
                <c:pt idx="1761">
                  <c:v>1.7210000000000001E-3</c:v>
                </c:pt>
                <c:pt idx="1762">
                  <c:v>1.761E-3</c:v>
                </c:pt>
                <c:pt idx="1763">
                  <c:v>1.8029999999999999E-3</c:v>
                </c:pt>
                <c:pt idx="1764">
                  <c:v>1.8469999999999999E-3</c:v>
                </c:pt>
                <c:pt idx="1765">
                  <c:v>1.892E-3</c:v>
                </c:pt>
                <c:pt idx="1766">
                  <c:v>1.9380000000000001E-3</c:v>
                </c:pt>
                <c:pt idx="1767">
                  <c:v>1.9859999999999999E-3</c:v>
                </c:pt>
                <c:pt idx="1768">
                  <c:v>1.941E-3</c:v>
                </c:pt>
                <c:pt idx="1769">
                  <c:v>1.8990000000000001E-3</c:v>
                </c:pt>
                <c:pt idx="1770">
                  <c:v>1.8569999999999999E-3</c:v>
                </c:pt>
                <c:pt idx="1771">
                  <c:v>1.817E-3</c:v>
                </c:pt>
                <c:pt idx="1772">
                  <c:v>1.779E-3</c:v>
                </c:pt>
                <c:pt idx="1773">
                  <c:v>1.7420000000000001E-3</c:v>
                </c:pt>
                <c:pt idx="1774">
                  <c:v>1.7060000000000001E-3</c:v>
                </c:pt>
                <c:pt idx="1775">
                  <c:v>1.6720000000000001E-3</c:v>
                </c:pt>
                <c:pt idx="1776">
                  <c:v>1.639E-3</c:v>
                </c:pt>
                <c:pt idx="1777">
                  <c:v>1.6080000000000001E-3</c:v>
                </c:pt>
                <c:pt idx="1778">
                  <c:v>1.578E-3</c:v>
                </c:pt>
                <c:pt idx="1779">
                  <c:v>1.5499999999999999E-3</c:v>
                </c:pt>
                <c:pt idx="1780">
                  <c:v>1.523E-3</c:v>
                </c:pt>
                <c:pt idx="1781">
                  <c:v>1.4970000000000001E-3</c:v>
                </c:pt>
                <c:pt idx="1782">
                  <c:v>1.4729999999999999E-3</c:v>
                </c:pt>
                <c:pt idx="1783">
                  <c:v>1.4499999999999999E-3</c:v>
                </c:pt>
                <c:pt idx="1784">
                  <c:v>1.4289999999999999E-3</c:v>
                </c:pt>
                <c:pt idx="1785">
                  <c:v>1.4090000000000001E-3</c:v>
                </c:pt>
                <c:pt idx="1786">
                  <c:v>1.39E-3</c:v>
                </c:pt>
                <c:pt idx="1787">
                  <c:v>1.3730000000000001E-3</c:v>
                </c:pt>
                <c:pt idx="1788">
                  <c:v>1.3569999999999999E-3</c:v>
                </c:pt>
                <c:pt idx="1789">
                  <c:v>1.343E-3</c:v>
                </c:pt>
                <c:pt idx="1790">
                  <c:v>1.33E-3</c:v>
                </c:pt>
                <c:pt idx="1791">
                  <c:v>1.3190000000000001E-3</c:v>
                </c:pt>
                <c:pt idx="1792">
                  <c:v>1.3090000000000001E-3</c:v>
                </c:pt>
                <c:pt idx="1793">
                  <c:v>1.2999999999999999E-3</c:v>
                </c:pt>
                <c:pt idx="1794">
                  <c:v>1.2930000000000001E-3</c:v>
                </c:pt>
                <c:pt idx="1795">
                  <c:v>1.2880000000000001E-3</c:v>
                </c:pt>
                <c:pt idx="1796">
                  <c:v>1.2830000000000001E-3</c:v>
                </c:pt>
                <c:pt idx="1797">
                  <c:v>1.2800000000000001E-3</c:v>
                </c:pt>
                <c:pt idx="1798">
                  <c:v>1.279E-3</c:v>
                </c:pt>
                <c:pt idx="1799">
                  <c:v>1.279E-3</c:v>
                </c:pt>
                <c:pt idx="1800">
                  <c:v>1.2800000000000001E-3</c:v>
                </c:pt>
                <c:pt idx="1801">
                  <c:v>1.2830000000000001E-3</c:v>
                </c:pt>
                <c:pt idx="1802">
                  <c:v>1.2880000000000001E-3</c:v>
                </c:pt>
                <c:pt idx="1803">
                  <c:v>1.2930000000000001E-3</c:v>
                </c:pt>
                <c:pt idx="1804">
                  <c:v>1.2999999999999999E-3</c:v>
                </c:pt>
                <c:pt idx="1805">
                  <c:v>1.3090000000000001E-3</c:v>
                </c:pt>
                <c:pt idx="1806">
                  <c:v>1.3190000000000001E-3</c:v>
                </c:pt>
                <c:pt idx="1807">
                  <c:v>1.33E-3</c:v>
                </c:pt>
                <c:pt idx="1808">
                  <c:v>1.343E-3</c:v>
                </c:pt>
                <c:pt idx="1809">
                  <c:v>1.3569999999999999E-3</c:v>
                </c:pt>
                <c:pt idx="1810">
                  <c:v>1.3730000000000001E-3</c:v>
                </c:pt>
                <c:pt idx="1811">
                  <c:v>1.39E-3</c:v>
                </c:pt>
                <c:pt idx="1812">
                  <c:v>1.4090000000000001E-3</c:v>
                </c:pt>
                <c:pt idx="1813">
                  <c:v>1.4289999999999999E-3</c:v>
                </c:pt>
                <c:pt idx="1814">
                  <c:v>1.4499999999999999E-3</c:v>
                </c:pt>
                <c:pt idx="1815">
                  <c:v>1.4729999999999999E-3</c:v>
                </c:pt>
                <c:pt idx="1816">
                  <c:v>1.4970000000000001E-3</c:v>
                </c:pt>
                <c:pt idx="1817">
                  <c:v>1.523E-3</c:v>
                </c:pt>
                <c:pt idx="1818">
                  <c:v>1.5499999999999999E-3</c:v>
                </c:pt>
                <c:pt idx="1819">
                  <c:v>1.578E-3</c:v>
                </c:pt>
                <c:pt idx="1820">
                  <c:v>1.6080000000000001E-3</c:v>
                </c:pt>
                <c:pt idx="1821">
                  <c:v>1.639E-3</c:v>
                </c:pt>
                <c:pt idx="1822">
                  <c:v>1.6720000000000001E-3</c:v>
                </c:pt>
                <c:pt idx="1823">
                  <c:v>1.7060000000000001E-3</c:v>
                </c:pt>
                <c:pt idx="1824">
                  <c:v>1.7420000000000001E-3</c:v>
                </c:pt>
                <c:pt idx="1825">
                  <c:v>1.779E-3</c:v>
                </c:pt>
                <c:pt idx="1826">
                  <c:v>1.817E-3</c:v>
                </c:pt>
                <c:pt idx="1827">
                  <c:v>1.8569999999999999E-3</c:v>
                </c:pt>
                <c:pt idx="1828">
                  <c:v>1.8990000000000001E-3</c:v>
                </c:pt>
                <c:pt idx="1829">
                  <c:v>1.941E-3</c:v>
                </c:pt>
                <c:pt idx="1830">
                  <c:v>1.9859999999999999E-3</c:v>
                </c:pt>
                <c:pt idx="1831">
                  <c:v>2.0230000000000001E-3</c:v>
                </c:pt>
                <c:pt idx="1832">
                  <c:v>2.0609999999999999E-3</c:v>
                </c:pt>
                <c:pt idx="1833">
                  <c:v>2.101E-3</c:v>
                </c:pt>
                <c:pt idx="1834">
                  <c:v>2.137E-3</c:v>
                </c:pt>
                <c:pt idx="1835">
                  <c:v>2.1749999999999999E-3</c:v>
                </c:pt>
                <c:pt idx="1836">
                  <c:v>2.1320000000000002E-3</c:v>
                </c:pt>
                <c:pt idx="1837">
                  <c:v>2.091E-3</c:v>
                </c:pt>
                <c:pt idx="1838">
                  <c:v>2.052E-3</c:v>
                </c:pt>
                <c:pt idx="1839">
                  <c:v>2.013E-3</c:v>
                </c:pt>
                <c:pt idx="1840">
                  <c:v>1.9759999999999999E-3</c:v>
                </c:pt>
                <c:pt idx="1841">
                  <c:v>1.941E-3</c:v>
                </c:pt>
                <c:pt idx="1842">
                  <c:v>1.9070000000000001E-3</c:v>
                </c:pt>
                <c:pt idx="1843">
                  <c:v>1.874E-3</c:v>
                </c:pt>
                <c:pt idx="1844">
                  <c:v>1.843E-3</c:v>
                </c:pt>
                <c:pt idx="1845">
                  <c:v>1.8140000000000001E-3</c:v>
                </c:pt>
                <c:pt idx="1846">
                  <c:v>1.7849999999999999E-3</c:v>
                </c:pt>
                <c:pt idx="1847">
                  <c:v>1.758E-3</c:v>
                </c:pt>
                <c:pt idx="1848">
                  <c:v>1.7329999999999999E-3</c:v>
                </c:pt>
                <c:pt idx="1849">
                  <c:v>1.709E-3</c:v>
                </c:pt>
                <c:pt idx="1850">
                  <c:v>1.686E-3</c:v>
                </c:pt>
                <c:pt idx="1851">
                  <c:v>1.665E-3</c:v>
                </c:pt>
                <c:pt idx="1852">
                  <c:v>1.645E-3</c:v>
                </c:pt>
                <c:pt idx="1853">
                  <c:v>1.627E-3</c:v>
                </c:pt>
                <c:pt idx="1854">
                  <c:v>1.6100000000000001E-3</c:v>
                </c:pt>
                <c:pt idx="1855">
                  <c:v>1.5950000000000001E-3</c:v>
                </c:pt>
                <c:pt idx="1856">
                  <c:v>1.58E-3</c:v>
                </c:pt>
                <c:pt idx="1857">
                  <c:v>1.5679999999999999E-3</c:v>
                </c:pt>
                <c:pt idx="1858">
                  <c:v>1.557E-3</c:v>
                </c:pt>
                <c:pt idx="1859">
                  <c:v>1.547E-3</c:v>
                </c:pt>
                <c:pt idx="1860">
                  <c:v>1.5380000000000001E-3</c:v>
                </c:pt>
                <c:pt idx="1861">
                  <c:v>1.531E-3</c:v>
                </c:pt>
                <c:pt idx="1862">
                  <c:v>1.526E-3</c:v>
                </c:pt>
                <c:pt idx="1863">
                  <c:v>1.5219999999999999E-3</c:v>
                </c:pt>
                <c:pt idx="1864">
                  <c:v>1.519E-3</c:v>
                </c:pt>
                <c:pt idx="1865">
                  <c:v>1.518E-3</c:v>
                </c:pt>
                <c:pt idx="1866">
                  <c:v>1.518E-3</c:v>
                </c:pt>
                <c:pt idx="1867">
                  <c:v>1.5200000000000001E-3</c:v>
                </c:pt>
                <c:pt idx="1868">
                  <c:v>1.523E-3</c:v>
                </c:pt>
                <c:pt idx="1869">
                  <c:v>1.5269999999999999E-3</c:v>
                </c:pt>
                <c:pt idx="1870">
                  <c:v>1.5330000000000001E-3</c:v>
                </c:pt>
                <c:pt idx="1871">
                  <c:v>1.5399999999999999E-3</c:v>
                </c:pt>
                <c:pt idx="1872">
                  <c:v>1.549E-3</c:v>
                </c:pt>
                <c:pt idx="1873">
                  <c:v>1.5590000000000001E-3</c:v>
                </c:pt>
                <c:pt idx="1874">
                  <c:v>1.5709999999999999E-3</c:v>
                </c:pt>
                <c:pt idx="1875">
                  <c:v>1.5839999999999999E-3</c:v>
                </c:pt>
                <c:pt idx="1876">
                  <c:v>1.598E-3</c:v>
                </c:pt>
                <c:pt idx="1877">
                  <c:v>1.614E-3</c:v>
                </c:pt>
                <c:pt idx="1878">
                  <c:v>1.6310000000000001E-3</c:v>
                </c:pt>
                <c:pt idx="1879">
                  <c:v>1.65E-3</c:v>
                </c:pt>
                <c:pt idx="1880">
                  <c:v>1.67E-3</c:v>
                </c:pt>
                <c:pt idx="1881">
                  <c:v>1.6919999999999999E-3</c:v>
                </c:pt>
                <c:pt idx="1882">
                  <c:v>1.7149999999999999E-3</c:v>
                </c:pt>
                <c:pt idx="1883">
                  <c:v>1.7390000000000001E-3</c:v>
                </c:pt>
                <c:pt idx="1884">
                  <c:v>1.7650000000000001E-3</c:v>
                </c:pt>
                <c:pt idx="1885">
                  <c:v>1.792E-3</c:v>
                </c:pt>
                <c:pt idx="1886">
                  <c:v>1.8209999999999999E-3</c:v>
                </c:pt>
                <c:pt idx="1887">
                  <c:v>1.851E-3</c:v>
                </c:pt>
                <c:pt idx="1888">
                  <c:v>1.882E-3</c:v>
                </c:pt>
                <c:pt idx="1889">
                  <c:v>1.915E-3</c:v>
                </c:pt>
                <c:pt idx="1890">
                  <c:v>1.9499999999999999E-3</c:v>
                </c:pt>
                <c:pt idx="1891">
                  <c:v>1.9859999999999999E-3</c:v>
                </c:pt>
                <c:pt idx="1892">
                  <c:v>2.0100000000000001E-3</c:v>
                </c:pt>
                <c:pt idx="1893">
                  <c:v>2.036E-3</c:v>
                </c:pt>
                <c:pt idx="1894">
                  <c:v>2.0630000000000002E-3</c:v>
                </c:pt>
                <c:pt idx="1895">
                  <c:v>2.0920000000000001E-3</c:v>
                </c:pt>
                <c:pt idx="1896">
                  <c:v>2.114E-3</c:v>
                </c:pt>
                <c:pt idx="1897">
                  <c:v>2.137E-3</c:v>
                </c:pt>
                <c:pt idx="1898">
                  <c:v>2.1610000000000002E-3</c:v>
                </c:pt>
                <c:pt idx="1899">
                  <c:v>2.1870000000000001E-3</c:v>
                </c:pt>
                <c:pt idx="1900">
                  <c:v>2.215E-3</c:v>
                </c:pt>
                <c:pt idx="1901">
                  <c:v>2.2430000000000002E-3</c:v>
                </c:pt>
                <c:pt idx="1902">
                  <c:v>2.2620000000000001E-3</c:v>
                </c:pt>
                <c:pt idx="1903">
                  <c:v>2.2829999999999999E-3</c:v>
                </c:pt>
                <c:pt idx="1904">
                  <c:v>2.235E-3</c:v>
                </c:pt>
                <c:pt idx="1905">
                  <c:v>2.1900000000000001E-3</c:v>
                </c:pt>
                <c:pt idx="1906">
                  <c:v>2.1450000000000002E-3</c:v>
                </c:pt>
                <c:pt idx="1907">
                  <c:v>2.1020000000000001E-3</c:v>
                </c:pt>
                <c:pt idx="1908">
                  <c:v>2.0609999999999999E-3</c:v>
                </c:pt>
                <c:pt idx="1909">
                  <c:v>2.0200000000000001E-3</c:v>
                </c:pt>
                <c:pt idx="1910">
                  <c:v>1.9819999999999998E-3</c:v>
                </c:pt>
                <c:pt idx="1911">
                  <c:v>1.944E-3</c:v>
                </c:pt>
                <c:pt idx="1912">
                  <c:v>1.9090000000000001E-3</c:v>
                </c:pt>
                <c:pt idx="1913">
                  <c:v>1.874E-3</c:v>
                </c:pt>
                <c:pt idx="1914">
                  <c:v>1.841E-3</c:v>
                </c:pt>
                <c:pt idx="1915">
                  <c:v>1.8090000000000001E-3</c:v>
                </c:pt>
                <c:pt idx="1916">
                  <c:v>1.779E-3</c:v>
                </c:pt>
                <c:pt idx="1917">
                  <c:v>1.75E-3</c:v>
                </c:pt>
                <c:pt idx="1918">
                  <c:v>1.7229999999999999E-3</c:v>
                </c:pt>
                <c:pt idx="1919">
                  <c:v>1.6969999999999999E-3</c:v>
                </c:pt>
                <c:pt idx="1920">
                  <c:v>1.673E-3</c:v>
                </c:pt>
                <c:pt idx="1921">
                  <c:v>1.65E-3</c:v>
                </c:pt>
                <c:pt idx="1922">
                  <c:v>1.6280000000000001E-3</c:v>
                </c:pt>
                <c:pt idx="1923">
                  <c:v>1.6080000000000001E-3</c:v>
                </c:pt>
                <c:pt idx="1924">
                  <c:v>1.5889999999999999E-3</c:v>
                </c:pt>
                <c:pt idx="1925">
                  <c:v>1.572E-3</c:v>
                </c:pt>
                <c:pt idx="1926">
                  <c:v>1.5560000000000001E-3</c:v>
                </c:pt>
                <c:pt idx="1927">
                  <c:v>1.5410000000000001E-3</c:v>
                </c:pt>
                <c:pt idx="1928">
                  <c:v>1.5280000000000001E-3</c:v>
                </c:pt>
                <c:pt idx="1929">
                  <c:v>1.516E-3</c:v>
                </c:pt>
                <c:pt idx="1930">
                  <c:v>1.506E-3</c:v>
                </c:pt>
                <c:pt idx="1931">
                  <c:v>1.4970000000000001E-3</c:v>
                </c:pt>
                <c:pt idx="1932">
                  <c:v>1.49E-3</c:v>
                </c:pt>
                <c:pt idx="1933">
                  <c:v>1.4840000000000001E-3</c:v>
                </c:pt>
                <c:pt idx="1934">
                  <c:v>1.4790000000000001E-3</c:v>
                </c:pt>
                <c:pt idx="1935">
                  <c:v>1.4760000000000001E-3</c:v>
                </c:pt>
                <c:pt idx="1936">
                  <c:v>1.474E-3</c:v>
                </c:pt>
                <c:pt idx="1937">
                  <c:v>1.474E-3</c:v>
                </c:pt>
                <c:pt idx="1938">
                  <c:v>1.475E-3</c:v>
                </c:pt>
                <c:pt idx="1939">
                  <c:v>1.4779999999999999E-3</c:v>
                </c:pt>
                <c:pt idx="1940">
                  <c:v>1.482E-3</c:v>
                </c:pt>
                <c:pt idx="1941">
                  <c:v>1.487E-3</c:v>
                </c:pt>
                <c:pt idx="1942">
                  <c:v>1.4940000000000001E-3</c:v>
                </c:pt>
                <c:pt idx="1943">
                  <c:v>1.5020000000000001E-3</c:v>
                </c:pt>
                <c:pt idx="1944">
                  <c:v>1.5120000000000001E-3</c:v>
                </c:pt>
                <c:pt idx="1945">
                  <c:v>1.523E-3</c:v>
                </c:pt>
                <c:pt idx="1946">
                  <c:v>1.536E-3</c:v>
                </c:pt>
                <c:pt idx="1947">
                  <c:v>1.5499999999999999E-3</c:v>
                </c:pt>
                <c:pt idx="1948">
                  <c:v>1.565E-3</c:v>
                </c:pt>
                <c:pt idx="1949">
                  <c:v>1.5820000000000001E-3</c:v>
                </c:pt>
                <c:pt idx="1950">
                  <c:v>1.6000000000000001E-3</c:v>
                </c:pt>
                <c:pt idx="1951">
                  <c:v>1.6199999999999999E-3</c:v>
                </c:pt>
                <c:pt idx="1952">
                  <c:v>1.6410000000000001E-3</c:v>
                </c:pt>
                <c:pt idx="1953">
                  <c:v>1.663E-3</c:v>
                </c:pt>
                <c:pt idx="1954">
                  <c:v>1.6869999999999999E-3</c:v>
                </c:pt>
                <c:pt idx="1955">
                  <c:v>1.7129999999999999E-3</c:v>
                </c:pt>
                <c:pt idx="1956">
                  <c:v>1.74E-3</c:v>
                </c:pt>
                <c:pt idx="1957">
                  <c:v>1.768E-3</c:v>
                </c:pt>
                <c:pt idx="1958">
                  <c:v>1.7819999999999999E-3</c:v>
                </c:pt>
                <c:pt idx="1959">
                  <c:v>1.797E-3</c:v>
                </c:pt>
                <c:pt idx="1960">
                  <c:v>1.8140000000000001E-3</c:v>
                </c:pt>
                <c:pt idx="1961">
                  <c:v>1.833E-3</c:v>
                </c:pt>
                <c:pt idx="1962">
                  <c:v>1.8519999999999999E-3</c:v>
                </c:pt>
                <c:pt idx="1963">
                  <c:v>1.874E-3</c:v>
                </c:pt>
                <c:pt idx="1964">
                  <c:v>1.8959999999999999E-3</c:v>
                </c:pt>
                <c:pt idx="1965">
                  <c:v>1.9059999999999999E-3</c:v>
                </c:pt>
                <c:pt idx="1966">
                  <c:v>1.918E-3</c:v>
                </c:pt>
                <c:pt idx="1967">
                  <c:v>1.931E-3</c:v>
                </c:pt>
                <c:pt idx="1968">
                  <c:v>1.946E-3</c:v>
                </c:pt>
                <c:pt idx="1969">
                  <c:v>1.9620000000000002E-3</c:v>
                </c:pt>
                <c:pt idx="1970">
                  <c:v>1.9729999999999999E-3</c:v>
                </c:pt>
                <c:pt idx="1971">
                  <c:v>1.9859999999999999E-3</c:v>
                </c:pt>
                <c:pt idx="1972">
                  <c:v>1.9469999999999999E-3</c:v>
                </c:pt>
                <c:pt idx="1973">
                  <c:v>1.9090000000000001E-3</c:v>
                </c:pt>
                <c:pt idx="1974">
                  <c:v>1.8730000000000001E-3</c:v>
                </c:pt>
                <c:pt idx="1975">
                  <c:v>1.838E-3</c:v>
                </c:pt>
                <c:pt idx="1976">
                  <c:v>1.805E-3</c:v>
                </c:pt>
                <c:pt idx="1977">
                  <c:v>1.7730000000000001E-3</c:v>
                </c:pt>
                <c:pt idx="1978">
                  <c:v>1.743E-3</c:v>
                </c:pt>
                <c:pt idx="1979">
                  <c:v>1.714E-3</c:v>
                </c:pt>
                <c:pt idx="1980">
                  <c:v>1.6869999999999999E-3</c:v>
                </c:pt>
                <c:pt idx="1981">
                  <c:v>1.6609999999999999E-3</c:v>
                </c:pt>
                <c:pt idx="1982">
                  <c:v>1.6360000000000001E-3</c:v>
                </c:pt>
                <c:pt idx="1983">
                  <c:v>1.6130000000000001E-3</c:v>
                </c:pt>
                <c:pt idx="1984">
                  <c:v>1.591E-3</c:v>
                </c:pt>
                <c:pt idx="1985">
                  <c:v>1.57E-3</c:v>
                </c:pt>
                <c:pt idx="1986">
                  <c:v>1.552E-3</c:v>
                </c:pt>
                <c:pt idx="1987">
                  <c:v>1.534E-3</c:v>
                </c:pt>
                <c:pt idx="1988">
                  <c:v>1.518E-3</c:v>
                </c:pt>
                <c:pt idx="1989">
                  <c:v>1.503E-3</c:v>
                </c:pt>
                <c:pt idx="1990">
                  <c:v>1.49E-3</c:v>
                </c:pt>
                <c:pt idx="1991">
                  <c:v>1.4779999999999999E-3</c:v>
                </c:pt>
                <c:pt idx="1992">
                  <c:v>1.4679999999999999E-3</c:v>
                </c:pt>
                <c:pt idx="1993">
                  <c:v>1.459E-3</c:v>
                </c:pt>
                <c:pt idx="1994">
                  <c:v>1.451E-3</c:v>
                </c:pt>
                <c:pt idx="1995">
                  <c:v>1.4450000000000001E-3</c:v>
                </c:pt>
                <c:pt idx="1996">
                  <c:v>1.4400000000000001E-3</c:v>
                </c:pt>
                <c:pt idx="1997">
                  <c:v>1.4369999999999999E-3</c:v>
                </c:pt>
                <c:pt idx="1998">
                  <c:v>1.4350000000000001E-3</c:v>
                </c:pt>
                <c:pt idx="1999">
                  <c:v>1.4350000000000001E-3</c:v>
                </c:pt>
                <c:pt idx="2000">
                  <c:v>1.436E-3</c:v>
                </c:pt>
                <c:pt idx="2001">
                  <c:v>1.438E-3</c:v>
                </c:pt>
                <c:pt idx="2002">
                  <c:v>1.4419999999999999E-3</c:v>
                </c:pt>
                <c:pt idx="2003">
                  <c:v>1.4469999999999999E-3</c:v>
                </c:pt>
                <c:pt idx="2004">
                  <c:v>1.454E-3</c:v>
                </c:pt>
                <c:pt idx="2005">
                  <c:v>1.462E-3</c:v>
                </c:pt>
                <c:pt idx="2006">
                  <c:v>1.4710000000000001E-3</c:v>
                </c:pt>
                <c:pt idx="2007">
                  <c:v>1.482E-3</c:v>
                </c:pt>
                <c:pt idx="2008">
                  <c:v>1.495E-3</c:v>
                </c:pt>
                <c:pt idx="2009">
                  <c:v>1.5089999999999999E-3</c:v>
                </c:pt>
                <c:pt idx="2010">
                  <c:v>1.524E-3</c:v>
                </c:pt>
                <c:pt idx="2011">
                  <c:v>1.5399999999999999E-3</c:v>
                </c:pt>
                <c:pt idx="2012">
                  <c:v>1.5590000000000001E-3</c:v>
                </c:pt>
                <c:pt idx="2013">
                  <c:v>1.578E-3</c:v>
                </c:pt>
                <c:pt idx="2014">
                  <c:v>1.5989999999999999E-3</c:v>
                </c:pt>
                <c:pt idx="2015">
                  <c:v>1.621E-3</c:v>
                </c:pt>
                <c:pt idx="2016">
                  <c:v>1.645E-3</c:v>
                </c:pt>
                <c:pt idx="2017">
                  <c:v>1.67E-3</c:v>
                </c:pt>
                <c:pt idx="2018">
                  <c:v>1.6969999999999999E-3</c:v>
                </c:pt>
                <c:pt idx="2019">
                  <c:v>1.725E-3</c:v>
                </c:pt>
                <c:pt idx="2020">
                  <c:v>1.7329999999999999E-3</c:v>
                </c:pt>
                <c:pt idx="2021">
                  <c:v>1.743E-3</c:v>
                </c:pt>
                <c:pt idx="2022">
                  <c:v>1.7539999999999999E-3</c:v>
                </c:pt>
                <c:pt idx="2023">
                  <c:v>1.7669999999999999E-3</c:v>
                </c:pt>
                <c:pt idx="2024">
                  <c:v>1.781E-3</c:v>
                </c:pt>
                <c:pt idx="2025">
                  <c:v>1.797E-3</c:v>
                </c:pt>
                <c:pt idx="2026">
                  <c:v>1.8060000000000001E-3</c:v>
                </c:pt>
                <c:pt idx="2027">
                  <c:v>1.8159999999999999E-3</c:v>
                </c:pt>
                <c:pt idx="2028">
                  <c:v>1.8270000000000001E-3</c:v>
                </c:pt>
                <c:pt idx="2029">
                  <c:v>1.8400000000000001E-3</c:v>
                </c:pt>
                <c:pt idx="2030">
                  <c:v>1.8550000000000001E-3</c:v>
                </c:pt>
                <c:pt idx="2031">
                  <c:v>1.8699999999999999E-3</c:v>
                </c:pt>
                <c:pt idx="2032">
                  <c:v>1.8810000000000001E-3</c:v>
                </c:pt>
                <c:pt idx="2033">
                  <c:v>1.892E-3</c:v>
                </c:pt>
                <c:pt idx="2034">
                  <c:v>1.905E-3</c:v>
                </c:pt>
                <c:pt idx="2035">
                  <c:v>1.92E-3</c:v>
                </c:pt>
                <c:pt idx="2036">
                  <c:v>1.936E-3</c:v>
                </c:pt>
                <c:pt idx="2037">
                  <c:v>1.951E-3</c:v>
                </c:pt>
                <c:pt idx="2038">
                  <c:v>1.9680000000000001E-3</c:v>
                </c:pt>
                <c:pt idx="2039">
                  <c:v>1.9859999999999999E-3</c:v>
                </c:pt>
                <c:pt idx="2040">
                  <c:v>1.952E-3</c:v>
                </c:pt>
                <c:pt idx="2041">
                  <c:v>1.92E-3</c:v>
                </c:pt>
                <c:pt idx="2042">
                  <c:v>1.89E-3</c:v>
                </c:pt>
                <c:pt idx="2043">
                  <c:v>1.861E-3</c:v>
                </c:pt>
                <c:pt idx="2044">
                  <c:v>1.8339999999999999E-3</c:v>
                </c:pt>
                <c:pt idx="2045">
                  <c:v>1.807E-3</c:v>
                </c:pt>
                <c:pt idx="2046">
                  <c:v>1.7830000000000001E-3</c:v>
                </c:pt>
                <c:pt idx="2047">
                  <c:v>1.7589999999999999E-3</c:v>
                </c:pt>
                <c:pt idx="2048">
                  <c:v>1.738E-3</c:v>
                </c:pt>
                <c:pt idx="2049">
                  <c:v>1.717E-3</c:v>
                </c:pt>
                <c:pt idx="2050">
                  <c:v>1.6980000000000001E-3</c:v>
                </c:pt>
                <c:pt idx="2051">
                  <c:v>1.681E-3</c:v>
                </c:pt>
                <c:pt idx="2052">
                  <c:v>1.6639999999999999E-3</c:v>
                </c:pt>
                <c:pt idx="2053">
                  <c:v>1.65E-3</c:v>
                </c:pt>
                <c:pt idx="2054">
                  <c:v>1.6360000000000001E-3</c:v>
                </c:pt>
                <c:pt idx="2055">
                  <c:v>1.6249999999999999E-3</c:v>
                </c:pt>
                <c:pt idx="2056">
                  <c:v>1.614E-3</c:v>
                </c:pt>
                <c:pt idx="2057">
                  <c:v>1.6050000000000001E-3</c:v>
                </c:pt>
                <c:pt idx="2058">
                  <c:v>1.5969999999999999E-3</c:v>
                </c:pt>
                <c:pt idx="2059">
                  <c:v>1.591E-3</c:v>
                </c:pt>
                <c:pt idx="2060">
                  <c:v>1.5870000000000001E-3</c:v>
                </c:pt>
                <c:pt idx="2061">
                  <c:v>1.583E-3</c:v>
                </c:pt>
                <c:pt idx="2062">
                  <c:v>1.5809999999999999E-3</c:v>
                </c:pt>
                <c:pt idx="2063">
                  <c:v>1.5809999999999999E-3</c:v>
                </c:pt>
                <c:pt idx="2064">
                  <c:v>1.5820000000000001E-3</c:v>
                </c:pt>
                <c:pt idx="2065">
                  <c:v>1.5839999999999999E-3</c:v>
                </c:pt>
                <c:pt idx="2066">
                  <c:v>1.588E-3</c:v>
                </c:pt>
                <c:pt idx="2067">
                  <c:v>1.593E-3</c:v>
                </c:pt>
                <c:pt idx="2068">
                  <c:v>1.6000000000000001E-3</c:v>
                </c:pt>
                <c:pt idx="2069">
                  <c:v>1.6080000000000001E-3</c:v>
                </c:pt>
                <c:pt idx="2070">
                  <c:v>1.6169999999999999E-3</c:v>
                </c:pt>
                <c:pt idx="2071">
                  <c:v>1.6280000000000001E-3</c:v>
                </c:pt>
                <c:pt idx="2072">
                  <c:v>1.6410000000000001E-3</c:v>
                </c:pt>
                <c:pt idx="2073">
                  <c:v>1.6540000000000001E-3</c:v>
                </c:pt>
                <c:pt idx="2074">
                  <c:v>1.67E-3</c:v>
                </c:pt>
                <c:pt idx="2075">
                  <c:v>1.686E-3</c:v>
                </c:pt>
                <c:pt idx="2076">
                  <c:v>1.704E-3</c:v>
                </c:pt>
                <c:pt idx="2077">
                  <c:v>1.7240000000000001E-3</c:v>
                </c:pt>
                <c:pt idx="2078">
                  <c:v>1.745E-3</c:v>
                </c:pt>
                <c:pt idx="2079">
                  <c:v>1.7669999999999999E-3</c:v>
                </c:pt>
                <c:pt idx="2080">
                  <c:v>1.7769999999999999E-3</c:v>
                </c:pt>
                <c:pt idx="2081">
                  <c:v>1.789E-3</c:v>
                </c:pt>
                <c:pt idx="2082">
                  <c:v>1.802E-3</c:v>
                </c:pt>
                <c:pt idx="2083">
                  <c:v>1.817E-3</c:v>
                </c:pt>
                <c:pt idx="2084">
                  <c:v>1.833E-3</c:v>
                </c:pt>
                <c:pt idx="2085">
                  <c:v>1.843E-3</c:v>
                </c:pt>
                <c:pt idx="2086">
                  <c:v>1.8550000000000001E-3</c:v>
                </c:pt>
                <c:pt idx="2087">
                  <c:v>1.867E-3</c:v>
                </c:pt>
                <c:pt idx="2088">
                  <c:v>1.8810000000000001E-3</c:v>
                </c:pt>
                <c:pt idx="2089">
                  <c:v>1.897E-3</c:v>
                </c:pt>
                <c:pt idx="2090">
                  <c:v>1.9139999999999999E-3</c:v>
                </c:pt>
                <c:pt idx="2091">
                  <c:v>1.9220000000000001E-3</c:v>
                </c:pt>
                <c:pt idx="2092">
                  <c:v>1.9319999999999999E-3</c:v>
                </c:pt>
                <c:pt idx="2093">
                  <c:v>1.9430000000000001E-3</c:v>
                </c:pt>
                <c:pt idx="2094">
                  <c:v>1.9559999999999998E-3</c:v>
                </c:pt>
                <c:pt idx="2095">
                  <c:v>1.97E-3</c:v>
                </c:pt>
                <c:pt idx="2096">
                  <c:v>1.9859999999999999E-3</c:v>
                </c:pt>
                <c:pt idx="2097">
                  <c:v>1.9970000000000001E-3</c:v>
                </c:pt>
                <c:pt idx="2098">
                  <c:v>2.0100000000000001E-3</c:v>
                </c:pt>
                <c:pt idx="2099">
                  <c:v>2.0240000000000002E-3</c:v>
                </c:pt>
                <c:pt idx="2100">
                  <c:v>2.0330000000000001E-3</c:v>
                </c:pt>
                <c:pt idx="2101">
                  <c:v>2.0430000000000001E-3</c:v>
                </c:pt>
                <c:pt idx="2102">
                  <c:v>2.0539999999999998E-3</c:v>
                </c:pt>
                <c:pt idx="2103">
                  <c:v>2.0669999999999998E-3</c:v>
                </c:pt>
                <c:pt idx="2104">
                  <c:v>2.0820000000000001E-3</c:v>
                </c:pt>
                <c:pt idx="2105">
                  <c:v>2.0950000000000001E-3</c:v>
                </c:pt>
                <c:pt idx="2106">
                  <c:v>2.1090000000000002E-3</c:v>
                </c:pt>
                <c:pt idx="2107">
                  <c:v>2.124E-3</c:v>
                </c:pt>
                <c:pt idx="2108">
                  <c:v>2.1029999999999998E-3</c:v>
                </c:pt>
                <c:pt idx="2109">
                  <c:v>2.0820000000000001E-3</c:v>
                </c:pt>
                <c:pt idx="2110">
                  <c:v>2.0639999999999999E-3</c:v>
                </c:pt>
                <c:pt idx="2111">
                  <c:v>2.0460000000000001E-3</c:v>
                </c:pt>
                <c:pt idx="2112">
                  <c:v>2.0300000000000001E-3</c:v>
                </c:pt>
                <c:pt idx="2113">
                  <c:v>2.016E-3</c:v>
                </c:pt>
                <c:pt idx="2114">
                  <c:v>2.0019999999999999E-3</c:v>
                </c:pt>
                <c:pt idx="2115">
                  <c:v>1.9910000000000001E-3</c:v>
                </c:pt>
                <c:pt idx="2116">
                  <c:v>1.98E-3</c:v>
                </c:pt>
                <c:pt idx="2117">
                  <c:v>1.9710000000000001E-3</c:v>
                </c:pt>
                <c:pt idx="2118">
                  <c:v>1.964E-3</c:v>
                </c:pt>
                <c:pt idx="2119">
                  <c:v>1.9580000000000001E-3</c:v>
                </c:pt>
                <c:pt idx="2120">
                  <c:v>1.9530000000000001E-3</c:v>
                </c:pt>
                <c:pt idx="2121">
                  <c:v>1.9499999999999999E-3</c:v>
                </c:pt>
                <c:pt idx="2122">
                  <c:v>1.9480000000000001E-3</c:v>
                </c:pt>
                <c:pt idx="2123">
                  <c:v>1.9480000000000001E-3</c:v>
                </c:pt>
                <c:pt idx="2124">
                  <c:v>1.949E-3</c:v>
                </c:pt>
                <c:pt idx="2125">
                  <c:v>1.952E-3</c:v>
                </c:pt>
                <c:pt idx="2126">
                  <c:v>1.9559999999999998E-3</c:v>
                </c:pt>
                <c:pt idx="2127">
                  <c:v>1.9610000000000001E-3</c:v>
                </c:pt>
                <c:pt idx="2128">
                  <c:v>1.9680000000000001E-3</c:v>
                </c:pt>
                <c:pt idx="2129">
                  <c:v>1.9759999999999999E-3</c:v>
                </c:pt>
                <c:pt idx="2130">
                  <c:v>1.9859999999999999E-3</c:v>
                </c:pt>
                <c:pt idx="2131">
                  <c:v>1.9870000000000001E-3</c:v>
                </c:pt>
                <c:pt idx="2132">
                  <c:v>1.9889999999999999E-3</c:v>
                </c:pt>
                <c:pt idx="2133">
                  <c:v>1.993E-3</c:v>
                </c:pt>
                <c:pt idx="2134">
                  <c:v>1.9989999999999999E-3</c:v>
                </c:pt>
                <c:pt idx="2135">
                  <c:v>2.006E-3</c:v>
                </c:pt>
                <c:pt idx="2136">
                  <c:v>2.0140000000000002E-3</c:v>
                </c:pt>
                <c:pt idx="2137">
                  <c:v>2.0240000000000002E-3</c:v>
                </c:pt>
                <c:pt idx="2138">
                  <c:v>2.0270000000000002E-3</c:v>
                </c:pt>
                <c:pt idx="2139">
                  <c:v>2.032E-3</c:v>
                </c:pt>
                <c:pt idx="2140">
                  <c:v>2.039E-3</c:v>
                </c:pt>
                <c:pt idx="2141">
                  <c:v>2.0400000000000001E-3</c:v>
                </c:pt>
                <c:pt idx="2142">
                  <c:v>2.0430000000000001E-3</c:v>
                </c:pt>
                <c:pt idx="2143">
                  <c:v>2.0470000000000002E-3</c:v>
                </c:pt>
                <c:pt idx="2144">
                  <c:v>2.052E-3</c:v>
                </c:pt>
                <c:pt idx="2145">
                  <c:v>2.0590000000000001E-3</c:v>
                </c:pt>
                <c:pt idx="2146">
                  <c:v>2.0560000000000001E-3</c:v>
                </c:pt>
                <c:pt idx="2147">
                  <c:v>2.055E-3</c:v>
                </c:pt>
                <c:pt idx="2148">
                  <c:v>2.0500000000000002E-3</c:v>
                </c:pt>
                <c:pt idx="2149">
                  <c:v>2.0460000000000001E-3</c:v>
                </c:pt>
                <c:pt idx="2150">
                  <c:v>2.0439999999999998E-3</c:v>
                </c:pt>
                <c:pt idx="2151">
                  <c:v>2.0430000000000001E-3</c:v>
                </c:pt>
                <c:pt idx="2152">
                  <c:v>2.0430000000000001E-3</c:v>
                </c:pt>
                <c:pt idx="2153">
                  <c:v>2.0449999999999999E-3</c:v>
                </c:pt>
                <c:pt idx="2154">
                  <c:v>2.049E-3</c:v>
                </c:pt>
                <c:pt idx="2155">
                  <c:v>2.0530000000000001E-3</c:v>
                </c:pt>
                <c:pt idx="2156">
                  <c:v>2.0600000000000002E-3</c:v>
                </c:pt>
                <c:pt idx="2157">
                  <c:v>2.0669999999999998E-3</c:v>
                </c:pt>
                <c:pt idx="2158">
                  <c:v>2.0590000000000001E-3</c:v>
                </c:pt>
                <c:pt idx="2159">
                  <c:v>2.052E-3</c:v>
                </c:pt>
                <c:pt idx="2160">
                  <c:v>2.0460000000000001E-3</c:v>
                </c:pt>
                <c:pt idx="2161">
                  <c:v>2.042E-3</c:v>
                </c:pt>
                <c:pt idx="2162">
                  <c:v>2.039E-3</c:v>
                </c:pt>
                <c:pt idx="2163">
                  <c:v>2.0379999999999999E-3</c:v>
                </c:pt>
                <c:pt idx="2164">
                  <c:v>2.0379999999999999E-3</c:v>
                </c:pt>
                <c:pt idx="2165">
                  <c:v>2.0400000000000001E-3</c:v>
                </c:pt>
                <c:pt idx="2166">
                  <c:v>2.0430000000000001E-3</c:v>
                </c:pt>
                <c:pt idx="2167">
                  <c:v>2.0409999999999998E-3</c:v>
                </c:pt>
                <c:pt idx="2168">
                  <c:v>2.0409999999999998E-3</c:v>
                </c:pt>
                <c:pt idx="2169">
                  <c:v>2.039E-3</c:v>
                </c:pt>
                <c:pt idx="2170">
                  <c:v>2.0379999999999999E-3</c:v>
                </c:pt>
                <c:pt idx="2171">
                  <c:v>2.0379999999999999E-3</c:v>
                </c:pt>
                <c:pt idx="2172">
                  <c:v>2.0400000000000001E-3</c:v>
                </c:pt>
                <c:pt idx="2173">
                  <c:v>2.0439999999999998E-3</c:v>
                </c:pt>
                <c:pt idx="2174">
                  <c:v>2.0479999999999999E-3</c:v>
                </c:pt>
                <c:pt idx="2175">
                  <c:v>2.0539999999999998E-3</c:v>
                </c:pt>
                <c:pt idx="2176">
                  <c:v>2.042E-3</c:v>
                </c:pt>
                <c:pt idx="2177">
                  <c:v>2.0309999999999998E-3</c:v>
                </c:pt>
                <c:pt idx="2178">
                  <c:v>2.0209999999999998E-3</c:v>
                </c:pt>
                <c:pt idx="2179">
                  <c:v>2.013E-3</c:v>
                </c:pt>
                <c:pt idx="2180">
                  <c:v>2.006E-3</c:v>
                </c:pt>
                <c:pt idx="2181">
                  <c:v>2E-3</c:v>
                </c:pt>
                <c:pt idx="2182">
                  <c:v>1.9959999999999999E-3</c:v>
                </c:pt>
                <c:pt idx="2183">
                  <c:v>1.993E-3</c:v>
                </c:pt>
                <c:pt idx="2184">
                  <c:v>1.9919999999999998E-3</c:v>
                </c:pt>
                <c:pt idx="2185">
                  <c:v>1.993E-3</c:v>
                </c:pt>
                <c:pt idx="2186">
                  <c:v>1.9940000000000001E-3</c:v>
                </c:pt>
                <c:pt idx="2187">
                  <c:v>1.9970000000000001E-3</c:v>
                </c:pt>
                <c:pt idx="2188">
                  <c:v>2.0019999999999999E-3</c:v>
                </c:pt>
                <c:pt idx="2189">
                  <c:v>2.0079999999999998E-3</c:v>
                </c:pt>
                <c:pt idx="2190">
                  <c:v>2.0070000000000001E-3</c:v>
                </c:pt>
                <c:pt idx="2191">
                  <c:v>2.0079999999999998E-3</c:v>
                </c:pt>
                <c:pt idx="2192">
                  <c:v>2.0110000000000002E-3</c:v>
                </c:pt>
                <c:pt idx="2193">
                  <c:v>2.0070000000000001E-3</c:v>
                </c:pt>
                <c:pt idx="2194">
                  <c:v>2.0049999999999998E-3</c:v>
                </c:pt>
                <c:pt idx="2195">
                  <c:v>2.0040000000000001E-3</c:v>
                </c:pt>
                <c:pt idx="2196">
                  <c:v>2.0049999999999998E-3</c:v>
                </c:pt>
                <c:pt idx="2197">
                  <c:v>2.0070000000000001E-3</c:v>
                </c:pt>
                <c:pt idx="2198">
                  <c:v>2.0100000000000001E-3</c:v>
                </c:pt>
                <c:pt idx="2199">
                  <c:v>2.0149999999999999E-3</c:v>
                </c:pt>
                <c:pt idx="2200">
                  <c:v>2.0070000000000001E-3</c:v>
                </c:pt>
                <c:pt idx="2201">
                  <c:v>1.9989999999999999E-3</c:v>
                </c:pt>
                <c:pt idx="2202">
                  <c:v>1.9940000000000001E-3</c:v>
                </c:pt>
                <c:pt idx="2203">
                  <c:v>1.99E-3</c:v>
                </c:pt>
                <c:pt idx="2204">
                  <c:v>1.9870000000000001E-3</c:v>
                </c:pt>
                <c:pt idx="2205">
                  <c:v>1.9849999999999998E-3</c:v>
                </c:pt>
                <c:pt idx="2206">
                  <c:v>1.9859999999999999E-3</c:v>
                </c:pt>
                <c:pt idx="2207">
                  <c:v>1.9840000000000001E-3</c:v>
                </c:pt>
                <c:pt idx="2208">
                  <c:v>1.9849999999999998E-3</c:v>
                </c:pt>
                <c:pt idx="2209">
                  <c:v>1.9859999999999999E-3</c:v>
                </c:pt>
                <c:pt idx="2210">
                  <c:v>1.9889999999999999E-3</c:v>
                </c:pt>
                <c:pt idx="2211">
                  <c:v>1.9859999999999999E-3</c:v>
                </c:pt>
                <c:pt idx="2212">
                  <c:v>1.983E-3</c:v>
                </c:pt>
                <c:pt idx="2213">
                  <c:v>1.9819999999999998E-3</c:v>
                </c:pt>
                <c:pt idx="2214">
                  <c:v>1.983E-3</c:v>
                </c:pt>
                <c:pt idx="2215">
                  <c:v>1.9849999999999998E-3</c:v>
                </c:pt>
                <c:pt idx="2216">
                  <c:v>1.9880000000000002E-3</c:v>
                </c:pt>
                <c:pt idx="2217">
                  <c:v>1.9859999999999999E-3</c:v>
                </c:pt>
                <c:pt idx="2218">
                  <c:v>1.9849999999999998E-3</c:v>
                </c:pt>
                <c:pt idx="2219">
                  <c:v>1.9859999999999999E-3</c:v>
                </c:pt>
                <c:pt idx="2220">
                  <c:v>1.9870000000000001E-3</c:v>
                </c:pt>
                <c:pt idx="2221">
                  <c:v>1.99E-3</c:v>
                </c:pt>
                <c:pt idx="2222">
                  <c:v>1.99E-3</c:v>
                </c:pt>
                <c:pt idx="2223">
                  <c:v>1.9919999999999998E-3</c:v>
                </c:pt>
                <c:pt idx="2224">
                  <c:v>1.9819999999999998E-3</c:v>
                </c:pt>
                <c:pt idx="2225">
                  <c:v>1.9740000000000001E-3</c:v>
                </c:pt>
                <c:pt idx="2226">
                  <c:v>1.967E-3</c:v>
                </c:pt>
                <c:pt idx="2227">
                  <c:v>1.9610000000000001E-3</c:v>
                </c:pt>
                <c:pt idx="2228">
                  <c:v>1.957E-3</c:v>
                </c:pt>
                <c:pt idx="2229">
                  <c:v>1.9550000000000001E-3</c:v>
                </c:pt>
                <c:pt idx="2230">
                  <c:v>1.9530000000000001E-3</c:v>
                </c:pt>
                <c:pt idx="2231">
                  <c:v>1.954E-3</c:v>
                </c:pt>
                <c:pt idx="2232">
                  <c:v>1.9550000000000001E-3</c:v>
                </c:pt>
                <c:pt idx="2233">
                  <c:v>1.9580000000000001E-3</c:v>
                </c:pt>
                <c:pt idx="2234">
                  <c:v>1.9629999999999999E-3</c:v>
                </c:pt>
                <c:pt idx="2235">
                  <c:v>1.9689999999999998E-3</c:v>
                </c:pt>
                <c:pt idx="2236">
                  <c:v>1.9759999999999999E-3</c:v>
                </c:pt>
                <c:pt idx="2237">
                  <c:v>1.9849999999999998E-3</c:v>
                </c:pt>
                <c:pt idx="2238">
                  <c:v>1.9949999999999998E-3</c:v>
                </c:pt>
                <c:pt idx="2239">
                  <c:v>2.006E-3</c:v>
                </c:pt>
                <c:pt idx="2240">
                  <c:v>2.019E-3</c:v>
                </c:pt>
                <c:pt idx="2241">
                  <c:v>2.0339999999999998E-3</c:v>
                </c:pt>
                <c:pt idx="2242">
                  <c:v>2.0500000000000002E-3</c:v>
                </c:pt>
                <c:pt idx="2243">
                  <c:v>2.0669999999999998E-3</c:v>
                </c:pt>
                <c:pt idx="2244">
                  <c:v>2.0709999999999999E-3</c:v>
                </c:pt>
                <c:pt idx="2245">
                  <c:v>2.0660000000000001E-3</c:v>
                </c:pt>
                <c:pt idx="2246">
                  <c:v>2.0630000000000002E-3</c:v>
                </c:pt>
                <c:pt idx="2247">
                  <c:v>2.0609999999999999E-3</c:v>
                </c:pt>
                <c:pt idx="2248">
                  <c:v>2.0600000000000002E-3</c:v>
                </c:pt>
                <c:pt idx="2249">
                  <c:v>2.0500000000000002E-3</c:v>
                </c:pt>
                <c:pt idx="2250">
                  <c:v>2.0409999999999998E-3</c:v>
                </c:pt>
                <c:pt idx="2251">
                  <c:v>2.0330000000000001E-3</c:v>
                </c:pt>
                <c:pt idx="2252">
                  <c:v>2.0270000000000002E-3</c:v>
                </c:pt>
                <c:pt idx="2253">
                  <c:v>2.0219999999999999E-3</c:v>
                </c:pt>
                <c:pt idx="2254">
                  <c:v>2.019E-3</c:v>
                </c:pt>
                <c:pt idx="2255">
                  <c:v>2.0170000000000001E-3</c:v>
                </c:pt>
                <c:pt idx="2256">
                  <c:v>2.016E-3</c:v>
                </c:pt>
                <c:pt idx="2257">
                  <c:v>2.0170000000000001E-3</c:v>
                </c:pt>
                <c:pt idx="2258">
                  <c:v>2.0110000000000002E-3</c:v>
                </c:pt>
                <c:pt idx="2259">
                  <c:v>2.0049999999999998E-3</c:v>
                </c:pt>
                <c:pt idx="2260">
                  <c:v>1.9980000000000002E-3</c:v>
                </c:pt>
                <c:pt idx="2261">
                  <c:v>1.993E-3</c:v>
                </c:pt>
                <c:pt idx="2262">
                  <c:v>1.9880000000000002E-3</c:v>
                </c:pt>
                <c:pt idx="2263">
                  <c:v>1.9859999999999999E-3</c:v>
                </c:pt>
                <c:pt idx="2264">
                  <c:v>1.9729999999999999E-3</c:v>
                </c:pt>
                <c:pt idx="2265">
                  <c:v>1.9620000000000002E-3</c:v>
                </c:pt>
                <c:pt idx="2266">
                  <c:v>1.9530000000000001E-3</c:v>
                </c:pt>
                <c:pt idx="2267">
                  <c:v>1.9449999999999999E-3</c:v>
                </c:pt>
                <c:pt idx="2268">
                  <c:v>1.926E-3</c:v>
                </c:pt>
                <c:pt idx="2269">
                  <c:v>1.91E-3</c:v>
                </c:pt>
                <c:pt idx="2270">
                  <c:v>1.8940000000000001E-3</c:v>
                </c:pt>
                <c:pt idx="2271">
                  <c:v>1.8799999999999999E-3</c:v>
                </c:pt>
                <c:pt idx="2272">
                  <c:v>1.8680000000000001E-3</c:v>
                </c:pt>
                <c:pt idx="2273">
                  <c:v>1.8569999999999999E-3</c:v>
                </c:pt>
                <c:pt idx="2274">
                  <c:v>1.8469999999999999E-3</c:v>
                </c:pt>
                <c:pt idx="2275">
                  <c:v>1.8389999999999999E-3</c:v>
                </c:pt>
                <c:pt idx="2276">
                  <c:v>1.8320000000000001E-3</c:v>
                </c:pt>
                <c:pt idx="2277">
                  <c:v>1.8129999999999999E-3</c:v>
                </c:pt>
                <c:pt idx="2278">
                  <c:v>1.794E-3</c:v>
                </c:pt>
                <c:pt idx="2279">
                  <c:v>1.7780000000000001E-3</c:v>
                </c:pt>
                <c:pt idx="2280">
                  <c:v>1.7619999999999999E-3</c:v>
                </c:pt>
                <c:pt idx="2281">
                  <c:v>1.748E-3</c:v>
                </c:pt>
                <c:pt idx="2282">
                  <c:v>1.7359999999999999E-3</c:v>
                </c:pt>
                <c:pt idx="2283">
                  <c:v>1.725E-3</c:v>
                </c:pt>
                <c:pt idx="2284">
                  <c:v>1.7149999999999999E-3</c:v>
                </c:pt>
                <c:pt idx="2285">
                  <c:v>1.707E-3</c:v>
                </c:pt>
                <c:pt idx="2286">
                  <c:v>1.6999999999999999E-3</c:v>
                </c:pt>
                <c:pt idx="2287">
                  <c:v>1.6949999999999999E-3</c:v>
                </c:pt>
                <c:pt idx="2288">
                  <c:v>1.691E-3</c:v>
                </c:pt>
                <c:pt idx="2289">
                  <c:v>1.688E-3</c:v>
                </c:pt>
                <c:pt idx="2290">
                  <c:v>1.6869999999999999E-3</c:v>
                </c:pt>
                <c:pt idx="2291">
                  <c:v>1.688E-3</c:v>
                </c:pt>
                <c:pt idx="2292">
                  <c:v>1.689E-3</c:v>
                </c:pt>
                <c:pt idx="2293">
                  <c:v>1.6930000000000001E-3</c:v>
                </c:pt>
                <c:pt idx="2294">
                  <c:v>1.6969999999999999E-3</c:v>
                </c:pt>
                <c:pt idx="2295">
                  <c:v>1.7030000000000001E-3</c:v>
                </c:pt>
                <c:pt idx="2296">
                  <c:v>1.7110000000000001E-3</c:v>
                </c:pt>
                <c:pt idx="2297">
                  <c:v>1.72E-3</c:v>
                </c:pt>
                <c:pt idx="2298">
                  <c:v>1.73E-3</c:v>
                </c:pt>
                <c:pt idx="2299">
                  <c:v>1.7420000000000001E-3</c:v>
                </c:pt>
                <c:pt idx="2300">
                  <c:v>1.755E-3</c:v>
                </c:pt>
                <c:pt idx="2301">
                  <c:v>1.769E-3</c:v>
                </c:pt>
                <c:pt idx="2302">
                  <c:v>1.7849999999999999E-3</c:v>
                </c:pt>
                <c:pt idx="2303">
                  <c:v>1.8029999999999999E-3</c:v>
                </c:pt>
                <c:pt idx="2304">
                  <c:v>1.8220000000000001E-3</c:v>
                </c:pt>
                <c:pt idx="2305">
                  <c:v>1.8420000000000001E-3</c:v>
                </c:pt>
                <c:pt idx="2306">
                  <c:v>1.864E-3</c:v>
                </c:pt>
                <c:pt idx="2307">
                  <c:v>1.887E-3</c:v>
                </c:pt>
                <c:pt idx="2308">
                  <c:v>1.9109999999999999E-3</c:v>
                </c:pt>
                <c:pt idx="2309">
                  <c:v>1.9369999999999999E-3</c:v>
                </c:pt>
                <c:pt idx="2310">
                  <c:v>1.9650000000000002E-3</c:v>
                </c:pt>
                <c:pt idx="2311">
                  <c:v>1.9940000000000001E-3</c:v>
                </c:pt>
                <c:pt idx="2312">
                  <c:v>2.0089999999999999E-3</c:v>
                </c:pt>
                <c:pt idx="2313">
                  <c:v>1.9949999999999998E-3</c:v>
                </c:pt>
                <c:pt idx="2314">
                  <c:v>1.983E-3</c:v>
                </c:pt>
                <c:pt idx="2315">
                  <c:v>1.9719999999999998E-3</c:v>
                </c:pt>
                <c:pt idx="2316">
                  <c:v>1.9599999999999999E-3</c:v>
                </c:pt>
                <c:pt idx="2317">
                  <c:v>1.949E-3</c:v>
                </c:pt>
                <c:pt idx="2318">
                  <c:v>1.9400000000000001E-3</c:v>
                </c:pt>
                <c:pt idx="2319">
                  <c:v>1.931E-3</c:v>
                </c:pt>
                <c:pt idx="2320">
                  <c:v>1.9239999999999999E-3</c:v>
                </c:pt>
                <c:pt idx="2321">
                  <c:v>1.9189999999999999E-3</c:v>
                </c:pt>
                <c:pt idx="2322">
                  <c:v>1.915E-3</c:v>
                </c:pt>
                <c:pt idx="2323">
                  <c:v>1.9120000000000001E-3</c:v>
                </c:pt>
                <c:pt idx="2324">
                  <c:v>1.9040000000000001E-3</c:v>
                </c:pt>
                <c:pt idx="2325">
                  <c:v>1.8959999999999999E-3</c:v>
                </c:pt>
                <c:pt idx="2326">
                  <c:v>1.89E-3</c:v>
                </c:pt>
                <c:pt idx="2327">
                  <c:v>1.885E-3</c:v>
                </c:pt>
                <c:pt idx="2328">
                  <c:v>1.882E-3</c:v>
                </c:pt>
                <c:pt idx="2329">
                  <c:v>1.8799999999999999E-3</c:v>
                </c:pt>
                <c:pt idx="2330">
                  <c:v>1.8799999999999999E-3</c:v>
                </c:pt>
                <c:pt idx="2331">
                  <c:v>1.872E-3</c:v>
                </c:pt>
                <c:pt idx="2332">
                  <c:v>1.8649999999999999E-3</c:v>
                </c:pt>
                <c:pt idx="2333">
                  <c:v>1.859E-3</c:v>
                </c:pt>
                <c:pt idx="2334">
                  <c:v>1.8550000000000001E-3</c:v>
                </c:pt>
                <c:pt idx="2335">
                  <c:v>1.8519999999999999E-3</c:v>
                </c:pt>
                <c:pt idx="2336">
                  <c:v>1.851E-3</c:v>
                </c:pt>
                <c:pt idx="2337">
                  <c:v>1.8309999999999999E-3</c:v>
                </c:pt>
                <c:pt idx="2338">
                  <c:v>1.8109999999999999E-3</c:v>
                </c:pt>
                <c:pt idx="2339">
                  <c:v>1.7930000000000001E-3</c:v>
                </c:pt>
                <c:pt idx="2340">
                  <c:v>1.7769999999999999E-3</c:v>
                </c:pt>
                <c:pt idx="2341">
                  <c:v>1.7619999999999999E-3</c:v>
                </c:pt>
                <c:pt idx="2342">
                  <c:v>1.748E-3</c:v>
                </c:pt>
                <c:pt idx="2343">
                  <c:v>1.7359999999999999E-3</c:v>
                </c:pt>
                <c:pt idx="2344">
                  <c:v>1.725E-3</c:v>
                </c:pt>
                <c:pt idx="2345">
                  <c:v>1.7160000000000001E-3</c:v>
                </c:pt>
                <c:pt idx="2346">
                  <c:v>1.7080000000000001E-3</c:v>
                </c:pt>
                <c:pt idx="2347">
                  <c:v>1.702E-3</c:v>
                </c:pt>
                <c:pt idx="2348">
                  <c:v>1.6969999999999999E-3</c:v>
                </c:pt>
                <c:pt idx="2349">
                  <c:v>1.6930000000000001E-3</c:v>
                </c:pt>
                <c:pt idx="2350">
                  <c:v>1.691E-3</c:v>
                </c:pt>
                <c:pt idx="2351">
                  <c:v>1.6900000000000001E-3</c:v>
                </c:pt>
                <c:pt idx="2352">
                  <c:v>1.691E-3</c:v>
                </c:pt>
                <c:pt idx="2353">
                  <c:v>1.6930000000000001E-3</c:v>
                </c:pt>
                <c:pt idx="2354">
                  <c:v>1.696E-3</c:v>
                </c:pt>
                <c:pt idx="2355">
                  <c:v>1.701E-3</c:v>
                </c:pt>
                <c:pt idx="2356">
                  <c:v>1.707E-3</c:v>
                </c:pt>
                <c:pt idx="2357">
                  <c:v>1.7149999999999999E-3</c:v>
                </c:pt>
                <c:pt idx="2358">
                  <c:v>1.7240000000000001E-3</c:v>
                </c:pt>
                <c:pt idx="2359">
                  <c:v>1.735E-3</c:v>
                </c:pt>
                <c:pt idx="2360">
                  <c:v>1.7470000000000001E-3</c:v>
                </c:pt>
                <c:pt idx="2361">
                  <c:v>1.7600000000000001E-3</c:v>
                </c:pt>
                <c:pt idx="2362">
                  <c:v>1.7750000000000001E-3</c:v>
                </c:pt>
                <c:pt idx="2363">
                  <c:v>1.792E-3</c:v>
                </c:pt>
                <c:pt idx="2364">
                  <c:v>1.8090000000000001E-3</c:v>
                </c:pt>
                <c:pt idx="2365">
                  <c:v>1.8289999999999999E-3</c:v>
                </c:pt>
                <c:pt idx="2366">
                  <c:v>1.8489999999999999E-3</c:v>
                </c:pt>
                <c:pt idx="2367">
                  <c:v>1.8710000000000001E-3</c:v>
                </c:pt>
                <c:pt idx="2368">
                  <c:v>1.895E-3</c:v>
                </c:pt>
                <c:pt idx="2369">
                  <c:v>1.9189999999999999E-3</c:v>
                </c:pt>
                <c:pt idx="2370">
                  <c:v>1.946E-3</c:v>
                </c:pt>
                <c:pt idx="2371">
                  <c:v>1.9729999999999999E-3</c:v>
                </c:pt>
                <c:pt idx="2372">
                  <c:v>2.003E-3</c:v>
                </c:pt>
                <c:pt idx="2373">
                  <c:v>2.0330000000000001E-3</c:v>
                </c:pt>
                <c:pt idx="2374">
                  <c:v>2.065E-3</c:v>
                </c:pt>
                <c:pt idx="2375">
                  <c:v>2.0990000000000002E-3</c:v>
                </c:pt>
                <c:pt idx="2376">
                  <c:v>2.1329999999999999E-3</c:v>
                </c:pt>
                <c:pt idx="2377">
                  <c:v>2.1700000000000001E-3</c:v>
                </c:pt>
                <c:pt idx="2378">
                  <c:v>2.2070000000000002E-3</c:v>
                </c:pt>
                <c:pt idx="2379">
                  <c:v>2.2460000000000002E-3</c:v>
                </c:pt>
                <c:pt idx="2380">
                  <c:v>2.2720000000000001E-3</c:v>
                </c:pt>
                <c:pt idx="2381">
                  <c:v>2.258E-3</c:v>
                </c:pt>
                <c:pt idx="2382">
                  <c:v>2.2460000000000002E-3</c:v>
                </c:pt>
                <c:pt idx="2383">
                  <c:v>2.2300000000000002E-3</c:v>
                </c:pt>
                <c:pt idx="2384">
                  <c:v>2.2160000000000001E-3</c:v>
                </c:pt>
                <c:pt idx="2385">
                  <c:v>2.2030000000000001E-3</c:v>
                </c:pt>
                <c:pt idx="2386">
                  <c:v>2.1909999999999998E-3</c:v>
                </c:pt>
                <c:pt idx="2387">
                  <c:v>2.1810000000000002E-3</c:v>
                </c:pt>
                <c:pt idx="2388">
                  <c:v>2.1649999999999998E-3</c:v>
                </c:pt>
                <c:pt idx="2389">
                  <c:v>2.1489999999999999E-3</c:v>
                </c:pt>
                <c:pt idx="2390">
                  <c:v>2.1350000000000002E-3</c:v>
                </c:pt>
                <c:pt idx="2391">
                  <c:v>2.1229999999999999E-3</c:v>
                </c:pt>
                <c:pt idx="2392">
                  <c:v>2.1120000000000002E-3</c:v>
                </c:pt>
                <c:pt idx="2393">
                  <c:v>2.0890000000000001E-3</c:v>
                </c:pt>
                <c:pt idx="2394">
                  <c:v>2.0690000000000001E-3</c:v>
                </c:pt>
                <c:pt idx="2395">
                  <c:v>2.049E-3</c:v>
                </c:pt>
                <c:pt idx="2396">
                  <c:v>2.0309999999999998E-3</c:v>
                </c:pt>
                <c:pt idx="2397">
                  <c:v>2.0140000000000002E-3</c:v>
                </c:pt>
                <c:pt idx="2398">
                  <c:v>1.9989999999999999E-3</c:v>
                </c:pt>
                <c:pt idx="2399">
                  <c:v>1.9859999999999999E-3</c:v>
                </c:pt>
                <c:pt idx="2400">
                  <c:v>1.9580000000000001E-3</c:v>
                </c:pt>
                <c:pt idx="2401">
                  <c:v>1.9319999999999999E-3</c:v>
                </c:pt>
                <c:pt idx="2402">
                  <c:v>1.908E-3</c:v>
                </c:pt>
                <c:pt idx="2403">
                  <c:v>1.885E-3</c:v>
                </c:pt>
                <c:pt idx="2404">
                  <c:v>1.8630000000000001E-3</c:v>
                </c:pt>
                <c:pt idx="2405">
                  <c:v>1.843E-3</c:v>
                </c:pt>
                <c:pt idx="2406">
                  <c:v>1.8240000000000001E-3</c:v>
                </c:pt>
                <c:pt idx="2407">
                  <c:v>1.807E-3</c:v>
                </c:pt>
                <c:pt idx="2408">
                  <c:v>1.7910000000000001E-3</c:v>
                </c:pt>
                <c:pt idx="2409">
                  <c:v>1.776E-3</c:v>
                </c:pt>
                <c:pt idx="2410">
                  <c:v>1.763E-3</c:v>
                </c:pt>
                <c:pt idx="2411">
                  <c:v>1.7520000000000001E-3</c:v>
                </c:pt>
                <c:pt idx="2412">
                  <c:v>1.7420000000000001E-3</c:v>
                </c:pt>
                <c:pt idx="2413">
                  <c:v>1.7329999999999999E-3</c:v>
                </c:pt>
                <c:pt idx="2414">
                  <c:v>1.725E-3</c:v>
                </c:pt>
                <c:pt idx="2415">
                  <c:v>1.719E-3</c:v>
                </c:pt>
                <c:pt idx="2416">
                  <c:v>1.7149999999999999E-3</c:v>
                </c:pt>
                <c:pt idx="2417">
                  <c:v>1.712E-3</c:v>
                </c:pt>
                <c:pt idx="2418">
                  <c:v>1.7099999999999999E-3</c:v>
                </c:pt>
                <c:pt idx="2419">
                  <c:v>1.7099999999999999E-3</c:v>
                </c:pt>
                <c:pt idx="2420">
                  <c:v>1.7110000000000001E-3</c:v>
                </c:pt>
                <c:pt idx="2421">
                  <c:v>1.714E-3</c:v>
                </c:pt>
                <c:pt idx="2422">
                  <c:v>1.7179999999999999E-3</c:v>
                </c:pt>
                <c:pt idx="2423">
                  <c:v>1.7229999999999999E-3</c:v>
                </c:pt>
                <c:pt idx="2424">
                  <c:v>1.73E-3</c:v>
                </c:pt>
                <c:pt idx="2425">
                  <c:v>1.738E-3</c:v>
                </c:pt>
                <c:pt idx="2426">
                  <c:v>1.748E-3</c:v>
                </c:pt>
                <c:pt idx="2427">
                  <c:v>1.7589999999999999E-3</c:v>
                </c:pt>
                <c:pt idx="2428">
                  <c:v>1.7719999999999999E-3</c:v>
                </c:pt>
                <c:pt idx="2429">
                  <c:v>1.786E-3</c:v>
                </c:pt>
                <c:pt idx="2430">
                  <c:v>1.8010000000000001E-3</c:v>
                </c:pt>
                <c:pt idx="2431">
                  <c:v>1.818E-3</c:v>
                </c:pt>
                <c:pt idx="2432">
                  <c:v>1.836E-3</c:v>
                </c:pt>
                <c:pt idx="2433">
                  <c:v>1.856E-3</c:v>
                </c:pt>
                <c:pt idx="2434">
                  <c:v>1.877E-3</c:v>
                </c:pt>
                <c:pt idx="2435">
                  <c:v>1.9E-3</c:v>
                </c:pt>
                <c:pt idx="2436">
                  <c:v>1.9239999999999999E-3</c:v>
                </c:pt>
                <c:pt idx="2437">
                  <c:v>1.949E-3</c:v>
                </c:pt>
                <c:pt idx="2438">
                  <c:v>1.9759999999999999E-3</c:v>
                </c:pt>
                <c:pt idx="2439">
                  <c:v>2.0040000000000001E-3</c:v>
                </c:pt>
                <c:pt idx="2440">
                  <c:v>2.0339999999999998E-3</c:v>
                </c:pt>
                <c:pt idx="2441">
                  <c:v>2.065E-3</c:v>
                </c:pt>
                <c:pt idx="2442">
                  <c:v>2.0969999999999999E-3</c:v>
                </c:pt>
                <c:pt idx="2443">
                  <c:v>2.1310000000000001E-3</c:v>
                </c:pt>
                <c:pt idx="2444">
                  <c:v>2.1670000000000001E-3</c:v>
                </c:pt>
                <c:pt idx="2445">
                  <c:v>2.2030000000000001E-3</c:v>
                </c:pt>
                <c:pt idx="2446">
                  <c:v>2.2420000000000001E-3</c:v>
                </c:pt>
                <c:pt idx="2447">
                  <c:v>2.281E-3</c:v>
                </c:pt>
                <c:pt idx="2448">
                  <c:v>2.307E-3</c:v>
                </c:pt>
                <c:pt idx="2449">
                  <c:v>2.284E-3</c:v>
                </c:pt>
                <c:pt idx="2450">
                  <c:v>2.2550000000000001E-3</c:v>
                </c:pt>
                <c:pt idx="2451">
                  <c:v>2.2290000000000001E-3</c:v>
                </c:pt>
                <c:pt idx="2452">
                  <c:v>2.2030000000000001E-3</c:v>
                </c:pt>
                <c:pt idx="2453">
                  <c:v>2.1800000000000001E-3</c:v>
                </c:pt>
                <c:pt idx="2454">
                  <c:v>2.1440000000000001E-3</c:v>
                </c:pt>
                <c:pt idx="2455">
                  <c:v>2.1090000000000002E-3</c:v>
                </c:pt>
                <c:pt idx="2456">
                  <c:v>2.0760000000000002E-3</c:v>
                </c:pt>
                <c:pt idx="2457">
                  <c:v>2.0449999999999999E-3</c:v>
                </c:pt>
                <c:pt idx="2458">
                  <c:v>2.0140000000000002E-3</c:v>
                </c:pt>
                <c:pt idx="2459">
                  <c:v>1.9859999999999999E-3</c:v>
                </c:pt>
                <c:pt idx="2460">
                  <c:v>1.9480000000000001E-3</c:v>
                </c:pt>
                <c:pt idx="2461">
                  <c:v>1.9109999999999999E-3</c:v>
                </c:pt>
                <c:pt idx="2462">
                  <c:v>1.8760000000000001E-3</c:v>
                </c:pt>
                <c:pt idx="2463">
                  <c:v>1.843E-3</c:v>
                </c:pt>
                <c:pt idx="2464">
                  <c:v>1.8109999999999999E-3</c:v>
                </c:pt>
                <c:pt idx="2465">
                  <c:v>1.7799999999999999E-3</c:v>
                </c:pt>
                <c:pt idx="2466">
                  <c:v>1.751E-3</c:v>
                </c:pt>
                <c:pt idx="2467">
                  <c:v>1.7229999999999999E-3</c:v>
                </c:pt>
                <c:pt idx="2468">
                  <c:v>1.6969999999999999E-3</c:v>
                </c:pt>
                <c:pt idx="2469">
                  <c:v>1.6720000000000001E-3</c:v>
                </c:pt>
                <c:pt idx="2470">
                  <c:v>1.6479999999999999E-3</c:v>
                </c:pt>
                <c:pt idx="2471">
                  <c:v>1.6260000000000001E-3</c:v>
                </c:pt>
                <c:pt idx="2472">
                  <c:v>1.6050000000000001E-3</c:v>
                </c:pt>
                <c:pt idx="2473">
                  <c:v>1.586E-3</c:v>
                </c:pt>
                <c:pt idx="2474">
                  <c:v>1.5679999999999999E-3</c:v>
                </c:pt>
                <c:pt idx="2475">
                  <c:v>1.552E-3</c:v>
                </c:pt>
                <c:pt idx="2476">
                  <c:v>1.537E-3</c:v>
                </c:pt>
                <c:pt idx="2477">
                  <c:v>1.523E-3</c:v>
                </c:pt>
                <c:pt idx="2478">
                  <c:v>1.511E-3</c:v>
                </c:pt>
                <c:pt idx="2479">
                  <c:v>1.5E-3</c:v>
                </c:pt>
                <c:pt idx="2480">
                  <c:v>1.4909999999999999E-3</c:v>
                </c:pt>
                <c:pt idx="2481">
                  <c:v>1.4829999999999999E-3</c:v>
                </c:pt>
                <c:pt idx="2482">
                  <c:v>1.4760000000000001E-3</c:v>
                </c:pt>
                <c:pt idx="2483">
                  <c:v>1.4710000000000001E-3</c:v>
                </c:pt>
                <c:pt idx="2484">
                  <c:v>1.4679999999999999E-3</c:v>
                </c:pt>
                <c:pt idx="2485">
                  <c:v>1.4660000000000001E-3</c:v>
                </c:pt>
                <c:pt idx="2486">
                  <c:v>1.4649999999999999E-3</c:v>
                </c:pt>
                <c:pt idx="2487">
                  <c:v>1.4649999999999999E-3</c:v>
                </c:pt>
                <c:pt idx="2488">
                  <c:v>1.4679999999999999E-3</c:v>
                </c:pt>
                <c:pt idx="2489">
                  <c:v>1.4710000000000001E-3</c:v>
                </c:pt>
                <c:pt idx="2490">
                  <c:v>1.4760000000000001E-3</c:v>
                </c:pt>
                <c:pt idx="2491">
                  <c:v>1.482E-3</c:v>
                </c:pt>
                <c:pt idx="2492">
                  <c:v>1.49E-3</c:v>
                </c:pt>
                <c:pt idx="2493">
                  <c:v>1.4989999999999999E-3</c:v>
                </c:pt>
                <c:pt idx="2494">
                  <c:v>1.5100000000000001E-3</c:v>
                </c:pt>
                <c:pt idx="2495">
                  <c:v>1.5219999999999999E-3</c:v>
                </c:pt>
                <c:pt idx="2496">
                  <c:v>1.536E-3</c:v>
                </c:pt>
                <c:pt idx="2497">
                  <c:v>1.5499999999999999E-3</c:v>
                </c:pt>
                <c:pt idx="2498">
                  <c:v>1.567E-3</c:v>
                </c:pt>
                <c:pt idx="2499">
                  <c:v>1.5839999999999999E-3</c:v>
                </c:pt>
                <c:pt idx="2500">
                  <c:v>1.604E-3</c:v>
                </c:pt>
                <c:pt idx="2501">
                  <c:v>1.624E-3</c:v>
                </c:pt>
                <c:pt idx="2502">
                  <c:v>1.6459999999999999E-3</c:v>
                </c:pt>
                <c:pt idx="2503">
                  <c:v>1.67E-3</c:v>
                </c:pt>
                <c:pt idx="2504">
                  <c:v>1.6949999999999999E-3</c:v>
                </c:pt>
                <c:pt idx="2505">
                  <c:v>1.7210000000000001E-3</c:v>
                </c:pt>
                <c:pt idx="2506">
                  <c:v>1.7489999999999999E-3</c:v>
                </c:pt>
                <c:pt idx="2507">
                  <c:v>1.7780000000000001E-3</c:v>
                </c:pt>
                <c:pt idx="2508">
                  <c:v>1.8079999999999999E-3</c:v>
                </c:pt>
                <c:pt idx="2509">
                  <c:v>1.8400000000000001E-3</c:v>
                </c:pt>
                <c:pt idx="2510">
                  <c:v>1.874E-3</c:v>
                </c:pt>
                <c:pt idx="2511">
                  <c:v>1.9090000000000001E-3</c:v>
                </c:pt>
                <c:pt idx="2512">
                  <c:v>1.9449999999999999E-3</c:v>
                </c:pt>
                <c:pt idx="2513">
                  <c:v>1.983E-3</c:v>
                </c:pt>
                <c:pt idx="2514">
                  <c:v>2.0219999999999999E-3</c:v>
                </c:pt>
                <c:pt idx="2515">
                  <c:v>2.062E-3</c:v>
                </c:pt>
                <c:pt idx="2516">
                  <c:v>2.0950000000000001E-3</c:v>
                </c:pt>
                <c:pt idx="2517">
                  <c:v>2.0669999999999998E-3</c:v>
                </c:pt>
                <c:pt idx="2518">
                  <c:v>2.0300000000000001E-3</c:v>
                </c:pt>
                <c:pt idx="2519">
                  <c:v>1.9940000000000001E-3</c:v>
                </c:pt>
                <c:pt idx="2520">
                  <c:v>1.9589999999999998E-3</c:v>
                </c:pt>
                <c:pt idx="2521">
                  <c:v>1.916E-3</c:v>
                </c:pt>
                <c:pt idx="2522">
                  <c:v>1.8730000000000001E-3</c:v>
                </c:pt>
                <c:pt idx="2523">
                  <c:v>1.8320000000000001E-3</c:v>
                </c:pt>
                <c:pt idx="2524">
                  <c:v>1.7930000000000001E-3</c:v>
                </c:pt>
                <c:pt idx="2525">
                  <c:v>1.7539999999999999E-3</c:v>
                </c:pt>
                <c:pt idx="2526">
                  <c:v>1.7179999999999999E-3</c:v>
                </c:pt>
                <c:pt idx="2527">
                  <c:v>1.6819999999999999E-3</c:v>
                </c:pt>
                <c:pt idx="2528">
                  <c:v>1.6490000000000001E-3</c:v>
                </c:pt>
                <c:pt idx="2529">
                  <c:v>1.616E-3</c:v>
                </c:pt>
                <c:pt idx="2530">
                  <c:v>1.585E-3</c:v>
                </c:pt>
                <c:pt idx="2531">
                  <c:v>1.555E-3</c:v>
                </c:pt>
                <c:pt idx="2532">
                  <c:v>1.5269999999999999E-3</c:v>
                </c:pt>
                <c:pt idx="2533">
                  <c:v>1.5009999999999999E-3</c:v>
                </c:pt>
                <c:pt idx="2534">
                  <c:v>1.475E-3</c:v>
                </c:pt>
                <c:pt idx="2535">
                  <c:v>1.451E-3</c:v>
                </c:pt>
                <c:pt idx="2536">
                  <c:v>1.4289999999999999E-3</c:v>
                </c:pt>
                <c:pt idx="2537">
                  <c:v>1.408E-3</c:v>
                </c:pt>
                <c:pt idx="2538">
                  <c:v>1.3879999999999999E-3</c:v>
                </c:pt>
                <c:pt idx="2539">
                  <c:v>1.3699999999999999E-3</c:v>
                </c:pt>
                <c:pt idx="2540">
                  <c:v>1.353E-3</c:v>
                </c:pt>
                <c:pt idx="2541">
                  <c:v>1.338E-3</c:v>
                </c:pt>
                <c:pt idx="2542">
                  <c:v>1.3240000000000001E-3</c:v>
                </c:pt>
                <c:pt idx="2543">
                  <c:v>1.3110000000000001E-3</c:v>
                </c:pt>
                <c:pt idx="2544">
                  <c:v>1.2999999999999999E-3</c:v>
                </c:pt>
                <c:pt idx="2545">
                  <c:v>1.291E-3</c:v>
                </c:pt>
                <c:pt idx="2546">
                  <c:v>1.2819999999999999E-3</c:v>
                </c:pt>
                <c:pt idx="2547">
                  <c:v>1.276E-3</c:v>
                </c:pt>
                <c:pt idx="2548">
                  <c:v>1.2700000000000001E-3</c:v>
                </c:pt>
                <c:pt idx="2549">
                  <c:v>1.266E-3</c:v>
                </c:pt>
                <c:pt idx="2550">
                  <c:v>1.2639999999999999E-3</c:v>
                </c:pt>
                <c:pt idx="2551">
                  <c:v>1.263E-3</c:v>
                </c:pt>
                <c:pt idx="2552">
                  <c:v>1.263E-3</c:v>
                </c:pt>
                <c:pt idx="2553">
                  <c:v>1.2650000000000001E-3</c:v>
                </c:pt>
                <c:pt idx="2554">
                  <c:v>1.268E-3</c:v>
                </c:pt>
                <c:pt idx="2555">
                  <c:v>1.2719999999999999E-3</c:v>
                </c:pt>
                <c:pt idx="2556">
                  <c:v>1.2780000000000001E-3</c:v>
                </c:pt>
                <c:pt idx="2557">
                  <c:v>1.286E-3</c:v>
                </c:pt>
                <c:pt idx="2558">
                  <c:v>1.2949999999999999E-3</c:v>
                </c:pt>
                <c:pt idx="2559">
                  <c:v>1.305E-3</c:v>
                </c:pt>
                <c:pt idx="2560">
                  <c:v>1.317E-3</c:v>
                </c:pt>
                <c:pt idx="2561">
                  <c:v>1.33E-3</c:v>
                </c:pt>
                <c:pt idx="2562">
                  <c:v>1.3439999999999999E-3</c:v>
                </c:pt>
                <c:pt idx="2563">
                  <c:v>1.3600000000000001E-3</c:v>
                </c:pt>
                <c:pt idx="2564">
                  <c:v>1.3780000000000001E-3</c:v>
                </c:pt>
                <c:pt idx="2565">
                  <c:v>1.397E-3</c:v>
                </c:pt>
                <c:pt idx="2566">
                  <c:v>1.4170000000000001E-3</c:v>
                </c:pt>
                <c:pt idx="2567">
                  <c:v>1.438E-3</c:v>
                </c:pt>
                <c:pt idx="2568">
                  <c:v>1.462E-3</c:v>
                </c:pt>
                <c:pt idx="2569">
                  <c:v>1.4859999999999999E-3</c:v>
                </c:pt>
                <c:pt idx="2570">
                  <c:v>1.5120000000000001E-3</c:v>
                </c:pt>
                <c:pt idx="2571">
                  <c:v>1.539E-3</c:v>
                </c:pt>
                <c:pt idx="2572">
                  <c:v>1.5679999999999999E-3</c:v>
                </c:pt>
                <c:pt idx="2573">
                  <c:v>1.598E-3</c:v>
                </c:pt>
                <c:pt idx="2574">
                  <c:v>1.6299999999999999E-3</c:v>
                </c:pt>
                <c:pt idx="2575">
                  <c:v>1.663E-3</c:v>
                </c:pt>
                <c:pt idx="2576">
                  <c:v>1.6980000000000001E-3</c:v>
                </c:pt>
                <c:pt idx="2577">
                  <c:v>1.7340000000000001E-3</c:v>
                </c:pt>
                <c:pt idx="2578">
                  <c:v>1.771E-3</c:v>
                </c:pt>
                <c:pt idx="2579">
                  <c:v>1.81E-3</c:v>
                </c:pt>
                <c:pt idx="2580">
                  <c:v>1.8500000000000001E-3</c:v>
                </c:pt>
                <c:pt idx="2581">
                  <c:v>1.892E-3</c:v>
                </c:pt>
                <c:pt idx="2582">
                  <c:v>1.9350000000000001E-3</c:v>
                </c:pt>
                <c:pt idx="2583">
                  <c:v>1.9789999999999999E-3</c:v>
                </c:pt>
                <c:pt idx="2584">
                  <c:v>2.0249999999999999E-3</c:v>
                </c:pt>
                <c:pt idx="2585">
                  <c:v>1.9859999999999999E-3</c:v>
                </c:pt>
                <c:pt idx="2586">
                  <c:v>1.9380000000000001E-3</c:v>
                </c:pt>
                <c:pt idx="2587">
                  <c:v>1.8929999999999999E-3</c:v>
                </c:pt>
                <c:pt idx="2588">
                  <c:v>1.8489999999999999E-3</c:v>
                </c:pt>
                <c:pt idx="2589">
                  <c:v>1.8060000000000001E-3</c:v>
                </c:pt>
                <c:pt idx="2590">
                  <c:v>1.7650000000000001E-3</c:v>
                </c:pt>
                <c:pt idx="2591">
                  <c:v>1.725E-3</c:v>
                </c:pt>
                <c:pt idx="2592">
                  <c:v>1.686E-3</c:v>
                </c:pt>
                <c:pt idx="2593">
                  <c:v>1.6490000000000001E-3</c:v>
                </c:pt>
                <c:pt idx="2594">
                  <c:v>1.614E-3</c:v>
                </c:pt>
                <c:pt idx="2595">
                  <c:v>1.58E-3</c:v>
                </c:pt>
                <c:pt idx="2596">
                  <c:v>1.547E-3</c:v>
                </c:pt>
                <c:pt idx="2597">
                  <c:v>1.5150000000000001E-3</c:v>
                </c:pt>
                <c:pt idx="2598">
                  <c:v>1.4859999999999999E-3</c:v>
                </c:pt>
                <c:pt idx="2599">
                  <c:v>1.457E-3</c:v>
                </c:pt>
                <c:pt idx="2600">
                  <c:v>1.4300000000000001E-3</c:v>
                </c:pt>
                <c:pt idx="2601">
                  <c:v>1.4040000000000001E-3</c:v>
                </c:pt>
                <c:pt idx="2602">
                  <c:v>1.3799999999999999E-3</c:v>
                </c:pt>
                <c:pt idx="2603">
                  <c:v>1.3569999999999999E-3</c:v>
                </c:pt>
                <c:pt idx="2604">
                  <c:v>1.3359999999999999E-3</c:v>
                </c:pt>
                <c:pt idx="2605">
                  <c:v>1.3159999999999999E-3</c:v>
                </c:pt>
                <c:pt idx="2606">
                  <c:v>1.297E-3</c:v>
                </c:pt>
                <c:pt idx="2607">
                  <c:v>1.2800000000000001E-3</c:v>
                </c:pt>
                <c:pt idx="2608">
                  <c:v>1.2650000000000001E-3</c:v>
                </c:pt>
                <c:pt idx="2609">
                  <c:v>1.25E-3</c:v>
                </c:pt>
                <c:pt idx="2610">
                  <c:v>1.238E-3</c:v>
                </c:pt>
                <c:pt idx="2611">
                  <c:v>1.2260000000000001E-3</c:v>
                </c:pt>
                <c:pt idx="2612">
                  <c:v>1.2160000000000001E-3</c:v>
                </c:pt>
                <c:pt idx="2613">
                  <c:v>1.2080000000000001E-3</c:v>
                </c:pt>
                <c:pt idx="2614">
                  <c:v>1.201E-3</c:v>
                </c:pt>
                <c:pt idx="2615">
                  <c:v>1.1950000000000001E-3</c:v>
                </c:pt>
                <c:pt idx="2616">
                  <c:v>1.191E-3</c:v>
                </c:pt>
                <c:pt idx="2617">
                  <c:v>1.188E-3</c:v>
                </c:pt>
                <c:pt idx="2618">
                  <c:v>1.186E-3</c:v>
                </c:pt>
                <c:pt idx="2619">
                  <c:v>1.186E-3</c:v>
                </c:pt>
                <c:pt idx="2620">
                  <c:v>1.188E-3</c:v>
                </c:pt>
                <c:pt idx="2621">
                  <c:v>1.191E-3</c:v>
                </c:pt>
                <c:pt idx="2622">
                  <c:v>1.1950000000000001E-3</c:v>
                </c:pt>
                <c:pt idx="2623">
                  <c:v>1.201E-3</c:v>
                </c:pt>
                <c:pt idx="2624">
                  <c:v>1.2080000000000001E-3</c:v>
                </c:pt>
                <c:pt idx="2625">
                  <c:v>1.2160000000000001E-3</c:v>
                </c:pt>
                <c:pt idx="2626">
                  <c:v>1.2260000000000001E-3</c:v>
                </c:pt>
                <c:pt idx="2627">
                  <c:v>1.238E-3</c:v>
                </c:pt>
                <c:pt idx="2628">
                  <c:v>1.25E-3</c:v>
                </c:pt>
                <c:pt idx="2629">
                  <c:v>1.2650000000000001E-3</c:v>
                </c:pt>
                <c:pt idx="2630">
                  <c:v>1.2800000000000001E-3</c:v>
                </c:pt>
                <c:pt idx="2631">
                  <c:v>1.297E-3</c:v>
                </c:pt>
                <c:pt idx="2632">
                  <c:v>1.3159999999999999E-3</c:v>
                </c:pt>
                <c:pt idx="2633">
                  <c:v>1.3359999999999999E-3</c:v>
                </c:pt>
                <c:pt idx="2634">
                  <c:v>1.3569999999999999E-3</c:v>
                </c:pt>
                <c:pt idx="2635">
                  <c:v>1.3799999999999999E-3</c:v>
                </c:pt>
                <c:pt idx="2636">
                  <c:v>1.4040000000000001E-3</c:v>
                </c:pt>
                <c:pt idx="2637">
                  <c:v>1.4300000000000001E-3</c:v>
                </c:pt>
                <c:pt idx="2638">
                  <c:v>1.457E-3</c:v>
                </c:pt>
                <c:pt idx="2639">
                  <c:v>1.4859999999999999E-3</c:v>
                </c:pt>
                <c:pt idx="2640">
                  <c:v>1.5150000000000001E-3</c:v>
                </c:pt>
                <c:pt idx="2641">
                  <c:v>1.547E-3</c:v>
                </c:pt>
                <c:pt idx="2642">
                  <c:v>1.58E-3</c:v>
                </c:pt>
                <c:pt idx="2643">
                  <c:v>1.614E-3</c:v>
                </c:pt>
                <c:pt idx="2644">
                  <c:v>1.6490000000000001E-3</c:v>
                </c:pt>
                <c:pt idx="2645">
                  <c:v>1.686E-3</c:v>
                </c:pt>
                <c:pt idx="2646">
                  <c:v>1.725E-3</c:v>
                </c:pt>
                <c:pt idx="2647">
                  <c:v>1.7650000000000001E-3</c:v>
                </c:pt>
                <c:pt idx="2648">
                  <c:v>1.8060000000000001E-3</c:v>
                </c:pt>
                <c:pt idx="2649">
                  <c:v>1.8489999999999999E-3</c:v>
                </c:pt>
                <c:pt idx="2650">
                  <c:v>1.8929999999999999E-3</c:v>
                </c:pt>
                <c:pt idx="2651">
                  <c:v>1.939E-3</c:v>
                </c:pt>
                <c:pt idx="2652">
                  <c:v>1.9859999999999999E-3</c:v>
                </c:pt>
                <c:pt idx="2653">
                  <c:v>2.0070000000000001E-3</c:v>
                </c:pt>
                <c:pt idx="2654">
                  <c:v>2.0300000000000001E-3</c:v>
                </c:pt>
                <c:pt idx="2655">
                  <c:v>2.0539999999999998E-3</c:v>
                </c:pt>
                <c:pt idx="2656">
                  <c:v>2.0790000000000001E-3</c:v>
                </c:pt>
                <c:pt idx="2657">
                  <c:v>2.1069999999999999E-3</c:v>
                </c:pt>
                <c:pt idx="2658">
                  <c:v>2.1350000000000002E-3</c:v>
                </c:pt>
                <c:pt idx="2659">
                  <c:v>2.1649999999999998E-3</c:v>
                </c:pt>
                <c:pt idx="2660">
                  <c:v>2.196E-3</c:v>
                </c:pt>
                <c:pt idx="2661">
                  <c:v>2.2290000000000001E-3</c:v>
                </c:pt>
                <c:pt idx="2662">
                  <c:v>2.2629999999999998E-3</c:v>
                </c:pt>
                <c:pt idx="2663">
                  <c:v>2.2989999999999998E-3</c:v>
                </c:pt>
                <c:pt idx="2664">
                  <c:v>2.336E-3</c:v>
                </c:pt>
                <c:pt idx="2665">
                  <c:v>2.3739999999999998E-3</c:v>
                </c:pt>
                <c:pt idx="2666">
                  <c:v>2.4139999999999999E-3</c:v>
                </c:pt>
                <c:pt idx="2667">
                  <c:v>2.4550000000000002E-3</c:v>
                </c:pt>
                <c:pt idx="2668">
                  <c:v>2.4979999999999998E-3</c:v>
                </c:pt>
                <c:pt idx="2669">
                  <c:v>2.542E-3</c:v>
                </c:pt>
                <c:pt idx="2670">
                  <c:v>2.588E-3</c:v>
                </c:pt>
                <c:pt idx="2671">
                  <c:v>2.6350000000000002E-3</c:v>
                </c:pt>
                <c:pt idx="2672">
                  <c:v>2.6830000000000001E-3</c:v>
                </c:pt>
                <c:pt idx="2673">
                  <c:v>2.7330000000000002E-3</c:v>
                </c:pt>
                <c:pt idx="2674">
                  <c:v>2.784E-3</c:v>
                </c:pt>
                <c:pt idx="2675">
                  <c:v>2.8370000000000001E-3</c:v>
                </c:pt>
                <c:pt idx="2676">
                  <c:v>2.8909999999999999E-3</c:v>
                </c:pt>
                <c:pt idx="2677">
                  <c:v>2.947E-3</c:v>
                </c:pt>
                <c:pt idx="2678">
                  <c:v>3.0040000000000002E-3</c:v>
                </c:pt>
                <c:pt idx="2679">
                  <c:v>3.0620000000000001E-3</c:v>
                </c:pt>
                <c:pt idx="2680">
                  <c:v>3.1220000000000002E-3</c:v>
                </c:pt>
                <c:pt idx="2681">
                  <c:v>3.1830000000000001E-3</c:v>
                </c:pt>
                <c:pt idx="2682">
                  <c:v>3.2460000000000002E-3</c:v>
                </c:pt>
                <c:pt idx="2683">
                  <c:v>3.31E-3</c:v>
                </c:pt>
                <c:pt idx="2684">
                  <c:v>3.375E-3</c:v>
                </c:pt>
                <c:pt idx="2685">
                  <c:v>3.3769999999999998E-3</c:v>
                </c:pt>
                <c:pt idx="2686">
                  <c:v>2.7910000000000001E-3</c:v>
                </c:pt>
                <c:pt idx="2687">
                  <c:v>1.892E-3</c:v>
                </c:pt>
                <c:pt idx="2688">
                  <c:v>1.06E-3</c:v>
                </c:pt>
                <c:pt idx="2689">
                  <c:v>5.9500000000000004E-4</c:v>
                </c:pt>
                <c:pt idx="2690">
                  <c:v>6.69E-4</c:v>
                </c:pt>
                <c:pt idx="2691">
                  <c:v>8.1700000000000002E-4</c:v>
                </c:pt>
                <c:pt idx="2692">
                  <c:v>1.4159999999999999E-3</c:v>
                </c:pt>
                <c:pt idx="2693">
                  <c:v>2.1320000000000002E-3</c:v>
                </c:pt>
                <c:pt idx="2694">
                  <c:v>2.6080000000000001E-3</c:v>
                </c:pt>
                <c:pt idx="2695">
                  <c:v>2.7290000000000001E-3</c:v>
                </c:pt>
                <c:pt idx="2696">
                  <c:v>2.6129999999999999E-3</c:v>
                </c:pt>
                <c:pt idx="2697">
                  <c:v>2.4610000000000001E-3</c:v>
                </c:pt>
                <c:pt idx="2698">
                  <c:v>2.5709999999999999E-3</c:v>
                </c:pt>
                <c:pt idx="2699">
                  <c:v>3.2009999999999999E-3</c:v>
                </c:pt>
                <c:pt idx="2700">
                  <c:v>4.248E-3</c:v>
                </c:pt>
                <c:pt idx="2701">
                  <c:v>5.3270000000000001E-3</c:v>
                </c:pt>
                <c:pt idx="2702">
                  <c:v>6.1510000000000002E-3</c:v>
                </c:pt>
                <c:pt idx="2703">
                  <c:v>6.7600000000000004E-3</c:v>
                </c:pt>
                <c:pt idx="2704">
                  <c:v>7.4349999999999998E-3</c:v>
                </c:pt>
                <c:pt idx="2705">
                  <c:v>8.3639999999999999E-3</c:v>
                </c:pt>
                <c:pt idx="2706">
                  <c:v>9.3889999999999998E-3</c:v>
                </c:pt>
                <c:pt idx="2707">
                  <c:v>1.0034E-2</c:v>
                </c:pt>
                <c:pt idx="2708">
                  <c:v>9.9760000000000005E-3</c:v>
                </c:pt>
                <c:pt idx="2709">
                  <c:v>9.4540000000000006E-3</c:v>
                </c:pt>
                <c:pt idx="2710">
                  <c:v>9.0209999999999995E-3</c:v>
                </c:pt>
                <c:pt idx="2711">
                  <c:v>8.9980000000000008E-3</c:v>
                </c:pt>
                <c:pt idx="2712">
                  <c:v>9.0729999999999995E-3</c:v>
                </c:pt>
                <c:pt idx="2713">
                  <c:v>8.7449999999999993E-3</c:v>
                </c:pt>
                <c:pt idx="2714">
                  <c:v>8.0090000000000005E-3</c:v>
                </c:pt>
                <c:pt idx="2715">
                  <c:v>7.1960000000000001E-3</c:v>
                </c:pt>
                <c:pt idx="2716">
                  <c:v>6.535E-3</c:v>
                </c:pt>
                <c:pt idx="2717">
                  <c:v>5.9030000000000003E-3</c:v>
                </c:pt>
                <c:pt idx="2718">
                  <c:v>4.9899999999999996E-3</c:v>
                </c:pt>
                <c:pt idx="2719">
                  <c:v>3.8470000000000002E-3</c:v>
                </c:pt>
                <c:pt idx="2720">
                  <c:v>2.8939999999999999E-3</c:v>
                </c:pt>
                <c:pt idx="2721">
                  <c:v>2.4169999999999999E-3</c:v>
                </c:pt>
                <c:pt idx="2722">
                  <c:v>2.1259999999999999E-3</c:v>
                </c:pt>
                <c:pt idx="2723">
                  <c:v>2.0409999999999998E-3</c:v>
                </c:pt>
                <c:pt idx="2724">
                  <c:v>1.9859999999999999E-3</c:v>
                </c:pt>
                <c:pt idx="2725">
                  <c:v>2.2880000000000001E-3</c:v>
                </c:pt>
                <c:pt idx="2726">
                  <c:v>2.9729999999999999E-3</c:v>
                </c:pt>
                <c:pt idx="2727">
                  <c:v>3.8319999999999999E-3</c:v>
                </c:pt>
                <c:pt idx="2728">
                  <c:v>4.8770000000000003E-3</c:v>
                </c:pt>
                <c:pt idx="2729">
                  <c:v>6.3330000000000001E-3</c:v>
                </c:pt>
                <c:pt idx="2730">
                  <c:v>8.3420000000000005E-3</c:v>
                </c:pt>
                <c:pt idx="2731">
                  <c:v>1.093E-2</c:v>
                </c:pt>
                <c:pt idx="2732">
                  <c:v>1.4097999999999999E-2</c:v>
                </c:pt>
                <c:pt idx="2733">
                  <c:v>1.7703E-2</c:v>
                </c:pt>
                <c:pt idx="2734">
                  <c:v>2.1405E-2</c:v>
                </c:pt>
                <c:pt idx="2735">
                  <c:v>2.4902000000000001E-2</c:v>
                </c:pt>
                <c:pt idx="2736">
                  <c:v>2.8105000000000002E-2</c:v>
                </c:pt>
                <c:pt idx="2737">
                  <c:v>3.1451E-2</c:v>
                </c:pt>
                <c:pt idx="2738">
                  <c:v>3.5742000000000003E-2</c:v>
                </c:pt>
                <c:pt idx="2739">
                  <c:v>4.1459000000000003E-2</c:v>
                </c:pt>
                <c:pt idx="2740">
                  <c:v>4.8453000000000003E-2</c:v>
                </c:pt>
                <c:pt idx="2741">
                  <c:v>5.5995000000000003E-2</c:v>
                </c:pt>
                <c:pt idx="2742">
                  <c:v>6.3493999999999995E-2</c:v>
                </c:pt>
                <c:pt idx="2743">
                  <c:v>7.1183999999999997E-2</c:v>
                </c:pt>
                <c:pt idx="2744">
                  <c:v>7.9521999999999995E-2</c:v>
                </c:pt>
                <c:pt idx="2745">
                  <c:v>8.8568999999999995E-2</c:v>
                </c:pt>
                <c:pt idx="2746">
                  <c:v>9.8149E-2</c:v>
                </c:pt>
                <c:pt idx="2747">
                  <c:v>0.10817599999999999</c:v>
                </c:pt>
                <c:pt idx="2748">
                  <c:v>0.11863700000000001</c:v>
                </c:pt>
                <c:pt idx="2749">
                  <c:v>0.12944700000000001</c:v>
                </c:pt>
                <c:pt idx="2750">
                  <c:v>0.14041799999999999</c:v>
                </c:pt>
                <c:pt idx="2751">
                  <c:v>0.151394</c:v>
                </c:pt>
                <c:pt idx="2752">
                  <c:v>0.162193</c:v>
                </c:pt>
                <c:pt idx="2753">
                  <c:v>0.17241000000000001</c:v>
                </c:pt>
                <c:pt idx="2754">
                  <c:v>0.18176500000000001</c:v>
                </c:pt>
                <c:pt idx="2755">
                  <c:v>0.190305</c:v>
                </c:pt>
                <c:pt idx="2756">
                  <c:v>0.19811999999999999</c:v>
                </c:pt>
                <c:pt idx="2757">
                  <c:v>0.20499999999999999</c:v>
                </c:pt>
                <c:pt idx="2758">
                  <c:v>0.210452</c:v>
                </c:pt>
                <c:pt idx="2759">
                  <c:v>0.21430299999999999</c:v>
                </c:pt>
                <c:pt idx="2760">
                  <c:v>0.216775</c:v>
                </c:pt>
                <c:pt idx="2761">
                  <c:v>0.218079</c:v>
                </c:pt>
                <c:pt idx="2762">
                  <c:v>0.21831200000000001</c:v>
                </c:pt>
                <c:pt idx="2763">
                  <c:v>0.21748999999999999</c:v>
                </c:pt>
                <c:pt idx="2764">
                  <c:v>0.215591</c:v>
                </c:pt>
                <c:pt idx="2765">
                  <c:v>0.212397</c:v>
                </c:pt>
                <c:pt idx="2766">
                  <c:v>0.20708099999999999</c:v>
                </c:pt>
                <c:pt idx="2767">
                  <c:v>0.199214</c:v>
                </c:pt>
                <c:pt idx="2768">
                  <c:v>0.189279</c:v>
                </c:pt>
                <c:pt idx="2769">
                  <c:v>0.17799200000000001</c:v>
                </c:pt>
                <c:pt idx="2770">
                  <c:v>0.16607</c:v>
                </c:pt>
                <c:pt idx="2771">
                  <c:v>0.154001</c:v>
                </c:pt>
                <c:pt idx="2772">
                  <c:v>0.14193600000000001</c:v>
                </c:pt>
                <c:pt idx="2773">
                  <c:v>0.13001499999999999</c:v>
                </c:pt>
                <c:pt idx="2774">
                  <c:v>0.118448</c:v>
                </c:pt>
                <c:pt idx="2775">
                  <c:v>0.107296</c:v>
                </c:pt>
                <c:pt idx="2776">
                  <c:v>9.6517000000000006E-2</c:v>
                </c:pt>
                <c:pt idx="2777">
                  <c:v>8.6350999999999997E-2</c:v>
                </c:pt>
                <c:pt idx="2778">
                  <c:v>7.7417E-2</c:v>
                </c:pt>
                <c:pt idx="2779">
                  <c:v>7.0176000000000002E-2</c:v>
                </c:pt>
                <c:pt idx="2780">
                  <c:v>6.4478999999999995E-2</c:v>
                </c:pt>
                <c:pt idx="2781">
                  <c:v>5.9650000000000002E-2</c:v>
                </c:pt>
                <c:pt idx="2782">
                  <c:v>5.5079999999999997E-2</c:v>
                </c:pt>
                <c:pt idx="2783">
                  <c:v>5.0909999999999997E-2</c:v>
                </c:pt>
                <c:pt idx="2784">
                  <c:v>4.7697000000000003E-2</c:v>
                </c:pt>
                <c:pt idx="2785">
                  <c:v>4.5796999999999997E-2</c:v>
                </c:pt>
                <c:pt idx="2786">
                  <c:v>4.5338999999999997E-2</c:v>
                </c:pt>
                <c:pt idx="2787">
                  <c:v>4.6247999999999997E-2</c:v>
                </c:pt>
                <c:pt idx="2788">
                  <c:v>4.7796999999999999E-2</c:v>
                </c:pt>
                <c:pt idx="2789">
                  <c:v>4.8335000000000003E-2</c:v>
                </c:pt>
                <c:pt idx="2790">
                  <c:v>4.6629999999999998E-2</c:v>
                </c:pt>
                <c:pt idx="2791">
                  <c:v>4.3310000000000001E-2</c:v>
                </c:pt>
                <c:pt idx="2792">
                  <c:v>3.9612000000000001E-2</c:v>
                </c:pt>
                <c:pt idx="2793">
                  <c:v>3.5798000000000003E-2</c:v>
                </c:pt>
                <c:pt idx="2794">
                  <c:v>3.1607000000000003E-2</c:v>
                </c:pt>
                <c:pt idx="2795">
                  <c:v>2.6891999999999999E-2</c:v>
                </c:pt>
                <c:pt idx="2796">
                  <c:v>2.1869E-2</c:v>
                </c:pt>
                <c:pt idx="2797">
                  <c:v>1.7107000000000001E-2</c:v>
                </c:pt>
                <c:pt idx="2798">
                  <c:v>1.3088000000000001E-2</c:v>
                </c:pt>
                <c:pt idx="2799">
                  <c:v>9.8849999999999997E-3</c:v>
                </c:pt>
                <c:pt idx="2800">
                  <c:v>7.3509999999999999E-3</c:v>
                </c:pt>
                <c:pt idx="2801">
                  <c:v>5.4819999999999999E-3</c:v>
                </c:pt>
                <c:pt idx="2802">
                  <c:v>4.4799999999999996E-3</c:v>
                </c:pt>
                <c:pt idx="2803">
                  <c:v>4.4879999999999998E-3</c:v>
                </c:pt>
                <c:pt idx="2804">
                  <c:v>5.3439999999999998E-3</c:v>
                </c:pt>
                <c:pt idx="2805">
                  <c:v>6.6379999999999998E-3</c:v>
                </c:pt>
                <c:pt idx="2806">
                  <c:v>8.0839999999999992E-3</c:v>
                </c:pt>
                <c:pt idx="2807">
                  <c:v>9.6699999999999998E-3</c:v>
                </c:pt>
                <c:pt idx="2808">
                  <c:v>1.1499000000000001E-2</c:v>
                </c:pt>
                <c:pt idx="2809">
                  <c:v>1.3695000000000001E-2</c:v>
                </c:pt>
                <c:pt idx="2810">
                  <c:v>1.6323000000000001E-2</c:v>
                </c:pt>
                <c:pt idx="2811">
                  <c:v>1.9259999999999999E-2</c:v>
                </c:pt>
                <c:pt idx="2812">
                  <c:v>2.2093999999999999E-2</c:v>
                </c:pt>
                <c:pt idx="2813">
                  <c:v>2.3852999999999999E-2</c:v>
                </c:pt>
                <c:pt idx="2814">
                  <c:v>2.3623999999999999E-2</c:v>
                </c:pt>
                <c:pt idx="2815">
                  <c:v>2.2036E-2</c:v>
                </c:pt>
                <c:pt idx="2816">
                  <c:v>1.9834999999999998E-2</c:v>
                </c:pt>
                <c:pt idx="2817">
                  <c:v>1.7441000000000002E-2</c:v>
                </c:pt>
                <c:pt idx="2818">
                  <c:v>1.5256E-2</c:v>
                </c:pt>
                <c:pt idx="2819">
                  <c:v>1.3344E-2</c:v>
                </c:pt>
                <c:pt idx="2820">
                  <c:v>1.1294999999999999E-2</c:v>
                </c:pt>
                <c:pt idx="2821">
                  <c:v>9.2399999999999999E-3</c:v>
                </c:pt>
                <c:pt idx="2822">
                  <c:v>7.6629999999999997E-3</c:v>
                </c:pt>
                <c:pt idx="2823">
                  <c:v>6.8830000000000002E-3</c:v>
                </c:pt>
                <c:pt idx="2824">
                  <c:v>7.1520000000000004E-3</c:v>
                </c:pt>
                <c:pt idx="2825">
                  <c:v>8.7430000000000008E-3</c:v>
                </c:pt>
                <c:pt idx="2826">
                  <c:v>1.1769999999999999E-2</c:v>
                </c:pt>
                <c:pt idx="2827">
                  <c:v>1.6022999999999999E-2</c:v>
                </c:pt>
                <c:pt idx="2828">
                  <c:v>2.1026E-2</c:v>
                </c:pt>
                <c:pt idx="2829">
                  <c:v>2.6276000000000001E-2</c:v>
                </c:pt>
                <c:pt idx="2830">
                  <c:v>3.1481000000000002E-2</c:v>
                </c:pt>
                <c:pt idx="2831">
                  <c:v>3.6637000000000003E-2</c:v>
                </c:pt>
                <c:pt idx="2832">
                  <c:v>4.2002999999999999E-2</c:v>
                </c:pt>
                <c:pt idx="2833">
                  <c:v>4.7993000000000001E-2</c:v>
                </c:pt>
                <c:pt idx="2834">
                  <c:v>5.4939000000000002E-2</c:v>
                </c:pt>
                <c:pt idx="2835">
                  <c:v>6.2590000000000007E-2</c:v>
                </c:pt>
                <c:pt idx="2836">
                  <c:v>6.9105E-2</c:v>
                </c:pt>
                <c:pt idx="2837">
                  <c:v>7.2474999999999998E-2</c:v>
                </c:pt>
                <c:pt idx="2838">
                  <c:v>7.3227E-2</c:v>
                </c:pt>
                <c:pt idx="2839">
                  <c:v>7.3651999999999995E-2</c:v>
                </c:pt>
                <c:pt idx="2840">
                  <c:v>7.4697E-2</c:v>
                </c:pt>
                <c:pt idx="2841">
                  <c:v>7.6088000000000003E-2</c:v>
                </c:pt>
                <c:pt idx="2842">
                  <c:v>7.7145000000000005E-2</c:v>
                </c:pt>
                <c:pt idx="2843">
                  <c:v>7.7387999999999998E-2</c:v>
                </c:pt>
                <c:pt idx="2844">
                  <c:v>7.7188000000000007E-2</c:v>
                </c:pt>
                <c:pt idx="2845">
                  <c:v>7.7762999999999999E-2</c:v>
                </c:pt>
                <c:pt idx="2846">
                  <c:v>7.9882999999999996E-2</c:v>
                </c:pt>
                <c:pt idx="2847">
                  <c:v>8.3591000000000096E-2</c:v>
                </c:pt>
                <c:pt idx="2848">
                  <c:v>8.8418999999999998E-2</c:v>
                </c:pt>
                <c:pt idx="2849">
                  <c:v>9.3596000000000096E-2</c:v>
                </c:pt>
                <c:pt idx="2850">
                  <c:v>9.8920999999999995E-2</c:v>
                </c:pt>
                <c:pt idx="2851">
                  <c:v>0.104674</c:v>
                </c:pt>
                <c:pt idx="2852">
                  <c:v>0.111014</c:v>
                </c:pt>
                <c:pt idx="2853">
                  <c:v>0.117826</c:v>
                </c:pt>
                <c:pt idx="2854">
                  <c:v>0.12492300000000001</c:v>
                </c:pt>
                <c:pt idx="2855">
                  <c:v>0.132353</c:v>
                </c:pt>
                <c:pt idx="2856">
                  <c:v>0.14022599999999999</c:v>
                </c:pt>
                <c:pt idx="2857">
                  <c:v>0.148145</c:v>
                </c:pt>
                <c:pt idx="2858">
                  <c:v>0.15528700000000001</c:v>
                </c:pt>
                <c:pt idx="2859">
                  <c:v>0.16093199999999999</c:v>
                </c:pt>
                <c:pt idx="2860">
                  <c:v>0.16461500000000001</c:v>
                </c:pt>
                <c:pt idx="2861">
                  <c:v>0.16730900000000001</c:v>
                </c:pt>
                <c:pt idx="2862">
                  <c:v>0.17071600000000001</c:v>
                </c:pt>
                <c:pt idx="2863">
                  <c:v>0.17526800000000001</c:v>
                </c:pt>
                <c:pt idx="2864">
                  <c:v>0.18069399999999999</c:v>
                </c:pt>
                <c:pt idx="2865">
                  <c:v>0.18645600000000001</c:v>
                </c:pt>
                <c:pt idx="2866">
                  <c:v>0.19197700000000001</c:v>
                </c:pt>
                <c:pt idx="2867">
                  <c:v>0.19714999999999999</c:v>
                </c:pt>
                <c:pt idx="2868">
                  <c:v>0.20245199999999999</c:v>
                </c:pt>
                <c:pt idx="2869">
                  <c:v>0.20830099999999999</c:v>
                </c:pt>
                <c:pt idx="2870">
                  <c:v>0.214726</c:v>
                </c:pt>
                <c:pt idx="2871">
                  <c:v>0.22142999999999999</c:v>
                </c:pt>
                <c:pt idx="2872">
                  <c:v>0.22795899999999999</c:v>
                </c:pt>
                <c:pt idx="2873">
                  <c:v>0.234155</c:v>
                </c:pt>
                <c:pt idx="2874">
                  <c:v>0.240509</c:v>
                </c:pt>
                <c:pt idx="2875">
                  <c:v>0.24742900000000001</c:v>
                </c:pt>
                <c:pt idx="2876">
                  <c:v>0.254913</c:v>
                </c:pt>
                <c:pt idx="2877">
                  <c:v>0.26280199999999998</c:v>
                </c:pt>
                <c:pt idx="2878">
                  <c:v>0.270812</c:v>
                </c:pt>
                <c:pt idx="2879">
                  <c:v>0.27793800000000002</c:v>
                </c:pt>
                <c:pt idx="2880">
                  <c:v>0.282053</c:v>
                </c:pt>
                <c:pt idx="2881">
                  <c:v>0.28329300000000002</c:v>
                </c:pt>
                <c:pt idx="2882">
                  <c:v>0.28343000000000002</c:v>
                </c:pt>
                <c:pt idx="2883">
                  <c:v>0.28376499999999999</c:v>
                </c:pt>
                <c:pt idx="2884">
                  <c:v>0.28488599999999997</c:v>
                </c:pt>
                <c:pt idx="2885">
                  <c:v>0.28692899999999999</c:v>
                </c:pt>
                <c:pt idx="2886">
                  <c:v>0.289827</c:v>
                </c:pt>
                <c:pt idx="2887">
                  <c:v>0.29319200000000001</c:v>
                </c:pt>
                <c:pt idx="2888">
                  <c:v>0.296178</c:v>
                </c:pt>
                <c:pt idx="2889">
                  <c:v>0.29774899999999999</c:v>
                </c:pt>
                <c:pt idx="2890">
                  <c:v>0.297481</c:v>
                </c:pt>
                <c:pt idx="2891">
                  <c:v>0.29615399999999997</c:v>
                </c:pt>
                <c:pt idx="2892">
                  <c:v>0.29501699999999997</c:v>
                </c:pt>
                <c:pt idx="2893">
                  <c:v>0.29476799999999997</c:v>
                </c:pt>
                <c:pt idx="2894">
                  <c:v>0.295543</c:v>
                </c:pt>
                <c:pt idx="2895">
                  <c:v>0.29727700000000001</c:v>
                </c:pt>
                <c:pt idx="2896">
                  <c:v>0.29985200000000001</c:v>
                </c:pt>
                <c:pt idx="2897">
                  <c:v>0.30317300000000003</c:v>
                </c:pt>
                <c:pt idx="2898">
                  <c:v>0.30724499999999999</c:v>
                </c:pt>
                <c:pt idx="2899">
                  <c:v>0.31212699999999999</c:v>
                </c:pt>
                <c:pt idx="2900">
                  <c:v>0.31767099999999998</c:v>
                </c:pt>
                <c:pt idx="2901">
                  <c:v>0.32332300000000003</c:v>
                </c:pt>
                <c:pt idx="2902">
                  <c:v>0.32816400000000001</c:v>
                </c:pt>
                <c:pt idx="2903">
                  <c:v>0.33115800000000001</c:v>
                </c:pt>
                <c:pt idx="2904">
                  <c:v>0.33189000000000002</c:v>
                </c:pt>
                <c:pt idx="2905">
                  <c:v>0.33177600000000002</c:v>
                </c:pt>
                <c:pt idx="2906">
                  <c:v>0.33188400000000001</c:v>
                </c:pt>
                <c:pt idx="2907">
                  <c:v>0.33249400000000001</c:v>
                </c:pt>
                <c:pt idx="2908">
                  <c:v>0.33377200000000001</c:v>
                </c:pt>
                <c:pt idx="2909">
                  <c:v>0.33558500000000002</c:v>
                </c:pt>
                <c:pt idx="2910">
                  <c:v>0.33749499999999999</c:v>
                </c:pt>
                <c:pt idx="2911">
                  <c:v>0.33891500000000002</c:v>
                </c:pt>
                <c:pt idx="2912">
                  <c:v>0.339449</c:v>
                </c:pt>
                <c:pt idx="2913">
                  <c:v>0.339254</c:v>
                </c:pt>
                <c:pt idx="2914">
                  <c:v>0.33904600000000001</c:v>
                </c:pt>
                <c:pt idx="2915">
                  <c:v>0.33944299999999999</c:v>
                </c:pt>
                <c:pt idx="2916">
                  <c:v>0.34043200000000001</c:v>
                </c:pt>
                <c:pt idx="2917">
                  <c:v>0.34182899999999999</c:v>
                </c:pt>
                <c:pt idx="2918">
                  <c:v>0.343698</c:v>
                </c:pt>
                <c:pt idx="2919">
                  <c:v>0.34620499999999998</c:v>
                </c:pt>
                <c:pt idx="2920">
                  <c:v>0.349379</c:v>
                </c:pt>
                <c:pt idx="2921">
                  <c:v>0.35291099999999997</c:v>
                </c:pt>
                <c:pt idx="2922">
                  <c:v>0.356188</c:v>
                </c:pt>
                <c:pt idx="2923">
                  <c:v>0.35883700000000002</c:v>
                </c:pt>
                <c:pt idx="2924">
                  <c:v>0.36087799999999998</c:v>
                </c:pt>
                <c:pt idx="2925">
                  <c:v>0.36231600000000003</c:v>
                </c:pt>
                <c:pt idx="2926">
                  <c:v>0.36297400000000002</c:v>
                </c:pt>
                <c:pt idx="2927">
                  <c:v>0.36254500000000001</c:v>
                </c:pt>
                <c:pt idx="2928">
                  <c:v>0.36075600000000002</c:v>
                </c:pt>
                <c:pt idx="2929">
                  <c:v>0.35786600000000002</c:v>
                </c:pt>
                <c:pt idx="2930">
                  <c:v>0.35490100000000002</c:v>
                </c:pt>
                <c:pt idx="2931">
                  <c:v>0.35202499999999998</c:v>
                </c:pt>
                <c:pt idx="2932">
                  <c:v>0.34847699999999998</c:v>
                </c:pt>
                <c:pt idx="2933">
                  <c:v>0.34415200000000001</c:v>
                </c:pt>
                <c:pt idx="2934">
                  <c:v>0.33937299999999998</c:v>
                </c:pt>
                <c:pt idx="2935">
                  <c:v>0.334345</c:v>
                </c:pt>
                <c:pt idx="2936">
                  <c:v>0.32913100000000001</c:v>
                </c:pt>
                <c:pt idx="2937">
                  <c:v>0.32374900000000001</c:v>
                </c:pt>
                <c:pt idx="2938">
                  <c:v>0.31818400000000002</c:v>
                </c:pt>
                <c:pt idx="2939">
                  <c:v>0.31239899999999998</c:v>
                </c:pt>
                <c:pt idx="2940">
                  <c:v>0.30646200000000001</c:v>
                </c:pt>
                <c:pt idx="2941">
                  <c:v>0.30058499999999999</c:v>
                </c:pt>
                <c:pt idx="2942">
                  <c:v>0.29489900000000002</c:v>
                </c:pt>
                <c:pt idx="2943">
                  <c:v>0.289327</c:v>
                </c:pt>
                <c:pt idx="2944">
                  <c:v>0.28361599999999998</c:v>
                </c:pt>
                <c:pt idx="2945">
                  <c:v>0.27742099999999997</c:v>
                </c:pt>
                <c:pt idx="2946">
                  <c:v>0.270646</c:v>
                </c:pt>
                <c:pt idx="2947">
                  <c:v>0.26377400000000001</c:v>
                </c:pt>
                <c:pt idx="2948">
                  <c:v>0.25738899999999998</c:v>
                </c:pt>
                <c:pt idx="2949">
                  <c:v>0.25165900000000002</c:v>
                </c:pt>
                <c:pt idx="2950">
                  <c:v>0.24646599999999999</c:v>
                </c:pt>
                <c:pt idx="2951">
                  <c:v>0.24163899999999999</c:v>
                </c:pt>
                <c:pt idx="2952">
                  <c:v>0.237042</c:v>
                </c:pt>
                <c:pt idx="2953">
                  <c:v>0.23249300000000001</c:v>
                </c:pt>
                <c:pt idx="2954">
                  <c:v>0.227691</c:v>
                </c:pt>
                <c:pt idx="2955">
                  <c:v>0.222353</c:v>
                </c:pt>
                <c:pt idx="2956">
                  <c:v>0.21671699999999999</c:v>
                </c:pt>
                <c:pt idx="2957">
                  <c:v>0.21148600000000001</c:v>
                </c:pt>
                <c:pt idx="2958">
                  <c:v>0.20691699999999999</c:v>
                </c:pt>
                <c:pt idx="2959">
                  <c:v>0.202878</c:v>
                </c:pt>
                <c:pt idx="2960">
                  <c:v>0.199237</c:v>
                </c:pt>
                <c:pt idx="2961">
                  <c:v>0.19592100000000001</c:v>
                </c:pt>
                <c:pt idx="2962">
                  <c:v>0.192861</c:v>
                </c:pt>
                <c:pt idx="2963">
                  <c:v>0.189943</c:v>
                </c:pt>
                <c:pt idx="2964">
                  <c:v>0.18704699999999999</c:v>
                </c:pt>
                <c:pt idx="2965">
                  <c:v>0.18413399999999999</c:v>
                </c:pt>
                <c:pt idx="2966">
                  <c:v>0.18126300000000001</c:v>
                </c:pt>
                <c:pt idx="2967">
                  <c:v>0.178507</c:v>
                </c:pt>
                <c:pt idx="2968">
                  <c:v>0.17583099999999999</c:v>
                </c:pt>
                <c:pt idx="2969">
                  <c:v>0.17313400000000001</c:v>
                </c:pt>
                <c:pt idx="2970">
                  <c:v>0.170402</c:v>
                </c:pt>
                <c:pt idx="2971">
                  <c:v>0.167742</c:v>
                </c:pt>
                <c:pt idx="2972">
                  <c:v>0.165271</c:v>
                </c:pt>
                <c:pt idx="2973">
                  <c:v>0.163023</c:v>
                </c:pt>
                <c:pt idx="2974">
                  <c:v>0.16095499999999999</c:v>
                </c:pt>
                <c:pt idx="2975">
                  <c:v>0.15898899999999999</c:v>
                </c:pt>
                <c:pt idx="2976">
                  <c:v>0.15706600000000001</c:v>
                </c:pt>
                <c:pt idx="2977">
                  <c:v>0.15518299999999999</c:v>
                </c:pt>
                <c:pt idx="2978">
                  <c:v>0.153387</c:v>
                </c:pt>
                <c:pt idx="2979">
                  <c:v>0.15173300000000001</c:v>
                </c:pt>
                <c:pt idx="2980">
                  <c:v>0.15024399999999999</c:v>
                </c:pt>
                <c:pt idx="2981">
                  <c:v>0.14893400000000001</c:v>
                </c:pt>
                <c:pt idx="2982">
                  <c:v>0.14782400000000001</c:v>
                </c:pt>
                <c:pt idx="2983">
                  <c:v>0.146925</c:v>
                </c:pt>
                <c:pt idx="2984">
                  <c:v>0.14624100000000001</c:v>
                </c:pt>
                <c:pt idx="2985">
                  <c:v>0.14579700000000001</c:v>
                </c:pt>
                <c:pt idx="2986">
                  <c:v>0.14562900000000001</c:v>
                </c:pt>
                <c:pt idx="2987">
                  <c:v>0.14568900000000001</c:v>
                </c:pt>
                <c:pt idx="2988">
                  <c:v>0.145616</c:v>
                </c:pt>
                <c:pt idx="2989">
                  <c:v>0.14491100000000001</c:v>
                </c:pt>
                <c:pt idx="2990">
                  <c:v>0.143647</c:v>
                </c:pt>
                <c:pt idx="2991">
                  <c:v>0.14218600000000001</c:v>
                </c:pt>
                <c:pt idx="2992">
                  <c:v>0.14074900000000001</c:v>
                </c:pt>
                <c:pt idx="2993">
                  <c:v>0.139456</c:v>
                </c:pt>
                <c:pt idx="2994">
                  <c:v>0.13844699999999999</c:v>
                </c:pt>
                <c:pt idx="2995">
                  <c:v>0.137932</c:v>
                </c:pt>
                <c:pt idx="2996">
                  <c:v>0.13805799999999999</c:v>
                </c:pt>
                <c:pt idx="2997">
                  <c:v>0.13860500000000001</c:v>
                </c:pt>
                <c:pt idx="2998">
                  <c:v>0.13883100000000001</c:v>
                </c:pt>
                <c:pt idx="2999">
                  <c:v>0.138264</c:v>
                </c:pt>
                <c:pt idx="3000">
                  <c:v>0.13722300000000001</c:v>
                </c:pt>
                <c:pt idx="3001">
                  <c:v>0.13625499999999999</c:v>
                </c:pt>
                <c:pt idx="3002">
                  <c:v>0.13572799999999999</c:v>
                </c:pt>
                <c:pt idx="3003">
                  <c:v>0.135745</c:v>
                </c:pt>
                <c:pt idx="3004">
                  <c:v>0.13614599999999999</c:v>
                </c:pt>
                <c:pt idx="3005">
                  <c:v>0.136683</c:v>
                </c:pt>
                <c:pt idx="3006">
                  <c:v>0.13730200000000001</c:v>
                </c:pt>
                <c:pt idx="3007">
                  <c:v>0.138181</c:v>
                </c:pt>
                <c:pt idx="3008">
                  <c:v>0.139538</c:v>
                </c:pt>
                <c:pt idx="3009">
                  <c:v>0.14150099999999999</c:v>
                </c:pt>
                <c:pt idx="3010">
                  <c:v>0.14408299999999999</c:v>
                </c:pt>
                <c:pt idx="3011">
                  <c:v>0.147121</c:v>
                </c:pt>
                <c:pt idx="3012">
                  <c:v>0.149756</c:v>
                </c:pt>
                <c:pt idx="3013">
                  <c:v>0.15020900000000001</c:v>
                </c:pt>
                <c:pt idx="3014">
                  <c:v>0.148094</c:v>
                </c:pt>
                <c:pt idx="3015">
                  <c:v>0.144763</c:v>
                </c:pt>
                <c:pt idx="3016">
                  <c:v>0.141398</c:v>
                </c:pt>
                <c:pt idx="3017">
                  <c:v>0.13861899999999999</c:v>
                </c:pt>
                <c:pt idx="3018">
                  <c:v>0.136599</c:v>
                </c:pt>
                <c:pt idx="3019">
                  <c:v>0.13497400000000001</c:v>
                </c:pt>
                <c:pt idx="3020">
                  <c:v>0.13306899999999999</c:v>
                </c:pt>
                <c:pt idx="3021">
                  <c:v>0.13056599999999999</c:v>
                </c:pt>
                <c:pt idx="3022">
                  <c:v>0.127723</c:v>
                </c:pt>
                <c:pt idx="3023">
                  <c:v>0.12545999999999999</c:v>
                </c:pt>
                <c:pt idx="3024">
                  <c:v>0.124625</c:v>
                </c:pt>
                <c:pt idx="3025">
                  <c:v>0.12503700000000001</c:v>
                </c:pt>
                <c:pt idx="3026">
                  <c:v>0.12587899999999999</c:v>
                </c:pt>
                <c:pt idx="3027">
                  <c:v>0.12667800000000001</c:v>
                </c:pt>
                <c:pt idx="3028">
                  <c:v>0.12756300000000001</c:v>
                </c:pt>
                <c:pt idx="3029">
                  <c:v>0.12898999999999999</c:v>
                </c:pt>
                <c:pt idx="3030">
                  <c:v>0.13151399999999999</c:v>
                </c:pt>
                <c:pt idx="3031">
                  <c:v>0.13545499999999999</c:v>
                </c:pt>
                <c:pt idx="3032">
                  <c:v>0.140598</c:v>
                </c:pt>
                <c:pt idx="3033">
                  <c:v>0.14621999999999999</c:v>
                </c:pt>
                <c:pt idx="3034">
                  <c:v>0.15147099999999999</c:v>
                </c:pt>
                <c:pt idx="3035">
                  <c:v>0.15540699999999999</c:v>
                </c:pt>
                <c:pt idx="3036">
                  <c:v>0.15673000000000001</c:v>
                </c:pt>
                <c:pt idx="3037">
                  <c:v>0.15465599999999999</c:v>
                </c:pt>
                <c:pt idx="3038">
                  <c:v>0.15076400000000001</c:v>
                </c:pt>
                <c:pt idx="3039">
                  <c:v>0.14715700000000001</c:v>
                </c:pt>
                <c:pt idx="3040">
                  <c:v>0.14371500000000001</c:v>
                </c:pt>
                <c:pt idx="3041">
                  <c:v>0.13924600000000001</c:v>
                </c:pt>
                <c:pt idx="3042">
                  <c:v>0.133574</c:v>
                </c:pt>
                <c:pt idx="3043">
                  <c:v>0.127195</c:v>
                </c:pt>
                <c:pt idx="3044">
                  <c:v>0.120855</c:v>
                </c:pt>
                <c:pt idx="3045">
                  <c:v>0.115483</c:v>
                </c:pt>
                <c:pt idx="3046">
                  <c:v>0.11156000000000001</c:v>
                </c:pt>
                <c:pt idx="3047">
                  <c:v>0.10893799999999999</c:v>
                </c:pt>
                <c:pt idx="3048">
                  <c:v>0.106918</c:v>
                </c:pt>
                <c:pt idx="3049">
                  <c:v>0.104495</c:v>
                </c:pt>
                <c:pt idx="3050">
                  <c:v>0.10138999999999999</c:v>
                </c:pt>
                <c:pt idx="3051">
                  <c:v>9.8397999999999999E-2</c:v>
                </c:pt>
                <c:pt idx="3052">
                  <c:v>9.6376000000000003E-2</c:v>
                </c:pt>
                <c:pt idx="3053">
                  <c:v>9.5697000000000004E-2</c:v>
                </c:pt>
                <c:pt idx="3054">
                  <c:v>9.6397999999999998E-2</c:v>
                </c:pt>
                <c:pt idx="3055">
                  <c:v>9.8199999999999996E-2</c:v>
                </c:pt>
                <c:pt idx="3056">
                  <c:v>0.100414</c:v>
                </c:pt>
                <c:pt idx="3057">
                  <c:v>0.102273</c:v>
                </c:pt>
                <c:pt idx="3058">
                  <c:v>0.103504</c:v>
                </c:pt>
                <c:pt idx="3059">
                  <c:v>0.104153</c:v>
                </c:pt>
                <c:pt idx="3060">
                  <c:v>0.104125</c:v>
                </c:pt>
                <c:pt idx="3061">
                  <c:v>0.103343</c:v>
                </c:pt>
                <c:pt idx="3062">
                  <c:v>0.101993</c:v>
                </c:pt>
                <c:pt idx="3063">
                  <c:v>0.100159</c:v>
                </c:pt>
                <c:pt idx="3064">
                  <c:v>9.7611000000000003E-2</c:v>
                </c:pt>
                <c:pt idx="3065">
                  <c:v>9.4408000000000006E-2</c:v>
                </c:pt>
                <c:pt idx="3066">
                  <c:v>9.0996999999999995E-2</c:v>
                </c:pt>
                <c:pt idx="3067">
                  <c:v>8.7334999999999996E-2</c:v>
                </c:pt>
                <c:pt idx="3068">
                  <c:v>8.3565E-2</c:v>
                </c:pt>
                <c:pt idx="3069">
                  <c:v>8.0126000000000003E-2</c:v>
                </c:pt>
                <c:pt idx="3070">
                  <c:v>7.7357999999999996E-2</c:v>
                </c:pt>
                <c:pt idx="3071">
                  <c:v>7.5177999999999995E-2</c:v>
                </c:pt>
                <c:pt idx="3072">
                  <c:v>7.2762999999999994E-2</c:v>
                </c:pt>
                <c:pt idx="3073">
                  <c:v>6.9237000000000007E-2</c:v>
                </c:pt>
                <c:pt idx="3074">
                  <c:v>6.4874000000000001E-2</c:v>
                </c:pt>
                <c:pt idx="3075">
                  <c:v>6.0519000000000003E-2</c:v>
                </c:pt>
                <c:pt idx="3076">
                  <c:v>5.6816999999999999E-2</c:v>
                </c:pt>
                <c:pt idx="3077">
                  <c:v>5.4176000000000002E-2</c:v>
                </c:pt>
                <c:pt idx="3078">
                  <c:v>5.2648E-2</c:v>
                </c:pt>
                <c:pt idx="3079">
                  <c:v>5.1832999999999997E-2</c:v>
                </c:pt>
                <c:pt idx="3080">
                  <c:v>5.1235999999999997E-2</c:v>
                </c:pt>
                <c:pt idx="3081">
                  <c:v>5.0706000000000001E-2</c:v>
                </c:pt>
                <c:pt idx="3082">
                  <c:v>5.0416000000000002E-2</c:v>
                </c:pt>
                <c:pt idx="3083">
                  <c:v>5.0446999999999999E-2</c:v>
                </c:pt>
                <c:pt idx="3084">
                  <c:v>5.0664000000000001E-2</c:v>
                </c:pt>
                <c:pt idx="3085">
                  <c:v>5.0909999999999997E-2</c:v>
                </c:pt>
                <c:pt idx="3086">
                  <c:v>5.0653999999999998E-2</c:v>
                </c:pt>
                <c:pt idx="3087">
                  <c:v>4.8534000000000001E-2</c:v>
                </c:pt>
                <c:pt idx="3088">
                  <c:v>4.4067000000000002E-2</c:v>
                </c:pt>
                <c:pt idx="3089">
                  <c:v>3.7952E-2</c:v>
                </c:pt>
                <c:pt idx="3090">
                  <c:v>3.0908999999999999E-2</c:v>
                </c:pt>
                <c:pt idx="3091">
                  <c:v>2.3935000000000001E-2</c:v>
                </c:pt>
                <c:pt idx="3092">
                  <c:v>1.8135999999999999E-2</c:v>
                </c:pt>
                <c:pt idx="3093">
                  <c:v>1.388E-2</c:v>
                </c:pt>
                <c:pt idx="3094">
                  <c:v>1.0845E-2</c:v>
                </c:pt>
                <c:pt idx="3095">
                  <c:v>8.4430000000000009E-3</c:v>
                </c:pt>
                <c:pt idx="3096">
                  <c:v>6.1419999999999999E-3</c:v>
                </c:pt>
                <c:pt idx="3097">
                  <c:v>3.9639999999999996E-3</c:v>
                </c:pt>
                <c:pt idx="3098">
                  <c:v>2.4429999999999999E-3</c:v>
                </c:pt>
                <c:pt idx="3099">
                  <c:v>1.9859999999999999E-3</c:v>
                </c:pt>
                <c:pt idx="3100">
                  <c:v>2.2959999999999999E-3</c:v>
                </c:pt>
                <c:pt idx="3101">
                  <c:v>3.6600000000000001E-3</c:v>
                </c:pt>
                <c:pt idx="3102">
                  <c:v>5.4739999999999997E-3</c:v>
                </c:pt>
                <c:pt idx="3103">
                  <c:v>7.4000000000000003E-3</c:v>
                </c:pt>
                <c:pt idx="3104">
                  <c:v>9.6550000000000004E-3</c:v>
                </c:pt>
                <c:pt idx="3105">
                  <c:v>1.2538000000000001E-2</c:v>
                </c:pt>
                <c:pt idx="3106">
                  <c:v>1.6029999999999999E-2</c:v>
                </c:pt>
                <c:pt idx="3107">
                  <c:v>1.9817000000000001E-2</c:v>
                </c:pt>
                <c:pt idx="3108">
                  <c:v>2.3446000000000002E-2</c:v>
                </c:pt>
                <c:pt idx="3109">
                  <c:v>2.6183999999999999E-2</c:v>
                </c:pt>
                <c:pt idx="3110">
                  <c:v>2.6782E-2</c:v>
                </c:pt>
                <c:pt idx="3111">
                  <c:v>2.4594000000000001E-2</c:v>
                </c:pt>
                <c:pt idx="3112">
                  <c:v>2.1117E-2</c:v>
                </c:pt>
                <c:pt idx="3113">
                  <c:v>1.7998E-2</c:v>
                </c:pt>
                <c:pt idx="3114">
                  <c:v>1.5513000000000001E-2</c:v>
                </c:pt>
                <c:pt idx="3115">
                  <c:v>1.342E-2</c:v>
                </c:pt>
                <c:pt idx="3116">
                  <c:v>1.1514999999999999E-2</c:v>
                </c:pt>
                <c:pt idx="3117">
                  <c:v>9.7920000000000004E-3</c:v>
                </c:pt>
                <c:pt idx="3118">
                  <c:v>8.4489999999999999E-3</c:v>
                </c:pt>
                <c:pt idx="3119">
                  <c:v>7.8069999999999997E-3</c:v>
                </c:pt>
                <c:pt idx="3120">
                  <c:v>8.0610000000000005E-3</c:v>
                </c:pt>
                <c:pt idx="3121">
                  <c:v>9.0659999999999994E-3</c:v>
                </c:pt>
                <c:pt idx="3122">
                  <c:v>1.0436000000000001E-2</c:v>
                </c:pt>
                <c:pt idx="3123">
                  <c:v>1.1872000000000001E-2</c:v>
                </c:pt>
                <c:pt idx="3124">
                  <c:v>1.3258000000000001E-2</c:v>
                </c:pt>
                <c:pt idx="3125">
                  <c:v>1.4555E-2</c:v>
                </c:pt>
                <c:pt idx="3126">
                  <c:v>1.5990999999999998E-2</c:v>
                </c:pt>
                <c:pt idx="3127">
                  <c:v>1.8214999999999999E-2</c:v>
                </c:pt>
                <c:pt idx="3128">
                  <c:v>2.1718999999999999E-2</c:v>
                </c:pt>
                <c:pt idx="3129">
                  <c:v>2.6356000000000001E-2</c:v>
                </c:pt>
                <c:pt idx="3130">
                  <c:v>3.1599000000000002E-2</c:v>
                </c:pt>
                <c:pt idx="3131">
                  <c:v>3.7068999999999998E-2</c:v>
                </c:pt>
                <c:pt idx="3132">
                  <c:v>4.2540000000000001E-2</c:v>
                </c:pt>
                <c:pt idx="3133">
                  <c:v>4.7532999999999999E-2</c:v>
                </c:pt>
                <c:pt idx="3134">
                  <c:v>5.1207000000000003E-2</c:v>
                </c:pt>
                <c:pt idx="3135">
                  <c:v>5.3018999999999997E-2</c:v>
                </c:pt>
                <c:pt idx="3136">
                  <c:v>5.3469000000000003E-2</c:v>
                </c:pt>
                <c:pt idx="3137">
                  <c:v>5.3504000000000003E-2</c:v>
                </c:pt>
                <c:pt idx="3138">
                  <c:v>5.3761999999999997E-2</c:v>
                </c:pt>
                <c:pt idx="3139">
                  <c:v>5.4623999999999999E-2</c:v>
                </c:pt>
                <c:pt idx="3140">
                  <c:v>5.6472000000000001E-2</c:v>
                </c:pt>
                <c:pt idx="3141">
                  <c:v>5.9687999999999998E-2</c:v>
                </c:pt>
                <c:pt idx="3142">
                  <c:v>6.4557000000000003E-2</c:v>
                </c:pt>
                <c:pt idx="3143">
                  <c:v>7.1197999999999997E-2</c:v>
                </c:pt>
                <c:pt idx="3144">
                  <c:v>7.9426999999999998E-2</c:v>
                </c:pt>
                <c:pt idx="3145">
                  <c:v>8.8632000000000002E-2</c:v>
                </c:pt>
                <c:pt idx="3146">
                  <c:v>9.8068000000000002E-2</c:v>
                </c:pt>
                <c:pt idx="3147">
                  <c:v>0.107554</c:v>
                </c:pt>
                <c:pt idx="3148">
                  <c:v>0.117468</c:v>
                </c:pt>
                <c:pt idx="3149">
                  <c:v>0.128193</c:v>
                </c:pt>
                <c:pt idx="3150">
                  <c:v>0.139877</c:v>
                </c:pt>
                <c:pt idx="3151">
                  <c:v>0.15240899999999999</c:v>
                </c:pt>
                <c:pt idx="3152">
                  <c:v>0.16541</c:v>
                </c:pt>
                <c:pt idx="3153">
                  <c:v>0.17829600000000001</c:v>
                </c:pt>
                <c:pt idx="3154">
                  <c:v>0.19050700000000001</c:v>
                </c:pt>
                <c:pt idx="3155">
                  <c:v>0.20155999999999999</c:v>
                </c:pt>
                <c:pt idx="3156">
                  <c:v>0.21065200000000001</c:v>
                </c:pt>
                <c:pt idx="3157">
                  <c:v>0.21679399999999999</c:v>
                </c:pt>
                <c:pt idx="3158">
                  <c:v>0.21975700000000001</c:v>
                </c:pt>
                <c:pt idx="3159">
                  <c:v>0.22026899999999999</c:v>
                </c:pt>
                <c:pt idx="3160">
                  <c:v>0.21968399999999999</c:v>
                </c:pt>
                <c:pt idx="3161">
                  <c:v>0.219199</c:v>
                </c:pt>
                <c:pt idx="3162">
                  <c:v>0.219307</c:v>
                </c:pt>
                <c:pt idx="3163">
                  <c:v>0.220002</c:v>
                </c:pt>
                <c:pt idx="3164">
                  <c:v>0.22106999999999999</c:v>
                </c:pt>
                <c:pt idx="3165">
                  <c:v>0.222418</c:v>
                </c:pt>
                <c:pt idx="3166">
                  <c:v>0.22419900000000001</c:v>
                </c:pt>
                <c:pt idx="3167">
                  <c:v>0.22655400000000001</c:v>
                </c:pt>
                <c:pt idx="3168">
                  <c:v>0.22930200000000001</c:v>
                </c:pt>
                <c:pt idx="3169">
                  <c:v>0.231903</c:v>
                </c:pt>
                <c:pt idx="3170">
                  <c:v>0.23396</c:v>
                </c:pt>
                <c:pt idx="3171">
                  <c:v>0.23579600000000001</c:v>
                </c:pt>
                <c:pt idx="3172">
                  <c:v>0.23797599999999999</c:v>
                </c:pt>
                <c:pt idx="3173">
                  <c:v>0.24073900000000001</c:v>
                </c:pt>
                <c:pt idx="3174">
                  <c:v>0.24406700000000001</c:v>
                </c:pt>
                <c:pt idx="3175">
                  <c:v>0.24782899999999999</c:v>
                </c:pt>
                <c:pt idx="3176">
                  <c:v>0.25176199999999999</c:v>
                </c:pt>
                <c:pt idx="3177">
                  <c:v>0.25541599999999998</c:v>
                </c:pt>
                <c:pt idx="3178">
                  <c:v>0.258247</c:v>
                </c:pt>
                <c:pt idx="3179">
                  <c:v>0.25982499999999997</c:v>
                </c:pt>
                <c:pt idx="3180">
                  <c:v>0.260044</c:v>
                </c:pt>
                <c:pt idx="3181">
                  <c:v>0.25939600000000002</c:v>
                </c:pt>
                <c:pt idx="3182">
                  <c:v>0.25889299999999998</c:v>
                </c:pt>
                <c:pt idx="3183">
                  <c:v>0.25916</c:v>
                </c:pt>
                <c:pt idx="3184">
                  <c:v>0.26014300000000001</c:v>
                </c:pt>
                <c:pt idx="3185">
                  <c:v>0.261245</c:v>
                </c:pt>
                <c:pt idx="3186">
                  <c:v>0.26169199999999998</c:v>
                </c:pt>
                <c:pt idx="3187">
                  <c:v>0.26147599999999999</c:v>
                </c:pt>
                <c:pt idx="3188">
                  <c:v>0.26108799999999999</c:v>
                </c:pt>
                <c:pt idx="3189">
                  <c:v>0.260988</c:v>
                </c:pt>
                <c:pt idx="3190">
                  <c:v>0.26139800000000002</c:v>
                </c:pt>
                <c:pt idx="3191">
                  <c:v>0.26219399999999998</c:v>
                </c:pt>
                <c:pt idx="3192">
                  <c:v>0.263067</c:v>
                </c:pt>
                <c:pt idx="3193">
                  <c:v>0.26372899999999999</c:v>
                </c:pt>
                <c:pt idx="3194">
                  <c:v>0.264096</c:v>
                </c:pt>
                <c:pt idx="3195">
                  <c:v>0.26435799999999998</c:v>
                </c:pt>
                <c:pt idx="3196">
                  <c:v>0.264789</c:v>
                </c:pt>
                <c:pt idx="3197">
                  <c:v>0.26561499999999999</c:v>
                </c:pt>
                <c:pt idx="3198">
                  <c:v>0.26697599999999999</c:v>
                </c:pt>
                <c:pt idx="3199">
                  <c:v>0.26891999999999999</c:v>
                </c:pt>
                <c:pt idx="3200">
                  <c:v>0.271451</c:v>
                </c:pt>
                <c:pt idx="3201">
                  <c:v>0.27457399999999998</c:v>
                </c:pt>
                <c:pt idx="3202">
                  <c:v>0.278223</c:v>
                </c:pt>
                <c:pt idx="3203">
                  <c:v>0.28213199999999999</c:v>
                </c:pt>
                <c:pt idx="3204">
                  <c:v>0.28599400000000003</c:v>
                </c:pt>
                <c:pt idx="3205">
                  <c:v>0.28986099999999998</c:v>
                </c:pt>
                <c:pt idx="3206">
                  <c:v>0.29405900000000001</c:v>
                </c:pt>
                <c:pt idx="3207">
                  <c:v>0.29875000000000002</c:v>
                </c:pt>
                <c:pt idx="3208">
                  <c:v>0.30366599999999999</c:v>
                </c:pt>
                <c:pt idx="3209">
                  <c:v>0.30815500000000001</c:v>
                </c:pt>
                <c:pt idx="3210">
                  <c:v>0.31170199999999998</c:v>
                </c:pt>
                <c:pt idx="3211">
                  <c:v>0.31463799999999997</c:v>
                </c:pt>
                <c:pt idx="3212">
                  <c:v>0.31744299999999998</c:v>
                </c:pt>
                <c:pt idx="3213">
                  <c:v>0.32011400000000001</c:v>
                </c:pt>
                <c:pt idx="3214">
                  <c:v>0.32250800000000002</c:v>
                </c:pt>
                <c:pt idx="3215">
                  <c:v>0.32470300000000002</c:v>
                </c:pt>
                <c:pt idx="3216">
                  <c:v>0.32696399999999998</c:v>
                </c:pt>
                <c:pt idx="3217">
                  <c:v>0.32944899999999999</c:v>
                </c:pt>
                <c:pt idx="3218">
                  <c:v>0.33213399999999998</c:v>
                </c:pt>
                <c:pt idx="3219">
                  <c:v>0.33500999999999997</c:v>
                </c:pt>
                <c:pt idx="3220">
                  <c:v>0.33820299999999998</c:v>
                </c:pt>
                <c:pt idx="3221">
                  <c:v>0.34178399999999998</c:v>
                </c:pt>
                <c:pt idx="3222">
                  <c:v>0.34560800000000003</c:v>
                </c:pt>
                <c:pt idx="3223">
                  <c:v>0.34947400000000001</c:v>
                </c:pt>
                <c:pt idx="3224">
                  <c:v>0.35327799999999998</c:v>
                </c:pt>
                <c:pt idx="3225">
                  <c:v>0.35694199999999998</c:v>
                </c:pt>
                <c:pt idx="3226">
                  <c:v>0.36030600000000002</c:v>
                </c:pt>
                <c:pt idx="3227">
                  <c:v>0.36327999999999999</c:v>
                </c:pt>
                <c:pt idx="3228">
                  <c:v>0.36609900000000001</c:v>
                </c:pt>
                <c:pt idx="3229">
                  <c:v>0.36913600000000002</c:v>
                </c:pt>
                <c:pt idx="3230">
                  <c:v>0.37230200000000002</c:v>
                </c:pt>
                <c:pt idx="3231">
                  <c:v>0.37503799999999998</c:v>
                </c:pt>
                <c:pt idx="3232">
                  <c:v>0.376828</c:v>
                </c:pt>
                <c:pt idx="3233">
                  <c:v>0.37733100000000003</c:v>
                </c:pt>
                <c:pt idx="3234">
                  <c:v>0.376469</c:v>
                </c:pt>
                <c:pt idx="3235">
                  <c:v>0.37479899999999999</c:v>
                </c:pt>
                <c:pt idx="3236">
                  <c:v>0.37304599999999999</c:v>
                </c:pt>
                <c:pt idx="3237">
                  <c:v>0.37137100000000001</c:v>
                </c:pt>
                <c:pt idx="3238">
                  <c:v>0.36954300000000001</c:v>
                </c:pt>
                <c:pt idx="3239">
                  <c:v>0.36727799999999999</c:v>
                </c:pt>
                <c:pt idx="3240">
                  <c:v>0.364537</c:v>
                </c:pt>
                <c:pt idx="3241">
                  <c:v>0.36153000000000002</c:v>
                </c:pt>
                <c:pt idx="3242">
                  <c:v>0.35846699999999998</c:v>
                </c:pt>
                <c:pt idx="3243">
                  <c:v>0.355327</c:v>
                </c:pt>
                <c:pt idx="3244">
                  <c:v>0.351769</c:v>
                </c:pt>
                <c:pt idx="3245">
                  <c:v>0.34746100000000002</c:v>
                </c:pt>
                <c:pt idx="3246">
                  <c:v>0.34263500000000002</c:v>
                </c:pt>
                <c:pt idx="3247">
                  <c:v>0.33791199999999999</c:v>
                </c:pt>
                <c:pt idx="3248">
                  <c:v>0.33374300000000001</c:v>
                </c:pt>
                <c:pt idx="3249">
                  <c:v>0.33024399999999998</c:v>
                </c:pt>
                <c:pt idx="3250">
                  <c:v>0.327343</c:v>
                </c:pt>
                <c:pt idx="3251">
                  <c:v>0.32495400000000002</c:v>
                </c:pt>
                <c:pt idx="3252">
                  <c:v>0.322986</c:v>
                </c:pt>
                <c:pt idx="3253">
                  <c:v>0.321241</c:v>
                </c:pt>
                <c:pt idx="3254">
                  <c:v>0.31940200000000002</c:v>
                </c:pt>
                <c:pt idx="3255">
                  <c:v>0.31723699999999999</c:v>
                </c:pt>
                <c:pt idx="3256">
                  <c:v>0.31484899999999999</c:v>
                </c:pt>
                <c:pt idx="3257">
                  <c:v>0.31262000000000001</c:v>
                </c:pt>
                <c:pt idx="3258">
                  <c:v>0.31092399999999998</c:v>
                </c:pt>
                <c:pt idx="3259">
                  <c:v>0.30998300000000001</c:v>
                </c:pt>
                <c:pt idx="3260">
                  <c:v>0.30979200000000001</c:v>
                </c:pt>
                <c:pt idx="3261">
                  <c:v>0.31007600000000002</c:v>
                </c:pt>
                <c:pt idx="3262">
                  <c:v>0.31046299999999999</c:v>
                </c:pt>
                <c:pt idx="3263">
                  <c:v>0.31085800000000002</c:v>
                </c:pt>
                <c:pt idx="3264">
                  <c:v>0.31157299999999999</c:v>
                </c:pt>
                <c:pt idx="3265">
                  <c:v>0.312921</c:v>
                </c:pt>
                <c:pt idx="3266">
                  <c:v>0.31487599999999999</c:v>
                </c:pt>
                <c:pt idx="3267">
                  <c:v>0.31716899999999998</c:v>
                </c:pt>
                <c:pt idx="3268">
                  <c:v>0.31958300000000001</c:v>
                </c:pt>
                <c:pt idx="3269">
                  <c:v>0.32234400000000002</c:v>
                </c:pt>
                <c:pt idx="3270">
                  <c:v>0.326075</c:v>
                </c:pt>
                <c:pt idx="3271">
                  <c:v>0.33108100000000001</c:v>
                </c:pt>
                <c:pt idx="3272">
                  <c:v>0.33701700000000001</c:v>
                </c:pt>
                <c:pt idx="3273">
                  <c:v>0.34320299999999998</c:v>
                </c:pt>
                <c:pt idx="3274">
                  <c:v>0.34905700000000001</c:v>
                </c:pt>
                <c:pt idx="3275">
                  <c:v>0.35439399999999999</c:v>
                </c:pt>
                <c:pt idx="3276">
                  <c:v>0.35931099999999999</c:v>
                </c:pt>
                <c:pt idx="3277">
                  <c:v>0.363842</c:v>
                </c:pt>
                <c:pt idx="3278">
                  <c:v>0.36785600000000002</c:v>
                </c:pt>
                <c:pt idx="3279">
                  <c:v>0.37127500000000002</c:v>
                </c:pt>
                <c:pt idx="3280">
                  <c:v>0.374307</c:v>
                </c:pt>
                <c:pt idx="3281">
                  <c:v>0.377216</c:v>
                </c:pt>
                <c:pt idx="3282">
                  <c:v>0.37997999999999998</c:v>
                </c:pt>
                <c:pt idx="3283">
                  <c:v>0.38250800000000001</c:v>
                </c:pt>
                <c:pt idx="3284">
                  <c:v>0.384849</c:v>
                </c:pt>
                <c:pt idx="3285">
                  <c:v>0.38709900000000003</c:v>
                </c:pt>
                <c:pt idx="3286">
                  <c:v>0.389324</c:v>
                </c:pt>
                <c:pt idx="3287">
                  <c:v>0.39158900000000002</c:v>
                </c:pt>
                <c:pt idx="3288">
                  <c:v>0.39386199999999999</c:v>
                </c:pt>
                <c:pt idx="3289">
                  <c:v>0.395847</c:v>
                </c:pt>
                <c:pt idx="3290">
                  <c:v>0.39708900000000003</c:v>
                </c:pt>
                <c:pt idx="3291">
                  <c:v>0.39736199999999999</c:v>
                </c:pt>
                <c:pt idx="3292">
                  <c:v>0.39678400000000003</c:v>
                </c:pt>
                <c:pt idx="3293">
                  <c:v>0.39561200000000002</c:v>
                </c:pt>
                <c:pt idx="3294">
                  <c:v>0.39402300000000001</c:v>
                </c:pt>
                <c:pt idx="3295">
                  <c:v>0.39198100000000002</c:v>
                </c:pt>
                <c:pt idx="3296">
                  <c:v>0.38924599999999998</c:v>
                </c:pt>
                <c:pt idx="3297">
                  <c:v>0.38559100000000002</c:v>
                </c:pt>
                <c:pt idx="3298">
                  <c:v>0.38109900000000002</c:v>
                </c:pt>
                <c:pt idx="3299">
                  <c:v>0.37618099999999999</c:v>
                </c:pt>
                <c:pt idx="3300">
                  <c:v>0.37120900000000001</c:v>
                </c:pt>
                <c:pt idx="3301">
                  <c:v>0.36629600000000001</c:v>
                </c:pt>
                <c:pt idx="3302">
                  <c:v>0.36142999999999997</c:v>
                </c:pt>
                <c:pt idx="3303">
                  <c:v>0.35660999999999998</c:v>
                </c:pt>
                <c:pt idx="3304">
                  <c:v>0.35181099999999998</c:v>
                </c:pt>
                <c:pt idx="3305">
                  <c:v>0.346993</c:v>
                </c:pt>
                <c:pt idx="3306">
                  <c:v>0.342248</c:v>
                </c:pt>
                <c:pt idx="3307">
                  <c:v>0.33783400000000002</c:v>
                </c:pt>
                <c:pt idx="3308">
                  <c:v>0.33393200000000001</c:v>
                </c:pt>
                <c:pt idx="3309">
                  <c:v>0.33049499999999998</c:v>
                </c:pt>
                <c:pt idx="3310">
                  <c:v>0.327376</c:v>
                </c:pt>
                <c:pt idx="3311">
                  <c:v>0.32444000000000001</c:v>
                </c:pt>
                <c:pt idx="3312">
                  <c:v>0.321461</c:v>
                </c:pt>
                <c:pt idx="3313">
                  <c:v>0.31815100000000002</c:v>
                </c:pt>
                <c:pt idx="3314">
                  <c:v>0.31444</c:v>
                </c:pt>
                <c:pt idx="3315">
                  <c:v>0.31062400000000001</c:v>
                </c:pt>
                <c:pt idx="3316">
                  <c:v>0.30704199999999998</c:v>
                </c:pt>
                <c:pt idx="3317">
                  <c:v>0.30385899999999999</c:v>
                </c:pt>
                <c:pt idx="3318">
                  <c:v>0.30115399999999998</c:v>
                </c:pt>
                <c:pt idx="3319">
                  <c:v>0.29897299999999999</c:v>
                </c:pt>
                <c:pt idx="3320">
                  <c:v>0.29726599999999997</c:v>
                </c:pt>
                <c:pt idx="3321">
                  <c:v>0.29582199999999997</c:v>
                </c:pt>
                <c:pt idx="3322">
                  <c:v>0.29425600000000002</c:v>
                </c:pt>
                <c:pt idx="3323">
                  <c:v>0.29217399999999999</c:v>
                </c:pt>
                <c:pt idx="3324">
                  <c:v>0.289433</c:v>
                </c:pt>
                <c:pt idx="3325">
                  <c:v>0.28619899999999998</c:v>
                </c:pt>
                <c:pt idx="3326">
                  <c:v>0.28277099999999999</c:v>
                </c:pt>
                <c:pt idx="3327">
                  <c:v>0.27937899999999999</c:v>
                </c:pt>
                <c:pt idx="3328">
                  <c:v>0.276117</c:v>
                </c:pt>
                <c:pt idx="3329">
                  <c:v>0.27299899999999999</c:v>
                </c:pt>
                <c:pt idx="3330">
                  <c:v>0.270036</c:v>
                </c:pt>
                <c:pt idx="3331">
                  <c:v>0.26724300000000001</c:v>
                </c:pt>
                <c:pt idx="3332">
                  <c:v>0.26464700000000002</c:v>
                </c:pt>
                <c:pt idx="3333">
                  <c:v>0.26230900000000001</c:v>
                </c:pt>
                <c:pt idx="3334">
                  <c:v>0.26031399999999999</c:v>
                </c:pt>
                <c:pt idx="3335">
                  <c:v>0.25868200000000002</c:v>
                </c:pt>
                <c:pt idx="3336">
                  <c:v>0.25734000000000001</c:v>
                </c:pt>
                <c:pt idx="3337">
                  <c:v>0.25621100000000002</c:v>
                </c:pt>
                <c:pt idx="3338">
                  <c:v>0.25530199999999997</c:v>
                </c:pt>
                <c:pt idx="3339">
                  <c:v>0.25468099999999999</c:v>
                </c:pt>
                <c:pt idx="3340">
                  <c:v>0.25441599999999998</c:v>
                </c:pt>
                <c:pt idx="3341">
                  <c:v>0.25457800000000003</c:v>
                </c:pt>
                <c:pt idx="3342">
                  <c:v>0.25522600000000001</c:v>
                </c:pt>
                <c:pt idx="3343">
                  <c:v>0.25630500000000001</c:v>
                </c:pt>
                <c:pt idx="3344">
                  <c:v>0.25756000000000001</c:v>
                </c:pt>
                <c:pt idx="3345">
                  <c:v>0.25859300000000002</c:v>
                </c:pt>
                <c:pt idx="3346">
                  <c:v>0.25910899999999998</c:v>
                </c:pt>
                <c:pt idx="3347">
                  <c:v>0.25919599999999998</c:v>
                </c:pt>
                <c:pt idx="3348">
                  <c:v>0.259272</c:v>
                </c:pt>
                <c:pt idx="3349">
                  <c:v>0.25970799999999999</c:v>
                </c:pt>
                <c:pt idx="3350">
                  <c:v>0.26056400000000002</c:v>
                </c:pt>
                <c:pt idx="3351">
                  <c:v>0.26168799999999998</c:v>
                </c:pt>
                <c:pt idx="3352">
                  <c:v>0.26296799999999998</c:v>
                </c:pt>
                <c:pt idx="3353">
                  <c:v>0.26442100000000002</c:v>
                </c:pt>
                <c:pt idx="3354">
                  <c:v>0.26607599999999998</c:v>
                </c:pt>
                <c:pt idx="3355">
                  <c:v>0.26788099999999998</c:v>
                </c:pt>
                <c:pt idx="3356">
                  <c:v>0.26974900000000002</c:v>
                </c:pt>
                <c:pt idx="3357">
                  <c:v>0.27161000000000002</c:v>
                </c:pt>
                <c:pt idx="3358">
                  <c:v>0.273395</c:v>
                </c:pt>
                <c:pt idx="3359">
                  <c:v>0.27499800000000002</c:v>
                </c:pt>
                <c:pt idx="3360">
                  <c:v>0.27630300000000002</c:v>
                </c:pt>
                <c:pt idx="3361">
                  <c:v>0.27725100000000003</c:v>
                </c:pt>
                <c:pt idx="3362">
                  <c:v>0.27784900000000001</c:v>
                </c:pt>
                <c:pt idx="3363">
                  <c:v>0.278138</c:v>
                </c:pt>
                <c:pt idx="3364">
                  <c:v>0.27816299999999999</c:v>
                </c:pt>
                <c:pt idx="3365">
                  <c:v>0.27796100000000001</c:v>
                </c:pt>
                <c:pt idx="3366">
                  <c:v>0.277534</c:v>
                </c:pt>
                <c:pt idx="3367">
                  <c:v>0.27684500000000001</c:v>
                </c:pt>
                <c:pt idx="3368">
                  <c:v>0.27585500000000002</c:v>
                </c:pt>
                <c:pt idx="3369">
                  <c:v>0.27457500000000001</c:v>
                </c:pt>
                <c:pt idx="3370">
                  <c:v>0.27307199999999998</c:v>
                </c:pt>
                <c:pt idx="3371">
                  <c:v>0.27143699999999998</c:v>
                </c:pt>
                <c:pt idx="3372">
                  <c:v>0.26973200000000003</c:v>
                </c:pt>
                <c:pt idx="3373">
                  <c:v>0.26794600000000002</c:v>
                </c:pt>
                <c:pt idx="3374">
                  <c:v>0.26600499999999999</c:v>
                </c:pt>
                <c:pt idx="3375">
                  <c:v>0.26384999999999997</c:v>
                </c:pt>
                <c:pt idx="3376">
                  <c:v>0.26150499999999999</c:v>
                </c:pt>
                <c:pt idx="3377">
                  <c:v>0.25902599999999998</c:v>
                </c:pt>
                <c:pt idx="3378">
                  <c:v>0.25644099999999997</c:v>
                </c:pt>
                <c:pt idx="3379">
                  <c:v>0.25376199999999999</c:v>
                </c:pt>
                <c:pt idx="3380">
                  <c:v>0.25103500000000001</c:v>
                </c:pt>
                <c:pt idx="3381">
                  <c:v>0.24832299999999999</c:v>
                </c:pt>
                <c:pt idx="3382">
                  <c:v>0.24563099999999999</c:v>
                </c:pt>
                <c:pt idx="3383">
                  <c:v>0.242871</c:v>
                </c:pt>
                <c:pt idx="3384">
                  <c:v>0.23993900000000001</c:v>
                </c:pt>
                <c:pt idx="3385">
                  <c:v>0.236847</c:v>
                </c:pt>
                <c:pt idx="3386">
                  <c:v>0.23372599999999999</c:v>
                </c:pt>
                <c:pt idx="3387">
                  <c:v>0.23070399999999999</c:v>
                </c:pt>
                <c:pt idx="3388">
                  <c:v>0.227797</c:v>
                </c:pt>
                <c:pt idx="3389">
                  <c:v>0.22492899999999999</c:v>
                </c:pt>
                <c:pt idx="3390">
                  <c:v>0.22201199999999999</c:v>
                </c:pt>
                <c:pt idx="3391">
                  <c:v>0.219026</c:v>
                </c:pt>
                <c:pt idx="3392">
                  <c:v>0.21601999999999999</c:v>
                </c:pt>
                <c:pt idx="3393">
                  <c:v>0.21306800000000001</c:v>
                </c:pt>
                <c:pt idx="3394">
                  <c:v>0.210202</c:v>
                </c:pt>
                <c:pt idx="3395">
                  <c:v>0.20740400000000001</c:v>
                </c:pt>
                <c:pt idx="3396">
                  <c:v>0.20466500000000001</c:v>
                </c:pt>
                <c:pt idx="3397">
                  <c:v>0.20203099999999999</c:v>
                </c:pt>
                <c:pt idx="3398">
                  <c:v>0.19958600000000001</c:v>
                </c:pt>
                <c:pt idx="3399">
                  <c:v>0.19739300000000001</c:v>
                </c:pt>
                <c:pt idx="3400">
                  <c:v>0.19547</c:v>
                </c:pt>
                <c:pt idx="3401">
                  <c:v>0.19384399999999999</c:v>
                </c:pt>
                <c:pt idx="3402">
                  <c:v>0.192582</c:v>
                </c:pt>
                <c:pt idx="3403">
                  <c:v>0.19176299999999999</c:v>
                </c:pt>
                <c:pt idx="3404">
                  <c:v>0.191414</c:v>
                </c:pt>
                <c:pt idx="3405">
                  <c:v>0.19148899999999999</c:v>
                </c:pt>
                <c:pt idx="3406">
                  <c:v>0.191883</c:v>
                </c:pt>
                <c:pt idx="3407">
                  <c:v>0.19250400000000001</c:v>
                </c:pt>
                <c:pt idx="3408">
                  <c:v>0.193328</c:v>
                </c:pt>
                <c:pt idx="3409">
                  <c:v>0.194387</c:v>
                </c:pt>
                <c:pt idx="3410">
                  <c:v>0.19567799999999999</c:v>
                </c:pt>
                <c:pt idx="3411">
                  <c:v>0.197102</c:v>
                </c:pt>
                <c:pt idx="3412">
                  <c:v>0.19850899999999999</c:v>
                </c:pt>
                <c:pt idx="3413">
                  <c:v>0.199797</c:v>
                </c:pt>
                <c:pt idx="3414">
                  <c:v>0.20094300000000001</c:v>
                </c:pt>
                <c:pt idx="3415">
                  <c:v>0.201956</c:v>
                </c:pt>
                <c:pt idx="3416">
                  <c:v>0.202815</c:v>
                </c:pt>
                <c:pt idx="3417">
                  <c:v>0.20344999999999999</c:v>
                </c:pt>
                <c:pt idx="3418">
                  <c:v>0.20375599999999999</c:v>
                </c:pt>
                <c:pt idx="3419">
                  <c:v>0.203653</c:v>
                </c:pt>
                <c:pt idx="3420">
                  <c:v>0.20314199999999999</c:v>
                </c:pt>
                <c:pt idx="3421">
                  <c:v>0.20230699999999999</c:v>
                </c:pt>
                <c:pt idx="3422">
                  <c:v>0.20124300000000001</c:v>
                </c:pt>
                <c:pt idx="3423">
                  <c:v>0.20000200000000001</c:v>
                </c:pt>
                <c:pt idx="3424">
                  <c:v>0.19861699999999999</c:v>
                </c:pt>
                <c:pt idx="3425">
                  <c:v>0.197134</c:v>
                </c:pt>
                <c:pt idx="3426">
                  <c:v>0.195628</c:v>
                </c:pt>
                <c:pt idx="3427">
                  <c:v>0.19419500000000001</c:v>
                </c:pt>
                <c:pt idx="3428">
                  <c:v>0.19292899999999999</c:v>
                </c:pt>
                <c:pt idx="3429">
                  <c:v>0.19190399999999999</c:v>
                </c:pt>
                <c:pt idx="3430">
                  <c:v>0.19117300000000001</c:v>
                </c:pt>
                <c:pt idx="3431">
                  <c:v>0.19076399999999999</c:v>
                </c:pt>
                <c:pt idx="3432">
                  <c:v>0.190687</c:v>
                </c:pt>
                <c:pt idx="3433">
                  <c:v>0.190938</c:v>
                </c:pt>
                <c:pt idx="3434">
                  <c:v>0.19151499999999999</c:v>
                </c:pt>
                <c:pt idx="3435">
                  <c:v>0.192414</c:v>
                </c:pt>
                <c:pt idx="3436">
                  <c:v>0.19364200000000001</c:v>
                </c:pt>
                <c:pt idx="3437">
                  <c:v>0.195214</c:v>
                </c:pt>
                <c:pt idx="3438">
                  <c:v>0.19712199999999999</c:v>
                </c:pt>
                <c:pt idx="3439">
                  <c:v>0.199325</c:v>
                </c:pt>
                <c:pt idx="3440">
                  <c:v>0.201765</c:v>
                </c:pt>
                <c:pt idx="3441">
                  <c:v>0.20437</c:v>
                </c:pt>
                <c:pt idx="3442">
                  <c:v>0.20703099999999999</c:v>
                </c:pt>
                <c:pt idx="3443">
                  <c:v>0.20963300000000001</c:v>
                </c:pt>
                <c:pt idx="3444">
                  <c:v>0.212116</c:v>
                </c:pt>
                <c:pt idx="3445">
                  <c:v>0.21448</c:v>
                </c:pt>
                <c:pt idx="3446">
                  <c:v>0.21671599999999999</c:v>
                </c:pt>
                <c:pt idx="3447">
                  <c:v>0.21876100000000001</c:v>
                </c:pt>
                <c:pt idx="3448">
                  <c:v>0.22051799999999999</c:v>
                </c:pt>
                <c:pt idx="3449">
                  <c:v>0.22194</c:v>
                </c:pt>
                <c:pt idx="3450">
                  <c:v>0.22308</c:v>
                </c:pt>
                <c:pt idx="3451">
                  <c:v>0.224051</c:v>
                </c:pt>
                <c:pt idx="3452">
                  <c:v>0.224934</c:v>
                </c:pt>
                <c:pt idx="3453">
                  <c:v>0.225748</c:v>
                </c:pt>
                <c:pt idx="3454">
                  <c:v>0.226467</c:v>
                </c:pt>
                <c:pt idx="3455">
                  <c:v>0.22703699999999999</c:v>
                </c:pt>
                <c:pt idx="3456">
                  <c:v>0.22739699999999999</c:v>
                </c:pt>
                <c:pt idx="3457">
                  <c:v>0.22750200000000001</c:v>
                </c:pt>
                <c:pt idx="3458">
                  <c:v>0.22731999999999999</c:v>
                </c:pt>
                <c:pt idx="3459">
                  <c:v>0.22683300000000001</c:v>
                </c:pt>
                <c:pt idx="3460">
                  <c:v>0.22608400000000001</c:v>
                </c:pt>
                <c:pt idx="3461">
                  <c:v>0.225212</c:v>
                </c:pt>
                <c:pt idx="3462">
                  <c:v>0.224386</c:v>
                </c:pt>
                <c:pt idx="3463">
                  <c:v>0.22365699999999999</c:v>
                </c:pt>
                <c:pt idx="3464">
                  <c:v>0.22293299999999999</c:v>
                </c:pt>
                <c:pt idx="3465">
                  <c:v>0.22209100000000001</c:v>
                </c:pt>
                <c:pt idx="3466">
                  <c:v>0.221079</c:v>
                </c:pt>
                <c:pt idx="3467">
                  <c:v>0.21993499999999999</c:v>
                </c:pt>
                <c:pt idx="3468">
                  <c:v>0.218747</c:v>
                </c:pt>
                <c:pt idx="3469">
                  <c:v>0.217615</c:v>
                </c:pt>
                <c:pt idx="3470">
                  <c:v>0.216588</c:v>
                </c:pt>
                <c:pt idx="3471">
                  <c:v>0.215645</c:v>
                </c:pt>
                <c:pt idx="3472">
                  <c:v>0.214752</c:v>
                </c:pt>
                <c:pt idx="3473">
                  <c:v>0.213923</c:v>
                </c:pt>
                <c:pt idx="3474">
                  <c:v>0.21318999999999999</c:v>
                </c:pt>
                <c:pt idx="3475">
                  <c:v>0.212557</c:v>
                </c:pt>
                <c:pt idx="3476">
                  <c:v>0.212005</c:v>
                </c:pt>
                <c:pt idx="3477">
                  <c:v>0.21152099999999999</c:v>
                </c:pt>
                <c:pt idx="3478">
                  <c:v>0.21108499999999999</c:v>
                </c:pt>
                <c:pt idx="3479">
                  <c:v>0.21065200000000001</c:v>
                </c:pt>
                <c:pt idx="3480">
                  <c:v>0.21015500000000001</c:v>
                </c:pt>
                <c:pt idx="3481">
                  <c:v>0.209508</c:v>
                </c:pt>
                <c:pt idx="3482">
                  <c:v>0.20862700000000001</c:v>
                </c:pt>
                <c:pt idx="3483">
                  <c:v>0.20746700000000001</c:v>
                </c:pt>
                <c:pt idx="3484">
                  <c:v>0.206065</c:v>
                </c:pt>
                <c:pt idx="3485">
                  <c:v>0.204514</c:v>
                </c:pt>
                <c:pt idx="3486">
                  <c:v>0.20283499999999999</c:v>
                </c:pt>
                <c:pt idx="3487">
                  <c:v>0.20091400000000001</c:v>
                </c:pt>
                <c:pt idx="3488">
                  <c:v>0.19859199999999999</c:v>
                </c:pt>
                <c:pt idx="3489">
                  <c:v>0.19581200000000001</c:v>
                </c:pt>
                <c:pt idx="3490">
                  <c:v>0.19264300000000001</c:v>
                </c:pt>
                <c:pt idx="3491">
                  <c:v>0.18917500000000001</c:v>
                </c:pt>
                <c:pt idx="3492">
                  <c:v>0.185449</c:v>
                </c:pt>
                <c:pt idx="3493">
                  <c:v>0.18145700000000001</c:v>
                </c:pt>
                <c:pt idx="3494">
                  <c:v>0.177153</c:v>
                </c:pt>
                <c:pt idx="3495">
                  <c:v>0.17247799999999999</c:v>
                </c:pt>
                <c:pt idx="3496">
                  <c:v>0.16739999999999999</c:v>
                </c:pt>
                <c:pt idx="3497">
                  <c:v>0.16195799999999999</c:v>
                </c:pt>
                <c:pt idx="3498">
                  <c:v>0.15626000000000001</c:v>
                </c:pt>
                <c:pt idx="3499">
                  <c:v>0.150452</c:v>
                </c:pt>
                <c:pt idx="3500">
                  <c:v>0.144646</c:v>
                </c:pt>
                <c:pt idx="3501">
                  <c:v>0.13888800000000001</c:v>
                </c:pt>
                <c:pt idx="3502">
                  <c:v>0.13317899999999999</c:v>
                </c:pt>
                <c:pt idx="3503">
                  <c:v>0.127524</c:v>
                </c:pt>
                <c:pt idx="3504">
                  <c:v>0.121965</c:v>
                </c:pt>
                <c:pt idx="3505">
                  <c:v>0.116586</c:v>
                </c:pt>
                <c:pt idx="3506">
                  <c:v>0.11149100000000001</c:v>
                </c:pt>
                <c:pt idx="3507">
                  <c:v>0.10678</c:v>
                </c:pt>
                <c:pt idx="3508">
                  <c:v>0.10256899999999999</c:v>
                </c:pt>
                <c:pt idx="3509">
                  <c:v>9.9010000000000001E-2</c:v>
                </c:pt>
                <c:pt idx="3510">
                  <c:v>9.6240999999999993E-2</c:v>
                </c:pt>
                <c:pt idx="3511">
                  <c:v>9.4328999999999996E-2</c:v>
                </c:pt>
                <c:pt idx="3512">
                  <c:v>9.3280000000000002E-2</c:v>
                </c:pt>
                <c:pt idx="3513">
                  <c:v>9.3089000000000005E-2</c:v>
                </c:pt>
                <c:pt idx="3514">
                  <c:v>9.3729999999999994E-2</c:v>
                </c:pt>
                <c:pt idx="3515">
                  <c:v>9.5126000000000002E-2</c:v>
                </c:pt>
                <c:pt idx="3516">
                  <c:v>9.7154000000000004E-2</c:v>
                </c:pt>
                <c:pt idx="3517">
                  <c:v>9.9703E-2</c:v>
                </c:pt>
                <c:pt idx="3518">
                  <c:v>0.10270600000000001</c:v>
                </c:pt>
                <c:pt idx="3519">
                  <c:v>0.106114</c:v>
                </c:pt>
                <c:pt idx="3520">
                  <c:v>0.109844</c:v>
                </c:pt>
                <c:pt idx="3521">
                  <c:v>0.113777</c:v>
                </c:pt>
                <c:pt idx="3522">
                  <c:v>0.117755</c:v>
                </c:pt>
                <c:pt idx="3523">
                  <c:v>0.12156699999999999</c:v>
                </c:pt>
                <c:pt idx="3524">
                  <c:v>0.12492499999999999</c:v>
                </c:pt>
                <c:pt idx="3525">
                  <c:v>0.127528</c:v>
                </c:pt>
                <c:pt idx="3526">
                  <c:v>0.129161</c:v>
                </c:pt>
                <c:pt idx="3527">
                  <c:v>0.129741</c:v>
                </c:pt>
                <c:pt idx="3528">
                  <c:v>0.12926799999999999</c:v>
                </c:pt>
                <c:pt idx="3529">
                  <c:v>0.127749</c:v>
                </c:pt>
                <c:pt idx="3530">
                  <c:v>0.12516099999999999</c:v>
                </c:pt>
                <c:pt idx="3531">
                  <c:v>0.121514</c:v>
                </c:pt>
                <c:pt idx="3532">
                  <c:v>0.116909</c:v>
                </c:pt>
                <c:pt idx="3533">
                  <c:v>0.111514</c:v>
                </c:pt>
                <c:pt idx="3534">
                  <c:v>0.105489</c:v>
                </c:pt>
                <c:pt idx="3535">
                  <c:v>9.8966999999999999E-2</c:v>
                </c:pt>
                <c:pt idx="3536">
                  <c:v>9.2045000000000002E-2</c:v>
                </c:pt>
                <c:pt idx="3537">
                  <c:v>8.4754999999999997E-2</c:v>
                </c:pt>
                <c:pt idx="3538">
                  <c:v>7.7091999999999994E-2</c:v>
                </c:pt>
                <c:pt idx="3539">
                  <c:v>6.9121000000000002E-2</c:v>
                </c:pt>
                <c:pt idx="3540">
                  <c:v>6.1064E-2</c:v>
                </c:pt>
                <c:pt idx="3541">
                  <c:v>5.3226000000000002E-2</c:v>
                </c:pt>
                <c:pt idx="3542">
                  <c:v>4.5858999999999997E-2</c:v>
                </c:pt>
                <c:pt idx="3543">
                  <c:v>3.9066999999999998E-2</c:v>
                </c:pt>
                <c:pt idx="3544">
                  <c:v>3.2837999999999999E-2</c:v>
                </c:pt>
                <c:pt idx="3545">
                  <c:v>2.7146E-2</c:v>
                </c:pt>
                <c:pt idx="3546">
                  <c:v>2.2010999999999999E-2</c:v>
                </c:pt>
                <c:pt idx="3547">
                  <c:v>1.7461999999999998E-2</c:v>
                </c:pt>
                <c:pt idx="3548">
                  <c:v>1.3465E-2</c:v>
                </c:pt>
                <c:pt idx="3549">
                  <c:v>9.9690000000000004E-3</c:v>
                </c:pt>
                <c:pt idx="3550">
                  <c:v>7.0039999999999998E-3</c:v>
                </c:pt>
                <c:pt idx="3551">
                  <c:v>4.6950000000000004E-3</c:v>
                </c:pt>
                <c:pt idx="3552">
                  <c:v>3.1570000000000001E-3</c:v>
                </c:pt>
                <c:pt idx="3553">
                  <c:v>2.408E-3</c:v>
                </c:pt>
                <c:pt idx="3554">
                  <c:v>2.1250000000000002E-3</c:v>
                </c:pt>
                <c:pt idx="3555">
                  <c:v>1.9859999999999999E-3</c:v>
                </c:pt>
                <c:pt idx="3556">
                  <c:v>2.4299999999999999E-3</c:v>
                </c:pt>
                <c:pt idx="3557">
                  <c:v>3.5140000000000002E-3</c:v>
                </c:pt>
                <c:pt idx="3558">
                  <c:v>5.2830000000000004E-3</c:v>
                </c:pt>
                <c:pt idx="3559">
                  <c:v>7.7739999999999997E-3</c:v>
                </c:pt>
                <c:pt idx="3560">
                  <c:v>1.0945E-2</c:v>
                </c:pt>
                <c:pt idx="3561">
                  <c:v>1.4704E-2</c:v>
                </c:pt>
                <c:pt idx="3562">
                  <c:v>1.9030999999999999E-2</c:v>
                </c:pt>
                <c:pt idx="3563">
                  <c:v>2.4045E-2</c:v>
                </c:pt>
                <c:pt idx="3564">
                  <c:v>2.9902000000000001E-2</c:v>
                </c:pt>
                <c:pt idx="3565">
                  <c:v>3.6665999999999997E-2</c:v>
                </c:pt>
                <c:pt idx="3566">
                  <c:v>4.4274000000000001E-2</c:v>
                </c:pt>
                <c:pt idx="3567">
                  <c:v>5.2630999999999997E-2</c:v>
                </c:pt>
                <c:pt idx="3568">
                  <c:v>6.1704000000000002E-2</c:v>
                </c:pt>
                <c:pt idx="3569">
                  <c:v>7.1545999999999998E-2</c:v>
                </c:pt>
                <c:pt idx="3570">
                  <c:v>8.2250000000000004E-2</c:v>
                </c:pt>
                <c:pt idx="3571">
                  <c:v>9.3892000000000003E-2</c:v>
                </c:pt>
                <c:pt idx="3572">
                  <c:v>0.10651099999999999</c:v>
                </c:pt>
                <c:pt idx="3573">
                  <c:v>0.12013799999999999</c:v>
                </c:pt>
                <c:pt idx="3574">
                  <c:v>0.13481000000000001</c:v>
                </c:pt>
                <c:pt idx="3575">
                  <c:v>0.15054400000000001</c:v>
                </c:pt>
                <c:pt idx="3576">
                  <c:v>0.16730100000000001</c:v>
                </c:pt>
                <c:pt idx="3577">
                  <c:v>0.18498300000000001</c:v>
                </c:pt>
                <c:pt idx="3578">
                  <c:v>0.20347699999999999</c:v>
                </c:pt>
                <c:pt idx="3579">
                  <c:v>0.22269600000000001</c:v>
                </c:pt>
                <c:pt idx="3580">
                  <c:v>0.242591</c:v>
                </c:pt>
                <c:pt idx="3581">
                  <c:v>0.26312099999999999</c:v>
                </c:pt>
                <c:pt idx="3582">
                  <c:v>0.28421299999999999</c:v>
                </c:pt>
                <c:pt idx="3583">
                  <c:v>0.305753</c:v>
                </c:pt>
                <c:pt idx="3584">
                  <c:v>0.32763199999999998</c:v>
                </c:pt>
                <c:pt idx="3585">
                  <c:v>0.34975499999999998</c:v>
                </c:pt>
                <c:pt idx="3586">
                  <c:v>0.37199100000000002</c:v>
                </c:pt>
                <c:pt idx="3587">
                  <c:v>0.394123</c:v>
                </c:pt>
                <c:pt idx="3588">
                  <c:v>0.41589599999999999</c:v>
                </c:pt>
                <c:pt idx="3589">
                  <c:v>0.43705300000000002</c:v>
                </c:pt>
                <c:pt idx="3590">
                  <c:v>0.457341</c:v>
                </c:pt>
                <c:pt idx="3591">
                  <c:v>0.47652499999999998</c:v>
                </c:pt>
                <c:pt idx="3592">
                  <c:v>0.49445499999999998</c:v>
                </c:pt>
                <c:pt idx="3593">
                  <c:v>0.511077</c:v>
                </c:pt>
                <c:pt idx="3594">
                  <c:v>0.52637100000000003</c:v>
                </c:pt>
                <c:pt idx="3595">
                  <c:v>0.54028600000000004</c:v>
                </c:pt>
                <c:pt idx="3596">
                  <c:v>0.55273300000000003</c:v>
                </c:pt>
                <c:pt idx="3597">
                  <c:v>0.56361399999999995</c:v>
                </c:pt>
                <c:pt idx="3598">
                  <c:v>0.572878</c:v>
                </c:pt>
                <c:pt idx="3599">
                  <c:v>0.58054499999999998</c:v>
                </c:pt>
                <c:pt idx="3600">
                  <c:v>0.58665699999999998</c:v>
                </c:pt>
                <c:pt idx="3601">
                  <c:v>0.59122200000000003</c:v>
                </c:pt>
                <c:pt idx="3602">
                  <c:v>0.59423099999999995</c:v>
                </c:pt>
                <c:pt idx="3603">
                  <c:v>0.59569700000000003</c:v>
                </c:pt>
                <c:pt idx="3604">
                  <c:v>0.59566600000000003</c:v>
                </c:pt>
                <c:pt idx="3605">
                  <c:v>0.59422299999999995</c:v>
                </c:pt>
                <c:pt idx="3606">
                  <c:v>0.59152899999999997</c:v>
                </c:pt>
                <c:pt idx="3607">
                  <c:v>0.58783099999999999</c:v>
                </c:pt>
                <c:pt idx="3608">
                  <c:v>0.58338699999999999</c:v>
                </c:pt>
                <c:pt idx="3609">
                  <c:v>0.57832899999999998</c:v>
                </c:pt>
                <c:pt idx="3610">
                  <c:v>0.57265299999999997</c:v>
                </c:pt>
                <c:pt idx="3611">
                  <c:v>0.56635400000000002</c:v>
                </c:pt>
                <c:pt idx="3612">
                  <c:v>0.55952400000000002</c:v>
                </c:pt>
                <c:pt idx="3613">
                  <c:v>0.55229799999999996</c:v>
                </c:pt>
                <c:pt idx="3614">
                  <c:v>0.54479699999999998</c:v>
                </c:pt>
                <c:pt idx="3615">
                  <c:v>0.53716699999999995</c:v>
                </c:pt>
                <c:pt idx="3616">
                  <c:v>0.52959400000000001</c:v>
                </c:pt>
                <c:pt idx="3617">
                  <c:v>0.52221700000000004</c:v>
                </c:pt>
                <c:pt idx="3618">
                  <c:v>0.51509499999999997</c:v>
                </c:pt>
                <c:pt idx="3619">
                  <c:v>0.50829999999999997</c:v>
                </c:pt>
                <c:pt idx="3620">
                  <c:v>0.50198699999999996</c:v>
                </c:pt>
                <c:pt idx="3621">
                  <c:v>0.49632700000000002</c:v>
                </c:pt>
                <c:pt idx="3622">
                  <c:v>0.491425</c:v>
                </c:pt>
                <c:pt idx="3623">
                  <c:v>0.48731799999999997</c:v>
                </c:pt>
                <c:pt idx="3624">
                  <c:v>0.48401699999999998</c:v>
                </c:pt>
                <c:pt idx="3625">
                  <c:v>0.48151300000000002</c:v>
                </c:pt>
                <c:pt idx="3626">
                  <c:v>0.47975699999999999</c:v>
                </c:pt>
                <c:pt idx="3627">
                  <c:v>0.47869600000000001</c:v>
                </c:pt>
                <c:pt idx="3628">
                  <c:v>0.47834399999999999</c:v>
                </c:pt>
                <c:pt idx="3629">
                  <c:v>0.47880499999999998</c:v>
                </c:pt>
                <c:pt idx="3630">
                  <c:v>0.48019800000000001</c:v>
                </c:pt>
                <c:pt idx="3631">
                  <c:v>0.48254599999999997</c:v>
                </c:pt>
                <c:pt idx="3632">
                  <c:v>0.48574699999999998</c:v>
                </c:pt>
                <c:pt idx="3633">
                  <c:v>0.48966199999999999</c:v>
                </c:pt>
                <c:pt idx="3634">
                  <c:v>0.49422199999999999</c:v>
                </c:pt>
                <c:pt idx="3635">
                  <c:v>0.49943199999999999</c:v>
                </c:pt>
                <c:pt idx="3636">
                  <c:v>0.50529800000000002</c:v>
                </c:pt>
                <c:pt idx="3637">
                  <c:v>0.51177099999999998</c:v>
                </c:pt>
                <c:pt idx="3638">
                  <c:v>0.51874699999999996</c:v>
                </c:pt>
                <c:pt idx="3639">
                  <c:v>0.52610900000000005</c:v>
                </c:pt>
                <c:pt idx="3640">
                  <c:v>0.533775</c:v>
                </c:pt>
                <c:pt idx="3641">
                  <c:v>0.54175499999999999</c:v>
                </c:pt>
                <c:pt idx="3642">
                  <c:v>0.55016699999999996</c:v>
                </c:pt>
                <c:pt idx="3643">
                  <c:v>0.55916999999999994</c:v>
                </c:pt>
                <c:pt idx="3644">
                  <c:v>0.56884800000000002</c:v>
                </c:pt>
                <c:pt idx="3645">
                  <c:v>0.57915099999999997</c:v>
                </c:pt>
                <c:pt idx="3646">
                  <c:v>0.589943</c:v>
                </c:pt>
                <c:pt idx="3647">
                  <c:v>0.60107900000000003</c:v>
                </c:pt>
                <c:pt idx="3648">
                  <c:v>0.612452</c:v>
                </c:pt>
                <c:pt idx="3649">
                  <c:v>0.62399099999999996</c:v>
                </c:pt>
                <c:pt idx="3650">
                  <c:v>0.63565000000000005</c:v>
                </c:pt>
                <c:pt idx="3651">
                  <c:v>0.64739400000000002</c:v>
                </c:pt>
                <c:pt idx="3652">
                  <c:v>0.65917899999999996</c:v>
                </c:pt>
                <c:pt idx="3653">
                  <c:v>0.67090799999999995</c:v>
                </c:pt>
                <c:pt idx="3654">
                  <c:v>0.68238699999999997</c:v>
                </c:pt>
                <c:pt idx="3655">
                  <c:v>0.69337000000000004</c:v>
                </c:pt>
                <c:pt idx="3656">
                  <c:v>0.70371700000000004</c:v>
                </c:pt>
                <c:pt idx="3657">
                  <c:v>0.713476</c:v>
                </c:pt>
                <c:pt idx="3658">
                  <c:v>0.72277800000000003</c:v>
                </c:pt>
                <c:pt idx="3659">
                  <c:v>0.73162199999999999</c:v>
                </c:pt>
                <c:pt idx="3660">
                  <c:v>0.73982199999999998</c:v>
                </c:pt>
                <c:pt idx="3661">
                  <c:v>0.74713799999999997</c:v>
                </c:pt>
                <c:pt idx="3662">
                  <c:v>0.75343700000000002</c:v>
                </c:pt>
                <c:pt idx="3663">
                  <c:v>0.75875199999999998</c:v>
                </c:pt>
                <c:pt idx="3664">
                  <c:v>0.76321899999999998</c:v>
                </c:pt>
                <c:pt idx="3665">
                  <c:v>0.76702099999999995</c:v>
                </c:pt>
                <c:pt idx="3666">
                  <c:v>0.77035900000000002</c:v>
                </c:pt>
                <c:pt idx="3667">
                  <c:v>0.77339500000000005</c:v>
                </c:pt>
                <c:pt idx="3668">
                  <c:v>0.77618100000000001</c:v>
                </c:pt>
                <c:pt idx="3669">
                  <c:v>0.77868099999999996</c:v>
                </c:pt>
                <c:pt idx="3670">
                  <c:v>0.78090199999999999</c:v>
                </c:pt>
                <c:pt idx="3671">
                  <c:v>0.78299600000000003</c:v>
                </c:pt>
                <c:pt idx="3672">
                  <c:v>0.78522700000000001</c:v>
                </c:pt>
                <c:pt idx="3673">
                  <c:v>0.78787700000000005</c:v>
                </c:pt>
                <c:pt idx="3674">
                  <c:v>0.79116299999999995</c:v>
                </c:pt>
                <c:pt idx="3675">
                  <c:v>0.79520400000000002</c:v>
                </c:pt>
                <c:pt idx="3676">
                  <c:v>0.80003400000000002</c:v>
                </c:pt>
                <c:pt idx="3677">
                  <c:v>0.80565600000000004</c:v>
                </c:pt>
                <c:pt idx="3678">
                  <c:v>0.81210199999999999</c:v>
                </c:pt>
                <c:pt idx="3679">
                  <c:v>0.81947700000000001</c:v>
                </c:pt>
                <c:pt idx="3680">
                  <c:v>0.82796400000000003</c:v>
                </c:pt>
                <c:pt idx="3681">
                  <c:v>0.83774899999999997</c:v>
                </c:pt>
                <c:pt idx="3682">
                  <c:v>0.84889800000000004</c:v>
                </c:pt>
                <c:pt idx="3683">
                  <c:v>0.86133499999999996</c:v>
                </c:pt>
                <c:pt idx="3684">
                  <c:v>0.87495500000000004</c:v>
                </c:pt>
                <c:pt idx="3685">
                  <c:v>0.88974500000000001</c:v>
                </c:pt>
                <c:pt idx="3686">
                  <c:v>0.90577099999999999</c:v>
                </c:pt>
                <c:pt idx="3687">
                  <c:v>0.92306699999999997</c:v>
                </c:pt>
                <c:pt idx="3688">
                  <c:v>0.94159999999999999</c:v>
                </c:pt>
                <c:pt idx="3689">
                  <c:v>0.96136100000000002</c:v>
                </c:pt>
                <c:pt idx="3690">
                  <c:v>0.98236599999999996</c:v>
                </c:pt>
                <c:pt idx="3691">
                  <c:v>1.004502</c:v>
                </c:pt>
                <c:pt idx="3692">
                  <c:v>1.0274779999999999</c:v>
                </c:pt>
                <c:pt idx="3693">
                  <c:v>1.051024</c:v>
                </c:pt>
                <c:pt idx="3694">
                  <c:v>1.07504</c:v>
                </c:pt>
                <c:pt idx="3695">
                  <c:v>1.099502</c:v>
                </c:pt>
                <c:pt idx="3696">
                  <c:v>1.124287</c:v>
                </c:pt>
                <c:pt idx="3697">
                  <c:v>1.149143</c:v>
                </c:pt>
                <c:pt idx="3698">
                  <c:v>1.173746</c:v>
                </c:pt>
                <c:pt idx="3699">
                  <c:v>1.1977199999999999</c:v>
                </c:pt>
                <c:pt idx="3700">
                  <c:v>1.2206440000000001</c:v>
                </c:pt>
                <c:pt idx="3701">
                  <c:v>1.2420819999999999</c:v>
                </c:pt>
                <c:pt idx="3702">
                  <c:v>1.2616369999999999</c:v>
                </c:pt>
                <c:pt idx="3703">
                  <c:v>1.2789779999999999</c:v>
                </c:pt>
                <c:pt idx="3704">
                  <c:v>1.2938270000000001</c:v>
                </c:pt>
                <c:pt idx="3705">
                  <c:v>1.3059540000000001</c:v>
                </c:pt>
                <c:pt idx="3706">
                  <c:v>1.3152459999999999</c:v>
                </c:pt>
                <c:pt idx="3707">
                  <c:v>1.321801</c:v>
                </c:pt>
                <c:pt idx="3708">
                  <c:v>1.3259460000000001</c:v>
                </c:pt>
                <c:pt idx="3709">
                  <c:v>1.3280940000000001</c:v>
                </c:pt>
                <c:pt idx="3710">
                  <c:v>1.3285830000000001</c:v>
                </c:pt>
                <c:pt idx="3711">
                  <c:v>1.327612</c:v>
                </c:pt>
                <c:pt idx="3712">
                  <c:v>1.325318</c:v>
                </c:pt>
                <c:pt idx="3713">
                  <c:v>1.3218259999999999</c:v>
                </c:pt>
                <c:pt idx="3714">
                  <c:v>1.3172470000000001</c:v>
                </c:pt>
                <c:pt idx="3715">
                  <c:v>1.311736</c:v>
                </c:pt>
                <c:pt idx="3716">
                  <c:v>1.3056080000000001</c:v>
                </c:pt>
                <c:pt idx="3717">
                  <c:v>1.299329</c:v>
                </c:pt>
                <c:pt idx="3718">
                  <c:v>1.293385</c:v>
                </c:pt>
                <c:pt idx="3719">
                  <c:v>1.2881739999999999</c:v>
                </c:pt>
                <c:pt idx="3720">
                  <c:v>1.2840549999999999</c:v>
                </c:pt>
                <c:pt idx="3721">
                  <c:v>1.28135</c:v>
                </c:pt>
                <c:pt idx="3722">
                  <c:v>1.2802530000000001</c:v>
                </c:pt>
                <c:pt idx="3723">
                  <c:v>1.280735</c:v>
                </c:pt>
                <c:pt idx="3724">
                  <c:v>1.2826200000000001</c:v>
                </c:pt>
                <c:pt idx="3725">
                  <c:v>1.2856970000000001</c:v>
                </c:pt>
                <c:pt idx="3726">
                  <c:v>1.289749</c:v>
                </c:pt>
                <c:pt idx="3727">
                  <c:v>1.2945869999999999</c:v>
                </c:pt>
                <c:pt idx="3728">
                  <c:v>1.300111</c:v>
                </c:pt>
                <c:pt idx="3729">
                  <c:v>1.3063629999999999</c:v>
                </c:pt>
                <c:pt idx="3730">
                  <c:v>1.313472</c:v>
                </c:pt>
                <c:pt idx="3731">
                  <c:v>1.3215809999999999</c:v>
                </c:pt>
                <c:pt idx="3732">
                  <c:v>1.330722</c:v>
                </c:pt>
                <c:pt idx="3733">
                  <c:v>1.3406899999999999</c:v>
                </c:pt>
                <c:pt idx="3734">
                  <c:v>1.351075</c:v>
                </c:pt>
                <c:pt idx="3735">
                  <c:v>1.361504</c:v>
                </c:pt>
                <c:pt idx="3736">
                  <c:v>1.3718049999999999</c:v>
                </c:pt>
                <c:pt idx="3737">
                  <c:v>1.381928</c:v>
                </c:pt>
                <c:pt idx="3738">
                  <c:v>1.3918079999999999</c:v>
                </c:pt>
                <c:pt idx="3739">
                  <c:v>1.4013880000000001</c:v>
                </c:pt>
                <c:pt idx="3740">
                  <c:v>1.410725</c:v>
                </c:pt>
                <c:pt idx="3741">
                  <c:v>1.4200159999999999</c:v>
                </c:pt>
                <c:pt idx="3742">
                  <c:v>1.4295370000000001</c:v>
                </c:pt>
                <c:pt idx="3743">
                  <c:v>1.4395899999999999</c:v>
                </c:pt>
                <c:pt idx="3744">
                  <c:v>1.450423</c:v>
                </c:pt>
                <c:pt idx="3745">
                  <c:v>1.4620839999999999</c:v>
                </c:pt>
                <c:pt idx="3746">
                  <c:v>1.4743759999999999</c:v>
                </c:pt>
                <c:pt idx="3747">
                  <c:v>1.487036</c:v>
                </c:pt>
                <c:pt idx="3748">
                  <c:v>1.4999549999999999</c:v>
                </c:pt>
                <c:pt idx="3749">
                  <c:v>1.5131920000000001</c:v>
                </c:pt>
                <c:pt idx="3750">
                  <c:v>1.526837</c:v>
                </c:pt>
                <c:pt idx="3751">
                  <c:v>1.5409330000000001</c:v>
                </c:pt>
                <c:pt idx="3752">
                  <c:v>1.5554760000000001</c:v>
                </c:pt>
                <c:pt idx="3753">
                  <c:v>1.5703560000000001</c:v>
                </c:pt>
                <c:pt idx="3754">
                  <c:v>1.585315</c:v>
                </c:pt>
                <c:pt idx="3755">
                  <c:v>1.6000749999999999</c:v>
                </c:pt>
                <c:pt idx="3756">
                  <c:v>1.614501</c:v>
                </c:pt>
                <c:pt idx="3757">
                  <c:v>1.6286430000000001</c:v>
                </c:pt>
                <c:pt idx="3758">
                  <c:v>1.6426320000000001</c:v>
                </c:pt>
                <c:pt idx="3759">
                  <c:v>1.656525</c:v>
                </c:pt>
                <c:pt idx="3760">
                  <c:v>1.670204</c:v>
                </c:pt>
                <c:pt idx="3761">
                  <c:v>1.683438</c:v>
                </c:pt>
                <c:pt idx="3762">
                  <c:v>1.696143</c:v>
                </c:pt>
                <c:pt idx="3763">
                  <c:v>1.70858</c:v>
                </c:pt>
                <c:pt idx="3764">
                  <c:v>1.721225</c:v>
                </c:pt>
                <c:pt idx="3765">
                  <c:v>1.734426</c:v>
                </c:pt>
                <c:pt idx="3766">
                  <c:v>1.748194</c:v>
                </c:pt>
                <c:pt idx="3767">
                  <c:v>1.7622960000000001</c:v>
                </c:pt>
                <c:pt idx="3768">
                  <c:v>1.776459</c:v>
                </c:pt>
                <c:pt idx="3769">
                  <c:v>1.7904819999999999</c:v>
                </c:pt>
                <c:pt idx="3770">
                  <c:v>1.804311</c:v>
                </c:pt>
                <c:pt idx="3771">
                  <c:v>1.81799</c:v>
                </c:pt>
                <c:pt idx="3772">
                  <c:v>1.8315900000000001</c:v>
                </c:pt>
                <c:pt idx="3773">
                  <c:v>1.8451470000000001</c:v>
                </c:pt>
                <c:pt idx="3774">
                  <c:v>1.858616</c:v>
                </c:pt>
                <c:pt idx="3775">
                  <c:v>1.8718269999999999</c:v>
                </c:pt>
                <c:pt idx="3776">
                  <c:v>1.8845099999999999</c:v>
                </c:pt>
                <c:pt idx="3777">
                  <c:v>1.896441</c:v>
                </c:pt>
                <c:pt idx="3778">
                  <c:v>1.907572</c:v>
                </c:pt>
                <c:pt idx="3779">
                  <c:v>1.91804</c:v>
                </c:pt>
                <c:pt idx="3780">
                  <c:v>1.9280539999999999</c:v>
                </c:pt>
                <c:pt idx="3781">
                  <c:v>1.9376960000000001</c:v>
                </c:pt>
                <c:pt idx="3782">
                  <c:v>1.9468019999999999</c:v>
                </c:pt>
                <c:pt idx="3783">
                  <c:v>1.9550689999999999</c:v>
                </c:pt>
                <c:pt idx="3784">
                  <c:v>1.962348</c:v>
                </c:pt>
                <c:pt idx="3785">
                  <c:v>1.9688399999999999</c:v>
                </c:pt>
                <c:pt idx="3786">
                  <c:v>1.974963</c:v>
                </c:pt>
                <c:pt idx="3787">
                  <c:v>1.980969</c:v>
                </c:pt>
                <c:pt idx="3788">
                  <c:v>1.9866809999999999</c:v>
                </c:pt>
                <c:pt idx="3789">
                  <c:v>1.9916469999999999</c:v>
                </c:pt>
                <c:pt idx="3790">
                  <c:v>1.9954970000000001</c:v>
                </c:pt>
                <c:pt idx="3791">
                  <c:v>1.998127</c:v>
                </c:pt>
                <c:pt idx="3792">
                  <c:v>1.9995989999999999</c:v>
                </c:pt>
                <c:pt idx="3793">
                  <c:v>2</c:v>
                </c:pt>
                <c:pt idx="3794">
                  <c:v>1.9994149999999999</c:v>
                </c:pt>
                <c:pt idx="3795">
                  <c:v>1.997933</c:v>
                </c:pt>
                <c:pt idx="3796">
                  <c:v>1.9956370000000001</c:v>
                </c:pt>
                <c:pt idx="3797">
                  <c:v>1.9925710000000001</c:v>
                </c:pt>
                <c:pt idx="3798">
                  <c:v>1.988748</c:v>
                </c:pt>
                <c:pt idx="3799">
                  <c:v>1.9842219999999999</c:v>
                </c:pt>
                <c:pt idx="3800">
                  <c:v>1.9791810000000001</c:v>
                </c:pt>
                <c:pt idx="3801">
                  <c:v>1.973938</c:v>
                </c:pt>
                <c:pt idx="3802">
                  <c:v>1.9687969999999999</c:v>
                </c:pt>
                <c:pt idx="3803">
                  <c:v>1.963965</c:v>
                </c:pt>
                <c:pt idx="3804">
                  <c:v>1.9595629999999999</c:v>
                </c:pt>
                <c:pt idx="3805">
                  <c:v>1.9556709999999999</c:v>
                </c:pt>
                <c:pt idx="3806">
                  <c:v>1.952315</c:v>
                </c:pt>
                <c:pt idx="3807">
                  <c:v>1.9494929999999999</c:v>
                </c:pt>
                <c:pt idx="3808">
                  <c:v>1.947246</c:v>
                </c:pt>
                <c:pt idx="3809">
                  <c:v>1.945668</c:v>
                </c:pt>
                <c:pt idx="3810">
                  <c:v>1.944779</c:v>
                </c:pt>
                <c:pt idx="3811">
                  <c:v>1.944426</c:v>
                </c:pt>
                <c:pt idx="3812">
                  <c:v>1.9443619999999999</c:v>
                </c:pt>
                <c:pt idx="3813">
                  <c:v>1.944393</c:v>
                </c:pt>
                <c:pt idx="3814">
                  <c:v>1.9444159999999999</c:v>
                </c:pt>
                <c:pt idx="3815">
                  <c:v>1.9443379999999999</c:v>
                </c:pt>
                <c:pt idx="3816">
                  <c:v>1.9440500000000001</c:v>
                </c:pt>
                <c:pt idx="3817">
                  <c:v>1.9434389999999999</c:v>
                </c:pt>
                <c:pt idx="3818">
                  <c:v>1.9423280000000001</c:v>
                </c:pt>
                <c:pt idx="3819">
                  <c:v>1.940401</c:v>
                </c:pt>
                <c:pt idx="3820">
                  <c:v>1.9372769999999999</c:v>
                </c:pt>
                <c:pt idx="3821">
                  <c:v>1.932701</c:v>
                </c:pt>
                <c:pt idx="3822">
                  <c:v>1.9266209999999999</c:v>
                </c:pt>
                <c:pt idx="3823">
                  <c:v>1.919071</c:v>
                </c:pt>
                <c:pt idx="3824">
                  <c:v>1.910058</c:v>
                </c:pt>
                <c:pt idx="3825">
                  <c:v>1.8995599999999999</c:v>
                </c:pt>
                <c:pt idx="3826">
                  <c:v>1.8875280000000001</c:v>
                </c:pt>
                <c:pt idx="3827">
                  <c:v>1.8738809999999999</c:v>
                </c:pt>
                <c:pt idx="3828">
                  <c:v>1.8585510000000001</c:v>
                </c:pt>
                <c:pt idx="3829">
                  <c:v>1.841523</c:v>
                </c:pt>
                <c:pt idx="3830">
                  <c:v>1.8228150000000001</c:v>
                </c:pt>
                <c:pt idx="3831">
                  <c:v>1.802441</c:v>
                </c:pt>
                <c:pt idx="3832">
                  <c:v>1.780448</c:v>
                </c:pt>
                <c:pt idx="3833">
                  <c:v>1.7569589999999999</c:v>
                </c:pt>
                <c:pt idx="3834">
                  <c:v>1.732162</c:v>
                </c:pt>
                <c:pt idx="3835">
                  <c:v>1.7062409999999999</c:v>
                </c:pt>
                <c:pt idx="3836">
                  <c:v>1.679308</c:v>
                </c:pt>
                <c:pt idx="3837">
                  <c:v>1.6514169999999999</c:v>
                </c:pt>
                <c:pt idx="3838">
                  <c:v>1.6226879999999999</c:v>
                </c:pt>
                <c:pt idx="3839">
                  <c:v>1.5933630000000001</c:v>
                </c:pt>
                <c:pt idx="3840">
                  <c:v>1.563698</c:v>
                </c:pt>
                <c:pt idx="3841">
                  <c:v>1.5338050000000001</c:v>
                </c:pt>
                <c:pt idx="3842">
                  <c:v>1.503647</c:v>
                </c:pt>
                <c:pt idx="3843">
                  <c:v>1.4731939999999999</c:v>
                </c:pt>
                <c:pt idx="3844">
                  <c:v>1.44258</c:v>
                </c:pt>
                <c:pt idx="3845">
                  <c:v>1.4120619999999999</c:v>
                </c:pt>
                <c:pt idx="3846">
                  <c:v>1.38182</c:v>
                </c:pt>
                <c:pt idx="3847">
                  <c:v>1.3518699999999999</c:v>
                </c:pt>
                <c:pt idx="3848">
                  <c:v>1.322195</c:v>
                </c:pt>
                <c:pt idx="3849">
                  <c:v>1.2928789999999999</c:v>
                </c:pt>
                <c:pt idx="3850">
                  <c:v>1.2640039999999999</c:v>
                </c:pt>
                <c:pt idx="3851">
                  <c:v>1.235533</c:v>
                </c:pt>
                <c:pt idx="3852">
                  <c:v>1.2073929999999999</c:v>
                </c:pt>
                <c:pt idx="3853">
                  <c:v>1.1796120000000001</c:v>
                </c:pt>
                <c:pt idx="3854">
                  <c:v>1.1522870000000001</c:v>
                </c:pt>
                <c:pt idx="3855">
                  <c:v>1.12547</c:v>
                </c:pt>
                <c:pt idx="3856">
                  <c:v>1.0991519999999999</c:v>
                </c:pt>
                <c:pt idx="3857">
                  <c:v>1.073315</c:v>
                </c:pt>
                <c:pt idx="3858">
                  <c:v>1.0479689999999999</c:v>
                </c:pt>
                <c:pt idx="3859">
                  <c:v>1.023115</c:v>
                </c:pt>
                <c:pt idx="3860">
                  <c:v>0.99871299999999996</c:v>
                </c:pt>
                <c:pt idx="3861">
                  <c:v>0.97473200000000004</c:v>
                </c:pt>
                <c:pt idx="3862">
                  <c:v>0.95119900000000002</c:v>
                </c:pt>
                <c:pt idx="3863">
                  <c:v>0.92817400000000005</c:v>
                </c:pt>
                <c:pt idx="3864">
                  <c:v>0.90568599999999999</c:v>
                </c:pt>
                <c:pt idx="3865">
                  <c:v>0.88372099999999998</c:v>
                </c:pt>
                <c:pt idx="3866">
                  <c:v>0.86226899999999995</c:v>
                </c:pt>
                <c:pt idx="3867">
                  <c:v>0.841368</c:v>
                </c:pt>
                <c:pt idx="3868">
                  <c:v>0.821106</c:v>
                </c:pt>
                <c:pt idx="3869">
                  <c:v>0.801539</c:v>
                </c:pt>
                <c:pt idx="3870">
                  <c:v>0.78259400000000001</c:v>
                </c:pt>
                <c:pt idx="3871">
                  <c:v>0.76411300000000004</c:v>
                </c:pt>
                <c:pt idx="3872">
                  <c:v>0.74601799999999996</c:v>
                </c:pt>
                <c:pt idx="3873">
                  <c:v>0.72835399999999995</c:v>
                </c:pt>
                <c:pt idx="3874">
                  <c:v>0.71116400000000002</c:v>
                </c:pt>
                <c:pt idx="3875">
                  <c:v>0.69442400000000004</c:v>
                </c:pt>
                <c:pt idx="3876">
                  <c:v>0.67810800000000004</c:v>
                </c:pt>
                <c:pt idx="3877">
                  <c:v>0.66224899999999998</c:v>
                </c:pt>
                <c:pt idx="3878">
                  <c:v>0.64689099999999999</c:v>
                </c:pt>
                <c:pt idx="3879">
                  <c:v>0.63203900000000002</c:v>
                </c:pt>
                <c:pt idx="3880">
                  <c:v>0.61769600000000002</c:v>
                </c:pt>
                <c:pt idx="3881">
                  <c:v>0.60391300000000003</c:v>
                </c:pt>
                <c:pt idx="3882">
                  <c:v>0.59075599999999995</c:v>
                </c:pt>
                <c:pt idx="3883">
                  <c:v>0.57823899999999995</c:v>
                </c:pt>
                <c:pt idx="3884">
                  <c:v>0.56632300000000002</c:v>
                </c:pt>
                <c:pt idx="3885">
                  <c:v>0.55499399999999999</c:v>
                </c:pt>
                <c:pt idx="3886">
                  <c:v>0.544296</c:v>
                </c:pt>
                <c:pt idx="3887">
                  <c:v>0.53428100000000001</c:v>
                </c:pt>
                <c:pt idx="3888">
                  <c:v>0.52497400000000005</c:v>
                </c:pt>
                <c:pt idx="3889">
                  <c:v>0.51639900000000005</c:v>
                </c:pt>
                <c:pt idx="3890">
                  <c:v>0.50859699999999997</c:v>
                </c:pt>
                <c:pt idx="3891">
                  <c:v>0.50158999999999998</c:v>
                </c:pt>
                <c:pt idx="3892">
                  <c:v>0.49532500000000002</c:v>
                </c:pt>
                <c:pt idx="3893">
                  <c:v>0.48968299999999998</c:v>
                </c:pt>
                <c:pt idx="3894">
                  <c:v>0.48452600000000001</c:v>
                </c:pt>
                <c:pt idx="3895">
                  <c:v>0.47974699999999998</c:v>
                </c:pt>
                <c:pt idx="3896">
                  <c:v>0.47529700000000003</c:v>
                </c:pt>
                <c:pt idx="3897">
                  <c:v>0.47116999999999998</c:v>
                </c:pt>
                <c:pt idx="3898">
                  <c:v>0.46735599999999999</c:v>
                </c:pt>
                <c:pt idx="3899">
                  <c:v>0.46380900000000003</c:v>
                </c:pt>
                <c:pt idx="3900">
                  <c:v>0.46046100000000001</c:v>
                </c:pt>
                <c:pt idx="3901">
                  <c:v>0.457287</c:v>
                </c:pt>
                <c:pt idx="3902">
                  <c:v>0.45433899999999999</c:v>
                </c:pt>
                <c:pt idx="3903">
                  <c:v>0.45167600000000002</c:v>
                </c:pt>
                <c:pt idx="3904">
                  <c:v>0.44927299999999998</c:v>
                </c:pt>
                <c:pt idx="3905">
                  <c:v>0.44700000000000001</c:v>
                </c:pt>
                <c:pt idx="3906">
                  <c:v>0.44471699999999997</c:v>
                </c:pt>
                <c:pt idx="3907">
                  <c:v>0.44235999999999998</c:v>
                </c:pt>
                <c:pt idx="3908">
                  <c:v>0.439946</c:v>
                </c:pt>
                <c:pt idx="3909">
                  <c:v>0.43752000000000002</c:v>
                </c:pt>
                <c:pt idx="3910">
                  <c:v>0.43512299999999998</c:v>
                </c:pt>
                <c:pt idx="3911">
                  <c:v>0.432759</c:v>
                </c:pt>
                <c:pt idx="3912">
                  <c:v>0.43040400000000001</c:v>
                </c:pt>
                <c:pt idx="3913">
                  <c:v>0.42802400000000002</c:v>
                </c:pt>
                <c:pt idx="3914">
                  <c:v>0.42555799999999999</c:v>
                </c:pt>
                <c:pt idx="3915">
                  <c:v>0.42291400000000001</c:v>
                </c:pt>
                <c:pt idx="3916">
                  <c:v>0.42003099999999999</c:v>
                </c:pt>
                <c:pt idx="3917">
                  <c:v>0.41694799999999999</c:v>
                </c:pt>
                <c:pt idx="3918">
                  <c:v>0.41374300000000003</c:v>
                </c:pt>
                <c:pt idx="3919">
                  <c:v>0.41042699999999999</c:v>
                </c:pt>
                <c:pt idx="3920">
                  <c:v>0.40697800000000001</c:v>
                </c:pt>
                <c:pt idx="3921">
                  <c:v>0.40344099999999999</c:v>
                </c:pt>
                <c:pt idx="3922">
                  <c:v>0.399899</c:v>
                </c:pt>
                <c:pt idx="3923">
                  <c:v>0.39635100000000001</c:v>
                </c:pt>
                <c:pt idx="3924">
                  <c:v>0.39271200000000001</c:v>
                </c:pt>
                <c:pt idx="3925">
                  <c:v>0.38892500000000002</c:v>
                </c:pt>
                <c:pt idx="3926">
                  <c:v>0.385019</c:v>
                </c:pt>
                <c:pt idx="3927">
                  <c:v>0.38103199999999998</c:v>
                </c:pt>
                <c:pt idx="3928">
                  <c:v>0.37693100000000002</c:v>
                </c:pt>
                <c:pt idx="3929">
                  <c:v>0.37264799999999998</c:v>
                </c:pt>
                <c:pt idx="3930">
                  <c:v>0.36814599999999997</c:v>
                </c:pt>
                <c:pt idx="3931">
                  <c:v>0.36343999999999999</c:v>
                </c:pt>
                <c:pt idx="3932">
                  <c:v>0.35858400000000001</c:v>
                </c:pt>
                <c:pt idx="3933">
                  <c:v>0.35366999999999998</c:v>
                </c:pt>
                <c:pt idx="3934">
                  <c:v>0.348775</c:v>
                </c:pt>
                <c:pt idx="3935">
                  <c:v>0.34389700000000001</c:v>
                </c:pt>
                <c:pt idx="3936">
                  <c:v>0.33896500000000002</c:v>
                </c:pt>
                <c:pt idx="3937">
                  <c:v>0.33395000000000002</c:v>
                </c:pt>
                <c:pt idx="3938">
                  <c:v>0.32890799999999998</c:v>
                </c:pt>
                <c:pt idx="3939">
                  <c:v>0.32391399999999998</c:v>
                </c:pt>
                <c:pt idx="3940">
                  <c:v>0.319021</c:v>
                </c:pt>
                <c:pt idx="3941">
                  <c:v>0.31427899999999998</c:v>
                </c:pt>
                <c:pt idx="3942">
                  <c:v>0.309753</c:v>
                </c:pt>
                <c:pt idx="3943">
                  <c:v>0.30551800000000001</c:v>
                </c:pt>
                <c:pt idx="3944">
                  <c:v>0.30168699999999998</c:v>
                </c:pt>
                <c:pt idx="3945">
                  <c:v>0.29837900000000001</c:v>
                </c:pt>
                <c:pt idx="3946">
                  <c:v>0.29560900000000001</c:v>
                </c:pt>
                <c:pt idx="3947">
                  <c:v>0.29324600000000001</c:v>
                </c:pt>
                <c:pt idx="3948">
                  <c:v>0.29112700000000002</c:v>
                </c:pt>
                <c:pt idx="3949">
                  <c:v>0.28917199999999998</c:v>
                </c:pt>
                <c:pt idx="3950">
                  <c:v>0.28737800000000002</c:v>
                </c:pt>
                <c:pt idx="3951">
                  <c:v>0.28574899999999998</c:v>
                </c:pt>
                <c:pt idx="3952">
                  <c:v>0.28427799999999998</c:v>
                </c:pt>
                <c:pt idx="3953">
                  <c:v>0.28295199999999998</c:v>
                </c:pt>
                <c:pt idx="3954">
                  <c:v>0.28177099999999999</c:v>
                </c:pt>
                <c:pt idx="3955">
                  <c:v>0.28075800000000001</c:v>
                </c:pt>
                <c:pt idx="3956">
                  <c:v>0.27993200000000001</c:v>
                </c:pt>
                <c:pt idx="3957">
                  <c:v>0.27924399999999999</c:v>
                </c:pt>
                <c:pt idx="3958">
                  <c:v>0.27859899999999999</c:v>
                </c:pt>
                <c:pt idx="3959">
                  <c:v>0.27795199999999998</c:v>
                </c:pt>
                <c:pt idx="3960">
                  <c:v>0.27733200000000002</c:v>
                </c:pt>
                <c:pt idx="3961">
                  <c:v>0.27674700000000002</c:v>
                </c:pt>
                <c:pt idx="3962">
                  <c:v>0.27612799999999998</c:v>
                </c:pt>
                <c:pt idx="3963">
                  <c:v>0.27537400000000001</c:v>
                </c:pt>
                <c:pt idx="3964">
                  <c:v>0.27440599999999998</c:v>
                </c:pt>
                <c:pt idx="3965">
                  <c:v>0.27318900000000002</c:v>
                </c:pt>
                <c:pt idx="3966">
                  <c:v>0.27175700000000003</c:v>
                </c:pt>
                <c:pt idx="3967">
                  <c:v>0.27019900000000002</c:v>
                </c:pt>
                <c:pt idx="3968">
                  <c:v>0.26854499999999998</c:v>
                </c:pt>
                <c:pt idx="3969">
                  <c:v>0.26667000000000002</c:v>
                </c:pt>
                <c:pt idx="3970">
                  <c:v>0.26430100000000001</c:v>
                </c:pt>
                <c:pt idx="3971">
                  <c:v>0.26114999999999999</c:v>
                </c:pt>
                <c:pt idx="3972">
                  <c:v>0.25705600000000001</c:v>
                </c:pt>
                <c:pt idx="3973">
                  <c:v>0.25204700000000002</c:v>
                </c:pt>
                <c:pt idx="3974">
                  <c:v>0.24631500000000001</c:v>
                </c:pt>
                <c:pt idx="3975">
                  <c:v>0.24013000000000001</c:v>
                </c:pt>
                <c:pt idx="3976">
                  <c:v>0.233707</c:v>
                </c:pt>
                <c:pt idx="3977">
                  <c:v>0.227075</c:v>
                </c:pt>
                <c:pt idx="3978">
                  <c:v>0.220107</c:v>
                </c:pt>
                <c:pt idx="3979">
                  <c:v>0.21268799999999999</c:v>
                </c:pt>
                <c:pt idx="3980">
                  <c:v>0.20485300000000001</c:v>
                </c:pt>
                <c:pt idx="3981">
                  <c:v>0.19677</c:v>
                </c:pt>
                <c:pt idx="3982">
                  <c:v>0.188689</c:v>
                </c:pt>
                <c:pt idx="3983">
                  <c:v>0.18085200000000001</c:v>
                </c:pt>
                <c:pt idx="3984">
                  <c:v>0.17337</c:v>
                </c:pt>
                <c:pt idx="3985">
                  <c:v>0.16621</c:v>
                </c:pt>
                <c:pt idx="3986">
                  <c:v>0.15936400000000001</c:v>
                </c:pt>
                <c:pt idx="3987">
                  <c:v>0.15295800000000001</c:v>
                </c:pt>
                <c:pt idx="3988">
                  <c:v>0.14716699999999999</c:v>
                </c:pt>
                <c:pt idx="3989">
                  <c:v>0.142092</c:v>
                </c:pt>
                <c:pt idx="3990">
                  <c:v>0.13775599999999999</c:v>
                </c:pt>
                <c:pt idx="3991">
                  <c:v>0.13410900000000001</c:v>
                </c:pt>
                <c:pt idx="3992">
                  <c:v>0.13098299999999999</c:v>
                </c:pt>
                <c:pt idx="3993">
                  <c:v>0.12811900000000001</c:v>
                </c:pt>
                <c:pt idx="3994">
                  <c:v>0.12532199999999999</c:v>
                </c:pt>
                <c:pt idx="3995">
                  <c:v>0.122604</c:v>
                </c:pt>
                <c:pt idx="3996">
                  <c:v>0.120146</c:v>
                </c:pt>
                <c:pt idx="3997">
                  <c:v>0.118148</c:v>
                </c:pt>
                <c:pt idx="3998">
                  <c:v>0.116686</c:v>
                </c:pt>
                <c:pt idx="3999">
                  <c:v>0.11565</c:v>
                </c:pt>
                <c:pt idx="4000">
                  <c:v>0.114796</c:v>
                </c:pt>
                <c:pt idx="4001">
                  <c:v>0.113896</c:v>
                </c:pt>
                <c:pt idx="4002">
                  <c:v>0.11286499999999999</c:v>
                </c:pt>
                <c:pt idx="4003">
                  <c:v>0.11175300000000001</c:v>
                </c:pt>
                <c:pt idx="4004">
                  <c:v>0.11067100000000001</c:v>
                </c:pt>
                <c:pt idx="4005">
                  <c:v>0.10972800000000001</c:v>
                </c:pt>
                <c:pt idx="4006">
                  <c:v>0.108988</c:v>
                </c:pt>
                <c:pt idx="4007">
                  <c:v>0.10841199999999999</c:v>
                </c:pt>
                <c:pt idx="4008">
                  <c:v>0.107859</c:v>
                </c:pt>
                <c:pt idx="4009">
                  <c:v>0.10718</c:v>
                </c:pt>
                <c:pt idx="4010">
                  <c:v>0.10634200000000001</c:v>
                </c:pt>
                <c:pt idx="4011">
                  <c:v>0.10549600000000001</c:v>
                </c:pt>
                <c:pt idx="4012">
                  <c:v>0.104875</c:v>
                </c:pt>
                <c:pt idx="4013">
                  <c:v>0.104602</c:v>
                </c:pt>
                <c:pt idx="4014">
                  <c:v>0.104558</c:v>
                </c:pt>
                <c:pt idx="4015">
                  <c:v>0.104458</c:v>
                </c:pt>
                <c:pt idx="4016">
                  <c:v>0.104045</c:v>
                </c:pt>
                <c:pt idx="4017">
                  <c:v>0.103253</c:v>
                </c:pt>
                <c:pt idx="4018">
                  <c:v>0.102228</c:v>
                </c:pt>
                <c:pt idx="4019">
                  <c:v>0.101217</c:v>
                </c:pt>
                <c:pt idx="4020">
                  <c:v>0.100411</c:v>
                </c:pt>
                <c:pt idx="4021">
                  <c:v>9.9863999999999994E-2</c:v>
                </c:pt>
                <c:pt idx="4022">
                  <c:v>9.9464999999999998E-2</c:v>
                </c:pt>
                <c:pt idx="4023">
                  <c:v>9.9053000000000002E-2</c:v>
                </c:pt>
                <c:pt idx="4024">
                  <c:v>9.8568000000000003E-2</c:v>
                </c:pt>
                <c:pt idx="4025">
                  <c:v>9.8073999999999995E-2</c:v>
                </c:pt>
                <c:pt idx="4026">
                  <c:v>9.7614999999999993E-2</c:v>
                </c:pt>
                <c:pt idx="4027">
                  <c:v>9.715E-2</c:v>
                </c:pt>
                <c:pt idx="4028">
                  <c:v>9.6624000000000002E-2</c:v>
                </c:pt>
                <c:pt idx="4029">
                  <c:v>9.6001000000000003E-2</c:v>
                </c:pt>
                <c:pt idx="4030">
                  <c:v>9.5222000000000001E-2</c:v>
                </c:pt>
                <c:pt idx="4031">
                  <c:v>9.4220999999999999E-2</c:v>
                </c:pt>
                <c:pt idx="4032">
                  <c:v>9.2934000000000003E-2</c:v>
                </c:pt>
                <c:pt idx="4033">
                  <c:v>9.1273999999999994E-2</c:v>
                </c:pt>
                <c:pt idx="4034">
                  <c:v>8.9214000000000002E-2</c:v>
                </c:pt>
                <c:pt idx="4035">
                  <c:v>8.6896000000000001E-2</c:v>
                </c:pt>
                <c:pt idx="4036">
                  <c:v>8.4524000000000002E-2</c:v>
                </c:pt>
                <c:pt idx="4037">
                  <c:v>8.2094E-2</c:v>
                </c:pt>
                <c:pt idx="4038">
                  <c:v>7.9330999999999999E-2</c:v>
                </c:pt>
                <c:pt idx="4039">
                  <c:v>7.5961000000000001E-2</c:v>
                </c:pt>
                <c:pt idx="4040">
                  <c:v>7.1985999999999994E-2</c:v>
                </c:pt>
                <c:pt idx="4041">
                  <c:v>6.7669999999999994E-2</c:v>
                </c:pt>
                <c:pt idx="4042">
                  <c:v>6.3277E-2</c:v>
                </c:pt>
                <c:pt idx="4043">
                  <c:v>5.8935000000000001E-2</c:v>
                </c:pt>
                <c:pt idx="4044">
                  <c:v>5.4695000000000001E-2</c:v>
                </c:pt>
                <c:pt idx="4045">
                  <c:v>5.0590999999999997E-2</c:v>
                </c:pt>
                <c:pt idx="4046">
                  <c:v>4.6598000000000001E-2</c:v>
                </c:pt>
                <c:pt idx="4047">
                  <c:v>4.2668999999999999E-2</c:v>
                </c:pt>
                <c:pt idx="4048">
                  <c:v>3.882E-2</c:v>
                </c:pt>
                <c:pt idx="4049">
                  <c:v>3.5099999999999999E-2</c:v>
                </c:pt>
                <c:pt idx="4050">
                  <c:v>3.1542000000000001E-2</c:v>
                </c:pt>
                <c:pt idx="4051">
                  <c:v>2.8208E-2</c:v>
                </c:pt>
                <c:pt idx="4052">
                  <c:v>2.5189E-2</c:v>
                </c:pt>
                <c:pt idx="4053">
                  <c:v>2.2495000000000001E-2</c:v>
                </c:pt>
                <c:pt idx="4054">
                  <c:v>2.0024E-2</c:v>
                </c:pt>
                <c:pt idx="4055">
                  <c:v>1.7676000000000001E-2</c:v>
                </c:pt>
                <c:pt idx="4056">
                  <c:v>1.5433000000000001E-2</c:v>
                </c:pt>
                <c:pt idx="4057">
                  <c:v>1.332E-2</c:v>
                </c:pt>
                <c:pt idx="4058">
                  <c:v>1.1407E-2</c:v>
                </c:pt>
                <c:pt idx="4059">
                  <c:v>9.8040000000000002E-3</c:v>
                </c:pt>
                <c:pt idx="4060">
                  <c:v>8.5540000000000008E-3</c:v>
                </c:pt>
                <c:pt idx="4061">
                  <c:v>7.5310000000000004E-3</c:v>
                </c:pt>
                <c:pt idx="4062">
                  <c:v>6.5370000000000003E-3</c:v>
                </c:pt>
                <c:pt idx="4063">
                  <c:v>5.5009999999999998E-3</c:v>
                </c:pt>
                <c:pt idx="4064">
                  <c:v>4.5300000000000002E-3</c:v>
                </c:pt>
                <c:pt idx="4065">
                  <c:v>3.7799999999999999E-3</c:v>
                </c:pt>
                <c:pt idx="4066">
                  <c:v>2.7850000000000001E-3</c:v>
                </c:pt>
                <c:pt idx="4067">
                  <c:v>2.186E-3</c:v>
                </c:pt>
                <c:pt idx="4068">
                  <c:v>1.9859999999999999E-3</c:v>
                </c:pt>
                <c:pt idx="4069">
                  <c:v>1.967E-3</c:v>
                </c:pt>
                <c:pt idx="4070">
                  <c:v>1.9380000000000001E-3</c:v>
                </c:pt>
                <c:pt idx="4071">
                  <c:v>1.7960000000000001E-3</c:v>
                </c:pt>
                <c:pt idx="4072">
                  <c:v>1.655E-3</c:v>
                </c:pt>
                <c:pt idx="4073">
                  <c:v>1.653E-3</c:v>
                </c:pt>
                <c:pt idx="4074">
                  <c:v>1.815E-3</c:v>
                </c:pt>
                <c:pt idx="4075">
                  <c:v>2.1410000000000001E-3</c:v>
                </c:pt>
                <c:pt idx="4076">
                  <c:v>2.7049999999999999E-3</c:v>
                </c:pt>
                <c:pt idx="4077">
                  <c:v>3.5860000000000002E-3</c:v>
                </c:pt>
                <c:pt idx="4078">
                  <c:v>4.7879999999999997E-3</c:v>
                </c:pt>
                <c:pt idx="4079">
                  <c:v>6.2399999999999999E-3</c:v>
                </c:pt>
                <c:pt idx="4080">
                  <c:v>7.8580000000000004E-3</c:v>
                </c:pt>
                <c:pt idx="4081">
                  <c:v>8.7250000000000001E-3</c:v>
                </c:pt>
                <c:pt idx="4082">
                  <c:v>9.6869999999999994E-3</c:v>
                </c:pt>
                <c:pt idx="4083">
                  <c:v>1.0716E-2</c:v>
                </c:pt>
                <c:pt idx="4084">
                  <c:v>1.1710999999999999E-2</c:v>
                </c:pt>
                <c:pt idx="4085">
                  <c:v>1.2571000000000001E-2</c:v>
                </c:pt>
                <c:pt idx="4086">
                  <c:v>1.3299999999999999E-2</c:v>
                </c:pt>
                <c:pt idx="4087">
                  <c:v>1.3995E-2</c:v>
                </c:pt>
                <c:pt idx="4088">
                  <c:v>1.4735E-2</c:v>
                </c:pt>
                <c:pt idx="4089">
                  <c:v>1.5535E-2</c:v>
                </c:pt>
                <c:pt idx="4090">
                  <c:v>1.6313000000000001E-2</c:v>
                </c:pt>
                <c:pt idx="4091">
                  <c:v>1.6855999999999999E-2</c:v>
                </c:pt>
                <c:pt idx="4092">
                  <c:v>1.6920999999999999E-2</c:v>
                </c:pt>
                <c:pt idx="4093">
                  <c:v>1.6431999999999999E-2</c:v>
                </c:pt>
                <c:pt idx="4094">
                  <c:v>1.5545E-2</c:v>
                </c:pt>
                <c:pt idx="4095">
                  <c:v>1.4485E-2</c:v>
                </c:pt>
                <c:pt idx="4096">
                  <c:v>1.3346E-2</c:v>
                </c:pt>
                <c:pt idx="4097">
                  <c:v>1.2068000000000001E-2</c:v>
                </c:pt>
                <c:pt idx="4098">
                  <c:v>1.0619999999999999E-2</c:v>
                </c:pt>
                <c:pt idx="4099">
                  <c:v>9.1420000000000008E-3</c:v>
                </c:pt>
                <c:pt idx="4100">
                  <c:v>7.8510000000000003E-3</c:v>
                </c:pt>
                <c:pt idx="4101">
                  <c:v>6.816E-3</c:v>
                </c:pt>
                <c:pt idx="4102">
                  <c:v>5.9109999999999996E-3</c:v>
                </c:pt>
                <c:pt idx="4103">
                  <c:v>4.973E-3</c:v>
                </c:pt>
                <c:pt idx="4104">
                  <c:v>3.9870000000000001E-3</c:v>
                </c:pt>
                <c:pt idx="4105">
                  <c:v>3.0820000000000001E-3</c:v>
                </c:pt>
                <c:pt idx="4106">
                  <c:v>2.4009999999999999E-3</c:v>
                </c:pt>
                <c:pt idx="4107">
                  <c:v>1.9859999999999999E-3</c:v>
                </c:pt>
                <c:pt idx="4108">
                  <c:v>1.7849999999999999E-3</c:v>
                </c:pt>
                <c:pt idx="4109">
                  <c:v>1.8829999999999999E-3</c:v>
                </c:pt>
                <c:pt idx="4110">
                  <c:v>2.3289999999999999E-3</c:v>
                </c:pt>
                <c:pt idx="4111">
                  <c:v>3.0469999999999998E-3</c:v>
                </c:pt>
                <c:pt idx="4112">
                  <c:v>3.8440000000000002E-3</c:v>
                </c:pt>
                <c:pt idx="4113">
                  <c:v>4.5760000000000002E-3</c:v>
                </c:pt>
                <c:pt idx="4114">
                  <c:v>5.2290000000000001E-3</c:v>
                </c:pt>
                <c:pt idx="4115">
                  <c:v>5.8849999999999996E-3</c:v>
                </c:pt>
                <c:pt idx="4116">
                  <c:v>6.6540000000000002E-3</c:v>
                </c:pt>
                <c:pt idx="4117">
                  <c:v>7.6090000000000003E-3</c:v>
                </c:pt>
                <c:pt idx="4118">
                  <c:v>8.7320000000000002E-3</c:v>
                </c:pt>
                <c:pt idx="4119">
                  <c:v>9.9609999999999994E-3</c:v>
                </c:pt>
                <c:pt idx="4120">
                  <c:v>1.1278E-2</c:v>
                </c:pt>
                <c:pt idx="4121">
                  <c:v>1.2721E-2</c:v>
                </c:pt>
                <c:pt idx="4122">
                  <c:v>1.4307E-2</c:v>
                </c:pt>
                <c:pt idx="4123">
                  <c:v>1.6004999999999998E-2</c:v>
                </c:pt>
                <c:pt idx="4124">
                  <c:v>1.7804E-2</c:v>
                </c:pt>
                <c:pt idx="4125">
                  <c:v>1.9753E-2</c:v>
                </c:pt>
                <c:pt idx="4126">
                  <c:v>2.1925E-2</c:v>
                </c:pt>
                <c:pt idx="4127">
                  <c:v>2.4368999999999998E-2</c:v>
                </c:pt>
                <c:pt idx="4128">
                  <c:v>2.7105000000000001E-2</c:v>
                </c:pt>
                <c:pt idx="4129">
                  <c:v>3.0131000000000002E-2</c:v>
                </c:pt>
                <c:pt idx="4130">
                  <c:v>3.3416000000000001E-2</c:v>
                </c:pt>
                <c:pt idx="4131">
                  <c:v>3.6944999999999999E-2</c:v>
                </c:pt>
                <c:pt idx="4132">
                  <c:v>4.0756000000000001E-2</c:v>
                </c:pt>
                <c:pt idx="4133">
                  <c:v>4.4884E-2</c:v>
                </c:pt>
                <c:pt idx="4134">
                  <c:v>4.9244999999999997E-2</c:v>
                </c:pt>
                <c:pt idx="4135">
                  <c:v>5.3633E-2</c:v>
                </c:pt>
                <c:pt idx="4136">
                  <c:v>5.7838000000000001E-2</c:v>
                </c:pt>
                <c:pt idx="4137">
                  <c:v>6.1766000000000001E-2</c:v>
                </c:pt>
                <c:pt idx="4138">
                  <c:v>6.5438999999999997E-2</c:v>
                </c:pt>
                <c:pt idx="4139">
                  <c:v>6.8895999999999999E-2</c:v>
                </c:pt>
                <c:pt idx="4140">
                  <c:v>7.2103E-2</c:v>
                </c:pt>
                <c:pt idx="4141">
                  <c:v>7.4993000000000004E-2</c:v>
                </c:pt>
                <c:pt idx="4142">
                  <c:v>7.7557000000000001E-2</c:v>
                </c:pt>
                <c:pt idx="4143">
                  <c:v>7.9852000000000006E-2</c:v>
                </c:pt>
                <c:pt idx="4144">
                  <c:v>8.1911999999999999E-2</c:v>
                </c:pt>
                <c:pt idx="4145">
                  <c:v>8.3707000000000004E-2</c:v>
                </c:pt>
                <c:pt idx="4146">
                  <c:v>8.5239999999999996E-2</c:v>
                </c:pt>
                <c:pt idx="4147">
                  <c:v>8.6595000000000005E-2</c:v>
                </c:pt>
                <c:pt idx="4148">
                  <c:v>8.7854000000000002E-2</c:v>
                </c:pt>
                <c:pt idx="4149">
                  <c:v>8.9007000000000003E-2</c:v>
                </c:pt>
                <c:pt idx="4150">
                  <c:v>8.9982999999999994E-2</c:v>
                </c:pt>
                <c:pt idx="4151">
                  <c:v>9.0722999999999998E-2</c:v>
                </c:pt>
                <c:pt idx="4152">
                  <c:v>9.1149999999999995E-2</c:v>
                </c:pt>
                <c:pt idx="4153">
                  <c:v>9.1152999999999998E-2</c:v>
                </c:pt>
                <c:pt idx="4154">
                  <c:v>9.0653999999999998E-2</c:v>
                </c:pt>
                <c:pt idx="4155">
                  <c:v>8.9659000000000003E-2</c:v>
                </c:pt>
                <c:pt idx="4156">
                  <c:v>8.8177000000000005E-2</c:v>
                </c:pt>
                <c:pt idx="4157">
                  <c:v>8.6165000000000005E-2</c:v>
                </c:pt>
                <c:pt idx="4158">
                  <c:v>8.3585999999999994E-2</c:v>
                </c:pt>
                <c:pt idx="4159">
                  <c:v>8.0458000000000002E-2</c:v>
                </c:pt>
                <c:pt idx="4160">
                  <c:v>7.6827000000000006E-2</c:v>
                </c:pt>
                <c:pt idx="4161">
                  <c:v>7.2793999999999998E-2</c:v>
                </c:pt>
                <c:pt idx="4162">
                  <c:v>6.8572999999999995E-2</c:v>
                </c:pt>
                <c:pt idx="4163">
                  <c:v>6.4370999999999998E-2</c:v>
                </c:pt>
                <c:pt idx="4164">
                  <c:v>6.0212000000000002E-2</c:v>
                </c:pt>
                <c:pt idx="4165">
                  <c:v>5.6011999999999999E-2</c:v>
                </c:pt>
                <c:pt idx="4166">
                  <c:v>5.1794E-2</c:v>
                </c:pt>
                <c:pt idx="4167">
                  <c:v>4.7701E-2</c:v>
                </c:pt>
                <c:pt idx="4168">
                  <c:v>4.385E-2</c:v>
                </c:pt>
                <c:pt idx="4169">
                  <c:v>4.0328000000000003E-2</c:v>
                </c:pt>
                <c:pt idx="4170">
                  <c:v>3.7275999999999997E-2</c:v>
                </c:pt>
                <c:pt idx="4171">
                  <c:v>3.4795E-2</c:v>
                </c:pt>
                <c:pt idx="4172">
                  <c:v>3.1573999999999998E-2</c:v>
                </c:pt>
                <c:pt idx="4173">
                  <c:v>2.8676E-2</c:v>
                </c:pt>
                <c:pt idx="4174">
                  <c:v>2.6012E-2</c:v>
                </c:pt>
                <c:pt idx="4175">
                  <c:v>2.3588000000000001E-2</c:v>
                </c:pt>
                <c:pt idx="4176">
                  <c:v>2.1384E-2</c:v>
                </c:pt>
                <c:pt idx="4177">
                  <c:v>1.9265000000000001E-2</c:v>
                </c:pt>
                <c:pt idx="4178">
                  <c:v>1.7038999999999999E-2</c:v>
                </c:pt>
                <c:pt idx="4179">
                  <c:v>1.4617E-2</c:v>
                </c:pt>
                <c:pt idx="4180">
                  <c:v>1.2135E-2</c:v>
                </c:pt>
                <c:pt idx="4181">
                  <c:v>9.8589999999999997E-3</c:v>
                </c:pt>
                <c:pt idx="4182">
                  <c:v>7.9670000000000001E-3</c:v>
                </c:pt>
                <c:pt idx="4183">
                  <c:v>6.4409999999999997E-3</c:v>
                </c:pt>
                <c:pt idx="4184">
                  <c:v>5.1850000000000004E-3</c:v>
                </c:pt>
                <c:pt idx="4185">
                  <c:v>4.1900000000000001E-3</c:v>
                </c:pt>
                <c:pt idx="4186">
                  <c:v>3.5170000000000002E-3</c:v>
                </c:pt>
                <c:pt idx="4187">
                  <c:v>3.1180000000000001E-3</c:v>
                </c:pt>
                <c:pt idx="4188">
                  <c:v>2.8029999999999999E-3</c:v>
                </c:pt>
                <c:pt idx="4189">
                  <c:v>2.4650000000000002E-3</c:v>
                </c:pt>
                <c:pt idx="4190">
                  <c:v>2.2369999999999998E-3</c:v>
                </c:pt>
                <c:pt idx="4191">
                  <c:v>1.9859999999999999E-3</c:v>
                </c:pt>
                <c:pt idx="4192">
                  <c:v>1.8420000000000001E-3</c:v>
                </c:pt>
                <c:pt idx="4193">
                  <c:v>2.1180000000000001E-3</c:v>
                </c:pt>
                <c:pt idx="4194">
                  <c:v>2.7899999999999999E-3</c:v>
                </c:pt>
                <c:pt idx="4195">
                  <c:v>3.8670000000000002E-3</c:v>
                </c:pt>
                <c:pt idx="4196">
                  <c:v>5.3839999999999999E-3</c:v>
                </c:pt>
                <c:pt idx="4197">
                  <c:v>7.3639999999999999E-3</c:v>
                </c:pt>
                <c:pt idx="4198">
                  <c:v>9.7850000000000003E-3</c:v>
                </c:pt>
                <c:pt idx="4199">
                  <c:v>1.2614999999999999E-2</c:v>
                </c:pt>
                <c:pt idx="4200">
                  <c:v>1.5826E-2</c:v>
                </c:pt>
                <c:pt idx="4201">
                  <c:v>1.9295E-2</c:v>
                </c:pt>
                <c:pt idx="4202">
                  <c:v>2.2783999999999999E-2</c:v>
                </c:pt>
                <c:pt idx="4203">
                  <c:v>2.6119E-2</c:v>
                </c:pt>
                <c:pt idx="4204">
                  <c:v>2.9291000000000001E-2</c:v>
                </c:pt>
                <c:pt idx="4205">
                  <c:v>3.2298E-2</c:v>
                </c:pt>
                <c:pt idx="4206">
                  <c:v>3.5035999999999998E-2</c:v>
                </c:pt>
                <c:pt idx="4207">
                  <c:v>3.7448000000000002E-2</c:v>
                </c:pt>
                <c:pt idx="4208">
                  <c:v>3.9662000000000003E-2</c:v>
                </c:pt>
                <c:pt idx="4209">
                  <c:v>4.1853000000000001E-2</c:v>
                </c:pt>
                <c:pt idx="4210">
                  <c:v>4.4024000000000001E-2</c:v>
                </c:pt>
                <c:pt idx="4211">
                  <c:v>4.5997999999999997E-2</c:v>
                </c:pt>
                <c:pt idx="4212">
                  <c:v>4.7625000000000001E-2</c:v>
                </c:pt>
                <c:pt idx="4213">
                  <c:v>4.8954999999999999E-2</c:v>
                </c:pt>
                <c:pt idx="4214">
                  <c:v>5.0202999999999998E-2</c:v>
                </c:pt>
                <c:pt idx="4215">
                  <c:v>5.1570999999999999E-2</c:v>
                </c:pt>
                <c:pt idx="4216">
                  <c:v>5.3128000000000002E-2</c:v>
                </c:pt>
                <c:pt idx="4217">
                  <c:v>5.4838999999999999E-2</c:v>
                </c:pt>
                <c:pt idx="4218">
                  <c:v>5.6682000000000003E-2</c:v>
                </c:pt>
                <c:pt idx="4219">
                  <c:v>5.8715999999999997E-2</c:v>
                </c:pt>
                <c:pt idx="4220">
                  <c:v>6.1004999999999997E-2</c:v>
                </c:pt>
                <c:pt idx="4221">
                  <c:v>6.3468999999999998E-2</c:v>
                </c:pt>
                <c:pt idx="4222">
                  <c:v>6.5912999999999999E-2</c:v>
                </c:pt>
                <c:pt idx="4223">
                  <c:v>6.8192000000000003E-2</c:v>
                </c:pt>
                <c:pt idx="4224">
                  <c:v>7.0191000000000003E-2</c:v>
                </c:pt>
                <c:pt idx="4225">
                  <c:v>7.1686E-2</c:v>
                </c:pt>
                <c:pt idx="4226">
                  <c:v>7.2452000000000003E-2</c:v>
                </c:pt>
                <c:pt idx="4227">
                  <c:v>7.2484999999999994E-2</c:v>
                </c:pt>
                <c:pt idx="4228">
                  <c:v>7.1941000000000005E-2</c:v>
                </c:pt>
                <c:pt idx="4229">
                  <c:v>7.0890999999999996E-2</c:v>
                </c:pt>
                <c:pt idx="4230">
                  <c:v>6.9355E-2</c:v>
                </c:pt>
                <c:pt idx="4231">
                  <c:v>6.7478999999999997E-2</c:v>
                </c:pt>
                <c:pt idx="4232">
                  <c:v>6.5444000000000002E-2</c:v>
                </c:pt>
                <c:pt idx="4233">
                  <c:v>6.3238000000000003E-2</c:v>
                </c:pt>
                <c:pt idx="4234">
                  <c:v>6.0699000000000003E-2</c:v>
                </c:pt>
                <c:pt idx="4235">
                  <c:v>5.7764000000000003E-2</c:v>
                </c:pt>
                <c:pt idx="4236">
                  <c:v>5.4551000000000002E-2</c:v>
                </c:pt>
                <c:pt idx="4237">
                  <c:v>5.1195999999999998E-2</c:v>
                </c:pt>
                <c:pt idx="4238">
                  <c:v>4.7759000000000003E-2</c:v>
                </c:pt>
                <c:pt idx="4239">
                  <c:v>4.4313999999999999E-2</c:v>
                </c:pt>
                <c:pt idx="4240">
                  <c:v>4.1003999999999999E-2</c:v>
                </c:pt>
                <c:pt idx="4241">
                  <c:v>3.7934000000000002E-2</c:v>
                </c:pt>
                <c:pt idx="4242">
                  <c:v>3.5083999999999997E-2</c:v>
                </c:pt>
                <c:pt idx="4243">
                  <c:v>3.2426000000000003E-2</c:v>
                </c:pt>
                <c:pt idx="4244">
                  <c:v>2.9996999999999999E-2</c:v>
                </c:pt>
                <c:pt idx="4245">
                  <c:v>2.7793999999999999E-2</c:v>
                </c:pt>
                <c:pt idx="4246">
                  <c:v>2.5666999999999999E-2</c:v>
                </c:pt>
                <c:pt idx="4247">
                  <c:v>2.3429999999999999E-2</c:v>
                </c:pt>
                <c:pt idx="4248">
                  <c:v>2.1042999999999999E-2</c:v>
                </c:pt>
                <c:pt idx="4249">
                  <c:v>1.8710000000000001E-2</c:v>
                </c:pt>
                <c:pt idx="4250">
                  <c:v>1.6773E-2</c:v>
                </c:pt>
                <c:pt idx="4251">
                  <c:v>1.5426E-2</c:v>
                </c:pt>
                <c:pt idx="4252">
                  <c:v>1.4553999999999999E-2</c:v>
                </c:pt>
                <c:pt idx="4253">
                  <c:v>1.3924000000000001E-2</c:v>
                </c:pt>
                <c:pt idx="4254">
                  <c:v>1.3494000000000001E-2</c:v>
                </c:pt>
                <c:pt idx="4255">
                  <c:v>1.3365E-2</c:v>
                </c:pt>
                <c:pt idx="4256">
                  <c:v>1.3509999999999999E-2</c:v>
                </c:pt>
                <c:pt idx="4257">
                  <c:v>1.374E-2</c:v>
                </c:pt>
                <c:pt idx="4258">
                  <c:v>1.3931000000000001E-2</c:v>
                </c:pt>
                <c:pt idx="4259">
                  <c:v>1.4116E-2</c:v>
                </c:pt>
                <c:pt idx="4260">
                  <c:v>1.4274999999999999E-2</c:v>
                </c:pt>
                <c:pt idx="4261">
                  <c:v>1.4232E-2</c:v>
                </c:pt>
                <c:pt idx="4262">
                  <c:v>1.3889E-2</c:v>
                </c:pt>
                <c:pt idx="4263">
                  <c:v>1.3466000000000001E-2</c:v>
                </c:pt>
                <c:pt idx="4264">
                  <c:v>1.3311E-2</c:v>
                </c:pt>
                <c:pt idx="4265">
                  <c:v>1.3516E-2</c:v>
                </c:pt>
                <c:pt idx="4266">
                  <c:v>1.3901E-2</c:v>
                </c:pt>
                <c:pt idx="4267">
                  <c:v>1.4225E-2</c:v>
                </c:pt>
                <c:pt idx="4268">
                  <c:v>1.4206E-2</c:v>
                </c:pt>
                <c:pt idx="4269">
                  <c:v>1.3391E-2</c:v>
                </c:pt>
                <c:pt idx="4270">
                  <c:v>1.1514999999999999E-2</c:v>
                </c:pt>
                <c:pt idx="4271">
                  <c:v>9.7059999999999994E-3</c:v>
                </c:pt>
                <c:pt idx="4272">
                  <c:v>9.5670000000000009E-3</c:v>
                </c:pt>
                <c:pt idx="4273">
                  <c:v>1.0973E-2</c:v>
                </c:pt>
                <c:pt idx="4274">
                  <c:v>1.3063999999999999E-2</c:v>
                </c:pt>
                <c:pt idx="4275">
                  <c:v>1.5089E-2</c:v>
                </c:pt>
                <c:pt idx="4276">
                  <c:v>1.6629999999999999E-2</c:v>
                </c:pt>
                <c:pt idx="4277">
                  <c:v>1.7645000000000001E-2</c:v>
                </c:pt>
                <c:pt idx="4278">
                  <c:v>1.8277999999999999E-2</c:v>
                </c:pt>
                <c:pt idx="4279">
                  <c:v>1.8600999999999999E-2</c:v>
                </c:pt>
                <c:pt idx="4280">
                  <c:v>1.8578000000000001E-2</c:v>
                </c:pt>
                <c:pt idx="4281">
                  <c:v>1.8228000000000001E-2</c:v>
                </c:pt>
                <c:pt idx="4282">
                  <c:v>1.7714000000000001E-2</c:v>
                </c:pt>
                <c:pt idx="4283">
                  <c:v>1.7180999999999998E-2</c:v>
                </c:pt>
                <c:pt idx="4284">
                  <c:v>1.6607E-2</c:v>
                </c:pt>
                <c:pt idx="4285">
                  <c:v>1.5566999999999999E-2</c:v>
                </c:pt>
                <c:pt idx="4286">
                  <c:v>1.4507000000000001E-2</c:v>
                </c:pt>
                <c:pt idx="4287">
                  <c:v>1.3631000000000001E-2</c:v>
                </c:pt>
                <c:pt idx="4288">
                  <c:v>1.3079E-2</c:v>
                </c:pt>
                <c:pt idx="4289">
                  <c:v>1.2869999999999999E-2</c:v>
                </c:pt>
                <c:pt idx="4290">
                  <c:v>1.2963000000000001E-2</c:v>
                </c:pt>
                <c:pt idx="4291">
                  <c:v>1.3268E-2</c:v>
                </c:pt>
                <c:pt idx="4292">
                  <c:v>1.3674E-2</c:v>
                </c:pt>
                <c:pt idx="4293">
                  <c:v>1.4233000000000001E-2</c:v>
                </c:pt>
                <c:pt idx="4294">
                  <c:v>1.5476999999999999E-2</c:v>
                </c:pt>
                <c:pt idx="4295">
                  <c:v>1.8307E-2</c:v>
                </c:pt>
                <c:pt idx="4296">
                  <c:v>2.2428E-2</c:v>
                </c:pt>
                <c:pt idx="4297">
                  <c:v>2.6307000000000001E-2</c:v>
                </c:pt>
                <c:pt idx="4298">
                  <c:v>2.9332E-2</c:v>
                </c:pt>
                <c:pt idx="4299">
                  <c:v>3.1530000000000002E-2</c:v>
                </c:pt>
                <c:pt idx="4300">
                  <c:v>3.3070000000000002E-2</c:v>
                </c:pt>
                <c:pt idx="4301">
                  <c:v>3.4139999999999997E-2</c:v>
                </c:pt>
                <c:pt idx="4302">
                  <c:v>3.4847000000000003E-2</c:v>
                </c:pt>
                <c:pt idx="4303">
                  <c:v>3.5159999999999997E-2</c:v>
                </c:pt>
                <c:pt idx="4304">
                  <c:v>3.4924999999999998E-2</c:v>
                </c:pt>
                <c:pt idx="4305">
                  <c:v>3.3954999999999999E-2</c:v>
                </c:pt>
                <c:pt idx="4306">
                  <c:v>3.2216000000000002E-2</c:v>
                </c:pt>
                <c:pt idx="4307">
                  <c:v>2.9926000000000001E-2</c:v>
                </c:pt>
                <c:pt idx="4308">
                  <c:v>2.7459000000000001E-2</c:v>
                </c:pt>
                <c:pt idx="4309">
                  <c:v>2.5153999999999999E-2</c:v>
                </c:pt>
                <c:pt idx="4310">
                  <c:v>2.3205E-2</c:v>
                </c:pt>
                <c:pt idx="4311">
                  <c:v>2.1714000000000001E-2</c:v>
                </c:pt>
                <c:pt idx="4312">
                  <c:v>2.0778999999999999E-2</c:v>
                </c:pt>
                <c:pt idx="4313">
                  <c:v>2.0475E-2</c:v>
                </c:pt>
                <c:pt idx="4314">
                  <c:v>2.0760000000000001E-2</c:v>
                </c:pt>
                <c:pt idx="4315">
                  <c:v>2.1427000000000002E-2</c:v>
                </c:pt>
                <c:pt idx="4316">
                  <c:v>2.2186000000000001E-2</c:v>
                </c:pt>
                <c:pt idx="4317">
                  <c:v>2.2860999999999999E-2</c:v>
                </c:pt>
                <c:pt idx="4318">
                  <c:v>2.3564000000000002E-2</c:v>
                </c:pt>
                <c:pt idx="4319">
                  <c:v>2.4608999999999999E-2</c:v>
                </c:pt>
                <c:pt idx="4320">
                  <c:v>2.6218000000000002E-2</c:v>
                </c:pt>
                <c:pt idx="4321">
                  <c:v>2.8365000000000001E-2</c:v>
                </c:pt>
                <c:pt idx="4322">
                  <c:v>3.0869000000000001E-2</c:v>
                </c:pt>
                <c:pt idx="4323">
                  <c:v>3.3477E-2</c:v>
                </c:pt>
                <c:pt idx="4324">
                  <c:v>3.5853000000000003E-2</c:v>
                </c:pt>
                <c:pt idx="4325">
                  <c:v>3.7652999999999999E-2</c:v>
                </c:pt>
                <c:pt idx="4326">
                  <c:v>3.8651999999999999E-2</c:v>
                </c:pt>
                <c:pt idx="4327">
                  <c:v>3.8792E-2</c:v>
                </c:pt>
                <c:pt idx="4328">
                  <c:v>3.8196000000000001E-2</c:v>
                </c:pt>
                <c:pt idx="4329">
                  <c:v>3.7224E-2</c:v>
                </c:pt>
                <c:pt idx="4330">
                  <c:v>3.6343E-2</c:v>
                </c:pt>
                <c:pt idx="4331">
                  <c:v>3.5806999999999999E-2</c:v>
                </c:pt>
                <c:pt idx="4332">
                  <c:v>3.5486999999999998E-2</c:v>
                </c:pt>
                <c:pt idx="4333">
                  <c:v>3.5075000000000002E-2</c:v>
                </c:pt>
                <c:pt idx="4334">
                  <c:v>3.4394000000000001E-2</c:v>
                </c:pt>
                <c:pt idx="4335">
                  <c:v>3.3520000000000001E-2</c:v>
                </c:pt>
                <c:pt idx="4336">
                  <c:v>3.2632000000000001E-2</c:v>
                </c:pt>
                <c:pt idx="4337">
                  <c:v>3.1759000000000003E-2</c:v>
                </c:pt>
                <c:pt idx="4338">
                  <c:v>3.0719E-2</c:v>
                </c:pt>
                <c:pt idx="4339">
                  <c:v>2.9322000000000001E-2</c:v>
                </c:pt>
                <c:pt idx="4340">
                  <c:v>2.7637999999999999E-2</c:v>
                </c:pt>
                <c:pt idx="4341">
                  <c:v>2.6025E-2</c:v>
                </c:pt>
                <c:pt idx="4342">
                  <c:v>2.4871000000000001E-2</c:v>
                </c:pt>
                <c:pt idx="4343">
                  <c:v>2.4292000000000001E-2</c:v>
                </c:pt>
                <c:pt idx="4344">
                  <c:v>2.4118000000000001E-2</c:v>
                </c:pt>
                <c:pt idx="4345">
                  <c:v>2.4122999999999999E-2</c:v>
                </c:pt>
                <c:pt idx="4346">
                  <c:v>2.4159E-2</c:v>
                </c:pt>
                <c:pt idx="4347">
                  <c:v>2.4060000000000002E-2</c:v>
                </c:pt>
                <c:pt idx="4348">
                  <c:v>2.3640000000000001E-2</c:v>
                </c:pt>
                <c:pt idx="4349">
                  <c:v>2.2939000000000001E-2</c:v>
                </c:pt>
                <c:pt idx="4350">
                  <c:v>2.2355E-2</c:v>
                </c:pt>
                <c:pt idx="4351">
                  <c:v>2.2380000000000001E-2</c:v>
                </c:pt>
                <c:pt idx="4352">
                  <c:v>2.3219E-2</c:v>
                </c:pt>
                <c:pt idx="4353">
                  <c:v>2.4695999999999999E-2</c:v>
                </c:pt>
                <c:pt idx="4354">
                  <c:v>2.6440000000000002E-2</c:v>
                </c:pt>
                <c:pt idx="4355">
                  <c:v>2.8093E-2</c:v>
                </c:pt>
                <c:pt idx="4356">
                  <c:v>2.9461999999999999E-2</c:v>
                </c:pt>
                <c:pt idx="4357">
                  <c:v>3.0606000000000001E-2</c:v>
                </c:pt>
                <c:pt idx="4358">
                  <c:v>3.1796999999999999E-2</c:v>
                </c:pt>
                <c:pt idx="4359">
                  <c:v>3.3281999999999999E-2</c:v>
                </c:pt>
                <c:pt idx="4360">
                  <c:v>3.4994999999999998E-2</c:v>
                </c:pt>
                <c:pt idx="4361">
                  <c:v>3.6560000000000002E-2</c:v>
                </c:pt>
                <c:pt idx="4362">
                  <c:v>3.7685000000000003E-2</c:v>
                </c:pt>
                <c:pt idx="4363">
                  <c:v>3.8535E-2</c:v>
                </c:pt>
                <c:pt idx="4364">
                  <c:v>3.9606000000000002E-2</c:v>
                </c:pt>
                <c:pt idx="4365">
                  <c:v>4.1206E-2</c:v>
                </c:pt>
                <c:pt idx="4366">
                  <c:v>4.3152000000000003E-2</c:v>
                </c:pt>
                <c:pt idx="4367">
                  <c:v>4.4991999999999997E-2</c:v>
                </c:pt>
                <c:pt idx="4368">
                  <c:v>4.1399999999999999E-2</c:v>
                </c:pt>
                <c:pt idx="4369">
                  <c:v>3.7810000000000003E-2</c:v>
                </c:pt>
                <c:pt idx="4370">
                  <c:v>3.4221000000000001E-2</c:v>
                </c:pt>
                <c:pt idx="4371">
                  <c:v>3.0634000000000002E-2</c:v>
                </c:pt>
                <c:pt idx="4372">
                  <c:v>2.7047999999999999E-2</c:v>
                </c:pt>
                <c:pt idx="4373">
                  <c:v>2.3463000000000001E-2</c:v>
                </c:pt>
                <c:pt idx="4374">
                  <c:v>1.9879999999999998E-2</c:v>
                </c:pt>
                <c:pt idx="4375">
                  <c:v>1.6298E-2</c:v>
                </c:pt>
                <c:pt idx="4376">
                  <c:v>1.2718E-2</c:v>
                </c:pt>
                <c:pt idx="4377">
                  <c:v>9.1389999999999996E-3</c:v>
                </c:pt>
                <c:pt idx="4378">
                  <c:v>5.5620000000000001E-3</c:v>
                </c:pt>
                <c:pt idx="4379">
                  <c:v>1.9859999999999999E-3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A-F862-0946-A8EF-9F671049A32C}"/>
            </c:ext>
          </c:extLst>
        </c:ser>
        <c:ser>
          <c:idx val="11"/>
          <c:order val="11"/>
          <c:tx>
            <c:strRef>
              <c:f>Liquide!$M$1</c:f>
              <c:strCache>
                <c:ptCount val="1"/>
                <c:pt idx="0">
                  <c:v>Trichoderma-liquide-C</c:v>
                </c:pt>
              </c:strCache>
            </c:strRef>
          </c:tx>
          <c:spPr>
            <a:ln w="19050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Liquide!$M$2:$M$4381</c:f>
              <c:numCache>
                <c:formatCode>General</c:formatCode>
                <c:ptCount val="4380"/>
                <c:pt idx="0">
                  <c:v>2.1250000000000002E-3</c:v>
                </c:pt>
                <c:pt idx="1">
                  <c:v>2.5089999999999999E-3</c:v>
                </c:pt>
                <c:pt idx="2">
                  <c:v>2.8939999999999999E-3</c:v>
                </c:pt>
                <c:pt idx="3">
                  <c:v>3.2799999999999999E-3</c:v>
                </c:pt>
                <c:pt idx="4">
                  <c:v>3.6679999999999998E-3</c:v>
                </c:pt>
                <c:pt idx="5">
                  <c:v>4.058E-3</c:v>
                </c:pt>
                <c:pt idx="6">
                  <c:v>4.4489999999999998E-3</c:v>
                </c:pt>
                <c:pt idx="7">
                  <c:v>4.8409999999999998E-3</c:v>
                </c:pt>
                <c:pt idx="8">
                  <c:v>5.2339999999999999E-3</c:v>
                </c:pt>
                <c:pt idx="9">
                  <c:v>5.6290000000000003E-3</c:v>
                </c:pt>
                <c:pt idx="10">
                  <c:v>6.0260000000000001E-3</c:v>
                </c:pt>
                <c:pt idx="11">
                  <c:v>6.424E-3</c:v>
                </c:pt>
                <c:pt idx="12">
                  <c:v>6.8230000000000001E-3</c:v>
                </c:pt>
                <c:pt idx="13">
                  <c:v>6.2940000000000001E-3</c:v>
                </c:pt>
                <c:pt idx="14">
                  <c:v>5.9579999999999998E-3</c:v>
                </c:pt>
                <c:pt idx="15">
                  <c:v>5.8320000000000004E-3</c:v>
                </c:pt>
                <c:pt idx="16">
                  <c:v>5.999E-3</c:v>
                </c:pt>
                <c:pt idx="17">
                  <c:v>6.5570000000000003E-3</c:v>
                </c:pt>
                <c:pt idx="18">
                  <c:v>7.4700000000000001E-3</c:v>
                </c:pt>
                <c:pt idx="19">
                  <c:v>8.5609999999999992E-3</c:v>
                </c:pt>
                <c:pt idx="20">
                  <c:v>9.7300000000000008E-3</c:v>
                </c:pt>
                <c:pt idx="21">
                  <c:v>1.1068E-2</c:v>
                </c:pt>
                <c:pt idx="22">
                  <c:v>1.2819000000000001E-2</c:v>
                </c:pt>
                <c:pt idx="23">
                  <c:v>1.5247999999999999E-2</c:v>
                </c:pt>
                <c:pt idx="24">
                  <c:v>1.8072999999999999E-2</c:v>
                </c:pt>
                <c:pt idx="25">
                  <c:v>2.0202999999999999E-2</c:v>
                </c:pt>
                <c:pt idx="26">
                  <c:v>2.0868999999999999E-2</c:v>
                </c:pt>
                <c:pt idx="27">
                  <c:v>2.0223000000000001E-2</c:v>
                </c:pt>
                <c:pt idx="28">
                  <c:v>1.8995999999999999E-2</c:v>
                </c:pt>
                <c:pt idx="29">
                  <c:v>1.7759E-2</c:v>
                </c:pt>
                <c:pt idx="30">
                  <c:v>1.6639000000000001E-2</c:v>
                </c:pt>
                <c:pt idx="31">
                  <c:v>1.5632E-2</c:v>
                </c:pt>
                <c:pt idx="32">
                  <c:v>1.4864E-2</c:v>
                </c:pt>
                <c:pt idx="33">
                  <c:v>1.4385999999999999E-2</c:v>
                </c:pt>
                <c:pt idx="34">
                  <c:v>1.4024E-2</c:v>
                </c:pt>
                <c:pt idx="35">
                  <c:v>1.3498E-2</c:v>
                </c:pt>
                <c:pt idx="36">
                  <c:v>1.2735E-2</c:v>
                </c:pt>
                <c:pt idx="37">
                  <c:v>1.1998E-2</c:v>
                </c:pt>
                <c:pt idx="38">
                  <c:v>1.1682E-2</c:v>
                </c:pt>
                <c:pt idx="39">
                  <c:v>1.2063000000000001E-2</c:v>
                </c:pt>
                <c:pt idx="40">
                  <c:v>1.3200999999999999E-2</c:v>
                </c:pt>
                <c:pt idx="41">
                  <c:v>1.4945999999999999E-2</c:v>
                </c:pt>
                <c:pt idx="42">
                  <c:v>1.7028000000000001E-2</c:v>
                </c:pt>
                <c:pt idx="43">
                  <c:v>1.9248000000000001E-2</c:v>
                </c:pt>
                <c:pt idx="44">
                  <c:v>2.1634E-2</c:v>
                </c:pt>
                <c:pt idx="45">
                  <c:v>2.4302000000000001E-2</c:v>
                </c:pt>
                <c:pt idx="46">
                  <c:v>2.7224999999999999E-2</c:v>
                </c:pt>
                <c:pt idx="47">
                  <c:v>3.0119E-2</c:v>
                </c:pt>
                <c:pt idx="48">
                  <c:v>3.2447999999999998E-2</c:v>
                </c:pt>
                <c:pt idx="49">
                  <c:v>3.4023999999999999E-2</c:v>
                </c:pt>
                <c:pt idx="50">
                  <c:v>3.5469000000000001E-2</c:v>
                </c:pt>
                <c:pt idx="51">
                  <c:v>3.7173999999999999E-2</c:v>
                </c:pt>
                <c:pt idx="52">
                  <c:v>3.8997999999999998E-2</c:v>
                </c:pt>
                <c:pt idx="53">
                  <c:v>4.0807999999999997E-2</c:v>
                </c:pt>
                <c:pt idx="54">
                  <c:v>4.2474999999999999E-2</c:v>
                </c:pt>
                <c:pt idx="55">
                  <c:v>4.3737999999999999E-2</c:v>
                </c:pt>
                <c:pt idx="56">
                  <c:v>4.4470000000000003E-2</c:v>
                </c:pt>
                <c:pt idx="57">
                  <c:v>4.4859999999999997E-2</c:v>
                </c:pt>
                <c:pt idx="58">
                  <c:v>4.5137999999999998E-2</c:v>
                </c:pt>
                <c:pt idx="59">
                  <c:v>4.5339999999999998E-2</c:v>
                </c:pt>
                <c:pt idx="60">
                  <c:v>4.5310999999999997E-2</c:v>
                </c:pt>
                <c:pt idx="61">
                  <c:v>4.4956000000000003E-2</c:v>
                </c:pt>
                <c:pt idx="62">
                  <c:v>4.4331000000000002E-2</c:v>
                </c:pt>
                <c:pt idx="63">
                  <c:v>4.3395000000000003E-2</c:v>
                </c:pt>
                <c:pt idx="64">
                  <c:v>4.1832000000000001E-2</c:v>
                </c:pt>
                <c:pt idx="65">
                  <c:v>3.9370000000000002E-2</c:v>
                </c:pt>
                <c:pt idx="66">
                  <c:v>3.6215999999999998E-2</c:v>
                </c:pt>
                <c:pt idx="67">
                  <c:v>3.2960000000000003E-2</c:v>
                </c:pt>
                <c:pt idx="68">
                  <c:v>3.0193000000000001E-2</c:v>
                </c:pt>
                <c:pt idx="69">
                  <c:v>2.8257999999999998E-2</c:v>
                </c:pt>
                <c:pt idx="70">
                  <c:v>2.7213000000000001E-2</c:v>
                </c:pt>
                <c:pt idx="71">
                  <c:v>2.6925000000000001E-2</c:v>
                </c:pt>
                <c:pt idx="72">
                  <c:v>2.7217999999999999E-2</c:v>
                </c:pt>
                <c:pt idx="73">
                  <c:v>2.8000000000000001E-2</c:v>
                </c:pt>
                <c:pt idx="74">
                  <c:v>2.7602999999999999E-2</c:v>
                </c:pt>
                <c:pt idx="75">
                  <c:v>2.7560999999999999E-2</c:v>
                </c:pt>
                <c:pt idx="76">
                  <c:v>2.7925999999999999E-2</c:v>
                </c:pt>
                <c:pt idx="77">
                  <c:v>2.8884E-2</c:v>
                </c:pt>
                <c:pt idx="78">
                  <c:v>3.0460000000000001E-2</c:v>
                </c:pt>
                <c:pt idx="79">
                  <c:v>3.2580999999999999E-2</c:v>
                </c:pt>
                <c:pt idx="80">
                  <c:v>3.5258999999999999E-2</c:v>
                </c:pt>
                <c:pt idx="81">
                  <c:v>3.8501000000000001E-2</c:v>
                </c:pt>
                <c:pt idx="82">
                  <c:v>4.2029999999999998E-2</c:v>
                </c:pt>
                <c:pt idx="83">
                  <c:v>4.521E-2</c:v>
                </c:pt>
                <c:pt idx="84">
                  <c:v>4.7466000000000001E-2</c:v>
                </c:pt>
                <c:pt idx="85">
                  <c:v>4.8763000000000001E-2</c:v>
                </c:pt>
                <c:pt idx="86">
                  <c:v>4.9362999999999997E-2</c:v>
                </c:pt>
                <c:pt idx="87">
                  <c:v>4.9387E-2</c:v>
                </c:pt>
                <c:pt idx="88">
                  <c:v>4.8883000000000003E-2</c:v>
                </c:pt>
                <c:pt idx="89">
                  <c:v>4.8009999999999997E-2</c:v>
                </c:pt>
                <c:pt idx="90">
                  <c:v>4.6814000000000001E-2</c:v>
                </c:pt>
                <c:pt idx="91">
                  <c:v>4.53E-2</c:v>
                </c:pt>
                <c:pt idx="92">
                  <c:v>4.3568999999999997E-2</c:v>
                </c:pt>
                <c:pt idx="93">
                  <c:v>4.1611000000000002E-2</c:v>
                </c:pt>
                <c:pt idx="94">
                  <c:v>3.9329000000000003E-2</c:v>
                </c:pt>
                <c:pt idx="95">
                  <c:v>3.6781000000000001E-2</c:v>
                </c:pt>
                <c:pt idx="96">
                  <c:v>3.4272999999999998E-2</c:v>
                </c:pt>
                <c:pt idx="97">
                  <c:v>3.2150999999999999E-2</c:v>
                </c:pt>
                <c:pt idx="98">
                  <c:v>3.0567E-2</c:v>
                </c:pt>
                <c:pt idx="99">
                  <c:v>2.9500999999999999E-2</c:v>
                </c:pt>
                <c:pt idx="100">
                  <c:v>2.8899000000000001E-2</c:v>
                </c:pt>
                <c:pt idx="101">
                  <c:v>2.8715000000000001E-2</c:v>
                </c:pt>
                <c:pt idx="102">
                  <c:v>2.8878999999999998E-2</c:v>
                </c:pt>
                <c:pt idx="103">
                  <c:v>2.9302000000000002E-2</c:v>
                </c:pt>
                <c:pt idx="104">
                  <c:v>2.9885999999999999E-2</c:v>
                </c:pt>
                <c:pt idx="105">
                  <c:v>3.0443000000000001E-2</c:v>
                </c:pt>
                <c:pt idx="106">
                  <c:v>3.0714999999999999E-2</c:v>
                </c:pt>
                <c:pt idx="107">
                  <c:v>3.0592000000000001E-2</c:v>
                </c:pt>
                <c:pt idx="108">
                  <c:v>3.023E-2</c:v>
                </c:pt>
                <c:pt idx="109">
                  <c:v>2.9887E-2</c:v>
                </c:pt>
                <c:pt idx="110">
                  <c:v>2.9708999999999999E-2</c:v>
                </c:pt>
                <c:pt idx="111">
                  <c:v>2.9721999999999998E-2</c:v>
                </c:pt>
                <c:pt idx="112">
                  <c:v>2.9741E-2</c:v>
                </c:pt>
                <c:pt idx="113">
                  <c:v>2.9204000000000001E-2</c:v>
                </c:pt>
                <c:pt idx="114">
                  <c:v>2.7626999999999999E-2</c:v>
                </c:pt>
                <c:pt idx="115">
                  <c:v>2.5333999999999999E-2</c:v>
                </c:pt>
                <c:pt idx="116">
                  <c:v>2.3019000000000001E-2</c:v>
                </c:pt>
                <c:pt idx="117">
                  <c:v>2.1041000000000001E-2</c:v>
                </c:pt>
                <c:pt idx="118">
                  <c:v>1.9519000000000002E-2</c:v>
                </c:pt>
                <c:pt idx="119">
                  <c:v>1.8539E-2</c:v>
                </c:pt>
                <c:pt idx="120">
                  <c:v>1.8016999999999998E-2</c:v>
                </c:pt>
                <c:pt idx="121">
                  <c:v>1.7628999999999999E-2</c:v>
                </c:pt>
                <c:pt idx="122">
                  <c:v>1.7219999999999999E-2</c:v>
                </c:pt>
                <c:pt idx="123">
                  <c:v>1.7059000000000001E-2</c:v>
                </c:pt>
                <c:pt idx="124">
                  <c:v>1.7495E-2</c:v>
                </c:pt>
                <c:pt idx="125">
                  <c:v>1.8568000000000001E-2</c:v>
                </c:pt>
                <c:pt idx="126">
                  <c:v>2.0024E-2</c:v>
                </c:pt>
                <c:pt idx="127">
                  <c:v>2.1607000000000001E-2</c:v>
                </c:pt>
                <c:pt idx="128">
                  <c:v>2.3202E-2</c:v>
                </c:pt>
                <c:pt idx="129">
                  <c:v>2.4750000000000001E-2</c:v>
                </c:pt>
                <c:pt idx="130">
                  <c:v>2.6227E-2</c:v>
                </c:pt>
                <c:pt idx="131">
                  <c:v>2.7675000000000002E-2</c:v>
                </c:pt>
                <c:pt idx="132">
                  <c:v>2.9090000000000001E-2</c:v>
                </c:pt>
                <c:pt idx="133">
                  <c:v>3.0377000000000001E-2</c:v>
                </c:pt>
                <c:pt idx="134">
                  <c:v>3.1511999999999998E-2</c:v>
                </c:pt>
                <c:pt idx="135">
                  <c:v>3.2586999999999998E-2</c:v>
                </c:pt>
                <c:pt idx="136">
                  <c:v>3.3593999999999999E-2</c:v>
                </c:pt>
                <c:pt idx="137">
                  <c:v>3.4397999999999998E-2</c:v>
                </c:pt>
                <c:pt idx="138">
                  <c:v>3.5087E-2</c:v>
                </c:pt>
                <c:pt idx="139">
                  <c:v>3.5933E-2</c:v>
                </c:pt>
                <c:pt idx="140">
                  <c:v>3.6942999999999997E-2</c:v>
                </c:pt>
                <c:pt idx="141">
                  <c:v>3.7823000000000002E-2</c:v>
                </c:pt>
                <c:pt idx="142">
                  <c:v>3.8346999999999999E-2</c:v>
                </c:pt>
                <c:pt idx="143">
                  <c:v>3.8518999999999998E-2</c:v>
                </c:pt>
                <c:pt idx="144">
                  <c:v>3.8455999999999997E-2</c:v>
                </c:pt>
                <c:pt idx="145">
                  <c:v>3.8411000000000001E-2</c:v>
                </c:pt>
                <c:pt idx="146">
                  <c:v>3.8785E-2</c:v>
                </c:pt>
                <c:pt idx="147">
                  <c:v>3.9732999999999997E-2</c:v>
                </c:pt>
                <c:pt idx="148">
                  <c:v>4.0908E-2</c:v>
                </c:pt>
                <c:pt idx="149">
                  <c:v>4.1745999999999998E-2</c:v>
                </c:pt>
                <c:pt idx="150">
                  <c:v>4.1888000000000002E-2</c:v>
                </c:pt>
                <c:pt idx="151">
                  <c:v>4.1389000000000002E-2</c:v>
                </c:pt>
                <c:pt idx="152">
                  <c:v>4.0576000000000001E-2</c:v>
                </c:pt>
                <c:pt idx="153">
                  <c:v>3.9758000000000002E-2</c:v>
                </c:pt>
                <c:pt idx="154">
                  <c:v>3.9072999999999997E-2</c:v>
                </c:pt>
                <c:pt idx="155">
                  <c:v>3.8531999999999997E-2</c:v>
                </c:pt>
                <c:pt idx="156">
                  <c:v>3.8147E-2</c:v>
                </c:pt>
                <c:pt idx="157">
                  <c:v>3.7992999999999999E-2</c:v>
                </c:pt>
                <c:pt idx="158">
                  <c:v>3.8137999999999998E-2</c:v>
                </c:pt>
                <c:pt idx="159">
                  <c:v>3.8540999999999999E-2</c:v>
                </c:pt>
                <c:pt idx="160">
                  <c:v>3.9081999999999999E-2</c:v>
                </c:pt>
                <c:pt idx="161">
                  <c:v>3.9713999999999999E-2</c:v>
                </c:pt>
                <c:pt idx="162">
                  <c:v>4.0506E-2</c:v>
                </c:pt>
                <c:pt idx="163">
                  <c:v>4.1513000000000001E-2</c:v>
                </c:pt>
                <c:pt idx="164">
                  <c:v>4.2712E-2</c:v>
                </c:pt>
                <c:pt idx="165">
                  <c:v>4.4123000000000002E-2</c:v>
                </c:pt>
                <c:pt idx="166">
                  <c:v>4.5866999999999998E-2</c:v>
                </c:pt>
                <c:pt idx="167">
                  <c:v>4.8038999999999998E-2</c:v>
                </c:pt>
                <c:pt idx="168">
                  <c:v>5.0605999999999998E-2</c:v>
                </c:pt>
                <c:pt idx="169">
                  <c:v>5.3414000000000003E-2</c:v>
                </c:pt>
                <c:pt idx="170">
                  <c:v>5.6161999999999997E-2</c:v>
                </c:pt>
                <c:pt idx="171">
                  <c:v>5.8428000000000001E-2</c:v>
                </c:pt>
                <c:pt idx="172">
                  <c:v>5.9917999999999999E-2</c:v>
                </c:pt>
                <c:pt idx="173">
                  <c:v>6.0733000000000002E-2</c:v>
                </c:pt>
                <c:pt idx="174">
                  <c:v>6.1358000000000003E-2</c:v>
                </c:pt>
                <c:pt idx="175">
                  <c:v>6.2336000000000003E-2</c:v>
                </c:pt>
                <c:pt idx="176">
                  <c:v>6.3780000000000003E-2</c:v>
                </c:pt>
                <c:pt idx="177">
                  <c:v>6.5225000000000005E-2</c:v>
                </c:pt>
                <c:pt idx="178">
                  <c:v>6.6012000000000001E-2</c:v>
                </c:pt>
                <c:pt idx="179">
                  <c:v>6.5824999999999995E-2</c:v>
                </c:pt>
                <c:pt idx="180">
                  <c:v>6.4902000000000001E-2</c:v>
                </c:pt>
                <c:pt idx="181">
                  <c:v>6.3719999999999999E-2</c:v>
                </c:pt>
                <c:pt idx="182">
                  <c:v>6.2606999999999996E-2</c:v>
                </c:pt>
                <c:pt idx="183">
                  <c:v>6.1663999999999997E-2</c:v>
                </c:pt>
                <c:pt idx="184">
                  <c:v>6.0942000000000003E-2</c:v>
                </c:pt>
                <c:pt idx="185">
                  <c:v>6.0541999999999999E-2</c:v>
                </c:pt>
                <c:pt idx="186">
                  <c:v>6.0551000000000001E-2</c:v>
                </c:pt>
                <c:pt idx="187">
                  <c:v>6.0983999999999997E-2</c:v>
                </c:pt>
                <c:pt idx="188">
                  <c:v>6.1792E-2</c:v>
                </c:pt>
                <c:pt idx="189">
                  <c:v>6.2903000000000001E-2</c:v>
                </c:pt>
                <c:pt idx="190">
                  <c:v>6.4232999999999998E-2</c:v>
                </c:pt>
                <c:pt idx="191">
                  <c:v>6.5723000000000004E-2</c:v>
                </c:pt>
                <c:pt idx="192">
                  <c:v>6.7399000000000001E-2</c:v>
                </c:pt>
                <c:pt idx="193">
                  <c:v>6.9375000000000006E-2</c:v>
                </c:pt>
                <c:pt idx="194">
                  <c:v>7.1750999999999995E-2</c:v>
                </c:pt>
                <c:pt idx="195">
                  <c:v>7.4571999999999999E-2</c:v>
                </c:pt>
                <c:pt idx="196">
                  <c:v>7.7869999999999995E-2</c:v>
                </c:pt>
                <c:pt idx="197">
                  <c:v>8.1619999999999998E-2</c:v>
                </c:pt>
                <c:pt idx="198">
                  <c:v>8.5552000000000003E-2</c:v>
                </c:pt>
                <c:pt idx="199">
                  <c:v>8.9151999999999995E-2</c:v>
                </c:pt>
                <c:pt idx="200">
                  <c:v>9.1933000000000001E-2</c:v>
                </c:pt>
                <c:pt idx="201">
                  <c:v>9.3730999999999995E-2</c:v>
                </c:pt>
                <c:pt idx="202">
                  <c:v>9.4828999999999997E-2</c:v>
                </c:pt>
                <c:pt idx="203">
                  <c:v>9.5788999999999999E-2</c:v>
                </c:pt>
                <c:pt idx="204">
                  <c:v>9.7057000000000004E-2</c:v>
                </c:pt>
                <c:pt idx="205">
                  <c:v>9.8644999999999997E-2</c:v>
                </c:pt>
                <c:pt idx="206">
                  <c:v>0.100274</c:v>
                </c:pt>
                <c:pt idx="207">
                  <c:v>0.10172200000000001</c:v>
                </c:pt>
                <c:pt idx="208">
                  <c:v>0.102975</c:v>
                </c:pt>
                <c:pt idx="209">
                  <c:v>0.104102</c:v>
                </c:pt>
                <c:pt idx="210">
                  <c:v>0.10510899999999999</c:v>
                </c:pt>
                <c:pt idx="211">
                  <c:v>0.10594099999999999</c:v>
                </c:pt>
                <c:pt idx="212">
                  <c:v>0.106582</c:v>
                </c:pt>
                <c:pt idx="213">
                  <c:v>0.107117</c:v>
                </c:pt>
                <c:pt idx="214">
                  <c:v>0.107654</c:v>
                </c:pt>
                <c:pt idx="215">
                  <c:v>0.108242</c:v>
                </c:pt>
                <c:pt idx="216">
                  <c:v>0.108935</c:v>
                </c:pt>
                <c:pt idx="217">
                  <c:v>0.109878</c:v>
                </c:pt>
                <c:pt idx="218">
                  <c:v>0.11126999999999999</c:v>
                </c:pt>
                <c:pt idx="219">
                  <c:v>0.1132</c:v>
                </c:pt>
                <c:pt idx="220">
                  <c:v>0.11550299999999999</c:v>
                </c:pt>
                <c:pt idx="221">
                  <c:v>0.1178</c:v>
                </c:pt>
                <c:pt idx="222">
                  <c:v>0.119787</c:v>
                </c:pt>
                <c:pt idx="223">
                  <c:v>0.121521</c:v>
                </c:pt>
                <c:pt idx="224">
                  <c:v>0.12334299999999999</c:v>
                </c:pt>
                <c:pt idx="225">
                  <c:v>0.12554599999999999</c:v>
                </c:pt>
                <c:pt idx="226">
                  <c:v>0.128161</c:v>
                </c:pt>
                <c:pt idx="227">
                  <c:v>0.130991</c:v>
                </c:pt>
                <c:pt idx="228">
                  <c:v>0.133745</c:v>
                </c:pt>
                <c:pt idx="229">
                  <c:v>0.13620199999999999</c:v>
                </c:pt>
                <c:pt idx="230">
                  <c:v>0.13832900000000001</c:v>
                </c:pt>
                <c:pt idx="231">
                  <c:v>0.140241</c:v>
                </c:pt>
                <c:pt idx="232">
                  <c:v>0.14206199999999999</c:v>
                </c:pt>
                <c:pt idx="233">
                  <c:v>0.143816</c:v>
                </c:pt>
                <c:pt idx="234">
                  <c:v>0.14544399999999999</c:v>
                </c:pt>
                <c:pt idx="235">
                  <c:v>0.146928</c:v>
                </c:pt>
                <c:pt idx="236">
                  <c:v>0.148391</c:v>
                </c:pt>
                <c:pt idx="237">
                  <c:v>0.14999100000000001</c:v>
                </c:pt>
                <c:pt idx="238">
                  <c:v>0.15171599999999999</c:v>
                </c:pt>
                <c:pt idx="239">
                  <c:v>0.15338599999999999</c:v>
                </c:pt>
                <c:pt idx="240">
                  <c:v>0.15490599999999999</c:v>
                </c:pt>
                <c:pt idx="241">
                  <c:v>0.15639600000000001</c:v>
                </c:pt>
                <c:pt idx="242">
                  <c:v>0.15801200000000001</c:v>
                </c:pt>
                <c:pt idx="243">
                  <c:v>0.15976799999999999</c:v>
                </c:pt>
                <c:pt idx="244">
                  <c:v>0.16154099999999999</c:v>
                </c:pt>
                <c:pt idx="245">
                  <c:v>0.163221</c:v>
                </c:pt>
                <c:pt idx="246">
                  <c:v>0.164821</c:v>
                </c:pt>
                <c:pt idx="247">
                  <c:v>0.16644900000000001</c:v>
                </c:pt>
                <c:pt idx="248">
                  <c:v>0.16820199999999999</c:v>
                </c:pt>
                <c:pt idx="249">
                  <c:v>0.170076</c:v>
                </c:pt>
                <c:pt idx="250">
                  <c:v>0.171991</c:v>
                </c:pt>
                <c:pt idx="251">
                  <c:v>0.17388400000000001</c:v>
                </c:pt>
                <c:pt idx="252">
                  <c:v>0.17577400000000001</c:v>
                </c:pt>
                <c:pt idx="253">
                  <c:v>0.17773700000000001</c:v>
                </c:pt>
                <c:pt idx="254">
                  <c:v>0.179872</c:v>
                </c:pt>
                <c:pt idx="255">
                  <c:v>0.182285</c:v>
                </c:pt>
                <c:pt idx="256">
                  <c:v>0.18501400000000001</c:v>
                </c:pt>
                <c:pt idx="257">
                  <c:v>0.18792600000000001</c:v>
                </c:pt>
                <c:pt idx="258">
                  <c:v>0.19072</c:v>
                </c:pt>
                <c:pt idx="259">
                  <c:v>0.19312799999999999</c:v>
                </c:pt>
                <c:pt idx="260">
                  <c:v>0.19509599999999999</c:v>
                </c:pt>
                <c:pt idx="261">
                  <c:v>0.19673099999999999</c:v>
                </c:pt>
                <c:pt idx="262">
                  <c:v>0.198158</c:v>
                </c:pt>
                <c:pt idx="263">
                  <c:v>0.19949800000000001</c:v>
                </c:pt>
                <c:pt idx="264">
                  <c:v>0.2009</c:v>
                </c:pt>
                <c:pt idx="265">
                  <c:v>0.20246800000000001</c:v>
                </c:pt>
                <c:pt idx="266">
                  <c:v>0.204178</c:v>
                </c:pt>
                <c:pt idx="267">
                  <c:v>0.20590900000000001</c:v>
                </c:pt>
                <c:pt idx="268">
                  <c:v>0.207507</c:v>
                </c:pt>
                <c:pt idx="269">
                  <c:v>0.20886199999999999</c:v>
                </c:pt>
                <c:pt idx="270">
                  <c:v>0.20998600000000001</c:v>
                </c:pt>
                <c:pt idx="271">
                  <c:v>0.21102199999999999</c:v>
                </c:pt>
                <c:pt idx="272">
                  <c:v>0.21213199999999999</c:v>
                </c:pt>
                <c:pt idx="273">
                  <c:v>0.213422</c:v>
                </c:pt>
                <c:pt idx="274">
                  <c:v>0.21493300000000001</c:v>
                </c:pt>
                <c:pt idx="275">
                  <c:v>0.21667500000000001</c:v>
                </c:pt>
                <c:pt idx="276">
                  <c:v>0.21865699999999999</c:v>
                </c:pt>
                <c:pt idx="277">
                  <c:v>0.220891</c:v>
                </c:pt>
                <c:pt idx="278">
                  <c:v>0.22333500000000001</c:v>
                </c:pt>
                <c:pt idx="279">
                  <c:v>0.22584499999999999</c:v>
                </c:pt>
                <c:pt idx="280">
                  <c:v>0.228241</c:v>
                </c:pt>
                <c:pt idx="281">
                  <c:v>0.23039399999999999</c:v>
                </c:pt>
                <c:pt idx="282">
                  <c:v>0.232266</c:v>
                </c:pt>
                <c:pt idx="283">
                  <c:v>0.233929</c:v>
                </c:pt>
                <c:pt idx="284">
                  <c:v>0.235573</c:v>
                </c:pt>
                <c:pt idx="285">
                  <c:v>0.23740800000000001</c:v>
                </c:pt>
                <c:pt idx="286">
                  <c:v>0.239509</c:v>
                </c:pt>
                <c:pt idx="287">
                  <c:v>0.24174999999999999</c:v>
                </c:pt>
                <c:pt idx="288">
                  <c:v>0.24388199999999999</c:v>
                </c:pt>
                <c:pt idx="289">
                  <c:v>0.24573</c:v>
                </c:pt>
                <c:pt idx="290">
                  <c:v>0.24732199999999999</c:v>
                </c:pt>
                <c:pt idx="291">
                  <c:v>0.248811</c:v>
                </c:pt>
                <c:pt idx="292">
                  <c:v>0.25032900000000002</c:v>
                </c:pt>
                <c:pt idx="293">
                  <c:v>0.25195699999999999</c:v>
                </c:pt>
                <c:pt idx="294">
                  <c:v>0.25377699999999997</c:v>
                </c:pt>
                <c:pt idx="295">
                  <c:v>0.25587199999999999</c:v>
                </c:pt>
                <c:pt idx="296">
                  <c:v>0.25824900000000001</c:v>
                </c:pt>
                <c:pt idx="297">
                  <c:v>0.26079000000000002</c:v>
                </c:pt>
                <c:pt idx="298">
                  <c:v>0.26328000000000001</c:v>
                </c:pt>
                <c:pt idx="299">
                  <c:v>0.26553599999999999</c:v>
                </c:pt>
                <c:pt idx="300">
                  <c:v>0.26752900000000002</c:v>
                </c:pt>
                <c:pt idx="301">
                  <c:v>0.26936500000000002</c:v>
                </c:pt>
                <c:pt idx="302">
                  <c:v>0.27116000000000001</c:v>
                </c:pt>
                <c:pt idx="303">
                  <c:v>0.27295999999999998</c:v>
                </c:pt>
                <c:pt idx="304">
                  <c:v>0.27475899999999998</c:v>
                </c:pt>
                <c:pt idx="305">
                  <c:v>0.27653100000000003</c:v>
                </c:pt>
                <c:pt idx="306">
                  <c:v>0.27826899999999999</c:v>
                </c:pt>
                <c:pt idx="307">
                  <c:v>0.27998800000000001</c:v>
                </c:pt>
                <c:pt idx="308">
                  <c:v>0.28169699999999998</c:v>
                </c:pt>
                <c:pt idx="309">
                  <c:v>0.28338200000000002</c:v>
                </c:pt>
                <c:pt idx="310">
                  <c:v>0.28504400000000002</c:v>
                </c:pt>
                <c:pt idx="311">
                  <c:v>0.28672700000000001</c:v>
                </c:pt>
                <c:pt idx="312">
                  <c:v>0.28850300000000001</c:v>
                </c:pt>
                <c:pt idx="313">
                  <c:v>0.290433</c:v>
                </c:pt>
                <c:pt idx="314">
                  <c:v>0.29250399999999999</c:v>
                </c:pt>
                <c:pt idx="315">
                  <c:v>0.29461999999999999</c:v>
                </c:pt>
                <c:pt idx="316">
                  <c:v>0.29668600000000001</c:v>
                </c:pt>
                <c:pt idx="317">
                  <c:v>0.29871300000000001</c:v>
                </c:pt>
                <c:pt idx="318">
                  <c:v>0.30078899999999997</c:v>
                </c:pt>
                <c:pt idx="319">
                  <c:v>0.30295299999999997</c:v>
                </c:pt>
                <c:pt idx="320">
                  <c:v>0.30510700000000002</c:v>
                </c:pt>
                <c:pt idx="321">
                  <c:v>0.30706600000000001</c:v>
                </c:pt>
                <c:pt idx="322">
                  <c:v>0.30870799999999998</c:v>
                </c:pt>
                <c:pt idx="323">
                  <c:v>0.31007899999999999</c:v>
                </c:pt>
                <c:pt idx="324">
                  <c:v>0.31135600000000002</c:v>
                </c:pt>
                <c:pt idx="325">
                  <c:v>0.31270199999999998</c:v>
                </c:pt>
                <c:pt idx="326">
                  <c:v>0.31415799999999999</c:v>
                </c:pt>
                <c:pt idx="327">
                  <c:v>0.315633</c:v>
                </c:pt>
                <c:pt idx="328">
                  <c:v>0.31701000000000001</c:v>
                </c:pt>
                <c:pt idx="329">
                  <c:v>0.318297</c:v>
                </c:pt>
                <c:pt idx="330">
                  <c:v>0.31964700000000001</c:v>
                </c:pt>
                <c:pt idx="331">
                  <c:v>0.32120199999999999</c:v>
                </c:pt>
                <c:pt idx="332">
                  <c:v>0.32295699999999999</c:v>
                </c:pt>
                <c:pt idx="333">
                  <c:v>0.324826</c:v>
                </c:pt>
                <c:pt idx="334">
                  <c:v>0.32678200000000002</c:v>
                </c:pt>
                <c:pt idx="335">
                  <c:v>0.32886700000000002</c:v>
                </c:pt>
                <c:pt idx="336">
                  <c:v>0.33108900000000002</c:v>
                </c:pt>
                <c:pt idx="337">
                  <c:v>0.333395</c:v>
                </c:pt>
                <c:pt idx="338">
                  <c:v>0.33572999999999997</c:v>
                </c:pt>
                <c:pt idx="339">
                  <c:v>0.33806700000000001</c:v>
                </c:pt>
                <c:pt idx="340">
                  <c:v>0.340389</c:v>
                </c:pt>
                <c:pt idx="341">
                  <c:v>0.34267199999999998</c:v>
                </c:pt>
                <c:pt idx="342">
                  <c:v>0.34489300000000001</c:v>
                </c:pt>
                <c:pt idx="343">
                  <c:v>0.34702300000000003</c:v>
                </c:pt>
                <c:pt idx="344">
                  <c:v>0.349026</c:v>
                </c:pt>
                <c:pt idx="345">
                  <c:v>0.35085899999999998</c:v>
                </c:pt>
                <c:pt idx="346">
                  <c:v>0.35250500000000001</c:v>
                </c:pt>
                <c:pt idx="347">
                  <c:v>0.35402</c:v>
                </c:pt>
                <c:pt idx="348">
                  <c:v>0.35551899999999997</c:v>
                </c:pt>
                <c:pt idx="349">
                  <c:v>0.35708000000000001</c:v>
                </c:pt>
                <c:pt idx="350">
                  <c:v>0.358686</c:v>
                </c:pt>
                <c:pt idx="351">
                  <c:v>0.36027900000000002</c:v>
                </c:pt>
                <c:pt idx="352">
                  <c:v>0.36183599999999999</c:v>
                </c:pt>
                <c:pt idx="353">
                  <c:v>0.363396</c:v>
                </c:pt>
                <c:pt idx="354">
                  <c:v>0.36502899999999999</c:v>
                </c:pt>
                <c:pt idx="355">
                  <c:v>0.366784</c:v>
                </c:pt>
                <c:pt idx="356">
                  <c:v>0.36868000000000001</c:v>
                </c:pt>
                <c:pt idx="357">
                  <c:v>0.37073499999999998</c:v>
                </c:pt>
                <c:pt idx="358">
                  <c:v>0.37296800000000002</c:v>
                </c:pt>
                <c:pt idx="359">
                  <c:v>0.37535499999999999</c:v>
                </c:pt>
                <c:pt idx="360">
                  <c:v>0.37783800000000001</c:v>
                </c:pt>
                <c:pt idx="361">
                  <c:v>0.38036700000000001</c:v>
                </c:pt>
                <c:pt idx="362">
                  <c:v>0.38290800000000003</c:v>
                </c:pt>
                <c:pt idx="363">
                  <c:v>0.38541300000000001</c:v>
                </c:pt>
                <c:pt idx="364">
                  <c:v>0.38781599999999999</c:v>
                </c:pt>
                <c:pt idx="365">
                  <c:v>0.39005499999999999</c:v>
                </c:pt>
                <c:pt idx="366">
                  <c:v>0.392094</c:v>
                </c:pt>
                <c:pt idx="367">
                  <c:v>0.39394699999999999</c:v>
                </c:pt>
                <c:pt idx="368">
                  <c:v>0.395673</c:v>
                </c:pt>
                <c:pt idx="369">
                  <c:v>0.39734700000000001</c:v>
                </c:pt>
                <c:pt idx="370">
                  <c:v>0.39902700000000002</c:v>
                </c:pt>
                <c:pt idx="371">
                  <c:v>0.40074300000000002</c:v>
                </c:pt>
                <c:pt idx="372">
                  <c:v>0.40251100000000001</c:v>
                </c:pt>
                <c:pt idx="373">
                  <c:v>0.404339</c:v>
                </c:pt>
                <c:pt idx="374">
                  <c:v>0.40623199999999998</c:v>
                </c:pt>
                <c:pt idx="375">
                  <c:v>0.40815800000000002</c:v>
                </c:pt>
                <c:pt idx="376">
                  <c:v>0.41005599999999998</c:v>
                </c:pt>
                <c:pt idx="377">
                  <c:v>0.41189300000000001</c:v>
                </c:pt>
                <c:pt idx="378">
                  <c:v>0.41370000000000001</c:v>
                </c:pt>
                <c:pt idx="379">
                  <c:v>0.415551</c:v>
                </c:pt>
                <c:pt idx="380">
                  <c:v>0.41750199999999998</c:v>
                </c:pt>
                <c:pt idx="381">
                  <c:v>0.41954900000000001</c:v>
                </c:pt>
                <c:pt idx="382">
                  <c:v>0.42160900000000001</c:v>
                </c:pt>
                <c:pt idx="383">
                  <c:v>0.42357600000000001</c:v>
                </c:pt>
                <c:pt idx="384">
                  <c:v>0.42539399999999999</c:v>
                </c:pt>
                <c:pt idx="385">
                  <c:v>0.42707200000000001</c:v>
                </c:pt>
                <c:pt idx="386">
                  <c:v>0.42865799999999998</c:v>
                </c:pt>
                <c:pt idx="387">
                  <c:v>0.43019000000000002</c:v>
                </c:pt>
                <c:pt idx="388">
                  <c:v>0.43165599999999998</c:v>
                </c:pt>
                <c:pt idx="389">
                  <c:v>0.43300100000000002</c:v>
                </c:pt>
                <c:pt idx="390">
                  <c:v>0.43423099999999998</c:v>
                </c:pt>
                <c:pt idx="391">
                  <c:v>0.43549300000000002</c:v>
                </c:pt>
                <c:pt idx="392">
                  <c:v>0.43697000000000003</c:v>
                </c:pt>
                <c:pt idx="393">
                  <c:v>0.43868099999999999</c:v>
                </c:pt>
                <c:pt idx="394">
                  <c:v>0.44046299999999999</c:v>
                </c:pt>
                <c:pt idx="395">
                  <c:v>0.442164</c:v>
                </c:pt>
                <c:pt idx="396">
                  <c:v>0.44378400000000001</c:v>
                </c:pt>
                <c:pt idx="397">
                  <c:v>0.44539800000000002</c:v>
                </c:pt>
                <c:pt idx="398">
                  <c:v>0.447048</c:v>
                </c:pt>
                <c:pt idx="399">
                  <c:v>0.44872699999999999</c:v>
                </c:pt>
                <c:pt idx="400">
                  <c:v>0.45039400000000002</c:v>
                </c:pt>
                <c:pt idx="401">
                  <c:v>0.45201999999999998</c:v>
                </c:pt>
                <c:pt idx="402">
                  <c:v>0.45364399999999999</c:v>
                </c:pt>
                <c:pt idx="403">
                  <c:v>0.45537699999999998</c:v>
                </c:pt>
                <c:pt idx="404">
                  <c:v>0.45729399999999998</c:v>
                </c:pt>
                <c:pt idx="405">
                  <c:v>0.45934199999999997</c:v>
                </c:pt>
                <c:pt idx="406">
                  <c:v>0.46135199999999998</c:v>
                </c:pt>
                <c:pt idx="407">
                  <c:v>0.46317700000000001</c:v>
                </c:pt>
                <c:pt idx="408">
                  <c:v>0.46481299999999998</c:v>
                </c:pt>
                <c:pt idx="409">
                  <c:v>0.46640700000000002</c:v>
                </c:pt>
                <c:pt idx="410">
                  <c:v>0.46813100000000002</c:v>
                </c:pt>
                <c:pt idx="411">
                  <c:v>0.47002500000000003</c:v>
                </c:pt>
                <c:pt idx="412">
                  <c:v>0.47198099999999998</c:v>
                </c:pt>
                <c:pt idx="413">
                  <c:v>0.47387299999999999</c:v>
                </c:pt>
                <c:pt idx="414">
                  <c:v>0.47567599999999999</c:v>
                </c:pt>
                <c:pt idx="415">
                  <c:v>0.47744999999999999</c:v>
                </c:pt>
                <c:pt idx="416">
                  <c:v>0.47921900000000001</c:v>
                </c:pt>
                <c:pt idx="417">
                  <c:v>0.48091800000000001</c:v>
                </c:pt>
                <c:pt idx="418">
                  <c:v>0.48247200000000001</c:v>
                </c:pt>
                <c:pt idx="419">
                  <c:v>0.48388100000000001</c:v>
                </c:pt>
                <c:pt idx="420">
                  <c:v>0.48522500000000002</c:v>
                </c:pt>
                <c:pt idx="421">
                  <c:v>0.48663099999999998</c:v>
                </c:pt>
                <c:pt idx="422">
                  <c:v>0.488203</c:v>
                </c:pt>
                <c:pt idx="423">
                  <c:v>0.489898</c:v>
                </c:pt>
                <c:pt idx="424">
                  <c:v>0.49153000000000002</c:v>
                </c:pt>
                <c:pt idx="425">
                  <c:v>0.49300500000000003</c:v>
                </c:pt>
                <c:pt idx="426">
                  <c:v>0.49446400000000001</c:v>
                </c:pt>
                <c:pt idx="427">
                  <c:v>0.496112</c:v>
                </c:pt>
                <c:pt idx="428">
                  <c:v>0.49796400000000002</c:v>
                </c:pt>
                <c:pt idx="429">
                  <c:v>0.49985299999999999</c:v>
                </c:pt>
                <c:pt idx="430">
                  <c:v>0.50164900000000001</c:v>
                </c:pt>
                <c:pt idx="431">
                  <c:v>0.50337500000000002</c:v>
                </c:pt>
                <c:pt idx="432">
                  <c:v>0.50513600000000003</c:v>
                </c:pt>
                <c:pt idx="433">
                  <c:v>0.50699399999999994</c:v>
                </c:pt>
                <c:pt idx="434">
                  <c:v>0.50891399999999998</c:v>
                </c:pt>
                <c:pt idx="435">
                  <c:v>0.51082499999999997</c:v>
                </c:pt>
                <c:pt idx="436">
                  <c:v>0.51269799999999999</c:v>
                </c:pt>
                <c:pt idx="437">
                  <c:v>0.51455700000000004</c:v>
                </c:pt>
                <c:pt idx="438">
                  <c:v>0.516428</c:v>
                </c:pt>
                <c:pt idx="439">
                  <c:v>0.51830299999999996</c:v>
                </c:pt>
                <c:pt idx="440">
                  <c:v>0.52016399999999996</c:v>
                </c:pt>
                <c:pt idx="441">
                  <c:v>0.52202800000000005</c:v>
                </c:pt>
                <c:pt idx="442">
                  <c:v>0.52392799999999995</c:v>
                </c:pt>
                <c:pt idx="443">
                  <c:v>0.52586900000000003</c:v>
                </c:pt>
                <c:pt idx="444">
                  <c:v>0.52780499999999997</c:v>
                </c:pt>
                <c:pt idx="445">
                  <c:v>0.52964699999999998</c:v>
                </c:pt>
                <c:pt idx="446">
                  <c:v>0.53127800000000003</c:v>
                </c:pt>
                <c:pt idx="447">
                  <c:v>0.53258700000000003</c:v>
                </c:pt>
                <c:pt idx="448">
                  <c:v>0.53356700000000001</c:v>
                </c:pt>
                <c:pt idx="449">
                  <c:v>0.53439300000000001</c:v>
                </c:pt>
                <c:pt idx="450">
                  <c:v>0.53531799999999996</c:v>
                </c:pt>
                <c:pt idx="451">
                  <c:v>0.53647400000000001</c:v>
                </c:pt>
                <c:pt idx="452">
                  <c:v>0.53780799999999995</c:v>
                </c:pt>
                <c:pt idx="453">
                  <c:v>0.53919399999999995</c:v>
                </c:pt>
                <c:pt idx="454">
                  <c:v>0.54054599999999997</c:v>
                </c:pt>
                <c:pt idx="455">
                  <c:v>0.54182699999999995</c:v>
                </c:pt>
                <c:pt idx="456">
                  <c:v>0.54306699999999997</c:v>
                </c:pt>
                <c:pt idx="457">
                  <c:v>0.54437599999999997</c:v>
                </c:pt>
                <c:pt idx="458">
                  <c:v>0.54586199999999996</c:v>
                </c:pt>
                <c:pt idx="459">
                  <c:v>0.54750699999999997</c:v>
                </c:pt>
                <c:pt idx="460">
                  <c:v>0.54918</c:v>
                </c:pt>
                <c:pt idx="461">
                  <c:v>0.55075099999999999</c:v>
                </c:pt>
                <c:pt idx="462">
                  <c:v>0.55216100000000001</c:v>
                </c:pt>
                <c:pt idx="463">
                  <c:v>0.55343600000000004</c:v>
                </c:pt>
                <c:pt idx="464">
                  <c:v>0.55466300000000002</c:v>
                </c:pt>
                <c:pt idx="465">
                  <c:v>0.55591299999999999</c:v>
                </c:pt>
                <c:pt idx="466">
                  <c:v>0.55714799999999998</c:v>
                </c:pt>
                <c:pt idx="467">
                  <c:v>0.55823999999999996</c:v>
                </c:pt>
                <c:pt idx="468">
                  <c:v>0.55908100000000005</c:v>
                </c:pt>
                <c:pt idx="469">
                  <c:v>0.55969800000000003</c:v>
                </c:pt>
                <c:pt idx="470">
                  <c:v>0.56024099999999999</c:v>
                </c:pt>
                <c:pt idx="471">
                  <c:v>0.560859</c:v>
                </c:pt>
                <c:pt idx="472">
                  <c:v>0.56160100000000002</c:v>
                </c:pt>
                <c:pt idx="473">
                  <c:v>0.56246099999999999</c:v>
                </c:pt>
                <c:pt idx="474">
                  <c:v>0.56348399999999998</c:v>
                </c:pt>
                <c:pt idx="475">
                  <c:v>0.56477500000000003</c:v>
                </c:pt>
                <c:pt idx="476">
                  <c:v>0.56637599999999999</c:v>
                </c:pt>
                <c:pt idx="477">
                  <c:v>0.56820199999999998</c:v>
                </c:pt>
                <c:pt idx="478">
                  <c:v>0.57011900000000004</c:v>
                </c:pt>
                <c:pt idx="479">
                  <c:v>0.57204600000000005</c:v>
                </c:pt>
                <c:pt idx="480">
                  <c:v>0.57397500000000001</c:v>
                </c:pt>
                <c:pt idx="481">
                  <c:v>0.57589299999999999</c:v>
                </c:pt>
                <c:pt idx="482">
                  <c:v>0.57772900000000005</c:v>
                </c:pt>
                <c:pt idx="483">
                  <c:v>0.579376</c:v>
                </c:pt>
                <c:pt idx="484">
                  <c:v>0.58076799999999995</c:v>
                </c:pt>
                <c:pt idx="485">
                  <c:v>0.58192100000000002</c:v>
                </c:pt>
                <c:pt idx="486">
                  <c:v>0.58293099999999998</c:v>
                </c:pt>
                <c:pt idx="487">
                  <c:v>0.58391700000000002</c:v>
                </c:pt>
                <c:pt idx="488">
                  <c:v>0.58494599999999997</c:v>
                </c:pt>
                <c:pt idx="489">
                  <c:v>0.58601300000000001</c:v>
                </c:pt>
                <c:pt idx="490">
                  <c:v>0.58706100000000006</c:v>
                </c:pt>
                <c:pt idx="491">
                  <c:v>0.58802600000000005</c:v>
                </c:pt>
                <c:pt idx="492">
                  <c:v>0.58889499999999995</c:v>
                </c:pt>
                <c:pt idx="493">
                  <c:v>0.58975900000000003</c:v>
                </c:pt>
                <c:pt idx="494">
                  <c:v>0.59075</c:v>
                </c:pt>
                <c:pt idx="495">
                  <c:v>0.59188200000000002</c:v>
                </c:pt>
                <c:pt idx="496">
                  <c:v>0.59301000000000004</c:v>
                </c:pt>
                <c:pt idx="497">
                  <c:v>0.59401400000000004</c:v>
                </c:pt>
                <c:pt idx="498">
                  <c:v>0.59496599999999999</c:v>
                </c:pt>
                <c:pt idx="499">
                  <c:v>0.59602599999999994</c:v>
                </c:pt>
                <c:pt idx="500">
                  <c:v>0.59723899999999996</c:v>
                </c:pt>
                <c:pt idx="501">
                  <c:v>0.59848900000000005</c:v>
                </c:pt>
                <c:pt idx="502">
                  <c:v>0.59965299999999999</c:v>
                </c:pt>
                <c:pt idx="503">
                  <c:v>0.60071300000000005</c:v>
                </c:pt>
                <c:pt idx="504">
                  <c:v>0.60170599999999996</c:v>
                </c:pt>
                <c:pt idx="505">
                  <c:v>0.602626</c:v>
                </c:pt>
                <c:pt idx="506">
                  <c:v>0.60341800000000001</c:v>
                </c:pt>
                <c:pt idx="507">
                  <c:v>0.60405600000000004</c:v>
                </c:pt>
                <c:pt idx="508">
                  <c:v>0.60458299999999998</c:v>
                </c:pt>
                <c:pt idx="509">
                  <c:v>0.60508700000000004</c:v>
                </c:pt>
                <c:pt idx="510">
                  <c:v>0.60563699999999998</c:v>
                </c:pt>
                <c:pt idx="511">
                  <c:v>0.60625200000000001</c:v>
                </c:pt>
                <c:pt idx="512">
                  <c:v>0.60691399999999995</c:v>
                </c:pt>
                <c:pt idx="513">
                  <c:v>0.60758000000000001</c:v>
                </c:pt>
                <c:pt idx="514">
                  <c:v>0.60816400000000004</c:v>
                </c:pt>
                <c:pt idx="515">
                  <c:v>0.60861200000000004</c:v>
                </c:pt>
                <c:pt idx="516">
                  <c:v>0.60904100000000005</c:v>
                </c:pt>
                <c:pt idx="517">
                  <c:v>0.60968699999999998</c:v>
                </c:pt>
                <c:pt idx="518">
                  <c:v>0.61061299999999996</c:v>
                </c:pt>
                <c:pt idx="519">
                  <c:v>0.61156900000000003</c:v>
                </c:pt>
                <c:pt idx="520">
                  <c:v>0.61226199999999997</c:v>
                </c:pt>
                <c:pt idx="521">
                  <c:v>0.61266100000000001</c:v>
                </c:pt>
                <c:pt idx="522">
                  <c:v>0.61296499999999998</c:v>
                </c:pt>
                <c:pt idx="523">
                  <c:v>0.61337799999999998</c:v>
                </c:pt>
                <c:pt idx="524">
                  <c:v>0.61398600000000003</c:v>
                </c:pt>
                <c:pt idx="525">
                  <c:v>0.61478299999999997</c:v>
                </c:pt>
                <c:pt idx="526">
                  <c:v>0.61570499999999995</c:v>
                </c:pt>
                <c:pt idx="527">
                  <c:v>0.61666500000000002</c:v>
                </c:pt>
                <c:pt idx="528">
                  <c:v>0.61756999999999995</c:v>
                </c:pt>
                <c:pt idx="529">
                  <c:v>0.61831999999999998</c:v>
                </c:pt>
                <c:pt idx="530">
                  <c:v>0.61887400000000004</c:v>
                </c:pt>
                <c:pt idx="531">
                  <c:v>0.61929599999999996</c:v>
                </c:pt>
                <c:pt idx="532">
                  <c:v>0.619699</c:v>
                </c:pt>
                <c:pt idx="533">
                  <c:v>0.62011400000000005</c:v>
                </c:pt>
                <c:pt idx="534">
                  <c:v>0.62047699999999995</c:v>
                </c:pt>
                <c:pt idx="535">
                  <c:v>0.62075000000000002</c:v>
                </c:pt>
                <c:pt idx="536">
                  <c:v>0.62098699999999996</c:v>
                </c:pt>
                <c:pt idx="537">
                  <c:v>0.62124800000000002</c:v>
                </c:pt>
                <c:pt idx="538">
                  <c:v>0.62154699999999996</c:v>
                </c:pt>
                <c:pt idx="539">
                  <c:v>0.62192199999999997</c:v>
                </c:pt>
                <c:pt idx="540">
                  <c:v>0.62248000000000003</c:v>
                </c:pt>
                <c:pt idx="541">
                  <c:v>0.62324299999999999</c:v>
                </c:pt>
                <c:pt idx="542">
                  <c:v>0.62400800000000001</c:v>
                </c:pt>
                <c:pt idx="543">
                  <c:v>0.62452099999999999</c:v>
                </c:pt>
                <c:pt idx="544">
                  <c:v>0.62476500000000001</c:v>
                </c:pt>
                <c:pt idx="545">
                  <c:v>0.62497000000000003</c:v>
                </c:pt>
                <c:pt idx="546">
                  <c:v>0.62534800000000001</c:v>
                </c:pt>
                <c:pt idx="547">
                  <c:v>0.62595199999999995</c:v>
                </c:pt>
                <c:pt idx="548">
                  <c:v>0.62670300000000001</c:v>
                </c:pt>
                <c:pt idx="549">
                  <c:v>0.62746100000000005</c:v>
                </c:pt>
                <c:pt idx="550">
                  <c:v>0.62811099999999997</c:v>
                </c:pt>
                <c:pt idx="551">
                  <c:v>0.628637</c:v>
                </c:pt>
                <c:pt idx="552">
                  <c:v>0.62908799999999998</c:v>
                </c:pt>
                <c:pt idx="553">
                  <c:v>0.62947200000000003</c:v>
                </c:pt>
                <c:pt idx="554">
                  <c:v>0.629776</c:v>
                </c:pt>
                <c:pt idx="555">
                  <c:v>0.63003299999999995</c:v>
                </c:pt>
                <c:pt idx="556">
                  <c:v>0.63029400000000002</c:v>
                </c:pt>
                <c:pt idx="557">
                  <c:v>0.63056900000000005</c:v>
                </c:pt>
                <c:pt idx="558">
                  <c:v>0.63085899999999995</c:v>
                </c:pt>
                <c:pt idx="559">
                  <c:v>0.63118200000000002</c:v>
                </c:pt>
                <c:pt idx="560">
                  <c:v>0.63151000000000002</c:v>
                </c:pt>
                <c:pt idx="561">
                  <c:v>0.631749</c:v>
                </c:pt>
                <c:pt idx="562">
                  <c:v>0.63185100000000005</c:v>
                </c:pt>
                <c:pt idx="563">
                  <c:v>0.63189399999999996</c:v>
                </c:pt>
                <c:pt idx="564">
                  <c:v>0.63198500000000002</c:v>
                </c:pt>
                <c:pt idx="565">
                  <c:v>0.63211300000000004</c:v>
                </c:pt>
                <c:pt idx="566">
                  <c:v>0.63217000000000001</c:v>
                </c:pt>
                <c:pt idx="567">
                  <c:v>0.63210100000000002</c:v>
                </c:pt>
                <c:pt idx="568">
                  <c:v>0.63195999999999997</c:v>
                </c:pt>
                <c:pt idx="569">
                  <c:v>0.63183400000000001</c:v>
                </c:pt>
                <c:pt idx="570">
                  <c:v>0.63174799999999998</c:v>
                </c:pt>
                <c:pt idx="571">
                  <c:v>0.63167799999999996</c:v>
                </c:pt>
                <c:pt idx="572">
                  <c:v>0.63161400000000001</c:v>
                </c:pt>
                <c:pt idx="573">
                  <c:v>0.631606</c:v>
                </c:pt>
                <c:pt idx="574">
                  <c:v>0.63172899999999998</c:v>
                </c:pt>
                <c:pt idx="575">
                  <c:v>0.63196200000000002</c:v>
                </c:pt>
                <c:pt idx="576">
                  <c:v>0.632189</c:v>
                </c:pt>
                <c:pt idx="577">
                  <c:v>0.63232900000000003</c:v>
                </c:pt>
                <c:pt idx="578">
                  <c:v>0.63242699999999996</c:v>
                </c:pt>
                <c:pt idx="579">
                  <c:v>0.63258000000000003</c:v>
                </c:pt>
                <c:pt idx="580">
                  <c:v>0.63283100000000003</c:v>
                </c:pt>
                <c:pt idx="581">
                  <c:v>0.63316499999999998</c:v>
                </c:pt>
                <c:pt idx="582">
                  <c:v>0.63353300000000001</c:v>
                </c:pt>
                <c:pt idx="583">
                  <c:v>0.63386399999999998</c:v>
                </c:pt>
                <c:pt idx="584">
                  <c:v>0.63410200000000005</c:v>
                </c:pt>
                <c:pt idx="585">
                  <c:v>0.634274</c:v>
                </c:pt>
                <c:pt idx="586">
                  <c:v>0.63446800000000003</c:v>
                </c:pt>
                <c:pt idx="587">
                  <c:v>0.63471900000000003</c:v>
                </c:pt>
                <c:pt idx="588">
                  <c:v>0.63495500000000005</c:v>
                </c:pt>
                <c:pt idx="589">
                  <c:v>0.63505400000000001</c:v>
                </c:pt>
                <c:pt idx="590">
                  <c:v>0.63492800000000005</c:v>
                </c:pt>
                <c:pt idx="591">
                  <c:v>0.63455799999999996</c:v>
                </c:pt>
                <c:pt idx="592">
                  <c:v>0.63400999999999996</c:v>
                </c:pt>
                <c:pt idx="593">
                  <c:v>0.63342100000000001</c:v>
                </c:pt>
                <c:pt idx="594">
                  <c:v>0.63291399999999998</c:v>
                </c:pt>
                <c:pt idx="595">
                  <c:v>0.63250300000000004</c:v>
                </c:pt>
                <c:pt idx="596">
                  <c:v>0.63212900000000005</c:v>
                </c:pt>
                <c:pt idx="597">
                  <c:v>0.63174200000000003</c:v>
                </c:pt>
                <c:pt idx="598">
                  <c:v>0.63130699999999995</c:v>
                </c:pt>
                <c:pt idx="599">
                  <c:v>0.63077399999999995</c:v>
                </c:pt>
                <c:pt idx="600">
                  <c:v>0.63011799999999996</c:v>
                </c:pt>
                <c:pt idx="601">
                  <c:v>0.629409</c:v>
                </c:pt>
                <c:pt idx="602">
                  <c:v>0.62875800000000004</c:v>
                </c:pt>
                <c:pt idx="603">
                  <c:v>0.62822299999999998</c:v>
                </c:pt>
                <c:pt idx="604">
                  <c:v>0.627799</c:v>
                </c:pt>
                <c:pt idx="605">
                  <c:v>0.627467</c:v>
                </c:pt>
                <c:pt idx="606">
                  <c:v>0.62720900000000002</c:v>
                </c:pt>
                <c:pt idx="607">
                  <c:v>0.62699899999999997</c:v>
                </c:pt>
                <c:pt idx="608">
                  <c:v>0.626807</c:v>
                </c:pt>
                <c:pt idx="609">
                  <c:v>0.62657700000000005</c:v>
                </c:pt>
                <c:pt idx="610">
                  <c:v>0.62621899999999997</c:v>
                </c:pt>
                <c:pt idx="611">
                  <c:v>0.62564600000000004</c:v>
                </c:pt>
                <c:pt idx="612">
                  <c:v>0.62483900000000003</c:v>
                </c:pt>
                <c:pt idx="613">
                  <c:v>0.62385400000000002</c:v>
                </c:pt>
                <c:pt idx="614">
                  <c:v>0.62279300000000004</c:v>
                </c:pt>
                <c:pt idx="615">
                  <c:v>0.621784</c:v>
                </c:pt>
                <c:pt idx="616">
                  <c:v>0.62094099999999997</c:v>
                </c:pt>
                <c:pt idx="617">
                  <c:v>0.62028499999999998</c:v>
                </c:pt>
                <c:pt idx="618">
                  <c:v>0.61968500000000004</c:v>
                </c:pt>
                <c:pt idx="619">
                  <c:v>0.61894899999999997</c:v>
                </c:pt>
                <c:pt idx="620">
                  <c:v>0.61798399999999998</c:v>
                </c:pt>
                <c:pt idx="621">
                  <c:v>0.61685400000000001</c:v>
                </c:pt>
                <c:pt idx="622">
                  <c:v>0.61566399999999999</c:v>
                </c:pt>
                <c:pt idx="623">
                  <c:v>0.61443400000000004</c:v>
                </c:pt>
                <c:pt idx="624">
                  <c:v>0.61312100000000003</c:v>
                </c:pt>
                <c:pt idx="625">
                  <c:v>0.61174200000000001</c:v>
                </c:pt>
                <c:pt idx="626">
                  <c:v>0.61040099999999997</c:v>
                </c:pt>
                <c:pt idx="627">
                  <c:v>0.60918099999999997</c:v>
                </c:pt>
                <c:pt idx="628">
                  <c:v>0.60809000000000002</c:v>
                </c:pt>
                <c:pt idx="629">
                  <c:v>0.60709900000000006</c:v>
                </c:pt>
                <c:pt idx="630">
                  <c:v>0.60619199999999995</c:v>
                </c:pt>
                <c:pt idx="631">
                  <c:v>0.60534600000000005</c:v>
                </c:pt>
                <c:pt idx="632">
                  <c:v>0.60449799999999998</c:v>
                </c:pt>
                <c:pt idx="633">
                  <c:v>0.60358599999999996</c:v>
                </c:pt>
                <c:pt idx="634">
                  <c:v>0.60257000000000005</c:v>
                </c:pt>
                <c:pt idx="635">
                  <c:v>0.60145400000000004</c:v>
                </c:pt>
                <c:pt idx="636">
                  <c:v>0.60030600000000001</c:v>
                </c:pt>
                <c:pt idx="637">
                  <c:v>0.59925099999999998</c:v>
                </c:pt>
                <c:pt idx="638">
                  <c:v>0.59840199999999999</c:v>
                </c:pt>
                <c:pt idx="639">
                  <c:v>0.59775800000000001</c:v>
                </c:pt>
                <c:pt idx="640">
                  <c:v>0.59718499999999997</c:v>
                </c:pt>
                <c:pt idx="641">
                  <c:v>0.59650000000000003</c:v>
                </c:pt>
                <c:pt idx="642">
                  <c:v>0.59558100000000003</c:v>
                </c:pt>
                <c:pt idx="643">
                  <c:v>0.59441600000000006</c:v>
                </c:pt>
                <c:pt idx="644">
                  <c:v>0.59308700000000003</c:v>
                </c:pt>
                <c:pt idx="645">
                  <c:v>0.59167999999999998</c:v>
                </c:pt>
                <c:pt idx="646">
                  <c:v>0.59020499999999998</c:v>
                </c:pt>
                <c:pt idx="647">
                  <c:v>0.58862000000000003</c:v>
                </c:pt>
                <c:pt idx="648">
                  <c:v>0.58696099999999996</c:v>
                </c:pt>
                <c:pt idx="649">
                  <c:v>0.58539200000000002</c:v>
                </c:pt>
                <c:pt idx="650">
                  <c:v>0.58405600000000002</c:v>
                </c:pt>
                <c:pt idx="651">
                  <c:v>0.58291499999999996</c:v>
                </c:pt>
                <c:pt idx="652">
                  <c:v>0.58183300000000004</c:v>
                </c:pt>
                <c:pt idx="653">
                  <c:v>0.58073300000000005</c:v>
                </c:pt>
                <c:pt idx="654">
                  <c:v>0.57960299999999998</c:v>
                </c:pt>
                <c:pt idx="655">
                  <c:v>0.57840199999999997</c:v>
                </c:pt>
                <c:pt idx="656">
                  <c:v>0.57709100000000002</c:v>
                </c:pt>
                <c:pt idx="657">
                  <c:v>0.57569800000000004</c:v>
                </c:pt>
                <c:pt idx="658">
                  <c:v>0.57427799999999996</c:v>
                </c:pt>
                <c:pt idx="659">
                  <c:v>0.57285600000000003</c:v>
                </c:pt>
                <c:pt idx="660">
                  <c:v>0.57142700000000002</c:v>
                </c:pt>
                <c:pt idx="661">
                  <c:v>0.56998899999999997</c:v>
                </c:pt>
                <c:pt idx="662">
                  <c:v>0.56854499999999997</c:v>
                </c:pt>
                <c:pt idx="663">
                  <c:v>0.56709100000000001</c:v>
                </c:pt>
                <c:pt idx="664">
                  <c:v>0.56561300000000003</c:v>
                </c:pt>
                <c:pt idx="665">
                  <c:v>0.56411699999999998</c:v>
                </c:pt>
                <c:pt idx="666">
                  <c:v>0.56262699999999999</c:v>
                </c:pt>
                <c:pt idx="667">
                  <c:v>0.56115899999999996</c:v>
                </c:pt>
                <c:pt idx="668">
                  <c:v>0.55969800000000003</c:v>
                </c:pt>
                <c:pt idx="669">
                  <c:v>0.55823100000000003</c:v>
                </c:pt>
                <c:pt idx="670">
                  <c:v>0.55676999999999999</c:v>
                </c:pt>
                <c:pt idx="671">
                  <c:v>0.55531299999999995</c:v>
                </c:pt>
                <c:pt idx="672">
                  <c:v>0.55382500000000001</c:v>
                </c:pt>
                <c:pt idx="673">
                  <c:v>0.55226500000000001</c:v>
                </c:pt>
                <c:pt idx="674">
                  <c:v>0.55060900000000002</c:v>
                </c:pt>
                <c:pt idx="675">
                  <c:v>0.54884200000000005</c:v>
                </c:pt>
                <c:pt idx="676">
                  <c:v>0.54696199999999995</c:v>
                </c:pt>
                <c:pt idx="677">
                  <c:v>0.54497499999999999</c:v>
                </c:pt>
                <c:pt idx="678">
                  <c:v>0.54289600000000005</c:v>
                </c:pt>
                <c:pt idx="679">
                  <c:v>0.54077399999999998</c:v>
                </c:pt>
                <c:pt idx="680">
                  <c:v>0.53871500000000005</c:v>
                </c:pt>
                <c:pt idx="681">
                  <c:v>0.53681199999999996</c:v>
                </c:pt>
                <c:pt idx="682">
                  <c:v>0.53506500000000001</c:v>
                </c:pt>
                <c:pt idx="683">
                  <c:v>0.53340100000000001</c:v>
                </c:pt>
                <c:pt idx="684">
                  <c:v>0.53175399999999995</c:v>
                </c:pt>
                <c:pt idx="685">
                  <c:v>0.53012199999999998</c:v>
                </c:pt>
                <c:pt idx="686">
                  <c:v>0.52856300000000001</c:v>
                </c:pt>
                <c:pt idx="687">
                  <c:v>0.52712999999999999</c:v>
                </c:pt>
                <c:pt idx="688">
                  <c:v>0.52579500000000001</c:v>
                </c:pt>
                <c:pt idx="689">
                  <c:v>0.524478</c:v>
                </c:pt>
                <c:pt idx="690">
                  <c:v>0.523115</c:v>
                </c:pt>
                <c:pt idx="691">
                  <c:v>0.52164900000000003</c:v>
                </c:pt>
                <c:pt idx="692">
                  <c:v>0.52001299999999995</c:v>
                </c:pt>
                <c:pt idx="693">
                  <c:v>0.51818200000000003</c:v>
                </c:pt>
                <c:pt idx="694">
                  <c:v>0.51622199999999996</c:v>
                </c:pt>
                <c:pt idx="695">
                  <c:v>0.51419899999999996</c:v>
                </c:pt>
                <c:pt idx="696">
                  <c:v>0.51212199999999997</c:v>
                </c:pt>
                <c:pt idx="697">
                  <c:v>0.50999399999999995</c:v>
                </c:pt>
                <c:pt idx="698">
                  <c:v>0.50786900000000001</c:v>
                </c:pt>
                <c:pt idx="699">
                  <c:v>0.50578000000000001</c:v>
                </c:pt>
                <c:pt idx="700">
                  <c:v>0.50367300000000004</c:v>
                </c:pt>
                <c:pt idx="701">
                  <c:v>0.50146500000000005</c:v>
                </c:pt>
                <c:pt idx="702">
                  <c:v>0.49915399999999999</c:v>
                </c:pt>
                <c:pt idx="703">
                  <c:v>0.49686599999999997</c:v>
                </c:pt>
                <c:pt idx="704">
                  <c:v>0.49476900000000001</c:v>
                </c:pt>
                <c:pt idx="705">
                  <c:v>0.49293900000000002</c:v>
                </c:pt>
                <c:pt idx="706">
                  <c:v>0.49132300000000001</c:v>
                </c:pt>
                <c:pt idx="707">
                  <c:v>0.48980600000000002</c:v>
                </c:pt>
                <c:pt idx="708">
                  <c:v>0.48828899999999997</c:v>
                </c:pt>
                <c:pt idx="709">
                  <c:v>0.48671900000000001</c:v>
                </c:pt>
                <c:pt idx="710">
                  <c:v>0.485066</c:v>
                </c:pt>
                <c:pt idx="711">
                  <c:v>0.48330699999999999</c:v>
                </c:pt>
                <c:pt idx="712">
                  <c:v>0.48144700000000001</c:v>
                </c:pt>
                <c:pt idx="713">
                  <c:v>0.47955199999999998</c:v>
                </c:pt>
                <c:pt idx="714">
                  <c:v>0.47770099999999999</c:v>
                </c:pt>
                <c:pt idx="715">
                  <c:v>0.475883</c:v>
                </c:pt>
                <c:pt idx="716">
                  <c:v>0.474026</c:v>
                </c:pt>
                <c:pt idx="717">
                  <c:v>0.47214699999999998</c:v>
                </c:pt>
                <c:pt idx="718">
                  <c:v>0.47034199999999998</c:v>
                </c:pt>
                <c:pt idx="719">
                  <c:v>0.46862900000000002</c:v>
                </c:pt>
                <c:pt idx="720">
                  <c:v>0.46687299999999998</c:v>
                </c:pt>
                <c:pt idx="721">
                  <c:v>0.464916</c:v>
                </c:pt>
                <c:pt idx="722">
                  <c:v>0.46272400000000002</c:v>
                </c:pt>
                <c:pt idx="723">
                  <c:v>0.46036500000000002</c:v>
                </c:pt>
                <c:pt idx="724">
                  <c:v>0.45790900000000001</c:v>
                </c:pt>
                <c:pt idx="725">
                  <c:v>0.45538600000000001</c:v>
                </c:pt>
                <c:pt idx="726">
                  <c:v>0.45282899999999998</c:v>
                </c:pt>
                <c:pt idx="727">
                  <c:v>0.45028499999999999</c:v>
                </c:pt>
                <c:pt idx="728">
                  <c:v>0.44777400000000001</c:v>
                </c:pt>
                <c:pt idx="729">
                  <c:v>0.44527299999999997</c:v>
                </c:pt>
                <c:pt idx="730">
                  <c:v>0.442747</c:v>
                </c:pt>
                <c:pt idx="731">
                  <c:v>0.44017800000000001</c:v>
                </c:pt>
                <c:pt idx="732">
                  <c:v>0.437554</c:v>
                </c:pt>
                <c:pt idx="733">
                  <c:v>0.43487500000000001</c:v>
                </c:pt>
                <c:pt idx="734">
                  <c:v>0.43219800000000003</c:v>
                </c:pt>
                <c:pt idx="735">
                  <c:v>0.42965399999999998</c:v>
                </c:pt>
                <c:pt idx="736">
                  <c:v>0.42738700000000002</c:v>
                </c:pt>
                <c:pt idx="737">
                  <c:v>0.42542999999999997</c:v>
                </c:pt>
                <c:pt idx="738">
                  <c:v>0.42365399999999998</c:v>
                </c:pt>
                <c:pt idx="739">
                  <c:v>0.42186400000000002</c:v>
                </c:pt>
                <c:pt idx="740">
                  <c:v>0.41992699999999999</c:v>
                </c:pt>
                <c:pt idx="741">
                  <c:v>0.417821</c:v>
                </c:pt>
                <c:pt idx="742">
                  <c:v>0.41558699999999998</c:v>
                </c:pt>
                <c:pt idx="743">
                  <c:v>0.41326299999999999</c:v>
                </c:pt>
                <c:pt idx="744">
                  <c:v>0.41087200000000001</c:v>
                </c:pt>
                <c:pt idx="745">
                  <c:v>0.40845500000000001</c:v>
                </c:pt>
                <c:pt idx="746">
                  <c:v>0.40607900000000002</c:v>
                </c:pt>
                <c:pt idx="747">
                  <c:v>0.40377400000000002</c:v>
                </c:pt>
                <c:pt idx="748">
                  <c:v>0.40146799999999999</c:v>
                </c:pt>
                <c:pt idx="749">
                  <c:v>0.39902700000000002</c:v>
                </c:pt>
                <c:pt idx="750">
                  <c:v>0.39635700000000001</c:v>
                </c:pt>
                <c:pt idx="751">
                  <c:v>0.39347300000000002</c:v>
                </c:pt>
                <c:pt idx="752">
                  <c:v>0.39045299999999999</c:v>
                </c:pt>
                <c:pt idx="753">
                  <c:v>0.38738800000000001</c:v>
                </c:pt>
                <c:pt idx="754">
                  <c:v>0.38439600000000002</c:v>
                </c:pt>
                <c:pt idx="755">
                  <c:v>0.38162299999999999</c:v>
                </c:pt>
                <c:pt idx="756">
                  <c:v>0.37915399999999999</c:v>
                </c:pt>
                <c:pt idx="757">
                  <c:v>0.37695499999999998</c:v>
                </c:pt>
                <c:pt idx="758">
                  <c:v>0.37492799999999998</c:v>
                </c:pt>
                <c:pt idx="759">
                  <c:v>0.37298999999999999</c:v>
                </c:pt>
                <c:pt idx="760">
                  <c:v>0.37108600000000003</c:v>
                </c:pt>
                <c:pt idx="761">
                  <c:v>0.369176</c:v>
                </c:pt>
                <c:pt idx="762">
                  <c:v>0.36724000000000001</c:v>
                </c:pt>
                <c:pt idx="763">
                  <c:v>0.36529099999999998</c:v>
                </c:pt>
                <c:pt idx="764">
                  <c:v>0.363346</c:v>
                </c:pt>
                <c:pt idx="765">
                  <c:v>0.3614</c:v>
                </c:pt>
                <c:pt idx="766">
                  <c:v>0.35943799999999998</c:v>
                </c:pt>
                <c:pt idx="767">
                  <c:v>0.35746299999999998</c:v>
                </c:pt>
                <c:pt idx="768">
                  <c:v>0.35547899999999999</c:v>
                </c:pt>
                <c:pt idx="769">
                  <c:v>0.35346</c:v>
                </c:pt>
                <c:pt idx="770">
                  <c:v>0.35133500000000001</c:v>
                </c:pt>
                <c:pt idx="771">
                  <c:v>0.34901700000000002</c:v>
                </c:pt>
                <c:pt idx="772">
                  <c:v>0.34646100000000002</c:v>
                </c:pt>
                <c:pt idx="773">
                  <c:v>0.34368500000000002</c:v>
                </c:pt>
                <c:pt idx="774">
                  <c:v>0.34074599999999999</c:v>
                </c:pt>
                <c:pt idx="775">
                  <c:v>0.33770699999999998</c:v>
                </c:pt>
                <c:pt idx="776">
                  <c:v>0.33463399999999999</c:v>
                </c:pt>
                <c:pt idx="777">
                  <c:v>0.33161400000000002</c:v>
                </c:pt>
                <c:pt idx="778">
                  <c:v>0.32874100000000001</c:v>
                </c:pt>
                <c:pt idx="779">
                  <c:v>0.32604899999999998</c:v>
                </c:pt>
                <c:pt idx="780">
                  <c:v>0.32343699999999997</c:v>
                </c:pt>
                <c:pt idx="781">
                  <c:v>0.32075500000000001</c:v>
                </c:pt>
                <c:pt idx="782">
                  <c:v>0.31796000000000002</c:v>
                </c:pt>
                <c:pt idx="783">
                  <c:v>0.31517200000000001</c:v>
                </c:pt>
                <c:pt idx="784">
                  <c:v>0.31253799999999998</c:v>
                </c:pt>
                <c:pt idx="785">
                  <c:v>0.310114</c:v>
                </c:pt>
                <c:pt idx="786">
                  <c:v>0.30786999999999998</c:v>
                </c:pt>
                <c:pt idx="787">
                  <c:v>0.30575200000000002</c:v>
                </c:pt>
                <c:pt idx="788">
                  <c:v>0.30368699999999998</c:v>
                </c:pt>
                <c:pt idx="789">
                  <c:v>0.301591</c:v>
                </c:pt>
                <c:pt idx="790">
                  <c:v>0.29941600000000002</c:v>
                </c:pt>
                <c:pt idx="791">
                  <c:v>0.297182</c:v>
                </c:pt>
                <c:pt idx="792">
                  <c:v>0.294931</c:v>
                </c:pt>
                <c:pt idx="793">
                  <c:v>0.29267300000000002</c:v>
                </c:pt>
                <c:pt idx="794">
                  <c:v>0.29036800000000001</c:v>
                </c:pt>
                <c:pt idx="795">
                  <c:v>0.287966</c:v>
                </c:pt>
                <c:pt idx="796">
                  <c:v>0.285466</c:v>
                </c:pt>
                <c:pt idx="797">
                  <c:v>0.28293000000000001</c:v>
                </c:pt>
                <c:pt idx="798">
                  <c:v>0.28044599999999997</c:v>
                </c:pt>
                <c:pt idx="799">
                  <c:v>0.27807999999999999</c:v>
                </c:pt>
                <c:pt idx="800">
                  <c:v>0.275843</c:v>
                </c:pt>
                <c:pt idx="801">
                  <c:v>0.27369900000000003</c:v>
                </c:pt>
                <c:pt idx="802">
                  <c:v>0.27161400000000002</c:v>
                </c:pt>
                <c:pt idx="803">
                  <c:v>0.26957399999999998</c:v>
                </c:pt>
                <c:pt idx="804">
                  <c:v>0.26754899999999998</c:v>
                </c:pt>
                <c:pt idx="805">
                  <c:v>0.26549299999999998</c:v>
                </c:pt>
                <c:pt idx="806">
                  <c:v>0.26339600000000002</c:v>
                </c:pt>
                <c:pt idx="807">
                  <c:v>0.26128099999999999</c:v>
                </c:pt>
                <c:pt idx="808">
                  <c:v>0.25912400000000002</c:v>
                </c:pt>
                <c:pt idx="809">
                  <c:v>0.25687399999999999</c:v>
                </c:pt>
                <c:pt idx="810">
                  <c:v>0.25452799999999998</c:v>
                </c:pt>
                <c:pt idx="811">
                  <c:v>0.25215900000000002</c:v>
                </c:pt>
                <c:pt idx="812">
                  <c:v>0.24982599999999999</c:v>
                </c:pt>
                <c:pt idx="813">
                  <c:v>0.247526</c:v>
                </c:pt>
                <c:pt idx="814">
                  <c:v>0.24520800000000001</c:v>
                </c:pt>
                <c:pt idx="815">
                  <c:v>0.24282300000000001</c:v>
                </c:pt>
                <c:pt idx="816">
                  <c:v>0.24035799999999999</c:v>
                </c:pt>
                <c:pt idx="817">
                  <c:v>0.237847</c:v>
                </c:pt>
                <c:pt idx="818">
                  <c:v>0.235348</c:v>
                </c:pt>
                <c:pt idx="819">
                  <c:v>0.232928</c:v>
                </c:pt>
                <c:pt idx="820">
                  <c:v>0.23066500000000001</c:v>
                </c:pt>
                <c:pt idx="821">
                  <c:v>0.228631</c:v>
                </c:pt>
                <c:pt idx="822">
                  <c:v>0.22684799999999999</c:v>
                </c:pt>
                <c:pt idx="823">
                  <c:v>0.22526399999999999</c:v>
                </c:pt>
                <c:pt idx="824">
                  <c:v>0.22378999999999999</c:v>
                </c:pt>
                <c:pt idx="825">
                  <c:v>0.22236700000000001</c:v>
                </c:pt>
                <c:pt idx="826">
                  <c:v>0.22098000000000001</c:v>
                </c:pt>
                <c:pt idx="827">
                  <c:v>0.219583</c:v>
                </c:pt>
                <c:pt idx="828">
                  <c:v>0.21807799999999999</c:v>
                </c:pt>
                <c:pt idx="829">
                  <c:v>0.216395</c:v>
                </c:pt>
                <c:pt idx="830">
                  <c:v>0.21454599999999999</c:v>
                </c:pt>
                <c:pt idx="831">
                  <c:v>0.21254899999999999</c:v>
                </c:pt>
                <c:pt idx="832">
                  <c:v>0.21035100000000001</c:v>
                </c:pt>
                <c:pt idx="833">
                  <c:v>0.20791699999999999</c:v>
                </c:pt>
                <c:pt idx="834">
                  <c:v>0.20532900000000001</c:v>
                </c:pt>
                <c:pt idx="835">
                  <c:v>0.20271500000000001</c:v>
                </c:pt>
                <c:pt idx="836">
                  <c:v>0.20011799999999999</c:v>
                </c:pt>
                <c:pt idx="837">
                  <c:v>0.19750300000000001</c:v>
                </c:pt>
                <c:pt idx="838">
                  <c:v>0.19483600000000001</c:v>
                </c:pt>
                <c:pt idx="839">
                  <c:v>0.19213</c:v>
                </c:pt>
                <c:pt idx="840">
                  <c:v>0.18942000000000001</c:v>
                </c:pt>
                <c:pt idx="841">
                  <c:v>0.18674399999999999</c:v>
                </c:pt>
                <c:pt idx="842">
                  <c:v>0.18412899999999999</c:v>
                </c:pt>
                <c:pt idx="843">
                  <c:v>0.18159700000000001</c:v>
                </c:pt>
                <c:pt idx="844">
                  <c:v>0.179174</c:v>
                </c:pt>
                <c:pt idx="845">
                  <c:v>0.17688400000000001</c:v>
                </c:pt>
                <c:pt idx="846">
                  <c:v>0.17474799999999999</c:v>
                </c:pt>
                <c:pt idx="847">
                  <c:v>0.172767</c:v>
                </c:pt>
                <c:pt idx="848">
                  <c:v>0.17092599999999999</c:v>
                </c:pt>
                <c:pt idx="849">
                  <c:v>0.16919400000000001</c:v>
                </c:pt>
                <c:pt idx="850">
                  <c:v>0.16753899999999999</c:v>
                </c:pt>
                <c:pt idx="851">
                  <c:v>0.165934</c:v>
                </c:pt>
                <c:pt idx="852">
                  <c:v>0.16435</c:v>
                </c:pt>
                <c:pt idx="853">
                  <c:v>0.16276299999999999</c:v>
                </c:pt>
                <c:pt idx="854">
                  <c:v>0.16116900000000001</c:v>
                </c:pt>
                <c:pt idx="855">
                  <c:v>0.15957099999999999</c:v>
                </c:pt>
                <c:pt idx="856">
                  <c:v>0.15795500000000001</c:v>
                </c:pt>
                <c:pt idx="857">
                  <c:v>0.15629199999999999</c:v>
                </c:pt>
                <c:pt idx="858">
                  <c:v>0.154561</c:v>
                </c:pt>
                <c:pt idx="859">
                  <c:v>0.15277399999999999</c:v>
                </c:pt>
                <c:pt idx="860">
                  <c:v>0.15096499999999999</c:v>
                </c:pt>
                <c:pt idx="861">
                  <c:v>0.14916499999999999</c:v>
                </c:pt>
                <c:pt idx="862">
                  <c:v>0.14735799999999999</c:v>
                </c:pt>
                <c:pt idx="863">
                  <c:v>0.14549500000000001</c:v>
                </c:pt>
                <c:pt idx="864">
                  <c:v>0.143535</c:v>
                </c:pt>
                <c:pt idx="865">
                  <c:v>0.14147799999999999</c:v>
                </c:pt>
                <c:pt idx="866">
                  <c:v>0.139348</c:v>
                </c:pt>
                <c:pt idx="867">
                  <c:v>0.137181</c:v>
                </c:pt>
                <c:pt idx="868">
                  <c:v>0.135015</c:v>
                </c:pt>
                <c:pt idx="869">
                  <c:v>0.13289200000000001</c:v>
                </c:pt>
                <c:pt idx="870">
                  <c:v>0.13083700000000001</c:v>
                </c:pt>
                <c:pt idx="871">
                  <c:v>0.128855</c:v>
                </c:pt>
                <c:pt idx="872">
                  <c:v>0.12693199999999999</c:v>
                </c:pt>
                <c:pt idx="873">
                  <c:v>0.12504999999999999</c:v>
                </c:pt>
                <c:pt idx="874">
                  <c:v>0.12320200000000001</c:v>
                </c:pt>
                <c:pt idx="875">
                  <c:v>0.121382</c:v>
                </c:pt>
                <c:pt idx="876">
                  <c:v>0.11956700000000001</c:v>
                </c:pt>
                <c:pt idx="877">
                  <c:v>0.117746</c:v>
                </c:pt>
                <c:pt idx="878">
                  <c:v>0.115941</c:v>
                </c:pt>
                <c:pt idx="879">
                  <c:v>0.11415699999999999</c:v>
                </c:pt>
                <c:pt idx="880">
                  <c:v>0.112341</c:v>
                </c:pt>
                <c:pt idx="881">
                  <c:v>0.110443</c:v>
                </c:pt>
                <c:pt idx="882">
                  <c:v>0.108499</c:v>
                </c:pt>
                <c:pt idx="883">
                  <c:v>0.106601</c:v>
                </c:pt>
                <c:pt idx="884">
                  <c:v>0.104783</c:v>
                </c:pt>
                <c:pt idx="885">
                  <c:v>0.103004</c:v>
                </c:pt>
                <c:pt idx="886">
                  <c:v>0.10120899999999999</c:v>
                </c:pt>
                <c:pt idx="887">
                  <c:v>9.937E-2</c:v>
                </c:pt>
                <c:pt idx="888">
                  <c:v>9.7489999999999993E-2</c:v>
                </c:pt>
                <c:pt idx="889">
                  <c:v>9.5586000000000004E-2</c:v>
                </c:pt>
                <c:pt idx="890">
                  <c:v>9.3670000000000003E-2</c:v>
                </c:pt>
                <c:pt idx="891">
                  <c:v>9.1761999999999996E-2</c:v>
                </c:pt>
                <c:pt idx="892">
                  <c:v>8.9895000000000003E-2</c:v>
                </c:pt>
                <c:pt idx="893">
                  <c:v>8.8102E-2</c:v>
                </c:pt>
                <c:pt idx="894">
                  <c:v>8.6357000000000003E-2</c:v>
                </c:pt>
                <c:pt idx="895">
                  <c:v>8.4575999999999998E-2</c:v>
                </c:pt>
                <c:pt idx="896">
                  <c:v>8.2696000000000006E-2</c:v>
                </c:pt>
                <c:pt idx="897">
                  <c:v>8.0726000000000006E-2</c:v>
                </c:pt>
                <c:pt idx="898">
                  <c:v>7.8714999999999993E-2</c:v>
                </c:pt>
                <c:pt idx="899">
                  <c:v>7.6708999999999999E-2</c:v>
                </c:pt>
                <c:pt idx="900">
                  <c:v>7.4750999999999998E-2</c:v>
                </c:pt>
                <c:pt idx="901">
                  <c:v>7.2864999999999999E-2</c:v>
                </c:pt>
                <c:pt idx="902">
                  <c:v>7.1041000000000007E-2</c:v>
                </c:pt>
                <c:pt idx="903">
                  <c:v>6.9264000000000006E-2</c:v>
                </c:pt>
                <c:pt idx="904">
                  <c:v>6.7543000000000006E-2</c:v>
                </c:pt>
                <c:pt idx="905">
                  <c:v>6.5889000000000003E-2</c:v>
                </c:pt>
                <c:pt idx="906">
                  <c:v>6.4301999999999998E-2</c:v>
                </c:pt>
                <c:pt idx="907">
                  <c:v>6.2802999999999998E-2</c:v>
                </c:pt>
                <c:pt idx="908">
                  <c:v>6.1441000000000003E-2</c:v>
                </c:pt>
                <c:pt idx="909">
                  <c:v>6.0221999999999998E-2</c:v>
                </c:pt>
                <c:pt idx="910">
                  <c:v>5.9074000000000002E-2</c:v>
                </c:pt>
                <c:pt idx="911">
                  <c:v>5.7902000000000002E-2</c:v>
                </c:pt>
                <c:pt idx="912">
                  <c:v>5.6665E-2</c:v>
                </c:pt>
                <c:pt idx="913">
                  <c:v>5.5363000000000002E-2</c:v>
                </c:pt>
                <c:pt idx="914">
                  <c:v>5.3997999999999997E-2</c:v>
                </c:pt>
                <c:pt idx="915">
                  <c:v>5.2579000000000001E-2</c:v>
                </c:pt>
                <c:pt idx="916">
                  <c:v>5.1151000000000002E-2</c:v>
                </c:pt>
                <c:pt idx="917">
                  <c:v>4.9737000000000003E-2</c:v>
                </c:pt>
                <c:pt idx="918">
                  <c:v>4.8283E-2</c:v>
                </c:pt>
                <c:pt idx="919">
                  <c:v>4.6705999999999998E-2</c:v>
                </c:pt>
                <c:pt idx="920">
                  <c:v>4.4990000000000002E-2</c:v>
                </c:pt>
                <c:pt idx="921">
                  <c:v>4.3172000000000002E-2</c:v>
                </c:pt>
                <c:pt idx="922">
                  <c:v>4.1300000000000003E-2</c:v>
                </c:pt>
                <c:pt idx="923">
                  <c:v>3.9423E-2</c:v>
                </c:pt>
                <c:pt idx="924">
                  <c:v>3.7588999999999997E-2</c:v>
                </c:pt>
                <c:pt idx="925">
                  <c:v>3.5802E-2</c:v>
                </c:pt>
                <c:pt idx="926">
                  <c:v>3.4016999999999999E-2</c:v>
                </c:pt>
                <c:pt idx="927">
                  <c:v>3.2204999999999998E-2</c:v>
                </c:pt>
                <c:pt idx="928">
                  <c:v>3.039E-2</c:v>
                </c:pt>
                <c:pt idx="929">
                  <c:v>2.8632000000000001E-2</c:v>
                </c:pt>
                <c:pt idx="930">
                  <c:v>2.7012999999999999E-2</c:v>
                </c:pt>
                <c:pt idx="931">
                  <c:v>2.5621000000000001E-2</c:v>
                </c:pt>
                <c:pt idx="932">
                  <c:v>2.4469999999999999E-2</c:v>
                </c:pt>
                <c:pt idx="933">
                  <c:v>2.3439999999999999E-2</c:v>
                </c:pt>
                <c:pt idx="934">
                  <c:v>2.2350999999999999E-2</c:v>
                </c:pt>
                <c:pt idx="935">
                  <c:v>2.1121999999999998E-2</c:v>
                </c:pt>
                <c:pt idx="936">
                  <c:v>1.9805E-2</c:v>
                </c:pt>
                <c:pt idx="937">
                  <c:v>1.8478000000000001E-2</c:v>
                </c:pt>
                <c:pt idx="938">
                  <c:v>1.7177000000000001E-2</c:v>
                </c:pt>
                <c:pt idx="939">
                  <c:v>1.5901999999999999E-2</c:v>
                </c:pt>
                <c:pt idx="940">
                  <c:v>1.4631E-2</c:v>
                </c:pt>
                <c:pt idx="941">
                  <c:v>1.3321E-2</c:v>
                </c:pt>
                <c:pt idx="942">
                  <c:v>1.1948E-2</c:v>
                </c:pt>
                <c:pt idx="943">
                  <c:v>1.0536999999999999E-2</c:v>
                </c:pt>
                <c:pt idx="944">
                  <c:v>9.1190000000000004E-3</c:v>
                </c:pt>
                <c:pt idx="945">
                  <c:v>7.7029999999999998E-3</c:v>
                </c:pt>
                <c:pt idx="946">
                  <c:v>6.339E-3</c:v>
                </c:pt>
                <c:pt idx="947">
                  <c:v>5.1349999999999998E-3</c:v>
                </c:pt>
                <c:pt idx="948">
                  <c:v>4.1679999999999998E-3</c:v>
                </c:pt>
                <c:pt idx="949">
                  <c:v>3.3909999999999999E-3</c:v>
                </c:pt>
                <c:pt idx="950">
                  <c:v>2.715E-3</c:v>
                </c:pt>
                <c:pt idx="951">
                  <c:v>2.1250000000000002E-3</c:v>
                </c:pt>
                <c:pt idx="952">
                  <c:v>1.6620000000000001E-3</c:v>
                </c:pt>
                <c:pt idx="953">
                  <c:v>1.4300000000000001E-3</c:v>
                </c:pt>
                <c:pt idx="954">
                  <c:v>1.4270000000000001E-3</c:v>
                </c:pt>
                <c:pt idx="955">
                  <c:v>1.586E-3</c:v>
                </c:pt>
                <c:pt idx="956">
                  <c:v>1.7880000000000001E-3</c:v>
                </c:pt>
                <c:pt idx="957">
                  <c:v>1.9220000000000001E-3</c:v>
                </c:pt>
                <c:pt idx="958">
                  <c:v>1.9550000000000001E-3</c:v>
                </c:pt>
                <c:pt idx="959">
                  <c:v>1.931E-3</c:v>
                </c:pt>
                <c:pt idx="960">
                  <c:v>1.887E-3</c:v>
                </c:pt>
                <c:pt idx="961">
                  <c:v>1.83E-3</c:v>
                </c:pt>
                <c:pt idx="962">
                  <c:v>1.784E-3</c:v>
                </c:pt>
                <c:pt idx="963">
                  <c:v>1.7979999999999999E-3</c:v>
                </c:pt>
                <c:pt idx="964">
                  <c:v>1.928E-3</c:v>
                </c:pt>
                <c:pt idx="965">
                  <c:v>2.2160000000000001E-3</c:v>
                </c:pt>
                <c:pt idx="966">
                  <c:v>2.6819999999999999E-3</c:v>
                </c:pt>
                <c:pt idx="967">
                  <c:v>3.2680000000000001E-3</c:v>
                </c:pt>
                <c:pt idx="968">
                  <c:v>3.8379999999999998E-3</c:v>
                </c:pt>
                <c:pt idx="969">
                  <c:v>4.28E-3</c:v>
                </c:pt>
                <c:pt idx="970">
                  <c:v>4.5729999999999998E-3</c:v>
                </c:pt>
                <c:pt idx="971">
                  <c:v>4.7520000000000001E-3</c:v>
                </c:pt>
                <c:pt idx="972">
                  <c:v>4.8349999999999999E-3</c:v>
                </c:pt>
                <c:pt idx="973">
                  <c:v>4.836E-3</c:v>
                </c:pt>
                <c:pt idx="974">
                  <c:v>4.8209999999999998E-3</c:v>
                </c:pt>
                <c:pt idx="975">
                  <c:v>4.8820000000000001E-3</c:v>
                </c:pt>
                <c:pt idx="976">
                  <c:v>5.0480000000000004E-3</c:v>
                </c:pt>
                <c:pt idx="977">
                  <c:v>5.2659999999999998E-3</c:v>
                </c:pt>
                <c:pt idx="978">
                  <c:v>5.4279999999999997E-3</c:v>
                </c:pt>
                <c:pt idx="979">
                  <c:v>5.4339999999999996E-3</c:v>
                </c:pt>
                <c:pt idx="980">
                  <c:v>5.2639999999999996E-3</c:v>
                </c:pt>
                <c:pt idx="981">
                  <c:v>4.9959999999999996E-3</c:v>
                </c:pt>
                <c:pt idx="982">
                  <c:v>4.7219999999999996E-3</c:v>
                </c:pt>
                <c:pt idx="983">
                  <c:v>4.4520000000000002E-3</c:v>
                </c:pt>
                <c:pt idx="984">
                  <c:v>4.1679999999999998E-3</c:v>
                </c:pt>
                <c:pt idx="985">
                  <c:v>3.9179999999999996E-3</c:v>
                </c:pt>
                <c:pt idx="986">
                  <c:v>3.7799999999999999E-3</c:v>
                </c:pt>
                <c:pt idx="987">
                  <c:v>3.7659999999999998E-3</c:v>
                </c:pt>
                <c:pt idx="988">
                  <c:v>3.8089999999999999E-3</c:v>
                </c:pt>
                <c:pt idx="989">
                  <c:v>3.7989999999999999E-3</c:v>
                </c:pt>
                <c:pt idx="990">
                  <c:v>3.6259999999999999E-3</c:v>
                </c:pt>
                <c:pt idx="991">
                  <c:v>3.2520000000000001E-3</c:v>
                </c:pt>
                <c:pt idx="992">
                  <c:v>2.7750000000000001E-3</c:v>
                </c:pt>
                <c:pt idx="993">
                  <c:v>2.366E-3</c:v>
                </c:pt>
                <c:pt idx="994">
                  <c:v>2.1350000000000002E-3</c:v>
                </c:pt>
                <c:pt idx="995">
                  <c:v>2.1250000000000002E-3</c:v>
                </c:pt>
                <c:pt idx="996">
                  <c:v>2.3410000000000002E-3</c:v>
                </c:pt>
                <c:pt idx="997">
                  <c:v>2.9550000000000002E-3</c:v>
                </c:pt>
                <c:pt idx="998">
                  <c:v>4.0029999999999996E-3</c:v>
                </c:pt>
                <c:pt idx="999">
                  <c:v>5.3819999999999996E-3</c:v>
                </c:pt>
                <c:pt idx="1000">
                  <c:v>6.9189999999999998E-3</c:v>
                </c:pt>
                <c:pt idx="1001">
                  <c:v>8.4720000000000004E-3</c:v>
                </c:pt>
                <c:pt idx="1002">
                  <c:v>9.953E-3</c:v>
                </c:pt>
                <c:pt idx="1003">
                  <c:v>1.1324000000000001E-2</c:v>
                </c:pt>
                <c:pt idx="1004">
                  <c:v>1.2599000000000001E-2</c:v>
                </c:pt>
                <c:pt idx="1005">
                  <c:v>1.3816E-2</c:v>
                </c:pt>
                <c:pt idx="1006">
                  <c:v>1.4999E-2</c:v>
                </c:pt>
                <c:pt idx="1007">
                  <c:v>1.6166E-2</c:v>
                </c:pt>
                <c:pt idx="1008">
                  <c:v>1.7347999999999999E-2</c:v>
                </c:pt>
                <c:pt idx="1009">
                  <c:v>1.8564000000000001E-2</c:v>
                </c:pt>
                <c:pt idx="1010">
                  <c:v>1.9768999999999998E-2</c:v>
                </c:pt>
                <c:pt idx="1011">
                  <c:v>2.0885999999999998E-2</c:v>
                </c:pt>
                <c:pt idx="1012">
                  <c:v>2.1864999999999999E-2</c:v>
                </c:pt>
                <c:pt idx="1013">
                  <c:v>2.2717999999999999E-2</c:v>
                </c:pt>
                <c:pt idx="1014">
                  <c:v>2.3552E-2</c:v>
                </c:pt>
                <c:pt idx="1015">
                  <c:v>2.4577000000000002E-2</c:v>
                </c:pt>
                <c:pt idx="1016">
                  <c:v>2.6015E-2</c:v>
                </c:pt>
                <c:pt idx="1017">
                  <c:v>2.793E-2</c:v>
                </c:pt>
                <c:pt idx="1018">
                  <c:v>3.0186000000000001E-2</c:v>
                </c:pt>
                <c:pt idx="1019">
                  <c:v>3.2604000000000001E-2</c:v>
                </c:pt>
                <c:pt idx="1020">
                  <c:v>3.5112999999999998E-2</c:v>
                </c:pt>
                <c:pt idx="1021">
                  <c:v>3.7739000000000002E-2</c:v>
                </c:pt>
                <c:pt idx="1022">
                  <c:v>4.0481999999999997E-2</c:v>
                </c:pt>
                <c:pt idx="1023">
                  <c:v>4.3300999999999999E-2</c:v>
                </c:pt>
                <c:pt idx="1024">
                  <c:v>4.6149999999999997E-2</c:v>
                </c:pt>
                <c:pt idx="1025">
                  <c:v>4.8996999999999999E-2</c:v>
                </c:pt>
                <c:pt idx="1026">
                  <c:v>5.1783999999999997E-2</c:v>
                </c:pt>
                <c:pt idx="1027">
                  <c:v>5.4477999999999999E-2</c:v>
                </c:pt>
                <c:pt idx="1028">
                  <c:v>5.7144E-2</c:v>
                </c:pt>
                <c:pt idx="1029">
                  <c:v>5.9935000000000002E-2</c:v>
                </c:pt>
                <c:pt idx="1030">
                  <c:v>6.2979999999999994E-2</c:v>
                </c:pt>
                <c:pt idx="1031">
                  <c:v>6.6305000000000003E-2</c:v>
                </c:pt>
                <c:pt idx="1032">
                  <c:v>6.9837999999999997E-2</c:v>
                </c:pt>
                <c:pt idx="1033">
                  <c:v>7.3456999999999995E-2</c:v>
                </c:pt>
                <c:pt idx="1034">
                  <c:v>7.7063999999999994E-2</c:v>
                </c:pt>
                <c:pt idx="1035">
                  <c:v>8.0651E-2</c:v>
                </c:pt>
                <c:pt idx="1036">
                  <c:v>8.4277000000000005E-2</c:v>
                </c:pt>
                <c:pt idx="1037">
                  <c:v>8.7992000000000001E-2</c:v>
                </c:pt>
                <c:pt idx="1038">
                  <c:v>9.1826000000000005E-2</c:v>
                </c:pt>
                <c:pt idx="1039">
                  <c:v>9.5782999999999993E-2</c:v>
                </c:pt>
                <c:pt idx="1040">
                  <c:v>9.9783999999999998E-2</c:v>
                </c:pt>
                <c:pt idx="1041">
                  <c:v>0.103645</c:v>
                </c:pt>
                <c:pt idx="1042">
                  <c:v>0.107206</c:v>
                </c:pt>
                <c:pt idx="1043">
                  <c:v>0.11046300000000001</c:v>
                </c:pt>
                <c:pt idx="1044">
                  <c:v>0.113549</c:v>
                </c:pt>
                <c:pt idx="1045">
                  <c:v>0.116606</c:v>
                </c:pt>
                <c:pt idx="1046">
                  <c:v>0.119683</c:v>
                </c:pt>
                <c:pt idx="1047">
                  <c:v>0.12273000000000001</c:v>
                </c:pt>
                <c:pt idx="1048">
                  <c:v>0.125643</c:v>
                </c:pt>
                <c:pt idx="1049">
                  <c:v>0.12831400000000001</c:v>
                </c:pt>
                <c:pt idx="1050">
                  <c:v>0.13068199999999999</c:v>
                </c:pt>
                <c:pt idx="1051">
                  <c:v>0.13278200000000001</c:v>
                </c:pt>
                <c:pt idx="1052">
                  <c:v>0.134741</c:v>
                </c:pt>
                <c:pt idx="1053">
                  <c:v>0.13669600000000001</c:v>
                </c:pt>
                <c:pt idx="1054">
                  <c:v>0.13872499999999999</c:v>
                </c:pt>
                <c:pt idx="1055">
                  <c:v>0.14083599999999999</c:v>
                </c:pt>
                <c:pt idx="1056">
                  <c:v>0.14302300000000001</c:v>
                </c:pt>
                <c:pt idx="1057">
                  <c:v>0.145316</c:v>
                </c:pt>
                <c:pt idx="1058">
                  <c:v>0.14779300000000001</c:v>
                </c:pt>
                <c:pt idx="1059">
                  <c:v>0.15052299999999999</c:v>
                </c:pt>
                <c:pt idx="1060">
                  <c:v>0.15353600000000001</c:v>
                </c:pt>
                <c:pt idx="1061">
                  <c:v>0.156835</c:v>
                </c:pt>
                <c:pt idx="1062">
                  <c:v>0.160414</c:v>
                </c:pt>
                <c:pt idx="1063">
                  <c:v>0.16423399999999999</c:v>
                </c:pt>
                <c:pt idx="1064">
                  <c:v>0.16826099999999999</c:v>
                </c:pt>
                <c:pt idx="1065">
                  <c:v>0.172542</c:v>
                </c:pt>
                <c:pt idx="1066">
                  <c:v>0.17721000000000001</c:v>
                </c:pt>
                <c:pt idx="1067">
                  <c:v>0.18237400000000001</c:v>
                </c:pt>
                <c:pt idx="1068">
                  <c:v>0.188024</c:v>
                </c:pt>
                <c:pt idx="1069">
                  <c:v>0.194053</c:v>
                </c:pt>
                <c:pt idx="1070">
                  <c:v>0.20037199999999999</c:v>
                </c:pt>
                <c:pt idx="1071">
                  <c:v>0.20699600000000001</c:v>
                </c:pt>
                <c:pt idx="1072">
                  <c:v>0.21399699999999999</c:v>
                </c:pt>
                <c:pt idx="1073">
                  <c:v>0.22140499999999999</c:v>
                </c:pt>
                <c:pt idx="1074">
                  <c:v>0.229156</c:v>
                </c:pt>
                <c:pt idx="1075">
                  <c:v>0.237147</c:v>
                </c:pt>
                <c:pt idx="1076">
                  <c:v>0.24531500000000001</c:v>
                </c:pt>
                <c:pt idx="1077">
                  <c:v>0.25367200000000001</c:v>
                </c:pt>
                <c:pt idx="1078">
                  <c:v>0.26225599999999999</c:v>
                </c:pt>
                <c:pt idx="1079">
                  <c:v>0.271067</c:v>
                </c:pt>
                <c:pt idx="1080">
                  <c:v>0.28005600000000003</c:v>
                </c:pt>
                <c:pt idx="1081">
                  <c:v>0.28914099999999998</c:v>
                </c:pt>
                <c:pt idx="1082">
                  <c:v>0.298232</c:v>
                </c:pt>
                <c:pt idx="1083">
                  <c:v>0.30727599999999999</c:v>
                </c:pt>
                <c:pt idx="1084">
                  <c:v>0.31625700000000001</c:v>
                </c:pt>
                <c:pt idx="1085">
                  <c:v>0.32512200000000002</c:v>
                </c:pt>
                <c:pt idx="1086">
                  <c:v>0.33375100000000002</c:v>
                </c:pt>
                <c:pt idx="1087">
                  <c:v>0.34205600000000003</c:v>
                </c:pt>
                <c:pt idx="1088">
                  <c:v>0.35003699999999999</c:v>
                </c:pt>
                <c:pt idx="1089">
                  <c:v>0.35771500000000001</c:v>
                </c:pt>
                <c:pt idx="1090">
                  <c:v>0.365037</c:v>
                </c:pt>
                <c:pt idx="1091">
                  <c:v>0.371865</c:v>
                </c:pt>
                <c:pt idx="1092">
                  <c:v>0.37801899999999999</c:v>
                </c:pt>
                <c:pt idx="1093">
                  <c:v>0.38336100000000001</c:v>
                </c:pt>
                <c:pt idx="1094">
                  <c:v>0.38788099999999998</c:v>
                </c:pt>
                <c:pt idx="1095">
                  <c:v>0.39166899999999999</c:v>
                </c:pt>
                <c:pt idx="1096">
                  <c:v>0.39475300000000002</c:v>
                </c:pt>
                <c:pt idx="1097">
                  <c:v>0.39697900000000003</c:v>
                </c:pt>
                <c:pt idx="1098">
                  <c:v>0.39809</c:v>
                </c:pt>
                <c:pt idx="1099">
                  <c:v>0.39792100000000002</c:v>
                </c:pt>
                <c:pt idx="1100">
                  <c:v>0.396513</c:v>
                </c:pt>
                <c:pt idx="1101">
                  <c:v>0.39404299999999998</c:v>
                </c:pt>
                <c:pt idx="1102">
                  <c:v>0.39069399999999999</c:v>
                </c:pt>
                <c:pt idx="1103">
                  <c:v>0.38656099999999999</c:v>
                </c:pt>
                <c:pt idx="1104">
                  <c:v>0.38166899999999998</c:v>
                </c:pt>
                <c:pt idx="1105">
                  <c:v>0.37605</c:v>
                </c:pt>
                <c:pt idx="1106">
                  <c:v>0.36981399999999998</c:v>
                </c:pt>
                <c:pt idx="1107">
                  <c:v>0.36313200000000001</c:v>
                </c:pt>
                <c:pt idx="1108">
                  <c:v>0.35617399999999999</c:v>
                </c:pt>
                <c:pt idx="1109">
                  <c:v>0.34906700000000002</c:v>
                </c:pt>
                <c:pt idx="1110">
                  <c:v>0.341916</c:v>
                </c:pt>
                <c:pt idx="1111">
                  <c:v>0.33479999999999999</c:v>
                </c:pt>
                <c:pt idx="1112">
                  <c:v>0.32778800000000002</c:v>
                </c:pt>
                <c:pt idx="1113">
                  <c:v>0.32095800000000002</c:v>
                </c:pt>
                <c:pt idx="1114">
                  <c:v>0.31440800000000002</c:v>
                </c:pt>
                <c:pt idx="1115">
                  <c:v>0.30817800000000001</c:v>
                </c:pt>
                <c:pt idx="1116">
                  <c:v>0.30222900000000003</c:v>
                </c:pt>
                <c:pt idx="1117">
                  <c:v>0.29654900000000001</c:v>
                </c:pt>
                <c:pt idx="1118">
                  <c:v>0.291244</c:v>
                </c:pt>
                <c:pt idx="1119">
                  <c:v>0.286464</c:v>
                </c:pt>
                <c:pt idx="1120">
                  <c:v>0.28225299999999998</c:v>
                </c:pt>
                <c:pt idx="1121">
                  <c:v>0.27852100000000002</c:v>
                </c:pt>
                <c:pt idx="1122">
                  <c:v>0.27516099999999999</c:v>
                </c:pt>
                <c:pt idx="1123">
                  <c:v>0.27211200000000002</c:v>
                </c:pt>
                <c:pt idx="1124">
                  <c:v>0.269345</c:v>
                </c:pt>
                <c:pt idx="1125">
                  <c:v>0.26681199999999999</c:v>
                </c:pt>
                <c:pt idx="1126">
                  <c:v>0.26443100000000003</c:v>
                </c:pt>
                <c:pt idx="1127">
                  <c:v>0.262131</c:v>
                </c:pt>
                <c:pt idx="1128">
                  <c:v>0.25988800000000001</c:v>
                </c:pt>
                <c:pt idx="1129">
                  <c:v>0.25769700000000001</c:v>
                </c:pt>
                <c:pt idx="1130">
                  <c:v>0.25554399999999999</c:v>
                </c:pt>
                <c:pt idx="1131">
                  <c:v>0.25341399999999997</c:v>
                </c:pt>
                <c:pt idx="1132">
                  <c:v>0.251301</c:v>
                </c:pt>
                <c:pt idx="1133">
                  <c:v>0.24916199999999999</c:v>
                </c:pt>
                <c:pt idx="1134">
                  <c:v>0.246918</c:v>
                </c:pt>
                <c:pt idx="1135">
                  <c:v>0.24455399999999999</c:v>
                </c:pt>
                <c:pt idx="1136">
                  <c:v>0.24215999999999999</c:v>
                </c:pt>
                <c:pt idx="1137">
                  <c:v>0.239813</c:v>
                </c:pt>
                <c:pt idx="1138">
                  <c:v>0.237456</c:v>
                </c:pt>
                <c:pt idx="1139">
                  <c:v>0.23496600000000001</c:v>
                </c:pt>
                <c:pt idx="1140">
                  <c:v>0.232321</c:v>
                </c:pt>
                <c:pt idx="1141">
                  <c:v>0.22963900000000001</c:v>
                </c:pt>
                <c:pt idx="1142">
                  <c:v>0.22706499999999999</c:v>
                </c:pt>
                <c:pt idx="1143">
                  <c:v>0.224666</c:v>
                </c:pt>
                <c:pt idx="1144">
                  <c:v>0.222443</c:v>
                </c:pt>
                <c:pt idx="1145">
                  <c:v>0.220384</c:v>
                </c:pt>
                <c:pt idx="1146">
                  <c:v>0.218448</c:v>
                </c:pt>
                <c:pt idx="1147">
                  <c:v>0.21654999999999999</c:v>
                </c:pt>
                <c:pt idx="1148">
                  <c:v>0.21459800000000001</c:v>
                </c:pt>
                <c:pt idx="1149">
                  <c:v>0.21255099999999999</c:v>
                </c:pt>
                <c:pt idx="1150">
                  <c:v>0.210422</c:v>
                </c:pt>
                <c:pt idx="1151">
                  <c:v>0.20824200000000001</c:v>
                </c:pt>
                <c:pt idx="1152">
                  <c:v>0.20603199999999999</c:v>
                </c:pt>
                <c:pt idx="1153">
                  <c:v>0.203819</c:v>
                </c:pt>
                <c:pt idx="1154">
                  <c:v>0.20164799999999999</c:v>
                </c:pt>
                <c:pt idx="1155">
                  <c:v>0.19956199999999999</c:v>
                </c:pt>
                <c:pt idx="1156">
                  <c:v>0.197572</c:v>
                </c:pt>
                <c:pt idx="1157">
                  <c:v>0.195689</c:v>
                </c:pt>
                <c:pt idx="1158">
                  <c:v>0.19399</c:v>
                </c:pt>
                <c:pt idx="1159">
                  <c:v>0.192577</c:v>
                </c:pt>
                <c:pt idx="1160">
                  <c:v>0.191442</c:v>
                </c:pt>
                <c:pt idx="1161">
                  <c:v>0.19040899999999999</c:v>
                </c:pt>
                <c:pt idx="1162">
                  <c:v>0.189247</c:v>
                </c:pt>
                <c:pt idx="1163">
                  <c:v>0.18784899999999999</c:v>
                </c:pt>
                <c:pt idx="1164">
                  <c:v>0.18629899999999999</c:v>
                </c:pt>
                <c:pt idx="1165">
                  <c:v>0.18479300000000001</c:v>
                </c:pt>
                <c:pt idx="1166">
                  <c:v>0.183479</c:v>
                </c:pt>
                <c:pt idx="1167">
                  <c:v>0.18235000000000001</c:v>
                </c:pt>
                <c:pt idx="1168">
                  <c:v>0.18126400000000001</c:v>
                </c:pt>
                <c:pt idx="1169">
                  <c:v>0.180064</c:v>
                </c:pt>
                <c:pt idx="1170">
                  <c:v>0.17869099999999999</c:v>
                </c:pt>
                <c:pt idx="1171">
                  <c:v>0.177199</c:v>
                </c:pt>
                <c:pt idx="1172">
                  <c:v>0.175675</c:v>
                </c:pt>
                <c:pt idx="1173">
                  <c:v>0.17416300000000001</c:v>
                </c:pt>
                <c:pt idx="1174">
                  <c:v>0.17268900000000001</c:v>
                </c:pt>
                <c:pt idx="1175">
                  <c:v>0.171321</c:v>
                </c:pt>
                <c:pt idx="1176">
                  <c:v>0.17018</c:v>
                </c:pt>
                <c:pt idx="1177">
                  <c:v>0.16938</c:v>
                </c:pt>
                <c:pt idx="1178">
                  <c:v>0.16896700000000001</c:v>
                </c:pt>
                <c:pt idx="1179">
                  <c:v>0.16895399999999999</c:v>
                </c:pt>
                <c:pt idx="1180">
                  <c:v>0.16938400000000001</c:v>
                </c:pt>
                <c:pt idx="1181">
                  <c:v>0.17033899999999999</c:v>
                </c:pt>
                <c:pt idx="1182">
                  <c:v>0.17186499999999999</c:v>
                </c:pt>
                <c:pt idx="1183">
                  <c:v>0.17393700000000001</c:v>
                </c:pt>
                <c:pt idx="1184">
                  <c:v>0.176509</c:v>
                </c:pt>
                <c:pt idx="1185">
                  <c:v>0.17954999999999999</c:v>
                </c:pt>
                <c:pt idx="1186">
                  <c:v>0.18300900000000001</c:v>
                </c:pt>
                <c:pt idx="1187">
                  <c:v>0.18681500000000001</c:v>
                </c:pt>
                <c:pt idx="1188">
                  <c:v>0.190915</c:v>
                </c:pt>
                <c:pt idx="1189">
                  <c:v>0.195217</c:v>
                </c:pt>
                <c:pt idx="1190">
                  <c:v>0.19948099999999999</c:v>
                </c:pt>
                <c:pt idx="1191">
                  <c:v>0.20332900000000001</c:v>
                </c:pt>
                <c:pt idx="1192">
                  <c:v>0.20644799999999999</c:v>
                </c:pt>
                <c:pt idx="1193">
                  <c:v>0.208729</c:v>
                </c:pt>
                <c:pt idx="1194">
                  <c:v>0.210201</c:v>
                </c:pt>
                <c:pt idx="1195">
                  <c:v>0.210865</c:v>
                </c:pt>
                <c:pt idx="1196">
                  <c:v>0.21062400000000001</c:v>
                </c:pt>
                <c:pt idx="1197">
                  <c:v>0.209344</c:v>
                </c:pt>
                <c:pt idx="1198">
                  <c:v>0.20694299999999999</c:v>
                </c:pt>
                <c:pt idx="1199">
                  <c:v>0.203407</c:v>
                </c:pt>
                <c:pt idx="1200">
                  <c:v>0.198771</c:v>
                </c:pt>
                <c:pt idx="1201">
                  <c:v>0.193111</c:v>
                </c:pt>
                <c:pt idx="1202">
                  <c:v>0.18653900000000001</c:v>
                </c:pt>
                <c:pt idx="1203">
                  <c:v>0.179172</c:v>
                </c:pt>
                <c:pt idx="1204">
                  <c:v>0.17111399999999999</c:v>
                </c:pt>
                <c:pt idx="1205">
                  <c:v>0.16250400000000001</c:v>
                </c:pt>
                <c:pt idx="1206">
                  <c:v>0.153586</c:v>
                </c:pt>
                <c:pt idx="1207">
                  <c:v>0.14471300000000001</c:v>
                </c:pt>
                <c:pt idx="1208">
                  <c:v>0.13621800000000001</c:v>
                </c:pt>
                <c:pt idx="1209">
                  <c:v>0.12826699999999999</c:v>
                </c:pt>
                <c:pt idx="1210">
                  <c:v>0.12084399999999999</c:v>
                </c:pt>
                <c:pt idx="1211">
                  <c:v>0.113885</c:v>
                </c:pt>
                <c:pt idx="1212">
                  <c:v>0.107376</c:v>
                </c:pt>
                <c:pt idx="1213">
                  <c:v>0.10133200000000001</c:v>
                </c:pt>
                <c:pt idx="1214">
                  <c:v>9.5752000000000004E-2</c:v>
                </c:pt>
                <c:pt idx="1215">
                  <c:v>9.0640999999999999E-2</c:v>
                </c:pt>
                <c:pt idx="1216">
                  <c:v>8.6015999999999995E-2</c:v>
                </c:pt>
                <c:pt idx="1217">
                  <c:v>8.1860000000000002E-2</c:v>
                </c:pt>
                <c:pt idx="1218">
                  <c:v>7.8104000000000007E-2</c:v>
                </c:pt>
                <c:pt idx="1219">
                  <c:v>7.4671000000000001E-2</c:v>
                </c:pt>
                <c:pt idx="1220">
                  <c:v>7.1503999999999998E-2</c:v>
                </c:pt>
                <c:pt idx="1221">
                  <c:v>6.8554000000000004E-2</c:v>
                </c:pt>
                <c:pt idx="1222">
                  <c:v>6.5771999999999997E-2</c:v>
                </c:pt>
                <c:pt idx="1223">
                  <c:v>6.3127000000000003E-2</c:v>
                </c:pt>
                <c:pt idx="1224">
                  <c:v>6.0611999999999999E-2</c:v>
                </c:pt>
                <c:pt idx="1225">
                  <c:v>5.8209999999999998E-2</c:v>
                </c:pt>
                <c:pt idx="1226">
                  <c:v>5.5851999999999999E-2</c:v>
                </c:pt>
                <c:pt idx="1227">
                  <c:v>5.3439E-2</c:v>
                </c:pt>
                <c:pt idx="1228">
                  <c:v>5.0943000000000002E-2</c:v>
                </c:pt>
                <c:pt idx="1229">
                  <c:v>4.845E-2</c:v>
                </c:pt>
                <c:pt idx="1230">
                  <c:v>4.6098E-2</c:v>
                </c:pt>
                <c:pt idx="1231">
                  <c:v>4.3965999999999998E-2</c:v>
                </c:pt>
                <c:pt idx="1232">
                  <c:v>4.2032E-2</c:v>
                </c:pt>
                <c:pt idx="1233">
                  <c:v>4.0194000000000001E-2</c:v>
                </c:pt>
                <c:pt idx="1234">
                  <c:v>3.8331999999999998E-2</c:v>
                </c:pt>
                <c:pt idx="1235">
                  <c:v>3.6377E-2</c:v>
                </c:pt>
                <c:pt idx="1236">
                  <c:v>3.4351E-2</c:v>
                </c:pt>
                <c:pt idx="1237">
                  <c:v>3.2343999999999998E-2</c:v>
                </c:pt>
                <c:pt idx="1238">
                  <c:v>3.0463E-2</c:v>
                </c:pt>
                <c:pt idx="1239">
                  <c:v>2.8775999999999999E-2</c:v>
                </c:pt>
                <c:pt idx="1240">
                  <c:v>2.7274E-2</c:v>
                </c:pt>
                <c:pt idx="1241">
                  <c:v>2.5891000000000001E-2</c:v>
                </c:pt>
                <c:pt idx="1242">
                  <c:v>2.4558E-2</c:v>
                </c:pt>
                <c:pt idx="1243">
                  <c:v>2.3251999999999998E-2</c:v>
                </c:pt>
                <c:pt idx="1244">
                  <c:v>2.1999999999999999E-2</c:v>
                </c:pt>
                <c:pt idx="1245">
                  <c:v>2.0861999999999999E-2</c:v>
                </c:pt>
                <c:pt idx="1246">
                  <c:v>1.9880999999999999E-2</c:v>
                </c:pt>
                <c:pt idx="1247">
                  <c:v>1.9029999999999998E-2</c:v>
                </c:pt>
                <c:pt idx="1248">
                  <c:v>1.8211999999999999E-2</c:v>
                </c:pt>
                <c:pt idx="1249">
                  <c:v>1.7323000000000002E-2</c:v>
                </c:pt>
                <c:pt idx="1250">
                  <c:v>1.6355999999999999E-2</c:v>
                </c:pt>
                <c:pt idx="1251">
                  <c:v>1.5417E-2</c:v>
                </c:pt>
                <c:pt idx="1252">
                  <c:v>1.4641E-2</c:v>
                </c:pt>
                <c:pt idx="1253">
                  <c:v>1.4064999999999999E-2</c:v>
                </c:pt>
                <c:pt idx="1254">
                  <c:v>1.3596E-2</c:v>
                </c:pt>
                <c:pt idx="1255">
                  <c:v>1.3073E-2</c:v>
                </c:pt>
                <c:pt idx="1256">
                  <c:v>1.2371E-2</c:v>
                </c:pt>
                <c:pt idx="1257">
                  <c:v>1.1455999999999999E-2</c:v>
                </c:pt>
                <c:pt idx="1258">
                  <c:v>1.0394E-2</c:v>
                </c:pt>
                <c:pt idx="1259">
                  <c:v>9.3100000000000006E-3</c:v>
                </c:pt>
                <c:pt idx="1260">
                  <c:v>8.3160000000000005E-3</c:v>
                </c:pt>
                <c:pt idx="1261">
                  <c:v>7.4679999999999998E-3</c:v>
                </c:pt>
                <c:pt idx="1262">
                  <c:v>6.7730000000000004E-3</c:v>
                </c:pt>
                <c:pt idx="1263">
                  <c:v>6.2069999999999998E-3</c:v>
                </c:pt>
                <c:pt idx="1264">
                  <c:v>5.7120000000000001E-3</c:v>
                </c:pt>
                <c:pt idx="1265">
                  <c:v>5.208E-3</c:v>
                </c:pt>
                <c:pt idx="1266">
                  <c:v>4.6610000000000002E-3</c:v>
                </c:pt>
                <c:pt idx="1267">
                  <c:v>4.1099999999999999E-3</c:v>
                </c:pt>
                <c:pt idx="1268">
                  <c:v>3.6050000000000001E-3</c:v>
                </c:pt>
                <c:pt idx="1269">
                  <c:v>3.1359999999999999E-3</c:v>
                </c:pt>
                <c:pt idx="1270">
                  <c:v>2.653E-3</c:v>
                </c:pt>
                <c:pt idx="1271">
                  <c:v>2.1250000000000002E-3</c:v>
                </c:pt>
                <c:pt idx="1272">
                  <c:v>2.2200000000000002E-3</c:v>
                </c:pt>
                <c:pt idx="1273">
                  <c:v>2.317E-3</c:v>
                </c:pt>
                <c:pt idx="1274">
                  <c:v>2.4160000000000002E-3</c:v>
                </c:pt>
                <c:pt idx="1275">
                  <c:v>2.516E-3</c:v>
                </c:pt>
                <c:pt idx="1276">
                  <c:v>2.617E-3</c:v>
                </c:pt>
                <c:pt idx="1277">
                  <c:v>2.7200000000000002E-3</c:v>
                </c:pt>
                <c:pt idx="1278">
                  <c:v>2.8240000000000001E-3</c:v>
                </c:pt>
                <c:pt idx="1279">
                  <c:v>2.9299999999999999E-3</c:v>
                </c:pt>
                <c:pt idx="1280">
                  <c:v>3.0370000000000002E-3</c:v>
                </c:pt>
                <c:pt idx="1281">
                  <c:v>3.1449999999999998E-3</c:v>
                </c:pt>
                <c:pt idx="1282">
                  <c:v>3.2550000000000001E-3</c:v>
                </c:pt>
                <c:pt idx="1283">
                  <c:v>3.3660000000000001E-3</c:v>
                </c:pt>
                <c:pt idx="1284">
                  <c:v>3.4789999999999999E-3</c:v>
                </c:pt>
                <c:pt idx="1285">
                  <c:v>3.5929999999999998E-3</c:v>
                </c:pt>
                <c:pt idx="1286">
                  <c:v>3.7079999999999999E-3</c:v>
                </c:pt>
                <c:pt idx="1287">
                  <c:v>3.8249999999999998E-3</c:v>
                </c:pt>
                <c:pt idx="1288">
                  <c:v>3.9430000000000003E-3</c:v>
                </c:pt>
                <c:pt idx="1289">
                  <c:v>4.0629999999999998E-3</c:v>
                </c:pt>
                <c:pt idx="1290">
                  <c:v>4.1840000000000002E-3</c:v>
                </c:pt>
                <c:pt idx="1291">
                  <c:v>4.3070000000000001E-3</c:v>
                </c:pt>
                <c:pt idx="1292">
                  <c:v>4.2319999999999997E-3</c:v>
                </c:pt>
                <c:pt idx="1293">
                  <c:v>4.1590000000000004E-3</c:v>
                </c:pt>
                <c:pt idx="1294">
                  <c:v>4.0879999999999996E-3</c:v>
                </c:pt>
                <c:pt idx="1295">
                  <c:v>4.0169999999999997E-3</c:v>
                </c:pt>
                <c:pt idx="1296">
                  <c:v>3.9490000000000003E-3</c:v>
                </c:pt>
                <c:pt idx="1297">
                  <c:v>3.8809999999999999E-3</c:v>
                </c:pt>
                <c:pt idx="1298">
                  <c:v>3.8149999999999998E-3</c:v>
                </c:pt>
                <c:pt idx="1299">
                  <c:v>3.751E-3</c:v>
                </c:pt>
                <c:pt idx="1300">
                  <c:v>3.6870000000000002E-3</c:v>
                </c:pt>
                <c:pt idx="1301">
                  <c:v>3.6259999999999999E-3</c:v>
                </c:pt>
                <c:pt idx="1302">
                  <c:v>3.565E-3</c:v>
                </c:pt>
                <c:pt idx="1303">
                  <c:v>3.506E-3</c:v>
                </c:pt>
                <c:pt idx="1304">
                  <c:v>3.4489999999999998E-3</c:v>
                </c:pt>
                <c:pt idx="1305">
                  <c:v>3.3930000000000002E-3</c:v>
                </c:pt>
                <c:pt idx="1306">
                  <c:v>3.3379999999999998E-3</c:v>
                </c:pt>
                <c:pt idx="1307">
                  <c:v>3.2850000000000002E-3</c:v>
                </c:pt>
                <c:pt idx="1308">
                  <c:v>3.2330000000000002E-3</c:v>
                </c:pt>
                <c:pt idx="1309">
                  <c:v>3.1819999999999999E-3</c:v>
                </c:pt>
                <c:pt idx="1310">
                  <c:v>3.1329999999999999E-3</c:v>
                </c:pt>
                <c:pt idx="1311">
                  <c:v>3.0860000000000002E-3</c:v>
                </c:pt>
                <c:pt idx="1312">
                  <c:v>3.039E-3</c:v>
                </c:pt>
                <c:pt idx="1313">
                  <c:v>2.9949999999999998E-3</c:v>
                </c:pt>
                <c:pt idx="1314">
                  <c:v>2.9510000000000001E-3</c:v>
                </c:pt>
                <c:pt idx="1315">
                  <c:v>2.9090000000000001E-3</c:v>
                </c:pt>
                <c:pt idx="1316">
                  <c:v>2.869E-3</c:v>
                </c:pt>
                <c:pt idx="1317">
                  <c:v>2.8300000000000001E-3</c:v>
                </c:pt>
                <c:pt idx="1318">
                  <c:v>2.7920000000000002E-3</c:v>
                </c:pt>
                <c:pt idx="1319">
                  <c:v>2.7550000000000001E-3</c:v>
                </c:pt>
                <c:pt idx="1320">
                  <c:v>2.7209999999999999E-3</c:v>
                </c:pt>
                <c:pt idx="1321">
                  <c:v>2.6870000000000002E-3</c:v>
                </c:pt>
                <c:pt idx="1322">
                  <c:v>2.6549999999999998E-3</c:v>
                </c:pt>
                <c:pt idx="1323">
                  <c:v>2.624E-3</c:v>
                </c:pt>
                <c:pt idx="1324">
                  <c:v>2.5950000000000001E-3</c:v>
                </c:pt>
                <c:pt idx="1325">
                  <c:v>2.5669999999999998E-3</c:v>
                </c:pt>
                <c:pt idx="1326">
                  <c:v>2.5409999999999999E-3</c:v>
                </c:pt>
                <c:pt idx="1327">
                  <c:v>2.516E-3</c:v>
                </c:pt>
                <c:pt idx="1328">
                  <c:v>2.4919999999999999E-3</c:v>
                </c:pt>
                <c:pt idx="1329">
                  <c:v>2.47E-3</c:v>
                </c:pt>
                <c:pt idx="1330">
                  <c:v>2.4489999999999998E-3</c:v>
                </c:pt>
                <c:pt idx="1331">
                  <c:v>2.4299999999999999E-3</c:v>
                </c:pt>
                <c:pt idx="1332">
                  <c:v>2.4120000000000001E-3</c:v>
                </c:pt>
                <c:pt idx="1333">
                  <c:v>2.395E-3</c:v>
                </c:pt>
                <c:pt idx="1334">
                  <c:v>2.3800000000000002E-3</c:v>
                </c:pt>
                <c:pt idx="1335">
                  <c:v>2.3670000000000002E-3</c:v>
                </c:pt>
                <c:pt idx="1336">
                  <c:v>2.3540000000000002E-3</c:v>
                </c:pt>
                <c:pt idx="1337">
                  <c:v>2.343E-3</c:v>
                </c:pt>
                <c:pt idx="1338">
                  <c:v>2.3340000000000001E-3</c:v>
                </c:pt>
                <c:pt idx="1339">
                  <c:v>2.3259999999999999E-3</c:v>
                </c:pt>
                <c:pt idx="1340">
                  <c:v>2.3189999999999999E-3</c:v>
                </c:pt>
                <c:pt idx="1341">
                  <c:v>2.3140000000000001E-3</c:v>
                </c:pt>
                <c:pt idx="1342">
                  <c:v>2.31E-3</c:v>
                </c:pt>
                <c:pt idx="1343">
                  <c:v>2.3080000000000002E-3</c:v>
                </c:pt>
                <c:pt idx="1344">
                  <c:v>2.307E-3</c:v>
                </c:pt>
                <c:pt idx="1345">
                  <c:v>2.307E-3</c:v>
                </c:pt>
                <c:pt idx="1346">
                  <c:v>2.3089999999999999E-3</c:v>
                </c:pt>
                <c:pt idx="1347">
                  <c:v>2.3119999999999998E-3</c:v>
                </c:pt>
                <c:pt idx="1348">
                  <c:v>2.317E-3</c:v>
                </c:pt>
                <c:pt idx="1349">
                  <c:v>2.323E-3</c:v>
                </c:pt>
                <c:pt idx="1350">
                  <c:v>2.3310000000000002E-3</c:v>
                </c:pt>
                <c:pt idx="1351">
                  <c:v>2.3389999999999999E-3</c:v>
                </c:pt>
                <c:pt idx="1352">
                  <c:v>2.3500000000000001E-3</c:v>
                </c:pt>
                <c:pt idx="1353">
                  <c:v>2.362E-3</c:v>
                </c:pt>
                <c:pt idx="1354">
                  <c:v>2.3749999999999999E-3</c:v>
                </c:pt>
                <c:pt idx="1355">
                  <c:v>2.3890000000000001E-3</c:v>
                </c:pt>
                <c:pt idx="1356">
                  <c:v>2.405E-3</c:v>
                </c:pt>
                <c:pt idx="1357">
                  <c:v>2.4229999999999998E-3</c:v>
                </c:pt>
                <c:pt idx="1358">
                  <c:v>2.441E-3</c:v>
                </c:pt>
                <c:pt idx="1359">
                  <c:v>2.4620000000000002E-3</c:v>
                </c:pt>
                <c:pt idx="1360">
                  <c:v>2.4090000000000001E-3</c:v>
                </c:pt>
                <c:pt idx="1361">
                  <c:v>2.3579999999999999E-3</c:v>
                </c:pt>
                <c:pt idx="1362">
                  <c:v>2.3089999999999999E-3</c:v>
                </c:pt>
                <c:pt idx="1363">
                  <c:v>2.261E-3</c:v>
                </c:pt>
                <c:pt idx="1364">
                  <c:v>2.2139999999999998E-3</c:v>
                </c:pt>
                <c:pt idx="1365">
                  <c:v>2.1689999999999999E-3</c:v>
                </c:pt>
                <c:pt idx="1366">
                  <c:v>2.1250000000000002E-3</c:v>
                </c:pt>
                <c:pt idx="1367">
                  <c:v>2.0830000000000002E-3</c:v>
                </c:pt>
                <c:pt idx="1368">
                  <c:v>2.042E-3</c:v>
                </c:pt>
                <c:pt idx="1369">
                  <c:v>2.0019999999999999E-3</c:v>
                </c:pt>
                <c:pt idx="1370">
                  <c:v>1.964E-3</c:v>
                </c:pt>
                <c:pt idx="1371">
                  <c:v>1.9269999999999999E-3</c:v>
                </c:pt>
                <c:pt idx="1372">
                  <c:v>1.892E-3</c:v>
                </c:pt>
                <c:pt idx="1373">
                  <c:v>1.8580000000000001E-3</c:v>
                </c:pt>
                <c:pt idx="1374">
                  <c:v>1.825E-3</c:v>
                </c:pt>
                <c:pt idx="1375">
                  <c:v>1.794E-3</c:v>
                </c:pt>
                <c:pt idx="1376">
                  <c:v>1.7650000000000001E-3</c:v>
                </c:pt>
                <c:pt idx="1377">
                  <c:v>1.7359999999999999E-3</c:v>
                </c:pt>
                <c:pt idx="1378">
                  <c:v>1.709E-3</c:v>
                </c:pt>
                <c:pt idx="1379">
                  <c:v>1.684E-3</c:v>
                </c:pt>
                <c:pt idx="1380">
                  <c:v>1.66E-3</c:v>
                </c:pt>
                <c:pt idx="1381">
                  <c:v>1.637E-3</c:v>
                </c:pt>
                <c:pt idx="1382">
                  <c:v>1.616E-3</c:v>
                </c:pt>
                <c:pt idx="1383">
                  <c:v>1.596E-3</c:v>
                </c:pt>
                <c:pt idx="1384">
                  <c:v>1.578E-3</c:v>
                </c:pt>
                <c:pt idx="1385">
                  <c:v>1.5610000000000001E-3</c:v>
                </c:pt>
                <c:pt idx="1386">
                  <c:v>1.5460000000000001E-3</c:v>
                </c:pt>
                <c:pt idx="1387">
                  <c:v>1.531E-3</c:v>
                </c:pt>
                <c:pt idx="1388">
                  <c:v>1.519E-3</c:v>
                </c:pt>
                <c:pt idx="1389">
                  <c:v>1.5070000000000001E-3</c:v>
                </c:pt>
                <c:pt idx="1390">
                  <c:v>1.4970000000000001E-3</c:v>
                </c:pt>
                <c:pt idx="1391">
                  <c:v>1.4890000000000001E-3</c:v>
                </c:pt>
                <c:pt idx="1392">
                  <c:v>1.482E-3</c:v>
                </c:pt>
                <c:pt idx="1393">
                  <c:v>1.4760000000000001E-3</c:v>
                </c:pt>
                <c:pt idx="1394">
                  <c:v>1.472E-3</c:v>
                </c:pt>
                <c:pt idx="1395">
                  <c:v>1.469E-3</c:v>
                </c:pt>
                <c:pt idx="1396">
                  <c:v>1.4679999999999999E-3</c:v>
                </c:pt>
                <c:pt idx="1397">
                  <c:v>1.4679999999999999E-3</c:v>
                </c:pt>
                <c:pt idx="1398">
                  <c:v>1.469E-3</c:v>
                </c:pt>
                <c:pt idx="1399">
                  <c:v>1.472E-3</c:v>
                </c:pt>
                <c:pt idx="1400">
                  <c:v>1.4760000000000001E-3</c:v>
                </c:pt>
                <c:pt idx="1401">
                  <c:v>1.482E-3</c:v>
                </c:pt>
                <c:pt idx="1402">
                  <c:v>1.4890000000000001E-3</c:v>
                </c:pt>
                <c:pt idx="1403">
                  <c:v>1.4970000000000001E-3</c:v>
                </c:pt>
                <c:pt idx="1404">
                  <c:v>1.5070000000000001E-3</c:v>
                </c:pt>
                <c:pt idx="1405">
                  <c:v>1.519E-3</c:v>
                </c:pt>
                <c:pt idx="1406">
                  <c:v>1.531E-3</c:v>
                </c:pt>
                <c:pt idx="1407">
                  <c:v>1.5449999999999999E-3</c:v>
                </c:pt>
                <c:pt idx="1408">
                  <c:v>1.5610000000000001E-3</c:v>
                </c:pt>
                <c:pt idx="1409">
                  <c:v>1.578E-3</c:v>
                </c:pt>
                <c:pt idx="1410">
                  <c:v>1.596E-3</c:v>
                </c:pt>
                <c:pt idx="1411">
                  <c:v>1.616E-3</c:v>
                </c:pt>
                <c:pt idx="1412">
                  <c:v>1.637E-3</c:v>
                </c:pt>
                <c:pt idx="1413">
                  <c:v>1.66E-3</c:v>
                </c:pt>
                <c:pt idx="1414">
                  <c:v>1.684E-3</c:v>
                </c:pt>
                <c:pt idx="1415">
                  <c:v>1.709E-3</c:v>
                </c:pt>
                <c:pt idx="1416">
                  <c:v>1.7359999999999999E-3</c:v>
                </c:pt>
                <c:pt idx="1417">
                  <c:v>1.7639999999999999E-3</c:v>
                </c:pt>
                <c:pt idx="1418">
                  <c:v>1.794E-3</c:v>
                </c:pt>
                <c:pt idx="1419">
                  <c:v>1.825E-3</c:v>
                </c:pt>
                <c:pt idx="1420">
                  <c:v>1.8580000000000001E-3</c:v>
                </c:pt>
                <c:pt idx="1421">
                  <c:v>1.892E-3</c:v>
                </c:pt>
                <c:pt idx="1422">
                  <c:v>1.9269999999999999E-3</c:v>
                </c:pt>
                <c:pt idx="1423">
                  <c:v>1.964E-3</c:v>
                </c:pt>
                <c:pt idx="1424">
                  <c:v>2.0019999999999999E-3</c:v>
                </c:pt>
                <c:pt idx="1425">
                  <c:v>2.0409999999999998E-3</c:v>
                </c:pt>
                <c:pt idx="1426">
                  <c:v>2.0820000000000001E-3</c:v>
                </c:pt>
                <c:pt idx="1427">
                  <c:v>2.1250000000000002E-3</c:v>
                </c:pt>
                <c:pt idx="1428">
                  <c:v>2.0769999999999999E-3</c:v>
                </c:pt>
                <c:pt idx="1429">
                  <c:v>2.0309999999999998E-3</c:v>
                </c:pt>
                <c:pt idx="1430">
                  <c:v>1.9870000000000001E-3</c:v>
                </c:pt>
                <c:pt idx="1431">
                  <c:v>1.944E-3</c:v>
                </c:pt>
                <c:pt idx="1432">
                  <c:v>1.902E-3</c:v>
                </c:pt>
                <c:pt idx="1433">
                  <c:v>1.8619999999999999E-3</c:v>
                </c:pt>
                <c:pt idx="1434">
                  <c:v>1.823E-3</c:v>
                </c:pt>
                <c:pt idx="1435">
                  <c:v>1.786E-3</c:v>
                </c:pt>
                <c:pt idx="1436">
                  <c:v>1.7489999999999999E-3</c:v>
                </c:pt>
                <c:pt idx="1437">
                  <c:v>1.7149999999999999E-3</c:v>
                </c:pt>
                <c:pt idx="1438">
                  <c:v>1.6819999999999999E-3</c:v>
                </c:pt>
                <c:pt idx="1439">
                  <c:v>1.65E-3</c:v>
                </c:pt>
                <c:pt idx="1440">
                  <c:v>1.619E-3</c:v>
                </c:pt>
                <c:pt idx="1441">
                  <c:v>1.5900000000000001E-3</c:v>
                </c:pt>
                <c:pt idx="1442">
                  <c:v>1.5629999999999999E-3</c:v>
                </c:pt>
                <c:pt idx="1443">
                  <c:v>1.537E-3</c:v>
                </c:pt>
                <c:pt idx="1444">
                  <c:v>1.5120000000000001E-3</c:v>
                </c:pt>
                <c:pt idx="1445">
                  <c:v>1.4890000000000001E-3</c:v>
                </c:pt>
                <c:pt idx="1446">
                  <c:v>1.467E-3</c:v>
                </c:pt>
                <c:pt idx="1447">
                  <c:v>1.446E-3</c:v>
                </c:pt>
                <c:pt idx="1448">
                  <c:v>1.4270000000000001E-3</c:v>
                </c:pt>
                <c:pt idx="1449">
                  <c:v>1.41E-3</c:v>
                </c:pt>
                <c:pt idx="1450">
                  <c:v>1.3929999999999999E-3</c:v>
                </c:pt>
                <c:pt idx="1451">
                  <c:v>1.3780000000000001E-3</c:v>
                </c:pt>
                <c:pt idx="1452">
                  <c:v>1.3649999999999999E-3</c:v>
                </c:pt>
                <c:pt idx="1453">
                  <c:v>1.353E-3</c:v>
                </c:pt>
                <c:pt idx="1454">
                  <c:v>1.3420000000000001E-3</c:v>
                </c:pt>
                <c:pt idx="1455">
                  <c:v>1.333E-3</c:v>
                </c:pt>
                <c:pt idx="1456">
                  <c:v>1.325E-3</c:v>
                </c:pt>
                <c:pt idx="1457">
                  <c:v>1.3190000000000001E-3</c:v>
                </c:pt>
                <c:pt idx="1458">
                  <c:v>1.3140000000000001E-3</c:v>
                </c:pt>
                <c:pt idx="1459">
                  <c:v>1.3110000000000001E-3</c:v>
                </c:pt>
                <c:pt idx="1460">
                  <c:v>1.3079999999999999E-3</c:v>
                </c:pt>
                <c:pt idx="1461">
                  <c:v>1.3079999999999999E-3</c:v>
                </c:pt>
                <c:pt idx="1462">
                  <c:v>1.3079999999999999E-3</c:v>
                </c:pt>
                <c:pt idx="1463">
                  <c:v>1.3110000000000001E-3</c:v>
                </c:pt>
                <c:pt idx="1464">
                  <c:v>1.3140000000000001E-3</c:v>
                </c:pt>
                <c:pt idx="1465">
                  <c:v>1.3190000000000001E-3</c:v>
                </c:pt>
                <c:pt idx="1466">
                  <c:v>1.325E-3</c:v>
                </c:pt>
                <c:pt idx="1467">
                  <c:v>1.333E-3</c:v>
                </c:pt>
                <c:pt idx="1468">
                  <c:v>1.3420000000000001E-3</c:v>
                </c:pt>
                <c:pt idx="1469">
                  <c:v>1.353E-3</c:v>
                </c:pt>
                <c:pt idx="1470">
                  <c:v>1.3649999999999999E-3</c:v>
                </c:pt>
                <c:pt idx="1471">
                  <c:v>1.3780000000000001E-3</c:v>
                </c:pt>
                <c:pt idx="1472">
                  <c:v>1.3929999999999999E-3</c:v>
                </c:pt>
                <c:pt idx="1473">
                  <c:v>1.4090000000000001E-3</c:v>
                </c:pt>
                <c:pt idx="1474">
                  <c:v>1.4270000000000001E-3</c:v>
                </c:pt>
                <c:pt idx="1475">
                  <c:v>1.446E-3</c:v>
                </c:pt>
                <c:pt idx="1476">
                  <c:v>1.467E-3</c:v>
                </c:pt>
                <c:pt idx="1477">
                  <c:v>1.4890000000000001E-3</c:v>
                </c:pt>
                <c:pt idx="1478">
                  <c:v>1.5120000000000001E-3</c:v>
                </c:pt>
                <c:pt idx="1479">
                  <c:v>1.537E-3</c:v>
                </c:pt>
                <c:pt idx="1480">
                  <c:v>1.5629999999999999E-3</c:v>
                </c:pt>
                <c:pt idx="1481">
                  <c:v>1.5900000000000001E-3</c:v>
                </c:pt>
                <c:pt idx="1482">
                  <c:v>1.619E-3</c:v>
                </c:pt>
                <c:pt idx="1483">
                  <c:v>1.65E-3</c:v>
                </c:pt>
                <c:pt idx="1484">
                  <c:v>1.6819999999999999E-3</c:v>
                </c:pt>
                <c:pt idx="1485">
                  <c:v>1.7149999999999999E-3</c:v>
                </c:pt>
                <c:pt idx="1486">
                  <c:v>1.7489999999999999E-3</c:v>
                </c:pt>
                <c:pt idx="1487">
                  <c:v>1.786E-3</c:v>
                </c:pt>
                <c:pt idx="1488">
                  <c:v>1.823E-3</c:v>
                </c:pt>
                <c:pt idx="1489">
                  <c:v>1.8619999999999999E-3</c:v>
                </c:pt>
                <c:pt idx="1490">
                  <c:v>1.902E-3</c:v>
                </c:pt>
                <c:pt idx="1491">
                  <c:v>1.944E-3</c:v>
                </c:pt>
                <c:pt idx="1492">
                  <c:v>1.9870000000000001E-3</c:v>
                </c:pt>
                <c:pt idx="1493">
                  <c:v>2.0309999999999998E-3</c:v>
                </c:pt>
                <c:pt idx="1494">
                  <c:v>2.0769999999999999E-3</c:v>
                </c:pt>
                <c:pt idx="1495">
                  <c:v>2.1250000000000002E-3</c:v>
                </c:pt>
                <c:pt idx="1496">
                  <c:v>2.0769999999999999E-3</c:v>
                </c:pt>
                <c:pt idx="1497">
                  <c:v>2.0309999999999998E-3</c:v>
                </c:pt>
                <c:pt idx="1498">
                  <c:v>1.9870000000000001E-3</c:v>
                </c:pt>
                <c:pt idx="1499">
                  <c:v>1.944E-3</c:v>
                </c:pt>
                <c:pt idx="1500">
                  <c:v>1.902E-3</c:v>
                </c:pt>
                <c:pt idx="1501">
                  <c:v>1.8619999999999999E-3</c:v>
                </c:pt>
                <c:pt idx="1502">
                  <c:v>1.823E-3</c:v>
                </c:pt>
                <c:pt idx="1503">
                  <c:v>1.786E-3</c:v>
                </c:pt>
                <c:pt idx="1504">
                  <c:v>1.7489999999999999E-3</c:v>
                </c:pt>
                <c:pt idx="1505">
                  <c:v>1.7149999999999999E-3</c:v>
                </c:pt>
                <c:pt idx="1506">
                  <c:v>1.6819999999999999E-3</c:v>
                </c:pt>
                <c:pt idx="1507">
                  <c:v>1.65E-3</c:v>
                </c:pt>
                <c:pt idx="1508">
                  <c:v>1.619E-3</c:v>
                </c:pt>
                <c:pt idx="1509">
                  <c:v>1.5900000000000001E-3</c:v>
                </c:pt>
                <c:pt idx="1510">
                  <c:v>1.5629999999999999E-3</c:v>
                </c:pt>
                <c:pt idx="1511">
                  <c:v>1.537E-3</c:v>
                </c:pt>
                <c:pt idx="1512">
                  <c:v>1.5120000000000001E-3</c:v>
                </c:pt>
                <c:pt idx="1513">
                  <c:v>1.4890000000000001E-3</c:v>
                </c:pt>
                <c:pt idx="1514">
                  <c:v>1.467E-3</c:v>
                </c:pt>
                <c:pt idx="1515">
                  <c:v>1.446E-3</c:v>
                </c:pt>
                <c:pt idx="1516">
                  <c:v>1.4270000000000001E-3</c:v>
                </c:pt>
                <c:pt idx="1517">
                  <c:v>1.41E-3</c:v>
                </c:pt>
                <c:pt idx="1518">
                  <c:v>1.3929999999999999E-3</c:v>
                </c:pt>
                <c:pt idx="1519">
                  <c:v>1.3780000000000001E-3</c:v>
                </c:pt>
                <c:pt idx="1520">
                  <c:v>1.3649999999999999E-3</c:v>
                </c:pt>
                <c:pt idx="1521">
                  <c:v>1.353E-3</c:v>
                </c:pt>
                <c:pt idx="1522">
                  <c:v>1.3420000000000001E-3</c:v>
                </c:pt>
                <c:pt idx="1523">
                  <c:v>1.333E-3</c:v>
                </c:pt>
                <c:pt idx="1524">
                  <c:v>1.325E-3</c:v>
                </c:pt>
                <c:pt idx="1525">
                  <c:v>1.3190000000000001E-3</c:v>
                </c:pt>
                <c:pt idx="1526">
                  <c:v>1.3140000000000001E-3</c:v>
                </c:pt>
                <c:pt idx="1527">
                  <c:v>1.3110000000000001E-3</c:v>
                </c:pt>
                <c:pt idx="1528">
                  <c:v>1.3079999999999999E-3</c:v>
                </c:pt>
                <c:pt idx="1529">
                  <c:v>1.3079999999999999E-3</c:v>
                </c:pt>
                <c:pt idx="1530">
                  <c:v>1.3079999999999999E-3</c:v>
                </c:pt>
                <c:pt idx="1531">
                  <c:v>1.3110000000000001E-3</c:v>
                </c:pt>
                <c:pt idx="1532">
                  <c:v>1.3140000000000001E-3</c:v>
                </c:pt>
                <c:pt idx="1533">
                  <c:v>1.3190000000000001E-3</c:v>
                </c:pt>
                <c:pt idx="1534">
                  <c:v>1.325E-3</c:v>
                </c:pt>
                <c:pt idx="1535">
                  <c:v>1.333E-3</c:v>
                </c:pt>
                <c:pt idx="1536">
                  <c:v>1.3420000000000001E-3</c:v>
                </c:pt>
                <c:pt idx="1537">
                  <c:v>1.353E-3</c:v>
                </c:pt>
                <c:pt idx="1538">
                  <c:v>1.3649999999999999E-3</c:v>
                </c:pt>
                <c:pt idx="1539">
                  <c:v>1.3780000000000001E-3</c:v>
                </c:pt>
                <c:pt idx="1540">
                  <c:v>1.3929999999999999E-3</c:v>
                </c:pt>
                <c:pt idx="1541">
                  <c:v>1.4090000000000001E-3</c:v>
                </c:pt>
                <c:pt idx="1542">
                  <c:v>1.4270000000000001E-3</c:v>
                </c:pt>
                <c:pt idx="1543">
                  <c:v>1.446E-3</c:v>
                </c:pt>
                <c:pt idx="1544">
                  <c:v>1.467E-3</c:v>
                </c:pt>
                <c:pt idx="1545">
                  <c:v>1.4890000000000001E-3</c:v>
                </c:pt>
                <c:pt idx="1546">
                  <c:v>1.5120000000000001E-3</c:v>
                </c:pt>
                <c:pt idx="1547">
                  <c:v>1.537E-3</c:v>
                </c:pt>
                <c:pt idx="1548">
                  <c:v>1.5629999999999999E-3</c:v>
                </c:pt>
                <c:pt idx="1549">
                  <c:v>1.5900000000000001E-3</c:v>
                </c:pt>
                <c:pt idx="1550">
                  <c:v>1.619E-3</c:v>
                </c:pt>
                <c:pt idx="1551">
                  <c:v>1.65E-3</c:v>
                </c:pt>
                <c:pt idx="1552">
                  <c:v>1.6819999999999999E-3</c:v>
                </c:pt>
                <c:pt idx="1553">
                  <c:v>1.7149999999999999E-3</c:v>
                </c:pt>
                <c:pt idx="1554">
                  <c:v>1.7489999999999999E-3</c:v>
                </c:pt>
                <c:pt idx="1555">
                  <c:v>1.786E-3</c:v>
                </c:pt>
                <c:pt idx="1556">
                  <c:v>1.823E-3</c:v>
                </c:pt>
                <c:pt idx="1557">
                  <c:v>1.8619999999999999E-3</c:v>
                </c:pt>
                <c:pt idx="1558">
                  <c:v>1.902E-3</c:v>
                </c:pt>
                <c:pt idx="1559">
                  <c:v>1.944E-3</c:v>
                </c:pt>
                <c:pt idx="1560">
                  <c:v>1.9870000000000001E-3</c:v>
                </c:pt>
                <c:pt idx="1561">
                  <c:v>2.0309999999999998E-3</c:v>
                </c:pt>
                <c:pt idx="1562">
                  <c:v>2.0769999999999999E-3</c:v>
                </c:pt>
                <c:pt idx="1563">
                  <c:v>2.1250000000000002E-3</c:v>
                </c:pt>
                <c:pt idx="1564">
                  <c:v>2.0769999999999999E-3</c:v>
                </c:pt>
                <c:pt idx="1565">
                  <c:v>2.0309999999999998E-3</c:v>
                </c:pt>
                <c:pt idx="1566">
                  <c:v>1.9870000000000001E-3</c:v>
                </c:pt>
                <c:pt idx="1567">
                  <c:v>1.944E-3</c:v>
                </c:pt>
                <c:pt idx="1568">
                  <c:v>1.902E-3</c:v>
                </c:pt>
                <c:pt idx="1569">
                  <c:v>1.8619999999999999E-3</c:v>
                </c:pt>
                <c:pt idx="1570">
                  <c:v>1.823E-3</c:v>
                </c:pt>
                <c:pt idx="1571">
                  <c:v>1.786E-3</c:v>
                </c:pt>
                <c:pt idx="1572">
                  <c:v>1.7489999999999999E-3</c:v>
                </c:pt>
                <c:pt idx="1573">
                  <c:v>1.7149999999999999E-3</c:v>
                </c:pt>
                <c:pt idx="1574">
                  <c:v>1.6819999999999999E-3</c:v>
                </c:pt>
                <c:pt idx="1575">
                  <c:v>1.65E-3</c:v>
                </c:pt>
                <c:pt idx="1576">
                  <c:v>1.619E-3</c:v>
                </c:pt>
                <c:pt idx="1577">
                  <c:v>1.5900000000000001E-3</c:v>
                </c:pt>
                <c:pt idx="1578">
                  <c:v>1.5629999999999999E-3</c:v>
                </c:pt>
                <c:pt idx="1579">
                  <c:v>1.537E-3</c:v>
                </c:pt>
                <c:pt idx="1580">
                  <c:v>1.5120000000000001E-3</c:v>
                </c:pt>
                <c:pt idx="1581">
                  <c:v>1.4890000000000001E-3</c:v>
                </c:pt>
                <c:pt idx="1582">
                  <c:v>1.467E-3</c:v>
                </c:pt>
                <c:pt idx="1583">
                  <c:v>1.446E-3</c:v>
                </c:pt>
                <c:pt idx="1584">
                  <c:v>1.4270000000000001E-3</c:v>
                </c:pt>
                <c:pt idx="1585">
                  <c:v>1.4090000000000001E-3</c:v>
                </c:pt>
                <c:pt idx="1586">
                  <c:v>1.3929999999999999E-3</c:v>
                </c:pt>
                <c:pt idx="1587">
                  <c:v>1.3780000000000001E-3</c:v>
                </c:pt>
                <c:pt idx="1588">
                  <c:v>1.3649999999999999E-3</c:v>
                </c:pt>
                <c:pt idx="1589">
                  <c:v>1.353E-3</c:v>
                </c:pt>
                <c:pt idx="1590">
                  <c:v>1.3420000000000001E-3</c:v>
                </c:pt>
                <c:pt idx="1591">
                  <c:v>1.333E-3</c:v>
                </c:pt>
                <c:pt idx="1592">
                  <c:v>1.325E-3</c:v>
                </c:pt>
                <c:pt idx="1593">
                  <c:v>1.3190000000000001E-3</c:v>
                </c:pt>
                <c:pt idx="1594">
                  <c:v>1.3140000000000001E-3</c:v>
                </c:pt>
                <c:pt idx="1595">
                  <c:v>1.3110000000000001E-3</c:v>
                </c:pt>
                <c:pt idx="1596">
                  <c:v>1.3079999999999999E-3</c:v>
                </c:pt>
                <c:pt idx="1597">
                  <c:v>1.3079999999999999E-3</c:v>
                </c:pt>
                <c:pt idx="1598">
                  <c:v>1.3079999999999999E-3</c:v>
                </c:pt>
                <c:pt idx="1599">
                  <c:v>1.3110000000000001E-3</c:v>
                </c:pt>
                <c:pt idx="1600">
                  <c:v>1.3140000000000001E-3</c:v>
                </c:pt>
                <c:pt idx="1601">
                  <c:v>1.3190000000000001E-3</c:v>
                </c:pt>
                <c:pt idx="1602">
                  <c:v>1.325E-3</c:v>
                </c:pt>
                <c:pt idx="1603">
                  <c:v>1.333E-3</c:v>
                </c:pt>
                <c:pt idx="1604">
                  <c:v>1.3420000000000001E-3</c:v>
                </c:pt>
                <c:pt idx="1605">
                  <c:v>1.353E-3</c:v>
                </c:pt>
                <c:pt idx="1606">
                  <c:v>1.3649999999999999E-3</c:v>
                </c:pt>
                <c:pt idx="1607">
                  <c:v>1.3780000000000001E-3</c:v>
                </c:pt>
                <c:pt idx="1608">
                  <c:v>1.3929999999999999E-3</c:v>
                </c:pt>
                <c:pt idx="1609">
                  <c:v>1.41E-3</c:v>
                </c:pt>
                <c:pt idx="1610">
                  <c:v>1.4270000000000001E-3</c:v>
                </c:pt>
                <c:pt idx="1611">
                  <c:v>1.446E-3</c:v>
                </c:pt>
                <c:pt idx="1612">
                  <c:v>1.467E-3</c:v>
                </c:pt>
                <c:pt idx="1613">
                  <c:v>1.4890000000000001E-3</c:v>
                </c:pt>
                <c:pt idx="1614">
                  <c:v>1.5120000000000001E-3</c:v>
                </c:pt>
                <c:pt idx="1615">
                  <c:v>1.537E-3</c:v>
                </c:pt>
                <c:pt idx="1616">
                  <c:v>1.5629999999999999E-3</c:v>
                </c:pt>
                <c:pt idx="1617">
                  <c:v>1.5900000000000001E-3</c:v>
                </c:pt>
                <c:pt idx="1618">
                  <c:v>1.619E-3</c:v>
                </c:pt>
                <c:pt idx="1619">
                  <c:v>1.65E-3</c:v>
                </c:pt>
                <c:pt idx="1620">
                  <c:v>1.6819999999999999E-3</c:v>
                </c:pt>
                <c:pt idx="1621">
                  <c:v>1.7149999999999999E-3</c:v>
                </c:pt>
                <c:pt idx="1622">
                  <c:v>1.7489999999999999E-3</c:v>
                </c:pt>
                <c:pt idx="1623">
                  <c:v>1.786E-3</c:v>
                </c:pt>
                <c:pt idx="1624">
                  <c:v>1.823E-3</c:v>
                </c:pt>
                <c:pt idx="1625">
                  <c:v>1.8619999999999999E-3</c:v>
                </c:pt>
                <c:pt idx="1626">
                  <c:v>1.902E-3</c:v>
                </c:pt>
                <c:pt idx="1627">
                  <c:v>1.944E-3</c:v>
                </c:pt>
                <c:pt idx="1628">
                  <c:v>1.9870000000000001E-3</c:v>
                </c:pt>
                <c:pt idx="1629">
                  <c:v>2.0309999999999998E-3</c:v>
                </c:pt>
                <c:pt idx="1630">
                  <c:v>2.0769999999999999E-3</c:v>
                </c:pt>
                <c:pt idx="1631">
                  <c:v>2.1250000000000002E-3</c:v>
                </c:pt>
                <c:pt idx="1632">
                  <c:v>2.0769999999999999E-3</c:v>
                </c:pt>
                <c:pt idx="1633">
                  <c:v>2.0309999999999998E-3</c:v>
                </c:pt>
                <c:pt idx="1634">
                  <c:v>1.9870000000000001E-3</c:v>
                </c:pt>
                <c:pt idx="1635">
                  <c:v>1.944E-3</c:v>
                </c:pt>
                <c:pt idx="1636">
                  <c:v>1.902E-3</c:v>
                </c:pt>
                <c:pt idx="1637">
                  <c:v>1.8619999999999999E-3</c:v>
                </c:pt>
                <c:pt idx="1638">
                  <c:v>1.823E-3</c:v>
                </c:pt>
                <c:pt idx="1639">
                  <c:v>1.7849999999999999E-3</c:v>
                </c:pt>
                <c:pt idx="1640">
                  <c:v>1.7489999999999999E-3</c:v>
                </c:pt>
                <c:pt idx="1641">
                  <c:v>1.7149999999999999E-3</c:v>
                </c:pt>
                <c:pt idx="1642">
                  <c:v>1.6819999999999999E-3</c:v>
                </c:pt>
                <c:pt idx="1643">
                  <c:v>1.65E-3</c:v>
                </c:pt>
                <c:pt idx="1644">
                  <c:v>1.619E-3</c:v>
                </c:pt>
                <c:pt idx="1645">
                  <c:v>1.5900000000000001E-3</c:v>
                </c:pt>
                <c:pt idx="1646">
                  <c:v>1.5629999999999999E-3</c:v>
                </c:pt>
                <c:pt idx="1647">
                  <c:v>1.537E-3</c:v>
                </c:pt>
                <c:pt idx="1648">
                  <c:v>1.5120000000000001E-3</c:v>
                </c:pt>
                <c:pt idx="1649">
                  <c:v>1.4890000000000001E-3</c:v>
                </c:pt>
                <c:pt idx="1650">
                  <c:v>1.467E-3</c:v>
                </c:pt>
                <c:pt idx="1651">
                  <c:v>1.446E-3</c:v>
                </c:pt>
                <c:pt idx="1652">
                  <c:v>1.4270000000000001E-3</c:v>
                </c:pt>
                <c:pt idx="1653">
                  <c:v>1.4090000000000001E-3</c:v>
                </c:pt>
                <c:pt idx="1654">
                  <c:v>1.3929999999999999E-3</c:v>
                </c:pt>
                <c:pt idx="1655">
                  <c:v>1.3780000000000001E-3</c:v>
                </c:pt>
                <c:pt idx="1656">
                  <c:v>1.3649999999999999E-3</c:v>
                </c:pt>
                <c:pt idx="1657">
                  <c:v>1.353E-3</c:v>
                </c:pt>
                <c:pt idx="1658">
                  <c:v>1.3420000000000001E-3</c:v>
                </c:pt>
                <c:pt idx="1659">
                  <c:v>1.333E-3</c:v>
                </c:pt>
                <c:pt idx="1660">
                  <c:v>1.325E-3</c:v>
                </c:pt>
                <c:pt idx="1661">
                  <c:v>1.3190000000000001E-3</c:v>
                </c:pt>
                <c:pt idx="1662">
                  <c:v>1.3140000000000001E-3</c:v>
                </c:pt>
                <c:pt idx="1663">
                  <c:v>1.3110000000000001E-3</c:v>
                </c:pt>
                <c:pt idx="1664">
                  <c:v>1.3079999999999999E-3</c:v>
                </c:pt>
                <c:pt idx="1665">
                  <c:v>1.3079999999999999E-3</c:v>
                </c:pt>
                <c:pt idx="1666">
                  <c:v>1.3079999999999999E-3</c:v>
                </c:pt>
                <c:pt idx="1667">
                  <c:v>1.3110000000000001E-3</c:v>
                </c:pt>
                <c:pt idx="1668">
                  <c:v>1.3140000000000001E-3</c:v>
                </c:pt>
                <c:pt idx="1669">
                  <c:v>1.3190000000000001E-3</c:v>
                </c:pt>
                <c:pt idx="1670">
                  <c:v>1.325E-3</c:v>
                </c:pt>
                <c:pt idx="1671">
                  <c:v>1.333E-3</c:v>
                </c:pt>
                <c:pt idx="1672">
                  <c:v>1.3420000000000001E-3</c:v>
                </c:pt>
                <c:pt idx="1673">
                  <c:v>1.353E-3</c:v>
                </c:pt>
                <c:pt idx="1674">
                  <c:v>1.3649999999999999E-3</c:v>
                </c:pt>
                <c:pt idx="1675">
                  <c:v>1.3780000000000001E-3</c:v>
                </c:pt>
                <c:pt idx="1676">
                  <c:v>1.3929999999999999E-3</c:v>
                </c:pt>
                <c:pt idx="1677">
                  <c:v>1.41E-3</c:v>
                </c:pt>
                <c:pt idx="1678">
                  <c:v>1.4270000000000001E-3</c:v>
                </c:pt>
                <c:pt idx="1679">
                  <c:v>1.446E-3</c:v>
                </c:pt>
                <c:pt idx="1680">
                  <c:v>1.467E-3</c:v>
                </c:pt>
                <c:pt idx="1681">
                  <c:v>1.4890000000000001E-3</c:v>
                </c:pt>
                <c:pt idx="1682">
                  <c:v>1.5120000000000001E-3</c:v>
                </c:pt>
                <c:pt idx="1683">
                  <c:v>1.537E-3</c:v>
                </c:pt>
                <c:pt idx="1684">
                  <c:v>1.5629999999999999E-3</c:v>
                </c:pt>
                <c:pt idx="1685">
                  <c:v>1.5900000000000001E-3</c:v>
                </c:pt>
                <c:pt idx="1686">
                  <c:v>1.619E-3</c:v>
                </c:pt>
                <c:pt idx="1687">
                  <c:v>1.65E-3</c:v>
                </c:pt>
                <c:pt idx="1688">
                  <c:v>1.6819999999999999E-3</c:v>
                </c:pt>
                <c:pt idx="1689">
                  <c:v>1.7149999999999999E-3</c:v>
                </c:pt>
                <c:pt idx="1690">
                  <c:v>1.7489999999999999E-3</c:v>
                </c:pt>
                <c:pt idx="1691">
                  <c:v>1.786E-3</c:v>
                </c:pt>
                <c:pt idx="1692">
                  <c:v>1.823E-3</c:v>
                </c:pt>
                <c:pt idx="1693">
                  <c:v>1.8619999999999999E-3</c:v>
                </c:pt>
                <c:pt idx="1694">
                  <c:v>1.902E-3</c:v>
                </c:pt>
                <c:pt idx="1695">
                  <c:v>1.944E-3</c:v>
                </c:pt>
                <c:pt idx="1696">
                  <c:v>1.9870000000000001E-3</c:v>
                </c:pt>
                <c:pt idx="1697">
                  <c:v>2.0309999999999998E-3</c:v>
                </c:pt>
                <c:pt idx="1698">
                  <c:v>2.0769999999999999E-3</c:v>
                </c:pt>
                <c:pt idx="1699">
                  <c:v>2.1250000000000002E-3</c:v>
                </c:pt>
                <c:pt idx="1700">
                  <c:v>2.0769999999999999E-3</c:v>
                </c:pt>
                <c:pt idx="1701">
                  <c:v>2.0309999999999998E-3</c:v>
                </c:pt>
                <c:pt idx="1702">
                  <c:v>1.9870000000000001E-3</c:v>
                </c:pt>
                <c:pt idx="1703">
                  <c:v>1.944E-3</c:v>
                </c:pt>
                <c:pt idx="1704">
                  <c:v>1.902E-3</c:v>
                </c:pt>
                <c:pt idx="1705">
                  <c:v>1.8619999999999999E-3</c:v>
                </c:pt>
                <c:pt idx="1706">
                  <c:v>1.823E-3</c:v>
                </c:pt>
                <c:pt idx="1707">
                  <c:v>1.7849999999999999E-3</c:v>
                </c:pt>
                <c:pt idx="1708">
                  <c:v>1.7489999999999999E-3</c:v>
                </c:pt>
                <c:pt idx="1709">
                  <c:v>1.7149999999999999E-3</c:v>
                </c:pt>
                <c:pt idx="1710">
                  <c:v>1.6819999999999999E-3</c:v>
                </c:pt>
                <c:pt idx="1711">
                  <c:v>1.65E-3</c:v>
                </c:pt>
                <c:pt idx="1712">
                  <c:v>1.619E-3</c:v>
                </c:pt>
                <c:pt idx="1713">
                  <c:v>1.5900000000000001E-3</c:v>
                </c:pt>
                <c:pt idx="1714">
                  <c:v>1.5629999999999999E-3</c:v>
                </c:pt>
                <c:pt idx="1715">
                  <c:v>1.537E-3</c:v>
                </c:pt>
                <c:pt idx="1716">
                  <c:v>1.5120000000000001E-3</c:v>
                </c:pt>
                <c:pt idx="1717">
                  <c:v>1.4890000000000001E-3</c:v>
                </c:pt>
                <c:pt idx="1718">
                  <c:v>1.467E-3</c:v>
                </c:pt>
                <c:pt idx="1719">
                  <c:v>1.446E-3</c:v>
                </c:pt>
                <c:pt idx="1720">
                  <c:v>1.4270000000000001E-3</c:v>
                </c:pt>
                <c:pt idx="1721">
                  <c:v>1.41E-3</c:v>
                </c:pt>
                <c:pt idx="1722">
                  <c:v>1.3929999999999999E-3</c:v>
                </c:pt>
                <c:pt idx="1723">
                  <c:v>1.3780000000000001E-3</c:v>
                </c:pt>
                <c:pt idx="1724">
                  <c:v>1.3649999999999999E-3</c:v>
                </c:pt>
                <c:pt idx="1725">
                  <c:v>1.353E-3</c:v>
                </c:pt>
                <c:pt idx="1726">
                  <c:v>1.3420000000000001E-3</c:v>
                </c:pt>
                <c:pt idx="1727">
                  <c:v>1.333E-3</c:v>
                </c:pt>
                <c:pt idx="1728">
                  <c:v>1.325E-3</c:v>
                </c:pt>
                <c:pt idx="1729">
                  <c:v>1.3190000000000001E-3</c:v>
                </c:pt>
                <c:pt idx="1730">
                  <c:v>1.3140000000000001E-3</c:v>
                </c:pt>
                <c:pt idx="1731">
                  <c:v>1.3110000000000001E-3</c:v>
                </c:pt>
                <c:pt idx="1732">
                  <c:v>1.3079999999999999E-3</c:v>
                </c:pt>
                <c:pt idx="1733">
                  <c:v>1.3079999999999999E-3</c:v>
                </c:pt>
                <c:pt idx="1734">
                  <c:v>1.3079999999999999E-3</c:v>
                </c:pt>
                <c:pt idx="1735">
                  <c:v>1.3110000000000001E-3</c:v>
                </c:pt>
                <c:pt idx="1736">
                  <c:v>1.3140000000000001E-3</c:v>
                </c:pt>
                <c:pt idx="1737">
                  <c:v>1.3190000000000001E-3</c:v>
                </c:pt>
                <c:pt idx="1738">
                  <c:v>1.325E-3</c:v>
                </c:pt>
                <c:pt idx="1739">
                  <c:v>1.333E-3</c:v>
                </c:pt>
                <c:pt idx="1740">
                  <c:v>1.3420000000000001E-3</c:v>
                </c:pt>
                <c:pt idx="1741">
                  <c:v>1.353E-3</c:v>
                </c:pt>
                <c:pt idx="1742">
                  <c:v>1.3649999999999999E-3</c:v>
                </c:pt>
                <c:pt idx="1743">
                  <c:v>1.3780000000000001E-3</c:v>
                </c:pt>
                <c:pt idx="1744">
                  <c:v>1.3929999999999999E-3</c:v>
                </c:pt>
                <c:pt idx="1745">
                  <c:v>1.41E-3</c:v>
                </c:pt>
                <c:pt idx="1746">
                  <c:v>1.4270000000000001E-3</c:v>
                </c:pt>
                <c:pt idx="1747">
                  <c:v>1.446E-3</c:v>
                </c:pt>
                <c:pt idx="1748">
                  <c:v>1.467E-3</c:v>
                </c:pt>
                <c:pt idx="1749">
                  <c:v>1.4890000000000001E-3</c:v>
                </c:pt>
                <c:pt idx="1750">
                  <c:v>1.5120000000000001E-3</c:v>
                </c:pt>
                <c:pt idx="1751">
                  <c:v>1.537E-3</c:v>
                </c:pt>
                <c:pt idx="1752">
                  <c:v>1.5629999999999999E-3</c:v>
                </c:pt>
                <c:pt idx="1753">
                  <c:v>1.5900000000000001E-3</c:v>
                </c:pt>
                <c:pt idx="1754">
                  <c:v>1.619E-3</c:v>
                </c:pt>
                <c:pt idx="1755">
                  <c:v>1.65E-3</c:v>
                </c:pt>
                <c:pt idx="1756">
                  <c:v>1.6819999999999999E-3</c:v>
                </c:pt>
                <c:pt idx="1757">
                  <c:v>1.7149999999999999E-3</c:v>
                </c:pt>
                <c:pt idx="1758">
                  <c:v>1.75E-3</c:v>
                </c:pt>
                <c:pt idx="1759">
                  <c:v>1.786E-3</c:v>
                </c:pt>
                <c:pt idx="1760">
                  <c:v>1.823E-3</c:v>
                </c:pt>
                <c:pt idx="1761">
                  <c:v>1.8619999999999999E-3</c:v>
                </c:pt>
                <c:pt idx="1762">
                  <c:v>1.902E-3</c:v>
                </c:pt>
                <c:pt idx="1763">
                  <c:v>1.944E-3</c:v>
                </c:pt>
                <c:pt idx="1764">
                  <c:v>1.9870000000000001E-3</c:v>
                </c:pt>
                <c:pt idx="1765">
                  <c:v>2.032E-3</c:v>
                </c:pt>
                <c:pt idx="1766">
                  <c:v>2.0769999999999999E-3</c:v>
                </c:pt>
                <c:pt idx="1767">
                  <c:v>2.1250000000000002E-3</c:v>
                </c:pt>
                <c:pt idx="1768">
                  <c:v>2.081E-3</c:v>
                </c:pt>
                <c:pt idx="1769">
                  <c:v>2.039E-3</c:v>
                </c:pt>
                <c:pt idx="1770">
                  <c:v>1.9980000000000002E-3</c:v>
                </c:pt>
                <c:pt idx="1771">
                  <c:v>1.9580000000000001E-3</c:v>
                </c:pt>
                <c:pt idx="1772">
                  <c:v>1.92E-3</c:v>
                </c:pt>
                <c:pt idx="1773">
                  <c:v>1.8829999999999999E-3</c:v>
                </c:pt>
                <c:pt idx="1774">
                  <c:v>1.848E-3</c:v>
                </c:pt>
                <c:pt idx="1775">
                  <c:v>1.8140000000000001E-3</c:v>
                </c:pt>
                <c:pt idx="1776">
                  <c:v>1.781E-3</c:v>
                </c:pt>
                <c:pt idx="1777">
                  <c:v>1.75E-3</c:v>
                </c:pt>
                <c:pt idx="1778">
                  <c:v>1.7210000000000001E-3</c:v>
                </c:pt>
                <c:pt idx="1779">
                  <c:v>1.6919999999999999E-3</c:v>
                </c:pt>
                <c:pt idx="1780">
                  <c:v>1.665E-3</c:v>
                </c:pt>
                <c:pt idx="1781">
                  <c:v>1.64E-3</c:v>
                </c:pt>
                <c:pt idx="1782">
                  <c:v>1.616E-3</c:v>
                </c:pt>
                <c:pt idx="1783">
                  <c:v>1.593E-3</c:v>
                </c:pt>
                <c:pt idx="1784">
                  <c:v>1.572E-3</c:v>
                </c:pt>
                <c:pt idx="1785">
                  <c:v>1.552E-3</c:v>
                </c:pt>
                <c:pt idx="1786">
                  <c:v>1.534E-3</c:v>
                </c:pt>
                <c:pt idx="1787">
                  <c:v>1.5169999999999999E-3</c:v>
                </c:pt>
                <c:pt idx="1788">
                  <c:v>1.5009999999999999E-3</c:v>
                </c:pt>
                <c:pt idx="1789">
                  <c:v>1.487E-3</c:v>
                </c:pt>
                <c:pt idx="1790">
                  <c:v>1.475E-3</c:v>
                </c:pt>
                <c:pt idx="1791">
                  <c:v>1.4630000000000001E-3</c:v>
                </c:pt>
                <c:pt idx="1792">
                  <c:v>1.4530000000000001E-3</c:v>
                </c:pt>
                <c:pt idx="1793">
                  <c:v>1.4450000000000001E-3</c:v>
                </c:pt>
                <c:pt idx="1794">
                  <c:v>1.438E-3</c:v>
                </c:pt>
                <c:pt idx="1795">
                  <c:v>1.4319999999999999E-3</c:v>
                </c:pt>
                <c:pt idx="1796">
                  <c:v>1.428E-3</c:v>
                </c:pt>
                <c:pt idx="1797">
                  <c:v>1.4250000000000001E-3</c:v>
                </c:pt>
                <c:pt idx="1798">
                  <c:v>1.4239999999999999E-3</c:v>
                </c:pt>
                <c:pt idx="1799">
                  <c:v>1.4239999999999999E-3</c:v>
                </c:pt>
                <c:pt idx="1800">
                  <c:v>1.4250000000000001E-3</c:v>
                </c:pt>
                <c:pt idx="1801">
                  <c:v>1.428E-3</c:v>
                </c:pt>
                <c:pt idx="1802">
                  <c:v>1.4319999999999999E-3</c:v>
                </c:pt>
                <c:pt idx="1803">
                  <c:v>1.438E-3</c:v>
                </c:pt>
                <c:pt idx="1804">
                  <c:v>1.4450000000000001E-3</c:v>
                </c:pt>
                <c:pt idx="1805">
                  <c:v>1.4530000000000001E-3</c:v>
                </c:pt>
                <c:pt idx="1806">
                  <c:v>1.4630000000000001E-3</c:v>
                </c:pt>
                <c:pt idx="1807">
                  <c:v>1.475E-3</c:v>
                </c:pt>
                <c:pt idx="1808">
                  <c:v>1.487E-3</c:v>
                </c:pt>
                <c:pt idx="1809">
                  <c:v>1.5009999999999999E-3</c:v>
                </c:pt>
                <c:pt idx="1810">
                  <c:v>1.5169999999999999E-3</c:v>
                </c:pt>
                <c:pt idx="1811">
                  <c:v>1.534E-3</c:v>
                </c:pt>
                <c:pt idx="1812">
                  <c:v>1.552E-3</c:v>
                </c:pt>
                <c:pt idx="1813">
                  <c:v>1.572E-3</c:v>
                </c:pt>
                <c:pt idx="1814">
                  <c:v>1.593E-3</c:v>
                </c:pt>
                <c:pt idx="1815">
                  <c:v>1.616E-3</c:v>
                </c:pt>
                <c:pt idx="1816">
                  <c:v>1.64E-3</c:v>
                </c:pt>
                <c:pt idx="1817">
                  <c:v>1.665E-3</c:v>
                </c:pt>
                <c:pt idx="1818">
                  <c:v>1.6919999999999999E-3</c:v>
                </c:pt>
                <c:pt idx="1819">
                  <c:v>1.72E-3</c:v>
                </c:pt>
                <c:pt idx="1820">
                  <c:v>1.75E-3</c:v>
                </c:pt>
                <c:pt idx="1821">
                  <c:v>1.781E-3</c:v>
                </c:pt>
                <c:pt idx="1822">
                  <c:v>1.8140000000000001E-3</c:v>
                </c:pt>
                <c:pt idx="1823">
                  <c:v>1.848E-3</c:v>
                </c:pt>
                <c:pt idx="1824">
                  <c:v>1.8829999999999999E-3</c:v>
                </c:pt>
                <c:pt idx="1825">
                  <c:v>1.92E-3</c:v>
                </c:pt>
                <c:pt idx="1826">
                  <c:v>1.9580000000000001E-3</c:v>
                </c:pt>
                <c:pt idx="1827">
                  <c:v>1.9980000000000002E-3</c:v>
                </c:pt>
                <c:pt idx="1828">
                  <c:v>2.039E-3</c:v>
                </c:pt>
                <c:pt idx="1829">
                  <c:v>2.081E-3</c:v>
                </c:pt>
                <c:pt idx="1830">
                  <c:v>2.1250000000000002E-3</c:v>
                </c:pt>
                <c:pt idx="1831">
                  <c:v>2.1619999999999999E-3</c:v>
                </c:pt>
                <c:pt idx="1832">
                  <c:v>2.2000000000000001E-3</c:v>
                </c:pt>
                <c:pt idx="1833">
                  <c:v>2.2390000000000001E-3</c:v>
                </c:pt>
                <c:pt idx="1834">
                  <c:v>2.2750000000000001E-3</c:v>
                </c:pt>
                <c:pt idx="1835">
                  <c:v>2.313E-3</c:v>
                </c:pt>
                <c:pt idx="1836">
                  <c:v>2.271E-3</c:v>
                </c:pt>
                <c:pt idx="1837">
                  <c:v>2.2300000000000002E-3</c:v>
                </c:pt>
                <c:pt idx="1838">
                  <c:v>2.1900000000000001E-3</c:v>
                </c:pt>
                <c:pt idx="1839">
                  <c:v>2.1519999999999998E-3</c:v>
                </c:pt>
                <c:pt idx="1840">
                  <c:v>2.1159999999999998E-3</c:v>
                </c:pt>
                <c:pt idx="1841">
                  <c:v>2.081E-3</c:v>
                </c:pt>
                <c:pt idx="1842">
                  <c:v>2.0470000000000002E-3</c:v>
                </c:pt>
                <c:pt idx="1843">
                  <c:v>2.0149999999999999E-3</c:v>
                </c:pt>
                <c:pt idx="1844">
                  <c:v>1.9840000000000001E-3</c:v>
                </c:pt>
                <c:pt idx="1845">
                  <c:v>1.954E-3</c:v>
                </c:pt>
                <c:pt idx="1846">
                  <c:v>1.926E-3</c:v>
                </c:pt>
                <c:pt idx="1847">
                  <c:v>1.8990000000000001E-3</c:v>
                </c:pt>
                <c:pt idx="1848">
                  <c:v>1.874E-3</c:v>
                </c:pt>
                <c:pt idx="1849">
                  <c:v>1.8500000000000001E-3</c:v>
                </c:pt>
                <c:pt idx="1850">
                  <c:v>1.828E-3</c:v>
                </c:pt>
                <c:pt idx="1851">
                  <c:v>1.807E-3</c:v>
                </c:pt>
                <c:pt idx="1852">
                  <c:v>1.787E-3</c:v>
                </c:pt>
                <c:pt idx="1853">
                  <c:v>1.769E-3</c:v>
                </c:pt>
                <c:pt idx="1854">
                  <c:v>1.7520000000000001E-3</c:v>
                </c:pt>
                <c:pt idx="1855">
                  <c:v>1.737E-3</c:v>
                </c:pt>
                <c:pt idx="1856">
                  <c:v>1.7229999999999999E-3</c:v>
                </c:pt>
                <c:pt idx="1857">
                  <c:v>1.7099999999999999E-3</c:v>
                </c:pt>
                <c:pt idx="1858">
                  <c:v>1.699E-3</c:v>
                </c:pt>
                <c:pt idx="1859">
                  <c:v>1.689E-3</c:v>
                </c:pt>
                <c:pt idx="1860">
                  <c:v>1.681E-3</c:v>
                </c:pt>
                <c:pt idx="1861">
                  <c:v>1.6739999999999999E-3</c:v>
                </c:pt>
                <c:pt idx="1862">
                  <c:v>1.6689999999999999E-3</c:v>
                </c:pt>
                <c:pt idx="1863">
                  <c:v>1.665E-3</c:v>
                </c:pt>
                <c:pt idx="1864">
                  <c:v>1.6620000000000001E-3</c:v>
                </c:pt>
                <c:pt idx="1865">
                  <c:v>1.6609999999999999E-3</c:v>
                </c:pt>
                <c:pt idx="1866">
                  <c:v>1.6609999999999999E-3</c:v>
                </c:pt>
                <c:pt idx="1867">
                  <c:v>1.663E-3</c:v>
                </c:pt>
                <c:pt idx="1868">
                  <c:v>1.6659999999999999E-3</c:v>
                </c:pt>
                <c:pt idx="1869">
                  <c:v>1.67E-3</c:v>
                </c:pt>
                <c:pt idx="1870">
                  <c:v>1.676E-3</c:v>
                </c:pt>
                <c:pt idx="1871">
                  <c:v>1.683E-3</c:v>
                </c:pt>
                <c:pt idx="1872">
                  <c:v>1.6919999999999999E-3</c:v>
                </c:pt>
                <c:pt idx="1873">
                  <c:v>1.702E-3</c:v>
                </c:pt>
                <c:pt idx="1874">
                  <c:v>1.7129999999999999E-3</c:v>
                </c:pt>
                <c:pt idx="1875">
                  <c:v>1.7260000000000001E-3</c:v>
                </c:pt>
                <c:pt idx="1876">
                  <c:v>1.74E-3</c:v>
                </c:pt>
                <c:pt idx="1877">
                  <c:v>1.756E-3</c:v>
                </c:pt>
                <c:pt idx="1878">
                  <c:v>1.7730000000000001E-3</c:v>
                </c:pt>
                <c:pt idx="1879">
                  <c:v>1.792E-3</c:v>
                </c:pt>
                <c:pt idx="1880">
                  <c:v>1.812E-3</c:v>
                </c:pt>
                <c:pt idx="1881">
                  <c:v>1.833E-3</c:v>
                </c:pt>
                <c:pt idx="1882">
                  <c:v>1.856E-3</c:v>
                </c:pt>
                <c:pt idx="1883">
                  <c:v>1.8799999999999999E-3</c:v>
                </c:pt>
                <c:pt idx="1884">
                  <c:v>1.9059999999999999E-3</c:v>
                </c:pt>
                <c:pt idx="1885">
                  <c:v>1.933E-3</c:v>
                </c:pt>
                <c:pt idx="1886">
                  <c:v>1.9610000000000001E-3</c:v>
                </c:pt>
                <c:pt idx="1887">
                  <c:v>1.9910000000000001E-3</c:v>
                </c:pt>
                <c:pt idx="1888">
                  <c:v>2.0219999999999999E-3</c:v>
                </c:pt>
                <c:pt idx="1889">
                  <c:v>2.055E-3</c:v>
                </c:pt>
                <c:pt idx="1890">
                  <c:v>2.0890000000000001E-3</c:v>
                </c:pt>
                <c:pt idx="1891">
                  <c:v>2.1250000000000002E-3</c:v>
                </c:pt>
                <c:pt idx="1892">
                  <c:v>2.1489999999999999E-3</c:v>
                </c:pt>
                <c:pt idx="1893">
                  <c:v>2.1749999999999999E-3</c:v>
                </c:pt>
                <c:pt idx="1894">
                  <c:v>2.202E-3</c:v>
                </c:pt>
                <c:pt idx="1895">
                  <c:v>2.2300000000000002E-3</c:v>
                </c:pt>
                <c:pt idx="1896">
                  <c:v>2.2520000000000001E-3</c:v>
                </c:pt>
                <c:pt idx="1897">
                  <c:v>2.2750000000000001E-3</c:v>
                </c:pt>
                <c:pt idx="1898">
                  <c:v>2.2989999999999998E-3</c:v>
                </c:pt>
                <c:pt idx="1899">
                  <c:v>2.3249999999999998E-3</c:v>
                </c:pt>
                <c:pt idx="1900">
                  <c:v>2.3519999999999999E-3</c:v>
                </c:pt>
                <c:pt idx="1901">
                  <c:v>2.3800000000000002E-3</c:v>
                </c:pt>
                <c:pt idx="1902">
                  <c:v>2.3990000000000001E-3</c:v>
                </c:pt>
                <c:pt idx="1903">
                  <c:v>2.4190000000000001E-3</c:v>
                </c:pt>
                <c:pt idx="1904">
                  <c:v>2.372E-3</c:v>
                </c:pt>
                <c:pt idx="1905">
                  <c:v>2.3270000000000001E-3</c:v>
                </c:pt>
                <c:pt idx="1906">
                  <c:v>2.2829999999999999E-3</c:v>
                </c:pt>
                <c:pt idx="1907">
                  <c:v>2.2399999999999998E-3</c:v>
                </c:pt>
                <c:pt idx="1908">
                  <c:v>2.199E-3</c:v>
                </c:pt>
                <c:pt idx="1909">
                  <c:v>2.1589999999999999E-3</c:v>
                </c:pt>
                <c:pt idx="1910">
                  <c:v>2.1210000000000001E-3</c:v>
                </c:pt>
                <c:pt idx="1911">
                  <c:v>2.0830000000000002E-3</c:v>
                </c:pt>
                <c:pt idx="1912">
                  <c:v>2.0479999999999999E-3</c:v>
                </c:pt>
                <c:pt idx="1913">
                  <c:v>2.0140000000000002E-3</c:v>
                </c:pt>
                <c:pt idx="1914">
                  <c:v>1.9810000000000001E-3</c:v>
                </c:pt>
                <c:pt idx="1915">
                  <c:v>1.949E-3</c:v>
                </c:pt>
                <c:pt idx="1916">
                  <c:v>1.9189999999999999E-3</c:v>
                </c:pt>
                <c:pt idx="1917">
                  <c:v>1.8910000000000001E-3</c:v>
                </c:pt>
                <c:pt idx="1918">
                  <c:v>1.864E-3</c:v>
                </c:pt>
                <c:pt idx="1919">
                  <c:v>1.838E-3</c:v>
                </c:pt>
                <c:pt idx="1920">
                  <c:v>1.8140000000000001E-3</c:v>
                </c:pt>
                <c:pt idx="1921">
                  <c:v>1.7910000000000001E-3</c:v>
                </c:pt>
                <c:pt idx="1922">
                  <c:v>1.769E-3</c:v>
                </c:pt>
                <c:pt idx="1923">
                  <c:v>1.7489999999999999E-3</c:v>
                </c:pt>
                <c:pt idx="1924">
                  <c:v>1.73E-3</c:v>
                </c:pt>
                <c:pt idx="1925">
                  <c:v>1.7129999999999999E-3</c:v>
                </c:pt>
                <c:pt idx="1926">
                  <c:v>1.6969999999999999E-3</c:v>
                </c:pt>
                <c:pt idx="1927">
                  <c:v>1.683E-3</c:v>
                </c:pt>
                <c:pt idx="1928">
                  <c:v>1.67E-3</c:v>
                </c:pt>
                <c:pt idx="1929">
                  <c:v>1.658E-3</c:v>
                </c:pt>
                <c:pt idx="1930">
                  <c:v>1.6479999999999999E-3</c:v>
                </c:pt>
                <c:pt idx="1931">
                  <c:v>1.639E-3</c:v>
                </c:pt>
                <c:pt idx="1932">
                  <c:v>1.632E-3</c:v>
                </c:pt>
                <c:pt idx="1933">
                  <c:v>1.6260000000000001E-3</c:v>
                </c:pt>
                <c:pt idx="1934">
                  <c:v>1.621E-3</c:v>
                </c:pt>
                <c:pt idx="1935">
                  <c:v>1.6180000000000001E-3</c:v>
                </c:pt>
                <c:pt idx="1936">
                  <c:v>1.6169999999999999E-3</c:v>
                </c:pt>
                <c:pt idx="1937">
                  <c:v>1.616E-3</c:v>
                </c:pt>
                <c:pt idx="1938">
                  <c:v>1.6169999999999999E-3</c:v>
                </c:pt>
                <c:pt idx="1939">
                  <c:v>1.6199999999999999E-3</c:v>
                </c:pt>
                <c:pt idx="1940">
                  <c:v>1.624E-3</c:v>
                </c:pt>
                <c:pt idx="1941">
                  <c:v>1.629E-3</c:v>
                </c:pt>
                <c:pt idx="1942">
                  <c:v>1.6360000000000001E-3</c:v>
                </c:pt>
                <c:pt idx="1943">
                  <c:v>1.6440000000000001E-3</c:v>
                </c:pt>
                <c:pt idx="1944">
                  <c:v>1.6540000000000001E-3</c:v>
                </c:pt>
                <c:pt idx="1945">
                  <c:v>1.665E-3</c:v>
                </c:pt>
                <c:pt idx="1946">
                  <c:v>1.6770000000000001E-3</c:v>
                </c:pt>
                <c:pt idx="1947">
                  <c:v>1.691E-3</c:v>
                </c:pt>
                <c:pt idx="1948">
                  <c:v>1.7060000000000001E-3</c:v>
                </c:pt>
                <c:pt idx="1949">
                  <c:v>1.7229999999999999E-3</c:v>
                </c:pt>
                <c:pt idx="1950">
                  <c:v>1.7409999999999999E-3</c:v>
                </c:pt>
                <c:pt idx="1951">
                  <c:v>1.7600000000000001E-3</c:v>
                </c:pt>
                <c:pt idx="1952">
                  <c:v>1.781E-3</c:v>
                </c:pt>
                <c:pt idx="1953">
                  <c:v>1.804E-3</c:v>
                </c:pt>
                <c:pt idx="1954">
                  <c:v>1.8270000000000001E-3</c:v>
                </c:pt>
                <c:pt idx="1955">
                  <c:v>1.853E-3</c:v>
                </c:pt>
                <c:pt idx="1956">
                  <c:v>1.879E-3</c:v>
                </c:pt>
                <c:pt idx="1957">
                  <c:v>1.9070000000000001E-3</c:v>
                </c:pt>
                <c:pt idx="1958">
                  <c:v>1.921E-3</c:v>
                </c:pt>
                <c:pt idx="1959">
                  <c:v>1.9369999999999999E-3</c:v>
                </c:pt>
                <c:pt idx="1960">
                  <c:v>1.954E-3</c:v>
                </c:pt>
                <c:pt idx="1961">
                  <c:v>1.9719999999999998E-3</c:v>
                </c:pt>
                <c:pt idx="1962">
                  <c:v>1.9919999999999998E-3</c:v>
                </c:pt>
                <c:pt idx="1963">
                  <c:v>2.013E-3</c:v>
                </c:pt>
                <c:pt idx="1964">
                  <c:v>2.0349999999999999E-3</c:v>
                </c:pt>
                <c:pt idx="1965">
                  <c:v>2.0460000000000001E-3</c:v>
                </c:pt>
                <c:pt idx="1966">
                  <c:v>2.0569999999999998E-3</c:v>
                </c:pt>
                <c:pt idx="1967">
                  <c:v>2.0699999999999998E-3</c:v>
                </c:pt>
                <c:pt idx="1968">
                  <c:v>2.085E-3</c:v>
                </c:pt>
                <c:pt idx="1969">
                  <c:v>2.101E-3</c:v>
                </c:pt>
                <c:pt idx="1970">
                  <c:v>2.1120000000000002E-3</c:v>
                </c:pt>
                <c:pt idx="1971">
                  <c:v>2.1250000000000002E-3</c:v>
                </c:pt>
                <c:pt idx="1972">
                  <c:v>2.0860000000000002E-3</c:v>
                </c:pt>
                <c:pt idx="1973">
                  <c:v>2.049E-3</c:v>
                </c:pt>
                <c:pt idx="1974">
                  <c:v>2.013E-3</c:v>
                </c:pt>
                <c:pt idx="1975">
                  <c:v>1.9789999999999999E-3</c:v>
                </c:pt>
                <c:pt idx="1976">
                  <c:v>1.946E-3</c:v>
                </c:pt>
                <c:pt idx="1977">
                  <c:v>1.9139999999999999E-3</c:v>
                </c:pt>
                <c:pt idx="1978">
                  <c:v>1.884E-3</c:v>
                </c:pt>
                <c:pt idx="1979">
                  <c:v>1.856E-3</c:v>
                </c:pt>
                <c:pt idx="1980">
                  <c:v>1.828E-3</c:v>
                </c:pt>
                <c:pt idx="1981">
                  <c:v>1.8029999999999999E-3</c:v>
                </c:pt>
                <c:pt idx="1982">
                  <c:v>1.7780000000000001E-3</c:v>
                </c:pt>
                <c:pt idx="1983">
                  <c:v>1.755E-3</c:v>
                </c:pt>
                <c:pt idx="1984">
                  <c:v>1.7329999999999999E-3</c:v>
                </c:pt>
                <c:pt idx="1985">
                  <c:v>1.7129999999999999E-3</c:v>
                </c:pt>
                <c:pt idx="1986">
                  <c:v>1.6949999999999999E-3</c:v>
                </c:pt>
                <c:pt idx="1987">
                  <c:v>1.6770000000000001E-3</c:v>
                </c:pt>
                <c:pt idx="1988">
                  <c:v>1.6609999999999999E-3</c:v>
                </c:pt>
                <c:pt idx="1989">
                  <c:v>1.647E-3</c:v>
                </c:pt>
                <c:pt idx="1990">
                  <c:v>1.6329999999999999E-3</c:v>
                </c:pt>
                <c:pt idx="1991">
                  <c:v>1.622E-3</c:v>
                </c:pt>
                <c:pt idx="1992">
                  <c:v>1.611E-3</c:v>
                </c:pt>
                <c:pt idx="1993">
                  <c:v>1.603E-3</c:v>
                </c:pt>
                <c:pt idx="1994">
                  <c:v>1.5950000000000001E-3</c:v>
                </c:pt>
                <c:pt idx="1995">
                  <c:v>1.5889999999999999E-3</c:v>
                </c:pt>
                <c:pt idx="1996">
                  <c:v>1.5839999999999999E-3</c:v>
                </c:pt>
                <c:pt idx="1997">
                  <c:v>1.5809999999999999E-3</c:v>
                </c:pt>
                <c:pt idx="1998">
                  <c:v>1.5790000000000001E-3</c:v>
                </c:pt>
                <c:pt idx="1999">
                  <c:v>1.5790000000000001E-3</c:v>
                </c:pt>
                <c:pt idx="2000">
                  <c:v>1.58E-3</c:v>
                </c:pt>
                <c:pt idx="2001">
                  <c:v>1.5820000000000001E-3</c:v>
                </c:pt>
                <c:pt idx="2002">
                  <c:v>1.586E-3</c:v>
                </c:pt>
                <c:pt idx="2003">
                  <c:v>1.591E-3</c:v>
                </c:pt>
                <c:pt idx="2004">
                  <c:v>1.598E-3</c:v>
                </c:pt>
                <c:pt idx="2005">
                  <c:v>1.606E-3</c:v>
                </c:pt>
                <c:pt idx="2006">
                  <c:v>1.616E-3</c:v>
                </c:pt>
                <c:pt idx="2007">
                  <c:v>1.6260000000000001E-3</c:v>
                </c:pt>
                <c:pt idx="2008">
                  <c:v>1.639E-3</c:v>
                </c:pt>
                <c:pt idx="2009">
                  <c:v>1.652E-3</c:v>
                </c:pt>
                <c:pt idx="2010">
                  <c:v>1.668E-3</c:v>
                </c:pt>
                <c:pt idx="2011">
                  <c:v>1.684E-3</c:v>
                </c:pt>
                <c:pt idx="2012">
                  <c:v>1.702E-3</c:v>
                </c:pt>
                <c:pt idx="2013">
                  <c:v>1.7210000000000001E-3</c:v>
                </c:pt>
                <c:pt idx="2014">
                  <c:v>1.7420000000000001E-3</c:v>
                </c:pt>
                <c:pt idx="2015">
                  <c:v>1.7639999999999999E-3</c:v>
                </c:pt>
                <c:pt idx="2016">
                  <c:v>1.7880000000000001E-3</c:v>
                </c:pt>
                <c:pt idx="2017">
                  <c:v>1.8129999999999999E-3</c:v>
                </c:pt>
                <c:pt idx="2018">
                  <c:v>1.8400000000000001E-3</c:v>
                </c:pt>
                <c:pt idx="2019">
                  <c:v>1.867E-3</c:v>
                </c:pt>
                <c:pt idx="2020">
                  <c:v>1.8760000000000001E-3</c:v>
                </c:pt>
                <c:pt idx="2021">
                  <c:v>1.885E-3</c:v>
                </c:pt>
                <c:pt idx="2022">
                  <c:v>1.897E-3</c:v>
                </c:pt>
                <c:pt idx="2023">
                  <c:v>1.9090000000000001E-3</c:v>
                </c:pt>
                <c:pt idx="2024">
                  <c:v>1.923E-3</c:v>
                </c:pt>
                <c:pt idx="2025">
                  <c:v>1.9380000000000001E-3</c:v>
                </c:pt>
                <c:pt idx="2026">
                  <c:v>1.9469999999999999E-3</c:v>
                </c:pt>
                <c:pt idx="2027">
                  <c:v>1.957E-3</c:v>
                </c:pt>
                <c:pt idx="2028">
                  <c:v>1.9680000000000001E-3</c:v>
                </c:pt>
                <c:pt idx="2029">
                  <c:v>1.9810000000000001E-3</c:v>
                </c:pt>
                <c:pt idx="2030">
                  <c:v>1.9949999999999998E-3</c:v>
                </c:pt>
                <c:pt idx="2031">
                  <c:v>2.0110000000000002E-3</c:v>
                </c:pt>
                <c:pt idx="2032">
                  <c:v>2.0209999999999998E-3</c:v>
                </c:pt>
                <c:pt idx="2033">
                  <c:v>2.0330000000000001E-3</c:v>
                </c:pt>
                <c:pt idx="2034">
                  <c:v>2.0460000000000001E-3</c:v>
                </c:pt>
                <c:pt idx="2035">
                  <c:v>2.0600000000000002E-3</c:v>
                </c:pt>
                <c:pt idx="2036">
                  <c:v>2.0760000000000002E-3</c:v>
                </c:pt>
                <c:pt idx="2037">
                  <c:v>2.091E-3</c:v>
                </c:pt>
                <c:pt idx="2038">
                  <c:v>2.1069999999999999E-3</c:v>
                </c:pt>
                <c:pt idx="2039">
                  <c:v>2.1250000000000002E-3</c:v>
                </c:pt>
                <c:pt idx="2040">
                  <c:v>2.0920000000000001E-3</c:v>
                </c:pt>
                <c:pt idx="2041">
                  <c:v>2.0609999999999999E-3</c:v>
                </c:pt>
                <c:pt idx="2042">
                  <c:v>2.0309999999999998E-3</c:v>
                </c:pt>
                <c:pt idx="2043">
                  <c:v>2.0019999999999999E-3</c:v>
                </c:pt>
                <c:pt idx="2044">
                  <c:v>1.9750000000000002E-3</c:v>
                </c:pt>
                <c:pt idx="2045">
                  <c:v>1.949E-3</c:v>
                </c:pt>
                <c:pt idx="2046">
                  <c:v>1.9250000000000001E-3</c:v>
                </c:pt>
                <c:pt idx="2047">
                  <c:v>1.902E-3</c:v>
                </c:pt>
                <c:pt idx="2048">
                  <c:v>1.8810000000000001E-3</c:v>
                </c:pt>
                <c:pt idx="2049">
                  <c:v>1.861E-3</c:v>
                </c:pt>
                <c:pt idx="2050">
                  <c:v>1.8420000000000001E-3</c:v>
                </c:pt>
                <c:pt idx="2051">
                  <c:v>1.825E-3</c:v>
                </c:pt>
                <c:pt idx="2052">
                  <c:v>1.8090000000000001E-3</c:v>
                </c:pt>
                <c:pt idx="2053">
                  <c:v>1.7949999999999999E-3</c:v>
                </c:pt>
                <c:pt idx="2054">
                  <c:v>1.7819999999999999E-3</c:v>
                </c:pt>
                <c:pt idx="2055">
                  <c:v>1.771E-3</c:v>
                </c:pt>
                <c:pt idx="2056">
                  <c:v>1.7600000000000001E-3</c:v>
                </c:pt>
                <c:pt idx="2057">
                  <c:v>1.7520000000000001E-3</c:v>
                </c:pt>
                <c:pt idx="2058">
                  <c:v>1.7440000000000001E-3</c:v>
                </c:pt>
                <c:pt idx="2059">
                  <c:v>1.7390000000000001E-3</c:v>
                </c:pt>
                <c:pt idx="2060">
                  <c:v>1.7340000000000001E-3</c:v>
                </c:pt>
                <c:pt idx="2061">
                  <c:v>1.7309999999999999E-3</c:v>
                </c:pt>
                <c:pt idx="2062">
                  <c:v>1.7290000000000001E-3</c:v>
                </c:pt>
                <c:pt idx="2063">
                  <c:v>1.7290000000000001E-3</c:v>
                </c:pt>
                <c:pt idx="2064">
                  <c:v>1.73E-3</c:v>
                </c:pt>
                <c:pt idx="2065">
                  <c:v>1.7329999999999999E-3</c:v>
                </c:pt>
                <c:pt idx="2066">
                  <c:v>1.737E-3</c:v>
                </c:pt>
                <c:pt idx="2067">
                  <c:v>1.7420000000000001E-3</c:v>
                </c:pt>
                <c:pt idx="2068">
                  <c:v>1.7489999999999999E-3</c:v>
                </c:pt>
                <c:pt idx="2069">
                  <c:v>1.7570000000000001E-3</c:v>
                </c:pt>
                <c:pt idx="2070">
                  <c:v>1.7669999999999999E-3</c:v>
                </c:pt>
                <c:pt idx="2071">
                  <c:v>1.7780000000000001E-3</c:v>
                </c:pt>
                <c:pt idx="2072">
                  <c:v>1.7910000000000001E-3</c:v>
                </c:pt>
                <c:pt idx="2073">
                  <c:v>1.805E-3</c:v>
                </c:pt>
                <c:pt idx="2074">
                  <c:v>1.82E-3</c:v>
                </c:pt>
                <c:pt idx="2075">
                  <c:v>1.8370000000000001E-3</c:v>
                </c:pt>
                <c:pt idx="2076">
                  <c:v>1.8550000000000001E-3</c:v>
                </c:pt>
                <c:pt idx="2077">
                  <c:v>1.874E-3</c:v>
                </c:pt>
                <c:pt idx="2078">
                  <c:v>1.895E-3</c:v>
                </c:pt>
                <c:pt idx="2079">
                  <c:v>1.918E-3</c:v>
                </c:pt>
                <c:pt idx="2080">
                  <c:v>1.9269999999999999E-3</c:v>
                </c:pt>
                <c:pt idx="2081">
                  <c:v>1.939E-3</c:v>
                </c:pt>
                <c:pt idx="2082">
                  <c:v>1.951E-3</c:v>
                </c:pt>
                <c:pt idx="2083">
                  <c:v>1.9650000000000002E-3</c:v>
                </c:pt>
                <c:pt idx="2084">
                  <c:v>1.98E-3</c:v>
                </c:pt>
                <c:pt idx="2085">
                  <c:v>1.99E-3</c:v>
                </c:pt>
                <c:pt idx="2086">
                  <c:v>2E-3</c:v>
                </c:pt>
                <c:pt idx="2087">
                  <c:v>2.013E-3</c:v>
                </c:pt>
                <c:pt idx="2088">
                  <c:v>2.026E-3</c:v>
                </c:pt>
                <c:pt idx="2089">
                  <c:v>2.0409999999999998E-3</c:v>
                </c:pt>
                <c:pt idx="2090">
                  <c:v>2.0569999999999998E-3</c:v>
                </c:pt>
                <c:pt idx="2091">
                  <c:v>2.065E-3</c:v>
                </c:pt>
                <c:pt idx="2092">
                  <c:v>2.0739999999999999E-3</c:v>
                </c:pt>
                <c:pt idx="2093">
                  <c:v>2.085E-3</c:v>
                </c:pt>
                <c:pt idx="2094">
                  <c:v>2.0969999999999999E-3</c:v>
                </c:pt>
                <c:pt idx="2095">
                  <c:v>2.1099999999999999E-3</c:v>
                </c:pt>
                <c:pt idx="2096">
                  <c:v>2.1250000000000002E-3</c:v>
                </c:pt>
                <c:pt idx="2097">
                  <c:v>2.1299999999999999E-3</c:v>
                </c:pt>
                <c:pt idx="2098">
                  <c:v>2.137E-3</c:v>
                </c:pt>
                <c:pt idx="2099">
                  <c:v>2.1450000000000002E-3</c:v>
                </c:pt>
                <c:pt idx="2100">
                  <c:v>2.1489999999999999E-3</c:v>
                </c:pt>
                <c:pt idx="2101">
                  <c:v>2.1540000000000001E-3</c:v>
                </c:pt>
                <c:pt idx="2102">
                  <c:v>2.1610000000000002E-3</c:v>
                </c:pt>
                <c:pt idx="2103">
                  <c:v>2.1700000000000001E-3</c:v>
                </c:pt>
                <c:pt idx="2104">
                  <c:v>2.1789999999999999E-3</c:v>
                </c:pt>
                <c:pt idx="2105">
                  <c:v>2.1879999999999998E-3</c:v>
                </c:pt>
                <c:pt idx="2106">
                  <c:v>2.1970000000000002E-3</c:v>
                </c:pt>
                <c:pt idx="2107">
                  <c:v>2.2079999999999999E-3</c:v>
                </c:pt>
                <c:pt idx="2108">
                  <c:v>2.1819999999999999E-3</c:v>
                </c:pt>
                <c:pt idx="2109">
                  <c:v>2.1580000000000002E-3</c:v>
                </c:pt>
                <c:pt idx="2110">
                  <c:v>2.134E-3</c:v>
                </c:pt>
                <c:pt idx="2111">
                  <c:v>2.1129999999999999E-3</c:v>
                </c:pt>
                <c:pt idx="2112">
                  <c:v>2.0920000000000001E-3</c:v>
                </c:pt>
                <c:pt idx="2113">
                  <c:v>2.0730000000000002E-3</c:v>
                </c:pt>
                <c:pt idx="2114">
                  <c:v>2.0560000000000001E-3</c:v>
                </c:pt>
                <c:pt idx="2115">
                  <c:v>2.0400000000000001E-3</c:v>
                </c:pt>
                <c:pt idx="2116">
                  <c:v>2.0249999999999999E-3</c:v>
                </c:pt>
                <c:pt idx="2117">
                  <c:v>2.0119999999999999E-3</c:v>
                </c:pt>
                <c:pt idx="2118">
                  <c:v>2E-3</c:v>
                </c:pt>
                <c:pt idx="2119">
                  <c:v>1.9889999999999999E-3</c:v>
                </c:pt>
                <c:pt idx="2120">
                  <c:v>1.98E-3</c:v>
                </c:pt>
                <c:pt idx="2121">
                  <c:v>1.9719999999999998E-3</c:v>
                </c:pt>
                <c:pt idx="2122">
                  <c:v>1.9659999999999999E-3</c:v>
                </c:pt>
                <c:pt idx="2123">
                  <c:v>1.9610000000000001E-3</c:v>
                </c:pt>
                <c:pt idx="2124">
                  <c:v>1.9580000000000001E-3</c:v>
                </c:pt>
                <c:pt idx="2125">
                  <c:v>1.9559999999999998E-3</c:v>
                </c:pt>
                <c:pt idx="2126">
                  <c:v>1.9550000000000001E-3</c:v>
                </c:pt>
                <c:pt idx="2127">
                  <c:v>1.9559999999999998E-3</c:v>
                </c:pt>
                <c:pt idx="2128">
                  <c:v>1.9580000000000001E-3</c:v>
                </c:pt>
                <c:pt idx="2129">
                  <c:v>1.9620000000000002E-3</c:v>
                </c:pt>
                <c:pt idx="2130">
                  <c:v>1.967E-3</c:v>
                </c:pt>
                <c:pt idx="2131">
                  <c:v>1.9740000000000001E-3</c:v>
                </c:pt>
                <c:pt idx="2132">
                  <c:v>1.9819999999999998E-3</c:v>
                </c:pt>
                <c:pt idx="2133">
                  <c:v>1.9910000000000001E-3</c:v>
                </c:pt>
                <c:pt idx="2134">
                  <c:v>2.0019999999999999E-3</c:v>
                </c:pt>
                <c:pt idx="2135">
                  <c:v>2.0140000000000002E-3</c:v>
                </c:pt>
                <c:pt idx="2136">
                  <c:v>2.0209999999999998E-3</c:v>
                </c:pt>
                <c:pt idx="2137">
                  <c:v>2.0300000000000001E-3</c:v>
                </c:pt>
                <c:pt idx="2138">
                  <c:v>2.0400000000000001E-3</c:v>
                </c:pt>
                <c:pt idx="2139">
                  <c:v>2.052E-3</c:v>
                </c:pt>
                <c:pt idx="2140">
                  <c:v>2.065E-3</c:v>
                </c:pt>
                <c:pt idx="2141">
                  <c:v>2.0730000000000002E-3</c:v>
                </c:pt>
                <c:pt idx="2142">
                  <c:v>2.0830000000000002E-3</c:v>
                </c:pt>
                <c:pt idx="2143">
                  <c:v>2.0839999999999999E-3</c:v>
                </c:pt>
                <c:pt idx="2144">
                  <c:v>2.085E-3</c:v>
                </c:pt>
                <c:pt idx="2145">
                  <c:v>2.088E-3</c:v>
                </c:pt>
                <c:pt idx="2146">
                  <c:v>2.0920000000000001E-3</c:v>
                </c:pt>
                <c:pt idx="2147">
                  <c:v>2.0920000000000001E-3</c:v>
                </c:pt>
                <c:pt idx="2148">
                  <c:v>2.0939999999999999E-3</c:v>
                </c:pt>
                <c:pt idx="2149">
                  <c:v>2.0969999999999999E-3</c:v>
                </c:pt>
                <c:pt idx="2150">
                  <c:v>2.1020000000000001E-3</c:v>
                </c:pt>
                <c:pt idx="2151">
                  <c:v>2.101E-3</c:v>
                </c:pt>
                <c:pt idx="2152">
                  <c:v>2.1020000000000001E-3</c:v>
                </c:pt>
                <c:pt idx="2153">
                  <c:v>2.104E-3</c:v>
                </c:pt>
                <c:pt idx="2154">
                  <c:v>2.1069999999999999E-3</c:v>
                </c:pt>
                <c:pt idx="2155">
                  <c:v>2.1120000000000002E-3</c:v>
                </c:pt>
                <c:pt idx="2156">
                  <c:v>2.1180000000000001E-3</c:v>
                </c:pt>
                <c:pt idx="2157">
                  <c:v>2.1250000000000002E-3</c:v>
                </c:pt>
                <c:pt idx="2158">
                  <c:v>2.1210000000000001E-3</c:v>
                </c:pt>
                <c:pt idx="2159">
                  <c:v>2.1180000000000001E-3</c:v>
                </c:pt>
                <c:pt idx="2160">
                  <c:v>2.117E-3</c:v>
                </c:pt>
                <c:pt idx="2161">
                  <c:v>2.117E-3</c:v>
                </c:pt>
                <c:pt idx="2162">
                  <c:v>2.1180000000000001E-3</c:v>
                </c:pt>
                <c:pt idx="2163">
                  <c:v>2.1210000000000001E-3</c:v>
                </c:pt>
                <c:pt idx="2164">
                  <c:v>2.1250000000000002E-3</c:v>
                </c:pt>
                <c:pt idx="2165">
                  <c:v>2.1280000000000001E-3</c:v>
                </c:pt>
                <c:pt idx="2166">
                  <c:v>2.1329999999999999E-3</c:v>
                </c:pt>
                <c:pt idx="2167">
                  <c:v>2.1350000000000002E-3</c:v>
                </c:pt>
                <c:pt idx="2168">
                  <c:v>2.1389999999999998E-3</c:v>
                </c:pt>
                <c:pt idx="2169">
                  <c:v>2.1440000000000001E-3</c:v>
                </c:pt>
                <c:pt idx="2170">
                  <c:v>2.1510000000000001E-3</c:v>
                </c:pt>
                <c:pt idx="2171">
                  <c:v>2.1580000000000002E-3</c:v>
                </c:pt>
                <c:pt idx="2172">
                  <c:v>2.1679999999999998E-3</c:v>
                </c:pt>
                <c:pt idx="2173">
                  <c:v>2.1789999999999999E-3</c:v>
                </c:pt>
                <c:pt idx="2174">
                  <c:v>2.1909999999999998E-3</c:v>
                </c:pt>
                <c:pt idx="2175">
                  <c:v>2.2039999999999998E-3</c:v>
                </c:pt>
                <c:pt idx="2176">
                  <c:v>2.1900000000000001E-3</c:v>
                </c:pt>
                <c:pt idx="2177">
                  <c:v>2.1770000000000001E-3</c:v>
                </c:pt>
                <c:pt idx="2178">
                  <c:v>2.1649999999999998E-3</c:v>
                </c:pt>
                <c:pt idx="2179">
                  <c:v>2.1549999999999998E-3</c:v>
                </c:pt>
                <c:pt idx="2180">
                  <c:v>2.1459999999999999E-3</c:v>
                </c:pt>
                <c:pt idx="2181">
                  <c:v>2.1380000000000001E-3</c:v>
                </c:pt>
                <c:pt idx="2182">
                  <c:v>2.1320000000000002E-3</c:v>
                </c:pt>
                <c:pt idx="2183">
                  <c:v>2.127E-3</c:v>
                </c:pt>
                <c:pt idx="2184">
                  <c:v>2.124E-3</c:v>
                </c:pt>
                <c:pt idx="2185">
                  <c:v>2.1220000000000002E-3</c:v>
                </c:pt>
                <c:pt idx="2186">
                  <c:v>2.1220000000000002E-3</c:v>
                </c:pt>
                <c:pt idx="2187">
                  <c:v>2.1229999999999999E-3</c:v>
                </c:pt>
                <c:pt idx="2188">
                  <c:v>2.1250000000000002E-3</c:v>
                </c:pt>
                <c:pt idx="2189">
                  <c:v>2.124E-3</c:v>
                </c:pt>
                <c:pt idx="2190">
                  <c:v>2.1250000000000002E-3</c:v>
                </c:pt>
                <c:pt idx="2191">
                  <c:v>2.127E-3</c:v>
                </c:pt>
                <c:pt idx="2192">
                  <c:v>2.124E-3</c:v>
                </c:pt>
                <c:pt idx="2193">
                  <c:v>2.1229999999999999E-3</c:v>
                </c:pt>
                <c:pt idx="2194">
                  <c:v>2.124E-3</c:v>
                </c:pt>
                <c:pt idx="2195">
                  <c:v>2.1199999999999999E-3</c:v>
                </c:pt>
                <c:pt idx="2196">
                  <c:v>2.1180000000000001E-3</c:v>
                </c:pt>
                <c:pt idx="2197">
                  <c:v>2.1180000000000001E-3</c:v>
                </c:pt>
                <c:pt idx="2198">
                  <c:v>2.1180000000000001E-3</c:v>
                </c:pt>
                <c:pt idx="2199">
                  <c:v>2.1210000000000001E-3</c:v>
                </c:pt>
                <c:pt idx="2200">
                  <c:v>2.124E-3</c:v>
                </c:pt>
                <c:pt idx="2201">
                  <c:v>2.1289999999999998E-3</c:v>
                </c:pt>
                <c:pt idx="2202">
                  <c:v>2.1359999999999999E-3</c:v>
                </c:pt>
                <c:pt idx="2203">
                  <c:v>2.1440000000000001E-3</c:v>
                </c:pt>
                <c:pt idx="2204">
                  <c:v>2.137E-3</c:v>
                </c:pt>
                <c:pt idx="2205">
                  <c:v>2.1310000000000001E-3</c:v>
                </c:pt>
                <c:pt idx="2206">
                  <c:v>2.127E-3</c:v>
                </c:pt>
                <c:pt idx="2207">
                  <c:v>2.124E-3</c:v>
                </c:pt>
                <c:pt idx="2208">
                  <c:v>2.1229999999999999E-3</c:v>
                </c:pt>
                <c:pt idx="2209">
                  <c:v>2.1229999999999999E-3</c:v>
                </c:pt>
                <c:pt idx="2210">
                  <c:v>2.1250000000000002E-3</c:v>
                </c:pt>
                <c:pt idx="2211">
                  <c:v>2.1220000000000002E-3</c:v>
                </c:pt>
                <c:pt idx="2212">
                  <c:v>2.1210000000000001E-3</c:v>
                </c:pt>
                <c:pt idx="2213">
                  <c:v>2.1210000000000001E-3</c:v>
                </c:pt>
                <c:pt idx="2214">
                  <c:v>2.1220000000000002E-3</c:v>
                </c:pt>
                <c:pt idx="2215">
                  <c:v>2.1189999999999998E-3</c:v>
                </c:pt>
                <c:pt idx="2216">
                  <c:v>2.117E-3</c:v>
                </c:pt>
                <c:pt idx="2217">
                  <c:v>2.1159999999999998E-3</c:v>
                </c:pt>
                <c:pt idx="2218">
                  <c:v>2.117E-3</c:v>
                </c:pt>
                <c:pt idx="2219">
                  <c:v>2.114E-3</c:v>
                </c:pt>
                <c:pt idx="2220">
                  <c:v>2.1129999999999999E-3</c:v>
                </c:pt>
                <c:pt idx="2221">
                  <c:v>2.1129999999999999E-3</c:v>
                </c:pt>
                <c:pt idx="2222">
                  <c:v>2.104E-3</c:v>
                </c:pt>
                <c:pt idx="2223">
                  <c:v>2.0969999999999999E-3</c:v>
                </c:pt>
                <c:pt idx="2224">
                  <c:v>2.091E-3</c:v>
                </c:pt>
                <c:pt idx="2225">
                  <c:v>2.0869999999999999E-3</c:v>
                </c:pt>
                <c:pt idx="2226">
                  <c:v>2.0839999999999999E-3</c:v>
                </c:pt>
                <c:pt idx="2227">
                  <c:v>2.0830000000000002E-3</c:v>
                </c:pt>
                <c:pt idx="2228">
                  <c:v>2.0830000000000002E-3</c:v>
                </c:pt>
                <c:pt idx="2229">
                  <c:v>2.0839999999999999E-3</c:v>
                </c:pt>
                <c:pt idx="2230">
                  <c:v>2.0869999999999999E-3</c:v>
                </c:pt>
                <c:pt idx="2231">
                  <c:v>2.091E-3</c:v>
                </c:pt>
                <c:pt idx="2232">
                  <c:v>2.0969999999999999E-3</c:v>
                </c:pt>
                <c:pt idx="2233">
                  <c:v>2.104E-3</c:v>
                </c:pt>
                <c:pt idx="2234">
                  <c:v>2.1120000000000002E-3</c:v>
                </c:pt>
                <c:pt idx="2235">
                  <c:v>2.1220000000000002E-3</c:v>
                </c:pt>
                <c:pt idx="2236">
                  <c:v>2.134E-3</c:v>
                </c:pt>
                <c:pt idx="2237">
                  <c:v>2.1459999999999999E-3</c:v>
                </c:pt>
                <c:pt idx="2238">
                  <c:v>2.16E-3</c:v>
                </c:pt>
                <c:pt idx="2239">
                  <c:v>2.176E-3</c:v>
                </c:pt>
                <c:pt idx="2240">
                  <c:v>2.1930000000000001E-3</c:v>
                </c:pt>
                <c:pt idx="2241">
                  <c:v>2.2109999999999999E-3</c:v>
                </c:pt>
                <c:pt idx="2242">
                  <c:v>2.2309999999999999E-3</c:v>
                </c:pt>
                <c:pt idx="2243">
                  <c:v>2.2520000000000001E-3</c:v>
                </c:pt>
                <c:pt idx="2244">
                  <c:v>2.2529999999999998E-3</c:v>
                </c:pt>
                <c:pt idx="2245">
                  <c:v>2.248E-3</c:v>
                </c:pt>
                <c:pt idx="2246">
                  <c:v>2.245E-3</c:v>
                </c:pt>
                <c:pt idx="2247">
                  <c:v>2.2430000000000002E-3</c:v>
                </c:pt>
                <c:pt idx="2248">
                  <c:v>2.235E-3</c:v>
                </c:pt>
                <c:pt idx="2249">
                  <c:v>2.2279999999999999E-3</c:v>
                </c:pt>
                <c:pt idx="2250">
                  <c:v>2.222E-3</c:v>
                </c:pt>
                <c:pt idx="2251">
                  <c:v>2.2169999999999998E-3</c:v>
                </c:pt>
                <c:pt idx="2252">
                  <c:v>2.2139999999999998E-3</c:v>
                </c:pt>
                <c:pt idx="2253">
                  <c:v>2.2130000000000001E-3</c:v>
                </c:pt>
                <c:pt idx="2254">
                  <c:v>2.2079999999999999E-3</c:v>
                </c:pt>
                <c:pt idx="2255">
                  <c:v>2.2049999999999999E-3</c:v>
                </c:pt>
                <c:pt idx="2256">
                  <c:v>2.2039999999999998E-3</c:v>
                </c:pt>
                <c:pt idx="2257">
                  <c:v>2.199E-3</c:v>
                </c:pt>
                <c:pt idx="2258">
                  <c:v>2.196E-3</c:v>
                </c:pt>
                <c:pt idx="2259">
                  <c:v>2.1940000000000002E-3</c:v>
                </c:pt>
                <c:pt idx="2260">
                  <c:v>2.1930000000000001E-3</c:v>
                </c:pt>
                <c:pt idx="2261">
                  <c:v>2.1819999999999999E-3</c:v>
                </c:pt>
                <c:pt idx="2262">
                  <c:v>2.173E-3</c:v>
                </c:pt>
                <c:pt idx="2263">
                  <c:v>2.1649999999999998E-3</c:v>
                </c:pt>
                <c:pt idx="2264">
                  <c:v>2.1589999999999999E-3</c:v>
                </c:pt>
                <c:pt idx="2265">
                  <c:v>2.1540000000000001E-3</c:v>
                </c:pt>
                <c:pt idx="2266">
                  <c:v>2.1510000000000001E-3</c:v>
                </c:pt>
                <c:pt idx="2267">
                  <c:v>2.1489999999999999E-3</c:v>
                </c:pt>
                <c:pt idx="2268">
                  <c:v>2.1410000000000001E-3</c:v>
                </c:pt>
                <c:pt idx="2269">
                  <c:v>2.134E-3</c:v>
                </c:pt>
                <c:pt idx="2270">
                  <c:v>2.1289999999999998E-3</c:v>
                </c:pt>
                <c:pt idx="2271">
                  <c:v>2.1250000000000002E-3</c:v>
                </c:pt>
                <c:pt idx="2272">
                  <c:v>2.111E-3</c:v>
                </c:pt>
                <c:pt idx="2273">
                  <c:v>2.0999999999999999E-3</c:v>
                </c:pt>
                <c:pt idx="2274">
                  <c:v>2.0890000000000001E-3</c:v>
                </c:pt>
                <c:pt idx="2275">
                  <c:v>2.0799999999999998E-3</c:v>
                </c:pt>
                <c:pt idx="2276">
                  <c:v>2.0720000000000001E-3</c:v>
                </c:pt>
                <c:pt idx="2277">
                  <c:v>2.0660000000000001E-3</c:v>
                </c:pt>
                <c:pt idx="2278">
                  <c:v>2.0609999999999999E-3</c:v>
                </c:pt>
                <c:pt idx="2279">
                  <c:v>2.0430000000000001E-3</c:v>
                </c:pt>
                <c:pt idx="2280">
                  <c:v>2.026E-3</c:v>
                </c:pt>
                <c:pt idx="2281">
                  <c:v>2.0100000000000001E-3</c:v>
                </c:pt>
                <c:pt idx="2282">
                  <c:v>1.9959999999999999E-3</c:v>
                </c:pt>
                <c:pt idx="2283">
                  <c:v>1.983E-3</c:v>
                </c:pt>
                <c:pt idx="2284">
                  <c:v>1.9719999999999998E-3</c:v>
                </c:pt>
                <c:pt idx="2285">
                  <c:v>1.9620000000000002E-3</c:v>
                </c:pt>
                <c:pt idx="2286">
                  <c:v>1.9530000000000001E-3</c:v>
                </c:pt>
                <c:pt idx="2287">
                  <c:v>1.946E-3</c:v>
                </c:pt>
                <c:pt idx="2288">
                  <c:v>1.9400000000000001E-3</c:v>
                </c:pt>
                <c:pt idx="2289">
                  <c:v>1.936E-3</c:v>
                </c:pt>
                <c:pt idx="2290">
                  <c:v>1.933E-3</c:v>
                </c:pt>
                <c:pt idx="2291">
                  <c:v>1.9319999999999999E-3</c:v>
                </c:pt>
                <c:pt idx="2292">
                  <c:v>1.931E-3</c:v>
                </c:pt>
                <c:pt idx="2293">
                  <c:v>1.933E-3</c:v>
                </c:pt>
                <c:pt idx="2294">
                  <c:v>1.936E-3</c:v>
                </c:pt>
                <c:pt idx="2295">
                  <c:v>1.9400000000000001E-3</c:v>
                </c:pt>
                <c:pt idx="2296">
                  <c:v>1.9449999999999999E-3</c:v>
                </c:pt>
                <c:pt idx="2297">
                  <c:v>1.952E-3</c:v>
                </c:pt>
                <c:pt idx="2298">
                  <c:v>1.9610000000000001E-3</c:v>
                </c:pt>
                <c:pt idx="2299">
                  <c:v>1.9710000000000001E-3</c:v>
                </c:pt>
                <c:pt idx="2300">
                  <c:v>1.9819999999999998E-3</c:v>
                </c:pt>
                <c:pt idx="2301">
                  <c:v>1.9940000000000001E-3</c:v>
                </c:pt>
                <c:pt idx="2302">
                  <c:v>2.0079999999999998E-3</c:v>
                </c:pt>
                <c:pt idx="2303">
                  <c:v>2.0240000000000002E-3</c:v>
                </c:pt>
                <c:pt idx="2304">
                  <c:v>2.0409999999999998E-3</c:v>
                </c:pt>
                <c:pt idx="2305">
                  <c:v>2.0590000000000001E-3</c:v>
                </c:pt>
                <c:pt idx="2306">
                  <c:v>2.0790000000000001E-3</c:v>
                </c:pt>
                <c:pt idx="2307">
                  <c:v>2.0999999999999999E-3</c:v>
                </c:pt>
                <c:pt idx="2308">
                  <c:v>2.1229999999999999E-3</c:v>
                </c:pt>
                <c:pt idx="2309">
                  <c:v>2.1459999999999999E-3</c:v>
                </c:pt>
                <c:pt idx="2310">
                  <c:v>2.1719999999999999E-3</c:v>
                </c:pt>
                <c:pt idx="2311">
                  <c:v>2.199E-3</c:v>
                </c:pt>
                <c:pt idx="2312">
                  <c:v>2.2269999999999998E-3</c:v>
                </c:pt>
                <c:pt idx="2313">
                  <c:v>2.2190000000000001E-3</c:v>
                </c:pt>
                <c:pt idx="2314">
                  <c:v>2.212E-3</c:v>
                </c:pt>
                <c:pt idx="2315">
                  <c:v>2.1970000000000002E-3</c:v>
                </c:pt>
                <c:pt idx="2316">
                  <c:v>2.183E-3</c:v>
                </c:pt>
                <c:pt idx="2317">
                  <c:v>2.1710000000000002E-3</c:v>
                </c:pt>
                <c:pt idx="2318">
                  <c:v>2.1589999999999999E-3</c:v>
                </c:pt>
                <c:pt idx="2319">
                  <c:v>2.15E-3</c:v>
                </c:pt>
                <c:pt idx="2320">
                  <c:v>2.1419999999999998E-3</c:v>
                </c:pt>
                <c:pt idx="2321">
                  <c:v>2.1350000000000002E-3</c:v>
                </c:pt>
                <c:pt idx="2322">
                  <c:v>2.1299999999999999E-3</c:v>
                </c:pt>
                <c:pt idx="2323">
                  <c:v>2.1259999999999999E-3</c:v>
                </c:pt>
                <c:pt idx="2324">
                  <c:v>2.1229999999999999E-3</c:v>
                </c:pt>
                <c:pt idx="2325">
                  <c:v>2.111E-3</c:v>
                </c:pt>
                <c:pt idx="2326">
                  <c:v>2.0999999999999999E-3</c:v>
                </c:pt>
                <c:pt idx="2327">
                  <c:v>2.091E-3</c:v>
                </c:pt>
                <c:pt idx="2328">
                  <c:v>2.0830000000000002E-3</c:v>
                </c:pt>
                <c:pt idx="2329">
                  <c:v>2.0760000000000002E-3</c:v>
                </c:pt>
                <c:pt idx="2330">
                  <c:v>2.0709999999999999E-3</c:v>
                </c:pt>
                <c:pt idx="2331">
                  <c:v>2.0669999999999998E-3</c:v>
                </c:pt>
                <c:pt idx="2332">
                  <c:v>2.0560000000000001E-3</c:v>
                </c:pt>
                <c:pt idx="2333">
                  <c:v>2.0449999999999999E-3</c:v>
                </c:pt>
                <c:pt idx="2334">
                  <c:v>2.0370000000000002E-3</c:v>
                </c:pt>
                <c:pt idx="2335">
                  <c:v>2.029E-3</c:v>
                </c:pt>
                <c:pt idx="2336">
                  <c:v>2.0230000000000001E-3</c:v>
                </c:pt>
                <c:pt idx="2337">
                  <c:v>2.0019999999999999E-3</c:v>
                </c:pt>
                <c:pt idx="2338">
                  <c:v>1.983E-3</c:v>
                </c:pt>
                <c:pt idx="2339">
                  <c:v>1.9650000000000002E-3</c:v>
                </c:pt>
                <c:pt idx="2340">
                  <c:v>1.9480000000000001E-3</c:v>
                </c:pt>
                <c:pt idx="2341">
                  <c:v>1.933E-3</c:v>
                </c:pt>
                <c:pt idx="2342">
                  <c:v>1.9189999999999999E-3</c:v>
                </c:pt>
                <c:pt idx="2343">
                  <c:v>1.9059999999999999E-3</c:v>
                </c:pt>
                <c:pt idx="2344">
                  <c:v>1.895E-3</c:v>
                </c:pt>
                <c:pt idx="2345">
                  <c:v>1.8860000000000001E-3</c:v>
                </c:pt>
                <c:pt idx="2346">
                  <c:v>1.877E-3</c:v>
                </c:pt>
                <c:pt idx="2347">
                  <c:v>1.8710000000000001E-3</c:v>
                </c:pt>
                <c:pt idx="2348">
                  <c:v>1.8649999999999999E-3</c:v>
                </c:pt>
                <c:pt idx="2349">
                  <c:v>1.861E-3</c:v>
                </c:pt>
                <c:pt idx="2350">
                  <c:v>1.859E-3</c:v>
                </c:pt>
                <c:pt idx="2351">
                  <c:v>1.8569999999999999E-3</c:v>
                </c:pt>
                <c:pt idx="2352">
                  <c:v>1.8580000000000001E-3</c:v>
                </c:pt>
                <c:pt idx="2353">
                  <c:v>1.859E-3</c:v>
                </c:pt>
                <c:pt idx="2354">
                  <c:v>1.8619999999999999E-3</c:v>
                </c:pt>
                <c:pt idx="2355">
                  <c:v>1.867E-3</c:v>
                </c:pt>
                <c:pt idx="2356">
                  <c:v>1.8730000000000001E-3</c:v>
                </c:pt>
                <c:pt idx="2357">
                  <c:v>1.8799999999999999E-3</c:v>
                </c:pt>
                <c:pt idx="2358">
                  <c:v>1.8890000000000001E-3</c:v>
                </c:pt>
                <c:pt idx="2359">
                  <c:v>1.8990000000000001E-3</c:v>
                </c:pt>
                <c:pt idx="2360">
                  <c:v>1.9109999999999999E-3</c:v>
                </c:pt>
                <c:pt idx="2361">
                  <c:v>1.923E-3</c:v>
                </c:pt>
                <c:pt idx="2362">
                  <c:v>1.9380000000000001E-3</c:v>
                </c:pt>
                <c:pt idx="2363">
                  <c:v>1.954E-3</c:v>
                </c:pt>
                <c:pt idx="2364">
                  <c:v>1.9710000000000001E-3</c:v>
                </c:pt>
                <c:pt idx="2365">
                  <c:v>1.9889999999999999E-3</c:v>
                </c:pt>
                <c:pt idx="2366">
                  <c:v>2.0100000000000001E-3</c:v>
                </c:pt>
                <c:pt idx="2367">
                  <c:v>2.0309999999999998E-3</c:v>
                </c:pt>
                <c:pt idx="2368">
                  <c:v>2.0539999999999998E-3</c:v>
                </c:pt>
                <c:pt idx="2369">
                  <c:v>2.078E-3</c:v>
                </c:pt>
                <c:pt idx="2370">
                  <c:v>2.104E-3</c:v>
                </c:pt>
                <c:pt idx="2371">
                  <c:v>2.1310000000000001E-3</c:v>
                </c:pt>
                <c:pt idx="2372">
                  <c:v>2.1589999999999999E-3</c:v>
                </c:pt>
                <c:pt idx="2373">
                  <c:v>2.189E-3</c:v>
                </c:pt>
                <c:pt idx="2374">
                  <c:v>2.2209999999999999E-3</c:v>
                </c:pt>
                <c:pt idx="2375">
                  <c:v>2.2529999999999998E-3</c:v>
                </c:pt>
                <c:pt idx="2376">
                  <c:v>2.2880000000000001E-3</c:v>
                </c:pt>
                <c:pt idx="2377">
                  <c:v>2.323E-3</c:v>
                </c:pt>
                <c:pt idx="2378">
                  <c:v>2.3600000000000001E-3</c:v>
                </c:pt>
                <c:pt idx="2379">
                  <c:v>2.3990000000000001E-3</c:v>
                </c:pt>
                <c:pt idx="2380">
                  <c:v>2.428E-3</c:v>
                </c:pt>
                <c:pt idx="2381">
                  <c:v>2.4130000000000002E-3</c:v>
                </c:pt>
                <c:pt idx="2382">
                  <c:v>2.3990000000000001E-3</c:v>
                </c:pt>
                <c:pt idx="2383">
                  <c:v>2.3830000000000001E-3</c:v>
                </c:pt>
                <c:pt idx="2384">
                  <c:v>2.3670000000000002E-3</c:v>
                </c:pt>
                <c:pt idx="2385">
                  <c:v>2.3540000000000002E-3</c:v>
                </c:pt>
                <c:pt idx="2386">
                  <c:v>2.3410000000000002E-3</c:v>
                </c:pt>
                <c:pt idx="2387">
                  <c:v>2.33E-3</c:v>
                </c:pt>
                <c:pt idx="2388">
                  <c:v>2.3119999999999998E-3</c:v>
                </c:pt>
                <c:pt idx="2389">
                  <c:v>2.2959999999999999E-3</c:v>
                </c:pt>
                <c:pt idx="2390">
                  <c:v>2.281E-3</c:v>
                </c:pt>
                <c:pt idx="2391">
                  <c:v>2.2680000000000001E-3</c:v>
                </c:pt>
                <c:pt idx="2392">
                  <c:v>2.2560000000000002E-3</c:v>
                </c:pt>
                <c:pt idx="2393">
                  <c:v>2.2330000000000002E-3</c:v>
                </c:pt>
                <c:pt idx="2394">
                  <c:v>2.2109999999999999E-3</c:v>
                </c:pt>
                <c:pt idx="2395">
                  <c:v>2.1909999999999998E-3</c:v>
                </c:pt>
                <c:pt idx="2396">
                  <c:v>2.1719999999999999E-3</c:v>
                </c:pt>
                <c:pt idx="2397">
                  <c:v>2.1549999999999998E-3</c:v>
                </c:pt>
                <c:pt idx="2398">
                  <c:v>2.1389999999999998E-3</c:v>
                </c:pt>
                <c:pt idx="2399">
                  <c:v>2.1250000000000002E-3</c:v>
                </c:pt>
                <c:pt idx="2400">
                  <c:v>2.098E-3</c:v>
                </c:pt>
                <c:pt idx="2401">
                  <c:v>2.0720000000000001E-3</c:v>
                </c:pt>
                <c:pt idx="2402">
                  <c:v>2.0479999999999999E-3</c:v>
                </c:pt>
                <c:pt idx="2403">
                  <c:v>2.0249999999999999E-3</c:v>
                </c:pt>
                <c:pt idx="2404">
                  <c:v>2.003E-3</c:v>
                </c:pt>
                <c:pt idx="2405">
                  <c:v>1.983E-3</c:v>
                </c:pt>
                <c:pt idx="2406">
                  <c:v>1.9650000000000002E-3</c:v>
                </c:pt>
                <c:pt idx="2407">
                  <c:v>1.9469999999999999E-3</c:v>
                </c:pt>
                <c:pt idx="2408">
                  <c:v>1.9319999999999999E-3</c:v>
                </c:pt>
                <c:pt idx="2409">
                  <c:v>1.9170000000000001E-3</c:v>
                </c:pt>
                <c:pt idx="2410">
                  <c:v>1.9040000000000001E-3</c:v>
                </c:pt>
                <c:pt idx="2411">
                  <c:v>1.8929999999999999E-3</c:v>
                </c:pt>
                <c:pt idx="2412">
                  <c:v>1.8829999999999999E-3</c:v>
                </c:pt>
                <c:pt idx="2413">
                  <c:v>1.874E-3</c:v>
                </c:pt>
                <c:pt idx="2414">
                  <c:v>1.867E-3</c:v>
                </c:pt>
                <c:pt idx="2415">
                  <c:v>1.861E-3</c:v>
                </c:pt>
                <c:pt idx="2416">
                  <c:v>1.856E-3</c:v>
                </c:pt>
                <c:pt idx="2417">
                  <c:v>1.853E-3</c:v>
                </c:pt>
                <c:pt idx="2418">
                  <c:v>1.851E-3</c:v>
                </c:pt>
                <c:pt idx="2419">
                  <c:v>1.851E-3</c:v>
                </c:pt>
                <c:pt idx="2420">
                  <c:v>1.8519999999999999E-3</c:v>
                </c:pt>
                <c:pt idx="2421">
                  <c:v>1.8550000000000001E-3</c:v>
                </c:pt>
                <c:pt idx="2422">
                  <c:v>1.859E-3</c:v>
                </c:pt>
                <c:pt idx="2423">
                  <c:v>1.864E-3</c:v>
                </c:pt>
                <c:pt idx="2424">
                  <c:v>1.8710000000000001E-3</c:v>
                </c:pt>
                <c:pt idx="2425">
                  <c:v>1.879E-3</c:v>
                </c:pt>
                <c:pt idx="2426">
                  <c:v>1.8890000000000001E-3</c:v>
                </c:pt>
                <c:pt idx="2427">
                  <c:v>1.9E-3</c:v>
                </c:pt>
                <c:pt idx="2428">
                  <c:v>1.9120000000000001E-3</c:v>
                </c:pt>
                <c:pt idx="2429">
                  <c:v>1.926E-3</c:v>
                </c:pt>
                <c:pt idx="2430">
                  <c:v>1.9419999999999999E-3</c:v>
                </c:pt>
                <c:pt idx="2431">
                  <c:v>1.9580000000000001E-3</c:v>
                </c:pt>
                <c:pt idx="2432">
                  <c:v>1.9759999999999999E-3</c:v>
                </c:pt>
                <c:pt idx="2433">
                  <c:v>1.9959999999999999E-3</c:v>
                </c:pt>
                <c:pt idx="2434">
                  <c:v>2.0170000000000001E-3</c:v>
                </c:pt>
                <c:pt idx="2435">
                  <c:v>2.039E-3</c:v>
                </c:pt>
                <c:pt idx="2436">
                  <c:v>2.0630000000000002E-3</c:v>
                </c:pt>
                <c:pt idx="2437">
                  <c:v>2.088E-3</c:v>
                </c:pt>
                <c:pt idx="2438">
                  <c:v>2.1150000000000001E-3</c:v>
                </c:pt>
                <c:pt idx="2439">
                  <c:v>2.1429999999999999E-3</c:v>
                </c:pt>
                <c:pt idx="2440">
                  <c:v>2.1719999999999999E-3</c:v>
                </c:pt>
                <c:pt idx="2441">
                  <c:v>2.2030000000000001E-3</c:v>
                </c:pt>
                <c:pt idx="2442">
                  <c:v>2.235E-3</c:v>
                </c:pt>
                <c:pt idx="2443">
                  <c:v>2.2690000000000002E-3</c:v>
                </c:pt>
                <c:pt idx="2444">
                  <c:v>2.3040000000000001E-3</c:v>
                </c:pt>
                <c:pt idx="2445">
                  <c:v>2.3410000000000002E-3</c:v>
                </c:pt>
                <c:pt idx="2446">
                  <c:v>2.379E-3</c:v>
                </c:pt>
                <c:pt idx="2447">
                  <c:v>2.418E-3</c:v>
                </c:pt>
                <c:pt idx="2448">
                  <c:v>2.444E-3</c:v>
                </c:pt>
                <c:pt idx="2449">
                  <c:v>2.4199999999999998E-3</c:v>
                </c:pt>
                <c:pt idx="2450">
                  <c:v>2.392E-3</c:v>
                </c:pt>
                <c:pt idx="2451">
                  <c:v>2.366E-3</c:v>
                </c:pt>
                <c:pt idx="2452">
                  <c:v>2.3410000000000002E-3</c:v>
                </c:pt>
                <c:pt idx="2453">
                  <c:v>2.317E-3</c:v>
                </c:pt>
                <c:pt idx="2454">
                  <c:v>2.2820000000000002E-3</c:v>
                </c:pt>
                <c:pt idx="2455">
                  <c:v>2.2469999999999999E-3</c:v>
                </c:pt>
                <c:pt idx="2456">
                  <c:v>2.215E-3</c:v>
                </c:pt>
                <c:pt idx="2457">
                  <c:v>2.183E-3</c:v>
                </c:pt>
                <c:pt idx="2458">
                  <c:v>2.153E-3</c:v>
                </c:pt>
                <c:pt idx="2459">
                  <c:v>2.1250000000000002E-3</c:v>
                </c:pt>
                <c:pt idx="2460">
                  <c:v>2.0869999999999999E-3</c:v>
                </c:pt>
                <c:pt idx="2461">
                  <c:v>2.0509999999999999E-3</c:v>
                </c:pt>
                <c:pt idx="2462">
                  <c:v>2.0170000000000001E-3</c:v>
                </c:pt>
                <c:pt idx="2463">
                  <c:v>1.9840000000000001E-3</c:v>
                </c:pt>
                <c:pt idx="2464">
                  <c:v>1.952E-3</c:v>
                </c:pt>
                <c:pt idx="2465">
                  <c:v>1.921E-3</c:v>
                </c:pt>
                <c:pt idx="2466">
                  <c:v>1.892E-3</c:v>
                </c:pt>
                <c:pt idx="2467">
                  <c:v>1.8649999999999999E-3</c:v>
                </c:pt>
                <c:pt idx="2468">
                  <c:v>1.8389999999999999E-3</c:v>
                </c:pt>
                <c:pt idx="2469">
                  <c:v>1.8140000000000001E-3</c:v>
                </c:pt>
                <c:pt idx="2470">
                  <c:v>1.7910000000000001E-3</c:v>
                </c:pt>
                <c:pt idx="2471">
                  <c:v>1.769E-3</c:v>
                </c:pt>
                <c:pt idx="2472">
                  <c:v>1.7489999999999999E-3</c:v>
                </c:pt>
                <c:pt idx="2473">
                  <c:v>1.7290000000000001E-3</c:v>
                </c:pt>
                <c:pt idx="2474">
                  <c:v>1.712E-3</c:v>
                </c:pt>
                <c:pt idx="2475">
                  <c:v>1.696E-3</c:v>
                </c:pt>
                <c:pt idx="2476">
                  <c:v>1.681E-3</c:v>
                </c:pt>
                <c:pt idx="2477">
                  <c:v>1.6670000000000001E-3</c:v>
                </c:pt>
                <c:pt idx="2478">
                  <c:v>1.655E-3</c:v>
                </c:pt>
                <c:pt idx="2479">
                  <c:v>1.645E-3</c:v>
                </c:pt>
                <c:pt idx="2480">
                  <c:v>1.6360000000000001E-3</c:v>
                </c:pt>
                <c:pt idx="2481">
                  <c:v>1.6280000000000001E-3</c:v>
                </c:pt>
                <c:pt idx="2482">
                  <c:v>1.622E-3</c:v>
                </c:pt>
                <c:pt idx="2483">
                  <c:v>1.6169999999999999E-3</c:v>
                </c:pt>
                <c:pt idx="2484">
                  <c:v>1.6130000000000001E-3</c:v>
                </c:pt>
                <c:pt idx="2485">
                  <c:v>1.611E-3</c:v>
                </c:pt>
                <c:pt idx="2486">
                  <c:v>1.611E-3</c:v>
                </c:pt>
                <c:pt idx="2487">
                  <c:v>1.611E-3</c:v>
                </c:pt>
                <c:pt idx="2488">
                  <c:v>1.6130000000000001E-3</c:v>
                </c:pt>
                <c:pt idx="2489">
                  <c:v>1.6169999999999999E-3</c:v>
                </c:pt>
                <c:pt idx="2490">
                  <c:v>1.622E-3</c:v>
                </c:pt>
                <c:pt idx="2491">
                  <c:v>1.6280000000000001E-3</c:v>
                </c:pt>
                <c:pt idx="2492">
                  <c:v>1.6360000000000001E-3</c:v>
                </c:pt>
                <c:pt idx="2493">
                  <c:v>1.645E-3</c:v>
                </c:pt>
                <c:pt idx="2494">
                  <c:v>1.6559999999999999E-3</c:v>
                </c:pt>
                <c:pt idx="2495">
                  <c:v>1.668E-3</c:v>
                </c:pt>
                <c:pt idx="2496">
                  <c:v>1.6819999999999999E-3</c:v>
                </c:pt>
                <c:pt idx="2497">
                  <c:v>1.696E-3</c:v>
                </c:pt>
                <c:pt idx="2498">
                  <c:v>1.7129999999999999E-3</c:v>
                </c:pt>
                <c:pt idx="2499">
                  <c:v>1.73E-3</c:v>
                </c:pt>
                <c:pt idx="2500">
                  <c:v>1.75E-3</c:v>
                </c:pt>
                <c:pt idx="2501">
                  <c:v>1.7700000000000001E-3</c:v>
                </c:pt>
                <c:pt idx="2502">
                  <c:v>1.792E-3</c:v>
                </c:pt>
                <c:pt idx="2503">
                  <c:v>1.815E-3</c:v>
                </c:pt>
                <c:pt idx="2504">
                  <c:v>1.8400000000000001E-3</c:v>
                </c:pt>
                <c:pt idx="2505">
                  <c:v>1.866E-3</c:v>
                </c:pt>
                <c:pt idx="2506">
                  <c:v>1.8940000000000001E-3</c:v>
                </c:pt>
                <c:pt idx="2507">
                  <c:v>1.923E-3</c:v>
                </c:pt>
                <c:pt idx="2508">
                  <c:v>1.9530000000000001E-3</c:v>
                </c:pt>
                <c:pt idx="2509">
                  <c:v>1.9849999999999998E-3</c:v>
                </c:pt>
                <c:pt idx="2510">
                  <c:v>2.019E-3</c:v>
                </c:pt>
                <c:pt idx="2511">
                  <c:v>2.0530000000000001E-3</c:v>
                </c:pt>
                <c:pt idx="2512">
                  <c:v>2.0890000000000001E-3</c:v>
                </c:pt>
                <c:pt idx="2513">
                  <c:v>2.127E-3</c:v>
                </c:pt>
                <c:pt idx="2514">
                  <c:v>2.166E-3</c:v>
                </c:pt>
                <c:pt idx="2515">
                  <c:v>2.2060000000000001E-3</c:v>
                </c:pt>
                <c:pt idx="2516">
                  <c:v>2.2330000000000002E-3</c:v>
                </c:pt>
                <c:pt idx="2517">
                  <c:v>2.2049999999999999E-3</c:v>
                </c:pt>
                <c:pt idx="2518">
                  <c:v>2.1679999999999998E-3</c:v>
                </c:pt>
                <c:pt idx="2519">
                  <c:v>2.1320000000000002E-3</c:v>
                </c:pt>
                <c:pt idx="2520">
                  <c:v>2.098E-3</c:v>
                </c:pt>
                <c:pt idx="2521">
                  <c:v>2.055E-3</c:v>
                </c:pt>
                <c:pt idx="2522">
                  <c:v>2.013E-3</c:v>
                </c:pt>
                <c:pt idx="2523">
                  <c:v>1.9719999999999998E-3</c:v>
                </c:pt>
                <c:pt idx="2524">
                  <c:v>1.933E-3</c:v>
                </c:pt>
                <c:pt idx="2525">
                  <c:v>1.895E-3</c:v>
                </c:pt>
                <c:pt idx="2526">
                  <c:v>1.859E-3</c:v>
                </c:pt>
                <c:pt idx="2527">
                  <c:v>1.8240000000000001E-3</c:v>
                </c:pt>
                <c:pt idx="2528">
                  <c:v>1.7910000000000001E-3</c:v>
                </c:pt>
                <c:pt idx="2529">
                  <c:v>1.7589999999999999E-3</c:v>
                </c:pt>
                <c:pt idx="2530">
                  <c:v>1.7279999999999999E-3</c:v>
                </c:pt>
                <c:pt idx="2531">
                  <c:v>1.699E-3</c:v>
                </c:pt>
                <c:pt idx="2532">
                  <c:v>1.671E-3</c:v>
                </c:pt>
                <c:pt idx="2533">
                  <c:v>1.6440000000000001E-3</c:v>
                </c:pt>
                <c:pt idx="2534">
                  <c:v>1.619E-3</c:v>
                </c:pt>
                <c:pt idx="2535">
                  <c:v>1.596E-3</c:v>
                </c:pt>
                <c:pt idx="2536">
                  <c:v>1.573E-3</c:v>
                </c:pt>
                <c:pt idx="2537">
                  <c:v>1.5529999999999999E-3</c:v>
                </c:pt>
                <c:pt idx="2538">
                  <c:v>1.5330000000000001E-3</c:v>
                </c:pt>
                <c:pt idx="2539">
                  <c:v>1.5150000000000001E-3</c:v>
                </c:pt>
                <c:pt idx="2540">
                  <c:v>1.4989999999999999E-3</c:v>
                </c:pt>
                <c:pt idx="2541">
                  <c:v>1.4840000000000001E-3</c:v>
                </c:pt>
                <c:pt idx="2542">
                  <c:v>1.47E-3</c:v>
                </c:pt>
                <c:pt idx="2543">
                  <c:v>1.4580000000000001E-3</c:v>
                </c:pt>
                <c:pt idx="2544">
                  <c:v>1.4469999999999999E-3</c:v>
                </c:pt>
                <c:pt idx="2545">
                  <c:v>1.4369999999999999E-3</c:v>
                </c:pt>
                <c:pt idx="2546">
                  <c:v>1.4289999999999999E-3</c:v>
                </c:pt>
                <c:pt idx="2547">
                  <c:v>1.423E-3</c:v>
                </c:pt>
                <c:pt idx="2548">
                  <c:v>1.4170000000000001E-3</c:v>
                </c:pt>
                <c:pt idx="2549">
                  <c:v>1.413E-3</c:v>
                </c:pt>
                <c:pt idx="2550">
                  <c:v>1.4109999999999999E-3</c:v>
                </c:pt>
                <c:pt idx="2551">
                  <c:v>1.41E-3</c:v>
                </c:pt>
                <c:pt idx="2552">
                  <c:v>1.41E-3</c:v>
                </c:pt>
                <c:pt idx="2553">
                  <c:v>1.4120000000000001E-3</c:v>
                </c:pt>
                <c:pt idx="2554">
                  <c:v>1.4159999999999999E-3</c:v>
                </c:pt>
                <c:pt idx="2555">
                  <c:v>1.42E-3</c:v>
                </c:pt>
                <c:pt idx="2556">
                  <c:v>1.426E-3</c:v>
                </c:pt>
                <c:pt idx="2557">
                  <c:v>1.4339999999999999E-3</c:v>
                </c:pt>
                <c:pt idx="2558">
                  <c:v>1.4430000000000001E-3</c:v>
                </c:pt>
                <c:pt idx="2559">
                  <c:v>1.4530000000000001E-3</c:v>
                </c:pt>
                <c:pt idx="2560">
                  <c:v>1.4649999999999999E-3</c:v>
                </c:pt>
                <c:pt idx="2561">
                  <c:v>1.4779999999999999E-3</c:v>
                </c:pt>
                <c:pt idx="2562">
                  <c:v>1.4920000000000001E-3</c:v>
                </c:pt>
                <c:pt idx="2563">
                  <c:v>1.508E-3</c:v>
                </c:pt>
                <c:pt idx="2564">
                  <c:v>1.526E-3</c:v>
                </c:pt>
                <c:pt idx="2565">
                  <c:v>1.544E-3</c:v>
                </c:pt>
                <c:pt idx="2566">
                  <c:v>1.565E-3</c:v>
                </c:pt>
                <c:pt idx="2567">
                  <c:v>1.586E-3</c:v>
                </c:pt>
                <c:pt idx="2568">
                  <c:v>1.609E-3</c:v>
                </c:pt>
                <c:pt idx="2569">
                  <c:v>1.634E-3</c:v>
                </c:pt>
                <c:pt idx="2570">
                  <c:v>1.66E-3</c:v>
                </c:pt>
                <c:pt idx="2571">
                  <c:v>1.6869999999999999E-3</c:v>
                </c:pt>
                <c:pt idx="2572">
                  <c:v>1.7160000000000001E-3</c:v>
                </c:pt>
                <c:pt idx="2573">
                  <c:v>1.7459999999999999E-3</c:v>
                </c:pt>
                <c:pt idx="2574">
                  <c:v>1.7769999999999999E-3</c:v>
                </c:pt>
                <c:pt idx="2575">
                  <c:v>1.81E-3</c:v>
                </c:pt>
                <c:pt idx="2576">
                  <c:v>1.8439999999999999E-3</c:v>
                </c:pt>
                <c:pt idx="2577">
                  <c:v>1.8799999999999999E-3</c:v>
                </c:pt>
                <c:pt idx="2578">
                  <c:v>1.9170000000000001E-3</c:v>
                </c:pt>
                <c:pt idx="2579">
                  <c:v>1.9559999999999998E-3</c:v>
                </c:pt>
                <c:pt idx="2580">
                  <c:v>1.9959999999999999E-3</c:v>
                </c:pt>
                <c:pt idx="2581">
                  <c:v>2.0370000000000002E-3</c:v>
                </c:pt>
                <c:pt idx="2582">
                  <c:v>2.0799999999999998E-3</c:v>
                </c:pt>
                <c:pt idx="2583">
                  <c:v>2.124E-3</c:v>
                </c:pt>
                <c:pt idx="2584">
                  <c:v>2.1640000000000001E-3</c:v>
                </c:pt>
                <c:pt idx="2585">
                  <c:v>2.1250000000000002E-3</c:v>
                </c:pt>
                <c:pt idx="2586">
                  <c:v>2.078E-3</c:v>
                </c:pt>
                <c:pt idx="2587">
                  <c:v>2.0330000000000001E-3</c:v>
                </c:pt>
                <c:pt idx="2588">
                  <c:v>1.9889999999999999E-3</c:v>
                </c:pt>
                <c:pt idx="2589">
                  <c:v>1.9469999999999999E-3</c:v>
                </c:pt>
                <c:pt idx="2590">
                  <c:v>1.9059999999999999E-3</c:v>
                </c:pt>
                <c:pt idx="2591">
                  <c:v>1.866E-3</c:v>
                </c:pt>
                <c:pt idx="2592">
                  <c:v>1.828E-3</c:v>
                </c:pt>
                <c:pt idx="2593">
                  <c:v>1.7910000000000001E-3</c:v>
                </c:pt>
                <c:pt idx="2594">
                  <c:v>1.756E-3</c:v>
                </c:pt>
                <c:pt idx="2595">
                  <c:v>1.722E-3</c:v>
                </c:pt>
                <c:pt idx="2596">
                  <c:v>1.689E-3</c:v>
                </c:pt>
                <c:pt idx="2597">
                  <c:v>1.658E-3</c:v>
                </c:pt>
                <c:pt idx="2598">
                  <c:v>1.629E-3</c:v>
                </c:pt>
                <c:pt idx="2599">
                  <c:v>1.6000000000000001E-3</c:v>
                </c:pt>
                <c:pt idx="2600">
                  <c:v>1.5740000000000001E-3</c:v>
                </c:pt>
                <c:pt idx="2601">
                  <c:v>1.5479999999999999E-3</c:v>
                </c:pt>
                <c:pt idx="2602">
                  <c:v>1.524E-3</c:v>
                </c:pt>
                <c:pt idx="2603">
                  <c:v>1.5009999999999999E-3</c:v>
                </c:pt>
                <c:pt idx="2604">
                  <c:v>1.48E-3</c:v>
                </c:pt>
                <c:pt idx="2605">
                  <c:v>1.4599999999999999E-3</c:v>
                </c:pt>
                <c:pt idx="2606">
                  <c:v>1.4419999999999999E-3</c:v>
                </c:pt>
                <c:pt idx="2607">
                  <c:v>1.4250000000000001E-3</c:v>
                </c:pt>
                <c:pt idx="2608">
                  <c:v>1.4090000000000001E-3</c:v>
                </c:pt>
                <c:pt idx="2609">
                  <c:v>1.395E-3</c:v>
                </c:pt>
                <c:pt idx="2610">
                  <c:v>1.3829999999999999E-3</c:v>
                </c:pt>
                <c:pt idx="2611">
                  <c:v>1.371E-3</c:v>
                </c:pt>
                <c:pt idx="2612">
                  <c:v>1.361E-3</c:v>
                </c:pt>
                <c:pt idx="2613">
                  <c:v>1.353E-3</c:v>
                </c:pt>
                <c:pt idx="2614">
                  <c:v>1.346E-3</c:v>
                </c:pt>
                <c:pt idx="2615">
                  <c:v>1.34E-3</c:v>
                </c:pt>
                <c:pt idx="2616">
                  <c:v>1.3359999999999999E-3</c:v>
                </c:pt>
                <c:pt idx="2617">
                  <c:v>1.333E-3</c:v>
                </c:pt>
                <c:pt idx="2618">
                  <c:v>1.3320000000000001E-3</c:v>
                </c:pt>
                <c:pt idx="2619">
                  <c:v>1.3320000000000001E-3</c:v>
                </c:pt>
                <c:pt idx="2620">
                  <c:v>1.333E-3</c:v>
                </c:pt>
                <c:pt idx="2621">
                  <c:v>1.3359999999999999E-3</c:v>
                </c:pt>
                <c:pt idx="2622">
                  <c:v>1.34E-3</c:v>
                </c:pt>
                <c:pt idx="2623">
                  <c:v>1.346E-3</c:v>
                </c:pt>
                <c:pt idx="2624">
                  <c:v>1.353E-3</c:v>
                </c:pt>
                <c:pt idx="2625">
                  <c:v>1.361E-3</c:v>
                </c:pt>
                <c:pt idx="2626">
                  <c:v>1.371E-3</c:v>
                </c:pt>
                <c:pt idx="2627">
                  <c:v>1.3829999999999999E-3</c:v>
                </c:pt>
                <c:pt idx="2628">
                  <c:v>1.395E-3</c:v>
                </c:pt>
                <c:pt idx="2629">
                  <c:v>1.41E-3</c:v>
                </c:pt>
                <c:pt idx="2630">
                  <c:v>1.4250000000000001E-3</c:v>
                </c:pt>
                <c:pt idx="2631">
                  <c:v>1.4419999999999999E-3</c:v>
                </c:pt>
                <c:pt idx="2632">
                  <c:v>1.4599999999999999E-3</c:v>
                </c:pt>
                <c:pt idx="2633">
                  <c:v>1.48E-3</c:v>
                </c:pt>
                <c:pt idx="2634">
                  <c:v>1.5009999999999999E-3</c:v>
                </c:pt>
                <c:pt idx="2635">
                  <c:v>1.524E-3</c:v>
                </c:pt>
                <c:pt idx="2636">
                  <c:v>1.5479999999999999E-3</c:v>
                </c:pt>
                <c:pt idx="2637">
                  <c:v>1.573E-3</c:v>
                </c:pt>
                <c:pt idx="2638">
                  <c:v>1.6000000000000001E-3</c:v>
                </c:pt>
                <c:pt idx="2639">
                  <c:v>1.629E-3</c:v>
                </c:pt>
                <c:pt idx="2640">
                  <c:v>1.658E-3</c:v>
                </c:pt>
                <c:pt idx="2641">
                  <c:v>1.689E-3</c:v>
                </c:pt>
                <c:pt idx="2642">
                  <c:v>1.722E-3</c:v>
                </c:pt>
                <c:pt idx="2643">
                  <c:v>1.756E-3</c:v>
                </c:pt>
                <c:pt idx="2644">
                  <c:v>1.7910000000000001E-3</c:v>
                </c:pt>
                <c:pt idx="2645">
                  <c:v>1.828E-3</c:v>
                </c:pt>
                <c:pt idx="2646">
                  <c:v>1.866E-3</c:v>
                </c:pt>
                <c:pt idx="2647">
                  <c:v>1.9059999999999999E-3</c:v>
                </c:pt>
                <c:pt idx="2648">
                  <c:v>1.9469999999999999E-3</c:v>
                </c:pt>
                <c:pt idx="2649">
                  <c:v>1.9889999999999999E-3</c:v>
                </c:pt>
                <c:pt idx="2650">
                  <c:v>2.0330000000000001E-3</c:v>
                </c:pt>
                <c:pt idx="2651">
                  <c:v>2.078E-3</c:v>
                </c:pt>
                <c:pt idx="2652">
                  <c:v>2.1250000000000002E-3</c:v>
                </c:pt>
                <c:pt idx="2653">
                  <c:v>2.1250000000000002E-3</c:v>
                </c:pt>
                <c:pt idx="2654">
                  <c:v>2.127E-3</c:v>
                </c:pt>
                <c:pt idx="2655">
                  <c:v>2.1299999999999999E-3</c:v>
                </c:pt>
                <c:pt idx="2656">
                  <c:v>2.134E-3</c:v>
                </c:pt>
                <c:pt idx="2657">
                  <c:v>2.14E-3</c:v>
                </c:pt>
                <c:pt idx="2658">
                  <c:v>2.1480000000000002E-3</c:v>
                </c:pt>
                <c:pt idx="2659">
                  <c:v>2.1559999999999999E-3</c:v>
                </c:pt>
                <c:pt idx="2660">
                  <c:v>2.1670000000000001E-3</c:v>
                </c:pt>
                <c:pt idx="2661">
                  <c:v>2.1779999999999998E-3</c:v>
                </c:pt>
                <c:pt idx="2662">
                  <c:v>2.1909999999999998E-3</c:v>
                </c:pt>
                <c:pt idx="2663">
                  <c:v>2.2060000000000001E-3</c:v>
                </c:pt>
                <c:pt idx="2664">
                  <c:v>2.2209999999999999E-3</c:v>
                </c:pt>
                <c:pt idx="2665">
                  <c:v>2.2390000000000001E-3</c:v>
                </c:pt>
                <c:pt idx="2666">
                  <c:v>2.2569999999999999E-3</c:v>
                </c:pt>
                <c:pt idx="2667">
                  <c:v>2.2769999999999999E-3</c:v>
                </c:pt>
                <c:pt idx="2668">
                  <c:v>2.2989999999999998E-3</c:v>
                </c:pt>
                <c:pt idx="2669">
                  <c:v>2.3219999999999998E-3</c:v>
                </c:pt>
                <c:pt idx="2670">
                  <c:v>2.346E-3</c:v>
                </c:pt>
                <c:pt idx="2671">
                  <c:v>2.372E-3</c:v>
                </c:pt>
                <c:pt idx="2672">
                  <c:v>2.3990000000000001E-3</c:v>
                </c:pt>
                <c:pt idx="2673">
                  <c:v>2.4269999999999999E-3</c:v>
                </c:pt>
                <c:pt idx="2674">
                  <c:v>2.457E-3</c:v>
                </c:pt>
                <c:pt idx="2675">
                  <c:v>2.4889999999999999E-3</c:v>
                </c:pt>
                <c:pt idx="2676">
                  <c:v>2.5219999999999999E-3</c:v>
                </c:pt>
                <c:pt idx="2677">
                  <c:v>2.5560000000000001E-3</c:v>
                </c:pt>
                <c:pt idx="2678">
                  <c:v>2.591E-3</c:v>
                </c:pt>
                <c:pt idx="2679">
                  <c:v>2.6280000000000001E-3</c:v>
                </c:pt>
                <c:pt idx="2680">
                  <c:v>2.6670000000000001E-3</c:v>
                </c:pt>
                <c:pt idx="2681">
                  <c:v>2.7070000000000002E-3</c:v>
                </c:pt>
                <c:pt idx="2682">
                  <c:v>2.748E-3</c:v>
                </c:pt>
                <c:pt idx="2683">
                  <c:v>2.7910000000000001E-3</c:v>
                </c:pt>
                <c:pt idx="2684">
                  <c:v>2.8349999999999998E-3</c:v>
                </c:pt>
                <c:pt idx="2685">
                  <c:v>2.9889999999999999E-3</c:v>
                </c:pt>
                <c:pt idx="2686">
                  <c:v>2.7729999999999999E-3</c:v>
                </c:pt>
                <c:pt idx="2687">
                  <c:v>2.3310000000000002E-3</c:v>
                </c:pt>
                <c:pt idx="2688">
                  <c:v>1.9139999999999999E-3</c:v>
                </c:pt>
                <c:pt idx="2689">
                  <c:v>1.72E-3</c:v>
                </c:pt>
                <c:pt idx="2690">
                  <c:v>1.4580000000000001E-3</c:v>
                </c:pt>
                <c:pt idx="2691">
                  <c:v>1.6249999999999999E-3</c:v>
                </c:pt>
                <c:pt idx="2692">
                  <c:v>2.1840000000000002E-3</c:v>
                </c:pt>
                <c:pt idx="2693">
                  <c:v>2.856E-3</c:v>
                </c:pt>
                <c:pt idx="2694">
                  <c:v>3.2599999999999999E-3</c:v>
                </c:pt>
                <c:pt idx="2695">
                  <c:v>3.2650000000000001E-3</c:v>
                </c:pt>
                <c:pt idx="2696">
                  <c:v>3.0460000000000001E-3</c:v>
                </c:pt>
                <c:pt idx="2697">
                  <c:v>2.8649999999999999E-3</c:v>
                </c:pt>
                <c:pt idx="2698">
                  <c:v>2.9919999999999999E-3</c:v>
                </c:pt>
                <c:pt idx="2699">
                  <c:v>3.5950000000000001E-3</c:v>
                </c:pt>
                <c:pt idx="2700">
                  <c:v>4.5269999999999998E-3</c:v>
                </c:pt>
                <c:pt idx="2701">
                  <c:v>5.4050000000000001E-3</c:v>
                </c:pt>
                <c:pt idx="2702">
                  <c:v>5.953E-3</c:v>
                </c:pt>
                <c:pt idx="2703">
                  <c:v>6.2310000000000004E-3</c:v>
                </c:pt>
                <c:pt idx="2704">
                  <c:v>6.5510000000000004E-3</c:v>
                </c:pt>
                <c:pt idx="2705">
                  <c:v>7.1459999999999996E-3</c:v>
                </c:pt>
                <c:pt idx="2706">
                  <c:v>7.9209999999999992E-3</c:v>
                </c:pt>
                <c:pt idx="2707">
                  <c:v>8.4580000000000002E-3</c:v>
                </c:pt>
                <c:pt idx="2708">
                  <c:v>8.4270000000000005E-3</c:v>
                </c:pt>
                <c:pt idx="2709">
                  <c:v>7.9939999999999994E-3</c:v>
                </c:pt>
                <c:pt idx="2710">
                  <c:v>7.6360000000000004E-3</c:v>
                </c:pt>
                <c:pt idx="2711">
                  <c:v>7.646E-3</c:v>
                </c:pt>
                <c:pt idx="2712">
                  <c:v>7.7419999999999998E-3</c:v>
                </c:pt>
                <c:pt idx="2713">
                  <c:v>7.4580000000000002E-3</c:v>
                </c:pt>
                <c:pt idx="2714">
                  <c:v>6.7809999999999997E-3</c:v>
                </c:pt>
                <c:pt idx="2715">
                  <c:v>6.0340000000000003E-3</c:v>
                </c:pt>
                <c:pt idx="2716">
                  <c:v>5.4669999999999996E-3</c:v>
                </c:pt>
                <c:pt idx="2717">
                  <c:v>5.0159999999999996E-3</c:v>
                </c:pt>
                <c:pt idx="2718">
                  <c:v>4.4330000000000003E-3</c:v>
                </c:pt>
                <c:pt idx="2719">
                  <c:v>3.7169999999999998E-3</c:v>
                </c:pt>
                <c:pt idx="2720">
                  <c:v>3.1489999999999999E-3</c:v>
                </c:pt>
                <c:pt idx="2721">
                  <c:v>2.6259999999999999E-3</c:v>
                </c:pt>
                <c:pt idx="2722">
                  <c:v>2.4239999999999999E-3</c:v>
                </c:pt>
                <c:pt idx="2723">
                  <c:v>2.2880000000000001E-3</c:v>
                </c:pt>
                <c:pt idx="2724">
                  <c:v>2.1250000000000002E-3</c:v>
                </c:pt>
                <c:pt idx="2725">
                  <c:v>2.0660000000000001E-3</c:v>
                </c:pt>
                <c:pt idx="2726">
                  <c:v>2.1199999999999999E-3</c:v>
                </c:pt>
                <c:pt idx="2727">
                  <c:v>2.271E-3</c:v>
                </c:pt>
                <c:pt idx="2728">
                  <c:v>2.5249999999999999E-3</c:v>
                </c:pt>
                <c:pt idx="2729">
                  <c:v>3.0279999999999999E-3</c:v>
                </c:pt>
                <c:pt idx="2730">
                  <c:v>3.8830000000000002E-3</c:v>
                </c:pt>
                <c:pt idx="2731">
                  <c:v>5.143E-3</c:v>
                </c:pt>
                <c:pt idx="2732">
                  <c:v>6.868E-3</c:v>
                </c:pt>
                <c:pt idx="2733">
                  <c:v>9.0039999999999999E-3</c:v>
                </c:pt>
                <c:pt idx="2734">
                  <c:v>1.1275E-2</c:v>
                </c:pt>
                <c:pt idx="2735">
                  <c:v>1.3339E-2</c:v>
                </c:pt>
                <c:pt idx="2736">
                  <c:v>1.5010000000000001E-2</c:v>
                </c:pt>
                <c:pt idx="2737">
                  <c:v>1.6601000000000001E-2</c:v>
                </c:pt>
                <c:pt idx="2738">
                  <c:v>1.8787000000000002E-2</c:v>
                </c:pt>
                <c:pt idx="2739">
                  <c:v>2.2023000000000001E-2</c:v>
                </c:pt>
                <c:pt idx="2740">
                  <c:v>2.6318000000000001E-2</c:v>
                </c:pt>
                <c:pt idx="2741">
                  <c:v>3.1210999999999999E-2</c:v>
                </c:pt>
                <c:pt idx="2742">
                  <c:v>3.6148E-2</c:v>
                </c:pt>
                <c:pt idx="2743">
                  <c:v>4.1131000000000001E-2</c:v>
                </c:pt>
                <c:pt idx="2744">
                  <c:v>4.6489000000000003E-2</c:v>
                </c:pt>
                <c:pt idx="2745">
                  <c:v>5.2352000000000003E-2</c:v>
                </c:pt>
                <c:pt idx="2746">
                  <c:v>5.8612999999999998E-2</c:v>
                </c:pt>
                <c:pt idx="2747">
                  <c:v>6.5121999999999999E-2</c:v>
                </c:pt>
                <c:pt idx="2748">
                  <c:v>7.1785000000000002E-2</c:v>
                </c:pt>
                <c:pt idx="2749">
                  <c:v>7.8528000000000001E-2</c:v>
                </c:pt>
                <c:pt idx="2750">
                  <c:v>8.5267999999999997E-2</c:v>
                </c:pt>
                <c:pt idx="2751">
                  <c:v>9.1961000000000001E-2</c:v>
                </c:pt>
                <c:pt idx="2752">
                  <c:v>9.8577999999999999E-2</c:v>
                </c:pt>
                <c:pt idx="2753">
                  <c:v>0.10492700000000001</c:v>
                </c:pt>
                <c:pt idx="2754">
                  <c:v>0.110833</c:v>
                </c:pt>
                <c:pt idx="2755">
                  <c:v>0.116303</c:v>
                </c:pt>
                <c:pt idx="2756">
                  <c:v>0.121395</c:v>
                </c:pt>
                <c:pt idx="2757">
                  <c:v>0.125972</c:v>
                </c:pt>
                <c:pt idx="2758">
                  <c:v>0.12964500000000001</c:v>
                </c:pt>
                <c:pt idx="2759">
                  <c:v>0.13222900000000001</c:v>
                </c:pt>
                <c:pt idx="2760">
                  <c:v>0.13390199999999999</c:v>
                </c:pt>
                <c:pt idx="2761">
                  <c:v>0.134883</c:v>
                </c:pt>
                <c:pt idx="2762">
                  <c:v>0.1353</c:v>
                </c:pt>
                <c:pt idx="2763">
                  <c:v>0.13520599999999999</c:v>
                </c:pt>
                <c:pt idx="2764">
                  <c:v>0.13459099999999999</c:v>
                </c:pt>
                <c:pt idx="2765">
                  <c:v>0.13319</c:v>
                </c:pt>
                <c:pt idx="2766">
                  <c:v>0.13022800000000001</c:v>
                </c:pt>
                <c:pt idx="2767">
                  <c:v>0.125386</c:v>
                </c:pt>
                <c:pt idx="2768">
                  <c:v>0.119153</c:v>
                </c:pt>
                <c:pt idx="2769">
                  <c:v>0.112093</c:v>
                </c:pt>
                <c:pt idx="2770">
                  <c:v>0.10460800000000001</c:v>
                </c:pt>
                <c:pt idx="2771">
                  <c:v>9.6877000000000005E-2</c:v>
                </c:pt>
                <c:pt idx="2772">
                  <c:v>8.8939000000000004E-2</c:v>
                </c:pt>
                <c:pt idx="2773">
                  <c:v>8.0982999999999999E-2</c:v>
                </c:pt>
                <c:pt idx="2774">
                  <c:v>7.3296E-2</c:v>
                </c:pt>
                <c:pt idx="2775">
                  <c:v>6.5991999999999995E-2</c:v>
                </c:pt>
                <c:pt idx="2776">
                  <c:v>5.9011000000000001E-2</c:v>
                </c:pt>
                <c:pt idx="2777">
                  <c:v>5.2436999999999998E-2</c:v>
                </c:pt>
                <c:pt idx="2778">
                  <c:v>4.6665999999999999E-2</c:v>
                </c:pt>
                <c:pt idx="2779">
                  <c:v>4.2056999999999997E-2</c:v>
                </c:pt>
                <c:pt idx="2780">
                  <c:v>3.8540999999999999E-2</c:v>
                </c:pt>
                <c:pt idx="2781">
                  <c:v>3.5624999999999997E-2</c:v>
                </c:pt>
                <c:pt idx="2782">
                  <c:v>3.2822999999999998E-2</c:v>
                </c:pt>
                <c:pt idx="2783">
                  <c:v>3.0224000000000001E-2</c:v>
                </c:pt>
                <c:pt idx="2784">
                  <c:v>2.8278999999999999E-2</c:v>
                </c:pt>
                <c:pt idx="2785">
                  <c:v>2.7271E-2</c:v>
                </c:pt>
                <c:pt idx="2786">
                  <c:v>2.7304999999999999E-2</c:v>
                </c:pt>
                <c:pt idx="2787">
                  <c:v>2.8368000000000001E-2</c:v>
                </c:pt>
                <c:pt idx="2788">
                  <c:v>2.9988000000000001E-2</c:v>
                </c:pt>
                <c:pt idx="2789">
                  <c:v>3.0931E-2</c:v>
                </c:pt>
                <c:pt idx="2790">
                  <c:v>3.023E-2</c:v>
                </c:pt>
                <c:pt idx="2791">
                  <c:v>2.8337999999999999E-2</c:v>
                </c:pt>
                <c:pt idx="2792">
                  <c:v>2.614E-2</c:v>
                </c:pt>
                <c:pt idx="2793">
                  <c:v>2.3758000000000001E-2</c:v>
                </c:pt>
                <c:pt idx="2794">
                  <c:v>2.0923000000000001E-2</c:v>
                </c:pt>
                <c:pt idx="2795">
                  <c:v>1.7513000000000001E-2</c:v>
                </c:pt>
                <c:pt idx="2796">
                  <c:v>1.3781E-2</c:v>
                </c:pt>
                <c:pt idx="2797">
                  <c:v>1.0272E-2</c:v>
                </c:pt>
                <c:pt idx="2798">
                  <c:v>7.4009999999999996E-3</c:v>
                </c:pt>
                <c:pt idx="2799">
                  <c:v>5.2180000000000004E-3</c:v>
                </c:pt>
                <c:pt idx="2800">
                  <c:v>3.6020000000000002E-3</c:v>
                </c:pt>
                <c:pt idx="2801">
                  <c:v>2.5309999999999998E-3</c:v>
                </c:pt>
                <c:pt idx="2802">
                  <c:v>2.1250000000000002E-3</c:v>
                </c:pt>
                <c:pt idx="2803">
                  <c:v>2.3349999999999998E-3</c:v>
                </c:pt>
                <c:pt idx="2804">
                  <c:v>3.1329999999999999E-3</c:v>
                </c:pt>
                <c:pt idx="2805">
                  <c:v>4.2700000000000004E-3</c:v>
                </c:pt>
                <c:pt idx="2806">
                  <c:v>5.62E-3</c:v>
                </c:pt>
                <c:pt idx="2807">
                  <c:v>7.1989999999999997E-3</c:v>
                </c:pt>
                <c:pt idx="2808">
                  <c:v>9.0369999999999999E-3</c:v>
                </c:pt>
                <c:pt idx="2809">
                  <c:v>1.1193E-2</c:v>
                </c:pt>
                <c:pt idx="2810">
                  <c:v>1.3729999999999999E-2</c:v>
                </c:pt>
                <c:pt idx="2811">
                  <c:v>1.6584999999999999E-2</c:v>
                </c:pt>
                <c:pt idx="2812">
                  <c:v>1.9441E-2</c:v>
                </c:pt>
                <c:pt idx="2813">
                  <c:v>2.1509E-2</c:v>
                </c:pt>
                <c:pt idx="2814">
                  <c:v>2.2023999999999998E-2</c:v>
                </c:pt>
                <c:pt idx="2815">
                  <c:v>2.1437000000000001E-2</c:v>
                </c:pt>
                <c:pt idx="2816">
                  <c:v>2.034E-2</c:v>
                </c:pt>
                <c:pt idx="2817">
                  <c:v>1.9078999999999999E-2</c:v>
                </c:pt>
                <c:pt idx="2818">
                  <c:v>1.7988000000000001E-2</c:v>
                </c:pt>
                <c:pt idx="2819">
                  <c:v>1.7097999999999999E-2</c:v>
                </c:pt>
                <c:pt idx="2820">
                  <c:v>1.6018000000000001E-2</c:v>
                </c:pt>
                <c:pt idx="2821">
                  <c:v>1.4852000000000001E-2</c:v>
                </c:pt>
                <c:pt idx="2822">
                  <c:v>1.4030000000000001E-2</c:v>
                </c:pt>
                <c:pt idx="2823">
                  <c:v>1.3801000000000001E-2</c:v>
                </c:pt>
                <c:pt idx="2824">
                  <c:v>1.4307E-2</c:v>
                </c:pt>
                <c:pt idx="2825">
                  <c:v>1.5722E-2</c:v>
                </c:pt>
                <c:pt idx="2826">
                  <c:v>1.8159999999999999E-2</c:v>
                </c:pt>
                <c:pt idx="2827">
                  <c:v>2.1512E-2</c:v>
                </c:pt>
                <c:pt idx="2828">
                  <c:v>2.5461999999999999E-2</c:v>
                </c:pt>
                <c:pt idx="2829">
                  <c:v>2.9676000000000001E-2</c:v>
                </c:pt>
                <c:pt idx="2830">
                  <c:v>3.3965000000000002E-2</c:v>
                </c:pt>
                <c:pt idx="2831">
                  <c:v>3.8322000000000002E-2</c:v>
                </c:pt>
                <c:pt idx="2832">
                  <c:v>4.2934E-2</c:v>
                </c:pt>
                <c:pt idx="2833">
                  <c:v>4.8126000000000002E-2</c:v>
                </c:pt>
                <c:pt idx="2834">
                  <c:v>5.4156999999999997E-2</c:v>
                </c:pt>
                <c:pt idx="2835">
                  <c:v>6.0845999999999997E-2</c:v>
                </c:pt>
                <c:pt idx="2836">
                  <c:v>6.6854999999999998E-2</c:v>
                </c:pt>
                <c:pt idx="2837">
                  <c:v>7.0668999999999996E-2</c:v>
                </c:pt>
                <c:pt idx="2838">
                  <c:v>7.2552000000000005E-2</c:v>
                </c:pt>
                <c:pt idx="2839">
                  <c:v>7.4179999999999996E-2</c:v>
                </c:pt>
                <c:pt idx="2840">
                  <c:v>7.6312000000000005E-2</c:v>
                </c:pt>
                <c:pt idx="2841">
                  <c:v>7.8768000000000005E-2</c:v>
                </c:pt>
                <c:pt idx="2842">
                  <c:v>8.0982999999999999E-2</c:v>
                </c:pt>
                <c:pt idx="2843">
                  <c:v>8.2465999999999998E-2</c:v>
                </c:pt>
                <c:pt idx="2844">
                  <c:v>8.3409999999999998E-2</c:v>
                </c:pt>
                <c:pt idx="2845">
                  <c:v>8.4783999999999998E-2</c:v>
                </c:pt>
                <c:pt idx="2846">
                  <c:v>8.7214E-2</c:v>
                </c:pt>
                <c:pt idx="2847">
                  <c:v>9.0713000000000002E-2</c:v>
                </c:pt>
                <c:pt idx="2848">
                  <c:v>9.4936000000000006E-2</c:v>
                </c:pt>
                <c:pt idx="2849">
                  <c:v>9.9377999999999994E-2</c:v>
                </c:pt>
                <c:pt idx="2850">
                  <c:v>0.103988</c:v>
                </c:pt>
                <c:pt idx="2851">
                  <c:v>0.109018</c:v>
                </c:pt>
                <c:pt idx="2852">
                  <c:v>0.11458400000000001</c:v>
                </c:pt>
                <c:pt idx="2853">
                  <c:v>0.12059300000000001</c:v>
                </c:pt>
                <c:pt idx="2854">
                  <c:v>0.126884</c:v>
                </c:pt>
                <c:pt idx="2855">
                  <c:v>0.13345899999999999</c:v>
                </c:pt>
                <c:pt idx="2856">
                  <c:v>0.14038800000000001</c:v>
                </c:pt>
                <c:pt idx="2857">
                  <c:v>0.14737900000000001</c:v>
                </c:pt>
                <c:pt idx="2858">
                  <c:v>0.15380099999999999</c:v>
                </c:pt>
                <c:pt idx="2859">
                  <c:v>0.159106</c:v>
                </c:pt>
                <c:pt idx="2860">
                  <c:v>0.16295499999999999</c:v>
                </c:pt>
                <c:pt idx="2861">
                  <c:v>0.166019</c:v>
                </c:pt>
                <c:pt idx="2862">
                  <c:v>0.16949500000000001</c:v>
                </c:pt>
                <c:pt idx="2863">
                  <c:v>0.17372199999999999</c:v>
                </c:pt>
                <c:pt idx="2864">
                  <c:v>0.178562</c:v>
                </c:pt>
                <c:pt idx="2865">
                  <c:v>0.183673</c:v>
                </c:pt>
                <c:pt idx="2866">
                  <c:v>0.18862000000000001</c:v>
                </c:pt>
                <c:pt idx="2867">
                  <c:v>0.193244</c:v>
                </c:pt>
                <c:pt idx="2868">
                  <c:v>0.19783000000000001</c:v>
                </c:pt>
                <c:pt idx="2869">
                  <c:v>0.20269899999999999</c:v>
                </c:pt>
                <c:pt idx="2870">
                  <c:v>0.20790900000000001</c:v>
                </c:pt>
                <c:pt idx="2871">
                  <c:v>0.21326500000000001</c:v>
                </c:pt>
                <c:pt idx="2872">
                  <c:v>0.21846399999999999</c:v>
                </c:pt>
                <c:pt idx="2873">
                  <c:v>0.22348599999999999</c:v>
                </c:pt>
                <c:pt idx="2874">
                  <c:v>0.22880300000000001</c:v>
                </c:pt>
                <c:pt idx="2875">
                  <c:v>0.234734</c:v>
                </c:pt>
                <c:pt idx="2876">
                  <c:v>0.24121100000000001</c:v>
                </c:pt>
                <c:pt idx="2877">
                  <c:v>0.248029</c:v>
                </c:pt>
                <c:pt idx="2878">
                  <c:v>0.254969</c:v>
                </c:pt>
                <c:pt idx="2879">
                  <c:v>0.26138</c:v>
                </c:pt>
                <c:pt idx="2880">
                  <c:v>0.26557999999999998</c:v>
                </c:pt>
                <c:pt idx="2881">
                  <c:v>0.26736799999999999</c:v>
                </c:pt>
                <c:pt idx="2882">
                  <c:v>0.26807199999999998</c:v>
                </c:pt>
                <c:pt idx="2883">
                  <c:v>0.26879799999999998</c:v>
                </c:pt>
                <c:pt idx="2884">
                  <c:v>0.27010699999999999</c:v>
                </c:pt>
                <c:pt idx="2885">
                  <c:v>0.27218100000000001</c:v>
                </c:pt>
                <c:pt idx="2886">
                  <c:v>0.27502799999999999</c:v>
                </c:pt>
                <c:pt idx="2887">
                  <c:v>0.27840100000000001</c:v>
                </c:pt>
                <c:pt idx="2888">
                  <c:v>0.281663</c:v>
                </c:pt>
                <c:pt idx="2889">
                  <c:v>0.28393699999999999</c:v>
                </c:pt>
                <c:pt idx="2890">
                  <c:v>0.28472900000000001</c:v>
                </c:pt>
                <c:pt idx="2891">
                  <c:v>0.28451500000000002</c:v>
                </c:pt>
                <c:pt idx="2892">
                  <c:v>0.28429399999999999</c:v>
                </c:pt>
                <c:pt idx="2893">
                  <c:v>0.28470699999999999</c:v>
                </c:pt>
                <c:pt idx="2894">
                  <c:v>0.28590100000000002</c:v>
                </c:pt>
                <c:pt idx="2895">
                  <c:v>0.28780600000000001</c:v>
                </c:pt>
                <c:pt idx="2896">
                  <c:v>0.29034900000000002</c:v>
                </c:pt>
                <c:pt idx="2897">
                  <c:v>0.29352800000000001</c:v>
                </c:pt>
                <c:pt idx="2898">
                  <c:v>0.29738900000000001</c:v>
                </c:pt>
                <c:pt idx="2899">
                  <c:v>0.30194799999999999</c:v>
                </c:pt>
                <c:pt idx="2900">
                  <c:v>0.30704999999999999</c:v>
                </c:pt>
                <c:pt idx="2901">
                  <c:v>0.31225700000000001</c:v>
                </c:pt>
                <c:pt idx="2902">
                  <c:v>0.316859</c:v>
                </c:pt>
                <c:pt idx="2903">
                  <c:v>0.32001200000000002</c:v>
                </c:pt>
                <c:pt idx="2904">
                  <c:v>0.32129000000000002</c:v>
                </c:pt>
                <c:pt idx="2905">
                  <c:v>0.321795</c:v>
                </c:pt>
                <c:pt idx="2906">
                  <c:v>0.32245699999999999</c:v>
                </c:pt>
                <c:pt idx="2907">
                  <c:v>0.32345499999999999</c:v>
                </c:pt>
                <c:pt idx="2908">
                  <c:v>0.32491900000000001</c:v>
                </c:pt>
                <c:pt idx="2909">
                  <c:v>0.32678499999999999</c:v>
                </c:pt>
                <c:pt idx="2910">
                  <c:v>0.328708</c:v>
                </c:pt>
                <c:pt idx="2911">
                  <c:v>0.33017099999999999</c:v>
                </c:pt>
                <c:pt idx="2912">
                  <c:v>0.33079500000000001</c:v>
                </c:pt>
                <c:pt idx="2913">
                  <c:v>0.33066600000000002</c:v>
                </c:pt>
                <c:pt idx="2914">
                  <c:v>0.33038099999999998</c:v>
                </c:pt>
                <c:pt idx="2915">
                  <c:v>0.33052500000000001</c:v>
                </c:pt>
                <c:pt idx="2916">
                  <c:v>0.33112399999999997</c:v>
                </c:pt>
                <c:pt idx="2917">
                  <c:v>0.33195000000000002</c:v>
                </c:pt>
                <c:pt idx="2918">
                  <c:v>0.33293600000000001</c:v>
                </c:pt>
                <c:pt idx="2919">
                  <c:v>0.334173</c:v>
                </c:pt>
                <c:pt idx="2920">
                  <c:v>0.335756</c:v>
                </c:pt>
                <c:pt idx="2921">
                  <c:v>0.33758199999999999</c:v>
                </c:pt>
                <c:pt idx="2922">
                  <c:v>0.339279</c:v>
                </c:pt>
                <c:pt idx="2923">
                  <c:v>0.34057100000000001</c:v>
                </c:pt>
                <c:pt idx="2924">
                  <c:v>0.34143499999999999</c:v>
                </c:pt>
                <c:pt idx="2925">
                  <c:v>0.34184100000000001</c:v>
                </c:pt>
                <c:pt idx="2926">
                  <c:v>0.34166200000000002</c:v>
                </c:pt>
                <c:pt idx="2927">
                  <c:v>0.34075100000000003</c:v>
                </c:pt>
                <c:pt idx="2928">
                  <c:v>0.33896799999999999</c:v>
                </c:pt>
                <c:pt idx="2929">
                  <c:v>0.33640399999999998</c:v>
                </c:pt>
                <c:pt idx="2930">
                  <c:v>0.33365499999999998</c:v>
                </c:pt>
                <c:pt idx="2931">
                  <c:v>0.33094499999999999</c:v>
                </c:pt>
                <c:pt idx="2932">
                  <c:v>0.32786599999999999</c:v>
                </c:pt>
                <c:pt idx="2933">
                  <c:v>0.32434000000000002</c:v>
                </c:pt>
                <c:pt idx="2934">
                  <c:v>0.32057400000000003</c:v>
                </c:pt>
                <c:pt idx="2935">
                  <c:v>0.31672699999999998</c:v>
                </c:pt>
                <c:pt idx="2936">
                  <c:v>0.31288500000000002</c:v>
                </c:pt>
                <c:pt idx="2937">
                  <c:v>0.30907400000000002</c:v>
                </c:pt>
                <c:pt idx="2938">
                  <c:v>0.30524200000000001</c:v>
                </c:pt>
                <c:pt idx="2939">
                  <c:v>0.30128199999999999</c:v>
                </c:pt>
                <c:pt idx="2940">
                  <c:v>0.29717399999999999</c:v>
                </c:pt>
                <c:pt idx="2941">
                  <c:v>0.29306100000000002</c:v>
                </c:pt>
                <c:pt idx="2942">
                  <c:v>0.28906700000000002</c:v>
                </c:pt>
                <c:pt idx="2943">
                  <c:v>0.28515699999999999</c:v>
                </c:pt>
                <c:pt idx="2944">
                  <c:v>0.281165</c:v>
                </c:pt>
                <c:pt idx="2945">
                  <c:v>0.27686899999999998</c:v>
                </c:pt>
                <c:pt idx="2946">
                  <c:v>0.27219900000000002</c:v>
                </c:pt>
                <c:pt idx="2947">
                  <c:v>0.26745799999999997</c:v>
                </c:pt>
                <c:pt idx="2948">
                  <c:v>0.26302900000000001</c:v>
                </c:pt>
                <c:pt idx="2949">
                  <c:v>0.25902700000000001</c:v>
                </c:pt>
                <c:pt idx="2950">
                  <c:v>0.255388</c:v>
                </c:pt>
                <c:pt idx="2951">
                  <c:v>0.25200600000000001</c:v>
                </c:pt>
                <c:pt idx="2952">
                  <c:v>0.24876000000000001</c:v>
                </c:pt>
                <c:pt idx="2953">
                  <c:v>0.24548300000000001</c:v>
                </c:pt>
                <c:pt idx="2954">
                  <c:v>0.24196000000000001</c:v>
                </c:pt>
                <c:pt idx="2955">
                  <c:v>0.23802499999999999</c:v>
                </c:pt>
                <c:pt idx="2956">
                  <c:v>0.233848</c:v>
                </c:pt>
                <c:pt idx="2957">
                  <c:v>0.22991</c:v>
                </c:pt>
                <c:pt idx="2958">
                  <c:v>0.22639699999999999</c:v>
                </c:pt>
                <c:pt idx="2959">
                  <c:v>0.22322900000000001</c:v>
                </c:pt>
                <c:pt idx="2960">
                  <c:v>0.22035399999999999</c:v>
                </c:pt>
                <c:pt idx="2961">
                  <c:v>0.21778500000000001</c:v>
                </c:pt>
                <c:pt idx="2962">
                  <c:v>0.215501</c:v>
                </c:pt>
                <c:pt idx="2963">
                  <c:v>0.21338699999999999</c:v>
                </c:pt>
                <c:pt idx="2964">
                  <c:v>0.21130499999999999</c:v>
                </c:pt>
                <c:pt idx="2965">
                  <c:v>0.20918200000000001</c:v>
                </c:pt>
                <c:pt idx="2966">
                  <c:v>0.207037</c:v>
                </c:pt>
                <c:pt idx="2967">
                  <c:v>0.204925</c:v>
                </c:pt>
                <c:pt idx="2968">
                  <c:v>0.20286399999999999</c:v>
                </c:pt>
                <c:pt idx="2969">
                  <c:v>0.20082900000000001</c:v>
                </c:pt>
                <c:pt idx="2970">
                  <c:v>0.19881799999999999</c:v>
                </c:pt>
                <c:pt idx="2971">
                  <c:v>0.19686500000000001</c:v>
                </c:pt>
                <c:pt idx="2972">
                  <c:v>0.19501199999999999</c:v>
                </c:pt>
                <c:pt idx="2973">
                  <c:v>0.193248</c:v>
                </c:pt>
                <c:pt idx="2974">
                  <c:v>0.19151000000000001</c:v>
                </c:pt>
                <c:pt idx="2975">
                  <c:v>0.189717</c:v>
                </c:pt>
                <c:pt idx="2976">
                  <c:v>0.18784600000000001</c:v>
                </c:pt>
                <c:pt idx="2977">
                  <c:v>0.18596599999999999</c:v>
                </c:pt>
                <c:pt idx="2978">
                  <c:v>0.184195</c:v>
                </c:pt>
                <c:pt idx="2979">
                  <c:v>0.18260799999999999</c:v>
                </c:pt>
                <c:pt idx="2980">
                  <c:v>0.181171</c:v>
                </c:pt>
                <c:pt idx="2981">
                  <c:v>0.17981</c:v>
                </c:pt>
                <c:pt idx="2982">
                  <c:v>0.17851</c:v>
                </c:pt>
                <c:pt idx="2983">
                  <c:v>0.177347</c:v>
                </c:pt>
                <c:pt idx="2984">
                  <c:v>0.17641000000000001</c:v>
                </c:pt>
                <c:pt idx="2985">
                  <c:v>0.17572099999999999</c:v>
                </c:pt>
                <c:pt idx="2986">
                  <c:v>0.17522599999999999</c:v>
                </c:pt>
                <c:pt idx="2987">
                  <c:v>0.17482800000000001</c:v>
                </c:pt>
                <c:pt idx="2988">
                  <c:v>0.174287</c:v>
                </c:pt>
                <c:pt idx="2989">
                  <c:v>0.173258</c:v>
                </c:pt>
                <c:pt idx="2990">
                  <c:v>0.17176</c:v>
                </c:pt>
                <c:pt idx="2991">
                  <c:v>0.17003499999999999</c:v>
                </c:pt>
                <c:pt idx="2992">
                  <c:v>0.16825000000000001</c:v>
                </c:pt>
                <c:pt idx="2993">
                  <c:v>0.16650400000000001</c:v>
                </c:pt>
                <c:pt idx="2994">
                  <c:v>0.16491500000000001</c:v>
                </c:pt>
                <c:pt idx="2995">
                  <c:v>0.16364799999999999</c:v>
                </c:pt>
                <c:pt idx="2996">
                  <c:v>0.16283500000000001</c:v>
                </c:pt>
                <c:pt idx="2997">
                  <c:v>0.16236</c:v>
                </c:pt>
                <c:pt idx="2998">
                  <c:v>0.16172500000000001</c:v>
                </c:pt>
                <c:pt idx="2999">
                  <c:v>0.16054299999999999</c:v>
                </c:pt>
                <c:pt idx="3000">
                  <c:v>0.158999</c:v>
                </c:pt>
                <c:pt idx="3001">
                  <c:v>0.157498</c:v>
                </c:pt>
                <c:pt idx="3002">
                  <c:v>0.156332</c:v>
                </c:pt>
                <c:pt idx="3003">
                  <c:v>0.15557599999999999</c:v>
                </c:pt>
                <c:pt idx="3004">
                  <c:v>0.15510099999999999</c:v>
                </c:pt>
                <c:pt idx="3005">
                  <c:v>0.154722</c:v>
                </c:pt>
                <c:pt idx="3006">
                  <c:v>0.15440400000000001</c:v>
                </c:pt>
                <c:pt idx="3007">
                  <c:v>0.154278</c:v>
                </c:pt>
                <c:pt idx="3008">
                  <c:v>0.154498</c:v>
                </c:pt>
                <c:pt idx="3009">
                  <c:v>0.155164</c:v>
                </c:pt>
                <c:pt idx="3010">
                  <c:v>0.15634600000000001</c:v>
                </c:pt>
                <c:pt idx="3011">
                  <c:v>0.15802099999999999</c:v>
                </c:pt>
                <c:pt idx="3012">
                  <c:v>0.15953200000000001</c:v>
                </c:pt>
                <c:pt idx="3013">
                  <c:v>0.159248</c:v>
                </c:pt>
                <c:pt idx="3014">
                  <c:v>0.15665999999999999</c:v>
                </c:pt>
                <c:pt idx="3015">
                  <c:v>0.15287600000000001</c:v>
                </c:pt>
                <c:pt idx="3016">
                  <c:v>0.148919</c:v>
                </c:pt>
                <c:pt idx="3017">
                  <c:v>0.145344</c:v>
                </c:pt>
                <c:pt idx="3018">
                  <c:v>0.14235800000000001</c:v>
                </c:pt>
                <c:pt idx="3019">
                  <c:v>0.13976</c:v>
                </c:pt>
                <c:pt idx="3020">
                  <c:v>0.13708300000000001</c:v>
                </c:pt>
                <c:pt idx="3021">
                  <c:v>0.13408500000000001</c:v>
                </c:pt>
                <c:pt idx="3022">
                  <c:v>0.13089400000000001</c:v>
                </c:pt>
                <c:pt idx="3023">
                  <c:v>0.12810099999999999</c:v>
                </c:pt>
                <c:pt idx="3024">
                  <c:v>0.126331</c:v>
                </c:pt>
                <c:pt idx="3025">
                  <c:v>0.12551999999999999</c:v>
                </c:pt>
                <c:pt idx="3026">
                  <c:v>0.12510199999999999</c:v>
                </c:pt>
                <c:pt idx="3027">
                  <c:v>0.124737</c:v>
                </c:pt>
                <c:pt idx="3028">
                  <c:v>0.124511</c:v>
                </c:pt>
                <c:pt idx="3029">
                  <c:v>0.12474200000000001</c:v>
                </c:pt>
                <c:pt idx="3030">
                  <c:v>0.125834</c:v>
                </c:pt>
                <c:pt idx="3031">
                  <c:v>0.128051</c:v>
                </c:pt>
                <c:pt idx="3032">
                  <c:v>0.131245</c:v>
                </c:pt>
                <c:pt idx="3033">
                  <c:v>0.134824</c:v>
                </c:pt>
                <c:pt idx="3034">
                  <c:v>0.13810500000000001</c:v>
                </c:pt>
                <c:pt idx="3035">
                  <c:v>0.14038700000000001</c:v>
                </c:pt>
                <c:pt idx="3036">
                  <c:v>0.14067399999999999</c:v>
                </c:pt>
                <c:pt idx="3037">
                  <c:v>0.138326</c:v>
                </c:pt>
                <c:pt idx="3038">
                  <c:v>0.134603</c:v>
                </c:pt>
                <c:pt idx="3039">
                  <c:v>0.13116700000000001</c:v>
                </c:pt>
                <c:pt idx="3040">
                  <c:v>0.12785299999999999</c:v>
                </c:pt>
                <c:pt idx="3041">
                  <c:v>0.12367300000000001</c:v>
                </c:pt>
                <c:pt idx="3042">
                  <c:v>0.118502</c:v>
                </c:pt>
                <c:pt idx="3043">
                  <c:v>0.112775</c:v>
                </c:pt>
                <c:pt idx="3044">
                  <c:v>0.107099</c:v>
                </c:pt>
                <c:pt idx="3045">
                  <c:v>0.102215</c:v>
                </c:pt>
                <c:pt idx="3046">
                  <c:v>9.8520999999999997E-2</c:v>
                </c:pt>
                <c:pt idx="3047">
                  <c:v>9.5927999999999999E-2</c:v>
                </c:pt>
                <c:pt idx="3048">
                  <c:v>9.3939999999999996E-2</c:v>
                </c:pt>
                <c:pt idx="3049">
                  <c:v>9.1828999999999994E-2</c:v>
                </c:pt>
                <c:pt idx="3050">
                  <c:v>8.9344000000000007E-2</c:v>
                </c:pt>
                <c:pt idx="3051">
                  <c:v>8.7004999999999999E-2</c:v>
                </c:pt>
                <c:pt idx="3052">
                  <c:v>8.5400000000000004E-2</c:v>
                </c:pt>
                <c:pt idx="3053">
                  <c:v>8.4778000000000006E-2</c:v>
                </c:pt>
                <c:pt idx="3054">
                  <c:v>8.5167000000000007E-2</c:v>
                </c:pt>
                <c:pt idx="3055">
                  <c:v>8.6378999999999997E-2</c:v>
                </c:pt>
                <c:pt idx="3056">
                  <c:v>8.7900000000000006E-2</c:v>
                </c:pt>
                <c:pt idx="3057">
                  <c:v>8.9124999999999996E-2</c:v>
                </c:pt>
                <c:pt idx="3058">
                  <c:v>8.9873999999999996E-2</c:v>
                </c:pt>
                <c:pt idx="3059">
                  <c:v>9.0278999999999998E-2</c:v>
                </c:pt>
                <c:pt idx="3060">
                  <c:v>9.0342000000000006E-2</c:v>
                </c:pt>
                <c:pt idx="3061">
                  <c:v>8.9942999999999995E-2</c:v>
                </c:pt>
                <c:pt idx="3062">
                  <c:v>8.9051000000000005E-2</c:v>
                </c:pt>
                <c:pt idx="3063">
                  <c:v>8.7605000000000002E-2</c:v>
                </c:pt>
                <c:pt idx="3064">
                  <c:v>8.5400000000000004E-2</c:v>
                </c:pt>
                <c:pt idx="3065">
                  <c:v>8.2539000000000001E-2</c:v>
                </c:pt>
                <c:pt idx="3066">
                  <c:v>7.9446000000000003E-2</c:v>
                </c:pt>
                <c:pt idx="3067">
                  <c:v>7.6071E-2</c:v>
                </c:pt>
                <c:pt idx="3068">
                  <c:v>7.2498000000000007E-2</c:v>
                </c:pt>
                <c:pt idx="3069">
                  <c:v>6.9125000000000006E-2</c:v>
                </c:pt>
                <c:pt idx="3070">
                  <c:v>6.6296999999999995E-2</c:v>
                </c:pt>
                <c:pt idx="3071">
                  <c:v>6.4049999999999996E-2</c:v>
                </c:pt>
                <c:pt idx="3072">
                  <c:v>6.1823999999999997E-2</c:v>
                </c:pt>
                <c:pt idx="3073">
                  <c:v>5.8902000000000003E-2</c:v>
                </c:pt>
                <c:pt idx="3074">
                  <c:v>5.5357000000000003E-2</c:v>
                </c:pt>
                <c:pt idx="3075">
                  <c:v>5.1764999999999999E-2</c:v>
                </c:pt>
                <c:pt idx="3076">
                  <c:v>4.8640999999999997E-2</c:v>
                </c:pt>
                <c:pt idx="3077">
                  <c:v>4.6364000000000002E-2</c:v>
                </c:pt>
                <c:pt idx="3078">
                  <c:v>4.5058000000000001E-2</c:v>
                </c:pt>
                <c:pt idx="3079">
                  <c:v>4.4457000000000003E-2</c:v>
                </c:pt>
                <c:pt idx="3080">
                  <c:v>4.4107E-2</c:v>
                </c:pt>
                <c:pt idx="3081">
                  <c:v>4.3778999999999998E-2</c:v>
                </c:pt>
                <c:pt idx="3082">
                  <c:v>4.3575000000000003E-2</c:v>
                </c:pt>
                <c:pt idx="3083">
                  <c:v>4.3622000000000001E-2</c:v>
                </c:pt>
                <c:pt idx="3084">
                  <c:v>4.3880000000000002E-2</c:v>
                </c:pt>
                <c:pt idx="3085">
                  <c:v>4.4223999999999999E-2</c:v>
                </c:pt>
                <c:pt idx="3086">
                  <c:v>4.4234000000000002E-2</c:v>
                </c:pt>
                <c:pt idx="3087">
                  <c:v>4.2875000000000003E-2</c:v>
                </c:pt>
                <c:pt idx="3088">
                  <c:v>3.9698999999999998E-2</c:v>
                </c:pt>
                <c:pt idx="3089">
                  <c:v>3.5115E-2</c:v>
                </c:pt>
                <c:pt idx="3090">
                  <c:v>2.9565000000000001E-2</c:v>
                </c:pt>
                <c:pt idx="3091">
                  <c:v>2.3762999999999999E-2</c:v>
                </c:pt>
                <c:pt idx="3092">
                  <c:v>1.8662999999999999E-2</c:v>
                </c:pt>
                <c:pt idx="3093">
                  <c:v>1.4718999999999999E-2</c:v>
                </c:pt>
                <c:pt idx="3094">
                  <c:v>1.1793E-2</c:v>
                </c:pt>
                <c:pt idx="3095">
                  <c:v>9.4490000000000008E-3</c:v>
                </c:pt>
                <c:pt idx="3096">
                  <c:v>7.2189999999999997E-3</c:v>
                </c:pt>
                <c:pt idx="3097">
                  <c:v>5.0299999999999997E-3</c:v>
                </c:pt>
                <c:pt idx="3098">
                  <c:v>3.2499999999999999E-3</c:v>
                </c:pt>
                <c:pt idx="3099">
                  <c:v>2.2160000000000001E-3</c:v>
                </c:pt>
                <c:pt idx="3100">
                  <c:v>2.1250000000000002E-3</c:v>
                </c:pt>
                <c:pt idx="3101">
                  <c:v>2.5969999999999999E-3</c:v>
                </c:pt>
                <c:pt idx="3102">
                  <c:v>3.4259999999999998E-3</c:v>
                </c:pt>
                <c:pt idx="3103">
                  <c:v>4.2979999999999997E-3</c:v>
                </c:pt>
                <c:pt idx="3104">
                  <c:v>5.3540000000000003E-3</c:v>
                </c:pt>
                <c:pt idx="3105">
                  <c:v>6.8589999999999996E-3</c:v>
                </c:pt>
                <c:pt idx="3106">
                  <c:v>8.8559999999999993E-3</c:v>
                </c:pt>
                <c:pt idx="3107">
                  <c:v>1.1155E-2</c:v>
                </c:pt>
                <c:pt idx="3108">
                  <c:v>1.3446E-2</c:v>
                </c:pt>
                <c:pt idx="3109">
                  <c:v>1.521E-2</c:v>
                </c:pt>
                <c:pt idx="3110">
                  <c:v>1.5511E-2</c:v>
                </c:pt>
                <c:pt idx="3111">
                  <c:v>1.3793E-2</c:v>
                </c:pt>
                <c:pt idx="3112">
                  <c:v>1.1069000000000001E-2</c:v>
                </c:pt>
                <c:pt idx="3113">
                  <c:v>8.5509999999999996E-3</c:v>
                </c:pt>
                <c:pt idx="3114">
                  <c:v>6.476E-3</c:v>
                </c:pt>
                <c:pt idx="3115">
                  <c:v>4.679E-3</c:v>
                </c:pt>
                <c:pt idx="3116">
                  <c:v>3.0430000000000001E-3</c:v>
                </c:pt>
                <c:pt idx="3117">
                  <c:v>1.6050000000000001E-3</c:v>
                </c:pt>
                <c:pt idx="3118">
                  <c:v>5.2099999999999998E-4</c:v>
                </c:pt>
                <c:pt idx="3119">
                  <c:v>0</c:v>
                </c:pt>
                <c:pt idx="3120">
                  <c:v>1.5300000000000001E-4</c:v>
                </c:pt>
                <c:pt idx="3121">
                  <c:v>8.52E-4</c:v>
                </c:pt>
                <c:pt idx="3122">
                  <c:v>1.8010000000000001E-3</c:v>
                </c:pt>
                <c:pt idx="3123">
                  <c:v>2.8019999999999998E-3</c:v>
                </c:pt>
                <c:pt idx="3124">
                  <c:v>3.8049999999999998E-3</c:v>
                </c:pt>
                <c:pt idx="3125">
                  <c:v>4.7879999999999997E-3</c:v>
                </c:pt>
                <c:pt idx="3126">
                  <c:v>5.8950000000000001E-3</c:v>
                </c:pt>
                <c:pt idx="3127">
                  <c:v>7.6160000000000004E-3</c:v>
                </c:pt>
                <c:pt idx="3128">
                  <c:v>1.0359999999999999E-2</c:v>
                </c:pt>
                <c:pt idx="3129">
                  <c:v>1.405E-2</c:v>
                </c:pt>
                <c:pt idx="3130">
                  <c:v>1.8272E-2</c:v>
                </c:pt>
                <c:pt idx="3131">
                  <c:v>2.2696000000000001E-2</c:v>
                </c:pt>
                <c:pt idx="3132">
                  <c:v>2.7165999999999999E-2</c:v>
                </c:pt>
                <c:pt idx="3133">
                  <c:v>3.1396E-2</c:v>
                </c:pt>
                <c:pt idx="3134">
                  <c:v>3.4819999999999997E-2</c:v>
                </c:pt>
                <c:pt idx="3135">
                  <c:v>3.6997000000000002E-2</c:v>
                </c:pt>
                <c:pt idx="3136">
                  <c:v>3.8151999999999998E-2</c:v>
                </c:pt>
                <c:pt idx="3137">
                  <c:v>3.8859999999999999E-2</c:v>
                </c:pt>
                <c:pt idx="3138">
                  <c:v>3.9563000000000001E-2</c:v>
                </c:pt>
                <c:pt idx="3139">
                  <c:v>4.0601999999999999E-2</c:v>
                </c:pt>
                <c:pt idx="3140">
                  <c:v>4.2358E-2</c:v>
                </c:pt>
                <c:pt idx="3141">
                  <c:v>4.5151999999999998E-2</c:v>
                </c:pt>
                <c:pt idx="3142">
                  <c:v>4.9160000000000002E-2</c:v>
                </c:pt>
                <c:pt idx="3143">
                  <c:v>5.4449999999999998E-2</c:v>
                </c:pt>
                <c:pt idx="3144">
                  <c:v>6.0942000000000003E-2</c:v>
                </c:pt>
                <c:pt idx="3145">
                  <c:v>6.8288000000000001E-2</c:v>
                </c:pt>
                <c:pt idx="3146">
                  <c:v>7.5995999999999994E-2</c:v>
                </c:pt>
                <c:pt idx="3147">
                  <c:v>8.3892999999999995E-2</c:v>
                </c:pt>
                <c:pt idx="3148">
                  <c:v>9.2203999999999994E-2</c:v>
                </c:pt>
                <c:pt idx="3149">
                  <c:v>0.10116799999999999</c:v>
                </c:pt>
                <c:pt idx="3150">
                  <c:v>0.11085399999999999</c:v>
                </c:pt>
                <c:pt idx="3151">
                  <c:v>0.121195</c:v>
                </c:pt>
                <c:pt idx="3152">
                  <c:v>0.13197300000000001</c:v>
                </c:pt>
                <c:pt idx="3153">
                  <c:v>0.14280499999999999</c:v>
                </c:pt>
                <c:pt idx="3154">
                  <c:v>0.15324499999999999</c:v>
                </c:pt>
                <c:pt idx="3155">
                  <c:v>0.16289600000000001</c:v>
                </c:pt>
                <c:pt idx="3156">
                  <c:v>0.17119799999999999</c:v>
                </c:pt>
                <c:pt idx="3157">
                  <c:v>0.177423</c:v>
                </c:pt>
                <c:pt idx="3158">
                  <c:v>0.181285</c:v>
                </c:pt>
                <c:pt idx="3159">
                  <c:v>0.18315500000000001</c:v>
                </c:pt>
                <c:pt idx="3160">
                  <c:v>0.18393899999999999</c:v>
                </c:pt>
                <c:pt idx="3161">
                  <c:v>0.18456500000000001</c:v>
                </c:pt>
                <c:pt idx="3162">
                  <c:v>0.18548799999999999</c:v>
                </c:pt>
                <c:pt idx="3163">
                  <c:v>0.18676300000000001</c:v>
                </c:pt>
                <c:pt idx="3164">
                  <c:v>0.18826999999999999</c:v>
                </c:pt>
                <c:pt idx="3165">
                  <c:v>0.189943</c:v>
                </c:pt>
                <c:pt idx="3166">
                  <c:v>0.19189899999999999</c:v>
                </c:pt>
                <c:pt idx="3167">
                  <c:v>0.19428599999999999</c:v>
                </c:pt>
                <c:pt idx="3168">
                  <c:v>0.197048</c:v>
                </c:pt>
                <c:pt idx="3169">
                  <c:v>0.19983899999999999</c:v>
                </c:pt>
                <c:pt idx="3170">
                  <c:v>0.20230799999999999</c:v>
                </c:pt>
                <c:pt idx="3171">
                  <c:v>0.20455599999999999</c:v>
                </c:pt>
                <c:pt idx="3172">
                  <c:v>0.20694100000000001</c:v>
                </c:pt>
                <c:pt idx="3173">
                  <c:v>0.20966499999999999</c:v>
                </c:pt>
                <c:pt idx="3174">
                  <c:v>0.21277299999999999</c:v>
                </c:pt>
                <c:pt idx="3175">
                  <c:v>0.21621199999999999</c:v>
                </c:pt>
                <c:pt idx="3176">
                  <c:v>0.21979199999999999</c:v>
                </c:pt>
                <c:pt idx="3177">
                  <c:v>0.22314800000000001</c:v>
                </c:pt>
                <c:pt idx="3178">
                  <c:v>0.22584099999999999</c:v>
                </c:pt>
                <c:pt idx="3179">
                  <c:v>0.227549</c:v>
                </c:pt>
                <c:pt idx="3180">
                  <c:v>0.228215</c:v>
                </c:pt>
                <c:pt idx="3181">
                  <c:v>0.228184</c:v>
                </c:pt>
                <c:pt idx="3182">
                  <c:v>0.228189</c:v>
                </c:pt>
                <c:pt idx="3183">
                  <c:v>0.22875899999999999</c:v>
                </c:pt>
                <c:pt idx="3184">
                  <c:v>0.22995299999999999</c:v>
                </c:pt>
                <c:pt idx="3185">
                  <c:v>0.231373</c:v>
                </c:pt>
                <c:pt idx="3186">
                  <c:v>0.23235900000000001</c:v>
                </c:pt>
                <c:pt idx="3187">
                  <c:v>0.23280100000000001</c:v>
                </c:pt>
                <c:pt idx="3188">
                  <c:v>0.23307900000000001</c:v>
                </c:pt>
                <c:pt idx="3189">
                  <c:v>0.23358200000000001</c:v>
                </c:pt>
                <c:pt idx="3190">
                  <c:v>0.23447899999999999</c:v>
                </c:pt>
                <c:pt idx="3191">
                  <c:v>0.23566599999999999</c:v>
                </c:pt>
                <c:pt idx="3192">
                  <c:v>0.23692199999999999</c:v>
                </c:pt>
                <c:pt idx="3193">
                  <c:v>0.23805399999999999</c:v>
                </c:pt>
                <c:pt idx="3194">
                  <c:v>0.23897299999999999</c:v>
                </c:pt>
                <c:pt idx="3195">
                  <c:v>0.239762</c:v>
                </c:pt>
                <c:pt idx="3196">
                  <c:v>0.24060699999999999</c:v>
                </c:pt>
                <c:pt idx="3197">
                  <c:v>0.241698</c:v>
                </c:pt>
                <c:pt idx="3198">
                  <c:v>0.243149</c:v>
                </c:pt>
                <c:pt idx="3199">
                  <c:v>0.24499199999999999</c:v>
                </c:pt>
                <c:pt idx="3200">
                  <c:v>0.24723899999999999</c:v>
                </c:pt>
                <c:pt idx="3201">
                  <c:v>0.24993199999999999</c:v>
                </c:pt>
                <c:pt idx="3202">
                  <c:v>0.25307200000000002</c:v>
                </c:pt>
                <c:pt idx="3203">
                  <c:v>0.256492</c:v>
                </c:pt>
                <c:pt idx="3204">
                  <c:v>0.25994899999999999</c:v>
                </c:pt>
                <c:pt idx="3205">
                  <c:v>0.26342599999999999</c:v>
                </c:pt>
                <c:pt idx="3206">
                  <c:v>0.26713799999999999</c:v>
                </c:pt>
                <c:pt idx="3207">
                  <c:v>0.27123999999999998</c:v>
                </c:pt>
                <c:pt idx="3208">
                  <c:v>0.27559600000000001</c:v>
                </c:pt>
                <c:pt idx="3209">
                  <c:v>0.279752</c:v>
                </c:pt>
                <c:pt idx="3210">
                  <c:v>0.28325800000000001</c:v>
                </c:pt>
                <c:pt idx="3211">
                  <c:v>0.28626200000000002</c:v>
                </c:pt>
                <c:pt idx="3212">
                  <c:v>0.28910000000000002</c:v>
                </c:pt>
                <c:pt idx="3213">
                  <c:v>0.29178399999999999</c:v>
                </c:pt>
                <c:pt idx="3214">
                  <c:v>0.29420499999999999</c:v>
                </c:pt>
                <c:pt idx="3215">
                  <c:v>0.296431</c:v>
                </c:pt>
                <c:pt idx="3216">
                  <c:v>0.29872500000000002</c:v>
                </c:pt>
                <c:pt idx="3217">
                  <c:v>0.30130899999999999</c:v>
                </c:pt>
                <c:pt idx="3218">
                  <c:v>0.30424200000000001</c:v>
                </c:pt>
                <c:pt idx="3219">
                  <c:v>0.30752699999999999</c:v>
                </c:pt>
                <c:pt idx="3220">
                  <c:v>0.31121100000000002</c:v>
                </c:pt>
                <c:pt idx="3221">
                  <c:v>0.31529699999999999</c:v>
                </c:pt>
                <c:pt idx="3222">
                  <c:v>0.31965500000000002</c:v>
                </c:pt>
                <c:pt idx="3223">
                  <c:v>0.32414199999999999</c:v>
                </c:pt>
                <c:pt idx="3224">
                  <c:v>0.32868700000000001</c:v>
                </c:pt>
                <c:pt idx="3225">
                  <c:v>0.333235</c:v>
                </c:pt>
                <c:pt idx="3226">
                  <c:v>0.33766400000000002</c:v>
                </c:pt>
                <c:pt idx="3227">
                  <c:v>0.34187600000000001</c:v>
                </c:pt>
                <c:pt idx="3228">
                  <c:v>0.34598800000000002</c:v>
                </c:pt>
                <c:pt idx="3229">
                  <c:v>0.35022799999999998</c:v>
                </c:pt>
                <c:pt idx="3230">
                  <c:v>0.354516</c:v>
                </c:pt>
                <c:pt idx="3231">
                  <c:v>0.35845700000000003</c:v>
                </c:pt>
                <c:pt idx="3232">
                  <c:v>0.36169699999999999</c:v>
                </c:pt>
                <c:pt idx="3233">
                  <c:v>0.36397099999999999</c:v>
                </c:pt>
                <c:pt idx="3234">
                  <c:v>0.36510599999999999</c:v>
                </c:pt>
                <c:pt idx="3235">
                  <c:v>0.36534299999999997</c:v>
                </c:pt>
                <c:pt idx="3236">
                  <c:v>0.365201</c:v>
                </c:pt>
                <c:pt idx="3237">
                  <c:v>0.36492400000000003</c:v>
                </c:pt>
                <c:pt idx="3238">
                  <c:v>0.36447299999999999</c:v>
                </c:pt>
                <c:pt idx="3239">
                  <c:v>0.36366900000000002</c:v>
                </c:pt>
                <c:pt idx="3240">
                  <c:v>0.36239900000000003</c:v>
                </c:pt>
                <c:pt idx="3241">
                  <c:v>0.36074600000000001</c:v>
                </c:pt>
                <c:pt idx="3242">
                  <c:v>0.35884199999999999</c:v>
                </c:pt>
                <c:pt idx="3243">
                  <c:v>0.35666500000000001</c:v>
                </c:pt>
                <c:pt idx="3244">
                  <c:v>0.35397099999999998</c:v>
                </c:pt>
                <c:pt idx="3245">
                  <c:v>0.35055199999999997</c:v>
                </c:pt>
                <c:pt idx="3246">
                  <c:v>0.34662900000000002</c:v>
                </c:pt>
                <c:pt idx="3247">
                  <c:v>0.342727</c:v>
                </c:pt>
                <c:pt idx="3248">
                  <c:v>0.33923599999999998</c:v>
                </c:pt>
                <c:pt idx="3249">
                  <c:v>0.33627099999999999</c:v>
                </c:pt>
                <c:pt idx="3250">
                  <c:v>0.33376899999999998</c:v>
                </c:pt>
                <c:pt idx="3251">
                  <c:v>0.33163599999999999</c:v>
                </c:pt>
                <c:pt idx="3252">
                  <c:v>0.32978200000000002</c:v>
                </c:pt>
                <c:pt idx="3253">
                  <c:v>0.32807199999999997</c:v>
                </c:pt>
                <c:pt idx="3254">
                  <c:v>0.32630399999999998</c:v>
                </c:pt>
                <c:pt idx="3255">
                  <c:v>0.32431399999999999</c:v>
                </c:pt>
                <c:pt idx="3256">
                  <c:v>0.322154</c:v>
                </c:pt>
                <c:pt idx="3257">
                  <c:v>0.32009500000000002</c:v>
                </c:pt>
                <c:pt idx="3258">
                  <c:v>0.31844</c:v>
                </c:pt>
                <c:pt idx="3259">
                  <c:v>0.317386</c:v>
                </c:pt>
                <c:pt idx="3260">
                  <c:v>0.31695600000000002</c:v>
                </c:pt>
                <c:pt idx="3261">
                  <c:v>0.31695699999999999</c:v>
                </c:pt>
                <c:pt idx="3262">
                  <c:v>0.31707400000000002</c:v>
                </c:pt>
                <c:pt idx="3263">
                  <c:v>0.31710899999999997</c:v>
                </c:pt>
                <c:pt idx="3264">
                  <c:v>0.31718400000000002</c:v>
                </c:pt>
                <c:pt idx="3265">
                  <c:v>0.31753900000000002</c:v>
                </c:pt>
                <c:pt idx="3266">
                  <c:v>0.31821899999999997</c:v>
                </c:pt>
                <c:pt idx="3267">
                  <c:v>0.319073</c:v>
                </c:pt>
                <c:pt idx="3268">
                  <c:v>0.319961</c:v>
                </c:pt>
                <c:pt idx="3269">
                  <c:v>0.32103500000000001</c:v>
                </c:pt>
                <c:pt idx="3270">
                  <c:v>0.32274999999999998</c:v>
                </c:pt>
                <c:pt idx="3271">
                  <c:v>0.32537500000000003</c:v>
                </c:pt>
                <c:pt idx="3272">
                  <c:v>0.32870899999999997</c:v>
                </c:pt>
                <c:pt idx="3273">
                  <c:v>0.33227000000000001</c:v>
                </c:pt>
                <c:pt idx="3274">
                  <c:v>0.33560699999999999</c:v>
                </c:pt>
                <c:pt idx="3275">
                  <c:v>0.33854000000000001</c:v>
                </c:pt>
                <c:pt idx="3276">
                  <c:v>0.34113900000000003</c:v>
                </c:pt>
                <c:pt idx="3277">
                  <c:v>0.34346399999999999</c:v>
                </c:pt>
                <c:pt idx="3278">
                  <c:v>0.34543299999999999</c:v>
                </c:pt>
                <c:pt idx="3279">
                  <c:v>0.34694999999999998</c:v>
                </c:pt>
                <c:pt idx="3280">
                  <c:v>0.34815200000000002</c:v>
                </c:pt>
                <c:pt idx="3281">
                  <c:v>0.34930600000000001</c:v>
                </c:pt>
                <c:pt idx="3282">
                  <c:v>0.35048699999999999</c:v>
                </c:pt>
                <c:pt idx="3283">
                  <c:v>0.35162500000000002</c:v>
                </c:pt>
                <c:pt idx="3284">
                  <c:v>0.35270600000000002</c:v>
                </c:pt>
                <c:pt idx="3285">
                  <c:v>0.35377599999999998</c:v>
                </c:pt>
                <c:pt idx="3286">
                  <c:v>0.35491800000000001</c:v>
                </c:pt>
                <c:pt idx="3287">
                  <c:v>0.35622700000000002</c:v>
                </c:pt>
                <c:pt idx="3288">
                  <c:v>0.357713</c:v>
                </c:pt>
                <c:pt idx="3289">
                  <c:v>0.359151</c:v>
                </c:pt>
                <c:pt idx="3290">
                  <c:v>0.36014699999999999</c:v>
                </c:pt>
                <c:pt idx="3291">
                  <c:v>0.36046499999999998</c:v>
                </c:pt>
                <c:pt idx="3292">
                  <c:v>0.360155</c:v>
                </c:pt>
                <c:pt idx="3293">
                  <c:v>0.35941400000000001</c:v>
                </c:pt>
                <c:pt idx="3294">
                  <c:v>0.35843700000000001</c:v>
                </c:pt>
                <c:pt idx="3295">
                  <c:v>0.35728700000000002</c:v>
                </c:pt>
                <c:pt idx="3296">
                  <c:v>0.35584100000000002</c:v>
                </c:pt>
                <c:pt idx="3297">
                  <c:v>0.35392400000000002</c:v>
                </c:pt>
                <c:pt idx="3298">
                  <c:v>0.35154800000000003</c:v>
                </c:pt>
                <c:pt idx="3299">
                  <c:v>0.34897600000000001</c:v>
                </c:pt>
                <c:pt idx="3300">
                  <c:v>0.34647699999999998</c:v>
                </c:pt>
                <c:pt idx="3301">
                  <c:v>0.34412500000000001</c:v>
                </c:pt>
                <c:pt idx="3302">
                  <c:v>0.34186899999999998</c:v>
                </c:pt>
                <c:pt idx="3303">
                  <c:v>0.33966000000000002</c:v>
                </c:pt>
                <c:pt idx="3304">
                  <c:v>0.33746300000000001</c:v>
                </c:pt>
                <c:pt idx="3305">
                  <c:v>0.33527000000000001</c:v>
                </c:pt>
                <c:pt idx="3306">
                  <c:v>0.333152</c:v>
                </c:pt>
                <c:pt idx="3307">
                  <c:v>0.331264</c:v>
                </c:pt>
                <c:pt idx="3308">
                  <c:v>0.32968900000000001</c:v>
                </c:pt>
                <c:pt idx="3309">
                  <c:v>0.32835999999999999</c:v>
                </c:pt>
                <c:pt idx="3310">
                  <c:v>0.32716800000000001</c:v>
                </c:pt>
                <c:pt idx="3311">
                  <c:v>0.32601599999999997</c:v>
                </c:pt>
                <c:pt idx="3312">
                  <c:v>0.32472499999999999</c:v>
                </c:pt>
                <c:pt idx="3313">
                  <c:v>0.32303199999999999</c:v>
                </c:pt>
                <c:pt idx="3314">
                  <c:v>0.32081900000000002</c:v>
                </c:pt>
                <c:pt idx="3315">
                  <c:v>0.31827</c:v>
                </c:pt>
                <c:pt idx="3316">
                  <c:v>0.31565199999999999</c:v>
                </c:pt>
                <c:pt idx="3317">
                  <c:v>0.31315500000000002</c:v>
                </c:pt>
                <c:pt idx="3318">
                  <c:v>0.31094300000000002</c:v>
                </c:pt>
                <c:pt idx="3319">
                  <c:v>0.30913099999999999</c:v>
                </c:pt>
                <c:pt idx="3320">
                  <c:v>0.30769999999999997</c:v>
                </c:pt>
                <c:pt idx="3321">
                  <c:v>0.30646299999999999</c:v>
                </c:pt>
                <c:pt idx="3322">
                  <c:v>0.30512499999999998</c:v>
                </c:pt>
                <c:pt idx="3323">
                  <c:v>0.303429</c:v>
                </c:pt>
                <c:pt idx="3324">
                  <c:v>0.301313</c:v>
                </c:pt>
                <c:pt idx="3325">
                  <c:v>0.2989</c:v>
                </c:pt>
                <c:pt idx="3326">
                  <c:v>0.29637599999999997</c:v>
                </c:pt>
                <c:pt idx="3327">
                  <c:v>0.29389500000000002</c:v>
                </c:pt>
                <c:pt idx="3328">
                  <c:v>0.291551</c:v>
                </c:pt>
                <c:pt idx="3329">
                  <c:v>0.28940100000000002</c:v>
                </c:pt>
                <c:pt idx="3330">
                  <c:v>0.28745100000000001</c:v>
                </c:pt>
                <c:pt idx="3331">
                  <c:v>0.28564000000000001</c:v>
                </c:pt>
                <c:pt idx="3332">
                  <c:v>0.28389500000000001</c:v>
                </c:pt>
                <c:pt idx="3333">
                  <c:v>0.282225</c:v>
                </c:pt>
                <c:pt idx="3334">
                  <c:v>0.280754</c:v>
                </c:pt>
                <c:pt idx="3335">
                  <c:v>0.279617</c:v>
                </c:pt>
                <c:pt idx="3336">
                  <c:v>0.27882499999999999</c:v>
                </c:pt>
                <c:pt idx="3337">
                  <c:v>0.27828000000000003</c:v>
                </c:pt>
                <c:pt idx="3338">
                  <c:v>0.27789199999999997</c:v>
                </c:pt>
                <c:pt idx="3339">
                  <c:v>0.27765499999999999</c:v>
                </c:pt>
                <c:pt idx="3340">
                  <c:v>0.27762900000000001</c:v>
                </c:pt>
                <c:pt idx="3341">
                  <c:v>0.27787299999999998</c:v>
                </c:pt>
                <c:pt idx="3342">
                  <c:v>0.27838099999999999</c:v>
                </c:pt>
                <c:pt idx="3343">
                  <c:v>0.27904299999999999</c:v>
                </c:pt>
                <c:pt idx="3344">
                  <c:v>0.27962799999999999</c:v>
                </c:pt>
                <c:pt idx="3345">
                  <c:v>0.27986899999999998</c:v>
                </c:pt>
                <c:pt idx="3346">
                  <c:v>0.279617</c:v>
                </c:pt>
                <c:pt idx="3347">
                  <c:v>0.27898499999999998</c:v>
                </c:pt>
                <c:pt idx="3348">
                  <c:v>0.27825800000000001</c:v>
                </c:pt>
                <c:pt idx="3349">
                  <c:v>0.277638</c:v>
                </c:pt>
                <c:pt idx="3350">
                  <c:v>0.27712700000000001</c:v>
                </c:pt>
                <c:pt idx="3351">
                  <c:v>0.27662599999999998</c:v>
                </c:pt>
                <c:pt idx="3352">
                  <c:v>0.27607300000000001</c:v>
                </c:pt>
                <c:pt idx="3353">
                  <c:v>0.27546399999999999</c:v>
                </c:pt>
                <c:pt idx="3354">
                  <c:v>0.27479300000000001</c:v>
                </c:pt>
                <c:pt idx="3355">
                  <c:v>0.274036</c:v>
                </c:pt>
                <c:pt idx="3356">
                  <c:v>0.27321099999999998</c:v>
                </c:pt>
                <c:pt idx="3357">
                  <c:v>0.27239200000000002</c:v>
                </c:pt>
                <c:pt idx="3358">
                  <c:v>0.27165400000000001</c:v>
                </c:pt>
                <c:pt idx="3359">
                  <c:v>0.27098800000000001</c:v>
                </c:pt>
                <c:pt idx="3360">
                  <c:v>0.27029700000000001</c:v>
                </c:pt>
                <c:pt idx="3361">
                  <c:v>0.26946999999999999</c:v>
                </c:pt>
                <c:pt idx="3362">
                  <c:v>0.26849099999999998</c:v>
                </c:pt>
                <c:pt idx="3363">
                  <c:v>0.26744600000000002</c:v>
                </c:pt>
                <c:pt idx="3364">
                  <c:v>0.26642700000000002</c:v>
                </c:pt>
                <c:pt idx="3365">
                  <c:v>0.265455</c:v>
                </c:pt>
                <c:pt idx="3366">
                  <c:v>0.264486</c:v>
                </c:pt>
                <c:pt idx="3367">
                  <c:v>0.26347700000000002</c:v>
                </c:pt>
                <c:pt idx="3368">
                  <c:v>0.26242100000000002</c:v>
                </c:pt>
                <c:pt idx="3369">
                  <c:v>0.261349</c:v>
                </c:pt>
                <c:pt idx="3370">
                  <c:v>0.26030199999999998</c:v>
                </c:pt>
                <c:pt idx="3371">
                  <c:v>0.25930300000000001</c:v>
                </c:pt>
                <c:pt idx="3372">
                  <c:v>0.25834099999999999</c:v>
                </c:pt>
                <c:pt idx="3373">
                  <c:v>0.25736599999999998</c:v>
                </c:pt>
                <c:pt idx="3374">
                  <c:v>0.25630500000000001</c:v>
                </c:pt>
                <c:pt idx="3375">
                  <c:v>0.25510300000000002</c:v>
                </c:pt>
                <c:pt idx="3376">
                  <c:v>0.25375399999999998</c:v>
                </c:pt>
                <c:pt idx="3377">
                  <c:v>0.25228400000000001</c:v>
                </c:pt>
                <c:pt idx="3378">
                  <c:v>0.25072899999999998</c:v>
                </c:pt>
                <c:pt idx="3379">
                  <c:v>0.249138</c:v>
                </c:pt>
                <c:pt idx="3380">
                  <c:v>0.24756900000000001</c:v>
                </c:pt>
                <c:pt idx="3381">
                  <c:v>0.246055</c:v>
                </c:pt>
                <c:pt idx="3382">
                  <c:v>0.244557</c:v>
                </c:pt>
                <c:pt idx="3383">
                  <c:v>0.24298</c:v>
                </c:pt>
                <c:pt idx="3384">
                  <c:v>0.24122299999999999</c:v>
                </c:pt>
                <c:pt idx="3385">
                  <c:v>0.23925399999999999</c:v>
                </c:pt>
                <c:pt idx="3386">
                  <c:v>0.23715600000000001</c:v>
                </c:pt>
                <c:pt idx="3387">
                  <c:v>0.23505999999999999</c:v>
                </c:pt>
                <c:pt idx="3388">
                  <c:v>0.233019</c:v>
                </c:pt>
                <c:pt idx="3389">
                  <c:v>0.23095599999999999</c:v>
                </c:pt>
                <c:pt idx="3390">
                  <c:v>0.22877400000000001</c:v>
                </c:pt>
                <c:pt idx="3391">
                  <c:v>0.22645599999999999</c:v>
                </c:pt>
                <c:pt idx="3392">
                  <c:v>0.22406400000000001</c:v>
                </c:pt>
                <c:pt idx="3393">
                  <c:v>0.221664</c:v>
                </c:pt>
                <c:pt idx="3394">
                  <c:v>0.21929199999999999</c:v>
                </c:pt>
                <c:pt idx="3395">
                  <c:v>0.216943</c:v>
                </c:pt>
                <c:pt idx="3396">
                  <c:v>0.214592</c:v>
                </c:pt>
                <c:pt idx="3397">
                  <c:v>0.21223</c:v>
                </c:pt>
                <c:pt idx="3398">
                  <c:v>0.20990900000000001</c:v>
                </c:pt>
                <c:pt idx="3399">
                  <c:v>0.20771000000000001</c:v>
                </c:pt>
                <c:pt idx="3400">
                  <c:v>0.20569699999999999</c:v>
                </c:pt>
                <c:pt idx="3401">
                  <c:v>0.20391100000000001</c:v>
                </c:pt>
                <c:pt idx="3402">
                  <c:v>0.20239299999999999</c:v>
                </c:pt>
                <c:pt idx="3403">
                  <c:v>0.20116899999999999</c:v>
                </c:pt>
                <c:pt idx="3404">
                  <c:v>0.200215</c:v>
                </c:pt>
                <c:pt idx="3405">
                  <c:v>0.19945499999999999</c:v>
                </c:pt>
                <c:pt idx="3406">
                  <c:v>0.19881199999999999</c:v>
                </c:pt>
                <c:pt idx="3407">
                  <c:v>0.19824800000000001</c:v>
                </c:pt>
                <c:pt idx="3408">
                  <c:v>0.19777</c:v>
                </c:pt>
                <c:pt idx="3409">
                  <c:v>0.19739599999999999</c:v>
                </c:pt>
                <c:pt idx="3410">
                  <c:v>0.19714000000000001</c:v>
                </c:pt>
                <c:pt idx="3411">
                  <c:v>0.196992</c:v>
                </c:pt>
                <c:pt idx="3412">
                  <c:v>0.19691900000000001</c:v>
                </c:pt>
                <c:pt idx="3413">
                  <c:v>0.19689000000000001</c:v>
                </c:pt>
                <c:pt idx="3414">
                  <c:v>0.19691700000000001</c:v>
                </c:pt>
                <c:pt idx="3415">
                  <c:v>0.197017</c:v>
                </c:pt>
                <c:pt idx="3416">
                  <c:v>0.197163</c:v>
                </c:pt>
                <c:pt idx="3417">
                  <c:v>0.19728200000000001</c:v>
                </c:pt>
                <c:pt idx="3418">
                  <c:v>0.19728100000000001</c:v>
                </c:pt>
                <c:pt idx="3419">
                  <c:v>0.19708000000000001</c:v>
                </c:pt>
                <c:pt idx="3420">
                  <c:v>0.196663</c:v>
                </c:pt>
                <c:pt idx="3421">
                  <c:v>0.19612199999999999</c:v>
                </c:pt>
                <c:pt idx="3422">
                  <c:v>0.195607</c:v>
                </c:pt>
                <c:pt idx="3423">
                  <c:v>0.19520999999999999</c:v>
                </c:pt>
                <c:pt idx="3424">
                  <c:v>0.19492599999999999</c:v>
                </c:pt>
                <c:pt idx="3425">
                  <c:v>0.19472700000000001</c:v>
                </c:pt>
                <c:pt idx="3426">
                  <c:v>0.19461200000000001</c:v>
                </c:pt>
                <c:pt idx="3427">
                  <c:v>0.19458900000000001</c:v>
                </c:pt>
                <c:pt idx="3428">
                  <c:v>0.19465399999999999</c:v>
                </c:pt>
                <c:pt idx="3429">
                  <c:v>0.194803</c:v>
                </c:pt>
                <c:pt idx="3430">
                  <c:v>0.19506100000000001</c:v>
                </c:pt>
                <c:pt idx="3431">
                  <c:v>0.19545499999999999</c:v>
                </c:pt>
                <c:pt idx="3432">
                  <c:v>0.195989</c:v>
                </c:pt>
                <c:pt idx="3433">
                  <c:v>0.19666600000000001</c:v>
                </c:pt>
                <c:pt idx="3434">
                  <c:v>0.19753200000000001</c:v>
                </c:pt>
                <c:pt idx="3435">
                  <c:v>0.19865099999999999</c:v>
                </c:pt>
                <c:pt idx="3436">
                  <c:v>0.20004</c:v>
                </c:pt>
                <c:pt idx="3437">
                  <c:v>0.20166300000000001</c:v>
                </c:pt>
                <c:pt idx="3438">
                  <c:v>0.20344699999999999</c:v>
                </c:pt>
                <c:pt idx="3439">
                  <c:v>0.20529800000000001</c:v>
                </c:pt>
                <c:pt idx="3440">
                  <c:v>0.20712</c:v>
                </c:pt>
                <c:pt idx="3441">
                  <c:v>0.20884800000000001</c:v>
                </c:pt>
                <c:pt idx="3442">
                  <c:v>0.21046100000000001</c:v>
                </c:pt>
                <c:pt idx="3443">
                  <c:v>0.21196599999999999</c:v>
                </c:pt>
                <c:pt idx="3444">
                  <c:v>0.21339</c:v>
                </c:pt>
                <c:pt idx="3445">
                  <c:v>0.21476200000000001</c:v>
                </c:pt>
                <c:pt idx="3446">
                  <c:v>0.216082</c:v>
                </c:pt>
                <c:pt idx="3447">
                  <c:v>0.21729799999999999</c:v>
                </c:pt>
                <c:pt idx="3448">
                  <c:v>0.21834000000000001</c:v>
                </c:pt>
                <c:pt idx="3449">
                  <c:v>0.21917900000000001</c:v>
                </c:pt>
                <c:pt idx="3450">
                  <c:v>0.21982599999999999</c:v>
                </c:pt>
                <c:pt idx="3451">
                  <c:v>0.22026899999999999</c:v>
                </c:pt>
                <c:pt idx="3452">
                  <c:v>0.22045799999999999</c:v>
                </c:pt>
                <c:pt idx="3453">
                  <c:v>0.22037000000000001</c:v>
                </c:pt>
                <c:pt idx="3454">
                  <c:v>0.22006700000000001</c:v>
                </c:pt>
                <c:pt idx="3455">
                  <c:v>0.21964400000000001</c:v>
                </c:pt>
                <c:pt idx="3456">
                  <c:v>0.219166</c:v>
                </c:pt>
                <c:pt idx="3457">
                  <c:v>0.21864900000000001</c:v>
                </c:pt>
                <c:pt idx="3458">
                  <c:v>0.21807499999999999</c:v>
                </c:pt>
                <c:pt idx="3459">
                  <c:v>0.217413</c:v>
                </c:pt>
                <c:pt idx="3460">
                  <c:v>0.216668</c:v>
                </c:pt>
                <c:pt idx="3461">
                  <c:v>0.215922</c:v>
                </c:pt>
                <c:pt idx="3462">
                  <c:v>0.21527399999999999</c:v>
                </c:pt>
                <c:pt idx="3463">
                  <c:v>0.21473600000000001</c:v>
                </c:pt>
                <c:pt idx="3464">
                  <c:v>0.21423500000000001</c:v>
                </c:pt>
                <c:pt idx="3465">
                  <c:v>0.21371999999999999</c:v>
                </c:pt>
                <c:pt idx="3466">
                  <c:v>0.213198</c:v>
                </c:pt>
                <c:pt idx="3467">
                  <c:v>0.212676</c:v>
                </c:pt>
                <c:pt idx="3468">
                  <c:v>0.212143</c:v>
                </c:pt>
                <c:pt idx="3469">
                  <c:v>0.21162600000000001</c:v>
                </c:pt>
                <c:pt idx="3470">
                  <c:v>0.21118100000000001</c:v>
                </c:pt>
                <c:pt idx="3471">
                  <c:v>0.210811</c:v>
                </c:pt>
                <c:pt idx="3472">
                  <c:v>0.21043500000000001</c:v>
                </c:pt>
                <c:pt idx="3473">
                  <c:v>0.20996100000000001</c:v>
                </c:pt>
                <c:pt idx="3474">
                  <c:v>0.209337</c:v>
                </c:pt>
                <c:pt idx="3475">
                  <c:v>0.208563</c:v>
                </c:pt>
                <c:pt idx="3476">
                  <c:v>0.20769899999999999</c:v>
                </c:pt>
                <c:pt idx="3477">
                  <c:v>0.20685400000000001</c:v>
                </c:pt>
                <c:pt idx="3478">
                  <c:v>0.20611699999999999</c:v>
                </c:pt>
                <c:pt idx="3479">
                  <c:v>0.20549300000000001</c:v>
                </c:pt>
                <c:pt idx="3480">
                  <c:v>0.204903</c:v>
                </c:pt>
                <c:pt idx="3481">
                  <c:v>0.20424400000000001</c:v>
                </c:pt>
                <c:pt idx="3482">
                  <c:v>0.20343900000000001</c:v>
                </c:pt>
                <c:pt idx="3483">
                  <c:v>0.20246600000000001</c:v>
                </c:pt>
                <c:pt idx="3484">
                  <c:v>0.20136599999999999</c:v>
                </c:pt>
                <c:pt idx="3485">
                  <c:v>0.200188</c:v>
                </c:pt>
                <c:pt idx="3486">
                  <c:v>0.198911</c:v>
                </c:pt>
                <c:pt idx="3487">
                  <c:v>0.19741900000000001</c:v>
                </c:pt>
                <c:pt idx="3488">
                  <c:v>0.19559699999999999</c:v>
                </c:pt>
                <c:pt idx="3489">
                  <c:v>0.19342500000000001</c:v>
                </c:pt>
                <c:pt idx="3490">
                  <c:v>0.19094700000000001</c:v>
                </c:pt>
                <c:pt idx="3491">
                  <c:v>0.18818799999999999</c:v>
                </c:pt>
                <c:pt idx="3492">
                  <c:v>0.18513199999999999</c:v>
                </c:pt>
                <c:pt idx="3493">
                  <c:v>0.181754</c:v>
                </c:pt>
                <c:pt idx="3494">
                  <c:v>0.17802100000000001</c:v>
                </c:pt>
                <c:pt idx="3495">
                  <c:v>0.17389199999999999</c:v>
                </c:pt>
                <c:pt idx="3496">
                  <c:v>0.16936899999999999</c:v>
                </c:pt>
                <c:pt idx="3497">
                  <c:v>0.164549</c:v>
                </c:pt>
                <c:pt idx="3498">
                  <c:v>0.159609</c:v>
                </c:pt>
                <c:pt idx="3499">
                  <c:v>0.15473700000000001</c:v>
                </c:pt>
                <c:pt idx="3500">
                  <c:v>0.15002199999999999</c:v>
                </c:pt>
                <c:pt idx="3501">
                  <c:v>0.145431</c:v>
                </c:pt>
                <c:pt idx="3502">
                  <c:v>0.14089099999999999</c:v>
                </c:pt>
                <c:pt idx="3503">
                  <c:v>0.13639599999999999</c:v>
                </c:pt>
                <c:pt idx="3504">
                  <c:v>0.132018</c:v>
                </c:pt>
                <c:pt idx="3505">
                  <c:v>0.12784200000000001</c:v>
                </c:pt>
                <c:pt idx="3506">
                  <c:v>0.12390900000000001</c:v>
                </c:pt>
                <c:pt idx="3507">
                  <c:v>0.120227</c:v>
                </c:pt>
                <c:pt idx="3508">
                  <c:v>0.116829</c:v>
                </c:pt>
                <c:pt idx="3509">
                  <c:v>0.11380700000000001</c:v>
                </c:pt>
                <c:pt idx="3510">
                  <c:v>0.111266</c:v>
                </c:pt>
                <c:pt idx="3511">
                  <c:v>0.109253</c:v>
                </c:pt>
                <c:pt idx="3512">
                  <c:v>0.107761</c:v>
                </c:pt>
                <c:pt idx="3513">
                  <c:v>0.10677399999999999</c:v>
                </c:pt>
                <c:pt idx="3514">
                  <c:v>0.106283</c:v>
                </c:pt>
                <c:pt idx="3515">
                  <c:v>0.10624500000000001</c:v>
                </c:pt>
                <c:pt idx="3516">
                  <c:v>0.10656400000000001</c:v>
                </c:pt>
                <c:pt idx="3517">
                  <c:v>0.107131</c:v>
                </c:pt>
                <c:pt idx="3518">
                  <c:v>0.107903</c:v>
                </c:pt>
                <c:pt idx="3519">
                  <c:v>0.10892300000000001</c:v>
                </c:pt>
                <c:pt idx="3520">
                  <c:v>0.11025</c:v>
                </c:pt>
                <c:pt idx="3521">
                  <c:v>0.11185199999999999</c:v>
                </c:pt>
                <c:pt idx="3522">
                  <c:v>0.113591</c:v>
                </c:pt>
                <c:pt idx="3523">
                  <c:v>0.11526400000000001</c:v>
                </c:pt>
                <c:pt idx="3524">
                  <c:v>0.11665499999999999</c:v>
                </c:pt>
                <c:pt idx="3525">
                  <c:v>0.117578</c:v>
                </c:pt>
                <c:pt idx="3526">
                  <c:v>0.117936</c:v>
                </c:pt>
                <c:pt idx="3527">
                  <c:v>0.117731</c:v>
                </c:pt>
                <c:pt idx="3528">
                  <c:v>0.116979</c:v>
                </c:pt>
                <c:pt idx="3529">
                  <c:v>0.115643</c:v>
                </c:pt>
                <c:pt idx="3530">
                  <c:v>0.113649</c:v>
                </c:pt>
                <c:pt idx="3531">
                  <c:v>0.11096300000000001</c:v>
                </c:pt>
                <c:pt idx="3532">
                  <c:v>0.107627</c:v>
                </c:pt>
                <c:pt idx="3533">
                  <c:v>0.10372199999999999</c:v>
                </c:pt>
                <c:pt idx="3534">
                  <c:v>9.9318000000000004E-2</c:v>
                </c:pt>
                <c:pt idx="3535">
                  <c:v>9.4464999999999993E-2</c:v>
                </c:pt>
                <c:pt idx="3536">
                  <c:v>8.9208999999999997E-2</c:v>
                </c:pt>
                <c:pt idx="3537">
                  <c:v>8.3600999999999995E-2</c:v>
                </c:pt>
                <c:pt idx="3538">
                  <c:v>7.7684000000000003E-2</c:v>
                </c:pt>
                <c:pt idx="3539">
                  <c:v>7.1517999999999998E-2</c:v>
                </c:pt>
                <c:pt idx="3540">
                  <c:v>6.5208000000000002E-2</c:v>
                </c:pt>
                <c:pt idx="3541">
                  <c:v>5.8907000000000001E-2</c:v>
                </c:pt>
                <c:pt idx="3542">
                  <c:v>5.2766E-2</c:v>
                </c:pt>
                <c:pt idx="3543">
                  <c:v>4.6884000000000002E-2</c:v>
                </c:pt>
                <c:pt idx="3544">
                  <c:v>4.1279999999999997E-2</c:v>
                </c:pt>
                <c:pt idx="3545">
                  <c:v>3.5923999999999998E-2</c:v>
                </c:pt>
                <c:pt idx="3546">
                  <c:v>3.0811999999999999E-2</c:v>
                </c:pt>
                <c:pt idx="3547">
                  <c:v>2.5984E-2</c:v>
                </c:pt>
                <c:pt idx="3548">
                  <c:v>2.1495E-2</c:v>
                </c:pt>
                <c:pt idx="3549">
                  <c:v>1.7388000000000001E-2</c:v>
                </c:pt>
                <c:pt idx="3550">
                  <c:v>1.3712E-2</c:v>
                </c:pt>
                <c:pt idx="3551">
                  <c:v>1.0526000000000001E-2</c:v>
                </c:pt>
                <c:pt idx="3552">
                  <c:v>7.8670000000000007E-3</c:v>
                </c:pt>
                <c:pt idx="3553">
                  <c:v>5.7450000000000001E-3</c:v>
                </c:pt>
                <c:pt idx="3554">
                  <c:v>4.1710000000000002E-3</c:v>
                </c:pt>
                <c:pt idx="3555">
                  <c:v>3.1510000000000002E-3</c:v>
                </c:pt>
                <c:pt idx="3556">
                  <c:v>2.6679999999999998E-3</c:v>
                </c:pt>
                <c:pt idx="3557">
                  <c:v>2.2680000000000001E-3</c:v>
                </c:pt>
                <c:pt idx="3558">
                  <c:v>2.1250000000000002E-3</c:v>
                </c:pt>
                <c:pt idx="3559">
                  <c:v>2.0349999999999999E-3</c:v>
                </c:pt>
                <c:pt idx="3560">
                  <c:v>2.526E-3</c:v>
                </c:pt>
                <c:pt idx="3561">
                  <c:v>3.6879999999999999E-3</c:v>
                </c:pt>
                <c:pt idx="3562">
                  <c:v>5.6030000000000003E-3</c:v>
                </c:pt>
                <c:pt idx="3563">
                  <c:v>8.3260000000000001E-3</c:v>
                </c:pt>
                <c:pt idx="3564">
                  <c:v>1.187E-2</c:v>
                </c:pt>
                <c:pt idx="3565">
                  <c:v>1.6202000000000001E-2</c:v>
                </c:pt>
                <c:pt idx="3566">
                  <c:v>2.1278999999999999E-2</c:v>
                </c:pt>
                <c:pt idx="3567">
                  <c:v>2.7087E-2</c:v>
                </c:pt>
                <c:pt idx="3568">
                  <c:v>3.3669999999999999E-2</c:v>
                </c:pt>
                <c:pt idx="3569">
                  <c:v>4.1125000000000002E-2</c:v>
                </c:pt>
                <c:pt idx="3570">
                  <c:v>4.9543999999999998E-2</c:v>
                </c:pt>
                <c:pt idx="3571">
                  <c:v>5.8973999999999999E-2</c:v>
                </c:pt>
                <c:pt idx="3572">
                  <c:v>6.9445999999999994E-2</c:v>
                </c:pt>
                <c:pt idx="3573">
                  <c:v>8.1014000000000003E-2</c:v>
                </c:pt>
                <c:pt idx="3574">
                  <c:v>9.3725000000000003E-2</c:v>
                </c:pt>
                <c:pt idx="3575">
                  <c:v>0.10756</c:v>
                </c:pt>
                <c:pt idx="3576">
                  <c:v>0.12246</c:v>
                </c:pt>
                <c:pt idx="3577">
                  <c:v>0.13838500000000001</c:v>
                </c:pt>
                <c:pt idx="3578">
                  <c:v>0.155303</c:v>
                </c:pt>
                <c:pt idx="3579">
                  <c:v>0.17314399999999999</c:v>
                </c:pt>
                <c:pt idx="3580">
                  <c:v>0.1918</c:v>
                </c:pt>
                <c:pt idx="3581">
                  <c:v>0.21118500000000001</c:v>
                </c:pt>
                <c:pt idx="3582">
                  <c:v>0.231266</c:v>
                </c:pt>
                <c:pt idx="3583">
                  <c:v>0.25204500000000002</c:v>
                </c:pt>
                <c:pt idx="3584">
                  <c:v>0.27349000000000001</c:v>
                </c:pt>
                <c:pt idx="3585">
                  <c:v>0.29548799999999997</c:v>
                </c:pt>
                <c:pt idx="3586">
                  <c:v>0.31782700000000003</c:v>
                </c:pt>
                <c:pt idx="3587">
                  <c:v>0.34024300000000002</c:v>
                </c:pt>
                <c:pt idx="3588">
                  <c:v>0.36250599999999999</c:v>
                </c:pt>
                <c:pt idx="3589">
                  <c:v>0.38444899999999999</c:v>
                </c:pt>
                <c:pt idx="3590">
                  <c:v>0.40592</c:v>
                </c:pt>
                <c:pt idx="3591">
                  <c:v>0.42673499999999998</c:v>
                </c:pt>
                <c:pt idx="3592">
                  <c:v>0.44672200000000001</c:v>
                </c:pt>
                <c:pt idx="3593">
                  <c:v>0.46576099999999998</c:v>
                </c:pt>
                <c:pt idx="3594">
                  <c:v>0.48375099999999999</c:v>
                </c:pt>
                <c:pt idx="3595">
                  <c:v>0.50058100000000005</c:v>
                </c:pt>
                <c:pt idx="3596">
                  <c:v>0.51615100000000003</c:v>
                </c:pt>
                <c:pt idx="3597">
                  <c:v>0.53036799999999995</c:v>
                </c:pt>
                <c:pt idx="3598">
                  <c:v>0.543126</c:v>
                </c:pt>
                <c:pt idx="3599">
                  <c:v>0.55433100000000002</c:v>
                </c:pt>
                <c:pt idx="3600">
                  <c:v>0.56394</c:v>
                </c:pt>
                <c:pt idx="3601">
                  <c:v>0.57194400000000001</c:v>
                </c:pt>
                <c:pt idx="3602">
                  <c:v>0.57830599999999999</c:v>
                </c:pt>
                <c:pt idx="3603">
                  <c:v>0.58296599999999998</c:v>
                </c:pt>
                <c:pt idx="3604">
                  <c:v>0.58589999999999998</c:v>
                </c:pt>
                <c:pt idx="3605">
                  <c:v>0.58717799999999998</c:v>
                </c:pt>
                <c:pt idx="3606">
                  <c:v>0.58694400000000002</c:v>
                </c:pt>
                <c:pt idx="3607">
                  <c:v>0.58536699999999997</c:v>
                </c:pt>
                <c:pt idx="3608">
                  <c:v>0.58260100000000004</c:v>
                </c:pt>
                <c:pt idx="3609">
                  <c:v>0.57874599999999998</c:v>
                </c:pt>
                <c:pt idx="3610">
                  <c:v>0.57381700000000002</c:v>
                </c:pt>
                <c:pt idx="3611">
                  <c:v>0.56782500000000002</c:v>
                </c:pt>
                <c:pt idx="3612">
                  <c:v>0.56090700000000004</c:v>
                </c:pt>
                <c:pt idx="3613">
                  <c:v>0.55330299999999999</c:v>
                </c:pt>
                <c:pt idx="3614">
                  <c:v>0.54522700000000002</c:v>
                </c:pt>
                <c:pt idx="3615">
                  <c:v>0.53680499999999998</c:v>
                </c:pt>
                <c:pt idx="3616">
                  <c:v>0.52814700000000003</c:v>
                </c:pt>
                <c:pt idx="3617">
                  <c:v>0.51941099999999996</c:v>
                </c:pt>
                <c:pt idx="3618">
                  <c:v>0.51078999999999997</c:v>
                </c:pt>
                <c:pt idx="3619">
                  <c:v>0.50246400000000002</c:v>
                </c:pt>
                <c:pt idx="3620">
                  <c:v>0.49457899999999999</c:v>
                </c:pt>
                <c:pt idx="3621">
                  <c:v>0.48724499999999998</c:v>
                </c:pt>
                <c:pt idx="3622">
                  <c:v>0.48055500000000001</c:v>
                </c:pt>
                <c:pt idx="3623">
                  <c:v>0.47458299999999998</c:v>
                </c:pt>
                <c:pt idx="3624">
                  <c:v>0.46939500000000001</c:v>
                </c:pt>
                <c:pt idx="3625">
                  <c:v>0.46503699999999998</c:v>
                </c:pt>
                <c:pt idx="3626">
                  <c:v>0.461511</c:v>
                </c:pt>
                <c:pt idx="3627">
                  <c:v>0.45879300000000001</c:v>
                </c:pt>
                <c:pt idx="3628">
                  <c:v>0.456903</c:v>
                </c:pt>
                <c:pt idx="3629">
                  <c:v>0.45592700000000003</c:v>
                </c:pt>
                <c:pt idx="3630">
                  <c:v>0.455928</c:v>
                </c:pt>
                <c:pt idx="3631">
                  <c:v>0.45685100000000001</c:v>
                </c:pt>
                <c:pt idx="3632">
                  <c:v>0.458538</c:v>
                </c:pt>
                <c:pt idx="3633">
                  <c:v>0.46081299999999997</c:v>
                </c:pt>
                <c:pt idx="3634">
                  <c:v>0.463588</c:v>
                </c:pt>
                <c:pt idx="3635">
                  <c:v>0.46689900000000001</c:v>
                </c:pt>
                <c:pt idx="3636">
                  <c:v>0.47085399999999999</c:v>
                </c:pt>
                <c:pt idx="3637">
                  <c:v>0.47547499999999998</c:v>
                </c:pt>
                <c:pt idx="3638">
                  <c:v>0.48063</c:v>
                </c:pt>
                <c:pt idx="3639">
                  <c:v>0.48611700000000002</c:v>
                </c:pt>
                <c:pt idx="3640">
                  <c:v>0.49184600000000001</c:v>
                </c:pt>
                <c:pt idx="3641">
                  <c:v>0.49790499999999999</c:v>
                </c:pt>
                <c:pt idx="3642">
                  <c:v>0.50443499999999997</c:v>
                </c:pt>
                <c:pt idx="3643">
                  <c:v>0.51148199999999999</c:v>
                </c:pt>
                <c:pt idx="3644">
                  <c:v>0.51897899999999997</c:v>
                </c:pt>
                <c:pt idx="3645">
                  <c:v>0.52684699999999995</c:v>
                </c:pt>
                <c:pt idx="3646">
                  <c:v>0.53504099999999999</c:v>
                </c:pt>
                <c:pt idx="3647">
                  <c:v>0.54353499999999999</c:v>
                </c:pt>
                <c:pt idx="3648">
                  <c:v>0.55231300000000005</c:v>
                </c:pt>
                <c:pt idx="3649">
                  <c:v>0.561361</c:v>
                </c:pt>
                <c:pt idx="3650">
                  <c:v>0.57064800000000004</c:v>
                </c:pt>
                <c:pt idx="3651">
                  <c:v>0.58012300000000006</c:v>
                </c:pt>
                <c:pt idx="3652">
                  <c:v>0.58973500000000001</c:v>
                </c:pt>
                <c:pt idx="3653">
                  <c:v>0.59941</c:v>
                </c:pt>
                <c:pt idx="3654">
                  <c:v>0.609016</c:v>
                </c:pt>
                <c:pt idx="3655">
                  <c:v>0.61842900000000001</c:v>
                </c:pt>
                <c:pt idx="3656">
                  <c:v>0.627633</c:v>
                </c:pt>
                <c:pt idx="3657">
                  <c:v>0.63669100000000001</c:v>
                </c:pt>
                <c:pt idx="3658">
                  <c:v>0.64560099999999998</c:v>
                </c:pt>
                <c:pt idx="3659">
                  <c:v>0.65424700000000002</c:v>
                </c:pt>
                <c:pt idx="3660">
                  <c:v>0.66247699999999998</c:v>
                </c:pt>
                <c:pt idx="3661">
                  <c:v>0.67015199999999997</c:v>
                </c:pt>
                <c:pt idx="3662">
                  <c:v>0.67715700000000001</c:v>
                </c:pt>
                <c:pt idx="3663">
                  <c:v>0.68344300000000002</c:v>
                </c:pt>
                <c:pt idx="3664">
                  <c:v>0.68905799999999995</c:v>
                </c:pt>
                <c:pt idx="3665">
                  <c:v>0.69408199999999998</c:v>
                </c:pt>
                <c:pt idx="3666">
                  <c:v>0.69854300000000003</c:v>
                </c:pt>
                <c:pt idx="3667">
                  <c:v>0.70242099999999996</c:v>
                </c:pt>
                <c:pt idx="3668">
                  <c:v>0.70571099999999998</c:v>
                </c:pt>
                <c:pt idx="3669">
                  <c:v>0.708422</c:v>
                </c:pt>
                <c:pt idx="3670">
                  <c:v>0.71054700000000004</c:v>
                </c:pt>
                <c:pt idx="3671">
                  <c:v>0.71208199999999999</c:v>
                </c:pt>
                <c:pt idx="3672">
                  <c:v>0.71308899999999997</c:v>
                </c:pt>
                <c:pt idx="3673">
                  <c:v>0.71372500000000005</c:v>
                </c:pt>
                <c:pt idx="3674">
                  <c:v>0.71421800000000002</c:v>
                </c:pt>
                <c:pt idx="3675">
                  <c:v>0.714808</c:v>
                </c:pt>
                <c:pt idx="3676">
                  <c:v>0.71570599999999995</c:v>
                </c:pt>
                <c:pt idx="3677">
                  <c:v>0.71708700000000003</c:v>
                </c:pt>
                <c:pt idx="3678">
                  <c:v>0.71911899999999995</c:v>
                </c:pt>
                <c:pt idx="3679">
                  <c:v>0.72199100000000005</c:v>
                </c:pt>
                <c:pt idx="3680">
                  <c:v>0.72587100000000004</c:v>
                </c:pt>
                <c:pt idx="3681">
                  <c:v>0.73084499999999997</c:v>
                </c:pt>
                <c:pt idx="3682">
                  <c:v>0.73696799999999996</c:v>
                </c:pt>
                <c:pt idx="3683">
                  <c:v>0.74434900000000004</c:v>
                </c:pt>
                <c:pt idx="3684">
                  <c:v>0.75315600000000005</c:v>
                </c:pt>
                <c:pt idx="3685">
                  <c:v>0.76357399999999997</c:v>
                </c:pt>
                <c:pt idx="3686">
                  <c:v>0.77576500000000004</c:v>
                </c:pt>
                <c:pt idx="3687">
                  <c:v>0.78983700000000001</c:v>
                </c:pt>
                <c:pt idx="3688">
                  <c:v>0.80578499999999997</c:v>
                </c:pt>
                <c:pt idx="3689">
                  <c:v>0.82351200000000002</c:v>
                </c:pt>
                <c:pt idx="3690">
                  <c:v>0.84294199999999997</c:v>
                </c:pt>
                <c:pt idx="3691">
                  <c:v>0.86401300000000003</c:v>
                </c:pt>
                <c:pt idx="3692">
                  <c:v>0.88657300000000006</c:v>
                </c:pt>
                <c:pt idx="3693">
                  <c:v>0.91035999999999995</c:v>
                </c:pt>
                <c:pt idx="3694">
                  <c:v>0.93509399999999998</c:v>
                </c:pt>
                <c:pt idx="3695">
                  <c:v>0.96050999999999997</c:v>
                </c:pt>
                <c:pt idx="3696">
                  <c:v>0.98633999999999999</c:v>
                </c:pt>
                <c:pt idx="3697">
                  <c:v>1.012319</c:v>
                </c:pt>
                <c:pt idx="3698">
                  <c:v>1.0381940000000001</c:v>
                </c:pt>
                <c:pt idx="3699">
                  <c:v>1.0636509999999999</c:v>
                </c:pt>
                <c:pt idx="3700">
                  <c:v>1.0882499999999999</c:v>
                </c:pt>
                <c:pt idx="3701">
                  <c:v>1.1114649999999999</c:v>
                </c:pt>
                <c:pt idx="3702">
                  <c:v>1.132781</c:v>
                </c:pt>
                <c:pt idx="3703">
                  <c:v>1.1517539999999999</c:v>
                </c:pt>
                <c:pt idx="3704">
                  <c:v>1.168004</c:v>
                </c:pt>
                <c:pt idx="3705">
                  <c:v>1.181233</c:v>
                </c:pt>
                <c:pt idx="3706">
                  <c:v>1.1913</c:v>
                </c:pt>
                <c:pt idx="3707">
                  <c:v>1.1982660000000001</c:v>
                </c:pt>
                <c:pt idx="3708">
                  <c:v>1.202396</c:v>
                </c:pt>
                <c:pt idx="3709">
                  <c:v>1.204062</c:v>
                </c:pt>
                <c:pt idx="3710">
                  <c:v>1.2036089999999999</c:v>
                </c:pt>
                <c:pt idx="3711">
                  <c:v>1.201268</c:v>
                </c:pt>
                <c:pt idx="3712">
                  <c:v>1.1972119999999999</c:v>
                </c:pt>
                <c:pt idx="3713">
                  <c:v>1.191667</c:v>
                </c:pt>
                <c:pt idx="3714">
                  <c:v>1.184931</c:v>
                </c:pt>
                <c:pt idx="3715">
                  <c:v>1.1773180000000001</c:v>
                </c:pt>
                <c:pt idx="3716">
                  <c:v>1.1691750000000001</c:v>
                </c:pt>
                <c:pt idx="3717">
                  <c:v>1.1609290000000001</c:v>
                </c:pt>
                <c:pt idx="3718">
                  <c:v>1.1530370000000001</c:v>
                </c:pt>
                <c:pt idx="3719">
                  <c:v>1.1459060000000001</c:v>
                </c:pt>
                <c:pt idx="3720">
                  <c:v>1.139934</c:v>
                </c:pt>
                <c:pt idx="3721">
                  <c:v>1.135564</c:v>
                </c:pt>
                <c:pt idx="3722">
                  <c:v>1.133175</c:v>
                </c:pt>
                <c:pt idx="3723">
                  <c:v>1.132889</c:v>
                </c:pt>
                <c:pt idx="3724">
                  <c:v>1.1345499999999999</c:v>
                </c:pt>
                <c:pt idx="3725">
                  <c:v>1.1378950000000001</c:v>
                </c:pt>
                <c:pt idx="3726">
                  <c:v>1.1427099999999999</c:v>
                </c:pt>
                <c:pt idx="3727">
                  <c:v>1.14886</c:v>
                </c:pt>
                <c:pt idx="3728">
                  <c:v>1.1562460000000001</c:v>
                </c:pt>
                <c:pt idx="3729">
                  <c:v>1.164801</c:v>
                </c:pt>
                <c:pt idx="3730">
                  <c:v>1.174525</c:v>
                </c:pt>
                <c:pt idx="3731">
                  <c:v>1.1854690000000001</c:v>
                </c:pt>
                <c:pt idx="3732">
                  <c:v>1.1976039999999999</c:v>
                </c:pt>
                <c:pt idx="3733">
                  <c:v>1.210696</c:v>
                </c:pt>
                <c:pt idx="3734">
                  <c:v>1.2243379999999999</c:v>
                </c:pt>
                <c:pt idx="3735">
                  <c:v>1.2381230000000001</c:v>
                </c:pt>
                <c:pt idx="3736">
                  <c:v>1.2517670000000001</c:v>
                </c:pt>
                <c:pt idx="3737">
                  <c:v>1.2651110000000001</c:v>
                </c:pt>
                <c:pt idx="3738">
                  <c:v>1.2780609999999999</c:v>
                </c:pt>
                <c:pt idx="3739">
                  <c:v>1.290573</c:v>
                </c:pt>
                <c:pt idx="3740">
                  <c:v>1.3026979999999999</c:v>
                </c:pt>
                <c:pt idx="3741">
                  <c:v>1.3145830000000001</c:v>
                </c:pt>
                <c:pt idx="3742">
                  <c:v>1.32646</c:v>
                </c:pt>
                <c:pt idx="3743">
                  <c:v>1.3386070000000001</c:v>
                </c:pt>
                <c:pt idx="3744">
                  <c:v>1.351251</c:v>
                </c:pt>
                <c:pt idx="3745">
                  <c:v>1.3644449999999999</c:v>
                </c:pt>
                <c:pt idx="3746">
                  <c:v>1.3780429999999999</c:v>
                </c:pt>
                <c:pt idx="3747">
                  <c:v>1.391837</c:v>
                </c:pt>
                <c:pt idx="3748">
                  <c:v>1.4057519999999999</c:v>
                </c:pt>
                <c:pt idx="3749">
                  <c:v>1.4199310000000001</c:v>
                </c:pt>
                <c:pt idx="3750">
                  <c:v>1.4346129999999999</c:v>
                </c:pt>
                <c:pt idx="3751">
                  <c:v>1.449924999999999</c:v>
                </c:pt>
                <c:pt idx="3752">
                  <c:v>1.465792</c:v>
                </c:pt>
                <c:pt idx="3753">
                  <c:v>1.482065</c:v>
                </c:pt>
                <c:pt idx="3754">
                  <c:v>1.498618</c:v>
                </c:pt>
                <c:pt idx="3755">
                  <c:v>1.515325</c:v>
                </c:pt>
                <c:pt idx="3756">
                  <c:v>1.5320320000000001</c:v>
                </c:pt>
                <c:pt idx="3757">
                  <c:v>1.5486200000000001</c:v>
                </c:pt>
                <c:pt idx="3758">
                  <c:v>1.5650459999999999</c:v>
                </c:pt>
                <c:pt idx="3759">
                  <c:v>1.5812850000000001</c:v>
                </c:pt>
                <c:pt idx="3760">
                  <c:v>1.5973010000000001</c:v>
                </c:pt>
                <c:pt idx="3761">
                  <c:v>1.6130880000000001</c:v>
                </c:pt>
                <c:pt idx="3762">
                  <c:v>1.6286929999999999</c:v>
                </c:pt>
                <c:pt idx="3763">
                  <c:v>1.644242</c:v>
                </c:pt>
                <c:pt idx="3764">
                  <c:v>1.6599379999999999</c:v>
                </c:pt>
                <c:pt idx="3765">
                  <c:v>1.676005</c:v>
                </c:pt>
                <c:pt idx="3766">
                  <c:v>1.6925490000000001</c:v>
                </c:pt>
                <c:pt idx="3767">
                  <c:v>1.7094529999999999</c:v>
                </c:pt>
                <c:pt idx="3768">
                  <c:v>1.726426</c:v>
                </c:pt>
                <c:pt idx="3769">
                  <c:v>1.7431920000000001</c:v>
                </c:pt>
                <c:pt idx="3770">
                  <c:v>1.7596499999999999</c:v>
                </c:pt>
                <c:pt idx="3771">
                  <c:v>1.7758959999999999</c:v>
                </c:pt>
                <c:pt idx="3772">
                  <c:v>1.7921279999999999</c:v>
                </c:pt>
                <c:pt idx="3773">
                  <c:v>1.8084990000000001</c:v>
                </c:pt>
                <c:pt idx="3774">
                  <c:v>1.824946</c:v>
                </c:pt>
                <c:pt idx="3775">
                  <c:v>1.8411999999999999</c:v>
                </c:pt>
                <c:pt idx="3776">
                  <c:v>1.8569830000000001</c:v>
                </c:pt>
                <c:pt idx="3777">
                  <c:v>1.8721810000000001</c:v>
                </c:pt>
                <c:pt idx="3778">
                  <c:v>1.886787</c:v>
                </c:pt>
                <c:pt idx="3779">
                  <c:v>1.9007559999999999</c:v>
                </c:pt>
                <c:pt idx="3780">
                  <c:v>1.9139980000000001</c:v>
                </c:pt>
                <c:pt idx="3781">
                  <c:v>1.9264190000000001</c:v>
                </c:pt>
                <c:pt idx="3782">
                  <c:v>1.937935</c:v>
                </c:pt>
                <c:pt idx="3783">
                  <c:v>1.9484570000000001</c:v>
                </c:pt>
                <c:pt idx="3784">
                  <c:v>1.957935</c:v>
                </c:pt>
                <c:pt idx="3785">
                  <c:v>1.9664159999999999</c:v>
                </c:pt>
                <c:pt idx="3786">
                  <c:v>1.974013</c:v>
                </c:pt>
                <c:pt idx="3787">
                  <c:v>1.9808220000000001</c:v>
                </c:pt>
                <c:pt idx="3788">
                  <c:v>1.986847</c:v>
                </c:pt>
                <c:pt idx="3789">
                  <c:v>1.991976</c:v>
                </c:pt>
                <c:pt idx="3790">
                  <c:v>1.996003</c:v>
                </c:pt>
                <c:pt idx="3791">
                  <c:v>1.998712</c:v>
                </c:pt>
                <c:pt idx="3792">
                  <c:v>2</c:v>
                </c:pt>
                <c:pt idx="3793">
                  <c:v>1.999935</c:v>
                </c:pt>
                <c:pt idx="3794">
                  <c:v>1.998699</c:v>
                </c:pt>
                <c:pt idx="3795">
                  <c:v>1.9964789999999999</c:v>
                </c:pt>
                <c:pt idx="3796">
                  <c:v>1.9933890000000001</c:v>
                </c:pt>
                <c:pt idx="3797">
                  <c:v>1.9894499999999999</c:v>
                </c:pt>
                <c:pt idx="3798">
                  <c:v>1.9846280000000001</c:v>
                </c:pt>
                <c:pt idx="3799">
                  <c:v>1.978953</c:v>
                </c:pt>
                <c:pt idx="3800">
                  <c:v>1.9725889999999999</c:v>
                </c:pt>
                <c:pt idx="3801">
                  <c:v>1.9658059999999999</c:v>
                </c:pt>
                <c:pt idx="3802">
                  <c:v>1.9588369999999999</c:v>
                </c:pt>
                <c:pt idx="3803">
                  <c:v>1.9517929999999999</c:v>
                </c:pt>
                <c:pt idx="3804">
                  <c:v>1.9447179999999999</c:v>
                </c:pt>
                <c:pt idx="3805">
                  <c:v>1.9377040000000001</c:v>
                </c:pt>
                <c:pt idx="3806">
                  <c:v>1.9308810000000001</c:v>
                </c:pt>
                <c:pt idx="3807">
                  <c:v>1.92428</c:v>
                </c:pt>
                <c:pt idx="3808">
                  <c:v>1.917835</c:v>
                </c:pt>
                <c:pt idx="3809">
                  <c:v>1.911543</c:v>
                </c:pt>
                <c:pt idx="3810">
                  <c:v>1.905537</c:v>
                </c:pt>
                <c:pt idx="3811">
                  <c:v>1.899926</c:v>
                </c:pt>
                <c:pt idx="3812">
                  <c:v>1.8946719999999999</c:v>
                </c:pt>
                <c:pt idx="3813">
                  <c:v>1.8896520000000001</c:v>
                </c:pt>
                <c:pt idx="3814">
                  <c:v>1.8847879999999999</c:v>
                </c:pt>
                <c:pt idx="3815">
                  <c:v>1.8800699999999999</c:v>
                </c:pt>
                <c:pt idx="3816">
                  <c:v>1.8754930000000001</c:v>
                </c:pt>
                <c:pt idx="3817">
                  <c:v>1.8709800000000001</c:v>
                </c:pt>
                <c:pt idx="3818">
                  <c:v>1.866363</c:v>
                </c:pt>
                <c:pt idx="3819">
                  <c:v>1.8614219999999999</c:v>
                </c:pt>
                <c:pt idx="3820">
                  <c:v>1.855947</c:v>
                </c:pt>
                <c:pt idx="3821">
                  <c:v>1.849774</c:v>
                </c:pt>
                <c:pt idx="3822">
                  <c:v>1.8428180000000001</c:v>
                </c:pt>
                <c:pt idx="3823">
                  <c:v>1.8350839999999999</c:v>
                </c:pt>
                <c:pt idx="3824">
                  <c:v>1.8265990000000001</c:v>
                </c:pt>
                <c:pt idx="3825">
                  <c:v>1.817318</c:v>
                </c:pt>
                <c:pt idx="3826">
                  <c:v>1.8070790000000001</c:v>
                </c:pt>
                <c:pt idx="3827">
                  <c:v>1.795663</c:v>
                </c:pt>
                <c:pt idx="3828">
                  <c:v>1.7829140000000001</c:v>
                </c:pt>
                <c:pt idx="3829">
                  <c:v>1.7687649999999999</c:v>
                </c:pt>
                <c:pt idx="3830">
                  <c:v>1.7531410000000001</c:v>
                </c:pt>
                <c:pt idx="3831">
                  <c:v>1.735914</c:v>
                </c:pt>
                <c:pt idx="3832">
                  <c:v>1.717004</c:v>
                </c:pt>
                <c:pt idx="3833">
                  <c:v>1.6964630000000001</c:v>
                </c:pt>
                <c:pt idx="3834">
                  <c:v>1.6743889999999999</c:v>
                </c:pt>
                <c:pt idx="3835">
                  <c:v>1.650814</c:v>
                </c:pt>
                <c:pt idx="3836">
                  <c:v>1.6257459999999999</c:v>
                </c:pt>
                <c:pt idx="3837">
                  <c:v>1.5992740000000001</c:v>
                </c:pt>
                <c:pt idx="3838">
                  <c:v>1.5715699999999999</c:v>
                </c:pt>
                <c:pt idx="3839">
                  <c:v>1.542818</c:v>
                </c:pt>
                <c:pt idx="3840">
                  <c:v>1.513136</c:v>
                </c:pt>
                <c:pt idx="3841">
                  <c:v>1.4825740000000001</c:v>
                </c:pt>
                <c:pt idx="3842">
                  <c:v>1.451173</c:v>
                </c:pt>
                <c:pt idx="3843">
                  <c:v>1.419065</c:v>
                </c:pt>
                <c:pt idx="3844">
                  <c:v>1.386498</c:v>
                </c:pt>
                <c:pt idx="3845">
                  <c:v>1.3537950000000001</c:v>
                </c:pt>
                <c:pt idx="3846">
                  <c:v>1.3212470000000001</c:v>
                </c:pt>
                <c:pt idx="3847">
                  <c:v>1.289023</c:v>
                </c:pt>
                <c:pt idx="3848">
                  <c:v>1.257171</c:v>
                </c:pt>
                <c:pt idx="3849">
                  <c:v>1.225722</c:v>
                </c:pt>
                <c:pt idx="3850">
                  <c:v>1.1947639999999999</c:v>
                </c:pt>
                <c:pt idx="3851">
                  <c:v>1.1644000000000001</c:v>
                </c:pt>
                <c:pt idx="3852">
                  <c:v>1.134671</c:v>
                </c:pt>
                <c:pt idx="3853">
                  <c:v>1.105542</c:v>
                </c:pt>
                <c:pt idx="3854">
                  <c:v>1.0769569999999999</c:v>
                </c:pt>
                <c:pt idx="3855">
                  <c:v>1.0488949999999999</c:v>
                </c:pt>
                <c:pt idx="3856">
                  <c:v>1.0214030000000001</c:v>
                </c:pt>
                <c:pt idx="3857">
                  <c:v>0.99455199999999999</c:v>
                </c:pt>
                <c:pt idx="3858">
                  <c:v>0.96838000000000002</c:v>
                </c:pt>
                <c:pt idx="3859">
                  <c:v>0.94288400000000006</c:v>
                </c:pt>
                <c:pt idx="3860">
                  <c:v>0.91803400000000002</c:v>
                </c:pt>
                <c:pt idx="3861">
                  <c:v>0.89381900000000003</c:v>
                </c:pt>
                <c:pt idx="3862">
                  <c:v>0.87026400000000004</c:v>
                </c:pt>
                <c:pt idx="3863">
                  <c:v>0.84736999999999996</c:v>
                </c:pt>
                <c:pt idx="3864">
                  <c:v>0.82505600000000001</c:v>
                </c:pt>
                <c:pt idx="3865">
                  <c:v>0.80322300000000002</c:v>
                </c:pt>
                <c:pt idx="3866">
                  <c:v>0.78189500000000001</c:v>
                </c:pt>
                <c:pt idx="3867">
                  <c:v>0.76125699999999996</c:v>
                </c:pt>
                <c:pt idx="3868">
                  <c:v>0.74150199999999999</c:v>
                </c:pt>
                <c:pt idx="3869">
                  <c:v>0.72265000000000001</c:v>
                </c:pt>
                <c:pt idx="3870">
                  <c:v>0.70454000000000006</c:v>
                </c:pt>
                <c:pt idx="3871">
                  <c:v>0.68696999999999997</c:v>
                </c:pt>
                <c:pt idx="3872">
                  <c:v>0.669848</c:v>
                </c:pt>
                <c:pt idx="3873">
                  <c:v>0.65324800000000005</c:v>
                </c:pt>
                <c:pt idx="3874">
                  <c:v>0.63729999999999998</c:v>
                </c:pt>
                <c:pt idx="3875">
                  <c:v>0.62202400000000002</c:v>
                </c:pt>
                <c:pt idx="3876">
                  <c:v>0.60727200000000003</c:v>
                </c:pt>
                <c:pt idx="3877">
                  <c:v>0.59288200000000002</c:v>
                </c:pt>
                <c:pt idx="3878">
                  <c:v>0.57884599999999997</c:v>
                </c:pt>
                <c:pt idx="3879">
                  <c:v>0.56528500000000004</c:v>
                </c:pt>
                <c:pt idx="3880">
                  <c:v>0.55232700000000001</c:v>
                </c:pt>
                <c:pt idx="3881">
                  <c:v>0.54003299999999999</c:v>
                </c:pt>
                <c:pt idx="3882">
                  <c:v>0.52837999999999996</c:v>
                </c:pt>
                <c:pt idx="3883">
                  <c:v>0.51726899999999998</c:v>
                </c:pt>
                <c:pt idx="3884">
                  <c:v>0.50661400000000001</c:v>
                </c:pt>
                <c:pt idx="3885">
                  <c:v>0.49645099999999998</c:v>
                </c:pt>
                <c:pt idx="3886">
                  <c:v>0.48691699999999999</c:v>
                </c:pt>
                <c:pt idx="3887">
                  <c:v>0.47811300000000001</c:v>
                </c:pt>
                <c:pt idx="3888">
                  <c:v>0.47005599999999997</c:v>
                </c:pt>
                <c:pt idx="3889">
                  <c:v>0.46276</c:v>
                </c:pt>
                <c:pt idx="3890">
                  <c:v>0.45628400000000002</c:v>
                </c:pt>
                <c:pt idx="3891">
                  <c:v>0.45066699999999998</c:v>
                </c:pt>
                <c:pt idx="3892">
                  <c:v>0.44586300000000001</c:v>
                </c:pt>
                <c:pt idx="3893">
                  <c:v>0.44174799999999997</c:v>
                </c:pt>
                <c:pt idx="3894">
                  <c:v>0.438166</c:v>
                </c:pt>
                <c:pt idx="3895">
                  <c:v>0.43499599999999999</c:v>
                </c:pt>
                <c:pt idx="3896">
                  <c:v>0.43224200000000002</c:v>
                </c:pt>
                <c:pt idx="3897">
                  <c:v>0.430031</c:v>
                </c:pt>
                <c:pt idx="3898">
                  <c:v>0.42844100000000002</c:v>
                </c:pt>
                <c:pt idx="3899">
                  <c:v>0.42732199999999998</c:v>
                </c:pt>
                <c:pt idx="3900">
                  <c:v>0.42638199999999998</c:v>
                </c:pt>
                <c:pt idx="3901">
                  <c:v>0.42547099999999999</c:v>
                </c:pt>
                <c:pt idx="3902">
                  <c:v>0.424682</c:v>
                </c:pt>
                <c:pt idx="3903">
                  <c:v>0.42415700000000001</c:v>
                </c:pt>
                <c:pt idx="3904">
                  <c:v>0.423898</c:v>
                </c:pt>
                <c:pt idx="3905">
                  <c:v>0.42375800000000002</c:v>
                </c:pt>
                <c:pt idx="3906">
                  <c:v>0.42356300000000002</c:v>
                </c:pt>
                <c:pt idx="3907">
                  <c:v>0.42321300000000001</c:v>
                </c:pt>
                <c:pt idx="3908">
                  <c:v>0.422732</c:v>
                </c:pt>
                <c:pt idx="3909">
                  <c:v>0.42221599999999998</c:v>
                </c:pt>
                <c:pt idx="3910">
                  <c:v>0.42171500000000001</c:v>
                </c:pt>
                <c:pt idx="3911">
                  <c:v>0.42116700000000001</c:v>
                </c:pt>
                <c:pt idx="3912">
                  <c:v>0.420464</c:v>
                </c:pt>
                <c:pt idx="3913">
                  <c:v>0.41956100000000002</c:v>
                </c:pt>
                <c:pt idx="3914">
                  <c:v>0.41847800000000002</c:v>
                </c:pt>
                <c:pt idx="3915">
                  <c:v>0.41721999999999998</c:v>
                </c:pt>
                <c:pt idx="3916">
                  <c:v>0.41573700000000002</c:v>
                </c:pt>
                <c:pt idx="3917">
                  <c:v>0.41398000000000001</c:v>
                </c:pt>
                <c:pt idx="3918">
                  <c:v>0.41195199999999998</c:v>
                </c:pt>
                <c:pt idx="3919">
                  <c:v>0.40970499999999999</c:v>
                </c:pt>
                <c:pt idx="3920">
                  <c:v>0.40731099999999998</c:v>
                </c:pt>
                <c:pt idx="3921">
                  <c:v>0.40480300000000002</c:v>
                </c:pt>
                <c:pt idx="3922">
                  <c:v>0.402115</c:v>
                </c:pt>
                <c:pt idx="3923">
                  <c:v>0.39910600000000002</c:v>
                </c:pt>
                <c:pt idx="3924">
                  <c:v>0.39571899999999999</c:v>
                </c:pt>
                <c:pt idx="3925">
                  <c:v>0.39208500000000002</c:v>
                </c:pt>
                <c:pt idx="3926">
                  <c:v>0.38839099999999999</c:v>
                </c:pt>
                <c:pt idx="3927">
                  <c:v>0.38467000000000001</c:v>
                </c:pt>
                <c:pt idx="3928">
                  <c:v>0.38079099999999999</c:v>
                </c:pt>
                <c:pt idx="3929">
                  <c:v>0.376639</c:v>
                </c:pt>
                <c:pt idx="3930">
                  <c:v>0.37223800000000001</c:v>
                </c:pt>
                <c:pt idx="3931">
                  <c:v>0.36767499999999997</c:v>
                </c:pt>
                <c:pt idx="3932">
                  <c:v>0.362979</c:v>
                </c:pt>
                <c:pt idx="3933">
                  <c:v>0.35814499999999999</c:v>
                </c:pt>
                <c:pt idx="3934">
                  <c:v>0.35319400000000001</c:v>
                </c:pt>
                <c:pt idx="3935">
                  <c:v>0.34815800000000002</c:v>
                </c:pt>
                <c:pt idx="3936">
                  <c:v>0.343026</c:v>
                </c:pt>
                <c:pt idx="3937">
                  <c:v>0.33774599999999999</c:v>
                </c:pt>
                <c:pt idx="3938">
                  <c:v>0.33230700000000002</c:v>
                </c:pt>
                <c:pt idx="3939">
                  <c:v>0.32680199999999998</c:v>
                </c:pt>
                <c:pt idx="3940">
                  <c:v>0.32142100000000001</c:v>
                </c:pt>
                <c:pt idx="3941">
                  <c:v>0.31637399999999999</c:v>
                </c:pt>
                <c:pt idx="3942">
                  <c:v>0.31177500000000002</c:v>
                </c:pt>
                <c:pt idx="3943">
                  <c:v>0.30759300000000001</c:v>
                </c:pt>
                <c:pt idx="3944">
                  <c:v>0.30373099999999997</c:v>
                </c:pt>
                <c:pt idx="3945">
                  <c:v>0.30014400000000002</c:v>
                </c:pt>
                <c:pt idx="3946">
                  <c:v>0.29684500000000003</c:v>
                </c:pt>
                <c:pt idx="3947">
                  <c:v>0.29382200000000003</c:v>
                </c:pt>
                <c:pt idx="3948">
                  <c:v>0.29103000000000001</c:v>
                </c:pt>
                <c:pt idx="3949">
                  <c:v>0.28845799999999999</c:v>
                </c:pt>
                <c:pt idx="3950">
                  <c:v>0.28612399999999999</c:v>
                </c:pt>
                <c:pt idx="3951">
                  <c:v>0.28400199999999998</c:v>
                </c:pt>
                <c:pt idx="3952">
                  <c:v>0.28202300000000002</c:v>
                </c:pt>
                <c:pt idx="3953">
                  <c:v>0.28013900000000003</c:v>
                </c:pt>
                <c:pt idx="3954">
                  <c:v>0.27834500000000001</c:v>
                </c:pt>
                <c:pt idx="3955">
                  <c:v>0.27663500000000002</c:v>
                </c:pt>
                <c:pt idx="3956">
                  <c:v>0.27495900000000001</c:v>
                </c:pt>
                <c:pt idx="3957">
                  <c:v>0.27321800000000002</c:v>
                </c:pt>
                <c:pt idx="3958">
                  <c:v>0.27129900000000001</c:v>
                </c:pt>
                <c:pt idx="3959">
                  <c:v>0.26914100000000002</c:v>
                </c:pt>
                <c:pt idx="3960">
                  <c:v>0.26675900000000002</c:v>
                </c:pt>
                <c:pt idx="3961">
                  <c:v>0.26421299999999998</c:v>
                </c:pt>
                <c:pt idx="3962">
                  <c:v>0.26154699999999997</c:v>
                </c:pt>
                <c:pt idx="3963">
                  <c:v>0.25876300000000002</c:v>
                </c:pt>
                <c:pt idx="3964">
                  <c:v>0.25584299999999999</c:v>
                </c:pt>
                <c:pt idx="3965">
                  <c:v>0.25274600000000003</c:v>
                </c:pt>
                <c:pt idx="3966">
                  <c:v>0.249392</c:v>
                </c:pt>
                <c:pt idx="3967">
                  <c:v>0.245694</c:v>
                </c:pt>
                <c:pt idx="3968">
                  <c:v>0.24162900000000001</c:v>
                </c:pt>
                <c:pt idx="3969">
                  <c:v>0.237231</c:v>
                </c:pt>
                <c:pt idx="3970">
                  <c:v>0.23250599999999999</c:v>
                </c:pt>
                <c:pt idx="3971">
                  <c:v>0.22739899999999999</c:v>
                </c:pt>
                <c:pt idx="3972">
                  <c:v>0.22187100000000001</c:v>
                </c:pt>
                <c:pt idx="3973">
                  <c:v>0.215971</c:v>
                </c:pt>
                <c:pt idx="3974">
                  <c:v>0.209809</c:v>
                </c:pt>
                <c:pt idx="3975">
                  <c:v>0.203518</c:v>
                </c:pt>
                <c:pt idx="3976">
                  <c:v>0.19726299999999999</c:v>
                </c:pt>
                <c:pt idx="3977">
                  <c:v>0.19121299999999999</c:v>
                </c:pt>
                <c:pt idx="3978">
                  <c:v>0.185416</c:v>
                </c:pt>
                <c:pt idx="3979">
                  <c:v>0.179756</c:v>
                </c:pt>
                <c:pt idx="3980">
                  <c:v>0.174095</c:v>
                </c:pt>
                <c:pt idx="3981">
                  <c:v>0.168466</c:v>
                </c:pt>
                <c:pt idx="3982">
                  <c:v>0.16309399999999999</c:v>
                </c:pt>
                <c:pt idx="3983">
                  <c:v>0.15821099999999999</c:v>
                </c:pt>
                <c:pt idx="3984">
                  <c:v>0.15386</c:v>
                </c:pt>
                <c:pt idx="3985">
                  <c:v>0.14990400000000001</c:v>
                </c:pt>
                <c:pt idx="3986">
                  <c:v>0.14622499999999999</c:v>
                </c:pt>
                <c:pt idx="3987">
                  <c:v>0.14285500000000001</c:v>
                </c:pt>
                <c:pt idx="3988">
                  <c:v>0.13988800000000001</c:v>
                </c:pt>
                <c:pt idx="3989">
                  <c:v>0.13732800000000001</c:v>
                </c:pt>
                <c:pt idx="3990">
                  <c:v>0.135132</c:v>
                </c:pt>
                <c:pt idx="3991">
                  <c:v>0.133325</c:v>
                </c:pt>
                <c:pt idx="3992">
                  <c:v>0.13195799999999999</c:v>
                </c:pt>
                <c:pt idx="3993">
                  <c:v>0.13098199999999999</c:v>
                </c:pt>
                <c:pt idx="3994">
                  <c:v>0.13028400000000001</c:v>
                </c:pt>
                <c:pt idx="3995">
                  <c:v>0.129802</c:v>
                </c:pt>
                <c:pt idx="3996">
                  <c:v>0.129521</c:v>
                </c:pt>
                <c:pt idx="3997">
                  <c:v>0.12940499999999999</c:v>
                </c:pt>
                <c:pt idx="3998">
                  <c:v>0.12944600000000001</c:v>
                </c:pt>
                <c:pt idx="3999">
                  <c:v>0.12972600000000001</c:v>
                </c:pt>
                <c:pt idx="4000">
                  <c:v>0.13031300000000001</c:v>
                </c:pt>
                <c:pt idx="4001">
                  <c:v>0.13108600000000001</c:v>
                </c:pt>
                <c:pt idx="4002">
                  <c:v>0.131741</c:v>
                </c:pt>
                <c:pt idx="4003">
                  <c:v>0.132051</c:v>
                </c:pt>
                <c:pt idx="4004">
                  <c:v>0.13206999999999999</c:v>
                </c:pt>
                <c:pt idx="4005">
                  <c:v>0.131992</c:v>
                </c:pt>
                <c:pt idx="4006">
                  <c:v>0.13187699999999999</c:v>
                </c:pt>
                <c:pt idx="4007">
                  <c:v>0.131607</c:v>
                </c:pt>
                <c:pt idx="4008">
                  <c:v>0.13109399999999999</c:v>
                </c:pt>
                <c:pt idx="4009">
                  <c:v>0.13037899999999999</c:v>
                </c:pt>
                <c:pt idx="4010">
                  <c:v>0.129552</c:v>
                </c:pt>
                <c:pt idx="4011">
                  <c:v>0.12868299999999999</c:v>
                </c:pt>
                <c:pt idx="4012">
                  <c:v>0.12784200000000001</c:v>
                </c:pt>
                <c:pt idx="4013">
                  <c:v>0.12712599999999999</c:v>
                </c:pt>
                <c:pt idx="4014">
                  <c:v>0.12662699999999999</c:v>
                </c:pt>
                <c:pt idx="4015">
                  <c:v>0.12636800000000001</c:v>
                </c:pt>
                <c:pt idx="4016">
                  <c:v>0.126306</c:v>
                </c:pt>
                <c:pt idx="4017">
                  <c:v>0.12637499999999999</c:v>
                </c:pt>
                <c:pt idx="4018">
                  <c:v>0.12650500000000001</c:v>
                </c:pt>
                <c:pt idx="4019">
                  <c:v>0.12657499999999999</c:v>
                </c:pt>
                <c:pt idx="4020">
                  <c:v>0.12644</c:v>
                </c:pt>
                <c:pt idx="4021">
                  <c:v>0.12606200000000001</c:v>
                </c:pt>
                <c:pt idx="4022">
                  <c:v>0.12556899999999999</c:v>
                </c:pt>
                <c:pt idx="4023">
                  <c:v>0.125134</c:v>
                </c:pt>
                <c:pt idx="4024">
                  <c:v>0.124831</c:v>
                </c:pt>
                <c:pt idx="4025">
                  <c:v>0.124628</c:v>
                </c:pt>
                <c:pt idx="4026">
                  <c:v>0.12448099999999999</c:v>
                </c:pt>
                <c:pt idx="4027">
                  <c:v>0.124372</c:v>
                </c:pt>
                <c:pt idx="4028">
                  <c:v>0.12424399999999999</c:v>
                </c:pt>
                <c:pt idx="4029">
                  <c:v>0.123964</c:v>
                </c:pt>
                <c:pt idx="4030">
                  <c:v>0.12338499999999999</c:v>
                </c:pt>
                <c:pt idx="4031">
                  <c:v>0.122457</c:v>
                </c:pt>
                <c:pt idx="4032">
                  <c:v>0.121241</c:v>
                </c:pt>
                <c:pt idx="4033">
                  <c:v>0.11982</c:v>
                </c:pt>
                <c:pt idx="4034">
                  <c:v>0.118245</c:v>
                </c:pt>
                <c:pt idx="4035">
                  <c:v>0.116536</c:v>
                </c:pt>
                <c:pt idx="4036">
                  <c:v>0.114662</c:v>
                </c:pt>
                <c:pt idx="4037">
                  <c:v>0.11251</c:v>
                </c:pt>
                <c:pt idx="4038">
                  <c:v>0.109967</c:v>
                </c:pt>
                <c:pt idx="4039">
                  <c:v>0.10702299999999999</c:v>
                </c:pt>
                <c:pt idx="4040">
                  <c:v>0.103702</c:v>
                </c:pt>
                <c:pt idx="4041">
                  <c:v>9.9903000000000006E-2</c:v>
                </c:pt>
                <c:pt idx="4042">
                  <c:v>9.5436000000000007E-2</c:v>
                </c:pt>
                <c:pt idx="4043">
                  <c:v>9.0261999999999995E-2</c:v>
                </c:pt>
                <c:pt idx="4044">
                  <c:v>8.4639000000000006E-2</c:v>
                </c:pt>
                <c:pt idx="4045">
                  <c:v>7.8952999999999995E-2</c:v>
                </c:pt>
                <c:pt idx="4046">
                  <c:v>7.3441000000000006E-2</c:v>
                </c:pt>
                <c:pt idx="4047">
                  <c:v>6.8109000000000003E-2</c:v>
                </c:pt>
                <c:pt idx="4048">
                  <c:v>6.2904000000000002E-2</c:v>
                </c:pt>
                <c:pt idx="4049">
                  <c:v>5.7861000000000003E-2</c:v>
                </c:pt>
                <c:pt idx="4050">
                  <c:v>5.3052000000000002E-2</c:v>
                </c:pt>
                <c:pt idx="4051">
                  <c:v>4.8457E-2</c:v>
                </c:pt>
                <c:pt idx="4052">
                  <c:v>4.3965999999999998E-2</c:v>
                </c:pt>
                <c:pt idx="4053">
                  <c:v>3.9502000000000002E-2</c:v>
                </c:pt>
                <c:pt idx="4054">
                  <c:v>3.5130000000000002E-2</c:v>
                </c:pt>
                <c:pt idx="4055">
                  <c:v>3.1029999999999999E-2</c:v>
                </c:pt>
                <c:pt idx="4056">
                  <c:v>2.7366999999999999E-2</c:v>
                </c:pt>
                <c:pt idx="4057">
                  <c:v>2.4174999999999999E-2</c:v>
                </c:pt>
                <c:pt idx="4058">
                  <c:v>2.1353E-2</c:v>
                </c:pt>
                <c:pt idx="4059">
                  <c:v>1.8779000000000001E-2</c:v>
                </c:pt>
                <c:pt idx="4060">
                  <c:v>1.6414000000000002E-2</c:v>
                </c:pt>
                <c:pt idx="4061">
                  <c:v>1.4330000000000001E-2</c:v>
                </c:pt>
                <c:pt idx="4062">
                  <c:v>1.2624E-2</c:v>
                </c:pt>
                <c:pt idx="4063">
                  <c:v>1.1266E-2</c:v>
                </c:pt>
                <c:pt idx="4064">
                  <c:v>1.0061E-2</c:v>
                </c:pt>
                <c:pt idx="4065">
                  <c:v>8.8360000000000001E-3</c:v>
                </c:pt>
                <c:pt idx="4066">
                  <c:v>7.6429999999999996E-3</c:v>
                </c:pt>
                <c:pt idx="4067">
                  <c:v>6.698E-3</c:v>
                </c:pt>
                <c:pt idx="4068">
                  <c:v>6.1040000000000001E-3</c:v>
                </c:pt>
                <c:pt idx="4069">
                  <c:v>5.6880000000000003E-3</c:v>
                </c:pt>
                <c:pt idx="4070">
                  <c:v>5.1619999999999999E-3</c:v>
                </c:pt>
                <c:pt idx="4071">
                  <c:v>4.4380000000000001E-3</c:v>
                </c:pt>
                <c:pt idx="4072">
                  <c:v>3.7009999999999999E-3</c:v>
                </c:pt>
                <c:pt idx="4073">
                  <c:v>3.16E-3</c:v>
                </c:pt>
                <c:pt idx="4074">
                  <c:v>2.826E-3</c:v>
                </c:pt>
                <c:pt idx="4075">
                  <c:v>2.5730000000000002E-3</c:v>
                </c:pt>
                <c:pt idx="4076">
                  <c:v>2.3410000000000002E-3</c:v>
                </c:pt>
                <c:pt idx="4077">
                  <c:v>2.1919999999999999E-3</c:v>
                </c:pt>
                <c:pt idx="4078">
                  <c:v>2.2339999999999999E-3</c:v>
                </c:pt>
                <c:pt idx="4079">
                  <c:v>2.5339999999999998E-3</c:v>
                </c:pt>
                <c:pt idx="4080">
                  <c:v>3.0860000000000002E-3</c:v>
                </c:pt>
                <c:pt idx="4081">
                  <c:v>2.6229999999999999E-3</c:v>
                </c:pt>
                <c:pt idx="4082">
                  <c:v>2.3140000000000001E-3</c:v>
                </c:pt>
                <c:pt idx="4083">
                  <c:v>2.1250000000000002E-3</c:v>
                </c:pt>
                <c:pt idx="4084">
                  <c:v>1.9239999999999999E-3</c:v>
                </c:pt>
                <c:pt idx="4085">
                  <c:v>1.916E-3</c:v>
                </c:pt>
                <c:pt idx="4086">
                  <c:v>2.1879999999999998E-3</c:v>
                </c:pt>
                <c:pt idx="4087">
                  <c:v>2.7369999999999998E-3</c:v>
                </c:pt>
                <c:pt idx="4088">
                  <c:v>3.447E-3</c:v>
                </c:pt>
                <c:pt idx="4089">
                  <c:v>4.1949999999999999E-3</c:v>
                </c:pt>
                <c:pt idx="4090">
                  <c:v>4.8859999999999997E-3</c:v>
                </c:pt>
                <c:pt idx="4091">
                  <c:v>5.3930000000000002E-3</c:v>
                </c:pt>
                <c:pt idx="4092">
                  <c:v>5.5820000000000002E-3</c:v>
                </c:pt>
                <c:pt idx="4093">
                  <c:v>5.4489999999999999E-3</c:v>
                </c:pt>
                <c:pt idx="4094">
                  <c:v>5.2100000000000002E-3</c:v>
                </c:pt>
                <c:pt idx="4095">
                  <c:v>5.1630000000000001E-3</c:v>
                </c:pt>
                <c:pt idx="4096">
                  <c:v>5.4200000000000003E-3</c:v>
                </c:pt>
                <c:pt idx="4097">
                  <c:v>5.8510000000000003E-3</c:v>
                </c:pt>
                <c:pt idx="4098">
                  <c:v>6.306E-3</c:v>
                </c:pt>
                <c:pt idx="4099">
                  <c:v>6.77E-3</c:v>
                </c:pt>
                <c:pt idx="4100">
                  <c:v>7.2849999999999998E-3</c:v>
                </c:pt>
                <c:pt idx="4101">
                  <c:v>7.8169999999999993E-3</c:v>
                </c:pt>
                <c:pt idx="4102">
                  <c:v>8.2990000000000008E-3</c:v>
                </c:pt>
                <c:pt idx="4103">
                  <c:v>8.7209999999999996E-3</c:v>
                </c:pt>
                <c:pt idx="4104">
                  <c:v>9.1059999999999995E-3</c:v>
                </c:pt>
                <c:pt idx="4105">
                  <c:v>9.4520000000000003E-3</c:v>
                </c:pt>
                <c:pt idx="4106">
                  <c:v>9.757E-3</c:v>
                </c:pt>
                <c:pt idx="4107">
                  <c:v>1.0104E-2</c:v>
                </c:pt>
                <c:pt idx="4108">
                  <c:v>1.0682000000000001E-2</c:v>
                </c:pt>
                <c:pt idx="4109">
                  <c:v>1.1696E-2</c:v>
                </c:pt>
                <c:pt idx="4110">
                  <c:v>1.3193E-2</c:v>
                </c:pt>
                <c:pt idx="4111">
                  <c:v>1.4988E-2</c:v>
                </c:pt>
                <c:pt idx="4112">
                  <c:v>1.6785999999999999E-2</c:v>
                </c:pt>
                <c:pt idx="4113">
                  <c:v>1.8412999999999999E-2</c:v>
                </c:pt>
                <c:pt idx="4114">
                  <c:v>1.9904000000000002E-2</c:v>
                </c:pt>
                <c:pt idx="4115">
                  <c:v>2.1389999999999999E-2</c:v>
                </c:pt>
                <c:pt idx="4116">
                  <c:v>2.2967000000000001E-2</c:v>
                </c:pt>
                <c:pt idx="4117">
                  <c:v>2.4684000000000001E-2</c:v>
                </c:pt>
                <c:pt idx="4118">
                  <c:v>2.6554999999999999E-2</c:v>
                </c:pt>
                <c:pt idx="4119">
                  <c:v>2.8555000000000001E-2</c:v>
                </c:pt>
                <c:pt idx="4120">
                  <c:v>3.0640000000000001E-2</c:v>
                </c:pt>
                <c:pt idx="4121">
                  <c:v>3.2781999999999999E-2</c:v>
                </c:pt>
                <c:pt idx="4122">
                  <c:v>3.4952999999999998E-2</c:v>
                </c:pt>
                <c:pt idx="4123">
                  <c:v>3.7109999999999997E-2</c:v>
                </c:pt>
                <c:pt idx="4124">
                  <c:v>3.9238000000000002E-2</c:v>
                </c:pt>
                <c:pt idx="4125">
                  <c:v>4.1411999999999997E-2</c:v>
                </c:pt>
                <c:pt idx="4126">
                  <c:v>4.3763000000000003E-2</c:v>
                </c:pt>
                <c:pt idx="4127">
                  <c:v>4.6365000000000003E-2</c:v>
                </c:pt>
                <c:pt idx="4128">
                  <c:v>4.9181000000000002E-2</c:v>
                </c:pt>
                <c:pt idx="4129">
                  <c:v>5.2149000000000001E-2</c:v>
                </c:pt>
                <c:pt idx="4130">
                  <c:v>5.5302999999999998E-2</c:v>
                </c:pt>
                <c:pt idx="4131">
                  <c:v>5.8778999999999998E-2</c:v>
                </c:pt>
                <c:pt idx="4132">
                  <c:v>6.2659999999999993E-2</c:v>
                </c:pt>
                <c:pt idx="4133">
                  <c:v>6.6839999999999997E-2</c:v>
                </c:pt>
                <c:pt idx="4134">
                  <c:v>7.1074999999999999E-2</c:v>
                </c:pt>
                <c:pt idx="4135">
                  <c:v>7.5163999999999995E-2</c:v>
                </c:pt>
                <c:pt idx="4136">
                  <c:v>7.9061999999999993E-2</c:v>
                </c:pt>
                <c:pt idx="4137">
                  <c:v>8.2804000000000003E-2</c:v>
                </c:pt>
                <c:pt idx="4138">
                  <c:v>8.6360000000000006E-2</c:v>
                </c:pt>
                <c:pt idx="4139">
                  <c:v>8.9613999999999999E-2</c:v>
                </c:pt>
                <c:pt idx="4140">
                  <c:v>9.2490000000000003E-2</c:v>
                </c:pt>
                <c:pt idx="4141">
                  <c:v>9.5010999999999998E-2</c:v>
                </c:pt>
                <c:pt idx="4142">
                  <c:v>9.7231999999999999E-2</c:v>
                </c:pt>
                <c:pt idx="4143">
                  <c:v>9.9160999999999999E-2</c:v>
                </c:pt>
                <c:pt idx="4144">
                  <c:v>0.10076400000000001</c:v>
                </c:pt>
                <c:pt idx="4145">
                  <c:v>0.102021</c:v>
                </c:pt>
                <c:pt idx="4146">
                  <c:v>0.102988</c:v>
                </c:pt>
                <c:pt idx="4147">
                  <c:v>0.10377</c:v>
                </c:pt>
                <c:pt idx="4148">
                  <c:v>0.104421</c:v>
                </c:pt>
                <c:pt idx="4149">
                  <c:v>0.10488500000000001</c:v>
                </c:pt>
                <c:pt idx="4150">
                  <c:v>0.105042</c:v>
                </c:pt>
                <c:pt idx="4151">
                  <c:v>0.104778</c:v>
                </c:pt>
                <c:pt idx="4152">
                  <c:v>0.104006</c:v>
                </c:pt>
                <c:pt idx="4153">
                  <c:v>0.102731</c:v>
                </c:pt>
                <c:pt idx="4154">
                  <c:v>0.10111000000000001</c:v>
                </c:pt>
                <c:pt idx="4155">
                  <c:v>9.9307000000000006E-2</c:v>
                </c:pt>
                <c:pt idx="4156">
                  <c:v>9.7268999999999994E-2</c:v>
                </c:pt>
                <c:pt idx="4157">
                  <c:v>9.4769999999999993E-2</c:v>
                </c:pt>
                <c:pt idx="4158">
                  <c:v>9.1717000000000007E-2</c:v>
                </c:pt>
                <c:pt idx="4159">
                  <c:v>8.8246000000000005E-2</c:v>
                </c:pt>
                <c:pt idx="4160">
                  <c:v>8.4501999999999994E-2</c:v>
                </c:pt>
                <c:pt idx="4161">
                  <c:v>8.0461000000000005E-2</c:v>
                </c:pt>
                <c:pt idx="4162">
                  <c:v>7.6064000000000007E-2</c:v>
                </c:pt>
                <c:pt idx="4163">
                  <c:v>7.1381E-2</c:v>
                </c:pt>
                <c:pt idx="4164">
                  <c:v>6.6585000000000005E-2</c:v>
                </c:pt>
                <c:pt idx="4165">
                  <c:v>6.1830999999999997E-2</c:v>
                </c:pt>
                <c:pt idx="4166">
                  <c:v>5.7217999999999998E-2</c:v>
                </c:pt>
                <c:pt idx="4167">
                  <c:v>5.2830000000000002E-2</c:v>
                </c:pt>
                <c:pt idx="4168">
                  <c:v>4.8766999999999998E-2</c:v>
                </c:pt>
                <c:pt idx="4169">
                  <c:v>4.5137999999999998E-2</c:v>
                </c:pt>
                <c:pt idx="4170">
                  <c:v>4.1978000000000001E-2</c:v>
                </c:pt>
                <c:pt idx="4171">
                  <c:v>3.9146E-2</c:v>
                </c:pt>
                <c:pt idx="4172">
                  <c:v>3.6393000000000002E-2</c:v>
                </c:pt>
                <c:pt idx="4173">
                  <c:v>3.3598999999999997E-2</c:v>
                </c:pt>
                <c:pt idx="4174">
                  <c:v>3.0887000000000001E-2</c:v>
                </c:pt>
                <c:pt idx="4175">
                  <c:v>2.8437E-2</c:v>
                </c:pt>
                <c:pt idx="4176">
                  <c:v>2.6284999999999999E-2</c:v>
                </c:pt>
                <c:pt idx="4177">
                  <c:v>2.3326E-2</c:v>
                </c:pt>
                <c:pt idx="4178">
                  <c:v>2.0615999999999999E-2</c:v>
                </c:pt>
                <c:pt idx="4179">
                  <c:v>1.8175E-2</c:v>
                </c:pt>
                <c:pt idx="4180">
                  <c:v>1.5960999999999999E-2</c:v>
                </c:pt>
                <c:pt idx="4181">
                  <c:v>1.392E-2</c:v>
                </c:pt>
                <c:pt idx="4182">
                  <c:v>1.2043E-2</c:v>
                </c:pt>
                <c:pt idx="4183">
                  <c:v>1.0307E-2</c:v>
                </c:pt>
                <c:pt idx="4184">
                  <c:v>8.6490000000000004E-3</c:v>
                </c:pt>
                <c:pt idx="4185">
                  <c:v>7.0479999999999996E-3</c:v>
                </c:pt>
                <c:pt idx="4186">
                  <c:v>5.5579999999999996E-3</c:v>
                </c:pt>
                <c:pt idx="4187">
                  <c:v>4.2339999999999999E-3</c:v>
                </c:pt>
                <c:pt idx="4188">
                  <c:v>3.1389999999999999E-3</c:v>
                </c:pt>
                <c:pt idx="4189">
                  <c:v>2.4109999999999999E-3</c:v>
                </c:pt>
                <c:pt idx="4190">
                  <c:v>2.1250000000000002E-3</c:v>
                </c:pt>
                <c:pt idx="4191">
                  <c:v>1.9040000000000001E-3</c:v>
                </c:pt>
                <c:pt idx="4192">
                  <c:v>1.9239999999999999E-3</c:v>
                </c:pt>
                <c:pt idx="4193">
                  <c:v>1.9589999999999998E-3</c:v>
                </c:pt>
                <c:pt idx="4194">
                  <c:v>1.9610000000000001E-3</c:v>
                </c:pt>
                <c:pt idx="4195">
                  <c:v>2.0609999999999999E-3</c:v>
                </c:pt>
                <c:pt idx="4196">
                  <c:v>2.4940000000000001E-3</c:v>
                </c:pt>
                <c:pt idx="4197">
                  <c:v>3.4780000000000002E-3</c:v>
                </c:pt>
                <c:pt idx="4198">
                  <c:v>5.0809999999999996E-3</c:v>
                </c:pt>
                <c:pt idx="4199">
                  <c:v>7.1809999999999999E-3</c:v>
                </c:pt>
                <c:pt idx="4200">
                  <c:v>9.5930000000000008E-3</c:v>
                </c:pt>
                <c:pt idx="4201">
                  <c:v>1.2194E-2</c:v>
                </c:pt>
                <c:pt idx="4202">
                  <c:v>1.4931E-2</c:v>
                </c:pt>
                <c:pt idx="4203">
                  <c:v>1.7784000000000001E-2</c:v>
                </c:pt>
                <c:pt idx="4204">
                  <c:v>2.0737999999999999E-2</c:v>
                </c:pt>
                <c:pt idx="4205">
                  <c:v>2.3747000000000001E-2</c:v>
                </c:pt>
                <c:pt idx="4206">
                  <c:v>2.6698E-2</c:v>
                </c:pt>
                <c:pt idx="4207">
                  <c:v>2.9463E-2</c:v>
                </c:pt>
                <c:pt idx="4208">
                  <c:v>3.2009999999999997E-2</c:v>
                </c:pt>
                <c:pt idx="4209">
                  <c:v>3.4431999999999997E-2</c:v>
                </c:pt>
                <c:pt idx="4210">
                  <c:v>3.6852000000000003E-2</c:v>
                </c:pt>
                <c:pt idx="4211">
                  <c:v>3.9352999999999999E-2</c:v>
                </c:pt>
                <c:pt idx="4212">
                  <c:v>4.1974999999999998E-2</c:v>
                </c:pt>
                <c:pt idx="4213">
                  <c:v>4.4707999999999998E-2</c:v>
                </c:pt>
                <c:pt idx="4214">
                  <c:v>4.7466000000000001E-2</c:v>
                </c:pt>
                <c:pt idx="4215">
                  <c:v>5.0154999999999998E-2</c:v>
                </c:pt>
                <c:pt idx="4216">
                  <c:v>5.2791999999999999E-2</c:v>
                </c:pt>
                <c:pt idx="4217">
                  <c:v>5.5510999999999998E-2</c:v>
                </c:pt>
                <c:pt idx="4218">
                  <c:v>5.8429000000000002E-2</c:v>
                </c:pt>
                <c:pt idx="4219">
                  <c:v>6.1567999999999998E-2</c:v>
                </c:pt>
                <c:pt idx="4220">
                  <c:v>6.4882999999999996E-2</c:v>
                </c:pt>
                <c:pt idx="4221">
                  <c:v>6.8261000000000002E-2</c:v>
                </c:pt>
                <c:pt idx="4222">
                  <c:v>7.1487999999999996E-2</c:v>
                </c:pt>
                <c:pt idx="4223">
                  <c:v>7.4295E-2</c:v>
                </c:pt>
                <c:pt idx="4224">
                  <c:v>7.6461000000000001E-2</c:v>
                </c:pt>
                <c:pt idx="4225">
                  <c:v>7.7912999999999996E-2</c:v>
                </c:pt>
                <c:pt idx="4226">
                  <c:v>7.8759999999999997E-2</c:v>
                </c:pt>
                <c:pt idx="4227">
                  <c:v>7.9187999999999995E-2</c:v>
                </c:pt>
                <c:pt idx="4228">
                  <c:v>7.9249E-2</c:v>
                </c:pt>
                <c:pt idx="4229">
                  <c:v>7.8797000000000006E-2</c:v>
                </c:pt>
                <c:pt idx="4230">
                  <c:v>7.7688999999999994E-2</c:v>
                </c:pt>
                <c:pt idx="4231">
                  <c:v>7.6005000000000003E-2</c:v>
                </c:pt>
                <c:pt idx="4232">
                  <c:v>7.3982000000000006E-2</c:v>
                </c:pt>
                <c:pt idx="4233">
                  <c:v>7.1743000000000001E-2</c:v>
                </c:pt>
                <c:pt idx="4234">
                  <c:v>6.9199999999999998E-2</c:v>
                </c:pt>
                <c:pt idx="4235">
                  <c:v>6.6208000000000003E-2</c:v>
                </c:pt>
                <c:pt idx="4236">
                  <c:v>6.2753000000000003E-2</c:v>
                </c:pt>
                <c:pt idx="4237">
                  <c:v>5.8999000000000003E-2</c:v>
                </c:pt>
                <c:pt idx="4238">
                  <c:v>5.5211000000000003E-2</c:v>
                </c:pt>
                <c:pt idx="4239">
                  <c:v>5.1622000000000001E-2</c:v>
                </c:pt>
                <c:pt idx="4240">
                  <c:v>4.8294999999999998E-2</c:v>
                </c:pt>
                <c:pt idx="4241">
                  <c:v>4.5123000000000003E-2</c:v>
                </c:pt>
                <c:pt idx="4242">
                  <c:v>4.2020000000000002E-2</c:v>
                </c:pt>
                <c:pt idx="4243">
                  <c:v>3.9091000000000001E-2</c:v>
                </c:pt>
                <c:pt idx="4244">
                  <c:v>3.6520999999999998E-2</c:v>
                </c:pt>
                <c:pt idx="4245">
                  <c:v>3.4313999999999997E-2</c:v>
                </c:pt>
                <c:pt idx="4246">
                  <c:v>3.2231000000000003E-2</c:v>
                </c:pt>
                <c:pt idx="4247">
                  <c:v>3.0006999999999999E-2</c:v>
                </c:pt>
                <c:pt idx="4248">
                  <c:v>2.7618E-2</c:v>
                </c:pt>
                <c:pt idx="4249">
                  <c:v>2.5329999999999998E-2</c:v>
                </c:pt>
                <c:pt idx="4250">
                  <c:v>2.3453000000000002E-2</c:v>
                </c:pt>
                <c:pt idx="4251">
                  <c:v>2.2041999999999999E-2</c:v>
                </c:pt>
                <c:pt idx="4252">
                  <c:v>2.0896999999999999E-2</c:v>
                </c:pt>
                <c:pt idx="4253">
                  <c:v>1.9852000000000002E-2</c:v>
                </c:pt>
                <c:pt idx="4254">
                  <c:v>1.8942000000000001E-2</c:v>
                </c:pt>
                <c:pt idx="4255">
                  <c:v>1.8242000000000001E-2</c:v>
                </c:pt>
                <c:pt idx="4256">
                  <c:v>1.7642000000000001E-2</c:v>
                </c:pt>
                <c:pt idx="4257">
                  <c:v>1.6919E-2</c:v>
                </c:pt>
                <c:pt idx="4258">
                  <c:v>1.5958E-2</c:v>
                </c:pt>
                <c:pt idx="4259">
                  <c:v>1.4824E-2</c:v>
                </c:pt>
                <c:pt idx="4260">
                  <c:v>1.3646E-2</c:v>
                </c:pt>
                <c:pt idx="4261">
                  <c:v>1.2515999999999999E-2</c:v>
                </c:pt>
                <c:pt idx="4262">
                  <c:v>1.1497E-2</c:v>
                </c:pt>
                <c:pt idx="4263">
                  <c:v>1.0657E-2</c:v>
                </c:pt>
                <c:pt idx="4264">
                  <c:v>1.0071999999999999E-2</c:v>
                </c:pt>
                <c:pt idx="4265">
                  <c:v>9.8060000000000005E-3</c:v>
                </c:pt>
                <c:pt idx="4266">
                  <c:v>9.8490000000000001E-3</c:v>
                </c:pt>
                <c:pt idx="4267">
                  <c:v>1.0026999999999999E-2</c:v>
                </c:pt>
                <c:pt idx="4268">
                  <c:v>9.9749999999999995E-3</c:v>
                </c:pt>
                <c:pt idx="4269">
                  <c:v>9.2619999999999994E-3</c:v>
                </c:pt>
                <c:pt idx="4270">
                  <c:v>7.9030000000000003E-3</c:v>
                </c:pt>
                <c:pt idx="4271">
                  <c:v>7.2579999999999997E-3</c:v>
                </c:pt>
                <c:pt idx="4272">
                  <c:v>8.5159999999999993E-3</c:v>
                </c:pt>
                <c:pt idx="4273">
                  <c:v>1.1058999999999999E-2</c:v>
                </c:pt>
                <c:pt idx="4274">
                  <c:v>1.3932999999999999E-2</c:v>
                </c:pt>
                <c:pt idx="4275">
                  <c:v>1.6521000000000001E-2</c:v>
                </c:pt>
                <c:pt idx="4276">
                  <c:v>1.8568999999999999E-2</c:v>
                </c:pt>
                <c:pt idx="4277">
                  <c:v>2.0112000000000001E-2</c:v>
                </c:pt>
                <c:pt idx="4278">
                  <c:v>2.1250999999999999E-2</c:v>
                </c:pt>
                <c:pt idx="4279">
                  <c:v>2.1985000000000001E-2</c:v>
                </c:pt>
                <c:pt idx="4280">
                  <c:v>2.2228000000000001E-2</c:v>
                </c:pt>
                <c:pt idx="4281">
                  <c:v>2.1963E-2</c:v>
                </c:pt>
                <c:pt idx="4282">
                  <c:v>2.1294E-2</c:v>
                </c:pt>
                <c:pt idx="4283">
                  <c:v>2.0341999999999999E-2</c:v>
                </c:pt>
                <c:pt idx="4284">
                  <c:v>1.9129E-2</c:v>
                </c:pt>
                <c:pt idx="4285">
                  <c:v>1.7238E-2</c:v>
                </c:pt>
                <c:pt idx="4286">
                  <c:v>1.5136999999999999E-2</c:v>
                </c:pt>
                <c:pt idx="4287">
                  <c:v>1.2968E-2</c:v>
                </c:pt>
                <c:pt idx="4288">
                  <c:v>1.0857E-2</c:v>
                </c:pt>
                <c:pt idx="4289">
                  <c:v>8.8389999999999996E-3</c:v>
                </c:pt>
                <c:pt idx="4290">
                  <c:v>6.8589999999999996E-3</c:v>
                </c:pt>
                <c:pt idx="4291">
                  <c:v>4.908E-3</c:v>
                </c:pt>
                <c:pt idx="4292">
                  <c:v>3.173E-3</c:v>
                </c:pt>
                <c:pt idx="4293">
                  <c:v>2.1250000000000002E-3</c:v>
                </c:pt>
                <c:pt idx="4294">
                  <c:v>2.3319999999999999E-3</c:v>
                </c:pt>
                <c:pt idx="4295">
                  <c:v>4.6090000000000002E-3</c:v>
                </c:pt>
                <c:pt idx="4296">
                  <c:v>8.0070000000000002E-3</c:v>
                </c:pt>
                <c:pt idx="4297">
                  <c:v>1.0857E-2</c:v>
                </c:pt>
                <c:pt idx="4298">
                  <c:v>1.2817E-2</c:v>
                </c:pt>
                <c:pt idx="4299">
                  <c:v>1.413E-2</c:v>
                </c:pt>
                <c:pt idx="4300">
                  <c:v>1.5073E-2</c:v>
                </c:pt>
                <c:pt idx="4301">
                  <c:v>1.5861E-2</c:v>
                </c:pt>
                <c:pt idx="4302">
                  <c:v>1.6589E-2</c:v>
                </c:pt>
                <c:pt idx="4303">
                  <c:v>1.7226999999999999E-2</c:v>
                </c:pt>
                <c:pt idx="4304">
                  <c:v>1.7669000000000001E-2</c:v>
                </c:pt>
                <c:pt idx="4305">
                  <c:v>1.7849E-2</c:v>
                </c:pt>
                <c:pt idx="4306">
                  <c:v>1.7812000000000001E-2</c:v>
                </c:pt>
                <c:pt idx="4307">
                  <c:v>1.7645999999999998E-2</c:v>
                </c:pt>
                <c:pt idx="4308">
                  <c:v>1.7375999999999999E-2</c:v>
                </c:pt>
                <c:pt idx="4309">
                  <c:v>1.6979999999999999E-2</c:v>
                </c:pt>
                <c:pt idx="4310">
                  <c:v>1.6466000000000001E-2</c:v>
                </c:pt>
                <c:pt idx="4311">
                  <c:v>1.5932000000000002E-2</c:v>
                </c:pt>
                <c:pt idx="4312">
                  <c:v>1.5589E-2</c:v>
                </c:pt>
                <c:pt idx="4313">
                  <c:v>1.5633000000000001E-2</c:v>
                </c:pt>
                <c:pt idx="4314">
                  <c:v>1.6095999999999999E-2</c:v>
                </c:pt>
                <c:pt idx="4315">
                  <c:v>1.6840999999999998E-2</c:v>
                </c:pt>
                <c:pt idx="4316">
                  <c:v>1.7693E-2</c:v>
                </c:pt>
                <c:pt idx="4317">
                  <c:v>1.8537000000000001E-2</c:v>
                </c:pt>
                <c:pt idx="4318">
                  <c:v>1.9296000000000001E-2</c:v>
                </c:pt>
                <c:pt idx="4319">
                  <c:v>1.9882E-2</c:v>
                </c:pt>
                <c:pt idx="4320">
                  <c:v>2.0192000000000002E-2</c:v>
                </c:pt>
                <c:pt idx="4321">
                  <c:v>2.0218E-2</c:v>
                </c:pt>
                <c:pt idx="4322">
                  <c:v>2.0164999999999999E-2</c:v>
                </c:pt>
                <c:pt idx="4323">
                  <c:v>2.0379999999999999E-2</c:v>
                </c:pt>
                <c:pt idx="4324">
                  <c:v>2.1104999999999999E-2</c:v>
                </c:pt>
                <c:pt idx="4325">
                  <c:v>2.2280000000000001E-2</c:v>
                </c:pt>
                <c:pt idx="4326">
                  <c:v>2.3598999999999998E-2</c:v>
                </c:pt>
                <c:pt idx="4327">
                  <c:v>2.4754000000000002E-2</c:v>
                </c:pt>
                <c:pt idx="4328">
                  <c:v>2.5633E-2</c:v>
                </c:pt>
                <c:pt idx="4329">
                  <c:v>2.6272E-2</c:v>
                </c:pt>
                <c:pt idx="4330">
                  <c:v>2.6641999999999999E-2</c:v>
                </c:pt>
                <c:pt idx="4331">
                  <c:v>2.6564000000000001E-2</c:v>
                </c:pt>
                <c:pt idx="4332">
                  <c:v>2.5862E-2</c:v>
                </c:pt>
                <c:pt idx="4333">
                  <c:v>2.4517000000000001E-2</c:v>
                </c:pt>
                <c:pt idx="4334">
                  <c:v>2.2717999999999999E-2</c:v>
                </c:pt>
                <c:pt idx="4335">
                  <c:v>2.0839E-2</c:v>
                </c:pt>
                <c:pt idx="4336">
                  <c:v>1.9279999999999999E-2</c:v>
                </c:pt>
                <c:pt idx="4337">
                  <c:v>1.8159999999999999E-2</c:v>
                </c:pt>
                <c:pt idx="4338">
                  <c:v>1.7195999999999999E-2</c:v>
                </c:pt>
                <c:pt idx="4339">
                  <c:v>1.6E-2</c:v>
                </c:pt>
                <c:pt idx="4340">
                  <c:v>1.4425E-2</c:v>
                </c:pt>
                <c:pt idx="4341">
                  <c:v>1.2579E-2</c:v>
                </c:pt>
                <c:pt idx="4342">
                  <c:v>1.0623E-2</c:v>
                </c:pt>
                <c:pt idx="4343">
                  <c:v>8.7060000000000002E-3</c:v>
                </c:pt>
                <c:pt idx="4344">
                  <c:v>7.0759999999999998E-3</c:v>
                </c:pt>
                <c:pt idx="4345">
                  <c:v>6.0870000000000004E-3</c:v>
                </c:pt>
                <c:pt idx="4346">
                  <c:v>6.0010000000000003E-3</c:v>
                </c:pt>
                <c:pt idx="4347">
                  <c:v>6.7730000000000004E-3</c:v>
                </c:pt>
                <c:pt idx="4348">
                  <c:v>8.0700000000000008E-3</c:v>
                </c:pt>
                <c:pt idx="4349">
                  <c:v>9.4909999999999994E-3</c:v>
                </c:pt>
                <c:pt idx="4350">
                  <c:v>1.0833000000000001E-2</c:v>
                </c:pt>
                <c:pt idx="4351">
                  <c:v>1.2160000000000001E-2</c:v>
                </c:pt>
                <c:pt idx="4352">
                  <c:v>1.358E-2</c:v>
                </c:pt>
                <c:pt idx="4353">
                  <c:v>1.4991000000000001E-2</c:v>
                </c:pt>
                <c:pt idx="4354">
                  <c:v>1.6188000000000001E-2</c:v>
                </c:pt>
                <c:pt idx="4355">
                  <c:v>1.7233999999999999E-2</c:v>
                </c:pt>
                <c:pt idx="4356">
                  <c:v>1.8519000000000001E-2</c:v>
                </c:pt>
                <c:pt idx="4357">
                  <c:v>2.0410000000000001E-2</c:v>
                </c:pt>
                <c:pt idx="4358">
                  <c:v>2.2941E-2</c:v>
                </c:pt>
                <c:pt idx="4359">
                  <c:v>2.5873E-2</c:v>
                </c:pt>
                <c:pt idx="4360">
                  <c:v>2.8833000000000001E-2</c:v>
                </c:pt>
                <c:pt idx="4361">
                  <c:v>3.1418000000000001E-2</c:v>
                </c:pt>
                <c:pt idx="4362">
                  <c:v>3.3385999999999999E-2</c:v>
                </c:pt>
                <c:pt idx="4363">
                  <c:v>3.4903000000000003E-2</c:v>
                </c:pt>
                <c:pt idx="4364">
                  <c:v>3.6451999999999998E-2</c:v>
                </c:pt>
                <c:pt idx="4365">
                  <c:v>3.8372999999999997E-2</c:v>
                </c:pt>
                <c:pt idx="4366">
                  <c:v>4.0536999999999997E-2</c:v>
                </c:pt>
                <c:pt idx="4367">
                  <c:v>4.2523999999999999E-2</c:v>
                </c:pt>
                <c:pt idx="4368">
                  <c:v>3.9149999999999997E-2</c:v>
                </c:pt>
                <c:pt idx="4369">
                  <c:v>3.5777000000000003E-2</c:v>
                </c:pt>
                <c:pt idx="4370">
                  <c:v>3.2405000000000003E-2</c:v>
                </c:pt>
                <c:pt idx="4371">
                  <c:v>2.9034999999999998E-2</c:v>
                </c:pt>
                <c:pt idx="4372">
                  <c:v>2.5666000000000001E-2</c:v>
                </c:pt>
                <c:pt idx="4373">
                  <c:v>2.2298999999999999E-2</c:v>
                </c:pt>
                <c:pt idx="4374">
                  <c:v>1.8932999999999998E-2</c:v>
                </c:pt>
                <c:pt idx="4375">
                  <c:v>1.5569E-2</c:v>
                </c:pt>
                <c:pt idx="4376">
                  <c:v>1.2205000000000001E-2</c:v>
                </c:pt>
                <c:pt idx="4377">
                  <c:v>8.8439999999999994E-3</c:v>
                </c:pt>
                <c:pt idx="4378">
                  <c:v>5.483E-3</c:v>
                </c:pt>
                <c:pt idx="4379">
                  <c:v>2.1250000000000002E-3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B-F862-0946-A8EF-9F671049A32C}"/>
            </c:ext>
          </c:extLst>
        </c:ser>
        <c:ser>
          <c:idx val="12"/>
          <c:order val="12"/>
          <c:tx>
            <c:strRef>
              <c:f>Liquide!$N$1</c:f>
              <c:strCache>
                <c:ptCount val="1"/>
                <c:pt idx="0">
                  <c:v>Trichoderma-liquide-C</c:v>
                </c:pt>
              </c:strCache>
            </c:strRef>
          </c:tx>
          <c:spPr>
            <a:ln w="19050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Liquide!$N$2:$N$4381</c:f>
              <c:numCache>
                <c:formatCode>General</c:formatCode>
                <c:ptCount val="4380"/>
                <c:pt idx="0">
                  <c:v>1.3110000000000001E-3</c:v>
                </c:pt>
                <c:pt idx="1">
                  <c:v>2.0430000000000001E-3</c:v>
                </c:pt>
                <c:pt idx="2">
                  <c:v>2.777E-3</c:v>
                </c:pt>
                <c:pt idx="3">
                  <c:v>3.5130000000000001E-3</c:v>
                </c:pt>
                <c:pt idx="4">
                  <c:v>4.2500000000000003E-3</c:v>
                </c:pt>
                <c:pt idx="5">
                  <c:v>4.9880000000000002E-3</c:v>
                </c:pt>
                <c:pt idx="6">
                  <c:v>5.7270000000000003E-3</c:v>
                </c:pt>
                <c:pt idx="7">
                  <c:v>6.4689999999999999E-3</c:v>
                </c:pt>
                <c:pt idx="8">
                  <c:v>7.2110000000000004E-3</c:v>
                </c:pt>
                <c:pt idx="9">
                  <c:v>7.9550000000000003E-3</c:v>
                </c:pt>
                <c:pt idx="10">
                  <c:v>8.7010000000000004E-3</c:v>
                </c:pt>
                <c:pt idx="11">
                  <c:v>9.4470000000000005E-3</c:v>
                </c:pt>
                <c:pt idx="12">
                  <c:v>1.0196E-2</c:v>
                </c:pt>
                <c:pt idx="13">
                  <c:v>9.1800000000000007E-3</c:v>
                </c:pt>
                <c:pt idx="14">
                  <c:v>8.4370000000000001E-3</c:v>
                </c:pt>
                <c:pt idx="15">
                  <c:v>8.0440000000000008E-3</c:v>
                </c:pt>
                <c:pt idx="16">
                  <c:v>8.3689999999999997E-3</c:v>
                </c:pt>
                <c:pt idx="17">
                  <c:v>9.8040000000000002E-3</c:v>
                </c:pt>
                <c:pt idx="18">
                  <c:v>1.2256E-2</c:v>
                </c:pt>
                <c:pt idx="19">
                  <c:v>1.5094E-2</c:v>
                </c:pt>
                <c:pt idx="20">
                  <c:v>1.7805999999999999E-2</c:v>
                </c:pt>
                <c:pt idx="21">
                  <c:v>2.0455999999999998E-2</c:v>
                </c:pt>
                <c:pt idx="22">
                  <c:v>2.3481999999999999E-2</c:v>
                </c:pt>
                <c:pt idx="23">
                  <c:v>2.7203000000000001E-2</c:v>
                </c:pt>
                <c:pt idx="24">
                  <c:v>3.1015999999999998E-2</c:v>
                </c:pt>
                <c:pt idx="25">
                  <c:v>3.3477E-2</c:v>
                </c:pt>
                <c:pt idx="26">
                  <c:v>3.3909000000000002E-2</c:v>
                </c:pt>
                <c:pt idx="27">
                  <c:v>3.2778000000000002E-2</c:v>
                </c:pt>
                <c:pt idx="28">
                  <c:v>3.0969E-2</c:v>
                </c:pt>
                <c:pt idx="29">
                  <c:v>2.9016E-2</c:v>
                </c:pt>
                <c:pt idx="30">
                  <c:v>2.7091E-2</c:v>
                </c:pt>
                <c:pt idx="31">
                  <c:v>2.5461999999999999E-2</c:v>
                </c:pt>
                <c:pt idx="32">
                  <c:v>2.4371E-2</c:v>
                </c:pt>
                <c:pt idx="33">
                  <c:v>2.3761999999999998E-2</c:v>
                </c:pt>
                <c:pt idx="34">
                  <c:v>2.3406E-2</c:v>
                </c:pt>
                <c:pt idx="35">
                  <c:v>2.3019000000000001E-2</c:v>
                </c:pt>
                <c:pt idx="36">
                  <c:v>2.2464000000000001E-2</c:v>
                </c:pt>
                <c:pt idx="37">
                  <c:v>2.1937000000000002E-2</c:v>
                </c:pt>
                <c:pt idx="38">
                  <c:v>2.1904E-2</c:v>
                </c:pt>
                <c:pt idx="39">
                  <c:v>2.2842999999999999E-2</c:v>
                </c:pt>
                <c:pt idx="40">
                  <c:v>2.496E-2</c:v>
                </c:pt>
                <c:pt idx="41">
                  <c:v>2.8031E-2</c:v>
                </c:pt>
                <c:pt idx="42">
                  <c:v>3.1502000000000002E-2</c:v>
                </c:pt>
                <c:pt idx="43">
                  <c:v>3.4936000000000002E-2</c:v>
                </c:pt>
                <c:pt idx="44">
                  <c:v>3.8371000000000002E-2</c:v>
                </c:pt>
                <c:pt idx="45">
                  <c:v>4.2084999999999997E-2</c:v>
                </c:pt>
                <c:pt idx="46">
                  <c:v>4.6116999999999998E-2</c:v>
                </c:pt>
                <c:pt idx="47">
                  <c:v>5.0050999999999998E-2</c:v>
                </c:pt>
                <c:pt idx="48">
                  <c:v>5.3147E-2</c:v>
                </c:pt>
                <c:pt idx="49">
                  <c:v>5.5315000000000003E-2</c:v>
                </c:pt>
                <c:pt idx="50">
                  <c:v>5.7525E-2</c:v>
                </c:pt>
                <c:pt idx="51">
                  <c:v>6.0308E-2</c:v>
                </c:pt>
                <c:pt idx="52">
                  <c:v>6.3436000000000006E-2</c:v>
                </c:pt>
                <c:pt idx="53">
                  <c:v>6.6649E-2</c:v>
                </c:pt>
                <c:pt idx="54">
                  <c:v>6.9720000000000004E-2</c:v>
                </c:pt>
                <c:pt idx="55">
                  <c:v>7.2228000000000001E-2</c:v>
                </c:pt>
                <c:pt idx="56">
                  <c:v>7.3870000000000005E-2</c:v>
                </c:pt>
                <c:pt idx="57">
                  <c:v>7.4834999999999999E-2</c:v>
                </c:pt>
                <c:pt idx="58">
                  <c:v>7.5384999999999994E-2</c:v>
                </c:pt>
                <c:pt idx="59">
                  <c:v>7.5401999999999997E-2</c:v>
                </c:pt>
                <c:pt idx="60">
                  <c:v>7.4711E-2</c:v>
                </c:pt>
                <c:pt idx="61">
                  <c:v>7.3576000000000003E-2</c:v>
                </c:pt>
                <c:pt idx="62">
                  <c:v>7.2387999999999994E-2</c:v>
                </c:pt>
                <c:pt idx="63">
                  <c:v>7.1042999999999995E-2</c:v>
                </c:pt>
                <c:pt idx="64">
                  <c:v>6.8917999999999993E-2</c:v>
                </c:pt>
                <c:pt idx="65">
                  <c:v>6.5617999999999996E-2</c:v>
                </c:pt>
                <c:pt idx="66">
                  <c:v>6.1517000000000002E-2</c:v>
                </c:pt>
                <c:pt idx="67">
                  <c:v>5.7453999999999998E-2</c:v>
                </c:pt>
                <c:pt idx="68">
                  <c:v>5.4186999999999999E-2</c:v>
                </c:pt>
                <c:pt idx="69">
                  <c:v>5.2089000000000003E-2</c:v>
                </c:pt>
                <c:pt idx="70">
                  <c:v>5.1105999999999999E-2</c:v>
                </c:pt>
                <c:pt idx="71">
                  <c:v>5.0946999999999999E-2</c:v>
                </c:pt>
                <c:pt idx="72">
                  <c:v>5.1357E-2</c:v>
                </c:pt>
                <c:pt idx="73">
                  <c:v>5.2283999999999997E-2</c:v>
                </c:pt>
                <c:pt idx="74">
                  <c:v>5.1742000000000003E-2</c:v>
                </c:pt>
                <c:pt idx="75">
                  <c:v>5.1686000000000003E-2</c:v>
                </c:pt>
                <c:pt idx="76">
                  <c:v>5.2109999999999997E-2</c:v>
                </c:pt>
                <c:pt idx="77">
                  <c:v>5.3149000000000002E-2</c:v>
                </c:pt>
                <c:pt idx="78">
                  <c:v>5.4824999999999999E-2</c:v>
                </c:pt>
                <c:pt idx="79">
                  <c:v>5.7110000000000001E-2</c:v>
                </c:pt>
                <c:pt idx="80">
                  <c:v>6.0086000000000001E-2</c:v>
                </c:pt>
                <c:pt idx="81">
                  <c:v>6.3741999999999993E-2</c:v>
                </c:pt>
                <c:pt idx="82">
                  <c:v>6.7646999999999999E-2</c:v>
                </c:pt>
                <c:pt idx="83">
                  <c:v>7.1062E-2</c:v>
                </c:pt>
                <c:pt idx="84">
                  <c:v>7.3591000000000004E-2</c:v>
                </c:pt>
                <c:pt idx="85">
                  <c:v>7.5386999999999996E-2</c:v>
                </c:pt>
                <c:pt idx="86">
                  <c:v>7.6550999999999994E-2</c:v>
                </c:pt>
                <c:pt idx="87">
                  <c:v>7.6954999999999996E-2</c:v>
                </c:pt>
                <c:pt idx="88">
                  <c:v>7.6733999999999997E-2</c:v>
                </c:pt>
                <c:pt idx="89">
                  <c:v>7.6375999999999999E-2</c:v>
                </c:pt>
                <c:pt idx="90">
                  <c:v>7.5906000000000001E-2</c:v>
                </c:pt>
                <c:pt idx="91">
                  <c:v>7.4949000000000002E-2</c:v>
                </c:pt>
                <c:pt idx="92">
                  <c:v>7.3348999999999998E-2</c:v>
                </c:pt>
                <c:pt idx="93">
                  <c:v>7.1041000000000007E-2</c:v>
                </c:pt>
                <c:pt idx="94">
                  <c:v>6.8032999999999996E-2</c:v>
                </c:pt>
                <c:pt idx="95">
                  <c:v>6.4587000000000006E-2</c:v>
                </c:pt>
                <c:pt idx="96">
                  <c:v>6.1210000000000001E-2</c:v>
                </c:pt>
                <c:pt idx="97">
                  <c:v>5.8375999999999997E-2</c:v>
                </c:pt>
                <c:pt idx="98">
                  <c:v>5.6263000000000001E-2</c:v>
                </c:pt>
                <c:pt idx="99">
                  <c:v>5.4768999999999998E-2</c:v>
                </c:pt>
                <c:pt idx="100">
                  <c:v>5.3719999999999997E-2</c:v>
                </c:pt>
                <c:pt idx="101">
                  <c:v>5.3044000000000001E-2</c:v>
                </c:pt>
                <c:pt idx="102">
                  <c:v>5.2786E-2</c:v>
                </c:pt>
                <c:pt idx="103">
                  <c:v>5.2997000000000002E-2</c:v>
                </c:pt>
                <c:pt idx="104">
                  <c:v>5.3609999999999998E-2</c:v>
                </c:pt>
                <c:pt idx="105">
                  <c:v>5.4344000000000003E-2</c:v>
                </c:pt>
                <c:pt idx="106">
                  <c:v>5.4778E-2</c:v>
                </c:pt>
                <c:pt idx="107">
                  <c:v>5.4704999999999997E-2</c:v>
                </c:pt>
                <c:pt idx="108">
                  <c:v>5.4339999999999999E-2</c:v>
                </c:pt>
                <c:pt idx="109">
                  <c:v>5.4068999999999999E-2</c:v>
                </c:pt>
                <c:pt idx="110">
                  <c:v>5.4122999999999998E-2</c:v>
                </c:pt>
                <c:pt idx="111">
                  <c:v>5.4526999999999999E-2</c:v>
                </c:pt>
                <c:pt idx="112">
                  <c:v>5.4982999999999997E-2</c:v>
                </c:pt>
                <c:pt idx="113">
                  <c:v>5.4692999999999999E-2</c:v>
                </c:pt>
                <c:pt idx="114">
                  <c:v>5.2919000000000001E-2</c:v>
                </c:pt>
                <c:pt idx="115">
                  <c:v>5.0044999999999999E-2</c:v>
                </c:pt>
                <c:pt idx="116">
                  <c:v>4.7121999999999997E-2</c:v>
                </c:pt>
                <c:pt idx="117">
                  <c:v>4.4774000000000001E-2</c:v>
                </c:pt>
                <c:pt idx="118">
                  <c:v>4.3205E-2</c:v>
                </c:pt>
                <c:pt idx="119">
                  <c:v>4.2450000000000002E-2</c:v>
                </c:pt>
                <c:pt idx="120">
                  <c:v>4.2286999999999998E-2</c:v>
                </c:pt>
                <c:pt idx="121">
                  <c:v>4.2235000000000002E-2</c:v>
                </c:pt>
                <c:pt idx="122">
                  <c:v>4.2055000000000002E-2</c:v>
                </c:pt>
                <c:pt idx="123">
                  <c:v>4.2058999999999999E-2</c:v>
                </c:pt>
                <c:pt idx="124">
                  <c:v>4.2750000000000003E-2</c:v>
                </c:pt>
                <c:pt idx="125">
                  <c:v>4.4282000000000002E-2</c:v>
                </c:pt>
                <c:pt idx="126">
                  <c:v>4.6337000000000003E-2</c:v>
                </c:pt>
                <c:pt idx="127">
                  <c:v>4.8460999999999997E-2</c:v>
                </c:pt>
                <c:pt idx="128">
                  <c:v>5.0409000000000002E-2</c:v>
                </c:pt>
                <c:pt idx="129">
                  <c:v>5.2127E-2</c:v>
                </c:pt>
                <c:pt idx="130">
                  <c:v>5.3691000000000003E-2</c:v>
                </c:pt>
                <c:pt idx="131">
                  <c:v>5.5292000000000001E-2</c:v>
                </c:pt>
                <c:pt idx="132">
                  <c:v>5.7013000000000001E-2</c:v>
                </c:pt>
                <c:pt idx="133">
                  <c:v>5.8692000000000001E-2</c:v>
                </c:pt>
                <c:pt idx="134">
                  <c:v>6.0171000000000002E-2</c:v>
                </c:pt>
                <c:pt idx="135">
                  <c:v>6.1490000000000003E-2</c:v>
                </c:pt>
                <c:pt idx="136">
                  <c:v>6.2649999999999997E-2</c:v>
                </c:pt>
                <c:pt idx="137">
                  <c:v>6.3503000000000004E-2</c:v>
                </c:pt>
                <c:pt idx="138">
                  <c:v>6.4117999999999994E-2</c:v>
                </c:pt>
                <c:pt idx="139">
                  <c:v>6.4822000000000005E-2</c:v>
                </c:pt>
                <c:pt idx="140">
                  <c:v>6.5745999999999999E-2</c:v>
                </c:pt>
                <c:pt idx="141">
                  <c:v>6.6664000000000001E-2</c:v>
                </c:pt>
                <c:pt idx="142">
                  <c:v>6.7293000000000006E-2</c:v>
                </c:pt>
                <c:pt idx="143">
                  <c:v>6.7534999999999998E-2</c:v>
                </c:pt>
                <c:pt idx="144">
                  <c:v>6.7442000000000002E-2</c:v>
                </c:pt>
                <c:pt idx="145">
                  <c:v>6.7239999999999994E-2</c:v>
                </c:pt>
                <c:pt idx="146">
                  <c:v>6.7329E-2</c:v>
                </c:pt>
                <c:pt idx="147">
                  <c:v>6.7917000000000005E-2</c:v>
                </c:pt>
                <c:pt idx="148">
                  <c:v>6.8726999999999996E-2</c:v>
                </c:pt>
                <c:pt idx="149">
                  <c:v>6.9129999999999997E-2</c:v>
                </c:pt>
                <c:pt idx="150">
                  <c:v>6.8576999999999999E-2</c:v>
                </c:pt>
                <c:pt idx="151">
                  <c:v>6.7100000000000007E-2</c:v>
                </c:pt>
                <c:pt idx="152">
                  <c:v>6.5251000000000003E-2</c:v>
                </c:pt>
                <c:pt idx="153">
                  <c:v>6.3621999999999998E-2</c:v>
                </c:pt>
                <c:pt idx="154">
                  <c:v>6.2520000000000006E-2</c:v>
                </c:pt>
                <c:pt idx="155">
                  <c:v>6.1921999999999998E-2</c:v>
                </c:pt>
                <c:pt idx="156">
                  <c:v>6.164E-2</c:v>
                </c:pt>
                <c:pt idx="157">
                  <c:v>6.1529E-2</c:v>
                </c:pt>
                <c:pt idx="158">
                  <c:v>6.1568999999999999E-2</c:v>
                </c:pt>
                <c:pt idx="159">
                  <c:v>6.1785E-2</c:v>
                </c:pt>
                <c:pt idx="160">
                  <c:v>6.2178999999999998E-2</c:v>
                </c:pt>
                <c:pt idx="161">
                  <c:v>6.2809000000000004E-2</c:v>
                </c:pt>
                <c:pt idx="162">
                  <c:v>6.3829999999999998E-2</c:v>
                </c:pt>
                <c:pt idx="163">
                  <c:v>6.5328999999999998E-2</c:v>
                </c:pt>
                <c:pt idx="164">
                  <c:v>6.7236000000000004E-2</c:v>
                </c:pt>
                <c:pt idx="165">
                  <c:v>6.9494E-2</c:v>
                </c:pt>
                <c:pt idx="166">
                  <c:v>7.2177000000000005E-2</c:v>
                </c:pt>
                <c:pt idx="167">
                  <c:v>7.5351000000000001E-2</c:v>
                </c:pt>
                <c:pt idx="168">
                  <c:v>7.8911999999999996E-2</c:v>
                </c:pt>
                <c:pt idx="169">
                  <c:v>8.2591999999999999E-2</c:v>
                </c:pt>
                <c:pt idx="170">
                  <c:v>8.6025000000000004E-2</c:v>
                </c:pt>
                <c:pt idx="171">
                  <c:v>8.8869000000000004E-2</c:v>
                </c:pt>
                <c:pt idx="172">
                  <c:v>9.0956999999999996E-2</c:v>
                </c:pt>
                <c:pt idx="173">
                  <c:v>9.2400999999999997E-2</c:v>
                </c:pt>
                <c:pt idx="174">
                  <c:v>9.3615000000000004E-2</c:v>
                </c:pt>
                <c:pt idx="175">
                  <c:v>9.5102000000000006E-2</c:v>
                </c:pt>
                <c:pt idx="176">
                  <c:v>9.6921999999999994E-2</c:v>
                </c:pt>
                <c:pt idx="177">
                  <c:v>9.8556000000000005E-2</c:v>
                </c:pt>
                <c:pt idx="178">
                  <c:v>9.9312999999999999E-2</c:v>
                </c:pt>
                <c:pt idx="179">
                  <c:v>9.8823999999999995E-2</c:v>
                </c:pt>
                <c:pt idx="180">
                  <c:v>9.7278000000000003E-2</c:v>
                </c:pt>
                <c:pt idx="181">
                  <c:v>9.5187999999999995E-2</c:v>
                </c:pt>
                <c:pt idx="182">
                  <c:v>9.3021999999999994E-2</c:v>
                </c:pt>
                <c:pt idx="183">
                  <c:v>9.1075000000000003E-2</c:v>
                </c:pt>
                <c:pt idx="184">
                  <c:v>8.9541999999999997E-2</c:v>
                </c:pt>
                <c:pt idx="185">
                  <c:v>8.8527999999999996E-2</c:v>
                </c:pt>
                <c:pt idx="186">
                  <c:v>8.7973999999999997E-2</c:v>
                </c:pt>
                <c:pt idx="187">
                  <c:v>8.7721999999999994E-2</c:v>
                </c:pt>
                <c:pt idx="188">
                  <c:v>8.7712999999999999E-2</c:v>
                </c:pt>
                <c:pt idx="189">
                  <c:v>8.8076000000000002E-2</c:v>
                </c:pt>
                <c:pt idx="190">
                  <c:v>8.8978000000000002E-2</c:v>
                </c:pt>
                <c:pt idx="191">
                  <c:v>9.0435000000000001E-2</c:v>
                </c:pt>
                <c:pt idx="192">
                  <c:v>9.2358999999999997E-2</c:v>
                </c:pt>
                <c:pt idx="193">
                  <c:v>9.4728999999999994E-2</c:v>
                </c:pt>
                <c:pt idx="194">
                  <c:v>9.7633999999999999E-2</c:v>
                </c:pt>
                <c:pt idx="195">
                  <c:v>0.101189</c:v>
                </c:pt>
                <c:pt idx="196">
                  <c:v>0.10546700000000001</c:v>
                </c:pt>
                <c:pt idx="197">
                  <c:v>0.11035200000000001</c:v>
                </c:pt>
                <c:pt idx="198">
                  <c:v>0.115371</c:v>
                </c:pt>
                <c:pt idx="199">
                  <c:v>0.119813</c:v>
                </c:pt>
                <c:pt idx="200">
                  <c:v>0.123172</c:v>
                </c:pt>
                <c:pt idx="201">
                  <c:v>0.12543499999999999</c:v>
                </c:pt>
                <c:pt idx="202">
                  <c:v>0.126997</c:v>
                </c:pt>
                <c:pt idx="203">
                  <c:v>0.12837699999999999</c:v>
                </c:pt>
                <c:pt idx="204">
                  <c:v>0.12995599999999999</c:v>
                </c:pt>
                <c:pt idx="205">
                  <c:v>0.13178000000000001</c:v>
                </c:pt>
                <c:pt idx="206">
                  <c:v>0.13361300000000001</c:v>
                </c:pt>
                <c:pt idx="207">
                  <c:v>0.13513800000000001</c:v>
                </c:pt>
                <c:pt idx="208">
                  <c:v>0.136159</c:v>
                </c:pt>
                <c:pt idx="209">
                  <c:v>0.13671900000000001</c:v>
                </c:pt>
                <c:pt idx="210">
                  <c:v>0.13700100000000001</c:v>
                </c:pt>
                <c:pt idx="211">
                  <c:v>0.13713500000000001</c:v>
                </c:pt>
                <c:pt idx="212">
                  <c:v>0.137184</c:v>
                </c:pt>
                <c:pt idx="213">
                  <c:v>0.137262</c:v>
                </c:pt>
                <c:pt idx="214">
                  <c:v>0.13749600000000001</c:v>
                </c:pt>
                <c:pt idx="215">
                  <c:v>0.13792199999999999</c:v>
                </c:pt>
                <c:pt idx="216">
                  <c:v>0.13856499999999999</c:v>
                </c:pt>
                <c:pt idx="217">
                  <c:v>0.13958599999999999</c:v>
                </c:pt>
                <c:pt idx="218">
                  <c:v>0.141212</c:v>
                </c:pt>
                <c:pt idx="219">
                  <c:v>0.143487</c:v>
                </c:pt>
                <c:pt idx="220">
                  <c:v>0.146148</c:v>
                </c:pt>
                <c:pt idx="221">
                  <c:v>0.14877799999999999</c:v>
                </c:pt>
                <c:pt idx="222">
                  <c:v>0.151176</c:v>
                </c:pt>
                <c:pt idx="223">
                  <c:v>0.15357399999999999</c:v>
                </c:pt>
                <c:pt idx="224">
                  <c:v>0.15642</c:v>
                </c:pt>
                <c:pt idx="225">
                  <c:v>0.15993499999999999</c:v>
                </c:pt>
                <c:pt idx="226">
                  <c:v>0.16394400000000001</c:v>
                </c:pt>
                <c:pt idx="227">
                  <c:v>0.16803599999999999</c:v>
                </c:pt>
                <c:pt idx="228">
                  <c:v>0.171791</c:v>
                </c:pt>
                <c:pt idx="229">
                  <c:v>0.17496</c:v>
                </c:pt>
                <c:pt idx="230">
                  <c:v>0.177533</c:v>
                </c:pt>
                <c:pt idx="231">
                  <c:v>0.179649</c:v>
                </c:pt>
                <c:pt idx="232">
                  <c:v>0.18145900000000001</c:v>
                </c:pt>
                <c:pt idx="233">
                  <c:v>0.183029</c:v>
                </c:pt>
                <c:pt idx="234">
                  <c:v>0.18431800000000001</c:v>
                </c:pt>
                <c:pt idx="235">
                  <c:v>0.18529599999999999</c:v>
                </c:pt>
                <c:pt idx="236">
                  <c:v>0.186085</c:v>
                </c:pt>
                <c:pt idx="237">
                  <c:v>0.18687599999999999</c:v>
                </c:pt>
                <c:pt idx="238">
                  <c:v>0.18770400000000001</c:v>
                </c:pt>
                <c:pt idx="239">
                  <c:v>0.18845899999999999</c:v>
                </c:pt>
                <c:pt idx="240">
                  <c:v>0.18912300000000001</c:v>
                </c:pt>
                <c:pt idx="241">
                  <c:v>0.189803</c:v>
                </c:pt>
                <c:pt idx="242">
                  <c:v>0.19058</c:v>
                </c:pt>
                <c:pt idx="243">
                  <c:v>0.19144600000000001</c:v>
                </c:pt>
                <c:pt idx="244">
                  <c:v>0.19240299999999999</c:v>
                </c:pt>
                <c:pt idx="245">
                  <c:v>0.19355600000000001</c:v>
                </c:pt>
                <c:pt idx="246">
                  <c:v>0.19509899999999999</c:v>
                </c:pt>
                <c:pt idx="247">
                  <c:v>0.19716800000000001</c:v>
                </c:pt>
                <c:pt idx="248">
                  <c:v>0.19969400000000001</c:v>
                </c:pt>
                <c:pt idx="249">
                  <c:v>0.20244699999999999</c:v>
                </c:pt>
                <c:pt idx="250">
                  <c:v>0.20522499999999999</c:v>
                </c:pt>
                <c:pt idx="251">
                  <c:v>0.20796100000000001</c:v>
                </c:pt>
                <c:pt idx="252">
                  <c:v>0.21066299999999999</c:v>
                </c:pt>
                <c:pt idx="253">
                  <c:v>0.21337400000000001</c:v>
                </c:pt>
                <c:pt idx="254">
                  <c:v>0.21618299999999999</c:v>
                </c:pt>
                <c:pt idx="255">
                  <c:v>0.21914700000000001</c:v>
                </c:pt>
                <c:pt idx="256">
                  <c:v>0.222161</c:v>
                </c:pt>
                <c:pt idx="257">
                  <c:v>0.22495399999999999</c:v>
                </c:pt>
                <c:pt idx="258">
                  <c:v>0.22728000000000001</c:v>
                </c:pt>
                <c:pt idx="259">
                  <c:v>0.22910800000000001</c:v>
                </c:pt>
                <c:pt idx="260">
                  <c:v>0.23058400000000001</c:v>
                </c:pt>
                <c:pt idx="261">
                  <c:v>0.23186000000000001</c:v>
                </c:pt>
                <c:pt idx="262">
                  <c:v>0.23305100000000001</c:v>
                </c:pt>
                <c:pt idx="263">
                  <c:v>0.23432600000000001</c:v>
                </c:pt>
                <c:pt idx="264">
                  <c:v>0.23586299999999999</c:v>
                </c:pt>
                <c:pt idx="265">
                  <c:v>0.23769899999999999</c:v>
                </c:pt>
                <c:pt idx="266">
                  <c:v>0.239706</c:v>
                </c:pt>
                <c:pt idx="267">
                  <c:v>0.24171300000000001</c:v>
                </c:pt>
                <c:pt idx="268">
                  <c:v>0.243589</c:v>
                </c:pt>
                <c:pt idx="269">
                  <c:v>0.24528</c:v>
                </c:pt>
                <c:pt idx="270">
                  <c:v>0.24680199999999999</c:v>
                </c:pt>
                <c:pt idx="271">
                  <c:v>0.248201</c:v>
                </c:pt>
                <c:pt idx="272">
                  <c:v>0.24954699999999999</c:v>
                </c:pt>
                <c:pt idx="273">
                  <c:v>0.25099300000000002</c:v>
                </c:pt>
                <c:pt idx="274">
                  <c:v>0.25271100000000002</c:v>
                </c:pt>
                <c:pt idx="275">
                  <c:v>0.25473600000000002</c:v>
                </c:pt>
                <c:pt idx="276">
                  <c:v>0.25695200000000001</c:v>
                </c:pt>
                <c:pt idx="277">
                  <c:v>0.25923499999999999</c:v>
                </c:pt>
                <c:pt idx="278">
                  <c:v>0.26152500000000001</c:v>
                </c:pt>
                <c:pt idx="279">
                  <c:v>0.26375700000000002</c:v>
                </c:pt>
                <c:pt idx="280">
                  <c:v>0.26582899999999998</c:v>
                </c:pt>
                <c:pt idx="281">
                  <c:v>0.26765299999999997</c:v>
                </c:pt>
                <c:pt idx="282">
                  <c:v>0.26924999999999999</c:v>
                </c:pt>
                <c:pt idx="283">
                  <c:v>0.27077400000000001</c:v>
                </c:pt>
                <c:pt idx="284">
                  <c:v>0.27246399999999998</c:v>
                </c:pt>
                <c:pt idx="285">
                  <c:v>0.27449600000000002</c:v>
                </c:pt>
                <c:pt idx="286">
                  <c:v>0.27685399999999999</c:v>
                </c:pt>
                <c:pt idx="287">
                  <c:v>0.27927099999999999</c:v>
                </c:pt>
                <c:pt idx="288">
                  <c:v>0.28137699999999999</c:v>
                </c:pt>
                <c:pt idx="289">
                  <c:v>0.28297899999999998</c:v>
                </c:pt>
                <c:pt idx="290">
                  <c:v>0.28420099999999998</c:v>
                </c:pt>
                <c:pt idx="291">
                  <c:v>0.28532800000000003</c:v>
                </c:pt>
                <c:pt idx="292">
                  <c:v>0.28659800000000002</c:v>
                </c:pt>
                <c:pt idx="293">
                  <c:v>0.28814000000000001</c:v>
                </c:pt>
                <c:pt idx="294">
                  <c:v>0.290016</c:v>
                </c:pt>
                <c:pt idx="295">
                  <c:v>0.29225600000000002</c:v>
                </c:pt>
                <c:pt idx="296">
                  <c:v>0.29484399999999999</c:v>
                </c:pt>
                <c:pt idx="297">
                  <c:v>0.29765900000000001</c:v>
                </c:pt>
                <c:pt idx="298">
                  <c:v>0.30046899999999999</c:v>
                </c:pt>
                <c:pt idx="299">
                  <c:v>0.30304399999999998</c:v>
                </c:pt>
                <c:pt idx="300">
                  <c:v>0.30526900000000001</c:v>
                </c:pt>
                <c:pt idx="301">
                  <c:v>0.30716300000000002</c:v>
                </c:pt>
                <c:pt idx="302">
                  <c:v>0.308836</c:v>
                </c:pt>
                <c:pt idx="303">
                  <c:v>0.31045400000000001</c:v>
                </c:pt>
                <c:pt idx="304">
                  <c:v>0.31219799999999998</c:v>
                </c:pt>
                <c:pt idx="305">
                  <c:v>0.31418099999999999</c:v>
                </c:pt>
                <c:pt idx="306">
                  <c:v>0.31635200000000002</c:v>
                </c:pt>
                <c:pt idx="307">
                  <c:v>0.31848100000000001</c:v>
                </c:pt>
                <c:pt idx="308">
                  <c:v>0.320297</c:v>
                </c:pt>
                <c:pt idx="309">
                  <c:v>0.32168799999999997</c:v>
                </c:pt>
                <c:pt idx="310">
                  <c:v>0.32277</c:v>
                </c:pt>
                <c:pt idx="311">
                  <c:v>0.32377600000000001</c:v>
                </c:pt>
                <c:pt idx="312">
                  <c:v>0.32493699999999998</c:v>
                </c:pt>
                <c:pt idx="313">
                  <c:v>0.32643499999999998</c:v>
                </c:pt>
                <c:pt idx="314">
                  <c:v>0.32836199999999999</c:v>
                </c:pt>
                <c:pt idx="315">
                  <c:v>0.33067600000000003</c:v>
                </c:pt>
                <c:pt idx="316">
                  <c:v>0.33325700000000003</c:v>
                </c:pt>
                <c:pt idx="317">
                  <c:v>0.33600099999999999</c:v>
                </c:pt>
                <c:pt idx="318">
                  <c:v>0.33880100000000002</c:v>
                </c:pt>
                <c:pt idx="319">
                  <c:v>0.341472</c:v>
                </c:pt>
                <c:pt idx="320">
                  <c:v>0.34379300000000002</c:v>
                </c:pt>
                <c:pt idx="321">
                  <c:v>0.345663</c:v>
                </c:pt>
                <c:pt idx="322">
                  <c:v>0.347161</c:v>
                </c:pt>
                <c:pt idx="323">
                  <c:v>0.348443</c:v>
                </c:pt>
                <c:pt idx="324">
                  <c:v>0.34964000000000001</c:v>
                </c:pt>
                <c:pt idx="325">
                  <c:v>0.350831</c:v>
                </c:pt>
                <c:pt idx="326">
                  <c:v>0.35206399999999999</c:v>
                </c:pt>
                <c:pt idx="327">
                  <c:v>0.35336899999999999</c:v>
                </c:pt>
                <c:pt idx="328">
                  <c:v>0.35473700000000002</c:v>
                </c:pt>
                <c:pt idx="329">
                  <c:v>0.35611100000000001</c:v>
                </c:pt>
                <c:pt idx="330">
                  <c:v>0.35742299999999999</c:v>
                </c:pt>
                <c:pt idx="331">
                  <c:v>0.35864099999999999</c:v>
                </c:pt>
                <c:pt idx="332">
                  <c:v>0.35982199999999998</c:v>
                </c:pt>
                <c:pt idx="333">
                  <c:v>0.36113600000000001</c:v>
                </c:pt>
                <c:pt idx="334">
                  <c:v>0.36279299999999998</c:v>
                </c:pt>
                <c:pt idx="335">
                  <c:v>0.364871</c:v>
                </c:pt>
                <c:pt idx="336">
                  <c:v>0.36728</c:v>
                </c:pt>
                <c:pt idx="337">
                  <c:v>0.36989499999999997</c:v>
                </c:pt>
                <c:pt idx="338">
                  <c:v>0.37266100000000002</c:v>
                </c:pt>
                <c:pt idx="339">
                  <c:v>0.375525</c:v>
                </c:pt>
                <c:pt idx="340">
                  <c:v>0.37837599999999999</c:v>
                </c:pt>
                <c:pt idx="341">
                  <c:v>0.38109399999999999</c:v>
                </c:pt>
                <c:pt idx="342">
                  <c:v>0.38363900000000001</c:v>
                </c:pt>
                <c:pt idx="343">
                  <c:v>0.386069</c:v>
                </c:pt>
                <c:pt idx="344">
                  <c:v>0.38849899999999998</c:v>
                </c:pt>
                <c:pt idx="345">
                  <c:v>0.39097999999999999</c:v>
                </c:pt>
                <c:pt idx="346">
                  <c:v>0.393432</c:v>
                </c:pt>
                <c:pt idx="347">
                  <c:v>0.39576099999999997</c:v>
                </c:pt>
                <c:pt idx="348">
                  <c:v>0.39796399999999998</c:v>
                </c:pt>
                <c:pt idx="349">
                  <c:v>0.40007399999999999</c:v>
                </c:pt>
                <c:pt idx="350">
                  <c:v>0.40208100000000002</c:v>
                </c:pt>
                <c:pt idx="351">
                  <c:v>0.40395700000000001</c:v>
                </c:pt>
                <c:pt idx="352">
                  <c:v>0.405665</c:v>
                </c:pt>
                <c:pt idx="353">
                  <c:v>0.40717799999999998</c:v>
                </c:pt>
                <c:pt idx="354">
                  <c:v>0.40855799999999998</c:v>
                </c:pt>
                <c:pt idx="355">
                  <c:v>0.40996100000000002</c:v>
                </c:pt>
                <c:pt idx="356">
                  <c:v>0.41153600000000001</c:v>
                </c:pt>
                <c:pt idx="357">
                  <c:v>0.413327</c:v>
                </c:pt>
                <c:pt idx="358">
                  <c:v>0.41527700000000001</c:v>
                </c:pt>
                <c:pt idx="359">
                  <c:v>0.41727300000000001</c:v>
                </c:pt>
                <c:pt idx="360">
                  <c:v>0.41921000000000003</c:v>
                </c:pt>
                <c:pt idx="361">
                  <c:v>0.42102299999999998</c:v>
                </c:pt>
                <c:pt idx="362">
                  <c:v>0.422678</c:v>
                </c:pt>
                <c:pt idx="363">
                  <c:v>0.42416799999999999</c:v>
                </c:pt>
                <c:pt idx="364">
                  <c:v>0.42553999999999997</c:v>
                </c:pt>
                <c:pt idx="365">
                  <c:v>0.42686800000000003</c:v>
                </c:pt>
                <c:pt idx="366">
                  <c:v>0.42820599999999998</c:v>
                </c:pt>
                <c:pt idx="367">
                  <c:v>0.429591</c:v>
                </c:pt>
                <c:pt idx="368">
                  <c:v>0.43106499999999998</c:v>
                </c:pt>
                <c:pt idx="369">
                  <c:v>0.43265700000000001</c:v>
                </c:pt>
                <c:pt idx="370">
                  <c:v>0.43438500000000002</c:v>
                </c:pt>
                <c:pt idx="371">
                  <c:v>0.43629099999999998</c:v>
                </c:pt>
                <c:pt idx="372">
                  <c:v>0.438415</c:v>
                </c:pt>
                <c:pt idx="373">
                  <c:v>0.44072800000000001</c:v>
                </c:pt>
                <c:pt idx="374">
                  <c:v>0.44310500000000003</c:v>
                </c:pt>
                <c:pt idx="375">
                  <c:v>0.44534600000000002</c:v>
                </c:pt>
                <c:pt idx="376">
                  <c:v>0.44728000000000001</c:v>
                </c:pt>
                <c:pt idx="377">
                  <c:v>0.44893100000000002</c:v>
                </c:pt>
                <c:pt idx="378">
                  <c:v>0.45054499999999997</c:v>
                </c:pt>
                <c:pt idx="379">
                  <c:v>0.452372</c:v>
                </c:pt>
                <c:pt idx="380">
                  <c:v>0.45445600000000003</c:v>
                </c:pt>
                <c:pt idx="381">
                  <c:v>0.45664399999999999</c:v>
                </c:pt>
                <c:pt idx="382">
                  <c:v>0.45872800000000002</c:v>
                </c:pt>
                <c:pt idx="383">
                  <c:v>0.46056999999999998</c:v>
                </c:pt>
                <c:pt idx="384">
                  <c:v>0.46213799999999999</c:v>
                </c:pt>
                <c:pt idx="385">
                  <c:v>0.46348800000000001</c:v>
                </c:pt>
                <c:pt idx="386">
                  <c:v>0.46471800000000002</c:v>
                </c:pt>
                <c:pt idx="387">
                  <c:v>0.46594600000000003</c:v>
                </c:pt>
                <c:pt idx="388">
                  <c:v>0.46724900000000003</c:v>
                </c:pt>
                <c:pt idx="389">
                  <c:v>0.46861199999999997</c:v>
                </c:pt>
                <c:pt idx="390">
                  <c:v>0.470001</c:v>
                </c:pt>
                <c:pt idx="391">
                  <c:v>0.47150799999999998</c:v>
                </c:pt>
                <c:pt idx="392">
                  <c:v>0.47330499999999998</c:v>
                </c:pt>
                <c:pt idx="393">
                  <c:v>0.47539900000000002</c:v>
                </c:pt>
                <c:pt idx="394">
                  <c:v>0.47756599999999999</c:v>
                </c:pt>
                <c:pt idx="395">
                  <c:v>0.47958200000000001</c:v>
                </c:pt>
                <c:pt idx="396">
                  <c:v>0.48142000000000001</c:v>
                </c:pt>
                <c:pt idx="397">
                  <c:v>0.48314600000000002</c:v>
                </c:pt>
                <c:pt idx="398">
                  <c:v>0.48474899999999999</c:v>
                </c:pt>
                <c:pt idx="399">
                  <c:v>0.48616999999999999</c:v>
                </c:pt>
                <c:pt idx="400">
                  <c:v>0.48747200000000002</c:v>
                </c:pt>
                <c:pt idx="401">
                  <c:v>0.48884100000000003</c:v>
                </c:pt>
                <c:pt idx="402">
                  <c:v>0.49040099999999998</c:v>
                </c:pt>
                <c:pt idx="403">
                  <c:v>0.49214599999999997</c:v>
                </c:pt>
                <c:pt idx="404">
                  <c:v>0.494056</c:v>
                </c:pt>
                <c:pt idx="405">
                  <c:v>0.496143</c:v>
                </c:pt>
                <c:pt idx="406">
                  <c:v>0.49834800000000001</c:v>
                </c:pt>
                <c:pt idx="407">
                  <c:v>0.50050600000000001</c:v>
                </c:pt>
                <c:pt idx="408">
                  <c:v>0.50248800000000005</c:v>
                </c:pt>
                <c:pt idx="409">
                  <c:v>0.50432399999999999</c:v>
                </c:pt>
                <c:pt idx="410">
                  <c:v>0.50616000000000005</c:v>
                </c:pt>
                <c:pt idx="411">
                  <c:v>0.50813900000000001</c:v>
                </c:pt>
                <c:pt idx="412">
                  <c:v>0.51028899999999999</c:v>
                </c:pt>
                <c:pt idx="413">
                  <c:v>0.51251500000000005</c:v>
                </c:pt>
                <c:pt idx="414">
                  <c:v>0.51472399999999996</c:v>
                </c:pt>
                <c:pt idx="415">
                  <c:v>0.51690199999999997</c:v>
                </c:pt>
                <c:pt idx="416">
                  <c:v>0.51900299999999999</c:v>
                </c:pt>
                <c:pt idx="417">
                  <c:v>0.52085999999999999</c:v>
                </c:pt>
                <c:pt idx="418">
                  <c:v>0.52233099999999999</c:v>
                </c:pt>
                <c:pt idx="419">
                  <c:v>0.52347299999999997</c:v>
                </c:pt>
                <c:pt idx="420">
                  <c:v>0.524482</c:v>
                </c:pt>
                <c:pt idx="421">
                  <c:v>0.52553000000000005</c:v>
                </c:pt>
                <c:pt idx="422">
                  <c:v>0.52667900000000001</c:v>
                </c:pt>
                <c:pt idx="423">
                  <c:v>0.527891</c:v>
                </c:pt>
                <c:pt idx="424">
                  <c:v>0.52909899999999999</c:v>
                </c:pt>
                <c:pt idx="425">
                  <c:v>0.53029999999999999</c:v>
                </c:pt>
                <c:pt idx="426">
                  <c:v>0.531586</c:v>
                </c:pt>
                <c:pt idx="427">
                  <c:v>0.53310999999999997</c:v>
                </c:pt>
                <c:pt idx="428">
                  <c:v>0.53496699999999997</c:v>
                </c:pt>
                <c:pt idx="429">
                  <c:v>0.53705000000000003</c:v>
                </c:pt>
                <c:pt idx="430">
                  <c:v>0.53906299999999996</c:v>
                </c:pt>
                <c:pt idx="431">
                  <c:v>0.54076599999999997</c:v>
                </c:pt>
                <c:pt idx="432">
                  <c:v>0.54219700000000004</c:v>
                </c:pt>
                <c:pt idx="433">
                  <c:v>0.54358300000000004</c:v>
                </c:pt>
                <c:pt idx="434">
                  <c:v>0.54512300000000002</c:v>
                </c:pt>
                <c:pt idx="435">
                  <c:v>0.54689699999999997</c:v>
                </c:pt>
                <c:pt idx="436">
                  <c:v>0.54888899999999996</c:v>
                </c:pt>
                <c:pt idx="437">
                  <c:v>0.55103199999999997</c:v>
                </c:pt>
                <c:pt idx="438">
                  <c:v>0.553234</c:v>
                </c:pt>
                <c:pt idx="439">
                  <c:v>0.55537999999999998</c:v>
                </c:pt>
                <c:pt idx="440">
                  <c:v>0.55733900000000003</c:v>
                </c:pt>
                <c:pt idx="441">
                  <c:v>0.55904399999999999</c:v>
                </c:pt>
                <c:pt idx="442">
                  <c:v>0.56059599999999998</c:v>
                </c:pt>
                <c:pt idx="443">
                  <c:v>0.562191</c:v>
                </c:pt>
                <c:pt idx="444">
                  <c:v>0.56394599999999995</c:v>
                </c:pt>
                <c:pt idx="445">
                  <c:v>0.56583099999999997</c:v>
                </c:pt>
                <c:pt idx="446">
                  <c:v>0.56774000000000002</c:v>
                </c:pt>
                <c:pt idx="447">
                  <c:v>0.56956600000000002</c:v>
                </c:pt>
                <c:pt idx="448">
                  <c:v>0.571295</c:v>
                </c:pt>
                <c:pt idx="449">
                  <c:v>0.57301500000000005</c:v>
                </c:pt>
                <c:pt idx="450">
                  <c:v>0.57482299999999997</c:v>
                </c:pt>
                <c:pt idx="451">
                  <c:v>0.57672800000000002</c:v>
                </c:pt>
                <c:pt idx="452">
                  <c:v>0.57865500000000003</c:v>
                </c:pt>
                <c:pt idx="453">
                  <c:v>0.58047800000000005</c:v>
                </c:pt>
                <c:pt idx="454">
                  <c:v>0.582094</c:v>
                </c:pt>
                <c:pt idx="455">
                  <c:v>0.58350599999999997</c:v>
                </c:pt>
                <c:pt idx="456">
                  <c:v>0.584866</c:v>
                </c:pt>
                <c:pt idx="457">
                  <c:v>0.58635400000000004</c:v>
                </c:pt>
                <c:pt idx="458">
                  <c:v>0.58801999999999999</c:v>
                </c:pt>
                <c:pt idx="459">
                  <c:v>0.58976899999999999</c:v>
                </c:pt>
                <c:pt idx="460">
                  <c:v>0.59144600000000003</c:v>
                </c:pt>
                <c:pt idx="461">
                  <c:v>0.59292699999999998</c:v>
                </c:pt>
                <c:pt idx="462">
                  <c:v>0.59413800000000005</c:v>
                </c:pt>
                <c:pt idx="463">
                  <c:v>0.59506499999999996</c:v>
                </c:pt>
                <c:pt idx="464">
                  <c:v>0.59577199999999997</c:v>
                </c:pt>
                <c:pt idx="465">
                  <c:v>0.59637399999999996</c:v>
                </c:pt>
                <c:pt idx="466">
                  <c:v>0.59694599999999998</c:v>
                </c:pt>
                <c:pt idx="467">
                  <c:v>0.59746200000000005</c:v>
                </c:pt>
                <c:pt idx="468">
                  <c:v>0.59787199999999996</c:v>
                </c:pt>
                <c:pt idx="469">
                  <c:v>0.59819</c:v>
                </c:pt>
                <c:pt idx="470">
                  <c:v>0.59848500000000004</c:v>
                </c:pt>
                <c:pt idx="471">
                  <c:v>0.59879199999999999</c:v>
                </c:pt>
                <c:pt idx="472">
                  <c:v>0.59910600000000003</c:v>
                </c:pt>
                <c:pt idx="473">
                  <c:v>0.59943199999999996</c:v>
                </c:pt>
                <c:pt idx="474">
                  <c:v>0.59986099999999998</c:v>
                </c:pt>
                <c:pt idx="475">
                  <c:v>0.60055700000000001</c:v>
                </c:pt>
                <c:pt idx="476">
                  <c:v>0.60162400000000005</c:v>
                </c:pt>
                <c:pt idx="477">
                  <c:v>0.60300200000000004</c:v>
                </c:pt>
                <c:pt idx="478">
                  <c:v>0.60455099999999995</c:v>
                </c:pt>
                <c:pt idx="479">
                  <c:v>0.60621700000000001</c:v>
                </c:pt>
                <c:pt idx="480">
                  <c:v>0.60803700000000005</c:v>
                </c:pt>
                <c:pt idx="481">
                  <c:v>0.61000100000000002</c:v>
                </c:pt>
                <c:pt idx="482">
                  <c:v>0.61195200000000005</c:v>
                </c:pt>
                <c:pt idx="483">
                  <c:v>0.61366699999999996</c:v>
                </c:pt>
                <c:pt idx="484">
                  <c:v>0.615008</c:v>
                </c:pt>
                <c:pt idx="485">
                  <c:v>0.61598799999999998</c:v>
                </c:pt>
                <c:pt idx="486">
                  <c:v>0.61673599999999995</c:v>
                </c:pt>
                <c:pt idx="487">
                  <c:v>0.61740899999999999</c:v>
                </c:pt>
                <c:pt idx="488">
                  <c:v>0.61809899999999995</c:v>
                </c:pt>
                <c:pt idx="489">
                  <c:v>0.61878599999999995</c:v>
                </c:pt>
                <c:pt idx="490">
                  <c:v>0.61938400000000005</c:v>
                </c:pt>
                <c:pt idx="491">
                  <c:v>0.61985400000000002</c:v>
                </c:pt>
                <c:pt idx="492">
                  <c:v>0.62024699999999999</c:v>
                </c:pt>
                <c:pt idx="493">
                  <c:v>0.62067099999999997</c:v>
                </c:pt>
                <c:pt idx="494">
                  <c:v>0.62123499999999998</c:v>
                </c:pt>
                <c:pt idx="495">
                  <c:v>0.62196600000000002</c:v>
                </c:pt>
                <c:pt idx="496">
                  <c:v>0.62278199999999995</c:v>
                </c:pt>
                <c:pt idx="497">
                  <c:v>0.623583</c:v>
                </c:pt>
                <c:pt idx="498">
                  <c:v>0.62439199999999995</c:v>
                </c:pt>
                <c:pt idx="499">
                  <c:v>0.62532600000000005</c:v>
                </c:pt>
                <c:pt idx="500">
                  <c:v>0.62642200000000003</c:v>
                </c:pt>
                <c:pt idx="501">
                  <c:v>0.62760199999999999</c:v>
                </c:pt>
                <c:pt idx="502">
                  <c:v>0.62881399999999998</c:v>
                </c:pt>
                <c:pt idx="503">
                  <c:v>0.63011300000000003</c:v>
                </c:pt>
                <c:pt idx="504">
                  <c:v>0.63152600000000003</c:v>
                </c:pt>
                <c:pt idx="505">
                  <c:v>0.63293600000000005</c:v>
                </c:pt>
                <c:pt idx="506">
                  <c:v>0.63414099999999995</c:v>
                </c:pt>
                <c:pt idx="507">
                  <c:v>0.63501600000000002</c:v>
                </c:pt>
                <c:pt idx="508">
                  <c:v>0.63560399999999995</c:v>
                </c:pt>
                <c:pt idx="509">
                  <c:v>0.63607400000000003</c:v>
                </c:pt>
                <c:pt idx="510">
                  <c:v>0.63657799999999998</c:v>
                </c:pt>
                <c:pt idx="511">
                  <c:v>0.63714700000000002</c:v>
                </c:pt>
                <c:pt idx="512">
                  <c:v>0.637741</c:v>
                </c:pt>
                <c:pt idx="513">
                  <c:v>0.63836099999999996</c:v>
                </c:pt>
                <c:pt idx="514">
                  <c:v>0.63903699999999997</c:v>
                </c:pt>
                <c:pt idx="515">
                  <c:v>0.63978100000000004</c:v>
                </c:pt>
                <c:pt idx="516">
                  <c:v>0.640625</c:v>
                </c:pt>
                <c:pt idx="517">
                  <c:v>0.64165300000000003</c:v>
                </c:pt>
                <c:pt idx="518">
                  <c:v>0.64287000000000005</c:v>
                </c:pt>
                <c:pt idx="519">
                  <c:v>0.64408500000000002</c:v>
                </c:pt>
                <c:pt idx="520">
                  <c:v>0.64505100000000004</c:v>
                </c:pt>
                <c:pt idx="521">
                  <c:v>0.64572499999999999</c:v>
                </c:pt>
                <c:pt idx="522">
                  <c:v>0.64630600000000005</c:v>
                </c:pt>
                <c:pt idx="523">
                  <c:v>0.647034</c:v>
                </c:pt>
                <c:pt idx="524">
                  <c:v>0.64799600000000002</c:v>
                </c:pt>
                <c:pt idx="525">
                  <c:v>0.64912899999999996</c:v>
                </c:pt>
                <c:pt idx="526">
                  <c:v>0.65033700000000005</c:v>
                </c:pt>
                <c:pt idx="527">
                  <c:v>0.65153700000000003</c:v>
                </c:pt>
                <c:pt idx="528">
                  <c:v>0.65261800000000003</c:v>
                </c:pt>
                <c:pt idx="529">
                  <c:v>0.65344599999999997</c:v>
                </c:pt>
                <c:pt idx="530">
                  <c:v>0.65392600000000001</c:v>
                </c:pt>
                <c:pt idx="531">
                  <c:v>0.65406399999999998</c:v>
                </c:pt>
                <c:pt idx="532">
                  <c:v>0.65396299999999996</c:v>
                </c:pt>
                <c:pt idx="533">
                  <c:v>0.65373999999999999</c:v>
                </c:pt>
                <c:pt idx="534">
                  <c:v>0.653424</c:v>
                </c:pt>
                <c:pt idx="535">
                  <c:v>0.65298400000000001</c:v>
                </c:pt>
                <c:pt idx="536">
                  <c:v>0.652478</c:v>
                </c:pt>
                <c:pt idx="537">
                  <c:v>0.65206500000000001</c:v>
                </c:pt>
                <c:pt idx="538">
                  <c:v>0.65184500000000001</c:v>
                </c:pt>
                <c:pt idx="539">
                  <c:v>0.65179699999999996</c:v>
                </c:pt>
                <c:pt idx="540">
                  <c:v>0.651891</c:v>
                </c:pt>
                <c:pt idx="541">
                  <c:v>0.65210100000000004</c:v>
                </c:pt>
                <c:pt idx="542">
                  <c:v>0.65232599999999996</c:v>
                </c:pt>
                <c:pt idx="543">
                  <c:v>0.65242900000000004</c:v>
                </c:pt>
                <c:pt idx="544">
                  <c:v>0.65242900000000004</c:v>
                </c:pt>
                <c:pt idx="545">
                  <c:v>0.65251300000000001</c:v>
                </c:pt>
                <c:pt idx="546">
                  <c:v>0.65284600000000004</c:v>
                </c:pt>
                <c:pt idx="547">
                  <c:v>0.65340600000000004</c:v>
                </c:pt>
                <c:pt idx="548">
                  <c:v>0.65400700000000001</c:v>
                </c:pt>
                <c:pt idx="549">
                  <c:v>0.654443</c:v>
                </c:pt>
                <c:pt idx="550">
                  <c:v>0.65463199999999999</c:v>
                </c:pt>
                <c:pt idx="551">
                  <c:v>0.65467799999999998</c:v>
                </c:pt>
                <c:pt idx="552">
                  <c:v>0.65476500000000004</c:v>
                </c:pt>
                <c:pt idx="553">
                  <c:v>0.65498699999999999</c:v>
                </c:pt>
                <c:pt idx="554">
                  <c:v>0.655308</c:v>
                </c:pt>
                <c:pt idx="555">
                  <c:v>0.65569500000000003</c:v>
                </c:pt>
                <c:pt idx="556">
                  <c:v>0.65618600000000005</c:v>
                </c:pt>
                <c:pt idx="557">
                  <c:v>0.65679200000000004</c:v>
                </c:pt>
                <c:pt idx="558">
                  <c:v>0.65742299999999998</c:v>
                </c:pt>
                <c:pt idx="559">
                  <c:v>0.65799200000000002</c:v>
                </c:pt>
                <c:pt idx="560">
                  <c:v>0.65850799999999998</c:v>
                </c:pt>
                <c:pt idx="561">
                  <c:v>0.658999</c:v>
                </c:pt>
                <c:pt idx="562">
                  <c:v>0.65942000000000001</c:v>
                </c:pt>
                <c:pt idx="563">
                  <c:v>0.65968099999999996</c:v>
                </c:pt>
                <c:pt idx="564">
                  <c:v>0.65972299999999995</c:v>
                </c:pt>
                <c:pt idx="565">
                  <c:v>0.65953600000000001</c:v>
                </c:pt>
                <c:pt idx="566">
                  <c:v>0.65915000000000001</c:v>
                </c:pt>
                <c:pt idx="567">
                  <c:v>0.65865099999999999</c:v>
                </c:pt>
                <c:pt idx="568">
                  <c:v>0.65814300000000003</c:v>
                </c:pt>
                <c:pt idx="569">
                  <c:v>0.65764</c:v>
                </c:pt>
                <c:pt idx="570">
                  <c:v>0.65704499999999999</c:v>
                </c:pt>
                <c:pt idx="571">
                  <c:v>0.65627199999999997</c:v>
                </c:pt>
                <c:pt idx="572">
                  <c:v>0.655385</c:v>
                </c:pt>
                <c:pt idx="573">
                  <c:v>0.65458799999999995</c:v>
                </c:pt>
                <c:pt idx="574">
                  <c:v>0.65407099999999996</c:v>
                </c:pt>
                <c:pt idx="575">
                  <c:v>0.65389900000000001</c:v>
                </c:pt>
                <c:pt idx="576">
                  <c:v>0.65399399999999996</c:v>
                </c:pt>
                <c:pt idx="577">
                  <c:v>0.65423200000000004</c:v>
                </c:pt>
                <c:pt idx="578">
                  <c:v>0.65454400000000001</c:v>
                </c:pt>
                <c:pt idx="579">
                  <c:v>0.65494399999999997</c:v>
                </c:pt>
                <c:pt idx="580">
                  <c:v>0.655443</c:v>
                </c:pt>
                <c:pt idx="581">
                  <c:v>0.65596900000000002</c:v>
                </c:pt>
                <c:pt idx="582">
                  <c:v>0.65635299999999996</c:v>
                </c:pt>
                <c:pt idx="583">
                  <c:v>0.65640900000000002</c:v>
                </c:pt>
                <c:pt idx="584">
                  <c:v>0.65606100000000001</c:v>
                </c:pt>
                <c:pt idx="585">
                  <c:v>0.65540100000000001</c:v>
                </c:pt>
                <c:pt idx="586">
                  <c:v>0.65460499999999999</c:v>
                </c:pt>
                <c:pt idx="587">
                  <c:v>0.65380199999999999</c:v>
                </c:pt>
                <c:pt idx="588">
                  <c:v>0.65305599999999997</c:v>
                </c:pt>
                <c:pt idx="589">
                  <c:v>0.65242299999999998</c:v>
                </c:pt>
                <c:pt idx="590">
                  <c:v>0.65190000000000003</c:v>
                </c:pt>
                <c:pt idx="591">
                  <c:v>0.65137299999999998</c:v>
                </c:pt>
                <c:pt idx="592">
                  <c:v>0.65070600000000001</c:v>
                </c:pt>
                <c:pt idx="593">
                  <c:v>0.64990099999999995</c:v>
                </c:pt>
                <c:pt idx="594">
                  <c:v>0.64910400000000001</c:v>
                </c:pt>
                <c:pt idx="595">
                  <c:v>0.64847999999999995</c:v>
                </c:pt>
                <c:pt idx="596">
                  <c:v>0.64809700000000003</c:v>
                </c:pt>
                <c:pt idx="597">
                  <c:v>0.647899</c:v>
                </c:pt>
                <c:pt idx="598">
                  <c:v>0.64775400000000005</c:v>
                </c:pt>
                <c:pt idx="599">
                  <c:v>0.64756400000000003</c:v>
                </c:pt>
                <c:pt idx="600">
                  <c:v>0.64735200000000004</c:v>
                </c:pt>
                <c:pt idx="601">
                  <c:v>0.64722199999999996</c:v>
                </c:pt>
                <c:pt idx="602">
                  <c:v>0.64724899999999996</c:v>
                </c:pt>
                <c:pt idx="603">
                  <c:v>0.64741400000000004</c:v>
                </c:pt>
                <c:pt idx="604">
                  <c:v>0.64761100000000005</c:v>
                </c:pt>
                <c:pt idx="605">
                  <c:v>0.64768400000000004</c:v>
                </c:pt>
                <c:pt idx="606">
                  <c:v>0.64747900000000003</c:v>
                </c:pt>
                <c:pt idx="607">
                  <c:v>0.64695100000000005</c:v>
                </c:pt>
                <c:pt idx="608">
                  <c:v>0.64620999999999995</c:v>
                </c:pt>
                <c:pt idx="609">
                  <c:v>0.64542200000000005</c:v>
                </c:pt>
                <c:pt idx="610">
                  <c:v>0.644652</c:v>
                </c:pt>
                <c:pt idx="611">
                  <c:v>0.64387499999999998</c:v>
                </c:pt>
                <c:pt idx="612">
                  <c:v>0.64308299999999996</c:v>
                </c:pt>
                <c:pt idx="613">
                  <c:v>0.64229499999999995</c:v>
                </c:pt>
                <c:pt idx="614">
                  <c:v>0.64143899999999998</c:v>
                </c:pt>
                <c:pt idx="615">
                  <c:v>0.64036000000000004</c:v>
                </c:pt>
                <c:pt idx="616">
                  <c:v>0.63901699999999995</c:v>
                </c:pt>
                <c:pt idx="617">
                  <c:v>0.63754500000000003</c:v>
                </c:pt>
                <c:pt idx="618">
                  <c:v>0.63609000000000004</c:v>
                </c:pt>
                <c:pt idx="619">
                  <c:v>0.63465800000000006</c:v>
                </c:pt>
                <c:pt idx="620">
                  <c:v>0.63318099999999999</c:v>
                </c:pt>
                <c:pt idx="621">
                  <c:v>0.63167300000000004</c:v>
                </c:pt>
                <c:pt idx="622">
                  <c:v>0.63025699999999996</c:v>
                </c:pt>
                <c:pt idx="623">
                  <c:v>0.62902199999999997</c:v>
                </c:pt>
                <c:pt idx="624">
                  <c:v>0.62792700000000001</c:v>
                </c:pt>
                <c:pt idx="625">
                  <c:v>0.626888</c:v>
                </c:pt>
                <c:pt idx="626">
                  <c:v>0.62591799999999997</c:v>
                </c:pt>
                <c:pt idx="627">
                  <c:v>0.62510100000000002</c:v>
                </c:pt>
                <c:pt idx="628">
                  <c:v>0.62445899999999999</c:v>
                </c:pt>
                <c:pt idx="629">
                  <c:v>0.623946</c:v>
                </c:pt>
                <c:pt idx="630">
                  <c:v>0.62350899999999998</c:v>
                </c:pt>
                <c:pt idx="631">
                  <c:v>0.62305500000000003</c:v>
                </c:pt>
                <c:pt idx="632">
                  <c:v>0.62240499999999999</c:v>
                </c:pt>
                <c:pt idx="633">
                  <c:v>0.62142799999999998</c:v>
                </c:pt>
                <c:pt idx="634">
                  <c:v>0.62019000000000002</c:v>
                </c:pt>
                <c:pt idx="635">
                  <c:v>0.61889899999999998</c:v>
                </c:pt>
                <c:pt idx="636">
                  <c:v>0.61771600000000004</c:v>
                </c:pt>
                <c:pt idx="637">
                  <c:v>0.61662099999999997</c:v>
                </c:pt>
                <c:pt idx="638">
                  <c:v>0.615452</c:v>
                </c:pt>
                <c:pt idx="639">
                  <c:v>0.61407400000000001</c:v>
                </c:pt>
                <c:pt idx="640">
                  <c:v>0.61250099999999996</c:v>
                </c:pt>
                <c:pt idx="641">
                  <c:v>0.61086200000000002</c:v>
                </c:pt>
                <c:pt idx="642">
                  <c:v>0.60924699999999998</c:v>
                </c:pt>
                <c:pt idx="643">
                  <c:v>0.60763800000000001</c:v>
                </c:pt>
                <c:pt idx="644">
                  <c:v>0.60599599999999998</c:v>
                </c:pt>
                <c:pt idx="645">
                  <c:v>0.60436699999999999</c:v>
                </c:pt>
                <c:pt idx="646">
                  <c:v>0.60281200000000001</c:v>
                </c:pt>
                <c:pt idx="647">
                  <c:v>0.60127399999999998</c:v>
                </c:pt>
                <c:pt idx="648">
                  <c:v>0.59964200000000001</c:v>
                </c:pt>
                <c:pt idx="649">
                  <c:v>0.59795399999999999</c:v>
                </c:pt>
                <c:pt idx="650">
                  <c:v>0.59640300000000002</c:v>
                </c:pt>
                <c:pt idx="651">
                  <c:v>0.59511899999999995</c:v>
                </c:pt>
                <c:pt idx="652">
                  <c:v>0.59404599999999996</c:v>
                </c:pt>
                <c:pt idx="653">
                  <c:v>0.59303499999999998</c:v>
                </c:pt>
                <c:pt idx="654">
                  <c:v>0.59192599999999995</c:v>
                </c:pt>
                <c:pt idx="655">
                  <c:v>0.59055800000000003</c:v>
                </c:pt>
                <c:pt idx="656">
                  <c:v>0.58884899999999996</c:v>
                </c:pt>
                <c:pt idx="657">
                  <c:v>0.58690600000000004</c:v>
                </c:pt>
                <c:pt idx="658">
                  <c:v>0.58496700000000001</c:v>
                </c:pt>
                <c:pt idx="659">
                  <c:v>0.58319500000000002</c:v>
                </c:pt>
                <c:pt idx="660">
                  <c:v>0.58152800000000004</c:v>
                </c:pt>
                <c:pt idx="661">
                  <c:v>0.57976799999999995</c:v>
                </c:pt>
                <c:pt idx="662">
                  <c:v>0.57778700000000005</c:v>
                </c:pt>
                <c:pt idx="663">
                  <c:v>0.57564099999999996</c:v>
                </c:pt>
                <c:pt idx="664">
                  <c:v>0.57350199999999996</c:v>
                </c:pt>
                <c:pt idx="665">
                  <c:v>0.57151099999999999</c:v>
                </c:pt>
                <c:pt idx="666">
                  <c:v>0.56969000000000003</c:v>
                </c:pt>
                <c:pt idx="667">
                  <c:v>0.56792600000000004</c:v>
                </c:pt>
                <c:pt idx="668">
                  <c:v>0.56607499999999999</c:v>
                </c:pt>
                <c:pt idx="669">
                  <c:v>0.56411100000000003</c:v>
                </c:pt>
                <c:pt idx="670">
                  <c:v>0.56212200000000001</c:v>
                </c:pt>
                <c:pt idx="671">
                  <c:v>0.56014399999999998</c:v>
                </c:pt>
                <c:pt idx="672">
                  <c:v>0.55810499999999996</c:v>
                </c:pt>
                <c:pt idx="673">
                  <c:v>0.55595000000000006</c:v>
                </c:pt>
                <c:pt idx="674">
                  <c:v>0.55373300000000003</c:v>
                </c:pt>
                <c:pt idx="675">
                  <c:v>0.55153200000000002</c:v>
                </c:pt>
                <c:pt idx="676">
                  <c:v>0.54936300000000005</c:v>
                </c:pt>
                <c:pt idx="677">
                  <c:v>0.54722999999999999</c:v>
                </c:pt>
                <c:pt idx="678">
                  <c:v>0.54517899999999997</c:v>
                </c:pt>
                <c:pt idx="679">
                  <c:v>0.54325599999999996</c:v>
                </c:pt>
                <c:pt idx="680">
                  <c:v>0.54145600000000005</c:v>
                </c:pt>
                <c:pt idx="681">
                  <c:v>0.53975799999999996</c:v>
                </c:pt>
                <c:pt idx="682">
                  <c:v>0.53815599999999997</c:v>
                </c:pt>
                <c:pt idx="683">
                  <c:v>0.53662299999999996</c:v>
                </c:pt>
                <c:pt idx="684">
                  <c:v>0.53510599999999997</c:v>
                </c:pt>
                <c:pt idx="685">
                  <c:v>0.53362399999999999</c:v>
                </c:pt>
                <c:pt idx="686">
                  <c:v>0.53232000000000002</c:v>
                </c:pt>
                <c:pt idx="687">
                  <c:v>0.53131700000000004</c:v>
                </c:pt>
                <c:pt idx="688">
                  <c:v>0.53052600000000005</c:v>
                </c:pt>
                <c:pt idx="689">
                  <c:v>0.52968400000000004</c:v>
                </c:pt>
                <c:pt idx="690">
                  <c:v>0.528555</c:v>
                </c:pt>
                <c:pt idx="691">
                  <c:v>0.52704399999999996</c:v>
                </c:pt>
                <c:pt idx="692">
                  <c:v>0.52521700000000004</c:v>
                </c:pt>
                <c:pt idx="693">
                  <c:v>0.52326399999999995</c:v>
                </c:pt>
                <c:pt idx="694">
                  <c:v>0.52135600000000004</c:v>
                </c:pt>
                <c:pt idx="695">
                  <c:v>0.51947600000000005</c:v>
                </c:pt>
                <c:pt idx="696">
                  <c:v>0.51747100000000001</c:v>
                </c:pt>
                <c:pt idx="697">
                  <c:v>0.51528399999999996</c:v>
                </c:pt>
                <c:pt idx="698">
                  <c:v>0.513042</c:v>
                </c:pt>
                <c:pt idx="699">
                  <c:v>0.51091200000000003</c:v>
                </c:pt>
                <c:pt idx="700">
                  <c:v>0.50896799999999998</c:v>
                </c:pt>
                <c:pt idx="701">
                  <c:v>0.50717599999999996</c:v>
                </c:pt>
                <c:pt idx="702">
                  <c:v>0.50543800000000005</c:v>
                </c:pt>
                <c:pt idx="703">
                  <c:v>0.50364799999999998</c:v>
                </c:pt>
                <c:pt idx="704">
                  <c:v>0.50176399999999999</c:v>
                </c:pt>
                <c:pt idx="705">
                  <c:v>0.499836</c:v>
                </c:pt>
                <c:pt idx="706">
                  <c:v>0.49796299999999999</c:v>
                </c:pt>
                <c:pt idx="707">
                  <c:v>0.496195</c:v>
                </c:pt>
                <c:pt idx="708">
                  <c:v>0.494508</c:v>
                </c:pt>
                <c:pt idx="709">
                  <c:v>0.49285499999999999</c:v>
                </c:pt>
                <c:pt idx="710">
                  <c:v>0.49119499999999999</c:v>
                </c:pt>
                <c:pt idx="711">
                  <c:v>0.48943999999999999</c:v>
                </c:pt>
                <c:pt idx="712">
                  <c:v>0.48744700000000002</c:v>
                </c:pt>
                <c:pt idx="713">
                  <c:v>0.48512100000000002</c:v>
                </c:pt>
                <c:pt idx="714">
                  <c:v>0.48249900000000001</c:v>
                </c:pt>
                <c:pt idx="715">
                  <c:v>0.47971000000000003</c:v>
                </c:pt>
                <c:pt idx="716">
                  <c:v>0.47689300000000001</c:v>
                </c:pt>
                <c:pt idx="717">
                  <c:v>0.47413</c:v>
                </c:pt>
                <c:pt idx="718">
                  <c:v>0.47141499999999997</c:v>
                </c:pt>
                <c:pt idx="719">
                  <c:v>0.46868700000000002</c:v>
                </c:pt>
                <c:pt idx="720">
                  <c:v>0.46593899999999999</c:v>
                </c:pt>
                <c:pt idx="721">
                  <c:v>0.46325699999999997</c:v>
                </c:pt>
                <c:pt idx="722">
                  <c:v>0.46074199999999998</c:v>
                </c:pt>
                <c:pt idx="723">
                  <c:v>0.45842300000000002</c:v>
                </c:pt>
                <c:pt idx="724">
                  <c:v>0.45625199999999999</c:v>
                </c:pt>
                <c:pt idx="725">
                  <c:v>0.45413199999999998</c:v>
                </c:pt>
                <c:pt idx="726">
                  <c:v>0.45195400000000002</c:v>
                </c:pt>
                <c:pt idx="727">
                  <c:v>0.44964999999999999</c:v>
                </c:pt>
                <c:pt idx="728">
                  <c:v>0.44724399999999997</c:v>
                </c:pt>
                <c:pt idx="729">
                  <c:v>0.44482899999999997</c:v>
                </c:pt>
                <c:pt idx="730">
                  <c:v>0.44244600000000001</c:v>
                </c:pt>
                <c:pt idx="731">
                  <c:v>0.44001499999999999</c:v>
                </c:pt>
                <c:pt idx="732">
                  <c:v>0.43742599999999998</c:v>
                </c:pt>
                <c:pt idx="733">
                  <c:v>0.43468400000000001</c:v>
                </c:pt>
                <c:pt idx="734">
                  <c:v>0.43190699999999999</c:v>
                </c:pt>
                <c:pt idx="735">
                  <c:v>0.42919600000000002</c:v>
                </c:pt>
                <c:pt idx="736">
                  <c:v>0.42654900000000001</c:v>
                </c:pt>
                <c:pt idx="737">
                  <c:v>0.423927</c:v>
                </c:pt>
                <c:pt idx="738">
                  <c:v>0.421323</c:v>
                </c:pt>
                <c:pt idx="739">
                  <c:v>0.41874899999999998</c:v>
                </c:pt>
                <c:pt idx="740">
                  <c:v>0.41617900000000002</c:v>
                </c:pt>
                <c:pt idx="741">
                  <c:v>0.41355399999999998</c:v>
                </c:pt>
                <c:pt idx="742">
                  <c:v>0.41086099999999998</c:v>
                </c:pt>
                <c:pt idx="743">
                  <c:v>0.40816999999999998</c:v>
                </c:pt>
                <c:pt idx="744">
                  <c:v>0.405613</c:v>
                </c:pt>
                <c:pt idx="745">
                  <c:v>0.40328900000000001</c:v>
                </c:pt>
                <c:pt idx="746">
                  <c:v>0.40121200000000001</c:v>
                </c:pt>
                <c:pt idx="747">
                  <c:v>0.39930199999999999</c:v>
                </c:pt>
                <c:pt idx="748">
                  <c:v>0.39740999999999999</c:v>
                </c:pt>
                <c:pt idx="749">
                  <c:v>0.39535199999999998</c:v>
                </c:pt>
                <c:pt idx="750">
                  <c:v>0.39300200000000002</c:v>
                </c:pt>
                <c:pt idx="751">
                  <c:v>0.39037899999999998</c:v>
                </c:pt>
                <c:pt idx="752">
                  <c:v>0.38759900000000003</c:v>
                </c:pt>
                <c:pt idx="753">
                  <c:v>0.38475199999999998</c:v>
                </c:pt>
                <c:pt idx="754">
                  <c:v>0.38187199999999999</c:v>
                </c:pt>
                <c:pt idx="755">
                  <c:v>0.379</c:v>
                </c:pt>
                <c:pt idx="756">
                  <c:v>0.37619000000000002</c:v>
                </c:pt>
                <c:pt idx="757">
                  <c:v>0.373477</c:v>
                </c:pt>
                <c:pt idx="758">
                  <c:v>0.37089100000000003</c:v>
                </c:pt>
                <c:pt idx="759">
                  <c:v>0.368475</c:v>
                </c:pt>
                <c:pt idx="760">
                  <c:v>0.36623499999999998</c:v>
                </c:pt>
                <c:pt idx="761">
                  <c:v>0.36410700000000001</c:v>
                </c:pt>
                <c:pt idx="762">
                  <c:v>0.361987</c:v>
                </c:pt>
                <c:pt idx="763">
                  <c:v>0.35979800000000001</c:v>
                </c:pt>
                <c:pt idx="764">
                  <c:v>0.35752600000000001</c:v>
                </c:pt>
                <c:pt idx="765">
                  <c:v>0.35519499999999998</c:v>
                </c:pt>
                <c:pt idx="766">
                  <c:v>0.35283599999999998</c:v>
                </c:pt>
                <c:pt idx="767">
                  <c:v>0.35051399999999999</c:v>
                </c:pt>
                <c:pt idx="768">
                  <c:v>0.34834100000000001</c:v>
                </c:pt>
                <c:pt idx="769">
                  <c:v>0.34636899999999998</c:v>
                </c:pt>
                <c:pt idx="770">
                  <c:v>0.34446199999999999</c:v>
                </c:pt>
                <c:pt idx="771">
                  <c:v>0.34235599999999999</c:v>
                </c:pt>
                <c:pt idx="772">
                  <c:v>0.33986100000000002</c:v>
                </c:pt>
                <c:pt idx="773">
                  <c:v>0.33698400000000001</c:v>
                </c:pt>
                <c:pt idx="774">
                  <c:v>0.33388800000000002</c:v>
                </c:pt>
                <c:pt idx="775">
                  <c:v>0.33075500000000002</c:v>
                </c:pt>
                <c:pt idx="776">
                  <c:v>0.32770500000000002</c:v>
                </c:pt>
                <c:pt idx="777">
                  <c:v>0.32481700000000002</c:v>
                </c:pt>
                <c:pt idx="778">
                  <c:v>0.32215700000000003</c:v>
                </c:pt>
                <c:pt idx="779">
                  <c:v>0.31972099999999998</c:v>
                </c:pt>
                <c:pt idx="780">
                  <c:v>0.31740699999999999</c:v>
                </c:pt>
                <c:pt idx="781">
                  <c:v>0.31513200000000002</c:v>
                </c:pt>
                <c:pt idx="782">
                  <c:v>0.31289400000000001</c:v>
                </c:pt>
                <c:pt idx="783">
                  <c:v>0.31067099999999997</c:v>
                </c:pt>
                <c:pt idx="784">
                  <c:v>0.30834600000000001</c:v>
                </c:pt>
                <c:pt idx="785">
                  <c:v>0.30583700000000003</c:v>
                </c:pt>
                <c:pt idx="786">
                  <c:v>0.30321599999999999</c:v>
                </c:pt>
                <c:pt idx="787">
                  <c:v>0.300626</c:v>
                </c:pt>
                <c:pt idx="788">
                  <c:v>0.29814400000000002</c:v>
                </c:pt>
                <c:pt idx="789">
                  <c:v>0.295742</c:v>
                </c:pt>
                <c:pt idx="790">
                  <c:v>0.29335699999999998</c:v>
                </c:pt>
                <c:pt idx="791">
                  <c:v>0.29096899999999998</c:v>
                </c:pt>
                <c:pt idx="792">
                  <c:v>0.28859299999999999</c:v>
                </c:pt>
                <c:pt idx="793">
                  <c:v>0.28618199999999999</c:v>
                </c:pt>
                <c:pt idx="794">
                  <c:v>0.28359299999999998</c:v>
                </c:pt>
                <c:pt idx="795">
                  <c:v>0.28073700000000001</c:v>
                </c:pt>
                <c:pt idx="796">
                  <c:v>0.27770299999999998</c:v>
                </c:pt>
                <c:pt idx="797">
                  <c:v>0.27469900000000003</c:v>
                </c:pt>
                <c:pt idx="798">
                  <c:v>0.27189099999999999</c:v>
                </c:pt>
                <c:pt idx="799">
                  <c:v>0.26934000000000002</c:v>
                </c:pt>
                <c:pt idx="800">
                  <c:v>0.26701599999999998</c:v>
                </c:pt>
                <c:pt idx="801">
                  <c:v>0.264818</c:v>
                </c:pt>
                <c:pt idx="802">
                  <c:v>0.26261400000000001</c:v>
                </c:pt>
                <c:pt idx="803">
                  <c:v>0.26033000000000001</c:v>
                </c:pt>
                <c:pt idx="804">
                  <c:v>0.25801400000000002</c:v>
                </c:pt>
                <c:pt idx="805">
                  <c:v>0.25578099999999998</c:v>
                </c:pt>
                <c:pt idx="806">
                  <c:v>0.25364799999999998</c:v>
                </c:pt>
                <c:pt idx="807">
                  <c:v>0.25148399999999999</c:v>
                </c:pt>
                <c:pt idx="808">
                  <c:v>0.249171</c:v>
                </c:pt>
                <c:pt idx="809">
                  <c:v>0.24678600000000001</c:v>
                </c:pt>
                <c:pt idx="810">
                  <c:v>0.24454200000000001</c:v>
                </c:pt>
                <c:pt idx="811">
                  <c:v>0.24257899999999999</c:v>
                </c:pt>
                <c:pt idx="812">
                  <c:v>0.24083499999999999</c:v>
                </c:pt>
                <c:pt idx="813">
                  <c:v>0.23910100000000001</c:v>
                </c:pt>
                <c:pt idx="814">
                  <c:v>0.237181</c:v>
                </c:pt>
                <c:pt idx="815">
                  <c:v>0.235044</c:v>
                </c:pt>
                <c:pt idx="816">
                  <c:v>0.232791</c:v>
                </c:pt>
                <c:pt idx="817">
                  <c:v>0.230492</c:v>
                </c:pt>
                <c:pt idx="818">
                  <c:v>0.228161</c:v>
                </c:pt>
                <c:pt idx="819">
                  <c:v>0.225851</c:v>
                </c:pt>
                <c:pt idx="820">
                  <c:v>0.223662</c:v>
                </c:pt>
                <c:pt idx="821">
                  <c:v>0.22164400000000001</c:v>
                </c:pt>
                <c:pt idx="822">
                  <c:v>0.219751</c:v>
                </c:pt>
                <c:pt idx="823">
                  <c:v>0.21785299999999999</c:v>
                </c:pt>
                <c:pt idx="824">
                  <c:v>0.21579300000000001</c:v>
                </c:pt>
                <c:pt idx="825">
                  <c:v>0.213506</c:v>
                </c:pt>
                <c:pt idx="826">
                  <c:v>0.21110899999999999</c:v>
                </c:pt>
                <c:pt idx="827">
                  <c:v>0.208816</c:v>
                </c:pt>
                <c:pt idx="828">
                  <c:v>0.20672699999999999</c:v>
                </c:pt>
                <c:pt idx="829">
                  <c:v>0.204733</c:v>
                </c:pt>
                <c:pt idx="830">
                  <c:v>0.202628</c:v>
                </c:pt>
                <c:pt idx="831">
                  <c:v>0.20031399999999999</c:v>
                </c:pt>
                <c:pt idx="832">
                  <c:v>0.19786300000000001</c:v>
                </c:pt>
                <c:pt idx="833">
                  <c:v>0.19542200000000001</c:v>
                </c:pt>
                <c:pt idx="834">
                  <c:v>0.193075</c:v>
                </c:pt>
                <c:pt idx="835">
                  <c:v>0.190803</c:v>
                </c:pt>
                <c:pt idx="836">
                  <c:v>0.188527</c:v>
                </c:pt>
                <c:pt idx="837">
                  <c:v>0.18617800000000001</c:v>
                </c:pt>
                <c:pt idx="838">
                  <c:v>0.183749</c:v>
                </c:pt>
                <c:pt idx="839">
                  <c:v>0.18129600000000001</c:v>
                </c:pt>
                <c:pt idx="840">
                  <c:v>0.17886299999999999</c:v>
                </c:pt>
                <c:pt idx="841">
                  <c:v>0.176451</c:v>
                </c:pt>
                <c:pt idx="842">
                  <c:v>0.17407800000000001</c:v>
                </c:pt>
                <c:pt idx="843">
                  <c:v>0.171821</c:v>
                </c:pt>
                <c:pt idx="844">
                  <c:v>0.169742</c:v>
                </c:pt>
                <c:pt idx="845">
                  <c:v>0.167794</c:v>
                </c:pt>
                <c:pt idx="846">
                  <c:v>0.16583800000000001</c:v>
                </c:pt>
                <c:pt idx="847">
                  <c:v>0.16375799999999999</c:v>
                </c:pt>
                <c:pt idx="848">
                  <c:v>0.16156499999999999</c:v>
                </c:pt>
                <c:pt idx="849">
                  <c:v>0.15940599999999999</c:v>
                </c:pt>
                <c:pt idx="850">
                  <c:v>0.15743599999999999</c:v>
                </c:pt>
                <c:pt idx="851">
                  <c:v>0.15568000000000001</c:v>
                </c:pt>
                <c:pt idx="852">
                  <c:v>0.15401799999999999</c:v>
                </c:pt>
                <c:pt idx="853">
                  <c:v>0.15234700000000001</c:v>
                </c:pt>
                <c:pt idx="854">
                  <c:v>0.15068400000000001</c:v>
                </c:pt>
                <c:pt idx="855">
                  <c:v>0.14909</c:v>
                </c:pt>
                <c:pt idx="856">
                  <c:v>0.147533</c:v>
                </c:pt>
                <c:pt idx="857">
                  <c:v>0.145902</c:v>
                </c:pt>
                <c:pt idx="858">
                  <c:v>0.14416000000000001</c:v>
                </c:pt>
                <c:pt idx="859">
                  <c:v>0.142425</c:v>
                </c:pt>
                <c:pt idx="860">
                  <c:v>0.14087</c:v>
                </c:pt>
                <c:pt idx="861">
                  <c:v>0.139539</c:v>
                </c:pt>
                <c:pt idx="862">
                  <c:v>0.13832700000000001</c:v>
                </c:pt>
                <c:pt idx="863">
                  <c:v>0.13710900000000001</c:v>
                </c:pt>
                <c:pt idx="864">
                  <c:v>0.135847</c:v>
                </c:pt>
                <c:pt idx="865">
                  <c:v>0.13455600000000001</c:v>
                </c:pt>
                <c:pt idx="866">
                  <c:v>0.13323399999999999</c:v>
                </c:pt>
                <c:pt idx="867">
                  <c:v>0.13183700000000001</c:v>
                </c:pt>
                <c:pt idx="868">
                  <c:v>0.13029099999999999</c:v>
                </c:pt>
                <c:pt idx="869">
                  <c:v>0.12853600000000001</c:v>
                </c:pt>
                <c:pt idx="870">
                  <c:v>0.126558</c:v>
                </c:pt>
                <c:pt idx="871">
                  <c:v>0.124414</c:v>
                </c:pt>
                <c:pt idx="872">
                  <c:v>0.122199</c:v>
                </c:pt>
                <c:pt idx="873">
                  <c:v>0.119992</c:v>
                </c:pt>
                <c:pt idx="874">
                  <c:v>0.11780400000000001</c:v>
                </c:pt>
                <c:pt idx="875">
                  <c:v>0.115603</c:v>
                </c:pt>
                <c:pt idx="876">
                  <c:v>0.11337999999999999</c:v>
                </c:pt>
                <c:pt idx="877">
                  <c:v>0.11114400000000001</c:v>
                </c:pt>
                <c:pt idx="878">
                  <c:v>0.10889</c:v>
                </c:pt>
                <c:pt idx="879">
                  <c:v>0.106611</c:v>
                </c:pt>
                <c:pt idx="880">
                  <c:v>0.10435800000000001</c:v>
                </c:pt>
                <c:pt idx="881">
                  <c:v>0.10224</c:v>
                </c:pt>
                <c:pt idx="882">
                  <c:v>0.10034999999999999</c:v>
                </c:pt>
                <c:pt idx="883">
                  <c:v>9.8698999999999995E-2</c:v>
                </c:pt>
                <c:pt idx="884">
                  <c:v>9.7201999999999997E-2</c:v>
                </c:pt>
                <c:pt idx="885">
                  <c:v>9.5740000000000006E-2</c:v>
                </c:pt>
                <c:pt idx="886">
                  <c:v>9.4246999999999997E-2</c:v>
                </c:pt>
                <c:pt idx="887">
                  <c:v>9.2730999999999994E-2</c:v>
                </c:pt>
                <c:pt idx="888">
                  <c:v>9.1215000000000004E-2</c:v>
                </c:pt>
                <c:pt idx="889">
                  <c:v>8.9677999999999994E-2</c:v>
                </c:pt>
                <c:pt idx="890">
                  <c:v>8.8070999999999997E-2</c:v>
                </c:pt>
                <c:pt idx="891">
                  <c:v>8.6375999999999994E-2</c:v>
                </c:pt>
                <c:pt idx="892">
                  <c:v>8.4642999999999996E-2</c:v>
                </c:pt>
                <c:pt idx="893">
                  <c:v>8.2918000000000006E-2</c:v>
                </c:pt>
                <c:pt idx="894">
                  <c:v>8.1168000000000004E-2</c:v>
                </c:pt>
                <c:pt idx="895">
                  <c:v>7.9293000000000002E-2</c:v>
                </c:pt>
                <c:pt idx="896">
                  <c:v>7.7240000000000003E-2</c:v>
                </c:pt>
                <c:pt idx="897">
                  <c:v>7.5035000000000004E-2</c:v>
                </c:pt>
                <c:pt idx="898">
                  <c:v>7.2742000000000001E-2</c:v>
                </c:pt>
                <c:pt idx="899">
                  <c:v>7.0432999999999996E-2</c:v>
                </c:pt>
                <c:pt idx="900">
                  <c:v>6.8180000000000004E-2</c:v>
                </c:pt>
                <c:pt idx="901">
                  <c:v>6.6036999999999998E-2</c:v>
                </c:pt>
                <c:pt idx="902">
                  <c:v>6.4047000000000007E-2</c:v>
                </c:pt>
                <c:pt idx="903">
                  <c:v>6.2278E-2</c:v>
                </c:pt>
                <c:pt idx="904">
                  <c:v>6.0774000000000002E-2</c:v>
                </c:pt>
                <c:pt idx="905">
                  <c:v>5.9461E-2</c:v>
                </c:pt>
                <c:pt idx="906">
                  <c:v>5.8180999999999997E-2</c:v>
                </c:pt>
                <c:pt idx="907">
                  <c:v>5.6840000000000002E-2</c:v>
                </c:pt>
                <c:pt idx="908">
                  <c:v>5.5454000000000003E-2</c:v>
                </c:pt>
                <c:pt idx="909">
                  <c:v>5.407E-2</c:v>
                </c:pt>
                <c:pt idx="910">
                  <c:v>5.2698000000000002E-2</c:v>
                </c:pt>
                <c:pt idx="911">
                  <c:v>5.1320999999999999E-2</c:v>
                </c:pt>
                <c:pt idx="912">
                  <c:v>4.9933999999999999E-2</c:v>
                </c:pt>
                <c:pt idx="913">
                  <c:v>4.8554E-2</c:v>
                </c:pt>
                <c:pt idx="914">
                  <c:v>4.7211999999999997E-2</c:v>
                </c:pt>
                <c:pt idx="915">
                  <c:v>4.5934000000000003E-2</c:v>
                </c:pt>
                <c:pt idx="916">
                  <c:v>4.4729999999999999E-2</c:v>
                </c:pt>
                <c:pt idx="917">
                  <c:v>4.3560000000000001E-2</c:v>
                </c:pt>
                <c:pt idx="918">
                  <c:v>4.2313999999999997E-2</c:v>
                </c:pt>
                <c:pt idx="919">
                  <c:v>4.0856000000000003E-2</c:v>
                </c:pt>
                <c:pt idx="920">
                  <c:v>3.9130999999999999E-2</c:v>
                </c:pt>
                <c:pt idx="921">
                  <c:v>3.7204000000000001E-2</c:v>
                </c:pt>
                <c:pt idx="922">
                  <c:v>3.5213000000000001E-2</c:v>
                </c:pt>
                <c:pt idx="923">
                  <c:v>3.3299000000000002E-2</c:v>
                </c:pt>
                <c:pt idx="924">
                  <c:v>3.1578000000000002E-2</c:v>
                </c:pt>
                <c:pt idx="925">
                  <c:v>3.0110999999999999E-2</c:v>
                </c:pt>
                <c:pt idx="926">
                  <c:v>2.8874E-2</c:v>
                </c:pt>
                <c:pt idx="927">
                  <c:v>2.7757E-2</c:v>
                </c:pt>
                <c:pt idx="928">
                  <c:v>2.6620999999999999E-2</c:v>
                </c:pt>
                <c:pt idx="929">
                  <c:v>2.5374000000000001E-2</c:v>
                </c:pt>
                <c:pt idx="930">
                  <c:v>2.4035000000000001E-2</c:v>
                </c:pt>
                <c:pt idx="931">
                  <c:v>2.2696999999999998E-2</c:v>
                </c:pt>
                <c:pt idx="932">
                  <c:v>2.1405E-2</c:v>
                </c:pt>
                <c:pt idx="933">
                  <c:v>2.0097E-2</c:v>
                </c:pt>
                <c:pt idx="934">
                  <c:v>1.8711999999999999E-2</c:v>
                </c:pt>
                <c:pt idx="935">
                  <c:v>1.7287E-2</c:v>
                </c:pt>
                <c:pt idx="936">
                  <c:v>1.5896E-2</c:v>
                </c:pt>
                <c:pt idx="937">
                  <c:v>1.4562E-2</c:v>
                </c:pt>
                <c:pt idx="938">
                  <c:v>1.3272000000000001E-2</c:v>
                </c:pt>
                <c:pt idx="939">
                  <c:v>1.2038999999999999E-2</c:v>
                </c:pt>
                <c:pt idx="940">
                  <c:v>1.0874E-2</c:v>
                </c:pt>
                <c:pt idx="941">
                  <c:v>9.7529999999999995E-3</c:v>
                </c:pt>
                <c:pt idx="942">
                  <c:v>8.6230000000000005E-3</c:v>
                </c:pt>
                <c:pt idx="943">
                  <c:v>7.4469999999999996E-3</c:v>
                </c:pt>
                <c:pt idx="944">
                  <c:v>6.2249999999999996E-3</c:v>
                </c:pt>
                <c:pt idx="945">
                  <c:v>4.999E-3</c:v>
                </c:pt>
                <c:pt idx="946">
                  <c:v>3.8530000000000001E-3</c:v>
                </c:pt>
                <c:pt idx="947">
                  <c:v>2.8999999999999998E-3</c:v>
                </c:pt>
                <c:pt idx="948">
                  <c:v>2.2269999999999998E-3</c:v>
                </c:pt>
                <c:pt idx="949">
                  <c:v>1.8240000000000001E-3</c:v>
                </c:pt>
                <c:pt idx="950">
                  <c:v>1.6000000000000001E-3</c:v>
                </c:pt>
                <c:pt idx="951">
                  <c:v>1.4530000000000001E-3</c:v>
                </c:pt>
                <c:pt idx="952">
                  <c:v>1.3270000000000001E-3</c:v>
                </c:pt>
                <c:pt idx="953">
                  <c:v>1.248E-3</c:v>
                </c:pt>
                <c:pt idx="954">
                  <c:v>1.3110000000000001E-3</c:v>
                </c:pt>
                <c:pt idx="955">
                  <c:v>1.4549999999999999E-3</c:v>
                </c:pt>
                <c:pt idx="956">
                  <c:v>1.7110000000000001E-3</c:v>
                </c:pt>
                <c:pt idx="957">
                  <c:v>1.9469999999999999E-3</c:v>
                </c:pt>
                <c:pt idx="958">
                  <c:v>2.1389999999999998E-3</c:v>
                </c:pt>
                <c:pt idx="959">
                  <c:v>2.362E-3</c:v>
                </c:pt>
                <c:pt idx="960">
                  <c:v>2.6559999999999999E-3</c:v>
                </c:pt>
                <c:pt idx="961">
                  <c:v>3.0309999999999998E-3</c:v>
                </c:pt>
                <c:pt idx="962">
                  <c:v>3.5479999999999999E-3</c:v>
                </c:pt>
                <c:pt idx="963">
                  <c:v>4.2960000000000003E-3</c:v>
                </c:pt>
                <c:pt idx="964">
                  <c:v>5.287E-3</c:v>
                </c:pt>
                <c:pt idx="965">
                  <c:v>6.4400000000000004E-3</c:v>
                </c:pt>
                <c:pt idx="966">
                  <c:v>7.626E-3</c:v>
                </c:pt>
                <c:pt idx="967">
                  <c:v>8.7100000000000007E-3</c:v>
                </c:pt>
                <c:pt idx="968">
                  <c:v>9.6080000000000002E-3</c:v>
                </c:pt>
                <c:pt idx="969">
                  <c:v>1.0344000000000001E-2</c:v>
                </c:pt>
                <c:pt idx="970">
                  <c:v>1.1017000000000001E-2</c:v>
                </c:pt>
                <c:pt idx="971">
                  <c:v>1.1712999999999999E-2</c:v>
                </c:pt>
                <c:pt idx="972">
                  <c:v>1.2458E-2</c:v>
                </c:pt>
                <c:pt idx="973">
                  <c:v>1.3233E-2</c:v>
                </c:pt>
                <c:pt idx="974">
                  <c:v>1.4002000000000001E-2</c:v>
                </c:pt>
                <c:pt idx="975">
                  <c:v>1.4714E-2</c:v>
                </c:pt>
                <c:pt idx="976">
                  <c:v>1.5318E-2</c:v>
                </c:pt>
                <c:pt idx="977">
                  <c:v>1.5800000000000002E-2</c:v>
                </c:pt>
                <c:pt idx="978">
                  <c:v>1.6167999999999998E-2</c:v>
                </c:pt>
                <c:pt idx="979">
                  <c:v>1.6403999999999998E-2</c:v>
                </c:pt>
                <c:pt idx="980">
                  <c:v>1.6487000000000002E-2</c:v>
                </c:pt>
                <c:pt idx="981">
                  <c:v>1.6461E-2</c:v>
                </c:pt>
                <c:pt idx="982">
                  <c:v>1.6414000000000002E-2</c:v>
                </c:pt>
                <c:pt idx="983">
                  <c:v>1.6388E-2</c:v>
                </c:pt>
                <c:pt idx="984">
                  <c:v>1.6385E-2</c:v>
                </c:pt>
                <c:pt idx="985">
                  <c:v>1.6428000000000002E-2</c:v>
                </c:pt>
                <c:pt idx="986">
                  <c:v>1.6544E-2</c:v>
                </c:pt>
                <c:pt idx="987">
                  <c:v>1.6687E-2</c:v>
                </c:pt>
                <c:pt idx="988">
                  <c:v>1.6743000000000001E-2</c:v>
                </c:pt>
                <c:pt idx="989">
                  <c:v>1.66E-2</c:v>
                </c:pt>
                <c:pt idx="990">
                  <c:v>1.6181000000000001E-2</c:v>
                </c:pt>
                <c:pt idx="991">
                  <c:v>1.5498E-2</c:v>
                </c:pt>
                <c:pt idx="992">
                  <c:v>1.4715000000000001E-2</c:v>
                </c:pt>
                <c:pt idx="993">
                  <c:v>1.4115000000000001E-2</c:v>
                </c:pt>
                <c:pt idx="994">
                  <c:v>1.3922E-2</c:v>
                </c:pt>
                <c:pt idx="995">
                  <c:v>1.4196E-2</c:v>
                </c:pt>
                <c:pt idx="996">
                  <c:v>1.4911000000000001E-2</c:v>
                </c:pt>
                <c:pt idx="997">
                  <c:v>1.6043999999999999E-2</c:v>
                </c:pt>
                <c:pt idx="998">
                  <c:v>1.7555000000000001E-2</c:v>
                </c:pt>
                <c:pt idx="999">
                  <c:v>1.9338000000000001E-2</c:v>
                </c:pt>
                <c:pt idx="1000">
                  <c:v>2.1276E-2</c:v>
                </c:pt>
                <c:pt idx="1001">
                  <c:v>2.3292E-2</c:v>
                </c:pt>
                <c:pt idx="1002">
                  <c:v>2.5340000000000001E-2</c:v>
                </c:pt>
                <c:pt idx="1003">
                  <c:v>2.7366000000000001E-2</c:v>
                </c:pt>
                <c:pt idx="1004">
                  <c:v>2.9314E-2</c:v>
                </c:pt>
                <c:pt idx="1005">
                  <c:v>3.1168000000000001E-2</c:v>
                </c:pt>
                <c:pt idx="1006">
                  <c:v>3.2971E-2</c:v>
                </c:pt>
                <c:pt idx="1007">
                  <c:v>3.4761E-2</c:v>
                </c:pt>
                <c:pt idx="1008">
                  <c:v>3.6477999999999997E-2</c:v>
                </c:pt>
                <c:pt idx="1009">
                  <c:v>3.798E-2</c:v>
                </c:pt>
                <c:pt idx="1010">
                  <c:v>3.9162000000000002E-2</c:v>
                </c:pt>
                <c:pt idx="1011">
                  <c:v>4.0032999999999999E-2</c:v>
                </c:pt>
                <c:pt idx="1012">
                  <c:v>4.0644E-2</c:v>
                </c:pt>
                <c:pt idx="1013">
                  <c:v>4.1034000000000001E-2</c:v>
                </c:pt>
                <c:pt idx="1014">
                  <c:v>4.1320000000000003E-2</c:v>
                </c:pt>
                <c:pt idx="1015">
                  <c:v>4.1797000000000001E-2</c:v>
                </c:pt>
                <c:pt idx="1016">
                  <c:v>4.2835999999999999E-2</c:v>
                </c:pt>
                <c:pt idx="1017">
                  <c:v>4.4625999999999999E-2</c:v>
                </c:pt>
                <c:pt idx="1018">
                  <c:v>4.7050000000000002E-2</c:v>
                </c:pt>
                <c:pt idx="1019">
                  <c:v>4.9854999999999997E-2</c:v>
                </c:pt>
                <c:pt idx="1020">
                  <c:v>5.2904E-2</c:v>
                </c:pt>
                <c:pt idx="1021">
                  <c:v>5.6193E-2</c:v>
                </c:pt>
                <c:pt idx="1022">
                  <c:v>5.9719000000000001E-2</c:v>
                </c:pt>
                <c:pt idx="1023">
                  <c:v>6.3425999999999996E-2</c:v>
                </c:pt>
                <c:pt idx="1024">
                  <c:v>6.7240999999999995E-2</c:v>
                </c:pt>
                <c:pt idx="1025">
                  <c:v>7.1101999999999999E-2</c:v>
                </c:pt>
                <c:pt idx="1026">
                  <c:v>7.4985999999999997E-2</c:v>
                </c:pt>
                <c:pt idx="1027">
                  <c:v>7.8942999999999999E-2</c:v>
                </c:pt>
                <c:pt idx="1028">
                  <c:v>8.3076999999999998E-2</c:v>
                </c:pt>
                <c:pt idx="1029">
                  <c:v>8.7473999999999996E-2</c:v>
                </c:pt>
                <c:pt idx="1030">
                  <c:v>9.2136999999999997E-2</c:v>
                </c:pt>
                <c:pt idx="1031">
                  <c:v>9.6962999999999994E-2</c:v>
                </c:pt>
                <c:pt idx="1032">
                  <c:v>0.101795</c:v>
                </c:pt>
                <c:pt idx="1033">
                  <c:v>0.10650999999999999</c:v>
                </c:pt>
                <c:pt idx="1034">
                  <c:v>0.111094</c:v>
                </c:pt>
                <c:pt idx="1035">
                  <c:v>0.115601</c:v>
                </c:pt>
                <c:pt idx="1036">
                  <c:v>0.120089</c:v>
                </c:pt>
                <c:pt idx="1037">
                  <c:v>0.124612</c:v>
                </c:pt>
                <c:pt idx="1038">
                  <c:v>0.12923299999999999</c:v>
                </c:pt>
                <c:pt idx="1039">
                  <c:v>0.13395799999999999</c:v>
                </c:pt>
                <c:pt idx="1040">
                  <c:v>0.13866899999999999</c:v>
                </c:pt>
                <c:pt idx="1041">
                  <c:v>0.143177</c:v>
                </c:pt>
                <c:pt idx="1042">
                  <c:v>0.14735200000000001</c:v>
                </c:pt>
                <c:pt idx="1043">
                  <c:v>0.15118899999999999</c:v>
                </c:pt>
                <c:pt idx="1044">
                  <c:v>0.154754</c:v>
                </c:pt>
                <c:pt idx="1045">
                  <c:v>0.158138</c:v>
                </c:pt>
                <c:pt idx="1046">
                  <c:v>0.161414</c:v>
                </c:pt>
                <c:pt idx="1047">
                  <c:v>0.16458</c:v>
                </c:pt>
                <c:pt idx="1048">
                  <c:v>0.16756699999999999</c:v>
                </c:pt>
                <c:pt idx="1049">
                  <c:v>0.17034299999999999</c:v>
                </c:pt>
                <c:pt idx="1050">
                  <c:v>0.17297699999999999</c:v>
                </c:pt>
                <c:pt idx="1051">
                  <c:v>0.17553199999999999</c:v>
                </c:pt>
                <c:pt idx="1052">
                  <c:v>0.177956</c:v>
                </c:pt>
                <c:pt idx="1053">
                  <c:v>0.18013199999999999</c:v>
                </c:pt>
                <c:pt idx="1054">
                  <c:v>0.18202299999999999</c:v>
                </c:pt>
                <c:pt idx="1055">
                  <c:v>0.18371299999999999</c:v>
                </c:pt>
                <c:pt idx="1056">
                  <c:v>0.18532799999999999</c:v>
                </c:pt>
                <c:pt idx="1057">
                  <c:v>0.186968</c:v>
                </c:pt>
                <c:pt idx="1058">
                  <c:v>0.188723</c:v>
                </c:pt>
                <c:pt idx="1059">
                  <c:v>0.19070599999999999</c:v>
                </c:pt>
                <c:pt idx="1060">
                  <c:v>0.193055</c:v>
                </c:pt>
                <c:pt idx="1061">
                  <c:v>0.19586400000000001</c:v>
                </c:pt>
                <c:pt idx="1062">
                  <c:v>0.199128</c:v>
                </c:pt>
                <c:pt idx="1063">
                  <c:v>0.20279</c:v>
                </c:pt>
                <c:pt idx="1064">
                  <c:v>0.20685500000000001</c:v>
                </c:pt>
                <c:pt idx="1065">
                  <c:v>0.21141399999999999</c:v>
                </c:pt>
                <c:pt idx="1066">
                  <c:v>0.216558</c:v>
                </c:pt>
                <c:pt idx="1067">
                  <c:v>0.222357</c:v>
                </c:pt>
                <c:pt idx="1068">
                  <c:v>0.22889799999999999</c:v>
                </c:pt>
                <c:pt idx="1069">
                  <c:v>0.23625199999999999</c:v>
                </c:pt>
                <c:pt idx="1070">
                  <c:v>0.24438399999999999</c:v>
                </c:pt>
                <c:pt idx="1071">
                  <c:v>0.25317899999999999</c:v>
                </c:pt>
                <c:pt idx="1072">
                  <c:v>0.262544</c:v>
                </c:pt>
                <c:pt idx="1073">
                  <c:v>0.27244099999999999</c:v>
                </c:pt>
                <c:pt idx="1074">
                  <c:v>0.28279500000000002</c:v>
                </c:pt>
                <c:pt idx="1075">
                  <c:v>0.29346</c:v>
                </c:pt>
                <c:pt idx="1076">
                  <c:v>0.30429800000000001</c:v>
                </c:pt>
                <c:pt idx="1077">
                  <c:v>0.31529000000000001</c:v>
                </c:pt>
                <c:pt idx="1078">
                  <c:v>0.32649600000000001</c:v>
                </c:pt>
                <c:pt idx="1079">
                  <c:v>0.337926</c:v>
                </c:pt>
                <c:pt idx="1080">
                  <c:v>0.34949400000000003</c:v>
                </c:pt>
                <c:pt idx="1081">
                  <c:v>0.36108600000000002</c:v>
                </c:pt>
                <c:pt idx="1082">
                  <c:v>0.37263200000000002</c:v>
                </c:pt>
                <c:pt idx="1083">
                  <c:v>0.38411699999999999</c:v>
                </c:pt>
                <c:pt idx="1084">
                  <c:v>0.39552599999999999</c:v>
                </c:pt>
                <c:pt idx="1085">
                  <c:v>0.40679100000000001</c:v>
                </c:pt>
                <c:pt idx="1086">
                  <c:v>0.41782399999999997</c:v>
                </c:pt>
                <c:pt idx="1087">
                  <c:v>0.42859700000000001</c:v>
                </c:pt>
                <c:pt idx="1088">
                  <c:v>0.43909799999999999</c:v>
                </c:pt>
                <c:pt idx="1089">
                  <c:v>0.44919799999999999</c:v>
                </c:pt>
                <c:pt idx="1090">
                  <c:v>0.45867000000000002</c:v>
                </c:pt>
                <c:pt idx="1091">
                  <c:v>0.46736100000000003</c:v>
                </c:pt>
                <c:pt idx="1092">
                  <c:v>0.47522399999999998</c:v>
                </c:pt>
                <c:pt idx="1093">
                  <c:v>0.48221900000000001</c:v>
                </c:pt>
                <c:pt idx="1094">
                  <c:v>0.48826900000000001</c:v>
                </c:pt>
                <c:pt idx="1095">
                  <c:v>0.49329099999999998</c:v>
                </c:pt>
                <c:pt idx="1096">
                  <c:v>0.497195</c:v>
                </c:pt>
                <c:pt idx="1097">
                  <c:v>0.49984699999999999</c:v>
                </c:pt>
                <c:pt idx="1098">
                  <c:v>0.50109700000000001</c:v>
                </c:pt>
                <c:pt idx="1099">
                  <c:v>0.50085800000000003</c:v>
                </c:pt>
                <c:pt idx="1100">
                  <c:v>0.49915599999999999</c:v>
                </c:pt>
                <c:pt idx="1101">
                  <c:v>0.49610300000000002</c:v>
                </c:pt>
                <c:pt idx="1102">
                  <c:v>0.49182700000000001</c:v>
                </c:pt>
                <c:pt idx="1103">
                  <c:v>0.486427</c:v>
                </c:pt>
                <c:pt idx="1104">
                  <c:v>0.47998800000000003</c:v>
                </c:pt>
                <c:pt idx="1105">
                  <c:v>0.47261500000000001</c:v>
                </c:pt>
                <c:pt idx="1106">
                  <c:v>0.464445</c:v>
                </c:pt>
                <c:pt idx="1107">
                  <c:v>0.45563999999999999</c:v>
                </c:pt>
                <c:pt idx="1108">
                  <c:v>0.44641700000000001</c:v>
                </c:pt>
                <c:pt idx="1109">
                  <c:v>0.43706200000000001</c:v>
                </c:pt>
                <c:pt idx="1110">
                  <c:v>0.42785400000000001</c:v>
                </c:pt>
                <c:pt idx="1111">
                  <c:v>0.41890300000000003</c:v>
                </c:pt>
                <c:pt idx="1112">
                  <c:v>0.41012300000000002</c:v>
                </c:pt>
                <c:pt idx="1113">
                  <c:v>0.40144099999999999</c:v>
                </c:pt>
                <c:pt idx="1114">
                  <c:v>0.39297599999999999</c:v>
                </c:pt>
                <c:pt idx="1115">
                  <c:v>0.38493300000000003</c:v>
                </c:pt>
                <c:pt idx="1116">
                  <c:v>0.37739699999999998</c:v>
                </c:pt>
                <c:pt idx="1117">
                  <c:v>0.37033700000000003</c:v>
                </c:pt>
                <c:pt idx="1118">
                  <c:v>0.36374499999999999</c:v>
                </c:pt>
                <c:pt idx="1119">
                  <c:v>0.35768</c:v>
                </c:pt>
                <c:pt idx="1120">
                  <c:v>0.35214099999999998</c:v>
                </c:pt>
                <c:pt idx="1121">
                  <c:v>0.34702</c:v>
                </c:pt>
                <c:pt idx="1122">
                  <c:v>0.342192</c:v>
                </c:pt>
                <c:pt idx="1123">
                  <c:v>0.33763500000000002</c:v>
                </c:pt>
                <c:pt idx="1124">
                  <c:v>0.33340900000000001</c:v>
                </c:pt>
                <c:pt idx="1125">
                  <c:v>0.32955400000000001</c:v>
                </c:pt>
                <c:pt idx="1126">
                  <c:v>0.32601999999999998</c:v>
                </c:pt>
                <c:pt idx="1127">
                  <c:v>0.32268200000000002</c:v>
                </c:pt>
                <c:pt idx="1128">
                  <c:v>0.31941199999999997</c:v>
                </c:pt>
                <c:pt idx="1129">
                  <c:v>0.316137</c:v>
                </c:pt>
                <c:pt idx="1130">
                  <c:v>0.31286599999999998</c:v>
                </c:pt>
                <c:pt idx="1131">
                  <c:v>0.30967099999999997</c:v>
                </c:pt>
                <c:pt idx="1132">
                  <c:v>0.30662499999999998</c:v>
                </c:pt>
                <c:pt idx="1133">
                  <c:v>0.30372100000000002</c:v>
                </c:pt>
                <c:pt idx="1134">
                  <c:v>0.30084</c:v>
                </c:pt>
                <c:pt idx="1135">
                  <c:v>0.29785299999999998</c:v>
                </c:pt>
                <c:pt idx="1136">
                  <c:v>0.29472999999999999</c:v>
                </c:pt>
                <c:pt idx="1137">
                  <c:v>0.29150500000000001</c:v>
                </c:pt>
                <c:pt idx="1138">
                  <c:v>0.28816199999999997</c:v>
                </c:pt>
                <c:pt idx="1139">
                  <c:v>0.28462599999999999</c:v>
                </c:pt>
                <c:pt idx="1140">
                  <c:v>0.28087200000000001</c:v>
                </c:pt>
                <c:pt idx="1141">
                  <c:v>0.27700799999999998</c:v>
                </c:pt>
                <c:pt idx="1142">
                  <c:v>0.273227</c:v>
                </c:pt>
                <c:pt idx="1143">
                  <c:v>0.269673</c:v>
                </c:pt>
                <c:pt idx="1144">
                  <c:v>0.26636799999999999</c:v>
                </c:pt>
                <c:pt idx="1145">
                  <c:v>0.26328000000000001</c:v>
                </c:pt>
                <c:pt idx="1146">
                  <c:v>0.26039899999999999</c:v>
                </c:pt>
                <c:pt idx="1147">
                  <c:v>0.25769999999999998</c:v>
                </c:pt>
                <c:pt idx="1148">
                  <c:v>0.25509199999999999</c:v>
                </c:pt>
                <c:pt idx="1149">
                  <c:v>0.25245099999999998</c:v>
                </c:pt>
                <c:pt idx="1150">
                  <c:v>0.24971299999999999</c:v>
                </c:pt>
                <c:pt idx="1151">
                  <c:v>0.24689800000000001</c:v>
                </c:pt>
                <c:pt idx="1152">
                  <c:v>0.24406800000000001</c:v>
                </c:pt>
                <c:pt idx="1153">
                  <c:v>0.241288</c:v>
                </c:pt>
                <c:pt idx="1154">
                  <c:v>0.23861199999999999</c:v>
                </c:pt>
                <c:pt idx="1155">
                  <c:v>0.23606199999999999</c:v>
                </c:pt>
                <c:pt idx="1156">
                  <c:v>0.233624</c:v>
                </c:pt>
                <c:pt idx="1157">
                  <c:v>0.23131199999999999</c:v>
                </c:pt>
                <c:pt idx="1158">
                  <c:v>0.22922500000000001</c:v>
                </c:pt>
                <c:pt idx="1159">
                  <c:v>0.22747500000000001</c:v>
                </c:pt>
                <c:pt idx="1160">
                  <c:v>0.226049</c:v>
                </c:pt>
                <c:pt idx="1161">
                  <c:v>0.22478200000000001</c:v>
                </c:pt>
                <c:pt idx="1162">
                  <c:v>0.22348399999999999</c:v>
                </c:pt>
                <c:pt idx="1163">
                  <c:v>0.22206400000000001</c:v>
                </c:pt>
                <c:pt idx="1164">
                  <c:v>0.220579</c:v>
                </c:pt>
                <c:pt idx="1165">
                  <c:v>0.219194</c:v>
                </c:pt>
                <c:pt idx="1166">
                  <c:v>0.218057</c:v>
                </c:pt>
                <c:pt idx="1167">
                  <c:v>0.217172</c:v>
                </c:pt>
                <c:pt idx="1168">
                  <c:v>0.21638299999999999</c:v>
                </c:pt>
                <c:pt idx="1169">
                  <c:v>0.215501</c:v>
                </c:pt>
                <c:pt idx="1170">
                  <c:v>0.21443200000000001</c:v>
                </c:pt>
                <c:pt idx="1171">
                  <c:v>0.21319199999999999</c:v>
                </c:pt>
                <c:pt idx="1172">
                  <c:v>0.211842</c:v>
                </c:pt>
                <c:pt idx="1173">
                  <c:v>0.210451</c:v>
                </c:pt>
                <c:pt idx="1174">
                  <c:v>0.209122</c:v>
                </c:pt>
                <c:pt idx="1175">
                  <c:v>0.20799100000000001</c:v>
                </c:pt>
                <c:pt idx="1176">
                  <c:v>0.20716200000000001</c:v>
                </c:pt>
                <c:pt idx="1177">
                  <c:v>0.20666799999999999</c:v>
                </c:pt>
                <c:pt idx="1178">
                  <c:v>0.206515</c:v>
                </c:pt>
                <c:pt idx="1179">
                  <c:v>0.20678099999999999</c:v>
                </c:pt>
                <c:pt idx="1180">
                  <c:v>0.207652</c:v>
                </c:pt>
                <c:pt idx="1181">
                  <c:v>0.20935999999999999</c:v>
                </c:pt>
                <c:pt idx="1182">
                  <c:v>0.21202799999999999</c:v>
                </c:pt>
                <c:pt idx="1183">
                  <c:v>0.21559200000000001</c:v>
                </c:pt>
                <c:pt idx="1184">
                  <c:v>0.21990799999999999</c:v>
                </c:pt>
                <c:pt idx="1185">
                  <c:v>0.224879</c:v>
                </c:pt>
                <c:pt idx="1186">
                  <c:v>0.230459</c:v>
                </c:pt>
                <c:pt idx="1187">
                  <c:v>0.236596</c:v>
                </c:pt>
                <c:pt idx="1188">
                  <c:v>0.243199</c:v>
                </c:pt>
                <c:pt idx="1189">
                  <c:v>0.250085</c:v>
                </c:pt>
                <c:pt idx="1190">
                  <c:v>0.25690000000000002</c:v>
                </c:pt>
                <c:pt idx="1191">
                  <c:v>0.26317499999999999</c:v>
                </c:pt>
                <c:pt idx="1192">
                  <c:v>0.26852599999999999</c:v>
                </c:pt>
                <c:pt idx="1193">
                  <c:v>0.272789</c:v>
                </c:pt>
                <c:pt idx="1194">
                  <c:v>0.27596799999999999</c:v>
                </c:pt>
                <c:pt idx="1195">
                  <c:v>0.27804600000000002</c:v>
                </c:pt>
                <c:pt idx="1196">
                  <c:v>0.27886100000000003</c:v>
                </c:pt>
                <c:pt idx="1197">
                  <c:v>0.27815600000000001</c:v>
                </c:pt>
                <c:pt idx="1198">
                  <c:v>0.27572400000000002</c:v>
                </c:pt>
                <c:pt idx="1199">
                  <c:v>0.27147500000000002</c:v>
                </c:pt>
                <c:pt idx="1200">
                  <c:v>0.265432</c:v>
                </c:pt>
                <c:pt idx="1201">
                  <c:v>0.25773600000000002</c:v>
                </c:pt>
                <c:pt idx="1202">
                  <c:v>0.248641</c:v>
                </c:pt>
                <c:pt idx="1203">
                  <c:v>0.23843400000000001</c:v>
                </c:pt>
                <c:pt idx="1204">
                  <c:v>0.227323</c:v>
                </c:pt>
                <c:pt idx="1205">
                  <c:v>0.215447</c:v>
                </c:pt>
                <c:pt idx="1206">
                  <c:v>0.203014</c:v>
                </c:pt>
                <c:pt idx="1207">
                  <c:v>0.190389</c:v>
                </c:pt>
                <c:pt idx="1208">
                  <c:v>0.178009</c:v>
                </c:pt>
                <c:pt idx="1209">
                  <c:v>0.16622000000000001</c:v>
                </c:pt>
                <c:pt idx="1210">
                  <c:v>0.15520200000000001</c:v>
                </c:pt>
                <c:pt idx="1211">
                  <c:v>0.145007</c:v>
                </c:pt>
                <c:pt idx="1212">
                  <c:v>0.13561000000000001</c:v>
                </c:pt>
                <c:pt idx="1213">
                  <c:v>0.12693199999999999</c:v>
                </c:pt>
                <c:pt idx="1214">
                  <c:v>0.118911</c:v>
                </c:pt>
                <c:pt idx="1215">
                  <c:v>0.111585</c:v>
                </c:pt>
                <c:pt idx="1216">
                  <c:v>0.10506799999999999</c:v>
                </c:pt>
                <c:pt idx="1217">
                  <c:v>9.9390999999999993E-2</c:v>
                </c:pt>
                <c:pt idx="1218">
                  <c:v>9.4400999999999999E-2</c:v>
                </c:pt>
                <c:pt idx="1219">
                  <c:v>8.9844999999999994E-2</c:v>
                </c:pt>
                <c:pt idx="1220">
                  <c:v>8.5536000000000001E-2</c:v>
                </c:pt>
                <c:pt idx="1221">
                  <c:v>8.1434999999999994E-2</c:v>
                </c:pt>
                <c:pt idx="1222">
                  <c:v>7.7600000000000002E-2</c:v>
                </c:pt>
                <c:pt idx="1223">
                  <c:v>7.4097999999999997E-2</c:v>
                </c:pt>
                <c:pt idx="1224">
                  <c:v>7.0945999999999995E-2</c:v>
                </c:pt>
                <c:pt idx="1225">
                  <c:v>6.8057000000000006E-2</c:v>
                </c:pt>
                <c:pt idx="1226">
                  <c:v>6.5265000000000004E-2</c:v>
                </c:pt>
                <c:pt idx="1227">
                  <c:v>6.2394999999999999E-2</c:v>
                </c:pt>
                <c:pt idx="1228">
                  <c:v>5.9371E-2</c:v>
                </c:pt>
                <c:pt idx="1229">
                  <c:v>5.6269E-2</c:v>
                </c:pt>
                <c:pt idx="1230">
                  <c:v>5.3261999999999997E-2</c:v>
                </c:pt>
                <c:pt idx="1231">
                  <c:v>5.0488999999999999E-2</c:v>
                </c:pt>
                <c:pt idx="1232">
                  <c:v>4.7974000000000003E-2</c:v>
                </c:pt>
                <c:pt idx="1233">
                  <c:v>4.5657000000000003E-2</c:v>
                </c:pt>
                <c:pt idx="1234">
                  <c:v>4.3445999999999999E-2</c:v>
                </c:pt>
                <c:pt idx="1235">
                  <c:v>4.1236000000000002E-2</c:v>
                </c:pt>
                <c:pt idx="1236">
                  <c:v>3.8970999999999999E-2</c:v>
                </c:pt>
                <c:pt idx="1237">
                  <c:v>3.6729999999999999E-2</c:v>
                </c:pt>
                <c:pt idx="1238">
                  <c:v>3.4713000000000001E-2</c:v>
                </c:pt>
                <c:pt idx="1239">
                  <c:v>3.3076000000000001E-2</c:v>
                </c:pt>
                <c:pt idx="1240">
                  <c:v>3.1773000000000003E-2</c:v>
                </c:pt>
                <c:pt idx="1241">
                  <c:v>3.0568000000000001E-2</c:v>
                </c:pt>
                <c:pt idx="1242">
                  <c:v>2.9236999999999999E-2</c:v>
                </c:pt>
                <c:pt idx="1243">
                  <c:v>2.7777E-2</c:v>
                </c:pt>
                <c:pt idx="1244">
                  <c:v>2.6383E-2</c:v>
                </c:pt>
                <c:pt idx="1245">
                  <c:v>2.5257000000000002E-2</c:v>
                </c:pt>
                <c:pt idx="1246">
                  <c:v>2.4438999999999999E-2</c:v>
                </c:pt>
                <c:pt idx="1247">
                  <c:v>2.3774E-2</c:v>
                </c:pt>
                <c:pt idx="1248">
                  <c:v>2.3005999999999999E-2</c:v>
                </c:pt>
                <c:pt idx="1249">
                  <c:v>2.1942E-2</c:v>
                </c:pt>
                <c:pt idx="1250">
                  <c:v>2.0580999999999999E-2</c:v>
                </c:pt>
                <c:pt idx="1251">
                  <c:v>1.9098E-2</c:v>
                </c:pt>
                <c:pt idx="1252">
                  <c:v>1.7697000000000001E-2</c:v>
                </c:pt>
                <c:pt idx="1253">
                  <c:v>1.6468E-2</c:v>
                </c:pt>
                <c:pt idx="1254">
                  <c:v>1.5353E-2</c:v>
                </c:pt>
                <c:pt idx="1255">
                  <c:v>1.4201999999999999E-2</c:v>
                </c:pt>
                <c:pt idx="1256">
                  <c:v>1.2876E-2</c:v>
                </c:pt>
                <c:pt idx="1257">
                  <c:v>1.1341E-2</c:v>
                </c:pt>
                <c:pt idx="1258">
                  <c:v>9.6740000000000003E-3</c:v>
                </c:pt>
                <c:pt idx="1259">
                  <c:v>8.0239999999999999E-3</c:v>
                </c:pt>
                <c:pt idx="1260">
                  <c:v>6.5500000000000003E-3</c:v>
                </c:pt>
                <c:pt idx="1261">
                  <c:v>5.3480000000000003E-3</c:v>
                </c:pt>
                <c:pt idx="1262">
                  <c:v>4.4140000000000004E-3</c:v>
                </c:pt>
                <c:pt idx="1263">
                  <c:v>3.6840000000000002E-3</c:v>
                </c:pt>
                <c:pt idx="1264">
                  <c:v>3.0769999999999999E-3</c:v>
                </c:pt>
                <c:pt idx="1265">
                  <c:v>2.513E-3</c:v>
                </c:pt>
                <c:pt idx="1266">
                  <c:v>1.97E-3</c:v>
                </c:pt>
                <c:pt idx="1267">
                  <c:v>1.529E-3</c:v>
                </c:pt>
                <c:pt idx="1268">
                  <c:v>1.3060000000000001E-3</c:v>
                </c:pt>
                <c:pt idx="1269">
                  <c:v>1.31E-3</c:v>
                </c:pt>
                <c:pt idx="1270">
                  <c:v>1.39E-3</c:v>
                </c:pt>
                <c:pt idx="1271">
                  <c:v>1.3110000000000001E-3</c:v>
                </c:pt>
                <c:pt idx="1272">
                  <c:v>1.4159999999999999E-3</c:v>
                </c:pt>
                <c:pt idx="1273">
                  <c:v>1.524E-3</c:v>
                </c:pt>
                <c:pt idx="1274">
                  <c:v>1.632E-3</c:v>
                </c:pt>
                <c:pt idx="1275">
                  <c:v>1.7420000000000001E-3</c:v>
                </c:pt>
                <c:pt idx="1276">
                  <c:v>1.854E-3</c:v>
                </c:pt>
                <c:pt idx="1277">
                  <c:v>1.967E-3</c:v>
                </c:pt>
                <c:pt idx="1278">
                  <c:v>2.081E-3</c:v>
                </c:pt>
                <c:pt idx="1279">
                  <c:v>2.1970000000000002E-3</c:v>
                </c:pt>
                <c:pt idx="1280">
                  <c:v>2.3140000000000001E-3</c:v>
                </c:pt>
                <c:pt idx="1281">
                  <c:v>2.4329999999999998E-3</c:v>
                </c:pt>
                <c:pt idx="1282">
                  <c:v>2.516E-3</c:v>
                </c:pt>
                <c:pt idx="1283">
                  <c:v>2.5999999999999999E-3</c:v>
                </c:pt>
                <c:pt idx="1284">
                  <c:v>2.686E-3</c:v>
                </c:pt>
                <c:pt idx="1285">
                  <c:v>2.7729999999999999E-3</c:v>
                </c:pt>
                <c:pt idx="1286">
                  <c:v>2.8609999999999998E-3</c:v>
                </c:pt>
                <c:pt idx="1287">
                  <c:v>2.9510000000000001E-3</c:v>
                </c:pt>
                <c:pt idx="1288">
                  <c:v>3.0430000000000001E-3</c:v>
                </c:pt>
                <c:pt idx="1289">
                  <c:v>3.1350000000000002E-3</c:v>
                </c:pt>
                <c:pt idx="1290">
                  <c:v>3.2299999999999998E-3</c:v>
                </c:pt>
                <c:pt idx="1291">
                  <c:v>3.3249999999999998E-3</c:v>
                </c:pt>
                <c:pt idx="1292">
                  <c:v>3.251E-3</c:v>
                </c:pt>
                <c:pt idx="1293">
                  <c:v>3.1779999999999998E-3</c:v>
                </c:pt>
                <c:pt idx="1294">
                  <c:v>3.107E-3</c:v>
                </c:pt>
                <c:pt idx="1295">
                  <c:v>3.0370000000000002E-3</c:v>
                </c:pt>
                <c:pt idx="1296">
                  <c:v>2.9680000000000002E-3</c:v>
                </c:pt>
                <c:pt idx="1297">
                  <c:v>2.9009999999999999E-3</c:v>
                </c:pt>
                <c:pt idx="1298">
                  <c:v>2.8349999999999998E-3</c:v>
                </c:pt>
                <c:pt idx="1299">
                  <c:v>2.771E-3</c:v>
                </c:pt>
                <c:pt idx="1300">
                  <c:v>2.7079999999999999E-3</c:v>
                </c:pt>
                <c:pt idx="1301">
                  <c:v>2.647E-3</c:v>
                </c:pt>
                <c:pt idx="1302">
                  <c:v>2.5869999999999999E-3</c:v>
                </c:pt>
                <c:pt idx="1303">
                  <c:v>2.5279999999999999E-3</c:v>
                </c:pt>
                <c:pt idx="1304">
                  <c:v>2.4710000000000001E-3</c:v>
                </c:pt>
                <c:pt idx="1305">
                  <c:v>2.4160000000000002E-3</c:v>
                </c:pt>
                <c:pt idx="1306">
                  <c:v>2.362E-3</c:v>
                </c:pt>
                <c:pt idx="1307">
                  <c:v>2.3089999999999999E-3</c:v>
                </c:pt>
                <c:pt idx="1308">
                  <c:v>2.2569999999999999E-3</c:v>
                </c:pt>
                <c:pt idx="1309">
                  <c:v>2.2079999999999999E-3</c:v>
                </c:pt>
                <c:pt idx="1310">
                  <c:v>2.1589999999999999E-3</c:v>
                </c:pt>
                <c:pt idx="1311">
                  <c:v>2.1120000000000002E-3</c:v>
                </c:pt>
                <c:pt idx="1312">
                  <c:v>2.0669999999999998E-3</c:v>
                </c:pt>
                <c:pt idx="1313">
                  <c:v>2.0230000000000001E-3</c:v>
                </c:pt>
                <c:pt idx="1314">
                  <c:v>1.98E-3</c:v>
                </c:pt>
                <c:pt idx="1315">
                  <c:v>1.939E-3</c:v>
                </c:pt>
                <c:pt idx="1316">
                  <c:v>1.8990000000000001E-3</c:v>
                </c:pt>
                <c:pt idx="1317">
                  <c:v>1.861E-3</c:v>
                </c:pt>
                <c:pt idx="1318">
                  <c:v>1.8240000000000001E-3</c:v>
                </c:pt>
                <c:pt idx="1319">
                  <c:v>1.7880000000000001E-3</c:v>
                </c:pt>
                <c:pt idx="1320">
                  <c:v>1.7539999999999999E-3</c:v>
                </c:pt>
                <c:pt idx="1321">
                  <c:v>1.722E-3</c:v>
                </c:pt>
                <c:pt idx="1322">
                  <c:v>1.6900000000000001E-3</c:v>
                </c:pt>
                <c:pt idx="1323">
                  <c:v>1.6609999999999999E-3</c:v>
                </c:pt>
                <c:pt idx="1324">
                  <c:v>1.632E-3</c:v>
                </c:pt>
                <c:pt idx="1325">
                  <c:v>1.606E-3</c:v>
                </c:pt>
                <c:pt idx="1326">
                  <c:v>1.58E-3</c:v>
                </c:pt>
                <c:pt idx="1327">
                  <c:v>1.5560000000000001E-3</c:v>
                </c:pt>
                <c:pt idx="1328">
                  <c:v>1.534E-3</c:v>
                </c:pt>
                <c:pt idx="1329">
                  <c:v>1.513E-3</c:v>
                </c:pt>
                <c:pt idx="1330">
                  <c:v>1.493E-3</c:v>
                </c:pt>
                <c:pt idx="1331">
                  <c:v>1.475E-3</c:v>
                </c:pt>
                <c:pt idx="1332">
                  <c:v>1.4580000000000001E-3</c:v>
                </c:pt>
                <c:pt idx="1333">
                  <c:v>1.4430000000000001E-3</c:v>
                </c:pt>
                <c:pt idx="1334">
                  <c:v>1.4289999999999999E-3</c:v>
                </c:pt>
                <c:pt idx="1335">
                  <c:v>1.4159999999999999E-3</c:v>
                </c:pt>
                <c:pt idx="1336">
                  <c:v>1.405E-3</c:v>
                </c:pt>
                <c:pt idx="1337">
                  <c:v>1.3960000000000001E-3</c:v>
                </c:pt>
                <c:pt idx="1338">
                  <c:v>1.3879999999999999E-3</c:v>
                </c:pt>
                <c:pt idx="1339">
                  <c:v>1.3810000000000001E-3</c:v>
                </c:pt>
                <c:pt idx="1340">
                  <c:v>1.3760000000000001E-3</c:v>
                </c:pt>
                <c:pt idx="1341">
                  <c:v>1.372E-3</c:v>
                </c:pt>
                <c:pt idx="1342">
                  <c:v>1.3699999999999999E-3</c:v>
                </c:pt>
                <c:pt idx="1343">
                  <c:v>1.369E-3</c:v>
                </c:pt>
                <c:pt idx="1344">
                  <c:v>1.369E-3</c:v>
                </c:pt>
                <c:pt idx="1345">
                  <c:v>1.371E-3</c:v>
                </c:pt>
                <c:pt idx="1346">
                  <c:v>1.3749999999999999E-3</c:v>
                </c:pt>
                <c:pt idx="1347">
                  <c:v>1.3799999999999999E-3</c:v>
                </c:pt>
                <c:pt idx="1348">
                  <c:v>1.3860000000000001E-3</c:v>
                </c:pt>
                <c:pt idx="1349">
                  <c:v>1.3940000000000001E-3</c:v>
                </c:pt>
                <c:pt idx="1350">
                  <c:v>1.403E-3</c:v>
                </c:pt>
                <c:pt idx="1351">
                  <c:v>1.413E-3</c:v>
                </c:pt>
                <c:pt idx="1352">
                  <c:v>1.4250000000000001E-3</c:v>
                </c:pt>
                <c:pt idx="1353">
                  <c:v>1.439E-3</c:v>
                </c:pt>
                <c:pt idx="1354">
                  <c:v>1.454E-3</c:v>
                </c:pt>
                <c:pt idx="1355">
                  <c:v>1.47E-3</c:v>
                </c:pt>
                <c:pt idx="1356">
                  <c:v>1.488E-3</c:v>
                </c:pt>
                <c:pt idx="1357">
                  <c:v>1.5070000000000001E-3</c:v>
                </c:pt>
                <c:pt idx="1358">
                  <c:v>1.5280000000000001E-3</c:v>
                </c:pt>
                <c:pt idx="1359">
                  <c:v>1.5499999999999999E-3</c:v>
                </c:pt>
                <c:pt idx="1360">
                  <c:v>1.498E-3</c:v>
                </c:pt>
                <c:pt idx="1361">
                  <c:v>1.4480000000000001E-3</c:v>
                </c:pt>
                <c:pt idx="1362">
                  <c:v>1.3990000000000001E-3</c:v>
                </c:pt>
                <c:pt idx="1363">
                  <c:v>1.3519999999999999E-3</c:v>
                </c:pt>
                <c:pt idx="1364">
                  <c:v>1.3060000000000001E-3</c:v>
                </c:pt>
                <c:pt idx="1365">
                  <c:v>1.261E-3</c:v>
                </c:pt>
                <c:pt idx="1366">
                  <c:v>1.2179999999999999E-3</c:v>
                </c:pt>
                <c:pt idx="1367">
                  <c:v>1.176E-3</c:v>
                </c:pt>
                <c:pt idx="1368">
                  <c:v>1.1360000000000001E-3</c:v>
                </c:pt>
                <c:pt idx="1369">
                  <c:v>1.0970000000000001E-3</c:v>
                </c:pt>
                <c:pt idx="1370">
                  <c:v>1.06E-3</c:v>
                </c:pt>
                <c:pt idx="1371">
                  <c:v>1.024E-3</c:v>
                </c:pt>
                <c:pt idx="1372">
                  <c:v>9.8999999999999999E-4</c:v>
                </c:pt>
                <c:pt idx="1373">
                  <c:v>9.5699999999999995E-4</c:v>
                </c:pt>
                <c:pt idx="1374">
                  <c:v>9.2500000000000004E-4</c:v>
                </c:pt>
                <c:pt idx="1375">
                  <c:v>8.9499999999999996E-4</c:v>
                </c:pt>
                <c:pt idx="1376">
                  <c:v>8.6600000000000002E-4</c:v>
                </c:pt>
                <c:pt idx="1377">
                  <c:v>8.3900000000000001E-4</c:v>
                </c:pt>
                <c:pt idx="1378">
                  <c:v>8.1300000000000003E-4</c:v>
                </c:pt>
                <c:pt idx="1379">
                  <c:v>7.8899999999999999E-4</c:v>
                </c:pt>
                <c:pt idx="1380">
                  <c:v>7.6599999999999997E-4</c:v>
                </c:pt>
                <c:pt idx="1381">
                  <c:v>7.4399999999999998E-4</c:v>
                </c:pt>
                <c:pt idx="1382">
                  <c:v>7.2400000000000003E-4</c:v>
                </c:pt>
                <c:pt idx="1383">
                  <c:v>7.0500000000000001E-4</c:v>
                </c:pt>
                <c:pt idx="1384">
                  <c:v>6.8800000000000003E-4</c:v>
                </c:pt>
                <c:pt idx="1385">
                  <c:v>6.7199999999999996E-4</c:v>
                </c:pt>
                <c:pt idx="1386">
                  <c:v>6.5799999999999995E-4</c:v>
                </c:pt>
                <c:pt idx="1387">
                  <c:v>6.4499999999999996E-4</c:v>
                </c:pt>
                <c:pt idx="1388">
                  <c:v>6.3400000000000001E-4</c:v>
                </c:pt>
                <c:pt idx="1389">
                  <c:v>6.2399999999999999E-4</c:v>
                </c:pt>
                <c:pt idx="1390">
                  <c:v>6.1499999999999999E-4</c:v>
                </c:pt>
                <c:pt idx="1391">
                  <c:v>6.0800000000000003E-4</c:v>
                </c:pt>
                <c:pt idx="1392">
                  <c:v>6.0300000000000002E-4</c:v>
                </c:pt>
                <c:pt idx="1393">
                  <c:v>5.9800000000000001E-4</c:v>
                </c:pt>
                <c:pt idx="1394">
                  <c:v>5.9500000000000004E-4</c:v>
                </c:pt>
                <c:pt idx="1395">
                  <c:v>5.9400000000000002E-4</c:v>
                </c:pt>
                <c:pt idx="1396">
                  <c:v>5.9400000000000002E-4</c:v>
                </c:pt>
                <c:pt idx="1397">
                  <c:v>5.9599999999999996E-4</c:v>
                </c:pt>
                <c:pt idx="1398">
                  <c:v>5.9900000000000003E-4</c:v>
                </c:pt>
                <c:pt idx="1399">
                  <c:v>6.0300000000000002E-4</c:v>
                </c:pt>
                <c:pt idx="1400">
                  <c:v>6.0899999999999995E-4</c:v>
                </c:pt>
                <c:pt idx="1401">
                  <c:v>6.1600000000000001E-4</c:v>
                </c:pt>
                <c:pt idx="1402">
                  <c:v>6.2500000000000001E-4</c:v>
                </c:pt>
                <c:pt idx="1403">
                  <c:v>6.3500000000000004E-4</c:v>
                </c:pt>
                <c:pt idx="1404">
                  <c:v>6.4700000000000001E-4</c:v>
                </c:pt>
                <c:pt idx="1405">
                  <c:v>6.6E-4</c:v>
                </c:pt>
                <c:pt idx="1406">
                  <c:v>6.7400000000000001E-4</c:v>
                </c:pt>
                <c:pt idx="1407">
                  <c:v>6.8999999999999997E-4</c:v>
                </c:pt>
                <c:pt idx="1408">
                  <c:v>7.0699999999999995E-4</c:v>
                </c:pt>
                <c:pt idx="1409">
                  <c:v>7.2599999999999997E-4</c:v>
                </c:pt>
                <c:pt idx="1410">
                  <c:v>7.4600000000000003E-4</c:v>
                </c:pt>
                <c:pt idx="1411">
                  <c:v>7.6800000000000002E-4</c:v>
                </c:pt>
                <c:pt idx="1412">
                  <c:v>7.9100000000000004E-4</c:v>
                </c:pt>
                <c:pt idx="1413">
                  <c:v>8.1599999999999999E-4</c:v>
                </c:pt>
                <c:pt idx="1414">
                  <c:v>8.4199999999999998E-4</c:v>
                </c:pt>
                <c:pt idx="1415">
                  <c:v>8.6899999999999998E-4</c:v>
                </c:pt>
                <c:pt idx="1416">
                  <c:v>8.9800000000000004E-4</c:v>
                </c:pt>
                <c:pt idx="1417">
                  <c:v>9.2800000000000001E-4</c:v>
                </c:pt>
                <c:pt idx="1418">
                  <c:v>9.6000000000000002E-4</c:v>
                </c:pt>
                <c:pt idx="1419">
                  <c:v>9.9299999999999996E-4</c:v>
                </c:pt>
                <c:pt idx="1420">
                  <c:v>1.0280000000000001E-3</c:v>
                </c:pt>
                <c:pt idx="1421">
                  <c:v>1.0640000000000001E-3</c:v>
                </c:pt>
                <c:pt idx="1422">
                  <c:v>1.1019999999999999E-3</c:v>
                </c:pt>
                <c:pt idx="1423">
                  <c:v>1.1410000000000001E-3</c:v>
                </c:pt>
                <c:pt idx="1424">
                  <c:v>1.181E-3</c:v>
                </c:pt>
                <c:pt idx="1425">
                  <c:v>1.2229999999999999E-3</c:v>
                </c:pt>
                <c:pt idx="1426">
                  <c:v>1.266E-3</c:v>
                </c:pt>
                <c:pt idx="1427">
                  <c:v>1.3110000000000001E-3</c:v>
                </c:pt>
                <c:pt idx="1428">
                  <c:v>1.263E-3</c:v>
                </c:pt>
                <c:pt idx="1429">
                  <c:v>1.2160000000000001E-3</c:v>
                </c:pt>
                <c:pt idx="1430">
                  <c:v>1.17E-3</c:v>
                </c:pt>
                <c:pt idx="1431">
                  <c:v>1.127E-3</c:v>
                </c:pt>
                <c:pt idx="1432">
                  <c:v>1.0839999999999999E-3</c:v>
                </c:pt>
                <c:pt idx="1433">
                  <c:v>1.0430000000000001E-3</c:v>
                </c:pt>
                <c:pt idx="1434">
                  <c:v>1.003E-3</c:v>
                </c:pt>
                <c:pt idx="1435">
                  <c:v>9.6500000000000004E-4</c:v>
                </c:pt>
                <c:pt idx="1436">
                  <c:v>9.2900000000000003E-4</c:v>
                </c:pt>
                <c:pt idx="1437">
                  <c:v>8.9300000000000002E-4</c:v>
                </c:pt>
                <c:pt idx="1438">
                  <c:v>8.5899999999999995E-4</c:v>
                </c:pt>
                <c:pt idx="1439">
                  <c:v>8.2700000000000004E-4</c:v>
                </c:pt>
                <c:pt idx="1440">
                  <c:v>7.9600000000000005E-4</c:v>
                </c:pt>
                <c:pt idx="1441">
                  <c:v>7.67E-4</c:v>
                </c:pt>
                <c:pt idx="1442">
                  <c:v>7.3800000000000005E-4</c:v>
                </c:pt>
                <c:pt idx="1443">
                  <c:v>7.1199999999999996E-4</c:v>
                </c:pt>
                <c:pt idx="1444">
                  <c:v>6.87E-4</c:v>
                </c:pt>
                <c:pt idx="1445">
                  <c:v>6.6299999999999996E-4</c:v>
                </c:pt>
                <c:pt idx="1446">
                  <c:v>6.4099999999999997E-4</c:v>
                </c:pt>
                <c:pt idx="1447">
                  <c:v>6.2E-4</c:v>
                </c:pt>
                <c:pt idx="1448">
                  <c:v>5.9999999999999995E-4</c:v>
                </c:pt>
                <c:pt idx="1449">
                  <c:v>5.8200000000000005E-4</c:v>
                </c:pt>
                <c:pt idx="1450">
                  <c:v>5.6599999999999999E-4</c:v>
                </c:pt>
                <c:pt idx="1451">
                  <c:v>5.5099999999999995E-4</c:v>
                </c:pt>
                <c:pt idx="1452">
                  <c:v>5.3700000000000004E-4</c:v>
                </c:pt>
                <c:pt idx="1453">
                  <c:v>5.2499999999999997E-4</c:v>
                </c:pt>
                <c:pt idx="1454">
                  <c:v>5.1400000000000003E-4</c:v>
                </c:pt>
                <c:pt idx="1455">
                  <c:v>5.0500000000000002E-4</c:v>
                </c:pt>
                <c:pt idx="1456">
                  <c:v>4.9700000000000005E-4</c:v>
                </c:pt>
                <c:pt idx="1457">
                  <c:v>4.8999999999999998E-4</c:v>
                </c:pt>
                <c:pt idx="1458">
                  <c:v>4.8500000000000003E-4</c:v>
                </c:pt>
                <c:pt idx="1459">
                  <c:v>4.8200000000000001E-4</c:v>
                </c:pt>
                <c:pt idx="1460">
                  <c:v>4.7899999999999999E-4</c:v>
                </c:pt>
                <c:pt idx="1461">
                  <c:v>4.7899999999999999E-4</c:v>
                </c:pt>
                <c:pt idx="1462">
                  <c:v>4.7899999999999999E-4</c:v>
                </c:pt>
                <c:pt idx="1463">
                  <c:v>4.8200000000000001E-4</c:v>
                </c:pt>
                <c:pt idx="1464">
                  <c:v>4.8500000000000003E-4</c:v>
                </c:pt>
                <c:pt idx="1465">
                  <c:v>4.8999999999999998E-4</c:v>
                </c:pt>
                <c:pt idx="1466">
                  <c:v>4.9700000000000005E-4</c:v>
                </c:pt>
                <c:pt idx="1467">
                  <c:v>5.0500000000000002E-4</c:v>
                </c:pt>
                <c:pt idx="1468">
                  <c:v>5.1400000000000003E-4</c:v>
                </c:pt>
                <c:pt idx="1469">
                  <c:v>5.2499999999999997E-4</c:v>
                </c:pt>
                <c:pt idx="1470">
                  <c:v>5.3700000000000004E-4</c:v>
                </c:pt>
                <c:pt idx="1471">
                  <c:v>5.5099999999999995E-4</c:v>
                </c:pt>
                <c:pt idx="1472">
                  <c:v>5.6599999999999999E-4</c:v>
                </c:pt>
                <c:pt idx="1473">
                  <c:v>5.8200000000000005E-4</c:v>
                </c:pt>
                <c:pt idx="1474">
                  <c:v>5.9999999999999995E-4</c:v>
                </c:pt>
                <c:pt idx="1475">
                  <c:v>6.2E-4</c:v>
                </c:pt>
                <c:pt idx="1476">
                  <c:v>6.4099999999999997E-4</c:v>
                </c:pt>
                <c:pt idx="1477">
                  <c:v>6.6299999999999996E-4</c:v>
                </c:pt>
                <c:pt idx="1478">
                  <c:v>6.87E-4</c:v>
                </c:pt>
                <c:pt idx="1479">
                  <c:v>7.1199999999999996E-4</c:v>
                </c:pt>
                <c:pt idx="1480">
                  <c:v>7.3899999999999997E-4</c:v>
                </c:pt>
                <c:pt idx="1481">
                  <c:v>7.67E-4</c:v>
                </c:pt>
                <c:pt idx="1482">
                  <c:v>7.9600000000000005E-4</c:v>
                </c:pt>
                <c:pt idx="1483">
                  <c:v>8.2700000000000004E-4</c:v>
                </c:pt>
                <c:pt idx="1484">
                  <c:v>8.5899999999999995E-4</c:v>
                </c:pt>
                <c:pt idx="1485">
                  <c:v>8.9300000000000002E-4</c:v>
                </c:pt>
                <c:pt idx="1486">
                  <c:v>9.2900000000000003E-4</c:v>
                </c:pt>
                <c:pt idx="1487">
                  <c:v>9.6500000000000004E-4</c:v>
                </c:pt>
                <c:pt idx="1488">
                  <c:v>1.003E-3</c:v>
                </c:pt>
                <c:pt idx="1489">
                  <c:v>1.0430000000000001E-3</c:v>
                </c:pt>
                <c:pt idx="1490">
                  <c:v>1.0839999999999999E-3</c:v>
                </c:pt>
                <c:pt idx="1491">
                  <c:v>1.127E-3</c:v>
                </c:pt>
                <c:pt idx="1492">
                  <c:v>1.17E-3</c:v>
                </c:pt>
                <c:pt idx="1493">
                  <c:v>1.2160000000000001E-3</c:v>
                </c:pt>
                <c:pt idx="1494">
                  <c:v>1.263E-3</c:v>
                </c:pt>
                <c:pt idx="1495">
                  <c:v>1.3110000000000001E-3</c:v>
                </c:pt>
                <c:pt idx="1496">
                  <c:v>1.263E-3</c:v>
                </c:pt>
                <c:pt idx="1497">
                  <c:v>1.2160000000000001E-3</c:v>
                </c:pt>
                <c:pt idx="1498">
                  <c:v>1.17E-3</c:v>
                </c:pt>
                <c:pt idx="1499">
                  <c:v>1.127E-3</c:v>
                </c:pt>
                <c:pt idx="1500">
                  <c:v>1.0839999999999999E-3</c:v>
                </c:pt>
                <c:pt idx="1501">
                  <c:v>1.0430000000000001E-3</c:v>
                </c:pt>
                <c:pt idx="1502">
                  <c:v>1.003E-3</c:v>
                </c:pt>
                <c:pt idx="1503">
                  <c:v>9.6500000000000004E-4</c:v>
                </c:pt>
                <c:pt idx="1504">
                  <c:v>9.2900000000000003E-4</c:v>
                </c:pt>
                <c:pt idx="1505">
                  <c:v>8.9300000000000002E-4</c:v>
                </c:pt>
                <c:pt idx="1506">
                  <c:v>8.5899999999999995E-4</c:v>
                </c:pt>
                <c:pt idx="1507">
                  <c:v>8.2700000000000004E-4</c:v>
                </c:pt>
                <c:pt idx="1508">
                  <c:v>7.9600000000000005E-4</c:v>
                </c:pt>
                <c:pt idx="1509">
                  <c:v>7.67E-4</c:v>
                </c:pt>
                <c:pt idx="1510">
                  <c:v>7.3899999999999997E-4</c:v>
                </c:pt>
                <c:pt idx="1511">
                  <c:v>7.1199999999999996E-4</c:v>
                </c:pt>
                <c:pt idx="1512">
                  <c:v>6.87E-4</c:v>
                </c:pt>
                <c:pt idx="1513">
                  <c:v>6.6299999999999996E-4</c:v>
                </c:pt>
                <c:pt idx="1514">
                  <c:v>6.4099999999999997E-4</c:v>
                </c:pt>
                <c:pt idx="1515">
                  <c:v>6.2E-4</c:v>
                </c:pt>
                <c:pt idx="1516">
                  <c:v>5.9999999999999995E-4</c:v>
                </c:pt>
                <c:pt idx="1517">
                  <c:v>5.8200000000000005E-4</c:v>
                </c:pt>
                <c:pt idx="1518">
                  <c:v>5.6599999999999999E-4</c:v>
                </c:pt>
                <c:pt idx="1519">
                  <c:v>5.5099999999999995E-4</c:v>
                </c:pt>
                <c:pt idx="1520">
                  <c:v>5.3700000000000004E-4</c:v>
                </c:pt>
                <c:pt idx="1521">
                  <c:v>5.2499999999999997E-4</c:v>
                </c:pt>
                <c:pt idx="1522">
                  <c:v>5.1400000000000003E-4</c:v>
                </c:pt>
                <c:pt idx="1523">
                  <c:v>5.0500000000000002E-4</c:v>
                </c:pt>
                <c:pt idx="1524">
                  <c:v>4.9700000000000005E-4</c:v>
                </c:pt>
                <c:pt idx="1525">
                  <c:v>4.8999999999999998E-4</c:v>
                </c:pt>
                <c:pt idx="1526">
                  <c:v>4.8500000000000003E-4</c:v>
                </c:pt>
                <c:pt idx="1527">
                  <c:v>4.8200000000000001E-4</c:v>
                </c:pt>
                <c:pt idx="1528">
                  <c:v>4.7899999999999999E-4</c:v>
                </c:pt>
                <c:pt idx="1529">
                  <c:v>4.7899999999999999E-4</c:v>
                </c:pt>
                <c:pt idx="1530">
                  <c:v>4.7899999999999999E-4</c:v>
                </c:pt>
                <c:pt idx="1531">
                  <c:v>4.8200000000000001E-4</c:v>
                </c:pt>
                <c:pt idx="1532">
                  <c:v>4.8500000000000003E-4</c:v>
                </c:pt>
                <c:pt idx="1533">
                  <c:v>4.8999999999999998E-4</c:v>
                </c:pt>
                <c:pt idx="1534">
                  <c:v>4.9700000000000005E-4</c:v>
                </c:pt>
                <c:pt idx="1535">
                  <c:v>5.0500000000000002E-4</c:v>
                </c:pt>
                <c:pt idx="1536">
                  <c:v>5.1400000000000003E-4</c:v>
                </c:pt>
                <c:pt idx="1537">
                  <c:v>5.2499999999999997E-4</c:v>
                </c:pt>
                <c:pt idx="1538">
                  <c:v>5.3700000000000004E-4</c:v>
                </c:pt>
                <c:pt idx="1539">
                  <c:v>5.5099999999999995E-4</c:v>
                </c:pt>
                <c:pt idx="1540">
                  <c:v>5.6599999999999999E-4</c:v>
                </c:pt>
                <c:pt idx="1541">
                  <c:v>5.8200000000000005E-4</c:v>
                </c:pt>
                <c:pt idx="1542">
                  <c:v>5.9999999999999995E-4</c:v>
                </c:pt>
                <c:pt idx="1543">
                  <c:v>6.2E-4</c:v>
                </c:pt>
                <c:pt idx="1544">
                  <c:v>6.4099999999999997E-4</c:v>
                </c:pt>
                <c:pt idx="1545">
                  <c:v>6.6299999999999996E-4</c:v>
                </c:pt>
                <c:pt idx="1546">
                  <c:v>6.87E-4</c:v>
                </c:pt>
                <c:pt idx="1547">
                  <c:v>7.1199999999999996E-4</c:v>
                </c:pt>
                <c:pt idx="1548">
                  <c:v>7.3899999999999997E-4</c:v>
                </c:pt>
                <c:pt idx="1549">
                  <c:v>7.67E-4</c:v>
                </c:pt>
                <c:pt idx="1550">
                  <c:v>7.9600000000000005E-4</c:v>
                </c:pt>
                <c:pt idx="1551">
                  <c:v>8.2700000000000004E-4</c:v>
                </c:pt>
                <c:pt idx="1552">
                  <c:v>8.5899999999999995E-4</c:v>
                </c:pt>
                <c:pt idx="1553">
                  <c:v>8.9300000000000002E-4</c:v>
                </c:pt>
                <c:pt idx="1554">
                  <c:v>9.2900000000000003E-4</c:v>
                </c:pt>
                <c:pt idx="1555">
                  <c:v>9.6500000000000004E-4</c:v>
                </c:pt>
                <c:pt idx="1556">
                  <c:v>1.003E-3</c:v>
                </c:pt>
                <c:pt idx="1557">
                  <c:v>1.0430000000000001E-3</c:v>
                </c:pt>
                <c:pt idx="1558">
                  <c:v>1.0839999999999999E-3</c:v>
                </c:pt>
                <c:pt idx="1559">
                  <c:v>1.126E-3</c:v>
                </c:pt>
                <c:pt idx="1560">
                  <c:v>1.17E-3</c:v>
                </c:pt>
                <c:pt idx="1561">
                  <c:v>1.2160000000000001E-3</c:v>
                </c:pt>
                <c:pt idx="1562">
                  <c:v>1.263E-3</c:v>
                </c:pt>
                <c:pt idx="1563">
                  <c:v>1.3110000000000001E-3</c:v>
                </c:pt>
                <c:pt idx="1564">
                  <c:v>1.263E-3</c:v>
                </c:pt>
                <c:pt idx="1565">
                  <c:v>1.2160000000000001E-3</c:v>
                </c:pt>
                <c:pt idx="1566">
                  <c:v>1.17E-3</c:v>
                </c:pt>
                <c:pt idx="1567">
                  <c:v>1.126E-3</c:v>
                </c:pt>
                <c:pt idx="1568">
                  <c:v>1.0839999999999999E-3</c:v>
                </c:pt>
                <c:pt idx="1569">
                  <c:v>1.0430000000000001E-3</c:v>
                </c:pt>
                <c:pt idx="1570">
                  <c:v>1.003E-3</c:v>
                </c:pt>
                <c:pt idx="1571">
                  <c:v>9.6500000000000004E-4</c:v>
                </c:pt>
                <c:pt idx="1572">
                  <c:v>9.2900000000000003E-4</c:v>
                </c:pt>
                <c:pt idx="1573">
                  <c:v>8.9300000000000002E-4</c:v>
                </c:pt>
                <c:pt idx="1574">
                  <c:v>8.5899999999999995E-4</c:v>
                </c:pt>
                <c:pt idx="1575">
                  <c:v>8.2700000000000004E-4</c:v>
                </c:pt>
                <c:pt idx="1576">
                  <c:v>7.9600000000000005E-4</c:v>
                </c:pt>
                <c:pt idx="1577">
                  <c:v>7.67E-4</c:v>
                </c:pt>
                <c:pt idx="1578">
                  <c:v>7.3800000000000005E-4</c:v>
                </c:pt>
                <c:pt idx="1579">
                  <c:v>7.1199999999999996E-4</c:v>
                </c:pt>
                <c:pt idx="1580">
                  <c:v>6.87E-4</c:v>
                </c:pt>
                <c:pt idx="1581">
                  <c:v>6.6299999999999996E-4</c:v>
                </c:pt>
                <c:pt idx="1582">
                  <c:v>6.4099999999999997E-4</c:v>
                </c:pt>
                <c:pt idx="1583">
                  <c:v>6.2E-4</c:v>
                </c:pt>
                <c:pt idx="1584">
                  <c:v>5.9999999999999995E-4</c:v>
                </c:pt>
                <c:pt idx="1585">
                  <c:v>5.8200000000000005E-4</c:v>
                </c:pt>
                <c:pt idx="1586">
                  <c:v>5.6599999999999999E-4</c:v>
                </c:pt>
                <c:pt idx="1587">
                  <c:v>5.5099999999999995E-4</c:v>
                </c:pt>
                <c:pt idx="1588">
                  <c:v>5.3700000000000004E-4</c:v>
                </c:pt>
                <c:pt idx="1589">
                  <c:v>5.2499999999999997E-4</c:v>
                </c:pt>
                <c:pt idx="1590">
                  <c:v>5.1400000000000003E-4</c:v>
                </c:pt>
                <c:pt idx="1591">
                  <c:v>5.0500000000000002E-4</c:v>
                </c:pt>
                <c:pt idx="1592">
                  <c:v>4.9700000000000005E-4</c:v>
                </c:pt>
                <c:pt idx="1593">
                  <c:v>4.8999999999999998E-4</c:v>
                </c:pt>
                <c:pt idx="1594">
                  <c:v>4.8500000000000003E-4</c:v>
                </c:pt>
                <c:pt idx="1595">
                  <c:v>4.8200000000000001E-4</c:v>
                </c:pt>
                <c:pt idx="1596">
                  <c:v>4.7899999999999999E-4</c:v>
                </c:pt>
                <c:pt idx="1597">
                  <c:v>4.7899999999999999E-4</c:v>
                </c:pt>
                <c:pt idx="1598">
                  <c:v>4.7899999999999999E-4</c:v>
                </c:pt>
                <c:pt idx="1599">
                  <c:v>4.8200000000000001E-4</c:v>
                </c:pt>
                <c:pt idx="1600">
                  <c:v>4.8500000000000003E-4</c:v>
                </c:pt>
                <c:pt idx="1601">
                  <c:v>4.8999999999999998E-4</c:v>
                </c:pt>
                <c:pt idx="1602">
                  <c:v>4.9700000000000005E-4</c:v>
                </c:pt>
                <c:pt idx="1603">
                  <c:v>5.0500000000000002E-4</c:v>
                </c:pt>
                <c:pt idx="1604">
                  <c:v>5.1400000000000003E-4</c:v>
                </c:pt>
                <c:pt idx="1605">
                  <c:v>5.2499999999999997E-4</c:v>
                </c:pt>
                <c:pt idx="1606">
                  <c:v>5.3700000000000004E-4</c:v>
                </c:pt>
                <c:pt idx="1607">
                  <c:v>5.5099999999999995E-4</c:v>
                </c:pt>
                <c:pt idx="1608">
                  <c:v>5.6599999999999999E-4</c:v>
                </c:pt>
                <c:pt idx="1609">
                  <c:v>5.8200000000000005E-4</c:v>
                </c:pt>
                <c:pt idx="1610">
                  <c:v>5.9999999999999995E-4</c:v>
                </c:pt>
                <c:pt idx="1611">
                  <c:v>6.2E-4</c:v>
                </c:pt>
                <c:pt idx="1612">
                  <c:v>6.4099999999999997E-4</c:v>
                </c:pt>
                <c:pt idx="1613">
                  <c:v>6.6299999999999996E-4</c:v>
                </c:pt>
                <c:pt idx="1614">
                  <c:v>6.87E-4</c:v>
                </c:pt>
                <c:pt idx="1615">
                  <c:v>7.1199999999999996E-4</c:v>
                </c:pt>
                <c:pt idx="1616">
                  <c:v>7.3800000000000005E-4</c:v>
                </c:pt>
                <c:pt idx="1617">
                  <c:v>7.67E-4</c:v>
                </c:pt>
                <c:pt idx="1618">
                  <c:v>7.9600000000000005E-4</c:v>
                </c:pt>
                <c:pt idx="1619">
                  <c:v>8.2700000000000004E-4</c:v>
                </c:pt>
                <c:pt idx="1620">
                  <c:v>8.5899999999999995E-4</c:v>
                </c:pt>
                <c:pt idx="1621">
                  <c:v>8.9300000000000002E-4</c:v>
                </c:pt>
                <c:pt idx="1622">
                  <c:v>9.2900000000000003E-4</c:v>
                </c:pt>
                <c:pt idx="1623">
                  <c:v>9.6500000000000004E-4</c:v>
                </c:pt>
                <c:pt idx="1624">
                  <c:v>1.003E-3</c:v>
                </c:pt>
                <c:pt idx="1625">
                  <c:v>1.0430000000000001E-3</c:v>
                </c:pt>
                <c:pt idx="1626">
                  <c:v>1.0839999999999999E-3</c:v>
                </c:pt>
                <c:pt idx="1627">
                  <c:v>1.126E-3</c:v>
                </c:pt>
                <c:pt idx="1628">
                  <c:v>1.17E-3</c:v>
                </c:pt>
                <c:pt idx="1629">
                  <c:v>1.2160000000000001E-3</c:v>
                </c:pt>
                <c:pt idx="1630">
                  <c:v>1.2620000000000001E-3</c:v>
                </c:pt>
                <c:pt idx="1631">
                  <c:v>1.3110000000000001E-3</c:v>
                </c:pt>
                <c:pt idx="1632">
                  <c:v>1.2620000000000001E-3</c:v>
                </c:pt>
                <c:pt idx="1633">
                  <c:v>1.2160000000000001E-3</c:v>
                </c:pt>
                <c:pt idx="1634">
                  <c:v>1.17E-3</c:v>
                </c:pt>
                <c:pt idx="1635">
                  <c:v>1.126E-3</c:v>
                </c:pt>
                <c:pt idx="1636">
                  <c:v>1.0839999999999999E-3</c:v>
                </c:pt>
                <c:pt idx="1637">
                  <c:v>1.0430000000000001E-3</c:v>
                </c:pt>
                <c:pt idx="1638">
                  <c:v>1.003E-3</c:v>
                </c:pt>
                <c:pt idx="1639">
                  <c:v>9.6500000000000004E-4</c:v>
                </c:pt>
                <c:pt idx="1640">
                  <c:v>9.2800000000000001E-4</c:v>
                </c:pt>
                <c:pt idx="1641">
                  <c:v>8.9300000000000002E-4</c:v>
                </c:pt>
                <c:pt idx="1642">
                  <c:v>8.5899999999999995E-4</c:v>
                </c:pt>
                <c:pt idx="1643">
                  <c:v>8.2700000000000004E-4</c:v>
                </c:pt>
                <c:pt idx="1644">
                  <c:v>7.9600000000000005E-4</c:v>
                </c:pt>
                <c:pt idx="1645">
                  <c:v>7.67E-4</c:v>
                </c:pt>
                <c:pt idx="1646">
                  <c:v>7.3800000000000005E-4</c:v>
                </c:pt>
                <c:pt idx="1647">
                  <c:v>7.1199999999999996E-4</c:v>
                </c:pt>
                <c:pt idx="1648">
                  <c:v>6.87E-4</c:v>
                </c:pt>
                <c:pt idx="1649">
                  <c:v>6.6299999999999996E-4</c:v>
                </c:pt>
                <c:pt idx="1650">
                  <c:v>6.4099999999999997E-4</c:v>
                </c:pt>
                <c:pt idx="1651">
                  <c:v>6.2E-4</c:v>
                </c:pt>
                <c:pt idx="1652">
                  <c:v>5.9999999999999995E-4</c:v>
                </c:pt>
                <c:pt idx="1653">
                  <c:v>5.8200000000000005E-4</c:v>
                </c:pt>
                <c:pt idx="1654">
                  <c:v>5.6599999999999999E-4</c:v>
                </c:pt>
                <c:pt idx="1655">
                  <c:v>5.5099999999999995E-4</c:v>
                </c:pt>
                <c:pt idx="1656">
                  <c:v>5.3700000000000004E-4</c:v>
                </c:pt>
                <c:pt idx="1657">
                  <c:v>5.2499999999999997E-4</c:v>
                </c:pt>
                <c:pt idx="1658">
                  <c:v>5.1400000000000003E-4</c:v>
                </c:pt>
                <c:pt idx="1659">
                  <c:v>5.0500000000000002E-4</c:v>
                </c:pt>
                <c:pt idx="1660">
                  <c:v>4.9700000000000005E-4</c:v>
                </c:pt>
                <c:pt idx="1661">
                  <c:v>4.8999999999999998E-4</c:v>
                </c:pt>
                <c:pt idx="1662">
                  <c:v>4.8500000000000003E-4</c:v>
                </c:pt>
                <c:pt idx="1663">
                  <c:v>4.8200000000000001E-4</c:v>
                </c:pt>
                <c:pt idx="1664">
                  <c:v>4.7899999999999999E-4</c:v>
                </c:pt>
                <c:pt idx="1665">
                  <c:v>4.7899999999999999E-4</c:v>
                </c:pt>
                <c:pt idx="1666">
                  <c:v>4.7899999999999999E-4</c:v>
                </c:pt>
                <c:pt idx="1667">
                  <c:v>4.8200000000000001E-4</c:v>
                </c:pt>
                <c:pt idx="1668">
                  <c:v>4.8500000000000003E-4</c:v>
                </c:pt>
                <c:pt idx="1669">
                  <c:v>4.8999999999999998E-4</c:v>
                </c:pt>
                <c:pt idx="1670">
                  <c:v>4.9700000000000005E-4</c:v>
                </c:pt>
                <c:pt idx="1671">
                  <c:v>5.0500000000000002E-4</c:v>
                </c:pt>
                <c:pt idx="1672">
                  <c:v>5.1400000000000003E-4</c:v>
                </c:pt>
                <c:pt idx="1673">
                  <c:v>5.2499999999999997E-4</c:v>
                </c:pt>
                <c:pt idx="1674">
                  <c:v>5.3700000000000004E-4</c:v>
                </c:pt>
                <c:pt idx="1675">
                  <c:v>5.5099999999999995E-4</c:v>
                </c:pt>
                <c:pt idx="1676">
                  <c:v>5.6599999999999999E-4</c:v>
                </c:pt>
                <c:pt idx="1677">
                  <c:v>5.8200000000000005E-4</c:v>
                </c:pt>
                <c:pt idx="1678">
                  <c:v>5.9999999999999995E-4</c:v>
                </c:pt>
                <c:pt idx="1679">
                  <c:v>6.2E-4</c:v>
                </c:pt>
                <c:pt idx="1680">
                  <c:v>6.4099999999999997E-4</c:v>
                </c:pt>
                <c:pt idx="1681">
                  <c:v>6.6299999999999996E-4</c:v>
                </c:pt>
                <c:pt idx="1682">
                  <c:v>6.87E-4</c:v>
                </c:pt>
                <c:pt idx="1683">
                  <c:v>7.1199999999999996E-4</c:v>
                </c:pt>
                <c:pt idx="1684">
                  <c:v>7.3800000000000005E-4</c:v>
                </c:pt>
                <c:pt idx="1685">
                  <c:v>7.67E-4</c:v>
                </c:pt>
                <c:pt idx="1686">
                  <c:v>7.9600000000000005E-4</c:v>
                </c:pt>
                <c:pt idx="1687">
                  <c:v>8.2700000000000004E-4</c:v>
                </c:pt>
                <c:pt idx="1688">
                  <c:v>8.5899999999999995E-4</c:v>
                </c:pt>
                <c:pt idx="1689">
                  <c:v>8.9300000000000002E-4</c:v>
                </c:pt>
                <c:pt idx="1690">
                  <c:v>9.2900000000000003E-4</c:v>
                </c:pt>
                <c:pt idx="1691">
                  <c:v>9.6500000000000004E-4</c:v>
                </c:pt>
                <c:pt idx="1692">
                  <c:v>1.003E-3</c:v>
                </c:pt>
                <c:pt idx="1693">
                  <c:v>1.0430000000000001E-3</c:v>
                </c:pt>
                <c:pt idx="1694">
                  <c:v>1.0839999999999999E-3</c:v>
                </c:pt>
                <c:pt idx="1695">
                  <c:v>1.126E-3</c:v>
                </c:pt>
                <c:pt idx="1696">
                  <c:v>1.17E-3</c:v>
                </c:pt>
                <c:pt idx="1697">
                  <c:v>1.2160000000000001E-3</c:v>
                </c:pt>
                <c:pt idx="1698">
                  <c:v>1.263E-3</c:v>
                </c:pt>
                <c:pt idx="1699">
                  <c:v>1.3110000000000001E-3</c:v>
                </c:pt>
                <c:pt idx="1700">
                  <c:v>1.263E-3</c:v>
                </c:pt>
                <c:pt idx="1701">
                  <c:v>1.2160000000000001E-3</c:v>
                </c:pt>
                <c:pt idx="1702">
                  <c:v>1.17E-3</c:v>
                </c:pt>
                <c:pt idx="1703">
                  <c:v>1.126E-3</c:v>
                </c:pt>
                <c:pt idx="1704">
                  <c:v>1.0839999999999999E-3</c:v>
                </c:pt>
                <c:pt idx="1705">
                  <c:v>1.0430000000000001E-3</c:v>
                </c:pt>
                <c:pt idx="1706">
                  <c:v>1.003E-3</c:v>
                </c:pt>
                <c:pt idx="1707">
                  <c:v>9.6500000000000004E-4</c:v>
                </c:pt>
                <c:pt idx="1708">
                  <c:v>9.2900000000000003E-4</c:v>
                </c:pt>
                <c:pt idx="1709">
                  <c:v>8.9300000000000002E-4</c:v>
                </c:pt>
                <c:pt idx="1710">
                  <c:v>8.5899999999999995E-4</c:v>
                </c:pt>
                <c:pt idx="1711">
                  <c:v>8.2700000000000004E-4</c:v>
                </c:pt>
                <c:pt idx="1712">
                  <c:v>7.9600000000000005E-4</c:v>
                </c:pt>
                <c:pt idx="1713">
                  <c:v>7.67E-4</c:v>
                </c:pt>
                <c:pt idx="1714">
                  <c:v>7.3800000000000005E-4</c:v>
                </c:pt>
                <c:pt idx="1715">
                  <c:v>7.1199999999999996E-4</c:v>
                </c:pt>
                <c:pt idx="1716">
                  <c:v>6.87E-4</c:v>
                </c:pt>
                <c:pt idx="1717">
                  <c:v>6.6299999999999996E-4</c:v>
                </c:pt>
                <c:pt idx="1718">
                  <c:v>6.4099999999999997E-4</c:v>
                </c:pt>
                <c:pt idx="1719">
                  <c:v>6.2E-4</c:v>
                </c:pt>
                <c:pt idx="1720">
                  <c:v>5.9999999999999995E-4</c:v>
                </c:pt>
                <c:pt idx="1721">
                  <c:v>5.8200000000000005E-4</c:v>
                </c:pt>
                <c:pt idx="1722">
                  <c:v>5.6599999999999999E-4</c:v>
                </c:pt>
                <c:pt idx="1723">
                  <c:v>5.5099999999999995E-4</c:v>
                </c:pt>
                <c:pt idx="1724">
                  <c:v>5.3700000000000004E-4</c:v>
                </c:pt>
                <c:pt idx="1725">
                  <c:v>5.2499999999999997E-4</c:v>
                </c:pt>
                <c:pt idx="1726">
                  <c:v>5.1400000000000003E-4</c:v>
                </c:pt>
                <c:pt idx="1727">
                  <c:v>5.0500000000000002E-4</c:v>
                </c:pt>
                <c:pt idx="1728">
                  <c:v>4.9700000000000005E-4</c:v>
                </c:pt>
                <c:pt idx="1729">
                  <c:v>4.8999999999999998E-4</c:v>
                </c:pt>
                <c:pt idx="1730">
                  <c:v>4.8500000000000003E-4</c:v>
                </c:pt>
                <c:pt idx="1731">
                  <c:v>4.8200000000000001E-4</c:v>
                </c:pt>
                <c:pt idx="1732">
                  <c:v>4.7899999999999999E-4</c:v>
                </c:pt>
                <c:pt idx="1733">
                  <c:v>4.7899999999999999E-4</c:v>
                </c:pt>
                <c:pt idx="1734">
                  <c:v>4.7899999999999999E-4</c:v>
                </c:pt>
                <c:pt idx="1735">
                  <c:v>4.8200000000000001E-4</c:v>
                </c:pt>
                <c:pt idx="1736">
                  <c:v>4.8500000000000003E-4</c:v>
                </c:pt>
                <c:pt idx="1737">
                  <c:v>4.8999999999999998E-4</c:v>
                </c:pt>
                <c:pt idx="1738">
                  <c:v>4.9700000000000005E-4</c:v>
                </c:pt>
                <c:pt idx="1739">
                  <c:v>5.0500000000000002E-4</c:v>
                </c:pt>
                <c:pt idx="1740">
                  <c:v>5.1400000000000003E-4</c:v>
                </c:pt>
                <c:pt idx="1741">
                  <c:v>5.2499999999999997E-4</c:v>
                </c:pt>
                <c:pt idx="1742">
                  <c:v>5.3700000000000004E-4</c:v>
                </c:pt>
                <c:pt idx="1743">
                  <c:v>5.5099999999999995E-4</c:v>
                </c:pt>
                <c:pt idx="1744">
                  <c:v>5.6599999999999999E-4</c:v>
                </c:pt>
                <c:pt idx="1745">
                  <c:v>5.8200000000000005E-4</c:v>
                </c:pt>
                <c:pt idx="1746">
                  <c:v>5.9999999999999995E-4</c:v>
                </c:pt>
                <c:pt idx="1747">
                  <c:v>6.2E-4</c:v>
                </c:pt>
                <c:pt idx="1748">
                  <c:v>6.4099999999999997E-4</c:v>
                </c:pt>
                <c:pt idx="1749">
                  <c:v>6.6299999999999996E-4</c:v>
                </c:pt>
                <c:pt idx="1750">
                  <c:v>6.87E-4</c:v>
                </c:pt>
                <c:pt idx="1751">
                  <c:v>7.1199999999999996E-4</c:v>
                </c:pt>
                <c:pt idx="1752">
                  <c:v>7.3899999999999997E-4</c:v>
                </c:pt>
                <c:pt idx="1753">
                  <c:v>7.67E-4</c:v>
                </c:pt>
                <c:pt idx="1754">
                  <c:v>7.9600000000000005E-4</c:v>
                </c:pt>
                <c:pt idx="1755">
                  <c:v>8.2700000000000004E-4</c:v>
                </c:pt>
                <c:pt idx="1756">
                  <c:v>8.5899999999999995E-4</c:v>
                </c:pt>
                <c:pt idx="1757">
                  <c:v>8.9300000000000002E-4</c:v>
                </c:pt>
                <c:pt idx="1758">
                  <c:v>9.2900000000000003E-4</c:v>
                </c:pt>
                <c:pt idx="1759">
                  <c:v>9.6500000000000004E-4</c:v>
                </c:pt>
                <c:pt idx="1760">
                  <c:v>1.003E-3</c:v>
                </c:pt>
                <c:pt idx="1761">
                  <c:v>1.0430000000000001E-3</c:v>
                </c:pt>
                <c:pt idx="1762">
                  <c:v>1.0839999999999999E-3</c:v>
                </c:pt>
                <c:pt idx="1763">
                  <c:v>1.127E-3</c:v>
                </c:pt>
                <c:pt idx="1764">
                  <c:v>1.17E-3</c:v>
                </c:pt>
                <c:pt idx="1765">
                  <c:v>1.2160000000000001E-3</c:v>
                </c:pt>
                <c:pt idx="1766">
                  <c:v>1.263E-3</c:v>
                </c:pt>
                <c:pt idx="1767">
                  <c:v>1.3110000000000001E-3</c:v>
                </c:pt>
                <c:pt idx="1768">
                  <c:v>1.266E-3</c:v>
                </c:pt>
                <c:pt idx="1769">
                  <c:v>1.2229999999999999E-3</c:v>
                </c:pt>
                <c:pt idx="1770">
                  <c:v>1.181E-3</c:v>
                </c:pt>
                <c:pt idx="1771">
                  <c:v>1.1410000000000001E-3</c:v>
                </c:pt>
                <c:pt idx="1772">
                  <c:v>1.1019999999999999E-3</c:v>
                </c:pt>
                <c:pt idx="1773">
                  <c:v>1.065E-3</c:v>
                </c:pt>
                <c:pt idx="1774">
                  <c:v>1.029E-3</c:v>
                </c:pt>
                <c:pt idx="1775">
                  <c:v>9.9400000000000009E-4</c:v>
                </c:pt>
                <c:pt idx="1776">
                  <c:v>9.6100000000000005E-4</c:v>
                </c:pt>
                <c:pt idx="1777">
                  <c:v>9.2900000000000003E-4</c:v>
                </c:pt>
                <c:pt idx="1778">
                  <c:v>8.9899999999999995E-4</c:v>
                </c:pt>
                <c:pt idx="1779">
                  <c:v>8.7000000000000001E-4</c:v>
                </c:pt>
                <c:pt idx="1780">
                  <c:v>8.43E-4</c:v>
                </c:pt>
                <c:pt idx="1781">
                  <c:v>8.1700000000000002E-4</c:v>
                </c:pt>
                <c:pt idx="1782">
                  <c:v>7.9199999999999995E-4</c:v>
                </c:pt>
                <c:pt idx="1783">
                  <c:v>7.6900000000000004E-4</c:v>
                </c:pt>
                <c:pt idx="1784">
                  <c:v>7.4799999999999997E-4</c:v>
                </c:pt>
                <c:pt idx="1785">
                  <c:v>7.2800000000000002E-4</c:v>
                </c:pt>
                <c:pt idx="1786">
                  <c:v>7.0899999999999999E-4</c:v>
                </c:pt>
                <c:pt idx="1787">
                  <c:v>6.9200000000000002E-4</c:v>
                </c:pt>
                <c:pt idx="1788">
                  <c:v>6.7599999999999995E-4</c:v>
                </c:pt>
                <c:pt idx="1789">
                  <c:v>6.6200000000000005E-4</c:v>
                </c:pt>
                <c:pt idx="1790">
                  <c:v>6.4899999999999995E-4</c:v>
                </c:pt>
                <c:pt idx="1791">
                  <c:v>6.3699999999999998E-4</c:v>
                </c:pt>
                <c:pt idx="1792">
                  <c:v>6.2699999999999995E-4</c:v>
                </c:pt>
                <c:pt idx="1793">
                  <c:v>6.1799999999999995E-4</c:v>
                </c:pt>
                <c:pt idx="1794">
                  <c:v>6.11E-4</c:v>
                </c:pt>
                <c:pt idx="1795">
                  <c:v>6.0499999999999996E-4</c:v>
                </c:pt>
                <c:pt idx="1796">
                  <c:v>6.0099999999999997E-4</c:v>
                </c:pt>
                <c:pt idx="1797">
                  <c:v>5.9800000000000001E-4</c:v>
                </c:pt>
                <c:pt idx="1798">
                  <c:v>5.9699999999999998E-4</c:v>
                </c:pt>
                <c:pt idx="1799">
                  <c:v>5.9699999999999998E-4</c:v>
                </c:pt>
                <c:pt idx="1800">
                  <c:v>5.9800000000000001E-4</c:v>
                </c:pt>
                <c:pt idx="1801">
                  <c:v>6.0099999999999997E-4</c:v>
                </c:pt>
                <c:pt idx="1802">
                  <c:v>6.0499999999999996E-4</c:v>
                </c:pt>
                <c:pt idx="1803">
                  <c:v>6.11E-4</c:v>
                </c:pt>
                <c:pt idx="1804">
                  <c:v>6.1799999999999995E-4</c:v>
                </c:pt>
                <c:pt idx="1805">
                  <c:v>6.2699999999999995E-4</c:v>
                </c:pt>
                <c:pt idx="1806">
                  <c:v>6.3699999999999998E-4</c:v>
                </c:pt>
                <c:pt idx="1807">
                  <c:v>6.4899999999999995E-4</c:v>
                </c:pt>
                <c:pt idx="1808">
                  <c:v>6.6100000000000002E-4</c:v>
                </c:pt>
                <c:pt idx="1809">
                  <c:v>6.7599999999999995E-4</c:v>
                </c:pt>
                <c:pt idx="1810">
                  <c:v>6.9200000000000002E-4</c:v>
                </c:pt>
                <c:pt idx="1811">
                  <c:v>7.0899999999999999E-4</c:v>
                </c:pt>
                <c:pt idx="1812">
                  <c:v>7.2800000000000002E-4</c:v>
                </c:pt>
                <c:pt idx="1813">
                  <c:v>7.4799999999999997E-4</c:v>
                </c:pt>
                <c:pt idx="1814">
                  <c:v>7.6900000000000004E-4</c:v>
                </c:pt>
                <c:pt idx="1815">
                  <c:v>7.9299999999999998E-4</c:v>
                </c:pt>
                <c:pt idx="1816">
                  <c:v>8.1700000000000002E-4</c:v>
                </c:pt>
                <c:pt idx="1817">
                  <c:v>8.43E-4</c:v>
                </c:pt>
                <c:pt idx="1818">
                  <c:v>8.7000000000000001E-4</c:v>
                </c:pt>
                <c:pt idx="1819">
                  <c:v>8.9899999999999995E-4</c:v>
                </c:pt>
                <c:pt idx="1820">
                  <c:v>9.2900000000000003E-4</c:v>
                </c:pt>
                <c:pt idx="1821">
                  <c:v>9.6100000000000005E-4</c:v>
                </c:pt>
                <c:pt idx="1822">
                  <c:v>9.9400000000000009E-4</c:v>
                </c:pt>
                <c:pt idx="1823">
                  <c:v>1.029E-3</c:v>
                </c:pt>
                <c:pt idx="1824">
                  <c:v>1.065E-3</c:v>
                </c:pt>
                <c:pt idx="1825">
                  <c:v>1.1019999999999999E-3</c:v>
                </c:pt>
                <c:pt idx="1826">
                  <c:v>1.1410000000000001E-3</c:v>
                </c:pt>
                <c:pt idx="1827">
                  <c:v>1.181E-3</c:v>
                </c:pt>
                <c:pt idx="1828">
                  <c:v>1.2229999999999999E-3</c:v>
                </c:pt>
                <c:pt idx="1829">
                  <c:v>1.266E-3</c:v>
                </c:pt>
                <c:pt idx="1830">
                  <c:v>1.3110000000000001E-3</c:v>
                </c:pt>
                <c:pt idx="1831">
                  <c:v>1.3489999999999999E-3</c:v>
                </c:pt>
                <c:pt idx="1832">
                  <c:v>1.3879999999999999E-3</c:v>
                </c:pt>
                <c:pt idx="1833">
                  <c:v>1.4289999999999999E-3</c:v>
                </c:pt>
                <c:pt idx="1834">
                  <c:v>1.4660000000000001E-3</c:v>
                </c:pt>
                <c:pt idx="1835">
                  <c:v>1.5039999999999999E-3</c:v>
                </c:pt>
                <c:pt idx="1836">
                  <c:v>1.4610000000000001E-3</c:v>
                </c:pt>
                <c:pt idx="1837">
                  <c:v>1.4189999999999999E-3</c:v>
                </c:pt>
                <c:pt idx="1838">
                  <c:v>1.379E-3</c:v>
                </c:pt>
                <c:pt idx="1839">
                  <c:v>1.34E-3</c:v>
                </c:pt>
                <c:pt idx="1840">
                  <c:v>1.3029999999999999E-3</c:v>
                </c:pt>
                <c:pt idx="1841">
                  <c:v>1.2669999999999999E-3</c:v>
                </c:pt>
                <c:pt idx="1842">
                  <c:v>1.2329999999999999E-3</c:v>
                </c:pt>
                <c:pt idx="1843">
                  <c:v>1.1999999999999999E-3</c:v>
                </c:pt>
                <c:pt idx="1844">
                  <c:v>1.168E-3</c:v>
                </c:pt>
                <c:pt idx="1845">
                  <c:v>1.1379999999999999E-3</c:v>
                </c:pt>
                <c:pt idx="1846">
                  <c:v>1.1100000000000001E-3</c:v>
                </c:pt>
                <c:pt idx="1847">
                  <c:v>1.083E-3</c:v>
                </c:pt>
                <c:pt idx="1848">
                  <c:v>1.057E-3</c:v>
                </c:pt>
                <c:pt idx="1849">
                  <c:v>1.0319999999999999E-3</c:v>
                </c:pt>
                <c:pt idx="1850">
                  <c:v>1.01E-3</c:v>
                </c:pt>
                <c:pt idx="1851">
                  <c:v>9.8799999999999995E-4</c:v>
                </c:pt>
                <c:pt idx="1852">
                  <c:v>9.68E-4</c:v>
                </c:pt>
                <c:pt idx="1853">
                  <c:v>9.4899999999999997E-4</c:v>
                </c:pt>
                <c:pt idx="1854">
                  <c:v>9.3199999999999999E-4</c:v>
                </c:pt>
                <c:pt idx="1855">
                  <c:v>9.1699999999999995E-4</c:v>
                </c:pt>
                <c:pt idx="1856">
                  <c:v>9.0200000000000002E-4</c:v>
                </c:pt>
                <c:pt idx="1857">
                  <c:v>8.8999999999999995E-4</c:v>
                </c:pt>
                <c:pt idx="1858">
                  <c:v>8.7799999999999998E-4</c:v>
                </c:pt>
                <c:pt idx="1859">
                  <c:v>8.6799999999999996E-4</c:v>
                </c:pt>
                <c:pt idx="1860">
                  <c:v>8.5999999999999998E-4</c:v>
                </c:pt>
                <c:pt idx="1861">
                  <c:v>8.5300000000000003E-4</c:v>
                </c:pt>
                <c:pt idx="1862">
                  <c:v>8.4699999999999999E-4</c:v>
                </c:pt>
                <c:pt idx="1863">
                  <c:v>8.43E-4</c:v>
                </c:pt>
                <c:pt idx="1864">
                  <c:v>8.4000000000000003E-4</c:v>
                </c:pt>
                <c:pt idx="1865">
                  <c:v>8.3900000000000001E-4</c:v>
                </c:pt>
                <c:pt idx="1866">
                  <c:v>8.3900000000000001E-4</c:v>
                </c:pt>
                <c:pt idx="1867">
                  <c:v>8.4099999999999995E-4</c:v>
                </c:pt>
                <c:pt idx="1868">
                  <c:v>8.4400000000000002E-4</c:v>
                </c:pt>
                <c:pt idx="1869">
                  <c:v>8.4800000000000001E-4</c:v>
                </c:pt>
                <c:pt idx="1870">
                  <c:v>8.5400000000000005E-4</c:v>
                </c:pt>
                <c:pt idx="1871">
                  <c:v>8.61E-4</c:v>
                </c:pt>
                <c:pt idx="1872">
                  <c:v>8.7000000000000001E-4</c:v>
                </c:pt>
                <c:pt idx="1873">
                  <c:v>8.8099999999999995E-4</c:v>
                </c:pt>
                <c:pt idx="1874">
                  <c:v>8.92E-4</c:v>
                </c:pt>
                <c:pt idx="1875">
                  <c:v>9.0499999999999999E-4</c:v>
                </c:pt>
                <c:pt idx="1876">
                  <c:v>9.2000000000000003E-4</c:v>
                </c:pt>
                <c:pt idx="1877">
                  <c:v>9.3599999999999998E-4</c:v>
                </c:pt>
                <c:pt idx="1878">
                  <c:v>9.5299999999999996E-4</c:v>
                </c:pt>
                <c:pt idx="1879">
                  <c:v>9.7199999999999999E-4</c:v>
                </c:pt>
                <c:pt idx="1880">
                  <c:v>9.9200000000000004E-4</c:v>
                </c:pt>
                <c:pt idx="1881">
                  <c:v>1.0139999999999999E-3</c:v>
                </c:pt>
                <c:pt idx="1882">
                  <c:v>1.0369999999999999E-3</c:v>
                </c:pt>
                <c:pt idx="1883">
                  <c:v>1.062E-3</c:v>
                </c:pt>
                <c:pt idx="1884">
                  <c:v>1.088E-3</c:v>
                </c:pt>
                <c:pt idx="1885">
                  <c:v>1.116E-3</c:v>
                </c:pt>
                <c:pt idx="1886">
                  <c:v>1.1440000000000001E-3</c:v>
                </c:pt>
                <c:pt idx="1887">
                  <c:v>1.175E-3</c:v>
                </c:pt>
                <c:pt idx="1888">
                  <c:v>1.207E-3</c:v>
                </c:pt>
                <c:pt idx="1889">
                  <c:v>1.24E-3</c:v>
                </c:pt>
                <c:pt idx="1890">
                  <c:v>1.2750000000000001E-3</c:v>
                </c:pt>
                <c:pt idx="1891">
                  <c:v>1.3110000000000001E-3</c:v>
                </c:pt>
                <c:pt idx="1892">
                  <c:v>1.3339999999999999E-3</c:v>
                </c:pt>
                <c:pt idx="1893">
                  <c:v>1.3600000000000001E-3</c:v>
                </c:pt>
                <c:pt idx="1894">
                  <c:v>1.3860000000000001E-3</c:v>
                </c:pt>
                <c:pt idx="1895">
                  <c:v>1.4139999999999999E-3</c:v>
                </c:pt>
                <c:pt idx="1896">
                  <c:v>1.444E-3</c:v>
                </c:pt>
                <c:pt idx="1897">
                  <c:v>1.467E-3</c:v>
                </c:pt>
                <c:pt idx="1898">
                  <c:v>1.4920000000000001E-3</c:v>
                </c:pt>
                <c:pt idx="1899">
                  <c:v>1.518E-3</c:v>
                </c:pt>
                <c:pt idx="1900">
                  <c:v>1.5460000000000001E-3</c:v>
                </c:pt>
                <c:pt idx="1901">
                  <c:v>1.575E-3</c:v>
                </c:pt>
                <c:pt idx="1902">
                  <c:v>1.5939999999999999E-3</c:v>
                </c:pt>
                <c:pt idx="1903">
                  <c:v>1.6149999999999999E-3</c:v>
                </c:pt>
                <c:pt idx="1904">
                  <c:v>1.567E-3</c:v>
                </c:pt>
                <c:pt idx="1905">
                  <c:v>1.5200000000000001E-3</c:v>
                </c:pt>
                <c:pt idx="1906">
                  <c:v>1.4760000000000001E-3</c:v>
                </c:pt>
                <c:pt idx="1907">
                  <c:v>1.4319999999999999E-3</c:v>
                </c:pt>
                <c:pt idx="1908">
                  <c:v>1.39E-3</c:v>
                </c:pt>
                <c:pt idx="1909">
                  <c:v>1.3500000000000001E-3</c:v>
                </c:pt>
                <c:pt idx="1910">
                  <c:v>1.31E-3</c:v>
                </c:pt>
                <c:pt idx="1911">
                  <c:v>1.273E-3</c:v>
                </c:pt>
                <c:pt idx="1912">
                  <c:v>1.237E-3</c:v>
                </c:pt>
                <c:pt idx="1913">
                  <c:v>1.2019999999999999E-3</c:v>
                </c:pt>
                <c:pt idx="1914">
                  <c:v>1.168E-3</c:v>
                </c:pt>
                <c:pt idx="1915">
                  <c:v>1.1360000000000001E-3</c:v>
                </c:pt>
                <c:pt idx="1916">
                  <c:v>1.106E-3</c:v>
                </c:pt>
                <c:pt idx="1917">
                  <c:v>1.077E-3</c:v>
                </c:pt>
                <c:pt idx="1918">
                  <c:v>1.049E-3</c:v>
                </c:pt>
                <c:pt idx="1919">
                  <c:v>1.023E-3</c:v>
                </c:pt>
                <c:pt idx="1920">
                  <c:v>9.9799999999999997E-4</c:v>
                </c:pt>
                <c:pt idx="1921">
                  <c:v>9.7499999999999996E-4</c:v>
                </c:pt>
                <c:pt idx="1922">
                  <c:v>9.5299999999999996E-4</c:v>
                </c:pt>
                <c:pt idx="1923">
                  <c:v>9.3300000000000002E-4</c:v>
                </c:pt>
                <c:pt idx="1924">
                  <c:v>9.1399999999999999E-4</c:v>
                </c:pt>
                <c:pt idx="1925">
                  <c:v>8.9599999999999999E-4</c:v>
                </c:pt>
                <c:pt idx="1926">
                  <c:v>8.8000000000000003E-4</c:v>
                </c:pt>
                <c:pt idx="1927">
                  <c:v>8.6600000000000002E-4</c:v>
                </c:pt>
                <c:pt idx="1928">
                  <c:v>8.52E-4</c:v>
                </c:pt>
                <c:pt idx="1929">
                  <c:v>8.4099999999999995E-4</c:v>
                </c:pt>
                <c:pt idx="1930">
                  <c:v>8.3000000000000001E-4</c:v>
                </c:pt>
                <c:pt idx="1931">
                  <c:v>8.2100000000000001E-4</c:v>
                </c:pt>
                <c:pt idx="1932">
                  <c:v>8.1400000000000005E-4</c:v>
                </c:pt>
                <c:pt idx="1933">
                  <c:v>8.0800000000000002E-4</c:v>
                </c:pt>
                <c:pt idx="1934">
                  <c:v>8.03E-4</c:v>
                </c:pt>
                <c:pt idx="1935">
                  <c:v>8.0000000000000004E-4</c:v>
                </c:pt>
                <c:pt idx="1936">
                  <c:v>7.9799999999999999E-4</c:v>
                </c:pt>
                <c:pt idx="1937">
                  <c:v>7.9799999999999999E-4</c:v>
                </c:pt>
                <c:pt idx="1938">
                  <c:v>7.9900000000000001E-4</c:v>
                </c:pt>
                <c:pt idx="1939">
                  <c:v>8.0199999999999998E-4</c:v>
                </c:pt>
                <c:pt idx="1940">
                  <c:v>8.0599999999999997E-4</c:v>
                </c:pt>
                <c:pt idx="1941">
                  <c:v>8.12E-4</c:v>
                </c:pt>
                <c:pt idx="1942">
                  <c:v>8.1899999999999996E-4</c:v>
                </c:pt>
                <c:pt idx="1943">
                  <c:v>8.2700000000000004E-4</c:v>
                </c:pt>
                <c:pt idx="1944">
                  <c:v>8.3699999999999996E-4</c:v>
                </c:pt>
                <c:pt idx="1945">
                  <c:v>8.4800000000000001E-4</c:v>
                </c:pt>
                <c:pt idx="1946">
                  <c:v>8.61E-4</c:v>
                </c:pt>
                <c:pt idx="1947">
                  <c:v>8.7500000000000002E-4</c:v>
                </c:pt>
                <c:pt idx="1948">
                  <c:v>8.8999999999999995E-4</c:v>
                </c:pt>
                <c:pt idx="1949">
                  <c:v>9.0700000000000004E-4</c:v>
                </c:pt>
                <c:pt idx="1950">
                  <c:v>9.2599999999999996E-4</c:v>
                </c:pt>
                <c:pt idx="1951">
                  <c:v>9.4600000000000001E-4</c:v>
                </c:pt>
                <c:pt idx="1952">
                  <c:v>9.6699999999999998E-4</c:v>
                </c:pt>
                <c:pt idx="1953">
                  <c:v>9.8999999999999999E-4</c:v>
                </c:pt>
                <c:pt idx="1954">
                  <c:v>1.0139999999999999E-3</c:v>
                </c:pt>
                <c:pt idx="1955">
                  <c:v>1.0399999999999999E-3</c:v>
                </c:pt>
                <c:pt idx="1956">
                  <c:v>1.067E-3</c:v>
                </c:pt>
                <c:pt idx="1957">
                  <c:v>1.0950000000000001E-3</c:v>
                </c:pt>
                <c:pt idx="1958">
                  <c:v>1.109E-3</c:v>
                </c:pt>
                <c:pt idx="1959">
                  <c:v>1.1249999999999999E-3</c:v>
                </c:pt>
                <c:pt idx="1960">
                  <c:v>1.1410000000000001E-3</c:v>
                </c:pt>
                <c:pt idx="1961">
                  <c:v>1.16E-3</c:v>
                </c:pt>
                <c:pt idx="1962">
                  <c:v>1.1789999999999999E-3</c:v>
                </c:pt>
                <c:pt idx="1963">
                  <c:v>1.1999999999999999E-3</c:v>
                </c:pt>
                <c:pt idx="1964">
                  <c:v>1.2229999999999999E-3</c:v>
                </c:pt>
                <c:pt idx="1965">
                  <c:v>1.2329999999999999E-3</c:v>
                </c:pt>
                <c:pt idx="1966">
                  <c:v>1.2440000000000001E-3</c:v>
                </c:pt>
                <c:pt idx="1967">
                  <c:v>1.2570000000000001E-3</c:v>
                </c:pt>
                <c:pt idx="1968">
                  <c:v>1.2719999999999999E-3</c:v>
                </c:pt>
                <c:pt idx="1969">
                  <c:v>1.2869999999999999E-3</c:v>
                </c:pt>
                <c:pt idx="1970">
                  <c:v>1.2979999999999999E-3</c:v>
                </c:pt>
                <c:pt idx="1971">
                  <c:v>1.3110000000000001E-3</c:v>
                </c:pt>
                <c:pt idx="1972">
                  <c:v>1.271E-3</c:v>
                </c:pt>
                <c:pt idx="1973">
                  <c:v>1.2340000000000001E-3</c:v>
                </c:pt>
                <c:pt idx="1974">
                  <c:v>1.1969999999999999E-3</c:v>
                </c:pt>
                <c:pt idx="1975">
                  <c:v>1.1620000000000001E-3</c:v>
                </c:pt>
                <c:pt idx="1976">
                  <c:v>1.129E-3</c:v>
                </c:pt>
                <c:pt idx="1977">
                  <c:v>1.0970000000000001E-3</c:v>
                </c:pt>
                <c:pt idx="1978">
                  <c:v>1.0660000000000001E-3</c:v>
                </c:pt>
                <c:pt idx="1979">
                  <c:v>1.0369999999999999E-3</c:v>
                </c:pt>
                <c:pt idx="1980">
                  <c:v>1.0089999999999999E-3</c:v>
                </c:pt>
                <c:pt idx="1981">
                  <c:v>9.8299999999999993E-4</c:v>
                </c:pt>
                <c:pt idx="1982">
                  <c:v>9.5799999999999998E-4</c:v>
                </c:pt>
                <c:pt idx="1983">
                  <c:v>9.3400000000000004E-4</c:v>
                </c:pt>
                <c:pt idx="1984">
                  <c:v>9.1200000000000005E-4</c:v>
                </c:pt>
                <c:pt idx="1985">
                  <c:v>8.92E-4</c:v>
                </c:pt>
                <c:pt idx="1986">
                  <c:v>8.7299999999999997E-4</c:v>
                </c:pt>
                <c:pt idx="1987">
                  <c:v>8.5499999999999997E-4</c:v>
                </c:pt>
                <c:pt idx="1988">
                  <c:v>8.3900000000000001E-4</c:v>
                </c:pt>
                <c:pt idx="1989">
                  <c:v>8.2399999999999997E-4</c:v>
                </c:pt>
                <c:pt idx="1990">
                  <c:v>8.0999999999999996E-4</c:v>
                </c:pt>
                <c:pt idx="1991">
                  <c:v>7.9799999999999999E-4</c:v>
                </c:pt>
                <c:pt idx="1992">
                  <c:v>7.8799999999999996E-4</c:v>
                </c:pt>
                <c:pt idx="1993">
                  <c:v>7.7899999999999996E-4</c:v>
                </c:pt>
                <c:pt idx="1994">
                  <c:v>7.7099999999999998E-4</c:v>
                </c:pt>
                <c:pt idx="1995">
                  <c:v>7.6499999999999995E-4</c:v>
                </c:pt>
                <c:pt idx="1996">
                  <c:v>7.6000000000000004E-4</c:v>
                </c:pt>
                <c:pt idx="1997">
                  <c:v>7.5699999999999997E-4</c:v>
                </c:pt>
                <c:pt idx="1998">
                  <c:v>7.5500000000000003E-4</c:v>
                </c:pt>
                <c:pt idx="1999">
                  <c:v>7.5500000000000003E-4</c:v>
                </c:pt>
                <c:pt idx="2000">
                  <c:v>7.5600000000000005E-4</c:v>
                </c:pt>
                <c:pt idx="2001">
                  <c:v>7.5799999999999999E-4</c:v>
                </c:pt>
                <c:pt idx="2002">
                  <c:v>7.6199999999999998E-4</c:v>
                </c:pt>
                <c:pt idx="2003">
                  <c:v>7.67E-4</c:v>
                </c:pt>
                <c:pt idx="2004">
                  <c:v>7.7399999999999995E-4</c:v>
                </c:pt>
                <c:pt idx="2005">
                  <c:v>7.8200000000000003E-4</c:v>
                </c:pt>
                <c:pt idx="2006">
                  <c:v>7.9199999999999995E-4</c:v>
                </c:pt>
                <c:pt idx="2007">
                  <c:v>8.03E-4</c:v>
                </c:pt>
                <c:pt idx="2008">
                  <c:v>8.1599999999999999E-4</c:v>
                </c:pt>
                <c:pt idx="2009">
                  <c:v>8.3000000000000001E-4</c:v>
                </c:pt>
                <c:pt idx="2010">
                  <c:v>8.4500000000000005E-4</c:v>
                </c:pt>
                <c:pt idx="2011">
                  <c:v>8.6200000000000003E-4</c:v>
                </c:pt>
                <c:pt idx="2012">
                  <c:v>8.8000000000000003E-4</c:v>
                </c:pt>
                <c:pt idx="2013">
                  <c:v>8.9999999999999998E-4</c:v>
                </c:pt>
                <c:pt idx="2014">
                  <c:v>9.2100000000000005E-4</c:v>
                </c:pt>
                <c:pt idx="2015">
                  <c:v>9.4399999999999996E-4</c:v>
                </c:pt>
                <c:pt idx="2016">
                  <c:v>9.68E-4</c:v>
                </c:pt>
                <c:pt idx="2017">
                  <c:v>9.9299999999999996E-4</c:v>
                </c:pt>
                <c:pt idx="2018">
                  <c:v>1.0200000000000001E-3</c:v>
                </c:pt>
                <c:pt idx="2019">
                  <c:v>1.049E-3</c:v>
                </c:pt>
                <c:pt idx="2020">
                  <c:v>1.057E-3</c:v>
                </c:pt>
                <c:pt idx="2021">
                  <c:v>1.067E-3</c:v>
                </c:pt>
                <c:pt idx="2022">
                  <c:v>1.078E-3</c:v>
                </c:pt>
                <c:pt idx="2023">
                  <c:v>1.091E-3</c:v>
                </c:pt>
                <c:pt idx="2024">
                  <c:v>1.1050000000000001E-3</c:v>
                </c:pt>
                <c:pt idx="2025">
                  <c:v>1.121E-3</c:v>
                </c:pt>
                <c:pt idx="2026">
                  <c:v>1.1299999999999999E-3</c:v>
                </c:pt>
                <c:pt idx="2027">
                  <c:v>1.14E-3</c:v>
                </c:pt>
                <c:pt idx="2028">
                  <c:v>1.1509999999999999E-3</c:v>
                </c:pt>
                <c:pt idx="2029">
                  <c:v>1.1640000000000001E-3</c:v>
                </c:pt>
                <c:pt idx="2030">
                  <c:v>1.1789999999999999E-3</c:v>
                </c:pt>
                <c:pt idx="2031">
                  <c:v>1.1950000000000001E-3</c:v>
                </c:pt>
                <c:pt idx="2032">
                  <c:v>1.2049999999999999E-3</c:v>
                </c:pt>
                <c:pt idx="2033">
                  <c:v>1.217E-3</c:v>
                </c:pt>
                <c:pt idx="2034">
                  <c:v>1.23E-3</c:v>
                </c:pt>
                <c:pt idx="2035">
                  <c:v>1.245E-3</c:v>
                </c:pt>
                <c:pt idx="2036">
                  <c:v>1.261E-3</c:v>
                </c:pt>
                <c:pt idx="2037">
                  <c:v>1.276E-3</c:v>
                </c:pt>
                <c:pt idx="2038">
                  <c:v>1.2930000000000001E-3</c:v>
                </c:pt>
                <c:pt idx="2039">
                  <c:v>1.3110000000000001E-3</c:v>
                </c:pt>
                <c:pt idx="2040">
                  <c:v>1.2769999999999999E-3</c:v>
                </c:pt>
                <c:pt idx="2041">
                  <c:v>1.2459999999999999E-3</c:v>
                </c:pt>
                <c:pt idx="2042">
                  <c:v>1.2149999999999999E-3</c:v>
                </c:pt>
                <c:pt idx="2043">
                  <c:v>1.186E-3</c:v>
                </c:pt>
                <c:pt idx="2044">
                  <c:v>1.158E-3</c:v>
                </c:pt>
                <c:pt idx="2045">
                  <c:v>1.132E-3</c:v>
                </c:pt>
                <c:pt idx="2046">
                  <c:v>1.108E-3</c:v>
                </c:pt>
                <c:pt idx="2047">
                  <c:v>1.0839999999999999E-3</c:v>
                </c:pt>
                <c:pt idx="2048">
                  <c:v>1.062E-3</c:v>
                </c:pt>
                <c:pt idx="2049">
                  <c:v>1.042E-3</c:v>
                </c:pt>
                <c:pt idx="2050">
                  <c:v>1.023E-3</c:v>
                </c:pt>
                <c:pt idx="2051">
                  <c:v>1.0059999999999999E-3</c:v>
                </c:pt>
                <c:pt idx="2052">
                  <c:v>9.8999999999999999E-4</c:v>
                </c:pt>
                <c:pt idx="2053">
                  <c:v>9.7499999999999996E-4</c:v>
                </c:pt>
                <c:pt idx="2054">
                  <c:v>9.6199999999999996E-4</c:v>
                </c:pt>
                <c:pt idx="2055">
                  <c:v>9.5E-4</c:v>
                </c:pt>
                <c:pt idx="2056">
                  <c:v>9.3999999999999997E-4</c:v>
                </c:pt>
                <c:pt idx="2057">
                  <c:v>9.3099999999999997E-4</c:v>
                </c:pt>
                <c:pt idx="2058">
                  <c:v>9.2299999999999999E-4</c:v>
                </c:pt>
                <c:pt idx="2059">
                  <c:v>9.1699999999999995E-4</c:v>
                </c:pt>
                <c:pt idx="2060">
                  <c:v>9.1299999999999997E-4</c:v>
                </c:pt>
                <c:pt idx="2061">
                  <c:v>9.1E-4</c:v>
                </c:pt>
                <c:pt idx="2062">
                  <c:v>9.0799999999999995E-4</c:v>
                </c:pt>
                <c:pt idx="2063">
                  <c:v>9.0799999999999995E-4</c:v>
                </c:pt>
                <c:pt idx="2064">
                  <c:v>9.0899999999999998E-4</c:v>
                </c:pt>
                <c:pt idx="2065">
                  <c:v>9.1200000000000005E-4</c:v>
                </c:pt>
                <c:pt idx="2066">
                  <c:v>9.1600000000000004E-4</c:v>
                </c:pt>
                <c:pt idx="2067">
                  <c:v>9.2100000000000005E-4</c:v>
                </c:pt>
                <c:pt idx="2068">
                  <c:v>9.2800000000000001E-4</c:v>
                </c:pt>
                <c:pt idx="2069">
                  <c:v>9.3700000000000001E-4</c:v>
                </c:pt>
                <c:pt idx="2070">
                  <c:v>9.4600000000000001E-4</c:v>
                </c:pt>
                <c:pt idx="2071">
                  <c:v>9.5799999999999998E-4</c:v>
                </c:pt>
                <c:pt idx="2072">
                  <c:v>9.7000000000000005E-4</c:v>
                </c:pt>
                <c:pt idx="2073">
                  <c:v>9.8499999999999998E-4</c:v>
                </c:pt>
                <c:pt idx="2074">
                  <c:v>1E-3</c:v>
                </c:pt>
                <c:pt idx="2075">
                  <c:v>1.0169999999999999E-3</c:v>
                </c:pt>
                <c:pt idx="2076">
                  <c:v>1.036E-3</c:v>
                </c:pt>
                <c:pt idx="2077">
                  <c:v>1.0560000000000001E-3</c:v>
                </c:pt>
                <c:pt idx="2078">
                  <c:v>1.077E-3</c:v>
                </c:pt>
                <c:pt idx="2079">
                  <c:v>1.1000000000000001E-3</c:v>
                </c:pt>
                <c:pt idx="2080">
                  <c:v>1.1100000000000001E-3</c:v>
                </c:pt>
                <c:pt idx="2081">
                  <c:v>1.121E-3</c:v>
                </c:pt>
                <c:pt idx="2082">
                  <c:v>1.134E-3</c:v>
                </c:pt>
                <c:pt idx="2083">
                  <c:v>1.1479999999999999E-3</c:v>
                </c:pt>
                <c:pt idx="2084">
                  <c:v>1.1640000000000001E-3</c:v>
                </c:pt>
                <c:pt idx="2085">
                  <c:v>1.173E-3</c:v>
                </c:pt>
                <c:pt idx="2086">
                  <c:v>1.1839999999999999E-3</c:v>
                </c:pt>
                <c:pt idx="2087">
                  <c:v>1.1969999999999999E-3</c:v>
                </c:pt>
                <c:pt idx="2088">
                  <c:v>1.2099999999999999E-3</c:v>
                </c:pt>
                <c:pt idx="2089">
                  <c:v>1.225E-3</c:v>
                </c:pt>
                <c:pt idx="2090">
                  <c:v>1.242E-3</c:v>
                </c:pt>
                <c:pt idx="2091">
                  <c:v>1.25E-3</c:v>
                </c:pt>
                <c:pt idx="2092">
                  <c:v>1.2589999999999999E-3</c:v>
                </c:pt>
                <c:pt idx="2093">
                  <c:v>1.2700000000000001E-3</c:v>
                </c:pt>
                <c:pt idx="2094">
                  <c:v>1.2819999999999999E-3</c:v>
                </c:pt>
                <c:pt idx="2095">
                  <c:v>1.2960000000000001E-3</c:v>
                </c:pt>
                <c:pt idx="2096">
                  <c:v>1.3110000000000001E-3</c:v>
                </c:pt>
                <c:pt idx="2097">
                  <c:v>1.3159999999999999E-3</c:v>
                </c:pt>
                <c:pt idx="2098">
                  <c:v>1.323E-3</c:v>
                </c:pt>
                <c:pt idx="2099">
                  <c:v>1.3309999999999999E-3</c:v>
                </c:pt>
                <c:pt idx="2100">
                  <c:v>1.335E-3</c:v>
                </c:pt>
                <c:pt idx="2101">
                  <c:v>1.341E-3</c:v>
                </c:pt>
                <c:pt idx="2102">
                  <c:v>1.348E-3</c:v>
                </c:pt>
                <c:pt idx="2103">
                  <c:v>1.356E-3</c:v>
                </c:pt>
                <c:pt idx="2104">
                  <c:v>1.366E-3</c:v>
                </c:pt>
                <c:pt idx="2105">
                  <c:v>1.3749999999999999E-3</c:v>
                </c:pt>
                <c:pt idx="2106">
                  <c:v>1.3849999999999999E-3</c:v>
                </c:pt>
                <c:pt idx="2107">
                  <c:v>1.3960000000000001E-3</c:v>
                </c:pt>
                <c:pt idx="2108">
                  <c:v>1.369E-3</c:v>
                </c:pt>
                <c:pt idx="2109">
                  <c:v>1.3439999999999999E-3</c:v>
                </c:pt>
                <c:pt idx="2110">
                  <c:v>1.3209999999999999E-3</c:v>
                </c:pt>
                <c:pt idx="2111">
                  <c:v>1.2979999999999999E-3</c:v>
                </c:pt>
                <c:pt idx="2112">
                  <c:v>1.2780000000000001E-3</c:v>
                </c:pt>
                <c:pt idx="2113">
                  <c:v>1.258E-3</c:v>
                </c:pt>
                <c:pt idx="2114">
                  <c:v>1.2409999999999999E-3</c:v>
                </c:pt>
                <c:pt idx="2115">
                  <c:v>1.224E-3</c:v>
                </c:pt>
                <c:pt idx="2116">
                  <c:v>1.209E-3</c:v>
                </c:pt>
                <c:pt idx="2117">
                  <c:v>1.196E-3</c:v>
                </c:pt>
                <c:pt idx="2118">
                  <c:v>1.1839999999999999E-3</c:v>
                </c:pt>
                <c:pt idx="2119">
                  <c:v>1.173E-3</c:v>
                </c:pt>
                <c:pt idx="2120">
                  <c:v>1.1640000000000001E-3</c:v>
                </c:pt>
                <c:pt idx="2121">
                  <c:v>1.1559999999999999E-3</c:v>
                </c:pt>
                <c:pt idx="2122">
                  <c:v>1.15E-3</c:v>
                </c:pt>
                <c:pt idx="2123">
                  <c:v>1.145E-3</c:v>
                </c:pt>
                <c:pt idx="2124">
                  <c:v>1.1410000000000001E-3</c:v>
                </c:pt>
                <c:pt idx="2125">
                  <c:v>1.139E-3</c:v>
                </c:pt>
                <c:pt idx="2126">
                  <c:v>1.139E-3</c:v>
                </c:pt>
                <c:pt idx="2127">
                  <c:v>1.139E-3</c:v>
                </c:pt>
                <c:pt idx="2128">
                  <c:v>1.142E-3</c:v>
                </c:pt>
                <c:pt idx="2129">
                  <c:v>1.145E-3</c:v>
                </c:pt>
                <c:pt idx="2130">
                  <c:v>1.1509999999999999E-3</c:v>
                </c:pt>
                <c:pt idx="2131">
                  <c:v>1.157E-3</c:v>
                </c:pt>
                <c:pt idx="2132">
                  <c:v>1.165E-3</c:v>
                </c:pt>
                <c:pt idx="2133">
                  <c:v>1.175E-3</c:v>
                </c:pt>
                <c:pt idx="2134">
                  <c:v>1.186E-3</c:v>
                </c:pt>
                <c:pt idx="2135">
                  <c:v>1.1980000000000001E-3</c:v>
                </c:pt>
                <c:pt idx="2136">
                  <c:v>1.206E-3</c:v>
                </c:pt>
                <c:pt idx="2137">
                  <c:v>1.214E-3</c:v>
                </c:pt>
                <c:pt idx="2138">
                  <c:v>1.225E-3</c:v>
                </c:pt>
                <c:pt idx="2139">
                  <c:v>1.237E-3</c:v>
                </c:pt>
                <c:pt idx="2140">
                  <c:v>1.25E-3</c:v>
                </c:pt>
                <c:pt idx="2141">
                  <c:v>1.2589999999999999E-3</c:v>
                </c:pt>
                <c:pt idx="2142">
                  <c:v>1.2689999999999999E-3</c:v>
                </c:pt>
                <c:pt idx="2143">
                  <c:v>1.2689999999999999E-3</c:v>
                </c:pt>
                <c:pt idx="2144">
                  <c:v>1.2700000000000001E-3</c:v>
                </c:pt>
                <c:pt idx="2145">
                  <c:v>1.273E-3</c:v>
                </c:pt>
                <c:pt idx="2146">
                  <c:v>1.2780000000000001E-3</c:v>
                </c:pt>
                <c:pt idx="2147">
                  <c:v>1.2780000000000001E-3</c:v>
                </c:pt>
                <c:pt idx="2148">
                  <c:v>1.2800000000000001E-3</c:v>
                </c:pt>
                <c:pt idx="2149">
                  <c:v>1.2830000000000001E-3</c:v>
                </c:pt>
                <c:pt idx="2150">
                  <c:v>1.2880000000000001E-3</c:v>
                </c:pt>
                <c:pt idx="2151">
                  <c:v>1.2869999999999999E-3</c:v>
                </c:pt>
                <c:pt idx="2152">
                  <c:v>1.2869999999999999E-3</c:v>
                </c:pt>
                <c:pt idx="2153">
                  <c:v>1.289E-3</c:v>
                </c:pt>
                <c:pt idx="2154">
                  <c:v>1.2930000000000001E-3</c:v>
                </c:pt>
                <c:pt idx="2155">
                  <c:v>1.297E-3</c:v>
                </c:pt>
                <c:pt idx="2156">
                  <c:v>1.304E-3</c:v>
                </c:pt>
                <c:pt idx="2157">
                  <c:v>1.3110000000000001E-3</c:v>
                </c:pt>
                <c:pt idx="2158">
                  <c:v>1.307E-3</c:v>
                </c:pt>
                <c:pt idx="2159">
                  <c:v>1.304E-3</c:v>
                </c:pt>
                <c:pt idx="2160">
                  <c:v>1.3029999999999999E-3</c:v>
                </c:pt>
                <c:pt idx="2161">
                  <c:v>1.302E-3</c:v>
                </c:pt>
                <c:pt idx="2162">
                  <c:v>1.304E-3</c:v>
                </c:pt>
                <c:pt idx="2163">
                  <c:v>1.307E-3</c:v>
                </c:pt>
                <c:pt idx="2164">
                  <c:v>1.3110000000000001E-3</c:v>
                </c:pt>
                <c:pt idx="2165">
                  <c:v>1.3140000000000001E-3</c:v>
                </c:pt>
                <c:pt idx="2166">
                  <c:v>1.3190000000000001E-3</c:v>
                </c:pt>
                <c:pt idx="2167">
                  <c:v>1.322E-3</c:v>
                </c:pt>
                <c:pt idx="2168">
                  <c:v>1.325E-3</c:v>
                </c:pt>
                <c:pt idx="2169">
                  <c:v>1.3309999999999999E-3</c:v>
                </c:pt>
                <c:pt idx="2170">
                  <c:v>1.3370000000000001E-3</c:v>
                </c:pt>
                <c:pt idx="2171">
                  <c:v>1.346E-3</c:v>
                </c:pt>
                <c:pt idx="2172">
                  <c:v>1.3550000000000001E-3</c:v>
                </c:pt>
                <c:pt idx="2173">
                  <c:v>1.366E-3</c:v>
                </c:pt>
                <c:pt idx="2174">
                  <c:v>1.379E-3</c:v>
                </c:pt>
                <c:pt idx="2175">
                  <c:v>1.3929999999999999E-3</c:v>
                </c:pt>
                <c:pt idx="2176">
                  <c:v>1.3780000000000001E-3</c:v>
                </c:pt>
                <c:pt idx="2177">
                  <c:v>1.3649999999999999E-3</c:v>
                </c:pt>
                <c:pt idx="2178">
                  <c:v>1.353E-3</c:v>
                </c:pt>
                <c:pt idx="2179">
                  <c:v>1.3420000000000001E-3</c:v>
                </c:pt>
                <c:pt idx="2180">
                  <c:v>1.333E-3</c:v>
                </c:pt>
                <c:pt idx="2181">
                  <c:v>1.3259999999999999E-3</c:v>
                </c:pt>
                <c:pt idx="2182">
                  <c:v>1.32E-3</c:v>
                </c:pt>
                <c:pt idx="2183">
                  <c:v>1.315E-3</c:v>
                </c:pt>
                <c:pt idx="2184">
                  <c:v>1.312E-3</c:v>
                </c:pt>
                <c:pt idx="2185">
                  <c:v>1.31E-3</c:v>
                </c:pt>
                <c:pt idx="2186">
                  <c:v>1.3090000000000001E-3</c:v>
                </c:pt>
                <c:pt idx="2187">
                  <c:v>1.3110000000000001E-3</c:v>
                </c:pt>
                <c:pt idx="2188">
                  <c:v>1.3129999999999999E-3</c:v>
                </c:pt>
                <c:pt idx="2189">
                  <c:v>1.312E-3</c:v>
                </c:pt>
                <c:pt idx="2190">
                  <c:v>1.3129999999999999E-3</c:v>
                </c:pt>
                <c:pt idx="2191">
                  <c:v>1.315E-3</c:v>
                </c:pt>
                <c:pt idx="2192">
                  <c:v>1.312E-3</c:v>
                </c:pt>
                <c:pt idx="2193">
                  <c:v>1.3110000000000001E-3</c:v>
                </c:pt>
                <c:pt idx="2194">
                  <c:v>1.3110000000000001E-3</c:v>
                </c:pt>
                <c:pt idx="2195">
                  <c:v>1.307E-3</c:v>
                </c:pt>
                <c:pt idx="2196">
                  <c:v>1.305E-3</c:v>
                </c:pt>
                <c:pt idx="2197">
                  <c:v>1.305E-3</c:v>
                </c:pt>
                <c:pt idx="2198">
                  <c:v>1.305E-3</c:v>
                </c:pt>
                <c:pt idx="2199">
                  <c:v>1.307E-3</c:v>
                </c:pt>
                <c:pt idx="2200">
                  <c:v>1.3110000000000001E-3</c:v>
                </c:pt>
                <c:pt idx="2201">
                  <c:v>1.3159999999999999E-3</c:v>
                </c:pt>
                <c:pt idx="2202">
                  <c:v>1.323E-3</c:v>
                </c:pt>
                <c:pt idx="2203">
                  <c:v>1.33E-3</c:v>
                </c:pt>
                <c:pt idx="2204">
                  <c:v>1.323E-3</c:v>
                </c:pt>
                <c:pt idx="2205">
                  <c:v>1.3179999999999999E-3</c:v>
                </c:pt>
                <c:pt idx="2206">
                  <c:v>1.3129999999999999E-3</c:v>
                </c:pt>
                <c:pt idx="2207">
                  <c:v>1.3110000000000001E-3</c:v>
                </c:pt>
                <c:pt idx="2208">
                  <c:v>1.3090000000000001E-3</c:v>
                </c:pt>
                <c:pt idx="2209">
                  <c:v>1.3090000000000001E-3</c:v>
                </c:pt>
                <c:pt idx="2210">
                  <c:v>1.3110000000000001E-3</c:v>
                </c:pt>
                <c:pt idx="2211">
                  <c:v>1.3079999999999999E-3</c:v>
                </c:pt>
                <c:pt idx="2212">
                  <c:v>1.3060000000000001E-3</c:v>
                </c:pt>
                <c:pt idx="2213">
                  <c:v>1.3060000000000001E-3</c:v>
                </c:pt>
                <c:pt idx="2214">
                  <c:v>1.307E-3</c:v>
                </c:pt>
                <c:pt idx="2215">
                  <c:v>1.3029999999999999E-3</c:v>
                </c:pt>
                <c:pt idx="2216">
                  <c:v>1.3010000000000001E-3</c:v>
                </c:pt>
                <c:pt idx="2217">
                  <c:v>1.2999999999999999E-3</c:v>
                </c:pt>
                <c:pt idx="2218">
                  <c:v>1.2999999999999999E-3</c:v>
                </c:pt>
                <c:pt idx="2219">
                  <c:v>1.2979999999999999E-3</c:v>
                </c:pt>
                <c:pt idx="2220">
                  <c:v>1.2979999999999999E-3</c:v>
                </c:pt>
                <c:pt idx="2221">
                  <c:v>1.289E-3</c:v>
                </c:pt>
                <c:pt idx="2222">
                  <c:v>1.281E-3</c:v>
                </c:pt>
                <c:pt idx="2223">
                  <c:v>1.2750000000000001E-3</c:v>
                </c:pt>
                <c:pt idx="2224">
                  <c:v>1.2700000000000001E-3</c:v>
                </c:pt>
                <c:pt idx="2225">
                  <c:v>1.2669999999999999E-3</c:v>
                </c:pt>
                <c:pt idx="2226">
                  <c:v>1.2650000000000001E-3</c:v>
                </c:pt>
                <c:pt idx="2227">
                  <c:v>1.2650000000000001E-3</c:v>
                </c:pt>
                <c:pt idx="2228">
                  <c:v>1.266E-3</c:v>
                </c:pt>
                <c:pt idx="2229">
                  <c:v>1.268E-3</c:v>
                </c:pt>
                <c:pt idx="2230">
                  <c:v>1.2719999999999999E-3</c:v>
                </c:pt>
                <c:pt idx="2231">
                  <c:v>1.2769999999999999E-3</c:v>
                </c:pt>
                <c:pt idx="2232">
                  <c:v>1.284E-3</c:v>
                </c:pt>
                <c:pt idx="2233">
                  <c:v>1.292E-3</c:v>
                </c:pt>
                <c:pt idx="2234">
                  <c:v>1.302E-3</c:v>
                </c:pt>
                <c:pt idx="2235">
                  <c:v>1.3129999999999999E-3</c:v>
                </c:pt>
                <c:pt idx="2236">
                  <c:v>1.3259999999999999E-3</c:v>
                </c:pt>
                <c:pt idx="2237">
                  <c:v>1.34E-3</c:v>
                </c:pt>
                <c:pt idx="2238">
                  <c:v>1.3550000000000001E-3</c:v>
                </c:pt>
                <c:pt idx="2239">
                  <c:v>1.372E-3</c:v>
                </c:pt>
                <c:pt idx="2240">
                  <c:v>1.39E-3</c:v>
                </c:pt>
                <c:pt idx="2241">
                  <c:v>1.41E-3</c:v>
                </c:pt>
                <c:pt idx="2242">
                  <c:v>1.431E-3</c:v>
                </c:pt>
                <c:pt idx="2243">
                  <c:v>1.454E-3</c:v>
                </c:pt>
                <c:pt idx="2244">
                  <c:v>1.4519999999999999E-3</c:v>
                </c:pt>
                <c:pt idx="2245">
                  <c:v>1.4450000000000001E-3</c:v>
                </c:pt>
                <c:pt idx="2246">
                  <c:v>1.4400000000000001E-3</c:v>
                </c:pt>
                <c:pt idx="2247">
                  <c:v>1.436E-3</c:v>
                </c:pt>
                <c:pt idx="2248">
                  <c:v>1.4339999999999999E-3</c:v>
                </c:pt>
                <c:pt idx="2249">
                  <c:v>1.4250000000000001E-3</c:v>
                </c:pt>
                <c:pt idx="2250">
                  <c:v>1.4159999999999999E-3</c:v>
                </c:pt>
                <c:pt idx="2251">
                  <c:v>1.4090000000000001E-3</c:v>
                </c:pt>
                <c:pt idx="2252">
                  <c:v>1.4040000000000001E-3</c:v>
                </c:pt>
                <c:pt idx="2253">
                  <c:v>1.3990000000000001E-3</c:v>
                </c:pt>
                <c:pt idx="2254">
                  <c:v>1.397E-3</c:v>
                </c:pt>
                <c:pt idx="2255">
                  <c:v>1.395E-3</c:v>
                </c:pt>
                <c:pt idx="2256">
                  <c:v>1.3910000000000001E-3</c:v>
                </c:pt>
                <c:pt idx="2257">
                  <c:v>1.389E-3</c:v>
                </c:pt>
                <c:pt idx="2258">
                  <c:v>1.3879999999999999E-3</c:v>
                </c:pt>
                <c:pt idx="2259">
                  <c:v>1.3879999999999999E-3</c:v>
                </c:pt>
                <c:pt idx="2260">
                  <c:v>1.3829999999999999E-3</c:v>
                </c:pt>
                <c:pt idx="2261">
                  <c:v>1.379E-3</c:v>
                </c:pt>
                <c:pt idx="2262">
                  <c:v>1.3760000000000001E-3</c:v>
                </c:pt>
                <c:pt idx="2263">
                  <c:v>1.3749999999999999E-3</c:v>
                </c:pt>
                <c:pt idx="2264">
                  <c:v>1.3749999999999999E-3</c:v>
                </c:pt>
                <c:pt idx="2265">
                  <c:v>1.3649999999999999E-3</c:v>
                </c:pt>
                <c:pt idx="2266">
                  <c:v>1.356E-3</c:v>
                </c:pt>
                <c:pt idx="2267">
                  <c:v>1.3489999999999999E-3</c:v>
                </c:pt>
                <c:pt idx="2268">
                  <c:v>1.343E-3</c:v>
                </c:pt>
                <c:pt idx="2269">
                  <c:v>1.3389999999999999E-3</c:v>
                </c:pt>
                <c:pt idx="2270">
                  <c:v>1.3359999999999999E-3</c:v>
                </c:pt>
                <c:pt idx="2271">
                  <c:v>1.3339999999999999E-3</c:v>
                </c:pt>
                <c:pt idx="2272">
                  <c:v>1.3259999999999999E-3</c:v>
                </c:pt>
                <c:pt idx="2273">
                  <c:v>1.32E-3</c:v>
                </c:pt>
                <c:pt idx="2274">
                  <c:v>1.3140000000000001E-3</c:v>
                </c:pt>
                <c:pt idx="2275">
                  <c:v>1.3110000000000001E-3</c:v>
                </c:pt>
                <c:pt idx="2276">
                  <c:v>1.297E-3</c:v>
                </c:pt>
                <c:pt idx="2277">
                  <c:v>1.2849999999999999E-3</c:v>
                </c:pt>
                <c:pt idx="2278">
                  <c:v>1.274E-3</c:v>
                </c:pt>
                <c:pt idx="2279">
                  <c:v>1.2650000000000001E-3</c:v>
                </c:pt>
                <c:pt idx="2280">
                  <c:v>1.2570000000000001E-3</c:v>
                </c:pt>
                <c:pt idx="2281">
                  <c:v>1.2509999999999999E-3</c:v>
                </c:pt>
                <c:pt idx="2282">
                  <c:v>1.2459999999999999E-3</c:v>
                </c:pt>
                <c:pt idx="2283">
                  <c:v>1.242E-3</c:v>
                </c:pt>
                <c:pt idx="2284">
                  <c:v>1.24E-3</c:v>
                </c:pt>
                <c:pt idx="2285">
                  <c:v>1.2390000000000001E-3</c:v>
                </c:pt>
                <c:pt idx="2286">
                  <c:v>1.24E-3</c:v>
                </c:pt>
                <c:pt idx="2287">
                  <c:v>1.242E-3</c:v>
                </c:pt>
                <c:pt idx="2288">
                  <c:v>1.2459999999999999E-3</c:v>
                </c:pt>
                <c:pt idx="2289">
                  <c:v>1.2509999999999999E-3</c:v>
                </c:pt>
                <c:pt idx="2290">
                  <c:v>1.258E-3</c:v>
                </c:pt>
                <c:pt idx="2291">
                  <c:v>1.266E-3</c:v>
                </c:pt>
                <c:pt idx="2292">
                  <c:v>1.2600000000000001E-3</c:v>
                </c:pt>
                <c:pt idx="2293">
                  <c:v>1.255E-3</c:v>
                </c:pt>
                <c:pt idx="2294">
                  <c:v>1.2520000000000001E-3</c:v>
                </c:pt>
                <c:pt idx="2295">
                  <c:v>1.2509999999999999E-3</c:v>
                </c:pt>
                <c:pt idx="2296">
                  <c:v>1.2509999999999999E-3</c:v>
                </c:pt>
                <c:pt idx="2297">
                  <c:v>1.2520000000000001E-3</c:v>
                </c:pt>
                <c:pt idx="2298">
                  <c:v>1.255E-3</c:v>
                </c:pt>
                <c:pt idx="2299">
                  <c:v>1.2589999999999999E-3</c:v>
                </c:pt>
                <c:pt idx="2300">
                  <c:v>1.2650000000000001E-3</c:v>
                </c:pt>
                <c:pt idx="2301">
                  <c:v>1.2719999999999999E-3</c:v>
                </c:pt>
                <c:pt idx="2302">
                  <c:v>1.2800000000000001E-3</c:v>
                </c:pt>
                <c:pt idx="2303">
                  <c:v>1.2899999999999999E-3</c:v>
                </c:pt>
                <c:pt idx="2304">
                  <c:v>1.302E-3</c:v>
                </c:pt>
                <c:pt idx="2305">
                  <c:v>1.315E-3</c:v>
                </c:pt>
                <c:pt idx="2306">
                  <c:v>1.3290000000000001E-3</c:v>
                </c:pt>
                <c:pt idx="2307">
                  <c:v>1.3450000000000001E-3</c:v>
                </c:pt>
                <c:pt idx="2308">
                  <c:v>1.3619999999999999E-3</c:v>
                </c:pt>
                <c:pt idx="2309">
                  <c:v>1.3799999999999999E-3</c:v>
                </c:pt>
                <c:pt idx="2310">
                  <c:v>1.4E-3</c:v>
                </c:pt>
                <c:pt idx="2311">
                  <c:v>1.4220000000000001E-3</c:v>
                </c:pt>
                <c:pt idx="2312">
                  <c:v>1.4450000000000001E-3</c:v>
                </c:pt>
                <c:pt idx="2313">
                  <c:v>1.4339999999999999E-3</c:v>
                </c:pt>
                <c:pt idx="2314">
                  <c:v>1.4250000000000001E-3</c:v>
                </c:pt>
                <c:pt idx="2315">
                  <c:v>1.418E-3</c:v>
                </c:pt>
                <c:pt idx="2316">
                  <c:v>1.402E-3</c:v>
                </c:pt>
                <c:pt idx="2317">
                  <c:v>1.387E-3</c:v>
                </c:pt>
                <c:pt idx="2318">
                  <c:v>1.3749999999999999E-3</c:v>
                </c:pt>
                <c:pt idx="2319">
                  <c:v>1.3630000000000001E-3</c:v>
                </c:pt>
                <c:pt idx="2320">
                  <c:v>1.353E-3</c:v>
                </c:pt>
                <c:pt idx="2321">
                  <c:v>1.3439999999999999E-3</c:v>
                </c:pt>
                <c:pt idx="2322">
                  <c:v>1.3370000000000001E-3</c:v>
                </c:pt>
                <c:pt idx="2323">
                  <c:v>1.3320000000000001E-3</c:v>
                </c:pt>
                <c:pt idx="2324">
                  <c:v>1.3270000000000001E-3</c:v>
                </c:pt>
                <c:pt idx="2325">
                  <c:v>1.3140000000000001E-3</c:v>
                </c:pt>
                <c:pt idx="2326">
                  <c:v>1.3029999999999999E-3</c:v>
                </c:pt>
                <c:pt idx="2327">
                  <c:v>1.292E-3</c:v>
                </c:pt>
                <c:pt idx="2328">
                  <c:v>1.2830000000000001E-3</c:v>
                </c:pt>
                <c:pt idx="2329">
                  <c:v>1.276E-3</c:v>
                </c:pt>
                <c:pt idx="2330">
                  <c:v>1.2700000000000001E-3</c:v>
                </c:pt>
                <c:pt idx="2331">
                  <c:v>1.266E-3</c:v>
                </c:pt>
                <c:pt idx="2332">
                  <c:v>1.253E-3</c:v>
                </c:pt>
                <c:pt idx="2333">
                  <c:v>1.242E-3</c:v>
                </c:pt>
                <c:pt idx="2334">
                  <c:v>1.232E-3</c:v>
                </c:pt>
                <c:pt idx="2335">
                  <c:v>1.224E-3</c:v>
                </c:pt>
                <c:pt idx="2336">
                  <c:v>1.217E-3</c:v>
                </c:pt>
                <c:pt idx="2337">
                  <c:v>1.196E-3</c:v>
                </c:pt>
                <c:pt idx="2338">
                  <c:v>1.176E-3</c:v>
                </c:pt>
                <c:pt idx="2339">
                  <c:v>1.157E-3</c:v>
                </c:pt>
                <c:pt idx="2340">
                  <c:v>1.14E-3</c:v>
                </c:pt>
                <c:pt idx="2341">
                  <c:v>1.124E-3</c:v>
                </c:pt>
                <c:pt idx="2342">
                  <c:v>1.1100000000000001E-3</c:v>
                </c:pt>
                <c:pt idx="2343">
                  <c:v>1.0970000000000001E-3</c:v>
                </c:pt>
                <c:pt idx="2344">
                  <c:v>1.0859999999999999E-3</c:v>
                </c:pt>
                <c:pt idx="2345">
                  <c:v>1.0759999999999999E-3</c:v>
                </c:pt>
                <c:pt idx="2346">
                  <c:v>1.067E-3</c:v>
                </c:pt>
                <c:pt idx="2347">
                  <c:v>1.06E-3</c:v>
                </c:pt>
                <c:pt idx="2348">
                  <c:v>1.054E-3</c:v>
                </c:pt>
                <c:pt idx="2349">
                  <c:v>1.0499999999999999E-3</c:v>
                </c:pt>
                <c:pt idx="2350">
                  <c:v>1.047E-3</c:v>
                </c:pt>
                <c:pt idx="2351">
                  <c:v>1.0460000000000001E-3</c:v>
                </c:pt>
                <c:pt idx="2352">
                  <c:v>1.0460000000000001E-3</c:v>
                </c:pt>
                <c:pt idx="2353">
                  <c:v>1.0480000000000001E-3</c:v>
                </c:pt>
                <c:pt idx="2354">
                  <c:v>1.0510000000000001E-3</c:v>
                </c:pt>
                <c:pt idx="2355">
                  <c:v>1.0549999999999999E-3</c:v>
                </c:pt>
                <c:pt idx="2356">
                  <c:v>1.0610000000000001E-3</c:v>
                </c:pt>
                <c:pt idx="2357">
                  <c:v>1.0679999999999999E-3</c:v>
                </c:pt>
                <c:pt idx="2358">
                  <c:v>1.077E-3</c:v>
                </c:pt>
                <c:pt idx="2359">
                  <c:v>1.0870000000000001E-3</c:v>
                </c:pt>
                <c:pt idx="2360">
                  <c:v>1.0989999999999999E-3</c:v>
                </c:pt>
                <c:pt idx="2361">
                  <c:v>1.1119999999999999E-3</c:v>
                </c:pt>
                <c:pt idx="2362">
                  <c:v>1.127E-3</c:v>
                </c:pt>
                <c:pt idx="2363">
                  <c:v>1.142E-3</c:v>
                </c:pt>
                <c:pt idx="2364">
                  <c:v>1.16E-3</c:v>
                </c:pt>
                <c:pt idx="2365">
                  <c:v>1.1789999999999999E-3</c:v>
                </c:pt>
                <c:pt idx="2366">
                  <c:v>1.199E-3</c:v>
                </c:pt>
                <c:pt idx="2367">
                  <c:v>1.2210000000000001E-3</c:v>
                </c:pt>
                <c:pt idx="2368">
                  <c:v>1.2440000000000001E-3</c:v>
                </c:pt>
                <c:pt idx="2369">
                  <c:v>1.268E-3</c:v>
                </c:pt>
                <c:pt idx="2370">
                  <c:v>1.294E-3</c:v>
                </c:pt>
                <c:pt idx="2371">
                  <c:v>1.322E-3</c:v>
                </c:pt>
                <c:pt idx="2372">
                  <c:v>1.351E-3</c:v>
                </c:pt>
                <c:pt idx="2373">
                  <c:v>1.3810000000000001E-3</c:v>
                </c:pt>
                <c:pt idx="2374">
                  <c:v>1.413E-3</c:v>
                </c:pt>
                <c:pt idx="2375">
                  <c:v>1.446E-3</c:v>
                </c:pt>
                <c:pt idx="2376">
                  <c:v>1.4809999999999999E-3</c:v>
                </c:pt>
                <c:pt idx="2377">
                  <c:v>1.5169999999999999E-3</c:v>
                </c:pt>
                <c:pt idx="2378">
                  <c:v>1.554E-3</c:v>
                </c:pt>
                <c:pt idx="2379">
                  <c:v>1.593E-3</c:v>
                </c:pt>
                <c:pt idx="2380">
                  <c:v>1.629E-3</c:v>
                </c:pt>
                <c:pt idx="2381">
                  <c:v>1.6130000000000001E-3</c:v>
                </c:pt>
                <c:pt idx="2382">
                  <c:v>1.598E-3</c:v>
                </c:pt>
                <c:pt idx="2383">
                  <c:v>1.5809999999999999E-3</c:v>
                </c:pt>
                <c:pt idx="2384">
                  <c:v>1.5640000000000001E-3</c:v>
                </c:pt>
                <c:pt idx="2385">
                  <c:v>1.5499999999999999E-3</c:v>
                </c:pt>
                <c:pt idx="2386">
                  <c:v>1.536E-3</c:v>
                </c:pt>
                <c:pt idx="2387">
                  <c:v>1.5250000000000001E-3</c:v>
                </c:pt>
                <c:pt idx="2388">
                  <c:v>1.506E-3</c:v>
                </c:pt>
                <c:pt idx="2389">
                  <c:v>1.4890000000000001E-3</c:v>
                </c:pt>
                <c:pt idx="2390">
                  <c:v>1.4729999999999999E-3</c:v>
                </c:pt>
                <c:pt idx="2391">
                  <c:v>1.459E-3</c:v>
                </c:pt>
                <c:pt idx="2392">
                  <c:v>1.446E-3</c:v>
                </c:pt>
                <c:pt idx="2393">
                  <c:v>1.4220000000000001E-3</c:v>
                </c:pt>
                <c:pt idx="2394">
                  <c:v>1.4E-3</c:v>
                </c:pt>
                <c:pt idx="2395">
                  <c:v>1.379E-3</c:v>
                </c:pt>
                <c:pt idx="2396">
                  <c:v>1.3600000000000001E-3</c:v>
                </c:pt>
                <c:pt idx="2397">
                  <c:v>1.3420000000000001E-3</c:v>
                </c:pt>
                <c:pt idx="2398">
                  <c:v>1.3259999999999999E-3</c:v>
                </c:pt>
                <c:pt idx="2399">
                  <c:v>1.3110000000000001E-3</c:v>
                </c:pt>
                <c:pt idx="2400">
                  <c:v>1.2830000000000001E-3</c:v>
                </c:pt>
                <c:pt idx="2401">
                  <c:v>1.2570000000000001E-3</c:v>
                </c:pt>
                <c:pt idx="2402">
                  <c:v>1.232E-3</c:v>
                </c:pt>
                <c:pt idx="2403">
                  <c:v>1.209E-3</c:v>
                </c:pt>
                <c:pt idx="2404">
                  <c:v>1.1869999999999999E-3</c:v>
                </c:pt>
                <c:pt idx="2405">
                  <c:v>1.1670000000000001E-3</c:v>
                </c:pt>
                <c:pt idx="2406">
                  <c:v>1.1479999999999999E-3</c:v>
                </c:pt>
                <c:pt idx="2407">
                  <c:v>1.1299999999999999E-3</c:v>
                </c:pt>
                <c:pt idx="2408">
                  <c:v>1.114E-3</c:v>
                </c:pt>
                <c:pt idx="2409">
                  <c:v>1.1000000000000001E-3</c:v>
                </c:pt>
                <c:pt idx="2410">
                  <c:v>1.0859999999999999E-3</c:v>
                </c:pt>
                <c:pt idx="2411">
                  <c:v>1.075E-3</c:v>
                </c:pt>
                <c:pt idx="2412">
                  <c:v>1.0640000000000001E-3</c:v>
                </c:pt>
                <c:pt idx="2413">
                  <c:v>1.0549999999999999E-3</c:v>
                </c:pt>
                <c:pt idx="2414">
                  <c:v>1.0480000000000001E-3</c:v>
                </c:pt>
                <c:pt idx="2415">
                  <c:v>1.042E-3</c:v>
                </c:pt>
                <c:pt idx="2416">
                  <c:v>1.0369999999999999E-3</c:v>
                </c:pt>
                <c:pt idx="2417">
                  <c:v>1.034E-3</c:v>
                </c:pt>
                <c:pt idx="2418">
                  <c:v>1.0330000000000001E-3</c:v>
                </c:pt>
                <c:pt idx="2419">
                  <c:v>1.0319999999999999E-3</c:v>
                </c:pt>
                <c:pt idx="2420">
                  <c:v>1.034E-3</c:v>
                </c:pt>
                <c:pt idx="2421">
                  <c:v>1.036E-3</c:v>
                </c:pt>
                <c:pt idx="2422">
                  <c:v>1.0399999999999999E-3</c:v>
                </c:pt>
                <c:pt idx="2423">
                  <c:v>1.0460000000000001E-3</c:v>
                </c:pt>
                <c:pt idx="2424">
                  <c:v>1.0529999999999999E-3</c:v>
                </c:pt>
                <c:pt idx="2425">
                  <c:v>1.0610000000000001E-3</c:v>
                </c:pt>
                <c:pt idx="2426">
                  <c:v>1.0709999999999999E-3</c:v>
                </c:pt>
                <c:pt idx="2427">
                  <c:v>1.0820000000000001E-3</c:v>
                </c:pt>
                <c:pt idx="2428">
                  <c:v>1.0950000000000001E-3</c:v>
                </c:pt>
                <c:pt idx="2429">
                  <c:v>1.109E-3</c:v>
                </c:pt>
                <c:pt idx="2430">
                  <c:v>1.1249999999999999E-3</c:v>
                </c:pt>
                <c:pt idx="2431">
                  <c:v>1.142E-3</c:v>
                </c:pt>
                <c:pt idx="2432">
                  <c:v>1.16E-3</c:v>
                </c:pt>
                <c:pt idx="2433">
                  <c:v>1.1800000000000001E-3</c:v>
                </c:pt>
                <c:pt idx="2434">
                  <c:v>1.2019999999999999E-3</c:v>
                </c:pt>
                <c:pt idx="2435">
                  <c:v>1.224E-3</c:v>
                </c:pt>
                <c:pt idx="2436">
                  <c:v>1.2489999999999999E-3</c:v>
                </c:pt>
                <c:pt idx="2437">
                  <c:v>1.274E-3</c:v>
                </c:pt>
                <c:pt idx="2438">
                  <c:v>1.3010000000000001E-3</c:v>
                </c:pt>
                <c:pt idx="2439">
                  <c:v>1.33E-3</c:v>
                </c:pt>
                <c:pt idx="2440">
                  <c:v>1.3600000000000001E-3</c:v>
                </c:pt>
                <c:pt idx="2441">
                  <c:v>1.3910000000000001E-3</c:v>
                </c:pt>
                <c:pt idx="2442">
                  <c:v>1.4239999999999999E-3</c:v>
                </c:pt>
                <c:pt idx="2443">
                  <c:v>1.4580000000000001E-3</c:v>
                </c:pt>
                <c:pt idx="2444">
                  <c:v>1.4940000000000001E-3</c:v>
                </c:pt>
                <c:pt idx="2445">
                  <c:v>1.531E-3</c:v>
                </c:pt>
                <c:pt idx="2446">
                  <c:v>1.57E-3</c:v>
                </c:pt>
                <c:pt idx="2447">
                  <c:v>1.6100000000000001E-3</c:v>
                </c:pt>
                <c:pt idx="2448">
                  <c:v>1.637E-3</c:v>
                </c:pt>
                <c:pt idx="2449">
                  <c:v>1.6119999999999999E-3</c:v>
                </c:pt>
                <c:pt idx="2450">
                  <c:v>1.5839999999999999E-3</c:v>
                </c:pt>
                <c:pt idx="2451">
                  <c:v>1.557E-3</c:v>
                </c:pt>
                <c:pt idx="2452">
                  <c:v>1.5319999999999999E-3</c:v>
                </c:pt>
                <c:pt idx="2453">
                  <c:v>1.5070000000000001E-3</c:v>
                </c:pt>
                <c:pt idx="2454">
                  <c:v>1.4710000000000001E-3</c:v>
                </c:pt>
                <c:pt idx="2455">
                  <c:v>1.436E-3</c:v>
                </c:pt>
                <c:pt idx="2456">
                  <c:v>1.403E-3</c:v>
                </c:pt>
                <c:pt idx="2457">
                  <c:v>1.371E-3</c:v>
                </c:pt>
                <c:pt idx="2458">
                  <c:v>1.34E-3</c:v>
                </c:pt>
                <c:pt idx="2459">
                  <c:v>1.3110000000000001E-3</c:v>
                </c:pt>
                <c:pt idx="2460">
                  <c:v>1.273E-3</c:v>
                </c:pt>
                <c:pt idx="2461">
                  <c:v>1.2359999999999999E-3</c:v>
                </c:pt>
                <c:pt idx="2462">
                  <c:v>1.201E-3</c:v>
                </c:pt>
                <c:pt idx="2463">
                  <c:v>1.1670000000000001E-3</c:v>
                </c:pt>
                <c:pt idx="2464">
                  <c:v>1.134E-3</c:v>
                </c:pt>
                <c:pt idx="2465">
                  <c:v>1.103E-3</c:v>
                </c:pt>
                <c:pt idx="2466">
                  <c:v>1.0740000000000001E-3</c:v>
                </c:pt>
                <c:pt idx="2467">
                  <c:v>1.0460000000000001E-3</c:v>
                </c:pt>
                <c:pt idx="2468">
                  <c:v>1.0189999999999999E-3</c:v>
                </c:pt>
                <c:pt idx="2469">
                  <c:v>9.9400000000000009E-4</c:v>
                </c:pt>
                <c:pt idx="2470">
                  <c:v>9.7000000000000005E-4</c:v>
                </c:pt>
                <c:pt idx="2471">
                  <c:v>9.4799999999999995E-4</c:v>
                </c:pt>
                <c:pt idx="2472">
                  <c:v>9.2699999999999998E-4</c:v>
                </c:pt>
                <c:pt idx="2473">
                  <c:v>9.0700000000000004E-4</c:v>
                </c:pt>
                <c:pt idx="2474">
                  <c:v>8.8900000000000003E-4</c:v>
                </c:pt>
                <c:pt idx="2475">
                  <c:v>8.7299999999999997E-4</c:v>
                </c:pt>
                <c:pt idx="2476">
                  <c:v>8.5800000000000004E-4</c:v>
                </c:pt>
                <c:pt idx="2477">
                  <c:v>8.4400000000000002E-4</c:v>
                </c:pt>
                <c:pt idx="2478">
                  <c:v>8.3199999999999995E-4</c:v>
                </c:pt>
                <c:pt idx="2479">
                  <c:v>8.2100000000000001E-4</c:v>
                </c:pt>
                <c:pt idx="2480">
                  <c:v>8.1099999999999998E-4</c:v>
                </c:pt>
                <c:pt idx="2481">
                  <c:v>8.03E-4</c:v>
                </c:pt>
                <c:pt idx="2482">
                  <c:v>7.9699999999999997E-4</c:v>
                </c:pt>
                <c:pt idx="2483">
                  <c:v>7.9199999999999995E-4</c:v>
                </c:pt>
                <c:pt idx="2484">
                  <c:v>7.8799999999999996E-4</c:v>
                </c:pt>
                <c:pt idx="2485">
                  <c:v>7.8600000000000002E-4</c:v>
                </c:pt>
                <c:pt idx="2486">
                  <c:v>7.85E-4</c:v>
                </c:pt>
                <c:pt idx="2487">
                  <c:v>7.8600000000000002E-4</c:v>
                </c:pt>
                <c:pt idx="2488">
                  <c:v>7.8799999999999996E-4</c:v>
                </c:pt>
                <c:pt idx="2489">
                  <c:v>7.9199999999999995E-4</c:v>
                </c:pt>
                <c:pt idx="2490">
                  <c:v>7.9699999999999997E-4</c:v>
                </c:pt>
                <c:pt idx="2491">
                  <c:v>8.03E-4</c:v>
                </c:pt>
                <c:pt idx="2492">
                  <c:v>8.1099999999999998E-4</c:v>
                </c:pt>
                <c:pt idx="2493">
                  <c:v>8.1999999999999998E-4</c:v>
                </c:pt>
                <c:pt idx="2494">
                  <c:v>8.3100000000000003E-4</c:v>
                </c:pt>
                <c:pt idx="2495">
                  <c:v>8.43E-4</c:v>
                </c:pt>
                <c:pt idx="2496">
                  <c:v>8.5700000000000001E-4</c:v>
                </c:pt>
                <c:pt idx="2497">
                  <c:v>8.7200000000000005E-4</c:v>
                </c:pt>
                <c:pt idx="2498">
                  <c:v>8.8900000000000003E-4</c:v>
                </c:pt>
                <c:pt idx="2499">
                  <c:v>9.0700000000000004E-4</c:v>
                </c:pt>
                <c:pt idx="2500">
                  <c:v>9.2599999999999996E-4</c:v>
                </c:pt>
                <c:pt idx="2501">
                  <c:v>9.4700000000000003E-4</c:v>
                </c:pt>
                <c:pt idx="2502">
                  <c:v>9.6900000000000003E-4</c:v>
                </c:pt>
                <c:pt idx="2503">
                  <c:v>9.9299999999999996E-4</c:v>
                </c:pt>
                <c:pt idx="2504">
                  <c:v>1.018E-3</c:v>
                </c:pt>
                <c:pt idx="2505">
                  <c:v>1.0449999999999999E-3</c:v>
                </c:pt>
                <c:pt idx="2506">
                  <c:v>1.073E-3</c:v>
                </c:pt>
                <c:pt idx="2507">
                  <c:v>1.1019999999999999E-3</c:v>
                </c:pt>
                <c:pt idx="2508">
                  <c:v>1.1329999999999999E-3</c:v>
                </c:pt>
                <c:pt idx="2509">
                  <c:v>1.165E-3</c:v>
                </c:pt>
                <c:pt idx="2510">
                  <c:v>1.199E-3</c:v>
                </c:pt>
                <c:pt idx="2511">
                  <c:v>1.2340000000000001E-3</c:v>
                </c:pt>
                <c:pt idx="2512">
                  <c:v>1.271E-3</c:v>
                </c:pt>
                <c:pt idx="2513">
                  <c:v>1.3090000000000001E-3</c:v>
                </c:pt>
                <c:pt idx="2514">
                  <c:v>1.3489999999999999E-3</c:v>
                </c:pt>
                <c:pt idx="2515">
                  <c:v>1.39E-3</c:v>
                </c:pt>
                <c:pt idx="2516">
                  <c:v>1.421E-3</c:v>
                </c:pt>
                <c:pt idx="2517">
                  <c:v>1.3929999999999999E-3</c:v>
                </c:pt>
                <c:pt idx="2518">
                  <c:v>1.3550000000000001E-3</c:v>
                </c:pt>
                <c:pt idx="2519">
                  <c:v>1.3190000000000001E-3</c:v>
                </c:pt>
                <c:pt idx="2520">
                  <c:v>1.284E-3</c:v>
                </c:pt>
                <c:pt idx="2521">
                  <c:v>1.24E-3</c:v>
                </c:pt>
                <c:pt idx="2522">
                  <c:v>1.1969999999999999E-3</c:v>
                </c:pt>
                <c:pt idx="2523">
                  <c:v>1.155E-3</c:v>
                </c:pt>
                <c:pt idx="2524">
                  <c:v>1.1150000000000001E-3</c:v>
                </c:pt>
                <c:pt idx="2525">
                  <c:v>1.077E-3</c:v>
                </c:pt>
                <c:pt idx="2526">
                  <c:v>1.0399999999999999E-3</c:v>
                </c:pt>
                <c:pt idx="2527">
                  <c:v>1.0039999999999999E-3</c:v>
                </c:pt>
                <c:pt idx="2528">
                  <c:v>9.7000000000000005E-4</c:v>
                </c:pt>
                <c:pt idx="2529">
                  <c:v>9.3700000000000001E-4</c:v>
                </c:pt>
                <c:pt idx="2530">
                  <c:v>9.0600000000000001E-4</c:v>
                </c:pt>
                <c:pt idx="2531">
                  <c:v>8.7600000000000004E-4</c:v>
                </c:pt>
                <c:pt idx="2532">
                  <c:v>8.4699999999999999E-4</c:v>
                </c:pt>
                <c:pt idx="2533">
                  <c:v>8.1999999999999998E-4</c:v>
                </c:pt>
                <c:pt idx="2534">
                  <c:v>7.9500000000000003E-4</c:v>
                </c:pt>
                <c:pt idx="2535">
                  <c:v>7.7099999999999998E-4</c:v>
                </c:pt>
                <c:pt idx="2536">
                  <c:v>7.4799999999999997E-4</c:v>
                </c:pt>
                <c:pt idx="2537">
                  <c:v>7.27E-4</c:v>
                </c:pt>
                <c:pt idx="2538">
                  <c:v>7.0699999999999995E-4</c:v>
                </c:pt>
                <c:pt idx="2539">
                  <c:v>6.8800000000000003E-4</c:v>
                </c:pt>
                <c:pt idx="2540">
                  <c:v>6.7100000000000005E-4</c:v>
                </c:pt>
                <c:pt idx="2541">
                  <c:v>6.5600000000000001E-4</c:v>
                </c:pt>
                <c:pt idx="2542">
                  <c:v>6.4199999999999999E-4</c:v>
                </c:pt>
                <c:pt idx="2543">
                  <c:v>6.29E-4</c:v>
                </c:pt>
                <c:pt idx="2544">
                  <c:v>6.1799999999999995E-4</c:v>
                </c:pt>
                <c:pt idx="2545">
                  <c:v>6.0800000000000003E-4</c:v>
                </c:pt>
                <c:pt idx="2546">
                  <c:v>5.9999999999999995E-4</c:v>
                </c:pt>
                <c:pt idx="2547">
                  <c:v>5.9299999999999999E-4</c:v>
                </c:pt>
                <c:pt idx="2548">
                  <c:v>5.8799999999999998E-4</c:v>
                </c:pt>
                <c:pt idx="2549">
                  <c:v>5.8399999999999999E-4</c:v>
                </c:pt>
                <c:pt idx="2550">
                  <c:v>5.8100000000000003E-4</c:v>
                </c:pt>
                <c:pt idx="2551">
                  <c:v>5.8E-4</c:v>
                </c:pt>
                <c:pt idx="2552">
                  <c:v>5.8E-4</c:v>
                </c:pt>
                <c:pt idx="2553">
                  <c:v>5.8200000000000005E-4</c:v>
                </c:pt>
                <c:pt idx="2554">
                  <c:v>5.8500000000000002E-4</c:v>
                </c:pt>
                <c:pt idx="2555">
                  <c:v>5.9000000000000003E-4</c:v>
                </c:pt>
                <c:pt idx="2556">
                  <c:v>5.9599999999999996E-4</c:v>
                </c:pt>
                <c:pt idx="2557">
                  <c:v>6.0300000000000002E-4</c:v>
                </c:pt>
                <c:pt idx="2558">
                  <c:v>6.1200000000000002E-4</c:v>
                </c:pt>
                <c:pt idx="2559">
                  <c:v>6.2299999999999996E-4</c:v>
                </c:pt>
                <c:pt idx="2560">
                  <c:v>6.3500000000000004E-4</c:v>
                </c:pt>
                <c:pt idx="2561">
                  <c:v>6.4800000000000003E-4</c:v>
                </c:pt>
                <c:pt idx="2562">
                  <c:v>6.6299999999999996E-4</c:v>
                </c:pt>
                <c:pt idx="2563">
                  <c:v>6.7900000000000002E-4</c:v>
                </c:pt>
                <c:pt idx="2564">
                  <c:v>6.96E-4</c:v>
                </c:pt>
                <c:pt idx="2565">
                  <c:v>7.1500000000000003E-4</c:v>
                </c:pt>
                <c:pt idx="2566">
                  <c:v>7.36E-4</c:v>
                </c:pt>
                <c:pt idx="2567">
                  <c:v>7.5799999999999999E-4</c:v>
                </c:pt>
                <c:pt idx="2568">
                  <c:v>7.8100000000000001E-4</c:v>
                </c:pt>
                <c:pt idx="2569">
                  <c:v>8.0599999999999997E-4</c:v>
                </c:pt>
                <c:pt idx="2570">
                  <c:v>8.3199999999999995E-4</c:v>
                </c:pt>
                <c:pt idx="2571">
                  <c:v>8.5999999999999998E-4</c:v>
                </c:pt>
                <c:pt idx="2572">
                  <c:v>8.8900000000000003E-4</c:v>
                </c:pt>
                <c:pt idx="2573">
                  <c:v>9.2000000000000003E-4</c:v>
                </c:pt>
                <c:pt idx="2574">
                  <c:v>9.5200000000000005E-4</c:v>
                </c:pt>
                <c:pt idx="2575">
                  <c:v>9.8499999999999998E-4</c:v>
                </c:pt>
                <c:pt idx="2576">
                  <c:v>1.0200000000000001E-3</c:v>
                </c:pt>
                <c:pt idx="2577">
                  <c:v>1.0560000000000001E-3</c:v>
                </c:pt>
                <c:pt idx="2578">
                  <c:v>1.0939999999999999E-3</c:v>
                </c:pt>
                <c:pt idx="2579">
                  <c:v>1.1329999999999999E-3</c:v>
                </c:pt>
                <c:pt idx="2580">
                  <c:v>1.1739999999999999E-3</c:v>
                </c:pt>
                <c:pt idx="2581">
                  <c:v>1.2160000000000001E-3</c:v>
                </c:pt>
                <c:pt idx="2582">
                  <c:v>1.2589999999999999E-3</c:v>
                </c:pt>
                <c:pt idx="2583">
                  <c:v>1.304E-3</c:v>
                </c:pt>
                <c:pt idx="2584">
                  <c:v>1.351E-3</c:v>
                </c:pt>
                <c:pt idx="2585">
                  <c:v>1.3110000000000001E-3</c:v>
                </c:pt>
                <c:pt idx="2586">
                  <c:v>1.263E-3</c:v>
                </c:pt>
                <c:pt idx="2587">
                  <c:v>1.217E-3</c:v>
                </c:pt>
                <c:pt idx="2588">
                  <c:v>1.173E-3</c:v>
                </c:pt>
                <c:pt idx="2589">
                  <c:v>1.129E-3</c:v>
                </c:pt>
                <c:pt idx="2590">
                  <c:v>1.088E-3</c:v>
                </c:pt>
                <c:pt idx="2591">
                  <c:v>1.047E-3</c:v>
                </c:pt>
                <c:pt idx="2592">
                  <c:v>1.008E-3</c:v>
                </c:pt>
                <c:pt idx="2593">
                  <c:v>9.7099999999999997E-4</c:v>
                </c:pt>
                <c:pt idx="2594">
                  <c:v>9.3499999999999996E-4</c:v>
                </c:pt>
                <c:pt idx="2595">
                  <c:v>8.9999999999999998E-4</c:v>
                </c:pt>
                <c:pt idx="2596">
                  <c:v>8.6700000000000004E-4</c:v>
                </c:pt>
                <c:pt idx="2597">
                  <c:v>8.3600000000000005E-4</c:v>
                </c:pt>
                <c:pt idx="2598">
                  <c:v>8.0500000000000005E-4</c:v>
                </c:pt>
                <c:pt idx="2599">
                  <c:v>7.7700000000000002E-4</c:v>
                </c:pt>
                <c:pt idx="2600">
                  <c:v>7.4899999999999999E-4</c:v>
                </c:pt>
                <c:pt idx="2601">
                  <c:v>7.2300000000000001E-4</c:v>
                </c:pt>
                <c:pt idx="2602">
                  <c:v>6.9899999999999997E-4</c:v>
                </c:pt>
                <c:pt idx="2603">
                  <c:v>6.7599999999999995E-4</c:v>
                </c:pt>
                <c:pt idx="2604">
                  <c:v>6.5399999999999996E-4</c:v>
                </c:pt>
                <c:pt idx="2605">
                  <c:v>6.3400000000000001E-4</c:v>
                </c:pt>
                <c:pt idx="2606">
                  <c:v>6.1499999999999999E-4</c:v>
                </c:pt>
                <c:pt idx="2607">
                  <c:v>5.9800000000000001E-4</c:v>
                </c:pt>
                <c:pt idx="2608">
                  <c:v>5.8200000000000005E-4</c:v>
                </c:pt>
                <c:pt idx="2609">
                  <c:v>5.6800000000000004E-4</c:v>
                </c:pt>
                <c:pt idx="2610">
                  <c:v>5.5500000000000005E-4</c:v>
                </c:pt>
                <c:pt idx="2611">
                  <c:v>5.4299999999999997E-4</c:v>
                </c:pt>
                <c:pt idx="2612">
                  <c:v>5.3300000000000005E-4</c:v>
                </c:pt>
                <c:pt idx="2613">
                  <c:v>5.2499999999999997E-4</c:v>
                </c:pt>
                <c:pt idx="2614">
                  <c:v>5.1800000000000001E-4</c:v>
                </c:pt>
                <c:pt idx="2615">
                  <c:v>5.1199999999999998E-4</c:v>
                </c:pt>
                <c:pt idx="2616">
                  <c:v>5.0699999999999996E-4</c:v>
                </c:pt>
                <c:pt idx="2617">
                  <c:v>5.0500000000000002E-4</c:v>
                </c:pt>
                <c:pt idx="2618">
                  <c:v>5.0299999999999997E-4</c:v>
                </c:pt>
                <c:pt idx="2619">
                  <c:v>5.0299999999999997E-4</c:v>
                </c:pt>
                <c:pt idx="2620">
                  <c:v>5.0500000000000002E-4</c:v>
                </c:pt>
                <c:pt idx="2621">
                  <c:v>5.0699999999999996E-4</c:v>
                </c:pt>
                <c:pt idx="2622">
                  <c:v>5.1199999999999998E-4</c:v>
                </c:pt>
                <c:pt idx="2623">
                  <c:v>5.1800000000000001E-4</c:v>
                </c:pt>
                <c:pt idx="2624">
                  <c:v>5.2499999999999997E-4</c:v>
                </c:pt>
                <c:pt idx="2625">
                  <c:v>5.3300000000000005E-4</c:v>
                </c:pt>
                <c:pt idx="2626">
                  <c:v>5.4299999999999997E-4</c:v>
                </c:pt>
                <c:pt idx="2627">
                  <c:v>5.5500000000000005E-4</c:v>
                </c:pt>
                <c:pt idx="2628">
                  <c:v>5.6800000000000004E-4</c:v>
                </c:pt>
                <c:pt idx="2629">
                  <c:v>5.8200000000000005E-4</c:v>
                </c:pt>
                <c:pt idx="2630">
                  <c:v>5.9800000000000001E-4</c:v>
                </c:pt>
                <c:pt idx="2631">
                  <c:v>6.1499999999999999E-4</c:v>
                </c:pt>
                <c:pt idx="2632">
                  <c:v>6.3400000000000001E-4</c:v>
                </c:pt>
                <c:pt idx="2633">
                  <c:v>6.5399999999999996E-4</c:v>
                </c:pt>
                <c:pt idx="2634">
                  <c:v>6.7599999999999995E-4</c:v>
                </c:pt>
                <c:pt idx="2635">
                  <c:v>6.9899999999999997E-4</c:v>
                </c:pt>
                <c:pt idx="2636">
                  <c:v>7.2300000000000001E-4</c:v>
                </c:pt>
                <c:pt idx="2637">
                  <c:v>7.4899999999999999E-4</c:v>
                </c:pt>
                <c:pt idx="2638">
                  <c:v>7.7700000000000002E-4</c:v>
                </c:pt>
                <c:pt idx="2639">
                  <c:v>8.0500000000000005E-4</c:v>
                </c:pt>
                <c:pt idx="2640">
                  <c:v>8.3600000000000005E-4</c:v>
                </c:pt>
                <c:pt idx="2641">
                  <c:v>8.6700000000000004E-4</c:v>
                </c:pt>
                <c:pt idx="2642">
                  <c:v>8.9999999999999998E-4</c:v>
                </c:pt>
                <c:pt idx="2643">
                  <c:v>9.3499999999999996E-4</c:v>
                </c:pt>
                <c:pt idx="2644">
                  <c:v>9.7099999999999997E-4</c:v>
                </c:pt>
                <c:pt idx="2645">
                  <c:v>1.008E-3</c:v>
                </c:pt>
                <c:pt idx="2646">
                  <c:v>1.047E-3</c:v>
                </c:pt>
                <c:pt idx="2647">
                  <c:v>1.088E-3</c:v>
                </c:pt>
                <c:pt idx="2648">
                  <c:v>1.129E-3</c:v>
                </c:pt>
                <c:pt idx="2649">
                  <c:v>1.173E-3</c:v>
                </c:pt>
                <c:pt idx="2650">
                  <c:v>1.217E-3</c:v>
                </c:pt>
                <c:pt idx="2651">
                  <c:v>1.263E-3</c:v>
                </c:pt>
                <c:pt idx="2652">
                  <c:v>1.3110000000000001E-3</c:v>
                </c:pt>
                <c:pt idx="2653">
                  <c:v>1.325E-3</c:v>
                </c:pt>
                <c:pt idx="2654">
                  <c:v>1.34E-3</c:v>
                </c:pt>
                <c:pt idx="2655">
                  <c:v>1.3569999999999999E-3</c:v>
                </c:pt>
                <c:pt idx="2656">
                  <c:v>1.3749999999999999E-3</c:v>
                </c:pt>
                <c:pt idx="2657">
                  <c:v>1.395E-3</c:v>
                </c:pt>
                <c:pt idx="2658">
                  <c:v>1.4159999999999999E-3</c:v>
                </c:pt>
                <c:pt idx="2659">
                  <c:v>1.439E-3</c:v>
                </c:pt>
                <c:pt idx="2660">
                  <c:v>1.4630000000000001E-3</c:v>
                </c:pt>
                <c:pt idx="2661">
                  <c:v>1.488E-3</c:v>
                </c:pt>
                <c:pt idx="2662">
                  <c:v>1.5150000000000001E-3</c:v>
                </c:pt>
                <c:pt idx="2663">
                  <c:v>1.5430000000000001E-3</c:v>
                </c:pt>
                <c:pt idx="2664">
                  <c:v>1.573E-3</c:v>
                </c:pt>
                <c:pt idx="2665">
                  <c:v>1.604E-3</c:v>
                </c:pt>
                <c:pt idx="2666">
                  <c:v>1.637E-3</c:v>
                </c:pt>
                <c:pt idx="2667">
                  <c:v>1.671E-3</c:v>
                </c:pt>
                <c:pt idx="2668">
                  <c:v>1.707E-3</c:v>
                </c:pt>
                <c:pt idx="2669">
                  <c:v>1.7440000000000001E-3</c:v>
                </c:pt>
                <c:pt idx="2670">
                  <c:v>1.7819999999999999E-3</c:v>
                </c:pt>
                <c:pt idx="2671">
                  <c:v>1.8220000000000001E-3</c:v>
                </c:pt>
                <c:pt idx="2672">
                  <c:v>1.8630000000000001E-3</c:v>
                </c:pt>
                <c:pt idx="2673">
                  <c:v>1.9059999999999999E-3</c:v>
                </c:pt>
                <c:pt idx="2674">
                  <c:v>1.9499999999999999E-3</c:v>
                </c:pt>
                <c:pt idx="2675">
                  <c:v>1.9959999999999999E-3</c:v>
                </c:pt>
                <c:pt idx="2676">
                  <c:v>2.0430000000000001E-3</c:v>
                </c:pt>
                <c:pt idx="2677">
                  <c:v>2.091E-3</c:v>
                </c:pt>
                <c:pt idx="2678">
                  <c:v>2.1410000000000001E-3</c:v>
                </c:pt>
                <c:pt idx="2679">
                  <c:v>2.1930000000000001E-3</c:v>
                </c:pt>
                <c:pt idx="2680">
                  <c:v>2.245E-3</c:v>
                </c:pt>
                <c:pt idx="2681">
                  <c:v>2.3E-3</c:v>
                </c:pt>
                <c:pt idx="2682">
                  <c:v>2.3549999999999999E-3</c:v>
                </c:pt>
                <c:pt idx="2683">
                  <c:v>2.4130000000000002E-3</c:v>
                </c:pt>
                <c:pt idx="2684">
                  <c:v>2.4710000000000001E-3</c:v>
                </c:pt>
                <c:pt idx="2685">
                  <c:v>2.5230000000000001E-3</c:v>
                </c:pt>
                <c:pt idx="2686">
                  <c:v>2.0279999999999999E-3</c:v>
                </c:pt>
                <c:pt idx="2687">
                  <c:v>1.2179999999999999E-3</c:v>
                </c:pt>
                <c:pt idx="2688">
                  <c:v>4.5199999999999998E-4</c:v>
                </c:pt>
                <c:pt idx="2689">
                  <c:v>0</c:v>
                </c:pt>
                <c:pt idx="2690">
                  <c:v>4.0000000000000003E-5</c:v>
                </c:pt>
                <c:pt idx="2691">
                  <c:v>2.9599999999999998E-4</c:v>
                </c:pt>
                <c:pt idx="2692">
                  <c:v>1.14E-3</c:v>
                </c:pt>
                <c:pt idx="2693">
                  <c:v>2.1909999999999998E-3</c:v>
                </c:pt>
                <c:pt idx="2694">
                  <c:v>2.8930000000000002E-3</c:v>
                </c:pt>
                <c:pt idx="2695">
                  <c:v>2.9910000000000002E-3</c:v>
                </c:pt>
                <c:pt idx="2696">
                  <c:v>2.6719999999999999E-3</c:v>
                </c:pt>
                <c:pt idx="2697">
                  <c:v>2.333E-3</c:v>
                </c:pt>
                <c:pt idx="2698">
                  <c:v>2.4130000000000002E-3</c:v>
                </c:pt>
                <c:pt idx="2699">
                  <c:v>3.15E-3</c:v>
                </c:pt>
                <c:pt idx="2700">
                  <c:v>4.3210000000000002E-3</c:v>
                </c:pt>
                <c:pt idx="2701">
                  <c:v>5.4299999999999999E-3</c:v>
                </c:pt>
                <c:pt idx="2702">
                  <c:v>6.1609999999999998E-3</c:v>
                </c:pt>
                <c:pt idx="2703">
                  <c:v>6.6080000000000002E-3</c:v>
                </c:pt>
                <c:pt idx="2704">
                  <c:v>7.1209999999999997E-3</c:v>
                </c:pt>
                <c:pt idx="2705">
                  <c:v>7.9410000000000001E-3</c:v>
                </c:pt>
                <c:pt idx="2706">
                  <c:v>8.9200000000000008E-3</c:v>
                </c:pt>
                <c:pt idx="2707">
                  <c:v>9.5510000000000005E-3</c:v>
                </c:pt>
                <c:pt idx="2708">
                  <c:v>9.4699999999999993E-3</c:v>
                </c:pt>
                <c:pt idx="2709">
                  <c:v>8.9289999999999994E-3</c:v>
                </c:pt>
                <c:pt idx="2710">
                  <c:v>8.5509999999999996E-3</c:v>
                </c:pt>
                <c:pt idx="2711">
                  <c:v>8.6870000000000003E-3</c:v>
                </c:pt>
                <c:pt idx="2712">
                  <c:v>8.9379999999999998E-3</c:v>
                </c:pt>
                <c:pt idx="2713">
                  <c:v>8.7030000000000007E-3</c:v>
                </c:pt>
                <c:pt idx="2714">
                  <c:v>7.9679999999999994E-3</c:v>
                </c:pt>
                <c:pt idx="2715">
                  <c:v>7.1040000000000001E-3</c:v>
                </c:pt>
                <c:pt idx="2716">
                  <c:v>6.3600000000000002E-3</c:v>
                </c:pt>
                <c:pt idx="2717">
                  <c:v>5.594E-3</c:v>
                </c:pt>
                <c:pt idx="2718">
                  <c:v>4.4879999999999998E-3</c:v>
                </c:pt>
                <c:pt idx="2719">
                  <c:v>3.1480000000000002E-3</c:v>
                </c:pt>
                <c:pt idx="2720">
                  <c:v>2.0820000000000001E-3</c:v>
                </c:pt>
                <c:pt idx="2721">
                  <c:v>1.632E-3</c:v>
                </c:pt>
                <c:pt idx="2722">
                  <c:v>1.3929999999999999E-3</c:v>
                </c:pt>
                <c:pt idx="2723">
                  <c:v>1.3110000000000001E-3</c:v>
                </c:pt>
                <c:pt idx="2724">
                  <c:v>1.258E-3</c:v>
                </c:pt>
                <c:pt idx="2725">
                  <c:v>1.4790000000000001E-3</c:v>
                </c:pt>
                <c:pt idx="2726">
                  <c:v>2.006E-3</c:v>
                </c:pt>
                <c:pt idx="2727">
                  <c:v>2.6940000000000002E-3</c:v>
                </c:pt>
                <c:pt idx="2728">
                  <c:v>3.5460000000000001E-3</c:v>
                </c:pt>
                <c:pt idx="2729">
                  <c:v>4.7320000000000001E-3</c:v>
                </c:pt>
                <c:pt idx="2730">
                  <c:v>6.3639999999999999E-3</c:v>
                </c:pt>
                <c:pt idx="2731">
                  <c:v>8.5159999999999993E-3</c:v>
                </c:pt>
                <c:pt idx="2732">
                  <c:v>1.1302E-2</c:v>
                </c:pt>
                <c:pt idx="2733">
                  <c:v>1.4642000000000001E-2</c:v>
                </c:pt>
                <c:pt idx="2734">
                  <c:v>1.8121000000000002E-2</c:v>
                </c:pt>
                <c:pt idx="2735">
                  <c:v>2.1273E-2</c:v>
                </c:pt>
                <c:pt idx="2736">
                  <c:v>2.3895E-2</c:v>
                </c:pt>
                <c:pt idx="2737">
                  <c:v>2.6433999999999999E-2</c:v>
                </c:pt>
                <c:pt idx="2738">
                  <c:v>2.9763000000000001E-2</c:v>
                </c:pt>
                <c:pt idx="2739">
                  <c:v>3.4431000000000003E-2</c:v>
                </c:pt>
                <c:pt idx="2740">
                  <c:v>4.0400999999999999E-2</c:v>
                </c:pt>
                <c:pt idx="2741">
                  <c:v>4.7086000000000003E-2</c:v>
                </c:pt>
                <c:pt idx="2742">
                  <c:v>5.3943999999999999E-2</c:v>
                </c:pt>
                <c:pt idx="2743">
                  <c:v>6.1131999999999999E-2</c:v>
                </c:pt>
                <c:pt idx="2744">
                  <c:v>6.9028000000000006E-2</c:v>
                </c:pt>
                <c:pt idx="2745">
                  <c:v>7.7639E-2</c:v>
                </c:pt>
                <c:pt idx="2746">
                  <c:v>8.6748000000000006E-2</c:v>
                </c:pt>
                <c:pt idx="2747">
                  <c:v>9.6213999999999994E-2</c:v>
                </c:pt>
                <c:pt idx="2748">
                  <c:v>0.105977</c:v>
                </c:pt>
                <c:pt idx="2749">
                  <c:v>0.115962</c:v>
                </c:pt>
                <c:pt idx="2750">
                  <c:v>0.126083</c:v>
                </c:pt>
                <c:pt idx="2751">
                  <c:v>0.13633799999999999</c:v>
                </c:pt>
                <c:pt idx="2752">
                  <c:v>0.146703</c:v>
                </c:pt>
                <c:pt idx="2753">
                  <c:v>0.15681</c:v>
                </c:pt>
                <c:pt idx="2754">
                  <c:v>0.16625100000000001</c:v>
                </c:pt>
                <c:pt idx="2755">
                  <c:v>0.174926</c:v>
                </c:pt>
                <c:pt idx="2756">
                  <c:v>0.182862</c:v>
                </c:pt>
                <c:pt idx="2757">
                  <c:v>0.18986800000000001</c:v>
                </c:pt>
                <c:pt idx="2758">
                  <c:v>0.19550899999999999</c:v>
                </c:pt>
                <c:pt idx="2759">
                  <c:v>0.199657</c:v>
                </c:pt>
                <c:pt idx="2760">
                  <c:v>0.20254</c:v>
                </c:pt>
                <c:pt idx="2761">
                  <c:v>0.204344</c:v>
                </c:pt>
                <c:pt idx="2762">
                  <c:v>0.205151</c:v>
                </c:pt>
                <c:pt idx="2763">
                  <c:v>0.205038</c:v>
                </c:pt>
                <c:pt idx="2764">
                  <c:v>0.20410300000000001</c:v>
                </c:pt>
                <c:pt idx="2765">
                  <c:v>0.20217499999999999</c:v>
                </c:pt>
                <c:pt idx="2766">
                  <c:v>0.19825899999999999</c:v>
                </c:pt>
                <c:pt idx="2767">
                  <c:v>0.191742</c:v>
                </c:pt>
                <c:pt idx="2768">
                  <c:v>0.183057</c:v>
                </c:pt>
                <c:pt idx="2769">
                  <c:v>0.172901</c:v>
                </c:pt>
                <c:pt idx="2770">
                  <c:v>0.161943</c:v>
                </c:pt>
                <c:pt idx="2771">
                  <c:v>0.15060000000000001</c:v>
                </c:pt>
                <c:pt idx="2772">
                  <c:v>0.13899900000000001</c:v>
                </c:pt>
                <c:pt idx="2773">
                  <c:v>0.127386</c:v>
                </c:pt>
                <c:pt idx="2774">
                  <c:v>0.116171</c:v>
                </c:pt>
                <c:pt idx="2775">
                  <c:v>0.105574</c:v>
                </c:pt>
                <c:pt idx="2776">
                  <c:v>9.5517000000000005E-2</c:v>
                </c:pt>
                <c:pt idx="2777">
                  <c:v>8.5982000000000003E-2</c:v>
                </c:pt>
                <c:pt idx="2778">
                  <c:v>7.7350000000000002E-2</c:v>
                </c:pt>
                <c:pt idx="2779">
                  <c:v>7.0091000000000001E-2</c:v>
                </c:pt>
                <c:pt idx="2780">
                  <c:v>6.4238000000000003E-2</c:v>
                </c:pt>
                <c:pt idx="2781">
                  <c:v>5.9305999999999998E-2</c:v>
                </c:pt>
                <c:pt idx="2782">
                  <c:v>5.475E-2</c:v>
                </c:pt>
                <c:pt idx="2783">
                  <c:v>5.0626999999999998E-2</c:v>
                </c:pt>
                <c:pt idx="2784">
                  <c:v>4.7393999999999999E-2</c:v>
                </c:pt>
                <c:pt idx="2785">
                  <c:v>4.5371000000000002E-2</c:v>
                </c:pt>
                <c:pt idx="2786">
                  <c:v>4.4729999999999999E-2</c:v>
                </c:pt>
                <c:pt idx="2787">
                  <c:v>4.5478999999999999E-2</c:v>
                </c:pt>
                <c:pt idx="2788">
                  <c:v>4.6938000000000001E-2</c:v>
                </c:pt>
                <c:pt idx="2789">
                  <c:v>4.7453000000000002E-2</c:v>
                </c:pt>
                <c:pt idx="2790">
                  <c:v>4.5773000000000001E-2</c:v>
                </c:pt>
                <c:pt idx="2791">
                  <c:v>4.2534000000000002E-2</c:v>
                </c:pt>
                <c:pt idx="2792">
                  <c:v>3.8920000000000003E-2</c:v>
                </c:pt>
                <c:pt idx="2793">
                  <c:v>3.5056999999999998E-2</c:v>
                </c:pt>
                <c:pt idx="2794">
                  <c:v>3.0630999999999999E-2</c:v>
                </c:pt>
                <c:pt idx="2795">
                  <c:v>2.5562999999999999E-2</c:v>
                </c:pt>
                <c:pt idx="2796">
                  <c:v>2.0195000000000001E-2</c:v>
                </c:pt>
                <c:pt idx="2797">
                  <c:v>1.5226E-2</c:v>
                </c:pt>
                <c:pt idx="2798">
                  <c:v>1.1211E-2</c:v>
                </c:pt>
                <c:pt idx="2799">
                  <c:v>8.2120000000000005E-3</c:v>
                </c:pt>
                <c:pt idx="2800">
                  <c:v>5.986E-3</c:v>
                </c:pt>
                <c:pt idx="2801">
                  <c:v>4.3969999999999999E-3</c:v>
                </c:pt>
                <c:pt idx="2802">
                  <c:v>3.5660000000000002E-3</c:v>
                </c:pt>
                <c:pt idx="2803">
                  <c:v>3.63E-3</c:v>
                </c:pt>
                <c:pt idx="2804">
                  <c:v>4.463E-3</c:v>
                </c:pt>
                <c:pt idx="2805">
                  <c:v>5.7219999999999997E-3</c:v>
                </c:pt>
                <c:pt idx="2806">
                  <c:v>7.1609999999999998E-3</c:v>
                </c:pt>
                <c:pt idx="2807">
                  <c:v>8.7349999999999997E-3</c:v>
                </c:pt>
                <c:pt idx="2808">
                  <c:v>1.0492E-2</c:v>
                </c:pt>
                <c:pt idx="2809">
                  <c:v>1.2562E-2</c:v>
                </c:pt>
                <c:pt idx="2810">
                  <c:v>1.5067000000000001E-2</c:v>
                </c:pt>
                <c:pt idx="2811">
                  <c:v>1.7953E-2</c:v>
                </c:pt>
                <c:pt idx="2812">
                  <c:v>2.0892999999999998E-2</c:v>
                </c:pt>
                <c:pt idx="2813">
                  <c:v>2.3E-2</c:v>
                </c:pt>
                <c:pt idx="2814">
                  <c:v>2.3186999999999999E-2</c:v>
                </c:pt>
                <c:pt idx="2815">
                  <c:v>2.1853000000000001E-2</c:v>
                </c:pt>
                <c:pt idx="2816">
                  <c:v>1.9692999999999999E-2</c:v>
                </c:pt>
                <c:pt idx="2817">
                  <c:v>1.7186E-2</c:v>
                </c:pt>
                <c:pt idx="2818">
                  <c:v>1.4892000000000001E-2</c:v>
                </c:pt>
                <c:pt idx="2819">
                  <c:v>1.3101E-2</c:v>
                </c:pt>
                <c:pt idx="2820">
                  <c:v>1.1564E-2</c:v>
                </c:pt>
                <c:pt idx="2821">
                  <c:v>1.027E-2</c:v>
                </c:pt>
                <c:pt idx="2822">
                  <c:v>9.4750000000000008E-3</c:v>
                </c:pt>
                <c:pt idx="2823">
                  <c:v>9.3550000000000005E-3</c:v>
                </c:pt>
                <c:pt idx="2824">
                  <c:v>1.0093E-2</c:v>
                </c:pt>
                <c:pt idx="2825">
                  <c:v>1.1952000000000001E-2</c:v>
                </c:pt>
                <c:pt idx="2826">
                  <c:v>1.5077999999999999E-2</c:v>
                </c:pt>
                <c:pt idx="2827">
                  <c:v>1.9310000000000001E-2</c:v>
                </c:pt>
                <c:pt idx="2828">
                  <c:v>2.4235E-2</c:v>
                </c:pt>
                <c:pt idx="2829">
                  <c:v>2.9402999999999999E-2</c:v>
                </c:pt>
                <c:pt idx="2830">
                  <c:v>3.4513000000000002E-2</c:v>
                </c:pt>
                <c:pt idx="2831">
                  <c:v>3.9507E-2</c:v>
                </c:pt>
                <c:pt idx="2832">
                  <c:v>4.4651999999999997E-2</c:v>
                </c:pt>
                <c:pt idx="2833">
                  <c:v>5.0449000000000001E-2</c:v>
                </c:pt>
                <c:pt idx="2834">
                  <c:v>5.7324E-2</c:v>
                </c:pt>
                <c:pt idx="2835">
                  <c:v>6.5103999999999995E-2</c:v>
                </c:pt>
                <c:pt idx="2836">
                  <c:v>7.1962999999999999E-2</c:v>
                </c:pt>
                <c:pt idx="2837">
                  <c:v>7.5678999999999996E-2</c:v>
                </c:pt>
                <c:pt idx="2838">
                  <c:v>7.6494999999999994E-2</c:v>
                </c:pt>
                <c:pt idx="2839">
                  <c:v>7.6773999999999995E-2</c:v>
                </c:pt>
                <c:pt idx="2840">
                  <c:v>7.7717999999999995E-2</c:v>
                </c:pt>
                <c:pt idx="2841">
                  <c:v>7.9212000000000005E-2</c:v>
                </c:pt>
                <c:pt idx="2842">
                  <c:v>8.0643000000000006E-2</c:v>
                </c:pt>
                <c:pt idx="2843">
                  <c:v>8.1534999999999996E-2</c:v>
                </c:pt>
                <c:pt idx="2844">
                  <c:v>8.2118999999999998E-2</c:v>
                </c:pt>
                <c:pt idx="2845">
                  <c:v>8.3319000000000004E-2</c:v>
                </c:pt>
                <c:pt idx="2846">
                  <c:v>8.5787000000000002E-2</c:v>
                </c:pt>
                <c:pt idx="2847">
                  <c:v>8.9628000000000096E-2</c:v>
                </c:pt>
                <c:pt idx="2848">
                  <c:v>9.4475000000000003E-2</c:v>
                </c:pt>
                <c:pt idx="2849">
                  <c:v>9.9606E-2</c:v>
                </c:pt>
                <c:pt idx="2850">
                  <c:v>0.10480200000000001</c:v>
                </c:pt>
                <c:pt idx="2851">
                  <c:v>0.11036600000000001</c:v>
                </c:pt>
                <c:pt idx="2852">
                  <c:v>0.116519</c:v>
                </c:pt>
                <c:pt idx="2853">
                  <c:v>0.12321500000000001</c:v>
                </c:pt>
                <c:pt idx="2854">
                  <c:v>0.13028500000000001</c:v>
                </c:pt>
                <c:pt idx="2855">
                  <c:v>0.13775000000000001</c:v>
                </c:pt>
                <c:pt idx="2856">
                  <c:v>0.145728</c:v>
                </c:pt>
                <c:pt idx="2857">
                  <c:v>0.15382899999999999</c:v>
                </c:pt>
                <c:pt idx="2858">
                  <c:v>0.161111</c:v>
                </c:pt>
                <c:pt idx="2859">
                  <c:v>0.16672200000000001</c:v>
                </c:pt>
                <c:pt idx="2860">
                  <c:v>0.170159</c:v>
                </c:pt>
                <c:pt idx="2861">
                  <c:v>0.172426</c:v>
                </c:pt>
                <c:pt idx="2862">
                  <c:v>0.17538100000000001</c:v>
                </c:pt>
                <c:pt idx="2863">
                  <c:v>0.179592</c:v>
                </c:pt>
                <c:pt idx="2864">
                  <c:v>0.18481400000000001</c:v>
                </c:pt>
                <c:pt idx="2865">
                  <c:v>0.19049199999999999</c:v>
                </c:pt>
                <c:pt idx="2866">
                  <c:v>0.19601099999999999</c:v>
                </c:pt>
                <c:pt idx="2867">
                  <c:v>0.20117199999999999</c:v>
                </c:pt>
                <c:pt idx="2868">
                  <c:v>0.20632500000000001</c:v>
                </c:pt>
                <c:pt idx="2869">
                  <c:v>0.21185300000000001</c:v>
                </c:pt>
                <c:pt idx="2870">
                  <c:v>0.21784700000000001</c:v>
                </c:pt>
                <c:pt idx="2871">
                  <c:v>0.224105</c:v>
                </c:pt>
                <c:pt idx="2872">
                  <c:v>0.23022899999999999</c:v>
                </c:pt>
                <c:pt idx="2873">
                  <c:v>0.23608199999999999</c:v>
                </c:pt>
                <c:pt idx="2874">
                  <c:v>0.24221000000000001</c:v>
                </c:pt>
                <c:pt idx="2875">
                  <c:v>0.24909100000000001</c:v>
                </c:pt>
                <c:pt idx="2876">
                  <c:v>0.25669500000000001</c:v>
                </c:pt>
                <c:pt idx="2877">
                  <c:v>0.26475500000000002</c:v>
                </c:pt>
                <c:pt idx="2878">
                  <c:v>0.27293499999999998</c:v>
                </c:pt>
                <c:pt idx="2879">
                  <c:v>0.28045500000000001</c:v>
                </c:pt>
                <c:pt idx="2880">
                  <c:v>0.28536</c:v>
                </c:pt>
                <c:pt idx="2881">
                  <c:v>0.28720200000000001</c:v>
                </c:pt>
                <c:pt idx="2882">
                  <c:v>0.287416</c:v>
                </c:pt>
                <c:pt idx="2883">
                  <c:v>0.28745399999999999</c:v>
                </c:pt>
                <c:pt idx="2884">
                  <c:v>0.28819</c:v>
                </c:pt>
                <c:pt idx="2885">
                  <c:v>0.28994700000000001</c:v>
                </c:pt>
                <c:pt idx="2886">
                  <c:v>0.29271900000000001</c:v>
                </c:pt>
                <c:pt idx="2887">
                  <c:v>0.29615000000000002</c:v>
                </c:pt>
                <c:pt idx="2888">
                  <c:v>0.29946099999999998</c:v>
                </c:pt>
                <c:pt idx="2889">
                  <c:v>0.30164999999999997</c:v>
                </c:pt>
                <c:pt idx="2890">
                  <c:v>0.30212099999999997</c:v>
                </c:pt>
                <c:pt idx="2891">
                  <c:v>0.301346</c:v>
                </c:pt>
                <c:pt idx="2892">
                  <c:v>0.30046</c:v>
                </c:pt>
                <c:pt idx="2893">
                  <c:v>0.30028100000000002</c:v>
                </c:pt>
                <c:pt idx="2894">
                  <c:v>0.30107800000000001</c:v>
                </c:pt>
                <c:pt idx="2895">
                  <c:v>0.302813</c:v>
                </c:pt>
                <c:pt idx="2896">
                  <c:v>0.30536000000000002</c:v>
                </c:pt>
                <c:pt idx="2897">
                  <c:v>0.30865100000000001</c:v>
                </c:pt>
                <c:pt idx="2898">
                  <c:v>0.31271900000000002</c:v>
                </c:pt>
                <c:pt idx="2899">
                  <c:v>0.31762000000000001</c:v>
                </c:pt>
                <c:pt idx="2900">
                  <c:v>0.32323600000000002</c:v>
                </c:pt>
                <c:pt idx="2901">
                  <c:v>0.32911699999999999</c:v>
                </c:pt>
                <c:pt idx="2902">
                  <c:v>0.33446999999999999</c:v>
                </c:pt>
                <c:pt idx="2903">
                  <c:v>0.33829700000000001</c:v>
                </c:pt>
                <c:pt idx="2904">
                  <c:v>0.33995300000000001</c:v>
                </c:pt>
                <c:pt idx="2905">
                  <c:v>0.34046199999999999</c:v>
                </c:pt>
                <c:pt idx="2906">
                  <c:v>0.340924</c:v>
                </c:pt>
                <c:pt idx="2907">
                  <c:v>0.34165400000000001</c:v>
                </c:pt>
                <c:pt idx="2908">
                  <c:v>0.34285100000000002</c:v>
                </c:pt>
                <c:pt idx="2909">
                  <c:v>0.34448800000000002</c:v>
                </c:pt>
                <c:pt idx="2910">
                  <c:v>0.34625299999999998</c:v>
                </c:pt>
                <c:pt idx="2911">
                  <c:v>0.34763699999999997</c:v>
                </c:pt>
                <c:pt idx="2912">
                  <c:v>0.348215</c:v>
                </c:pt>
                <c:pt idx="2913">
                  <c:v>0.34801199999999999</c:v>
                </c:pt>
                <c:pt idx="2914">
                  <c:v>0.34759299999999999</c:v>
                </c:pt>
                <c:pt idx="2915">
                  <c:v>0.347553</c:v>
                </c:pt>
                <c:pt idx="2916">
                  <c:v>0.34792899999999999</c:v>
                </c:pt>
                <c:pt idx="2917">
                  <c:v>0.34852499999999997</c:v>
                </c:pt>
                <c:pt idx="2918">
                  <c:v>0.34935300000000002</c:v>
                </c:pt>
                <c:pt idx="2919">
                  <c:v>0.35057300000000002</c:v>
                </c:pt>
                <c:pt idx="2920">
                  <c:v>0.35230600000000001</c:v>
                </c:pt>
                <c:pt idx="2921">
                  <c:v>0.35445300000000002</c:v>
                </c:pt>
                <c:pt idx="2922">
                  <c:v>0.35661300000000001</c:v>
                </c:pt>
                <c:pt idx="2923">
                  <c:v>0.35844799999999999</c:v>
                </c:pt>
                <c:pt idx="2924">
                  <c:v>0.35988599999999998</c:v>
                </c:pt>
                <c:pt idx="2925">
                  <c:v>0.360842</c:v>
                </c:pt>
                <c:pt idx="2926">
                  <c:v>0.36108800000000002</c:v>
                </c:pt>
                <c:pt idx="2927">
                  <c:v>0.36035099999999998</c:v>
                </c:pt>
                <c:pt idx="2928">
                  <c:v>0.35842099999999999</c:v>
                </c:pt>
                <c:pt idx="2929">
                  <c:v>0.35545399999999999</c:v>
                </c:pt>
                <c:pt idx="2930">
                  <c:v>0.35226000000000002</c:v>
                </c:pt>
                <c:pt idx="2931">
                  <c:v>0.34911199999999998</c:v>
                </c:pt>
                <c:pt idx="2932">
                  <c:v>0.345416</c:v>
                </c:pt>
                <c:pt idx="2933">
                  <c:v>0.34108300000000003</c:v>
                </c:pt>
                <c:pt idx="2934">
                  <c:v>0.33646199999999998</c:v>
                </c:pt>
                <c:pt idx="2935">
                  <c:v>0.33182499999999998</c:v>
                </c:pt>
                <c:pt idx="2936">
                  <c:v>0.32729799999999998</c:v>
                </c:pt>
                <c:pt idx="2937">
                  <c:v>0.32290000000000002</c:v>
                </c:pt>
                <c:pt idx="2938">
                  <c:v>0.318521</c:v>
                </c:pt>
                <c:pt idx="2939">
                  <c:v>0.31395299999999998</c:v>
                </c:pt>
                <c:pt idx="2940">
                  <c:v>0.30911</c:v>
                </c:pt>
                <c:pt idx="2941">
                  <c:v>0.30418299999999998</c:v>
                </c:pt>
                <c:pt idx="2942">
                  <c:v>0.299404</c:v>
                </c:pt>
                <c:pt idx="2943">
                  <c:v>0.29481499999999999</c:v>
                </c:pt>
                <c:pt idx="2944">
                  <c:v>0.29027500000000001</c:v>
                </c:pt>
                <c:pt idx="2945">
                  <c:v>0.28551399999999999</c:v>
                </c:pt>
                <c:pt idx="2946">
                  <c:v>0.28034900000000001</c:v>
                </c:pt>
                <c:pt idx="2947">
                  <c:v>0.27500999999999998</c:v>
                </c:pt>
                <c:pt idx="2948">
                  <c:v>0.269924</c:v>
                </c:pt>
                <c:pt idx="2949">
                  <c:v>0.26527699999999999</c:v>
                </c:pt>
                <c:pt idx="2950">
                  <c:v>0.26100499999999999</c:v>
                </c:pt>
                <c:pt idx="2951">
                  <c:v>0.25696799999999997</c:v>
                </c:pt>
                <c:pt idx="2952">
                  <c:v>0.25306099999999998</c:v>
                </c:pt>
                <c:pt idx="2953">
                  <c:v>0.24916099999999999</c:v>
                </c:pt>
                <c:pt idx="2954">
                  <c:v>0.24501400000000001</c:v>
                </c:pt>
                <c:pt idx="2955">
                  <c:v>0.240289</c:v>
                </c:pt>
                <c:pt idx="2956">
                  <c:v>0.23508899999999999</c:v>
                </c:pt>
                <c:pt idx="2957">
                  <c:v>0.23008700000000001</c:v>
                </c:pt>
                <c:pt idx="2958">
                  <c:v>0.22564699999999999</c:v>
                </c:pt>
                <c:pt idx="2959">
                  <c:v>0.221746</c:v>
                </c:pt>
                <c:pt idx="2960">
                  <c:v>0.21831200000000001</c:v>
                </c:pt>
                <c:pt idx="2961">
                  <c:v>0.215281</c:v>
                </c:pt>
                <c:pt idx="2962">
                  <c:v>0.212532</c:v>
                </c:pt>
                <c:pt idx="2963">
                  <c:v>0.20988499999999999</c:v>
                </c:pt>
                <c:pt idx="2964">
                  <c:v>0.20721800000000001</c:v>
                </c:pt>
                <c:pt idx="2965">
                  <c:v>0.20455100000000001</c:v>
                </c:pt>
                <c:pt idx="2966">
                  <c:v>0.20199900000000001</c:v>
                </c:pt>
                <c:pt idx="2967">
                  <c:v>0.19963400000000001</c:v>
                </c:pt>
                <c:pt idx="2968">
                  <c:v>0.19739399999999999</c:v>
                </c:pt>
                <c:pt idx="2969">
                  <c:v>0.19511999999999999</c:v>
                </c:pt>
                <c:pt idx="2970">
                  <c:v>0.192717</c:v>
                </c:pt>
                <c:pt idx="2971">
                  <c:v>0.190243</c:v>
                </c:pt>
                <c:pt idx="2972">
                  <c:v>0.187831</c:v>
                </c:pt>
                <c:pt idx="2973">
                  <c:v>0.18555199999999999</c:v>
                </c:pt>
                <c:pt idx="2974">
                  <c:v>0.18337400000000001</c:v>
                </c:pt>
                <c:pt idx="2975">
                  <c:v>0.18123900000000001</c:v>
                </c:pt>
                <c:pt idx="2976">
                  <c:v>0.17913299999999999</c:v>
                </c:pt>
                <c:pt idx="2977">
                  <c:v>0.177092</c:v>
                </c:pt>
                <c:pt idx="2978">
                  <c:v>0.17515700000000001</c:v>
                </c:pt>
                <c:pt idx="2979">
                  <c:v>0.17335800000000001</c:v>
                </c:pt>
                <c:pt idx="2980">
                  <c:v>0.171709</c:v>
                </c:pt>
                <c:pt idx="2981">
                  <c:v>0.17022399999999999</c:v>
                </c:pt>
                <c:pt idx="2982">
                  <c:v>0.16892099999999999</c:v>
                </c:pt>
                <c:pt idx="2983">
                  <c:v>0.167828</c:v>
                </c:pt>
                <c:pt idx="2984">
                  <c:v>0.16699600000000001</c:v>
                </c:pt>
                <c:pt idx="2985">
                  <c:v>0.16646900000000001</c:v>
                </c:pt>
                <c:pt idx="2986">
                  <c:v>0.16622999999999999</c:v>
                </c:pt>
                <c:pt idx="2987">
                  <c:v>0.16617499999999999</c:v>
                </c:pt>
                <c:pt idx="2988">
                  <c:v>0.16597700000000001</c:v>
                </c:pt>
                <c:pt idx="2989">
                  <c:v>0.16517599999999999</c:v>
                </c:pt>
                <c:pt idx="2990">
                  <c:v>0.16378699999999999</c:v>
                </c:pt>
                <c:pt idx="2991">
                  <c:v>0.16208400000000001</c:v>
                </c:pt>
                <c:pt idx="2992">
                  <c:v>0.16023699999999999</c:v>
                </c:pt>
                <c:pt idx="2993">
                  <c:v>0.15836500000000001</c:v>
                </c:pt>
                <c:pt idx="2994">
                  <c:v>0.15665100000000001</c:v>
                </c:pt>
                <c:pt idx="2995">
                  <c:v>0.15535199999999999</c:v>
                </c:pt>
                <c:pt idx="2996">
                  <c:v>0.154669</c:v>
                </c:pt>
                <c:pt idx="2997">
                  <c:v>0.15445900000000001</c:v>
                </c:pt>
                <c:pt idx="2998">
                  <c:v>0.154029</c:v>
                </c:pt>
                <c:pt idx="2999">
                  <c:v>0.15282000000000001</c:v>
                </c:pt>
                <c:pt idx="3000">
                  <c:v>0.15104500000000001</c:v>
                </c:pt>
                <c:pt idx="3001">
                  <c:v>0.14924399999999999</c:v>
                </c:pt>
                <c:pt idx="3002">
                  <c:v>0.147867</c:v>
                </c:pt>
                <c:pt idx="3003">
                  <c:v>0.14711099999999999</c:v>
                </c:pt>
                <c:pt idx="3004">
                  <c:v>0.146866</c:v>
                </c:pt>
                <c:pt idx="3005">
                  <c:v>0.14684800000000001</c:v>
                </c:pt>
                <c:pt idx="3006">
                  <c:v>0.14691299999999999</c:v>
                </c:pt>
                <c:pt idx="3007">
                  <c:v>0.14718899999999999</c:v>
                </c:pt>
                <c:pt idx="3008">
                  <c:v>0.14793300000000001</c:v>
                </c:pt>
                <c:pt idx="3009">
                  <c:v>0.149344</c:v>
                </c:pt>
                <c:pt idx="3010">
                  <c:v>0.15149499999999999</c:v>
                </c:pt>
                <c:pt idx="3011">
                  <c:v>0.154279</c:v>
                </c:pt>
                <c:pt idx="3012">
                  <c:v>0.15689</c:v>
                </c:pt>
                <c:pt idx="3013">
                  <c:v>0.157416</c:v>
                </c:pt>
                <c:pt idx="3014">
                  <c:v>0.15515599999999999</c:v>
                </c:pt>
                <c:pt idx="3015">
                  <c:v>0.15134900000000001</c:v>
                </c:pt>
                <c:pt idx="3016">
                  <c:v>0.14724300000000001</c:v>
                </c:pt>
                <c:pt idx="3017">
                  <c:v>0.143564</c:v>
                </c:pt>
                <c:pt idx="3018">
                  <c:v>0.140598</c:v>
                </c:pt>
                <c:pt idx="3019">
                  <c:v>0.13810600000000001</c:v>
                </c:pt>
                <c:pt idx="3020">
                  <c:v>0.13544700000000001</c:v>
                </c:pt>
                <c:pt idx="3021">
                  <c:v>0.13220999999999999</c:v>
                </c:pt>
                <c:pt idx="3022">
                  <c:v>0.128525</c:v>
                </c:pt>
                <c:pt idx="3023">
                  <c:v>0.12523799999999999</c:v>
                </c:pt>
                <c:pt idx="3024">
                  <c:v>0.123291</c:v>
                </c:pt>
                <c:pt idx="3025">
                  <c:v>0.12267400000000001</c:v>
                </c:pt>
                <c:pt idx="3026">
                  <c:v>0.122651</c:v>
                </c:pt>
                <c:pt idx="3027">
                  <c:v>0.122727</c:v>
                </c:pt>
                <c:pt idx="3028">
                  <c:v>0.122985</c:v>
                </c:pt>
                <c:pt idx="3029">
                  <c:v>0.123853</c:v>
                </c:pt>
                <c:pt idx="3030">
                  <c:v>0.12590399999999999</c:v>
                </c:pt>
                <c:pt idx="3031">
                  <c:v>0.12952900000000001</c:v>
                </c:pt>
                <c:pt idx="3032">
                  <c:v>0.134519</c:v>
                </c:pt>
                <c:pt idx="3033">
                  <c:v>0.14002500000000001</c:v>
                </c:pt>
                <c:pt idx="3034">
                  <c:v>0.14513100000000001</c:v>
                </c:pt>
                <c:pt idx="3035">
                  <c:v>0.14899100000000001</c:v>
                </c:pt>
                <c:pt idx="3036">
                  <c:v>0.150452</c:v>
                </c:pt>
                <c:pt idx="3037">
                  <c:v>0.148674</c:v>
                </c:pt>
                <c:pt idx="3038">
                  <c:v>0.14502399999999999</c:v>
                </c:pt>
                <c:pt idx="3039">
                  <c:v>0.14158899999999999</c:v>
                </c:pt>
                <c:pt idx="3040">
                  <c:v>0.13834399999999999</c:v>
                </c:pt>
                <c:pt idx="3041">
                  <c:v>0.13408100000000001</c:v>
                </c:pt>
                <c:pt idx="3042">
                  <c:v>0.12853300000000001</c:v>
                </c:pt>
                <c:pt idx="3043">
                  <c:v>0.122142</c:v>
                </c:pt>
                <c:pt idx="3044">
                  <c:v>0.115588</c:v>
                </c:pt>
                <c:pt idx="3045">
                  <c:v>0.109788</c:v>
                </c:pt>
                <c:pt idx="3046">
                  <c:v>0.105351</c:v>
                </c:pt>
                <c:pt idx="3047">
                  <c:v>0.10231</c:v>
                </c:pt>
                <c:pt idx="3048">
                  <c:v>0.100123</c:v>
                </c:pt>
                <c:pt idx="3049">
                  <c:v>9.7820000000000004E-2</c:v>
                </c:pt>
                <c:pt idx="3050">
                  <c:v>9.4959000000000002E-2</c:v>
                </c:pt>
                <c:pt idx="3051">
                  <c:v>9.2168E-2</c:v>
                </c:pt>
                <c:pt idx="3052">
                  <c:v>9.0284000000000003E-2</c:v>
                </c:pt>
                <c:pt idx="3053">
                  <c:v>8.9733999999999994E-2</c:v>
                </c:pt>
                <c:pt idx="3054">
                  <c:v>9.06E-2</c:v>
                </c:pt>
                <c:pt idx="3055">
                  <c:v>9.2603000000000005E-2</c:v>
                </c:pt>
                <c:pt idx="3056">
                  <c:v>9.5004000000000005E-2</c:v>
                </c:pt>
                <c:pt idx="3057">
                  <c:v>9.6997E-2</c:v>
                </c:pt>
                <c:pt idx="3058">
                  <c:v>9.8421999999999996E-2</c:v>
                </c:pt>
                <c:pt idx="3059">
                  <c:v>9.9526000000000003E-2</c:v>
                </c:pt>
                <c:pt idx="3060">
                  <c:v>0.100318</c:v>
                </c:pt>
                <c:pt idx="3061">
                  <c:v>0.100603</c:v>
                </c:pt>
                <c:pt idx="3062">
                  <c:v>0.100312</c:v>
                </c:pt>
                <c:pt idx="3063">
                  <c:v>9.9379999999999996E-2</c:v>
                </c:pt>
                <c:pt idx="3064">
                  <c:v>9.7524E-2</c:v>
                </c:pt>
                <c:pt idx="3065">
                  <c:v>9.4753000000000004E-2</c:v>
                </c:pt>
                <c:pt idx="3066">
                  <c:v>9.1528999999999999E-2</c:v>
                </c:pt>
                <c:pt idx="3067">
                  <c:v>8.7816000000000005E-2</c:v>
                </c:pt>
                <c:pt idx="3068">
                  <c:v>8.3763000000000004E-2</c:v>
                </c:pt>
                <c:pt idx="3069">
                  <c:v>7.9926999999999998E-2</c:v>
                </c:pt>
                <c:pt idx="3070">
                  <c:v>7.6810000000000003E-2</c:v>
                </c:pt>
                <c:pt idx="3071">
                  <c:v>7.4454999999999993E-2</c:v>
                </c:pt>
                <c:pt idx="3072">
                  <c:v>7.2069999999999995E-2</c:v>
                </c:pt>
                <c:pt idx="3073">
                  <c:v>6.8668999999999994E-2</c:v>
                </c:pt>
                <c:pt idx="3074">
                  <c:v>6.4370999999999998E-2</c:v>
                </c:pt>
                <c:pt idx="3075">
                  <c:v>5.9984999999999997E-2</c:v>
                </c:pt>
                <c:pt idx="3076">
                  <c:v>5.6202000000000002E-2</c:v>
                </c:pt>
                <c:pt idx="3077">
                  <c:v>5.3495000000000001E-2</c:v>
                </c:pt>
                <c:pt idx="3078">
                  <c:v>5.2000999999999999E-2</c:v>
                </c:pt>
                <c:pt idx="3079">
                  <c:v>5.1374999999999997E-2</c:v>
                </c:pt>
                <c:pt idx="3080">
                  <c:v>5.1054000000000002E-2</c:v>
                </c:pt>
                <c:pt idx="3081">
                  <c:v>5.0775000000000001E-2</c:v>
                </c:pt>
                <c:pt idx="3082">
                  <c:v>5.0699000000000001E-2</c:v>
                </c:pt>
                <c:pt idx="3083">
                  <c:v>5.0992999999999997E-2</c:v>
                </c:pt>
                <c:pt idx="3084">
                  <c:v>5.1539000000000001E-2</c:v>
                </c:pt>
                <c:pt idx="3085">
                  <c:v>5.2069999999999998E-2</c:v>
                </c:pt>
                <c:pt idx="3086">
                  <c:v>5.1964999999999997E-2</c:v>
                </c:pt>
                <c:pt idx="3087">
                  <c:v>4.9978000000000002E-2</c:v>
                </c:pt>
                <c:pt idx="3088">
                  <c:v>4.5717000000000001E-2</c:v>
                </c:pt>
                <c:pt idx="3089">
                  <c:v>3.9786000000000002E-2</c:v>
                </c:pt>
                <c:pt idx="3090">
                  <c:v>3.2754999999999999E-2</c:v>
                </c:pt>
                <c:pt idx="3091">
                  <c:v>2.5496999999999999E-2</c:v>
                </c:pt>
                <c:pt idx="3092">
                  <c:v>1.9186000000000002E-2</c:v>
                </c:pt>
                <c:pt idx="3093">
                  <c:v>1.439E-2</c:v>
                </c:pt>
                <c:pt idx="3094">
                  <c:v>1.094E-2</c:v>
                </c:pt>
                <c:pt idx="3095">
                  <c:v>8.2939999999999993E-3</c:v>
                </c:pt>
                <c:pt idx="3096">
                  <c:v>5.8640000000000003E-3</c:v>
                </c:pt>
                <c:pt idx="3097">
                  <c:v>3.5799999999999998E-3</c:v>
                </c:pt>
                <c:pt idx="3098">
                  <c:v>1.9289999999999999E-3</c:v>
                </c:pt>
                <c:pt idx="3099">
                  <c:v>1.3110000000000001E-3</c:v>
                </c:pt>
                <c:pt idx="3100">
                  <c:v>1.5679999999999999E-3</c:v>
                </c:pt>
                <c:pt idx="3101">
                  <c:v>2.8939999999999999E-3</c:v>
                </c:pt>
                <c:pt idx="3102">
                  <c:v>4.7000000000000002E-3</c:v>
                </c:pt>
                <c:pt idx="3103">
                  <c:v>6.6100000000000004E-3</c:v>
                </c:pt>
                <c:pt idx="3104">
                  <c:v>8.7919999999999995E-3</c:v>
                </c:pt>
                <c:pt idx="3105">
                  <c:v>1.1537E-2</c:v>
                </c:pt>
                <c:pt idx="3106">
                  <c:v>1.4836999999999999E-2</c:v>
                </c:pt>
                <c:pt idx="3107">
                  <c:v>1.8363000000000001E-2</c:v>
                </c:pt>
                <c:pt idx="3108">
                  <c:v>2.1637E-2</c:v>
                </c:pt>
                <c:pt idx="3109">
                  <c:v>2.3984999999999999E-2</c:v>
                </c:pt>
                <c:pt idx="3110">
                  <c:v>2.4334000000000001E-2</c:v>
                </c:pt>
                <c:pt idx="3111">
                  <c:v>2.2148999999999999E-2</c:v>
                </c:pt>
                <c:pt idx="3112">
                  <c:v>1.8761E-2</c:v>
                </c:pt>
                <c:pt idx="3113">
                  <c:v>1.559E-2</c:v>
                </c:pt>
                <c:pt idx="3114">
                  <c:v>1.2832E-2</c:v>
                </c:pt>
                <c:pt idx="3115">
                  <c:v>1.0225E-2</c:v>
                </c:pt>
                <c:pt idx="3116">
                  <c:v>7.607E-3</c:v>
                </c:pt>
                <c:pt idx="3117">
                  <c:v>5.0650000000000001E-3</c:v>
                </c:pt>
                <c:pt idx="3118">
                  <c:v>2.8700000000000002E-3</c:v>
                </c:pt>
                <c:pt idx="3119">
                  <c:v>1.359E-3</c:v>
                </c:pt>
                <c:pt idx="3120">
                  <c:v>7.2800000000000002E-4</c:v>
                </c:pt>
                <c:pt idx="3121">
                  <c:v>8.7799999999999998E-4</c:v>
                </c:pt>
                <c:pt idx="3122">
                  <c:v>1.488E-3</c:v>
                </c:pt>
                <c:pt idx="3123">
                  <c:v>2.271E-3</c:v>
                </c:pt>
                <c:pt idx="3124">
                  <c:v>3.0660000000000001E-3</c:v>
                </c:pt>
                <c:pt idx="3125">
                  <c:v>3.7929999999999999E-3</c:v>
                </c:pt>
                <c:pt idx="3126">
                  <c:v>4.6629999999999996E-3</c:v>
                </c:pt>
                <c:pt idx="3127">
                  <c:v>6.3489999999999996E-3</c:v>
                </c:pt>
                <c:pt idx="3128">
                  <c:v>9.3980000000000001E-3</c:v>
                </c:pt>
                <c:pt idx="3129">
                  <c:v>1.3703999999999999E-2</c:v>
                </c:pt>
                <c:pt idx="3130">
                  <c:v>1.8697999999999999E-2</c:v>
                </c:pt>
                <c:pt idx="3131">
                  <c:v>2.3928000000000001E-2</c:v>
                </c:pt>
                <c:pt idx="3132">
                  <c:v>2.9194000000000001E-2</c:v>
                </c:pt>
                <c:pt idx="3133">
                  <c:v>3.4152000000000002E-2</c:v>
                </c:pt>
                <c:pt idx="3134">
                  <c:v>3.8080000000000003E-2</c:v>
                </c:pt>
                <c:pt idx="3135">
                  <c:v>4.0354000000000001E-2</c:v>
                </c:pt>
                <c:pt idx="3136">
                  <c:v>4.1196999999999998E-2</c:v>
                </c:pt>
                <c:pt idx="3137">
                  <c:v>4.1334999999999997E-2</c:v>
                </c:pt>
                <c:pt idx="3138">
                  <c:v>4.1342999999999998E-2</c:v>
                </c:pt>
                <c:pt idx="3139">
                  <c:v>4.1671E-2</c:v>
                </c:pt>
                <c:pt idx="3140">
                  <c:v>4.2849999999999999E-2</c:v>
                </c:pt>
                <c:pt idx="3141">
                  <c:v>4.5377000000000001E-2</c:v>
                </c:pt>
                <c:pt idx="3142">
                  <c:v>4.9563999999999997E-2</c:v>
                </c:pt>
                <c:pt idx="3143">
                  <c:v>5.5537999999999997E-2</c:v>
                </c:pt>
                <c:pt idx="3144">
                  <c:v>6.3174999999999995E-2</c:v>
                </c:pt>
                <c:pt idx="3145">
                  <c:v>7.1953000000000003E-2</c:v>
                </c:pt>
                <c:pt idx="3146">
                  <c:v>8.1137000000000001E-2</c:v>
                </c:pt>
                <c:pt idx="3147">
                  <c:v>9.0427999999999994E-2</c:v>
                </c:pt>
                <c:pt idx="3148">
                  <c:v>0.100116</c:v>
                </c:pt>
                <c:pt idx="3149">
                  <c:v>0.110587</c:v>
                </c:pt>
                <c:pt idx="3150">
                  <c:v>0.12203</c:v>
                </c:pt>
                <c:pt idx="3151">
                  <c:v>0.13439400000000001</c:v>
                </c:pt>
                <c:pt idx="3152">
                  <c:v>0.147346</c:v>
                </c:pt>
                <c:pt idx="3153">
                  <c:v>0.16028200000000001</c:v>
                </c:pt>
                <c:pt idx="3154">
                  <c:v>0.17255000000000001</c:v>
                </c:pt>
                <c:pt idx="3155">
                  <c:v>0.18366099999999999</c:v>
                </c:pt>
                <c:pt idx="3156">
                  <c:v>0.19303100000000001</c:v>
                </c:pt>
                <c:pt idx="3157">
                  <c:v>0.199903</c:v>
                </c:pt>
                <c:pt idx="3158">
                  <c:v>0.203904</c:v>
                </c:pt>
                <c:pt idx="3159">
                  <c:v>0.20536199999999999</c:v>
                </c:pt>
                <c:pt idx="3160">
                  <c:v>0.205369</c:v>
                </c:pt>
                <c:pt idx="3161">
                  <c:v>0.20513799999999999</c:v>
                </c:pt>
                <c:pt idx="3162">
                  <c:v>0.20529800000000001</c:v>
                </c:pt>
                <c:pt idx="3163">
                  <c:v>0.205959</c:v>
                </c:pt>
                <c:pt idx="3164">
                  <c:v>0.20696700000000001</c:v>
                </c:pt>
                <c:pt idx="3165">
                  <c:v>0.208232</c:v>
                </c:pt>
                <c:pt idx="3166">
                  <c:v>0.20991499999999999</c:v>
                </c:pt>
                <c:pt idx="3167">
                  <c:v>0.21221200000000001</c:v>
                </c:pt>
                <c:pt idx="3168">
                  <c:v>0.215032</c:v>
                </c:pt>
                <c:pt idx="3169">
                  <c:v>0.21789500000000001</c:v>
                </c:pt>
                <c:pt idx="3170">
                  <c:v>0.220329</c:v>
                </c:pt>
                <c:pt idx="3171">
                  <c:v>0.222472</c:v>
                </c:pt>
                <c:pt idx="3172">
                  <c:v>0.22479299999999999</c:v>
                </c:pt>
                <c:pt idx="3173">
                  <c:v>0.22755600000000001</c:v>
                </c:pt>
                <c:pt idx="3174">
                  <c:v>0.230821</c:v>
                </c:pt>
                <c:pt idx="3175">
                  <c:v>0.23452799999999999</c:v>
                </c:pt>
                <c:pt idx="3176">
                  <c:v>0.23845</c:v>
                </c:pt>
                <c:pt idx="3177">
                  <c:v>0.24216799999999999</c:v>
                </c:pt>
                <c:pt idx="3178">
                  <c:v>0.24518999999999999</c:v>
                </c:pt>
                <c:pt idx="3179">
                  <c:v>0.247171</c:v>
                </c:pt>
                <c:pt idx="3180">
                  <c:v>0.24804699999999999</c:v>
                </c:pt>
                <c:pt idx="3181">
                  <c:v>0.24815499999999999</c:v>
                </c:pt>
                <c:pt idx="3182">
                  <c:v>0.248196</c:v>
                </c:pt>
                <c:pt idx="3183">
                  <c:v>0.24871699999999999</c:v>
                </c:pt>
                <c:pt idx="3184">
                  <c:v>0.24985299999999999</c:v>
                </c:pt>
                <c:pt idx="3185">
                  <c:v>0.25120500000000001</c:v>
                </c:pt>
                <c:pt idx="3186">
                  <c:v>0.25195400000000001</c:v>
                </c:pt>
                <c:pt idx="3187">
                  <c:v>0.25189099999999998</c:v>
                </c:pt>
                <c:pt idx="3188">
                  <c:v>0.25148399999999999</c:v>
                </c:pt>
                <c:pt idx="3189">
                  <c:v>0.251305</c:v>
                </c:pt>
                <c:pt idx="3190">
                  <c:v>0.25166100000000002</c:v>
                </c:pt>
                <c:pt idx="3191">
                  <c:v>0.25241799999999998</c:v>
                </c:pt>
                <c:pt idx="3192">
                  <c:v>0.25322</c:v>
                </c:pt>
                <c:pt idx="3193">
                  <c:v>0.25377499999999997</c:v>
                </c:pt>
                <c:pt idx="3194">
                  <c:v>0.25399699999999997</c:v>
                </c:pt>
                <c:pt idx="3195">
                  <c:v>0.25403700000000001</c:v>
                </c:pt>
                <c:pt idx="3196">
                  <c:v>0.25414199999999998</c:v>
                </c:pt>
                <c:pt idx="3197">
                  <c:v>0.25455299999999997</c:v>
                </c:pt>
                <c:pt idx="3198">
                  <c:v>0.25545699999999999</c:v>
                </c:pt>
                <c:pt idx="3199">
                  <c:v>0.25693500000000002</c:v>
                </c:pt>
                <c:pt idx="3200">
                  <c:v>0.25900499999999999</c:v>
                </c:pt>
                <c:pt idx="3201">
                  <c:v>0.26169300000000001</c:v>
                </c:pt>
                <c:pt idx="3202">
                  <c:v>0.26497100000000001</c:v>
                </c:pt>
                <c:pt idx="3203">
                  <c:v>0.26857700000000001</c:v>
                </c:pt>
                <c:pt idx="3204">
                  <c:v>0.272123</c:v>
                </c:pt>
                <c:pt idx="3205">
                  <c:v>0.27552599999999999</c:v>
                </c:pt>
                <c:pt idx="3206">
                  <c:v>0.27907700000000002</c:v>
                </c:pt>
                <c:pt idx="3207">
                  <c:v>0.28303499999999998</c:v>
                </c:pt>
                <c:pt idx="3208">
                  <c:v>0.28731600000000002</c:v>
                </c:pt>
                <c:pt idx="3209">
                  <c:v>0.29139999999999999</c:v>
                </c:pt>
                <c:pt idx="3210">
                  <c:v>0.29467500000000002</c:v>
                </c:pt>
                <c:pt idx="3211">
                  <c:v>0.29725400000000002</c:v>
                </c:pt>
                <c:pt idx="3212">
                  <c:v>0.29962499999999997</c:v>
                </c:pt>
                <c:pt idx="3213">
                  <c:v>0.30191800000000002</c:v>
                </c:pt>
                <c:pt idx="3214">
                  <c:v>0.304031</c:v>
                </c:pt>
                <c:pt idx="3215">
                  <c:v>0.30598500000000001</c:v>
                </c:pt>
                <c:pt idx="3216">
                  <c:v>0.308033</c:v>
                </c:pt>
                <c:pt idx="3217">
                  <c:v>0.310419</c:v>
                </c:pt>
                <c:pt idx="3218">
                  <c:v>0.31320100000000001</c:v>
                </c:pt>
                <c:pt idx="3219">
                  <c:v>0.31635200000000002</c:v>
                </c:pt>
                <c:pt idx="3220">
                  <c:v>0.31991900000000001</c:v>
                </c:pt>
                <c:pt idx="3221">
                  <c:v>0.32397399999999998</c:v>
                </c:pt>
                <c:pt idx="3222">
                  <c:v>0.32844099999999998</c:v>
                </c:pt>
                <c:pt idx="3223">
                  <c:v>0.333144</c:v>
                </c:pt>
                <c:pt idx="3224">
                  <c:v>0.337947</c:v>
                </c:pt>
                <c:pt idx="3225">
                  <c:v>0.34275099999999997</c:v>
                </c:pt>
                <c:pt idx="3226">
                  <c:v>0.34738999999999998</c:v>
                </c:pt>
                <c:pt idx="3227">
                  <c:v>0.35169299999999998</c:v>
                </c:pt>
                <c:pt idx="3228">
                  <c:v>0.35575400000000001</c:v>
                </c:pt>
                <c:pt idx="3229">
                  <c:v>0.35990299999999997</c:v>
                </c:pt>
                <c:pt idx="3230">
                  <c:v>0.36418</c:v>
                </c:pt>
                <c:pt idx="3231">
                  <c:v>0.36818299999999998</c:v>
                </c:pt>
                <c:pt idx="3232">
                  <c:v>0.37145</c:v>
                </c:pt>
                <c:pt idx="3233">
                  <c:v>0.37357699999999999</c:v>
                </c:pt>
                <c:pt idx="3234">
                  <c:v>0.374282</c:v>
                </c:pt>
                <c:pt idx="3235">
                  <c:v>0.37387799999999999</c:v>
                </c:pt>
                <c:pt idx="3236">
                  <c:v>0.37310399999999999</c:v>
                </c:pt>
                <c:pt idx="3237">
                  <c:v>0.37228499999999998</c:v>
                </c:pt>
                <c:pt idx="3238">
                  <c:v>0.371305</c:v>
                </c:pt>
                <c:pt idx="3239">
                  <c:v>0.36990200000000001</c:v>
                </c:pt>
                <c:pt idx="3240">
                  <c:v>0.36796499999999999</c:v>
                </c:pt>
                <c:pt idx="3241">
                  <c:v>0.36562099999999997</c:v>
                </c:pt>
                <c:pt idx="3242">
                  <c:v>0.36302699999999999</c:v>
                </c:pt>
                <c:pt idx="3243">
                  <c:v>0.36015200000000003</c:v>
                </c:pt>
                <c:pt idx="3244">
                  <c:v>0.35674699999999998</c:v>
                </c:pt>
                <c:pt idx="3245">
                  <c:v>0.35263899999999998</c:v>
                </c:pt>
                <c:pt idx="3246">
                  <c:v>0.34812599999999999</c:v>
                </c:pt>
                <c:pt idx="3247">
                  <c:v>0.34376899999999999</c:v>
                </c:pt>
                <c:pt idx="3248">
                  <c:v>0.33994400000000002</c:v>
                </c:pt>
                <c:pt idx="3249">
                  <c:v>0.33673399999999998</c:v>
                </c:pt>
                <c:pt idx="3250">
                  <c:v>0.33404499999999998</c:v>
                </c:pt>
                <c:pt idx="3251">
                  <c:v>0.33178099999999999</c:v>
                </c:pt>
                <c:pt idx="3252">
                  <c:v>0.329905</c:v>
                </c:pt>
                <c:pt idx="3253">
                  <c:v>0.32833000000000001</c:v>
                </c:pt>
                <c:pt idx="3254">
                  <c:v>0.32681900000000003</c:v>
                </c:pt>
                <c:pt idx="3255">
                  <c:v>0.32506499999999999</c:v>
                </c:pt>
                <c:pt idx="3256">
                  <c:v>0.32299</c:v>
                </c:pt>
                <c:pt idx="3257">
                  <c:v>0.32087500000000002</c:v>
                </c:pt>
                <c:pt idx="3258">
                  <c:v>0.31912200000000002</c:v>
                </c:pt>
                <c:pt idx="3259">
                  <c:v>0.31802200000000003</c:v>
                </c:pt>
                <c:pt idx="3260">
                  <c:v>0.31762600000000002</c:v>
                </c:pt>
                <c:pt idx="3261">
                  <c:v>0.31770199999999998</c:v>
                </c:pt>
                <c:pt idx="3262">
                  <c:v>0.31788499999999997</c:v>
                </c:pt>
                <c:pt idx="3263">
                  <c:v>0.31800400000000001</c:v>
                </c:pt>
                <c:pt idx="3264">
                  <c:v>0.318247</c:v>
                </c:pt>
                <c:pt idx="3265">
                  <c:v>0.31886799999999998</c:v>
                </c:pt>
                <c:pt idx="3266">
                  <c:v>0.31988800000000001</c:v>
                </c:pt>
                <c:pt idx="3267">
                  <c:v>0.32115300000000002</c:v>
                </c:pt>
                <c:pt idx="3268">
                  <c:v>0.32256800000000002</c:v>
                </c:pt>
                <c:pt idx="3269">
                  <c:v>0.32436999999999999</c:v>
                </c:pt>
                <c:pt idx="3270">
                  <c:v>0.32708500000000001</c:v>
                </c:pt>
                <c:pt idx="3271">
                  <c:v>0.330955</c:v>
                </c:pt>
                <c:pt idx="3272">
                  <c:v>0.33566800000000002</c:v>
                </c:pt>
                <c:pt idx="3273">
                  <c:v>0.34060400000000002</c:v>
                </c:pt>
                <c:pt idx="3274">
                  <c:v>0.34520800000000001</c:v>
                </c:pt>
                <c:pt idx="3275">
                  <c:v>0.34929100000000002</c:v>
                </c:pt>
                <c:pt idx="3276">
                  <c:v>0.35294399999999998</c:v>
                </c:pt>
                <c:pt idx="3277">
                  <c:v>0.35619099999999998</c:v>
                </c:pt>
                <c:pt idx="3278">
                  <c:v>0.35885600000000001</c:v>
                </c:pt>
                <c:pt idx="3279">
                  <c:v>0.36079299999999997</c:v>
                </c:pt>
                <c:pt idx="3280">
                  <c:v>0.36221700000000001</c:v>
                </c:pt>
                <c:pt idx="3281">
                  <c:v>0.36352499999999999</c:v>
                </c:pt>
                <c:pt idx="3282">
                  <c:v>0.36480800000000002</c:v>
                </c:pt>
                <c:pt idx="3283">
                  <c:v>0.36593700000000001</c:v>
                </c:pt>
                <c:pt idx="3284">
                  <c:v>0.36687900000000001</c:v>
                </c:pt>
                <c:pt idx="3285">
                  <c:v>0.36773600000000001</c:v>
                </c:pt>
                <c:pt idx="3286">
                  <c:v>0.368674</c:v>
                </c:pt>
                <c:pt idx="3287">
                  <c:v>0.36985299999999999</c:v>
                </c:pt>
                <c:pt idx="3288">
                  <c:v>0.37127700000000002</c:v>
                </c:pt>
                <c:pt idx="3289">
                  <c:v>0.37264399999999998</c:v>
                </c:pt>
                <c:pt idx="3290">
                  <c:v>0.37347200000000003</c:v>
                </c:pt>
                <c:pt idx="3291">
                  <c:v>0.37351499999999999</c:v>
                </c:pt>
                <c:pt idx="3292">
                  <c:v>0.37286799999999998</c:v>
                </c:pt>
                <c:pt idx="3293">
                  <c:v>0.37175799999999998</c:v>
                </c:pt>
                <c:pt idx="3294">
                  <c:v>0.37039699999999998</c:v>
                </c:pt>
                <c:pt idx="3295">
                  <c:v>0.36885400000000002</c:v>
                </c:pt>
                <c:pt idx="3296">
                  <c:v>0.36698199999999997</c:v>
                </c:pt>
                <c:pt idx="3297">
                  <c:v>0.36454599999999998</c:v>
                </c:pt>
                <c:pt idx="3298">
                  <c:v>0.36153600000000002</c:v>
                </c:pt>
                <c:pt idx="3299">
                  <c:v>0.35827900000000001</c:v>
                </c:pt>
                <c:pt idx="3300">
                  <c:v>0.35511700000000002</c:v>
                </c:pt>
                <c:pt idx="3301">
                  <c:v>0.35212700000000002</c:v>
                </c:pt>
                <c:pt idx="3302">
                  <c:v>0.34925499999999998</c:v>
                </c:pt>
                <c:pt idx="3303">
                  <c:v>0.34648699999999999</c:v>
                </c:pt>
                <c:pt idx="3304">
                  <c:v>0.34381899999999999</c:v>
                </c:pt>
                <c:pt idx="3305">
                  <c:v>0.34117799999999998</c:v>
                </c:pt>
                <c:pt idx="3306">
                  <c:v>0.33855499999999999</c:v>
                </c:pt>
                <c:pt idx="3307">
                  <c:v>0.33612700000000001</c:v>
                </c:pt>
                <c:pt idx="3308">
                  <c:v>0.33408399999999999</c:v>
                </c:pt>
                <c:pt idx="3309">
                  <c:v>0.33240799999999998</c:v>
                </c:pt>
                <c:pt idx="3310">
                  <c:v>0.33094400000000002</c:v>
                </c:pt>
                <c:pt idx="3311">
                  <c:v>0.32950099999999999</c:v>
                </c:pt>
                <c:pt idx="3312">
                  <c:v>0.32781700000000003</c:v>
                </c:pt>
                <c:pt idx="3313">
                  <c:v>0.32558300000000001</c:v>
                </c:pt>
                <c:pt idx="3314">
                  <c:v>0.32271899999999998</c:v>
                </c:pt>
                <c:pt idx="3315">
                  <c:v>0.31950899999999999</c:v>
                </c:pt>
                <c:pt idx="3316">
                  <c:v>0.31629400000000002</c:v>
                </c:pt>
                <c:pt idx="3317">
                  <c:v>0.31328800000000001</c:v>
                </c:pt>
                <c:pt idx="3318">
                  <c:v>0.31066700000000003</c:v>
                </c:pt>
                <c:pt idx="3319">
                  <c:v>0.308558</c:v>
                </c:pt>
                <c:pt idx="3320">
                  <c:v>0.306917</c:v>
                </c:pt>
                <c:pt idx="3321">
                  <c:v>0.30550100000000002</c:v>
                </c:pt>
                <c:pt idx="3322">
                  <c:v>0.303923</c:v>
                </c:pt>
                <c:pt idx="3323">
                  <c:v>0.30180699999999999</c:v>
                </c:pt>
                <c:pt idx="3324">
                  <c:v>0.29901100000000003</c:v>
                </c:pt>
                <c:pt idx="3325">
                  <c:v>0.29569099999999998</c:v>
                </c:pt>
                <c:pt idx="3326">
                  <c:v>0.29217300000000002</c:v>
                </c:pt>
                <c:pt idx="3327">
                  <c:v>0.28873900000000002</c:v>
                </c:pt>
                <c:pt idx="3328">
                  <c:v>0.28553600000000001</c:v>
                </c:pt>
                <c:pt idx="3329">
                  <c:v>0.28262399999999999</c:v>
                </c:pt>
                <c:pt idx="3330">
                  <c:v>0.28002199999999999</c:v>
                </c:pt>
                <c:pt idx="3331">
                  <c:v>0.27768100000000001</c:v>
                </c:pt>
                <c:pt idx="3332">
                  <c:v>0.27550599999999997</c:v>
                </c:pt>
                <c:pt idx="3333">
                  <c:v>0.27347399999999999</c:v>
                </c:pt>
                <c:pt idx="3334">
                  <c:v>0.27169199999999999</c:v>
                </c:pt>
                <c:pt idx="3335">
                  <c:v>0.27029399999999998</c:v>
                </c:pt>
                <c:pt idx="3336">
                  <c:v>0.269318</c:v>
                </c:pt>
                <c:pt idx="3337">
                  <c:v>0.26871600000000001</c:v>
                </c:pt>
                <c:pt idx="3338">
                  <c:v>0.268424</c:v>
                </c:pt>
                <c:pt idx="3339">
                  <c:v>0.26838899999999999</c:v>
                </c:pt>
                <c:pt idx="3340">
                  <c:v>0.26857900000000001</c:v>
                </c:pt>
                <c:pt idx="3341">
                  <c:v>0.26901000000000003</c:v>
                </c:pt>
                <c:pt idx="3342">
                  <c:v>0.26971000000000001</c:v>
                </c:pt>
                <c:pt idx="3343">
                  <c:v>0.27060899999999999</c:v>
                </c:pt>
                <c:pt idx="3344">
                  <c:v>0.27147700000000002</c:v>
                </c:pt>
                <c:pt idx="3345">
                  <c:v>0.271982</c:v>
                </c:pt>
                <c:pt idx="3346">
                  <c:v>0.271899</c:v>
                </c:pt>
                <c:pt idx="3347">
                  <c:v>0.27132400000000001</c:v>
                </c:pt>
                <c:pt idx="3348">
                  <c:v>0.27063199999999998</c:v>
                </c:pt>
                <c:pt idx="3349">
                  <c:v>0.27016400000000002</c:v>
                </c:pt>
                <c:pt idx="3350">
                  <c:v>0.27000600000000002</c:v>
                </c:pt>
                <c:pt idx="3351">
                  <c:v>0.27004699999999998</c:v>
                </c:pt>
                <c:pt idx="3352">
                  <c:v>0.27013799999999999</c:v>
                </c:pt>
                <c:pt idx="3353">
                  <c:v>0.27019900000000002</c:v>
                </c:pt>
                <c:pt idx="3354">
                  <c:v>0.27021600000000001</c:v>
                </c:pt>
                <c:pt idx="3355">
                  <c:v>0.27019799999999999</c:v>
                </c:pt>
                <c:pt idx="3356">
                  <c:v>0.27018700000000001</c:v>
                </c:pt>
                <c:pt idx="3357">
                  <c:v>0.27026099999999997</c:v>
                </c:pt>
                <c:pt idx="3358">
                  <c:v>0.27047199999999999</c:v>
                </c:pt>
                <c:pt idx="3359">
                  <c:v>0.27076</c:v>
                </c:pt>
                <c:pt idx="3360">
                  <c:v>0.27094299999999999</c:v>
                </c:pt>
                <c:pt idx="3361">
                  <c:v>0.27083099999999999</c:v>
                </c:pt>
                <c:pt idx="3362">
                  <c:v>0.27035700000000001</c:v>
                </c:pt>
                <c:pt idx="3363">
                  <c:v>0.269596</c:v>
                </c:pt>
                <c:pt idx="3364">
                  <c:v>0.26868300000000001</c:v>
                </c:pt>
                <c:pt idx="3365">
                  <c:v>0.26772600000000002</c:v>
                </c:pt>
                <c:pt idx="3366">
                  <c:v>0.26676</c:v>
                </c:pt>
                <c:pt idx="3367">
                  <c:v>0.26576699999999998</c:v>
                </c:pt>
                <c:pt idx="3368">
                  <c:v>0.26472200000000001</c:v>
                </c:pt>
                <c:pt idx="3369">
                  <c:v>0.263625</c:v>
                </c:pt>
                <c:pt idx="3370">
                  <c:v>0.26249400000000001</c:v>
                </c:pt>
                <c:pt idx="3371">
                  <c:v>0.26134099999999999</c:v>
                </c:pt>
                <c:pt idx="3372">
                  <c:v>0.26016099999999998</c:v>
                </c:pt>
                <c:pt idx="3373">
                  <c:v>0.25892100000000001</c:v>
                </c:pt>
                <c:pt idx="3374">
                  <c:v>0.257548</c:v>
                </c:pt>
                <c:pt idx="3375">
                  <c:v>0.25596400000000002</c:v>
                </c:pt>
                <c:pt idx="3376">
                  <c:v>0.25417000000000001</c:v>
                </c:pt>
                <c:pt idx="3377">
                  <c:v>0.25227300000000003</c:v>
                </c:pt>
                <c:pt idx="3378">
                  <c:v>0.25040499999999999</c:v>
                </c:pt>
                <c:pt idx="3379">
                  <c:v>0.24862699999999999</c:v>
                </c:pt>
                <c:pt idx="3380">
                  <c:v>0.24693100000000001</c:v>
                </c:pt>
                <c:pt idx="3381">
                  <c:v>0.245281</c:v>
                </c:pt>
                <c:pt idx="3382">
                  <c:v>0.24360499999999999</c:v>
                </c:pt>
                <c:pt idx="3383">
                  <c:v>0.24176900000000001</c:v>
                </c:pt>
                <c:pt idx="3384">
                  <c:v>0.23966399999999999</c:v>
                </c:pt>
                <c:pt idx="3385">
                  <c:v>0.23732200000000001</c:v>
                </c:pt>
                <c:pt idx="3386">
                  <c:v>0.23488999999999999</c:v>
                </c:pt>
                <c:pt idx="3387">
                  <c:v>0.23249600000000001</c:v>
                </c:pt>
                <c:pt idx="3388">
                  <c:v>0.230155</c:v>
                </c:pt>
                <c:pt idx="3389">
                  <c:v>0.22780500000000001</c:v>
                </c:pt>
                <c:pt idx="3390">
                  <c:v>0.22537699999999999</c:v>
                </c:pt>
                <c:pt idx="3391">
                  <c:v>0.222855</c:v>
                </c:pt>
                <c:pt idx="3392">
                  <c:v>0.220273</c:v>
                </c:pt>
                <c:pt idx="3393">
                  <c:v>0.21767500000000001</c:v>
                </c:pt>
                <c:pt idx="3394">
                  <c:v>0.215085</c:v>
                </c:pt>
                <c:pt idx="3395">
                  <c:v>0.21251100000000001</c:v>
                </c:pt>
                <c:pt idx="3396">
                  <c:v>0.209956</c:v>
                </c:pt>
                <c:pt idx="3397">
                  <c:v>0.20743200000000001</c:v>
                </c:pt>
                <c:pt idx="3398">
                  <c:v>0.20499100000000001</c:v>
                </c:pt>
                <c:pt idx="3399">
                  <c:v>0.20272100000000001</c:v>
                </c:pt>
                <c:pt idx="3400">
                  <c:v>0.20070099999999999</c:v>
                </c:pt>
                <c:pt idx="3401">
                  <c:v>0.19897899999999999</c:v>
                </c:pt>
                <c:pt idx="3402">
                  <c:v>0.19758100000000001</c:v>
                </c:pt>
                <c:pt idx="3403">
                  <c:v>0.196516</c:v>
                </c:pt>
                <c:pt idx="3404">
                  <c:v>0.19576099999999999</c:v>
                </c:pt>
                <c:pt idx="3405">
                  <c:v>0.19525400000000001</c:v>
                </c:pt>
                <c:pt idx="3406">
                  <c:v>0.19491800000000001</c:v>
                </c:pt>
                <c:pt idx="3407">
                  <c:v>0.19469</c:v>
                </c:pt>
                <c:pt idx="3408">
                  <c:v>0.19455</c:v>
                </c:pt>
                <c:pt idx="3409">
                  <c:v>0.19450100000000001</c:v>
                </c:pt>
                <c:pt idx="3410">
                  <c:v>0.19454099999999999</c:v>
                </c:pt>
                <c:pt idx="3411">
                  <c:v>0.19465299999999999</c:v>
                </c:pt>
                <c:pt idx="3412">
                  <c:v>0.19481599999999999</c:v>
                </c:pt>
                <c:pt idx="3413">
                  <c:v>0.195023</c:v>
                </c:pt>
                <c:pt idx="3414">
                  <c:v>0.19529099999999999</c:v>
                </c:pt>
                <c:pt idx="3415">
                  <c:v>0.19564500000000001</c:v>
                </c:pt>
                <c:pt idx="3416">
                  <c:v>0.19606699999999999</c:v>
                </c:pt>
                <c:pt idx="3417">
                  <c:v>0.19647100000000001</c:v>
                </c:pt>
                <c:pt idx="3418">
                  <c:v>0.19673399999999999</c:v>
                </c:pt>
                <c:pt idx="3419">
                  <c:v>0.19675000000000001</c:v>
                </c:pt>
                <c:pt idx="3420">
                  <c:v>0.196489</c:v>
                </c:pt>
                <c:pt idx="3421">
                  <c:v>0.19601199999999999</c:v>
                </c:pt>
                <c:pt idx="3422">
                  <c:v>0.19542000000000001</c:v>
                </c:pt>
                <c:pt idx="3423">
                  <c:v>0.194797</c:v>
                </c:pt>
                <c:pt idx="3424">
                  <c:v>0.19419800000000001</c:v>
                </c:pt>
                <c:pt idx="3425">
                  <c:v>0.19367000000000001</c:v>
                </c:pt>
                <c:pt idx="3426">
                  <c:v>0.193243</c:v>
                </c:pt>
                <c:pt idx="3427">
                  <c:v>0.192916</c:v>
                </c:pt>
                <c:pt idx="3428">
                  <c:v>0.192685</c:v>
                </c:pt>
                <c:pt idx="3429">
                  <c:v>0.19259200000000001</c:v>
                </c:pt>
                <c:pt idx="3430">
                  <c:v>0.19270899999999999</c:v>
                </c:pt>
                <c:pt idx="3431">
                  <c:v>0.19309499999999999</c:v>
                </c:pt>
                <c:pt idx="3432">
                  <c:v>0.19378500000000001</c:v>
                </c:pt>
                <c:pt idx="3433">
                  <c:v>0.19483</c:v>
                </c:pt>
                <c:pt idx="3434">
                  <c:v>0.19631100000000001</c:v>
                </c:pt>
                <c:pt idx="3435">
                  <c:v>0.19828599999999999</c:v>
                </c:pt>
                <c:pt idx="3436">
                  <c:v>0.20075299999999999</c:v>
                </c:pt>
                <c:pt idx="3437">
                  <c:v>0.20363999999999999</c:v>
                </c:pt>
                <c:pt idx="3438">
                  <c:v>0.20684</c:v>
                </c:pt>
                <c:pt idx="3439">
                  <c:v>0.210233</c:v>
                </c:pt>
                <c:pt idx="3440">
                  <c:v>0.21368899999999999</c:v>
                </c:pt>
                <c:pt idx="3441">
                  <c:v>0.21706</c:v>
                </c:pt>
                <c:pt idx="3442">
                  <c:v>0.220198</c:v>
                </c:pt>
                <c:pt idx="3443">
                  <c:v>0.22300600000000001</c:v>
                </c:pt>
                <c:pt idx="3444">
                  <c:v>0.22545899999999999</c:v>
                </c:pt>
                <c:pt idx="3445">
                  <c:v>0.22756499999999999</c:v>
                </c:pt>
                <c:pt idx="3446">
                  <c:v>0.22931699999999999</c:v>
                </c:pt>
                <c:pt idx="3447">
                  <c:v>0.23068</c:v>
                </c:pt>
                <c:pt idx="3448">
                  <c:v>0.23162199999999999</c:v>
                </c:pt>
                <c:pt idx="3449">
                  <c:v>0.232152</c:v>
                </c:pt>
                <c:pt idx="3450">
                  <c:v>0.232324</c:v>
                </c:pt>
                <c:pt idx="3451">
                  <c:v>0.23221800000000001</c:v>
                </c:pt>
                <c:pt idx="3452">
                  <c:v>0.231904</c:v>
                </c:pt>
                <c:pt idx="3453">
                  <c:v>0.23144799999999999</c:v>
                </c:pt>
                <c:pt idx="3454">
                  <c:v>0.23089100000000001</c:v>
                </c:pt>
                <c:pt idx="3455">
                  <c:v>0.23023399999999999</c:v>
                </c:pt>
                <c:pt idx="3456">
                  <c:v>0.22945099999999999</c:v>
                </c:pt>
                <c:pt idx="3457">
                  <c:v>0.22853899999999999</c:v>
                </c:pt>
                <c:pt idx="3458">
                  <c:v>0.22752900000000001</c:v>
                </c:pt>
                <c:pt idx="3459">
                  <c:v>0.22645699999999999</c:v>
                </c:pt>
                <c:pt idx="3460">
                  <c:v>0.225355</c:v>
                </c:pt>
                <c:pt idx="3461">
                  <c:v>0.22429399999999999</c:v>
                </c:pt>
                <c:pt idx="3462">
                  <c:v>0.223361</c:v>
                </c:pt>
                <c:pt idx="3463">
                  <c:v>0.22256400000000001</c:v>
                </c:pt>
                <c:pt idx="3464">
                  <c:v>0.22180900000000001</c:v>
                </c:pt>
                <c:pt idx="3465">
                  <c:v>0.220994</c:v>
                </c:pt>
                <c:pt idx="3466">
                  <c:v>0.220086</c:v>
                </c:pt>
                <c:pt idx="3467">
                  <c:v>0.21909999999999999</c:v>
                </c:pt>
                <c:pt idx="3468">
                  <c:v>0.218087</c:v>
                </c:pt>
                <c:pt idx="3469">
                  <c:v>0.21715000000000001</c:v>
                </c:pt>
                <c:pt idx="3470">
                  <c:v>0.216393</c:v>
                </c:pt>
                <c:pt idx="3471">
                  <c:v>0.215806</c:v>
                </c:pt>
                <c:pt idx="3472">
                  <c:v>0.21528600000000001</c:v>
                </c:pt>
                <c:pt idx="3473">
                  <c:v>0.214757</c:v>
                </c:pt>
                <c:pt idx="3474">
                  <c:v>0.214226</c:v>
                </c:pt>
                <c:pt idx="3475">
                  <c:v>0.21373300000000001</c:v>
                </c:pt>
                <c:pt idx="3476">
                  <c:v>0.21330499999999999</c:v>
                </c:pt>
                <c:pt idx="3477">
                  <c:v>0.21294399999999999</c:v>
                </c:pt>
                <c:pt idx="3478">
                  <c:v>0.21261099999999999</c:v>
                </c:pt>
                <c:pt idx="3479">
                  <c:v>0.212227</c:v>
                </c:pt>
                <c:pt idx="3480">
                  <c:v>0.21171799999999999</c:v>
                </c:pt>
                <c:pt idx="3481">
                  <c:v>0.21104300000000001</c:v>
                </c:pt>
                <c:pt idx="3482">
                  <c:v>0.21019699999999999</c:v>
                </c:pt>
                <c:pt idx="3483">
                  <c:v>0.20919699999999999</c:v>
                </c:pt>
                <c:pt idx="3484">
                  <c:v>0.20808099999999999</c:v>
                </c:pt>
                <c:pt idx="3485">
                  <c:v>0.20688699999999999</c:v>
                </c:pt>
                <c:pt idx="3486">
                  <c:v>0.20557800000000001</c:v>
                </c:pt>
                <c:pt idx="3487">
                  <c:v>0.204037</c:v>
                </c:pt>
                <c:pt idx="3488">
                  <c:v>0.20216700000000001</c:v>
                </c:pt>
                <c:pt idx="3489">
                  <c:v>0.19995399999999999</c:v>
                </c:pt>
                <c:pt idx="3490">
                  <c:v>0.19740199999999999</c:v>
                </c:pt>
                <c:pt idx="3491">
                  <c:v>0.19450500000000001</c:v>
                </c:pt>
                <c:pt idx="3492">
                  <c:v>0.1913</c:v>
                </c:pt>
                <c:pt idx="3493">
                  <c:v>0.18784699999999999</c:v>
                </c:pt>
                <c:pt idx="3494">
                  <c:v>0.18410399999999999</c:v>
                </c:pt>
                <c:pt idx="3495">
                  <c:v>0.17991299999999999</c:v>
                </c:pt>
                <c:pt idx="3496">
                  <c:v>0.17516699999999999</c:v>
                </c:pt>
                <c:pt idx="3497">
                  <c:v>0.169962</c:v>
                </c:pt>
                <c:pt idx="3498">
                  <c:v>0.16455700000000001</c:v>
                </c:pt>
                <c:pt idx="3499">
                  <c:v>0.15919900000000001</c:v>
                </c:pt>
                <c:pt idx="3500">
                  <c:v>0.15398500000000001</c:v>
                </c:pt>
                <c:pt idx="3501">
                  <c:v>0.14887900000000001</c:v>
                </c:pt>
                <c:pt idx="3502">
                  <c:v>0.143814</c:v>
                </c:pt>
                <c:pt idx="3503">
                  <c:v>0.13878799999999999</c:v>
                </c:pt>
                <c:pt idx="3504">
                  <c:v>0.133855</c:v>
                </c:pt>
                <c:pt idx="3505">
                  <c:v>0.12908900000000001</c:v>
                </c:pt>
                <c:pt idx="3506">
                  <c:v>0.124553</c:v>
                </c:pt>
                <c:pt idx="3507">
                  <c:v>0.12030399999999999</c:v>
                </c:pt>
                <c:pt idx="3508">
                  <c:v>0.11643299999999999</c:v>
                </c:pt>
                <c:pt idx="3509">
                  <c:v>0.113057</c:v>
                </c:pt>
                <c:pt idx="3510">
                  <c:v>0.110261</c:v>
                </c:pt>
                <c:pt idx="3511">
                  <c:v>0.10804999999999999</c:v>
                </c:pt>
                <c:pt idx="3512">
                  <c:v>0.106376</c:v>
                </c:pt>
                <c:pt idx="3513">
                  <c:v>0.105223</c:v>
                </c:pt>
                <c:pt idx="3514">
                  <c:v>0.104626</c:v>
                </c:pt>
                <c:pt idx="3515">
                  <c:v>0.104612</c:v>
                </c:pt>
                <c:pt idx="3516">
                  <c:v>0.105124</c:v>
                </c:pt>
                <c:pt idx="3517">
                  <c:v>0.106033</c:v>
                </c:pt>
                <c:pt idx="3518">
                  <c:v>0.1072</c:v>
                </c:pt>
                <c:pt idx="3519">
                  <c:v>0.108566</c:v>
                </c:pt>
                <c:pt idx="3520">
                  <c:v>0.110161</c:v>
                </c:pt>
                <c:pt idx="3521">
                  <c:v>0.112035</c:v>
                </c:pt>
                <c:pt idx="3522">
                  <c:v>0.114135</c:v>
                </c:pt>
                <c:pt idx="3523">
                  <c:v>0.116228</c:v>
                </c:pt>
                <c:pt idx="3524">
                  <c:v>0.11798599999999999</c:v>
                </c:pt>
                <c:pt idx="3525">
                  <c:v>0.119156</c:v>
                </c:pt>
                <c:pt idx="3526">
                  <c:v>0.119661</c:v>
                </c:pt>
                <c:pt idx="3527">
                  <c:v>0.119533</c:v>
                </c:pt>
                <c:pt idx="3528">
                  <c:v>0.118787</c:v>
                </c:pt>
                <c:pt idx="3529">
                  <c:v>0.117377</c:v>
                </c:pt>
                <c:pt idx="3530">
                  <c:v>0.11524</c:v>
                </c:pt>
                <c:pt idx="3531">
                  <c:v>0.112357</c:v>
                </c:pt>
                <c:pt idx="3532">
                  <c:v>0.108767</c:v>
                </c:pt>
                <c:pt idx="3533">
                  <c:v>0.10453</c:v>
                </c:pt>
                <c:pt idx="3534">
                  <c:v>9.9687999999999999E-2</c:v>
                </c:pt>
                <c:pt idx="3535">
                  <c:v>9.4301999999999997E-2</c:v>
                </c:pt>
                <c:pt idx="3536">
                  <c:v>8.8483000000000006E-2</c:v>
                </c:pt>
                <c:pt idx="3537">
                  <c:v>8.2349000000000006E-2</c:v>
                </c:pt>
                <c:pt idx="3538">
                  <c:v>7.5951000000000005E-2</c:v>
                </c:pt>
                <c:pt idx="3539">
                  <c:v>6.93E-2</c:v>
                </c:pt>
                <c:pt idx="3540">
                  <c:v>6.2477999999999999E-2</c:v>
                </c:pt>
                <c:pt idx="3541">
                  <c:v>5.568E-2</c:v>
                </c:pt>
                <c:pt idx="3542">
                  <c:v>4.9133999999999997E-2</c:v>
                </c:pt>
                <c:pt idx="3543">
                  <c:v>4.2981999999999999E-2</c:v>
                </c:pt>
                <c:pt idx="3544">
                  <c:v>3.7238E-2</c:v>
                </c:pt>
                <c:pt idx="3545">
                  <c:v>3.1835000000000002E-2</c:v>
                </c:pt>
                <c:pt idx="3546">
                  <c:v>2.6721999999999999E-2</c:v>
                </c:pt>
                <c:pt idx="3547">
                  <c:v>2.1909000000000001E-2</c:v>
                </c:pt>
                <c:pt idx="3548">
                  <c:v>1.7446E-2</c:v>
                </c:pt>
                <c:pt idx="3549">
                  <c:v>1.3403E-2</c:v>
                </c:pt>
                <c:pt idx="3550">
                  <c:v>9.8499999999999994E-3</c:v>
                </c:pt>
                <c:pt idx="3551">
                  <c:v>6.8649999999999996E-3</c:v>
                </c:pt>
                <c:pt idx="3552">
                  <c:v>4.516E-3</c:v>
                </c:pt>
                <c:pt idx="3553">
                  <c:v>2.859E-3</c:v>
                </c:pt>
                <c:pt idx="3554">
                  <c:v>1.915E-3</c:v>
                </c:pt>
                <c:pt idx="3555">
                  <c:v>1.3110000000000001E-3</c:v>
                </c:pt>
                <c:pt idx="3556">
                  <c:v>1.1349999999999999E-3</c:v>
                </c:pt>
                <c:pt idx="3557">
                  <c:v>1.077E-3</c:v>
                </c:pt>
                <c:pt idx="3558">
                  <c:v>1.6000000000000001E-3</c:v>
                </c:pt>
                <c:pt idx="3559">
                  <c:v>2.7260000000000001E-3</c:v>
                </c:pt>
                <c:pt idx="3560">
                  <c:v>4.4660000000000004E-3</c:v>
                </c:pt>
                <c:pt idx="3561">
                  <c:v>6.8199999999999997E-3</c:v>
                </c:pt>
                <c:pt idx="3562">
                  <c:v>9.8289999999999992E-3</c:v>
                </c:pt>
                <c:pt idx="3563">
                  <c:v>1.3589E-2</c:v>
                </c:pt>
                <c:pt idx="3564">
                  <c:v>1.8203E-2</c:v>
                </c:pt>
                <c:pt idx="3565">
                  <c:v>2.3720999999999999E-2</c:v>
                </c:pt>
                <c:pt idx="3566">
                  <c:v>3.0154E-2</c:v>
                </c:pt>
                <c:pt idx="3567">
                  <c:v>3.7477999999999997E-2</c:v>
                </c:pt>
                <c:pt idx="3568">
                  <c:v>4.5650000000000003E-2</c:v>
                </c:pt>
                <c:pt idx="3569">
                  <c:v>5.4646E-2</c:v>
                </c:pt>
                <c:pt idx="3570">
                  <c:v>6.4486000000000002E-2</c:v>
                </c:pt>
                <c:pt idx="3571">
                  <c:v>7.5199000000000002E-2</c:v>
                </c:pt>
                <c:pt idx="3572">
                  <c:v>8.6809999999999998E-2</c:v>
                </c:pt>
                <c:pt idx="3573">
                  <c:v>9.937E-2</c:v>
                </c:pt>
                <c:pt idx="3574">
                  <c:v>0.112965</c:v>
                </c:pt>
                <c:pt idx="3575">
                  <c:v>0.12765299999999999</c:v>
                </c:pt>
                <c:pt idx="3576">
                  <c:v>0.143405</c:v>
                </c:pt>
                <c:pt idx="3577">
                  <c:v>0.160132</c:v>
                </c:pt>
                <c:pt idx="3578">
                  <c:v>0.17771999999999999</c:v>
                </c:pt>
                <c:pt idx="3579">
                  <c:v>0.19605300000000001</c:v>
                </c:pt>
                <c:pt idx="3580">
                  <c:v>0.21503</c:v>
                </c:pt>
                <c:pt idx="3581">
                  <c:v>0.23461399999999999</c:v>
                </c:pt>
                <c:pt idx="3582">
                  <c:v>0.25481799999999999</c:v>
                </c:pt>
                <c:pt idx="3583">
                  <c:v>0.27564499999999997</c:v>
                </c:pt>
                <c:pt idx="3584">
                  <c:v>0.297018</c:v>
                </c:pt>
                <c:pt idx="3585">
                  <c:v>0.31878600000000001</c:v>
                </c:pt>
                <c:pt idx="3586">
                  <c:v>0.34076200000000001</c:v>
                </c:pt>
                <c:pt idx="3587">
                  <c:v>0.36276599999999998</c:v>
                </c:pt>
                <c:pt idx="3588">
                  <c:v>0.38464100000000001</c:v>
                </c:pt>
                <c:pt idx="3589">
                  <c:v>0.40623799999999999</c:v>
                </c:pt>
                <c:pt idx="3590">
                  <c:v>0.42736400000000002</c:v>
                </c:pt>
                <c:pt idx="3591">
                  <c:v>0.44777699999999998</c:v>
                </c:pt>
                <c:pt idx="3592">
                  <c:v>0.46722799999999998</c:v>
                </c:pt>
                <c:pt idx="3593">
                  <c:v>0.48550399999999999</c:v>
                </c:pt>
                <c:pt idx="3594">
                  <c:v>0.50245499999999998</c:v>
                </c:pt>
                <c:pt idx="3595">
                  <c:v>0.51800299999999999</c:v>
                </c:pt>
                <c:pt idx="3596">
                  <c:v>0.53212099999999996</c:v>
                </c:pt>
                <c:pt idx="3597">
                  <c:v>0.54479200000000005</c:v>
                </c:pt>
                <c:pt idx="3598">
                  <c:v>0.55597300000000005</c:v>
                </c:pt>
                <c:pt idx="3599">
                  <c:v>0.56559899999999996</c:v>
                </c:pt>
                <c:pt idx="3600">
                  <c:v>0.57358600000000004</c:v>
                </c:pt>
                <c:pt idx="3601">
                  <c:v>0.57985100000000001</c:v>
                </c:pt>
                <c:pt idx="3602">
                  <c:v>0.58435800000000004</c:v>
                </c:pt>
                <c:pt idx="3603">
                  <c:v>0.58712799999999998</c:v>
                </c:pt>
                <c:pt idx="3604">
                  <c:v>0.58824799999999999</c:v>
                </c:pt>
                <c:pt idx="3605">
                  <c:v>0.58788399999999996</c:v>
                </c:pt>
                <c:pt idx="3606">
                  <c:v>0.58626199999999995</c:v>
                </c:pt>
                <c:pt idx="3607">
                  <c:v>0.58359099999999997</c:v>
                </c:pt>
                <c:pt idx="3608">
                  <c:v>0.57999299999999998</c:v>
                </c:pt>
                <c:pt idx="3609">
                  <c:v>0.57551200000000002</c:v>
                </c:pt>
                <c:pt idx="3610">
                  <c:v>0.57018000000000002</c:v>
                </c:pt>
                <c:pt idx="3611">
                  <c:v>0.56406000000000001</c:v>
                </c:pt>
                <c:pt idx="3612">
                  <c:v>0.55724099999999999</c:v>
                </c:pt>
                <c:pt idx="3613">
                  <c:v>0.549817</c:v>
                </c:pt>
                <c:pt idx="3614">
                  <c:v>0.54190899999999997</c:v>
                </c:pt>
                <c:pt idx="3615">
                  <c:v>0.53368300000000002</c:v>
                </c:pt>
                <c:pt idx="3616">
                  <c:v>0.52530600000000005</c:v>
                </c:pt>
                <c:pt idx="3617">
                  <c:v>0.51688000000000001</c:v>
                </c:pt>
                <c:pt idx="3618">
                  <c:v>0.50848599999999999</c:v>
                </c:pt>
                <c:pt idx="3619">
                  <c:v>0.50029199999999996</c:v>
                </c:pt>
                <c:pt idx="3620">
                  <c:v>0.49254900000000001</c:v>
                </c:pt>
                <c:pt idx="3621">
                  <c:v>0.48549399999999998</c:v>
                </c:pt>
                <c:pt idx="3622">
                  <c:v>0.479267</c:v>
                </c:pt>
                <c:pt idx="3623">
                  <c:v>0.47390599999999999</c:v>
                </c:pt>
                <c:pt idx="3624">
                  <c:v>0.46938099999999999</c:v>
                </c:pt>
                <c:pt idx="3625">
                  <c:v>0.46563199999999999</c:v>
                </c:pt>
                <c:pt idx="3626">
                  <c:v>0.462617</c:v>
                </c:pt>
                <c:pt idx="3627">
                  <c:v>0.460343</c:v>
                </c:pt>
                <c:pt idx="3628">
                  <c:v>0.45888899999999999</c:v>
                </c:pt>
                <c:pt idx="3629">
                  <c:v>0.45837099999999997</c:v>
                </c:pt>
                <c:pt idx="3630">
                  <c:v>0.45885300000000001</c:v>
                </c:pt>
                <c:pt idx="3631">
                  <c:v>0.46029300000000001</c:v>
                </c:pt>
                <c:pt idx="3632">
                  <c:v>0.46257900000000002</c:v>
                </c:pt>
                <c:pt idx="3633">
                  <c:v>0.46559699999999998</c:v>
                </c:pt>
                <c:pt idx="3634">
                  <c:v>0.46925800000000001</c:v>
                </c:pt>
                <c:pt idx="3635">
                  <c:v>0.47351100000000002</c:v>
                </c:pt>
                <c:pt idx="3636">
                  <c:v>0.47833599999999998</c:v>
                </c:pt>
                <c:pt idx="3637">
                  <c:v>0.48371900000000001</c:v>
                </c:pt>
                <c:pt idx="3638">
                  <c:v>0.48962899999999998</c:v>
                </c:pt>
                <c:pt idx="3639">
                  <c:v>0.49601400000000001</c:v>
                </c:pt>
                <c:pt idx="3640">
                  <c:v>0.502826</c:v>
                </c:pt>
                <c:pt idx="3641">
                  <c:v>0.51001700000000005</c:v>
                </c:pt>
                <c:pt idx="3642">
                  <c:v>0.51757299999999995</c:v>
                </c:pt>
                <c:pt idx="3643">
                  <c:v>0.52555099999999999</c:v>
                </c:pt>
                <c:pt idx="3644">
                  <c:v>0.53404399999999996</c:v>
                </c:pt>
                <c:pt idx="3645">
                  <c:v>0.54308100000000004</c:v>
                </c:pt>
                <c:pt idx="3646">
                  <c:v>0.55257800000000001</c:v>
                </c:pt>
                <c:pt idx="3647">
                  <c:v>0.56239799999999995</c:v>
                </c:pt>
                <c:pt idx="3648">
                  <c:v>0.57242599999999999</c:v>
                </c:pt>
                <c:pt idx="3649">
                  <c:v>0.58259300000000003</c:v>
                </c:pt>
                <c:pt idx="3650">
                  <c:v>0.59284899999999996</c:v>
                </c:pt>
                <c:pt idx="3651">
                  <c:v>0.603159</c:v>
                </c:pt>
                <c:pt idx="3652">
                  <c:v>0.613487</c:v>
                </c:pt>
                <c:pt idx="3653">
                  <c:v>0.62379399999999996</c:v>
                </c:pt>
                <c:pt idx="3654">
                  <c:v>0.63404700000000003</c:v>
                </c:pt>
                <c:pt idx="3655">
                  <c:v>0.64423200000000003</c:v>
                </c:pt>
                <c:pt idx="3656">
                  <c:v>0.65433699999999995</c:v>
                </c:pt>
                <c:pt idx="3657">
                  <c:v>0.66428600000000004</c:v>
                </c:pt>
                <c:pt idx="3658">
                  <c:v>0.67391400000000001</c:v>
                </c:pt>
                <c:pt idx="3659">
                  <c:v>0.68306500000000003</c:v>
                </c:pt>
                <c:pt idx="3660">
                  <c:v>0.69170900000000002</c:v>
                </c:pt>
                <c:pt idx="3661">
                  <c:v>0.69990300000000005</c:v>
                </c:pt>
                <c:pt idx="3662">
                  <c:v>0.70767999999999998</c:v>
                </c:pt>
                <c:pt idx="3663">
                  <c:v>0.71499800000000002</c:v>
                </c:pt>
                <c:pt idx="3664">
                  <c:v>0.72178100000000001</c:v>
                </c:pt>
                <c:pt idx="3665">
                  <c:v>0.72796700000000003</c:v>
                </c:pt>
                <c:pt idx="3666">
                  <c:v>0.733541</c:v>
                </c:pt>
                <c:pt idx="3667">
                  <c:v>0.73855800000000005</c:v>
                </c:pt>
                <c:pt idx="3668">
                  <c:v>0.74307400000000001</c:v>
                </c:pt>
                <c:pt idx="3669">
                  <c:v>0.74708399999999997</c:v>
                </c:pt>
                <c:pt idx="3670">
                  <c:v>0.75053000000000003</c:v>
                </c:pt>
                <c:pt idx="3671">
                  <c:v>0.75340099999999999</c:v>
                </c:pt>
                <c:pt idx="3672">
                  <c:v>0.75580700000000001</c:v>
                </c:pt>
                <c:pt idx="3673">
                  <c:v>0.75797099999999995</c:v>
                </c:pt>
                <c:pt idx="3674">
                  <c:v>0.76016700000000004</c:v>
                </c:pt>
                <c:pt idx="3675">
                  <c:v>0.76264200000000004</c:v>
                </c:pt>
                <c:pt idx="3676">
                  <c:v>0.76557900000000001</c:v>
                </c:pt>
                <c:pt idx="3677">
                  <c:v>0.76910500000000004</c:v>
                </c:pt>
                <c:pt idx="3678">
                  <c:v>0.77332500000000004</c:v>
                </c:pt>
                <c:pt idx="3679">
                  <c:v>0.77834000000000003</c:v>
                </c:pt>
                <c:pt idx="3680">
                  <c:v>0.78425</c:v>
                </c:pt>
                <c:pt idx="3681">
                  <c:v>0.79114600000000002</c:v>
                </c:pt>
                <c:pt idx="3682">
                  <c:v>0.79915599999999998</c:v>
                </c:pt>
                <c:pt idx="3683">
                  <c:v>0.80845999999999996</c:v>
                </c:pt>
                <c:pt idx="3684">
                  <c:v>0.81924300000000005</c:v>
                </c:pt>
                <c:pt idx="3685">
                  <c:v>0.83165999999999995</c:v>
                </c:pt>
                <c:pt idx="3686">
                  <c:v>0.84581300000000004</c:v>
                </c:pt>
                <c:pt idx="3687">
                  <c:v>0.86175199999999996</c:v>
                </c:pt>
                <c:pt idx="3688">
                  <c:v>0.87945700000000004</c:v>
                </c:pt>
                <c:pt idx="3689">
                  <c:v>0.89885899999999996</c:v>
                </c:pt>
                <c:pt idx="3690">
                  <c:v>0.91984200000000005</c:v>
                </c:pt>
                <c:pt idx="3691">
                  <c:v>0.94220499999999996</c:v>
                </c:pt>
                <c:pt idx="3692">
                  <c:v>0.96567499999999995</c:v>
                </c:pt>
                <c:pt idx="3693">
                  <c:v>0.98997800000000002</c:v>
                </c:pt>
                <c:pt idx="3694">
                  <c:v>1.0149140000000001</c:v>
                </c:pt>
                <c:pt idx="3695">
                  <c:v>1.0403290000000001</c:v>
                </c:pt>
                <c:pt idx="3696">
                  <c:v>1.0660639999999999</c:v>
                </c:pt>
                <c:pt idx="3697">
                  <c:v>1.091923</c:v>
                </c:pt>
                <c:pt idx="3698">
                  <c:v>1.117642</c:v>
                </c:pt>
                <c:pt idx="3699">
                  <c:v>1.142849</c:v>
                </c:pt>
                <c:pt idx="3700">
                  <c:v>1.1670590000000001</c:v>
                </c:pt>
                <c:pt idx="3701">
                  <c:v>1.1897489999999999</c:v>
                </c:pt>
                <c:pt idx="3702">
                  <c:v>1.210448</c:v>
                </c:pt>
                <c:pt idx="3703">
                  <c:v>1.2287269999999999</c:v>
                </c:pt>
                <c:pt idx="3704">
                  <c:v>1.2441759999999999</c:v>
                </c:pt>
                <c:pt idx="3705">
                  <c:v>1.256462</c:v>
                </c:pt>
                <c:pt idx="3706">
                  <c:v>1.265463</c:v>
                </c:pt>
                <c:pt idx="3707">
                  <c:v>1.271339</c:v>
                </c:pt>
                <c:pt idx="3708">
                  <c:v>1.274518</c:v>
                </c:pt>
                <c:pt idx="3709">
                  <c:v>1.275574</c:v>
                </c:pt>
                <c:pt idx="3710">
                  <c:v>1.2749999999999999</c:v>
                </c:pt>
                <c:pt idx="3711">
                  <c:v>1.2730159999999999</c:v>
                </c:pt>
                <c:pt idx="3712">
                  <c:v>1.269652</c:v>
                </c:pt>
                <c:pt idx="3713">
                  <c:v>1.2649570000000001</c:v>
                </c:pt>
                <c:pt idx="3714">
                  <c:v>1.259091</c:v>
                </c:pt>
                <c:pt idx="3715">
                  <c:v>1.2523200000000001</c:v>
                </c:pt>
                <c:pt idx="3716">
                  <c:v>1.2450289999999999</c:v>
                </c:pt>
                <c:pt idx="3717">
                  <c:v>1.237714</c:v>
                </c:pt>
                <c:pt idx="3718">
                  <c:v>1.230871</c:v>
                </c:pt>
                <c:pt idx="3719">
                  <c:v>1.224907</c:v>
                </c:pt>
                <c:pt idx="3720">
                  <c:v>1.220156</c:v>
                </c:pt>
                <c:pt idx="3721">
                  <c:v>1.216912</c:v>
                </c:pt>
                <c:pt idx="3722">
                  <c:v>1.2154160000000001</c:v>
                </c:pt>
                <c:pt idx="3723">
                  <c:v>1.2157899999999999</c:v>
                </c:pt>
                <c:pt idx="3724">
                  <c:v>1.2179800000000001</c:v>
                </c:pt>
                <c:pt idx="3725">
                  <c:v>1.2217579999999999</c:v>
                </c:pt>
                <c:pt idx="3726">
                  <c:v>1.2268049999999999</c:v>
                </c:pt>
                <c:pt idx="3727">
                  <c:v>1.2328209999999999</c:v>
                </c:pt>
                <c:pt idx="3728">
                  <c:v>1.2396320000000001</c:v>
                </c:pt>
                <c:pt idx="3729">
                  <c:v>1.2472510000000001</c:v>
                </c:pt>
                <c:pt idx="3730">
                  <c:v>1.255868</c:v>
                </c:pt>
                <c:pt idx="3731">
                  <c:v>1.265703</c:v>
                </c:pt>
                <c:pt idx="3732">
                  <c:v>1.276816</c:v>
                </c:pt>
                <c:pt idx="3733">
                  <c:v>1.2889809999999999</c:v>
                </c:pt>
                <c:pt idx="3734">
                  <c:v>1.3017460000000001</c:v>
                </c:pt>
                <c:pt idx="3735">
                  <c:v>1.314643</c:v>
                </c:pt>
                <c:pt idx="3736">
                  <c:v>1.327372</c:v>
                </c:pt>
                <c:pt idx="3737">
                  <c:v>1.3397950000000001</c:v>
                </c:pt>
                <c:pt idx="3738">
                  <c:v>1.351817</c:v>
                </c:pt>
                <c:pt idx="3739">
                  <c:v>1.3633690000000001</c:v>
                </c:pt>
                <c:pt idx="3740">
                  <c:v>1.3745069999999999</c:v>
                </c:pt>
                <c:pt idx="3741">
                  <c:v>1.385432</c:v>
                </c:pt>
                <c:pt idx="3742">
                  <c:v>1.3964319999999999</c:v>
                </c:pt>
                <c:pt idx="3743">
                  <c:v>1.407816</c:v>
                </c:pt>
                <c:pt idx="3744">
                  <c:v>1.4198040000000001</c:v>
                </c:pt>
                <c:pt idx="3745">
                  <c:v>1.432391</c:v>
                </c:pt>
                <c:pt idx="3746">
                  <c:v>1.445381</c:v>
                </c:pt>
                <c:pt idx="3747">
                  <c:v>1.4586319999999999</c:v>
                </c:pt>
                <c:pt idx="3748">
                  <c:v>1.4722219999999999</c:v>
                </c:pt>
                <c:pt idx="3749">
                  <c:v>1.486321</c:v>
                </c:pt>
                <c:pt idx="3750">
                  <c:v>1.5009669999999999</c:v>
                </c:pt>
                <c:pt idx="3751">
                  <c:v>1.516008</c:v>
                </c:pt>
                <c:pt idx="3752">
                  <c:v>1.5312520000000001</c:v>
                </c:pt>
                <c:pt idx="3753">
                  <c:v>1.54661</c:v>
                </c:pt>
                <c:pt idx="3754">
                  <c:v>1.5620879999999999</c:v>
                </c:pt>
                <c:pt idx="3755">
                  <c:v>1.5776680000000001</c:v>
                </c:pt>
                <c:pt idx="3756">
                  <c:v>1.5932440000000001</c:v>
                </c:pt>
                <c:pt idx="3757">
                  <c:v>1.608697</c:v>
                </c:pt>
                <c:pt idx="3758">
                  <c:v>1.6239429999999999</c:v>
                </c:pt>
                <c:pt idx="3759">
                  <c:v>1.63889</c:v>
                </c:pt>
                <c:pt idx="3760">
                  <c:v>1.653411</c:v>
                </c:pt>
                <c:pt idx="3761">
                  <c:v>1.667397</c:v>
                </c:pt>
                <c:pt idx="3762">
                  <c:v>1.680885</c:v>
                </c:pt>
                <c:pt idx="3763">
                  <c:v>1.694143</c:v>
                </c:pt>
                <c:pt idx="3764">
                  <c:v>1.7075899999999999</c:v>
                </c:pt>
                <c:pt idx="3765">
                  <c:v>1.7215579999999999</c:v>
                </c:pt>
                <c:pt idx="3766">
                  <c:v>1.736097</c:v>
                </c:pt>
                <c:pt idx="3767">
                  <c:v>1.751001</c:v>
                </c:pt>
                <c:pt idx="3768">
                  <c:v>1.7659689999999999</c:v>
                </c:pt>
                <c:pt idx="3769">
                  <c:v>1.7807519999999999</c:v>
                </c:pt>
                <c:pt idx="3770">
                  <c:v>1.795285</c:v>
                </c:pt>
                <c:pt idx="3771">
                  <c:v>1.8097300000000001</c:v>
                </c:pt>
                <c:pt idx="3772">
                  <c:v>1.8243290000000001</c:v>
                </c:pt>
                <c:pt idx="3773">
                  <c:v>1.839161</c:v>
                </c:pt>
                <c:pt idx="3774">
                  <c:v>1.8540319999999999</c:v>
                </c:pt>
                <c:pt idx="3775">
                  <c:v>1.8686149999999999</c:v>
                </c:pt>
                <c:pt idx="3776">
                  <c:v>1.8827</c:v>
                </c:pt>
                <c:pt idx="3777">
                  <c:v>1.8963000000000001</c:v>
                </c:pt>
                <c:pt idx="3778">
                  <c:v>1.909513</c:v>
                </c:pt>
                <c:pt idx="3779">
                  <c:v>1.9223319999999999</c:v>
                </c:pt>
                <c:pt idx="3780">
                  <c:v>1.9345779999999999</c:v>
                </c:pt>
                <c:pt idx="3781">
                  <c:v>1.9459869999999999</c:v>
                </c:pt>
                <c:pt idx="3782">
                  <c:v>1.9562839999999999</c:v>
                </c:pt>
                <c:pt idx="3783">
                  <c:v>1.965271</c:v>
                </c:pt>
                <c:pt idx="3784">
                  <c:v>1.9729410000000001</c:v>
                </c:pt>
                <c:pt idx="3785">
                  <c:v>1.9795050000000001</c:v>
                </c:pt>
                <c:pt idx="3786">
                  <c:v>1.9852350000000001</c:v>
                </c:pt>
                <c:pt idx="3787">
                  <c:v>1.99028</c:v>
                </c:pt>
                <c:pt idx="3788">
                  <c:v>1.9945470000000001</c:v>
                </c:pt>
                <c:pt idx="3789">
                  <c:v>1.997746</c:v>
                </c:pt>
                <c:pt idx="3790">
                  <c:v>1.9995940000000001</c:v>
                </c:pt>
                <c:pt idx="3791">
                  <c:v>2</c:v>
                </c:pt>
                <c:pt idx="3792">
                  <c:v>1.9990680000000001</c:v>
                </c:pt>
                <c:pt idx="3793">
                  <c:v>1.99695</c:v>
                </c:pt>
                <c:pt idx="3794">
                  <c:v>1.9937739999999999</c:v>
                </c:pt>
                <c:pt idx="3795">
                  <c:v>1.9896830000000001</c:v>
                </c:pt>
                <c:pt idx="3796">
                  <c:v>1.9848479999999999</c:v>
                </c:pt>
                <c:pt idx="3797">
                  <c:v>1.979393</c:v>
                </c:pt>
                <c:pt idx="3798">
                  <c:v>1.973355</c:v>
                </c:pt>
                <c:pt idx="3799">
                  <c:v>1.96675</c:v>
                </c:pt>
                <c:pt idx="3800">
                  <c:v>1.9597009999999999</c:v>
                </c:pt>
                <c:pt idx="3801">
                  <c:v>1.952466</c:v>
                </c:pt>
                <c:pt idx="3802">
                  <c:v>1.9453</c:v>
                </c:pt>
                <c:pt idx="3803">
                  <c:v>1.9382980000000001</c:v>
                </c:pt>
                <c:pt idx="3804">
                  <c:v>1.9313709999999999</c:v>
                </c:pt>
                <c:pt idx="3805">
                  <c:v>1.924391</c:v>
                </c:pt>
                <c:pt idx="3806">
                  <c:v>1.917333</c:v>
                </c:pt>
                <c:pt idx="3807">
                  <c:v>1.9103209999999999</c:v>
                </c:pt>
                <c:pt idx="3808">
                  <c:v>1.9035610000000001</c:v>
                </c:pt>
                <c:pt idx="3809">
                  <c:v>1.897227</c:v>
                </c:pt>
                <c:pt idx="3810">
                  <c:v>1.891351</c:v>
                </c:pt>
                <c:pt idx="3811">
                  <c:v>1.8858109999999999</c:v>
                </c:pt>
                <c:pt idx="3812">
                  <c:v>1.880449</c:v>
                </c:pt>
                <c:pt idx="3813">
                  <c:v>1.875219</c:v>
                </c:pt>
                <c:pt idx="3814">
                  <c:v>1.8702049999999999</c:v>
                </c:pt>
                <c:pt idx="3815">
                  <c:v>1.8654459999999999</c:v>
                </c:pt>
                <c:pt idx="3816">
                  <c:v>1.8608150000000001</c:v>
                </c:pt>
                <c:pt idx="3817">
                  <c:v>1.856098</c:v>
                </c:pt>
                <c:pt idx="3818">
                  <c:v>1.851126</c:v>
                </c:pt>
                <c:pt idx="3819">
                  <c:v>1.845799</c:v>
                </c:pt>
                <c:pt idx="3820">
                  <c:v>1.8400369999999999</c:v>
                </c:pt>
                <c:pt idx="3821">
                  <c:v>1.833744</c:v>
                </c:pt>
                <c:pt idx="3822">
                  <c:v>1.826808</c:v>
                </c:pt>
                <c:pt idx="3823">
                  <c:v>1.8191170000000001</c:v>
                </c:pt>
                <c:pt idx="3824">
                  <c:v>1.8106100000000001</c:v>
                </c:pt>
                <c:pt idx="3825">
                  <c:v>1.801264</c:v>
                </c:pt>
                <c:pt idx="3826">
                  <c:v>1.7909710000000001</c:v>
                </c:pt>
                <c:pt idx="3827">
                  <c:v>1.7794589999999999</c:v>
                </c:pt>
                <c:pt idx="3828">
                  <c:v>1.766389</c:v>
                </c:pt>
                <c:pt idx="3829">
                  <c:v>1.7515540000000001</c:v>
                </c:pt>
                <c:pt idx="3830">
                  <c:v>1.7349559999999999</c:v>
                </c:pt>
                <c:pt idx="3831">
                  <c:v>1.716717</c:v>
                </c:pt>
                <c:pt idx="3832">
                  <c:v>1.6969689999999999</c:v>
                </c:pt>
                <c:pt idx="3833">
                  <c:v>1.675778</c:v>
                </c:pt>
                <c:pt idx="3834">
                  <c:v>1.6531560000000001</c:v>
                </c:pt>
                <c:pt idx="3835">
                  <c:v>1.6291230000000001</c:v>
                </c:pt>
                <c:pt idx="3836">
                  <c:v>1.6037699999999999</c:v>
                </c:pt>
                <c:pt idx="3837">
                  <c:v>1.577258</c:v>
                </c:pt>
                <c:pt idx="3838">
                  <c:v>1.5497339999999999</c:v>
                </c:pt>
                <c:pt idx="3839">
                  <c:v>1.521266</c:v>
                </c:pt>
                <c:pt idx="3840">
                  <c:v>1.4919119999999999</c:v>
                </c:pt>
                <c:pt idx="3841">
                  <c:v>1.461824</c:v>
                </c:pt>
                <c:pt idx="3842">
                  <c:v>1.4312450000000001</c:v>
                </c:pt>
                <c:pt idx="3843">
                  <c:v>1.4004319999999999</c:v>
                </c:pt>
                <c:pt idx="3844">
                  <c:v>1.36958</c:v>
                </c:pt>
                <c:pt idx="3845">
                  <c:v>1.338805</c:v>
                </c:pt>
                <c:pt idx="3846">
                  <c:v>1.3081560000000001</c:v>
                </c:pt>
                <c:pt idx="3847">
                  <c:v>1.277684</c:v>
                </c:pt>
                <c:pt idx="3848">
                  <c:v>1.2474730000000001</c:v>
                </c:pt>
                <c:pt idx="3849">
                  <c:v>1.2176290000000001</c:v>
                </c:pt>
                <c:pt idx="3850">
                  <c:v>1.1882600000000001</c:v>
                </c:pt>
                <c:pt idx="3851">
                  <c:v>1.159446</c:v>
                </c:pt>
                <c:pt idx="3852">
                  <c:v>1.13123</c:v>
                </c:pt>
                <c:pt idx="3853">
                  <c:v>1.1036220000000001</c:v>
                </c:pt>
                <c:pt idx="3854">
                  <c:v>1.0766439999999999</c:v>
                </c:pt>
                <c:pt idx="3855">
                  <c:v>1.050333</c:v>
                </c:pt>
                <c:pt idx="3856">
                  <c:v>1.024699</c:v>
                </c:pt>
                <c:pt idx="3857">
                  <c:v>0.99969699999999995</c:v>
                </c:pt>
                <c:pt idx="3858">
                  <c:v>0.97524699999999998</c:v>
                </c:pt>
                <c:pt idx="3859">
                  <c:v>0.95128299999999999</c:v>
                </c:pt>
                <c:pt idx="3860">
                  <c:v>0.92780200000000002</c:v>
                </c:pt>
                <c:pt idx="3861">
                  <c:v>0.90486</c:v>
                </c:pt>
                <c:pt idx="3862">
                  <c:v>0.88250200000000001</c:v>
                </c:pt>
                <c:pt idx="3863">
                  <c:v>0.86070999999999998</c:v>
                </c:pt>
                <c:pt idx="3864">
                  <c:v>0.83943599999999996</c:v>
                </c:pt>
                <c:pt idx="3865">
                  <c:v>0.81867400000000001</c:v>
                </c:pt>
                <c:pt idx="3866">
                  <c:v>0.79846499999999998</c:v>
                </c:pt>
                <c:pt idx="3867">
                  <c:v>0.77883599999999997</c:v>
                </c:pt>
                <c:pt idx="3868">
                  <c:v>0.75976900000000003</c:v>
                </c:pt>
                <c:pt idx="3869">
                  <c:v>0.74122600000000005</c:v>
                </c:pt>
                <c:pt idx="3870">
                  <c:v>0.72317200000000004</c:v>
                </c:pt>
                <c:pt idx="3871">
                  <c:v>0.70556300000000005</c:v>
                </c:pt>
                <c:pt idx="3872">
                  <c:v>0.68837999999999999</c:v>
                </c:pt>
                <c:pt idx="3873">
                  <c:v>0.67168799999999995</c:v>
                </c:pt>
                <c:pt idx="3874">
                  <c:v>0.65560300000000005</c:v>
                </c:pt>
                <c:pt idx="3875">
                  <c:v>0.64015599999999995</c:v>
                </c:pt>
                <c:pt idx="3876">
                  <c:v>0.62523799999999996</c:v>
                </c:pt>
                <c:pt idx="3877">
                  <c:v>0.61074099999999998</c:v>
                </c:pt>
                <c:pt idx="3878">
                  <c:v>0.596669</c:v>
                </c:pt>
                <c:pt idx="3879">
                  <c:v>0.58308499999999996</c:v>
                </c:pt>
                <c:pt idx="3880">
                  <c:v>0.57002900000000001</c:v>
                </c:pt>
                <c:pt idx="3881">
                  <c:v>0.55749400000000005</c:v>
                </c:pt>
                <c:pt idx="3882">
                  <c:v>0.54542999999999997</c:v>
                </c:pt>
                <c:pt idx="3883">
                  <c:v>0.53378599999999998</c:v>
                </c:pt>
                <c:pt idx="3884">
                  <c:v>0.52258800000000005</c:v>
                </c:pt>
                <c:pt idx="3885">
                  <c:v>0.51194399999999995</c:v>
                </c:pt>
                <c:pt idx="3886">
                  <c:v>0.50193699999999997</c:v>
                </c:pt>
                <c:pt idx="3887">
                  <c:v>0.492587</c:v>
                </c:pt>
                <c:pt idx="3888">
                  <c:v>0.48391200000000001</c:v>
                </c:pt>
                <c:pt idx="3889">
                  <c:v>0.47596300000000002</c:v>
                </c:pt>
                <c:pt idx="3890">
                  <c:v>0.46877200000000002</c:v>
                </c:pt>
                <c:pt idx="3891">
                  <c:v>0.46233099999999999</c:v>
                </c:pt>
                <c:pt idx="3892">
                  <c:v>0.45659</c:v>
                </c:pt>
                <c:pt idx="3893">
                  <c:v>0.45145999999999997</c:v>
                </c:pt>
                <c:pt idx="3894">
                  <c:v>0.44682699999999997</c:v>
                </c:pt>
                <c:pt idx="3895">
                  <c:v>0.44259500000000002</c:v>
                </c:pt>
                <c:pt idx="3896">
                  <c:v>0.438726</c:v>
                </c:pt>
                <c:pt idx="3897">
                  <c:v>0.43524600000000002</c:v>
                </c:pt>
                <c:pt idx="3898">
                  <c:v>0.43220799999999998</c:v>
                </c:pt>
                <c:pt idx="3899">
                  <c:v>0.42961700000000003</c:v>
                </c:pt>
                <c:pt idx="3900">
                  <c:v>0.42741000000000001</c:v>
                </c:pt>
                <c:pt idx="3901">
                  <c:v>0.42550100000000002</c:v>
                </c:pt>
                <c:pt idx="3902">
                  <c:v>0.423815</c:v>
                </c:pt>
                <c:pt idx="3903">
                  <c:v>0.42227900000000002</c:v>
                </c:pt>
                <c:pt idx="3904">
                  <c:v>0.42081099999999999</c:v>
                </c:pt>
                <c:pt idx="3905">
                  <c:v>0.41932599999999998</c:v>
                </c:pt>
                <c:pt idx="3906">
                  <c:v>0.41775600000000002</c:v>
                </c:pt>
                <c:pt idx="3907">
                  <c:v>0.41609699999999999</c:v>
                </c:pt>
                <c:pt idx="3908">
                  <c:v>0.41441499999999998</c:v>
                </c:pt>
                <c:pt idx="3909">
                  <c:v>0.41278900000000002</c:v>
                </c:pt>
                <c:pt idx="3910">
                  <c:v>0.41125299999999998</c:v>
                </c:pt>
                <c:pt idx="3911">
                  <c:v>0.40978999999999999</c:v>
                </c:pt>
                <c:pt idx="3912">
                  <c:v>0.40834100000000001</c:v>
                </c:pt>
                <c:pt idx="3913">
                  <c:v>0.40682600000000002</c:v>
                </c:pt>
                <c:pt idx="3914">
                  <c:v>0.40517900000000001</c:v>
                </c:pt>
                <c:pt idx="3915">
                  <c:v>0.40335700000000002</c:v>
                </c:pt>
                <c:pt idx="3916">
                  <c:v>0.40134399999999998</c:v>
                </c:pt>
                <c:pt idx="3917">
                  <c:v>0.39915800000000001</c:v>
                </c:pt>
                <c:pt idx="3918">
                  <c:v>0.396816</c:v>
                </c:pt>
                <c:pt idx="3919">
                  <c:v>0.39427499999999999</c:v>
                </c:pt>
                <c:pt idx="3920">
                  <c:v>0.39148100000000002</c:v>
                </c:pt>
                <c:pt idx="3921">
                  <c:v>0.38846700000000001</c:v>
                </c:pt>
                <c:pt idx="3922">
                  <c:v>0.38533000000000001</c:v>
                </c:pt>
                <c:pt idx="3923">
                  <c:v>0.38209599999999999</c:v>
                </c:pt>
                <c:pt idx="3924">
                  <c:v>0.378693</c:v>
                </c:pt>
                <c:pt idx="3925">
                  <c:v>0.37504999999999999</c:v>
                </c:pt>
                <c:pt idx="3926">
                  <c:v>0.37116700000000002</c:v>
                </c:pt>
                <c:pt idx="3927">
                  <c:v>0.36712299999999998</c:v>
                </c:pt>
                <c:pt idx="3928">
                  <c:v>0.36304599999999998</c:v>
                </c:pt>
                <c:pt idx="3929">
                  <c:v>0.35901899999999998</c:v>
                </c:pt>
                <c:pt idx="3930">
                  <c:v>0.35498499999999999</c:v>
                </c:pt>
                <c:pt idx="3931">
                  <c:v>0.35080800000000001</c:v>
                </c:pt>
                <c:pt idx="3932">
                  <c:v>0.34645100000000001</c:v>
                </c:pt>
                <c:pt idx="3933">
                  <c:v>0.342032</c:v>
                </c:pt>
                <c:pt idx="3934">
                  <c:v>0.33767000000000003</c:v>
                </c:pt>
                <c:pt idx="3935">
                  <c:v>0.33333800000000002</c:v>
                </c:pt>
                <c:pt idx="3936">
                  <c:v>0.32892199999999999</c:v>
                </c:pt>
                <c:pt idx="3937">
                  <c:v>0.32435399999999998</c:v>
                </c:pt>
                <c:pt idx="3938">
                  <c:v>0.31965199999999999</c:v>
                </c:pt>
                <c:pt idx="3939">
                  <c:v>0.31489299999999998</c:v>
                </c:pt>
                <c:pt idx="3940">
                  <c:v>0.31017099999999997</c:v>
                </c:pt>
                <c:pt idx="3941">
                  <c:v>0.30554999999999999</c:v>
                </c:pt>
                <c:pt idx="3942">
                  <c:v>0.30104900000000001</c:v>
                </c:pt>
                <c:pt idx="3943">
                  <c:v>0.29670800000000003</c:v>
                </c:pt>
                <c:pt idx="3944">
                  <c:v>0.29263400000000001</c:v>
                </c:pt>
                <c:pt idx="3945">
                  <c:v>0.28894700000000001</c:v>
                </c:pt>
                <c:pt idx="3946">
                  <c:v>0.28567999999999999</c:v>
                </c:pt>
                <c:pt idx="3947">
                  <c:v>0.28276800000000002</c:v>
                </c:pt>
                <c:pt idx="3948">
                  <c:v>0.28010200000000002</c:v>
                </c:pt>
                <c:pt idx="3949">
                  <c:v>0.27762399999999998</c:v>
                </c:pt>
                <c:pt idx="3950">
                  <c:v>0.27537600000000001</c:v>
                </c:pt>
                <c:pt idx="3951">
                  <c:v>0.27344099999999999</c:v>
                </c:pt>
                <c:pt idx="3952">
                  <c:v>0.27179599999999998</c:v>
                </c:pt>
                <c:pt idx="3953">
                  <c:v>0.27022400000000002</c:v>
                </c:pt>
                <c:pt idx="3954">
                  <c:v>0.26847399999999999</c:v>
                </c:pt>
                <c:pt idx="3955">
                  <c:v>0.26651399999999997</c:v>
                </c:pt>
                <c:pt idx="3956">
                  <c:v>0.26456600000000002</c:v>
                </c:pt>
                <c:pt idx="3957">
                  <c:v>0.26281900000000002</c:v>
                </c:pt>
                <c:pt idx="3958">
                  <c:v>0.26119300000000001</c:v>
                </c:pt>
                <c:pt idx="3959">
                  <c:v>0.25945600000000002</c:v>
                </c:pt>
                <c:pt idx="3960">
                  <c:v>0.25750299999999998</c:v>
                </c:pt>
                <c:pt idx="3961">
                  <c:v>0.25541399999999997</c:v>
                </c:pt>
                <c:pt idx="3962">
                  <c:v>0.25328600000000001</c:v>
                </c:pt>
                <c:pt idx="3963">
                  <c:v>0.251141</c:v>
                </c:pt>
                <c:pt idx="3964">
                  <c:v>0.24897</c:v>
                </c:pt>
                <c:pt idx="3965">
                  <c:v>0.24676200000000001</c:v>
                </c:pt>
                <c:pt idx="3966">
                  <c:v>0.24445600000000001</c:v>
                </c:pt>
                <c:pt idx="3967">
                  <c:v>0.24193899999999999</c:v>
                </c:pt>
                <c:pt idx="3968">
                  <c:v>0.23913200000000001</c:v>
                </c:pt>
                <c:pt idx="3969">
                  <c:v>0.23600499999999999</c:v>
                </c:pt>
                <c:pt idx="3970">
                  <c:v>0.23250299999999999</c:v>
                </c:pt>
                <c:pt idx="3971">
                  <c:v>0.22850200000000001</c:v>
                </c:pt>
                <c:pt idx="3972">
                  <c:v>0.223936</c:v>
                </c:pt>
                <c:pt idx="3973">
                  <c:v>0.21890699999999999</c:v>
                </c:pt>
                <c:pt idx="3974">
                  <c:v>0.21362100000000001</c:v>
                </c:pt>
                <c:pt idx="3975">
                  <c:v>0.20821799999999999</c:v>
                </c:pt>
                <c:pt idx="3976">
                  <c:v>0.20272499999999999</c:v>
                </c:pt>
                <c:pt idx="3977">
                  <c:v>0.19712199999999999</c:v>
                </c:pt>
                <c:pt idx="3978">
                  <c:v>0.191413</c:v>
                </c:pt>
                <c:pt idx="3979">
                  <c:v>0.18564900000000001</c:v>
                </c:pt>
                <c:pt idx="3980">
                  <c:v>0.1799</c:v>
                </c:pt>
                <c:pt idx="3981">
                  <c:v>0.17420099999999999</c:v>
                </c:pt>
                <c:pt idx="3982">
                  <c:v>0.16853599999999999</c:v>
                </c:pt>
                <c:pt idx="3983">
                  <c:v>0.162908</c:v>
                </c:pt>
                <c:pt idx="3984">
                  <c:v>0.157415</c:v>
                </c:pt>
                <c:pt idx="3985">
                  <c:v>0.15218100000000001</c:v>
                </c:pt>
                <c:pt idx="3986">
                  <c:v>0.147281</c:v>
                </c:pt>
                <c:pt idx="3987">
                  <c:v>0.14277599999999999</c:v>
                </c:pt>
                <c:pt idx="3988">
                  <c:v>0.13877100000000001</c:v>
                </c:pt>
                <c:pt idx="3989">
                  <c:v>0.13534399999999999</c:v>
                </c:pt>
                <c:pt idx="3990">
                  <c:v>0.13244800000000001</c:v>
                </c:pt>
                <c:pt idx="3991">
                  <c:v>0.12993299999999999</c:v>
                </c:pt>
                <c:pt idx="3992">
                  <c:v>0.12764</c:v>
                </c:pt>
                <c:pt idx="3993">
                  <c:v>0.125472</c:v>
                </c:pt>
                <c:pt idx="3994">
                  <c:v>0.12346</c:v>
                </c:pt>
                <c:pt idx="3995">
                  <c:v>0.12175900000000001</c:v>
                </c:pt>
                <c:pt idx="3996">
                  <c:v>0.120513</c:v>
                </c:pt>
                <c:pt idx="3997">
                  <c:v>0.119742</c:v>
                </c:pt>
                <c:pt idx="3998">
                  <c:v>0.119377</c:v>
                </c:pt>
                <c:pt idx="3999">
                  <c:v>0.119306</c:v>
                </c:pt>
                <c:pt idx="4000">
                  <c:v>0.11938799999999999</c:v>
                </c:pt>
                <c:pt idx="4001">
                  <c:v>0.119465</c:v>
                </c:pt>
                <c:pt idx="4002">
                  <c:v>0.11938699999999999</c:v>
                </c:pt>
                <c:pt idx="4003">
                  <c:v>0.11903900000000001</c:v>
                </c:pt>
                <c:pt idx="4004">
                  <c:v>0.11840199999999999</c:v>
                </c:pt>
                <c:pt idx="4005">
                  <c:v>0.117589</c:v>
                </c:pt>
                <c:pt idx="4006">
                  <c:v>0.11672100000000001</c:v>
                </c:pt>
                <c:pt idx="4007">
                  <c:v>0.11580500000000001</c:v>
                </c:pt>
                <c:pt idx="4008">
                  <c:v>0.11476600000000001</c:v>
                </c:pt>
                <c:pt idx="4009">
                  <c:v>0.113575</c:v>
                </c:pt>
                <c:pt idx="4010">
                  <c:v>0.1123</c:v>
                </c:pt>
                <c:pt idx="4011">
                  <c:v>0.111112</c:v>
                </c:pt>
                <c:pt idx="4012">
                  <c:v>0.11022800000000001</c:v>
                </c:pt>
                <c:pt idx="4013">
                  <c:v>0.109697</c:v>
                </c:pt>
                <c:pt idx="4014">
                  <c:v>0.10928499999999999</c:v>
                </c:pt>
                <c:pt idx="4015">
                  <c:v>0.108678</c:v>
                </c:pt>
                <c:pt idx="4016">
                  <c:v>0.10781399999999999</c:v>
                </c:pt>
                <c:pt idx="4017">
                  <c:v>0.106936</c:v>
                </c:pt>
                <c:pt idx="4018">
                  <c:v>0.106306</c:v>
                </c:pt>
                <c:pt idx="4019">
                  <c:v>0.105929</c:v>
                </c:pt>
                <c:pt idx="4020">
                  <c:v>0.10559499999999999</c:v>
                </c:pt>
                <c:pt idx="4021">
                  <c:v>0.105127</c:v>
                </c:pt>
                <c:pt idx="4022">
                  <c:v>0.104494</c:v>
                </c:pt>
                <c:pt idx="4023">
                  <c:v>0.103743</c:v>
                </c:pt>
                <c:pt idx="4024">
                  <c:v>0.10294499999999999</c:v>
                </c:pt>
                <c:pt idx="4025">
                  <c:v>0.102189</c:v>
                </c:pt>
                <c:pt idx="4026">
                  <c:v>0.101489</c:v>
                </c:pt>
                <c:pt idx="4027">
                  <c:v>0.10074900000000001</c:v>
                </c:pt>
                <c:pt idx="4028">
                  <c:v>9.9891999999999995E-2</c:v>
                </c:pt>
                <c:pt idx="4029">
                  <c:v>9.8928000000000002E-2</c:v>
                </c:pt>
                <c:pt idx="4030">
                  <c:v>9.7838999999999995E-2</c:v>
                </c:pt>
                <c:pt idx="4031">
                  <c:v>9.6525E-2</c:v>
                </c:pt>
                <c:pt idx="4032">
                  <c:v>9.4943E-2</c:v>
                </c:pt>
                <c:pt idx="4033">
                  <c:v>9.3177999999999997E-2</c:v>
                </c:pt>
                <c:pt idx="4034">
                  <c:v>9.1335E-2</c:v>
                </c:pt>
                <c:pt idx="4035">
                  <c:v>8.9413999999999993E-2</c:v>
                </c:pt>
                <c:pt idx="4036">
                  <c:v>8.7302000000000005E-2</c:v>
                </c:pt>
                <c:pt idx="4037">
                  <c:v>8.4843000000000002E-2</c:v>
                </c:pt>
                <c:pt idx="4038">
                  <c:v>8.1959000000000004E-2</c:v>
                </c:pt>
                <c:pt idx="4039">
                  <c:v>7.8732999999999997E-2</c:v>
                </c:pt>
                <c:pt idx="4040">
                  <c:v>7.5319999999999998E-2</c:v>
                </c:pt>
                <c:pt idx="4041">
                  <c:v>7.1750999999999995E-2</c:v>
                </c:pt>
                <c:pt idx="4042">
                  <c:v>6.7901000000000003E-2</c:v>
                </c:pt>
                <c:pt idx="4043">
                  <c:v>6.3673999999999994E-2</c:v>
                </c:pt>
                <c:pt idx="4044">
                  <c:v>5.9149E-2</c:v>
                </c:pt>
                <c:pt idx="4045">
                  <c:v>5.4498999999999999E-2</c:v>
                </c:pt>
                <c:pt idx="4046">
                  <c:v>4.9861999999999997E-2</c:v>
                </c:pt>
                <c:pt idx="4047">
                  <c:v>4.5323000000000002E-2</c:v>
                </c:pt>
                <c:pt idx="4048">
                  <c:v>4.0937000000000001E-2</c:v>
                </c:pt>
                <c:pt idx="4049">
                  <c:v>3.6680999999999998E-2</c:v>
                </c:pt>
                <c:pt idx="4050">
                  <c:v>3.2471E-2</c:v>
                </c:pt>
                <c:pt idx="4051">
                  <c:v>2.8284E-2</c:v>
                </c:pt>
                <c:pt idx="4052">
                  <c:v>2.4216000000000001E-2</c:v>
                </c:pt>
                <c:pt idx="4053">
                  <c:v>2.0396000000000001E-2</c:v>
                </c:pt>
                <c:pt idx="4054">
                  <c:v>1.6906000000000001E-2</c:v>
                </c:pt>
                <c:pt idx="4055">
                  <c:v>1.3809E-2</c:v>
                </c:pt>
                <c:pt idx="4056">
                  <c:v>1.1183E-2</c:v>
                </c:pt>
                <c:pt idx="4057">
                  <c:v>9.0799999999999995E-3</c:v>
                </c:pt>
                <c:pt idx="4058">
                  <c:v>7.4580000000000002E-3</c:v>
                </c:pt>
                <c:pt idx="4059">
                  <c:v>6.1770000000000002E-3</c:v>
                </c:pt>
                <c:pt idx="4060">
                  <c:v>5.11E-3</c:v>
                </c:pt>
                <c:pt idx="4061">
                  <c:v>4.2560000000000002E-3</c:v>
                </c:pt>
                <c:pt idx="4062">
                  <c:v>3.6770000000000001E-3</c:v>
                </c:pt>
                <c:pt idx="4063">
                  <c:v>3.3210000000000002E-3</c:v>
                </c:pt>
                <c:pt idx="4064">
                  <c:v>2.9689999999999999E-3</c:v>
                </c:pt>
                <c:pt idx="4065">
                  <c:v>2.4260000000000002E-3</c:v>
                </c:pt>
                <c:pt idx="4066">
                  <c:v>1.771E-3</c:v>
                </c:pt>
                <c:pt idx="4067">
                  <c:v>1.3110000000000001E-3</c:v>
                </c:pt>
                <c:pt idx="4068">
                  <c:v>1.1540000000000001E-3</c:v>
                </c:pt>
                <c:pt idx="4069">
                  <c:v>1.294E-3</c:v>
                </c:pt>
                <c:pt idx="4070">
                  <c:v>1.449E-3</c:v>
                </c:pt>
                <c:pt idx="4071">
                  <c:v>1.4859999999999999E-3</c:v>
                </c:pt>
                <c:pt idx="4072">
                  <c:v>1.449E-3</c:v>
                </c:pt>
                <c:pt idx="4073">
                  <c:v>1.3500000000000001E-3</c:v>
                </c:pt>
                <c:pt idx="4074">
                  <c:v>1.1249999999999999E-3</c:v>
                </c:pt>
                <c:pt idx="4075">
                  <c:v>8.1899999999999996E-4</c:v>
                </c:pt>
                <c:pt idx="4076">
                  <c:v>6.3000000000000003E-4</c:v>
                </c:pt>
                <c:pt idx="4077">
                  <c:v>7.2900000000000005E-4</c:v>
                </c:pt>
                <c:pt idx="4078">
                  <c:v>1.1460000000000001E-3</c:v>
                </c:pt>
                <c:pt idx="4079">
                  <c:v>1.8699999999999999E-3</c:v>
                </c:pt>
                <c:pt idx="4080">
                  <c:v>2.921E-3</c:v>
                </c:pt>
                <c:pt idx="4081">
                  <c:v>3.248E-3</c:v>
                </c:pt>
                <c:pt idx="4082">
                  <c:v>3.7669999999999999E-3</c:v>
                </c:pt>
                <c:pt idx="4083">
                  <c:v>4.2760000000000003E-3</c:v>
                </c:pt>
                <c:pt idx="4084">
                  <c:v>4.6600000000000001E-3</c:v>
                </c:pt>
                <c:pt idx="4085">
                  <c:v>5.012E-3</c:v>
                </c:pt>
                <c:pt idx="4086">
                  <c:v>5.5279999999999999E-3</c:v>
                </c:pt>
                <c:pt idx="4087">
                  <c:v>6.2969999999999996E-3</c:v>
                </c:pt>
                <c:pt idx="4088">
                  <c:v>7.2940000000000001E-3</c:v>
                </c:pt>
                <c:pt idx="4089">
                  <c:v>8.5550000000000001E-3</c:v>
                </c:pt>
                <c:pt idx="4090">
                  <c:v>1.017E-2</c:v>
                </c:pt>
                <c:pt idx="4091">
                  <c:v>1.2052999999999999E-2</c:v>
                </c:pt>
                <c:pt idx="4092">
                  <c:v>1.3842999999999999E-2</c:v>
                </c:pt>
                <c:pt idx="4093">
                  <c:v>1.5143999999999999E-2</c:v>
                </c:pt>
                <c:pt idx="4094">
                  <c:v>1.5857E-2</c:v>
                </c:pt>
                <c:pt idx="4095">
                  <c:v>1.618E-2</c:v>
                </c:pt>
                <c:pt idx="4096">
                  <c:v>1.6296999999999999E-2</c:v>
                </c:pt>
                <c:pt idx="4097">
                  <c:v>1.6202000000000001E-2</c:v>
                </c:pt>
                <c:pt idx="4098">
                  <c:v>1.5880999999999999E-2</c:v>
                </c:pt>
                <c:pt idx="4099">
                  <c:v>1.5483E-2</c:v>
                </c:pt>
                <c:pt idx="4100">
                  <c:v>1.5157E-2</c:v>
                </c:pt>
                <c:pt idx="4101">
                  <c:v>1.4857E-2</c:v>
                </c:pt>
                <c:pt idx="4102">
                  <c:v>1.4442E-2</c:v>
                </c:pt>
                <c:pt idx="4103">
                  <c:v>1.3864E-2</c:v>
                </c:pt>
                <c:pt idx="4104">
                  <c:v>1.3134E-2</c:v>
                </c:pt>
                <c:pt idx="4105">
                  <c:v>1.2262E-2</c:v>
                </c:pt>
                <c:pt idx="4106">
                  <c:v>1.1332999999999999E-2</c:v>
                </c:pt>
                <c:pt idx="4107">
                  <c:v>1.0553E-2</c:v>
                </c:pt>
                <c:pt idx="4108">
                  <c:v>1.0132E-2</c:v>
                </c:pt>
                <c:pt idx="4109">
                  <c:v>1.0156999999999999E-2</c:v>
                </c:pt>
                <c:pt idx="4110">
                  <c:v>1.0585000000000001E-2</c:v>
                </c:pt>
                <c:pt idx="4111">
                  <c:v>1.1272000000000001E-2</c:v>
                </c:pt>
                <c:pt idx="4112">
                  <c:v>1.2012999999999999E-2</c:v>
                </c:pt>
                <c:pt idx="4113">
                  <c:v>1.2624E-2</c:v>
                </c:pt>
                <c:pt idx="4114">
                  <c:v>1.3008E-2</c:v>
                </c:pt>
                <c:pt idx="4115">
                  <c:v>1.3128000000000001E-2</c:v>
                </c:pt>
                <c:pt idx="4116">
                  <c:v>1.3006E-2</c:v>
                </c:pt>
                <c:pt idx="4117">
                  <c:v>1.2788000000000001E-2</c:v>
                </c:pt>
                <c:pt idx="4118">
                  <c:v>1.2753E-2</c:v>
                </c:pt>
                <c:pt idx="4119">
                  <c:v>1.3133000000000001E-2</c:v>
                </c:pt>
                <c:pt idx="4120">
                  <c:v>1.3955E-2</c:v>
                </c:pt>
                <c:pt idx="4121">
                  <c:v>1.511E-2</c:v>
                </c:pt>
                <c:pt idx="4122">
                  <c:v>1.6493000000000001E-2</c:v>
                </c:pt>
                <c:pt idx="4123">
                  <c:v>1.8036E-2</c:v>
                </c:pt>
                <c:pt idx="4124">
                  <c:v>1.9694E-2</c:v>
                </c:pt>
                <c:pt idx="4125">
                  <c:v>2.1486999999999999E-2</c:v>
                </c:pt>
                <c:pt idx="4126">
                  <c:v>2.351E-2</c:v>
                </c:pt>
                <c:pt idx="4127">
                  <c:v>2.5845E-2</c:v>
                </c:pt>
                <c:pt idx="4128">
                  <c:v>2.8507000000000001E-2</c:v>
                </c:pt>
                <c:pt idx="4129">
                  <c:v>3.1484999999999999E-2</c:v>
                </c:pt>
                <c:pt idx="4130">
                  <c:v>3.4799999999999998E-2</c:v>
                </c:pt>
                <c:pt idx="4131">
                  <c:v>3.8462000000000003E-2</c:v>
                </c:pt>
                <c:pt idx="4132">
                  <c:v>4.2391999999999999E-2</c:v>
                </c:pt>
                <c:pt idx="4133">
                  <c:v>4.6420000000000003E-2</c:v>
                </c:pt>
                <c:pt idx="4134">
                  <c:v>5.0355999999999998E-2</c:v>
                </c:pt>
                <c:pt idx="4135">
                  <c:v>5.4024000000000003E-2</c:v>
                </c:pt>
                <c:pt idx="4136">
                  <c:v>5.7342999999999998E-2</c:v>
                </c:pt>
                <c:pt idx="4137">
                  <c:v>6.0401999999999997E-2</c:v>
                </c:pt>
                <c:pt idx="4138">
                  <c:v>6.3394000000000006E-2</c:v>
                </c:pt>
                <c:pt idx="4139">
                  <c:v>6.6421999999999995E-2</c:v>
                </c:pt>
                <c:pt idx="4140">
                  <c:v>6.9468000000000002E-2</c:v>
                </c:pt>
                <c:pt idx="4141">
                  <c:v>7.2486999999999996E-2</c:v>
                </c:pt>
                <c:pt idx="4142">
                  <c:v>7.5405E-2</c:v>
                </c:pt>
                <c:pt idx="4143">
                  <c:v>7.8072000000000003E-2</c:v>
                </c:pt>
                <c:pt idx="4144">
                  <c:v>8.0370999999999998E-2</c:v>
                </c:pt>
                <c:pt idx="4145">
                  <c:v>8.2336999999999994E-2</c:v>
                </c:pt>
                <c:pt idx="4146">
                  <c:v>8.4079000000000001E-2</c:v>
                </c:pt>
                <c:pt idx="4147">
                  <c:v>8.5625999999999994E-2</c:v>
                </c:pt>
                <c:pt idx="4148">
                  <c:v>8.6915000000000006E-2</c:v>
                </c:pt>
                <c:pt idx="4149">
                  <c:v>8.7859000000000007E-2</c:v>
                </c:pt>
                <c:pt idx="4150">
                  <c:v>8.8416999999999996E-2</c:v>
                </c:pt>
                <c:pt idx="4151">
                  <c:v>8.8622000000000006E-2</c:v>
                </c:pt>
                <c:pt idx="4152">
                  <c:v>8.8514999999999996E-2</c:v>
                </c:pt>
                <c:pt idx="4153">
                  <c:v>8.8065000000000004E-2</c:v>
                </c:pt>
                <c:pt idx="4154">
                  <c:v>8.7210999999999997E-2</c:v>
                </c:pt>
                <c:pt idx="4155">
                  <c:v>8.5928000000000004E-2</c:v>
                </c:pt>
                <c:pt idx="4156">
                  <c:v>8.4195999999999993E-2</c:v>
                </c:pt>
                <c:pt idx="4157">
                  <c:v>8.1952999999999998E-2</c:v>
                </c:pt>
                <c:pt idx="4158">
                  <c:v>7.9166E-2</c:v>
                </c:pt>
                <c:pt idx="4159">
                  <c:v>7.5926999999999994E-2</c:v>
                </c:pt>
                <c:pt idx="4160">
                  <c:v>7.2415999999999994E-2</c:v>
                </c:pt>
                <c:pt idx="4161">
                  <c:v>6.8774000000000002E-2</c:v>
                </c:pt>
                <c:pt idx="4162">
                  <c:v>6.5021999999999996E-2</c:v>
                </c:pt>
                <c:pt idx="4163">
                  <c:v>6.1100000000000002E-2</c:v>
                </c:pt>
                <c:pt idx="4164">
                  <c:v>5.6945000000000003E-2</c:v>
                </c:pt>
                <c:pt idx="4165">
                  <c:v>5.2567999999999997E-2</c:v>
                </c:pt>
                <c:pt idx="4166">
                  <c:v>4.8127999999999997E-2</c:v>
                </c:pt>
                <c:pt idx="4167">
                  <c:v>4.3943999999999997E-2</c:v>
                </c:pt>
                <c:pt idx="4168">
                  <c:v>4.0328000000000003E-2</c:v>
                </c:pt>
                <c:pt idx="4169">
                  <c:v>3.7343000000000001E-2</c:v>
                </c:pt>
                <c:pt idx="4170">
                  <c:v>3.4799999999999998E-2</c:v>
                </c:pt>
                <c:pt idx="4171">
                  <c:v>3.2475999999999998E-2</c:v>
                </c:pt>
                <c:pt idx="4172">
                  <c:v>3.0311000000000001E-2</c:v>
                </c:pt>
                <c:pt idx="4173">
                  <c:v>2.8375000000000001E-2</c:v>
                </c:pt>
                <c:pt idx="4174">
                  <c:v>2.5377E-2</c:v>
                </c:pt>
                <c:pt idx="4175">
                  <c:v>2.2764E-2</c:v>
                </c:pt>
                <c:pt idx="4176">
                  <c:v>2.0494999999999999E-2</c:v>
                </c:pt>
                <c:pt idx="4177">
                  <c:v>1.8453000000000001E-2</c:v>
                </c:pt>
                <c:pt idx="4178">
                  <c:v>1.6541E-2</c:v>
                </c:pt>
                <c:pt idx="4179">
                  <c:v>1.4734000000000001E-2</c:v>
                </c:pt>
                <c:pt idx="4180">
                  <c:v>1.3027E-2</c:v>
                </c:pt>
                <c:pt idx="4181">
                  <c:v>1.1394E-2</c:v>
                </c:pt>
                <c:pt idx="4182">
                  <c:v>9.8230000000000001E-3</c:v>
                </c:pt>
                <c:pt idx="4183">
                  <c:v>8.3339999999999994E-3</c:v>
                </c:pt>
                <c:pt idx="4184">
                  <c:v>6.953E-3</c:v>
                </c:pt>
                <c:pt idx="4185">
                  <c:v>5.7019999999999996E-3</c:v>
                </c:pt>
                <c:pt idx="4186">
                  <c:v>4.5789999999999997E-3</c:v>
                </c:pt>
                <c:pt idx="4187">
                  <c:v>3.5170000000000002E-3</c:v>
                </c:pt>
                <c:pt idx="4188">
                  <c:v>2.4740000000000001E-3</c:v>
                </c:pt>
                <c:pt idx="4189">
                  <c:v>1.6299999999999999E-3</c:v>
                </c:pt>
                <c:pt idx="4190">
                  <c:v>1.3110000000000001E-3</c:v>
                </c:pt>
                <c:pt idx="4191">
                  <c:v>1.1299999999999999E-3</c:v>
                </c:pt>
                <c:pt idx="4192">
                  <c:v>1.395E-3</c:v>
                </c:pt>
                <c:pt idx="4193">
                  <c:v>1.8090000000000001E-3</c:v>
                </c:pt>
                <c:pt idx="4194">
                  <c:v>2.2550000000000001E-3</c:v>
                </c:pt>
                <c:pt idx="4195">
                  <c:v>2.8170000000000001E-3</c:v>
                </c:pt>
                <c:pt idx="4196">
                  <c:v>3.6640000000000002E-3</c:v>
                </c:pt>
                <c:pt idx="4197">
                  <c:v>4.934E-3</c:v>
                </c:pt>
                <c:pt idx="4198">
                  <c:v>6.6379999999999998E-3</c:v>
                </c:pt>
                <c:pt idx="4199">
                  <c:v>8.6660000000000001E-3</c:v>
                </c:pt>
                <c:pt idx="4200">
                  <c:v>1.0866000000000001E-2</c:v>
                </c:pt>
                <c:pt idx="4201">
                  <c:v>1.3112E-2</c:v>
                </c:pt>
                <c:pt idx="4202">
                  <c:v>1.5348000000000001E-2</c:v>
                </c:pt>
                <c:pt idx="4203">
                  <c:v>1.7602E-2</c:v>
                </c:pt>
                <c:pt idx="4204">
                  <c:v>1.9900999999999999E-2</c:v>
                </c:pt>
                <c:pt idx="4205">
                  <c:v>2.2186999999999998E-2</c:v>
                </c:pt>
                <c:pt idx="4206">
                  <c:v>2.4389000000000001E-2</c:v>
                </c:pt>
                <c:pt idx="4207">
                  <c:v>2.6537999999999999E-2</c:v>
                </c:pt>
                <c:pt idx="4208">
                  <c:v>2.8743000000000001E-2</c:v>
                </c:pt>
                <c:pt idx="4209">
                  <c:v>3.1056E-2</c:v>
                </c:pt>
                <c:pt idx="4210">
                  <c:v>3.3426999999999998E-2</c:v>
                </c:pt>
                <c:pt idx="4211">
                  <c:v>3.5816000000000001E-2</c:v>
                </c:pt>
                <c:pt idx="4212">
                  <c:v>3.8295999999999997E-2</c:v>
                </c:pt>
                <c:pt idx="4213">
                  <c:v>4.0955999999999999E-2</c:v>
                </c:pt>
                <c:pt idx="4214">
                  <c:v>4.3735999999999997E-2</c:v>
                </c:pt>
                <c:pt idx="4215">
                  <c:v>4.6467000000000001E-2</c:v>
                </c:pt>
                <c:pt idx="4216">
                  <c:v>4.9070000000000003E-2</c:v>
                </c:pt>
                <c:pt idx="4217">
                  <c:v>5.1614E-2</c:v>
                </c:pt>
                <c:pt idx="4218">
                  <c:v>5.4167E-2</c:v>
                </c:pt>
                <c:pt idx="4219">
                  <c:v>5.6753999999999999E-2</c:v>
                </c:pt>
                <c:pt idx="4220">
                  <c:v>5.9379000000000001E-2</c:v>
                </c:pt>
                <c:pt idx="4221">
                  <c:v>6.1968000000000002E-2</c:v>
                </c:pt>
                <c:pt idx="4222">
                  <c:v>6.4321000000000003E-2</c:v>
                </c:pt>
                <c:pt idx="4223">
                  <c:v>6.6217999999999999E-2</c:v>
                </c:pt>
                <c:pt idx="4224">
                  <c:v>6.7565E-2</c:v>
                </c:pt>
                <c:pt idx="4225">
                  <c:v>6.8416000000000005E-2</c:v>
                </c:pt>
                <c:pt idx="4226">
                  <c:v>6.8903000000000006E-2</c:v>
                </c:pt>
                <c:pt idx="4227">
                  <c:v>6.9107000000000002E-2</c:v>
                </c:pt>
                <c:pt idx="4228">
                  <c:v>6.8921999999999997E-2</c:v>
                </c:pt>
                <c:pt idx="4229">
                  <c:v>6.8131999999999998E-2</c:v>
                </c:pt>
                <c:pt idx="4230">
                  <c:v>6.6678000000000001E-2</c:v>
                </c:pt>
                <c:pt idx="4231">
                  <c:v>6.4744999999999997E-2</c:v>
                </c:pt>
                <c:pt idx="4232">
                  <c:v>6.2552999999999997E-2</c:v>
                </c:pt>
                <c:pt idx="4233">
                  <c:v>6.0143000000000002E-2</c:v>
                </c:pt>
                <c:pt idx="4234">
                  <c:v>5.7393E-2</c:v>
                </c:pt>
                <c:pt idx="4235">
                  <c:v>5.4189000000000001E-2</c:v>
                </c:pt>
                <c:pt idx="4236">
                  <c:v>5.0541000000000003E-2</c:v>
                </c:pt>
                <c:pt idx="4237">
                  <c:v>4.6550000000000001E-2</c:v>
                </c:pt>
                <c:pt idx="4238">
                  <c:v>4.2338000000000001E-2</c:v>
                </c:pt>
                <c:pt idx="4239">
                  <c:v>3.8080000000000003E-2</c:v>
                </c:pt>
                <c:pt idx="4240">
                  <c:v>3.4033000000000001E-2</c:v>
                </c:pt>
                <c:pt idx="4241">
                  <c:v>3.0419999999999999E-2</c:v>
                </c:pt>
                <c:pt idx="4242">
                  <c:v>2.7292E-2</c:v>
                </c:pt>
                <c:pt idx="4243">
                  <c:v>2.4541E-2</c:v>
                </c:pt>
                <c:pt idx="4244">
                  <c:v>2.2003999999999999E-2</c:v>
                </c:pt>
                <c:pt idx="4245">
                  <c:v>1.9545E-2</c:v>
                </c:pt>
                <c:pt idx="4246">
                  <c:v>1.7106E-2</c:v>
                </c:pt>
                <c:pt idx="4247">
                  <c:v>1.4772E-2</c:v>
                </c:pt>
                <c:pt idx="4248">
                  <c:v>1.2772E-2</c:v>
                </c:pt>
                <c:pt idx="4249">
                  <c:v>1.1356E-2</c:v>
                </c:pt>
                <c:pt idx="4250">
                  <c:v>1.0596E-2</c:v>
                </c:pt>
                <c:pt idx="4251">
                  <c:v>1.0265E-2</c:v>
                </c:pt>
                <c:pt idx="4252">
                  <c:v>1.0015E-2</c:v>
                </c:pt>
                <c:pt idx="4253">
                  <c:v>9.7210000000000005E-3</c:v>
                </c:pt>
                <c:pt idx="4254">
                  <c:v>9.5569999999999995E-3</c:v>
                </c:pt>
                <c:pt idx="4255">
                  <c:v>9.6959999999999998E-3</c:v>
                </c:pt>
                <c:pt idx="4256">
                  <c:v>1.0048E-2</c:v>
                </c:pt>
                <c:pt idx="4257">
                  <c:v>1.0342E-2</c:v>
                </c:pt>
                <c:pt idx="4258">
                  <c:v>1.0401000000000001E-2</c:v>
                </c:pt>
                <c:pt idx="4259">
                  <c:v>1.0255E-2</c:v>
                </c:pt>
                <c:pt idx="4260">
                  <c:v>1.0023000000000001E-2</c:v>
                </c:pt>
                <c:pt idx="4261">
                  <c:v>9.7610000000000006E-3</c:v>
                </c:pt>
                <c:pt idx="4262">
                  <c:v>9.4979999999999995E-3</c:v>
                </c:pt>
                <c:pt idx="4263">
                  <c:v>9.3399999999999993E-3</c:v>
                </c:pt>
                <c:pt idx="4264">
                  <c:v>9.3810000000000004E-3</c:v>
                </c:pt>
                <c:pt idx="4265">
                  <c:v>9.5270000000000007E-3</c:v>
                </c:pt>
                <c:pt idx="4266">
                  <c:v>9.5300000000000003E-3</c:v>
                </c:pt>
                <c:pt idx="4267">
                  <c:v>9.1690000000000001E-3</c:v>
                </c:pt>
                <c:pt idx="4268">
                  <c:v>8.2629999999999995E-3</c:v>
                </c:pt>
                <c:pt idx="4269">
                  <c:v>6.5770000000000004E-3</c:v>
                </c:pt>
                <c:pt idx="4270">
                  <c:v>4.189E-3</c:v>
                </c:pt>
                <c:pt idx="4271">
                  <c:v>2.7230000000000002E-3</c:v>
                </c:pt>
                <c:pt idx="4272">
                  <c:v>3.9199999999999999E-3</c:v>
                </c:pt>
                <c:pt idx="4273">
                  <c:v>7.1609999999999998E-3</c:v>
                </c:pt>
                <c:pt idx="4274">
                  <c:v>1.1053E-2</c:v>
                </c:pt>
                <c:pt idx="4275">
                  <c:v>1.4621E-2</c:v>
                </c:pt>
                <c:pt idx="4276">
                  <c:v>1.7534000000000001E-2</c:v>
                </c:pt>
                <c:pt idx="4277">
                  <c:v>1.9931000000000001E-2</c:v>
                </c:pt>
                <c:pt idx="4278">
                  <c:v>2.1957000000000001E-2</c:v>
                </c:pt>
                <c:pt idx="4279">
                  <c:v>2.3505999999999999E-2</c:v>
                </c:pt>
                <c:pt idx="4280">
                  <c:v>2.4395E-2</c:v>
                </c:pt>
                <c:pt idx="4281">
                  <c:v>2.4691999999999999E-2</c:v>
                </c:pt>
                <c:pt idx="4282">
                  <c:v>2.4697E-2</c:v>
                </c:pt>
                <c:pt idx="4283">
                  <c:v>2.4539999999999999E-2</c:v>
                </c:pt>
                <c:pt idx="4284">
                  <c:v>2.4004999999999999E-2</c:v>
                </c:pt>
                <c:pt idx="4285">
                  <c:v>2.2831000000000001E-2</c:v>
                </c:pt>
                <c:pt idx="4286">
                  <c:v>2.1055000000000001E-2</c:v>
                </c:pt>
                <c:pt idx="4287">
                  <c:v>1.8907E-2</c:v>
                </c:pt>
                <c:pt idx="4288">
                  <c:v>1.6541E-2</c:v>
                </c:pt>
                <c:pt idx="4289">
                  <c:v>1.3971000000000001E-2</c:v>
                </c:pt>
                <c:pt idx="4290">
                  <c:v>1.1186E-2</c:v>
                </c:pt>
                <c:pt idx="4291">
                  <c:v>8.2260000000000007E-3</c:v>
                </c:pt>
                <c:pt idx="4292">
                  <c:v>5.241E-3</c:v>
                </c:pt>
                <c:pt idx="4293">
                  <c:v>2.6289999999999998E-3</c:v>
                </c:pt>
                <c:pt idx="4294">
                  <c:v>1.3110000000000001E-3</c:v>
                </c:pt>
                <c:pt idx="4295">
                  <c:v>2.2060000000000001E-3</c:v>
                </c:pt>
                <c:pt idx="4296">
                  <c:v>5.0990000000000002E-3</c:v>
                </c:pt>
                <c:pt idx="4297">
                  <c:v>8.0809999999999996E-3</c:v>
                </c:pt>
                <c:pt idx="4298">
                  <c:v>1.0539E-2</c:v>
                </c:pt>
                <c:pt idx="4299">
                  <c:v>1.2555999999999999E-2</c:v>
                </c:pt>
                <c:pt idx="4300">
                  <c:v>1.4166E-2</c:v>
                </c:pt>
                <c:pt idx="4301">
                  <c:v>1.5294E-2</c:v>
                </c:pt>
                <c:pt idx="4302">
                  <c:v>1.5899E-2</c:v>
                </c:pt>
                <c:pt idx="4303">
                  <c:v>1.6102000000000002E-2</c:v>
                </c:pt>
                <c:pt idx="4304">
                  <c:v>1.6140999999999999E-2</c:v>
                </c:pt>
                <c:pt idx="4305">
                  <c:v>1.618E-2</c:v>
                </c:pt>
                <c:pt idx="4306">
                  <c:v>1.6125E-2</c:v>
                </c:pt>
                <c:pt idx="4307">
                  <c:v>1.5678999999999998E-2</c:v>
                </c:pt>
                <c:pt idx="4308">
                  <c:v>1.4664E-2</c:v>
                </c:pt>
                <c:pt idx="4309">
                  <c:v>1.3236E-2</c:v>
                </c:pt>
                <c:pt idx="4310">
                  <c:v>1.1703E-2</c:v>
                </c:pt>
                <c:pt idx="4311">
                  <c:v>1.0291E-2</c:v>
                </c:pt>
                <c:pt idx="4312">
                  <c:v>9.1269999999999997E-3</c:v>
                </c:pt>
                <c:pt idx="4313">
                  <c:v>8.3049999999999999E-3</c:v>
                </c:pt>
                <c:pt idx="4314">
                  <c:v>7.8270000000000006E-3</c:v>
                </c:pt>
                <c:pt idx="4315">
                  <c:v>7.554E-3</c:v>
                </c:pt>
                <c:pt idx="4316">
                  <c:v>7.3220000000000004E-3</c:v>
                </c:pt>
                <c:pt idx="4317">
                  <c:v>7.1110000000000001E-3</c:v>
                </c:pt>
                <c:pt idx="4318">
                  <c:v>7.0910000000000001E-3</c:v>
                </c:pt>
                <c:pt idx="4319">
                  <c:v>7.4999999999999997E-3</c:v>
                </c:pt>
                <c:pt idx="4320">
                  <c:v>8.4950000000000008E-3</c:v>
                </c:pt>
                <c:pt idx="4321">
                  <c:v>1.0114E-2</c:v>
                </c:pt>
                <c:pt idx="4322">
                  <c:v>1.2271000000000001E-2</c:v>
                </c:pt>
                <c:pt idx="4323">
                  <c:v>1.469E-2</c:v>
                </c:pt>
                <c:pt idx="4324">
                  <c:v>1.6958000000000001E-2</c:v>
                </c:pt>
                <c:pt idx="4325">
                  <c:v>1.8741000000000001E-2</c:v>
                </c:pt>
                <c:pt idx="4326">
                  <c:v>1.9949999999999999E-2</c:v>
                </c:pt>
                <c:pt idx="4327">
                  <c:v>2.0676E-2</c:v>
                </c:pt>
                <c:pt idx="4328">
                  <c:v>2.1061E-2</c:v>
                </c:pt>
                <c:pt idx="4329">
                  <c:v>2.1197000000000001E-2</c:v>
                </c:pt>
                <c:pt idx="4330">
                  <c:v>2.1045000000000001E-2</c:v>
                </c:pt>
                <c:pt idx="4331">
                  <c:v>2.0427000000000001E-2</c:v>
                </c:pt>
                <c:pt idx="4332">
                  <c:v>1.9192000000000001E-2</c:v>
                </c:pt>
                <c:pt idx="4333">
                  <c:v>1.7388000000000001E-2</c:v>
                </c:pt>
                <c:pt idx="4334">
                  <c:v>1.5292E-2</c:v>
                </c:pt>
                <c:pt idx="4335">
                  <c:v>1.3335E-2</c:v>
                </c:pt>
                <c:pt idx="4336">
                  <c:v>1.1908E-2</c:v>
                </c:pt>
                <c:pt idx="4337">
                  <c:v>1.1065E-2</c:v>
                </c:pt>
                <c:pt idx="4338">
                  <c:v>1.0408000000000001E-2</c:v>
                </c:pt>
                <c:pt idx="4339">
                  <c:v>9.4439999999999993E-3</c:v>
                </c:pt>
                <c:pt idx="4340">
                  <c:v>8.0660000000000003E-3</c:v>
                </c:pt>
                <c:pt idx="4341">
                  <c:v>6.587E-3</c:v>
                </c:pt>
                <c:pt idx="4342">
                  <c:v>5.3610000000000003E-3</c:v>
                </c:pt>
                <c:pt idx="4343">
                  <c:v>4.5339999999999998E-3</c:v>
                </c:pt>
                <c:pt idx="4344">
                  <c:v>4.1549999999999998E-3</c:v>
                </c:pt>
                <c:pt idx="4345">
                  <c:v>4.3010000000000001E-3</c:v>
                </c:pt>
                <c:pt idx="4346">
                  <c:v>4.9300000000000004E-3</c:v>
                </c:pt>
                <c:pt idx="4347">
                  <c:v>5.7390000000000002E-3</c:v>
                </c:pt>
                <c:pt idx="4348">
                  <c:v>6.3420000000000004E-3</c:v>
                </c:pt>
                <c:pt idx="4349">
                  <c:v>6.6169999999999996E-3</c:v>
                </c:pt>
                <c:pt idx="4350">
                  <c:v>6.8219999999999999E-3</c:v>
                </c:pt>
                <c:pt idx="4351">
                  <c:v>7.3810000000000004E-3</c:v>
                </c:pt>
                <c:pt idx="4352">
                  <c:v>8.515E-3</c:v>
                </c:pt>
                <c:pt idx="4353">
                  <c:v>1.0074E-2</c:v>
                </c:pt>
                <c:pt idx="4354">
                  <c:v>1.1741E-2</c:v>
                </c:pt>
                <c:pt idx="4355">
                  <c:v>1.3403999999999999E-2</c:v>
                </c:pt>
                <c:pt idx="4356">
                  <c:v>1.5276E-2</c:v>
                </c:pt>
                <c:pt idx="4357">
                  <c:v>1.7638000000000001E-2</c:v>
                </c:pt>
                <c:pt idx="4358">
                  <c:v>2.053E-2</c:v>
                </c:pt>
                <c:pt idx="4359">
                  <c:v>2.3720000000000001E-2</c:v>
                </c:pt>
                <c:pt idx="4360">
                  <c:v>2.6849000000000001E-2</c:v>
                </c:pt>
                <c:pt idx="4361">
                  <c:v>2.9558000000000001E-2</c:v>
                </c:pt>
                <c:pt idx="4362">
                  <c:v>3.1625E-2</c:v>
                </c:pt>
                <c:pt idx="4363">
                  <c:v>3.3144E-2</c:v>
                </c:pt>
                <c:pt idx="4364">
                  <c:v>3.4536999999999998E-2</c:v>
                </c:pt>
                <c:pt idx="4365">
                  <c:v>3.6183E-2</c:v>
                </c:pt>
                <c:pt idx="4366">
                  <c:v>3.7992999999999999E-2</c:v>
                </c:pt>
                <c:pt idx="4367">
                  <c:v>3.9489000000000003E-2</c:v>
                </c:pt>
                <c:pt idx="4368">
                  <c:v>3.6299999999999999E-2</c:v>
                </c:pt>
                <c:pt idx="4369">
                  <c:v>3.3112000000000003E-2</c:v>
                </c:pt>
                <c:pt idx="4370">
                  <c:v>2.9925E-2</c:v>
                </c:pt>
                <c:pt idx="4371">
                  <c:v>2.674E-2</c:v>
                </c:pt>
                <c:pt idx="4372">
                  <c:v>2.3556000000000001E-2</c:v>
                </c:pt>
                <c:pt idx="4373">
                  <c:v>2.0374E-2</c:v>
                </c:pt>
                <c:pt idx="4374">
                  <c:v>1.7193E-2</c:v>
                </c:pt>
                <c:pt idx="4375">
                  <c:v>1.4014E-2</c:v>
                </c:pt>
                <c:pt idx="4376">
                  <c:v>1.0836E-2</c:v>
                </c:pt>
                <c:pt idx="4377">
                  <c:v>7.6600000000000001E-3</c:v>
                </c:pt>
                <c:pt idx="4378">
                  <c:v>4.4850000000000003E-3</c:v>
                </c:pt>
                <c:pt idx="4379">
                  <c:v>1.3110000000000001E-3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C-F862-0946-A8EF-9F671049A32C}"/>
            </c:ext>
          </c:extLst>
        </c:ser>
        <c:ser>
          <c:idx val="13"/>
          <c:order val="13"/>
          <c:tx>
            <c:strRef>
              <c:f>Liquide!$O$1</c:f>
              <c:strCache>
                <c:ptCount val="1"/>
                <c:pt idx="0">
                  <c:v>Trichoderma-liquide-C</c:v>
                </c:pt>
              </c:strCache>
            </c:strRef>
          </c:tx>
          <c:spPr>
            <a:ln w="19050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Liquide!$O$2:$O$4381</c:f>
              <c:numCache>
                <c:formatCode>General</c:formatCode>
                <c:ptCount val="4380"/>
                <c:pt idx="0">
                  <c:v>9.1959999999999993E-3</c:v>
                </c:pt>
                <c:pt idx="1">
                  <c:v>9.3229999999999997E-3</c:v>
                </c:pt>
                <c:pt idx="2">
                  <c:v>9.4520000000000003E-3</c:v>
                </c:pt>
                <c:pt idx="3">
                  <c:v>9.5820000000000002E-3</c:v>
                </c:pt>
                <c:pt idx="4">
                  <c:v>9.7129999999999994E-3</c:v>
                </c:pt>
                <c:pt idx="5">
                  <c:v>9.8460000000000006E-3</c:v>
                </c:pt>
                <c:pt idx="6">
                  <c:v>9.9799999999999993E-3</c:v>
                </c:pt>
                <c:pt idx="7">
                  <c:v>1.0116E-2</c:v>
                </c:pt>
                <c:pt idx="8">
                  <c:v>1.0253E-2</c:v>
                </c:pt>
                <c:pt idx="9">
                  <c:v>1.0390999999999999E-2</c:v>
                </c:pt>
                <c:pt idx="10">
                  <c:v>1.0531E-2</c:v>
                </c:pt>
                <c:pt idx="11">
                  <c:v>1.0671999999999999E-2</c:v>
                </c:pt>
                <c:pt idx="12">
                  <c:v>1.0814000000000001E-2</c:v>
                </c:pt>
                <c:pt idx="13">
                  <c:v>1.0014E-2</c:v>
                </c:pt>
                <c:pt idx="14">
                  <c:v>9.2409999999999992E-3</c:v>
                </c:pt>
                <c:pt idx="15">
                  <c:v>8.5459999999999998E-3</c:v>
                </c:pt>
                <c:pt idx="16">
                  <c:v>8.1609999999999999E-3</c:v>
                </c:pt>
                <c:pt idx="17">
                  <c:v>8.3960000000000007E-3</c:v>
                </c:pt>
                <c:pt idx="18">
                  <c:v>9.3189999999999992E-3</c:v>
                </c:pt>
                <c:pt idx="19">
                  <c:v>1.0664E-2</c:v>
                </c:pt>
                <c:pt idx="20">
                  <c:v>1.2141000000000001E-2</c:v>
                </c:pt>
                <c:pt idx="21">
                  <c:v>1.3701E-2</c:v>
                </c:pt>
                <c:pt idx="22">
                  <c:v>1.5524E-2</c:v>
                </c:pt>
                <c:pt idx="23">
                  <c:v>1.7804E-2</c:v>
                </c:pt>
                <c:pt idx="24">
                  <c:v>2.0129999999999999E-2</c:v>
                </c:pt>
                <c:pt idx="25">
                  <c:v>2.1461999999999998E-2</c:v>
                </c:pt>
                <c:pt idx="26">
                  <c:v>2.1276E-2</c:v>
                </c:pt>
                <c:pt idx="27">
                  <c:v>1.9885E-2</c:v>
                </c:pt>
                <c:pt idx="28">
                  <c:v>1.7977E-2</c:v>
                </c:pt>
                <c:pt idx="29">
                  <c:v>1.6041E-2</c:v>
                </c:pt>
                <c:pt idx="30">
                  <c:v>1.427E-2</c:v>
                </c:pt>
                <c:pt idx="31">
                  <c:v>1.2782999999999999E-2</c:v>
                </c:pt>
                <c:pt idx="32">
                  <c:v>1.1565000000000001E-2</c:v>
                </c:pt>
                <c:pt idx="33">
                  <c:v>1.0399E-2</c:v>
                </c:pt>
                <c:pt idx="34">
                  <c:v>9.0209999999999995E-3</c:v>
                </c:pt>
                <c:pt idx="35">
                  <c:v>7.2969999999999997E-3</c:v>
                </c:pt>
                <c:pt idx="36">
                  <c:v>5.352E-3</c:v>
                </c:pt>
                <c:pt idx="37">
                  <c:v>3.5560000000000001E-3</c:v>
                </c:pt>
                <c:pt idx="38">
                  <c:v>2.3410000000000002E-3</c:v>
                </c:pt>
                <c:pt idx="39">
                  <c:v>2.0370000000000002E-3</c:v>
                </c:pt>
                <c:pt idx="40">
                  <c:v>2.7629999999999998E-3</c:v>
                </c:pt>
                <c:pt idx="41">
                  <c:v>4.3759999999999997E-3</c:v>
                </c:pt>
                <c:pt idx="42">
                  <c:v>6.5539999999999999E-3</c:v>
                </c:pt>
                <c:pt idx="43">
                  <c:v>9.0340000000000004E-3</c:v>
                </c:pt>
                <c:pt idx="44">
                  <c:v>1.1779E-2</c:v>
                </c:pt>
                <c:pt idx="45">
                  <c:v>1.4829E-2</c:v>
                </c:pt>
                <c:pt idx="46">
                  <c:v>1.806E-2</c:v>
                </c:pt>
                <c:pt idx="47">
                  <c:v>2.1101000000000002E-2</c:v>
                </c:pt>
                <c:pt idx="48">
                  <c:v>2.3432999999999999E-2</c:v>
                </c:pt>
                <c:pt idx="49">
                  <c:v>2.504E-2</c:v>
                </c:pt>
                <c:pt idx="50">
                  <c:v>2.6662000000000002E-2</c:v>
                </c:pt>
                <c:pt idx="51">
                  <c:v>2.8667000000000002E-2</c:v>
                </c:pt>
                <c:pt idx="52">
                  <c:v>3.0868E-2</c:v>
                </c:pt>
                <c:pt idx="53">
                  <c:v>3.3054E-2</c:v>
                </c:pt>
                <c:pt idx="54">
                  <c:v>3.5008999999999998E-2</c:v>
                </c:pt>
                <c:pt idx="55">
                  <c:v>3.6400000000000002E-2</c:v>
                </c:pt>
                <c:pt idx="56">
                  <c:v>3.7066000000000002E-2</c:v>
                </c:pt>
                <c:pt idx="57">
                  <c:v>3.7260000000000001E-2</c:v>
                </c:pt>
                <c:pt idx="58">
                  <c:v>3.7318999999999998E-2</c:v>
                </c:pt>
                <c:pt idx="59">
                  <c:v>3.7267000000000002E-2</c:v>
                </c:pt>
                <c:pt idx="60">
                  <c:v>3.6849E-2</c:v>
                </c:pt>
                <c:pt idx="61">
                  <c:v>3.5987999999999999E-2</c:v>
                </c:pt>
                <c:pt idx="62">
                  <c:v>3.4860000000000002E-2</c:v>
                </c:pt>
                <c:pt idx="63">
                  <c:v>3.3493000000000002E-2</c:v>
                </c:pt>
                <c:pt idx="64">
                  <c:v>3.159E-2</c:v>
                </c:pt>
                <c:pt idx="65">
                  <c:v>2.8948000000000002E-2</c:v>
                </c:pt>
                <c:pt idx="66">
                  <c:v>2.5863000000000001E-2</c:v>
                </c:pt>
                <c:pt idx="67">
                  <c:v>2.2922000000000001E-2</c:v>
                </c:pt>
                <c:pt idx="68">
                  <c:v>2.0584999999999999E-2</c:v>
                </c:pt>
                <c:pt idx="69">
                  <c:v>1.9005000000000001E-2</c:v>
                </c:pt>
                <c:pt idx="70">
                  <c:v>1.8100999999999999E-2</c:v>
                </c:pt>
                <c:pt idx="71">
                  <c:v>1.7718999999999999E-2</c:v>
                </c:pt>
                <c:pt idx="72">
                  <c:v>1.7746999999999999E-2</c:v>
                </c:pt>
                <c:pt idx="73">
                  <c:v>1.8138999999999999E-2</c:v>
                </c:pt>
                <c:pt idx="74">
                  <c:v>1.8828999999999999E-2</c:v>
                </c:pt>
                <c:pt idx="75">
                  <c:v>1.8551000000000002E-2</c:v>
                </c:pt>
                <c:pt idx="76">
                  <c:v>1.8692E-2</c:v>
                </c:pt>
                <c:pt idx="77">
                  <c:v>1.9442999999999998E-2</c:v>
                </c:pt>
                <c:pt idx="78">
                  <c:v>2.0795999999999999E-2</c:v>
                </c:pt>
                <c:pt idx="79">
                  <c:v>2.2655999999999999E-2</c:v>
                </c:pt>
                <c:pt idx="80">
                  <c:v>2.5048999999999998E-2</c:v>
                </c:pt>
                <c:pt idx="81">
                  <c:v>2.7968E-2</c:v>
                </c:pt>
                <c:pt idx="82">
                  <c:v>3.1054999999999999E-2</c:v>
                </c:pt>
                <c:pt idx="83">
                  <c:v>3.3605000000000003E-2</c:v>
                </c:pt>
                <c:pt idx="84">
                  <c:v>3.5154999999999999E-2</c:v>
                </c:pt>
                <c:pt idx="85">
                  <c:v>3.5847999999999998E-2</c:v>
                </c:pt>
                <c:pt idx="86">
                  <c:v>3.5986999999999998E-2</c:v>
                </c:pt>
                <c:pt idx="87">
                  <c:v>3.5659000000000003E-2</c:v>
                </c:pt>
                <c:pt idx="88">
                  <c:v>3.4951999999999997E-2</c:v>
                </c:pt>
                <c:pt idx="89">
                  <c:v>3.4040000000000001E-2</c:v>
                </c:pt>
                <c:pt idx="90">
                  <c:v>3.2822999999999998E-2</c:v>
                </c:pt>
                <c:pt idx="91">
                  <c:v>3.1196000000000002E-2</c:v>
                </c:pt>
                <c:pt idx="92">
                  <c:v>2.9270999999999998E-2</c:v>
                </c:pt>
                <c:pt idx="93">
                  <c:v>2.7089999999999999E-2</c:v>
                </c:pt>
                <c:pt idx="94">
                  <c:v>2.4653000000000001E-2</c:v>
                </c:pt>
                <c:pt idx="95">
                  <c:v>2.2114999999999999E-2</c:v>
                </c:pt>
                <c:pt idx="96">
                  <c:v>1.9810000000000001E-2</c:v>
                </c:pt>
                <c:pt idx="97">
                  <c:v>1.8043E-2</c:v>
                </c:pt>
                <c:pt idx="98">
                  <c:v>1.6931999999999999E-2</c:v>
                </c:pt>
                <c:pt idx="99">
                  <c:v>1.643E-2</c:v>
                </c:pt>
                <c:pt idx="100">
                  <c:v>1.6419E-2</c:v>
                </c:pt>
                <c:pt idx="101">
                  <c:v>1.6785000000000001E-2</c:v>
                </c:pt>
                <c:pt idx="102">
                  <c:v>1.7427999999999999E-2</c:v>
                </c:pt>
                <c:pt idx="103">
                  <c:v>1.8241E-2</c:v>
                </c:pt>
                <c:pt idx="104">
                  <c:v>1.9092999999999999E-2</c:v>
                </c:pt>
                <c:pt idx="105">
                  <c:v>1.9810999999999999E-2</c:v>
                </c:pt>
                <c:pt idx="106">
                  <c:v>2.0202000000000001E-2</c:v>
                </c:pt>
                <c:pt idx="107">
                  <c:v>2.0195000000000001E-2</c:v>
                </c:pt>
                <c:pt idx="108">
                  <c:v>1.9959999999999999E-2</c:v>
                </c:pt>
                <c:pt idx="109">
                  <c:v>1.9727999999999999E-2</c:v>
                </c:pt>
                <c:pt idx="110">
                  <c:v>1.9591000000000001E-2</c:v>
                </c:pt>
                <c:pt idx="111">
                  <c:v>1.951E-2</c:v>
                </c:pt>
                <c:pt idx="112">
                  <c:v>1.9205E-2</c:v>
                </c:pt>
                <c:pt idx="113">
                  <c:v>1.8046E-2</c:v>
                </c:pt>
                <c:pt idx="114">
                  <c:v>1.5640999999999999E-2</c:v>
                </c:pt>
                <c:pt idx="115">
                  <c:v>1.2584E-2</c:v>
                </c:pt>
                <c:pt idx="116">
                  <c:v>9.7599999999999996E-3</c:v>
                </c:pt>
                <c:pt idx="117">
                  <c:v>7.5570000000000003E-3</c:v>
                </c:pt>
                <c:pt idx="118">
                  <c:v>6.0410000000000004E-3</c:v>
                </c:pt>
                <c:pt idx="119">
                  <c:v>5.2139999999999999E-3</c:v>
                </c:pt>
                <c:pt idx="120">
                  <c:v>4.9329999999999999E-3</c:v>
                </c:pt>
                <c:pt idx="121">
                  <c:v>4.8650000000000004E-3</c:v>
                </c:pt>
                <c:pt idx="122">
                  <c:v>4.8110000000000002E-3</c:v>
                </c:pt>
                <c:pt idx="123">
                  <c:v>4.9350000000000002E-3</c:v>
                </c:pt>
                <c:pt idx="124">
                  <c:v>5.5339999999999999E-3</c:v>
                </c:pt>
                <c:pt idx="125">
                  <c:v>6.6899999999999998E-3</c:v>
                </c:pt>
                <c:pt idx="126">
                  <c:v>8.1679999999999999E-3</c:v>
                </c:pt>
                <c:pt idx="127">
                  <c:v>9.6500000000000006E-3</c:v>
                </c:pt>
                <c:pt idx="128">
                  <c:v>1.1013E-2</c:v>
                </c:pt>
                <c:pt idx="129">
                  <c:v>1.2307999999999999E-2</c:v>
                </c:pt>
                <c:pt idx="130">
                  <c:v>1.3594E-2</c:v>
                </c:pt>
                <c:pt idx="131">
                  <c:v>1.4888E-2</c:v>
                </c:pt>
                <c:pt idx="132">
                  <c:v>1.6129999999999999E-2</c:v>
                </c:pt>
                <c:pt idx="133">
                  <c:v>1.7219000000000002E-2</c:v>
                </c:pt>
                <c:pt idx="134">
                  <c:v>1.8159999999999999E-2</c:v>
                </c:pt>
                <c:pt idx="135">
                  <c:v>1.9088000000000001E-2</c:v>
                </c:pt>
                <c:pt idx="136">
                  <c:v>2.0018999999999999E-2</c:v>
                </c:pt>
                <c:pt idx="137">
                  <c:v>2.0822E-2</c:v>
                </c:pt>
                <c:pt idx="138">
                  <c:v>2.1572000000000001E-2</c:v>
                </c:pt>
                <c:pt idx="139">
                  <c:v>2.2515E-2</c:v>
                </c:pt>
                <c:pt idx="140">
                  <c:v>2.3650000000000001E-2</c:v>
                </c:pt>
                <c:pt idx="141">
                  <c:v>2.4694000000000001E-2</c:v>
                </c:pt>
                <c:pt idx="142">
                  <c:v>2.5432E-2</c:v>
                </c:pt>
                <c:pt idx="143">
                  <c:v>2.5883E-2</c:v>
                </c:pt>
                <c:pt idx="144">
                  <c:v>2.6131999999999999E-2</c:v>
                </c:pt>
                <c:pt idx="145">
                  <c:v>2.63E-2</c:v>
                </c:pt>
                <c:pt idx="146">
                  <c:v>2.6644000000000001E-2</c:v>
                </c:pt>
                <c:pt idx="147">
                  <c:v>2.7400000000000001E-2</c:v>
                </c:pt>
                <c:pt idx="148">
                  <c:v>2.8482E-2</c:v>
                </c:pt>
                <c:pt idx="149">
                  <c:v>2.9419000000000001E-2</c:v>
                </c:pt>
                <c:pt idx="150">
                  <c:v>2.9687999999999999E-2</c:v>
                </c:pt>
                <c:pt idx="151">
                  <c:v>2.9172E-2</c:v>
                </c:pt>
                <c:pt idx="152">
                  <c:v>2.8152E-2</c:v>
                </c:pt>
                <c:pt idx="153">
                  <c:v>2.6981000000000002E-2</c:v>
                </c:pt>
                <c:pt idx="154">
                  <c:v>2.5895999999999999E-2</c:v>
                </c:pt>
                <c:pt idx="155">
                  <c:v>2.5041000000000001E-2</c:v>
                </c:pt>
                <c:pt idx="156">
                  <c:v>2.4528999999999999E-2</c:v>
                </c:pt>
                <c:pt idx="157">
                  <c:v>2.4451000000000001E-2</c:v>
                </c:pt>
                <c:pt idx="158">
                  <c:v>2.4820999999999999E-2</c:v>
                </c:pt>
                <c:pt idx="159">
                  <c:v>2.5513999999999998E-2</c:v>
                </c:pt>
                <c:pt idx="160">
                  <c:v>2.6332999999999999E-2</c:v>
                </c:pt>
                <c:pt idx="161">
                  <c:v>2.7185000000000001E-2</c:v>
                </c:pt>
                <c:pt idx="162">
                  <c:v>2.8135E-2</c:v>
                </c:pt>
                <c:pt idx="163">
                  <c:v>2.9238E-2</c:v>
                </c:pt>
                <c:pt idx="164">
                  <c:v>3.0436999999999999E-2</c:v>
                </c:pt>
                <c:pt idx="165">
                  <c:v>3.1734999999999999E-2</c:v>
                </c:pt>
                <c:pt idx="166">
                  <c:v>3.3313000000000002E-2</c:v>
                </c:pt>
                <c:pt idx="167">
                  <c:v>3.5338000000000001E-2</c:v>
                </c:pt>
                <c:pt idx="168">
                  <c:v>3.7753000000000002E-2</c:v>
                </c:pt>
                <c:pt idx="169">
                  <c:v>4.0335000000000003E-2</c:v>
                </c:pt>
                <c:pt idx="170">
                  <c:v>4.2861000000000003E-2</c:v>
                </c:pt>
                <c:pt idx="171">
                  <c:v>4.5131999999999999E-2</c:v>
                </c:pt>
                <c:pt idx="172">
                  <c:v>4.6927999999999997E-2</c:v>
                </c:pt>
                <c:pt idx="173">
                  <c:v>4.8132000000000001E-2</c:v>
                </c:pt>
                <c:pt idx="174">
                  <c:v>4.8971000000000001E-2</c:v>
                </c:pt>
                <c:pt idx="175">
                  <c:v>4.9916000000000002E-2</c:v>
                </c:pt>
                <c:pt idx="176">
                  <c:v>5.1164000000000001E-2</c:v>
                </c:pt>
                <c:pt idx="177">
                  <c:v>5.2410999999999999E-2</c:v>
                </c:pt>
                <c:pt idx="178">
                  <c:v>5.3147E-2</c:v>
                </c:pt>
                <c:pt idx="179">
                  <c:v>5.3117999999999999E-2</c:v>
                </c:pt>
                <c:pt idx="180">
                  <c:v>5.2513999999999998E-2</c:v>
                </c:pt>
                <c:pt idx="181">
                  <c:v>5.1695999999999999E-2</c:v>
                </c:pt>
                <c:pt idx="182">
                  <c:v>5.0894000000000002E-2</c:v>
                </c:pt>
                <c:pt idx="183">
                  <c:v>5.0181999999999997E-2</c:v>
                </c:pt>
                <c:pt idx="184">
                  <c:v>4.9623E-2</c:v>
                </c:pt>
                <c:pt idx="185">
                  <c:v>4.9312000000000002E-2</c:v>
                </c:pt>
                <c:pt idx="186">
                  <c:v>4.9270000000000001E-2</c:v>
                </c:pt>
                <c:pt idx="187">
                  <c:v>4.9436000000000001E-2</c:v>
                </c:pt>
                <c:pt idx="188">
                  <c:v>4.9791000000000002E-2</c:v>
                </c:pt>
                <c:pt idx="189">
                  <c:v>5.0437000000000003E-2</c:v>
                </c:pt>
                <c:pt idx="190">
                  <c:v>5.1484000000000002E-2</c:v>
                </c:pt>
                <c:pt idx="191">
                  <c:v>5.2907000000000003E-2</c:v>
                </c:pt>
                <c:pt idx="192">
                  <c:v>5.4579999999999997E-2</c:v>
                </c:pt>
                <c:pt idx="193">
                  <c:v>5.6444000000000001E-2</c:v>
                </c:pt>
                <c:pt idx="194">
                  <c:v>5.8573E-2</c:v>
                </c:pt>
                <c:pt idx="195">
                  <c:v>6.1108000000000003E-2</c:v>
                </c:pt>
                <c:pt idx="196">
                  <c:v>6.4135999999999999E-2</c:v>
                </c:pt>
                <c:pt idx="197">
                  <c:v>6.7565E-2</c:v>
                </c:pt>
                <c:pt idx="198">
                  <c:v>7.1041000000000007E-2</c:v>
                </c:pt>
                <c:pt idx="199">
                  <c:v>7.4122999999999994E-2</c:v>
                </c:pt>
                <c:pt idx="200">
                  <c:v>7.6546000000000003E-2</c:v>
                </c:pt>
                <c:pt idx="201">
                  <c:v>7.8310000000000005E-2</c:v>
                </c:pt>
                <c:pt idx="202">
                  <c:v>7.9651E-2</c:v>
                </c:pt>
                <c:pt idx="203">
                  <c:v>8.0960000000000004E-2</c:v>
                </c:pt>
                <c:pt idx="204">
                  <c:v>8.2557000000000005E-2</c:v>
                </c:pt>
                <c:pt idx="205">
                  <c:v>8.4435999999999997E-2</c:v>
                </c:pt>
                <c:pt idx="206">
                  <c:v>8.634E-2</c:v>
                </c:pt>
                <c:pt idx="207">
                  <c:v>8.8039999999999993E-2</c:v>
                </c:pt>
                <c:pt idx="208">
                  <c:v>8.9506000000000002E-2</c:v>
                </c:pt>
                <c:pt idx="209">
                  <c:v>9.0822E-2</c:v>
                </c:pt>
                <c:pt idx="210">
                  <c:v>9.2034000000000005E-2</c:v>
                </c:pt>
                <c:pt idx="211">
                  <c:v>9.3127000000000001E-2</c:v>
                </c:pt>
                <c:pt idx="212">
                  <c:v>9.4107999999999997E-2</c:v>
                </c:pt>
                <c:pt idx="213">
                  <c:v>9.5022999999999996E-2</c:v>
                </c:pt>
                <c:pt idx="214">
                  <c:v>9.5884999999999998E-2</c:v>
                </c:pt>
                <c:pt idx="215">
                  <c:v>9.6666000000000002E-2</c:v>
                </c:pt>
                <c:pt idx="216">
                  <c:v>9.7406999999999994E-2</c:v>
                </c:pt>
                <c:pt idx="217">
                  <c:v>9.8298999999999997E-2</c:v>
                </c:pt>
                <c:pt idx="218">
                  <c:v>9.9584000000000006E-2</c:v>
                </c:pt>
                <c:pt idx="219">
                  <c:v>0.101342</c:v>
                </c:pt>
                <c:pt idx="220">
                  <c:v>0.10334699999999999</c:v>
                </c:pt>
                <c:pt idx="221">
                  <c:v>0.10520599999999999</c:v>
                </c:pt>
                <c:pt idx="222">
                  <c:v>0.106737</c:v>
                </c:pt>
                <c:pt idx="223">
                  <c:v>0.10820200000000001</c:v>
                </c:pt>
                <c:pt idx="224">
                  <c:v>0.110057</c:v>
                </c:pt>
                <c:pt idx="225">
                  <c:v>0.112523</c:v>
                </c:pt>
                <c:pt idx="226">
                  <c:v>0.115469</c:v>
                </c:pt>
                <c:pt idx="227">
                  <c:v>0.118576</c:v>
                </c:pt>
                <c:pt idx="228">
                  <c:v>0.121532</c:v>
                </c:pt>
                <c:pt idx="229">
                  <c:v>0.124158</c:v>
                </c:pt>
                <c:pt idx="230">
                  <c:v>0.12643299999999999</c:v>
                </c:pt>
                <c:pt idx="231">
                  <c:v>0.12844</c:v>
                </c:pt>
                <c:pt idx="232">
                  <c:v>0.130275</c:v>
                </c:pt>
                <c:pt idx="233">
                  <c:v>0.13195599999999999</c:v>
                </c:pt>
                <c:pt idx="234">
                  <c:v>0.13339899999999999</c:v>
                </c:pt>
                <c:pt idx="235">
                  <c:v>0.134524</c:v>
                </c:pt>
                <c:pt idx="236">
                  <c:v>0.13539999999999999</c:v>
                </c:pt>
                <c:pt idx="237">
                  <c:v>0.13620099999999999</c:v>
                </c:pt>
                <c:pt idx="238">
                  <c:v>0.13702800000000001</c:v>
                </c:pt>
                <c:pt idx="239">
                  <c:v>0.13786300000000001</c:v>
                </c:pt>
                <c:pt idx="240">
                  <c:v>0.13869899999999999</c:v>
                </c:pt>
                <c:pt idx="241">
                  <c:v>0.13960800000000001</c:v>
                </c:pt>
                <c:pt idx="242">
                  <c:v>0.14064299999999999</c:v>
                </c:pt>
                <c:pt idx="243">
                  <c:v>0.141762</c:v>
                </c:pt>
                <c:pt idx="244">
                  <c:v>0.14291000000000001</c:v>
                </c:pt>
                <c:pt idx="245">
                  <c:v>0.14413100000000001</c:v>
                </c:pt>
                <c:pt idx="246">
                  <c:v>0.145568</c:v>
                </c:pt>
                <c:pt idx="247">
                  <c:v>0.14732799999999999</c:v>
                </c:pt>
                <c:pt idx="248">
                  <c:v>0.149391</c:v>
                </c:pt>
                <c:pt idx="249">
                  <c:v>0.151646</c:v>
                </c:pt>
                <c:pt idx="250">
                  <c:v>0.15398300000000001</c:v>
                </c:pt>
                <c:pt idx="251">
                  <c:v>0.15637499999999999</c:v>
                </c:pt>
                <c:pt idx="252">
                  <c:v>0.15887599999999999</c:v>
                </c:pt>
                <c:pt idx="253">
                  <c:v>0.16154399999999999</c:v>
                </c:pt>
                <c:pt idx="254">
                  <c:v>0.16436600000000001</c:v>
                </c:pt>
                <c:pt idx="255">
                  <c:v>0.16727400000000001</c:v>
                </c:pt>
                <c:pt idx="256">
                  <c:v>0.170182</c:v>
                </c:pt>
                <c:pt idx="257">
                  <c:v>0.17294899999999999</c:v>
                </c:pt>
                <c:pt idx="258">
                  <c:v>0.17537700000000001</c:v>
                </c:pt>
                <c:pt idx="259">
                  <c:v>0.177347</c:v>
                </c:pt>
                <c:pt idx="260">
                  <c:v>0.17893500000000001</c:v>
                </c:pt>
                <c:pt idx="261">
                  <c:v>0.180309</c:v>
                </c:pt>
                <c:pt idx="262">
                  <c:v>0.18157899999999999</c:v>
                </c:pt>
                <c:pt idx="263">
                  <c:v>0.18280199999999999</c:v>
                </c:pt>
                <c:pt idx="264">
                  <c:v>0.184059</c:v>
                </c:pt>
                <c:pt idx="265">
                  <c:v>0.18542700000000001</c:v>
                </c:pt>
                <c:pt idx="266">
                  <c:v>0.18690200000000001</c:v>
                </c:pt>
                <c:pt idx="267">
                  <c:v>0.18840699999999999</c:v>
                </c:pt>
                <c:pt idx="268">
                  <c:v>0.18987000000000001</c:v>
                </c:pt>
                <c:pt idx="269">
                  <c:v>0.19123000000000001</c:v>
                </c:pt>
                <c:pt idx="270">
                  <c:v>0.192409</c:v>
                </c:pt>
                <c:pt idx="271">
                  <c:v>0.193358</c:v>
                </c:pt>
                <c:pt idx="272">
                  <c:v>0.194187</c:v>
                </c:pt>
                <c:pt idx="273">
                  <c:v>0.195159</c:v>
                </c:pt>
                <c:pt idx="274">
                  <c:v>0.196519</c:v>
                </c:pt>
                <c:pt idx="275">
                  <c:v>0.19832900000000001</c:v>
                </c:pt>
                <c:pt idx="276">
                  <c:v>0.20049700000000001</c:v>
                </c:pt>
                <c:pt idx="277">
                  <c:v>0.20289099999999999</c:v>
                </c:pt>
                <c:pt idx="278">
                  <c:v>0.205373</c:v>
                </c:pt>
                <c:pt idx="279">
                  <c:v>0.20777599999999999</c:v>
                </c:pt>
                <c:pt idx="280">
                  <c:v>0.20996100000000001</c:v>
                </c:pt>
                <c:pt idx="281">
                  <c:v>0.21190800000000001</c:v>
                </c:pt>
                <c:pt idx="282">
                  <c:v>0.213699</c:v>
                </c:pt>
                <c:pt idx="283">
                  <c:v>0.21543999999999999</c:v>
                </c:pt>
                <c:pt idx="284">
                  <c:v>0.21723500000000001</c:v>
                </c:pt>
                <c:pt idx="285">
                  <c:v>0.21917800000000001</c:v>
                </c:pt>
                <c:pt idx="286">
                  <c:v>0.221303</c:v>
                </c:pt>
                <c:pt idx="287">
                  <c:v>0.22353100000000001</c:v>
                </c:pt>
                <c:pt idx="288">
                  <c:v>0.22569900000000001</c:v>
                </c:pt>
                <c:pt idx="289">
                  <c:v>0.22768099999999999</c:v>
                </c:pt>
                <c:pt idx="290">
                  <c:v>0.229462</c:v>
                </c:pt>
                <c:pt idx="291">
                  <c:v>0.23112199999999999</c:v>
                </c:pt>
                <c:pt idx="292">
                  <c:v>0.23278099999999999</c:v>
                </c:pt>
                <c:pt idx="293">
                  <c:v>0.23453599999999999</c:v>
                </c:pt>
                <c:pt idx="294">
                  <c:v>0.23644299999999999</c:v>
                </c:pt>
                <c:pt idx="295">
                  <c:v>0.238535</c:v>
                </c:pt>
                <c:pt idx="296">
                  <c:v>0.24082000000000001</c:v>
                </c:pt>
                <c:pt idx="297">
                  <c:v>0.24320700000000001</c:v>
                </c:pt>
                <c:pt idx="298">
                  <c:v>0.24551200000000001</c:v>
                </c:pt>
                <c:pt idx="299">
                  <c:v>0.24757699999999999</c:v>
                </c:pt>
                <c:pt idx="300">
                  <c:v>0.249394</c:v>
                </c:pt>
                <c:pt idx="301">
                  <c:v>0.25107200000000002</c:v>
                </c:pt>
                <c:pt idx="302">
                  <c:v>0.252695</c:v>
                </c:pt>
                <c:pt idx="303">
                  <c:v>0.25426599999999999</c:v>
                </c:pt>
                <c:pt idx="304">
                  <c:v>0.25579400000000002</c:v>
                </c:pt>
                <c:pt idx="305">
                  <c:v>0.257355</c:v>
                </c:pt>
                <c:pt idx="306">
                  <c:v>0.258996</c:v>
                </c:pt>
                <c:pt idx="307">
                  <c:v>0.26062400000000002</c:v>
                </c:pt>
                <c:pt idx="308">
                  <c:v>0.26208799999999999</c:v>
                </c:pt>
                <c:pt idx="309">
                  <c:v>0.26336199999999999</c:v>
                </c:pt>
                <c:pt idx="310">
                  <c:v>0.26459100000000002</c:v>
                </c:pt>
                <c:pt idx="311">
                  <c:v>0.26595600000000003</c:v>
                </c:pt>
                <c:pt idx="312">
                  <c:v>0.26757799999999998</c:v>
                </c:pt>
                <c:pt idx="313">
                  <c:v>0.26949299999999998</c:v>
                </c:pt>
                <c:pt idx="314">
                  <c:v>0.27168700000000001</c:v>
                </c:pt>
                <c:pt idx="315">
                  <c:v>0.274117</c:v>
                </c:pt>
                <c:pt idx="316">
                  <c:v>0.27672600000000003</c:v>
                </c:pt>
                <c:pt idx="317">
                  <c:v>0.27941899999999997</c:v>
                </c:pt>
                <c:pt idx="318">
                  <c:v>0.28203800000000001</c:v>
                </c:pt>
                <c:pt idx="319">
                  <c:v>0.28441300000000003</c:v>
                </c:pt>
                <c:pt idx="320">
                  <c:v>0.28647600000000001</c:v>
                </c:pt>
                <c:pt idx="321">
                  <c:v>0.288296</c:v>
                </c:pt>
                <c:pt idx="322">
                  <c:v>0.28998400000000002</c:v>
                </c:pt>
                <c:pt idx="323">
                  <c:v>0.29158499999999998</c:v>
                </c:pt>
                <c:pt idx="324">
                  <c:v>0.29309299999999999</c:v>
                </c:pt>
                <c:pt idx="325">
                  <c:v>0.29453800000000002</c:v>
                </c:pt>
                <c:pt idx="326">
                  <c:v>0.29596600000000001</c:v>
                </c:pt>
                <c:pt idx="327">
                  <c:v>0.29736400000000002</c:v>
                </c:pt>
                <c:pt idx="328">
                  <c:v>0.29869099999999998</c:v>
                </c:pt>
                <c:pt idx="329">
                  <c:v>0.29996499999999998</c:v>
                </c:pt>
                <c:pt idx="330">
                  <c:v>0.30123</c:v>
                </c:pt>
                <c:pt idx="331">
                  <c:v>0.30248900000000001</c:v>
                </c:pt>
                <c:pt idx="332">
                  <c:v>0.30374200000000001</c:v>
                </c:pt>
                <c:pt idx="333">
                  <c:v>0.30507899999999999</c:v>
                </c:pt>
                <c:pt idx="334">
                  <c:v>0.30666399999999999</c:v>
                </c:pt>
                <c:pt idx="335">
                  <c:v>0.30860900000000002</c:v>
                </c:pt>
                <c:pt idx="336">
                  <c:v>0.31089</c:v>
                </c:pt>
                <c:pt idx="337">
                  <c:v>0.31336700000000001</c:v>
                </c:pt>
                <c:pt idx="338">
                  <c:v>0.31587799999999999</c:v>
                </c:pt>
                <c:pt idx="339">
                  <c:v>0.31831399999999999</c:v>
                </c:pt>
                <c:pt idx="340">
                  <c:v>0.32060100000000002</c:v>
                </c:pt>
                <c:pt idx="341">
                  <c:v>0.322683</c:v>
                </c:pt>
                <c:pt idx="342">
                  <c:v>0.324577</c:v>
                </c:pt>
                <c:pt idx="343">
                  <c:v>0.326434</c:v>
                </c:pt>
                <c:pt idx="344">
                  <c:v>0.32844000000000001</c:v>
                </c:pt>
                <c:pt idx="345">
                  <c:v>0.33061800000000002</c:v>
                </c:pt>
                <c:pt idx="346">
                  <c:v>0.33277400000000001</c:v>
                </c:pt>
                <c:pt idx="347">
                  <c:v>0.33473599999999998</c:v>
                </c:pt>
                <c:pt idx="348">
                  <c:v>0.33654600000000001</c:v>
                </c:pt>
                <c:pt idx="349">
                  <c:v>0.33835999999999999</c:v>
                </c:pt>
                <c:pt idx="350">
                  <c:v>0.34024900000000002</c:v>
                </c:pt>
                <c:pt idx="351">
                  <c:v>0.34216099999999999</c:v>
                </c:pt>
                <c:pt idx="352">
                  <c:v>0.34400399999999998</c:v>
                </c:pt>
                <c:pt idx="353">
                  <c:v>0.345717</c:v>
                </c:pt>
                <c:pt idx="354">
                  <c:v>0.347306</c:v>
                </c:pt>
                <c:pt idx="355">
                  <c:v>0.34885300000000002</c:v>
                </c:pt>
                <c:pt idx="356">
                  <c:v>0.35045700000000002</c:v>
                </c:pt>
                <c:pt idx="357">
                  <c:v>0.35220099999999999</c:v>
                </c:pt>
                <c:pt idx="358">
                  <c:v>0.354126</c:v>
                </c:pt>
                <c:pt idx="359">
                  <c:v>0.35621000000000003</c:v>
                </c:pt>
                <c:pt idx="360">
                  <c:v>0.358346</c:v>
                </c:pt>
                <c:pt idx="361">
                  <c:v>0.36039199999999999</c:v>
                </c:pt>
                <c:pt idx="362">
                  <c:v>0.362265</c:v>
                </c:pt>
                <c:pt idx="363">
                  <c:v>0.363979</c:v>
                </c:pt>
                <c:pt idx="364">
                  <c:v>0.365587</c:v>
                </c:pt>
                <c:pt idx="365">
                  <c:v>0.36712699999999998</c:v>
                </c:pt>
                <c:pt idx="366">
                  <c:v>0.36861899999999997</c:v>
                </c:pt>
                <c:pt idx="367">
                  <c:v>0.370083</c:v>
                </c:pt>
                <c:pt idx="368">
                  <c:v>0.37153399999999998</c:v>
                </c:pt>
                <c:pt idx="369">
                  <c:v>0.37298500000000001</c:v>
                </c:pt>
                <c:pt idx="370">
                  <c:v>0.374498</c:v>
                </c:pt>
                <c:pt idx="371">
                  <c:v>0.37617600000000001</c:v>
                </c:pt>
                <c:pt idx="372">
                  <c:v>0.37806899999999999</c:v>
                </c:pt>
                <c:pt idx="373">
                  <c:v>0.38011899999999998</c:v>
                </c:pt>
                <c:pt idx="374">
                  <c:v>0.38223699999999999</c:v>
                </c:pt>
                <c:pt idx="375">
                  <c:v>0.38433699999999998</c:v>
                </c:pt>
                <c:pt idx="376">
                  <c:v>0.38633299999999998</c:v>
                </c:pt>
                <c:pt idx="377">
                  <c:v>0.38820399999999999</c:v>
                </c:pt>
                <c:pt idx="378">
                  <c:v>0.390071</c:v>
                </c:pt>
                <c:pt idx="379">
                  <c:v>0.39211600000000002</c:v>
                </c:pt>
                <c:pt idx="380">
                  <c:v>0.39439299999999999</c:v>
                </c:pt>
                <c:pt idx="381">
                  <c:v>0.39676899999999998</c:v>
                </c:pt>
                <c:pt idx="382">
                  <c:v>0.39904000000000001</c:v>
                </c:pt>
                <c:pt idx="383">
                  <c:v>0.40109099999999998</c:v>
                </c:pt>
                <c:pt idx="384">
                  <c:v>0.40292800000000001</c:v>
                </c:pt>
                <c:pt idx="385">
                  <c:v>0.40460600000000002</c:v>
                </c:pt>
                <c:pt idx="386">
                  <c:v>0.40615400000000002</c:v>
                </c:pt>
                <c:pt idx="387">
                  <c:v>0.40757700000000002</c:v>
                </c:pt>
                <c:pt idx="388">
                  <c:v>0.408883</c:v>
                </c:pt>
                <c:pt idx="389">
                  <c:v>0.41010200000000002</c:v>
                </c:pt>
                <c:pt idx="390">
                  <c:v>0.411298</c:v>
                </c:pt>
                <c:pt idx="391">
                  <c:v>0.41259699999999999</c:v>
                </c:pt>
                <c:pt idx="392">
                  <c:v>0.41412900000000002</c:v>
                </c:pt>
                <c:pt idx="393">
                  <c:v>0.41590300000000002</c:v>
                </c:pt>
                <c:pt idx="394">
                  <c:v>0.41776099999999999</c:v>
                </c:pt>
                <c:pt idx="395">
                  <c:v>0.419491</c:v>
                </c:pt>
                <c:pt idx="396">
                  <c:v>0.42100399999999999</c:v>
                </c:pt>
                <c:pt idx="397">
                  <c:v>0.42236899999999999</c:v>
                </c:pt>
                <c:pt idx="398">
                  <c:v>0.42372300000000002</c:v>
                </c:pt>
                <c:pt idx="399">
                  <c:v>0.42514099999999999</c:v>
                </c:pt>
                <c:pt idx="400">
                  <c:v>0.42661900000000003</c:v>
                </c:pt>
                <c:pt idx="401">
                  <c:v>0.42815999999999999</c:v>
                </c:pt>
                <c:pt idx="402">
                  <c:v>0.42981000000000003</c:v>
                </c:pt>
                <c:pt idx="403">
                  <c:v>0.43158000000000002</c:v>
                </c:pt>
                <c:pt idx="404">
                  <c:v>0.43339</c:v>
                </c:pt>
                <c:pt idx="405">
                  <c:v>0.43513400000000002</c:v>
                </c:pt>
                <c:pt idx="406">
                  <c:v>0.43678600000000001</c:v>
                </c:pt>
                <c:pt idx="407">
                  <c:v>0.43840200000000001</c:v>
                </c:pt>
                <c:pt idx="408">
                  <c:v>0.440056</c:v>
                </c:pt>
                <c:pt idx="409">
                  <c:v>0.44179200000000002</c:v>
                </c:pt>
                <c:pt idx="410">
                  <c:v>0.443633</c:v>
                </c:pt>
                <c:pt idx="411">
                  <c:v>0.44560100000000002</c:v>
                </c:pt>
                <c:pt idx="412">
                  <c:v>0.44770500000000002</c:v>
                </c:pt>
                <c:pt idx="413">
                  <c:v>0.44991500000000001</c:v>
                </c:pt>
                <c:pt idx="414">
                  <c:v>0.452156</c:v>
                </c:pt>
                <c:pt idx="415">
                  <c:v>0.45433600000000002</c:v>
                </c:pt>
                <c:pt idx="416">
                  <c:v>0.45636700000000002</c:v>
                </c:pt>
                <c:pt idx="417">
                  <c:v>0.45820499999999997</c:v>
                </c:pt>
                <c:pt idx="418">
                  <c:v>0.459872</c:v>
                </c:pt>
                <c:pt idx="419">
                  <c:v>0.46144600000000002</c:v>
                </c:pt>
                <c:pt idx="420">
                  <c:v>0.46299600000000002</c:v>
                </c:pt>
                <c:pt idx="421">
                  <c:v>0.46457199999999998</c:v>
                </c:pt>
                <c:pt idx="422">
                  <c:v>0.46618900000000002</c:v>
                </c:pt>
                <c:pt idx="423">
                  <c:v>0.46779599999999999</c:v>
                </c:pt>
                <c:pt idx="424">
                  <c:v>0.46931699999999998</c:v>
                </c:pt>
                <c:pt idx="425">
                  <c:v>0.470744</c:v>
                </c:pt>
                <c:pt idx="426">
                  <c:v>0.47214699999999998</c:v>
                </c:pt>
                <c:pt idx="427">
                  <c:v>0.47359000000000001</c:v>
                </c:pt>
                <c:pt idx="428">
                  <c:v>0.47509400000000002</c:v>
                </c:pt>
                <c:pt idx="429">
                  <c:v>0.47667500000000002</c:v>
                </c:pt>
                <c:pt idx="430">
                  <c:v>0.478352</c:v>
                </c:pt>
                <c:pt idx="431">
                  <c:v>0.48013</c:v>
                </c:pt>
                <c:pt idx="432">
                  <c:v>0.48200900000000002</c:v>
                </c:pt>
                <c:pt idx="433">
                  <c:v>0.48398099999999999</c:v>
                </c:pt>
                <c:pt idx="434">
                  <c:v>0.48598999999999998</c:v>
                </c:pt>
                <c:pt idx="435">
                  <c:v>0.48795500000000003</c:v>
                </c:pt>
                <c:pt idx="436">
                  <c:v>0.489838</c:v>
                </c:pt>
                <c:pt idx="437">
                  <c:v>0.49163899999999999</c:v>
                </c:pt>
                <c:pt idx="438">
                  <c:v>0.49336000000000002</c:v>
                </c:pt>
                <c:pt idx="439">
                  <c:v>0.49502099999999999</c:v>
                </c:pt>
                <c:pt idx="440">
                  <c:v>0.49670500000000001</c:v>
                </c:pt>
                <c:pt idx="441">
                  <c:v>0.49851499999999999</c:v>
                </c:pt>
                <c:pt idx="442">
                  <c:v>0.500467</c:v>
                </c:pt>
                <c:pt idx="443">
                  <c:v>0.50244999999999995</c:v>
                </c:pt>
                <c:pt idx="444">
                  <c:v>0.50432399999999999</c:v>
                </c:pt>
                <c:pt idx="445">
                  <c:v>0.50602000000000003</c:v>
                </c:pt>
                <c:pt idx="446">
                  <c:v>0.50753800000000004</c:v>
                </c:pt>
                <c:pt idx="447">
                  <c:v>0.50890500000000005</c:v>
                </c:pt>
                <c:pt idx="448">
                  <c:v>0.51016600000000001</c:v>
                </c:pt>
                <c:pt idx="449">
                  <c:v>0.51139400000000002</c:v>
                </c:pt>
                <c:pt idx="450">
                  <c:v>0.51265400000000005</c:v>
                </c:pt>
                <c:pt idx="451">
                  <c:v>0.51396299999999995</c:v>
                </c:pt>
                <c:pt idx="452">
                  <c:v>0.51528300000000005</c:v>
                </c:pt>
                <c:pt idx="453">
                  <c:v>0.51654699999999998</c:v>
                </c:pt>
                <c:pt idx="454">
                  <c:v>0.51771599999999995</c:v>
                </c:pt>
                <c:pt idx="455">
                  <c:v>0.51882499999999998</c:v>
                </c:pt>
                <c:pt idx="456">
                  <c:v>0.51996600000000004</c:v>
                </c:pt>
                <c:pt idx="457">
                  <c:v>0.52118699999999996</c:v>
                </c:pt>
                <c:pt idx="458">
                  <c:v>0.52244199999999996</c:v>
                </c:pt>
                <c:pt idx="459">
                  <c:v>0.52366999999999997</c:v>
                </c:pt>
                <c:pt idx="460">
                  <c:v>0.52487499999999998</c:v>
                </c:pt>
                <c:pt idx="461">
                  <c:v>0.526115</c:v>
                </c:pt>
                <c:pt idx="462">
                  <c:v>0.52744199999999997</c:v>
                </c:pt>
                <c:pt idx="463">
                  <c:v>0.52887300000000004</c:v>
                </c:pt>
                <c:pt idx="464">
                  <c:v>0.53040399999999999</c:v>
                </c:pt>
                <c:pt idx="465">
                  <c:v>0.53200199999999997</c:v>
                </c:pt>
                <c:pt idx="466">
                  <c:v>0.53359500000000004</c:v>
                </c:pt>
                <c:pt idx="467">
                  <c:v>0.53509200000000001</c:v>
                </c:pt>
                <c:pt idx="468">
                  <c:v>0.53642500000000004</c:v>
                </c:pt>
                <c:pt idx="469">
                  <c:v>0.53758700000000004</c:v>
                </c:pt>
                <c:pt idx="470">
                  <c:v>0.53864199999999995</c:v>
                </c:pt>
                <c:pt idx="471">
                  <c:v>0.53967299999999996</c:v>
                </c:pt>
                <c:pt idx="472">
                  <c:v>0.54070700000000005</c:v>
                </c:pt>
                <c:pt idx="473">
                  <c:v>0.54171899999999995</c:v>
                </c:pt>
                <c:pt idx="474">
                  <c:v>0.54268499999999997</c:v>
                </c:pt>
                <c:pt idx="475">
                  <c:v>0.543597</c:v>
                </c:pt>
                <c:pt idx="476">
                  <c:v>0.54443900000000001</c:v>
                </c:pt>
                <c:pt idx="477">
                  <c:v>0.54523200000000005</c:v>
                </c:pt>
                <c:pt idx="478">
                  <c:v>0.54607099999999997</c:v>
                </c:pt>
                <c:pt idx="479">
                  <c:v>0.547072</c:v>
                </c:pt>
                <c:pt idx="480">
                  <c:v>0.54824499999999998</c:v>
                </c:pt>
                <c:pt idx="481">
                  <c:v>0.54948699999999995</c:v>
                </c:pt>
                <c:pt idx="482">
                  <c:v>0.55069900000000005</c:v>
                </c:pt>
                <c:pt idx="483">
                  <c:v>0.55188000000000004</c:v>
                </c:pt>
                <c:pt idx="484">
                  <c:v>0.55308999999999997</c:v>
                </c:pt>
                <c:pt idx="485">
                  <c:v>0.55437599999999998</c:v>
                </c:pt>
                <c:pt idx="486">
                  <c:v>0.55574900000000005</c:v>
                </c:pt>
                <c:pt idx="487">
                  <c:v>0.55719700000000005</c:v>
                </c:pt>
                <c:pt idx="488">
                  <c:v>0.55868300000000004</c:v>
                </c:pt>
                <c:pt idx="489">
                  <c:v>0.56015599999999999</c:v>
                </c:pt>
                <c:pt idx="490">
                  <c:v>0.56156700000000004</c:v>
                </c:pt>
                <c:pt idx="491">
                  <c:v>0.562859</c:v>
                </c:pt>
                <c:pt idx="492">
                  <c:v>0.56396100000000005</c:v>
                </c:pt>
                <c:pt idx="493">
                  <c:v>0.56484100000000004</c:v>
                </c:pt>
                <c:pt idx="494">
                  <c:v>0.56558399999999998</c:v>
                </c:pt>
                <c:pt idx="495">
                  <c:v>0.56632400000000005</c:v>
                </c:pt>
                <c:pt idx="496">
                  <c:v>0.56710000000000005</c:v>
                </c:pt>
                <c:pt idx="497">
                  <c:v>0.56784699999999999</c:v>
                </c:pt>
                <c:pt idx="498">
                  <c:v>0.56850299999999998</c:v>
                </c:pt>
                <c:pt idx="499">
                  <c:v>0.56905300000000003</c:v>
                </c:pt>
                <c:pt idx="500">
                  <c:v>0.56949399999999994</c:v>
                </c:pt>
                <c:pt idx="501">
                  <c:v>0.56985600000000003</c:v>
                </c:pt>
                <c:pt idx="502">
                  <c:v>0.57024799999999998</c:v>
                </c:pt>
                <c:pt idx="503">
                  <c:v>0.57078700000000004</c:v>
                </c:pt>
                <c:pt idx="504">
                  <c:v>0.571469</c:v>
                </c:pt>
                <c:pt idx="505">
                  <c:v>0.57217300000000004</c:v>
                </c:pt>
                <c:pt idx="506">
                  <c:v>0.57279199999999997</c:v>
                </c:pt>
                <c:pt idx="507">
                  <c:v>0.57333500000000004</c:v>
                </c:pt>
                <c:pt idx="508">
                  <c:v>0.57390799999999997</c:v>
                </c:pt>
                <c:pt idx="509">
                  <c:v>0.57461499999999999</c:v>
                </c:pt>
                <c:pt idx="510">
                  <c:v>0.57547899999999996</c:v>
                </c:pt>
                <c:pt idx="511">
                  <c:v>0.57643</c:v>
                </c:pt>
                <c:pt idx="512">
                  <c:v>0.57735999999999998</c:v>
                </c:pt>
                <c:pt idx="513">
                  <c:v>0.57822399999999996</c:v>
                </c:pt>
                <c:pt idx="514">
                  <c:v>0.57906500000000005</c:v>
                </c:pt>
                <c:pt idx="515">
                  <c:v>0.57994699999999999</c:v>
                </c:pt>
                <c:pt idx="516">
                  <c:v>0.58090299999999995</c:v>
                </c:pt>
                <c:pt idx="517">
                  <c:v>0.58196300000000001</c:v>
                </c:pt>
                <c:pt idx="518">
                  <c:v>0.58315399999999995</c:v>
                </c:pt>
                <c:pt idx="519">
                  <c:v>0.58439300000000005</c:v>
                </c:pt>
                <c:pt idx="520">
                  <c:v>0.58549499999999999</c:v>
                </c:pt>
                <c:pt idx="521">
                  <c:v>0.58634399999999998</c:v>
                </c:pt>
                <c:pt idx="522">
                  <c:v>0.58699599999999996</c:v>
                </c:pt>
                <c:pt idx="523">
                  <c:v>0.58758500000000002</c:v>
                </c:pt>
                <c:pt idx="524">
                  <c:v>0.58822300000000005</c:v>
                </c:pt>
                <c:pt idx="525">
                  <c:v>0.58898300000000003</c:v>
                </c:pt>
                <c:pt idx="526">
                  <c:v>0.58987699999999998</c:v>
                </c:pt>
                <c:pt idx="527">
                  <c:v>0.59081799999999995</c:v>
                </c:pt>
                <c:pt idx="528">
                  <c:v>0.59165699999999999</c:v>
                </c:pt>
                <c:pt idx="529">
                  <c:v>0.59228800000000004</c:v>
                </c:pt>
                <c:pt idx="530">
                  <c:v>0.59275</c:v>
                </c:pt>
                <c:pt idx="531">
                  <c:v>0.59318899999999997</c:v>
                </c:pt>
                <c:pt idx="532">
                  <c:v>0.593723</c:v>
                </c:pt>
                <c:pt idx="533">
                  <c:v>0.59431999999999996</c:v>
                </c:pt>
                <c:pt idx="534">
                  <c:v>0.59486000000000006</c:v>
                </c:pt>
                <c:pt idx="535">
                  <c:v>0.59529299999999996</c:v>
                </c:pt>
                <c:pt idx="536">
                  <c:v>0.59570999999999996</c:v>
                </c:pt>
                <c:pt idx="537">
                  <c:v>0.59625600000000001</c:v>
                </c:pt>
                <c:pt idx="538">
                  <c:v>0.596993</c:v>
                </c:pt>
                <c:pt idx="539">
                  <c:v>0.59784099999999996</c:v>
                </c:pt>
                <c:pt idx="540">
                  <c:v>0.59866699999999995</c:v>
                </c:pt>
                <c:pt idx="541">
                  <c:v>0.59937600000000002</c:v>
                </c:pt>
                <c:pt idx="542">
                  <c:v>0.59991099999999997</c:v>
                </c:pt>
                <c:pt idx="543">
                  <c:v>0.60023599999999999</c:v>
                </c:pt>
                <c:pt idx="544">
                  <c:v>0.60037200000000002</c:v>
                </c:pt>
                <c:pt idx="545">
                  <c:v>0.60042399999999996</c:v>
                </c:pt>
                <c:pt idx="546">
                  <c:v>0.60050099999999995</c:v>
                </c:pt>
                <c:pt idx="547">
                  <c:v>0.60063</c:v>
                </c:pt>
                <c:pt idx="548">
                  <c:v>0.60074399999999994</c:v>
                </c:pt>
                <c:pt idx="549">
                  <c:v>0.600742</c:v>
                </c:pt>
                <c:pt idx="550">
                  <c:v>0.60058299999999998</c:v>
                </c:pt>
                <c:pt idx="551">
                  <c:v>0.60031599999999996</c:v>
                </c:pt>
                <c:pt idx="552">
                  <c:v>0.59999499999999995</c:v>
                </c:pt>
                <c:pt idx="553">
                  <c:v>0.59963299999999997</c:v>
                </c:pt>
                <c:pt idx="554">
                  <c:v>0.59925899999999999</c:v>
                </c:pt>
                <c:pt idx="555">
                  <c:v>0.59896799999999994</c:v>
                </c:pt>
                <c:pt idx="556">
                  <c:v>0.59885699999999997</c:v>
                </c:pt>
                <c:pt idx="557">
                  <c:v>0.59894400000000003</c:v>
                </c:pt>
                <c:pt idx="558">
                  <c:v>0.59919500000000003</c:v>
                </c:pt>
                <c:pt idx="559">
                  <c:v>0.59958199999999995</c:v>
                </c:pt>
                <c:pt idx="560">
                  <c:v>0.60009199999999996</c:v>
                </c:pt>
                <c:pt idx="561">
                  <c:v>0.60068999999999995</c:v>
                </c:pt>
                <c:pt idx="562">
                  <c:v>0.60130099999999997</c:v>
                </c:pt>
                <c:pt idx="563">
                  <c:v>0.60184899999999997</c:v>
                </c:pt>
                <c:pt idx="564">
                  <c:v>0.602302</c:v>
                </c:pt>
                <c:pt idx="565">
                  <c:v>0.602688</c:v>
                </c:pt>
                <c:pt idx="566">
                  <c:v>0.60303200000000001</c:v>
                </c:pt>
                <c:pt idx="567">
                  <c:v>0.60329900000000003</c:v>
                </c:pt>
                <c:pt idx="568">
                  <c:v>0.60340499999999997</c:v>
                </c:pt>
                <c:pt idx="569">
                  <c:v>0.60330899999999998</c:v>
                </c:pt>
                <c:pt idx="570">
                  <c:v>0.60304000000000002</c:v>
                </c:pt>
                <c:pt idx="571">
                  <c:v>0.60264099999999998</c:v>
                </c:pt>
                <c:pt idx="572">
                  <c:v>0.60213099999999997</c:v>
                </c:pt>
                <c:pt idx="573">
                  <c:v>0.60158</c:v>
                </c:pt>
                <c:pt idx="574">
                  <c:v>0.601105</c:v>
                </c:pt>
                <c:pt idx="575">
                  <c:v>0.60075400000000001</c:v>
                </c:pt>
                <c:pt idx="576">
                  <c:v>0.60044699999999995</c:v>
                </c:pt>
                <c:pt idx="577">
                  <c:v>0.60010799999999997</c:v>
                </c:pt>
                <c:pt idx="578">
                  <c:v>0.5998</c:v>
                </c:pt>
                <c:pt idx="579">
                  <c:v>0.59966299999999995</c:v>
                </c:pt>
                <c:pt idx="580">
                  <c:v>0.59975699999999998</c:v>
                </c:pt>
                <c:pt idx="581">
                  <c:v>0.60004199999999996</c:v>
                </c:pt>
                <c:pt idx="582">
                  <c:v>0.60045099999999996</c:v>
                </c:pt>
                <c:pt idx="583">
                  <c:v>0.60092900000000005</c:v>
                </c:pt>
                <c:pt idx="584">
                  <c:v>0.60142099999999998</c:v>
                </c:pt>
                <c:pt idx="585">
                  <c:v>0.60189999999999999</c:v>
                </c:pt>
                <c:pt idx="586">
                  <c:v>0.60237399999999997</c:v>
                </c:pt>
                <c:pt idx="587">
                  <c:v>0.60284199999999999</c:v>
                </c:pt>
                <c:pt idx="588">
                  <c:v>0.60328199999999998</c:v>
                </c:pt>
                <c:pt idx="589">
                  <c:v>0.60369200000000001</c:v>
                </c:pt>
                <c:pt idx="590">
                  <c:v>0.60405799999999998</c:v>
                </c:pt>
                <c:pt idx="591">
                  <c:v>0.60430700000000004</c:v>
                </c:pt>
                <c:pt idx="592">
                  <c:v>0.604383</c:v>
                </c:pt>
                <c:pt idx="593">
                  <c:v>0.604325</c:v>
                </c:pt>
                <c:pt idx="594">
                  <c:v>0.60421499999999995</c:v>
                </c:pt>
                <c:pt idx="595">
                  <c:v>0.604078</c:v>
                </c:pt>
                <c:pt idx="596">
                  <c:v>0.60390299999999997</c:v>
                </c:pt>
                <c:pt idx="597">
                  <c:v>0.60371600000000003</c:v>
                </c:pt>
                <c:pt idx="598">
                  <c:v>0.603545</c:v>
                </c:pt>
                <c:pt idx="599">
                  <c:v>0.60334500000000002</c:v>
                </c:pt>
                <c:pt idx="600">
                  <c:v>0.60304999999999997</c:v>
                </c:pt>
                <c:pt idx="601">
                  <c:v>0.60268999999999995</c:v>
                </c:pt>
                <c:pt idx="602">
                  <c:v>0.60236299999999998</c:v>
                </c:pt>
                <c:pt idx="603">
                  <c:v>0.60208499999999998</c:v>
                </c:pt>
                <c:pt idx="604">
                  <c:v>0.60175400000000001</c:v>
                </c:pt>
                <c:pt idx="605">
                  <c:v>0.60127600000000003</c:v>
                </c:pt>
                <c:pt idx="606">
                  <c:v>0.60064899999999999</c:v>
                </c:pt>
                <c:pt idx="607">
                  <c:v>0.59989000000000003</c:v>
                </c:pt>
                <c:pt idx="608">
                  <c:v>0.59898600000000002</c:v>
                </c:pt>
                <c:pt idx="609">
                  <c:v>0.59794999999999998</c:v>
                </c:pt>
                <c:pt idx="610">
                  <c:v>0.596854</c:v>
                </c:pt>
                <c:pt idx="611">
                  <c:v>0.59577400000000003</c:v>
                </c:pt>
                <c:pt idx="612">
                  <c:v>0.594754</c:v>
                </c:pt>
                <c:pt idx="613">
                  <c:v>0.59380699999999997</c:v>
                </c:pt>
                <c:pt idx="614">
                  <c:v>0.59292100000000003</c:v>
                </c:pt>
                <c:pt idx="615">
                  <c:v>0.59207299999999996</c:v>
                </c:pt>
                <c:pt idx="616">
                  <c:v>0.59125499999999998</c:v>
                </c:pt>
                <c:pt idx="617">
                  <c:v>0.59045300000000001</c:v>
                </c:pt>
                <c:pt idx="618">
                  <c:v>0.58960400000000002</c:v>
                </c:pt>
                <c:pt idx="619">
                  <c:v>0.58860199999999996</c:v>
                </c:pt>
                <c:pt idx="620">
                  <c:v>0.58740599999999998</c:v>
                </c:pt>
                <c:pt idx="621">
                  <c:v>0.586094</c:v>
                </c:pt>
                <c:pt idx="622">
                  <c:v>0.58476799999999995</c:v>
                </c:pt>
                <c:pt idx="623">
                  <c:v>0.58345000000000002</c:v>
                </c:pt>
                <c:pt idx="624">
                  <c:v>0.58210399999999995</c:v>
                </c:pt>
                <c:pt idx="625">
                  <c:v>0.58072800000000002</c:v>
                </c:pt>
                <c:pt idx="626">
                  <c:v>0.57936299999999996</c:v>
                </c:pt>
                <c:pt idx="627">
                  <c:v>0.578044</c:v>
                </c:pt>
                <c:pt idx="628">
                  <c:v>0.57679899999999995</c:v>
                </c:pt>
                <c:pt idx="629">
                  <c:v>0.57569999999999999</c:v>
                </c:pt>
                <c:pt idx="630">
                  <c:v>0.574797</c:v>
                </c:pt>
                <c:pt idx="631">
                  <c:v>0.57399500000000003</c:v>
                </c:pt>
                <c:pt idx="632">
                  <c:v>0.57311599999999996</c:v>
                </c:pt>
                <c:pt idx="633">
                  <c:v>0.57211000000000001</c:v>
                </c:pt>
                <c:pt idx="634">
                  <c:v>0.57111699999999999</c:v>
                </c:pt>
                <c:pt idx="635">
                  <c:v>0.57028100000000004</c:v>
                </c:pt>
                <c:pt idx="636">
                  <c:v>0.56960100000000002</c:v>
                </c:pt>
                <c:pt idx="637">
                  <c:v>0.56897799999999998</c:v>
                </c:pt>
                <c:pt idx="638">
                  <c:v>0.56833599999999995</c:v>
                </c:pt>
                <c:pt idx="639">
                  <c:v>0.56763600000000003</c:v>
                </c:pt>
                <c:pt idx="640">
                  <c:v>0.56683899999999998</c:v>
                </c:pt>
                <c:pt idx="641">
                  <c:v>0.56588000000000005</c:v>
                </c:pt>
                <c:pt idx="642">
                  <c:v>0.56467999999999996</c:v>
                </c:pt>
                <c:pt idx="643">
                  <c:v>0.56319399999999997</c:v>
                </c:pt>
                <c:pt idx="644">
                  <c:v>0.56146700000000005</c:v>
                </c:pt>
                <c:pt idx="645">
                  <c:v>0.55959999999999999</c:v>
                </c:pt>
                <c:pt idx="646">
                  <c:v>0.55767599999999995</c:v>
                </c:pt>
                <c:pt idx="647">
                  <c:v>0.55574999999999997</c:v>
                </c:pt>
                <c:pt idx="648">
                  <c:v>0.55392300000000005</c:v>
                </c:pt>
                <c:pt idx="649">
                  <c:v>0.55232099999999995</c:v>
                </c:pt>
                <c:pt idx="650">
                  <c:v>0.550979</c:v>
                </c:pt>
                <c:pt idx="651">
                  <c:v>0.54979999999999996</c:v>
                </c:pt>
                <c:pt idx="652">
                  <c:v>0.54867100000000002</c:v>
                </c:pt>
                <c:pt idx="653">
                  <c:v>0.54755600000000004</c:v>
                </c:pt>
                <c:pt idx="654">
                  <c:v>0.54644599999999999</c:v>
                </c:pt>
                <c:pt idx="655">
                  <c:v>0.54527199999999998</c:v>
                </c:pt>
                <c:pt idx="656">
                  <c:v>0.54398299999999999</c:v>
                </c:pt>
                <c:pt idx="657">
                  <c:v>0.54266300000000001</c:v>
                </c:pt>
                <c:pt idx="658">
                  <c:v>0.54146700000000003</c:v>
                </c:pt>
                <c:pt idx="659">
                  <c:v>0.54041700000000004</c:v>
                </c:pt>
                <c:pt idx="660">
                  <c:v>0.53933399999999998</c:v>
                </c:pt>
                <c:pt idx="661">
                  <c:v>0.53800499999999996</c:v>
                </c:pt>
                <c:pt idx="662">
                  <c:v>0.53637699999999999</c:v>
                </c:pt>
                <c:pt idx="663">
                  <c:v>0.53456599999999999</c:v>
                </c:pt>
                <c:pt idx="664">
                  <c:v>0.53273199999999998</c:v>
                </c:pt>
                <c:pt idx="665">
                  <c:v>0.53096399999999999</c:v>
                </c:pt>
                <c:pt idx="666">
                  <c:v>0.52925299999999997</c:v>
                </c:pt>
                <c:pt idx="667">
                  <c:v>0.52754599999999996</c:v>
                </c:pt>
                <c:pt idx="668">
                  <c:v>0.52580499999999997</c:v>
                </c:pt>
                <c:pt idx="669">
                  <c:v>0.52405199999999996</c:v>
                </c:pt>
                <c:pt idx="670">
                  <c:v>0.522366</c:v>
                </c:pt>
                <c:pt idx="671">
                  <c:v>0.52082099999999998</c:v>
                </c:pt>
                <c:pt idx="672">
                  <c:v>0.51939900000000006</c:v>
                </c:pt>
                <c:pt idx="673">
                  <c:v>0.51798299999999997</c:v>
                </c:pt>
                <c:pt idx="674">
                  <c:v>0.51645200000000002</c:v>
                </c:pt>
                <c:pt idx="675">
                  <c:v>0.514795</c:v>
                </c:pt>
                <c:pt idx="676">
                  <c:v>0.51312500000000005</c:v>
                </c:pt>
                <c:pt idx="677">
                  <c:v>0.51157900000000001</c:v>
                </c:pt>
                <c:pt idx="678">
                  <c:v>0.51018699999999995</c:v>
                </c:pt>
                <c:pt idx="679">
                  <c:v>0.50884799999999997</c:v>
                </c:pt>
                <c:pt idx="680">
                  <c:v>0.50744299999999998</c:v>
                </c:pt>
                <c:pt idx="681">
                  <c:v>0.50596099999999999</c:v>
                </c:pt>
                <c:pt idx="682">
                  <c:v>0.50448199999999999</c:v>
                </c:pt>
                <c:pt idx="683">
                  <c:v>0.50302000000000002</c:v>
                </c:pt>
                <c:pt idx="684">
                  <c:v>0.50147600000000003</c:v>
                </c:pt>
                <c:pt idx="685">
                  <c:v>0.49978699999999998</c:v>
                </c:pt>
                <c:pt idx="686">
                  <c:v>0.49805700000000003</c:v>
                </c:pt>
                <c:pt idx="687">
                  <c:v>0.49646800000000002</c:v>
                </c:pt>
                <c:pt idx="688">
                  <c:v>0.49504999999999999</c:v>
                </c:pt>
                <c:pt idx="689">
                  <c:v>0.49365399999999998</c:v>
                </c:pt>
                <c:pt idx="690">
                  <c:v>0.49210999999999999</c:v>
                </c:pt>
                <c:pt idx="691">
                  <c:v>0.49037700000000001</c:v>
                </c:pt>
                <c:pt idx="692">
                  <c:v>0.48850900000000003</c:v>
                </c:pt>
                <c:pt idx="693">
                  <c:v>0.48658099999999999</c:v>
                </c:pt>
                <c:pt idx="694">
                  <c:v>0.484649</c:v>
                </c:pt>
                <c:pt idx="695">
                  <c:v>0.48272799999999999</c:v>
                </c:pt>
                <c:pt idx="696">
                  <c:v>0.480792</c:v>
                </c:pt>
                <c:pt idx="697">
                  <c:v>0.478823</c:v>
                </c:pt>
                <c:pt idx="698">
                  <c:v>0.47682799999999997</c:v>
                </c:pt>
                <c:pt idx="699">
                  <c:v>0.47483199999999998</c:v>
                </c:pt>
                <c:pt idx="700">
                  <c:v>0.47285500000000003</c:v>
                </c:pt>
                <c:pt idx="701">
                  <c:v>0.47089599999999998</c:v>
                </c:pt>
                <c:pt idx="702">
                  <c:v>0.46891100000000002</c:v>
                </c:pt>
                <c:pt idx="703">
                  <c:v>0.466837</c:v>
                </c:pt>
                <c:pt idx="704">
                  <c:v>0.46468100000000001</c:v>
                </c:pt>
                <c:pt idx="705">
                  <c:v>0.46256399999999998</c:v>
                </c:pt>
                <c:pt idx="706">
                  <c:v>0.46063300000000001</c:v>
                </c:pt>
                <c:pt idx="707">
                  <c:v>0.458928</c:v>
                </c:pt>
                <c:pt idx="708">
                  <c:v>0.457347</c:v>
                </c:pt>
                <c:pt idx="709">
                  <c:v>0.45577400000000001</c:v>
                </c:pt>
                <c:pt idx="710">
                  <c:v>0.454181</c:v>
                </c:pt>
                <c:pt idx="711">
                  <c:v>0.45258100000000001</c:v>
                </c:pt>
                <c:pt idx="712">
                  <c:v>0.45093899999999998</c:v>
                </c:pt>
                <c:pt idx="713">
                  <c:v>0.44920900000000002</c:v>
                </c:pt>
                <c:pt idx="714">
                  <c:v>0.44739800000000002</c:v>
                </c:pt>
                <c:pt idx="715">
                  <c:v>0.445519</c:v>
                </c:pt>
                <c:pt idx="716">
                  <c:v>0.44354199999999999</c:v>
                </c:pt>
                <c:pt idx="717">
                  <c:v>0.44146299999999999</c:v>
                </c:pt>
                <c:pt idx="718">
                  <c:v>0.43937300000000001</c:v>
                </c:pt>
                <c:pt idx="719">
                  <c:v>0.437384</c:v>
                </c:pt>
                <c:pt idx="720">
                  <c:v>0.43549599999999999</c:v>
                </c:pt>
                <c:pt idx="721">
                  <c:v>0.43359700000000001</c:v>
                </c:pt>
                <c:pt idx="722">
                  <c:v>0.43158999999999997</c:v>
                </c:pt>
                <c:pt idx="723">
                  <c:v>0.42947200000000002</c:v>
                </c:pt>
                <c:pt idx="724">
                  <c:v>0.42728899999999997</c:v>
                </c:pt>
                <c:pt idx="725">
                  <c:v>0.42506899999999997</c:v>
                </c:pt>
                <c:pt idx="726">
                  <c:v>0.422819</c:v>
                </c:pt>
                <c:pt idx="727">
                  <c:v>0.42055599999999999</c:v>
                </c:pt>
                <c:pt idx="728">
                  <c:v>0.41831600000000002</c:v>
                </c:pt>
                <c:pt idx="729">
                  <c:v>0.416134</c:v>
                </c:pt>
                <c:pt idx="730">
                  <c:v>0.414016</c:v>
                </c:pt>
                <c:pt idx="731">
                  <c:v>0.41190100000000002</c:v>
                </c:pt>
                <c:pt idx="732">
                  <c:v>0.40968300000000002</c:v>
                </c:pt>
                <c:pt idx="733">
                  <c:v>0.40730899999999998</c:v>
                </c:pt>
                <c:pt idx="734">
                  <c:v>0.40486299999999997</c:v>
                </c:pt>
                <c:pt idx="735">
                  <c:v>0.40251399999999998</c:v>
                </c:pt>
                <c:pt idx="736">
                  <c:v>0.40035399999999999</c:v>
                </c:pt>
                <c:pt idx="737">
                  <c:v>0.39830599999999999</c:v>
                </c:pt>
                <c:pt idx="738">
                  <c:v>0.39618700000000001</c:v>
                </c:pt>
                <c:pt idx="739">
                  <c:v>0.39385100000000001</c:v>
                </c:pt>
                <c:pt idx="740">
                  <c:v>0.39130399999999999</c:v>
                </c:pt>
                <c:pt idx="741">
                  <c:v>0.38867499999999999</c:v>
                </c:pt>
                <c:pt idx="742">
                  <c:v>0.38609700000000002</c:v>
                </c:pt>
                <c:pt idx="743">
                  <c:v>0.38361299999999998</c:v>
                </c:pt>
                <c:pt idx="744">
                  <c:v>0.38119199999999998</c:v>
                </c:pt>
                <c:pt idx="745">
                  <c:v>0.37879400000000002</c:v>
                </c:pt>
                <c:pt idx="746">
                  <c:v>0.37639600000000001</c:v>
                </c:pt>
                <c:pt idx="747">
                  <c:v>0.37397900000000001</c:v>
                </c:pt>
                <c:pt idx="748">
                  <c:v>0.37153799999999998</c:v>
                </c:pt>
                <c:pt idx="749">
                  <c:v>0.369114</c:v>
                </c:pt>
                <c:pt idx="750">
                  <c:v>0.366761</c:v>
                </c:pt>
                <c:pt idx="751">
                  <c:v>0.36448399999999997</c:v>
                </c:pt>
                <c:pt idx="752">
                  <c:v>0.362207</c:v>
                </c:pt>
                <c:pt idx="753">
                  <c:v>0.35983300000000001</c:v>
                </c:pt>
                <c:pt idx="754">
                  <c:v>0.35733100000000001</c:v>
                </c:pt>
                <c:pt idx="755">
                  <c:v>0.35475099999999998</c:v>
                </c:pt>
                <c:pt idx="756">
                  <c:v>0.35216999999999998</c:v>
                </c:pt>
                <c:pt idx="757">
                  <c:v>0.349659</c:v>
                </c:pt>
                <c:pt idx="758">
                  <c:v>0.34726800000000002</c:v>
                </c:pt>
                <c:pt idx="759">
                  <c:v>0.34499200000000002</c:v>
                </c:pt>
                <c:pt idx="760">
                  <c:v>0.34277200000000002</c:v>
                </c:pt>
                <c:pt idx="761">
                  <c:v>0.340563</c:v>
                </c:pt>
                <c:pt idx="762">
                  <c:v>0.33837899999999999</c:v>
                </c:pt>
                <c:pt idx="763">
                  <c:v>0.33625500000000003</c:v>
                </c:pt>
                <c:pt idx="764">
                  <c:v>0.33421099999999998</c:v>
                </c:pt>
                <c:pt idx="765">
                  <c:v>0.332237</c:v>
                </c:pt>
                <c:pt idx="766">
                  <c:v>0.33029700000000001</c:v>
                </c:pt>
                <c:pt idx="767">
                  <c:v>0.32835900000000001</c:v>
                </c:pt>
                <c:pt idx="768">
                  <c:v>0.32641599999999998</c:v>
                </c:pt>
                <c:pt idx="769">
                  <c:v>0.32445000000000002</c:v>
                </c:pt>
                <c:pt idx="770">
                  <c:v>0.32239099999999998</c:v>
                </c:pt>
                <c:pt idx="771">
                  <c:v>0.32015700000000002</c:v>
                </c:pt>
                <c:pt idx="772">
                  <c:v>0.317722</c:v>
                </c:pt>
                <c:pt idx="773">
                  <c:v>0.315108</c:v>
                </c:pt>
                <c:pt idx="774">
                  <c:v>0.31234499999999998</c:v>
                </c:pt>
                <c:pt idx="775">
                  <c:v>0.30947200000000002</c:v>
                </c:pt>
                <c:pt idx="776">
                  <c:v>0.30655100000000002</c:v>
                </c:pt>
                <c:pt idx="777">
                  <c:v>0.30364400000000002</c:v>
                </c:pt>
                <c:pt idx="778">
                  <c:v>0.300788</c:v>
                </c:pt>
                <c:pt idx="779">
                  <c:v>0.29799500000000001</c:v>
                </c:pt>
                <c:pt idx="780">
                  <c:v>0.29529100000000003</c:v>
                </c:pt>
                <c:pt idx="781">
                  <c:v>0.29273199999999999</c:v>
                </c:pt>
                <c:pt idx="782">
                  <c:v>0.290377</c:v>
                </c:pt>
                <c:pt idx="783">
                  <c:v>0.28825299999999998</c:v>
                </c:pt>
                <c:pt idx="784">
                  <c:v>0.28636299999999998</c:v>
                </c:pt>
                <c:pt idx="785">
                  <c:v>0.284715</c:v>
                </c:pt>
                <c:pt idx="786">
                  <c:v>0.283275</c:v>
                </c:pt>
                <c:pt idx="787">
                  <c:v>0.28193099999999999</c:v>
                </c:pt>
                <c:pt idx="788">
                  <c:v>0.28053800000000001</c:v>
                </c:pt>
                <c:pt idx="789">
                  <c:v>0.27899499999999999</c:v>
                </c:pt>
                <c:pt idx="790">
                  <c:v>0.27727299999999999</c:v>
                </c:pt>
                <c:pt idx="791">
                  <c:v>0.27539999999999998</c:v>
                </c:pt>
                <c:pt idx="792">
                  <c:v>0.27341900000000002</c:v>
                </c:pt>
                <c:pt idx="793">
                  <c:v>0.27133800000000002</c:v>
                </c:pt>
                <c:pt idx="794">
                  <c:v>0.26909699999999998</c:v>
                </c:pt>
                <c:pt idx="795">
                  <c:v>0.266625</c:v>
                </c:pt>
                <c:pt idx="796">
                  <c:v>0.26390799999999998</c:v>
                </c:pt>
                <c:pt idx="797">
                  <c:v>0.26099800000000001</c:v>
                </c:pt>
                <c:pt idx="798">
                  <c:v>0.25802000000000003</c:v>
                </c:pt>
                <c:pt idx="799">
                  <c:v>0.25514199999999998</c:v>
                </c:pt>
                <c:pt idx="800">
                  <c:v>0.25248199999999998</c:v>
                </c:pt>
                <c:pt idx="801">
                  <c:v>0.25002000000000002</c:v>
                </c:pt>
                <c:pt idx="802">
                  <c:v>0.24764900000000001</c:v>
                </c:pt>
                <c:pt idx="803">
                  <c:v>0.245313</c:v>
                </c:pt>
                <c:pt idx="804">
                  <c:v>0.24307100000000001</c:v>
                </c:pt>
                <c:pt idx="805">
                  <c:v>0.24099999999999999</c:v>
                </c:pt>
                <c:pt idx="806">
                  <c:v>0.23908699999999999</c:v>
                </c:pt>
                <c:pt idx="807">
                  <c:v>0.237233</c:v>
                </c:pt>
                <c:pt idx="808">
                  <c:v>0.23535400000000001</c:v>
                </c:pt>
                <c:pt idx="809">
                  <c:v>0.23343700000000001</c:v>
                </c:pt>
                <c:pt idx="810">
                  <c:v>0.23150200000000001</c:v>
                </c:pt>
                <c:pt idx="811">
                  <c:v>0.22955999999999999</c:v>
                </c:pt>
                <c:pt idx="812">
                  <c:v>0.227606</c:v>
                </c:pt>
                <c:pt idx="813">
                  <c:v>0.22562299999999999</c:v>
                </c:pt>
                <c:pt idx="814">
                  <c:v>0.22358800000000001</c:v>
                </c:pt>
                <c:pt idx="815">
                  <c:v>0.22147900000000001</c:v>
                </c:pt>
                <c:pt idx="816">
                  <c:v>0.21928300000000001</c:v>
                </c:pt>
                <c:pt idx="817">
                  <c:v>0.21701000000000001</c:v>
                </c:pt>
                <c:pt idx="818">
                  <c:v>0.214695</c:v>
                </c:pt>
                <c:pt idx="819">
                  <c:v>0.21237600000000001</c:v>
                </c:pt>
                <c:pt idx="820">
                  <c:v>0.21004500000000001</c:v>
                </c:pt>
                <c:pt idx="821">
                  <c:v>0.207672</c:v>
                </c:pt>
                <c:pt idx="822">
                  <c:v>0.20529900000000001</c:v>
                </c:pt>
                <c:pt idx="823">
                  <c:v>0.20304700000000001</c:v>
                </c:pt>
                <c:pt idx="824">
                  <c:v>0.20100699999999999</c:v>
                </c:pt>
                <c:pt idx="825">
                  <c:v>0.19914599999999999</c:v>
                </c:pt>
                <c:pt idx="826">
                  <c:v>0.19736699999999999</c:v>
                </c:pt>
                <c:pt idx="827">
                  <c:v>0.195581</c:v>
                </c:pt>
                <c:pt idx="828">
                  <c:v>0.193747</c:v>
                </c:pt>
                <c:pt idx="829">
                  <c:v>0.191857</c:v>
                </c:pt>
                <c:pt idx="830">
                  <c:v>0.18990599999999999</c:v>
                </c:pt>
                <c:pt idx="831">
                  <c:v>0.18787499999999999</c:v>
                </c:pt>
                <c:pt idx="832">
                  <c:v>0.185751</c:v>
                </c:pt>
                <c:pt idx="833">
                  <c:v>0.18357899999999999</c:v>
                </c:pt>
                <c:pt idx="834">
                  <c:v>0.181451</c:v>
                </c:pt>
                <c:pt idx="835">
                  <c:v>0.17943100000000001</c:v>
                </c:pt>
                <c:pt idx="836">
                  <c:v>0.177484</c:v>
                </c:pt>
                <c:pt idx="837">
                  <c:v>0.175512</c:v>
                </c:pt>
                <c:pt idx="838">
                  <c:v>0.17344399999999999</c:v>
                </c:pt>
                <c:pt idx="839">
                  <c:v>0.171269</c:v>
                </c:pt>
                <c:pt idx="840">
                  <c:v>0.169013</c:v>
                </c:pt>
                <c:pt idx="841">
                  <c:v>0.16671800000000001</c:v>
                </c:pt>
                <c:pt idx="842">
                  <c:v>0.164442</c:v>
                </c:pt>
                <c:pt idx="843">
                  <c:v>0.16223699999999999</c:v>
                </c:pt>
                <c:pt idx="844">
                  <c:v>0.16011400000000001</c:v>
                </c:pt>
                <c:pt idx="845">
                  <c:v>0.158085</c:v>
                </c:pt>
                <c:pt idx="846">
                  <c:v>0.15620999999999999</c:v>
                </c:pt>
                <c:pt idx="847">
                  <c:v>0.15454499999999999</c:v>
                </c:pt>
                <c:pt idx="848">
                  <c:v>0.15304599999999999</c:v>
                </c:pt>
                <c:pt idx="849">
                  <c:v>0.15157799999999999</c:v>
                </c:pt>
                <c:pt idx="850">
                  <c:v>0.150034</c:v>
                </c:pt>
                <c:pt idx="851">
                  <c:v>0.14840500000000001</c:v>
                </c:pt>
                <c:pt idx="852">
                  <c:v>0.146732</c:v>
                </c:pt>
                <c:pt idx="853">
                  <c:v>0.14505100000000001</c:v>
                </c:pt>
                <c:pt idx="854">
                  <c:v>0.14337900000000001</c:v>
                </c:pt>
                <c:pt idx="855">
                  <c:v>0.14172699999999999</c:v>
                </c:pt>
                <c:pt idx="856">
                  <c:v>0.1401</c:v>
                </c:pt>
                <c:pt idx="857">
                  <c:v>0.13850899999999999</c:v>
                </c:pt>
                <c:pt idx="858">
                  <c:v>0.136958</c:v>
                </c:pt>
                <c:pt idx="859">
                  <c:v>0.135437</c:v>
                </c:pt>
                <c:pt idx="860">
                  <c:v>0.13392699999999999</c:v>
                </c:pt>
                <c:pt idx="861">
                  <c:v>0.132408</c:v>
                </c:pt>
                <c:pt idx="862">
                  <c:v>0.13084599999999999</c:v>
                </c:pt>
                <c:pt idx="863">
                  <c:v>0.129195</c:v>
                </c:pt>
                <c:pt idx="864">
                  <c:v>0.12742400000000001</c:v>
                </c:pt>
                <c:pt idx="865">
                  <c:v>0.125552</c:v>
                </c:pt>
                <c:pt idx="866">
                  <c:v>0.123656</c:v>
                </c:pt>
                <c:pt idx="867">
                  <c:v>0.121839</c:v>
                </c:pt>
                <c:pt idx="868">
                  <c:v>0.120161</c:v>
                </c:pt>
                <c:pt idx="869">
                  <c:v>0.118612</c:v>
                </c:pt>
                <c:pt idx="870">
                  <c:v>0.11713</c:v>
                </c:pt>
                <c:pt idx="871">
                  <c:v>0.115632</c:v>
                </c:pt>
                <c:pt idx="872">
                  <c:v>0.114049</c:v>
                </c:pt>
                <c:pt idx="873">
                  <c:v>0.112376</c:v>
                </c:pt>
                <c:pt idx="874">
                  <c:v>0.110678</c:v>
                </c:pt>
                <c:pt idx="875">
                  <c:v>0.109001</c:v>
                </c:pt>
                <c:pt idx="876">
                  <c:v>0.107304</c:v>
                </c:pt>
                <c:pt idx="877">
                  <c:v>0.10552300000000001</c:v>
                </c:pt>
                <c:pt idx="878">
                  <c:v>0.10365199999999999</c:v>
                </c:pt>
                <c:pt idx="879">
                  <c:v>0.10172100000000001</c:v>
                </c:pt>
                <c:pt idx="880">
                  <c:v>9.9765000000000006E-2</c:v>
                </c:pt>
                <c:pt idx="881">
                  <c:v>9.7846000000000002E-2</c:v>
                </c:pt>
                <c:pt idx="882">
                  <c:v>9.6049999999999996E-2</c:v>
                </c:pt>
                <c:pt idx="883">
                  <c:v>9.4407000000000005E-2</c:v>
                </c:pt>
                <c:pt idx="884">
                  <c:v>9.2840000000000006E-2</c:v>
                </c:pt>
                <c:pt idx="885">
                  <c:v>9.1231000000000007E-2</c:v>
                </c:pt>
                <c:pt idx="886">
                  <c:v>8.949E-2</c:v>
                </c:pt>
                <c:pt idx="887">
                  <c:v>8.7578000000000003E-2</c:v>
                </c:pt>
                <c:pt idx="888">
                  <c:v>8.5507E-2</c:v>
                </c:pt>
                <c:pt idx="889">
                  <c:v>8.3372000000000002E-2</c:v>
                </c:pt>
                <c:pt idx="890">
                  <c:v>8.1325999999999996E-2</c:v>
                </c:pt>
                <c:pt idx="891">
                  <c:v>7.9468999999999998E-2</c:v>
                </c:pt>
                <c:pt idx="892">
                  <c:v>7.7772999999999995E-2</c:v>
                </c:pt>
                <c:pt idx="893">
                  <c:v>7.6141E-2</c:v>
                </c:pt>
                <c:pt idx="894">
                  <c:v>7.4496000000000007E-2</c:v>
                </c:pt>
                <c:pt idx="895">
                  <c:v>7.2813000000000003E-2</c:v>
                </c:pt>
                <c:pt idx="896">
                  <c:v>7.1106000000000003E-2</c:v>
                </c:pt>
                <c:pt idx="897">
                  <c:v>6.9402000000000005E-2</c:v>
                </c:pt>
                <c:pt idx="898">
                  <c:v>6.7708000000000004E-2</c:v>
                </c:pt>
                <c:pt idx="899">
                  <c:v>6.5995999999999999E-2</c:v>
                </c:pt>
                <c:pt idx="900">
                  <c:v>6.4239000000000004E-2</c:v>
                </c:pt>
                <c:pt idx="901">
                  <c:v>6.2435999999999998E-2</c:v>
                </c:pt>
                <c:pt idx="902">
                  <c:v>6.0630999999999997E-2</c:v>
                </c:pt>
                <c:pt idx="903">
                  <c:v>5.8923000000000003E-2</c:v>
                </c:pt>
                <c:pt idx="904">
                  <c:v>5.7450000000000001E-2</c:v>
                </c:pt>
                <c:pt idx="905">
                  <c:v>5.6287999999999998E-2</c:v>
                </c:pt>
                <c:pt idx="906">
                  <c:v>5.5391000000000003E-2</c:v>
                </c:pt>
                <c:pt idx="907">
                  <c:v>5.4628000000000003E-2</c:v>
                </c:pt>
                <c:pt idx="908">
                  <c:v>5.3874999999999999E-2</c:v>
                </c:pt>
                <c:pt idx="909">
                  <c:v>5.3039999999999997E-2</c:v>
                </c:pt>
                <c:pt idx="910">
                  <c:v>5.2049999999999999E-2</c:v>
                </c:pt>
                <c:pt idx="911">
                  <c:v>5.0854000000000003E-2</c:v>
                </c:pt>
                <c:pt idx="912">
                  <c:v>4.9468999999999999E-2</c:v>
                </c:pt>
                <c:pt idx="913">
                  <c:v>4.7971E-2</c:v>
                </c:pt>
                <c:pt idx="914">
                  <c:v>4.6435999999999998E-2</c:v>
                </c:pt>
                <c:pt idx="915">
                  <c:v>4.4885000000000001E-2</c:v>
                </c:pt>
                <c:pt idx="916">
                  <c:v>4.3312000000000003E-2</c:v>
                </c:pt>
                <c:pt idx="917">
                  <c:v>4.1735000000000001E-2</c:v>
                </c:pt>
                <c:pt idx="918">
                  <c:v>4.0187E-2</c:v>
                </c:pt>
                <c:pt idx="919">
                  <c:v>3.8689000000000001E-2</c:v>
                </c:pt>
                <c:pt idx="920">
                  <c:v>3.7221999999999998E-2</c:v>
                </c:pt>
                <c:pt idx="921">
                  <c:v>3.5732E-2</c:v>
                </c:pt>
                <c:pt idx="922">
                  <c:v>3.4154999999999998E-2</c:v>
                </c:pt>
                <c:pt idx="923">
                  <c:v>3.2481000000000003E-2</c:v>
                </c:pt>
                <c:pt idx="924">
                  <c:v>3.0761E-2</c:v>
                </c:pt>
                <c:pt idx="925">
                  <c:v>2.9066000000000002E-2</c:v>
                </c:pt>
                <c:pt idx="926">
                  <c:v>2.7473999999999998E-2</c:v>
                </c:pt>
                <c:pt idx="927">
                  <c:v>2.6068000000000001E-2</c:v>
                </c:pt>
                <c:pt idx="928">
                  <c:v>2.4875000000000001E-2</c:v>
                </c:pt>
                <c:pt idx="929">
                  <c:v>2.3824999999999999E-2</c:v>
                </c:pt>
                <c:pt idx="930">
                  <c:v>2.2825000000000002E-2</c:v>
                </c:pt>
                <c:pt idx="931">
                  <c:v>2.1852E-2</c:v>
                </c:pt>
                <c:pt idx="932">
                  <c:v>2.0902E-2</c:v>
                </c:pt>
                <c:pt idx="933">
                  <c:v>1.9913E-2</c:v>
                </c:pt>
                <c:pt idx="934">
                  <c:v>1.8785E-2</c:v>
                </c:pt>
                <c:pt idx="935">
                  <c:v>1.7489999999999999E-2</c:v>
                </c:pt>
                <c:pt idx="936">
                  <c:v>1.6095000000000002E-2</c:v>
                </c:pt>
                <c:pt idx="937">
                  <c:v>1.4692E-2</c:v>
                </c:pt>
                <c:pt idx="938">
                  <c:v>1.3336000000000001E-2</c:v>
                </c:pt>
                <c:pt idx="939">
                  <c:v>1.2045E-2</c:v>
                </c:pt>
                <c:pt idx="940">
                  <c:v>1.0819E-2</c:v>
                </c:pt>
                <c:pt idx="941">
                  <c:v>9.6489999999999996E-3</c:v>
                </c:pt>
                <c:pt idx="942">
                  <c:v>8.5509999999999996E-3</c:v>
                </c:pt>
                <c:pt idx="943">
                  <c:v>7.5659999999999998E-3</c:v>
                </c:pt>
                <c:pt idx="944">
                  <c:v>6.7039999999999999E-3</c:v>
                </c:pt>
                <c:pt idx="945">
                  <c:v>5.9100000000000003E-3</c:v>
                </c:pt>
                <c:pt idx="946">
                  <c:v>5.1250000000000002E-3</c:v>
                </c:pt>
                <c:pt idx="947">
                  <c:v>4.3600000000000002E-3</c:v>
                </c:pt>
                <c:pt idx="948">
                  <c:v>3.6600000000000001E-3</c:v>
                </c:pt>
                <c:pt idx="949">
                  <c:v>3.0409999999999999E-3</c:v>
                </c:pt>
                <c:pt idx="950">
                  <c:v>2.496E-3</c:v>
                </c:pt>
                <c:pt idx="951">
                  <c:v>2.0370000000000002E-3</c:v>
                </c:pt>
                <c:pt idx="952">
                  <c:v>1.5759999999999999E-3</c:v>
                </c:pt>
                <c:pt idx="953">
                  <c:v>1.2130000000000001E-3</c:v>
                </c:pt>
                <c:pt idx="954">
                  <c:v>9.7499999999999996E-4</c:v>
                </c:pt>
                <c:pt idx="955">
                  <c:v>8.8999999999999995E-4</c:v>
                </c:pt>
                <c:pt idx="956">
                  <c:v>8.9999999999999998E-4</c:v>
                </c:pt>
                <c:pt idx="957">
                  <c:v>8.8500000000000004E-4</c:v>
                </c:pt>
                <c:pt idx="958">
                  <c:v>7.85E-4</c:v>
                </c:pt>
                <c:pt idx="959">
                  <c:v>6.4899999999999995E-4</c:v>
                </c:pt>
                <c:pt idx="960">
                  <c:v>5.3399999999999997E-4</c:v>
                </c:pt>
                <c:pt idx="961">
                  <c:v>4.5100000000000001E-4</c:v>
                </c:pt>
                <c:pt idx="962">
                  <c:v>4.0700000000000003E-4</c:v>
                </c:pt>
                <c:pt idx="963">
                  <c:v>4.3899999999999999E-4</c:v>
                </c:pt>
                <c:pt idx="964">
                  <c:v>5.8299999999999997E-4</c:v>
                </c:pt>
                <c:pt idx="965">
                  <c:v>8.5700000000000001E-4</c:v>
                </c:pt>
                <c:pt idx="966">
                  <c:v>1.279E-3</c:v>
                </c:pt>
                <c:pt idx="967">
                  <c:v>1.854E-3</c:v>
                </c:pt>
                <c:pt idx="968">
                  <c:v>2.5019999999999999E-3</c:v>
                </c:pt>
                <c:pt idx="969">
                  <c:v>3.0720000000000001E-3</c:v>
                </c:pt>
                <c:pt idx="970">
                  <c:v>3.4610000000000001E-3</c:v>
                </c:pt>
                <c:pt idx="971">
                  <c:v>3.7169999999999998E-3</c:v>
                </c:pt>
                <c:pt idx="972">
                  <c:v>3.9690000000000003E-3</c:v>
                </c:pt>
                <c:pt idx="973">
                  <c:v>4.2969999999999996E-3</c:v>
                </c:pt>
                <c:pt idx="974">
                  <c:v>4.6750000000000003E-3</c:v>
                </c:pt>
                <c:pt idx="975">
                  <c:v>5.0340000000000003E-3</c:v>
                </c:pt>
                <c:pt idx="976">
                  <c:v>5.3350000000000003E-3</c:v>
                </c:pt>
                <c:pt idx="977">
                  <c:v>5.5859999999999998E-3</c:v>
                </c:pt>
                <c:pt idx="978">
                  <c:v>5.7920000000000003E-3</c:v>
                </c:pt>
                <c:pt idx="979">
                  <c:v>5.9100000000000003E-3</c:v>
                </c:pt>
                <c:pt idx="980">
                  <c:v>5.9090000000000002E-3</c:v>
                </c:pt>
                <c:pt idx="981">
                  <c:v>5.8409999999999998E-3</c:v>
                </c:pt>
                <c:pt idx="982">
                  <c:v>5.79E-3</c:v>
                </c:pt>
                <c:pt idx="983">
                  <c:v>5.757E-3</c:v>
                </c:pt>
                <c:pt idx="984">
                  <c:v>5.6699999999999997E-3</c:v>
                </c:pt>
                <c:pt idx="985">
                  <c:v>5.4949999999999999E-3</c:v>
                </c:pt>
                <c:pt idx="986">
                  <c:v>5.2810000000000001E-3</c:v>
                </c:pt>
                <c:pt idx="987">
                  <c:v>5.0860000000000002E-3</c:v>
                </c:pt>
                <c:pt idx="988">
                  <c:v>4.8919999999999996E-3</c:v>
                </c:pt>
                <c:pt idx="989">
                  <c:v>4.6179999999999997E-3</c:v>
                </c:pt>
                <c:pt idx="990">
                  <c:v>4.1850000000000004E-3</c:v>
                </c:pt>
                <c:pt idx="991">
                  <c:v>3.5799999999999998E-3</c:v>
                </c:pt>
                <c:pt idx="992">
                  <c:v>2.8990000000000001E-3</c:v>
                </c:pt>
                <c:pt idx="993">
                  <c:v>2.313E-3</c:v>
                </c:pt>
                <c:pt idx="994">
                  <c:v>1.9959999999999999E-3</c:v>
                </c:pt>
                <c:pt idx="995">
                  <c:v>2.0370000000000002E-3</c:v>
                </c:pt>
                <c:pt idx="996">
                  <c:v>2.3640000000000002E-3</c:v>
                </c:pt>
                <c:pt idx="997">
                  <c:v>2.967E-3</c:v>
                </c:pt>
                <c:pt idx="998">
                  <c:v>3.7650000000000001E-3</c:v>
                </c:pt>
                <c:pt idx="999">
                  <c:v>4.7200000000000002E-3</c:v>
                </c:pt>
                <c:pt idx="1000">
                  <c:v>5.8479999999999999E-3</c:v>
                </c:pt>
                <c:pt idx="1001">
                  <c:v>7.1500000000000001E-3</c:v>
                </c:pt>
                <c:pt idx="1002">
                  <c:v>8.574E-3</c:v>
                </c:pt>
                <c:pt idx="1003">
                  <c:v>1.0049000000000001E-2</c:v>
                </c:pt>
                <c:pt idx="1004">
                  <c:v>1.1551000000000001E-2</c:v>
                </c:pt>
                <c:pt idx="1005">
                  <c:v>1.3084E-2</c:v>
                </c:pt>
                <c:pt idx="1006">
                  <c:v>1.4637000000000001E-2</c:v>
                </c:pt>
                <c:pt idx="1007">
                  <c:v>1.6159E-2</c:v>
                </c:pt>
                <c:pt idx="1008">
                  <c:v>1.7583999999999999E-2</c:v>
                </c:pt>
                <c:pt idx="1009">
                  <c:v>1.8873000000000001E-2</c:v>
                </c:pt>
                <c:pt idx="1010">
                  <c:v>2.0008999999999999E-2</c:v>
                </c:pt>
                <c:pt idx="1011">
                  <c:v>2.0965000000000001E-2</c:v>
                </c:pt>
                <c:pt idx="1012">
                  <c:v>2.1701000000000002E-2</c:v>
                </c:pt>
                <c:pt idx="1013">
                  <c:v>2.2252999999999998E-2</c:v>
                </c:pt>
                <c:pt idx="1014">
                  <c:v>2.2787000000000002E-2</c:v>
                </c:pt>
                <c:pt idx="1015">
                  <c:v>2.3546999999999998E-2</c:v>
                </c:pt>
                <c:pt idx="1016">
                  <c:v>2.4745E-2</c:v>
                </c:pt>
                <c:pt idx="1017">
                  <c:v>2.6457000000000001E-2</c:v>
                </c:pt>
                <c:pt idx="1018">
                  <c:v>2.8584999999999999E-2</c:v>
                </c:pt>
                <c:pt idx="1019">
                  <c:v>3.0962E-2</c:v>
                </c:pt>
                <c:pt idx="1020">
                  <c:v>3.3488999999999998E-2</c:v>
                </c:pt>
                <c:pt idx="1021">
                  <c:v>3.6152999999999998E-2</c:v>
                </c:pt>
                <c:pt idx="1022">
                  <c:v>3.8958E-2</c:v>
                </c:pt>
                <c:pt idx="1023">
                  <c:v>4.1895000000000002E-2</c:v>
                </c:pt>
                <c:pt idx="1024">
                  <c:v>4.4956000000000003E-2</c:v>
                </c:pt>
                <c:pt idx="1025">
                  <c:v>4.8101999999999999E-2</c:v>
                </c:pt>
                <c:pt idx="1026">
                  <c:v>5.1256999999999997E-2</c:v>
                </c:pt>
                <c:pt idx="1027">
                  <c:v>5.4369000000000001E-2</c:v>
                </c:pt>
                <c:pt idx="1028">
                  <c:v>5.7480000000000003E-2</c:v>
                </c:pt>
                <c:pt idx="1029">
                  <c:v>6.0712000000000002E-2</c:v>
                </c:pt>
                <c:pt idx="1030">
                  <c:v>6.4166000000000001E-2</c:v>
                </c:pt>
                <c:pt idx="1031">
                  <c:v>6.7847000000000005E-2</c:v>
                </c:pt>
                <c:pt idx="1032">
                  <c:v>7.1662000000000003E-2</c:v>
                </c:pt>
                <c:pt idx="1033">
                  <c:v>7.5478000000000003E-2</c:v>
                </c:pt>
                <c:pt idx="1034">
                  <c:v>7.9202999999999996E-2</c:v>
                </c:pt>
                <c:pt idx="1035">
                  <c:v>8.2859000000000002E-2</c:v>
                </c:pt>
                <c:pt idx="1036">
                  <c:v>8.6566000000000004E-2</c:v>
                </c:pt>
                <c:pt idx="1037">
                  <c:v>9.0437000000000003E-2</c:v>
                </c:pt>
                <c:pt idx="1038">
                  <c:v>9.4494999999999996E-2</c:v>
                </c:pt>
                <c:pt idx="1039">
                  <c:v>9.8694000000000004E-2</c:v>
                </c:pt>
                <c:pt idx="1040">
                  <c:v>0.10296</c:v>
                </c:pt>
                <c:pt idx="1041">
                  <c:v>0.10719099999999999</c:v>
                </c:pt>
                <c:pt idx="1042">
                  <c:v>0.11126</c:v>
                </c:pt>
                <c:pt idx="1043">
                  <c:v>0.115089</c:v>
                </c:pt>
                <c:pt idx="1044">
                  <c:v>0.11869499999999999</c:v>
                </c:pt>
                <c:pt idx="1045">
                  <c:v>0.122155</c:v>
                </c:pt>
                <c:pt idx="1046">
                  <c:v>0.12553300000000001</c:v>
                </c:pt>
                <c:pt idx="1047">
                  <c:v>0.128828</c:v>
                </c:pt>
                <c:pt idx="1048">
                  <c:v>0.13195599999999999</c:v>
                </c:pt>
                <c:pt idx="1049">
                  <c:v>0.134799</c:v>
                </c:pt>
                <c:pt idx="1050">
                  <c:v>0.13728699999999999</c:v>
                </c:pt>
                <c:pt idx="1051">
                  <c:v>0.13947599999999999</c:v>
                </c:pt>
                <c:pt idx="1052">
                  <c:v>0.14151</c:v>
                </c:pt>
                <c:pt idx="1053">
                  <c:v>0.14350199999999999</c:v>
                </c:pt>
                <c:pt idx="1054">
                  <c:v>0.145458</c:v>
                </c:pt>
                <c:pt idx="1055">
                  <c:v>0.147339</c:v>
                </c:pt>
                <c:pt idx="1056">
                  <c:v>0.14915200000000001</c:v>
                </c:pt>
                <c:pt idx="1057">
                  <c:v>0.15096699999999999</c:v>
                </c:pt>
                <c:pt idx="1058">
                  <c:v>0.15288399999999999</c:v>
                </c:pt>
                <c:pt idx="1059">
                  <c:v>0.15503700000000001</c:v>
                </c:pt>
                <c:pt idx="1060">
                  <c:v>0.157551</c:v>
                </c:pt>
                <c:pt idx="1061">
                  <c:v>0.16046199999999999</c:v>
                </c:pt>
                <c:pt idx="1062">
                  <c:v>0.16370799999999999</c:v>
                </c:pt>
                <c:pt idx="1063">
                  <c:v>0.167211</c:v>
                </c:pt>
                <c:pt idx="1064">
                  <c:v>0.17097399999999999</c:v>
                </c:pt>
                <c:pt idx="1065">
                  <c:v>0.17510000000000001</c:v>
                </c:pt>
                <c:pt idx="1066">
                  <c:v>0.179733</c:v>
                </c:pt>
                <c:pt idx="1067">
                  <c:v>0.184973</c:v>
                </c:pt>
                <c:pt idx="1068">
                  <c:v>0.190833</c:v>
                </c:pt>
                <c:pt idx="1069">
                  <c:v>0.19725200000000001</c:v>
                </c:pt>
                <c:pt idx="1070">
                  <c:v>0.20415900000000001</c:v>
                </c:pt>
                <c:pt idx="1071">
                  <c:v>0.211503</c:v>
                </c:pt>
                <c:pt idx="1072">
                  <c:v>0.21924299999999999</c:v>
                </c:pt>
                <c:pt idx="1073">
                  <c:v>0.227323</c:v>
                </c:pt>
                <c:pt idx="1074">
                  <c:v>0.23566999999999999</c:v>
                </c:pt>
                <c:pt idx="1075">
                  <c:v>0.24421799999999999</c:v>
                </c:pt>
                <c:pt idx="1076">
                  <c:v>0.25292500000000001</c:v>
                </c:pt>
                <c:pt idx="1077">
                  <c:v>0.261764</c:v>
                </c:pt>
                <c:pt idx="1078">
                  <c:v>0.27073999999999998</c:v>
                </c:pt>
                <c:pt idx="1079">
                  <c:v>0.279914</c:v>
                </c:pt>
                <c:pt idx="1080">
                  <c:v>0.28934900000000002</c:v>
                </c:pt>
                <c:pt idx="1081">
                  <c:v>0.299016</c:v>
                </c:pt>
                <c:pt idx="1082">
                  <c:v>0.308807</c:v>
                </c:pt>
                <c:pt idx="1083">
                  <c:v>0.318635</c:v>
                </c:pt>
                <c:pt idx="1084">
                  <c:v>0.32844499999999999</c:v>
                </c:pt>
                <c:pt idx="1085">
                  <c:v>0.33812700000000001</c:v>
                </c:pt>
                <c:pt idx="1086">
                  <c:v>0.347526</c:v>
                </c:pt>
                <c:pt idx="1087">
                  <c:v>0.35656900000000002</c:v>
                </c:pt>
                <c:pt idx="1088">
                  <c:v>0.36530699999999999</c:v>
                </c:pt>
                <c:pt idx="1089">
                  <c:v>0.37378099999999997</c:v>
                </c:pt>
                <c:pt idx="1090">
                  <c:v>0.38190800000000003</c:v>
                </c:pt>
                <c:pt idx="1091">
                  <c:v>0.38948899999999997</c:v>
                </c:pt>
                <c:pt idx="1092">
                  <c:v>0.39631499999999997</c:v>
                </c:pt>
                <c:pt idx="1093">
                  <c:v>0.402258</c:v>
                </c:pt>
                <c:pt idx="1094">
                  <c:v>0.407277</c:v>
                </c:pt>
                <c:pt idx="1095">
                  <c:v>0.41136499999999998</c:v>
                </c:pt>
                <c:pt idx="1096">
                  <c:v>0.41444700000000001</c:v>
                </c:pt>
                <c:pt idx="1097">
                  <c:v>0.41635699999999998</c:v>
                </c:pt>
                <c:pt idx="1098">
                  <c:v>0.41692499999999999</c:v>
                </c:pt>
                <c:pt idx="1099">
                  <c:v>0.41611900000000002</c:v>
                </c:pt>
                <c:pt idx="1100">
                  <c:v>0.41408200000000001</c:v>
                </c:pt>
                <c:pt idx="1101">
                  <c:v>0.411026</c:v>
                </c:pt>
                <c:pt idx="1102">
                  <c:v>0.40712100000000001</c:v>
                </c:pt>
                <c:pt idx="1103">
                  <c:v>0.40245199999999998</c:v>
                </c:pt>
                <c:pt idx="1104">
                  <c:v>0.39704</c:v>
                </c:pt>
                <c:pt idx="1105">
                  <c:v>0.39090200000000003</c:v>
                </c:pt>
                <c:pt idx="1106">
                  <c:v>0.38413000000000003</c:v>
                </c:pt>
                <c:pt idx="1107">
                  <c:v>0.37692599999999998</c:v>
                </c:pt>
                <c:pt idx="1108">
                  <c:v>0.369529</c:v>
                </c:pt>
                <c:pt idx="1109">
                  <c:v>0.362099</c:v>
                </c:pt>
                <c:pt idx="1110">
                  <c:v>0.35469000000000001</c:v>
                </c:pt>
                <c:pt idx="1111">
                  <c:v>0.34732600000000002</c:v>
                </c:pt>
                <c:pt idx="1112">
                  <c:v>0.34007300000000001</c:v>
                </c:pt>
                <c:pt idx="1113">
                  <c:v>0.33304299999999998</c:v>
                </c:pt>
                <c:pt idx="1114">
                  <c:v>0.326318</c:v>
                </c:pt>
                <c:pt idx="1115">
                  <c:v>0.31989400000000001</c:v>
                </c:pt>
                <c:pt idx="1116">
                  <c:v>0.31371199999999999</c:v>
                </c:pt>
                <c:pt idx="1117">
                  <c:v>0.30775999999999998</c:v>
                </c:pt>
                <c:pt idx="1118">
                  <c:v>0.30212899999999998</c:v>
                </c:pt>
                <c:pt idx="1119">
                  <c:v>0.29693900000000001</c:v>
                </c:pt>
                <c:pt idx="1120">
                  <c:v>0.29219499999999998</c:v>
                </c:pt>
                <c:pt idx="1121">
                  <c:v>0.28778999999999999</c:v>
                </c:pt>
                <c:pt idx="1122">
                  <c:v>0.28365200000000002</c:v>
                </c:pt>
                <c:pt idx="1123">
                  <c:v>0.27983599999999997</c:v>
                </c:pt>
                <c:pt idx="1124">
                  <c:v>0.27641900000000003</c:v>
                </c:pt>
                <c:pt idx="1125">
                  <c:v>0.27337400000000001</c:v>
                </c:pt>
                <c:pt idx="1126">
                  <c:v>0.27059499999999997</c:v>
                </c:pt>
                <c:pt idx="1127">
                  <c:v>0.26798100000000002</c:v>
                </c:pt>
                <c:pt idx="1128">
                  <c:v>0.26547199999999999</c:v>
                </c:pt>
                <c:pt idx="1129">
                  <c:v>0.26303799999999999</c:v>
                </c:pt>
                <c:pt idx="1130">
                  <c:v>0.26067200000000001</c:v>
                </c:pt>
                <c:pt idx="1131">
                  <c:v>0.25838800000000001</c:v>
                </c:pt>
                <c:pt idx="1132">
                  <c:v>0.25617099999999998</c:v>
                </c:pt>
                <c:pt idx="1133">
                  <c:v>0.25393900000000003</c:v>
                </c:pt>
                <c:pt idx="1134">
                  <c:v>0.25158900000000001</c:v>
                </c:pt>
                <c:pt idx="1135">
                  <c:v>0.249113</c:v>
                </c:pt>
                <c:pt idx="1136">
                  <c:v>0.24660899999999999</c:v>
                </c:pt>
                <c:pt idx="1137">
                  <c:v>0.24414</c:v>
                </c:pt>
                <c:pt idx="1138">
                  <c:v>0.24165</c:v>
                </c:pt>
                <c:pt idx="1139">
                  <c:v>0.239035</c:v>
                </c:pt>
                <c:pt idx="1140">
                  <c:v>0.23628199999999999</c:v>
                </c:pt>
                <c:pt idx="1141">
                  <c:v>0.23347699999999999</c:v>
                </c:pt>
                <c:pt idx="1142">
                  <c:v>0.23072799999999999</c:v>
                </c:pt>
                <c:pt idx="1143">
                  <c:v>0.228077</c:v>
                </c:pt>
                <c:pt idx="1144">
                  <c:v>0.22551199999999999</c:v>
                </c:pt>
                <c:pt idx="1145">
                  <c:v>0.22301799999999999</c:v>
                </c:pt>
                <c:pt idx="1146">
                  <c:v>0.220613</c:v>
                </c:pt>
                <c:pt idx="1147">
                  <c:v>0.21831</c:v>
                </c:pt>
                <c:pt idx="1148">
                  <c:v>0.21609999999999999</c:v>
                </c:pt>
                <c:pt idx="1149">
                  <c:v>0.21396000000000001</c:v>
                </c:pt>
                <c:pt idx="1150">
                  <c:v>0.21187400000000001</c:v>
                </c:pt>
                <c:pt idx="1151">
                  <c:v>0.20979900000000001</c:v>
                </c:pt>
                <c:pt idx="1152">
                  <c:v>0.207676</c:v>
                </c:pt>
                <c:pt idx="1153">
                  <c:v>0.20547199999999999</c:v>
                </c:pt>
                <c:pt idx="1154">
                  <c:v>0.203212</c:v>
                </c:pt>
                <c:pt idx="1155">
                  <c:v>0.20096</c:v>
                </c:pt>
                <c:pt idx="1156">
                  <c:v>0.19878299999999999</c:v>
                </c:pt>
                <c:pt idx="1157">
                  <c:v>0.19676099999999999</c:v>
                </c:pt>
                <c:pt idx="1158">
                  <c:v>0.194996</c:v>
                </c:pt>
                <c:pt idx="1159">
                  <c:v>0.193579</c:v>
                </c:pt>
                <c:pt idx="1160">
                  <c:v>0.19248499999999999</c:v>
                </c:pt>
                <c:pt idx="1161">
                  <c:v>0.191547</c:v>
                </c:pt>
                <c:pt idx="1162">
                  <c:v>0.19056000000000001</c:v>
                </c:pt>
                <c:pt idx="1163">
                  <c:v>0.18943599999999999</c:v>
                </c:pt>
                <c:pt idx="1164">
                  <c:v>0.18823300000000001</c:v>
                </c:pt>
                <c:pt idx="1165">
                  <c:v>0.18706300000000001</c:v>
                </c:pt>
                <c:pt idx="1166">
                  <c:v>0.18598799999999999</c:v>
                </c:pt>
                <c:pt idx="1167">
                  <c:v>0.18498800000000001</c:v>
                </c:pt>
                <c:pt idx="1168">
                  <c:v>0.183978</c:v>
                </c:pt>
                <c:pt idx="1169">
                  <c:v>0.182864</c:v>
                </c:pt>
                <c:pt idx="1170">
                  <c:v>0.181612</c:v>
                </c:pt>
                <c:pt idx="1171">
                  <c:v>0.180283</c:v>
                </c:pt>
                <c:pt idx="1172">
                  <c:v>0.178951</c:v>
                </c:pt>
                <c:pt idx="1173">
                  <c:v>0.17763399999999999</c:v>
                </c:pt>
                <c:pt idx="1174">
                  <c:v>0.176317</c:v>
                </c:pt>
                <c:pt idx="1175">
                  <c:v>0.175034</c:v>
                </c:pt>
                <c:pt idx="1176">
                  <c:v>0.173896</c:v>
                </c:pt>
                <c:pt idx="1177">
                  <c:v>0.17303299999999999</c:v>
                </c:pt>
                <c:pt idx="1178">
                  <c:v>0.17255999999999999</c:v>
                </c:pt>
                <c:pt idx="1179">
                  <c:v>0.17259099999999999</c:v>
                </c:pt>
                <c:pt idx="1180">
                  <c:v>0.17326</c:v>
                </c:pt>
                <c:pt idx="1181">
                  <c:v>0.17468400000000001</c:v>
                </c:pt>
                <c:pt idx="1182">
                  <c:v>0.17687700000000001</c:v>
                </c:pt>
                <c:pt idx="1183">
                  <c:v>0.17973500000000001</c:v>
                </c:pt>
                <c:pt idx="1184">
                  <c:v>0.18312</c:v>
                </c:pt>
                <c:pt idx="1185">
                  <c:v>0.186972</c:v>
                </c:pt>
                <c:pt idx="1186">
                  <c:v>0.19129199999999999</c:v>
                </c:pt>
                <c:pt idx="1187">
                  <c:v>0.19605500000000001</c:v>
                </c:pt>
                <c:pt idx="1188">
                  <c:v>0.201151</c:v>
                </c:pt>
                <c:pt idx="1189">
                  <c:v>0.20638200000000001</c:v>
                </c:pt>
                <c:pt idx="1190">
                  <c:v>0.211482</c:v>
                </c:pt>
                <c:pt idx="1191">
                  <c:v>0.21613499999999999</c:v>
                </c:pt>
                <c:pt idx="1192">
                  <c:v>0.22006100000000001</c:v>
                </c:pt>
                <c:pt idx="1193">
                  <c:v>0.223106</c:v>
                </c:pt>
                <c:pt idx="1194">
                  <c:v>0.225242</c:v>
                </c:pt>
                <c:pt idx="1195">
                  <c:v>0.22645599999999999</c:v>
                </c:pt>
                <c:pt idx="1196">
                  <c:v>0.226633</c:v>
                </c:pt>
                <c:pt idx="1197">
                  <c:v>0.22558800000000001</c:v>
                </c:pt>
                <c:pt idx="1198">
                  <c:v>0.223164</c:v>
                </c:pt>
                <c:pt idx="1199">
                  <c:v>0.21931100000000001</c:v>
                </c:pt>
                <c:pt idx="1200">
                  <c:v>0.21409700000000001</c:v>
                </c:pt>
                <c:pt idx="1201">
                  <c:v>0.207704</c:v>
                </c:pt>
                <c:pt idx="1202">
                  <c:v>0.200382</c:v>
                </c:pt>
                <c:pt idx="1203">
                  <c:v>0.19234499999999999</c:v>
                </c:pt>
                <c:pt idx="1204">
                  <c:v>0.18370900000000001</c:v>
                </c:pt>
                <c:pt idx="1205">
                  <c:v>0.174538</c:v>
                </c:pt>
                <c:pt idx="1206">
                  <c:v>0.164966</c:v>
                </c:pt>
                <c:pt idx="1207">
                  <c:v>0.15526100000000001</c:v>
                </c:pt>
                <c:pt idx="1208">
                  <c:v>0.14575399999999999</c:v>
                </c:pt>
                <c:pt idx="1209">
                  <c:v>0.13669400000000001</c:v>
                </c:pt>
                <c:pt idx="1210">
                  <c:v>0.12817899999999999</c:v>
                </c:pt>
                <c:pt idx="1211">
                  <c:v>0.12023200000000001</c:v>
                </c:pt>
                <c:pt idx="1212">
                  <c:v>0.112863</c:v>
                </c:pt>
                <c:pt idx="1213">
                  <c:v>0.10606</c:v>
                </c:pt>
                <c:pt idx="1214">
                  <c:v>9.9795999999999996E-2</c:v>
                </c:pt>
                <c:pt idx="1215">
                  <c:v>9.4089000000000006E-2</c:v>
                </c:pt>
                <c:pt idx="1216">
                  <c:v>8.8993000000000003E-2</c:v>
                </c:pt>
                <c:pt idx="1217">
                  <c:v>8.4516999999999995E-2</c:v>
                </c:pt>
                <c:pt idx="1218">
                  <c:v>8.0567E-2</c:v>
                </c:pt>
                <c:pt idx="1219">
                  <c:v>7.6978000000000005E-2</c:v>
                </c:pt>
                <c:pt idx="1220">
                  <c:v>7.3582999999999996E-2</c:v>
                </c:pt>
                <c:pt idx="1221">
                  <c:v>7.0292999999999994E-2</c:v>
                </c:pt>
                <c:pt idx="1222">
                  <c:v>6.7127000000000006E-2</c:v>
                </c:pt>
                <c:pt idx="1223">
                  <c:v>6.4179E-2</c:v>
                </c:pt>
                <c:pt idx="1224">
                  <c:v>6.1529E-2</c:v>
                </c:pt>
                <c:pt idx="1225">
                  <c:v>5.9157000000000001E-2</c:v>
                </c:pt>
                <c:pt idx="1226">
                  <c:v>5.6931000000000002E-2</c:v>
                </c:pt>
                <c:pt idx="1227">
                  <c:v>5.4685999999999998E-2</c:v>
                </c:pt>
                <c:pt idx="1228">
                  <c:v>5.2342E-2</c:v>
                </c:pt>
                <c:pt idx="1229">
                  <c:v>4.9946999999999998E-2</c:v>
                </c:pt>
                <c:pt idx="1230">
                  <c:v>4.7626000000000002E-2</c:v>
                </c:pt>
                <c:pt idx="1231">
                  <c:v>4.5473E-2</c:v>
                </c:pt>
                <c:pt idx="1232">
                  <c:v>4.3491000000000002E-2</c:v>
                </c:pt>
                <c:pt idx="1233">
                  <c:v>4.1624000000000001E-2</c:v>
                </c:pt>
                <c:pt idx="1234">
                  <c:v>3.9812E-2</c:v>
                </c:pt>
                <c:pt idx="1235">
                  <c:v>3.7997000000000003E-2</c:v>
                </c:pt>
                <c:pt idx="1236">
                  <c:v>3.6119999999999999E-2</c:v>
                </c:pt>
                <c:pt idx="1237">
                  <c:v>3.4176999999999999E-2</c:v>
                </c:pt>
                <c:pt idx="1238">
                  <c:v>3.2278000000000001E-2</c:v>
                </c:pt>
                <c:pt idx="1239">
                  <c:v>3.0563E-2</c:v>
                </c:pt>
                <c:pt idx="1240">
                  <c:v>2.9055000000000001E-2</c:v>
                </c:pt>
                <c:pt idx="1241">
                  <c:v>2.7619000000000001E-2</c:v>
                </c:pt>
                <c:pt idx="1242">
                  <c:v>2.6113000000000001E-2</c:v>
                </c:pt>
                <c:pt idx="1243">
                  <c:v>2.4517000000000001E-2</c:v>
                </c:pt>
                <c:pt idx="1244">
                  <c:v>2.2922999999999999E-2</c:v>
                </c:pt>
                <c:pt idx="1245">
                  <c:v>2.1444999999999999E-2</c:v>
                </c:pt>
                <c:pt idx="1246">
                  <c:v>2.0147999999999999E-2</c:v>
                </c:pt>
                <c:pt idx="1247">
                  <c:v>1.9001000000000001E-2</c:v>
                </c:pt>
                <c:pt idx="1248">
                  <c:v>1.788E-2</c:v>
                </c:pt>
                <c:pt idx="1249">
                  <c:v>1.6655E-2</c:v>
                </c:pt>
                <c:pt idx="1250">
                  <c:v>1.5313999999999999E-2</c:v>
                </c:pt>
                <c:pt idx="1251">
                  <c:v>1.3988E-2</c:v>
                </c:pt>
                <c:pt idx="1252">
                  <c:v>1.2832E-2</c:v>
                </c:pt>
                <c:pt idx="1253">
                  <c:v>1.1915E-2</c:v>
                </c:pt>
                <c:pt idx="1254">
                  <c:v>1.1197E-2</c:v>
                </c:pt>
                <c:pt idx="1255">
                  <c:v>1.0574E-2</c:v>
                </c:pt>
                <c:pt idx="1256">
                  <c:v>9.9340000000000001E-3</c:v>
                </c:pt>
                <c:pt idx="1257">
                  <c:v>9.2099999999999994E-3</c:v>
                </c:pt>
                <c:pt idx="1258">
                  <c:v>8.3979999999999992E-3</c:v>
                </c:pt>
                <c:pt idx="1259">
                  <c:v>7.5669999999999999E-3</c:v>
                </c:pt>
                <c:pt idx="1260">
                  <c:v>6.8149999999999999E-3</c:v>
                </c:pt>
                <c:pt idx="1261">
                  <c:v>6.2069999999999998E-3</c:v>
                </c:pt>
                <c:pt idx="1262">
                  <c:v>5.7470000000000004E-3</c:v>
                </c:pt>
                <c:pt idx="1263">
                  <c:v>5.4130000000000003E-3</c:v>
                </c:pt>
                <c:pt idx="1264">
                  <c:v>5.1630000000000001E-3</c:v>
                </c:pt>
                <c:pt idx="1265">
                  <c:v>4.9290000000000002E-3</c:v>
                </c:pt>
                <c:pt idx="1266">
                  <c:v>4.6389999999999999E-3</c:v>
                </c:pt>
                <c:pt idx="1267">
                  <c:v>4.2680000000000001E-3</c:v>
                </c:pt>
                <c:pt idx="1268">
                  <c:v>3.8189999999999999E-3</c:v>
                </c:pt>
                <c:pt idx="1269">
                  <c:v>3.2989999999999998E-3</c:v>
                </c:pt>
                <c:pt idx="1270">
                  <c:v>2.7049999999999999E-3</c:v>
                </c:pt>
                <c:pt idx="1271">
                  <c:v>2.0370000000000002E-3</c:v>
                </c:pt>
                <c:pt idx="1272">
                  <c:v>2.1289999999999998E-3</c:v>
                </c:pt>
                <c:pt idx="1273">
                  <c:v>2.222E-3</c:v>
                </c:pt>
                <c:pt idx="1274">
                  <c:v>2.317E-3</c:v>
                </c:pt>
                <c:pt idx="1275">
                  <c:v>2.4130000000000002E-3</c:v>
                </c:pt>
                <c:pt idx="1276">
                  <c:v>2.5110000000000002E-3</c:v>
                </c:pt>
                <c:pt idx="1277">
                  <c:v>2.6099999999999999E-3</c:v>
                </c:pt>
                <c:pt idx="1278">
                  <c:v>2.7100000000000002E-3</c:v>
                </c:pt>
                <c:pt idx="1279">
                  <c:v>2.8119999999999998E-3</c:v>
                </c:pt>
                <c:pt idx="1280">
                  <c:v>2.9150000000000001E-3</c:v>
                </c:pt>
                <c:pt idx="1281">
                  <c:v>3.0200000000000001E-3</c:v>
                </c:pt>
                <c:pt idx="1282">
                  <c:v>3.1259999999999999E-3</c:v>
                </c:pt>
                <c:pt idx="1283">
                  <c:v>3.2330000000000002E-3</c:v>
                </c:pt>
                <c:pt idx="1284">
                  <c:v>3.3419999999999999E-3</c:v>
                </c:pt>
                <c:pt idx="1285">
                  <c:v>3.4520000000000002E-3</c:v>
                </c:pt>
                <c:pt idx="1286">
                  <c:v>3.5639999999999999E-3</c:v>
                </c:pt>
                <c:pt idx="1287">
                  <c:v>3.6770000000000001E-3</c:v>
                </c:pt>
                <c:pt idx="1288">
                  <c:v>3.7529999999999998E-3</c:v>
                </c:pt>
                <c:pt idx="1289">
                  <c:v>3.8319999999999999E-3</c:v>
                </c:pt>
                <c:pt idx="1290">
                  <c:v>3.9110000000000004E-3</c:v>
                </c:pt>
                <c:pt idx="1291">
                  <c:v>3.993E-3</c:v>
                </c:pt>
                <c:pt idx="1292">
                  <c:v>3.921E-3</c:v>
                </c:pt>
                <c:pt idx="1293">
                  <c:v>3.8509999999999998E-3</c:v>
                </c:pt>
                <c:pt idx="1294">
                  <c:v>3.7820000000000002E-3</c:v>
                </c:pt>
                <c:pt idx="1295">
                  <c:v>3.7139999999999999E-3</c:v>
                </c:pt>
                <c:pt idx="1296">
                  <c:v>3.6480000000000002E-3</c:v>
                </c:pt>
                <c:pt idx="1297">
                  <c:v>3.5839999999999999E-3</c:v>
                </c:pt>
                <c:pt idx="1298">
                  <c:v>3.5200000000000001E-3</c:v>
                </c:pt>
                <c:pt idx="1299">
                  <c:v>3.4589999999999998E-3</c:v>
                </c:pt>
                <c:pt idx="1300">
                  <c:v>3.398E-3</c:v>
                </c:pt>
                <c:pt idx="1301">
                  <c:v>3.339E-3</c:v>
                </c:pt>
                <c:pt idx="1302">
                  <c:v>3.2810000000000001E-3</c:v>
                </c:pt>
                <c:pt idx="1303">
                  <c:v>3.225E-3</c:v>
                </c:pt>
                <c:pt idx="1304">
                  <c:v>3.1700000000000001E-3</c:v>
                </c:pt>
                <c:pt idx="1305">
                  <c:v>3.117E-3</c:v>
                </c:pt>
                <c:pt idx="1306">
                  <c:v>3.065E-3</c:v>
                </c:pt>
                <c:pt idx="1307">
                  <c:v>3.0140000000000002E-3</c:v>
                </c:pt>
                <c:pt idx="1308">
                  <c:v>2.9650000000000002E-3</c:v>
                </c:pt>
                <c:pt idx="1309">
                  <c:v>2.9169999999999999E-3</c:v>
                </c:pt>
                <c:pt idx="1310">
                  <c:v>2.8700000000000002E-3</c:v>
                </c:pt>
                <c:pt idx="1311">
                  <c:v>2.8249999999999998E-3</c:v>
                </c:pt>
                <c:pt idx="1312">
                  <c:v>2.7820000000000002E-3</c:v>
                </c:pt>
                <c:pt idx="1313">
                  <c:v>2.7390000000000001E-3</c:v>
                </c:pt>
                <c:pt idx="1314">
                  <c:v>2.6979999999999999E-3</c:v>
                </c:pt>
                <c:pt idx="1315">
                  <c:v>2.6589999999999999E-3</c:v>
                </c:pt>
                <c:pt idx="1316">
                  <c:v>2.6210000000000001E-3</c:v>
                </c:pt>
                <c:pt idx="1317">
                  <c:v>2.5839999999999999E-3</c:v>
                </c:pt>
                <c:pt idx="1318">
                  <c:v>2.5490000000000001E-3</c:v>
                </c:pt>
                <c:pt idx="1319">
                  <c:v>2.5149999999999999E-3</c:v>
                </c:pt>
                <c:pt idx="1320">
                  <c:v>2.4819999999999998E-3</c:v>
                </c:pt>
                <c:pt idx="1321">
                  <c:v>2.4510000000000001E-3</c:v>
                </c:pt>
                <c:pt idx="1322">
                  <c:v>2.4220000000000001E-3</c:v>
                </c:pt>
                <c:pt idx="1323">
                  <c:v>2.3930000000000002E-3</c:v>
                </c:pt>
                <c:pt idx="1324">
                  <c:v>2.366E-3</c:v>
                </c:pt>
                <c:pt idx="1325">
                  <c:v>2.3410000000000002E-3</c:v>
                </c:pt>
                <c:pt idx="1326">
                  <c:v>2.317E-3</c:v>
                </c:pt>
                <c:pt idx="1327">
                  <c:v>2.294E-3</c:v>
                </c:pt>
                <c:pt idx="1328">
                  <c:v>2.2729999999999998E-3</c:v>
                </c:pt>
                <c:pt idx="1329">
                  <c:v>2.2529999999999998E-3</c:v>
                </c:pt>
                <c:pt idx="1330">
                  <c:v>2.2339999999999999E-3</c:v>
                </c:pt>
                <c:pt idx="1331">
                  <c:v>2.2169999999999998E-3</c:v>
                </c:pt>
                <c:pt idx="1332">
                  <c:v>2.202E-3</c:v>
                </c:pt>
                <c:pt idx="1333">
                  <c:v>2.1870000000000001E-3</c:v>
                </c:pt>
                <c:pt idx="1334">
                  <c:v>2.1740000000000002E-3</c:v>
                </c:pt>
                <c:pt idx="1335">
                  <c:v>2.163E-3</c:v>
                </c:pt>
                <c:pt idx="1336">
                  <c:v>2.153E-3</c:v>
                </c:pt>
                <c:pt idx="1337">
                  <c:v>2.1440000000000001E-3</c:v>
                </c:pt>
                <c:pt idx="1338">
                  <c:v>2.137E-3</c:v>
                </c:pt>
                <c:pt idx="1339">
                  <c:v>2.1310000000000001E-3</c:v>
                </c:pt>
                <c:pt idx="1340">
                  <c:v>2.1259999999999999E-3</c:v>
                </c:pt>
                <c:pt idx="1341">
                  <c:v>2.1229999999999999E-3</c:v>
                </c:pt>
                <c:pt idx="1342">
                  <c:v>2.1210000000000001E-3</c:v>
                </c:pt>
                <c:pt idx="1343">
                  <c:v>2.1210000000000001E-3</c:v>
                </c:pt>
                <c:pt idx="1344">
                  <c:v>2.1220000000000002E-3</c:v>
                </c:pt>
                <c:pt idx="1345">
                  <c:v>2.1250000000000002E-3</c:v>
                </c:pt>
                <c:pt idx="1346">
                  <c:v>2.1289999999999998E-3</c:v>
                </c:pt>
                <c:pt idx="1347">
                  <c:v>2.134E-3</c:v>
                </c:pt>
                <c:pt idx="1348">
                  <c:v>2.1410000000000001E-3</c:v>
                </c:pt>
                <c:pt idx="1349">
                  <c:v>2.1489999999999999E-3</c:v>
                </c:pt>
                <c:pt idx="1350">
                  <c:v>2.1580000000000002E-3</c:v>
                </c:pt>
                <c:pt idx="1351">
                  <c:v>2.1689999999999999E-3</c:v>
                </c:pt>
                <c:pt idx="1352">
                  <c:v>2.1810000000000002E-3</c:v>
                </c:pt>
                <c:pt idx="1353">
                  <c:v>2.1949999999999999E-3</c:v>
                </c:pt>
                <c:pt idx="1354">
                  <c:v>2.2100000000000002E-3</c:v>
                </c:pt>
                <c:pt idx="1355">
                  <c:v>2.2260000000000001E-3</c:v>
                </c:pt>
                <c:pt idx="1356">
                  <c:v>2.2439999999999999E-3</c:v>
                </c:pt>
                <c:pt idx="1357">
                  <c:v>2.264E-3</c:v>
                </c:pt>
                <c:pt idx="1358">
                  <c:v>2.284E-3</c:v>
                </c:pt>
                <c:pt idx="1359">
                  <c:v>2.3059999999999999E-3</c:v>
                </c:pt>
                <c:pt idx="1360">
                  <c:v>2.2550000000000001E-3</c:v>
                </c:pt>
                <c:pt idx="1361">
                  <c:v>2.2060000000000001E-3</c:v>
                </c:pt>
                <c:pt idx="1362">
                  <c:v>2.1580000000000002E-3</c:v>
                </c:pt>
                <c:pt idx="1363">
                  <c:v>2.111E-3</c:v>
                </c:pt>
                <c:pt idx="1364">
                  <c:v>2.0660000000000001E-3</c:v>
                </c:pt>
                <c:pt idx="1365">
                  <c:v>2.0219999999999999E-3</c:v>
                </c:pt>
                <c:pt idx="1366">
                  <c:v>1.98E-3</c:v>
                </c:pt>
                <c:pt idx="1367">
                  <c:v>1.939E-3</c:v>
                </c:pt>
                <c:pt idx="1368">
                  <c:v>1.8990000000000001E-3</c:v>
                </c:pt>
                <c:pt idx="1369">
                  <c:v>1.861E-3</c:v>
                </c:pt>
                <c:pt idx="1370">
                  <c:v>1.8240000000000001E-3</c:v>
                </c:pt>
                <c:pt idx="1371">
                  <c:v>1.789E-3</c:v>
                </c:pt>
                <c:pt idx="1372">
                  <c:v>1.755E-3</c:v>
                </c:pt>
                <c:pt idx="1373">
                  <c:v>1.722E-3</c:v>
                </c:pt>
                <c:pt idx="1374">
                  <c:v>1.691E-3</c:v>
                </c:pt>
                <c:pt idx="1375">
                  <c:v>1.6609999999999999E-3</c:v>
                </c:pt>
                <c:pt idx="1376">
                  <c:v>1.632E-3</c:v>
                </c:pt>
                <c:pt idx="1377">
                  <c:v>1.6050000000000001E-3</c:v>
                </c:pt>
                <c:pt idx="1378">
                  <c:v>1.58E-3</c:v>
                </c:pt>
                <c:pt idx="1379">
                  <c:v>1.5560000000000001E-3</c:v>
                </c:pt>
                <c:pt idx="1380">
                  <c:v>1.5330000000000001E-3</c:v>
                </c:pt>
                <c:pt idx="1381">
                  <c:v>1.511E-3</c:v>
                </c:pt>
                <c:pt idx="1382">
                  <c:v>1.4909999999999999E-3</c:v>
                </c:pt>
                <c:pt idx="1383">
                  <c:v>1.4729999999999999E-3</c:v>
                </c:pt>
                <c:pt idx="1384">
                  <c:v>1.4549999999999999E-3</c:v>
                </c:pt>
                <c:pt idx="1385">
                  <c:v>1.439E-3</c:v>
                </c:pt>
                <c:pt idx="1386">
                  <c:v>1.4250000000000001E-3</c:v>
                </c:pt>
                <c:pt idx="1387">
                  <c:v>1.4120000000000001E-3</c:v>
                </c:pt>
                <c:pt idx="1388">
                  <c:v>1.4E-3</c:v>
                </c:pt>
                <c:pt idx="1389">
                  <c:v>1.39E-3</c:v>
                </c:pt>
                <c:pt idx="1390">
                  <c:v>1.3810000000000001E-3</c:v>
                </c:pt>
                <c:pt idx="1391">
                  <c:v>1.374E-3</c:v>
                </c:pt>
                <c:pt idx="1392">
                  <c:v>1.3680000000000001E-3</c:v>
                </c:pt>
                <c:pt idx="1393">
                  <c:v>1.3630000000000001E-3</c:v>
                </c:pt>
                <c:pt idx="1394">
                  <c:v>1.3600000000000001E-3</c:v>
                </c:pt>
                <c:pt idx="1395">
                  <c:v>1.358E-3</c:v>
                </c:pt>
                <c:pt idx="1396">
                  <c:v>1.3569999999999999E-3</c:v>
                </c:pt>
                <c:pt idx="1397">
                  <c:v>1.358E-3</c:v>
                </c:pt>
                <c:pt idx="1398">
                  <c:v>1.361E-3</c:v>
                </c:pt>
                <c:pt idx="1399">
                  <c:v>1.364E-3</c:v>
                </c:pt>
                <c:pt idx="1400">
                  <c:v>1.369E-3</c:v>
                </c:pt>
                <c:pt idx="1401">
                  <c:v>1.3760000000000001E-3</c:v>
                </c:pt>
                <c:pt idx="1402">
                  <c:v>1.384E-3</c:v>
                </c:pt>
                <c:pt idx="1403">
                  <c:v>1.3929999999999999E-3</c:v>
                </c:pt>
                <c:pt idx="1404">
                  <c:v>1.4040000000000001E-3</c:v>
                </c:pt>
                <c:pt idx="1405">
                  <c:v>1.4159999999999999E-3</c:v>
                </c:pt>
                <c:pt idx="1406">
                  <c:v>1.4300000000000001E-3</c:v>
                </c:pt>
                <c:pt idx="1407">
                  <c:v>1.444E-3</c:v>
                </c:pt>
                <c:pt idx="1408">
                  <c:v>1.4610000000000001E-3</c:v>
                </c:pt>
                <c:pt idx="1409">
                  <c:v>1.4790000000000001E-3</c:v>
                </c:pt>
                <c:pt idx="1410">
                  <c:v>1.498E-3</c:v>
                </c:pt>
                <c:pt idx="1411">
                  <c:v>1.518E-3</c:v>
                </c:pt>
                <c:pt idx="1412">
                  <c:v>1.5399999999999999E-3</c:v>
                </c:pt>
                <c:pt idx="1413">
                  <c:v>1.5629999999999999E-3</c:v>
                </c:pt>
                <c:pt idx="1414">
                  <c:v>1.588E-3</c:v>
                </c:pt>
                <c:pt idx="1415">
                  <c:v>1.614E-3</c:v>
                </c:pt>
                <c:pt idx="1416">
                  <c:v>1.642E-3</c:v>
                </c:pt>
                <c:pt idx="1417">
                  <c:v>1.671E-3</c:v>
                </c:pt>
                <c:pt idx="1418">
                  <c:v>1.701E-3</c:v>
                </c:pt>
                <c:pt idx="1419">
                  <c:v>1.7329999999999999E-3</c:v>
                </c:pt>
                <c:pt idx="1420">
                  <c:v>1.766E-3</c:v>
                </c:pt>
                <c:pt idx="1421">
                  <c:v>1.8E-3</c:v>
                </c:pt>
                <c:pt idx="1422">
                  <c:v>1.836E-3</c:v>
                </c:pt>
                <c:pt idx="1423">
                  <c:v>1.8730000000000001E-3</c:v>
                </c:pt>
                <c:pt idx="1424">
                  <c:v>1.9120000000000001E-3</c:v>
                </c:pt>
                <c:pt idx="1425">
                  <c:v>1.952E-3</c:v>
                </c:pt>
                <c:pt idx="1426">
                  <c:v>1.9940000000000001E-3</c:v>
                </c:pt>
                <c:pt idx="1427">
                  <c:v>2.0370000000000002E-3</c:v>
                </c:pt>
                <c:pt idx="1428">
                  <c:v>1.99E-3</c:v>
                </c:pt>
                <c:pt idx="1429">
                  <c:v>1.944E-3</c:v>
                </c:pt>
                <c:pt idx="1430">
                  <c:v>1.9E-3</c:v>
                </c:pt>
                <c:pt idx="1431">
                  <c:v>1.8580000000000001E-3</c:v>
                </c:pt>
                <c:pt idx="1432">
                  <c:v>1.8159999999999999E-3</c:v>
                </c:pt>
                <c:pt idx="1433">
                  <c:v>1.776E-3</c:v>
                </c:pt>
                <c:pt idx="1434">
                  <c:v>1.738E-3</c:v>
                </c:pt>
                <c:pt idx="1435">
                  <c:v>1.701E-3</c:v>
                </c:pt>
                <c:pt idx="1436">
                  <c:v>1.665E-3</c:v>
                </c:pt>
                <c:pt idx="1437">
                  <c:v>1.6310000000000001E-3</c:v>
                </c:pt>
                <c:pt idx="1438">
                  <c:v>1.598E-3</c:v>
                </c:pt>
                <c:pt idx="1439">
                  <c:v>1.567E-3</c:v>
                </c:pt>
                <c:pt idx="1440">
                  <c:v>1.536E-3</c:v>
                </c:pt>
                <c:pt idx="1441">
                  <c:v>1.508E-3</c:v>
                </c:pt>
                <c:pt idx="1442">
                  <c:v>1.4809999999999999E-3</c:v>
                </c:pt>
                <c:pt idx="1443">
                  <c:v>1.4549999999999999E-3</c:v>
                </c:pt>
                <c:pt idx="1444">
                  <c:v>1.4300000000000001E-3</c:v>
                </c:pt>
                <c:pt idx="1445">
                  <c:v>1.407E-3</c:v>
                </c:pt>
                <c:pt idx="1446">
                  <c:v>1.3849999999999999E-3</c:v>
                </c:pt>
                <c:pt idx="1447">
                  <c:v>1.3649999999999999E-3</c:v>
                </c:pt>
                <c:pt idx="1448">
                  <c:v>1.346E-3</c:v>
                </c:pt>
                <c:pt idx="1449">
                  <c:v>1.3290000000000001E-3</c:v>
                </c:pt>
                <c:pt idx="1450">
                  <c:v>1.3129999999999999E-3</c:v>
                </c:pt>
                <c:pt idx="1451">
                  <c:v>1.2979999999999999E-3</c:v>
                </c:pt>
                <c:pt idx="1452">
                  <c:v>1.2849999999999999E-3</c:v>
                </c:pt>
                <c:pt idx="1453">
                  <c:v>1.273E-3</c:v>
                </c:pt>
                <c:pt idx="1454">
                  <c:v>1.2620000000000001E-3</c:v>
                </c:pt>
                <c:pt idx="1455">
                  <c:v>1.253E-3</c:v>
                </c:pt>
                <c:pt idx="1456">
                  <c:v>1.2459999999999999E-3</c:v>
                </c:pt>
                <c:pt idx="1457">
                  <c:v>1.2390000000000001E-3</c:v>
                </c:pt>
                <c:pt idx="1458">
                  <c:v>1.2340000000000001E-3</c:v>
                </c:pt>
                <c:pt idx="1459">
                  <c:v>1.2310000000000001E-3</c:v>
                </c:pt>
                <c:pt idx="1460">
                  <c:v>1.2290000000000001E-3</c:v>
                </c:pt>
                <c:pt idx="1461">
                  <c:v>1.2279999999999999E-3</c:v>
                </c:pt>
                <c:pt idx="1462">
                  <c:v>1.2290000000000001E-3</c:v>
                </c:pt>
                <c:pt idx="1463">
                  <c:v>1.2310000000000001E-3</c:v>
                </c:pt>
                <c:pt idx="1464">
                  <c:v>1.2340000000000001E-3</c:v>
                </c:pt>
                <c:pt idx="1465">
                  <c:v>1.2390000000000001E-3</c:v>
                </c:pt>
                <c:pt idx="1466">
                  <c:v>1.2459999999999999E-3</c:v>
                </c:pt>
                <c:pt idx="1467">
                  <c:v>1.253E-3</c:v>
                </c:pt>
                <c:pt idx="1468">
                  <c:v>1.2620000000000001E-3</c:v>
                </c:pt>
                <c:pt idx="1469">
                  <c:v>1.273E-3</c:v>
                </c:pt>
                <c:pt idx="1470">
                  <c:v>1.2849999999999999E-3</c:v>
                </c:pt>
                <c:pt idx="1471">
                  <c:v>1.2979999999999999E-3</c:v>
                </c:pt>
                <c:pt idx="1472">
                  <c:v>1.3129999999999999E-3</c:v>
                </c:pt>
                <c:pt idx="1473">
                  <c:v>1.3290000000000001E-3</c:v>
                </c:pt>
                <c:pt idx="1474">
                  <c:v>1.346E-3</c:v>
                </c:pt>
                <c:pt idx="1475">
                  <c:v>1.3649999999999999E-3</c:v>
                </c:pt>
                <c:pt idx="1476">
                  <c:v>1.3849999999999999E-3</c:v>
                </c:pt>
                <c:pt idx="1477">
                  <c:v>1.407E-3</c:v>
                </c:pt>
                <c:pt idx="1478">
                  <c:v>1.4300000000000001E-3</c:v>
                </c:pt>
                <c:pt idx="1479">
                  <c:v>1.4549999999999999E-3</c:v>
                </c:pt>
                <c:pt idx="1480">
                  <c:v>1.4809999999999999E-3</c:v>
                </c:pt>
                <c:pt idx="1481">
                  <c:v>1.508E-3</c:v>
                </c:pt>
                <c:pt idx="1482">
                  <c:v>1.537E-3</c:v>
                </c:pt>
                <c:pt idx="1483">
                  <c:v>1.567E-3</c:v>
                </c:pt>
                <c:pt idx="1484">
                  <c:v>1.598E-3</c:v>
                </c:pt>
                <c:pt idx="1485">
                  <c:v>1.6310000000000001E-3</c:v>
                </c:pt>
                <c:pt idx="1486">
                  <c:v>1.665E-3</c:v>
                </c:pt>
                <c:pt idx="1487">
                  <c:v>1.701E-3</c:v>
                </c:pt>
                <c:pt idx="1488">
                  <c:v>1.738E-3</c:v>
                </c:pt>
                <c:pt idx="1489">
                  <c:v>1.776E-3</c:v>
                </c:pt>
                <c:pt idx="1490">
                  <c:v>1.8159999999999999E-3</c:v>
                </c:pt>
                <c:pt idx="1491">
                  <c:v>1.8580000000000001E-3</c:v>
                </c:pt>
                <c:pt idx="1492">
                  <c:v>1.9E-3</c:v>
                </c:pt>
                <c:pt idx="1493">
                  <c:v>1.944E-3</c:v>
                </c:pt>
                <c:pt idx="1494">
                  <c:v>1.99E-3</c:v>
                </c:pt>
                <c:pt idx="1495">
                  <c:v>2.0370000000000002E-3</c:v>
                </c:pt>
                <c:pt idx="1496">
                  <c:v>1.99E-3</c:v>
                </c:pt>
                <c:pt idx="1497">
                  <c:v>1.944E-3</c:v>
                </c:pt>
                <c:pt idx="1498">
                  <c:v>1.9E-3</c:v>
                </c:pt>
                <c:pt idx="1499">
                  <c:v>1.8580000000000001E-3</c:v>
                </c:pt>
                <c:pt idx="1500">
                  <c:v>1.8159999999999999E-3</c:v>
                </c:pt>
                <c:pt idx="1501">
                  <c:v>1.776E-3</c:v>
                </c:pt>
                <c:pt idx="1502">
                  <c:v>1.738E-3</c:v>
                </c:pt>
                <c:pt idx="1503">
                  <c:v>1.701E-3</c:v>
                </c:pt>
                <c:pt idx="1504">
                  <c:v>1.665E-3</c:v>
                </c:pt>
                <c:pt idx="1505">
                  <c:v>1.6310000000000001E-3</c:v>
                </c:pt>
                <c:pt idx="1506">
                  <c:v>1.598E-3</c:v>
                </c:pt>
                <c:pt idx="1507">
                  <c:v>1.567E-3</c:v>
                </c:pt>
                <c:pt idx="1508">
                  <c:v>1.536E-3</c:v>
                </c:pt>
                <c:pt idx="1509">
                  <c:v>1.508E-3</c:v>
                </c:pt>
                <c:pt idx="1510">
                  <c:v>1.4809999999999999E-3</c:v>
                </c:pt>
                <c:pt idx="1511">
                  <c:v>1.4549999999999999E-3</c:v>
                </c:pt>
                <c:pt idx="1512">
                  <c:v>1.4300000000000001E-3</c:v>
                </c:pt>
                <c:pt idx="1513">
                  <c:v>1.407E-3</c:v>
                </c:pt>
                <c:pt idx="1514">
                  <c:v>1.3849999999999999E-3</c:v>
                </c:pt>
                <c:pt idx="1515">
                  <c:v>1.3649999999999999E-3</c:v>
                </c:pt>
                <c:pt idx="1516">
                  <c:v>1.346E-3</c:v>
                </c:pt>
                <c:pt idx="1517">
                  <c:v>1.3290000000000001E-3</c:v>
                </c:pt>
                <c:pt idx="1518">
                  <c:v>1.3129999999999999E-3</c:v>
                </c:pt>
                <c:pt idx="1519">
                  <c:v>1.2979999999999999E-3</c:v>
                </c:pt>
                <c:pt idx="1520">
                  <c:v>1.2849999999999999E-3</c:v>
                </c:pt>
                <c:pt idx="1521">
                  <c:v>1.273E-3</c:v>
                </c:pt>
                <c:pt idx="1522">
                  <c:v>1.2620000000000001E-3</c:v>
                </c:pt>
                <c:pt idx="1523">
                  <c:v>1.253E-3</c:v>
                </c:pt>
                <c:pt idx="1524">
                  <c:v>1.2459999999999999E-3</c:v>
                </c:pt>
                <c:pt idx="1525">
                  <c:v>1.2390000000000001E-3</c:v>
                </c:pt>
                <c:pt idx="1526">
                  <c:v>1.2340000000000001E-3</c:v>
                </c:pt>
                <c:pt idx="1527">
                  <c:v>1.2310000000000001E-3</c:v>
                </c:pt>
                <c:pt idx="1528">
                  <c:v>1.2290000000000001E-3</c:v>
                </c:pt>
                <c:pt idx="1529">
                  <c:v>1.2279999999999999E-3</c:v>
                </c:pt>
                <c:pt idx="1530">
                  <c:v>1.2290000000000001E-3</c:v>
                </c:pt>
                <c:pt idx="1531">
                  <c:v>1.2310000000000001E-3</c:v>
                </c:pt>
                <c:pt idx="1532">
                  <c:v>1.2340000000000001E-3</c:v>
                </c:pt>
                <c:pt idx="1533">
                  <c:v>1.2390000000000001E-3</c:v>
                </c:pt>
                <c:pt idx="1534">
                  <c:v>1.2459999999999999E-3</c:v>
                </c:pt>
                <c:pt idx="1535">
                  <c:v>1.253E-3</c:v>
                </c:pt>
                <c:pt idx="1536">
                  <c:v>1.2620000000000001E-3</c:v>
                </c:pt>
                <c:pt idx="1537">
                  <c:v>1.273E-3</c:v>
                </c:pt>
                <c:pt idx="1538">
                  <c:v>1.2849999999999999E-3</c:v>
                </c:pt>
                <c:pt idx="1539">
                  <c:v>1.2979999999999999E-3</c:v>
                </c:pt>
                <c:pt idx="1540">
                  <c:v>1.3129999999999999E-3</c:v>
                </c:pt>
                <c:pt idx="1541">
                  <c:v>1.3290000000000001E-3</c:v>
                </c:pt>
                <c:pt idx="1542">
                  <c:v>1.346E-3</c:v>
                </c:pt>
                <c:pt idx="1543">
                  <c:v>1.3649999999999999E-3</c:v>
                </c:pt>
                <c:pt idx="1544">
                  <c:v>1.3849999999999999E-3</c:v>
                </c:pt>
                <c:pt idx="1545">
                  <c:v>1.407E-3</c:v>
                </c:pt>
                <c:pt idx="1546">
                  <c:v>1.4300000000000001E-3</c:v>
                </c:pt>
                <c:pt idx="1547">
                  <c:v>1.4549999999999999E-3</c:v>
                </c:pt>
                <c:pt idx="1548">
                  <c:v>1.4809999999999999E-3</c:v>
                </c:pt>
                <c:pt idx="1549">
                  <c:v>1.508E-3</c:v>
                </c:pt>
                <c:pt idx="1550">
                  <c:v>1.537E-3</c:v>
                </c:pt>
                <c:pt idx="1551">
                  <c:v>1.567E-3</c:v>
                </c:pt>
                <c:pt idx="1552">
                  <c:v>1.598E-3</c:v>
                </c:pt>
                <c:pt idx="1553">
                  <c:v>1.6310000000000001E-3</c:v>
                </c:pt>
                <c:pt idx="1554">
                  <c:v>1.665E-3</c:v>
                </c:pt>
                <c:pt idx="1555">
                  <c:v>1.701E-3</c:v>
                </c:pt>
                <c:pt idx="1556">
                  <c:v>1.738E-3</c:v>
                </c:pt>
                <c:pt idx="1557">
                  <c:v>1.776E-3</c:v>
                </c:pt>
                <c:pt idx="1558">
                  <c:v>1.8159999999999999E-3</c:v>
                </c:pt>
                <c:pt idx="1559">
                  <c:v>1.8580000000000001E-3</c:v>
                </c:pt>
                <c:pt idx="1560">
                  <c:v>1.9E-3</c:v>
                </c:pt>
                <c:pt idx="1561">
                  <c:v>1.944E-3</c:v>
                </c:pt>
                <c:pt idx="1562">
                  <c:v>1.99E-3</c:v>
                </c:pt>
                <c:pt idx="1563">
                  <c:v>2.0370000000000002E-3</c:v>
                </c:pt>
                <c:pt idx="1564">
                  <c:v>1.99E-3</c:v>
                </c:pt>
                <c:pt idx="1565">
                  <c:v>1.944E-3</c:v>
                </c:pt>
                <c:pt idx="1566">
                  <c:v>1.9E-3</c:v>
                </c:pt>
                <c:pt idx="1567">
                  <c:v>1.8580000000000001E-3</c:v>
                </c:pt>
                <c:pt idx="1568">
                  <c:v>1.8159999999999999E-3</c:v>
                </c:pt>
                <c:pt idx="1569">
                  <c:v>1.776E-3</c:v>
                </c:pt>
                <c:pt idx="1570">
                  <c:v>1.738E-3</c:v>
                </c:pt>
                <c:pt idx="1571">
                  <c:v>1.701E-3</c:v>
                </c:pt>
                <c:pt idx="1572">
                  <c:v>1.665E-3</c:v>
                </c:pt>
                <c:pt idx="1573">
                  <c:v>1.6310000000000001E-3</c:v>
                </c:pt>
                <c:pt idx="1574">
                  <c:v>1.598E-3</c:v>
                </c:pt>
                <c:pt idx="1575">
                  <c:v>1.567E-3</c:v>
                </c:pt>
                <c:pt idx="1576">
                  <c:v>1.537E-3</c:v>
                </c:pt>
                <c:pt idx="1577">
                  <c:v>1.508E-3</c:v>
                </c:pt>
                <c:pt idx="1578">
                  <c:v>1.4809999999999999E-3</c:v>
                </c:pt>
                <c:pt idx="1579">
                  <c:v>1.4549999999999999E-3</c:v>
                </c:pt>
                <c:pt idx="1580">
                  <c:v>1.4300000000000001E-3</c:v>
                </c:pt>
                <c:pt idx="1581">
                  <c:v>1.407E-3</c:v>
                </c:pt>
                <c:pt idx="1582">
                  <c:v>1.3849999999999999E-3</c:v>
                </c:pt>
                <c:pt idx="1583">
                  <c:v>1.3649999999999999E-3</c:v>
                </c:pt>
                <c:pt idx="1584">
                  <c:v>1.346E-3</c:v>
                </c:pt>
                <c:pt idx="1585">
                  <c:v>1.3290000000000001E-3</c:v>
                </c:pt>
                <c:pt idx="1586">
                  <c:v>1.3129999999999999E-3</c:v>
                </c:pt>
                <c:pt idx="1587">
                  <c:v>1.2979999999999999E-3</c:v>
                </c:pt>
                <c:pt idx="1588">
                  <c:v>1.2849999999999999E-3</c:v>
                </c:pt>
                <c:pt idx="1589">
                  <c:v>1.273E-3</c:v>
                </c:pt>
                <c:pt idx="1590">
                  <c:v>1.2620000000000001E-3</c:v>
                </c:pt>
                <c:pt idx="1591">
                  <c:v>1.253E-3</c:v>
                </c:pt>
                <c:pt idx="1592">
                  <c:v>1.2459999999999999E-3</c:v>
                </c:pt>
                <c:pt idx="1593">
                  <c:v>1.2390000000000001E-3</c:v>
                </c:pt>
                <c:pt idx="1594">
                  <c:v>1.2340000000000001E-3</c:v>
                </c:pt>
                <c:pt idx="1595">
                  <c:v>1.2310000000000001E-3</c:v>
                </c:pt>
                <c:pt idx="1596">
                  <c:v>1.2290000000000001E-3</c:v>
                </c:pt>
                <c:pt idx="1597">
                  <c:v>1.2279999999999999E-3</c:v>
                </c:pt>
                <c:pt idx="1598">
                  <c:v>1.2290000000000001E-3</c:v>
                </c:pt>
                <c:pt idx="1599">
                  <c:v>1.2310000000000001E-3</c:v>
                </c:pt>
                <c:pt idx="1600">
                  <c:v>1.2340000000000001E-3</c:v>
                </c:pt>
                <c:pt idx="1601">
                  <c:v>1.2390000000000001E-3</c:v>
                </c:pt>
                <c:pt idx="1602">
                  <c:v>1.2459999999999999E-3</c:v>
                </c:pt>
                <c:pt idx="1603">
                  <c:v>1.253E-3</c:v>
                </c:pt>
                <c:pt idx="1604">
                  <c:v>1.2620000000000001E-3</c:v>
                </c:pt>
                <c:pt idx="1605">
                  <c:v>1.273E-3</c:v>
                </c:pt>
                <c:pt idx="1606">
                  <c:v>1.2849999999999999E-3</c:v>
                </c:pt>
                <c:pt idx="1607">
                  <c:v>1.2979999999999999E-3</c:v>
                </c:pt>
                <c:pt idx="1608">
                  <c:v>1.3129999999999999E-3</c:v>
                </c:pt>
                <c:pt idx="1609">
                  <c:v>1.3290000000000001E-3</c:v>
                </c:pt>
                <c:pt idx="1610">
                  <c:v>1.346E-3</c:v>
                </c:pt>
                <c:pt idx="1611">
                  <c:v>1.3649999999999999E-3</c:v>
                </c:pt>
                <c:pt idx="1612">
                  <c:v>1.3849999999999999E-3</c:v>
                </c:pt>
                <c:pt idx="1613">
                  <c:v>1.407E-3</c:v>
                </c:pt>
                <c:pt idx="1614">
                  <c:v>1.4300000000000001E-3</c:v>
                </c:pt>
                <c:pt idx="1615">
                  <c:v>1.4549999999999999E-3</c:v>
                </c:pt>
                <c:pt idx="1616">
                  <c:v>1.4809999999999999E-3</c:v>
                </c:pt>
                <c:pt idx="1617">
                  <c:v>1.508E-3</c:v>
                </c:pt>
                <c:pt idx="1618">
                  <c:v>1.537E-3</c:v>
                </c:pt>
                <c:pt idx="1619">
                  <c:v>1.567E-3</c:v>
                </c:pt>
                <c:pt idx="1620">
                  <c:v>1.598E-3</c:v>
                </c:pt>
                <c:pt idx="1621">
                  <c:v>1.6310000000000001E-3</c:v>
                </c:pt>
                <c:pt idx="1622">
                  <c:v>1.665E-3</c:v>
                </c:pt>
                <c:pt idx="1623">
                  <c:v>1.701E-3</c:v>
                </c:pt>
                <c:pt idx="1624">
                  <c:v>1.738E-3</c:v>
                </c:pt>
                <c:pt idx="1625">
                  <c:v>1.776E-3</c:v>
                </c:pt>
                <c:pt idx="1626">
                  <c:v>1.8159999999999999E-3</c:v>
                </c:pt>
                <c:pt idx="1627">
                  <c:v>1.8580000000000001E-3</c:v>
                </c:pt>
                <c:pt idx="1628">
                  <c:v>1.9E-3</c:v>
                </c:pt>
                <c:pt idx="1629">
                  <c:v>1.944E-3</c:v>
                </c:pt>
                <c:pt idx="1630">
                  <c:v>1.99E-3</c:v>
                </c:pt>
                <c:pt idx="1631">
                  <c:v>2.0370000000000002E-3</c:v>
                </c:pt>
                <c:pt idx="1632">
                  <c:v>1.99E-3</c:v>
                </c:pt>
                <c:pt idx="1633">
                  <c:v>1.944E-3</c:v>
                </c:pt>
                <c:pt idx="1634">
                  <c:v>1.9E-3</c:v>
                </c:pt>
                <c:pt idx="1635">
                  <c:v>1.8580000000000001E-3</c:v>
                </c:pt>
                <c:pt idx="1636">
                  <c:v>1.8159999999999999E-3</c:v>
                </c:pt>
                <c:pt idx="1637">
                  <c:v>1.776E-3</c:v>
                </c:pt>
                <c:pt idx="1638">
                  <c:v>1.738E-3</c:v>
                </c:pt>
                <c:pt idx="1639">
                  <c:v>1.701E-3</c:v>
                </c:pt>
                <c:pt idx="1640">
                  <c:v>1.665E-3</c:v>
                </c:pt>
                <c:pt idx="1641">
                  <c:v>1.6310000000000001E-3</c:v>
                </c:pt>
                <c:pt idx="1642">
                  <c:v>1.598E-3</c:v>
                </c:pt>
                <c:pt idx="1643">
                  <c:v>1.567E-3</c:v>
                </c:pt>
                <c:pt idx="1644">
                  <c:v>1.537E-3</c:v>
                </c:pt>
                <c:pt idx="1645">
                  <c:v>1.508E-3</c:v>
                </c:pt>
                <c:pt idx="1646">
                  <c:v>1.4809999999999999E-3</c:v>
                </c:pt>
                <c:pt idx="1647">
                  <c:v>1.4549999999999999E-3</c:v>
                </c:pt>
                <c:pt idx="1648">
                  <c:v>1.4300000000000001E-3</c:v>
                </c:pt>
                <c:pt idx="1649">
                  <c:v>1.407E-3</c:v>
                </c:pt>
                <c:pt idx="1650">
                  <c:v>1.3849999999999999E-3</c:v>
                </c:pt>
                <c:pt idx="1651">
                  <c:v>1.3649999999999999E-3</c:v>
                </c:pt>
                <c:pt idx="1652">
                  <c:v>1.346E-3</c:v>
                </c:pt>
                <c:pt idx="1653">
                  <c:v>1.3290000000000001E-3</c:v>
                </c:pt>
                <c:pt idx="1654">
                  <c:v>1.3129999999999999E-3</c:v>
                </c:pt>
                <c:pt idx="1655">
                  <c:v>1.2979999999999999E-3</c:v>
                </c:pt>
                <c:pt idx="1656">
                  <c:v>1.2849999999999999E-3</c:v>
                </c:pt>
                <c:pt idx="1657">
                  <c:v>1.273E-3</c:v>
                </c:pt>
                <c:pt idx="1658">
                  <c:v>1.2620000000000001E-3</c:v>
                </c:pt>
                <c:pt idx="1659">
                  <c:v>1.253E-3</c:v>
                </c:pt>
                <c:pt idx="1660">
                  <c:v>1.2459999999999999E-3</c:v>
                </c:pt>
                <c:pt idx="1661">
                  <c:v>1.2390000000000001E-3</c:v>
                </c:pt>
                <c:pt idx="1662">
                  <c:v>1.2340000000000001E-3</c:v>
                </c:pt>
                <c:pt idx="1663">
                  <c:v>1.2310000000000001E-3</c:v>
                </c:pt>
                <c:pt idx="1664">
                  <c:v>1.2290000000000001E-3</c:v>
                </c:pt>
                <c:pt idx="1665">
                  <c:v>1.2279999999999999E-3</c:v>
                </c:pt>
                <c:pt idx="1666">
                  <c:v>1.2290000000000001E-3</c:v>
                </c:pt>
                <c:pt idx="1667">
                  <c:v>1.2310000000000001E-3</c:v>
                </c:pt>
                <c:pt idx="1668">
                  <c:v>1.2340000000000001E-3</c:v>
                </c:pt>
                <c:pt idx="1669">
                  <c:v>1.2390000000000001E-3</c:v>
                </c:pt>
                <c:pt idx="1670">
                  <c:v>1.2459999999999999E-3</c:v>
                </c:pt>
                <c:pt idx="1671">
                  <c:v>1.253E-3</c:v>
                </c:pt>
                <c:pt idx="1672">
                  <c:v>1.2620000000000001E-3</c:v>
                </c:pt>
                <c:pt idx="1673">
                  <c:v>1.273E-3</c:v>
                </c:pt>
                <c:pt idx="1674">
                  <c:v>1.2849999999999999E-3</c:v>
                </c:pt>
                <c:pt idx="1675">
                  <c:v>1.2979999999999999E-3</c:v>
                </c:pt>
                <c:pt idx="1676">
                  <c:v>1.3129999999999999E-3</c:v>
                </c:pt>
                <c:pt idx="1677">
                  <c:v>1.3290000000000001E-3</c:v>
                </c:pt>
                <c:pt idx="1678">
                  <c:v>1.346E-3</c:v>
                </c:pt>
                <c:pt idx="1679">
                  <c:v>1.3649999999999999E-3</c:v>
                </c:pt>
                <c:pt idx="1680">
                  <c:v>1.3849999999999999E-3</c:v>
                </c:pt>
                <c:pt idx="1681">
                  <c:v>1.407E-3</c:v>
                </c:pt>
                <c:pt idx="1682">
                  <c:v>1.4300000000000001E-3</c:v>
                </c:pt>
                <c:pt idx="1683">
                  <c:v>1.4549999999999999E-3</c:v>
                </c:pt>
                <c:pt idx="1684">
                  <c:v>1.4809999999999999E-3</c:v>
                </c:pt>
                <c:pt idx="1685">
                  <c:v>1.508E-3</c:v>
                </c:pt>
                <c:pt idx="1686">
                  <c:v>1.537E-3</c:v>
                </c:pt>
                <c:pt idx="1687">
                  <c:v>1.567E-3</c:v>
                </c:pt>
                <c:pt idx="1688">
                  <c:v>1.598E-3</c:v>
                </c:pt>
                <c:pt idx="1689">
                  <c:v>1.6310000000000001E-3</c:v>
                </c:pt>
                <c:pt idx="1690">
                  <c:v>1.665E-3</c:v>
                </c:pt>
                <c:pt idx="1691">
                  <c:v>1.701E-3</c:v>
                </c:pt>
                <c:pt idx="1692">
                  <c:v>1.738E-3</c:v>
                </c:pt>
                <c:pt idx="1693">
                  <c:v>1.776E-3</c:v>
                </c:pt>
                <c:pt idx="1694">
                  <c:v>1.8159999999999999E-3</c:v>
                </c:pt>
                <c:pt idx="1695">
                  <c:v>1.8580000000000001E-3</c:v>
                </c:pt>
                <c:pt idx="1696">
                  <c:v>1.9E-3</c:v>
                </c:pt>
                <c:pt idx="1697">
                  <c:v>1.944E-3</c:v>
                </c:pt>
                <c:pt idx="1698">
                  <c:v>1.99E-3</c:v>
                </c:pt>
                <c:pt idx="1699">
                  <c:v>2.0370000000000002E-3</c:v>
                </c:pt>
                <c:pt idx="1700">
                  <c:v>1.99E-3</c:v>
                </c:pt>
                <c:pt idx="1701">
                  <c:v>1.944E-3</c:v>
                </c:pt>
                <c:pt idx="1702">
                  <c:v>1.9E-3</c:v>
                </c:pt>
                <c:pt idx="1703">
                  <c:v>1.8580000000000001E-3</c:v>
                </c:pt>
                <c:pt idx="1704">
                  <c:v>1.8159999999999999E-3</c:v>
                </c:pt>
                <c:pt idx="1705">
                  <c:v>1.776E-3</c:v>
                </c:pt>
                <c:pt idx="1706">
                  <c:v>1.738E-3</c:v>
                </c:pt>
                <c:pt idx="1707">
                  <c:v>1.701E-3</c:v>
                </c:pt>
                <c:pt idx="1708">
                  <c:v>1.665E-3</c:v>
                </c:pt>
                <c:pt idx="1709">
                  <c:v>1.6310000000000001E-3</c:v>
                </c:pt>
                <c:pt idx="1710">
                  <c:v>1.598E-3</c:v>
                </c:pt>
                <c:pt idx="1711">
                  <c:v>1.567E-3</c:v>
                </c:pt>
                <c:pt idx="1712">
                  <c:v>1.536E-3</c:v>
                </c:pt>
                <c:pt idx="1713">
                  <c:v>1.508E-3</c:v>
                </c:pt>
                <c:pt idx="1714">
                  <c:v>1.4809999999999999E-3</c:v>
                </c:pt>
                <c:pt idx="1715">
                  <c:v>1.4549999999999999E-3</c:v>
                </c:pt>
                <c:pt idx="1716">
                  <c:v>1.4300000000000001E-3</c:v>
                </c:pt>
                <c:pt idx="1717">
                  <c:v>1.407E-3</c:v>
                </c:pt>
                <c:pt idx="1718">
                  <c:v>1.3849999999999999E-3</c:v>
                </c:pt>
                <c:pt idx="1719">
                  <c:v>1.3649999999999999E-3</c:v>
                </c:pt>
                <c:pt idx="1720">
                  <c:v>1.346E-3</c:v>
                </c:pt>
                <c:pt idx="1721">
                  <c:v>1.3290000000000001E-3</c:v>
                </c:pt>
                <c:pt idx="1722">
                  <c:v>1.3129999999999999E-3</c:v>
                </c:pt>
                <c:pt idx="1723">
                  <c:v>1.2979999999999999E-3</c:v>
                </c:pt>
                <c:pt idx="1724">
                  <c:v>1.2849999999999999E-3</c:v>
                </c:pt>
                <c:pt idx="1725">
                  <c:v>1.273E-3</c:v>
                </c:pt>
                <c:pt idx="1726">
                  <c:v>1.2620000000000001E-3</c:v>
                </c:pt>
                <c:pt idx="1727">
                  <c:v>1.253E-3</c:v>
                </c:pt>
                <c:pt idx="1728">
                  <c:v>1.2459999999999999E-3</c:v>
                </c:pt>
                <c:pt idx="1729">
                  <c:v>1.2390000000000001E-3</c:v>
                </c:pt>
                <c:pt idx="1730">
                  <c:v>1.2340000000000001E-3</c:v>
                </c:pt>
                <c:pt idx="1731">
                  <c:v>1.2310000000000001E-3</c:v>
                </c:pt>
                <c:pt idx="1732">
                  <c:v>1.2290000000000001E-3</c:v>
                </c:pt>
                <c:pt idx="1733">
                  <c:v>1.2279999999999999E-3</c:v>
                </c:pt>
                <c:pt idx="1734">
                  <c:v>1.2290000000000001E-3</c:v>
                </c:pt>
                <c:pt idx="1735">
                  <c:v>1.2310000000000001E-3</c:v>
                </c:pt>
                <c:pt idx="1736">
                  <c:v>1.2340000000000001E-3</c:v>
                </c:pt>
                <c:pt idx="1737">
                  <c:v>1.2390000000000001E-3</c:v>
                </c:pt>
                <c:pt idx="1738">
                  <c:v>1.2459999999999999E-3</c:v>
                </c:pt>
                <c:pt idx="1739">
                  <c:v>1.253E-3</c:v>
                </c:pt>
                <c:pt idx="1740">
                  <c:v>1.2620000000000001E-3</c:v>
                </c:pt>
                <c:pt idx="1741">
                  <c:v>1.273E-3</c:v>
                </c:pt>
                <c:pt idx="1742">
                  <c:v>1.2849999999999999E-3</c:v>
                </c:pt>
                <c:pt idx="1743">
                  <c:v>1.2979999999999999E-3</c:v>
                </c:pt>
                <c:pt idx="1744">
                  <c:v>1.3129999999999999E-3</c:v>
                </c:pt>
                <c:pt idx="1745">
                  <c:v>1.3290000000000001E-3</c:v>
                </c:pt>
                <c:pt idx="1746">
                  <c:v>1.346E-3</c:v>
                </c:pt>
                <c:pt idx="1747">
                  <c:v>1.3649999999999999E-3</c:v>
                </c:pt>
                <c:pt idx="1748">
                  <c:v>1.3849999999999999E-3</c:v>
                </c:pt>
                <c:pt idx="1749">
                  <c:v>1.407E-3</c:v>
                </c:pt>
                <c:pt idx="1750">
                  <c:v>1.4300000000000001E-3</c:v>
                </c:pt>
                <c:pt idx="1751">
                  <c:v>1.4549999999999999E-3</c:v>
                </c:pt>
                <c:pt idx="1752">
                  <c:v>1.4809999999999999E-3</c:v>
                </c:pt>
                <c:pt idx="1753">
                  <c:v>1.508E-3</c:v>
                </c:pt>
                <c:pt idx="1754">
                  <c:v>1.537E-3</c:v>
                </c:pt>
                <c:pt idx="1755">
                  <c:v>1.567E-3</c:v>
                </c:pt>
                <c:pt idx="1756">
                  <c:v>1.598E-3</c:v>
                </c:pt>
                <c:pt idx="1757">
                  <c:v>1.6310000000000001E-3</c:v>
                </c:pt>
                <c:pt idx="1758">
                  <c:v>1.665E-3</c:v>
                </c:pt>
                <c:pt idx="1759">
                  <c:v>1.701E-3</c:v>
                </c:pt>
                <c:pt idx="1760">
                  <c:v>1.738E-3</c:v>
                </c:pt>
                <c:pt idx="1761">
                  <c:v>1.776E-3</c:v>
                </c:pt>
                <c:pt idx="1762">
                  <c:v>1.8159999999999999E-3</c:v>
                </c:pt>
                <c:pt idx="1763">
                  <c:v>1.8569999999999999E-3</c:v>
                </c:pt>
                <c:pt idx="1764">
                  <c:v>1.9E-3</c:v>
                </c:pt>
                <c:pt idx="1765">
                  <c:v>1.944E-3</c:v>
                </c:pt>
                <c:pt idx="1766">
                  <c:v>1.99E-3</c:v>
                </c:pt>
                <c:pt idx="1767">
                  <c:v>2.0370000000000002E-3</c:v>
                </c:pt>
                <c:pt idx="1768">
                  <c:v>1.993E-3</c:v>
                </c:pt>
                <c:pt idx="1769">
                  <c:v>1.951E-3</c:v>
                </c:pt>
                <c:pt idx="1770">
                  <c:v>1.9109999999999999E-3</c:v>
                </c:pt>
                <c:pt idx="1771">
                  <c:v>1.872E-3</c:v>
                </c:pt>
                <c:pt idx="1772">
                  <c:v>1.8339999999999999E-3</c:v>
                </c:pt>
                <c:pt idx="1773">
                  <c:v>1.797E-3</c:v>
                </c:pt>
                <c:pt idx="1774">
                  <c:v>1.7619999999999999E-3</c:v>
                </c:pt>
                <c:pt idx="1775">
                  <c:v>1.7290000000000001E-3</c:v>
                </c:pt>
                <c:pt idx="1776">
                  <c:v>1.6969999999999999E-3</c:v>
                </c:pt>
                <c:pt idx="1777">
                  <c:v>1.6659999999999999E-3</c:v>
                </c:pt>
                <c:pt idx="1778">
                  <c:v>1.637E-3</c:v>
                </c:pt>
                <c:pt idx="1779">
                  <c:v>1.609E-3</c:v>
                </c:pt>
                <c:pt idx="1780">
                  <c:v>1.5820000000000001E-3</c:v>
                </c:pt>
                <c:pt idx="1781">
                  <c:v>1.557E-3</c:v>
                </c:pt>
                <c:pt idx="1782">
                  <c:v>1.5330000000000001E-3</c:v>
                </c:pt>
                <c:pt idx="1783">
                  <c:v>1.511E-3</c:v>
                </c:pt>
                <c:pt idx="1784">
                  <c:v>1.49E-3</c:v>
                </c:pt>
                <c:pt idx="1785">
                  <c:v>1.47E-3</c:v>
                </c:pt>
                <c:pt idx="1786">
                  <c:v>1.4519999999999999E-3</c:v>
                </c:pt>
                <c:pt idx="1787">
                  <c:v>1.4350000000000001E-3</c:v>
                </c:pt>
                <c:pt idx="1788">
                  <c:v>1.42E-3</c:v>
                </c:pt>
                <c:pt idx="1789">
                  <c:v>1.4059999999999999E-3</c:v>
                </c:pt>
                <c:pt idx="1790">
                  <c:v>1.3929999999999999E-3</c:v>
                </c:pt>
                <c:pt idx="1791">
                  <c:v>1.382E-3</c:v>
                </c:pt>
                <c:pt idx="1792">
                  <c:v>1.372E-3</c:v>
                </c:pt>
                <c:pt idx="1793">
                  <c:v>1.364E-3</c:v>
                </c:pt>
                <c:pt idx="1794">
                  <c:v>1.3569999999999999E-3</c:v>
                </c:pt>
                <c:pt idx="1795">
                  <c:v>1.351E-3</c:v>
                </c:pt>
                <c:pt idx="1796">
                  <c:v>1.3470000000000001E-3</c:v>
                </c:pt>
                <c:pt idx="1797">
                  <c:v>1.3439999999999999E-3</c:v>
                </c:pt>
                <c:pt idx="1798">
                  <c:v>1.343E-3</c:v>
                </c:pt>
                <c:pt idx="1799">
                  <c:v>1.343E-3</c:v>
                </c:pt>
                <c:pt idx="1800">
                  <c:v>1.3439999999999999E-3</c:v>
                </c:pt>
                <c:pt idx="1801">
                  <c:v>1.3470000000000001E-3</c:v>
                </c:pt>
                <c:pt idx="1802">
                  <c:v>1.351E-3</c:v>
                </c:pt>
                <c:pt idx="1803">
                  <c:v>1.3569999999999999E-3</c:v>
                </c:pt>
                <c:pt idx="1804">
                  <c:v>1.364E-3</c:v>
                </c:pt>
                <c:pt idx="1805">
                  <c:v>1.372E-3</c:v>
                </c:pt>
                <c:pt idx="1806">
                  <c:v>1.382E-3</c:v>
                </c:pt>
                <c:pt idx="1807">
                  <c:v>1.3929999999999999E-3</c:v>
                </c:pt>
                <c:pt idx="1808">
                  <c:v>1.4059999999999999E-3</c:v>
                </c:pt>
                <c:pt idx="1809">
                  <c:v>1.42E-3</c:v>
                </c:pt>
                <c:pt idx="1810">
                  <c:v>1.4350000000000001E-3</c:v>
                </c:pt>
                <c:pt idx="1811">
                  <c:v>1.4519999999999999E-3</c:v>
                </c:pt>
                <c:pt idx="1812">
                  <c:v>1.47E-3</c:v>
                </c:pt>
                <c:pt idx="1813">
                  <c:v>1.49E-3</c:v>
                </c:pt>
                <c:pt idx="1814">
                  <c:v>1.511E-3</c:v>
                </c:pt>
                <c:pt idx="1815">
                  <c:v>1.5330000000000001E-3</c:v>
                </c:pt>
                <c:pt idx="1816">
                  <c:v>1.557E-3</c:v>
                </c:pt>
                <c:pt idx="1817">
                  <c:v>1.5820000000000001E-3</c:v>
                </c:pt>
                <c:pt idx="1818">
                  <c:v>1.609E-3</c:v>
                </c:pt>
                <c:pt idx="1819">
                  <c:v>1.6360000000000001E-3</c:v>
                </c:pt>
                <c:pt idx="1820">
                  <c:v>1.6659999999999999E-3</c:v>
                </c:pt>
                <c:pt idx="1821">
                  <c:v>1.6969999999999999E-3</c:v>
                </c:pt>
                <c:pt idx="1822">
                  <c:v>1.7290000000000001E-3</c:v>
                </c:pt>
                <c:pt idx="1823">
                  <c:v>1.7619999999999999E-3</c:v>
                </c:pt>
                <c:pt idx="1824">
                  <c:v>1.797E-3</c:v>
                </c:pt>
                <c:pt idx="1825">
                  <c:v>1.8339999999999999E-3</c:v>
                </c:pt>
                <c:pt idx="1826">
                  <c:v>1.8710000000000001E-3</c:v>
                </c:pt>
                <c:pt idx="1827">
                  <c:v>1.9109999999999999E-3</c:v>
                </c:pt>
                <c:pt idx="1828">
                  <c:v>1.951E-3</c:v>
                </c:pt>
                <c:pt idx="1829">
                  <c:v>1.993E-3</c:v>
                </c:pt>
                <c:pt idx="1830">
                  <c:v>2.0370000000000002E-3</c:v>
                </c:pt>
                <c:pt idx="1831">
                  <c:v>2.0730000000000002E-3</c:v>
                </c:pt>
                <c:pt idx="1832">
                  <c:v>2.111E-3</c:v>
                </c:pt>
                <c:pt idx="1833">
                  <c:v>2.15E-3</c:v>
                </c:pt>
                <c:pt idx="1834">
                  <c:v>2.186E-3</c:v>
                </c:pt>
                <c:pt idx="1835">
                  <c:v>2.2230000000000001E-3</c:v>
                </c:pt>
                <c:pt idx="1836">
                  <c:v>2.1810000000000002E-3</c:v>
                </c:pt>
                <c:pt idx="1837">
                  <c:v>2.14E-3</c:v>
                </c:pt>
                <c:pt idx="1838">
                  <c:v>2.101E-3</c:v>
                </c:pt>
                <c:pt idx="1839">
                  <c:v>2.0639999999999999E-3</c:v>
                </c:pt>
                <c:pt idx="1840">
                  <c:v>2.0279999999999999E-3</c:v>
                </c:pt>
                <c:pt idx="1841">
                  <c:v>1.993E-3</c:v>
                </c:pt>
                <c:pt idx="1842">
                  <c:v>1.9589999999999998E-3</c:v>
                </c:pt>
                <c:pt idx="1843">
                  <c:v>1.9269999999999999E-3</c:v>
                </c:pt>
                <c:pt idx="1844">
                  <c:v>1.897E-3</c:v>
                </c:pt>
                <c:pt idx="1845">
                  <c:v>1.8680000000000001E-3</c:v>
                </c:pt>
                <c:pt idx="1846">
                  <c:v>1.8400000000000001E-3</c:v>
                </c:pt>
                <c:pt idx="1847">
                  <c:v>1.8129999999999999E-3</c:v>
                </c:pt>
                <c:pt idx="1848">
                  <c:v>1.7880000000000001E-3</c:v>
                </c:pt>
                <c:pt idx="1849">
                  <c:v>1.7650000000000001E-3</c:v>
                </c:pt>
                <c:pt idx="1850">
                  <c:v>1.743E-3</c:v>
                </c:pt>
                <c:pt idx="1851">
                  <c:v>1.722E-3</c:v>
                </c:pt>
                <c:pt idx="1852">
                  <c:v>1.702E-3</c:v>
                </c:pt>
                <c:pt idx="1853">
                  <c:v>1.684E-3</c:v>
                </c:pt>
                <c:pt idx="1854">
                  <c:v>1.668E-3</c:v>
                </c:pt>
                <c:pt idx="1855">
                  <c:v>1.653E-3</c:v>
                </c:pt>
                <c:pt idx="1856">
                  <c:v>1.639E-3</c:v>
                </c:pt>
                <c:pt idx="1857">
                  <c:v>1.6260000000000001E-3</c:v>
                </c:pt>
                <c:pt idx="1858">
                  <c:v>1.6149999999999999E-3</c:v>
                </c:pt>
                <c:pt idx="1859">
                  <c:v>1.606E-3</c:v>
                </c:pt>
                <c:pt idx="1860">
                  <c:v>1.598E-3</c:v>
                </c:pt>
                <c:pt idx="1861">
                  <c:v>1.591E-3</c:v>
                </c:pt>
                <c:pt idx="1862">
                  <c:v>1.585E-3</c:v>
                </c:pt>
                <c:pt idx="1863">
                  <c:v>1.5809999999999999E-3</c:v>
                </c:pt>
                <c:pt idx="1864">
                  <c:v>1.5790000000000001E-3</c:v>
                </c:pt>
                <c:pt idx="1865">
                  <c:v>1.5770000000000001E-3</c:v>
                </c:pt>
                <c:pt idx="1866">
                  <c:v>1.578E-3</c:v>
                </c:pt>
                <c:pt idx="1867">
                  <c:v>1.5790000000000001E-3</c:v>
                </c:pt>
                <c:pt idx="1868">
                  <c:v>1.5820000000000001E-3</c:v>
                </c:pt>
                <c:pt idx="1869">
                  <c:v>1.5870000000000001E-3</c:v>
                </c:pt>
                <c:pt idx="1870">
                  <c:v>1.5920000000000001E-3</c:v>
                </c:pt>
                <c:pt idx="1871">
                  <c:v>1.5989999999999999E-3</c:v>
                </c:pt>
                <c:pt idx="1872">
                  <c:v>1.6080000000000001E-3</c:v>
                </c:pt>
                <c:pt idx="1873">
                  <c:v>1.6180000000000001E-3</c:v>
                </c:pt>
                <c:pt idx="1874">
                  <c:v>1.629E-3</c:v>
                </c:pt>
                <c:pt idx="1875">
                  <c:v>1.642E-3</c:v>
                </c:pt>
                <c:pt idx="1876">
                  <c:v>1.6559999999999999E-3</c:v>
                </c:pt>
                <c:pt idx="1877">
                  <c:v>1.6720000000000001E-3</c:v>
                </c:pt>
                <c:pt idx="1878">
                  <c:v>1.689E-3</c:v>
                </c:pt>
                <c:pt idx="1879">
                  <c:v>1.707E-3</c:v>
                </c:pt>
                <c:pt idx="1880">
                  <c:v>1.727E-3</c:v>
                </c:pt>
                <c:pt idx="1881">
                  <c:v>1.748E-3</c:v>
                </c:pt>
                <c:pt idx="1882">
                  <c:v>1.771E-3</c:v>
                </c:pt>
                <c:pt idx="1883">
                  <c:v>1.7949999999999999E-3</c:v>
                </c:pt>
                <c:pt idx="1884">
                  <c:v>1.82E-3</c:v>
                </c:pt>
                <c:pt idx="1885">
                  <c:v>1.8469999999999999E-3</c:v>
                </c:pt>
                <c:pt idx="1886">
                  <c:v>1.8749999999999999E-3</c:v>
                </c:pt>
                <c:pt idx="1887">
                  <c:v>1.9040000000000001E-3</c:v>
                </c:pt>
                <c:pt idx="1888">
                  <c:v>1.9350000000000001E-3</c:v>
                </c:pt>
                <c:pt idx="1889">
                  <c:v>1.9680000000000001E-3</c:v>
                </c:pt>
                <c:pt idx="1890">
                  <c:v>2.0010000000000002E-3</c:v>
                </c:pt>
                <c:pt idx="1891">
                  <c:v>2.0370000000000002E-3</c:v>
                </c:pt>
                <c:pt idx="1892">
                  <c:v>2.0609999999999999E-3</c:v>
                </c:pt>
                <c:pt idx="1893">
                  <c:v>2.0860000000000002E-3</c:v>
                </c:pt>
                <c:pt idx="1894">
                  <c:v>2.1129999999999999E-3</c:v>
                </c:pt>
                <c:pt idx="1895">
                  <c:v>2.1410000000000001E-3</c:v>
                </c:pt>
                <c:pt idx="1896">
                  <c:v>2.1619999999999999E-3</c:v>
                </c:pt>
                <c:pt idx="1897">
                  <c:v>2.1849999999999999E-3</c:v>
                </c:pt>
                <c:pt idx="1898">
                  <c:v>2.209E-3</c:v>
                </c:pt>
                <c:pt idx="1899">
                  <c:v>2.2339999999999999E-3</c:v>
                </c:pt>
                <c:pt idx="1900">
                  <c:v>2.261E-3</c:v>
                </c:pt>
                <c:pt idx="1901">
                  <c:v>2.2889999999999998E-3</c:v>
                </c:pt>
                <c:pt idx="1902">
                  <c:v>2.3080000000000002E-3</c:v>
                </c:pt>
                <c:pt idx="1903">
                  <c:v>2.3280000000000002E-3</c:v>
                </c:pt>
                <c:pt idx="1904">
                  <c:v>2.2820000000000002E-3</c:v>
                </c:pt>
                <c:pt idx="1905">
                  <c:v>2.2369999999999998E-3</c:v>
                </c:pt>
                <c:pt idx="1906">
                  <c:v>2.1930000000000001E-3</c:v>
                </c:pt>
                <c:pt idx="1907">
                  <c:v>2.1510000000000001E-3</c:v>
                </c:pt>
                <c:pt idx="1908">
                  <c:v>2.1099999999999999E-3</c:v>
                </c:pt>
                <c:pt idx="1909">
                  <c:v>2.0699999999999998E-3</c:v>
                </c:pt>
                <c:pt idx="1910">
                  <c:v>2.032E-3</c:v>
                </c:pt>
                <c:pt idx="1911">
                  <c:v>1.9959999999999999E-3</c:v>
                </c:pt>
                <c:pt idx="1912">
                  <c:v>1.9599999999999999E-3</c:v>
                </c:pt>
                <c:pt idx="1913">
                  <c:v>1.926E-3</c:v>
                </c:pt>
                <c:pt idx="1914">
                  <c:v>1.8940000000000001E-3</c:v>
                </c:pt>
                <c:pt idx="1915">
                  <c:v>1.8630000000000001E-3</c:v>
                </c:pt>
                <c:pt idx="1916">
                  <c:v>1.833E-3</c:v>
                </c:pt>
                <c:pt idx="1917">
                  <c:v>1.805E-3</c:v>
                </c:pt>
                <c:pt idx="1918">
                  <c:v>1.7780000000000001E-3</c:v>
                </c:pt>
                <c:pt idx="1919">
                  <c:v>1.753E-3</c:v>
                </c:pt>
                <c:pt idx="1920">
                  <c:v>1.7279999999999999E-3</c:v>
                </c:pt>
                <c:pt idx="1921">
                  <c:v>1.7060000000000001E-3</c:v>
                </c:pt>
                <c:pt idx="1922">
                  <c:v>1.684E-3</c:v>
                </c:pt>
                <c:pt idx="1923">
                  <c:v>1.665E-3</c:v>
                </c:pt>
                <c:pt idx="1924">
                  <c:v>1.6459999999999999E-3</c:v>
                </c:pt>
                <c:pt idx="1925">
                  <c:v>1.629E-3</c:v>
                </c:pt>
                <c:pt idx="1926">
                  <c:v>1.6130000000000001E-3</c:v>
                </c:pt>
                <c:pt idx="1927">
                  <c:v>1.5989999999999999E-3</c:v>
                </c:pt>
                <c:pt idx="1928">
                  <c:v>1.586E-3</c:v>
                </c:pt>
                <c:pt idx="1929">
                  <c:v>1.575E-3</c:v>
                </c:pt>
                <c:pt idx="1930">
                  <c:v>1.565E-3</c:v>
                </c:pt>
                <c:pt idx="1931">
                  <c:v>1.5560000000000001E-3</c:v>
                </c:pt>
                <c:pt idx="1932">
                  <c:v>1.549E-3</c:v>
                </c:pt>
                <c:pt idx="1933">
                  <c:v>1.5430000000000001E-3</c:v>
                </c:pt>
                <c:pt idx="1934">
                  <c:v>1.5380000000000001E-3</c:v>
                </c:pt>
                <c:pt idx="1935">
                  <c:v>1.5349999999999999E-3</c:v>
                </c:pt>
                <c:pt idx="1936">
                  <c:v>1.5330000000000001E-3</c:v>
                </c:pt>
                <c:pt idx="1937">
                  <c:v>1.5330000000000001E-3</c:v>
                </c:pt>
                <c:pt idx="1938">
                  <c:v>1.534E-3</c:v>
                </c:pt>
                <c:pt idx="1939">
                  <c:v>1.537E-3</c:v>
                </c:pt>
                <c:pt idx="1940">
                  <c:v>1.5399999999999999E-3</c:v>
                </c:pt>
                <c:pt idx="1941">
                  <c:v>1.5460000000000001E-3</c:v>
                </c:pt>
                <c:pt idx="1942">
                  <c:v>1.552E-3</c:v>
                </c:pt>
                <c:pt idx="1943">
                  <c:v>1.5610000000000001E-3</c:v>
                </c:pt>
                <c:pt idx="1944">
                  <c:v>1.57E-3</c:v>
                </c:pt>
                <c:pt idx="1945">
                  <c:v>1.5809999999999999E-3</c:v>
                </c:pt>
                <c:pt idx="1946">
                  <c:v>1.593E-3</c:v>
                </c:pt>
                <c:pt idx="1947">
                  <c:v>1.6069999999999999E-3</c:v>
                </c:pt>
                <c:pt idx="1948">
                  <c:v>1.622E-3</c:v>
                </c:pt>
                <c:pt idx="1949">
                  <c:v>1.6379999999999999E-3</c:v>
                </c:pt>
                <c:pt idx="1950">
                  <c:v>1.6559999999999999E-3</c:v>
                </c:pt>
                <c:pt idx="1951">
                  <c:v>1.676E-3</c:v>
                </c:pt>
                <c:pt idx="1952">
                  <c:v>1.696E-3</c:v>
                </c:pt>
                <c:pt idx="1953">
                  <c:v>1.7179999999999999E-3</c:v>
                </c:pt>
                <c:pt idx="1954">
                  <c:v>1.7420000000000001E-3</c:v>
                </c:pt>
                <c:pt idx="1955">
                  <c:v>1.7669999999999999E-3</c:v>
                </c:pt>
                <c:pt idx="1956">
                  <c:v>1.7930000000000001E-3</c:v>
                </c:pt>
                <c:pt idx="1957">
                  <c:v>1.8209999999999999E-3</c:v>
                </c:pt>
                <c:pt idx="1958">
                  <c:v>1.835E-3</c:v>
                </c:pt>
                <c:pt idx="1959">
                  <c:v>1.8500000000000001E-3</c:v>
                </c:pt>
                <c:pt idx="1960">
                  <c:v>1.867E-3</c:v>
                </c:pt>
                <c:pt idx="1961">
                  <c:v>1.885E-3</c:v>
                </c:pt>
                <c:pt idx="1962">
                  <c:v>1.905E-3</c:v>
                </c:pt>
                <c:pt idx="1963">
                  <c:v>1.9250000000000001E-3</c:v>
                </c:pt>
                <c:pt idx="1964">
                  <c:v>1.9480000000000001E-3</c:v>
                </c:pt>
                <c:pt idx="1965">
                  <c:v>1.9580000000000001E-3</c:v>
                </c:pt>
                <c:pt idx="1966">
                  <c:v>1.97E-3</c:v>
                </c:pt>
                <c:pt idx="1967">
                  <c:v>1.983E-3</c:v>
                </c:pt>
                <c:pt idx="1968">
                  <c:v>1.9970000000000001E-3</c:v>
                </c:pt>
                <c:pt idx="1969">
                  <c:v>2.013E-3</c:v>
                </c:pt>
                <c:pt idx="1970">
                  <c:v>2.0240000000000002E-3</c:v>
                </c:pt>
                <c:pt idx="1971">
                  <c:v>2.0370000000000002E-3</c:v>
                </c:pt>
                <c:pt idx="1972">
                  <c:v>1.9980000000000002E-3</c:v>
                </c:pt>
                <c:pt idx="1973">
                  <c:v>1.9620000000000002E-3</c:v>
                </c:pt>
                <c:pt idx="1974">
                  <c:v>1.926E-3</c:v>
                </c:pt>
                <c:pt idx="1975">
                  <c:v>1.892E-3</c:v>
                </c:pt>
                <c:pt idx="1976">
                  <c:v>1.8600000000000001E-3</c:v>
                </c:pt>
                <c:pt idx="1977">
                  <c:v>1.8289999999999999E-3</c:v>
                </c:pt>
                <c:pt idx="1978">
                  <c:v>1.799E-3</c:v>
                </c:pt>
                <c:pt idx="1979">
                  <c:v>1.7700000000000001E-3</c:v>
                </c:pt>
                <c:pt idx="1980">
                  <c:v>1.7440000000000001E-3</c:v>
                </c:pt>
                <c:pt idx="1981">
                  <c:v>1.7179999999999999E-3</c:v>
                </c:pt>
                <c:pt idx="1982">
                  <c:v>1.694E-3</c:v>
                </c:pt>
                <c:pt idx="1983">
                  <c:v>1.671E-3</c:v>
                </c:pt>
                <c:pt idx="1984">
                  <c:v>1.65E-3</c:v>
                </c:pt>
                <c:pt idx="1985">
                  <c:v>1.6299999999999999E-3</c:v>
                </c:pt>
                <c:pt idx="1986">
                  <c:v>1.611E-3</c:v>
                </c:pt>
                <c:pt idx="1987">
                  <c:v>1.5939999999999999E-3</c:v>
                </c:pt>
                <c:pt idx="1988">
                  <c:v>1.578E-3</c:v>
                </c:pt>
                <c:pt idx="1989">
                  <c:v>1.5640000000000001E-3</c:v>
                </c:pt>
                <c:pt idx="1990">
                  <c:v>1.5510000000000001E-3</c:v>
                </c:pt>
                <c:pt idx="1991">
                  <c:v>1.539E-3</c:v>
                </c:pt>
                <c:pt idx="1992">
                  <c:v>1.529E-3</c:v>
                </c:pt>
                <c:pt idx="1993">
                  <c:v>1.5200000000000001E-3</c:v>
                </c:pt>
                <c:pt idx="1994">
                  <c:v>1.513E-3</c:v>
                </c:pt>
                <c:pt idx="1995">
                  <c:v>1.5070000000000001E-3</c:v>
                </c:pt>
                <c:pt idx="1996">
                  <c:v>1.5020000000000001E-3</c:v>
                </c:pt>
                <c:pt idx="1997">
                  <c:v>1.4989999999999999E-3</c:v>
                </c:pt>
                <c:pt idx="1998">
                  <c:v>1.4970000000000001E-3</c:v>
                </c:pt>
                <c:pt idx="1999">
                  <c:v>1.4970000000000001E-3</c:v>
                </c:pt>
                <c:pt idx="2000">
                  <c:v>1.498E-3</c:v>
                </c:pt>
                <c:pt idx="2001">
                  <c:v>1.5E-3</c:v>
                </c:pt>
                <c:pt idx="2002">
                  <c:v>1.5039999999999999E-3</c:v>
                </c:pt>
                <c:pt idx="2003">
                  <c:v>1.5089999999999999E-3</c:v>
                </c:pt>
                <c:pt idx="2004">
                  <c:v>1.516E-3</c:v>
                </c:pt>
                <c:pt idx="2005">
                  <c:v>1.524E-3</c:v>
                </c:pt>
                <c:pt idx="2006">
                  <c:v>1.5330000000000001E-3</c:v>
                </c:pt>
                <c:pt idx="2007">
                  <c:v>1.544E-3</c:v>
                </c:pt>
                <c:pt idx="2008">
                  <c:v>1.5560000000000001E-3</c:v>
                </c:pt>
                <c:pt idx="2009">
                  <c:v>1.57E-3</c:v>
                </c:pt>
                <c:pt idx="2010">
                  <c:v>1.585E-3</c:v>
                </c:pt>
                <c:pt idx="2011">
                  <c:v>1.601E-3</c:v>
                </c:pt>
                <c:pt idx="2012">
                  <c:v>1.619E-3</c:v>
                </c:pt>
                <c:pt idx="2013">
                  <c:v>1.6379999999999999E-3</c:v>
                </c:pt>
                <c:pt idx="2014">
                  <c:v>1.6590000000000001E-3</c:v>
                </c:pt>
                <c:pt idx="2015">
                  <c:v>1.681E-3</c:v>
                </c:pt>
                <c:pt idx="2016">
                  <c:v>1.704E-3</c:v>
                </c:pt>
                <c:pt idx="2017">
                  <c:v>1.7290000000000001E-3</c:v>
                </c:pt>
                <c:pt idx="2018">
                  <c:v>1.755E-3</c:v>
                </c:pt>
                <c:pt idx="2019">
                  <c:v>1.7830000000000001E-3</c:v>
                </c:pt>
                <c:pt idx="2020">
                  <c:v>1.7910000000000001E-3</c:v>
                </c:pt>
                <c:pt idx="2021">
                  <c:v>1.8010000000000001E-3</c:v>
                </c:pt>
                <c:pt idx="2022">
                  <c:v>1.812E-3</c:v>
                </c:pt>
                <c:pt idx="2023">
                  <c:v>1.8240000000000001E-3</c:v>
                </c:pt>
                <c:pt idx="2024">
                  <c:v>1.838E-3</c:v>
                </c:pt>
                <c:pt idx="2025">
                  <c:v>1.853E-3</c:v>
                </c:pt>
                <c:pt idx="2026">
                  <c:v>1.861E-3</c:v>
                </c:pt>
                <c:pt idx="2027">
                  <c:v>1.8710000000000001E-3</c:v>
                </c:pt>
                <c:pt idx="2028">
                  <c:v>1.882E-3</c:v>
                </c:pt>
                <c:pt idx="2029">
                  <c:v>1.895E-3</c:v>
                </c:pt>
                <c:pt idx="2030">
                  <c:v>1.9090000000000001E-3</c:v>
                </c:pt>
                <c:pt idx="2031">
                  <c:v>1.9239999999999999E-3</c:v>
                </c:pt>
                <c:pt idx="2032">
                  <c:v>1.934E-3</c:v>
                </c:pt>
                <c:pt idx="2033">
                  <c:v>1.946E-3</c:v>
                </c:pt>
                <c:pt idx="2034">
                  <c:v>1.9580000000000001E-3</c:v>
                </c:pt>
                <c:pt idx="2035">
                  <c:v>1.9729999999999999E-3</c:v>
                </c:pt>
                <c:pt idx="2036">
                  <c:v>1.9880000000000002E-3</c:v>
                </c:pt>
                <c:pt idx="2037">
                  <c:v>2.003E-3</c:v>
                </c:pt>
                <c:pt idx="2038">
                  <c:v>2.019E-3</c:v>
                </c:pt>
                <c:pt idx="2039">
                  <c:v>2.0370000000000002E-3</c:v>
                </c:pt>
                <c:pt idx="2040">
                  <c:v>2.0040000000000001E-3</c:v>
                </c:pt>
                <c:pt idx="2041">
                  <c:v>1.9729999999999999E-3</c:v>
                </c:pt>
                <c:pt idx="2042">
                  <c:v>1.944E-3</c:v>
                </c:pt>
                <c:pt idx="2043">
                  <c:v>1.915E-3</c:v>
                </c:pt>
                <c:pt idx="2044">
                  <c:v>1.8890000000000001E-3</c:v>
                </c:pt>
                <c:pt idx="2045">
                  <c:v>1.8630000000000001E-3</c:v>
                </c:pt>
                <c:pt idx="2046">
                  <c:v>1.8389999999999999E-3</c:v>
                </c:pt>
                <c:pt idx="2047">
                  <c:v>1.817E-3</c:v>
                </c:pt>
                <c:pt idx="2048">
                  <c:v>1.7949999999999999E-3</c:v>
                </c:pt>
                <c:pt idx="2049">
                  <c:v>1.7750000000000001E-3</c:v>
                </c:pt>
                <c:pt idx="2050">
                  <c:v>1.7570000000000001E-3</c:v>
                </c:pt>
                <c:pt idx="2051">
                  <c:v>1.74E-3</c:v>
                </c:pt>
                <c:pt idx="2052">
                  <c:v>1.7240000000000001E-3</c:v>
                </c:pt>
                <c:pt idx="2053">
                  <c:v>1.7099999999999999E-3</c:v>
                </c:pt>
                <c:pt idx="2054">
                  <c:v>1.6969999999999999E-3</c:v>
                </c:pt>
                <c:pt idx="2055">
                  <c:v>1.686E-3</c:v>
                </c:pt>
                <c:pt idx="2056">
                  <c:v>1.676E-3</c:v>
                </c:pt>
                <c:pt idx="2057">
                  <c:v>1.6670000000000001E-3</c:v>
                </c:pt>
                <c:pt idx="2058">
                  <c:v>1.66E-3</c:v>
                </c:pt>
                <c:pt idx="2059">
                  <c:v>1.6540000000000001E-3</c:v>
                </c:pt>
                <c:pt idx="2060">
                  <c:v>1.65E-3</c:v>
                </c:pt>
                <c:pt idx="2061">
                  <c:v>1.647E-3</c:v>
                </c:pt>
                <c:pt idx="2062">
                  <c:v>1.645E-3</c:v>
                </c:pt>
                <c:pt idx="2063">
                  <c:v>1.645E-3</c:v>
                </c:pt>
                <c:pt idx="2064">
                  <c:v>1.6459999999999999E-3</c:v>
                </c:pt>
                <c:pt idx="2065">
                  <c:v>1.6490000000000001E-3</c:v>
                </c:pt>
                <c:pt idx="2066">
                  <c:v>1.653E-3</c:v>
                </c:pt>
                <c:pt idx="2067">
                  <c:v>1.658E-3</c:v>
                </c:pt>
                <c:pt idx="2068">
                  <c:v>1.665E-3</c:v>
                </c:pt>
                <c:pt idx="2069">
                  <c:v>1.673E-3</c:v>
                </c:pt>
                <c:pt idx="2070">
                  <c:v>1.683E-3</c:v>
                </c:pt>
                <c:pt idx="2071">
                  <c:v>1.694E-3</c:v>
                </c:pt>
                <c:pt idx="2072">
                  <c:v>1.7060000000000001E-3</c:v>
                </c:pt>
                <c:pt idx="2073">
                  <c:v>1.72E-3</c:v>
                </c:pt>
                <c:pt idx="2074">
                  <c:v>1.735E-3</c:v>
                </c:pt>
                <c:pt idx="2075">
                  <c:v>1.751E-3</c:v>
                </c:pt>
                <c:pt idx="2076">
                  <c:v>1.769E-3</c:v>
                </c:pt>
                <c:pt idx="2077">
                  <c:v>1.789E-3</c:v>
                </c:pt>
                <c:pt idx="2078">
                  <c:v>1.8090000000000001E-3</c:v>
                </c:pt>
                <c:pt idx="2079">
                  <c:v>1.8320000000000001E-3</c:v>
                </c:pt>
                <c:pt idx="2080">
                  <c:v>1.841E-3</c:v>
                </c:pt>
                <c:pt idx="2081">
                  <c:v>1.8519999999999999E-3</c:v>
                </c:pt>
                <c:pt idx="2082">
                  <c:v>1.8649999999999999E-3</c:v>
                </c:pt>
                <c:pt idx="2083">
                  <c:v>1.879E-3</c:v>
                </c:pt>
                <c:pt idx="2084">
                  <c:v>1.8940000000000001E-3</c:v>
                </c:pt>
                <c:pt idx="2085">
                  <c:v>1.903E-3</c:v>
                </c:pt>
                <c:pt idx="2086">
                  <c:v>1.9139999999999999E-3</c:v>
                </c:pt>
                <c:pt idx="2087">
                  <c:v>1.926E-3</c:v>
                </c:pt>
                <c:pt idx="2088">
                  <c:v>1.939E-3</c:v>
                </c:pt>
                <c:pt idx="2089">
                  <c:v>1.954E-3</c:v>
                </c:pt>
                <c:pt idx="2090">
                  <c:v>1.97E-3</c:v>
                </c:pt>
                <c:pt idx="2091">
                  <c:v>1.9780000000000002E-3</c:v>
                </c:pt>
                <c:pt idx="2092">
                  <c:v>1.9870000000000001E-3</c:v>
                </c:pt>
                <c:pt idx="2093">
                  <c:v>1.9970000000000001E-3</c:v>
                </c:pt>
                <c:pt idx="2094">
                  <c:v>2.0089999999999999E-3</c:v>
                </c:pt>
                <c:pt idx="2095">
                  <c:v>2.0219999999999999E-3</c:v>
                </c:pt>
                <c:pt idx="2096">
                  <c:v>2.0370000000000002E-3</c:v>
                </c:pt>
                <c:pt idx="2097">
                  <c:v>2.042E-3</c:v>
                </c:pt>
                <c:pt idx="2098">
                  <c:v>2.0479999999999999E-3</c:v>
                </c:pt>
                <c:pt idx="2099">
                  <c:v>2.0560000000000001E-3</c:v>
                </c:pt>
                <c:pt idx="2100">
                  <c:v>2.0600000000000002E-3</c:v>
                </c:pt>
                <c:pt idx="2101">
                  <c:v>2.065E-3</c:v>
                </c:pt>
                <c:pt idx="2102">
                  <c:v>2.0720000000000001E-3</c:v>
                </c:pt>
                <c:pt idx="2103">
                  <c:v>2.0799999999999998E-3</c:v>
                </c:pt>
                <c:pt idx="2104">
                  <c:v>2.0890000000000001E-3</c:v>
                </c:pt>
                <c:pt idx="2105">
                  <c:v>2.0990000000000002E-3</c:v>
                </c:pt>
                <c:pt idx="2106">
                  <c:v>2.1099999999999999E-3</c:v>
                </c:pt>
                <c:pt idx="2107">
                  <c:v>2.1220000000000002E-3</c:v>
                </c:pt>
                <c:pt idx="2108">
                  <c:v>2.098E-3</c:v>
                </c:pt>
                <c:pt idx="2109">
                  <c:v>2.075E-3</c:v>
                </c:pt>
                <c:pt idx="2110">
                  <c:v>2.0539999999999998E-3</c:v>
                </c:pt>
                <c:pt idx="2111">
                  <c:v>2.0339999999999998E-3</c:v>
                </c:pt>
                <c:pt idx="2112">
                  <c:v>2.0149999999999999E-3</c:v>
                </c:pt>
                <c:pt idx="2113">
                  <c:v>1.9980000000000002E-3</c:v>
                </c:pt>
                <c:pt idx="2114">
                  <c:v>1.9819999999999998E-3</c:v>
                </c:pt>
                <c:pt idx="2115">
                  <c:v>1.967E-3</c:v>
                </c:pt>
                <c:pt idx="2116">
                  <c:v>1.954E-3</c:v>
                </c:pt>
                <c:pt idx="2117">
                  <c:v>1.9430000000000001E-3</c:v>
                </c:pt>
                <c:pt idx="2118">
                  <c:v>1.9319999999999999E-3</c:v>
                </c:pt>
                <c:pt idx="2119">
                  <c:v>1.9239999999999999E-3</c:v>
                </c:pt>
                <c:pt idx="2120">
                  <c:v>1.916E-3</c:v>
                </c:pt>
                <c:pt idx="2121">
                  <c:v>1.91E-3</c:v>
                </c:pt>
                <c:pt idx="2122">
                  <c:v>1.905E-3</c:v>
                </c:pt>
                <c:pt idx="2123">
                  <c:v>1.902E-3</c:v>
                </c:pt>
                <c:pt idx="2124">
                  <c:v>1.9E-3</c:v>
                </c:pt>
                <c:pt idx="2125">
                  <c:v>1.9E-3</c:v>
                </c:pt>
                <c:pt idx="2126">
                  <c:v>1.9009999999999999E-3</c:v>
                </c:pt>
                <c:pt idx="2127">
                  <c:v>1.903E-3</c:v>
                </c:pt>
                <c:pt idx="2128">
                  <c:v>1.9070000000000001E-3</c:v>
                </c:pt>
                <c:pt idx="2129">
                  <c:v>1.9120000000000001E-3</c:v>
                </c:pt>
                <c:pt idx="2130">
                  <c:v>1.9189999999999999E-3</c:v>
                </c:pt>
                <c:pt idx="2131">
                  <c:v>1.926E-3</c:v>
                </c:pt>
                <c:pt idx="2132">
                  <c:v>1.936E-3</c:v>
                </c:pt>
                <c:pt idx="2133">
                  <c:v>1.9469999999999999E-3</c:v>
                </c:pt>
                <c:pt idx="2134">
                  <c:v>1.9589999999999998E-3</c:v>
                </c:pt>
                <c:pt idx="2135">
                  <c:v>1.9719999999999998E-3</c:v>
                </c:pt>
                <c:pt idx="2136">
                  <c:v>1.9819999999999998E-3</c:v>
                </c:pt>
                <c:pt idx="2137">
                  <c:v>1.993E-3</c:v>
                </c:pt>
                <c:pt idx="2138">
                  <c:v>1.9919999999999998E-3</c:v>
                </c:pt>
                <c:pt idx="2139">
                  <c:v>1.993E-3</c:v>
                </c:pt>
                <c:pt idx="2140">
                  <c:v>1.9949999999999998E-3</c:v>
                </c:pt>
                <c:pt idx="2141">
                  <c:v>1.993E-3</c:v>
                </c:pt>
                <c:pt idx="2142">
                  <c:v>1.9919999999999998E-3</c:v>
                </c:pt>
                <c:pt idx="2143">
                  <c:v>1.993E-3</c:v>
                </c:pt>
                <c:pt idx="2144">
                  <c:v>1.9949999999999998E-3</c:v>
                </c:pt>
                <c:pt idx="2145">
                  <c:v>1.9989999999999999E-3</c:v>
                </c:pt>
                <c:pt idx="2146">
                  <c:v>2.0040000000000001E-3</c:v>
                </c:pt>
                <c:pt idx="2147">
                  <c:v>2.0049999999999998E-3</c:v>
                </c:pt>
                <c:pt idx="2148">
                  <c:v>2.0070000000000001E-3</c:v>
                </c:pt>
                <c:pt idx="2149">
                  <c:v>2.0110000000000002E-3</c:v>
                </c:pt>
                <c:pt idx="2150">
                  <c:v>2.016E-3</c:v>
                </c:pt>
                <c:pt idx="2151">
                  <c:v>2.0149999999999999E-3</c:v>
                </c:pt>
                <c:pt idx="2152">
                  <c:v>2.0149999999999999E-3</c:v>
                </c:pt>
                <c:pt idx="2153">
                  <c:v>2.0170000000000001E-3</c:v>
                </c:pt>
                <c:pt idx="2154">
                  <c:v>2.0200000000000001E-3</c:v>
                </c:pt>
                <c:pt idx="2155">
                  <c:v>2.0249999999999999E-3</c:v>
                </c:pt>
                <c:pt idx="2156">
                  <c:v>2.0309999999999998E-3</c:v>
                </c:pt>
                <c:pt idx="2157">
                  <c:v>2.0379999999999999E-3</c:v>
                </c:pt>
                <c:pt idx="2158">
                  <c:v>2.0339999999999998E-3</c:v>
                </c:pt>
                <c:pt idx="2159">
                  <c:v>2.0309999999999998E-3</c:v>
                </c:pt>
                <c:pt idx="2160">
                  <c:v>2.029E-3</c:v>
                </c:pt>
                <c:pt idx="2161">
                  <c:v>2.029E-3</c:v>
                </c:pt>
                <c:pt idx="2162">
                  <c:v>2.0300000000000001E-3</c:v>
                </c:pt>
                <c:pt idx="2163">
                  <c:v>2.0330000000000001E-3</c:v>
                </c:pt>
                <c:pt idx="2164">
                  <c:v>2.0370000000000002E-3</c:v>
                </c:pt>
                <c:pt idx="2165">
                  <c:v>2.039E-3</c:v>
                </c:pt>
                <c:pt idx="2166">
                  <c:v>2.042E-3</c:v>
                </c:pt>
                <c:pt idx="2167">
                  <c:v>2.0430000000000001E-3</c:v>
                </c:pt>
                <c:pt idx="2168">
                  <c:v>2.0460000000000001E-3</c:v>
                </c:pt>
                <c:pt idx="2169">
                  <c:v>2.0500000000000002E-3</c:v>
                </c:pt>
                <c:pt idx="2170">
                  <c:v>2.055E-3</c:v>
                </c:pt>
                <c:pt idx="2171">
                  <c:v>2.062E-3</c:v>
                </c:pt>
                <c:pt idx="2172">
                  <c:v>2.0699999999999998E-3</c:v>
                </c:pt>
                <c:pt idx="2173">
                  <c:v>2.0790000000000001E-3</c:v>
                </c:pt>
                <c:pt idx="2174">
                  <c:v>2.0899999999999998E-3</c:v>
                </c:pt>
                <c:pt idx="2175">
                  <c:v>2.1020000000000001E-3</c:v>
                </c:pt>
                <c:pt idx="2176">
                  <c:v>2.0869999999999999E-3</c:v>
                </c:pt>
                <c:pt idx="2177">
                  <c:v>2.0720000000000001E-3</c:v>
                </c:pt>
                <c:pt idx="2178">
                  <c:v>2.0600000000000002E-3</c:v>
                </c:pt>
                <c:pt idx="2179">
                  <c:v>2.0479999999999999E-3</c:v>
                </c:pt>
                <c:pt idx="2180">
                  <c:v>2.0379999999999999E-3</c:v>
                </c:pt>
                <c:pt idx="2181">
                  <c:v>2.0300000000000001E-3</c:v>
                </c:pt>
                <c:pt idx="2182">
                  <c:v>2.0219999999999999E-3</c:v>
                </c:pt>
                <c:pt idx="2183">
                  <c:v>2.0170000000000001E-3</c:v>
                </c:pt>
                <c:pt idx="2184">
                  <c:v>2.0119999999999999E-3</c:v>
                </c:pt>
                <c:pt idx="2185">
                  <c:v>2.0089999999999999E-3</c:v>
                </c:pt>
                <c:pt idx="2186">
                  <c:v>2.0079999999999998E-3</c:v>
                </c:pt>
                <c:pt idx="2187">
                  <c:v>2.0070000000000001E-3</c:v>
                </c:pt>
                <c:pt idx="2188">
                  <c:v>2.0089999999999999E-3</c:v>
                </c:pt>
                <c:pt idx="2189">
                  <c:v>2.0110000000000002E-3</c:v>
                </c:pt>
                <c:pt idx="2190">
                  <c:v>2.0149999999999999E-3</c:v>
                </c:pt>
                <c:pt idx="2191">
                  <c:v>2.0209999999999998E-3</c:v>
                </c:pt>
                <c:pt idx="2192">
                  <c:v>2.0179999999999998E-3</c:v>
                </c:pt>
                <c:pt idx="2193">
                  <c:v>2.0140000000000002E-3</c:v>
                </c:pt>
                <c:pt idx="2194">
                  <c:v>2.0110000000000002E-3</c:v>
                </c:pt>
                <c:pt idx="2195">
                  <c:v>2.0100000000000001E-3</c:v>
                </c:pt>
                <c:pt idx="2196">
                  <c:v>2.0100000000000001E-3</c:v>
                </c:pt>
                <c:pt idx="2197">
                  <c:v>2.0119999999999999E-3</c:v>
                </c:pt>
                <c:pt idx="2198">
                  <c:v>2.0140000000000002E-3</c:v>
                </c:pt>
                <c:pt idx="2199">
                  <c:v>2.019E-3</c:v>
                </c:pt>
                <c:pt idx="2200">
                  <c:v>2.0240000000000002E-3</c:v>
                </c:pt>
                <c:pt idx="2201">
                  <c:v>2.0309999999999998E-3</c:v>
                </c:pt>
                <c:pt idx="2202">
                  <c:v>2.0400000000000001E-3</c:v>
                </c:pt>
                <c:pt idx="2203">
                  <c:v>2.0500000000000002E-3</c:v>
                </c:pt>
                <c:pt idx="2204">
                  <c:v>2.0449999999999999E-3</c:v>
                </c:pt>
                <c:pt idx="2205">
                  <c:v>2.0409999999999998E-3</c:v>
                </c:pt>
                <c:pt idx="2206">
                  <c:v>2.039E-3</c:v>
                </c:pt>
                <c:pt idx="2207">
                  <c:v>2.0379999999999999E-3</c:v>
                </c:pt>
                <c:pt idx="2208">
                  <c:v>2.039E-3</c:v>
                </c:pt>
                <c:pt idx="2209">
                  <c:v>2.0409999999999998E-3</c:v>
                </c:pt>
                <c:pt idx="2210">
                  <c:v>2.0449999999999999E-3</c:v>
                </c:pt>
                <c:pt idx="2211">
                  <c:v>2.0430000000000001E-3</c:v>
                </c:pt>
                <c:pt idx="2212">
                  <c:v>2.0430000000000001E-3</c:v>
                </c:pt>
                <c:pt idx="2213">
                  <c:v>2.0449999999999999E-3</c:v>
                </c:pt>
                <c:pt idx="2214">
                  <c:v>2.0479999999999999E-3</c:v>
                </c:pt>
                <c:pt idx="2215">
                  <c:v>2.0430000000000001E-3</c:v>
                </c:pt>
                <c:pt idx="2216">
                  <c:v>2.0400000000000001E-3</c:v>
                </c:pt>
                <c:pt idx="2217">
                  <c:v>2.0379999999999999E-3</c:v>
                </c:pt>
                <c:pt idx="2218">
                  <c:v>2.0379999999999999E-3</c:v>
                </c:pt>
                <c:pt idx="2219">
                  <c:v>2.0349999999999999E-3</c:v>
                </c:pt>
                <c:pt idx="2220">
                  <c:v>2.0330000000000001E-3</c:v>
                </c:pt>
                <c:pt idx="2221">
                  <c:v>2.0330000000000001E-3</c:v>
                </c:pt>
                <c:pt idx="2222">
                  <c:v>2.0339999999999998E-3</c:v>
                </c:pt>
                <c:pt idx="2223">
                  <c:v>2.036E-3</c:v>
                </c:pt>
                <c:pt idx="2224">
                  <c:v>2.0400000000000001E-3</c:v>
                </c:pt>
                <c:pt idx="2225">
                  <c:v>2.0370000000000002E-3</c:v>
                </c:pt>
                <c:pt idx="2226">
                  <c:v>2.0349999999999999E-3</c:v>
                </c:pt>
                <c:pt idx="2227">
                  <c:v>2.0349999999999999E-3</c:v>
                </c:pt>
                <c:pt idx="2228">
                  <c:v>2.0370000000000002E-3</c:v>
                </c:pt>
                <c:pt idx="2229">
                  <c:v>2.0339999999999998E-3</c:v>
                </c:pt>
                <c:pt idx="2230">
                  <c:v>2.0330000000000001E-3</c:v>
                </c:pt>
                <c:pt idx="2231">
                  <c:v>2.0330000000000001E-3</c:v>
                </c:pt>
                <c:pt idx="2232">
                  <c:v>2.0339999999999998E-3</c:v>
                </c:pt>
                <c:pt idx="2233">
                  <c:v>2.0370000000000002E-3</c:v>
                </c:pt>
                <c:pt idx="2234">
                  <c:v>2.0409999999999998E-3</c:v>
                </c:pt>
                <c:pt idx="2235">
                  <c:v>2.0470000000000002E-3</c:v>
                </c:pt>
                <c:pt idx="2236">
                  <c:v>2.0539999999999998E-3</c:v>
                </c:pt>
                <c:pt idx="2237">
                  <c:v>2.0630000000000002E-3</c:v>
                </c:pt>
                <c:pt idx="2238">
                  <c:v>2.0730000000000002E-3</c:v>
                </c:pt>
                <c:pt idx="2239">
                  <c:v>2.0839999999999999E-3</c:v>
                </c:pt>
                <c:pt idx="2240">
                  <c:v>2.0969999999999999E-3</c:v>
                </c:pt>
                <c:pt idx="2241">
                  <c:v>2.111E-3</c:v>
                </c:pt>
                <c:pt idx="2242">
                  <c:v>2.1259999999999999E-3</c:v>
                </c:pt>
                <c:pt idx="2243">
                  <c:v>2.1429999999999999E-3</c:v>
                </c:pt>
                <c:pt idx="2244">
                  <c:v>2.1440000000000001E-3</c:v>
                </c:pt>
                <c:pt idx="2245">
                  <c:v>2.1389999999999998E-3</c:v>
                </c:pt>
                <c:pt idx="2246">
                  <c:v>2.1310000000000001E-3</c:v>
                </c:pt>
                <c:pt idx="2247">
                  <c:v>2.1229999999999999E-3</c:v>
                </c:pt>
                <c:pt idx="2248">
                  <c:v>2.117E-3</c:v>
                </c:pt>
                <c:pt idx="2249">
                  <c:v>2.1129999999999999E-3</c:v>
                </c:pt>
                <c:pt idx="2250">
                  <c:v>2.104E-3</c:v>
                </c:pt>
                <c:pt idx="2251">
                  <c:v>2.0960000000000002E-3</c:v>
                </c:pt>
                <c:pt idx="2252">
                  <c:v>2.0899999999999998E-3</c:v>
                </c:pt>
                <c:pt idx="2253">
                  <c:v>2.085E-3</c:v>
                </c:pt>
                <c:pt idx="2254">
                  <c:v>2.0820000000000001E-3</c:v>
                </c:pt>
                <c:pt idx="2255">
                  <c:v>2.0799999999999998E-3</c:v>
                </c:pt>
                <c:pt idx="2256">
                  <c:v>2.0790000000000001E-3</c:v>
                </c:pt>
                <c:pt idx="2257">
                  <c:v>2.0799999999999998E-3</c:v>
                </c:pt>
                <c:pt idx="2258">
                  <c:v>2.0820000000000001E-3</c:v>
                </c:pt>
                <c:pt idx="2259">
                  <c:v>2.0709999999999999E-3</c:v>
                </c:pt>
                <c:pt idx="2260">
                  <c:v>2.062E-3</c:v>
                </c:pt>
                <c:pt idx="2261">
                  <c:v>2.0530000000000001E-3</c:v>
                </c:pt>
                <c:pt idx="2262">
                  <c:v>2.0460000000000001E-3</c:v>
                </c:pt>
                <c:pt idx="2263">
                  <c:v>2.0409999999999998E-3</c:v>
                </c:pt>
                <c:pt idx="2264">
                  <c:v>2.0370000000000002E-3</c:v>
                </c:pt>
                <c:pt idx="2265">
                  <c:v>2.0249999999999999E-3</c:v>
                </c:pt>
                <c:pt idx="2266">
                  <c:v>2.0140000000000002E-3</c:v>
                </c:pt>
                <c:pt idx="2267">
                  <c:v>2.0049999999999998E-3</c:v>
                </c:pt>
                <c:pt idx="2268">
                  <c:v>1.9980000000000002E-3</c:v>
                </c:pt>
                <c:pt idx="2269">
                  <c:v>1.9919999999999998E-3</c:v>
                </c:pt>
                <c:pt idx="2270">
                  <c:v>1.9789999999999999E-3</c:v>
                </c:pt>
                <c:pt idx="2271">
                  <c:v>1.9680000000000001E-3</c:v>
                </c:pt>
                <c:pt idx="2272">
                  <c:v>1.9580000000000001E-3</c:v>
                </c:pt>
                <c:pt idx="2273">
                  <c:v>1.9499999999999999E-3</c:v>
                </c:pt>
                <c:pt idx="2274">
                  <c:v>1.9430000000000001E-3</c:v>
                </c:pt>
                <c:pt idx="2275">
                  <c:v>1.9369999999999999E-3</c:v>
                </c:pt>
                <c:pt idx="2276">
                  <c:v>1.916E-3</c:v>
                </c:pt>
                <c:pt idx="2277">
                  <c:v>1.8959999999999999E-3</c:v>
                </c:pt>
                <c:pt idx="2278">
                  <c:v>1.877E-3</c:v>
                </c:pt>
                <c:pt idx="2279">
                  <c:v>1.8600000000000001E-3</c:v>
                </c:pt>
                <c:pt idx="2280">
                  <c:v>1.8439999999999999E-3</c:v>
                </c:pt>
                <c:pt idx="2281">
                  <c:v>1.8289999999999999E-3</c:v>
                </c:pt>
                <c:pt idx="2282">
                  <c:v>1.8159999999999999E-3</c:v>
                </c:pt>
                <c:pt idx="2283">
                  <c:v>1.805E-3</c:v>
                </c:pt>
                <c:pt idx="2284">
                  <c:v>1.794E-3</c:v>
                </c:pt>
                <c:pt idx="2285">
                  <c:v>1.786E-3</c:v>
                </c:pt>
                <c:pt idx="2286">
                  <c:v>1.7780000000000001E-3</c:v>
                </c:pt>
                <c:pt idx="2287">
                  <c:v>1.7719999999999999E-3</c:v>
                </c:pt>
                <c:pt idx="2288">
                  <c:v>1.7669999999999999E-3</c:v>
                </c:pt>
                <c:pt idx="2289">
                  <c:v>1.7639999999999999E-3</c:v>
                </c:pt>
                <c:pt idx="2290">
                  <c:v>1.7619999999999999E-3</c:v>
                </c:pt>
                <c:pt idx="2291">
                  <c:v>1.7619999999999999E-3</c:v>
                </c:pt>
                <c:pt idx="2292">
                  <c:v>1.763E-3</c:v>
                </c:pt>
                <c:pt idx="2293">
                  <c:v>1.7650000000000001E-3</c:v>
                </c:pt>
                <c:pt idx="2294">
                  <c:v>1.769E-3</c:v>
                </c:pt>
                <c:pt idx="2295">
                  <c:v>1.774E-3</c:v>
                </c:pt>
                <c:pt idx="2296">
                  <c:v>1.7799999999999999E-3</c:v>
                </c:pt>
                <c:pt idx="2297">
                  <c:v>1.7880000000000001E-3</c:v>
                </c:pt>
                <c:pt idx="2298">
                  <c:v>1.797E-3</c:v>
                </c:pt>
                <c:pt idx="2299">
                  <c:v>1.8079999999999999E-3</c:v>
                </c:pt>
                <c:pt idx="2300">
                  <c:v>1.82E-3</c:v>
                </c:pt>
                <c:pt idx="2301">
                  <c:v>1.8339999999999999E-3</c:v>
                </c:pt>
                <c:pt idx="2302">
                  <c:v>1.8489999999999999E-3</c:v>
                </c:pt>
                <c:pt idx="2303">
                  <c:v>1.8649999999999999E-3</c:v>
                </c:pt>
                <c:pt idx="2304">
                  <c:v>1.8829999999999999E-3</c:v>
                </c:pt>
                <c:pt idx="2305">
                  <c:v>1.902E-3</c:v>
                </c:pt>
                <c:pt idx="2306">
                  <c:v>1.9220000000000001E-3</c:v>
                </c:pt>
                <c:pt idx="2307">
                  <c:v>1.944E-3</c:v>
                </c:pt>
                <c:pt idx="2308">
                  <c:v>1.9680000000000001E-3</c:v>
                </c:pt>
                <c:pt idx="2309">
                  <c:v>1.9919999999999998E-3</c:v>
                </c:pt>
                <c:pt idx="2310">
                  <c:v>2.0179999999999998E-3</c:v>
                </c:pt>
                <c:pt idx="2311">
                  <c:v>2.0460000000000001E-3</c:v>
                </c:pt>
                <c:pt idx="2312">
                  <c:v>2.0709999999999999E-3</c:v>
                </c:pt>
                <c:pt idx="2313">
                  <c:v>2.0569999999999998E-3</c:v>
                </c:pt>
                <c:pt idx="2314">
                  <c:v>2.0460000000000001E-3</c:v>
                </c:pt>
                <c:pt idx="2315">
                  <c:v>2.0339999999999998E-3</c:v>
                </c:pt>
                <c:pt idx="2316">
                  <c:v>2.0230000000000001E-3</c:v>
                </c:pt>
                <c:pt idx="2317">
                  <c:v>2.0140000000000002E-3</c:v>
                </c:pt>
                <c:pt idx="2318">
                  <c:v>2.006E-3</c:v>
                </c:pt>
                <c:pt idx="2319">
                  <c:v>2E-3</c:v>
                </c:pt>
                <c:pt idx="2320">
                  <c:v>1.9949999999999998E-3</c:v>
                </c:pt>
                <c:pt idx="2321">
                  <c:v>1.9919999999999998E-3</c:v>
                </c:pt>
                <c:pt idx="2322">
                  <c:v>1.99E-3</c:v>
                </c:pt>
                <c:pt idx="2323">
                  <c:v>1.9889999999999999E-3</c:v>
                </c:pt>
                <c:pt idx="2324">
                  <c:v>1.9810000000000001E-3</c:v>
                </c:pt>
                <c:pt idx="2325">
                  <c:v>1.9750000000000002E-3</c:v>
                </c:pt>
                <c:pt idx="2326">
                  <c:v>1.97E-3</c:v>
                </c:pt>
                <c:pt idx="2327">
                  <c:v>1.9659999999999999E-3</c:v>
                </c:pt>
                <c:pt idx="2328">
                  <c:v>1.964E-3</c:v>
                </c:pt>
                <c:pt idx="2329">
                  <c:v>1.9629999999999999E-3</c:v>
                </c:pt>
                <c:pt idx="2330">
                  <c:v>1.964E-3</c:v>
                </c:pt>
                <c:pt idx="2331">
                  <c:v>1.9550000000000001E-3</c:v>
                </c:pt>
                <c:pt idx="2332">
                  <c:v>1.9480000000000001E-3</c:v>
                </c:pt>
                <c:pt idx="2333">
                  <c:v>1.9419999999999999E-3</c:v>
                </c:pt>
                <c:pt idx="2334">
                  <c:v>1.9380000000000001E-3</c:v>
                </c:pt>
                <c:pt idx="2335">
                  <c:v>1.9350000000000001E-3</c:v>
                </c:pt>
                <c:pt idx="2336">
                  <c:v>1.913E-3</c:v>
                </c:pt>
                <c:pt idx="2337">
                  <c:v>1.8929999999999999E-3</c:v>
                </c:pt>
                <c:pt idx="2338">
                  <c:v>1.8730000000000001E-3</c:v>
                </c:pt>
                <c:pt idx="2339">
                  <c:v>1.856E-3</c:v>
                </c:pt>
                <c:pt idx="2340">
                  <c:v>1.8389999999999999E-3</c:v>
                </c:pt>
                <c:pt idx="2341">
                  <c:v>1.825E-3</c:v>
                </c:pt>
                <c:pt idx="2342">
                  <c:v>1.8109999999999999E-3</c:v>
                </c:pt>
                <c:pt idx="2343">
                  <c:v>1.799E-3</c:v>
                </c:pt>
                <c:pt idx="2344">
                  <c:v>1.7880000000000001E-3</c:v>
                </c:pt>
                <c:pt idx="2345">
                  <c:v>1.779E-3</c:v>
                </c:pt>
                <c:pt idx="2346">
                  <c:v>1.771E-3</c:v>
                </c:pt>
                <c:pt idx="2347">
                  <c:v>1.7650000000000001E-3</c:v>
                </c:pt>
                <c:pt idx="2348">
                  <c:v>1.7589999999999999E-3</c:v>
                </c:pt>
                <c:pt idx="2349">
                  <c:v>1.756E-3</c:v>
                </c:pt>
                <c:pt idx="2350">
                  <c:v>1.753E-3</c:v>
                </c:pt>
                <c:pt idx="2351">
                  <c:v>1.753E-3</c:v>
                </c:pt>
                <c:pt idx="2352">
                  <c:v>1.753E-3</c:v>
                </c:pt>
                <c:pt idx="2353">
                  <c:v>1.755E-3</c:v>
                </c:pt>
                <c:pt idx="2354">
                  <c:v>1.758E-3</c:v>
                </c:pt>
                <c:pt idx="2355">
                  <c:v>1.763E-3</c:v>
                </c:pt>
                <c:pt idx="2356">
                  <c:v>1.769E-3</c:v>
                </c:pt>
                <c:pt idx="2357">
                  <c:v>1.7769999999999999E-3</c:v>
                </c:pt>
                <c:pt idx="2358">
                  <c:v>1.7849999999999999E-3</c:v>
                </c:pt>
                <c:pt idx="2359">
                  <c:v>1.7960000000000001E-3</c:v>
                </c:pt>
                <c:pt idx="2360">
                  <c:v>1.807E-3</c:v>
                </c:pt>
                <c:pt idx="2361">
                  <c:v>1.82E-3</c:v>
                </c:pt>
                <c:pt idx="2362">
                  <c:v>1.835E-3</c:v>
                </c:pt>
                <c:pt idx="2363">
                  <c:v>1.851E-3</c:v>
                </c:pt>
                <c:pt idx="2364">
                  <c:v>1.8680000000000001E-3</c:v>
                </c:pt>
                <c:pt idx="2365">
                  <c:v>1.887E-3</c:v>
                </c:pt>
                <c:pt idx="2366">
                  <c:v>1.9070000000000001E-3</c:v>
                </c:pt>
                <c:pt idx="2367">
                  <c:v>1.928E-3</c:v>
                </c:pt>
                <c:pt idx="2368">
                  <c:v>1.951E-3</c:v>
                </c:pt>
                <c:pt idx="2369">
                  <c:v>1.9750000000000002E-3</c:v>
                </c:pt>
                <c:pt idx="2370">
                  <c:v>2.0010000000000002E-3</c:v>
                </c:pt>
                <c:pt idx="2371">
                  <c:v>2.0279999999999999E-3</c:v>
                </c:pt>
                <c:pt idx="2372">
                  <c:v>2.0569999999999998E-3</c:v>
                </c:pt>
                <c:pt idx="2373">
                  <c:v>2.0869999999999999E-3</c:v>
                </c:pt>
                <c:pt idx="2374">
                  <c:v>2.1180000000000001E-3</c:v>
                </c:pt>
                <c:pt idx="2375">
                  <c:v>2.15E-3</c:v>
                </c:pt>
                <c:pt idx="2376">
                  <c:v>2.1849999999999999E-3</c:v>
                </c:pt>
                <c:pt idx="2377">
                  <c:v>2.2200000000000002E-3</c:v>
                </c:pt>
                <c:pt idx="2378">
                  <c:v>2.2569999999999999E-3</c:v>
                </c:pt>
                <c:pt idx="2379">
                  <c:v>2.2950000000000002E-3</c:v>
                </c:pt>
                <c:pt idx="2380">
                  <c:v>2.32E-3</c:v>
                </c:pt>
                <c:pt idx="2381">
                  <c:v>2.3059999999999999E-3</c:v>
                </c:pt>
                <c:pt idx="2382">
                  <c:v>2.294E-3</c:v>
                </c:pt>
                <c:pt idx="2383">
                  <c:v>2.2790000000000002E-3</c:v>
                </c:pt>
                <c:pt idx="2384">
                  <c:v>2.264E-3</c:v>
                </c:pt>
                <c:pt idx="2385">
                  <c:v>2.2520000000000001E-3</c:v>
                </c:pt>
                <c:pt idx="2386">
                  <c:v>2.2399999999999998E-3</c:v>
                </c:pt>
                <c:pt idx="2387">
                  <c:v>2.2300000000000002E-3</c:v>
                </c:pt>
                <c:pt idx="2388">
                  <c:v>2.2139999999999998E-3</c:v>
                </c:pt>
                <c:pt idx="2389">
                  <c:v>2.199E-3</c:v>
                </c:pt>
                <c:pt idx="2390">
                  <c:v>2.1849999999999999E-3</c:v>
                </c:pt>
                <c:pt idx="2391">
                  <c:v>2.1719999999999999E-3</c:v>
                </c:pt>
                <c:pt idx="2392">
                  <c:v>2.1610000000000002E-3</c:v>
                </c:pt>
                <c:pt idx="2393">
                  <c:v>2.1389999999999998E-3</c:v>
                </c:pt>
                <c:pt idx="2394">
                  <c:v>2.1189999999999998E-3</c:v>
                </c:pt>
                <c:pt idx="2395">
                  <c:v>2.0999999999999999E-3</c:v>
                </c:pt>
                <c:pt idx="2396">
                  <c:v>2.0820000000000001E-3</c:v>
                </c:pt>
                <c:pt idx="2397">
                  <c:v>2.065E-3</c:v>
                </c:pt>
                <c:pt idx="2398">
                  <c:v>2.0500000000000002E-3</c:v>
                </c:pt>
                <c:pt idx="2399">
                  <c:v>2.0370000000000002E-3</c:v>
                </c:pt>
                <c:pt idx="2400">
                  <c:v>2.0100000000000001E-3</c:v>
                </c:pt>
                <c:pt idx="2401">
                  <c:v>1.9840000000000001E-3</c:v>
                </c:pt>
                <c:pt idx="2402">
                  <c:v>1.9599999999999999E-3</c:v>
                </c:pt>
                <c:pt idx="2403">
                  <c:v>1.9380000000000001E-3</c:v>
                </c:pt>
                <c:pt idx="2404">
                  <c:v>1.916E-3</c:v>
                </c:pt>
                <c:pt idx="2405">
                  <c:v>1.897E-3</c:v>
                </c:pt>
                <c:pt idx="2406">
                  <c:v>1.8779999999999999E-3</c:v>
                </c:pt>
                <c:pt idx="2407">
                  <c:v>1.861E-3</c:v>
                </c:pt>
                <c:pt idx="2408">
                  <c:v>1.8450000000000001E-3</c:v>
                </c:pt>
                <c:pt idx="2409">
                  <c:v>1.8309999999999999E-3</c:v>
                </c:pt>
                <c:pt idx="2410">
                  <c:v>1.818E-3</c:v>
                </c:pt>
                <c:pt idx="2411">
                  <c:v>1.807E-3</c:v>
                </c:pt>
                <c:pt idx="2412">
                  <c:v>1.797E-3</c:v>
                </c:pt>
                <c:pt idx="2413">
                  <c:v>1.7880000000000001E-3</c:v>
                </c:pt>
                <c:pt idx="2414">
                  <c:v>1.781E-3</c:v>
                </c:pt>
                <c:pt idx="2415">
                  <c:v>1.7750000000000001E-3</c:v>
                </c:pt>
                <c:pt idx="2416">
                  <c:v>1.771E-3</c:v>
                </c:pt>
                <c:pt idx="2417">
                  <c:v>1.768E-3</c:v>
                </c:pt>
                <c:pt idx="2418">
                  <c:v>1.766E-3</c:v>
                </c:pt>
                <c:pt idx="2419">
                  <c:v>1.766E-3</c:v>
                </c:pt>
                <c:pt idx="2420">
                  <c:v>1.7669999999999999E-3</c:v>
                </c:pt>
                <c:pt idx="2421">
                  <c:v>1.769E-3</c:v>
                </c:pt>
                <c:pt idx="2422">
                  <c:v>1.7730000000000001E-3</c:v>
                </c:pt>
                <c:pt idx="2423">
                  <c:v>1.779E-3</c:v>
                </c:pt>
                <c:pt idx="2424">
                  <c:v>1.7849999999999999E-3</c:v>
                </c:pt>
                <c:pt idx="2425">
                  <c:v>1.7930000000000001E-3</c:v>
                </c:pt>
                <c:pt idx="2426">
                  <c:v>1.8029999999999999E-3</c:v>
                </c:pt>
                <c:pt idx="2427">
                  <c:v>1.8140000000000001E-3</c:v>
                </c:pt>
                <c:pt idx="2428">
                  <c:v>1.8259999999999999E-3</c:v>
                </c:pt>
                <c:pt idx="2429">
                  <c:v>1.8400000000000001E-3</c:v>
                </c:pt>
                <c:pt idx="2430">
                  <c:v>1.8550000000000001E-3</c:v>
                </c:pt>
                <c:pt idx="2431">
                  <c:v>1.872E-3</c:v>
                </c:pt>
                <c:pt idx="2432">
                  <c:v>1.89E-3</c:v>
                </c:pt>
                <c:pt idx="2433">
                  <c:v>1.9090000000000001E-3</c:v>
                </c:pt>
                <c:pt idx="2434">
                  <c:v>1.9300000000000001E-3</c:v>
                </c:pt>
                <c:pt idx="2435">
                  <c:v>1.952E-3</c:v>
                </c:pt>
                <c:pt idx="2436">
                  <c:v>1.9750000000000002E-3</c:v>
                </c:pt>
                <c:pt idx="2437">
                  <c:v>2E-3</c:v>
                </c:pt>
                <c:pt idx="2438">
                  <c:v>2.0270000000000002E-3</c:v>
                </c:pt>
                <c:pt idx="2439">
                  <c:v>2.0539999999999998E-3</c:v>
                </c:pt>
                <c:pt idx="2440">
                  <c:v>2.0830000000000002E-3</c:v>
                </c:pt>
                <c:pt idx="2441">
                  <c:v>2.114E-3</c:v>
                </c:pt>
                <c:pt idx="2442">
                  <c:v>2.1459999999999999E-3</c:v>
                </c:pt>
                <c:pt idx="2443">
                  <c:v>2.1789999999999999E-3</c:v>
                </c:pt>
                <c:pt idx="2444">
                  <c:v>2.2139999999999998E-3</c:v>
                </c:pt>
                <c:pt idx="2445">
                  <c:v>2.2499999999999998E-3</c:v>
                </c:pt>
                <c:pt idx="2446">
                  <c:v>2.287E-3</c:v>
                </c:pt>
                <c:pt idx="2447">
                  <c:v>2.3259999999999999E-3</c:v>
                </c:pt>
                <c:pt idx="2448">
                  <c:v>2.3519999999999999E-3</c:v>
                </c:pt>
                <c:pt idx="2449">
                  <c:v>2.3289999999999999E-3</c:v>
                </c:pt>
                <c:pt idx="2450">
                  <c:v>2.3010000000000001E-3</c:v>
                </c:pt>
                <c:pt idx="2451">
                  <c:v>2.2750000000000001E-3</c:v>
                </c:pt>
                <c:pt idx="2452">
                  <c:v>2.2499999999999998E-3</c:v>
                </c:pt>
                <c:pt idx="2453">
                  <c:v>2.2269999999999998E-3</c:v>
                </c:pt>
                <c:pt idx="2454">
                  <c:v>2.1919999999999999E-3</c:v>
                </c:pt>
                <c:pt idx="2455">
                  <c:v>2.1580000000000002E-3</c:v>
                </c:pt>
                <c:pt idx="2456">
                  <c:v>2.1250000000000002E-3</c:v>
                </c:pt>
                <c:pt idx="2457">
                  <c:v>2.0939999999999999E-3</c:v>
                </c:pt>
                <c:pt idx="2458">
                  <c:v>2.065E-3</c:v>
                </c:pt>
                <c:pt idx="2459">
                  <c:v>2.0370000000000002E-3</c:v>
                </c:pt>
                <c:pt idx="2460">
                  <c:v>2E-3</c:v>
                </c:pt>
                <c:pt idx="2461">
                  <c:v>1.964E-3</c:v>
                </c:pt>
                <c:pt idx="2462">
                  <c:v>1.9300000000000001E-3</c:v>
                </c:pt>
                <c:pt idx="2463">
                  <c:v>1.897E-3</c:v>
                </c:pt>
                <c:pt idx="2464">
                  <c:v>1.8649999999999999E-3</c:v>
                </c:pt>
                <c:pt idx="2465">
                  <c:v>1.835E-3</c:v>
                </c:pt>
                <c:pt idx="2466">
                  <c:v>1.807E-3</c:v>
                </c:pt>
                <c:pt idx="2467">
                  <c:v>1.7799999999999999E-3</c:v>
                </c:pt>
                <c:pt idx="2468">
                  <c:v>1.7539999999999999E-3</c:v>
                </c:pt>
                <c:pt idx="2469">
                  <c:v>1.7290000000000001E-3</c:v>
                </c:pt>
                <c:pt idx="2470">
                  <c:v>1.7060000000000001E-3</c:v>
                </c:pt>
                <c:pt idx="2471">
                  <c:v>1.6850000000000001E-3</c:v>
                </c:pt>
                <c:pt idx="2472">
                  <c:v>1.6639999999999999E-3</c:v>
                </c:pt>
                <c:pt idx="2473">
                  <c:v>1.645E-3</c:v>
                </c:pt>
                <c:pt idx="2474">
                  <c:v>1.6280000000000001E-3</c:v>
                </c:pt>
                <c:pt idx="2475">
                  <c:v>1.6119999999999999E-3</c:v>
                </c:pt>
                <c:pt idx="2476">
                  <c:v>1.5969999999999999E-3</c:v>
                </c:pt>
                <c:pt idx="2477">
                  <c:v>1.5839999999999999E-3</c:v>
                </c:pt>
                <c:pt idx="2478">
                  <c:v>1.572E-3</c:v>
                </c:pt>
                <c:pt idx="2479">
                  <c:v>1.562E-3</c:v>
                </c:pt>
                <c:pt idx="2480">
                  <c:v>1.5529999999999999E-3</c:v>
                </c:pt>
                <c:pt idx="2481">
                  <c:v>1.5449999999999999E-3</c:v>
                </c:pt>
                <c:pt idx="2482">
                  <c:v>1.539E-3</c:v>
                </c:pt>
                <c:pt idx="2483">
                  <c:v>1.534E-3</c:v>
                </c:pt>
                <c:pt idx="2484">
                  <c:v>1.531E-3</c:v>
                </c:pt>
                <c:pt idx="2485">
                  <c:v>1.5280000000000001E-3</c:v>
                </c:pt>
                <c:pt idx="2486">
                  <c:v>1.5280000000000001E-3</c:v>
                </c:pt>
                <c:pt idx="2487">
                  <c:v>1.529E-3</c:v>
                </c:pt>
                <c:pt idx="2488">
                  <c:v>1.531E-3</c:v>
                </c:pt>
                <c:pt idx="2489">
                  <c:v>1.534E-3</c:v>
                </c:pt>
                <c:pt idx="2490">
                  <c:v>1.539E-3</c:v>
                </c:pt>
                <c:pt idx="2491">
                  <c:v>1.5449999999999999E-3</c:v>
                </c:pt>
                <c:pt idx="2492">
                  <c:v>1.5529999999999999E-3</c:v>
                </c:pt>
                <c:pt idx="2493">
                  <c:v>1.562E-3</c:v>
                </c:pt>
                <c:pt idx="2494">
                  <c:v>1.573E-3</c:v>
                </c:pt>
                <c:pt idx="2495">
                  <c:v>1.585E-3</c:v>
                </c:pt>
                <c:pt idx="2496">
                  <c:v>1.598E-3</c:v>
                </c:pt>
                <c:pt idx="2497">
                  <c:v>1.6130000000000001E-3</c:v>
                </c:pt>
                <c:pt idx="2498">
                  <c:v>1.629E-3</c:v>
                </c:pt>
                <c:pt idx="2499">
                  <c:v>1.647E-3</c:v>
                </c:pt>
                <c:pt idx="2500">
                  <c:v>1.665E-3</c:v>
                </c:pt>
                <c:pt idx="2501">
                  <c:v>1.686E-3</c:v>
                </c:pt>
                <c:pt idx="2502">
                  <c:v>1.707E-3</c:v>
                </c:pt>
                <c:pt idx="2503">
                  <c:v>1.7309999999999999E-3</c:v>
                </c:pt>
                <c:pt idx="2504">
                  <c:v>1.755E-3</c:v>
                </c:pt>
                <c:pt idx="2505">
                  <c:v>1.781E-3</c:v>
                </c:pt>
                <c:pt idx="2506">
                  <c:v>1.8079999999999999E-3</c:v>
                </c:pt>
                <c:pt idx="2507">
                  <c:v>1.8370000000000001E-3</c:v>
                </c:pt>
                <c:pt idx="2508">
                  <c:v>1.867E-3</c:v>
                </c:pt>
                <c:pt idx="2509">
                  <c:v>1.8990000000000001E-3</c:v>
                </c:pt>
                <c:pt idx="2510">
                  <c:v>1.9319999999999999E-3</c:v>
                </c:pt>
                <c:pt idx="2511">
                  <c:v>1.9659999999999999E-3</c:v>
                </c:pt>
                <c:pt idx="2512">
                  <c:v>2.0019999999999999E-3</c:v>
                </c:pt>
                <c:pt idx="2513">
                  <c:v>2.039E-3</c:v>
                </c:pt>
                <c:pt idx="2514">
                  <c:v>2.0769999999999999E-3</c:v>
                </c:pt>
                <c:pt idx="2515">
                  <c:v>2.117E-3</c:v>
                </c:pt>
                <c:pt idx="2516">
                  <c:v>2.1440000000000001E-3</c:v>
                </c:pt>
                <c:pt idx="2517">
                  <c:v>2.1159999999999998E-3</c:v>
                </c:pt>
                <c:pt idx="2518">
                  <c:v>2.0790000000000001E-3</c:v>
                </c:pt>
                <c:pt idx="2519">
                  <c:v>2.0439999999999998E-3</c:v>
                </c:pt>
                <c:pt idx="2520">
                  <c:v>2.0110000000000002E-3</c:v>
                </c:pt>
                <c:pt idx="2521">
                  <c:v>1.9680000000000001E-3</c:v>
                </c:pt>
                <c:pt idx="2522">
                  <c:v>1.926E-3</c:v>
                </c:pt>
                <c:pt idx="2523">
                  <c:v>1.8860000000000001E-3</c:v>
                </c:pt>
                <c:pt idx="2524">
                  <c:v>1.8469999999999999E-3</c:v>
                </c:pt>
                <c:pt idx="2525">
                  <c:v>1.81E-3</c:v>
                </c:pt>
                <c:pt idx="2526">
                  <c:v>1.774E-3</c:v>
                </c:pt>
                <c:pt idx="2527">
                  <c:v>1.7390000000000001E-3</c:v>
                </c:pt>
                <c:pt idx="2528">
                  <c:v>1.7060000000000001E-3</c:v>
                </c:pt>
                <c:pt idx="2529">
                  <c:v>1.6739999999999999E-3</c:v>
                </c:pt>
                <c:pt idx="2530">
                  <c:v>1.6440000000000001E-3</c:v>
                </c:pt>
                <c:pt idx="2531">
                  <c:v>1.6149999999999999E-3</c:v>
                </c:pt>
                <c:pt idx="2532">
                  <c:v>1.5870000000000001E-3</c:v>
                </c:pt>
                <c:pt idx="2533">
                  <c:v>1.5610000000000001E-3</c:v>
                </c:pt>
                <c:pt idx="2534">
                  <c:v>1.536E-3</c:v>
                </c:pt>
                <c:pt idx="2535">
                  <c:v>1.513E-3</c:v>
                </c:pt>
                <c:pt idx="2536">
                  <c:v>1.4909999999999999E-3</c:v>
                </c:pt>
                <c:pt idx="2537">
                  <c:v>1.47E-3</c:v>
                </c:pt>
                <c:pt idx="2538">
                  <c:v>1.451E-3</c:v>
                </c:pt>
                <c:pt idx="2539">
                  <c:v>1.433E-3</c:v>
                </c:pt>
                <c:pt idx="2540">
                  <c:v>1.4170000000000001E-3</c:v>
                </c:pt>
                <c:pt idx="2541">
                  <c:v>1.402E-3</c:v>
                </c:pt>
                <c:pt idx="2542">
                  <c:v>1.3879999999999999E-3</c:v>
                </c:pt>
                <c:pt idx="2543">
                  <c:v>1.3760000000000001E-3</c:v>
                </c:pt>
                <c:pt idx="2544">
                  <c:v>1.3649999999999999E-3</c:v>
                </c:pt>
                <c:pt idx="2545">
                  <c:v>1.356E-3</c:v>
                </c:pt>
                <c:pt idx="2546">
                  <c:v>1.348E-3</c:v>
                </c:pt>
                <c:pt idx="2547">
                  <c:v>1.341E-3</c:v>
                </c:pt>
                <c:pt idx="2548">
                  <c:v>1.3359999999999999E-3</c:v>
                </c:pt>
                <c:pt idx="2549">
                  <c:v>1.3320000000000001E-3</c:v>
                </c:pt>
                <c:pt idx="2550">
                  <c:v>1.3290000000000001E-3</c:v>
                </c:pt>
                <c:pt idx="2551">
                  <c:v>1.328E-3</c:v>
                </c:pt>
                <c:pt idx="2552">
                  <c:v>1.3290000000000001E-3</c:v>
                </c:pt>
                <c:pt idx="2553">
                  <c:v>1.3309999999999999E-3</c:v>
                </c:pt>
                <c:pt idx="2554">
                  <c:v>1.3339999999999999E-3</c:v>
                </c:pt>
                <c:pt idx="2555">
                  <c:v>1.338E-3</c:v>
                </c:pt>
                <c:pt idx="2556">
                  <c:v>1.3439999999999999E-3</c:v>
                </c:pt>
                <c:pt idx="2557">
                  <c:v>1.3519999999999999E-3</c:v>
                </c:pt>
                <c:pt idx="2558">
                  <c:v>1.3600000000000001E-3</c:v>
                </c:pt>
                <c:pt idx="2559">
                  <c:v>1.371E-3</c:v>
                </c:pt>
                <c:pt idx="2560">
                  <c:v>1.382E-3</c:v>
                </c:pt>
                <c:pt idx="2561">
                  <c:v>1.395E-3</c:v>
                </c:pt>
                <c:pt idx="2562">
                  <c:v>1.4090000000000001E-3</c:v>
                </c:pt>
                <c:pt idx="2563">
                  <c:v>1.4250000000000001E-3</c:v>
                </c:pt>
                <c:pt idx="2564">
                  <c:v>1.4419999999999999E-3</c:v>
                </c:pt>
                <c:pt idx="2565">
                  <c:v>1.4610000000000001E-3</c:v>
                </c:pt>
                <c:pt idx="2566">
                  <c:v>1.4809999999999999E-3</c:v>
                </c:pt>
                <c:pt idx="2567">
                  <c:v>1.5020000000000001E-3</c:v>
                </c:pt>
                <c:pt idx="2568">
                  <c:v>1.5250000000000001E-3</c:v>
                </c:pt>
                <c:pt idx="2569">
                  <c:v>1.549E-3</c:v>
                </c:pt>
                <c:pt idx="2570">
                  <c:v>1.575E-3</c:v>
                </c:pt>
                <c:pt idx="2571">
                  <c:v>1.6019999999999999E-3</c:v>
                </c:pt>
                <c:pt idx="2572">
                  <c:v>1.6299999999999999E-3</c:v>
                </c:pt>
                <c:pt idx="2573">
                  <c:v>1.66E-3</c:v>
                </c:pt>
                <c:pt idx="2574">
                  <c:v>1.691E-3</c:v>
                </c:pt>
                <c:pt idx="2575">
                  <c:v>1.7240000000000001E-3</c:v>
                </c:pt>
                <c:pt idx="2576">
                  <c:v>1.758E-3</c:v>
                </c:pt>
                <c:pt idx="2577">
                  <c:v>1.7930000000000001E-3</c:v>
                </c:pt>
                <c:pt idx="2578">
                  <c:v>1.83E-3</c:v>
                </c:pt>
                <c:pt idx="2579">
                  <c:v>1.8680000000000001E-3</c:v>
                </c:pt>
                <c:pt idx="2580">
                  <c:v>1.9070000000000001E-3</c:v>
                </c:pt>
                <c:pt idx="2581">
                  <c:v>1.9480000000000001E-3</c:v>
                </c:pt>
                <c:pt idx="2582">
                  <c:v>1.9910000000000001E-3</c:v>
                </c:pt>
                <c:pt idx="2583">
                  <c:v>2.0339999999999998E-3</c:v>
                </c:pt>
                <c:pt idx="2584">
                  <c:v>2.075E-3</c:v>
                </c:pt>
                <c:pt idx="2585">
                  <c:v>2.0370000000000002E-3</c:v>
                </c:pt>
                <c:pt idx="2586">
                  <c:v>1.99E-3</c:v>
                </c:pt>
                <c:pt idx="2587">
                  <c:v>1.946E-3</c:v>
                </c:pt>
                <c:pt idx="2588">
                  <c:v>1.902E-3</c:v>
                </c:pt>
                <c:pt idx="2589">
                  <c:v>1.8600000000000001E-3</c:v>
                </c:pt>
                <c:pt idx="2590">
                  <c:v>1.82E-3</c:v>
                </c:pt>
                <c:pt idx="2591">
                  <c:v>1.781E-3</c:v>
                </c:pt>
                <c:pt idx="2592">
                  <c:v>1.743E-3</c:v>
                </c:pt>
                <c:pt idx="2593">
                  <c:v>1.7060000000000001E-3</c:v>
                </c:pt>
                <c:pt idx="2594">
                  <c:v>1.671E-3</c:v>
                </c:pt>
                <c:pt idx="2595">
                  <c:v>1.6379999999999999E-3</c:v>
                </c:pt>
                <c:pt idx="2596">
                  <c:v>1.606E-3</c:v>
                </c:pt>
                <c:pt idx="2597">
                  <c:v>1.575E-3</c:v>
                </c:pt>
                <c:pt idx="2598">
                  <c:v>1.5460000000000001E-3</c:v>
                </c:pt>
                <c:pt idx="2599">
                  <c:v>1.518E-3</c:v>
                </c:pt>
                <c:pt idx="2600">
                  <c:v>1.4909999999999999E-3</c:v>
                </c:pt>
                <c:pt idx="2601">
                  <c:v>1.4660000000000001E-3</c:v>
                </c:pt>
                <c:pt idx="2602">
                  <c:v>1.4419999999999999E-3</c:v>
                </c:pt>
                <c:pt idx="2603">
                  <c:v>1.42E-3</c:v>
                </c:pt>
                <c:pt idx="2604">
                  <c:v>1.3990000000000001E-3</c:v>
                </c:pt>
                <c:pt idx="2605">
                  <c:v>1.379E-3</c:v>
                </c:pt>
                <c:pt idx="2606">
                  <c:v>1.361E-3</c:v>
                </c:pt>
                <c:pt idx="2607">
                  <c:v>1.3439999999999999E-3</c:v>
                </c:pt>
                <c:pt idx="2608">
                  <c:v>1.3290000000000001E-3</c:v>
                </c:pt>
                <c:pt idx="2609">
                  <c:v>1.315E-3</c:v>
                </c:pt>
                <c:pt idx="2610">
                  <c:v>1.302E-3</c:v>
                </c:pt>
                <c:pt idx="2611">
                  <c:v>1.291E-3</c:v>
                </c:pt>
                <c:pt idx="2612">
                  <c:v>1.281E-3</c:v>
                </c:pt>
                <c:pt idx="2613">
                  <c:v>1.273E-3</c:v>
                </c:pt>
                <c:pt idx="2614">
                  <c:v>1.266E-3</c:v>
                </c:pt>
                <c:pt idx="2615">
                  <c:v>1.2600000000000001E-3</c:v>
                </c:pt>
                <c:pt idx="2616">
                  <c:v>1.256E-3</c:v>
                </c:pt>
                <c:pt idx="2617">
                  <c:v>1.253E-3</c:v>
                </c:pt>
                <c:pt idx="2618">
                  <c:v>1.2520000000000001E-3</c:v>
                </c:pt>
                <c:pt idx="2619">
                  <c:v>1.2520000000000001E-3</c:v>
                </c:pt>
                <c:pt idx="2620">
                  <c:v>1.253E-3</c:v>
                </c:pt>
                <c:pt idx="2621">
                  <c:v>1.256E-3</c:v>
                </c:pt>
                <c:pt idx="2622">
                  <c:v>1.2600000000000001E-3</c:v>
                </c:pt>
                <c:pt idx="2623">
                  <c:v>1.266E-3</c:v>
                </c:pt>
                <c:pt idx="2624">
                  <c:v>1.273E-3</c:v>
                </c:pt>
                <c:pt idx="2625">
                  <c:v>1.281E-3</c:v>
                </c:pt>
                <c:pt idx="2626">
                  <c:v>1.291E-3</c:v>
                </c:pt>
                <c:pt idx="2627">
                  <c:v>1.302E-3</c:v>
                </c:pt>
                <c:pt idx="2628">
                  <c:v>1.315E-3</c:v>
                </c:pt>
                <c:pt idx="2629">
                  <c:v>1.3290000000000001E-3</c:v>
                </c:pt>
                <c:pt idx="2630">
                  <c:v>1.3439999999999999E-3</c:v>
                </c:pt>
                <c:pt idx="2631">
                  <c:v>1.361E-3</c:v>
                </c:pt>
                <c:pt idx="2632">
                  <c:v>1.379E-3</c:v>
                </c:pt>
                <c:pt idx="2633">
                  <c:v>1.3990000000000001E-3</c:v>
                </c:pt>
                <c:pt idx="2634">
                  <c:v>1.42E-3</c:v>
                </c:pt>
                <c:pt idx="2635">
                  <c:v>1.4419999999999999E-3</c:v>
                </c:pt>
                <c:pt idx="2636">
                  <c:v>1.4660000000000001E-3</c:v>
                </c:pt>
                <c:pt idx="2637">
                  <c:v>1.4909999999999999E-3</c:v>
                </c:pt>
                <c:pt idx="2638">
                  <c:v>1.518E-3</c:v>
                </c:pt>
                <c:pt idx="2639">
                  <c:v>1.5460000000000001E-3</c:v>
                </c:pt>
                <c:pt idx="2640">
                  <c:v>1.575E-3</c:v>
                </c:pt>
                <c:pt idx="2641">
                  <c:v>1.606E-3</c:v>
                </c:pt>
                <c:pt idx="2642">
                  <c:v>1.6379999999999999E-3</c:v>
                </c:pt>
                <c:pt idx="2643">
                  <c:v>1.671E-3</c:v>
                </c:pt>
                <c:pt idx="2644">
                  <c:v>1.7060000000000001E-3</c:v>
                </c:pt>
                <c:pt idx="2645">
                  <c:v>1.743E-3</c:v>
                </c:pt>
                <c:pt idx="2646">
                  <c:v>1.781E-3</c:v>
                </c:pt>
                <c:pt idx="2647">
                  <c:v>1.82E-3</c:v>
                </c:pt>
                <c:pt idx="2648">
                  <c:v>1.8600000000000001E-3</c:v>
                </c:pt>
                <c:pt idx="2649">
                  <c:v>1.902E-3</c:v>
                </c:pt>
                <c:pt idx="2650">
                  <c:v>1.946E-3</c:v>
                </c:pt>
                <c:pt idx="2651">
                  <c:v>1.99E-3</c:v>
                </c:pt>
                <c:pt idx="2652">
                  <c:v>2.0370000000000002E-3</c:v>
                </c:pt>
                <c:pt idx="2653">
                  <c:v>2.0330000000000001E-3</c:v>
                </c:pt>
                <c:pt idx="2654">
                  <c:v>2.0309999999999998E-3</c:v>
                </c:pt>
                <c:pt idx="2655">
                  <c:v>2.0300000000000001E-3</c:v>
                </c:pt>
                <c:pt idx="2656">
                  <c:v>2.0309999999999998E-3</c:v>
                </c:pt>
                <c:pt idx="2657">
                  <c:v>2.0330000000000001E-3</c:v>
                </c:pt>
                <c:pt idx="2658">
                  <c:v>2.0370000000000002E-3</c:v>
                </c:pt>
                <c:pt idx="2659">
                  <c:v>2.042E-3</c:v>
                </c:pt>
                <c:pt idx="2660">
                  <c:v>2.0479999999999999E-3</c:v>
                </c:pt>
                <c:pt idx="2661">
                  <c:v>2.0560000000000001E-3</c:v>
                </c:pt>
                <c:pt idx="2662">
                  <c:v>2.065E-3</c:v>
                </c:pt>
                <c:pt idx="2663">
                  <c:v>2.0760000000000002E-3</c:v>
                </c:pt>
                <c:pt idx="2664">
                  <c:v>2.0869999999999999E-3</c:v>
                </c:pt>
                <c:pt idx="2665">
                  <c:v>2.101E-3</c:v>
                </c:pt>
                <c:pt idx="2666">
                  <c:v>2.1159999999999998E-3</c:v>
                </c:pt>
                <c:pt idx="2667">
                  <c:v>2.1320000000000002E-3</c:v>
                </c:pt>
                <c:pt idx="2668">
                  <c:v>2.1489999999999999E-3</c:v>
                </c:pt>
                <c:pt idx="2669">
                  <c:v>2.1679999999999998E-3</c:v>
                </c:pt>
                <c:pt idx="2670">
                  <c:v>2.1879999999999998E-3</c:v>
                </c:pt>
                <c:pt idx="2671">
                  <c:v>2.2100000000000002E-3</c:v>
                </c:pt>
                <c:pt idx="2672">
                  <c:v>2.2330000000000002E-3</c:v>
                </c:pt>
                <c:pt idx="2673">
                  <c:v>2.258E-3</c:v>
                </c:pt>
                <c:pt idx="2674">
                  <c:v>2.284E-3</c:v>
                </c:pt>
                <c:pt idx="2675">
                  <c:v>2.3110000000000001E-3</c:v>
                </c:pt>
                <c:pt idx="2676">
                  <c:v>2.3400000000000001E-3</c:v>
                </c:pt>
                <c:pt idx="2677">
                  <c:v>2.3700000000000001E-3</c:v>
                </c:pt>
                <c:pt idx="2678">
                  <c:v>2.4009999999999999E-3</c:v>
                </c:pt>
                <c:pt idx="2679">
                  <c:v>2.434E-3</c:v>
                </c:pt>
                <c:pt idx="2680">
                  <c:v>2.4689999999999998E-3</c:v>
                </c:pt>
                <c:pt idx="2681">
                  <c:v>2.5040000000000001E-3</c:v>
                </c:pt>
                <c:pt idx="2682">
                  <c:v>2.5409999999999999E-3</c:v>
                </c:pt>
                <c:pt idx="2683">
                  <c:v>2.5799999999999998E-3</c:v>
                </c:pt>
                <c:pt idx="2684">
                  <c:v>2.6199999999999999E-3</c:v>
                </c:pt>
                <c:pt idx="2685">
                  <c:v>2.6069999999999999E-3</c:v>
                </c:pt>
                <c:pt idx="2686">
                  <c:v>2.297E-3</c:v>
                </c:pt>
                <c:pt idx="2687">
                  <c:v>1.825E-3</c:v>
                </c:pt>
                <c:pt idx="2688">
                  <c:v>1.423E-3</c:v>
                </c:pt>
                <c:pt idx="2689">
                  <c:v>1.2960000000000001E-3</c:v>
                </c:pt>
                <c:pt idx="2690">
                  <c:v>1.191E-3</c:v>
                </c:pt>
                <c:pt idx="2691">
                  <c:v>1.57E-3</c:v>
                </c:pt>
                <c:pt idx="2692">
                  <c:v>2.33E-3</c:v>
                </c:pt>
                <c:pt idx="2693">
                  <c:v>3.1540000000000001E-3</c:v>
                </c:pt>
                <c:pt idx="2694">
                  <c:v>3.6700000000000001E-3</c:v>
                </c:pt>
                <c:pt idx="2695">
                  <c:v>3.7450000000000001E-3</c:v>
                </c:pt>
                <c:pt idx="2696">
                  <c:v>3.5260000000000001E-3</c:v>
                </c:pt>
                <c:pt idx="2697">
                  <c:v>3.277E-3</c:v>
                </c:pt>
                <c:pt idx="2698">
                  <c:v>3.3110000000000001E-3</c:v>
                </c:pt>
                <c:pt idx="2699">
                  <c:v>3.836E-3</c:v>
                </c:pt>
                <c:pt idx="2700">
                  <c:v>4.731E-3</c:v>
                </c:pt>
                <c:pt idx="2701">
                  <c:v>5.6290000000000003E-3</c:v>
                </c:pt>
                <c:pt idx="2702">
                  <c:v>6.254E-3</c:v>
                </c:pt>
                <c:pt idx="2703">
                  <c:v>6.6389999999999999E-3</c:v>
                </c:pt>
                <c:pt idx="2704">
                  <c:v>7.0359999999999997E-3</c:v>
                </c:pt>
                <c:pt idx="2705">
                  <c:v>7.6E-3</c:v>
                </c:pt>
                <c:pt idx="2706">
                  <c:v>8.1930000000000006E-3</c:v>
                </c:pt>
                <c:pt idx="2707">
                  <c:v>8.4600000000000005E-3</c:v>
                </c:pt>
                <c:pt idx="2708">
                  <c:v>8.1910000000000004E-3</c:v>
                </c:pt>
                <c:pt idx="2709">
                  <c:v>7.5729999999999999E-3</c:v>
                </c:pt>
                <c:pt idx="2710">
                  <c:v>6.9979999999999999E-3</c:v>
                </c:pt>
                <c:pt idx="2711">
                  <c:v>6.7340000000000004E-3</c:v>
                </c:pt>
                <c:pt idx="2712">
                  <c:v>6.6309999999999997E-3</c:v>
                </c:pt>
                <c:pt idx="2713">
                  <c:v>6.3470000000000002E-3</c:v>
                </c:pt>
                <c:pt idx="2714">
                  <c:v>5.8310000000000002E-3</c:v>
                </c:pt>
                <c:pt idx="2715">
                  <c:v>5.2810000000000001E-3</c:v>
                </c:pt>
                <c:pt idx="2716">
                  <c:v>4.8609999999999999E-3</c:v>
                </c:pt>
                <c:pt idx="2717">
                  <c:v>4.4790000000000003E-3</c:v>
                </c:pt>
                <c:pt idx="2718">
                  <c:v>3.8860000000000001E-3</c:v>
                </c:pt>
                <c:pt idx="2719">
                  <c:v>3.117E-3</c:v>
                </c:pt>
                <c:pt idx="2720">
                  <c:v>2.5349999999999999E-3</c:v>
                </c:pt>
                <c:pt idx="2721">
                  <c:v>2.117E-3</c:v>
                </c:pt>
                <c:pt idx="2722">
                  <c:v>2.0370000000000002E-3</c:v>
                </c:pt>
                <c:pt idx="2723">
                  <c:v>1.9870000000000001E-3</c:v>
                </c:pt>
                <c:pt idx="2724">
                  <c:v>2.0439999999999998E-3</c:v>
                </c:pt>
                <c:pt idx="2725">
                  <c:v>2.2369999999999998E-3</c:v>
                </c:pt>
                <c:pt idx="2726">
                  <c:v>2.604E-3</c:v>
                </c:pt>
                <c:pt idx="2727">
                  <c:v>3.0469999999999998E-3</c:v>
                </c:pt>
                <c:pt idx="2728">
                  <c:v>3.5569999999999998E-3</c:v>
                </c:pt>
                <c:pt idx="2729">
                  <c:v>4.254E-3</c:v>
                </c:pt>
                <c:pt idx="2730">
                  <c:v>5.241E-3</c:v>
                </c:pt>
                <c:pt idx="2731">
                  <c:v>6.5919999999999998E-3</c:v>
                </c:pt>
                <c:pt idx="2732">
                  <c:v>8.3730000000000002E-3</c:v>
                </c:pt>
                <c:pt idx="2733">
                  <c:v>1.0496E-2</c:v>
                </c:pt>
                <c:pt idx="2734">
                  <c:v>1.2673E-2</c:v>
                </c:pt>
                <c:pt idx="2735">
                  <c:v>1.4649000000000001E-2</c:v>
                </c:pt>
                <c:pt idx="2736">
                  <c:v>1.6348000000000001E-2</c:v>
                </c:pt>
                <c:pt idx="2737">
                  <c:v>1.8069000000000002E-2</c:v>
                </c:pt>
                <c:pt idx="2738">
                  <c:v>2.0403999999999999E-2</c:v>
                </c:pt>
                <c:pt idx="2739">
                  <c:v>2.3781E-2</c:v>
                </c:pt>
                <c:pt idx="2740">
                  <c:v>2.8219000000000001E-2</c:v>
                </c:pt>
                <c:pt idx="2741">
                  <c:v>3.3298000000000001E-2</c:v>
                </c:pt>
                <c:pt idx="2742">
                  <c:v>3.8585000000000001E-2</c:v>
                </c:pt>
                <c:pt idx="2743">
                  <c:v>4.4179999999999997E-2</c:v>
                </c:pt>
                <c:pt idx="2744">
                  <c:v>5.0370999999999999E-2</c:v>
                </c:pt>
                <c:pt idx="2745">
                  <c:v>5.7164E-2</c:v>
                </c:pt>
                <c:pt idx="2746">
                  <c:v>6.4360000000000001E-2</c:v>
                </c:pt>
                <c:pt idx="2747">
                  <c:v>7.1807999999999997E-2</c:v>
                </c:pt>
                <c:pt idx="2748">
                  <c:v>7.9457E-2</c:v>
                </c:pt>
                <c:pt idx="2749">
                  <c:v>8.7284E-2</c:v>
                </c:pt>
                <c:pt idx="2750">
                  <c:v>9.5251000000000002E-2</c:v>
                </c:pt>
                <c:pt idx="2751">
                  <c:v>0.10333199999999999</c:v>
                </c:pt>
                <c:pt idx="2752">
                  <c:v>0.111455</c:v>
                </c:pt>
                <c:pt idx="2753">
                  <c:v>0.119327</c:v>
                </c:pt>
                <c:pt idx="2754">
                  <c:v>0.12665699999999999</c:v>
                </c:pt>
                <c:pt idx="2755">
                  <c:v>0.13336000000000001</c:v>
                </c:pt>
                <c:pt idx="2756">
                  <c:v>0.139405</c:v>
                </c:pt>
                <c:pt idx="2757">
                  <c:v>0.14460600000000001</c:v>
                </c:pt>
                <c:pt idx="2758">
                  <c:v>0.14865100000000001</c:v>
                </c:pt>
                <c:pt idx="2759">
                  <c:v>0.15149699999999999</c:v>
                </c:pt>
                <c:pt idx="2760">
                  <c:v>0.15335599999999999</c:v>
                </c:pt>
                <c:pt idx="2761">
                  <c:v>0.15437899999999999</c:v>
                </c:pt>
                <c:pt idx="2762">
                  <c:v>0.15463099999999999</c:v>
                </c:pt>
                <c:pt idx="2763">
                  <c:v>0.15415799999999999</c:v>
                </c:pt>
                <c:pt idx="2764">
                  <c:v>0.153007</c:v>
                </c:pt>
                <c:pt idx="2765">
                  <c:v>0.15104400000000001</c:v>
                </c:pt>
                <c:pt idx="2766">
                  <c:v>0.14759900000000001</c:v>
                </c:pt>
                <c:pt idx="2767">
                  <c:v>0.14227899999999999</c:v>
                </c:pt>
                <c:pt idx="2768">
                  <c:v>0.13542000000000001</c:v>
                </c:pt>
                <c:pt idx="2769">
                  <c:v>0.12753600000000001</c:v>
                </c:pt>
                <c:pt idx="2770">
                  <c:v>0.119102</c:v>
                </c:pt>
                <c:pt idx="2771">
                  <c:v>0.110418</c:v>
                </c:pt>
                <c:pt idx="2772">
                  <c:v>0.10158399999999999</c:v>
                </c:pt>
                <c:pt idx="2773">
                  <c:v>9.2772999999999994E-2</c:v>
                </c:pt>
                <c:pt idx="2774">
                  <c:v>8.4255999999999998E-2</c:v>
                </c:pt>
                <c:pt idx="2775">
                  <c:v>7.6171000000000003E-2</c:v>
                </c:pt>
                <c:pt idx="2776">
                  <c:v>6.8482000000000001E-2</c:v>
                </c:pt>
                <c:pt idx="2777">
                  <c:v>6.1228999999999999E-2</c:v>
                </c:pt>
                <c:pt idx="2778">
                  <c:v>5.4736E-2</c:v>
                </c:pt>
                <c:pt idx="2779">
                  <c:v>4.9327999999999997E-2</c:v>
                </c:pt>
                <c:pt idx="2780">
                  <c:v>4.4970999999999997E-2</c:v>
                </c:pt>
                <c:pt idx="2781">
                  <c:v>4.1271000000000002E-2</c:v>
                </c:pt>
                <c:pt idx="2782">
                  <c:v>3.7852999999999998E-2</c:v>
                </c:pt>
                <c:pt idx="2783">
                  <c:v>3.4819000000000003E-2</c:v>
                </c:pt>
                <c:pt idx="2784">
                  <c:v>3.2516999999999997E-2</c:v>
                </c:pt>
                <c:pt idx="2785">
                  <c:v>3.1129E-2</c:v>
                </c:pt>
                <c:pt idx="2786">
                  <c:v>3.0717000000000001E-2</c:v>
                </c:pt>
                <c:pt idx="2787">
                  <c:v>3.1271E-2</c:v>
                </c:pt>
                <c:pt idx="2788">
                  <c:v>3.2334000000000002E-2</c:v>
                </c:pt>
                <c:pt idx="2789">
                  <c:v>3.2733999999999999E-2</c:v>
                </c:pt>
                <c:pt idx="2790">
                  <c:v>3.1548E-2</c:v>
                </c:pt>
                <c:pt idx="2791">
                  <c:v>2.9208999999999999E-2</c:v>
                </c:pt>
                <c:pt idx="2792">
                  <c:v>2.6623999999999998E-2</c:v>
                </c:pt>
                <c:pt idx="2793">
                  <c:v>2.3962000000000001E-2</c:v>
                </c:pt>
                <c:pt idx="2794">
                  <c:v>2.0981E-2</c:v>
                </c:pt>
                <c:pt idx="2795">
                  <c:v>1.7547E-2</c:v>
                </c:pt>
                <c:pt idx="2796">
                  <c:v>1.3846000000000001E-2</c:v>
                </c:pt>
                <c:pt idx="2797">
                  <c:v>1.035E-2</c:v>
                </c:pt>
                <c:pt idx="2798">
                  <c:v>7.4650000000000003E-3</c:v>
                </c:pt>
                <c:pt idx="2799">
                  <c:v>5.2789999999999998E-3</c:v>
                </c:pt>
                <c:pt idx="2800">
                  <c:v>3.666E-3</c:v>
                </c:pt>
                <c:pt idx="2801">
                  <c:v>2.5609999999999999E-3</c:v>
                </c:pt>
                <c:pt idx="2802">
                  <c:v>2.0370000000000002E-3</c:v>
                </c:pt>
                <c:pt idx="2803">
                  <c:v>2.0890000000000001E-3</c:v>
                </c:pt>
                <c:pt idx="2804">
                  <c:v>2.679E-3</c:v>
                </c:pt>
                <c:pt idx="2805">
                  <c:v>3.5980000000000001E-3</c:v>
                </c:pt>
                <c:pt idx="2806">
                  <c:v>4.7390000000000002E-3</c:v>
                </c:pt>
                <c:pt idx="2807">
                  <c:v>6.0910000000000001E-3</c:v>
                </c:pt>
                <c:pt idx="2808">
                  <c:v>7.6210000000000002E-3</c:v>
                </c:pt>
                <c:pt idx="2809">
                  <c:v>9.3299999999999998E-3</c:v>
                </c:pt>
                <c:pt idx="2810">
                  <c:v>1.1265000000000001E-2</c:v>
                </c:pt>
                <c:pt idx="2811">
                  <c:v>1.3383000000000001E-2</c:v>
                </c:pt>
                <c:pt idx="2812">
                  <c:v>1.5422999999999999E-2</c:v>
                </c:pt>
                <c:pt idx="2813">
                  <c:v>1.6757000000000001E-2</c:v>
                </c:pt>
                <c:pt idx="2814">
                  <c:v>1.6848999999999999E-2</c:v>
                </c:pt>
                <c:pt idx="2815">
                  <c:v>1.6160000000000001E-2</c:v>
                </c:pt>
                <c:pt idx="2816">
                  <c:v>1.5139E-2</c:v>
                </c:pt>
                <c:pt idx="2817">
                  <c:v>1.3965E-2</c:v>
                </c:pt>
                <c:pt idx="2818">
                  <c:v>1.2826000000000001E-2</c:v>
                </c:pt>
                <c:pt idx="2819">
                  <c:v>1.1779E-2</c:v>
                </c:pt>
                <c:pt idx="2820">
                  <c:v>1.0663000000000001E-2</c:v>
                </c:pt>
                <c:pt idx="2821">
                  <c:v>9.6380000000000007E-3</c:v>
                </c:pt>
                <c:pt idx="2822">
                  <c:v>9.0060000000000001E-3</c:v>
                </c:pt>
                <c:pt idx="2823">
                  <c:v>8.9370000000000005E-3</c:v>
                </c:pt>
                <c:pt idx="2824">
                  <c:v>9.5770000000000004E-3</c:v>
                </c:pt>
                <c:pt idx="2825">
                  <c:v>1.112E-2</c:v>
                </c:pt>
                <c:pt idx="2826">
                  <c:v>1.3676000000000001E-2</c:v>
                </c:pt>
                <c:pt idx="2827">
                  <c:v>1.7118999999999999E-2</c:v>
                </c:pt>
                <c:pt idx="2828">
                  <c:v>2.1111000000000001E-2</c:v>
                </c:pt>
                <c:pt idx="2829">
                  <c:v>2.5285999999999999E-2</c:v>
                </c:pt>
                <c:pt idx="2830">
                  <c:v>2.9402000000000001E-2</c:v>
                </c:pt>
                <c:pt idx="2831">
                  <c:v>3.3402000000000001E-2</c:v>
                </c:pt>
                <c:pt idx="2832">
                  <c:v>3.7482000000000001E-2</c:v>
                </c:pt>
                <c:pt idx="2833">
                  <c:v>4.2039E-2</c:v>
                </c:pt>
                <c:pt idx="2834">
                  <c:v>4.7421999999999999E-2</c:v>
                </c:pt>
                <c:pt idx="2835">
                  <c:v>5.3523000000000001E-2</c:v>
                </c:pt>
                <c:pt idx="2836">
                  <c:v>5.9049999999999998E-2</c:v>
                </c:pt>
                <c:pt idx="2837">
                  <c:v>6.2514E-2</c:v>
                </c:pt>
                <c:pt idx="2838">
                  <c:v>6.4203999999999997E-2</c:v>
                </c:pt>
                <c:pt idx="2839">
                  <c:v>6.5670000000000006E-2</c:v>
                </c:pt>
                <c:pt idx="2840">
                  <c:v>6.7585000000000006E-2</c:v>
                </c:pt>
                <c:pt idx="2841">
                  <c:v>6.9774000000000003E-2</c:v>
                </c:pt>
                <c:pt idx="2842">
                  <c:v>7.1760000000000004E-2</c:v>
                </c:pt>
                <c:pt idx="2843">
                  <c:v>7.3222999999999996E-2</c:v>
                </c:pt>
                <c:pt idx="2844">
                  <c:v>7.4443999999999996E-2</c:v>
                </c:pt>
                <c:pt idx="2845">
                  <c:v>7.6203999999999994E-2</c:v>
                </c:pt>
                <c:pt idx="2846">
                  <c:v>7.8959000000000001E-2</c:v>
                </c:pt>
                <c:pt idx="2847">
                  <c:v>8.2735000000000003E-2</c:v>
                </c:pt>
                <c:pt idx="2848">
                  <c:v>8.7246000000000004E-2</c:v>
                </c:pt>
                <c:pt idx="2849">
                  <c:v>9.2018000000000003E-2</c:v>
                </c:pt>
                <c:pt idx="2850">
                  <c:v>9.6931000000000003E-2</c:v>
                </c:pt>
                <c:pt idx="2851">
                  <c:v>0.102129</c:v>
                </c:pt>
                <c:pt idx="2852">
                  <c:v>0.10765</c:v>
                </c:pt>
                <c:pt idx="2853">
                  <c:v>0.11339</c:v>
                </c:pt>
                <c:pt idx="2854">
                  <c:v>0.119257</c:v>
                </c:pt>
                <c:pt idx="2855">
                  <c:v>0.12534100000000001</c:v>
                </c:pt>
                <c:pt idx="2856">
                  <c:v>0.13176399999999999</c:v>
                </c:pt>
                <c:pt idx="2857">
                  <c:v>0.13825699999999999</c:v>
                </c:pt>
                <c:pt idx="2858">
                  <c:v>0.144231</c:v>
                </c:pt>
                <c:pt idx="2859">
                  <c:v>0.14915400000000001</c:v>
                </c:pt>
                <c:pt idx="2860">
                  <c:v>0.15264800000000001</c:v>
                </c:pt>
                <c:pt idx="2861">
                  <c:v>0.15535299999999999</c:v>
                </c:pt>
                <c:pt idx="2862">
                  <c:v>0.15853</c:v>
                </c:pt>
                <c:pt idx="2863">
                  <c:v>0.16256499999999999</c:v>
                </c:pt>
                <c:pt idx="2864">
                  <c:v>0.16730999999999999</c:v>
                </c:pt>
                <c:pt idx="2865">
                  <c:v>0.172371</c:v>
                </c:pt>
                <c:pt idx="2866">
                  <c:v>0.17726800000000001</c:v>
                </c:pt>
                <c:pt idx="2867">
                  <c:v>0.181839</c:v>
                </c:pt>
                <c:pt idx="2868">
                  <c:v>0.18637799999999999</c:v>
                </c:pt>
                <c:pt idx="2869">
                  <c:v>0.191192</c:v>
                </c:pt>
                <c:pt idx="2870">
                  <c:v>0.19633700000000001</c:v>
                </c:pt>
                <c:pt idx="2871">
                  <c:v>0.201657</c:v>
                </c:pt>
                <c:pt idx="2872">
                  <c:v>0.206897</c:v>
                </c:pt>
                <c:pt idx="2873">
                  <c:v>0.21199899999999999</c:v>
                </c:pt>
                <c:pt idx="2874">
                  <c:v>0.217303</c:v>
                </c:pt>
                <c:pt idx="2875">
                  <c:v>0.22305700000000001</c:v>
                </c:pt>
                <c:pt idx="2876">
                  <c:v>0.229239</c:v>
                </c:pt>
                <c:pt idx="2877">
                  <c:v>0.23575099999999999</c:v>
                </c:pt>
                <c:pt idx="2878">
                  <c:v>0.24243500000000001</c:v>
                </c:pt>
                <c:pt idx="2879">
                  <c:v>0.24859400000000001</c:v>
                </c:pt>
                <c:pt idx="2880">
                  <c:v>0.25251000000000001</c:v>
                </c:pt>
                <c:pt idx="2881">
                  <c:v>0.25406099999999998</c:v>
                </c:pt>
                <c:pt idx="2882">
                  <c:v>0.25458900000000001</c:v>
                </c:pt>
                <c:pt idx="2883">
                  <c:v>0.255139</c:v>
                </c:pt>
                <c:pt idx="2884">
                  <c:v>0.256212</c:v>
                </c:pt>
                <c:pt idx="2885">
                  <c:v>0.25797900000000001</c:v>
                </c:pt>
                <c:pt idx="2886">
                  <c:v>0.26046799999999998</c:v>
                </c:pt>
                <c:pt idx="2887">
                  <c:v>0.263457</c:v>
                </c:pt>
                <c:pt idx="2888">
                  <c:v>0.26633899999999999</c:v>
                </c:pt>
                <c:pt idx="2889">
                  <c:v>0.26829599999999998</c:v>
                </c:pt>
                <c:pt idx="2890">
                  <c:v>0.26892199999999999</c:v>
                </c:pt>
                <c:pt idx="2891">
                  <c:v>0.26873200000000003</c:v>
                </c:pt>
                <c:pt idx="2892">
                  <c:v>0.26866000000000001</c:v>
                </c:pt>
                <c:pt idx="2893">
                  <c:v>0.26925399999999999</c:v>
                </c:pt>
                <c:pt idx="2894">
                  <c:v>0.27062399999999998</c:v>
                </c:pt>
                <c:pt idx="2895">
                  <c:v>0.27271800000000002</c:v>
                </c:pt>
                <c:pt idx="2896">
                  <c:v>0.27546300000000001</c:v>
                </c:pt>
                <c:pt idx="2897">
                  <c:v>0.27879500000000002</c:v>
                </c:pt>
                <c:pt idx="2898">
                  <c:v>0.282694</c:v>
                </c:pt>
                <c:pt idx="2899">
                  <c:v>0.28719800000000001</c:v>
                </c:pt>
                <c:pt idx="2900">
                  <c:v>0.29224899999999998</c:v>
                </c:pt>
                <c:pt idx="2901">
                  <c:v>0.297487</c:v>
                </c:pt>
                <c:pt idx="2902">
                  <c:v>0.30218800000000001</c:v>
                </c:pt>
                <c:pt idx="2903">
                  <c:v>0.30541099999999999</c:v>
                </c:pt>
                <c:pt idx="2904">
                  <c:v>0.30664000000000002</c:v>
                </c:pt>
                <c:pt idx="2905">
                  <c:v>0.30696600000000002</c:v>
                </c:pt>
                <c:pt idx="2906">
                  <c:v>0.30738500000000002</c:v>
                </c:pt>
                <c:pt idx="2907">
                  <c:v>0.308139</c:v>
                </c:pt>
                <c:pt idx="2908">
                  <c:v>0.309367</c:v>
                </c:pt>
                <c:pt idx="2909">
                  <c:v>0.31100800000000001</c:v>
                </c:pt>
                <c:pt idx="2910">
                  <c:v>0.312751</c:v>
                </c:pt>
                <c:pt idx="2911">
                  <c:v>0.31412899999999999</c:v>
                </c:pt>
                <c:pt idx="2912">
                  <c:v>0.31479400000000002</c:v>
                </c:pt>
                <c:pt idx="2913">
                  <c:v>0.31481999999999999</c:v>
                </c:pt>
                <c:pt idx="2914">
                  <c:v>0.31474800000000003</c:v>
                </c:pt>
                <c:pt idx="2915">
                  <c:v>0.315081</c:v>
                </c:pt>
                <c:pt idx="2916">
                  <c:v>0.31578899999999999</c:v>
                </c:pt>
                <c:pt idx="2917">
                  <c:v>0.31664100000000001</c:v>
                </c:pt>
                <c:pt idx="2918">
                  <c:v>0.31761299999999998</c:v>
                </c:pt>
                <c:pt idx="2919">
                  <c:v>0.31884400000000002</c:v>
                </c:pt>
                <c:pt idx="2920">
                  <c:v>0.320442</c:v>
                </c:pt>
                <c:pt idx="2921">
                  <c:v>0.32227299999999998</c:v>
                </c:pt>
                <c:pt idx="2922">
                  <c:v>0.32395099999999999</c:v>
                </c:pt>
                <c:pt idx="2923">
                  <c:v>0.325239</c:v>
                </c:pt>
                <c:pt idx="2924">
                  <c:v>0.32617699999999999</c:v>
                </c:pt>
                <c:pt idx="2925">
                  <c:v>0.32674700000000001</c:v>
                </c:pt>
                <c:pt idx="2926">
                  <c:v>0.32675500000000002</c:v>
                </c:pt>
                <c:pt idx="2927">
                  <c:v>0.32594499999999998</c:v>
                </c:pt>
                <c:pt idx="2928">
                  <c:v>0.32414199999999999</c:v>
                </c:pt>
                <c:pt idx="2929">
                  <c:v>0.32155299999999998</c:v>
                </c:pt>
                <c:pt idx="2930">
                  <c:v>0.318913</c:v>
                </c:pt>
                <c:pt idx="2931">
                  <c:v>0.316415</c:v>
                </c:pt>
                <c:pt idx="2932">
                  <c:v>0.31358799999999998</c:v>
                </c:pt>
                <c:pt idx="2933">
                  <c:v>0.31035600000000002</c:v>
                </c:pt>
                <c:pt idx="2934">
                  <c:v>0.306923</c:v>
                </c:pt>
                <c:pt idx="2935">
                  <c:v>0.30340400000000001</c:v>
                </c:pt>
                <c:pt idx="2936">
                  <c:v>0.29980299999999999</c:v>
                </c:pt>
                <c:pt idx="2937">
                  <c:v>0.29610399999999998</c:v>
                </c:pt>
                <c:pt idx="2938">
                  <c:v>0.29228599999999999</c:v>
                </c:pt>
                <c:pt idx="2939">
                  <c:v>0.28830299999999998</c:v>
                </c:pt>
                <c:pt idx="2940">
                  <c:v>0.28415899999999999</c:v>
                </c:pt>
                <c:pt idx="2941">
                  <c:v>0.279978</c:v>
                </c:pt>
                <c:pt idx="2942">
                  <c:v>0.27587</c:v>
                </c:pt>
                <c:pt idx="2943">
                  <c:v>0.27180100000000001</c:v>
                </c:pt>
                <c:pt idx="2944">
                  <c:v>0.26758999999999999</c:v>
                </c:pt>
                <c:pt idx="2945">
                  <c:v>0.26297199999999998</c:v>
                </c:pt>
                <c:pt idx="2946">
                  <c:v>0.25787100000000002</c:v>
                </c:pt>
                <c:pt idx="2947">
                  <c:v>0.25264999999999999</c:v>
                </c:pt>
                <c:pt idx="2948">
                  <c:v>0.24776400000000001</c:v>
                </c:pt>
                <c:pt idx="2949">
                  <c:v>0.243336</c:v>
                </c:pt>
                <c:pt idx="2950">
                  <c:v>0.23925199999999999</c:v>
                </c:pt>
                <c:pt idx="2951">
                  <c:v>0.23536899999999999</c:v>
                </c:pt>
                <c:pt idx="2952">
                  <c:v>0.231601</c:v>
                </c:pt>
                <c:pt idx="2953">
                  <c:v>0.22786699999999999</c:v>
                </c:pt>
                <c:pt idx="2954">
                  <c:v>0.22401799999999999</c:v>
                </c:pt>
                <c:pt idx="2955">
                  <c:v>0.219888</c:v>
                </c:pt>
                <c:pt idx="2956">
                  <c:v>0.21562000000000001</c:v>
                </c:pt>
                <c:pt idx="2957">
                  <c:v>0.21168400000000001</c:v>
                </c:pt>
                <c:pt idx="2958">
                  <c:v>0.20825199999999999</c:v>
                </c:pt>
                <c:pt idx="2959">
                  <c:v>0.20519499999999999</c:v>
                </c:pt>
                <c:pt idx="2960">
                  <c:v>0.20238700000000001</c:v>
                </c:pt>
                <c:pt idx="2961">
                  <c:v>0.19980999999999999</c:v>
                </c:pt>
                <c:pt idx="2962">
                  <c:v>0.19747500000000001</c:v>
                </c:pt>
                <c:pt idx="2963">
                  <c:v>0.19531799999999999</c:v>
                </c:pt>
                <c:pt idx="2964">
                  <c:v>0.193222</c:v>
                </c:pt>
                <c:pt idx="2965">
                  <c:v>0.191106</c:v>
                </c:pt>
                <c:pt idx="2966">
                  <c:v>0.18896399999999999</c:v>
                </c:pt>
                <c:pt idx="2967">
                  <c:v>0.186811</c:v>
                </c:pt>
                <c:pt idx="2968">
                  <c:v>0.18462100000000001</c:v>
                </c:pt>
                <c:pt idx="2969">
                  <c:v>0.18234900000000001</c:v>
                </c:pt>
                <c:pt idx="2970">
                  <c:v>0.18002399999999999</c:v>
                </c:pt>
                <c:pt idx="2971">
                  <c:v>0.17774400000000001</c:v>
                </c:pt>
                <c:pt idx="2972">
                  <c:v>0.17558099999999999</c:v>
                </c:pt>
                <c:pt idx="2973">
                  <c:v>0.17352899999999999</c:v>
                </c:pt>
                <c:pt idx="2974">
                  <c:v>0.17153599999999999</c:v>
                </c:pt>
                <c:pt idx="2975">
                  <c:v>0.16955700000000001</c:v>
                </c:pt>
                <c:pt idx="2976">
                  <c:v>0.16759199999999999</c:v>
                </c:pt>
                <c:pt idx="2977">
                  <c:v>0.16569</c:v>
                </c:pt>
                <c:pt idx="2978">
                  <c:v>0.16391700000000001</c:v>
                </c:pt>
                <c:pt idx="2979">
                  <c:v>0.16231000000000001</c:v>
                </c:pt>
                <c:pt idx="2980">
                  <c:v>0.16086400000000001</c:v>
                </c:pt>
                <c:pt idx="2981">
                  <c:v>0.15955900000000001</c:v>
                </c:pt>
                <c:pt idx="2982">
                  <c:v>0.15837599999999999</c:v>
                </c:pt>
                <c:pt idx="2983">
                  <c:v>0.15731999999999999</c:v>
                </c:pt>
                <c:pt idx="2984">
                  <c:v>0.15643299999999999</c:v>
                </c:pt>
                <c:pt idx="2985">
                  <c:v>0.155775</c:v>
                </c:pt>
                <c:pt idx="2986">
                  <c:v>0.15537999999999999</c:v>
                </c:pt>
                <c:pt idx="2987">
                  <c:v>0.15517400000000001</c:v>
                </c:pt>
                <c:pt idx="2988">
                  <c:v>0.15482699999999999</c:v>
                </c:pt>
                <c:pt idx="2989">
                  <c:v>0.153917</c:v>
                </c:pt>
                <c:pt idx="2990">
                  <c:v>0.15251500000000001</c:v>
                </c:pt>
                <c:pt idx="2991">
                  <c:v>0.15092</c:v>
                </c:pt>
                <c:pt idx="2992">
                  <c:v>0.149309</c:v>
                </c:pt>
                <c:pt idx="2993">
                  <c:v>0.14777399999999999</c:v>
                </c:pt>
                <c:pt idx="2994">
                  <c:v>0.146426</c:v>
                </c:pt>
                <c:pt idx="2995">
                  <c:v>0.14543400000000001</c:v>
                </c:pt>
                <c:pt idx="2996">
                  <c:v>0.144929</c:v>
                </c:pt>
                <c:pt idx="2997">
                  <c:v>0.14477599999999999</c:v>
                </c:pt>
                <c:pt idx="2998">
                  <c:v>0.14441399999999999</c:v>
                </c:pt>
                <c:pt idx="2999">
                  <c:v>0.14343400000000001</c:v>
                </c:pt>
                <c:pt idx="3000">
                  <c:v>0.142038</c:v>
                </c:pt>
                <c:pt idx="3001">
                  <c:v>0.140648</c:v>
                </c:pt>
                <c:pt idx="3002">
                  <c:v>0.13956299999999999</c:v>
                </c:pt>
                <c:pt idx="3003">
                  <c:v>0.13885800000000001</c:v>
                </c:pt>
                <c:pt idx="3004">
                  <c:v>0.13839000000000001</c:v>
                </c:pt>
                <c:pt idx="3005">
                  <c:v>0.13797799999999999</c:v>
                </c:pt>
                <c:pt idx="3006">
                  <c:v>0.137632</c:v>
                </c:pt>
                <c:pt idx="3007">
                  <c:v>0.13752600000000001</c:v>
                </c:pt>
                <c:pt idx="3008">
                  <c:v>0.137818</c:v>
                </c:pt>
                <c:pt idx="3009">
                  <c:v>0.138569</c:v>
                </c:pt>
                <c:pt idx="3010">
                  <c:v>0.13977500000000001</c:v>
                </c:pt>
                <c:pt idx="3011">
                  <c:v>0.141316</c:v>
                </c:pt>
                <c:pt idx="3012">
                  <c:v>0.142509</c:v>
                </c:pt>
                <c:pt idx="3013">
                  <c:v>0.14194499999999999</c:v>
                </c:pt>
                <c:pt idx="3014">
                  <c:v>0.139456</c:v>
                </c:pt>
                <c:pt idx="3015">
                  <c:v>0.136183</c:v>
                </c:pt>
                <c:pt idx="3016">
                  <c:v>0.13299800000000001</c:v>
                </c:pt>
                <c:pt idx="3017">
                  <c:v>0.130331</c:v>
                </c:pt>
                <c:pt idx="3018">
                  <c:v>0.12831300000000001</c:v>
                </c:pt>
                <c:pt idx="3019">
                  <c:v>0.12668599999999999</c:v>
                </c:pt>
                <c:pt idx="3020">
                  <c:v>0.12489500000000001</c:v>
                </c:pt>
                <c:pt idx="3021">
                  <c:v>0.122611</c:v>
                </c:pt>
                <c:pt idx="3022">
                  <c:v>0.11995400000000001</c:v>
                </c:pt>
                <c:pt idx="3023">
                  <c:v>0.117592</c:v>
                </c:pt>
                <c:pt idx="3024">
                  <c:v>0.116219</c:v>
                </c:pt>
                <c:pt idx="3025">
                  <c:v>0.115775</c:v>
                </c:pt>
                <c:pt idx="3026">
                  <c:v>0.115679</c:v>
                </c:pt>
                <c:pt idx="3027">
                  <c:v>0.115576</c:v>
                </c:pt>
                <c:pt idx="3028">
                  <c:v>0.115559</c:v>
                </c:pt>
                <c:pt idx="3029">
                  <c:v>0.11598</c:v>
                </c:pt>
                <c:pt idx="3030">
                  <c:v>0.117242</c:v>
                </c:pt>
                <c:pt idx="3031">
                  <c:v>0.119535</c:v>
                </c:pt>
                <c:pt idx="3032">
                  <c:v>0.122656</c:v>
                </c:pt>
                <c:pt idx="3033">
                  <c:v>0.126078</c:v>
                </c:pt>
                <c:pt idx="3034">
                  <c:v>0.12920499999999999</c:v>
                </c:pt>
                <c:pt idx="3035">
                  <c:v>0.13134999999999999</c:v>
                </c:pt>
                <c:pt idx="3036">
                  <c:v>0.13155</c:v>
                </c:pt>
                <c:pt idx="3037">
                  <c:v>0.12931500000000001</c:v>
                </c:pt>
                <c:pt idx="3038">
                  <c:v>0.12602099999999999</c:v>
                </c:pt>
                <c:pt idx="3039">
                  <c:v>0.123262</c:v>
                </c:pt>
                <c:pt idx="3040">
                  <c:v>0.120808</c:v>
                </c:pt>
                <c:pt idx="3041">
                  <c:v>0.11754199999999999</c:v>
                </c:pt>
                <c:pt idx="3042">
                  <c:v>0.113154</c:v>
                </c:pt>
                <c:pt idx="3043">
                  <c:v>0.107977</c:v>
                </c:pt>
                <c:pt idx="3044">
                  <c:v>0.102594</c:v>
                </c:pt>
                <c:pt idx="3045">
                  <c:v>9.7792000000000004E-2</c:v>
                </c:pt>
                <c:pt idx="3046">
                  <c:v>9.4070000000000001E-2</c:v>
                </c:pt>
                <c:pt idx="3047">
                  <c:v>9.1411000000000006E-2</c:v>
                </c:pt>
                <c:pt idx="3048">
                  <c:v>8.9330999999999994E-2</c:v>
                </c:pt>
                <c:pt idx="3049">
                  <c:v>8.7096999999999994E-2</c:v>
                </c:pt>
                <c:pt idx="3050">
                  <c:v>8.4462999999999996E-2</c:v>
                </c:pt>
                <c:pt idx="3051">
                  <c:v>8.1951999999999997E-2</c:v>
                </c:pt>
                <c:pt idx="3052">
                  <c:v>8.0128000000000005E-2</c:v>
                </c:pt>
                <c:pt idx="3053">
                  <c:v>7.9219999999999999E-2</c:v>
                </c:pt>
                <c:pt idx="3054">
                  <c:v>7.9254000000000005E-2</c:v>
                </c:pt>
                <c:pt idx="3055">
                  <c:v>8.0091999999999997E-2</c:v>
                </c:pt>
                <c:pt idx="3056">
                  <c:v>8.1324999999999995E-2</c:v>
                </c:pt>
                <c:pt idx="3057">
                  <c:v>8.2430000000000003E-2</c:v>
                </c:pt>
                <c:pt idx="3058">
                  <c:v>8.3179000000000003E-2</c:v>
                </c:pt>
                <c:pt idx="3059">
                  <c:v>8.3605000000000096E-2</c:v>
                </c:pt>
                <c:pt idx="3060">
                  <c:v>8.3696999999999994E-2</c:v>
                </c:pt>
                <c:pt idx="3061">
                  <c:v>8.3410999999999999E-2</c:v>
                </c:pt>
                <c:pt idx="3062">
                  <c:v>8.2775000000000001E-2</c:v>
                </c:pt>
                <c:pt idx="3063">
                  <c:v>8.1687999999999997E-2</c:v>
                </c:pt>
                <c:pt idx="3064">
                  <c:v>7.9832E-2</c:v>
                </c:pt>
                <c:pt idx="3065">
                  <c:v>7.7214000000000005E-2</c:v>
                </c:pt>
                <c:pt idx="3066">
                  <c:v>7.4341000000000004E-2</c:v>
                </c:pt>
                <c:pt idx="3067">
                  <c:v>7.1265999999999996E-2</c:v>
                </c:pt>
                <c:pt idx="3068">
                  <c:v>6.8049999999999999E-2</c:v>
                </c:pt>
                <c:pt idx="3069">
                  <c:v>6.5045000000000006E-2</c:v>
                </c:pt>
                <c:pt idx="3070">
                  <c:v>6.2570000000000001E-2</c:v>
                </c:pt>
                <c:pt idx="3071">
                  <c:v>6.0613E-2</c:v>
                </c:pt>
                <c:pt idx="3072">
                  <c:v>5.858E-2</c:v>
                </c:pt>
                <c:pt idx="3073">
                  <c:v>5.5768999999999999E-2</c:v>
                </c:pt>
                <c:pt idx="3074">
                  <c:v>5.2297000000000003E-2</c:v>
                </c:pt>
                <c:pt idx="3075">
                  <c:v>4.8744999999999997E-2</c:v>
                </c:pt>
                <c:pt idx="3076">
                  <c:v>4.5615999999999997E-2</c:v>
                </c:pt>
                <c:pt idx="3077">
                  <c:v>4.3279999999999999E-2</c:v>
                </c:pt>
                <c:pt idx="3078">
                  <c:v>4.1855999999999997E-2</c:v>
                </c:pt>
                <c:pt idx="3079">
                  <c:v>4.1109E-2</c:v>
                </c:pt>
                <c:pt idx="3080">
                  <c:v>4.0661000000000003E-2</c:v>
                </c:pt>
                <c:pt idx="3081">
                  <c:v>4.0328999999999997E-2</c:v>
                </c:pt>
                <c:pt idx="3082">
                  <c:v>4.0181000000000001E-2</c:v>
                </c:pt>
                <c:pt idx="3083">
                  <c:v>4.0251000000000002E-2</c:v>
                </c:pt>
                <c:pt idx="3084">
                  <c:v>4.0402E-2</c:v>
                </c:pt>
                <c:pt idx="3085">
                  <c:v>4.0479000000000001E-2</c:v>
                </c:pt>
                <c:pt idx="3086">
                  <c:v>4.0140000000000002E-2</c:v>
                </c:pt>
                <c:pt idx="3087">
                  <c:v>3.8567999999999998E-2</c:v>
                </c:pt>
                <c:pt idx="3088">
                  <c:v>3.5517E-2</c:v>
                </c:pt>
                <c:pt idx="3089">
                  <c:v>3.1435999999999999E-2</c:v>
                </c:pt>
                <c:pt idx="3090">
                  <c:v>2.6669999999999999E-2</c:v>
                </c:pt>
                <c:pt idx="3091">
                  <c:v>2.1711000000000001E-2</c:v>
                </c:pt>
                <c:pt idx="3092">
                  <c:v>1.7335E-2</c:v>
                </c:pt>
                <c:pt idx="3093">
                  <c:v>1.3946E-2</c:v>
                </c:pt>
                <c:pt idx="3094">
                  <c:v>1.1409000000000001E-2</c:v>
                </c:pt>
                <c:pt idx="3095">
                  <c:v>9.3150000000000004E-3</c:v>
                </c:pt>
                <c:pt idx="3096">
                  <c:v>7.2439999999999996E-3</c:v>
                </c:pt>
                <c:pt idx="3097">
                  <c:v>5.1619999999999999E-3</c:v>
                </c:pt>
                <c:pt idx="3098">
                  <c:v>3.4329999999999999E-3</c:v>
                </c:pt>
                <c:pt idx="3099">
                  <c:v>2.343E-3</c:v>
                </c:pt>
                <c:pt idx="3100">
                  <c:v>2.0370000000000002E-3</c:v>
                </c:pt>
                <c:pt idx="3101">
                  <c:v>2.2889999999999998E-3</c:v>
                </c:pt>
                <c:pt idx="3102">
                  <c:v>2.918E-3</c:v>
                </c:pt>
                <c:pt idx="3103">
                  <c:v>3.741E-3</c:v>
                </c:pt>
                <c:pt idx="3104">
                  <c:v>4.8929999999999998E-3</c:v>
                </c:pt>
                <c:pt idx="3105">
                  <c:v>6.5319999999999996E-3</c:v>
                </c:pt>
                <c:pt idx="3106">
                  <c:v>8.5889999999999994E-3</c:v>
                </c:pt>
                <c:pt idx="3107">
                  <c:v>1.0825E-2</c:v>
                </c:pt>
                <c:pt idx="3108">
                  <c:v>1.2962E-2</c:v>
                </c:pt>
                <c:pt idx="3109">
                  <c:v>1.4567999999999999E-2</c:v>
                </c:pt>
                <c:pt idx="3110">
                  <c:v>1.4836E-2</c:v>
                </c:pt>
                <c:pt idx="3111">
                  <c:v>1.3301E-2</c:v>
                </c:pt>
                <c:pt idx="3112">
                  <c:v>1.0900999999999999E-2</c:v>
                </c:pt>
                <c:pt idx="3113">
                  <c:v>8.6940000000000003E-3</c:v>
                </c:pt>
                <c:pt idx="3114">
                  <c:v>6.8440000000000003E-3</c:v>
                </c:pt>
                <c:pt idx="3115">
                  <c:v>5.1669999999999997E-3</c:v>
                </c:pt>
                <c:pt idx="3116">
                  <c:v>3.539E-3</c:v>
                </c:pt>
                <c:pt idx="3117">
                  <c:v>2.0200000000000001E-3</c:v>
                </c:pt>
                <c:pt idx="3118">
                  <c:v>8.0699999999999999E-4</c:v>
                </c:pt>
                <c:pt idx="3119">
                  <c:v>1.45E-4</c:v>
                </c:pt>
                <c:pt idx="3120">
                  <c:v>0</c:v>
                </c:pt>
                <c:pt idx="3121">
                  <c:v>4.0499999999999998E-4</c:v>
                </c:pt>
                <c:pt idx="3122">
                  <c:v>1.0480000000000001E-3</c:v>
                </c:pt>
                <c:pt idx="3123">
                  <c:v>1.712E-3</c:v>
                </c:pt>
                <c:pt idx="3124">
                  <c:v>2.382E-3</c:v>
                </c:pt>
                <c:pt idx="3125">
                  <c:v>3.1259999999999999E-3</c:v>
                </c:pt>
                <c:pt idx="3126">
                  <c:v>4.1440000000000001E-3</c:v>
                </c:pt>
                <c:pt idx="3127">
                  <c:v>5.8380000000000003E-3</c:v>
                </c:pt>
                <c:pt idx="3128">
                  <c:v>8.4869999999999998E-3</c:v>
                </c:pt>
                <c:pt idx="3129">
                  <c:v>1.1981E-2</c:v>
                </c:pt>
                <c:pt idx="3130">
                  <c:v>1.5973000000000001E-2</c:v>
                </c:pt>
                <c:pt idx="3131">
                  <c:v>2.0208E-2</c:v>
                </c:pt>
                <c:pt idx="3132">
                  <c:v>2.4527E-2</c:v>
                </c:pt>
                <c:pt idx="3133">
                  <c:v>2.8580999999999999E-2</c:v>
                </c:pt>
                <c:pt idx="3134">
                  <c:v>3.1759999999999997E-2</c:v>
                </c:pt>
                <c:pt idx="3135">
                  <c:v>3.3669999999999999E-2</c:v>
                </c:pt>
                <c:pt idx="3136">
                  <c:v>3.4634999999999999E-2</c:v>
                </c:pt>
                <c:pt idx="3137">
                  <c:v>3.5289000000000001E-2</c:v>
                </c:pt>
                <c:pt idx="3138">
                  <c:v>3.6079E-2</c:v>
                </c:pt>
                <c:pt idx="3139">
                  <c:v>3.7312999999999999E-2</c:v>
                </c:pt>
                <c:pt idx="3140">
                  <c:v>3.9329999999999997E-2</c:v>
                </c:pt>
                <c:pt idx="3141">
                  <c:v>4.2428E-2</c:v>
                </c:pt>
                <c:pt idx="3142">
                  <c:v>4.6785E-2</c:v>
                </c:pt>
                <c:pt idx="3143">
                  <c:v>5.2462000000000002E-2</c:v>
                </c:pt>
                <c:pt idx="3144">
                  <c:v>5.9337000000000001E-2</c:v>
                </c:pt>
                <c:pt idx="3145">
                  <c:v>6.7002000000000006E-2</c:v>
                </c:pt>
                <c:pt idx="3146">
                  <c:v>7.4961E-2</c:v>
                </c:pt>
                <c:pt idx="3147">
                  <c:v>8.3095000000000002E-2</c:v>
                </c:pt>
                <c:pt idx="3148">
                  <c:v>9.1638999999999998E-2</c:v>
                </c:pt>
                <c:pt idx="3149">
                  <c:v>0.10079399999999999</c:v>
                </c:pt>
                <c:pt idx="3150">
                  <c:v>0.110598</c:v>
                </c:pt>
                <c:pt idx="3151">
                  <c:v>0.120972</c:v>
                </c:pt>
                <c:pt idx="3152">
                  <c:v>0.131686</c:v>
                </c:pt>
                <c:pt idx="3153">
                  <c:v>0.142344</c:v>
                </c:pt>
                <c:pt idx="3154">
                  <c:v>0.15251100000000001</c:v>
                </c:pt>
                <c:pt idx="3155">
                  <c:v>0.16182099999999999</c:v>
                </c:pt>
                <c:pt idx="3156">
                  <c:v>0.16975799999999999</c:v>
                </c:pt>
                <c:pt idx="3157">
                  <c:v>0.17566399999999999</c:v>
                </c:pt>
                <c:pt idx="3158">
                  <c:v>0.17929100000000001</c:v>
                </c:pt>
                <c:pt idx="3159">
                  <c:v>0.18105299999999999</c:v>
                </c:pt>
                <c:pt idx="3160">
                  <c:v>0.18187900000000001</c:v>
                </c:pt>
                <c:pt idx="3161">
                  <c:v>0.18265400000000001</c:v>
                </c:pt>
                <c:pt idx="3162">
                  <c:v>0.183779</c:v>
                </c:pt>
                <c:pt idx="3163">
                  <c:v>0.18526599999999999</c:v>
                </c:pt>
                <c:pt idx="3164">
                  <c:v>0.18693799999999999</c:v>
                </c:pt>
                <c:pt idx="3165">
                  <c:v>0.188698</c:v>
                </c:pt>
                <c:pt idx="3166">
                  <c:v>0.19067300000000001</c:v>
                </c:pt>
                <c:pt idx="3167">
                  <c:v>0.19302800000000001</c:v>
                </c:pt>
                <c:pt idx="3168">
                  <c:v>0.195685</c:v>
                </c:pt>
                <c:pt idx="3169">
                  <c:v>0.19826299999999999</c:v>
                </c:pt>
                <c:pt idx="3170">
                  <c:v>0.20042299999999999</c:v>
                </c:pt>
                <c:pt idx="3171">
                  <c:v>0.20233100000000001</c:v>
                </c:pt>
                <c:pt idx="3172">
                  <c:v>0.20436099999999999</c:v>
                </c:pt>
                <c:pt idx="3173">
                  <c:v>0.206704</c:v>
                </c:pt>
                <c:pt idx="3174">
                  <c:v>0.20938399999999999</c:v>
                </c:pt>
                <c:pt idx="3175">
                  <c:v>0.212341</c:v>
                </c:pt>
                <c:pt idx="3176">
                  <c:v>0.21540999999999999</c:v>
                </c:pt>
                <c:pt idx="3177">
                  <c:v>0.218301</c:v>
                </c:pt>
                <c:pt idx="3178">
                  <c:v>0.22067899999999999</c:v>
                </c:pt>
                <c:pt idx="3179">
                  <c:v>0.22229599999999999</c:v>
                </c:pt>
                <c:pt idx="3180">
                  <c:v>0.223077</c:v>
                </c:pt>
                <c:pt idx="3181">
                  <c:v>0.22326499999999999</c:v>
                </c:pt>
                <c:pt idx="3182">
                  <c:v>0.22345100000000001</c:v>
                </c:pt>
                <c:pt idx="3183">
                  <c:v>0.22409799999999999</c:v>
                </c:pt>
                <c:pt idx="3184">
                  <c:v>0.225269</c:v>
                </c:pt>
                <c:pt idx="3185">
                  <c:v>0.22659099999999999</c:v>
                </c:pt>
                <c:pt idx="3186">
                  <c:v>0.22747300000000001</c:v>
                </c:pt>
                <c:pt idx="3187">
                  <c:v>0.227852</c:v>
                </c:pt>
                <c:pt idx="3188">
                  <c:v>0.228101</c:v>
                </c:pt>
                <c:pt idx="3189">
                  <c:v>0.228601</c:v>
                </c:pt>
                <c:pt idx="3190">
                  <c:v>0.22952700000000001</c:v>
                </c:pt>
                <c:pt idx="3191">
                  <c:v>0.23074800000000001</c:v>
                </c:pt>
                <c:pt idx="3192">
                  <c:v>0.231988</c:v>
                </c:pt>
                <c:pt idx="3193">
                  <c:v>0.233011</c:v>
                </c:pt>
                <c:pt idx="3194">
                  <c:v>0.23375799999999999</c:v>
                </c:pt>
                <c:pt idx="3195">
                  <c:v>0.234375</c:v>
                </c:pt>
                <c:pt idx="3196">
                  <c:v>0.23505000000000001</c:v>
                </c:pt>
                <c:pt idx="3197">
                  <c:v>0.235927</c:v>
                </c:pt>
                <c:pt idx="3198">
                  <c:v>0.23710400000000001</c:v>
                </c:pt>
                <c:pt idx="3199">
                  <c:v>0.23864099999999999</c:v>
                </c:pt>
                <c:pt idx="3200">
                  <c:v>0.24060599999999999</c:v>
                </c:pt>
                <c:pt idx="3201">
                  <c:v>0.243088</c:v>
                </c:pt>
                <c:pt idx="3202">
                  <c:v>0.24607799999999999</c:v>
                </c:pt>
                <c:pt idx="3203">
                  <c:v>0.24933900000000001</c:v>
                </c:pt>
                <c:pt idx="3204">
                  <c:v>0.25256000000000001</c:v>
                </c:pt>
                <c:pt idx="3205">
                  <c:v>0.25573000000000001</c:v>
                </c:pt>
                <c:pt idx="3206">
                  <c:v>0.25911899999999999</c:v>
                </c:pt>
                <c:pt idx="3207">
                  <c:v>0.26291799999999999</c:v>
                </c:pt>
                <c:pt idx="3208">
                  <c:v>0.26700600000000002</c:v>
                </c:pt>
                <c:pt idx="3209">
                  <c:v>0.27091900000000002</c:v>
                </c:pt>
                <c:pt idx="3210">
                  <c:v>0.27420299999999997</c:v>
                </c:pt>
                <c:pt idx="3211">
                  <c:v>0.27704699999999999</c:v>
                </c:pt>
                <c:pt idx="3212">
                  <c:v>0.27985100000000002</c:v>
                </c:pt>
                <c:pt idx="3213">
                  <c:v>0.28265099999999999</c:v>
                </c:pt>
                <c:pt idx="3214">
                  <c:v>0.28528500000000001</c:v>
                </c:pt>
                <c:pt idx="3215">
                  <c:v>0.28772700000000001</c:v>
                </c:pt>
                <c:pt idx="3216">
                  <c:v>0.29015000000000002</c:v>
                </c:pt>
                <c:pt idx="3217">
                  <c:v>0.29272799999999999</c:v>
                </c:pt>
                <c:pt idx="3218">
                  <c:v>0.29551300000000003</c:v>
                </c:pt>
                <c:pt idx="3219">
                  <c:v>0.29852800000000002</c:v>
                </c:pt>
                <c:pt idx="3220">
                  <c:v>0.30186299999999999</c:v>
                </c:pt>
                <c:pt idx="3221">
                  <c:v>0.305564</c:v>
                </c:pt>
                <c:pt idx="3222">
                  <c:v>0.30952200000000002</c:v>
                </c:pt>
                <c:pt idx="3223">
                  <c:v>0.31357800000000002</c:v>
                </c:pt>
                <c:pt idx="3224">
                  <c:v>0.31764999999999999</c:v>
                </c:pt>
                <c:pt idx="3225">
                  <c:v>0.32169300000000001</c:v>
                </c:pt>
                <c:pt idx="3226">
                  <c:v>0.32558999999999999</c:v>
                </c:pt>
                <c:pt idx="3227">
                  <c:v>0.329239</c:v>
                </c:pt>
                <c:pt idx="3228">
                  <c:v>0.33275500000000002</c:v>
                </c:pt>
                <c:pt idx="3229">
                  <c:v>0.33638600000000002</c:v>
                </c:pt>
                <c:pt idx="3230">
                  <c:v>0.34006799999999998</c:v>
                </c:pt>
                <c:pt idx="3231">
                  <c:v>0.34340799999999999</c:v>
                </c:pt>
                <c:pt idx="3232">
                  <c:v>0.34603499999999998</c:v>
                </c:pt>
                <c:pt idx="3233">
                  <c:v>0.347694</c:v>
                </c:pt>
                <c:pt idx="3234">
                  <c:v>0.34828900000000002</c:v>
                </c:pt>
                <c:pt idx="3235">
                  <c:v>0.34819</c:v>
                </c:pt>
                <c:pt idx="3236">
                  <c:v>0.347912</c:v>
                </c:pt>
                <c:pt idx="3237">
                  <c:v>0.34754600000000002</c:v>
                </c:pt>
                <c:pt idx="3238">
                  <c:v>0.346891</c:v>
                </c:pt>
                <c:pt idx="3239">
                  <c:v>0.34573700000000002</c:v>
                </c:pt>
                <c:pt idx="3240">
                  <c:v>0.34409299999999998</c:v>
                </c:pt>
                <c:pt idx="3241">
                  <c:v>0.342167</c:v>
                </c:pt>
                <c:pt idx="3242">
                  <c:v>0.34012999999999999</c:v>
                </c:pt>
                <c:pt idx="3243">
                  <c:v>0.33793299999999998</c:v>
                </c:pt>
                <c:pt idx="3244">
                  <c:v>0.33530900000000002</c:v>
                </c:pt>
                <c:pt idx="3245">
                  <c:v>0.33205200000000001</c:v>
                </c:pt>
                <c:pt idx="3246">
                  <c:v>0.32837300000000003</c:v>
                </c:pt>
                <c:pt idx="3247">
                  <c:v>0.32473999999999997</c:v>
                </c:pt>
                <c:pt idx="3248">
                  <c:v>0.32148199999999999</c:v>
                </c:pt>
                <c:pt idx="3249">
                  <c:v>0.31868099999999999</c:v>
                </c:pt>
                <c:pt idx="3250">
                  <c:v>0.31627100000000002</c:v>
                </c:pt>
                <c:pt idx="3251">
                  <c:v>0.31417699999999998</c:v>
                </c:pt>
                <c:pt idx="3252">
                  <c:v>0.31235400000000002</c:v>
                </c:pt>
                <c:pt idx="3253">
                  <c:v>0.31071199999999999</c:v>
                </c:pt>
                <c:pt idx="3254">
                  <c:v>0.30906499999999998</c:v>
                </c:pt>
                <c:pt idx="3255">
                  <c:v>0.30722300000000002</c:v>
                </c:pt>
                <c:pt idx="3256">
                  <c:v>0.30521300000000001</c:v>
                </c:pt>
                <c:pt idx="3257">
                  <c:v>0.30330800000000002</c:v>
                </c:pt>
                <c:pt idx="3258">
                  <c:v>0.30179699999999998</c:v>
                </c:pt>
                <c:pt idx="3259">
                  <c:v>0.30082799999999998</c:v>
                </c:pt>
                <c:pt idx="3260">
                  <c:v>0.30036099999999999</c:v>
                </c:pt>
                <c:pt idx="3261">
                  <c:v>0.30017899999999997</c:v>
                </c:pt>
                <c:pt idx="3262">
                  <c:v>0.30000500000000002</c:v>
                </c:pt>
                <c:pt idx="3263">
                  <c:v>0.29974499999999998</c:v>
                </c:pt>
                <c:pt idx="3264">
                  <c:v>0.29960399999999998</c:v>
                </c:pt>
                <c:pt idx="3265">
                  <c:v>0.299813</c:v>
                </c:pt>
                <c:pt idx="3266">
                  <c:v>0.30037900000000001</c:v>
                </c:pt>
                <c:pt idx="3267">
                  <c:v>0.30114800000000003</c:v>
                </c:pt>
                <c:pt idx="3268">
                  <c:v>0.30202200000000001</c:v>
                </c:pt>
                <c:pt idx="3269">
                  <c:v>0.30322100000000002</c:v>
                </c:pt>
                <c:pt idx="3270">
                  <c:v>0.30521300000000001</c:v>
                </c:pt>
                <c:pt idx="3271">
                  <c:v>0.30818899999999999</c:v>
                </c:pt>
                <c:pt idx="3272">
                  <c:v>0.31185499999999999</c:v>
                </c:pt>
                <c:pt idx="3273">
                  <c:v>0.31570399999999998</c:v>
                </c:pt>
                <c:pt idx="3274">
                  <c:v>0.31934099999999999</c:v>
                </c:pt>
                <c:pt idx="3275">
                  <c:v>0.322662</c:v>
                </c:pt>
                <c:pt idx="3276">
                  <c:v>0.32572899999999999</c:v>
                </c:pt>
                <c:pt idx="3277">
                  <c:v>0.32853500000000002</c:v>
                </c:pt>
                <c:pt idx="3278">
                  <c:v>0.33093</c:v>
                </c:pt>
                <c:pt idx="3279">
                  <c:v>0.33281100000000002</c:v>
                </c:pt>
                <c:pt idx="3280">
                  <c:v>0.33434900000000001</c:v>
                </c:pt>
                <c:pt idx="3281">
                  <c:v>0.33582099999999998</c:v>
                </c:pt>
                <c:pt idx="3282">
                  <c:v>0.33727200000000002</c:v>
                </c:pt>
                <c:pt idx="3283">
                  <c:v>0.33862500000000001</c:v>
                </c:pt>
                <c:pt idx="3284">
                  <c:v>0.33987800000000001</c:v>
                </c:pt>
                <c:pt idx="3285">
                  <c:v>0.34107199999999999</c:v>
                </c:pt>
                <c:pt idx="3286">
                  <c:v>0.34226200000000001</c:v>
                </c:pt>
                <c:pt idx="3287">
                  <c:v>0.34351100000000001</c:v>
                </c:pt>
                <c:pt idx="3288">
                  <c:v>0.34482200000000002</c:v>
                </c:pt>
                <c:pt idx="3289">
                  <c:v>0.345997</c:v>
                </c:pt>
                <c:pt idx="3290">
                  <c:v>0.346696</c:v>
                </c:pt>
                <c:pt idx="3291">
                  <c:v>0.34673199999999998</c:v>
                </c:pt>
                <c:pt idx="3292">
                  <c:v>0.34620200000000001</c:v>
                </c:pt>
                <c:pt idx="3293">
                  <c:v>0.34534399999999998</c:v>
                </c:pt>
                <c:pt idx="3294">
                  <c:v>0.34432800000000002</c:v>
                </c:pt>
                <c:pt idx="3295">
                  <c:v>0.34311700000000001</c:v>
                </c:pt>
                <c:pt idx="3296">
                  <c:v>0.34150399999999997</c:v>
                </c:pt>
                <c:pt idx="3297">
                  <c:v>0.33933600000000003</c:v>
                </c:pt>
                <c:pt idx="3298">
                  <c:v>0.33671699999999999</c:v>
                </c:pt>
                <c:pt idx="3299">
                  <c:v>0.333951</c:v>
                </c:pt>
                <c:pt idx="3300">
                  <c:v>0.33125599999999999</c:v>
                </c:pt>
                <c:pt idx="3301">
                  <c:v>0.328652</c:v>
                </c:pt>
                <c:pt idx="3302">
                  <c:v>0.32608500000000001</c:v>
                </c:pt>
                <c:pt idx="3303">
                  <c:v>0.32353300000000002</c:v>
                </c:pt>
                <c:pt idx="3304">
                  <c:v>0.32097799999999999</c:v>
                </c:pt>
                <c:pt idx="3305">
                  <c:v>0.31842100000000001</c:v>
                </c:pt>
                <c:pt idx="3306">
                  <c:v>0.315973</c:v>
                </c:pt>
                <c:pt idx="3307">
                  <c:v>0.31383299999999997</c:v>
                </c:pt>
                <c:pt idx="3308">
                  <c:v>0.31208799999999998</c:v>
                </c:pt>
                <c:pt idx="3309">
                  <c:v>0.31063400000000002</c:v>
                </c:pt>
                <c:pt idx="3310">
                  <c:v>0.30932599999999999</c:v>
                </c:pt>
                <c:pt idx="3311">
                  <c:v>0.30805700000000003</c:v>
                </c:pt>
                <c:pt idx="3312">
                  <c:v>0.306649</c:v>
                </c:pt>
                <c:pt idx="3313">
                  <c:v>0.30485800000000002</c:v>
                </c:pt>
                <c:pt idx="3314">
                  <c:v>0.30260399999999998</c:v>
                </c:pt>
                <c:pt idx="3315">
                  <c:v>0.30010799999999999</c:v>
                </c:pt>
                <c:pt idx="3316">
                  <c:v>0.297649</c:v>
                </c:pt>
                <c:pt idx="3317">
                  <c:v>0.29538999999999999</c:v>
                </c:pt>
                <c:pt idx="3318">
                  <c:v>0.29341600000000001</c:v>
                </c:pt>
                <c:pt idx="3319">
                  <c:v>0.291771</c:v>
                </c:pt>
                <c:pt idx="3320">
                  <c:v>0.290435</c:v>
                </c:pt>
                <c:pt idx="3321">
                  <c:v>0.28929500000000002</c:v>
                </c:pt>
                <c:pt idx="3322">
                  <c:v>0.28809800000000002</c:v>
                </c:pt>
                <c:pt idx="3323">
                  <c:v>0.28653499999999998</c:v>
                </c:pt>
                <c:pt idx="3324">
                  <c:v>0.28446300000000002</c:v>
                </c:pt>
                <c:pt idx="3325">
                  <c:v>0.282001</c:v>
                </c:pt>
                <c:pt idx="3326">
                  <c:v>0.279391</c:v>
                </c:pt>
                <c:pt idx="3327">
                  <c:v>0.27682800000000002</c:v>
                </c:pt>
                <c:pt idx="3328">
                  <c:v>0.27441199999999999</c:v>
                </c:pt>
                <c:pt idx="3329">
                  <c:v>0.27220499999999997</c:v>
                </c:pt>
                <c:pt idx="3330">
                  <c:v>0.27023399999999997</c:v>
                </c:pt>
                <c:pt idx="3331">
                  <c:v>0.26845200000000002</c:v>
                </c:pt>
                <c:pt idx="3332">
                  <c:v>0.26677299999999998</c:v>
                </c:pt>
                <c:pt idx="3333">
                  <c:v>0.26518000000000003</c:v>
                </c:pt>
                <c:pt idx="3334">
                  <c:v>0.263766</c:v>
                </c:pt>
                <c:pt idx="3335">
                  <c:v>0.26263900000000001</c:v>
                </c:pt>
                <c:pt idx="3336">
                  <c:v>0.26181399999999999</c:v>
                </c:pt>
                <c:pt idx="3337">
                  <c:v>0.261214</c:v>
                </c:pt>
                <c:pt idx="3338">
                  <c:v>0.26075700000000002</c:v>
                </c:pt>
                <c:pt idx="3339">
                  <c:v>0.26040600000000003</c:v>
                </c:pt>
                <c:pt idx="3340">
                  <c:v>0.260183</c:v>
                </c:pt>
                <c:pt idx="3341">
                  <c:v>0.26014799999999999</c:v>
                </c:pt>
                <c:pt idx="3342">
                  <c:v>0.26034600000000002</c:v>
                </c:pt>
                <c:pt idx="3343">
                  <c:v>0.26072200000000001</c:v>
                </c:pt>
                <c:pt idx="3344">
                  <c:v>0.26108599999999998</c:v>
                </c:pt>
                <c:pt idx="3345">
                  <c:v>0.26116899999999998</c:v>
                </c:pt>
                <c:pt idx="3346">
                  <c:v>0.260799</c:v>
                </c:pt>
                <c:pt idx="3347">
                  <c:v>0.26008799999999999</c:v>
                </c:pt>
                <c:pt idx="3348">
                  <c:v>0.25935999999999998</c:v>
                </c:pt>
                <c:pt idx="3349">
                  <c:v>0.25884099999999999</c:v>
                </c:pt>
                <c:pt idx="3350">
                  <c:v>0.25850600000000001</c:v>
                </c:pt>
                <c:pt idx="3351">
                  <c:v>0.25822400000000001</c:v>
                </c:pt>
                <c:pt idx="3352">
                  <c:v>0.25792100000000001</c:v>
                </c:pt>
                <c:pt idx="3353">
                  <c:v>0.25759500000000002</c:v>
                </c:pt>
                <c:pt idx="3354">
                  <c:v>0.25725399999999998</c:v>
                </c:pt>
                <c:pt idx="3355">
                  <c:v>0.25690099999999999</c:v>
                </c:pt>
                <c:pt idx="3356">
                  <c:v>0.25656299999999999</c:v>
                </c:pt>
                <c:pt idx="3357">
                  <c:v>0.25627699999999998</c:v>
                </c:pt>
                <c:pt idx="3358">
                  <c:v>0.256054</c:v>
                </c:pt>
                <c:pt idx="3359">
                  <c:v>0.25583699999999998</c:v>
                </c:pt>
                <c:pt idx="3360">
                  <c:v>0.25551299999999999</c:v>
                </c:pt>
                <c:pt idx="3361">
                  <c:v>0.25497900000000001</c:v>
                </c:pt>
                <c:pt idx="3362">
                  <c:v>0.25422400000000001</c:v>
                </c:pt>
                <c:pt idx="3363">
                  <c:v>0.25332700000000002</c:v>
                </c:pt>
                <c:pt idx="3364">
                  <c:v>0.25238699999999997</c:v>
                </c:pt>
                <c:pt idx="3365">
                  <c:v>0.25144899999999998</c:v>
                </c:pt>
                <c:pt idx="3366">
                  <c:v>0.2505</c:v>
                </c:pt>
                <c:pt idx="3367">
                  <c:v>0.24950700000000001</c:v>
                </c:pt>
                <c:pt idx="3368">
                  <c:v>0.24845800000000001</c:v>
                </c:pt>
                <c:pt idx="3369">
                  <c:v>0.24737899999999999</c:v>
                </c:pt>
                <c:pt idx="3370">
                  <c:v>0.24631700000000001</c:v>
                </c:pt>
                <c:pt idx="3371">
                  <c:v>0.245306</c:v>
                </c:pt>
                <c:pt idx="3372">
                  <c:v>0.24434800000000001</c:v>
                </c:pt>
                <c:pt idx="3373">
                  <c:v>0.243398</c:v>
                </c:pt>
                <c:pt idx="3374">
                  <c:v>0.24238499999999999</c:v>
                </c:pt>
                <c:pt idx="3375">
                  <c:v>0.24124200000000001</c:v>
                </c:pt>
                <c:pt idx="3376">
                  <c:v>0.23993400000000001</c:v>
                </c:pt>
                <c:pt idx="3377">
                  <c:v>0.238484</c:v>
                </c:pt>
                <c:pt idx="3378">
                  <c:v>0.23696300000000001</c:v>
                </c:pt>
                <c:pt idx="3379">
                  <c:v>0.23544799999999999</c:v>
                </c:pt>
                <c:pt idx="3380">
                  <c:v>0.23397799999999999</c:v>
                </c:pt>
                <c:pt idx="3381">
                  <c:v>0.23253199999999999</c:v>
                </c:pt>
                <c:pt idx="3382">
                  <c:v>0.231046</c:v>
                </c:pt>
                <c:pt idx="3383">
                  <c:v>0.229435</c:v>
                </c:pt>
                <c:pt idx="3384">
                  <c:v>0.22764699999999999</c:v>
                </c:pt>
                <c:pt idx="3385">
                  <c:v>0.22570000000000001</c:v>
                </c:pt>
                <c:pt idx="3386">
                  <c:v>0.223664</c:v>
                </c:pt>
                <c:pt idx="3387">
                  <c:v>0.22159400000000001</c:v>
                </c:pt>
                <c:pt idx="3388">
                  <c:v>0.219503</c:v>
                </c:pt>
                <c:pt idx="3389">
                  <c:v>0.217364</c:v>
                </c:pt>
                <c:pt idx="3390">
                  <c:v>0.21513499999999999</c:v>
                </c:pt>
                <c:pt idx="3391">
                  <c:v>0.21279200000000001</c:v>
                </c:pt>
                <c:pt idx="3392">
                  <c:v>0.21036199999999999</c:v>
                </c:pt>
                <c:pt idx="3393">
                  <c:v>0.207902</c:v>
                </c:pt>
                <c:pt idx="3394">
                  <c:v>0.20546200000000001</c:v>
                </c:pt>
                <c:pt idx="3395">
                  <c:v>0.203065</c:v>
                </c:pt>
                <c:pt idx="3396">
                  <c:v>0.20072599999999999</c:v>
                </c:pt>
                <c:pt idx="3397">
                  <c:v>0.19847000000000001</c:v>
                </c:pt>
                <c:pt idx="3398">
                  <c:v>0.196326</c:v>
                </c:pt>
                <c:pt idx="3399">
                  <c:v>0.19431399999999999</c:v>
                </c:pt>
                <c:pt idx="3400">
                  <c:v>0.192441</c:v>
                </c:pt>
                <c:pt idx="3401">
                  <c:v>0.19073799999999999</c:v>
                </c:pt>
                <c:pt idx="3402">
                  <c:v>0.18926899999999999</c:v>
                </c:pt>
                <c:pt idx="3403">
                  <c:v>0.18809100000000001</c:v>
                </c:pt>
                <c:pt idx="3404">
                  <c:v>0.187193</c:v>
                </c:pt>
                <c:pt idx="3405">
                  <c:v>0.186504</c:v>
                </c:pt>
                <c:pt idx="3406">
                  <c:v>0.18593399999999999</c:v>
                </c:pt>
                <c:pt idx="3407">
                  <c:v>0.18542900000000001</c:v>
                </c:pt>
                <c:pt idx="3408">
                  <c:v>0.184999</c:v>
                </c:pt>
                <c:pt idx="3409">
                  <c:v>0.184699</c:v>
                </c:pt>
                <c:pt idx="3410">
                  <c:v>0.18456400000000001</c:v>
                </c:pt>
                <c:pt idx="3411">
                  <c:v>0.18457499999999999</c:v>
                </c:pt>
                <c:pt idx="3412">
                  <c:v>0.18467800000000001</c:v>
                </c:pt>
                <c:pt idx="3413">
                  <c:v>0.18481800000000001</c:v>
                </c:pt>
                <c:pt idx="3414">
                  <c:v>0.18496399999999999</c:v>
                </c:pt>
                <c:pt idx="3415">
                  <c:v>0.185112</c:v>
                </c:pt>
                <c:pt idx="3416">
                  <c:v>0.18526100000000001</c:v>
                </c:pt>
                <c:pt idx="3417">
                  <c:v>0.18538399999999999</c:v>
                </c:pt>
                <c:pt idx="3418">
                  <c:v>0.18540999999999999</c:v>
                </c:pt>
                <c:pt idx="3419">
                  <c:v>0.18527299999999999</c:v>
                </c:pt>
                <c:pt idx="3420">
                  <c:v>0.184978</c:v>
                </c:pt>
                <c:pt idx="3421">
                  <c:v>0.18460099999999999</c:v>
                </c:pt>
                <c:pt idx="3422">
                  <c:v>0.18421000000000001</c:v>
                </c:pt>
                <c:pt idx="3423">
                  <c:v>0.18379999999999999</c:v>
                </c:pt>
                <c:pt idx="3424">
                  <c:v>0.18334500000000001</c:v>
                </c:pt>
                <c:pt idx="3425">
                  <c:v>0.182869</c:v>
                </c:pt>
                <c:pt idx="3426">
                  <c:v>0.182446</c:v>
                </c:pt>
                <c:pt idx="3427">
                  <c:v>0.18213299999999999</c:v>
                </c:pt>
                <c:pt idx="3428">
                  <c:v>0.18196300000000001</c:v>
                </c:pt>
                <c:pt idx="3429">
                  <c:v>0.18197099999999999</c:v>
                </c:pt>
                <c:pt idx="3430">
                  <c:v>0.18218599999999999</c:v>
                </c:pt>
                <c:pt idx="3431">
                  <c:v>0.18262</c:v>
                </c:pt>
                <c:pt idx="3432">
                  <c:v>0.183286</c:v>
                </c:pt>
                <c:pt idx="3433">
                  <c:v>0.18423500000000001</c:v>
                </c:pt>
                <c:pt idx="3434">
                  <c:v>0.185529</c:v>
                </c:pt>
                <c:pt idx="3435">
                  <c:v>0.187195</c:v>
                </c:pt>
                <c:pt idx="3436">
                  <c:v>0.189192</c:v>
                </c:pt>
                <c:pt idx="3437">
                  <c:v>0.19143099999999999</c:v>
                </c:pt>
                <c:pt idx="3438">
                  <c:v>0.19380800000000001</c:v>
                </c:pt>
                <c:pt idx="3439">
                  <c:v>0.19624</c:v>
                </c:pt>
                <c:pt idx="3440">
                  <c:v>0.19867499999999999</c:v>
                </c:pt>
                <c:pt idx="3441">
                  <c:v>0.201045</c:v>
                </c:pt>
                <c:pt idx="3442">
                  <c:v>0.203261</c:v>
                </c:pt>
                <c:pt idx="3443">
                  <c:v>0.205266</c:v>
                </c:pt>
                <c:pt idx="3444">
                  <c:v>0.207065</c:v>
                </c:pt>
                <c:pt idx="3445">
                  <c:v>0.20866299999999999</c:v>
                </c:pt>
                <c:pt idx="3446">
                  <c:v>0.210007</c:v>
                </c:pt>
                <c:pt idx="3447">
                  <c:v>0.21101200000000001</c:v>
                </c:pt>
                <c:pt idx="3448">
                  <c:v>0.21163899999999999</c:v>
                </c:pt>
                <c:pt idx="3449">
                  <c:v>0.211921</c:v>
                </c:pt>
                <c:pt idx="3450">
                  <c:v>0.21193699999999999</c:v>
                </c:pt>
                <c:pt idx="3451">
                  <c:v>0.21176900000000001</c:v>
                </c:pt>
                <c:pt idx="3452">
                  <c:v>0.211478</c:v>
                </c:pt>
                <c:pt idx="3453">
                  <c:v>0.21107999999999999</c:v>
                </c:pt>
                <c:pt idx="3454">
                  <c:v>0.21057000000000001</c:v>
                </c:pt>
                <c:pt idx="3455">
                  <c:v>0.209955</c:v>
                </c:pt>
                <c:pt idx="3456">
                  <c:v>0.20927100000000001</c:v>
                </c:pt>
                <c:pt idx="3457">
                  <c:v>0.208565</c:v>
                </c:pt>
                <c:pt idx="3458">
                  <c:v>0.20786299999999999</c:v>
                </c:pt>
                <c:pt idx="3459">
                  <c:v>0.207152</c:v>
                </c:pt>
                <c:pt idx="3460">
                  <c:v>0.206424</c:v>
                </c:pt>
                <c:pt idx="3461">
                  <c:v>0.20572599999999999</c:v>
                </c:pt>
                <c:pt idx="3462">
                  <c:v>0.205147</c:v>
                </c:pt>
                <c:pt idx="3463">
                  <c:v>0.20472399999999999</c:v>
                </c:pt>
                <c:pt idx="3464">
                  <c:v>0.204401</c:v>
                </c:pt>
                <c:pt idx="3465">
                  <c:v>0.204097</c:v>
                </c:pt>
                <c:pt idx="3466">
                  <c:v>0.20377700000000001</c:v>
                </c:pt>
                <c:pt idx="3467">
                  <c:v>0.20344699999999999</c:v>
                </c:pt>
                <c:pt idx="3468">
                  <c:v>0.203096</c:v>
                </c:pt>
                <c:pt idx="3469">
                  <c:v>0.20269599999999999</c:v>
                </c:pt>
                <c:pt idx="3470">
                  <c:v>0.20222999999999999</c:v>
                </c:pt>
                <c:pt idx="3471">
                  <c:v>0.20172399999999999</c:v>
                </c:pt>
                <c:pt idx="3472">
                  <c:v>0.20121700000000001</c:v>
                </c:pt>
                <c:pt idx="3473">
                  <c:v>0.20072200000000001</c:v>
                </c:pt>
                <c:pt idx="3474">
                  <c:v>0.200235</c:v>
                </c:pt>
                <c:pt idx="3475">
                  <c:v>0.19975699999999999</c:v>
                </c:pt>
                <c:pt idx="3476">
                  <c:v>0.199298</c:v>
                </c:pt>
                <c:pt idx="3477">
                  <c:v>0.19885900000000001</c:v>
                </c:pt>
                <c:pt idx="3478">
                  <c:v>0.19842199999999999</c:v>
                </c:pt>
                <c:pt idx="3479">
                  <c:v>0.197935</c:v>
                </c:pt>
                <c:pt idx="3480">
                  <c:v>0.19733100000000001</c:v>
                </c:pt>
                <c:pt idx="3481">
                  <c:v>0.19656100000000001</c:v>
                </c:pt>
                <c:pt idx="3482">
                  <c:v>0.19561400000000001</c:v>
                </c:pt>
                <c:pt idx="3483">
                  <c:v>0.19451199999999999</c:v>
                </c:pt>
                <c:pt idx="3484">
                  <c:v>0.19329199999999999</c:v>
                </c:pt>
                <c:pt idx="3485">
                  <c:v>0.19198999999999999</c:v>
                </c:pt>
                <c:pt idx="3486">
                  <c:v>0.19059899999999999</c:v>
                </c:pt>
                <c:pt idx="3487">
                  <c:v>0.18903800000000001</c:v>
                </c:pt>
                <c:pt idx="3488">
                  <c:v>0.18721199999999999</c:v>
                </c:pt>
                <c:pt idx="3489">
                  <c:v>0.18507799999999999</c:v>
                </c:pt>
                <c:pt idx="3490">
                  <c:v>0.18263099999999999</c:v>
                </c:pt>
                <c:pt idx="3491">
                  <c:v>0.17985999999999999</c:v>
                </c:pt>
                <c:pt idx="3492">
                  <c:v>0.176762</c:v>
                </c:pt>
                <c:pt idx="3493">
                  <c:v>0.17338300000000001</c:v>
                </c:pt>
                <c:pt idx="3494">
                  <c:v>0.16978399999999999</c:v>
                </c:pt>
                <c:pt idx="3495">
                  <c:v>0.16597400000000001</c:v>
                </c:pt>
                <c:pt idx="3496">
                  <c:v>0.161913</c:v>
                </c:pt>
                <c:pt idx="3497">
                  <c:v>0.15758800000000001</c:v>
                </c:pt>
                <c:pt idx="3498">
                  <c:v>0.153088</c:v>
                </c:pt>
                <c:pt idx="3499">
                  <c:v>0.14855299999999999</c:v>
                </c:pt>
                <c:pt idx="3500">
                  <c:v>0.144063</c:v>
                </c:pt>
                <c:pt idx="3501">
                  <c:v>0.139596</c:v>
                </c:pt>
                <c:pt idx="3502">
                  <c:v>0.135105</c:v>
                </c:pt>
                <c:pt idx="3503">
                  <c:v>0.13059499999999999</c:v>
                </c:pt>
                <c:pt idx="3504">
                  <c:v>0.12613199999999999</c:v>
                </c:pt>
                <c:pt idx="3505">
                  <c:v>0.121804</c:v>
                </c:pt>
                <c:pt idx="3506">
                  <c:v>0.117678</c:v>
                </c:pt>
                <c:pt idx="3507">
                  <c:v>0.113803</c:v>
                </c:pt>
                <c:pt idx="3508">
                  <c:v>0.110261</c:v>
                </c:pt>
                <c:pt idx="3509">
                  <c:v>0.107185</c:v>
                </c:pt>
                <c:pt idx="3510">
                  <c:v>0.104669</c:v>
                </c:pt>
                <c:pt idx="3511">
                  <c:v>0.102699</c:v>
                </c:pt>
                <c:pt idx="3512">
                  <c:v>0.10120800000000001</c:v>
                </c:pt>
                <c:pt idx="3513">
                  <c:v>0.100162</c:v>
                </c:pt>
                <c:pt idx="3514">
                  <c:v>9.9572999999999995E-2</c:v>
                </c:pt>
                <c:pt idx="3515">
                  <c:v>9.9432999999999994E-2</c:v>
                </c:pt>
                <c:pt idx="3516">
                  <c:v>9.9689E-2</c:v>
                </c:pt>
                <c:pt idx="3517">
                  <c:v>0.100267</c:v>
                </c:pt>
                <c:pt idx="3518">
                  <c:v>0.101101</c:v>
                </c:pt>
                <c:pt idx="3519">
                  <c:v>0.102146</c:v>
                </c:pt>
                <c:pt idx="3520">
                  <c:v>0.103384</c:v>
                </c:pt>
                <c:pt idx="3521">
                  <c:v>0.104805</c:v>
                </c:pt>
                <c:pt idx="3522">
                  <c:v>0.106368</c:v>
                </c:pt>
                <c:pt idx="3523">
                  <c:v>0.10795</c:v>
                </c:pt>
                <c:pt idx="3524">
                  <c:v>0.109335</c:v>
                </c:pt>
                <c:pt idx="3525">
                  <c:v>0.11032500000000001</c:v>
                </c:pt>
                <c:pt idx="3526">
                  <c:v>0.11082599999999999</c:v>
                </c:pt>
                <c:pt idx="3527">
                  <c:v>0.110834</c:v>
                </c:pt>
                <c:pt idx="3528">
                  <c:v>0.110332</c:v>
                </c:pt>
                <c:pt idx="3529">
                  <c:v>0.109239</c:v>
                </c:pt>
                <c:pt idx="3530">
                  <c:v>0.107457</c:v>
                </c:pt>
                <c:pt idx="3531">
                  <c:v>0.104962</c:v>
                </c:pt>
                <c:pt idx="3532">
                  <c:v>0.10183200000000001</c:v>
                </c:pt>
                <c:pt idx="3533">
                  <c:v>9.8180000000000003E-2</c:v>
                </c:pt>
                <c:pt idx="3534">
                  <c:v>9.4081999999999999E-2</c:v>
                </c:pt>
                <c:pt idx="3535">
                  <c:v>8.9580999999999994E-2</c:v>
                </c:pt>
                <c:pt idx="3536">
                  <c:v>8.4709000000000007E-2</c:v>
                </c:pt>
                <c:pt idx="3537">
                  <c:v>7.9475000000000004E-2</c:v>
                </c:pt>
                <c:pt idx="3538">
                  <c:v>7.3855000000000004E-2</c:v>
                </c:pt>
                <c:pt idx="3539">
                  <c:v>6.7858000000000002E-2</c:v>
                </c:pt>
                <c:pt idx="3540">
                  <c:v>6.1587000000000003E-2</c:v>
                </c:pt>
                <c:pt idx="3541">
                  <c:v>5.5238000000000002E-2</c:v>
                </c:pt>
                <c:pt idx="3542">
                  <c:v>4.9021000000000002E-2</c:v>
                </c:pt>
                <c:pt idx="3543">
                  <c:v>4.3088000000000001E-2</c:v>
                </c:pt>
                <c:pt idx="3544">
                  <c:v>3.7512999999999998E-2</c:v>
                </c:pt>
                <c:pt idx="3545">
                  <c:v>3.2327000000000002E-2</c:v>
                </c:pt>
                <c:pt idx="3546">
                  <c:v>2.7542000000000001E-2</c:v>
                </c:pt>
                <c:pt idx="3547">
                  <c:v>2.3153E-2</c:v>
                </c:pt>
                <c:pt idx="3548">
                  <c:v>1.9127999999999999E-2</c:v>
                </c:pt>
                <c:pt idx="3549">
                  <c:v>1.5454000000000001E-2</c:v>
                </c:pt>
                <c:pt idx="3550">
                  <c:v>1.2156999999999999E-2</c:v>
                </c:pt>
                <c:pt idx="3551">
                  <c:v>9.2890000000000004E-3</c:v>
                </c:pt>
                <c:pt idx="3552">
                  <c:v>6.8900000000000003E-3</c:v>
                </c:pt>
                <c:pt idx="3553">
                  <c:v>4.9839999999999997E-3</c:v>
                </c:pt>
                <c:pt idx="3554">
                  <c:v>3.6020000000000002E-3</c:v>
                </c:pt>
                <c:pt idx="3555">
                  <c:v>2.787E-3</c:v>
                </c:pt>
                <c:pt idx="3556">
                  <c:v>2.2269999999999998E-3</c:v>
                </c:pt>
                <c:pt idx="3557">
                  <c:v>2.0370000000000002E-3</c:v>
                </c:pt>
                <c:pt idx="3558">
                  <c:v>2.117E-3</c:v>
                </c:pt>
                <c:pt idx="3559">
                  <c:v>2.8319999999999999E-3</c:v>
                </c:pt>
                <c:pt idx="3560">
                  <c:v>4.1089999999999998E-3</c:v>
                </c:pt>
                <c:pt idx="3561">
                  <c:v>5.8939999999999999E-3</c:v>
                </c:pt>
                <c:pt idx="3562">
                  <c:v>8.2349999999999993E-3</c:v>
                </c:pt>
                <c:pt idx="3563">
                  <c:v>1.1266999999999999E-2</c:v>
                </c:pt>
                <c:pt idx="3564">
                  <c:v>1.5115999999999999E-2</c:v>
                </c:pt>
                <c:pt idx="3565">
                  <c:v>1.9824999999999999E-2</c:v>
                </c:pt>
                <c:pt idx="3566">
                  <c:v>2.537E-2</c:v>
                </c:pt>
                <c:pt idx="3567">
                  <c:v>3.1722E-2</c:v>
                </c:pt>
                <c:pt idx="3568">
                  <c:v>3.8877000000000002E-2</c:v>
                </c:pt>
                <c:pt idx="3569">
                  <c:v>4.6862000000000001E-2</c:v>
                </c:pt>
                <c:pt idx="3570">
                  <c:v>5.5726999999999999E-2</c:v>
                </c:pt>
                <c:pt idx="3571">
                  <c:v>6.5522999999999998E-2</c:v>
                </c:pt>
                <c:pt idx="3572">
                  <c:v>7.6284000000000005E-2</c:v>
                </c:pt>
                <c:pt idx="3573">
                  <c:v>8.8039000000000006E-2</c:v>
                </c:pt>
                <c:pt idx="3574">
                  <c:v>0.10083</c:v>
                </c:pt>
                <c:pt idx="3575">
                  <c:v>0.114688</c:v>
                </c:pt>
                <c:pt idx="3576">
                  <c:v>0.129607</c:v>
                </c:pt>
                <c:pt idx="3577">
                  <c:v>0.14552899999999999</c:v>
                </c:pt>
                <c:pt idx="3578">
                  <c:v>0.162352</c:v>
                </c:pt>
                <c:pt idx="3579">
                  <c:v>0.17996999999999999</c:v>
                </c:pt>
                <c:pt idx="3580">
                  <c:v>0.198321</c:v>
                </c:pt>
                <c:pt idx="3581">
                  <c:v>0.21739700000000001</c:v>
                </c:pt>
                <c:pt idx="3582">
                  <c:v>0.23718</c:v>
                </c:pt>
                <c:pt idx="3583">
                  <c:v>0.25760100000000002</c:v>
                </c:pt>
                <c:pt idx="3584">
                  <c:v>0.27853499999999998</c:v>
                </c:pt>
                <c:pt idx="3585">
                  <c:v>0.29983900000000002</c:v>
                </c:pt>
                <c:pt idx="3586">
                  <c:v>0.32136700000000001</c:v>
                </c:pt>
                <c:pt idx="3587">
                  <c:v>0.34296100000000002</c:v>
                </c:pt>
                <c:pt idx="3588">
                  <c:v>0.364452</c:v>
                </c:pt>
                <c:pt idx="3589">
                  <c:v>0.385656</c:v>
                </c:pt>
                <c:pt idx="3590">
                  <c:v>0.40636499999999998</c:v>
                </c:pt>
                <c:pt idx="3591">
                  <c:v>0.42636299999999999</c:v>
                </c:pt>
                <c:pt idx="3592">
                  <c:v>0.44547300000000001</c:v>
                </c:pt>
                <c:pt idx="3593">
                  <c:v>0.463563</c:v>
                </c:pt>
                <c:pt idx="3594">
                  <c:v>0.480522</c:v>
                </c:pt>
                <c:pt idx="3595">
                  <c:v>0.496249</c:v>
                </c:pt>
                <c:pt idx="3596">
                  <c:v>0.51067600000000002</c:v>
                </c:pt>
                <c:pt idx="3597">
                  <c:v>0.52375400000000005</c:v>
                </c:pt>
                <c:pt idx="3598">
                  <c:v>0.53542500000000004</c:v>
                </c:pt>
                <c:pt idx="3599">
                  <c:v>0.54561700000000002</c:v>
                </c:pt>
                <c:pt idx="3600">
                  <c:v>0.55425500000000005</c:v>
                </c:pt>
                <c:pt idx="3601">
                  <c:v>0.56126799999999999</c:v>
                </c:pt>
                <c:pt idx="3602">
                  <c:v>0.56658799999999998</c:v>
                </c:pt>
                <c:pt idx="3603">
                  <c:v>0.57018800000000003</c:v>
                </c:pt>
                <c:pt idx="3604">
                  <c:v>0.57211199999999995</c:v>
                </c:pt>
                <c:pt idx="3605">
                  <c:v>0.57248299999999996</c:v>
                </c:pt>
                <c:pt idx="3606">
                  <c:v>0.57145699999999999</c:v>
                </c:pt>
                <c:pt idx="3607">
                  <c:v>0.56918000000000002</c:v>
                </c:pt>
                <c:pt idx="3608">
                  <c:v>0.56577</c:v>
                </c:pt>
                <c:pt idx="3609">
                  <c:v>0.56132099999999996</c:v>
                </c:pt>
                <c:pt idx="3610">
                  <c:v>0.55592799999999998</c:v>
                </c:pt>
                <c:pt idx="3611">
                  <c:v>0.54971800000000004</c:v>
                </c:pt>
                <c:pt idx="3612">
                  <c:v>0.54284200000000005</c:v>
                </c:pt>
                <c:pt idx="3613">
                  <c:v>0.53541799999999995</c:v>
                </c:pt>
                <c:pt idx="3614">
                  <c:v>0.52753499999999998</c:v>
                </c:pt>
                <c:pt idx="3615">
                  <c:v>0.51929899999999996</c:v>
                </c:pt>
                <c:pt idx="3616">
                  <c:v>0.51086699999999996</c:v>
                </c:pt>
                <c:pt idx="3617">
                  <c:v>0.50240099999999999</c:v>
                </c:pt>
                <c:pt idx="3618">
                  <c:v>0.49406699999999998</c:v>
                </c:pt>
                <c:pt idx="3619">
                  <c:v>0.48606300000000002</c:v>
                </c:pt>
                <c:pt idx="3620">
                  <c:v>0.478601</c:v>
                </c:pt>
                <c:pt idx="3621">
                  <c:v>0.471831</c:v>
                </c:pt>
                <c:pt idx="3622">
                  <c:v>0.46582800000000002</c:v>
                </c:pt>
                <c:pt idx="3623">
                  <c:v>0.46062900000000001</c:v>
                </c:pt>
                <c:pt idx="3624">
                  <c:v>0.45625100000000002</c:v>
                </c:pt>
                <c:pt idx="3625">
                  <c:v>0.45266699999999999</c:v>
                </c:pt>
                <c:pt idx="3626">
                  <c:v>0.44981599999999999</c:v>
                </c:pt>
                <c:pt idx="3627">
                  <c:v>0.44767200000000001</c:v>
                </c:pt>
                <c:pt idx="3628">
                  <c:v>0.44629799999999997</c:v>
                </c:pt>
                <c:pt idx="3629">
                  <c:v>0.44580999999999998</c:v>
                </c:pt>
                <c:pt idx="3630">
                  <c:v>0.44626100000000002</c:v>
                </c:pt>
                <c:pt idx="3631">
                  <c:v>0.44757200000000003</c:v>
                </c:pt>
                <c:pt idx="3632">
                  <c:v>0.44958999999999999</c:v>
                </c:pt>
                <c:pt idx="3633">
                  <c:v>0.452183</c:v>
                </c:pt>
                <c:pt idx="3634">
                  <c:v>0.455293</c:v>
                </c:pt>
                <c:pt idx="3635">
                  <c:v>0.458922</c:v>
                </c:pt>
                <c:pt idx="3636">
                  <c:v>0.46310699999999999</c:v>
                </c:pt>
                <c:pt idx="3637">
                  <c:v>0.46786800000000001</c:v>
                </c:pt>
                <c:pt idx="3638">
                  <c:v>0.47314899999999999</c:v>
                </c:pt>
                <c:pt idx="3639">
                  <c:v>0.47884700000000002</c:v>
                </c:pt>
                <c:pt idx="3640">
                  <c:v>0.48488799999999999</c:v>
                </c:pt>
                <c:pt idx="3641">
                  <c:v>0.49126999999999998</c:v>
                </c:pt>
                <c:pt idx="3642">
                  <c:v>0.49802200000000002</c:v>
                </c:pt>
                <c:pt idx="3643">
                  <c:v>0.50519199999999997</c:v>
                </c:pt>
                <c:pt idx="3644">
                  <c:v>0.51284200000000002</c:v>
                </c:pt>
                <c:pt idx="3645">
                  <c:v>0.52100000000000002</c:v>
                </c:pt>
                <c:pt idx="3646">
                  <c:v>0.52960700000000005</c:v>
                </c:pt>
                <c:pt idx="3647">
                  <c:v>0.53853499999999999</c:v>
                </c:pt>
                <c:pt idx="3648">
                  <c:v>0.54766199999999998</c:v>
                </c:pt>
                <c:pt idx="3649">
                  <c:v>0.55693999999999999</c:v>
                </c:pt>
                <c:pt idx="3650">
                  <c:v>0.56640500000000005</c:v>
                </c:pt>
                <c:pt idx="3651">
                  <c:v>0.57612699999999994</c:v>
                </c:pt>
                <c:pt idx="3652">
                  <c:v>0.58611199999999997</c:v>
                </c:pt>
                <c:pt idx="3653">
                  <c:v>0.59623999999999999</c:v>
                </c:pt>
                <c:pt idx="3654">
                  <c:v>0.60631199999999996</c:v>
                </c:pt>
                <c:pt idx="3655">
                  <c:v>0.61616300000000002</c:v>
                </c:pt>
                <c:pt idx="3656">
                  <c:v>0.62572799999999995</c:v>
                </c:pt>
                <c:pt idx="3657">
                  <c:v>0.63501399999999997</c:v>
                </c:pt>
                <c:pt idx="3658">
                  <c:v>0.64403999999999995</c:v>
                </c:pt>
                <c:pt idx="3659">
                  <c:v>0.65280199999999999</c:v>
                </c:pt>
                <c:pt idx="3660">
                  <c:v>0.66125</c:v>
                </c:pt>
                <c:pt idx="3661">
                  <c:v>0.669234</c:v>
                </c:pt>
                <c:pt idx="3662">
                  <c:v>0.67655100000000001</c:v>
                </c:pt>
                <c:pt idx="3663">
                  <c:v>0.68309799999999998</c:v>
                </c:pt>
                <c:pt idx="3664">
                  <c:v>0.68893099999999996</c:v>
                </c:pt>
                <c:pt idx="3665">
                  <c:v>0.69415099999999996</c:v>
                </c:pt>
                <c:pt idx="3666">
                  <c:v>0.69881000000000004</c:v>
                </c:pt>
                <c:pt idx="3667">
                  <c:v>0.70294199999999996</c:v>
                </c:pt>
                <c:pt idx="3668">
                  <c:v>0.70657099999999995</c:v>
                </c:pt>
                <c:pt idx="3669">
                  <c:v>0.70966799999999997</c:v>
                </c:pt>
                <c:pt idx="3670">
                  <c:v>0.71217600000000003</c:v>
                </c:pt>
                <c:pt idx="3671">
                  <c:v>0.71411500000000006</c:v>
                </c:pt>
                <c:pt idx="3672">
                  <c:v>0.71563399999999999</c:v>
                </c:pt>
                <c:pt idx="3673">
                  <c:v>0.71697299999999997</c:v>
                </c:pt>
                <c:pt idx="3674">
                  <c:v>0.71838500000000005</c:v>
                </c:pt>
                <c:pt idx="3675">
                  <c:v>0.72006099999999995</c:v>
                </c:pt>
                <c:pt idx="3676">
                  <c:v>0.722109</c:v>
                </c:pt>
                <c:pt idx="3677">
                  <c:v>0.72462000000000004</c:v>
                </c:pt>
                <c:pt idx="3678">
                  <c:v>0.72774099999999997</c:v>
                </c:pt>
                <c:pt idx="3679">
                  <c:v>0.73164499999999999</c:v>
                </c:pt>
                <c:pt idx="3680">
                  <c:v>0.736483</c:v>
                </c:pt>
                <c:pt idx="3681">
                  <c:v>0.74238800000000005</c:v>
                </c:pt>
                <c:pt idx="3682">
                  <c:v>0.749498</c:v>
                </c:pt>
                <c:pt idx="3683">
                  <c:v>0.75792199999999998</c:v>
                </c:pt>
                <c:pt idx="3684">
                  <c:v>0.76771299999999998</c:v>
                </c:pt>
                <c:pt idx="3685">
                  <c:v>0.77891600000000005</c:v>
                </c:pt>
                <c:pt idx="3686">
                  <c:v>0.79165300000000005</c:v>
                </c:pt>
                <c:pt idx="3687">
                  <c:v>0.80607499999999999</c:v>
                </c:pt>
                <c:pt idx="3688">
                  <c:v>0.82224299999999995</c:v>
                </c:pt>
                <c:pt idx="3689">
                  <c:v>0.84010300000000004</c:v>
                </c:pt>
                <c:pt idx="3690">
                  <c:v>0.85956299999999997</c:v>
                </c:pt>
                <c:pt idx="3691">
                  <c:v>0.88051999999999997</c:v>
                </c:pt>
                <c:pt idx="3692">
                  <c:v>0.90278700000000001</c:v>
                </c:pt>
                <c:pt idx="3693">
                  <c:v>0.92609300000000006</c:v>
                </c:pt>
                <c:pt idx="3694">
                  <c:v>0.95015899999999998</c:v>
                </c:pt>
                <c:pt idx="3695">
                  <c:v>0.97475100000000003</c:v>
                </c:pt>
                <c:pt idx="3696">
                  <c:v>0.99967099999999998</c:v>
                </c:pt>
                <c:pt idx="3697">
                  <c:v>1.0247189999999999</c:v>
                </c:pt>
                <c:pt idx="3698">
                  <c:v>1.049625</c:v>
                </c:pt>
                <c:pt idx="3699">
                  <c:v>1.073998</c:v>
                </c:pt>
                <c:pt idx="3700">
                  <c:v>1.0974109999999999</c:v>
                </c:pt>
                <c:pt idx="3701">
                  <c:v>1.1194759999999999</c:v>
                </c:pt>
                <c:pt idx="3702">
                  <c:v>1.139826</c:v>
                </c:pt>
                <c:pt idx="3703">
                  <c:v>1.1580589999999999</c:v>
                </c:pt>
                <c:pt idx="3704">
                  <c:v>1.173772</c:v>
                </c:pt>
                <c:pt idx="3705">
                  <c:v>1.186642</c:v>
                </c:pt>
                <c:pt idx="3706">
                  <c:v>1.1965170000000001</c:v>
                </c:pt>
                <c:pt idx="3707">
                  <c:v>1.203433</c:v>
                </c:pt>
                <c:pt idx="3708">
                  <c:v>1.2075880000000001</c:v>
                </c:pt>
                <c:pt idx="3709">
                  <c:v>1.2092670000000001</c:v>
                </c:pt>
                <c:pt idx="3710">
                  <c:v>1.2087730000000001</c:v>
                </c:pt>
                <c:pt idx="3711">
                  <c:v>1.2063839999999999</c:v>
                </c:pt>
                <c:pt idx="3712">
                  <c:v>1.2023619999999999</c:v>
                </c:pt>
                <c:pt idx="3713">
                  <c:v>1.196977</c:v>
                </c:pt>
                <c:pt idx="3714">
                  <c:v>1.1904999999999999</c:v>
                </c:pt>
                <c:pt idx="3715">
                  <c:v>1.1831940000000001</c:v>
                </c:pt>
                <c:pt idx="3716">
                  <c:v>1.1753769999999999</c:v>
                </c:pt>
                <c:pt idx="3717">
                  <c:v>1.167473</c:v>
                </c:pt>
                <c:pt idx="3718">
                  <c:v>1.159958</c:v>
                </c:pt>
                <c:pt idx="3719">
                  <c:v>1.1532819999999999</c:v>
                </c:pt>
                <c:pt idx="3720">
                  <c:v>1.147845</c:v>
                </c:pt>
                <c:pt idx="3721">
                  <c:v>1.1439490000000001</c:v>
                </c:pt>
                <c:pt idx="3722">
                  <c:v>1.1417710000000001</c:v>
                </c:pt>
                <c:pt idx="3723">
                  <c:v>1.141402</c:v>
                </c:pt>
                <c:pt idx="3724">
                  <c:v>1.1429149999999999</c:v>
                </c:pt>
                <c:pt idx="3725">
                  <c:v>1.1463179999999999</c:v>
                </c:pt>
                <c:pt idx="3726">
                  <c:v>1.151457</c:v>
                </c:pt>
                <c:pt idx="3727">
                  <c:v>1.15804</c:v>
                </c:pt>
                <c:pt idx="3728">
                  <c:v>1.165807</c:v>
                </c:pt>
                <c:pt idx="3729">
                  <c:v>1.1746509999999999</c:v>
                </c:pt>
                <c:pt idx="3730">
                  <c:v>1.184585</c:v>
                </c:pt>
                <c:pt idx="3731">
                  <c:v>1.1955990000000001</c:v>
                </c:pt>
                <c:pt idx="3732">
                  <c:v>1.2075709999999999</c:v>
                </c:pt>
                <c:pt idx="3733">
                  <c:v>1.220253</c:v>
                </c:pt>
                <c:pt idx="3734">
                  <c:v>1.233347</c:v>
                </c:pt>
                <c:pt idx="3735">
                  <c:v>1.2465889999999999</c:v>
                </c:pt>
                <c:pt idx="3736">
                  <c:v>1.259803</c:v>
                </c:pt>
                <c:pt idx="3737">
                  <c:v>1.272864</c:v>
                </c:pt>
                <c:pt idx="3738">
                  <c:v>1.2856890000000001</c:v>
                </c:pt>
                <c:pt idx="3739">
                  <c:v>1.298289</c:v>
                </c:pt>
                <c:pt idx="3740">
                  <c:v>1.3107599999999999</c:v>
                </c:pt>
                <c:pt idx="3741">
                  <c:v>1.3231869999999999</c:v>
                </c:pt>
                <c:pt idx="3742">
                  <c:v>1.3356239999999999</c:v>
                </c:pt>
                <c:pt idx="3743">
                  <c:v>1.3481719999999999</c:v>
                </c:pt>
                <c:pt idx="3744">
                  <c:v>1.3609709999999999</c:v>
                </c:pt>
                <c:pt idx="3745">
                  <c:v>1.3740790000000001</c:v>
                </c:pt>
                <c:pt idx="3746">
                  <c:v>1.3874550000000001</c:v>
                </c:pt>
                <c:pt idx="3747">
                  <c:v>1.401073</c:v>
                </c:pt>
                <c:pt idx="3748">
                  <c:v>1.4150020000000001</c:v>
                </c:pt>
                <c:pt idx="3749">
                  <c:v>1.4293530000000001</c:v>
                </c:pt>
                <c:pt idx="3750">
                  <c:v>1.444205</c:v>
                </c:pt>
                <c:pt idx="3751">
                  <c:v>1.459595</c:v>
                </c:pt>
                <c:pt idx="3752">
                  <c:v>1.475509</c:v>
                </c:pt>
                <c:pt idx="3753">
                  <c:v>1.4918549999999999</c:v>
                </c:pt>
                <c:pt idx="3754">
                  <c:v>1.5084679999999999</c:v>
                </c:pt>
                <c:pt idx="3755">
                  <c:v>1.5251710000000001</c:v>
                </c:pt>
                <c:pt idx="3756">
                  <c:v>1.5418350000000001</c:v>
                </c:pt>
                <c:pt idx="3757">
                  <c:v>1.558386</c:v>
                </c:pt>
                <c:pt idx="3758">
                  <c:v>1.5747869999999999</c:v>
                </c:pt>
                <c:pt idx="3759">
                  <c:v>1.591024</c:v>
                </c:pt>
                <c:pt idx="3760">
                  <c:v>1.6070949999999999</c:v>
                </c:pt>
                <c:pt idx="3761">
                  <c:v>1.6230230000000001</c:v>
                </c:pt>
                <c:pt idx="3762">
                  <c:v>1.6389069999999999</c:v>
                </c:pt>
                <c:pt idx="3763">
                  <c:v>1.6549210000000001</c:v>
                </c:pt>
                <c:pt idx="3764">
                  <c:v>1.6712089999999999</c:v>
                </c:pt>
                <c:pt idx="3765">
                  <c:v>1.6877930000000001</c:v>
                </c:pt>
                <c:pt idx="3766">
                  <c:v>1.7046190000000001</c:v>
                </c:pt>
                <c:pt idx="3767">
                  <c:v>1.721619</c:v>
                </c:pt>
                <c:pt idx="3768">
                  <c:v>1.7386740000000001</c:v>
                </c:pt>
                <c:pt idx="3769">
                  <c:v>1.7556020000000001</c:v>
                </c:pt>
                <c:pt idx="3770">
                  <c:v>1.772294</c:v>
                </c:pt>
                <c:pt idx="3771">
                  <c:v>1.788815</c:v>
                </c:pt>
                <c:pt idx="3772">
                  <c:v>1.805329</c:v>
                </c:pt>
                <c:pt idx="3773">
                  <c:v>1.821939</c:v>
                </c:pt>
                <c:pt idx="3774">
                  <c:v>1.8386009999999999</c:v>
                </c:pt>
                <c:pt idx="3775">
                  <c:v>1.855121</c:v>
                </c:pt>
                <c:pt idx="3776">
                  <c:v>1.871202</c:v>
                </c:pt>
                <c:pt idx="3777">
                  <c:v>1.8865799999999999</c:v>
                </c:pt>
                <c:pt idx="3778">
                  <c:v>1.901141</c:v>
                </c:pt>
                <c:pt idx="3779">
                  <c:v>1.914893</c:v>
                </c:pt>
                <c:pt idx="3780">
                  <c:v>1.9278169999999999</c:v>
                </c:pt>
                <c:pt idx="3781">
                  <c:v>1.939784</c:v>
                </c:pt>
                <c:pt idx="3782">
                  <c:v>1.9506220000000001</c:v>
                </c:pt>
                <c:pt idx="3783">
                  <c:v>1.960226</c:v>
                </c:pt>
                <c:pt idx="3784">
                  <c:v>1.968618</c:v>
                </c:pt>
                <c:pt idx="3785">
                  <c:v>1.9759450000000001</c:v>
                </c:pt>
                <c:pt idx="3786">
                  <c:v>1.9823999999999999</c:v>
                </c:pt>
                <c:pt idx="3787">
                  <c:v>1.988073</c:v>
                </c:pt>
                <c:pt idx="3788">
                  <c:v>1.992861</c:v>
                </c:pt>
                <c:pt idx="3789">
                  <c:v>1.996542</c:v>
                </c:pt>
                <c:pt idx="3790">
                  <c:v>1.998942</c:v>
                </c:pt>
                <c:pt idx="3791">
                  <c:v>2</c:v>
                </c:pt>
                <c:pt idx="3792">
                  <c:v>1.99973</c:v>
                </c:pt>
                <c:pt idx="3793">
                  <c:v>1.9981899999999999</c:v>
                </c:pt>
                <c:pt idx="3794">
                  <c:v>1.995511</c:v>
                </c:pt>
                <c:pt idx="3795">
                  <c:v>1.9918819999999999</c:v>
                </c:pt>
                <c:pt idx="3796">
                  <c:v>1.987473</c:v>
                </c:pt>
                <c:pt idx="3797">
                  <c:v>1.982361</c:v>
                </c:pt>
                <c:pt idx="3798">
                  <c:v>1.9765740000000001</c:v>
                </c:pt>
                <c:pt idx="3799">
                  <c:v>1.9701649999999999</c:v>
                </c:pt>
                <c:pt idx="3800">
                  <c:v>1.9632890000000001</c:v>
                </c:pt>
                <c:pt idx="3801">
                  <c:v>1.9562029999999999</c:v>
                </c:pt>
                <c:pt idx="3802">
                  <c:v>1.9491620000000001</c:v>
                </c:pt>
                <c:pt idx="3803">
                  <c:v>1.942293</c:v>
                </c:pt>
                <c:pt idx="3804">
                  <c:v>1.935605</c:v>
                </c:pt>
                <c:pt idx="3805">
                  <c:v>1.9291020000000001</c:v>
                </c:pt>
                <c:pt idx="3806">
                  <c:v>1.9228179999999999</c:v>
                </c:pt>
                <c:pt idx="3807">
                  <c:v>1.916777</c:v>
                </c:pt>
                <c:pt idx="3808">
                  <c:v>1.9109799999999999</c:v>
                </c:pt>
                <c:pt idx="3809">
                  <c:v>1.905481</c:v>
                </c:pt>
                <c:pt idx="3810">
                  <c:v>1.900355</c:v>
                </c:pt>
                <c:pt idx="3811">
                  <c:v>1.8955880000000001</c:v>
                </c:pt>
                <c:pt idx="3812">
                  <c:v>1.891051</c:v>
                </c:pt>
                <c:pt idx="3813">
                  <c:v>1.8865620000000001</c:v>
                </c:pt>
                <c:pt idx="3814">
                  <c:v>1.881975</c:v>
                </c:pt>
                <c:pt idx="3815">
                  <c:v>1.8772139999999999</c:v>
                </c:pt>
                <c:pt idx="3816">
                  <c:v>1.872261</c:v>
                </c:pt>
                <c:pt idx="3817">
                  <c:v>1.867105</c:v>
                </c:pt>
                <c:pt idx="3818">
                  <c:v>1.8616839999999999</c:v>
                </c:pt>
                <c:pt idx="3819">
                  <c:v>1.855874</c:v>
                </c:pt>
                <c:pt idx="3820">
                  <c:v>1.849529</c:v>
                </c:pt>
                <c:pt idx="3821">
                  <c:v>1.8425240000000001</c:v>
                </c:pt>
                <c:pt idx="3822">
                  <c:v>1.8347659999999999</c:v>
                </c:pt>
                <c:pt idx="3823">
                  <c:v>1.826184</c:v>
                </c:pt>
                <c:pt idx="3824">
                  <c:v>1.816724</c:v>
                </c:pt>
                <c:pt idx="3825">
                  <c:v>1.806322</c:v>
                </c:pt>
                <c:pt idx="3826">
                  <c:v>1.7948569999999999</c:v>
                </c:pt>
                <c:pt idx="3827">
                  <c:v>1.782152</c:v>
                </c:pt>
                <c:pt idx="3828">
                  <c:v>1.7680549999999999</c:v>
                </c:pt>
                <c:pt idx="3829">
                  <c:v>1.7524709999999999</c:v>
                </c:pt>
                <c:pt idx="3830">
                  <c:v>1.73532</c:v>
                </c:pt>
                <c:pt idx="3831">
                  <c:v>1.7165440000000001</c:v>
                </c:pt>
                <c:pt idx="3832">
                  <c:v>1.6961569999999999</c:v>
                </c:pt>
                <c:pt idx="3833">
                  <c:v>1.674234</c:v>
                </c:pt>
                <c:pt idx="3834">
                  <c:v>1.650838</c:v>
                </c:pt>
                <c:pt idx="3835">
                  <c:v>1.625964</c:v>
                </c:pt>
                <c:pt idx="3836">
                  <c:v>1.5995760000000001</c:v>
                </c:pt>
                <c:pt idx="3837">
                  <c:v>1.5717000000000001</c:v>
                </c:pt>
                <c:pt idx="3838">
                  <c:v>1.5425009999999999</c:v>
                </c:pt>
                <c:pt idx="3839">
                  <c:v>1.512267</c:v>
                </c:pt>
                <c:pt idx="3840">
                  <c:v>1.4812829999999999</c:v>
                </c:pt>
                <c:pt idx="3841">
                  <c:v>1.4497119999999999</c:v>
                </c:pt>
                <c:pt idx="3842">
                  <c:v>1.41761</c:v>
                </c:pt>
                <c:pt idx="3843">
                  <c:v>1.3850309999999999</c:v>
                </c:pt>
                <c:pt idx="3844">
                  <c:v>1.3521030000000001</c:v>
                </c:pt>
                <c:pt idx="3845">
                  <c:v>1.3190329999999999</c:v>
                </c:pt>
                <c:pt idx="3846">
                  <c:v>1.286033</c:v>
                </c:pt>
                <c:pt idx="3847">
                  <c:v>1.2532890000000001</c:v>
                </c:pt>
                <c:pt idx="3848">
                  <c:v>1.2209749999999999</c:v>
                </c:pt>
                <c:pt idx="3849">
                  <c:v>1.189252</c:v>
                </c:pt>
                <c:pt idx="3850">
                  <c:v>1.158202</c:v>
                </c:pt>
                <c:pt idx="3851">
                  <c:v>1.1278189999999999</c:v>
                </c:pt>
                <c:pt idx="3852">
                  <c:v>1.098079</c:v>
                </c:pt>
                <c:pt idx="3853">
                  <c:v>1.0689930000000001</c:v>
                </c:pt>
                <c:pt idx="3854">
                  <c:v>1.040581</c:v>
                </c:pt>
                <c:pt idx="3855">
                  <c:v>1.0128569999999999</c:v>
                </c:pt>
                <c:pt idx="3856">
                  <c:v>0.98585100000000003</c:v>
                </c:pt>
                <c:pt idx="3857">
                  <c:v>0.959588</c:v>
                </c:pt>
                <c:pt idx="3858">
                  <c:v>0.93405400000000005</c:v>
                </c:pt>
                <c:pt idx="3859">
                  <c:v>0.90920400000000001</c:v>
                </c:pt>
                <c:pt idx="3860">
                  <c:v>0.88502199999999998</c:v>
                </c:pt>
                <c:pt idx="3861">
                  <c:v>0.86155499999999996</c:v>
                </c:pt>
                <c:pt idx="3862">
                  <c:v>0.83887800000000001</c:v>
                </c:pt>
                <c:pt idx="3863">
                  <c:v>0.81701500000000005</c:v>
                </c:pt>
                <c:pt idx="3864">
                  <c:v>0.79589299999999996</c:v>
                </c:pt>
                <c:pt idx="3865">
                  <c:v>0.77537299999999998</c:v>
                </c:pt>
                <c:pt idx="3866">
                  <c:v>0.75533399999999995</c:v>
                </c:pt>
                <c:pt idx="3867">
                  <c:v>0.73577000000000004</c:v>
                </c:pt>
                <c:pt idx="3868">
                  <c:v>0.71678200000000003</c:v>
                </c:pt>
                <c:pt idx="3869">
                  <c:v>0.69848299999999997</c:v>
                </c:pt>
                <c:pt idx="3870">
                  <c:v>0.68090099999999998</c:v>
                </c:pt>
                <c:pt idx="3871">
                  <c:v>0.66398199999999996</c:v>
                </c:pt>
                <c:pt idx="3872">
                  <c:v>0.64765700000000004</c:v>
                </c:pt>
                <c:pt idx="3873">
                  <c:v>0.63187199999999999</c:v>
                </c:pt>
                <c:pt idx="3874">
                  <c:v>0.61657399999999996</c:v>
                </c:pt>
                <c:pt idx="3875">
                  <c:v>0.60171300000000005</c:v>
                </c:pt>
                <c:pt idx="3876">
                  <c:v>0.587252</c:v>
                </c:pt>
                <c:pt idx="3877">
                  <c:v>0.57316699999999998</c:v>
                </c:pt>
                <c:pt idx="3878">
                  <c:v>0.55945100000000003</c:v>
                </c:pt>
                <c:pt idx="3879">
                  <c:v>0.54615599999999997</c:v>
                </c:pt>
                <c:pt idx="3880">
                  <c:v>0.53337699999999999</c:v>
                </c:pt>
                <c:pt idx="3881">
                  <c:v>0.52117100000000005</c:v>
                </c:pt>
                <c:pt idx="3882">
                  <c:v>0.509521</c:v>
                </c:pt>
                <c:pt idx="3883">
                  <c:v>0.498388</c:v>
                </c:pt>
                <c:pt idx="3884">
                  <c:v>0.48780800000000002</c:v>
                </c:pt>
                <c:pt idx="3885">
                  <c:v>0.47788399999999998</c:v>
                </c:pt>
                <c:pt idx="3886">
                  <c:v>0.46871800000000002</c:v>
                </c:pt>
                <c:pt idx="3887">
                  <c:v>0.46034700000000001</c:v>
                </c:pt>
                <c:pt idx="3888">
                  <c:v>0.45274500000000001</c:v>
                </c:pt>
                <c:pt idx="3889">
                  <c:v>0.44586599999999998</c:v>
                </c:pt>
                <c:pt idx="3890">
                  <c:v>0.43970999999999999</c:v>
                </c:pt>
                <c:pt idx="3891">
                  <c:v>0.434309</c:v>
                </c:pt>
                <c:pt idx="3892">
                  <c:v>0.42965799999999998</c:v>
                </c:pt>
                <c:pt idx="3893">
                  <c:v>0.425678</c:v>
                </c:pt>
                <c:pt idx="3894">
                  <c:v>0.422265</c:v>
                </c:pt>
                <c:pt idx="3895">
                  <c:v>0.419346</c:v>
                </c:pt>
                <c:pt idx="3896">
                  <c:v>0.41687800000000003</c:v>
                </c:pt>
                <c:pt idx="3897">
                  <c:v>0.41482999999999998</c:v>
                </c:pt>
                <c:pt idx="3898">
                  <c:v>0.41315499999999999</c:v>
                </c:pt>
                <c:pt idx="3899">
                  <c:v>0.41177200000000003</c:v>
                </c:pt>
                <c:pt idx="3900">
                  <c:v>0.41057300000000002</c:v>
                </c:pt>
                <c:pt idx="3901">
                  <c:v>0.40947099999999997</c:v>
                </c:pt>
                <c:pt idx="3902">
                  <c:v>0.40843200000000002</c:v>
                </c:pt>
                <c:pt idx="3903">
                  <c:v>0.40745700000000001</c:v>
                </c:pt>
                <c:pt idx="3904">
                  <c:v>0.406532</c:v>
                </c:pt>
                <c:pt idx="3905">
                  <c:v>0.40559899999999999</c:v>
                </c:pt>
                <c:pt idx="3906">
                  <c:v>0.404584</c:v>
                </c:pt>
                <c:pt idx="3907">
                  <c:v>0.40345199999999998</c:v>
                </c:pt>
                <c:pt idx="3908">
                  <c:v>0.40223599999999998</c:v>
                </c:pt>
                <c:pt idx="3909">
                  <c:v>0.40098699999999998</c:v>
                </c:pt>
                <c:pt idx="3910">
                  <c:v>0.39974199999999999</c:v>
                </c:pt>
                <c:pt idx="3911">
                  <c:v>0.398505</c:v>
                </c:pt>
                <c:pt idx="3912">
                  <c:v>0.39725500000000002</c:v>
                </c:pt>
                <c:pt idx="3913">
                  <c:v>0.39596300000000001</c:v>
                </c:pt>
                <c:pt idx="3914">
                  <c:v>0.39459100000000003</c:v>
                </c:pt>
                <c:pt idx="3915">
                  <c:v>0.39306200000000002</c:v>
                </c:pt>
                <c:pt idx="3916">
                  <c:v>0.39128400000000002</c:v>
                </c:pt>
                <c:pt idx="3917">
                  <c:v>0.38922600000000002</c:v>
                </c:pt>
                <c:pt idx="3918">
                  <c:v>0.38693300000000003</c:v>
                </c:pt>
                <c:pt idx="3919">
                  <c:v>0.384459</c:v>
                </c:pt>
                <c:pt idx="3920">
                  <c:v>0.38184000000000001</c:v>
                </c:pt>
                <c:pt idx="3921">
                  <c:v>0.37911499999999998</c:v>
                </c:pt>
                <c:pt idx="3922">
                  <c:v>0.376307</c:v>
                </c:pt>
                <c:pt idx="3923">
                  <c:v>0.373367</c:v>
                </c:pt>
                <c:pt idx="3924">
                  <c:v>0.37020700000000001</c:v>
                </c:pt>
                <c:pt idx="3925">
                  <c:v>0.36677999999999999</c:v>
                </c:pt>
                <c:pt idx="3926">
                  <c:v>0.363091</c:v>
                </c:pt>
                <c:pt idx="3927">
                  <c:v>0.35917300000000002</c:v>
                </c:pt>
                <c:pt idx="3928">
                  <c:v>0.35509600000000002</c:v>
                </c:pt>
                <c:pt idx="3929">
                  <c:v>0.35093400000000002</c:v>
                </c:pt>
                <c:pt idx="3930">
                  <c:v>0.34670699999999999</c:v>
                </c:pt>
                <c:pt idx="3931">
                  <c:v>0.34239000000000003</c:v>
                </c:pt>
                <c:pt idx="3932">
                  <c:v>0.337974</c:v>
                </c:pt>
                <c:pt idx="3933">
                  <c:v>0.33349800000000002</c:v>
                </c:pt>
                <c:pt idx="3934">
                  <c:v>0.32901999999999998</c:v>
                </c:pt>
                <c:pt idx="3935">
                  <c:v>0.32458199999999998</c:v>
                </c:pt>
                <c:pt idx="3936">
                  <c:v>0.32020799999999999</c:v>
                </c:pt>
                <c:pt idx="3937">
                  <c:v>0.315884</c:v>
                </c:pt>
                <c:pt idx="3938">
                  <c:v>0.311556</c:v>
                </c:pt>
                <c:pt idx="3939">
                  <c:v>0.30716500000000002</c:v>
                </c:pt>
                <c:pt idx="3940">
                  <c:v>0.30270900000000001</c:v>
                </c:pt>
                <c:pt idx="3941">
                  <c:v>0.29827100000000001</c:v>
                </c:pt>
                <c:pt idx="3942">
                  <c:v>0.29398099999999999</c:v>
                </c:pt>
                <c:pt idx="3943">
                  <c:v>0.28994500000000001</c:v>
                </c:pt>
                <c:pt idx="3944">
                  <c:v>0.28623199999999999</c:v>
                </c:pt>
                <c:pt idx="3945">
                  <c:v>0.28286800000000001</c:v>
                </c:pt>
                <c:pt idx="3946">
                  <c:v>0.27978500000000001</c:v>
                </c:pt>
                <c:pt idx="3947">
                  <c:v>0.27682600000000002</c:v>
                </c:pt>
                <c:pt idx="3948">
                  <c:v>0.273864</c:v>
                </c:pt>
                <c:pt idx="3949">
                  <c:v>0.27090700000000001</c:v>
                </c:pt>
                <c:pt idx="3950">
                  <c:v>0.26805800000000002</c:v>
                </c:pt>
                <c:pt idx="3951">
                  <c:v>0.265426</c:v>
                </c:pt>
                <c:pt idx="3952">
                  <c:v>0.263048</c:v>
                </c:pt>
                <c:pt idx="3953">
                  <c:v>0.26085700000000001</c:v>
                </c:pt>
                <c:pt idx="3954">
                  <c:v>0.25873000000000002</c:v>
                </c:pt>
                <c:pt idx="3955">
                  <c:v>0.25661200000000001</c:v>
                </c:pt>
                <c:pt idx="3956">
                  <c:v>0.254548</c:v>
                </c:pt>
                <c:pt idx="3957">
                  <c:v>0.25258700000000001</c:v>
                </c:pt>
                <c:pt idx="3958">
                  <c:v>0.25072</c:v>
                </c:pt>
                <c:pt idx="3959">
                  <c:v>0.24890200000000001</c:v>
                </c:pt>
                <c:pt idx="3960">
                  <c:v>0.24709500000000001</c:v>
                </c:pt>
                <c:pt idx="3961">
                  <c:v>0.245253</c:v>
                </c:pt>
                <c:pt idx="3962">
                  <c:v>0.24329600000000001</c:v>
                </c:pt>
                <c:pt idx="3963">
                  <c:v>0.241124</c:v>
                </c:pt>
                <c:pt idx="3964">
                  <c:v>0.238673</c:v>
                </c:pt>
                <c:pt idx="3965">
                  <c:v>0.23597000000000001</c:v>
                </c:pt>
                <c:pt idx="3966">
                  <c:v>0.23308799999999999</c:v>
                </c:pt>
                <c:pt idx="3967">
                  <c:v>0.23005700000000001</c:v>
                </c:pt>
                <c:pt idx="3968">
                  <c:v>0.22684299999999999</c:v>
                </c:pt>
                <c:pt idx="3969">
                  <c:v>0.22337499999999999</c:v>
                </c:pt>
                <c:pt idx="3970">
                  <c:v>0.21954000000000001</c:v>
                </c:pt>
                <c:pt idx="3971">
                  <c:v>0.21521100000000001</c:v>
                </c:pt>
                <c:pt idx="3972">
                  <c:v>0.21033099999999999</c:v>
                </c:pt>
                <c:pt idx="3973">
                  <c:v>0.20497299999999999</c:v>
                </c:pt>
                <c:pt idx="3974">
                  <c:v>0.19930500000000001</c:v>
                </c:pt>
                <c:pt idx="3975">
                  <c:v>0.19351199999999999</c:v>
                </c:pt>
                <c:pt idx="3976">
                  <c:v>0.187725</c:v>
                </c:pt>
                <c:pt idx="3977">
                  <c:v>0.18196699999999999</c:v>
                </c:pt>
                <c:pt idx="3978">
                  <c:v>0.17618600000000001</c:v>
                </c:pt>
                <c:pt idx="3979">
                  <c:v>0.17036599999999999</c:v>
                </c:pt>
                <c:pt idx="3980">
                  <c:v>0.16458600000000001</c:v>
                </c:pt>
                <c:pt idx="3981">
                  <c:v>0.158968</c:v>
                </c:pt>
                <c:pt idx="3982">
                  <c:v>0.15360399999999999</c:v>
                </c:pt>
                <c:pt idx="3983">
                  <c:v>0.14855499999999999</c:v>
                </c:pt>
                <c:pt idx="3984">
                  <c:v>0.14385100000000001</c:v>
                </c:pt>
                <c:pt idx="3985">
                  <c:v>0.13945299999999999</c:v>
                </c:pt>
                <c:pt idx="3986">
                  <c:v>0.13528799999999999</c:v>
                </c:pt>
                <c:pt idx="3987">
                  <c:v>0.13136100000000001</c:v>
                </c:pt>
                <c:pt idx="3988">
                  <c:v>0.12778800000000001</c:v>
                </c:pt>
                <c:pt idx="3989">
                  <c:v>0.12468799999999999</c:v>
                </c:pt>
                <c:pt idx="3990">
                  <c:v>0.122095</c:v>
                </c:pt>
                <c:pt idx="3991">
                  <c:v>0.119995</c:v>
                </c:pt>
                <c:pt idx="3992">
                  <c:v>0.118372</c:v>
                </c:pt>
                <c:pt idx="3993">
                  <c:v>0.117185</c:v>
                </c:pt>
                <c:pt idx="3994">
                  <c:v>0.116338</c:v>
                </c:pt>
                <c:pt idx="3995">
                  <c:v>0.115728</c:v>
                </c:pt>
                <c:pt idx="3996">
                  <c:v>0.115304</c:v>
                </c:pt>
                <c:pt idx="3997">
                  <c:v>0.115068</c:v>
                </c:pt>
                <c:pt idx="3998">
                  <c:v>0.115055</c:v>
                </c:pt>
                <c:pt idx="3999">
                  <c:v>0.1153</c:v>
                </c:pt>
                <c:pt idx="4000">
                  <c:v>0.11577</c:v>
                </c:pt>
                <c:pt idx="4001">
                  <c:v>0.11632199999999999</c:v>
                </c:pt>
                <c:pt idx="4002">
                  <c:v>0.116744</c:v>
                </c:pt>
                <c:pt idx="4003">
                  <c:v>0.11690300000000001</c:v>
                </c:pt>
                <c:pt idx="4004">
                  <c:v>0.116836</c:v>
                </c:pt>
                <c:pt idx="4005">
                  <c:v>0.116659</c:v>
                </c:pt>
                <c:pt idx="4006">
                  <c:v>0.116397</c:v>
                </c:pt>
                <c:pt idx="4007">
                  <c:v>0.11595800000000001</c:v>
                </c:pt>
                <c:pt idx="4008">
                  <c:v>0.11526599999999999</c:v>
                </c:pt>
                <c:pt idx="4009">
                  <c:v>0.114346</c:v>
                </c:pt>
                <c:pt idx="4010">
                  <c:v>0.113307</c:v>
                </c:pt>
                <c:pt idx="4011">
                  <c:v>0.112302</c:v>
                </c:pt>
                <c:pt idx="4012">
                  <c:v>0.111468</c:v>
                </c:pt>
                <c:pt idx="4013">
                  <c:v>0.110836</c:v>
                </c:pt>
                <c:pt idx="4014">
                  <c:v>0.110316</c:v>
                </c:pt>
                <c:pt idx="4015">
                  <c:v>0.109801</c:v>
                </c:pt>
                <c:pt idx="4016">
                  <c:v>0.10927199999999999</c:v>
                </c:pt>
                <c:pt idx="4017">
                  <c:v>0.108768</c:v>
                </c:pt>
                <c:pt idx="4018">
                  <c:v>0.108309</c:v>
                </c:pt>
                <c:pt idx="4019">
                  <c:v>0.107863</c:v>
                </c:pt>
                <c:pt idx="4020">
                  <c:v>0.10739600000000001</c:v>
                </c:pt>
                <c:pt idx="4021">
                  <c:v>0.106933</c:v>
                </c:pt>
                <c:pt idx="4022">
                  <c:v>0.106562</c:v>
                </c:pt>
                <c:pt idx="4023">
                  <c:v>0.10637000000000001</c:v>
                </c:pt>
                <c:pt idx="4024">
                  <c:v>0.10638599999999999</c:v>
                </c:pt>
                <c:pt idx="4025">
                  <c:v>0.10654</c:v>
                </c:pt>
                <c:pt idx="4026">
                  <c:v>0.106657</c:v>
                </c:pt>
                <c:pt idx="4027">
                  <c:v>0.106561</c:v>
                </c:pt>
                <c:pt idx="4028">
                  <c:v>0.106181</c:v>
                </c:pt>
                <c:pt idx="4029">
                  <c:v>0.105542</c:v>
                </c:pt>
                <c:pt idx="4030">
                  <c:v>0.104687</c:v>
                </c:pt>
                <c:pt idx="4031">
                  <c:v>0.103653</c:v>
                </c:pt>
                <c:pt idx="4032">
                  <c:v>0.102477</c:v>
                </c:pt>
                <c:pt idx="4033">
                  <c:v>0.10116700000000001</c:v>
                </c:pt>
                <c:pt idx="4034">
                  <c:v>9.9700999999999998E-2</c:v>
                </c:pt>
                <c:pt idx="4035">
                  <c:v>9.8058999999999993E-2</c:v>
                </c:pt>
                <c:pt idx="4036">
                  <c:v>9.6189999999999998E-2</c:v>
                </c:pt>
                <c:pt idx="4037">
                  <c:v>9.3973000000000001E-2</c:v>
                </c:pt>
                <c:pt idx="4038">
                  <c:v>9.1299000000000005E-2</c:v>
                </c:pt>
                <c:pt idx="4039">
                  <c:v>8.8186E-2</c:v>
                </c:pt>
                <c:pt idx="4040">
                  <c:v>8.4734000000000004E-2</c:v>
                </c:pt>
                <c:pt idx="4041">
                  <c:v>8.0971000000000001E-2</c:v>
                </c:pt>
                <c:pt idx="4042">
                  <c:v>7.6836000000000002E-2</c:v>
                </c:pt>
                <c:pt idx="4043">
                  <c:v>7.2317000000000006E-2</c:v>
                </c:pt>
                <c:pt idx="4044">
                  <c:v>6.7537E-2</c:v>
                </c:pt>
                <c:pt idx="4045">
                  <c:v>6.2659999999999993E-2</c:v>
                </c:pt>
                <c:pt idx="4046">
                  <c:v>5.7800999999999998E-2</c:v>
                </c:pt>
                <c:pt idx="4047">
                  <c:v>5.3053000000000003E-2</c:v>
                </c:pt>
                <c:pt idx="4048">
                  <c:v>4.8524999999999999E-2</c:v>
                </c:pt>
                <c:pt idx="4049">
                  <c:v>4.4257999999999999E-2</c:v>
                </c:pt>
                <c:pt idx="4050">
                  <c:v>4.0169999999999997E-2</c:v>
                </c:pt>
                <c:pt idx="4051">
                  <c:v>3.6148E-2</c:v>
                </c:pt>
                <c:pt idx="4052">
                  <c:v>3.2191999999999998E-2</c:v>
                </c:pt>
                <c:pt idx="4053">
                  <c:v>2.8426E-2</c:v>
                </c:pt>
                <c:pt idx="4054">
                  <c:v>2.4975000000000001E-2</c:v>
                </c:pt>
                <c:pt idx="4055">
                  <c:v>2.1881999999999999E-2</c:v>
                </c:pt>
                <c:pt idx="4056">
                  <c:v>1.9140999999999998E-2</c:v>
                </c:pt>
                <c:pt idx="4057">
                  <c:v>1.6768999999999999E-2</c:v>
                </c:pt>
                <c:pt idx="4058">
                  <c:v>1.4793000000000001E-2</c:v>
                </c:pt>
                <c:pt idx="4059">
                  <c:v>1.3185000000000001E-2</c:v>
                </c:pt>
                <c:pt idx="4060">
                  <c:v>1.1861E-2</c:v>
                </c:pt>
                <c:pt idx="4061">
                  <c:v>1.0758999999999999E-2</c:v>
                </c:pt>
                <c:pt idx="4062">
                  <c:v>9.8569999999999994E-3</c:v>
                </c:pt>
                <c:pt idx="4063">
                  <c:v>9.1140000000000006E-3</c:v>
                </c:pt>
                <c:pt idx="4064">
                  <c:v>8.43E-3</c:v>
                </c:pt>
                <c:pt idx="4065">
                  <c:v>7.685E-3</c:v>
                </c:pt>
                <c:pt idx="4066">
                  <c:v>6.8329999999999997E-3</c:v>
                </c:pt>
                <c:pt idx="4067">
                  <c:v>5.9430000000000004E-3</c:v>
                </c:pt>
                <c:pt idx="4068">
                  <c:v>5.117E-3</c:v>
                </c:pt>
                <c:pt idx="4069">
                  <c:v>4.3889999999999997E-3</c:v>
                </c:pt>
                <c:pt idx="4070">
                  <c:v>3.7490000000000002E-3</c:v>
                </c:pt>
                <c:pt idx="4071">
                  <c:v>3.2209999999999999E-3</c:v>
                </c:pt>
                <c:pt idx="4072">
                  <c:v>2.8440000000000002E-3</c:v>
                </c:pt>
                <c:pt idx="4073">
                  <c:v>2.5739999999999999E-3</c:v>
                </c:pt>
                <c:pt idx="4074">
                  <c:v>2.3059999999999999E-3</c:v>
                </c:pt>
                <c:pt idx="4075">
                  <c:v>2.0370000000000002E-3</c:v>
                </c:pt>
                <c:pt idx="4076">
                  <c:v>1.846E-3</c:v>
                </c:pt>
                <c:pt idx="4077">
                  <c:v>1.934E-3</c:v>
                </c:pt>
                <c:pt idx="4078">
                  <c:v>2.3900000000000002E-3</c:v>
                </c:pt>
                <c:pt idx="4079">
                  <c:v>3.1870000000000002E-3</c:v>
                </c:pt>
                <c:pt idx="4080">
                  <c:v>4.2839999999999996E-3</c:v>
                </c:pt>
                <c:pt idx="4081">
                  <c:v>4.4229999999999998E-3</c:v>
                </c:pt>
                <c:pt idx="4082">
                  <c:v>4.7860000000000003E-3</c:v>
                </c:pt>
                <c:pt idx="4083">
                  <c:v>5.3150000000000003E-3</c:v>
                </c:pt>
                <c:pt idx="4084">
                  <c:v>5.9449999999999998E-3</c:v>
                </c:pt>
                <c:pt idx="4085">
                  <c:v>6.6680000000000003E-3</c:v>
                </c:pt>
                <c:pt idx="4086">
                  <c:v>7.5380000000000004E-3</c:v>
                </c:pt>
                <c:pt idx="4087">
                  <c:v>8.5780000000000006E-3</c:v>
                </c:pt>
                <c:pt idx="4088">
                  <c:v>9.6690000000000005E-3</c:v>
                </c:pt>
                <c:pt idx="4089">
                  <c:v>1.0612999999999999E-2</c:v>
                </c:pt>
                <c:pt idx="4090">
                  <c:v>1.1282E-2</c:v>
                </c:pt>
                <c:pt idx="4091">
                  <c:v>1.1696E-2</c:v>
                </c:pt>
                <c:pt idx="4092">
                  <c:v>1.1931000000000001E-2</c:v>
                </c:pt>
                <c:pt idx="4093">
                  <c:v>1.2005999999999999E-2</c:v>
                </c:pt>
                <c:pt idx="4094">
                  <c:v>1.1904E-2</c:v>
                </c:pt>
                <c:pt idx="4095">
                  <c:v>1.1646E-2</c:v>
                </c:pt>
                <c:pt idx="4096">
                  <c:v>1.1287999999999999E-2</c:v>
                </c:pt>
                <c:pt idx="4097">
                  <c:v>1.0858E-2</c:v>
                </c:pt>
                <c:pt idx="4098">
                  <c:v>1.0396000000000001E-2</c:v>
                </c:pt>
                <c:pt idx="4099">
                  <c:v>1.0014E-2</c:v>
                </c:pt>
                <c:pt idx="4100">
                  <c:v>9.8169999999999993E-3</c:v>
                </c:pt>
                <c:pt idx="4101">
                  <c:v>9.8189999999999996E-3</c:v>
                </c:pt>
                <c:pt idx="4102">
                  <c:v>9.9869999999999994E-3</c:v>
                </c:pt>
                <c:pt idx="4103">
                  <c:v>1.0290000000000001E-2</c:v>
                </c:pt>
                <c:pt idx="4104">
                  <c:v>1.0692E-2</c:v>
                </c:pt>
                <c:pt idx="4105">
                  <c:v>1.1150999999999999E-2</c:v>
                </c:pt>
                <c:pt idx="4106">
                  <c:v>1.1662E-2</c:v>
                </c:pt>
                <c:pt idx="4107">
                  <c:v>1.2255E-2</c:v>
                </c:pt>
                <c:pt idx="4108">
                  <c:v>1.2956000000000001E-2</c:v>
                </c:pt>
                <c:pt idx="4109">
                  <c:v>1.3790999999999999E-2</c:v>
                </c:pt>
                <c:pt idx="4110">
                  <c:v>1.4751E-2</c:v>
                </c:pt>
                <c:pt idx="4111">
                  <c:v>1.5733E-2</c:v>
                </c:pt>
                <c:pt idx="4112">
                  <c:v>1.6583000000000001E-2</c:v>
                </c:pt>
                <c:pt idx="4113">
                  <c:v>1.7233999999999999E-2</c:v>
                </c:pt>
                <c:pt idx="4114">
                  <c:v>1.7767000000000002E-2</c:v>
                </c:pt>
                <c:pt idx="4115">
                  <c:v>1.8304999999999998E-2</c:v>
                </c:pt>
                <c:pt idx="4116">
                  <c:v>1.8915000000000001E-2</c:v>
                </c:pt>
                <c:pt idx="4117">
                  <c:v>1.9618E-2</c:v>
                </c:pt>
                <c:pt idx="4118">
                  <c:v>2.0448999999999998E-2</c:v>
                </c:pt>
                <c:pt idx="4119">
                  <c:v>2.1457E-2</c:v>
                </c:pt>
                <c:pt idx="4120">
                  <c:v>2.2645999999999999E-2</c:v>
                </c:pt>
                <c:pt idx="4121">
                  <c:v>2.4013E-2</c:v>
                </c:pt>
                <c:pt idx="4122">
                  <c:v>2.5579000000000001E-2</c:v>
                </c:pt>
                <c:pt idx="4123">
                  <c:v>2.7366999999999999E-2</c:v>
                </c:pt>
                <c:pt idx="4124">
                  <c:v>2.9373E-2</c:v>
                </c:pt>
                <c:pt idx="4125">
                  <c:v>3.1615999999999998E-2</c:v>
                </c:pt>
                <c:pt idx="4126">
                  <c:v>3.4145000000000002E-2</c:v>
                </c:pt>
                <c:pt idx="4127">
                  <c:v>3.6951999999999999E-2</c:v>
                </c:pt>
                <c:pt idx="4128">
                  <c:v>3.9974999999999997E-2</c:v>
                </c:pt>
                <c:pt idx="4129">
                  <c:v>4.3192000000000001E-2</c:v>
                </c:pt>
                <c:pt idx="4130">
                  <c:v>4.6643999999999998E-2</c:v>
                </c:pt>
                <c:pt idx="4131">
                  <c:v>5.0368999999999997E-2</c:v>
                </c:pt>
                <c:pt idx="4132">
                  <c:v>5.4350000000000002E-2</c:v>
                </c:pt>
                <c:pt idx="4133">
                  <c:v>5.8494999999999998E-2</c:v>
                </c:pt>
                <c:pt idx="4134">
                  <c:v>6.2636999999999998E-2</c:v>
                </c:pt>
                <c:pt idx="4135">
                  <c:v>6.6601999999999995E-2</c:v>
                </c:pt>
                <c:pt idx="4136">
                  <c:v>7.0282999999999998E-2</c:v>
                </c:pt>
                <c:pt idx="4137">
                  <c:v>7.3641999999999999E-2</c:v>
                </c:pt>
                <c:pt idx="4138">
                  <c:v>7.6678999999999997E-2</c:v>
                </c:pt>
                <c:pt idx="4139">
                  <c:v>7.9421000000000005E-2</c:v>
                </c:pt>
                <c:pt idx="4140">
                  <c:v>8.1933000000000006E-2</c:v>
                </c:pt>
                <c:pt idx="4141">
                  <c:v>8.4277000000000005E-2</c:v>
                </c:pt>
                <c:pt idx="4142">
                  <c:v>8.6466000000000001E-2</c:v>
                </c:pt>
                <c:pt idx="4143">
                  <c:v>8.8431999999999997E-2</c:v>
                </c:pt>
                <c:pt idx="4144">
                  <c:v>9.0102000000000002E-2</c:v>
                </c:pt>
                <c:pt idx="4145">
                  <c:v>9.1481000000000007E-2</c:v>
                </c:pt>
                <c:pt idx="4146">
                  <c:v>9.2612E-2</c:v>
                </c:pt>
                <c:pt idx="4147">
                  <c:v>9.3484999999999999E-2</c:v>
                </c:pt>
                <c:pt idx="4148">
                  <c:v>9.4052999999999998E-2</c:v>
                </c:pt>
                <c:pt idx="4149">
                  <c:v>9.4315999999999997E-2</c:v>
                </c:pt>
                <c:pt idx="4150">
                  <c:v>9.4305E-2</c:v>
                </c:pt>
                <c:pt idx="4151">
                  <c:v>9.4028E-2</c:v>
                </c:pt>
                <c:pt idx="4152">
                  <c:v>9.3454999999999996E-2</c:v>
                </c:pt>
                <c:pt idx="4153">
                  <c:v>9.2546000000000003E-2</c:v>
                </c:pt>
                <c:pt idx="4154">
                  <c:v>9.1262999999999997E-2</c:v>
                </c:pt>
                <c:pt idx="4155">
                  <c:v>8.9607000000000006E-2</c:v>
                </c:pt>
                <c:pt idx="4156">
                  <c:v>8.7596999999999994E-2</c:v>
                </c:pt>
                <c:pt idx="4157">
                  <c:v>8.5188E-2</c:v>
                </c:pt>
                <c:pt idx="4158">
                  <c:v>8.2263000000000003E-2</c:v>
                </c:pt>
                <c:pt idx="4159">
                  <c:v>7.8754000000000005E-2</c:v>
                </c:pt>
                <c:pt idx="4160">
                  <c:v>7.4719999999999995E-2</c:v>
                </c:pt>
                <c:pt idx="4161">
                  <c:v>7.0307999999999995E-2</c:v>
                </c:pt>
                <c:pt idx="4162">
                  <c:v>6.5695000000000003E-2</c:v>
                </c:pt>
                <c:pt idx="4163">
                  <c:v>6.1044000000000001E-2</c:v>
                </c:pt>
                <c:pt idx="4164">
                  <c:v>5.6466000000000002E-2</c:v>
                </c:pt>
                <c:pt idx="4165">
                  <c:v>5.2018000000000002E-2</c:v>
                </c:pt>
                <c:pt idx="4166">
                  <c:v>4.7732999999999998E-2</c:v>
                </c:pt>
                <c:pt idx="4167">
                  <c:v>4.3671000000000001E-2</c:v>
                </c:pt>
                <c:pt idx="4168">
                  <c:v>3.9933999999999997E-2</c:v>
                </c:pt>
                <c:pt idx="4169">
                  <c:v>3.6614000000000001E-2</c:v>
                </c:pt>
                <c:pt idx="4170">
                  <c:v>3.3716999999999997E-2</c:v>
                </c:pt>
                <c:pt idx="4171">
                  <c:v>3.1186999999999999E-2</c:v>
                </c:pt>
                <c:pt idx="4172">
                  <c:v>2.8996999999999998E-2</c:v>
                </c:pt>
                <c:pt idx="4173">
                  <c:v>2.6131999999999999E-2</c:v>
                </c:pt>
                <c:pt idx="4174">
                  <c:v>2.3602000000000001E-2</c:v>
                </c:pt>
                <c:pt idx="4175">
                  <c:v>2.1292999999999999E-2</c:v>
                </c:pt>
                <c:pt idx="4176">
                  <c:v>1.9066E-2</c:v>
                </c:pt>
                <c:pt idx="4177">
                  <c:v>1.6851999999999999E-2</c:v>
                </c:pt>
                <c:pt idx="4178">
                  <c:v>1.4702E-2</c:v>
                </c:pt>
                <c:pt idx="4179">
                  <c:v>1.2760000000000001E-2</c:v>
                </c:pt>
                <c:pt idx="4180">
                  <c:v>1.1142000000000001E-2</c:v>
                </c:pt>
                <c:pt idx="4181">
                  <c:v>9.8150000000000008E-3</c:v>
                </c:pt>
                <c:pt idx="4182">
                  <c:v>8.6470000000000002E-3</c:v>
                </c:pt>
                <c:pt idx="4183">
                  <c:v>7.5599999999999999E-3</c:v>
                </c:pt>
                <c:pt idx="4184">
                  <c:v>6.5729999999999998E-3</c:v>
                </c:pt>
                <c:pt idx="4185">
                  <c:v>5.7080000000000004E-3</c:v>
                </c:pt>
                <c:pt idx="4186">
                  <c:v>4.9179999999999996E-3</c:v>
                </c:pt>
                <c:pt idx="4187">
                  <c:v>4.1460000000000004E-3</c:v>
                </c:pt>
                <c:pt idx="4188">
                  <c:v>3.4020000000000001E-3</c:v>
                </c:pt>
                <c:pt idx="4189">
                  <c:v>2.7799999999999999E-3</c:v>
                </c:pt>
                <c:pt idx="4190">
                  <c:v>2.4030000000000002E-3</c:v>
                </c:pt>
                <c:pt idx="4191">
                  <c:v>2.0370000000000002E-3</c:v>
                </c:pt>
                <c:pt idx="4192">
                  <c:v>1.8190000000000001E-3</c:v>
                </c:pt>
                <c:pt idx="4193">
                  <c:v>1.7309999999999999E-3</c:v>
                </c:pt>
                <c:pt idx="4194">
                  <c:v>1.867E-3</c:v>
                </c:pt>
                <c:pt idx="4195">
                  <c:v>2.3019999999999998E-3</c:v>
                </c:pt>
                <c:pt idx="4196">
                  <c:v>3.1549999999999998E-3</c:v>
                </c:pt>
                <c:pt idx="4197">
                  <c:v>4.4400000000000004E-3</c:v>
                </c:pt>
                <c:pt idx="4198">
                  <c:v>6.0060000000000001E-3</c:v>
                </c:pt>
                <c:pt idx="4199">
                  <c:v>7.6969999999999998E-3</c:v>
                </c:pt>
                <c:pt idx="4200">
                  <c:v>9.4999999999999998E-3</c:v>
                </c:pt>
                <c:pt idx="4201">
                  <c:v>1.1516E-2</c:v>
                </c:pt>
                <c:pt idx="4202">
                  <c:v>1.3813000000000001E-2</c:v>
                </c:pt>
                <c:pt idx="4203">
                  <c:v>1.6348999999999999E-2</c:v>
                </c:pt>
                <c:pt idx="4204">
                  <c:v>1.8967999999999999E-2</c:v>
                </c:pt>
                <c:pt idx="4205">
                  <c:v>2.146E-2</c:v>
                </c:pt>
                <c:pt idx="4206">
                  <c:v>2.3689000000000002E-2</c:v>
                </c:pt>
                <c:pt idx="4207">
                  <c:v>2.5696E-2</c:v>
                </c:pt>
                <c:pt idx="4208">
                  <c:v>2.7623999999999999E-2</c:v>
                </c:pt>
                <c:pt idx="4209">
                  <c:v>2.9568000000000001E-2</c:v>
                </c:pt>
                <c:pt idx="4210">
                  <c:v>3.1546999999999999E-2</c:v>
                </c:pt>
                <c:pt idx="4211">
                  <c:v>3.3605999999999997E-2</c:v>
                </c:pt>
                <c:pt idx="4212">
                  <c:v>3.5861999999999998E-2</c:v>
                </c:pt>
                <c:pt idx="4213">
                  <c:v>3.8426000000000002E-2</c:v>
                </c:pt>
                <c:pt idx="4214">
                  <c:v>4.1314999999999998E-2</c:v>
                </c:pt>
                <c:pt idx="4215">
                  <c:v>4.4461000000000001E-2</c:v>
                </c:pt>
                <c:pt idx="4216">
                  <c:v>4.7746999999999998E-2</c:v>
                </c:pt>
                <c:pt idx="4217">
                  <c:v>5.1053000000000001E-2</c:v>
                </c:pt>
                <c:pt idx="4218">
                  <c:v>5.4321000000000001E-2</c:v>
                </c:pt>
                <c:pt idx="4219">
                  <c:v>5.7630000000000001E-2</c:v>
                </c:pt>
                <c:pt idx="4220">
                  <c:v>6.1107000000000002E-2</c:v>
                </c:pt>
                <c:pt idx="4221">
                  <c:v>6.4708000000000002E-2</c:v>
                </c:pt>
                <c:pt idx="4222">
                  <c:v>6.8192000000000003E-2</c:v>
                </c:pt>
                <c:pt idx="4223">
                  <c:v>7.1318000000000006E-2</c:v>
                </c:pt>
                <c:pt idx="4224">
                  <c:v>7.3952000000000004E-2</c:v>
                </c:pt>
                <c:pt idx="4225">
                  <c:v>7.5989000000000001E-2</c:v>
                </c:pt>
                <c:pt idx="4226">
                  <c:v>7.7301999999999996E-2</c:v>
                </c:pt>
                <c:pt idx="4227">
                  <c:v>7.7799999999999994E-2</c:v>
                </c:pt>
                <c:pt idx="4228">
                  <c:v>7.7445E-2</c:v>
                </c:pt>
                <c:pt idx="4229">
                  <c:v>7.6226000000000002E-2</c:v>
                </c:pt>
                <c:pt idx="4230">
                  <c:v>7.4234999999999995E-2</c:v>
                </c:pt>
                <c:pt idx="4231">
                  <c:v>7.1697999999999998E-2</c:v>
                </c:pt>
                <c:pt idx="4232">
                  <c:v>6.8831000000000003E-2</c:v>
                </c:pt>
                <c:pt idx="4233">
                  <c:v>6.5671999999999994E-2</c:v>
                </c:pt>
                <c:pt idx="4234">
                  <c:v>6.2177999999999997E-2</c:v>
                </c:pt>
                <c:pt idx="4235">
                  <c:v>5.8423000000000003E-2</c:v>
                </c:pt>
                <c:pt idx="4236">
                  <c:v>5.4579000000000003E-2</c:v>
                </c:pt>
                <c:pt idx="4237">
                  <c:v>5.0734000000000001E-2</c:v>
                </c:pt>
                <c:pt idx="4238">
                  <c:v>4.6836000000000003E-2</c:v>
                </c:pt>
                <c:pt idx="4239">
                  <c:v>4.2811000000000002E-2</c:v>
                </c:pt>
                <c:pt idx="4240">
                  <c:v>3.8669000000000002E-2</c:v>
                </c:pt>
                <c:pt idx="4241">
                  <c:v>3.4529999999999998E-2</c:v>
                </c:pt>
                <c:pt idx="4242">
                  <c:v>3.0629E-2</c:v>
                </c:pt>
                <c:pt idx="4243">
                  <c:v>2.7234000000000001E-2</c:v>
                </c:pt>
                <c:pt idx="4244">
                  <c:v>2.4483999999999999E-2</c:v>
                </c:pt>
                <c:pt idx="4245">
                  <c:v>2.2308999999999999E-2</c:v>
                </c:pt>
                <c:pt idx="4246">
                  <c:v>2.0528000000000001E-2</c:v>
                </c:pt>
                <c:pt idx="4247">
                  <c:v>1.8941E-2</c:v>
                </c:pt>
                <c:pt idx="4248">
                  <c:v>1.7377E-2</c:v>
                </c:pt>
                <c:pt idx="4249">
                  <c:v>1.5776999999999999E-2</c:v>
                </c:pt>
                <c:pt idx="4250">
                  <c:v>1.4255E-2</c:v>
                </c:pt>
                <c:pt idx="4251">
                  <c:v>1.294E-2</c:v>
                </c:pt>
                <c:pt idx="4252">
                  <c:v>1.1797E-2</c:v>
                </c:pt>
                <c:pt idx="4253">
                  <c:v>1.0735E-2</c:v>
                </c:pt>
                <c:pt idx="4254">
                  <c:v>9.7959999999999992E-3</c:v>
                </c:pt>
                <c:pt idx="4255">
                  <c:v>9.0989999999999994E-3</c:v>
                </c:pt>
                <c:pt idx="4256">
                  <c:v>8.6440000000000006E-3</c:v>
                </c:pt>
                <c:pt idx="4257">
                  <c:v>8.3389999999999992E-3</c:v>
                </c:pt>
                <c:pt idx="4258">
                  <c:v>8.1469999999999997E-3</c:v>
                </c:pt>
                <c:pt idx="4259">
                  <c:v>8.0669999999999995E-3</c:v>
                </c:pt>
                <c:pt idx="4260">
                  <c:v>8.0140000000000003E-3</c:v>
                </c:pt>
                <c:pt idx="4261">
                  <c:v>7.8740000000000008E-3</c:v>
                </c:pt>
                <c:pt idx="4262">
                  <c:v>7.6629999999999997E-3</c:v>
                </c:pt>
                <c:pt idx="4263">
                  <c:v>7.522E-3</c:v>
                </c:pt>
                <c:pt idx="4264">
                  <c:v>7.6E-3</c:v>
                </c:pt>
                <c:pt idx="4265">
                  <c:v>7.9710000000000007E-3</c:v>
                </c:pt>
                <c:pt idx="4266">
                  <c:v>8.5920000000000007E-3</c:v>
                </c:pt>
                <c:pt idx="4267">
                  <c:v>9.273E-3</c:v>
                </c:pt>
                <c:pt idx="4268">
                  <c:v>9.6749999999999996E-3</c:v>
                </c:pt>
                <c:pt idx="4269">
                  <c:v>9.4230000000000008E-3</c:v>
                </c:pt>
                <c:pt idx="4270">
                  <c:v>8.5039999999999994E-3</c:v>
                </c:pt>
                <c:pt idx="4271">
                  <c:v>8.0420000000000005E-3</c:v>
                </c:pt>
                <c:pt idx="4272">
                  <c:v>9.0270000000000003E-3</c:v>
                </c:pt>
                <c:pt idx="4273">
                  <c:v>1.0999999999999999E-2</c:v>
                </c:pt>
                <c:pt idx="4274">
                  <c:v>1.3324000000000001E-2</c:v>
                </c:pt>
                <c:pt idx="4275">
                  <c:v>1.559E-2</c:v>
                </c:pt>
                <c:pt idx="4276">
                  <c:v>1.7507999999999999E-2</c:v>
                </c:pt>
                <c:pt idx="4277">
                  <c:v>1.8915000000000001E-2</c:v>
                </c:pt>
                <c:pt idx="4278">
                  <c:v>1.9771E-2</c:v>
                </c:pt>
                <c:pt idx="4279">
                  <c:v>2.0080000000000001E-2</c:v>
                </c:pt>
                <c:pt idx="4280">
                  <c:v>1.9875E-2</c:v>
                </c:pt>
                <c:pt idx="4281">
                  <c:v>1.9283999999999999E-2</c:v>
                </c:pt>
                <c:pt idx="4282">
                  <c:v>1.8495000000000001E-2</c:v>
                </c:pt>
                <c:pt idx="4283">
                  <c:v>1.7604000000000002E-2</c:v>
                </c:pt>
                <c:pt idx="4284">
                  <c:v>1.661E-2</c:v>
                </c:pt>
                <c:pt idx="4285">
                  <c:v>1.5193E-2</c:v>
                </c:pt>
                <c:pt idx="4286">
                  <c:v>1.3754000000000001E-2</c:v>
                </c:pt>
                <c:pt idx="4287">
                  <c:v>1.2298E-2</c:v>
                </c:pt>
                <c:pt idx="4288">
                  <c:v>1.0769000000000001E-2</c:v>
                </c:pt>
                <c:pt idx="4289">
                  <c:v>9.1319999999999995E-3</c:v>
                </c:pt>
                <c:pt idx="4290">
                  <c:v>7.3810000000000004E-3</c:v>
                </c:pt>
                <c:pt idx="4291">
                  <c:v>5.5149999999999999E-3</c:v>
                </c:pt>
                <c:pt idx="4292">
                  <c:v>3.6619999999999999E-3</c:v>
                </c:pt>
                <c:pt idx="4293">
                  <c:v>2.2550000000000001E-3</c:v>
                </c:pt>
                <c:pt idx="4294">
                  <c:v>2.0370000000000002E-3</c:v>
                </c:pt>
                <c:pt idx="4295">
                  <c:v>3.7269999999999998E-3</c:v>
                </c:pt>
                <c:pt idx="4296">
                  <c:v>6.5409999999999999E-3</c:v>
                </c:pt>
                <c:pt idx="4297">
                  <c:v>9.0390000000000002E-3</c:v>
                </c:pt>
                <c:pt idx="4298">
                  <c:v>1.1017000000000001E-2</c:v>
                </c:pt>
                <c:pt idx="4299">
                  <c:v>1.2729000000000001E-2</c:v>
                </c:pt>
                <c:pt idx="4300">
                  <c:v>1.4256E-2</c:v>
                </c:pt>
                <c:pt idx="4301">
                  <c:v>1.5462999999999999E-2</c:v>
                </c:pt>
                <c:pt idx="4302">
                  <c:v>1.6199000000000002E-2</c:v>
                </c:pt>
                <c:pt idx="4303">
                  <c:v>1.6451E-2</c:v>
                </c:pt>
                <c:pt idx="4304">
                  <c:v>1.634E-2</c:v>
                </c:pt>
                <c:pt idx="4305">
                  <c:v>1.6022999999999999E-2</c:v>
                </c:pt>
                <c:pt idx="4306">
                  <c:v>1.558E-2</c:v>
                </c:pt>
                <c:pt idx="4307">
                  <c:v>1.4973999999999999E-2</c:v>
                </c:pt>
                <c:pt idx="4308">
                  <c:v>1.4144E-2</c:v>
                </c:pt>
                <c:pt idx="4309">
                  <c:v>1.3147000000000001E-2</c:v>
                </c:pt>
                <c:pt idx="4310">
                  <c:v>1.2139E-2</c:v>
                </c:pt>
                <c:pt idx="4311">
                  <c:v>1.1261E-2</c:v>
                </c:pt>
                <c:pt idx="4312">
                  <c:v>1.0619E-2</c:v>
                </c:pt>
                <c:pt idx="4313">
                  <c:v>1.0333999999999999E-2</c:v>
                </c:pt>
                <c:pt idx="4314">
                  <c:v>1.0460000000000001E-2</c:v>
                </c:pt>
                <c:pt idx="4315">
                  <c:v>1.0888999999999999E-2</c:v>
                </c:pt>
                <c:pt idx="4316">
                  <c:v>1.1439E-2</c:v>
                </c:pt>
                <c:pt idx="4317">
                  <c:v>1.2045E-2</c:v>
                </c:pt>
                <c:pt idx="4318">
                  <c:v>1.2775E-2</c:v>
                </c:pt>
                <c:pt idx="4319">
                  <c:v>1.3679999999999999E-2</c:v>
                </c:pt>
                <c:pt idx="4320">
                  <c:v>1.4736000000000001E-2</c:v>
                </c:pt>
                <c:pt idx="4321">
                  <c:v>1.5909E-2</c:v>
                </c:pt>
                <c:pt idx="4322">
                  <c:v>1.7146999999999999E-2</c:v>
                </c:pt>
                <c:pt idx="4323">
                  <c:v>1.8315999999999999E-2</c:v>
                </c:pt>
                <c:pt idx="4324">
                  <c:v>1.9222E-2</c:v>
                </c:pt>
                <c:pt idx="4325">
                  <c:v>1.9761999999999998E-2</c:v>
                </c:pt>
                <c:pt idx="4326">
                  <c:v>2.0003E-2</c:v>
                </c:pt>
                <c:pt idx="4327">
                  <c:v>2.0138E-2</c:v>
                </c:pt>
                <c:pt idx="4328">
                  <c:v>2.0354000000000001E-2</c:v>
                </c:pt>
                <c:pt idx="4329">
                  <c:v>2.0674999999999999E-2</c:v>
                </c:pt>
                <c:pt idx="4330">
                  <c:v>2.087E-2</c:v>
                </c:pt>
                <c:pt idx="4331">
                  <c:v>2.0601000000000001E-2</c:v>
                </c:pt>
                <c:pt idx="4332">
                  <c:v>1.9751000000000001E-2</c:v>
                </c:pt>
                <c:pt idx="4333">
                  <c:v>1.8565000000000002E-2</c:v>
                </c:pt>
                <c:pt idx="4334">
                  <c:v>1.7391E-2</c:v>
                </c:pt>
                <c:pt idx="4335">
                  <c:v>1.6400000000000001E-2</c:v>
                </c:pt>
                <c:pt idx="4336">
                  <c:v>1.5594E-2</c:v>
                </c:pt>
                <c:pt idx="4337">
                  <c:v>1.4909E-2</c:v>
                </c:pt>
                <c:pt idx="4338">
                  <c:v>1.4224000000000001E-2</c:v>
                </c:pt>
                <c:pt idx="4339">
                  <c:v>1.3396999999999999E-2</c:v>
                </c:pt>
                <c:pt idx="4340">
                  <c:v>1.2414E-2</c:v>
                </c:pt>
                <c:pt idx="4341">
                  <c:v>1.1429E-2</c:v>
                </c:pt>
                <c:pt idx="4342">
                  <c:v>1.06E-2</c:v>
                </c:pt>
                <c:pt idx="4343">
                  <c:v>9.9319999999999999E-3</c:v>
                </c:pt>
                <c:pt idx="4344">
                  <c:v>9.3170000000000006E-3</c:v>
                </c:pt>
                <c:pt idx="4345">
                  <c:v>8.6940000000000003E-3</c:v>
                </c:pt>
                <c:pt idx="4346">
                  <c:v>8.1480000000000007E-3</c:v>
                </c:pt>
                <c:pt idx="4347">
                  <c:v>7.9000000000000008E-3</c:v>
                </c:pt>
                <c:pt idx="4348">
                  <c:v>8.1799999999999998E-3</c:v>
                </c:pt>
                <c:pt idx="4349">
                  <c:v>9.1140000000000006E-3</c:v>
                </c:pt>
                <c:pt idx="4350">
                  <c:v>1.0662E-2</c:v>
                </c:pt>
                <c:pt idx="4351">
                  <c:v>1.2624E-2</c:v>
                </c:pt>
                <c:pt idx="4352">
                  <c:v>1.4713E-2</c:v>
                </c:pt>
                <c:pt idx="4353">
                  <c:v>1.6619999999999999E-2</c:v>
                </c:pt>
                <c:pt idx="4354">
                  <c:v>1.8102E-2</c:v>
                </c:pt>
                <c:pt idx="4355">
                  <c:v>1.9168000000000001E-2</c:v>
                </c:pt>
                <c:pt idx="4356">
                  <c:v>2.0177E-2</c:v>
                </c:pt>
                <c:pt idx="4357">
                  <c:v>2.1578E-2</c:v>
                </c:pt>
                <c:pt idx="4358">
                  <c:v>2.3487000000000001E-2</c:v>
                </c:pt>
                <c:pt idx="4359">
                  <c:v>2.5635000000000002E-2</c:v>
                </c:pt>
                <c:pt idx="4360">
                  <c:v>2.7695000000000001E-2</c:v>
                </c:pt>
                <c:pt idx="4361">
                  <c:v>2.9527999999999999E-2</c:v>
                </c:pt>
                <c:pt idx="4362">
                  <c:v>3.1212E-2</c:v>
                </c:pt>
                <c:pt idx="4363">
                  <c:v>3.2939000000000003E-2</c:v>
                </c:pt>
                <c:pt idx="4364">
                  <c:v>3.4844E-2</c:v>
                </c:pt>
                <c:pt idx="4365">
                  <c:v>3.6849E-2</c:v>
                </c:pt>
                <c:pt idx="4366">
                  <c:v>3.8691999999999997E-2</c:v>
                </c:pt>
                <c:pt idx="4367">
                  <c:v>4.0150999999999999E-2</c:v>
                </c:pt>
                <c:pt idx="4368">
                  <c:v>3.6967E-2</c:v>
                </c:pt>
                <c:pt idx="4369">
                  <c:v>3.3784000000000002E-2</c:v>
                </c:pt>
                <c:pt idx="4370">
                  <c:v>3.0603000000000002E-2</c:v>
                </c:pt>
                <c:pt idx="4371">
                  <c:v>2.7424E-2</c:v>
                </c:pt>
                <c:pt idx="4372">
                  <c:v>2.4246E-2</c:v>
                </c:pt>
                <c:pt idx="4373">
                  <c:v>2.1068E-2</c:v>
                </c:pt>
                <c:pt idx="4374">
                  <c:v>1.7892999999999999E-2</c:v>
                </c:pt>
                <c:pt idx="4375">
                  <c:v>1.4718999999999999E-2</c:v>
                </c:pt>
                <c:pt idx="4376">
                  <c:v>1.1546000000000001E-2</c:v>
                </c:pt>
                <c:pt idx="4377">
                  <c:v>8.3750000000000005E-3</c:v>
                </c:pt>
                <c:pt idx="4378">
                  <c:v>5.2050000000000004E-3</c:v>
                </c:pt>
                <c:pt idx="4379">
                  <c:v>2.0370000000000002E-3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D-F862-0946-A8EF-9F671049A32C}"/>
            </c:ext>
          </c:extLst>
        </c:ser>
        <c:ser>
          <c:idx val="14"/>
          <c:order val="14"/>
          <c:tx>
            <c:strRef>
              <c:f>Liquide!$P$1</c:f>
              <c:strCache>
                <c:ptCount val="1"/>
                <c:pt idx="0">
                  <c:v>Trichoderma-liquide-C</c:v>
                </c:pt>
              </c:strCache>
            </c:strRef>
          </c:tx>
          <c:spPr>
            <a:ln w="19050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Liquide!$P$2:$P$4381</c:f>
              <c:numCache>
                <c:formatCode>General</c:formatCode>
                <c:ptCount val="4380"/>
                <c:pt idx="0">
                  <c:v>3.7390000000000001E-3</c:v>
                </c:pt>
                <c:pt idx="1">
                  <c:v>4.0330000000000001E-3</c:v>
                </c:pt>
                <c:pt idx="2">
                  <c:v>4.3280000000000002E-3</c:v>
                </c:pt>
                <c:pt idx="3">
                  <c:v>4.6239999999999996E-3</c:v>
                </c:pt>
                <c:pt idx="4">
                  <c:v>4.9230000000000003E-3</c:v>
                </c:pt>
                <c:pt idx="5">
                  <c:v>5.2220000000000001E-3</c:v>
                </c:pt>
                <c:pt idx="6">
                  <c:v>5.5230000000000001E-3</c:v>
                </c:pt>
                <c:pt idx="7">
                  <c:v>5.8250000000000003E-3</c:v>
                </c:pt>
                <c:pt idx="8">
                  <c:v>6.1279999999999998E-3</c:v>
                </c:pt>
                <c:pt idx="9">
                  <c:v>6.4330000000000003E-3</c:v>
                </c:pt>
                <c:pt idx="10">
                  <c:v>6.7390000000000002E-3</c:v>
                </c:pt>
                <c:pt idx="11">
                  <c:v>7.0470000000000003E-3</c:v>
                </c:pt>
                <c:pt idx="12">
                  <c:v>7.3559999999999997E-3</c:v>
                </c:pt>
                <c:pt idx="13">
                  <c:v>6.1130000000000004E-3</c:v>
                </c:pt>
                <c:pt idx="14">
                  <c:v>4.829E-3</c:v>
                </c:pt>
                <c:pt idx="15">
                  <c:v>3.6519999999999999E-3</c:v>
                </c:pt>
                <c:pt idx="16">
                  <c:v>2.9789999999999999E-3</c:v>
                </c:pt>
                <c:pt idx="17">
                  <c:v>3.1770000000000001E-3</c:v>
                </c:pt>
                <c:pt idx="18">
                  <c:v>4.2269999999999999E-3</c:v>
                </c:pt>
                <c:pt idx="19">
                  <c:v>5.7520000000000002E-3</c:v>
                </c:pt>
                <c:pt idx="20">
                  <c:v>7.4419999999999998E-3</c:v>
                </c:pt>
                <c:pt idx="21">
                  <c:v>9.3139999999999994E-3</c:v>
                </c:pt>
                <c:pt idx="22">
                  <c:v>1.1641E-2</c:v>
                </c:pt>
                <c:pt idx="23">
                  <c:v>1.4602E-2</c:v>
                </c:pt>
                <c:pt idx="24">
                  <c:v>1.7500000000000002E-2</c:v>
                </c:pt>
                <c:pt idx="25">
                  <c:v>1.8998000000000001E-2</c:v>
                </c:pt>
                <c:pt idx="26">
                  <c:v>1.8610000000000002E-2</c:v>
                </c:pt>
                <c:pt idx="27">
                  <c:v>1.6906000000000001E-2</c:v>
                </c:pt>
                <c:pt idx="28">
                  <c:v>1.4815999999999999E-2</c:v>
                </c:pt>
                <c:pt idx="29">
                  <c:v>1.2796999999999999E-2</c:v>
                </c:pt>
                <c:pt idx="30">
                  <c:v>1.0829999999999999E-2</c:v>
                </c:pt>
                <c:pt idx="31">
                  <c:v>9.129E-3</c:v>
                </c:pt>
                <c:pt idx="32">
                  <c:v>8.0700000000000008E-3</c:v>
                </c:pt>
                <c:pt idx="33">
                  <c:v>7.4799999999999997E-3</c:v>
                </c:pt>
                <c:pt idx="34">
                  <c:v>6.7869999999999996E-3</c:v>
                </c:pt>
                <c:pt idx="35">
                  <c:v>5.6100000000000004E-3</c:v>
                </c:pt>
                <c:pt idx="36">
                  <c:v>4.0810000000000004E-3</c:v>
                </c:pt>
                <c:pt idx="37">
                  <c:v>2.673E-3</c:v>
                </c:pt>
                <c:pt idx="38">
                  <c:v>1.8680000000000001E-3</c:v>
                </c:pt>
                <c:pt idx="39">
                  <c:v>1.9980000000000002E-3</c:v>
                </c:pt>
                <c:pt idx="40">
                  <c:v>3.1900000000000001E-3</c:v>
                </c:pt>
                <c:pt idx="41">
                  <c:v>5.3010000000000002E-3</c:v>
                </c:pt>
                <c:pt idx="42">
                  <c:v>7.9550000000000003E-3</c:v>
                </c:pt>
                <c:pt idx="43">
                  <c:v>1.0841E-2</c:v>
                </c:pt>
                <c:pt idx="44">
                  <c:v>1.3960999999999999E-2</c:v>
                </c:pt>
                <c:pt idx="45">
                  <c:v>1.7413000000000001E-2</c:v>
                </c:pt>
                <c:pt idx="46">
                  <c:v>2.1052999999999999E-2</c:v>
                </c:pt>
                <c:pt idx="47">
                  <c:v>2.4389000000000001E-2</c:v>
                </c:pt>
                <c:pt idx="48">
                  <c:v>2.681E-2</c:v>
                </c:pt>
                <c:pt idx="49">
                  <c:v>2.8482E-2</c:v>
                </c:pt>
                <c:pt idx="50">
                  <c:v>3.0356999999999999E-2</c:v>
                </c:pt>
                <c:pt idx="51">
                  <c:v>3.2707E-2</c:v>
                </c:pt>
                <c:pt idx="52">
                  <c:v>3.5231999999999999E-2</c:v>
                </c:pt>
                <c:pt idx="53">
                  <c:v>3.7797999999999998E-2</c:v>
                </c:pt>
                <c:pt idx="54">
                  <c:v>4.0332E-2</c:v>
                </c:pt>
                <c:pt idx="55">
                  <c:v>4.2574000000000001E-2</c:v>
                </c:pt>
                <c:pt idx="56">
                  <c:v>4.4200999999999997E-2</c:v>
                </c:pt>
                <c:pt idx="57">
                  <c:v>4.5123999999999997E-2</c:v>
                </c:pt>
                <c:pt idx="58">
                  <c:v>4.5506999999999999E-2</c:v>
                </c:pt>
                <c:pt idx="59">
                  <c:v>4.5443999999999998E-2</c:v>
                </c:pt>
                <c:pt idx="60">
                  <c:v>4.4846999999999998E-2</c:v>
                </c:pt>
                <c:pt idx="61">
                  <c:v>4.3812999999999998E-2</c:v>
                </c:pt>
                <c:pt idx="62">
                  <c:v>4.2623000000000001E-2</c:v>
                </c:pt>
                <c:pt idx="63">
                  <c:v>4.1293999999999997E-2</c:v>
                </c:pt>
                <c:pt idx="64">
                  <c:v>3.9385000000000003E-2</c:v>
                </c:pt>
                <c:pt idx="65">
                  <c:v>3.6516E-2</c:v>
                </c:pt>
                <c:pt idx="66">
                  <c:v>3.2932999999999997E-2</c:v>
                </c:pt>
                <c:pt idx="67">
                  <c:v>2.9311E-2</c:v>
                </c:pt>
                <c:pt idx="68">
                  <c:v>2.6289E-2</c:v>
                </c:pt>
                <c:pt idx="69">
                  <c:v>2.418E-2</c:v>
                </c:pt>
                <c:pt idx="70">
                  <c:v>2.2950000000000002E-2</c:v>
                </c:pt>
                <c:pt idx="71">
                  <c:v>2.2350999999999999E-2</c:v>
                </c:pt>
                <c:pt idx="72">
                  <c:v>2.2124000000000001E-2</c:v>
                </c:pt>
                <c:pt idx="73">
                  <c:v>2.213E-2</c:v>
                </c:pt>
                <c:pt idx="74">
                  <c:v>2.2335000000000001E-2</c:v>
                </c:pt>
                <c:pt idx="75">
                  <c:v>2.2834E-2</c:v>
                </c:pt>
                <c:pt idx="76">
                  <c:v>2.3855999999999999E-2</c:v>
                </c:pt>
                <c:pt idx="77">
                  <c:v>2.4402E-2</c:v>
                </c:pt>
                <c:pt idx="78">
                  <c:v>2.5760999999999999E-2</c:v>
                </c:pt>
                <c:pt idx="79">
                  <c:v>2.7685000000000001E-2</c:v>
                </c:pt>
                <c:pt idx="80">
                  <c:v>3.0169000000000001E-2</c:v>
                </c:pt>
                <c:pt idx="81">
                  <c:v>3.3288999999999999E-2</c:v>
                </c:pt>
                <c:pt idx="82">
                  <c:v>3.6741999999999997E-2</c:v>
                </c:pt>
                <c:pt idx="83">
                  <c:v>3.9775999999999999E-2</c:v>
                </c:pt>
                <c:pt idx="84">
                  <c:v>4.1903999999999997E-2</c:v>
                </c:pt>
                <c:pt idx="85">
                  <c:v>4.3365000000000001E-2</c:v>
                </c:pt>
                <c:pt idx="86">
                  <c:v>4.4489000000000001E-2</c:v>
                </c:pt>
                <c:pt idx="87">
                  <c:v>4.5192999999999997E-2</c:v>
                </c:pt>
                <c:pt idx="88">
                  <c:v>4.5262999999999998E-2</c:v>
                </c:pt>
                <c:pt idx="89">
                  <c:v>4.4624999999999998E-2</c:v>
                </c:pt>
                <c:pt idx="90">
                  <c:v>4.3164000000000001E-2</c:v>
                </c:pt>
                <c:pt idx="91">
                  <c:v>4.1049000000000002E-2</c:v>
                </c:pt>
                <c:pt idx="92">
                  <c:v>3.8691999999999997E-2</c:v>
                </c:pt>
                <c:pt idx="93">
                  <c:v>3.6262000000000003E-2</c:v>
                </c:pt>
                <c:pt idx="94">
                  <c:v>3.3666000000000001E-2</c:v>
                </c:pt>
                <c:pt idx="95">
                  <c:v>3.0845000000000001E-2</c:v>
                </c:pt>
                <c:pt idx="96">
                  <c:v>2.7962999999999998E-2</c:v>
                </c:pt>
                <c:pt idx="97">
                  <c:v>2.5330999999999999E-2</c:v>
                </c:pt>
                <c:pt idx="98">
                  <c:v>2.3230000000000001E-2</c:v>
                </c:pt>
                <c:pt idx="99">
                  <c:v>2.1829000000000001E-2</c:v>
                </c:pt>
                <c:pt idx="100">
                  <c:v>2.1124E-2</c:v>
                </c:pt>
                <c:pt idx="101">
                  <c:v>2.0913999999999999E-2</c:v>
                </c:pt>
                <c:pt idx="102">
                  <c:v>2.0958000000000001E-2</c:v>
                </c:pt>
                <c:pt idx="103">
                  <c:v>2.1215000000000001E-2</c:v>
                </c:pt>
                <c:pt idx="104">
                  <c:v>2.1784000000000001E-2</c:v>
                </c:pt>
                <c:pt idx="105">
                  <c:v>2.2571999999999998E-2</c:v>
                </c:pt>
                <c:pt idx="106">
                  <c:v>2.3220000000000001E-2</c:v>
                </c:pt>
                <c:pt idx="107">
                  <c:v>2.3487000000000001E-2</c:v>
                </c:pt>
                <c:pt idx="108">
                  <c:v>2.3560000000000001E-2</c:v>
                </c:pt>
                <c:pt idx="109">
                  <c:v>2.3820000000000001E-2</c:v>
                </c:pt>
                <c:pt idx="110">
                  <c:v>2.4407000000000002E-2</c:v>
                </c:pt>
                <c:pt idx="111">
                  <c:v>2.5134E-2</c:v>
                </c:pt>
                <c:pt idx="112">
                  <c:v>2.5477E-2</c:v>
                </c:pt>
                <c:pt idx="113">
                  <c:v>2.4669E-2</c:v>
                </c:pt>
                <c:pt idx="114">
                  <c:v>2.2506000000000002E-2</c:v>
                </c:pt>
                <c:pt idx="115">
                  <c:v>1.9942999999999999E-2</c:v>
                </c:pt>
                <c:pt idx="116">
                  <c:v>1.7940000000000001E-2</c:v>
                </c:pt>
                <c:pt idx="117">
                  <c:v>1.6605999999999999E-2</c:v>
                </c:pt>
                <c:pt idx="118">
                  <c:v>1.5644000000000002E-2</c:v>
                </c:pt>
                <c:pt idx="119">
                  <c:v>1.4922E-2</c:v>
                </c:pt>
                <c:pt idx="120">
                  <c:v>1.4426E-2</c:v>
                </c:pt>
                <c:pt idx="121">
                  <c:v>1.4042000000000001E-2</c:v>
                </c:pt>
                <c:pt idx="122">
                  <c:v>1.3741E-2</c:v>
                </c:pt>
                <c:pt idx="123">
                  <c:v>1.3764E-2</c:v>
                </c:pt>
                <c:pt idx="124">
                  <c:v>1.4376E-2</c:v>
                </c:pt>
                <c:pt idx="125">
                  <c:v>1.5582E-2</c:v>
                </c:pt>
                <c:pt idx="126">
                  <c:v>1.7176E-2</c:v>
                </c:pt>
                <c:pt idx="127">
                  <c:v>1.8948E-2</c:v>
                </c:pt>
                <c:pt idx="128">
                  <c:v>2.0747999999999999E-2</c:v>
                </c:pt>
                <c:pt idx="129">
                  <c:v>2.2419000000000001E-2</c:v>
                </c:pt>
                <c:pt idx="130">
                  <c:v>2.3911000000000002E-2</c:v>
                </c:pt>
                <c:pt idx="131">
                  <c:v>2.5347000000000001E-2</c:v>
                </c:pt>
                <c:pt idx="132">
                  <c:v>2.6827E-2</c:v>
                </c:pt>
                <c:pt idx="133">
                  <c:v>2.8308E-2</c:v>
                </c:pt>
                <c:pt idx="134">
                  <c:v>2.9749000000000001E-2</c:v>
                </c:pt>
                <c:pt idx="135">
                  <c:v>3.1161000000000001E-2</c:v>
                </c:pt>
                <c:pt idx="136">
                  <c:v>3.2412000000000003E-2</c:v>
                </c:pt>
                <c:pt idx="137">
                  <c:v>3.3291000000000001E-2</c:v>
                </c:pt>
                <c:pt idx="138">
                  <c:v>3.3902000000000002E-2</c:v>
                </c:pt>
                <c:pt idx="139">
                  <c:v>3.4533000000000001E-2</c:v>
                </c:pt>
                <c:pt idx="140">
                  <c:v>3.5123000000000001E-2</c:v>
                </c:pt>
                <c:pt idx="141">
                  <c:v>3.5298999999999997E-2</c:v>
                </c:pt>
                <c:pt idx="142">
                  <c:v>3.4909999999999997E-2</c:v>
                </c:pt>
                <c:pt idx="143">
                  <c:v>3.4247E-2</c:v>
                </c:pt>
                <c:pt idx="144">
                  <c:v>3.3639000000000002E-2</c:v>
                </c:pt>
                <c:pt idx="145">
                  <c:v>3.3269E-2</c:v>
                </c:pt>
                <c:pt idx="146">
                  <c:v>3.3285000000000002E-2</c:v>
                </c:pt>
                <c:pt idx="147">
                  <c:v>3.3736000000000002E-2</c:v>
                </c:pt>
                <c:pt idx="148">
                  <c:v>3.4438999999999997E-2</c:v>
                </c:pt>
                <c:pt idx="149">
                  <c:v>3.4991000000000001E-2</c:v>
                </c:pt>
                <c:pt idx="150">
                  <c:v>3.4974999999999999E-2</c:v>
                </c:pt>
                <c:pt idx="151">
                  <c:v>3.4294999999999999E-2</c:v>
                </c:pt>
                <c:pt idx="152">
                  <c:v>3.3209000000000002E-2</c:v>
                </c:pt>
                <c:pt idx="153">
                  <c:v>3.2069E-2</c:v>
                </c:pt>
                <c:pt idx="154">
                  <c:v>3.1134999999999999E-2</c:v>
                </c:pt>
                <c:pt idx="155">
                  <c:v>3.0540999999999999E-2</c:v>
                </c:pt>
                <c:pt idx="156">
                  <c:v>3.0349999999999999E-2</c:v>
                </c:pt>
                <c:pt idx="157">
                  <c:v>3.0582000000000002E-2</c:v>
                </c:pt>
                <c:pt idx="158">
                  <c:v>3.1177E-2</c:v>
                </c:pt>
                <c:pt idx="159">
                  <c:v>3.1968000000000003E-2</c:v>
                </c:pt>
                <c:pt idx="160">
                  <c:v>3.2786000000000003E-2</c:v>
                </c:pt>
                <c:pt idx="161">
                  <c:v>3.3627999999999998E-2</c:v>
                </c:pt>
                <c:pt idx="162">
                  <c:v>3.4660000000000003E-2</c:v>
                </c:pt>
                <c:pt idx="163">
                  <c:v>3.5979999999999998E-2</c:v>
                </c:pt>
                <c:pt idx="164">
                  <c:v>3.7512999999999998E-2</c:v>
                </c:pt>
                <c:pt idx="165">
                  <c:v>3.9224000000000002E-2</c:v>
                </c:pt>
                <c:pt idx="166">
                  <c:v>4.1250000000000002E-2</c:v>
                </c:pt>
                <c:pt idx="167">
                  <c:v>4.3742999999999997E-2</c:v>
                </c:pt>
                <c:pt idx="168">
                  <c:v>4.6662000000000002E-2</c:v>
                </c:pt>
                <c:pt idx="169">
                  <c:v>4.9769000000000001E-2</c:v>
                </c:pt>
                <c:pt idx="170">
                  <c:v>5.2713000000000003E-2</c:v>
                </c:pt>
                <c:pt idx="171">
                  <c:v>5.5168000000000002E-2</c:v>
                </c:pt>
                <c:pt idx="172">
                  <c:v>5.6986000000000002E-2</c:v>
                </c:pt>
                <c:pt idx="173">
                  <c:v>5.8279999999999998E-2</c:v>
                </c:pt>
                <c:pt idx="174">
                  <c:v>5.9430999999999998E-2</c:v>
                </c:pt>
                <c:pt idx="175">
                  <c:v>6.0860999999999998E-2</c:v>
                </c:pt>
                <c:pt idx="176">
                  <c:v>6.2564999999999996E-2</c:v>
                </c:pt>
                <c:pt idx="177">
                  <c:v>6.4046000000000006E-2</c:v>
                </c:pt>
                <c:pt idx="178">
                  <c:v>6.4756999999999995E-2</c:v>
                </c:pt>
                <c:pt idx="179">
                  <c:v>6.4518000000000006E-2</c:v>
                </c:pt>
                <c:pt idx="180">
                  <c:v>6.3606999999999997E-2</c:v>
                </c:pt>
                <c:pt idx="181">
                  <c:v>6.2461999999999997E-2</c:v>
                </c:pt>
                <c:pt idx="182">
                  <c:v>6.1371000000000002E-2</c:v>
                </c:pt>
                <c:pt idx="183">
                  <c:v>6.046E-2</c:v>
                </c:pt>
                <c:pt idx="184">
                  <c:v>5.9830000000000001E-2</c:v>
                </c:pt>
                <c:pt idx="185">
                  <c:v>5.9555999999999998E-2</c:v>
                </c:pt>
                <c:pt idx="186">
                  <c:v>5.9598999999999999E-2</c:v>
                </c:pt>
                <c:pt idx="187">
                  <c:v>5.9851000000000001E-2</c:v>
                </c:pt>
                <c:pt idx="188">
                  <c:v>6.0245E-2</c:v>
                </c:pt>
                <c:pt idx="189">
                  <c:v>6.0789999999999997E-2</c:v>
                </c:pt>
                <c:pt idx="190">
                  <c:v>6.1541999999999999E-2</c:v>
                </c:pt>
                <c:pt idx="191">
                  <c:v>6.2592999999999996E-2</c:v>
                </c:pt>
                <c:pt idx="192">
                  <c:v>6.4054E-2</c:v>
                </c:pt>
                <c:pt idx="193">
                  <c:v>6.6012000000000001E-2</c:v>
                </c:pt>
                <c:pt idx="194">
                  <c:v>6.8484000000000003E-2</c:v>
                </c:pt>
                <c:pt idx="195">
                  <c:v>7.1479000000000001E-2</c:v>
                </c:pt>
                <c:pt idx="196">
                  <c:v>7.5067999999999996E-2</c:v>
                </c:pt>
                <c:pt idx="197">
                  <c:v>7.9224000000000003E-2</c:v>
                </c:pt>
                <c:pt idx="198">
                  <c:v>8.3553000000000002E-2</c:v>
                </c:pt>
                <c:pt idx="199">
                  <c:v>8.7396000000000001E-2</c:v>
                </c:pt>
                <c:pt idx="200">
                  <c:v>9.0273999999999993E-2</c:v>
                </c:pt>
                <c:pt idx="201">
                  <c:v>9.2184000000000002E-2</c:v>
                </c:pt>
                <c:pt idx="202">
                  <c:v>9.3522999999999995E-2</c:v>
                </c:pt>
                <c:pt idx="203">
                  <c:v>9.4795000000000004E-2</c:v>
                </c:pt>
                <c:pt idx="204">
                  <c:v>9.6321000000000004E-2</c:v>
                </c:pt>
                <c:pt idx="205">
                  <c:v>9.8080000000000001E-2</c:v>
                </c:pt>
                <c:pt idx="206">
                  <c:v>9.9831000000000003E-2</c:v>
                </c:pt>
                <c:pt idx="207">
                  <c:v>0.101344</c:v>
                </c:pt>
                <c:pt idx="208">
                  <c:v>0.10251399999999999</c:v>
                </c:pt>
                <c:pt idx="209">
                  <c:v>0.103398</c:v>
                </c:pt>
                <c:pt idx="210">
                  <c:v>0.104127</c:v>
                </c:pt>
                <c:pt idx="211">
                  <c:v>0.104766</c:v>
                </c:pt>
                <c:pt idx="212">
                  <c:v>0.105299</c:v>
                </c:pt>
                <c:pt idx="213">
                  <c:v>0.10576000000000001</c:v>
                </c:pt>
                <c:pt idx="214">
                  <c:v>0.106265</c:v>
                </c:pt>
                <c:pt idx="215">
                  <c:v>0.10689899999999999</c:v>
                </c:pt>
                <c:pt idx="216">
                  <c:v>0.107714</c:v>
                </c:pt>
                <c:pt idx="217">
                  <c:v>0.108843</c:v>
                </c:pt>
                <c:pt idx="218">
                  <c:v>0.110501</c:v>
                </c:pt>
                <c:pt idx="219">
                  <c:v>0.112784</c:v>
                </c:pt>
                <c:pt idx="220">
                  <c:v>0.115449</c:v>
                </c:pt>
                <c:pt idx="221">
                  <c:v>0.118006</c:v>
                </c:pt>
                <c:pt idx="222">
                  <c:v>0.120146</c:v>
                </c:pt>
                <c:pt idx="223">
                  <c:v>0.12206599999999999</c:v>
                </c:pt>
                <c:pt idx="224">
                  <c:v>0.124246</c:v>
                </c:pt>
                <c:pt idx="225">
                  <c:v>0.12695300000000001</c:v>
                </c:pt>
                <c:pt idx="226">
                  <c:v>0.13006699999999999</c:v>
                </c:pt>
                <c:pt idx="227">
                  <c:v>0.13325799999999999</c:v>
                </c:pt>
                <c:pt idx="228">
                  <c:v>0.13622799999999999</c:v>
                </c:pt>
                <c:pt idx="229">
                  <c:v>0.138876</c:v>
                </c:pt>
                <c:pt idx="230">
                  <c:v>0.14127700000000001</c:v>
                </c:pt>
                <c:pt idx="231">
                  <c:v>0.143541</c:v>
                </c:pt>
                <c:pt idx="232">
                  <c:v>0.14572099999999999</c:v>
                </c:pt>
                <c:pt idx="233">
                  <c:v>0.14782100000000001</c:v>
                </c:pt>
                <c:pt idx="234">
                  <c:v>0.149787</c:v>
                </c:pt>
                <c:pt idx="235">
                  <c:v>0.15153900000000001</c:v>
                </c:pt>
                <c:pt idx="236">
                  <c:v>0.15310199999999999</c:v>
                </c:pt>
                <c:pt idx="237">
                  <c:v>0.15459200000000001</c:v>
                </c:pt>
                <c:pt idx="238">
                  <c:v>0.15601100000000001</c:v>
                </c:pt>
                <c:pt idx="239">
                  <c:v>0.15723599999999999</c:v>
                </c:pt>
                <c:pt idx="240">
                  <c:v>0.15826999999999999</c:v>
                </c:pt>
                <c:pt idx="241">
                  <c:v>0.15930800000000001</c:v>
                </c:pt>
                <c:pt idx="242">
                  <c:v>0.160495</c:v>
                </c:pt>
                <c:pt idx="243">
                  <c:v>0.16178300000000001</c:v>
                </c:pt>
                <c:pt idx="244">
                  <c:v>0.16306699999999999</c:v>
                </c:pt>
                <c:pt idx="245">
                  <c:v>0.164382</c:v>
                </c:pt>
                <c:pt idx="246">
                  <c:v>0.16590299999999999</c:v>
                </c:pt>
                <c:pt idx="247">
                  <c:v>0.16778499999999999</c:v>
                </c:pt>
                <c:pt idx="248">
                  <c:v>0.17003699999999999</c:v>
                </c:pt>
                <c:pt idx="249">
                  <c:v>0.17251</c:v>
                </c:pt>
                <c:pt idx="250">
                  <c:v>0.17500499999999999</c:v>
                </c:pt>
                <c:pt idx="251">
                  <c:v>0.17740900000000001</c:v>
                </c:pt>
                <c:pt idx="252">
                  <c:v>0.17977699999999999</c:v>
                </c:pt>
                <c:pt idx="253">
                  <c:v>0.18226400000000001</c:v>
                </c:pt>
                <c:pt idx="254">
                  <c:v>0.184999</c:v>
                </c:pt>
                <c:pt idx="255">
                  <c:v>0.187998</c:v>
                </c:pt>
                <c:pt idx="256">
                  <c:v>0.19114</c:v>
                </c:pt>
                <c:pt idx="257">
                  <c:v>0.19419600000000001</c:v>
                </c:pt>
                <c:pt idx="258">
                  <c:v>0.19691800000000001</c:v>
                </c:pt>
                <c:pt idx="259">
                  <c:v>0.19916800000000001</c:v>
                </c:pt>
                <c:pt idx="260">
                  <c:v>0.20096900000000001</c:v>
                </c:pt>
                <c:pt idx="261">
                  <c:v>0.20241000000000001</c:v>
                </c:pt>
                <c:pt idx="262">
                  <c:v>0.20360200000000001</c:v>
                </c:pt>
                <c:pt idx="263">
                  <c:v>0.20472499999999999</c:v>
                </c:pt>
                <c:pt idx="264">
                  <c:v>0.20599899999999999</c:v>
                </c:pt>
                <c:pt idx="265">
                  <c:v>0.20751900000000001</c:v>
                </c:pt>
                <c:pt idx="266">
                  <c:v>0.20916000000000001</c:v>
                </c:pt>
                <c:pt idx="267">
                  <c:v>0.210756</c:v>
                </c:pt>
                <c:pt idx="268">
                  <c:v>0.212288</c:v>
                </c:pt>
                <c:pt idx="269">
                  <c:v>0.21384300000000001</c:v>
                </c:pt>
                <c:pt idx="270">
                  <c:v>0.21545300000000001</c:v>
                </c:pt>
                <c:pt idx="271">
                  <c:v>0.21706800000000001</c:v>
                </c:pt>
                <c:pt idx="272">
                  <c:v>0.21867800000000001</c:v>
                </c:pt>
                <c:pt idx="273">
                  <c:v>0.22037999999999999</c:v>
                </c:pt>
                <c:pt idx="274">
                  <c:v>0.222302</c:v>
                </c:pt>
                <c:pt idx="275">
                  <c:v>0.224497</c:v>
                </c:pt>
                <c:pt idx="276">
                  <c:v>0.22692300000000001</c:v>
                </c:pt>
                <c:pt idx="277">
                  <c:v>0.22951199999999999</c:v>
                </c:pt>
                <c:pt idx="278">
                  <c:v>0.232183</c:v>
                </c:pt>
                <c:pt idx="279">
                  <c:v>0.234792</c:v>
                </c:pt>
                <c:pt idx="280">
                  <c:v>0.23715800000000001</c:v>
                </c:pt>
                <c:pt idx="281">
                  <c:v>0.239172</c:v>
                </c:pt>
                <c:pt idx="282">
                  <c:v>0.24088300000000001</c:v>
                </c:pt>
                <c:pt idx="283">
                  <c:v>0.24249200000000001</c:v>
                </c:pt>
                <c:pt idx="284">
                  <c:v>0.24424799999999999</c:v>
                </c:pt>
                <c:pt idx="285">
                  <c:v>0.246281</c:v>
                </c:pt>
                <c:pt idx="286">
                  <c:v>0.24849599999999999</c:v>
                </c:pt>
                <c:pt idx="287">
                  <c:v>0.25063600000000003</c:v>
                </c:pt>
                <c:pt idx="288">
                  <c:v>0.25242900000000001</c:v>
                </c:pt>
                <c:pt idx="289">
                  <c:v>0.25376199999999999</c:v>
                </c:pt>
                <c:pt idx="290">
                  <c:v>0.25477</c:v>
                </c:pt>
                <c:pt idx="291">
                  <c:v>0.25575999999999999</c:v>
                </c:pt>
                <c:pt idx="292">
                  <c:v>0.25701000000000002</c:v>
                </c:pt>
                <c:pt idx="293">
                  <c:v>0.25859500000000002</c:v>
                </c:pt>
                <c:pt idx="294">
                  <c:v>0.26041999999999998</c:v>
                </c:pt>
                <c:pt idx="295">
                  <c:v>0.26241300000000001</c:v>
                </c:pt>
                <c:pt idx="296">
                  <c:v>0.26460099999999998</c:v>
                </c:pt>
                <c:pt idx="297">
                  <c:v>0.26698899999999998</c:v>
                </c:pt>
                <c:pt idx="298">
                  <c:v>0.26943699999999998</c:v>
                </c:pt>
                <c:pt idx="299">
                  <c:v>0.27170499999999997</c:v>
                </c:pt>
                <c:pt idx="300">
                  <c:v>0.27364699999999997</c:v>
                </c:pt>
                <c:pt idx="301">
                  <c:v>0.27532200000000001</c:v>
                </c:pt>
                <c:pt idx="302">
                  <c:v>0.276918</c:v>
                </c:pt>
                <c:pt idx="303">
                  <c:v>0.27860499999999999</c:v>
                </c:pt>
                <c:pt idx="304">
                  <c:v>0.28047299999999997</c:v>
                </c:pt>
                <c:pt idx="305">
                  <c:v>0.28254099999999999</c:v>
                </c:pt>
                <c:pt idx="306">
                  <c:v>0.28476800000000002</c:v>
                </c:pt>
                <c:pt idx="307">
                  <c:v>0.28704499999999999</c:v>
                </c:pt>
                <c:pt idx="308">
                  <c:v>0.28921000000000002</c:v>
                </c:pt>
                <c:pt idx="309">
                  <c:v>0.29112500000000002</c:v>
                </c:pt>
                <c:pt idx="310">
                  <c:v>0.29277599999999998</c:v>
                </c:pt>
                <c:pt idx="311">
                  <c:v>0.29431099999999999</c:v>
                </c:pt>
                <c:pt idx="312">
                  <c:v>0.29596800000000001</c:v>
                </c:pt>
                <c:pt idx="313">
                  <c:v>0.29794399999999999</c:v>
                </c:pt>
                <c:pt idx="314">
                  <c:v>0.300263</c:v>
                </c:pt>
                <c:pt idx="315">
                  <c:v>0.30277799999999999</c:v>
                </c:pt>
                <c:pt idx="316">
                  <c:v>0.30530600000000002</c:v>
                </c:pt>
                <c:pt idx="317">
                  <c:v>0.30773299999999998</c:v>
                </c:pt>
                <c:pt idx="318">
                  <c:v>0.30998700000000001</c:v>
                </c:pt>
                <c:pt idx="319">
                  <c:v>0.31198999999999999</c:v>
                </c:pt>
                <c:pt idx="320">
                  <c:v>0.31371399999999999</c:v>
                </c:pt>
                <c:pt idx="321">
                  <c:v>0.31525700000000001</c:v>
                </c:pt>
                <c:pt idx="322">
                  <c:v>0.31675900000000001</c:v>
                </c:pt>
                <c:pt idx="323">
                  <c:v>0.31826399999999999</c:v>
                </c:pt>
                <c:pt idx="324">
                  <c:v>0.31973099999999999</c:v>
                </c:pt>
                <c:pt idx="325">
                  <c:v>0.32117099999999998</c:v>
                </c:pt>
                <c:pt idx="326">
                  <c:v>0.32267499999999999</c:v>
                </c:pt>
                <c:pt idx="327">
                  <c:v>0.32429200000000002</c:v>
                </c:pt>
                <c:pt idx="328">
                  <c:v>0.32596199999999997</c:v>
                </c:pt>
                <c:pt idx="329">
                  <c:v>0.32761600000000002</c:v>
                </c:pt>
                <c:pt idx="330">
                  <c:v>0.329258</c:v>
                </c:pt>
                <c:pt idx="331">
                  <c:v>0.33092100000000002</c:v>
                </c:pt>
                <c:pt idx="332">
                  <c:v>0.33261800000000002</c:v>
                </c:pt>
                <c:pt idx="333">
                  <c:v>0.33437699999999998</c:v>
                </c:pt>
                <c:pt idx="334">
                  <c:v>0.33628799999999998</c:v>
                </c:pt>
                <c:pt idx="335">
                  <c:v>0.33843200000000001</c:v>
                </c:pt>
                <c:pt idx="336">
                  <c:v>0.34079599999999999</c:v>
                </c:pt>
                <c:pt idx="337">
                  <c:v>0.343283</c:v>
                </c:pt>
                <c:pt idx="338">
                  <c:v>0.34579900000000002</c:v>
                </c:pt>
                <c:pt idx="339">
                  <c:v>0.348275</c:v>
                </c:pt>
                <c:pt idx="340">
                  <c:v>0.35063299999999997</c:v>
                </c:pt>
                <c:pt idx="341">
                  <c:v>0.35279500000000003</c:v>
                </c:pt>
                <c:pt idx="342">
                  <c:v>0.35475699999999999</c:v>
                </c:pt>
                <c:pt idx="343">
                  <c:v>0.35667199999999999</c:v>
                </c:pt>
                <c:pt idx="344">
                  <c:v>0.35875600000000002</c:v>
                </c:pt>
                <c:pt idx="345">
                  <c:v>0.36103800000000003</c:v>
                </c:pt>
                <c:pt idx="346">
                  <c:v>0.36325499999999999</c:v>
                </c:pt>
                <c:pt idx="347">
                  <c:v>0.36511300000000002</c:v>
                </c:pt>
                <c:pt idx="348">
                  <c:v>0.366591</c:v>
                </c:pt>
                <c:pt idx="349">
                  <c:v>0.36789699999999997</c:v>
                </c:pt>
                <c:pt idx="350">
                  <c:v>0.36923</c:v>
                </c:pt>
                <c:pt idx="351">
                  <c:v>0.37064900000000001</c:v>
                </c:pt>
                <c:pt idx="352">
                  <c:v>0.37210300000000002</c:v>
                </c:pt>
                <c:pt idx="353">
                  <c:v>0.37350800000000001</c:v>
                </c:pt>
                <c:pt idx="354">
                  <c:v>0.37483300000000003</c:v>
                </c:pt>
                <c:pt idx="355">
                  <c:v>0.37614999999999998</c:v>
                </c:pt>
                <c:pt idx="356">
                  <c:v>0.37759799999999999</c:v>
                </c:pt>
                <c:pt idx="357">
                  <c:v>0.37930700000000001</c:v>
                </c:pt>
                <c:pt idx="358">
                  <c:v>0.381326</c:v>
                </c:pt>
                <c:pt idx="359">
                  <c:v>0.38360499999999997</c:v>
                </c:pt>
                <c:pt idx="360">
                  <c:v>0.386044</c:v>
                </c:pt>
                <c:pt idx="361">
                  <c:v>0.38855200000000001</c:v>
                </c:pt>
                <c:pt idx="362">
                  <c:v>0.39102900000000002</c:v>
                </c:pt>
                <c:pt idx="363">
                  <c:v>0.393372</c:v>
                </c:pt>
                <c:pt idx="364">
                  <c:v>0.39555400000000002</c:v>
                </c:pt>
                <c:pt idx="365">
                  <c:v>0.39763799999999999</c:v>
                </c:pt>
                <c:pt idx="366">
                  <c:v>0.39969300000000002</c:v>
                </c:pt>
                <c:pt idx="367">
                  <c:v>0.401725</c:v>
                </c:pt>
                <c:pt idx="368">
                  <c:v>0.40366999999999997</c:v>
                </c:pt>
                <c:pt idx="369">
                  <c:v>0.40540799999999999</c:v>
                </c:pt>
                <c:pt idx="370">
                  <c:v>0.40688400000000002</c:v>
                </c:pt>
                <c:pt idx="371">
                  <c:v>0.40822000000000003</c:v>
                </c:pt>
                <c:pt idx="372">
                  <c:v>0.40962900000000002</c:v>
                </c:pt>
                <c:pt idx="373">
                  <c:v>0.41122300000000001</c:v>
                </c:pt>
                <c:pt idx="374">
                  <c:v>0.41296500000000003</c:v>
                </c:pt>
                <c:pt idx="375">
                  <c:v>0.41472700000000001</c:v>
                </c:pt>
                <c:pt idx="376">
                  <c:v>0.41636000000000001</c:v>
                </c:pt>
                <c:pt idx="377">
                  <c:v>0.41781600000000002</c:v>
                </c:pt>
                <c:pt idx="378">
                  <c:v>0.419236</c:v>
                </c:pt>
                <c:pt idx="379">
                  <c:v>0.42084899999999997</c:v>
                </c:pt>
                <c:pt idx="380">
                  <c:v>0.42277799999999999</c:v>
                </c:pt>
                <c:pt idx="381">
                  <c:v>0.42495699999999997</c:v>
                </c:pt>
                <c:pt idx="382">
                  <c:v>0.42721100000000001</c:v>
                </c:pt>
                <c:pt idx="383">
                  <c:v>0.42938599999999999</c:v>
                </c:pt>
                <c:pt idx="384">
                  <c:v>0.43141099999999999</c:v>
                </c:pt>
                <c:pt idx="385">
                  <c:v>0.43325200000000003</c:v>
                </c:pt>
                <c:pt idx="386">
                  <c:v>0.43487799999999999</c:v>
                </c:pt>
                <c:pt idx="387">
                  <c:v>0.43630799999999997</c:v>
                </c:pt>
                <c:pt idx="388">
                  <c:v>0.43765900000000002</c:v>
                </c:pt>
                <c:pt idx="389">
                  <c:v>0.43906099999999998</c:v>
                </c:pt>
                <c:pt idx="390">
                  <c:v>0.44056499999999998</c:v>
                </c:pt>
                <c:pt idx="391">
                  <c:v>0.44216800000000001</c:v>
                </c:pt>
                <c:pt idx="392">
                  <c:v>0.44389899999999999</c:v>
                </c:pt>
                <c:pt idx="393">
                  <c:v>0.44578699999999999</c:v>
                </c:pt>
                <c:pt idx="394">
                  <c:v>0.44779999999999998</c:v>
                </c:pt>
                <c:pt idx="395">
                  <c:v>0.44986799999999999</c:v>
                </c:pt>
                <c:pt idx="396">
                  <c:v>0.45195299999999999</c:v>
                </c:pt>
                <c:pt idx="397">
                  <c:v>0.45405200000000001</c:v>
                </c:pt>
                <c:pt idx="398">
                  <c:v>0.45613900000000002</c:v>
                </c:pt>
                <c:pt idx="399">
                  <c:v>0.45813999999999999</c:v>
                </c:pt>
                <c:pt idx="400">
                  <c:v>0.45999499999999999</c:v>
                </c:pt>
                <c:pt idx="401">
                  <c:v>0.46174199999999999</c:v>
                </c:pt>
                <c:pt idx="402">
                  <c:v>0.46350999999999998</c:v>
                </c:pt>
                <c:pt idx="403">
                  <c:v>0.46541700000000003</c:v>
                </c:pt>
                <c:pt idx="404">
                  <c:v>0.46748099999999998</c:v>
                </c:pt>
                <c:pt idx="405">
                  <c:v>0.46961900000000001</c:v>
                </c:pt>
                <c:pt idx="406">
                  <c:v>0.47170200000000001</c:v>
                </c:pt>
                <c:pt idx="407">
                  <c:v>0.47362300000000002</c:v>
                </c:pt>
                <c:pt idx="408">
                  <c:v>0.47535100000000002</c:v>
                </c:pt>
                <c:pt idx="409">
                  <c:v>0.476941</c:v>
                </c:pt>
                <c:pt idx="410">
                  <c:v>0.47850900000000002</c:v>
                </c:pt>
                <c:pt idx="411">
                  <c:v>0.48017399999999999</c:v>
                </c:pt>
                <c:pt idx="412">
                  <c:v>0.48200100000000001</c:v>
                </c:pt>
                <c:pt idx="413">
                  <c:v>0.483962</c:v>
                </c:pt>
                <c:pt idx="414">
                  <c:v>0.48597200000000002</c:v>
                </c:pt>
                <c:pt idx="415">
                  <c:v>0.487979</c:v>
                </c:pt>
                <c:pt idx="416">
                  <c:v>0.48996699999999999</c:v>
                </c:pt>
                <c:pt idx="417">
                  <c:v>0.49188599999999999</c:v>
                </c:pt>
                <c:pt idx="418">
                  <c:v>0.493672</c:v>
                </c:pt>
                <c:pt idx="419">
                  <c:v>0.49534299999999998</c:v>
                </c:pt>
                <c:pt idx="420">
                  <c:v>0.49699100000000002</c:v>
                </c:pt>
                <c:pt idx="421">
                  <c:v>0.49866899999999997</c:v>
                </c:pt>
                <c:pt idx="422">
                  <c:v>0.50034100000000004</c:v>
                </c:pt>
                <c:pt idx="423">
                  <c:v>0.501938</c:v>
                </c:pt>
                <c:pt idx="424">
                  <c:v>0.50341899999999995</c:v>
                </c:pt>
                <c:pt idx="425">
                  <c:v>0.50483599999999995</c:v>
                </c:pt>
                <c:pt idx="426">
                  <c:v>0.50630200000000003</c:v>
                </c:pt>
                <c:pt idx="427">
                  <c:v>0.50787800000000005</c:v>
                </c:pt>
                <c:pt idx="428">
                  <c:v>0.50950099999999998</c:v>
                </c:pt>
                <c:pt idx="429">
                  <c:v>0.51106499999999999</c:v>
                </c:pt>
                <c:pt idx="430">
                  <c:v>0.51254299999999997</c:v>
                </c:pt>
                <c:pt idx="431">
                  <c:v>0.51400800000000002</c:v>
                </c:pt>
                <c:pt idx="432">
                  <c:v>0.51555200000000001</c:v>
                </c:pt>
                <c:pt idx="433">
                  <c:v>0.51720100000000002</c:v>
                </c:pt>
                <c:pt idx="434">
                  <c:v>0.51892700000000003</c:v>
                </c:pt>
                <c:pt idx="435">
                  <c:v>0.52071000000000001</c:v>
                </c:pt>
                <c:pt idx="436">
                  <c:v>0.52256400000000003</c:v>
                </c:pt>
                <c:pt idx="437">
                  <c:v>0.524509</c:v>
                </c:pt>
                <c:pt idx="438">
                  <c:v>0.52653000000000005</c:v>
                </c:pt>
                <c:pt idx="439">
                  <c:v>0.52856400000000003</c:v>
                </c:pt>
                <c:pt idx="440">
                  <c:v>0.53053899999999998</c:v>
                </c:pt>
                <c:pt idx="441">
                  <c:v>0.53245299999999995</c:v>
                </c:pt>
                <c:pt idx="442">
                  <c:v>0.53438099999999999</c:v>
                </c:pt>
                <c:pt idx="443">
                  <c:v>0.53633799999999998</c:v>
                </c:pt>
                <c:pt idx="444">
                  <c:v>0.53820400000000002</c:v>
                </c:pt>
                <c:pt idx="445">
                  <c:v>0.53986500000000004</c:v>
                </c:pt>
                <c:pt idx="446">
                  <c:v>0.54135500000000003</c:v>
                </c:pt>
                <c:pt idx="447">
                  <c:v>0.54279100000000002</c:v>
                </c:pt>
                <c:pt idx="448">
                  <c:v>0.54423699999999997</c:v>
                </c:pt>
                <c:pt idx="449">
                  <c:v>0.54568899999999998</c:v>
                </c:pt>
                <c:pt idx="450">
                  <c:v>0.54712400000000005</c:v>
                </c:pt>
                <c:pt idx="451">
                  <c:v>0.54851300000000003</c:v>
                </c:pt>
                <c:pt idx="452">
                  <c:v>0.54983700000000002</c:v>
                </c:pt>
                <c:pt idx="453">
                  <c:v>0.55110499999999996</c:v>
                </c:pt>
                <c:pt idx="454">
                  <c:v>0.55234000000000005</c:v>
                </c:pt>
                <c:pt idx="455">
                  <c:v>0.55354099999999995</c:v>
                </c:pt>
                <c:pt idx="456">
                  <c:v>0.55469199999999996</c:v>
                </c:pt>
                <c:pt idx="457">
                  <c:v>0.55582399999999998</c:v>
                </c:pt>
                <c:pt idx="458">
                  <c:v>0.557006</c:v>
                </c:pt>
                <c:pt idx="459">
                  <c:v>0.55826699999999996</c:v>
                </c:pt>
                <c:pt idx="460">
                  <c:v>0.55953200000000003</c:v>
                </c:pt>
                <c:pt idx="461">
                  <c:v>0.56066400000000005</c:v>
                </c:pt>
                <c:pt idx="462">
                  <c:v>0.56155299999999997</c:v>
                </c:pt>
                <c:pt idx="463">
                  <c:v>0.56217700000000004</c:v>
                </c:pt>
                <c:pt idx="464">
                  <c:v>0.56262800000000002</c:v>
                </c:pt>
                <c:pt idx="465">
                  <c:v>0.56304900000000002</c:v>
                </c:pt>
                <c:pt idx="466">
                  <c:v>0.56351300000000004</c:v>
                </c:pt>
                <c:pt idx="467">
                  <c:v>0.56400300000000003</c:v>
                </c:pt>
                <c:pt idx="468">
                  <c:v>0.56451899999999999</c:v>
                </c:pt>
                <c:pt idx="469">
                  <c:v>0.56515400000000005</c:v>
                </c:pt>
                <c:pt idx="470">
                  <c:v>0.56602300000000005</c:v>
                </c:pt>
                <c:pt idx="471">
                  <c:v>0.56714299999999995</c:v>
                </c:pt>
                <c:pt idx="472">
                  <c:v>0.56844300000000003</c:v>
                </c:pt>
                <c:pt idx="473">
                  <c:v>0.56987500000000002</c:v>
                </c:pt>
                <c:pt idx="474">
                  <c:v>0.57147800000000004</c:v>
                </c:pt>
                <c:pt idx="475">
                  <c:v>0.57330999999999999</c:v>
                </c:pt>
                <c:pt idx="476">
                  <c:v>0.57532700000000003</c:v>
                </c:pt>
                <c:pt idx="477">
                  <c:v>0.57740800000000003</c:v>
                </c:pt>
                <c:pt idx="478">
                  <c:v>0.57947099999999996</c:v>
                </c:pt>
                <c:pt idx="479">
                  <c:v>0.58152700000000002</c:v>
                </c:pt>
                <c:pt idx="480">
                  <c:v>0.58362099999999995</c:v>
                </c:pt>
                <c:pt idx="481">
                  <c:v>0.58575299999999997</c:v>
                </c:pt>
                <c:pt idx="482">
                  <c:v>0.58784199999999998</c:v>
                </c:pt>
                <c:pt idx="483">
                  <c:v>0.58976200000000001</c:v>
                </c:pt>
                <c:pt idx="484">
                  <c:v>0.59139299999999995</c:v>
                </c:pt>
                <c:pt idx="485">
                  <c:v>0.59267300000000001</c:v>
                </c:pt>
                <c:pt idx="486">
                  <c:v>0.59362000000000004</c:v>
                </c:pt>
                <c:pt idx="487">
                  <c:v>0.59435099999999996</c:v>
                </c:pt>
                <c:pt idx="488">
                  <c:v>0.59503399999999995</c:v>
                </c:pt>
                <c:pt idx="489">
                  <c:v>0.59580299999999997</c:v>
                </c:pt>
                <c:pt idx="490">
                  <c:v>0.59670000000000001</c:v>
                </c:pt>
                <c:pt idx="491">
                  <c:v>0.59767599999999999</c:v>
                </c:pt>
                <c:pt idx="492">
                  <c:v>0.59861799999999998</c:v>
                </c:pt>
                <c:pt idx="493">
                  <c:v>0.59941599999999995</c:v>
                </c:pt>
                <c:pt idx="494">
                  <c:v>0.60005600000000003</c:v>
                </c:pt>
                <c:pt idx="495">
                  <c:v>0.60061600000000004</c:v>
                </c:pt>
                <c:pt idx="496">
                  <c:v>0.60117500000000001</c:v>
                </c:pt>
                <c:pt idx="497">
                  <c:v>0.60177000000000003</c:v>
                </c:pt>
                <c:pt idx="498">
                  <c:v>0.60241800000000001</c:v>
                </c:pt>
                <c:pt idx="499">
                  <c:v>0.60311999999999999</c:v>
                </c:pt>
                <c:pt idx="500">
                  <c:v>0.60384099999999996</c:v>
                </c:pt>
                <c:pt idx="501">
                  <c:v>0.60455099999999995</c:v>
                </c:pt>
                <c:pt idx="502">
                  <c:v>0.60527200000000003</c:v>
                </c:pt>
                <c:pt idx="503">
                  <c:v>0.60607</c:v>
                </c:pt>
                <c:pt idx="504">
                  <c:v>0.60699800000000004</c:v>
                </c:pt>
                <c:pt idx="505">
                  <c:v>0.60803499999999999</c:v>
                </c:pt>
                <c:pt idx="506">
                  <c:v>0.60909000000000002</c:v>
                </c:pt>
                <c:pt idx="507">
                  <c:v>0.61006000000000005</c:v>
                </c:pt>
                <c:pt idx="508">
                  <c:v>0.61089199999999999</c:v>
                </c:pt>
                <c:pt idx="509">
                  <c:v>0.61162700000000003</c:v>
                </c:pt>
                <c:pt idx="510">
                  <c:v>0.61238300000000001</c:v>
                </c:pt>
                <c:pt idx="511">
                  <c:v>0.61326199999999997</c:v>
                </c:pt>
                <c:pt idx="512">
                  <c:v>0.61429400000000001</c:v>
                </c:pt>
                <c:pt idx="513">
                  <c:v>0.61545300000000003</c:v>
                </c:pt>
                <c:pt idx="514">
                  <c:v>0.61668299999999998</c:v>
                </c:pt>
                <c:pt idx="515">
                  <c:v>0.61791499999999999</c:v>
                </c:pt>
                <c:pt idx="516">
                  <c:v>0.61909999999999998</c:v>
                </c:pt>
                <c:pt idx="517">
                  <c:v>0.62026999999999999</c:v>
                </c:pt>
                <c:pt idx="518">
                  <c:v>0.62148899999999996</c:v>
                </c:pt>
                <c:pt idx="519">
                  <c:v>0.62273199999999995</c:v>
                </c:pt>
                <c:pt idx="520">
                  <c:v>0.62389700000000003</c:v>
                </c:pt>
                <c:pt idx="521">
                  <c:v>0.62494000000000005</c:v>
                </c:pt>
                <c:pt idx="522">
                  <c:v>0.62593200000000004</c:v>
                </c:pt>
                <c:pt idx="523">
                  <c:v>0.62695199999999995</c:v>
                </c:pt>
                <c:pt idx="524">
                  <c:v>0.62796799999999997</c:v>
                </c:pt>
                <c:pt idx="525">
                  <c:v>0.62888200000000005</c:v>
                </c:pt>
                <c:pt idx="526">
                  <c:v>0.62965300000000002</c:v>
                </c:pt>
                <c:pt idx="527">
                  <c:v>0.630328</c:v>
                </c:pt>
                <c:pt idx="528">
                  <c:v>0.63094799999999995</c:v>
                </c:pt>
                <c:pt idx="529">
                  <c:v>0.63148300000000002</c:v>
                </c:pt>
                <c:pt idx="530">
                  <c:v>0.63187700000000002</c:v>
                </c:pt>
                <c:pt idx="531">
                  <c:v>0.63211799999999996</c:v>
                </c:pt>
                <c:pt idx="532">
                  <c:v>0.63224100000000005</c:v>
                </c:pt>
                <c:pt idx="533">
                  <c:v>0.63227500000000003</c:v>
                </c:pt>
                <c:pt idx="534">
                  <c:v>0.63221799999999995</c:v>
                </c:pt>
                <c:pt idx="535">
                  <c:v>0.632046</c:v>
                </c:pt>
                <c:pt idx="536">
                  <c:v>0.63177700000000003</c:v>
                </c:pt>
                <c:pt idx="537">
                  <c:v>0.63151199999999996</c:v>
                </c:pt>
                <c:pt idx="538">
                  <c:v>0.63137699999999997</c:v>
                </c:pt>
                <c:pt idx="539">
                  <c:v>0.63140200000000002</c:v>
                </c:pt>
                <c:pt idx="540">
                  <c:v>0.63151500000000005</c:v>
                </c:pt>
                <c:pt idx="541">
                  <c:v>0.63161500000000004</c:v>
                </c:pt>
                <c:pt idx="542">
                  <c:v>0.63161800000000001</c:v>
                </c:pt>
                <c:pt idx="543">
                  <c:v>0.63148499999999996</c:v>
                </c:pt>
                <c:pt idx="544">
                  <c:v>0.63126099999999996</c:v>
                </c:pt>
                <c:pt idx="545">
                  <c:v>0.63107999999999997</c:v>
                </c:pt>
                <c:pt idx="546">
                  <c:v>0.63105599999999995</c:v>
                </c:pt>
                <c:pt idx="547">
                  <c:v>0.631185</c:v>
                </c:pt>
                <c:pt idx="548">
                  <c:v>0.631359</c:v>
                </c:pt>
                <c:pt idx="549">
                  <c:v>0.63148400000000005</c:v>
                </c:pt>
                <c:pt idx="550">
                  <c:v>0.63158499999999995</c:v>
                </c:pt>
                <c:pt idx="551">
                  <c:v>0.63177799999999995</c:v>
                </c:pt>
                <c:pt idx="552">
                  <c:v>0.63212199999999996</c:v>
                </c:pt>
                <c:pt idx="553">
                  <c:v>0.63255700000000004</c:v>
                </c:pt>
                <c:pt idx="554">
                  <c:v>0.63299700000000003</c:v>
                </c:pt>
                <c:pt idx="555">
                  <c:v>0.63341999999999998</c:v>
                </c:pt>
                <c:pt idx="556">
                  <c:v>0.63384300000000005</c:v>
                </c:pt>
                <c:pt idx="557">
                  <c:v>0.63426899999999997</c:v>
                </c:pt>
                <c:pt idx="558">
                  <c:v>0.63471500000000003</c:v>
                </c:pt>
                <c:pt idx="559">
                  <c:v>0.63523499999999999</c:v>
                </c:pt>
                <c:pt idx="560">
                  <c:v>0.63586900000000002</c:v>
                </c:pt>
                <c:pt idx="561">
                  <c:v>0.63658099999999995</c:v>
                </c:pt>
                <c:pt idx="562">
                  <c:v>0.63725600000000004</c:v>
                </c:pt>
                <c:pt idx="563">
                  <c:v>0.63776999999999995</c:v>
                </c:pt>
                <c:pt idx="564">
                  <c:v>0.63807800000000003</c:v>
                </c:pt>
                <c:pt idx="565">
                  <c:v>0.63823700000000005</c:v>
                </c:pt>
                <c:pt idx="566">
                  <c:v>0.63832599999999995</c:v>
                </c:pt>
                <c:pt idx="567">
                  <c:v>0.63835600000000003</c:v>
                </c:pt>
                <c:pt idx="568">
                  <c:v>0.63828799999999997</c:v>
                </c:pt>
                <c:pt idx="569">
                  <c:v>0.638096</c:v>
                </c:pt>
                <c:pt idx="570">
                  <c:v>0.63777600000000001</c:v>
                </c:pt>
                <c:pt idx="571">
                  <c:v>0.63732</c:v>
                </c:pt>
                <c:pt idx="572">
                  <c:v>0.63674799999999998</c:v>
                </c:pt>
                <c:pt idx="573">
                  <c:v>0.63615100000000002</c:v>
                </c:pt>
                <c:pt idx="574">
                  <c:v>0.63566</c:v>
                </c:pt>
                <c:pt idx="575">
                  <c:v>0.63533899999999999</c:v>
                </c:pt>
                <c:pt idx="576">
                  <c:v>0.63515500000000003</c:v>
                </c:pt>
                <c:pt idx="577">
                  <c:v>0.63505100000000003</c:v>
                </c:pt>
                <c:pt idx="578">
                  <c:v>0.635046</c:v>
                </c:pt>
                <c:pt idx="579">
                  <c:v>0.63522999999999996</c:v>
                </c:pt>
                <c:pt idx="580">
                  <c:v>0.63566100000000003</c:v>
                </c:pt>
                <c:pt idx="581">
                  <c:v>0.63628499999999999</c:v>
                </c:pt>
                <c:pt idx="582">
                  <c:v>0.63695000000000002</c:v>
                </c:pt>
                <c:pt idx="583">
                  <c:v>0.63749</c:v>
                </c:pt>
                <c:pt idx="584">
                  <c:v>0.63783299999999998</c:v>
                </c:pt>
                <c:pt idx="585">
                  <c:v>0.63802499999999995</c:v>
                </c:pt>
                <c:pt idx="586">
                  <c:v>0.63813299999999995</c:v>
                </c:pt>
                <c:pt idx="587">
                  <c:v>0.63815100000000002</c:v>
                </c:pt>
                <c:pt idx="588">
                  <c:v>0.63802800000000004</c:v>
                </c:pt>
                <c:pt idx="589">
                  <c:v>0.63775099999999996</c:v>
                </c:pt>
                <c:pt idx="590">
                  <c:v>0.63730799999999999</c:v>
                </c:pt>
                <c:pt idx="591">
                  <c:v>0.63666400000000001</c:v>
                </c:pt>
                <c:pt idx="592">
                  <c:v>0.63583100000000004</c:v>
                </c:pt>
                <c:pt idx="593">
                  <c:v>0.63491900000000001</c:v>
                </c:pt>
                <c:pt idx="594">
                  <c:v>0.63406899999999999</c:v>
                </c:pt>
                <c:pt idx="595">
                  <c:v>0.63336899999999996</c:v>
                </c:pt>
                <c:pt idx="596">
                  <c:v>0.63281500000000002</c:v>
                </c:pt>
                <c:pt idx="597">
                  <c:v>0.63233099999999998</c:v>
                </c:pt>
                <c:pt idx="598">
                  <c:v>0.63186200000000003</c:v>
                </c:pt>
                <c:pt idx="599">
                  <c:v>0.63145300000000004</c:v>
                </c:pt>
                <c:pt idx="600">
                  <c:v>0.63120500000000002</c:v>
                </c:pt>
                <c:pt idx="601">
                  <c:v>0.63116300000000003</c:v>
                </c:pt>
                <c:pt idx="602">
                  <c:v>0.63129299999999999</c:v>
                </c:pt>
                <c:pt idx="603">
                  <c:v>0.63152399999999997</c:v>
                </c:pt>
                <c:pt idx="604">
                  <c:v>0.63173100000000004</c:v>
                </c:pt>
                <c:pt idx="605">
                  <c:v>0.63175300000000001</c:v>
                </c:pt>
                <c:pt idx="606">
                  <c:v>0.63149200000000005</c:v>
                </c:pt>
                <c:pt idx="607">
                  <c:v>0.63100900000000004</c:v>
                </c:pt>
                <c:pt idx="608">
                  <c:v>0.63047799999999998</c:v>
                </c:pt>
                <c:pt idx="609">
                  <c:v>0.63000400000000001</c:v>
                </c:pt>
                <c:pt idx="610">
                  <c:v>0.62952200000000003</c:v>
                </c:pt>
                <c:pt idx="611">
                  <c:v>0.62887800000000005</c:v>
                </c:pt>
                <c:pt idx="612">
                  <c:v>0.628</c:v>
                </c:pt>
                <c:pt idx="613">
                  <c:v>0.62695100000000004</c:v>
                </c:pt>
                <c:pt idx="614">
                  <c:v>0.62585999999999997</c:v>
                </c:pt>
                <c:pt idx="615">
                  <c:v>0.62485599999999997</c:v>
                </c:pt>
                <c:pt idx="616">
                  <c:v>0.62401899999999999</c:v>
                </c:pt>
                <c:pt idx="617">
                  <c:v>0.62332399999999999</c:v>
                </c:pt>
                <c:pt idx="618">
                  <c:v>0.62263400000000002</c:v>
                </c:pt>
                <c:pt idx="619">
                  <c:v>0.62177300000000002</c:v>
                </c:pt>
                <c:pt idx="620">
                  <c:v>0.62063400000000002</c:v>
                </c:pt>
                <c:pt idx="621">
                  <c:v>0.61927699999999997</c:v>
                </c:pt>
                <c:pt idx="622">
                  <c:v>0.61788299999999996</c:v>
                </c:pt>
                <c:pt idx="623">
                  <c:v>0.61659200000000003</c:v>
                </c:pt>
                <c:pt idx="624">
                  <c:v>0.61538800000000005</c:v>
                </c:pt>
                <c:pt idx="625">
                  <c:v>0.61420200000000003</c:v>
                </c:pt>
                <c:pt idx="626">
                  <c:v>0.61304199999999998</c:v>
                </c:pt>
                <c:pt idx="627">
                  <c:v>0.61193600000000004</c:v>
                </c:pt>
                <c:pt idx="628">
                  <c:v>0.61087199999999997</c:v>
                </c:pt>
                <c:pt idx="629">
                  <c:v>0.60986099999999999</c:v>
                </c:pt>
                <c:pt idx="630">
                  <c:v>0.60896399999999995</c:v>
                </c:pt>
                <c:pt idx="631">
                  <c:v>0.60816899999999996</c:v>
                </c:pt>
                <c:pt idx="632">
                  <c:v>0.60733899999999996</c:v>
                </c:pt>
                <c:pt idx="633">
                  <c:v>0.60632399999999997</c:v>
                </c:pt>
                <c:pt idx="634">
                  <c:v>0.60507200000000005</c:v>
                </c:pt>
                <c:pt idx="635">
                  <c:v>0.60362099999999996</c:v>
                </c:pt>
                <c:pt idx="636">
                  <c:v>0.60207599999999994</c:v>
                </c:pt>
                <c:pt idx="637">
                  <c:v>0.60058400000000001</c:v>
                </c:pt>
                <c:pt idx="638">
                  <c:v>0.59921999999999997</c:v>
                </c:pt>
                <c:pt idx="639">
                  <c:v>0.59791700000000003</c:v>
                </c:pt>
                <c:pt idx="640">
                  <c:v>0.596553</c:v>
                </c:pt>
                <c:pt idx="641">
                  <c:v>0.59509500000000004</c:v>
                </c:pt>
                <c:pt idx="642">
                  <c:v>0.59358</c:v>
                </c:pt>
                <c:pt idx="643">
                  <c:v>0.59202600000000005</c:v>
                </c:pt>
                <c:pt idx="644">
                  <c:v>0.59042499999999998</c:v>
                </c:pt>
                <c:pt idx="645">
                  <c:v>0.58880100000000002</c:v>
                </c:pt>
                <c:pt idx="646">
                  <c:v>0.58719900000000003</c:v>
                </c:pt>
                <c:pt idx="647">
                  <c:v>0.58566099999999999</c:v>
                </c:pt>
                <c:pt idx="648">
                  <c:v>0.58427499999999999</c:v>
                </c:pt>
                <c:pt idx="649">
                  <c:v>0.58316500000000004</c:v>
                </c:pt>
                <c:pt idx="650">
                  <c:v>0.58236699999999997</c:v>
                </c:pt>
                <c:pt idx="651">
                  <c:v>0.58175900000000003</c:v>
                </c:pt>
                <c:pt idx="652">
                  <c:v>0.58116599999999996</c:v>
                </c:pt>
                <c:pt idx="653">
                  <c:v>0.58049099999999998</c:v>
                </c:pt>
                <c:pt idx="654">
                  <c:v>0.57966899999999999</c:v>
                </c:pt>
                <c:pt idx="655">
                  <c:v>0.57860599999999995</c:v>
                </c:pt>
                <c:pt idx="656">
                  <c:v>0.57724299999999995</c:v>
                </c:pt>
                <c:pt idx="657">
                  <c:v>0.57565200000000005</c:v>
                </c:pt>
                <c:pt idx="658">
                  <c:v>0.57396199999999997</c:v>
                </c:pt>
                <c:pt idx="659">
                  <c:v>0.57221999999999995</c:v>
                </c:pt>
                <c:pt idx="660">
                  <c:v>0.57036900000000001</c:v>
                </c:pt>
                <c:pt idx="661">
                  <c:v>0.568353</c:v>
                </c:pt>
                <c:pt idx="662">
                  <c:v>0.56621699999999997</c:v>
                </c:pt>
                <c:pt idx="663">
                  <c:v>0.56413500000000005</c:v>
                </c:pt>
                <c:pt idx="664">
                  <c:v>0.56230899999999995</c:v>
                </c:pt>
                <c:pt idx="665">
                  <c:v>0.56078700000000004</c:v>
                </c:pt>
                <c:pt idx="666">
                  <c:v>0.55937800000000004</c:v>
                </c:pt>
                <c:pt idx="667">
                  <c:v>0.55781000000000003</c:v>
                </c:pt>
                <c:pt idx="668">
                  <c:v>0.55598700000000001</c:v>
                </c:pt>
                <c:pt idx="669">
                  <c:v>0.55404200000000003</c:v>
                </c:pt>
                <c:pt idx="670">
                  <c:v>0.55218500000000004</c:v>
                </c:pt>
                <c:pt idx="671">
                  <c:v>0.55053300000000005</c:v>
                </c:pt>
                <c:pt idx="672">
                  <c:v>0.54907300000000003</c:v>
                </c:pt>
                <c:pt idx="673">
                  <c:v>0.54769400000000001</c:v>
                </c:pt>
                <c:pt idx="674">
                  <c:v>0.54624499999999998</c:v>
                </c:pt>
                <c:pt idx="675">
                  <c:v>0.54462600000000005</c:v>
                </c:pt>
                <c:pt idx="676">
                  <c:v>0.54283800000000004</c:v>
                </c:pt>
                <c:pt idx="677">
                  <c:v>0.54095599999999999</c:v>
                </c:pt>
                <c:pt idx="678">
                  <c:v>0.53906900000000002</c:v>
                </c:pt>
                <c:pt idx="679">
                  <c:v>0.53724700000000003</c:v>
                </c:pt>
                <c:pt idx="680">
                  <c:v>0.53552999999999995</c:v>
                </c:pt>
                <c:pt idx="681">
                  <c:v>0.53390099999999996</c:v>
                </c:pt>
                <c:pt idx="682">
                  <c:v>0.53229499999999996</c:v>
                </c:pt>
                <c:pt idx="683">
                  <c:v>0.53063499999999997</c:v>
                </c:pt>
                <c:pt idx="684">
                  <c:v>0.52889600000000003</c:v>
                </c:pt>
                <c:pt idx="685">
                  <c:v>0.527142</c:v>
                </c:pt>
                <c:pt idx="686">
                  <c:v>0.52549199999999996</c:v>
                </c:pt>
                <c:pt idx="687">
                  <c:v>0.52399799999999996</c:v>
                </c:pt>
                <c:pt idx="688">
                  <c:v>0.522532</c:v>
                </c:pt>
                <c:pt idx="689">
                  <c:v>0.52083699999999999</c:v>
                </c:pt>
                <c:pt idx="690">
                  <c:v>0.51875700000000002</c:v>
                </c:pt>
                <c:pt idx="691">
                  <c:v>0.51637699999999997</c:v>
                </c:pt>
                <c:pt idx="692">
                  <c:v>0.51392599999999999</c:v>
                </c:pt>
                <c:pt idx="693">
                  <c:v>0.51157799999999998</c:v>
                </c:pt>
                <c:pt idx="694">
                  <c:v>0.50937399999999999</c:v>
                </c:pt>
                <c:pt idx="695">
                  <c:v>0.50727800000000001</c:v>
                </c:pt>
                <c:pt idx="696">
                  <c:v>0.505247</c:v>
                </c:pt>
                <c:pt idx="697">
                  <c:v>0.503251</c:v>
                </c:pt>
                <c:pt idx="698">
                  <c:v>0.50127999999999995</c:v>
                </c:pt>
                <c:pt idx="699">
                  <c:v>0.49935400000000002</c:v>
                </c:pt>
                <c:pt idx="700">
                  <c:v>0.49751000000000001</c:v>
                </c:pt>
                <c:pt idx="701">
                  <c:v>0.49577900000000003</c:v>
                </c:pt>
                <c:pt idx="702">
                  <c:v>0.494168</c:v>
                </c:pt>
                <c:pt idx="703">
                  <c:v>0.49265300000000001</c:v>
                </c:pt>
                <c:pt idx="704">
                  <c:v>0.49115700000000001</c:v>
                </c:pt>
                <c:pt idx="705">
                  <c:v>0.48958000000000002</c:v>
                </c:pt>
                <c:pt idx="706">
                  <c:v>0.48788100000000001</c:v>
                </c:pt>
                <c:pt idx="707">
                  <c:v>0.48610100000000001</c:v>
                </c:pt>
                <c:pt idx="708">
                  <c:v>0.48429800000000001</c:v>
                </c:pt>
                <c:pt idx="709">
                  <c:v>0.48250799999999999</c:v>
                </c:pt>
                <c:pt idx="710">
                  <c:v>0.48074</c:v>
                </c:pt>
                <c:pt idx="711">
                  <c:v>0.47894700000000001</c:v>
                </c:pt>
                <c:pt idx="712">
                  <c:v>0.47702800000000001</c:v>
                </c:pt>
                <c:pt idx="713">
                  <c:v>0.47494500000000001</c:v>
                </c:pt>
                <c:pt idx="714">
                  <c:v>0.47277999999999998</c:v>
                </c:pt>
                <c:pt idx="715">
                  <c:v>0.470642</c:v>
                </c:pt>
                <c:pt idx="716">
                  <c:v>0.46852700000000003</c:v>
                </c:pt>
                <c:pt idx="717">
                  <c:v>0.46633000000000002</c:v>
                </c:pt>
                <c:pt idx="718">
                  <c:v>0.463974</c:v>
                </c:pt>
                <c:pt idx="719">
                  <c:v>0.46149200000000001</c:v>
                </c:pt>
                <c:pt idx="720">
                  <c:v>0.45898800000000001</c:v>
                </c:pt>
                <c:pt idx="721">
                  <c:v>0.456536</c:v>
                </c:pt>
                <c:pt idx="722">
                  <c:v>0.45411000000000001</c:v>
                </c:pt>
                <c:pt idx="723">
                  <c:v>0.451627</c:v>
                </c:pt>
                <c:pt idx="724">
                  <c:v>0.44903799999999999</c:v>
                </c:pt>
                <c:pt idx="725">
                  <c:v>0.446328</c:v>
                </c:pt>
                <c:pt idx="726">
                  <c:v>0.443467</c:v>
                </c:pt>
                <c:pt idx="727">
                  <c:v>0.44042700000000001</c:v>
                </c:pt>
                <c:pt idx="728">
                  <c:v>0.43726199999999998</c:v>
                </c:pt>
                <c:pt idx="729">
                  <c:v>0.43412200000000001</c:v>
                </c:pt>
                <c:pt idx="730">
                  <c:v>0.43116199999999999</c:v>
                </c:pt>
                <c:pt idx="731">
                  <c:v>0.42846200000000001</c:v>
                </c:pt>
                <c:pt idx="732">
                  <c:v>0.42599999999999999</c:v>
                </c:pt>
                <c:pt idx="733">
                  <c:v>0.42371599999999998</c:v>
                </c:pt>
                <c:pt idx="734">
                  <c:v>0.42158699999999999</c:v>
                </c:pt>
                <c:pt idx="735">
                  <c:v>0.41963200000000001</c:v>
                </c:pt>
                <c:pt idx="736">
                  <c:v>0.41783199999999998</c:v>
                </c:pt>
                <c:pt idx="737">
                  <c:v>0.416107</c:v>
                </c:pt>
                <c:pt idx="738">
                  <c:v>0.41436200000000001</c:v>
                </c:pt>
                <c:pt idx="739">
                  <c:v>0.41249599999999997</c:v>
                </c:pt>
                <c:pt idx="740">
                  <c:v>0.410408</c:v>
                </c:pt>
                <c:pt idx="741">
                  <c:v>0.40806700000000001</c:v>
                </c:pt>
                <c:pt idx="742">
                  <c:v>0.40558499999999997</c:v>
                </c:pt>
                <c:pt idx="743">
                  <c:v>0.40315200000000001</c:v>
                </c:pt>
                <c:pt idx="744">
                  <c:v>0.400897</c:v>
                </c:pt>
                <c:pt idx="745">
                  <c:v>0.39881299999999997</c:v>
                </c:pt>
                <c:pt idx="746">
                  <c:v>0.39679300000000001</c:v>
                </c:pt>
                <c:pt idx="747">
                  <c:v>0.39472299999999999</c:v>
                </c:pt>
                <c:pt idx="748">
                  <c:v>0.39252900000000002</c:v>
                </c:pt>
                <c:pt idx="749">
                  <c:v>0.39017099999999999</c:v>
                </c:pt>
                <c:pt idx="750">
                  <c:v>0.38766299999999998</c:v>
                </c:pt>
                <c:pt idx="751">
                  <c:v>0.385071</c:v>
                </c:pt>
                <c:pt idx="752">
                  <c:v>0.38243199999999999</c:v>
                </c:pt>
                <c:pt idx="753">
                  <c:v>0.37973200000000001</c:v>
                </c:pt>
                <c:pt idx="754">
                  <c:v>0.377002</c:v>
                </c:pt>
                <c:pt idx="755">
                  <c:v>0.37435200000000002</c:v>
                </c:pt>
                <c:pt idx="756">
                  <c:v>0.37185299999999999</c:v>
                </c:pt>
                <c:pt idx="757">
                  <c:v>0.36949399999999999</c:v>
                </c:pt>
                <c:pt idx="758">
                  <c:v>0.36724899999999999</c:v>
                </c:pt>
                <c:pt idx="759">
                  <c:v>0.365089</c:v>
                </c:pt>
                <c:pt idx="760">
                  <c:v>0.36296899999999999</c:v>
                </c:pt>
                <c:pt idx="761">
                  <c:v>0.36087599999999997</c:v>
                </c:pt>
                <c:pt idx="762">
                  <c:v>0.35882700000000001</c:v>
                </c:pt>
                <c:pt idx="763">
                  <c:v>0.35678700000000002</c:v>
                </c:pt>
                <c:pt idx="764">
                  <c:v>0.354653</c:v>
                </c:pt>
                <c:pt idx="765">
                  <c:v>0.35236899999999999</c:v>
                </c:pt>
                <c:pt idx="766">
                  <c:v>0.34995900000000002</c:v>
                </c:pt>
                <c:pt idx="767">
                  <c:v>0.34748299999999999</c:v>
                </c:pt>
                <c:pt idx="768">
                  <c:v>0.34500799999999998</c:v>
                </c:pt>
                <c:pt idx="769">
                  <c:v>0.34257700000000002</c:v>
                </c:pt>
                <c:pt idx="770">
                  <c:v>0.34015800000000002</c:v>
                </c:pt>
                <c:pt idx="771">
                  <c:v>0.33767000000000003</c:v>
                </c:pt>
                <c:pt idx="772">
                  <c:v>0.335063</c:v>
                </c:pt>
                <c:pt idx="773">
                  <c:v>0.33232800000000001</c:v>
                </c:pt>
                <c:pt idx="774">
                  <c:v>0.32944800000000002</c:v>
                </c:pt>
                <c:pt idx="775">
                  <c:v>0.32639200000000002</c:v>
                </c:pt>
                <c:pt idx="776">
                  <c:v>0.32318599999999997</c:v>
                </c:pt>
                <c:pt idx="777">
                  <c:v>0.31997199999999998</c:v>
                </c:pt>
                <c:pt idx="778">
                  <c:v>0.316944</c:v>
                </c:pt>
                <c:pt idx="779">
                  <c:v>0.31418800000000002</c:v>
                </c:pt>
                <c:pt idx="780">
                  <c:v>0.311614</c:v>
                </c:pt>
                <c:pt idx="781">
                  <c:v>0.30911</c:v>
                </c:pt>
                <c:pt idx="782">
                  <c:v>0.30670700000000001</c:v>
                </c:pt>
                <c:pt idx="783">
                  <c:v>0.30450899999999997</c:v>
                </c:pt>
                <c:pt idx="784">
                  <c:v>0.302541</c:v>
                </c:pt>
                <c:pt idx="785">
                  <c:v>0.30074099999999998</c:v>
                </c:pt>
                <c:pt idx="786">
                  <c:v>0.29904999999999998</c:v>
                </c:pt>
                <c:pt idx="787">
                  <c:v>0.29739399999999999</c:v>
                </c:pt>
                <c:pt idx="788">
                  <c:v>0.29564400000000002</c:v>
                </c:pt>
                <c:pt idx="789">
                  <c:v>0.29369899999999999</c:v>
                </c:pt>
                <c:pt idx="790">
                  <c:v>0.29159400000000002</c:v>
                </c:pt>
                <c:pt idx="791">
                  <c:v>0.28947699999999998</c:v>
                </c:pt>
                <c:pt idx="792">
                  <c:v>0.28745599999999999</c:v>
                </c:pt>
                <c:pt idx="793">
                  <c:v>0.28549400000000003</c:v>
                </c:pt>
                <c:pt idx="794">
                  <c:v>0.28347499999999998</c:v>
                </c:pt>
                <c:pt idx="795">
                  <c:v>0.28132699999999999</c:v>
                </c:pt>
                <c:pt idx="796">
                  <c:v>0.27903600000000001</c:v>
                </c:pt>
                <c:pt idx="797">
                  <c:v>0.27657300000000001</c:v>
                </c:pt>
                <c:pt idx="798">
                  <c:v>0.27391799999999999</c:v>
                </c:pt>
                <c:pt idx="799">
                  <c:v>0.27115800000000001</c:v>
                </c:pt>
                <c:pt idx="800">
                  <c:v>0.26846100000000001</c:v>
                </c:pt>
                <c:pt idx="801">
                  <c:v>0.26590599999999998</c:v>
                </c:pt>
                <c:pt idx="802">
                  <c:v>0.26341399999999998</c:v>
                </c:pt>
                <c:pt idx="803">
                  <c:v>0.26086300000000001</c:v>
                </c:pt>
                <c:pt idx="804">
                  <c:v>0.25823299999999999</c:v>
                </c:pt>
                <c:pt idx="805">
                  <c:v>0.255608</c:v>
                </c:pt>
                <c:pt idx="806">
                  <c:v>0.25305100000000003</c:v>
                </c:pt>
                <c:pt idx="807">
                  <c:v>0.250523</c:v>
                </c:pt>
                <c:pt idx="808">
                  <c:v>0.247977</c:v>
                </c:pt>
                <c:pt idx="809">
                  <c:v>0.245476</c:v>
                </c:pt>
                <c:pt idx="810">
                  <c:v>0.24312800000000001</c:v>
                </c:pt>
                <c:pt idx="811">
                  <c:v>0.240922</c:v>
                </c:pt>
                <c:pt idx="812">
                  <c:v>0.23873800000000001</c:v>
                </c:pt>
                <c:pt idx="813">
                  <c:v>0.23650499999999999</c:v>
                </c:pt>
                <c:pt idx="814">
                  <c:v>0.234259</c:v>
                </c:pt>
                <c:pt idx="815">
                  <c:v>0.23205600000000001</c:v>
                </c:pt>
                <c:pt idx="816">
                  <c:v>0.229876</c:v>
                </c:pt>
                <c:pt idx="817">
                  <c:v>0.227659</c:v>
                </c:pt>
                <c:pt idx="818">
                  <c:v>0.22539699999999999</c:v>
                </c:pt>
                <c:pt idx="819">
                  <c:v>0.22315499999999999</c:v>
                </c:pt>
                <c:pt idx="820">
                  <c:v>0.220998</c:v>
                </c:pt>
                <c:pt idx="821">
                  <c:v>0.218943</c:v>
                </c:pt>
                <c:pt idx="822">
                  <c:v>0.21699099999999999</c:v>
                </c:pt>
                <c:pt idx="823">
                  <c:v>0.215146</c:v>
                </c:pt>
                <c:pt idx="824">
                  <c:v>0.213389</c:v>
                </c:pt>
                <c:pt idx="825">
                  <c:v>0.21165</c:v>
                </c:pt>
                <c:pt idx="826">
                  <c:v>0.20985300000000001</c:v>
                </c:pt>
                <c:pt idx="827">
                  <c:v>0.20799200000000001</c:v>
                </c:pt>
                <c:pt idx="828">
                  <c:v>0.20613100000000001</c:v>
                </c:pt>
                <c:pt idx="829">
                  <c:v>0.204314</c:v>
                </c:pt>
                <c:pt idx="830">
                  <c:v>0.20250399999999999</c:v>
                </c:pt>
                <c:pt idx="831">
                  <c:v>0.20064299999999999</c:v>
                </c:pt>
                <c:pt idx="832">
                  <c:v>0.198711</c:v>
                </c:pt>
                <c:pt idx="833">
                  <c:v>0.196718</c:v>
                </c:pt>
                <c:pt idx="834">
                  <c:v>0.194659</c:v>
                </c:pt>
                <c:pt idx="835">
                  <c:v>0.192525</c:v>
                </c:pt>
                <c:pt idx="836">
                  <c:v>0.19031100000000001</c:v>
                </c:pt>
                <c:pt idx="837">
                  <c:v>0.18800600000000001</c:v>
                </c:pt>
                <c:pt idx="838">
                  <c:v>0.185584</c:v>
                </c:pt>
                <c:pt idx="839">
                  <c:v>0.18302299999999999</c:v>
                </c:pt>
                <c:pt idx="840">
                  <c:v>0.18032899999999999</c:v>
                </c:pt>
                <c:pt idx="841">
                  <c:v>0.17755499999999999</c:v>
                </c:pt>
                <c:pt idx="842">
                  <c:v>0.17479700000000001</c:v>
                </c:pt>
                <c:pt idx="843">
                  <c:v>0.17213300000000001</c:v>
                </c:pt>
                <c:pt idx="844">
                  <c:v>0.16959099999999999</c:v>
                </c:pt>
                <c:pt idx="845">
                  <c:v>0.16716700000000001</c:v>
                </c:pt>
                <c:pt idx="846">
                  <c:v>0.16484699999999999</c:v>
                </c:pt>
                <c:pt idx="847">
                  <c:v>0.16262799999999999</c:v>
                </c:pt>
                <c:pt idx="848">
                  <c:v>0.16051499999999999</c:v>
                </c:pt>
                <c:pt idx="849">
                  <c:v>0.158497</c:v>
                </c:pt>
                <c:pt idx="850">
                  <c:v>0.15654599999999999</c:v>
                </c:pt>
                <c:pt idx="851">
                  <c:v>0.15465799999999999</c:v>
                </c:pt>
                <c:pt idx="852">
                  <c:v>0.15287700000000001</c:v>
                </c:pt>
                <c:pt idx="853">
                  <c:v>0.15123200000000001</c:v>
                </c:pt>
                <c:pt idx="854">
                  <c:v>0.1497</c:v>
                </c:pt>
                <c:pt idx="855">
                  <c:v>0.14821599999999999</c:v>
                </c:pt>
                <c:pt idx="856">
                  <c:v>0.14671100000000001</c:v>
                </c:pt>
                <c:pt idx="857">
                  <c:v>0.145151</c:v>
                </c:pt>
                <c:pt idx="858">
                  <c:v>0.14357400000000001</c:v>
                </c:pt>
                <c:pt idx="859">
                  <c:v>0.14206299999999999</c:v>
                </c:pt>
                <c:pt idx="860">
                  <c:v>0.14066100000000001</c:v>
                </c:pt>
                <c:pt idx="861">
                  <c:v>0.13930999999999999</c:v>
                </c:pt>
                <c:pt idx="862">
                  <c:v>0.13788800000000001</c:v>
                </c:pt>
                <c:pt idx="863">
                  <c:v>0.13631099999999999</c:v>
                </c:pt>
                <c:pt idx="864">
                  <c:v>0.13459599999999999</c:v>
                </c:pt>
                <c:pt idx="865">
                  <c:v>0.13281000000000001</c:v>
                </c:pt>
                <c:pt idx="866">
                  <c:v>0.13098299999999999</c:v>
                </c:pt>
                <c:pt idx="867">
                  <c:v>0.12912199999999999</c:v>
                </c:pt>
                <c:pt idx="868">
                  <c:v>0.12726599999999999</c:v>
                </c:pt>
                <c:pt idx="869">
                  <c:v>0.12546299999999999</c:v>
                </c:pt>
                <c:pt idx="870">
                  <c:v>0.12368</c:v>
                </c:pt>
                <c:pt idx="871">
                  <c:v>0.121826</c:v>
                </c:pt>
                <c:pt idx="872">
                  <c:v>0.11985999999999999</c:v>
                </c:pt>
                <c:pt idx="873">
                  <c:v>0.117841</c:v>
                </c:pt>
                <c:pt idx="874">
                  <c:v>0.11586100000000001</c:v>
                </c:pt>
                <c:pt idx="875">
                  <c:v>0.113968</c:v>
                </c:pt>
                <c:pt idx="876">
                  <c:v>0.11214300000000001</c:v>
                </c:pt>
                <c:pt idx="877">
                  <c:v>0.110365</c:v>
                </c:pt>
                <c:pt idx="878">
                  <c:v>0.108643</c:v>
                </c:pt>
                <c:pt idx="879">
                  <c:v>0.106984</c:v>
                </c:pt>
                <c:pt idx="880">
                  <c:v>0.105355</c:v>
                </c:pt>
                <c:pt idx="881">
                  <c:v>0.10374899999999999</c:v>
                </c:pt>
                <c:pt idx="882">
                  <c:v>0.10223599999999999</c:v>
                </c:pt>
                <c:pt idx="883">
                  <c:v>0.100881</c:v>
                </c:pt>
                <c:pt idx="884">
                  <c:v>9.9643999999999996E-2</c:v>
                </c:pt>
                <c:pt idx="885">
                  <c:v>9.8378999999999994E-2</c:v>
                </c:pt>
                <c:pt idx="886">
                  <c:v>9.6935999999999994E-2</c:v>
                </c:pt>
                <c:pt idx="887">
                  <c:v>9.5241999999999993E-2</c:v>
                </c:pt>
                <c:pt idx="888">
                  <c:v>9.3348E-2</c:v>
                </c:pt>
                <c:pt idx="889">
                  <c:v>9.1374999999999998E-2</c:v>
                </c:pt>
                <c:pt idx="890">
                  <c:v>8.9407E-2</c:v>
                </c:pt>
                <c:pt idx="891">
                  <c:v>8.7444999999999995E-2</c:v>
                </c:pt>
                <c:pt idx="892">
                  <c:v>8.5449999999999998E-2</c:v>
                </c:pt>
                <c:pt idx="893">
                  <c:v>8.3387000000000003E-2</c:v>
                </c:pt>
                <c:pt idx="894">
                  <c:v>8.1237000000000004E-2</c:v>
                </c:pt>
                <c:pt idx="895">
                  <c:v>7.9027E-2</c:v>
                </c:pt>
                <c:pt idx="896">
                  <c:v>7.6854000000000006E-2</c:v>
                </c:pt>
                <c:pt idx="897">
                  <c:v>7.4809E-2</c:v>
                </c:pt>
                <c:pt idx="898">
                  <c:v>7.288E-2</c:v>
                </c:pt>
                <c:pt idx="899">
                  <c:v>7.0989999999999998E-2</c:v>
                </c:pt>
                <c:pt idx="900">
                  <c:v>6.9112000000000007E-2</c:v>
                </c:pt>
                <c:pt idx="901">
                  <c:v>6.7307000000000006E-2</c:v>
                </c:pt>
                <c:pt idx="902">
                  <c:v>6.5619999999999998E-2</c:v>
                </c:pt>
                <c:pt idx="903">
                  <c:v>6.4029000000000003E-2</c:v>
                </c:pt>
                <c:pt idx="904">
                  <c:v>6.2490999999999998E-2</c:v>
                </c:pt>
                <c:pt idx="905">
                  <c:v>6.1013999999999999E-2</c:v>
                </c:pt>
                <c:pt idx="906">
                  <c:v>5.9632999999999999E-2</c:v>
                </c:pt>
                <c:pt idx="907">
                  <c:v>5.8363999999999999E-2</c:v>
                </c:pt>
                <c:pt idx="908">
                  <c:v>5.7176999999999999E-2</c:v>
                </c:pt>
                <c:pt idx="909">
                  <c:v>5.5978E-2</c:v>
                </c:pt>
                <c:pt idx="910">
                  <c:v>5.4634000000000002E-2</c:v>
                </c:pt>
                <c:pt idx="911">
                  <c:v>5.3088000000000003E-2</c:v>
                </c:pt>
                <c:pt idx="912">
                  <c:v>5.1429000000000002E-2</c:v>
                </c:pt>
                <c:pt idx="913">
                  <c:v>4.9792000000000003E-2</c:v>
                </c:pt>
                <c:pt idx="914">
                  <c:v>4.8210000000000003E-2</c:v>
                </c:pt>
                <c:pt idx="915">
                  <c:v>4.6621000000000003E-2</c:v>
                </c:pt>
                <c:pt idx="916">
                  <c:v>4.4992999999999998E-2</c:v>
                </c:pt>
                <c:pt idx="917">
                  <c:v>4.335E-2</c:v>
                </c:pt>
                <c:pt idx="918">
                  <c:v>4.1692E-2</c:v>
                </c:pt>
                <c:pt idx="919">
                  <c:v>3.9972000000000001E-2</c:v>
                </c:pt>
                <c:pt idx="920">
                  <c:v>3.8154E-2</c:v>
                </c:pt>
                <c:pt idx="921">
                  <c:v>3.6222999999999998E-2</c:v>
                </c:pt>
                <c:pt idx="922">
                  <c:v>3.4185E-2</c:v>
                </c:pt>
                <c:pt idx="923">
                  <c:v>3.2129999999999999E-2</c:v>
                </c:pt>
                <c:pt idx="924">
                  <c:v>3.0221000000000001E-2</c:v>
                </c:pt>
                <c:pt idx="925">
                  <c:v>2.8555000000000001E-2</c:v>
                </c:pt>
                <c:pt idx="926">
                  <c:v>2.7085999999999999E-2</c:v>
                </c:pt>
                <c:pt idx="927">
                  <c:v>2.5745000000000001E-2</c:v>
                </c:pt>
                <c:pt idx="928">
                  <c:v>2.4545000000000001E-2</c:v>
                </c:pt>
                <c:pt idx="929">
                  <c:v>2.3529999999999999E-2</c:v>
                </c:pt>
                <c:pt idx="930">
                  <c:v>2.2699E-2</c:v>
                </c:pt>
                <c:pt idx="931">
                  <c:v>2.2009000000000001E-2</c:v>
                </c:pt>
                <c:pt idx="932">
                  <c:v>2.1361999999999999E-2</c:v>
                </c:pt>
                <c:pt idx="933">
                  <c:v>2.0608999999999999E-2</c:v>
                </c:pt>
                <c:pt idx="934">
                  <c:v>1.9654000000000001E-2</c:v>
                </c:pt>
                <c:pt idx="935">
                  <c:v>1.8585999999999998E-2</c:v>
                </c:pt>
                <c:pt idx="936">
                  <c:v>1.7597000000000002E-2</c:v>
                </c:pt>
                <c:pt idx="937">
                  <c:v>1.6763E-2</c:v>
                </c:pt>
                <c:pt idx="938">
                  <c:v>1.5980999999999999E-2</c:v>
                </c:pt>
                <c:pt idx="939">
                  <c:v>1.511E-2</c:v>
                </c:pt>
                <c:pt idx="940">
                  <c:v>1.4087000000000001E-2</c:v>
                </c:pt>
                <c:pt idx="941">
                  <c:v>1.2914E-2</c:v>
                </c:pt>
                <c:pt idx="942">
                  <c:v>1.1615E-2</c:v>
                </c:pt>
                <c:pt idx="943">
                  <c:v>1.0239E-2</c:v>
                </c:pt>
                <c:pt idx="944">
                  <c:v>8.8450000000000004E-3</c:v>
                </c:pt>
                <c:pt idx="945">
                  <c:v>7.4700000000000001E-3</c:v>
                </c:pt>
                <c:pt idx="946">
                  <c:v>6.1590000000000004E-3</c:v>
                </c:pt>
                <c:pt idx="947">
                  <c:v>4.999E-3</c:v>
                </c:pt>
                <c:pt idx="948">
                  <c:v>4.065E-3</c:v>
                </c:pt>
                <c:pt idx="949">
                  <c:v>3.3379999999999998E-3</c:v>
                </c:pt>
                <c:pt idx="950">
                  <c:v>2.7629999999999998E-3</c:v>
                </c:pt>
                <c:pt idx="951">
                  <c:v>2.3189999999999999E-3</c:v>
                </c:pt>
                <c:pt idx="952">
                  <c:v>2.0149999999999999E-3</c:v>
                </c:pt>
                <c:pt idx="953">
                  <c:v>1.8519999999999999E-3</c:v>
                </c:pt>
                <c:pt idx="954">
                  <c:v>1.846E-3</c:v>
                </c:pt>
                <c:pt idx="955">
                  <c:v>1.9980000000000002E-3</c:v>
                </c:pt>
                <c:pt idx="956">
                  <c:v>2.1589999999999999E-3</c:v>
                </c:pt>
                <c:pt idx="957">
                  <c:v>2.2989999999999998E-3</c:v>
                </c:pt>
                <c:pt idx="958">
                  <c:v>2.4320000000000001E-3</c:v>
                </c:pt>
                <c:pt idx="959">
                  <c:v>2.5929999999999998E-3</c:v>
                </c:pt>
                <c:pt idx="960">
                  <c:v>2.8779999999999999E-3</c:v>
                </c:pt>
                <c:pt idx="961">
                  <c:v>3.2200000000000002E-3</c:v>
                </c:pt>
                <c:pt idx="962">
                  <c:v>3.5929999999999998E-3</c:v>
                </c:pt>
                <c:pt idx="963">
                  <c:v>4.0800000000000003E-3</c:v>
                </c:pt>
                <c:pt idx="964">
                  <c:v>4.7710000000000001E-3</c:v>
                </c:pt>
                <c:pt idx="965">
                  <c:v>5.672E-3</c:v>
                </c:pt>
                <c:pt idx="966">
                  <c:v>6.6990000000000001E-3</c:v>
                </c:pt>
                <c:pt idx="967">
                  <c:v>7.7289999999999998E-3</c:v>
                </c:pt>
                <c:pt idx="968">
                  <c:v>8.6420000000000004E-3</c:v>
                </c:pt>
                <c:pt idx="969">
                  <c:v>9.3710000000000009E-3</c:v>
                </c:pt>
                <c:pt idx="970">
                  <c:v>9.9139999999999992E-3</c:v>
                </c:pt>
                <c:pt idx="971">
                  <c:v>1.0322E-2</c:v>
                </c:pt>
                <c:pt idx="972">
                  <c:v>1.0670000000000001E-2</c:v>
                </c:pt>
                <c:pt idx="973">
                  <c:v>1.1018999999999999E-2</c:v>
                </c:pt>
                <c:pt idx="974">
                  <c:v>1.1396999999999999E-2</c:v>
                </c:pt>
                <c:pt idx="975">
                  <c:v>1.1790999999999999E-2</c:v>
                </c:pt>
                <c:pt idx="976">
                  <c:v>1.2187E-2</c:v>
                </c:pt>
                <c:pt idx="977">
                  <c:v>1.2595E-2</c:v>
                </c:pt>
                <c:pt idx="978">
                  <c:v>1.2980999999999999E-2</c:v>
                </c:pt>
                <c:pt idx="979">
                  <c:v>1.3228999999999999E-2</c:v>
                </c:pt>
                <c:pt idx="980">
                  <c:v>1.3242E-2</c:v>
                </c:pt>
                <c:pt idx="981">
                  <c:v>1.3055000000000001E-2</c:v>
                </c:pt>
                <c:pt idx="982">
                  <c:v>1.2782999999999999E-2</c:v>
                </c:pt>
                <c:pt idx="983">
                  <c:v>1.2493000000000001E-2</c:v>
                </c:pt>
                <c:pt idx="984">
                  <c:v>1.2215E-2</c:v>
                </c:pt>
                <c:pt idx="985">
                  <c:v>1.2005999999999999E-2</c:v>
                </c:pt>
                <c:pt idx="986">
                  <c:v>1.192E-2</c:v>
                </c:pt>
                <c:pt idx="987">
                  <c:v>1.1938000000000001E-2</c:v>
                </c:pt>
                <c:pt idx="988">
                  <c:v>1.1975E-2</c:v>
                </c:pt>
                <c:pt idx="989">
                  <c:v>1.1901E-2</c:v>
                </c:pt>
                <c:pt idx="990">
                  <c:v>1.1556E-2</c:v>
                </c:pt>
                <c:pt idx="991">
                  <c:v>1.0867E-2</c:v>
                </c:pt>
                <c:pt idx="992">
                  <c:v>9.9869999999999994E-3</c:v>
                </c:pt>
                <c:pt idx="993">
                  <c:v>9.2320000000000006E-3</c:v>
                </c:pt>
                <c:pt idx="994">
                  <c:v>8.8590000000000006E-3</c:v>
                </c:pt>
                <c:pt idx="995">
                  <c:v>8.966E-3</c:v>
                </c:pt>
                <c:pt idx="996">
                  <c:v>9.5530000000000007E-3</c:v>
                </c:pt>
                <c:pt idx="997">
                  <c:v>1.0564E-2</c:v>
                </c:pt>
                <c:pt idx="998">
                  <c:v>1.1873999999999999E-2</c:v>
                </c:pt>
                <c:pt idx="999">
                  <c:v>1.3346E-2</c:v>
                </c:pt>
                <c:pt idx="1000">
                  <c:v>1.4935E-2</c:v>
                </c:pt>
                <c:pt idx="1001">
                  <c:v>1.6656000000000001E-2</c:v>
                </c:pt>
                <c:pt idx="1002">
                  <c:v>1.8481999999999998E-2</c:v>
                </c:pt>
                <c:pt idx="1003">
                  <c:v>2.0330999999999998E-2</c:v>
                </c:pt>
                <c:pt idx="1004">
                  <c:v>2.2134000000000001E-2</c:v>
                </c:pt>
                <c:pt idx="1005">
                  <c:v>2.3879000000000001E-2</c:v>
                </c:pt>
                <c:pt idx="1006">
                  <c:v>2.5600999999999999E-2</c:v>
                </c:pt>
                <c:pt idx="1007">
                  <c:v>2.734E-2</c:v>
                </c:pt>
                <c:pt idx="1008">
                  <c:v>2.9075E-2</c:v>
                </c:pt>
                <c:pt idx="1009">
                  <c:v>3.0705E-2</c:v>
                </c:pt>
                <c:pt idx="1010">
                  <c:v>3.2112000000000002E-2</c:v>
                </c:pt>
                <c:pt idx="1011">
                  <c:v>3.3232999999999999E-2</c:v>
                </c:pt>
                <c:pt idx="1012">
                  <c:v>3.4057999999999998E-2</c:v>
                </c:pt>
                <c:pt idx="1013">
                  <c:v>3.4604000000000003E-2</c:v>
                </c:pt>
                <c:pt idx="1014">
                  <c:v>3.4978000000000002E-2</c:v>
                </c:pt>
                <c:pt idx="1015">
                  <c:v>3.5455E-2</c:v>
                </c:pt>
                <c:pt idx="1016">
                  <c:v>3.6387000000000003E-2</c:v>
                </c:pt>
                <c:pt idx="1017">
                  <c:v>3.7959E-2</c:v>
                </c:pt>
                <c:pt idx="1018">
                  <c:v>4.0086999999999998E-2</c:v>
                </c:pt>
                <c:pt idx="1019">
                  <c:v>4.2553000000000001E-2</c:v>
                </c:pt>
                <c:pt idx="1020">
                  <c:v>4.5185999999999997E-2</c:v>
                </c:pt>
                <c:pt idx="1021">
                  <c:v>4.7896000000000001E-2</c:v>
                </c:pt>
                <c:pt idx="1022">
                  <c:v>5.0656E-2</c:v>
                </c:pt>
                <c:pt idx="1023">
                  <c:v>5.3525000000000003E-2</c:v>
                </c:pt>
                <c:pt idx="1024">
                  <c:v>5.6610000000000001E-2</c:v>
                </c:pt>
                <c:pt idx="1025">
                  <c:v>5.9933E-2</c:v>
                </c:pt>
                <c:pt idx="1026">
                  <c:v>6.3389000000000001E-2</c:v>
                </c:pt>
                <c:pt idx="1027">
                  <c:v>6.6872000000000001E-2</c:v>
                </c:pt>
                <c:pt idx="1028">
                  <c:v>7.0408999999999999E-2</c:v>
                </c:pt>
                <c:pt idx="1029">
                  <c:v>7.4146000000000004E-2</c:v>
                </c:pt>
                <c:pt idx="1030">
                  <c:v>7.8201000000000007E-2</c:v>
                </c:pt>
                <c:pt idx="1031">
                  <c:v>8.2529000000000005E-2</c:v>
                </c:pt>
                <c:pt idx="1032">
                  <c:v>8.6931999999999995E-2</c:v>
                </c:pt>
                <c:pt idx="1033">
                  <c:v>9.1203999999999993E-2</c:v>
                </c:pt>
                <c:pt idx="1034">
                  <c:v>9.5277000000000001E-2</c:v>
                </c:pt>
                <c:pt idx="1035">
                  <c:v>9.9199999999999997E-2</c:v>
                </c:pt>
                <c:pt idx="1036">
                  <c:v>0.10305499999999999</c:v>
                </c:pt>
                <c:pt idx="1037">
                  <c:v>0.106923</c:v>
                </c:pt>
                <c:pt idx="1038">
                  <c:v>0.110885</c:v>
                </c:pt>
                <c:pt idx="1039">
                  <c:v>0.114969</c:v>
                </c:pt>
                <c:pt idx="1040">
                  <c:v>0.11909599999999999</c:v>
                </c:pt>
                <c:pt idx="1041">
                  <c:v>0.123126</c:v>
                </c:pt>
                <c:pt idx="1042">
                  <c:v>0.12696099999999999</c:v>
                </c:pt>
                <c:pt idx="1043">
                  <c:v>0.130574</c:v>
                </c:pt>
                <c:pt idx="1044">
                  <c:v>0.133967</c:v>
                </c:pt>
                <c:pt idx="1045">
                  <c:v>0.13716800000000001</c:v>
                </c:pt>
                <c:pt idx="1046">
                  <c:v>0.14024300000000001</c:v>
                </c:pt>
                <c:pt idx="1047">
                  <c:v>0.14324100000000001</c:v>
                </c:pt>
                <c:pt idx="1048">
                  <c:v>0.14611499999999999</c:v>
                </c:pt>
                <c:pt idx="1049">
                  <c:v>0.14876300000000001</c:v>
                </c:pt>
                <c:pt idx="1050">
                  <c:v>0.15113799999999999</c:v>
                </c:pt>
                <c:pt idx="1051">
                  <c:v>0.15329699999999999</c:v>
                </c:pt>
                <c:pt idx="1052">
                  <c:v>0.155358</c:v>
                </c:pt>
                <c:pt idx="1053">
                  <c:v>0.15740799999999999</c:v>
                </c:pt>
                <c:pt idx="1054">
                  <c:v>0.15945100000000001</c:v>
                </c:pt>
                <c:pt idx="1055">
                  <c:v>0.16142500000000001</c:v>
                </c:pt>
                <c:pt idx="1056">
                  <c:v>0.16328200000000001</c:v>
                </c:pt>
                <c:pt idx="1057">
                  <c:v>0.16508999999999999</c:v>
                </c:pt>
                <c:pt idx="1058">
                  <c:v>0.16702</c:v>
                </c:pt>
                <c:pt idx="1059">
                  <c:v>0.169238</c:v>
                </c:pt>
                <c:pt idx="1060">
                  <c:v>0.171824</c:v>
                </c:pt>
                <c:pt idx="1061">
                  <c:v>0.174792</c:v>
                </c:pt>
                <c:pt idx="1062">
                  <c:v>0.17813699999999999</c:v>
                </c:pt>
                <c:pt idx="1063">
                  <c:v>0.181839</c:v>
                </c:pt>
                <c:pt idx="1064">
                  <c:v>0.18587400000000001</c:v>
                </c:pt>
                <c:pt idx="1065">
                  <c:v>0.19026899999999999</c:v>
                </c:pt>
                <c:pt idx="1066">
                  <c:v>0.195103</c:v>
                </c:pt>
                <c:pt idx="1067">
                  <c:v>0.200429</c:v>
                </c:pt>
                <c:pt idx="1068">
                  <c:v>0.206236</c:v>
                </c:pt>
                <c:pt idx="1069">
                  <c:v>0.21249599999999999</c:v>
                </c:pt>
                <c:pt idx="1070">
                  <c:v>0.21921099999999999</c:v>
                </c:pt>
                <c:pt idx="1071">
                  <c:v>0.22639699999999999</c:v>
                </c:pt>
                <c:pt idx="1072">
                  <c:v>0.23405300000000001</c:v>
                </c:pt>
                <c:pt idx="1073">
                  <c:v>0.24212600000000001</c:v>
                </c:pt>
                <c:pt idx="1074">
                  <c:v>0.25052999999999997</c:v>
                </c:pt>
                <c:pt idx="1075">
                  <c:v>0.259191</c:v>
                </c:pt>
                <c:pt idx="1076">
                  <c:v>0.26808100000000001</c:v>
                </c:pt>
                <c:pt idx="1077">
                  <c:v>0.27720600000000001</c:v>
                </c:pt>
                <c:pt idx="1078">
                  <c:v>0.28657899999999997</c:v>
                </c:pt>
                <c:pt idx="1079">
                  <c:v>0.296213</c:v>
                </c:pt>
                <c:pt idx="1080">
                  <c:v>0.30609799999999998</c:v>
                </c:pt>
                <c:pt idx="1081">
                  <c:v>0.31617499999999998</c:v>
                </c:pt>
                <c:pt idx="1082">
                  <c:v>0.32633000000000001</c:v>
                </c:pt>
                <c:pt idx="1083">
                  <c:v>0.33643299999999998</c:v>
                </c:pt>
                <c:pt idx="1084">
                  <c:v>0.34641100000000002</c:v>
                </c:pt>
                <c:pt idx="1085">
                  <c:v>0.35625899999999999</c:v>
                </c:pt>
                <c:pt idx="1086">
                  <c:v>0.36598000000000003</c:v>
                </c:pt>
                <c:pt idx="1087">
                  <c:v>0.37551099999999998</c:v>
                </c:pt>
                <c:pt idx="1088">
                  <c:v>0.38471100000000003</c:v>
                </c:pt>
                <c:pt idx="1089">
                  <c:v>0.393432</c:v>
                </c:pt>
                <c:pt idx="1090">
                  <c:v>0.40157500000000002</c:v>
                </c:pt>
                <c:pt idx="1091">
                  <c:v>0.40908899999999998</c:v>
                </c:pt>
                <c:pt idx="1092">
                  <c:v>0.41592000000000001</c:v>
                </c:pt>
                <c:pt idx="1093">
                  <c:v>0.422014</c:v>
                </c:pt>
                <c:pt idx="1094">
                  <c:v>0.42735899999999999</c:v>
                </c:pt>
                <c:pt idx="1095">
                  <c:v>0.431946</c:v>
                </c:pt>
                <c:pt idx="1096">
                  <c:v>0.43565500000000001</c:v>
                </c:pt>
                <c:pt idx="1097">
                  <c:v>0.43823800000000002</c:v>
                </c:pt>
                <c:pt idx="1098">
                  <c:v>0.43946600000000002</c:v>
                </c:pt>
                <c:pt idx="1099">
                  <c:v>0.43928899999999999</c:v>
                </c:pt>
                <c:pt idx="1100">
                  <c:v>0.43783300000000003</c:v>
                </c:pt>
                <c:pt idx="1101">
                  <c:v>0.43529600000000002</c:v>
                </c:pt>
                <c:pt idx="1102">
                  <c:v>0.43183100000000002</c:v>
                </c:pt>
                <c:pt idx="1103">
                  <c:v>0.42748700000000001</c:v>
                </c:pt>
                <c:pt idx="1104">
                  <c:v>0.42223500000000003</c:v>
                </c:pt>
                <c:pt idx="1105">
                  <c:v>0.41607899999999998</c:v>
                </c:pt>
                <c:pt idx="1106">
                  <c:v>0.40914</c:v>
                </c:pt>
                <c:pt idx="1107">
                  <c:v>0.40164800000000001</c:v>
                </c:pt>
                <c:pt idx="1108">
                  <c:v>0.39385100000000001</c:v>
                </c:pt>
                <c:pt idx="1109">
                  <c:v>0.38595400000000002</c:v>
                </c:pt>
                <c:pt idx="1110">
                  <c:v>0.37806200000000001</c:v>
                </c:pt>
                <c:pt idx="1111">
                  <c:v>0.37018200000000001</c:v>
                </c:pt>
                <c:pt idx="1112">
                  <c:v>0.362321</c:v>
                </c:pt>
                <c:pt idx="1113">
                  <c:v>0.35460199999999997</c:v>
                </c:pt>
                <c:pt idx="1114">
                  <c:v>0.34721400000000002</c:v>
                </c:pt>
                <c:pt idx="1115">
                  <c:v>0.34027499999999999</c:v>
                </c:pt>
                <c:pt idx="1116">
                  <c:v>0.33376800000000001</c:v>
                </c:pt>
                <c:pt idx="1117">
                  <c:v>0.32764500000000002</c:v>
                </c:pt>
                <c:pt idx="1118">
                  <c:v>0.32194299999999998</c:v>
                </c:pt>
                <c:pt idx="1119">
                  <c:v>0.31675799999999998</c:v>
                </c:pt>
                <c:pt idx="1120">
                  <c:v>0.31212499999999999</c:v>
                </c:pt>
                <c:pt idx="1121">
                  <c:v>0.30796299999999999</c:v>
                </c:pt>
                <c:pt idx="1122">
                  <c:v>0.30418899999999999</c:v>
                </c:pt>
                <c:pt idx="1123">
                  <c:v>0.30081000000000002</c:v>
                </c:pt>
                <c:pt idx="1124">
                  <c:v>0.29786600000000002</c:v>
                </c:pt>
                <c:pt idx="1125">
                  <c:v>0.29530899999999999</c:v>
                </c:pt>
                <c:pt idx="1126">
                  <c:v>0.292993</c:v>
                </c:pt>
                <c:pt idx="1127">
                  <c:v>0.29074800000000001</c:v>
                </c:pt>
                <c:pt idx="1128">
                  <c:v>0.28844599999999998</c:v>
                </c:pt>
                <c:pt idx="1129">
                  <c:v>0.286022</c:v>
                </c:pt>
                <c:pt idx="1130">
                  <c:v>0.28347099999999997</c:v>
                </c:pt>
                <c:pt idx="1131">
                  <c:v>0.28085500000000002</c:v>
                </c:pt>
                <c:pt idx="1132">
                  <c:v>0.27827400000000002</c:v>
                </c:pt>
                <c:pt idx="1133">
                  <c:v>0.27578200000000003</c:v>
                </c:pt>
                <c:pt idx="1134">
                  <c:v>0.27332699999999999</c:v>
                </c:pt>
                <c:pt idx="1135">
                  <c:v>0.27083200000000002</c:v>
                </c:pt>
                <c:pt idx="1136">
                  <c:v>0.26830399999999999</c:v>
                </c:pt>
                <c:pt idx="1137">
                  <c:v>0.26575700000000002</c:v>
                </c:pt>
                <c:pt idx="1138">
                  <c:v>0.26309500000000002</c:v>
                </c:pt>
                <c:pt idx="1139">
                  <c:v>0.260162</c:v>
                </c:pt>
                <c:pt idx="1140">
                  <c:v>0.25693300000000002</c:v>
                </c:pt>
                <c:pt idx="1141">
                  <c:v>0.25359799999999999</c:v>
                </c:pt>
                <c:pt idx="1142">
                  <c:v>0.25045000000000001</c:v>
                </c:pt>
                <c:pt idx="1143">
                  <c:v>0.24767900000000001</c:v>
                </c:pt>
                <c:pt idx="1144">
                  <c:v>0.24526500000000001</c:v>
                </c:pt>
                <c:pt idx="1145">
                  <c:v>0.24305599999999999</c:v>
                </c:pt>
                <c:pt idx="1146">
                  <c:v>0.24091799999999999</c:v>
                </c:pt>
                <c:pt idx="1147">
                  <c:v>0.23877999999999999</c:v>
                </c:pt>
                <c:pt idx="1148">
                  <c:v>0.23658999999999999</c:v>
                </c:pt>
                <c:pt idx="1149">
                  <c:v>0.23430400000000001</c:v>
                </c:pt>
                <c:pt idx="1150">
                  <c:v>0.231936</c:v>
                </c:pt>
                <c:pt idx="1151">
                  <c:v>0.229542</c:v>
                </c:pt>
                <c:pt idx="1152">
                  <c:v>0.22715399999999999</c:v>
                </c:pt>
                <c:pt idx="1153">
                  <c:v>0.22476399999999999</c:v>
                </c:pt>
                <c:pt idx="1154">
                  <c:v>0.22239300000000001</c:v>
                </c:pt>
                <c:pt idx="1155">
                  <c:v>0.22012599999999999</c:v>
                </c:pt>
                <c:pt idx="1156">
                  <c:v>0.21804999999999999</c:v>
                </c:pt>
                <c:pt idx="1157">
                  <c:v>0.216198</c:v>
                </c:pt>
                <c:pt idx="1158">
                  <c:v>0.21456800000000001</c:v>
                </c:pt>
                <c:pt idx="1159">
                  <c:v>0.21317</c:v>
                </c:pt>
                <c:pt idx="1160">
                  <c:v>0.211979</c:v>
                </c:pt>
                <c:pt idx="1161">
                  <c:v>0.21088100000000001</c:v>
                </c:pt>
                <c:pt idx="1162">
                  <c:v>0.20970900000000001</c:v>
                </c:pt>
                <c:pt idx="1163">
                  <c:v>0.20839199999999999</c:v>
                </c:pt>
                <c:pt idx="1164">
                  <c:v>0.20702699999999999</c:v>
                </c:pt>
                <c:pt idx="1165">
                  <c:v>0.20580000000000001</c:v>
                </c:pt>
                <c:pt idx="1166">
                  <c:v>0.20480999999999999</c:v>
                </c:pt>
                <c:pt idx="1167">
                  <c:v>0.20397699999999999</c:v>
                </c:pt>
                <c:pt idx="1168">
                  <c:v>0.20308100000000001</c:v>
                </c:pt>
                <c:pt idx="1169">
                  <c:v>0.2019</c:v>
                </c:pt>
                <c:pt idx="1170">
                  <c:v>0.20035600000000001</c:v>
                </c:pt>
                <c:pt idx="1171">
                  <c:v>0.19855300000000001</c:v>
                </c:pt>
                <c:pt idx="1172">
                  <c:v>0.19666800000000001</c:v>
                </c:pt>
                <c:pt idx="1173">
                  <c:v>0.194823</c:v>
                </c:pt>
                <c:pt idx="1174">
                  <c:v>0.193075</c:v>
                </c:pt>
                <c:pt idx="1175">
                  <c:v>0.19146199999999999</c:v>
                </c:pt>
                <c:pt idx="1176">
                  <c:v>0.19001499999999999</c:v>
                </c:pt>
                <c:pt idx="1177">
                  <c:v>0.188773</c:v>
                </c:pt>
                <c:pt idx="1178">
                  <c:v>0.18782299999999999</c:v>
                </c:pt>
                <c:pt idx="1179">
                  <c:v>0.18732399999999999</c:v>
                </c:pt>
                <c:pt idx="1180">
                  <c:v>0.187446</c:v>
                </c:pt>
                <c:pt idx="1181">
                  <c:v>0.188274</c:v>
                </c:pt>
                <c:pt idx="1182">
                  <c:v>0.189776</c:v>
                </c:pt>
                <c:pt idx="1183">
                  <c:v>0.19189899999999999</c:v>
                </c:pt>
                <c:pt idx="1184">
                  <c:v>0.19467200000000001</c:v>
                </c:pt>
                <c:pt idx="1185">
                  <c:v>0.19817499999999999</c:v>
                </c:pt>
                <c:pt idx="1186">
                  <c:v>0.20239299999999999</c:v>
                </c:pt>
                <c:pt idx="1187">
                  <c:v>0.20718900000000001</c:v>
                </c:pt>
                <c:pt idx="1188">
                  <c:v>0.21238499999999999</c:v>
                </c:pt>
                <c:pt idx="1189">
                  <c:v>0.21779799999999999</c:v>
                </c:pt>
                <c:pt idx="1190">
                  <c:v>0.22314200000000001</c:v>
                </c:pt>
                <c:pt idx="1191">
                  <c:v>0.227996</c:v>
                </c:pt>
                <c:pt idx="1192">
                  <c:v>0.23194999999999999</c:v>
                </c:pt>
                <c:pt idx="1193">
                  <c:v>0.23480000000000001</c:v>
                </c:pt>
                <c:pt idx="1194">
                  <c:v>0.23657800000000001</c:v>
                </c:pt>
                <c:pt idx="1195">
                  <c:v>0.23736599999999999</c:v>
                </c:pt>
                <c:pt idx="1196">
                  <c:v>0.23713500000000001</c:v>
                </c:pt>
                <c:pt idx="1197">
                  <c:v>0.235766</c:v>
                </c:pt>
                <c:pt idx="1198">
                  <c:v>0.23314299999999999</c:v>
                </c:pt>
                <c:pt idx="1199">
                  <c:v>0.229188</c:v>
                </c:pt>
                <c:pt idx="1200">
                  <c:v>0.22387799999999999</c:v>
                </c:pt>
                <c:pt idx="1201">
                  <c:v>0.21732000000000001</c:v>
                </c:pt>
                <c:pt idx="1202">
                  <c:v>0.20976900000000001</c:v>
                </c:pt>
                <c:pt idx="1203">
                  <c:v>0.20147499999999999</c:v>
                </c:pt>
                <c:pt idx="1204">
                  <c:v>0.19254399999999999</c:v>
                </c:pt>
                <c:pt idx="1205">
                  <c:v>0.18302299999999999</c:v>
                </c:pt>
                <c:pt idx="1206">
                  <c:v>0.17308699999999999</c:v>
                </c:pt>
                <c:pt idx="1207">
                  <c:v>0.16309199999999999</c:v>
                </c:pt>
                <c:pt idx="1208">
                  <c:v>0.15341299999999999</c:v>
                </c:pt>
                <c:pt idx="1209">
                  <c:v>0.144257</c:v>
                </c:pt>
                <c:pt idx="1210">
                  <c:v>0.13564399999999999</c:v>
                </c:pt>
                <c:pt idx="1211">
                  <c:v>0.127558</c:v>
                </c:pt>
                <c:pt idx="1212">
                  <c:v>0.12002</c:v>
                </c:pt>
                <c:pt idx="1213">
                  <c:v>0.11301700000000001</c:v>
                </c:pt>
                <c:pt idx="1214">
                  <c:v>0.106463</c:v>
                </c:pt>
                <c:pt idx="1215">
                  <c:v>0.100311</c:v>
                </c:pt>
                <c:pt idx="1216">
                  <c:v>9.4634999999999997E-2</c:v>
                </c:pt>
                <c:pt idx="1217">
                  <c:v>8.9539999999999995E-2</c:v>
                </c:pt>
                <c:pt idx="1218">
                  <c:v>8.5015999999999994E-2</c:v>
                </c:pt>
                <c:pt idx="1219">
                  <c:v>8.0946000000000004E-2</c:v>
                </c:pt>
                <c:pt idx="1220">
                  <c:v>7.7223E-2</c:v>
                </c:pt>
                <c:pt idx="1221">
                  <c:v>7.3805999999999997E-2</c:v>
                </c:pt>
                <c:pt idx="1222">
                  <c:v>7.0662000000000003E-2</c:v>
                </c:pt>
                <c:pt idx="1223">
                  <c:v>6.7734000000000003E-2</c:v>
                </c:pt>
                <c:pt idx="1224">
                  <c:v>6.4994999999999997E-2</c:v>
                </c:pt>
                <c:pt idx="1225">
                  <c:v>6.2475000000000003E-2</c:v>
                </c:pt>
                <c:pt idx="1226">
                  <c:v>6.0176E-2</c:v>
                </c:pt>
                <c:pt idx="1227">
                  <c:v>5.7986999999999997E-2</c:v>
                </c:pt>
                <c:pt idx="1228">
                  <c:v>5.5761999999999999E-2</c:v>
                </c:pt>
                <c:pt idx="1229">
                  <c:v>5.3448000000000002E-2</c:v>
                </c:pt>
                <c:pt idx="1230">
                  <c:v>5.1097999999999998E-2</c:v>
                </c:pt>
                <c:pt idx="1231">
                  <c:v>4.8781999999999999E-2</c:v>
                </c:pt>
                <c:pt idx="1232">
                  <c:v>4.6533999999999999E-2</c:v>
                </c:pt>
                <c:pt idx="1233">
                  <c:v>4.4345999999999997E-2</c:v>
                </c:pt>
                <c:pt idx="1234">
                  <c:v>4.2167999999999997E-2</c:v>
                </c:pt>
                <c:pt idx="1235">
                  <c:v>3.9921999999999999E-2</c:v>
                </c:pt>
                <c:pt idx="1236">
                  <c:v>3.7576999999999999E-2</c:v>
                </c:pt>
                <c:pt idx="1237">
                  <c:v>3.5199000000000001E-2</c:v>
                </c:pt>
                <c:pt idx="1238">
                  <c:v>3.2945000000000002E-2</c:v>
                </c:pt>
                <c:pt idx="1239">
                  <c:v>3.0972E-2</c:v>
                </c:pt>
                <c:pt idx="1240">
                  <c:v>2.9302000000000002E-2</c:v>
                </c:pt>
                <c:pt idx="1241">
                  <c:v>2.7803000000000001E-2</c:v>
                </c:pt>
                <c:pt idx="1242">
                  <c:v>2.6322000000000002E-2</c:v>
                </c:pt>
                <c:pt idx="1243">
                  <c:v>2.4833000000000001E-2</c:v>
                </c:pt>
                <c:pt idx="1244">
                  <c:v>2.3442000000000001E-2</c:v>
                </c:pt>
                <c:pt idx="1245">
                  <c:v>2.2275E-2</c:v>
                </c:pt>
                <c:pt idx="1246">
                  <c:v>2.1378000000000001E-2</c:v>
                </c:pt>
                <c:pt idx="1247">
                  <c:v>2.0687000000000001E-2</c:v>
                </c:pt>
                <c:pt idx="1248">
                  <c:v>2.0053000000000001E-2</c:v>
                </c:pt>
                <c:pt idx="1249">
                  <c:v>1.9327E-2</c:v>
                </c:pt>
                <c:pt idx="1250">
                  <c:v>1.8461000000000002E-2</c:v>
                </c:pt>
                <c:pt idx="1251">
                  <c:v>1.7534999999999999E-2</c:v>
                </c:pt>
                <c:pt idx="1252">
                  <c:v>1.6691999999999999E-2</c:v>
                </c:pt>
                <c:pt idx="1253">
                  <c:v>1.6014E-2</c:v>
                </c:pt>
                <c:pt idx="1254">
                  <c:v>1.5458E-2</c:v>
                </c:pt>
                <c:pt idx="1255">
                  <c:v>1.4884E-2</c:v>
                </c:pt>
                <c:pt idx="1256">
                  <c:v>1.4142E-2</c:v>
                </c:pt>
                <c:pt idx="1257">
                  <c:v>1.3153E-2</c:v>
                </c:pt>
                <c:pt idx="1258">
                  <c:v>1.1939E-2</c:v>
                </c:pt>
                <c:pt idx="1259">
                  <c:v>1.0614999999999999E-2</c:v>
                </c:pt>
                <c:pt idx="1260">
                  <c:v>9.3430000000000006E-3</c:v>
                </c:pt>
                <c:pt idx="1261">
                  <c:v>8.2500000000000004E-3</c:v>
                </c:pt>
                <c:pt idx="1262">
                  <c:v>7.3680000000000004E-3</c:v>
                </c:pt>
                <c:pt idx="1263">
                  <c:v>6.6230000000000004E-3</c:v>
                </c:pt>
                <c:pt idx="1264">
                  <c:v>5.9069999999999999E-3</c:v>
                </c:pt>
                <c:pt idx="1265">
                  <c:v>5.1520000000000003E-3</c:v>
                </c:pt>
                <c:pt idx="1266">
                  <c:v>4.3810000000000003E-3</c:v>
                </c:pt>
                <c:pt idx="1267">
                  <c:v>3.6779999999999998E-3</c:v>
                </c:pt>
                <c:pt idx="1268">
                  <c:v>3.1229999999999999E-3</c:v>
                </c:pt>
                <c:pt idx="1269">
                  <c:v>2.7269999999999998E-3</c:v>
                </c:pt>
                <c:pt idx="1270">
                  <c:v>2.4030000000000002E-3</c:v>
                </c:pt>
                <c:pt idx="1271">
                  <c:v>1.9980000000000002E-3</c:v>
                </c:pt>
                <c:pt idx="1272">
                  <c:v>2.098E-3</c:v>
                </c:pt>
                <c:pt idx="1273">
                  <c:v>2.2000000000000001E-3</c:v>
                </c:pt>
                <c:pt idx="1274">
                  <c:v>2.3029999999999999E-3</c:v>
                </c:pt>
                <c:pt idx="1275">
                  <c:v>2.408E-3</c:v>
                </c:pt>
                <c:pt idx="1276">
                  <c:v>2.513E-3</c:v>
                </c:pt>
                <c:pt idx="1277">
                  <c:v>2.6210000000000001E-3</c:v>
                </c:pt>
                <c:pt idx="1278">
                  <c:v>2.7299999999999998E-3</c:v>
                </c:pt>
                <c:pt idx="1279">
                  <c:v>2.8400000000000001E-3</c:v>
                </c:pt>
                <c:pt idx="1280">
                  <c:v>2.9510000000000001E-3</c:v>
                </c:pt>
                <c:pt idx="1281">
                  <c:v>3.0639999999999999E-3</c:v>
                </c:pt>
                <c:pt idx="1282">
                  <c:v>3.179E-3</c:v>
                </c:pt>
                <c:pt idx="1283">
                  <c:v>3.2950000000000002E-3</c:v>
                </c:pt>
                <c:pt idx="1284">
                  <c:v>3.4120000000000001E-3</c:v>
                </c:pt>
                <c:pt idx="1285">
                  <c:v>3.5309999999999999E-3</c:v>
                </c:pt>
                <c:pt idx="1286">
                  <c:v>3.6510000000000002E-3</c:v>
                </c:pt>
                <c:pt idx="1287">
                  <c:v>3.7720000000000002E-3</c:v>
                </c:pt>
                <c:pt idx="1288">
                  <c:v>3.895E-3</c:v>
                </c:pt>
                <c:pt idx="1289">
                  <c:v>4.0200000000000001E-3</c:v>
                </c:pt>
                <c:pt idx="1290">
                  <c:v>4.1450000000000002E-3</c:v>
                </c:pt>
                <c:pt idx="1291">
                  <c:v>4.2729999999999999E-3</c:v>
                </c:pt>
                <c:pt idx="1292">
                  <c:v>4.1970000000000002E-3</c:v>
                </c:pt>
                <c:pt idx="1293">
                  <c:v>4.1229999999999999E-3</c:v>
                </c:pt>
                <c:pt idx="1294">
                  <c:v>4.0509999999999999E-3</c:v>
                </c:pt>
                <c:pt idx="1295">
                  <c:v>3.98E-3</c:v>
                </c:pt>
                <c:pt idx="1296">
                  <c:v>3.9100000000000003E-3</c:v>
                </c:pt>
                <c:pt idx="1297">
                  <c:v>3.8419999999999999E-3</c:v>
                </c:pt>
                <c:pt idx="1298">
                  <c:v>3.7750000000000001E-3</c:v>
                </c:pt>
                <c:pt idx="1299">
                  <c:v>3.7100000000000002E-3</c:v>
                </c:pt>
                <c:pt idx="1300">
                  <c:v>3.6459999999999999E-3</c:v>
                </c:pt>
                <c:pt idx="1301">
                  <c:v>3.5829999999999998E-3</c:v>
                </c:pt>
                <c:pt idx="1302">
                  <c:v>3.522E-3</c:v>
                </c:pt>
                <c:pt idx="1303">
                  <c:v>3.4619999999999998E-3</c:v>
                </c:pt>
                <c:pt idx="1304">
                  <c:v>3.4039999999999999E-3</c:v>
                </c:pt>
                <c:pt idx="1305">
                  <c:v>3.3470000000000001E-3</c:v>
                </c:pt>
                <c:pt idx="1306">
                  <c:v>3.2910000000000001E-3</c:v>
                </c:pt>
                <c:pt idx="1307">
                  <c:v>3.2369999999999999E-3</c:v>
                </c:pt>
                <c:pt idx="1308">
                  <c:v>3.1849999999999999E-3</c:v>
                </c:pt>
                <c:pt idx="1309">
                  <c:v>3.1329999999999999E-3</c:v>
                </c:pt>
                <c:pt idx="1310">
                  <c:v>3.0839999999999999E-3</c:v>
                </c:pt>
                <c:pt idx="1311">
                  <c:v>3.0349999999999999E-3</c:v>
                </c:pt>
                <c:pt idx="1312">
                  <c:v>2.9880000000000002E-3</c:v>
                </c:pt>
                <c:pt idx="1313">
                  <c:v>2.9429999999999999E-3</c:v>
                </c:pt>
                <c:pt idx="1314">
                  <c:v>2.8990000000000001E-3</c:v>
                </c:pt>
                <c:pt idx="1315">
                  <c:v>2.856E-3</c:v>
                </c:pt>
                <c:pt idx="1316">
                  <c:v>2.8149999999999998E-3</c:v>
                </c:pt>
                <c:pt idx="1317">
                  <c:v>2.7750000000000001E-3</c:v>
                </c:pt>
                <c:pt idx="1318">
                  <c:v>2.7360000000000002E-3</c:v>
                </c:pt>
                <c:pt idx="1319">
                  <c:v>2.699E-3</c:v>
                </c:pt>
                <c:pt idx="1320">
                  <c:v>2.663E-3</c:v>
                </c:pt>
                <c:pt idx="1321">
                  <c:v>2.6289999999999998E-3</c:v>
                </c:pt>
                <c:pt idx="1322">
                  <c:v>2.5959999999999998E-3</c:v>
                </c:pt>
                <c:pt idx="1323">
                  <c:v>2.565E-3</c:v>
                </c:pt>
                <c:pt idx="1324">
                  <c:v>2.5349999999999999E-3</c:v>
                </c:pt>
                <c:pt idx="1325">
                  <c:v>2.5070000000000001E-3</c:v>
                </c:pt>
                <c:pt idx="1326">
                  <c:v>2.4789999999999999E-3</c:v>
                </c:pt>
                <c:pt idx="1327">
                  <c:v>2.454E-3</c:v>
                </c:pt>
                <c:pt idx="1328">
                  <c:v>2.4290000000000002E-3</c:v>
                </c:pt>
                <c:pt idx="1329">
                  <c:v>2.4069999999999999E-3</c:v>
                </c:pt>
                <c:pt idx="1330">
                  <c:v>2.385E-3</c:v>
                </c:pt>
                <c:pt idx="1331">
                  <c:v>2.3649999999999999E-3</c:v>
                </c:pt>
                <c:pt idx="1332">
                  <c:v>2.346E-3</c:v>
                </c:pt>
                <c:pt idx="1333">
                  <c:v>2.3289999999999999E-3</c:v>
                </c:pt>
                <c:pt idx="1334">
                  <c:v>2.313E-3</c:v>
                </c:pt>
                <c:pt idx="1335">
                  <c:v>2.2989999999999998E-3</c:v>
                </c:pt>
                <c:pt idx="1336">
                  <c:v>2.2859999999999998E-3</c:v>
                </c:pt>
                <c:pt idx="1337">
                  <c:v>2.274E-3</c:v>
                </c:pt>
                <c:pt idx="1338">
                  <c:v>2.264E-3</c:v>
                </c:pt>
                <c:pt idx="1339">
                  <c:v>2.2560000000000002E-3</c:v>
                </c:pt>
                <c:pt idx="1340">
                  <c:v>2.248E-3</c:v>
                </c:pt>
                <c:pt idx="1341">
                  <c:v>2.2420000000000001E-3</c:v>
                </c:pt>
                <c:pt idx="1342">
                  <c:v>2.238E-3</c:v>
                </c:pt>
                <c:pt idx="1343">
                  <c:v>2.235E-3</c:v>
                </c:pt>
                <c:pt idx="1344">
                  <c:v>2.2330000000000002E-3</c:v>
                </c:pt>
                <c:pt idx="1345">
                  <c:v>2.2330000000000002E-3</c:v>
                </c:pt>
                <c:pt idx="1346">
                  <c:v>2.2339999999999999E-3</c:v>
                </c:pt>
                <c:pt idx="1347">
                  <c:v>2.2369999999999998E-3</c:v>
                </c:pt>
                <c:pt idx="1348">
                  <c:v>2.2409999999999999E-3</c:v>
                </c:pt>
                <c:pt idx="1349">
                  <c:v>2.2460000000000002E-3</c:v>
                </c:pt>
                <c:pt idx="1350">
                  <c:v>2.2529999999999998E-3</c:v>
                </c:pt>
                <c:pt idx="1351">
                  <c:v>2.2620000000000001E-3</c:v>
                </c:pt>
                <c:pt idx="1352">
                  <c:v>2.271E-3</c:v>
                </c:pt>
                <c:pt idx="1353">
                  <c:v>2.2829999999999999E-3</c:v>
                </c:pt>
                <c:pt idx="1354">
                  <c:v>2.2950000000000002E-3</c:v>
                </c:pt>
                <c:pt idx="1355">
                  <c:v>2.3089999999999999E-3</c:v>
                </c:pt>
                <c:pt idx="1356">
                  <c:v>2.3240000000000001E-3</c:v>
                </c:pt>
                <c:pt idx="1357">
                  <c:v>2.3410000000000002E-3</c:v>
                </c:pt>
                <c:pt idx="1358">
                  <c:v>2.359E-3</c:v>
                </c:pt>
                <c:pt idx="1359">
                  <c:v>2.379E-3</c:v>
                </c:pt>
                <c:pt idx="1360">
                  <c:v>2.3259999999999999E-3</c:v>
                </c:pt>
                <c:pt idx="1361">
                  <c:v>2.274E-3</c:v>
                </c:pt>
                <c:pt idx="1362">
                  <c:v>2.2239999999999998E-3</c:v>
                </c:pt>
                <c:pt idx="1363">
                  <c:v>2.1749999999999999E-3</c:v>
                </c:pt>
                <c:pt idx="1364">
                  <c:v>2.1280000000000001E-3</c:v>
                </c:pt>
                <c:pt idx="1365">
                  <c:v>2.0820000000000001E-3</c:v>
                </c:pt>
                <c:pt idx="1366">
                  <c:v>2.0370000000000002E-3</c:v>
                </c:pt>
                <c:pt idx="1367">
                  <c:v>1.9940000000000001E-3</c:v>
                </c:pt>
                <c:pt idx="1368">
                  <c:v>1.952E-3</c:v>
                </c:pt>
                <c:pt idx="1369">
                  <c:v>1.9120000000000001E-3</c:v>
                </c:pt>
                <c:pt idx="1370">
                  <c:v>1.8730000000000001E-3</c:v>
                </c:pt>
                <c:pt idx="1371">
                  <c:v>1.836E-3</c:v>
                </c:pt>
                <c:pt idx="1372">
                  <c:v>1.799E-3</c:v>
                </c:pt>
                <c:pt idx="1373">
                  <c:v>1.7650000000000001E-3</c:v>
                </c:pt>
                <c:pt idx="1374">
                  <c:v>1.732E-3</c:v>
                </c:pt>
                <c:pt idx="1375">
                  <c:v>1.6999999999999999E-3</c:v>
                </c:pt>
                <c:pt idx="1376">
                  <c:v>1.6689999999999999E-3</c:v>
                </c:pt>
                <c:pt idx="1377">
                  <c:v>1.64E-3</c:v>
                </c:pt>
                <c:pt idx="1378">
                  <c:v>1.6130000000000001E-3</c:v>
                </c:pt>
                <c:pt idx="1379">
                  <c:v>1.5870000000000001E-3</c:v>
                </c:pt>
                <c:pt idx="1380">
                  <c:v>1.562E-3</c:v>
                </c:pt>
                <c:pt idx="1381">
                  <c:v>1.539E-3</c:v>
                </c:pt>
                <c:pt idx="1382">
                  <c:v>1.5169999999999999E-3</c:v>
                </c:pt>
                <c:pt idx="1383">
                  <c:v>1.4959999999999999E-3</c:v>
                </c:pt>
                <c:pt idx="1384">
                  <c:v>1.477E-3</c:v>
                </c:pt>
                <c:pt idx="1385">
                  <c:v>1.459E-3</c:v>
                </c:pt>
                <c:pt idx="1386">
                  <c:v>1.4430000000000001E-3</c:v>
                </c:pt>
                <c:pt idx="1387">
                  <c:v>1.428E-3</c:v>
                </c:pt>
                <c:pt idx="1388">
                  <c:v>1.415E-3</c:v>
                </c:pt>
                <c:pt idx="1389">
                  <c:v>1.403E-3</c:v>
                </c:pt>
                <c:pt idx="1390">
                  <c:v>1.392E-3</c:v>
                </c:pt>
                <c:pt idx="1391">
                  <c:v>1.3829999999999999E-3</c:v>
                </c:pt>
                <c:pt idx="1392">
                  <c:v>1.3760000000000001E-3</c:v>
                </c:pt>
                <c:pt idx="1393">
                  <c:v>1.369E-3</c:v>
                </c:pt>
                <c:pt idx="1394">
                  <c:v>1.364E-3</c:v>
                </c:pt>
                <c:pt idx="1395">
                  <c:v>1.361E-3</c:v>
                </c:pt>
                <c:pt idx="1396">
                  <c:v>1.359E-3</c:v>
                </c:pt>
                <c:pt idx="1397">
                  <c:v>1.358E-3</c:v>
                </c:pt>
                <c:pt idx="1398">
                  <c:v>1.359E-3</c:v>
                </c:pt>
                <c:pt idx="1399">
                  <c:v>1.361E-3</c:v>
                </c:pt>
                <c:pt idx="1400">
                  <c:v>1.3649999999999999E-3</c:v>
                </c:pt>
                <c:pt idx="1401">
                  <c:v>1.3699999999999999E-3</c:v>
                </c:pt>
                <c:pt idx="1402">
                  <c:v>1.3760000000000001E-3</c:v>
                </c:pt>
                <c:pt idx="1403">
                  <c:v>1.384E-3</c:v>
                </c:pt>
                <c:pt idx="1404">
                  <c:v>1.3929999999999999E-3</c:v>
                </c:pt>
                <c:pt idx="1405">
                  <c:v>1.4040000000000001E-3</c:v>
                </c:pt>
                <c:pt idx="1406">
                  <c:v>1.4159999999999999E-3</c:v>
                </c:pt>
                <c:pt idx="1407">
                  <c:v>1.4300000000000001E-3</c:v>
                </c:pt>
                <c:pt idx="1408">
                  <c:v>1.4450000000000001E-3</c:v>
                </c:pt>
                <c:pt idx="1409">
                  <c:v>1.4610000000000001E-3</c:v>
                </c:pt>
                <c:pt idx="1410">
                  <c:v>1.4790000000000001E-3</c:v>
                </c:pt>
                <c:pt idx="1411">
                  <c:v>1.498E-3</c:v>
                </c:pt>
                <c:pt idx="1412">
                  <c:v>1.519E-3</c:v>
                </c:pt>
                <c:pt idx="1413">
                  <c:v>1.5410000000000001E-3</c:v>
                </c:pt>
                <c:pt idx="1414">
                  <c:v>1.5640000000000001E-3</c:v>
                </c:pt>
                <c:pt idx="1415">
                  <c:v>1.5889999999999999E-3</c:v>
                </c:pt>
                <c:pt idx="1416">
                  <c:v>1.6149999999999999E-3</c:v>
                </c:pt>
                <c:pt idx="1417">
                  <c:v>1.6429999999999999E-3</c:v>
                </c:pt>
                <c:pt idx="1418">
                  <c:v>1.6720000000000001E-3</c:v>
                </c:pt>
                <c:pt idx="1419">
                  <c:v>1.7030000000000001E-3</c:v>
                </c:pt>
                <c:pt idx="1420">
                  <c:v>1.735E-3</c:v>
                </c:pt>
                <c:pt idx="1421">
                  <c:v>1.768E-3</c:v>
                </c:pt>
                <c:pt idx="1422">
                  <c:v>1.8029999999999999E-3</c:v>
                </c:pt>
                <c:pt idx="1423">
                  <c:v>1.8389999999999999E-3</c:v>
                </c:pt>
                <c:pt idx="1424">
                  <c:v>1.877E-3</c:v>
                </c:pt>
                <c:pt idx="1425">
                  <c:v>1.916E-3</c:v>
                </c:pt>
                <c:pt idx="1426">
                  <c:v>1.9559999999999998E-3</c:v>
                </c:pt>
                <c:pt idx="1427">
                  <c:v>1.9980000000000002E-3</c:v>
                </c:pt>
                <c:pt idx="1428">
                  <c:v>1.9499999999999999E-3</c:v>
                </c:pt>
                <c:pt idx="1429">
                  <c:v>1.9040000000000001E-3</c:v>
                </c:pt>
                <c:pt idx="1430">
                  <c:v>1.8600000000000001E-3</c:v>
                </c:pt>
                <c:pt idx="1431">
                  <c:v>1.817E-3</c:v>
                </c:pt>
                <c:pt idx="1432">
                  <c:v>1.7750000000000001E-3</c:v>
                </c:pt>
                <c:pt idx="1433">
                  <c:v>1.7340000000000001E-3</c:v>
                </c:pt>
                <c:pt idx="1434">
                  <c:v>1.6949999999999999E-3</c:v>
                </c:pt>
                <c:pt idx="1435">
                  <c:v>1.658E-3</c:v>
                </c:pt>
                <c:pt idx="1436">
                  <c:v>1.622E-3</c:v>
                </c:pt>
                <c:pt idx="1437">
                  <c:v>1.5870000000000001E-3</c:v>
                </c:pt>
                <c:pt idx="1438">
                  <c:v>1.554E-3</c:v>
                </c:pt>
                <c:pt idx="1439">
                  <c:v>1.5219999999999999E-3</c:v>
                </c:pt>
                <c:pt idx="1440">
                  <c:v>1.4909999999999999E-3</c:v>
                </c:pt>
                <c:pt idx="1441">
                  <c:v>1.462E-3</c:v>
                </c:pt>
                <c:pt idx="1442">
                  <c:v>1.4350000000000001E-3</c:v>
                </c:pt>
                <c:pt idx="1443">
                  <c:v>1.408E-3</c:v>
                </c:pt>
                <c:pt idx="1444">
                  <c:v>1.384E-3</c:v>
                </c:pt>
                <c:pt idx="1445">
                  <c:v>1.3600000000000001E-3</c:v>
                </c:pt>
                <c:pt idx="1446">
                  <c:v>1.338E-3</c:v>
                </c:pt>
                <c:pt idx="1447">
                  <c:v>1.3179999999999999E-3</c:v>
                </c:pt>
                <c:pt idx="1448">
                  <c:v>1.2979999999999999E-3</c:v>
                </c:pt>
                <c:pt idx="1449">
                  <c:v>1.281E-3</c:v>
                </c:pt>
                <c:pt idx="1450">
                  <c:v>1.2639999999999999E-3</c:v>
                </c:pt>
                <c:pt idx="1451">
                  <c:v>1.25E-3</c:v>
                </c:pt>
                <c:pt idx="1452">
                  <c:v>1.2359999999999999E-3</c:v>
                </c:pt>
                <c:pt idx="1453">
                  <c:v>1.224E-3</c:v>
                </c:pt>
                <c:pt idx="1454">
                  <c:v>1.2130000000000001E-3</c:v>
                </c:pt>
                <c:pt idx="1455">
                  <c:v>1.204E-3</c:v>
                </c:pt>
                <c:pt idx="1456">
                  <c:v>1.196E-3</c:v>
                </c:pt>
                <c:pt idx="1457">
                  <c:v>1.1900000000000001E-3</c:v>
                </c:pt>
                <c:pt idx="1458">
                  <c:v>1.1850000000000001E-3</c:v>
                </c:pt>
                <c:pt idx="1459">
                  <c:v>1.1820000000000001E-3</c:v>
                </c:pt>
                <c:pt idx="1460">
                  <c:v>1.1789999999999999E-3</c:v>
                </c:pt>
                <c:pt idx="1461">
                  <c:v>1.1789999999999999E-3</c:v>
                </c:pt>
                <c:pt idx="1462">
                  <c:v>1.1789999999999999E-3</c:v>
                </c:pt>
                <c:pt idx="1463">
                  <c:v>1.1820000000000001E-3</c:v>
                </c:pt>
                <c:pt idx="1464">
                  <c:v>1.1850000000000001E-3</c:v>
                </c:pt>
                <c:pt idx="1465">
                  <c:v>1.1900000000000001E-3</c:v>
                </c:pt>
                <c:pt idx="1466">
                  <c:v>1.196E-3</c:v>
                </c:pt>
                <c:pt idx="1467">
                  <c:v>1.204E-3</c:v>
                </c:pt>
                <c:pt idx="1468">
                  <c:v>1.2130000000000001E-3</c:v>
                </c:pt>
                <c:pt idx="1469">
                  <c:v>1.224E-3</c:v>
                </c:pt>
                <c:pt idx="1470">
                  <c:v>1.2359999999999999E-3</c:v>
                </c:pt>
                <c:pt idx="1471">
                  <c:v>1.25E-3</c:v>
                </c:pt>
                <c:pt idx="1472">
                  <c:v>1.2650000000000001E-3</c:v>
                </c:pt>
                <c:pt idx="1473">
                  <c:v>1.281E-3</c:v>
                </c:pt>
                <c:pt idx="1474">
                  <c:v>1.299E-3</c:v>
                </c:pt>
                <c:pt idx="1475">
                  <c:v>1.3179999999999999E-3</c:v>
                </c:pt>
                <c:pt idx="1476">
                  <c:v>1.338E-3</c:v>
                </c:pt>
                <c:pt idx="1477">
                  <c:v>1.3600000000000001E-3</c:v>
                </c:pt>
                <c:pt idx="1478">
                  <c:v>1.384E-3</c:v>
                </c:pt>
                <c:pt idx="1479">
                  <c:v>1.408E-3</c:v>
                </c:pt>
                <c:pt idx="1480">
                  <c:v>1.4350000000000001E-3</c:v>
                </c:pt>
                <c:pt idx="1481">
                  <c:v>1.462E-3</c:v>
                </c:pt>
                <c:pt idx="1482">
                  <c:v>1.4909999999999999E-3</c:v>
                </c:pt>
                <c:pt idx="1483">
                  <c:v>1.5219999999999999E-3</c:v>
                </c:pt>
                <c:pt idx="1484">
                  <c:v>1.554E-3</c:v>
                </c:pt>
                <c:pt idx="1485">
                  <c:v>1.5870000000000001E-3</c:v>
                </c:pt>
                <c:pt idx="1486">
                  <c:v>1.622E-3</c:v>
                </c:pt>
                <c:pt idx="1487">
                  <c:v>1.658E-3</c:v>
                </c:pt>
                <c:pt idx="1488">
                  <c:v>1.6949999999999999E-3</c:v>
                </c:pt>
                <c:pt idx="1489">
                  <c:v>1.7340000000000001E-3</c:v>
                </c:pt>
                <c:pt idx="1490">
                  <c:v>1.7750000000000001E-3</c:v>
                </c:pt>
                <c:pt idx="1491">
                  <c:v>1.817E-3</c:v>
                </c:pt>
                <c:pt idx="1492">
                  <c:v>1.8600000000000001E-3</c:v>
                </c:pt>
                <c:pt idx="1493">
                  <c:v>1.9040000000000001E-3</c:v>
                </c:pt>
                <c:pt idx="1494">
                  <c:v>1.951E-3</c:v>
                </c:pt>
                <c:pt idx="1495">
                  <c:v>1.9980000000000002E-3</c:v>
                </c:pt>
                <c:pt idx="1496">
                  <c:v>1.951E-3</c:v>
                </c:pt>
                <c:pt idx="1497">
                  <c:v>1.9040000000000001E-3</c:v>
                </c:pt>
                <c:pt idx="1498">
                  <c:v>1.8600000000000001E-3</c:v>
                </c:pt>
                <c:pt idx="1499">
                  <c:v>1.817E-3</c:v>
                </c:pt>
                <c:pt idx="1500">
                  <c:v>1.7750000000000001E-3</c:v>
                </c:pt>
                <c:pt idx="1501">
                  <c:v>1.7340000000000001E-3</c:v>
                </c:pt>
                <c:pt idx="1502">
                  <c:v>1.6949999999999999E-3</c:v>
                </c:pt>
                <c:pt idx="1503">
                  <c:v>1.658E-3</c:v>
                </c:pt>
                <c:pt idx="1504">
                  <c:v>1.622E-3</c:v>
                </c:pt>
                <c:pt idx="1505">
                  <c:v>1.5870000000000001E-3</c:v>
                </c:pt>
                <c:pt idx="1506">
                  <c:v>1.554E-3</c:v>
                </c:pt>
                <c:pt idx="1507">
                  <c:v>1.5219999999999999E-3</c:v>
                </c:pt>
                <c:pt idx="1508">
                  <c:v>1.4909999999999999E-3</c:v>
                </c:pt>
                <c:pt idx="1509">
                  <c:v>1.462E-3</c:v>
                </c:pt>
                <c:pt idx="1510">
                  <c:v>1.4350000000000001E-3</c:v>
                </c:pt>
                <c:pt idx="1511">
                  <c:v>1.408E-3</c:v>
                </c:pt>
                <c:pt idx="1512">
                  <c:v>1.384E-3</c:v>
                </c:pt>
                <c:pt idx="1513">
                  <c:v>1.3600000000000001E-3</c:v>
                </c:pt>
                <c:pt idx="1514">
                  <c:v>1.338E-3</c:v>
                </c:pt>
                <c:pt idx="1515">
                  <c:v>1.3179999999999999E-3</c:v>
                </c:pt>
                <c:pt idx="1516">
                  <c:v>1.299E-3</c:v>
                </c:pt>
                <c:pt idx="1517">
                  <c:v>1.281E-3</c:v>
                </c:pt>
                <c:pt idx="1518">
                  <c:v>1.2650000000000001E-3</c:v>
                </c:pt>
                <c:pt idx="1519">
                  <c:v>1.25E-3</c:v>
                </c:pt>
                <c:pt idx="1520">
                  <c:v>1.2359999999999999E-3</c:v>
                </c:pt>
                <c:pt idx="1521">
                  <c:v>1.224E-3</c:v>
                </c:pt>
                <c:pt idx="1522">
                  <c:v>1.2130000000000001E-3</c:v>
                </c:pt>
                <c:pt idx="1523">
                  <c:v>1.204E-3</c:v>
                </c:pt>
                <c:pt idx="1524">
                  <c:v>1.1969999999999999E-3</c:v>
                </c:pt>
                <c:pt idx="1525">
                  <c:v>1.1900000000000001E-3</c:v>
                </c:pt>
                <c:pt idx="1526">
                  <c:v>1.1850000000000001E-3</c:v>
                </c:pt>
                <c:pt idx="1527">
                  <c:v>1.1820000000000001E-3</c:v>
                </c:pt>
                <c:pt idx="1528">
                  <c:v>1.1789999999999999E-3</c:v>
                </c:pt>
                <c:pt idx="1529">
                  <c:v>1.1789999999999999E-3</c:v>
                </c:pt>
                <c:pt idx="1530">
                  <c:v>1.1789999999999999E-3</c:v>
                </c:pt>
                <c:pt idx="1531">
                  <c:v>1.1820000000000001E-3</c:v>
                </c:pt>
                <c:pt idx="1532">
                  <c:v>1.1850000000000001E-3</c:v>
                </c:pt>
                <c:pt idx="1533">
                  <c:v>1.1900000000000001E-3</c:v>
                </c:pt>
                <c:pt idx="1534">
                  <c:v>1.196E-3</c:v>
                </c:pt>
                <c:pt idx="1535">
                  <c:v>1.204E-3</c:v>
                </c:pt>
                <c:pt idx="1536">
                  <c:v>1.2130000000000001E-3</c:v>
                </c:pt>
                <c:pt idx="1537">
                  <c:v>1.224E-3</c:v>
                </c:pt>
                <c:pt idx="1538">
                  <c:v>1.2359999999999999E-3</c:v>
                </c:pt>
                <c:pt idx="1539">
                  <c:v>1.25E-3</c:v>
                </c:pt>
                <c:pt idx="1540">
                  <c:v>1.2639999999999999E-3</c:v>
                </c:pt>
                <c:pt idx="1541">
                  <c:v>1.281E-3</c:v>
                </c:pt>
                <c:pt idx="1542">
                  <c:v>1.2979999999999999E-3</c:v>
                </c:pt>
                <c:pt idx="1543">
                  <c:v>1.3179999999999999E-3</c:v>
                </c:pt>
                <c:pt idx="1544">
                  <c:v>1.338E-3</c:v>
                </c:pt>
                <c:pt idx="1545">
                  <c:v>1.3600000000000001E-3</c:v>
                </c:pt>
                <c:pt idx="1546">
                  <c:v>1.384E-3</c:v>
                </c:pt>
                <c:pt idx="1547">
                  <c:v>1.408E-3</c:v>
                </c:pt>
                <c:pt idx="1548">
                  <c:v>1.4350000000000001E-3</c:v>
                </c:pt>
                <c:pt idx="1549">
                  <c:v>1.462E-3</c:v>
                </c:pt>
                <c:pt idx="1550">
                  <c:v>1.4909999999999999E-3</c:v>
                </c:pt>
                <c:pt idx="1551">
                  <c:v>1.5219999999999999E-3</c:v>
                </c:pt>
                <c:pt idx="1552">
                  <c:v>1.554E-3</c:v>
                </c:pt>
                <c:pt idx="1553">
                  <c:v>1.5870000000000001E-3</c:v>
                </c:pt>
                <c:pt idx="1554">
                  <c:v>1.622E-3</c:v>
                </c:pt>
                <c:pt idx="1555">
                  <c:v>1.658E-3</c:v>
                </c:pt>
                <c:pt idx="1556">
                  <c:v>1.6949999999999999E-3</c:v>
                </c:pt>
                <c:pt idx="1557">
                  <c:v>1.7340000000000001E-3</c:v>
                </c:pt>
                <c:pt idx="1558">
                  <c:v>1.7750000000000001E-3</c:v>
                </c:pt>
                <c:pt idx="1559">
                  <c:v>1.817E-3</c:v>
                </c:pt>
                <c:pt idx="1560">
                  <c:v>1.8600000000000001E-3</c:v>
                </c:pt>
                <c:pt idx="1561">
                  <c:v>1.9040000000000001E-3</c:v>
                </c:pt>
                <c:pt idx="1562">
                  <c:v>1.9499999999999999E-3</c:v>
                </c:pt>
                <c:pt idx="1563">
                  <c:v>1.9980000000000002E-3</c:v>
                </c:pt>
                <c:pt idx="1564">
                  <c:v>1.9499999999999999E-3</c:v>
                </c:pt>
                <c:pt idx="1565">
                  <c:v>1.9040000000000001E-3</c:v>
                </c:pt>
                <c:pt idx="1566">
                  <c:v>1.8600000000000001E-3</c:v>
                </c:pt>
                <c:pt idx="1567">
                  <c:v>1.817E-3</c:v>
                </c:pt>
                <c:pt idx="1568">
                  <c:v>1.7750000000000001E-3</c:v>
                </c:pt>
                <c:pt idx="1569">
                  <c:v>1.7340000000000001E-3</c:v>
                </c:pt>
                <c:pt idx="1570">
                  <c:v>1.6949999999999999E-3</c:v>
                </c:pt>
                <c:pt idx="1571">
                  <c:v>1.658E-3</c:v>
                </c:pt>
                <c:pt idx="1572">
                  <c:v>1.622E-3</c:v>
                </c:pt>
                <c:pt idx="1573">
                  <c:v>1.5870000000000001E-3</c:v>
                </c:pt>
                <c:pt idx="1574">
                  <c:v>1.554E-3</c:v>
                </c:pt>
                <c:pt idx="1575">
                  <c:v>1.5219999999999999E-3</c:v>
                </c:pt>
                <c:pt idx="1576">
                  <c:v>1.4909999999999999E-3</c:v>
                </c:pt>
                <c:pt idx="1577">
                  <c:v>1.462E-3</c:v>
                </c:pt>
                <c:pt idx="1578">
                  <c:v>1.4350000000000001E-3</c:v>
                </c:pt>
                <c:pt idx="1579">
                  <c:v>1.408E-3</c:v>
                </c:pt>
                <c:pt idx="1580">
                  <c:v>1.384E-3</c:v>
                </c:pt>
                <c:pt idx="1581">
                  <c:v>1.3600000000000001E-3</c:v>
                </c:pt>
                <c:pt idx="1582">
                  <c:v>1.338E-3</c:v>
                </c:pt>
                <c:pt idx="1583">
                  <c:v>1.3179999999999999E-3</c:v>
                </c:pt>
                <c:pt idx="1584">
                  <c:v>1.2979999999999999E-3</c:v>
                </c:pt>
                <c:pt idx="1585">
                  <c:v>1.281E-3</c:v>
                </c:pt>
                <c:pt idx="1586">
                  <c:v>1.2639999999999999E-3</c:v>
                </c:pt>
                <c:pt idx="1587">
                  <c:v>1.25E-3</c:v>
                </c:pt>
                <c:pt idx="1588">
                  <c:v>1.2359999999999999E-3</c:v>
                </c:pt>
                <c:pt idx="1589">
                  <c:v>1.224E-3</c:v>
                </c:pt>
                <c:pt idx="1590">
                  <c:v>1.2130000000000001E-3</c:v>
                </c:pt>
                <c:pt idx="1591">
                  <c:v>1.204E-3</c:v>
                </c:pt>
                <c:pt idx="1592">
                  <c:v>1.196E-3</c:v>
                </c:pt>
                <c:pt idx="1593">
                  <c:v>1.1900000000000001E-3</c:v>
                </c:pt>
                <c:pt idx="1594">
                  <c:v>1.1850000000000001E-3</c:v>
                </c:pt>
                <c:pt idx="1595">
                  <c:v>1.1820000000000001E-3</c:v>
                </c:pt>
                <c:pt idx="1596">
                  <c:v>1.1789999999999999E-3</c:v>
                </c:pt>
                <c:pt idx="1597">
                  <c:v>1.1789999999999999E-3</c:v>
                </c:pt>
                <c:pt idx="1598">
                  <c:v>1.1789999999999999E-3</c:v>
                </c:pt>
                <c:pt idx="1599">
                  <c:v>1.1820000000000001E-3</c:v>
                </c:pt>
                <c:pt idx="1600">
                  <c:v>1.1850000000000001E-3</c:v>
                </c:pt>
                <c:pt idx="1601">
                  <c:v>1.1900000000000001E-3</c:v>
                </c:pt>
                <c:pt idx="1602">
                  <c:v>1.196E-3</c:v>
                </c:pt>
                <c:pt idx="1603">
                  <c:v>1.204E-3</c:v>
                </c:pt>
                <c:pt idx="1604">
                  <c:v>1.2130000000000001E-3</c:v>
                </c:pt>
                <c:pt idx="1605">
                  <c:v>1.224E-3</c:v>
                </c:pt>
                <c:pt idx="1606">
                  <c:v>1.2359999999999999E-3</c:v>
                </c:pt>
                <c:pt idx="1607">
                  <c:v>1.25E-3</c:v>
                </c:pt>
                <c:pt idx="1608">
                  <c:v>1.2639999999999999E-3</c:v>
                </c:pt>
                <c:pt idx="1609">
                  <c:v>1.281E-3</c:v>
                </c:pt>
                <c:pt idx="1610">
                  <c:v>1.299E-3</c:v>
                </c:pt>
                <c:pt idx="1611">
                  <c:v>1.3179999999999999E-3</c:v>
                </c:pt>
                <c:pt idx="1612">
                  <c:v>1.338E-3</c:v>
                </c:pt>
                <c:pt idx="1613">
                  <c:v>1.3600000000000001E-3</c:v>
                </c:pt>
                <c:pt idx="1614">
                  <c:v>1.384E-3</c:v>
                </c:pt>
                <c:pt idx="1615">
                  <c:v>1.408E-3</c:v>
                </c:pt>
                <c:pt idx="1616">
                  <c:v>1.4350000000000001E-3</c:v>
                </c:pt>
                <c:pt idx="1617">
                  <c:v>1.462E-3</c:v>
                </c:pt>
                <c:pt idx="1618">
                  <c:v>1.4909999999999999E-3</c:v>
                </c:pt>
                <c:pt idx="1619">
                  <c:v>1.5219999999999999E-3</c:v>
                </c:pt>
                <c:pt idx="1620">
                  <c:v>1.554E-3</c:v>
                </c:pt>
                <c:pt idx="1621">
                  <c:v>1.5870000000000001E-3</c:v>
                </c:pt>
                <c:pt idx="1622">
                  <c:v>1.622E-3</c:v>
                </c:pt>
                <c:pt idx="1623">
                  <c:v>1.658E-3</c:v>
                </c:pt>
                <c:pt idx="1624">
                  <c:v>1.6949999999999999E-3</c:v>
                </c:pt>
                <c:pt idx="1625">
                  <c:v>1.7340000000000001E-3</c:v>
                </c:pt>
                <c:pt idx="1626">
                  <c:v>1.7750000000000001E-3</c:v>
                </c:pt>
                <c:pt idx="1627">
                  <c:v>1.817E-3</c:v>
                </c:pt>
                <c:pt idx="1628">
                  <c:v>1.8600000000000001E-3</c:v>
                </c:pt>
                <c:pt idx="1629">
                  <c:v>1.9040000000000001E-3</c:v>
                </c:pt>
                <c:pt idx="1630">
                  <c:v>1.9499999999999999E-3</c:v>
                </c:pt>
                <c:pt idx="1631">
                  <c:v>1.9980000000000002E-3</c:v>
                </c:pt>
                <c:pt idx="1632">
                  <c:v>1.951E-3</c:v>
                </c:pt>
                <c:pt idx="1633">
                  <c:v>1.9040000000000001E-3</c:v>
                </c:pt>
                <c:pt idx="1634">
                  <c:v>1.8600000000000001E-3</c:v>
                </c:pt>
                <c:pt idx="1635">
                  <c:v>1.817E-3</c:v>
                </c:pt>
                <c:pt idx="1636">
                  <c:v>1.7750000000000001E-3</c:v>
                </c:pt>
                <c:pt idx="1637">
                  <c:v>1.7340000000000001E-3</c:v>
                </c:pt>
                <c:pt idx="1638">
                  <c:v>1.6949999999999999E-3</c:v>
                </c:pt>
                <c:pt idx="1639">
                  <c:v>1.658E-3</c:v>
                </c:pt>
                <c:pt idx="1640">
                  <c:v>1.622E-3</c:v>
                </c:pt>
                <c:pt idx="1641">
                  <c:v>1.5870000000000001E-3</c:v>
                </c:pt>
                <c:pt idx="1642">
                  <c:v>1.554E-3</c:v>
                </c:pt>
                <c:pt idx="1643">
                  <c:v>1.5219999999999999E-3</c:v>
                </c:pt>
                <c:pt idx="1644">
                  <c:v>1.4909999999999999E-3</c:v>
                </c:pt>
                <c:pt idx="1645">
                  <c:v>1.462E-3</c:v>
                </c:pt>
                <c:pt idx="1646">
                  <c:v>1.4350000000000001E-3</c:v>
                </c:pt>
                <c:pt idx="1647">
                  <c:v>1.408E-3</c:v>
                </c:pt>
                <c:pt idx="1648">
                  <c:v>1.384E-3</c:v>
                </c:pt>
                <c:pt idx="1649">
                  <c:v>1.3600000000000001E-3</c:v>
                </c:pt>
                <c:pt idx="1650">
                  <c:v>1.338E-3</c:v>
                </c:pt>
                <c:pt idx="1651">
                  <c:v>1.3179999999999999E-3</c:v>
                </c:pt>
                <c:pt idx="1652">
                  <c:v>1.299E-3</c:v>
                </c:pt>
                <c:pt idx="1653">
                  <c:v>1.281E-3</c:v>
                </c:pt>
                <c:pt idx="1654">
                  <c:v>1.2639999999999999E-3</c:v>
                </c:pt>
                <c:pt idx="1655">
                  <c:v>1.25E-3</c:v>
                </c:pt>
                <c:pt idx="1656">
                  <c:v>1.2359999999999999E-3</c:v>
                </c:pt>
                <c:pt idx="1657">
                  <c:v>1.224E-3</c:v>
                </c:pt>
                <c:pt idx="1658">
                  <c:v>1.214E-3</c:v>
                </c:pt>
                <c:pt idx="1659">
                  <c:v>1.204E-3</c:v>
                </c:pt>
                <c:pt idx="1660">
                  <c:v>1.196E-3</c:v>
                </c:pt>
                <c:pt idx="1661">
                  <c:v>1.1900000000000001E-3</c:v>
                </c:pt>
                <c:pt idx="1662">
                  <c:v>1.1850000000000001E-3</c:v>
                </c:pt>
                <c:pt idx="1663">
                  <c:v>1.1820000000000001E-3</c:v>
                </c:pt>
                <c:pt idx="1664">
                  <c:v>1.1789999999999999E-3</c:v>
                </c:pt>
                <c:pt idx="1665">
                  <c:v>1.1789999999999999E-3</c:v>
                </c:pt>
                <c:pt idx="1666">
                  <c:v>1.1789999999999999E-3</c:v>
                </c:pt>
                <c:pt idx="1667">
                  <c:v>1.1820000000000001E-3</c:v>
                </c:pt>
                <c:pt idx="1668">
                  <c:v>1.1850000000000001E-3</c:v>
                </c:pt>
                <c:pt idx="1669">
                  <c:v>1.1900000000000001E-3</c:v>
                </c:pt>
                <c:pt idx="1670">
                  <c:v>1.196E-3</c:v>
                </c:pt>
                <c:pt idx="1671">
                  <c:v>1.204E-3</c:v>
                </c:pt>
                <c:pt idx="1672">
                  <c:v>1.2130000000000001E-3</c:v>
                </c:pt>
                <c:pt idx="1673">
                  <c:v>1.224E-3</c:v>
                </c:pt>
                <c:pt idx="1674">
                  <c:v>1.2359999999999999E-3</c:v>
                </c:pt>
                <c:pt idx="1675">
                  <c:v>1.25E-3</c:v>
                </c:pt>
                <c:pt idx="1676">
                  <c:v>1.2650000000000001E-3</c:v>
                </c:pt>
                <c:pt idx="1677">
                  <c:v>1.281E-3</c:v>
                </c:pt>
                <c:pt idx="1678">
                  <c:v>1.299E-3</c:v>
                </c:pt>
                <c:pt idx="1679">
                  <c:v>1.3179999999999999E-3</c:v>
                </c:pt>
                <c:pt idx="1680">
                  <c:v>1.338E-3</c:v>
                </c:pt>
                <c:pt idx="1681">
                  <c:v>1.3600000000000001E-3</c:v>
                </c:pt>
                <c:pt idx="1682">
                  <c:v>1.384E-3</c:v>
                </c:pt>
                <c:pt idx="1683">
                  <c:v>1.408E-3</c:v>
                </c:pt>
                <c:pt idx="1684">
                  <c:v>1.4350000000000001E-3</c:v>
                </c:pt>
                <c:pt idx="1685">
                  <c:v>1.462E-3</c:v>
                </c:pt>
                <c:pt idx="1686">
                  <c:v>1.4909999999999999E-3</c:v>
                </c:pt>
                <c:pt idx="1687">
                  <c:v>1.5219999999999999E-3</c:v>
                </c:pt>
                <c:pt idx="1688">
                  <c:v>1.554E-3</c:v>
                </c:pt>
                <c:pt idx="1689">
                  <c:v>1.5870000000000001E-3</c:v>
                </c:pt>
                <c:pt idx="1690">
                  <c:v>1.622E-3</c:v>
                </c:pt>
                <c:pt idx="1691">
                  <c:v>1.658E-3</c:v>
                </c:pt>
                <c:pt idx="1692">
                  <c:v>1.6949999999999999E-3</c:v>
                </c:pt>
                <c:pt idx="1693">
                  <c:v>1.7340000000000001E-3</c:v>
                </c:pt>
                <c:pt idx="1694">
                  <c:v>1.7750000000000001E-3</c:v>
                </c:pt>
                <c:pt idx="1695">
                  <c:v>1.817E-3</c:v>
                </c:pt>
                <c:pt idx="1696">
                  <c:v>1.8600000000000001E-3</c:v>
                </c:pt>
                <c:pt idx="1697">
                  <c:v>1.9040000000000001E-3</c:v>
                </c:pt>
                <c:pt idx="1698">
                  <c:v>1.9499999999999999E-3</c:v>
                </c:pt>
                <c:pt idx="1699">
                  <c:v>1.9980000000000002E-3</c:v>
                </c:pt>
                <c:pt idx="1700">
                  <c:v>1.9499999999999999E-3</c:v>
                </c:pt>
                <c:pt idx="1701">
                  <c:v>1.9040000000000001E-3</c:v>
                </c:pt>
                <c:pt idx="1702">
                  <c:v>1.8600000000000001E-3</c:v>
                </c:pt>
                <c:pt idx="1703">
                  <c:v>1.817E-3</c:v>
                </c:pt>
                <c:pt idx="1704">
                  <c:v>1.7750000000000001E-3</c:v>
                </c:pt>
                <c:pt idx="1705">
                  <c:v>1.7340000000000001E-3</c:v>
                </c:pt>
                <c:pt idx="1706">
                  <c:v>1.6949999999999999E-3</c:v>
                </c:pt>
                <c:pt idx="1707">
                  <c:v>1.658E-3</c:v>
                </c:pt>
                <c:pt idx="1708">
                  <c:v>1.622E-3</c:v>
                </c:pt>
                <c:pt idx="1709">
                  <c:v>1.5870000000000001E-3</c:v>
                </c:pt>
                <c:pt idx="1710">
                  <c:v>1.554E-3</c:v>
                </c:pt>
                <c:pt idx="1711">
                  <c:v>1.5219999999999999E-3</c:v>
                </c:pt>
                <c:pt idx="1712">
                  <c:v>1.4909999999999999E-3</c:v>
                </c:pt>
                <c:pt idx="1713">
                  <c:v>1.462E-3</c:v>
                </c:pt>
                <c:pt idx="1714">
                  <c:v>1.4350000000000001E-3</c:v>
                </c:pt>
                <c:pt idx="1715">
                  <c:v>1.408E-3</c:v>
                </c:pt>
                <c:pt idx="1716">
                  <c:v>1.384E-3</c:v>
                </c:pt>
                <c:pt idx="1717">
                  <c:v>1.3600000000000001E-3</c:v>
                </c:pt>
                <c:pt idx="1718">
                  <c:v>1.338E-3</c:v>
                </c:pt>
                <c:pt idx="1719">
                  <c:v>1.3179999999999999E-3</c:v>
                </c:pt>
                <c:pt idx="1720">
                  <c:v>1.2979999999999999E-3</c:v>
                </c:pt>
                <c:pt idx="1721">
                  <c:v>1.281E-3</c:v>
                </c:pt>
                <c:pt idx="1722">
                  <c:v>1.2639999999999999E-3</c:v>
                </c:pt>
                <c:pt idx="1723">
                  <c:v>1.25E-3</c:v>
                </c:pt>
                <c:pt idx="1724">
                  <c:v>1.2359999999999999E-3</c:v>
                </c:pt>
                <c:pt idx="1725">
                  <c:v>1.224E-3</c:v>
                </c:pt>
                <c:pt idx="1726">
                  <c:v>1.2130000000000001E-3</c:v>
                </c:pt>
                <c:pt idx="1727">
                  <c:v>1.204E-3</c:v>
                </c:pt>
                <c:pt idx="1728">
                  <c:v>1.196E-3</c:v>
                </c:pt>
                <c:pt idx="1729">
                  <c:v>1.1900000000000001E-3</c:v>
                </c:pt>
                <c:pt idx="1730">
                  <c:v>1.1850000000000001E-3</c:v>
                </c:pt>
                <c:pt idx="1731">
                  <c:v>1.1820000000000001E-3</c:v>
                </c:pt>
                <c:pt idx="1732">
                  <c:v>1.1789999999999999E-3</c:v>
                </c:pt>
                <c:pt idx="1733">
                  <c:v>1.1789999999999999E-3</c:v>
                </c:pt>
                <c:pt idx="1734">
                  <c:v>1.1789999999999999E-3</c:v>
                </c:pt>
                <c:pt idx="1735">
                  <c:v>1.1820000000000001E-3</c:v>
                </c:pt>
                <c:pt idx="1736">
                  <c:v>1.1850000000000001E-3</c:v>
                </c:pt>
                <c:pt idx="1737">
                  <c:v>1.1900000000000001E-3</c:v>
                </c:pt>
                <c:pt idx="1738">
                  <c:v>1.196E-3</c:v>
                </c:pt>
                <c:pt idx="1739">
                  <c:v>1.204E-3</c:v>
                </c:pt>
                <c:pt idx="1740">
                  <c:v>1.2130000000000001E-3</c:v>
                </c:pt>
                <c:pt idx="1741">
                  <c:v>1.224E-3</c:v>
                </c:pt>
                <c:pt idx="1742">
                  <c:v>1.2359999999999999E-3</c:v>
                </c:pt>
                <c:pt idx="1743">
                  <c:v>1.25E-3</c:v>
                </c:pt>
                <c:pt idx="1744">
                  <c:v>1.2639999999999999E-3</c:v>
                </c:pt>
                <c:pt idx="1745">
                  <c:v>1.281E-3</c:v>
                </c:pt>
                <c:pt idx="1746">
                  <c:v>1.299E-3</c:v>
                </c:pt>
                <c:pt idx="1747">
                  <c:v>1.3179999999999999E-3</c:v>
                </c:pt>
                <c:pt idx="1748">
                  <c:v>1.338E-3</c:v>
                </c:pt>
                <c:pt idx="1749">
                  <c:v>1.3600000000000001E-3</c:v>
                </c:pt>
                <c:pt idx="1750">
                  <c:v>1.384E-3</c:v>
                </c:pt>
                <c:pt idx="1751">
                  <c:v>1.408E-3</c:v>
                </c:pt>
                <c:pt idx="1752">
                  <c:v>1.4350000000000001E-3</c:v>
                </c:pt>
                <c:pt idx="1753">
                  <c:v>1.462E-3</c:v>
                </c:pt>
                <c:pt idx="1754">
                  <c:v>1.4909999999999999E-3</c:v>
                </c:pt>
                <c:pt idx="1755">
                  <c:v>1.5219999999999999E-3</c:v>
                </c:pt>
                <c:pt idx="1756">
                  <c:v>1.554E-3</c:v>
                </c:pt>
                <c:pt idx="1757">
                  <c:v>1.5870000000000001E-3</c:v>
                </c:pt>
                <c:pt idx="1758">
                  <c:v>1.622E-3</c:v>
                </c:pt>
                <c:pt idx="1759">
                  <c:v>1.658E-3</c:v>
                </c:pt>
                <c:pt idx="1760">
                  <c:v>1.6949999999999999E-3</c:v>
                </c:pt>
                <c:pt idx="1761">
                  <c:v>1.7340000000000001E-3</c:v>
                </c:pt>
                <c:pt idx="1762">
                  <c:v>1.7750000000000001E-3</c:v>
                </c:pt>
                <c:pt idx="1763">
                  <c:v>1.817E-3</c:v>
                </c:pt>
                <c:pt idx="1764">
                  <c:v>1.8600000000000001E-3</c:v>
                </c:pt>
                <c:pt idx="1765">
                  <c:v>1.9040000000000001E-3</c:v>
                </c:pt>
                <c:pt idx="1766">
                  <c:v>1.9499999999999999E-3</c:v>
                </c:pt>
                <c:pt idx="1767">
                  <c:v>1.9980000000000002E-3</c:v>
                </c:pt>
                <c:pt idx="1768">
                  <c:v>1.954E-3</c:v>
                </c:pt>
                <c:pt idx="1769">
                  <c:v>1.9120000000000001E-3</c:v>
                </c:pt>
                <c:pt idx="1770">
                  <c:v>1.8699999999999999E-3</c:v>
                </c:pt>
                <c:pt idx="1771">
                  <c:v>1.8309999999999999E-3</c:v>
                </c:pt>
                <c:pt idx="1772">
                  <c:v>1.792E-3</c:v>
                </c:pt>
                <c:pt idx="1773">
                  <c:v>1.756E-3</c:v>
                </c:pt>
                <c:pt idx="1774">
                  <c:v>1.72E-3</c:v>
                </c:pt>
                <c:pt idx="1775">
                  <c:v>1.686E-3</c:v>
                </c:pt>
                <c:pt idx="1776">
                  <c:v>1.6540000000000001E-3</c:v>
                </c:pt>
                <c:pt idx="1777">
                  <c:v>1.622E-3</c:v>
                </c:pt>
                <c:pt idx="1778">
                  <c:v>1.593E-3</c:v>
                </c:pt>
                <c:pt idx="1779">
                  <c:v>1.5640000000000001E-3</c:v>
                </c:pt>
                <c:pt idx="1780">
                  <c:v>1.537E-3</c:v>
                </c:pt>
                <c:pt idx="1781">
                  <c:v>1.5120000000000001E-3</c:v>
                </c:pt>
                <c:pt idx="1782">
                  <c:v>1.488E-3</c:v>
                </c:pt>
                <c:pt idx="1783">
                  <c:v>1.4649999999999999E-3</c:v>
                </c:pt>
                <c:pt idx="1784">
                  <c:v>1.444E-3</c:v>
                </c:pt>
                <c:pt idx="1785">
                  <c:v>1.4239999999999999E-3</c:v>
                </c:pt>
                <c:pt idx="1786">
                  <c:v>1.405E-3</c:v>
                </c:pt>
                <c:pt idx="1787">
                  <c:v>1.389E-3</c:v>
                </c:pt>
                <c:pt idx="1788">
                  <c:v>1.3730000000000001E-3</c:v>
                </c:pt>
                <c:pt idx="1789">
                  <c:v>1.359E-3</c:v>
                </c:pt>
                <c:pt idx="1790">
                  <c:v>1.346E-3</c:v>
                </c:pt>
                <c:pt idx="1791">
                  <c:v>1.335E-3</c:v>
                </c:pt>
                <c:pt idx="1792">
                  <c:v>1.325E-3</c:v>
                </c:pt>
                <c:pt idx="1793">
                  <c:v>1.3159999999999999E-3</c:v>
                </c:pt>
                <c:pt idx="1794">
                  <c:v>1.3090000000000001E-3</c:v>
                </c:pt>
                <c:pt idx="1795">
                  <c:v>1.3029999999999999E-3</c:v>
                </c:pt>
                <c:pt idx="1796">
                  <c:v>1.299E-3</c:v>
                </c:pt>
                <c:pt idx="1797">
                  <c:v>1.2960000000000001E-3</c:v>
                </c:pt>
                <c:pt idx="1798">
                  <c:v>1.2949999999999999E-3</c:v>
                </c:pt>
                <c:pt idx="1799">
                  <c:v>1.2949999999999999E-3</c:v>
                </c:pt>
                <c:pt idx="1800">
                  <c:v>1.2960000000000001E-3</c:v>
                </c:pt>
                <c:pt idx="1801">
                  <c:v>1.299E-3</c:v>
                </c:pt>
                <c:pt idx="1802">
                  <c:v>1.3029999999999999E-3</c:v>
                </c:pt>
                <c:pt idx="1803">
                  <c:v>1.3090000000000001E-3</c:v>
                </c:pt>
                <c:pt idx="1804">
                  <c:v>1.3159999999999999E-3</c:v>
                </c:pt>
                <c:pt idx="1805">
                  <c:v>1.325E-3</c:v>
                </c:pt>
                <c:pt idx="1806">
                  <c:v>1.335E-3</c:v>
                </c:pt>
                <c:pt idx="1807">
                  <c:v>1.346E-3</c:v>
                </c:pt>
                <c:pt idx="1808">
                  <c:v>1.359E-3</c:v>
                </c:pt>
                <c:pt idx="1809">
                  <c:v>1.3730000000000001E-3</c:v>
                </c:pt>
                <c:pt idx="1810">
                  <c:v>1.3879999999999999E-3</c:v>
                </c:pt>
                <c:pt idx="1811">
                  <c:v>1.4059999999999999E-3</c:v>
                </c:pt>
                <c:pt idx="1812">
                  <c:v>1.4239999999999999E-3</c:v>
                </c:pt>
                <c:pt idx="1813">
                  <c:v>1.444E-3</c:v>
                </c:pt>
                <c:pt idx="1814">
                  <c:v>1.4649999999999999E-3</c:v>
                </c:pt>
                <c:pt idx="1815">
                  <c:v>1.488E-3</c:v>
                </c:pt>
                <c:pt idx="1816">
                  <c:v>1.5120000000000001E-3</c:v>
                </c:pt>
                <c:pt idx="1817">
                  <c:v>1.537E-3</c:v>
                </c:pt>
                <c:pt idx="1818">
                  <c:v>1.5640000000000001E-3</c:v>
                </c:pt>
                <c:pt idx="1819">
                  <c:v>1.593E-3</c:v>
                </c:pt>
                <c:pt idx="1820">
                  <c:v>1.622E-3</c:v>
                </c:pt>
                <c:pt idx="1821">
                  <c:v>1.6540000000000001E-3</c:v>
                </c:pt>
                <c:pt idx="1822">
                  <c:v>1.686E-3</c:v>
                </c:pt>
                <c:pt idx="1823">
                  <c:v>1.72E-3</c:v>
                </c:pt>
                <c:pt idx="1824">
                  <c:v>1.756E-3</c:v>
                </c:pt>
                <c:pt idx="1825">
                  <c:v>1.792E-3</c:v>
                </c:pt>
                <c:pt idx="1826">
                  <c:v>1.8309999999999999E-3</c:v>
                </c:pt>
                <c:pt idx="1827">
                  <c:v>1.8699999999999999E-3</c:v>
                </c:pt>
                <c:pt idx="1828">
                  <c:v>1.9120000000000001E-3</c:v>
                </c:pt>
                <c:pt idx="1829">
                  <c:v>1.954E-3</c:v>
                </c:pt>
                <c:pt idx="1830">
                  <c:v>1.9980000000000002E-3</c:v>
                </c:pt>
                <c:pt idx="1831">
                  <c:v>2.0349999999999999E-3</c:v>
                </c:pt>
                <c:pt idx="1832">
                  <c:v>2.0739999999999999E-3</c:v>
                </c:pt>
                <c:pt idx="1833">
                  <c:v>2.1150000000000001E-3</c:v>
                </c:pt>
                <c:pt idx="1834">
                  <c:v>2.1510000000000001E-3</c:v>
                </c:pt>
                <c:pt idx="1835">
                  <c:v>2.1879999999999998E-3</c:v>
                </c:pt>
                <c:pt idx="1836">
                  <c:v>2.1459999999999999E-3</c:v>
                </c:pt>
                <c:pt idx="1837">
                  <c:v>2.1050000000000001E-3</c:v>
                </c:pt>
                <c:pt idx="1838">
                  <c:v>2.065E-3</c:v>
                </c:pt>
                <c:pt idx="1839">
                  <c:v>2.0270000000000002E-3</c:v>
                </c:pt>
                <c:pt idx="1840">
                  <c:v>1.99E-3</c:v>
                </c:pt>
                <c:pt idx="1841">
                  <c:v>1.9550000000000001E-3</c:v>
                </c:pt>
                <c:pt idx="1842">
                  <c:v>1.921E-3</c:v>
                </c:pt>
                <c:pt idx="1843">
                  <c:v>1.8890000000000001E-3</c:v>
                </c:pt>
                <c:pt idx="1844">
                  <c:v>1.8580000000000001E-3</c:v>
                </c:pt>
                <c:pt idx="1845">
                  <c:v>1.828E-3</c:v>
                </c:pt>
                <c:pt idx="1846">
                  <c:v>1.8E-3</c:v>
                </c:pt>
                <c:pt idx="1847">
                  <c:v>1.7730000000000001E-3</c:v>
                </c:pt>
                <c:pt idx="1848">
                  <c:v>1.748E-3</c:v>
                </c:pt>
                <c:pt idx="1849">
                  <c:v>1.7240000000000001E-3</c:v>
                </c:pt>
                <c:pt idx="1850">
                  <c:v>1.701E-3</c:v>
                </c:pt>
                <c:pt idx="1851">
                  <c:v>1.6800000000000001E-3</c:v>
                </c:pt>
                <c:pt idx="1852">
                  <c:v>1.6609999999999999E-3</c:v>
                </c:pt>
                <c:pt idx="1853">
                  <c:v>1.642E-3</c:v>
                </c:pt>
                <c:pt idx="1854">
                  <c:v>1.6249999999999999E-3</c:v>
                </c:pt>
                <c:pt idx="1855">
                  <c:v>1.6100000000000001E-3</c:v>
                </c:pt>
                <c:pt idx="1856">
                  <c:v>1.596E-3</c:v>
                </c:pt>
                <c:pt idx="1857">
                  <c:v>1.583E-3</c:v>
                </c:pt>
                <c:pt idx="1858">
                  <c:v>1.572E-3</c:v>
                </c:pt>
                <c:pt idx="1859">
                  <c:v>1.562E-3</c:v>
                </c:pt>
                <c:pt idx="1860">
                  <c:v>1.554E-3</c:v>
                </c:pt>
                <c:pt idx="1861">
                  <c:v>1.547E-3</c:v>
                </c:pt>
                <c:pt idx="1862">
                  <c:v>1.542E-3</c:v>
                </c:pt>
                <c:pt idx="1863">
                  <c:v>1.537E-3</c:v>
                </c:pt>
                <c:pt idx="1864">
                  <c:v>1.5349999999999999E-3</c:v>
                </c:pt>
                <c:pt idx="1865">
                  <c:v>1.534E-3</c:v>
                </c:pt>
                <c:pt idx="1866">
                  <c:v>1.534E-3</c:v>
                </c:pt>
                <c:pt idx="1867">
                  <c:v>1.5349999999999999E-3</c:v>
                </c:pt>
                <c:pt idx="1868">
                  <c:v>1.5380000000000001E-3</c:v>
                </c:pt>
                <c:pt idx="1869">
                  <c:v>1.5430000000000001E-3</c:v>
                </c:pt>
                <c:pt idx="1870">
                  <c:v>1.5479999999999999E-3</c:v>
                </c:pt>
                <c:pt idx="1871">
                  <c:v>1.5560000000000001E-3</c:v>
                </c:pt>
                <c:pt idx="1872">
                  <c:v>1.5640000000000001E-3</c:v>
                </c:pt>
                <c:pt idx="1873">
                  <c:v>1.5740000000000001E-3</c:v>
                </c:pt>
                <c:pt idx="1874">
                  <c:v>1.586E-3</c:v>
                </c:pt>
                <c:pt idx="1875">
                  <c:v>1.5989999999999999E-3</c:v>
                </c:pt>
                <c:pt idx="1876">
                  <c:v>1.6130000000000001E-3</c:v>
                </c:pt>
                <c:pt idx="1877">
                  <c:v>1.629E-3</c:v>
                </c:pt>
                <c:pt idx="1878">
                  <c:v>1.6459999999999999E-3</c:v>
                </c:pt>
                <c:pt idx="1879">
                  <c:v>1.665E-3</c:v>
                </c:pt>
                <c:pt idx="1880">
                  <c:v>1.6850000000000001E-3</c:v>
                </c:pt>
                <c:pt idx="1881">
                  <c:v>1.7060000000000001E-3</c:v>
                </c:pt>
                <c:pt idx="1882">
                  <c:v>1.7290000000000001E-3</c:v>
                </c:pt>
                <c:pt idx="1883">
                  <c:v>1.753E-3</c:v>
                </c:pt>
                <c:pt idx="1884">
                  <c:v>1.779E-3</c:v>
                </c:pt>
                <c:pt idx="1885">
                  <c:v>1.8060000000000001E-3</c:v>
                </c:pt>
                <c:pt idx="1886">
                  <c:v>1.8339999999999999E-3</c:v>
                </c:pt>
                <c:pt idx="1887">
                  <c:v>1.864E-3</c:v>
                </c:pt>
                <c:pt idx="1888">
                  <c:v>1.895E-3</c:v>
                </c:pt>
                <c:pt idx="1889">
                  <c:v>1.928E-3</c:v>
                </c:pt>
                <c:pt idx="1890">
                  <c:v>1.9620000000000002E-3</c:v>
                </c:pt>
                <c:pt idx="1891">
                  <c:v>1.9980000000000002E-3</c:v>
                </c:pt>
                <c:pt idx="1892">
                  <c:v>2.0209999999999998E-3</c:v>
                </c:pt>
                <c:pt idx="1893">
                  <c:v>2.0460000000000001E-3</c:v>
                </c:pt>
                <c:pt idx="1894">
                  <c:v>2.0720000000000001E-3</c:v>
                </c:pt>
                <c:pt idx="1895">
                  <c:v>2.0999999999999999E-3</c:v>
                </c:pt>
                <c:pt idx="1896">
                  <c:v>2.1289999999999998E-3</c:v>
                </c:pt>
                <c:pt idx="1897">
                  <c:v>2.1519999999999998E-3</c:v>
                </c:pt>
                <c:pt idx="1898">
                  <c:v>2.176E-3</c:v>
                </c:pt>
                <c:pt idx="1899">
                  <c:v>2.202E-3</c:v>
                </c:pt>
                <c:pt idx="1900">
                  <c:v>2.2290000000000001E-3</c:v>
                </c:pt>
                <c:pt idx="1901">
                  <c:v>2.258E-3</c:v>
                </c:pt>
                <c:pt idx="1902">
                  <c:v>2.2769999999999999E-3</c:v>
                </c:pt>
                <c:pt idx="1903">
                  <c:v>2.297E-3</c:v>
                </c:pt>
                <c:pt idx="1904">
                  <c:v>2.2499999999999998E-3</c:v>
                </c:pt>
                <c:pt idx="1905">
                  <c:v>2.2039999999999998E-3</c:v>
                </c:pt>
                <c:pt idx="1906">
                  <c:v>2.16E-3</c:v>
                </c:pt>
                <c:pt idx="1907">
                  <c:v>2.117E-3</c:v>
                </c:pt>
                <c:pt idx="1908">
                  <c:v>2.0760000000000002E-3</c:v>
                </c:pt>
                <c:pt idx="1909">
                  <c:v>2.036E-3</c:v>
                </c:pt>
                <c:pt idx="1910">
                  <c:v>1.9980000000000002E-3</c:v>
                </c:pt>
                <c:pt idx="1911">
                  <c:v>1.9599999999999999E-3</c:v>
                </c:pt>
                <c:pt idx="1912">
                  <c:v>1.9250000000000001E-3</c:v>
                </c:pt>
                <c:pt idx="1913">
                  <c:v>1.89E-3</c:v>
                </c:pt>
                <c:pt idx="1914">
                  <c:v>1.8580000000000001E-3</c:v>
                </c:pt>
                <c:pt idx="1915">
                  <c:v>1.8259999999999999E-3</c:v>
                </c:pt>
                <c:pt idx="1916">
                  <c:v>1.7960000000000001E-3</c:v>
                </c:pt>
                <c:pt idx="1917">
                  <c:v>1.7669999999999999E-3</c:v>
                </c:pt>
                <c:pt idx="1918">
                  <c:v>1.74E-3</c:v>
                </c:pt>
                <c:pt idx="1919">
                  <c:v>1.7149999999999999E-3</c:v>
                </c:pt>
                <c:pt idx="1920">
                  <c:v>1.6900000000000001E-3</c:v>
                </c:pt>
                <c:pt idx="1921">
                  <c:v>1.6670000000000001E-3</c:v>
                </c:pt>
                <c:pt idx="1922">
                  <c:v>1.6459999999999999E-3</c:v>
                </c:pt>
                <c:pt idx="1923">
                  <c:v>1.6260000000000001E-3</c:v>
                </c:pt>
                <c:pt idx="1924">
                  <c:v>1.6069999999999999E-3</c:v>
                </c:pt>
                <c:pt idx="1925">
                  <c:v>1.5900000000000001E-3</c:v>
                </c:pt>
                <c:pt idx="1926">
                  <c:v>1.5740000000000001E-3</c:v>
                </c:pt>
                <c:pt idx="1927">
                  <c:v>1.5590000000000001E-3</c:v>
                </c:pt>
                <c:pt idx="1928">
                  <c:v>1.5460000000000001E-3</c:v>
                </c:pt>
                <c:pt idx="1929">
                  <c:v>1.5349999999999999E-3</c:v>
                </c:pt>
                <c:pt idx="1930">
                  <c:v>1.5250000000000001E-3</c:v>
                </c:pt>
                <c:pt idx="1931">
                  <c:v>1.516E-3</c:v>
                </c:pt>
                <c:pt idx="1932">
                  <c:v>1.508E-3</c:v>
                </c:pt>
                <c:pt idx="1933">
                  <c:v>1.503E-3</c:v>
                </c:pt>
                <c:pt idx="1934">
                  <c:v>1.498E-3</c:v>
                </c:pt>
                <c:pt idx="1935">
                  <c:v>1.495E-3</c:v>
                </c:pt>
                <c:pt idx="1936">
                  <c:v>1.493E-3</c:v>
                </c:pt>
                <c:pt idx="1937">
                  <c:v>1.493E-3</c:v>
                </c:pt>
                <c:pt idx="1938">
                  <c:v>1.4940000000000001E-3</c:v>
                </c:pt>
                <c:pt idx="1939">
                  <c:v>1.4970000000000001E-3</c:v>
                </c:pt>
                <c:pt idx="1940">
                  <c:v>1.5009999999999999E-3</c:v>
                </c:pt>
                <c:pt idx="1941">
                  <c:v>1.506E-3</c:v>
                </c:pt>
                <c:pt idx="1942">
                  <c:v>1.513E-3</c:v>
                </c:pt>
                <c:pt idx="1943">
                  <c:v>1.521E-3</c:v>
                </c:pt>
                <c:pt idx="1944">
                  <c:v>1.531E-3</c:v>
                </c:pt>
                <c:pt idx="1945">
                  <c:v>1.542E-3</c:v>
                </c:pt>
                <c:pt idx="1946">
                  <c:v>1.554E-3</c:v>
                </c:pt>
                <c:pt idx="1947">
                  <c:v>1.5679999999999999E-3</c:v>
                </c:pt>
                <c:pt idx="1948">
                  <c:v>1.5839999999999999E-3</c:v>
                </c:pt>
                <c:pt idx="1949">
                  <c:v>1.6000000000000001E-3</c:v>
                </c:pt>
                <c:pt idx="1950">
                  <c:v>1.619E-3</c:v>
                </c:pt>
                <c:pt idx="1951">
                  <c:v>1.6379999999999999E-3</c:v>
                </c:pt>
                <c:pt idx="1952">
                  <c:v>1.6590000000000001E-3</c:v>
                </c:pt>
                <c:pt idx="1953">
                  <c:v>1.6819999999999999E-3</c:v>
                </c:pt>
                <c:pt idx="1954">
                  <c:v>1.7049999999999999E-3</c:v>
                </c:pt>
                <c:pt idx="1955">
                  <c:v>1.7309999999999999E-3</c:v>
                </c:pt>
                <c:pt idx="1956">
                  <c:v>1.7570000000000001E-3</c:v>
                </c:pt>
                <c:pt idx="1957">
                  <c:v>1.7849999999999999E-3</c:v>
                </c:pt>
                <c:pt idx="1958">
                  <c:v>1.799E-3</c:v>
                </c:pt>
                <c:pt idx="1959">
                  <c:v>1.8140000000000001E-3</c:v>
                </c:pt>
                <c:pt idx="1960">
                  <c:v>1.8309999999999999E-3</c:v>
                </c:pt>
                <c:pt idx="1961">
                  <c:v>1.8489999999999999E-3</c:v>
                </c:pt>
                <c:pt idx="1962">
                  <c:v>1.8680000000000001E-3</c:v>
                </c:pt>
                <c:pt idx="1963">
                  <c:v>1.8890000000000001E-3</c:v>
                </c:pt>
                <c:pt idx="1964">
                  <c:v>1.9109999999999999E-3</c:v>
                </c:pt>
                <c:pt idx="1965">
                  <c:v>1.921E-3</c:v>
                </c:pt>
                <c:pt idx="1966">
                  <c:v>1.9319999999999999E-3</c:v>
                </c:pt>
                <c:pt idx="1967">
                  <c:v>1.9449999999999999E-3</c:v>
                </c:pt>
                <c:pt idx="1968">
                  <c:v>1.9589999999999998E-3</c:v>
                </c:pt>
                <c:pt idx="1969">
                  <c:v>1.9750000000000002E-3</c:v>
                </c:pt>
                <c:pt idx="1970">
                  <c:v>1.9859999999999999E-3</c:v>
                </c:pt>
                <c:pt idx="1971">
                  <c:v>1.9980000000000002E-3</c:v>
                </c:pt>
                <c:pt idx="1972">
                  <c:v>1.9589999999999998E-3</c:v>
                </c:pt>
                <c:pt idx="1973">
                  <c:v>1.9220000000000001E-3</c:v>
                </c:pt>
                <c:pt idx="1974">
                  <c:v>1.8860000000000001E-3</c:v>
                </c:pt>
                <c:pt idx="1975">
                  <c:v>1.8519999999999999E-3</c:v>
                </c:pt>
                <c:pt idx="1976">
                  <c:v>1.8190000000000001E-3</c:v>
                </c:pt>
                <c:pt idx="1977">
                  <c:v>1.787E-3</c:v>
                </c:pt>
                <c:pt idx="1978">
                  <c:v>1.7570000000000001E-3</c:v>
                </c:pt>
                <c:pt idx="1979">
                  <c:v>1.7279999999999999E-3</c:v>
                </c:pt>
                <c:pt idx="1980">
                  <c:v>1.701E-3</c:v>
                </c:pt>
                <c:pt idx="1981">
                  <c:v>1.6750000000000001E-3</c:v>
                </c:pt>
                <c:pt idx="1982">
                  <c:v>1.6509999999999999E-3</c:v>
                </c:pt>
                <c:pt idx="1983">
                  <c:v>1.6280000000000001E-3</c:v>
                </c:pt>
                <c:pt idx="1984">
                  <c:v>1.606E-3</c:v>
                </c:pt>
                <c:pt idx="1985">
                  <c:v>1.586E-3</c:v>
                </c:pt>
                <c:pt idx="1986">
                  <c:v>1.567E-3</c:v>
                </c:pt>
                <c:pt idx="1987">
                  <c:v>1.549E-3</c:v>
                </c:pt>
                <c:pt idx="1988">
                  <c:v>1.5330000000000001E-3</c:v>
                </c:pt>
                <c:pt idx="1989">
                  <c:v>1.519E-3</c:v>
                </c:pt>
                <c:pt idx="1990">
                  <c:v>1.506E-3</c:v>
                </c:pt>
                <c:pt idx="1991">
                  <c:v>1.4940000000000001E-3</c:v>
                </c:pt>
                <c:pt idx="1992">
                  <c:v>1.4840000000000001E-3</c:v>
                </c:pt>
                <c:pt idx="1993">
                  <c:v>1.475E-3</c:v>
                </c:pt>
                <c:pt idx="1994">
                  <c:v>1.467E-3</c:v>
                </c:pt>
                <c:pt idx="1995">
                  <c:v>1.4610000000000001E-3</c:v>
                </c:pt>
                <c:pt idx="1996">
                  <c:v>1.457E-3</c:v>
                </c:pt>
                <c:pt idx="1997">
                  <c:v>1.4530000000000001E-3</c:v>
                </c:pt>
                <c:pt idx="1998">
                  <c:v>1.4519999999999999E-3</c:v>
                </c:pt>
                <c:pt idx="1999">
                  <c:v>1.451E-3</c:v>
                </c:pt>
                <c:pt idx="2000">
                  <c:v>1.4519999999999999E-3</c:v>
                </c:pt>
                <c:pt idx="2001">
                  <c:v>1.4549999999999999E-3</c:v>
                </c:pt>
                <c:pt idx="2002">
                  <c:v>1.4580000000000001E-3</c:v>
                </c:pt>
                <c:pt idx="2003">
                  <c:v>1.464E-3</c:v>
                </c:pt>
                <c:pt idx="2004">
                  <c:v>1.47E-3</c:v>
                </c:pt>
                <c:pt idx="2005">
                  <c:v>1.4790000000000001E-3</c:v>
                </c:pt>
                <c:pt idx="2006">
                  <c:v>1.488E-3</c:v>
                </c:pt>
                <c:pt idx="2007">
                  <c:v>1.4989999999999999E-3</c:v>
                </c:pt>
                <c:pt idx="2008">
                  <c:v>1.511E-3</c:v>
                </c:pt>
                <c:pt idx="2009">
                  <c:v>1.5250000000000001E-3</c:v>
                </c:pt>
                <c:pt idx="2010">
                  <c:v>1.5399999999999999E-3</c:v>
                </c:pt>
                <c:pt idx="2011">
                  <c:v>1.557E-3</c:v>
                </c:pt>
                <c:pt idx="2012">
                  <c:v>1.575E-3</c:v>
                </c:pt>
                <c:pt idx="2013">
                  <c:v>1.5939999999999999E-3</c:v>
                </c:pt>
                <c:pt idx="2014">
                  <c:v>1.6149999999999999E-3</c:v>
                </c:pt>
                <c:pt idx="2015">
                  <c:v>1.6379999999999999E-3</c:v>
                </c:pt>
                <c:pt idx="2016">
                  <c:v>1.6609999999999999E-3</c:v>
                </c:pt>
                <c:pt idx="2017">
                  <c:v>1.686E-3</c:v>
                </c:pt>
                <c:pt idx="2018">
                  <c:v>1.7129999999999999E-3</c:v>
                </c:pt>
                <c:pt idx="2019">
                  <c:v>1.7409999999999999E-3</c:v>
                </c:pt>
                <c:pt idx="2020">
                  <c:v>1.7489999999999999E-3</c:v>
                </c:pt>
                <c:pt idx="2021">
                  <c:v>1.7589999999999999E-3</c:v>
                </c:pt>
                <c:pt idx="2022">
                  <c:v>1.7700000000000001E-3</c:v>
                </c:pt>
                <c:pt idx="2023">
                  <c:v>1.7819999999999999E-3</c:v>
                </c:pt>
                <c:pt idx="2024">
                  <c:v>1.7960000000000001E-3</c:v>
                </c:pt>
                <c:pt idx="2025">
                  <c:v>1.812E-3</c:v>
                </c:pt>
                <c:pt idx="2026">
                  <c:v>1.82E-3</c:v>
                </c:pt>
                <c:pt idx="2027">
                  <c:v>1.83E-3</c:v>
                </c:pt>
                <c:pt idx="2028">
                  <c:v>1.8420000000000001E-3</c:v>
                </c:pt>
                <c:pt idx="2029">
                  <c:v>1.854E-3</c:v>
                </c:pt>
                <c:pt idx="2030">
                  <c:v>1.869E-3</c:v>
                </c:pt>
                <c:pt idx="2031">
                  <c:v>1.884E-3</c:v>
                </c:pt>
                <c:pt idx="2032">
                  <c:v>1.8940000000000001E-3</c:v>
                </c:pt>
                <c:pt idx="2033">
                  <c:v>1.9059999999999999E-3</c:v>
                </c:pt>
                <c:pt idx="2034">
                  <c:v>1.9189999999999999E-3</c:v>
                </c:pt>
                <c:pt idx="2035">
                  <c:v>1.933E-3</c:v>
                </c:pt>
                <c:pt idx="2036">
                  <c:v>1.949E-3</c:v>
                </c:pt>
                <c:pt idx="2037">
                  <c:v>1.964E-3</c:v>
                </c:pt>
                <c:pt idx="2038">
                  <c:v>1.9810000000000001E-3</c:v>
                </c:pt>
                <c:pt idx="2039">
                  <c:v>1.9980000000000002E-3</c:v>
                </c:pt>
                <c:pt idx="2040">
                  <c:v>1.9650000000000002E-3</c:v>
                </c:pt>
                <c:pt idx="2041">
                  <c:v>1.934E-3</c:v>
                </c:pt>
                <c:pt idx="2042">
                  <c:v>1.9040000000000001E-3</c:v>
                </c:pt>
                <c:pt idx="2043">
                  <c:v>1.8749999999999999E-3</c:v>
                </c:pt>
                <c:pt idx="2044">
                  <c:v>1.848E-3</c:v>
                </c:pt>
                <c:pt idx="2045">
                  <c:v>1.8220000000000001E-3</c:v>
                </c:pt>
                <c:pt idx="2046">
                  <c:v>1.7979999999999999E-3</c:v>
                </c:pt>
                <c:pt idx="2047">
                  <c:v>1.7750000000000001E-3</c:v>
                </c:pt>
                <c:pt idx="2048">
                  <c:v>1.7539999999999999E-3</c:v>
                </c:pt>
                <c:pt idx="2049">
                  <c:v>1.7329999999999999E-3</c:v>
                </c:pt>
                <c:pt idx="2050">
                  <c:v>1.7149999999999999E-3</c:v>
                </c:pt>
                <c:pt idx="2051">
                  <c:v>1.6980000000000001E-3</c:v>
                </c:pt>
                <c:pt idx="2052">
                  <c:v>1.6819999999999999E-3</c:v>
                </c:pt>
                <c:pt idx="2053">
                  <c:v>1.6670000000000001E-3</c:v>
                </c:pt>
                <c:pt idx="2054">
                  <c:v>1.6540000000000001E-3</c:v>
                </c:pt>
                <c:pt idx="2055">
                  <c:v>1.6429999999999999E-3</c:v>
                </c:pt>
                <c:pt idx="2056">
                  <c:v>1.6329999999999999E-3</c:v>
                </c:pt>
                <c:pt idx="2057">
                  <c:v>1.624E-3</c:v>
                </c:pt>
                <c:pt idx="2058">
                  <c:v>1.6169999999999999E-3</c:v>
                </c:pt>
                <c:pt idx="2059">
                  <c:v>1.611E-3</c:v>
                </c:pt>
                <c:pt idx="2060">
                  <c:v>1.606E-3</c:v>
                </c:pt>
                <c:pt idx="2061">
                  <c:v>1.603E-3</c:v>
                </c:pt>
                <c:pt idx="2062">
                  <c:v>1.601E-3</c:v>
                </c:pt>
                <c:pt idx="2063">
                  <c:v>1.601E-3</c:v>
                </c:pt>
                <c:pt idx="2064">
                  <c:v>1.6019999999999999E-3</c:v>
                </c:pt>
                <c:pt idx="2065">
                  <c:v>1.6050000000000001E-3</c:v>
                </c:pt>
                <c:pt idx="2066">
                  <c:v>1.609E-3</c:v>
                </c:pt>
                <c:pt idx="2067">
                  <c:v>1.614E-3</c:v>
                </c:pt>
                <c:pt idx="2068">
                  <c:v>1.621E-3</c:v>
                </c:pt>
                <c:pt idx="2069">
                  <c:v>1.6299999999999999E-3</c:v>
                </c:pt>
                <c:pt idx="2070">
                  <c:v>1.639E-3</c:v>
                </c:pt>
                <c:pt idx="2071">
                  <c:v>1.65E-3</c:v>
                </c:pt>
                <c:pt idx="2072">
                  <c:v>1.663E-3</c:v>
                </c:pt>
                <c:pt idx="2073">
                  <c:v>1.6770000000000001E-3</c:v>
                </c:pt>
                <c:pt idx="2074">
                  <c:v>1.6919999999999999E-3</c:v>
                </c:pt>
                <c:pt idx="2075">
                  <c:v>1.709E-3</c:v>
                </c:pt>
                <c:pt idx="2076">
                  <c:v>1.727E-3</c:v>
                </c:pt>
                <c:pt idx="2077">
                  <c:v>1.7470000000000001E-3</c:v>
                </c:pt>
                <c:pt idx="2078">
                  <c:v>1.768E-3</c:v>
                </c:pt>
                <c:pt idx="2079">
                  <c:v>1.7899999999999999E-3</c:v>
                </c:pt>
                <c:pt idx="2080">
                  <c:v>1.8E-3</c:v>
                </c:pt>
                <c:pt idx="2081">
                  <c:v>1.8109999999999999E-3</c:v>
                </c:pt>
                <c:pt idx="2082">
                  <c:v>1.8240000000000001E-3</c:v>
                </c:pt>
                <c:pt idx="2083">
                  <c:v>1.838E-3</c:v>
                </c:pt>
                <c:pt idx="2084">
                  <c:v>1.853E-3</c:v>
                </c:pt>
                <c:pt idx="2085">
                  <c:v>1.8630000000000001E-3</c:v>
                </c:pt>
                <c:pt idx="2086">
                  <c:v>1.8730000000000001E-3</c:v>
                </c:pt>
                <c:pt idx="2087">
                  <c:v>1.885E-3</c:v>
                </c:pt>
                <c:pt idx="2088">
                  <c:v>1.8990000000000001E-3</c:v>
                </c:pt>
                <c:pt idx="2089">
                  <c:v>1.9139999999999999E-3</c:v>
                </c:pt>
                <c:pt idx="2090">
                  <c:v>1.9300000000000001E-3</c:v>
                </c:pt>
                <c:pt idx="2091">
                  <c:v>1.9380000000000001E-3</c:v>
                </c:pt>
                <c:pt idx="2092">
                  <c:v>1.9469999999999999E-3</c:v>
                </c:pt>
                <c:pt idx="2093">
                  <c:v>1.9580000000000001E-3</c:v>
                </c:pt>
                <c:pt idx="2094">
                  <c:v>1.97E-3</c:v>
                </c:pt>
                <c:pt idx="2095">
                  <c:v>1.983E-3</c:v>
                </c:pt>
                <c:pt idx="2096">
                  <c:v>1.9980000000000002E-3</c:v>
                </c:pt>
                <c:pt idx="2097">
                  <c:v>2.003E-3</c:v>
                </c:pt>
                <c:pt idx="2098">
                  <c:v>2.0089999999999999E-3</c:v>
                </c:pt>
                <c:pt idx="2099">
                  <c:v>2.0170000000000001E-3</c:v>
                </c:pt>
                <c:pt idx="2100">
                  <c:v>2.0209999999999998E-3</c:v>
                </c:pt>
                <c:pt idx="2101">
                  <c:v>2.026E-3</c:v>
                </c:pt>
                <c:pt idx="2102">
                  <c:v>2.0330000000000001E-3</c:v>
                </c:pt>
                <c:pt idx="2103">
                  <c:v>2.0409999999999998E-3</c:v>
                </c:pt>
                <c:pt idx="2104">
                  <c:v>2.0509999999999999E-3</c:v>
                </c:pt>
                <c:pt idx="2105">
                  <c:v>2.0600000000000002E-3</c:v>
                </c:pt>
                <c:pt idx="2106">
                  <c:v>2.0709999999999999E-3</c:v>
                </c:pt>
                <c:pt idx="2107">
                  <c:v>2.0830000000000002E-3</c:v>
                </c:pt>
                <c:pt idx="2108">
                  <c:v>2.0579999999999999E-3</c:v>
                </c:pt>
                <c:pt idx="2109">
                  <c:v>2.0349999999999999E-3</c:v>
                </c:pt>
                <c:pt idx="2110">
                  <c:v>2.013E-3</c:v>
                </c:pt>
                <c:pt idx="2111">
                  <c:v>1.9919999999999998E-3</c:v>
                </c:pt>
                <c:pt idx="2112">
                  <c:v>1.9729999999999999E-3</c:v>
                </c:pt>
                <c:pt idx="2113">
                  <c:v>1.9550000000000001E-3</c:v>
                </c:pt>
                <c:pt idx="2114">
                  <c:v>1.9380000000000001E-3</c:v>
                </c:pt>
                <c:pt idx="2115">
                  <c:v>1.923E-3</c:v>
                </c:pt>
                <c:pt idx="2116">
                  <c:v>1.91E-3</c:v>
                </c:pt>
                <c:pt idx="2117">
                  <c:v>1.8979999999999999E-3</c:v>
                </c:pt>
                <c:pt idx="2118">
                  <c:v>1.887E-3</c:v>
                </c:pt>
                <c:pt idx="2119">
                  <c:v>1.877E-3</c:v>
                </c:pt>
                <c:pt idx="2120">
                  <c:v>1.8699999999999999E-3</c:v>
                </c:pt>
                <c:pt idx="2121">
                  <c:v>1.8630000000000001E-3</c:v>
                </c:pt>
                <c:pt idx="2122">
                  <c:v>1.8580000000000001E-3</c:v>
                </c:pt>
                <c:pt idx="2123">
                  <c:v>1.854E-3</c:v>
                </c:pt>
                <c:pt idx="2124">
                  <c:v>1.8519999999999999E-3</c:v>
                </c:pt>
                <c:pt idx="2125">
                  <c:v>1.851E-3</c:v>
                </c:pt>
                <c:pt idx="2126">
                  <c:v>1.8519999999999999E-3</c:v>
                </c:pt>
                <c:pt idx="2127">
                  <c:v>1.854E-3</c:v>
                </c:pt>
                <c:pt idx="2128">
                  <c:v>1.8569999999999999E-3</c:v>
                </c:pt>
                <c:pt idx="2129">
                  <c:v>1.8619999999999999E-3</c:v>
                </c:pt>
                <c:pt idx="2130">
                  <c:v>1.8680000000000001E-3</c:v>
                </c:pt>
                <c:pt idx="2131">
                  <c:v>1.8760000000000001E-3</c:v>
                </c:pt>
                <c:pt idx="2132">
                  <c:v>1.885E-3</c:v>
                </c:pt>
                <c:pt idx="2133">
                  <c:v>1.895E-3</c:v>
                </c:pt>
                <c:pt idx="2134">
                  <c:v>1.9070000000000001E-3</c:v>
                </c:pt>
                <c:pt idx="2135">
                  <c:v>1.92E-3</c:v>
                </c:pt>
                <c:pt idx="2136">
                  <c:v>1.9289999999999999E-3</c:v>
                </c:pt>
                <c:pt idx="2137">
                  <c:v>1.9400000000000001E-3</c:v>
                </c:pt>
                <c:pt idx="2138">
                  <c:v>1.951E-3</c:v>
                </c:pt>
                <c:pt idx="2139">
                  <c:v>1.952E-3</c:v>
                </c:pt>
                <c:pt idx="2140">
                  <c:v>1.9530000000000001E-3</c:v>
                </c:pt>
                <c:pt idx="2141">
                  <c:v>1.951E-3</c:v>
                </c:pt>
                <c:pt idx="2142">
                  <c:v>1.9499999999999999E-3</c:v>
                </c:pt>
                <c:pt idx="2143">
                  <c:v>1.9499999999999999E-3</c:v>
                </c:pt>
                <c:pt idx="2144">
                  <c:v>1.952E-3</c:v>
                </c:pt>
                <c:pt idx="2145">
                  <c:v>1.9550000000000001E-3</c:v>
                </c:pt>
                <c:pt idx="2146">
                  <c:v>1.9599999999999999E-3</c:v>
                </c:pt>
                <c:pt idx="2147">
                  <c:v>1.9599999999999999E-3</c:v>
                </c:pt>
                <c:pt idx="2148">
                  <c:v>1.9620000000000002E-3</c:v>
                </c:pt>
                <c:pt idx="2149">
                  <c:v>1.9659999999999999E-3</c:v>
                </c:pt>
                <c:pt idx="2150">
                  <c:v>1.9710000000000001E-3</c:v>
                </c:pt>
                <c:pt idx="2151">
                  <c:v>1.97E-3</c:v>
                </c:pt>
                <c:pt idx="2152">
                  <c:v>1.9710000000000001E-3</c:v>
                </c:pt>
                <c:pt idx="2153">
                  <c:v>1.9729999999999999E-3</c:v>
                </c:pt>
                <c:pt idx="2154">
                  <c:v>1.977E-3</c:v>
                </c:pt>
                <c:pt idx="2155">
                  <c:v>1.9819999999999998E-3</c:v>
                </c:pt>
                <c:pt idx="2156">
                  <c:v>1.9880000000000002E-3</c:v>
                </c:pt>
                <c:pt idx="2157">
                  <c:v>1.9959999999999999E-3</c:v>
                </c:pt>
                <c:pt idx="2158">
                  <c:v>1.9919999999999998E-3</c:v>
                </c:pt>
                <c:pt idx="2159">
                  <c:v>1.99E-3</c:v>
                </c:pt>
                <c:pt idx="2160">
                  <c:v>1.9889999999999999E-3</c:v>
                </c:pt>
                <c:pt idx="2161">
                  <c:v>1.9889999999999999E-3</c:v>
                </c:pt>
                <c:pt idx="2162">
                  <c:v>1.99E-3</c:v>
                </c:pt>
                <c:pt idx="2163">
                  <c:v>1.993E-3</c:v>
                </c:pt>
                <c:pt idx="2164">
                  <c:v>1.9980000000000002E-3</c:v>
                </c:pt>
                <c:pt idx="2165">
                  <c:v>2.0010000000000002E-3</c:v>
                </c:pt>
                <c:pt idx="2166">
                  <c:v>2.006E-3</c:v>
                </c:pt>
                <c:pt idx="2167">
                  <c:v>2.0070000000000001E-3</c:v>
                </c:pt>
                <c:pt idx="2168">
                  <c:v>2.0110000000000002E-3</c:v>
                </c:pt>
                <c:pt idx="2169">
                  <c:v>2.0149999999999999E-3</c:v>
                </c:pt>
                <c:pt idx="2170">
                  <c:v>2.0219999999999999E-3</c:v>
                </c:pt>
                <c:pt idx="2171">
                  <c:v>2.029E-3</c:v>
                </c:pt>
                <c:pt idx="2172">
                  <c:v>2.0379999999999999E-3</c:v>
                </c:pt>
                <c:pt idx="2173">
                  <c:v>2.0479999999999999E-3</c:v>
                </c:pt>
                <c:pt idx="2174">
                  <c:v>2.0600000000000002E-3</c:v>
                </c:pt>
                <c:pt idx="2175">
                  <c:v>2.0730000000000002E-3</c:v>
                </c:pt>
                <c:pt idx="2176">
                  <c:v>2.0579999999999999E-3</c:v>
                </c:pt>
                <c:pt idx="2177">
                  <c:v>2.0449999999999999E-3</c:v>
                </c:pt>
                <c:pt idx="2178">
                  <c:v>2.0330000000000001E-3</c:v>
                </c:pt>
                <c:pt idx="2179">
                  <c:v>2.0219999999999999E-3</c:v>
                </c:pt>
                <c:pt idx="2180">
                  <c:v>2.0119999999999999E-3</c:v>
                </c:pt>
                <c:pt idx="2181">
                  <c:v>2.0040000000000001E-3</c:v>
                </c:pt>
                <c:pt idx="2182">
                  <c:v>1.9980000000000002E-3</c:v>
                </c:pt>
                <c:pt idx="2183">
                  <c:v>1.993E-3</c:v>
                </c:pt>
                <c:pt idx="2184">
                  <c:v>1.9889999999999999E-3</c:v>
                </c:pt>
                <c:pt idx="2185">
                  <c:v>1.9870000000000001E-3</c:v>
                </c:pt>
                <c:pt idx="2186">
                  <c:v>1.9859999999999999E-3</c:v>
                </c:pt>
                <c:pt idx="2187">
                  <c:v>1.9859999999999999E-3</c:v>
                </c:pt>
                <c:pt idx="2188">
                  <c:v>1.9880000000000002E-3</c:v>
                </c:pt>
                <c:pt idx="2189">
                  <c:v>1.9919999999999998E-3</c:v>
                </c:pt>
                <c:pt idx="2190">
                  <c:v>1.9970000000000001E-3</c:v>
                </c:pt>
                <c:pt idx="2191">
                  <c:v>1.9959999999999999E-3</c:v>
                </c:pt>
                <c:pt idx="2192">
                  <c:v>1.9959999999999999E-3</c:v>
                </c:pt>
                <c:pt idx="2193">
                  <c:v>1.9980000000000002E-3</c:v>
                </c:pt>
                <c:pt idx="2194">
                  <c:v>1.9949999999999998E-3</c:v>
                </c:pt>
                <c:pt idx="2195">
                  <c:v>1.9940000000000001E-3</c:v>
                </c:pt>
                <c:pt idx="2196">
                  <c:v>1.9940000000000001E-3</c:v>
                </c:pt>
                <c:pt idx="2197">
                  <c:v>1.9949999999999998E-3</c:v>
                </c:pt>
                <c:pt idx="2198">
                  <c:v>1.9980000000000002E-3</c:v>
                </c:pt>
                <c:pt idx="2199">
                  <c:v>2.0019999999999999E-3</c:v>
                </c:pt>
                <c:pt idx="2200">
                  <c:v>2.0070000000000001E-3</c:v>
                </c:pt>
                <c:pt idx="2201">
                  <c:v>2.0140000000000002E-3</c:v>
                </c:pt>
                <c:pt idx="2202">
                  <c:v>2.0230000000000001E-3</c:v>
                </c:pt>
                <c:pt idx="2203">
                  <c:v>2.0330000000000001E-3</c:v>
                </c:pt>
                <c:pt idx="2204">
                  <c:v>2.0270000000000002E-3</c:v>
                </c:pt>
                <c:pt idx="2205">
                  <c:v>2.0240000000000002E-3</c:v>
                </c:pt>
                <c:pt idx="2206">
                  <c:v>2.0219999999999999E-3</c:v>
                </c:pt>
                <c:pt idx="2207">
                  <c:v>2.0209999999999998E-3</c:v>
                </c:pt>
                <c:pt idx="2208">
                  <c:v>2.0209999999999998E-3</c:v>
                </c:pt>
                <c:pt idx="2209">
                  <c:v>2.0230000000000001E-3</c:v>
                </c:pt>
                <c:pt idx="2210">
                  <c:v>2.0270000000000002E-3</c:v>
                </c:pt>
                <c:pt idx="2211">
                  <c:v>2.0219999999999999E-3</c:v>
                </c:pt>
                <c:pt idx="2212">
                  <c:v>2.019E-3</c:v>
                </c:pt>
                <c:pt idx="2213">
                  <c:v>2.0179999999999998E-3</c:v>
                </c:pt>
                <c:pt idx="2214">
                  <c:v>2.0179999999999998E-3</c:v>
                </c:pt>
                <c:pt idx="2215">
                  <c:v>2.013E-3</c:v>
                </c:pt>
                <c:pt idx="2216">
                  <c:v>2.0110000000000002E-3</c:v>
                </c:pt>
                <c:pt idx="2217">
                  <c:v>2.0089999999999999E-3</c:v>
                </c:pt>
                <c:pt idx="2218">
                  <c:v>2.0089999999999999E-3</c:v>
                </c:pt>
                <c:pt idx="2219">
                  <c:v>2.0049999999999998E-3</c:v>
                </c:pt>
                <c:pt idx="2220">
                  <c:v>2.003E-3</c:v>
                </c:pt>
                <c:pt idx="2221">
                  <c:v>2.0019999999999999E-3</c:v>
                </c:pt>
                <c:pt idx="2222">
                  <c:v>2.003E-3</c:v>
                </c:pt>
                <c:pt idx="2223">
                  <c:v>1.9989999999999999E-3</c:v>
                </c:pt>
                <c:pt idx="2224">
                  <c:v>1.9980000000000002E-3</c:v>
                </c:pt>
                <c:pt idx="2225">
                  <c:v>1.9970000000000001E-3</c:v>
                </c:pt>
                <c:pt idx="2226">
                  <c:v>1.9980000000000002E-3</c:v>
                </c:pt>
                <c:pt idx="2227">
                  <c:v>1.9940000000000001E-3</c:v>
                </c:pt>
                <c:pt idx="2228">
                  <c:v>1.99E-3</c:v>
                </c:pt>
                <c:pt idx="2229">
                  <c:v>1.9889999999999999E-3</c:v>
                </c:pt>
                <c:pt idx="2230">
                  <c:v>1.9889999999999999E-3</c:v>
                </c:pt>
                <c:pt idx="2231">
                  <c:v>1.99E-3</c:v>
                </c:pt>
                <c:pt idx="2232">
                  <c:v>1.9919999999999998E-3</c:v>
                </c:pt>
                <c:pt idx="2233">
                  <c:v>1.9959999999999999E-3</c:v>
                </c:pt>
                <c:pt idx="2234">
                  <c:v>2.0019999999999999E-3</c:v>
                </c:pt>
                <c:pt idx="2235">
                  <c:v>2.0089999999999999E-3</c:v>
                </c:pt>
                <c:pt idx="2236">
                  <c:v>2.0170000000000001E-3</c:v>
                </c:pt>
                <c:pt idx="2237">
                  <c:v>2.0270000000000002E-3</c:v>
                </c:pt>
                <c:pt idx="2238">
                  <c:v>2.0379999999999999E-3</c:v>
                </c:pt>
                <c:pt idx="2239">
                  <c:v>2.0500000000000002E-3</c:v>
                </c:pt>
                <c:pt idx="2240">
                  <c:v>2.0639999999999999E-3</c:v>
                </c:pt>
                <c:pt idx="2241">
                  <c:v>2.0799999999999998E-3</c:v>
                </c:pt>
                <c:pt idx="2242">
                  <c:v>2.0969999999999999E-3</c:v>
                </c:pt>
                <c:pt idx="2243">
                  <c:v>2.1150000000000001E-3</c:v>
                </c:pt>
                <c:pt idx="2244">
                  <c:v>2.111E-3</c:v>
                </c:pt>
                <c:pt idx="2245">
                  <c:v>2.1029999999999998E-3</c:v>
                </c:pt>
                <c:pt idx="2246">
                  <c:v>2.0939999999999999E-3</c:v>
                </c:pt>
                <c:pt idx="2247">
                  <c:v>2.0860000000000002E-3</c:v>
                </c:pt>
                <c:pt idx="2248">
                  <c:v>2.0790000000000001E-3</c:v>
                </c:pt>
                <c:pt idx="2249">
                  <c:v>2.0739999999999999E-3</c:v>
                </c:pt>
                <c:pt idx="2250">
                  <c:v>2.0699999999999998E-3</c:v>
                </c:pt>
                <c:pt idx="2251">
                  <c:v>2.068E-3</c:v>
                </c:pt>
                <c:pt idx="2252">
                  <c:v>2.0590000000000001E-3</c:v>
                </c:pt>
                <c:pt idx="2253">
                  <c:v>2.0509999999999999E-3</c:v>
                </c:pt>
                <c:pt idx="2254">
                  <c:v>2.0449999999999999E-3</c:v>
                </c:pt>
                <c:pt idx="2255">
                  <c:v>2.0400000000000001E-3</c:v>
                </c:pt>
                <c:pt idx="2256">
                  <c:v>2.0370000000000002E-3</c:v>
                </c:pt>
                <c:pt idx="2257">
                  <c:v>2.029E-3</c:v>
                </c:pt>
                <c:pt idx="2258">
                  <c:v>2.0240000000000002E-3</c:v>
                </c:pt>
                <c:pt idx="2259">
                  <c:v>2.019E-3</c:v>
                </c:pt>
                <c:pt idx="2260">
                  <c:v>2.0110000000000002E-3</c:v>
                </c:pt>
                <c:pt idx="2261">
                  <c:v>2.0040000000000001E-3</c:v>
                </c:pt>
                <c:pt idx="2262">
                  <c:v>1.9980000000000002E-3</c:v>
                </c:pt>
                <c:pt idx="2263">
                  <c:v>1.9859999999999999E-3</c:v>
                </c:pt>
                <c:pt idx="2264">
                  <c:v>1.9750000000000002E-3</c:v>
                </c:pt>
                <c:pt idx="2265">
                  <c:v>1.9650000000000002E-3</c:v>
                </c:pt>
                <c:pt idx="2266">
                  <c:v>1.957E-3</c:v>
                </c:pt>
                <c:pt idx="2267">
                  <c:v>1.9400000000000001E-3</c:v>
                </c:pt>
                <c:pt idx="2268">
                  <c:v>1.9250000000000001E-3</c:v>
                </c:pt>
                <c:pt idx="2269">
                  <c:v>1.9109999999999999E-3</c:v>
                </c:pt>
                <c:pt idx="2270">
                  <c:v>1.8979999999999999E-3</c:v>
                </c:pt>
                <c:pt idx="2271">
                  <c:v>1.887E-3</c:v>
                </c:pt>
                <c:pt idx="2272">
                  <c:v>1.8730000000000001E-3</c:v>
                </c:pt>
                <c:pt idx="2273">
                  <c:v>1.8600000000000001E-3</c:v>
                </c:pt>
                <c:pt idx="2274">
                  <c:v>1.8489999999999999E-3</c:v>
                </c:pt>
                <c:pt idx="2275">
                  <c:v>1.8389999999999999E-3</c:v>
                </c:pt>
                <c:pt idx="2276">
                  <c:v>1.8309999999999999E-3</c:v>
                </c:pt>
                <c:pt idx="2277">
                  <c:v>1.8240000000000001E-3</c:v>
                </c:pt>
                <c:pt idx="2278">
                  <c:v>1.8190000000000001E-3</c:v>
                </c:pt>
                <c:pt idx="2279">
                  <c:v>1.815E-3</c:v>
                </c:pt>
                <c:pt idx="2280">
                  <c:v>1.8129999999999999E-3</c:v>
                </c:pt>
                <c:pt idx="2281">
                  <c:v>1.8109999999999999E-3</c:v>
                </c:pt>
                <c:pt idx="2282">
                  <c:v>1.797E-3</c:v>
                </c:pt>
                <c:pt idx="2283">
                  <c:v>1.7830000000000001E-3</c:v>
                </c:pt>
                <c:pt idx="2284">
                  <c:v>1.771E-3</c:v>
                </c:pt>
                <c:pt idx="2285">
                  <c:v>1.761E-3</c:v>
                </c:pt>
                <c:pt idx="2286">
                  <c:v>1.7520000000000001E-3</c:v>
                </c:pt>
                <c:pt idx="2287">
                  <c:v>1.7440000000000001E-3</c:v>
                </c:pt>
                <c:pt idx="2288">
                  <c:v>1.738E-3</c:v>
                </c:pt>
                <c:pt idx="2289">
                  <c:v>1.7329999999999999E-3</c:v>
                </c:pt>
                <c:pt idx="2290">
                  <c:v>1.7290000000000001E-3</c:v>
                </c:pt>
                <c:pt idx="2291">
                  <c:v>1.727E-3</c:v>
                </c:pt>
                <c:pt idx="2292">
                  <c:v>1.727E-3</c:v>
                </c:pt>
                <c:pt idx="2293">
                  <c:v>1.7279999999999999E-3</c:v>
                </c:pt>
                <c:pt idx="2294">
                  <c:v>1.73E-3</c:v>
                </c:pt>
                <c:pt idx="2295">
                  <c:v>1.7340000000000001E-3</c:v>
                </c:pt>
                <c:pt idx="2296">
                  <c:v>1.7390000000000001E-3</c:v>
                </c:pt>
                <c:pt idx="2297">
                  <c:v>1.745E-3</c:v>
                </c:pt>
                <c:pt idx="2298">
                  <c:v>1.753E-3</c:v>
                </c:pt>
                <c:pt idx="2299">
                  <c:v>1.7619999999999999E-3</c:v>
                </c:pt>
                <c:pt idx="2300">
                  <c:v>1.7730000000000001E-3</c:v>
                </c:pt>
                <c:pt idx="2301">
                  <c:v>1.7849999999999999E-3</c:v>
                </c:pt>
                <c:pt idx="2302">
                  <c:v>1.799E-3</c:v>
                </c:pt>
                <c:pt idx="2303">
                  <c:v>1.8140000000000001E-3</c:v>
                </c:pt>
                <c:pt idx="2304">
                  <c:v>1.83E-3</c:v>
                </c:pt>
                <c:pt idx="2305">
                  <c:v>1.848E-3</c:v>
                </c:pt>
                <c:pt idx="2306">
                  <c:v>1.867E-3</c:v>
                </c:pt>
                <c:pt idx="2307">
                  <c:v>1.8879999999999999E-3</c:v>
                </c:pt>
                <c:pt idx="2308">
                  <c:v>1.91E-3</c:v>
                </c:pt>
                <c:pt idx="2309">
                  <c:v>1.934E-3</c:v>
                </c:pt>
                <c:pt idx="2310">
                  <c:v>1.9580000000000001E-3</c:v>
                </c:pt>
                <c:pt idx="2311">
                  <c:v>1.9849999999999998E-3</c:v>
                </c:pt>
                <c:pt idx="2312">
                  <c:v>2.013E-3</c:v>
                </c:pt>
                <c:pt idx="2313">
                  <c:v>2.003E-3</c:v>
                </c:pt>
                <c:pt idx="2314">
                  <c:v>1.99E-3</c:v>
                </c:pt>
                <c:pt idx="2315">
                  <c:v>1.977E-3</c:v>
                </c:pt>
                <c:pt idx="2316">
                  <c:v>1.9650000000000002E-3</c:v>
                </c:pt>
                <c:pt idx="2317">
                  <c:v>1.954E-3</c:v>
                </c:pt>
                <c:pt idx="2318">
                  <c:v>1.9449999999999999E-3</c:v>
                </c:pt>
                <c:pt idx="2319">
                  <c:v>1.9380000000000001E-3</c:v>
                </c:pt>
                <c:pt idx="2320">
                  <c:v>1.9319999999999999E-3</c:v>
                </c:pt>
                <c:pt idx="2321">
                  <c:v>1.9269999999999999E-3</c:v>
                </c:pt>
                <c:pt idx="2322">
                  <c:v>1.9239999999999999E-3</c:v>
                </c:pt>
                <c:pt idx="2323">
                  <c:v>1.9220000000000001E-3</c:v>
                </c:pt>
                <c:pt idx="2324">
                  <c:v>1.921E-3</c:v>
                </c:pt>
                <c:pt idx="2325">
                  <c:v>1.9109999999999999E-3</c:v>
                </c:pt>
                <c:pt idx="2326">
                  <c:v>1.902E-3</c:v>
                </c:pt>
                <c:pt idx="2327">
                  <c:v>1.895E-3</c:v>
                </c:pt>
                <c:pt idx="2328">
                  <c:v>1.8890000000000001E-3</c:v>
                </c:pt>
                <c:pt idx="2329">
                  <c:v>1.885E-3</c:v>
                </c:pt>
                <c:pt idx="2330">
                  <c:v>1.882E-3</c:v>
                </c:pt>
                <c:pt idx="2331">
                  <c:v>1.8799999999999999E-3</c:v>
                </c:pt>
                <c:pt idx="2332">
                  <c:v>1.8710000000000001E-3</c:v>
                </c:pt>
                <c:pt idx="2333">
                  <c:v>1.864E-3</c:v>
                </c:pt>
                <c:pt idx="2334">
                  <c:v>1.8580000000000001E-3</c:v>
                </c:pt>
                <c:pt idx="2335">
                  <c:v>1.854E-3</c:v>
                </c:pt>
                <c:pt idx="2336">
                  <c:v>1.851E-3</c:v>
                </c:pt>
                <c:pt idx="2337">
                  <c:v>1.83E-3</c:v>
                </c:pt>
                <c:pt idx="2338">
                  <c:v>1.8109999999999999E-3</c:v>
                </c:pt>
                <c:pt idx="2339">
                  <c:v>1.794E-3</c:v>
                </c:pt>
                <c:pt idx="2340">
                  <c:v>1.7769999999999999E-3</c:v>
                </c:pt>
                <c:pt idx="2341">
                  <c:v>1.763E-3</c:v>
                </c:pt>
                <c:pt idx="2342">
                  <c:v>1.7489999999999999E-3</c:v>
                </c:pt>
                <c:pt idx="2343">
                  <c:v>1.737E-3</c:v>
                </c:pt>
                <c:pt idx="2344">
                  <c:v>1.727E-3</c:v>
                </c:pt>
                <c:pt idx="2345">
                  <c:v>1.7179999999999999E-3</c:v>
                </c:pt>
                <c:pt idx="2346">
                  <c:v>1.7099999999999999E-3</c:v>
                </c:pt>
                <c:pt idx="2347">
                  <c:v>1.704E-3</c:v>
                </c:pt>
                <c:pt idx="2348">
                  <c:v>1.699E-3</c:v>
                </c:pt>
                <c:pt idx="2349">
                  <c:v>1.6949999999999999E-3</c:v>
                </c:pt>
                <c:pt idx="2350">
                  <c:v>1.6930000000000001E-3</c:v>
                </c:pt>
                <c:pt idx="2351">
                  <c:v>1.6930000000000001E-3</c:v>
                </c:pt>
                <c:pt idx="2352">
                  <c:v>1.694E-3</c:v>
                </c:pt>
                <c:pt idx="2353">
                  <c:v>1.696E-3</c:v>
                </c:pt>
                <c:pt idx="2354">
                  <c:v>1.6999999999999999E-3</c:v>
                </c:pt>
                <c:pt idx="2355">
                  <c:v>1.7049999999999999E-3</c:v>
                </c:pt>
                <c:pt idx="2356">
                  <c:v>1.7110000000000001E-3</c:v>
                </c:pt>
                <c:pt idx="2357">
                  <c:v>1.719E-3</c:v>
                </c:pt>
                <c:pt idx="2358">
                  <c:v>1.7279999999999999E-3</c:v>
                </c:pt>
                <c:pt idx="2359">
                  <c:v>1.7390000000000001E-3</c:v>
                </c:pt>
                <c:pt idx="2360">
                  <c:v>1.751E-3</c:v>
                </c:pt>
                <c:pt idx="2361">
                  <c:v>1.7650000000000001E-3</c:v>
                </c:pt>
                <c:pt idx="2362">
                  <c:v>1.7799999999999999E-3</c:v>
                </c:pt>
                <c:pt idx="2363">
                  <c:v>1.7960000000000001E-3</c:v>
                </c:pt>
                <c:pt idx="2364">
                  <c:v>1.8140000000000001E-3</c:v>
                </c:pt>
                <c:pt idx="2365">
                  <c:v>1.833E-3</c:v>
                </c:pt>
                <c:pt idx="2366">
                  <c:v>1.854E-3</c:v>
                </c:pt>
                <c:pt idx="2367">
                  <c:v>1.8760000000000001E-3</c:v>
                </c:pt>
                <c:pt idx="2368">
                  <c:v>1.9E-3</c:v>
                </c:pt>
                <c:pt idx="2369">
                  <c:v>1.9239999999999999E-3</c:v>
                </c:pt>
                <c:pt idx="2370">
                  <c:v>1.951E-3</c:v>
                </c:pt>
                <c:pt idx="2371">
                  <c:v>1.9789999999999999E-3</c:v>
                </c:pt>
                <c:pt idx="2372">
                  <c:v>2.0079999999999998E-3</c:v>
                </c:pt>
                <c:pt idx="2373">
                  <c:v>2.0379999999999999E-3</c:v>
                </c:pt>
                <c:pt idx="2374">
                  <c:v>2.0699999999999998E-3</c:v>
                </c:pt>
                <c:pt idx="2375">
                  <c:v>2.104E-3</c:v>
                </c:pt>
                <c:pt idx="2376">
                  <c:v>2.1389999999999998E-3</c:v>
                </c:pt>
                <c:pt idx="2377">
                  <c:v>2.1749999999999999E-3</c:v>
                </c:pt>
                <c:pt idx="2378">
                  <c:v>2.2130000000000001E-3</c:v>
                </c:pt>
                <c:pt idx="2379">
                  <c:v>2.2520000000000001E-3</c:v>
                </c:pt>
                <c:pt idx="2380">
                  <c:v>2.2829999999999999E-3</c:v>
                </c:pt>
                <c:pt idx="2381">
                  <c:v>2.2690000000000002E-3</c:v>
                </c:pt>
                <c:pt idx="2382">
                  <c:v>2.2560000000000002E-3</c:v>
                </c:pt>
                <c:pt idx="2383">
                  <c:v>2.2399999999999998E-3</c:v>
                </c:pt>
                <c:pt idx="2384">
                  <c:v>2.2260000000000001E-3</c:v>
                </c:pt>
                <c:pt idx="2385">
                  <c:v>2.2130000000000001E-3</c:v>
                </c:pt>
                <c:pt idx="2386">
                  <c:v>2.202E-3</c:v>
                </c:pt>
                <c:pt idx="2387">
                  <c:v>2.1919999999999999E-3</c:v>
                </c:pt>
                <c:pt idx="2388">
                  <c:v>2.1749999999999999E-3</c:v>
                </c:pt>
                <c:pt idx="2389">
                  <c:v>2.16E-3</c:v>
                </c:pt>
                <c:pt idx="2390">
                  <c:v>2.1459999999999999E-3</c:v>
                </c:pt>
                <c:pt idx="2391">
                  <c:v>2.1329999999999999E-3</c:v>
                </c:pt>
                <c:pt idx="2392">
                  <c:v>2.1220000000000002E-3</c:v>
                </c:pt>
                <c:pt idx="2393">
                  <c:v>2.0999999999999999E-3</c:v>
                </c:pt>
                <c:pt idx="2394">
                  <c:v>2.0799999999999998E-3</c:v>
                </c:pt>
                <c:pt idx="2395">
                  <c:v>2.0609999999999999E-3</c:v>
                </c:pt>
                <c:pt idx="2396">
                  <c:v>2.0430000000000001E-3</c:v>
                </c:pt>
                <c:pt idx="2397">
                  <c:v>2.026E-3</c:v>
                </c:pt>
                <c:pt idx="2398">
                  <c:v>2.0110000000000002E-3</c:v>
                </c:pt>
                <c:pt idx="2399">
                  <c:v>1.9980000000000002E-3</c:v>
                </c:pt>
                <c:pt idx="2400">
                  <c:v>1.9650000000000002E-3</c:v>
                </c:pt>
                <c:pt idx="2401">
                  <c:v>1.933E-3</c:v>
                </c:pt>
                <c:pt idx="2402">
                  <c:v>1.903E-3</c:v>
                </c:pt>
                <c:pt idx="2403">
                  <c:v>1.874E-3</c:v>
                </c:pt>
                <c:pt idx="2404">
                  <c:v>1.846E-3</c:v>
                </c:pt>
                <c:pt idx="2405">
                  <c:v>1.82E-3</c:v>
                </c:pt>
                <c:pt idx="2406">
                  <c:v>1.7960000000000001E-3</c:v>
                </c:pt>
                <c:pt idx="2407">
                  <c:v>1.7719999999999999E-3</c:v>
                </c:pt>
                <c:pt idx="2408">
                  <c:v>1.751E-3</c:v>
                </c:pt>
                <c:pt idx="2409">
                  <c:v>1.73E-3</c:v>
                </c:pt>
                <c:pt idx="2410">
                  <c:v>1.7110000000000001E-3</c:v>
                </c:pt>
                <c:pt idx="2411">
                  <c:v>1.694E-3</c:v>
                </c:pt>
                <c:pt idx="2412">
                  <c:v>1.678E-3</c:v>
                </c:pt>
                <c:pt idx="2413">
                  <c:v>1.663E-3</c:v>
                </c:pt>
                <c:pt idx="2414">
                  <c:v>1.6490000000000001E-3</c:v>
                </c:pt>
                <c:pt idx="2415">
                  <c:v>1.6379999999999999E-3</c:v>
                </c:pt>
                <c:pt idx="2416">
                  <c:v>1.627E-3</c:v>
                </c:pt>
                <c:pt idx="2417">
                  <c:v>1.6180000000000001E-3</c:v>
                </c:pt>
                <c:pt idx="2418">
                  <c:v>1.6100000000000001E-3</c:v>
                </c:pt>
                <c:pt idx="2419">
                  <c:v>1.604E-3</c:v>
                </c:pt>
                <c:pt idx="2420">
                  <c:v>1.5989999999999999E-3</c:v>
                </c:pt>
                <c:pt idx="2421">
                  <c:v>1.596E-3</c:v>
                </c:pt>
                <c:pt idx="2422">
                  <c:v>1.5939999999999999E-3</c:v>
                </c:pt>
                <c:pt idx="2423">
                  <c:v>1.593E-3</c:v>
                </c:pt>
                <c:pt idx="2424">
                  <c:v>1.5939999999999999E-3</c:v>
                </c:pt>
                <c:pt idx="2425">
                  <c:v>1.5969999999999999E-3</c:v>
                </c:pt>
                <c:pt idx="2426">
                  <c:v>1.6000000000000001E-3</c:v>
                </c:pt>
                <c:pt idx="2427">
                  <c:v>1.6050000000000001E-3</c:v>
                </c:pt>
                <c:pt idx="2428">
                  <c:v>1.6119999999999999E-3</c:v>
                </c:pt>
                <c:pt idx="2429">
                  <c:v>1.6199999999999999E-3</c:v>
                </c:pt>
                <c:pt idx="2430">
                  <c:v>1.629E-3</c:v>
                </c:pt>
                <c:pt idx="2431">
                  <c:v>1.64E-3</c:v>
                </c:pt>
                <c:pt idx="2432">
                  <c:v>1.652E-3</c:v>
                </c:pt>
                <c:pt idx="2433">
                  <c:v>1.6659999999999999E-3</c:v>
                </c:pt>
                <c:pt idx="2434">
                  <c:v>1.681E-3</c:v>
                </c:pt>
                <c:pt idx="2435">
                  <c:v>1.6969999999999999E-3</c:v>
                </c:pt>
                <c:pt idx="2436">
                  <c:v>1.7149999999999999E-3</c:v>
                </c:pt>
                <c:pt idx="2437">
                  <c:v>1.735E-3</c:v>
                </c:pt>
                <c:pt idx="2438">
                  <c:v>1.755E-3</c:v>
                </c:pt>
                <c:pt idx="2439">
                  <c:v>1.7769999999999999E-3</c:v>
                </c:pt>
                <c:pt idx="2440">
                  <c:v>1.8010000000000001E-3</c:v>
                </c:pt>
                <c:pt idx="2441">
                  <c:v>1.8259999999999999E-3</c:v>
                </c:pt>
                <c:pt idx="2442">
                  <c:v>1.8519999999999999E-3</c:v>
                </c:pt>
                <c:pt idx="2443">
                  <c:v>1.8799999999999999E-3</c:v>
                </c:pt>
                <c:pt idx="2444">
                  <c:v>1.9090000000000001E-3</c:v>
                </c:pt>
                <c:pt idx="2445">
                  <c:v>1.9400000000000001E-3</c:v>
                </c:pt>
                <c:pt idx="2446">
                  <c:v>1.9719999999999998E-3</c:v>
                </c:pt>
                <c:pt idx="2447">
                  <c:v>2.0049999999999998E-3</c:v>
                </c:pt>
                <c:pt idx="2448">
                  <c:v>2.026E-3</c:v>
                </c:pt>
                <c:pt idx="2449">
                  <c:v>1.9970000000000001E-3</c:v>
                </c:pt>
                <c:pt idx="2450">
                  <c:v>1.9689999999999998E-3</c:v>
                </c:pt>
                <c:pt idx="2451">
                  <c:v>1.936E-3</c:v>
                </c:pt>
                <c:pt idx="2452">
                  <c:v>1.9040000000000001E-3</c:v>
                </c:pt>
                <c:pt idx="2453">
                  <c:v>1.874E-3</c:v>
                </c:pt>
                <c:pt idx="2454">
                  <c:v>1.8450000000000001E-3</c:v>
                </c:pt>
                <c:pt idx="2455">
                  <c:v>1.804E-3</c:v>
                </c:pt>
                <c:pt idx="2456">
                  <c:v>1.7650000000000001E-3</c:v>
                </c:pt>
                <c:pt idx="2457">
                  <c:v>1.727E-3</c:v>
                </c:pt>
                <c:pt idx="2458">
                  <c:v>1.6900000000000001E-3</c:v>
                </c:pt>
                <c:pt idx="2459">
                  <c:v>1.655E-3</c:v>
                </c:pt>
                <c:pt idx="2460">
                  <c:v>1.622E-3</c:v>
                </c:pt>
                <c:pt idx="2461">
                  <c:v>1.5889999999999999E-3</c:v>
                </c:pt>
                <c:pt idx="2462">
                  <c:v>1.5590000000000001E-3</c:v>
                </c:pt>
                <c:pt idx="2463">
                  <c:v>1.529E-3</c:v>
                </c:pt>
                <c:pt idx="2464">
                  <c:v>1.5009999999999999E-3</c:v>
                </c:pt>
                <c:pt idx="2465">
                  <c:v>1.475E-3</c:v>
                </c:pt>
                <c:pt idx="2466">
                  <c:v>1.449E-3</c:v>
                </c:pt>
                <c:pt idx="2467">
                  <c:v>1.426E-3</c:v>
                </c:pt>
                <c:pt idx="2468">
                  <c:v>1.403E-3</c:v>
                </c:pt>
                <c:pt idx="2469">
                  <c:v>1.382E-3</c:v>
                </c:pt>
                <c:pt idx="2470">
                  <c:v>1.3630000000000001E-3</c:v>
                </c:pt>
                <c:pt idx="2471">
                  <c:v>1.3450000000000001E-3</c:v>
                </c:pt>
                <c:pt idx="2472">
                  <c:v>1.328E-3</c:v>
                </c:pt>
                <c:pt idx="2473">
                  <c:v>1.3129999999999999E-3</c:v>
                </c:pt>
                <c:pt idx="2474">
                  <c:v>1.299E-3</c:v>
                </c:pt>
                <c:pt idx="2475">
                  <c:v>1.2869999999999999E-3</c:v>
                </c:pt>
                <c:pt idx="2476">
                  <c:v>1.276E-3</c:v>
                </c:pt>
                <c:pt idx="2477">
                  <c:v>1.266E-3</c:v>
                </c:pt>
                <c:pt idx="2478">
                  <c:v>1.258E-3</c:v>
                </c:pt>
                <c:pt idx="2479">
                  <c:v>1.2509999999999999E-3</c:v>
                </c:pt>
                <c:pt idx="2480">
                  <c:v>1.2459999999999999E-3</c:v>
                </c:pt>
                <c:pt idx="2481">
                  <c:v>1.242E-3</c:v>
                </c:pt>
                <c:pt idx="2482">
                  <c:v>1.2390000000000001E-3</c:v>
                </c:pt>
                <c:pt idx="2483">
                  <c:v>1.238E-3</c:v>
                </c:pt>
                <c:pt idx="2484">
                  <c:v>1.2390000000000001E-3</c:v>
                </c:pt>
                <c:pt idx="2485">
                  <c:v>1.24E-3</c:v>
                </c:pt>
                <c:pt idx="2486">
                  <c:v>1.2440000000000001E-3</c:v>
                </c:pt>
                <c:pt idx="2487">
                  <c:v>1.248E-3</c:v>
                </c:pt>
                <c:pt idx="2488">
                  <c:v>1.2539999999999999E-3</c:v>
                </c:pt>
                <c:pt idx="2489">
                  <c:v>1.2620000000000001E-3</c:v>
                </c:pt>
                <c:pt idx="2490">
                  <c:v>1.271E-3</c:v>
                </c:pt>
                <c:pt idx="2491">
                  <c:v>1.281E-3</c:v>
                </c:pt>
                <c:pt idx="2492">
                  <c:v>1.292E-3</c:v>
                </c:pt>
                <c:pt idx="2493">
                  <c:v>1.3060000000000001E-3</c:v>
                </c:pt>
                <c:pt idx="2494">
                  <c:v>1.32E-3</c:v>
                </c:pt>
                <c:pt idx="2495">
                  <c:v>1.3359999999999999E-3</c:v>
                </c:pt>
                <c:pt idx="2496">
                  <c:v>1.353E-3</c:v>
                </c:pt>
                <c:pt idx="2497">
                  <c:v>1.372E-3</c:v>
                </c:pt>
                <c:pt idx="2498">
                  <c:v>1.392E-3</c:v>
                </c:pt>
                <c:pt idx="2499">
                  <c:v>1.4139999999999999E-3</c:v>
                </c:pt>
                <c:pt idx="2500">
                  <c:v>1.4369999999999999E-3</c:v>
                </c:pt>
                <c:pt idx="2501">
                  <c:v>1.4610000000000001E-3</c:v>
                </c:pt>
                <c:pt idx="2502">
                  <c:v>1.487E-3</c:v>
                </c:pt>
                <c:pt idx="2503">
                  <c:v>1.5139999999999999E-3</c:v>
                </c:pt>
                <c:pt idx="2504">
                  <c:v>1.5430000000000001E-3</c:v>
                </c:pt>
                <c:pt idx="2505">
                  <c:v>1.573E-3</c:v>
                </c:pt>
                <c:pt idx="2506">
                  <c:v>1.6050000000000001E-3</c:v>
                </c:pt>
                <c:pt idx="2507">
                  <c:v>1.6379999999999999E-3</c:v>
                </c:pt>
                <c:pt idx="2508">
                  <c:v>1.6720000000000001E-3</c:v>
                </c:pt>
                <c:pt idx="2509">
                  <c:v>1.7080000000000001E-3</c:v>
                </c:pt>
                <c:pt idx="2510">
                  <c:v>1.745E-3</c:v>
                </c:pt>
                <c:pt idx="2511">
                  <c:v>1.784E-3</c:v>
                </c:pt>
                <c:pt idx="2512">
                  <c:v>1.8240000000000001E-3</c:v>
                </c:pt>
                <c:pt idx="2513">
                  <c:v>1.8649999999999999E-3</c:v>
                </c:pt>
                <c:pt idx="2514">
                  <c:v>1.908E-3</c:v>
                </c:pt>
                <c:pt idx="2515">
                  <c:v>1.952E-3</c:v>
                </c:pt>
                <c:pt idx="2516">
                  <c:v>1.9980000000000002E-3</c:v>
                </c:pt>
                <c:pt idx="2517">
                  <c:v>1.9710000000000001E-3</c:v>
                </c:pt>
                <c:pt idx="2518">
                  <c:v>1.9350000000000001E-3</c:v>
                </c:pt>
                <c:pt idx="2519">
                  <c:v>1.9E-3</c:v>
                </c:pt>
                <c:pt idx="2520">
                  <c:v>1.867E-3</c:v>
                </c:pt>
                <c:pt idx="2521">
                  <c:v>1.8240000000000001E-3</c:v>
                </c:pt>
                <c:pt idx="2522">
                  <c:v>1.7830000000000001E-3</c:v>
                </c:pt>
                <c:pt idx="2523">
                  <c:v>1.743E-3</c:v>
                </c:pt>
                <c:pt idx="2524">
                  <c:v>1.7049999999999999E-3</c:v>
                </c:pt>
                <c:pt idx="2525">
                  <c:v>1.668E-3</c:v>
                </c:pt>
                <c:pt idx="2526">
                  <c:v>1.6329999999999999E-3</c:v>
                </c:pt>
                <c:pt idx="2527">
                  <c:v>1.5989999999999999E-3</c:v>
                </c:pt>
                <c:pt idx="2528">
                  <c:v>1.5659999999999999E-3</c:v>
                </c:pt>
                <c:pt idx="2529">
                  <c:v>1.5349999999999999E-3</c:v>
                </c:pt>
                <c:pt idx="2530">
                  <c:v>1.505E-3</c:v>
                </c:pt>
                <c:pt idx="2531">
                  <c:v>1.4760000000000001E-3</c:v>
                </c:pt>
                <c:pt idx="2532">
                  <c:v>1.449E-3</c:v>
                </c:pt>
                <c:pt idx="2533">
                  <c:v>1.4239999999999999E-3</c:v>
                </c:pt>
                <c:pt idx="2534">
                  <c:v>1.4E-3</c:v>
                </c:pt>
                <c:pt idx="2535">
                  <c:v>1.377E-3</c:v>
                </c:pt>
                <c:pt idx="2536">
                  <c:v>1.3550000000000001E-3</c:v>
                </c:pt>
                <c:pt idx="2537">
                  <c:v>1.3359999999999999E-3</c:v>
                </c:pt>
                <c:pt idx="2538">
                  <c:v>1.317E-3</c:v>
                </c:pt>
                <c:pt idx="2539">
                  <c:v>1.2999999999999999E-3</c:v>
                </c:pt>
                <c:pt idx="2540">
                  <c:v>1.284E-3</c:v>
                </c:pt>
                <c:pt idx="2541">
                  <c:v>1.2700000000000001E-3</c:v>
                </c:pt>
                <c:pt idx="2542">
                  <c:v>1.2570000000000001E-3</c:v>
                </c:pt>
                <c:pt idx="2543">
                  <c:v>1.2459999999999999E-3</c:v>
                </c:pt>
                <c:pt idx="2544">
                  <c:v>1.2359999999999999E-3</c:v>
                </c:pt>
                <c:pt idx="2545">
                  <c:v>1.227E-3</c:v>
                </c:pt>
                <c:pt idx="2546">
                  <c:v>1.2199999999999999E-3</c:v>
                </c:pt>
                <c:pt idx="2547">
                  <c:v>1.214E-3</c:v>
                </c:pt>
                <c:pt idx="2548">
                  <c:v>1.2099999999999999E-3</c:v>
                </c:pt>
                <c:pt idx="2549">
                  <c:v>1.207E-3</c:v>
                </c:pt>
                <c:pt idx="2550">
                  <c:v>1.206E-3</c:v>
                </c:pt>
                <c:pt idx="2551">
                  <c:v>1.2049999999999999E-3</c:v>
                </c:pt>
                <c:pt idx="2552">
                  <c:v>1.207E-3</c:v>
                </c:pt>
                <c:pt idx="2553">
                  <c:v>1.2099999999999999E-3</c:v>
                </c:pt>
                <c:pt idx="2554">
                  <c:v>1.214E-3</c:v>
                </c:pt>
                <c:pt idx="2555">
                  <c:v>1.219E-3</c:v>
                </c:pt>
                <c:pt idx="2556">
                  <c:v>1.2260000000000001E-3</c:v>
                </c:pt>
                <c:pt idx="2557">
                  <c:v>1.235E-3</c:v>
                </c:pt>
                <c:pt idx="2558">
                  <c:v>1.245E-3</c:v>
                </c:pt>
                <c:pt idx="2559">
                  <c:v>1.256E-3</c:v>
                </c:pt>
                <c:pt idx="2560">
                  <c:v>1.2689999999999999E-3</c:v>
                </c:pt>
                <c:pt idx="2561">
                  <c:v>1.2830000000000001E-3</c:v>
                </c:pt>
                <c:pt idx="2562">
                  <c:v>1.2979999999999999E-3</c:v>
                </c:pt>
                <c:pt idx="2563">
                  <c:v>1.315E-3</c:v>
                </c:pt>
                <c:pt idx="2564">
                  <c:v>1.333E-3</c:v>
                </c:pt>
                <c:pt idx="2565">
                  <c:v>1.353E-3</c:v>
                </c:pt>
                <c:pt idx="2566">
                  <c:v>1.374E-3</c:v>
                </c:pt>
                <c:pt idx="2567">
                  <c:v>1.397E-3</c:v>
                </c:pt>
                <c:pt idx="2568">
                  <c:v>1.421E-3</c:v>
                </c:pt>
                <c:pt idx="2569">
                  <c:v>1.446E-3</c:v>
                </c:pt>
                <c:pt idx="2570">
                  <c:v>1.4729999999999999E-3</c:v>
                </c:pt>
                <c:pt idx="2571">
                  <c:v>1.5020000000000001E-3</c:v>
                </c:pt>
                <c:pt idx="2572">
                  <c:v>1.531E-3</c:v>
                </c:pt>
                <c:pt idx="2573">
                  <c:v>1.562E-3</c:v>
                </c:pt>
                <c:pt idx="2574">
                  <c:v>1.5950000000000001E-3</c:v>
                </c:pt>
                <c:pt idx="2575">
                  <c:v>1.629E-3</c:v>
                </c:pt>
                <c:pt idx="2576">
                  <c:v>1.6639999999999999E-3</c:v>
                </c:pt>
                <c:pt idx="2577">
                  <c:v>1.701E-3</c:v>
                </c:pt>
                <c:pt idx="2578">
                  <c:v>1.7390000000000001E-3</c:v>
                </c:pt>
                <c:pt idx="2579">
                  <c:v>1.779E-3</c:v>
                </c:pt>
                <c:pt idx="2580">
                  <c:v>1.82E-3</c:v>
                </c:pt>
                <c:pt idx="2581">
                  <c:v>1.8619999999999999E-3</c:v>
                </c:pt>
                <c:pt idx="2582">
                  <c:v>1.9059999999999999E-3</c:v>
                </c:pt>
                <c:pt idx="2583">
                  <c:v>1.951E-3</c:v>
                </c:pt>
                <c:pt idx="2584">
                  <c:v>1.9980000000000002E-3</c:v>
                </c:pt>
                <c:pt idx="2585">
                  <c:v>1.9599999999999999E-3</c:v>
                </c:pt>
                <c:pt idx="2586">
                  <c:v>1.923E-3</c:v>
                </c:pt>
                <c:pt idx="2587">
                  <c:v>1.8879999999999999E-3</c:v>
                </c:pt>
                <c:pt idx="2588">
                  <c:v>1.854E-3</c:v>
                </c:pt>
                <c:pt idx="2589">
                  <c:v>1.8209999999999999E-3</c:v>
                </c:pt>
                <c:pt idx="2590">
                  <c:v>1.7899999999999999E-3</c:v>
                </c:pt>
                <c:pt idx="2591">
                  <c:v>1.761E-3</c:v>
                </c:pt>
                <c:pt idx="2592">
                  <c:v>1.7329999999999999E-3</c:v>
                </c:pt>
                <c:pt idx="2593">
                  <c:v>1.7060000000000001E-3</c:v>
                </c:pt>
                <c:pt idx="2594">
                  <c:v>1.6800000000000001E-3</c:v>
                </c:pt>
                <c:pt idx="2595">
                  <c:v>1.6559999999999999E-3</c:v>
                </c:pt>
                <c:pt idx="2596">
                  <c:v>1.634E-3</c:v>
                </c:pt>
                <c:pt idx="2597">
                  <c:v>1.6130000000000001E-3</c:v>
                </c:pt>
                <c:pt idx="2598">
                  <c:v>1.593E-3</c:v>
                </c:pt>
                <c:pt idx="2599">
                  <c:v>1.575E-3</c:v>
                </c:pt>
                <c:pt idx="2600">
                  <c:v>1.5579999999999999E-3</c:v>
                </c:pt>
                <c:pt idx="2601">
                  <c:v>1.542E-3</c:v>
                </c:pt>
                <c:pt idx="2602">
                  <c:v>1.5280000000000001E-3</c:v>
                </c:pt>
                <c:pt idx="2603">
                  <c:v>1.516E-3</c:v>
                </c:pt>
                <c:pt idx="2604">
                  <c:v>1.505E-3</c:v>
                </c:pt>
                <c:pt idx="2605">
                  <c:v>1.495E-3</c:v>
                </c:pt>
                <c:pt idx="2606">
                  <c:v>1.4859999999999999E-3</c:v>
                </c:pt>
                <c:pt idx="2607">
                  <c:v>1.4790000000000001E-3</c:v>
                </c:pt>
                <c:pt idx="2608">
                  <c:v>1.474E-3</c:v>
                </c:pt>
                <c:pt idx="2609">
                  <c:v>1.47E-3</c:v>
                </c:pt>
                <c:pt idx="2610">
                  <c:v>1.467E-3</c:v>
                </c:pt>
                <c:pt idx="2611">
                  <c:v>1.4660000000000001E-3</c:v>
                </c:pt>
                <c:pt idx="2612">
                  <c:v>1.4660000000000001E-3</c:v>
                </c:pt>
                <c:pt idx="2613">
                  <c:v>1.4679999999999999E-3</c:v>
                </c:pt>
                <c:pt idx="2614">
                  <c:v>1.4710000000000001E-3</c:v>
                </c:pt>
                <c:pt idx="2615">
                  <c:v>1.475E-3</c:v>
                </c:pt>
                <c:pt idx="2616">
                  <c:v>1.4809999999999999E-3</c:v>
                </c:pt>
                <c:pt idx="2617">
                  <c:v>1.488E-3</c:v>
                </c:pt>
                <c:pt idx="2618">
                  <c:v>1.4970000000000001E-3</c:v>
                </c:pt>
                <c:pt idx="2619">
                  <c:v>1.5070000000000001E-3</c:v>
                </c:pt>
                <c:pt idx="2620">
                  <c:v>1.518E-3</c:v>
                </c:pt>
                <c:pt idx="2621">
                  <c:v>1.531E-3</c:v>
                </c:pt>
                <c:pt idx="2622">
                  <c:v>1.5449999999999999E-3</c:v>
                </c:pt>
                <c:pt idx="2623">
                  <c:v>1.5610000000000001E-3</c:v>
                </c:pt>
                <c:pt idx="2624">
                  <c:v>1.578E-3</c:v>
                </c:pt>
                <c:pt idx="2625">
                  <c:v>1.5969999999999999E-3</c:v>
                </c:pt>
                <c:pt idx="2626">
                  <c:v>1.6169999999999999E-3</c:v>
                </c:pt>
                <c:pt idx="2627">
                  <c:v>1.6379999999999999E-3</c:v>
                </c:pt>
                <c:pt idx="2628">
                  <c:v>1.6609999999999999E-3</c:v>
                </c:pt>
                <c:pt idx="2629">
                  <c:v>1.6850000000000001E-3</c:v>
                </c:pt>
                <c:pt idx="2630">
                  <c:v>1.7110000000000001E-3</c:v>
                </c:pt>
                <c:pt idx="2631">
                  <c:v>1.738E-3</c:v>
                </c:pt>
                <c:pt idx="2632">
                  <c:v>1.766E-3</c:v>
                </c:pt>
                <c:pt idx="2633">
                  <c:v>1.7960000000000001E-3</c:v>
                </c:pt>
                <c:pt idx="2634">
                  <c:v>1.828E-3</c:v>
                </c:pt>
                <c:pt idx="2635">
                  <c:v>1.8600000000000001E-3</c:v>
                </c:pt>
                <c:pt idx="2636">
                  <c:v>1.8940000000000001E-3</c:v>
                </c:pt>
                <c:pt idx="2637">
                  <c:v>1.9300000000000001E-3</c:v>
                </c:pt>
                <c:pt idx="2638">
                  <c:v>1.967E-3</c:v>
                </c:pt>
                <c:pt idx="2639">
                  <c:v>2.0049999999999998E-3</c:v>
                </c:pt>
                <c:pt idx="2640">
                  <c:v>2.0449999999999999E-3</c:v>
                </c:pt>
                <c:pt idx="2641">
                  <c:v>2.0860000000000002E-3</c:v>
                </c:pt>
                <c:pt idx="2642">
                  <c:v>2.1289999999999998E-3</c:v>
                </c:pt>
                <c:pt idx="2643">
                  <c:v>2.173E-3</c:v>
                </c:pt>
                <c:pt idx="2644">
                  <c:v>2.2190000000000001E-3</c:v>
                </c:pt>
                <c:pt idx="2645">
                  <c:v>2.2659999999999998E-3</c:v>
                </c:pt>
                <c:pt idx="2646">
                  <c:v>2.3140000000000001E-3</c:v>
                </c:pt>
                <c:pt idx="2647">
                  <c:v>2.3640000000000002E-3</c:v>
                </c:pt>
                <c:pt idx="2648">
                  <c:v>2.415E-3</c:v>
                </c:pt>
                <c:pt idx="2649">
                  <c:v>2.467E-3</c:v>
                </c:pt>
                <c:pt idx="2650">
                  <c:v>2.5209999999999998E-3</c:v>
                </c:pt>
                <c:pt idx="2651">
                  <c:v>2.5769999999999999E-3</c:v>
                </c:pt>
                <c:pt idx="2652">
                  <c:v>2.6340000000000001E-3</c:v>
                </c:pt>
                <c:pt idx="2653">
                  <c:v>2.6919999999999999E-3</c:v>
                </c:pt>
                <c:pt idx="2654">
                  <c:v>2.7520000000000001E-3</c:v>
                </c:pt>
                <c:pt idx="2655">
                  <c:v>2.813E-3</c:v>
                </c:pt>
                <c:pt idx="2656">
                  <c:v>2.875E-3</c:v>
                </c:pt>
                <c:pt idx="2657">
                  <c:v>2.9390000000000002E-3</c:v>
                </c:pt>
                <c:pt idx="2658">
                  <c:v>3.0040000000000002E-3</c:v>
                </c:pt>
                <c:pt idx="2659">
                  <c:v>3.0709999999999999E-3</c:v>
                </c:pt>
                <c:pt idx="2660">
                  <c:v>3.1389999999999999E-3</c:v>
                </c:pt>
                <c:pt idx="2661">
                  <c:v>3.209E-3</c:v>
                </c:pt>
                <c:pt idx="2662">
                  <c:v>3.2799999999999999E-3</c:v>
                </c:pt>
                <c:pt idx="2663">
                  <c:v>3.3519999999999999E-3</c:v>
                </c:pt>
                <c:pt idx="2664">
                  <c:v>3.4259999999999998E-3</c:v>
                </c:pt>
                <c:pt idx="2665">
                  <c:v>3.5010000000000002E-3</c:v>
                </c:pt>
                <c:pt idx="2666">
                  <c:v>3.578E-3</c:v>
                </c:pt>
                <c:pt idx="2667">
                  <c:v>3.656E-3</c:v>
                </c:pt>
                <c:pt idx="2668">
                  <c:v>3.7360000000000002E-3</c:v>
                </c:pt>
                <c:pt idx="2669">
                  <c:v>3.8170000000000001E-3</c:v>
                </c:pt>
                <c:pt idx="2670">
                  <c:v>3.8990000000000001E-3</c:v>
                </c:pt>
                <c:pt idx="2671">
                  <c:v>3.9830000000000004E-3</c:v>
                </c:pt>
                <c:pt idx="2672">
                  <c:v>4.0679999999999996E-3</c:v>
                </c:pt>
                <c:pt idx="2673">
                  <c:v>4.1539999999999997E-3</c:v>
                </c:pt>
                <c:pt idx="2674">
                  <c:v>4.2420000000000001E-3</c:v>
                </c:pt>
                <c:pt idx="2675">
                  <c:v>4.3319999999999999E-3</c:v>
                </c:pt>
                <c:pt idx="2676">
                  <c:v>4.4229999999999998E-3</c:v>
                </c:pt>
                <c:pt idx="2677">
                  <c:v>4.5149999999999999E-3</c:v>
                </c:pt>
                <c:pt idx="2678">
                  <c:v>4.6090000000000002E-3</c:v>
                </c:pt>
                <c:pt idx="2679">
                  <c:v>4.7039999999999998E-3</c:v>
                </c:pt>
                <c:pt idx="2680">
                  <c:v>4.7999999999999996E-3</c:v>
                </c:pt>
                <c:pt idx="2681">
                  <c:v>4.8979999999999996E-3</c:v>
                </c:pt>
                <c:pt idx="2682">
                  <c:v>4.9979999999999998E-3</c:v>
                </c:pt>
                <c:pt idx="2683">
                  <c:v>5.0980000000000001E-3</c:v>
                </c:pt>
                <c:pt idx="2684">
                  <c:v>5.2009999999999999E-3</c:v>
                </c:pt>
                <c:pt idx="2685">
                  <c:v>5.0769999999999999E-3</c:v>
                </c:pt>
                <c:pt idx="2686">
                  <c:v>4.2900000000000004E-3</c:v>
                </c:pt>
                <c:pt idx="2687">
                  <c:v>3.1340000000000001E-3</c:v>
                </c:pt>
                <c:pt idx="2688">
                  <c:v>2.016E-3</c:v>
                </c:pt>
                <c:pt idx="2689">
                  <c:v>1.2470000000000001E-3</c:v>
                </c:pt>
                <c:pt idx="2690">
                  <c:v>1.016E-3</c:v>
                </c:pt>
                <c:pt idx="2691">
                  <c:v>9.8700000000000003E-4</c:v>
                </c:pt>
                <c:pt idx="2692">
                  <c:v>1.4419999999999999E-3</c:v>
                </c:pt>
                <c:pt idx="2693">
                  <c:v>2.016E-3</c:v>
                </c:pt>
                <c:pt idx="2694">
                  <c:v>2.2650000000000001E-3</c:v>
                </c:pt>
                <c:pt idx="2695">
                  <c:v>2.081E-3</c:v>
                </c:pt>
                <c:pt idx="2696">
                  <c:v>1.7110000000000001E-3</c:v>
                </c:pt>
                <c:pt idx="2697">
                  <c:v>1.488E-3</c:v>
                </c:pt>
                <c:pt idx="2698">
                  <c:v>1.727E-3</c:v>
                </c:pt>
                <c:pt idx="2699">
                  <c:v>2.5839999999999999E-3</c:v>
                </c:pt>
                <c:pt idx="2700">
                  <c:v>3.859E-3</c:v>
                </c:pt>
                <c:pt idx="2701">
                  <c:v>5.1390000000000003E-3</c:v>
                </c:pt>
                <c:pt idx="2702">
                  <c:v>6.1570000000000001E-3</c:v>
                </c:pt>
                <c:pt idx="2703">
                  <c:v>6.9849999999999999E-3</c:v>
                </c:pt>
                <c:pt idx="2704">
                  <c:v>7.9030000000000003E-3</c:v>
                </c:pt>
                <c:pt idx="2705">
                  <c:v>9.0329999999999994E-3</c:v>
                </c:pt>
                <c:pt idx="2706">
                  <c:v>1.0102E-2</c:v>
                </c:pt>
                <c:pt idx="2707">
                  <c:v>1.0584E-2</c:v>
                </c:pt>
                <c:pt idx="2708">
                  <c:v>1.0237E-2</c:v>
                </c:pt>
                <c:pt idx="2709">
                  <c:v>9.4090000000000007E-3</c:v>
                </c:pt>
                <c:pt idx="2710">
                  <c:v>8.6730000000000002E-3</c:v>
                </c:pt>
                <c:pt idx="2711">
                  <c:v>8.3289999999999996E-3</c:v>
                </c:pt>
                <c:pt idx="2712">
                  <c:v>8.1349999999999999E-3</c:v>
                </c:pt>
                <c:pt idx="2713">
                  <c:v>7.7089999999999997E-3</c:v>
                </c:pt>
                <c:pt idx="2714">
                  <c:v>7.0470000000000003E-3</c:v>
                </c:pt>
                <c:pt idx="2715">
                  <c:v>6.3879999999999996E-3</c:v>
                </c:pt>
                <c:pt idx="2716">
                  <c:v>5.8599999999999998E-3</c:v>
                </c:pt>
                <c:pt idx="2717">
                  <c:v>5.2940000000000001E-3</c:v>
                </c:pt>
                <c:pt idx="2718">
                  <c:v>4.4419999999999998E-3</c:v>
                </c:pt>
                <c:pt idx="2719">
                  <c:v>3.4689999999999999E-3</c:v>
                </c:pt>
                <c:pt idx="2720">
                  <c:v>2.8110000000000001E-3</c:v>
                </c:pt>
                <c:pt idx="2721">
                  <c:v>2.3210000000000001E-3</c:v>
                </c:pt>
                <c:pt idx="2722">
                  <c:v>2.1570000000000001E-3</c:v>
                </c:pt>
                <c:pt idx="2723">
                  <c:v>2.0920000000000001E-3</c:v>
                </c:pt>
                <c:pt idx="2724">
                  <c:v>1.9980000000000002E-3</c:v>
                </c:pt>
                <c:pt idx="2725">
                  <c:v>1.944E-3</c:v>
                </c:pt>
                <c:pt idx="2726">
                  <c:v>2.1419999999999998E-3</c:v>
                </c:pt>
                <c:pt idx="2727">
                  <c:v>2.3800000000000002E-3</c:v>
                </c:pt>
                <c:pt idx="2728">
                  <c:v>2.666E-3</c:v>
                </c:pt>
                <c:pt idx="2729">
                  <c:v>3.2039999999999998E-3</c:v>
                </c:pt>
                <c:pt idx="2730">
                  <c:v>4.0990000000000002E-3</c:v>
                </c:pt>
                <c:pt idx="2731">
                  <c:v>5.3969999999999999E-3</c:v>
                </c:pt>
                <c:pt idx="2732">
                  <c:v>7.1879999999999999E-3</c:v>
                </c:pt>
                <c:pt idx="2733">
                  <c:v>9.4120000000000002E-3</c:v>
                </c:pt>
                <c:pt idx="2734">
                  <c:v>1.1752E-2</c:v>
                </c:pt>
                <c:pt idx="2735">
                  <c:v>1.389E-2</c:v>
                </c:pt>
                <c:pt idx="2736">
                  <c:v>1.5744999999999999E-2</c:v>
                </c:pt>
                <c:pt idx="2737">
                  <c:v>1.7706E-2</c:v>
                </c:pt>
                <c:pt idx="2738">
                  <c:v>2.0447E-2</c:v>
                </c:pt>
                <c:pt idx="2739">
                  <c:v>2.4378E-2</c:v>
                </c:pt>
                <c:pt idx="2740">
                  <c:v>2.9391E-2</c:v>
                </c:pt>
                <c:pt idx="2741">
                  <c:v>3.4863999999999999E-2</c:v>
                </c:pt>
                <c:pt idx="2742">
                  <c:v>4.0286000000000002E-2</c:v>
                </c:pt>
                <c:pt idx="2743">
                  <c:v>4.5863000000000001E-2</c:v>
                </c:pt>
                <c:pt idx="2744">
                  <c:v>5.1969000000000001E-2</c:v>
                </c:pt>
                <c:pt idx="2745">
                  <c:v>5.8594E-2</c:v>
                </c:pt>
                <c:pt idx="2746">
                  <c:v>6.5529000000000004E-2</c:v>
                </c:pt>
                <c:pt idx="2747">
                  <c:v>7.2697999999999999E-2</c:v>
                </c:pt>
                <c:pt idx="2748">
                  <c:v>8.0132999999999996E-2</c:v>
                </c:pt>
                <c:pt idx="2749">
                  <c:v>8.7790000000000007E-2</c:v>
                </c:pt>
                <c:pt idx="2750">
                  <c:v>9.5536999999999997E-2</c:v>
                </c:pt>
                <c:pt idx="2751">
                  <c:v>0.103313</c:v>
                </c:pt>
                <c:pt idx="2752">
                  <c:v>0.111068</c:v>
                </c:pt>
                <c:pt idx="2753">
                  <c:v>0.118502</c:v>
                </c:pt>
                <c:pt idx="2754">
                  <c:v>0.12536900000000001</c:v>
                </c:pt>
                <c:pt idx="2755">
                  <c:v>0.131686</c:v>
                </c:pt>
                <c:pt idx="2756">
                  <c:v>0.137515</c:v>
                </c:pt>
                <c:pt idx="2757">
                  <c:v>0.142709</c:v>
                </c:pt>
                <c:pt idx="2758">
                  <c:v>0.146928</c:v>
                </c:pt>
                <c:pt idx="2759">
                  <c:v>0.15007599999999999</c:v>
                </c:pt>
                <c:pt idx="2760">
                  <c:v>0.152335</c:v>
                </c:pt>
                <c:pt idx="2761">
                  <c:v>0.15387300000000001</c:v>
                </c:pt>
                <c:pt idx="2762">
                  <c:v>0.15476799999999999</c:v>
                </c:pt>
                <c:pt idx="2763">
                  <c:v>0.155001</c:v>
                </c:pt>
                <c:pt idx="2764">
                  <c:v>0.154445</c:v>
                </c:pt>
                <c:pt idx="2765">
                  <c:v>0.15273300000000001</c:v>
                </c:pt>
                <c:pt idx="2766">
                  <c:v>0.14916699999999999</c:v>
                </c:pt>
                <c:pt idx="2767">
                  <c:v>0.143624</c:v>
                </c:pt>
                <c:pt idx="2768">
                  <c:v>0.136598</c:v>
                </c:pt>
                <c:pt idx="2769">
                  <c:v>0.12859599999999999</c:v>
                </c:pt>
                <c:pt idx="2770">
                  <c:v>0.12008199999999999</c:v>
                </c:pt>
                <c:pt idx="2771">
                  <c:v>0.11135299999999999</c:v>
                </c:pt>
                <c:pt idx="2772">
                  <c:v>0.102502</c:v>
                </c:pt>
                <c:pt idx="2773">
                  <c:v>9.3710000000000002E-2</c:v>
                </c:pt>
                <c:pt idx="2774">
                  <c:v>8.5225999999999996E-2</c:v>
                </c:pt>
                <c:pt idx="2775">
                  <c:v>7.7112E-2</c:v>
                </c:pt>
                <c:pt idx="2776">
                  <c:v>6.9293999999999994E-2</c:v>
                </c:pt>
                <c:pt idx="2777">
                  <c:v>6.1920000000000003E-2</c:v>
                </c:pt>
                <c:pt idx="2778">
                  <c:v>5.5467000000000002E-2</c:v>
                </c:pt>
                <c:pt idx="2779">
                  <c:v>5.0284000000000002E-2</c:v>
                </c:pt>
                <c:pt idx="2780">
                  <c:v>4.6254999999999998E-2</c:v>
                </c:pt>
                <c:pt idx="2781">
                  <c:v>4.2883999999999999E-2</c:v>
                </c:pt>
                <c:pt idx="2782">
                  <c:v>3.9731000000000002E-2</c:v>
                </c:pt>
                <c:pt idx="2783">
                  <c:v>3.6892000000000001E-2</c:v>
                </c:pt>
                <c:pt idx="2784">
                  <c:v>3.4779999999999998E-2</c:v>
                </c:pt>
                <c:pt idx="2785">
                  <c:v>3.3686000000000001E-2</c:v>
                </c:pt>
                <c:pt idx="2786">
                  <c:v>3.3743000000000002E-2</c:v>
                </c:pt>
                <c:pt idx="2787">
                  <c:v>3.4882999999999997E-2</c:v>
                </c:pt>
                <c:pt idx="2788">
                  <c:v>3.6427000000000001E-2</c:v>
                </c:pt>
                <c:pt idx="2789">
                  <c:v>3.6974E-2</c:v>
                </c:pt>
                <c:pt idx="2790">
                  <c:v>3.5707000000000003E-2</c:v>
                </c:pt>
                <c:pt idx="2791">
                  <c:v>3.3318E-2</c:v>
                </c:pt>
                <c:pt idx="2792">
                  <c:v>3.0689000000000001E-2</c:v>
                </c:pt>
                <c:pt idx="2793">
                  <c:v>2.7829E-2</c:v>
                </c:pt>
                <c:pt idx="2794">
                  <c:v>2.4421000000000002E-2</c:v>
                </c:pt>
                <c:pt idx="2795">
                  <c:v>2.0369999999999999E-2</c:v>
                </c:pt>
                <c:pt idx="2796">
                  <c:v>1.5990000000000001E-2</c:v>
                </c:pt>
                <c:pt idx="2797">
                  <c:v>1.1908999999999999E-2</c:v>
                </c:pt>
                <c:pt idx="2798">
                  <c:v>8.5900000000000004E-3</c:v>
                </c:pt>
                <c:pt idx="2799">
                  <c:v>6.0650000000000001E-3</c:v>
                </c:pt>
                <c:pt idx="2800">
                  <c:v>4.1419999999999998E-3</c:v>
                </c:pt>
                <c:pt idx="2801">
                  <c:v>2.745E-3</c:v>
                </c:pt>
                <c:pt idx="2802">
                  <c:v>1.9980000000000002E-3</c:v>
                </c:pt>
                <c:pt idx="2803">
                  <c:v>1.944E-3</c:v>
                </c:pt>
                <c:pt idx="2804">
                  <c:v>2.5400000000000002E-3</c:v>
                </c:pt>
                <c:pt idx="2805">
                  <c:v>3.49E-3</c:v>
                </c:pt>
                <c:pt idx="2806">
                  <c:v>4.5960000000000003E-3</c:v>
                </c:pt>
                <c:pt idx="2807">
                  <c:v>5.8630000000000002E-3</c:v>
                </c:pt>
                <c:pt idx="2808">
                  <c:v>7.3959999999999998E-3</c:v>
                </c:pt>
                <c:pt idx="2809">
                  <c:v>9.358E-3</c:v>
                </c:pt>
                <c:pt idx="2810">
                  <c:v>1.1864E-2</c:v>
                </c:pt>
                <c:pt idx="2811">
                  <c:v>1.4818E-2</c:v>
                </c:pt>
                <c:pt idx="2812">
                  <c:v>1.7774999999999999E-2</c:v>
                </c:pt>
                <c:pt idx="2813">
                  <c:v>1.9601E-2</c:v>
                </c:pt>
                <c:pt idx="2814">
                  <c:v>1.9325999999999999E-2</c:v>
                </c:pt>
                <c:pt idx="2815">
                  <c:v>1.7734E-2</c:v>
                </c:pt>
                <c:pt idx="2816">
                  <c:v>1.5644000000000002E-2</c:v>
                </c:pt>
                <c:pt idx="2817">
                  <c:v>1.3481999999999999E-2</c:v>
                </c:pt>
                <c:pt idx="2818">
                  <c:v>1.1599E-2</c:v>
                </c:pt>
                <c:pt idx="2819">
                  <c:v>9.9880000000000004E-3</c:v>
                </c:pt>
                <c:pt idx="2820">
                  <c:v>8.2939999999999993E-3</c:v>
                </c:pt>
                <c:pt idx="2821">
                  <c:v>6.7419999999999997E-3</c:v>
                </c:pt>
                <c:pt idx="2822">
                  <c:v>5.7739999999999996E-3</c:v>
                </c:pt>
                <c:pt idx="2823">
                  <c:v>5.5820000000000002E-3</c:v>
                </c:pt>
                <c:pt idx="2824">
                  <c:v>6.2870000000000001E-3</c:v>
                </c:pt>
                <c:pt idx="2825">
                  <c:v>8.0949999999999998E-3</c:v>
                </c:pt>
                <c:pt idx="2826">
                  <c:v>1.1134E-2</c:v>
                </c:pt>
                <c:pt idx="2827">
                  <c:v>1.5236E-2</c:v>
                </c:pt>
                <c:pt idx="2828">
                  <c:v>1.9954E-2</c:v>
                </c:pt>
                <c:pt idx="2829">
                  <c:v>2.4805000000000001E-2</c:v>
                </c:pt>
                <c:pt idx="2830">
                  <c:v>2.9531999999999999E-2</c:v>
                </c:pt>
                <c:pt idx="2831">
                  <c:v>3.4206E-2</c:v>
                </c:pt>
                <c:pt idx="2832">
                  <c:v>3.9190000000000003E-2</c:v>
                </c:pt>
                <c:pt idx="2833">
                  <c:v>4.4946E-2</c:v>
                </c:pt>
                <c:pt idx="2834">
                  <c:v>5.1709999999999999E-2</c:v>
                </c:pt>
                <c:pt idx="2835">
                  <c:v>5.9020999999999997E-2</c:v>
                </c:pt>
                <c:pt idx="2836">
                  <c:v>6.4949999999999994E-2</c:v>
                </c:pt>
                <c:pt idx="2837">
                  <c:v>6.7677000000000001E-2</c:v>
                </c:pt>
                <c:pt idx="2838">
                  <c:v>6.8017999999999995E-2</c:v>
                </c:pt>
                <c:pt idx="2839">
                  <c:v>6.8409999999999999E-2</c:v>
                </c:pt>
                <c:pt idx="2840">
                  <c:v>6.9663000000000003E-2</c:v>
                </c:pt>
                <c:pt idx="2841">
                  <c:v>7.1402999999999994E-2</c:v>
                </c:pt>
                <c:pt idx="2842">
                  <c:v>7.2928999999999994E-2</c:v>
                </c:pt>
                <c:pt idx="2843">
                  <c:v>7.3786000000000004E-2</c:v>
                </c:pt>
                <c:pt idx="2844">
                  <c:v>7.4373999999999996E-2</c:v>
                </c:pt>
                <c:pt idx="2845">
                  <c:v>7.5775999999999996E-2</c:v>
                </c:pt>
                <c:pt idx="2846">
                  <c:v>7.8512999999999999E-2</c:v>
                </c:pt>
                <c:pt idx="2847">
                  <c:v>8.2452999999999999E-2</c:v>
                </c:pt>
                <c:pt idx="2848">
                  <c:v>8.7085999999999997E-2</c:v>
                </c:pt>
                <c:pt idx="2849">
                  <c:v>9.1859999999999997E-2</c:v>
                </c:pt>
                <c:pt idx="2850">
                  <c:v>9.6855999999999998E-2</c:v>
                </c:pt>
                <c:pt idx="2851">
                  <c:v>0.10240299999999999</c:v>
                </c:pt>
                <c:pt idx="2852">
                  <c:v>0.108552</c:v>
                </c:pt>
                <c:pt idx="2853">
                  <c:v>0.115111</c:v>
                </c:pt>
                <c:pt idx="2854">
                  <c:v>0.121906</c:v>
                </c:pt>
                <c:pt idx="2855">
                  <c:v>0.12903500000000001</c:v>
                </c:pt>
                <c:pt idx="2856">
                  <c:v>0.13661499999999999</c:v>
                </c:pt>
                <c:pt idx="2857">
                  <c:v>0.14422399999999999</c:v>
                </c:pt>
                <c:pt idx="2858">
                  <c:v>0.151034</c:v>
                </c:pt>
                <c:pt idx="2859">
                  <c:v>0.15637000000000001</c:v>
                </c:pt>
                <c:pt idx="2860">
                  <c:v>0.159909</c:v>
                </c:pt>
                <c:pt idx="2861">
                  <c:v>0.162684</c:v>
                </c:pt>
                <c:pt idx="2862">
                  <c:v>0.16620699999999999</c:v>
                </c:pt>
                <c:pt idx="2863">
                  <c:v>0.17078099999999999</c:v>
                </c:pt>
                <c:pt idx="2864">
                  <c:v>0.17613200000000001</c:v>
                </c:pt>
                <c:pt idx="2865">
                  <c:v>0.181756</c:v>
                </c:pt>
                <c:pt idx="2866">
                  <c:v>0.18709700000000001</c:v>
                </c:pt>
                <c:pt idx="2867">
                  <c:v>0.19203200000000001</c:v>
                </c:pt>
                <c:pt idx="2868">
                  <c:v>0.19697600000000001</c:v>
                </c:pt>
                <c:pt idx="2869">
                  <c:v>0.20227400000000001</c:v>
                </c:pt>
                <c:pt idx="2870">
                  <c:v>0.20790500000000001</c:v>
                </c:pt>
                <c:pt idx="2871">
                  <c:v>0.213591</c:v>
                </c:pt>
                <c:pt idx="2872">
                  <c:v>0.21903800000000001</c:v>
                </c:pt>
                <c:pt idx="2873">
                  <c:v>0.224359</c:v>
                </c:pt>
                <c:pt idx="2874">
                  <c:v>0.23013600000000001</c:v>
                </c:pt>
                <c:pt idx="2875">
                  <c:v>0.23661699999999999</c:v>
                </c:pt>
                <c:pt idx="2876">
                  <c:v>0.24363199999999999</c:v>
                </c:pt>
                <c:pt idx="2877">
                  <c:v>0.25094899999999998</c:v>
                </c:pt>
                <c:pt idx="2878">
                  <c:v>0.25832500000000003</c:v>
                </c:pt>
                <c:pt idx="2879">
                  <c:v>0.264874</c:v>
                </c:pt>
                <c:pt idx="2880">
                  <c:v>0.26844699999999999</c:v>
                </c:pt>
                <c:pt idx="2881">
                  <c:v>0.269119</c:v>
                </c:pt>
                <c:pt idx="2882">
                  <c:v>0.268785</c:v>
                </c:pt>
                <c:pt idx="2883">
                  <c:v>0.26879700000000001</c:v>
                </c:pt>
                <c:pt idx="2884">
                  <c:v>0.269704</c:v>
                </c:pt>
                <c:pt idx="2885">
                  <c:v>0.27157100000000001</c:v>
                </c:pt>
                <c:pt idx="2886">
                  <c:v>0.27428799999999998</c:v>
                </c:pt>
                <c:pt idx="2887">
                  <c:v>0.277507</c:v>
                </c:pt>
                <c:pt idx="2888">
                  <c:v>0.28047499999999997</c:v>
                </c:pt>
                <c:pt idx="2889">
                  <c:v>0.28221499999999999</c:v>
                </c:pt>
                <c:pt idx="2890">
                  <c:v>0.28232600000000002</c:v>
                </c:pt>
                <c:pt idx="2891">
                  <c:v>0.28157500000000002</c:v>
                </c:pt>
                <c:pt idx="2892">
                  <c:v>0.28112500000000001</c:v>
                </c:pt>
                <c:pt idx="2893">
                  <c:v>0.28153299999999998</c:v>
                </c:pt>
                <c:pt idx="2894">
                  <c:v>0.28281699999999999</c:v>
                </c:pt>
                <c:pt idx="2895">
                  <c:v>0.28488599999999997</c:v>
                </c:pt>
                <c:pt idx="2896">
                  <c:v>0.287721</c:v>
                </c:pt>
                <c:pt idx="2897">
                  <c:v>0.29133599999999998</c:v>
                </c:pt>
                <c:pt idx="2898">
                  <c:v>0.29574699999999998</c:v>
                </c:pt>
                <c:pt idx="2899">
                  <c:v>0.30093300000000001</c:v>
                </c:pt>
                <c:pt idx="2900">
                  <c:v>0.30668200000000001</c:v>
                </c:pt>
                <c:pt idx="2901">
                  <c:v>0.31245200000000001</c:v>
                </c:pt>
                <c:pt idx="2902">
                  <c:v>0.317384</c:v>
                </c:pt>
                <c:pt idx="2903">
                  <c:v>0.32045000000000001</c:v>
                </c:pt>
                <c:pt idx="2904">
                  <c:v>0.32115500000000002</c:v>
                </c:pt>
                <c:pt idx="2905">
                  <c:v>0.32100099999999998</c:v>
                </c:pt>
                <c:pt idx="2906">
                  <c:v>0.32122800000000001</c:v>
                </c:pt>
                <c:pt idx="2907">
                  <c:v>0.32205</c:v>
                </c:pt>
                <c:pt idx="2908">
                  <c:v>0.32350000000000001</c:v>
                </c:pt>
                <c:pt idx="2909">
                  <c:v>0.32534999999999997</c:v>
                </c:pt>
                <c:pt idx="2910">
                  <c:v>0.327156</c:v>
                </c:pt>
                <c:pt idx="2911">
                  <c:v>0.328426</c:v>
                </c:pt>
                <c:pt idx="2912">
                  <c:v>0.328872</c:v>
                </c:pt>
                <c:pt idx="2913">
                  <c:v>0.328679</c:v>
                </c:pt>
                <c:pt idx="2914">
                  <c:v>0.32850099999999999</c:v>
                </c:pt>
                <c:pt idx="2915">
                  <c:v>0.32884799999999997</c:v>
                </c:pt>
                <c:pt idx="2916">
                  <c:v>0.32961000000000001</c:v>
                </c:pt>
                <c:pt idx="2917">
                  <c:v>0.33055600000000002</c:v>
                </c:pt>
                <c:pt idx="2918">
                  <c:v>0.33173599999999998</c:v>
                </c:pt>
                <c:pt idx="2919">
                  <c:v>0.33335399999999998</c:v>
                </c:pt>
                <c:pt idx="2920">
                  <c:v>0.33551500000000001</c:v>
                </c:pt>
                <c:pt idx="2921">
                  <c:v>0.33794999999999997</c:v>
                </c:pt>
                <c:pt idx="2922">
                  <c:v>0.34009499999999998</c:v>
                </c:pt>
                <c:pt idx="2923">
                  <c:v>0.34168199999999999</c:v>
                </c:pt>
                <c:pt idx="2924">
                  <c:v>0.34280699999999997</c:v>
                </c:pt>
                <c:pt idx="2925">
                  <c:v>0.34346300000000002</c:v>
                </c:pt>
                <c:pt idx="2926">
                  <c:v>0.34342400000000001</c:v>
                </c:pt>
                <c:pt idx="2927">
                  <c:v>0.34239000000000003</c:v>
                </c:pt>
                <c:pt idx="2928">
                  <c:v>0.34014</c:v>
                </c:pt>
                <c:pt idx="2929">
                  <c:v>0.33694200000000002</c:v>
                </c:pt>
                <c:pt idx="2930">
                  <c:v>0.33372099999999999</c:v>
                </c:pt>
                <c:pt idx="2931">
                  <c:v>0.33058100000000001</c:v>
                </c:pt>
                <c:pt idx="2932">
                  <c:v>0.32692199999999999</c:v>
                </c:pt>
                <c:pt idx="2933">
                  <c:v>0.32280700000000001</c:v>
                </c:pt>
                <c:pt idx="2934">
                  <c:v>0.31858300000000001</c:v>
                </c:pt>
                <c:pt idx="2935">
                  <c:v>0.31442900000000001</c:v>
                </c:pt>
                <c:pt idx="2936">
                  <c:v>0.310365</c:v>
                </c:pt>
                <c:pt idx="2937">
                  <c:v>0.306338</c:v>
                </c:pt>
                <c:pt idx="2938">
                  <c:v>0.302263</c:v>
                </c:pt>
                <c:pt idx="2939">
                  <c:v>0.298066</c:v>
                </c:pt>
                <c:pt idx="2940">
                  <c:v>0.29380499999999998</c:v>
                </c:pt>
                <c:pt idx="2941">
                  <c:v>0.28965400000000002</c:v>
                </c:pt>
                <c:pt idx="2942">
                  <c:v>0.28566799999999998</c:v>
                </c:pt>
                <c:pt idx="2943">
                  <c:v>0.28171800000000002</c:v>
                </c:pt>
                <c:pt idx="2944">
                  <c:v>0.27753499999999998</c:v>
                </c:pt>
                <c:pt idx="2945">
                  <c:v>0.27280500000000002</c:v>
                </c:pt>
                <c:pt idx="2946">
                  <c:v>0.26750299999999999</c:v>
                </c:pt>
                <c:pt idx="2947">
                  <c:v>0.26212400000000002</c:v>
                </c:pt>
                <c:pt idx="2948">
                  <c:v>0.25715300000000002</c:v>
                </c:pt>
                <c:pt idx="2949">
                  <c:v>0.25267200000000001</c:v>
                </c:pt>
                <c:pt idx="2950">
                  <c:v>0.24857000000000001</c:v>
                </c:pt>
                <c:pt idx="2951">
                  <c:v>0.244729</c:v>
                </c:pt>
                <c:pt idx="2952">
                  <c:v>0.241004</c:v>
                </c:pt>
                <c:pt idx="2953">
                  <c:v>0.237155</c:v>
                </c:pt>
                <c:pt idx="2954">
                  <c:v>0.23289699999999999</c:v>
                </c:pt>
                <c:pt idx="2955">
                  <c:v>0.22811999999999999</c:v>
                </c:pt>
                <c:pt idx="2956">
                  <c:v>0.22326699999999999</c:v>
                </c:pt>
                <c:pt idx="2957">
                  <c:v>0.218995</c:v>
                </c:pt>
                <c:pt idx="2958">
                  <c:v>0.21537400000000001</c:v>
                </c:pt>
                <c:pt idx="2959">
                  <c:v>0.21219199999999999</c:v>
                </c:pt>
                <c:pt idx="2960">
                  <c:v>0.209346</c:v>
                </c:pt>
                <c:pt idx="2961">
                  <c:v>0.206819</c:v>
                </c:pt>
                <c:pt idx="2962">
                  <c:v>0.20452899999999999</c:v>
                </c:pt>
                <c:pt idx="2963">
                  <c:v>0.20230699999999999</c:v>
                </c:pt>
                <c:pt idx="2964">
                  <c:v>0.20000699999999999</c:v>
                </c:pt>
                <c:pt idx="2965">
                  <c:v>0.19759699999999999</c:v>
                </c:pt>
                <c:pt idx="2966">
                  <c:v>0.19512699999999999</c:v>
                </c:pt>
                <c:pt idx="2967">
                  <c:v>0.19264500000000001</c:v>
                </c:pt>
                <c:pt idx="2968">
                  <c:v>0.190136</c:v>
                </c:pt>
                <c:pt idx="2969">
                  <c:v>0.18756800000000001</c:v>
                </c:pt>
                <c:pt idx="2970">
                  <c:v>0.18496399999999999</c:v>
                </c:pt>
                <c:pt idx="2971">
                  <c:v>0.18240500000000001</c:v>
                </c:pt>
                <c:pt idx="2972">
                  <c:v>0.17997099999999999</c:v>
                </c:pt>
                <c:pt idx="2973">
                  <c:v>0.17769399999999999</c:v>
                </c:pt>
                <c:pt idx="2974">
                  <c:v>0.17552499999999999</c:v>
                </c:pt>
                <c:pt idx="2975">
                  <c:v>0.17335100000000001</c:v>
                </c:pt>
                <c:pt idx="2976">
                  <c:v>0.171099</c:v>
                </c:pt>
                <c:pt idx="2977">
                  <c:v>0.16882800000000001</c:v>
                </c:pt>
                <c:pt idx="2978">
                  <c:v>0.16669999999999999</c:v>
                </c:pt>
                <c:pt idx="2979">
                  <c:v>0.16484499999999999</c:v>
                </c:pt>
                <c:pt idx="2980">
                  <c:v>0.163276</c:v>
                </c:pt>
                <c:pt idx="2981">
                  <c:v>0.16191700000000001</c:v>
                </c:pt>
                <c:pt idx="2982">
                  <c:v>0.160694</c:v>
                </c:pt>
                <c:pt idx="2983">
                  <c:v>0.159585</c:v>
                </c:pt>
                <c:pt idx="2984">
                  <c:v>0.15862100000000001</c:v>
                </c:pt>
                <c:pt idx="2985">
                  <c:v>0.157857</c:v>
                </c:pt>
                <c:pt idx="2986">
                  <c:v>0.15732599999999999</c:v>
                </c:pt>
                <c:pt idx="2987">
                  <c:v>0.15692999999999999</c:v>
                </c:pt>
                <c:pt idx="2988">
                  <c:v>0.15620899999999999</c:v>
                </c:pt>
                <c:pt idx="2989">
                  <c:v>0.15465599999999999</c:v>
                </c:pt>
                <c:pt idx="2990">
                  <c:v>0.15252399999999999</c:v>
                </c:pt>
                <c:pt idx="2991">
                  <c:v>0.15031</c:v>
                </c:pt>
                <c:pt idx="2992">
                  <c:v>0.14827499999999999</c:v>
                </c:pt>
                <c:pt idx="2993">
                  <c:v>0.14651</c:v>
                </c:pt>
                <c:pt idx="2994">
                  <c:v>0.145093</c:v>
                </c:pt>
                <c:pt idx="2995">
                  <c:v>0.14416799999999999</c:v>
                </c:pt>
                <c:pt idx="2996">
                  <c:v>0.14383299999999999</c:v>
                </c:pt>
                <c:pt idx="2997">
                  <c:v>0.14383299999999999</c:v>
                </c:pt>
                <c:pt idx="2998">
                  <c:v>0.143429</c:v>
                </c:pt>
                <c:pt idx="2999">
                  <c:v>0.14220099999999999</c:v>
                </c:pt>
                <c:pt idx="3000">
                  <c:v>0.14052100000000001</c:v>
                </c:pt>
                <c:pt idx="3001">
                  <c:v>0.13896600000000001</c:v>
                </c:pt>
                <c:pt idx="3002">
                  <c:v>0.13792199999999999</c:v>
                </c:pt>
                <c:pt idx="3003">
                  <c:v>0.137491</c:v>
                </c:pt>
                <c:pt idx="3004">
                  <c:v>0.13747899999999999</c:v>
                </c:pt>
                <c:pt idx="3005">
                  <c:v>0.13756599999999999</c:v>
                </c:pt>
                <c:pt idx="3006">
                  <c:v>0.13763700000000001</c:v>
                </c:pt>
                <c:pt idx="3007">
                  <c:v>0.13787099999999999</c:v>
                </c:pt>
                <c:pt idx="3008">
                  <c:v>0.138546</c:v>
                </c:pt>
                <c:pt idx="3009">
                  <c:v>0.13983799999999999</c:v>
                </c:pt>
                <c:pt idx="3010">
                  <c:v>0.14172499999999999</c:v>
                </c:pt>
                <c:pt idx="3011">
                  <c:v>0.14388999999999999</c:v>
                </c:pt>
                <c:pt idx="3012">
                  <c:v>0.145314</c:v>
                </c:pt>
                <c:pt idx="3013">
                  <c:v>0.14443300000000001</c:v>
                </c:pt>
                <c:pt idx="3014">
                  <c:v>0.14130400000000001</c:v>
                </c:pt>
                <c:pt idx="3015">
                  <c:v>0.137318</c:v>
                </c:pt>
                <c:pt idx="3016">
                  <c:v>0.13350200000000001</c:v>
                </c:pt>
                <c:pt idx="3017">
                  <c:v>0.130361</c:v>
                </c:pt>
                <c:pt idx="3018">
                  <c:v>0.12797800000000001</c:v>
                </c:pt>
                <c:pt idx="3019">
                  <c:v>0.12593199999999999</c:v>
                </c:pt>
                <c:pt idx="3020">
                  <c:v>0.123566</c:v>
                </c:pt>
                <c:pt idx="3021">
                  <c:v>0.120627</c:v>
                </c:pt>
                <c:pt idx="3022">
                  <c:v>0.117405</c:v>
                </c:pt>
                <c:pt idx="3023">
                  <c:v>0.114796</c:v>
                </c:pt>
                <c:pt idx="3024">
                  <c:v>0.113582</c:v>
                </c:pt>
                <c:pt idx="3025">
                  <c:v>0.113583</c:v>
                </c:pt>
                <c:pt idx="3026">
                  <c:v>0.114056</c:v>
                </c:pt>
                <c:pt idx="3027">
                  <c:v>0.114569</c:v>
                </c:pt>
                <c:pt idx="3028">
                  <c:v>0.11519600000000001</c:v>
                </c:pt>
                <c:pt idx="3029">
                  <c:v>0.11630799999999999</c:v>
                </c:pt>
                <c:pt idx="3030">
                  <c:v>0.118413</c:v>
                </c:pt>
                <c:pt idx="3031">
                  <c:v>0.121827</c:v>
                </c:pt>
                <c:pt idx="3032">
                  <c:v>0.126328</c:v>
                </c:pt>
                <c:pt idx="3033">
                  <c:v>0.13119</c:v>
                </c:pt>
                <c:pt idx="3034">
                  <c:v>0.135575</c:v>
                </c:pt>
                <c:pt idx="3035">
                  <c:v>0.13856399999999999</c:v>
                </c:pt>
                <c:pt idx="3036">
                  <c:v>0.139014</c:v>
                </c:pt>
                <c:pt idx="3037">
                  <c:v>0.136493</c:v>
                </c:pt>
                <c:pt idx="3038">
                  <c:v>0.13273499999999999</c:v>
                </c:pt>
                <c:pt idx="3039">
                  <c:v>0.12952900000000001</c:v>
                </c:pt>
                <c:pt idx="3040">
                  <c:v>0.12637899999999999</c:v>
                </c:pt>
                <c:pt idx="3041">
                  <c:v>0.12199400000000001</c:v>
                </c:pt>
                <c:pt idx="3042">
                  <c:v>0.116345</c:v>
                </c:pt>
                <c:pt idx="3043">
                  <c:v>0.110041</c:v>
                </c:pt>
                <c:pt idx="3044">
                  <c:v>0.103866</c:v>
                </c:pt>
                <c:pt idx="3045">
                  <c:v>9.8710000000000006E-2</c:v>
                </c:pt>
                <c:pt idx="3046">
                  <c:v>9.4996999999999998E-2</c:v>
                </c:pt>
                <c:pt idx="3047">
                  <c:v>9.2550999999999994E-2</c:v>
                </c:pt>
                <c:pt idx="3048">
                  <c:v>9.0681999999999999E-2</c:v>
                </c:pt>
                <c:pt idx="3049">
                  <c:v>8.8464000000000001E-2</c:v>
                </c:pt>
                <c:pt idx="3050">
                  <c:v>8.5702E-2</c:v>
                </c:pt>
                <c:pt idx="3051">
                  <c:v>8.3143999999999996E-2</c:v>
                </c:pt>
                <c:pt idx="3052">
                  <c:v>8.1537999999999999E-2</c:v>
                </c:pt>
                <c:pt idx="3053">
                  <c:v>8.1195000000000003E-2</c:v>
                </c:pt>
                <c:pt idx="3054">
                  <c:v>8.2125000000000004E-2</c:v>
                </c:pt>
                <c:pt idx="3055">
                  <c:v>8.4042000000000006E-2</c:v>
                </c:pt>
                <c:pt idx="3056">
                  <c:v>8.6307999999999996E-2</c:v>
                </c:pt>
                <c:pt idx="3057">
                  <c:v>8.8276999999999994E-2</c:v>
                </c:pt>
                <c:pt idx="3058">
                  <c:v>8.9770000000000003E-2</c:v>
                </c:pt>
                <c:pt idx="3059">
                  <c:v>9.0844999999999995E-2</c:v>
                </c:pt>
                <c:pt idx="3060">
                  <c:v>9.1410000000000005E-2</c:v>
                </c:pt>
                <c:pt idx="3061">
                  <c:v>9.1393000000000002E-2</c:v>
                </c:pt>
                <c:pt idx="3062">
                  <c:v>9.0864E-2</c:v>
                </c:pt>
                <c:pt idx="3063">
                  <c:v>8.9684E-2</c:v>
                </c:pt>
                <c:pt idx="3064">
                  <c:v>8.7466000000000002E-2</c:v>
                </c:pt>
                <c:pt idx="3065">
                  <c:v>8.4360000000000004E-2</c:v>
                </c:pt>
                <c:pt idx="3066">
                  <c:v>8.1030000000000005E-2</c:v>
                </c:pt>
                <c:pt idx="3067">
                  <c:v>7.7528E-2</c:v>
                </c:pt>
                <c:pt idx="3068">
                  <c:v>7.3999999999999996E-2</c:v>
                </c:pt>
                <c:pt idx="3069">
                  <c:v>7.0876999999999996E-2</c:v>
                </c:pt>
                <c:pt idx="3070">
                  <c:v>6.8462999999999996E-2</c:v>
                </c:pt>
                <c:pt idx="3071">
                  <c:v>6.6598000000000004E-2</c:v>
                </c:pt>
                <c:pt idx="3072">
                  <c:v>6.4447000000000004E-2</c:v>
                </c:pt>
                <c:pt idx="3073">
                  <c:v>6.1263999999999999E-2</c:v>
                </c:pt>
                <c:pt idx="3074">
                  <c:v>5.7381000000000001E-2</c:v>
                </c:pt>
                <c:pt idx="3075">
                  <c:v>5.3544000000000001E-2</c:v>
                </c:pt>
                <c:pt idx="3076">
                  <c:v>5.0273999999999999E-2</c:v>
                </c:pt>
                <c:pt idx="3077">
                  <c:v>4.7919999999999997E-2</c:v>
                </c:pt>
                <c:pt idx="3078">
                  <c:v>4.6543000000000001E-2</c:v>
                </c:pt>
                <c:pt idx="3079">
                  <c:v>4.5817999999999998E-2</c:v>
                </c:pt>
                <c:pt idx="3080">
                  <c:v>4.5310999999999997E-2</c:v>
                </c:pt>
                <c:pt idx="3081">
                  <c:v>4.4884E-2</c:v>
                </c:pt>
                <c:pt idx="3082">
                  <c:v>4.4679000000000003E-2</c:v>
                </c:pt>
                <c:pt idx="3083">
                  <c:v>4.4762000000000003E-2</c:v>
                </c:pt>
                <c:pt idx="3084">
                  <c:v>4.5003000000000001E-2</c:v>
                </c:pt>
                <c:pt idx="3085">
                  <c:v>4.5218000000000001E-2</c:v>
                </c:pt>
                <c:pt idx="3086">
                  <c:v>4.4852999999999997E-2</c:v>
                </c:pt>
                <c:pt idx="3087">
                  <c:v>4.2772999999999999E-2</c:v>
                </c:pt>
                <c:pt idx="3088">
                  <c:v>3.8698000000000003E-2</c:v>
                </c:pt>
                <c:pt idx="3089">
                  <c:v>3.3269E-2</c:v>
                </c:pt>
                <c:pt idx="3090">
                  <c:v>2.7140000000000001E-2</c:v>
                </c:pt>
                <c:pt idx="3091">
                  <c:v>2.1194999999999999E-2</c:v>
                </c:pt>
                <c:pt idx="3092">
                  <c:v>1.6355000000000001E-2</c:v>
                </c:pt>
                <c:pt idx="3093">
                  <c:v>1.2888E-2</c:v>
                </c:pt>
                <c:pt idx="3094">
                  <c:v>1.0461E-2</c:v>
                </c:pt>
                <c:pt idx="3095">
                  <c:v>8.4960000000000001E-3</c:v>
                </c:pt>
                <c:pt idx="3096">
                  <c:v>6.4710000000000002E-3</c:v>
                </c:pt>
                <c:pt idx="3097">
                  <c:v>4.398E-3</c:v>
                </c:pt>
                <c:pt idx="3098">
                  <c:v>2.7759999999999998E-3</c:v>
                </c:pt>
                <c:pt idx="3099">
                  <c:v>1.9980000000000002E-3</c:v>
                </c:pt>
                <c:pt idx="3100">
                  <c:v>2.0820000000000001E-3</c:v>
                </c:pt>
                <c:pt idx="3101">
                  <c:v>2.9069999999999999E-3</c:v>
                </c:pt>
                <c:pt idx="3102">
                  <c:v>3.9309999999999996E-3</c:v>
                </c:pt>
                <c:pt idx="3103">
                  <c:v>4.9890000000000004E-3</c:v>
                </c:pt>
                <c:pt idx="3104">
                  <c:v>6.3730000000000002E-3</c:v>
                </c:pt>
                <c:pt idx="3105">
                  <c:v>8.3479999999999995E-3</c:v>
                </c:pt>
                <c:pt idx="3106">
                  <c:v>1.0872E-2</c:v>
                </c:pt>
                <c:pt idx="3107">
                  <c:v>1.3651E-2</c:v>
                </c:pt>
                <c:pt idx="3108">
                  <c:v>1.6249E-2</c:v>
                </c:pt>
                <c:pt idx="3109">
                  <c:v>1.7971999999999998E-2</c:v>
                </c:pt>
                <c:pt idx="3110">
                  <c:v>1.7794999999999998E-2</c:v>
                </c:pt>
                <c:pt idx="3111">
                  <c:v>1.5403E-2</c:v>
                </c:pt>
                <c:pt idx="3112">
                  <c:v>1.2204E-2</c:v>
                </c:pt>
                <c:pt idx="3113">
                  <c:v>9.4839999999999994E-3</c:v>
                </c:pt>
                <c:pt idx="3114">
                  <c:v>7.3429999999999997E-3</c:v>
                </c:pt>
                <c:pt idx="3115">
                  <c:v>5.4679999999999998E-3</c:v>
                </c:pt>
                <c:pt idx="3116">
                  <c:v>3.6540000000000001E-3</c:v>
                </c:pt>
                <c:pt idx="3117">
                  <c:v>1.9530000000000001E-3</c:v>
                </c:pt>
                <c:pt idx="3118">
                  <c:v>6.2699999999999995E-4</c:v>
                </c:pt>
                <c:pt idx="3119">
                  <c:v>0</c:v>
                </c:pt>
                <c:pt idx="3120">
                  <c:v>5.8999999999999998E-5</c:v>
                </c:pt>
                <c:pt idx="3121">
                  <c:v>8.0000000000000004E-4</c:v>
                </c:pt>
                <c:pt idx="3122">
                  <c:v>1.841E-3</c:v>
                </c:pt>
                <c:pt idx="3123">
                  <c:v>2.8389999999999999E-3</c:v>
                </c:pt>
                <c:pt idx="3124">
                  <c:v>3.607E-3</c:v>
                </c:pt>
                <c:pt idx="3125">
                  <c:v>4.13E-3</c:v>
                </c:pt>
                <c:pt idx="3126">
                  <c:v>4.7990000000000003E-3</c:v>
                </c:pt>
                <c:pt idx="3127">
                  <c:v>6.3829999999999998E-3</c:v>
                </c:pt>
                <c:pt idx="3128">
                  <c:v>9.3150000000000004E-3</c:v>
                </c:pt>
                <c:pt idx="3129">
                  <c:v>1.3342E-2</c:v>
                </c:pt>
                <c:pt idx="3130">
                  <c:v>1.7887E-2</c:v>
                </c:pt>
                <c:pt idx="3131">
                  <c:v>2.2586999999999999E-2</c:v>
                </c:pt>
                <c:pt idx="3132">
                  <c:v>2.7272999999999999E-2</c:v>
                </c:pt>
                <c:pt idx="3133">
                  <c:v>3.1572000000000003E-2</c:v>
                </c:pt>
                <c:pt idx="3134">
                  <c:v>3.4798000000000003E-2</c:v>
                </c:pt>
                <c:pt idx="3135">
                  <c:v>3.6477999999999997E-2</c:v>
                </c:pt>
                <c:pt idx="3136">
                  <c:v>3.6992999999999998E-2</c:v>
                </c:pt>
                <c:pt idx="3137">
                  <c:v>3.7125999999999999E-2</c:v>
                </c:pt>
                <c:pt idx="3138">
                  <c:v>3.7414999999999997E-2</c:v>
                </c:pt>
                <c:pt idx="3139">
                  <c:v>3.8211000000000002E-2</c:v>
                </c:pt>
                <c:pt idx="3140">
                  <c:v>3.9898000000000003E-2</c:v>
                </c:pt>
                <c:pt idx="3141">
                  <c:v>4.2839000000000002E-2</c:v>
                </c:pt>
                <c:pt idx="3142">
                  <c:v>4.7277E-2</c:v>
                </c:pt>
                <c:pt idx="3143">
                  <c:v>5.3289000000000003E-2</c:v>
                </c:pt>
                <c:pt idx="3144">
                  <c:v>6.0648000000000001E-2</c:v>
                </c:pt>
                <c:pt idx="3145">
                  <c:v>6.8700999999999998E-2</c:v>
                </c:pt>
                <c:pt idx="3146">
                  <c:v>7.6706999999999997E-2</c:v>
                </c:pt>
                <c:pt idx="3147">
                  <c:v>8.4594000000000003E-2</c:v>
                </c:pt>
                <c:pt idx="3148">
                  <c:v>9.289E-2</c:v>
                </c:pt>
                <c:pt idx="3149">
                  <c:v>0.10205500000000001</c:v>
                </c:pt>
                <c:pt idx="3150">
                  <c:v>0.112233</c:v>
                </c:pt>
                <c:pt idx="3151">
                  <c:v>0.123305</c:v>
                </c:pt>
                <c:pt idx="3152">
                  <c:v>0.13488900000000001</c:v>
                </c:pt>
                <c:pt idx="3153">
                  <c:v>0.1464</c:v>
                </c:pt>
                <c:pt idx="3154">
                  <c:v>0.15729399999999999</c:v>
                </c:pt>
                <c:pt idx="3155">
                  <c:v>0.167184</c:v>
                </c:pt>
                <c:pt idx="3156">
                  <c:v>0.17546100000000001</c:v>
                </c:pt>
                <c:pt idx="3157">
                  <c:v>0.18132100000000001</c:v>
                </c:pt>
                <c:pt idx="3158">
                  <c:v>0.18451500000000001</c:v>
                </c:pt>
                <c:pt idx="3159">
                  <c:v>0.185612</c:v>
                </c:pt>
                <c:pt idx="3160">
                  <c:v>0.18584899999999999</c:v>
                </c:pt>
                <c:pt idx="3161">
                  <c:v>0.186309</c:v>
                </c:pt>
                <c:pt idx="3162">
                  <c:v>0.187338</c:v>
                </c:pt>
                <c:pt idx="3163">
                  <c:v>0.18881200000000001</c:v>
                </c:pt>
                <c:pt idx="3164">
                  <c:v>0.19049099999999999</c:v>
                </c:pt>
                <c:pt idx="3165">
                  <c:v>0.19231999999999999</c:v>
                </c:pt>
                <c:pt idx="3166">
                  <c:v>0.194497</c:v>
                </c:pt>
                <c:pt idx="3167">
                  <c:v>0.19717299999999999</c:v>
                </c:pt>
                <c:pt idx="3168">
                  <c:v>0.20014899999999999</c:v>
                </c:pt>
                <c:pt idx="3169">
                  <c:v>0.20289299999999999</c:v>
                </c:pt>
                <c:pt idx="3170">
                  <c:v>0.20508399999999999</c:v>
                </c:pt>
                <c:pt idx="3171">
                  <c:v>0.20713500000000001</c:v>
                </c:pt>
                <c:pt idx="3172">
                  <c:v>0.209596</c:v>
                </c:pt>
                <c:pt idx="3173">
                  <c:v>0.21260100000000001</c:v>
                </c:pt>
                <c:pt idx="3174">
                  <c:v>0.21604999999999999</c:v>
                </c:pt>
                <c:pt idx="3175">
                  <c:v>0.219804</c:v>
                </c:pt>
                <c:pt idx="3176">
                  <c:v>0.223639</c:v>
                </c:pt>
                <c:pt idx="3177">
                  <c:v>0.227159</c:v>
                </c:pt>
                <c:pt idx="3178">
                  <c:v>0.22989699999999999</c:v>
                </c:pt>
                <c:pt idx="3179">
                  <c:v>0.23153000000000001</c:v>
                </c:pt>
                <c:pt idx="3180">
                  <c:v>0.23203099999999999</c:v>
                </c:pt>
                <c:pt idx="3181">
                  <c:v>0.231848</c:v>
                </c:pt>
                <c:pt idx="3182">
                  <c:v>0.23183200000000001</c:v>
                </c:pt>
                <c:pt idx="3183">
                  <c:v>0.23252400000000001</c:v>
                </c:pt>
                <c:pt idx="3184">
                  <c:v>0.23385500000000001</c:v>
                </c:pt>
                <c:pt idx="3185">
                  <c:v>0.23519599999999999</c:v>
                </c:pt>
                <c:pt idx="3186">
                  <c:v>0.23580300000000001</c:v>
                </c:pt>
                <c:pt idx="3187">
                  <c:v>0.23577600000000001</c:v>
                </c:pt>
                <c:pt idx="3188">
                  <c:v>0.23568600000000001</c:v>
                </c:pt>
                <c:pt idx="3189">
                  <c:v>0.23599100000000001</c:v>
                </c:pt>
                <c:pt idx="3190">
                  <c:v>0.23685500000000001</c:v>
                </c:pt>
                <c:pt idx="3191">
                  <c:v>0.238124</c:v>
                </c:pt>
                <c:pt idx="3192">
                  <c:v>0.239505</c:v>
                </c:pt>
                <c:pt idx="3193">
                  <c:v>0.24073600000000001</c:v>
                </c:pt>
                <c:pt idx="3194">
                  <c:v>0.241706</c:v>
                </c:pt>
                <c:pt idx="3195">
                  <c:v>0.24248400000000001</c:v>
                </c:pt>
                <c:pt idx="3196">
                  <c:v>0.24321100000000001</c:v>
                </c:pt>
                <c:pt idx="3197">
                  <c:v>0.24408199999999999</c:v>
                </c:pt>
                <c:pt idx="3198">
                  <c:v>0.24530099999999999</c:v>
                </c:pt>
                <c:pt idx="3199">
                  <c:v>0.24701100000000001</c:v>
                </c:pt>
                <c:pt idx="3200">
                  <c:v>0.249274</c:v>
                </c:pt>
                <c:pt idx="3201">
                  <c:v>0.25209900000000002</c:v>
                </c:pt>
                <c:pt idx="3202">
                  <c:v>0.25539600000000001</c:v>
                </c:pt>
                <c:pt idx="3203">
                  <c:v>0.25888899999999998</c:v>
                </c:pt>
                <c:pt idx="3204">
                  <c:v>0.26229000000000002</c:v>
                </c:pt>
                <c:pt idx="3205">
                  <c:v>0.265654</c:v>
                </c:pt>
                <c:pt idx="3206">
                  <c:v>0.26930399999999999</c:v>
                </c:pt>
                <c:pt idx="3207">
                  <c:v>0.27338499999999999</c:v>
                </c:pt>
                <c:pt idx="3208">
                  <c:v>0.27761799999999998</c:v>
                </c:pt>
                <c:pt idx="3209">
                  <c:v>0.28136</c:v>
                </c:pt>
                <c:pt idx="3210">
                  <c:v>0.28417199999999998</c:v>
                </c:pt>
                <c:pt idx="3211">
                  <c:v>0.28649599999999997</c:v>
                </c:pt>
                <c:pt idx="3212">
                  <c:v>0.28886699999999998</c:v>
                </c:pt>
                <c:pt idx="3213">
                  <c:v>0.29128999999999999</c:v>
                </c:pt>
                <c:pt idx="3214">
                  <c:v>0.29359099999999999</c:v>
                </c:pt>
                <c:pt idx="3215">
                  <c:v>0.29579</c:v>
                </c:pt>
                <c:pt idx="3216">
                  <c:v>0.298101</c:v>
                </c:pt>
                <c:pt idx="3217">
                  <c:v>0.30066599999999999</c:v>
                </c:pt>
                <c:pt idx="3218">
                  <c:v>0.30347600000000002</c:v>
                </c:pt>
                <c:pt idx="3219">
                  <c:v>0.30653000000000002</c:v>
                </c:pt>
                <c:pt idx="3220">
                  <c:v>0.309948</c:v>
                </c:pt>
                <c:pt idx="3221">
                  <c:v>0.31379899999999999</c:v>
                </c:pt>
                <c:pt idx="3222">
                  <c:v>0.31795000000000001</c:v>
                </c:pt>
                <c:pt idx="3223">
                  <c:v>0.322245</c:v>
                </c:pt>
                <c:pt idx="3224">
                  <c:v>0.32664100000000001</c:v>
                </c:pt>
                <c:pt idx="3225">
                  <c:v>0.33109499999999997</c:v>
                </c:pt>
                <c:pt idx="3226">
                  <c:v>0.33544600000000002</c:v>
                </c:pt>
                <c:pt idx="3227">
                  <c:v>0.33956700000000001</c:v>
                </c:pt>
                <c:pt idx="3228">
                  <c:v>0.34362300000000001</c:v>
                </c:pt>
                <c:pt idx="3229">
                  <c:v>0.34790399999999999</c:v>
                </c:pt>
                <c:pt idx="3230">
                  <c:v>0.35227000000000003</c:v>
                </c:pt>
                <c:pt idx="3231">
                  <c:v>0.35615400000000003</c:v>
                </c:pt>
                <c:pt idx="3232">
                  <c:v>0.35905599999999999</c:v>
                </c:pt>
                <c:pt idx="3233">
                  <c:v>0.36067199999999999</c:v>
                </c:pt>
                <c:pt idx="3234">
                  <c:v>0.36098999999999998</c:v>
                </c:pt>
                <c:pt idx="3235">
                  <c:v>0.36060199999999998</c:v>
                </c:pt>
                <c:pt idx="3236">
                  <c:v>0.36017399999999999</c:v>
                </c:pt>
                <c:pt idx="3237">
                  <c:v>0.35975600000000002</c:v>
                </c:pt>
                <c:pt idx="3238">
                  <c:v>0.35905399999999998</c:v>
                </c:pt>
                <c:pt idx="3239">
                  <c:v>0.35780299999999998</c:v>
                </c:pt>
                <c:pt idx="3240">
                  <c:v>0.35604000000000002</c:v>
                </c:pt>
                <c:pt idx="3241">
                  <c:v>0.35402800000000001</c:v>
                </c:pt>
                <c:pt idx="3242">
                  <c:v>0.35192699999999999</c:v>
                </c:pt>
                <c:pt idx="3243">
                  <c:v>0.34956799999999999</c:v>
                </c:pt>
                <c:pt idx="3244">
                  <c:v>0.34650500000000001</c:v>
                </c:pt>
                <c:pt idx="3245">
                  <c:v>0.34250999999999998</c:v>
                </c:pt>
                <c:pt idx="3246">
                  <c:v>0.33804600000000001</c:v>
                </c:pt>
                <c:pt idx="3247">
                  <c:v>0.33386100000000002</c:v>
                </c:pt>
                <c:pt idx="3248">
                  <c:v>0.33035900000000001</c:v>
                </c:pt>
                <c:pt idx="3249">
                  <c:v>0.32753100000000002</c:v>
                </c:pt>
                <c:pt idx="3250">
                  <c:v>0.32520199999999999</c:v>
                </c:pt>
                <c:pt idx="3251">
                  <c:v>0.32327299999999998</c:v>
                </c:pt>
                <c:pt idx="3252">
                  <c:v>0.32169799999999998</c:v>
                </c:pt>
                <c:pt idx="3253">
                  <c:v>0.32031700000000002</c:v>
                </c:pt>
                <c:pt idx="3254">
                  <c:v>0.318803</c:v>
                </c:pt>
                <c:pt idx="3255">
                  <c:v>0.31688699999999997</c:v>
                </c:pt>
                <c:pt idx="3256">
                  <c:v>0.31468099999999999</c:v>
                </c:pt>
                <c:pt idx="3257">
                  <c:v>0.31263299999999999</c:v>
                </c:pt>
                <c:pt idx="3258">
                  <c:v>0.31114900000000001</c:v>
                </c:pt>
                <c:pt idx="3259">
                  <c:v>0.310394</c:v>
                </c:pt>
                <c:pt idx="3260">
                  <c:v>0.31026199999999998</c:v>
                </c:pt>
                <c:pt idx="3261">
                  <c:v>0.31043300000000001</c:v>
                </c:pt>
                <c:pt idx="3262">
                  <c:v>0.31057400000000002</c:v>
                </c:pt>
                <c:pt idx="3263">
                  <c:v>0.31064399999999998</c:v>
                </c:pt>
                <c:pt idx="3264">
                  <c:v>0.31094300000000002</c:v>
                </c:pt>
                <c:pt idx="3265">
                  <c:v>0.31169799999999998</c:v>
                </c:pt>
                <c:pt idx="3266">
                  <c:v>0.31278600000000001</c:v>
                </c:pt>
                <c:pt idx="3267">
                  <c:v>0.31392199999999998</c:v>
                </c:pt>
                <c:pt idx="3268">
                  <c:v>0.31500699999999998</c:v>
                </c:pt>
                <c:pt idx="3269">
                  <c:v>0.31642799999999999</c:v>
                </c:pt>
                <c:pt idx="3270">
                  <c:v>0.31884099999999999</c:v>
                </c:pt>
                <c:pt idx="3271">
                  <c:v>0.32245000000000001</c:v>
                </c:pt>
                <c:pt idx="3272">
                  <c:v>0.32682800000000001</c:v>
                </c:pt>
                <c:pt idx="3273">
                  <c:v>0.33130300000000001</c:v>
                </c:pt>
                <c:pt idx="3274">
                  <c:v>0.33535999999999999</c:v>
                </c:pt>
                <c:pt idx="3275">
                  <c:v>0.338889</c:v>
                </c:pt>
                <c:pt idx="3276">
                  <c:v>0.34203</c:v>
                </c:pt>
                <c:pt idx="3277">
                  <c:v>0.34482299999999999</c:v>
                </c:pt>
                <c:pt idx="3278">
                  <c:v>0.34713699999999997</c:v>
                </c:pt>
                <c:pt idx="3279">
                  <c:v>0.34890100000000002</c:v>
                </c:pt>
                <c:pt idx="3280">
                  <c:v>0.35035500000000003</c:v>
                </c:pt>
                <c:pt idx="3281">
                  <c:v>0.35180499999999998</c:v>
                </c:pt>
                <c:pt idx="3282">
                  <c:v>0.35324800000000001</c:v>
                </c:pt>
                <c:pt idx="3283">
                  <c:v>0.35455999999999999</c:v>
                </c:pt>
                <c:pt idx="3284">
                  <c:v>0.355742</c:v>
                </c:pt>
                <c:pt idx="3285">
                  <c:v>0.35689199999999999</c:v>
                </c:pt>
                <c:pt idx="3286">
                  <c:v>0.35814299999999999</c:v>
                </c:pt>
                <c:pt idx="3287">
                  <c:v>0.35959600000000003</c:v>
                </c:pt>
                <c:pt idx="3288">
                  <c:v>0.36121399999999998</c:v>
                </c:pt>
                <c:pt idx="3289">
                  <c:v>0.36269699999999999</c:v>
                </c:pt>
                <c:pt idx="3290">
                  <c:v>0.36361199999999999</c:v>
                </c:pt>
                <c:pt idx="3291">
                  <c:v>0.36375000000000002</c:v>
                </c:pt>
                <c:pt idx="3292">
                  <c:v>0.36324200000000001</c:v>
                </c:pt>
                <c:pt idx="3293">
                  <c:v>0.362371</c:v>
                </c:pt>
                <c:pt idx="3294">
                  <c:v>0.36136299999999999</c:v>
                </c:pt>
                <c:pt idx="3295">
                  <c:v>0.36020099999999999</c:v>
                </c:pt>
                <c:pt idx="3296">
                  <c:v>0.35861999999999999</c:v>
                </c:pt>
                <c:pt idx="3297">
                  <c:v>0.35635</c:v>
                </c:pt>
                <c:pt idx="3298">
                  <c:v>0.35345799999999999</c:v>
                </c:pt>
                <c:pt idx="3299">
                  <c:v>0.35033799999999998</c:v>
                </c:pt>
                <c:pt idx="3300">
                  <c:v>0.34731800000000002</c:v>
                </c:pt>
                <c:pt idx="3301">
                  <c:v>0.34443600000000002</c:v>
                </c:pt>
                <c:pt idx="3302">
                  <c:v>0.34160699999999999</c:v>
                </c:pt>
                <c:pt idx="3303">
                  <c:v>0.338781</c:v>
                </c:pt>
                <c:pt idx="3304">
                  <c:v>0.33593699999999999</c:v>
                </c:pt>
                <c:pt idx="3305">
                  <c:v>0.33309800000000001</c:v>
                </c:pt>
                <c:pt idx="3306">
                  <c:v>0.33042300000000002</c:v>
                </c:pt>
                <c:pt idx="3307">
                  <c:v>0.32814700000000002</c:v>
                </c:pt>
                <c:pt idx="3308">
                  <c:v>0.32634600000000002</c:v>
                </c:pt>
                <c:pt idx="3309">
                  <c:v>0.32486700000000002</c:v>
                </c:pt>
                <c:pt idx="3310">
                  <c:v>0.323517</c:v>
                </c:pt>
                <c:pt idx="3311">
                  <c:v>0.32216099999999998</c:v>
                </c:pt>
                <c:pt idx="3312">
                  <c:v>0.32060699999999998</c:v>
                </c:pt>
                <c:pt idx="3313">
                  <c:v>0.31859999999999999</c:v>
                </c:pt>
                <c:pt idx="3314">
                  <c:v>0.31607000000000002</c:v>
                </c:pt>
                <c:pt idx="3315">
                  <c:v>0.31325700000000001</c:v>
                </c:pt>
                <c:pt idx="3316">
                  <c:v>0.31045699999999998</c:v>
                </c:pt>
                <c:pt idx="3317">
                  <c:v>0.30784899999999998</c:v>
                </c:pt>
                <c:pt idx="3318">
                  <c:v>0.305564</c:v>
                </c:pt>
                <c:pt idx="3319">
                  <c:v>0.30368699999999998</c:v>
                </c:pt>
                <c:pt idx="3320">
                  <c:v>0.30218400000000001</c:v>
                </c:pt>
                <c:pt idx="3321">
                  <c:v>0.300842</c:v>
                </c:pt>
                <c:pt idx="3322">
                  <c:v>0.29928500000000002</c:v>
                </c:pt>
                <c:pt idx="3323">
                  <c:v>0.29716500000000001</c:v>
                </c:pt>
                <c:pt idx="3324">
                  <c:v>0.29442000000000002</c:v>
                </c:pt>
                <c:pt idx="3325">
                  <c:v>0.29127900000000001</c:v>
                </c:pt>
                <c:pt idx="3326">
                  <c:v>0.28806100000000001</c:v>
                </c:pt>
                <c:pt idx="3327">
                  <c:v>0.28499400000000003</c:v>
                </c:pt>
                <c:pt idx="3328">
                  <c:v>0.28219100000000003</c:v>
                </c:pt>
                <c:pt idx="3329">
                  <c:v>0.27971099999999999</c:v>
                </c:pt>
                <c:pt idx="3330">
                  <c:v>0.27757399999999999</c:v>
                </c:pt>
                <c:pt idx="3331">
                  <c:v>0.27571400000000001</c:v>
                </c:pt>
                <c:pt idx="3332">
                  <c:v>0.27399899999999999</c:v>
                </c:pt>
                <c:pt idx="3333">
                  <c:v>0.27235799999999999</c:v>
                </c:pt>
                <c:pt idx="3334">
                  <c:v>0.270866</c:v>
                </c:pt>
                <c:pt idx="3335">
                  <c:v>0.26965800000000001</c:v>
                </c:pt>
                <c:pt idx="3336">
                  <c:v>0.26878099999999999</c:v>
                </c:pt>
                <c:pt idx="3337">
                  <c:v>0.26817999999999997</c:v>
                </c:pt>
                <c:pt idx="3338">
                  <c:v>0.26778600000000002</c:v>
                </c:pt>
                <c:pt idx="3339">
                  <c:v>0.26757399999999998</c:v>
                </c:pt>
                <c:pt idx="3340">
                  <c:v>0.26755400000000001</c:v>
                </c:pt>
                <c:pt idx="3341">
                  <c:v>0.26778400000000002</c:v>
                </c:pt>
                <c:pt idx="3342">
                  <c:v>0.26832699999999998</c:v>
                </c:pt>
                <c:pt idx="3343">
                  <c:v>0.26912799999999998</c:v>
                </c:pt>
                <c:pt idx="3344">
                  <c:v>0.26993200000000001</c:v>
                </c:pt>
                <c:pt idx="3345">
                  <c:v>0.27036900000000003</c:v>
                </c:pt>
                <c:pt idx="3346">
                  <c:v>0.27021699999999998</c:v>
                </c:pt>
                <c:pt idx="3347">
                  <c:v>0.26963300000000001</c:v>
                </c:pt>
                <c:pt idx="3348">
                  <c:v>0.26904299999999998</c:v>
                </c:pt>
                <c:pt idx="3349">
                  <c:v>0.26875100000000002</c:v>
                </c:pt>
                <c:pt idx="3350">
                  <c:v>0.26874599999999998</c:v>
                </c:pt>
                <c:pt idx="3351">
                  <c:v>0.26886500000000002</c:v>
                </c:pt>
                <c:pt idx="3352">
                  <c:v>0.269009</c:v>
                </c:pt>
                <c:pt idx="3353">
                  <c:v>0.269181</c:v>
                </c:pt>
                <c:pt idx="3354">
                  <c:v>0.269376</c:v>
                </c:pt>
                <c:pt idx="3355">
                  <c:v>0.26954400000000001</c:v>
                </c:pt>
                <c:pt idx="3356">
                  <c:v>0.26966000000000001</c:v>
                </c:pt>
                <c:pt idx="3357">
                  <c:v>0.26975500000000002</c:v>
                </c:pt>
                <c:pt idx="3358">
                  <c:v>0.26985199999999998</c:v>
                </c:pt>
                <c:pt idx="3359">
                  <c:v>0.269901</c:v>
                </c:pt>
                <c:pt idx="3360">
                  <c:v>0.26979500000000001</c:v>
                </c:pt>
                <c:pt idx="3361">
                  <c:v>0.26944499999999999</c:v>
                </c:pt>
                <c:pt idx="3362">
                  <c:v>0.26884999999999998</c:v>
                </c:pt>
                <c:pt idx="3363">
                  <c:v>0.26808500000000002</c:v>
                </c:pt>
                <c:pt idx="3364">
                  <c:v>0.26723200000000003</c:v>
                </c:pt>
                <c:pt idx="3365">
                  <c:v>0.26633600000000002</c:v>
                </c:pt>
                <c:pt idx="3366">
                  <c:v>0.26542199999999999</c:v>
                </c:pt>
                <c:pt idx="3367">
                  <c:v>0.264492</c:v>
                </c:pt>
                <c:pt idx="3368">
                  <c:v>0.26353199999999999</c:v>
                </c:pt>
                <c:pt idx="3369">
                  <c:v>0.26252799999999998</c:v>
                </c:pt>
                <c:pt idx="3370">
                  <c:v>0.26150299999999999</c:v>
                </c:pt>
                <c:pt idx="3371">
                  <c:v>0.26051800000000003</c:v>
                </c:pt>
                <c:pt idx="3372">
                  <c:v>0.25962299999999999</c:v>
                </c:pt>
                <c:pt idx="3373">
                  <c:v>0.25878200000000001</c:v>
                </c:pt>
                <c:pt idx="3374">
                  <c:v>0.25786999999999999</c:v>
                </c:pt>
                <c:pt idx="3375">
                  <c:v>0.25678899999999999</c:v>
                </c:pt>
                <c:pt idx="3376">
                  <c:v>0.255546</c:v>
                </c:pt>
                <c:pt idx="3377">
                  <c:v>0.254189</c:v>
                </c:pt>
                <c:pt idx="3378">
                  <c:v>0.25273299999999999</c:v>
                </c:pt>
                <c:pt idx="3379">
                  <c:v>0.25118400000000002</c:v>
                </c:pt>
                <c:pt idx="3380">
                  <c:v>0.249583</c:v>
                </c:pt>
                <c:pt idx="3381">
                  <c:v>0.24796499999999999</c:v>
                </c:pt>
                <c:pt idx="3382">
                  <c:v>0.24629300000000001</c:v>
                </c:pt>
                <c:pt idx="3383">
                  <c:v>0.244475</c:v>
                </c:pt>
                <c:pt idx="3384">
                  <c:v>0.24244599999999999</c:v>
                </c:pt>
                <c:pt idx="3385">
                  <c:v>0.24023700000000001</c:v>
                </c:pt>
                <c:pt idx="3386">
                  <c:v>0.237953</c:v>
                </c:pt>
                <c:pt idx="3387">
                  <c:v>0.235681</c:v>
                </c:pt>
                <c:pt idx="3388">
                  <c:v>0.23342599999999999</c:v>
                </c:pt>
                <c:pt idx="3389">
                  <c:v>0.231127</c:v>
                </c:pt>
                <c:pt idx="3390">
                  <c:v>0.22872400000000001</c:v>
                </c:pt>
                <c:pt idx="3391">
                  <c:v>0.22620999999999999</c:v>
                </c:pt>
                <c:pt idx="3392">
                  <c:v>0.22365499999999999</c:v>
                </c:pt>
                <c:pt idx="3393">
                  <c:v>0.22115499999999999</c:v>
                </c:pt>
                <c:pt idx="3394">
                  <c:v>0.21875900000000001</c:v>
                </c:pt>
                <c:pt idx="3395">
                  <c:v>0.216444</c:v>
                </c:pt>
                <c:pt idx="3396">
                  <c:v>0.21415500000000001</c:v>
                </c:pt>
                <c:pt idx="3397">
                  <c:v>0.21187900000000001</c:v>
                </c:pt>
                <c:pt idx="3398">
                  <c:v>0.20965400000000001</c:v>
                </c:pt>
                <c:pt idx="3399">
                  <c:v>0.207533</c:v>
                </c:pt>
                <c:pt idx="3400">
                  <c:v>0.20555599999999999</c:v>
                </c:pt>
                <c:pt idx="3401">
                  <c:v>0.20377000000000001</c:v>
                </c:pt>
                <c:pt idx="3402">
                  <c:v>0.202236</c:v>
                </c:pt>
                <c:pt idx="3403">
                  <c:v>0.20102100000000001</c:v>
                </c:pt>
                <c:pt idx="3404">
                  <c:v>0.200155</c:v>
                </c:pt>
                <c:pt idx="3405">
                  <c:v>0.19961200000000001</c:v>
                </c:pt>
                <c:pt idx="3406">
                  <c:v>0.19931399999999999</c:v>
                </c:pt>
                <c:pt idx="3407">
                  <c:v>0.199181</c:v>
                </c:pt>
                <c:pt idx="3408">
                  <c:v>0.199186</c:v>
                </c:pt>
                <c:pt idx="3409">
                  <c:v>0.19934099999999999</c:v>
                </c:pt>
                <c:pt idx="3410">
                  <c:v>0.19964599999999999</c:v>
                </c:pt>
                <c:pt idx="3411">
                  <c:v>0.20005800000000001</c:v>
                </c:pt>
                <c:pt idx="3412">
                  <c:v>0.20050499999999999</c:v>
                </c:pt>
                <c:pt idx="3413">
                  <c:v>0.200936</c:v>
                </c:pt>
                <c:pt idx="3414">
                  <c:v>0.20136299999999999</c:v>
                </c:pt>
                <c:pt idx="3415">
                  <c:v>0.201845</c:v>
                </c:pt>
                <c:pt idx="3416">
                  <c:v>0.20239399999999999</c:v>
                </c:pt>
                <c:pt idx="3417">
                  <c:v>0.20289399999999999</c:v>
                </c:pt>
                <c:pt idx="3418">
                  <c:v>0.20316200000000001</c:v>
                </c:pt>
                <c:pt idx="3419">
                  <c:v>0.20308599999999999</c:v>
                </c:pt>
                <c:pt idx="3420">
                  <c:v>0.20271</c:v>
                </c:pt>
                <c:pt idx="3421">
                  <c:v>0.202155</c:v>
                </c:pt>
                <c:pt idx="3422">
                  <c:v>0.20149500000000001</c:v>
                </c:pt>
                <c:pt idx="3423">
                  <c:v>0.20075399999999999</c:v>
                </c:pt>
                <c:pt idx="3424">
                  <c:v>0.199991</c:v>
                </c:pt>
                <c:pt idx="3425">
                  <c:v>0.19930700000000001</c:v>
                </c:pt>
                <c:pt idx="3426">
                  <c:v>0.198769</c:v>
                </c:pt>
                <c:pt idx="3427">
                  <c:v>0.198376</c:v>
                </c:pt>
                <c:pt idx="3428">
                  <c:v>0.19811200000000001</c:v>
                </c:pt>
                <c:pt idx="3429">
                  <c:v>0.197993</c:v>
                </c:pt>
                <c:pt idx="3430">
                  <c:v>0.19807</c:v>
                </c:pt>
                <c:pt idx="3431">
                  <c:v>0.19841600000000001</c:v>
                </c:pt>
                <c:pt idx="3432">
                  <c:v>0.199101</c:v>
                </c:pt>
                <c:pt idx="3433">
                  <c:v>0.200159</c:v>
                </c:pt>
                <c:pt idx="3434">
                  <c:v>0.201573</c:v>
                </c:pt>
                <c:pt idx="3435">
                  <c:v>0.20328599999999999</c:v>
                </c:pt>
                <c:pt idx="3436">
                  <c:v>0.205233</c:v>
                </c:pt>
                <c:pt idx="3437">
                  <c:v>0.207368</c:v>
                </c:pt>
                <c:pt idx="3438">
                  <c:v>0.209672</c:v>
                </c:pt>
                <c:pt idx="3439">
                  <c:v>0.212122</c:v>
                </c:pt>
                <c:pt idx="3440">
                  <c:v>0.21465699999999999</c:v>
                </c:pt>
                <c:pt idx="3441">
                  <c:v>0.21715400000000001</c:v>
                </c:pt>
                <c:pt idx="3442">
                  <c:v>0.219499</c:v>
                </c:pt>
                <c:pt idx="3443">
                  <c:v>0.221669</c:v>
                </c:pt>
                <c:pt idx="3444">
                  <c:v>0.22370100000000001</c:v>
                </c:pt>
                <c:pt idx="3445">
                  <c:v>0.225582</c:v>
                </c:pt>
                <c:pt idx="3446">
                  <c:v>0.227214</c:v>
                </c:pt>
                <c:pt idx="3447">
                  <c:v>0.228495</c:v>
                </c:pt>
                <c:pt idx="3448">
                  <c:v>0.229411</c:v>
                </c:pt>
                <c:pt idx="3449">
                  <c:v>0.23002500000000001</c:v>
                </c:pt>
                <c:pt idx="3450">
                  <c:v>0.23042099999999999</c:v>
                </c:pt>
                <c:pt idx="3451">
                  <c:v>0.23064999999999999</c:v>
                </c:pt>
                <c:pt idx="3452">
                  <c:v>0.23072500000000001</c:v>
                </c:pt>
                <c:pt idx="3453">
                  <c:v>0.23066</c:v>
                </c:pt>
                <c:pt idx="3454">
                  <c:v>0.230486</c:v>
                </c:pt>
                <c:pt idx="3455">
                  <c:v>0.23022999999999999</c:v>
                </c:pt>
                <c:pt idx="3456">
                  <c:v>0.22986400000000001</c:v>
                </c:pt>
                <c:pt idx="3457">
                  <c:v>0.22931299999999999</c:v>
                </c:pt>
                <c:pt idx="3458">
                  <c:v>0.22850699999999999</c:v>
                </c:pt>
                <c:pt idx="3459">
                  <c:v>0.22744200000000001</c:v>
                </c:pt>
                <c:pt idx="3460">
                  <c:v>0.22620999999999999</c:v>
                </c:pt>
                <c:pt idx="3461">
                  <c:v>0.22498599999999999</c:v>
                </c:pt>
                <c:pt idx="3462">
                  <c:v>0.22395200000000001</c:v>
                </c:pt>
                <c:pt idx="3463">
                  <c:v>0.22317999999999999</c:v>
                </c:pt>
                <c:pt idx="3464">
                  <c:v>0.22259200000000001</c:v>
                </c:pt>
                <c:pt idx="3465">
                  <c:v>0.222049</c:v>
                </c:pt>
                <c:pt idx="3466">
                  <c:v>0.221466</c:v>
                </c:pt>
                <c:pt idx="3467">
                  <c:v>0.22081999999999999</c:v>
                </c:pt>
                <c:pt idx="3468">
                  <c:v>0.22010199999999999</c:v>
                </c:pt>
                <c:pt idx="3469">
                  <c:v>0.219309</c:v>
                </c:pt>
                <c:pt idx="3470">
                  <c:v>0.21846199999999999</c:v>
                </c:pt>
                <c:pt idx="3471">
                  <c:v>0.21760499999999999</c:v>
                </c:pt>
                <c:pt idx="3472">
                  <c:v>0.216776</c:v>
                </c:pt>
                <c:pt idx="3473">
                  <c:v>0.21600900000000001</c:v>
                </c:pt>
                <c:pt idx="3474">
                  <c:v>0.21532299999999999</c:v>
                </c:pt>
                <c:pt idx="3475">
                  <c:v>0.214728</c:v>
                </c:pt>
                <c:pt idx="3476">
                  <c:v>0.21421399999999999</c:v>
                </c:pt>
                <c:pt idx="3477">
                  <c:v>0.213752</c:v>
                </c:pt>
                <c:pt idx="3478">
                  <c:v>0.21329100000000001</c:v>
                </c:pt>
                <c:pt idx="3479">
                  <c:v>0.21277599999999999</c:v>
                </c:pt>
                <c:pt idx="3480">
                  <c:v>0.21215800000000001</c:v>
                </c:pt>
                <c:pt idx="3481">
                  <c:v>0.211393</c:v>
                </c:pt>
                <c:pt idx="3482">
                  <c:v>0.21043700000000001</c:v>
                </c:pt>
                <c:pt idx="3483">
                  <c:v>0.209285</c:v>
                </c:pt>
                <c:pt idx="3484">
                  <c:v>0.20800199999999999</c:v>
                </c:pt>
                <c:pt idx="3485">
                  <c:v>0.206679</c:v>
                </c:pt>
                <c:pt idx="3486">
                  <c:v>0.20533000000000001</c:v>
                </c:pt>
                <c:pt idx="3487">
                  <c:v>0.20383599999999999</c:v>
                </c:pt>
                <c:pt idx="3488">
                  <c:v>0.20202999999999999</c:v>
                </c:pt>
                <c:pt idx="3489">
                  <c:v>0.19980000000000001</c:v>
                </c:pt>
                <c:pt idx="3490">
                  <c:v>0.197104</c:v>
                </c:pt>
                <c:pt idx="3491">
                  <c:v>0.19395100000000001</c:v>
                </c:pt>
                <c:pt idx="3492">
                  <c:v>0.190412</c:v>
                </c:pt>
                <c:pt idx="3493">
                  <c:v>0.186607</c:v>
                </c:pt>
                <c:pt idx="3494">
                  <c:v>0.182589</c:v>
                </c:pt>
                <c:pt idx="3495">
                  <c:v>0.17829600000000001</c:v>
                </c:pt>
                <c:pt idx="3496">
                  <c:v>0.17365</c:v>
                </c:pt>
                <c:pt idx="3497">
                  <c:v>0.16870499999999999</c:v>
                </c:pt>
                <c:pt idx="3498">
                  <c:v>0.16364799999999999</c:v>
                </c:pt>
                <c:pt idx="3499">
                  <c:v>0.15867500000000001</c:v>
                </c:pt>
                <c:pt idx="3500">
                  <c:v>0.15385399999999999</c:v>
                </c:pt>
                <c:pt idx="3501">
                  <c:v>0.14912700000000001</c:v>
                </c:pt>
                <c:pt idx="3502">
                  <c:v>0.144426</c:v>
                </c:pt>
                <c:pt idx="3503">
                  <c:v>0.13975499999999999</c:v>
                </c:pt>
                <c:pt idx="3504">
                  <c:v>0.13516900000000001</c:v>
                </c:pt>
                <c:pt idx="3505">
                  <c:v>0.13071099999999999</c:v>
                </c:pt>
                <c:pt idx="3506">
                  <c:v>0.12640199999999999</c:v>
                </c:pt>
                <c:pt idx="3507">
                  <c:v>0.12225999999999999</c:v>
                </c:pt>
                <c:pt idx="3508">
                  <c:v>0.118364</c:v>
                </c:pt>
                <c:pt idx="3509">
                  <c:v>0.11487</c:v>
                </c:pt>
                <c:pt idx="3510">
                  <c:v>0.111933</c:v>
                </c:pt>
                <c:pt idx="3511">
                  <c:v>0.109607</c:v>
                </c:pt>
                <c:pt idx="3512">
                  <c:v>0.107861</c:v>
                </c:pt>
                <c:pt idx="3513">
                  <c:v>0.10666100000000001</c:v>
                </c:pt>
                <c:pt idx="3514">
                  <c:v>0.10602200000000001</c:v>
                </c:pt>
                <c:pt idx="3515">
                  <c:v>0.105978</c:v>
                </c:pt>
                <c:pt idx="3516">
                  <c:v>0.106512</c:v>
                </c:pt>
                <c:pt idx="3517">
                  <c:v>0.10750899999999999</c:v>
                </c:pt>
                <c:pt idx="3518">
                  <c:v>0.108815</c:v>
                </c:pt>
                <c:pt idx="3519">
                  <c:v>0.110344</c:v>
                </c:pt>
                <c:pt idx="3520">
                  <c:v>0.112091</c:v>
                </c:pt>
                <c:pt idx="3521">
                  <c:v>0.114039</c:v>
                </c:pt>
                <c:pt idx="3522">
                  <c:v>0.116091</c:v>
                </c:pt>
                <c:pt idx="3523">
                  <c:v>0.118077</c:v>
                </c:pt>
                <c:pt idx="3524">
                  <c:v>0.119783</c:v>
                </c:pt>
                <c:pt idx="3525">
                  <c:v>0.12099799999999999</c:v>
                </c:pt>
                <c:pt idx="3526">
                  <c:v>0.121571</c:v>
                </c:pt>
                <c:pt idx="3527">
                  <c:v>0.121452</c:v>
                </c:pt>
                <c:pt idx="3528">
                  <c:v>0.120655</c:v>
                </c:pt>
                <c:pt idx="3529">
                  <c:v>0.11916599999999999</c:v>
                </c:pt>
                <c:pt idx="3530">
                  <c:v>0.116919</c:v>
                </c:pt>
                <c:pt idx="3531">
                  <c:v>0.113875</c:v>
                </c:pt>
                <c:pt idx="3532">
                  <c:v>0.110085</c:v>
                </c:pt>
                <c:pt idx="3533">
                  <c:v>0.105655</c:v>
                </c:pt>
                <c:pt idx="3534">
                  <c:v>0.10066700000000001</c:v>
                </c:pt>
                <c:pt idx="3535">
                  <c:v>9.5194000000000001E-2</c:v>
                </c:pt>
                <c:pt idx="3536">
                  <c:v>8.9340000000000003E-2</c:v>
                </c:pt>
                <c:pt idx="3537">
                  <c:v>8.3211999999999994E-2</c:v>
                </c:pt>
                <c:pt idx="3538">
                  <c:v>7.6863000000000001E-2</c:v>
                </c:pt>
                <c:pt idx="3539">
                  <c:v>7.0311999999999999E-2</c:v>
                </c:pt>
                <c:pt idx="3540">
                  <c:v>6.3608999999999999E-2</c:v>
                </c:pt>
                <c:pt idx="3541">
                  <c:v>5.688E-2</c:v>
                </c:pt>
                <c:pt idx="3542">
                  <c:v>5.0318000000000002E-2</c:v>
                </c:pt>
                <c:pt idx="3543">
                  <c:v>4.4093E-2</c:v>
                </c:pt>
                <c:pt idx="3544">
                  <c:v>3.8263999999999999E-2</c:v>
                </c:pt>
                <c:pt idx="3545">
                  <c:v>3.279E-2</c:v>
                </c:pt>
                <c:pt idx="3546">
                  <c:v>2.7643999999999998E-2</c:v>
                </c:pt>
                <c:pt idx="3547">
                  <c:v>2.2852999999999998E-2</c:v>
                </c:pt>
                <c:pt idx="3548">
                  <c:v>1.8447000000000002E-2</c:v>
                </c:pt>
                <c:pt idx="3549">
                  <c:v>1.4437999999999999E-2</c:v>
                </c:pt>
                <c:pt idx="3550">
                  <c:v>1.0881999999999999E-2</c:v>
                </c:pt>
                <c:pt idx="3551">
                  <c:v>7.9039999999999996E-3</c:v>
                </c:pt>
                <c:pt idx="3552">
                  <c:v>5.6100000000000004E-3</c:v>
                </c:pt>
                <c:pt idx="3553">
                  <c:v>4.0080000000000003E-3</c:v>
                </c:pt>
                <c:pt idx="3554">
                  <c:v>3.0240000000000002E-3</c:v>
                </c:pt>
                <c:pt idx="3555">
                  <c:v>2.5720000000000001E-3</c:v>
                </c:pt>
                <c:pt idx="3556">
                  <c:v>2.189E-3</c:v>
                </c:pt>
                <c:pt idx="3557">
                  <c:v>1.9980000000000002E-3</c:v>
                </c:pt>
                <c:pt idx="3558">
                  <c:v>1.9430000000000001E-3</c:v>
                </c:pt>
                <c:pt idx="3559">
                  <c:v>2.5669999999999998E-3</c:v>
                </c:pt>
                <c:pt idx="3560">
                  <c:v>3.9719999999999998E-3</c:v>
                </c:pt>
                <c:pt idx="3561">
                  <c:v>6.1330000000000004E-3</c:v>
                </c:pt>
                <c:pt idx="3562">
                  <c:v>8.9630000000000005E-3</c:v>
                </c:pt>
                <c:pt idx="3563">
                  <c:v>1.2463999999999999E-2</c:v>
                </c:pt>
                <c:pt idx="3564">
                  <c:v>1.6752E-2</c:v>
                </c:pt>
                <c:pt idx="3565">
                  <c:v>2.1936000000000001E-2</c:v>
                </c:pt>
                <c:pt idx="3566">
                  <c:v>2.8027E-2</c:v>
                </c:pt>
                <c:pt idx="3567">
                  <c:v>3.4969E-2</c:v>
                </c:pt>
                <c:pt idx="3568">
                  <c:v>4.2731999999999999E-2</c:v>
                </c:pt>
                <c:pt idx="3569">
                  <c:v>5.1341999999999999E-2</c:v>
                </c:pt>
                <c:pt idx="3570">
                  <c:v>6.0844000000000002E-2</c:v>
                </c:pt>
                <c:pt idx="3571">
                  <c:v>7.1260000000000004E-2</c:v>
                </c:pt>
                <c:pt idx="3572">
                  <c:v>8.2599000000000006E-2</c:v>
                </c:pt>
                <c:pt idx="3573">
                  <c:v>9.4909999999999994E-2</c:v>
                </c:pt>
                <c:pt idx="3574">
                  <c:v>0.108268</c:v>
                </c:pt>
                <c:pt idx="3575">
                  <c:v>0.122699</c:v>
                </c:pt>
                <c:pt idx="3576">
                  <c:v>0.138124</c:v>
                </c:pt>
                <c:pt idx="3577">
                  <c:v>0.154419</c:v>
                </c:pt>
                <c:pt idx="3578">
                  <c:v>0.17150000000000001</c:v>
                </c:pt>
                <c:pt idx="3579">
                  <c:v>0.18934899999999999</c:v>
                </c:pt>
                <c:pt idx="3580">
                  <c:v>0.207955</c:v>
                </c:pt>
                <c:pt idx="3581">
                  <c:v>0.22728100000000001</c:v>
                </c:pt>
                <c:pt idx="3582">
                  <c:v>0.247256</c:v>
                </c:pt>
                <c:pt idx="3583">
                  <c:v>0.26779999999999998</c:v>
                </c:pt>
                <c:pt idx="3584">
                  <c:v>0.288825</c:v>
                </c:pt>
                <c:pt idx="3585">
                  <c:v>0.31021900000000002</c:v>
                </c:pt>
                <c:pt idx="3586">
                  <c:v>0.33182</c:v>
                </c:pt>
                <c:pt idx="3587">
                  <c:v>0.353437</c:v>
                </c:pt>
                <c:pt idx="3588">
                  <c:v>0.374892</c:v>
                </c:pt>
                <c:pt idx="3589">
                  <c:v>0.39602399999999999</c:v>
                </c:pt>
                <c:pt idx="3590">
                  <c:v>0.416657</c:v>
                </c:pt>
                <c:pt idx="3591">
                  <c:v>0.43659700000000001</c:v>
                </c:pt>
                <c:pt idx="3592">
                  <c:v>0.45566699999999999</c:v>
                </c:pt>
                <c:pt idx="3593">
                  <c:v>0.473694</c:v>
                </c:pt>
                <c:pt idx="3594">
                  <c:v>0.49049399999999999</c:v>
                </c:pt>
                <c:pt idx="3595">
                  <c:v>0.50591299999999995</c:v>
                </c:pt>
                <c:pt idx="3596">
                  <c:v>0.51987700000000003</c:v>
                </c:pt>
                <c:pt idx="3597">
                  <c:v>0.53237699999999999</c:v>
                </c:pt>
                <c:pt idx="3598">
                  <c:v>0.54341799999999996</c:v>
                </c:pt>
                <c:pt idx="3599">
                  <c:v>0.55297600000000002</c:v>
                </c:pt>
                <c:pt idx="3600">
                  <c:v>0.56098899999999996</c:v>
                </c:pt>
                <c:pt idx="3601">
                  <c:v>0.56740400000000002</c:v>
                </c:pt>
                <c:pt idx="3602">
                  <c:v>0.57222600000000001</c:v>
                </c:pt>
                <c:pt idx="3603">
                  <c:v>0.57549799999999995</c:v>
                </c:pt>
                <c:pt idx="3604">
                  <c:v>0.57723999999999998</c:v>
                </c:pt>
                <c:pt idx="3605">
                  <c:v>0.57745299999999999</c:v>
                </c:pt>
                <c:pt idx="3606">
                  <c:v>0.57621100000000003</c:v>
                </c:pt>
                <c:pt idx="3607">
                  <c:v>0.57373099999999999</c:v>
                </c:pt>
                <c:pt idx="3608">
                  <c:v>0.57027899999999998</c:v>
                </c:pt>
                <c:pt idx="3609">
                  <c:v>0.56600600000000001</c:v>
                </c:pt>
                <c:pt idx="3610">
                  <c:v>0.56093099999999996</c:v>
                </c:pt>
                <c:pt idx="3611">
                  <c:v>0.555091</c:v>
                </c:pt>
                <c:pt idx="3612">
                  <c:v>0.54864199999999996</c:v>
                </c:pt>
                <c:pt idx="3613">
                  <c:v>0.54176500000000005</c:v>
                </c:pt>
                <c:pt idx="3614">
                  <c:v>0.53453899999999999</c:v>
                </c:pt>
                <c:pt idx="3615">
                  <c:v>0.52698</c:v>
                </c:pt>
                <c:pt idx="3616">
                  <c:v>0.51915199999999995</c:v>
                </c:pt>
                <c:pt idx="3617">
                  <c:v>0.51122000000000001</c:v>
                </c:pt>
                <c:pt idx="3618">
                  <c:v>0.50343099999999996</c:v>
                </c:pt>
                <c:pt idx="3619">
                  <c:v>0.49605300000000002</c:v>
                </c:pt>
                <c:pt idx="3620">
                  <c:v>0.48925400000000002</c:v>
                </c:pt>
                <c:pt idx="3621">
                  <c:v>0.48308099999999998</c:v>
                </c:pt>
                <c:pt idx="3622">
                  <c:v>0.47754000000000002</c:v>
                </c:pt>
                <c:pt idx="3623">
                  <c:v>0.47268399999999999</c:v>
                </c:pt>
                <c:pt idx="3624">
                  <c:v>0.46857199999999999</c:v>
                </c:pt>
                <c:pt idx="3625">
                  <c:v>0.465202</c:v>
                </c:pt>
                <c:pt idx="3626">
                  <c:v>0.46253100000000003</c:v>
                </c:pt>
                <c:pt idx="3627">
                  <c:v>0.46053100000000002</c:v>
                </c:pt>
                <c:pt idx="3628">
                  <c:v>0.459233</c:v>
                </c:pt>
                <c:pt idx="3629">
                  <c:v>0.458729</c:v>
                </c:pt>
                <c:pt idx="3630">
                  <c:v>0.459121</c:v>
                </c:pt>
                <c:pt idx="3631">
                  <c:v>0.46043299999999998</c:v>
                </c:pt>
                <c:pt idx="3632">
                  <c:v>0.46257300000000001</c:v>
                </c:pt>
                <c:pt idx="3633">
                  <c:v>0.465416</c:v>
                </c:pt>
                <c:pt idx="3634">
                  <c:v>0.46888800000000003</c:v>
                </c:pt>
                <c:pt idx="3635">
                  <c:v>0.472966</c:v>
                </c:pt>
                <c:pt idx="3636">
                  <c:v>0.47761700000000001</c:v>
                </c:pt>
                <c:pt idx="3637">
                  <c:v>0.48277399999999998</c:v>
                </c:pt>
                <c:pt idx="3638">
                  <c:v>0.48835400000000001</c:v>
                </c:pt>
                <c:pt idx="3639">
                  <c:v>0.49430400000000002</c:v>
                </c:pt>
                <c:pt idx="3640">
                  <c:v>0.50065000000000004</c:v>
                </c:pt>
                <c:pt idx="3641">
                  <c:v>0.50748199999999999</c:v>
                </c:pt>
                <c:pt idx="3642">
                  <c:v>0.51487700000000003</c:v>
                </c:pt>
                <c:pt idx="3643">
                  <c:v>0.52280400000000005</c:v>
                </c:pt>
                <c:pt idx="3644">
                  <c:v>0.53113999999999995</c:v>
                </c:pt>
                <c:pt idx="3645">
                  <c:v>0.53978400000000004</c:v>
                </c:pt>
                <c:pt idx="3646">
                  <c:v>0.54873000000000005</c:v>
                </c:pt>
                <c:pt idx="3647">
                  <c:v>0.55801400000000001</c:v>
                </c:pt>
                <c:pt idx="3648">
                  <c:v>0.56762000000000001</c:v>
                </c:pt>
                <c:pt idx="3649">
                  <c:v>0.57747599999999999</c:v>
                </c:pt>
                <c:pt idx="3650">
                  <c:v>0.58751200000000003</c:v>
                </c:pt>
                <c:pt idx="3651">
                  <c:v>0.59768699999999997</c:v>
                </c:pt>
                <c:pt idx="3652">
                  <c:v>0.60795500000000002</c:v>
                </c:pt>
                <c:pt idx="3653">
                  <c:v>0.61823499999999998</c:v>
                </c:pt>
                <c:pt idx="3654">
                  <c:v>0.62842399999999998</c:v>
                </c:pt>
                <c:pt idx="3655">
                  <c:v>0.63844599999999996</c:v>
                </c:pt>
                <c:pt idx="3656">
                  <c:v>0.648289</c:v>
                </c:pt>
                <c:pt idx="3657">
                  <c:v>0.657968</c:v>
                </c:pt>
                <c:pt idx="3658">
                  <c:v>0.66744700000000001</c:v>
                </c:pt>
                <c:pt idx="3659">
                  <c:v>0.67660799999999999</c:v>
                </c:pt>
                <c:pt idx="3660">
                  <c:v>0.68530000000000002</c:v>
                </c:pt>
                <c:pt idx="3661">
                  <c:v>0.69338699999999998</c:v>
                </c:pt>
                <c:pt idx="3662">
                  <c:v>0.700766</c:v>
                </c:pt>
                <c:pt idx="3663">
                  <c:v>0.707395</c:v>
                </c:pt>
                <c:pt idx="3664">
                  <c:v>0.71332700000000004</c:v>
                </c:pt>
                <c:pt idx="3665">
                  <c:v>0.71867499999999995</c:v>
                </c:pt>
                <c:pt idx="3666">
                  <c:v>0.72351900000000002</c:v>
                </c:pt>
                <c:pt idx="3667">
                  <c:v>0.72784099999999996</c:v>
                </c:pt>
                <c:pt idx="3668">
                  <c:v>0.73157399999999995</c:v>
                </c:pt>
                <c:pt idx="3669">
                  <c:v>0.73469600000000002</c:v>
                </c:pt>
                <c:pt idx="3670">
                  <c:v>0.73728099999999996</c:v>
                </c:pt>
                <c:pt idx="3671">
                  <c:v>0.73945899999999998</c:v>
                </c:pt>
                <c:pt idx="3672">
                  <c:v>0.741367</c:v>
                </c:pt>
                <c:pt idx="3673">
                  <c:v>0.74314199999999997</c:v>
                </c:pt>
                <c:pt idx="3674">
                  <c:v>0.74493600000000004</c:v>
                </c:pt>
                <c:pt idx="3675">
                  <c:v>0.74693299999999996</c:v>
                </c:pt>
                <c:pt idx="3676">
                  <c:v>0.74936999999999998</c:v>
                </c:pt>
                <c:pt idx="3677">
                  <c:v>0.75250499999999998</c:v>
                </c:pt>
                <c:pt idx="3678">
                  <c:v>0.75653700000000002</c:v>
                </c:pt>
                <c:pt idx="3679">
                  <c:v>0.76155899999999999</c:v>
                </c:pt>
                <c:pt idx="3680">
                  <c:v>0.76761000000000001</c:v>
                </c:pt>
                <c:pt idx="3681">
                  <c:v>0.77472399999999997</c:v>
                </c:pt>
                <c:pt idx="3682">
                  <c:v>0.78295000000000003</c:v>
                </c:pt>
                <c:pt idx="3683">
                  <c:v>0.79236099999999998</c:v>
                </c:pt>
                <c:pt idx="3684">
                  <c:v>0.80306900000000003</c:v>
                </c:pt>
                <c:pt idx="3685">
                  <c:v>0.815222</c:v>
                </c:pt>
                <c:pt idx="3686">
                  <c:v>0.82896400000000003</c:v>
                </c:pt>
                <c:pt idx="3687">
                  <c:v>0.844391</c:v>
                </c:pt>
                <c:pt idx="3688">
                  <c:v>0.86153500000000005</c:v>
                </c:pt>
                <c:pt idx="3689">
                  <c:v>0.88037900000000002</c:v>
                </c:pt>
                <c:pt idx="3690">
                  <c:v>0.90082399999999996</c:v>
                </c:pt>
                <c:pt idx="3691">
                  <c:v>0.92266999999999999</c:v>
                </c:pt>
                <c:pt idx="3692">
                  <c:v>0.94565299999999997</c:v>
                </c:pt>
                <c:pt idx="3693">
                  <c:v>0.96953999999999996</c:v>
                </c:pt>
                <c:pt idx="3694">
                  <c:v>0.99415500000000001</c:v>
                </c:pt>
                <c:pt idx="3695">
                  <c:v>1.0193110000000001</c:v>
                </c:pt>
                <c:pt idx="3696">
                  <c:v>1.0447770000000001</c:v>
                </c:pt>
                <c:pt idx="3697">
                  <c:v>1.0703039999999999</c:v>
                </c:pt>
                <c:pt idx="3698">
                  <c:v>1.095618</c:v>
                </c:pt>
                <c:pt idx="3699">
                  <c:v>1.120387</c:v>
                </c:pt>
                <c:pt idx="3700">
                  <c:v>1.144204</c:v>
                </c:pt>
                <c:pt idx="3701">
                  <c:v>1.166593</c:v>
                </c:pt>
                <c:pt idx="3702">
                  <c:v>1.1870540000000001</c:v>
                </c:pt>
                <c:pt idx="3703">
                  <c:v>1.2051259999999999</c:v>
                </c:pt>
                <c:pt idx="3704">
                  <c:v>1.220445</c:v>
                </c:pt>
                <c:pt idx="3705">
                  <c:v>1.232775</c:v>
                </c:pt>
                <c:pt idx="3706">
                  <c:v>1.242035</c:v>
                </c:pt>
                <c:pt idx="3707">
                  <c:v>1.2483500000000001</c:v>
                </c:pt>
                <c:pt idx="3708">
                  <c:v>1.25204</c:v>
                </c:pt>
                <c:pt idx="3709">
                  <c:v>1.253509</c:v>
                </c:pt>
                <c:pt idx="3710">
                  <c:v>1.253107</c:v>
                </c:pt>
                <c:pt idx="3711">
                  <c:v>1.2510730000000001</c:v>
                </c:pt>
                <c:pt idx="3712">
                  <c:v>1.2475940000000001</c:v>
                </c:pt>
                <c:pt idx="3713">
                  <c:v>1.2428680000000001</c:v>
                </c:pt>
                <c:pt idx="3714">
                  <c:v>1.237104</c:v>
                </c:pt>
                <c:pt idx="3715">
                  <c:v>1.2305410000000001</c:v>
                </c:pt>
                <c:pt idx="3716">
                  <c:v>1.2234929999999999</c:v>
                </c:pt>
                <c:pt idx="3717">
                  <c:v>1.216364</c:v>
                </c:pt>
                <c:pt idx="3718">
                  <c:v>1.209606</c:v>
                </c:pt>
                <c:pt idx="3719">
                  <c:v>1.2036659999999999</c:v>
                </c:pt>
                <c:pt idx="3720">
                  <c:v>1.1989559999999999</c:v>
                </c:pt>
                <c:pt idx="3721">
                  <c:v>1.195781</c:v>
                </c:pt>
                <c:pt idx="3722">
                  <c:v>1.1942969999999999</c:v>
                </c:pt>
                <c:pt idx="3723">
                  <c:v>1.1945539999999999</c:v>
                </c:pt>
                <c:pt idx="3724">
                  <c:v>1.1965429999999999</c:v>
                </c:pt>
                <c:pt idx="3725">
                  <c:v>1.200162</c:v>
                </c:pt>
                <c:pt idx="3726">
                  <c:v>1.2051799999999999</c:v>
                </c:pt>
                <c:pt idx="3727">
                  <c:v>1.211333</c:v>
                </c:pt>
                <c:pt idx="3728">
                  <c:v>1.2184710000000001</c:v>
                </c:pt>
                <c:pt idx="3729">
                  <c:v>1.2265999999999999</c:v>
                </c:pt>
                <c:pt idx="3730">
                  <c:v>1.2358089999999999</c:v>
                </c:pt>
                <c:pt idx="3731">
                  <c:v>1.246181</c:v>
                </c:pt>
                <c:pt idx="3732">
                  <c:v>1.25769</c:v>
                </c:pt>
                <c:pt idx="3733">
                  <c:v>1.2701039999999999</c:v>
                </c:pt>
                <c:pt idx="3734">
                  <c:v>1.283012</c:v>
                </c:pt>
                <c:pt idx="3735">
                  <c:v>1.2960119999999999</c:v>
                </c:pt>
                <c:pt idx="3736">
                  <c:v>1.3088709999999999</c:v>
                </c:pt>
                <c:pt idx="3737">
                  <c:v>1.321469</c:v>
                </c:pt>
                <c:pt idx="3738">
                  <c:v>1.333709</c:v>
                </c:pt>
                <c:pt idx="3739">
                  <c:v>1.345556</c:v>
                </c:pt>
                <c:pt idx="3740">
                  <c:v>1.357091</c:v>
                </c:pt>
                <c:pt idx="3741">
                  <c:v>1.368468</c:v>
                </c:pt>
                <c:pt idx="3742">
                  <c:v>1.3798649999999999</c:v>
                </c:pt>
                <c:pt idx="3743">
                  <c:v>1.391492</c:v>
                </c:pt>
                <c:pt idx="3744">
                  <c:v>1.4035470000000001</c:v>
                </c:pt>
                <c:pt idx="3745">
                  <c:v>1.4160950000000001</c:v>
                </c:pt>
                <c:pt idx="3746">
                  <c:v>1.429044</c:v>
                </c:pt>
                <c:pt idx="3747">
                  <c:v>1.442258</c:v>
                </c:pt>
                <c:pt idx="3748">
                  <c:v>1.4557119999999999</c:v>
                </c:pt>
                <c:pt idx="3749">
                  <c:v>1.46949</c:v>
                </c:pt>
                <c:pt idx="3750">
                  <c:v>1.4837</c:v>
                </c:pt>
                <c:pt idx="3751">
                  <c:v>1.4984040000000001</c:v>
                </c:pt>
                <c:pt idx="3752">
                  <c:v>1.51359</c:v>
                </c:pt>
                <c:pt idx="3753">
                  <c:v>1.5291520000000001</c:v>
                </c:pt>
                <c:pt idx="3754">
                  <c:v>1.5449189999999999</c:v>
                </c:pt>
                <c:pt idx="3755">
                  <c:v>1.56073</c:v>
                </c:pt>
                <c:pt idx="3756">
                  <c:v>1.576498</c:v>
                </c:pt>
                <c:pt idx="3757">
                  <c:v>1.592187</c:v>
                </c:pt>
                <c:pt idx="3758">
                  <c:v>1.6077650000000001</c:v>
                </c:pt>
                <c:pt idx="3759">
                  <c:v>1.623148</c:v>
                </c:pt>
                <c:pt idx="3760">
                  <c:v>1.6381829999999999</c:v>
                </c:pt>
                <c:pt idx="3761">
                  <c:v>1.6527449999999999</c:v>
                </c:pt>
                <c:pt idx="3762">
                  <c:v>1.666919</c:v>
                </c:pt>
                <c:pt idx="3763">
                  <c:v>1.6810449999999999</c:v>
                </c:pt>
                <c:pt idx="3764">
                  <c:v>1.6954899999999999</c:v>
                </c:pt>
                <c:pt idx="3765">
                  <c:v>1.7104200000000001</c:v>
                </c:pt>
                <c:pt idx="3766">
                  <c:v>1.7257750000000001</c:v>
                </c:pt>
                <c:pt idx="3767">
                  <c:v>1.741409</c:v>
                </c:pt>
                <c:pt idx="3768">
                  <c:v>1.7571829999999999</c:v>
                </c:pt>
                <c:pt idx="3769">
                  <c:v>1.7729509999999999</c:v>
                </c:pt>
                <c:pt idx="3770">
                  <c:v>1.7885740000000001</c:v>
                </c:pt>
                <c:pt idx="3771">
                  <c:v>1.8040179999999999</c:v>
                </c:pt>
                <c:pt idx="3772">
                  <c:v>1.8193950000000001</c:v>
                </c:pt>
                <c:pt idx="3773">
                  <c:v>1.834819</c:v>
                </c:pt>
                <c:pt idx="3774">
                  <c:v>1.850233</c:v>
                </c:pt>
                <c:pt idx="3775">
                  <c:v>1.8654269999999999</c:v>
                </c:pt>
                <c:pt idx="3776">
                  <c:v>1.880198</c:v>
                </c:pt>
                <c:pt idx="3777">
                  <c:v>1.894423</c:v>
                </c:pt>
                <c:pt idx="3778">
                  <c:v>1.908037</c:v>
                </c:pt>
                <c:pt idx="3779">
                  <c:v>1.9209909999999999</c:v>
                </c:pt>
                <c:pt idx="3780">
                  <c:v>1.9332260000000001</c:v>
                </c:pt>
                <c:pt idx="3781">
                  <c:v>1.944609</c:v>
                </c:pt>
                <c:pt idx="3782">
                  <c:v>1.9549030000000001</c:v>
                </c:pt>
                <c:pt idx="3783">
                  <c:v>1.963867</c:v>
                </c:pt>
                <c:pt idx="3784">
                  <c:v>1.971455</c:v>
                </c:pt>
                <c:pt idx="3785">
                  <c:v>1.9779100000000001</c:v>
                </c:pt>
                <c:pt idx="3786">
                  <c:v>1.9835989999999999</c:v>
                </c:pt>
                <c:pt idx="3787">
                  <c:v>1.9887360000000001</c:v>
                </c:pt>
                <c:pt idx="3788">
                  <c:v>1.993242</c:v>
                </c:pt>
                <c:pt idx="3789">
                  <c:v>1.9968170000000001</c:v>
                </c:pt>
                <c:pt idx="3790">
                  <c:v>1.999131</c:v>
                </c:pt>
                <c:pt idx="3791">
                  <c:v>2</c:v>
                </c:pt>
                <c:pt idx="3792">
                  <c:v>1.9994700000000001</c:v>
                </c:pt>
                <c:pt idx="3793">
                  <c:v>1.9977480000000001</c:v>
                </c:pt>
                <c:pt idx="3794">
                  <c:v>1.9950730000000001</c:v>
                </c:pt>
                <c:pt idx="3795">
                  <c:v>1.991638</c:v>
                </c:pt>
                <c:pt idx="3796">
                  <c:v>1.9875670000000001</c:v>
                </c:pt>
                <c:pt idx="3797">
                  <c:v>1.982899</c:v>
                </c:pt>
                <c:pt idx="3798">
                  <c:v>1.977603</c:v>
                </c:pt>
                <c:pt idx="3799">
                  <c:v>1.9716830000000001</c:v>
                </c:pt>
                <c:pt idx="3800">
                  <c:v>1.9652689999999999</c:v>
                </c:pt>
                <c:pt idx="3801">
                  <c:v>1.958609</c:v>
                </c:pt>
                <c:pt idx="3802">
                  <c:v>1.9519569999999999</c:v>
                </c:pt>
                <c:pt idx="3803">
                  <c:v>1.9454689999999999</c:v>
                </c:pt>
                <c:pt idx="3804">
                  <c:v>1.9391700000000001</c:v>
                </c:pt>
                <c:pt idx="3805">
                  <c:v>1.9330099999999999</c:v>
                </c:pt>
                <c:pt idx="3806">
                  <c:v>1.926947</c:v>
                </c:pt>
                <c:pt idx="3807">
                  <c:v>1.9210050000000001</c:v>
                </c:pt>
                <c:pt idx="3808">
                  <c:v>1.915249</c:v>
                </c:pt>
                <c:pt idx="3809">
                  <c:v>1.909769</c:v>
                </c:pt>
                <c:pt idx="3810">
                  <c:v>1.9046430000000001</c:v>
                </c:pt>
                <c:pt idx="3811">
                  <c:v>1.8998790000000001</c:v>
                </c:pt>
                <c:pt idx="3812">
                  <c:v>1.8953770000000001</c:v>
                </c:pt>
                <c:pt idx="3813">
                  <c:v>1.89097</c:v>
                </c:pt>
                <c:pt idx="3814">
                  <c:v>1.8865670000000001</c:v>
                </c:pt>
                <c:pt idx="3815">
                  <c:v>1.882199</c:v>
                </c:pt>
                <c:pt idx="3816">
                  <c:v>1.877929</c:v>
                </c:pt>
                <c:pt idx="3817">
                  <c:v>1.8737090000000001</c:v>
                </c:pt>
                <c:pt idx="3818">
                  <c:v>1.869318</c:v>
                </c:pt>
                <c:pt idx="3819">
                  <c:v>1.8644529999999999</c:v>
                </c:pt>
                <c:pt idx="3820">
                  <c:v>1.8588579999999999</c:v>
                </c:pt>
                <c:pt idx="3821">
                  <c:v>1.852417</c:v>
                </c:pt>
                <c:pt idx="3822">
                  <c:v>1.8451340000000001</c:v>
                </c:pt>
                <c:pt idx="3823">
                  <c:v>1.837078</c:v>
                </c:pt>
                <c:pt idx="3824">
                  <c:v>1.828308</c:v>
                </c:pt>
                <c:pt idx="3825">
                  <c:v>1.818767</c:v>
                </c:pt>
                <c:pt idx="3826">
                  <c:v>1.808238</c:v>
                </c:pt>
                <c:pt idx="3827">
                  <c:v>1.796422</c:v>
                </c:pt>
                <c:pt idx="3828">
                  <c:v>1.783107</c:v>
                </c:pt>
                <c:pt idx="3829">
                  <c:v>1.768235</c:v>
                </c:pt>
                <c:pt idx="3830">
                  <c:v>1.751825</c:v>
                </c:pt>
                <c:pt idx="3831">
                  <c:v>1.7338420000000001</c:v>
                </c:pt>
                <c:pt idx="3832">
                  <c:v>1.7142189999999999</c:v>
                </c:pt>
                <c:pt idx="3833">
                  <c:v>1.692976</c:v>
                </c:pt>
                <c:pt idx="3834">
                  <c:v>1.6702539999999999</c:v>
                </c:pt>
                <c:pt idx="3835">
                  <c:v>1.646212</c:v>
                </c:pt>
                <c:pt idx="3836">
                  <c:v>1.620946</c:v>
                </c:pt>
                <c:pt idx="3837">
                  <c:v>1.5945419999999999</c:v>
                </c:pt>
                <c:pt idx="3838">
                  <c:v>1.567124</c:v>
                </c:pt>
                <c:pt idx="3839">
                  <c:v>1.5388299999999999</c:v>
                </c:pt>
                <c:pt idx="3840">
                  <c:v>1.5097449999999999</c:v>
                </c:pt>
                <c:pt idx="3841">
                  <c:v>1.4799180000000001</c:v>
                </c:pt>
                <c:pt idx="3842">
                  <c:v>1.4494389999999999</c:v>
                </c:pt>
                <c:pt idx="3843">
                  <c:v>1.4185110000000001</c:v>
                </c:pt>
                <c:pt idx="3844">
                  <c:v>1.3874200000000001</c:v>
                </c:pt>
                <c:pt idx="3845">
                  <c:v>1.3564369999999999</c:v>
                </c:pt>
                <c:pt idx="3846">
                  <c:v>1.3257429999999999</c:v>
                </c:pt>
                <c:pt idx="3847">
                  <c:v>1.295409</c:v>
                </c:pt>
                <c:pt idx="3848">
                  <c:v>1.2654540000000001</c:v>
                </c:pt>
                <c:pt idx="3849">
                  <c:v>1.235903</c:v>
                </c:pt>
                <c:pt idx="3850">
                  <c:v>1.2067969999999999</c:v>
                </c:pt>
                <c:pt idx="3851">
                  <c:v>1.1781459999999999</c:v>
                </c:pt>
                <c:pt idx="3852">
                  <c:v>1.1499269999999999</c:v>
                </c:pt>
                <c:pt idx="3853">
                  <c:v>1.1221099999999999</c:v>
                </c:pt>
                <c:pt idx="3854">
                  <c:v>1.0946689999999999</c:v>
                </c:pt>
                <c:pt idx="3855">
                  <c:v>1.067626</c:v>
                </c:pt>
                <c:pt idx="3856">
                  <c:v>1.041094</c:v>
                </c:pt>
                <c:pt idx="3857">
                  <c:v>1.0152650000000001</c:v>
                </c:pt>
                <c:pt idx="3858">
                  <c:v>0.99027600000000005</c:v>
                </c:pt>
                <c:pt idx="3859">
                  <c:v>0.96610799999999997</c:v>
                </c:pt>
                <c:pt idx="3860">
                  <c:v>0.94264000000000003</c:v>
                </c:pt>
                <c:pt idx="3861">
                  <c:v>0.91978099999999996</c:v>
                </c:pt>
                <c:pt idx="3862">
                  <c:v>0.89749900000000005</c:v>
                </c:pt>
                <c:pt idx="3863">
                  <c:v>0.87577499999999997</c:v>
                </c:pt>
                <c:pt idx="3864">
                  <c:v>0.85454699999999995</c:v>
                </c:pt>
                <c:pt idx="3865">
                  <c:v>0.83377599999999996</c:v>
                </c:pt>
                <c:pt idx="3866">
                  <c:v>0.81351300000000004</c:v>
                </c:pt>
                <c:pt idx="3867">
                  <c:v>0.79387700000000005</c:v>
                </c:pt>
                <c:pt idx="3868">
                  <c:v>0.77495000000000003</c:v>
                </c:pt>
                <c:pt idx="3869">
                  <c:v>0.75671500000000003</c:v>
                </c:pt>
                <c:pt idx="3870">
                  <c:v>0.73909000000000002</c:v>
                </c:pt>
                <c:pt idx="3871">
                  <c:v>0.72198200000000001</c:v>
                </c:pt>
                <c:pt idx="3872">
                  <c:v>0.70529500000000001</c:v>
                </c:pt>
                <c:pt idx="3873">
                  <c:v>0.68892500000000001</c:v>
                </c:pt>
                <c:pt idx="3874">
                  <c:v>0.67278300000000002</c:v>
                </c:pt>
                <c:pt idx="3875">
                  <c:v>0.65684699999999996</c:v>
                </c:pt>
                <c:pt idx="3876">
                  <c:v>0.64118600000000003</c:v>
                </c:pt>
                <c:pt idx="3877">
                  <c:v>0.62592300000000001</c:v>
                </c:pt>
                <c:pt idx="3878">
                  <c:v>0.61118399999999995</c:v>
                </c:pt>
                <c:pt idx="3879">
                  <c:v>0.59710300000000005</c:v>
                </c:pt>
                <c:pt idx="3880">
                  <c:v>0.58380600000000005</c:v>
                </c:pt>
                <c:pt idx="3881">
                  <c:v>0.57133400000000001</c:v>
                </c:pt>
                <c:pt idx="3882">
                  <c:v>0.55954999999999999</c:v>
                </c:pt>
                <c:pt idx="3883">
                  <c:v>0.54824499999999998</c:v>
                </c:pt>
                <c:pt idx="3884">
                  <c:v>0.53733500000000001</c:v>
                </c:pt>
                <c:pt idx="3885">
                  <c:v>0.526918</c:v>
                </c:pt>
                <c:pt idx="3886">
                  <c:v>0.51713399999999998</c:v>
                </c:pt>
                <c:pt idx="3887">
                  <c:v>0.50804099999999996</c:v>
                </c:pt>
                <c:pt idx="3888">
                  <c:v>0.49964599999999998</c:v>
                </c:pt>
                <c:pt idx="3889">
                  <c:v>0.49198399999999998</c:v>
                </c:pt>
                <c:pt idx="3890">
                  <c:v>0.48511399999999999</c:v>
                </c:pt>
                <c:pt idx="3891">
                  <c:v>0.47903400000000002</c:v>
                </c:pt>
                <c:pt idx="3892">
                  <c:v>0.47361199999999998</c:v>
                </c:pt>
                <c:pt idx="3893">
                  <c:v>0.46866099999999999</c:v>
                </c:pt>
                <c:pt idx="3894">
                  <c:v>0.464057</c:v>
                </c:pt>
                <c:pt idx="3895">
                  <c:v>0.45977600000000002</c:v>
                </c:pt>
                <c:pt idx="3896">
                  <c:v>0.45583800000000002</c:v>
                </c:pt>
                <c:pt idx="3897">
                  <c:v>0.452295</c:v>
                </c:pt>
                <c:pt idx="3898">
                  <c:v>0.44920500000000002</c:v>
                </c:pt>
                <c:pt idx="3899">
                  <c:v>0.44654899999999997</c:v>
                </c:pt>
                <c:pt idx="3900">
                  <c:v>0.44420799999999999</c:v>
                </c:pt>
                <c:pt idx="3901">
                  <c:v>0.442106</c:v>
                </c:pt>
                <c:pt idx="3902">
                  <c:v>0.44030399999999997</c:v>
                </c:pt>
                <c:pt idx="3903">
                  <c:v>0.43888100000000002</c:v>
                </c:pt>
                <c:pt idx="3904">
                  <c:v>0.43774999999999997</c:v>
                </c:pt>
                <c:pt idx="3905">
                  <c:v>0.43665900000000002</c:v>
                </c:pt>
                <c:pt idx="3906">
                  <c:v>0.43540200000000001</c:v>
                </c:pt>
                <c:pt idx="3907">
                  <c:v>0.433979</c:v>
                </c:pt>
                <c:pt idx="3908">
                  <c:v>0.43252499999999999</c:v>
                </c:pt>
                <c:pt idx="3909">
                  <c:v>0.43113299999999999</c:v>
                </c:pt>
                <c:pt idx="3910">
                  <c:v>0.42977399999999999</c:v>
                </c:pt>
                <c:pt idx="3911">
                  <c:v>0.42834699999999998</c:v>
                </c:pt>
                <c:pt idx="3912">
                  <c:v>0.42677700000000002</c:v>
                </c:pt>
                <c:pt idx="3913">
                  <c:v>0.42506899999999997</c:v>
                </c:pt>
                <c:pt idx="3914">
                  <c:v>0.42324899999999999</c:v>
                </c:pt>
                <c:pt idx="3915">
                  <c:v>0.421269</c:v>
                </c:pt>
                <c:pt idx="3916">
                  <c:v>0.41903099999999999</c:v>
                </c:pt>
                <c:pt idx="3917">
                  <c:v>0.41653600000000002</c:v>
                </c:pt>
                <c:pt idx="3918">
                  <c:v>0.41389700000000001</c:v>
                </c:pt>
                <c:pt idx="3919">
                  <c:v>0.41120400000000001</c:v>
                </c:pt>
                <c:pt idx="3920">
                  <c:v>0.40845199999999998</c:v>
                </c:pt>
                <c:pt idx="3921">
                  <c:v>0.40562399999999998</c:v>
                </c:pt>
                <c:pt idx="3922">
                  <c:v>0.40273500000000001</c:v>
                </c:pt>
                <c:pt idx="3923">
                  <c:v>0.39977000000000001</c:v>
                </c:pt>
                <c:pt idx="3924">
                  <c:v>0.39667999999999998</c:v>
                </c:pt>
                <c:pt idx="3925">
                  <c:v>0.393457</c:v>
                </c:pt>
                <c:pt idx="3926">
                  <c:v>0.39014199999999999</c:v>
                </c:pt>
                <c:pt idx="3927">
                  <c:v>0.38672200000000001</c:v>
                </c:pt>
                <c:pt idx="3928">
                  <c:v>0.38311200000000001</c:v>
                </c:pt>
                <c:pt idx="3929">
                  <c:v>0.37923699999999999</c:v>
                </c:pt>
                <c:pt idx="3930">
                  <c:v>0.375087</c:v>
                </c:pt>
                <c:pt idx="3931">
                  <c:v>0.37069200000000002</c:v>
                </c:pt>
                <c:pt idx="3932">
                  <c:v>0.366089</c:v>
                </c:pt>
                <c:pt idx="3933">
                  <c:v>0.36133500000000002</c:v>
                </c:pt>
                <c:pt idx="3934">
                  <c:v>0.35649500000000001</c:v>
                </c:pt>
                <c:pt idx="3935">
                  <c:v>0.35161700000000001</c:v>
                </c:pt>
                <c:pt idx="3936">
                  <c:v>0.34673900000000002</c:v>
                </c:pt>
                <c:pt idx="3937">
                  <c:v>0.34190700000000002</c:v>
                </c:pt>
                <c:pt idx="3938">
                  <c:v>0.33713599999999999</c:v>
                </c:pt>
                <c:pt idx="3939">
                  <c:v>0.332395</c:v>
                </c:pt>
                <c:pt idx="3940">
                  <c:v>0.32768399999999998</c:v>
                </c:pt>
                <c:pt idx="3941">
                  <c:v>0.32308900000000002</c:v>
                </c:pt>
                <c:pt idx="3942">
                  <c:v>0.31872499999999998</c:v>
                </c:pt>
                <c:pt idx="3943">
                  <c:v>0.31464700000000001</c:v>
                </c:pt>
                <c:pt idx="3944">
                  <c:v>0.31089</c:v>
                </c:pt>
                <c:pt idx="3945">
                  <c:v>0.30753399999999997</c:v>
                </c:pt>
                <c:pt idx="3946">
                  <c:v>0.30461700000000003</c:v>
                </c:pt>
                <c:pt idx="3947">
                  <c:v>0.30201800000000001</c:v>
                </c:pt>
                <c:pt idx="3948">
                  <c:v>0.299541</c:v>
                </c:pt>
                <c:pt idx="3949">
                  <c:v>0.297097</c:v>
                </c:pt>
                <c:pt idx="3950">
                  <c:v>0.29472700000000002</c:v>
                </c:pt>
                <c:pt idx="3951">
                  <c:v>0.29247200000000001</c:v>
                </c:pt>
                <c:pt idx="3952">
                  <c:v>0.29030699999999998</c:v>
                </c:pt>
                <c:pt idx="3953">
                  <c:v>0.28816799999999998</c:v>
                </c:pt>
                <c:pt idx="3954">
                  <c:v>0.28600500000000001</c:v>
                </c:pt>
                <c:pt idx="3955">
                  <c:v>0.28383799999999998</c:v>
                </c:pt>
                <c:pt idx="3956">
                  <c:v>0.28178199999999998</c:v>
                </c:pt>
                <c:pt idx="3957">
                  <c:v>0.279943</c:v>
                </c:pt>
                <c:pt idx="3958">
                  <c:v>0.27830500000000002</c:v>
                </c:pt>
                <c:pt idx="3959">
                  <c:v>0.27673399999999998</c:v>
                </c:pt>
                <c:pt idx="3960">
                  <c:v>0.275092</c:v>
                </c:pt>
                <c:pt idx="3961">
                  <c:v>0.27329900000000001</c:v>
                </c:pt>
                <c:pt idx="3962">
                  <c:v>0.27131899999999998</c:v>
                </c:pt>
                <c:pt idx="3963">
                  <c:v>0.269146</c:v>
                </c:pt>
                <c:pt idx="3964">
                  <c:v>0.26680999999999999</c:v>
                </c:pt>
                <c:pt idx="3965">
                  <c:v>0.26433299999999998</c:v>
                </c:pt>
                <c:pt idx="3966">
                  <c:v>0.26169799999999999</c:v>
                </c:pt>
                <c:pt idx="3967">
                  <c:v>0.25886999999999999</c:v>
                </c:pt>
                <c:pt idx="3968">
                  <c:v>0.25583099999999998</c:v>
                </c:pt>
                <c:pt idx="3969">
                  <c:v>0.25254700000000002</c:v>
                </c:pt>
                <c:pt idx="3970">
                  <c:v>0.248918</c:v>
                </c:pt>
                <c:pt idx="3971">
                  <c:v>0.244814</c:v>
                </c:pt>
                <c:pt idx="3972">
                  <c:v>0.24015900000000001</c:v>
                </c:pt>
                <c:pt idx="3973">
                  <c:v>0.23497100000000001</c:v>
                </c:pt>
                <c:pt idx="3974">
                  <c:v>0.22934299999999999</c:v>
                </c:pt>
                <c:pt idx="3975">
                  <c:v>0.223443</c:v>
                </c:pt>
                <c:pt idx="3976">
                  <c:v>0.21746499999999999</c:v>
                </c:pt>
                <c:pt idx="3977">
                  <c:v>0.211533</c:v>
                </c:pt>
                <c:pt idx="3978">
                  <c:v>0.20565</c:v>
                </c:pt>
                <c:pt idx="3979">
                  <c:v>0.19977400000000001</c:v>
                </c:pt>
                <c:pt idx="3980">
                  <c:v>0.193914</c:v>
                </c:pt>
                <c:pt idx="3981">
                  <c:v>0.188114</c:v>
                </c:pt>
                <c:pt idx="3982">
                  <c:v>0.182418</c:v>
                </c:pt>
                <c:pt idx="3983">
                  <c:v>0.17688200000000001</c:v>
                </c:pt>
                <c:pt idx="3984">
                  <c:v>0.17155799999999999</c:v>
                </c:pt>
                <c:pt idx="3985">
                  <c:v>0.166438</c:v>
                </c:pt>
                <c:pt idx="3986">
                  <c:v>0.161494</c:v>
                </c:pt>
                <c:pt idx="3987">
                  <c:v>0.156801</c:v>
                </c:pt>
                <c:pt idx="3988">
                  <c:v>0.15251300000000001</c:v>
                </c:pt>
                <c:pt idx="3989">
                  <c:v>0.14872199999999999</c:v>
                </c:pt>
                <c:pt idx="3990">
                  <c:v>0.1454</c:v>
                </c:pt>
                <c:pt idx="3991">
                  <c:v>0.14247899999999999</c:v>
                </c:pt>
                <c:pt idx="3992">
                  <c:v>0.139905</c:v>
                </c:pt>
                <c:pt idx="3993">
                  <c:v>0.137653</c:v>
                </c:pt>
                <c:pt idx="3994">
                  <c:v>0.13572799999999999</c:v>
                </c:pt>
                <c:pt idx="3995">
                  <c:v>0.13412399999999999</c:v>
                </c:pt>
                <c:pt idx="3996">
                  <c:v>0.13276199999999999</c:v>
                </c:pt>
                <c:pt idx="3997">
                  <c:v>0.13155900000000001</c:v>
                </c:pt>
                <c:pt idx="3998">
                  <c:v>0.13053899999999999</c:v>
                </c:pt>
                <c:pt idx="3999">
                  <c:v>0.12978799999999999</c:v>
                </c:pt>
                <c:pt idx="4000">
                  <c:v>0.12931400000000001</c:v>
                </c:pt>
                <c:pt idx="4001">
                  <c:v>0.12900800000000001</c:v>
                </c:pt>
                <c:pt idx="4002">
                  <c:v>0.12870799999999999</c:v>
                </c:pt>
                <c:pt idx="4003">
                  <c:v>0.12828000000000001</c:v>
                </c:pt>
                <c:pt idx="4004">
                  <c:v>0.12767700000000001</c:v>
                </c:pt>
                <c:pt idx="4005">
                  <c:v>0.12696199999999999</c:v>
                </c:pt>
                <c:pt idx="4006">
                  <c:v>0.126218</c:v>
                </c:pt>
                <c:pt idx="4007">
                  <c:v>0.12543199999999999</c:v>
                </c:pt>
                <c:pt idx="4008">
                  <c:v>0.124476</c:v>
                </c:pt>
                <c:pt idx="4009">
                  <c:v>0.12323199999999999</c:v>
                </c:pt>
                <c:pt idx="4010">
                  <c:v>0.12174699999999999</c:v>
                </c:pt>
                <c:pt idx="4011">
                  <c:v>0.12027599999999999</c:v>
                </c:pt>
                <c:pt idx="4012">
                  <c:v>0.11910800000000001</c:v>
                </c:pt>
                <c:pt idx="4013">
                  <c:v>0.11833100000000001</c:v>
                </c:pt>
                <c:pt idx="4014">
                  <c:v>0.117794</c:v>
                </c:pt>
                <c:pt idx="4015">
                  <c:v>0.117311</c:v>
                </c:pt>
                <c:pt idx="4016">
                  <c:v>0.11684</c:v>
                </c:pt>
                <c:pt idx="4017">
                  <c:v>0.116415</c:v>
                </c:pt>
                <c:pt idx="4018">
                  <c:v>0.115995</c:v>
                </c:pt>
                <c:pt idx="4019">
                  <c:v>0.11546099999999999</c:v>
                </c:pt>
                <c:pt idx="4020">
                  <c:v>0.11473700000000001</c:v>
                </c:pt>
                <c:pt idx="4021">
                  <c:v>0.11386499999999999</c:v>
                </c:pt>
                <c:pt idx="4022">
                  <c:v>0.112956</c:v>
                </c:pt>
                <c:pt idx="4023">
                  <c:v>0.112104</c:v>
                </c:pt>
                <c:pt idx="4024">
                  <c:v>0.11139400000000001</c:v>
                </c:pt>
                <c:pt idx="4025">
                  <c:v>0.11088199999999999</c:v>
                </c:pt>
                <c:pt idx="4026">
                  <c:v>0.11052099999999999</c:v>
                </c:pt>
                <c:pt idx="4027">
                  <c:v>0.110149</c:v>
                </c:pt>
                <c:pt idx="4028">
                  <c:v>0.109623</c:v>
                </c:pt>
                <c:pt idx="4029">
                  <c:v>0.10891000000000001</c:v>
                </c:pt>
                <c:pt idx="4030">
                  <c:v>0.10803</c:v>
                </c:pt>
                <c:pt idx="4031">
                  <c:v>0.106963</c:v>
                </c:pt>
                <c:pt idx="4032">
                  <c:v>0.105654</c:v>
                </c:pt>
                <c:pt idx="4033">
                  <c:v>0.104079</c:v>
                </c:pt>
                <c:pt idx="4034">
                  <c:v>0.102289</c:v>
                </c:pt>
                <c:pt idx="4035">
                  <c:v>0.10039099999999999</c:v>
                </c:pt>
                <c:pt idx="4036">
                  <c:v>9.8456000000000002E-2</c:v>
                </c:pt>
                <c:pt idx="4037">
                  <c:v>9.6417000000000003E-2</c:v>
                </c:pt>
                <c:pt idx="4038">
                  <c:v>9.4087000000000004E-2</c:v>
                </c:pt>
                <c:pt idx="4039">
                  <c:v>9.1276999999999997E-2</c:v>
                </c:pt>
                <c:pt idx="4040">
                  <c:v>8.7882000000000002E-2</c:v>
                </c:pt>
                <c:pt idx="4041">
                  <c:v>8.3862000000000006E-2</c:v>
                </c:pt>
                <c:pt idx="4042">
                  <c:v>7.9230999999999996E-2</c:v>
                </c:pt>
                <c:pt idx="4043">
                  <c:v>7.4104000000000003E-2</c:v>
                </c:pt>
                <c:pt idx="4044">
                  <c:v>6.8703E-2</c:v>
                </c:pt>
                <c:pt idx="4045">
                  <c:v>6.3269000000000006E-2</c:v>
                </c:pt>
                <c:pt idx="4046">
                  <c:v>5.7976E-2</c:v>
                </c:pt>
                <c:pt idx="4047">
                  <c:v>5.2936999999999998E-2</c:v>
                </c:pt>
                <c:pt idx="4048">
                  <c:v>4.8218999999999998E-2</c:v>
                </c:pt>
                <c:pt idx="4049">
                  <c:v>4.3795000000000001E-2</c:v>
                </c:pt>
                <c:pt idx="4050">
                  <c:v>3.9553999999999999E-2</c:v>
                </c:pt>
                <c:pt idx="4051">
                  <c:v>3.5423000000000003E-2</c:v>
                </c:pt>
                <c:pt idx="4052">
                  <c:v>3.1474000000000002E-2</c:v>
                </c:pt>
                <c:pt idx="4053">
                  <c:v>2.7851000000000001E-2</c:v>
                </c:pt>
                <c:pt idx="4054">
                  <c:v>2.4618999999999999E-2</c:v>
                </c:pt>
                <c:pt idx="4055">
                  <c:v>2.172E-2</c:v>
                </c:pt>
                <c:pt idx="4056">
                  <c:v>1.9088999999999998E-2</c:v>
                </c:pt>
                <c:pt idx="4057">
                  <c:v>1.6757000000000001E-2</c:v>
                </c:pt>
                <c:pt idx="4058">
                  <c:v>1.4796999999999999E-2</c:v>
                </c:pt>
                <c:pt idx="4059">
                  <c:v>1.3211000000000001E-2</c:v>
                </c:pt>
                <c:pt idx="4060">
                  <c:v>1.1903E-2</c:v>
                </c:pt>
                <c:pt idx="4061">
                  <c:v>1.0743000000000001E-2</c:v>
                </c:pt>
                <c:pt idx="4062">
                  <c:v>9.6550000000000004E-3</c:v>
                </c:pt>
                <c:pt idx="4063">
                  <c:v>8.6040000000000005E-3</c:v>
                </c:pt>
                <c:pt idx="4064">
                  <c:v>7.5550000000000001E-3</c:v>
                </c:pt>
                <c:pt idx="4065">
                  <c:v>6.4590000000000003E-3</c:v>
                </c:pt>
                <c:pt idx="4066">
                  <c:v>5.3299999999999997E-3</c:v>
                </c:pt>
                <c:pt idx="4067">
                  <c:v>4.2599999999999999E-3</c:v>
                </c:pt>
                <c:pt idx="4068">
                  <c:v>3.3739999999999998E-3</c:v>
                </c:pt>
                <c:pt idx="4069">
                  <c:v>2.6909999999999998E-3</c:v>
                </c:pt>
                <c:pt idx="4070">
                  <c:v>2.2499999999999998E-3</c:v>
                </c:pt>
                <c:pt idx="4071">
                  <c:v>1.9980000000000002E-3</c:v>
                </c:pt>
                <c:pt idx="4072">
                  <c:v>1.8060000000000001E-3</c:v>
                </c:pt>
                <c:pt idx="4073">
                  <c:v>1.776E-3</c:v>
                </c:pt>
                <c:pt idx="4074">
                  <c:v>1.921E-3</c:v>
                </c:pt>
                <c:pt idx="4075">
                  <c:v>2.2629999999999998E-3</c:v>
                </c:pt>
                <c:pt idx="4076">
                  <c:v>2.8370000000000001E-3</c:v>
                </c:pt>
                <c:pt idx="4077">
                  <c:v>3.6259999999999999E-3</c:v>
                </c:pt>
                <c:pt idx="4078">
                  <c:v>4.5170000000000002E-3</c:v>
                </c:pt>
                <c:pt idx="4079">
                  <c:v>5.3920000000000001E-3</c:v>
                </c:pt>
                <c:pt idx="4080">
                  <c:v>6.267E-3</c:v>
                </c:pt>
                <c:pt idx="4081">
                  <c:v>6.3660000000000001E-3</c:v>
                </c:pt>
                <c:pt idx="4082">
                  <c:v>6.6499999999999997E-3</c:v>
                </c:pt>
                <c:pt idx="4083">
                  <c:v>7.0270000000000003E-3</c:v>
                </c:pt>
                <c:pt idx="4084">
                  <c:v>7.3920000000000001E-3</c:v>
                </c:pt>
                <c:pt idx="4085">
                  <c:v>7.7920000000000003E-3</c:v>
                </c:pt>
                <c:pt idx="4086">
                  <c:v>8.3549999999999996E-3</c:v>
                </c:pt>
                <c:pt idx="4087">
                  <c:v>9.0969999999999992E-3</c:v>
                </c:pt>
                <c:pt idx="4088">
                  <c:v>9.8969999999999995E-3</c:v>
                </c:pt>
                <c:pt idx="4089">
                  <c:v>1.0624E-2</c:v>
                </c:pt>
                <c:pt idx="4090">
                  <c:v>1.1192000000000001E-2</c:v>
                </c:pt>
                <c:pt idx="4091">
                  <c:v>1.1568999999999999E-2</c:v>
                </c:pt>
                <c:pt idx="4092">
                  <c:v>1.1837E-2</c:v>
                </c:pt>
                <c:pt idx="4093">
                  <c:v>1.2179000000000001E-2</c:v>
                </c:pt>
                <c:pt idx="4094">
                  <c:v>1.2721E-2</c:v>
                </c:pt>
                <c:pt idx="4095">
                  <c:v>1.3406E-2</c:v>
                </c:pt>
                <c:pt idx="4096">
                  <c:v>1.4078E-2</c:v>
                </c:pt>
                <c:pt idx="4097">
                  <c:v>1.4612E-2</c:v>
                </c:pt>
                <c:pt idx="4098">
                  <c:v>1.4951000000000001E-2</c:v>
                </c:pt>
                <c:pt idx="4099">
                  <c:v>1.5068E-2</c:v>
                </c:pt>
                <c:pt idx="4100">
                  <c:v>1.4945E-2</c:v>
                </c:pt>
                <c:pt idx="4101">
                  <c:v>1.4563E-2</c:v>
                </c:pt>
                <c:pt idx="4102">
                  <c:v>1.3932999999999999E-2</c:v>
                </c:pt>
                <c:pt idx="4103">
                  <c:v>1.3180000000000001E-2</c:v>
                </c:pt>
                <c:pt idx="4104">
                  <c:v>1.2548999999999999E-2</c:v>
                </c:pt>
                <c:pt idx="4105">
                  <c:v>1.2257000000000001E-2</c:v>
                </c:pt>
                <c:pt idx="4106">
                  <c:v>1.2296E-2</c:v>
                </c:pt>
                <c:pt idx="4107">
                  <c:v>1.2444E-2</c:v>
                </c:pt>
                <c:pt idx="4108">
                  <c:v>1.2489999999999999E-2</c:v>
                </c:pt>
                <c:pt idx="4109">
                  <c:v>1.244E-2</c:v>
                </c:pt>
                <c:pt idx="4110">
                  <c:v>1.2468E-2</c:v>
                </c:pt>
                <c:pt idx="4111">
                  <c:v>1.2716E-2</c:v>
                </c:pt>
                <c:pt idx="4112">
                  <c:v>1.3140000000000001E-2</c:v>
                </c:pt>
                <c:pt idx="4113">
                  <c:v>1.3564E-2</c:v>
                </c:pt>
                <c:pt idx="4114">
                  <c:v>1.3901E-2</c:v>
                </c:pt>
                <c:pt idx="4115">
                  <c:v>1.4282E-2</c:v>
                </c:pt>
                <c:pt idx="4116">
                  <c:v>1.4912999999999999E-2</c:v>
                </c:pt>
                <c:pt idx="4117">
                  <c:v>1.5833E-2</c:v>
                </c:pt>
                <c:pt idx="4118">
                  <c:v>1.6886999999999999E-2</c:v>
                </c:pt>
                <c:pt idx="4119">
                  <c:v>1.7922E-2</c:v>
                </c:pt>
                <c:pt idx="4120">
                  <c:v>1.8945E-2</c:v>
                </c:pt>
                <c:pt idx="4121">
                  <c:v>2.0077000000000001E-2</c:v>
                </c:pt>
                <c:pt idx="4122">
                  <c:v>2.138E-2</c:v>
                </c:pt>
                <c:pt idx="4123">
                  <c:v>2.2789E-2</c:v>
                </c:pt>
                <c:pt idx="4124">
                  <c:v>2.4232E-2</c:v>
                </c:pt>
                <c:pt idx="4125">
                  <c:v>2.5791999999999999E-2</c:v>
                </c:pt>
                <c:pt idx="4126">
                  <c:v>2.7689999999999999E-2</c:v>
                </c:pt>
                <c:pt idx="4127">
                  <c:v>3.0127999999999999E-2</c:v>
                </c:pt>
                <c:pt idx="4128">
                  <c:v>3.3135999999999999E-2</c:v>
                </c:pt>
                <c:pt idx="4129">
                  <c:v>3.653E-2</c:v>
                </c:pt>
                <c:pt idx="4130">
                  <c:v>4.0037999999999997E-2</c:v>
                </c:pt>
                <c:pt idx="4131">
                  <c:v>4.3529999999999999E-2</c:v>
                </c:pt>
                <c:pt idx="4132">
                  <c:v>4.7107000000000003E-2</c:v>
                </c:pt>
                <c:pt idx="4133">
                  <c:v>5.0944000000000003E-2</c:v>
                </c:pt>
                <c:pt idx="4134">
                  <c:v>5.5077000000000001E-2</c:v>
                </c:pt>
                <c:pt idx="4135">
                  <c:v>5.9385E-2</c:v>
                </c:pt>
                <c:pt idx="4136">
                  <c:v>6.3708000000000001E-2</c:v>
                </c:pt>
                <c:pt idx="4137">
                  <c:v>6.7953E-2</c:v>
                </c:pt>
                <c:pt idx="4138">
                  <c:v>7.2067000000000006E-2</c:v>
                </c:pt>
                <c:pt idx="4139">
                  <c:v>7.5939999999999994E-2</c:v>
                </c:pt>
                <c:pt idx="4140">
                  <c:v>7.9413999999999998E-2</c:v>
                </c:pt>
                <c:pt idx="4141">
                  <c:v>8.2403000000000004E-2</c:v>
                </c:pt>
                <c:pt idx="4142">
                  <c:v>8.4965000000000096E-2</c:v>
                </c:pt>
                <c:pt idx="4143">
                  <c:v>8.7222999999999995E-2</c:v>
                </c:pt>
                <c:pt idx="4144">
                  <c:v>8.9221999999999996E-2</c:v>
                </c:pt>
                <c:pt idx="4145">
                  <c:v>9.0889999999999999E-2</c:v>
                </c:pt>
                <c:pt idx="4146">
                  <c:v>9.2105999999999993E-2</c:v>
                </c:pt>
                <c:pt idx="4147">
                  <c:v>9.2824000000000004E-2</c:v>
                </c:pt>
                <c:pt idx="4148">
                  <c:v>9.3149999999999997E-2</c:v>
                </c:pt>
                <c:pt idx="4149">
                  <c:v>9.3276999999999999E-2</c:v>
                </c:pt>
                <c:pt idx="4150">
                  <c:v>9.3326000000000006E-2</c:v>
                </c:pt>
                <c:pt idx="4151">
                  <c:v>9.3259999999999996E-2</c:v>
                </c:pt>
                <c:pt idx="4152">
                  <c:v>9.2923000000000006E-2</c:v>
                </c:pt>
                <c:pt idx="4153">
                  <c:v>9.2184000000000002E-2</c:v>
                </c:pt>
                <c:pt idx="4154">
                  <c:v>9.1061000000000003E-2</c:v>
                </c:pt>
                <c:pt idx="4155">
                  <c:v>8.9703000000000005E-2</c:v>
                </c:pt>
                <c:pt idx="4156">
                  <c:v>8.8186E-2</c:v>
                </c:pt>
                <c:pt idx="4157">
                  <c:v>8.6421999999999999E-2</c:v>
                </c:pt>
                <c:pt idx="4158">
                  <c:v>8.4278000000000006E-2</c:v>
                </c:pt>
                <c:pt idx="4159">
                  <c:v>8.1733E-2</c:v>
                </c:pt>
                <c:pt idx="4160">
                  <c:v>7.8839000000000006E-2</c:v>
                </c:pt>
                <c:pt idx="4161">
                  <c:v>7.5613E-2</c:v>
                </c:pt>
                <c:pt idx="4162">
                  <c:v>7.2016999999999998E-2</c:v>
                </c:pt>
                <c:pt idx="4163">
                  <c:v>6.8030999999999994E-2</c:v>
                </c:pt>
                <c:pt idx="4164">
                  <c:v>6.3712000000000005E-2</c:v>
                </c:pt>
                <c:pt idx="4165">
                  <c:v>5.9207000000000003E-2</c:v>
                </c:pt>
                <c:pt idx="4166">
                  <c:v>5.4704000000000003E-2</c:v>
                </c:pt>
                <c:pt idx="4167">
                  <c:v>5.0377999999999999E-2</c:v>
                </c:pt>
                <c:pt idx="4168">
                  <c:v>4.6351000000000003E-2</c:v>
                </c:pt>
                <c:pt idx="4169">
                  <c:v>4.2675999999999999E-2</c:v>
                </c:pt>
                <c:pt idx="4170">
                  <c:v>3.9371000000000003E-2</c:v>
                </c:pt>
                <c:pt idx="4171">
                  <c:v>3.6482000000000001E-2</c:v>
                </c:pt>
                <c:pt idx="4172">
                  <c:v>3.4096000000000001E-2</c:v>
                </c:pt>
                <c:pt idx="4173">
                  <c:v>3.2272000000000002E-2</c:v>
                </c:pt>
                <c:pt idx="4174">
                  <c:v>2.9692E-2</c:v>
                </c:pt>
                <c:pt idx="4175">
                  <c:v>2.7583E-2</c:v>
                </c:pt>
                <c:pt idx="4176">
                  <c:v>2.5812000000000002E-2</c:v>
                </c:pt>
                <c:pt idx="4177">
                  <c:v>2.4195999999999999E-2</c:v>
                </c:pt>
                <c:pt idx="4178">
                  <c:v>2.2568999999999999E-2</c:v>
                </c:pt>
                <c:pt idx="4179">
                  <c:v>2.0856E-2</c:v>
                </c:pt>
                <c:pt idx="4180">
                  <c:v>1.9064000000000001E-2</c:v>
                </c:pt>
                <c:pt idx="4181">
                  <c:v>1.7236000000000001E-2</c:v>
                </c:pt>
                <c:pt idx="4182">
                  <c:v>1.5417999999999999E-2</c:v>
                </c:pt>
                <c:pt idx="4183">
                  <c:v>1.3636000000000001E-2</c:v>
                </c:pt>
                <c:pt idx="4184">
                  <c:v>1.1884E-2</c:v>
                </c:pt>
                <c:pt idx="4185">
                  <c:v>1.0149999999999999E-2</c:v>
                </c:pt>
                <c:pt idx="4186">
                  <c:v>8.4349999999999998E-3</c:v>
                </c:pt>
                <c:pt idx="4187">
                  <c:v>6.7600000000000004E-3</c:v>
                </c:pt>
                <c:pt idx="4188">
                  <c:v>5.1939999999999998E-3</c:v>
                </c:pt>
                <c:pt idx="4189">
                  <c:v>3.888E-3</c:v>
                </c:pt>
                <c:pt idx="4190">
                  <c:v>2.9859999999999999E-3</c:v>
                </c:pt>
                <c:pt idx="4191">
                  <c:v>2.506E-3</c:v>
                </c:pt>
                <c:pt idx="4192">
                  <c:v>2.2780000000000001E-3</c:v>
                </c:pt>
                <c:pt idx="4193">
                  <c:v>1.9980000000000002E-3</c:v>
                </c:pt>
                <c:pt idx="4194">
                  <c:v>1.8569999999999999E-3</c:v>
                </c:pt>
                <c:pt idx="4195">
                  <c:v>2.2409999999999999E-3</c:v>
                </c:pt>
                <c:pt idx="4196">
                  <c:v>3.333E-3</c:v>
                </c:pt>
                <c:pt idx="4197">
                  <c:v>5.2180000000000004E-3</c:v>
                </c:pt>
                <c:pt idx="4198">
                  <c:v>7.809E-3</c:v>
                </c:pt>
                <c:pt idx="4199">
                  <c:v>1.0864E-2</c:v>
                </c:pt>
                <c:pt idx="4200">
                  <c:v>1.4076E-2</c:v>
                </c:pt>
                <c:pt idx="4201">
                  <c:v>1.7174999999999999E-2</c:v>
                </c:pt>
                <c:pt idx="4202">
                  <c:v>2.0027E-2</c:v>
                </c:pt>
                <c:pt idx="4203">
                  <c:v>2.2654000000000001E-2</c:v>
                </c:pt>
                <c:pt idx="4204">
                  <c:v>2.5139999999999999E-2</c:v>
                </c:pt>
                <c:pt idx="4205">
                  <c:v>2.7514E-2</c:v>
                </c:pt>
                <c:pt idx="4206">
                  <c:v>2.9735000000000001E-2</c:v>
                </c:pt>
                <c:pt idx="4207">
                  <c:v>3.1787000000000003E-2</c:v>
                </c:pt>
                <c:pt idx="4208">
                  <c:v>3.3751000000000003E-2</c:v>
                </c:pt>
                <c:pt idx="4209">
                  <c:v>3.5715999999999998E-2</c:v>
                </c:pt>
                <c:pt idx="4210">
                  <c:v>3.7689E-2</c:v>
                </c:pt>
                <c:pt idx="4211">
                  <c:v>3.9653000000000001E-2</c:v>
                </c:pt>
                <c:pt idx="4212">
                  <c:v>4.1645000000000001E-2</c:v>
                </c:pt>
                <c:pt idx="4213">
                  <c:v>4.3674999999999999E-2</c:v>
                </c:pt>
                <c:pt idx="4214">
                  <c:v>4.5658999999999998E-2</c:v>
                </c:pt>
                <c:pt idx="4215">
                  <c:v>4.7534E-2</c:v>
                </c:pt>
                <c:pt idx="4216">
                  <c:v>4.9376999999999997E-2</c:v>
                </c:pt>
                <c:pt idx="4217">
                  <c:v>5.1327999999999999E-2</c:v>
                </c:pt>
                <c:pt idx="4218">
                  <c:v>5.3490000000000003E-2</c:v>
                </c:pt>
                <c:pt idx="4219">
                  <c:v>5.5960000000000003E-2</c:v>
                </c:pt>
                <c:pt idx="4220">
                  <c:v>5.8816E-2</c:v>
                </c:pt>
                <c:pt idx="4221">
                  <c:v>6.1975000000000002E-2</c:v>
                </c:pt>
                <c:pt idx="4222">
                  <c:v>6.5176999999999999E-2</c:v>
                </c:pt>
                <c:pt idx="4223">
                  <c:v>6.8157999999999996E-2</c:v>
                </c:pt>
                <c:pt idx="4224">
                  <c:v>7.0777999999999994E-2</c:v>
                </c:pt>
                <c:pt idx="4225">
                  <c:v>7.2956999999999994E-2</c:v>
                </c:pt>
                <c:pt idx="4226">
                  <c:v>7.4617000000000003E-2</c:v>
                </c:pt>
                <c:pt idx="4227">
                  <c:v>7.5677999999999995E-2</c:v>
                </c:pt>
                <c:pt idx="4228">
                  <c:v>7.6061000000000004E-2</c:v>
                </c:pt>
                <c:pt idx="4229">
                  <c:v>7.5705999999999996E-2</c:v>
                </c:pt>
                <c:pt idx="4230">
                  <c:v>7.4690000000000006E-2</c:v>
                </c:pt>
                <c:pt idx="4231">
                  <c:v>7.3250999999999997E-2</c:v>
                </c:pt>
                <c:pt idx="4232">
                  <c:v>7.1570999999999996E-2</c:v>
                </c:pt>
                <c:pt idx="4233">
                  <c:v>6.9593000000000002E-2</c:v>
                </c:pt>
                <c:pt idx="4234">
                  <c:v>6.7140000000000005E-2</c:v>
                </c:pt>
                <c:pt idx="4235">
                  <c:v>6.4158999999999994E-2</c:v>
                </c:pt>
                <c:pt idx="4236">
                  <c:v>6.0743999999999999E-2</c:v>
                </c:pt>
                <c:pt idx="4237">
                  <c:v>5.7002999999999998E-2</c:v>
                </c:pt>
                <c:pt idx="4238">
                  <c:v>5.3031000000000002E-2</c:v>
                </c:pt>
                <c:pt idx="4239">
                  <c:v>4.8953999999999998E-2</c:v>
                </c:pt>
                <c:pt idx="4240">
                  <c:v>4.4895999999999998E-2</c:v>
                </c:pt>
                <c:pt idx="4241">
                  <c:v>4.0958000000000001E-2</c:v>
                </c:pt>
                <c:pt idx="4242">
                  <c:v>3.7262999999999998E-2</c:v>
                </c:pt>
                <c:pt idx="4243">
                  <c:v>3.3930000000000002E-2</c:v>
                </c:pt>
                <c:pt idx="4244">
                  <c:v>3.0981999999999999E-2</c:v>
                </c:pt>
                <c:pt idx="4245">
                  <c:v>2.8333000000000001E-2</c:v>
                </c:pt>
                <c:pt idx="4246">
                  <c:v>2.5902999999999999E-2</c:v>
                </c:pt>
                <c:pt idx="4247">
                  <c:v>2.3671999999999999E-2</c:v>
                </c:pt>
                <c:pt idx="4248">
                  <c:v>2.1624000000000001E-2</c:v>
                </c:pt>
                <c:pt idx="4249">
                  <c:v>1.9743E-2</c:v>
                </c:pt>
                <c:pt idx="4250">
                  <c:v>1.8062999999999999E-2</c:v>
                </c:pt>
                <c:pt idx="4251">
                  <c:v>1.6619999999999999E-2</c:v>
                </c:pt>
                <c:pt idx="4252">
                  <c:v>1.5393E-2</c:v>
                </c:pt>
                <c:pt idx="4253">
                  <c:v>1.4361000000000001E-2</c:v>
                </c:pt>
                <c:pt idx="4254">
                  <c:v>1.3617000000000001E-2</c:v>
                </c:pt>
                <c:pt idx="4255">
                  <c:v>1.3285E-2</c:v>
                </c:pt>
                <c:pt idx="4256">
                  <c:v>1.3350000000000001E-2</c:v>
                </c:pt>
                <c:pt idx="4257">
                  <c:v>1.3594999999999999E-2</c:v>
                </c:pt>
                <c:pt idx="4258">
                  <c:v>1.3719E-2</c:v>
                </c:pt>
                <c:pt idx="4259">
                  <c:v>1.3521999999999999E-2</c:v>
                </c:pt>
                <c:pt idx="4260">
                  <c:v>1.3013E-2</c:v>
                </c:pt>
                <c:pt idx="4261">
                  <c:v>1.2319E-2</c:v>
                </c:pt>
                <c:pt idx="4262">
                  <c:v>1.1490999999999999E-2</c:v>
                </c:pt>
                <c:pt idx="4263">
                  <c:v>1.0503999999999999E-2</c:v>
                </c:pt>
                <c:pt idx="4264">
                  <c:v>9.4199999999999996E-3</c:v>
                </c:pt>
                <c:pt idx="4265">
                  <c:v>8.4320000000000003E-3</c:v>
                </c:pt>
                <c:pt idx="4266">
                  <c:v>7.6810000000000003E-3</c:v>
                </c:pt>
                <c:pt idx="4267">
                  <c:v>7.097E-3</c:v>
                </c:pt>
                <c:pt idx="4268">
                  <c:v>6.4050000000000001E-3</c:v>
                </c:pt>
                <c:pt idx="4269">
                  <c:v>5.208E-3</c:v>
                </c:pt>
                <c:pt idx="4270">
                  <c:v>3.3479999999999998E-3</c:v>
                </c:pt>
                <c:pt idx="4271">
                  <c:v>1.9980000000000002E-3</c:v>
                </c:pt>
                <c:pt idx="4272">
                  <c:v>2.6389999999999999E-3</c:v>
                </c:pt>
                <c:pt idx="4273">
                  <c:v>5.2129999999999998E-3</c:v>
                </c:pt>
                <c:pt idx="4274">
                  <c:v>8.7620000000000007E-3</c:v>
                </c:pt>
                <c:pt idx="4275">
                  <c:v>1.2413E-2</c:v>
                </c:pt>
                <c:pt idx="4276">
                  <c:v>1.5585999999999999E-2</c:v>
                </c:pt>
                <c:pt idx="4277">
                  <c:v>1.8102E-2</c:v>
                </c:pt>
                <c:pt idx="4278">
                  <c:v>2.0053000000000001E-2</c:v>
                </c:pt>
                <c:pt idx="4279">
                  <c:v>2.1530000000000001E-2</c:v>
                </c:pt>
                <c:pt idx="4280">
                  <c:v>2.2519999999999998E-2</c:v>
                </c:pt>
                <c:pt idx="4281">
                  <c:v>2.2957999999999999E-2</c:v>
                </c:pt>
                <c:pt idx="4282">
                  <c:v>2.2801999999999999E-2</c:v>
                </c:pt>
                <c:pt idx="4283">
                  <c:v>2.2055999999999999E-2</c:v>
                </c:pt>
                <c:pt idx="4284">
                  <c:v>2.0749E-2</c:v>
                </c:pt>
                <c:pt idx="4285">
                  <c:v>1.8813E-2</c:v>
                </c:pt>
                <c:pt idx="4286">
                  <c:v>1.6452999999999999E-2</c:v>
                </c:pt>
                <c:pt idx="4287">
                  <c:v>1.3899E-2</c:v>
                </c:pt>
                <c:pt idx="4288">
                  <c:v>1.1464E-2</c:v>
                </c:pt>
                <c:pt idx="4289">
                  <c:v>9.3830000000000007E-3</c:v>
                </c:pt>
                <c:pt idx="4290">
                  <c:v>7.7019999999999996E-3</c:v>
                </c:pt>
                <c:pt idx="4291">
                  <c:v>6.3350000000000004E-3</c:v>
                </c:pt>
                <c:pt idx="4292">
                  <c:v>5.2139999999999999E-3</c:v>
                </c:pt>
                <c:pt idx="4293">
                  <c:v>4.4600000000000004E-3</c:v>
                </c:pt>
                <c:pt idx="4294">
                  <c:v>4.6220000000000002E-3</c:v>
                </c:pt>
                <c:pt idx="4295">
                  <c:v>6.594E-3</c:v>
                </c:pt>
                <c:pt idx="4296">
                  <c:v>1.0045E-2</c:v>
                </c:pt>
                <c:pt idx="4297">
                  <c:v>1.3304E-2</c:v>
                </c:pt>
                <c:pt idx="4298">
                  <c:v>1.5628E-2</c:v>
                </c:pt>
                <c:pt idx="4299">
                  <c:v>1.6955999999999999E-2</c:v>
                </c:pt>
                <c:pt idx="4300">
                  <c:v>1.7441999999999999E-2</c:v>
                </c:pt>
                <c:pt idx="4301">
                  <c:v>1.7401E-2</c:v>
                </c:pt>
                <c:pt idx="4302">
                  <c:v>1.7152000000000001E-2</c:v>
                </c:pt>
                <c:pt idx="4303">
                  <c:v>1.6837000000000001E-2</c:v>
                </c:pt>
                <c:pt idx="4304">
                  <c:v>1.6393999999999999E-2</c:v>
                </c:pt>
                <c:pt idx="4305">
                  <c:v>1.5703999999999999E-2</c:v>
                </c:pt>
                <c:pt idx="4306">
                  <c:v>1.4737E-2</c:v>
                </c:pt>
                <c:pt idx="4307">
                  <c:v>1.3566999999999999E-2</c:v>
                </c:pt>
                <c:pt idx="4308">
                  <c:v>1.2373E-2</c:v>
                </c:pt>
                <c:pt idx="4309">
                  <c:v>1.1422E-2</c:v>
                </c:pt>
                <c:pt idx="4310">
                  <c:v>1.0926E-2</c:v>
                </c:pt>
                <c:pt idx="4311">
                  <c:v>1.0888999999999999E-2</c:v>
                </c:pt>
                <c:pt idx="4312">
                  <c:v>1.1228999999999999E-2</c:v>
                </c:pt>
                <c:pt idx="4313">
                  <c:v>1.1974E-2</c:v>
                </c:pt>
                <c:pt idx="4314">
                  <c:v>1.3161000000000001E-2</c:v>
                </c:pt>
                <c:pt idx="4315">
                  <c:v>1.4572E-2</c:v>
                </c:pt>
                <c:pt idx="4316">
                  <c:v>1.5727000000000001E-2</c:v>
                </c:pt>
                <c:pt idx="4317">
                  <c:v>1.6204E-2</c:v>
                </c:pt>
                <c:pt idx="4318">
                  <c:v>1.5956999999999999E-2</c:v>
                </c:pt>
                <c:pt idx="4319">
                  <c:v>1.5297E-2</c:v>
                </c:pt>
                <c:pt idx="4320">
                  <c:v>1.4619E-2</c:v>
                </c:pt>
                <c:pt idx="4321">
                  <c:v>1.4219000000000001E-2</c:v>
                </c:pt>
                <c:pt idx="4322">
                  <c:v>1.4297000000000001E-2</c:v>
                </c:pt>
                <c:pt idx="4323">
                  <c:v>1.4928E-2</c:v>
                </c:pt>
                <c:pt idx="4324">
                  <c:v>1.6025000000000001E-2</c:v>
                </c:pt>
                <c:pt idx="4325">
                  <c:v>1.7392999999999999E-2</c:v>
                </c:pt>
                <c:pt idx="4326">
                  <c:v>1.8839000000000002E-2</c:v>
                </c:pt>
                <c:pt idx="4327">
                  <c:v>2.0199000000000002E-2</c:v>
                </c:pt>
                <c:pt idx="4328">
                  <c:v>2.1409999999999998E-2</c:v>
                </c:pt>
                <c:pt idx="4329">
                  <c:v>2.2547000000000001E-2</c:v>
                </c:pt>
                <c:pt idx="4330">
                  <c:v>2.3671000000000001E-2</c:v>
                </c:pt>
                <c:pt idx="4331">
                  <c:v>2.4663000000000001E-2</c:v>
                </c:pt>
                <c:pt idx="4332">
                  <c:v>2.5305999999999999E-2</c:v>
                </c:pt>
                <c:pt idx="4333">
                  <c:v>2.5461000000000001E-2</c:v>
                </c:pt>
                <c:pt idx="4334">
                  <c:v>2.5111999999999999E-2</c:v>
                </c:pt>
                <c:pt idx="4335">
                  <c:v>2.4417000000000001E-2</c:v>
                </c:pt>
                <c:pt idx="4336">
                  <c:v>2.3703999999999999E-2</c:v>
                </c:pt>
                <c:pt idx="4337">
                  <c:v>2.3196000000000001E-2</c:v>
                </c:pt>
                <c:pt idx="4338">
                  <c:v>2.2752999999999999E-2</c:v>
                </c:pt>
                <c:pt idx="4339">
                  <c:v>2.2023999999999998E-2</c:v>
                </c:pt>
                <c:pt idx="4340">
                  <c:v>2.0801E-2</c:v>
                </c:pt>
                <c:pt idx="4341">
                  <c:v>1.9118E-2</c:v>
                </c:pt>
                <c:pt idx="4342">
                  <c:v>1.7145000000000001E-2</c:v>
                </c:pt>
                <c:pt idx="4343">
                  <c:v>1.5139E-2</c:v>
                </c:pt>
                <c:pt idx="4344">
                  <c:v>1.3465E-2</c:v>
                </c:pt>
                <c:pt idx="4345">
                  <c:v>1.2525E-2</c:v>
                </c:pt>
                <c:pt idx="4346">
                  <c:v>1.2544E-2</c:v>
                </c:pt>
                <c:pt idx="4347">
                  <c:v>1.3403999999999999E-2</c:v>
                </c:pt>
                <c:pt idx="4348">
                  <c:v>1.4713E-2</c:v>
                </c:pt>
                <c:pt idx="4349">
                  <c:v>1.6073E-2</c:v>
                </c:pt>
                <c:pt idx="4350">
                  <c:v>1.7314E-2</c:v>
                </c:pt>
                <c:pt idx="4351">
                  <c:v>1.8502999999999999E-2</c:v>
                </c:pt>
                <c:pt idx="4352">
                  <c:v>1.9757E-2</c:v>
                </c:pt>
                <c:pt idx="4353">
                  <c:v>2.1038999999999999E-2</c:v>
                </c:pt>
                <c:pt idx="4354">
                  <c:v>2.2166000000000002E-2</c:v>
                </c:pt>
                <c:pt idx="4355">
                  <c:v>2.3028E-2</c:v>
                </c:pt>
                <c:pt idx="4356">
                  <c:v>2.3706000000000001E-2</c:v>
                </c:pt>
                <c:pt idx="4357">
                  <c:v>2.4362000000000002E-2</c:v>
                </c:pt>
                <c:pt idx="4358">
                  <c:v>2.5142000000000001E-2</c:v>
                </c:pt>
                <c:pt idx="4359">
                  <c:v>2.6175E-2</c:v>
                </c:pt>
                <c:pt idx="4360">
                  <c:v>2.7449999999999999E-2</c:v>
                </c:pt>
                <c:pt idx="4361">
                  <c:v>2.8756E-2</c:v>
                </c:pt>
                <c:pt idx="4362">
                  <c:v>2.9989999999999999E-2</c:v>
                </c:pt>
                <c:pt idx="4363">
                  <c:v>3.1391000000000002E-2</c:v>
                </c:pt>
                <c:pt idx="4364">
                  <c:v>3.3209000000000002E-2</c:v>
                </c:pt>
                <c:pt idx="4365">
                  <c:v>3.5267E-2</c:v>
                </c:pt>
                <c:pt idx="4366">
                  <c:v>3.7094000000000002E-2</c:v>
                </c:pt>
                <c:pt idx="4367">
                  <c:v>3.8421999999999998E-2</c:v>
                </c:pt>
                <c:pt idx="4368">
                  <c:v>3.5379000000000001E-2</c:v>
                </c:pt>
                <c:pt idx="4369">
                  <c:v>3.2336999999999998E-2</c:v>
                </c:pt>
                <c:pt idx="4370">
                  <c:v>2.9297E-2</c:v>
                </c:pt>
                <c:pt idx="4371">
                  <c:v>2.6258E-2</c:v>
                </c:pt>
                <c:pt idx="4372">
                  <c:v>2.3220999999999999E-2</c:v>
                </c:pt>
                <c:pt idx="4373">
                  <c:v>2.0184000000000001E-2</c:v>
                </c:pt>
                <c:pt idx="4374">
                  <c:v>1.7149999999999999E-2</c:v>
                </c:pt>
                <c:pt idx="4375">
                  <c:v>1.4116999999999999E-2</c:v>
                </c:pt>
                <c:pt idx="4376">
                  <c:v>1.1084999999999999E-2</c:v>
                </c:pt>
                <c:pt idx="4377">
                  <c:v>8.0540000000000004E-3</c:v>
                </c:pt>
                <c:pt idx="4378">
                  <c:v>5.0260000000000001E-3</c:v>
                </c:pt>
                <c:pt idx="4379">
                  <c:v>1.9980000000000002E-3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E-F862-0946-A8EF-9F671049A3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8469560"/>
        <c:axId val="608476696"/>
      </c:scatterChart>
      <c:valAx>
        <c:axId val="608469560"/>
        <c:scaling>
          <c:orientation val="maxMin"/>
          <c:max val="3700"/>
          <c:min val="6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608476696"/>
        <c:crosses val="autoZero"/>
        <c:crossBetween val="midCat"/>
      </c:valAx>
      <c:valAx>
        <c:axId val="608476696"/>
        <c:scaling>
          <c:orientation val="minMax"/>
          <c:max val="2"/>
          <c:min val="0"/>
        </c:scaling>
        <c:delete val="0"/>
        <c:axPos val="r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608469560"/>
        <c:crosses val="autoZero"/>
        <c:crossBetween val="midCat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latin typeface="+mj-lt"/>
        </a:defRPr>
      </a:pPr>
      <a:endParaRPr lang="fr-F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Haut!$B$1</c:f>
              <c:strCache>
                <c:ptCount val="1"/>
                <c:pt idx="0">
                  <c:v>Poria-mycelium-PES-centre-Haut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Haut!$A$2:$A$4381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Haut!$B$2:$B$4381</c:f>
              <c:numCache>
                <c:formatCode>General</c:formatCode>
                <c:ptCount val="4380"/>
                <c:pt idx="0">
                  <c:v>3.3036000000000003E-2</c:v>
                </c:pt>
                <c:pt idx="1">
                  <c:v>3.2641999999999997E-2</c:v>
                </c:pt>
                <c:pt idx="2">
                  <c:v>3.2250000000000001E-2</c:v>
                </c:pt>
                <c:pt idx="3">
                  <c:v>3.1859999999999999E-2</c:v>
                </c:pt>
                <c:pt idx="4">
                  <c:v>3.1470999999999999E-2</c:v>
                </c:pt>
                <c:pt idx="5">
                  <c:v>3.1083E-2</c:v>
                </c:pt>
                <c:pt idx="6">
                  <c:v>3.0696999999999999E-2</c:v>
                </c:pt>
                <c:pt idx="7">
                  <c:v>3.0311999999999999E-2</c:v>
                </c:pt>
                <c:pt idx="8">
                  <c:v>2.9929000000000001E-2</c:v>
                </c:pt>
                <c:pt idx="9">
                  <c:v>2.9547E-2</c:v>
                </c:pt>
                <c:pt idx="10">
                  <c:v>2.9166999999999998E-2</c:v>
                </c:pt>
                <c:pt idx="11">
                  <c:v>2.8788000000000001E-2</c:v>
                </c:pt>
                <c:pt idx="12">
                  <c:v>2.8410000000000001E-2</c:v>
                </c:pt>
                <c:pt idx="13">
                  <c:v>2.7290999999999999E-2</c:v>
                </c:pt>
                <c:pt idx="14">
                  <c:v>2.6023000000000001E-2</c:v>
                </c:pt>
                <c:pt idx="15">
                  <c:v>2.4712000000000001E-2</c:v>
                </c:pt>
                <c:pt idx="16">
                  <c:v>2.3434E-2</c:v>
                </c:pt>
                <c:pt idx="17">
                  <c:v>2.2259000000000001E-2</c:v>
                </c:pt>
                <c:pt idx="18">
                  <c:v>2.1271000000000002E-2</c:v>
                </c:pt>
                <c:pt idx="19">
                  <c:v>2.0527E-2</c:v>
                </c:pt>
                <c:pt idx="20">
                  <c:v>2.0013E-2</c:v>
                </c:pt>
                <c:pt idx="21">
                  <c:v>1.9671000000000001E-2</c:v>
                </c:pt>
                <c:pt idx="22">
                  <c:v>1.9463000000000001E-2</c:v>
                </c:pt>
                <c:pt idx="23">
                  <c:v>1.9396E-2</c:v>
                </c:pt>
                <c:pt idx="24">
                  <c:v>1.9427E-2</c:v>
                </c:pt>
                <c:pt idx="25">
                  <c:v>1.9428999999999998E-2</c:v>
                </c:pt>
                <c:pt idx="26">
                  <c:v>1.9324999999999998E-2</c:v>
                </c:pt>
                <c:pt idx="27">
                  <c:v>1.9092000000000001E-2</c:v>
                </c:pt>
                <c:pt idx="28">
                  <c:v>1.8801999999999999E-2</c:v>
                </c:pt>
                <c:pt idx="29">
                  <c:v>1.8581E-2</c:v>
                </c:pt>
                <c:pt idx="30">
                  <c:v>1.8415000000000001E-2</c:v>
                </c:pt>
                <c:pt idx="31">
                  <c:v>1.8081E-2</c:v>
                </c:pt>
                <c:pt idx="32">
                  <c:v>1.7430000000000001E-2</c:v>
                </c:pt>
                <c:pt idx="33">
                  <c:v>1.6522999999999999E-2</c:v>
                </c:pt>
                <c:pt idx="34">
                  <c:v>1.5464E-2</c:v>
                </c:pt>
                <c:pt idx="35">
                  <c:v>1.4300999999999999E-2</c:v>
                </c:pt>
                <c:pt idx="36">
                  <c:v>1.3046E-2</c:v>
                </c:pt>
                <c:pt idx="37">
                  <c:v>1.171E-2</c:v>
                </c:pt>
                <c:pt idx="38">
                  <c:v>1.0336E-2</c:v>
                </c:pt>
                <c:pt idx="39">
                  <c:v>9.0200000000000002E-3</c:v>
                </c:pt>
                <c:pt idx="40">
                  <c:v>7.8759999999999993E-3</c:v>
                </c:pt>
                <c:pt idx="41">
                  <c:v>6.9410000000000001E-3</c:v>
                </c:pt>
                <c:pt idx="42">
                  <c:v>6.182E-3</c:v>
                </c:pt>
                <c:pt idx="43">
                  <c:v>5.574E-3</c:v>
                </c:pt>
                <c:pt idx="44">
                  <c:v>5.1780000000000003E-3</c:v>
                </c:pt>
                <c:pt idx="45">
                  <c:v>5.1149999999999998E-3</c:v>
                </c:pt>
                <c:pt idx="46">
                  <c:v>5.4619999999999998E-3</c:v>
                </c:pt>
                <c:pt idx="47">
                  <c:v>6.1199999999999996E-3</c:v>
                </c:pt>
                <c:pt idx="48">
                  <c:v>6.8120000000000003E-3</c:v>
                </c:pt>
                <c:pt idx="49">
                  <c:v>7.3369999999999998E-3</c:v>
                </c:pt>
                <c:pt idx="50">
                  <c:v>7.7390000000000002E-3</c:v>
                </c:pt>
                <c:pt idx="51">
                  <c:v>8.1130000000000004E-3</c:v>
                </c:pt>
                <c:pt idx="52">
                  <c:v>8.4569999999999992E-3</c:v>
                </c:pt>
                <c:pt idx="53">
                  <c:v>8.7130000000000003E-3</c:v>
                </c:pt>
                <c:pt idx="54">
                  <c:v>8.8120000000000004E-3</c:v>
                </c:pt>
                <c:pt idx="55">
                  <c:v>8.7119999999999993E-3</c:v>
                </c:pt>
                <c:pt idx="56">
                  <c:v>8.5019999999999991E-3</c:v>
                </c:pt>
                <c:pt idx="57">
                  <c:v>8.3660000000000002E-3</c:v>
                </c:pt>
                <c:pt idx="58">
                  <c:v>8.4049999999999993E-3</c:v>
                </c:pt>
                <c:pt idx="59">
                  <c:v>8.5800000000000008E-3</c:v>
                </c:pt>
                <c:pt idx="60">
                  <c:v>8.7209999999999996E-3</c:v>
                </c:pt>
                <c:pt idx="61">
                  <c:v>8.6289999999999995E-3</c:v>
                </c:pt>
                <c:pt idx="62">
                  <c:v>8.2649999999999998E-3</c:v>
                </c:pt>
                <c:pt idx="63">
                  <c:v>7.737E-3</c:v>
                </c:pt>
                <c:pt idx="64">
                  <c:v>7.0879999999999997E-3</c:v>
                </c:pt>
                <c:pt idx="65">
                  <c:v>6.2310000000000004E-3</c:v>
                </c:pt>
                <c:pt idx="66">
                  <c:v>5.1630000000000001E-3</c:v>
                </c:pt>
                <c:pt idx="67">
                  <c:v>4.0679999999999996E-3</c:v>
                </c:pt>
                <c:pt idx="68">
                  <c:v>3.1840000000000002E-3</c:v>
                </c:pt>
                <c:pt idx="69">
                  <c:v>2.614E-3</c:v>
                </c:pt>
                <c:pt idx="70">
                  <c:v>2.2669999999999999E-3</c:v>
                </c:pt>
                <c:pt idx="71">
                  <c:v>1.97E-3</c:v>
                </c:pt>
                <c:pt idx="72">
                  <c:v>1.637E-3</c:v>
                </c:pt>
                <c:pt idx="73">
                  <c:v>1.31E-3</c:v>
                </c:pt>
                <c:pt idx="74">
                  <c:v>1.0839999999999999E-3</c:v>
                </c:pt>
                <c:pt idx="75">
                  <c:v>1.0020000000000001E-3</c:v>
                </c:pt>
                <c:pt idx="76">
                  <c:v>1.0280000000000001E-3</c:v>
                </c:pt>
                <c:pt idx="77">
                  <c:v>1.1329999999999999E-3</c:v>
                </c:pt>
                <c:pt idx="78">
                  <c:v>1.3420000000000001E-3</c:v>
                </c:pt>
                <c:pt idx="79">
                  <c:v>1.7129999999999999E-3</c:v>
                </c:pt>
                <c:pt idx="80">
                  <c:v>2.287E-3</c:v>
                </c:pt>
                <c:pt idx="81">
                  <c:v>3.0469999999999998E-3</c:v>
                </c:pt>
                <c:pt idx="82">
                  <c:v>3.908E-3</c:v>
                </c:pt>
                <c:pt idx="83">
                  <c:v>4.7070000000000002E-3</c:v>
                </c:pt>
                <c:pt idx="84">
                  <c:v>5.2529999999999999E-3</c:v>
                </c:pt>
                <c:pt idx="85">
                  <c:v>5.483E-3</c:v>
                </c:pt>
                <c:pt idx="86">
                  <c:v>5.4910000000000002E-3</c:v>
                </c:pt>
                <c:pt idx="87">
                  <c:v>5.3800000000000002E-3</c:v>
                </c:pt>
                <c:pt idx="88">
                  <c:v>5.2259999999999997E-3</c:v>
                </c:pt>
                <c:pt idx="89">
                  <c:v>5.1669999999999997E-3</c:v>
                </c:pt>
                <c:pt idx="90">
                  <c:v>5.2610000000000001E-3</c:v>
                </c:pt>
                <c:pt idx="91">
                  <c:v>5.3800000000000002E-3</c:v>
                </c:pt>
                <c:pt idx="92">
                  <c:v>5.4339999999999996E-3</c:v>
                </c:pt>
                <c:pt idx="93">
                  <c:v>5.4050000000000001E-3</c:v>
                </c:pt>
                <c:pt idx="94">
                  <c:v>5.3039999999999997E-3</c:v>
                </c:pt>
                <c:pt idx="95">
                  <c:v>5.1939999999999998E-3</c:v>
                </c:pt>
                <c:pt idx="96">
                  <c:v>5.1669999999999997E-3</c:v>
                </c:pt>
                <c:pt idx="97">
                  <c:v>5.2859999999999999E-3</c:v>
                </c:pt>
                <c:pt idx="98">
                  <c:v>5.5389999999999997E-3</c:v>
                </c:pt>
                <c:pt idx="99">
                  <c:v>5.8399999999999997E-3</c:v>
                </c:pt>
                <c:pt idx="100">
                  <c:v>6.0740000000000004E-3</c:v>
                </c:pt>
                <c:pt idx="101">
                  <c:v>6.1840000000000003E-3</c:v>
                </c:pt>
                <c:pt idx="102">
                  <c:v>6.2199999999999998E-3</c:v>
                </c:pt>
                <c:pt idx="103">
                  <c:v>6.3080000000000002E-3</c:v>
                </c:pt>
                <c:pt idx="104">
                  <c:v>6.5399999999999998E-3</c:v>
                </c:pt>
                <c:pt idx="105">
                  <c:v>6.8690000000000001E-3</c:v>
                </c:pt>
                <c:pt idx="106">
                  <c:v>7.1190000000000003E-3</c:v>
                </c:pt>
                <c:pt idx="107">
                  <c:v>7.1479999999999998E-3</c:v>
                </c:pt>
                <c:pt idx="108">
                  <c:v>6.9680000000000002E-3</c:v>
                </c:pt>
                <c:pt idx="109">
                  <c:v>6.7000000000000002E-3</c:v>
                </c:pt>
                <c:pt idx="110">
                  <c:v>6.4619999999999999E-3</c:v>
                </c:pt>
                <c:pt idx="111">
                  <c:v>6.3569999999999998E-3</c:v>
                </c:pt>
                <c:pt idx="112">
                  <c:v>6.4770000000000001E-3</c:v>
                </c:pt>
                <c:pt idx="113">
                  <c:v>6.7239999999999999E-3</c:v>
                </c:pt>
                <c:pt idx="114">
                  <c:v>6.7289999999999997E-3</c:v>
                </c:pt>
                <c:pt idx="115">
                  <c:v>6.2870000000000001E-3</c:v>
                </c:pt>
                <c:pt idx="116">
                  <c:v>5.6249999999999998E-3</c:v>
                </c:pt>
                <c:pt idx="117">
                  <c:v>5.019E-3</c:v>
                </c:pt>
                <c:pt idx="118">
                  <c:v>4.548E-3</c:v>
                </c:pt>
                <c:pt idx="119">
                  <c:v>4.1809999999999998E-3</c:v>
                </c:pt>
                <c:pt idx="120">
                  <c:v>3.9350000000000001E-3</c:v>
                </c:pt>
                <c:pt idx="121">
                  <c:v>3.8370000000000001E-3</c:v>
                </c:pt>
                <c:pt idx="122">
                  <c:v>3.872E-3</c:v>
                </c:pt>
                <c:pt idx="123">
                  <c:v>4.0679999999999996E-3</c:v>
                </c:pt>
                <c:pt idx="124">
                  <c:v>4.3420000000000004E-3</c:v>
                </c:pt>
                <c:pt idx="125">
                  <c:v>4.6100000000000004E-3</c:v>
                </c:pt>
                <c:pt idx="126">
                  <c:v>5.1070000000000004E-3</c:v>
                </c:pt>
                <c:pt idx="127">
                  <c:v>5.7169999999999999E-3</c:v>
                </c:pt>
                <c:pt idx="128">
                  <c:v>6.3629999999999997E-3</c:v>
                </c:pt>
                <c:pt idx="129">
                  <c:v>6.9610000000000002E-3</c:v>
                </c:pt>
                <c:pt idx="130">
                  <c:v>7.4180000000000001E-3</c:v>
                </c:pt>
                <c:pt idx="131">
                  <c:v>7.744E-3</c:v>
                </c:pt>
                <c:pt idx="132">
                  <c:v>8.0370000000000007E-3</c:v>
                </c:pt>
                <c:pt idx="133">
                  <c:v>8.3370000000000007E-3</c:v>
                </c:pt>
                <c:pt idx="134">
                  <c:v>8.5660000000000007E-3</c:v>
                </c:pt>
                <c:pt idx="135">
                  <c:v>8.5990000000000007E-3</c:v>
                </c:pt>
                <c:pt idx="136">
                  <c:v>8.3400000000000002E-3</c:v>
                </c:pt>
                <c:pt idx="137">
                  <c:v>7.7539999999999996E-3</c:v>
                </c:pt>
                <c:pt idx="138">
                  <c:v>6.9519999999999998E-3</c:v>
                </c:pt>
                <c:pt idx="139">
                  <c:v>6.1609999999999998E-3</c:v>
                </c:pt>
                <c:pt idx="140">
                  <c:v>5.5290000000000001E-3</c:v>
                </c:pt>
                <c:pt idx="141">
                  <c:v>5.0309999999999999E-3</c:v>
                </c:pt>
                <c:pt idx="142">
                  <c:v>4.5770000000000003E-3</c:v>
                </c:pt>
                <c:pt idx="143">
                  <c:v>4.1700000000000001E-3</c:v>
                </c:pt>
                <c:pt idx="144">
                  <c:v>3.9029999999999998E-3</c:v>
                </c:pt>
                <c:pt idx="145">
                  <c:v>3.7980000000000002E-3</c:v>
                </c:pt>
                <c:pt idx="146">
                  <c:v>3.7669999999999999E-3</c:v>
                </c:pt>
                <c:pt idx="147">
                  <c:v>3.7360000000000002E-3</c:v>
                </c:pt>
                <c:pt idx="148">
                  <c:v>3.7299999999999998E-3</c:v>
                </c:pt>
                <c:pt idx="149">
                  <c:v>3.7699999999999999E-3</c:v>
                </c:pt>
                <c:pt idx="150">
                  <c:v>3.7580000000000001E-3</c:v>
                </c:pt>
                <c:pt idx="151">
                  <c:v>3.5969999999999999E-3</c:v>
                </c:pt>
                <c:pt idx="152">
                  <c:v>3.297E-3</c:v>
                </c:pt>
                <c:pt idx="153">
                  <c:v>2.9190000000000002E-3</c:v>
                </c:pt>
                <c:pt idx="154">
                  <c:v>2.5230000000000001E-3</c:v>
                </c:pt>
                <c:pt idx="155">
                  <c:v>2.163E-3</c:v>
                </c:pt>
                <c:pt idx="156">
                  <c:v>1.8500000000000001E-3</c:v>
                </c:pt>
                <c:pt idx="157">
                  <c:v>1.537E-3</c:v>
                </c:pt>
                <c:pt idx="158">
                  <c:v>1.175E-3</c:v>
                </c:pt>
                <c:pt idx="159">
                  <c:v>7.6599999999999997E-4</c:v>
                </c:pt>
                <c:pt idx="160">
                  <c:v>3.7100000000000002E-4</c:v>
                </c:pt>
                <c:pt idx="161">
                  <c:v>9.2E-5</c:v>
                </c:pt>
                <c:pt idx="162">
                  <c:v>0</c:v>
                </c:pt>
                <c:pt idx="163">
                  <c:v>6.0000000000000002E-5</c:v>
                </c:pt>
                <c:pt idx="164">
                  <c:v>1.8200000000000001E-4</c:v>
                </c:pt>
                <c:pt idx="165">
                  <c:v>3.7100000000000002E-4</c:v>
                </c:pt>
                <c:pt idx="166">
                  <c:v>6.6799999999999997E-4</c:v>
                </c:pt>
                <c:pt idx="167">
                  <c:v>1.1150000000000001E-3</c:v>
                </c:pt>
                <c:pt idx="168">
                  <c:v>1.7060000000000001E-3</c:v>
                </c:pt>
                <c:pt idx="169">
                  <c:v>2.3400000000000001E-3</c:v>
                </c:pt>
                <c:pt idx="170">
                  <c:v>2.8739999999999998E-3</c:v>
                </c:pt>
                <c:pt idx="171">
                  <c:v>3.2810000000000001E-3</c:v>
                </c:pt>
                <c:pt idx="172">
                  <c:v>3.673E-3</c:v>
                </c:pt>
                <c:pt idx="173">
                  <c:v>4.1149999999999997E-3</c:v>
                </c:pt>
                <c:pt idx="174">
                  <c:v>4.555E-3</c:v>
                </c:pt>
                <c:pt idx="175">
                  <c:v>4.9870000000000001E-3</c:v>
                </c:pt>
                <c:pt idx="176">
                  <c:v>5.496E-3</c:v>
                </c:pt>
                <c:pt idx="177">
                  <c:v>6.1180000000000002E-3</c:v>
                </c:pt>
                <c:pt idx="178">
                  <c:v>6.7559999999999999E-3</c:v>
                </c:pt>
                <c:pt idx="179">
                  <c:v>7.2319999999999997E-3</c:v>
                </c:pt>
                <c:pt idx="180">
                  <c:v>7.4200000000000004E-3</c:v>
                </c:pt>
                <c:pt idx="181">
                  <c:v>7.3379999999999999E-3</c:v>
                </c:pt>
                <c:pt idx="182">
                  <c:v>7.1130000000000004E-3</c:v>
                </c:pt>
                <c:pt idx="183">
                  <c:v>6.8459999999999997E-3</c:v>
                </c:pt>
                <c:pt idx="184">
                  <c:v>6.5430000000000002E-3</c:v>
                </c:pt>
                <c:pt idx="185">
                  <c:v>6.169E-3</c:v>
                </c:pt>
                <c:pt idx="186">
                  <c:v>5.7359999999999998E-3</c:v>
                </c:pt>
                <c:pt idx="187">
                  <c:v>5.2969999999999996E-3</c:v>
                </c:pt>
                <c:pt idx="188">
                  <c:v>4.8770000000000003E-3</c:v>
                </c:pt>
                <c:pt idx="189">
                  <c:v>4.47E-3</c:v>
                </c:pt>
                <c:pt idx="190">
                  <c:v>4.1009999999999996E-3</c:v>
                </c:pt>
                <c:pt idx="191">
                  <c:v>3.8419999999999999E-3</c:v>
                </c:pt>
                <c:pt idx="192">
                  <c:v>3.751E-3</c:v>
                </c:pt>
                <c:pt idx="193">
                  <c:v>3.846E-3</c:v>
                </c:pt>
                <c:pt idx="194">
                  <c:v>4.0679999999999996E-3</c:v>
                </c:pt>
                <c:pt idx="195">
                  <c:v>4.5030000000000001E-3</c:v>
                </c:pt>
                <c:pt idx="196">
                  <c:v>5.3070000000000001E-3</c:v>
                </c:pt>
                <c:pt idx="197">
                  <c:v>6.4530000000000004E-3</c:v>
                </c:pt>
                <c:pt idx="198">
                  <c:v>7.8019999999999999E-3</c:v>
                </c:pt>
                <c:pt idx="199">
                  <c:v>9.1479999999999999E-3</c:v>
                </c:pt>
                <c:pt idx="200">
                  <c:v>1.031E-2</c:v>
                </c:pt>
                <c:pt idx="201">
                  <c:v>1.1216E-2</c:v>
                </c:pt>
                <c:pt idx="202">
                  <c:v>1.1906999999999999E-2</c:v>
                </c:pt>
                <c:pt idx="203">
                  <c:v>1.2475999999999999E-2</c:v>
                </c:pt>
                <c:pt idx="204">
                  <c:v>1.303E-2</c:v>
                </c:pt>
                <c:pt idx="205">
                  <c:v>1.3683000000000001E-2</c:v>
                </c:pt>
                <c:pt idx="206">
                  <c:v>1.4489999999999999E-2</c:v>
                </c:pt>
                <c:pt idx="207">
                  <c:v>1.5368E-2</c:v>
                </c:pt>
                <c:pt idx="208">
                  <c:v>1.6143999999999999E-2</c:v>
                </c:pt>
                <c:pt idx="209">
                  <c:v>1.6694000000000001E-2</c:v>
                </c:pt>
                <c:pt idx="210">
                  <c:v>1.6986000000000001E-2</c:v>
                </c:pt>
                <c:pt idx="211">
                  <c:v>1.7035000000000002E-2</c:v>
                </c:pt>
                <c:pt idx="212">
                  <c:v>1.6907999999999999E-2</c:v>
                </c:pt>
                <c:pt idx="213">
                  <c:v>1.6757999999999999E-2</c:v>
                </c:pt>
                <c:pt idx="214">
                  <c:v>1.6753000000000001E-2</c:v>
                </c:pt>
                <c:pt idx="215">
                  <c:v>1.6959999999999999E-2</c:v>
                </c:pt>
                <c:pt idx="216">
                  <c:v>1.7326999999999999E-2</c:v>
                </c:pt>
                <c:pt idx="217">
                  <c:v>1.7772E-2</c:v>
                </c:pt>
                <c:pt idx="218">
                  <c:v>1.8265E-2</c:v>
                </c:pt>
                <c:pt idx="219">
                  <c:v>1.8814000000000001E-2</c:v>
                </c:pt>
                <c:pt idx="220">
                  <c:v>1.9421000000000001E-2</c:v>
                </c:pt>
                <c:pt idx="221">
                  <c:v>2.0059E-2</c:v>
                </c:pt>
                <c:pt idx="222">
                  <c:v>2.0684000000000001E-2</c:v>
                </c:pt>
                <c:pt idx="223">
                  <c:v>2.1277000000000001E-2</c:v>
                </c:pt>
                <c:pt idx="224">
                  <c:v>2.1874999999999999E-2</c:v>
                </c:pt>
                <c:pt idx="225">
                  <c:v>2.2526999999999998E-2</c:v>
                </c:pt>
                <c:pt idx="226">
                  <c:v>2.3243E-2</c:v>
                </c:pt>
                <c:pt idx="227">
                  <c:v>2.3997999999999998E-2</c:v>
                </c:pt>
                <c:pt idx="228">
                  <c:v>2.4774999999999998E-2</c:v>
                </c:pt>
                <c:pt idx="229">
                  <c:v>2.5547E-2</c:v>
                </c:pt>
                <c:pt idx="230">
                  <c:v>2.6241E-2</c:v>
                </c:pt>
                <c:pt idx="231">
                  <c:v>2.6773000000000002E-2</c:v>
                </c:pt>
                <c:pt idx="232">
                  <c:v>2.7132E-2</c:v>
                </c:pt>
                <c:pt idx="233">
                  <c:v>2.7359000000000001E-2</c:v>
                </c:pt>
                <c:pt idx="234">
                  <c:v>2.7483E-2</c:v>
                </c:pt>
                <c:pt idx="235">
                  <c:v>2.7545E-2</c:v>
                </c:pt>
                <c:pt idx="236">
                  <c:v>2.7639E-2</c:v>
                </c:pt>
                <c:pt idx="237">
                  <c:v>2.7848000000000001E-2</c:v>
                </c:pt>
                <c:pt idx="238">
                  <c:v>2.8154999999999999E-2</c:v>
                </c:pt>
                <c:pt idx="239">
                  <c:v>2.8445000000000002E-2</c:v>
                </c:pt>
                <c:pt idx="240">
                  <c:v>2.8618999999999999E-2</c:v>
                </c:pt>
                <c:pt idx="241">
                  <c:v>2.8684999999999999E-2</c:v>
                </c:pt>
                <c:pt idx="242">
                  <c:v>2.8752E-2</c:v>
                </c:pt>
                <c:pt idx="243">
                  <c:v>2.8922E-2</c:v>
                </c:pt>
                <c:pt idx="244">
                  <c:v>2.9222999999999999E-2</c:v>
                </c:pt>
                <c:pt idx="245">
                  <c:v>2.9621000000000001E-2</c:v>
                </c:pt>
                <c:pt idx="246">
                  <c:v>3.0065000000000001E-2</c:v>
                </c:pt>
                <c:pt idx="247">
                  <c:v>3.0523999999999999E-2</c:v>
                </c:pt>
                <c:pt idx="248">
                  <c:v>3.1007E-2</c:v>
                </c:pt>
                <c:pt idx="249">
                  <c:v>3.1560999999999999E-2</c:v>
                </c:pt>
                <c:pt idx="250">
                  <c:v>3.2217999999999997E-2</c:v>
                </c:pt>
                <c:pt idx="251">
                  <c:v>3.2941999999999999E-2</c:v>
                </c:pt>
                <c:pt idx="252">
                  <c:v>3.3651E-2</c:v>
                </c:pt>
                <c:pt idx="253">
                  <c:v>3.4306000000000003E-2</c:v>
                </c:pt>
                <c:pt idx="254">
                  <c:v>3.4925999999999999E-2</c:v>
                </c:pt>
                <c:pt idx="255">
                  <c:v>3.5532000000000001E-2</c:v>
                </c:pt>
                <c:pt idx="256">
                  <c:v>3.6103000000000003E-2</c:v>
                </c:pt>
                <c:pt idx="257">
                  <c:v>3.6613E-2</c:v>
                </c:pt>
                <c:pt idx="258">
                  <c:v>3.7099E-2</c:v>
                </c:pt>
                <c:pt idx="259">
                  <c:v>3.7664000000000003E-2</c:v>
                </c:pt>
                <c:pt idx="260">
                  <c:v>3.8387999999999999E-2</c:v>
                </c:pt>
                <c:pt idx="261">
                  <c:v>3.9258000000000001E-2</c:v>
                </c:pt>
                <c:pt idx="262">
                  <c:v>4.018E-2</c:v>
                </c:pt>
                <c:pt idx="263">
                  <c:v>4.1075E-2</c:v>
                </c:pt>
                <c:pt idx="264">
                  <c:v>4.1936000000000001E-2</c:v>
                </c:pt>
                <c:pt idx="265">
                  <c:v>4.2796000000000001E-2</c:v>
                </c:pt>
                <c:pt idx="266">
                  <c:v>4.3668999999999999E-2</c:v>
                </c:pt>
                <c:pt idx="267">
                  <c:v>4.4549999999999999E-2</c:v>
                </c:pt>
                <c:pt idx="268">
                  <c:v>4.5437999999999999E-2</c:v>
                </c:pt>
                <c:pt idx="269">
                  <c:v>4.632E-2</c:v>
                </c:pt>
                <c:pt idx="270">
                  <c:v>4.7175000000000002E-2</c:v>
                </c:pt>
                <c:pt idx="271">
                  <c:v>4.8011999999999999E-2</c:v>
                </c:pt>
                <c:pt idx="272">
                  <c:v>4.8873E-2</c:v>
                </c:pt>
                <c:pt idx="273">
                  <c:v>4.9758999999999998E-2</c:v>
                </c:pt>
                <c:pt idx="274">
                  <c:v>5.0602000000000001E-2</c:v>
                </c:pt>
                <c:pt idx="275">
                  <c:v>5.1346999999999997E-2</c:v>
                </c:pt>
                <c:pt idx="276">
                  <c:v>5.2039000000000002E-2</c:v>
                </c:pt>
                <c:pt idx="277">
                  <c:v>5.2757999999999999E-2</c:v>
                </c:pt>
                <c:pt idx="278">
                  <c:v>5.3494E-2</c:v>
                </c:pt>
                <c:pt idx="279">
                  <c:v>5.4146E-2</c:v>
                </c:pt>
                <c:pt idx="280">
                  <c:v>5.4678999999999998E-2</c:v>
                </c:pt>
                <c:pt idx="281">
                  <c:v>5.5197999999999997E-2</c:v>
                </c:pt>
                <c:pt idx="282">
                  <c:v>5.5846E-2</c:v>
                </c:pt>
                <c:pt idx="283">
                  <c:v>5.6698999999999999E-2</c:v>
                </c:pt>
                <c:pt idx="284">
                  <c:v>5.7734000000000001E-2</c:v>
                </c:pt>
                <c:pt idx="285">
                  <c:v>5.8855999999999999E-2</c:v>
                </c:pt>
                <c:pt idx="286">
                  <c:v>5.9955000000000001E-2</c:v>
                </c:pt>
                <c:pt idx="287">
                  <c:v>6.1001E-2</c:v>
                </c:pt>
                <c:pt idx="288">
                  <c:v>6.2057000000000001E-2</c:v>
                </c:pt>
                <c:pt idx="289">
                  <c:v>6.3173999999999994E-2</c:v>
                </c:pt>
                <c:pt idx="290">
                  <c:v>6.4340999999999995E-2</c:v>
                </c:pt>
                <c:pt idx="291">
                  <c:v>6.5559000000000006E-2</c:v>
                </c:pt>
                <c:pt idx="292">
                  <c:v>6.6846000000000003E-2</c:v>
                </c:pt>
                <c:pt idx="293">
                  <c:v>6.8164000000000002E-2</c:v>
                </c:pt>
                <c:pt idx="294">
                  <c:v>6.9432999999999995E-2</c:v>
                </c:pt>
                <c:pt idx="295">
                  <c:v>7.0635000000000003E-2</c:v>
                </c:pt>
                <c:pt idx="296">
                  <c:v>7.1808999999999998E-2</c:v>
                </c:pt>
                <c:pt idx="297">
                  <c:v>7.2975999999999999E-2</c:v>
                </c:pt>
                <c:pt idx="298">
                  <c:v>7.4096999999999996E-2</c:v>
                </c:pt>
                <c:pt idx="299">
                  <c:v>7.5109999999999996E-2</c:v>
                </c:pt>
                <c:pt idx="300">
                  <c:v>7.5949000000000003E-2</c:v>
                </c:pt>
                <c:pt idx="301">
                  <c:v>7.6568999999999998E-2</c:v>
                </c:pt>
                <c:pt idx="302">
                  <c:v>7.6990000000000003E-2</c:v>
                </c:pt>
                <c:pt idx="303">
                  <c:v>7.7301999999999996E-2</c:v>
                </c:pt>
                <c:pt idx="304">
                  <c:v>7.7607999999999996E-2</c:v>
                </c:pt>
                <c:pt idx="305">
                  <c:v>7.7991000000000005E-2</c:v>
                </c:pt>
                <c:pt idx="306">
                  <c:v>7.8527E-2</c:v>
                </c:pt>
                <c:pt idx="307">
                  <c:v>7.9273999999999997E-2</c:v>
                </c:pt>
                <c:pt idx="308">
                  <c:v>8.0180000000000001E-2</c:v>
                </c:pt>
                <c:pt idx="309">
                  <c:v>8.1096000000000001E-2</c:v>
                </c:pt>
                <c:pt idx="310">
                  <c:v>8.1925999999999999E-2</c:v>
                </c:pt>
                <c:pt idx="311">
                  <c:v>8.2743999999999998E-2</c:v>
                </c:pt>
                <c:pt idx="312">
                  <c:v>8.3668000000000006E-2</c:v>
                </c:pt>
                <c:pt idx="313">
                  <c:v>8.4680000000000005E-2</c:v>
                </c:pt>
                <c:pt idx="314">
                  <c:v>8.566E-2</c:v>
                </c:pt>
                <c:pt idx="315">
                  <c:v>8.6557999999999996E-2</c:v>
                </c:pt>
                <c:pt idx="316">
                  <c:v>8.7423000000000001E-2</c:v>
                </c:pt>
                <c:pt idx="317">
                  <c:v>8.8275000000000006E-2</c:v>
                </c:pt>
                <c:pt idx="318">
                  <c:v>8.9054999999999995E-2</c:v>
                </c:pt>
                <c:pt idx="319">
                  <c:v>8.9716000000000004E-2</c:v>
                </c:pt>
                <c:pt idx="320">
                  <c:v>9.0310000000000001E-2</c:v>
                </c:pt>
                <c:pt idx="321">
                  <c:v>9.0925000000000006E-2</c:v>
                </c:pt>
                <c:pt idx="322">
                  <c:v>9.1571E-2</c:v>
                </c:pt>
                <c:pt idx="323">
                  <c:v>9.2155000000000001E-2</c:v>
                </c:pt>
                <c:pt idx="324">
                  <c:v>9.2598E-2</c:v>
                </c:pt>
                <c:pt idx="325">
                  <c:v>9.2937000000000006E-2</c:v>
                </c:pt>
                <c:pt idx="326">
                  <c:v>9.3290999999999999E-2</c:v>
                </c:pt>
                <c:pt idx="327">
                  <c:v>9.3748999999999999E-2</c:v>
                </c:pt>
                <c:pt idx="328">
                  <c:v>9.4330999999999998E-2</c:v>
                </c:pt>
                <c:pt idx="329">
                  <c:v>9.5029000000000002E-2</c:v>
                </c:pt>
                <c:pt idx="330">
                  <c:v>9.5813999999999996E-2</c:v>
                </c:pt>
                <c:pt idx="331">
                  <c:v>9.6595E-2</c:v>
                </c:pt>
                <c:pt idx="332">
                  <c:v>9.7254999999999994E-2</c:v>
                </c:pt>
                <c:pt idx="333">
                  <c:v>9.7781999999999994E-2</c:v>
                </c:pt>
                <c:pt idx="334">
                  <c:v>9.8296999999999995E-2</c:v>
                </c:pt>
                <c:pt idx="335">
                  <c:v>9.8909999999999998E-2</c:v>
                </c:pt>
                <c:pt idx="336">
                  <c:v>9.9585000000000007E-2</c:v>
                </c:pt>
                <c:pt idx="337">
                  <c:v>0.100215</c:v>
                </c:pt>
                <c:pt idx="338">
                  <c:v>0.10080799999999999</c:v>
                </c:pt>
                <c:pt idx="339">
                  <c:v>0.10154100000000001</c:v>
                </c:pt>
                <c:pt idx="340">
                  <c:v>0.1026</c:v>
                </c:pt>
                <c:pt idx="341">
                  <c:v>0.10397199999999999</c:v>
                </c:pt>
                <c:pt idx="342">
                  <c:v>0.105443</c:v>
                </c:pt>
                <c:pt idx="343">
                  <c:v>0.106798</c:v>
                </c:pt>
                <c:pt idx="344">
                  <c:v>0.10800800000000001</c:v>
                </c:pt>
                <c:pt idx="345">
                  <c:v>0.109166</c:v>
                </c:pt>
                <c:pt idx="346">
                  <c:v>0.110309</c:v>
                </c:pt>
                <c:pt idx="347">
                  <c:v>0.111335</c:v>
                </c:pt>
                <c:pt idx="348">
                  <c:v>0.112135</c:v>
                </c:pt>
                <c:pt idx="349">
                  <c:v>0.112736</c:v>
                </c:pt>
                <c:pt idx="350">
                  <c:v>0.113261</c:v>
                </c:pt>
                <c:pt idx="351">
                  <c:v>0.11379499999999999</c:v>
                </c:pt>
                <c:pt idx="352">
                  <c:v>0.114332</c:v>
                </c:pt>
                <c:pt idx="353">
                  <c:v>0.11483</c:v>
                </c:pt>
                <c:pt idx="354">
                  <c:v>0.115277</c:v>
                </c:pt>
                <c:pt idx="355">
                  <c:v>0.115721</c:v>
                </c:pt>
                <c:pt idx="356">
                  <c:v>0.116239</c:v>
                </c:pt>
                <c:pt idx="357">
                  <c:v>0.11687699999999999</c:v>
                </c:pt>
                <c:pt idx="358">
                  <c:v>0.1176</c:v>
                </c:pt>
                <c:pt idx="359">
                  <c:v>0.11831899999999999</c:v>
                </c:pt>
                <c:pt idx="360">
                  <c:v>0.118982</c:v>
                </c:pt>
                <c:pt idx="361">
                  <c:v>0.11963699999999999</c:v>
                </c:pt>
                <c:pt idx="362">
                  <c:v>0.120395</c:v>
                </c:pt>
                <c:pt idx="363">
                  <c:v>0.12128899999999999</c:v>
                </c:pt>
                <c:pt idx="364">
                  <c:v>0.12221</c:v>
                </c:pt>
                <c:pt idx="365">
                  <c:v>0.123011</c:v>
                </c:pt>
                <c:pt idx="366">
                  <c:v>0.123681</c:v>
                </c:pt>
                <c:pt idx="367">
                  <c:v>0.12435400000000001</c:v>
                </c:pt>
                <c:pt idx="368">
                  <c:v>0.125143</c:v>
                </c:pt>
                <c:pt idx="369">
                  <c:v>0.12600500000000001</c:v>
                </c:pt>
                <c:pt idx="370">
                  <c:v>0.12675600000000001</c:v>
                </c:pt>
                <c:pt idx="371">
                  <c:v>0.127244</c:v>
                </c:pt>
                <c:pt idx="372">
                  <c:v>0.12750500000000001</c:v>
                </c:pt>
                <c:pt idx="373">
                  <c:v>0.12776399999999999</c:v>
                </c:pt>
                <c:pt idx="374">
                  <c:v>0.12822900000000001</c:v>
                </c:pt>
                <c:pt idx="375">
                  <c:v>0.12893099999999999</c:v>
                </c:pt>
                <c:pt idx="376">
                  <c:v>0.12976799999999999</c:v>
                </c:pt>
                <c:pt idx="377">
                  <c:v>0.13069</c:v>
                </c:pt>
                <c:pt idx="378">
                  <c:v>0.13175400000000001</c:v>
                </c:pt>
                <c:pt idx="379">
                  <c:v>0.13299900000000001</c:v>
                </c:pt>
                <c:pt idx="380">
                  <c:v>0.134324</c:v>
                </c:pt>
                <c:pt idx="381">
                  <c:v>0.13555400000000001</c:v>
                </c:pt>
                <c:pt idx="382">
                  <c:v>0.13659199999999999</c:v>
                </c:pt>
                <c:pt idx="383">
                  <c:v>0.137463</c:v>
                </c:pt>
                <c:pt idx="384">
                  <c:v>0.13824</c:v>
                </c:pt>
                <c:pt idx="385">
                  <c:v>0.13894999999999999</c:v>
                </c:pt>
                <c:pt idx="386">
                  <c:v>0.139541</c:v>
                </c:pt>
                <c:pt idx="387">
                  <c:v>0.13994699999999999</c:v>
                </c:pt>
                <c:pt idx="388">
                  <c:v>0.140206</c:v>
                </c:pt>
                <c:pt idx="389">
                  <c:v>0.140491</c:v>
                </c:pt>
                <c:pt idx="390">
                  <c:v>0.14091799999999999</c:v>
                </c:pt>
                <c:pt idx="391">
                  <c:v>0.14135</c:v>
                </c:pt>
                <c:pt idx="392">
                  <c:v>0.14149</c:v>
                </c:pt>
                <c:pt idx="393">
                  <c:v>0.14119799999999999</c:v>
                </c:pt>
                <c:pt idx="394">
                  <c:v>0.14063999999999999</c:v>
                </c:pt>
                <c:pt idx="395">
                  <c:v>0.14013600000000001</c:v>
                </c:pt>
                <c:pt idx="396">
                  <c:v>0.13990900000000001</c:v>
                </c:pt>
                <c:pt idx="397">
                  <c:v>0.13997499999999999</c:v>
                </c:pt>
                <c:pt idx="398">
                  <c:v>0.14016999999999999</c:v>
                </c:pt>
                <c:pt idx="399">
                  <c:v>0.14027999999999999</c:v>
                </c:pt>
                <c:pt idx="400">
                  <c:v>0.140236</c:v>
                </c:pt>
                <c:pt idx="401">
                  <c:v>0.140178</c:v>
                </c:pt>
                <c:pt idx="402">
                  <c:v>0.140292</c:v>
                </c:pt>
                <c:pt idx="403">
                  <c:v>0.140599</c:v>
                </c:pt>
                <c:pt idx="404">
                  <c:v>0.14093800000000001</c:v>
                </c:pt>
                <c:pt idx="405">
                  <c:v>0.14116999999999999</c:v>
                </c:pt>
                <c:pt idx="406">
                  <c:v>0.14133499999999999</c:v>
                </c:pt>
                <c:pt idx="407">
                  <c:v>0.14156199999999999</c:v>
                </c:pt>
                <c:pt idx="408">
                  <c:v>0.141898</c:v>
                </c:pt>
                <c:pt idx="409">
                  <c:v>0.14225699999999999</c:v>
                </c:pt>
                <c:pt idx="410">
                  <c:v>0.142536</c:v>
                </c:pt>
                <c:pt idx="411">
                  <c:v>0.14272499999999999</c:v>
                </c:pt>
                <c:pt idx="412">
                  <c:v>0.142875</c:v>
                </c:pt>
                <c:pt idx="413">
                  <c:v>0.14299999999999999</c:v>
                </c:pt>
                <c:pt idx="414">
                  <c:v>0.14307300000000001</c:v>
                </c:pt>
                <c:pt idx="415">
                  <c:v>0.143119</c:v>
                </c:pt>
                <c:pt idx="416">
                  <c:v>0.14330000000000001</c:v>
                </c:pt>
                <c:pt idx="417">
                  <c:v>0.143815</c:v>
                </c:pt>
                <c:pt idx="418">
                  <c:v>0.14471000000000001</c:v>
                </c:pt>
                <c:pt idx="419">
                  <c:v>0.145815</c:v>
                </c:pt>
                <c:pt idx="420">
                  <c:v>0.146895</c:v>
                </c:pt>
                <c:pt idx="421">
                  <c:v>0.14783099999999999</c:v>
                </c:pt>
                <c:pt idx="422">
                  <c:v>0.148643</c:v>
                </c:pt>
                <c:pt idx="423">
                  <c:v>0.149398</c:v>
                </c:pt>
                <c:pt idx="424">
                  <c:v>0.150145</c:v>
                </c:pt>
                <c:pt idx="425">
                  <c:v>0.15093300000000001</c:v>
                </c:pt>
                <c:pt idx="426">
                  <c:v>0.15178800000000001</c:v>
                </c:pt>
                <c:pt idx="427">
                  <c:v>0.15265699999999999</c:v>
                </c:pt>
                <c:pt idx="428">
                  <c:v>0.153451</c:v>
                </c:pt>
                <c:pt idx="429">
                  <c:v>0.154144</c:v>
                </c:pt>
                <c:pt idx="430">
                  <c:v>0.15478</c:v>
                </c:pt>
                <c:pt idx="431">
                  <c:v>0.15537100000000001</c:v>
                </c:pt>
                <c:pt idx="432">
                  <c:v>0.15584700000000001</c:v>
                </c:pt>
                <c:pt idx="433">
                  <c:v>0.15611700000000001</c:v>
                </c:pt>
                <c:pt idx="434">
                  <c:v>0.15611800000000001</c:v>
                </c:pt>
                <c:pt idx="435">
                  <c:v>0.15582399999999999</c:v>
                </c:pt>
                <c:pt idx="436">
                  <c:v>0.15528400000000001</c:v>
                </c:pt>
                <c:pt idx="437">
                  <c:v>0.154636</c:v>
                </c:pt>
                <c:pt idx="438">
                  <c:v>0.15404999999999999</c:v>
                </c:pt>
                <c:pt idx="439">
                  <c:v>0.15362899999999999</c:v>
                </c:pt>
                <c:pt idx="440">
                  <c:v>0.15338199999999999</c:v>
                </c:pt>
                <c:pt idx="441">
                  <c:v>0.15326100000000001</c:v>
                </c:pt>
                <c:pt idx="442">
                  <c:v>0.15320500000000001</c:v>
                </c:pt>
                <c:pt idx="443">
                  <c:v>0.15317500000000001</c:v>
                </c:pt>
                <c:pt idx="444">
                  <c:v>0.15318300000000001</c:v>
                </c:pt>
                <c:pt idx="445">
                  <c:v>0.15329699999999999</c:v>
                </c:pt>
                <c:pt idx="446">
                  <c:v>0.15356800000000001</c:v>
                </c:pt>
                <c:pt idx="447">
                  <c:v>0.153977</c:v>
                </c:pt>
                <c:pt idx="448">
                  <c:v>0.154506</c:v>
                </c:pt>
                <c:pt idx="449">
                  <c:v>0.155191</c:v>
                </c:pt>
                <c:pt idx="450">
                  <c:v>0.156057</c:v>
                </c:pt>
                <c:pt idx="451">
                  <c:v>0.15702099999999999</c:v>
                </c:pt>
                <c:pt idx="452">
                  <c:v>0.15792900000000001</c:v>
                </c:pt>
                <c:pt idx="453">
                  <c:v>0.158667</c:v>
                </c:pt>
                <c:pt idx="454">
                  <c:v>0.159222</c:v>
                </c:pt>
                <c:pt idx="455">
                  <c:v>0.159663</c:v>
                </c:pt>
                <c:pt idx="456">
                  <c:v>0.16004699999999999</c:v>
                </c:pt>
                <c:pt idx="457">
                  <c:v>0.16035099999999999</c:v>
                </c:pt>
                <c:pt idx="458">
                  <c:v>0.16052</c:v>
                </c:pt>
                <c:pt idx="459">
                  <c:v>0.16059399999999999</c:v>
                </c:pt>
                <c:pt idx="460">
                  <c:v>0.160743</c:v>
                </c:pt>
                <c:pt idx="461">
                  <c:v>0.16112299999999999</c:v>
                </c:pt>
                <c:pt idx="462">
                  <c:v>0.16175600000000001</c:v>
                </c:pt>
                <c:pt idx="463">
                  <c:v>0.16256499999999999</c:v>
                </c:pt>
                <c:pt idx="464">
                  <c:v>0.163492</c:v>
                </c:pt>
                <c:pt idx="465">
                  <c:v>0.164497</c:v>
                </c:pt>
                <c:pt idx="466">
                  <c:v>0.165488</c:v>
                </c:pt>
                <c:pt idx="467">
                  <c:v>0.16633100000000001</c:v>
                </c:pt>
                <c:pt idx="468">
                  <c:v>0.16695499999999999</c:v>
                </c:pt>
                <c:pt idx="469">
                  <c:v>0.16739999999999999</c:v>
                </c:pt>
                <c:pt idx="470">
                  <c:v>0.16776199999999999</c:v>
                </c:pt>
                <c:pt idx="471">
                  <c:v>0.16812099999999999</c:v>
                </c:pt>
                <c:pt idx="472">
                  <c:v>0.16850899999999999</c:v>
                </c:pt>
                <c:pt idx="473">
                  <c:v>0.168909</c:v>
                </c:pt>
                <c:pt idx="474">
                  <c:v>0.169263</c:v>
                </c:pt>
                <c:pt idx="475">
                  <c:v>0.169493</c:v>
                </c:pt>
                <c:pt idx="476">
                  <c:v>0.16955200000000001</c:v>
                </c:pt>
                <c:pt idx="477">
                  <c:v>0.16946700000000001</c:v>
                </c:pt>
                <c:pt idx="478">
                  <c:v>0.169317</c:v>
                </c:pt>
                <c:pt idx="479">
                  <c:v>0.16914000000000001</c:v>
                </c:pt>
                <c:pt idx="480">
                  <c:v>0.168903</c:v>
                </c:pt>
                <c:pt idx="481">
                  <c:v>0.168577</c:v>
                </c:pt>
                <c:pt idx="482">
                  <c:v>0.16825300000000001</c:v>
                </c:pt>
                <c:pt idx="483">
                  <c:v>0.16813</c:v>
                </c:pt>
                <c:pt idx="484">
                  <c:v>0.16837099999999999</c:v>
                </c:pt>
                <c:pt idx="485">
                  <c:v>0.16896600000000001</c:v>
                </c:pt>
                <c:pt idx="486">
                  <c:v>0.16977900000000001</c:v>
                </c:pt>
                <c:pt idx="487">
                  <c:v>0.17069100000000001</c:v>
                </c:pt>
                <c:pt idx="488">
                  <c:v>0.17161000000000001</c:v>
                </c:pt>
                <c:pt idx="489">
                  <c:v>0.172404</c:v>
                </c:pt>
                <c:pt idx="490">
                  <c:v>0.17294899999999999</c:v>
                </c:pt>
                <c:pt idx="491">
                  <c:v>0.17324600000000001</c:v>
                </c:pt>
                <c:pt idx="492">
                  <c:v>0.17341699999999999</c:v>
                </c:pt>
                <c:pt idx="493">
                  <c:v>0.173597</c:v>
                </c:pt>
                <c:pt idx="494">
                  <c:v>0.17388000000000001</c:v>
                </c:pt>
                <c:pt idx="495">
                  <c:v>0.174318</c:v>
                </c:pt>
                <c:pt idx="496">
                  <c:v>0.1749</c:v>
                </c:pt>
                <c:pt idx="497">
                  <c:v>0.17555100000000001</c:v>
                </c:pt>
                <c:pt idx="498">
                  <c:v>0.176172</c:v>
                </c:pt>
                <c:pt idx="499">
                  <c:v>0.17669699999999999</c:v>
                </c:pt>
                <c:pt idx="500">
                  <c:v>0.17707700000000001</c:v>
                </c:pt>
                <c:pt idx="501">
                  <c:v>0.177261</c:v>
                </c:pt>
                <c:pt idx="502">
                  <c:v>0.17723800000000001</c:v>
                </c:pt>
                <c:pt idx="503">
                  <c:v>0.177089</c:v>
                </c:pt>
                <c:pt idx="504">
                  <c:v>0.17697299999999999</c:v>
                </c:pt>
                <c:pt idx="505">
                  <c:v>0.17702699999999999</c:v>
                </c:pt>
                <c:pt idx="506">
                  <c:v>0.177263</c:v>
                </c:pt>
                <c:pt idx="507">
                  <c:v>0.177563</c:v>
                </c:pt>
                <c:pt idx="508">
                  <c:v>0.17776400000000001</c:v>
                </c:pt>
                <c:pt idx="509">
                  <c:v>0.17777699999999999</c:v>
                </c:pt>
                <c:pt idx="510">
                  <c:v>0.17763999999999999</c:v>
                </c:pt>
                <c:pt idx="511">
                  <c:v>0.17744299999999999</c:v>
                </c:pt>
                <c:pt idx="512">
                  <c:v>0.17723800000000001</c:v>
                </c:pt>
                <c:pt idx="513">
                  <c:v>0.177061</c:v>
                </c:pt>
                <c:pt idx="514">
                  <c:v>0.17699999999999999</c:v>
                </c:pt>
                <c:pt idx="515">
                  <c:v>0.17715600000000001</c:v>
                </c:pt>
                <c:pt idx="516">
                  <c:v>0.177538</c:v>
                </c:pt>
                <c:pt idx="517">
                  <c:v>0.17807700000000001</c:v>
                </c:pt>
                <c:pt idx="518">
                  <c:v>0.17876400000000001</c:v>
                </c:pt>
                <c:pt idx="519">
                  <c:v>0.17965300000000001</c:v>
                </c:pt>
                <c:pt idx="520">
                  <c:v>0.180724</c:v>
                </c:pt>
                <c:pt idx="521">
                  <c:v>0.18182699999999999</c:v>
                </c:pt>
                <c:pt idx="522">
                  <c:v>0.18282200000000001</c:v>
                </c:pt>
                <c:pt idx="523">
                  <c:v>0.183695</c:v>
                </c:pt>
                <c:pt idx="524">
                  <c:v>0.18448899999999999</c:v>
                </c:pt>
                <c:pt idx="525">
                  <c:v>0.185228</c:v>
                </c:pt>
                <c:pt idx="526">
                  <c:v>0.185941</c:v>
                </c:pt>
                <c:pt idx="527">
                  <c:v>0.18667600000000001</c:v>
                </c:pt>
                <c:pt idx="528">
                  <c:v>0.187417</c:v>
                </c:pt>
                <c:pt idx="529">
                  <c:v>0.188028</c:v>
                </c:pt>
                <c:pt idx="530">
                  <c:v>0.18835099999999999</c:v>
                </c:pt>
                <c:pt idx="531">
                  <c:v>0.18837499999999999</c:v>
                </c:pt>
                <c:pt idx="532">
                  <c:v>0.18823300000000001</c:v>
                </c:pt>
                <c:pt idx="533">
                  <c:v>0.18806500000000001</c:v>
                </c:pt>
                <c:pt idx="534">
                  <c:v>0.18792200000000001</c:v>
                </c:pt>
                <c:pt idx="535">
                  <c:v>0.18781400000000001</c:v>
                </c:pt>
                <c:pt idx="536">
                  <c:v>0.18777099999999999</c:v>
                </c:pt>
                <c:pt idx="537">
                  <c:v>0.18782699999999999</c:v>
                </c:pt>
                <c:pt idx="538">
                  <c:v>0.18798400000000001</c:v>
                </c:pt>
                <c:pt idx="539">
                  <c:v>0.18825</c:v>
                </c:pt>
                <c:pt idx="540">
                  <c:v>0.18868699999999999</c:v>
                </c:pt>
                <c:pt idx="541">
                  <c:v>0.189387</c:v>
                </c:pt>
                <c:pt idx="542">
                  <c:v>0.19037699999999999</c:v>
                </c:pt>
                <c:pt idx="543">
                  <c:v>0.19156799999999999</c:v>
                </c:pt>
                <c:pt idx="544">
                  <c:v>0.19281000000000001</c:v>
                </c:pt>
                <c:pt idx="545">
                  <c:v>0.19402800000000001</c:v>
                </c:pt>
                <c:pt idx="546">
                  <c:v>0.195274</c:v>
                </c:pt>
                <c:pt idx="547">
                  <c:v>0.19664000000000001</c:v>
                </c:pt>
                <c:pt idx="548">
                  <c:v>0.19813500000000001</c:v>
                </c:pt>
                <c:pt idx="549">
                  <c:v>0.19967699999999999</c:v>
                </c:pt>
                <c:pt idx="550">
                  <c:v>0.20117299999999999</c:v>
                </c:pt>
                <c:pt idx="551">
                  <c:v>0.20256399999999999</c:v>
                </c:pt>
                <c:pt idx="552">
                  <c:v>0.20382900000000001</c:v>
                </c:pt>
                <c:pt idx="553">
                  <c:v>0.204989</c:v>
                </c:pt>
                <c:pt idx="554">
                  <c:v>0.20610700000000001</c:v>
                </c:pt>
                <c:pt idx="555">
                  <c:v>0.207235</c:v>
                </c:pt>
                <c:pt idx="556">
                  <c:v>0.208338</c:v>
                </c:pt>
                <c:pt idx="557">
                  <c:v>0.20930299999999999</c:v>
                </c:pt>
                <c:pt idx="558">
                  <c:v>0.210064</c:v>
                </c:pt>
                <c:pt idx="559">
                  <c:v>0.210669</c:v>
                </c:pt>
                <c:pt idx="560">
                  <c:v>0.211206</c:v>
                </c:pt>
                <c:pt idx="561">
                  <c:v>0.211733</c:v>
                </c:pt>
                <c:pt idx="562">
                  <c:v>0.21231700000000001</c:v>
                </c:pt>
                <c:pt idx="563">
                  <c:v>0.21304300000000001</c:v>
                </c:pt>
                <c:pt idx="564">
                  <c:v>0.21391099999999999</c:v>
                </c:pt>
                <c:pt idx="565">
                  <c:v>0.21481</c:v>
                </c:pt>
                <c:pt idx="566">
                  <c:v>0.21569099999999999</c:v>
                </c:pt>
                <c:pt idx="567">
                  <c:v>0.216697</c:v>
                </c:pt>
                <c:pt idx="568">
                  <c:v>0.218026</c:v>
                </c:pt>
                <c:pt idx="569">
                  <c:v>0.21968199999999999</c:v>
                </c:pt>
                <c:pt idx="570">
                  <c:v>0.221446</c:v>
                </c:pt>
                <c:pt idx="571">
                  <c:v>0.22309200000000001</c:v>
                </c:pt>
                <c:pt idx="572">
                  <c:v>0.22454399999999999</c:v>
                </c:pt>
                <c:pt idx="573">
                  <c:v>0.225798</c:v>
                </c:pt>
                <c:pt idx="574">
                  <c:v>0.22680700000000001</c:v>
                </c:pt>
                <c:pt idx="575">
                  <c:v>0.22753599999999999</c:v>
                </c:pt>
                <c:pt idx="576">
                  <c:v>0.22808</c:v>
                </c:pt>
                <c:pt idx="577">
                  <c:v>0.22861400000000001</c:v>
                </c:pt>
                <c:pt idx="578">
                  <c:v>0.22923299999999999</c:v>
                </c:pt>
                <c:pt idx="579">
                  <c:v>0.22989000000000001</c:v>
                </c:pt>
                <c:pt idx="580">
                  <c:v>0.230493</c:v>
                </c:pt>
                <c:pt idx="581">
                  <c:v>0.23100899999999999</c:v>
                </c:pt>
                <c:pt idx="582">
                  <c:v>0.231491</c:v>
                </c:pt>
                <c:pt idx="583">
                  <c:v>0.23200999999999999</c:v>
                </c:pt>
                <c:pt idx="584">
                  <c:v>0.232576</c:v>
                </c:pt>
                <c:pt idx="585">
                  <c:v>0.233154</c:v>
                </c:pt>
                <c:pt idx="586">
                  <c:v>0.233741</c:v>
                </c:pt>
                <c:pt idx="587">
                  <c:v>0.23436499999999999</c:v>
                </c:pt>
                <c:pt idx="588">
                  <c:v>0.23505699999999999</c:v>
                </c:pt>
                <c:pt idx="589">
                  <c:v>0.23588700000000001</c:v>
                </c:pt>
                <c:pt idx="590">
                  <c:v>0.236987</c:v>
                </c:pt>
                <c:pt idx="591">
                  <c:v>0.238424</c:v>
                </c:pt>
                <c:pt idx="592">
                  <c:v>0.240066</c:v>
                </c:pt>
                <c:pt idx="593">
                  <c:v>0.241644</c:v>
                </c:pt>
                <c:pt idx="594">
                  <c:v>0.24299299999999999</c:v>
                </c:pt>
                <c:pt idx="595">
                  <c:v>0.24417900000000001</c:v>
                </c:pt>
                <c:pt idx="596">
                  <c:v>0.24537400000000001</c:v>
                </c:pt>
                <c:pt idx="597">
                  <c:v>0.24662600000000001</c:v>
                </c:pt>
                <c:pt idx="598">
                  <c:v>0.24784300000000001</c:v>
                </c:pt>
                <c:pt idx="599">
                  <c:v>0.248948</c:v>
                </c:pt>
                <c:pt idx="600">
                  <c:v>0.24998000000000001</c:v>
                </c:pt>
                <c:pt idx="601">
                  <c:v>0.25098999999999999</c:v>
                </c:pt>
                <c:pt idx="602">
                  <c:v>0.25194800000000001</c:v>
                </c:pt>
                <c:pt idx="603">
                  <c:v>0.25278499999999998</c:v>
                </c:pt>
                <c:pt idx="604">
                  <c:v>0.25348999999999999</c:v>
                </c:pt>
                <c:pt idx="605">
                  <c:v>0.254104</c:v>
                </c:pt>
                <c:pt idx="606">
                  <c:v>0.25464799999999999</c:v>
                </c:pt>
                <c:pt idx="607">
                  <c:v>0.25509700000000002</c:v>
                </c:pt>
                <c:pt idx="608">
                  <c:v>0.255415</c:v>
                </c:pt>
                <c:pt idx="609">
                  <c:v>0.255577</c:v>
                </c:pt>
                <c:pt idx="610">
                  <c:v>0.25555499999999998</c:v>
                </c:pt>
                <c:pt idx="611">
                  <c:v>0.25532700000000003</c:v>
                </c:pt>
                <c:pt idx="612">
                  <c:v>0.25491599999999998</c:v>
                </c:pt>
                <c:pt idx="613">
                  <c:v>0.254388</c:v>
                </c:pt>
                <c:pt idx="614">
                  <c:v>0.25377499999999997</c:v>
                </c:pt>
                <c:pt idx="615">
                  <c:v>0.25305499999999997</c:v>
                </c:pt>
                <c:pt idx="616">
                  <c:v>0.25223800000000002</c:v>
                </c:pt>
                <c:pt idx="617">
                  <c:v>0.25143399999999999</c:v>
                </c:pt>
                <c:pt idx="618">
                  <c:v>0.25081399999999998</c:v>
                </c:pt>
                <c:pt idx="619">
                  <c:v>0.25046000000000002</c:v>
                </c:pt>
                <c:pt idx="620">
                  <c:v>0.25026999999999999</c:v>
                </c:pt>
                <c:pt idx="621">
                  <c:v>0.25003799999999998</c:v>
                </c:pt>
                <c:pt idx="622">
                  <c:v>0.249614</c:v>
                </c:pt>
                <c:pt idx="623">
                  <c:v>0.24898799999999999</c:v>
                </c:pt>
                <c:pt idx="624">
                  <c:v>0.248247</c:v>
                </c:pt>
                <c:pt idx="625">
                  <c:v>0.247475</c:v>
                </c:pt>
                <c:pt idx="626">
                  <c:v>0.24668300000000001</c:v>
                </c:pt>
                <c:pt idx="627">
                  <c:v>0.24581800000000001</c:v>
                </c:pt>
                <c:pt idx="628">
                  <c:v>0.244841</c:v>
                </c:pt>
                <c:pt idx="629">
                  <c:v>0.243816</c:v>
                </c:pt>
                <c:pt idx="630">
                  <c:v>0.24288799999999999</c:v>
                </c:pt>
                <c:pt idx="631">
                  <c:v>0.24216799999999999</c:v>
                </c:pt>
                <c:pt idx="632">
                  <c:v>0.24159700000000001</c:v>
                </c:pt>
                <c:pt idx="633">
                  <c:v>0.24096600000000001</c:v>
                </c:pt>
                <c:pt idx="634">
                  <c:v>0.24007100000000001</c:v>
                </c:pt>
                <c:pt idx="635">
                  <c:v>0.23887</c:v>
                </c:pt>
                <c:pt idx="636">
                  <c:v>0.237479</c:v>
                </c:pt>
                <c:pt idx="637">
                  <c:v>0.236042</c:v>
                </c:pt>
                <c:pt idx="638">
                  <c:v>0.23464199999999999</c:v>
                </c:pt>
                <c:pt idx="639">
                  <c:v>0.23330999999999999</c:v>
                </c:pt>
                <c:pt idx="640">
                  <c:v>0.23207</c:v>
                </c:pt>
                <c:pt idx="641">
                  <c:v>0.23093900000000001</c:v>
                </c:pt>
                <c:pt idx="642">
                  <c:v>0.229875</c:v>
                </c:pt>
                <c:pt idx="643">
                  <c:v>0.228746</c:v>
                </c:pt>
                <c:pt idx="644">
                  <c:v>0.227411</c:v>
                </c:pt>
                <c:pt idx="645">
                  <c:v>0.22584699999999999</c:v>
                </c:pt>
                <c:pt idx="646">
                  <c:v>0.224159</c:v>
                </c:pt>
                <c:pt idx="647">
                  <c:v>0.222465</c:v>
                </c:pt>
                <c:pt idx="648">
                  <c:v>0.22081400000000001</c:v>
                </c:pt>
                <c:pt idx="649">
                  <c:v>0.219198</c:v>
                </c:pt>
                <c:pt idx="650">
                  <c:v>0.21761</c:v>
                </c:pt>
                <c:pt idx="651">
                  <c:v>0.21609400000000001</c:v>
                </c:pt>
                <c:pt idx="652">
                  <c:v>0.21475</c:v>
                </c:pt>
                <c:pt idx="653">
                  <c:v>0.21365999999999999</c:v>
                </c:pt>
                <c:pt idx="654">
                  <c:v>0.21277699999999999</c:v>
                </c:pt>
                <c:pt idx="655">
                  <c:v>0.21193600000000001</c:v>
                </c:pt>
                <c:pt idx="656">
                  <c:v>0.21096200000000001</c:v>
                </c:pt>
                <c:pt idx="657">
                  <c:v>0.20980599999999999</c:v>
                </c:pt>
                <c:pt idx="658">
                  <c:v>0.20855899999999999</c:v>
                </c:pt>
                <c:pt idx="659">
                  <c:v>0.20735300000000001</c:v>
                </c:pt>
                <c:pt idx="660">
                  <c:v>0.206263</c:v>
                </c:pt>
                <c:pt idx="661">
                  <c:v>0.205291</c:v>
                </c:pt>
                <c:pt idx="662">
                  <c:v>0.20438400000000001</c:v>
                </c:pt>
                <c:pt idx="663">
                  <c:v>0.203458</c:v>
                </c:pt>
                <c:pt idx="664">
                  <c:v>0.202454</c:v>
                </c:pt>
                <c:pt idx="665">
                  <c:v>0.20138500000000001</c:v>
                </c:pt>
                <c:pt idx="666">
                  <c:v>0.200294</c:v>
                </c:pt>
                <c:pt idx="667">
                  <c:v>0.199181</c:v>
                </c:pt>
                <c:pt idx="668">
                  <c:v>0.198044</c:v>
                </c:pt>
                <c:pt idx="669">
                  <c:v>0.19694700000000001</c:v>
                </c:pt>
                <c:pt idx="670">
                  <c:v>0.19599</c:v>
                </c:pt>
                <c:pt idx="671">
                  <c:v>0.195212</c:v>
                </c:pt>
                <c:pt idx="672">
                  <c:v>0.19456000000000001</c:v>
                </c:pt>
                <c:pt idx="673">
                  <c:v>0.193936</c:v>
                </c:pt>
                <c:pt idx="674">
                  <c:v>0.19327800000000001</c:v>
                </c:pt>
                <c:pt idx="675">
                  <c:v>0.19258800000000001</c:v>
                </c:pt>
                <c:pt idx="676">
                  <c:v>0.19187799999999999</c:v>
                </c:pt>
                <c:pt idx="677">
                  <c:v>0.191112</c:v>
                </c:pt>
                <c:pt idx="678">
                  <c:v>0.19023899999999999</c:v>
                </c:pt>
                <c:pt idx="679">
                  <c:v>0.189249</c:v>
                </c:pt>
                <c:pt idx="680">
                  <c:v>0.188193</c:v>
                </c:pt>
                <c:pt idx="681">
                  <c:v>0.18715899999999999</c:v>
                </c:pt>
                <c:pt idx="682">
                  <c:v>0.18623799999999999</c:v>
                </c:pt>
                <c:pt idx="683">
                  <c:v>0.18543299999999999</c:v>
                </c:pt>
                <c:pt idx="684">
                  <c:v>0.18465400000000001</c:v>
                </c:pt>
                <c:pt idx="685">
                  <c:v>0.183812</c:v>
                </c:pt>
                <c:pt idx="686">
                  <c:v>0.18291099999999999</c:v>
                </c:pt>
                <c:pt idx="687">
                  <c:v>0.18199799999999999</c:v>
                </c:pt>
                <c:pt idx="688">
                  <c:v>0.181066</c:v>
                </c:pt>
                <c:pt idx="689">
                  <c:v>0.180058</c:v>
                </c:pt>
                <c:pt idx="690">
                  <c:v>0.17894199999999999</c:v>
                </c:pt>
                <c:pt idx="691">
                  <c:v>0.17775099999999999</c:v>
                </c:pt>
                <c:pt idx="692">
                  <c:v>0.17654300000000001</c:v>
                </c:pt>
                <c:pt idx="693">
                  <c:v>0.17535000000000001</c:v>
                </c:pt>
                <c:pt idx="694">
                  <c:v>0.17415</c:v>
                </c:pt>
                <c:pt idx="695">
                  <c:v>0.172902</c:v>
                </c:pt>
                <c:pt idx="696">
                  <c:v>0.171598</c:v>
                </c:pt>
                <c:pt idx="697">
                  <c:v>0.17027500000000001</c:v>
                </c:pt>
                <c:pt idx="698">
                  <c:v>0.16899800000000001</c:v>
                </c:pt>
                <c:pt idx="699">
                  <c:v>0.16783799999999999</c:v>
                </c:pt>
                <c:pt idx="700">
                  <c:v>0.166826</c:v>
                </c:pt>
                <c:pt idx="701">
                  <c:v>0.165907</c:v>
                </c:pt>
                <c:pt idx="702">
                  <c:v>0.16495499999999999</c:v>
                </c:pt>
                <c:pt idx="703">
                  <c:v>0.16389200000000001</c:v>
                </c:pt>
                <c:pt idx="704">
                  <c:v>0.16278799999999999</c:v>
                </c:pt>
                <c:pt idx="705">
                  <c:v>0.161775</c:v>
                </c:pt>
                <c:pt idx="706">
                  <c:v>0.160881</c:v>
                </c:pt>
                <c:pt idx="707">
                  <c:v>0.16000600000000001</c:v>
                </c:pt>
                <c:pt idx="708">
                  <c:v>0.159081</c:v>
                </c:pt>
                <c:pt idx="709">
                  <c:v>0.15818399999999999</c:v>
                </c:pt>
                <c:pt idx="710">
                  <c:v>0.15743099999999999</c:v>
                </c:pt>
                <c:pt idx="711">
                  <c:v>0.156804</c:v>
                </c:pt>
                <c:pt idx="712">
                  <c:v>0.156138</c:v>
                </c:pt>
                <c:pt idx="713">
                  <c:v>0.155255</c:v>
                </c:pt>
                <c:pt idx="714">
                  <c:v>0.15407799999999999</c:v>
                </c:pt>
                <c:pt idx="715">
                  <c:v>0.15263499999999999</c:v>
                </c:pt>
                <c:pt idx="716">
                  <c:v>0.151031</c:v>
                </c:pt>
                <c:pt idx="717">
                  <c:v>0.149397</c:v>
                </c:pt>
                <c:pt idx="718">
                  <c:v>0.14782899999999999</c:v>
                </c:pt>
                <c:pt idx="719">
                  <c:v>0.14635899999999999</c:v>
                </c:pt>
                <c:pt idx="720">
                  <c:v>0.144978</c:v>
                </c:pt>
                <c:pt idx="721">
                  <c:v>0.143647</c:v>
                </c:pt>
                <c:pt idx="722">
                  <c:v>0.142322</c:v>
                </c:pt>
                <c:pt idx="723">
                  <c:v>0.140988</c:v>
                </c:pt>
                <c:pt idx="724">
                  <c:v>0.13966999999999999</c:v>
                </c:pt>
                <c:pt idx="725">
                  <c:v>0.13839499999999999</c:v>
                </c:pt>
                <c:pt idx="726">
                  <c:v>0.137188</c:v>
                </c:pt>
                <c:pt idx="727">
                  <c:v>0.13607900000000001</c:v>
                </c:pt>
                <c:pt idx="728">
                  <c:v>0.13508400000000001</c:v>
                </c:pt>
                <c:pt idx="729">
                  <c:v>0.134186</c:v>
                </c:pt>
                <c:pt idx="730">
                  <c:v>0.13333700000000001</c:v>
                </c:pt>
                <c:pt idx="731">
                  <c:v>0.132496</c:v>
                </c:pt>
                <c:pt idx="732">
                  <c:v>0.13165299999999999</c:v>
                </c:pt>
                <c:pt idx="733">
                  <c:v>0.13081300000000001</c:v>
                </c:pt>
                <c:pt idx="734">
                  <c:v>0.12995599999999999</c:v>
                </c:pt>
                <c:pt idx="735">
                  <c:v>0.12901899999999999</c:v>
                </c:pt>
                <c:pt idx="736">
                  <c:v>0.12793299999999999</c:v>
                </c:pt>
                <c:pt idx="737">
                  <c:v>0.126665</c:v>
                </c:pt>
                <c:pt idx="738">
                  <c:v>0.12524099999999999</c:v>
                </c:pt>
                <c:pt idx="739">
                  <c:v>0.123748</c:v>
                </c:pt>
                <c:pt idx="740">
                  <c:v>0.122277</c:v>
                </c:pt>
                <c:pt idx="741">
                  <c:v>0.12085</c:v>
                </c:pt>
                <c:pt idx="742">
                  <c:v>0.119436</c:v>
                </c:pt>
                <c:pt idx="743">
                  <c:v>0.118049</c:v>
                </c:pt>
                <c:pt idx="744">
                  <c:v>0.116745</c:v>
                </c:pt>
                <c:pt idx="745">
                  <c:v>0.11555600000000001</c:v>
                </c:pt>
                <c:pt idx="746">
                  <c:v>0.11447499999999999</c:v>
                </c:pt>
                <c:pt idx="747">
                  <c:v>0.113493</c:v>
                </c:pt>
                <c:pt idx="748">
                  <c:v>0.112607</c:v>
                </c:pt>
                <c:pt idx="749">
                  <c:v>0.1118</c:v>
                </c:pt>
                <c:pt idx="750">
                  <c:v>0.11103300000000001</c:v>
                </c:pt>
                <c:pt idx="751">
                  <c:v>0.110266</c:v>
                </c:pt>
                <c:pt idx="752">
                  <c:v>0.10947800000000001</c:v>
                </c:pt>
                <c:pt idx="753">
                  <c:v>0.10864600000000001</c:v>
                </c:pt>
                <c:pt idx="754">
                  <c:v>0.10771799999999999</c:v>
                </c:pt>
                <c:pt idx="755">
                  <c:v>0.10664700000000001</c:v>
                </c:pt>
                <c:pt idx="756">
                  <c:v>0.10546700000000001</c:v>
                </c:pt>
                <c:pt idx="757">
                  <c:v>0.104269</c:v>
                </c:pt>
                <c:pt idx="758">
                  <c:v>0.103098</c:v>
                </c:pt>
                <c:pt idx="759">
                  <c:v>0.101934</c:v>
                </c:pt>
                <c:pt idx="760">
                  <c:v>0.100761</c:v>
                </c:pt>
                <c:pt idx="761">
                  <c:v>9.9589999999999998E-2</c:v>
                </c:pt>
                <c:pt idx="762">
                  <c:v>9.8441000000000001E-2</c:v>
                </c:pt>
                <c:pt idx="763">
                  <c:v>9.7342999999999999E-2</c:v>
                </c:pt>
                <c:pt idx="764">
                  <c:v>9.6369999999999997E-2</c:v>
                </c:pt>
                <c:pt idx="765">
                  <c:v>9.5610000000000001E-2</c:v>
                </c:pt>
                <c:pt idx="766">
                  <c:v>9.5103999999999994E-2</c:v>
                </c:pt>
                <c:pt idx="767">
                  <c:v>9.4787999999999997E-2</c:v>
                </c:pt>
                <c:pt idx="768">
                  <c:v>9.4538999999999998E-2</c:v>
                </c:pt>
                <c:pt idx="769">
                  <c:v>9.4244999999999995E-2</c:v>
                </c:pt>
                <c:pt idx="770">
                  <c:v>9.3853000000000006E-2</c:v>
                </c:pt>
                <c:pt idx="771">
                  <c:v>9.3351000000000003E-2</c:v>
                </c:pt>
                <c:pt idx="772">
                  <c:v>9.2749999999999999E-2</c:v>
                </c:pt>
                <c:pt idx="773">
                  <c:v>9.2061000000000004E-2</c:v>
                </c:pt>
                <c:pt idx="774">
                  <c:v>9.1266E-2</c:v>
                </c:pt>
                <c:pt idx="775">
                  <c:v>9.0313000000000004E-2</c:v>
                </c:pt>
                <c:pt idx="776">
                  <c:v>8.9154999999999998E-2</c:v>
                </c:pt>
                <c:pt idx="777">
                  <c:v>8.7808999999999998E-2</c:v>
                </c:pt>
                <c:pt idx="778">
                  <c:v>8.6398000000000003E-2</c:v>
                </c:pt>
                <c:pt idx="779">
                  <c:v>8.5080000000000003E-2</c:v>
                </c:pt>
                <c:pt idx="780">
                  <c:v>8.3892999999999995E-2</c:v>
                </c:pt>
                <c:pt idx="781">
                  <c:v>8.2738000000000006E-2</c:v>
                </c:pt>
                <c:pt idx="782">
                  <c:v>8.1542000000000003E-2</c:v>
                </c:pt>
                <c:pt idx="783">
                  <c:v>8.0395999999999995E-2</c:v>
                </c:pt>
                <c:pt idx="784">
                  <c:v>7.9463000000000006E-2</c:v>
                </c:pt>
                <c:pt idx="785">
                  <c:v>7.8789999999999999E-2</c:v>
                </c:pt>
                <c:pt idx="786">
                  <c:v>7.8273999999999996E-2</c:v>
                </c:pt>
                <c:pt idx="787">
                  <c:v>7.7767000000000003E-2</c:v>
                </c:pt>
                <c:pt idx="788">
                  <c:v>7.7179999999999999E-2</c:v>
                </c:pt>
                <c:pt idx="789">
                  <c:v>7.6492000000000004E-2</c:v>
                </c:pt>
                <c:pt idx="790">
                  <c:v>7.5714000000000004E-2</c:v>
                </c:pt>
                <c:pt idx="791">
                  <c:v>7.4872999999999995E-2</c:v>
                </c:pt>
                <c:pt idx="792">
                  <c:v>7.4015999999999998E-2</c:v>
                </c:pt>
                <c:pt idx="793">
                  <c:v>7.3206999999999994E-2</c:v>
                </c:pt>
                <c:pt idx="794">
                  <c:v>7.2485999999999995E-2</c:v>
                </c:pt>
                <c:pt idx="795">
                  <c:v>7.1842000000000003E-2</c:v>
                </c:pt>
                <c:pt idx="796">
                  <c:v>7.1199999999999999E-2</c:v>
                </c:pt>
                <c:pt idx="797">
                  <c:v>7.0465E-2</c:v>
                </c:pt>
                <c:pt idx="798">
                  <c:v>6.9582000000000005E-2</c:v>
                </c:pt>
                <c:pt idx="799">
                  <c:v>6.8586999999999995E-2</c:v>
                </c:pt>
                <c:pt idx="800">
                  <c:v>6.7591999999999999E-2</c:v>
                </c:pt>
                <c:pt idx="801">
                  <c:v>6.6734000000000002E-2</c:v>
                </c:pt>
                <c:pt idx="802">
                  <c:v>6.6101999999999994E-2</c:v>
                </c:pt>
                <c:pt idx="803">
                  <c:v>6.5696000000000004E-2</c:v>
                </c:pt>
                <c:pt idx="804">
                  <c:v>6.5434999999999993E-2</c:v>
                </c:pt>
                <c:pt idx="805">
                  <c:v>6.5245999999999998E-2</c:v>
                </c:pt>
                <c:pt idx="806">
                  <c:v>6.5107999999999999E-2</c:v>
                </c:pt>
                <c:pt idx="807">
                  <c:v>6.5006999999999995E-2</c:v>
                </c:pt>
                <c:pt idx="808">
                  <c:v>6.4871999999999999E-2</c:v>
                </c:pt>
                <c:pt idx="809">
                  <c:v>6.4592999999999998E-2</c:v>
                </c:pt>
                <c:pt idx="810">
                  <c:v>6.4084000000000002E-2</c:v>
                </c:pt>
                <c:pt idx="811">
                  <c:v>6.3341999999999996E-2</c:v>
                </c:pt>
                <c:pt idx="812">
                  <c:v>6.2461999999999997E-2</c:v>
                </c:pt>
                <c:pt idx="813">
                  <c:v>6.1594999999999997E-2</c:v>
                </c:pt>
                <c:pt idx="814">
                  <c:v>6.0871000000000001E-2</c:v>
                </c:pt>
                <c:pt idx="815">
                  <c:v>6.0333999999999999E-2</c:v>
                </c:pt>
                <c:pt idx="816">
                  <c:v>5.9962000000000001E-2</c:v>
                </c:pt>
                <c:pt idx="817">
                  <c:v>5.9711E-2</c:v>
                </c:pt>
                <c:pt idx="818">
                  <c:v>5.9506999999999997E-2</c:v>
                </c:pt>
                <c:pt idx="819">
                  <c:v>5.9249000000000003E-2</c:v>
                </c:pt>
                <c:pt idx="820">
                  <c:v>5.8880000000000002E-2</c:v>
                </c:pt>
                <c:pt idx="821">
                  <c:v>5.8436000000000002E-2</c:v>
                </c:pt>
                <c:pt idx="822">
                  <c:v>5.7991000000000001E-2</c:v>
                </c:pt>
                <c:pt idx="823">
                  <c:v>5.7596000000000001E-2</c:v>
                </c:pt>
                <c:pt idx="824">
                  <c:v>5.7275E-2</c:v>
                </c:pt>
                <c:pt idx="825">
                  <c:v>5.7070000000000003E-2</c:v>
                </c:pt>
                <c:pt idx="826">
                  <c:v>5.7037999999999998E-2</c:v>
                </c:pt>
                <c:pt idx="827">
                  <c:v>5.7208000000000002E-2</c:v>
                </c:pt>
                <c:pt idx="828">
                  <c:v>5.7537999999999999E-2</c:v>
                </c:pt>
                <c:pt idx="829">
                  <c:v>5.7917999999999997E-2</c:v>
                </c:pt>
                <c:pt idx="830">
                  <c:v>5.8229000000000003E-2</c:v>
                </c:pt>
                <c:pt idx="831">
                  <c:v>5.8406E-2</c:v>
                </c:pt>
                <c:pt idx="832">
                  <c:v>5.8446999999999999E-2</c:v>
                </c:pt>
                <c:pt idx="833">
                  <c:v>5.8365E-2</c:v>
                </c:pt>
                <c:pt idx="834">
                  <c:v>5.8143E-2</c:v>
                </c:pt>
                <c:pt idx="835">
                  <c:v>5.7747E-2</c:v>
                </c:pt>
                <c:pt idx="836">
                  <c:v>5.7204999999999999E-2</c:v>
                </c:pt>
                <c:pt idx="837">
                  <c:v>5.6648999999999998E-2</c:v>
                </c:pt>
                <c:pt idx="838">
                  <c:v>5.6232999999999998E-2</c:v>
                </c:pt>
                <c:pt idx="839">
                  <c:v>5.6009999999999997E-2</c:v>
                </c:pt>
                <c:pt idx="840">
                  <c:v>5.5886999999999999E-2</c:v>
                </c:pt>
                <c:pt idx="841">
                  <c:v>5.5696000000000002E-2</c:v>
                </c:pt>
                <c:pt idx="842">
                  <c:v>5.5326E-2</c:v>
                </c:pt>
                <c:pt idx="843">
                  <c:v>5.4815000000000003E-2</c:v>
                </c:pt>
                <c:pt idx="844">
                  <c:v>5.4318999999999999E-2</c:v>
                </c:pt>
                <c:pt idx="845">
                  <c:v>5.3956999999999998E-2</c:v>
                </c:pt>
                <c:pt idx="846">
                  <c:v>5.3731000000000001E-2</c:v>
                </c:pt>
                <c:pt idx="847">
                  <c:v>5.3578000000000001E-2</c:v>
                </c:pt>
                <c:pt idx="848">
                  <c:v>5.348E-2</c:v>
                </c:pt>
                <c:pt idx="849">
                  <c:v>5.3467000000000001E-2</c:v>
                </c:pt>
                <c:pt idx="850">
                  <c:v>5.3564000000000001E-2</c:v>
                </c:pt>
                <c:pt idx="851">
                  <c:v>5.3739000000000002E-2</c:v>
                </c:pt>
                <c:pt idx="852">
                  <c:v>5.3905000000000002E-2</c:v>
                </c:pt>
                <c:pt idx="853">
                  <c:v>5.4005999999999998E-2</c:v>
                </c:pt>
                <c:pt idx="854">
                  <c:v>5.4057000000000001E-2</c:v>
                </c:pt>
                <c:pt idx="855">
                  <c:v>5.4091E-2</c:v>
                </c:pt>
                <c:pt idx="856">
                  <c:v>5.4080000000000003E-2</c:v>
                </c:pt>
                <c:pt idx="857">
                  <c:v>5.3950999999999999E-2</c:v>
                </c:pt>
                <c:pt idx="858">
                  <c:v>5.3691999999999997E-2</c:v>
                </c:pt>
                <c:pt idx="859">
                  <c:v>5.3393000000000003E-2</c:v>
                </c:pt>
                <c:pt idx="860">
                  <c:v>5.3204000000000001E-2</c:v>
                </c:pt>
                <c:pt idx="861">
                  <c:v>5.3240999999999997E-2</c:v>
                </c:pt>
                <c:pt idx="862">
                  <c:v>5.3489000000000002E-2</c:v>
                </c:pt>
                <c:pt idx="863">
                  <c:v>5.3806E-2</c:v>
                </c:pt>
                <c:pt idx="864">
                  <c:v>5.4042E-2</c:v>
                </c:pt>
                <c:pt idx="865">
                  <c:v>5.4165999999999999E-2</c:v>
                </c:pt>
                <c:pt idx="866">
                  <c:v>5.4260999999999997E-2</c:v>
                </c:pt>
                <c:pt idx="867">
                  <c:v>5.4420999999999997E-2</c:v>
                </c:pt>
                <c:pt idx="868">
                  <c:v>5.4658999999999999E-2</c:v>
                </c:pt>
                <c:pt idx="869">
                  <c:v>5.4912999999999997E-2</c:v>
                </c:pt>
                <c:pt idx="870">
                  <c:v>5.5097E-2</c:v>
                </c:pt>
                <c:pt idx="871">
                  <c:v>5.5169999999999997E-2</c:v>
                </c:pt>
                <c:pt idx="872">
                  <c:v>5.5138E-2</c:v>
                </c:pt>
                <c:pt idx="873">
                  <c:v>5.4987000000000001E-2</c:v>
                </c:pt>
                <c:pt idx="874">
                  <c:v>5.4649000000000003E-2</c:v>
                </c:pt>
                <c:pt idx="875">
                  <c:v>5.4082999999999999E-2</c:v>
                </c:pt>
                <c:pt idx="876">
                  <c:v>5.3372999999999997E-2</c:v>
                </c:pt>
                <c:pt idx="877">
                  <c:v>5.2692000000000003E-2</c:v>
                </c:pt>
                <c:pt idx="878">
                  <c:v>5.2122000000000002E-2</c:v>
                </c:pt>
                <c:pt idx="879">
                  <c:v>5.1542999999999999E-2</c:v>
                </c:pt>
                <c:pt idx="880">
                  <c:v>5.0743000000000003E-2</c:v>
                </c:pt>
                <c:pt idx="881">
                  <c:v>4.965E-2</c:v>
                </c:pt>
                <c:pt idx="882">
                  <c:v>4.8402000000000001E-2</c:v>
                </c:pt>
                <c:pt idx="883">
                  <c:v>4.7204999999999997E-2</c:v>
                </c:pt>
                <c:pt idx="884">
                  <c:v>4.6174E-2</c:v>
                </c:pt>
                <c:pt idx="885">
                  <c:v>4.5315000000000001E-2</c:v>
                </c:pt>
                <c:pt idx="886">
                  <c:v>4.4581000000000003E-2</c:v>
                </c:pt>
                <c:pt idx="887">
                  <c:v>4.3924999999999999E-2</c:v>
                </c:pt>
                <c:pt idx="888">
                  <c:v>4.3338000000000002E-2</c:v>
                </c:pt>
                <c:pt idx="889">
                  <c:v>4.2856999999999999E-2</c:v>
                </c:pt>
                <c:pt idx="890">
                  <c:v>4.2518E-2</c:v>
                </c:pt>
                <c:pt idx="891">
                  <c:v>4.2306999999999997E-2</c:v>
                </c:pt>
                <c:pt idx="892">
                  <c:v>4.2158000000000001E-2</c:v>
                </c:pt>
                <c:pt idx="893">
                  <c:v>4.1978000000000001E-2</c:v>
                </c:pt>
                <c:pt idx="894">
                  <c:v>4.1679000000000001E-2</c:v>
                </c:pt>
                <c:pt idx="895">
                  <c:v>4.1228000000000001E-2</c:v>
                </c:pt>
                <c:pt idx="896">
                  <c:v>4.0655999999999998E-2</c:v>
                </c:pt>
                <c:pt idx="897">
                  <c:v>4.0023999999999997E-2</c:v>
                </c:pt>
                <c:pt idx="898">
                  <c:v>3.9382E-2</c:v>
                </c:pt>
                <c:pt idx="899">
                  <c:v>3.8754999999999998E-2</c:v>
                </c:pt>
                <c:pt idx="900">
                  <c:v>3.8138999999999999E-2</c:v>
                </c:pt>
                <c:pt idx="901">
                  <c:v>3.7491999999999998E-2</c:v>
                </c:pt>
                <c:pt idx="902">
                  <c:v>3.6735999999999998E-2</c:v>
                </c:pt>
                <c:pt idx="903">
                  <c:v>3.5811999999999997E-2</c:v>
                </c:pt>
                <c:pt idx="904">
                  <c:v>3.4744999999999998E-2</c:v>
                </c:pt>
                <c:pt idx="905">
                  <c:v>3.3663999999999999E-2</c:v>
                </c:pt>
                <c:pt idx="906">
                  <c:v>3.2732999999999998E-2</c:v>
                </c:pt>
                <c:pt idx="907">
                  <c:v>3.2055E-2</c:v>
                </c:pt>
                <c:pt idx="908">
                  <c:v>3.1609999999999999E-2</c:v>
                </c:pt>
                <c:pt idx="909">
                  <c:v>3.1285E-2</c:v>
                </c:pt>
                <c:pt idx="910">
                  <c:v>3.0935000000000001E-2</c:v>
                </c:pt>
                <c:pt idx="911">
                  <c:v>3.0447999999999999E-2</c:v>
                </c:pt>
                <c:pt idx="912">
                  <c:v>2.981E-2</c:v>
                </c:pt>
                <c:pt idx="913">
                  <c:v>2.9101999999999999E-2</c:v>
                </c:pt>
                <c:pt idx="914">
                  <c:v>2.8396999999999999E-2</c:v>
                </c:pt>
                <c:pt idx="915">
                  <c:v>2.7666E-2</c:v>
                </c:pt>
                <c:pt idx="916">
                  <c:v>2.6838000000000001E-2</c:v>
                </c:pt>
                <c:pt idx="917">
                  <c:v>2.5933999999999999E-2</c:v>
                </c:pt>
                <c:pt idx="918">
                  <c:v>2.5097000000000001E-2</c:v>
                </c:pt>
                <c:pt idx="919">
                  <c:v>2.4486999999999998E-2</c:v>
                </c:pt>
                <c:pt idx="920">
                  <c:v>2.4164999999999999E-2</c:v>
                </c:pt>
                <c:pt idx="921">
                  <c:v>2.4059000000000001E-2</c:v>
                </c:pt>
                <c:pt idx="922">
                  <c:v>2.4006E-2</c:v>
                </c:pt>
                <c:pt idx="923">
                  <c:v>2.3855999999999999E-2</c:v>
                </c:pt>
                <c:pt idx="924">
                  <c:v>2.3574999999999999E-2</c:v>
                </c:pt>
                <c:pt idx="925">
                  <c:v>2.3227999999999999E-2</c:v>
                </c:pt>
                <c:pt idx="926">
                  <c:v>2.2856999999999999E-2</c:v>
                </c:pt>
                <c:pt idx="927">
                  <c:v>2.2433999999999999E-2</c:v>
                </c:pt>
                <c:pt idx="928">
                  <c:v>2.1926000000000001E-2</c:v>
                </c:pt>
                <c:pt idx="929">
                  <c:v>2.1378000000000001E-2</c:v>
                </c:pt>
                <c:pt idx="930">
                  <c:v>2.0868000000000001E-2</c:v>
                </c:pt>
                <c:pt idx="931">
                  <c:v>2.0421000000000002E-2</c:v>
                </c:pt>
                <c:pt idx="932">
                  <c:v>1.9983999999999998E-2</c:v>
                </c:pt>
                <c:pt idx="933">
                  <c:v>1.9462E-2</c:v>
                </c:pt>
                <c:pt idx="934">
                  <c:v>1.8783000000000001E-2</c:v>
                </c:pt>
                <c:pt idx="935">
                  <c:v>1.7944999999999999E-2</c:v>
                </c:pt>
                <c:pt idx="936">
                  <c:v>1.7024999999999998E-2</c:v>
                </c:pt>
                <c:pt idx="937">
                  <c:v>1.6102999999999999E-2</c:v>
                </c:pt>
                <c:pt idx="938">
                  <c:v>1.5186E-2</c:v>
                </c:pt>
                <c:pt idx="939">
                  <c:v>1.4251E-2</c:v>
                </c:pt>
                <c:pt idx="940">
                  <c:v>1.3353E-2</c:v>
                </c:pt>
                <c:pt idx="941">
                  <c:v>1.2612999999999999E-2</c:v>
                </c:pt>
                <c:pt idx="942">
                  <c:v>1.2097999999999999E-2</c:v>
                </c:pt>
                <c:pt idx="943">
                  <c:v>1.1767E-2</c:v>
                </c:pt>
                <c:pt idx="944">
                  <c:v>1.1549E-2</c:v>
                </c:pt>
                <c:pt idx="945">
                  <c:v>1.1395000000000001E-2</c:v>
                </c:pt>
                <c:pt idx="946">
                  <c:v>1.1266E-2</c:v>
                </c:pt>
                <c:pt idx="947">
                  <c:v>1.1102000000000001E-2</c:v>
                </c:pt>
                <c:pt idx="948">
                  <c:v>1.0839E-2</c:v>
                </c:pt>
                <c:pt idx="949">
                  <c:v>1.0418999999999999E-2</c:v>
                </c:pt>
                <c:pt idx="950">
                  <c:v>9.8029999999999992E-3</c:v>
                </c:pt>
                <c:pt idx="951">
                  <c:v>9.0170000000000007E-3</c:v>
                </c:pt>
                <c:pt idx="952">
                  <c:v>8.1799999999999998E-3</c:v>
                </c:pt>
                <c:pt idx="953">
                  <c:v>7.4320000000000002E-3</c:v>
                </c:pt>
                <c:pt idx="954">
                  <c:v>6.8370000000000002E-3</c:v>
                </c:pt>
                <c:pt idx="955">
                  <c:v>6.391E-3</c:v>
                </c:pt>
                <c:pt idx="956">
                  <c:v>6.0850000000000001E-3</c:v>
                </c:pt>
                <c:pt idx="957">
                  <c:v>5.9129999999999999E-3</c:v>
                </c:pt>
                <c:pt idx="958">
                  <c:v>5.8570000000000002E-3</c:v>
                </c:pt>
                <c:pt idx="959">
                  <c:v>5.9189999999999998E-3</c:v>
                </c:pt>
                <c:pt idx="960">
                  <c:v>6.1199999999999996E-3</c:v>
                </c:pt>
                <c:pt idx="961">
                  <c:v>6.4310000000000001E-3</c:v>
                </c:pt>
                <c:pt idx="962">
                  <c:v>6.7759999999999999E-3</c:v>
                </c:pt>
                <c:pt idx="963">
                  <c:v>7.1250000000000003E-3</c:v>
                </c:pt>
                <c:pt idx="964">
                  <c:v>7.5230000000000002E-3</c:v>
                </c:pt>
                <c:pt idx="965">
                  <c:v>8.0099999999999998E-3</c:v>
                </c:pt>
                <c:pt idx="966">
                  <c:v>8.5730000000000008E-3</c:v>
                </c:pt>
                <c:pt idx="967">
                  <c:v>9.1640000000000003E-3</c:v>
                </c:pt>
                <c:pt idx="968">
                  <c:v>9.7160000000000007E-3</c:v>
                </c:pt>
                <c:pt idx="969">
                  <c:v>1.013E-2</c:v>
                </c:pt>
                <c:pt idx="970">
                  <c:v>1.031E-2</c:v>
                </c:pt>
                <c:pt idx="971">
                  <c:v>1.0208999999999999E-2</c:v>
                </c:pt>
                <c:pt idx="972">
                  <c:v>9.8410000000000008E-3</c:v>
                </c:pt>
                <c:pt idx="973">
                  <c:v>9.2499999999999995E-3</c:v>
                </c:pt>
                <c:pt idx="974">
                  <c:v>8.5229999999999993E-3</c:v>
                </c:pt>
                <c:pt idx="975">
                  <c:v>7.7799999999999996E-3</c:v>
                </c:pt>
                <c:pt idx="976">
                  <c:v>7.1120000000000003E-3</c:v>
                </c:pt>
                <c:pt idx="977">
                  <c:v>6.5230000000000002E-3</c:v>
                </c:pt>
                <c:pt idx="978">
                  <c:v>5.9459999999999999E-3</c:v>
                </c:pt>
                <c:pt idx="979">
                  <c:v>5.339E-3</c:v>
                </c:pt>
                <c:pt idx="980">
                  <c:v>4.7429999999999998E-3</c:v>
                </c:pt>
                <c:pt idx="981">
                  <c:v>4.2690000000000002E-3</c:v>
                </c:pt>
                <c:pt idx="982">
                  <c:v>4.0280000000000003E-3</c:v>
                </c:pt>
                <c:pt idx="983">
                  <c:v>4.0679999999999996E-3</c:v>
                </c:pt>
                <c:pt idx="984">
                  <c:v>4.2090000000000001E-3</c:v>
                </c:pt>
                <c:pt idx="985">
                  <c:v>4.339E-3</c:v>
                </c:pt>
                <c:pt idx="986">
                  <c:v>4.5230000000000001E-3</c:v>
                </c:pt>
                <c:pt idx="987">
                  <c:v>4.7140000000000003E-3</c:v>
                </c:pt>
                <c:pt idx="988">
                  <c:v>4.8979999999999996E-3</c:v>
                </c:pt>
                <c:pt idx="989">
                  <c:v>5.0930000000000003E-3</c:v>
                </c:pt>
                <c:pt idx="990">
                  <c:v>5.3220000000000003E-3</c:v>
                </c:pt>
                <c:pt idx="991">
                  <c:v>5.5589999999999997E-3</c:v>
                </c:pt>
                <c:pt idx="992">
                  <c:v>5.7320000000000001E-3</c:v>
                </c:pt>
                <c:pt idx="993">
                  <c:v>5.8050000000000003E-3</c:v>
                </c:pt>
                <c:pt idx="994">
                  <c:v>5.8129999999999996E-3</c:v>
                </c:pt>
                <c:pt idx="995">
                  <c:v>5.8100000000000001E-3</c:v>
                </c:pt>
                <c:pt idx="996">
                  <c:v>5.8250000000000003E-3</c:v>
                </c:pt>
                <c:pt idx="997">
                  <c:v>5.8999999999999999E-3</c:v>
                </c:pt>
                <c:pt idx="998">
                  <c:v>6.0260000000000001E-3</c:v>
                </c:pt>
                <c:pt idx="999">
                  <c:v>6.1720000000000004E-3</c:v>
                </c:pt>
                <c:pt idx="1000">
                  <c:v>6.3689999999999997E-3</c:v>
                </c:pt>
                <c:pt idx="1001">
                  <c:v>6.502E-3</c:v>
                </c:pt>
                <c:pt idx="1002">
                  <c:v>6.5399999999999998E-3</c:v>
                </c:pt>
                <c:pt idx="1003">
                  <c:v>6.5690000000000002E-3</c:v>
                </c:pt>
                <c:pt idx="1004">
                  <c:v>6.7320000000000001E-3</c:v>
                </c:pt>
                <c:pt idx="1005">
                  <c:v>7.0530000000000002E-3</c:v>
                </c:pt>
                <c:pt idx="1006">
                  <c:v>7.6559999999999996E-3</c:v>
                </c:pt>
                <c:pt idx="1007">
                  <c:v>8.463E-3</c:v>
                </c:pt>
                <c:pt idx="1008">
                  <c:v>9.3690000000000006E-3</c:v>
                </c:pt>
                <c:pt idx="1009">
                  <c:v>1.0312999999999999E-2</c:v>
                </c:pt>
                <c:pt idx="1010">
                  <c:v>1.1289E-2</c:v>
                </c:pt>
                <c:pt idx="1011">
                  <c:v>1.2321E-2</c:v>
                </c:pt>
                <c:pt idx="1012">
                  <c:v>1.3467E-2</c:v>
                </c:pt>
                <c:pt idx="1013">
                  <c:v>1.4792E-2</c:v>
                </c:pt>
                <c:pt idx="1014">
                  <c:v>1.6308E-2</c:v>
                </c:pt>
                <c:pt idx="1015">
                  <c:v>1.7932E-2</c:v>
                </c:pt>
                <c:pt idx="1016">
                  <c:v>1.9557000000000001E-2</c:v>
                </c:pt>
                <c:pt idx="1017">
                  <c:v>2.1149000000000001E-2</c:v>
                </c:pt>
                <c:pt idx="1018">
                  <c:v>2.2754E-2</c:v>
                </c:pt>
                <c:pt idx="1019">
                  <c:v>2.4434000000000001E-2</c:v>
                </c:pt>
                <c:pt idx="1020">
                  <c:v>2.6238000000000001E-2</c:v>
                </c:pt>
                <c:pt idx="1021">
                  <c:v>2.8209000000000001E-2</c:v>
                </c:pt>
                <c:pt idx="1022">
                  <c:v>3.0352000000000001E-2</c:v>
                </c:pt>
                <c:pt idx="1023">
                  <c:v>3.2615999999999999E-2</c:v>
                </c:pt>
                <c:pt idx="1024">
                  <c:v>3.4930000000000003E-2</c:v>
                </c:pt>
                <c:pt idx="1025">
                  <c:v>3.7276999999999998E-2</c:v>
                </c:pt>
                <c:pt idx="1026">
                  <c:v>3.9723000000000001E-2</c:v>
                </c:pt>
                <c:pt idx="1027">
                  <c:v>4.2354999999999997E-2</c:v>
                </c:pt>
                <c:pt idx="1028">
                  <c:v>4.5198000000000002E-2</c:v>
                </c:pt>
                <c:pt idx="1029">
                  <c:v>4.8193E-2</c:v>
                </c:pt>
                <c:pt idx="1030">
                  <c:v>5.1286999999999999E-2</c:v>
                </c:pt>
                <c:pt idx="1031">
                  <c:v>5.4502000000000002E-2</c:v>
                </c:pt>
                <c:pt idx="1032">
                  <c:v>5.7898999999999999E-2</c:v>
                </c:pt>
                <c:pt idx="1033">
                  <c:v>6.1482000000000002E-2</c:v>
                </c:pt>
                <c:pt idx="1034">
                  <c:v>6.5179000000000001E-2</c:v>
                </c:pt>
                <c:pt idx="1035">
                  <c:v>6.8906999999999996E-2</c:v>
                </c:pt>
                <c:pt idx="1036">
                  <c:v>7.2628999999999999E-2</c:v>
                </c:pt>
                <c:pt idx="1037">
                  <c:v>7.6345999999999997E-2</c:v>
                </c:pt>
                <c:pt idx="1038">
                  <c:v>8.0047999999999994E-2</c:v>
                </c:pt>
                <c:pt idx="1039">
                  <c:v>8.3691000000000002E-2</c:v>
                </c:pt>
                <c:pt idx="1040">
                  <c:v>8.7231000000000003E-2</c:v>
                </c:pt>
                <c:pt idx="1041">
                  <c:v>9.0657000000000001E-2</c:v>
                </c:pt>
                <c:pt idx="1042">
                  <c:v>9.3956999999999999E-2</c:v>
                </c:pt>
                <c:pt idx="1043">
                  <c:v>9.7074999999999995E-2</c:v>
                </c:pt>
                <c:pt idx="1044">
                  <c:v>9.9936999999999998E-2</c:v>
                </c:pt>
                <c:pt idx="1045">
                  <c:v>0.102515</c:v>
                </c:pt>
                <c:pt idx="1046">
                  <c:v>0.10481500000000001</c:v>
                </c:pt>
                <c:pt idx="1047">
                  <c:v>0.106849</c:v>
                </c:pt>
                <c:pt idx="1048">
                  <c:v>0.108609</c:v>
                </c:pt>
                <c:pt idx="1049">
                  <c:v>0.110079</c:v>
                </c:pt>
                <c:pt idx="1050">
                  <c:v>0.111232</c:v>
                </c:pt>
                <c:pt idx="1051">
                  <c:v>0.11204799999999999</c:v>
                </c:pt>
                <c:pt idx="1052">
                  <c:v>0.112541</c:v>
                </c:pt>
                <c:pt idx="1053">
                  <c:v>0.11276799999999999</c:v>
                </c:pt>
                <c:pt idx="1054">
                  <c:v>0.11280800000000001</c:v>
                </c:pt>
                <c:pt idx="1055">
                  <c:v>0.11271200000000001</c:v>
                </c:pt>
                <c:pt idx="1056">
                  <c:v>0.112494</c:v>
                </c:pt>
                <c:pt idx="1057">
                  <c:v>0.11215600000000001</c:v>
                </c:pt>
                <c:pt idx="1058">
                  <c:v>0.11172899999999999</c:v>
                </c:pt>
                <c:pt idx="1059">
                  <c:v>0.111292</c:v>
                </c:pt>
                <c:pt idx="1060">
                  <c:v>0.11094999999999999</c:v>
                </c:pt>
                <c:pt idx="1061">
                  <c:v>0.110793</c:v>
                </c:pt>
                <c:pt idx="1062">
                  <c:v>0.110859</c:v>
                </c:pt>
                <c:pt idx="1063">
                  <c:v>0.111142</c:v>
                </c:pt>
                <c:pt idx="1064">
                  <c:v>0.111621</c:v>
                </c:pt>
                <c:pt idx="1065">
                  <c:v>0.112277</c:v>
                </c:pt>
                <c:pt idx="1066">
                  <c:v>0.113104</c:v>
                </c:pt>
                <c:pt idx="1067">
                  <c:v>0.11412899999999999</c:v>
                </c:pt>
                <c:pt idx="1068">
                  <c:v>0.115422</c:v>
                </c:pt>
                <c:pt idx="1069">
                  <c:v>0.11707099999999999</c:v>
                </c:pt>
                <c:pt idx="1070">
                  <c:v>0.11912399999999999</c:v>
                </c:pt>
                <c:pt idx="1071">
                  <c:v>0.121571</c:v>
                </c:pt>
                <c:pt idx="1072">
                  <c:v>0.12434000000000001</c:v>
                </c:pt>
                <c:pt idx="1073">
                  <c:v>0.127333</c:v>
                </c:pt>
                <c:pt idx="1074">
                  <c:v>0.13047300000000001</c:v>
                </c:pt>
                <c:pt idx="1075">
                  <c:v>0.133746</c:v>
                </c:pt>
                <c:pt idx="1076">
                  <c:v>0.137188</c:v>
                </c:pt>
                <c:pt idx="1077">
                  <c:v>0.140851</c:v>
                </c:pt>
                <c:pt idx="1078">
                  <c:v>0.144783</c:v>
                </c:pt>
                <c:pt idx="1079">
                  <c:v>0.149035</c:v>
                </c:pt>
                <c:pt idx="1080">
                  <c:v>0.15366099999999999</c:v>
                </c:pt>
                <c:pt idx="1081">
                  <c:v>0.15868099999999999</c:v>
                </c:pt>
                <c:pt idx="1082">
                  <c:v>0.16403100000000001</c:v>
                </c:pt>
                <c:pt idx="1083">
                  <c:v>0.169544</c:v>
                </c:pt>
                <c:pt idx="1084">
                  <c:v>0.17502599999999999</c:v>
                </c:pt>
                <c:pt idx="1085">
                  <c:v>0.18038000000000001</c:v>
                </c:pt>
                <c:pt idx="1086">
                  <c:v>0.185638</c:v>
                </c:pt>
                <c:pt idx="1087">
                  <c:v>0.19089500000000001</c:v>
                </c:pt>
                <c:pt idx="1088">
                  <c:v>0.196247</c:v>
                </c:pt>
                <c:pt idx="1089">
                  <c:v>0.201791</c:v>
                </c:pt>
                <c:pt idx="1090">
                  <c:v>0.20763899999999999</c:v>
                </c:pt>
                <c:pt idx="1091">
                  <c:v>0.21388699999999999</c:v>
                </c:pt>
                <c:pt idx="1092">
                  <c:v>0.22061700000000001</c:v>
                </c:pt>
                <c:pt idx="1093">
                  <c:v>0.22792499999999999</c:v>
                </c:pt>
                <c:pt idx="1094">
                  <c:v>0.23591500000000001</c:v>
                </c:pt>
                <c:pt idx="1095">
                  <c:v>0.24465500000000001</c:v>
                </c:pt>
                <c:pt idx="1096">
                  <c:v>0.254158</c:v>
                </c:pt>
                <c:pt idx="1097">
                  <c:v>0.264399</c:v>
                </c:pt>
                <c:pt idx="1098">
                  <c:v>0.275337</c:v>
                </c:pt>
                <c:pt idx="1099">
                  <c:v>0.28690900000000003</c:v>
                </c:pt>
                <c:pt idx="1100">
                  <c:v>0.29899999999999999</c:v>
                </c:pt>
                <c:pt idx="1101">
                  <c:v>0.31134000000000001</c:v>
                </c:pt>
                <c:pt idx="1102">
                  <c:v>0.323438</c:v>
                </c:pt>
                <c:pt idx="1103">
                  <c:v>0.33465800000000001</c:v>
                </c:pt>
                <c:pt idx="1104">
                  <c:v>0.34440900000000002</c:v>
                </c:pt>
                <c:pt idx="1105">
                  <c:v>0.35223300000000002</c:v>
                </c:pt>
                <c:pt idx="1106">
                  <c:v>0.35777100000000001</c:v>
                </c:pt>
                <c:pt idx="1107">
                  <c:v>0.36074000000000001</c:v>
                </c:pt>
                <c:pt idx="1108">
                  <c:v>0.36100199999999999</c:v>
                </c:pt>
                <c:pt idx="1109">
                  <c:v>0.35859400000000002</c:v>
                </c:pt>
                <c:pt idx="1110">
                  <c:v>0.35364600000000002</c:v>
                </c:pt>
                <c:pt idx="1111">
                  <c:v>0.346306</c:v>
                </c:pt>
                <c:pt idx="1112">
                  <c:v>0.33679999999999999</c:v>
                </c:pt>
                <c:pt idx="1113">
                  <c:v>0.32550699999999999</c:v>
                </c:pt>
                <c:pt idx="1114">
                  <c:v>0.31289800000000001</c:v>
                </c:pt>
                <c:pt idx="1115">
                  <c:v>0.29944900000000002</c:v>
                </c:pt>
                <c:pt idx="1116">
                  <c:v>0.28562199999999999</c:v>
                </c:pt>
                <c:pt idx="1117">
                  <c:v>0.27188299999999999</c:v>
                </c:pt>
                <c:pt idx="1118">
                  <c:v>0.25868000000000002</c:v>
                </c:pt>
                <c:pt idx="1119">
                  <c:v>0.24641199999999999</c:v>
                </c:pt>
                <c:pt idx="1120">
                  <c:v>0.23539199999999999</c:v>
                </c:pt>
                <c:pt idx="1121">
                  <c:v>0.225776</c:v>
                </c:pt>
                <c:pt idx="1122">
                  <c:v>0.21757499999999999</c:v>
                </c:pt>
                <c:pt idx="1123">
                  <c:v>0.210725</c:v>
                </c:pt>
                <c:pt idx="1124">
                  <c:v>0.205119</c:v>
                </c:pt>
                <c:pt idx="1125">
                  <c:v>0.20055700000000001</c:v>
                </c:pt>
                <c:pt idx="1126">
                  <c:v>0.19678000000000001</c:v>
                </c:pt>
                <c:pt idx="1127">
                  <c:v>0.193573</c:v>
                </c:pt>
                <c:pt idx="1128">
                  <c:v>0.190805</c:v>
                </c:pt>
                <c:pt idx="1129">
                  <c:v>0.188391</c:v>
                </c:pt>
                <c:pt idx="1130">
                  <c:v>0.18625700000000001</c:v>
                </c:pt>
                <c:pt idx="1131">
                  <c:v>0.18432699999999999</c:v>
                </c:pt>
                <c:pt idx="1132">
                  <c:v>0.182507</c:v>
                </c:pt>
                <c:pt idx="1133">
                  <c:v>0.180676</c:v>
                </c:pt>
                <c:pt idx="1134">
                  <c:v>0.17874899999999999</c:v>
                </c:pt>
                <c:pt idx="1135">
                  <c:v>0.17676700000000001</c:v>
                </c:pt>
                <c:pt idx="1136">
                  <c:v>0.17488200000000001</c:v>
                </c:pt>
                <c:pt idx="1137">
                  <c:v>0.17321800000000001</c:v>
                </c:pt>
                <c:pt idx="1138">
                  <c:v>0.17175199999999999</c:v>
                </c:pt>
                <c:pt idx="1139">
                  <c:v>0.17036299999999999</c:v>
                </c:pt>
                <c:pt idx="1140">
                  <c:v>0.168957</c:v>
                </c:pt>
                <c:pt idx="1141">
                  <c:v>0.16751199999999999</c:v>
                </c:pt>
                <c:pt idx="1142">
                  <c:v>0.16603200000000001</c:v>
                </c:pt>
                <c:pt idx="1143">
                  <c:v>0.164492</c:v>
                </c:pt>
                <c:pt idx="1144">
                  <c:v>0.162832</c:v>
                </c:pt>
                <c:pt idx="1145">
                  <c:v>0.160998</c:v>
                </c:pt>
                <c:pt idx="1146">
                  <c:v>0.159022</c:v>
                </c:pt>
                <c:pt idx="1147">
                  <c:v>0.15701899999999999</c:v>
                </c:pt>
                <c:pt idx="1148">
                  <c:v>0.15510199999999999</c:v>
                </c:pt>
                <c:pt idx="1149">
                  <c:v>0.15331600000000001</c:v>
                </c:pt>
                <c:pt idx="1150">
                  <c:v>0.151647</c:v>
                </c:pt>
                <c:pt idx="1151">
                  <c:v>0.150061</c:v>
                </c:pt>
                <c:pt idx="1152">
                  <c:v>0.14852799999999999</c:v>
                </c:pt>
                <c:pt idx="1153">
                  <c:v>0.14704600000000001</c:v>
                </c:pt>
                <c:pt idx="1154">
                  <c:v>0.14563599999999999</c:v>
                </c:pt>
                <c:pt idx="1155">
                  <c:v>0.14432700000000001</c:v>
                </c:pt>
                <c:pt idx="1156">
                  <c:v>0.14315600000000001</c:v>
                </c:pt>
                <c:pt idx="1157">
                  <c:v>0.14218800000000001</c:v>
                </c:pt>
                <c:pt idx="1158">
                  <c:v>0.141513</c:v>
                </c:pt>
                <c:pt idx="1159">
                  <c:v>0.141207</c:v>
                </c:pt>
                <c:pt idx="1160">
                  <c:v>0.14125699999999999</c:v>
                </c:pt>
                <c:pt idx="1161">
                  <c:v>0.14154</c:v>
                </c:pt>
                <c:pt idx="1162">
                  <c:v>0.141899</c:v>
                </c:pt>
                <c:pt idx="1163">
                  <c:v>0.14225699999999999</c:v>
                </c:pt>
                <c:pt idx="1164">
                  <c:v>0.14261699999999999</c:v>
                </c:pt>
                <c:pt idx="1165">
                  <c:v>0.14297000000000001</c:v>
                </c:pt>
                <c:pt idx="1166">
                  <c:v>0.14324899999999999</c:v>
                </c:pt>
                <c:pt idx="1167">
                  <c:v>0.14338600000000001</c:v>
                </c:pt>
                <c:pt idx="1168">
                  <c:v>0.14336099999999999</c:v>
                </c:pt>
                <c:pt idx="1169">
                  <c:v>0.14317299999999999</c:v>
                </c:pt>
                <c:pt idx="1170">
                  <c:v>0.14279600000000001</c:v>
                </c:pt>
                <c:pt idx="1171">
                  <c:v>0.14219499999999999</c:v>
                </c:pt>
                <c:pt idx="1172">
                  <c:v>0.14136299999999999</c:v>
                </c:pt>
                <c:pt idx="1173">
                  <c:v>0.14032700000000001</c:v>
                </c:pt>
                <c:pt idx="1174">
                  <c:v>0.13909299999999999</c:v>
                </c:pt>
                <c:pt idx="1175">
                  <c:v>0.13764199999999999</c:v>
                </c:pt>
                <c:pt idx="1176">
                  <c:v>0.13598399999999999</c:v>
                </c:pt>
                <c:pt idx="1177">
                  <c:v>0.13417999999999999</c:v>
                </c:pt>
                <c:pt idx="1178">
                  <c:v>0.13231499999999999</c:v>
                </c:pt>
                <c:pt idx="1179">
                  <c:v>0.130491</c:v>
                </c:pt>
                <c:pt idx="1180">
                  <c:v>0.128853</c:v>
                </c:pt>
                <c:pt idx="1181">
                  <c:v>0.12756799999999999</c:v>
                </c:pt>
                <c:pt idx="1182">
                  <c:v>0.12675400000000001</c:v>
                </c:pt>
                <c:pt idx="1183">
                  <c:v>0.12645400000000001</c:v>
                </c:pt>
                <c:pt idx="1184">
                  <c:v>0.12665399999999999</c:v>
                </c:pt>
                <c:pt idx="1185">
                  <c:v>0.12733800000000001</c:v>
                </c:pt>
                <c:pt idx="1186">
                  <c:v>0.12854099999999999</c:v>
                </c:pt>
                <c:pt idx="1187">
                  <c:v>0.130361</c:v>
                </c:pt>
                <c:pt idx="1188">
                  <c:v>0.132939</c:v>
                </c:pt>
                <c:pt idx="1189">
                  <c:v>0.13645099999999999</c:v>
                </c:pt>
                <c:pt idx="1190">
                  <c:v>0.141126</c:v>
                </c:pt>
                <c:pt idx="1191">
                  <c:v>0.14720800000000001</c:v>
                </c:pt>
                <c:pt idx="1192">
                  <c:v>0.15482399999999999</c:v>
                </c:pt>
                <c:pt idx="1193">
                  <c:v>0.16387399999999999</c:v>
                </c:pt>
                <c:pt idx="1194">
                  <c:v>0.174041</c:v>
                </c:pt>
                <c:pt idx="1195">
                  <c:v>0.18487500000000001</c:v>
                </c:pt>
                <c:pt idx="1196">
                  <c:v>0.195855</c:v>
                </c:pt>
                <c:pt idx="1197">
                  <c:v>0.20638799999999999</c:v>
                </c:pt>
                <c:pt idx="1198">
                  <c:v>0.21587200000000001</c:v>
                </c:pt>
                <c:pt idx="1199">
                  <c:v>0.22379599999999999</c:v>
                </c:pt>
                <c:pt idx="1200">
                  <c:v>0.22978399999999999</c:v>
                </c:pt>
                <c:pt idx="1201">
                  <c:v>0.23356299999999999</c:v>
                </c:pt>
                <c:pt idx="1202">
                  <c:v>0.234954</c:v>
                </c:pt>
                <c:pt idx="1203">
                  <c:v>0.23391899999999999</c:v>
                </c:pt>
                <c:pt idx="1204">
                  <c:v>0.230545</c:v>
                </c:pt>
                <c:pt idx="1205">
                  <c:v>0.22496099999999999</c:v>
                </c:pt>
                <c:pt idx="1206">
                  <c:v>0.21729599999999999</c:v>
                </c:pt>
                <c:pt idx="1207">
                  <c:v>0.207705</c:v>
                </c:pt>
                <c:pt idx="1208">
                  <c:v>0.19642100000000001</c:v>
                </c:pt>
                <c:pt idx="1209">
                  <c:v>0.18379999999999999</c:v>
                </c:pt>
                <c:pt idx="1210">
                  <c:v>0.17033100000000001</c:v>
                </c:pt>
                <c:pt idx="1211">
                  <c:v>0.156607</c:v>
                </c:pt>
                <c:pt idx="1212">
                  <c:v>0.14324000000000001</c:v>
                </c:pt>
                <c:pt idx="1213">
                  <c:v>0.130775</c:v>
                </c:pt>
                <c:pt idx="1214">
                  <c:v>0.11962200000000001</c:v>
                </c:pt>
                <c:pt idx="1215">
                  <c:v>0.110003</c:v>
                </c:pt>
                <c:pt idx="1216">
                  <c:v>0.101922</c:v>
                </c:pt>
                <c:pt idx="1217">
                  <c:v>9.5217999999999997E-2</c:v>
                </c:pt>
                <c:pt idx="1218">
                  <c:v>8.9681999999999998E-2</c:v>
                </c:pt>
                <c:pt idx="1219">
                  <c:v>8.5119E-2</c:v>
                </c:pt>
                <c:pt idx="1220">
                  <c:v>8.1323999999999994E-2</c:v>
                </c:pt>
                <c:pt idx="1221">
                  <c:v>7.8058000000000002E-2</c:v>
                </c:pt>
                <c:pt idx="1222">
                  <c:v>7.5103000000000003E-2</c:v>
                </c:pt>
                <c:pt idx="1223">
                  <c:v>7.2319999999999995E-2</c:v>
                </c:pt>
                <c:pt idx="1224">
                  <c:v>6.9640999999999995E-2</c:v>
                </c:pt>
                <c:pt idx="1225">
                  <c:v>6.7056000000000004E-2</c:v>
                </c:pt>
                <c:pt idx="1226">
                  <c:v>6.4595E-2</c:v>
                </c:pt>
                <c:pt idx="1227">
                  <c:v>6.2276999999999999E-2</c:v>
                </c:pt>
                <c:pt idx="1228">
                  <c:v>6.0052000000000001E-2</c:v>
                </c:pt>
                <c:pt idx="1229">
                  <c:v>5.7851E-2</c:v>
                </c:pt>
                <c:pt idx="1230">
                  <c:v>5.5648999999999997E-2</c:v>
                </c:pt>
                <c:pt idx="1231">
                  <c:v>5.3463999999999998E-2</c:v>
                </c:pt>
                <c:pt idx="1232">
                  <c:v>5.1309E-2</c:v>
                </c:pt>
                <c:pt idx="1233">
                  <c:v>4.9197999999999999E-2</c:v>
                </c:pt>
                <c:pt idx="1234">
                  <c:v>4.7161000000000002E-2</c:v>
                </c:pt>
                <c:pt idx="1235">
                  <c:v>4.5226000000000002E-2</c:v>
                </c:pt>
                <c:pt idx="1236">
                  <c:v>4.3385E-2</c:v>
                </c:pt>
                <c:pt idx="1237">
                  <c:v>4.1599999999999998E-2</c:v>
                </c:pt>
                <c:pt idx="1238">
                  <c:v>3.9836000000000003E-2</c:v>
                </c:pt>
                <c:pt idx="1239">
                  <c:v>3.8082999999999999E-2</c:v>
                </c:pt>
                <c:pt idx="1240">
                  <c:v>3.6353000000000003E-2</c:v>
                </c:pt>
                <c:pt idx="1241">
                  <c:v>3.4700000000000002E-2</c:v>
                </c:pt>
                <c:pt idx="1242">
                  <c:v>3.3210999999999997E-2</c:v>
                </c:pt>
                <c:pt idx="1243">
                  <c:v>3.193E-2</c:v>
                </c:pt>
                <c:pt idx="1244">
                  <c:v>3.0802E-2</c:v>
                </c:pt>
                <c:pt idx="1245">
                  <c:v>2.9718999999999999E-2</c:v>
                </c:pt>
                <c:pt idx="1246">
                  <c:v>2.8615999999999999E-2</c:v>
                </c:pt>
                <c:pt idx="1247">
                  <c:v>2.7494999999999999E-2</c:v>
                </c:pt>
                <c:pt idx="1248">
                  <c:v>2.6388000000000002E-2</c:v>
                </c:pt>
                <c:pt idx="1249">
                  <c:v>2.5302000000000002E-2</c:v>
                </c:pt>
                <c:pt idx="1250">
                  <c:v>2.4208E-2</c:v>
                </c:pt>
                <c:pt idx="1251">
                  <c:v>2.3068000000000002E-2</c:v>
                </c:pt>
                <c:pt idx="1252">
                  <c:v>2.1888999999999999E-2</c:v>
                </c:pt>
                <c:pt idx="1253">
                  <c:v>2.0729999999999998E-2</c:v>
                </c:pt>
                <c:pt idx="1254">
                  <c:v>1.9635E-2</c:v>
                </c:pt>
                <c:pt idx="1255">
                  <c:v>1.8606999999999999E-2</c:v>
                </c:pt>
                <c:pt idx="1256">
                  <c:v>1.7639999999999999E-2</c:v>
                </c:pt>
                <c:pt idx="1257">
                  <c:v>1.6736000000000001E-2</c:v>
                </c:pt>
                <c:pt idx="1258">
                  <c:v>1.5883999999999999E-2</c:v>
                </c:pt>
                <c:pt idx="1259">
                  <c:v>1.5035E-2</c:v>
                </c:pt>
                <c:pt idx="1260">
                  <c:v>1.4128999999999999E-2</c:v>
                </c:pt>
                <c:pt idx="1261">
                  <c:v>1.3148E-2</c:v>
                </c:pt>
                <c:pt idx="1262">
                  <c:v>1.2137E-2</c:v>
                </c:pt>
                <c:pt idx="1263">
                  <c:v>1.1168000000000001E-2</c:v>
                </c:pt>
                <c:pt idx="1264">
                  <c:v>1.0278000000000001E-2</c:v>
                </c:pt>
                <c:pt idx="1265">
                  <c:v>9.4470000000000005E-3</c:v>
                </c:pt>
                <c:pt idx="1266">
                  <c:v>8.6560000000000005E-3</c:v>
                </c:pt>
                <c:pt idx="1267">
                  <c:v>7.9059999999999998E-3</c:v>
                </c:pt>
                <c:pt idx="1268">
                  <c:v>7.1850000000000004E-3</c:v>
                </c:pt>
                <c:pt idx="1269">
                  <c:v>6.4539999999999997E-3</c:v>
                </c:pt>
                <c:pt idx="1270">
                  <c:v>5.6810000000000003E-3</c:v>
                </c:pt>
                <c:pt idx="1271">
                  <c:v>4.8560000000000001E-3</c:v>
                </c:pt>
                <c:pt idx="1272">
                  <c:v>4.803E-3</c:v>
                </c:pt>
                <c:pt idx="1273">
                  <c:v>4.751E-3</c:v>
                </c:pt>
                <c:pt idx="1274">
                  <c:v>4.7010000000000003E-3</c:v>
                </c:pt>
                <c:pt idx="1275">
                  <c:v>4.6519999999999999E-3</c:v>
                </c:pt>
                <c:pt idx="1276">
                  <c:v>4.6049999999999997E-3</c:v>
                </c:pt>
                <c:pt idx="1277">
                  <c:v>4.5589999999999997E-3</c:v>
                </c:pt>
                <c:pt idx="1278">
                  <c:v>4.5149999999999999E-3</c:v>
                </c:pt>
                <c:pt idx="1279">
                  <c:v>4.4720000000000003E-3</c:v>
                </c:pt>
                <c:pt idx="1280">
                  <c:v>4.4299999999999999E-3</c:v>
                </c:pt>
                <c:pt idx="1281">
                  <c:v>4.3899999999999998E-3</c:v>
                </c:pt>
                <c:pt idx="1282">
                  <c:v>4.3509999999999998E-3</c:v>
                </c:pt>
                <c:pt idx="1283">
                  <c:v>4.3140000000000001E-3</c:v>
                </c:pt>
                <c:pt idx="1284">
                  <c:v>4.2779999999999997E-3</c:v>
                </c:pt>
                <c:pt idx="1285">
                  <c:v>4.2440000000000004E-3</c:v>
                </c:pt>
                <c:pt idx="1286">
                  <c:v>4.2110000000000003E-3</c:v>
                </c:pt>
                <c:pt idx="1287">
                  <c:v>4.1790000000000004E-3</c:v>
                </c:pt>
                <c:pt idx="1288">
                  <c:v>4.1489999999999999E-3</c:v>
                </c:pt>
                <c:pt idx="1289">
                  <c:v>4.1209999999999997E-3</c:v>
                </c:pt>
                <c:pt idx="1290">
                  <c:v>4.0930000000000003E-3</c:v>
                </c:pt>
                <c:pt idx="1291">
                  <c:v>4.0679999999999996E-3</c:v>
                </c:pt>
                <c:pt idx="1292">
                  <c:v>4.019E-3</c:v>
                </c:pt>
                <c:pt idx="1293">
                  <c:v>3.973E-3</c:v>
                </c:pt>
                <c:pt idx="1294">
                  <c:v>3.9269999999999999E-3</c:v>
                </c:pt>
                <c:pt idx="1295">
                  <c:v>3.8830000000000002E-3</c:v>
                </c:pt>
                <c:pt idx="1296">
                  <c:v>3.8409999999999998E-3</c:v>
                </c:pt>
                <c:pt idx="1297">
                  <c:v>3.8E-3</c:v>
                </c:pt>
                <c:pt idx="1298">
                  <c:v>3.7599999999999999E-3</c:v>
                </c:pt>
                <c:pt idx="1299">
                  <c:v>3.722E-3</c:v>
                </c:pt>
                <c:pt idx="1300">
                  <c:v>3.686E-3</c:v>
                </c:pt>
                <c:pt idx="1301">
                  <c:v>3.65E-3</c:v>
                </c:pt>
                <c:pt idx="1302">
                  <c:v>3.617E-3</c:v>
                </c:pt>
                <c:pt idx="1303">
                  <c:v>3.5839999999999999E-3</c:v>
                </c:pt>
                <c:pt idx="1304">
                  <c:v>3.5530000000000002E-3</c:v>
                </c:pt>
                <c:pt idx="1305">
                  <c:v>3.5239999999999998E-3</c:v>
                </c:pt>
                <c:pt idx="1306">
                  <c:v>3.496E-3</c:v>
                </c:pt>
                <c:pt idx="1307">
                  <c:v>3.4689999999999999E-3</c:v>
                </c:pt>
                <c:pt idx="1308">
                  <c:v>3.444E-3</c:v>
                </c:pt>
                <c:pt idx="1309">
                  <c:v>3.4199999999999999E-3</c:v>
                </c:pt>
                <c:pt idx="1310">
                  <c:v>3.398E-3</c:v>
                </c:pt>
                <c:pt idx="1311">
                  <c:v>3.3769999999999998E-3</c:v>
                </c:pt>
                <c:pt idx="1312">
                  <c:v>3.3579999999999999E-3</c:v>
                </c:pt>
                <c:pt idx="1313">
                  <c:v>3.3400000000000001E-3</c:v>
                </c:pt>
                <c:pt idx="1314">
                  <c:v>3.323E-3</c:v>
                </c:pt>
                <c:pt idx="1315">
                  <c:v>3.3080000000000002E-3</c:v>
                </c:pt>
                <c:pt idx="1316">
                  <c:v>3.2940000000000001E-3</c:v>
                </c:pt>
                <c:pt idx="1317">
                  <c:v>3.2820000000000002E-3</c:v>
                </c:pt>
                <c:pt idx="1318">
                  <c:v>3.271E-3</c:v>
                </c:pt>
                <c:pt idx="1319">
                  <c:v>3.2620000000000001E-3</c:v>
                </c:pt>
                <c:pt idx="1320">
                  <c:v>3.2539999999999999E-3</c:v>
                </c:pt>
                <c:pt idx="1321">
                  <c:v>3.2469999999999999E-3</c:v>
                </c:pt>
                <c:pt idx="1322">
                  <c:v>3.2420000000000001E-3</c:v>
                </c:pt>
                <c:pt idx="1323">
                  <c:v>3.2390000000000001E-3</c:v>
                </c:pt>
                <c:pt idx="1324">
                  <c:v>3.2369999999999999E-3</c:v>
                </c:pt>
                <c:pt idx="1325">
                  <c:v>3.2360000000000002E-3</c:v>
                </c:pt>
                <c:pt idx="1326">
                  <c:v>3.2369999999999999E-3</c:v>
                </c:pt>
                <c:pt idx="1327">
                  <c:v>3.2390000000000001E-3</c:v>
                </c:pt>
                <c:pt idx="1328">
                  <c:v>3.2420000000000001E-3</c:v>
                </c:pt>
                <c:pt idx="1329">
                  <c:v>3.2469999999999999E-3</c:v>
                </c:pt>
                <c:pt idx="1330">
                  <c:v>3.2539999999999999E-3</c:v>
                </c:pt>
                <c:pt idx="1331">
                  <c:v>3.2620000000000001E-3</c:v>
                </c:pt>
                <c:pt idx="1332">
                  <c:v>3.271E-3</c:v>
                </c:pt>
                <c:pt idx="1333">
                  <c:v>3.2820000000000002E-3</c:v>
                </c:pt>
                <c:pt idx="1334">
                  <c:v>3.2940000000000001E-3</c:v>
                </c:pt>
                <c:pt idx="1335">
                  <c:v>3.3080000000000002E-3</c:v>
                </c:pt>
                <c:pt idx="1336">
                  <c:v>3.323E-3</c:v>
                </c:pt>
                <c:pt idx="1337">
                  <c:v>3.3400000000000001E-3</c:v>
                </c:pt>
                <c:pt idx="1338">
                  <c:v>3.3579999999999999E-3</c:v>
                </c:pt>
                <c:pt idx="1339">
                  <c:v>3.3769999999999998E-3</c:v>
                </c:pt>
                <c:pt idx="1340">
                  <c:v>3.398E-3</c:v>
                </c:pt>
                <c:pt idx="1341">
                  <c:v>3.4199999999999999E-3</c:v>
                </c:pt>
                <c:pt idx="1342">
                  <c:v>3.444E-3</c:v>
                </c:pt>
                <c:pt idx="1343">
                  <c:v>3.4689999999999999E-3</c:v>
                </c:pt>
                <c:pt idx="1344">
                  <c:v>3.496E-3</c:v>
                </c:pt>
                <c:pt idx="1345">
                  <c:v>3.5239999999999998E-3</c:v>
                </c:pt>
                <c:pt idx="1346">
                  <c:v>3.5530000000000002E-3</c:v>
                </c:pt>
                <c:pt idx="1347">
                  <c:v>3.5839999999999999E-3</c:v>
                </c:pt>
                <c:pt idx="1348">
                  <c:v>3.6159999999999999E-3</c:v>
                </c:pt>
                <c:pt idx="1349">
                  <c:v>3.65E-3</c:v>
                </c:pt>
                <c:pt idx="1350">
                  <c:v>3.686E-3</c:v>
                </c:pt>
                <c:pt idx="1351">
                  <c:v>3.722E-3</c:v>
                </c:pt>
                <c:pt idx="1352">
                  <c:v>3.7599999999999999E-3</c:v>
                </c:pt>
                <c:pt idx="1353">
                  <c:v>3.8E-3</c:v>
                </c:pt>
                <c:pt idx="1354">
                  <c:v>3.8409999999999998E-3</c:v>
                </c:pt>
                <c:pt idx="1355">
                  <c:v>3.8830000000000002E-3</c:v>
                </c:pt>
                <c:pt idx="1356">
                  <c:v>3.9269999999999999E-3</c:v>
                </c:pt>
                <c:pt idx="1357">
                  <c:v>3.973E-3</c:v>
                </c:pt>
                <c:pt idx="1358">
                  <c:v>4.019E-3</c:v>
                </c:pt>
                <c:pt idx="1359">
                  <c:v>4.0679999999999996E-3</c:v>
                </c:pt>
                <c:pt idx="1360">
                  <c:v>4.019E-3</c:v>
                </c:pt>
                <c:pt idx="1361">
                  <c:v>3.973E-3</c:v>
                </c:pt>
                <c:pt idx="1362">
                  <c:v>3.9269999999999999E-3</c:v>
                </c:pt>
                <c:pt idx="1363">
                  <c:v>3.8830000000000002E-3</c:v>
                </c:pt>
                <c:pt idx="1364">
                  <c:v>3.8409999999999998E-3</c:v>
                </c:pt>
                <c:pt idx="1365">
                  <c:v>3.8E-3</c:v>
                </c:pt>
                <c:pt idx="1366">
                  <c:v>3.7599999999999999E-3</c:v>
                </c:pt>
                <c:pt idx="1367">
                  <c:v>3.722E-3</c:v>
                </c:pt>
                <c:pt idx="1368">
                  <c:v>3.686E-3</c:v>
                </c:pt>
                <c:pt idx="1369">
                  <c:v>3.65E-3</c:v>
                </c:pt>
                <c:pt idx="1370">
                  <c:v>3.6159999999999999E-3</c:v>
                </c:pt>
                <c:pt idx="1371">
                  <c:v>3.5839999999999999E-3</c:v>
                </c:pt>
                <c:pt idx="1372">
                  <c:v>3.5530000000000002E-3</c:v>
                </c:pt>
                <c:pt idx="1373">
                  <c:v>3.5239999999999998E-3</c:v>
                </c:pt>
                <c:pt idx="1374">
                  <c:v>3.496E-3</c:v>
                </c:pt>
                <c:pt idx="1375">
                  <c:v>3.4689999999999999E-3</c:v>
                </c:pt>
                <c:pt idx="1376">
                  <c:v>3.444E-3</c:v>
                </c:pt>
                <c:pt idx="1377">
                  <c:v>3.4199999999999999E-3</c:v>
                </c:pt>
                <c:pt idx="1378">
                  <c:v>3.398E-3</c:v>
                </c:pt>
                <c:pt idx="1379">
                  <c:v>3.3769999999999998E-3</c:v>
                </c:pt>
                <c:pt idx="1380">
                  <c:v>3.3579999999999999E-3</c:v>
                </c:pt>
                <c:pt idx="1381">
                  <c:v>3.3400000000000001E-3</c:v>
                </c:pt>
                <c:pt idx="1382">
                  <c:v>3.323E-3</c:v>
                </c:pt>
                <c:pt idx="1383">
                  <c:v>3.3080000000000002E-3</c:v>
                </c:pt>
                <c:pt idx="1384">
                  <c:v>3.2940000000000001E-3</c:v>
                </c:pt>
                <c:pt idx="1385">
                  <c:v>3.2820000000000002E-3</c:v>
                </c:pt>
                <c:pt idx="1386">
                  <c:v>3.271E-3</c:v>
                </c:pt>
                <c:pt idx="1387">
                  <c:v>3.2620000000000001E-3</c:v>
                </c:pt>
                <c:pt idx="1388">
                  <c:v>3.2539999999999999E-3</c:v>
                </c:pt>
                <c:pt idx="1389">
                  <c:v>3.2469999999999999E-3</c:v>
                </c:pt>
                <c:pt idx="1390">
                  <c:v>3.2420000000000001E-3</c:v>
                </c:pt>
                <c:pt idx="1391">
                  <c:v>3.2390000000000001E-3</c:v>
                </c:pt>
                <c:pt idx="1392">
                  <c:v>3.2369999999999999E-3</c:v>
                </c:pt>
                <c:pt idx="1393">
                  <c:v>3.2360000000000002E-3</c:v>
                </c:pt>
                <c:pt idx="1394">
                  <c:v>3.2369999999999999E-3</c:v>
                </c:pt>
                <c:pt idx="1395">
                  <c:v>3.2390000000000001E-3</c:v>
                </c:pt>
                <c:pt idx="1396">
                  <c:v>3.2420000000000001E-3</c:v>
                </c:pt>
                <c:pt idx="1397">
                  <c:v>3.2469999999999999E-3</c:v>
                </c:pt>
                <c:pt idx="1398">
                  <c:v>3.2539999999999999E-3</c:v>
                </c:pt>
                <c:pt idx="1399">
                  <c:v>3.2620000000000001E-3</c:v>
                </c:pt>
                <c:pt idx="1400">
                  <c:v>3.271E-3</c:v>
                </c:pt>
                <c:pt idx="1401">
                  <c:v>3.2820000000000002E-3</c:v>
                </c:pt>
                <c:pt idx="1402">
                  <c:v>3.2940000000000001E-3</c:v>
                </c:pt>
                <c:pt idx="1403">
                  <c:v>3.3080000000000002E-3</c:v>
                </c:pt>
                <c:pt idx="1404">
                  <c:v>3.323E-3</c:v>
                </c:pt>
                <c:pt idx="1405">
                  <c:v>3.3400000000000001E-3</c:v>
                </c:pt>
                <c:pt idx="1406">
                  <c:v>3.3570000000000002E-3</c:v>
                </c:pt>
                <c:pt idx="1407">
                  <c:v>3.3769999999999998E-3</c:v>
                </c:pt>
                <c:pt idx="1408">
                  <c:v>3.398E-3</c:v>
                </c:pt>
                <c:pt idx="1409">
                  <c:v>3.4199999999999999E-3</c:v>
                </c:pt>
                <c:pt idx="1410">
                  <c:v>3.444E-3</c:v>
                </c:pt>
                <c:pt idx="1411">
                  <c:v>3.4689999999999999E-3</c:v>
                </c:pt>
                <c:pt idx="1412">
                  <c:v>3.496E-3</c:v>
                </c:pt>
                <c:pt idx="1413">
                  <c:v>3.5239999999999998E-3</c:v>
                </c:pt>
                <c:pt idx="1414">
                  <c:v>3.5530000000000002E-3</c:v>
                </c:pt>
                <c:pt idx="1415">
                  <c:v>3.5839999999999999E-3</c:v>
                </c:pt>
                <c:pt idx="1416">
                  <c:v>3.6159999999999999E-3</c:v>
                </c:pt>
                <c:pt idx="1417">
                  <c:v>3.65E-3</c:v>
                </c:pt>
                <c:pt idx="1418">
                  <c:v>3.686E-3</c:v>
                </c:pt>
                <c:pt idx="1419">
                  <c:v>3.722E-3</c:v>
                </c:pt>
                <c:pt idx="1420">
                  <c:v>3.7599999999999999E-3</c:v>
                </c:pt>
                <c:pt idx="1421">
                  <c:v>3.8E-3</c:v>
                </c:pt>
                <c:pt idx="1422">
                  <c:v>3.8409999999999998E-3</c:v>
                </c:pt>
                <c:pt idx="1423">
                  <c:v>3.8830000000000002E-3</c:v>
                </c:pt>
                <c:pt idx="1424">
                  <c:v>3.9269999999999999E-3</c:v>
                </c:pt>
                <c:pt idx="1425">
                  <c:v>3.973E-3</c:v>
                </c:pt>
                <c:pt idx="1426">
                  <c:v>4.019E-3</c:v>
                </c:pt>
                <c:pt idx="1427">
                  <c:v>4.0679999999999996E-3</c:v>
                </c:pt>
                <c:pt idx="1428">
                  <c:v>4.019E-3</c:v>
                </c:pt>
                <c:pt idx="1429">
                  <c:v>3.973E-3</c:v>
                </c:pt>
                <c:pt idx="1430">
                  <c:v>3.9269999999999999E-3</c:v>
                </c:pt>
                <c:pt idx="1431">
                  <c:v>3.8830000000000002E-3</c:v>
                </c:pt>
                <c:pt idx="1432">
                  <c:v>3.8409999999999998E-3</c:v>
                </c:pt>
                <c:pt idx="1433">
                  <c:v>3.8E-3</c:v>
                </c:pt>
                <c:pt idx="1434">
                  <c:v>3.7599999999999999E-3</c:v>
                </c:pt>
                <c:pt idx="1435">
                  <c:v>3.722E-3</c:v>
                </c:pt>
                <c:pt idx="1436">
                  <c:v>3.686E-3</c:v>
                </c:pt>
                <c:pt idx="1437">
                  <c:v>3.65E-3</c:v>
                </c:pt>
                <c:pt idx="1438">
                  <c:v>3.617E-3</c:v>
                </c:pt>
                <c:pt idx="1439">
                  <c:v>3.5839999999999999E-3</c:v>
                </c:pt>
                <c:pt idx="1440">
                  <c:v>3.5530000000000002E-3</c:v>
                </c:pt>
                <c:pt idx="1441">
                  <c:v>3.5239999999999998E-3</c:v>
                </c:pt>
                <c:pt idx="1442">
                  <c:v>3.496E-3</c:v>
                </c:pt>
                <c:pt idx="1443">
                  <c:v>3.4689999999999999E-3</c:v>
                </c:pt>
                <c:pt idx="1444">
                  <c:v>3.444E-3</c:v>
                </c:pt>
                <c:pt idx="1445">
                  <c:v>3.4199999999999999E-3</c:v>
                </c:pt>
                <c:pt idx="1446">
                  <c:v>3.398E-3</c:v>
                </c:pt>
                <c:pt idx="1447">
                  <c:v>3.3769999999999998E-3</c:v>
                </c:pt>
                <c:pt idx="1448">
                  <c:v>3.3570000000000002E-3</c:v>
                </c:pt>
                <c:pt idx="1449">
                  <c:v>3.3400000000000001E-3</c:v>
                </c:pt>
                <c:pt idx="1450">
                  <c:v>3.323E-3</c:v>
                </c:pt>
                <c:pt idx="1451">
                  <c:v>3.3080000000000002E-3</c:v>
                </c:pt>
                <c:pt idx="1452">
                  <c:v>3.2940000000000001E-3</c:v>
                </c:pt>
                <c:pt idx="1453">
                  <c:v>3.2820000000000002E-3</c:v>
                </c:pt>
                <c:pt idx="1454">
                  <c:v>3.271E-3</c:v>
                </c:pt>
                <c:pt idx="1455">
                  <c:v>3.2620000000000001E-3</c:v>
                </c:pt>
                <c:pt idx="1456">
                  <c:v>3.2539999999999999E-3</c:v>
                </c:pt>
                <c:pt idx="1457">
                  <c:v>3.2469999999999999E-3</c:v>
                </c:pt>
                <c:pt idx="1458">
                  <c:v>3.2420000000000001E-3</c:v>
                </c:pt>
                <c:pt idx="1459">
                  <c:v>3.2390000000000001E-3</c:v>
                </c:pt>
                <c:pt idx="1460">
                  <c:v>3.2369999999999999E-3</c:v>
                </c:pt>
                <c:pt idx="1461">
                  <c:v>3.2360000000000002E-3</c:v>
                </c:pt>
                <c:pt idx="1462">
                  <c:v>3.2369999999999999E-3</c:v>
                </c:pt>
                <c:pt idx="1463">
                  <c:v>3.2390000000000001E-3</c:v>
                </c:pt>
                <c:pt idx="1464">
                  <c:v>3.2420000000000001E-3</c:v>
                </c:pt>
                <c:pt idx="1465">
                  <c:v>3.2469999999999999E-3</c:v>
                </c:pt>
                <c:pt idx="1466">
                  <c:v>3.2539999999999999E-3</c:v>
                </c:pt>
                <c:pt idx="1467">
                  <c:v>3.2620000000000001E-3</c:v>
                </c:pt>
                <c:pt idx="1468">
                  <c:v>3.271E-3</c:v>
                </c:pt>
                <c:pt idx="1469">
                  <c:v>3.2820000000000002E-3</c:v>
                </c:pt>
                <c:pt idx="1470">
                  <c:v>3.2940000000000001E-3</c:v>
                </c:pt>
                <c:pt idx="1471">
                  <c:v>3.3080000000000002E-3</c:v>
                </c:pt>
                <c:pt idx="1472">
                  <c:v>3.323E-3</c:v>
                </c:pt>
                <c:pt idx="1473">
                  <c:v>3.3400000000000001E-3</c:v>
                </c:pt>
                <c:pt idx="1474">
                  <c:v>3.3579999999999999E-3</c:v>
                </c:pt>
                <c:pt idx="1475">
                  <c:v>3.3769999999999998E-3</c:v>
                </c:pt>
                <c:pt idx="1476">
                  <c:v>3.398E-3</c:v>
                </c:pt>
                <c:pt idx="1477">
                  <c:v>3.4199999999999999E-3</c:v>
                </c:pt>
                <c:pt idx="1478">
                  <c:v>3.444E-3</c:v>
                </c:pt>
                <c:pt idx="1479">
                  <c:v>3.4689999999999999E-3</c:v>
                </c:pt>
                <c:pt idx="1480">
                  <c:v>3.496E-3</c:v>
                </c:pt>
                <c:pt idx="1481">
                  <c:v>3.5239999999999998E-3</c:v>
                </c:pt>
                <c:pt idx="1482">
                  <c:v>3.5530000000000002E-3</c:v>
                </c:pt>
                <c:pt idx="1483">
                  <c:v>3.5839999999999999E-3</c:v>
                </c:pt>
                <c:pt idx="1484">
                  <c:v>3.6159999999999999E-3</c:v>
                </c:pt>
                <c:pt idx="1485">
                  <c:v>3.65E-3</c:v>
                </c:pt>
                <c:pt idx="1486">
                  <c:v>3.686E-3</c:v>
                </c:pt>
                <c:pt idx="1487">
                  <c:v>3.722E-3</c:v>
                </c:pt>
                <c:pt idx="1488">
                  <c:v>3.7599999999999999E-3</c:v>
                </c:pt>
                <c:pt idx="1489">
                  <c:v>3.8E-3</c:v>
                </c:pt>
                <c:pt idx="1490">
                  <c:v>3.8409999999999998E-3</c:v>
                </c:pt>
                <c:pt idx="1491">
                  <c:v>3.8830000000000002E-3</c:v>
                </c:pt>
                <c:pt idx="1492">
                  <c:v>3.9269999999999999E-3</c:v>
                </c:pt>
                <c:pt idx="1493">
                  <c:v>3.973E-3</c:v>
                </c:pt>
                <c:pt idx="1494">
                  <c:v>4.019E-3</c:v>
                </c:pt>
                <c:pt idx="1495">
                  <c:v>4.0679999999999996E-3</c:v>
                </c:pt>
                <c:pt idx="1496">
                  <c:v>4.019E-3</c:v>
                </c:pt>
                <c:pt idx="1497">
                  <c:v>3.973E-3</c:v>
                </c:pt>
                <c:pt idx="1498">
                  <c:v>3.9269999999999999E-3</c:v>
                </c:pt>
                <c:pt idx="1499">
                  <c:v>3.8830000000000002E-3</c:v>
                </c:pt>
                <c:pt idx="1500">
                  <c:v>3.8409999999999998E-3</c:v>
                </c:pt>
                <c:pt idx="1501">
                  <c:v>3.8E-3</c:v>
                </c:pt>
                <c:pt idx="1502">
                  <c:v>3.7599999999999999E-3</c:v>
                </c:pt>
                <c:pt idx="1503">
                  <c:v>3.722E-3</c:v>
                </c:pt>
                <c:pt idx="1504">
                  <c:v>3.686E-3</c:v>
                </c:pt>
                <c:pt idx="1505">
                  <c:v>3.65E-3</c:v>
                </c:pt>
                <c:pt idx="1506">
                  <c:v>3.6159999999999999E-3</c:v>
                </c:pt>
                <c:pt idx="1507">
                  <c:v>3.5839999999999999E-3</c:v>
                </c:pt>
                <c:pt idx="1508">
                  <c:v>3.5530000000000002E-3</c:v>
                </c:pt>
                <c:pt idx="1509">
                  <c:v>3.5239999999999998E-3</c:v>
                </c:pt>
                <c:pt idx="1510">
                  <c:v>3.496E-3</c:v>
                </c:pt>
                <c:pt idx="1511">
                  <c:v>3.4689999999999999E-3</c:v>
                </c:pt>
                <c:pt idx="1512">
                  <c:v>3.444E-3</c:v>
                </c:pt>
                <c:pt idx="1513">
                  <c:v>3.4199999999999999E-3</c:v>
                </c:pt>
                <c:pt idx="1514">
                  <c:v>3.398E-3</c:v>
                </c:pt>
                <c:pt idx="1515">
                  <c:v>3.3769999999999998E-3</c:v>
                </c:pt>
                <c:pt idx="1516">
                  <c:v>3.3579999999999999E-3</c:v>
                </c:pt>
                <c:pt idx="1517">
                  <c:v>3.3400000000000001E-3</c:v>
                </c:pt>
                <c:pt idx="1518">
                  <c:v>3.323E-3</c:v>
                </c:pt>
                <c:pt idx="1519">
                  <c:v>3.3080000000000002E-3</c:v>
                </c:pt>
                <c:pt idx="1520">
                  <c:v>3.2940000000000001E-3</c:v>
                </c:pt>
                <c:pt idx="1521">
                  <c:v>3.2820000000000002E-3</c:v>
                </c:pt>
                <c:pt idx="1522">
                  <c:v>3.271E-3</c:v>
                </c:pt>
                <c:pt idx="1523">
                  <c:v>3.2620000000000001E-3</c:v>
                </c:pt>
                <c:pt idx="1524">
                  <c:v>3.2539999999999999E-3</c:v>
                </c:pt>
                <c:pt idx="1525">
                  <c:v>3.2469999999999999E-3</c:v>
                </c:pt>
                <c:pt idx="1526">
                  <c:v>3.2420000000000001E-3</c:v>
                </c:pt>
                <c:pt idx="1527">
                  <c:v>3.2390000000000001E-3</c:v>
                </c:pt>
                <c:pt idx="1528">
                  <c:v>3.2369999999999999E-3</c:v>
                </c:pt>
                <c:pt idx="1529">
                  <c:v>3.2360000000000002E-3</c:v>
                </c:pt>
                <c:pt idx="1530">
                  <c:v>3.2369999999999999E-3</c:v>
                </c:pt>
                <c:pt idx="1531">
                  <c:v>3.2390000000000001E-3</c:v>
                </c:pt>
                <c:pt idx="1532">
                  <c:v>3.2420000000000001E-3</c:v>
                </c:pt>
                <c:pt idx="1533">
                  <c:v>3.2469999999999999E-3</c:v>
                </c:pt>
                <c:pt idx="1534">
                  <c:v>3.2539999999999999E-3</c:v>
                </c:pt>
                <c:pt idx="1535">
                  <c:v>3.2620000000000001E-3</c:v>
                </c:pt>
                <c:pt idx="1536">
                  <c:v>3.271E-3</c:v>
                </c:pt>
                <c:pt idx="1537">
                  <c:v>3.2820000000000002E-3</c:v>
                </c:pt>
                <c:pt idx="1538">
                  <c:v>3.2940000000000001E-3</c:v>
                </c:pt>
                <c:pt idx="1539">
                  <c:v>3.3080000000000002E-3</c:v>
                </c:pt>
                <c:pt idx="1540">
                  <c:v>3.323E-3</c:v>
                </c:pt>
                <c:pt idx="1541">
                  <c:v>3.3400000000000001E-3</c:v>
                </c:pt>
                <c:pt idx="1542">
                  <c:v>3.3579999999999999E-3</c:v>
                </c:pt>
                <c:pt idx="1543">
                  <c:v>3.3769999999999998E-3</c:v>
                </c:pt>
                <c:pt idx="1544">
                  <c:v>3.398E-3</c:v>
                </c:pt>
                <c:pt idx="1545">
                  <c:v>3.4199999999999999E-3</c:v>
                </c:pt>
                <c:pt idx="1546">
                  <c:v>3.444E-3</c:v>
                </c:pt>
                <c:pt idx="1547">
                  <c:v>3.4689999999999999E-3</c:v>
                </c:pt>
                <c:pt idx="1548">
                  <c:v>3.496E-3</c:v>
                </c:pt>
                <c:pt idx="1549">
                  <c:v>3.5239999999999998E-3</c:v>
                </c:pt>
                <c:pt idx="1550">
                  <c:v>3.5530000000000002E-3</c:v>
                </c:pt>
                <c:pt idx="1551">
                  <c:v>3.5839999999999999E-3</c:v>
                </c:pt>
                <c:pt idx="1552">
                  <c:v>3.617E-3</c:v>
                </c:pt>
                <c:pt idx="1553">
                  <c:v>3.65E-3</c:v>
                </c:pt>
                <c:pt idx="1554">
                  <c:v>3.686E-3</c:v>
                </c:pt>
                <c:pt idx="1555">
                  <c:v>3.722E-3</c:v>
                </c:pt>
                <c:pt idx="1556">
                  <c:v>3.7599999999999999E-3</c:v>
                </c:pt>
                <c:pt idx="1557">
                  <c:v>3.8E-3</c:v>
                </c:pt>
                <c:pt idx="1558">
                  <c:v>3.8409999999999998E-3</c:v>
                </c:pt>
                <c:pt idx="1559">
                  <c:v>3.8830000000000002E-3</c:v>
                </c:pt>
                <c:pt idx="1560">
                  <c:v>3.9269999999999999E-3</c:v>
                </c:pt>
                <c:pt idx="1561">
                  <c:v>3.973E-3</c:v>
                </c:pt>
                <c:pt idx="1562">
                  <c:v>4.019E-3</c:v>
                </c:pt>
                <c:pt idx="1563">
                  <c:v>4.0679999999999996E-3</c:v>
                </c:pt>
                <c:pt idx="1564">
                  <c:v>4.019E-3</c:v>
                </c:pt>
                <c:pt idx="1565">
                  <c:v>3.973E-3</c:v>
                </c:pt>
                <c:pt idx="1566">
                  <c:v>3.9269999999999999E-3</c:v>
                </c:pt>
                <c:pt idx="1567">
                  <c:v>3.8830000000000002E-3</c:v>
                </c:pt>
                <c:pt idx="1568">
                  <c:v>3.8409999999999998E-3</c:v>
                </c:pt>
                <c:pt idx="1569">
                  <c:v>3.8E-3</c:v>
                </c:pt>
                <c:pt idx="1570">
                  <c:v>3.7599999999999999E-3</c:v>
                </c:pt>
                <c:pt idx="1571">
                  <c:v>3.722E-3</c:v>
                </c:pt>
                <c:pt idx="1572">
                  <c:v>3.686E-3</c:v>
                </c:pt>
                <c:pt idx="1573">
                  <c:v>3.65E-3</c:v>
                </c:pt>
                <c:pt idx="1574">
                  <c:v>3.617E-3</c:v>
                </c:pt>
                <c:pt idx="1575">
                  <c:v>3.5839999999999999E-3</c:v>
                </c:pt>
                <c:pt idx="1576">
                  <c:v>3.5530000000000002E-3</c:v>
                </c:pt>
                <c:pt idx="1577">
                  <c:v>3.5239999999999998E-3</c:v>
                </c:pt>
                <c:pt idx="1578">
                  <c:v>3.496E-3</c:v>
                </c:pt>
                <c:pt idx="1579">
                  <c:v>3.4689999999999999E-3</c:v>
                </c:pt>
                <c:pt idx="1580">
                  <c:v>3.444E-3</c:v>
                </c:pt>
                <c:pt idx="1581">
                  <c:v>3.4199999999999999E-3</c:v>
                </c:pt>
                <c:pt idx="1582">
                  <c:v>3.398E-3</c:v>
                </c:pt>
                <c:pt idx="1583">
                  <c:v>3.3769999999999998E-3</c:v>
                </c:pt>
                <c:pt idx="1584">
                  <c:v>3.3579999999999999E-3</c:v>
                </c:pt>
                <c:pt idx="1585">
                  <c:v>3.3400000000000001E-3</c:v>
                </c:pt>
                <c:pt idx="1586">
                  <c:v>3.323E-3</c:v>
                </c:pt>
                <c:pt idx="1587">
                  <c:v>3.3080000000000002E-3</c:v>
                </c:pt>
                <c:pt idx="1588">
                  <c:v>3.2940000000000001E-3</c:v>
                </c:pt>
                <c:pt idx="1589">
                  <c:v>3.2820000000000002E-3</c:v>
                </c:pt>
                <c:pt idx="1590">
                  <c:v>3.271E-3</c:v>
                </c:pt>
                <c:pt idx="1591">
                  <c:v>3.2620000000000001E-3</c:v>
                </c:pt>
                <c:pt idx="1592">
                  <c:v>3.2539999999999999E-3</c:v>
                </c:pt>
                <c:pt idx="1593">
                  <c:v>3.2469999999999999E-3</c:v>
                </c:pt>
                <c:pt idx="1594">
                  <c:v>3.2420000000000001E-3</c:v>
                </c:pt>
                <c:pt idx="1595">
                  <c:v>3.2390000000000001E-3</c:v>
                </c:pt>
                <c:pt idx="1596">
                  <c:v>3.2369999999999999E-3</c:v>
                </c:pt>
                <c:pt idx="1597">
                  <c:v>3.2360000000000002E-3</c:v>
                </c:pt>
                <c:pt idx="1598">
                  <c:v>3.2369999999999999E-3</c:v>
                </c:pt>
                <c:pt idx="1599">
                  <c:v>3.2390000000000001E-3</c:v>
                </c:pt>
                <c:pt idx="1600">
                  <c:v>3.2420000000000001E-3</c:v>
                </c:pt>
                <c:pt idx="1601">
                  <c:v>3.2469999999999999E-3</c:v>
                </c:pt>
                <c:pt idx="1602">
                  <c:v>3.2539999999999999E-3</c:v>
                </c:pt>
                <c:pt idx="1603">
                  <c:v>3.2620000000000001E-3</c:v>
                </c:pt>
                <c:pt idx="1604">
                  <c:v>3.271E-3</c:v>
                </c:pt>
                <c:pt idx="1605">
                  <c:v>3.2820000000000002E-3</c:v>
                </c:pt>
                <c:pt idx="1606">
                  <c:v>3.2940000000000001E-3</c:v>
                </c:pt>
                <c:pt idx="1607">
                  <c:v>3.3080000000000002E-3</c:v>
                </c:pt>
                <c:pt idx="1608">
                  <c:v>3.323E-3</c:v>
                </c:pt>
                <c:pt idx="1609">
                  <c:v>3.3400000000000001E-3</c:v>
                </c:pt>
                <c:pt idx="1610">
                  <c:v>3.3570000000000002E-3</c:v>
                </c:pt>
                <c:pt idx="1611">
                  <c:v>3.3769999999999998E-3</c:v>
                </c:pt>
                <c:pt idx="1612">
                  <c:v>3.398E-3</c:v>
                </c:pt>
                <c:pt idx="1613">
                  <c:v>3.4199999999999999E-3</c:v>
                </c:pt>
                <c:pt idx="1614">
                  <c:v>3.444E-3</c:v>
                </c:pt>
                <c:pt idx="1615">
                  <c:v>3.4689999999999999E-3</c:v>
                </c:pt>
                <c:pt idx="1616">
                  <c:v>3.496E-3</c:v>
                </c:pt>
                <c:pt idx="1617">
                  <c:v>3.5239999999999998E-3</c:v>
                </c:pt>
                <c:pt idx="1618">
                  <c:v>3.5530000000000002E-3</c:v>
                </c:pt>
                <c:pt idx="1619">
                  <c:v>3.5839999999999999E-3</c:v>
                </c:pt>
                <c:pt idx="1620">
                  <c:v>3.617E-3</c:v>
                </c:pt>
                <c:pt idx="1621">
                  <c:v>3.65E-3</c:v>
                </c:pt>
                <c:pt idx="1622">
                  <c:v>3.686E-3</c:v>
                </c:pt>
                <c:pt idx="1623">
                  <c:v>3.722E-3</c:v>
                </c:pt>
                <c:pt idx="1624">
                  <c:v>3.7599999999999999E-3</c:v>
                </c:pt>
                <c:pt idx="1625">
                  <c:v>3.8E-3</c:v>
                </c:pt>
                <c:pt idx="1626">
                  <c:v>3.8409999999999998E-3</c:v>
                </c:pt>
                <c:pt idx="1627">
                  <c:v>3.8830000000000002E-3</c:v>
                </c:pt>
                <c:pt idx="1628">
                  <c:v>3.9269999999999999E-3</c:v>
                </c:pt>
                <c:pt idx="1629">
                  <c:v>3.973E-3</c:v>
                </c:pt>
                <c:pt idx="1630">
                  <c:v>4.019E-3</c:v>
                </c:pt>
                <c:pt idx="1631">
                  <c:v>4.0679999999999996E-3</c:v>
                </c:pt>
                <c:pt idx="1632">
                  <c:v>4.019E-3</c:v>
                </c:pt>
                <c:pt idx="1633">
                  <c:v>3.973E-3</c:v>
                </c:pt>
                <c:pt idx="1634">
                  <c:v>3.9269999999999999E-3</c:v>
                </c:pt>
                <c:pt idx="1635">
                  <c:v>3.8830000000000002E-3</c:v>
                </c:pt>
                <c:pt idx="1636">
                  <c:v>3.8409999999999998E-3</c:v>
                </c:pt>
                <c:pt idx="1637">
                  <c:v>3.8E-3</c:v>
                </c:pt>
                <c:pt idx="1638">
                  <c:v>3.7599999999999999E-3</c:v>
                </c:pt>
                <c:pt idx="1639">
                  <c:v>3.722E-3</c:v>
                </c:pt>
                <c:pt idx="1640">
                  <c:v>3.686E-3</c:v>
                </c:pt>
                <c:pt idx="1641">
                  <c:v>3.65E-3</c:v>
                </c:pt>
                <c:pt idx="1642">
                  <c:v>3.617E-3</c:v>
                </c:pt>
                <c:pt idx="1643">
                  <c:v>3.5839999999999999E-3</c:v>
                </c:pt>
                <c:pt idx="1644">
                  <c:v>3.5530000000000002E-3</c:v>
                </c:pt>
                <c:pt idx="1645">
                  <c:v>3.5239999999999998E-3</c:v>
                </c:pt>
                <c:pt idx="1646">
                  <c:v>3.496E-3</c:v>
                </c:pt>
                <c:pt idx="1647">
                  <c:v>3.4689999999999999E-3</c:v>
                </c:pt>
                <c:pt idx="1648">
                  <c:v>3.444E-3</c:v>
                </c:pt>
                <c:pt idx="1649">
                  <c:v>3.4199999999999999E-3</c:v>
                </c:pt>
                <c:pt idx="1650">
                  <c:v>3.398E-3</c:v>
                </c:pt>
                <c:pt idx="1651">
                  <c:v>3.3769999999999998E-3</c:v>
                </c:pt>
                <c:pt idx="1652">
                  <c:v>3.3579999999999999E-3</c:v>
                </c:pt>
                <c:pt idx="1653">
                  <c:v>3.3400000000000001E-3</c:v>
                </c:pt>
                <c:pt idx="1654">
                  <c:v>3.323E-3</c:v>
                </c:pt>
                <c:pt idx="1655">
                  <c:v>3.3080000000000002E-3</c:v>
                </c:pt>
                <c:pt idx="1656">
                  <c:v>3.2940000000000001E-3</c:v>
                </c:pt>
                <c:pt idx="1657">
                  <c:v>3.2820000000000002E-3</c:v>
                </c:pt>
                <c:pt idx="1658">
                  <c:v>3.271E-3</c:v>
                </c:pt>
                <c:pt idx="1659">
                  <c:v>3.2620000000000001E-3</c:v>
                </c:pt>
                <c:pt idx="1660">
                  <c:v>3.2539999999999999E-3</c:v>
                </c:pt>
                <c:pt idx="1661">
                  <c:v>3.2469999999999999E-3</c:v>
                </c:pt>
                <c:pt idx="1662">
                  <c:v>3.2420000000000001E-3</c:v>
                </c:pt>
                <c:pt idx="1663">
                  <c:v>3.2390000000000001E-3</c:v>
                </c:pt>
                <c:pt idx="1664">
                  <c:v>3.2369999999999999E-3</c:v>
                </c:pt>
                <c:pt idx="1665">
                  <c:v>3.2360000000000002E-3</c:v>
                </c:pt>
                <c:pt idx="1666">
                  <c:v>3.2369999999999999E-3</c:v>
                </c:pt>
                <c:pt idx="1667">
                  <c:v>3.2390000000000001E-3</c:v>
                </c:pt>
                <c:pt idx="1668">
                  <c:v>3.2420000000000001E-3</c:v>
                </c:pt>
                <c:pt idx="1669">
                  <c:v>3.2469999999999999E-3</c:v>
                </c:pt>
                <c:pt idx="1670">
                  <c:v>3.2539999999999999E-3</c:v>
                </c:pt>
                <c:pt idx="1671">
                  <c:v>3.2620000000000001E-3</c:v>
                </c:pt>
                <c:pt idx="1672">
                  <c:v>3.271E-3</c:v>
                </c:pt>
                <c:pt idx="1673">
                  <c:v>3.2820000000000002E-3</c:v>
                </c:pt>
                <c:pt idx="1674">
                  <c:v>3.2940000000000001E-3</c:v>
                </c:pt>
                <c:pt idx="1675">
                  <c:v>3.3080000000000002E-3</c:v>
                </c:pt>
                <c:pt idx="1676">
                  <c:v>3.323E-3</c:v>
                </c:pt>
                <c:pt idx="1677">
                  <c:v>3.3400000000000001E-3</c:v>
                </c:pt>
                <c:pt idx="1678">
                  <c:v>3.3579999999999999E-3</c:v>
                </c:pt>
                <c:pt idx="1679">
                  <c:v>3.3769999999999998E-3</c:v>
                </c:pt>
                <c:pt idx="1680">
                  <c:v>3.398E-3</c:v>
                </c:pt>
                <c:pt idx="1681">
                  <c:v>3.4199999999999999E-3</c:v>
                </c:pt>
                <c:pt idx="1682">
                  <c:v>3.444E-3</c:v>
                </c:pt>
                <c:pt idx="1683">
                  <c:v>3.4689999999999999E-3</c:v>
                </c:pt>
                <c:pt idx="1684">
                  <c:v>3.496E-3</c:v>
                </c:pt>
                <c:pt idx="1685">
                  <c:v>3.5239999999999998E-3</c:v>
                </c:pt>
                <c:pt idx="1686">
                  <c:v>3.5530000000000002E-3</c:v>
                </c:pt>
                <c:pt idx="1687">
                  <c:v>3.5839999999999999E-3</c:v>
                </c:pt>
                <c:pt idx="1688">
                  <c:v>3.617E-3</c:v>
                </c:pt>
                <c:pt idx="1689">
                  <c:v>3.65E-3</c:v>
                </c:pt>
                <c:pt idx="1690">
                  <c:v>3.686E-3</c:v>
                </c:pt>
                <c:pt idx="1691">
                  <c:v>3.722E-3</c:v>
                </c:pt>
                <c:pt idx="1692">
                  <c:v>3.7599999999999999E-3</c:v>
                </c:pt>
                <c:pt idx="1693">
                  <c:v>3.8E-3</c:v>
                </c:pt>
                <c:pt idx="1694">
                  <c:v>3.8409999999999998E-3</c:v>
                </c:pt>
                <c:pt idx="1695">
                  <c:v>3.8830000000000002E-3</c:v>
                </c:pt>
                <c:pt idx="1696">
                  <c:v>3.9269999999999999E-3</c:v>
                </c:pt>
                <c:pt idx="1697">
                  <c:v>3.973E-3</c:v>
                </c:pt>
                <c:pt idx="1698">
                  <c:v>4.019E-3</c:v>
                </c:pt>
                <c:pt idx="1699">
                  <c:v>4.0679999999999996E-3</c:v>
                </c:pt>
                <c:pt idx="1700">
                  <c:v>4.019E-3</c:v>
                </c:pt>
                <c:pt idx="1701">
                  <c:v>3.973E-3</c:v>
                </c:pt>
                <c:pt idx="1702">
                  <c:v>3.9269999999999999E-3</c:v>
                </c:pt>
                <c:pt idx="1703">
                  <c:v>3.8830000000000002E-3</c:v>
                </c:pt>
                <c:pt idx="1704">
                  <c:v>3.8409999999999998E-3</c:v>
                </c:pt>
                <c:pt idx="1705">
                  <c:v>3.8E-3</c:v>
                </c:pt>
                <c:pt idx="1706">
                  <c:v>3.7599999999999999E-3</c:v>
                </c:pt>
                <c:pt idx="1707">
                  <c:v>3.722E-3</c:v>
                </c:pt>
                <c:pt idx="1708">
                  <c:v>3.686E-3</c:v>
                </c:pt>
                <c:pt idx="1709">
                  <c:v>3.65E-3</c:v>
                </c:pt>
                <c:pt idx="1710">
                  <c:v>3.617E-3</c:v>
                </c:pt>
                <c:pt idx="1711">
                  <c:v>3.5839999999999999E-3</c:v>
                </c:pt>
                <c:pt idx="1712">
                  <c:v>3.5530000000000002E-3</c:v>
                </c:pt>
                <c:pt idx="1713">
                  <c:v>3.5239999999999998E-3</c:v>
                </c:pt>
                <c:pt idx="1714">
                  <c:v>3.496E-3</c:v>
                </c:pt>
                <c:pt idx="1715">
                  <c:v>3.4689999999999999E-3</c:v>
                </c:pt>
                <c:pt idx="1716">
                  <c:v>3.444E-3</c:v>
                </c:pt>
                <c:pt idx="1717">
                  <c:v>3.4199999999999999E-3</c:v>
                </c:pt>
                <c:pt idx="1718">
                  <c:v>3.398E-3</c:v>
                </c:pt>
                <c:pt idx="1719">
                  <c:v>3.3769999999999998E-3</c:v>
                </c:pt>
                <c:pt idx="1720">
                  <c:v>3.3579999999999999E-3</c:v>
                </c:pt>
                <c:pt idx="1721">
                  <c:v>3.3400000000000001E-3</c:v>
                </c:pt>
                <c:pt idx="1722">
                  <c:v>3.323E-3</c:v>
                </c:pt>
                <c:pt idx="1723">
                  <c:v>3.3080000000000002E-3</c:v>
                </c:pt>
                <c:pt idx="1724">
                  <c:v>3.2940000000000001E-3</c:v>
                </c:pt>
                <c:pt idx="1725">
                  <c:v>3.2820000000000002E-3</c:v>
                </c:pt>
                <c:pt idx="1726">
                  <c:v>3.271E-3</c:v>
                </c:pt>
                <c:pt idx="1727">
                  <c:v>3.2620000000000001E-3</c:v>
                </c:pt>
                <c:pt idx="1728">
                  <c:v>3.2539999999999999E-3</c:v>
                </c:pt>
                <c:pt idx="1729">
                  <c:v>3.2469999999999999E-3</c:v>
                </c:pt>
                <c:pt idx="1730">
                  <c:v>3.2420000000000001E-3</c:v>
                </c:pt>
                <c:pt idx="1731">
                  <c:v>3.2390000000000001E-3</c:v>
                </c:pt>
                <c:pt idx="1732">
                  <c:v>3.2369999999999999E-3</c:v>
                </c:pt>
                <c:pt idx="1733">
                  <c:v>3.2360000000000002E-3</c:v>
                </c:pt>
                <c:pt idx="1734">
                  <c:v>3.2369999999999999E-3</c:v>
                </c:pt>
                <c:pt idx="1735">
                  <c:v>3.2390000000000001E-3</c:v>
                </c:pt>
                <c:pt idx="1736">
                  <c:v>3.2420000000000001E-3</c:v>
                </c:pt>
                <c:pt idx="1737">
                  <c:v>3.2469999999999999E-3</c:v>
                </c:pt>
                <c:pt idx="1738">
                  <c:v>3.2539999999999999E-3</c:v>
                </c:pt>
                <c:pt idx="1739">
                  <c:v>3.2620000000000001E-3</c:v>
                </c:pt>
                <c:pt idx="1740">
                  <c:v>3.271E-3</c:v>
                </c:pt>
                <c:pt idx="1741">
                  <c:v>3.2820000000000002E-3</c:v>
                </c:pt>
                <c:pt idx="1742">
                  <c:v>3.2940000000000001E-3</c:v>
                </c:pt>
                <c:pt idx="1743">
                  <c:v>3.3080000000000002E-3</c:v>
                </c:pt>
                <c:pt idx="1744">
                  <c:v>3.323E-3</c:v>
                </c:pt>
                <c:pt idx="1745">
                  <c:v>3.3400000000000001E-3</c:v>
                </c:pt>
                <c:pt idx="1746">
                  <c:v>3.3579999999999999E-3</c:v>
                </c:pt>
                <c:pt idx="1747">
                  <c:v>3.3769999999999998E-3</c:v>
                </c:pt>
                <c:pt idx="1748">
                  <c:v>3.398E-3</c:v>
                </c:pt>
                <c:pt idx="1749">
                  <c:v>3.4199999999999999E-3</c:v>
                </c:pt>
                <c:pt idx="1750">
                  <c:v>3.444E-3</c:v>
                </c:pt>
                <c:pt idx="1751">
                  <c:v>3.4689999999999999E-3</c:v>
                </c:pt>
                <c:pt idx="1752">
                  <c:v>3.496E-3</c:v>
                </c:pt>
                <c:pt idx="1753">
                  <c:v>3.5239999999999998E-3</c:v>
                </c:pt>
                <c:pt idx="1754">
                  <c:v>3.5530000000000002E-3</c:v>
                </c:pt>
                <c:pt idx="1755">
                  <c:v>3.5839999999999999E-3</c:v>
                </c:pt>
                <c:pt idx="1756">
                  <c:v>3.617E-3</c:v>
                </c:pt>
                <c:pt idx="1757">
                  <c:v>3.65E-3</c:v>
                </c:pt>
                <c:pt idx="1758">
                  <c:v>3.686E-3</c:v>
                </c:pt>
                <c:pt idx="1759">
                  <c:v>3.722E-3</c:v>
                </c:pt>
                <c:pt idx="1760">
                  <c:v>3.7599999999999999E-3</c:v>
                </c:pt>
                <c:pt idx="1761">
                  <c:v>3.8E-3</c:v>
                </c:pt>
                <c:pt idx="1762">
                  <c:v>3.8409999999999998E-3</c:v>
                </c:pt>
                <c:pt idx="1763">
                  <c:v>3.8830000000000002E-3</c:v>
                </c:pt>
                <c:pt idx="1764">
                  <c:v>3.9269999999999999E-3</c:v>
                </c:pt>
                <c:pt idx="1765">
                  <c:v>3.973E-3</c:v>
                </c:pt>
                <c:pt idx="1766">
                  <c:v>4.019E-3</c:v>
                </c:pt>
                <c:pt idx="1767">
                  <c:v>4.0679999999999996E-3</c:v>
                </c:pt>
                <c:pt idx="1768">
                  <c:v>4.0229999999999997E-3</c:v>
                </c:pt>
                <c:pt idx="1769">
                  <c:v>3.98E-3</c:v>
                </c:pt>
                <c:pt idx="1770">
                  <c:v>3.9379999999999997E-3</c:v>
                </c:pt>
                <c:pt idx="1771">
                  <c:v>3.898E-3</c:v>
                </c:pt>
                <c:pt idx="1772">
                  <c:v>3.859E-3</c:v>
                </c:pt>
                <c:pt idx="1773">
                  <c:v>3.8219999999999999E-3</c:v>
                </c:pt>
                <c:pt idx="1774">
                  <c:v>3.7859999999999999E-3</c:v>
                </c:pt>
                <c:pt idx="1775">
                  <c:v>3.751E-3</c:v>
                </c:pt>
                <c:pt idx="1776">
                  <c:v>3.718E-3</c:v>
                </c:pt>
                <c:pt idx="1777">
                  <c:v>3.686E-3</c:v>
                </c:pt>
                <c:pt idx="1778">
                  <c:v>3.656E-3</c:v>
                </c:pt>
                <c:pt idx="1779">
                  <c:v>3.627E-3</c:v>
                </c:pt>
                <c:pt idx="1780">
                  <c:v>3.5999999999999999E-3</c:v>
                </c:pt>
                <c:pt idx="1781">
                  <c:v>3.5739999999999999E-3</c:v>
                </c:pt>
                <c:pt idx="1782">
                  <c:v>3.5500000000000002E-3</c:v>
                </c:pt>
                <c:pt idx="1783">
                  <c:v>3.5270000000000002E-3</c:v>
                </c:pt>
                <c:pt idx="1784">
                  <c:v>3.5049999999999999E-3</c:v>
                </c:pt>
                <c:pt idx="1785">
                  <c:v>3.4849999999999998E-3</c:v>
                </c:pt>
                <c:pt idx="1786">
                  <c:v>3.4659999999999999E-3</c:v>
                </c:pt>
                <c:pt idx="1787">
                  <c:v>3.4489999999999998E-3</c:v>
                </c:pt>
                <c:pt idx="1788">
                  <c:v>3.4329999999999999E-3</c:v>
                </c:pt>
                <c:pt idx="1789">
                  <c:v>3.4190000000000002E-3</c:v>
                </c:pt>
                <c:pt idx="1790">
                  <c:v>3.4060000000000002E-3</c:v>
                </c:pt>
                <c:pt idx="1791">
                  <c:v>3.3939999999999999E-3</c:v>
                </c:pt>
                <c:pt idx="1792">
                  <c:v>3.3839999999999999E-3</c:v>
                </c:pt>
                <c:pt idx="1793">
                  <c:v>3.3760000000000001E-3</c:v>
                </c:pt>
                <c:pt idx="1794">
                  <c:v>3.3679999999999999E-3</c:v>
                </c:pt>
                <c:pt idx="1795">
                  <c:v>3.3630000000000001E-3</c:v>
                </c:pt>
                <c:pt idx="1796">
                  <c:v>3.3579999999999999E-3</c:v>
                </c:pt>
                <c:pt idx="1797">
                  <c:v>3.3549999999999999E-3</c:v>
                </c:pt>
                <c:pt idx="1798">
                  <c:v>3.3540000000000002E-3</c:v>
                </c:pt>
                <c:pt idx="1799">
                  <c:v>3.3540000000000002E-3</c:v>
                </c:pt>
                <c:pt idx="1800">
                  <c:v>3.3549999999999999E-3</c:v>
                </c:pt>
                <c:pt idx="1801">
                  <c:v>3.3579999999999999E-3</c:v>
                </c:pt>
                <c:pt idx="1802">
                  <c:v>3.3630000000000001E-3</c:v>
                </c:pt>
                <c:pt idx="1803">
                  <c:v>3.3679999999999999E-3</c:v>
                </c:pt>
                <c:pt idx="1804">
                  <c:v>3.3760000000000001E-3</c:v>
                </c:pt>
                <c:pt idx="1805">
                  <c:v>3.3839999999999999E-3</c:v>
                </c:pt>
                <c:pt idx="1806">
                  <c:v>3.3939999999999999E-3</c:v>
                </c:pt>
                <c:pt idx="1807">
                  <c:v>3.4060000000000002E-3</c:v>
                </c:pt>
                <c:pt idx="1808">
                  <c:v>3.4190000000000002E-3</c:v>
                </c:pt>
                <c:pt idx="1809">
                  <c:v>3.4329999999999999E-3</c:v>
                </c:pt>
                <c:pt idx="1810">
                  <c:v>3.4489999999999998E-3</c:v>
                </c:pt>
                <c:pt idx="1811">
                  <c:v>3.4659999999999999E-3</c:v>
                </c:pt>
                <c:pt idx="1812">
                  <c:v>3.4849999999999998E-3</c:v>
                </c:pt>
                <c:pt idx="1813">
                  <c:v>3.5049999999999999E-3</c:v>
                </c:pt>
                <c:pt idx="1814">
                  <c:v>3.5270000000000002E-3</c:v>
                </c:pt>
                <c:pt idx="1815">
                  <c:v>3.5500000000000002E-3</c:v>
                </c:pt>
                <c:pt idx="1816">
                  <c:v>3.5739999999999999E-3</c:v>
                </c:pt>
                <c:pt idx="1817">
                  <c:v>3.5999999999999999E-3</c:v>
                </c:pt>
                <c:pt idx="1818">
                  <c:v>3.627E-3</c:v>
                </c:pt>
                <c:pt idx="1819">
                  <c:v>3.656E-3</c:v>
                </c:pt>
                <c:pt idx="1820">
                  <c:v>3.686E-3</c:v>
                </c:pt>
                <c:pt idx="1821">
                  <c:v>3.718E-3</c:v>
                </c:pt>
                <c:pt idx="1822">
                  <c:v>3.751E-3</c:v>
                </c:pt>
                <c:pt idx="1823">
                  <c:v>3.7859999999999999E-3</c:v>
                </c:pt>
                <c:pt idx="1824">
                  <c:v>3.8219999999999999E-3</c:v>
                </c:pt>
                <c:pt idx="1825">
                  <c:v>3.859E-3</c:v>
                </c:pt>
                <c:pt idx="1826">
                  <c:v>3.898E-3</c:v>
                </c:pt>
                <c:pt idx="1827">
                  <c:v>3.9379999999999997E-3</c:v>
                </c:pt>
                <c:pt idx="1828">
                  <c:v>3.98E-3</c:v>
                </c:pt>
                <c:pt idx="1829">
                  <c:v>4.0229999999999997E-3</c:v>
                </c:pt>
                <c:pt idx="1830">
                  <c:v>4.0679999999999996E-3</c:v>
                </c:pt>
                <c:pt idx="1831">
                  <c:v>4.1050000000000001E-3</c:v>
                </c:pt>
                <c:pt idx="1832">
                  <c:v>4.1440000000000001E-3</c:v>
                </c:pt>
                <c:pt idx="1833">
                  <c:v>4.1840000000000002E-3</c:v>
                </c:pt>
                <c:pt idx="1834">
                  <c:v>4.2209999999999999E-3</c:v>
                </c:pt>
                <c:pt idx="1835">
                  <c:v>4.2589999999999998E-3</c:v>
                </c:pt>
                <c:pt idx="1836">
                  <c:v>4.2160000000000001E-3</c:v>
                </c:pt>
                <c:pt idx="1837">
                  <c:v>4.1739999999999998E-3</c:v>
                </c:pt>
                <c:pt idx="1838">
                  <c:v>4.1339999999999997E-3</c:v>
                </c:pt>
                <c:pt idx="1839">
                  <c:v>4.0959999999999998E-3</c:v>
                </c:pt>
                <c:pt idx="1840">
                  <c:v>4.058E-3</c:v>
                </c:pt>
                <c:pt idx="1841">
                  <c:v>4.0229999999999997E-3</c:v>
                </c:pt>
                <c:pt idx="1842">
                  <c:v>3.9880000000000002E-3</c:v>
                </c:pt>
                <c:pt idx="1843">
                  <c:v>3.9550000000000002E-3</c:v>
                </c:pt>
                <c:pt idx="1844">
                  <c:v>3.9240000000000004E-3</c:v>
                </c:pt>
                <c:pt idx="1845">
                  <c:v>3.8939999999999999E-3</c:v>
                </c:pt>
                <c:pt idx="1846">
                  <c:v>3.8649999999999999E-3</c:v>
                </c:pt>
                <c:pt idx="1847">
                  <c:v>3.8379999999999998E-3</c:v>
                </c:pt>
                <c:pt idx="1848">
                  <c:v>3.8119999999999999E-3</c:v>
                </c:pt>
                <c:pt idx="1849">
                  <c:v>3.7880000000000001E-3</c:v>
                </c:pt>
                <c:pt idx="1850">
                  <c:v>3.7650000000000001E-3</c:v>
                </c:pt>
                <c:pt idx="1851">
                  <c:v>3.7439999999999999E-3</c:v>
                </c:pt>
                <c:pt idx="1852">
                  <c:v>3.7239999999999999E-3</c:v>
                </c:pt>
                <c:pt idx="1853">
                  <c:v>3.705E-3</c:v>
                </c:pt>
                <c:pt idx="1854">
                  <c:v>3.6879999999999999E-3</c:v>
                </c:pt>
                <c:pt idx="1855">
                  <c:v>3.673E-3</c:v>
                </c:pt>
                <c:pt idx="1856">
                  <c:v>3.6579999999999998E-3</c:v>
                </c:pt>
                <c:pt idx="1857">
                  <c:v>3.6459999999999999E-3</c:v>
                </c:pt>
                <c:pt idx="1858">
                  <c:v>3.6340000000000001E-3</c:v>
                </c:pt>
                <c:pt idx="1859">
                  <c:v>3.6240000000000001E-3</c:v>
                </c:pt>
                <c:pt idx="1860">
                  <c:v>3.6159999999999999E-3</c:v>
                </c:pt>
                <c:pt idx="1861">
                  <c:v>3.6089999999999998E-3</c:v>
                </c:pt>
                <c:pt idx="1862">
                  <c:v>3.6029999999999999E-3</c:v>
                </c:pt>
                <c:pt idx="1863">
                  <c:v>3.5990000000000002E-3</c:v>
                </c:pt>
                <c:pt idx="1864">
                  <c:v>3.5969999999999999E-3</c:v>
                </c:pt>
                <c:pt idx="1865">
                  <c:v>3.5950000000000001E-3</c:v>
                </c:pt>
                <c:pt idx="1866">
                  <c:v>3.5950000000000001E-3</c:v>
                </c:pt>
                <c:pt idx="1867">
                  <c:v>3.5969999999999999E-3</c:v>
                </c:pt>
                <c:pt idx="1868">
                  <c:v>3.5999999999999999E-3</c:v>
                </c:pt>
                <c:pt idx="1869">
                  <c:v>3.6050000000000001E-3</c:v>
                </c:pt>
                <c:pt idx="1870">
                  <c:v>3.6110000000000001E-3</c:v>
                </c:pt>
                <c:pt idx="1871">
                  <c:v>3.6180000000000001E-3</c:v>
                </c:pt>
                <c:pt idx="1872">
                  <c:v>3.627E-3</c:v>
                </c:pt>
                <c:pt idx="1873">
                  <c:v>3.637E-3</c:v>
                </c:pt>
                <c:pt idx="1874">
                  <c:v>3.6489999999999999E-3</c:v>
                </c:pt>
                <c:pt idx="1875">
                  <c:v>3.6619999999999999E-3</c:v>
                </c:pt>
                <c:pt idx="1876">
                  <c:v>3.676E-3</c:v>
                </c:pt>
                <c:pt idx="1877">
                  <c:v>3.692E-3</c:v>
                </c:pt>
                <c:pt idx="1878">
                  <c:v>3.7100000000000002E-3</c:v>
                </c:pt>
                <c:pt idx="1879">
                  <c:v>3.7290000000000001E-3</c:v>
                </c:pt>
                <c:pt idx="1880">
                  <c:v>3.7490000000000002E-3</c:v>
                </c:pt>
                <c:pt idx="1881">
                  <c:v>3.771E-3</c:v>
                </c:pt>
                <c:pt idx="1882">
                  <c:v>3.7940000000000001E-3</c:v>
                </c:pt>
                <c:pt idx="1883">
                  <c:v>3.8189999999999999E-3</c:v>
                </c:pt>
                <c:pt idx="1884">
                  <c:v>3.8449999999999999E-3</c:v>
                </c:pt>
                <c:pt idx="1885">
                  <c:v>3.872E-3</c:v>
                </c:pt>
                <c:pt idx="1886">
                  <c:v>3.901E-3</c:v>
                </c:pt>
                <c:pt idx="1887">
                  <c:v>3.9319999999999997E-3</c:v>
                </c:pt>
                <c:pt idx="1888">
                  <c:v>3.9630000000000004E-3</c:v>
                </c:pt>
                <c:pt idx="1889">
                  <c:v>3.9969999999999997E-3</c:v>
                </c:pt>
                <c:pt idx="1890">
                  <c:v>4.0309999999999999E-3</c:v>
                </c:pt>
                <c:pt idx="1891">
                  <c:v>4.0679999999999996E-3</c:v>
                </c:pt>
                <c:pt idx="1892">
                  <c:v>4.0920000000000002E-3</c:v>
                </c:pt>
                <c:pt idx="1893">
                  <c:v>4.1190000000000003E-3</c:v>
                </c:pt>
                <c:pt idx="1894">
                  <c:v>4.1460000000000004E-3</c:v>
                </c:pt>
                <c:pt idx="1895">
                  <c:v>4.1749999999999999E-3</c:v>
                </c:pt>
                <c:pt idx="1896">
                  <c:v>4.1970000000000002E-3</c:v>
                </c:pt>
                <c:pt idx="1897">
                  <c:v>4.2199999999999998E-3</c:v>
                </c:pt>
                <c:pt idx="1898">
                  <c:v>4.2449999999999996E-3</c:v>
                </c:pt>
                <c:pt idx="1899">
                  <c:v>4.2709999999999996E-3</c:v>
                </c:pt>
                <c:pt idx="1900">
                  <c:v>4.2989999999999999E-3</c:v>
                </c:pt>
                <c:pt idx="1901">
                  <c:v>4.3280000000000002E-3</c:v>
                </c:pt>
                <c:pt idx="1902">
                  <c:v>4.3470000000000002E-3</c:v>
                </c:pt>
                <c:pt idx="1903">
                  <c:v>4.3680000000000004E-3</c:v>
                </c:pt>
                <c:pt idx="1904">
                  <c:v>4.3200000000000001E-3</c:v>
                </c:pt>
                <c:pt idx="1905">
                  <c:v>4.274E-3</c:v>
                </c:pt>
                <c:pt idx="1906">
                  <c:v>4.2290000000000001E-3</c:v>
                </c:pt>
                <c:pt idx="1907">
                  <c:v>4.1850000000000004E-3</c:v>
                </c:pt>
                <c:pt idx="1908">
                  <c:v>4.143E-3</c:v>
                </c:pt>
                <c:pt idx="1909">
                  <c:v>4.1029999999999999E-3</c:v>
                </c:pt>
                <c:pt idx="1910">
                  <c:v>4.0639999999999999E-3</c:v>
                </c:pt>
                <c:pt idx="1911">
                  <c:v>4.0260000000000001E-3</c:v>
                </c:pt>
                <c:pt idx="1912">
                  <c:v>3.9899999999999996E-3</c:v>
                </c:pt>
                <c:pt idx="1913">
                  <c:v>3.9550000000000002E-3</c:v>
                </c:pt>
                <c:pt idx="1914">
                  <c:v>3.9220000000000001E-3</c:v>
                </c:pt>
                <c:pt idx="1915">
                  <c:v>3.8899999999999998E-3</c:v>
                </c:pt>
                <c:pt idx="1916">
                  <c:v>3.859E-3</c:v>
                </c:pt>
                <c:pt idx="1917">
                  <c:v>3.8300000000000001E-3</c:v>
                </c:pt>
                <c:pt idx="1918">
                  <c:v>3.8019999999999998E-3</c:v>
                </c:pt>
                <c:pt idx="1919">
                  <c:v>3.7759999999999998E-3</c:v>
                </c:pt>
                <c:pt idx="1920">
                  <c:v>3.751E-3</c:v>
                </c:pt>
                <c:pt idx="1921">
                  <c:v>3.728E-3</c:v>
                </c:pt>
                <c:pt idx="1922">
                  <c:v>3.7060000000000001E-3</c:v>
                </c:pt>
                <c:pt idx="1923">
                  <c:v>3.686E-3</c:v>
                </c:pt>
                <c:pt idx="1924">
                  <c:v>3.6670000000000001E-3</c:v>
                </c:pt>
                <c:pt idx="1925">
                  <c:v>3.6489999999999999E-3</c:v>
                </c:pt>
                <c:pt idx="1926">
                  <c:v>3.6329999999999999E-3</c:v>
                </c:pt>
                <c:pt idx="1927">
                  <c:v>3.6189999999999998E-3</c:v>
                </c:pt>
                <c:pt idx="1928">
                  <c:v>3.6050000000000001E-3</c:v>
                </c:pt>
                <c:pt idx="1929">
                  <c:v>3.594E-3</c:v>
                </c:pt>
                <c:pt idx="1930">
                  <c:v>3.5829999999999998E-3</c:v>
                </c:pt>
                <c:pt idx="1931">
                  <c:v>3.5739999999999999E-3</c:v>
                </c:pt>
                <c:pt idx="1932">
                  <c:v>3.5669999999999999E-3</c:v>
                </c:pt>
                <c:pt idx="1933">
                  <c:v>3.5609999999999999E-3</c:v>
                </c:pt>
                <c:pt idx="1934">
                  <c:v>3.5560000000000001E-3</c:v>
                </c:pt>
                <c:pt idx="1935">
                  <c:v>3.5530000000000002E-3</c:v>
                </c:pt>
                <c:pt idx="1936">
                  <c:v>3.5509999999999999E-3</c:v>
                </c:pt>
                <c:pt idx="1937">
                  <c:v>3.5509999999999999E-3</c:v>
                </c:pt>
                <c:pt idx="1938">
                  <c:v>3.552E-3</c:v>
                </c:pt>
                <c:pt idx="1939">
                  <c:v>3.555E-3</c:v>
                </c:pt>
                <c:pt idx="1940">
                  <c:v>3.5590000000000001E-3</c:v>
                </c:pt>
                <c:pt idx="1941">
                  <c:v>3.5639999999999999E-3</c:v>
                </c:pt>
                <c:pt idx="1942">
                  <c:v>3.571E-3</c:v>
                </c:pt>
                <c:pt idx="1943">
                  <c:v>3.5799999999999998E-3</c:v>
                </c:pt>
                <c:pt idx="1944">
                  <c:v>3.5890000000000002E-3</c:v>
                </c:pt>
                <c:pt idx="1945">
                  <c:v>3.601E-3</c:v>
                </c:pt>
                <c:pt idx="1946">
                  <c:v>3.6129999999999999E-3</c:v>
                </c:pt>
                <c:pt idx="1947">
                  <c:v>3.627E-3</c:v>
                </c:pt>
                <c:pt idx="1948">
                  <c:v>3.643E-3</c:v>
                </c:pt>
                <c:pt idx="1949">
                  <c:v>3.6600000000000001E-3</c:v>
                </c:pt>
                <c:pt idx="1950">
                  <c:v>3.6779999999999998E-3</c:v>
                </c:pt>
                <c:pt idx="1951">
                  <c:v>3.6979999999999999E-3</c:v>
                </c:pt>
                <c:pt idx="1952">
                  <c:v>3.7190000000000001E-3</c:v>
                </c:pt>
                <c:pt idx="1953">
                  <c:v>3.7420000000000001E-3</c:v>
                </c:pt>
                <c:pt idx="1954">
                  <c:v>3.7659999999999998E-3</c:v>
                </c:pt>
                <c:pt idx="1955">
                  <c:v>3.7919999999999998E-3</c:v>
                </c:pt>
                <c:pt idx="1956">
                  <c:v>3.8189999999999999E-3</c:v>
                </c:pt>
                <c:pt idx="1957">
                  <c:v>3.8470000000000002E-3</c:v>
                </c:pt>
                <c:pt idx="1958">
                  <c:v>3.862E-3</c:v>
                </c:pt>
                <c:pt idx="1959">
                  <c:v>3.8769999999999998E-3</c:v>
                </c:pt>
                <c:pt idx="1960">
                  <c:v>3.8939999999999999E-3</c:v>
                </c:pt>
                <c:pt idx="1961">
                  <c:v>3.9129999999999998E-3</c:v>
                </c:pt>
                <c:pt idx="1962">
                  <c:v>3.9329999999999999E-3</c:v>
                </c:pt>
                <c:pt idx="1963">
                  <c:v>3.954E-3</c:v>
                </c:pt>
                <c:pt idx="1964">
                  <c:v>3.9769999999999996E-3</c:v>
                </c:pt>
                <c:pt idx="1965">
                  <c:v>3.9880000000000002E-3</c:v>
                </c:pt>
                <c:pt idx="1966">
                  <c:v>3.999E-3</c:v>
                </c:pt>
                <c:pt idx="1967">
                  <c:v>4.0130000000000001E-3</c:v>
                </c:pt>
                <c:pt idx="1968">
                  <c:v>4.0270000000000002E-3</c:v>
                </c:pt>
                <c:pt idx="1969">
                  <c:v>4.0429999999999997E-3</c:v>
                </c:pt>
                <c:pt idx="1970">
                  <c:v>4.0549999999999996E-3</c:v>
                </c:pt>
                <c:pt idx="1971">
                  <c:v>4.0679999999999996E-3</c:v>
                </c:pt>
                <c:pt idx="1972">
                  <c:v>4.0280000000000003E-3</c:v>
                </c:pt>
                <c:pt idx="1973">
                  <c:v>3.9909999999999998E-3</c:v>
                </c:pt>
                <c:pt idx="1974">
                  <c:v>3.954E-3</c:v>
                </c:pt>
                <c:pt idx="1975">
                  <c:v>3.9189999999999997E-3</c:v>
                </c:pt>
                <c:pt idx="1976">
                  <c:v>3.8860000000000001E-3</c:v>
                </c:pt>
                <c:pt idx="1977">
                  <c:v>3.8539999999999998E-3</c:v>
                </c:pt>
                <c:pt idx="1978">
                  <c:v>3.823E-3</c:v>
                </c:pt>
                <c:pt idx="1979">
                  <c:v>3.7940000000000001E-3</c:v>
                </c:pt>
                <c:pt idx="1980">
                  <c:v>3.7659999999999998E-3</c:v>
                </c:pt>
                <c:pt idx="1981">
                  <c:v>3.7399999999999998E-3</c:v>
                </c:pt>
                <c:pt idx="1982">
                  <c:v>3.715E-3</c:v>
                </c:pt>
                <c:pt idx="1983">
                  <c:v>3.692E-3</c:v>
                </c:pt>
                <c:pt idx="1984">
                  <c:v>3.6700000000000001E-3</c:v>
                </c:pt>
                <c:pt idx="1985">
                  <c:v>3.6489999999999999E-3</c:v>
                </c:pt>
                <c:pt idx="1986">
                  <c:v>3.63E-3</c:v>
                </c:pt>
                <c:pt idx="1987">
                  <c:v>3.6129999999999999E-3</c:v>
                </c:pt>
                <c:pt idx="1988">
                  <c:v>3.5959999999999998E-3</c:v>
                </c:pt>
                <c:pt idx="1989">
                  <c:v>3.5820000000000001E-3</c:v>
                </c:pt>
                <c:pt idx="1990">
                  <c:v>3.568E-3</c:v>
                </c:pt>
                <c:pt idx="1991">
                  <c:v>3.5560000000000001E-3</c:v>
                </c:pt>
                <c:pt idx="1992">
                  <c:v>3.5460000000000001E-3</c:v>
                </c:pt>
                <c:pt idx="1993">
                  <c:v>3.5370000000000002E-3</c:v>
                </c:pt>
                <c:pt idx="1994">
                  <c:v>3.529E-3</c:v>
                </c:pt>
                <c:pt idx="1995">
                  <c:v>3.5230000000000001E-3</c:v>
                </c:pt>
                <c:pt idx="1996">
                  <c:v>3.519E-3</c:v>
                </c:pt>
                <c:pt idx="1997">
                  <c:v>3.5149999999999999E-3</c:v>
                </c:pt>
                <c:pt idx="1998">
                  <c:v>3.5130000000000001E-3</c:v>
                </c:pt>
                <c:pt idx="1999">
                  <c:v>3.5130000000000001E-3</c:v>
                </c:pt>
                <c:pt idx="2000">
                  <c:v>3.5140000000000002E-3</c:v>
                </c:pt>
                <c:pt idx="2001">
                  <c:v>3.5170000000000002E-3</c:v>
                </c:pt>
                <c:pt idx="2002">
                  <c:v>3.5209999999999998E-3</c:v>
                </c:pt>
                <c:pt idx="2003">
                  <c:v>3.5260000000000001E-3</c:v>
                </c:pt>
                <c:pt idx="2004">
                  <c:v>3.5330000000000001E-3</c:v>
                </c:pt>
                <c:pt idx="2005">
                  <c:v>3.5409999999999999E-3</c:v>
                </c:pt>
                <c:pt idx="2006">
                  <c:v>3.5509999999999999E-3</c:v>
                </c:pt>
                <c:pt idx="2007">
                  <c:v>3.5620000000000001E-3</c:v>
                </c:pt>
                <c:pt idx="2008">
                  <c:v>3.5739999999999999E-3</c:v>
                </c:pt>
                <c:pt idx="2009">
                  <c:v>3.588E-3</c:v>
                </c:pt>
                <c:pt idx="2010">
                  <c:v>3.604E-3</c:v>
                </c:pt>
                <c:pt idx="2011">
                  <c:v>3.6210000000000001E-3</c:v>
                </c:pt>
                <c:pt idx="2012">
                  <c:v>3.6389999999999999E-3</c:v>
                </c:pt>
                <c:pt idx="2013">
                  <c:v>3.6589999999999999E-3</c:v>
                </c:pt>
                <c:pt idx="2014">
                  <c:v>3.6800000000000001E-3</c:v>
                </c:pt>
                <c:pt idx="2015">
                  <c:v>3.7030000000000001E-3</c:v>
                </c:pt>
                <c:pt idx="2016">
                  <c:v>3.7269999999999998E-3</c:v>
                </c:pt>
                <c:pt idx="2017">
                  <c:v>3.7520000000000001E-3</c:v>
                </c:pt>
                <c:pt idx="2018">
                  <c:v>3.7789999999999998E-3</c:v>
                </c:pt>
                <c:pt idx="2019">
                  <c:v>3.8080000000000002E-3</c:v>
                </c:pt>
                <c:pt idx="2020">
                  <c:v>3.8159999999999999E-3</c:v>
                </c:pt>
                <c:pt idx="2021">
                  <c:v>3.826E-3</c:v>
                </c:pt>
                <c:pt idx="2022">
                  <c:v>3.8370000000000001E-3</c:v>
                </c:pt>
                <c:pt idx="2023">
                  <c:v>3.8500000000000001E-3</c:v>
                </c:pt>
                <c:pt idx="2024">
                  <c:v>3.8639999999999998E-3</c:v>
                </c:pt>
                <c:pt idx="2025">
                  <c:v>3.8790000000000001E-3</c:v>
                </c:pt>
                <c:pt idx="2026">
                  <c:v>3.888E-3</c:v>
                </c:pt>
                <c:pt idx="2027">
                  <c:v>3.898E-3</c:v>
                </c:pt>
                <c:pt idx="2028">
                  <c:v>3.9090000000000001E-3</c:v>
                </c:pt>
                <c:pt idx="2029">
                  <c:v>3.9220000000000001E-3</c:v>
                </c:pt>
                <c:pt idx="2030">
                  <c:v>3.9370000000000004E-3</c:v>
                </c:pt>
                <c:pt idx="2031">
                  <c:v>3.9529999999999999E-3</c:v>
                </c:pt>
                <c:pt idx="2032">
                  <c:v>3.9630000000000004E-3</c:v>
                </c:pt>
                <c:pt idx="2033">
                  <c:v>3.9740000000000001E-3</c:v>
                </c:pt>
                <c:pt idx="2034">
                  <c:v>3.9870000000000001E-3</c:v>
                </c:pt>
                <c:pt idx="2035">
                  <c:v>4.0020000000000003E-3</c:v>
                </c:pt>
                <c:pt idx="2036">
                  <c:v>4.0179999999999999E-3</c:v>
                </c:pt>
                <c:pt idx="2037">
                  <c:v>4.0330000000000001E-3</c:v>
                </c:pt>
                <c:pt idx="2038">
                  <c:v>4.0499999999999998E-3</c:v>
                </c:pt>
                <c:pt idx="2039">
                  <c:v>4.0679999999999996E-3</c:v>
                </c:pt>
                <c:pt idx="2040">
                  <c:v>4.0340000000000003E-3</c:v>
                </c:pt>
                <c:pt idx="2041">
                  <c:v>4.0020000000000003E-3</c:v>
                </c:pt>
                <c:pt idx="2042">
                  <c:v>3.9709999999999997E-3</c:v>
                </c:pt>
                <c:pt idx="2043">
                  <c:v>3.9420000000000002E-3</c:v>
                </c:pt>
                <c:pt idx="2044">
                  <c:v>3.9139999999999999E-3</c:v>
                </c:pt>
                <c:pt idx="2045">
                  <c:v>3.8869999999999998E-3</c:v>
                </c:pt>
                <c:pt idx="2046">
                  <c:v>3.862E-3</c:v>
                </c:pt>
                <c:pt idx="2047">
                  <c:v>3.839E-3</c:v>
                </c:pt>
                <c:pt idx="2048">
                  <c:v>3.8170000000000001E-3</c:v>
                </c:pt>
                <c:pt idx="2049">
                  <c:v>3.7959999999999999E-3</c:v>
                </c:pt>
                <c:pt idx="2050">
                  <c:v>3.777E-3</c:v>
                </c:pt>
                <c:pt idx="2051">
                  <c:v>3.7590000000000002E-3</c:v>
                </c:pt>
                <c:pt idx="2052">
                  <c:v>3.7420000000000001E-3</c:v>
                </c:pt>
                <c:pt idx="2053">
                  <c:v>3.7269999999999998E-3</c:v>
                </c:pt>
                <c:pt idx="2054">
                  <c:v>3.7139999999999999E-3</c:v>
                </c:pt>
                <c:pt idx="2055">
                  <c:v>3.702E-3</c:v>
                </c:pt>
                <c:pt idx="2056">
                  <c:v>3.6909999999999998E-3</c:v>
                </c:pt>
                <c:pt idx="2057">
                  <c:v>3.6819999999999999E-3</c:v>
                </c:pt>
                <c:pt idx="2058">
                  <c:v>3.6740000000000002E-3</c:v>
                </c:pt>
                <c:pt idx="2059">
                  <c:v>3.6679999999999998E-3</c:v>
                </c:pt>
                <c:pt idx="2060">
                  <c:v>3.663E-3</c:v>
                </c:pt>
                <c:pt idx="2061">
                  <c:v>3.6600000000000001E-3</c:v>
                </c:pt>
                <c:pt idx="2062">
                  <c:v>3.6579999999999998E-3</c:v>
                </c:pt>
                <c:pt idx="2063">
                  <c:v>3.6570000000000001E-3</c:v>
                </c:pt>
                <c:pt idx="2064">
                  <c:v>3.6579999999999998E-3</c:v>
                </c:pt>
                <c:pt idx="2065">
                  <c:v>3.6600000000000001E-3</c:v>
                </c:pt>
                <c:pt idx="2066">
                  <c:v>3.6640000000000002E-3</c:v>
                </c:pt>
                <c:pt idx="2067">
                  <c:v>3.669E-3</c:v>
                </c:pt>
                <c:pt idx="2068">
                  <c:v>3.676E-3</c:v>
                </c:pt>
                <c:pt idx="2069">
                  <c:v>3.6840000000000002E-3</c:v>
                </c:pt>
                <c:pt idx="2070">
                  <c:v>3.6939999999999998E-3</c:v>
                </c:pt>
                <c:pt idx="2071">
                  <c:v>3.705E-3</c:v>
                </c:pt>
                <c:pt idx="2072">
                  <c:v>3.7169999999999998E-3</c:v>
                </c:pt>
                <c:pt idx="2073">
                  <c:v>3.7309999999999999E-3</c:v>
                </c:pt>
                <c:pt idx="2074">
                  <c:v>3.7460000000000002E-3</c:v>
                </c:pt>
                <c:pt idx="2075">
                  <c:v>3.7629999999999999E-3</c:v>
                </c:pt>
                <c:pt idx="2076">
                  <c:v>3.7810000000000001E-3</c:v>
                </c:pt>
                <c:pt idx="2077">
                  <c:v>3.8010000000000001E-3</c:v>
                </c:pt>
                <c:pt idx="2078">
                  <c:v>3.8219999999999999E-3</c:v>
                </c:pt>
                <c:pt idx="2079">
                  <c:v>3.8440000000000002E-3</c:v>
                </c:pt>
                <c:pt idx="2080">
                  <c:v>3.8549999999999999E-3</c:v>
                </c:pt>
                <c:pt idx="2081">
                  <c:v>3.8670000000000002E-3</c:v>
                </c:pt>
                <c:pt idx="2082">
                  <c:v>3.8809999999999999E-3</c:v>
                </c:pt>
                <c:pt idx="2083">
                  <c:v>3.8960000000000002E-3</c:v>
                </c:pt>
                <c:pt idx="2084">
                  <c:v>3.9119999999999997E-3</c:v>
                </c:pt>
                <c:pt idx="2085">
                  <c:v>3.9220000000000001E-3</c:v>
                </c:pt>
                <c:pt idx="2086">
                  <c:v>3.934E-3</c:v>
                </c:pt>
                <c:pt idx="2087">
                  <c:v>3.947E-3</c:v>
                </c:pt>
                <c:pt idx="2088">
                  <c:v>3.9610000000000001E-3</c:v>
                </c:pt>
                <c:pt idx="2089">
                  <c:v>3.9769999999999996E-3</c:v>
                </c:pt>
                <c:pt idx="2090">
                  <c:v>3.9950000000000003E-3</c:v>
                </c:pt>
                <c:pt idx="2091">
                  <c:v>4.0029999999999996E-3</c:v>
                </c:pt>
                <c:pt idx="2092">
                  <c:v>4.0130000000000001E-3</c:v>
                </c:pt>
                <c:pt idx="2093">
                  <c:v>4.0249999999999999E-3</c:v>
                </c:pt>
                <c:pt idx="2094">
                  <c:v>4.0369999999999998E-3</c:v>
                </c:pt>
                <c:pt idx="2095">
                  <c:v>4.052E-3</c:v>
                </c:pt>
                <c:pt idx="2096">
                  <c:v>4.0679999999999996E-3</c:v>
                </c:pt>
                <c:pt idx="2097">
                  <c:v>4.0790000000000002E-3</c:v>
                </c:pt>
                <c:pt idx="2098">
                  <c:v>4.091E-3</c:v>
                </c:pt>
                <c:pt idx="2099">
                  <c:v>4.1060000000000003E-3</c:v>
                </c:pt>
                <c:pt idx="2100">
                  <c:v>4.1139999999999996E-3</c:v>
                </c:pt>
                <c:pt idx="2101">
                  <c:v>4.1229999999999999E-3</c:v>
                </c:pt>
                <c:pt idx="2102">
                  <c:v>4.1339999999999997E-3</c:v>
                </c:pt>
                <c:pt idx="2103">
                  <c:v>4.1469999999999996E-3</c:v>
                </c:pt>
                <c:pt idx="2104">
                  <c:v>4.1609999999999998E-3</c:v>
                </c:pt>
                <c:pt idx="2105">
                  <c:v>4.176E-3</c:v>
                </c:pt>
                <c:pt idx="2106">
                  <c:v>4.1910000000000003E-3</c:v>
                </c:pt>
                <c:pt idx="2107">
                  <c:v>4.2059999999999997E-3</c:v>
                </c:pt>
                <c:pt idx="2108">
                  <c:v>4.1850000000000004E-3</c:v>
                </c:pt>
                <c:pt idx="2109">
                  <c:v>4.1640000000000002E-3</c:v>
                </c:pt>
                <c:pt idx="2110">
                  <c:v>4.1450000000000002E-3</c:v>
                </c:pt>
                <c:pt idx="2111">
                  <c:v>4.1279999999999997E-3</c:v>
                </c:pt>
                <c:pt idx="2112">
                  <c:v>4.1110000000000001E-3</c:v>
                </c:pt>
                <c:pt idx="2113">
                  <c:v>4.0969999999999999E-3</c:v>
                </c:pt>
                <c:pt idx="2114">
                  <c:v>4.084E-3</c:v>
                </c:pt>
                <c:pt idx="2115">
                  <c:v>4.0720000000000001E-3</c:v>
                </c:pt>
                <c:pt idx="2116">
                  <c:v>4.0610000000000004E-3</c:v>
                </c:pt>
                <c:pt idx="2117">
                  <c:v>4.0530000000000002E-3</c:v>
                </c:pt>
                <c:pt idx="2118">
                  <c:v>4.045E-3</c:v>
                </c:pt>
                <c:pt idx="2119">
                  <c:v>4.0390000000000001E-3</c:v>
                </c:pt>
                <c:pt idx="2120">
                  <c:v>4.0340000000000003E-3</c:v>
                </c:pt>
                <c:pt idx="2121">
                  <c:v>4.0309999999999999E-3</c:v>
                </c:pt>
                <c:pt idx="2122">
                  <c:v>4.0299999999999997E-3</c:v>
                </c:pt>
                <c:pt idx="2123">
                  <c:v>4.0289999999999996E-3</c:v>
                </c:pt>
                <c:pt idx="2124">
                  <c:v>4.0299999999999997E-3</c:v>
                </c:pt>
                <c:pt idx="2125">
                  <c:v>4.0330000000000001E-3</c:v>
                </c:pt>
                <c:pt idx="2126">
                  <c:v>4.0369999999999998E-3</c:v>
                </c:pt>
                <c:pt idx="2127">
                  <c:v>4.0429999999999997E-3</c:v>
                </c:pt>
                <c:pt idx="2128">
                  <c:v>4.0489999999999996E-3</c:v>
                </c:pt>
                <c:pt idx="2129">
                  <c:v>4.058E-3</c:v>
                </c:pt>
                <c:pt idx="2130">
                  <c:v>4.0679999999999996E-3</c:v>
                </c:pt>
                <c:pt idx="2131">
                  <c:v>4.0689999999999997E-3</c:v>
                </c:pt>
                <c:pt idx="2132">
                  <c:v>4.0720000000000001E-3</c:v>
                </c:pt>
                <c:pt idx="2133">
                  <c:v>4.0759999999999998E-3</c:v>
                </c:pt>
                <c:pt idx="2134">
                  <c:v>4.0819999999999997E-3</c:v>
                </c:pt>
                <c:pt idx="2135">
                  <c:v>4.0889999999999998E-3</c:v>
                </c:pt>
                <c:pt idx="2136">
                  <c:v>4.0969999999999999E-3</c:v>
                </c:pt>
                <c:pt idx="2137">
                  <c:v>4.1070000000000004E-3</c:v>
                </c:pt>
                <c:pt idx="2138">
                  <c:v>4.1110000000000001E-3</c:v>
                </c:pt>
                <c:pt idx="2139">
                  <c:v>4.1149999999999997E-3</c:v>
                </c:pt>
                <c:pt idx="2140">
                  <c:v>4.1219999999999998E-3</c:v>
                </c:pt>
                <c:pt idx="2141">
                  <c:v>4.1229999999999999E-3</c:v>
                </c:pt>
                <c:pt idx="2142">
                  <c:v>4.1250000000000002E-3</c:v>
                </c:pt>
                <c:pt idx="2143">
                  <c:v>4.13E-3</c:v>
                </c:pt>
                <c:pt idx="2144">
                  <c:v>4.1349999999999998E-3</c:v>
                </c:pt>
                <c:pt idx="2145">
                  <c:v>4.1419999999999998E-3</c:v>
                </c:pt>
                <c:pt idx="2146">
                  <c:v>4.1390000000000003E-3</c:v>
                </c:pt>
                <c:pt idx="2147">
                  <c:v>4.1359999999999999E-3</c:v>
                </c:pt>
                <c:pt idx="2148">
                  <c:v>4.1310000000000001E-3</c:v>
                </c:pt>
                <c:pt idx="2149">
                  <c:v>4.1269999999999996E-3</c:v>
                </c:pt>
                <c:pt idx="2150">
                  <c:v>4.1240000000000001E-3</c:v>
                </c:pt>
                <c:pt idx="2151">
                  <c:v>4.1229999999999999E-3</c:v>
                </c:pt>
                <c:pt idx="2152">
                  <c:v>4.1229999999999999E-3</c:v>
                </c:pt>
                <c:pt idx="2153">
                  <c:v>4.1250000000000002E-3</c:v>
                </c:pt>
                <c:pt idx="2154">
                  <c:v>4.1279999999999997E-3</c:v>
                </c:pt>
                <c:pt idx="2155">
                  <c:v>4.1320000000000003E-3</c:v>
                </c:pt>
                <c:pt idx="2156">
                  <c:v>4.1380000000000002E-3</c:v>
                </c:pt>
                <c:pt idx="2157">
                  <c:v>4.1460000000000004E-3</c:v>
                </c:pt>
                <c:pt idx="2158">
                  <c:v>4.1370000000000001E-3</c:v>
                </c:pt>
                <c:pt idx="2159">
                  <c:v>4.13E-3</c:v>
                </c:pt>
                <c:pt idx="2160">
                  <c:v>4.1240000000000001E-3</c:v>
                </c:pt>
                <c:pt idx="2161">
                  <c:v>4.1200000000000004E-3</c:v>
                </c:pt>
                <c:pt idx="2162">
                  <c:v>4.1180000000000001E-3</c:v>
                </c:pt>
                <c:pt idx="2163">
                  <c:v>4.1159999999999999E-3</c:v>
                </c:pt>
                <c:pt idx="2164">
                  <c:v>4.1159999999999999E-3</c:v>
                </c:pt>
                <c:pt idx="2165">
                  <c:v>4.1180000000000001E-3</c:v>
                </c:pt>
                <c:pt idx="2166">
                  <c:v>4.1209999999999997E-3</c:v>
                </c:pt>
                <c:pt idx="2167">
                  <c:v>4.1250000000000002E-3</c:v>
                </c:pt>
                <c:pt idx="2168">
                  <c:v>4.1260000000000003E-3</c:v>
                </c:pt>
                <c:pt idx="2169">
                  <c:v>4.1279999999999997E-3</c:v>
                </c:pt>
                <c:pt idx="2170">
                  <c:v>4.1279999999999997E-3</c:v>
                </c:pt>
                <c:pt idx="2171">
                  <c:v>4.1279999999999997E-3</c:v>
                </c:pt>
                <c:pt idx="2172">
                  <c:v>4.1310000000000001E-3</c:v>
                </c:pt>
                <c:pt idx="2173">
                  <c:v>4.1339999999999997E-3</c:v>
                </c:pt>
                <c:pt idx="2174">
                  <c:v>4.1399999999999996E-3</c:v>
                </c:pt>
                <c:pt idx="2175">
                  <c:v>4.1460000000000004E-3</c:v>
                </c:pt>
                <c:pt idx="2176">
                  <c:v>4.1320000000000003E-3</c:v>
                </c:pt>
                <c:pt idx="2177">
                  <c:v>4.1190000000000003E-3</c:v>
                </c:pt>
                <c:pt idx="2178">
                  <c:v>4.1070000000000004E-3</c:v>
                </c:pt>
                <c:pt idx="2179">
                  <c:v>4.0969999999999999E-3</c:v>
                </c:pt>
                <c:pt idx="2180">
                  <c:v>4.0889999999999998E-3</c:v>
                </c:pt>
                <c:pt idx="2181">
                  <c:v>4.0819999999999997E-3</c:v>
                </c:pt>
                <c:pt idx="2182">
                  <c:v>4.0759999999999998E-3</c:v>
                </c:pt>
                <c:pt idx="2183">
                  <c:v>4.0720000000000001E-3</c:v>
                </c:pt>
                <c:pt idx="2184">
                  <c:v>4.0689999999999997E-3</c:v>
                </c:pt>
                <c:pt idx="2185">
                  <c:v>4.0679999999999996E-3</c:v>
                </c:pt>
                <c:pt idx="2186">
                  <c:v>4.0679999999999996E-3</c:v>
                </c:pt>
                <c:pt idx="2187">
                  <c:v>4.0679999999999996E-3</c:v>
                </c:pt>
                <c:pt idx="2188">
                  <c:v>4.0689999999999997E-3</c:v>
                </c:pt>
                <c:pt idx="2189">
                  <c:v>4.0699999999999998E-3</c:v>
                </c:pt>
                <c:pt idx="2190">
                  <c:v>4.0720000000000001E-3</c:v>
                </c:pt>
                <c:pt idx="2191">
                  <c:v>4.0749999999999996E-3</c:v>
                </c:pt>
                <c:pt idx="2192">
                  <c:v>4.0740000000000004E-3</c:v>
                </c:pt>
                <c:pt idx="2193">
                  <c:v>4.0749999999999996E-3</c:v>
                </c:pt>
                <c:pt idx="2194">
                  <c:v>4.0769999999999999E-3</c:v>
                </c:pt>
                <c:pt idx="2195">
                  <c:v>4.0800000000000003E-3</c:v>
                </c:pt>
                <c:pt idx="2196">
                  <c:v>4.0759999999999998E-3</c:v>
                </c:pt>
                <c:pt idx="2197">
                  <c:v>4.0730000000000002E-3</c:v>
                </c:pt>
                <c:pt idx="2198">
                  <c:v>4.071E-3</c:v>
                </c:pt>
                <c:pt idx="2199">
                  <c:v>4.0639999999999999E-3</c:v>
                </c:pt>
                <c:pt idx="2200">
                  <c:v>4.0590000000000001E-3</c:v>
                </c:pt>
                <c:pt idx="2201">
                  <c:v>4.0549999999999996E-3</c:v>
                </c:pt>
                <c:pt idx="2202">
                  <c:v>4.0530000000000002E-3</c:v>
                </c:pt>
                <c:pt idx="2203">
                  <c:v>4.052E-3</c:v>
                </c:pt>
                <c:pt idx="2204">
                  <c:v>4.052E-3</c:v>
                </c:pt>
                <c:pt idx="2205">
                  <c:v>4.0540000000000003E-3</c:v>
                </c:pt>
                <c:pt idx="2206">
                  <c:v>4.058E-3</c:v>
                </c:pt>
                <c:pt idx="2207">
                  <c:v>4.0629999999999998E-3</c:v>
                </c:pt>
                <c:pt idx="2208">
                  <c:v>4.0689999999999997E-3</c:v>
                </c:pt>
                <c:pt idx="2209">
                  <c:v>4.0619999999999996E-3</c:v>
                </c:pt>
                <c:pt idx="2210">
                  <c:v>4.0559999999999997E-3</c:v>
                </c:pt>
                <c:pt idx="2211">
                  <c:v>4.0509999999999999E-3</c:v>
                </c:pt>
                <c:pt idx="2212">
                  <c:v>4.0480000000000004E-3</c:v>
                </c:pt>
                <c:pt idx="2213">
                  <c:v>4.0470000000000002E-3</c:v>
                </c:pt>
                <c:pt idx="2214">
                  <c:v>4.0470000000000002E-3</c:v>
                </c:pt>
                <c:pt idx="2215">
                  <c:v>4.0480000000000004E-3</c:v>
                </c:pt>
                <c:pt idx="2216">
                  <c:v>4.0509999999999999E-3</c:v>
                </c:pt>
                <c:pt idx="2217">
                  <c:v>4.0549999999999996E-3</c:v>
                </c:pt>
                <c:pt idx="2218">
                  <c:v>4.052E-3</c:v>
                </c:pt>
                <c:pt idx="2219">
                  <c:v>4.0489999999999996E-3</c:v>
                </c:pt>
                <c:pt idx="2220">
                  <c:v>4.0470000000000002E-3</c:v>
                </c:pt>
                <c:pt idx="2221">
                  <c:v>4.045E-3</c:v>
                </c:pt>
                <c:pt idx="2222">
                  <c:v>4.045E-3</c:v>
                </c:pt>
                <c:pt idx="2223">
                  <c:v>4.0470000000000002E-3</c:v>
                </c:pt>
                <c:pt idx="2224">
                  <c:v>4.0369999999999998E-3</c:v>
                </c:pt>
                <c:pt idx="2225">
                  <c:v>4.0289999999999996E-3</c:v>
                </c:pt>
                <c:pt idx="2226">
                  <c:v>4.0229999999999997E-3</c:v>
                </c:pt>
                <c:pt idx="2227">
                  <c:v>4.0169999999999997E-3</c:v>
                </c:pt>
                <c:pt idx="2228">
                  <c:v>4.0140000000000002E-3</c:v>
                </c:pt>
                <c:pt idx="2229">
                  <c:v>4.0109999999999998E-3</c:v>
                </c:pt>
                <c:pt idx="2230">
                  <c:v>4.0099999999999997E-3</c:v>
                </c:pt>
                <c:pt idx="2231">
                  <c:v>4.0109999999999998E-3</c:v>
                </c:pt>
                <c:pt idx="2232">
                  <c:v>4.0130000000000001E-3</c:v>
                </c:pt>
                <c:pt idx="2233">
                  <c:v>4.0159999999999996E-3</c:v>
                </c:pt>
                <c:pt idx="2234">
                  <c:v>4.0210000000000003E-3</c:v>
                </c:pt>
                <c:pt idx="2235">
                  <c:v>4.0280000000000003E-3</c:v>
                </c:pt>
                <c:pt idx="2236">
                  <c:v>4.0350000000000004E-3</c:v>
                </c:pt>
                <c:pt idx="2237">
                  <c:v>4.0439999999999999E-3</c:v>
                </c:pt>
                <c:pt idx="2238">
                  <c:v>4.0549999999999996E-3</c:v>
                </c:pt>
                <c:pt idx="2239">
                  <c:v>4.0670000000000003E-3</c:v>
                </c:pt>
                <c:pt idx="2240">
                  <c:v>4.0810000000000004E-3</c:v>
                </c:pt>
                <c:pt idx="2241">
                  <c:v>4.0959999999999998E-3</c:v>
                </c:pt>
                <c:pt idx="2242">
                  <c:v>4.1120000000000002E-3</c:v>
                </c:pt>
                <c:pt idx="2243">
                  <c:v>4.13E-3</c:v>
                </c:pt>
                <c:pt idx="2244">
                  <c:v>4.1380000000000002E-3</c:v>
                </c:pt>
                <c:pt idx="2245">
                  <c:v>4.1349999999999998E-3</c:v>
                </c:pt>
                <c:pt idx="2246">
                  <c:v>4.1339999999999997E-3</c:v>
                </c:pt>
                <c:pt idx="2247">
                  <c:v>4.1349999999999998E-3</c:v>
                </c:pt>
                <c:pt idx="2248">
                  <c:v>4.1370000000000001E-3</c:v>
                </c:pt>
                <c:pt idx="2249">
                  <c:v>4.1260000000000003E-3</c:v>
                </c:pt>
                <c:pt idx="2250">
                  <c:v>4.1159999999999999E-3</c:v>
                </c:pt>
                <c:pt idx="2251">
                  <c:v>4.1079999999999997E-3</c:v>
                </c:pt>
                <c:pt idx="2252">
                  <c:v>4.1019999999999997E-3</c:v>
                </c:pt>
                <c:pt idx="2253">
                  <c:v>4.0969999999999999E-3</c:v>
                </c:pt>
                <c:pt idx="2254">
                  <c:v>4.0930000000000003E-3</c:v>
                </c:pt>
                <c:pt idx="2255">
                  <c:v>4.091E-3</c:v>
                </c:pt>
                <c:pt idx="2256">
                  <c:v>4.0899999999999999E-3</c:v>
                </c:pt>
                <c:pt idx="2257">
                  <c:v>4.0850000000000001E-3</c:v>
                </c:pt>
                <c:pt idx="2258">
                  <c:v>4.0810000000000004E-3</c:v>
                </c:pt>
                <c:pt idx="2259">
                  <c:v>4.0790000000000002E-3</c:v>
                </c:pt>
                <c:pt idx="2260">
                  <c:v>4.0740000000000004E-3</c:v>
                </c:pt>
                <c:pt idx="2261">
                  <c:v>4.0699999999999998E-3</c:v>
                </c:pt>
                <c:pt idx="2262">
                  <c:v>4.0679999999999996E-3</c:v>
                </c:pt>
                <c:pt idx="2263">
                  <c:v>4.0549999999999996E-3</c:v>
                </c:pt>
                <c:pt idx="2264">
                  <c:v>4.0429999999999997E-3</c:v>
                </c:pt>
                <c:pt idx="2265">
                  <c:v>4.0330000000000001E-3</c:v>
                </c:pt>
                <c:pt idx="2266">
                  <c:v>4.0239999999999998E-3</c:v>
                </c:pt>
                <c:pt idx="2267">
                  <c:v>4.0169999999999997E-3</c:v>
                </c:pt>
                <c:pt idx="2268">
                  <c:v>4.0000000000000001E-3</c:v>
                </c:pt>
                <c:pt idx="2269">
                  <c:v>3.9849999999999998E-3</c:v>
                </c:pt>
                <c:pt idx="2270">
                  <c:v>3.9709999999999997E-3</c:v>
                </c:pt>
                <c:pt idx="2271">
                  <c:v>3.9589999999999998E-3</c:v>
                </c:pt>
                <c:pt idx="2272">
                  <c:v>3.9480000000000001E-3</c:v>
                </c:pt>
                <c:pt idx="2273">
                  <c:v>3.9379999999999997E-3</c:v>
                </c:pt>
                <c:pt idx="2274">
                  <c:v>3.9300000000000003E-3</c:v>
                </c:pt>
                <c:pt idx="2275">
                  <c:v>3.9230000000000003E-3</c:v>
                </c:pt>
                <c:pt idx="2276">
                  <c:v>3.9179999999999996E-3</c:v>
                </c:pt>
                <c:pt idx="2277">
                  <c:v>3.898E-3</c:v>
                </c:pt>
                <c:pt idx="2278">
                  <c:v>3.8790000000000001E-3</c:v>
                </c:pt>
                <c:pt idx="2279">
                  <c:v>3.862E-3</c:v>
                </c:pt>
                <c:pt idx="2280">
                  <c:v>3.8470000000000002E-3</c:v>
                </c:pt>
                <c:pt idx="2281">
                  <c:v>3.8319999999999999E-3</c:v>
                </c:pt>
                <c:pt idx="2282">
                  <c:v>3.82E-3</c:v>
                </c:pt>
                <c:pt idx="2283">
                  <c:v>3.8080000000000002E-3</c:v>
                </c:pt>
                <c:pt idx="2284">
                  <c:v>3.7980000000000002E-3</c:v>
                </c:pt>
                <c:pt idx="2285">
                  <c:v>3.79E-3</c:v>
                </c:pt>
                <c:pt idx="2286">
                  <c:v>3.7829999999999999E-3</c:v>
                </c:pt>
                <c:pt idx="2287">
                  <c:v>3.777E-3</c:v>
                </c:pt>
                <c:pt idx="2288">
                  <c:v>3.7729999999999999E-3</c:v>
                </c:pt>
                <c:pt idx="2289">
                  <c:v>3.7699999999999999E-3</c:v>
                </c:pt>
                <c:pt idx="2290">
                  <c:v>3.7690000000000002E-3</c:v>
                </c:pt>
                <c:pt idx="2291">
                  <c:v>3.7690000000000002E-3</c:v>
                </c:pt>
                <c:pt idx="2292">
                  <c:v>3.771E-3</c:v>
                </c:pt>
                <c:pt idx="2293">
                  <c:v>3.774E-3</c:v>
                </c:pt>
                <c:pt idx="2294">
                  <c:v>3.7780000000000001E-3</c:v>
                </c:pt>
                <c:pt idx="2295">
                  <c:v>3.784E-3</c:v>
                </c:pt>
                <c:pt idx="2296">
                  <c:v>3.7919999999999998E-3</c:v>
                </c:pt>
                <c:pt idx="2297">
                  <c:v>3.8E-3</c:v>
                </c:pt>
                <c:pt idx="2298">
                  <c:v>3.8110000000000002E-3</c:v>
                </c:pt>
                <c:pt idx="2299">
                  <c:v>3.8219999999999999E-3</c:v>
                </c:pt>
                <c:pt idx="2300">
                  <c:v>3.8349999999999999E-3</c:v>
                </c:pt>
                <c:pt idx="2301">
                  <c:v>3.8500000000000001E-3</c:v>
                </c:pt>
                <c:pt idx="2302">
                  <c:v>3.8660000000000001E-3</c:v>
                </c:pt>
                <c:pt idx="2303">
                  <c:v>3.8830000000000002E-3</c:v>
                </c:pt>
                <c:pt idx="2304">
                  <c:v>3.9020000000000001E-3</c:v>
                </c:pt>
                <c:pt idx="2305">
                  <c:v>3.9220000000000001E-3</c:v>
                </c:pt>
                <c:pt idx="2306">
                  <c:v>3.9439999999999996E-3</c:v>
                </c:pt>
                <c:pt idx="2307">
                  <c:v>3.967E-3</c:v>
                </c:pt>
                <c:pt idx="2308">
                  <c:v>3.9919999999999999E-3</c:v>
                </c:pt>
                <c:pt idx="2309">
                  <c:v>4.0179999999999999E-3</c:v>
                </c:pt>
                <c:pt idx="2310">
                  <c:v>4.045E-3</c:v>
                </c:pt>
                <c:pt idx="2311">
                  <c:v>4.0740000000000004E-3</c:v>
                </c:pt>
                <c:pt idx="2312">
                  <c:v>4.0899999999999999E-3</c:v>
                </c:pt>
                <c:pt idx="2313">
                  <c:v>4.0759999999999998E-3</c:v>
                </c:pt>
                <c:pt idx="2314">
                  <c:v>4.0629999999999998E-3</c:v>
                </c:pt>
                <c:pt idx="2315">
                  <c:v>4.052E-3</c:v>
                </c:pt>
                <c:pt idx="2316">
                  <c:v>4.0400000000000002E-3</c:v>
                </c:pt>
                <c:pt idx="2317">
                  <c:v>4.0289999999999996E-3</c:v>
                </c:pt>
                <c:pt idx="2318">
                  <c:v>4.019E-3</c:v>
                </c:pt>
                <c:pt idx="2319">
                  <c:v>4.0099999999999997E-3</c:v>
                </c:pt>
                <c:pt idx="2320">
                  <c:v>4.0029999999999996E-3</c:v>
                </c:pt>
                <c:pt idx="2321">
                  <c:v>3.9979999999999998E-3</c:v>
                </c:pt>
                <c:pt idx="2322">
                  <c:v>3.9940000000000002E-3</c:v>
                </c:pt>
                <c:pt idx="2323">
                  <c:v>3.9909999999999998E-3</c:v>
                </c:pt>
                <c:pt idx="2324">
                  <c:v>3.9820000000000003E-3</c:v>
                </c:pt>
                <c:pt idx="2325">
                  <c:v>3.9740000000000001E-3</c:v>
                </c:pt>
                <c:pt idx="2326">
                  <c:v>3.9680000000000002E-3</c:v>
                </c:pt>
                <c:pt idx="2327">
                  <c:v>3.9630000000000004E-3</c:v>
                </c:pt>
                <c:pt idx="2328">
                  <c:v>3.96E-3</c:v>
                </c:pt>
                <c:pt idx="2329">
                  <c:v>3.9579999999999997E-3</c:v>
                </c:pt>
                <c:pt idx="2330">
                  <c:v>3.9569999999999996E-3</c:v>
                </c:pt>
                <c:pt idx="2331">
                  <c:v>3.9490000000000003E-3</c:v>
                </c:pt>
                <c:pt idx="2332">
                  <c:v>3.9420000000000002E-3</c:v>
                </c:pt>
                <c:pt idx="2333">
                  <c:v>3.9360000000000003E-3</c:v>
                </c:pt>
                <c:pt idx="2334">
                  <c:v>3.9309999999999996E-3</c:v>
                </c:pt>
                <c:pt idx="2335">
                  <c:v>3.9290000000000002E-3</c:v>
                </c:pt>
                <c:pt idx="2336">
                  <c:v>3.9269999999999999E-3</c:v>
                </c:pt>
                <c:pt idx="2337">
                  <c:v>3.9060000000000002E-3</c:v>
                </c:pt>
                <c:pt idx="2338">
                  <c:v>3.8869999999999998E-3</c:v>
                </c:pt>
                <c:pt idx="2339">
                  <c:v>3.869E-3</c:v>
                </c:pt>
                <c:pt idx="2340">
                  <c:v>3.852E-3</c:v>
                </c:pt>
                <c:pt idx="2341">
                  <c:v>3.8370000000000001E-3</c:v>
                </c:pt>
                <c:pt idx="2342">
                  <c:v>3.8240000000000001E-3</c:v>
                </c:pt>
                <c:pt idx="2343">
                  <c:v>3.8119999999999999E-3</c:v>
                </c:pt>
                <c:pt idx="2344">
                  <c:v>3.8010000000000001E-3</c:v>
                </c:pt>
                <c:pt idx="2345">
                  <c:v>3.7910000000000001E-3</c:v>
                </c:pt>
                <c:pt idx="2346">
                  <c:v>3.784E-3</c:v>
                </c:pt>
                <c:pt idx="2347">
                  <c:v>3.777E-3</c:v>
                </c:pt>
                <c:pt idx="2348">
                  <c:v>3.7720000000000002E-3</c:v>
                </c:pt>
                <c:pt idx="2349">
                  <c:v>3.7690000000000002E-3</c:v>
                </c:pt>
                <c:pt idx="2350">
                  <c:v>3.7659999999999998E-3</c:v>
                </c:pt>
                <c:pt idx="2351">
                  <c:v>3.7659999999999998E-3</c:v>
                </c:pt>
                <c:pt idx="2352">
                  <c:v>3.7659999999999998E-3</c:v>
                </c:pt>
                <c:pt idx="2353">
                  <c:v>3.7690000000000002E-3</c:v>
                </c:pt>
                <c:pt idx="2354">
                  <c:v>3.7720000000000002E-3</c:v>
                </c:pt>
                <c:pt idx="2355">
                  <c:v>3.777E-3</c:v>
                </c:pt>
                <c:pt idx="2356">
                  <c:v>3.784E-3</c:v>
                </c:pt>
                <c:pt idx="2357">
                  <c:v>3.7919999999999998E-3</c:v>
                </c:pt>
                <c:pt idx="2358">
                  <c:v>3.8010000000000001E-3</c:v>
                </c:pt>
                <c:pt idx="2359">
                  <c:v>3.8119999999999999E-3</c:v>
                </c:pt>
                <c:pt idx="2360">
                  <c:v>3.8240000000000001E-3</c:v>
                </c:pt>
                <c:pt idx="2361">
                  <c:v>3.8379999999999998E-3</c:v>
                </c:pt>
                <c:pt idx="2362">
                  <c:v>3.8530000000000001E-3</c:v>
                </c:pt>
                <c:pt idx="2363">
                  <c:v>3.8700000000000002E-3</c:v>
                </c:pt>
                <c:pt idx="2364">
                  <c:v>3.888E-3</c:v>
                </c:pt>
                <c:pt idx="2365">
                  <c:v>3.9069999999999999E-3</c:v>
                </c:pt>
                <c:pt idx="2366">
                  <c:v>3.9280000000000001E-3</c:v>
                </c:pt>
                <c:pt idx="2367">
                  <c:v>3.9500000000000004E-3</c:v>
                </c:pt>
                <c:pt idx="2368">
                  <c:v>3.9740000000000001E-3</c:v>
                </c:pt>
                <c:pt idx="2369">
                  <c:v>3.999E-3</c:v>
                </c:pt>
                <c:pt idx="2370">
                  <c:v>4.0260000000000001E-3</c:v>
                </c:pt>
                <c:pt idx="2371">
                  <c:v>4.0540000000000003E-3</c:v>
                </c:pt>
                <c:pt idx="2372">
                  <c:v>4.084E-3</c:v>
                </c:pt>
                <c:pt idx="2373">
                  <c:v>4.1149999999999997E-3</c:v>
                </c:pt>
                <c:pt idx="2374">
                  <c:v>4.1469999999999996E-3</c:v>
                </c:pt>
                <c:pt idx="2375">
                  <c:v>4.1809999999999998E-3</c:v>
                </c:pt>
                <c:pt idx="2376">
                  <c:v>4.2160000000000001E-3</c:v>
                </c:pt>
                <c:pt idx="2377">
                  <c:v>4.2529999999999998E-3</c:v>
                </c:pt>
                <c:pt idx="2378">
                  <c:v>4.2909999999999997E-3</c:v>
                </c:pt>
                <c:pt idx="2379">
                  <c:v>4.3309999999999998E-3</c:v>
                </c:pt>
                <c:pt idx="2380">
                  <c:v>4.3569999999999998E-3</c:v>
                </c:pt>
                <c:pt idx="2381">
                  <c:v>4.3429999999999996E-3</c:v>
                </c:pt>
                <c:pt idx="2382">
                  <c:v>4.3299999999999996E-3</c:v>
                </c:pt>
                <c:pt idx="2383">
                  <c:v>4.3140000000000001E-3</c:v>
                </c:pt>
                <c:pt idx="2384">
                  <c:v>4.3E-3</c:v>
                </c:pt>
                <c:pt idx="2385">
                  <c:v>4.287E-3</c:v>
                </c:pt>
                <c:pt idx="2386">
                  <c:v>4.2750000000000002E-3</c:v>
                </c:pt>
                <c:pt idx="2387">
                  <c:v>4.2649999999999997E-3</c:v>
                </c:pt>
                <c:pt idx="2388">
                  <c:v>4.248E-3</c:v>
                </c:pt>
                <c:pt idx="2389">
                  <c:v>4.2329999999999998E-3</c:v>
                </c:pt>
                <c:pt idx="2390">
                  <c:v>4.2189999999999997E-3</c:v>
                </c:pt>
                <c:pt idx="2391">
                  <c:v>4.2059999999999997E-3</c:v>
                </c:pt>
                <c:pt idx="2392">
                  <c:v>4.1949999999999999E-3</c:v>
                </c:pt>
                <c:pt idx="2393">
                  <c:v>4.1720000000000004E-3</c:v>
                </c:pt>
                <c:pt idx="2394">
                  <c:v>4.1510000000000002E-3</c:v>
                </c:pt>
                <c:pt idx="2395">
                  <c:v>4.1320000000000003E-3</c:v>
                </c:pt>
                <c:pt idx="2396">
                  <c:v>4.1130000000000003E-3</c:v>
                </c:pt>
                <c:pt idx="2397">
                  <c:v>4.0969999999999999E-3</c:v>
                </c:pt>
                <c:pt idx="2398">
                  <c:v>4.0810000000000004E-3</c:v>
                </c:pt>
                <c:pt idx="2399">
                  <c:v>4.0679999999999996E-3</c:v>
                </c:pt>
                <c:pt idx="2400">
                  <c:v>4.0400000000000002E-3</c:v>
                </c:pt>
                <c:pt idx="2401">
                  <c:v>4.0140000000000002E-3</c:v>
                </c:pt>
                <c:pt idx="2402">
                  <c:v>3.9890000000000004E-3</c:v>
                </c:pt>
                <c:pt idx="2403">
                  <c:v>3.9659999999999999E-3</c:v>
                </c:pt>
                <c:pt idx="2404">
                  <c:v>3.9439999999999996E-3</c:v>
                </c:pt>
                <c:pt idx="2405">
                  <c:v>3.9240000000000004E-3</c:v>
                </c:pt>
                <c:pt idx="2406">
                  <c:v>3.9050000000000001E-3</c:v>
                </c:pt>
                <c:pt idx="2407">
                  <c:v>3.8869999999999998E-3</c:v>
                </c:pt>
                <c:pt idx="2408">
                  <c:v>3.8709999999999999E-3</c:v>
                </c:pt>
                <c:pt idx="2409">
                  <c:v>3.8560000000000001E-3</c:v>
                </c:pt>
                <c:pt idx="2410">
                  <c:v>3.8430000000000001E-3</c:v>
                </c:pt>
                <c:pt idx="2411">
                  <c:v>3.8310000000000002E-3</c:v>
                </c:pt>
                <c:pt idx="2412">
                  <c:v>3.8210000000000002E-3</c:v>
                </c:pt>
                <c:pt idx="2413">
                  <c:v>3.8119999999999999E-3</c:v>
                </c:pt>
                <c:pt idx="2414">
                  <c:v>3.8049999999999998E-3</c:v>
                </c:pt>
                <c:pt idx="2415">
                  <c:v>3.7989999999999999E-3</c:v>
                </c:pt>
                <c:pt idx="2416">
                  <c:v>3.7940000000000001E-3</c:v>
                </c:pt>
                <c:pt idx="2417">
                  <c:v>3.7910000000000001E-3</c:v>
                </c:pt>
                <c:pt idx="2418">
                  <c:v>3.7889999999999998E-3</c:v>
                </c:pt>
                <c:pt idx="2419">
                  <c:v>3.7889999999999998E-3</c:v>
                </c:pt>
                <c:pt idx="2420">
                  <c:v>3.79E-3</c:v>
                </c:pt>
                <c:pt idx="2421">
                  <c:v>3.7929999999999999E-3</c:v>
                </c:pt>
                <c:pt idx="2422">
                  <c:v>3.797E-3</c:v>
                </c:pt>
                <c:pt idx="2423">
                  <c:v>3.8019999999999998E-3</c:v>
                </c:pt>
                <c:pt idx="2424">
                  <c:v>3.8089999999999999E-3</c:v>
                </c:pt>
                <c:pt idx="2425">
                  <c:v>3.8180000000000002E-3</c:v>
                </c:pt>
                <c:pt idx="2426">
                  <c:v>3.8270000000000001E-3</c:v>
                </c:pt>
                <c:pt idx="2427">
                  <c:v>3.839E-3</c:v>
                </c:pt>
                <c:pt idx="2428">
                  <c:v>3.8509999999999998E-3</c:v>
                </c:pt>
                <c:pt idx="2429">
                  <c:v>3.8649999999999999E-3</c:v>
                </c:pt>
                <c:pt idx="2430">
                  <c:v>3.8809999999999999E-3</c:v>
                </c:pt>
                <c:pt idx="2431">
                  <c:v>3.898E-3</c:v>
                </c:pt>
                <c:pt idx="2432">
                  <c:v>3.9160000000000002E-3</c:v>
                </c:pt>
                <c:pt idx="2433">
                  <c:v>3.9360000000000003E-3</c:v>
                </c:pt>
                <c:pt idx="2434">
                  <c:v>3.9579999999999997E-3</c:v>
                </c:pt>
                <c:pt idx="2435">
                  <c:v>3.98E-3</c:v>
                </c:pt>
                <c:pt idx="2436">
                  <c:v>4.0049999999999999E-3</c:v>
                </c:pt>
                <c:pt idx="2437">
                  <c:v>4.0299999999999997E-3</c:v>
                </c:pt>
                <c:pt idx="2438">
                  <c:v>4.0569999999999998E-3</c:v>
                </c:pt>
                <c:pt idx="2439">
                  <c:v>4.0860000000000002E-3</c:v>
                </c:pt>
                <c:pt idx="2440">
                  <c:v>4.1159999999999999E-3</c:v>
                </c:pt>
                <c:pt idx="2441">
                  <c:v>4.1469999999999996E-3</c:v>
                </c:pt>
                <c:pt idx="2442">
                  <c:v>4.1799999999999997E-3</c:v>
                </c:pt>
                <c:pt idx="2443">
                  <c:v>4.2139999999999999E-3</c:v>
                </c:pt>
                <c:pt idx="2444">
                  <c:v>4.2500000000000003E-3</c:v>
                </c:pt>
                <c:pt idx="2445">
                  <c:v>4.287E-3</c:v>
                </c:pt>
                <c:pt idx="2446">
                  <c:v>4.326E-3</c:v>
                </c:pt>
                <c:pt idx="2447">
                  <c:v>4.3660000000000001E-3</c:v>
                </c:pt>
                <c:pt idx="2448">
                  <c:v>4.3920000000000001E-3</c:v>
                </c:pt>
                <c:pt idx="2449">
                  <c:v>4.3680000000000004E-3</c:v>
                </c:pt>
                <c:pt idx="2450">
                  <c:v>4.3400000000000001E-3</c:v>
                </c:pt>
                <c:pt idx="2451">
                  <c:v>4.313E-3</c:v>
                </c:pt>
                <c:pt idx="2452">
                  <c:v>4.287E-3</c:v>
                </c:pt>
                <c:pt idx="2453">
                  <c:v>4.2630000000000003E-3</c:v>
                </c:pt>
                <c:pt idx="2454">
                  <c:v>4.2269999999999999E-3</c:v>
                </c:pt>
                <c:pt idx="2455">
                  <c:v>4.1920000000000004E-3</c:v>
                </c:pt>
                <c:pt idx="2456">
                  <c:v>4.1590000000000004E-3</c:v>
                </c:pt>
                <c:pt idx="2457">
                  <c:v>4.1269999999999996E-3</c:v>
                </c:pt>
                <c:pt idx="2458">
                  <c:v>4.0969999999999999E-3</c:v>
                </c:pt>
                <c:pt idx="2459">
                  <c:v>4.0679999999999996E-3</c:v>
                </c:pt>
                <c:pt idx="2460">
                  <c:v>4.0289999999999996E-3</c:v>
                </c:pt>
                <c:pt idx="2461">
                  <c:v>3.993E-3</c:v>
                </c:pt>
                <c:pt idx="2462">
                  <c:v>3.9579999999999997E-3</c:v>
                </c:pt>
                <c:pt idx="2463">
                  <c:v>3.9240000000000004E-3</c:v>
                </c:pt>
                <c:pt idx="2464">
                  <c:v>3.8909999999999999E-3</c:v>
                </c:pt>
                <c:pt idx="2465">
                  <c:v>3.8609999999999998E-3</c:v>
                </c:pt>
                <c:pt idx="2466">
                  <c:v>3.8310000000000002E-3</c:v>
                </c:pt>
                <c:pt idx="2467">
                  <c:v>3.803E-3</c:v>
                </c:pt>
                <c:pt idx="2468">
                  <c:v>3.7759999999999998E-3</c:v>
                </c:pt>
                <c:pt idx="2469">
                  <c:v>3.751E-3</c:v>
                </c:pt>
                <c:pt idx="2470">
                  <c:v>3.728E-3</c:v>
                </c:pt>
                <c:pt idx="2471">
                  <c:v>3.705E-3</c:v>
                </c:pt>
                <c:pt idx="2472">
                  <c:v>3.6849999999999999E-3</c:v>
                </c:pt>
                <c:pt idx="2473">
                  <c:v>3.6649999999999999E-3</c:v>
                </c:pt>
                <c:pt idx="2474">
                  <c:v>3.6470000000000001E-3</c:v>
                </c:pt>
                <c:pt idx="2475">
                  <c:v>3.6310000000000001E-3</c:v>
                </c:pt>
                <c:pt idx="2476">
                  <c:v>3.6159999999999999E-3</c:v>
                </c:pt>
                <c:pt idx="2477">
                  <c:v>3.6020000000000002E-3</c:v>
                </c:pt>
                <c:pt idx="2478">
                  <c:v>3.5899999999999999E-3</c:v>
                </c:pt>
                <c:pt idx="2479">
                  <c:v>3.5790000000000001E-3</c:v>
                </c:pt>
                <c:pt idx="2480">
                  <c:v>3.5699999999999998E-3</c:v>
                </c:pt>
                <c:pt idx="2481">
                  <c:v>3.5620000000000001E-3</c:v>
                </c:pt>
                <c:pt idx="2482">
                  <c:v>3.555E-3</c:v>
                </c:pt>
                <c:pt idx="2483">
                  <c:v>3.5500000000000002E-3</c:v>
                </c:pt>
                <c:pt idx="2484">
                  <c:v>3.5469999999999998E-3</c:v>
                </c:pt>
                <c:pt idx="2485">
                  <c:v>3.545E-3</c:v>
                </c:pt>
                <c:pt idx="2486">
                  <c:v>3.5439999999999998E-3</c:v>
                </c:pt>
                <c:pt idx="2487">
                  <c:v>3.545E-3</c:v>
                </c:pt>
                <c:pt idx="2488">
                  <c:v>3.5469999999999998E-3</c:v>
                </c:pt>
                <c:pt idx="2489">
                  <c:v>3.5500000000000002E-3</c:v>
                </c:pt>
                <c:pt idx="2490">
                  <c:v>3.5560000000000001E-3</c:v>
                </c:pt>
                <c:pt idx="2491">
                  <c:v>3.5620000000000001E-3</c:v>
                </c:pt>
                <c:pt idx="2492">
                  <c:v>3.5699999999999998E-3</c:v>
                </c:pt>
                <c:pt idx="2493">
                  <c:v>3.5790000000000001E-3</c:v>
                </c:pt>
                <c:pt idx="2494">
                  <c:v>3.5899999999999999E-3</c:v>
                </c:pt>
                <c:pt idx="2495">
                  <c:v>3.6020000000000002E-3</c:v>
                </c:pt>
                <c:pt idx="2496">
                  <c:v>3.6159999999999999E-3</c:v>
                </c:pt>
                <c:pt idx="2497">
                  <c:v>3.6310000000000001E-3</c:v>
                </c:pt>
                <c:pt idx="2498">
                  <c:v>3.6480000000000002E-3</c:v>
                </c:pt>
                <c:pt idx="2499">
                  <c:v>3.666E-3</c:v>
                </c:pt>
                <c:pt idx="2500">
                  <c:v>3.6849999999999999E-3</c:v>
                </c:pt>
                <c:pt idx="2501">
                  <c:v>3.7060000000000001E-3</c:v>
                </c:pt>
                <c:pt idx="2502">
                  <c:v>3.7290000000000001E-3</c:v>
                </c:pt>
                <c:pt idx="2503">
                  <c:v>3.7520000000000001E-3</c:v>
                </c:pt>
                <c:pt idx="2504">
                  <c:v>3.7780000000000001E-3</c:v>
                </c:pt>
                <c:pt idx="2505">
                  <c:v>3.8040000000000001E-3</c:v>
                </c:pt>
                <c:pt idx="2506">
                  <c:v>3.8319999999999999E-3</c:v>
                </c:pt>
                <c:pt idx="2507">
                  <c:v>3.862E-3</c:v>
                </c:pt>
                <c:pt idx="2508">
                  <c:v>3.8930000000000002E-3</c:v>
                </c:pt>
                <c:pt idx="2509">
                  <c:v>3.9249999999999997E-3</c:v>
                </c:pt>
                <c:pt idx="2510">
                  <c:v>3.9589999999999998E-3</c:v>
                </c:pt>
                <c:pt idx="2511">
                  <c:v>3.9940000000000002E-3</c:v>
                </c:pt>
                <c:pt idx="2512">
                  <c:v>4.0309999999999999E-3</c:v>
                </c:pt>
                <c:pt idx="2513">
                  <c:v>4.0689999999999997E-3</c:v>
                </c:pt>
                <c:pt idx="2514">
                  <c:v>4.1089999999999998E-3</c:v>
                </c:pt>
                <c:pt idx="2515">
                  <c:v>4.15E-3</c:v>
                </c:pt>
                <c:pt idx="2516">
                  <c:v>4.1770000000000002E-3</c:v>
                </c:pt>
                <c:pt idx="2517">
                  <c:v>4.1489999999999999E-3</c:v>
                </c:pt>
                <c:pt idx="2518">
                  <c:v>4.1110000000000001E-3</c:v>
                </c:pt>
                <c:pt idx="2519">
                  <c:v>4.0749999999999996E-3</c:v>
                </c:pt>
                <c:pt idx="2520">
                  <c:v>4.0410000000000003E-3</c:v>
                </c:pt>
                <c:pt idx="2521">
                  <c:v>3.9969999999999997E-3</c:v>
                </c:pt>
                <c:pt idx="2522">
                  <c:v>3.954E-3</c:v>
                </c:pt>
                <c:pt idx="2523">
                  <c:v>3.9129999999999998E-3</c:v>
                </c:pt>
                <c:pt idx="2524">
                  <c:v>3.8730000000000001E-3</c:v>
                </c:pt>
                <c:pt idx="2525">
                  <c:v>3.8349999999999999E-3</c:v>
                </c:pt>
                <c:pt idx="2526">
                  <c:v>3.7980000000000002E-3</c:v>
                </c:pt>
                <c:pt idx="2527">
                  <c:v>3.7629999999999999E-3</c:v>
                </c:pt>
                <c:pt idx="2528">
                  <c:v>3.7290000000000001E-3</c:v>
                </c:pt>
                <c:pt idx="2529">
                  <c:v>3.6960000000000001E-3</c:v>
                </c:pt>
                <c:pt idx="2530">
                  <c:v>3.6649999999999999E-3</c:v>
                </c:pt>
                <c:pt idx="2531">
                  <c:v>3.6350000000000002E-3</c:v>
                </c:pt>
                <c:pt idx="2532">
                  <c:v>3.607E-3</c:v>
                </c:pt>
                <c:pt idx="2533">
                  <c:v>3.5799999999999998E-3</c:v>
                </c:pt>
                <c:pt idx="2534">
                  <c:v>3.555E-3</c:v>
                </c:pt>
                <c:pt idx="2535">
                  <c:v>3.5309999999999999E-3</c:v>
                </c:pt>
                <c:pt idx="2536">
                  <c:v>3.509E-3</c:v>
                </c:pt>
                <c:pt idx="2537">
                  <c:v>3.4880000000000002E-3</c:v>
                </c:pt>
                <c:pt idx="2538">
                  <c:v>3.4680000000000002E-3</c:v>
                </c:pt>
                <c:pt idx="2539">
                  <c:v>3.4499999999999999E-3</c:v>
                </c:pt>
                <c:pt idx="2540">
                  <c:v>3.4329999999999999E-3</c:v>
                </c:pt>
                <c:pt idx="2541">
                  <c:v>3.418E-3</c:v>
                </c:pt>
                <c:pt idx="2542">
                  <c:v>3.4039999999999999E-3</c:v>
                </c:pt>
                <c:pt idx="2543">
                  <c:v>3.392E-3</c:v>
                </c:pt>
                <c:pt idx="2544">
                  <c:v>3.3809999999999999E-3</c:v>
                </c:pt>
                <c:pt idx="2545">
                  <c:v>3.3709999999999999E-3</c:v>
                </c:pt>
                <c:pt idx="2546">
                  <c:v>3.3630000000000001E-3</c:v>
                </c:pt>
                <c:pt idx="2547">
                  <c:v>3.356E-3</c:v>
                </c:pt>
                <c:pt idx="2548">
                  <c:v>3.3509999999999998E-3</c:v>
                </c:pt>
                <c:pt idx="2549">
                  <c:v>3.3470000000000001E-3</c:v>
                </c:pt>
                <c:pt idx="2550">
                  <c:v>3.3449999999999999E-3</c:v>
                </c:pt>
                <c:pt idx="2551">
                  <c:v>3.3440000000000002E-3</c:v>
                </c:pt>
                <c:pt idx="2552">
                  <c:v>3.3449999999999999E-3</c:v>
                </c:pt>
                <c:pt idx="2553">
                  <c:v>3.3470000000000001E-3</c:v>
                </c:pt>
                <c:pt idx="2554">
                  <c:v>3.3500000000000001E-3</c:v>
                </c:pt>
                <c:pt idx="2555">
                  <c:v>3.3549999999999999E-3</c:v>
                </c:pt>
                <c:pt idx="2556">
                  <c:v>3.3609999999999998E-3</c:v>
                </c:pt>
                <c:pt idx="2557">
                  <c:v>3.369E-3</c:v>
                </c:pt>
                <c:pt idx="2558">
                  <c:v>3.3779999999999999E-3</c:v>
                </c:pt>
                <c:pt idx="2559">
                  <c:v>3.3890000000000001E-3</c:v>
                </c:pt>
                <c:pt idx="2560">
                  <c:v>3.4009999999999999E-3</c:v>
                </c:pt>
                <c:pt idx="2561">
                  <c:v>3.4150000000000001E-3</c:v>
                </c:pt>
                <c:pt idx="2562">
                  <c:v>3.4290000000000002E-3</c:v>
                </c:pt>
                <c:pt idx="2563">
                  <c:v>3.4459999999999998E-3</c:v>
                </c:pt>
                <c:pt idx="2564">
                  <c:v>3.4640000000000001E-3</c:v>
                </c:pt>
                <c:pt idx="2565">
                  <c:v>3.483E-3</c:v>
                </c:pt>
                <c:pt idx="2566">
                  <c:v>3.5040000000000002E-3</c:v>
                </c:pt>
                <c:pt idx="2567">
                  <c:v>3.5260000000000001E-3</c:v>
                </c:pt>
                <c:pt idx="2568">
                  <c:v>3.5490000000000001E-3</c:v>
                </c:pt>
                <c:pt idx="2569">
                  <c:v>3.5739999999999999E-3</c:v>
                </c:pt>
                <c:pt idx="2570">
                  <c:v>3.601E-3</c:v>
                </c:pt>
                <c:pt idx="2571">
                  <c:v>3.6289999999999998E-3</c:v>
                </c:pt>
                <c:pt idx="2572">
                  <c:v>3.6579999999999998E-3</c:v>
                </c:pt>
                <c:pt idx="2573">
                  <c:v>3.689E-3</c:v>
                </c:pt>
                <c:pt idx="2574">
                  <c:v>3.7209999999999999E-3</c:v>
                </c:pt>
                <c:pt idx="2575">
                  <c:v>3.7550000000000001E-3</c:v>
                </c:pt>
                <c:pt idx="2576">
                  <c:v>3.79E-3</c:v>
                </c:pt>
                <c:pt idx="2577">
                  <c:v>3.826E-3</c:v>
                </c:pt>
                <c:pt idx="2578">
                  <c:v>3.8639999999999998E-3</c:v>
                </c:pt>
                <c:pt idx="2579">
                  <c:v>3.9039999999999999E-3</c:v>
                </c:pt>
                <c:pt idx="2580">
                  <c:v>3.9439999999999996E-3</c:v>
                </c:pt>
                <c:pt idx="2581">
                  <c:v>3.9870000000000001E-3</c:v>
                </c:pt>
                <c:pt idx="2582">
                  <c:v>4.0299999999999997E-3</c:v>
                </c:pt>
                <c:pt idx="2583">
                  <c:v>4.0759999999999998E-3</c:v>
                </c:pt>
                <c:pt idx="2584">
                  <c:v>4.1070000000000004E-3</c:v>
                </c:pt>
                <c:pt idx="2585">
                  <c:v>4.0679999999999996E-3</c:v>
                </c:pt>
                <c:pt idx="2586">
                  <c:v>4.0200000000000001E-3</c:v>
                </c:pt>
                <c:pt idx="2587">
                  <c:v>3.9750000000000002E-3</c:v>
                </c:pt>
                <c:pt idx="2588">
                  <c:v>3.9300000000000003E-3</c:v>
                </c:pt>
                <c:pt idx="2589">
                  <c:v>3.8869999999999998E-3</c:v>
                </c:pt>
                <c:pt idx="2590">
                  <c:v>3.846E-3</c:v>
                </c:pt>
                <c:pt idx="2591">
                  <c:v>3.8059999999999999E-3</c:v>
                </c:pt>
                <c:pt idx="2592">
                  <c:v>3.7669999999999999E-3</c:v>
                </c:pt>
                <c:pt idx="2593">
                  <c:v>3.7299999999999998E-3</c:v>
                </c:pt>
                <c:pt idx="2594">
                  <c:v>3.6949999999999999E-3</c:v>
                </c:pt>
                <c:pt idx="2595">
                  <c:v>3.6600000000000001E-3</c:v>
                </c:pt>
                <c:pt idx="2596">
                  <c:v>3.6280000000000001E-3</c:v>
                </c:pt>
                <c:pt idx="2597">
                  <c:v>3.5959999999999998E-3</c:v>
                </c:pt>
                <c:pt idx="2598">
                  <c:v>3.5660000000000002E-3</c:v>
                </c:pt>
                <c:pt idx="2599">
                  <c:v>3.5379999999999999E-3</c:v>
                </c:pt>
                <c:pt idx="2600">
                  <c:v>3.5109999999999998E-3</c:v>
                </c:pt>
                <c:pt idx="2601">
                  <c:v>3.4849999999999998E-3</c:v>
                </c:pt>
                <c:pt idx="2602">
                  <c:v>3.4610000000000001E-3</c:v>
                </c:pt>
                <c:pt idx="2603">
                  <c:v>3.4380000000000001E-3</c:v>
                </c:pt>
                <c:pt idx="2604">
                  <c:v>3.4169999999999999E-3</c:v>
                </c:pt>
                <c:pt idx="2605">
                  <c:v>3.3969999999999998E-3</c:v>
                </c:pt>
                <c:pt idx="2606">
                  <c:v>3.3790000000000001E-3</c:v>
                </c:pt>
                <c:pt idx="2607">
                  <c:v>3.362E-3</c:v>
                </c:pt>
                <c:pt idx="2608">
                  <c:v>3.346E-3</c:v>
                </c:pt>
                <c:pt idx="2609">
                  <c:v>3.3319999999999999E-3</c:v>
                </c:pt>
                <c:pt idx="2610">
                  <c:v>3.3189999999999999E-3</c:v>
                </c:pt>
                <c:pt idx="2611">
                  <c:v>3.3080000000000002E-3</c:v>
                </c:pt>
                <c:pt idx="2612">
                  <c:v>3.2980000000000002E-3</c:v>
                </c:pt>
                <c:pt idx="2613">
                  <c:v>3.29E-3</c:v>
                </c:pt>
                <c:pt idx="2614">
                  <c:v>3.2829999999999999E-3</c:v>
                </c:pt>
                <c:pt idx="2615">
                  <c:v>3.277E-3</c:v>
                </c:pt>
                <c:pt idx="2616">
                  <c:v>3.2729999999999999E-3</c:v>
                </c:pt>
                <c:pt idx="2617">
                  <c:v>3.271E-3</c:v>
                </c:pt>
                <c:pt idx="2618">
                  <c:v>3.2699999999999999E-3</c:v>
                </c:pt>
                <c:pt idx="2619">
                  <c:v>3.2699999999999999E-3</c:v>
                </c:pt>
                <c:pt idx="2620">
                  <c:v>3.2720000000000002E-3</c:v>
                </c:pt>
                <c:pt idx="2621">
                  <c:v>3.2750000000000001E-3</c:v>
                </c:pt>
                <c:pt idx="2622">
                  <c:v>3.2789999999999998E-3</c:v>
                </c:pt>
                <c:pt idx="2623">
                  <c:v>3.2859999999999999E-3</c:v>
                </c:pt>
                <c:pt idx="2624">
                  <c:v>3.2929999999999999E-3</c:v>
                </c:pt>
                <c:pt idx="2625">
                  <c:v>3.3019999999999998E-3</c:v>
                </c:pt>
                <c:pt idx="2626">
                  <c:v>3.3119999999999998E-3</c:v>
                </c:pt>
                <c:pt idx="2627">
                  <c:v>3.3240000000000001E-3</c:v>
                </c:pt>
                <c:pt idx="2628">
                  <c:v>3.3370000000000001E-3</c:v>
                </c:pt>
                <c:pt idx="2629">
                  <c:v>3.3519999999999999E-3</c:v>
                </c:pt>
                <c:pt idx="2630">
                  <c:v>3.3679999999999999E-3</c:v>
                </c:pt>
                <c:pt idx="2631">
                  <c:v>3.3860000000000001E-3</c:v>
                </c:pt>
                <c:pt idx="2632">
                  <c:v>3.405E-3</c:v>
                </c:pt>
                <c:pt idx="2633">
                  <c:v>3.4250000000000001E-3</c:v>
                </c:pt>
                <c:pt idx="2634">
                  <c:v>3.447E-3</c:v>
                </c:pt>
                <c:pt idx="2635">
                  <c:v>3.47E-3</c:v>
                </c:pt>
                <c:pt idx="2636">
                  <c:v>3.4949999999999998E-3</c:v>
                </c:pt>
                <c:pt idx="2637">
                  <c:v>3.5209999999999998E-3</c:v>
                </c:pt>
                <c:pt idx="2638">
                  <c:v>3.5490000000000001E-3</c:v>
                </c:pt>
                <c:pt idx="2639">
                  <c:v>3.578E-3</c:v>
                </c:pt>
                <c:pt idx="2640">
                  <c:v>3.6080000000000001E-3</c:v>
                </c:pt>
                <c:pt idx="2641">
                  <c:v>3.64E-3</c:v>
                </c:pt>
                <c:pt idx="2642">
                  <c:v>3.6740000000000002E-3</c:v>
                </c:pt>
                <c:pt idx="2643">
                  <c:v>3.7079999999999999E-3</c:v>
                </c:pt>
                <c:pt idx="2644">
                  <c:v>3.7450000000000001E-3</c:v>
                </c:pt>
                <c:pt idx="2645">
                  <c:v>3.7820000000000002E-3</c:v>
                </c:pt>
                <c:pt idx="2646">
                  <c:v>3.8210000000000002E-3</c:v>
                </c:pt>
                <c:pt idx="2647">
                  <c:v>3.862E-3</c:v>
                </c:pt>
                <c:pt idx="2648">
                  <c:v>3.9039999999999999E-3</c:v>
                </c:pt>
                <c:pt idx="2649">
                  <c:v>3.9480000000000001E-3</c:v>
                </c:pt>
                <c:pt idx="2650">
                  <c:v>3.9919999999999999E-3</c:v>
                </c:pt>
                <c:pt idx="2651">
                  <c:v>4.0390000000000001E-3</c:v>
                </c:pt>
                <c:pt idx="2652">
                  <c:v>4.0679999999999996E-3</c:v>
                </c:pt>
                <c:pt idx="2653">
                  <c:v>4.0249999999999999E-3</c:v>
                </c:pt>
                <c:pt idx="2654">
                  <c:v>3.9839999999999997E-3</c:v>
                </c:pt>
                <c:pt idx="2655">
                  <c:v>3.9449999999999997E-3</c:v>
                </c:pt>
                <c:pt idx="2656">
                  <c:v>3.9069999999999999E-3</c:v>
                </c:pt>
                <c:pt idx="2657">
                  <c:v>3.8709999999999999E-3</c:v>
                </c:pt>
                <c:pt idx="2658">
                  <c:v>3.8349999999999999E-3</c:v>
                </c:pt>
                <c:pt idx="2659">
                  <c:v>3.8019999999999998E-3</c:v>
                </c:pt>
                <c:pt idx="2660">
                  <c:v>3.7699999999999999E-3</c:v>
                </c:pt>
                <c:pt idx="2661">
                  <c:v>3.7390000000000001E-3</c:v>
                </c:pt>
                <c:pt idx="2662">
                  <c:v>3.7090000000000001E-3</c:v>
                </c:pt>
                <c:pt idx="2663">
                  <c:v>3.6819999999999999E-3</c:v>
                </c:pt>
                <c:pt idx="2664">
                  <c:v>3.6549999999999998E-3</c:v>
                </c:pt>
                <c:pt idx="2665">
                  <c:v>3.63E-3</c:v>
                </c:pt>
                <c:pt idx="2666">
                  <c:v>3.6059999999999998E-3</c:v>
                </c:pt>
                <c:pt idx="2667">
                  <c:v>3.5839999999999999E-3</c:v>
                </c:pt>
                <c:pt idx="2668">
                  <c:v>3.5639999999999999E-3</c:v>
                </c:pt>
                <c:pt idx="2669">
                  <c:v>3.5439999999999998E-3</c:v>
                </c:pt>
                <c:pt idx="2670">
                  <c:v>3.5260000000000001E-3</c:v>
                </c:pt>
                <c:pt idx="2671">
                  <c:v>3.5100000000000001E-3</c:v>
                </c:pt>
                <c:pt idx="2672">
                  <c:v>3.4949999999999998E-3</c:v>
                </c:pt>
                <c:pt idx="2673">
                  <c:v>3.4819999999999999E-3</c:v>
                </c:pt>
                <c:pt idx="2674">
                  <c:v>3.47E-3</c:v>
                </c:pt>
                <c:pt idx="2675">
                  <c:v>3.4589999999999998E-3</c:v>
                </c:pt>
                <c:pt idx="2676">
                  <c:v>3.4499999999999999E-3</c:v>
                </c:pt>
                <c:pt idx="2677">
                  <c:v>3.4420000000000002E-3</c:v>
                </c:pt>
                <c:pt idx="2678">
                  <c:v>3.4359999999999998E-3</c:v>
                </c:pt>
                <c:pt idx="2679">
                  <c:v>3.431E-3</c:v>
                </c:pt>
                <c:pt idx="2680">
                  <c:v>3.4269999999999999E-3</c:v>
                </c:pt>
                <c:pt idx="2681">
                  <c:v>3.4250000000000001E-3</c:v>
                </c:pt>
                <c:pt idx="2682">
                  <c:v>3.4250000000000001E-3</c:v>
                </c:pt>
                <c:pt idx="2683">
                  <c:v>3.4259999999999998E-3</c:v>
                </c:pt>
                <c:pt idx="2684">
                  <c:v>3.4280000000000001E-3</c:v>
                </c:pt>
                <c:pt idx="2685">
                  <c:v>3.9220000000000001E-3</c:v>
                </c:pt>
                <c:pt idx="2686">
                  <c:v>4.2900000000000004E-3</c:v>
                </c:pt>
                <c:pt idx="2687">
                  <c:v>4.4980000000000003E-3</c:v>
                </c:pt>
                <c:pt idx="2688">
                  <c:v>4.5820000000000001E-3</c:v>
                </c:pt>
                <c:pt idx="2689">
                  <c:v>4.6179999999999997E-3</c:v>
                </c:pt>
                <c:pt idx="2690">
                  <c:v>4.6410000000000002E-3</c:v>
                </c:pt>
                <c:pt idx="2691">
                  <c:v>4.6379999999999998E-3</c:v>
                </c:pt>
                <c:pt idx="2692">
                  <c:v>4.594E-3</c:v>
                </c:pt>
                <c:pt idx="2693">
                  <c:v>4.5170000000000002E-3</c:v>
                </c:pt>
                <c:pt idx="2694">
                  <c:v>4.4130000000000003E-3</c:v>
                </c:pt>
                <c:pt idx="2695">
                  <c:v>4.2709999999999996E-3</c:v>
                </c:pt>
                <c:pt idx="2696">
                  <c:v>4.1009999999999996E-3</c:v>
                </c:pt>
                <c:pt idx="2697">
                  <c:v>3.9529999999999999E-3</c:v>
                </c:pt>
                <c:pt idx="2698">
                  <c:v>3.901E-3</c:v>
                </c:pt>
                <c:pt idx="2699">
                  <c:v>3.4949999999999998E-3</c:v>
                </c:pt>
                <c:pt idx="2700">
                  <c:v>3.2850000000000002E-3</c:v>
                </c:pt>
                <c:pt idx="2701">
                  <c:v>3.2039999999999998E-3</c:v>
                </c:pt>
                <c:pt idx="2702">
                  <c:v>3.173E-3</c:v>
                </c:pt>
                <c:pt idx="2703">
                  <c:v>3.1809999999999998E-3</c:v>
                </c:pt>
                <c:pt idx="2704">
                  <c:v>3.2919999999999998E-3</c:v>
                </c:pt>
                <c:pt idx="2705">
                  <c:v>3.5750000000000001E-3</c:v>
                </c:pt>
                <c:pt idx="2706">
                  <c:v>4.0010000000000002E-3</c:v>
                </c:pt>
                <c:pt idx="2707">
                  <c:v>4.4010000000000004E-3</c:v>
                </c:pt>
                <c:pt idx="2708">
                  <c:v>4.6080000000000001E-3</c:v>
                </c:pt>
                <c:pt idx="2709">
                  <c:v>4.6589999999999999E-3</c:v>
                </c:pt>
                <c:pt idx="2710">
                  <c:v>4.777E-3</c:v>
                </c:pt>
                <c:pt idx="2711">
                  <c:v>5.117E-3</c:v>
                </c:pt>
                <c:pt idx="2712">
                  <c:v>5.5050000000000003E-3</c:v>
                </c:pt>
                <c:pt idx="2713">
                  <c:v>5.6369999999999996E-3</c:v>
                </c:pt>
                <c:pt idx="2714">
                  <c:v>5.4549999999999998E-3</c:v>
                </c:pt>
                <c:pt idx="2715">
                  <c:v>5.1149999999999998E-3</c:v>
                </c:pt>
                <c:pt idx="2716">
                  <c:v>4.8339999999999998E-3</c:v>
                </c:pt>
                <c:pt idx="2717">
                  <c:v>4.7369999999999999E-3</c:v>
                </c:pt>
                <c:pt idx="2718">
                  <c:v>4.7530000000000003E-3</c:v>
                </c:pt>
                <c:pt idx="2719">
                  <c:v>4.7499999999999999E-3</c:v>
                </c:pt>
                <c:pt idx="2720">
                  <c:v>4.7270000000000003E-3</c:v>
                </c:pt>
                <c:pt idx="2721">
                  <c:v>4.4330000000000003E-3</c:v>
                </c:pt>
                <c:pt idx="2722">
                  <c:v>4.3410000000000002E-3</c:v>
                </c:pt>
                <c:pt idx="2723">
                  <c:v>4.2170000000000003E-3</c:v>
                </c:pt>
                <c:pt idx="2724">
                  <c:v>4.1359999999999999E-3</c:v>
                </c:pt>
                <c:pt idx="2725">
                  <c:v>4.0679999999999996E-3</c:v>
                </c:pt>
                <c:pt idx="2726">
                  <c:v>4.0210000000000003E-3</c:v>
                </c:pt>
                <c:pt idx="2727">
                  <c:v>4.0569999999999998E-3</c:v>
                </c:pt>
                <c:pt idx="2728">
                  <c:v>4.1359999999999999E-3</c:v>
                </c:pt>
                <c:pt idx="2729">
                  <c:v>4.2589999999999998E-3</c:v>
                </c:pt>
                <c:pt idx="2730">
                  <c:v>4.4489999999999998E-3</c:v>
                </c:pt>
                <c:pt idx="2731">
                  <c:v>4.7359999999999998E-3</c:v>
                </c:pt>
                <c:pt idx="2732">
                  <c:v>5.1869999999999998E-3</c:v>
                </c:pt>
                <c:pt idx="2733">
                  <c:v>5.8560000000000001E-3</c:v>
                </c:pt>
                <c:pt idx="2734">
                  <c:v>6.6449999999999999E-3</c:v>
                </c:pt>
                <c:pt idx="2735">
                  <c:v>7.2740000000000001E-3</c:v>
                </c:pt>
                <c:pt idx="2736">
                  <c:v>7.4910000000000003E-3</c:v>
                </c:pt>
                <c:pt idx="2737">
                  <c:v>7.4279999999999997E-3</c:v>
                </c:pt>
                <c:pt idx="2738">
                  <c:v>7.5009999999999999E-3</c:v>
                </c:pt>
                <c:pt idx="2739">
                  <c:v>7.9760000000000005E-3</c:v>
                </c:pt>
                <c:pt idx="2740">
                  <c:v>8.8850000000000005E-3</c:v>
                </c:pt>
                <c:pt idx="2741">
                  <c:v>1.0104E-2</c:v>
                </c:pt>
                <c:pt idx="2742">
                  <c:v>1.1436E-2</c:v>
                </c:pt>
                <c:pt idx="2743">
                  <c:v>1.2777999999999999E-2</c:v>
                </c:pt>
                <c:pt idx="2744">
                  <c:v>1.4189E-2</c:v>
                </c:pt>
                <c:pt idx="2745">
                  <c:v>1.5757E-2</c:v>
                </c:pt>
                <c:pt idx="2746">
                  <c:v>1.7514999999999999E-2</c:v>
                </c:pt>
                <c:pt idx="2747">
                  <c:v>1.9446999999999999E-2</c:v>
                </c:pt>
                <c:pt idx="2748">
                  <c:v>2.1517999999999999E-2</c:v>
                </c:pt>
                <c:pt idx="2749">
                  <c:v>2.3678999999999999E-2</c:v>
                </c:pt>
                <c:pt idx="2750">
                  <c:v>2.5877000000000001E-2</c:v>
                </c:pt>
                <c:pt idx="2751">
                  <c:v>2.8105000000000002E-2</c:v>
                </c:pt>
                <c:pt idx="2752">
                  <c:v>3.0408999999999999E-2</c:v>
                </c:pt>
                <c:pt idx="2753">
                  <c:v>3.2806000000000002E-2</c:v>
                </c:pt>
                <c:pt idx="2754">
                  <c:v>3.5290000000000002E-2</c:v>
                </c:pt>
                <c:pt idx="2755">
                  <c:v>3.7913000000000002E-2</c:v>
                </c:pt>
                <c:pt idx="2756">
                  <c:v>4.0745999999999997E-2</c:v>
                </c:pt>
                <c:pt idx="2757">
                  <c:v>4.3762000000000002E-2</c:v>
                </c:pt>
                <c:pt idx="2758">
                  <c:v>4.6802000000000003E-2</c:v>
                </c:pt>
                <c:pt idx="2759">
                  <c:v>4.9800999999999998E-2</c:v>
                </c:pt>
                <c:pt idx="2760">
                  <c:v>5.2880999999999997E-2</c:v>
                </c:pt>
                <c:pt idx="2761">
                  <c:v>5.6179E-2</c:v>
                </c:pt>
                <c:pt idx="2762">
                  <c:v>5.9721000000000003E-2</c:v>
                </c:pt>
                <c:pt idx="2763">
                  <c:v>6.3459000000000002E-2</c:v>
                </c:pt>
                <c:pt idx="2764">
                  <c:v>6.7365999999999995E-2</c:v>
                </c:pt>
                <c:pt idx="2765">
                  <c:v>7.1447999999999998E-2</c:v>
                </c:pt>
                <c:pt idx="2766">
                  <c:v>7.5572E-2</c:v>
                </c:pt>
                <c:pt idx="2767">
                  <c:v>7.9488000000000003E-2</c:v>
                </c:pt>
                <c:pt idx="2768">
                  <c:v>8.3099000000000006E-2</c:v>
                </c:pt>
                <c:pt idx="2769">
                  <c:v>8.6462999999999998E-2</c:v>
                </c:pt>
                <c:pt idx="2770">
                  <c:v>8.9706999999999995E-2</c:v>
                </c:pt>
                <c:pt idx="2771">
                  <c:v>9.2927999999999997E-2</c:v>
                </c:pt>
                <c:pt idx="2772">
                  <c:v>9.6120999999999998E-2</c:v>
                </c:pt>
                <c:pt idx="2773">
                  <c:v>9.9226999999999996E-2</c:v>
                </c:pt>
                <c:pt idx="2774">
                  <c:v>0.10223</c:v>
                </c:pt>
                <c:pt idx="2775">
                  <c:v>0.105144</c:v>
                </c:pt>
                <c:pt idx="2776">
                  <c:v>0.10798099999999999</c:v>
                </c:pt>
                <c:pt idx="2777">
                  <c:v>0.11079600000000001</c:v>
                </c:pt>
                <c:pt idx="2778">
                  <c:v>0.113723</c:v>
                </c:pt>
                <c:pt idx="2779">
                  <c:v>0.11687599999999999</c:v>
                </c:pt>
                <c:pt idx="2780">
                  <c:v>0.12023</c:v>
                </c:pt>
                <c:pt idx="2781">
                  <c:v>0.12364600000000001</c:v>
                </c:pt>
                <c:pt idx="2782">
                  <c:v>0.127022</c:v>
                </c:pt>
                <c:pt idx="2783">
                  <c:v>0.130443</c:v>
                </c:pt>
                <c:pt idx="2784">
                  <c:v>0.13408999999999999</c:v>
                </c:pt>
                <c:pt idx="2785">
                  <c:v>0.13808300000000001</c:v>
                </c:pt>
                <c:pt idx="2786">
                  <c:v>0.14249000000000001</c:v>
                </c:pt>
                <c:pt idx="2787">
                  <c:v>0.147365</c:v>
                </c:pt>
                <c:pt idx="2788">
                  <c:v>0.1527</c:v>
                </c:pt>
                <c:pt idx="2789">
                  <c:v>0.15831799999999999</c:v>
                </c:pt>
                <c:pt idx="2790">
                  <c:v>0.16395699999999999</c:v>
                </c:pt>
                <c:pt idx="2791">
                  <c:v>0.16952800000000001</c:v>
                </c:pt>
                <c:pt idx="2792">
                  <c:v>0.175181</c:v>
                </c:pt>
                <c:pt idx="2793">
                  <c:v>0.180982</c:v>
                </c:pt>
                <c:pt idx="2794">
                  <c:v>0.18675700000000001</c:v>
                </c:pt>
                <c:pt idx="2795">
                  <c:v>0.192247</c:v>
                </c:pt>
                <c:pt idx="2796">
                  <c:v>0.19728599999999999</c:v>
                </c:pt>
                <c:pt idx="2797">
                  <c:v>0.20186499999999999</c:v>
                </c:pt>
                <c:pt idx="2798">
                  <c:v>0.20605699999999999</c:v>
                </c:pt>
                <c:pt idx="2799">
                  <c:v>0.209893</c:v>
                </c:pt>
                <c:pt idx="2800">
                  <c:v>0.21333299999999999</c:v>
                </c:pt>
                <c:pt idx="2801">
                  <c:v>0.21634400000000001</c:v>
                </c:pt>
                <c:pt idx="2802">
                  <c:v>0.21893299999999999</c:v>
                </c:pt>
                <c:pt idx="2803">
                  <c:v>0.22112599999999999</c:v>
                </c:pt>
                <c:pt idx="2804">
                  <c:v>0.22292699999999999</c:v>
                </c:pt>
                <c:pt idx="2805">
                  <c:v>0.22434899999999999</c:v>
                </c:pt>
                <c:pt idx="2806">
                  <c:v>0.225462</c:v>
                </c:pt>
                <c:pt idx="2807">
                  <c:v>0.22636800000000001</c:v>
                </c:pt>
                <c:pt idx="2808">
                  <c:v>0.227188</c:v>
                </c:pt>
                <c:pt idx="2809">
                  <c:v>0.22811799999999999</c:v>
                </c:pt>
                <c:pt idx="2810">
                  <c:v>0.22941800000000001</c:v>
                </c:pt>
                <c:pt idx="2811">
                  <c:v>0.23132</c:v>
                </c:pt>
                <c:pt idx="2812">
                  <c:v>0.23394599999999999</c:v>
                </c:pt>
                <c:pt idx="2813">
                  <c:v>0.23719100000000001</c:v>
                </c:pt>
                <c:pt idx="2814">
                  <c:v>0.240866</c:v>
                </c:pt>
                <c:pt idx="2815">
                  <c:v>0.245115</c:v>
                </c:pt>
                <c:pt idx="2816">
                  <c:v>0.25011100000000003</c:v>
                </c:pt>
                <c:pt idx="2817">
                  <c:v>0.25586799999999998</c:v>
                </c:pt>
                <c:pt idx="2818">
                  <c:v>0.26236399999999999</c:v>
                </c:pt>
                <c:pt idx="2819">
                  <c:v>0.26961499999999999</c:v>
                </c:pt>
                <c:pt idx="2820">
                  <c:v>0.277536</c:v>
                </c:pt>
                <c:pt idx="2821">
                  <c:v>0.28601700000000002</c:v>
                </c:pt>
                <c:pt idx="2822">
                  <c:v>0.29499199999999998</c:v>
                </c:pt>
                <c:pt idx="2823">
                  <c:v>0.30438399999999999</c:v>
                </c:pt>
                <c:pt idx="2824">
                  <c:v>0.31414700000000001</c:v>
                </c:pt>
                <c:pt idx="2825">
                  <c:v>0.324299</c:v>
                </c:pt>
                <c:pt idx="2826">
                  <c:v>0.33483200000000002</c:v>
                </c:pt>
                <c:pt idx="2827">
                  <c:v>0.34563300000000002</c:v>
                </c:pt>
                <c:pt idx="2828">
                  <c:v>0.35653600000000002</c:v>
                </c:pt>
                <c:pt idx="2829">
                  <c:v>0.36741499999999999</c:v>
                </c:pt>
                <c:pt idx="2830">
                  <c:v>0.37819900000000001</c:v>
                </c:pt>
                <c:pt idx="2831">
                  <c:v>0.38876699999999997</c:v>
                </c:pt>
                <c:pt idx="2832">
                  <c:v>0.39898099999999997</c:v>
                </c:pt>
                <c:pt idx="2833">
                  <c:v>0.40881600000000001</c:v>
                </c:pt>
                <c:pt idx="2834">
                  <c:v>0.418406</c:v>
                </c:pt>
                <c:pt idx="2835">
                  <c:v>0.42797099999999999</c:v>
                </c:pt>
                <c:pt idx="2836">
                  <c:v>0.43729699999999999</c:v>
                </c:pt>
                <c:pt idx="2837">
                  <c:v>0.44541199999999997</c:v>
                </c:pt>
                <c:pt idx="2838">
                  <c:v>0.45179200000000003</c:v>
                </c:pt>
                <c:pt idx="2839">
                  <c:v>0.45676800000000001</c:v>
                </c:pt>
                <c:pt idx="2840">
                  <c:v>0.460729</c:v>
                </c:pt>
                <c:pt idx="2841">
                  <c:v>0.46390599999999999</c:v>
                </c:pt>
                <c:pt idx="2842">
                  <c:v>0.466335</c:v>
                </c:pt>
                <c:pt idx="2843">
                  <c:v>0.46786100000000003</c:v>
                </c:pt>
                <c:pt idx="2844">
                  <c:v>0.46838800000000003</c:v>
                </c:pt>
                <c:pt idx="2845">
                  <c:v>0.46812700000000002</c:v>
                </c:pt>
                <c:pt idx="2846">
                  <c:v>0.46743299999999999</c:v>
                </c:pt>
                <c:pt idx="2847">
                  <c:v>0.46664299999999997</c:v>
                </c:pt>
                <c:pt idx="2848">
                  <c:v>0.466026</c:v>
                </c:pt>
                <c:pt idx="2849">
                  <c:v>0.465611</c:v>
                </c:pt>
                <c:pt idx="2850">
                  <c:v>0.46530700000000003</c:v>
                </c:pt>
                <c:pt idx="2851">
                  <c:v>0.46520299999999998</c:v>
                </c:pt>
                <c:pt idx="2852">
                  <c:v>0.46551300000000001</c:v>
                </c:pt>
                <c:pt idx="2853">
                  <c:v>0.46640999999999999</c:v>
                </c:pt>
                <c:pt idx="2854">
                  <c:v>0.467947</c:v>
                </c:pt>
                <c:pt idx="2855">
                  <c:v>0.47015000000000001</c:v>
                </c:pt>
                <c:pt idx="2856">
                  <c:v>0.47314200000000001</c:v>
                </c:pt>
                <c:pt idx="2857">
                  <c:v>0.47706199999999999</c:v>
                </c:pt>
                <c:pt idx="2858">
                  <c:v>0.48186800000000002</c:v>
                </c:pt>
                <c:pt idx="2859">
                  <c:v>0.48731999999999998</c:v>
                </c:pt>
                <c:pt idx="2860">
                  <c:v>0.49288399999999999</c:v>
                </c:pt>
                <c:pt idx="2861">
                  <c:v>0.49812000000000001</c:v>
                </c:pt>
                <c:pt idx="2862">
                  <c:v>0.50336199999999998</c:v>
                </c:pt>
                <c:pt idx="2863">
                  <c:v>0.50908100000000001</c:v>
                </c:pt>
                <c:pt idx="2864">
                  <c:v>0.51551000000000002</c:v>
                </c:pt>
                <c:pt idx="2865">
                  <c:v>0.52266100000000004</c:v>
                </c:pt>
                <c:pt idx="2866">
                  <c:v>0.53033799999999998</c:v>
                </c:pt>
                <c:pt idx="2867">
                  <c:v>0.53830800000000001</c:v>
                </c:pt>
                <c:pt idx="2868">
                  <c:v>0.54653300000000005</c:v>
                </c:pt>
                <c:pt idx="2869">
                  <c:v>0.55512399999999995</c:v>
                </c:pt>
                <c:pt idx="2870">
                  <c:v>0.56420300000000001</c:v>
                </c:pt>
                <c:pt idx="2871">
                  <c:v>0.57382200000000005</c:v>
                </c:pt>
                <c:pt idx="2872">
                  <c:v>0.58387999999999995</c:v>
                </c:pt>
                <c:pt idx="2873">
                  <c:v>0.59415700000000005</c:v>
                </c:pt>
                <c:pt idx="2874">
                  <c:v>0.604576</c:v>
                </c:pt>
                <c:pt idx="2875">
                  <c:v>0.615232</c:v>
                </c:pt>
                <c:pt idx="2876">
                  <c:v>0.62612900000000005</c:v>
                </c:pt>
                <c:pt idx="2877">
                  <c:v>0.63717800000000002</c:v>
                </c:pt>
                <c:pt idx="2878">
                  <c:v>0.64837599999999995</c:v>
                </c:pt>
                <c:pt idx="2879">
                  <c:v>0.65998400000000002</c:v>
                </c:pt>
                <c:pt idx="2880">
                  <c:v>0.67190000000000005</c:v>
                </c:pt>
                <c:pt idx="2881">
                  <c:v>0.68298999999999999</c:v>
                </c:pt>
                <c:pt idx="2882">
                  <c:v>0.69263799999999998</c:v>
                </c:pt>
                <c:pt idx="2883">
                  <c:v>0.70102399999999998</c:v>
                </c:pt>
                <c:pt idx="2884">
                  <c:v>0.70852899999999996</c:v>
                </c:pt>
                <c:pt idx="2885">
                  <c:v>0.71541699999999997</c:v>
                </c:pt>
                <c:pt idx="2886">
                  <c:v>0.72183600000000003</c:v>
                </c:pt>
                <c:pt idx="2887">
                  <c:v>0.72788200000000003</c:v>
                </c:pt>
                <c:pt idx="2888">
                  <c:v>0.73357899999999998</c:v>
                </c:pt>
                <c:pt idx="2889">
                  <c:v>0.73880500000000005</c:v>
                </c:pt>
                <c:pt idx="2890">
                  <c:v>0.74327200000000004</c:v>
                </c:pt>
                <c:pt idx="2891">
                  <c:v>0.74673400000000001</c:v>
                </c:pt>
                <c:pt idx="2892">
                  <c:v>0.74927299999999997</c:v>
                </c:pt>
                <c:pt idx="2893">
                  <c:v>0.75121199999999999</c:v>
                </c:pt>
                <c:pt idx="2894">
                  <c:v>0.75290400000000002</c:v>
                </c:pt>
                <c:pt idx="2895">
                  <c:v>0.75460199999999999</c:v>
                </c:pt>
                <c:pt idx="2896">
                  <c:v>0.75642600000000004</c:v>
                </c:pt>
                <c:pt idx="2897">
                  <c:v>0.758436</c:v>
                </c:pt>
                <c:pt idx="2898">
                  <c:v>0.76067700000000005</c:v>
                </c:pt>
                <c:pt idx="2899">
                  <c:v>0.76319199999999998</c:v>
                </c:pt>
                <c:pt idx="2900">
                  <c:v>0.76605100000000004</c:v>
                </c:pt>
                <c:pt idx="2901">
                  <c:v>0.76934000000000002</c:v>
                </c:pt>
                <c:pt idx="2902">
                  <c:v>0.77310800000000002</c:v>
                </c:pt>
                <c:pt idx="2903">
                  <c:v>0.77727599999999997</c:v>
                </c:pt>
                <c:pt idx="2904">
                  <c:v>0.78137599999999996</c:v>
                </c:pt>
                <c:pt idx="2905">
                  <c:v>0.78481699999999999</c:v>
                </c:pt>
                <c:pt idx="2906">
                  <c:v>0.78784600000000005</c:v>
                </c:pt>
                <c:pt idx="2907">
                  <c:v>0.79086299999999998</c:v>
                </c:pt>
                <c:pt idx="2908">
                  <c:v>0.79414499999999999</c:v>
                </c:pt>
                <c:pt idx="2909">
                  <c:v>0.79788300000000001</c:v>
                </c:pt>
                <c:pt idx="2910">
                  <c:v>0.80216500000000002</c:v>
                </c:pt>
                <c:pt idx="2911">
                  <c:v>0.80696299999999999</c:v>
                </c:pt>
                <c:pt idx="2912">
                  <c:v>0.81214799999999998</c:v>
                </c:pt>
                <c:pt idx="2913">
                  <c:v>0.817527</c:v>
                </c:pt>
                <c:pt idx="2914">
                  <c:v>0.82295600000000002</c:v>
                </c:pt>
                <c:pt idx="2915">
                  <c:v>0.82849200000000001</c:v>
                </c:pt>
                <c:pt idx="2916">
                  <c:v>0.83433199999999996</c:v>
                </c:pt>
                <c:pt idx="2917">
                  <c:v>0.840588</c:v>
                </c:pt>
                <c:pt idx="2918">
                  <c:v>0.84725600000000001</c:v>
                </c:pt>
                <c:pt idx="2919">
                  <c:v>0.854298</c:v>
                </c:pt>
                <c:pt idx="2920">
                  <c:v>0.86173699999999998</c:v>
                </c:pt>
                <c:pt idx="2921">
                  <c:v>0.86965999999999999</c:v>
                </c:pt>
                <c:pt idx="2922">
                  <c:v>0.87789799999999996</c:v>
                </c:pt>
                <c:pt idx="2923">
                  <c:v>0.88590000000000002</c:v>
                </c:pt>
                <c:pt idx="2924">
                  <c:v>0.89322400000000002</c:v>
                </c:pt>
                <c:pt idx="2925">
                  <c:v>0.89973199999999998</c:v>
                </c:pt>
                <c:pt idx="2926">
                  <c:v>0.90539099999999995</c:v>
                </c:pt>
                <c:pt idx="2927">
                  <c:v>0.91007199999999999</c:v>
                </c:pt>
                <c:pt idx="2928">
                  <c:v>0.91345799999999999</c:v>
                </c:pt>
                <c:pt idx="2929">
                  <c:v>0.91518600000000006</c:v>
                </c:pt>
                <c:pt idx="2930">
                  <c:v>0.915439</c:v>
                </c:pt>
                <c:pt idx="2931">
                  <c:v>0.91498400000000002</c:v>
                </c:pt>
                <c:pt idx="2932">
                  <c:v>0.91348600000000002</c:v>
                </c:pt>
                <c:pt idx="2933">
                  <c:v>0.90979399999999999</c:v>
                </c:pt>
                <c:pt idx="2934">
                  <c:v>0.90352399999999999</c:v>
                </c:pt>
                <c:pt idx="2935">
                  <c:v>0.89492899999999997</c:v>
                </c:pt>
                <c:pt idx="2936">
                  <c:v>0.88432900000000003</c:v>
                </c:pt>
                <c:pt idx="2937">
                  <c:v>0.87187899999999996</c:v>
                </c:pt>
                <c:pt idx="2938">
                  <c:v>0.85762000000000005</c:v>
                </c:pt>
                <c:pt idx="2939">
                  <c:v>0.84157899999999997</c:v>
                </c:pt>
                <c:pt idx="2940">
                  <c:v>0.82383499999999998</c:v>
                </c:pt>
                <c:pt idx="2941">
                  <c:v>0.80455399999999999</c:v>
                </c:pt>
                <c:pt idx="2942">
                  <c:v>0.78395999999999999</c:v>
                </c:pt>
                <c:pt idx="2943">
                  <c:v>0.76231800000000005</c:v>
                </c:pt>
                <c:pt idx="2944">
                  <c:v>0.73990599999999995</c:v>
                </c:pt>
                <c:pt idx="2945">
                  <c:v>0.71681600000000001</c:v>
                </c:pt>
                <c:pt idx="2946">
                  <c:v>0.69279999999999997</c:v>
                </c:pt>
                <c:pt idx="2947">
                  <c:v>0.66768099999999997</c:v>
                </c:pt>
                <c:pt idx="2948">
                  <c:v>0.64184300000000005</c:v>
                </c:pt>
                <c:pt idx="2949">
                  <c:v>0.61590100000000003</c:v>
                </c:pt>
                <c:pt idx="2950">
                  <c:v>0.59026900000000004</c:v>
                </c:pt>
                <c:pt idx="2951">
                  <c:v>0.56513500000000005</c:v>
                </c:pt>
                <c:pt idx="2952">
                  <c:v>0.54071199999999997</c:v>
                </c:pt>
                <c:pt idx="2953">
                  <c:v>0.51740299999999995</c:v>
                </c:pt>
                <c:pt idx="2954">
                  <c:v>0.49554300000000001</c:v>
                </c:pt>
                <c:pt idx="2955">
                  <c:v>0.47478900000000002</c:v>
                </c:pt>
                <c:pt idx="2956">
                  <c:v>0.45404499999999998</c:v>
                </c:pt>
                <c:pt idx="2957">
                  <c:v>0.43305500000000002</c:v>
                </c:pt>
                <c:pt idx="2958">
                  <c:v>0.412684</c:v>
                </c:pt>
                <c:pt idx="2959">
                  <c:v>0.39351900000000001</c:v>
                </c:pt>
                <c:pt idx="2960">
                  <c:v>0.375583</c:v>
                </c:pt>
                <c:pt idx="2961">
                  <c:v>0.358649</c:v>
                </c:pt>
                <c:pt idx="2962">
                  <c:v>0.34253</c:v>
                </c:pt>
                <c:pt idx="2963">
                  <c:v>0.32719900000000002</c:v>
                </c:pt>
                <c:pt idx="2964">
                  <c:v>0.312724</c:v>
                </c:pt>
                <c:pt idx="2965">
                  <c:v>0.29912100000000003</c:v>
                </c:pt>
                <c:pt idx="2966">
                  <c:v>0.286306</c:v>
                </c:pt>
                <c:pt idx="2967">
                  <c:v>0.274204</c:v>
                </c:pt>
                <c:pt idx="2968">
                  <c:v>0.26277800000000001</c:v>
                </c:pt>
                <c:pt idx="2969">
                  <c:v>0.25193700000000002</c:v>
                </c:pt>
                <c:pt idx="2970">
                  <c:v>0.241563</c:v>
                </c:pt>
                <c:pt idx="2971">
                  <c:v>0.23164899999999999</c:v>
                </c:pt>
                <c:pt idx="2972">
                  <c:v>0.22230800000000001</c:v>
                </c:pt>
                <c:pt idx="2973">
                  <c:v>0.21363299999999999</c:v>
                </c:pt>
                <c:pt idx="2974">
                  <c:v>0.205595</c:v>
                </c:pt>
                <c:pt idx="2975">
                  <c:v>0.19808999999999999</c:v>
                </c:pt>
                <c:pt idx="2976">
                  <c:v>0.19106200000000001</c:v>
                </c:pt>
                <c:pt idx="2977">
                  <c:v>0.18451799999999999</c:v>
                </c:pt>
                <c:pt idx="2978">
                  <c:v>0.17846999999999999</c:v>
                </c:pt>
                <c:pt idx="2979">
                  <c:v>0.17291899999999999</c:v>
                </c:pt>
                <c:pt idx="2980">
                  <c:v>0.16786699999999999</c:v>
                </c:pt>
                <c:pt idx="2981">
                  <c:v>0.16331599999999999</c:v>
                </c:pt>
                <c:pt idx="2982">
                  <c:v>0.15925700000000001</c:v>
                </c:pt>
                <c:pt idx="2983">
                  <c:v>0.15567</c:v>
                </c:pt>
                <c:pt idx="2984">
                  <c:v>0.15251799999999999</c:v>
                </c:pt>
                <c:pt idx="2985">
                  <c:v>0.149785</c:v>
                </c:pt>
                <c:pt idx="2986">
                  <c:v>0.147535</c:v>
                </c:pt>
                <c:pt idx="2987">
                  <c:v>0.14591799999999999</c:v>
                </c:pt>
                <c:pt idx="2988">
                  <c:v>0.14505799999999999</c:v>
                </c:pt>
                <c:pt idx="2989">
                  <c:v>0.144811</c:v>
                </c:pt>
                <c:pt idx="2990">
                  <c:v>0.144868</c:v>
                </c:pt>
                <c:pt idx="2991">
                  <c:v>0.14510500000000001</c:v>
                </c:pt>
                <c:pt idx="2992">
                  <c:v>0.14557899999999999</c:v>
                </c:pt>
                <c:pt idx="2993">
                  <c:v>0.146372</c:v>
                </c:pt>
                <c:pt idx="2994">
                  <c:v>0.147512</c:v>
                </c:pt>
                <c:pt idx="2995">
                  <c:v>0.14902000000000001</c:v>
                </c:pt>
                <c:pt idx="2996">
                  <c:v>0.15098800000000001</c:v>
                </c:pt>
                <c:pt idx="2997">
                  <c:v>0.153535</c:v>
                </c:pt>
                <c:pt idx="2998">
                  <c:v>0.156637</c:v>
                </c:pt>
                <c:pt idx="2999">
                  <c:v>0.16006699999999999</c:v>
                </c:pt>
                <c:pt idx="3000">
                  <c:v>0.16367699999999999</c:v>
                </c:pt>
                <c:pt idx="3001">
                  <c:v>0.16750899999999999</c:v>
                </c:pt>
                <c:pt idx="3002">
                  <c:v>0.17167299999999999</c:v>
                </c:pt>
                <c:pt idx="3003">
                  <c:v>0.17625399999999999</c:v>
                </c:pt>
                <c:pt idx="3004">
                  <c:v>0.18127499999999999</c:v>
                </c:pt>
                <c:pt idx="3005">
                  <c:v>0.186691</c:v>
                </c:pt>
                <c:pt idx="3006">
                  <c:v>0.19242400000000001</c:v>
                </c:pt>
                <c:pt idx="3007">
                  <c:v>0.19842399999999999</c:v>
                </c:pt>
                <c:pt idx="3008">
                  <c:v>0.20469599999999999</c:v>
                </c:pt>
                <c:pt idx="3009">
                  <c:v>0.21129500000000001</c:v>
                </c:pt>
                <c:pt idx="3010">
                  <c:v>0.21832599999999999</c:v>
                </c:pt>
                <c:pt idx="3011">
                  <c:v>0.22593199999999999</c:v>
                </c:pt>
                <c:pt idx="3012">
                  <c:v>0.23411699999999999</c:v>
                </c:pt>
                <c:pt idx="3013">
                  <c:v>0.24246100000000001</c:v>
                </c:pt>
                <c:pt idx="3014">
                  <c:v>0.25049399999999999</c:v>
                </c:pt>
                <c:pt idx="3015">
                  <c:v>0.25820199999999999</c:v>
                </c:pt>
                <c:pt idx="3016">
                  <c:v>0.26575300000000002</c:v>
                </c:pt>
                <c:pt idx="3017">
                  <c:v>0.27332099999999998</c:v>
                </c:pt>
                <c:pt idx="3018">
                  <c:v>0.28109099999999998</c:v>
                </c:pt>
                <c:pt idx="3019">
                  <c:v>0.28919499999999998</c:v>
                </c:pt>
                <c:pt idx="3020">
                  <c:v>0.29749900000000001</c:v>
                </c:pt>
                <c:pt idx="3021">
                  <c:v>0.305697</c:v>
                </c:pt>
                <c:pt idx="3022">
                  <c:v>0.313552</c:v>
                </c:pt>
                <c:pt idx="3023">
                  <c:v>0.32103399999999999</c:v>
                </c:pt>
                <c:pt idx="3024">
                  <c:v>0.32840599999999998</c:v>
                </c:pt>
                <c:pt idx="3025">
                  <c:v>0.335922</c:v>
                </c:pt>
                <c:pt idx="3026">
                  <c:v>0.34355200000000002</c:v>
                </c:pt>
                <c:pt idx="3027">
                  <c:v>0.35111700000000001</c:v>
                </c:pt>
                <c:pt idx="3028">
                  <c:v>0.35848400000000002</c:v>
                </c:pt>
                <c:pt idx="3029">
                  <c:v>0.36560500000000001</c:v>
                </c:pt>
                <c:pt idx="3030">
                  <c:v>0.372556</c:v>
                </c:pt>
                <c:pt idx="3031">
                  <c:v>0.37954599999999999</c:v>
                </c:pt>
                <c:pt idx="3032">
                  <c:v>0.38675799999999999</c:v>
                </c:pt>
                <c:pt idx="3033">
                  <c:v>0.39411000000000002</c:v>
                </c:pt>
                <c:pt idx="3034">
                  <c:v>0.40137499999999998</c:v>
                </c:pt>
                <c:pt idx="3035">
                  <c:v>0.40843400000000002</c:v>
                </c:pt>
                <c:pt idx="3036">
                  <c:v>0.415161</c:v>
                </c:pt>
                <c:pt idx="3037">
                  <c:v>0.42117599999999999</c:v>
                </c:pt>
                <c:pt idx="3038">
                  <c:v>0.42616100000000001</c:v>
                </c:pt>
                <c:pt idx="3039">
                  <c:v>0.43034</c:v>
                </c:pt>
                <c:pt idx="3040">
                  <c:v>0.43422699999999997</c:v>
                </c:pt>
                <c:pt idx="3041">
                  <c:v>0.43786999999999998</c:v>
                </c:pt>
                <c:pt idx="3042">
                  <c:v>0.44082199999999999</c:v>
                </c:pt>
                <c:pt idx="3043">
                  <c:v>0.442805</c:v>
                </c:pt>
                <c:pt idx="3044">
                  <c:v>0.44376900000000002</c:v>
                </c:pt>
                <c:pt idx="3045">
                  <c:v>0.44394899999999998</c:v>
                </c:pt>
                <c:pt idx="3046">
                  <c:v>0.443797</c:v>
                </c:pt>
                <c:pt idx="3047">
                  <c:v>0.44376700000000002</c:v>
                </c:pt>
                <c:pt idx="3048">
                  <c:v>0.444158</c:v>
                </c:pt>
                <c:pt idx="3049">
                  <c:v>0.44474200000000003</c:v>
                </c:pt>
                <c:pt idx="3050">
                  <c:v>0.44487399999999999</c:v>
                </c:pt>
                <c:pt idx="3051">
                  <c:v>0.44426300000000002</c:v>
                </c:pt>
                <c:pt idx="3052">
                  <c:v>0.44310300000000002</c:v>
                </c:pt>
                <c:pt idx="3053">
                  <c:v>0.44171199999999999</c:v>
                </c:pt>
                <c:pt idx="3054">
                  <c:v>0.44036999999999998</c:v>
                </c:pt>
                <c:pt idx="3055">
                  <c:v>0.439278</c:v>
                </c:pt>
                <c:pt idx="3056">
                  <c:v>0.43842399999999998</c:v>
                </c:pt>
                <c:pt idx="3057">
                  <c:v>0.43753199999999998</c:v>
                </c:pt>
                <c:pt idx="3058">
                  <c:v>0.43642599999999998</c:v>
                </c:pt>
                <c:pt idx="3059">
                  <c:v>0.43521700000000002</c:v>
                </c:pt>
                <c:pt idx="3060">
                  <c:v>0.43392700000000001</c:v>
                </c:pt>
                <c:pt idx="3061">
                  <c:v>0.43221900000000002</c:v>
                </c:pt>
                <c:pt idx="3062">
                  <c:v>0.42982999999999999</c:v>
                </c:pt>
                <c:pt idx="3063">
                  <c:v>0.42695499999999997</c:v>
                </c:pt>
                <c:pt idx="3064">
                  <c:v>0.42386200000000002</c:v>
                </c:pt>
                <c:pt idx="3065">
                  <c:v>0.42046800000000001</c:v>
                </c:pt>
                <c:pt idx="3066">
                  <c:v>0.41672999999999999</c:v>
                </c:pt>
                <c:pt idx="3067">
                  <c:v>0.41271000000000002</c:v>
                </c:pt>
                <c:pt idx="3068">
                  <c:v>0.40833199999999997</c:v>
                </c:pt>
                <c:pt idx="3069">
                  <c:v>0.403692</c:v>
                </c:pt>
                <c:pt idx="3070">
                  <c:v>0.399144</c:v>
                </c:pt>
                <c:pt idx="3071">
                  <c:v>0.39510800000000001</c:v>
                </c:pt>
                <c:pt idx="3072">
                  <c:v>0.39153500000000002</c:v>
                </c:pt>
                <c:pt idx="3073">
                  <c:v>0.38766299999999998</c:v>
                </c:pt>
                <c:pt idx="3074">
                  <c:v>0.38295600000000002</c:v>
                </c:pt>
                <c:pt idx="3075">
                  <c:v>0.377668</c:v>
                </c:pt>
                <c:pt idx="3076">
                  <c:v>0.37224400000000002</c:v>
                </c:pt>
                <c:pt idx="3077">
                  <c:v>0.366981</c:v>
                </c:pt>
                <c:pt idx="3078">
                  <c:v>0.36208099999999999</c:v>
                </c:pt>
                <c:pt idx="3079">
                  <c:v>0.357547</c:v>
                </c:pt>
                <c:pt idx="3080">
                  <c:v>0.35306300000000002</c:v>
                </c:pt>
                <c:pt idx="3081">
                  <c:v>0.34826299999999999</c:v>
                </c:pt>
                <c:pt idx="3082">
                  <c:v>0.343032</c:v>
                </c:pt>
                <c:pt idx="3083">
                  <c:v>0.33738400000000002</c:v>
                </c:pt>
                <c:pt idx="3084">
                  <c:v>0.33121800000000001</c:v>
                </c:pt>
                <c:pt idx="3085">
                  <c:v>0.32452599999999998</c:v>
                </c:pt>
                <c:pt idx="3086">
                  <c:v>0.317687</c:v>
                </c:pt>
                <c:pt idx="3087">
                  <c:v>0.31088199999999999</c:v>
                </c:pt>
                <c:pt idx="3088">
                  <c:v>0.30357600000000001</c:v>
                </c:pt>
                <c:pt idx="3089">
                  <c:v>0.29528599999999999</c:v>
                </c:pt>
                <c:pt idx="3090">
                  <c:v>0.28581000000000001</c:v>
                </c:pt>
                <c:pt idx="3091">
                  <c:v>0.27513799999999999</c:v>
                </c:pt>
                <c:pt idx="3092">
                  <c:v>0.26372000000000001</c:v>
                </c:pt>
                <c:pt idx="3093">
                  <c:v>0.25221500000000002</c:v>
                </c:pt>
                <c:pt idx="3094">
                  <c:v>0.240977</c:v>
                </c:pt>
                <c:pt idx="3095">
                  <c:v>0.229992</c:v>
                </c:pt>
                <c:pt idx="3096">
                  <c:v>0.21906</c:v>
                </c:pt>
                <c:pt idx="3097">
                  <c:v>0.20810100000000001</c:v>
                </c:pt>
                <c:pt idx="3098">
                  <c:v>0.1973</c:v>
                </c:pt>
                <c:pt idx="3099">
                  <c:v>0.186781</c:v>
                </c:pt>
                <c:pt idx="3100">
                  <c:v>0.17665800000000001</c:v>
                </c:pt>
                <c:pt idx="3101">
                  <c:v>0.16714599999999999</c:v>
                </c:pt>
                <c:pt idx="3102">
                  <c:v>0.158166</c:v>
                </c:pt>
                <c:pt idx="3103">
                  <c:v>0.14927499999999999</c:v>
                </c:pt>
                <c:pt idx="3104">
                  <c:v>0.14025599999999999</c:v>
                </c:pt>
                <c:pt idx="3105">
                  <c:v>0.13131699999999999</c:v>
                </c:pt>
                <c:pt idx="3106">
                  <c:v>0.12273000000000001</c:v>
                </c:pt>
                <c:pt idx="3107">
                  <c:v>0.114606</c:v>
                </c:pt>
                <c:pt idx="3108">
                  <c:v>0.107059</c:v>
                </c:pt>
                <c:pt idx="3109">
                  <c:v>0.10025299999999999</c:v>
                </c:pt>
                <c:pt idx="3110">
                  <c:v>9.3968999999999997E-2</c:v>
                </c:pt>
                <c:pt idx="3111">
                  <c:v>8.7349999999999997E-2</c:v>
                </c:pt>
                <c:pt idx="3112">
                  <c:v>7.9794000000000004E-2</c:v>
                </c:pt>
                <c:pt idx="3113">
                  <c:v>7.1759000000000003E-2</c:v>
                </c:pt>
                <c:pt idx="3114">
                  <c:v>6.3980999999999996E-2</c:v>
                </c:pt>
                <c:pt idx="3115">
                  <c:v>5.6813000000000002E-2</c:v>
                </c:pt>
                <c:pt idx="3116">
                  <c:v>5.0251999999999998E-2</c:v>
                </c:pt>
                <c:pt idx="3117">
                  <c:v>4.4176E-2</c:v>
                </c:pt>
                <c:pt idx="3118">
                  <c:v>3.8524000000000003E-2</c:v>
                </c:pt>
                <c:pt idx="3119">
                  <c:v>3.3388000000000001E-2</c:v>
                </c:pt>
                <c:pt idx="3120">
                  <c:v>2.8937000000000001E-2</c:v>
                </c:pt>
                <c:pt idx="3121">
                  <c:v>2.5215000000000001E-2</c:v>
                </c:pt>
                <c:pt idx="3122">
                  <c:v>2.2044000000000001E-2</c:v>
                </c:pt>
                <c:pt idx="3123">
                  <c:v>1.9259999999999999E-2</c:v>
                </c:pt>
                <c:pt idx="3124">
                  <c:v>1.6874E-2</c:v>
                </c:pt>
                <c:pt idx="3125">
                  <c:v>1.4796999999999999E-2</c:v>
                </c:pt>
                <c:pt idx="3126">
                  <c:v>1.2729000000000001E-2</c:v>
                </c:pt>
                <c:pt idx="3127">
                  <c:v>1.0584E-2</c:v>
                </c:pt>
                <c:pt idx="3128">
                  <c:v>8.6400000000000001E-3</c:v>
                </c:pt>
                <c:pt idx="3129">
                  <c:v>7.0670000000000004E-3</c:v>
                </c:pt>
                <c:pt idx="3130">
                  <c:v>5.7829999999999999E-3</c:v>
                </c:pt>
                <c:pt idx="3131">
                  <c:v>4.7629999999999999E-3</c:v>
                </c:pt>
                <c:pt idx="3132">
                  <c:v>4.1669999999999997E-3</c:v>
                </c:pt>
                <c:pt idx="3133">
                  <c:v>4.0679999999999996E-3</c:v>
                </c:pt>
                <c:pt idx="3134">
                  <c:v>4.4549999999999998E-3</c:v>
                </c:pt>
                <c:pt idx="3135">
                  <c:v>5.391E-3</c:v>
                </c:pt>
                <c:pt idx="3136">
                  <c:v>6.9620000000000003E-3</c:v>
                </c:pt>
                <c:pt idx="3137">
                  <c:v>9.2650000000000007E-3</c:v>
                </c:pt>
                <c:pt idx="3138">
                  <c:v>1.2281E-2</c:v>
                </c:pt>
                <c:pt idx="3139">
                  <c:v>1.5904000000000001E-2</c:v>
                </c:pt>
                <c:pt idx="3140">
                  <c:v>2.0098000000000001E-2</c:v>
                </c:pt>
                <c:pt idx="3141">
                  <c:v>2.4941000000000001E-2</c:v>
                </c:pt>
                <c:pt idx="3142">
                  <c:v>3.0502000000000001E-2</c:v>
                </c:pt>
                <c:pt idx="3143">
                  <c:v>3.6767000000000001E-2</c:v>
                </c:pt>
                <c:pt idx="3144">
                  <c:v>4.3630000000000002E-2</c:v>
                </c:pt>
                <c:pt idx="3145">
                  <c:v>5.0869999999999999E-2</c:v>
                </c:pt>
                <c:pt idx="3146">
                  <c:v>5.8215000000000003E-2</c:v>
                </c:pt>
                <c:pt idx="3147">
                  <c:v>6.5579999999999999E-2</c:v>
                </c:pt>
                <c:pt idx="3148">
                  <c:v>7.3098999999999997E-2</c:v>
                </c:pt>
                <c:pt idx="3149">
                  <c:v>8.0925999999999998E-2</c:v>
                </c:pt>
                <c:pt idx="3150">
                  <c:v>8.9072999999999999E-2</c:v>
                </c:pt>
                <c:pt idx="3151">
                  <c:v>9.7341999999999998E-2</c:v>
                </c:pt>
                <c:pt idx="3152">
                  <c:v>0.105437</c:v>
                </c:pt>
                <c:pt idx="3153">
                  <c:v>0.113096</c:v>
                </c:pt>
                <c:pt idx="3154">
                  <c:v>0.120203</c:v>
                </c:pt>
                <c:pt idx="3155">
                  <c:v>0.126858</c:v>
                </c:pt>
                <c:pt idx="3156">
                  <c:v>0.13325400000000001</c:v>
                </c:pt>
                <c:pt idx="3157">
                  <c:v>0.13944699999999999</c:v>
                </c:pt>
                <c:pt idx="3158">
                  <c:v>0.14524300000000001</c:v>
                </c:pt>
                <c:pt idx="3159">
                  <c:v>0.150364</c:v>
                </c:pt>
                <c:pt idx="3160">
                  <c:v>0.15465100000000001</c:v>
                </c:pt>
                <c:pt idx="3161">
                  <c:v>0.158197</c:v>
                </c:pt>
                <c:pt idx="3162">
                  <c:v>0.16125100000000001</c:v>
                </c:pt>
                <c:pt idx="3163">
                  <c:v>0.16402</c:v>
                </c:pt>
                <c:pt idx="3164">
                  <c:v>0.16658500000000001</c:v>
                </c:pt>
                <c:pt idx="3165">
                  <c:v>0.168908</c:v>
                </c:pt>
                <c:pt idx="3166">
                  <c:v>0.17094999999999999</c:v>
                </c:pt>
                <c:pt idx="3167">
                  <c:v>0.17274400000000001</c:v>
                </c:pt>
                <c:pt idx="3168">
                  <c:v>0.17439299999999999</c:v>
                </c:pt>
                <c:pt idx="3169">
                  <c:v>0.176012</c:v>
                </c:pt>
                <c:pt idx="3170">
                  <c:v>0.177708</c:v>
                </c:pt>
                <c:pt idx="3171">
                  <c:v>0.17963699999999999</c:v>
                </c:pt>
                <c:pt idx="3172">
                  <c:v>0.18192</c:v>
                </c:pt>
                <c:pt idx="3173">
                  <c:v>0.18451699999999999</c:v>
                </c:pt>
                <c:pt idx="3174">
                  <c:v>0.18723899999999999</c:v>
                </c:pt>
                <c:pt idx="3175">
                  <c:v>0.189864</c:v>
                </c:pt>
                <c:pt idx="3176">
                  <c:v>0.192277</c:v>
                </c:pt>
                <c:pt idx="3177">
                  <c:v>0.194464</c:v>
                </c:pt>
                <c:pt idx="3178">
                  <c:v>0.19639899999999999</c:v>
                </c:pt>
                <c:pt idx="3179">
                  <c:v>0.198044</c:v>
                </c:pt>
                <c:pt idx="3180">
                  <c:v>0.199379</c:v>
                </c:pt>
                <c:pt idx="3181">
                  <c:v>0.200346</c:v>
                </c:pt>
                <c:pt idx="3182">
                  <c:v>0.20091000000000001</c:v>
                </c:pt>
                <c:pt idx="3183">
                  <c:v>0.20124700000000001</c:v>
                </c:pt>
                <c:pt idx="3184">
                  <c:v>0.20172000000000001</c:v>
                </c:pt>
                <c:pt idx="3185">
                  <c:v>0.202683</c:v>
                </c:pt>
                <c:pt idx="3186">
                  <c:v>0.204064</c:v>
                </c:pt>
                <c:pt idx="3187">
                  <c:v>0.20543500000000001</c:v>
                </c:pt>
                <c:pt idx="3188">
                  <c:v>0.206571</c:v>
                </c:pt>
                <c:pt idx="3189">
                  <c:v>0.20752100000000001</c:v>
                </c:pt>
                <c:pt idx="3190">
                  <c:v>0.20844499999999999</c:v>
                </c:pt>
                <c:pt idx="3191">
                  <c:v>0.209457</c:v>
                </c:pt>
                <c:pt idx="3192">
                  <c:v>0.21058299999999999</c:v>
                </c:pt>
                <c:pt idx="3193">
                  <c:v>0.21178</c:v>
                </c:pt>
                <c:pt idx="3194">
                  <c:v>0.212977</c:v>
                </c:pt>
                <c:pt idx="3195">
                  <c:v>0.21412700000000001</c:v>
                </c:pt>
                <c:pt idx="3196">
                  <c:v>0.21520700000000001</c:v>
                </c:pt>
                <c:pt idx="3197">
                  <c:v>0.21618599999999999</c:v>
                </c:pt>
                <c:pt idx="3198">
                  <c:v>0.21703600000000001</c:v>
                </c:pt>
                <c:pt idx="3199">
                  <c:v>0.217748</c:v>
                </c:pt>
                <c:pt idx="3200">
                  <c:v>0.21831500000000001</c:v>
                </c:pt>
                <c:pt idx="3201">
                  <c:v>0.21874099999999999</c:v>
                </c:pt>
                <c:pt idx="3202">
                  <c:v>0.21904599999999999</c:v>
                </c:pt>
                <c:pt idx="3203">
                  <c:v>0.21926100000000001</c:v>
                </c:pt>
                <c:pt idx="3204">
                  <c:v>0.21939700000000001</c:v>
                </c:pt>
                <c:pt idx="3205">
                  <c:v>0.219441</c:v>
                </c:pt>
                <c:pt idx="3206">
                  <c:v>0.21940899999999999</c:v>
                </c:pt>
                <c:pt idx="3207">
                  <c:v>0.219419</c:v>
                </c:pt>
                <c:pt idx="3208">
                  <c:v>0.219666</c:v>
                </c:pt>
                <c:pt idx="3209">
                  <c:v>0.220247</c:v>
                </c:pt>
                <c:pt idx="3210">
                  <c:v>0.220891</c:v>
                </c:pt>
                <c:pt idx="3211">
                  <c:v>0.22117200000000001</c:v>
                </c:pt>
                <c:pt idx="3212">
                  <c:v>0.221077</c:v>
                </c:pt>
                <c:pt idx="3213">
                  <c:v>0.22083900000000001</c:v>
                </c:pt>
                <c:pt idx="3214">
                  <c:v>0.220635</c:v>
                </c:pt>
                <c:pt idx="3215">
                  <c:v>0.22053800000000001</c:v>
                </c:pt>
                <c:pt idx="3216">
                  <c:v>0.22062399999999999</c:v>
                </c:pt>
                <c:pt idx="3217">
                  <c:v>0.22101899999999999</c:v>
                </c:pt>
                <c:pt idx="3218">
                  <c:v>0.221804</c:v>
                </c:pt>
                <c:pt idx="3219">
                  <c:v>0.22292899999999999</c:v>
                </c:pt>
                <c:pt idx="3220">
                  <c:v>0.224272</c:v>
                </c:pt>
                <c:pt idx="3221">
                  <c:v>0.225774</c:v>
                </c:pt>
                <c:pt idx="3222">
                  <c:v>0.22745499999999999</c:v>
                </c:pt>
                <c:pt idx="3223">
                  <c:v>0.22934499999999999</c:v>
                </c:pt>
                <c:pt idx="3224">
                  <c:v>0.23142299999999999</c:v>
                </c:pt>
                <c:pt idx="3225">
                  <c:v>0.23363700000000001</c:v>
                </c:pt>
                <c:pt idx="3226">
                  <c:v>0.235926</c:v>
                </c:pt>
                <c:pt idx="3227">
                  <c:v>0.23822499999999999</c:v>
                </c:pt>
                <c:pt idx="3228">
                  <c:v>0.24049000000000001</c:v>
                </c:pt>
                <c:pt idx="3229">
                  <c:v>0.242733</c:v>
                </c:pt>
                <c:pt idx="3230">
                  <c:v>0.244944</c:v>
                </c:pt>
                <c:pt idx="3231">
                  <c:v>0.247004</c:v>
                </c:pt>
                <c:pt idx="3232">
                  <c:v>0.24878400000000001</c:v>
                </c:pt>
                <c:pt idx="3233">
                  <c:v>0.25020799999999999</c:v>
                </c:pt>
                <c:pt idx="3234">
                  <c:v>0.25110199999999999</c:v>
                </c:pt>
                <c:pt idx="3235">
                  <c:v>0.251253</c:v>
                </c:pt>
                <c:pt idx="3236">
                  <c:v>0.25079099999999999</c:v>
                </c:pt>
                <c:pt idx="3237">
                  <c:v>0.25004599999999999</c:v>
                </c:pt>
                <c:pt idx="3238">
                  <c:v>0.24920999999999999</c:v>
                </c:pt>
                <c:pt idx="3239">
                  <c:v>0.248254</c:v>
                </c:pt>
                <c:pt idx="3240">
                  <c:v>0.24705199999999999</c:v>
                </c:pt>
                <c:pt idx="3241">
                  <c:v>0.245586</c:v>
                </c:pt>
                <c:pt idx="3242">
                  <c:v>0.24393999999999999</c:v>
                </c:pt>
                <c:pt idx="3243">
                  <c:v>0.24220700000000001</c:v>
                </c:pt>
                <c:pt idx="3244">
                  <c:v>0.24041899999999999</c:v>
                </c:pt>
                <c:pt idx="3245">
                  <c:v>0.238512</c:v>
                </c:pt>
                <c:pt idx="3246">
                  <c:v>0.23638700000000001</c:v>
                </c:pt>
                <c:pt idx="3247">
                  <c:v>0.23402100000000001</c:v>
                </c:pt>
                <c:pt idx="3248">
                  <c:v>0.23146800000000001</c:v>
                </c:pt>
                <c:pt idx="3249">
                  <c:v>0.22880900000000001</c:v>
                </c:pt>
                <c:pt idx="3250">
                  <c:v>0.226135</c:v>
                </c:pt>
                <c:pt idx="3251">
                  <c:v>0.22353899999999999</c:v>
                </c:pt>
                <c:pt idx="3252">
                  <c:v>0.22108700000000001</c:v>
                </c:pt>
                <c:pt idx="3253">
                  <c:v>0.21879899999999999</c:v>
                </c:pt>
                <c:pt idx="3254">
                  <c:v>0.21661900000000001</c:v>
                </c:pt>
                <c:pt idx="3255">
                  <c:v>0.21445</c:v>
                </c:pt>
                <c:pt idx="3256">
                  <c:v>0.212259</c:v>
                </c:pt>
                <c:pt idx="3257">
                  <c:v>0.21016499999999999</c:v>
                </c:pt>
                <c:pt idx="3258">
                  <c:v>0.20835899999999999</c:v>
                </c:pt>
                <c:pt idx="3259">
                  <c:v>0.20700399999999999</c:v>
                </c:pt>
                <c:pt idx="3260">
                  <c:v>0.206207</c:v>
                </c:pt>
                <c:pt idx="3261">
                  <c:v>0.20602200000000001</c:v>
                </c:pt>
                <c:pt idx="3262">
                  <c:v>0.20643300000000001</c:v>
                </c:pt>
                <c:pt idx="3263">
                  <c:v>0.20738400000000001</c:v>
                </c:pt>
                <c:pt idx="3264">
                  <c:v>0.20891499999999999</c:v>
                </c:pt>
                <c:pt idx="3265">
                  <c:v>0.211205</c:v>
                </c:pt>
                <c:pt idx="3266">
                  <c:v>0.21442800000000001</c:v>
                </c:pt>
                <c:pt idx="3267">
                  <c:v>0.21862200000000001</c:v>
                </c:pt>
                <c:pt idx="3268">
                  <c:v>0.223665</c:v>
                </c:pt>
                <c:pt idx="3269">
                  <c:v>0.22933799999999999</c:v>
                </c:pt>
                <c:pt idx="3270">
                  <c:v>0.23549200000000001</c:v>
                </c:pt>
                <c:pt idx="3271">
                  <c:v>0.24212900000000001</c:v>
                </c:pt>
                <c:pt idx="3272">
                  <c:v>0.249277</c:v>
                </c:pt>
                <c:pt idx="3273">
                  <c:v>0.25685999999999998</c:v>
                </c:pt>
                <c:pt idx="3274">
                  <c:v>0.26467800000000002</c:v>
                </c:pt>
                <c:pt idx="3275">
                  <c:v>0.272478</c:v>
                </c:pt>
                <c:pt idx="3276">
                  <c:v>0.28003800000000001</c:v>
                </c:pt>
                <c:pt idx="3277">
                  <c:v>0.28718399999999999</c:v>
                </c:pt>
                <c:pt idx="3278">
                  <c:v>0.29372399999999999</c:v>
                </c:pt>
                <c:pt idx="3279">
                  <c:v>0.29941400000000001</c:v>
                </c:pt>
                <c:pt idx="3280">
                  <c:v>0.304066</c:v>
                </c:pt>
                <c:pt idx="3281">
                  <c:v>0.30765399999999998</c:v>
                </c:pt>
                <c:pt idx="3282">
                  <c:v>0.31019400000000003</c:v>
                </c:pt>
                <c:pt idx="3283">
                  <c:v>0.31162800000000002</c:v>
                </c:pt>
                <c:pt idx="3284">
                  <c:v>0.311886</c:v>
                </c:pt>
                <c:pt idx="3285">
                  <c:v>0.31097999999999998</c:v>
                </c:pt>
                <c:pt idx="3286">
                  <c:v>0.309</c:v>
                </c:pt>
                <c:pt idx="3287">
                  <c:v>0.30608999999999997</c:v>
                </c:pt>
                <c:pt idx="3288">
                  <c:v>0.30242999999999998</c:v>
                </c:pt>
                <c:pt idx="3289">
                  <c:v>0.29814000000000002</c:v>
                </c:pt>
                <c:pt idx="3290">
                  <c:v>0.293207</c:v>
                </c:pt>
                <c:pt idx="3291">
                  <c:v>0.287603</c:v>
                </c:pt>
                <c:pt idx="3292">
                  <c:v>0.28142299999999998</c:v>
                </c:pt>
                <c:pt idx="3293">
                  <c:v>0.27484900000000001</c:v>
                </c:pt>
                <c:pt idx="3294">
                  <c:v>0.26806600000000003</c:v>
                </c:pt>
                <c:pt idx="3295">
                  <c:v>0.26122299999999998</c:v>
                </c:pt>
                <c:pt idx="3296">
                  <c:v>0.25440099999999999</c:v>
                </c:pt>
                <c:pt idx="3297">
                  <c:v>0.247558</c:v>
                </c:pt>
                <c:pt idx="3298">
                  <c:v>0.24060699999999999</c:v>
                </c:pt>
                <c:pt idx="3299">
                  <c:v>0.23356199999999999</c:v>
                </c:pt>
                <c:pt idx="3300">
                  <c:v>0.22656799999999999</c:v>
                </c:pt>
                <c:pt idx="3301">
                  <c:v>0.21975600000000001</c:v>
                </c:pt>
                <c:pt idx="3302">
                  <c:v>0.21315100000000001</c:v>
                </c:pt>
                <c:pt idx="3303">
                  <c:v>0.20671999999999999</c:v>
                </c:pt>
                <c:pt idx="3304">
                  <c:v>0.20045199999999999</c:v>
                </c:pt>
                <c:pt idx="3305">
                  <c:v>0.19437299999999999</c:v>
                </c:pt>
                <c:pt idx="3306">
                  <c:v>0.18850900000000001</c:v>
                </c:pt>
                <c:pt idx="3307">
                  <c:v>0.18291299999999999</c:v>
                </c:pt>
                <c:pt idx="3308">
                  <c:v>0.17765400000000001</c:v>
                </c:pt>
                <c:pt idx="3309">
                  <c:v>0.17274100000000001</c:v>
                </c:pt>
                <c:pt idx="3310">
                  <c:v>0.16811100000000001</c:v>
                </c:pt>
                <c:pt idx="3311">
                  <c:v>0.163719</c:v>
                </c:pt>
                <c:pt idx="3312">
                  <c:v>0.159552</c:v>
                </c:pt>
                <c:pt idx="3313">
                  <c:v>0.15556200000000001</c:v>
                </c:pt>
                <c:pt idx="3314">
                  <c:v>0.15168899999999999</c:v>
                </c:pt>
                <c:pt idx="3315">
                  <c:v>0.147982</c:v>
                </c:pt>
                <c:pt idx="3316">
                  <c:v>0.14455599999999999</c:v>
                </c:pt>
                <c:pt idx="3317">
                  <c:v>0.14143600000000001</c:v>
                </c:pt>
                <c:pt idx="3318">
                  <c:v>0.138568</c:v>
                </c:pt>
                <c:pt idx="3319">
                  <c:v>0.13591600000000001</c:v>
                </c:pt>
                <c:pt idx="3320">
                  <c:v>0.13347200000000001</c:v>
                </c:pt>
                <c:pt idx="3321">
                  <c:v>0.13119500000000001</c:v>
                </c:pt>
                <c:pt idx="3322">
                  <c:v>0.12901000000000001</c:v>
                </c:pt>
                <c:pt idx="3323">
                  <c:v>0.126855</c:v>
                </c:pt>
                <c:pt idx="3324">
                  <c:v>0.124697</c:v>
                </c:pt>
                <c:pt idx="3325">
                  <c:v>0.122521</c:v>
                </c:pt>
                <c:pt idx="3326">
                  <c:v>0.120333</c:v>
                </c:pt>
                <c:pt idx="3327">
                  <c:v>0.118173</c:v>
                </c:pt>
                <c:pt idx="3328">
                  <c:v>0.116118</c:v>
                </c:pt>
                <c:pt idx="3329">
                  <c:v>0.11423899999999999</c:v>
                </c:pt>
                <c:pt idx="3330">
                  <c:v>0.11257300000000001</c:v>
                </c:pt>
                <c:pt idx="3331">
                  <c:v>0.111099</c:v>
                </c:pt>
                <c:pt idx="3332">
                  <c:v>0.10975799999999999</c:v>
                </c:pt>
                <c:pt idx="3333">
                  <c:v>0.108501</c:v>
                </c:pt>
                <c:pt idx="3334">
                  <c:v>0.107334</c:v>
                </c:pt>
                <c:pt idx="3335">
                  <c:v>0.106319</c:v>
                </c:pt>
                <c:pt idx="3336">
                  <c:v>0.105546</c:v>
                </c:pt>
                <c:pt idx="3337">
                  <c:v>0.1051</c:v>
                </c:pt>
                <c:pt idx="3338">
                  <c:v>0.10503800000000001</c:v>
                </c:pt>
                <c:pt idx="3339">
                  <c:v>0.10537199999999999</c:v>
                </c:pt>
                <c:pt idx="3340">
                  <c:v>0.10607</c:v>
                </c:pt>
                <c:pt idx="3341">
                  <c:v>0.107089</c:v>
                </c:pt>
                <c:pt idx="3342">
                  <c:v>0.108427</c:v>
                </c:pt>
                <c:pt idx="3343">
                  <c:v>0.11011899999999999</c:v>
                </c:pt>
                <c:pt idx="3344">
                  <c:v>0.112155</c:v>
                </c:pt>
                <c:pt idx="3345">
                  <c:v>0.11443300000000001</c:v>
                </c:pt>
                <c:pt idx="3346">
                  <c:v>0.116824</c:v>
                </c:pt>
                <c:pt idx="3347">
                  <c:v>0.119284</c:v>
                </c:pt>
                <c:pt idx="3348">
                  <c:v>0.121867</c:v>
                </c:pt>
                <c:pt idx="3349">
                  <c:v>0.124628</c:v>
                </c:pt>
                <c:pt idx="3350">
                  <c:v>0.12753900000000001</c:v>
                </c:pt>
                <c:pt idx="3351">
                  <c:v>0.13050600000000001</c:v>
                </c:pt>
                <c:pt idx="3352">
                  <c:v>0.133436</c:v>
                </c:pt>
                <c:pt idx="3353">
                  <c:v>0.13628899999999999</c:v>
                </c:pt>
                <c:pt idx="3354">
                  <c:v>0.13905100000000001</c:v>
                </c:pt>
                <c:pt idx="3355">
                  <c:v>0.14169999999999999</c:v>
                </c:pt>
                <c:pt idx="3356">
                  <c:v>0.14421900000000001</c:v>
                </c:pt>
                <c:pt idx="3357">
                  <c:v>0.146623</c:v>
                </c:pt>
                <c:pt idx="3358">
                  <c:v>0.148921</c:v>
                </c:pt>
                <c:pt idx="3359">
                  <c:v>0.151084</c:v>
                </c:pt>
                <c:pt idx="3360">
                  <c:v>0.153091</c:v>
                </c:pt>
                <c:pt idx="3361">
                  <c:v>0.15496799999999999</c:v>
                </c:pt>
                <c:pt idx="3362">
                  <c:v>0.15675600000000001</c:v>
                </c:pt>
                <c:pt idx="3363">
                  <c:v>0.15847</c:v>
                </c:pt>
                <c:pt idx="3364">
                  <c:v>0.160112</c:v>
                </c:pt>
                <c:pt idx="3365">
                  <c:v>0.16170399999999999</c:v>
                </c:pt>
                <c:pt idx="3366">
                  <c:v>0.16327</c:v>
                </c:pt>
                <c:pt idx="3367">
                  <c:v>0.164794</c:v>
                </c:pt>
                <c:pt idx="3368">
                  <c:v>0.166241</c:v>
                </c:pt>
                <c:pt idx="3369">
                  <c:v>0.16763600000000001</c:v>
                </c:pt>
                <c:pt idx="3370">
                  <c:v>0.169075</c:v>
                </c:pt>
                <c:pt idx="3371">
                  <c:v>0.17063700000000001</c:v>
                </c:pt>
                <c:pt idx="3372">
                  <c:v>0.17230000000000001</c:v>
                </c:pt>
                <c:pt idx="3373">
                  <c:v>0.17396800000000001</c:v>
                </c:pt>
                <c:pt idx="3374">
                  <c:v>0.17557</c:v>
                </c:pt>
                <c:pt idx="3375">
                  <c:v>0.17710699999999999</c:v>
                </c:pt>
                <c:pt idx="3376">
                  <c:v>0.178616</c:v>
                </c:pt>
                <c:pt idx="3377">
                  <c:v>0.18013299999999999</c:v>
                </c:pt>
                <c:pt idx="3378">
                  <c:v>0.18166499999999999</c:v>
                </c:pt>
                <c:pt idx="3379">
                  <c:v>0.18319199999999999</c:v>
                </c:pt>
                <c:pt idx="3380">
                  <c:v>0.18469099999999999</c:v>
                </c:pt>
                <c:pt idx="3381">
                  <c:v>0.18613299999999999</c:v>
                </c:pt>
                <c:pt idx="3382">
                  <c:v>0.187474</c:v>
                </c:pt>
                <c:pt idx="3383">
                  <c:v>0.18868399999999999</c:v>
                </c:pt>
                <c:pt idx="3384">
                  <c:v>0.18978700000000001</c:v>
                </c:pt>
                <c:pt idx="3385">
                  <c:v>0.19082099999999999</c:v>
                </c:pt>
                <c:pt idx="3386">
                  <c:v>0.191769</c:v>
                </c:pt>
                <c:pt idx="3387">
                  <c:v>0.19256999999999999</c:v>
                </c:pt>
                <c:pt idx="3388">
                  <c:v>0.193186</c:v>
                </c:pt>
                <c:pt idx="3389">
                  <c:v>0.19361900000000001</c:v>
                </c:pt>
                <c:pt idx="3390">
                  <c:v>0.19386800000000001</c:v>
                </c:pt>
                <c:pt idx="3391">
                  <c:v>0.19392000000000001</c:v>
                </c:pt>
                <c:pt idx="3392">
                  <c:v>0.193773</c:v>
                </c:pt>
                <c:pt idx="3393">
                  <c:v>0.19347300000000001</c:v>
                </c:pt>
                <c:pt idx="3394">
                  <c:v>0.19310099999999999</c:v>
                </c:pt>
                <c:pt idx="3395">
                  <c:v>0.192719</c:v>
                </c:pt>
                <c:pt idx="3396">
                  <c:v>0.192333</c:v>
                </c:pt>
                <c:pt idx="3397">
                  <c:v>0.19191800000000001</c:v>
                </c:pt>
                <c:pt idx="3398">
                  <c:v>0.19148399999999999</c:v>
                </c:pt>
                <c:pt idx="3399">
                  <c:v>0.19109499999999999</c:v>
                </c:pt>
                <c:pt idx="3400">
                  <c:v>0.190826</c:v>
                </c:pt>
                <c:pt idx="3401">
                  <c:v>0.19070400000000001</c:v>
                </c:pt>
                <c:pt idx="3402">
                  <c:v>0.19070899999999999</c:v>
                </c:pt>
                <c:pt idx="3403">
                  <c:v>0.19082499999999999</c:v>
                </c:pt>
                <c:pt idx="3404">
                  <c:v>0.191078</c:v>
                </c:pt>
                <c:pt idx="3405">
                  <c:v>0.19151000000000001</c:v>
                </c:pt>
                <c:pt idx="3406">
                  <c:v>0.19214700000000001</c:v>
                </c:pt>
                <c:pt idx="3407">
                  <c:v>0.19298100000000001</c:v>
                </c:pt>
                <c:pt idx="3408">
                  <c:v>0.19397600000000001</c:v>
                </c:pt>
                <c:pt idx="3409">
                  <c:v>0.19506499999999999</c:v>
                </c:pt>
                <c:pt idx="3410">
                  <c:v>0.19619500000000001</c:v>
                </c:pt>
                <c:pt idx="3411">
                  <c:v>0.197355</c:v>
                </c:pt>
                <c:pt idx="3412">
                  <c:v>0.19855999999999999</c:v>
                </c:pt>
                <c:pt idx="3413">
                  <c:v>0.19981299999999999</c:v>
                </c:pt>
                <c:pt idx="3414">
                  <c:v>0.201104</c:v>
                </c:pt>
                <c:pt idx="3415">
                  <c:v>0.20242599999999999</c:v>
                </c:pt>
                <c:pt idx="3416">
                  <c:v>0.20380400000000001</c:v>
                </c:pt>
                <c:pt idx="3417">
                  <c:v>0.20530999999999999</c:v>
                </c:pt>
                <c:pt idx="3418">
                  <c:v>0.20702400000000001</c:v>
                </c:pt>
                <c:pt idx="3419">
                  <c:v>0.20896799999999999</c:v>
                </c:pt>
                <c:pt idx="3420">
                  <c:v>0.21110300000000001</c:v>
                </c:pt>
                <c:pt idx="3421">
                  <c:v>0.21340899999999999</c:v>
                </c:pt>
                <c:pt idx="3422">
                  <c:v>0.21593899999999999</c:v>
                </c:pt>
                <c:pt idx="3423">
                  <c:v>0.21879299999999999</c:v>
                </c:pt>
                <c:pt idx="3424">
                  <c:v>0.22203700000000001</c:v>
                </c:pt>
                <c:pt idx="3425">
                  <c:v>0.225663</c:v>
                </c:pt>
                <c:pt idx="3426">
                  <c:v>0.229634</c:v>
                </c:pt>
                <c:pt idx="3427">
                  <c:v>0.23392299999999999</c:v>
                </c:pt>
                <c:pt idx="3428">
                  <c:v>0.23852499999999999</c:v>
                </c:pt>
                <c:pt idx="3429">
                  <c:v>0.24343999999999999</c:v>
                </c:pt>
                <c:pt idx="3430">
                  <c:v>0.248691</c:v>
                </c:pt>
                <c:pt idx="3431">
                  <c:v>0.25430199999999997</c:v>
                </c:pt>
                <c:pt idx="3432">
                  <c:v>0.26025999999999999</c:v>
                </c:pt>
                <c:pt idx="3433">
                  <c:v>0.26649200000000001</c:v>
                </c:pt>
                <c:pt idx="3434">
                  <c:v>0.27285900000000002</c:v>
                </c:pt>
                <c:pt idx="3435">
                  <c:v>0.27916800000000003</c:v>
                </c:pt>
                <c:pt idx="3436">
                  <c:v>0.28521800000000003</c:v>
                </c:pt>
                <c:pt idx="3437">
                  <c:v>0.29088199999999997</c:v>
                </c:pt>
                <c:pt idx="3438">
                  <c:v>0.29612300000000003</c:v>
                </c:pt>
                <c:pt idx="3439">
                  <c:v>0.30093700000000001</c:v>
                </c:pt>
                <c:pt idx="3440">
                  <c:v>0.30529299999999998</c:v>
                </c:pt>
                <c:pt idx="3441">
                  <c:v>0.30915199999999998</c:v>
                </c:pt>
                <c:pt idx="3442">
                  <c:v>0.31251200000000001</c:v>
                </c:pt>
                <c:pt idx="3443">
                  <c:v>0.31544299999999997</c:v>
                </c:pt>
                <c:pt idx="3444">
                  <c:v>0.31806699999999999</c:v>
                </c:pt>
                <c:pt idx="3445">
                  <c:v>0.32049800000000001</c:v>
                </c:pt>
                <c:pt idx="3446">
                  <c:v>0.32281500000000002</c:v>
                </c:pt>
                <c:pt idx="3447">
                  <c:v>0.32507999999999998</c:v>
                </c:pt>
                <c:pt idx="3448">
                  <c:v>0.32738</c:v>
                </c:pt>
                <c:pt idx="3449">
                  <c:v>0.329814</c:v>
                </c:pt>
                <c:pt idx="3450">
                  <c:v>0.332459</c:v>
                </c:pt>
                <c:pt idx="3451">
                  <c:v>0.33535700000000002</c:v>
                </c:pt>
                <c:pt idx="3452">
                  <c:v>0.338557</c:v>
                </c:pt>
                <c:pt idx="3453">
                  <c:v>0.34212999999999999</c:v>
                </c:pt>
                <c:pt idx="3454">
                  <c:v>0.34610600000000002</c:v>
                </c:pt>
                <c:pt idx="3455">
                  <c:v>0.35039799999999999</c:v>
                </c:pt>
                <c:pt idx="3456">
                  <c:v>0.35481699999999999</c:v>
                </c:pt>
                <c:pt idx="3457">
                  <c:v>0.35912899999999998</c:v>
                </c:pt>
                <c:pt idx="3458">
                  <c:v>0.36308800000000002</c:v>
                </c:pt>
                <c:pt idx="3459">
                  <c:v>0.36647800000000003</c:v>
                </c:pt>
                <c:pt idx="3460">
                  <c:v>0.36917699999999998</c:v>
                </c:pt>
                <c:pt idx="3461">
                  <c:v>0.37117600000000001</c:v>
                </c:pt>
                <c:pt idx="3462">
                  <c:v>0.37252000000000002</c:v>
                </c:pt>
                <c:pt idx="3463">
                  <c:v>0.37323699999999999</c:v>
                </c:pt>
                <c:pt idx="3464">
                  <c:v>0.37332100000000001</c:v>
                </c:pt>
                <c:pt idx="3465">
                  <c:v>0.372776</c:v>
                </c:pt>
                <c:pt idx="3466">
                  <c:v>0.37168200000000001</c:v>
                </c:pt>
                <c:pt idx="3467">
                  <c:v>0.37017899999999998</c:v>
                </c:pt>
                <c:pt idx="3468">
                  <c:v>0.36839300000000003</c:v>
                </c:pt>
                <c:pt idx="3469">
                  <c:v>0.366421</c:v>
                </c:pt>
                <c:pt idx="3470">
                  <c:v>0.36440099999999997</c:v>
                </c:pt>
                <c:pt idx="3471">
                  <c:v>0.36256300000000002</c:v>
                </c:pt>
                <c:pt idx="3472">
                  <c:v>0.36115399999999998</c:v>
                </c:pt>
                <c:pt idx="3473">
                  <c:v>0.36031999999999997</c:v>
                </c:pt>
                <c:pt idx="3474">
                  <c:v>0.36008299999999999</c:v>
                </c:pt>
                <c:pt idx="3475">
                  <c:v>0.36040100000000003</c:v>
                </c:pt>
                <c:pt idx="3476">
                  <c:v>0.36121900000000001</c:v>
                </c:pt>
                <c:pt idx="3477">
                  <c:v>0.362454</c:v>
                </c:pt>
                <c:pt idx="3478">
                  <c:v>0.36396099999999998</c:v>
                </c:pt>
                <c:pt idx="3479">
                  <c:v>0.36553999999999998</c:v>
                </c:pt>
                <c:pt idx="3480">
                  <c:v>0.366977</c:v>
                </c:pt>
                <c:pt idx="3481">
                  <c:v>0.36806699999999998</c:v>
                </c:pt>
                <c:pt idx="3482">
                  <c:v>0.36866199999999999</c:v>
                </c:pt>
                <c:pt idx="3483">
                  <c:v>0.36870999999999998</c:v>
                </c:pt>
                <c:pt idx="3484">
                  <c:v>0.36823499999999998</c:v>
                </c:pt>
                <c:pt idx="3485">
                  <c:v>0.36726500000000001</c:v>
                </c:pt>
                <c:pt idx="3486">
                  <c:v>0.36578500000000003</c:v>
                </c:pt>
                <c:pt idx="3487">
                  <c:v>0.36374499999999999</c:v>
                </c:pt>
                <c:pt idx="3488">
                  <c:v>0.36108200000000001</c:v>
                </c:pt>
                <c:pt idx="3489">
                  <c:v>0.35775499999999999</c:v>
                </c:pt>
                <c:pt idx="3490">
                  <c:v>0.353792</c:v>
                </c:pt>
                <c:pt idx="3491">
                  <c:v>0.34927799999999998</c:v>
                </c:pt>
                <c:pt idx="3492">
                  <c:v>0.344308</c:v>
                </c:pt>
                <c:pt idx="3493">
                  <c:v>0.33898200000000001</c:v>
                </c:pt>
                <c:pt idx="3494">
                  <c:v>0.33342899999999998</c:v>
                </c:pt>
                <c:pt idx="3495">
                  <c:v>0.32774999999999999</c:v>
                </c:pt>
                <c:pt idx="3496">
                  <c:v>0.321965</c:v>
                </c:pt>
                <c:pt idx="3497">
                  <c:v>0.316048</c:v>
                </c:pt>
                <c:pt idx="3498">
                  <c:v>0.310002</c:v>
                </c:pt>
                <c:pt idx="3499">
                  <c:v>0.30387799999999998</c:v>
                </c:pt>
                <c:pt idx="3500">
                  <c:v>0.29772599999999999</c:v>
                </c:pt>
                <c:pt idx="3501">
                  <c:v>0.29158000000000001</c:v>
                </c:pt>
                <c:pt idx="3502">
                  <c:v>0.28546899999999997</c:v>
                </c:pt>
                <c:pt idx="3503">
                  <c:v>0.27941700000000003</c:v>
                </c:pt>
                <c:pt idx="3504">
                  <c:v>0.27344000000000002</c:v>
                </c:pt>
                <c:pt idx="3505">
                  <c:v>0.26757599999999998</c:v>
                </c:pt>
                <c:pt idx="3506">
                  <c:v>0.26191799999999998</c:v>
                </c:pt>
                <c:pt idx="3507">
                  <c:v>0.25659900000000002</c:v>
                </c:pt>
                <c:pt idx="3508">
                  <c:v>0.25172499999999998</c:v>
                </c:pt>
                <c:pt idx="3509">
                  <c:v>0.24732899999999999</c:v>
                </c:pt>
                <c:pt idx="3510">
                  <c:v>0.24335799999999999</c:v>
                </c:pt>
                <c:pt idx="3511">
                  <c:v>0.23973700000000001</c:v>
                </c:pt>
                <c:pt idx="3512">
                  <c:v>0.236432</c:v>
                </c:pt>
                <c:pt idx="3513">
                  <c:v>0.23347200000000001</c:v>
                </c:pt>
                <c:pt idx="3514">
                  <c:v>0.230878</c:v>
                </c:pt>
                <c:pt idx="3515">
                  <c:v>0.22860800000000001</c:v>
                </c:pt>
                <c:pt idx="3516">
                  <c:v>0.226547</c:v>
                </c:pt>
                <c:pt idx="3517">
                  <c:v>0.22456499999999999</c:v>
                </c:pt>
                <c:pt idx="3518">
                  <c:v>0.22256899999999999</c:v>
                </c:pt>
                <c:pt idx="3519">
                  <c:v>0.22050400000000001</c:v>
                </c:pt>
                <c:pt idx="3520">
                  <c:v>0.21834200000000001</c:v>
                </c:pt>
                <c:pt idx="3521">
                  <c:v>0.216055</c:v>
                </c:pt>
                <c:pt idx="3522">
                  <c:v>0.21360599999999999</c:v>
                </c:pt>
                <c:pt idx="3523">
                  <c:v>0.21094599999999999</c:v>
                </c:pt>
                <c:pt idx="3524">
                  <c:v>0.20800299999999999</c:v>
                </c:pt>
                <c:pt idx="3525">
                  <c:v>0.20468500000000001</c:v>
                </c:pt>
                <c:pt idx="3526">
                  <c:v>0.20089699999999999</c:v>
                </c:pt>
                <c:pt idx="3527">
                  <c:v>0.196547</c:v>
                </c:pt>
                <c:pt idx="3528">
                  <c:v>0.19156899999999999</c:v>
                </c:pt>
                <c:pt idx="3529">
                  <c:v>0.18593699999999999</c:v>
                </c:pt>
                <c:pt idx="3530">
                  <c:v>0.17966699999999999</c:v>
                </c:pt>
                <c:pt idx="3531">
                  <c:v>0.172814</c:v>
                </c:pt>
                <c:pt idx="3532">
                  <c:v>0.16545599999999999</c:v>
                </c:pt>
                <c:pt idx="3533">
                  <c:v>0.15765799999999999</c:v>
                </c:pt>
                <c:pt idx="3534">
                  <c:v>0.14945700000000001</c:v>
                </c:pt>
                <c:pt idx="3535">
                  <c:v>0.140906</c:v>
                </c:pt>
                <c:pt idx="3536">
                  <c:v>0.13211899999999999</c:v>
                </c:pt>
                <c:pt idx="3537">
                  <c:v>0.123223</c:v>
                </c:pt>
                <c:pt idx="3538">
                  <c:v>0.114274</c:v>
                </c:pt>
                <c:pt idx="3539">
                  <c:v>0.10524600000000001</c:v>
                </c:pt>
                <c:pt idx="3540">
                  <c:v>9.6121999999999999E-2</c:v>
                </c:pt>
                <c:pt idx="3541">
                  <c:v>8.6973999999999996E-2</c:v>
                </c:pt>
                <c:pt idx="3542">
                  <c:v>7.7970999999999999E-2</c:v>
                </c:pt>
                <c:pt idx="3543">
                  <c:v>6.9302000000000002E-2</c:v>
                </c:pt>
                <c:pt idx="3544">
                  <c:v>6.1090999999999999E-2</c:v>
                </c:pt>
                <c:pt idx="3545">
                  <c:v>5.3367999999999999E-2</c:v>
                </c:pt>
                <c:pt idx="3546">
                  <c:v>4.6114000000000002E-2</c:v>
                </c:pt>
                <c:pt idx="3547">
                  <c:v>3.9301000000000003E-2</c:v>
                </c:pt>
                <c:pt idx="3548">
                  <c:v>3.2903000000000002E-2</c:v>
                </c:pt>
                <c:pt idx="3549">
                  <c:v>2.6929000000000002E-2</c:v>
                </c:pt>
                <c:pt idx="3550">
                  <c:v>2.1448999999999999E-2</c:v>
                </c:pt>
                <c:pt idx="3551">
                  <c:v>1.6580000000000001E-2</c:v>
                </c:pt>
                <c:pt idx="3552">
                  <c:v>1.2432E-2</c:v>
                </c:pt>
                <c:pt idx="3553">
                  <c:v>9.0729999999999995E-3</c:v>
                </c:pt>
                <c:pt idx="3554">
                  <c:v>6.5469999999999999E-3</c:v>
                </c:pt>
                <c:pt idx="3555">
                  <c:v>4.9069999999999999E-3</c:v>
                </c:pt>
                <c:pt idx="3556">
                  <c:v>4.1960000000000001E-3</c:v>
                </c:pt>
                <c:pt idx="3557">
                  <c:v>4.0679999999999996E-3</c:v>
                </c:pt>
                <c:pt idx="3558">
                  <c:v>4.4980000000000003E-3</c:v>
                </c:pt>
                <c:pt idx="3559">
                  <c:v>5.7109999999999999E-3</c:v>
                </c:pt>
                <c:pt idx="3560">
                  <c:v>7.7419999999999998E-3</c:v>
                </c:pt>
                <c:pt idx="3561">
                  <c:v>1.0612E-2</c:v>
                </c:pt>
                <c:pt idx="3562">
                  <c:v>1.4227999999999999E-2</c:v>
                </c:pt>
                <c:pt idx="3563">
                  <c:v>1.8418E-2</c:v>
                </c:pt>
                <c:pt idx="3564">
                  <c:v>2.307E-2</c:v>
                </c:pt>
                <c:pt idx="3565">
                  <c:v>2.8226999999999999E-2</c:v>
                </c:pt>
                <c:pt idx="3566">
                  <c:v>3.4042000000000003E-2</c:v>
                </c:pt>
                <c:pt idx="3567">
                  <c:v>4.0628999999999998E-2</c:v>
                </c:pt>
                <c:pt idx="3568">
                  <c:v>4.7981000000000003E-2</c:v>
                </c:pt>
                <c:pt idx="3569">
                  <c:v>5.6027E-2</c:v>
                </c:pt>
                <c:pt idx="3570">
                  <c:v>6.4706E-2</c:v>
                </c:pt>
                <c:pt idx="3571">
                  <c:v>7.399E-2</c:v>
                </c:pt>
                <c:pt idx="3572">
                  <c:v>8.3876999999999993E-2</c:v>
                </c:pt>
                <c:pt idx="3573">
                  <c:v>9.4375000000000001E-2</c:v>
                </c:pt>
                <c:pt idx="3574">
                  <c:v>0.105464</c:v>
                </c:pt>
                <c:pt idx="3575">
                  <c:v>0.117079</c:v>
                </c:pt>
                <c:pt idx="3576">
                  <c:v>0.12914100000000001</c:v>
                </c:pt>
                <c:pt idx="3577">
                  <c:v>0.14158499999999999</c:v>
                </c:pt>
                <c:pt idx="3578">
                  <c:v>0.15436800000000001</c:v>
                </c:pt>
                <c:pt idx="3579">
                  <c:v>0.167439</c:v>
                </c:pt>
                <c:pt idx="3580">
                  <c:v>0.180726</c:v>
                </c:pt>
                <c:pt idx="3581">
                  <c:v>0.19414500000000001</c:v>
                </c:pt>
                <c:pt idx="3582">
                  <c:v>0.207649</c:v>
                </c:pt>
                <c:pt idx="3583">
                  <c:v>0.22120999999999999</c:v>
                </c:pt>
                <c:pt idx="3584">
                  <c:v>0.23475699999999999</c:v>
                </c:pt>
                <c:pt idx="3585">
                  <c:v>0.248136</c:v>
                </c:pt>
                <c:pt idx="3586">
                  <c:v>0.26117000000000001</c:v>
                </c:pt>
                <c:pt idx="3587">
                  <c:v>0.27373999999999998</c:v>
                </c:pt>
                <c:pt idx="3588">
                  <c:v>0.28583700000000001</c:v>
                </c:pt>
                <c:pt idx="3589">
                  <c:v>0.29752299999999998</c:v>
                </c:pt>
                <c:pt idx="3590">
                  <c:v>0.30883300000000002</c:v>
                </c:pt>
                <c:pt idx="3591">
                  <c:v>0.31971300000000002</c:v>
                </c:pt>
                <c:pt idx="3592">
                  <c:v>0.33006600000000003</c:v>
                </c:pt>
                <c:pt idx="3593">
                  <c:v>0.33981699999999998</c:v>
                </c:pt>
                <c:pt idx="3594">
                  <c:v>0.34891100000000003</c:v>
                </c:pt>
                <c:pt idx="3595">
                  <c:v>0.35729499999999997</c:v>
                </c:pt>
                <c:pt idx="3596">
                  <c:v>0.36492599999999997</c:v>
                </c:pt>
                <c:pt idx="3597">
                  <c:v>0.37174800000000002</c:v>
                </c:pt>
                <c:pt idx="3598">
                  <c:v>0.37768000000000002</c:v>
                </c:pt>
                <c:pt idx="3599">
                  <c:v>0.38263200000000003</c:v>
                </c:pt>
                <c:pt idx="3600">
                  <c:v>0.386569</c:v>
                </c:pt>
                <c:pt idx="3601">
                  <c:v>0.38952100000000001</c:v>
                </c:pt>
                <c:pt idx="3602">
                  <c:v>0.39155499999999999</c:v>
                </c:pt>
                <c:pt idx="3603">
                  <c:v>0.39271899999999998</c:v>
                </c:pt>
                <c:pt idx="3604">
                  <c:v>0.393038</c:v>
                </c:pt>
                <c:pt idx="3605">
                  <c:v>0.39252799999999999</c:v>
                </c:pt>
                <c:pt idx="3606">
                  <c:v>0.39121600000000001</c:v>
                </c:pt>
                <c:pt idx="3607">
                  <c:v>0.38912799999999997</c:v>
                </c:pt>
                <c:pt idx="3608">
                  <c:v>0.38627499999999998</c:v>
                </c:pt>
                <c:pt idx="3609">
                  <c:v>0.382662</c:v>
                </c:pt>
                <c:pt idx="3610">
                  <c:v>0.37834600000000002</c:v>
                </c:pt>
                <c:pt idx="3611">
                  <c:v>0.37347599999999997</c:v>
                </c:pt>
                <c:pt idx="3612">
                  <c:v>0.36824899999999999</c:v>
                </c:pt>
                <c:pt idx="3613">
                  <c:v>0.36282700000000001</c:v>
                </c:pt>
                <c:pt idx="3614">
                  <c:v>0.357317</c:v>
                </c:pt>
                <c:pt idx="3615">
                  <c:v>0.35182400000000003</c:v>
                </c:pt>
                <c:pt idx="3616">
                  <c:v>0.346468</c:v>
                </c:pt>
                <c:pt idx="3617">
                  <c:v>0.34135199999999999</c:v>
                </c:pt>
                <c:pt idx="3618">
                  <c:v>0.33654600000000001</c:v>
                </c:pt>
                <c:pt idx="3619">
                  <c:v>0.332119</c:v>
                </c:pt>
                <c:pt idx="3620">
                  <c:v>0.32814900000000002</c:v>
                </c:pt>
                <c:pt idx="3621">
                  <c:v>0.32471499999999998</c:v>
                </c:pt>
                <c:pt idx="3622">
                  <c:v>0.32190200000000002</c:v>
                </c:pt>
                <c:pt idx="3623">
                  <c:v>0.31985200000000003</c:v>
                </c:pt>
                <c:pt idx="3624">
                  <c:v>0.318768</c:v>
                </c:pt>
                <c:pt idx="3625">
                  <c:v>0.31880199999999997</c:v>
                </c:pt>
                <c:pt idx="3626">
                  <c:v>0.319961</c:v>
                </c:pt>
                <c:pt idx="3627">
                  <c:v>0.32214599999999999</c:v>
                </c:pt>
                <c:pt idx="3628">
                  <c:v>0.32528800000000002</c:v>
                </c:pt>
                <c:pt idx="3629">
                  <c:v>0.329374</c:v>
                </c:pt>
                <c:pt idx="3630">
                  <c:v>0.334395</c:v>
                </c:pt>
                <c:pt idx="3631">
                  <c:v>0.340304</c:v>
                </c:pt>
                <c:pt idx="3632">
                  <c:v>0.34705399999999997</c:v>
                </c:pt>
                <c:pt idx="3633">
                  <c:v>0.35462199999999999</c:v>
                </c:pt>
                <c:pt idx="3634">
                  <c:v>0.36300300000000002</c:v>
                </c:pt>
                <c:pt idx="3635">
                  <c:v>0.37215900000000002</c:v>
                </c:pt>
                <c:pt idx="3636">
                  <c:v>0.38200299999999998</c:v>
                </c:pt>
                <c:pt idx="3637">
                  <c:v>0.39243</c:v>
                </c:pt>
                <c:pt idx="3638">
                  <c:v>0.40337400000000001</c:v>
                </c:pt>
                <c:pt idx="3639">
                  <c:v>0.41479199999999999</c:v>
                </c:pt>
                <c:pt idx="3640">
                  <c:v>0.42659000000000002</c:v>
                </c:pt>
                <c:pt idx="3641">
                  <c:v>0.43860300000000002</c:v>
                </c:pt>
                <c:pt idx="3642">
                  <c:v>0.45064300000000002</c:v>
                </c:pt>
                <c:pt idx="3643">
                  <c:v>0.462563</c:v>
                </c:pt>
                <c:pt idx="3644">
                  <c:v>0.47426499999999999</c:v>
                </c:pt>
                <c:pt idx="3645">
                  <c:v>0.485711</c:v>
                </c:pt>
                <c:pt idx="3646">
                  <c:v>0.49690400000000001</c:v>
                </c:pt>
                <c:pt idx="3647">
                  <c:v>0.50782899999999997</c:v>
                </c:pt>
                <c:pt idx="3648">
                  <c:v>0.51838499999999998</c:v>
                </c:pt>
                <c:pt idx="3649">
                  <c:v>0.528389</c:v>
                </c:pt>
                <c:pt idx="3650">
                  <c:v>0.53771100000000005</c:v>
                </c:pt>
                <c:pt idx="3651">
                  <c:v>0.54639400000000005</c:v>
                </c:pt>
                <c:pt idx="3652">
                  <c:v>0.55460299999999996</c:v>
                </c:pt>
                <c:pt idx="3653">
                  <c:v>0.56246499999999999</c:v>
                </c:pt>
                <c:pt idx="3654">
                  <c:v>0.56998899999999997</c:v>
                </c:pt>
                <c:pt idx="3655">
                  <c:v>0.57713899999999996</c:v>
                </c:pt>
                <c:pt idx="3656">
                  <c:v>0.58390500000000001</c:v>
                </c:pt>
                <c:pt idx="3657">
                  <c:v>0.59029600000000004</c:v>
                </c:pt>
                <c:pt idx="3658">
                  <c:v>0.59632099999999999</c:v>
                </c:pt>
                <c:pt idx="3659">
                  <c:v>0.60203600000000002</c:v>
                </c:pt>
                <c:pt idx="3660">
                  <c:v>0.60758199999999996</c:v>
                </c:pt>
                <c:pt idx="3661">
                  <c:v>0.61310799999999999</c:v>
                </c:pt>
                <c:pt idx="3662">
                  <c:v>0.61865099999999995</c:v>
                </c:pt>
                <c:pt idx="3663">
                  <c:v>0.62412000000000001</c:v>
                </c:pt>
                <c:pt idx="3664">
                  <c:v>0.62942500000000001</c:v>
                </c:pt>
                <c:pt idx="3665">
                  <c:v>0.63452500000000001</c:v>
                </c:pt>
                <c:pt idx="3666">
                  <c:v>0.63939100000000004</c:v>
                </c:pt>
                <c:pt idx="3667">
                  <c:v>0.64399300000000004</c:v>
                </c:pt>
                <c:pt idx="3668">
                  <c:v>0.64835799999999999</c:v>
                </c:pt>
                <c:pt idx="3669">
                  <c:v>0.65256700000000001</c:v>
                </c:pt>
                <c:pt idx="3670">
                  <c:v>0.65669100000000002</c:v>
                </c:pt>
                <c:pt idx="3671">
                  <c:v>0.66079699999999997</c:v>
                </c:pt>
                <c:pt idx="3672">
                  <c:v>0.66498100000000004</c:v>
                </c:pt>
                <c:pt idx="3673">
                  <c:v>0.66935100000000003</c:v>
                </c:pt>
                <c:pt idx="3674">
                  <c:v>0.674014</c:v>
                </c:pt>
                <c:pt idx="3675">
                  <c:v>0.67910899999999996</c:v>
                </c:pt>
                <c:pt idx="3676">
                  <c:v>0.68479800000000002</c:v>
                </c:pt>
                <c:pt idx="3677">
                  <c:v>0.69117399999999996</c:v>
                </c:pt>
                <c:pt idx="3678">
                  <c:v>0.69825700000000002</c:v>
                </c:pt>
                <c:pt idx="3679">
                  <c:v>0.70607600000000004</c:v>
                </c:pt>
                <c:pt idx="3680">
                  <c:v>0.71474800000000005</c:v>
                </c:pt>
                <c:pt idx="3681">
                  <c:v>0.724437</c:v>
                </c:pt>
                <c:pt idx="3682">
                  <c:v>0.73529800000000001</c:v>
                </c:pt>
                <c:pt idx="3683">
                  <c:v>0.74746900000000005</c:v>
                </c:pt>
                <c:pt idx="3684">
                  <c:v>0.76105900000000004</c:v>
                </c:pt>
                <c:pt idx="3685">
                  <c:v>0.776057</c:v>
                </c:pt>
                <c:pt idx="3686">
                  <c:v>0.792323</c:v>
                </c:pt>
                <c:pt idx="3687">
                  <c:v>0.80974000000000002</c:v>
                </c:pt>
                <c:pt idx="3688">
                  <c:v>0.828345</c:v>
                </c:pt>
                <c:pt idx="3689">
                  <c:v>0.84822500000000001</c:v>
                </c:pt>
                <c:pt idx="3690">
                  <c:v>0.86935899999999999</c:v>
                </c:pt>
                <c:pt idx="3691">
                  <c:v>0.89163499999999996</c:v>
                </c:pt>
                <c:pt idx="3692">
                  <c:v>0.91496</c:v>
                </c:pt>
                <c:pt idx="3693">
                  <c:v>0.93926699999999996</c:v>
                </c:pt>
                <c:pt idx="3694">
                  <c:v>0.96443900000000005</c:v>
                </c:pt>
                <c:pt idx="3695">
                  <c:v>0.99028300000000002</c:v>
                </c:pt>
                <c:pt idx="3696">
                  <c:v>1.016548</c:v>
                </c:pt>
                <c:pt idx="3697">
                  <c:v>1.0429729999999999</c:v>
                </c:pt>
                <c:pt idx="3698">
                  <c:v>1.06934</c:v>
                </c:pt>
                <c:pt idx="3699">
                  <c:v>1.0954630000000001</c:v>
                </c:pt>
                <c:pt idx="3700">
                  <c:v>1.121132</c:v>
                </c:pt>
                <c:pt idx="3701">
                  <c:v>1.1461060000000001</c:v>
                </c:pt>
                <c:pt idx="3702">
                  <c:v>1.1701699999999999</c:v>
                </c:pt>
                <c:pt idx="3703">
                  <c:v>1.193182</c:v>
                </c:pt>
                <c:pt idx="3704">
                  <c:v>1.2150650000000001</c:v>
                </c:pt>
                <c:pt idx="3705">
                  <c:v>1.2357530000000001</c:v>
                </c:pt>
                <c:pt idx="3706">
                  <c:v>1.2551319999999999</c:v>
                </c:pt>
                <c:pt idx="3707">
                  <c:v>1.2730410000000001</c:v>
                </c:pt>
                <c:pt idx="3708">
                  <c:v>1.289331</c:v>
                </c:pt>
                <c:pt idx="3709">
                  <c:v>1.303922</c:v>
                </c:pt>
                <c:pt idx="3710">
                  <c:v>1.316848</c:v>
                </c:pt>
                <c:pt idx="3711">
                  <c:v>1.328252</c:v>
                </c:pt>
                <c:pt idx="3712">
                  <c:v>1.338311</c:v>
                </c:pt>
                <c:pt idx="3713">
                  <c:v>1.347156</c:v>
                </c:pt>
                <c:pt idx="3714">
                  <c:v>1.354854</c:v>
                </c:pt>
                <c:pt idx="3715">
                  <c:v>1.361478</c:v>
                </c:pt>
                <c:pt idx="3716">
                  <c:v>1.3671340000000001</c:v>
                </c:pt>
                <c:pt idx="3717">
                  <c:v>1.3719380000000001</c:v>
                </c:pt>
                <c:pt idx="3718">
                  <c:v>1.3759999999999999</c:v>
                </c:pt>
                <c:pt idx="3719">
                  <c:v>1.3794470000000001</c:v>
                </c:pt>
                <c:pt idx="3720">
                  <c:v>1.38245</c:v>
                </c:pt>
                <c:pt idx="3721">
                  <c:v>1.3851830000000001</c:v>
                </c:pt>
                <c:pt idx="3722">
                  <c:v>1.387761</c:v>
                </c:pt>
                <c:pt idx="3723">
                  <c:v>1.390271</c:v>
                </c:pt>
                <c:pt idx="3724">
                  <c:v>1.3928609999999999</c:v>
                </c:pt>
                <c:pt idx="3725">
                  <c:v>1.3957729999999999</c:v>
                </c:pt>
                <c:pt idx="3726">
                  <c:v>1.399235</c:v>
                </c:pt>
                <c:pt idx="3727">
                  <c:v>1.4033659999999999</c:v>
                </c:pt>
                <c:pt idx="3728">
                  <c:v>1.408209</c:v>
                </c:pt>
                <c:pt idx="3729">
                  <c:v>1.4137759999999999</c:v>
                </c:pt>
                <c:pt idx="3730">
                  <c:v>1.4200280000000001</c:v>
                </c:pt>
                <c:pt idx="3731">
                  <c:v>1.426884</c:v>
                </c:pt>
                <c:pt idx="3732">
                  <c:v>1.434288</c:v>
                </c:pt>
                <c:pt idx="3733">
                  <c:v>1.4422630000000001</c:v>
                </c:pt>
                <c:pt idx="3734">
                  <c:v>1.4508490000000001</c:v>
                </c:pt>
                <c:pt idx="3735">
                  <c:v>1.4600230000000001</c:v>
                </c:pt>
                <c:pt idx="3736">
                  <c:v>1.4696739999999999</c:v>
                </c:pt>
                <c:pt idx="3737">
                  <c:v>1.4796609999999999</c:v>
                </c:pt>
                <c:pt idx="3738">
                  <c:v>1.4898439999999999</c:v>
                </c:pt>
                <c:pt idx="3739">
                  <c:v>1.5000849999999999</c:v>
                </c:pt>
                <c:pt idx="3740">
                  <c:v>1.5102869999999999</c:v>
                </c:pt>
                <c:pt idx="3741">
                  <c:v>1.520456</c:v>
                </c:pt>
                <c:pt idx="3742">
                  <c:v>1.5306789999999999</c:v>
                </c:pt>
                <c:pt idx="3743">
                  <c:v>1.541002</c:v>
                </c:pt>
                <c:pt idx="3744">
                  <c:v>1.5513669999999999</c:v>
                </c:pt>
                <c:pt idx="3745">
                  <c:v>1.561712</c:v>
                </c:pt>
                <c:pt idx="3746">
                  <c:v>1.572114</c:v>
                </c:pt>
                <c:pt idx="3747">
                  <c:v>1.5827880000000001</c:v>
                </c:pt>
                <c:pt idx="3748">
                  <c:v>1.59395</c:v>
                </c:pt>
                <c:pt idx="3749">
                  <c:v>1.6056699999999999</c:v>
                </c:pt>
                <c:pt idx="3750">
                  <c:v>1.617864</c:v>
                </c:pt>
                <c:pt idx="3751">
                  <c:v>1.6304240000000001</c:v>
                </c:pt>
                <c:pt idx="3752">
                  <c:v>1.643348</c:v>
                </c:pt>
                <c:pt idx="3753">
                  <c:v>1.656722</c:v>
                </c:pt>
                <c:pt idx="3754">
                  <c:v>1.6706209999999999</c:v>
                </c:pt>
                <c:pt idx="3755">
                  <c:v>1.685093</c:v>
                </c:pt>
                <c:pt idx="3756">
                  <c:v>1.700205</c:v>
                </c:pt>
                <c:pt idx="3757">
                  <c:v>1.7160500000000001</c:v>
                </c:pt>
                <c:pt idx="3758">
                  <c:v>1.732661</c:v>
                </c:pt>
                <c:pt idx="3759">
                  <c:v>1.7499579999999999</c:v>
                </c:pt>
                <c:pt idx="3760">
                  <c:v>1.767763</c:v>
                </c:pt>
                <c:pt idx="3761">
                  <c:v>1.7858890000000001</c:v>
                </c:pt>
                <c:pt idx="3762">
                  <c:v>1.8041970000000001</c:v>
                </c:pt>
                <c:pt idx="3763">
                  <c:v>1.8226</c:v>
                </c:pt>
                <c:pt idx="3764">
                  <c:v>1.8410230000000001</c:v>
                </c:pt>
                <c:pt idx="3765">
                  <c:v>1.859356</c:v>
                </c:pt>
                <c:pt idx="3766">
                  <c:v>1.8773759999999999</c:v>
                </c:pt>
                <c:pt idx="3767">
                  <c:v>1.8947369999999999</c:v>
                </c:pt>
                <c:pt idx="3768">
                  <c:v>1.9111199999999999</c:v>
                </c:pt>
                <c:pt idx="3769">
                  <c:v>1.9263749999999999</c:v>
                </c:pt>
                <c:pt idx="3770">
                  <c:v>1.940483</c:v>
                </c:pt>
                <c:pt idx="3771">
                  <c:v>1.9534130000000001</c:v>
                </c:pt>
                <c:pt idx="3772">
                  <c:v>1.9650300000000001</c:v>
                </c:pt>
                <c:pt idx="3773">
                  <c:v>1.975128</c:v>
                </c:pt>
                <c:pt idx="3774">
                  <c:v>1.9835020000000001</c:v>
                </c:pt>
                <c:pt idx="3775">
                  <c:v>1.9900329999999999</c:v>
                </c:pt>
                <c:pt idx="3776">
                  <c:v>1.994764</c:v>
                </c:pt>
                <c:pt idx="3777">
                  <c:v>1.9978689999999999</c:v>
                </c:pt>
                <c:pt idx="3778">
                  <c:v>1.999557</c:v>
                </c:pt>
                <c:pt idx="3779">
                  <c:v>2</c:v>
                </c:pt>
                <c:pt idx="3780">
                  <c:v>1.999331</c:v>
                </c:pt>
                <c:pt idx="3781">
                  <c:v>1.9976560000000001</c:v>
                </c:pt>
                <c:pt idx="3782">
                  <c:v>1.9950570000000001</c:v>
                </c:pt>
                <c:pt idx="3783">
                  <c:v>1.991641</c:v>
                </c:pt>
                <c:pt idx="3784">
                  <c:v>1.9876020000000001</c:v>
                </c:pt>
                <c:pt idx="3785">
                  <c:v>1.983201</c:v>
                </c:pt>
                <c:pt idx="3786">
                  <c:v>1.9786779999999999</c:v>
                </c:pt>
                <c:pt idx="3787">
                  <c:v>1.9742189999999999</c:v>
                </c:pt>
                <c:pt idx="3788">
                  <c:v>1.9699359999999999</c:v>
                </c:pt>
                <c:pt idx="3789">
                  <c:v>1.965849</c:v>
                </c:pt>
                <c:pt idx="3790">
                  <c:v>1.9618960000000001</c:v>
                </c:pt>
                <c:pt idx="3791">
                  <c:v>1.9580299999999999</c:v>
                </c:pt>
                <c:pt idx="3792">
                  <c:v>1.9542679999999999</c:v>
                </c:pt>
                <c:pt idx="3793">
                  <c:v>1.9505920000000001</c:v>
                </c:pt>
                <c:pt idx="3794">
                  <c:v>1.9468160000000001</c:v>
                </c:pt>
                <c:pt idx="3795">
                  <c:v>1.9426289999999999</c:v>
                </c:pt>
                <c:pt idx="3796">
                  <c:v>1.9377279999999999</c:v>
                </c:pt>
                <c:pt idx="3797">
                  <c:v>1.931854</c:v>
                </c:pt>
                <c:pt idx="3798">
                  <c:v>1.9247609999999999</c:v>
                </c:pt>
                <c:pt idx="3799">
                  <c:v>1.9162509999999999</c:v>
                </c:pt>
                <c:pt idx="3800">
                  <c:v>1.906226</c:v>
                </c:pt>
                <c:pt idx="3801">
                  <c:v>1.8946270000000001</c:v>
                </c:pt>
                <c:pt idx="3802">
                  <c:v>1.881335</c:v>
                </c:pt>
                <c:pt idx="3803">
                  <c:v>1.866185</c:v>
                </c:pt>
                <c:pt idx="3804">
                  <c:v>1.8490789999999999</c:v>
                </c:pt>
                <c:pt idx="3805">
                  <c:v>1.8300670000000001</c:v>
                </c:pt>
                <c:pt idx="3806">
                  <c:v>1.809331</c:v>
                </c:pt>
                <c:pt idx="3807">
                  <c:v>1.7871440000000001</c:v>
                </c:pt>
                <c:pt idx="3808">
                  <c:v>1.763819</c:v>
                </c:pt>
                <c:pt idx="3809">
                  <c:v>1.7396750000000001</c:v>
                </c:pt>
                <c:pt idx="3810">
                  <c:v>1.7149989999999999</c:v>
                </c:pt>
                <c:pt idx="3811">
                  <c:v>1.6900310000000001</c:v>
                </c:pt>
                <c:pt idx="3812">
                  <c:v>1.664973</c:v>
                </c:pt>
                <c:pt idx="3813">
                  <c:v>1.640015</c:v>
                </c:pt>
                <c:pt idx="3814">
                  <c:v>1.6153550000000001</c:v>
                </c:pt>
                <c:pt idx="3815">
                  <c:v>1.5911740000000001</c:v>
                </c:pt>
                <c:pt idx="3816">
                  <c:v>1.5675559999999999</c:v>
                </c:pt>
                <c:pt idx="3817">
                  <c:v>1.5444640000000001</c:v>
                </c:pt>
                <c:pt idx="3818">
                  <c:v>1.5218309999999999</c:v>
                </c:pt>
                <c:pt idx="3819">
                  <c:v>1.499665</c:v>
                </c:pt>
                <c:pt idx="3820">
                  <c:v>1.478021</c:v>
                </c:pt>
                <c:pt idx="3821">
                  <c:v>1.456888</c:v>
                </c:pt>
                <c:pt idx="3822">
                  <c:v>1.436123</c:v>
                </c:pt>
                <c:pt idx="3823">
                  <c:v>1.4154709999999999</c:v>
                </c:pt>
                <c:pt idx="3824">
                  <c:v>1.3946689999999999</c:v>
                </c:pt>
                <c:pt idx="3825">
                  <c:v>1.3735200000000001</c:v>
                </c:pt>
                <c:pt idx="3826">
                  <c:v>1.351893</c:v>
                </c:pt>
                <c:pt idx="3827">
                  <c:v>1.3296730000000001</c:v>
                </c:pt>
                <c:pt idx="3828">
                  <c:v>1.3067899999999999</c:v>
                </c:pt>
                <c:pt idx="3829">
                  <c:v>1.2832440000000001</c:v>
                </c:pt>
                <c:pt idx="3830">
                  <c:v>1.2590760000000001</c:v>
                </c:pt>
                <c:pt idx="3831">
                  <c:v>1.2343139999999999</c:v>
                </c:pt>
                <c:pt idx="3832">
                  <c:v>1.2089730000000001</c:v>
                </c:pt>
                <c:pt idx="3833">
                  <c:v>1.1830700000000001</c:v>
                </c:pt>
                <c:pt idx="3834">
                  <c:v>1.1565970000000001</c:v>
                </c:pt>
                <c:pt idx="3835">
                  <c:v>1.129562</c:v>
                </c:pt>
                <c:pt idx="3836">
                  <c:v>1.1020540000000001</c:v>
                </c:pt>
                <c:pt idx="3837">
                  <c:v>1.0742590000000001</c:v>
                </c:pt>
                <c:pt idx="3838">
                  <c:v>1.0463789999999999</c:v>
                </c:pt>
                <c:pt idx="3839">
                  <c:v>1.0185839999999999</c:v>
                </c:pt>
                <c:pt idx="3840">
                  <c:v>0.99101099999999998</c:v>
                </c:pt>
                <c:pt idx="3841">
                  <c:v>0.96380600000000005</c:v>
                </c:pt>
                <c:pt idx="3842">
                  <c:v>0.93708599999999997</c:v>
                </c:pt>
                <c:pt idx="3843">
                  <c:v>0.91090099999999996</c:v>
                </c:pt>
                <c:pt idx="3844">
                  <c:v>0.88526400000000005</c:v>
                </c:pt>
                <c:pt idx="3845">
                  <c:v>0.86021099999999995</c:v>
                </c:pt>
                <c:pt idx="3846">
                  <c:v>0.83579800000000004</c:v>
                </c:pt>
                <c:pt idx="3847">
                  <c:v>0.81208599999999997</c:v>
                </c:pt>
                <c:pt idx="3848">
                  <c:v>0.78915500000000005</c:v>
                </c:pt>
                <c:pt idx="3849">
                  <c:v>0.76709099999999997</c:v>
                </c:pt>
                <c:pt idx="3850">
                  <c:v>0.74589300000000003</c:v>
                </c:pt>
                <c:pt idx="3851">
                  <c:v>0.72543100000000005</c:v>
                </c:pt>
                <c:pt idx="3852">
                  <c:v>0.70551399999999997</c:v>
                </c:pt>
                <c:pt idx="3853">
                  <c:v>0.68596199999999996</c:v>
                </c:pt>
                <c:pt idx="3854">
                  <c:v>0.66664400000000001</c:v>
                </c:pt>
                <c:pt idx="3855">
                  <c:v>0.64748399999999995</c:v>
                </c:pt>
                <c:pt idx="3856">
                  <c:v>0.62844299999999997</c:v>
                </c:pt>
                <c:pt idx="3857">
                  <c:v>0.60946199999999995</c:v>
                </c:pt>
                <c:pt idx="3858">
                  <c:v>0.59044300000000005</c:v>
                </c:pt>
                <c:pt idx="3859">
                  <c:v>0.57129700000000005</c:v>
                </c:pt>
                <c:pt idx="3860">
                  <c:v>0.55202799999999996</c:v>
                </c:pt>
                <c:pt idx="3861">
                  <c:v>0.53272799999999998</c:v>
                </c:pt>
                <c:pt idx="3862">
                  <c:v>0.51354100000000003</c:v>
                </c:pt>
                <c:pt idx="3863">
                  <c:v>0.49465300000000001</c:v>
                </c:pt>
                <c:pt idx="3864">
                  <c:v>0.47629199999999999</c:v>
                </c:pt>
                <c:pt idx="3865">
                  <c:v>0.45869399999999999</c:v>
                </c:pt>
                <c:pt idx="3866">
                  <c:v>0.44206499999999999</c:v>
                </c:pt>
                <c:pt idx="3867">
                  <c:v>0.42660900000000002</c:v>
                </c:pt>
                <c:pt idx="3868">
                  <c:v>0.41255199999999997</c:v>
                </c:pt>
                <c:pt idx="3869">
                  <c:v>0.40008300000000002</c:v>
                </c:pt>
                <c:pt idx="3870">
                  <c:v>0.38926500000000003</c:v>
                </c:pt>
                <c:pt idx="3871">
                  <c:v>0.38002399999999997</c:v>
                </c:pt>
                <c:pt idx="3872">
                  <c:v>0.37222100000000002</c:v>
                </c:pt>
                <c:pt idx="3873">
                  <c:v>0.36570000000000003</c:v>
                </c:pt>
                <c:pt idx="3874">
                  <c:v>0.36028399999999999</c:v>
                </c:pt>
                <c:pt idx="3875">
                  <c:v>0.35572599999999999</c:v>
                </c:pt>
                <c:pt idx="3876">
                  <c:v>0.35167900000000002</c:v>
                </c:pt>
                <c:pt idx="3877">
                  <c:v>0.347775</c:v>
                </c:pt>
                <c:pt idx="3878">
                  <c:v>0.34375299999999998</c:v>
                </c:pt>
                <c:pt idx="3879">
                  <c:v>0.33948899999999999</c:v>
                </c:pt>
                <c:pt idx="3880">
                  <c:v>0.334901</c:v>
                </c:pt>
                <c:pt idx="3881">
                  <c:v>0.32983600000000002</c:v>
                </c:pt>
                <c:pt idx="3882">
                  <c:v>0.32409700000000002</c:v>
                </c:pt>
                <c:pt idx="3883">
                  <c:v>0.31756299999999998</c:v>
                </c:pt>
                <c:pt idx="3884">
                  <c:v>0.31026799999999999</c:v>
                </c:pt>
                <c:pt idx="3885">
                  <c:v>0.30236000000000002</c:v>
                </c:pt>
                <c:pt idx="3886">
                  <c:v>0.29399900000000001</c:v>
                </c:pt>
                <c:pt idx="3887">
                  <c:v>0.28531200000000001</c:v>
                </c:pt>
                <c:pt idx="3888">
                  <c:v>0.27640500000000001</c:v>
                </c:pt>
                <c:pt idx="3889">
                  <c:v>0.26738099999999998</c:v>
                </c:pt>
                <c:pt idx="3890">
                  <c:v>0.25835599999999997</c:v>
                </c:pt>
                <c:pt idx="3891">
                  <c:v>0.24945600000000001</c:v>
                </c:pt>
                <c:pt idx="3892">
                  <c:v>0.24079300000000001</c:v>
                </c:pt>
                <c:pt idx="3893">
                  <c:v>0.232432</c:v>
                </c:pt>
                <c:pt idx="3894">
                  <c:v>0.22442000000000001</c:v>
                </c:pt>
                <c:pt idx="3895">
                  <c:v>0.216863</c:v>
                </c:pt>
                <c:pt idx="3896">
                  <c:v>0.20994699999999999</c:v>
                </c:pt>
                <c:pt idx="3897">
                  <c:v>0.20380599999999999</c:v>
                </c:pt>
                <c:pt idx="3898">
                  <c:v>0.19838800000000001</c:v>
                </c:pt>
                <c:pt idx="3899">
                  <c:v>0.19348499999999999</c:v>
                </c:pt>
                <c:pt idx="3900">
                  <c:v>0.18890799999999999</c:v>
                </c:pt>
                <c:pt idx="3901">
                  <c:v>0.184611</c:v>
                </c:pt>
                <c:pt idx="3902">
                  <c:v>0.18068799999999999</c:v>
                </c:pt>
                <c:pt idx="3903">
                  <c:v>0.17727299999999999</c:v>
                </c:pt>
                <c:pt idx="3904">
                  <c:v>0.17441999999999999</c:v>
                </c:pt>
                <c:pt idx="3905">
                  <c:v>0.172072</c:v>
                </c:pt>
                <c:pt idx="3906">
                  <c:v>0.17011799999999999</c:v>
                </c:pt>
                <c:pt idx="3907">
                  <c:v>0.168462</c:v>
                </c:pt>
                <c:pt idx="3908">
                  <c:v>0.167042</c:v>
                </c:pt>
                <c:pt idx="3909">
                  <c:v>0.165798</c:v>
                </c:pt>
                <c:pt idx="3910">
                  <c:v>0.16464799999999999</c:v>
                </c:pt>
                <c:pt idx="3911">
                  <c:v>0.163489</c:v>
                </c:pt>
                <c:pt idx="3912">
                  <c:v>0.162241</c:v>
                </c:pt>
                <c:pt idx="3913">
                  <c:v>0.16087499999999999</c:v>
                </c:pt>
                <c:pt idx="3914">
                  <c:v>0.15939900000000001</c:v>
                </c:pt>
                <c:pt idx="3915">
                  <c:v>0.15783</c:v>
                </c:pt>
                <c:pt idx="3916">
                  <c:v>0.15620800000000001</c:v>
                </c:pt>
                <c:pt idx="3917">
                  <c:v>0.154638</c:v>
                </c:pt>
                <c:pt idx="3918">
                  <c:v>0.15329999999999999</c:v>
                </c:pt>
                <c:pt idx="3919">
                  <c:v>0.15235799999999999</c:v>
                </c:pt>
                <c:pt idx="3920">
                  <c:v>0.151842</c:v>
                </c:pt>
                <c:pt idx="3921">
                  <c:v>0.15162200000000001</c:v>
                </c:pt>
                <c:pt idx="3922">
                  <c:v>0.151509</c:v>
                </c:pt>
                <c:pt idx="3923">
                  <c:v>0.15140500000000001</c:v>
                </c:pt>
                <c:pt idx="3924">
                  <c:v>0.151333</c:v>
                </c:pt>
                <c:pt idx="3925">
                  <c:v>0.151338</c:v>
                </c:pt>
                <c:pt idx="3926">
                  <c:v>0.15141199999999999</c:v>
                </c:pt>
                <c:pt idx="3927">
                  <c:v>0.151529</c:v>
                </c:pt>
                <c:pt idx="3928">
                  <c:v>0.151703</c:v>
                </c:pt>
                <c:pt idx="3929">
                  <c:v>0.15195400000000001</c:v>
                </c:pt>
                <c:pt idx="3930">
                  <c:v>0.152256</c:v>
                </c:pt>
                <c:pt idx="3931">
                  <c:v>0.15257799999999999</c:v>
                </c:pt>
                <c:pt idx="3932">
                  <c:v>0.15295800000000001</c:v>
                </c:pt>
                <c:pt idx="3933">
                  <c:v>0.15348700000000001</c:v>
                </c:pt>
                <c:pt idx="3934">
                  <c:v>0.15423600000000001</c:v>
                </c:pt>
                <c:pt idx="3935">
                  <c:v>0.155219</c:v>
                </c:pt>
                <c:pt idx="3936">
                  <c:v>0.15642600000000001</c:v>
                </c:pt>
                <c:pt idx="3937">
                  <c:v>0.15787000000000001</c:v>
                </c:pt>
                <c:pt idx="3938">
                  <c:v>0.15959400000000001</c:v>
                </c:pt>
                <c:pt idx="3939">
                  <c:v>0.16162499999999999</c:v>
                </c:pt>
                <c:pt idx="3940">
                  <c:v>0.163962</c:v>
                </c:pt>
                <c:pt idx="3941">
                  <c:v>0.16660900000000001</c:v>
                </c:pt>
                <c:pt idx="3942">
                  <c:v>0.16961300000000001</c:v>
                </c:pt>
                <c:pt idx="3943">
                  <c:v>0.17300399999999999</c:v>
                </c:pt>
                <c:pt idx="3944">
                  <c:v>0.17671600000000001</c:v>
                </c:pt>
                <c:pt idx="3945">
                  <c:v>0.18057200000000001</c:v>
                </c:pt>
                <c:pt idx="3946">
                  <c:v>0.18435499999999999</c:v>
                </c:pt>
                <c:pt idx="3947">
                  <c:v>0.18789400000000001</c:v>
                </c:pt>
                <c:pt idx="3948">
                  <c:v>0.19109200000000001</c:v>
                </c:pt>
                <c:pt idx="3949">
                  <c:v>0.19392000000000001</c:v>
                </c:pt>
                <c:pt idx="3950">
                  <c:v>0.19641500000000001</c:v>
                </c:pt>
                <c:pt idx="3951">
                  <c:v>0.19869000000000001</c:v>
                </c:pt>
                <c:pt idx="3952">
                  <c:v>0.20085500000000001</c:v>
                </c:pt>
                <c:pt idx="3953">
                  <c:v>0.202904</c:v>
                </c:pt>
                <c:pt idx="3954">
                  <c:v>0.20471700000000001</c:v>
                </c:pt>
                <c:pt idx="3955">
                  <c:v>0.206202</c:v>
                </c:pt>
                <c:pt idx="3956">
                  <c:v>0.20737900000000001</c:v>
                </c:pt>
                <c:pt idx="3957">
                  <c:v>0.20830699999999999</c:v>
                </c:pt>
                <c:pt idx="3958">
                  <c:v>0.20899100000000001</c:v>
                </c:pt>
                <c:pt idx="3959">
                  <c:v>0.20938300000000001</c:v>
                </c:pt>
                <c:pt idx="3960">
                  <c:v>0.20945900000000001</c:v>
                </c:pt>
                <c:pt idx="3961">
                  <c:v>0.20924899999999999</c:v>
                </c:pt>
                <c:pt idx="3962">
                  <c:v>0.20879300000000001</c:v>
                </c:pt>
                <c:pt idx="3963">
                  <c:v>0.20805199999999999</c:v>
                </c:pt>
                <c:pt idx="3964">
                  <c:v>0.20690700000000001</c:v>
                </c:pt>
                <c:pt idx="3965">
                  <c:v>0.20526900000000001</c:v>
                </c:pt>
                <c:pt idx="3966">
                  <c:v>0.20314699999999999</c:v>
                </c:pt>
                <c:pt idx="3967">
                  <c:v>0.200602</c:v>
                </c:pt>
                <c:pt idx="3968">
                  <c:v>0.19764200000000001</c:v>
                </c:pt>
                <c:pt idx="3969">
                  <c:v>0.19417899999999999</c:v>
                </c:pt>
                <c:pt idx="3970">
                  <c:v>0.190083</c:v>
                </c:pt>
                <c:pt idx="3971">
                  <c:v>0.185305</c:v>
                </c:pt>
                <c:pt idx="3972">
                  <c:v>0.179928</c:v>
                </c:pt>
                <c:pt idx="3973">
                  <c:v>0.1741</c:v>
                </c:pt>
                <c:pt idx="3974">
                  <c:v>0.16792499999999999</c:v>
                </c:pt>
                <c:pt idx="3975">
                  <c:v>0.161463</c:v>
                </c:pt>
                <c:pt idx="3976">
                  <c:v>0.15479299999999999</c:v>
                </c:pt>
                <c:pt idx="3977">
                  <c:v>0.148012</c:v>
                </c:pt>
                <c:pt idx="3978">
                  <c:v>0.14119999999999999</c:v>
                </c:pt>
                <c:pt idx="3979">
                  <c:v>0.13444500000000001</c:v>
                </c:pt>
                <c:pt idx="3980">
                  <c:v>0.12789800000000001</c:v>
                </c:pt>
                <c:pt idx="3981">
                  <c:v>0.121763</c:v>
                </c:pt>
                <c:pt idx="3982">
                  <c:v>0.11622499999999999</c:v>
                </c:pt>
                <c:pt idx="3983">
                  <c:v>0.11142100000000001</c:v>
                </c:pt>
                <c:pt idx="3984">
                  <c:v>0.107462</c:v>
                </c:pt>
                <c:pt idx="3985">
                  <c:v>0.10442800000000001</c:v>
                </c:pt>
                <c:pt idx="3986">
                  <c:v>0.102335</c:v>
                </c:pt>
                <c:pt idx="3987">
                  <c:v>0.10112599999999999</c:v>
                </c:pt>
                <c:pt idx="3988">
                  <c:v>0.100686</c:v>
                </c:pt>
                <c:pt idx="3989">
                  <c:v>0.10086199999999999</c:v>
                </c:pt>
                <c:pt idx="3990">
                  <c:v>0.10148600000000001</c:v>
                </c:pt>
                <c:pt idx="3991">
                  <c:v>0.102391</c:v>
                </c:pt>
                <c:pt idx="3992">
                  <c:v>0.103357</c:v>
                </c:pt>
                <c:pt idx="3993">
                  <c:v>0.104091</c:v>
                </c:pt>
                <c:pt idx="3994">
                  <c:v>0.104337</c:v>
                </c:pt>
                <c:pt idx="3995">
                  <c:v>0.10398300000000001</c:v>
                </c:pt>
                <c:pt idx="3996">
                  <c:v>0.102987</c:v>
                </c:pt>
                <c:pt idx="3997">
                  <c:v>0.10127800000000001</c:v>
                </c:pt>
                <c:pt idx="3998">
                  <c:v>9.8843E-2</c:v>
                </c:pt>
                <c:pt idx="3999">
                  <c:v>9.5836000000000005E-2</c:v>
                </c:pt>
                <c:pt idx="4000">
                  <c:v>9.2489000000000002E-2</c:v>
                </c:pt>
                <c:pt idx="4001">
                  <c:v>8.8915999999999995E-2</c:v>
                </c:pt>
                <c:pt idx="4002">
                  <c:v>8.5102999999999998E-2</c:v>
                </c:pt>
                <c:pt idx="4003">
                  <c:v>8.1084000000000003E-2</c:v>
                </c:pt>
                <c:pt idx="4004">
                  <c:v>7.7034000000000005E-2</c:v>
                </c:pt>
                <c:pt idx="4005">
                  <c:v>7.3157E-2</c:v>
                </c:pt>
                <c:pt idx="4006">
                  <c:v>6.9559999999999997E-2</c:v>
                </c:pt>
                <c:pt idx="4007">
                  <c:v>6.6258999999999998E-2</c:v>
                </c:pt>
                <c:pt idx="4008">
                  <c:v>6.3275999999999999E-2</c:v>
                </c:pt>
                <c:pt idx="4009">
                  <c:v>6.0676000000000001E-2</c:v>
                </c:pt>
                <c:pt idx="4010">
                  <c:v>5.8513000000000003E-2</c:v>
                </c:pt>
                <c:pt idx="4011">
                  <c:v>5.6773999999999998E-2</c:v>
                </c:pt>
                <c:pt idx="4012">
                  <c:v>5.5336000000000003E-2</c:v>
                </c:pt>
                <c:pt idx="4013">
                  <c:v>5.4004999999999997E-2</c:v>
                </c:pt>
                <c:pt idx="4014">
                  <c:v>5.2607000000000001E-2</c:v>
                </c:pt>
                <c:pt idx="4015">
                  <c:v>5.1047000000000002E-2</c:v>
                </c:pt>
                <c:pt idx="4016">
                  <c:v>4.9266999999999998E-2</c:v>
                </c:pt>
                <c:pt idx="4017">
                  <c:v>4.7196000000000002E-2</c:v>
                </c:pt>
                <c:pt idx="4018">
                  <c:v>4.4762000000000003E-2</c:v>
                </c:pt>
                <c:pt idx="4019">
                  <c:v>4.1938000000000003E-2</c:v>
                </c:pt>
                <c:pt idx="4020">
                  <c:v>3.8813E-2</c:v>
                </c:pt>
                <c:pt idx="4021">
                  <c:v>3.5618999999999998E-2</c:v>
                </c:pt>
                <c:pt idx="4022">
                  <c:v>3.2612000000000002E-2</c:v>
                </c:pt>
                <c:pt idx="4023">
                  <c:v>2.9871999999999999E-2</c:v>
                </c:pt>
                <c:pt idx="4024">
                  <c:v>2.7257E-2</c:v>
                </c:pt>
                <c:pt idx="4025">
                  <c:v>2.4594999999999999E-2</c:v>
                </c:pt>
                <c:pt idx="4026">
                  <c:v>2.1906999999999999E-2</c:v>
                </c:pt>
                <c:pt idx="4027">
                  <c:v>1.9394999999999999E-2</c:v>
                </c:pt>
                <c:pt idx="4028">
                  <c:v>1.7249E-2</c:v>
                </c:pt>
                <c:pt idx="4029">
                  <c:v>1.5511E-2</c:v>
                </c:pt>
                <c:pt idx="4030">
                  <c:v>1.4132E-2</c:v>
                </c:pt>
                <c:pt idx="4031">
                  <c:v>1.3126000000000001E-2</c:v>
                </c:pt>
                <c:pt idx="4032">
                  <c:v>1.2605E-2</c:v>
                </c:pt>
                <c:pt idx="4033">
                  <c:v>1.1847E-2</c:v>
                </c:pt>
                <c:pt idx="4034">
                  <c:v>1.1684999999999999E-2</c:v>
                </c:pt>
                <c:pt idx="4035">
                  <c:v>1.2019999999999999E-2</c:v>
                </c:pt>
                <c:pt idx="4036">
                  <c:v>1.2744E-2</c:v>
                </c:pt>
                <c:pt idx="4037">
                  <c:v>1.3798E-2</c:v>
                </c:pt>
                <c:pt idx="4038">
                  <c:v>1.5174999999999999E-2</c:v>
                </c:pt>
                <c:pt idx="4039">
                  <c:v>1.6881E-2</c:v>
                </c:pt>
                <c:pt idx="4040">
                  <c:v>1.8879E-2</c:v>
                </c:pt>
                <c:pt idx="4041">
                  <c:v>2.1075E-2</c:v>
                </c:pt>
                <c:pt idx="4042">
                  <c:v>2.3394999999999999E-2</c:v>
                </c:pt>
                <c:pt idx="4043">
                  <c:v>2.5863000000000001E-2</c:v>
                </c:pt>
                <c:pt idx="4044">
                  <c:v>2.8576000000000001E-2</c:v>
                </c:pt>
                <c:pt idx="4045">
                  <c:v>3.1563000000000001E-2</c:v>
                </c:pt>
                <c:pt idx="4046">
                  <c:v>3.4653000000000003E-2</c:v>
                </c:pt>
                <c:pt idx="4047">
                  <c:v>3.7531000000000002E-2</c:v>
                </c:pt>
                <c:pt idx="4048">
                  <c:v>3.9952000000000001E-2</c:v>
                </c:pt>
                <c:pt idx="4049">
                  <c:v>4.1888000000000002E-2</c:v>
                </c:pt>
                <c:pt idx="4050">
                  <c:v>4.3475E-2</c:v>
                </c:pt>
                <c:pt idx="4051">
                  <c:v>4.4882999999999999E-2</c:v>
                </c:pt>
                <c:pt idx="4052">
                  <c:v>4.6257E-2</c:v>
                </c:pt>
                <c:pt idx="4053">
                  <c:v>4.7687E-2</c:v>
                </c:pt>
                <c:pt idx="4054">
                  <c:v>4.9175999999999997E-2</c:v>
                </c:pt>
                <c:pt idx="4055">
                  <c:v>5.0689999999999999E-2</c:v>
                </c:pt>
                <c:pt idx="4056">
                  <c:v>5.2234000000000003E-2</c:v>
                </c:pt>
                <c:pt idx="4057">
                  <c:v>5.3855E-2</c:v>
                </c:pt>
                <c:pt idx="4058">
                  <c:v>5.5571000000000002E-2</c:v>
                </c:pt>
                <c:pt idx="4059">
                  <c:v>5.7345E-2</c:v>
                </c:pt>
                <c:pt idx="4060">
                  <c:v>5.9089000000000003E-2</c:v>
                </c:pt>
                <c:pt idx="4061">
                  <c:v>6.0666999999999999E-2</c:v>
                </c:pt>
                <c:pt idx="4062">
                  <c:v>6.1949999999999998E-2</c:v>
                </c:pt>
                <c:pt idx="4063">
                  <c:v>6.2880000000000005E-2</c:v>
                </c:pt>
                <c:pt idx="4064">
                  <c:v>6.3487000000000002E-2</c:v>
                </c:pt>
                <c:pt idx="4065">
                  <c:v>6.3864000000000004E-2</c:v>
                </c:pt>
                <c:pt idx="4066">
                  <c:v>6.4089999999999994E-2</c:v>
                </c:pt>
                <c:pt idx="4067">
                  <c:v>6.4133999999999997E-2</c:v>
                </c:pt>
                <c:pt idx="4068">
                  <c:v>6.3823000000000005E-2</c:v>
                </c:pt>
                <c:pt idx="4069">
                  <c:v>6.2956999999999999E-2</c:v>
                </c:pt>
                <c:pt idx="4070">
                  <c:v>6.1440000000000002E-2</c:v>
                </c:pt>
                <c:pt idx="4071">
                  <c:v>5.9288E-2</c:v>
                </c:pt>
                <c:pt idx="4072">
                  <c:v>5.6604000000000002E-2</c:v>
                </c:pt>
                <c:pt idx="4073">
                  <c:v>5.3589999999999999E-2</c:v>
                </c:pt>
                <c:pt idx="4074">
                  <c:v>5.0533000000000002E-2</c:v>
                </c:pt>
                <c:pt idx="4075">
                  <c:v>4.7696000000000002E-2</c:v>
                </c:pt>
                <c:pt idx="4076">
                  <c:v>4.5220999999999997E-2</c:v>
                </c:pt>
                <c:pt idx="4077">
                  <c:v>4.3163E-2</c:v>
                </c:pt>
                <c:pt idx="4078">
                  <c:v>4.1585999999999998E-2</c:v>
                </c:pt>
                <c:pt idx="4079">
                  <c:v>4.0592000000000003E-2</c:v>
                </c:pt>
                <c:pt idx="4080">
                  <c:v>4.0252000000000003E-2</c:v>
                </c:pt>
                <c:pt idx="4081">
                  <c:v>4.0544999999999998E-2</c:v>
                </c:pt>
                <c:pt idx="4082">
                  <c:v>4.1341999999999997E-2</c:v>
                </c:pt>
                <c:pt idx="4083">
                  <c:v>4.2439999999999999E-2</c:v>
                </c:pt>
                <c:pt idx="4084">
                  <c:v>4.3657000000000001E-2</c:v>
                </c:pt>
                <c:pt idx="4085">
                  <c:v>4.4925E-2</c:v>
                </c:pt>
                <c:pt idx="4086">
                  <c:v>4.6289999999999998E-2</c:v>
                </c:pt>
                <c:pt idx="4087">
                  <c:v>4.7788999999999998E-2</c:v>
                </c:pt>
                <c:pt idx="4088">
                  <c:v>4.9348999999999997E-2</c:v>
                </c:pt>
                <c:pt idx="4089">
                  <c:v>5.0823E-2</c:v>
                </c:pt>
                <c:pt idx="4090">
                  <c:v>5.2058E-2</c:v>
                </c:pt>
                <c:pt idx="4091">
                  <c:v>5.2899000000000002E-2</c:v>
                </c:pt>
                <c:pt idx="4092">
                  <c:v>5.3207999999999998E-2</c:v>
                </c:pt>
                <c:pt idx="4093">
                  <c:v>5.2953E-2</c:v>
                </c:pt>
                <c:pt idx="4094">
                  <c:v>5.2233000000000002E-2</c:v>
                </c:pt>
                <c:pt idx="4095">
                  <c:v>5.1163E-2</c:v>
                </c:pt>
                <c:pt idx="4096">
                  <c:v>4.9783000000000001E-2</c:v>
                </c:pt>
                <c:pt idx="4097">
                  <c:v>4.8055E-2</c:v>
                </c:pt>
                <c:pt idx="4098">
                  <c:v>4.5878000000000002E-2</c:v>
                </c:pt>
                <c:pt idx="4099">
                  <c:v>4.3153999999999998E-2</c:v>
                </c:pt>
                <c:pt idx="4100">
                  <c:v>3.9953000000000002E-2</c:v>
                </c:pt>
                <c:pt idx="4101">
                  <c:v>3.6561000000000003E-2</c:v>
                </c:pt>
                <c:pt idx="4102">
                  <c:v>3.322E-2</c:v>
                </c:pt>
                <c:pt idx="4103">
                  <c:v>2.9919000000000001E-2</c:v>
                </c:pt>
                <c:pt idx="4104">
                  <c:v>2.6551999999999999E-2</c:v>
                </c:pt>
                <c:pt idx="4105">
                  <c:v>2.3178000000000001E-2</c:v>
                </c:pt>
                <c:pt idx="4106">
                  <c:v>1.9973999999999999E-2</c:v>
                </c:pt>
                <c:pt idx="4107">
                  <c:v>1.7041000000000001E-2</c:v>
                </c:pt>
                <c:pt idx="4108">
                  <c:v>1.4402999999999999E-2</c:v>
                </c:pt>
                <c:pt idx="4109">
                  <c:v>1.2109E-2</c:v>
                </c:pt>
                <c:pt idx="4110">
                  <c:v>1.0182E-2</c:v>
                </c:pt>
                <c:pt idx="4111">
                  <c:v>8.5240000000000003E-3</c:v>
                </c:pt>
                <c:pt idx="4112">
                  <c:v>7.0169999999999998E-3</c:v>
                </c:pt>
                <c:pt idx="4113">
                  <c:v>5.6800000000000002E-3</c:v>
                </c:pt>
                <c:pt idx="4114">
                  <c:v>4.6519999999999999E-3</c:v>
                </c:pt>
                <c:pt idx="4115">
                  <c:v>4.0679999999999996E-3</c:v>
                </c:pt>
                <c:pt idx="4116">
                  <c:v>3.8839999999999999E-3</c:v>
                </c:pt>
                <c:pt idx="4117">
                  <c:v>3.6749999999999999E-3</c:v>
                </c:pt>
                <c:pt idx="4118">
                  <c:v>3.8730000000000001E-3</c:v>
                </c:pt>
                <c:pt idx="4119">
                  <c:v>4.398E-3</c:v>
                </c:pt>
                <c:pt idx="4120">
                  <c:v>5.1110000000000001E-3</c:v>
                </c:pt>
                <c:pt idx="4121">
                  <c:v>5.9119999999999997E-3</c:v>
                </c:pt>
                <c:pt idx="4122">
                  <c:v>6.7689999999999998E-3</c:v>
                </c:pt>
                <c:pt idx="4123">
                  <c:v>7.7299999999999999E-3</c:v>
                </c:pt>
                <c:pt idx="4124">
                  <c:v>8.8629999999999994E-3</c:v>
                </c:pt>
                <c:pt idx="4125">
                  <c:v>1.0161E-2</c:v>
                </c:pt>
                <c:pt idx="4126">
                  <c:v>1.154E-2</c:v>
                </c:pt>
                <c:pt idx="4127">
                  <c:v>1.2959999999999999E-2</c:v>
                </c:pt>
                <c:pt idx="4128">
                  <c:v>1.4499E-2</c:v>
                </c:pt>
                <c:pt idx="4129">
                  <c:v>1.6256E-2</c:v>
                </c:pt>
                <c:pt idx="4130">
                  <c:v>1.8207000000000001E-2</c:v>
                </c:pt>
                <c:pt idx="4131">
                  <c:v>2.0250000000000001E-2</c:v>
                </c:pt>
                <c:pt idx="4132">
                  <c:v>2.2336000000000002E-2</c:v>
                </c:pt>
                <c:pt idx="4133">
                  <c:v>2.4465000000000001E-2</c:v>
                </c:pt>
                <c:pt idx="4134">
                  <c:v>2.6551999999999999E-2</c:v>
                </c:pt>
                <c:pt idx="4135">
                  <c:v>2.8416E-2</c:v>
                </c:pt>
                <c:pt idx="4136">
                  <c:v>2.9935E-2</c:v>
                </c:pt>
                <c:pt idx="4137">
                  <c:v>3.1167E-2</c:v>
                </c:pt>
                <c:pt idx="4138">
                  <c:v>3.2295999999999998E-2</c:v>
                </c:pt>
                <c:pt idx="4139">
                  <c:v>3.3486000000000002E-2</c:v>
                </c:pt>
                <c:pt idx="4140">
                  <c:v>3.4779999999999998E-2</c:v>
                </c:pt>
                <c:pt idx="4141">
                  <c:v>3.6101000000000001E-2</c:v>
                </c:pt>
                <c:pt idx="4142">
                  <c:v>3.7359999999999997E-2</c:v>
                </c:pt>
                <c:pt idx="4143">
                  <c:v>3.8543000000000001E-2</c:v>
                </c:pt>
                <c:pt idx="4144">
                  <c:v>3.9681000000000001E-2</c:v>
                </c:pt>
                <c:pt idx="4145">
                  <c:v>4.0716000000000002E-2</c:v>
                </c:pt>
                <c:pt idx="4146">
                  <c:v>4.147E-2</c:v>
                </c:pt>
                <c:pt idx="4147">
                  <c:v>4.1782E-2</c:v>
                </c:pt>
                <c:pt idx="4148">
                  <c:v>4.1664E-2</c:v>
                </c:pt>
                <c:pt idx="4149">
                  <c:v>3.8239000000000002E-2</c:v>
                </c:pt>
                <c:pt idx="4150">
                  <c:v>3.4737999999999998E-2</c:v>
                </c:pt>
                <c:pt idx="4151">
                  <c:v>3.1330999999999998E-2</c:v>
                </c:pt>
                <c:pt idx="4152">
                  <c:v>2.8171000000000002E-2</c:v>
                </c:pt>
                <c:pt idx="4153">
                  <c:v>2.5340999999999999E-2</c:v>
                </c:pt>
                <c:pt idx="4154">
                  <c:v>2.2793999999999998E-2</c:v>
                </c:pt>
                <c:pt idx="4155">
                  <c:v>2.0378E-2</c:v>
                </c:pt>
                <c:pt idx="4156">
                  <c:v>1.7925E-2</c:v>
                </c:pt>
                <c:pt idx="4157">
                  <c:v>1.5316E-2</c:v>
                </c:pt>
                <c:pt idx="4158">
                  <c:v>1.2552000000000001E-2</c:v>
                </c:pt>
                <c:pt idx="4159">
                  <c:v>9.8180000000000003E-3</c:v>
                </c:pt>
                <c:pt idx="4160">
                  <c:v>7.4279999999999997E-3</c:v>
                </c:pt>
                <c:pt idx="4161">
                  <c:v>5.653E-3</c:v>
                </c:pt>
                <c:pt idx="4162">
                  <c:v>4.561E-3</c:v>
                </c:pt>
                <c:pt idx="4163">
                  <c:v>4.0679999999999996E-3</c:v>
                </c:pt>
                <c:pt idx="4164">
                  <c:v>3.9579999999999997E-3</c:v>
                </c:pt>
                <c:pt idx="4165">
                  <c:v>4.2640000000000004E-3</c:v>
                </c:pt>
                <c:pt idx="4166">
                  <c:v>4.8139999999999997E-3</c:v>
                </c:pt>
                <c:pt idx="4167">
                  <c:v>5.3790000000000001E-3</c:v>
                </c:pt>
                <c:pt idx="4168">
                  <c:v>5.7930000000000004E-3</c:v>
                </c:pt>
                <c:pt idx="4169">
                  <c:v>6.0000000000000001E-3</c:v>
                </c:pt>
                <c:pt idx="4170">
                  <c:v>6.0590000000000001E-3</c:v>
                </c:pt>
                <c:pt idx="4171">
                  <c:v>6.1440000000000002E-3</c:v>
                </c:pt>
                <c:pt idx="4172">
                  <c:v>6.4609999999999997E-3</c:v>
                </c:pt>
                <c:pt idx="4173">
                  <c:v>7.0660000000000002E-3</c:v>
                </c:pt>
                <c:pt idx="4174">
                  <c:v>7.8130000000000005E-3</c:v>
                </c:pt>
                <c:pt idx="4175">
                  <c:v>8.4810000000000007E-3</c:v>
                </c:pt>
                <c:pt idx="4176">
                  <c:v>8.9219999999999994E-3</c:v>
                </c:pt>
                <c:pt idx="4177">
                  <c:v>9.0810000000000005E-3</c:v>
                </c:pt>
                <c:pt idx="4178">
                  <c:v>8.9499999999999996E-3</c:v>
                </c:pt>
                <c:pt idx="4179">
                  <c:v>8.5260000000000006E-3</c:v>
                </c:pt>
                <c:pt idx="4180">
                  <c:v>7.842E-3</c:v>
                </c:pt>
                <c:pt idx="4181">
                  <c:v>7.0070000000000002E-3</c:v>
                </c:pt>
                <c:pt idx="4182">
                  <c:v>6.2199999999999998E-3</c:v>
                </c:pt>
                <c:pt idx="4183">
                  <c:v>5.7250000000000001E-3</c:v>
                </c:pt>
                <c:pt idx="4184">
                  <c:v>5.7600000000000004E-3</c:v>
                </c:pt>
                <c:pt idx="4185">
                  <c:v>6.4879999999999998E-3</c:v>
                </c:pt>
                <c:pt idx="4186">
                  <c:v>7.8989999999999998E-3</c:v>
                </c:pt>
                <c:pt idx="4187">
                  <c:v>9.7789999999999995E-3</c:v>
                </c:pt>
                <c:pt idx="4188">
                  <c:v>1.1757E-2</c:v>
                </c:pt>
                <c:pt idx="4189">
                  <c:v>1.3476999999999999E-2</c:v>
                </c:pt>
                <c:pt idx="4190">
                  <c:v>1.4826000000000001E-2</c:v>
                </c:pt>
                <c:pt idx="4191">
                  <c:v>1.6001999999999999E-2</c:v>
                </c:pt>
                <c:pt idx="4192">
                  <c:v>1.7318E-2</c:v>
                </c:pt>
                <c:pt idx="4193">
                  <c:v>1.8988999999999999E-2</c:v>
                </c:pt>
                <c:pt idx="4194">
                  <c:v>2.1092E-2</c:v>
                </c:pt>
                <c:pt idx="4195">
                  <c:v>2.3630000000000002E-2</c:v>
                </c:pt>
                <c:pt idx="4196">
                  <c:v>2.6546E-2</c:v>
                </c:pt>
                <c:pt idx="4197">
                  <c:v>2.9789E-2</c:v>
                </c:pt>
                <c:pt idx="4198">
                  <c:v>3.3450000000000001E-2</c:v>
                </c:pt>
                <c:pt idx="4199">
                  <c:v>3.7818999999999998E-2</c:v>
                </c:pt>
                <c:pt idx="4200">
                  <c:v>4.3271999999999998E-2</c:v>
                </c:pt>
                <c:pt idx="4201">
                  <c:v>5.0016999999999999E-2</c:v>
                </c:pt>
                <c:pt idx="4202">
                  <c:v>5.7916000000000002E-2</c:v>
                </c:pt>
                <c:pt idx="4203">
                  <c:v>6.6547999999999996E-2</c:v>
                </c:pt>
                <c:pt idx="4204">
                  <c:v>7.5510999999999995E-2</c:v>
                </c:pt>
                <c:pt idx="4205">
                  <c:v>8.4591E-2</c:v>
                </c:pt>
                <c:pt idx="4206">
                  <c:v>9.3725000000000003E-2</c:v>
                </c:pt>
                <c:pt idx="4207">
                  <c:v>0.102899</c:v>
                </c:pt>
                <c:pt idx="4208">
                  <c:v>0.112096</c:v>
                </c:pt>
                <c:pt idx="4209">
                  <c:v>0.12119199999999999</c:v>
                </c:pt>
                <c:pt idx="4210">
                  <c:v>0.12984799999999999</c:v>
                </c:pt>
                <c:pt idx="4211">
                  <c:v>0.137572</c:v>
                </c:pt>
                <c:pt idx="4212">
                  <c:v>0.14396500000000001</c:v>
                </c:pt>
                <c:pt idx="4213">
                  <c:v>0.14891099999999999</c:v>
                </c:pt>
                <c:pt idx="4214">
                  <c:v>0.15251100000000001</c:v>
                </c:pt>
                <c:pt idx="4215">
                  <c:v>0.15484700000000001</c:v>
                </c:pt>
                <c:pt idx="4216">
                  <c:v>0.15587000000000001</c:v>
                </c:pt>
                <c:pt idx="4217">
                  <c:v>0.155529</c:v>
                </c:pt>
                <c:pt idx="4218">
                  <c:v>0.153976</c:v>
                </c:pt>
                <c:pt idx="4219">
                  <c:v>0.15162100000000001</c:v>
                </c:pt>
                <c:pt idx="4220">
                  <c:v>0.149036</c:v>
                </c:pt>
                <c:pt idx="4221">
                  <c:v>0.14677699999999999</c:v>
                </c:pt>
                <c:pt idx="4222">
                  <c:v>0.14522399999999999</c:v>
                </c:pt>
                <c:pt idx="4223">
                  <c:v>0.144487</c:v>
                </c:pt>
                <c:pt idx="4224">
                  <c:v>0.14446999999999999</c:v>
                </c:pt>
                <c:pt idx="4225">
                  <c:v>0.145014</c:v>
                </c:pt>
                <c:pt idx="4226">
                  <c:v>0.146011</c:v>
                </c:pt>
                <c:pt idx="4227">
                  <c:v>0.14743600000000001</c:v>
                </c:pt>
                <c:pt idx="4228">
                  <c:v>0.14929500000000001</c:v>
                </c:pt>
                <c:pt idx="4229">
                  <c:v>0.15158099999999999</c:v>
                </c:pt>
                <c:pt idx="4230">
                  <c:v>0.15426200000000001</c:v>
                </c:pt>
                <c:pt idx="4231">
                  <c:v>0.157304</c:v>
                </c:pt>
                <c:pt idx="4232">
                  <c:v>0.16066800000000001</c:v>
                </c:pt>
                <c:pt idx="4233">
                  <c:v>0.16429299999999999</c:v>
                </c:pt>
                <c:pt idx="4234">
                  <c:v>0.168096</c:v>
                </c:pt>
                <c:pt idx="4235">
                  <c:v>0.17194499999999999</c:v>
                </c:pt>
                <c:pt idx="4236">
                  <c:v>0.17561099999999999</c:v>
                </c:pt>
                <c:pt idx="4237">
                  <c:v>0.17876300000000001</c:v>
                </c:pt>
                <c:pt idx="4238">
                  <c:v>0.18107699999999999</c:v>
                </c:pt>
                <c:pt idx="4239">
                  <c:v>0.18240600000000001</c:v>
                </c:pt>
                <c:pt idx="4240">
                  <c:v>0.18284600000000001</c:v>
                </c:pt>
                <c:pt idx="4241">
                  <c:v>0.18263799999999999</c:v>
                </c:pt>
                <c:pt idx="4242">
                  <c:v>0.182009</c:v>
                </c:pt>
                <c:pt idx="4243">
                  <c:v>0.18106800000000001</c:v>
                </c:pt>
                <c:pt idx="4244">
                  <c:v>0.179787</c:v>
                </c:pt>
                <c:pt idx="4245">
                  <c:v>0.17804400000000001</c:v>
                </c:pt>
                <c:pt idx="4246">
                  <c:v>0.17571600000000001</c:v>
                </c:pt>
                <c:pt idx="4247">
                  <c:v>0.172768</c:v>
                </c:pt>
                <c:pt idx="4248">
                  <c:v>0.16930400000000001</c:v>
                </c:pt>
                <c:pt idx="4249">
                  <c:v>0.165515</c:v>
                </c:pt>
                <c:pt idx="4250">
                  <c:v>0.161574</c:v>
                </c:pt>
                <c:pt idx="4251">
                  <c:v>0.157553</c:v>
                </c:pt>
                <c:pt idx="4252">
                  <c:v>0.15343599999999999</c:v>
                </c:pt>
                <c:pt idx="4253">
                  <c:v>0.14918699999999999</c:v>
                </c:pt>
                <c:pt idx="4254">
                  <c:v>0.14480399999999999</c:v>
                </c:pt>
                <c:pt idx="4255">
                  <c:v>0.14032900000000001</c:v>
                </c:pt>
                <c:pt idx="4256">
                  <c:v>0.13583700000000001</c:v>
                </c:pt>
                <c:pt idx="4257">
                  <c:v>0.13140199999999999</c:v>
                </c:pt>
                <c:pt idx="4258">
                  <c:v>0.127056</c:v>
                </c:pt>
                <c:pt idx="4259">
                  <c:v>0.122748</c:v>
                </c:pt>
                <c:pt idx="4260">
                  <c:v>0.118307</c:v>
                </c:pt>
                <c:pt idx="4261">
                  <c:v>0.113529</c:v>
                </c:pt>
                <c:pt idx="4262">
                  <c:v>0.108367</c:v>
                </c:pt>
                <c:pt idx="4263">
                  <c:v>0.10301200000000001</c:v>
                </c:pt>
                <c:pt idx="4264">
                  <c:v>9.7725000000000006E-2</c:v>
                </c:pt>
                <c:pt idx="4265">
                  <c:v>9.2616000000000004E-2</c:v>
                </c:pt>
                <c:pt idx="4266">
                  <c:v>8.7610999999999994E-2</c:v>
                </c:pt>
                <c:pt idx="4267">
                  <c:v>8.2595000000000002E-2</c:v>
                </c:pt>
                <c:pt idx="4268">
                  <c:v>7.7534000000000006E-2</c:v>
                </c:pt>
                <c:pt idx="4269">
                  <c:v>7.2515999999999997E-2</c:v>
                </c:pt>
                <c:pt idx="4270">
                  <c:v>6.7746000000000001E-2</c:v>
                </c:pt>
                <c:pt idx="4271">
                  <c:v>6.3451999999999995E-2</c:v>
                </c:pt>
                <c:pt idx="4272">
                  <c:v>5.9594000000000001E-2</c:v>
                </c:pt>
                <c:pt idx="4273">
                  <c:v>5.6107999999999998E-2</c:v>
                </c:pt>
                <c:pt idx="4274">
                  <c:v>5.3104999999999999E-2</c:v>
                </c:pt>
                <c:pt idx="4275">
                  <c:v>5.0723999999999998E-2</c:v>
                </c:pt>
                <c:pt idx="4276">
                  <c:v>4.8979000000000002E-2</c:v>
                </c:pt>
                <c:pt idx="4277">
                  <c:v>4.7711000000000003E-2</c:v>
                </c:pt>
                <c:pt idx="4278">
                  <c:v>4.6698999999999997E-2</c:v>
                </c:pt>
                <c:pt idx="4279">
                  <c:v>4.5774000000000002E-2</c:v>
                </c:pt>
                <c:pt idx="4280">
                  <c:v>4.4854999999999999E-2</c:v>
                </c:pt>
                <c:pt idx="4281">
                  <c:v>4.3962000000000001E-2</c:v>
                </c:pt>
                <c:pt idx="4282">
                  <c:v>4.3191E-2</c:v>
                </c:pt>
                <c:pt idx="4283">
                  <c:v>4.2605999999999998E-2</c:v>
                </c:pt>
                <c:pt idx="4284">
                  <c:v>4.2118999999999997E-2</c:v>
                </c:pt>
                <c:pt idx="4285">
                  <c:v>4.1549000000000003E-2</c:v>
                </c:pt>
                <c:pt idx="4286">
                  <c:v>4.0767999999999999E-2</c:v>
                </c:pt>
                <c:pt idx="4287">
                  <c:v>3.9751000000000002E-2</c:v>
                </c:pt>
                <c:pt idx="4288">
                  <c:v>3.8545999999999997E-2</c:v>
                </c:pt>
                <c:pt idx="4289">
                  <c:v>3.7266000000000001E-2</c:v>
                </c:pt>
                <c:pt idx="4290">
                  <c:v>3.6054000000000003E-2</c:v>
                </c:pt>
                <c:pt idx="4291">
                  <c:v>3.4972000000000003E-2</c:v>
                </c:pt>
                <c:pt idx="4292">
                  <c:v>3.3956E-2</c:v>
                </c:pt>
                <c:pt idx="4293">
                  <c:v>3.2941999999999999E-2</c:v>
                </c:pt>
                <c:pt idx="4294">
                  <c:v>3.1961999999999997E-2</c:v>
                </c:pt>
                <c:pt idx="4295">
                  <c:v>3.1040999999999999E-2</c:v>
                </c:pt>
                <c:pt idx="4296">
                  <c:v>3.0138999999999999E-2</c:v>
                </c:pt>
                <c:pt idx="4297">
                  <c:v>2.9495E-2</c:v>
                </c:pt>
                <c:pt idx="4298">
                  <c:v>2.9432E-2</c:v>
                </c:pt>
                <c:pt idx="4299">
                  <c:v>2.9961999999999999E-2</c:v>
                </c:pt>
                <c:pt idx="4300">
                  <c:v>3.0745000000000001E-2</c:v>
                </c:pt>
                <c:pt idx="4301">
                  <c:v>3.1319E-2</c:v>
                </c:pt>
                <c:pt idx="4302">
                  <c:v>3.1433000000000003E-2</c:v>
                </c:pt>
                <c:pt idx="4303">
                  <c:v>3.1210999999999999E-2</c:v>
                </c:pt>
                <c:pt idx="4304">
                  <c:v>3.1036000000000001E-2</c:v>
                </c:pt>
                <c:pt idx="4305">
                  <c:v>3.1238999999999999E-2</c:v>
                </c:pt>
                <c:pt idx="4306">
                  <c:v>3.1861E-2</c:v>
                </c:pt>
                <c:pt idx="4307">
                  <c:v>3.2704999999999998E-2</c:v>
                </c:pt>
                <c:pt idx="4308">
                  <c:v>3.3595E-2</c:v>
                </c:pt>
                <c:pt idx="4309">
                  <c:v>3.4521000000000003E-2</c:v>
                </c:pt>
                <c:pt idx="4310">
                  <c:v>3.5559E-2</c:v>
                </c:pt>
                <c:pt idx="4311">
                  <c:v>3.6766E-2</c:v>
                </c:pt>
                <c:pt idx="4312">
                  <c:v>3.8226999999999997E-2</c:v>
                </c:pt>
                <c:pt idx="4313">
                  <c:v>4.0136999999999999E-2</c:v>
                </c:pt>
                <c:pt idx="4314">
                  <c:v>4.2678000000000001E-2</c:v>
                </c:pt>
                <c:pt idx="4315">
                  <c:v>4.5724000000000001E-2</c:v>
                </c:pt>
                <c:pt idx="4316">
                  <c:v>4.8751999999999997E-2</c:v>
                </c:pt>
                <c:pt idx="4317">
                  <c:v>5.1178000000000001E-2</c:v>
                </c:pt>
                <c:pt idx="4318">
                  <c:v>5.2854999999999999E-2</c:v>
                </c:pt>
                <c:pt idx="4319">
                  <c:v>5.4182000000000001E-2</c:v>
                </c:pt>
                <c:pt idx="4320">
                  <c:v>5.5719999999999999E-2</c:v>
                </c:pt>
                <c:pt idx="4321">
                  <c:v>5.7748000000000001E-2</c:v>
                </c:pt>
                <c:pt idx="4322">
                  <c:v>6.0121000000000001E-2</c:v>
                </c:pt>
                <c:pt idx="4323">
                  <c:v>6.2452000000000001E-2</c:v>
                </c:pt>
                <c:pt idx="4324">
                  <c:v>6.4439999999999997E-2</c:v>
                </c:pt>
                <c:pt idx="4325">
                  <c:v>6.6108E-2</c:v>
                </c:pt>
                <c:pt idx="4326">
                  <c:v>6.7793999999999993E-2</c:v>
                </c:pt>
                <c:pt idx="4327">
                  <c:v>6.9901000000000005E-2</c:v>
                </c:pt>
                <c:pt idx="4328">
                  <c:v>7.2608000000000006E-2</c:v>
                </c:pt>
                <c:pt idx="4329">
                  <c:v>7.5800999999999993E-2</c:v>
                </c:pt>
                <c:pt idx="4330">
                  <c:v>7.9226000000000005E-2</c:v>
                </c:pt>
                <c:pt idx="4331">
                  <c:v>8.2644999999999996E-2</c:v>
                </c:pt>
                <c:pt idx="4332">
                  <c:v>8.5854E-2</c:v>
                </c:pt>
                <c:pt idx="4333">
                  <c:v>8.8685E-2</c:v>
                </c:pt>
                <c:pt idx="4334">
                  <c:v>9.1077000000000005E-2</c:v>
                </c:pt>
                <c:pt idx="4335">
                  <c:v>9.3139E-2</c:v>
                </c:pt>
                <c:pt idx="4336">
                  <c:v>9.5113000000000003E-2</c:v>
                </c:pt>
                <c:pt idx="4337">
                  <c:v>9.7237000000000004E-2</c:v>
                </c:pt>
                <c:pt idx="4338">
                  <c:v>9.9524000000000001E-2</c:v>
                </c:pt>
                <c:pt idx="4339">
                  <c:v>0.101627</c:v>
                </c:pt>
                <c:pt idx="4340">
                  <c:v>0.10305400000000001</c:v>
                </c:pt>
                <c:pt idx="4341">
                  <c:v>0.103648</c:v>
                </c:pt>
                <c:pt idx="4342">
                  <c:v>0.103793</c:v>
                </c:pt>
                <c:pt idx="4343">
                  <c:v>0.104014</c:v>
                </c:pt>
                <c:pt idx="4344">
                  <c:v>0.10444000000000001</c:v>
                </c:pt>
                <c:pt idx="4345">
                  <c:v>0.104751</c:v>
                </c:pt>
                <c:pt idx="4346">
                  <c:v>0.104578</c:v>
                </c:pt>
                <c:pt idx="4347">
                  <c:v>0.10387399999999999</c:v>
                </c:pt>
                <c:pt idx="4348">
                  <c:v>0.10290000000000001</c:v>
                </c:pt>
                <c:pt idx="4349">
                  <c:v>0.101936</c:v>
                </c:pt>
                <c:pt idx="4350">
                  <c:v>0.10105600000000001</c:v>
                </c:pt>
                <c:pt idx="4351">
                  <c:v>0.100122</c:v>
                </c:pt>
                <c:pt idx="4352">
                  <c:v>9.8900000000000002E-2</c:v>
                </c:pt>
                <c:pt idx="4353">
                  <c:v>9.7145999999999996E-2</c:v>
                </c:pt>
                <c:pt idx="4354">
                  <c:v>9.4633999999999996E-2</c:v>
                </c:pt>
                <c:pt idx="4355">
                  <c:v>9.1262999999999997E-2</c:v>
                </c:pt>
                <c:pt idx="4356">
                  <c:v>8.7232000000000004E-2</c:v>
                </c:pt>
                <c:pt idx="4357">
                  <c:v>8.3037E-2</c:v>
                </c:pt>
                <c:pt idx="4358">
                  <c:v>7.9166E-2</c:v>
                </c:pt>
                <c:pt idx="4359">
                  <c:v>7.5787999999999994E-2</c:v>
                </c:pt>
                <c:pt idx="4360">
                  <c:v>7.2746000000000005E-2</c:v>
                </c:pt>
                <c:pt idx="4361">
                  <c:v>6.9802000000000003E-2</c:v>
                </c:pt>
                <c:pt idx="4362">
                  <c:v>6.6835000000000006E-2</c:v>
                </c:pt>
                <c:pt idx="4363">
                  <c:v>6.3892000000000004E-2</c:v>
                </c:pt>
                <c:pt idx="4364">
                  <c:v>6.1124999999999999E-2</c:v>
                </c:pt>
                <c:pt idx="4365">
                  <c:v>5.8675999999999999E-2</c:v>
                </c:pt>
                <c:pt idx="4366">
                  <c:v>5.6603000000000001E-2</c:v>
                </c:pt>
                <c:pt idx="4367">
                  <c:v>5.4847E-2</c:v>
                </c:pt>
                <c:pt idx="4368">
                  <c:v>5.0606999999999999E-2</c:v>
                </c:pt>
                <c:pt idx="4369">
                  <c:v>4.6370000000000001E-2</c:v>
                </c:pt>
                <c:pt idx="4370">
                  <c:v>4.2132999999999997E-2</c:v>
                </c:pt>
                <c:pt idx="4371">
                  <c:v>3.7898000000000001E-2</c:v>
                </c:pt>
                <c:pt idx="4372">
                  <c:v>3.3663999999999999E-2</c:v>
                </c:pt>
                <c:pt idx="4373">
                  <c:v>2.9430999999999999E-2</c:v>
                </c:pt>
                <c:pt idx="4374">
                  <c:v>2.52E-2</c:v>
                </c:pt>
                <c:pt idx="4375">
                  <c:v>2.0971E-2</c:v>
                </c:pt>
                <c:pt idx="4376">
                  <c:v>1.6743000000000001E-2</c:v>
                </c:pt>
                <c:pt idx="4377">
                  <c:v>1.2515999999999999E-2</c:v>
                </c:pt>
                <c:pt idx="4378">
                  <c:v>8.2909999999999998E-3</c:v>
                </c:pt>
                <c:pt idx="4379">
                  <c:v>4.0679999999999996E-3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2333-F44E-981A-0E047B09968E}"/>
            </c:ext>
          </c:extLst>
        </c:ser>
        <c:ser>
          <c:idx val="1"/>
          <c:order val="1"/>
          <c:tx>
            <c:strRef>
              <c:f>Haut!$C$1</c:f>
              <c:strCache>
                <c:ptCount val="1"/>
                <c:pt idx="0">
                  <c:v>Poria-mycelium-PES-bord-Haut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Haut!$A$2:$A$4381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Haut!$C$2:$C$4381</c:f>
              <c:numCache>
                <c:formatCode>General</c:formatCode>
                <c:ptCount val="4380"/>
                <c:pt idx="0">
                  <c:v>3.3068E-2</c:v>
                </c:pt>
                <c:pt idx="1">
                  <c:v>3.2722000000000001E-2</c:v>
                </c:pt>
                <c:pt idx="2">
                  <c:v>3.2377999999999997E-2</c:v>
                </c:pt>
                <c:pt idx="3">
                  <c:v>3.2036000000000002E-2</c:v>
                </c:pt>
                <c:pt idx="4">
                  <c:v>3.1695000000000001E-2</c:v>
                </c:pt>
                <c:pt idx="5">
                  <c:v>3.1355000000000001E-2</c:v>
                </c:pt>
                <c:pt idx="6">
                  <c:v>3.1016999999999999E-2</c:v>
                </c:pt>
                <c:pt idx="7">
                  <c:v>3.0681E-2</c:v>
                </c:pt>
                <c:pt idx="8">
                  <c:v>3.0345E-2</c:v>
                </c:pt>
                <c:pt idx="9">
                  <c:v>3.0012E-2</c:v>
                </c:pt>
                <c:pt idx="10">
                  <c:v>2.9679000000000001E-2</c:v>
                </c:pt>
                <c:pt idx="11">
                  <c:v>2.9349E-2</c:v>
                </c:pt>
                <c:pt idx="12">
                  <c:v>2.9019E-2</c:v>
                </c:pt>
                <c:pt idx="13">
                  <c:v>2.7358E-2</c:v>
                </c:pt>
                <c:pt idx="14">
                  <c:v>2.5670999999999999E-2</c:v>
                </c:pt>
                <c:pt idx="15">
                  <c:v>2.4088999999999999E-2</c:v>
                </c:pt>
                <c:pt idx="16">
                  <c:v>2.2728000000000002E-2</c:v>
                </c:pt>
                <c:pt idx="17">
                  <c:v>2.1696E-2</c:v>
                </c:pt>
                <c:pt idx="18">
                  <c:v>2.1055000000000001E-2</c:v>
                </c:pt>
                <c:pt idx="19">
                  <c:v>2.0795999999999999E-2</c:v>
                </c:pt>
                <c:pt idx="20">
                  <c:v>2.0837999999999999E-2</c:v>
                </c:pt>
                <c:pt idx="21">
                  <c:v>2.1090999999999999E-2</c:v>
                </c:pt>
                <c:pt idx="22">
                  <c:v>2.1541000000000001E-2</c:v>
                </c:pt>
                <c:pt idx="23">
                  <c:v>2.2221999999999999E-2</c:v>
                </c:pt>
                <c:pt idx="24">
                  <c:v>2.3014E-2</c:v>
                </c:pt>
                <c:pt idx="25">
                  <c:v>2.3644999999999999E-2</c:v>
                </c:pt>
                <c:pt idx="26">
                  <c:v>2.3948000000000001E-2</c:v>
                </c:pt>
                <c:pt idx="27">
                  <c:v>2.3963000000000002E-2</c:v>
                </c:pt>
                <c:pt idx="28">
                  <c:v>2.3828999999999999E-2</c:v>
                </c:pt>
                <c:pt idx="29">
                  <c:v>2.3599999999999999E-2</c:v>
                </c:pt>
                <c:pt idx="30">
                  <c:v>2.3174E-2</c:v>
                </c:pt>
                <c:pt idx="31">
                  <c:v>2.2474000000000001E-2</c:v>
                </c:pt>
                <c:pt idx="32">
                  <c:v>2.1521999999999999E-2</c:v>
                </c:pt>
                <c:pt idx="33">
                  <c:v>2.0358000000000001E-2</c:v>
                </c:pt>
                <c:pt idx="34">
                  <c:v>1.9042E-2</c:v>
                </c:pt>
                <c:pt idx="35">
                  <c:v>1.7689E-2</c:v>
                </c:pt>
                <c:pt idx="36">
                  <c:v>1.6465E-2</c:v>
                </c:pt>
                <c:pt idx="37">
                  <c:v>1.5488999999999999E-2</c:v>
                </c:pt>
                <c:pt idx="38">
                  <c:v>1.4765E-2</c:v>
                </c:pt>
                <c:pt idx="39">
                  <c:v>1.4251E-2</c:v>
                </c:pt>
                <c:pt idx="40">
                  <c:v>1.3945000000000001E-2</c:v>
                </c:pt>
                <c:pt idx="41">
                  <c:v>1.3868E-2</c:v>
                </c:pt>
                <c:pt idx="42">
                  <c:v>1.4014E-2</c:v>
                </c:pt>
                <c:pt idx="43">
                  <c:v>1.4341E-2</c:v>
                </c:pt>
                <c:pt idx="44">
                  <c:v>1.4813E-2</c:v>
                </c:pt>
                <c:pt idx="45">
                  <c:v>1.5410999999999999E-2</c:v>
                </c:pt>
                <c:pt idx="46">
                  <c:v>1.6091000000000001E-2</c:v>
                </c:pt>
                <c:pt idx="47">
                  <c:v>1.6694000000000001E-2</c:v>
                </c:pt>
                <c:pt idx="48">
                  <c:v>1.6985E-2</c:v>
                </c:pt>
                <c:pt idx="49">
                  <c:v>1.6934999999999999E-2</c:v>
                </c:pt>
                <c:pt idx="50">
                  <c:v>1.6823999999999999E-2</c:v>
                </c:pt>
                <c:pt idx="51">
                  <c:v>1.6899999999999998E-2</c:v>
                </c:pt>
                <c:pt idx="52">
                  <c:v>1.7167999999999999E-2</c:v>
                </c:pt>
                <c:pt idx="53">
                  <c:v>1.7461999999999998E-2</c:v>
                </c:pt>
                <c:pt idx="54">
                  <c:v>1.753E-2</c:v>
                </c:pt>
                <c:pt idx="55">
                  <c:v>1.7114000000000001E-2</c:v>
                </c:pt>
                <c:pt idx="56">
                  <c:v>1.6239E-2</c:v>
                </c:pt>
                <c:pt idx="57">
                  <c:v>1.5321E-2</c:v>
                </c:pt>
                <c:pt idx="58">
                  <c:v>1.4801999999999999E-2</c:v>
                </c:pt>
                <c:pt idx="59">
                  <c:v>1.469E-2</c:v>
                </c:pt>
                <c:pt idx="60">
                  <c:v>1.4498E-2</c:v>
                </c:pt>
                <c:pt idx="61">
                  <c:v>1.3801000000000001E-2</c:v>
                </c:pt>
                <c:pt idx="62">
                  <c:v>1.2645E-2</c:v>
                </c:pt>
                <c:pt idx="63">
                  <c:v>1.1331000000000001E-2</c:v>
                </c:pt>
                <c:pt idx="64">
                  <c:v>9.9930000000000001E-3</c:v>
                </c:pt>
                <c:pt idx="65">
                  <c:v>8.5280000000000009E-3</c:v>
                </c:pt>
                <c:pt idx="66">
                  <c:v>6.8900000000000003E-3</c:v>
                </c:pt>
                <c:pt idx="67">
                  <c:v>5.2339999999999999E-3</c:v>
                </c:pt>
                <c:pt idx="68">
                  <c:v>3.784E-3</c:v>
                </c:pt>
                <c:pt idx="69">
                  <c:v>2.6519999999999998E-3</c:v>
                </c:pt>
                <c:pt idx="70">
                  <c:v>1.7780000000000001E-3</c:v>
                </c:pt>
                <c:pt idx="71">
                  <c:v>1.041E-3</c:v>
                </c:pt>
                <c:pt idx="72">
                  <c:v>4.0900000000000002E-4</c:v>
                </c:pt>
                <c:pt idx="73">
                  <c:v>1.9999999999999999E-6</c:v>
                </c:pt>
                <c:pt idx="74">
                  <c:v>0</c:v>
                </c:pt>
                <c:pt idx="75">
                  <c:v>4.5399999999999998E-4</c:v>
                </c:pt>
                <c:pt idx="76">
                  <c:v>1.225E-3</c:v>
                </c:pt>
                <c:pt idx="77">
                  <c:v>2.1640000000000001E-3</c:v>
                </c:pt>
                <c:pt idx="78">
                  <c:v>3.261E-3</c:v>
                </c:pt>
                <c:pt idx="79">
                  <c:v>4.6030000000000003E-3</c:v>
                </c:pt>
                <c:pt idx="80">
                  <c:v>6.2630000000000003E-3</c:v>
                </c:pt>
                <c:pt idx="81">
                  <c:v>8.1779999999999995E-3</c:v>
                </c:pt>
                <c:pt idx="82">
                  <c:v>1.0064E-2</c:v>
                </c:pt>
                <c:pt idx="83">
                  <c:v>1.1488999999999999E-2</c:v>
                </c:pt>
                <c:pt idx="84">
                  <c:v>1.2200000000000001E-2</c:v>
                </c:pt>
                <c:pt idx="85">
                  <c:v>1.2434000000000001E-2</c:v>
                </c:pt>
                <c:pt idx="86">
                  <c:v>1.2609E-2</c:v>
                </c:pt>
                <c:pt idx="87">
                  <c:v>1.2855999999999999E-2</c:v>
                </c:pt>
                <c:pt idx="88">
                  <c:v>1.3044999999999999E-2</c:v>
                </c:pt>
                <c:pt idx="89">
                  <c:v>1.3079E-2</c:v>
                </c:pt>
                <c:pt idx="90">
                  <c:v>1.2939000000000001E-2</c:v>
                </c:pt>
                <c:pt idx="91">
                  <c:v>1.2586999999999999E-2</c:v>
                </c:pt>
                <c:pt idx="92">
                  <c:v>1.1993E-2</c:v>
                </c:pt>
                <c:pt idx="93">
                  <c:v>1.1124999999999999E-2</c:v>
                </c:pt>
                <c:pt idx="94">
                  <c:v>1.0015E-2</c:v>
                </c:pt>
                <c:pt idx="95">
                  <c:v>8.8210000000000007E-3</c:v>
                </c:pt>
                <c:pt idx="96">
                  <c:v>7.7650000000000002E-3</c:v>
                </c:pt>
                <c:pt idx="97">
                  <c:v>7.0439999999999999E-3</c:v>
                </c:pt>
                <c:pt idx="98">
                  <c:v>6.7710000000000001E-3</c:v>
                </c:pt>
                <c:pt idx="99">
                  <c:v>6.9290000000000003E-3</c:v>
                </c:pt>
                <c:pt idx="100">
                  <c:v>7.3959999999999998E-3</c:v>
                </c:pt>
                <c:pt idx="101">
                  <c:v>8.0739999999999996E-3</c:v>
                </c:pt>
                <c:pt idx="102">
                  <c:v>8.9580000000000007E-3</c:v>
                </c:pt>
                <c:pt idx="103">
                  <c:v>9.9889999999999996E-3</c:v>
                </c:pt>
                <c:pt idx="104">
                  <c:v>1.0932000000000001E-2</c:v>
                </c:pt>
                <c:pt idx="105">
                  <c:v>1.1514E-2</c:v>
                </c:pt>
                <c:pt idx="106">
                  <c:v>1.1645000000000001E-2</c:v>
                </c:pt>
                <c:pt idx="107">
                  <c:v>1.1492E-2</c:v>
                </c:pt>
                <c:pt idx="108">
                  <c:v>1.1355000000000001E-2</c:v>
                </c:pt>
                <c:pt idx="109">
                  <c:v>1.1501000000000001E-2</c:v>
                </c:pt>
                <c:pt idx="110">
                  <c:v>1.2024E-2</c:v>
                </c:pt>
                <c:pt idx="111">
                  <c:v>1.2808E-2</c:v>
                </c:pt>
                <c:pt idx="112">
                  <c:v>1.3580999999999999E-2</c:v>
                </c:pt>
                <c:pt idx="113">
                  <c:v>1.3944E-2</c:v>
                </c:pt>
                <c:pt idx="114">
                  <c:v>1.3502E-2</c:v>
                </c:pt>
                <c:pt idx="115">
                  <c:v>1.2227999999999999E-2</c:v>
                </c:pt>
                <c:pt idx="116">
                  <c:v>1.0463999999999999E-2</c:v>
                </c:pt>
                <c:pt idx="117">
                  <c:v>8.626E-3</c:v>
                </c:pt>
                <c:pt idx="118">
                  <c:v>7.0419999999999996E-3</c:v>
                </c:pt>
                <c:pt idx="119">
                  <c:v>5.8789999999999997E-3</c:v>
                </c:pt>
                <c:pt idx="120">
                  <c:v>5.1659999999999996E-3</c:v>
                </c:pt>
                <c:pt idx="121">
                  <c:v>4.8500000000000001E-3</c:v>
                </c:pt>
                <c:pt idx="122">
                  <c:v>4.836E-3</c:v>
                </c:pt>
                <c:pt idx="123">
                  <c:v>5.0340000000000003E-3</c:v>
                </c:pt>
                <c:pt idx="124">
                  <c:v>5.2339999999999999E-3</c:v>
                </c:pt>
                <c:pt idx="125">
                  <c:v>5.5710000000000004E-3</c:v>
                </c:pt>
                <c:pt idx="126">
                  <c:v>5.8770000000000003E-3</c:v>
                </c:pt>
                <c:pt idx="127">
                  <c:v>6.2469999999999999E-3</c:v>
                </c:pt>
                <c:pt idx="128">
                  <c:v>6.5659999999999998E-3</c:v>
                </c:pt>
                <c:pt idx="129">
                  <c:v>6.8580000000000004E-3</c:v>
                </c:pt>
                <c:pt idx="130">
                  <c:v>7.1440000000000002E-3</c:v>
                </c:pt>
                <c:pt idx="131">
                  <c:v>7.6420000000000004E-3</c:v>
                </c:pt>
                <c:pt idx="132">
                  <c:v>8.3599999999999994E-3</c:v>
                </c:pt>
                <c:pt idx="133">
                  <c:v>9.2090000000000002E-3</c:v>
                </c:pt>
                <c:pt idx="134">
                  <c:v>1.0004000000000001E-2</c:v>
                </c:pt>
                <c:pt idx="135">
                  <c:v>1.0534E-2</c:v>
                </c:pt>
                <c:pt idx="136">
                  <c:v>1.0638999999999999E-2</c:v>
                </c:pt>
                <c:pt idx="137">
                  <c:v>1.023E-2</c:v>
                </c:pt>
                <c:pt idx="138">
                  <c:v>9.3570000000000007E-3</c:v>
                </c:pt>
                <c:pt idx="139">
                  <c:v>8.2509999999999997E-3</c:v>
                </c:pt>
                <c:pt idx="140">
                  <c:v>7.195E-3</c:v>
                </c:pt>
                <c:pt idx="141">
                  <c:v>6.3730000000000002E-3</c:v>
                </c:pt>
                <c:pt idx="142">
                  <c:v>5.8050000000000003E-3</c:v>
                </c:pt>
                <c:pt idx="143">
                  <c:v>5.4070000000000003E-3</c:v>
                </c:pt>
                <c:pt idx="144">
                  <c:v>5.1289999999999999E-3</c:v>
                </c:pt>
                <c:pt idx="145">
                  <c:v>4.9639999999999997E-3</c:v>
                </c:pt>
                <c:pt idx="146">
                  <c:v>4.8799999999999998E-3</c:v>
                </c:pt>
                <c:pt idx="147">
                  <c:v>4.7889999999999999E-3</c:v>
                </c:pt>
                <c:pt idx="148">
                  <c:v>4.6179999999999997E-3</c:v>
                </c:pt>
                <c:pt idx="149">
                  <c:v>4.3350000000000003E-3</c:v>
                </c:pt>
                <c:pt idx="150">
                  <c:v>3.8809999999999999E-3</c:v>
                </c:pt>
                <c:pt idx="151">
                  <c:v>3.2469999999999999E-3</c:v>
                </c:pt>
                <c:pt idx="152">
                  <c:v>2.568E-3</c:v>
                </c:pt>
                <c:pt idx="153">
                  <c:v>2.0270000000000002E-3</c:v>
                </c:pt>
                <c:pt idx="154">
                  <c:v>1.6720000000000001E-3</c:v>
                </c:pt>
                <c:pt idx="155">
                  <c:v>1.4040000000000001E-3</c:v>
                </c:pt>
                <c:pt idx="156">
                  <c:v>1.1559999999999999E-3</c:v>
                </c:pt>
                <c:pt idx="157">
                  <c:v>9.6500000000000004E-4</c:v>
                </c:pt>
                <c:pt idx="158">
                  <c:v>8.8000000000000003E-4</c:v>
                </c:pt>
                <c:pt idx="159">
                  <c:v>8.7600000000000004E-4</c:v>
                </c:pt>
                <c:pt idx="160">
                  <c:v>8.9400000000000005E-4</c:v>
                </c:pt>
                <c:pt idx="161">
                  <c:v>9.1399999999999999E-4</c:v>
                </c:pt>
                <c:pt idx="162">
                  <c:v>9.5799999999999998E-4</c:v>
                </c:pt>
                <c:pt idx="163">
                  <c:v>1.044E-3</c:v>
                </c:pt>
                <c:pt idx="164">
                  <c:v>1.193E-3</c:v>
                </c:pt>
                <c:pt idx="165">
                  <c:v>1.451E-3</c:v>
                </c:pt>
                <c:pt idx="166">
                  <c:v>1.8929999999999999E-3</c:v>
                </c:pt>
                <c:pt idx="167">
                  <c:v>2.5790000000000001E-3</c:v>
                </c:pt>
                <c:pt idx="168">
                  <c:v>3.5130000000000001E-3</c:v>
                </c:pt>
                <c:pt idx="169">
                  <c:v>4.5620000000000001E-3</c:v>
                </c:pt>
                <c:pt idx="170">
                  <c:v>5.4669999999999996E-3</c:v>
                </c:pt>
                <c:pt idx="171">
                  <c:v>6.0239999999999998E-3</c:v>
                </c:pt>
                <c:pt idx="172">
                  <c:v>6.2509999999999996E-3</c:v>
                </c:pt>
                <c:pt idx="173">
                  <c:v>6.3359999999999996E-3</c:v>
                </c:pt>
                <c:pt idx="174">
                  <c:v>6.4799999999999996E-3</c:v>
                </c:pt>
                <c:pt idx="175">
                  <c:v>6.8360000000000001E-3</c:v>
                </c:pt>
                <c:pt idx="176">
                  <c:v>7.4609999999999998E-3</c:v>
                </c:pt>
                <c:pt idx="177">
                  <c:v>8.2699999999999996E-3</c:v>
                </c:pt>
                <c:pt idx="178">
                  <c:v>9.0360000000000006E-3</c:v>
                </c:pt>
                <c:pt idx="179">
                  <c:v>9.4640000000000002E-3</c:v>
                </c:pt>
                <c:pt idx="180">
                  <c:v>9.391E-3</c:v>
                </c:pt>
                <c:pt idx="181">
                  <c:v>8.9049999999999997E-3</c:v>
                </c:pt>
                <c:pt idx="182">
                  <c:v>8.2520000000000007E-3</c:v>
                </c:pt>
                <c:pt idx="183">
                  <c:v>7.6629999999999997E-3</c:v>
                </c:pt>
                <c:pt idx="184">
                  <c:v>7.2519999999999998E-3</c:v>
                </c:pt>
                <c:pt idx="185">
                  <c:v>7.0060000000000001E-3</c:v>
                </c:pt>
                <c:pt idx="186">
                  <c:v>6.8149999999999999E-3</c:v>
                </c:pt>
                <c:pt idx="187">
                  <c:v>6.5560000000000002E-3</c:v>
                </c:pt>
                <c:pt idx="188">
                  <c:v>6.1809999999999999E-3</c:v>
                </c:pt>
                <c:pt idx="189">
                  <c:v>5.7390000000000002E-3</c:v>
                </c:pt>
                <c:pt idx="190">
                  <c:v>5.3270000000000001E-3</c:v>
                </c:pt>
                <c:pt idx="191">
                  <c:v>5.0530000000000002E-3</c:v>
                </c:pt>
                <c:pt idx="192">
                  <c:v>5.0140000000000002E-3</c:v>
                </c:pt>
                <c:pt idx="193">
                  <c:v>5.2339999999999999E-3</c:v>
                </c:pt>
                <c:pt idx="194">
                  <c:v>5.5300000000000002E-3</c:v>
                </c:pt>
                <c:pt idx="195">
                  <c:v>6.1460000000000004E-3</c:v>
                </c:pt>
                <c:pt idx="196">
                  <c:v>7.0780000000000001E-3</c:v>
                </c:pt>
                <c:pt idx="197">
                  <c:v>8.2799999999999992E-3</c:v>
                </c:pt>
                <c:pt idx="198">
                  <c:v>9.6200000000000001E-3</c:v>
                </c:pt>
                <c:pt idx="199">
                  <c:v>1.0900999999999999E-2</c:v>
                </c:pt>
                <c:pt idx="200">
                  <c:v>1.1956E-2</c:v>
                </c:pt>
                <c:pt idx="201">
                  <c:v>1.2733E-2</c:v>
                </c:pt>
                <c:pt idx="202">
                  <c:v>1.3246000000000001E-2</c:v>
                </c:pt>
                <c:pt idx="203">
                  <c:v>1.3526E-2</c:v>
                </c:pt>
                <c:pt idx="204">
                  <c:v>1.3665999999999999E-2</c:v>
                </c:pt>
                <c:pt idx="205">
                  <c:v>1.3845E-2</c:v>
                </c:pt>
                <c:pt idx="206">
                  <c:v>1.4231000000000001E-2</c:v>
                </c:pt>
                <c:pt idx="207">
                  <c:v>1.4821000000000001E-2</c:v>
                </c:pt>
                <c:pt idx="208">
                  <c:v>1.5386E-2</c:v>
                </c:pt>
                <c:pt idx="209">
                  <c:v>1.5650000000000001E-2</c:v>
                </c:pt>
                <c:pt idx="210">
                  <c:v>1.5532000000000001E-2</c:v>
                </c:pt>
                <c:pt idx="211">
                  <c:v>1.5186E-2</c:v>
                </c:pt>
                <c:pt idx="212">
                  <c:v>1.4860999999999999E-2</c:v>
                </c:pt>
                <c:pt idx="213">
                  <c:v>1.4754E-2</c:v>
                </c:pt>
                <c:pt idx="214">
                  <c:v>1.4949E-2</c:v>
                </c:pt>
                <c:pt idx="215">
                  <c:v>1.5428000000000001E-2</c:v>
                </c:pt>
                <c:pt idx="216">
                  <c:v>1.6126999999999999E-2</c:v>
                </c:pt>
                <c:pt idx="217">
                  <c:v>1.6972999999999999E-2</c:v>
                </c:pt>
                <c:pt idx="218">
                  <c:v>1.7878999999999999E-2</c:v>
                </c:pt>
                <c:pt idx="219">
                  <c:v>1.8699E-2</c:v>
                </c:pt>
                <c:pt idx="220">
                  <c:v>1.9268E-2</c:v>
                </c:pt>
                <c:pt idx="221">
                  <c:v>1.9557000000000001E-2</c:v>
                </c:pt>
                <c:pt idx="222">
                  <c:v>1.9719E-2</c:v>
                </c:pt>
                <c:pt idx="223">
                  <c:v>1.9941E-2</c:v>
                </c:pt>
                <c:pt idx="224">
                  <c:v>2.0310000000000002E-2</c:v>
                </c:pt>
                <c:pt idx="225">
                  <c:v>2.0811E-2</c:v>
                </c:pt>
                <c:pt idx="226">
                  <c:v>2.1371000000000001E-2</c:v>
                </c:pt>
                <c:pt idx="227">
                  <c:v>2.188E-2</c:v>
                </c:pt>
                <c:pt idx="228">
                  <c:v>2.2249000000000001E-2</c:v>
                </c:pt>
                <c:pt idx="229">
                  <c:v>2.2488999999999999E-2</c:v>
                </c:pt>
                <c:pt idx="230">
                  <c:v>2.2667E-2</c:v>
                </c:pt>
                <c:pt idx="231">
                  <c:v>2.2766999999999999E-2</c:v>
                </c:pt>
                <c:pt idx="232">
                  <c:v>2.2713000000000001E-2</c:v>
                </c:pt>
                <c:pt idx="233">
                  <c:v>2.2520999999999999E-2</c:v>
                </c:pt>
                <c:pt idx="234">
                  <c:v>2.2341E-2</c:v>
                </c:pt>
                <c:pt idx="235">
                  <c:v>2.2329000000000002E-2</c:v>
                </c:pt>
                <c:pt idx="236">
                  <c:v>2.2533999999999998E-2</c:v>
                </c:pt>
                <c:pt idx="237">
                  <c:v>2.2897000000000001E-2</c:v>
                </c:pt>
                <c:pt idx="238">
                  <c:v>2.3303999999999998E-2</c:v>
                </c:pt>
                <c:pt idx="239">
                  <c:v>2.3629000000000001E-2</c:v>
                </c:pt>
                <c:pt idx="240">
                  <c:v>2.3817000000000001E-2</c:v>
                </c:pt>
                <c:pt idx="241">
                  <c:v>2.3900000000000001E-2</c:v>
                </c:pt>
                <c:pt idx="242">
                  <c:v>2.3907999999999999E-2</c:v>
                </c:pt>
                <c:pt idx="243">
                  <c:v>2.3796999999999999E-2</c:v>
                </c:pt>
                <c:pt idx="244">
                  <c:v>2.3557999999999999E-2</c:v>
                </c:pt>
                <c:pt idx="245">
                  <c:v>2.3356999999999999E-2</c:v>
                </c:pt>
                <c:pt idx="246">
                  <c:v>2.3452000000000001E-2</c:v>
                </c:pt>
                <c:pt idx="247">
                  <c:v>2.3959999999999999E-2</c:v>
                </c:pt>
                <c:pt idx="248">
                  <c:v>2.479E-2</c:v>
                </c:pt>
                <c:pt idx="249">
                  <c:v>2.5779E-2</c:v>
                </c:pt>
                <c:pt idx="250">
                  <c:v>2.6807000000000001E-2</c:v>
                </c:pt>
                <c:pt idx="251">
                  <c:v>2.7805E-2</c:v>
                </c:pt>
                <c:pt idx="252">
                  <c:v>2.8767000000000001E-2</c:v>
                </c:pt>
                <c:pt idx="253">
                  <c:v>2.9732000000000001E-2</c:v>
                </c:pt>
                <c:pt idx="254">
                  <c:v>3.0707999999999999E-2</c:v>
                </c:pt>
                <c:pt idx="255">
                  <c:v>3.1634000000000002E-2</c:v>
                </c:pt>
                <c:pt idx="256">
                  <c:v>3.2460000000000003E-2</c:v>
                </c:pt>
                <c:pt idx="257">
                  <c:v>3.3203999999999997E-2</c:v>
                </c:pt>
                <c:pt idx="258">
                  <c:v>3.3907E-2</c:v>
                </c:pt>
                <c:pt idx="259">
                  <c:v>3.4597999999999997E-2</c:v>
                </c:pt>
                <c:pt idx="260">
                  <c:v>3.5314999999999999E-2</c:v>
                </c:pt>
                <c:pt idx="261">
                  <c:v>3.6084999999999999E-2</c:v>
                </c:pt>
                <c:pt idx="262">
                  <c:v>3.6867999999999998E-2</c:v>
                </c:pt>
                <c:pt idx="263">
                  <c:v>3.7582999999999998E-2</c:v>
                </c:pt>
                <c:pt idx="264">
                  <c:v>3.8214999999999999E-2</c:v>
                </c:pt>
                <c:pt idx="265">
                  <c:v>3.8818999999999999E-2</c:v>
                </c:pt>
                <c:pt idx="266">
                  <c:v>3.9445000000000001E-2</c:v>
                </c:pt>
                <c:pt idx="267">
                  <c:v>4.0099999999999997E-2</c:v>
                </c:pt>
                <c:pt idx="268">
                  <c:v>4.0786000000000003E-2</c:v>
                </c:pt>
                <c:pt idx="269">
                  <c:v>4.1533E-2</c:v>
                </c:pt>
                <c:pt idx="270">
                  <c:v>4.2362999999999998E-2</c:v>
                </c:pt>
                <c:pt idx="271">
                  <c:v>4.3249000000000003E-2</c:v>
                </c:pt>
                <c:pt idx="272">
                  <c:v>4.4135000000000001E-2</c:v>
                </c:pt>
                <c:pt idx="273">
                  <c:v>4.4984999999999997E-2</c:v>
                </c:pt>
                <c:pt idx="274">
                  <c:v>4.5780000000000001E-2</c:v>
                </c:pt>
                <c:pt idx="275">
                  <c:v>4.6502000000000002E-2</c:v>
                </c:pt>
                <c:pt idx="276">
                  <c:v>4.7149999999999997E-2</c:v>
                </c:pt>
                <c:pt idx="277">
                  <c:v>4.7745000000000003E-2</c:v>
                </c:pt>
                <c:pt idx="278">
                  <c:v>4.8314000000000003E-2</c:v>
                </c:pt>
                <c:pt idx="279">
                  <c:v>4.8911000000000003E-2</c:v>
                </c:pt>
                <c:pt idx="280">
                  <c:v>4.9611000000000002E-2</c:v>
                </c:pt>
                <c:pt idx="281">
                  <c:v>5.0427E-2</c:v>
                </c:pt>
                <c:pt idx="282">
                  <c:v>5.1302E-2</c:v>
                </c:pt>
                <c:pt idx="283">
                  <c:v>5.2232000000000001E-2</c:v>
                </c:pt>
                <c:pt idx="284">
                  <c:v>5.3307E-2</c:v>
                </c:pt>
                <c:pt idx="285">
                  <c:v>5.4545999999999997E-2</c:v>
                </c:pt>
                <c:pt idx="286">
                  <c:v>5.5813000000000001E-2</c:v>
                </c:pt>
                <c:pt idx="287">
                  <c:v>5.6978000000000001E-2</c:v>
                </c:pt>
                <c:pt idx="288">
                  <c:v>5.8069000000000003E-2</c:v>
                </c:pt>
                <c:pt idx="289">
                  <c:v>5.9182999999999999E-2</c:v>
                </c:pt>
                <c:pt idx="290">
                  <c:v>6.0332999999999998E-2</c:v>
                </c:pt>
                <c:pt idx="291">
                  <c:v>6.1455000000000003E-2</c:v>
                </c:pt>
                <c:pt idx="292">
                  <c:v>6.2482000000000003E-2</c:v>
                </c:pt>
                <c:pt idx="293">
                  <c:v>6.3389000000000001E-2</c:v>
                </c:pt>
                <c:pt idx="294">
                  <c:v>6.4225000000000004E-2</c:v>
                </c:pt>
                <c:pt idx="295">
                  <c:v>6.5112000000000003E-2</c:v>
                </c:pt>
                <c:pt idx="296">
                  <c:v>6.6158999999999996E-2</c:v>
                </c:pt>
                <c:pt idx="297">
                  <c:v>6.7348000000000005E-2</c:v>
                </c:pt>
                <c:pt idx="298">
                  <c:v>6.8552000000000002E-2</c:v>
                </c:pt>
                <c:pt idx="299">
                  <c:v>6.9644999999999999E-2</c:v>
                </c:pt>
                <c:pt idx="300">
                  <c:v>7.0559999999999998E-2</c:v>
                </c:pt>
                <c:pt idx="301">
                  <c:v>7.1287000000000003E-2</c:v>
                </c:pt>
                <c:pt idx="302">
                  <c:v>7.1889999999999996E-2</c:v>
                </c:pt>
                <c:pt idx="303">
                  <c:v>7.2494000000000003E-2</c:v>
                </c:pt>
                <c:pt idx="304">
                  <c:v>7.3189000000000004E-2</c:v>
                </c:pt>
                <c:pt idx="305">
                  <c:v>7.3960999999999999E-2</c:v>
                </c:pt>
                <c:pt idx="306">
                  <c:v>7.4775999999999995E-2</c:v>
                </c:pt>
                <c:pt idx="307">
                  <c:v>7.5675999999999993E-2</c:v>
                </c:pt>
                <c:pt idx="308">
                  <c:v>7.6711000000000001E-2</c:v>
                </c:pt>
                <c:pt idx="309">
                  <c:v>7.7831999999999998E-2</c:v>
                </c:pt>
                <c:pt idx="310">
                  <c:v>7.8936999999999993E-2</c:v>
                </c:pt>
                <c:pt idx="311">
                  <c:v>7.9995999999999998E-2</c:v>
                </c:pt>
                <c:pt idx="312">
                  <c:v>8.0998000000000001E-2</c:v>
                </c:pt>
                <c:pt idx="313">
                  <c:v>8.1850999999999993E-2</c:v>
                </c:pt>
                <c:pt idx="314">
                  <c:v>8.2469000000000001E-2</c:v>
                </c:pt>
                <c:pt idx="315">
                  <c:v>8.294E-2</c:v>
                </c:pt>
                <c:pt idx="316">
                  <c:v>8.3481E-2</c:v>
                </c:pt>
                <c:pt idx="317">
                  <c:v>8.4243999999999999E-2</c:v>
                </c:pt>
                <c:pt idx="318">
                  <c:v>8.5210999999999995E-2</c:v>
                </c:pt>
                <c:pt idx="319">
                  <c:v>8.6258000000000001E-2</c:v>
                </c:pt>
                <c:pt idx="320">
                  <c:v>8.7290999999999994E-2</c:v>
                </c:pt>
                <c:pt idx="321">
                  <c:v>8.8305999999999996E-2</c:v>
                </c:pt>
                <c:pt idx="322">
                  <c:v>8.9313000000000003E-2</c:v>
                </c:pt>
                <c:pt idx="323">
                  <c:v>9.0267E-2</c:v>
                </c:pt>
                <c:pt idx="324">
                  <c:v>9.1095999999999996E-2</c:v>
                </c:pt>
                <c:pt idx="325">
                  <c:v>9.1801999999999995E-2</c:v>
                </c:pt>
                <c:pt idx="326">
                  <c:v>9.2461000000000002E-2</c:v>
                </c:pt>
                <c:pt idx="327">
                  <c:v>9.3146000000000007E-2</c:v>
                </c:pt>
                <c:pt idx="328">
                  <c:v>9.3861E-2</c:v>
                </c:pt>
                <c:pt idx="329">
                  <c:v>9.4544000000000003E-2</c:v>
                </c:pt>
                <c:pt idx="330">
                  <c:v>9.5136999999999999E-2</c:v>
                </c:pt>
                <c:pt idx="331">
                  <c:v>9.5645999999999995E-2</c:v>
                </c:pt>
                <c:pt idx="332">
                  <c:v>9.6114000000000005E-2</c:v>
                </c:pt>
                <c:pt idx="333">
                  <c:v>9.6534999999999996E-2</c:v>
                </c:pt>
                <c:pt idx="334">
                  <c:v>9.6845000000000001E-2</c:v>
                </c:pt>
                <c:pt idx="335">
                  <c:v>9.7012000000000001E-2</c:v>
                </c:pt>
                <c:pt idx="336">
                  <c:v>9.7097000000000003E-2</c:v>
                </c:pt>
                <c:pt idx="337">
                  <c:v>9.7239000000000006E-2</c:v>
                </c:pt>
                <c:pt idx="338">
                  <c:v>9.7597000000000003E-2</c:v>
                </c:pt>
                <c:pt idx="339">
                  <c:v>9.8280999999999993E-2</c:v>
                </c:pt>
                <c:pt idx="340">
                  <c:v>9.9304000000000003E-2</c:v>
                </c:pt>
                <c:pt idx="341">
                  <c:v>0.100566</c:v>
                </c:pt>
                <c:pt idx="342">
                  <c:v>0.10190200000000001</c:v>
                </c:pt>
                <c:pt idx="343">
                  <c:v>0.1032</c:v>
                </c:pt>
                <c:pt idx="344">
                  <c:v>0.104481</c:v>
                </c:pt>
                <c:pt idx="345">
                  <c:v>0.105824</c:v>
                </c:pt>
                <c:pt idx="346">
                  <c:v>0.10718999999999999</c:v>
                </c:pt>
                <c:pt idx="347">
                  <c:v>0.10839699999999999</c:v>
                </c:pt>
                <c:pt idx="348">
                  <c:v>0.10929899999999999</c:v>
                </c:pt>
                <c:pt idx="349">
                  <c:v>0.109921</c:v>
                </c:pt>
                <c:pt idx="350">
                  <c:v>0.110413</c:v>
                </c:pt>
                <c:pt idx="351">
                  <c:v>0.110913</c:v>
                </c:pt>
                <c:pt idx="352">
                  <c:v>0.11143699999999999</c:v>
                </c:pt>
                <c:pt idx="353">
                  <c:v>0.11186500000000001</c:v>
                </c:pt>
                <c:pt idx="354">
                  <c:v>0.112064</c:v>
                </c:pt>
                <c:pt idx="355">
                  <c:v>0.112049</c:v>
                </c:pt>
                <c:pt idx="356">
                  <c:v>0.111986</c:v>
                </c:pt>
                <c:pt idx="357">
                  <c:v>0.11206199999999999</c:v>
                </c:pt>
                <c:pt idx="358">
                  <c:v>0.11237900000000001</c:v>
                </c:pt>
                <c:pt idx="359">
                  <c:v>0.112942</c:v>
                </c:pt>
                <c:pt idx="360">
                  <c:v>0.11368200000000001</c:v>
                </c:pt>
                <c:pt idx="361">
                  <c:v>0.11450200000000001</c:v>
                </c:pt>
                <c:pt idx="362">
                  <c:v>0.115343</c:v>
                </c:pt>
                <c:pt idx="363">
                  <c:v>0.116214</c:v>
                </c:pt>
                <c:pt idx="364">
                  <c:v>0.11718000000000001</c:v>
                </c:pt>
                <c:pt idx="365">
                  <c:v>0.118313</c:v>
                </c:pt>
                <c:pt idx="366">
                  <c:v>0.119646</c:v>
                </c:pt>
                <c:pt idx="367">
                  <c:v>0.121152</c:v>
                </c:pt>
                <c:pt idx="368">
                  <c:v>0.12274400000000001</c:v>
                </c:pt>
                <c:pt idx="369">
                  <c:v>0.124261</c:v>
                </c:pt>
                <c:pt idx="370">
                  <c:v>0.125474</c:v>
                </c:pt>
                <c:pt idx="371">
                  <c:v>0.126219</c:v>
                </c:pt>
                <c:pt idx="372">
                  <c:v>0.12656999999999999</c:v>
                </c:pt>
                <c:pt idx="373">
                  <c:v>0.12682399999999999</c:v>
                </c:pt>
                <c:pt idx="374">
                  <c:v>0.127225</c:v>
                </c:pt>
                <c:pt idx="375">
                  <c:v>0.12774099999999999</c:v>
                </c:pt>
                <c:pt idx="376">
                  <c:v>0.128161</c:v>
                </c:pt>
                <c:pt idx="377">
                  <c:v>0.12839</c:v>
                </c:pt>
                <c:pt idx="378">
                  <c:v>0.12853700000000001</c:v>
                </c:pt>
                <c:pt idx="379">
                  <c:v>0.12876699999999999</c:v>
                </c:pt>
                <c:pt idx="380">
                  <c:v>0.12917799999999999</c:v>
                </c:pt>
                <c:pt idx="381">
                  <c:v>0.129801</c:v>
                </c:pt>
                <c:pt idx="382">
                  <c:v>0.13058400000000001</c:v>
                </c:pt>
                <c:pt idx="383">
                  <c:v>0.13138</c:v>
                </c:pt>
                <c:pt idx="384">
                  <c:v>0.13206699999999999</c:v>
                </c:pt>
                <c:pt idx="385">
                  <c:v>0.132634</c:v>
                </c:pt>
                <c:pt idx="386">
                  <c:v>0.13309699999999999</c:v>
                </c:pt>
                <c:pt idx="387">
                  <c:v>0.13342999999999999</c:v>
                </c:pt>
                <c:pt idx="388">
                  <c:v>0.133656</c:v>
                </c:pt>
                <c:pt idx="389">
                  <c:v>0.13391400000000001</c:v>
                </c:pt>
                <c:pt idx="390">
                  <c:v>0.13431999999999999</c:v>
                </c:pt>
                <c:pt idx="391">
                  <c:v>0.13480700000000001</c:v>
                </c:pt>
                <c:pt idx="392">
                  <c:v>0.135185</c:v>
                </c:pt>
                <c:pt idx="393">
                  <c:v>0.13533600000000001</c:v>
                </c:pt>
                <c:pt idx="394">
                  <c:v>0.135298</c:v>
                </c:pt>
                <c:pt idx="395">
                  <c:v>0.13520599999999999</c:v>
                </c:pt>
                <c:pt idx="396">
                  <c:v>0.13519900000000001</c:v>
                </c:pt>
                <c:pt idx="397">
                  <c:v>0.13531699999999999</c:v>
                </c:pt>
                <c:pt idx="398">
                  <c:v>0.13544100000000001</c:v>
                </c:pt>
                <c:pt idx="399">
                  <c:v>0.13542799999999999</c:v>
                </c:pt>
                <c:pt idx="400">
                  <c:v>0.13533200000000001</c:v>
                </c:pt>
                <c:pt idx="401">
                  <c:v>0.13541</c:v>
                </c:pt>
                <c:pt idx="402">
                  <c:v>0.13583300000000001</c:v>
                </c:pt>
                <c:pt idx="403">
                  <c:v>0.136521</c:v>
                </c:pt>
                <c:pt idx="404">
                  <c:v>0.13728299999999999</c:v>
                </c:pt>
                <c:pt idx="405">
                  <c:v>0.13800999999999999</c:v>
                </c:pt>
                <c:pt idx="406">
                  <c:v>0.13867499999999999</c:v>
                </c:pt>
                <c:pt idx="407">
                  <c:v>0.13925499999999999</c:v>
                </c:pt>
                <c:pt idx="408">
                  <c:v>0.13972699999999999</c:v>
                </c:pt>
                <c:pt idx="409">
                  <c:v>0.14007900000000001</c:v>
                </c:pt>
                <c:pt idx="410">
                  <c:v>0.14030500000000001</c:v>
                </c:pt>
                <c:pt idx="411">
                  <c:v>0.14042399999999999</c:v>
                </c:pt>
                <c:pt idx="412">
                  <c:v>0.14052400000000001</c:v>
                </c:pt>
                <c:pt idx="413">
                  <c:v>0.140732</c:v>
                </c:pt>
                <c:pt idx="414">
                  <c:v>0.141149</c:v>
                </c:pt>
                <c:pt idx="415">
                  <c:v>0.14183599999999999</c:v>
                </c:pt>
                <c:pt idx="416">
                  <c:v>0.14282900000000001</c:v>
                </c:pt>
                <c:pt idx="417">
                  <c:v>0.14408099999999999</c:v>
                </c:pt>
                <c:pt idx="418">
                  <c:v>0.14540400000000001</c:v>
                </c:pt>
                <c:pt idx="419">
                  <c:v>0.14654400000000001</c:v>
                </c:pt>
                <c:pt idx="420">
                  <c:v>0.14735000000000001</c:v>
                </c:pt>
                <c:pt idx="421">
                  <c:v>0.14785300000000001</c:v>
                </c:pt>
                <c:pt idx="422">
                  <c:v>0.14821100000000001</c:v>
                </c:pt>
                <c:pt idx="423">
                  <c:v>0.14860300000000001</c:v>
                </c:pt>
                <c:pt idx="424">
                  <c:v>0.149168</c:v>
                </c:pt>
                <c:pt idx="425">
                  <c:v>0.14993799999999999</c:v>
                </c:pt>
                <c:pt idx="426">
                  <c:v>0.150811</c:v>
                </c:pt>
                <c:pt idx="427">
                  <c:v>0.15159300000000001</c:v>
                </c:pt>
                <c:pt idx="428">
                  <c:v>0.152143</c:v>
                </c:pt>
                <c:pt idx="429">
                  <c:v>0.152476</c:v>
                </c:pt>
                <c:pt idx="430">
                  <c:v>0.15271799999999999</c:v>
                </c:pt>
                <c:pt idx="431">
                  <c:v>0.15295600000000001</c:v>
                </c:pt>
                <c:pt idx="432">
                  <c:v>0.153193</c:v>
                </c:pt>
                <c:pt idx="433">
                  <c:v>0.15338299999999999</c:v>
                </c:pt>
                <c:pt idx="434">
                  <c:v>0.15346599999999999</c:v>
                </c:pt>
                <c:pt idx="435">
                  <c:v>0.15338399999999999</c:v>
                </c:pt>
                <c:pt idx="436">
                  <c:v>0.153143</c:v>
                </c:pt>
                <c:pt idx="437">
                  <c:v>0.15285599999999999</c:v>
                </c:pt>
                <c:pt idx="438">
                  <c:v>0.152665</c:v>
                </c:pt>
                <c:pt idx="439">
                  <c:v>0.15264900000000001</c:v>
                </c:pt>
                <c:pt idx="440">
                  <c:v>0.152778</c:v>
                </c:pt>
                <c:pt idx="441">
                  <c:v>0.15296199999999999</c:v>
                </c:pt>
                <c:pt idx="442">
                  <c:v>0.15312400000000001</c:v>
                </c:pt>
                <c:pt idx="443">
                  <c:v>0.15327399999999999</c:v>
                </c:pt>
                <c:pt idx="444">
                  <c:v>0.15349299999999999</c:v>
                </c:pt>
                <c:pt idx="445">
                  <c:v>0.15385199999999999</c:v>
                </c:pt>
                <c:pt idx="446">
                  <c:v>0.154367</c:v>
                </c:pt>
                <c:pt idx="447">
                  <c:v>0.15501899999999999</c:v>
                </c:pt>
                <c:pt idx="448">
                  <c:v>0.155783</c:v>
                </c:pt>
                <c:pt idx="449">
                  <c:v>0.156634</c:v>
                </c:pt>
                <c:pt idx="450">
                  <c:v>0.157524</c:v>
                </c:pt>
                <c:pt idx="451">
                  <c:v>0.15839600000000001</c:v>
                </c:pt>
                <c:pt idx="452">
                  <c:v>0.159215</c:v>
                </c:pt>
                <c:pt idx="453">
                  <c:v>0.15998699999999999</c:v>
                </c:pt>
                <c:pt idx="454">
                  <c:v>0.16075400000000001</c:v>
                </c:pt>
                <c:pt idx="455">
                  <c:v>0.16153200000000001</c:v>
                </c:pt>
                <c:pt idx="456">
                  <c:v>0.16225800000000001</c:v>
                </c:pt>
                <c:pt idx="457">
                  <c:v>0.16280600000000001</c:v>
                </c:pt>
                <c:pt idx="458">
                  <c:v>0.16309000000000001</c:v>
                </c:pt>
                <c:pt idx="459">
                  <c:v>0.163159</c:v>
                </c:pt>
                <c:pt idx="460">
                  <c:v>0.16316700000000001</c:v>
                </c:pt>
                <c:pt idx="461">
                  <c:v>0.16325100000000001</c:v>
                </c:pt>
                <c:pt idx="462">
                  <c:v>0.163468</c:v>
                </c:pt>
                <c:pt idx="463">
                  <c:v>0.16383300000000001</c:v>
                </c:pt>
                <c:pt idx="464">
                  <c:v>0.16435</c:v>
                </c:pt>
                <c:pt idx="465">
                  <c:v>0.16497800000000001</c:v>
                </c:pt>
                <c:pt idx="466">
                  <c:v>0.165601</c:v>
                </c:pt>
                <c:pt idx="467">
                  <c:v>0.16608600000000001</c:v>
                </c:pt>
                <c:pt idx="468">
                  <c:v>0.16636500000000001</c:v>
                </c:pt>
                <c:pt idx="469">
                  <c:v>0.16646900000000001</c:v>
                </c:pt>
                <c:pt idx="470">
                  <c:v>0.16650999999999999</c:v>
                </c:pt>
                <c:pt idx="471">
                  <c:v>0.16660900000000001</c:v>
                </c:pt>
                <c:pt idx="472">
                  <c:v>0.166827</c:v>
                </c:pt>
                <c:pt idx="473">
                  <c:v>0.16714599999999999</c:v>
                </c:pt>
                <c:pt idx="474">
                  <c:v>0.167515</c:v>
                </c:pt>
                <c:pt idx="475">
                  <c:v>0.16791200000000001</c:v>
                </c:pt>
                <c:pt idx="476">
                  <c:v>0.16833999999999999</c:v>
                </c:pt>
                <c:pt idx="477">
                  <c:v>0.168795</c:v>
                </c:pt>
                <c:pt idx="478">
                  <c:v>0.16922100000000001</c:v>
                </c:pt>
                <c:pt idx="479">
                  <c:v>0.16955100000000001</c:v>
                </c:pt>
                <c:pt idx="480">
                  <c:v>0.16977600000000001</c:v>
                </c:pt>
                <c:pt idx="481">
                  <c:v>0.169964</c:v>
                </c:pt>
                <c:pt idx="482">
                  <c:v>0.17016700000000001</c:v>
                </c:pt>
                <c:pt idx="483">
                  <c:v>0.17039199999999999</c:v>
                </c:pt>
                <c:pt idx="484">
                  <c:v>0.17064399999999999</c:v>
                </c:pt>
                <c:pt idx="485">
                  <c:v>0.17096700000000001</c:v>
                </c:pt>
                <c:pt idx="486">
                  <c:v>0.17141200000000001</c:v>
                </c:pt>
                <c:pt idx="487">
                  <c:v>0.17197999999999999</c:v>
                </c:pt>
                <c:pt idx="488">
                  <c:v>0.17258999999999999</c:v>
                </c:pt>
                <c:pt idx="489">
                  <c:v>0.17308599999999999</c:v>
                </c:pt>
                <c:pt idx="490">
                  <c:v>0.17333999999999999</c:v>
                </c:pt>
                <c:pt idx="491">
                  <c:v>0.17335900000000001</c:v>
                </c:pt>
                <c:pt idx="492">
                  <c:v>0.17330000000000001</c:v>
                </c:pt>
                <c:pt idx="493">
                  <c:v>0.173344</c:v>
                </c:pt>
                <c:pt idx="494">
                  <c:v>0.17358899999999999</c:v>
                </c:pt>
                <c:pt idx="495">
                  <c:v>0.17401900000000001</c:v>
                </c:pt>
                <c:pt idx="496">
                  <c:v>0.17454</c:v>
                </c:pt>
                <c:pt idx="497">
                  <c:v>0.17503299999999999</c:v>
                </c:pt>
                <c:pt idx="498">
                  <c:v>0.175451</c:v>
                </c:pt>
                <c:pt idx="499">
                  <c:v>0.175874</c:v>
                </c:pt>
                <c:pt idx="500">
                  <c:v>0.176395</c:v>
                </c:pt>
                <c:pt idx="501">
                  <c:v>0.176954</c:v>
                </c:pt>
                <c:pt idx="502">
                  <c:v>0.17737900000000001</c:v>
                </c:pt>
                <c:pt idx="503">
                  <c:v>0.17760999999999999</c:v>
                </c:pt>
                <c:pt idx="504">
                  <c:v>0.17774100000000001</c:v>
                </c:pt>
                <c:pt idx="505">
                  <c:v>0.17784</c:v>
                </c:pt>
                <c:pt idx="506">
                  <c:v>0.17786299999999999</c:v>
                </c:pt>
                <c:pt idx="507">
                  <c:v>0.17779400000000001</c:v>
                </c:pt>
                <c:pt idx="508">
                  <c:v>0.177755</c:v>
                </c:pt>
                <c:pt idx="509">
                  <c:v>0.177898</c:v>
                </c:pt>
                <c:pt idx="510">
                  <c:v>0.178233</c:v>
                </c:pt>
                <c:pt idx="511">
                  <c:v>0.17860000000000001</c:v>
                </c:pt>
                <c:pt idx="512">
                  <c:v>0.17880699999999999</c:v>
                </c:pt>
                <c:pt idx="513">
                  <c:v>0.178785</c:v>
                </c:pt>
                <c:pt idx="514">
                  <c:v>0.178643</c:v>
                </c:pt>
                <c:pt idx="515">
                  <c:v>0.17857600000000001</c:v>
                </c:pt>
                <c:pt idx="516">
                  <c:v>0.178729</c:v>
                </c:pt>
                <c:pt idx="517">
                  <c:v>0.179123</c:v>
                </c:pt>
                <c:pt idx="518">
                  <c:v>0.1797</c:v>
                </c:pt>
                <c:pt idx="519">
                  <c:v>0.180395</c:v>
                </c:pt>
                <c:pt idx="520">
                  <c:v>0.181171</c:v>
                </c:pt>
                <c:pt idx="521">
                  <c:v>0.18202599999999999</c:v>
                </c:pt>
                <c:pt idx="522">
                  <c:v>0.18298400000000001</c:v>
                </c:pt>
                <c:pt idx="523">
                  <c:v>0.18404499999999999</c:v>
                </c:pt>
                <c:pt idx="524">
                  <c:v>0.18512300000000001</c:v>
                </c:pt>
                <c:pt idx="525">
                  <c:v>0.18609200000000001</c:v>
                </c:pt>
                <c:pt idx="526">
                  <c:v>0.18690200000000001</c:v>
                </c:pt>
                <c:pt idx="527">
                  <c:v>0.18760099999999999</c:v>
                </c:pt>
                <c:pt idx="528">
                  <c:v>0.18823300000000001</c:v>
                </c:pt>
                <c:pt idx="529">
                  <c:v>0.188781</c:v>
                </c:pt>
                <c:pt idx="530">
                  <c:v>0.18922900000000001</c:v>
                </c:pt>
                <c:pt idx="531">
                  <c:v>0.189634</c:v>
                </c:pt>
                <c:pt idx="532">
                  <c:v>0.19006899999999999</c:v>
                </c:pt>
                <c:pt idx="533">
                  <c:v>0.19051299999999999</c:v>
                </c:pt>
                <c:pt idx="534">
                  <c:v>0.19086500000000001</c:v>
                </c:pt>
                <c:pt idx="535">
                  <c:v>0.19103400000000001</c:v>
                </c:pt>
                <c:pt idx="536">
                  <c:v>0.19100400000000001</c:v>
                </c:pt>
                <c:pt idx="537">
                  <c:v>0.19081799999999999</c:v>
                </c:pt>
                <c:pt idx="538">
                  <c:v>0.190553</c:v>
                </c:pt>
                <c:pt idx="539">
                  <c:v>0.19032299999999999</c:v>
                </c:pt>
                <c:pt idx="540">
                  <c:v>0.19026199999999999</c:v>
                </c:pt>
                <c:pt idx="541">
                  <c:v>0.190468</c:v>
                </c:pt>
                <c:pt idx="542">
                  <c:v>0.190966</c:v>
                </c:pt>
                <c:pt idx="543">
                  <c:v>0.19170899999999999</c:v>
                </c:pt>
                <c:pt idx="544">
                  <c:v>0.19261500000000001</c:v>
                </c:pt>
                <c:pt idx="545">
                  <c:v>0.193605</c:v>
                </c:pt>
                <c:pt idx="546">
                  <c:v>0.19464300000000001</c:v>
                </c:pt>
                <c:pt idx="547">
                  <c:v>0.195767</c:v>
                </c:pt>
                <c:pt idx="548">
                  <c:v>0.197072</c:v>
                </c:pt>
                <c:pt idx="549">
                  <c:v>0.19861200000000001</c:v>
                </c:pt>
                <c:pt idx="550">
                  <c:v>0.200317</c:v>
                </c:pt>
                <c:pt idx="551">
                  <c:v>0.202019</c:v>
                </c:pt>
                <c:pt idx="552">
                  <c:v>0.203569</c:v>
                </c:pt>
                <c:pt idx="553">
                  <c:v>0.204929</c:v>
                </c:pt>
                <c:pt idx="554">
                  <c:v>0.20616699999999999</c:v>
                </c:pt>
                <c:pt idx="555">
                  <c:v>0.20735899999999999</c:v>
                </c:pt>
                <c:pt idx="556">
                  <c:v>0.208505</c:v>
                </c:pt>
                <c:pt idx="557">
                  <c:v>0.20952699999999999</c:v>
                </c:pt>
                <c:pt idx="558">
                  <c:v>0.21033099999999999</c:v>
                </c:pt>
                <c:pt idx="559">
                  <c:v>0.21085999999999999</c:v>
                </c:pt>
                <c:pt idx="560">
                  <c:v>0.21112700000000001</c:v>
                </c:pt>
                <c:pt idx="561">
                  <c:v>0.21124499999999999</c:v>
                </c:pt>
                <c:pt idx="562">
                  <c:v>0.2114</c:v>
                </c:pt>
                <c:pt idx="563">
                  <c:v>0.21173900000000001</c:v>
                </c:pt>
                <c:pt idx="564">
                  <c:v>0.21227399999999999</c:v>
                </c:pt>
                <c:pt idx="565">
                  <c:v>0.212917</c:v>
                </c:pt>
                <c:pt idx="566">
                  <c:v>0.213613</c:v>
                </c:pt>
                <c:pt idx="567">
                  <c:v>0.21440400000000001</c:v>
                </c:pt>
                <c:pt idx="568">
                  <c:v>0.21534200000000001</c:v>
                </c:pt>
                <c:pt idx="569">
                  <c:v>0.21640899999999999</c:v>
                </c:pt>
                <c:pt idx="570">
                  <c:v>0.21754200000000001</c:v>
                </c:pt>
                <c:pt idx="571">
                  <c:v>0.21871299999999999</c:v>
                </c:pt>
                <c:pt idx="572">
                  <c:v>0.21990399999999999</c:v>
                </c:pt>
                <c:pt idx="573">
                  <c:v>0.22103600000000001</c:v>
                </c:pt>
                <c:pt idx="574">
                  <c:v>0.22198100000000001</c:v>
                </c:pt>
                <c:pt idx="575">
                  <c:v>0.222695</c:v>
                </c:pt>
                <c:pt idx="576">
                  <c:v>0.22331699999999999</c:v>
                </c:pt>
                <c:pt idx="577">
                  <c:v>0.224053</c:v>
                </c:pt>
                <c:pt idx="578">
                  <c:v>0.22497</c:v>
                </c:pt>
                <c:pt idx="579">
                  <c:v>0.22595699999999999</c:v>
                </c:pt>
                <c:pt idx="580">
                  <c:v>0.22686200000000001</c:v>
                </c:pt>
                <c:pt idx="581">
                  <c:v>0.227573</c:v>
                </c:pt>
                <c:pt idx="582">
                  <c:v>0.22802800000000001</c:v>
                </c:pt>
                <c:pt idx="583">
                  <c:v>0.228265</c:v>
                </c:pt>
                <c:pt idx="584">
                  <c:v>0.228433</c:v>
                </c:pt>
                <c:pt idx="585">
                  <c:v>0.228686</c:v>
                </c:pt>
                <c:pt idx="586">
                  <c:v>0.22906399999999999</c:v>
                </c:pt>
                <c:pt idx="587">
                  <c:v>0.22952800000000001</c:v>
                </c:pt>
                <c:pt idx="588">
                  <c:v>0.230078</c:v>
                </c:pt>
                <c:pt idx="589">
                  <c:v>0.23079</c:v>
                </c:pt>
                <c:pt idx="590">
                  <c:v>0.23173299999999999</c:v>
                </c:pt>
                <c:pt idx="591">
                  <c:v>0.23285800000000001</c:v>
                </c:pt>
                <c:pt idx="592">
                  <c:v>0.234019</c:v>
                </c:pt>
                <c:pt idx="593">
                  <c:v>0.23508499999999999</c:v>
                </c:pt>
                <c:pt idx="594">
                  <c:v>0.236038</c:v>
                </c:pt>
                <c:pt idx="595">
                  <c:v>0.23694899999999999</c:v>
                </c:pt>
                <c:pt idx="596">
                  <c:v>0.237897</c:v>
                </c:pt>
                <c:pt idx="597">
                  <c:v>0.23891299999999999</c:v>
                </c:pt>
                <c:pt idx="598">
                  <c:v>0.24002599999999999</c:v>
                </c:pt>
                <c:pt idx="599">
                  <c:v>0.24130799999999999</c:v>
                </c:pt>
                <c:pt idx="600">
                  <c:v>0.24280099999999999</c:v>
                </c:pt>
                <c:pt idx="601">
                  <c:v>0.24438199999999999</c:v>
                </c:pt>
                <c:pt idx="602">
                  <c:v>0.245806</c:v>
                </c:pt>
                <c:pt idx="603">
                  <c:v>0.246891</c:v>
                </c:pt>
                <c:pt idx="604">
                  <c:v>0.247585</c:v>
                </c:pt>
                <c:pt idx="605">
                  <c:v>0.247888</c:v>
                </c:pt>
                <c:pt idx="606">
                  <c:v>0.24785199999999999</c:v>
                </c:pt>
                <c:pt idx="607">
                  <c:v>0.24762400000000001</c:v>
                </c:pt>
                <c:pt idx="608">
                  <c:v>0.247387</c:v>
                </c:pt>
                <c:pt idx="609">
                  <c:v>0.24724099999999999</c:v>
                </c:pt>
                <c:pt idx="610">
                  <c:v>0.247166</c:v>
                </c:pt>
                <c:pt idx="611">
                  <c:v>0.24707699999999999</c:v>
                </c:pt>
                <c:pt idx="612">
                  <c:v>0.24688299999999999</c:v>
                </c:pt>
                <c:pt idx="613">
                  <c:v>0.2465</c:v>
                </c:pt>
                <c:pt idx="614">
                  <c:v>0.24584500000000001</c:v>
                </c:pt>
                <c:pt idx="615">
                  <c:v>0.244862</c:v>
                </c:pt>
                <c:pt idx="616">
                  <c:v>0.243612</c:v>
                </c:pt>
                <c:pt idx="617">
                  <c:v>0.242282</c:v>
                </c:pt>
                <c:pt idx="618">
                  <c:v>0.24107100000000001</c:v>
                </c:pt>
                <c:pt idx="619">
                  <c:v>0.24005599999999999</c:v>
                </c:pt>
                <c:pt idx="620">
                  <c:v>0.23918600000000001</c:v>
                </c:pt>
                <c:pt idx="621">
                  <c:v>0.23837900000000001</c:v>
                </c:pt>
                <c:pt idx="622">
                  <c:v>0.23760200000000001</c:v>
                </c:pt>
                <c:pt idx="623">
                  <c:v>0.23682700000000001</c:v>
                </c:pt>
                <c:pt idx="624">
                  <c:v>0.235989</c:v>
                </c:pt>
                <c:pt idx="625">
                  <c:v>0.235038</c:v>
                </c:pt>
                <c:pt idx="626">
                  <c:v>0.234011</c:v>
                </c:pt>
                <c:pt idx="627">
                  <c:v>0.23296700000000001</c:v>
                </c:pt>
                <c:pt idx="628">
                  <c:v>0.231906</c:v>
                </c:pt>
                <c:pt idx="629">
                  <c:v>0.23086000000000001</c:v>
                </c:pt>
                <c:pt idx="630">
                  <c:v>0.22996800000000001</c:v>
                </c:pt>
                <c:pt idx="631">
                  <c:v>0.229375</c:v>
                </c:pt>
                <c:pt idx="632">
                  <c:v>0.22908200000000001</c:v>
                </c:pt>
                <c:pt idx="633">
                  <c:v>0.22895099999999999</c:v>
                </c:pt>
                <c:pt idx="634">
                  <c:v>0.2288</c:v>
                </c:pt>
                <c:pt idx="635">
                  <c:v>0.22847300000000001</c:v>
                </c:pt>
                <c:pt idx="636">
                  <c:v>0.227908</c:v>
                </c:pt>
                <c:pt idx="637">
                  <c:v>0.22713800000000001</c:v>
                </c:pt>
                <c:pt idx="638">
                  <c:v>0.22619400000000001</c:v>
                </c:pt>
                <c:pt idx="639">
                  <c:v>0.22506399999999999</c:v>
                </c:pt>
                <c:pt idx="640">
                  <c:v>0.22376499999999999</c:v>
                </c:pt>
                <c:pt idx="641">
                  <c:v>0.22236400000000001</c:v>
                </c:pt>
                <c:pt idx="642">
                  <c:v>0.22089200000000001</c:v>
                </c:pt>
                <c:pt idx="643">
                  <c:v>0.21932599999999999</c:v>
                </c:pt>
                <c:pt idx="644">
                  <c:v>0.217665</c:v>
                </c:pt>
                <c:pt idx="645">
                  <c:v>0.21595200000000001</c:v>
                </c:pt>
                <c:pt idx="646">
                  <c:v>0.214224</c:v>
                </c:pt>
                <c:pt idx="647">
                  <c:v>0.21248900000000001</c:v>
                </c:pt>
                <c:pt idx="648">
                  <c:v>0.210781</c:v>
                </c:pt>
                <c:pt idx="649">
                  <c:v>0.20918300000000001</c:v>
                </c:pt>
                <c:pt idx="650">
                  <c:v>0.20777399999999999</c:v>
                </c:pt>
                <c:pt idx="651">
                  <c:v>0.20658199999999999</c:v>
                </c:pt>
                <c:pt idx="652">
                  <c:v>0.20560200000000001</c:v>
                </c:pt>
                <c:pt idx="653">
                  <c:v>0.204822</c:v>
                </c:pt>
                <c:pt idx="654">
                  <c:v>0.20419999999999999</c:v>
                </c:pt>
                <c:pt idx="655">
                  <c:v>0.20364599999999999</c:v>
                </c:pt>
                <c:pt idx="656">
                  <c:v>0.20308699999999999</c:v>
                </c:pt>
                <c:pt idx="657">
                  <c:v>0.20252300000000001</c:v>
                </c:pt>
                <c:pt idx="658">
                  <c:v>0.20199</c:v>
                </c:pt>
                <c:pt idx="659">
                  <c:v>0.20148199999999999</c:v>
                </c:pt>
                <c:pt idx="660">
                  <c:v>0.20094600000000001</c:v>
                </c:pt>
                <c:pt idx="661">
                  <c:v>0.20030300000000001</c:v>
                </c:pt>
                <c:pt idx="662">
                  <c:v>0.199429</c:v>
                </c:pt>
                <c:pt idx="663">
                  <c:v>0.198188</c:v>
                </c:pt>
                <c:pt idx="664">
                  <c:v>0.19655600000000001</c:v>
                </c:pt>
                <c:pt idx="665">
                  <c:v>0.194663</c:v>
                </c:pt>
                <c:pt idx="666">
                  <c:v>0.19270599999999999</c:v>
                </c:pt>
                <c:pt idx="667">
                  <c:v>0.190834</c:v>
                </c:pt>
                <c:pt idx="668">
                  <c:v>0.18911800000000001</c:v>
                </c:pt>
                <c:pt idx="669">
                  <c:v>0.187551</c:v>
                </c:pt>
                <c:pt idx="670">
                  <c:v>0.186086</c:v>
                </c:pt>
                <c:pt idx="671">
                  <c:v>0.18468499999999999</c:v>
                </c:pt>
                <c:pt idx="672">
                  <c:v>0.183342</c:v>
                </c:pt>
                <c:pt idx="673">
                  <c:v>0.18207400000000001</c:v>
                </c:pt>
                <c:pt idx="674">
                  <c:v>0.18091099999999999</c:v>
                </c:pt>
                <c:pt idx="675">
                  <c:v>0.17984900000000001</c:v>
                </c:pt>
                <c:pt idx="676">
                  <c:v>0.17882700000000001</c:v>
                </c:pt>
                <c:pt idx="677">
                  <c:v>0.17778099999999999</c:v>
                </c:pt>
                <c:pt idx="678">
                  <c:v>0.17672299999999999</c:v>
                </c:pt>
                <c:pt idx="679">
                  <c:v>0.17573</c:v>
                </c:pt>
                <c:pt idx="680">
                  <c:v>0.17485100000000001</c:v>
                </c:pt>
                <c:pt idx="681">
                  <c:v>0.17406099999999999</c:v>
                </c:pt>
                <c:pt idx="682">
                  <c:v>0.173292</c:v>
                </c:pt>
                <c:pt idx="683">
                  <c:v>0.17246900000000001</c:v>
                </c:pt>
                <c:pt idx="684">
                  <c:v>0.17153099999999999</c:v>
                </c:pt>
                <c:pt idx="685">
                  <c:v>0.170455</c:v>
                </c:pt>
                <c:pt idx="686">
                  <c:v>0.169265</c:v>
                </c:pt>
                <c:pt idx="687">
                  <c:v>0.168041</c:v>
                </c:pt>
                <c:pt idx="688">
                  <c:v>0.166908</c:v>
                </c:pt>
                <c:pt idx="689">
                  <c:v>0.165961</c:v>
                </c:pt>
                <c:pt idx="690">
                  <c:v>0.16520699999999999</c:v>
                </c:pt>
                <c:pt idx="691">
                  <c:v>0.16458700000000001</c:v>
                </c:pt>
                <c:pt idx="692">
                  <c:v>0.16403599999999999</c:v>
                </c:pt>
                <c:pt idx="693">
                  <c:v>0.16348699999999999</c:v>
                </c:pt>
                <c:pt idx="694">
                  <c:v>0.16286400000000001</c:v>
                </c:pt>
                <c:pt idx="695">
                  <c:v>0.16212299999999999</c:v>
                </c:pt>
                <c:pt idx="696">
                  <c:v>0.16129199999999999</c:v>
                </c:pt>
                <c:pt idx="697">
                  <c:v>0.16044800000000001</c:v>
                </c:pt>
                <c:pt idx="698">
                  <c:v>0.159633</c:v>
                </c:pt>
                <c:pt idx="699">
                  <c:v>0.15884100000000001</c:v>
                </c:pt>
                <c:pt idx="700">
                  <c:v>0.158055</c:v>
                </c:pt>
                <c:pt idx="701">
                  <c:v>0.15728</c:v>
                </c:pt>
                <c:pt idx="702">
                  <c:v>0.15652199999999999</c:v>
                </c:pt>
                <c:pt idx="703">
                  <c:v>0.15575600000000001</c:v>
                </c:pt>
                <c:pt idx="704">
                  <c:v>0.15495100000000001</c:v>
                </c:pt>
                <c:pt idx="705">
                  <c:v>0.15407100000000001</c:v>
                </c:pt>
                <c:pt idx="706">
                  <c:v>0.15307299999999999</c:v>
                </c:pt>
                <c:pt idx="707">
                  <c:v>0.15192800000000001</c:v>
                </c:pt>
                <c:pt idx="708">
                  <c:v>0.150672</c:v>
                </c:pt>
                <c:pt idx="709">
                  <c:v>0.149421</c:v>
                </c:pt>
                <c:pt idx="710">
                  <c:v>0.14831</c:v>
                </c:pt>
                <c:pt idx="711">
                  <c:v>0.147392</c:v>
                </c:pt>
                <c:pt idx="712">
                  <c:v>0.14658399999999999</c:v>
                </c:pt>
                <c:pt idx="713">
                  <c:v>0.14571700000000001</c:v>
                </c:pt>
                <c:pt idx="714">
                  <c:v>0.14465500000000001</c:v>
                </c:pt>
                <c:pt idx="715">
                  <c:v>0.14338500000000001</c:v>
                </c:pt>
                <c:pt idx="716">
                  <c:v>0.141988</c:v>
                </c:pt>
                <c:pt idx="717">
                  <c:v>0.14055300000000001</c:v>
                </c:pt>
                <c:pt idx="718">
                  <c:v>0.13911299999999999</c:v>
                </c:pt>
                <c:pt idx="719">
                  <c:v>0.137653</c:v>
                </c:pt>
                <c:pt idx="720">
                  <c:v>0.13616600000000001</c:v>
                </c:pt>
                <c:pt idx="721">
                  <c:v>0.134689</c:v>
                </c:pt>
                <c:pt idx="722">
                  <c:v>0.13329199999999999</c:v>
                </c:pt>
                <c:pt idx="723">
                  <c:v>0.132023</c:v>
                </c:pt>
                <c:pt idx="724">
                  <c:v>0.130857</c:v>
                </c:pt>
                <c:pt idx="725">
                  <c:v>0.12970999999999999</c:v>
                </c:pt>
                <c:pt idx="726">
                  <c:v>0.12853100000000001</c:v>
                </c:pt>
                <c:pt idx="727">
                  <c:v>0.12735299999999999</c:v>
                </c:pt>
                <c:pt idx="728">
                  <c:v>0.126249</c:v>
                </c:pt>
                <c:pt idx="729">
                  <c:v>0.12524399999999999</c:v>
                </c:pt>
                <c:pt idx="730">
                  <c:v>0.124307</c:v>
                </c:pt>
                <c:pt idx="731">
                  <c:v>0.123395</c:v>
                </c:pt>
                <c:pt idx="732">
                  <c:v>0.12249500000000001</c:v>
                </c:pt>
                <c:pt idx="733">
                  <c:v>0.121625</c:v>
                </c:pt>
                <c:pt idx="734">
                  <c:v>0.120798</c:v>
                </c:pt>
                <c:pt idx="735">
                  <c:v>0.119986</c:v>
                </c:pt>
                <c:pt idx="736">
                  <c:v>0.119132</c:v>
                </c:pt>
                <c:pt idx="737">
                  <c:v>0.118187</c:v>
                </c:pt>
                <c:pt idx="738">
                  <c:v>0.11715</c:v>
                </c:pt>
                <c:pt idx="739">
                  <c:v>0.11605500000000001</c:v>
                </c:pt>
                <c:pt idx="740">
                  <c:v>0.114952</c:v>
                </c:pt>
                <c:pt idx="741">
                  <c:v>0.113868</c:v>
                </c:pt>
                <c:pt idx="742">
                  <c:v>0.112798</c:v>
                </c:pt>
                <c:pt idx="743">
                  <c:v>0.111721</c:v>
                </c:pt>
                <c:pt idx="744">
                  <c:v>0.110633</c:v>
                </c:pt>
                <c:pt idx="745">
                  <c:v>0.109568</c:v>
                </c:pt>
                <c:pt idx="746">
                  <c:v>0.10859099999999999</c:v>
                </c:pt>
                <c:pt idx="747">
                  <c:v>0.107724</c:v>
                </c:pt>
                <c:pt idx="748">
                  <c:v>0.10691299999999999</c:v>
                </c:pt>
                <c:pt idx="749">
                  <c:v>0.106084</c:v>
                </c:pt>
                <c:pt idx="750">
                  <c:v>0.10523100000000001</c:v>
                </c:pt>
                <c:pt idx="751">
                  <c:v>0.104409</c:v>
                </c:pt>
                <c:pt idx="752">
                  <c:v>0.103667</c:v>
                </c:pt>
                <c:pt idx="753">
                  <c:v>0.10299</c:v>
                </c:pt>
                <c:pt idx="754">
                  <c:v>0.10227799999999999</c:v>
                </c:pt>
                <c:pt idx="755">
                  <c:v>0.10140299999999999</c:v>
                </c:pt>
                <c:pt idx="756">
                  <c:v>0.100317</c:v>
                </c:pt>
                <c:pt idx="757">
                  <c:v>9.9097000000000005E-2</c:v>
                </c:pt>
                <c:pt idx="758">
                  <c:v>9.7865999999999995E-2</c:v>
                </c:pt>
                <c:pt idx="759">
                  <c:v>9.6707000000000001E-2</c:v>
                </c:pt>
                <c:pt idx="760">
                  <c:v>9.5630999999999994E-2</c:v>
                </c:pt>
                <c:pt idx="761">
                  <c:v>9.4584000000000001E-2</c:v>
                </c:pt>
                <c:pt idx="762">
                  <c:v>9.3502000000000002E-2</c:v>
                </c:pt>
                <c:pt idx="763">
                  <c:v>9.2397000000000007E-2</c:v>
                </c:pt>
                <c:pt idx="764">
                  <c:v>9.1394000000000003E-2</c:v>
                </c:pt>
                <c:pt idx="765">
                  <c:v>9.0620999999999993E-2</c:v>
                </c:pt>
                <c:pt idx="766">
                  <c:v>9.0069999999999997E-2</c:v>
                </c:pt>
                <c:pt idx="767">
                  <c:v>8.9593000000000006E-2</c:v>
                </c:pt>
                <c:pt idx="768">
                  <c:v>8.9071999999999998E-2</c:v>
                </c:pt>
                <c:pt idx="769">
                  <c:v>8.8525000000000006E-2</c:v>
                </c:pt>
                <c:pt idx="770">
                  <c:v>8.8053999999999993E-2</c:v>
                </c:pt>
                <c:pt idx="771">
                  <c:v>8.7687000000000001E-2</c:v>
                </c:pt>
                <c:pt idx="772">
                  <c:v>8.7328000000000003E-2</c:v>
                </c:pt>
                <c:pt idx="773">
                  <c:v>8.6844000000000005E-2</c:v>
                </c:pt>
                <c:pt idx="774">
                  <c:v>8.6173E-2</c:v>
                </c:pt>
                <c:pt idx="775">
                  <c:v>8.5361999999999993E-2</c:v>
                </c:pt>
                <c:pt idx="776">
                  <c:v>8.4517999999999996E-2</c:v>
                </c:pt>
                <c:pt idx="777">
                  <c:v>8.3705000000000002E-2</c:v>
                </c:pt>
                <c:pt idx="778">
                  <c:v>8.2879999999999995E-2</c:v>
                </c:pt>
                <c:pt idx="779">
                  <c:v>8.1980999999999998E-2</c:v>
                </c:pt>
                <c:pt idx="780">
                  <c:v>8.1039E-2</c:v>
                </c:pt>
                <c:pt idx="781">
                  <c:v>8.0143000000000006E-2</c:v>
                </c:pt>
                <c:pt idx="782">
                  <c:v>7.9316999999999999E-2</c:v>
                </c:pt>
                <c:pt idx="783">
                  <c:v>7.8491000000000005E-2</c:v>
                </c:pt>
                <c:pt idx="784">
                  <c:v>7.7593999999999996E-2</c:v>
                </c:pt>
                <c:pt idx="785">
                  <c:v>7.6627000000000001E-2</c:v>
                </c:pt>
                <c:pt idx="786">
                  <c:v>7.5655E-2</c:v>
                </c:pt>
                <c:pt idx="787">
                  <c:v>7.4773999999999993E-2</c:v>
                </c:pt>
                <c:pt idx="788">
                  <c:v>7.4046000000000001E-2</c:v>
                </c:pt>
                <c:pt idx="789">
                  <c:v>7.3435E-2</c:v>
                </c:pt>
                <c:pt idx="790">
                  <c:v>7.2805999999999996E-2</c:v>
                </c:pt>
                <c:pt idx="791">
                  <c:v>7.2031999999999999E-2</c:v>
                </c:pt>
                <c:pt idx="792">
                  <c:v>7.1088999999999999E-2</c:v>
                </c:pt>
                <c:pt idx="793">
                  <c:v>7.0063E-2</c:v>
                </c:pt>
                <c:pt idx="794">
                  <c:v>6.9053000000000003E-2</c:v>
                </c:pt>
                <c:pt idx="795">
                  <c:v>6.8100999999999995E-2</c:v>
                </c:pt>
                <c:pt idx="796">
                  <c:v>6.7150000000000001E-2</c:v>
                </c:pt>
                <c:pt idx="797">
                  <c:v>6.6099000000000005E-2</c:v>
                </c:pt>
                <c:pt idx="798">
                  <c:v>6.4907000000000006E-2</c:v>
                </c:pt>
                <c:pt idx="799">
                  <c:v>6.3672999999999993E-2</c:v>
                </c:pt>
                <c:pt idx="800">
                  <c:v>6.2559000000000003E-2</c:v>
                </c:pt>
                <c:pt idx="801">
                  <c:v>6.1671999999999998E-2</c:v>
                </c:pt>
                <c:pt idx="802">
                  <c:v>6.1045000000000002E-2</c:v>
                </c:pt>
                <c:pt idx="803">
                  <c:v>6.0665999999999998E-2</c:v>
                </c:pt>
                <c:pt idx="804">
                  <c:v>6.0468000000000001E-2</c:v>
                </c:pt>
                <c:pt idx="805">
                  <c:v>6.0310000000000002E-2</c:v>
                </c:pt>
                <c:pt idx="806">
                  <c:v>6.0047999999999997E-2</c:v>
                </c:pt>
                <c:pt idx="807">
                  <c:v>5.9641E-2</c:v>
                </c:pt>
                <c:pt idx="808">
                  <c:v>5.9152000000000003E-2</c:v>
                </c:pt>
                <c:pt idx="809">
                  <c:v>5.8664000000000001E-2</c:v>
                </c:pt>
                <c:pt idx="810">
                  <c:v>5.8217999999999999E-2</c:v>
                </c:pt>
                <c:pt idx="811">
                  <c:v>5.7817E-2</c:v>
                </c:pt>
                <c:pt idx="812">
                  <c:v>5.7473000000000003E-2</c:v>
                </c:pt>
                <c:pt idx="813">
                  <c:v>5.7224999999999998E-2</c:v>
                </c:pt>
                <c:pt idx="814">
                  <c:v>5.7112000000000003E-2</c:v>
                </c:pt>
                <c:pt idx="815">
                  <c:v>5.7140000000000003E-2</c:v>
                </c:pt>
                <c:pt idx="816">
                  <c:v>5.7285999999999997E-2</c:v>
                </c:pt>
                <c:pt idx="817">
                  <c:v>5.7523999999999999E-2</c:v>
                </c:pt>
                <c:pt idx="818">
                  <c:v>5.7792999999999997E-2</c:v>
                </c:pt>
                <c:pt idx="819">
                  <c:v>5.7964000000000002E-2</c:v>
                </c:pt>
                <c:pt idx="820">
                  <c:v>5.7875999999999997E-2</c:v>
                </c:pt>
                <c:pt idx="821">
                  <c:v>5.747E-2</c:v>
                </c:pt>
                <c:pt idx="822">
                  <c:v>5.6848000000000003E-2</c:v>
                </c:pt>
                <c:pt idx="823">
                  <c:v>5.6215000000000001E-2</c:v>
                </c:pt>
                <c:pt idx="824">
                  <c:v>5.5746999999999998E-2</c:v>
                </c:pt>
                <c:pt idx="825">
                  <c:v>5.5509000000000003E-2</c:v>
                </c:pt>
                <c:pt idx="826">
                  <c:v>5.5451E-2</c:v>
                </c:pt>
                <c:pt idx="827">
                  <c:v>5.5468999999999997E-2</c:v>
                </c:pt>
                <c:pt idx="828">
                  <c:v>5.5478E-2</c:v>
                </c:pt>
                <c:pt idx="829">
                  <c:v>5.5465E-2</c:v>
                </c:pt>
                <c:pt idx="830">
                  <c:v>5.5458E-2</c:v>
                </c:pt>
                <c:pt idx="831">
                  <c:v>5.5461999999999997E-2</c:v>
                </c:pt>
                <c:pt idx="832">
                  <c:v>5.5433000000000003E-2</c:v>
                </c:pt>
                <c:pt idx="833">
                  <c:v>5.5322999999999997E-2</c:v>
                </c:pt>
                <c:pt idx="834">
                  <c:v>5.5107999999999997E-2</c:v>
                </c:pt>
                <c:pt idx="835">
                  <c:v>5.4805E-2</c:v>
                </c:pt>
                <c:pt idx="836">
                  <c:v>5.4505999999999999E-2</c:v>
                </c:pt>
                <c:pt idx="837">
                  <c:v>5.4366999999999999E-2</c:v>
                </c:pt>
                <c:pt idx="838">
                  <c:v>5.4474000000000002E-2</c:v>
                </c:pt>
                <c:pt idx="839">
                  <c:v>5.4753000000000003E-2</c:v>
                </c:pt>
                <c:pt idx="840">
                  <c:v>5.5037000000000003E-2</c:v>
                </c:pt>
                <c:pt idx="841">
                  <c:v>5.5169999999999997E-2</c:v>
                </c:pt>
                <c:pt idx="842">
                  <c:v>5.5044999999999997E-2</c:v>
                </c:pt>
                <c:pt idx="843">
                  <c:v>5.4642000000000003E-2</c:v>
                </c:pt>
                <c:pt idx="844">
                  <c:v>5.4058000000000002E-2</c:v>
                </c:pt>
                <c:pt idx="845">
                  <c:v>5.3453000000000001E-2</c:v>
                </c:pt>
                <c:pt idx="846">
                  <c:v>5.2921999999999997E-2</c:v>
                </c:pt>
                <c:pt idx="847">
                  <c:v>5.246E-2</c:v>
                </c:pt>
                <c:pt idx="848">
                  <c:v>5.2040999999999997E-2</c:v>
                </c:pt>
                <c:pt idx="849">
                  <c:v>5.1702999999999999E-2</c:v>
                </c:pt>
                <c:pt idx="850">
                  <c:v>5.1533000000000002E-2</c:v>
                </c:pt>
                <c:pt idx="851">
                  <c:v>5.1572E-2</c:v>
                </c:pt>
                <c:pt idx="852">
                  <c:v>5.1755000000000002E-2</c:v>
                </c:pt>
                <c:pt idx="853">
                  <c:v>5.1947E-2</c:v>
                </c:pt>
                <c:pt idx="854">
                  <c:v>5.2032000000000002E-2</c:v>
                </c:pt>
                <c:pt idx="855">
                  <c:v>5.1977000000000002E-2</c:v>
                </c:pt>
                <c:pt idx="856">
                  <c:v>5.1833999999999998E-2</c:v>
                </c:pt>
                <c:pt idx="857">
                  <c:v>5.1673999999999998E-2</c:v>
                </c:pt>
                <c:pt idx="858">
                  <c:v>5.1525000000000001E-2</c:v>
                </c:pt>
                <c:pt idx="859">
                  <c:v>5.1386000000000001E-2</c:v>
                </c:pt>
                <c:pt idx="860">
                  <c:v>5.1264999999999998E-2</c:v>
                </c:pt>
                <c:pt idx="861">
                  <c:v>5.1167999999999998E-2</c:v>
                </c:pt>
                <c:pt idx="862">
                  <c:v>5.1066E-2</c:v>
                </c:pt>
                <c:pt idx="863">
                  <c:v>5.0915000000000002E-2</c:v>
                </c:pt>
                <c:pt idx="864">
                  <c:v>5.0702999999999998E-2</c:v>
                </c:pt>
                <c:pt idx="865">
                  <c:v>5.0453999999999999E-2</c:v>
                </c:pt>
                <c:pt idx="866">
                  <c:v>5.0214000000000002E-2</c:v>
                </c:pt>
                <c:pt idx="867">
                  <c:v>5.0034000000000002E-2</c:v>
                </c:pt>
                <c:pt idx="868">
                  <c:v>4.9956E-2</c:v>
                </c:pt>
                <c:pt idx="869">
                  <c:v>4.9942E-2</c:v>
                </c:pt>
                <c:pt idx="870">
                  <c:v>4.9865E-2</c:v>
                </c:pt>
                <c:pt idx="871">
                  <c:v>4.9629E-2</c:v>
                </c:pt>
                <c:pt idx="872">
                  <c:v>4.9293999999999998E-2</c:v>
                </c:pt>
                <c:pt idx="873">
                  <c:v>4.9005E-2</c:v>
                </c:pt>
                <c:pt idx="874">
                  <c:v>4.8802999999999999E-2</c:v>
                </c:pt>
                <c:pt idx="875">
                  <c:v>4.8583000000000001E-2</c:v>
                </c:pt>
                <c:pt idx="876">
                  <c:v>4.8259000000000003E-2</c:v>
                </c:pt>
                <c:pt idx="877">
                  <c:v>4.7857999999999998E-2</c:v>
                </c:pt>
                <c:pt idx="878">
                  <c:v>4.743E-2</c:v>
                </c:pt>
                <c:pt idx="879">
                  <c:v>4.6933000000000002E-2</c:v>
                </c:pt>
                <c:pt idx="880">
                  <c:v>4.6285E-2</c:v>
                </c:pt>
                <c:pt idx="881">
                  <c:v>4.5468000000000001E-2</c:v>
                </c:pt>
                <c:pt idx="882">
                  <c:v>4.4544E-2</c:v>
                </c:pt>
                <c:pt idx="883">
                  <c:v>4.3588000000000002E-2</c:v>
                </c:pt>
                <c:pt idx="884">
                  <c:v>4.2659999999999997E-2</c:v>
                </c:pt>
                <c:pt idx="885">
                  <c:v>4.1840000000000002E-2</c:v>
                </c:pt>
                <c:pt idx="886">
                  <c:v>4.1225999999999999E-2</c:v>
                </c:pt>
                <c:pt idx="887">
                  <c:v>4.0877999999999998E-2</c:v>
                </c:pt>
                <c:pt idx="888">
                  <c:v>4.0788999999999999E-2</c:v>
                </c:pt>
                <c:pt idx="889">
                  <c:v>4.0918000000000003E-2</c:v>
                </c:pt>
                <c:pt idx="890">
                  <c:v>4.1200000000000001E-2</c:v>
                </c:pt>
                <c:pt idx="891">
                  <c:v>4.1539E-2</c:v>
                </c:pt>
                <c:pt idx="892">
                  <c:v>4.1799999999999997E-2</c:v>
                </c:pt>
                <c:pt idx="893">
                  <c:v>4.1838E-2</c:v>
                </c:pt>
                <c:pt idx="894">
                  <c:v>4.1567E-2</c:v>
                </c:pt>
                <c:pt idx="895">
                  <c:v>4.1030999999999998E-2</c:v>
                </c:pt>
                <c:pt idx="896">
                  <c:v>4.0378999999999998E-2</c:v>
                </c:pt>
                <c:pt idx="897">
                  <c:v>3.9739999999999998E-2</c:v>
                </c:pt>
                <c:pt idx="898">
                  <c:v>3.9136999999999998E-2</c:v>
                </c:pt>
                <c:pt idx="899">
                  <c:v>3.8535E-2</c:v>
                </c:pt>
                <c:pt idx="900">
                  <c:v>3.7905000000000001E-2</c:v>
                </c:pt>
                <c:pt idx="901">
                  <c:v>3.7189E-2</c:v>
                </c:pt>
                <c:pt idx="902">
                  <c:v>3.6290000000000003E-2</c:v>
                </c:pt>
                <c:pt idx="903">
                  <c:v>3.5150000000000001E-2</c:v>
                </c:pt>
                <c:pt idx="904">
                  <c:v>3.3831E-2</c:v>
                </c:pt>
                <c:pt idx="905">
                  <c:v>3.2495000000000003E-2</c:v>
                </c:pt>
                <c:pt idx="906">
                  <c:v>3.1306E-2</c:v>
                </c:pt>
                <c:pt idx="907">
                  <c:v>3.0379E-2</c:v>
                </c:pt>
                <c:pt idx="908">
                  <c:v>2.9766999999999998E-2</c:v>
                </c:pt>
                <c:pt idx="909">
                  <c:v>2.9440000000000001E-2</c:v>
                </c:pt>
                <c:pt idx="910">
                  <c:v>2.9293E-2</c:v>
                </c:pt>
                <c:pt idx="911">
                  <c:v>2.9196E-2</c:v>
                </c:pt>
                <c:pt idx="912">
                  <c:v>2.9059999999999999E-2</c:v>
                </c:pt>
                <c:pt idx="913">
                  <c:v>2.8844999999999999E-2</c:v>
                </c:pt>
                <c:pt idx="914">
                  <c:v>2.8502E-2</c:v>
                </c:pt>
                <c:pt idx="915">
                  <c:v>2.7942000000000002E-2</c:v>
                </c:pt>
                <c:pt idx="916">
                  <c:v>2.7109000000000001E-2</c:v>
                </c:pt>
                <c:pt idx="917">
                  <c:v>2.6068999999999998E-2</c:v>
                </c:pt>
                <c:pt idx="918">
                  <c:v>2.4995E-2</c:v>
                </c:pt>
                <c:pt idx="919">
                  <c:v>2.4059000000000001E-2</c:v>
                </c:pt>
                <c:pt idx="920">
                  <c:v>2.3370999999999999E-2</c:v>
                </c:pt>
                <c:pt idx="921">
                  <c:v>2.2926999999999999E-2</c:v>
                </c:pt>
                <c:pt idx="922">
                  <c:v>2.2592999999999999E-2</c:v>
                </c:pt>
                <c:pt idx="923">
                  <c:v>2.2172000000000001E-2</c:v>
                </c:pt>
                <c:pt idx="924">
                  <c:v>2.1538999999999999E-2</c:v>
                </c:pt>
                <c:pt idx="925">
                  <c:v>2.0683E-2</c:v>
                </c:pt>
                <c:pt idx="926">
                  <c:v>1.9633999999999999E-2</c:v>
                </c:pt>
                <c:pt idx="927">
                  <c:v>1.8436000000000001E-2</c:v>
                </c:pt>
                <c:pt idx="928">
                  <c:v>1.7201000000000001E-2</c:v>
                </c:pt>
                <c:pt idx="929">
                  <c:v>1.6115999999999998E-2</c:v>
                </c:pt>
                <c:pt idx="930">
                  <c:v>1.5349E-2</c:v>
                </c:pt>
                <c:pt idx="931">
                  <c:v>1.4954E-2</c:v>
                </c:pt>
                <c:pt idx="932">
                  <c:v>1.4855999999999999E-2</c:v>
                </c:pt>
                <c:pt idx="933">
                  <c:v>1.4907999999999999E-2</c:v>
                </c:pt>
                <c:pt idx="934">
                  <c:v>1.4959999999999999E-2</c:v>
                </c:pt>
                <c:pt idx="935">
                  <c:v>1.4904000000000001E-2</c:v>
                </c:pt>
                <c:pt idx="936">
                  <c:v>1.4708000000000001E-2</c:v>
                </c:pt>
                <c:pt idx="937">
                  <c:v>1.4402999999999999E-2</c:v>
                </c:pt>
                <c:pt idx="938">
                  <c:v>1.4028000000000001E-2</c:v>
                </c:pt>
                <c:pt idx="939">
                  <c:v>1.3599E-2</c:v>
                </c:pt>
                <c:pt idx="940">
                  <c:v>1.3169999999999999E-2</c:v>
                </c:pt>
                <c:pt idx="941">
                  <c:v>1.2838E-2</c:v>
                </c:pt>
                <c:pt idx="942">
                  <c:v>1.2647E-2</c:v>
                </c:pt>
                <c:pt idx="943">
                  <c:v>1.2551E-2</c:v>
                </c:pt>
                <c:pt idx="944">
                  <c:v>1.247E-2</c:v>
                </c:pt>
                <c:pt idx="945">
                  <c:v>1.2333E-2</c:v>
                </c:pt>
                <c:pt idx="946">
                  <c:v>1.2042000000000001E-2</c:v>
                </c:pt>
                <c:pt idx="947">
                  <c:v>1.1494000000000001E-2</c:v>
                </c:pt>
                <c:pt idx="948">
                  <c:v>1.0658000000000001E-2</c:v>
                </c:pt>
                <c:pt idx="949">
                  <c:v>9.5820000000000002E-3</c:v>
                </c:pt>
                <c:pt idx="950">
                  <c:v>8.3680000000000004E-3</c:v>
                </c:pt>
                <c:pt idx="951">
                  <c:v>7.1549999999999999E-3</c:v>
                </c:pt>
                <c:pt idx="952">
                  <c:v>6.0930000000000003E-3</c:v>
                </c:pt>
                <c:pt idx="953">
                  <c:v>5.2700000000000004E-3</c:v>
                </c:pt>
                <c:pt idx="954">
                  <c:v>4.7000000000000002E-3</c:v>
                </c:pt>
                <c:pt idx="955">
                  <c:v>4.3759999999999997E-3</c:v>
                </c:pt>
                <c:pt idx="956">
                  <c:v>4.2750000000000002E-3</c:v>
                </c:pt>
                <c:pt idx="957">
                  <c:v>4.3290000000000004E-3</c:v>
                </c:pt>
                <c:pt idx="958">
                  <c:v>4.4380000000000001E-3</c:v>
                </c:pt>
                <c:pt idx="959">
                  <c:v>4.5430000000000002E-3</c:v>
                </c:pt>
                <c:pt idx="960">
                  <c:v>4.6540000000000002E-3</c:v>
                </c:pt>
                <c:pt idx="961">
                  <c:v>4.8040000000000001E-3</c:v>
                </c:pt>
                <c:pt idx="962">
                  <c:v>4.9899999999999996E-3</c:v>
                </c:pt>
                <c:pt idx="963">
                  <c:v>5.1939999999999998E-3</c:v>
                </c:pt>
                <c:pt idx="964">
                  <c:v>5.424E-3</c:v>
                </c:pt>
                <c:pt idx="965">
                  <c:v>5.7080000000000004E-3</c:v>
                </c:pt>
                <c:pt idx="966">
                  <c:v>6.0489999999999997E-3</c:v>
                </c:pt>
                <c:pt idx="967">
                  <c:v>6.4099999999999999E-3</c:v>
                </c:pt>
                <c:pt idx="968">
                  <c:v>6.7580000000000001E-3</c:v>
                </c:pt>
                <c:pt idx="969">
                  <c:v>7.0689999999999998E-3</c:v>
                </c:pt>
                <c:pt idx="970">
                  <c:v>7.3029999999999996E-3</c:v>
                </c:pt>
                <c:pt idx="971">
                  <c:v>7.3839999999999999E-3</c:v>
                </c:pt>
                <c:pt idx="972">
                  <c:v>7.2230000000000003E-3</c:v>
                </c:pt>
                <c:pt idx="973">
                  <c:v>6.7850000000000002E-3</c:v>
                </c:pt>
                <c:pt idx="974">
                  <c:v>6.1260000000000004E-3</c:v>
                </c:pt>
                <c:pt idx="975">
                  <c:v>5.372E-3</c:v>
                </c:pt>
                <c:pt idx="976">
                  <c:v>4.64E-3</c:v>
                </c:pt>
                <c:pt idx="977">
                  <c:v>3.9870000000000001E-3</c:v>
                </c:pt>
                <c:pt idx="978">
                  <c:v>3.4199999999999999E-3</c:v>
                </c:pt>
                <c:pt idx="979">
                  <c:v>2.9369999999999999E-3</c:v>
                </c:pt>
                <c:pt idx="980">
                  <c:v>2.5660000000000001E-3</c:v>
                </c:pt>
                <c:pt idx="981">
                  <c:v>2.3570000000000002E-3</c:v>
                </c:pt>
                <c:pt idx="982">
                  <c:v>2.3440000000000002E-3</c:v>
                </c:pt>
                <c:pt idx="983">
                  <c:v>2.5000000000000001E-3</c:v>
                </c:pt>
                <c:pt idx="984">
                  <c:v>2.748E-3</c:v>
                </c:pt>
                <c:pt idx="985">
                  <c:v>3.0049999999999999E-3</c:v>
                </c:pt>
                <c:pt idx="986">
                  <c:v>3.2139999999999998E-3</c:v>
                </c:pt>
                <c:pt idx="987">
                  <c:v>3.3500000000000001E-3</c:v>
                </c:pt>
                <c:pt idx="988">
                  <c:v>3.4290000000000002E-3</c:v>
                </c:pt>
                <c:pt idx="989">
                  <c:v>3.519E-3</c:v>
                </c:pt>
                <c:pt idx="990">
                  <c:v>3.6900000000000001E-3</c:v>
                </c:pt>
                <c:pt idx="991">
                  <c:v>3.9569999999999996E-3</c:v>
                </c:pt>
                <c:pt idx="992">
                  <c:v>4.2810000000000001E-3</c:v>
                </c:pt>
                <c:pt idx="993">
                  <c:v>4.6239999999999996E-3</c:v>
                </c:pt>
                <c:pt idx="994">
                  <c:v>4.947E-3</c:v>
                </c:pt>
                <c:pt idx="995">
                  <c:v>5.1729999999999996E-3</c:v>
                </c:pt>
                <c:pt idx="996">
                  <c:v>5.2339999999999999E-3</c:v>
                </c:pt>
                <c:pt idx="997">
                  <c:v>5.1700000000000001E-3</c:v>
                </c:pt>
                <c:pt idx="998">
                  <c:v>5.1240000000000001E-3</c:v>
                </c:pt>
                <c:pt idx="999">
                  <c:v>5.2339999999999999E-3</c:v>
                </c:pt>
                <c:pt idx="1000">
                  <c:v>5.3579999999999999E-3</c:v>
                </c:pt>
                <c:pt idx="1001">
                  <c:v>5.4720000000000003E-3</c:v>
                </c:pt>
                <c:pt idx="1002">
                  <c:v>5.6169999999999996E-3</c:v>
                </c:pt>
                <c:pt idx="1003">
                  <c:v>5.9199999999999999E-3</c:v>
                </c:pt>
                <c:pt idx="1004">
                  <c:v>6.3959999999999998E-3</c:v>
                </c:pt>
                <c:pt idx="1005">
                  <c:v>7.0499999999999998E-3</c:v>
                </c:pt>
                <c:pt idx="1006">
                  <c:v>7.8410000000000007E-3</c:v>
                </c:pt>
                <c:pt idx="1007">
                  <c:v>8.7049999999999992E-3</c:v>
                </c:pt>
                <c:pt idx="1008">
                  <c:v>9.5919999999999998E-3</c:v>
                </c:pt>
                <c:pt idx="1009">
                  <c:v>1.0472E-2</c:v>
                </c:pt>
                <c:pt idx="1010">
                  <c:v>1.1315E-2</c:v>
                </c:pt>
                <c:pt idx="1011">
                  <c:v>1.2111E-2</c:v>
                </c:pt>
                <c:pt idx="1012">
                  <c:v>1.2905E-2</c:v>
                </c:pt>
                <c:pt idx="1013">
                  <c:v>1.3783999999999999E-2</c:v>
                </c:pt>
                <c:pt idx="1014">
                  <c:v>1.4805E-2</c:v>
                </c:pt>
                <c:pt idx="1015">
                  <c:v>1.5939999999999999E-2</c:v>
                </c:pt>
                <c:pt idx="1016">
                  <c:v>1.7115999999999999E-2</c:v>
                </c:pt>
                <c:pt idx="1017">
                  <c:v>1.8293E-2</c:v>
                </c:pt>
                <c:pt idx="1018">
                  <c:v>1.949E-2</c:v>
                </c:pt>
                <c:pt idx="1019">
                  <c:v>2.0761000000000002E-2</c:v>
                </c:pt>
                <c:pt idx="1020">
                  <c:v>2.2183999999999999E-2</c:v>
                </c:pt>
                <c:pt idx="1021">
                  <c:v>2.3848000000000001E-2</c:v>
                </c:pt>
                <c:pt idx="1022">
                  <c:v>2.5795999999999999E-2</c:v>
                </c:pt>
                <c:pt idx="1023">
                  <c:v>2.7994000000000002E-2</c:v>
                </c:pt>
                <c:pt idx="1024">
                  <c:v>3.0362E-2</c:v>
                </c:pt>
                <c:pt idx="1025">
                  <c:v>3.2841000000000002E-2</c:v>
                </c:pt>
                <c:pt idx="1026">
                  <c:v>3.5437000000000003E-2</c:v>
                </c:pt>
                <c:pt idx="1027">
                  <c:v>3.8221999999999999E-2</c:v>
                </c:pt>
                <c:pt idx="1028">
                  <c:v>4.1265999999999997E-2</c:v>
                </c:pt>
                <c:pt idx="1029">
                  <c:v>4.4572000000000001E-2</c:v>
                </c:pt>
                <c:pt idx="1030">
                  <c:v>4.8103E-2</c:v>
                </c:pt>
                <c:pt idx="1031">
                  <c:v>5.1825000000000003E-2</c:v>
                </c:pt>
                <c:pt idx="1032">
                  <c:v>5.5705999999999999E-2</c:v>
                </c:pt>
                <c:pt idx="1033">
                  <c:v>5.9680999999999998E-2</c:v>
                </c:pt>
                <c:pt idx="1034">
                  <c:v>6.3696000000000003E-2</c:v>
                </c:pt>
                <c:pt idx="1035">
                  <c:v>6.7769999999999997E-2</c:v>
                </c:pt>
                <c:pt idx="1036">
                  <c:v>7.1961999999999998E-2</c:v>
                </c:pt>
                <c:pt idx="1037">
                  <c:v>7.6271000000000005E-2</c:v>
                </c:pt>
                <c:pt idx="1038">
                  <c:v>8.0581E-2</c:v>
                </c:pt>
                <c:pt idx="1039">
                  <c:v>8.4738999999999995E-2</c:v>
                </c:pt>
                <c:pt idx="1040">
                  <c:v>8.8679999999999995E-2</c:v>
                </c:pt>
                <c:pt idx="1041">
                  <c:v>9.2436000000000004E-2</c:v>
                </c:pt>
                <c:pt idx="1042">
                  <c:v>9.6044000000000004E-2</c:v>
                </c:pt>
                <c:pt idx="1043">
                  <c:v>9.9478999999999998E-2</c:v>
                </c:pt>
                <c:pt idx="1044">
                  <c:v>0.10269300000000001</c:v>
                </c:pt>
                <c:pt idx="1045">
                  <c:v>0.105641</c:v>
                </c:pt>
                <c:pt idx="1046">
                  <c:v>0.108263</c:v>
                </c:pt>
                <c:pt idx="1047">
                  <c:v>0.110486</c:v>
                </c:pt>
                <c:pt idx="1048">
                  <c:v>0.112274</c:v>
                </c:pt>
                <c:pt idx="1049">
                  <c:v>0.11365500000000001</c:v>
                </c:pt>
                <c:pt idx="1050">
                  <c:v>0.1147</c:v>
                </c:pt>
                <c:pt idx="1051">
                  <c:v>0.11548</c:v>
                </c:pt>
                <c:pt idx="1052">
                  <c:v>0.116035</c:v>
                </c:pt>
                <c:pt idx="1053">
                  <c:v>0.11638800000000001</c:v>
                </c:pt>
                <c:pt idx="1054">
                  <c:v>0.116564</c:v>
                </c:pt>
                <c:pt idx="1055">
                  <c:v>0.116581</c:v>
                </c:pt>
                <c:pt idx="1056">
                  <c:v>0.116462</c:v>
                </c:pt>
                <c:pt idx="1057">
                  <c:v>0.116269</c:v>
                </c:pt>
                <c:pt idx="1058">
                  <c:v>0.116103</c:v>
                </c:pt>
                <c:pt idx="1059">
                  <c:v>0.116035</c:v>
                </c:pt>
                <c:pt idx="1060">
                  <c:v>0.116074</c:v>
                </c:pt>
                <c:pt idx="1061">
                  <c:v>0.116201</c:v>
                </c:pt>
                <c:pt idx="1062">
                  <c:v>0.11643199999999999</c:v>
                </c:pt>
                <c:pt idx="1063">
                  <c:v>0.116813</c:v>
                </c:pt>
                <c:pt idx="1064">
                  <c:v>0.117399</c:v>
                </c:pt>
                <c:pt idx="1065">
                  <c:v>0.118227</c:v>
                </c:pt>
                <c:pt idx="1066">
                  <c:v>0.119337</c:v>
                </c:pt>
                <c:pt idx="1067">
                  <c:v>0.120781</c:v>
                </c:pt>
                <c:pt idx="1068">
                  <c:v>0.122589</c:v>
                </c:pt>
                <c:pt idx="1069">
                  <c:v>0.12475</c:v>
                </c:pt>
                <c:pt idx="1070">
                  <c:v>0.12723699999999999</c:v>
                </c:pt>
                <c:pt idx="1071">
                  <c:v>0.13003700000000001</c:v>
                </c:pt>
                <c:pt idx="1072">
                  <c:v>0.133129</c:v>
                </c:pt>
                <c:pt idx="1073">
                  <c:v>0.136492</c:v>
                </c:pt>
                <c:pt idx="1074">
                  <c:v>0.14011999999999999</c:v>
                </c:pt>
                <c:pt idx="1075">
                  <c:v>0.144007</c:v>
                </c:pt>
                <c:pt idx="1076">
                  <c:v>0.14812900000000001</c:v>
                </c:pt>
                <c:pt idx="1077">
                  <c:v>0.15248400000000001</c:v>
                </c:pt>
                <c:pt idx="1078">
                  <c:v>0.15712100000000001</c:v>
                </c:pt>
                <c:pt idx="1079">
                  <c:v>0.16209999999999999</c:v>
                </c:pt>
                <c:pt idx="1080">
                  <c:v>0.16744500000000001</c:v>
                </c:pt>
                <c:pt idx="1081">
                  <c:v>0.17313100000000001</c:v>
                </c:pt>
                <c:pt idx="1082">
                  <c:v>0.17907699999999999</c:v>
                </c:pt>
                <c:pt idx="1083">
                  <c:v>0.18518999999999999</c:v>
                </c:pt>
                <c:pt idx="1084">
                  <c:v>0.191415</c:v>
                </c:pt>
                <c:pt idx="1085">
                  <c:v>0.19773199999999999</c:v>
                </c:pt>
                <c:pt idx="1086">
                  <c:v>0.20410900000000001</c:v>
                </c:pt>
                <c:pt idx="1087">
                  <c:v>0.21051900000000001</c:v>
                </c:pt>
                <c:pt idx="1088">
                  <c:v>0.21701999999999999</c:v>
                </c:pt>
                <c:pt idx="1089">
                  <c:v>0.223769</c:v>
                </c:pt>
                <c:pt idx="1090">
                  <c:v>0.23094799999999999</c:v>
                </c:pt>
                <c:pt idx="1091">
                  <c:v>0.23868</c:v>
                </c:pt>
                <c:pt idx="1092">
                  <c:v>0.24702499999999999</c:v>
                </c:pt>
                <c:pt idx="1093">
                  <c:v>0.25603599999999999</c:v>
                </c:pt>
                <c:pt idx="1094">
                  <c:v>0.265793</c:v>
                </c:pt>
                <c:pt idx="1095">
                  <c:v>0.27637600000000001</c:v>
                </c:pt>
                <c:pt idx="1096">
                  <c:v>0.28782799999999997</c:v>
                </c:pt>
                <c:pt idx="1097">
                  <c:v>0.30014800000000003</c:v>
                </c:pt>
                <c:pt idx="1098">
                  <c:v>0.31329699999999999</c:v>
                </c:pt>
                <c:pt idx="1099">
                  <c:v>0.32716099999999998</c:v>
                </c:pt>
                <c:pt idx="1100">
                  <c:v>0.34151900000000002</c:v>
                </c:pt>
                <c:pt idx="1101">
                  <c:v>0.35600599999999999</c:v>
                </c:pt>
                <c:pt idx="1102">
                  <c:v>0.37008400000000002</c:v>
                </c:pt>
                <c:pt idx="1103">
                  <c:v>0.383075</c:v>
                </c:pt>
                <c:pt idx="1104">
                  <c:v>0.39430700000000002</c:v>
                </c:pt>
                <c:pt idx="1105">
                  <c:v>0.403254</c:v>
                </c:pt>
                <c:pt idx="1106">
                  <c:v>0.40957700000000002</c:v>
                </c:pt>
                <c:pt idx="1107">
                  <c:v>0.41306500000000002</c:v>
                </c:pt>
                <c:pt idx="1108">
                  <c:v>0.41357500000000003</c:v>
                </c:pt>
                <c:pt idx="1109">
                  <c:v>0.41104000000000002</c:v>
                </c:pt>
                <c:pt idx="1110">
                  <c:v>0.40553600000000001</c:v>
                </c:pt>
                <c:pt idx="1111">
                  <c:v>0.39729100000000001</c:v>
                </c:pt>
                <c:pt idx="1112">
                  <c:v>0.386631</c:v>
                </c:pt>
                <c:pt idx="1113">
                  <c:v>0.37395</c:v>
                </c:pt>
                <c:pt idx="1114">
                  <c:v>0.35970200000000002</c:v>
                </c:pt>
                <c:pt idx="1115">
                  <c:v>0.34439199999999998</c:v>
                </c:pt>
                <c:pt idx="1116">
                  <c:v>0.32852999999999999</c:v>
                </c:pt>
                <c:pt idx="1117">
                  <c:v>0.31261299999999997</c:v>
                </c:pt>
                <c:pt idx="1118">
                  <c:v>0.29716399999999998</c:v>
                </c:pt>
                <c:pt idx="1119">
                  <c:v>0.28271600000000002</c:v>
                </c:pt>
                <c:pt idx="1120">
                  <c:v>0.26969900000000002</c:v>
                </c:pt>
                <c:pt idx="1121">
                  <c:v>0.25832100000000002</c:v>
                </c:pt>
                <c:pt idx="1122">
                  <c:v>0.248588</c:v>
                </c:pt>
                <c:pt idx="1123">
                  <c:v>0.240396</c:v>
                </c:pt>
                <c:pt idx="1124">
                  <c:v>0.233568</c:v>
                </c:pt>
                <c:pt idx="1125">
                  <c:v>0.22785900000000001</c:v>
                </c:pt>
                <c:pt idx="1126">
                  <c:v>0.22302</c:v>
                </c:pt>
                <c:pt idx="1127">
                  <c:v>0.21887000000000001</c:v>
                </c:pt>
                <c:pt idx="1128">
                  <c:v>0.21528600000000001</c:v>
                </c:pt>
                <c:pt idx="1129">
                  <c:v>0.21215100000000001</c:v>
                </c:pt>
                <c:pt idx="1130">
                  <c:v>0.209313</c:v>
                </c:pt>
                <c:pt idx="1131">
                  <c:v>0.206619</c:v>
                </c:pt>
                <c:pt idx="1132">
                  <c:v>0.203983</c:v>
                </c:pt>
                <c:pt idx="1133">
                  <c:v>0.20141500000000001</c:v>
                </c:pt>
                <c:pt idx="1134">
                  <c:v>0.19894300000000001</c:v>
                </c:pt>
                <c:pt idx="1135">
                  <c:v>0.19654099999999999</c:v>
                </c:pt>
                <c:pt idx="1136">
                  <c:v>0.19417300000000001</c:v>
                </c:pt>
                <c:pt idx="1137">
                  <c:v>0.19186900000000001</c:v>
                </c:pt>
                <c:pt idx="1138">
                  <c:v>0.189692</c:v>
                </c:pt>
                <c:pt idx="1139">
                  <c:v>0.18765299999999999</c:v>
                </c:pt>
                <c:pt idx="1140">
                  <c:v>0.185699</c:v>
                </c:pt>
                <c:pt idx="1141">
                  <c:v>0.183778</c:v>
                </c:pt>
                <c:pt idx="1142">
                  <c:v>0.18188099999999999</c:v>
                </c:pt>
                <c:pt idx="1143">
                  <c:v>0.18</c:v>
                </c:pt>
                <c:pt idx="1144">
                  <c:v>0.17808399999999999</c:v>
                </c:pt>
                <c:pt idx="1145">
                  <c:v>0.176095</c:v>
                </c:pt>
                <c:pt idx="1146">
                  <c:v>0.174091</c:v>
                </c:pt>
                <c:pt idx="1147">
                  <c:v>0.172205</c:v>
                </c:pt>
                <c:pt idx="1148">
                  <c:v>0.17052400000000001</c:v>
                </c:pt>
                <c:pt idx="1149">
                  <c:v>0.169018</c:v>
                </c:pt>
                <c:pt idx="1150">
                  <c:v>0.167597</c:v>
                </c:pt>
                <c:pt idx="1151">
                  <c:v>0.16617699999999999</c:v>
                </c:pt>
                <c:pt idx="1152">
                  <c:v>0.16470299999999999</c:v>
                </c:pt>
                <c:pt idx="1153">
                  <c:v>0.16316</c:v>
                </c:pt>
                <c:pt idx="1154">
                  <c:v>0.16159100000000001</c:v>
                </c:pt>
                <c:pt idx="1155">
                  <c:v>0.16009999999999999</c:v>
                </c:pt>
                <c:pt idx="1156">
                  <c:v>0.158808</c:v>
                </c:pt>
                <c:pt idx="1157">
                  <c:v>0.15778900000000001</c:v>
                </c:pt>
                <c:pt idx="1158">
                  <c:v>0.15704699999999999</c:v>
                </c:pt>
                <c:pt idx="1159">
                  <c:v>0.156555</c:v>
                </c:pt>
                <c:pt idx="1160">
                  <c:v>0.15628600000000001</c:v>
                </c:pt>
                <c:pt idx="1161">
                  <c:v>0.156194</c:v>
                </c:pt>
                <c:pt idx="1162">
                  <c:v>0.15618799999999999</c:v>
                </c:pt>
                <c:pt idx="1163">
                  <c:v>0.156169</c:v>
                </c:pt>
                <c:pt idx="1164">
                  <c:v>0.156084</c:v>
                </c:pt>
                <c:pt idx="1165">
                  <c:v>0.15593399999999999</c:v>
                </c:pt>
                <c:pt idx="1166">
                  <c:v>0.155751</c:v>
                </c:pt>
                <c:pt idx="1167">
                  <c:v>0.15556400000000001</c:v>
                </c:pt>
                <c:pt idx="1168">
                  <c:v>0.15536800000000001</c:v>
                </c:pt>
                <c:pt idx="1169">
                  <c:v>0.15510099999999999</c:v>
                </c:pt>
                <c:pt idx="1170">
                  <c:v>0.15468100000000001</c:v>
                </c:pt>
                <c:pt idx="1171">
                  <c:v>0.15407000000000001</c:v>
                </c:pt>
                <c:pt idx="1172">
                  <c:v>0.15324599999999999</c:v>
                </c:pt>
                <c:pt idx="1173">
                  <c:v>0.15213599999999999</c:v>
                </c:pt>
                <c:pt idx="1174">
                  <c:v>0.150621</c:v>
                </c:pt>
                <c:pt idx="1175">
                  <c:v>0.148673</c:v>
                </c:pt>
                <c:pt idx="1176">
                  <c:v>0.14644499999999999</c:v>
                </c:pt>
                <c:pt idx="1177">
                  <c:v>0.14418400000000001</c:v>
                </c:pt>
                <c:pt idx="1178">
                  <c:v>0.14208000000000001</c:v>
                </c:pt>
                <c:pt idx="1179">
                  <c:v>0.14021900000000001</c:v>
                </c:pt>
                <c:pt idx="1180">
                  <c:v>0.13866200000000001</c:v>
                </c:pt>
                <c:pt idx="1181">
                  <c:v>0.13750299999999999</c:v>
                </c:pt>
                <c:pt idx="1182">
                  <c:v>0.13684299999999999</c:v>
                </c:pt>
                <c:pt idx="1183">
                  <c:v>0.136739</c:v>
                </c:pt>
                <c:pt idx="1184">
                  <c:v>0.137215</c:v>
                </c:pt>
                <c:pt idx="1185">
                  <c:v>0.13830799999999999</c:v>
                </c:pt>
                <c:pt idx="1186">
                  <c:v>0.14011899999999999</c:v>
                </c:pt>
                <c:pt idx="1187">
                  <c:v>0.14281099999999999</c:v>
                </c:pt>
                <c:pt idx="1188">
                  <c:v>0.146564</c:v>
                </c:pt>
                <c:pt idx="1189">
                  <c:v>0.15156500000000001</c:v>
                </c:pt>
                <c:pt idx="1190">
                  <c:v>0.158024</c:v>
                </c:pt>
                <c:pt idx="1191">
                  <c:v>0.16614200000000001</c:v>
                </c:pt>
                <c:pt idx="1192">
                  <c:v>0.17598900000000001</c:v>
                </c:pt>
                <c:pt idx="1193">
                  <c:v>0.18743599999999999</c:v>
                </c:pt>
                <c:pt idx="1194">
                  <c:v>0.20014899999999999</c:v>
                </c:pt>
                <c:pt idx="1195">
                  <c:v>0.21360299999999999</c:v>
                </c:pt>
                <c:pt idx="1196">
                  <c:v>0.22708999999999999</c:v>
                </c:pt>
                <c:pt idx="1197">
                  <c:v>0.23985600000000001</c:v>
                </c:pt>
                <c:pt idx="1198">
                  <c:v>0.25126999999999999</c:v>
                </c:pt>
                <c:pt idx="1199">
                  <c:v>0.26087300000000002</c:v>
                </c:pt>
                <c:pt idx="1200">
                  <c:v>0.26828999999999997</c:v>
                </c:pt>
                <c:pt idx="1201">
                  <c:v>0.27315499999999998</c:v>
                </c:pt>
                <c:pt idx="1202">
                  <c:v>0.27518100000000001</c:v>
                </c:pt>
                <c:pt idx="1203">
                  <c:v>0.27426099999999998</c:v>
                </c:pt>
                <c:pt idx="1204">
                  <c:v>0.270478</c:v>
                </c:pt>
                <c:pt idx="1205">
                  <c:v>0.26402999999999999</c:v>
                </c:pt>
                <c:pt idx="1206">
                  <c:v>0.25517600000000001</c:v>
                </c:pt>
                <c:pt idx="1207">
                  <c:v>0.2442</c:v>
                </c:pt>
                <c:pt idx="1208">
                  <c:v>0.23141400000000001</c:v>
                </c:pt>
                <c:pt idx="1209">
                  <c:v>0.21721099999999999</c:v>
                </c:pt>
                <c:pt idx="1210">
                  <c:v>0.202123</c:v>
                </c:pt>
                <c:pt idx="1211">
                  <c:v>0.18676400000000001</c:v>
                </c:pt>
                <c:pt idx="1212">
                  <c:v>0.17172399999999999</c:v>
                </c:pt>
                <c:pt idx="1213">
                  <c:v>0.15754499999999999</c:v>
                </c:pt>
                <c:pt idx="1214">
                  <c:v>0.14471500000000001</c:v>
                </c:pt>
                <c:pt idx="1215">
                  <c:v>0.13358900000000001</c:v>
                </c:pt>
                <c:pt idx="1216">
                  <c:v>0.12427199999999999</c:v>
                </c:pt>
                <c:pt idx="1217">
                  <c:v>0.116618</c:v>
                </c:pt>
                <c:pt idx="1218">
                  <c:v>0.110319</c:v>
                </c:pt>
                <c:pt idx="1219">
                  <c:v>0.105044</c:v>
                </c:pt>
                <c:pt idx="1220">
                  <c:v>0.10052700000000001</c:v>
                </c:pt>
                <c:pt idx="1221">
                  <c:v>9.6553E-2</c:v>
                </c:pt>
                <c:pt idx="1222">
                  <c:v>9.2896000000000006E-2</c:v>
                </c:pt>
                <c:pt idx="1223">
                  <c:v>8.9339000000000002E-2</c:v>
                </c:pt>
                <c:pt idx="1224">
                  <c:v>8.5777999999999993E-2</c:v>
                </c:pt>
                <c:pt idx="1225">
                  <c:v>8.2278000000000004E-2</c:v>
                </c:pt>
                <c:pt idx="1226">
                  <c:v>7.8971E-2</c:v>
                </c:pt>
                <c:pt idx="1227">
                  <c:v>7.5911000000000006E-2</c:v>
                </c:pt>
                <c:pt idx="1228">
                  <c:v>7.3042999999999997E-2</c:v>
                </c:pt>
                <c:pt idx="1229">
                  <c:v>7.0305000000000006E-2</c:v>
                </c:pt>
                <c:pt idx="1230">
                  <c:v>6.7696999999999993E-2</c:v>
                </c:pt>
                <c:pt idx="1231">
                  <c:v>6.5242999999999995E-2</c:v>
                </c:pt>
                <c:pt idx="1232">
                  <c:v>6.2949000000000005E-2</c:v>
                </c:pt>
                <c:pt idx="1233">
                  <c:v>6.0818999999999998E-2</c:v>
                </c:pt>
                <c:pt idx="1234">
                  <c:v>5.8842999999999999E-2</c:v>
                </c:pt>
                <c:pt idx="1235">
                  <c:v>5.6961999999999999E-2</c:v>
                </c:pt>
                <c:pt idx="1236">
                  <c:v>5.5081999999999999E-2</c:v>
                </c:pt>
                <c:pt idx="1237">
                  <c:v>5.3156000000000002E-2</c:v>
                </c:pt>
                <c:pt idx="1238">
                  <c:v>5.1196999999999999E-2</c:v>
                </c:pt>
                <c:pt idx="1239">
                  <c:v>4.9230000000000003E-2</c:v>
                </c:pt>
                <c:pt idx="1240">
                  <c:v>4.7264E-2</c:v>
                </c:pt>
                <c:pt idx="1241">
                  <c:v>4.5336000000000001E-2</c:v>
                </c:pt>
                <c:pt idx="1242">
                  <c:v>4.3525000000000001E-2</c:v>
                </c:pt>
                <c:pt idx="1243">
                  <c:v>4.1898999999999999E-2</c:v>
                </c:pt>
                <c:pt idx="1244">
                  <c:v>4.0433999999999998E-2</c:v>
                </c:pt>
                <c:pt idx="1245">
                  <c:v>3.9010000000000003E-2</c:v>
                </c:pt>
                <c:pt idx="1246">
                  <c:v>3.7530000000000001E-2</c:v>
                </c:pt>
                <c:pt idx="1247">
                  <c:v>3.6013000000000003E-2</c:v>
                </c:pt>
                <c:pt idx="1248">
                  <c:v>3.4550999999999998E-2</c:v>
                </c:pt>
                <c:pt idx="1249">
                  <c:v>3.3197999999999998E-2</c:v>
                </c:pt>
                <c:pt idx="1250">
                  <c:v>3.1924000000000001E-2</c:v>
                </c:pt>
                <c:pt idx="1251">
                  <c:v>3.0668000000000001E-2</c:v>
                </c:pt>
                <c:pt idx="1252">
                  <c:v>2.9402000000000001E-2</c:v>
                </c:pt>
                <c:pt idx="1253">
                  <c:v>2.8164999999999999E-2</c:v>
                </c:pt>
                <c:pt idx="1254">
                  <c:v>2.7019000000000001E-2</c:v>
                </c:pt>
                <c:pt idx="1255">
                  <c:v>2.6006000000000001E-2</c:v>
                </c:pt>
                <c:pt idx="1256">
                  <c:v>2.5118999999999999E-2</c:v>
                </c:pt>
                <c:pt idx="1257">
                  <c:v>2.4309999999999998E-2</c:v>
                </c:pt>
                <c:pt idx="1258">
                  <c:v>2.3483E-2</c:v>
                </c:pt>
                <c:pt idx="1259">
                  <c:v>2.2508E-2</c:v>
                </c:pt>
                <c:pt idx="1260">
                  <c:v>2.1294E-2</c:v>
                </c:pt>
                <c:pt idx="1261">
                  <c:v>1.9872000000000001E-2</c:v>
                </c:pt>
                <c:pt idx="1262">
                  <c:v>1.8395000000000002E-2</c:v>
                </c:pt>
                <c:pt idx="1263">
                  <c:v>1.7014000000000001E-2</c:v>
                </c:pt>
                <c:pt idx="1264">
                  <c:v>1.5786000000000001E-2</c:v>
                </c:pt>
                <c:pt idx="1265">
                  <c:v>1.4697999999999999E-2</c:v>
                </c:pt>
                <c:pt idx="1266">
                  <c:v>1.3745E-2</c:v>
                </c:pt>
                <c:pt idx="1267">
                  <c:v>1.2917E-2</c:v>
                </c:pt>
                <c:pt idx="1268">
                  <c:v>1.2135E-2</c:v>
                </c:pt>
                <c:pt idx="1269">
                  <c:v>1.1270000000000001E-2</c:v>
                </c:pt>
                <c:pt idx="1270">
                  <c:v>1.0262E-2</c:v>
                </c:pt>
                <c:pt idx="1271">
                  <c:v>9.1599999999999997E-3</c:v>
                </c:pt>
                <c:pt idx="1272">
                  <c:v>9.0519999999999993E-3</c:v>
                </c:pt>
                <c:pt idx="1273">
                  <c:v>8.9460000000000008E-3</c:v>
                </c:pt>
                <c:pt idx="1274">
                  <c:v>8.8409999999999999E-3</c:v>
                </c:pt>
                <c:pt idx="1275">
                  <c:v>8.737E-3</c:v>
                </c:pt>
                <c:pt idx="1276">
                  <c:v>8.6350000000000003E-3</c:v>
                </c:pt>
                <c:pt idx="1277">
                  <c:v>8.5349999999999992E-3</c:v>
                </c:pt>
                <c:pt idx="1278">
                  <c:v>8.4360000000000008E-3</c:v>
                </c:pt>
                <c:pt idx="1279">
                  <c:v>8.3379999999999999E-3</c:v>
                </c:pt>
                <c:pt idx="1280">
                  <c:v>8.2419999999999993E-3</c:v>
                </c:pt>
                <c:pt idx="1281">
                  <c:v>8.1469999999999997E-3</c:v>
                </c:pt>
                <c:pt idx="1282">
                  <c:v>8.0540000000000004E-3</c:v>
                </c:pt>
                <c:pt idx="1283">
                  <c:v>7.9620000000000003E-3</c:v>
                </c:pt>
                <c:pt idx="1284">
                  <c:v>7.8720000000000005E-3</c:v>
                </c:pt>
                <c:pt idx="1285">
                  <c:v>7.783E-3</c:v>
                </c:pt>
                <c:pt idx="1286">
                  <c:v>7.6949999999999996E-3</c:v>
                </c:pt>
                <c:pt idx="1287">
                  <c:v>7.6090000000000003E-3</c:v>
                </c:pt>
                <c:pt idx="1288">
                  <c:v>7.5249999999999996E-3</c:v>
                </c:pt>
                <c:pt idx="1289">
                  <c:v>7.4419999999999998E-3</c:v>
                </c:pt>
                <c:pt idx="1290">
                  <c:v>7.3600000000000002E-3</c:v>
                </c:pt>
                <c:pt idx="1291">
                  <c:v>7.28E-3</c:v>
                </c:pt>
                <c:pt idx="1292">
                  <c:v>7.2009999999999999E-3</c:v>
                </c:pt>
                <c:pt idx="1293">
                  <c:v>7.1240000000000001E-3</c:v>
                </c:pt>
                <c:pt idx="1294">
                  <c:v>7.0479999999999996E-3</c:v>
                </c:pt>
                <c:pt idx="1295">
                  <c:v>6.973E-3</c:v>
                </c:pt>
                <c:pt idx="1296">
                  <c:v>6.8999999999999999E-3</c:v>
                </c:pt>
                <c:pt idx="1297">
                  <c:v>6.829E-3</c:v>
                </c:pt>
                <c:pt idx="1298">
                  <c:v>6.7590000000000003E-3</c:v>
                </c:pt>
                <c:pt idx="1299">
                  <c:v>6.6899999999999998E-3</c:v>
                </c:pt>
                <c:pt idx="1300">
                  <c:v>6.6230000000000004E-3</c:v>
                </c:pt>
                <c:pt idx="1301">
                  <c:v>6.5579999999999996E-3</c:v>
                </c:pt>
                <c:pt idx="1302">
                  <c:v>6.4929999999999996E-3</c:v>
                </c:pt>
                <c:pt idx="1303">
                  <c:v>6.4310000000000001E-3</c:v>
                </c:pt>
                <c:pt idx="1304">
                  <c:v>6.3689999999999997E-3</c:v>
                </c:pt>
                <c:pt idx="1305">
                  <c:v>6.3090000000000004E-3</c:v>
                </c:pt>
                <c:pt idx="1306">
                  <c:v>6.2509999999999996E-3</c:v>
                </c:pt>
                <c:pt idx="1307">
                  <c:v>6.1939999999999999E-3</c:v>
                </c:pt>
                <c:pt idx="1308">
                  <c:v>6.1380000000000002E-3</c:v>
                </c:pt>
                <c:pt idx="1309">
                  <c:v>6.084E-3</c:v>
                </c:pt>
                <c:pt idx="1310">
                  <c:v>6.032E-3</c:v>
                </c:pt>
                <c:pt idx="1311">
                  <c:v>5.9810000000000002E-3</c:v>
                </c:pt>
                <c:pt idx="1312">
                  <c:v>5.9309999999999996E-3</c:v>
                </c:pt>
                <c:pt idx="1313">
                  <c:v>5.8830000000000002E-3</c:v>
                </c:pt>
                <c:pt idx="1314">
                  <c:v>5.836E-3</c:v>
                </c:pt>
                <c:pt idx="1315">
                  <c:v>5.7910000000000001E-3</c:v>
                </c:pt>
                <c:pt idx="1316">
                  <c:v>5.7470000000000004E-3</c:v>
                </c:pt>
                <c:pt idx="1317">
                  <c:v>5.7039999999999999E-3</c:v>
                </c:pt>
                <c:pt idx="1318">
                  <c:v>5.6629999999999996E-3</c:v>
                </c:pt>
                <c:pt idx="1319">
                  <c:v>5.6239999999999997E-3</c:v>
                </c:pt>
                <c:pt idx="1320">
                  <c:v>5.5859999999999998E-3</c:v>
                </c:pt>
                <c:pt idx="1321">
                  <c:v>5.5490000000000001E-3</c:v>
                </c:pt>
                <c:pt idx="1322">
                  <c:v>5.5139999999999998E-3</c:v>
                </c:pt>
                <c:pt idx="1323">
                  <c:v>5.4799999999999996E-3</c:v>
                </c:pt>
                <c:pt idx="1324">
                  <c:v>5.4479999999999997E-3</c:v>
                </c:pt>
                <c:pt idx="1325">
                  <c:v>5.4169999999999999E-3</c:v>
                </c:pt>
                <c:pt idx="1326">
                  <c:v>5.3880000000000004E-3</c:v>
                </c:pt>
                <c:pt idx="1327">
                  <c:v>5.3600000000000002E-3</c:v>
                </c:pt>
                <c:pt idx="1328">
                  <c:v>5.3330000000000001E-3</c:v>
                </c:pt>
                <c:pt idx="1329">
                  <c:v>5.3080000000000002E-3</c:v>
                </c:pt>
                <c:pt idx="1330">
                  <c:v>5.2849999999999998E-3</c:v>
                </c:pt>
                <c:pt idx="1331">
                  <c:v>5.2630000000000003E-3</c:v>
                </c:pt>
                <c:pt idx="1332">
                  <c:v>5.2420000000000001E-3</c:v>
                </c:pt>
                <c:pt idx="1333">
                  <c:v>5.2230000000000002E-3</c:v>
                </c:pt>
                <c:pt idx="1334">
                  <c:v>5.2050000000000004E-3</c:v>
                </c:pt>
                <c:pt idx="1335">
                  <c:v>5.189E-3</c:v>
                </c:pt>
                <c:pt idx="1336">
                  <c:v>5.1739999999999998E-3</c:v>
                </c:pt>
                <c:pt idx="1337">
                  <c:v>5.1609999999999998E-3</c:v>
                </c:pt>
                <c:pt idx="1338">
                  <c:v>5.1489999999999999E-3</c:v>
                </c:pt>
                <c:pt idx="1339">
                  <c:v>5.1380000000000002E-3</c:v>
                </c:pt>
                <c:pt idx="1340">
                  <c:v>5.1289999999999999E-3</c:v>
                </c:pt>
                <c:pt idx="1341">
                  <c:v>5.1219999999999998E-3</c:v>
                </c:pt>
                <c:pt idx="1342">
                  <c:v>5.1159999999999999E-3</c:v>
                </c:pt>
                <c:pt idx="1343">
                  <c:v>5.1110000000000001E-3</c:v>
                </c:pt>
                <c:pt idx="1344">
                  <c:v>5.1079999999999997E-3</c:v>
                </c:pt>
                <c:pt idx="1345">
                  <c:v>5.1060000000000003E-3</c:v>
                </c:pt>
                <c:pt idx="1346">
                  <c:v>5.1060000000000003E-3</c:v>
                </c:pt>
                <c:pt idx="1347">
                  <c:v>5.1070000000000004E-3</c:v>
                </c:pt>
                <c:pt idx="1348">
                  <c:v>5.1089999999999998E-3</c:v>
                </c:pt>
                <c:pt idx="1349">
                  <c:v>5.1139999999999996E-3</c:v>
                </c:pt>
                <c:pt idx="1350">
                  <c:v>5.1190000000000003E-3</c:v>
                </c:pt>
                <c:pt idx="1351">
                  <c:v>5.1260000000000003E-3</c:v>
                </c:pt>
                <c:pt idx="1352">
                  <c:v>5.1339999999999997E-3</c:v>
                </c:pt>
                <c:pt idx="1353">
                  <c:v>5.1440000000000001E-3</c:v>
                </c:pt>
                <c:pt idx="1354">
                  <c:v>5.156E-3</c:v>
                </c:pt>
                <c:pt idx="1355">
                  <c:v>5.1679999999999999E-3</c:v>
                </c:pt>
                <c:pt idx="1356">
                  <c:v>5.1830000000000001E-3</c:v>
                </c:pt>
                <c:pt idx="1357">
                  <c:v>5.1980000000000004E-3</c:v>
                </c:pt>
                <c:pt idx="1358">
                  <c:v>5.215E-3</c:v>
                </c:pt>
                <c:pt idx="1359">
                  <c:v>5.2339999999999999E-3</c:v>
                </c:pt>
                <c:pt idx="1360">
                  <c:v>5.1850000000000004E-3</c:v>
                </c:pt>
                <c:pt idx="1361">
                  <c:v>5.1380000000000002E-3</c:v>
                </c:pt>
                <c:pt idx="1362">
                  <c:v>5.0920000000000002E-3</c:v>
                </c:pt>
                <c:pt idx="1363">
                  <c:v>5.0480000000000004E-3</c:v>
                </c:pt>
                <c:pt idx="1364">
                  <c:v>5.0049999999999999E-3</c:v>
                </c:pt>
                <c:pt idx="1365">
                  <c:v>4.9639999999999997E-3</c:v>
                </c:pt>
                <c:pt idx="1366">
                  <c:v>4.9240000000000004E-3</c:v>
                </c:pt>
                <c:pt idx="1367">
                  <c:v>4.8849999999999996E-3</c:v>
                </c:pt>
                <c:pt idx="1368">
                  <c:v>4.8479999999999999E-3</c:v>
                </c:pt>
                <c:pt idx="1369">
                  <c:v>4.8129999999999996E-3</c:v>
                </c:pt>
                <c:pt idx="1370">
                  <c:v>4.7780000000000001E-3</c:v>
                </c:pt>
                <c:pt idx="1371">
                  <c:v>4.7460000000000002E-3</c:v>
                </c:pt>
                <c:pt idx="1372">
                  <c:v>4.7149999999999996E-3</c:v>
                </c:pt>
                <c:pt idx="1373">
                  <c:v>4.6849999999999999E-3</c:v>
                </c:pt>
                <c:pt idx="1374">
                  <c:v>4.6560000000000004E-3</c:v>
                </c:pt>
                <c:pt idx="1375">
                  <c:v>4.6299999999999996E-3</c:v>
                </c:pt>
                <c:pt idx="1376">
                  <c:v>4.6039999999999996E-3</c:v>
                </c:pt>
                <c:pt idx="1377">
                  <c:v>4.5799999999999999E-3</c:v>
                </c:pt>
                <c:pt idx="1378">
                  <c:v>4.5580000000000004E-3</c:v>
                </c:pt>
                <c:pt idx="1379">
                  <c:v>4.5370000000000002E-3</c:v>
                </c:pt>
                <c:pt idx="1380">
                  <c:v>4.5170000000000002E-3</c:v>
                </c:pt>
                <c:pt idx="1381">
                  <c:v>4.4990000000000004E-3</c:v>
                </c:pt>
                <c:pt idx="1382">
                  <c:v>4.4819999999999999E-3</c:v>
                </c:pt>
                <c:pt idx="1383">
                  <c:v>4.4669999999999996E-3</c:v>
                </c:pt>
                <c:pt idx="1384">
                  <c:v>4.4530000000000004E-3</c:v>
                </c:pt>
                <c:pt idx="1385">
                  <c:v>4.4409999999999996E-3</c:v>
                </c:pt>
                <c:pt idx="1386">
                  <c:v>4.4299999999999999E-3</c:v>
                </c:pt>
                <c:pt idx="1387">
                  <c:v>4.4200000000000003E-3</c:v>
                </c:pt>
                <c:pt idx="1388">
                  <c:v>4.4120000000000001E-3</c:v>
                </c:pt>
                <c:pt idx="1389">
                  <c:v>4.4060000000000002E-3</c:v>
                </c:pt>
                <c:pt idx="1390">
                  <c:v>4.4010000000000004E-3</c:v>
                </c:pt>
                <c:pt idx="1391">
                  <c:v>4.3969999999999999E-3</c:v>
                </c:pt>
                <c:pt idx="1392">
                  <c:v>4.3949999999999996E-3</c:v>
                </c:pt>
                <c:pt idx="1393">
                  <c:v>4.3940000000000003E-3</c:v>
                </c:pt>
                <c:pt idx="1394">
                  <c:v>4.3949999999999996E-3</c:v>
                </c:pt>
                <c:pt idx="1395">
                  <c:v>4.3969999999999999E-3</c:v>
                </c:pt>
                <c:pt idx="1396">
                  <c:v>4.4010000000000004E-3</c:v>
                </c:pt>
                <c:pt idx="1397">
                  <c:v>4.4060000000000002E-3</c:v>
                </c:pt>
                <c:pt idx="1398">
                  <c:v>4.4120000000000001E-3</c:v>
                </c:pt>
                <c:pt idx="1399">
                  <c:v>4.4200000000000003E-3</c:v>
                </c:pt>
                <c:pt idx="1400">
                  <c:v>4.4299999999999999E-3</c:v>
                </c:pt>
                <c:pt idx="1401">
                  <c:v>4.4409999999999996E-3</c:v>
                </c:pt>
                <c:pt idx="1402">
                  <c:v>4.4530000000000004E-3</c:v>
                </c:pt>
                <c:pt idx="1403">
                  <c:v>4.4669999999999996E-3</c:v>
                </c:pt>
                <c:pt idx="1404">
                  <c:v>4.4819999999999999E-3</c:v>
                </c:pt>
                <c:pt idx="1405">
                  <c:v>4.4990000000000004E-3</c:v>
                </c:pt>
                <c:pt idx="1406">
                  <c:v>4.5170000000000002E-3</c:v>
                </c:pt>
                <c:pt idx="1407">
                  <c:v>4.5370000000000002E-3</c:v>
                </c:pt>
                <c:pt idx="1408">
                  <c:v>4.5580000000000004E-3</c:v>
                </c:pt>
                <c:pt idx="1409">
                  <c:v>4.5799999999999999E-3</c:v>
                </c:pt>
                <c:pt idx="1410">
                  <c:v>4.6039999999999996E-3</c:v>
                </c:pt>
                <c:pt idx="1411">
                  <c:v>4.6299999999999996E-3</c:v>
                </c:pt>
                <c:pt idx="1412">
                  <c:v>4.6560000000000004E-3</c:v>
                </c:pt>
                <c:pt idx="1413">
                  <c:v>4.6849999999999999E-3</c:v>
                </c:pt>
                <c:pt idx="1414">
                  <c:v>4.7149999999999996E-3</c:v>
                </c:pt>
                <c:pt idx="1415">
                  <c:v>4.7460000000000002E-3</c:v>
                </c:pt>
                <c:pt idx="1416">
                  <c:v>4.7790000000000003E-3</c:v>
                </c:pt>
                <c:pt idx="1417">
                  <c:v>4.8129999999999996E-3</c:v>
                </c:pt>
                <c:pt idx="1418">
                  <c:v>4.8479999999999999E-3</c:v>
                </c:pt>
                <c:pt idx="1419">
                  <c:v>4.8849999999999996E-3</c:v>
                </c:pt>
                <c:pt idx="1420">
                  <c:v>4.9240000000000004E-3</c:v>
                </c:pt>
                <c:pt idx="1421">
                  <c:v>4.9639999999999997E-3</c:v>
                </c:pt>
                <c:pt idx="1422">
                  <c:v>5.0049999999999999E-3</c:v>
                </c:pt>
                <c:pt idx="1423">
                  <c:v>5.0480000000000004E-3</c:v>
                </c:pt>
                <c:pt idx="1424">
                  <c:v>5.0920000000000002E-3</c:v>
                </c:pt>
                <c:pt idx="1425">
                  <c:v>5.1380000000000002E-3</c:v>
                </c:pt>
                <c:pt idx="1426">
                  <c:v>5.1850000000000004E-3</c:v>
                </c:pt>
                <c:pt idx="1427">
                  <c:v>5.2339999999999999E-3</c:v>
                </c:pt>
                <c:pt idx="1428">
                  <c:v>5.1850000000000004E-3</c:v>
                </c:pt>
                <c:pt idx="1429">
                  <c:v>5.1380000000000002E-3</c:v>
                </c:pt>
                <c:pt idx="1430">
                  <c:v>5.0920000000000002E-3</c:v>
                </c:pt>
                <c:pt idx="1431">
                  <c:v>5.0480000000000004E-3</c:v>
                </c:pt>
                <c:pt idx="1432">
                  <c:v>5.0049999999999999E-3</c:v>
                </c:pt>
                <c:pt idx="1433">
                  <c:v>4.9639999999999997E-3</c:v>
                </c:pt>
                <c:pt idx="1434">
                  <c:v>4.9240000000000004E-3</c:v>
                </c:pt>
                <c:pt idx="1435">
                  <c:v>4.8849999999999996E-3</c:v>
                </c:pt>
                <c:pt idx="1436">
                  <c:v>4.8479999999999999E-3</c:v>
                </c:pt>
                <c:pt idx="1437">
                  <c:v>4.8129999999999996E-3</c:v>
                </c:pt>
                <c:pt idx="1438">
                  <c:v>4.7790000000000003E-3</c:v>
                </c:pt>
                <c:pt idx="1439">
                  <c:v>4.7460000000000002E-3</c:v>
                </c:pt>
                <c:pt idx="1440">
                  <c:v>4.7149999999999996E-3</c:v>
                </c:pt>
                <c:pt idx="1441">
                  <c:v>4.6849999999999999E-3</c:v>
                </c:pt>
                <c:pt idx="1442">
                  <c:v>4.6560000000000004E-3</c:v>
                </c:pt>
                <c:pt idx="1443">
                  <c:v>4.6299999999999996E-3</c:v>
                </c:pt>
                <c:pt idx="1444">
                  <c:v>4.6039999999999996E-3</c:v>
                </c:pt>
                <c:pt idx="1445">
                  <c:v>4.5799999999999999E-3</c:v>
                </c:pt>
                <c:pt idx="1446">
                  <c:v>4.5580000000000004E-3</c:v>
                </c:pt>
                <c:pt idx="1447">
                  <c:v>4.5370000000000002E-3</c:v>
                </c:pt>
                <c:pt idx="1448">
                  <c:v>4.5170000000000002E-3</c:v>
                </c:pt>
                <c:pt idx="1449">
                  <c:v>4.4990000000000004E-3</c:v>
                </c:pt>
                <c:pt idx="1450">
                  <c:v>4.4819999999999999E-3</c:v>
                </c:pt>
                <c:pt idx="1451">
                  <c:v>4.4669999999999996E-3</c:v>
                </c:pt>
                <c:pt idx="1452">
                  <c:v>4.4530000000000004E-3</c:v>
                </c:pt>
                <c:pt idx="1453">
                  <c:v>4.4409999999999996E-3</c:v>
                </c:pt>
                <c:pt idx="1454">
                  <c:v>4.4299999999999999E-3</c:v>
                </c:pt>
                <c:pt idx="1455">
                  <c:v>4.4200000000000003E-3</c:v>
                </c:pt>
                <c:pt idx="1456">
                  <c:v>4.4120000000000001E-3</c:v>
                </c:pt>
                <c:pt idx="1457">
                  <c:v>4.4060000000000002E-3</c:v>
                </c:pt>
                <c:pt idx="1458">
                  <c:v>4.4010000000000004E-3</c:v>
                </c:pt>
                <c:pt idx="1459">
                  <c:v>4.3969999999999999E-3</c:v>
                </c:pt>
                <c:pt idx="1460">
                  <c:v>4.3949999999999996E-3</c:v>
                </c:pt>
                <c:pt idx="1461">
                  <c:v>4.3940000000000003E-3</c:v>
                </c:pt>
                <c:pt idx="1462">
                  <c:v>4.3949999999999996E-3</c:v>
                </c:pt>
                <c:pt idx="1463">
                  <c:v>4.3969999999999999E-3</c:v>
                </c:pt>
                <c:pt idx="1464">
                  <c:v>4.4010000000000004E-3</c:v>
                </c:pt>
                <c:pt idx="1465">
                  <c:v>4.4060000000000002E-3</c:v>
                </c:pt>
                <c:pt idx="1466">
                  <c:v>4.4120000000000001E-3</c:v>
                </c:pt>
                <c:pt idx="1467">
                  <c:v>4.4200000000000003E-3</c:v>
                </c:pt>
                <c:pt idx="1468">
                  <c:v>4.4299999999999999E-3</c:v>
                </c:pt>
                <c:pt idx="1469">
                  <c:v>4.4409999999999996E-3</c:v>
                </c:pt>
                <c:pt idx="1470">
                  <c:v>4.4530000000000004E-3</c:v>
                </c:pt>
                <c:pt idx="1471">
                  <c:v>4.4669999999999996E-3</c:v>
                </c:pt>
                <c:pt idx="1472">
                  <c:v>4.4819999999999999E-3</c:v>
                </c:pt>
                <c:pt idx="1473">
                  <c:v>4.4990000000000004E-3</c:v>
                </c:pt>
                <c:pt idx="1474">
                  <c:v>4.5170000000000002E-3</c:v>
                </c:pt>
                <c:pt idx="1475">
                  <c:v>4.5370000000000002E-3</c:v>
                </c:pt>
                <c:pt idx="1476">
                  <c:v>4.5580000000000004E-3</c:v>
                </c:pt>
                <c:pt idx="1477">
                  <c:v>4.5799999999999999E-3</c:v>
                </c:pt>
                <c:pt idx="1478">
                  <c:v>4.6039999999999996E-3</c:v>
                </c:pt>
                <c:pt idx="1479">
                  <c:v>4.6299999999999996E-3</c:v>
                </c:pt>
                <c:pt idx="1480">
                  <c:v>4.6560000000000004E-3</c:v>
                </c:pt>
                <c:pt idx="1481">
                  <c:v>4.6849999999999999E-3</c:v>
                </c:pt>
                <c:pt idx="1482">
                  <c:v>4.7149999999999996E-3</c:v>
                </c:pt>
                <c:pt idx="1483">
                  <c:v>4.7460000000000002E-3</c:v>
                </c:pt>
                <c:pt idx="1484">
                  <c:v>4.7790000000000003E-3</c:v>
                </c:pt>
                <c:pt idx="1485">
                  <c:v>4.8129999999999996E-3</c:v>
                </c:pt>
                <c:pt idx="1486">
                  <c:v>4.8479999999999999E-3</c:v>
                </c:pt>
                <c:pt idx="1487">
                  <c:v>4.8849999999999996E-3</c:v>
                </c:pt>
                <c:pt idx="1488">
                  <c:v>4.9240000000000004E-3</c:v>
                </c:pt>
                <c:pt idx="1489">
                  <c:v>4.9639999999999997E-3</c:v>
                </c:pt>
                <c:pt idx="1490">
                  <c:v>5.0049999999999999E-3</c:v>
                </c:pt>
                <c:pt idx="1491">
                  <c:v>5.0480000000000004E-3</c:v>
                </c:pt>
                <c:pt idx="1492">
                  <c:v>5.0920000000000002E-3</c:v>
                </c:pt>
                <c:pt idx="1493">
                  <c:v>5.1380000000000002E-3</c:v>
                </c:pt>
                <c:pt idx="1494">
                  <c:v>5.1850000000000004E-3</c:v>
                </c:pt>
                <c:pt idx="1495">
                  <c:v>5.2339999999999999E-3</c:v>
                </c:pt>
                <c:pt idx="1496">
                  <c:v>5.1850000000000004E-3</c:v>
                </c:pt>
                <c:pt idx="1497">
                  <c:v>5.1380000000000002E-3</c:v>
                </c:pt>
                <c:pt idx="1498">
                  <c:v>5.0920000000000002E-3</c:v>
                </c:pt>
                <c:pt idx="1499">
                  <c:v>5.0480000000000004E-3</c:v>
                </c:pt>
                <c:pt idx="1500">
                  <c:v>5.0049999999999999E-3</c:v>
                </c:pt>
                <c:pt idx="1501">
                  <c:v>4.9639999999999997E-3</c:v>
                </c:pt>
                <c:pt idx="1502">
                  <c:v>4.9240000000000004E-3</c:v>
                </c:pt>
                <c:pt idx="1503">
                  <c:v>4.8849999999999996E-3</c:v>
                </c:pt>
                <c:pt idx="1504">
                  <c:v>4.8479999999999999E-3</c:v>
                </c:pt>
                <c:pt idx="1505">
                  <c:v>4.8129999999999996E-3</c:v>
                </c:pt>
                <c:pt idx="1506">
                  <c:v>4.7780000000000001E-3</c:v>
                </c:pt>
                <c:pt idx="1507">
                  <c:v>4.7460000000000002E-3</c:v>
                </c:pt>
                <c:pt idx="1508">
                  <c:v>4.7149999999999996E-3</c:v>
                </c:pt>
                <c:pt idx="1509">
                  <c:v>4.6849999999999999E-3</c:v>
                </c:pt>
                <c:pt idx="1510">
                  <c:v>4.6560000000000004E-3</c:v>
                </c:pt>
                <c:pt idx="1511">
                  <c:v>4.6299999999999996E-3</c:v>
                </c:pt>
                <c:pt idx="1512">
                  <c:v>4.6039999999999996E-3</c:v>
                </c:pt>
                <c:pt idx="1513">
                  <c:v>4.5799999999999999E-3</c:v>
                </c:pt>
                <c:pt idx="1514">
                  <c:v>4.5580000000000004E-3</c:v>
                </c:pt>
                <c:pt idx="1515">
                  <c:v>4.5370000000000002E-3</c:v>
                </c:pt>
                <c:pt idx="1516">
                  <c:v>4.5170000000000002E-3</c:v>
                </c:pt>
                <c:pt idx="1517">
                  <c:v>4.4990000000000004E-3</c:v>
                </c:pt>
                <c:pt idx="1518">
                  <c:v>4.4819999999999999E-3</c:v>
                </c:pt>
                <c:pt idx="1519">
                  <c:v>4.4669999999999996E-3</c:v>
                </c:pt>
                <c:pt idx="1520">
                  <c:v>4.4530000000000004E-3</c:v>
                </c:pt>
                <c:pt idx="1521">
                  <c:v>4.4409999999999996E-3</c:v>
                </c:pt>
                <c:pt idx="1522">
                  <c:v>4.4299999999999999E-3</c:v>
                </c:pt>
                <c:pt idx="1523">
                  <c:v>4.4200000000000003E-3</c:v>
                </c:pt>
                <c:pt idx="1524">
                  <c:v>4.4120000000000001E-3</c:v>
                </c:pt>
                <c:pt idx="1525">
                  <c:v>4.4060000000000002E-3</c:v>
                </c:pt>
                <c:pt idx="1526">
                  <c:v>4.4010000000000004E-3</c:v>
                </c:pt>
                <c:pt idx="1527">
                  <c:v>4.3969999999999999E-3</c:v>
                </c:pt>
                <c:pt idx="1528">
                  <c:v>4.3949999999999996E-3</c:v>
                </c:pt>
                <c:pt idx="1529">
                  <c:v>4.3940000000000003E-3</c:v>
                </c:pt>
                <c:pt idx="1530">
                  <c:v>4.3949999999999996E-3</c:v>
                </c:pt>
                <c:pt idx="1531">
                  <c:v>4.3969999999999999E-3</c:v>
                </c:pt>
                <c:pt idx="1532">
                  <c:v>4.4010000000000004E-3</c:v>
                </c:pt>
                <c:pt idx="1533">
                  <c:v>4.4060000000000002E-3</c:v>
                </c:pt>
                <c:pt idx="1534">
                  <c:v>4.4120000000000001E-3</c:v>
                </c:pt>
                <c:pt idx="1535">
                  <c:v>4.4200000000000003E-3</c:v>
                </c:pt>
                <c:pt idx="1536">
                  <c:v>4.4299999999999999E-3</c:v>
                </c:pt>
                <c:pt idx="1537">
                  <c:v>4.4409999999999996E-3</c:v>
                </c:pt>
                <c:pt idx="1538">
                  <c:v>4.4530000000000004E-3</c:v>
                </c:pt>
                <c:pt idx="1539">
                  <c:v>4.4669999999999996E-3</c:v>
                </c:pt>
                <c:pt idx="1540">
                  <c:v>4.4819999999999999E-3</c:v>
                </c:pt>
                <c:pt idx="1541">
                  <c:v>4.4990000000000004E-3</c:v>
                </c:pt>
                <c:pt idx="1542">
                  <c:v>4.5170000000000002E-3</c:v>
                </c:pt>
                <c:pt idx="1543">
                  <c:v>4.5370000000000002E-3</c:v>
                </c:pt>
                <c:pt idx="1544">
                  <c:v>4.5580000000000004E-3</c:v>
                </c:pt>
                <c:pt idx="1545">
                  <c:v>4.5799999999999999E-3</c:v>
                </c:pt>
                <c:pt idx="1546">
                  <c:v>4.6039999999999996E-3</c:v>
                </c:pt>
                <c:pt idx="1547">
                  <c:v>4.6299999999999996E-3</c:v>
                </c:pt>
                <c:pt idx="1548">
                  <c:v>4.6560000000000004E-3</c:v>
                </c:pt>
                <c:pt idx="1549">
                  <c:v>4.6849999999999999E-3</c:v>
                </c:pt>
                <c:pt idx="1550">
                  <c:v>4.7149999999999996E-3</c:v>
                </c:pt>
                <c:pt idx="1551">
                  <c:v>4.7460000000000002E-3</c:v>
                </c:pt>
                <c:pt idx="1552">
                  <c:v>4.7790000000000003E-3</c:v>
                </c:pt>
                <c:pt idx="1553">
                  <c:v>4.8129999999999996E-3</c:v>
                </c:pt>
                <c:pt idx="1554">
                  <c:v>4.8479999999999999E-3</c:v>
                </c:pt>
                <c:pt idx="1555">
                  <c:v>4.8849999999999996E-3</c:v>
                </c:pt>
                <c:pt idx="1556">
                  <c:v>4.9240000000000004E-3</c:v>
                </c:pt>
                <c:pt idx="1557">
                  <c:v>4.9639999999999997E-3</c:v>
                </c:pt>
                <c:pt idx="1558">
                  <c:v>5.0049999999999999E-3</c:v>
                </c:pt>
                <c:pt idx="1559">
                  <c:v>5.0480000000000004E-3</c:v>
                </c:pt>
                <c:pt idx="1560">
                  <c:v>5.0920000000000002E-3</c:v>
                </c:pt>
                <c:pt idx="1561">
                  <c:v>5.1380000000000002E-3</c:v>
                </c:pt>
                <c:pt idx="1562">
                  <c:v>5.1850000000000004E-3</c:v>
                </c:pt>
                <c:pt idx="1563">
                  <c:v>5.2339999999999999E-3</c:v>
                </c:pt>
                <c:pt idx="1564">
                  <c:v>5.1850000000000004E-3</c:v>
                </c:pt>
                <c:pt idx="1565">
                  <c:v>5.1380000000000002E-3</c:v>
                </c:pt>
                <c:pt idx="1566">
                  <c:v>5.0920000000000002E-3</c:v>
                </c:pt>
                <c:pt idx="1567">
                  <c:v>5.0480000000000004E-3</c:v>
                </c:pt>
                <c:pt idx="1568">
                  <c:v>5.0049999999999999E-3</c:v>
                </c:pt>
                <c:pt idx="1569">
                  <c:v>4.9639999999999997E-3</c:v>
                </c:pt>
                <c:pt idx="1570">
                  <c:v>4.9240000000000004E-3</c:v>
                </c:pt>
                <c:pt idx="1571">
                  <c:v>4.8849999999999996E-3</c:v>
                </c:pt>
                <c:pt idx="1572">
                  <c:v>4.8479999999999999E-3</c:v>
                </c:pt>
                <c:pt idx="1573">
                  <c:v>4.8129999999999996E-3</c:v>
                </c:pt>
                <c:pt idx="1574">
                  <c:v>4.7790000000000003E-3</c:v>
                </c:pt>
                <c:pt idx="1575">
                  <c:v>4.7460000000000002E-3</c:v>
                </c:pt>
                <c:pt idx="1576">
                  <c:v>4.7149999999999996E-3</c:v>
                </c:pt>
                <c:pt idx="1577">
                  <c:v>4.6849999999999999E-3</c:v>
                </c:pt>
                <c:pt idx="1578">
                  <c:v>4.6560000000000004E-3</c:v>
                </c:pt>
                <c:pt idx="1579">
                  <c:v>4.6299999999999996E-3</c:v>
                </c:pt>
                <c:pt idx="1580">
                  <c:v>4.6039999999999996E-3</c:v>
                </c:pt>
                <c:pt idx="1581">
                  <c:v>4.5799999999999999E-3</c:v>
                </c:pt>
                <c:pt idx="1582">
                  <c:v>4.5580000000000004E-3</c:v>
                </c:pt>
                <c:pt idx="1583">
                  <c:v>4.5370000000000002E-3</c:v>
                </c:pt>
                <c:pt idx="1584">
                  <c:v>4.5170000000000002E-3</c:v>
                </c:pt>
                <c:pt idx="1585">
                  <c:v>4.4990000000000004E-3</c:v>
                </c:pt>
                <c:pt idx="1586">
                  <c:v>4.4819999999999999E-3</c:v>
                </c:pt>
                <c:pt idx="1587">
                  <c:v>4.4669999999999996E-3</c:v>
                </c:pt>
                <c:pt idx="1588">
                  <c:v>4.4530000000000004E-3</c:v>
                </c:pt>
                <c:pt idx="1589">
                  <c:v>4.4409999999999996E-3</c:v>
                </c:pt>
                <c:pt idx="1590">
                  <c:v>4.4299999999999999E-3</c:v>
                </c:pt>
                <c:pt idx="1591">
                  <c:v>4.4200000000000003E-3</c:v>
                </c:pt>
                <c:pt idx="1592">
                  <c:v>4.4120000000000001E-3</c:v>
                </c:pt>
                <c:pt idx="1593">
                  <c:v>4.4060000000000002E-3</c:v>
                </c:pt>
                <c:pt idx="1594">
                  <c:v>4.4010000000000004E-3</c:v>
                </c:pt>
                <c:pt idx="1595">
                  <c:v>4.3969999999999999E-3</c:v>
                </c:pt>
                <c:pt idx="1596">
                  <c:v>4.3949999999999996E-3</c:v>
                </c:pt>
                <c:pt idx="1597">
                  <c:v>4.3940000000000003E-3</c:v>
                </c:pt>
                <c:pt idx="1598">
                  <c:v>4.3949999999999996E-3</c:v>
                </c:pt>
                <c:pt idx="1599">
                  <c:v>4.3969999999999999E-3</c:v>
                </c:pt>
                <c:pt idx="1600">
                  <c:v>4.4010000000000004E-3</c:v>
                </c:pt>
                <c:pt idx="1601">
                  <c:v>4.4060000000000002E-3</c:v>
                </c:pt>
                <c:pt idx="1602">
                  <c:v>4.4120000000000001E-3</c:v>
                </c:pt>
                <c:pt idx="1603">
                  <c:v>4.4200000000000003E-3</c:v>
                </c:pt>
                <c:pt idx="1604">
                  <c:v>4.4299999999999999E-3</c:v>
                </c:pt>
                <c:pt idx="1605">
                  <c:v>4.4409999999999996E-3</c:v>
                </c:pt>
                <c:pt idx="1606">
                  <c:v>4.4530000000000004E-3</c:v>
                </c:pt>
                <c:pt idx="1607">
                  <c:v>4.4669999999999996E-3</c:v>
                </c:pt>
                <c:pt idx="1608">
                  <c:v>4.4819999999999999E-3</c:v>
                </c:pt>
                <c:pt idx="1609">
                  <c:v>4.4990000000000004E-3</c:v>
                </c:pt>
                <c:pt idx="1610">
                  <c:v>4.5170000000000002E-3</c:v>
                </c:pt>
                <c:pt idx="1611">
                  <c:v>4.5370000000000002E-3</c:v>
                </c:pt>
                <c:pt idx="1612">
                  <c:v>4.5580000000000004E-3</c:v>
                </c:pt>
                <c:pt idx="1613">
                  <c:v>4.5799999999999999E-3</c:v>
                </c:pt>
                <c:pt idx="1614">
                  <c:v>4.6039999999999996E-3</c:v>
                </c:pt>
                <c:pt idx="1615">
                  <c:v>4.6299999999999996E-3</c:v>
                </c:pt>
                <c:pt idx="1616">
                  <c:v>4.6560000000000004E-3</c:v>
                </c:pt>
                <c:pt idx="1617">
                  <c:v>4.6849999999999999E-3</c:v>
                </c:pt>
                <c:pt idx="1618">
                  <c:v>4.7149999999999996E-3</c:v>
                </c:pt>
                <c:pt idx="1619">
                  <c:v>4.7460000000000002E-3</c:v>
                </c:pt>
                <c:pt idx="1620">
                  <c:v>4.7790000000000003E-3</c:v>
                </c:pt>
                <c:pt idx="1621">
                  <c:v>4.8129999999999996E-3</c:v>
                </c:pt>
                <c:pt idx="1622">
                  <c:v>4.8479999999999999E-3</c:v>
                </c:pt>
                <c:pt idx="1623">
                  <c:v>4.8849999999999996E-3</c:v>
                </c:pt>
                <c:pt idx="1624">
                  <c:v>4.9240000000000004E-3</c:v>
                </c:pt>
                <c:pt idx="1625">
                  <c:v>4.9639999999999997E-3</c:v>
                </c:pt>
                <c:pt idx="1626">
                  <c:v>5.0049999999999999E-3</c:v>
                </c:pt>
                <c:pt idx="1627">
                  <c:v>5.0480000000000004E-3</c:v>
                </c:pt>
                <c:pt idx="1628">
                  <c:v>5.0920000000000002E-3</c:v>
                </c:pt>
                <c:pt idx="1629">
                  <c:v>5.1380000000000002E-3</c:v>
                </c:pt>
                <c:pt idx="1630">
                  <c:v>5.1850000000000004E-3</c:v>
                </c:pt>
                <c:pt idx="1631">
                  <c:v>5.2339999999999999E-3</c:v>
                </c:pt>
                <c:pt idx="1632">
                  <c:v>5.1850000000000004E-3</c:v>
                </c:pt>
                <c:pt idx="1633">
                  <c:v>5.1380000000000002E-3</c:v>
                </c:pt>
                <c:pt idx="1634">
                  <c:v>5.0920000000000002E-3</c:v>
                </c:pt>
                <c:pt idx="1635">
                  <c:v>5.0480000000000004E-3</c:v>
                </c:pt>
                <c:pt idx="1636">
                  <c:v>5.0049999999999999E-3</c:v>
                </c:pt>
                <c:pt idx="1637">
                  <c:v>4.9639999999999997E-3</c:v>
                </c:pt>
                <c:pt idx="1638">
                  <c:v>4.9240000000000004E-3</c:v>
                </c:pt>
                <c:pt idx="1639">
                  <c:v>4.8849999999999996E-3</c:v>
                </c:pt>
                <c:pt idx="1640">
                  <c:v>4.8479999999999999E-3</c:v>
                </c:pt>
                <c:pt idx="1641">
                  <c:v>4.8129999999999996E-3</c:v>
                </c:pt>
                <c:pt idx="1642">
                  <c:v>4.7790000000000003E-3</c:v>
                </c:pt>
                <c:pt idx="1643">
                  <c:v>4.7460000000000002E-3</c:v>
                </c:pt>
                <c:pt idx="1644">
                  <c:v>4.7149999999999996E-3</c:v>
                </c:pt>
                <c:pt idx="1645">
                  <c:v>4.6849999999999999E-3</c:v>
                </c:pt>
                <c:pt idx="1646">
                  <c:v>4.6560000000000004E-3</c:v>
                </c:pt>
                <c:pt idx="1647">
                  <c:v>4.6299999999999996E-3</c:v>
                </c:pt>
                <c:pt idx="1648">
                  <c:v>4.6039999999999996E-3</c:v>
                </c:pt>
                <c:pt idx="1649">
                  <c:v>4.5799999999999999E-3</c:v>
                </c:pt>
                <c:pt idx="1650">
                  <c:v>4.5580000000000004E-3</c:v>
                </c:pt>
                <c:pt idx="1651">
                  <c:v>4.5370000000000002E-3</c:v>
                </c:pt>
                <c:pt idx="1652">
                  <c:v>4.5170000000000002E-3</c:v>
                </c:pt>
                <c:pt idx="1653">
                  <c:v>4.4990000000000004E-3</c:v>
                </c:pt>
                <c:pt idx="1654">
                  <c:v>4.4819999999999999E-3</c:v>
                </c:pt>
                <c:pt idx="1655">
                  <c:v>4.4669999999999996E-3</c:v>
                </c:pt>
                <c:pt idx="1656">
                  <c:v>4.4530000000000004E-3</c:v>
                </c:pt>
                <c:pt idx="1657">
                  <c:v>4.4409999999999996E-3</c:v>
                </c:pt>
                <c:pt idx="1658">
                  <c:v>4.4299999999999999E-3</c:v>
                </c:pt>
                <c:pt idx="1659">
                  <c:v>4.4200000000000003E-3</c:v>
                </c:pt>
                <c:pt idx="1660">
                  <c:v>4.4120000000000001E-3</c:v>
                </c:pt>
                <c:pt idx="1661">
                  <c:v>4.4060000000000002E-3</c:v>
                </c:pt>
                <c:pt idx="1662">
                  <c:v>4.4010000000000004E-3</c:v>
                </c:pt>
                <c:pt idx="1663">
                  <c:v>4.3969999999999999E-3</c:v>
                </c:pt>
                <c:pt idx="1664">
                  <c:v>4.3949999999999996E-3</c:v>
                </c:pt>
                <c:pt idx="1665">
                  <c:v>4.3940000000000003E-3</c:v>
                </c:pt>
                <c:pt idx="1666">
                  <c:v>4.3949999999999996E-3</c:v>
                </c:pt>
                <c:pt idx="1667">
                  <c:v>4.3969999999999999E-3</c:v>
                </c:pt>
                <c:pt idx="1668">
                  <c:v>4.4010000000000004E-3</c:v>
                </c:pt>
                <c:pt idx="1669">
                  <c:v>4.4060000000000002E-3</c:v>
                </c:pt>
                <c:pt idx="1670">
                  <c:v>4.4120000000000001E-3</c:v>
                </c:pt>
                <c:pt idx="1671">
                  <c:v>4.4200000000000003E-3</c:v>
                </c:pt>
                <c:pt idx="1672">
                  <c:v>4.4299999999999999E-3</c:v>
                </c:pt>
                <c:pt idx="1673">
                  <c:v>4.4409999999999996E-3</c:v>
                </c:pt>
                <c:pt idx="1674">
                  <c:v>4.4530000000000004E-3</c:v>
                </c:pt>
                <c:pt idx="1675">
                  <c:v>4.4669999999999996E-3</c:v>
                </c:pt>
                <c:pt idx="1676">
                  <c:v>4.4819999999999999E-3</c:v>
                </c:pt>
                <c:pt idx="1677">
                  <c:v>4.4990000000000004E-3</c:v>
                </c:pt>
                <c:pt idx="1678">
                  <c:v>4.5170000000000002E-3</c:v>
                </c:pt>
                <c:pt idx="1679">
                  <c:v>4.5370000000000002E-3</c:v>
                </c:pt>
                <c:pt idx="1680">
                  <c:v>4.5580000000000004E-3</c:v>
                </c:pt>
                <c:pt idx="1681">
                  <c:v>4.5799999999999999E-3</c:v>
                </c:pt>
                <c:pt idx="1682">
                  <c:v>4.6039999999999996E-3</c:v>
                </c:pt>
                <c:pt idx="1683">
                  <c:v>4.6299999999999996E-3</c:v>
                </c:pt>
                <c:pt idx="1684">
                  <c:v>4.6560000000000004E-3</c:v>
                </c:pt>
                <c:pt idx="1685">
                  <c:v>4.6849999999999999E-3</c:v>
                </c:pt>
                <c:pt idx="1686">
                  <c:v>4.7149999999999996E-3</c:v>
                </c:pt>
                <c:pt idx="1687">
                  <c:v>4.7460000000000002E-3</c:v>
                </c:pt>
                <c:pt idx="1688">
                  <c:v>4.7790000000000003E-3</c:v>
                </c:pt>
                <c:pt idx="1689">
                  <c:v>4.8129999999999996E-3</c:v>
                </c:pt>
                <c:pt idx="1690">
                  <c:v>4.8479999999999999E-3</c:v>
                </c:pt>
                <c:pt idx="1691">
                  <c:v>4.8849999999999996E-3</c:v>
                </c:pt>
                <c:pt idx="1692">
                  <c:v>4.9240000000000004E-3</c:v>
                </c:pt>
                <c:pt idx="1693">
                  <c:v>4.9639999999999997E-3</c:v>
                </c:pt>
                <c:pt idx="1694">
                  <c:v>5.0049999999999999E-3</c:v>
                </c:pt>
                <c:pt idx="1695">
                  <c:v>5.0480000000000004E-3</c:v>
                </c:pt>
                <c:pt idx="1696">
                  <c:v>5.0920000000000002E-3</c:v>
                </c:pt>
                <c:pt idx="1697">
                  <c:v>5.1380000000000002E-3</c:v>
                </c:pt>
                <c:pt idx="1698">
                  <c:v>5.1850000000000004E-3</c:v>
                </c:pt>
                <c:pt idx="1699">
                  <c:v>5.2339999999999999E-3</c:v>
                </c:pt>
                <c:pt idx="1700">
                  <c:v>5.1850000000000004E-3</c:v>
                </c:pt>
                <c:pt idx="1701">
                  <c:v>5.1380000000000002E-3</c:v>
                </c:pt>
                <c:pt idx="1702">
                  <c:v>5.0920000000000002E-3</c:v>
                </c:pt>
                <c:pt idx="1703">
                  <c:v>5.0480000000000004E-3</c:v>
                </c:pt>
                <c:pt idx="1704">
                  <c:v>5.0049999999999999E-3</c:v>
                </c:pt>
                <c:pt idx="1705">
                  <c:v>4.9639999999999997E-3</c:v>
                </c:pt>
                <c:pt idx="1706">
                  <c:v>4.9240000000000004E-3</c:v>
                </c:pt>
                <c:pt idx="1707">
                  <c:v>4.8849999999999996E-3</c:v>
                </c:pt>
                <c:pt idx="1708">
                  <c:v>4.8479999999999999E-3</c:v>
                </c:pt>
                <c:pt idx="1709">
                  <c:v>4.8129999999999996E-3</c:v>
                </c:pt>
                <c:pt idx="1710">
                  <c:v>4.7790000000000003E-3</c:v>
                </c:pt>
                <c:pt idx="1711">
                  <c:v>4.7460000000000002E-3</c:v>
                </c:pt>
                <c:pt idx="1712">
                  <c:v>4.7149999999999996E-3</c:v>
                </c:pt>
                <c:pt idx="1713">
                  <c:v>4.6849999999999999E-3</c:v>
                </c:pt>
                <c:pt idx="1714">
                  <c:v>4.6560000000000004E-3</c:v>
                </c:pt>
                <c:pt idx="1715">
                  <c:v>4.6299999999999996E-3</c:v>
                </c:pt>
                <c:pt idx="1716">
                  <c:v>4.6039999999999996E-3</c:v>
                </c:pt>
                <c:pt idx="1717">
                  <c:v>4.5799999999999999E-3</c:v>
                </c:pt>
                <c:pt idx="1718">
                  <c:v>4.5580000000000004E-3</c:v>
                </c:pt>
                <c:pt idx="1719">
                  <c:v>4.5370000000000002E-3</c:v>
                </c:pt>
                <c:pt idx="1720">
                  <c:v>4.5170000000000002E-3</c:v>
                </c:pt>
                <c:pt idx="1721">
                  <c:v>4.4990000000000004E-3</c:v>
                </c:pt>
                <c:pt idx="1722">
                  <c:v>4.4819999999999999E-3</c:v>
                </c:pt>
                <c:pt idx="1723">
                  <c:v>4.4669999999999996E-3</c:v>
                </c:pt>
                <c:pt idx="1724">
                  <c:v>4.4530000000000004E-3</c:v>
                </c:pt>
                <c:pt idx="1725">
                  <c:v>4.4409999999999996E-3</c:v>
                </c:pt>
                <c:pt idx="1726">
                  <c:v>4.4299999999999999E-3</c:v>
                </c:pt>
                <c:pt idx="1727">
                  <c:v>4.4200000000000003E-3</c:v>
                </c:pt>
                <c:pt idx="1728">
                  <c:v>4.4120000000000001E-3</c:v>
                </c:pt>
                <c:pt idx="1729">
                  <c:v>4.4060000000000002E-3</c:v>
                </c:pt>
                <c:pt idx="1730">
                  <c:v>4.4010000000000004E-3</c:v>
                </c:pt>
                <c:pt idx="1731">
                  <c:v>4.3969999999999999E-3</c:v>
                </c:pt>
                <c:pt idx="1732">
                  <c:v>4.3949999999999996E-3</c:v>
                </c:pt>
                <c:pt idx="1733">
                  <c:v>4.3940000000000003E-3</c:v>
                </c:pt>
                <c:pt idx="1734">
                  <c:v>4.3949999999999996E-3</c:v>
                </c:pt>
                <c:pt idx="1735">
                  <c:v>4.3969999999999999E-3</c:v>
                </c:pt>
                <c:pt idx="1736">
                  <c:v>4.4010000000000004E-3</c:v>
                </c:pt>
                <c:pt idx="1737">
                  <c:v>4.4060000000000002E-3</c:v>
                </c:pt>
                <c:pt idx="1738">
                  <c:v>4.4120000000000001E-3</c:v>
                </c:pt>
                <c:pt idx="1739">
                  <c:v>4.4200000000000003E-3</c:v>
                </c:pt>
                <c:pt idx="1740">
                  <c:v>4.4299999999999999E-3</c:v>
                </c:pt>
                <c:pt idx="1741">
                  <c:v>4.4409999999999996E-3</c:v>
                </c:pt>
                <c:pt idx="1742">
                  <c:v>4.4530000000000004E-3</c:v>
                </c:pt>
                <c:pt idx="1743">
                  <c:v>4.4669999999999996E-3</c:v>
                </c:pt>
                <c:pt idx="1744">
                  <c:v>4.4819999999999999E-3</c:v>
                </c:pt>
                <c:pt idx="1745">
                  <c:v>4.4990000000000004E-3</c:v>
                </c:pt>
                <c:pt idx="1746">
                  <c:v>4.5170000000000002E-3</c:v>
                </c:pt>
                <c:pt idx="1747">
                  <c:v>4.5370000000000002E-3</c:v>
                </c:pt>
                <c:pt idx="1748">
                  <c:v>4.5580000000000004E-3</c:v>
                </c:pt>
                <c:pt idx="1749">
                  <c:v>4.5799999999999999E-3</c:v>
                </c:pt>
                <c:pt idx="1750">
                  <c:v>4.6039999999999996E-3</c:v>
                </c:pt>
                <c:pt idx="1751">
                  <c:v>4.6299999999999996E-3</c:v>
                </c:pt>
                <c:pt idx="1752">
                  <c:v>4.6560000000000004E-3</c:v>
                </c:pt>
                <c:pt idx="1753">
                  <c:v>4.6849999999999999E-3</c:v>
                </c:pt>
                <c:pt idx="1754">
                  <c:v>4.7149999999999996E-3</c:v>
                </c:pt>
                <c:pt idx="1755">
                  <c:v>4.7460000000000002E-3</c:v>
                </c:pt>
                <c:pt idx="1756">
                  <c:v>4.7790000000000003E-3</c:v>
                </c:pt>
                <c:pt idx="1757">
                  <c:v>4.8129999999999996E-3</c:v>
                </c:pt>
                <c:pt idx="1758">
                  <c:v>4.8479999999999999E-3</c:v>
                </c:pt>
                <c:pt idx="1759">
                  <c:v>4.8849999999999996E-3</c:v>
                </c:pt>
                <c:pt idx="1760">
                  <c:v>4.9240000000000004E-3</c:v>
                </c:pt>
                <c:pt idx="1761">
                  <c:v>4.9639999999999997E-3</c:v>
                </c:pt>
                <c:pt idx="1762">
                  <c:v>5.0049999999999999E-3</c:v>
                </c:pt>
                <c:pt idx="1763">
                  <c:v>5.0480000000000004E-3</c:v>
                </c:pt>
                <c:pt idx="1764">
                  <c:v>5.0920000000000002E-3</c:v>
                </c:pt>
                <c:pt idx="1765">
                  <c:v>5.1380000000000002E-3</c:v>
                </c:pt>
                <c:pt idx="1766">
                  <c:v>5.1850000000000004E-3</c:v>
                </c:pt>
                <c:pt idx="1767">
                  <c:v>5.2339999999999999E-3</c:v>
                </c:pt>
                <c:pt idx="1768">
                  <c:v>5.189E-3</c:v>
                </c:pt>
                <c:pt idx="1769">
                  <c:v>5.1450000000000003E-3</c:v>
                </c:pt>
                <c:pt idx="1770">
                  <c:v>5.1029999999999999E-3</c:v>
                </c:pt>
                <c:pt idx="1771">
                  <c:v>5.0629999999999998E-3</c:v>
                </c:pt>
                <c:pt idx="1772">
                  <c:v>5.0229999999999997E-3</c:v>
                </c:pt>
                <c:pt idx="1773">
                  <c:v>4.986E-3</c:v>
                </c:pt>
                <c:pt idx="1774">
                  <c:v>4.9490000000000003E-3</c:v>
                </c:pt>
                <c:pt idx="1775">
                  <c:v>4.914E-3</c:v>
                </c:pt>
                <c:pt idx="1776">
                  <c:v>4.8809999999999999E-3</c:v>
                </c:pt>
                <c:pt idx="1777">
                  <c:v>4.849E-3</c:v>
                </c:pt>
                <c:pt idx="1778">
                  <c:v>4.8180000000000002E-3</c:v>
                </c:pt>
                <c:pt idx="1779">
                  <c:v>4.7889999999999999E-3</c:v>
                </c:pt>
                <c:pt idx="1780">
                  <c:v>4.7619999999999997E-3</c:v>
                </c:pt>
                <c:pt idx="1781">
                  <c:v>4.7359999999999998E-3</c:v>
                </c:pt>
                <c:pt idx="1782">
                  <c:v>4.7109999999999999E-3</c:v>
                </c:pt>
                <c:pt idx="1783">
                  <c:v>4.6880000000000003E-3</c:v>
                </c:pt>
                <c:pt idx="1784">
                  <c:v>4.666E-3</c:v>
                </c:pt>
                <c:pt idx="1785">
                  <c:v>4.646E-3</c:v>
                </c:pt>
                <c:pt idx="1786">
                  <c:v>4.627E-3</c:v>
                </c:pt>
                <c:pt idx="1787">
                  <c:v>4.6090000000000002E-3</c:v>
                </c:pt>
                <c:pt idx="1788">
                  <c:v>4.5929999999999999E-3</c:v>
                </c:pt>
                <c:pt idx="1789">
                  <c:v>4.5789999999999997E-3</c:v>
                </c:pt>
                <c:pt idx="1790">
                  <c:v>4.5659999999999997E-3</c:v>
                </c:pt>
                <c:pt idx="1791">
                  <c:v>4.5539999999999999E-3</c:v>
                </c:pt>
                <c:pt idx="1792">
                  <c:v>4.5440000000000003E-3</c:v>
                </c:pt>
                <c:pt idx="1793">
                  <c:v>4.535E-3</c:v>
                </c:pt>
                <c:pt idx="1794">
                  <c:v>4.5279999999999999E-3</c:v>
                </c:pt>
                <c:pt idx="1795">
                  <c:v>4.522E-3</c:v>
                </c:pt>
                <c:pt idx="1796">
                  <c:v>4.5180000000000003E-3</c:v>
                </c:pt>
                <c:pt idx="1797">
                  <c:v>4.5149999999999999E-3</c:v>
                </c:pt>
                <c:pt idx="1798">
                  <c:v>4.5129999999999997E-3</c:v>
                </c:pt>
                <c:pt idx="1799">
                  <c:v>4.5129999999999997E-3</c:v>
                </c:pt>
                <c:pt idx="1800">
                  <c:v>4.5149999999999999E-3</c:v>
                </c:pt>
                <c:pt idx="1801">
                  <c:v>4.5180000000000003E-3</c:v>
                </c:pt>
                <c:pt idx="1802">
                  <c:v>4.522E-3</c:v>
                </c:pt>
                <c:pt idx="1803">
                  <c:v>4.5279999999999999E-3</c:v>
                </c:pt>
                <c:pt idx="1804">
                  <c:v>4.535E-3</c:v>
                </c:pt>
                <c:pt idx="1805">
                  <c:v>4.5440000000000003E-3</c:v>
                </c:pt>
                <c:pt idx="1806">
                  <c:v>4.5539999999999999E-3</c:v>
                </c:pt>
                <c:pt idx="1807">
                  <c:v>4.5659999999999997E-3</c:v>
                </c:pt>
                <c:pt idx="1808">
                  <c:v>4.5789999999999997E-3</c:v>
                </c:pt>
                <c:pt idx="1809">
                  <c:v>4.5929999999999999E-3</c:v>
                </c:pt>
                <c:pt idx="1810">
                  <c:v>4.6090000000000002E-3</c:v>
                </c:pt>
                <c:pt idx="1811">
                  <c:v>4.627E-3</c:v>
                </c:pt>
                <c:pt idx="1812">
                  <c:v>4.646E-3</c:v>
                </c:pt>
                <c:pt idx="1813">
                  <c:v>4.666E-3</c:v>
                </c:pt>
                <c:pt idx="1814">
                  <c:v>4.6880000000000003E-3</c:v>
                </c:pt>
                <c:pt idx="1815">
                  <c:v>4.7109999999999999E-3</c:v>
                </c:pt>
                <c:pt idx="1816">
                  <c:v>4.7359999999999998E-3</c:v>
                </c:pt>
                <c:pt idx="1817">
                  <c:v>4.7619999999999997E-3</c:v>
                </c:pt>
                <c:pt idx="1818">
                  <c:v>4.7889999999999999E-3</c:v>
                </c:pt>
                <c:pt idx="1819">
                  <c:v>4.8180000000000002E-3</c:v>
                </c:pt>
                <c:pt idx="1820">
                  <c:v>4.849E-3</c:v>
                </c:pt>
                <c:pt idx="1821">
                  <c:v>4.8809999999999999E-3</c:v>
                </c:pt>
                <c:pt idx="1822">
                  <c:v>4.914E-3</c:v>
                </c:pt>
                <c:pt idx="1823">
                  <c:v>4.9490000000000003E-3</c:v>
                </c:pt>
                <c:pt idx="1824">
                  <c:v>4.986E-3</c:v>
                </c:pt>
                <c:pt idx="1825">
                  <c:v>5.0229999999999997E-3</c:v>
                </c:pt>
                <c:pt idx="1826">
                  <c:v>5.0629999999999998E-3</c:v>
                </c:pt>
                <c:pt idx="1827">
                  <c:v>5.1029999999999999E-3</c:v>
                </c:pt>
                <c:pt idx="1828">
                  <c:v>5.1450000000000003E-3</c:v>
                </c:pt>
                <c:pt idx="1829">
                  <c:v>5.189E-3</c:v>
                </c:pt>
                <c:pt idx="1830">
                  <c:v>5.2339999999999999E-3</c:v>
                </c:pt>
                <c:pt idx="1831">
                  <c:v>5.2719999999999998E-3</c:v>
                </c:pt>
                <c:pt idx="1832">
                  <c:v>5.3119999999999999E-3</c:v>
                </c:pt>
                <c:pt idx="1833">
                  <c:v>5.3540000000000003E-3</c:v>
                </c:pt>
                <c:pt idx="1834">
                  <c:v>5.391E-3</c:v>
                </c:pt>
                <c:pt idx="1835">
                  <c:v>5.4289999999999998E-3</c:v>
                </c:pt>
                <c:pt idx="1836">
                  <c:v>5.3860000000000002E-3</c:v>
                </c:pt>
                <c:pt idx="1837">
                  <c:v>5.3439999999999998E-3</c:v>
                </c:pt>
                <c:pt idx="1838">
                  <c:v>5.3030000000000004E-3</c:v>
                </c:pt>
                <c:pt idx="1839">
                  <c:v>5.2639999999999996E-3</c:v>
                </c:pt>
                <c:pt idx="1840">
                  <c:v>5.2259999999999997E-3</c:v>
                </c:pt>
                <c:pt idx="1841">
                  <c:v>5.1900000000000002E-3</c:v>
                </c:pt>
                <c:pt idx="1842">
                  <c:v>5.1549999999999999E-3</c:v>
                </c:pt>
                <c:pt idx="1843">
                  <c:v>5.1219999999999998E-3</c:v>
                </c:pt>
                <c:pt idx="1844">
                  <c:v>5.0899999999999999E-3</c:v>
                </c:pt>
                <c:pt idx="1845">
                  <c:v>5.0600000000000003E-3</c:v>
                </c:pt>
                <c:pt idx="1846">
                  <c:v>5.0309999999999999E-3</c:v>
                </c:pt>
                <c:pt idx="1847">
                  <c:v>5.0039999999999998E-3</c:v>
                </c:pt>
                <c:pt idx="1848">
                  <c:v>4.9779999999999998E-3</c:v>
                </c:pt>
                <c:pt idx="1849">
                  <c:v>4.9529999999999999E-3</c:v>
                </c:pt>
                <c:pt idx="1850">
                  <c:v>4.9300000000000004E-3</c:v>
                </c:pt>
                <c:pt idx="1851">
                  <c:v>4.908E-3</c:v>
                </c:pt>
                <c:pt idx="1852">
                  <c:v>4.888E-3</c:v>
                </c:pt>
                <c:pt idx="1853">
                  <c:v>4.8690000000000001E-3</c:v>
                </c:pt>
                <c:pt idx="1854">
                  <c:v>4.8520000000000004E-3</c:v>
                </c:pt>
                <c:pt idx="1855">
                  <c:v>4.836E-3</c:v>
                </c:pt>
                <c:pt idx="1856">
                  <c:v>4.8219999999999999E-3</c:v>
                </c:pt>
                <c:pt idx="1857">
                  <c:v>4.8089999999999999E-3</c:v>
                </c:pt>
                <c:pt idx="1858">
                  <c:v>4.7980000000000002E-3</c:v>
                </c:pt>
                <c:pt idx="1859">
                  <c:v>4.7869999999999996E-3</c:v>
                </c:pt>
                <c:pt idx="1860">
                  <c:v>4.7790000000000003E-3</c:v>
                </c:pt>
                <c:pt idx="1861">
                  <c:v>4.7720000000000002E-3</c:v>
                </c:pt>
                <c:pt idx="1862">
                  <c:v>4.7660000000000003E-3</c:v>
                </c:pt>
                <c:pt idx="1863">
                  <c:v>4.7619999999999997E-3</c:v>
                </c:pt>
                <c:pt idx="1864">
                  <c:v>4.7590000000000002E-3</c:v>
                </c:pt>
                <c:pt idx="1865">
                  <c:v>4.7580000000000001E-3</c:v>
                </c:pt>
                <c:pt idx="1866">
                  <c:v>4.7580000000000001E-3</c:v>
                </c:pt>
                <c:pt idx="1867">
                  <c:v>4.7600000000000003E-3</c:v>
                </c:pt>
                <c:pt idx="1868">
                  <c:v>4.7629999999999999E-3</c:v>
                </c:pt>
                <c:pt idx="1869">
                  <c:v>4.7670000000000004E-3</c:v>
                </c:pt>
                <c:pt idx="1870">
                  <c:v>4.7730000000000003E-3</c:v>
                </c:pt>
                <c:pt idx="1871">
                  <c:v>4.7809999999999997E-3</c:v>
                </c:pt>
                <c:pt idx="1872">
                  <c:v>4.7889999999999999E-3</c:v>
                </c:pt>
                <c:pt idx="1873">
                  <c:v>4.7999999999999996E-3</c:v>
                </c:pt>
                <c:pt idx="1874">
                  <c:v>4.8120000000000003E-3</c:v>
                </c:pt>
                <c:pt idx="1875">
                  <c:v>4.8250000000000003E-3</c:v>
                </c:pt>
                <c:pt idx="1876">
                  <c:v>4.8390000000000004E-3</c:v>
                </c:pt>
                <c:pt idx="1877">
                  <c:v>4.8560000000000001E-3</c:v>
                </c:pt>
                <c:pt idx="1878">
                  <c:v>4.8729999999999997E-3</c:v>
                </c:pt>
                <c:pt idx="1879">
                  <c:v>4.8919999999999996E-3</c:v>
                </c:pt>
                <c:pt idx="1880">
                  <c:v>4.9129999999999998E-3</c:v>
                </c:pt>
                <c:pt idx="1881">
                  <c:v>4.9350000000000002E-3</c:v>
                </c:pt>
                <c:pt idx="1882">
                  <c:v>4.9579999999999997E-3</c:v>
                </c:pt>
                <c:pt idx="1883">
                  <c:v>4.9829999999999996E-3</c:v>
                </c:pt>
                <c:pt idx="1884">
                  <c:v>5.0090000000000004E-3</c:v>
                </c:pt>
                <c:pt idx="1885">
                  <c:v>5.0369999999999998E-3</c:v>
                </c:pt>
                <c:pt idx="1886">
                  <c:v>5.0660000000000002E-3</c:v>
                </c:pt>
                <c:pt idx="1887">
                  <c:v>5.097E-3</c:v>
                </c:pt>
                <c:pt idx="1888">
                  <c:v>5.1289999999999999E-3</c:v>
                </c:pt>
                <c:pt idx="1889">
                  <c:v>5.1619999999999999E-3</c:v>
                </c:pt>
                <c:pt idx="1890">
                  <c:v>5.1980000000000004E-3</c:v>
                </c:pt>
                <c:pt idx="1891">
                  <c:v>5.2339999999999999E-3</c:v>
                </c:pt>
                <c:pt idx="1892">
                  <c:v>5.2579999999999997E-3</c:v>
                </c:pt>
                <c:pt idx="1893">
                  <c:v>5.2830000000000004E-3</c:v>
                </c:pt>
                <c:pt idx="1894">
                  <c:v>5.3099999999999996E-3</c:v>
                </c:pt>
                <c:pt idx="1895">
                  <c:v>5.3379999999999999E-3</c:v>
                </c:pt>
                <c:pt idx="1896">
                  <c:v>5.3680000000000004E-3</c:v>
                </c:pt>
                <c:pt idx="1897">
                  <c:v>5.3920000000000001E-3</c:v>
                </c:pt>
                <c:pt idx="1898">
                  <c:v>5.4169999999999999E-3</c:v>
                </c:pt>
                <c:pt idx="1899">
                  <c:v>5.4429999999999999E-3</c:v>
                </c:pt>
                <c:pt idx="1900">
                  <c:v>5.4710000000000002E-3</c:v>
                </c:pt>
                <c:pt idx="1901">
                  <c:v>5.4999999999999997E-3</c:v>
                </c:pt>
                <c:pt idx="1902">
                  <c:v>5.5199999999999997E-3</c:v>
                </c:pt>
                <c:pt idx="1903">
                  <c:v>5.5409999999999999E-3</c:v>
                </c:pt>
                <c:pt idx="1904">
                  <c:v>5.4920000000000004E-3</c:v>
                </c:pt>
                <c:pt idx="1905">
                  <c:v>5.4460000000000003E-3</c:v>
                </c:pt>
                <c:pt idx="1906">
                  <c:v>5.4000000000000003E-3</c:v>
                </c:pt>
                <c:pt idx="1907">
                  <c:v>5.3569999999999998E-3</c:v>
                </c:pt>
                <c:pt idx="1908">
                  <c:v>5.3140000000000001E-3</c:v>
                </c:pt>
                <c:pt idx="1909">
                  <c:v>5.2729999999999999E-3</c:v>
                </c:pt>
                <c:pt idx="1910">
                  <c:v>5.2339999999999999E-3</c:v>
                </c:pt>
                <c:pt idx="1911">
                  <c:v>5.1960000000000001E-3</c:v>
                </c:pt>
                <c:pt idx="1912">
                  <c:v>5.1590000000000004E-3</c:v>
                </c:pt>
                <c:pt idx="1913">
                  <c:v>5.1240000000000001E-3</c:v>
                </c:pt>
                <c:pt idx="1914">
                  <c:v>5.0899999999999999E-3</c:v>
                </c:pt>
                <c:pt idx="1915">
                  <c:v>5.058E-3</c:v>
                </c:pt>
                <c:pt idx="1916">
                  <c:v>5.0270000000000002E-3</c:v>
                </c:pt>
                <c:pt idx="1917">
                  <c:v>4.9979999999999998E-3</c:v>
                </c:pt>
                <c:pt idx="1918">
                  <c:v>4.9699999999999996E-3</c:v>
                </c:pt>
                <c:pt idx="1919">
                  <c:v>4.9439999999999996E-3</c:v>
                </c:pt>
                <c:pt idx="1920">
                  <c:v>4.9189999999999998E-3</c:v>
                </c:pt>
                <c:pt idx="1921">
                  <c:v>4.895E-3</c:v>
                </c:pt>
                <c:pt idx="1922">
                  <c:v>4.8729999999999997E-3</c:v>
                </c:pt>
                <c:pt idx="1923">
                  <c:v>4.8529999999999997E-3</c:v>
                </c:pt>
                <c:pt idx="1924">
                  <c:v>4.8329999999999996E-3</c:v>
                </c:pt>
                <c:pt idx="1925">
                  <c:v>4.816E-3</c:v>
                </c:pt>
                <c:pt idx="1926">
                  <c:v>4.7999999999999996E-3</c:v>
                </c:pt>
                <c:pt idx="1927">
                  <c:v>4.7850000000000002E-3</c:v>
                </c:pt>
                <c:pt idx="1928">
                  <c:v>4.7710000000000001E-3</c:v>
                </c:pt>
                <c:pt idx="1929">
                  <c:v>4.7590000000000002E-3</c:v>
                </c:pt>
                <c:pt idx="1930">
                  <c:v>4.7489999999999997E-3</c:v>
                </c:pt>
                <c:pt idx="1931">
                  <c:v>4.7400000000000003E-3</c:v>
                </c:pt>
                <c:pt idx="1932">
                  <c:v>4.7330000000000002E-3</c:v>
                </c:pt>
                <c:pt idx="1933">
                  <c:v>4.7270000000000003E-3</c:v>
                </c:pt>
                <c:pt idx="1934">
                  <c:v>4.7219999999999996E-3</c:v>
                </c:pt>
                <c:pt idx="1935">
                  <c:v>4.7190000000000001E-3</c:v>
                </c:pt>
                <c:pt idx="1936">
                  <c:v>4.7169999999999998E-3</c:v>
                </c:pt>
                <c:pt idx="1937">
                  <c:v>4.7169999999999998E-3</c:v>
                </c:pt>
                <c:pt idx="1938">
                  <c:v>4.718E-3</c:v>
                </c:pt>
                <c:pt idx="1939">
                  <c:v>4.7210000000000004E-3</c:v>
                </c:pt>
                <c:pt idx="1940">
                  <c:v>4.725E-3</c:v>
                </c:pt>
                <c:pt idx="1941">
                  <c:v>4.7299999999999998E-3</c:v>
                </c:pt>
                <c:pt idx="1942">
                  <c:v>4.7369999999999999E-3</c:v>
                </c:pt>
                <c:pt idx="1943">
                  <c:v>4.7460000000000002E-3</c:v>
                </c:pt>
                <c:pt idx="1944">
                  <c:v>4.7559999999999998E-3</c:v>
                </c:pt>
                <c:pt idx="1945">
                  <c:v>4.7670000000000004E-3</c:v>
                </c:pt>
                <c:pt idx="1946">
                  <c:v>4.7800000000000004E-3</c:v>
                </c:pt>
                <c:pt idx="1947">
                  <c:v>4.7939999999999997E-3</c:v>
                </c:pt>
                <c:pt idx="1948">
                  <c:v>4.81E-3</c:v>
                </c:pt>
                <c:pt idx="1949">
                  <c:v>4.8269999999999997E-3</c:v>
                </c:pt>
                <c:pt idx="1950">
                  <c:v>4.8459999999999996E-3</c:v>
                </c:pt>
                <c:pt idx="1951">
                  <c:v>4.8659999999999997E-3</c:v>
                </c:pt>
                <c:pt idx="1952">
                  <c:v>4.8869999999999999E-3</c:v>
                </c:pt>
                <c:pt idx="1953">
                  <c:v>4.9100000000000003E-3</c:v>
                </c:pt>
                <c:pt idx="1954">
                  <c:v>4.9350000000000002E-3</c:v>
                </c:pt>
                <c:pt idx="1955">
                  <c:v>4.9610000000000001E-3</c:v>
                </c:pt>
                <c:pt idx="1956">
                  <c:v>4.9880000000000002E-3</c:v>
                </c:pt>
                <c:pt idx="1957">
                  <c:v>5.0169999999999998E-3</c:v>
                </c:pt>
                <c:pt idx="1958">
                  <c:v>5.0309999999999999E-3</c:v>
                </c:pt>
                <c:pt idx="1959">
                  <c:v>5.0460000000000001E-3</c:v>
                </c:pt>
                <c:pt idx="1960">
                  <c:v>5.0629999999999998E-3</c:v>
                </c:pt>
                <c:pt idx="1961">
                  <c:v>5.0819999999999997E-3</c:v>
                </c:pt>
                <c:pt idx="1962">
                  <c:v>5.1009999999999996E-3</c:v>
                </c:pt>
                <c:pt idx="1963">
                  <c:v>5.1229999999999999E-3</c:v>
                </c:pt>
                <c:pt idx="1964">
                  <c:v>5.1450000000000003E-3</c:v>
                </c:pt>
                <c:pt idx="1965">
                  <c:v>5.1549999999999999E-3</c:v>
                </c:pt>
                <c:pt idx="1966">
                  <c:v>5.1669999999999997E-3</c:v>
                </c:pt>
                <c:pt idx="1967">
                  <c:v>5.1799999999999997E-3</c:v>
                </c:pt>
                <c:pt idx="1968">
                  <c:v>5.1939999999999998E-3</c:v>
                </c:pt>
                <c:pt idx="1969">
                  <c:v>5.2100000000000002E-3</c:v>
                </c:pt>
                <c:pt idx="1970">
                  <c:v>5.2209999999999999E-3</c:v>
                </c:pt>
                <c:pt idx="1971">
                  <c:v>5.2339999999999999E-3</c:v>
                </c:pt>
                <c:pt idx="1972">
                  <c:v>5.1939999999999998E-3</c:v>
                </c:pt>
                <c:pt idx="1973">
                  <c:v>5.156E-3</c:v>
                </c:pt>
                <c:pt idx="1974">
                  <c:v>5.1190000000000003E-3</c:v>
                </c:pt>
                <c:pt idx="1975">
                  <c:v>5.084E-3</c:v>
                </c:pt>
                <c:pt idx="1976">
                  <c:v>5.0499999999999998E-3</c:v>
                </c:pt>
                <c:pt idx="1977">
                  <c:v>5.0179999999999999E-3</c:v>
                </c:pt>
                <c:pt idx="1978">
                  <c:v>4.9870000000000001E-3</c:v>
                </c:pt>
                <c:pt idx="1979">
                  <c:v>4.9569999999999996E-3</c:v>
                </c:pt>
                <c:pt idx="1980">
                  <c:v>4.9290000000000002E-3</c:v>
                </c:pt>
                <c:pt idx="1981">
                  <c:v>4.9030000000000002E-3</c:v>
                </c:pt>
                <c:pt idx="1982">
                  <c:v>4.8780000000000004E-3</c:v>
                </c:pt>
                <c:pt idx="1983">
                  <c:v>4.8539999999999998E-3</c:v>
                </c:pt>
                <c:pt idx="1984">
                  <c:v>4.8320000000000004E-3</c:v>
                </c:pt>
                <c:pt idx="1985">
                  <c:v>4.8110000000000002E-3</c:v>
                </c:pt>
                <c:pt idx="1986">
                  <c:v>4.7920000000000003E-3</c:v>
                </c:pt>
                <c:pt idx="1987">
                  <c:v>4.7739999999999996E-3</c:v>
                </c:pt>
                <c:pt idx="1988">
                  <c:v>4.7569999999999999E-3</c:v>
                </c:pt>
                <c:pt idx="1989">
                  <c:v>4.7419999999999997E-3</c:v>
                </c:pt>
                <c:pt idx="1990">
                  <c:v>4.7289999999999997E-3</c:v>
                </c:pt>
                <c:pt idx="1991">
                  <c:v>4.7169999999999998E-3</c:v>
                </c:pt>
                <c:pt idx="1992">
                  <c:v>4.7060000000000001E-3</c:v>
                </c:pt>
                <c:pt idx="1993">
                  <c:v>4.6969999999999998E-3</c:v>
                </c:pt>
                <c:pt idx="1994">
                  <c:v>4.6889999999999996E-3</c:v>
                </c:pt>
                <c:pt idx="1995">
                  <c:v>4.6829999999999997E-3</c:v>
                </c:pt>
                <c:pt idx="1996">
                  <c:v>4.6779999999999999E-3</c:v>
                </c:pt>
                <c:pt idx="1997">
                  <c:v>4.6750000000000003E-3</c:v>
                </c:pt>
                <c:pt idx="1998">
                  <c:v>4.6730000000000001E-3</c:v>
                </c:pt>
                <c:pt idx="1999">
                  <c:v>4.6730000000000001E-3</c:v>
                </c:pt>
                <c:pt idx="2000">
                  <c:v>4.6740000000000002E-3</c:v>
                </c:pt>
                <c:pt idx="2001">
                  <c:v>4.6759999999999996E-3</c:v>
                </c:pt>
                <c:pt idx="2002">
                  <c:v>4.6800000000000001E-3</c:v>
                </c:pt>
                <c:pt idx="2003">
                  <c:v>4.6860000000000001E-3</c:v>
                </c:pt>
                <c:pt idx="2004">
                  <c:v>4.692E-3</c:v>
                </c:pt>
                <c:pt idx="2005">
                  <c:v>4.7010000000000003E-3</c:v>
                </c:pt>
                <c:pt idx="2006">
                  <c:v>4.7099999999999998E-3</c:v>
                </c:pt>
                <c:pt idx="2007">
                  <c:v>4.7219999999999996E-3</c:v>
                </c:pt>
                <c:pt idx="2008">
                  <c:v>4.7340000000000004E-3</c:v>
                </c:pt>
                <c:pt idx="2009">
                  <c:v>4.7479999999999996E-3</c:v>
                </c:pt>
                <c:pt idx="2010">
                  <c:v>4.764E-3</c:v>
                </c:pt>
                <c:pt idx="2011">
                  <c:v>4.7809999999999997E-3</c:v>
                </c:pt>
                <c:pt idx="2012">
                  <c:v>4.7990000000000003E-3</c:v>
                </c:pt>
                <c:pt idx="2013">
                  <c:v>4.8190000000000004E-3</c:v>
                </c:pt>
                <c:pt idx="2014">
                  <c:v>4.8409999999999998E-3</c:v>
                </c:pt>
                <c:pt idx="2015">
                  <c:v>4.8640000000000003E-3</c:v>
                </c:pt>
                <c:pt idx="2016">
                  <c:v>4.888E-3</c:v>
                </c:pt>
                <c:pt idx="2017">
                  <c:v>4.914E-3</c:v>
                </c:pt>
                <c:pt idx="2018">
                  <c:v>4.9410000000000001E-3</c:v>
                </c:pt>
                <c:pt idx="2019">
                  <c:v>4.9690000000000003E-3</c:v>
                </c:pt>
                <c:pt idx="2020">
                  <c:v>4.9779999999999998E-3</c:v>
                </c:pt>
                <c:pt idx="2021">
                  <c:v>4.9880000000000002E-3</c:v>
                </c:pt>
                <c:pt idx="2022">
                  <c:v>4.999E-3</c:v>
                </c:pt>
                <c:pt idx="2023">
                  <c:v>5.012E-3</c:v>
                </c:pt>
                <c:pt idx="2024">
                  <c:v>5.0270000000000002E-3</c:v>
                </c:pt>
                <c:pt idx="2025">
                  <c:v>5.0419999999999996E-3</c:v>
                </c:pt>
                <c:pt idx="2026">
                  <c:v>5.0509999999999999E-3</c:v>
                </c:pt>
                <c:pt idx="2027">
                  <c:v>5.0610000000000004E-3</c:v>
                </c:pt>
                <c:pt idx="2028">
                  <c:v>5.0730000000000003E-3</c:v>
                </c:pt>
                <c:pt idx="2029">
                  <c:v>5.0860000000000002E-3</c:v>
                </c:pt>
                <c:pt idx="2030">
                  <c:v>5.1009999999999996E-3</c:v>
                </c:pt>
                <c:pt idx="2031">
                  <c:v>5.117E-3</c:v>
                </c:pt>
                <c:pt idx="2032">
                  <c:v>5.1269999999999996E-3</c:v>
                </c:pt>
                <c:pt idx="2033">
                  <c:v>5.1390000000000003E-3</c:v>
                </c:pt>
                <c:pt idx="2034">
                  <c:v>5.1529999999999996E-3</c:v>
                </c:pt>
                <c:pt idx="2035">
                  <c:v>5.1669999999999997E-3</c:v>
                </c:pt>
                <c:pt idx="2036">
                  <c:v>5.1840000000000002E-3</c:v>
                </c:pt>
                <c:pt idx="2037">
                  <c:v>5.1989999999999996E-3</c:v>
                </c:pt>
                <c:pt idx="2038">
                  <c:v>5.2160000000000002E-3</c:v>
                </c:pt>
                <c:pt idx="2039">
                  <c:v>5.2339999999999999E-3</c:v>
                </c:pt>
                <c:pt idx="2040">
                  <c:v>5.1999999999999998E-3</c:v>
                </c:pt>
                <c:pt idx="2041">
                  <c:v>5.1679999999999999E-3</c:v>
                </c:pt>
                <c:pt idx="2042">
                  <c:v>5.1370000000000001E-3</c:v>
                </c:pt>
                <c:pt idx="2043">
                  <c:v>5.1079999999999997E-3</c:v>
                </c:pt>
                <c:pt idx="2044">
                  <c:v>5.0800000000000003E-3</c:v>
                </c:pt>
                <c:pt idx="2045">
                  <c:v>5.0540000000000003E-3</c:v>
                </c:pt>
                <c:pt idx="2046">
                  <c:v>5.0289999999999996E-3</c:v>
                </c:pt>
                <c:pt idx="2047">
                  <c:v>5.006E-3</c:v>
                </c:pt>
                <c:pt idx="2048">
                  <c:v>4.9829999999999996E-3</c:v>
                </c:pt>
                <c:pt idx="2049">
                  <c:v>4.9630000000000004E-3</c:v>
                </c:pt>
                <c:pt idx="2050">
                  <c:v>4.9439999999999996E-3</c:v>
                </c:pt>
                <c:pt idx="2051">
                  <c:v>4.9259999999999998E-3</c:v>
                </c:pt>
                <c:pt idx="2052">
                  <c:v>4.9100000000000003E-3</c:v>
                </c:pt>
                <c:pt idx="2053">
                  <c:v>4.895E-3</c:v>
                </c:pt>
                <c:pt idx="2054">
                  <c:v>4.8820000000000001E-3</c:v>
                </c:pt>
                <c:pt idx="2055">
                  <c:v>4.8700000000000002E-3</c:v>
                </c:pt>
                <c:pt idx="2056">
                  <c:v>4.8599999999999997E-3</c:v>
                </c:pt>
                <c:pt idx="2057">
                  <c:v>4.8510000000000003E-3</c:v>
                </c:pt>
                <c:pt idx="2058">
                  <c:v>4.8430000000000001E-3</c:v>
                </c:pt>
                <c:pt idx="2059">
                  <c:v>4.8370000000000002E-3</c:v>
                </c:pt>
                <c:pt idx="2060">
                  <c:v>4.8320000000000004E-3</c:v>
                </c:pt>
                <c:pt idx="2061">
                  <c:v>4.829E-3</c:v>
                </c:pt>
                <c:pt idx="2062">
                  <c:v>4.8279999999999998E-3</c:v>
                </c:pt>
                <c:pt idx="2063">
                  <c:v>4.8269999999999997E-3</c:v>
                </c:pt>
                <c:pt idx="2064">
                  <c:v>4.829E-3</c:v>
                </c:pt>
                <c:pt idx="2065">
                  <c:v>4.8310000000000002E-3</c:v>
                </c:pt>
                <c:pt idx="2066">
                  <c:v>4.8349999999999999E-3</c:v>
                </c:pt>
                <c:pt idx="2067">
                  <c:v>4.8409999999999998E-3</c:v>
                </c:pt>
                <c:pt idx="2068">
                  <c:v>4.8479999999999999E-3</c:v>
                </c:pt>
                <c:pt idx="2069">
                  <c:v>4.8560000000000001E-3</c:v>
                </c:pt>
                <c:pt idx="2070">
                  <c:v>4.8659999999999997E-3</c:v>
                </c:pt>
                <c:pt idx="2071">
                  <c:v>4.8780000000000004E-3</c:v>
                </c:pt>
                <c:pt idx="2072">
                  <c:v>4.8910000000000004E-3</c:v>
                </c:pt>
                <c:pt idx="2073">
                  <c:v>4.9049999999999996E-3</c:v>
                </c:pt>
                <c:pt idx="2074">
                  <c:v>4.921E-3</c:v>
                </c:pt>
                <c:pt idx="2075">
                  <c:v>4.9379999999999997E-3</c:v>
                </c:pt>
                <c:pt idx="2076">
                  <c:v>4.9560000000000003E-3</c:v>
                </c:pt>
                <c:pt idx="2077">
                  <c:v>4.9769999999999997E-3</c:v>
                </c:pt>
                <c:pt idx="2078">
                  <c:v>4.9979999999999998E-3</c:v>
                </c:pt>
                <c:pt idx="2079">
                  <c:v>5.0210000000000003E-3</c:v>
                </c:pt>
                <c:pt idx="2080">
                  <c:v>5.0309999999999999E-3</c:v>
                </c:pt>
                <c:pt idx="2081">
                  <c:v>5.0429999999999997E-3</c:v>
                </c:pt>
                <c:pt idx="2082">
                  <c:v>5.0559999999999997E-3</c:v>
                </c:pt>
                <c:pt idx="2083">
                  <c:v>5.0699999999999999E-3</c:v>
                </c:pt>
                <c:pt idx="2084">
                  <c:v>5.0860000000000002E-3</c:v>
                </c:pt>
                <c:pt idx="2085">
                  <c:v>5.0949999999999997E-3</c:v>
                </c:pt>
                <c:pt idx="2086">
                  <c:v>5.1060000000000003E-3</c:v>
                </c:pt>
                <c:pt idx="2087">
                  <c:v>5.1190000000000003E-3</c:v>
                </c:pt>
                <c:pt idx="2088">
                  <c:v>5.1330000000000004E-3</c:v>
                </c:pt>
                <c:pt idx="2089">
                  <c:v>5.1479999999999998E-3</c:v>
                </c:pt>
                <c:pt idx="2090">
                  <c:v>5.1650000000000003E-3</c:v>
                </c:pt>
                <c:pt idx="2091">
                  <c:v>5.1729999999999996E-3</c:v>
                </c:pt>
                <c:pt idx="2092">
                  <c:v>5.182E-3</c:v>
                </c:pt>
                <c:pt idx="2093">
                  <c:v>5.1929999999999997E-3</c:v>
                </c:pt>
                <c:pt idx="2094">
                  <c:v>5.2050000000000004E-3</c:v>
                </c:pt>
                <c:pt idx="2095">
                  <c:v>5.2189999999999997E-3</c:v>
                </c:pt>
                <c:pt idx="2096">
                  <c:v>5.2339999999999999E-3</c:v>
                </c:pt>
                <c:pt idx="2097">
                  <c:v>5.2389999999999997E-3</c:v>
                </c:pt>
                <c:pt idx="2098">
                  <c:v>5.2459999999999998E-3</c:v>
                </c:pt>
                <c:pt idx="2099">
                  <c:v>5.254E-3</c:v>
                </c:pt>
                <c:pt idx="2100">
                  <c:v>5.2589999999999998E-3</c:v>
                </c:pt>
                <c:pt idx="2101">
                  <c:v>5.2639999999999996E-3</c:v>
                </c:pt>
                <c:pt idx="2102">
                  <c:v>5.2709999999999996E-3</c:v>
                </c:pt>
                <c:pt idx="2103">
                  <c:v>5.28E-3</c:v>
                </c:pt>
                <c:pt idx="2104">
                  <c:v>5.2900000000000004E-3</c:v>
                </c:pt>
                <c:pt idx="2105">
                  <c:v>5.2989999999999999E-3</c:v>
                </c:pt>
                <c:pt idx="2106">
                  <c:v>5.3090000000000004E-3</c:v>
                </c:pt>
                <c:pt idx="2107">
                  <c:v>5.3200000000000001E-3</c:v>
                </c:pt>
                <c:pt idx="2108">
                  <c:v>5.293E-3</c:v>
                </c:pt>
                <c:pt idx="2109">
                  <c:v>5.2680000000000001E-3</c:v>
                </c:pt>
                <c:pt idx="2110">
                  <c:v>5.2440000000000004E-3</c:v>
                </c:pt>
                <c:pt idx="2111">
                  <c:v>5.2220000000000001E-3</c:v>
                </c:pt>
                <c:pt idx="2112">
                  <c:v>5.2009999999999999E-3</c:v>
                </c:pt>
                <c:pt idx="2113">
                  <c:v>5.1809999999999998E-3</c:v>
                </c:pt>
                <c:pt idx="2114">
                  <c:v>5.1630000000000001E-3</c:v>
                </c:pt>
                <c:pt idx="2115">
                  <c:v>5.1469999999999997E-3</c:v>
                </c:pt>
                <c:pt idx="2116">
                  <c:v>5.1320000000000003E-3</c:v>
                </c:pt>
                <c:pt idx="2117">
                  <c:v>5.1180000000000002E-3</c:v>
                </c:pt>
                <c:pt idx="2118">
                  <c:v>5.1060000000000003E-3</c:v>
                </c:pt>
                <c:pt idx="2119">
                  <c:v>5.0949999999999997E-3</c:v>
                </c:pt>
                <c:pt idx="2120">
                  <c:v>5.0860000000000002E-3</c:v>
                </c:pt>
                <c:pt idx="2121">
                  <c:v>5.078E-3</c:v>
                </c:pt>
                <c:pt idx="2122">
                  <c:v>5.071E-3</c:v>
                </c:pt>
                <c:pt idx="2123">
                  <c:v>5.0660000000000002E-3</c:v>
                </c:pt>
                <c:pt idx="2124">
                  <c:v>5.0629999999999998E-3</c:v>
                </c:pt>
                <c:pt idx="2125">
                  <c:v>5.0610000000000004E-3</c:v>
                </c:pt>
                <c:pt idx="2126">
                  <c:v>5.0600000000000003E-3</c:v>
                </c:pt>
                <c:pt idx="2127">
                  <c:v>5.0610000000000004E-3</c:v>
                </c:pt>
                <c:pt idx="2128">
                  <c:v>5.0629999999999998E-3</c:v>
                </c:pt>
                <c:pt idx="2129">
                  <c:v>5.0670000000000003E-3</c:v>
                </c:pt>
                <c:pt idx="2130">
                  <c:v>5.0720000000000001E-3</c:v>
                </c:pt>
                <c:pt idx="2131">
                  <c:v>5.0790000000000002E-3</c:v>
                </c:pt>
                <c:pt idx="2132">
                  <c:v>5.0870000000000004E-3</c:v>
                </c:pt>
                <c:pt idx="2133">
                  <c:v>5.097E-3</c:v>
                </c:pt>
                <c:pt idx="2134">
                  <c:v>5.1079999999999997E-3</c:v>
                </c:pt>
                <c:pt idx="2135">
                  <c:v>5.1200000000000004E-3</c:v>
                </c:pt>
                <c:pt idx="2136">
                  <c:v>5.1279999999999997E-3</c:v>
                </c:pt>
                <c:pt idx="2137">
                  <c:v>5.1370000000000001E-3</c:v>
                </c:pt>
                <c:pt idx="2138">
                  <c:v>5.1469999999999997E-3</c:v>
                </c:pt>
                <c:pt idx="2139">
                  <c:v>5.1590000000000004E-3</c:v>
                </c:pt>
                <c:pt idx="2140">
                  <c:v>5.1729999999999996E-3</c:v>
                </c:pt>
                <c:pt idx="2141">
                  <c:v>5.182E-3</c:v>
                </c:pt>
                <c:pt idx="2142">
                  <c:v>5.1919999999999996E-3</c:v>
                </c:pt>
                <c:pt idx="2143">
                  <c:v>5.1919999999999996E-3</c:v>
                </c:pt>
                <c:pt idx="2144">
                  <c:v>5.1929999999999997E-3</c:v>
                </c:pt>
                <c:pt idx="2145">
                  <c:v>5.1960000000000001E-3</c:v>
                </c:pt>
                <c:pt idx="2146">
                  <c:v>5.2009999999999999E-3</c:v>
                </c:pt>
                <c:pt idx="2147">
                  <c:v>5.2009999999999999E-3</c:v>
                </c:pt>
                <c:pt idx="2148">
                  <c:v>5.2030000000000002E-3</c:v>
                </c:pt>
                <c:pt idx="2149">
                  <c:v>5.2059999999999997E-3</c:v>
                </c:pt>
                <c:pt idx="2150">
                  <c:v>5.2110000000000004E-3</c:v>
                </c:pt>
                <c:pt idx="2151">
                  <c:v>5.2100000000000002E-3</c:v>
                </c:pt>
                <c:pt idx="2152">
                  <c:v>5.2100000000000002E-3</c:v>
                </c:pt>
                <c:pt idx="2153">
                  <c:v>5.2119999999999996E-3</c:v>
                </c:pt>
                <c:pt idx="2154">
                  <c:v>5.2160000000000002E-3</c:v>
                </c:pt>
                <c:pt idx="2155">
                  <c:v>5.2209999999999999E-3</c:v>
                </c:pt>
                <c:pt idx="2156">
                  <c:v>5.2269999999999999E-3</c:v>
                </c:pt>
                <c:pt idx="2157">
                  <c:v>5.2350000000000001E-3</c:v>
                </c:pt>
                <c:pt idx="2158">
                  <c:v>5.2300000000000003E-3</c:v>
                </c:pt>
                <c:pt idx="2159">
                  <c:v>5.2269999999999999E-3</c:v>
                </c:pt>
                <c:pt idx="2160">
                  <c:v>5.2259999999999997E-3</c:v>
                </c:pt>
                <c:pt idx="2161">
                  <c:v>5.2259999999999997E-3</c:v>
                </c:pt>
                <c:pt idx="2162">
                  <c:v>5.2269999999999999E-3</c:v>
                </c:pt>
                <c:pt idx="2163">
                  <c:v>5.2300000000000003E-3</c:v>
                </c:pt>
                <c:pt idx="2164">
                  <c:v>5.2339999999999999E-3</c:v>
                </c:pt>
                <c:pt idx="2165">
                  <c:v>5.2379999999999996E-3</c:v>
                </c:pt>
                <c:pt idx="2166">
                  <c:v>5.2430000000000003E-3</c:v>
                </c:pt>
                <c:pt idx="2167">
                  <c:v>5.2449999999999997E-3</c:v>
                </c:pt>
                <c:pt idx="2168">
                  <c:v>5.2490000000000002E-3</c:v>
                </c:pt>
                <c:pt idx="2169">
                  <c:v>5.254E-3</c:v>
                </c:pt>
                <c:pt idx="2170">
                  <c:v>5.2610000000000001E-3</c:v>
                </c:pt>
                <c:pt idx="2171">
                  <c:v>5.2690000000000002E-3</c:v>
                </c:pt>
                <c:pt idx="2172">
                  <c:v>5.2789999999999998E-3</c:v>
                </c:pt>
                <c:pt idx="2173">
                  <c:v>5.2900000000000004E-3</c:v>
                </c:pt>
                <c:pt idx="2174">
                  <c:v>5.3030000000000004E-3</c:v>
                </c:pt>
                <c:pt idx="2175">
                  <c:v>5.3169999999999997E-3</c:v>
                </c:pt>
                <c:pt idx="2176">
                  <c:v>5.3020000000000003E-3</c:v>
                </c:pt>
                <c:pt idx="2177">
                  <c:v>5.2890000000000003E-3</c:v>
                </c:pt>
                <c:pt idx="2178">
                  <c:v>5.2769999999999996E-3</c:v>
                </c:pt>
                <c:pt idx="2179">
                  <c:v>5.2659999999999998E-3</c:v>
                </c:pt>
                <c:pt idx="2180">
                  <c:v>5.2570000000000004E-3</c:v>
                </c:pt>
                <c:pt idx="2181">
                  <c:v>5.2500000000000003E-3</c:v>
                </c:pt>
                <c:pt idx="2182">
                  <c:v>5.2440000000000004E-3</c:v>
                </c:pt>
                <c:pt idx="2183">
                  <c:v>5.2389999999999997E-3</c:v>
                </c:pt>
                <c:pt idx="2184">
                  <c:v>5.2360000000000002E-3</c:v>
                </c:pt>
                <c:pt idx="2185">
                  <c:v>5.2339999999999999E-3</c:v>
                </c:pt>
                <c:pt idx="2186">
                  <c:v>5.2339999999999999E-3</c:v>
                </c:pt>
                <c:pt idx="2187">
                  <c:v>5.2350000000000001E-3</c:v>
                </c:pt>
                <c:pt idx="2188">
                  <c:v>5.2370000000000003E-3</c:v>
                </c:pt>
                <c:pt idx="2189">
                  <c:v>5.2360000000000002E-3</c:v>
                </c:pt>
                <c:pt idx="2190">
                  <c:v>5.2370000000000003E-3</c:v>
                </c:pt>
                <c:pt idx="2191">
                  <c:v>5.2389999999999997E-3</c:v>
                </c:pt>
                <c:pt idx="2192">
                  <c:v>5.2360000000000002E-3</c:v>
                </c:pt>
                <c:pt idx="2193">
                  <c:v>5.2350000000000001E-3</c:v>
                </c:pt>
                <c:pt idx="2194">
                  <c:v>5.2350000000000001E-3</c:v>
                </c:pt>
                <c:pt idx="2195">
                  <c:v>5.2310000000000004E-3</c:v>
                </c:pt>
                <c:pt idx="2196">
                  <c:v>5.2290000000000001E-3</c:v>
                </c:pt>
                <c:pt idx="2197">
                  <c:v>5.228E-3</c:v>
                </c:pt>
                <c:pt idx="2198">
                  <c:v>5.2290000000000001E-3</c:v>
                </c:pt>
                <c:pt idx="2199">
                  <c:v>5.2310000000000004E-3</c:v>
                </c:pt>
                <c:pt idx="2200">
                  <c:v>5.2350000000000001E-3</c:v>
                </c:pt>
                <c:pt idx="2201">
                  <c:v>5.2399999999999999E-3</c:v>
                </c:pt>
                <c:pt idx="2202">
                  <c:v>5.2459999999999998E-3</c:v>
                </c:pt>
                <c:pt idx="2203">
                  <c:v>5.254E-3</c:v>
                </c:pt>
                <c:pt idx="2204">
                  <c:v>5.2469999999999999E-3</c:v>
                </c:pt>
                <c:pt idx="2205">
                  <c:v>5.241E-3</c:v>
                </c:pt>
                <c:pt idx="2206">
                  <c:v>5.2370000000000003E-3</c:v>
                </c:pt>
                <c:pt idx="2207">
                  <c:v>5.2339999999999999E-3</c:v>
                </c:pt>
                <c:pt idx="2208">
                  <c:v>5.2319999999999997E-3</c:v>
                </c:pt>
                <c:pt idx="2209">
                  <c:v>5.2319999999999997E-3</c:v>
                </c:pt>
                <c:pt idx="2210">
                  <c:v>5.2339999999999999E-3</c:v>
                </c:pt>
                <c:pt idx="2211">
                  <c:v>5.2310000000000004E-3</c:v>
                </c:pt>
                <c:pt idx="2212">
                  <c:v>5.2290000000000001E-3</c:v>
                </c:pt>
                <c:pt idx="2213">
                  <c:v>5.2290000000000001E-3</c:v>
                </c:pt>
                <c:pt idx="2214">
                  <c:v>5.2300000000000003E-3</c:v>
                </c:pt>
                <c:pt idx="2215">
                  <c:v>5.2259999999999997E-3</c:v>
                </c:pt>
                <c:pt idx="2216">
                  <c:v>5.2230000000000002E-3</c:v>
                </c:pt>
                <c:pt idx="2217">
                  <c:v>5.2220000000000001E-3</c:v>
                </c:pt>
                <c:pt idx="2218">
                  <c:v>5.2220000000000001E-3</c:v>
                </c:pt>
                <c:pt idx="2219">
                  <c:v>5.2199999999999998E-3</c:v>
                </c:pt>
                <c:pt idx="2220">
                  <c:v>5.2199999999999998E-3</c:v>
                </c:pt>
                <c:pt idx="2221">
                  <c:v>5.2110000000000004E-3</c:v>
                </c:pt>
                <c:pt idx="2222">
                  <c:v>5.2040000000000003E-3</c:v>
                </c:pt>
                <c:pt idx="2223">
                  <c:v>5.1980000000000004E-3</c:v>
                </c:pt>
                <c:pt idx="2224">
                  <c:v>5.1939999999999998E-3</c:v>
                </c:pt>
                <c:pt idx="2225">
                  <c:v>5.1910000000000003E-3</c:v>
                </c:pt>
                <c:pt idx="2226">
                  <c:v>5.189E-3</c:v>
                </c:pt>
                <c:pt idx="2227">
                  <c:v>5.189E-3</c:v>
                </c:pt>
                <c:pt idx="2228">
                  <c:v>5.1910000000000003E-3</c:v>
                </c:pt>
                <c:pt idx="2229">
                  <c:v>5.1939999999999998E-3</c:v>
                </c:pt>
                <c:pt idx="2230">
                  <c:v>5.1980000000000004E-3</c:v>
                </c:pt>
                <c:pt idx="2231">
                  <c:v>5.2040000000000003E-3</c:v>
                </c:pt>
                <c:pt idx="2232">
                  <c:v>5.2110000000000004E-3</c:v>
                </c:pt>
                <c:pt idx="2233">
                  <c:v>5.2199999999999998E-3</c:v>
                </c:pt>
                <c:pt idx="2234">
                  <c:v>5.2300000000000003E-3</c:v>
                </c:pt>
                <c:pt idx="2235">
                  <c:v>5.241E-3</c:v>
                </c:pt>
                <c:pt idx="2236">
                  <c:v>5.254E-3</c:v>
                </c:pt>
                <c:pt idx="2237">
                  <c:v>5.2690000000000002E-3</c:v>
                </c:pt>
                <c:pt idx="2238">
                  <c:v>5.2849999999999998E-3</c:v>
                </c:pt>
                <c:pt idx="2239">
                  <c:v>5.3020000000000003E-3</c:v>
                </c:pt>
                <c:pt idx="2240">
                  <c:v>5.3210000000000002E-3</c:v>
                </c:pt>
                <c:pt idx="2241">
                  <c:v>5.3410000000000003E-3</c:v>
                </c:pt>
                <c:pt idx="2242">
                  <c:v>5.3629999999999997E-3</c:v>
                </c:pt>
                <c:pt idx="2243">
                  <c:v>5.3860000000000002E-3</c:v>
                </c:pt>
                <c:pt idx="2244">
                  <c:v>5.3839999999999999E-3</c:v>
                </c:pt>
                <c:pt idx="2245">
                  <c:v>5.3769999999999998E-3</c:v>
                </c:pt>
                <c:pt idx="2246">
                  <c:v>5.3709999999999999E-3</c:v>
                </c:pt>
                <c:pt idx="2247">
                  <c:v>5.3670000000000002E-3</c:v>
                </c:pt>
                <c:pt idx="2248">
                  <c:v>5.3639999999999998E-3</c:v>
                </c:pt>
                <c:pt idx="2249">
                  <c:v>5.3619999999999996E-3</c:v>
                </c:pt>
                <c:pt idx="2250">
                  <c:v>5.3540000000000003E-3</c:v>
                </c:pt>
                <c:pt idx="2251">
                  <c:v>5.3460000000000001E-3</c:v>
                </c:pt>
                <c:pt idx="2252">
                  <c:v>5.339E-3</c:v>
                </c:pt>
                <c:pt idx="2253">
                  <c:v>5.3330000000000001E-3</c:v>
                </c:pt>
                <c:pt idx="2254">
                  <c:v>5.3290000000000004E-3</c:v>
                </c:pt>
                <c:pt idx="2255">
                  <c:v>5.3270000000000001E-3</c:v>
                </c:pt>
                <c:pt idx="2256">
                  <c:v>5.3220000000000003E-3</c:v>
                </c:pt>
                <c:pt idx="2257">
                  <c:v>5.3179999999999998E-3</c:v>
                </c:pt>
                <c:pt idx="2258">
                  <c:v>5.3160000000000004E-3</c:v>
                </c:pt>
                <c:pt idx="2259">
                  <c:v>5.3160000000000004E-3</c:v>
                </c:pt>
                <c:pt idx="2260">
                  <c:v>5.3169999999999997E-3</c:v>
                </c:pt>
                <c:pt idx="2261">
                  <c:v>5.3109999999999997E-3</c:v>
                </c:pt>
                <c:pt idx="2262">
                  <c:v>5.3070000000000001E-3</c:v>
                </c:pt>
                <c:pt idx="2263">
                  <c:v>5.3039999999999997E-3</c:v>
                </c:pt>
                <c:pt idx="2264">
                  <c:v>5.3020000000000003E-3</c:v>
                </c:pt>
                <c:pt idx="2265">
                  <c:v>5.3020000000000003E-3</c:v>
                </c:pt>
                <c:pt idx="2266">
                  <c:v>5.2919999999999998E-3</c:v>
                </c:pt>
                <c:pt idx="2267">
                  <c:v>5.2830000000000004E-3</c:v>
                </c:pt>
                <c:pt idx="2268">
                  <c:v>5.2750000000000002E-3</c:v>
                </c:pt>
                <c:pt idx="2269">
                  <c:v>5.2690000000000002E-3</c:v>
                </c:pt>
                <c:pt idx="2270">
                  <c:v>5.2639999999999996E-3</c:v>
                </c:pt>
                <c:pt idx="2271">
                  <c:v>5.2610000000000001E-3</c:v>
                </c:pt>
                <c:pt idx="2272">
                  <c:v>5.2589999999999998E-3</c:v>
                </c:pt>
                <c:pt idx="2273">
                  <c:v>5.2509999999999996E-3</c:v>
                </c:pt>
                <c:pt idx="2274">
                  <c:v>5.2440000000000004E-3</c:v>
                </c:pt>
                <c:pt idx="2275">
                  <c:v>5.2379999999999996E-3</c:v>
                </c:pt>
                <c:pt idx="2276">
                  <c:v>5.2339999999999999E-3</c:v>
                </c:pt>
                <c:pt idx="2277">
                  <c:v>5.2199999999999998E-3</c:v>
                </c:pt>
                <c:pt idx="2278">
                  <c:v>5.2069999999999998E-3</c:v>
                </c:pt>
                <c:pt idx="2279">
                  <c:v>5.1960000000000001E-3</c:v>
                </c:pt>
                <c:pt idx="2280">
                  <c:v>5.1859999999999996E-3</c:v>
                </c:pt>
                <c:pt idx="2281">
                  <c:v>5.1780000000000003E-3</c:v>
                </c:pt>
                <c:pt idx="2282">
                  <c:v>5.1710000000000002E-3</c:v>
                </c:pt>
                <c:pt idx="2283">
                  <c:v>5.1659999999999996E-3</c:v>
                </c:pt>
                <c:pt idx="2284">
                  <c:v>5.1619999999999999E-3</c:v>
                </c:pt>
                <c:pt idx="2285">
                  <c:v>5.1590000000000004E-3</c:v>
                </c:pt>
                <c:pt idx="2286">
                  <c:v>5.1580000000000003E-3</c:v>
                </c:pt>
                <c:pt idx="2287">
                  <c:v>5.1580000000000003E-3</c:v>
                </c:pt>
                <c:pt idx="2288">
                  <c:v>5.1599999999999997E-3</c:v>
                </c:pt>
                <c:pt idx="2289">
                  <c:v>5.1640000000000002E-3</c:v>
                </c:pt>
                <c:pt idx="2290">
                  <c:v>5.1679999999999999E-3</c:v>
                </c:pt>
                <c:pt idx="2291">
                  <c:v>5.1749999999999999E-3</c:v>
                </c:pt>
                <c:pt idx="2292">
                  <c:v>5.182E-3</c:v>
                </c:pt>
                <c:pt idx="2293">
                  <c:v>5.1910000000000003E-3</c:v>
                </c:pt>
                <c:pt idx="2294">
                  <c:v>5.202E-3</c:v>
                </c:pt>
                <c:pt idx="2295">
                  <c:v>5.2139999999999999E-3</c:v>
                </c:pt>
                <c:pt idx="2296">
                  <c:v>5.2119999999999996E-3</c:v>
                </c:pt>
                <c:pt idx="2297">
                  <c:v>5.2110000000000004E-3</c:v>
                </c:pt>
                <c:pt idx="2298">
                  <c:v>5.2119999999999996E-3</c:v>
                </c:pt>
                <c:pt idx="2299">
                  <c:v>5.215E-3</c:v>
                </c:pt>
                <c:pt idx="2300">
                  <c:v>5.2189999999999997E-3</c:v>
                </c:pt>
                <c:pt idx="2301">
                  <c:v>5.2240000000000003E-3</c:v>
                </c:pt>
                <c:pt idx="2302">
                  <c:v>5.2310000000000004E-3</c:v>
                </c:pt>
                <c:pt idx="2303">
                  <c:v>5.2389999999999997E-3</c:v>
                </c:pt>
                <c:pt idx="2304">
                  <c:v>5.2490000000000002E-3</c:v>
                </c:pt>
                <c:pt idx="2305">
                  <c:v>5.2599999999999999E-3</c:v>
                </c:pt>
                <c:pt idx="2306">
                  <c:v>5.2719999999999998E-3</c:v>
                </c:pt>
                <c:pt idx="2307">
                  <c:v>5.2859999999999999E-3</c:v>
                </c:pt>
                <c:pt idx="2308">
                  <c:v>5.3020000000000003E-3</c:v>
                </c:pt>
                <c:pt idx="2309">
                  <c:v>5.3189999999999999E-3</c:v>
                </c:pt>
                <c:pt idx="2310">
                  <c:v>5.3369999999999997E-3</c:v>
                </c:pt>
                <c:pt idx="2311">
                  <c:v>5.3569999999999998E-3</c:v>
                </c:pt>
                <c:pt idx="2312">
                  <c:v>5.378E-3</c:v>
                </c:pt>
                <c:pt idx="2313">
                  <c:v>5.3670000000000002E-3</c:v>
                </c:pt>
                <c:pt idx="2314">
                  <c:v>5.3569999999999998E-3</c:v>
                </c:pt>
                <c:pt idx="2315">
                  <c:v>5.3489999999999996E-3</c:v>
                </c:pt>
                <c:pt idx="2316">
                  <c:v>5.3420000000000004E-3</c:v>
                </c:pt>
                <c:pt idx="2317">
                  <c:v>5.3270000000000001E-3</c:v>
                </c:pt>
                <c:pt idx="2318">
                  <c:v>5.313E-3</c:v>
                </c:pt>
                <c:pt idx="2319">
                  <c:v>5.3010000000000002E-3</c:v>
                </c:pt>
                <c:pt idx="2320">
                  <c:v>5.2909999999999997E-3</c:v>
                </c:pt>
                <c:pt idx="2321">
                  <c:v>5.2820000000000002E-3</c:v>
                </c:pt>
                <c:pt idx="2322">
                  <c:v>5.274E-3</c:v>
                </c:pt>
                <c:pt idx="2323">
                  <c:v>5.2680000000000001E-3</c:v>
                </c:pt>
                <c:pt idx="2324">
                  <c:v>5.2630000000000003E-3</c:v>
                </c:pt>
                <c:pt idx="2325">
                  <c:v>5.2500000000000003E-3</c:v>
                </c:pt>
                <c:pt idx="2326">
                  <c:v>5.2379999999999996E-3</c:v>
                </c:pt>
                <c:pt idx="2327">
                  <c:v>5.228E-3</c:v>
                </c:pt>
                <c:pt idx="2328">
                  <c:v>5.2180000000000004E-3</c:v>
                </c:pt>
                <c:pt idx="2329">
                  <c:v>5.2110000000000004E-3</c:v>
                </c:pt>
                <c:pt idx="2330">
                  <c:v>5.2050000000000004E-3</c:v>
                </c:pt>
                <c:pt idx="2331">
                  <c:v>5.1999999999999998E-3</c:v>
                </c:pt>
                <c:pt idx="2332">
                  <c:v>5.1869999999999998E-3</c:v>
                </c:pt>
                <c:pt idx="2333">
                  <c:v>5.1749999999999999E-3</c:v>
                </c:pt>
                <c:pt idx="2334">
                  <c:v>5.1650000000000003E-3</c:v>
                </c:pt>
                <c:pt idx="2335">
                  <c:v>5.156E-3</c:v>
                </c:pt>
                <c:pt idx="2336">
                  <c:v>5.1489999999999999E-3</c:v>
                </c:pt>
                <c:pt idx="2337">
                  <c:v>5.143E-3</c:v>
                </c:pt>
                <c:pt idx="2338">
                  <c:v>5.1219999999999998E-3</c:v>
                </c:pt>
                <c:pt idx="2339">
                  <c:v>5.1029999999999999E-3</c:v>
                </c:pt>
                <c:pt idx="2340">
                  <c:v>5.0850000000000001E-3</c:v>
                </c:pt>
                <c:pt idx="2341">
                  <c:v>5.0689999999999997E-3</c:v>
                </c:pt>
                <c:pt idx="2342">
                  <c:v>5.0540000000000003E-3</c:v>
                </c:pt>
                <c:pt idx="2343">
                  <c:v>5.0400000000000002E-3</c:v>
                </c:pt>
                <c:pt idx="2344">
                  <c:v>5.0280000000000004E-3</c:v>
                </c:pt>
                <c:pt idx="2345">
                  <c:v>5.0179999999999999E-3</c:v>
                </c:pt>
                <c:pt idx="2346">
                  <c:v>5.0080000000000003E-3</c:v>
                </c:pt>
                <c:pt idx="2347">
                  <c:v>5.0010000000000002E-3</c:v>
                </c:pt>
                <c:pt idx="2348">
                  <c:v>4.9950000000000003E-3</c:v>
                </c:pt>
                <c:pt idx="2349">
                  <c:v>4.9899999999999996E-3</c:v>
                </c:pt>
                <c:pt idx="2350">
                  <c:v>4.9870000000000001E-3</c:v>
                </c:pt>
                <c:pt idx="2351">
                  <c:v>4.9849999999999998E-3</c:v>
                </c:pt>
                <c:pt idx="2352">
                  <c:v>4.9839999999999997E-3</c:v>
                </c:pt>
                <c:pt idx="2353">
                  <c:v>4.9849999999999998E-3</c:v>
                </c:pt>
                <c:pt idx="2354">
                  <c:v>4.9880000000000002E-3</c:v>
                </c:pt>
                <c:pt idx="2355">
                  <c:v>4.9919999999999999E-3</c:v>
                </c:pt>
                <c:pt idx="2356">
                  <c:v>4.9969999999999997E-3</c:v>
                </c:pt>
                <c:pt idx="2357">
                  <c:v>5.0039999999999998E-3</c:v>
                </c:pt>
                <c:pt idx="2358">
                  <c:v>5.012E-3</c:v>
                </c:pt>
                <c:pt idx="2359">
                  <c:v>5.0220000000000004E-3</c:v>
                </c:pt>
                <c:pt idx="2360">
                  <c:v>5.0330000000000001E-3</c:v>
                </c:pt>
                <c:pt idx="2361">
                  <c:v>5.0460000000000001E-3</c:v>
                </c:pt>
                <c:pt idx="2362">
                  <c:v>5.0600000000000003E-3</c:v>
                </c:pt>
                <c:pt idx="2363">
                  <c:v>5.0759999999999998E-3</c:v>
                </c:pt>
                <c:pt idx="2364">
                  <c:v>5.0930000000000003E-3</c:v>
                </c:pt>
                <c:pt idx="2365">
                  <c:v>5.1110000000000001E-3</c:v>
                </c:pt>
                <c:pt idx="2366">
                  <c:v>5.1310000000000001E-3</c:v>
                </c:pt>
                <c:pt idx="2367">
                  <c:v>5.1520000000000003E-3</c:v>
                </c:pt>
                <c:pt idx="2368">
                  <c:v>5.1749999999999999E-3</c:v>
                </c:pt>
                <c:pt idx="2369">
                  <c:v>5.1999999999999998E-3</c:v>
                </c:pt>
                <c:pt idx="2370">
                  <c:v>5.2249999999999996E-3</c:v>
                </c:pt>
                <c:pt idx="2371">
                  <c:v>5.2529999999999999E-3</c:v>
                </c:pt>
                <c:pt idx="2372">
                  <c:v>5.2810000000000001E-3</c:v>
                </c:pt>
                <c:pt idx="2373">
                  <c:v>5.3109999999999997E-3</c:v>
                </c:pt>
                <c:pt idx="2374">
                  <c:v>5.3429999999999997E-3</c:v>
                </c:pt>
                <c:pt idx="2375">
                  <c:v>5.3759999999999997E-3</c:v>
                </c:pt>
                <c:pt idx="2376">
                  <c:v>5.4099999999999999E-3</c:v>
                </c:pt>
                <c:pt idx="2377">
                  <c:v>5.4460000000000003E-3</c:v>
                </c:pt>
                <c:pt idx="2378">
                  <c:v>5.4840000000000002E-3</c:v>
                </c:pt>
                <c:pt idx="2379">
                  <c:v>5.522E-3</c:v>
                </c:pt>
                <c:pt idx="2380">
                  <c:v>5.5599999999999998E-3</c:v>
                </c:pt>
                <c:pt idx="2381">
                  <c:v>5.5430000000000002E-3</c:v>
                </c:pt>
                <c:pt idx="2382">
                  <c:v>5.5279999999999999E-3</c:v>
                </c:pt>
                <c:pt idx="2383">
                  <c:v>5.5110000000000003E-3</c:v>
                </c:pt>
                <c:pt idx="2384">
                  <c:v>5.4949999999999999E-3</c:v>
                </c:pt>
                <c:pt idx="2385">
                  <c:v>5.4799999999999996E-3</c:v>
                </c:pt>
                <c:pt idx="2386">
                  <c:v>5.4669999999999996E-3</c:v>
                </c:pt>
                <c:pt idx="2387">
                  <c:v>5.4469999999999996E-3</c:v>
                </c:pt>
                <c:pt idx="2388">
                  <c:v>5.4289999999999998E-3</c:v>
                </c:pt>
                <c:pt idx="2389">
                  <c:v>5.4120000000000001E-3</c:v>
                </c:pt>
                <c:pt idx="2390">
                  <c:v>5.3969999999999999E-3</c:v>
                </c:pt>
                <c:pt idx="2391">
                  <c:v>5.3829999999999998E-3</c:v>
                </c:pt>
                <c:pt idx="2392">
                  <c:v>5.3699999999999998E-3</c:v>
                </c:pt>
                <c:pt idx="2393">
                  <c:v>5.3460000000000001E-3</c:v>
                </c:pt>
                <c:pt idx="2394">
                  <c:v>5.3239999999999997E-3</c:v>
                </c:pt>
                <c:pt idx="2395">
                  <c:v>5.3030000000000004E-3</c:v>
                </c:pt>
                <c:pt idx="2396">
                  <c:v>5.2839999999999996E-3</c:v>
                </c:pt>
                <c:pt idx="2397">
                  <c:v>5.2659999999999998E-3</c:v>
                </c:pt>
                <c:pt idx="2398">
                  <c:v>5.2490000000000002E-3</c:v>
                </c:pt>
                <c:pt idx="2399">
                  <c:v>5.2339999999999999E-3</c:v>
                </c:pt>
                <c:pt idx="2400">
                  <c:v>5.2069999999999998E-3</c:v>
                </c:pt>
                <c:pt idx="2401">
                  <c:v>5.1809999999999998E-3</c:v>
                </c:pt>
                <c:pt idx="2402">
                  <c:v>5.1570000000000001E-3</c:v>
                </c:pt>
                <c:pt idx="2403">
                  <c:v>5.1349999999999998E-3</c:v>
                </c:pt>
                <c:pt idx="2404">
                  <c:v>5.1130000000000004E-3</c:v>
                </c:pt>
                <c:pt idx="2405">
                  <c:v>5.0939999999999996E-3</c:v>
                </c:pt>
                <c:pt idx="2406">
                  <c:v>5.0749999999999997E-3</c:v>
                </c:pt>
                <c:pt idx="2407">
                  <c:v>5.0590000000000001E-3</c:v>
                </c:pt>
                <c:pt idx="2408">
                  <c:v>5.0429999999999997E-3</c:v>
                </c:pt>
                <c:pt idx="2409">
                  <c:v>5.0289999999999996E-3</c:v>
                </c:pt>
                <c:pt idx="2410">
                  <c:v>5.0169999999999998E-3</c:v>
                </c:pt>
                <c:pt idx="2411">
                  <c:v>5.006E-3</c:v>
                </c:pt>
                <c:pt idx="2412">
                  <c:v>4.9959999999999996E-3</c:v>
                </c:pt>
                <c:pt idx="2413">
                  <c:v>4.9880000000000002E-3</c:v>
                </c:pt>
                <c:pt idx="2414">
                  <c:v>4.9810000000000002E-3</c:v>
                </c:pt>
                <c:pt idx="2415">
                  <c:v>4.9760000000000004E-3</c:v>
                </c:pt>
                <c:pt idx="2416">
                  <c:v>4.9719999999999999E-3</c:v>
                </c:pt>
                <c:pt idx="2417">
                  <c:v>4.9699999999999996E-3</c:v>
                </c:pt>
                <c:pt idx="2418">
                  <c:v>4.9690000000000003E-3</c:v>
                </c:pt>
                <c:pt idx="2419">
                  <c:v>4.9699999999999996E-3</c:v>
                </c:pt>
                <c:pt idx="2420">
                  <c:v>4.9719999999999999E-3</c:v>
                </c:pt>
                <c:pt idx="2421">
                  <c:v>4.9750000000000003E-3</c:v>
                </c:pt>
                <c:pt idx="2422">
                  <c:v>4.9800000000000001E-3</c:v>
                </c:pt>
                <c:pt idx="2423">
                  <c:v>4.9870000000000001E-3</c:v>
                </c:pt>
                <c:pt idx="2424">
                  <c:v>4.9940000000000002E-3</c:v>
                </c:pt>
                <c:pt idx="2425">
                  <c:v>5.0039999999999998E-3</c:v>
                </c:pt>
                <c:pt idx="2426">
                  <c:v>5.0150000000000004E-3</c:v>
                </c:pt>
                <c:pt idx="2427">
                  <c:v>5.0270000000000002E-3</c:v>
                </c:pt>
                <c:pt idx="2428">
                  <c:v>5.0400000000000002E-3</c:v>
                </c:pt>
                <c:pt idx="2429">
                  <c:v>5.0559999999999997E-3</c:v>
                </c:pt>
                <c:pt idx="2430">
                  <c:v>5.0720000000000001E-3</c:v>
                </c:pt>
                <c:pt idx="2431">
                  <c:v>5.0899999999999999E-3</c:v>
                </c:pt>
                <c:pt idx="2432">
                  <c:v>5.11E-3</c:v>
                </c:pt>
                <c:pt idx="2433">
                  <c:v>5.1310000000000001E-3</c:v>
                </c:pt>
                <c:pt idx="2434">
                  <c:v>5.1529999999999996E-3</c:v>
                </c:pt>
                <c:pt idx="2435">
                  <c:v>5.1770000000000002E-3</c:v>
                </c:pt>
                <c:pt idx="2436">
                  <c:v>5.202E-3</c:v>
                </c:pt>
                <c:pt idx="2437">
                  <c:v>5.2290000000000001E-3</c:v>
                </c:pt>
                <c:pt idx="2438">
                  <c:v>5.2570000000000004E-3</c:v>
                </c:pt>
                <c:pt idx="2439">
                  <c:v>5.287E-3</c:v>
                </c:pt>
                <c:pt idx="2440">
                  <c:v>5.3179999999999998E-3</c:v>
                </c:pt>
                <c:pt idx="2441">
                  <c:v>5.3499999999999997E-3</c:v>
                </c:pt>
                <c:pt idx="2442">
                  <c:v>5.3839999999999999E-3</c:v>
                </c:pt>
                <c:pt idx="2443">
                  <c:v>5.4200000000000003E-3</c:v>
                </c:pt>
                <c:pt idx="2444">
                  <c:v>5.457E-3</c:v>
                </c:pt>
                <c:pt idx="2445">
                  <c:v>5.4949999999999999E-3</c:v>
                </c:pt>
                <c:pt idx="2446">
                  <c:v>5.535E-3</c:v>
                </c:pt>
                <c:pt idx="2447">
                  <c:v>5.5760000000000002E-3</c:v>
                </c:pt>
                <c:pt idx="2448">
                  <c:v>5.6039999999999996E-3</c:v>
                </c:pt>
                <c:pt idx="2449">
                  <c:v>5.5779999999999996E-3</c:v>
                </c:pt>
                <c:pt idx="2450">
                  <c:v>5.548E-3</c:v>
                </c:pt>
                <c:pt idx="2451">
                  <c:v>5.5199999999999997E-3</c:v>
                </c:pt>
                <c:pt idx="2452">
                  <c:v>5.4929999999999996E-3</c:v>
                </c:pt>
                <c:pt idx="2453">
                  <c:v>5.4679999999999998E-3</c:v>
                </c:pt>
                <c:pt idx="2454">
                  <c:v>5.4299999999999999E-3</c:v>
                </c:pt>
                <c:pt idx="2455">
                  <c:v>5.3940000000000004E-3</c:v>
                </c:pt>
                <c:pt idx="2456">
                  <c:v>5.359E-3</c:v>
                </c:pt>
                <c:pt idx="2457">
                  <c:v>5.326E-3</c:v>
                </c:pt>
                <c:pt idx="2458">
                  <c:v>5.2940000000000001E-3</c:v>
                </c:pt>
                <c:pt idx="2459">
                  <c:v>5.2630000000000003E-3</c:v>
                </c:pt>
                <c:pt idx="2460">
                  <c:v>5.2339999999999999E-3</c:v>
                </c:pt>
                <c:pt idx="2461">
                  <c:v>5.1989999999999996E-3</c:v>
                </c:pt>
                <c:pt idx="2462">
                  <c:v>5.1650000000000003E-3</c:v>
                </c:pt>
                <c:pt idx="2463">
                  <c:v>5.1320000000000003E-3</c:v>
                </c:pt>
                <c:pt idx="2464">
                  <c:v>5.1009999999999996E-3</c:v>
                </c:pt>
                <c:pt idx="2465">
                  <c:v>5.0720000000000001E-3</c:v>
                </c:pt>
                <c:pt idx="2466">
                  <c:v>5.0429999999999997E-3</c:v>
                </c:pt>
                <c:pt idx="2467">
                  <c:v>5.0169999999999998E-3</c:v>
                </c:pt>
                <c:pt idx="2468">
                  <c:v>4.9909999999999998E-3</c:v>
                </c:pt>
                <c:pt idx="2469">
                  <c:v>4.9680000000000002E-3</c:v>
                </c:pt>
                <c:pt idx="2470">
                  <c:v>4.9449999999999997E-3</c:v>
                </c:pt>
                <c:pt idx="2471">
                  <c:v>4.9240000000000004E-3</c:v>
                </c:pt>
                <c:pt idx="2472">
                  <c:v>4.9049999999999996E-3</c:v>
                </c:pt>
                <c:pt idx="2473">
                  <c:v>4.8869999999999999E-3</c:v>
                </c:pt>
                <c:pt idx="2474">
                  <c:v>4.8710000000000003E-3</c:v>
                </c:pt>
                <c:pt idx="2475">
                  <c:v>4.8549999999999999E-3</c:v>
                </c:pt>
                <c:pt idx="2476">
                  <c:v>4.8419999999999999E-3</c:v>
                </c:pt>
                <c:pt idx="2477">
                  <c:v>4.8300000000000001E-3</c:v>
                </c:pt>
                <c:pt idx="2478">
                  <c:v>4.8190000000000004E-3</c:v>
                </c:pt>
                <c:pt idx="2479">
                  <c:v>4.81E-3</c:v>
                </c:pt>
                <c:pt idx="2480">
                  <c:v>4.8019999999999998E-3</c:v>
                </c:pt>
                <c:pt idx="2481">
                  <c:v>4.7959999999999999E-3</c:v>
                </c:pt>
                <c:pt idx="2482">
                  <c:v>4.7910000000000001E-3</c:v>
                </c:pt>
                <c:pt idx="2483">
                  <c:v>4.7869999999999996E-3</c:v>
                </c:pt>
                <c:pt idx="2484">
                  <c:v>4.7850000000000002E-3</c:v>
                </c:pt>
                <c:pt idx="2485">
                  <c:v>4.7850000000000002E-3</c:v>
                </c:pt>
                <c:pt idx="2486">
                  <c:v>4.7860000000000003E-3</c:v>
                </c:pt>
                <c:pt idx="2487">
                  <c:v>4.7879999999999997E-3</c:v>
                </c:pt>
                <c:pt idx="2488">
                  <c:v>4.7920000000000003E-3</c:v>
                </c:pt>
                <c:pt idx="2489">
                  <c:v>4.797E-3</c:v>
                </c:pt>
                <c:pt idx="2490">
                  <c:v>4.8040000000000001E-3</c:v>
                </c:pt>
                <c:pt idx="2491">
                  <c:v>4.8120000000000003E-3</c:v>
                </c:pt>
                <c:pt idx="2492">
                  <c:v>4.8219999999999999E-3</c:v>
                </c:pt>
                <c:pt idx="2493">
                  <c:v>4.8329999999999996E-3</c:v>
                </c:pt>
                <c:pt idx="2494">
                  <c:v>4.8450000000000003E-3</c:v>
                </c:pt>
                <c:pt idx="2495">
                  <c:v>4.8589999999999996E-3</c:v>
                </c:pt>
                <c:pt idx="2496">
                  <c:v>4.875E-3</c:v>
                </c:pt>
                <c:pt idx="2497">
                  <c:v>4.8919999999999996E-3</c:v>
                </c:pt>
                <c:pt idx="2498">
                  <c:v>4.9100000000000003E-3</c:v>
                </c:pt>
                <c:pt idx="2499">
                  <c:v>4.9300000000000004E-3</c:v>
                </c:pt>
                <c:pt idx="2500">
                  <c:v>4.9509999999999997E-3</c:v>
                </c:pt>
                <c:pt idx="2501">
                  <c:v>4.9740000000000001E-3</c:v>
                </c:pt>
                <c:pt idx="2502">
                  <c:v>4.9979999999999998E-3</c:v>
                </c:pt>
                <c:pt idx="2503">
                  <c:v>5.0239999999999998E-3</c:v>
                </c:pt>
                <c:pt idx="2504">
                  <c:v>5.0509999999999999E-3</c:v>
                </c:pt>
                <c:pt idx="2505">
                  <c:v>5.0790000000000002E-3</c:v>
                </c:pt>
                <c:pt idx="2506">
                  <c:v>5.1089999999999998E-3</c:v>
                </c:pt>
                <c:pt idx="2507">
                  <c:v>5.1409999999999997E-3</c:v>
                </c:pt>
                <c:pt idx="2508">
                  <c:v>5.1729999999999996E-3</c:v>
                </c:pt>
                <c:pt idx="2509">
                  <c:v>5.208E-3</c:v>
                </c:pt>
                <c:pt idx="2510">
                  <c:v>5.2440000000000004E-3</c:v>
                </c:pt>
                <c:pt idx="2511">
                  <c:v>5.2810000000000001E-3</c:v>
                </c:pt>
                <c:pt idx="2512">
                  <c:v>5.3189999999999999E-3</c:v>
                </c:pt>
                <c:pt idx="2513">
                  <c:v>5.3600000000000002E-3</c:v>
                </c:pt>
                <c:pt idx="2514">
                  <c:v>5.4010000000000004E-3</c:v>
                </c:pt>
                <c:pt idx="2515">
                  <c:v>5.4440000000000001E-3</c:v>
                </c:pt>
                <c:pt idx="2516">
                  <c:v>5.4739999999999997E-3</c:v>
                </c:pt>
                <c:pt idx="2517">
                  <c:v>5.4330000000000003E-3</c:v>
                </c:pt>
                <c:pt idx="2518">
                  <c:v>5.3899999999999998E-3</c:v>
                </c:pt>
                <c:pt idx="2519">
                  <c:v>5.3489999999999996E-3</c:v>
                </c:pt>
                <c:pt idx="2520">
                  <c:v>5.3090000000000004E-3</c:v>
                </c:pt>
                <c:pt idx="2521">
                  <c:v>5.2709999999999996E-3</c:v>
                </c:pt>
                <c:pt idx="2522">
                  <c:v>5.2339999999999999E-3</c:v>
                </c:pt>
                <c:pt idx="2523">
                  <c:v>5.1900000000000002E-3</c:v>
                </c:pt>
                <c:pt idx="2524">
                  <c:v>5.1469999999999997E-3</c:v>
                </c:pt>
                <c:pt idx="2525">
                  <c:v>5.1060000000000003E-3</c:v>
                </c:pt>
                <c:pt idx="2526">
                  <c:v>5.0660000000000002E-3</c:v>
                </c:pt>
                <c:pt idx="2527">
                  <c:v>5.0280000000000004E-3</c:v>
                </c:pt>
                <c:pt idx="2528">
                  <c:v>4.9909999999999998E-3</c:v>
                </c:pt>
                <c:pt idx="2529">
                  <c:v>4.9560000000000003E-3</c:v>
                </c:pt>
                <c:pt idx="2530">
                  <c:v>4.9220000000000002E-3</c:v>
                </c:pt>
                <c:pt idx="2531">
                  <c:v>4.8900000000000002E-3</c:v>
                </c:pt>
                <c:pt idx="2532">
                  <c:v>4.8589999999999996E-3</c:v>
                </c:pt>
                <c:pt idx="2533">
                  <c:v>4.829E-3</c:v>
                </c:pt>
                <c:pt idx="2534">
                  <c:v>4.8009999999999997E-3</c:v>
                </c:pt>
                <c:pt idx="2535">
                  <c:v>4.7739999999999996E-3</c:v>
                </c:pt>
                <c:pt idx="2536">
                  <c:v>4.7489999999999997E-3</c:v>
                </c:pt>
                <c:pt idx="2537">
                  <c:v>4.7260000000000002E-3</c:v>
                </c:pt>
                <c:pt idx="2538">
                  <c:v>4.7029999999999997E-3</c:v>
                </c:pt>
                <c:pt idx="2539">
                  <c:v>4.6820000000000004E-3</c:v>
                </c:pt>
                <c:pt idx="2540">
                  <c:v>4.6629999999999996E-3</c:v>
                </c:pt>
                <c:pt idx="2541">
                  <c:v>4.6449999999999998E-3</c:v>
                </c:pt>
                <c:pt idx="2542">
                  <c:v>4.6290000000000003E-3</c:v>
                </c:pt>
                <c:pt idx="2543">
                  <c:v>4.614E-3</c:v>
                </c:pt>
                <c:pt idx="2544">
                  <c:v>4.5999999999999999E-3</c:v>
                </c:pt>
                <c:pt idx="2545">
                  <c:v>4.5880000000000001E-3</c:v>
                </c:pt>
                <c:pt idx="2546">
                  <c:v>4.5770000000000003E-3</c:v>
                </c:pt>
                <c:pt idx="2547">
                  <c:v>4.568E-3</c:v>
                </c:pt>
                <c:pt idx="2548">
                  <c:v>4.5599999999999998E-3</c:v>
                </c:pt>
                <c:pt idx="2549">
                  <c:v>4.5539999999999999E-3</c:v>
                </c:pt>
                <c:pt idx="2550">
                  <c:v>4.5490000000000001E-3</c:v>
                </c:pt>
                <c:pt idx="2551">
                  <c:v>4.5459999999999997E-3</c:v>
                </c:pt>
                <c:pt idx="2552">
                  <c:v>4.5440000000000003E-3</c:v>
                </c:pt>
                <c:pt idx="2553">
                  <c:v>4.5430000000000002E-3</c:v>
                </c:pt>
                <c:pt idx="2554">
                  <c:v>4.5440000000000003E-3</c:v>
                </c:pt>
                <c:pt idx="2555">
                  <c:v>4.5469999999999998E-3</c:v>
                </c:pt>
                <c:pt idx="2556">
                  <c:v>4.5510000000000004E-3</c:v>
                </c:pt>
                <c:pt idx="2557">
                  <c:v>4.5560000000000002E-3</c:v>
                </c:pt>
                <c:pt idx="2558">
                  <c:v>4.5630000000000002E-3</c:v>
                </c:pt>
                <c:pt idx="2559">
                  <c:v>4.5710000000000004E-3</c:v>
                </c:pt>
                <c:pt idx="2560">
                  <c:v>4.581E-3</c:v>
                </c:pt>
                <c:pt idx="2561">
                  <c:v>4.5919999999999997E-3</c:v>
                </c:pt>
                <c:pt idx="2562">
                  <c:v>4.6039999999999996E-3</c:v>
                </c:pt>
                <c:pt idx="2563">
                  <c:v>4.6189999999999998E-3</c:v>
                </c:pt>
                <c:pt idx="2564">
                  <c:v>4.6340000000000001E-3</c:v>
                </c:pt>
                <c:pt idx="2565">
                  <c:v>4.6509999999999998E-3</c:v>
                </c:pt>
                <c:pt idx="2566">
                  <c:v>4.6690000000000004E-3</c:v>
                </c:pt>
                <c:pt idx="2567">
                  <c:v>4.6889999999999996E-3</c:v>
                </c:pt>
                <c:pt idx="2568">
                  <c:v>4.7109999999999999E-3</c:v>
                </c:pt>
                <c:pt idx="2569">
                  <c:v>4.7330000000000002E-3</c:v>
                </c:pt>
                <c:pt idx="2570">
                  <c:v>4.7580000000000001E-3</c:v>
                </c:pt>
                <c:pt idx="2571">
                  <c:v>4.7829999999999999E-3</c:v>
                </c:pt>
                <c:pt idx="2572">
                  <c:v>4.81E-3</c:v>
                </c:pt>
                <c:pt idx="2573">
                  <c:v>4.8390000000000004E-3</c:v>
                </c:pt>
                <c:pt idx="2574">
                  <c:v>4.8690000000000001E-3</c:v>
                </c:pt>
                <c:pt idx="2575">
                  <c:v>4.8999999999999998E-3</c:v>
                </c:pt>
                <c:pt idx="2576">
                  <c:v>4.9329999999999999E-3</c:v>
                </c:pt>
                <c:pt idx="2577">
                  <c:v>4.9680000000000002E-3</c:v>
                </c:pt>
                <c:pt idx="2578">
                  <c:v>5.0039999999999998E-3</c:v>
                </c:pt>
                <c:pt idx="2579">
                  <c:v>5.0410000000000003E-3</c:v>
                </c:pt>
                <c:pt idx="2580">
                  <c:v>5.0800000000000003E-3</c:v>
                </c:pt>
                <c:pt idx="2581">
                  <c:v>5.1200000000000004E-3</c:v>
                </c:pt>
                <c:pt idx="2582">
                  <c:v>5.1619999999999999E-3</c:v>
                </c:pt>
                <c:pt idx="2583">
                  <c:v>5.2050000000000004E-3</c:v>
                </c:pt>
                <c:pt idx="2584">
                  <c:v>5.2339999999999999E-3</c:v>
                </c:pt>
                <c:pt idx="2585">
                  <c:v>5.1919999999999996E-3</c:v>
                </c:pt>
                <c:pt idx="2586">
                  <c:v>5.1510000000000002E-3</c:v>
                </c:pt>
                <c:pt idx="2587">
                  <c:v>5.1110000000000001E-3</c:v>
                </c:pt>
                <c:pt idx="2588">
                  <c:v>5.0730000000000003E-3</c:v>
                </c:pt>
                <c:pt idx="2589">
                  <c:v>5.0359999999999997E-3</c:v>
                </c:pt>
                <c:pt idx="2590">
                  <c:v>5.0010000000000002E-3</c:v>
                </c:pt>
                <c:pt idx="2591">
                  <c:v>4.9670000000000001E-3</c:v>
                </c:pt>
                <c:pt idx="2592">
                  <c:v>4.9350000000000002E-3</c:v>
                </c:pt>
                <c:pt idx="2593">
                  <c:v>4.9040000000000004E-3</c:v>
                </c:pt>
                <c:pt idx="2594">
                  <c:v>4.875E-3</c:v>
                </c:pt>
                <c:pt idx="2595">
                  <c:v>4.8469999999999997E-3</c:v>
                </c:pt>
                <c:pt idx="2596">
                  <c:v>4.8199999999999996E-3</c:v>
                </c:pt>
                <c:pt idx="2597">
                  <c:v>4.7949999999999998E-3</c:v>
                </c:pt>
                <c:pt idx="2598">
                  <c:v>4.7710000000000001E-3</c:v>
                </c:pt>
                <c:pt idx="2599">
                  <c:v>4.7489999999999997E-3</c:v>
                </c:pt>
                <c:pt idx="2600">
                  <c:v>4.7289999999999997E-3</c:v>
                </c:pt>
                <c:pt idx="2601">
                  <c:v>4.7089999999999996E-3</c:v>
                </c:pt>
                <c:pt idx="2602">
                  <c:v>4.692E-3</c:v>
                </c:pt>
                <c:pt idx="2603">
                  <c:v>4.6750000000000003E-3</c:v>
                </c:pt>
                <c:pt idx="2604">
                  <c:v>4.6600000000000001E-3</c:v>
                </c:pt>
                <c:pt idx="2605">
                  <c:v>4.6470000000000001E-3</c:v>
                </c:pt>
                <c:pt idx="2606">
                  <c:v>4.6350000000000002E-3</c:v>
                </c:pt>
                <c:pt idx="2607">
                  <c:v>4.6249999999999998E-3</c:v>
                </c:pt>
                <c:pt idx="2608">
                  <c:v>4.6160000000000003E-3</c:v>
                </c:pt>
                <c:pt idx="2609">
                  <c:v>4.6080000000000001E-3</c:v>
                </c:pt>
                <c:pt idx="2610">
                  <c:v>4.6020000000000002E-3</c:v>
                </c:pt>
                <c:pt idx="2611">
                  <c:v>4.5970000000000004E-3</c:v>
                </c:pt>
                <c:pt idx="2612">
                  <c:v>4.594E-3</c:v>
                </c:pt>
                <c:pt idx="2613">
                  <c:v>4.5919999999999997E-3</c:v>
                </c:pt>
                <c:pt idx="2614">
                  <c:v>4.5919999999999997E-3</c:v>
                </c:pt>
                <c:pt idx="2615">
                  <c:v>4.5929999999999999E-3</c:v>
                </c:pt>
                <c:pt idx="2616">
                  <c:v>4.5950000000000001E-3</c:v>
                </c:pt>
                <c:pt idx="2617">
                  <c:v>4.5989999999999998E-3</c:v>
                </c:pt>
                <c:pt idx="2618">
                  <c:v>4.6049999999999997E-3</c:v>
                </c:pt>
                <c:pt idx="2619">
                  <c:v>4.6119999999999998E-3</c:v>
                </c:pt>
                <c:pt idx="2620">
                  <c:v>4.62E-3</c:v>
                </c:pt>
                <c:pt idx="2621">
                  <c:v>4.6299999999999996E-3</c:v>
                </c:pt>
                <c:pt idx="2622">
                  <c:v>4.6410000000000002E-3</c:v>
                </c:pt>
                <c:pt idx="2623">
                  <c:v>4.6540000000000002E-3</c:v>
                </c:pt>
                <c:pt idx="2624">
                  <c:v>4.6680000000000003E-3</c:v>
                </c:pt>
                <c:pt idx="2625">
                  <c:v>4.6839999999999998E-3</c:v>
                </c:pt>
                <c:pt idx="2626">
                  <c:v>4.7010000000000003E-3</c:v>
                </c:pt>
                <c:pt idx="2627">
                  <c:v>4.7190000000000001E-3</c:v>
                </c:pt>
                <c:pt idx="2628">
                  <c:v>4.7390000000000002E-3</c:v>
                </c:pt>
                <c:pt idx="2629">
                  <c:v>4.7609999999999996E-3</c:v>
                </c:pt>
                <c:pt idx="2630">
                  <c:v>4.7840000000000001E-3</c:v>
                </c:pt>
                <c:pt idx="2631">
                  <c:v>4.8079999999999998E-3</c:v>
                </c:pt>
                <c:pt idx="2632">
                  <c:v>4.8339999999999998E-3</c:v>
                </c:pt>
                <c:pt idx="2633">
                  <c:v>4.8609999999999999E-3</c:v>
                </c:pt>
                <c:pt idx="2634">
                  <c:v>4.8900000000000002E-3</c:v>
                </c:pt>
                <c:pt idx="2635">
                  <c:v>4.9199999999999999E-3</c:v>
                </c:pt>
                <c:pt idx="2636">
                  <c:v>4.9519999999999998E-3</c:v>
                </c:pt>
                <c:pt idx="2637">
                  <c:v>4.9849999999999998E-3</c:v>
                </c:pt>
                <c:pt idx="2638">
                  <c:v>5.019E-3</c:v>
                </c:pt>
                <c:pt idx="2639">
                  <c:v>5.0549999999999996E-3</c:v>
                </c:pt>
                <c:pt idx="2640">
                  <c:v>5.0930000000000003E-3</c:v>
                </c:pt>
                <c:pt idx="2641">
                  <c:v>5.1320000000000003E-3</c:v>
                </c:pt>
                <c:pt idx="2642">
                  <c:v>5.1720000000000004E-3</c:v>
                </c:pt>
                <c:pt idx="2643">
                  <c:v>5.2139999999999999E-3</c:v>
                </c:pt>
                <c:pt idx="2644">
                  <c:v>5.2570000000000004E-3</c:v>
                </c:pt>
                <c:pt idx="2645">
                  <c:v>5.3020000000000003E-3</c:v>
                </c:pt>
                <c:pt idx="2646">
                  <c:v>5.3480000000000003E-3</c:v>
                </c:pt>
                <c:pt idx="2647">
                  <c:v>5.3949999999999996E-3</c:v>
                </c:pt>
                <c:pt idx="2648">
                  <c:v>5.4440000000000001E-3</c:v>
                </c:pt>
                <c:pt idx="2649">
                  <c:v>5.4949999999999999E-3</c:v>
                </c:pt>
                <c:pt idx="2650">
                  <c:v>5.5469999999999998E-3</c:v>
                </c:pt>
                <c:pt idx="2651">
                  <c:v>5.5999999999999999E-3</c:v>
                </c:pt>
                <c:pt idx="2652">
                  <c:v>5.6369999999999996E-3</c:v>
                </c:pt>
                <c:pt idx="2653">
                  <c:v>5.6449999999999998E-3</c:v>
                </c:pt>
                <c:pt idx="2654">
                  <c:v>5.6540000000000002E-3</c:v>
                </c:pt>
                <c:pt idx="2655">
                  <c:v>5.6639999999999998E-3</c:v>
                </c:pt>
                <c:pt idx="2656">
                  <c:v>5.6759999999999996E-3</c:v>
                </c:pt>
                <c:pt idx="2657">
                  <c:v>5.6899999999999997E-3</c:v>
                </c:pt>
                <c:pt idx="2658">
                  <c:v>5.7039999999999999E-3</c:v>
                </c:pt>
                <c:pt idx="2659">
                  <c:v>5.7210000000000004E-3</c:v>
                </c:pt>
                <c:pt idx="2660">
                  <c:v>5.738E-3</c:v>
                </c:pt>
                <c:pt idx="2661">
                  <c:v>5.7580000000000001E-3</c:v>
                </c:pt>
                <c:pt idx="2662">
                  <c:v>5.7780000000000001E-3</c:v>
                </c:pt>
                <c:pt idx="2663">
                  <c:v>5.7999999999999996E-3</c:v>
                </c:pt>
                <c:pt idx="2664">
                  <c:v>5.8240000000000002E-3</c:v>
                </c:pt>
                <c:pt idx="2665">
                  <c:v>5.849E-3</c:v>
                </c:pt>
                <c:pt idx="2666">
                  <c:v>5.8760000000000001E-3</c:v>
                </c:pt>
                <c:pt idx="2667">
                  <c:v>5.9030000000000003E-3</c:v>
                </c:pt>
                <c:pt idx="2668">
                  <c:v>5.9329999999999999E-3</c:v>
                </c:pt>
                <c:pt idx="2669">
                  <c:v>5.9639999999999997E-3</c:v>
                </c:pt>
                <c:pt idx="2670">
                  <c:v>5.9959999999999996E-3</c:v>
                </c:pt>
                <c:pt idx="2671">
                  <c:v>6.0299999999999998E-3</c:v>
                </c:pt>
                <c:pt idx="2672">
                  <c:v>6.0650000000000001E-3</c:v>
                </c:pt>
                <c:pt idx="2673">
                  <c:v>6.1019999999999998E-3</c:v>
                </c:pt>
                <c:pt idx="2674">
                  <c:v>6.1399999999999996E-3</c:v>
                </c:pt>
                <c:pt idx="2675">
                  <c:v>6.1789999999999996E-3</c:v>
                </c:pt>
                <c:pt idx="2676">
                  <c:v>6.2199999999999998E-3</c:v>
                </c:pt>
                <c:pt idx="2677">
                  <c:v>6.2630000000000003E-3</c:v>
                </c:pt>
                <c:pt idx="2678">
                  <c:v>6.3070000000000001E-3</c:v>
                </c:pt>
                <c:pt idx="2679">
                  <c:v>6.352E-3</c:v>
                </c:pt>
                <c:pt idx="2680">
                  <c:v>6.3990000000000002E-3</c:v>
                </c:pt>
                <c:pt idx="2681">
                  <c:v>6.4469999999999996E-3</c:v>
                </c:pt>
                <c:pt idx="2682">
                  <c:v>6.4970000000000002E-3</c:v>
                </c:pt>
                <c:pt idx="2683">
                  <c:v>6.548E-3</c:v>
                </c:pt>
                <c:pt idx="2684">
                  <c:v>6.6010000000000001E-3</c:v>
                </c:pt>
                <c:pt idx="2685">
                  <c:v>6.9699999999999996E-3</c:v>
                </c:pt>
                <c:pt idx="2686">
                  <c:v>7.1190000000000003E-3</c:v>
                </c:pt>
                <c:pt idx="2687">
                  <c:v>7.1110000000000001E-3</c:v>
                </c:pt>
                <c:pt idx="2688">
                  <c:v>7.0730000000000003E-3</c:v>
                </c:pt>
                <c:pt idx="2689">
                  <c:v>7.1240000000000001E-3</c:v>
                </c:pt>
                <c:pt idx="2690">
                  <c:v>6.4400000000000004E-3</c:v>
                </c:pt>
                <c:pt idx="2691">
                  <c:v>5.9150000000000001E-3</c:v>
                </c:pt>
                <c:pt idx="2692">
                  <c:v>5.5189999999999996E-3</c:v>
                </c:pt>
                <c:pt idx="2693">
                  <c:v>5.1729999999999996E-3</c:v>
                </c:pt>
                <c:pt idx="2694">
                  <c:v>4.79E-3</c:v>
                </c:pt>
                <c:pt idx="2695">
                  <c:v>4.352E-3</c:v>
                </c:pt>
                <c:pt idx="2696">
                  <c:v>3.9350000000000001E-3</c:v>
                </c:pt>
                <c:pt idx="2697">
                  <c:v>3.6340000000000001E-3</c:v>
                </c:pt>
                <c:pt idx="2698">
                  <c:v>3.5149999999999999E-3</c:v>
                </c:pt>
                <c:pt idx="2699">
                  <c:v>3.4619999999999998E-3</c:v>
                </c:pt>
                <c:pt idx="2700">
                  <c:v>3.421E-3</c:v>
                </c:pt>
                <c:pt idx="2701">
                  <c:v>3.3830000000000002E-3</c:v>
                </c:pt>
                <c:pt idx="2702">
                  <c:v>3.346E-3</c:v>
                </c:pt>
                <c:pt idx="2703">
                  <c:v>3.434E-3</c:v>
                </c:pt>
                <c:pt idx="2704">
                  <c:v>3.7950000000000002E-3</c:v>
                </c:pt>
                <c:pt idx="2705">
                  <c:v>4.4400000000000004E-3</c:v>
                </c:pt>
                <c:pt idx="2706">
                  <c:v>5.1630000000000001E-3</c:v>
                </c:pt>
                <c:pt idx="2707">
                  <c:v>5.6490000000000004E-3</c:v>
                </c:pt>
                <c:pt idx="2708">
                  <c:v>5.77E-3</c:v>
                </c:pt>
                <c:pt idx="2709">
                  <c:v>5.7369999999999999E-3</c:v>
                </c:pt>
                <c:pt idx="2710">
                  <c:v>5.8500000000000002E-3</c:v>
                </c:pt>
                <c:pt idx="2711">
                  <c:v>6.1919999999999996E-3</c:v>
                </c:pt>
                <c:pt idx="2712">
                  <c:v>6.5170000000000002E-3</c:v>
                </c:pt>
                <c:pt idx="2713">
                  <c:v>6.5430000000000002E-3</c:v>
                </c:pt>
                <c:pt idx="2714">
                  <c:v>6.2570000000000004E-3</c:v>
                </c:pt>
                <c:pt idx="2715">
                  <c:v>5.829E-3</c:v>
                </c:pt>
                <c:pt idx="2716">
                  <c:v>5.4619999999999998E-3</c:v>
                </c:pt>
                <c:pt idx="2717">
                  <c:v>5.2630000000000003E-3</c:v>
                </c:pt>
                <c:pt idx="2718">
                  <c:v>5.1840000000000002E-3</c:v>
                </c:pt>
                <c:pt idx="2719">
                  <c:v>5.156E-3</c:v>
                </c:pt>
                <c:pt idx="2720">
                  <c:v>5.2339999999999999E-3</c:v>
                </c:pt>
                <c:pt idx="2721">
                  <c:v>5.1529999999999996E-3</c:v>
                </c:pt>
                <c:pt idx="2722">
                  <c:v>5.3160000000000004E-3</c:v>
                </c:pt>
                <c:pt idx="2723">
                  <c:v>5.6709999999999998E-3</c:v>
                </c:pt>
                <c:pt idx="2724">
                  <c:v>6.1890000000000001E-3</c:v>
                </c:pt>
                <c:pt idx="2725">
                  <c:v>6.9239999999999996E-3</c:v>
                </c:pt>
                <c:pt idx="2726">
                  <c:v>7.8740000000000008E-3</c:v>
                </c:pt>
                <c:pt idx="2727">
                  <c:v>8.8909999999999996E-3</c:v>
                </c:pt>
                <c:pt idx="2728">
                  <c:v>9.8790000000000006E-3</c:v>
                </c:pt>
                <c:pt idx="2729">
                  <c:v>1.0900999999999999E-2</c:v>
                </c:pt>
                <c:pt idx="2730">
                  <c:v>1.2071999999999999E-2</c:v>
                </c:pt>
                <c:pt idx="2731">
                  <c:v>1.3472E-2</c:v>
                </c:pt>
                <c:pt idx="2732">
                  <c:v>1.5146E-2</c:v>
                </c:pt>
                <c:pt idx="2733">
                  <c:v>1.7073999999999999E-2</c:v>
                </c:pt>
                <c:pt idx="2734">
                  <c:v>1.9099999999999999E-2</c:v>
                </c:pt>
                <c:pt idx="2735">
                  <c:v>2.0943E-2</c:v>
                </c:pt>
                <c:pt idx="2736">
                  <c:v>2.2397E-2</c:v>
                </c:pt>
                <c:pt idx="2737">
                  <c:v>2.3609000000000002E-2</c:v>
                </c:pt>
                <c:pt idx="2738">
                  <c:v>2.4943E-2</c:v>
                </c:pt>
                <c:pt idx="2739">
                  <c:v>2.6647000000000001E-2</c:v>
                </c:pt>
                <c:pt idx="2740">
                  <c:v>2.8795000000000001E-2</c:v>
                </c:pt>
                <c:pt idx="2741">
                  <c:v>3.1275999999999998E-2</c:v>
                </c:pt>
                <c:pt idx="2742">
                  <c:v>3.3847000000000002E-2</c:v>
                </c:pt>
                <c:pt idx="2743">
                  <c:v>3.6380000000000003E-2</c:v>
                </c:pt>
                <c:pt idx="2744">
                  <c:v>3.8917E-2</c:v>
                </c:pt>
                <c:pt idx="2745">
                  <c:v>4.1477E-2</c:v>
                </c:pt>
                <c:pt idx="2746">
                  <c:v>4.4026000000000003E-2</c:v>
                </c:pt>
                <c:pt idx="2747">
                  <c:v>4.6577E-2</c:v>
                </c:pt>
                <c:pt idx="2748">
                  <c:v>4.9186000000000001E-2</c:v>
                </c:pt>
                <c:pt idx="2749">
                  <c:v>5.1879000000000002E-2</c:v>
                </c:pt>
                <c:pt idx="2750">
                  <c:v>5.4626000000000001E-2</c:v>
                </c:pt>
                <c:pt idx="2751">
                  <c:v>5.7445999999999997E-2</c:v>
                </c:pt>
                <c:pt idx="2752">
                  <c:v>6.0454000000000001E-2</c:v>
                </c:pt>
                <c:pt idx="2753">
                  <c:v>6.3707E-2</c:v>
                </c:pt>
                <c:pt idx="2754">
                  <c:v>6.7181000000000005E-2</c:v>
                </c:pt>
                <c:pt idx="2755">
                  <c:v>7.0878999999999998E-2</c:v>
                </c:pt>
                <c:pt idx="2756">
                  <c:v>7.4837000000000001E-2</c:v>
                </c:pt>
                <c:pt idx="2757">
                  <c:v>7.8999E-2</c:v>
                </c:pt>
                <c:pt idx="2758">
                  <c:v>8.3180000000000004E-2</c:v>
                </c:pt>
                <c:pt idx="2759">
                  <c:v>8.7301000000000004E-2</c:v>
                </c:pt>
                <c:pt idx="2760">
                  <c:v>9.1471999999999998E-2</c:v>
                </c:pt>
                <c:pt idx="2761">
                  <c:v>9.5838000000000007E-2</c:v>
                </c:pt>
                <c:pt idx="2762">
                  <c:v>0.10050199999999999</c:v>
                </c:pt>
                <c:pt idx="2763">
                  <c:v>0.10555299999999999</c:v>
                </c:pt>
                <c:pt idx="2764">
                  <c:v>0.111054</c:v>
                </c:pt>
                <c:pt idx="2765">
                  <c:v>0.116843</c:v>
                </c:pt>
                <c:pt idx="2766">
                  <c:v>0.122311</c:v>
                </c:pt>
                <c:pt idx="2767">
                  <c:v>0.127024</c:v>
                </c:pt>
                <c:pt idx="2768">
                  <c:v>0.13109699999999999</c:v>
                </c:pt>
                <c:pt idx="2769">
                  <c:v>0.134822</c:v>
                </c:pt>
                <c:pt idx="2770">
                  <c:v>0.13846600000000001</c:v>
                </c:pt>
                <c:pt idx="2771">
                  <c:v>0.14217199999999999</c:v>
                </c:pt>
                <c:pt idx="2772">
                  <c:v>0.145896</c:v>
                </c:pt>
                <c:pt idx="2773">
                  <c:v>0.14955599999999999</c:v>
                </c:pt>
                <c:pt idx="2774">
                  <c:v>0.15315100000000001</c:v>
                </c:pt>
                <c:pt idx="2775">
                  <c:v>0.15673100000000001</c:v>
                </c:pt>
                <c:pt idx="2776">
                  <c:v>0.16033500000000001</c:v>
                </c:pt>
                <c:pt idx="2777">
                  <c:v>0.164023</c:v>
                </c:pt>
                <c:pt idx="2778">
                  <c:v>0.16791800000000001</c:v>
                </c:pt>
                <c:pt idx="2779">
                  <c:v>0.17211499999999999</c:v>
                </c:pt>
                <c:pt idx="2780">
                  <c:v>0.17654400000000001</c:v>
                </c:pt>
                <c:pt idx="2781">
                  <c:v>0.180975</c:v>
                </c:pt>
                <c:pt idx="2782">
                  <c:v>0.185228</c:v>
                </c:pt>
                <c:pt idx="2783">
                  <c:v>0.189391</c:v>
                </c:pt>
                <c:pt idx="2784">
                  <c:v>0.19366900000000001</c:v>
                </c:pt>
                <c:pt idx="2785">
                  <c:v>0.198186</c:v>
                </c:pt>
                <c:pt idx="2786">
                  <c:v>0.20300099999999999</c:v>
                </c:pt>
                <c:pt idx="2787">
                  <c:v>0.20810699999999999</c:v>
                </c:pt>
                <c:pt idx="2788">
                  <c:v>0.213255</c:v>
                </c:pt>
                <c:pt idx="2789">
                  <c:v>0.217888</c:v>
                </c:pt>
                <c:pt idx="2790">
                  <c:v>0.221608</c:v>
                </c:pt>
                <c:pt idx="2791">
                  <c:v>0.22470999999999999</c:v>
                </c:pt>
                <c:pt idx="2792">
                  <c:v>0.22767699999999999</c:v>
                </c:pt>
                <c:pt idx="2793">
                  <c:v>0.23055</c:v>
                </c:pt>
                <c:pt idx="2794">
                  <c:v>0.23314699999999999</c:v>
                </c:pt>
                <c:pt idx="2795">
                  <c:v>0.23538400000000001</c:v>
                </c:pt>
                <c:pt idx="2796">
                  <c:v>0.237375</c:v>
                </c:pt>
                <c:pt idx="2797">
                  <c:v>0.23935999999999999</c:v>
                </c:pt>
                <c:pt idx="2798">
                  <c:v>0.24152899999999999</c:v>
                </c:pt>
                <c:pt idx="2799">
                  <c:v>0.24391699999999999</c:v>
                </c:pt>
                <c:pt idx="2800">
                  <c:v>0.24648500000000001</c:v>
                </c:pt>
                <c:pt idx="2801">
                  <c:v>0.249227</c:v>
                </c:pt>
                <c:pt idx="2802">
                  <c:v>0.25218299999999999</c:v>
                </c:pt>
                <c:pt idx="2803">
                  <c:v>0.255357</c:v>
                </c:pt>
                <c:pt idx="2804">
                  <c:v>0.25864500000000001</c:v>
                </c:pt>
                <c:pt idx="2805">
                  <c:v>0.26189800000000002</c:v>
                </c:pt>
                <c:pt idx="2806">
                  <c:v>0.26504899999999998</c:v>
                </c:pt>
                <c:pt idx="2807">
                  <c:v>0.26809899999999998</c:v>
                </c:pt>
                <c:pt idx="2808">
                  <c:v>0.27106000000000002</c:v>
                </c:pt>
                <c:pt idx="2809">
                  <c:v>0.27399000000000001</c:v>
                </c:pt>
                <c:pt idx="2810">
                  <c:v>0.277003</c:v>
                </c:pt>
                <c:pt idx="2811">
                  <c:v>0.28021299999999999</c:v>
                </c:pt>
                <c:pt idx="2812">
                  <c:v>0.28370600000000001</c:v>
                </c:pt>
                <c:pt idx="2813">
                  <c:v>0.28736099999999998</c:v>
                </c:pt>
                <c:pt idx="2814">
                  <c:v>0.29067599999999999</c:v>
                </c:pt>
                <c:pt idx="2815">
                  <c:v>0.29358200000000001</c:v>
                </c:pt>
                <c:pt idx="2816">
                  <c:v>0.29630699999999999</c:v>
                </c:pt>
                <c:pt idx="2817">
                  <c:v>0.29908699999999999</c:v>
                </c:pt>
                <c:pt idx="2818">
                  <c:v>0.30222100000000002</c:v>
                </c:pt>
                <c:pt idx="2819">
                  <c:v>0.30586400000000002</c:v>
                </c:pt>
                <c:pt idx="2820">
                  <c:v>0.30975900000000001</c:v>
                </c:pt>
                <c:pt idx="2821">
                  <c:v>0.31370999999999999</c:v>
                </c:pt>
                <c:pt idx="2822">
                  <c:v>0.31781100000000001</c:v>
                </c:pt>
                <c:pt idx="2823">
                  <c:v>0.32223600000000002</c:v>
                </c:pt>
                <c:pt idx="2824">
                  <c:v>0.32717099999999999</c:v>
                </c:pt>
                <c:pt idx="2825">
                  <c:v>0.33276299999999998</c:v>
                </c:pt>
                <c:pt idx="2826">
                  <c:v>0.33903299999999997</c:v>
                </c:pt>
                <c:pt idx="2827">
                  <c:v>0.34584100000000001</c:v>
                </c:pt>
                <c:pt idx="2828">
                  <c:v>0.352966</c:v>
                </c:pt>
                <c:pt idx="2829">
                  <c:v>0.36021999999999998</c:v>
                </c:pt>
                <c:pt idx="2830">
                  <c:v>0.36746400000000001</c:v>
                </c:pt>
                <c:pt idx="2831">
                  <c:v>0.37455699999999997</c:v>
                </c:pt>
                <c:pt idx="2832">
                  <c:v>0.38142799999999999</c:v>
                </c:pt>
                <c:pt idx="2833">
                  <c:v>0.38820100000000002</c:v>
                </c:pt>
                <c:pt idx="2834">
                  <c:v>0.39516899999999999</c:v>
                </c:pt>
                <c:pt idx="2835">
                  <c:v>0.402528</c:v>
                </c:pt>
                <c:pt idx="2836">
                  <c:v>0.40955399999999997</c:v>
                </c:pt>
                <c:pt idx="2837">
                  <c:v>0.41474899999999998</c:v>
                </c:pt>
                <c:pt idx="2838">
                  <c:v>0.41755900000000001</c:v>
                </c:pt>
                <c:pt idx="2839">
                  <c:v>0.41880899999999999</c:v>
                </c:pt>
                <c:pt idx="2840">
                  <c:v>0.41927700000000001</c:v>
                </c:pt>
                <c:pt idx="2841">
                  <c:v>0.41921799999999998</c:v>
                </c:pt>
                <c:pt idx="2842">
                  <c:v>0.41853899999999999</c:v>
                </c:pt>
                <c:pt idx="2843">
                  <c:v>0.41696299999999997</c:v>
                </c:pt>
                <c:pt idx="2844">
                  <c:v>0.41442899999999999</c:v>
                </c:pt>
                <c:pt idx="2845">
                  <c:v>0.411441</c:v>
                </c:pt>
                <c:pt idx="2846">
                  <c:v>0.40864499999999998</c:v>
                </c:pt>
                <c:pt idx="2847">
                  <c:v>0.40644599999999997</c:v>
                </c:pt>
                <c:pt idx="2848">
                  <c:v>0.40493200000000001</c:v>
                </c:pt>
                <c:pt idx="2849">
                  <c:v>0.40381499999999998</c:v>
                </c:pt>
                <c:pt idx="2850">
                  <c:v>0.40294799999999997</c:v>
                </c:pt>
                <c:pt idx="2851">
                  <c:v>0.40257700000000002</c:v>
                </c:pt>
                <c:pt idx="2852">
                  <c:v>0.40301199999999998</c:v>
                </c:pt>
                <c:pt idx="2853">
                  <c:v>0.40438099999999999</c:v>
                </c:pt>
                <c:pt idx="2854">
                  <c:v>0.406634</c:v>
                </c:pt>
                <c:pt idx="2855">
                  <c:v>0.40975299999999998</c:v>
                </c:pt>
                <c:pt idx="2856">
                  <c:v>0.41384500000000002</c:v>
                </c:pt>
                <c:pt idx="2857">
                  <c:v>0.41891</c:v>
                </c:pt>
                <c:pt idx="2858">
                  <c:v>0.42466399999999999</c:v>
                </c:pt>
                <c:pt idx="2859">
                  <c:v>0.43063099999999999</c:v>
                </c:pt>
                <c:pt idx="2860">
                  <c:v>0.43615599999999999</c:v>
                </c:pt>
                <c:pt idx="2861">
                  <c:v>0.441166</c:v>
                </c:pt>
                <c:pt idx="2862">
                  <c:v>0.446467</c:v>
                </c:pt>
                <c:pt idx="2863">
                  <c:v>0.45256099999999999</c:v>
                </c:pt>
                <c:pt idx="2864">
                  <c:v>0.459534</c:v>
                </c:pt>
                <c:pt idx="2865">
                  <c:v>0.46725800000000001</c:v>
                </c:pt>
                <c:pt idx="2866">
                  <c:v>0.47547699999999998</c:v>
                </c:pt>
                <c:pt idx="2867">
                  <c:v>0.48400300000000002</c:v>
                </c:pt>
                <c:pt idx="2868">
                  <c:v>0.49288500000000002</c:v>
                </c:pt>
                <c:pt idx="2869">
                  <c:v>0.50226700000000002</c:v>
                </c:pt>
                <c:pt idx="2870">
                  <c:v>0.51220699999999997</c:v>
                </c:pt>
                <c:pt idx="2871">
                  <c:v>0.52261100000000005</c:v>
                </c:pt>
                <c:pt idx="2872">
                  <c:v>0.53324499999999997</c:v>
                </c:pt>
                <c:pt idx="2873">
                  <c:v>0.54395099999999996</c:v>
                </c:pt>
                <c:pt idx="2874">
                  <c:v>0.55497099999999999</c:v>
                </c:pt>
                <c:pt idx="2875">
                  <c:v>0.56658799999999998</c:v>
                </c:pt>
                <c:pt idx="2876">
                  <c:v>0.57876899999999998</c:v>
                </c:pt>
                <c:pt idx="2877">
                  <c:v>0.591337</c:v>
                </c:pt>
                <c:pt idx="2878">
                  <c:v>0.60420399999999996</c:v>
                </c:pt>
                <c:pt idx="2879">
                  <c:v>0.61726199999999998</c:v>
                </c:pt>
                <c:pt idx="2880">
                  <c:v>0.62951100000000004</c:v>
                </c:pt>
                <c:pt idx="2881">
                  <c:v>0.63986200000000004</c:v>
                </c:pt>
                <c:pt idx="2882">
                  <c:v>0.64853700000000003</c:v>
                </c:pt>
                <c:pt idx="2883">
                  <c:v>0.65622100000000005</c:v>
                </c:pt>
                <c:pt idx="2884">
                  <c:v>0.66342599999999996</c:v>
                </c:pt>
                <c:pt idx="2885">
                  <c:v>0.67039700000000002</c:v>
                </c:pt>
                <c:pt idx="2886">
                  <c:v>0.67725599999999997</c:v>
                </c:pt>
                <c:pt idx="2887">
                  <c:v>0.68403599999999998</c:v>
                </c:pt>
                <c:pt idx="2888">
                  <c:v>0.69065900000000002</c:v>
                </c:pt>
                <c:pt idx="2889">
                  <c:v>0.69691599999999998</c:v>
                </c:pt>
                <c:pt idx="2890">
                  <c:v>0.70244700000000004</c:v>
                </c:pt>
                <c:pt idx="2891">
                  <c:v>0.70700799999999997</c:v>
                </c:pt>
                <c:pt idx="2892">
                  <c:v>0.71077800000000002</c:v>
                </c:pt>
                <c:pt idx="2893">
                  <c:v>0.71418499999999996</c:v>
                </c:pt>
                <c:pt idx="2894">
                  <c:v>0.71760800000000002</c:v>
                </c:pt>
                <c:pt idx="2895">
                  <c:v>0.72125099999999998</c:v>
                </c:pt>
                <c:pt idx="2896">
                  <c:v>0.72517699999999996</c:v>
                </c:pt>
                <c:pt idx="2897">
                  <c:v>0.72942499999999999</c:v>
                </c:pt>
                <c:pt idx="2898">
                  <c:v>0.73403499999999999</c:v>
                </c:pt>
                <c:pt idx="2899">
                  <c:v>0.73904400000000003</c:v>
                </c:pt>
                <c:pt idx="2900">
                  <c:v>0.74447099999999999</c:v>
                </c:pt>
                <c:pt idx="2901">
                  <c:v>0.75025399999999998</c:v>
                </c:pt>
                <c:pt idx="2902">
                  <c:v>0.75614499999999996</c:v>
                </c:pt>
                <c:pt idx="2903">
                  <c:v>0.76164799999999999</c:v>
                </c:pt>
                <c:pt idx="2904">
                  <c:v>0.76612800000000003</c:v>
                </c:pt>
                <c:pt idx="2905">
                  <c:v>0.769679</c:v>
                </c:pt>
                <c:pt idx="2906">
                  <c:v>0.77298199999999995</c:v>
                </c:pt>
                <c:pt idx="2907">
                  <c:v>0.776389</c:v>
                </c:pt>
                <c:pt idx="2908">
                  <c:v>0.78019799999999995</c:v>
                </c:pt>
                <c:pt idx="2909">
                  <c:v>0.78463899999999998</c:v>
                </c:pt>
                <c:pt idx="2910">
                  <c:v>0.78975399999999996</c:v>
                </c:pt>
                <c:pt idx="2911">
                  <c:v>0.79538799999999998</c:v>
                </c:pt>
                <c:pt idx="2912">
                  <c:v>0.801311</c:v>
                </c:pt>
                <c:pt idx="2913">
                  <c:v>0.80732700000000002</c:v>
                </c:pt>
                <c:pt idx="2914">
                  <c:v>0.81336600000000003</c:v>
                </c:pt>
                <c:pt idx="2915">
                  <c:v>0.81960500000000003</c:v>
                </c:pt>
                <c:pt idx="2916">
                  <c:v>0.82630099999999995</c:v>
                </c:pt>
                <c:pt idx="2917">
                  <c:v>0.83349799999999996</c:v>
                </c:pt>
                <c:pt idx="2918">
                  <c:v>0.84109699999999998</c:v>
                </c:pt>
                <c:pt idx="2919">
                  <c:v>0.84901499999999996</c:v>
                </c:pt>
                <c:pt idx="2920">
                  <c:v>0.85731599999999997</c:v>
                </c:pt>
                <c:pt idx="2921">
                  <c:v>0.86611499999999997</c:v>
                </c:pt>
                <c:pt idx="2922">
                  <c:v>0.87518300000000004</c:v>
                </c:pt>
                <c:pt idx="2923">
                  <c:v>0.88394899999999998</c:v>
                </c:pt>
                <c:pt idx="2924">
                  <c:v>0.89202800000000004</c:v>
                </c:pt>
                <c:pt idx="2925">
                  <c:v>0.89932400000000001</c:v>
                </c:pt>
                <c:pt idx="2926">
                  <c:v>0.90576299999999998</c:v>
                </c:pt>
                <c:pt idx="2927">
                  <c:v>0.91112599999999999</c:v>
                </c:pt>
                <c:pt idx="2928">
                  <c:v>0.91500000000000004</c:v>
                </c:pt>
                <c:pt idx="2929">
                  <c:v>0.91703500000000004</c:v>
                </c:pt>
                <c:pt idx="2930">
                  <c:v>0.91762299999999997</c:v>
                </c:pt>
                <c:pt idx="2931">
                  <c:v>0.91756899999999997</c:v>
                </c:pt>
                <c:pt idx="2932">
                  <c:v>0.91643200000000002</c:v>
                </c:pt>
                <c:pt idx="2933">
                  <c:v>0.91317400000000004</c:v>
                </c:pt>
                <c:pt idx="2934">
                  <c:v>0.90752200000000005</c:v>
                </c:pt>
                <c:pt idx="2935">
                  <c:v>0.89972399999999997</c:v>
                </c:pt>
                <c:pt idx="2936">
                  <c:v>0.89006799999999997</c:v>
                </c:pt>
                <c:pt idx="2937">
                  <c:v>0.87875800000000004</c:v>
                </c:pt>
                <c:pt idx="2938">
                  <c:v>0.86592499999999994</c:v>
                </c:pt>
                <c:pt idx="2939">
                  <c:v>0.85160000000000002</c:v>
                </c:pt>
                <c:pt idx="2940">
                  <c:v>0.83577000000000001</c:v>
                </c:pt>
                <c:pt idx="2941">
                  <c:v>0.81853600000000004</c:v>
                </c:pt>
                <c:pt idx="2942">
                  <c:v>0.80015700000000001</c:v>
                </c:pt>
                <c:pt idx="2943">
                  <c:v>0.780949</c:v>
                </c:pt>
                <c:pt idx="2944">
                  <c:v>0.76116200000000001</c:v>
                </c:pt>
                <c:pt idx="2945">
                  <c:v>0.740811</c:v>
                </c:pt>
                <c:pt idx="2946">
                  <c:v>0.71964899999999998</c:v>
                </c:pt>
                <c:pt idx="2947">
                  <c:v>0.69763299999999995</c:v>
                </c:pt>
                <c:pt idx="2948">
                  <c:v>0.67520599999999997</c:v>
                </c:pt>
                <c:pt idx="2949">
                  <c:v>0.652868</c:v>
                </c:pt>
                <c:pt idx="2950">
                  <c:v>0.63086299999999995</c:v>
                </c:pt>
                <c:pt idx="2951">
                  <c:v>0.60926599999999997</c:v>
                </c:pt>
                <c:pt idx="2952">
                  <c:v>0.588198</c:v>
                </c:pt>
                <c:pt idx="2953">
                  <c:v>0.56791599999999998</c:v>
                </c:pt>
                <c:pt idx="2954">
                  <c:v>0.54858899999999999</c:v>
                </c:pt>
                <c:pt idx="2955">
                  <c:v>0.52983499999999994</c:v>
                </c:pt>
                <c:pt idx="2956">
                  <c:v>0.51079799999999997</c:v>
                </c:pt>
                <c:pt idx="2957">
                  <c:v>0.49148599999999998</c:v>
                </c:pt>
                <c:pt idx="2958">
                  <c:v>0.47270600000000002</c:v>
                </c:pt>
                <c:pt idx="2959">
                  <c:v>0.45488899999999999</c:v>
                </c:pt>
                <c:pt idx="2960">
                  <c:v>0.43801099999999998</c:v>
                </c:pt>
                <c:pt idx="2961">
                  <c:v>0.42191099999999998</c:v>
                </c:pt>
                <c:pt idx="2962">
                  <c:v>0.40645599999999998</c:v>
                </c:pt>
                <c:pt idx="2963">
                  <c:v>0.39155499999999999</c:v>
                </c:pt>
                <c:pt idx="2964">
                  <c:v>0.37716</c:v>
                </c:pt>
                <c:pt idx="2965">
                  <c:v>0.36326199999999997</c:v>
                </c:pt>
                <c:pt idx="2966">
                  <c:v>0.34989599999999998</c:v>
                </c:pt>
                <c:pt idx="2967">
                  <c:v>0.33714499999999997</c:v>
                </c:pt>
                <c:pt idx="2968">
                  <c:v>0.32505099999999998</c:v>
                </c:pt>
                <c:pt idx="2969">
                  <c:v>0.31353300000000001</c:v>
                </c:pt>
                <c:pt idx="2970">
                  <c:v>0.30247299999999999</c:v>
                </c:pt>
                <c:pt idx="2971">
                  <c:v>0.291854</c:v>
                </c:pt>
                <c:pt idx="2972">
                  <c:v>0.28175299999999998</c:v>
                </c:pt>
                <c:pt idx="2973">
                  <c:v>0.272233</c:v>
                </c:pt>
                <c:pt idx="2974">
                  <c:v>0.26328299999999999</c:v>
                </c:pt>
                <c:pt idx="2975">
                  <c:v>0.25485000000000002</c:v>
                </c:pt>
                <c:pt idx="2976">
                  <c:v>0.24692</c:v>
                </c:pt>
                <c:pt idx="2977">
                  <c:v>0.23952699999999999</c:v>
                </c:pt>
                <c:pt idx="2978">
                  <c:v>0.232711</c:v>
                </c:pt>
                <c:pt idx="2979">
                  <c:v>0.226489</c:v>
                </c:pt>
                <c:pt idx="2980">
                  <c:v>0.22084500000000001</c:v>
                </c:pt>
                <c:pt idx="2981">
                  <c:v>0.21573300000000001</c:v>
                </c:pt>
                <c:pt idx="2982">
                  <c:v>0.21109800000000001</c:v>
                </c:pt>
                <c:pt idx="2983">
                  <c:v>0.20689099999999999</c:v>
                </c:pt>
                <c:pt idx="2984">
                  <c:v>0.203069</c:v>
                </c:pt>
                <c:pt idx="2985">
                  <c:v>0.19962099999999999</c:v>
                </c:pt>
                <c:pt idx="2986">
                  <c:v>0.19658999999999999</c:v>
                </c:pt>
                <c:pt idx="2987">
                  <c:v>0.19405700000000001</c:v>
                </c:pt>
                <c:pt idx="2988">
                  <c:v>0.19203799999999999</c:v>
                </c:pt>
                <c:pt idx="2989">
                  <c:v>0.19034599999999999</c:v>
                </c:pt>
                <c:pt idx="2990">
                  <c:v>0.18879799999999999</c:v>
                </c:pt>
                <c:pt idx="2991">
                  <c:v>0.18740299999999999</c:v>
                </c:pt>
                <c:pt idx="2992">
                  <c:v>0.18623500000000001</c:v>
                </c:pt>
                <c:pt idx="2993">
                  <c:v>0.18534500000000001</c:v>
                </c:pt>
                <c:pt idx="2994">
                  <c:v>0.18476600000000001</c:v>
                </c:pt>
                <c:pt idx="2995">
                  <c:v>0.184587</c:v>
                </c:pt>
                <c:pt idx="2996">
                  <c:v>0.18495600000000001</c:v>
                </c:pt>
                <c:pt idx="2997">
                  <c:v>0.185969</c:v>
                </c:pt>
                <c:pt idx="2998">
                  <c:v>0.187496</c:v>
                </c:pt>
                <c:pt idx="2999">
                  <c:v>0.18925800000000001</c:v>
                </c:pt>
                <c:pt idx="3000">
                  <c:v>0.191138</c:v>
                </c:pt>
                <c:pt idx="3001">
                  <c:v>0.19320399999999999</c:v>
                </c:pt>
                <c:pt idx="3002">
                  <c:v>0.195572</c:v>
                </c:pt>
                <c:pt idx="3003">
                  <c:v>0.198348</c:v>
                </c:pt>
                <c:pt idx="3004">
                  <c:v>0.201602</c:v>
                </c:pt>
                <c:pt idx="3005">
                  <c:v>0.205318</c:v>
                </c:pt>
                <c:pt idx="3006">
                  <c:v>0.209422</c:v>
                </c:pt>
                <c:pt idx="3007">
                  <c:v>0.21389</c:v>
                </c:pt>
                <c:pt idx="3008">
                  <c:v>0.21879299999999999</c:v>
                </c:pt>
                <c:pt idx="3009">
                  <c:v>0.224248</c:v>
                </c:pt>
                <c:pt idx="3010">
                  <c:v>0.230375</c:v>
                </c:pt>
                <c:pt idx="3011">
                  <c:v>0.237236</c:v>
                </c:pt>
                <c:pt idx="3012">
                  <c:v>0.24453900000000001</c:v>
                </c:pt>
                <c:pt idx="3013">
                  <c:v>0.25136500000000001</c:v>
                </c:pt>
                <c:pt idx="3014">
                  <c:v>0.25708799999999998</c:v>
                </c:pt>
                <c:pt idx="3015">
                  <c:v>0.26200000000000001</c:v>
                </c:pt>
                <c:pt idx="3016">
                  <c:v>0.26661800000000002</c:v>
                </c:pt>
                <c:pt idx="3017">
                  <c:v>0.27133200000000002</c:v>
                </c:pt>
                <c:pt idx="3018">
                  <c:v>0.27643400000000001</c:v>
                </c:pt>
                <c:pt idx="3019">
                  <c:v>0.28207300000000002</c:v>
                </c:pt>
                <c:pt idx="3020">
                  <c:v>0.288074</c:v>
                </c:pt>
                <c:pt idx="3021">
                  <c:v>0.29409299999999999</c:v>
                </c:pt>
                <c:pt idx="3022">
                  <c:v>0.29988900000000002</c:v>
                </c:pt>
                <c:pt idx="3023">
                  <c:v>0.30551299999999998</c:v>
                </c:pt>
                <c:pt idx="3024">
                  <c:v>0.31130400000000003</c:v>
                </c:pt>
                <c:pt idx="3025">
                  <c:v>0.31751600000000002</c:v>
                </c:pt>
                <c:pt idx="3026">
                  <c:v>0.32410099999999997</c:v>
                </c:pt>
                <c:pt idx="3027">
                  <c:v>0.33088000000000001</c:v>
                </c:pt>
                <c:pt idx="3028">
                  <c:v>0.33773900000000001</c:v>
                </c:pt>
                <c:pt idx="3029">
                  <c:v>0.34464899999999998</c:v>
                </c:pt>
                <c:pt idx="3030">
                  <c:v>0.35170699999999999</c:v>
                </c:pt>
                <c:pt idx="3031">
                  <c:v>0.359124</c:v>
                </c:pt>
                <c:pt idx="3032">
                  <c:v>0.36699999999999999</c:v>
                </c:pt>
                <c:pt idx="3033">
                  <c:v>0.37510399999999999</c:v>
                </c:pt>
                <c:pt idx="3034">
                  <c:v>0.38302399999999998</c:v>
                </c:pt>
                <c:pt idx="3035">
                  <c:v>0.39037899999999998</c:v>
                </c:pt>
                <c:pt idx="3036">
                  <c:v>0.39670899999999998</c:v>
                </c:pt>
                <c:pt idx="3037">
                  <c:v>0.401505</c:v>
                </c:pt>
                <c:pt idx="3038">
                  <c:v>0.40488400000000002</c:v>
                </c:pt>
                <c:pt idx="3039">
                  <c:v>0.40757500000000002</c:v>
                </c:pt>
                <c:pt idx="3040">
                  <c:v>0.410049</c:v>
                </c:pt>
                <c:pt idx="3041">
                  <c:v>0.41214899999999999</c:v>
                </c:pt>
                <c:pt idx="3042">
                  <c:v>0.41351100000000002</c:v>
                </c:pt>
                <c:pt idx="3043">
                  <c:v>0.41399799999999998</c:v>
                </c:pt>
                <c:pt idx="3044">
                  <c:v>0.413636</c:v>
                </c:pt>
                <c:pt idx="3045">
                  <c:v>0.41270499999999999</c:v>
                </c:pt>
                <c:pt idx="3046">
                  <c:v>0.411657</c:v>
                </c:pt>
                <c:pt idx="3047">
                  <c:v>0.41089300000000001</c:v>
                </c:pt>
                <c:pt idx="3048">
                  <c:v>0.41059099999999998</c:v>
                </c:pt>
                <c:pt idx="3049">
                  <c:v>0.410408</c:v>
                </c:pt>
                <c:pt idx="3050">
                  <c:v>0.409775</c:v>
                </c:pt>
                <c:pt idx="3051">
                  <c:v>0.40859000000000001</c:v>
                </c:pt>
                <c:pt idx="3052">
                  <c:v>0.40713300000000002</c:v>
                </c:pt>
                <c:pt idx="3053">
                  <c:v>0.405663</c:v>
                </c:pt>
                <c:pt idx="3054">
                  <c:v>0.404358</c:v>
                </c:pt>
                <c:pt idx="3055">
                  <c:v>0.40335300000000002</c:v>
                </c:pt>
                <c:pt idx="3056">
                  <c:v>0.40261000000000002</c:v>
                </c:pt>
                <c:pt idx="3057">
                  <c:v>0.40185100000000001</c:v>
                </c:pt>
                <c:pt idx="3058">
                  <c:v>0.40091900000000003</c:v>
                </c:pt>
                <c:pt idx="3059">
                  <c:v>0.39994499999999999</c:v>
                </c:pt>
                <c:pt idx="3060">
                  <c:v>0.39895399999999998</c:v>
                </c:pt>
                <c:pt idx="3061">
                  <c:v>0.39757799999999999</c:v>
                </c:pt>
                <c:pt idx="3062">
                  <c:v>0.395484</c:v>
                </c:pt>
                <c:pt idx="3063">
                  <c:v>0.39276100000000003</c:v>
                </c:pt>
                <c:pt idx="3064">
                  <c:v>0.38964300000000002</c:v>
                </c:pt>
                <c:pt idx="3065">
                  <c:v>0.38622899999999999</c:v>
                </c:pt>
                <c:pt idx="3066">
                  <c:v>0.38259799999999999</c:v>
                </c:pt>
                <c:pt idx="3067">
                  <c:v>0.37861099999999998</c:v>
                </c:pt>
                <c:pt idx="3068">
                  <c:v>0.37409300000000001</c:v>
                </c:pt>
                <c:pt idx="3069">
                  <c:v>0.36922199999999999</c:v>
                </c:pt>
                <c:pt idx="3070">
                  <c:v>0.36442200000000002</c:v>
                </c:pt>
                <c:pt idx="3071">
                  <c:v>0.36008800000000002</c:v>
                </c:pt>
                <c:pt idx="3072">
                  <c:v>0.35612300000000002</c:v>
                </c:pt>
                <c:pt idx="3073">
                  <c:v>0.35186200000000001</c:v>
                </c:pt>
                <c:pt idx="3074">
                  <c:v>0.34696100000000002</c:v>
                </c:pt>
                <c:pt idx="3075">
                  <c:v>0.34168399999999999</c:v>
                </c:pt>
                <c:pt idx="3076">
                  <c:v>0.33634500000000001</c:v>
                </c:pt>
                <c:pt idx="3077">
                  <c:v>0.331173</c:v>
                </c:pt>
                <c:pt idx="3078">
                  <c:v>0.326403</c:v>
                </c:pt>
                <c:pt idx="3079">
                  <c:v>0.32206099999999999</c:v>
                </c:pt>
                <c:pt idx="3080">
                  <c:v>0.31780999999999998</c:v>
                </c:pt>
                <c:pt idx="3081">
                  <c:v>0.31328299999999998</c:v>
                </c:pt>
                <c:pt idx="3082">
                  <c:v>0.30842599999999998</c:v>
                </c:pt>
                <c:pt idx="3083">
                  <c:v>0.30331799999999998</c:v>
                </c:pt>
                <c:pt idx="3084">
                  <c:v>0.29783999999999999</c:v>
                </c:pt>
                <c:pt idx="3085">
                  <c:v>0.291875</c:v>
                </c:pt>
                <c:pt idx="3086">
                  <c:v>0.28567100000000001</c:v>
                </c:pt>
                <c:pt idx="3087">
                  <c:v>0.27931099999999998</c:v>
                </c:pt>
                <c:pt idx="3088">
                  <c:v>0.27228799999999997</c:v>
                </c:pt>
                <c:pt idx="3089">
                  <c:v>0.264177</c:v>
                </c:pt>
                <c:pt idx="3090">
                  <c:v>0.25475500000000001</c:v>
                </c:pt>
                <c:pt idx="3091">
                  <c:v>0.24408199999999999</c:v>
                </c:pt>
                <c:pt idx="3092">
                  <c:v>0.23281299999999999</c:v>
                </c:pt>
                <c:pt idx="3093">
                  <c:v>0.22170799999999999</c:v>
                </c:pt>
                <c:pt idx="3094">
                  <c:v>0.21107799999999999</c:v>
                </c:pt>
                <c:pt idx="3095">
                  <c:v>0.20084099999999999</c:v>
                </c:pt>
                <c:pt idx="3096">
                  <c:v>0.19076299999999999</c:v>
                </c:pt>
                <c:pt idx="3097">
                  <c:v>0.180752</c:v>
                </c:pt>
                <c:pt idx="3098">
                  <c:v>0.17095099999999999</c:v>
                </c:pt>
                <c:pt idx="3099">
                  <c:v>0.16148399999999999</c:v>
                </c:pt>
                <c:pt idx="3100">
                  <c:v>0.15253900000000001</c:v>
                </c:pt>
                <c:pt idx="3101">
                  <c:v>0.14437</c:v>
                </c:pt>
                <c:pt idx="3102">
                  <c:v>0.136853</c:v>
                </c:pt>
                <c:pt idx="3103">
                  <c:v>0.129501</c:v>
                </c:pt>
                <c:pt idx="3104">
                  <c:v>0.122086</c:v>
                </c:pt>
                <c:pt idx="3105">
                  <c:v>0.11480799999999999</c:v>
                </c:pt>
                <c:pt idx="3106">
                  <c:v>0.10791100000000001</c:v>
                </c:pt>
                <c:pt idx="3107">
                  <c:v>0.101452</c:v>
                </c:pt>
                <c:pt idx="3108">
                  <c:v>9.5437999999999995E-2</c:v>
                </c:pt>
                <c:pt idx="3109">
                  <c:v>8.9888999999999997E-2</c:v>
                </c:pt>
                <c:pt idx="3110">
                  <c:v>8.4486000000000006E-2</c:v>
                </c:pt>
                <c:pt idx="3111">
                  <c:v>7.8464999999999993E-2</c:v>
                </c:pt>
                <c:pt idx="3112">
                  <c:v>7.1473999999999996E-2</c:v>
                </c:pt>
                <c:pt idx="3113">
                  <c:v>6.4118999999999995E-2</c:v>
                </c:pt>
                <c:pt idx="3114">
                  <c:v>5.7079999999999999E-2</c:v>
                </c:pt>
                <c:pt idx="3115">
                  <c:v>5.0583999999999997E-2</c:v>
                </c:pt>
                <c:pt idx="3116">
                  <c:v>4.4574999999999997E-2</c:v>
                </c:pt>
                <c:pt idx="3117">
                  <c:v>3.8958E-2</c:v>
                </c:pt>
                <c:pt idx="3118">
                  <c:v>3.3709000000000003E-2</c:v>
                </c:pt>
                <c:pt idx="3119">
                  <c:v>2.8930999999999998E-2</c:v>
                </c:pt>
                <c:pt idx="3120">
                  <c:v>2.479E-2</c:v>
                </c:pt>
                <c:pt idx="3121">
                  <c:v>2.1316000000000002E-2</c:v>
                </c:pt>
                <c:pt idx="3122">
                  <c:v>1.8325999999999999E-2</c:v>
                </c:pt>
                <c:pt idx="3123">
                  <c:v>1.5678000000000001E-2</c:v>
                </c:pt>
                <c:pt idx="3124">
                  <c:v>1.3433E-2</c:v>
                </c:pt>
                <c:pt idx="3125">
                  <c:v>1.1556E-2</c:v>
                </c:pt>
                <c:pt idx="3126">
                  <c:v>9.8110000000000003E-3</c:v>
                </c:pt>
                <c:pt idx="3127">
                  <c:v>8.1620000000000009E-3</c:v>
                </c:pt>
                <c:pt idx="3128">
                  <c:v>6.8589999999999996E-3</c:v>
                </c:pt>
                <c:pt idx="3129">
                  <c:v>5.9870000000000001E-3</c:v>
                </c:pt>
                <c:pt idx="3130">
                  <c:v>5.4359999999999999E-3</c:v>
                </c:pt>
                <c:pt idx="3131">
                  <c:v>5.2339999999999999E-3</c:v>
                </c:pt>
                <c:pt idx="3132">
                  <c:v>5.2430000000000003E-3</c:v>
                </c:pt>
                <c:pt idx="3133">
                  <c:v>5.9170000000000004E-3</c:v>
                </c:pt>
                <c:pt idx="3134">
                  <c:v>7.2509999999999996E-3</c:v>
                </c:pt>
                <c:pt idx="3135">
                  <c:v>9.2329999999999999E-3</c:v>
                </c:pt>
                <c:pt idx="3136">
                  <c:v>1.1889E-2</c:v>
                </c:pt>
                <c:pt idx="3137">
                  <c:v>1.5205E-2</c:v>
                </c:pt>
                <c:pt idx="3138">
                  <c:v>1.9102999999999998E-2</c:v>
                </c:pt>
                <c:pt idx="3139">
                  <c:v>2.3501999999999999E-2</c:v>
                </c:pt>
                <c:pt idx="3140">
                  <c:v>2.8452999999999999E-2</c:v>
                </c:pt>
                <c:pt idx="3141">
                  <c:v>3.4084000000000003E-2</c:v>
                </c:pt>
                <c:pt idx="3142">
                  <c:v>4.0443E-2</c:v>
                </c:pt>
                <c:pt idx="3143">
                  <c:v>4.7468000000000003E-2</c:v>
                </c:pt>
                <c:pt idx="3144">
                  <c:v>5.4997999999999998E-2</c:v>
                </c:pt>
                <c:pt idx="3145">
                  <c:v>6.275E-2</c:v>
                </c:pt>
                <c:pt idx="3146">
                  <c:v>7.0430000000000006E-2</c:v>
                </c:pt>
                <c:pt idx="3147">
                  <c:v>7.8045000000000003E-2</c:v>
                </c:pt>
                <c:pt idx="3148">
                  <c:v>8.5886000000000004E-2</c:v>
                </c:pt>
                <c:pt idx="3149">
                  <c:v>9.4213000000000005E-2</c:v>
                </c:pt>
                <c:pt idx="3150">
                  <c:v>0.103048</c:v>
                </c:pt>
                <c:pt idx="3151">
                  <c:v>0.11214300000000001</c:v>
                </c:pt>
                <c:pt idx="3152">
                  <c:v>0.12113400000000001</c:v>
                </c:pt>
                <c:pt idx="3153">
                  <c:v>0.12972700000000001</c:v>
                </c:pt>
                <c:pt idx="3154">
                  <c:v>0.137847</c:v>
                </c:pt>
                <c:pt idx="3155">
                  <c:v>0.14563699999999999</c:v>
                </c:pt>
                <c:pt idx="3156">
                  <c:v>0.15316399999999999</c:v>
                </c:pt>
                <c:pt idx="3157">
                  <c:v>0.16014300000000001</c:v>
                </c:pt>
                <c:pt idx="3158">
                  <c:v>0.166183</c:v>
                </c:pt>
                <c:pt idx="3159">
                  <c:v>0.17111999999999999</c:v>
                </c:pt>
                <c:pt idx="3160">
                  <c:v>0.17499000000000001</c:v>
                </c:pt>
                <c:pt idx="3161">
                  <c:v>0.17805599999999999</c:v>
                </c:pt>
                <c:pt idx="3162">
                  <c:v>0.18065600000000001</c:v>
                </c:pt>
                <c:pt idx="3163">
                  <c:v>0.18302399999999999</c:v>
                </c:pt>
                <c:pt idx="3164">
                  <c:v>0.185256</c:v>
                </c:pt>
                <c:pt idx="3165">
                  <c:v>0.187361</c:v>
                </c:pt>
                <c:pt idx="3166">
                  <c:v>0.18931799999999999</c:v>
                </c:pt>
                <c:pt idx="3167">
                  <c:v>0.19111700000000001</c:v>
                </c:pt>
                <c:pt idx="3168">
                  <c:v>0.19278100000000001</c:v>
                </c:pt>
                <c:pt idx="3169">
                  <c:v>0.19436300000000001</c:v>
                </c:pt>
                <c:pt idx="3170">
                  <c:v>0.19600000000000001</c:v>
                </c:pt>
                <c:pt idx="3171">
                  <c:v>0.19795099999999999</c:v>
                </c:pt>
                <c:pt idx="3172">
                  <c:v>0.200403</c:v>
                </c:pt>
                <c:pt idx="3173">
                  <c:v>0.20333200000000001</c:v>
                </c:pt>
                <c:pt idx="3174">
                  <c:v>0.20654400000000001</c:v>
                </c:pt>
                <c:pt idx="3175">
                  <c:v>0.20980399999999999</c:v>
                </c:pt>
                <c:pt idx="3176">
                  <c:v>0.21295900000000001</c:v>
                </c:pt>
                <c:pt idx="3177">
                  <c:v>0.21593799999999999</c:v>
                </c:pt>
                <c:pt idx="3178">
                  <c:v>0.218639</c:v>
                </c:pt>
                <c:pt idx="3179">
                  <c:v>0.22089200000000001</c:v>
                </c:pt>
                <c:pt idx="3180">
                  <c:v>0.222494</c:v>
                </c:pt>
                <c:pt idx="3181">
                  <c:v>0.223327</c:v>
                </c:pt>
                <c:pt idx="3182">
                  <c:v>0.22362299999999999</c:v>
                </c:pt>
                <c:pt idx="3183">
                  <c:v>0.22389700000000001</c:v>
                </c:pt>
                <c:pt idx="3184">
                  <c:v>0.22455600000000001</c:v>
                </c:pt>
                <c:pt idx="3185">
                  <c:v>0.225718</c:v>
                </c:pt>
                <c:pt idx="3186">
                  <c:v>0.22704299999999999</c:v>
                </c:pt>
                <c:pt idx="3187">
                  <c:v>0.22815099999999999</c:v>
                </c:pt>
                <c:pt idx="3188">
                  <c:v>0.229048</c:v>
                </c:pt>
                <c:pt idx="3189">
                  <c:v>0.22991900000000001</c:v>
                </c:pt>
                <c:pt idx="3190">
                  <c:v>0.23088400000000001</c:v>
                </c:pt>
                <c:pt idx="3191">
                  <c:v>0.231929</c:v>
                </c:pt>
                <c:pt idx="3192">
                  <c:v>0.23297499999999999</c:v>
                </c:pt>
                <c:pt idx="3193">
                  <c:v>0.23394699999999999</c:v>
                </c:pt>
                <c:pt idx="3194">
                  <c:v>0.23479900000000001</c:v>
                </c:pt>
                <c:pt idx="3195">
                  <c:v>0.23553399999999999</c:v>
                </c:pt>
                <c:pt idx="3196">
                  <c:v>0.23616400000000001</c:v>
                </c:pt>
                <c:pt idx="3197">
                  <c:v>0.23668900000000001</c:v>
                </c:pt>
                <c:pt idx="3198">
                  <c:v>0.23712</c:v>
                </c:pt>
                <c:pt idx="3199">
                  <c:v>0.23746999999999999</c:v>
                </c:pt>
                <c:pt idx="3200">
                  <c:v>0.237761</c:v>
                </c:pt>
                <c:pt idx="3201">
                  <c:v>0.23803099999999999</c:v>
                </c:pt>
                <c:pt idx="3202">
                  <c:v>0.23829</c:v>
                </c:pt>
                <c:pt idx="3203">
                  <c:v>0.23847399999999999</c:v>
                </c:pt>
                <c:pt idx="3204">
                  <c:v>0.238483</c:v>
                </c:pt>
                <c:pt idx="3205">
                  <c:v>0.23830599999999999</c:v>
                </c:pt>
                <c:pt idx="3206">
                  <c:v>0.238064</c:v>
                </c:pt>
                <c:pt idx="3207">
                  <c:v>0.23793500000000001</c:v>
                </c:pt>
                <c:pt idx="3208">
                  <c:v>0.23804400000000001</c:v>
                </c:pt>
                <c:pt idx="3209">
                  <c:v>0.23832700000000001</c:v>
                </c:pt>
                <c:pt idx="3210">
                  <c:v>0.23844299999999999</c:v>
                </c:pt>
                <c:pt idx="3211">
                  <c:v>0.23816000000000001</c:v>
                </c:pt>
                <c:pt idx="3212">
                  <c:v>0.23763400000000001</c:v>
                </c:pt>
                <c:pt idx="3213">
                  <c:v>0.23707300000000001</c:v>
                </c:pt>
                <c:pt idx="3214">
                  <c:v>0.236535</c:v>
                </c:pt>
                <c:pt idx="3215">
                  <c:v>0.236016</c:v>
                </c:pt>
                <c:pt idx="3216">
                  <c:v>0.23560900000000001</c:v>
                </c:pt>
                <c:pt idx="3217">
                  <c:v>0.235487</c:v>
                </c:pt>
                <c:pt idx="3218">
                  <c:v>0.235731</c:v>
                </c:pt>
                <c:pt idx="3219">
                  <c:v>0.236259</c:v>
                </c:pt>
                <c:pt idx="3220">
                  <c:v>0.236932</c:v>
                </c:pt>
                <c:pt idx="3221">
                  <c:v>0.237703</c:v>
                </c:pt>
                <c:pt idx="3222">
                  <c:v>0.23861099999999999</c:v>
                </c:pt>
                <c:pt idx="3223">
                  <c:v>0.23968700000000001</c:v>
                </c:pt>
                <c:pt idx="3224">
                  <c:v>0.240923</c:v>
                </c:pt>
                <c:pt idx="3225">
                  <c:v>0.24226900000000001</c:v>
                </c:pt>
                <c:pt idx="3226">
                  <c:v>0.24360799999999999</c:v>
                </c:pt>
                <c:pt idx="3227">
                  <c:v>0.24476999999999999</c:v>
                </c:pt>
                <c:pt idx="3228">
                  <c:v>0.24566299999999999</c:v>
                </c:pt>
                <c:pt idx="3229">
                  <c:v>0.24638099999999999</c:v>
                </c:pt>
                <c:pt idx="3230">
                  <c:v>0.24704899999999999</c:v>
                </c:pt>
                <c:pt idx="3231">
                  <c:v>0.24762600000000001</c:v>
                </c:pt>
                <c:pt idx="3232">
                  <c:v>0.24796499999999999</c:v>
                </c:pt>
                <c:pt idx="3233">
                  <c:v>0.24790400000000001</c:v>
                </c:pt>
                <c:pt idx="3234">
                  <c:v>0.247193</c:v>
                </c:pt>
                <c:pt idx="3235">
                  <c:v>0.24566299999999999</c:v>
                </c:pt>
                <c:pt idx="3236">
                  <c:v>0.24352199999999999</c:v>
                </c:pt>
                <c:pt idx="3237">
                  <c:v>0.24112500000000001</c:v>
                </c:pt>
                <c:pt idx="3238">
                  <c:v>0.23866899999999999</c:v>
                </c:pt>
                <c:pt idx="3239">
                  <c:v>0.23613400000000001</c:v>
                </c:pt>
                <c:pt idx="3240">
                  <c:v>0.23339099999999999</c:v>
                </c:pt>
                <c:pt idx="3241">
                  <c:v>0.230405</c:v>
                </c:pt>
                <c:pt idx="3242">
                  <c:v>0.22725400000000001</c:v>
                </c:pt>
                <c:pt idx="3243">
                  <c:v>0.224055</c:v>
                </c:pt>
                <c:pt idx="3244">
                  <c:v>0.22087200000000001</c:v>
                </c:pt>
                <c:pt idx="3245">
                  <c:v>0.21764</c:v>
                </c:pt>
                <c:pt idx="3246">
                  <c:v>0.214231</c:v>
                </c:pt>
                <c:pt idx="3247">
                  <c:v>0.21062800000000001</c:v>
                </c:pt>
                <c:pt idx="3248">
                  <c:v>0.206932</c:v>
                </c:pt>
                <c:pt idx="3249">
                  <c:v>0.20324300000000001</c:v>
                </c:pt>
                <c:pt idx="3250">
                  <c:v>0.19959299999999999</c:v>
                </c:pt>
                <c:pt idx="3251">
                  <c:v>0.195995</c:v>
                </c:pt>
                <c:pt idx="3252">
                  <c:v>0.192527</c:v>
                </c:pt>
                <c:pt idx="3253">
                  <c:v>0.189304</c:v>
                </c:pt>
                <c:pt idx="3254">
                  <c:v>0.186359</c:v>
                </c:pt>
                <c:pt idx="3255">
                  <c:v>0.183613</c:v>
                </c:pt>
                <c:pt idx="3256">
                  <c:v>0.181004</c:v>
                </c:pt>
                <c:pt idx="3257">
                  <c:v>0.17860999999999999</c:v>
                </c:pt>
                <c:pt idx="3258">
                  <c:v>0.17657400000000001</c:v>
                </c:pt>
                <c:pt idx="3259">
                  <c:v>0.17501800000000001</c:v>
                </c:pt>
                <c:pt idx="3260">
                  <c:v>0.17405100000000001</c:v>
                </c:pt>
                <c:pt idx="3261">
                  <c:v>0.17374600000000001</c:v>
                </c:pt>
                <c:pt idx="3262">
                  <c:v>0.17406099999999999</c:v>
                </c:pt>
                <c:pt idx="3263">
                  <c:v>0.17486199999999999</c:v>
                </c:pt>
                <c:pt idx="3264">
                  <c:v>0.17613699999999999</c:v>
                </c:pt>
                <c:pt idx="3265">
                  <c:v>0.17809700000000001</c:v>
                </c:pt>
                <c:pt idx="3266">
                  <c:v>0.180975</c:v>
                </c:pt>
                <c:pt idx="3267">
                  <c:v>0.18484500000000001</c:v>
                </c:pt>
                <c:pt idx="3268">
                  <c:v>0.18956600000000001</c:v>
                </c:pt>
                <c:pt idx="3269">
                  <c:v>0.19489000000000001</c:v>
                </c:pt>
                <c:pt idx="3270">
                  <c:v>0.20069000000000001</c:v>
                </c:pt>
                <c:pt idx="3271">
                  <c:v>0.20702899999999999</c:v>
                </c:pt>
                <c:pt idx="3272">
                  <c:v>0.21396000000000001</c:v>
                </c:pt>
                <c:pt idx="3273">
                  <c:v>0.22137599999999999</c:v>
                </c:pt>
                <c:pt idx="3274">
                  <c:v>0.229045</c:v>
                </c:pt>
                <c:pt idx="3275">
                  <c:v>0.23674100000000001</c:v>
                </c:pt>
                <c:pt idx="3276">
                  <c:v>0.244308</c:v>
                </c:pt>
                <c:pt idx="3277">
                  <c:v>0.251612</c:v>
                </c:pt>
                <c:pt idx="3278">
                  <c:v>0.25845400000000002</c:v>
                </c:pt>
                <c:pt idx="3279">
                  <c:v>0.264571</c:v>
                </c:pt>
                <c:pt idx="3280">
                  <c:v>0.26978000000000002</c:v>
                </c:pt>
                <c:pt idx="3281">
                  <c:v>0.27404299999999998</c:v>
                </c:pt>
                <c:pt idx="3282">
                  <c:v>0.27732600000000002</c:v>
                </c:pt>
                <c:pt idx="3283">
                  <c:v>0.27954400000000001</c:v>
                </c:pt>
                <c:pt idx="3284">
                  <c:v>0.28065099999999998</c:v>
                </c:pt>
                <c:pt idx="3285">
                  <c:v>0.28065899999999999</c:v>
                </c:pt>
                <c:pt idx="3286">
                  <c:v>0.27960600000000002</c:v>
                </c:pt>
                <c:pt idx="3287">
                  <c:v>0.27757799999999999</c:v>
                </c:pt>
                <c:pt idx="3288">
                  <c:v>0.27474700000000002</c:v>
                </c:pt>
                <c:pt idx="3289">
                  <c:v>0.27127400000000002</c:v>
                </c:pt>
                <c:pt idx="3290">
                  <c:v>0.26721299999999998</c:v>
                </c:pt>
                <c:pt idx="3291">
                  <c:v>0.262569</c:v>
                </c:pt>
                <c:pt idx="3292">
                  <c:v>0.25739800000000002</c:v>
                </c:pt>
                <c:pt idx="3293">
                  <c:v>0.251801</c:v>
                </c:pt>
                <c:pt idx="3294">
                  <c:v>0.245918</c:v>
                </c:pt>
                <c:pt idx="3295">
                  <c:v>0.23990900000000001</c:v>
                </c:pt>
                <c:pt idx="3296">
                  <c:v>0.23389399999999999</c:v>
                </c:pt>
                <c:pt idx="3297">
                  <c:v>0.227905</c:v>
                </c:pt>
                <c:pt idx="3298">
                  <c:v>0.22193199999999999</c:v>
                </c:pt>
                <c:pt idx="3299">
                  <c:v>0.21601200000000001</c:v>
                </c:pt>
                <c:pt idx="3300">
                  <c:v>0.21024499999999999</c:v>
                </c:pt>
                <c:pt idx="3301">
                  <c:v>0.20471400000000001</c:v>
                </c:pt>
                <c:pt idx="3302">
                  <c:v>0.19944000000000001</c:v>
                </c:pt>
                <c:pt idx="3303">
                  <c:v>0.19440299999999999</c:v>
                </c:pt>
                <c:pt idx="3304">
                  <c:v>0.189579</c:v>
                </c:pt>
                <c:pt idx="3305">
                  <c:v>0.18494099999999999</c:v>
                </c:pt>
                <c:pt idx="3306">
                  <c:v>0.18045900000000001</c:v>
                </c:pt>
                <c:pt idx="3307">
                  <c:v>0.17614199999999999</c:v>
                </c:pt>
                <c:pt idx="3308">
                  <c:v>0.172037</c:v>
                </c:pt>
                <c:pt idx="3309">
                  <c:v>0.168154</c:v>
                </c:pt>
                <c:pt idx="3310">
                  <c:v>0.16445599999999999</c:v>
                </c:pt>
                <c:pt idx="3311">
                  <c:v>0.16092500000000001</c:v>
                </c:pt>
                <c:pt idx="3312">
                  <c:v>0.15756700000000001</c:v>
                </c:pt>
                <c:pt idx="3313">
                  <c:v>0.154338</c:v>
                </c:pt>
                <c:pt idx="3314">
                  <c:v>0.151176</c:v>
                </c:pt>
                <c:pt idx="3315">
                  <c:v>0.14808199999999999</c:v>
                </c:pt>
                <c:pt idx="3316">
                  <c:v>0.14508299999999999</c:v>
                </c:pt>
                <c:pt idx="3317">
                  <c:v>0.14217399999999999</c:v>
                </c:pt>
                <c:pt idx="3318">
                  <c:v>0.13939599999999999</c:v>
                </c:pt>
                <c:pt idx="3319">
                  <c:v>0.136875</c:v>
                </c:pt>
                <c:pt idx="3320">
                  <c:v>0.13471900000000001</c:v>
                </c:pt>
                <c:pt idx="3321">
                  <c:v>0.13289999999999999</c:v>
                </c:pt>
                <c:pt idx="3322">
                  <c:v>0.13125400000000001</c:v>
                </c:pt>
                <c:pt idx="3323">
                  <c:v>0.12959399999999999</c:v>
                </c:pt>
                <c:pt idx="3324">
                  <c:v>0.12781899999999999</c:v>
                </c:pt>
                <c:pt idx="3325">
                  <c:v>0.12593399999999999</c:v>
                </c:pt>
                <c:pt idx="3326">
                  <c:v>0.123986</c:v>
                </c:pt>
                <c:pt idx="3327">
                  <c:v>0.122013</c:v>
                </c:pt>
                <c:pt idx="3328">
                  <c:v>0.12003900000000001</c:v>
                </c:pt>
                <c:pt idx="3329">
                  <c:v>0.11809600000000001</c:v>
                </c:pt>
                <c:pt idx="3330">
                  <c:v>0.11622499999999999</c:v>
                </c:pt>
                <c:pt idx="3331">
                  <c:v>0.11445900000000001</c:v>
                </c:pt>
                <c:pt idx="3332">
                  <c:v>0.11280900000000001</c:v>
                </c:pt>
                <c:pt idx="3333">
                  <c:v>0.111263</c:v>
                </c:pt>
                <c:pt idx="3334">
                  <c:v>0.10981100000000001</c:v>
                </c:pt>
                <c:pt idx="3335">
                  <c:v>0.108486</c:v>
                </c:pt>
                <c:pt idx="3336">
                  <c:v>0.107365</c:v>
                </c:pt>
                <c:pt idx="3337">
                  <c:v>0.106526</c:v>
                </c:pt>
                <c:pt idx="3338">
                  <c:v>0.106015</c:v>
                </c:pt>
                <c:pt idx="3339">
                  <c:v>0.10586</c:v>
                </c:pt>
                <c:pt idx="3340">
                  <c:v>0.106112</c:v>
                </c:pt>
                <c:pt idx="3341">
                  <c:v>0.106845</c:v>
                </c:pt>
                <c:pt idx="3342">
                  <c:v>0.108109</c:v>
                </c:pt>
                <c:pt idx="3343">
                  <c:v>0.109893</c:v>
                </c:pt>
                <c:pt idx="3344">
                  <c:v>0.11210199999999999</c:v>
                </c:pt>
                <c:pt idx="3345">
                  <c:v>0.114561</c:v>
                </c:pt>
                <c:pt idx="3346">
                  <c:v>0.11709799999999999</c:v>
                </c:pt>
                <c:pt idx="3347">
                  <c:v>0.119654</c:v>
                </c:pt>
                <c:pt idx="3348">
                  <c:v>0.122306</c:v>
                </c:pt>
                <c:pt idx="3349">
                  <c:v>0.12513199999999999</c:v>
                </c:pt>
                <c:pt idx="3350">
                  <c:v>0.128107</c:v>
                </c:pt>
                <c:pt idx="3351">
                  <c:v>0.13112299999999999</c:v>
                </c:pt>
                <c:pt idx="3352">
                  <c:v>0.13408100000000001</c:v>
                </c:pt>
                <c:pt idx="3353">
                  <c:v>0.13695399999999999</c:v>
                </c:pt>
                <c:pt idx="3354">
                  <c:v>0.13975499999999999</c:v>
                </c:pt>
                <c:pt idx="3355">
                  <c:v>0.14246800000000001</c:v>
                </c:pt>
                <c:pt idx="3356">
                  <c:v>0.14504300000000001</c:v>
                </c:pt>
                <c:pt idx="3357">
                  <c:v>0.14744399999999999</c:v>
                </c:pt>
                <c:pt idx="3358">
                  <c:v>0.14968100000000001</c:v>
                </c:pt>
                <c:pt idx="3359">
                  <c:v>0.15179999999999999</c:v>
                </c:pt>
                <c:pt idx="3360">
                  <c:v>0.153868</c:v>
                </c:pt>
                <c:pt idx="3361">
                  <c:v>0.15593399999999999</c:v>
                </c:pt>
                <c:pt idx="3362">
                  <c:v>0.158022</c:v>
                </c:pt>
                <c:pt idx="3363">
                  <c:v>0.16015199999999999</c:v>
                </c:pt>
                <c:pt idx="3364">
                  <c:v>0.16234299999999999</c:v>
                </c:pt>
                <c:pt idx="3365">
                  <c:v>0.16458700000000001</c:v>
                </c:pt>
                <c:pt idx="3366">
                  <c:v>0.16684299999999999</c:v>
                </c:pt>
                <c:pt idx="3367">
                  <c:v>0.16905700000000001</c:v>
                </c:pt>
                <c:pt idx="3368">
                  <c:v>0.171184</c:v>
                </c:pt>
                <c:pt idx="3369">
                  <c:v>0.173209</c:v>
                </c:pt>
                <c:pt idx="3370">
                  <c:v>0.17516799999999999</c:v>
                </c:pt>
                <c:pt idx="3371">
                  <c:v>0.177124</c:v>
                </c:pt>
                <c:pt idx="3372">
                  <c:v>0.17909600000000001</c:v>
                </c:pt>
                <c:pt idx="3373">
                  <c:v>0.181032</c:v>
                </c:pt>
                <c:pt idx="3374">
                  <c:v>0.18284800000000001</c:v>
                </c:pt>
                <c:pt idx="3375">
                  <c:v>0.18447</c:v>
                </c:pt>
                <c:pt idx="3376">
                  <c:v>0.185867</c:v>
                </c:pt>
                <c:pt idx="3377">
                  <c:v>0.18703900000000001</c:v>
                </c:pt>
                <c:pt idx="3378">
                  <c:v>0.18799199999999999</c:v>
                </c:pt>
                <c:pt idx="3379">
                  <c:v>0.18873899999999999</c:v>
                </c:pt>
                <c:pt idx="3380">
                  <c:v>0.18932199999999999</c:v>
                </c:pt>
                <c:pt idx="3381">
                  <c:v>0.18978600000000001</c:v>
                </c:pt>
                <c:pt idx="3382">
                  <c:v>0.190138</c:v>
                </c:pt>
                <c:pt idx="3383">
                  <c:v>0.19036800000000001</c:v>
                </c:pt>
                <c:pt idx="3384">
                  <c:v>0.19047</c:v>
                </c:pt>
                <c:pt idx="3385">
                  <c:v>0.19042899999999999</c:v>
                </c:pt>
                <c:pt idx="3386">
                  <c:v>0.19021399999999999</c:v>
                </c:pt>
                <c:pt idx="3387">
                  <c:v>0.18981799999999999</c:v>
                </c:pt>
                <c:pt idx="3388">
                  <c:v>0.18926599999999999</c:v>
                </c:pt>
                <c:pt idx="3389">
                  <c:v>0.18856800000000001</c:v>
                </c:pt>
                <c:pt idx="3390">
                  <c:v>0.18768399999999999</c:v>
                </c:pt>
                <c:pt idx="3391">
                  <c:v>0.18656200000000001</c:v>
                </c:pt>
                <c:pt idx="3392">
                  <c:v>0.18520800000000001</c:v>
                </c:pt>
                <c:pt idx="3393">
                  <c:v>0.183729</c:v>
                </c:pt>
                <c:pt idx="3394">
                  <c:v>0.18228</c:v>
                </c:pt>
                <c:pt idx="3395">
                  <c:v>0.18097099999999999</c:v>
                </c:pt>
                <c:pt idx="3396">
                  <c:v>0.17981900000000001</c:v>
                </c:pt>
                <c:pt idx="3397">
                  <c:v>0.17877299999999999</c:v>
                </c:pt>
                <c:pt idx="3398">
                  <c:v>0.17779300000000001</c:v>
                </c:pt>
                <c:pt idx="3399">
                  <c:v>0.17691000000000001</c:v>
                </c:pt>
                <c:pt idx="3400">
                  <c:v>0.176232</c:v>
                </c:pt>
                <c:pt idx="3401">
                  <c:v>0.175867</c:v>
                </c:pt>
                <c:pt idx="3402">
                  <c:v>0.17585600000000001</c:v>
                </c:pt>
                <c:pt idx="3403">
                  <c:v>0.176201</c:v>
                </c:pt>
                <c:pt idx="3404">
                  <c:v>0.17690700000000001</c:v>
                </c:pt>
                <c:pt idx="3405">
                  <c:v>0.177979</c:v>
                </c:pt>
                <c:pt idx="3406">
                  <c:v>0.17938499999999999</c:v>
                </c:pt>
                <c:pt idx="3407">
                  <c:v>0.18104500000000001</c:v>
                </c:pt>
                <c:pt idx="3408">
                  <c:v>0.18285499999999999</c:v>
                </c:pt>
                <c:pt idx="3409">
                  <c:v>0.18471899999999999</c:v>
                </c:pt>
                <c:pt idx="3410">
                  <c:v>0.18657799999999999</c:v>
                </c:pt>
                <c:pt idx="3411">
                  <c:v>0.18842200000000001</c:v>
                </c:pt>
                <c:pt idx="3412">
                  <c:v>0.190243</c:v>
                </c:pt>
                <c:pt idx="3413">
                  <c:v>0.19198399999999999</c:v>
                </c:pt>
                <c:pt idx="3414">
                  <c:v>0.19356599999999999</c:v>
                </c:pt>
                <c:pt idx="3415">
                  <c:v>0.19497500000000001</c:v>
                </c:pt>
                <c:pt idx="3416">
                  <c:v>0.196299</c:v>
                </c:pt>
                <c:pt idx="3417">
                  <c:v>0.19764899999999999</c:v>
                </c:pt>
                <c:pt idx="3418">
                  <c:v>0.19906699999999999</c:v>
                </c:pt>
                <c:pt idx="3419">
                  <c:v>0.200513</c:v>
                </c:pt>
                <c:pt idx="3420">
                  <c:v>0.20194699999999999</c:v>
                </c:pt>
                <c:pt idx="3421">
                  <c:v>0.203428</c:v>
                </c:pt>
                <c:pt idx="3422">
                  <c:v>0.20510500000000001</c:v>
                </c:pt>
                <c:pt idx="3423">
                  <c:v>0.207122</c:v>
                </c:pt>
                <c:pt idx="3424">
                  <c:v>0.209536</c:v>
                </c:pt>
                <c:pt idx="3425">
                  <c:v>0.21232100000000001</c:v>
                </c:pt>
                <c:pt idx="3426">
                  <c:v>0.21543000000000001</c:v>
                </c:pt>
                <c:pt idx="3427">
                  <c:v>0.21884899999999999</c:v>
                </c:pt>
                <c:pt idx="3428">
                  <c:v>0.222609</c:v>
                </c:pt>
                <c:pt idx="3429">
                  <c:v>0.226771</c:v>
                </c:pt>
                <c:pt idx="3430">
                  <c:v>0.23136899999999999</c:v>
                </c:pt>
                <c:pt idx="3431">
                  <c:v>0.236374</c:v>
                </c:pt>
                <c:pt idx="3432">
                  <c:v>0.24169399999999999</c:v>
                </c:pt>
                <c:pt idx="3433">
                  <c:v>0.247224</c:v>
                </c:pt>
                <c:pt idx="3434">
                  <c:v>0.25288500000000003</c:v>
                </c:pt>
                <c:pt idx="3435">
                  <c:v>0.258579</c:v>
                </c:pt>
                <c:pt idx="3436">
                  <c:v>0.26411600000000002</c:v>
                </c:pt>
                <c:pt idx="3437">
                  <c:v>0.26928299999999999</c:v>
                </c:pt>
                <c:pt idx="3438">
                  <c:v>0.27398600000000001</c:v>
                </c:pt>
                <c:pt idx="3439">
                  <c:v>0.27828399999999998</c:v>
                </c:pt>
                <c:pt idx="3440">
                  <c:v>0.28223599999999999</c:v>
                </c:pt>
                <c:pt idx="3441">
                  <c:v>0.285802</c:v>
                </c:pt>
                <c:pt idx="3442">
                  <c:v>0.28890700000000002</c:v>
                </c:pt>
                <c:pt idx="3443">
                  <c:v>0.29156599999999999</c:v>
                </c:pt>
                <c:pt idx="3444">
                  <c:v>0.29393000000000002</c:v>
                </c:pt>
                <c:pt idx="3445">
                  <c:v>0.296207</c:v>
                </c:pt>
                <c:pt idx="3446">
                  <c:v>0.29854000000000003</c:v>
                </c:pt>
                <c:pt idx="3447">
                  <c:v>0.30097699999999999</c:v>
                </c:pt>
                <c:pt idx="3448">
                  <c:v>0.303539</c:v>
                </c:pt>
                <c:pt idx="3449">
                  <c:v>0.30628899999999998</c:v>
                </c:pt>
                <c:pt idx="3450">
                  <c:v>0.30931900000000001</c:v>
                </c:pt>
                <c:pt idx="3451">
                  <c:v>0.31272299999999997</c:v>
                </c:pt>
                <c:pt idx="3452">
                  <c:v>0.316581</c:v>
                </c:pt>
                <c:pt idx="3453">
                  <c:v>0.32094499999999998</c:v>
                </c:pt>
                <c:pt idx="3454">
                  <c:v>0.32576699999999997</c:v>
                </c:pt>
                <c:pt idx="3455">
                  <c:v>0.330868</c:v>
                </c:pt>
                <c:pt idx="3456">
                  <c:v>0.33601700000000001</c:v>
                </c:pt>
                <c:pt idx="3457">
                  <c:v>0.34102399999999999</c:v>
                </c:pt>
                <c:pt idx="3458">
                  <c:v>0.34572900000000001</c:v>
                </c:pt>
                <c:pt idx="3459">
                  <c:v>0.34993999999999997</c:v>
                </c:pt>
                <c:pt idx="3460">
                  <c:v>0.35349199999999997</c:v>
                </c:pt>
                <c:pt idx="3461">
                  <c:v>0.35636200000000001</c:v>
                </c:pt>
                <c:pt idx="3462">
                  <c:v>0.35866700000000001</c:v>
                </c:pt>
                <c:pt idx="3463">
                  <c:v>0.36047800000000002</c:v>
                </c:pt>
                <c:pt idx="3464">
                  <c:v>0.36172900000000002</c:v>
                </c:pt>
                <c:pt idx="3465">
                  <c:v>0.36231799999999997</c:v>
                </c:pt>
                <c:pt idx="3466">
                  <c:v>0.36227599999999999</c:v>
                </c:pt>
                <c:pt idx="3467">
                  <c:v>0.36178500000000002</c:v>
                </c:pt>
                <c:pt idx="3468">
                  <c:v>0.36105500000000001</c:v>
                </c:pt>
                <c:pt idx="3469">
                  <c:v>0.36024699999999998</c:v>
                </c:pt>
                <c:pt idx="3470">
                  <c:v>0.35949399999999998</c:v>
                </c:pt>
                <c:pt idx="3471">
                  <c:v>0.35896099999999997</c:v>
                </c:pt>
                <c:pt idx="3472">
                  <c:v>0.358846</c:v>
                </c:pt>
                <c:pt idx="3473">
                  <c:v>0.359315</c:v>
                </c:pt>
                <c:pt idx="3474">
                  <c:v>0.36045199999999999</c:v>
                </c:pt>
                <c:pt idx="3475">
                  <c:v>0.36224600000000001</c:v>
                </c:pt>
                <c:pt idx="3476">
                  <c:v>0.36460399999999998</c:v>
                </c:pt>
                <c:pt idx="3477">
                  <c:v>0.36736799999999997</c:v>
                </c:pt>
                <c:pt idx="3478">
                  <c:v>0.37034400000000001</c:v>
                </c:pt>
                <c:pt idx="3479">
                  <c:v>0.37335099999999999</c:v>
                </c:pt>
                <c:pt idx="3480">
                  <c:v>0.37620999999999999</c:v>
                </c:pt>
                <c:pt idx="3481">
                  <c:v>0.37873800000000002</c:v>
                </c:pt>
                <c:pt idx="3482">
                  <c:v>0.38077299999999997</c:v>
                </c:pt>
                <c:pt idx="3483">
                  <c:v>0.38224900000000001</c:v>
                </c:pt>
                <c:pt idx="3484">
                  <c:v>0.38319500000000001</c:v>
                </c:pt>
                <c:pt idx="3485">
                  <c:v>0.383635</c:v>
                </c:pt>
                <c:pt idx="3486">
                  <c:v>0.38350499999999998</c:v>
                </c:pt>
                <c:pt idx="3487">
                  <c:v>0.382683</c:v>
                </c:pt>
                <c:pt idx="3488">
                  <c:v>0.38108500000000001</c:v>
                </c:pt>
                <c:pt idx="3489">
                  <c:v>0.37873299999999999</c:v>
                </c:pt>
                <c:pt idx="3490">
                  <c:v>0.37572499999999998</c:v>
                </c:pt>
                <c:pt idx="3491">
                  <c:v>0.37216700000000003</c:v>
                </c:pt>
                <c:pt idx="3492">
                  <c:v>0.36814400000000003</c:v>
                </c:pt>
                <c:pt idx="3493">
                  <c:v>0.36374200000000001</c:v>
                </c:pt>
                <c:pt idx="3494">
                  <c:v>0.35907899999999998</c:v>
                </c:pt>
                <c:pt idx="3495">
                  <c:v>0.35427999999999998</c:v>
                </c:pt>
                <c:pt idx="3496">
                  <c:v>0.34941899999999998</c:v>
                </c:pt>
                <c:pt idx="3497">
                  <c:v>0.34452300000000002</c:v>
                </c:pt>
                <c:pt idx="3498">
                  <c:v>0.33959800000000001</c:v>
                </c:pt>
                <c:pt idx="3499">
                  <c:v>0.33467400000000003</c:v>
                </c:pt>
                <c:pt idx="3500">
                  <c:v>0.32979799999999998</c:v>
                </c:pt>
                <c:pt idx="3501">
                  <c:v>0.32499899999999998</c:v>
                </c:pt>
                <c:pt idx="3502">
                  <c:v>0.32026500000000002</c:v>
                </c:pt>
                <c:pt idx="3503">
                  <c:v>0.31553799999999999</c:v>
                </c:pt>
                <c:pt idx="3504">
                  <c:v>0.31076199999999998</c:v>
                </c:pt>
                <c:pt idx="3505">
                  <c:v>0.30595600000000001</c:v>
                </c:pt>
                <c:pt idx="3506">
                  <c:v>0.30123800000000001</c:v>
                </c:pt>
                <c:pt idx="3507">
                  <c:v>0.29675499999999999</c:v>
                </c:pt>
                <c:pt idx="3508">
                  <c:v>0.29256700000000002</c:v>
                </c:pt>
                <c:pt idx="3509">
                  <c:v>0.28862399999999999</c:v>
                </c:pt>
                <c:pt idx="3510">
                  <c:v>0.28485199999999999</c:v>
                </c:pt>
                <c:pt idx="3511">
                  <c:v>0.28125499999999998</c:v>
                </c:pt>
                <c:pt idx="3512">
                  <c:v>0.27790700000000002</c:v>
                </c:pt>
                <c:pt idx="3513">
                  <c:v>0.27485900000000002</c:v>
                </c:pt>
                <c:pt idx="3514">
                  <c:v>0.27206799999999998</c:v>
                </c:pt>
                <c:pt idx="3515">
                  <c:v>0.269428</c:v>
                </c:pt>
                <c:pt idx="3516">
                  <c:v>0.26683699999999999</c:v>
                </c:pt>
                <c:pt idx="3517">
                  <c:v>0.26421299999999998</c:v>
                </c:pt>
                <c:pt idx="3518">
                  <c:v>0.26149699999999998</c:v>
                </c:pt>
                <c:pt idx="3519">
                  <c:v>0.25867000000000001</c:v>
                </c:pt>
                <c:pt idx="3520">
                  <c:v>0.25576700000000002</c:v>
                </c:pt>
                <c:pt idx="3521">
                  <c:v>0.25281900000000002</c:v>
                </c:pt>
                <c:pt idx="3522">
                  <c:v>0.249829</c:v>
                </c:pt>
                <c:pt idx="3523">
                  <c:v>0.246776</c:v>
                </c:pt>
                <c:pt idx="3524">
                  <c:v>0.24361099999999999</c:v>
                </c:pt>
                <c:pt idx="3525">
                  <c:v>0.24021799999999999</c:v>
                </c:pt>
                <c:pt idx="3526">
                  <c:v>0.23643500000000001</c:v>
                </c:pt>
                <c:pt idx="3527">
                  <c:v>0.23214000000000001</c:v>
                </c:pt>
                <c:pt idx="3528">
                  <c:v>0.227298</c:v>
                </c:pt>
                <c:pt idx="3529">
                  <c:v>0.22192700000000001</c:v>
                </c:pt>
                <c:pt idx="3530">
                  <c:v>0.21602099999999999</c:v>
                </c:pt>
                <c:pt idx="3531">
                  <c:v>0.20952699999999999</c:v>
                </c:pt>
                <c:pt idx="3532">
                  <c:v>0.202399</c:v>
                </c:pt>
                <c:pt idx="3533">
                  <c:v>0.19467300000000001</c:v>
                </c:pt>
                <c:pt idx="3534">
                  <c:v>0.18646799999999999</c:v>
                </c:pt>
                <c:pt idx="3535">
                  <c:v>0.17791100000000001</c:v>
                </c:pt>
                <c:pt idx="3536">
                  <c:v>0.169075</c:v>
                </c:pt>
                <c:pt idx="3537">
                  <c:v>0.159968</c:v>
                </c:pt>
                <c:pt idx="3538">
                  <c:v>0.15057400000000001</c:v>
                </c:pt>
                <c:pt idx="3539">
                  <c:v>0.14088800000000001</c:v>
                </c:pt>
                <c:pt idx="3540">
                  <c:v>0.130939</c:v>
                </c:pt>
                <c:pt idx="3541">
                  <c:v>0.120806</c:v>
                </c:pt>
                <c:pt idx="3542">
                  <c:v>0.11062900000000001</c:v>
                </c:pt>
                <c:pt idx="3543">
                  <c:v>0.100581</c:v>
                </c:pt>
                <c:pt idx="3544">
                  <c:v>9.0806999999999999E-2</c:v>
                </c:pt>
                <c:pt idx="3545">
                  <c:v>8.1376000000000004E-2</c:v>
                </c:pt>
                <c:pt idx="3546">
                  <c:v>7.2328000000000003E-2</c:v>
                </c:pt>
                <c:pt idx="3547">
                  <c:v>6.3711000000000004E-2</c:v>
                </c:pt>
                <c:pt idx="3548">
                  <c:v>5.5555E-2</c:v>
                </c:pt>
                <c:pt idx="3549">
                  <c:v>4.7851999999999999E-2</c:v>
                </c:pt>
                <c:pt idx="3550">
                  <c:v>4.0596E-2</c:v>
                </c:pt>
                <c:pt idx="3551">
                  <c:v>3.3822999999999999E-2</c:v>
                </c:pt>
                <c:pt idx="3552">
                  <c:v>2.7612000000000001E-2</c:v>
                </c:pt>
                <c:pt idx="3553">
                  <c:v>2.2061000000000001E-2</c:v>
                </c:pt>
                <c:pt idx="3554">
                  <c:v>1.7246000000000001E-2</c:v>
                </c:pt>
                <c:pt idx="3555">
                  <c:v>1.3213000000000001E-2</c:v>
                </c:pt>
                <c:pt idx="3556">
                  <c:v>9.9979999999999999E-3</c:v>
                </c:pt>
                <c:pt idx="3557">
                  <c:v>7.6210000000000002E-3</c:v>
                </c:pt>
                <c:pt idx="3558">
                  <c:v>6.0520000000000001E-3</c:v>
                </c:pt>
                <c:pt idx="3559">
                  <c:v>5.2339999999999999E-3</c:v>
                </c:pt>
                <c:pt idx="3560">
                  <c:v>5.0569999999999999E-3</c:v>
                </c:pt>
                <c:pt idx="3561">
                  <c:v>5.4460000000000003E-3</c:v>
                </c:pt>
                <c:pt idx="3562">
                  <c:v>6.6550000000000003E-3</c:v>
                </c:pt>
                <c:pt idx="3563">
                  <c:v>8.5939999999999992E-3</c:v>
                </c:pt>
                <c:pt idx="3564">
                  <c:v>1.1155E-2</c:v>
                </c:pt>
                <c:pt idx="3565">
                  <c:v>1.4323000000000001E-2</c:v>
                </c:pt>
                <c:pt idx="3566">
                  <c:v>1.8193999999999998E-2</c:v>
                </c:pt>
                <c:pt idx="3567">
                  <c:v>2.2865E-2</c:v>
                </c:pt>
                <c:pt idx="3568">
                  <c:v>2.8365999999999999E-2</c:v>
                </c:pt>
                <c:pt idx="3569">
                  <c:v>3.4671E-2</c:v>
                </c:pt>
                <c:pt idx="3570">
                  <c:v>4.1764999999999997E-2</c:v>
                </c:pt>
                <c:pt idx="3571">
                  <c:v>4.9648999999999999E-2</c:v>
                </c:pt>
                <c:pt idx="3572">
                  <c:v>5.8298000000000003E-2</c:v>
                </c:pt>
                <c:pt idx="3573">
                  <c:v>6.7627000000000007E-2</c:v>
                </c:pt>
                <c:pt idx="3574">
                  <c:v>7.7521000000000007E-2</c:v>
                </c:pt>
                <c:pt idx="3575">
                  <c:v>8.7903999999999996E-2</c:v>
                </c:pt>
                <c:pt idx="3576">
                  <c:v>9.8760000000000001E-2</c:v>
                </c:pt>
                <c:pt idx="3577">
                  <c:v>0.110079</c:v>
                </c:pt>
                <c:pt idx="3578">
                  <c:v>0.12182999999999999</c:v>
                </c:pt>
                <c:pt idx="3579">
                  <c:v>0.13398599999999999</c:v>
                </c:pt>
                <c:pt idx="3580">
                  <c:v>0.146512</c:v>
                </c:pt>
                <c:pt idx="3581">
                  <c:v>0.15932199999999999</c:v>
                </c:pt>
                <c:pt idx="3582">
                  <c:v>0.172323</c:v>
                </c:pt>
                <c:pt idx="3583">
                  <c:v>0.185474</c:v>
                </c:pt>
                <c:pt idx="3584">
                  <c:v>0.19875499999999999</c:v>
                </c:pt>
                <c:pt idx="3585">
                  <c:v>0.21207400000000001</c:v>
                </c:pt>
                <c:pt idx="3586">
                  <c:v>0.225273</c:v>
                </c:pt>
                <c:pt idx="3587">
                  <c:v>0.23821300000000001</c:v>
                </c:pt>
                <c:pt idx="3588">
                  <c:v>0.25082399999999999</c:v>
                </c:pt>
                <c:pt idx="3589">
                  <c:v>0.263104</c:v>
                </c:pt>
                <c:pt idx="3590">
                  <c:v>0.27508199999999999</c:v>
                </c:pt>
                <c:pt idx="3591">
                  <c:v>0.28676099999999999</c:v>
                </c:pt>
                <c:pt idx="3592">
                  <c:v>0.29809099999999999</c:v>
                </c:pt>
                <c:pt idx="3593">
                  <c:v>0.308979</c:v>
                </c:pt>
                <c:pt idx="3594">
                  <c:v>0.31933600000000001</c:v>
                </c:pt>
                <c:pt idx="3595">
                  <c:v>0.32908799999999999</c:v>
                </c:pt>
                <c:pt idx="3596">
                  <c:v>0.33816499999999999</c:v>
                </c:pt>
                <c:pt idx="3597">
                  <c:v>0.34648400000000001</c:v>
                </c:pt>
                <c:pt idx="3598">
                  <c:v>0.35395799999999999</c:v>
                </c:pt>
                <c:pt idx="3599">
                  <c:v>0.36052699999999999</c:v>
                </c:pt>
                <c:pt idx="3600">
                  <c:v>0.36616900000000002</c:v>
                </c:pt>
                <c:pt idx="3601">
                  <c:v>0.37090499999999998</c:v>
                </c:pt>
                <c:pt idx="3602">
                  <c:v>0.37477899999999997</c:v>
                </c:pt>
                <c:pt idx="3603">
                  <c:v>0.37778899999999999</c:v>
                </c:pt>
                <c:pt idx="3604">
                  <c:v>0.37985400000000002</c:v>
                </c:pt>
                <c:pt idx="3605">
                  <c:v>0.380886</c:v>
                </c:pt>
                <c:pt idx="3606">
                  <c:v>0.38088</c:v>
                </c:pt>
                <c:pt idx="3607">
                  <c:v>0.37991599999999998</c:v>
                </c:pt>
                <c:pt idx="3608">
                  <c:v>0.37808900000000001</c:v>
                </c:pt>
                <c:pt idx="3609">
                  <c:v>0.37548399999999998</c:v>
                </c:pt>
                <c:pt idx="3610">
                  <c:v>0.372193</c:v>
                </c:pt>
                <c:pt idx="3611">
                  <c:v>0.36833300000000002</c:v>
                </c:pt>
                <c:pt idx="3612">
                  <c:v>0.36404900000000001</c:v>
                </c:pt>
                <c:pt idx="3613">
                  <c:v>0.35949700000000001</c:v>
                </c:pt>
                <c:pt idx="3614">
                  <c:v>0.35480200000000001</c:v>
                </c:pt>
                <c:pt idx="3615">
                  <c:v>0.35004400000000002</c:v>
                </c:pt>
                <c:pt idx="3616">
                  <c:v>0.34529799999999999</c:v>
                </c:pt>
                <c:pt idx="3617">
                  <c:v>0.34068100000000001</c:v>
                </c:pt>
                <c:pt idx="3618">
                  <c:v>0.33632200000000001</c:v>
                </c:pt>
                <c:pt idx="3619">
                  <c:v>0.33231699999999997</c:v>
                </c:pt>
                <c:pt idx="3620">
                  <c:v>0.328731</c:v>
                </c:pt>
                <c:pt idx="3621">
                  <c:v>0.32562000000000002</c:v>
                </c:pt>
                <c:pt idx="3622">
                  <c:v>0.32305299999999998</c:v>
                </c:pt>
                <c:pt idx="3623">
                  <c:v>0.32111099999999998</c:v>
                </c:pt>
                <c:pt idx="3624">
                  <c:v>0.31988699999999998</c:v>
                </c:pt>
                <c:pt idx="3625">
                  <c:v>0.31945000000000001</c:v>
                </c:pt>
                <c:pt idx="3626">
                  <c:v>0.31981199999999999</c:v>
                </c:pt>
                <c:pt idx="3627">
                  <c:v>0.32097799999999999</c:v>
                </c:pt>
                <c:pt idx="3628">
                  <c:v>0.32298199999999999</c:v>
                </c:pt>
                <c:pt idx="3629">
                  <c:v>0.32586399999999999</c:v>
                </c:pt>
                <c:pt idx="3630">
                  <c:v>0.32962599999999997</c:v>
                </c:pt>
                <c:pt idx="3631">
                  <c:v>0.33426600000000001</c:v>
                </c:pt>
                <c:pt idx="3632">
                  <c:v>0.339806</c:v>
                </c:pt>
                <c:pt idx="3633">
                  <c:v>0.34627200000000002</c:v>
                </c:pt>
                <c:pt idx="3634">
                  <c:v>0.35366599999999998</c:v>
                </c:pt>
                <c:pt idx="3635">
                  <c:v>0.36198200000000003</c:v>
                </c:pt>
                <c:pt idx="3636">
                  <c:v>0.37118099999999998</c:v>
                </c:pt>
                <c:pt idx="3637">
                  <c:v>0.381135</c:v>
                </c:pt>
                <c:pt idx="3638">
                  <c:v>0.39165299999999997</c:v>
                </c:pt>
                <c:pt idx="3639">
                  <c:v>0.40258699999999997</c:v>
                </c:pt>
                <c:pt idx="3640">
                  <c:v>0.41385100000000002</c:v>
                </c:pt>
                <c:pt idx="3641">
                  <c:v>0.42532500000000001</c:v>
                </c:pt>
                <c:pt idx="3642">
                  <c:v>0.43680000000000002</c:v>
                </c:pt>
                <c:pt idx="3643">
                  <c:v>0.448104</c:v>
                </c:pt>
                <c:pt idx="3644">
                  <c:v>0.45921800000000002</c:v>
                </c:pt>
                <c:pt idx="3645">
                  <c:v>0.47022000000000003</c:v>
                </c:pt>
                <c:pt idx="3646">
                  <c:v>0.48113</c:v>
                </c:pt>
                <c:pt idx="3647">
                  <c:v>0.49185000000000001</c:v>
                </c:pt>
                <c:pt idx="3648">
                  <c:v>0.50220200000000004</c:v>
                </c:pt>
                <c:pt idx="3649">
                  <c:v>0.51200000000000001</c:v>
                </c:pt>
                <c:pt idx="3650">
                  <c:v>0.52113900000000002</c:v>
                </c:pt>
                <c:pt idx="3651">
                  <c:v>0.52964999999999995</c:v>
                </c:pt>
                <c:pt idx="3652">
                  <c:v>0.53765499999999999</c:v>
                </c:pt>
                <c:pt idx="3653">
                  <c:v>0.54525999999999997</c:v>
                </c:pt>
                <c:pt idx="3654">
                  <c:v>0.552504</c:v>
                </c:pt>
                <c:pt idx="3655">
                  <c:v>0.559388</c:v>
                </c:pt>
                <c:pt idx="3656">
                  <c:v>0.56592500000000001</c:v>
                </c:pt>
                <c:pt idx="3657">
                  <c:v>0.57216999999999996</c:v>
                </c:pt>
                <c:pt idx="3658">
                  <c:v>0.57820700000000003</c:v>
                </c:pt>
                <c:pt idx="3659">
                  <c:v>0.58412200000000003</c:v>
                </c:pt>
                <c:pt idx="3660">
                  <c:v>0.58996400000000004</c:v>
                </c:pt>
                <c:pt idx="3661">
                  <c:v>0.59574199999999999</c:v>
                </c:pt>
                <c:pt idx="3662">
                  <c:v>0.601437</c:v>
                </c:pt>
                <c:pt idx="3663">
                  <c:v>0.60701099999999997</c:v>
                </c:pt>
                <c:pt idx="3664">
                  <c:v>0.612402</c:v>
                </c:pt>
                <c:pt idx="3665">
                  <c:v>0.61753100000000005</c:v>
                </c:pt>
                <c:pt idx="3666">
                  <c:v>0.62236000000000002</c:v>
                </c:pt>
                <c:pt idx="3667">
                  <c:v>0.62694399999999995</c:v>
                </c:pt>
                <c:pt idx="3668">
                  <c:v>0.63139199999999995</c:v>
                </c:pt>
                <c:pt idx="3669">
                  <c:v>0.635772</c:v>
                </c:pt>
                <c:pt idx="3670">
                  <c:v>0.64004700000000003</c:v>
                </c:pt>
                <c:pt idx="3671">
                  <c:v>0.64412800000000003</c:v>
                </c:pt>
                <c:pt idx="3672">
                  <c:v>0.647976</c:v>
                </c:pt>
                <c:pt idx="3673">
                  <c:v>0.65166299999999999</c:v>
                </c:pt>
                <c:pt idx="3674">
                  <c:v>0.65535299999999996</c:v>
                </c:pt>
                <c:pt idx="3675">
                  <c:v>0.65926899999999999</c:v>
                </c:pt>
                <c:pt idx="3676">
                  <c:v>0.663632</c:v>
                </c:pt>
                <c:pt idx="3677">
                  <c:v>0.66859299999999999</c:v>
                </c:pt>
                <c:pt idx="3678">
                  <c:v>0.67421200000000003</c:v>
                </c:pt>
                <c:pt idx="3679">
                  <c:v>0.68055500000000002</c:v>
                </c:pt>
                <c:pt idx="3680">
                  <c:v>0.68777500000000003</c:v>
                </c:pt>
                <c:pt idx="3681">
                  <c:v>0.69608499999999995</c:v>
                </c:pt>
                <c:pt idx="3682">
                  <c:v>0.70569300000000001</c:v>
                </c:pt>
                <c:pt idx="3683">
                  <c:v>0.71675500000000003</c:v>
                </c:pt>
                <c:pt idx="3684">
                  <c:v>0.72937099999999999</c:v>
                </c:pt>
                <c:pt idx="3685">
                  <c:v>0.74357200000000001</c:v>
                </c:pt>
                <c:pt idx="3686">
                  <c:v>0.75931800000000005</c:v>
                </c:pt>
                <c:pt idx="3687">
                  <c:v>0.77652900000000002</c:v>
                </c:pt>
                <c:pt idx="3688">
                  <c:v>0.79514600000000002</c:v>
                </c:pt>
                <c:pt idx="3689">
                  <c:v>0.81514500000000001</c:v>
                </c:pt>
                <c:pt idx="3690">
                  <c:v>0.83651399999999998</c:v>
                </c:pt>
                <c:pt idx="3691">
                  <c:v>0.85925200000000002</c:v>
                </c:pt>
                <c:pt idx="3692">
                  <c:v>0.88335399999999997</c:v>
                </c:pt>
                <c:pt idx="3693">
                  <c:v>0.90869699999999998</c:v>
                </c:pt>
                <c:pt idx="3694">
                  <c:v>0.93494699999999997</c:v>
                </c:pt>
                <c:pt idx="3695">
                  <c:v>0.96169099999999996</c:v>
                </c:pt>
                <c:pt idx="3696">
                  <c:v>0.98866200000000004</c:v>
                </c:pt>
                <c:pt idx="3697">
                  <c:v>1.0157430000000001</c:v>
                </c:pt>
                <c:pt idx="3698">
                  <c:v>1.042778</c:v>
                </c:pt>
                <c:pt idx="3699">
                  <c:v>1.069477</c:v>
                </c:pt>
                <c:pt idx="3700">
                  <c:v>1.0955159999999999</c:v>
                </c:pt>
                <c:pt idx="3701">
                  <c:v>1.1206719999999999</c:v>
                </c:pt>
                <c:pt idx="3702">
                  <c:v>1.144841</c:v>
                </c:pt>
                <c:pt idx="3703">
                  <c:v>1.167929</c:v>
                </c:pt>
                <c:pt idx="3704">
                  <c:v>1.189756</c:v>
                </c:pt>
                <c:pt idx="3705">
                  <c:v>1.210099</c:v>
                </c:pt>
                <c:pt idx="3706">
                  <c:v>1.2287870000000001</c:v>
                </c:pt>
                <c:pt idx="3707">
                  <c:v>1.2457499999999999</c:v>
                </c:pt>
                <c:pt idx="3708">
                  <c:v>1.260991</c:v>
                </c:pt>
                <c:pt idx="3709">
                  <c:v>1.2745340000000001</c:v>
                </c:pt>
                <c:pt idx="3710">
                  <c:v>1.286378</c:v>
                </c:pt>
                <c:pt idx="3711">
                  <c:v>1.296495</c:v>
                </c:pt>
                <c:pt idx="3712">
                  <c:v>1.304929</c:v>
                </c:pt>
                <c:pt idx="3713">
                  <c:v>1.3118449999999999</c:v>
                </c:pt>
                <c:pt idx="3714">
                  <c:v>1.317475</c:v>
                </c:pt>
                <c:pt idx="3715">
                  <c:v>1.322033</c:v>
                </c:pt>
                <c:pt idx="3716">
                  <c:v>1.3256779999999999</c:v>
                </c:pt>
                <c:pt idx="3717">
                  <c:v>1.3284910000000001</c:v>
                </c:pt>
                <c:pt idx="3718">
                  <c:v>1.330519</c:v>
                </c:pt>
                <c:pt idx="3719">
                  <c:v>1.3319129999999999</c:v>
                </c:pt>
                <c:pt idx="3720">
                  <c:v>1.332954</c:v>
                </c:pt>
                <c:pt idx="3721">
                  <c:v>1.333912</c:v>
                </c:pt>
                <c:pt idx="3722">
                  <c:v>1.3349740000000001</c:v>
                </c:pt>
                <c:pt idx="3723">
                  <c:v>1.3363210000000001</c:v>
                </c:pt>
                <c:pt idx="3724">
                  <c:v>1.338222</c:v>
                </c:pt>
                <c:pt idx="3725">
                  <c:v>1.340973</c:v>
                </c:pt>
                <c:pt idx="3726">
                  <c:v>1.3447610000000001</c:v>
                </c:pt>
                <c:pt idx="3727">
                  <c:v>1.349599</c:v>
                </c:pt>
                <c:pt idx="3728">
                  <c:v>1.3553580000000001</c:v>
                </c:pt>
                <c:pt idx="3729">
                  <c:v>1.3619129999999999</c:v>
                </c:pt>
                <c:pt idx="3730">
                  <c:v>1.3692169999999999</c:v>
                </c:pt>
                <c:pt idx="3731">
                  <c:v>1.3772690000000001</c:v>
                </c:pt>
                <c:pt idx="3732">
                  <c:v>1.38605</c:v>
                </c:pt>
                <c:pt idx="3733">
                  <c:v>1.395464</c:v>
                </c:pt>
                <c:pt idx="3734">
                  <c:v>1.405314</c:v>
                </c:pt>
                <c:pt idx="3735">
                  <c:v>1.415373</c:v>
                </c:pt>
                <c:pt idx="3736">
                  <c:v>1.4255119999999999</c:v>
                </c:pt>
                <c:pt idx="3737">
                  <c:v>1.435737</c:v>
                </c:pt>
                <c:pt idx="3738">
                  <c:v>1.446088</c:v>
                </c:pt>
                <c:pt idx="3739">
                  <c:v>1.456561</c:v>
                </c:pt>
                <c:pt idx="3740">
                  <c:v>1.467101</c:v>
                </c:pt>
                <c:pt idx="3741">
                  <c:v>1.4776229999999999</c:v>
                </c:pt>
                <c:pt idx="3742">
                  <c:v>1.488046</c:v>
                </c:pt>
                <c:pt idx="3743">
                  <c:v>1.498343</c:v>
                </c:pt>
                <c:pt idx="3744">
                  <c:v>1.5085679999999999</c:v>
                </c:pt>
                <c:pt idx="3745">
                  <c:v>1.518877</c:v>
                </c:pt>
                <c:pt idx="3746">
                  <c:v>1.5294730000000001</c:v>
                </c:pt>
                <c:pt idx="3747">
                  <c:v>1.540492</c:v>
                </c:pt>
                <c:pt idx="3748">
                  <c:v>1.551944</c:v>
                </c:pt>
                <c:pt idx="3749">
                  <c:v>1.563793</c:v>
                </c:pt>
                <c:pt idx="3750">
                  <c:v>1.5760670000000001</c:v>
                </c:pt>
                <c:pt idx="3751">
                  <c:v>1.5888260000000001</c:v>
                </c:pt>
                <c:pt idx="3752">
                  <c:v>1.6020799999999999</c:v>
                </c:pt>
                <c:pt idx="3753">
                  <c:v>1.6158049999999999</c:v>
                </c:pt>
                <c:pt idx="3754">
                  <c:v>1.6300589999999999</c:v>
                </c:pt>
                <c:pt idx="3755">
                  <c:v>1.6450050000000001</c:v>
                </c:pt>
                <c:pt idx="3756">
                  <c:v>1.6608050000000001</c:v>
                </c:pt>
                <c:pt idx="3757">
                  <c:v>1.677502</c:v>
                </c:pt>
                <c:pt idx="3758">
                  <c:v>1.69502</c:v>
                </c:pt>
                <c:pt idx="3759">
                  <c:v>1.71326</c:v>
                </c:pt>
                <c:pt idx="3760">
                  <c:v>1.7321420000000001</c:v>
                </c:pt>
                <c:pt idx="3761">
                  <c:v>1.751555</c:v>
                </c:pt>
                <c:pt idx="3762">
                  <c:v>1.7713049999999999</c:v>
                </c:pt>
                <c:pt idx="3763">
                  <c:v>1.791169</c:v>
                </c:pt>
                <c:pt idx="3764">
                  <c:v>1.810986</c:v>
                </c:pt>
                <c:pt idx="3765">
                  <c:v>1.83064</c:v>
                </c:pt>
                <c:pt idx="3766">
                  <c:v>1.8499680000000001</c:v>
                </c:pt>
                <c:pt idx="3767">
                  <c:v>1.8687389999999999</c:v>
                </c:pt>
                <c:pt idx="3768">
                  <c:v>1.8867149999999999</c:v>
                </c:pt>
                <c:pt idx="3769">
                  <c:v>1.903678</c:v>
                </c:pt>
                <c:pt idx="3770">
                  <c:v>1.919438</c:v>
                </c:pt>
                <c:pt idx="3771">
                  <c:v>1.9338519999999999</c:v>
                </c:pt>
                <c:pt idx="3772">
                  <c:v>1.9468510000000001</c:v>
                </c:pt>
                <c:pt idx="3773">
                  <c:v>1.95842</c:v>
                </c:pt>
                <c:pt idx="3774">
                  <c:v>1.968537</c:v>
                </c:pt>
                <c:pt idx="3775">
                  <c:v>1.977131</c:v>
                </c:pt>
                <c:pt idx="3776">
                  <c:v>1.984154</c:v>
                </c:pt>
                <c:pt idx="3777">
                  <c:v>1.9896849999999999</c:v>
                </c:pt>
                <c:pt idx="3778">
                  <c:v>1.993906</c:v>
                </c:pt>
                <c:pt idx="3779">
                  <c:v>1.996964</c:v>
                </c:pt>
                <c:pt idx="3780">
                  <c:v>1.998931</c:v>
                </c:pt>
                <c:pt idx="3781">
                  <c:v>1.9998959999999999</c:v>
                </c:pt>
                <c:pt idx="3782">
                  <c:v>2</c:v>
                </c:pt>
                <c:pt idx="3783">
                  <c:v>1.999349</c:v>
                </c:pt>
                <c:pt idx="3784">
                  <c:v>1.997957</c:v>
                </c:pt>
                <c:pt idx="3785">
                  <c:v>1.9958119999999999</c:v>
                </c:pt>
                <c:pt idx="3786">
                  <c:v>1.9930289999999999</c:v>
                </c:pt>
                <c:pt idx="3787">
                  <c:v>1.9898929999999999</c:v>
                </c:pt>
                <c:pt idx="3788">
                  <c:v>1.9867159999999999</c:v>
                </c:pt>
                <c:pt idx="3789">
                  <c:v>1.983643</c:v>
                </c:pt>
                <c:pt idx="3790">
                  <c:v>1.980621</c:v>
                </c:pt>
                <c:pt idx="3791">
                  <c:v>1.97753</c:v>
                </c:pt>
                <c:pt idx="3792">
                  <c:v>1.974275</c:v>
                </c:pt>
                <c:pt idx="3793">
                  <c:v>1.9707760000000001</c:v>
                </c:pt>
                <c:pt idx="3794">
                  <c:v>1.9669540000000001</c:v>
                </c:pt>
                <c:pt idx="3795">
                  <c:v>1.9627270000000001</c:v>
                </c:pt>
                <c:pt idx="3796">
                  <c:v>1.957999</c:v>
                </c:pt>
                <c:pt idx="3797">
                  <c:v>1.952618</c:v>
                </c:pt>
                <c:pt idx="3798">
                  <c:v>1.9463619999999999</c:v>
                </c:pt>
                <c:pt idx="3799">
                  <c:v>1.938976</c:v>
                </c:pt>
                <c:pt idx="3800">
                  <c:v>1.9302459999999999</c:v>
                </c:pt>
                <c:pt idx="3801">
                  <c:v>1.9200219999999999</c:v>
                </c:pt>
                <c:pt idx="3802">
                  <c:v>1.90821</c:v>
                </c:pt>
                <c:pt idx="3803">
                  <c:v>1.894803</c:v>
                </c:pt>
                <c:pt idx="3804">
                  <c:v>1.8798859999999999</c:v>
                </c:pt>
                <c:pt idx="3805">
                  <c:v>1.8635660000000001</c:v>
                </c:pt>
                <c:pt idx="3806">
                  <c:v>1.8458730000000001</c:v>
                </c:pt>
                <c:pt idx="3807">
                  <c:v>1.8267990000000001</c:v>
                </c:pt>
                <c:pt idx="3808">
                  <c:v>1.8064439999999999</c:v>
                </c:pt>
                <c:pt idx="3809">
                  <c:v>1.7850839999999999</c:v>
                </c:pt>
                <c:pt idx="3810">
                  <c:v>1.7630999999999999</c:v>
                </c:pt>
                <c:pt idx="3811">
                  <c:v>1.740823</c:v>
                </c:pt>
                <c:pt idx="3812">
                  <c:v>1.718431</c:v>
                </c:pt>
                <c:pt idx="3813">
                  <c:v>1.696013</c:v>
                </c:pt>
                <c:pt idx="3814">
                  <c:v>1.6736800000000001</c:v>
                </c:pt>
                <c:pt idx="3815">
                  <c:v>1.6515960000000001</c:v>
                </c:pt>
                <c:pt idx="3816">
                  <c:v>1.629904</c:v>
                </c:pt>
                <c:pt idx="3817">
                  <c:v>1.6087050000000001</c:v>
                </c:pt>
                <c:pt idx="3818">
                  <c:v>1.5880860000000001</c:v>
                </c:pt>
                <c:pt idx="3819">
                  <c:v>1.5681069999999999</c:v>
                </c:pt>
                <c:pt idx="3820">
                  <c:v>1.548721</c:v>
                </c:pt>
                <c:pt idx="3821">
                  <c:v>1.5297529999999999</c:v>
                </c:pt>
                <c:pt idx="3822">
                  <c:v>1.51095</c:v>
                </c:pt>
                <c:pt idx="3823">
                  <c:v>1.4920659999999999</c:v>
                </c:pt>
                <c:pt idx="3824">
                  <c:v>1.472933</c:v>
                </c:pt>
                <c:pt idx="3825">
                  <c:v>1.4534659999999999</c:v>
                </c:pt>
                <c:pt idx="3826">
                  <c:v>1.4336230000000001</c:v>
                </c:pt>
                <c:pt idx="3827">
                  <c:v>1.4133500000000001</c:v>
                </c:pt>
                <c:pt idx="3828">
                  <c:v>1.3925479999999999</c:v>
                </c:pt>
                <c:pt idx="3829">
                  <c:v>1.371062</c:v>
                </c:pt>
                <c:pt idx="3830">
                  <c:v>1.3487530000000001</c:v>
                </c:pt>
                <c:pt idx="3831">
                  <c:v>1.32559</c:v>
                </c:pt>
                <c:pt idx="3832">
                  <c:v>1.3016460000000001</c:v>
                </c:pt>
                <c:pt idx="3833">
                  <c:v>1.2769820000000001</c:v>
                </c:pt>
                <c:pt idx="3834">
                  <c:v>1.2515639999999999</c:v>
                </c:pt>
                <c:pt idx="3835">
                  <c:v>1.225303</c:v>
                </c:pt>
                <c:pt idx="3836">
                  <c:v>1.19817</c:v>
                </c:pt>
                <c:pt idx="3837">
                  <c:v>1.170283</c:v>
                </c:pt>
                <c:pt idx="3838">
                  <c:v>1.1418790000000001</c:v>
                </c:pt>
                <c:pt idx="3839">
                  <c:v>1.11321</c:v>
                </c:pt>
                <c:pt idx="3840">
                  <c:v>1.084508</c:v>
                </c:pt>
                <c:pt idx="3841">
                  <c:v>1.055995</c:v>
                </c:pt>
                <c:pt idx="3842">
                  <c:v>1.0278419999999999</c:v>
                </c:pt>
                <c:pt idx="3843">
                  <c:v>1.0001139999999999</c:v>
                </c:pt>
                <c:pt idx="3844">
                  <c:v>0.972804</c:v>
                </c:pt>
                <c:pt idx="3845">
                  <c:v>0.94593000000000005</c:v>
                </c:pt>
                <c:pt idx="3846">
                  <c:v>0.91955600000000004</c:v>
                </c:pt>
                <c:pt idx="3847">
                  <c:v>0.89375499999999997</c:v>
                </c:pt>
                <c:pt idx="3848">
                  <c:v>0.86858299999999999</c:v>
                </c:pt>
                <c:pt idx="3849">
                  <c:v>0.844082</c:v>
                </c:pt>
                <c:pt idx="3850">
                  <c:v>0.82030000000000003</c:v>
                </c:pt>
                <c:pt idx="3851">
                  <c:v>0.79727800000000004</c:v>
                </c:pt>
                <c:pt idx="3852">
                  <c:v>0.77497799999999994</c:v>
                </c:pt>
                <c:pt idx="3853">
                  <c:v>0.75326899999999997</c:v>
                </c:pt>
                <c:pt idx="3854">
                  <c:v>0.73203200000000002</c:v>
                </c:pt>
                <c:pt idx="3855">
                  <c:v>0.71125099999999997</c:v>
                </c:pt>
                <c:pt idx="3856">
                  <c:v>0.69091899999999995</c:v>
                </c:pt>
                <c:pt idx="3857">
                  <c:v>0.67091299999999998</c:v>
                </c:pt>
                <c:pt idx="3858">
                  <c:v>0.65101500000000001</c:v>
                </c:pt>
                <c:pt idx="3859">
                  <c:v>0.63106499999999999</c:v>
                </c:pt>
                <c:pt idx="3860">
                  <c:v>0.61105699999999996</c:v>
                </c:pt>
                <c:pt idx="3861">
                  <c:v>0.59113099999999996</c:v>
                </c:pt>
                <c:pt idx="3862">
                  <c:v>0.57150000000000001</c:v>
                </c:pt>
                <c:pt idx="3863">
                  <c:v>0.55239000000000005</c:v>
                </c:pt>
                <c:pt idx="3864">
                  <c:v>0.53403599999999996</c:v>
                </c:pt>
                <c:pt idx="3865">
                  <c:v>0.516656</c:v>
                </c:pt>
                <c:pt idx="3866">
                  <c:v>0.50043899999999997</c:v>
                </c:pt>
                <c:pt idx="3867">
                  <c:v>0.485543</c:v>
                </c:pt>
                <c:pt idx="3868">
                  <c:v>0.472082</c:v>
                </c:pt>
                <c:pt idx="3869">
                  <c:v>0.460061</c:v>
                </c:pt>
                <c:pt idx="3870">
                  <c:v>0.44936799999999999</c:v>
                </c:pt>
                <c:pt idx="3871">
                  <c:v>0.43986399999999998</c:v>
                </c:pt>
                <c:pt idx="3872">
                  <c:v>0.43148500000000001</c:v>
                </c:pt>
                <c:pt idx="3873">
                  <c:v>0.42422399999999999</c:v>
                </c:pt>
                <c:pt idx="3874">
                  <c:v>0.41800900000000002</c:v>
                </c:pt>
                <c:pt idx="3875">
                  <c:v>0.412607</c:v>
                </c:pt>
                <c:pt idx="3876">
                  <c:v>0.40768599999999999</c:v>
                </c:pt>
                <c:pt idx="3877">
                  <c:v>0.402976</c:v>
                </c:pt>
                <c:pt idx="3878">
                  <c:v>0.398341</c:v>
                </c:pt>
                <c:pt idx="3879">
                  <c:v>0.39368300000000001</c:v>
                </c:pt>
                <c:pt idx="3880">
                  <c:v>0.38883200000000001</c:v>
                </c:pt>
                <c:pt idx="3881">
                  <c:v>0.38353900000000002</c:v>
                </c:pt>
                <c:pt idx="3882">
                  <c:v>0.37758000000000003</c:v>
                </c:pt>
                <c:pt idx="3883">
                  <c:v>0.37087900000000001</c:v>
                </c:pt>
                <c:pt idx="3884">
                  <c:v>0.36350700000000002</c:v>
                </c:pt>
                <c:pt idx="3885">
                  <c:v>0.355601</c:v>
                </c:pt>
                <c:pt idx="3886">
                  <c:v>0.34731200000000001</c:v>
                </c:pt>
                <c:pt idx="3887">
                  <c:v>0.338808</c:v>
                </c:pt>
                <c:pt idx="3888">
                  <c:v>0.33024799999999999</c:v>
                </c:pt>
                <c:pt idx="3889">
                  <c:v>0.32174399999999997</c:v>
                </c:pt>
                <c:pt idx="3890">
                  <c:v>0.31338199999999999</c:v>
                </c:pt>
                <c:pt idx="3891">
                  <c:v>0.30524400000000002</c:v>
                </c:pt>
                <c:pt idx="3892">
                  <c:v>0.29736699999999999</c:v>
                </c:pt>
                <c:pt idx="3893">
                  <c:v>0.28972500000000001</c:v>
                </c:pt>
                <c:pt idx="3894">
                  <c:v>0.28232600000000002</c:v>
                </c:pt>
                <c:pt idx="3895">
                  <c:v>0.275308</c:v>
                </c:pt>
                <c:pt idx="3896">
                  <c:v>0.268874</c:v>
                </c:pt>
                <c:pt idx="3897">
                  <c:v>0.26310899999999998</c:v>
                </c:pt>
                <c:pt idx="3898">
                  <c:v>0.257911</c:v>
                </c:pt>
                <c:pt idx="3899">
                  <c:v>0.25312699999999999</c:v>
                </c:pt>
                <c:pt idx="3900">
                  <c:v>0.24870900000000001</c:v>
                </c:pt>
                <c:pt idx="3901">
                  <c:v>0.244698</c:v>
                </c:pt>
                <c:pt idx="3902">
                  <c:v>0.241116</c:v>
                </c:pt>
                <c:pt idx="3903">
                  <c:v>0.237953</c:v>
                </c:pt>
                <c:pt idx="3904">
                  <c:v>0.23520099999999999</c:v>
                </c:pt>
                <c:pt idx="3905">
                  <c:v>0.23283300000000001</c:v>
                </c:pt>
                <c:pt idx="3906">
                  <c:v>0.23076199999999999</c:v>
                </c:pt>
                <c:pt idx="3907">
                  <c:v>0.22889000000000001</c:v>
                </c:pt>
                <c:pt idx="3908">
                  <c:v>0.227164</c:v>
                </c:pt>
                <c:pt idx="3909">
                  <c:v>0.22559199999999999</c:v>
                </c:pt>
                <c:pt idx="3910">
                  <c:v>0.224193</c:v>
                </c:pt>
                <c:pt idx="3911">
                  <c:v>0.22295200000000001</c:v>
                </c:pt>
                <c:pt idx="3912">
                  <c:v>0.2218</c:v>
                </c:pt>
                <c:pt idx="3913">
                  <c:v>0.22064800000000001</c:v>
                </c:pt>
                <c:pt idx="3914">
                  <c:v>0.21945400000000001</c:v>
                </c:pt>
                <c:pt idx="3915">
                  <c:v>0.21823300000000001</c:v>
                </c:pt>
                <c:pt idx="3916">
                  <c:v>0.21701999999999999</c:v>
                </c:pt>
                <c:pt idx="3917">
                  <c:v>0.21587000000000001</c:v>
                </c:pt>
                <c:pt idx="3918">
                  <c:v>0.21487800000000001</c:v>
                </c:pt>
                <c:pt idx="3919">
                  <c:v>0.21415999999999999</c:v>
                </c:pt>
                <c:pt idx="3920">
                  <c:v>0.213729</c:v>
                </c:pt>
                <c:pt idx="3921">
                  <c:v>0.21345800000000001</c:v>
                </c:pt>
                <c:pt idx="3922">
                  <c:v>0.213202</c:v>
                </c:pt>
                <c:pt idx="3923">
                  <c:v>0.21293100000000001</c:v>
                </c:pt>
                <c:pt idx="3924">
                  <c:v>0.21269299999999999</c:v>
                </c:pt>
                <c:pt idx="3925">
                  <c:v>0.212509</c:v>
                </c:pt>
                <c:pt idx="3926">
                  <c:v>0.21235100000000001</c:v>
                </c:pt>
                <c:pt idx="3927">
                  <c:v>0.212199</c:v>
                </c:pt>
                <c:pt idx="3928">
                  <c:v>0.21201800000000001</c:v>
                </c:pt>
                <c:pt idx="3929">
                  <c:v>0.211726</c:v>
                </c:pt>
                <c:pt idx="3930">
                  <c:v>0.211226</c:v>
                </c:pt>
                <c:pt idx="3931">
                  <c:v>0.21048700000000001</c:v>
                </c:pt>
                <c:pt idx="3932">
                  <c:v>0.209535</c:v>
                </c:pt>
                <c:pt idx="3933">
                  <c:v>0.20841100000000001</c:v>
                </c:pt>
                <c:pt idx="3934">
                  <c:v>0.207153</c:v>
                </c:pt>
                <c:pt idx="3935">
                  <c:v>0.205843</c:v>
                </c:pt>
                <c:pt idx="3936">
                  <c:v>0.20458699999999999</c:v>
                </c:pt>
                <c:pt idx="3937">
                  <c:v>0.20344100000000001</c:v>
                </c:pt>
                <c:pt idx="3938">
                  <c:v>0.20238400000000001</c:v>
                </c:pt>
                <c:pt idx="3939">
                  <c:v>0.20139399999999999</c:v>
                </c:pt>
                <c:pt idx="3940">
                  <c:v>0.20053599999999999</c:v>
                </c:pt>
                <c:pt idx="3941">
                  <c:v>0.19999500000000001</c:v>
                </c:pt>
                <c:pt idx="3942">
                  <c:v>0.19997999999999999</c:v>
                </c:pt>
                <c:pt idx="3943">
                  <c:v>0.200575</c:v>
                </c:pt>
                <c:pt idx="3944">
                  <c:v>0.20169400000000001</c:v>
                </c:pt>
                <c:pt idx="3945">
                  <c:v>0.20319699999999999</c:v>
                </c:pt>
                <c:pt idx="3946">
                  <c:v>0.20502899999999999</c:v>
                </c:pt>
                <c:pt idx="3947">
                  <c:v>0.207206</c:v>
                </c:pt>
                <c:pt idx="3948">
                  <c:v>0.20970900000000001</c:v>
                </c:pt>
                <c:pt idx="3949">
                  <c:v>0.212449</c:v>
                </c:pt>
                <c:pt idx="3950">
                  <c:v>0.215335</c:v>
                </c:pt>
                <c:pt idx="3951">
                  <c:v>0.21831500000000001</c:v>
                </c:pt>
                <c:pt idx="3952">
                  <c:v>0.221336</c:v>
                </c:pt>
                <c:pt idx="3953">
                  <c:v>0.224305</c:v>
                </c:pt>
                <c:pt idx="3954">
                  <c:v>0.22709599999999999</c:v>
                </c:pt>
                <c:pt idx="3955">
                  <c:v>0.22961200000000001</c:v>
                </c:pt>
                <c:pt idx="3956">
                  <c:v>0.23183000000000001</c:v>
                </c:pt>
                <c:pt idx="3957">
                  <c:v>0.233795</c:v>
                </c:pt>
                <c:pt idx="3958">
                  <c:v>0.235543</c:v>
                </c:pt>
                <c:pt idx="3959">
                  <c:v>0.23701900000000001</c:v>
                </c:pt>
                <c:pt idx="3960">
                  <c:v>0.238095</c:v>
                </c:pt>
                <c:pt idx="3961">
                  <c:v>0.238678</c:v>
                </c:pt>
                <c:pt idx="3962">
                  <c:v>0.23873900000000001</c:v>
                </c:pt>
                <c:pt idx="3963">
                  <c:v>0.238285</c:v>
                </c:pt>
                <c:pt idx="3964">
                  <c:v>0.23736399999999999</c:v>
                </c:pt>
                <c:pt idx="3965">
                  <c:v>0.236063</c:v>
                </c:pt>
                <c:pt idx="3966">
                  <c:v>0.234428</c:v>
                </c:pt>
                <c:pt idx="3967">
                  <c:v>0.23236399999999999</c:v>
                </c:pt>
                <c:pt idx="3968">
                  <c:v>0.22967799999999999</c:v>
                </c:pt>
                <c:pt idx="3969">
                  <c:v>0.226243</c:v>
                </c:pt>
                <c:pt idx="3970">
                  <c:v>0.22210199999999999</c:v>
                </c:pt>
                <c:pt idx="3971">
                  <c:v>0.217394</c:v>
                </c:pt>
                <c:pt idx="3972">
                  <c:v>0.21221100000000001</c:v>
                </c:pt>
                <c:pt idx="3973">
                  <c:v>0.206565</c:v>
                </c:pt>
                <c:pt idx="3974">
                  <c:v>0.20047100000000001</c:v>
                </c:pt>
                <c:pt idx="3975">
                  <c:v>0.19400899999999999</c:v>
                </c:pt>
                <c:pt idx="3976">
                  <c:v>0.18731</c:v>
                </c:pt>
                <c:pt idx="3977">
                  <c:v>0.180563</c:v>
                </c:pt>
                <c:pt idx="3978">
                  <c:v>0.17400599999999999</c:v>
                </c:pt>
                <c:pt idx="3979">
                  <c:v>0.16783400000000001</c:v>
                </c:pt>
                <c:pt idx="3980">
                  <c:v>0.162107</c:v>
                </c:pt>
                <c:pt idx="3981">
                  <c:v>0.15679899999999999</c:v>
                </c:pt>
                <c:pt idx="3982">
                  <c:v>0.15193499999999999</c:v>
                </c:pt>
                <c:pt idx="3983">
                  <c:v>0.14768800000000001</c:v>
                </c:pt>
                <c:pt idx="3984">
                  <c:v>0.14430599999999999</c:v>
                </c:pt>
                <c:pt idx="3985">
                  <c:v>0.14194300000000001</c:v>
                </c:pt>
                <c:pt idx="3986">
                  <c:v>0.14058000000000001</c:v>
                </c:pt>
                <c:pt idx="3987">
                  <c:v>0.14011599999999999</c:v>
                </c:pt>
                <c:pt idx="3988">
                  <c:v>0.14044499999999999</c:v>
                </c:pt>
                <c:pt idx="3989">
                  <c:v>0.14141300000000001</c:v>
                </c:pt>
                <c:pt idx="3990">
                  <c:v>0.14279700000000001</c:v>
                </c:pt>
                <c:pt idx="3991">
                  <c:v>0.14435000000000001</c:v>
                </c:pt>
                <c:pt idx="3992">
                  <c:v>0.145845</c:v>
                </c:pt>
                <c:pt idx="3993">
                  <c:v>0.14707500000000001</c:v>
                </c:pt>
                <c:pt idx="3994">
                  <c:v>0.14790300000000001</c:v>
                </c:pt>
                <c:pt idx="3995">
                  <c:v>0.14827000000000001</c:v>
                </c:pt>
                <c:pt idx="3996">
                  <c:v>0.14812</c:v>
                </c:pt>
                <c:pt idx="3997">
                  <c:v>0.147365</c:v>
                </c:pt>
                <c:pt idx="3998">
                  <c:v>0.14596799999999999</c:v>
                </c:pt>
                <c:pt idx="3999">
                  <c:v>0.144038</c:v>
                </c:pt>
                <c:pt idx="4000">
                  <c:v>0.14181099999999999</c:v>
                </c:pt>
                <c:pt idx="4001">
                  <c:v>0.13950199999999999</c:v>
                </c:pt>
                <c:pt idx="4002">
                  <c:v>0.13712199999999999</c:v>
                </c:pt>
                <c:pt idx="4003">
                  <c:v>0.13449</c:v>
                </c:pt>
                <c:pt idx="4004">
                  <c:v>0.13147300000000001</c:v>
                </c:pt>
                <c:pt idx="4005">
                  <c:v>0.12820400000000001</c:v>
                </c:pt>
                <c:pt idx="4006">
                  <c:v>0.124975</c:v>
                </c:pt>
                <c:pt idx="4007">
                  <c:v>0.12196700000000001</c:v>
                </c:pt>
                <c:pt idx="4008">
                  <c:v>0.119161</c:v>
                </c:pt>
                <c:pt idx="4009">
                  <c:v>0.116481</c:v>
                </c:pt>
                <c:pt idx="4010">
                  <c:v>0.113937</c:v>
                </c:pt>
                <c:pt idx="4011">
                  <c:v>0.11157400000000001</c:v>
                </c:pt>
                <c:pt idx="4012">
                  <c:v>0.10935599999999999</c:v>
                </c:pt>
                <c:pt idx="4013">
                  <c:v>0.107179</c:v>
                </c:pt>
                <c:pt idx="4014">
                  <c:v>0.104965</c:v>
                </c:pt>
                <c:pt idx="4015">
                  <c:v>0.102646</c:v>
                </c:pt>
                <c:pt idx="4016">
                  <c:v>0.100107</c:v>
                </c:pt>
                <c:pt idx="4017">
                  <c:v>9.7261E-2</c:v>
                </c:pt>
                <c:pt idx="4018">
                  <c:v>9.4158000000000006E-2</c:v>
                </c:pt>
                <c:pt idx="4019">
                  <c:v>9.0934000000000001E-2</c:v>
                </c:pt>
                <c:pt idx="4020">
                  <c:v>8.7660000000000002E-2</c:v>
                </c:pt>
                <c:pt idx="4021">
                  <c:v>8.4334000000000006E-2</c:v>
                </c:pt>
                <c:pt idx="4022">
                  <c:v>8.0978999999999995E-2</c:v>
                </c:pt>
                <c:pt idx="4023">
                  <c:v>7.7674000000000007E-2</c:v>
                </c:pt>
                <c:pt idx="4024">
                  <c:v>7.4476000000000001E-2</c:v>
                </c:pt>
                <c:pt idx="4025">
                  <c:v>7.1340000000000001E-2</c:v>
                </c:pt>
                <c:pt idx="4026">
                  <c:v>6.8153000000000005E-2</c:v>
                </c:pt>
                <c:pt idx="4027">
                  <c:v>6.4863000000000004E-2</c:v>
                </c:pt>
                <c:pt idx="4028">
                  <c:v>6.1566000000000003E-2</c:v>
                </c:pt>
                <c:pt idx="4029">
                  <c:v>5.8456000000000001E-2</c:v>
                </c:pt>
                <c:pt idx="4030">
                  <c:v>5.5716000000000002E-2</c:v>
                </c:pt>
                <c:pt idx="4031">
                  <c:v>5.3459E-2</c:v>
                </c:pt>
                <c:pt idx="4032">
                  <c:v>5.1718E-2</c:v>
                </c:pt>
                <c:pt idx="4033">
                  <c:v>5.0441E-2</c:v>
                </c:pt>
                <c:pt idx="4034">
                  <c:v>4.9528000000000003E-2</c:v>
                </c:pt>
                <c:pt idx="4035">
                  <c:v>4.8948999999999999E-2</c:v>
                </c:pt>
                <c:pt idx="4036">
                  <c:v>4.8784000000000001E-2</c:v>
                </c:pt>
                <c:pt idx="4037">
                  <c:v>4.9111000000000002E-2</c:v>
                </c:pt>
                <c:pt idx="4038">
                  <c:v>4.9867000000000002E-2</c:v>
                </c:pt>
                <c:pt idx="4039">
                  <c:v>5.0888000000000003E-2</c:v>
                </c:pt>
                <c:pt idx="4040">
                  <c:v>5.2054000000000003E-2</c:v>
                </c:pt>
                <c:pt idx="4041">
                  <c:v>5.3337000000000002E-2</c:v>
                </c:pt>
                <c:pt idx="4042">
                  <c:v>5.4731000000000002E-2</c:v>
                </c:pt>
                <c:pt idx="4043">
                  <c:v>5.6218999999999998E-2</c:v>
                </c:pt>
                <c:pt idx="4044">
                  <c:v>5.7807999999999998E-2</c:v>
                </c:pt>
                <c:pt idx="4045">
                  <c:v>5.9519000000000002E-2</c:v>
                </c:pt>
                <c:pt idx="4046">
                  <c:v>6.1323000000000003E-2</c:v>
                </c:pt>
                <c:pt idx="4047">
                  <c:v>6.3087000000000004E-2</c:v>
                </c:pt>
                <c:pt idx="4048">
                  <c:v>6.4606999999999998E-2</c:v>
                </c:pt>
                <c:pt idx="4049">
                  <c:v>6.5708000000000003E-2</c:v>
                </c:pt>
                <c:pt idx="4050">
                  <c:v>6.6345000000000001E-2</c:v>
                </c:pt>
                <c:pt idx="4051">
                  <c:v>6.6625000000000004E-2</c:v>
                </c:pt>
                <c:pt idx="4052">
                  <c:v>6.6700999999999996E-2</c:v>
                </c:pt>
                <c:pt idx="4053">
                  <c:v>6.6599000000000005E-2</c:v>
                </c:pt>
                <c:pt idx="4054">
                  <c:v>6.6173999999999997E-2</c:v>
                </c:pt>
                <c:pt idx="4055">
                  <c:v>6.5225000000000005E-2</c:v>
                </c:pt>
                <c:pt idx="4056">
                  <c:v>6.3694000000000001E-2</c:v>
                </c:pt>
                <c:pt idx="4057">
                  <c:v>6.1717000000000001E-2</c:v>
                </c:pt>
                <c:pt idx="4058">
                  <c:v>5.9506000000000003E-2</c:v>
                </c:pt>
                <c:pt idx="4059">
                  <c:v>5.7209000000000003E-2</c:v>
                </c:pt>
                <c:pt idx="4060">
                  <c:v>5.4843000000000003E-2</c:v>
                </c:pt>
                <c:pt idx="4061">
                  <c:v>5.2335E-2</c:v>
                </c:pt>
                <c:pt idx="4062">
                  <c:v>4.9590000000000002E-2</c:v>
                </c:pt>
                <c:pt idx="4063">
                  <c:v>4.6593000000000002E-2</c:v>
                </c:pt>
                <c:pt idx="4064">
                  <c:v>4.3450000000000003E-2</c:v>
                </c:pt>
                <c:pt idx="4065">
                  <c:v>4.0349000000000003E-2</c:v>
                </c:pt>
                <c:pt idx="4066">
                  <c:v>3.7435000000000003E-2</c:v>
                </c:pt>
                <c:pt idx="4067">
                  <c:v>3.4743000000000003E-2</c:v>
                </c:pt>
                <c:pt idx="4068">
                  <c:v>3.2247999999999999E-2</c:v>
                </c:pt>
                <c:pt idx="4069">
                  <c:v>2.9959E-2</c:v>
                </c:pt>
                <c:pt idx="4070">
                  <c:v>2.7899E-2</c:v>
                </c:pt>
                <c:pt idx="4071">
                  <c:v>2.6013000000000001E-2</c:v>
                </c:pt>
                <c:pt idx="4072">
                  <c:v>2.4178000000000002E-2</c:v>
                </c:pt>
                <c:pt idx="4073">
                  <c:v>2.2366E-2</c:v>
                </c:pt>
                <c:pt idx="4074">
                  <c:v>2.0707E-2</c:v>
                </c:pt>
                <c:pt idx="4075">
                  <c:v>1.9297999999999999E-2</c:v>
                </c:pt>
                <c:pt idx="4076">
                  <c:v>1.8008E-2</c:v>
                </c:pt>
                <c:pt idx="4077">
                  <c:v>1.6582E-2</c:v>
                </c:pt>
                <c:pt idx="4078">
                  <c:v>1.4959E-2</c:v>
                </c:pt>
                <c:pt idx="4079">
                  <c:v>1.3424999999999999E-2</c:v>
                </c:pt>
                <c:pt idx="4080">
                  <c:v>1.2387E-2</c:v>
                </c:pt>
                <c:pt idx="4081">
                  <c:v>1.201E-2</c:v>
                </c:pt>
                <c:pt idx="4082">
                  <c:v>1.0241E-2</c:v>
                </c:pt>
                <c:pt idx="4083">
                  <c:v>8.6809999999999995E-3</c:v>
                </c:pt>
                <c:pt idx="4084">
                  <c:v>7.2589999999999998E-3</c:v>
                </c:pt>
                <c:pt idx="4085">
                  <c:v>6.1339999999999997E-3</c:v>
                </c:pt>
                <c:pt idx="4086">
                  <c:v>5.4640000000000001E-3</c:v>
                </c:pt>
                <c:pt idx="4087">
                  <c:v>5.2339999999999999E-3</c:v>
                </c:pt>
                <c:pt idx="4088">
                  <c:v>5.1720000000000004E-3</c:v>
                </c:pt>
                <c:pt idx="4089">
                  <c:v>5.4530000000000004E-3</c:v>
                </c:pt>
                <c:pt idx="4090">
                  <c:v>6.1009999999999997E-3</c:v>
                </c:pt>
                <c:pt idx="4091">
                  <c:v>7.0460000000000002E-3</c:v>
                </c:pt>
                <c:pt idx="4092">
                  <c:v>8.1440000000000002E-3</c:v>
                </c:pt>
                <c:pt idx="4093">
                  <c:v>9.3100000000000006E-3</c:v>
                </c:pt>
                <c:pt idx="4094">
                  <c:v>1.0522999999999999E-2</c:v>
                </c:pt>
                <c:pt idx="4095">
                  <c:v>1.1726E-2</c:v>
                </c:pt>
                <c:pt idx="4096">
                  <c:v>1.2795000000000001E-2</c:v>
                </c:pt>
                <c:pt idx="4097">
                  <c:v>1.3599999999999999E-2</c:v>
                </c:pt>
                <c:pt idx="4098">
                  <c:v>1.4019999999999999E-2</c:v>
                </c:pt>
                <c:pt idx="4099">
                  <c:v>1.3957000000000001E-2</c:v>
                </c:pt>
                <c:pt idx="4100">
                  <c:v>1.3421000000000001E-2</c:v>
                </c:pt>
                <c:pt idx="4101">
                  <c:v>1.2571000000000001E-2</c:v>
                </c:pt>
                <c:pt idx="4102">
                  <c:v>1.1594999999999999E-2</c:v>
                </c:pt>
                <c:pt idx="4103">
                  <c:v>1.0562E-2</c:v>
                </c:pt>
                <c:pt idx="4104">
                  <c:v>9.4549999999999999E-3</c:v>
                </c:pt>
                <c:pt idx="4105">
                  <c:v>8.2900000000000005E-3</c:v>
                </c:pt>
                <c:pt idx="4106">
                  <c:v>7.1479999999999998E-3</c:v>
                </c:pt>
                <c:pt idx="4107">
                  <c:v>6.1250000000000002E-3</c:v>
                </c:pt>
                <c:pt idx="4108">
                  <c:v>5.2940000000000001E-3</c:v>
                </c:pt>
                <c:pt idx="4109">
                  <c:v>4.6389999999999999E-3</c:v>
                </c:pt>
                <c:pt idx="4110">
                  <c:v>4.0179999999999999E-3</c:v>
                </c:pt>
                <c:pt idx="4111">
                  <c:v>3.3029999999999999E-3</c:v>
                </c:pt>
                <c:pt idx="4112">
                  <c:v>2.5999999999999999E-3</c:v>
                </c:pt>
                <c:pt idx="4113">
                  <c:v>2.2130000000000001E-3</c:v>
                </c:pt>
                <c:pt idx="4114">
                  <c:v>2.33E-3</c:v>
                </c:pt>
                <c:pt idx="4115">
                  <c:v>2.875E-3</c:v>
                </c:pt>
                <c:pt idx="4116">
                  <c:v>3.679E-3</c:v>
                </c:pt>
                <c:pt idx="4117">
                  <c:v>4.6810000000000003E-3</c:v>
                </c:pt>
                <c:pt idx="4118">
                  <c:v>5.8929999999999998E-3</c:v>
                </c:pt>
                <c:pt idx="4119">
                  <c:v>7.2810000000000001E-3</c:v>
                </c:pt>
                <c:pt idx="4120">
                  <c:v>8.7500000000000008E-3</c:v>
                </c:pt>
                <c:pt idx="4121">
                  <c:v>1.0199E-2</c:v>
                </c:pt>
                <c:pt idx="4122">
                  <c:v>1.1587999999999999E-2</c:v>
                </c:pt>
                <c:pt idx="4123">
                  <c:v>1.2989000000000001E-2</c:v>
                </c:pt>
                <c:pt idx="4124">
                  <c:v>1.4541E-2</c:v>
                </c:pt>
                <c:pt idx="4125">
                  <c:v>1.6310000000000002E-2</c:v>
                </c:pt>
                <c:pt idx="4126">
                  <c:v>1.8224000000000001E-2</c:v>
                </c:pt>
                <c:pt idx="4127">
                  <c:v>2.0219999999999998E-2</c:v>
                </c:pt>
                <c:pt idx="4128">
                  <c:v>2.2384999999999999E-2</c:v>
                </c:pt>
                <c:pt idx="4129">
                  <c:v>2.4853E-2</c:v>
                </c:pt>
                <c:pt idx="4130">
                  <c:v>2.7609000000000002E-2</c:v>
                </c:pt>
                <c:pt idx="4131">
                  <c:v>3.0481000000000001E-2</c:v>
                </c:pt>
                <c:pt idx="4132">
                  <c:v>3.3267999999999999E-2</c:v>
                </c:pt>
                <c:pt idx="4133">
                  <c:v>3.5777999999999997E-2</c:v>
                </c:pt>
                <c:pt idx="4134">
                  <c:v>3.7850000000000002E-2</c:v>
                </c:pt>
                <c:pt idx="4135">
                  <c:v>3.9462999999999998E-2</c:v>
                </c:pt>
                <c:pt idx="4136">
                  <c:v>4.0798000000000001E-2</c:v>
                </c:pt>
                <c:pt idx="4137">
                  <c:v>4.2077000000000003E-2</c:v>
                </c:pt>
                <c:pt idx="4138">
                  <c:v>4.3353000000000003E-2</c:v>
                </c:pt>
                <c:pt idx="4139">
                  <c:v>4.4495E-2</c:v>
                </c:pt>
                <c:pt idx="4140">
                  <c:v>4.5330000000000002E-2</c:v>
                </c:pt>
                <c:pt idx="4141">
                  <c:v>4.5776999999999998E-2</c:v>
                </c:pt>
                <c:pt idx="4142">
                  <c:v>4.5844000000000003E-2</c:v>
                </c:pt>
                <c:pt idx="4143">
                  <c:v>4.5566000000000002E-2</c:v>
                </c:pt>
                <c:pt idx="4144">
                  <c:v>4.4922999999999998E-2</c:v>
                </c:pt>
                <c:pt idx="4145">
                  <c:v>4.3862999999999999E-2</c:v>
                </c:pt>
                <c:pt idx="4146">
                  <c:v>4.2414E-2</c:v>
                </c:pt>
                <c:pt idx="4147">
                  <c:v>4.0736000000000001E-2</c:v>
                </c:pt>
                <c:pt idx="4148">
                  <c:v>3.9023000000000002E-2</c:v>
                </c:pt>
                <c:pt idx="4149">
                  <c:v>3.5721999999999997E-2</c:v>
                </c:pt>
                <c:pt idx="4150">
                  <c:v>3.2481000000000003E-2</c:v>
                </c:pt>
                <c:pt idx="4151">
                  <c:v>2.9416000000000001E-2</c:v>
                </c:pt>
                <c:pt idx="4152">
                  <c:v>2.6724000000000001E-2</c:v>
                </c:pt>
                <c:pt idx="4153">
                  <c:v>2.4452999999999999E-2</c:v>
                </c:pt>
                <c:pt idx="4154">
                  <c:v>2.2401000000000001E-2</c:v>
                </c:pt>
                <c:pt idx="4155">
                  <c:v>2.0326E-2</c:v>
                </c:pt>
                <c:pt idx="4156">
                  <c:v>1.8147E-2</c:v>
                </c:pt>
                <c:pt idx="4157">
                  <c:v>1.5900999999999998E-2</c:v>
                </c:pt>
                <c:pt idx="4158">
                  <c:v>1.3632999999999999E-2</c:v>
                </c:pt>
                <c:pt idx="4159">
                  <c:v>1.1431E-2</c:v>
                </c:pt>
                <c:pt idx="4160">
                  <c:v>9.4870000000000006E-3</c:v>
                </c:pt>
                <c:pt idx="4161">
                  <c:v>7.9880000000000003E-3</c:v>
                </c:pt>
                <c:pt idx="4162">
                  <c:v>6.9709999999999998E-3</c:v>
                </c:pt>
                <c:pt idx="4163">
                  <c:v>6.3160000000000004E-3</c:v>
                </c:pt>
                <c:pt idx="4164">
                  <c:v>5.8580000000000004E-3</c:v>
                </c:pt>
                <c:pt idx="4165">
                  <c:v>5.4990000000000004E-3</c:v>
                </c:pt>
                <c:pt idx="4166">
                  <c:v>5.2339999999999999E-3</c:v>
                </c:pt>
                <c:pt idx="4167">
                  <c:v>5.0990000000000002E-3</c:v>
                </c:pt>
                <c:pt idx="4168">
                  <c:v>4.7879999999999997E-3</c:v>
                </c:pt>
                <c:pt idx="4169">
                  <c:v>4.5560000000000002E-3</c:v>
                </c:pt>
                <c:pt idx="4170">
                  <c:v>4.5189999999999996E-3</c:v>
                </c:pt>
                <c:pt idx="4171">
                  <c:v>4.829E-3</c:v>
                </c:pt>
                <c:pt idx="4172">
                  <c:v>5.4970000000000001E-3</c:v>
                </c:pt>
                <c:pt idx="4173">
                  <c:v>6.5380000000000004E-3</c:v>
                </c:pt>
                <c:pt idx="4174">
                  <c:v>8.0000000000000002E-3</c:v>
                </c:pt>
                <c:pt idx="4175">
                  <c:v>9.8829999999999994E-3</c:v>
                </c:pt>
                <c:pt idx="4176">
                  <c:v>1.1991999999999999E-2</c:v>
                </c:pt>
                <c:pt idx="4177">
                  <c:v>1.3962E-2</c:v>
                </c:pt>
                <c:pt idx="4178">
                  <c:v>1.5558000000000001E-2</c:v>
                </c:pt>
                <c:pt idx="4179">
                  <c:v>1.6896000000000001E-2</c:v>
                </c:pt>
                <c:pt idx="4180">
                  <c:v>1.8287999999999999E-2</c:v>
                </c:pt>
                <c:pt idx="4181">
                  <c:v>1.9893000000000001E-2</c:v>
                </c:pt>
                <c:pt idx="4182">
                  <c:v>2.1649000000000002E-2</c:v>
                </c:pt>
                <c:pt idx="4183">
                  <c:v>2.3556000000000001E-2</c:v>
                </c:pt>
                <c:pt idx="4184">
                  <c:v>2.5863000000000001E-2</c:v>
                </c:pt>
                <c:pt idx="4185">
                  <c:v>2.8879999999999999E-2</c:v>
                </c:pt>
                <c:pt idx="4186">
                  <c:v>3.2649999999999998E-2</c:v>
                </c:pt>
                <c:pt idx="4187">
                  <c:v>3.6880999999999997E-2</c:v>
                </c:pt>
                <c:pt idx="4188">
                  <c:v>4.1154999999999997E-2</c:v>
                </c:pt>
                <c:pt idx="4189">
                  <c:v>4.5211000000000001E-2</c:v>
                </c:pt>
                <c:pt idx="4190">
                  <c:v>4.9092999999999998E-2</c:v>
                </c:pt>
                <c:pt idx="4191">
                  <c:v>5.3033999999999998E-2</c:v>
                </c:pt>
                <c:pt idx="4192">
                  <c:v>5.7204999999999999E-2</c:v>
                </c:pt>
                <c:pt idx="4193">
                  <c:v>6.1631999999999999E-2</c:v>
                </c:pt>
                <c:pt idx="4194">
                  <c:v>6.6318000000000002E-2</c:v>
                </c:pt>
                <c:pt idx="4195">
                  <c:v>7.1301000000000003E-2</c:v>
                </c:pt>
                <c:pt idx="4196">
                  <c:v>7.6592999999999994E-2</c:v>
                </c:pt>
                <c:pt idx="4197">
                  <c:v>8.2200999999999996E-2</c:v>
                </c:pt>
                <c:pt idx="4198">
                  <c:v>8.8237999999999997E-2</c:v>
                </c:pt>
                <c:pt idx="4199">
                  <c:v>9.4933000000000003E-2</c:v>
                </c:pt>
                <c:pt idx="4200">
                  <c:v>0.10251</c:v>
                </c:pt>
                <c:pt idx="4201">
                  <c:v>0.111094</c:v>
                </c:pt>
                <c:pt idx="4202">
                  <c:v>0.120688</c:v>
                </c:pt>
                <c:pt idx="4203">
                  <c:v>0.13116800000000001</c:v>
                </c:pt>
                <c:pt idx="4204">
                  <c:v>0.142265</c:v>
                </c:pt>
                <c:pt idx="4205">
                  <c:v>0.153588</c:v>
                </c:pt>
                <c:pt idx="4206">
                  <c:v>0.16477800000000001</c:v>
                </c:pt>
                <c:pt idx="4207">
                  <c:v>0.175702</c:v>
                </c:pt>
                <c:pt idx="4208">
                  <c:v>0.186389</c:v>
                </c:pt>
                <c:pt idx="4209">
                  <c:v>0.196739</c:v>
                </c:pt>
                <c:pt idx="4210">
                  <c:v>0.20640600000000001</c:v>
                </c:pt>
                <c:pt idx="4211">
                  <c:v>0.215001</c:v>
                </c:pt>
                <c:pt idx="4212">
                  <c:v>0.22229299999999999</c:v>
                </c:pt>
                <c:pt idx="4213">
                  <c:v>0.22822400000000001</c:v>
                </c:pt>
                <c:pt idx="4214">
                  <c:v>0.23279900000000001</c:v>
                </c:pt>
                <c:pt idx="4215">
                  <c:v>0.23597299999999999</c:v>
                </c:pt>
                <c:pt idx="4216">
                  <c:v>0.23765900000000001</c:v>
                </c:pt>
                <c:pt idx="4217">
                  <c:v>0.237895</c:v>
                </c:pt>
                <c:pt idx="4218">
                  <c:v>0.236953</c:v>
                </c:pt>
                <c:pt idx="4219">
                  <c:v>0.23524600000000001</c:v>
                </c:pt>
                <c:pt idx="4220">
                  <c:v>0.23319500000000001</c:v>
                </c:pt>
                <c:pt idx="4221">
                  <c:v>0.23124400000000001</c:v>
                </c:pt>
                <c:pt idx="4222">
                  <c:v>0.22983799999999999</c:v>
                </c:pt>
                <c:pt idx="4223">
                  <c:v>0.22927600000000001</c:v>
                </c:pt>
                <c:pt idx="4224">
                  <c:v>0.229606</c:v>
                </c:pt>
                <c:pt idx="4225">
                  <c:v>0.23066700000000001</c:v>
                </c:pt>
                <c:pt idx="4226">
                  <c:v>0.23220499999999999</c:v>
                </c:pt>
                <c:pt idx="4227">
                  <c:v>0.23396800000000001</c:v>
                </c:pt>
                <c:pt idx="4228">
                  <c:v>0.235758</c:v>
                </c:pt>
                <c:pt idx="4229">
                  <c:v>0.23743900000000001</c:v>
                </c:pt>
                <c:pt idx="4230">
                  <c:v>0.23893900000000001</c:v>
                </c:pt>
                <c:pt idx="4231">
                  <c:v>0.24022399999999999</c:v>
                </c:pt>
                <c:pt idx="4232">
                  <c:v>0.24127799999999999</c:v>
                </c:pt>
                <c:pt idx="4233">
                  <c:v>0.24216499999999999</c:v>
                </c:pt>
                <c:pt idx="4234">
                  <c:v>0.24302299999999999</c:v>
                </c:pt>
                <c:pt idx="4235">
                  <c:v>0.24385100000000001</c:v>
                </c:pt>
                <c:pt idx="4236">
                  <c:v>0.24435200000000001</c:v>
                </c:pt>
                <c:pt idx="4237">
                  <c:v>0.244143</c:v>
                </c:pt>
                <c:pt idx="4238">
                  <c:v>0.24309900000000001</c:v>
                </c:pt>
                <c:pt idx="4239">
                  <c:v>0.241372</c:v>
                </c:pt>
                <c:pt idx="4240">
                  <c:v>0.239173</c:v>
                </c:pt>
                <c:pt idx="4241">
                  <c:v>0.236628</c:v>
                </c:pt>
                <c:pt idx="4242">
                  <c:v>0.233816</c:v>
                </c:pt>
                <c:pt idx="4243">
                  <c:v>0.230791</c:v>
                </c:pt>
                <c:pt idx="4244">
                  <c:v>0.22752700000000001</c:v>
                </c:pt>
                <c:pt idx="4245">
                  <c:v>0.22392200000000001</c:v>
                </c:pt>
                <c:pt idx="4246">
                  <c:v>0.21992700000000001</c:v>
                </c:pt>
                <c:pt idx="4247">
                  <c:v>0.21563299999999999</c:v>
                </c:pt>
                <c:pt idx="4248">
                  <c:v>0.21120700000000001</c:v>
                </c:pt>
                <c:pt idx="4249">
                  <c:v>0.20676800000000001</c:v>
                </c:pt>
                <c:pt idx="4250">
                  <c:v>0.20235300000000001</c:v>
                </c:pt>
                <c:pt idx="4251">
                  <c:v>0.19792699999999999</c:v>
                </c:pt>
                <c:pt idx="4252">
                  <c:v>0.19339400000000001</c:v>
                </c:pt>
                <c:pt idx="4253">
                  <c:v>0.18867400000000001</c:v>
                </c:pt>
                <c:pt idx="4254">
                  <c:v>0.18374399999999999</c:v>
                </c:pt>
                <c:pt idx="4255">
                  <c:v>0.178645</c:v>
                </c:pt>
                <c:pt idx="4256">
                  <c:v>0.17350299999999999</c:v>
                </c:pt>
                <c:pt idx="4257">
                  <c:v>0.16849700000000001</c:v>
                </c:pt>
                <c:pt idx="4258">
                  <c:v>0.16366</c:v>
                </c:pt>
                <c:pt idx="4259">
                  <c:v>0.158748</c:v>
                </c:pt>
                <c:pt idx="4260">
                  <c:v>0.153479</c:v>
                </c:pt>
                <c:pt idx="4261">
                  <c:v>0.14783499999999999</c:v>
                </c:pt>
                <c:pt idx="4262">
                  <c:v>0.14197199999999999</c:v>
                </c:pt>
                <c:pt idx="4263">
                  <c:v>0.13591600000000001</c:v>
                </c:pt>
                <c:pt idx="4264">
                  <c:v>0.12950400000000001</c:v>
                </c:pt>
                <c:pt idx="4265">
                  <c:v>0.12263300000000001</c:v>
                </c:pt>
                <c:pt idx="4266">
                  <c:v>0.11547399999999999</c:v>
                </c:pt>
                <c:pt idx="4267">
                  <c:v>0.10840900000000001</c:v>
                </c:pt>
                <c:pt idx="4268">
                  <c:v>0.101837</c:v>
                </c:pt>
                <c:pt idx="4269">
                  <c:v>9.6097000000000002E-2</c:v>
                </c:pt>
                <c:pt idx="4270">
                  <c:v>9.1343999999999995E-2</c:v>
                </c:pt>
                <c:pt idx="4271">
                  <c:v>8.6925000000000002E-2</c:v>
                </c:pt>
                <c:pt idx="4272">
                  <c:v>8.1942000000000001E-2</c:v>
                </c:pt>
                <c:pt idx="4273">
                  <c:v>7.6591999999999993E-2</c:v>
                </c:pt>
                <c:pt idx="4274">
                  <c:v>7.1456000000000006E-2</c:v>
                </c:pt>
                <c:pt idx="4275">
                  <c:v>6.6923999999999997E-2</c:v>
                </c:pt>
                <c:pt idx="4276">
                  <c:v>6.3173999999999994E-2</c:v>
                </c:pt>
                <c:pt idx="4277">
                  <c:v>6.0248999999999997E-2</c:v>
                </c:pt>
                <c:pt idx="4278">
                  <c:v>5.8021999999999997E-2</c:v>
                </c:pt>
                <c:pt idx="4279">
                  <c:v>5.6176999999999998E-2</c:v>
                </c:pt>
                <c:pt idx="4280">
                  <c:v>5.4427000000000003E-2</c:v>
                </c:pt>
                <c:pt idx="4281">
                  <c:v>5.2742999999999998E-2</c:v>
                </c:pt>
                <c:pt idx="4282">
                  <c:v>5.1256999999999997E-2</c:v>
                </c:pt>
                <c:pt idx="4283">
                  <c:v>5.0008999999999998E-2</c:v>
                </c:pt>
                <c:pt idx="4284">
                  <c:v>4.8952000000000002E-2</c:v>
                </c:pt>
                <c:pt idx="4285">
                  <c:v>4.8093999999999998E-2</c:v>
                </c:pt>
                <c:pt idx="4286">
                  <c:v>4.7463999999999999E-2</c:v>
                </c:pt>
                <c:pt idx="4287">
                  <c:v>4.6954999999999997E-2</c:v>
                </c:pt>
                <c:pt idx="4288">
                  <c:v>4.6378000000000003E-2</c:v>
                </c:pt>
                <c:pt idx="4289">
                  <c:v>4.5703000000000001E-2</c:v>
                </c:pt>
                <c:pt idx="4290">
                  <c:v>4.5136999999999997E-2</c:v>
                </c:pt>
                <c:pt idx="4291">
                  <c:v>4.4914000000000003E-2</c:v>
                </c:pt>
                <c:pt idx="4292">
                  <c:v>4.5087000000000002E-2</c:v>
                </c:pt>
                <c:pt idx="4293">
                  <c:v>4.5441000000000002E-2</c:v>
                </c:pt>
                <c:pt idx="4294">
                  <c:v>4.5461000000000001E-2</c:v>
                </c:pt>
                <c:pt idx="4295">
                  <c:v>4.4503000000000001E-2</c:v>
                </c:pt>
                <c:pt idx="4296">
                  <c:v>4.2805999999999997E-2</c:v>
                </c:pt>
                <c:pt idx="4297">
                  <c:v>4.1459000000000003E-2</c:v>
                </c:pt>
                <c:pt idx="4298">
                  <c:v>4.0938000000000002E-2</c:v>
                </c:pt>
                <c:pt idx="4299">
                  <c:v>4.1266999999999998E-2</c:v>
                </c:pt>
                <c:pt idx="4300">
                  <c:v>4.2271000000000003E-2</c:v>
                </c:pt>
                <c:pt idx="4301">
                  <c:v>4.3574000000000002E-2</c:v>
                </c:pt>
                <c:pt idx="4302">
                  <c:v>4.4749999999999998E-2</c:v>
                </c:pt>
                <c:pt idx="4303">
                  <c:v>4.5649000000000002E-2</c:v>
                </c:pt>
                <c:pt idx="4304">
                  <c:v>4.6544000000000002E-2</c:v>
                </c:pt>
                <c:pt idx="4305">
                  <c:v>4.7875000000000001E-2</c:v>
                </c:pt>
                <c:pt idx="4306">
                  <c:v>4.9801999999999999E-2</c:v>
                </c:pt>
                <c:pt idx="4307">
                  <c:v>5.2091999999999999E-2</c:v>
                </c:pt>
                <c:pt idx="4308">
                  <c:v>5.4446000000000001E-2</c:v>
                </c:pt>
                <c:pt idx="4309">
                  <c:v>5.6770000000000001E-2</c:v>
                </c:pt>
                <c:pt idx="4310">
                  <c:v>5.9043999999999999E-2</c:v>
                </c:pt>
                <c:pt idx="4311">
                  <c:v>6.1133E-2</c:v>
                </c:pt>
                <c:pt idx="4312">
                  <c:v>6.2897999999999996E-2</c:v>
                </c:pt>
                <c:pt idx="4313">
                  <c:v>6.4435999999999993E-2</c:v>
                </c:pt>
                <c:pt idx="4314">
                  <c:v>6.6014000000000003E-2</c:v>
                </c:pt>
                <c:pt idx="4315">
                  <c:v>6.7793999999999993E-2</c:v>
                </c:pt>
                <c:pt idx="4316">
                  <c:v>6.9742999999999999E-2</c:v>
                </c:pt>
                <c:pt idx="4317">
                  <c:v>7.1811E-2</c:v>
                </c:pt>
                <c:pt idx="4318">
                  <c:v>7.4111999999999997E-2</c:v>
                </c:pt>
                <c:pt idx="4319">
                  <c:v>7.6841999999999994E-2</c:v>
                </c:pt>
                <c:pt idx="4320">
                  <c:v>8.0090999999999996E-2</c:v>
                </c:pt>
                <c:pt idx="4321">
                  <c:v>8.3763000000000004E-2</c:v>
                </c:pt>
                <c:pt idx="4322">
                  <c:v>8.7618000000000001E-2</c:v>
                </c:pt>
                <c:pt idx="4323">
                  <c:v>9.1315999999999994E-2</c:v>
                </c:pt>
                <c:pt idx="4324">
                  <c:v>9.4523999999999997E-2</c:v>
                </c:pt>
                <c:pt idx="4325">
                  <c:v>9.7156999999999993E-2</c:v>
                </c:pt>
                <c:pt idx="4326">
                  <c:v>9.9495E-2</c:v>
                </c:pt>
                <c:pt idx="4327">
                  <c:v>0.101941</c:v>
                </c:pt>
                <c:pt idx="4328">
                  <c:v>0.104652</c:v>
                </c:pt>
                <c:pt idx="4329">
                  <c:v>0.107428</c:v>
                </c:pt>
                <c:pt idx="4330">
                  <c:v>0.109876</c:v>
                </c:pt>
                <c:pt idx="4331">
                  <c:v>0.11168500000000001</c:v>
                </c:pt>
                <c:pt idx="4332">
                  <c:v>0.112861</c:v>
                </c:pt>
                <c:pt idx="4333">
                  <c:v>0.11375200000000001</c:v>
                </c:pt>
                <c:pt idx="4334">
                  <c:v>0.114735</c:v>
                </c:pt>
                <c:pt idx="4335">
                  <c:v>0.115857</c:v>
                </c:pt>
                <c:pt idx="4336">
                  <c:v>0.11683499999999999</c:v>
                </c:pt>
                <c:pt idx="4337">
                  <c:v>0.117399</c:v>
                </c:pt>
                <c:pt idx="4338">
                  <c:v>0.117523</c:v>
                </c:pt>
                <c:pt idx="4339">
                  <c:v>0.117363</c:v>
                </c:pt>
                <c:pt idx="4340">
                  <c:v>0.117119</c:v>
                </c:pt>
                <c:pt idx="4341">
                  <c:v>0.116951</c:v>
                </c:pt>
                <c:pt idx="4342">
                  <c:v>0.11691600000000001</c:v>
                </c:pt>
                <c:pt idx="4343">
                  <c:v>0.116913</c:v>
                </c:pt>
                <c:pt idx="4344">
                  <c:v>0.11668199999999999</c:v>
                </c:pt>
                <c:pt idx="4345">
                  <c:v>0.115881</c:v>
                </c:pt>
                <c:pt idx="4346">
                  <c:v>0.11425200000000001</c:v>
                </c:pt>
                <c:pt idx="4347">
                  <c:v>0.111848</c:v>
                </c:pt>
                <c:pt idx="4348">
                  <c:v>0.10908900000000001</c:v>
                </c:pt>
                <c:pt idx="4349">
                  <c:v>0.106472</c:v>
                </c:pt>
                <c:pt idx="4350">
                  <c:v>0.10419200000000001</c:v>
                </c:pt>
                <c:pt idx="4351">
                  <c:v>0.102051</c:v>
                </c:pt>
                <c:pt idx="4352">
                  <c:v>9.9697999999999995E-2</c:v>
                </c:pt>
                <c:pt idx="4353">
                  <c:v>9.6923999999999996E-2</c:v>
                </c:pt>
                <c:pt idx="4354">
                  <c:v>9.3819E-2</c:v>
                </c:pt>
                <c:pt idx="4355">
                  <c:v>9.0751999999999999E-2</c:v>
                </c:pt>
                <c:pt idx="4356">
                  <c:v>8.8149000000000005E-2</c:v>
                </c:pt>
                <c:pt idx="4357">
                  <c:v>8.6095000000000005E-2</c:v>
                </c:pt>
                <c:pt idx="4358">
                  <c:v>8.4135000000000001E-2</c:v>
                </c:pt>
                <c:pt idx="4359">
                  <c:v>8.1571000000000005E-2</c:v>
                </c:pt>
                <c:pt idx="4360">
                  <c:v>7.8017000000000003E-2</c:v>
                </c:pt>
                <c:pt idx="4361">
                  <c:v>7.3671E-2</c:v>
                </c:pt>
                <c:pt idx="4362">
                  <c:v>6.9101999999999997E-2</c:v>
                </c:pt>
                <c:pt idx="4363">
                  <c:v>6.4819000000000002E-2</c:v>
                </c:pt>
                <c:pt idx="4364">
                  <c:v>6.0982000000000001E-2</c:v>
                </c:pt>
                <c:pt idx="4365">
                  <c:v>5.7485000000000001E-2</c:v>
                </c:pt>
                <c:pt idx="4366">
                  <c:v>5.4307000000000001E-2</c:v>
                </c:pt>
                <c:pt idx="4367">
                  <c:v>5.1649E-2</c:v>
                </c:pt>
                <c:pt idx="4368">
                  <c:v>4.7772000000000002E-2</c:v>
                </c:pt>
                <c:pt idx="4369">
                  <c:v>4.3898E-2</c:v>
                </c:pt>
                <c:pt idx="4370">
                  <c:v>4.0024999999999998E-2</c:v>
                </c:pt>
                <c:pt idx="4371">
                  <c:v>3.6153999999999999E-2</c:v>
                </c:pt>
                <c:pt idx="4372">
                  <c:v>3.2284E-2</c:v>
                </c:pt>
                <c:pt idx="4373">
                  <c:v>2.8414999999999999E-2</c:v>
                </c:pt>
                <c:pt idx="4374">
                  <c:v>2.4548E-2</c:v>
                </c:pt>
                <c:pt idx="4375">
                  <c:v>2.0681999999999999E-2</c:v>
                </c:pt>
                <c:pt idx="4376">
                  <c:v>1.6818E-2</c:v>
                </c:pt>
                <c:pt idx="4377">
                  <c:v>1.2955E-2</c:v>
                </c:pt>
                <c:pt idx="4378">
                  <c:v>9.0939999999999997E-3</c:v>
                </c:pt>
                <c:pt idx="4379">
                  <c:v>5.2339999999999999E-3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2333-F44E-981A-0E047B09968E}"/>
            </c:ext>
          </c:extLst>
        </c:ser>
        <c:ser>
          <c:idx val="2"/>
          <c:order val="2"/>
          <c:tx>
            <c:strRef>
              <c:f>Haut!$D$1</c:f>
              <c:strCache>
                <c:ptCount val="1"/>
                <c:pt idx="0">
                  <c:v>Poria-mycelium-PES-bord-Haut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Haut!$A$2:$A$4381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Haut!$D$2:$D$4381</c:f>
              <c:numCache>
                <c:formatCode>General</c:formatCode>
                <c:ptCount val="4380"/>
                <c:pt idx="0">
                  <c:v>3.4368000000000003E-2</c:v>
                </c:pt>
                <c:pt idx="1">
                  <c:v>3.4011E-2</c:v>
                </c:pt>
                <c:pt idx="2">
                  <c:v>3.3654999999999997E-2</c:v>
                </c:pt>
                <c:pt idx="3">
                  <c:v>3.3300999999999997E-2</c:v>
                </c:pt>
                <c:pt idx="4">
                  <c:v>3.2948999999999999E-2</c:v>
                </c:pt>
                <c:pt idx="5">
                  <c:v>3.2598000000000002E-2</c:v>
                </c:pt>
                <c:pt idx="6">
                  <c:v>3.2247999999999999E-2</c:v>
                </c:pt>
                <c:pt idx="7">
                  <c:v>3.1899999999999998E-2</c:v>
                </c:pt>
                <c:pt idx="8">
                  <c:v>3.1552999999999998E-2</c:v>
                </c:pt>
                <c:pt idx="9">
                  <c:v>3.1208E-2</c:v>
                </c:pt>
                <c:pt idx="10">
                  <c:v>3.0863000000000002E-2</c:v>
                </c:pt>
                <c:pt idx="11">
                  <c:v>3.0521E-2</c:v>
                </c:pt>
                <c:pt idx="12">
                  <c:v>3.0179999999999998E-2</c:v>
                </c:pt>
                <c:pt idx="13">
                  <c:v>2.8625999999999999E-2</c:v>
                </c:pt>
                <c:pt idx="14">
                  <c:v>2.7039000000000001E-2</c:v>
                </c:pt>
                <c:pt idx="15">
                  <c:v>2.5582000000000001E-2</c:v>
                </c:pt>
                <c:pt idx="16">
                  <c:v>2.4461E-2</c:v>
                </c:pt>
                <c:pt idx="17">
                  <c:v>2.3772999999999999E-2</c:v>
                </c:pt>
                <c:pt idx="18">
                  <c:v>2.3427E-2</c:v>
                </c:pt>
                <c:pt idx="19">
                  <c:v>2.3295E-2</c:v>
                </c:pt>
                <c:pt idx="20">
                  <c:v>2.3397000000000001E-2</c:v>
                </c:pt>
                <c:pt idx="21">
                  <c:v>2.3902E-2</c:v>
                </c:pt>
                <c:pt idx="22">
                  <c:v>2.4993000000000001E-2</c:v>
                </c:pt>
                <c:pt idx="23">
                  <c:v>2.6627000000000001E-2</c:v>
                </c:pt>
                <c:pt idx="24">
                  <c:v>2.8232E-2</c:v>
                </c:pt>
                <c:pt idx="25">
                  <c:v>2.9116E-2</c:v>
                </c:pt>
                <c:pt idx="26">
                  <c:v>2.9152999999999998E-2</c:v>
                </c:pt>
                <c:pt idx="27">
                  <c:v>2.8608000000000001E-2</c:v>
                </c:pt>
                <c:pt idx="28">
                  <c:v>2.7772999999999999E-2</c:v>
                </c:pt>
                <c:pt idx="29">
                  <c:v>2.6762999999999999E-2</c:v>
                </c:pt>
                <c:pt idx="30">
                  <c:v>2.5590000000000002E-2</c:v>
                </c:pt>
                <c:pt idx="31">
                  <c:v>2.4292999999999999E-2</c:v>
                </c:pt>
                <c:pt idx="32">
                  <c:v>2.2859000000000001E-2</c:v>
                </c:pt>
                <c:pt idx="33">
                  <c:v>2.1238E-2</c:v>
                </c:pt>
                <c:pt idx="34">
                  <c:v>1.9425000000000001E-2</c:v>
                </c:pt>
                <c:pt idx="35">
                  <c:v>1.7468000000000001E-2</c:v>
                </c:pt>
                <c:pt idx="36">
                  <c:v>1.5464E-2</c:v>
                </c:pt>
                <c:pt idx="37">
                  <c:v>1.3528E-2</c:v>
                </c:pt>
                <c:pt idx="38">
                  <c:v>1.1785E-2</c:v>
                </c:pt>
                <c:pt idx="39">
                  <c:v>1.0345E-2</c:v>
                </c:pt>
                <c:pt idx="40">
                  <c:v>9.2399999999999999E-3</c:v>
                </c:pt>
                <c:pt idx="41">
                  <c:v>8.4100000000000008E-3</c:v>
                </c:pt>
                <c:pt idx="42">
                  <c:v>7.8100000000000001E-3</c:v>
                </c:pt>
                <c:pt idx="43">
                  <c:v>7.541E-3</c:v>
                </c:pt>
                <c:pt idx="44">
                  <c:v>7.7799999999999996E-3</c:v>
                </c:pt>
                <c:pt idx="45">
                  <c:v>8.5819999999999994E-3</c:v>
                </c:pt>
                <c:pt idx="46">
                  <c:v>9.7549999999999998E-3</c:v>
                </c:pt>
                <c:pt idx="47">
                  <c:v>1.086E-2</c:v>
                </c:pt>
                <c:pt idx="48">
                  <c:v>1.1449000000000001E-2</c:v>
                </c:pt>
                <c:pt idx="49">
                  <c:v>1.1632E-2</c:v>
                </c:pt>
                <c:pt idx="50">
                  <c:v>1.1913999999999999E-2</c:v>
                </c:pt>
                <c:pt idx="51">
                  <c:v>1.2408000000000001E-2</c:v>
                </c:pt>
                <c:pt idx="52">
                  <c:v>1.2923E-2</c:v>
                </c:pt>
                <c:pt idx="53">
                  <c:v>1.3349E-2</c:v>
                </c:pt>
                <c:pt idx="54">
                  <c:v>1.3627999999999999E-2</c:v>
                </c:pt>
                <c:pt idx="55">
                  <c:v>1.3679E-2</c:v>
                </c:pt>
                <c:pt idx="56">
                  <c:v>1.3568999999999999E-2</c:v>
                </c:pt>
                <c:pt idx="57">
                  <c:v>1.3564E-2</c:v>
                </c:pt>
                <c:pt idx="58">
                  <c:v>1.3854999999999999E-2</c:v>
                </c:pt>
                <c:pt idx="59">
                  <c:v>1.4305E-2</c:v>
                </c:pt>
                <c:pt idx="60">
                  <c:v>1.4505000000000001E-2</c:v>
                </c:pt>
                <c:pt idx="61">
                  <c:v>1.4175999999999999E-2</c:v>
                </c:pt>
                <c:pt idx="62">
                  <c:v>1.3363999999999999E-2</c:v>
                </c:pt>
                <c:pt idx="63">
                  <c:v>1.2205000000000001E-2</c:v>
                </c:pt>
                <c:pt idx="64">
                  <c:v>1.0671E-2</c:v>
                </c:pt>
                <c:pt idx="65">
                  <c:v>8.6859999999999993E-3</c:v>
                </c:pt>
                <c:pt idx="66">
                  <c:v>6.3969999999999999E-3</c:v>
                </c:pt>
                <c:pt idx="67">
                  <c:v>4.1700000000000001E-3</c:v>
                </c:pt>
                <c:pt idx="68">
                  <c:v>2.3749999999999999E-3</c:v>
                </c:pt>
                <c:pt idx="69">
                  <c:v>1.1709999999999999E-3</c:v>
                </c:pt>
                <c:pt idx="70">
                  <c:v>4.6999999999999999E-4</c:v>
                </c:pt>
                <c:pt idx="71">
                  <c:v>1.06E-4</c:v>
                </c:pt>
                <c:pt idx="72">
                  <c:v>0</c:v>
                </c:pt>
                <c:pt idx="73">
                  <c:v>1.46E-4</c:v>
                </c:pt>
                <c:pt idx="74">
                  <c:v>5.1900000000000004E-4</c:v>
                </c:pt>
                <c:pt idx="75">
                  <c:v>1.0510000000000001E-3</c:v>
                </c:pt>
                <c:pt idx="76">
                  <c:v>1.73E-3</c:v>
                </c:pt>
                <c:pt idx="77">
                  <c:v>2.6329999999999999E-3</c:v>
                </c:pt>
                <c:pt idx="78">
                  <c:v>3.8549999999999999E-3</c:v>
                </c:pt>
                <c:pt idx="79">
                  <c:v>5.4990000000000004E-3</c:v>
                </c:pt>
                <c:pt idx="80">
                  <c:v>7.587E-3</c:v>
                </c:pt>
                <c:pt idx="81">
                  <c:v>9.8919999999999998E-3</c:v>
                </c:pt>
                <c:pt idx="82">
                  <c:v>1.1932999999999999E-2</c:v>
                </c:pt>
                <c:pt idx="83">
                  <c:v>1.3216E-2</c:v>
                </c:pt>
                <c:pt idx="84">
                  <c:v>1.3602E-2</c:v>
                </c:pt>
                <c:pt idx="85">
                  <c:v>1.338E-2</c:v>
                </c:pt>
                <c:pt idx="86">
                  <c:v>1.2881999999999999E-2</c:v>
                </c:pt>
                <c:pt idx="87">
                  <c:v>1.2184E-2</c:v>
                </c:pt>
                <c:pt idx="88">
                  <c:v>1.1253000000000001E-2</c:v>
                </c:pt>
                <c:pt idx="89">
                  <c:v>1.0189E-2</c:v>
                </c:pt>
                <c:pt idx="90">
                  <c:v>9.1900000000000003E-3</c:v>
                </c:pt>
                <c:pt idx="91">
                  <c:v>8.4379999999999993E-3</c:v>
                </c:pt>
                <c:pt idx="92">
                  <c:v>8.0009999999999994E-3</c:v>
                </c:pt>
                <c:pt idx="93">
                  <c:v>7.7920000000000003E-3</c:v>
                </c:pt>
                <c:pt idx="94">
                  <c:v>7.6660000000000001E-3</c:v>
                </c:pt>
                <c:pt idx="95">
                  <c:v>7.5700000000000003E-3</c:v>
                </c:pt>
                <c:pt idx="96">
                  <c:v>7.5579999999999996E-3</c:v>
                </c:pt>
                <c:pt idx="97">
                  <c:v>7.7450000000000001E-3</c:v>
                </c:pt>
                <c:pt idx="98">
                  <c:v>8.201E-3</c:v>
                </c:pt>
                <c:pt idx="99">
                  <c:v>8.8579999999999996E-3</c:v>
                </c:pt>
                <c:pt idx="100">
                  <c:v>9.5429999999999994E-3</c:v>
                </c:pt>
                <c:pt idx="101">
                  <c:v>1.0196E-2</c:v>
                </c:pt>
                <c:pt idx="102">
                  <c:v>1.0956E-2</c:v>
                </c:pt>
                <c:pt idx="103">
                  <c:v>1.1896E-2</c:v>
                </c:pt>
                <c:pt idx="104">
                  <c:v>1.2789999999999999E-2</c:v>
                </c:pt>
                <c:pt idx="105">
                  <c:v>1.3282E-2</c:v>
                </c:pt>
                <c:pt idx="106">
                  <c:v>1.3199000000000001E-2</c:v>
                </c:pt>
                <c:pt idx="107">
                  <c:v>1.2694E-2</c:v>
                </c:pt>
                <c:pt idx="108">
                  <c:v>1.2076E-2</c:v>
                </c:pt>
                <c:pt idx="109">
                  <c:v>1.1553000000000001E-2</c:v>
                </c:pt>
                <c:pt idx="110">
                  <c:v>1.1181E-2</c:v>
                </c:pt>
                <c:pt idx="111">
                  <c:v>1.0957E-2</c:v>
                </c:pt>
                <c:pt idx="112">
                  <c:v>1.0796999999999999E-2</c:v>
                </c:pt>
                <c:pt idx="113">
                  <c:v>1.0458E-2</c:v>
                </c:pt>
                <c:pt idx="114">
                  <c:v>9.7099999999999999E-3</c:v>
                </c:pt>
                <c:pt idx="115">
                  <c:v>8.6230000000000005E-3</c:v>
                </c:pt>
                <c:pt idx="116">
                  <c:v>7.4400000000000004E-3</c:v>
                </c:pt>
                <c:pt idx="117">
                  <c:v>6.319E-3</c:v>
                </c:pt>
                <c:pt idx="118">
                  <c:v>5.2969999999999996E-3</c:v>
                </c:pt>
                <c:pt idx="119">
                  <c:v>4.4159999999999998E-3</c:v>
                </c:pt>
                <c:pt idx="120">
                  <c:v>3.8019999999999998E-3</c:v>
                </c:pt>
                <c:pt idx="121">
                  <c:v>3.5720000000000001E-3</c:v>
                </c:pt>
                <c:pt idx="122">
                  <c:v>3.7160000000000001E-3</c:v>
                </c:pt>
                <c:pt idx="123">
                  <c:v>3.9529999999999999E-3</c:v>
                </c:pt>
                <c:pt idx="124">
                  <c:v>4.1700000000000001E-3</c:v>
                </c:pt>
                <c:pt idx="125">
                  <c:v>4.4070000000000003E-3</c:v>
                </c:pt>
                <c:pt idx="126">
                  <c:v>4.7650000000000001E-3</c:v>
                </c:pt>
                <c:pt idx="127">
                  <c:v>5.1650000000000003E-3</c:v>
                </c:pt>
                <c:pt idx="128">
                  <c:v>5.5589999999999997E-3</c:v>
                </c:pt>
                <c:pt idx="129">
                  <c:v>5.9589999999999999E-3</c:v>
                </c:pt>
                <c:pt idx="130">
                  <c:v>6.3689999999999997E-3</c:v>
                </c:pt>
                <c:pt idx="131">
                  <c:v>6.79E-3</c:v>
                </c:pt>
                <c:pt idx="132">
                  <c:v>7.2420000000000002E-3</c:v>
                </c:pt>
                <c:pt idx="133">
                  <c:v>7.7210000000000004E-3</c:v>
                </c:pt>
                <c:pt idx="134">
                  <c:v>8.1700000000000002E-3</c:v>
                </c:pt>
                <c:pt idx="135">
                  <c:v>8.4989999999999996E-3</c:v>
                </c:pt>
                <c:pt idx="136">
                  <c:v>8.6049999999999998E-3</c:v>
                </c:pt>
                <c:pt idx="137">
                  <c:v>8.4200000000000004E-3</c:v>
                </c:pt>
                <c:pt idx="138">
                  <c:v>7.9850000000000008E-3</c:v>
                </c:pt>
                <c:pt idx="139">
                  <c:v>7.4229999999999999E-3</c:v>
                </c:pt>
                <c:pt idx="140">
                  <c:v>6.7980000000000002E-3</c:v>
                </c:pt>
                <c:pt idx="141">
                  <c:v>6.1460000000000004E-3</c:v>
                </c:pt>
                <c:pt idx="142">
                  <c:v>5.5760000000000002E-3</c:v>
                </c:pt>
                <c:pt idx="143">
                  <c:v>5.2630000000000003E-3</c:v>
                </c:pt>
                <c:pt idx="144">
                  <c:v>5.3150000000000003E-3</c:v>
                </c:pt>
                <c:pt idx="145">
                  <c:v>5.672E-3</c:v>
                </c:pt>
                <c:pt idx="146">
                  <c:v>6.1279999999999998E-3</c:v>
                </c:pt>
                <c:pt idx="147">
                  <c:v>6.4440000000000001E-3</c:v>
                </c:pt>
                <c:pt idx="148">
                  <c:v>6.4669999999999997E-3</c:v>
                </c:pt>
                <c:pt idx="149">
                  <c:v>6.1890000000000001E-3</c:v>
                </c:pt>
                <c:pt idx="150">
                  <c:v>5.7070000000000003E-3</c:v>
                </c:pt>
                <c:pt idx="151">
                  <c:v>5.1659999999999996E-3</c:v>
                </c:pt>
                <c:pt idx="152">
                  <c:v>4.679E-3</c:v>
                </c:pt>
                <c:pt idx="153">
                  <c:v>4.261E-3</c:v>
                </c:pt>
                <c:pt idx="154">
                  <c:v>3.862E-3</c:v>
                </c:pt>
                <c:pt idx="155">
                  <c:v>3.441E-3</c:v>
                </c:pt>
                <c:pt idx="156">
                  <c:v>3.009E-3</c:v>
                </c:pt>
                <c:pt idx="157">
                  <c:v>2.5690000000000001E-3</c:v>
                </c:pt>
                <c:pt idx="158">
                  <c:v>2.0860000000000002E-3</c:v>
                </c:pt>
                <c:pt idx="159">
                  <c:v>1.5579999999999999E-3</c:v>
                </c:pt>
                <c:pt idx="160">
                  <c:v>1.0939999999999999E-3</c:v>
                </c:pt>
                <c:pt idx="161">
                  <c:v>8.2299999999999995E-4</c:v>
                </c:pt>
                <c:pt idx="162">
                  <c:v>7.2800000000000002E-4</c:v>
                </c:pt>
                <c:pt idx="163">
                  <c:v>6.8099999999999996E-4</c:v>
                </c:pt>
                <c:pt idx="164">
                  <c:v>6.6699999999999995E-4</c:v>
                </c:pt>
                <c:pt idx="165">
                  <c:v>8.4599999999999996E-4</c:v>
                </c:pt>
                <c:pt idx="166">
                  <c:v>1.364E-3</c:v>
                </c:pt>
                <c:pt idx="167">
                  <c:v>2.2009999999999998E-3</c:v>
                </c:pt>
                <c:pt idx="168">
                  <c:v>3.1849999999999999E-3</c:v>
                </c:pt>
                <c:pt idx="169">
                  <c:v>4.0569999999999998E-3</c:v>
                </c:pt>
                <c:pt idx="170">
                  <c:v>4.5900000000000003E-3</c:v>
                </c:pt>
                <c:pt idx="171">
                  <c:v>4.744E-3</c:v>
                </c:pt>
                <c:pt idx="172">
                  <c:v>4.7299999999999998E-3</c:v>
                </c:pt>
                <c:pt idx="173">
                  <c:v>4.8459999999999996E-3</c:v>
                </c:pt>
                <c:pt idx="174">
                  <c:v>5.3070000000000001E-3</c:v>
                </c:pt>
                <c:pt idx="175">
                  <c:v>6.1760000000000001E-3</c:v>
                </c:pt>
                <c:pt idx="176">
                  <c:v>7.3080000000000003E-3</c:v>
                </c:pt>
                <c:pt idx="177">
                  <c:v>8.4060000000000003E-3</c:v>
                </c:pt>
                <c:pt idx="178">
                  <c:v>9.2049999999999996E-3</c:v>
                </c:pt>
                <c:pt idx="179">
                  <c:v>9.5619999999999993E-3</c:v>
                </c:pt>
                <c:pt idx="180">
                  <c:v>9.4459999999999995E-3</c:v>
                </c:pt>
                <c:pt idx="181">
                  <c:v>8.9309999999999997E-3</c:v>
                </c:pt>
                <c:pt idx="182">
                  <c:v>8.1869999999999998E-3</c:v>
                </c:pt>
                <c:pt idx="183">
                  <c:v>7.45E-3</c:v>
                </c:pt>
                <c:pt idx="184">
                  <c:v>6.9100000000000003E-3</c:v>
                </c:pt>
                <c:pt idx="185">
                  <c:v>6.5950000000000002E-3</c:v>
                </c:pt>
                <c:pt idx="186">
                  <c:v>6.3689999999999997E-3</c:v>
                </c:pt>
                <c:pt idx="187">
                  <c:v>6.0559999999999998E-3</c:v>
                </c:pt>
                <c:pt idx="188">
                  <c:v>5.581E-3</c:v>
                </c:pt>
                <c:pt idx="189">
                  <c:v>4.9890000000000004E-3</c:v>
                </c:pt>
                <c:pt idx="190">
                  <c:v>4.4149999999999997E-3</c:v>
                </c:pt>
                <c:pt idx="191">
                  <c:v>4.0359999999999997E-3</c:v>
                </c:pt>
                <c:pt idx="192">
                  <c:v>3.9919999999999999E-3</c:v>
                </c:pt>
                <c:pt idx="193">
                  <c:v>4.1700000000000001E-3</c:v>
                </c:pt>
                <c:pt idx="194">
                  <c:v>4.6569999999999997E-3</c:v>
                </c:pt>
                <c:pt idx="195">
                  <c:v>5.5669999999999999E-3</c:v>
                </c:pt>
                <c:pt idx="196">
                  <c:v>6.9030000000000003E-3</c:v>
                </c:pt>
                <c:pt idx="197">
                  <c:v>8.5959999999999995E-3</c:v>
                </c:pt>
                <c:pt idx="198">
                  <c:v>1.0479E-2</c:v>
                </c:pt>
                <c:pt idx="199">
                  <c:v>1.2290000000000001E-2</c:v>
                </c:pt>
                <c:pt idx="200">
                  <c:v>1.374E-2</c:v>
                </c:pt>
                <c:pt idx="201">
                  <c:v>1.4694E-2</c:v>
                </c:pt>
                <c:pt idx="202">
                  <c:v>1.5259E-2</c:v>
                </c:pt>
                <c:pt idx="203">
                  <c:v>1.5682999999999999E-2</c:v>
                </c:pt>
                <c:pt idx="204">
                  <c:v>1.6166E-2</c:v>
                </c:pt>
                <c:pt idx="205">
                  <c:v>1.6763E-2</c:v>
                </c:pt>
                <c:pt idx="206">
                  <c:v>1.7382999999999999E-2</c:v>
                </c:pt>
                <c:pt idx="207">
                  <c:v>1.7895000000000001E-2</c:v>
                </c:pt>
                <c:pt idx="208">
                  <c:v>1.8196E-2</c:v>
                </c:pt>
                <c:pt idx="209">
                  <c:v>1.8218000000000002E-2</c:v>
                </c:pt>
                <c:pt idx="210">
                  <c:v>1.7911E-2</c:v>
                </c:pt>
                <c:pt idx="211">
                  <c:v>1.7276E-2</c:v>
                </c:pt>
                <c:pt idx="212">
                  <c:v>1.6449999999999999E-2</c:v>
                </c:pt>
                <c:pt idx="213">
                  <c:v>1.5682000000000001E-2</c:v>
                </c:pt>
                <c:pt idx="214">
                  <c:v>1.5172E-2</c:v>
                </c:pt>
                <c:pt idx="215">
                  <c:v>1.4959E-2</c:v>
                </c:pt>
                <c:pt idx="216">
                  <c:v>1.4971E-2</c:v>
                </c:pt>
                <c:pt idx="217">
                  <c:v>1.5153E-2</c:v>
                </c:pt>
                <c:pt idx="218">
                  <c:v>1.5511E-2</c:v>
                </c:pt>
                <c:pt idx="219">
                  <c:v>1.6043000000000002E-2</c:v>
                </c:pt>
                <c:pt idx="220">
                  <c:v>1.6663000000000001E-2</c:v>
                </c:pt>
                <c:pt idx="221">
                  <c:v>1.7260999999999999E-2</c:v>
                </c:pt>
                <c:pt idx="222">
                  <c:v>1.7843000000000001E-2</c:v>
                </c:pt>
                <c:pt idx="223">
                  <c:v>1.8553E-2</c:v>
                </c:pt>
                <c:pt idx="224">
                  <c:v>1.9508999999999999E-2</c:v>
                </c:pt>
                <c:pt idx="225">
                  <c:v>2.07E-2</c:v>
                </c:pt>
                <c:pt idx="226">
                  <c:v>2.2033000000000001E-2</c:v>
                </c:pt>
                <c:pt idx="227">
                  <c:v>2.3422999999999999E-2</c:v>
                </c:pt>
                <c:pt idx="228">
                  <c:v>2.4778000000000001E-2</c:v>
                </c:pt>
                <c:pt idx="229">
                  <c:v>2.5981000000000001E-2</c:v>
                </c:pt>
                <c:pt idx="230">
                  <c:v>2.6946999999999999E-2</c:v>
                </c:pt>
                <c:pt idx="231">
                  <c:v>2.7661999999999999E-2</c:v>
                </c:pt>
                <c:pt idx="232">
                  <c:v>2.8118000000000001E-2</c:v>
                </c:pt>
                <c:pt idx="233">
                  <c:v>2.8264999999999998E-2</c:v>
                </c:pt>
                <c:pt idx="234">
                  <c:v>2.8083E-2</c:v>
                </c:pt>
                <c:pt idx="235">
                  <c:v>2.7664000000000001E-2</c:v>
                </c:pt>
                <c:pt idx="236">
                  <c:v>2.7163E-2</c:v>
                </c:pt>
                <c:pt idx="237">
                  <c:v>2.6667E-2</c:v>
                </c:pt>
                <c:pt idx="238">
                  <c:v>2.614E-2</c:v>
                </c:pt>
                <c:pt idx="239">
                  <c:v>2.5514999999999999E-2</c:v>
                </c:pt>
                <c:pt idx="240">
                  <c:v>2.4823999999999999E-2</c:v>
                </c:pt>
                <c:pt idx="241">
                  <c:v>2.4211E-2</c:v>
                </c:pt>
                <c:pt idx="242">
                  <c:v>2.3798E-2</c:v>
                </c:pt>
                <c:pt idx="243">
                  <c:v>2.3581999999999999E-2</c:v>
                </c:pt>
                <c:pt idx="244">
                  <c:v>2.3484000000000001E-2</c:v>
                </c:pt>
                <c:pt idx="245">
                  <c:v>2.3505999999999999E-2</c:v>
                </c:pt>
                <c:pt idx="246">
                  <c:v>2.3777E-2</c:v>
                </c:pt>
                <c:pt idx="247">
                  <c:v>2.4438999999999999E-2</c:v>
                </c:pt>
                <c:pt idx="248">
                  <c:v>2.5517000000000001E-2</c:v>
                </c:pt>
                <c:pt idx="249">
                  <c:v>2.6929999999999999E-2</c:v>
                </c:pt>
                <c:pt idx="250">
                  <c:v>2.8562000000000001E-2</c:v>
                </c:pt>
                <c:pt idx="251">
                  <c:v>3.0300000000000001E-2</c:v>
                </c:pt>
                <c:pt idx="252">
                  <c:v>3.2037999999999997E-2</c:v>
                </c:pt>
                <c:pt idx="253">
                  <c:v>3.3680000000000002E-2</c:v>
                </c:pt>
                <c:pt idx="254">
                  <c:v>3.5137000000000002E-2</c:v>
                </c:pt>
                <c:pt idx="255">
                  <c:v>3.6344000000000001E-2</c:v>
                </c:pt>
                <c:pt idx="256">
                  <c:v>3.7284999999999999E-2</c:v>
                </c:pt>
                <c:pt idx="257">
                  <c:v>3.8019999999999998E-2</c:v>
                </c:pt>
                <c:pt idx="258">
                  <c:v>3.8663000000000003E-2</c:v>
                </c:pt>
                <c:pt idx="259">
                  <c:v>3.9313000000000001E-2</c:v>
                </c:pt>
                <c:pt idx="260">
                  <c:v>3.9992E-2</c:v>
                </c:pt>
                <c:pt idx="261">
                  <c:v>4.0644E-2</c:v>
                </c:pt>
                <c:pt idx="262">
                  <c:v>4.1201000000000002E-2</c:v>
                </c:pt>
                <c:pt idx="263">
                  <c:v>4.1673000000000002E-2</c:v>
                </c:pt>
                <c:pt idx="264">
                  <c:v>4.2168999999999998E-2</c:v>
                </c:pt>
                <c:pt idx="265">
                  <c:v>4.2775000000000001E-2</c:v>
                </c:pt>
                <c:pt idx="266">
                  <c:v>4.3469000000000001E-2</c:v>
                </c:pt>
                <c:pt idx="267">
                  <c:v>4.4164000000000002E-2</c:v>
                </c:pt>
                <c:pt idx="268">
                  <c:v>4.4808000000000001E-2</c:v>
                </c:pt>
                <c:pt idx="269">
                  <c:v>4.5434000000000002E-2</c:v>
                </c:pt>
                <c:pt idx="270">
                  <c:v>4.6148000000000002E-2</c:v>
                </c:pt>
                <c:pt idx="271">
                  <c:v>4.7065999999999997E-2</c:v>
                </c:pt>
                <c:pt idx="272">
                  <c:v>4.8195000000000002E-2</c:v>
                </c:pt>
                <c:pt idx="273">
                  <c:v>4.9363999999999998E-2</c:v>
                </c:pt>
                <c:pt idx="274">
                  <c:v>5.0347000000000003E-2</c:v>
                </c:pt>
                <c:pt idx="275">
                  <c:v>5.1069000000000003E-2</c:v>
                </c:pt>
                <c:pt idx="276">
                  <c:v>5.1652999999999998E-2</c:v>
                </c:pt>
                <c:pt idx="277">
                  <c:v>5.2269999999999997E-2</c:v>
                </c:pt>
                <c:pt idx="278">
                  <c:v>5.2979999999999999E-2</c:v>
                </c:pt>
                <c:pt idx="279">
                  <c:v>5.3754999999999997E-2</c:v>
                </c:pt>
                <c:pt idx="280">
                  <c:v>5.4567999999999998E-2</c:v>
                </c:pt>
                <c:pt idx="281">
                  <c:v>5.5399999999999998E-2</c:v>
                </c:pt>
                <c:pt idx="282">
                  <c:v>5.6221E-2</c:v>
                </c:pt>
                <c:pt idx="283">
                  <c:v>5.7049000000000002E-2</c:v>
                </c:pt>
                <c:pt idx="284">
                  <c:v>5.799E-2</c:v>
                </c:pt>
                <c:pt idx="285">
                  <c:v>5.9145999999999997E-2</c:v>
                </c:pt>
                <c:pt idx="286">
                  <c:v>6.0518000000000002E-2</c:v>
                </c:pt>
                <c:pt idx="287">
                  <c:v>6.2046999999999998E-2</c:v>
                </c:pt>
                <c:pt idx="288">
                  <c:v>6.3655000000000003E-2</c:v>
                </c:pt>
                <c:pt idx="289">
                  <c:v>6.5211000000000005E-2</c:v>
                </c:pt>
                <c:pt idx="290">
                  <c:v>6.6545999999999994E-2</c:v>
                </c:pt>
                <c:pt idx="291">
                  <c:v>6.7626000000000006E-2</c:v>
                </c:pt>
                <c:pt idx="292">
                  <c:v>6.8633E-2</c:v>
                </c:pt>
                <c:pt idx="293">
                  <c:v>6.9792999999999994E-2</c:v>
                </c:pt>
                <c:pt idx="294">
                  <c:v>7.1160000000000001E-2</c:v>
                </c:pt>
                <c:pt idx="295">
                  <c:v>7.2599999999999998E-2</c:v>
                </c:pt>
                <c:pt idx="296">
                  <c:v>7.3917999999999998E-2</c:v>
                </c:pt>
                <c:pt idx="297">
                  <c:v>7.4989E-2</c:v>
                </c:pt>
                <c:pt idx="298">
                  <c:v>7.5800999999999993E-2</c:v>
                </c:pt>
                <c:pt idx="299">
                  <c:v>7.6439999999999994E-2</c:v>
                </c:pt>
                <c:pt idx="300">
                  <c:v>7.7010999999999996E-2</c:v>
                </c:pt>
                <c:pt idx="301">
                  <c:v>7.7558000000000002E-2</c:v>
                </c:pt>
                <c:pt idx="302">
                  <c:v>7.8054999999999999E-2</c:v>
                </c:pt>
                <c:pt idx="303">
                  <c:v>7.8506000000000006E-2</c:v>
                </c:pt>
                <c:pt idx="304">
                  <c:v>7.8978000000000007E-2</c:v>
                </c:pt>
                <c:pt idx="305">
                  <c:v>7.954E-2</c:v>
                </c:pt>
                <c:pt idx="306">
                  <c:v>8.0245999999999998E-2</c:v>
                </c:pt>
                <c:pt idx="307">
                  <c:v>8.1167000000000003E-2</c:v>
                </c:pt>
                <c:pt idx="308">
                  <c:v>8.2336000000000006E-2</c:v>
                </c:pt>
                <c:pt idx="309">
                  <c:v>8.3671999999999996E-2</c:v>
                </c:pt>
                <c:pt idx="310">
                  <c:v>8.5069000000000006E-2</c:v>
                </c:pt>
                <c:pt idx="311">
                  <c:v>8.6509000000000003E-2</c:v>
                </c:pt>
                <c:pt idx="312">
                  <c:v>8.7965000000000002E-2</c:v>
                </c:pt>
                <c:pt idx="313">
                  <c:v>8.9271000000000003E-2</c:v>
                </c:pt>
                <c:pt idx="314">
                  <c:v>9.0276999999999996E-2</c:v>
                </c:pt>
                <c:pt idx="315">
                  <c:v>9.1090000000000004E-2</c:v>
                </c:pt>
                <c:pt idx="316">
                  <c:v>9.1971999999999998E-2</c:v>
                </c:pt>
                <c:pt idx="317">
                  <c:v>9.2996999999999996E-2</c:v>
                </c:pt>
                <c:pt idx="318">
                  <c:v>9.3962000000000004E-2</c:v>
                </c:pt>
                <c:pt idx="319">
                  <c:v>9.4657000000000005E-2</c:v>
                </c:pt>
                <c:pt idx="320">
                  <c:v>9.5103999999999994E-2</c:v>
                </c:pt>
                <c:pt idx="321">
                  <c:v>9.5461000000000004E-2</c:v>
                </c:pt>
                <c:pt idx="322">
                  <c:v>9.5781000000000005E-2</c:v>
                </c:pt>
                <c:pt idx="323">
                  <c:v>9.6001000000000003E-2</c:v>
                </c:pt>
                <c:pt idx="324">
                  <c:v>9.6111000000000002E-2</c:v>
                </c:pt>
                <c:pt idx="325">
                  <c:v>9.6221000000000001E-2</c:v>
                </c:pt>
                <c:pt idx="326">
                  <c:v>9.6463999999999994E-2</c:v>
                </c:pt>
                <c:pt idx="327">
                  <c:v>9.6909999999999996E-2</c:v>
                </c:pt>
                <c:pt idx="328">
                  <c:v>9.7549999999999998E-2</c:v>
                </c:pt>
                <c:pt idx="329">
                  <c:v>9.8318000000000003E-2</c:v>
                </c:pt>
                <c:pt idx="330">
                  <c:v>9.9137000000000003E-2</c:v>
                </c:pt>
                <c:pt idx="331">
                  <c:v>9.9973000000000006E-2</c:v>
                </c:pt>
                <c:pt idx="332">
                  <c:v>0.10083399999999999</c:v>
                </c:pt>
                <c:pt idx="333">
                  <c:v>0.10173599999999999</c:v>
                </c:pt>
                <c:pt idx="334">
                  <c:v>0.10269</c:v>
                </c:pt>
                <c:pt idx="335">
                  <c:v>0.10369100000000001</c:v>
                </c:pt>
                <c:pt idx="336">
                  <c:v>0.104681</c:v>
                </c:pt>
                <c:pt idx="337">
                  <c:v>0.105596</c:v>
                </c:pt>
                <c:pt idx="338">
                  <c:v>0.106465</c:v>
                </c:pt>
                <c:pt idx="339">
                  <c:v>0.10741299999999999</c:v>
                </c:pt>
                <c:pt idx="340">
                  <c:v>0.10852100000000001</c:v>
                </c:pt>
                <c:pt idx="341">
                  <c:v>0.109759</c:v>
                </c:pt>
                <c:pt idx="342">
                  <c:v>0.11106100000000001</c:v>
                </c:pt>
                <c:pt idx="343">
                  <c:v>0.11243599999999999</c:v>
                </c:pt>
                <c:pt idx="344">
                  <c:v>0.113929</c:v>
                </c:pt>
                <c:pt idx="345">
                  <c:v>0.115476</c:v>
                </c:pt>
                <c:pt idx="346">
                  <c:v>0.11689099999999999</c:v>
                </c:pt>
                <c:pt idx="347">
                  <c:v>0.11801399999999999</c:v>
                </c:pt>
                <c:pt idx="348">
                  <c:v>0.11884400000000001</c:v>
                </c:pt>
                <c:pt idx="349">
                  <c:v>0.11948400000000001</c:v>
                </c:pt>
                <c:pt idx="350">
                  <c:v>0.120021</c:v>
                </c:pt>
                <c:pt idx="351">
                  <c:v>0.120476</c:v>
                </c:pt>
                <c:pt idx="352">
                  <c:v>0.120828</c:v>
                </c:pt>
                <c:pt idx="353">
                  <c:v>0.121041</c:v>
                </c:pt>
                <c:pt idx="354">
                  <c:v>0.121155</c:v>
                </c:pt>
                <c:pt idx="355">
                  <c:v>0.121327</c:v>
                </c:pt>
                <c:pt idx="356">
                  <c:v>0.121714</c:v>
                </c:pt>
                <c:pt idx="357">
                  <c:v>0.122332</c:v>
                </c:pt>
                <c:pt idx="358">
                  <c:v>0.1231</c:v>
                </c:pt>
                <c:pt idx="359">
                  <c:v>0.123957</c:v>
                </c:pt>
                <c:pt idx="360">
                  <c:v>0.12485499999999999</c:v>
                </c:pt>
                <c:pt idx="361">
                  <c:v>0.12570999999999999</c:v>
                </c:pt>
                <c:pt idx="362">
                  <c:v>0.12645600000000001</c:v>
                </c:pt>
                <c:pt idx="363">
                  <c:v>0.127135</c:v>
                </c:pt>
                <c:pt idx="364">
                  <c:v>0.127886</c:v>
                </c:pt>
                <c:pt idx="365">
                  <c:v>0.128854</c:v>
                </c:pt>
                <c:pt idx="366">
                  <c:v>0.13011500000000001</c:v>
                </c:pt>
                <c:pt idx="367">
                  <c:v>0.13163900000000001</c:v>
                </c:pt>
                <c:pt idx="368">
                  <c:v>0.133302</c:v>
                </c:pt>
                <c:pt idx="369">
                  <c:v>0.134903</c:v>
                </c:pt>
                <c:pt idx="370">
                  <c:v>0.13620699999999999</c:v>
                </c:pt>
                <c:pt idx="371">
                  <c:v>0.137042</c:v>
                </c:pt>
                <c:pt idx="372">
                  <c:v>0.13741999999999999</c:v>
                </c:pt>
                <c:pt idx="373">
                  <c:v>0.13753599999999999</c:v>
                </c:pt>
                <c:pt idx="374">
                  <c:v>0.13761499999999999</c:v>
                </c:pt>
                <c:pt idx="375">
                  <c:v>0.137769</c:v>
                </c:pt>
                <c:pt idx="376">
                  <c:v>0.138012</c:v>
                </c:pt>
                <c:pt idx="377">
                  <c:v>0.138373</c:v>
                </c:pt>
                <c:pt idx="378">
                  <c:v>0.138931</c:v>
                </c:pt>
                <c:pt idx="379">
                  <c:v>0.13971</c:v>
                </c:pt>
                <c:pt idx="380">
                  <c:v>0.14061999999999999</c:v>
                </c:pt>
                <c:pt idx="381">
                  <c:v>0.14157900000000001</c:v>
                </c:pt>
                <c:pt idx="382">
                  <c:v>0.14260100000000001</c:v>
                </c:pt>
                <c:pt idx="383">
                  <c:v>0.143682</c:v>
                </c:pt>
                <c:pt idx="384">
                  <c:v>0.14471100000000001</c:v>
                </c:pt>
                <c:pt idx="385">
                  <c:v>0.145564</c:v>
                </c:pt>
                <c:pt idx="386">
                  <c:v>0.14624400000000001</c:v>
                </c:pt>
                <c:pt idx="387">
                  <c:v>0.14685200000000001</c:v>
                </c:pt>
                <c:pt idx="388">
                  <c:v>0.14747299999999999</c:v>
                </c:pt>
                <c:pt idx="389">
                  <c:v>0.14813699999999999</c:v>
                </c:pt>
                <c:pt idx="390">
                  <c:v>0.148817</c:v>
                </c:pt>
                <c:pt idx="391">
                  <c:v>0.14944299999999999</c:v>
                </c:pt>
                <c:pt idx="392">
                  <c:v>0.149924</c:v>
                </c:pt>
                <c:pt idx="393">
                  <c:v>0.150199</c:v>
                </c:pt>
                <c:pt idx="394">
                  <c:v>0.15026600000000001</c:v>
                </c:pt>
                <c:pt idx="395">
                  <c:v>0.150202</c:v>
                </c:pt>
                <c:pt idx="396">
                  <c:v>0.15013699999999999</c:v>
                </c:pt>
                <c:pt idx="397">
                  <c:v>0.15016299999999999</c:v>
                </c:pt>
                <c:pt idx="398">
                  <c:v>0.15027199999999999</c:v>
                </c:pt>
                <c:pt idx="399">
                  <c:v>0.15040899999999999</c:v>
                </c:pt>
                <c:pt idx="400">
                  <c:v>0.150591</c:v>
                </c:pt>
                <c:pt idx="401">
                  <c:v>0.15089</c:v>
                </c:pt>
                <c:pt idx="402">
                  <c:v>0.15133199999999999</c:v>
                </c:pt>
                <c:pt idx="403">
                  <c:v>0.15188699999999999</c:v>
                </c:pt>
                <c:pt idx="404">
                  <c:v>0.15257699999999999</c:v>
                </c:pt>
                <c:pt idx="405">
                  <c:v>0.153475</c:v>
                </c:pt>
                <c:pt idx="406">
                  <c:v>0.15454899999999999</c:v>
                </c:pt>
                <c:pt idx="407">
                  <c:v>0.15558</c:v>
                </c:pt>
                <c:pt idx="408">
                  <c:v>0.15631700000000001</c:v>
                </c:pt>
                <c:pt idx="409">
                  <c:v>0.15667500000000001</c:v>
                </c:pt>
                <c:pt idx="410">
                  <c:v>0.15675800000000001</c:v>
                </c:pt>
                <c:pt idx="411">
                  <c:v>0.156745</c:v>
                </c:pt>
                <c:pt idx="412">
                  <c:v>0.15679399999999999</c:v>
                </c:pt>
                <c:pt idx="413">
                  <c:v>0.15701499999999999</c:v>
                </c:pt>
                <c:pt idx="414">
                  <c:v>0.15748200000000001</c:v>
                </c:pt>
                <c:pt idx="415">
                  <c:v>0.15822700000000001</c:v>
                </c:pt>
                <c:pt idx="416">
                  <c:v>0.15923200000000001</c:v>
                </c:pt>
                <c:pt idx="417">
                  <c:v>0.160413</c:v>
                </c:pt>
                <c:pt idx="418">
                  <c:v>0.16165499999999999</c:v>
                </c:pt>
                <c:pt idx="419">
                  <c:v>0.16286200000000001</c:v>
                </c:pt>
                <c:pt idx="420">
                  <c:v>0.16398499999999999</c:v>
                </c:pt>
                <c:pt idx="421">
                  <c:v>0.164992</c:v>
                </c:pt>
                <c:pt idx="422">
                  <c:v>0.165849</c:v>
                </c:pt>
                <c:pt idx="423">
                  <c:v>0.166543</c:v>
                </c:pt>
                <c:pt idx="424">
                  <c:v>0.16711899999999999</c:v>
                </c:pt>
                <c:pt idx="425">
                  <c:v>0.16763600000000001</c:v>
                </c:pt>
                <c:pt idx="426">
                  <c:v>0.168098</c:v>
                </c:pt>
                <c:pt idx="427">
                  <c:v>0.168463</c:v>
                </c:pt>
                <c:pt idx="428">
                  <c:v>0.168735</c:v>
                </c:pt>
                <c:pt idx="429">
                  <c:v>0.168965</c:v>
                </c:pt>
                <c:pt idx="430">
                  <c:v>0.16913500000000001</c:v>
                </c:pt>
                <c:pt idx="431">
                  <c:v>0.16913</c:v>
                </c:pt>
                <c:pt idx="432">
                  <c:v>0.168854</c:v>
                </c:pt>
                <c:pt idx="433">
                  <c:v>0.16832800000000001</c:v>
                </c:pt>
                <c:pt idx="434">
                  <c:v>0.16763</c:v>
                </c:pt>
                <c:pt idx="435">
                  <c:v>0.166828</c:v>
                </c:pt>
                <c:pt idx="436">
                  <c:v>0.16600000000000001</c:v>
                </c:pt>
                <c:pt idx="437">
                  <c:v>0.16526199999999999</c:v>
                </c:pt>
                <c:pt idx="438">
                  <c:v>0.16473599999999999</c:v>
                </c:pt>
                <c:pt idx="439">
                  <c:v>0.164496</c:v>
                </c:pt>
                <c:pt idx="440">
                  <c:v>0.164553</c:v>
                </c:pt>
                <c:pt idx="441">
                  <c:v>0.164856</c:v>
                </c:pt>
                <c:pt idx="442">
                  <c:v>0.165353</c:v>
                </c:pt>
                <c:pt idx="443">
                  <c:v>0.166021</c:v>
                </c:pt>
                <c:pt idx="444">
                  <c:v>0.16683999999999999</c:v>
                </c:pt>
                <c:pt idx="445">
                  <c:v>0.16772100000000001</c:v>
                </c:pt>
                <c:pt idx="446">
                  <c:v>0.16853799999999999</c:v>
                </c:pt>
                <c:pt idx="447">
                  <c:v>0.16924400000000001</c:v>
                </c:pt>
                <c:pt idx="448">
                  <c:v>0.169904</c:v>
                </c:pt>
                <c:pt idx="449">
                  <c:v>0.17061100000000001</c:v>
                </c:pt>
                <c:pt idx="450">
                  <c:v>0.17139799999999999</c:v>
                </c:pt>
                <c:pt idx="451">
                  <c:v>0.17224500000000001</c:v>
                </c:pt>
                <c:pt idx="452">
                  <c:v>0.17313500000000001</c:v>
                </c:pt>
                <c:pt idx="453">
                  <c:v>0.17405300000000001</c:v>
                </c:pt>
                <c:pt idx="454">
                  <c:v>0.17496200000000001</c:v>
                </c:pt>
                <c:pt idx="455">
                  <c:v>0.17580200000000001</c:v>
                </c:pt>
                <c:pt idx="456">
                  <c:v>0.17649999999999999</c:v>
                </c:pt>
                <c:pt idx="457">
                  <c:v>0.17696200000000001</c:v>
                </c:pt>
                <c:pt idx="458">
                  <c:v>0.17713699999999999</c:v>
                </c:pt>
                <c:pt idx="459">
                  <c:v>0.17711499999999999</c:v>
                </c:pt>
                <c:pt idx="460">
                  <c:v>0.177125</c:v>
                </c:pt>
                <c:pt idx="461">
                  <c:v>0.17737800000000001</c:v>
                </c:pt>
                <c:pt idx="462">
                  <c:v>0.17794699999999999</c:v>
                </c:pt>
                <c:pt idx="463">
                  <c:v>0.178783</c:v>
                </c:pt>
                <c:pt idx="464">
                  <c:v>0.17980099999999999</c:v>
                </c:pt>
                <c:pt idx="465">
                  <c:v>0.18091199999999999</c:v>
                </c:pt>
                <c:pt idx="466">
                  <c:v>0.182006</c:v>
                </c:pt>
                <c:pt idx="467">
                  <c:v>0.182947</c:v>
                </c:pt>
                <c:pt idx="468">
                  <c:v>0.183611</c:v>
                </c:pt>
                <c:pt idx="469">
                  <c:v>0.18396100000000001</c:v>
                </c:pt>
                <c:pt idx="470">
                  <c:v>0.184086</c:v>
                </c:pt>
                <c:pt idx="471">
                  <c:v>0.18412000000000001</c:v>
                </c:pt>
                <c:pt idx="472">
                  <c:v>0.18415200000000001</c:v>
                </c:pt>
                <c:pt idx="473">
                  <c:v>0.184229</c:v>
                </c:pt>
                <c:pt idx="474">
                  <c:v>0.184368</c:v>
                </c:pt>
                <c:pt idx="475">
                  <c:v>0.184532</c:v>
                </c:pt>
                <c:pt idx="476">
                  <c:v>0.184646</c:v>
                </c:pt>
                <c:pt idx="477">
                  <c:v>0.184698</c:v>
                </c:pt>
                <c:pt idx="478">
                  <c:v>0.18473899999999999</c:v>
                </c:pt>
                <c:pt idx="479">
                  <c:v>0.184778</c:v>
                </c:pt>
                <c:pt idx="480">
                  <c:v>0.184778</c:v>
                </c:pt>
                <c:pt idx="481">
                  <c:v>0.18475</c:v>
                </c:pt>
                <c:pt idx="482">
                  <c:v>0.18477399999999999</c:v>
                </c:pt>
                <c:pt idx="483">
                  <c:v>0.18492900000000001</c:v>
                </c:pt>
                <c:pt idx="484">
                  <c:v>0.185253</c:v>
                </c:pt>
                <c:pt idx="485">
                  <c:v>0.18576999999999999</c:v>
                </c:pt>
                <c:pt idx="486">
                  <c:v>0.186498</c:v>
                </c:pt>
                <c:pt idx="487">
                  <c:v>0.187412</c:v>
                </c:pt>
                <c:pt idx="488">
                  <c:v>0.188389</c:v>
                </c:pt>
                <c:pt idx="489">
                  <c:v>0.189219</c:v>
                </c:pt>
                <c:pt idx="490">
                  <c:v>0.189722</c:v>
                </c:pt>
                <c:pt idx="491">
                  <c:v>0.189886</c:v>
                </c:pt>
                <c:pt idx="492">
                  <c:v>0.18989700000000001</c:v>
                </c:pt>
                <c:pt idx="493">
                  <c:v>0.19001199999999999</c:v>
                </c:pt>
                <c:pt idx="494">
                  <c:v>0.19037200000000001</c:v>
                </c:pt>
                <c:pt idx="495">
                  <c:v>0.190942</c:v>
                </c:pt>
                <c:pt idx="496">
                  <c:v>0.19159799999999999</c:v>
                </c:pt>
                <c:pt idx="497">
                  <c:v>0.19222500000000001</c:v>
                </c:pt>
                <c:pt idx="498">
                  <c:v>0.19275300000000001</c:v>
                </c:pt>
                <c:pt idx="499">
                  <c:v>0.19317799999999999</c:v>
                </c:pt>
                <c:pt idx="500">
                  <c:v>0.19354499999999999</c:v>
                </c:pt>
                <c:pt idx="501">
                  <c:v>0.19386600000000001</c:v>
                </c:pt>
                <c:pt idx="502">
                  <c:v>0.194103</c:v>
                </c:pt>
                <c:pt idx="503">
                  <c:v>0.19427</c:v>
                </c:pt>
                <c:pt idx="504">
                  <c:v>0.19449</c:v>
                </c:pt>
                <c:pt idx="505">
                  <c:v>0.19487599999999999</c:v>
                </c:pt>
                <c:pt idx="506">
                  <c:v>0.195406</c:v>
                </c:pt>
                <c:pt idx="507">
                  <c:v>0.195966</c:v>
                </c:pt>
                <c:pt idx="508">
                  <c:v>0.19647500000000001</c:v>
                </c:pt>
                <c:pt idx="509">
                  <c:v>0.19692599999999999</c:v>
                </c:pt>
                <c:pt idx="510">
                  <c:v>0.197299</c:v>
                </c:pt>
                <c:pt idx="511">
                  <c:v>0.19749700000000001</c:v>
                </c:pt>
                <c:pt idx="512">
                  <c:v>0.197432</c:v>
                </c:pt>
                <c:pt idx="513">
                  <c:v>0.197156</c:v>
                </c:pt>
                <c:pt idx="514">
                  <c:v>0.196851</c:v>
                </c:pt>
                <c:pt idx="515">
                  <c:v>0.19667599999999999</c:v>
                </c:pt>
                <c:pt idx="516">
                  <c:v>0.19666400000000001</c:v>
                </c:pt>
                <c:pt idx="517">
                  <c:v>0.196768</c:v>
                </c:pt>
                <c:pt idx="518">
                  <c:v>0.19694400000000001</c:v>
                </c:pt>
                <c:pt idx="519">
                  <c:v>0.197154</c:v>
                </c:pt>
                <c:pt idx="520">
                  <c:v>0.19736999999999999</c:v>
                </c:pt>
                <c:pt idx="521">
                  <c:v>0.197634</c:v>
                </c:pt>
                <c:pt idx="522">
                  <c:v>0.19810800000000001</c:v>
                </c:pt>
                <c:pt idx="523">
                  <c:v>0.19895199999999999</c:v>
                </c:pt>
                <c:pt idx="524">
                  <c:v>0.20011599999999999</c:v>
                </c:pt>
                <c:pt idx="525">
                  <c:v>0.20135800000000001</c:v>
                </c:pt>
                <c:pt idx="526">
                  <c:v>0.202487</c:v>
                </c:pt>
                <c:pt idx="527">
                  <c:v>0.203488</c:v>
                </c:pt>
                <c:pt idx="528">
                  <c:v>0.20439199999999999</c:v>
                </c:pt>
                <c:pt idx="529">
                  <c:v>0.20516000000000001</c:v>
                </c:pt>
                <c:pt idx="530">
                  <c:v>0.20575299999999999</c:v>
                </c:pt>
                <c:pt idx="531">
                  <c:v>0.206209</c:v>
                </c:pt>
                <c:pt idx="532">
                  <c:v>0.20660400000000001</c:v>
                </c:pt>
                <c:pt idx="533">
                  <c:v>0.206952</c:v>
                </c:pt>
                <c:pt idx="534">
                  <c:v>0.207206</c:v>
                </c:pt>
                <c:pt idx="535">
                  <c:v>0.207343</c:v>
                </c:pt>
                <c:pt idx="536">
                  <c:v>0.20741599999999999</c:v>
                </c:pt>
                <c:pt idx="537">
                  <c:v>0.207459</c:v>
                </c:pt>
                <c:pt idx="538">
                  <c:v>0.20740600000000001</c:v>
                </c:pt>
                <c:pt idx="539">
                  <c:v>0.20717099999999999</c:v>
                </c:pt>
                <c:pt idx="540">
                  <c:v>0.20680799999999999</c:v>
                </c:pt>
                <c:pt idx="541">
                  <c:v>0.20652100000000001</c:v>
                </c:pt>
                <c:pt idx="542">
                  <c:v>0.20652100000000001</c:v>
                </c:pt>
                <c:pt idx="543">
                  <c:v>0.20691300000000001</c:v>
                </c:pt>
                <c:pt idx="544">
                  <c:v>0.20771800000000001</c:v>
                </c:pt>
                <c:pt idx="545">
                  <c:v>0.20893100000000001</c:v>
                </c:pt>
                <c:pt idx="546">
                  <c:v>0.21052799999999999</c:v>
                </c:pt>
                <c:pt idx="547">
                  <c:v>0.21241499999999999</c:v>
                </c:pt>
                <c:pt idx="548">
                  <c:v>0.21440999999999999</c:v>
                </c:pt>
                <c:pt idx="549">
                  <c:v>0.216306</c:v>
                </c:pt>
                <c:pt idx="550">
                  <c:v>0.21796599999999999</c:v>
                </c:pt>
                <c:pt idx="551">
                  <c:v>0.21935199999999999</c:v>
                </c:pt>
                <c:pt idx="552">
                  <c:v>0.22051200000000001</c:v>
                </c:pt>
                <c:pt idx="553">
                  <c:v>0.22154599999999999</c:v>
                </c:pt>
                <c:pt idx="554">
                  <c:v>0.22257399999999999</c:v>
                </c:pt>
                <c:pt idx="555">
                  <c:v>0.22366800000000001</c:v>
                </c:pt>
                <c:pt idx="556">
                  <c:v>0.22477</c:v>
                </c:pt>
                <c:pt idx="557">
                  <c:v>0.22570399999999999</c:v>
                </c:pt>
                <c:pt idx="558">
                  <c:v>0.2263</c:v>
                </c:pt>
                <c:pt idx="559">
                  <c:v>0.22650400000000001</c:v>
                </c:pt>
                <c:pt idx="560">
                  <c:v>0.226385</c:v>
                </c:pt>
                <c:pt idx="561">
                  <c:v>0.226078</c:v>
                </c:pt>
                <c:pt idx="562">
                  <c:v>0.22573199999999999</c:v>
                </c:pt>
                <c:pt idx="563">
                  <c:v>0.225497</c:v>
                </c:pt>
                <c:pt idx="564">
                  <c:v>0.225497</c:v>
                </c:pt>
                <c:pt idx="565">
                  <c:v>0.22581899999999999</c:v>
                </c:pt>
                <c:pt idx="566">
                  <c:v>0.22652</c:v>
                </c:pt>
                <c:pt idx="567">
                  <c:v>0.22761600000000001</c:v>
                </c:pt>
                <c:pt idx="568">
                  <c:v>0.22902800000000001</c:v>
                </c:pt>
                <c:pt idx="569">
                  <c:v>0.23058500000000001</c:v>
                </c:pt>
                <c:pt idx="570">
                  <c:v>0.232129</c:v>
                </c:pt>
                <c:pt idx="571">
                  <c:v>0.23361599999999999</c:v>
                </c:pt>
                <c:pt idx="572">
                  <c:v>0.23504800000000001</c:v>
                </c:pt>
                <c:pt idx="573">
                  <c:v>0.236369</c:v>
                </c:pt>
                <c:pt idx="574">
                  <c:v>0.237479</c:v>
                </c:pt>
                <c:pt idx="575">
                  <c:v>0.23835200000000001</c:v>
                </c:pt>
                <c:pt idx="576">
                  <c:v>0.239089</c:v>
                </c:pt>
                <c:pt idx="577">
                  <c:v>0.23985200000000001</c:v>
                </c:pt>
                <c:pt idx="578">
                  <c:v>0.24071899999999999</c:v>
                </c:pt>
                <c:pt idx="579">
                  <c:v>0.241595</c:v>
                </c:pt>
                <c:pt idx="580">
                  <c:v>0.242286</c:v>
                </c:pt>
                <c:pt idx="581">
                  <c:v>0.24266199999999999</c:v>
                </c:pt>
                <c:pt idx="582">
                  <c:v>0.242752</c:v>
                </c:pt>
                <c:pt idx="583">
                  <c:v>0.242696</c:v>
                </c:pt>
                <c:pt idx="584">
                  <c:v>0.24263599999999999</c:v>
                </c:pt>
                <c:pt idx="585">
                  <c:v>0.24266099999999999</c:v>
                </c:pt>
                <c:pt idx="586">
                  <c:v>0.24282200000000001</c:v>
                </c:pt>
                <c:pt idx="587">
                  <c:v>0.243174</c:v>
                </c:pt>
                <c:pt idx="588">
                  <c:v>0.24376200000000001</c:v>
                </c:pt>
                <c:pt idx="589">
                  <c:v>0.24457599999999999</c:v>
                </c:pt>
                <c:pt idx="590">
                  <c:v>0.24551799999999999</c:v>
                </c:pt>
                <c:pt idx="591">
                  <c:v>0.24640799999999999</c:v>
                </c:pt>
                <c:pt idx="592">
                  <c:v>0.24707499999999999</c:v>
                </c:pt>
                <c:pt idx="593">
                  <c:v>0.24748200000000001</c:v>
                </c:pt>
                <c:pt idx="594">
                  <c:v>0.24775900000000001</c:v>
                </c:pt>
                <c:pt idx="595">
                  <c:v>0.24809400000000001</c:v>
                </c:pt>
                <c:pt idx="596">
                  <c:v>0.248587</c:v>
                </c:pt>
                <c:pt idx="597">
                  <c:v>0.24921599999999999</c:v>
                </c:pt>
                <c:pt idx="598">
                  <c:v>0.24992400000000001</c:v>
                </c:pt>
                <c:pt idx="599">
                  <c:v>0.25069900000000001</c:v>
                </c:pt>
                <c:pt idx="600">
                  <c:v>0.25157000000000002</c:v>
                </c:pt>
                <c:pt idx="601">
                  <c:v>0.25251899999999999</c:v>
                </c:pt>
                <c:pt idx="602">
                  <c:v>0.253444</c:v>
                </c:pt>
                <c:pt idx="603">
                  <c:v>0.25422499999999998</c:v>
                </c:pt>
                <c:pt idx="604">
                  <c:v>0.25479800000000002</c:v>
                </c:pt>
                <c:pt idx="605">
                  <c:v>0.25517200000000001</c:v>
                </c:pt>
                <c:pt idx="606">
                  <c:v>0.25540499999999999</c:v>
                </c:pt>
                <c:pt idx="607">
                  <c:v>0.25558199999999998</c:v>
                </c:pt>
                <c:pt idx="608">
                  <c:v>0.255799</c:v>
                </c:pt>
                <c:pt idx="609">
                  <c:v>0.25614399999999998</c:v>
                </c:pt>
                <c:pt idx="610">
                  <c:v>0.25662499999999999</c:v>
                </c:pt>
                <c:pt idx="611">
                  <c:v>0.25709300000000002</c:v>
                </c:pt>
                <c:pt idx="612">
                  <c:v>0.25731900000000002</c:v>
                </c:pt>
                <c:pt idx="613">
                  <c:v>0.25717299999999998</c:v>
                </c:pt>
                <c:pt idx="614">
                  <c:v>0.25668299999999999</c:v>
                </c:pt>
                <c:pt idx="615">
                  <c:v>0.25595699999999999</c:v>
                </c:pt>
                <c:pt idx="616">
                  <c:v>0.255133</c:v>
                </c:pt>
                <c:pt idx="617">
                  <c:v>0.25437700000000002</c:v>
                </c:pt>
                <c:pt idx="618">
                  <c:v>0.25381300000000001</c:v>
                </c:pt>
                <c:pt idx="619">
                  <c:v>0.25342999999999999</c:v>
                </c:pt>
                <c:pt idx="620">
                  <c:v>0.25309700000000002</c:v>
                </c:pt>
                <c:pt idx="621">
                  <c:v>0.25267200000000001</c:v>
                </c:pt>
                <c:pt idx="622">
                  <c:v>0.25207400000000002</c:v>
                </c:pt>
                <c:pt idx="623">
                  <c:v>0.25128400000000001</c:v>
                </c:pt>
                <c:pt idx="624">
                  <c:v>0.250309</c:v>
                </c:pt>
                <c:pt idx="625">
                  <c:v>0.24918599999999999</c:v>
                </c:pt>
                <c:pt idx="626">
                  <c:v>0.24796599999999999</c:v>
                </c:pt>
                <c:pt idx="627">
                  <c:v>0.246674</c:v>
                </c:pt>
                <c:pt idx="628">
                  <c:v>0.24532499999999999</c:v>
                </c:pt>
                <c:pt idx="629">
                  <c:v>0.24399599999999999</c:v>
                </c:pt>
                <c:pt idx="630">
                  <c:v>0.242816</c:v>
                </c:pt>
                <c:pt idx="631">
                  <c:v>0.241864</c:v>
                </c:pt>
                <c:pt idx="632">
                  <c:v>0.24110899999999999</c:v>
                </c:pt>
                <c:pt idx="633">
                  <c:v>0.24044699999999999</c:v>
                </c:pt>
                <c:pt idx="634">
                  <c:v>0.23975199999999999</c:v>
                </c:pt>
                <c:pt idx="635">
                  <c:v>0.23893</c:v>
                </c:pt>
                <c:pt idx="636">
                  <c:v>0.238007</c:v>
                </c:pt>
                <c:pt idx="637">
                  <c:v>0.237096</c:v>
                </c:pt>
                <c:pt idx="638">
                  <c:v>0.236264</c:v>
                </c:pt>
                <c:pt idx="639">
                  <c:v>0.235482</c:v>
                </c:pt>
                <c:pt idx="640">
                  <c:v>0.23472799999999999</c:v>
                </c:pt>
                <c:pt idx="641">
                  <c:v>0.23402400000000001</c:v>
                </c:pt>
                <c:pt idx="642">
                  <c:v>0.233353</c:v>
                </c:pt>
                <c:pt idx="643">
                  <c:v>0.23260500000000001</c:v>
                </c:pt>
                <c:pt idx="644">
                  <c:v>0.23167599999999999</c:v>
                </c:pt>
                <c:pt idx="645">
                  <c:v>0.230545</c:v>
                </c:pt>
                <c:pt idx="646">
                  <c:v>0.22924900000000001</c:v>
                </c:pt>
                <c:pt idx="647">
                  <c:v>0.22783800000000001</c:v>
                </c:pt>
                <c:pt idx="648">
                  <c:v>0.22636800000000001</c:v>
                </c:pt>
                <c:pt idx="649">
                  <c:v>0.224909</c:v>
                </c:pt>
                <c:pt idx="650">
                  <c:v>0.223519</c:v>
                </c:pt>
                <c:pt idx="651">
                  <c:v>0.22225600000000001</c:v>
                </c:pt>
                <c:pt idx="652">
                  <c:v>0.22118199999999999</c:v>
                </c:pt>
                <c:pt idx="653">
                  <c:v>0.220305</c:v>
                </c:pt>
                <c:pt idx="654">
                  <c:v>0.21950600000000001</c:v>
                </c:pt>
                <c:pt idx="655">
                  <c:v>0.21865499999999999</c:v>
                </c:pt>
                <c:pt idx="656">
                  <c:v>0.21776100000000001</c:v>
                </c:pt>
                <c:pt idx="657">
                  <c:v>0.216943</c:v>
                </c:pt>
                <c:pt idx="658">
                  <c:v>0.21623600000000001</c:v>
                </c:pt>
                <c:pt idx="659">
                  <c:v>0.21552499999999999</c:v>
                </c:pt>
                <c:pt idx="660">
                  <c:v>0.21467</c:v>
                </c:pt>
                <c:pt idx="661">
                  <c:v>0.213641</c:v>
                </c:pt>
                <c:pt idx="662">
                  <c:v>0.21248800000000001</c:v>
                </c:pt>
                <c:pt idx="663">
                  <c:v>0.21124599999999999</c:v>
                </c:pt>
                <c:pt idx="664">
                  <c:v>0.209928</c:v>
                </c:pt>
                <c:pt idx="665">
                  <c:v>0.20857400000000001</c:v>
                </c:pt>
                <c:pt idx="666">
                  <c:v>0.20724799999999999</c:v>
                </c:pt>
                <c:pt idx="667">
                  <c:v>0.20599400000000001</c:v>
                </c:pt>
                <c:pt idx="668">
                  <c:v>0.20482400000000001</c:v>
                </c:pt>
                <c:pt idx="669">
                  <c:v>0.203733</c:v>
                </c:pt>
                <c:pt idx="670">
                  <c:v>0.20266799999999999</c:v>
                </c:pt>
                <c:pt idx="671">
                  <c:v>0.20152700000000001</c:v>
                </c:pt>
                <c:pt idx="672">
                  <c:v>0.20022400000000001</c:v>
                </c:pt>
                <c:pt idx="673">
                  <c:v>0.19874900000000001</c:v>
                </c:pt>
                <c:pt idx="674">
                  <c:v>0.197163</c:v>
                </c:pt>
                <c:pt idx="675">
                  <c:v>0.19556799999999999</c:v>
                </c:pt>
                <c:pt idx="676">
                  <c:v>0.19403000000000001</c:v>
                </c:pt>
                <c:pt idx="677">
                  <c:v>0.19253400000000001</c:v>
                </c:pt>
                <c:pt idx="678">
                  <c:v>0.19104399999999999</c:v>
                </c:pt>
                <c:pt idx="679">
                  <c:v>0.18960099999999999</c:v>
                </c:pt>
                <c:pt idx="680">
                  <c:v>0.188304</c:v>
                </c:pt>
                <c:pt idx="681">
                  <c:v>0.187219</c:v>
                </c:pt>
                <c:pt idx="682">
                  <c:v>0.18631700000000001</c:v>
                </c:pt>
                <c:pt idx="683">
                  <c:v>0.185479</c:v>
                </c:pt>
                <c:pt idx="684">
                  <c:v>0.18456400000000001</c:v>
                </c:pt>
                <c:pt idx="685">
                  <c:v>0.18352299999999999</c:v>
                </c:pt>
                <c:pt idx="686">
                  <c:v>0.18243500000000001</c:v>
                </c:pt>
                <c:pt idx="687">
                  <c:v>0.18141599999999999</c:v>
                </c:pt>
                <c:pt idx="688">
                  <c:v>0.180559</c:v>
                </c:pt>
                <c:pt idx="689">
                  <c:v>0.17993400000000001</c:v>
                </c:pt>
                <c:pt idx="690">
                  <c:v>0.17955099999999999</c:v>
                </c:pt>
                <c:pt idx="691">
                  <c:v>0.17932699999999999</c:v>
                </c:pt>
                <c:pt idx="692">
                  <c:v>0.17913599999999999</c:v>
                </c:pt>
                <c:pt idx="693">
                  <c:v>0.17884800000000001</c:v>
                </c:pt>
                <c:pt idx="694">
                  <c:v>0.178337</c:v>
                </c:pt>
                <c:pt idx="695">
                  <c:v>0.17751700000000001</c:v>
                </c:pt>
                <c:pt idx="696">
                  <c:v>0.17641699999999999</c:v>
                </c:pt>
                <c:pt idx="697">
                  <c:v>0.17516100000000001</c:v>
                </c:pt>
                <c:pt idx="698">
                  <c:v>0.17388999999999999</c:v>
                </c:pt>
                <c:pt idx="699">
                  <c:v>0.172709</c:v>
                </c:pt>
                <c:pt idx="700">
                  <c:v>0.17166000000000001</c:v>
                </c:pt>
                <c:pt idx="701">
                  <c:v>0.17069599999999999</c:v>
                </c:pt>
                <c:pt idx="702">
                  <c:v>0.16972799999999999</c:v>
                </c:pt>
                <c:pt idx="703">
                  <c:v>0.168707</c:v>
                </c:pt>
                <c:pt idx="704">
                  <c:v>0.16766400000000001</c:v>
                </c:pt>
                <c:pt idx="705">
                  <c:v>0.16663</c:v>
                </c:pt>
                <c:pt idx="706">
                  <c:v>0.16553300000000001</c:v>
                </c:pt>
                <c:pt idx="707">
                  <c:v>0.16425699999999999</c:v>
                </c:pt>
                <c:pt idx="708">
                  <c:v>0.16280800000000001</c:v>
                </c:pt>
                <c:pt idx="709">
                  <c:v>0.16136800000000001</c:v>
                </c:pt>
                <c:pt idx="710">
                  <c:v>0.16012799999999999</c:v>
                </c:pt>
                <c:pt idx="711">
                  <c:v>0.15912000000000001</c:v>
                </c:pt>
                <c:pt idx="712">
                  <c:v>0.158247</c:v>
                </c:pt>
                <c:pt idx="713">
                  <c:v>0.157385</c:v>
                </c:pt>
                <c:pt idx="714">
                  <c:v>0.15642800000000001</c:v>
                </c:pt>
                <c:pt idx="715">
                  <c:v>0.155308</c:v>
                </c:pt>
                <c:pt idx="716">
                  <c:v>0.15404699999999999</c:v>
                </c:pt>
                <c:pt idx="717">
                  <c:v>0.15275</c:v>
                </c:pt>
                <c:pt idx="718">
                  <c:v>0.15152199999999999</c:v>
                </c:pt>
                <c:pt idx="719">
                  <c:v>0.150419</c:v>
                </c:pt>
                <c:pt idx="720">
                  <c:v>0.14946499999999999</c:v>
                </c:pt>
                <c:pt idx="721">
                  <c:v>0.148672</c:v>
                </c:pt>
                <c:pt idx="722">
                  <c:v>0.14802499999999999</c:v>
                </c:pt>
                <c:pt idx="723">
                  <c:v>0.14746699999999999</c:v>
                </c:pt>
                <c:pt idx="724">
                  <c:v>0.146894</c:v>
                </c:pt>
                <c:pt idx="725">
                  <c:v>0.146208</c:v>
                </c:pt>
                <c:pt idx="726">
                  <c:v>0.145403</c:v>
                </c:pt>
                <c:pt idx="727">
                  <c:v>0.144563</c:v>
                </c:pt>
                <c:pt idx="728">
                  <c:v>0.14374300000000001</c:v>
                </c:pt>
                <c:pt idx="729">
                  <c:v>0.14288300000000001</c:v>
                </c:pt>
                <c:pt idx="730">
                  <c:v>0.14189399999999999</c:v>
                </c:pt>
                <c:pt idx="731">
                  <c:v>0.140791</c:v>
                </c:pt>
                <c:pt idx="732">
                  <c:v>0.13967099999999999</c:v>
                </c:pt>
                <c:pt idx="733">
                  <c:v>0.138575</c:v>
                </c:pt>
                <c:pt idx="734">
                  <c:v>0.137407</c:v>
                </c:pt>
                <c:pt idx="735">
                  <c:v>0.13603199999999999</c:v>
                </c:pt>
                <c:pt idx="736">
                  <c:v>0.134408</c:v>
                </c:pt>
                <c:pt idx="737">
                  <c:v>0.132601</c:v>
                </c:pt>
                <c:pt idx="738">
                  <c:v>0.13070499999999999</c:v>
                </c:pt>
                <c:pt idx="739">
                  <c:v>0.12876399999999999</c:v>
                </c:pt>
                <c:pt idx="740">
                  <c:v>0.12679000000000001</c:v>
                </c:pt>
                <c:pt idx="741">
                  <c:v>0.124843</c:v>
                </c:pt>
                <c:pt idx="742">
                  <c:v>0.12306</c:v>
                </c:pt>
                <c:pt idx="743">
                  <c:v>0.121568</c:v>
                </c:pt>
                <c:pt idx="744">
                  <c:v>0.120363</c:v>
                </c:pt>
                <c:pt idx="745">
                  <c:v>0.11933199999999999</c:v>
                </c:pt>
                <c:pt idx="746">
                  <c:v>0.118398</c:v>
                </c:pt>
                <c:pt idx="747">
                  <c:v>0.117594</c:v>
                </c:pt>
                <c:pt idx="748">
                  <c:v>0.116983</c:v>
                </c:pt>
                <c:pt idx="749">
                  <c:v>0.11658300000000001</c:v>
                </c:pt>
                <c:pt idx="750">
                  <c:v>0.116356</c:v>
                </c:pt>
                <c:pt idx="751">
                  <c:v>0.11623</c:v>
                </c:pt>
                <c:pt idx="752">
                  <c:v>0.116106</c:v>
                </c:pt>
                <c:pt idx="753">
                  <c:v>0.115885</c:v>
                </c:pt>
                <c:pt idx="754">
                  <c:v>0.115513</c:v>
                </c:pt>
                <c:pt idx="755">
                  <c:v>0.11500199999999999</c:v>
                </c:pt>
                <c:pt idx="756">
                  <c:v>0.11438</c:v>
                </c:pt>
                <c:pt idx="757">
                  <c:v>0.113609</c:v>
                </c:pt>
                <c:pt idx="758">
                  <c:v>0.112605</c:v>
                </c:pt>
                <c:pt idx="759">
                  <c:v>0.11136</c:v>
                </c:pt>
                <c:pt idx="760">
                  <c:v>0.10999</c:v>
                </c:pt>
                <c:pt idx="761">
                  <c:v>0.10861700000000001</c:v>
                </c:pt>
                <c:pt idx="762">
                  <c:v>0.107255</c:v>
                </c:pt>
                <c:pt idx="763">
                  <c:v>0.105852</c:v>
                </c:pt>
                <c:pt idx="764">
                  <c:v>0.104432</c:v>
                </c:pt>
                <c:pt idx="765">
                  <c:v>0.103149</c:v>
                </c:pt>
                <c:pt idx="766">
                  <c:v>0.102143</c:v>
                </c:pt>
                <c:pt idx="767">
                  <c:v>0.101379</c:v>
                </c:pt>
                <c:pt idx="768">
                  <c:v>0.10068299999999999</c:v>
                </c:pt>
                <c:pt idx="769">
                  <c:v>9.9943000000000004E-2</c:v>
                </c:pt>
                <c:pt idx="770">
                  <c:v>9.9211999999999995E-2</c:v>
                </c:pt>
                <c:pt idx="771">
                  <c:v>9.8595000000000002E-2</c:v>
                </c:pt>
                <c:pt idx="772">
                  <c:v>9.8097000000000004E-2</c:v>
                </c:pt>
                <c:pt idx="773">
                  <c:v>9.7602999999999995E-2</c:v>
                </c:pt>
                <c:pt idx="774">
                  <c:v>9.6977999999999995E-2</c:v>
                </c:pt>
                <c:pt idx="775">
                  <c:v>9.6182000000000004E-2</c:v>
                </c:pt>
                <c:pt idx="776">
                  <c:v>9.5271999999999996E-2</c:v>
                </c:pt>
                <c:pt idx="777">
                  <c:v>9.4299999999999995E-2</c:v>
                </c:pt>
                <c:pt idx="778">
                  <c:v>9.3247999999999998E-2</c:v>
                </c:pt>
                <c:pt idx="779">
                  <c:v>9.2071E-2</c:v>
                </c:pt>
                <c:pt idx="780">
                  <c:v>9.0769000000000002E-2</c:v>
                </c:pt>
                <c:pt idx="781">
                  <c:v>8.9393E-2</c:v>
                </c:pt>
                <c:pt idx="782">
                  <c:v>8.7984999999999994E-2</c:v>
                </c:pt>
                <c:pt idx="783">
                  <c:v>8.6585999999999996E-2</c:v>
                </c:pt>
                <c:pt idx="784">
                  <c:v>8.5293999999999995E-2</c:v>
                </c:pt>
                <c:pt idx="785">
                  <c:v>8.4250000000000005E-2</c:v>
                </c:pt>
                <c:pt idx="786">
                  <c:v>8.3529999999999993E-2</c:v>
                </c:pt>
                <c:pt idx="787">
                  <c:v>8.3067000000000002E-2</c:v>
                </c:pt>
                <c:pt idx="788">
                  <c:v>8.2723000000000005E-2</c:v>
                </c:pt>
                <c:pt idx="789">
                  <c:v>8.2392999999999994E-2</c:v>
                </c:pt>
                <c:pt idx="790">
                  <c:v>8.2005999999999996E-2</c:v>
                </c:pt>
                <c:pt idx="791">
                  <c:v>8.1503000000000006E-2</c:v>
                </c:pt>
                <c:pt idx="792">
                  <c:v>8.0882999999999997E-2</c:v>
                </c:pt>
                <c:pt idx="793">
                  <c:v>8.0256999999999995E-2</c:v>
                </c:pt>
                <c:pt idx="794">
                  <c:v>7.9769999999999994E-2</c:v>
                </c:pt>
                <c:pt idx="795">
                  <c:v>7.9439999999999997E-2</c:v>
                </c:pt>
                <c:pt idx="796">
                  <c:v>7.9088000000000006E-2</c:v>
                </c:pt>
                <c:pt idx="797">
                  <c:v>7.8475000000000003E-2</c:v>
                </c:pt>
                <c:pt idx="798">
                  <c:v>7.7533000000000005E-2</c:v>
                </c:pt>
                <c:pt idx="799">
                  <c:v>7.6426999999999995E-2</c:v>
                </c:pt>
                <c:pt idx="800">
                  <c:v>7.5368000000000004E-2</c:v>
                </c:pt>
                <c:pt idx="801">
                  <c:v>7.4388999999999997E-2</c:v>
                </c:pt>
                <c:pt idx="802">
                  <c:v>7.3396000000000003E-2</c:v>
                </c:pt>
                <c:pt idx="803">
                  <c:v>7.2367000000000001E-2</c:v>
                </c:pt>
                <c:pt idx="804">
                  <c:v>7.1400000000000005E-2</c:v>
                </c:pt>
                <c:pt idx="805">
                  <c:v>7.0553000000000005E-2</c:v>
                </c:pt>
                <c:pt idx="806">
                  <c:v>6.9780999999999996E-2</c:v>
                </c:pt>
                <c:pt idx="807">
                  <c:v>6.9073999999999997E-2</c:v>
                </c:pt>
                <c:pt idx="808">
                  <c:v>6.8530999999999995E-2</c:v>
                </c:pt>
                <c:pt idx="809">
                  <c:v>6.8211999999999995E-2</c:v>
                </c:pt>
                <c:pt idx="810">
                  <c:v>6.8014000000000005E-2</c:v>
                </c:pt>
                <c:pt idx="811">
                  <c:v>6.7766000000000007E-2</c:v>
                </c:pt>
                <c:pt idx="812">
                  <c:v>6.7396999999999999E-2</c:v>
                </c:pt>
                <c:pt idx="813">
                  <c:v>6.6960000000000006E-2</c:v>
                </c:pt>
                <c:pt idx="814">
                  <c:v>6.6555000000000003E-2</c:v>
                </c:pt>
                <c:pt idx="815">
                  <c:v>6.6277000000000003E-2</c:v>
                </c:pt>
                <c:pt idx="816">
                  <c:v>6.6175999999999999E-2</c:v>
                </c:pt>
                <c:pt idx="817">
                  <c:v>6.6197000000000006E-2</c:v>
                </c:pt>
                <c:pt idx="818">
                  <c:v>6.6179000000000002E-2</c:v>
                </c:pt>
                <c:pt idx="819">
                  <c:v>6.5948000000000007E-2</c:v>
                </c:pt>
                <c:pt idx="820">
                  <c:v>6.5449999999999994E-2</c:v>
                </c:pt>
                <c:pt idx="821">
                  <c:v>6.4779000000000003E-2</c:v>
                </c:pt>
                <c:pt idx="822">
                  <c:v>6.4120999999999997E-2</c:v>
                </c:pt>
                <c:pt idx="823">
                  <c:v>6.3656000000000004E-2</c:v>
                </c:pt>
                <c:pt idx="824">
                  <c:v>6.3441999999999998E-2</c:v>
                </c:pt>
                <c:pt idx="825">
                  <c:v>6.3380000000000006E-2</c:v>
                </c:pt>
                <c:pt idx="826">
                  <c:v>6.3322000000000003E-2</c:v>
                </c:pt>
                <c:pt idx="827">
                  <c:v>6.3201999999999994E-2</c:v>
                </c:pt>
                <c:pt idx="828">
                  <c:v>6.3056000000000001E-2</c:v>
                </c:pt>
                <c:pt idx="829">
                  <c:v>6.2944E-2</c:v>
                </c:pt>
                <c:pt idx="830">
                  <c:v>6.2880000000000005E-2</c:v>
                </c:pt>
                <c:pt idx="831">
                  <c:v>6.2812999999999994E-2</c:v>
                </c:pt>
                <c:pt idx="832">
                  <c:v>6.2660999999999994E-2</c:v>
                </c:pt>
                <c:pt idx="833">
                  <c:v>6.2373999999999999E-2</c:v>
                </c:pt>
                <c:pt idx="834">
                  <c:v>6.1962999999999997E-2</c:v>
                </c:pt>
                <c:pt idx="835">
                  <c:v>6.1469000000000003E-2</c:v>
                </c:pt>
                <c:pt idx="836">
                  <c:v>6.0935000000000003E-2</c:v>
                </c:pt>
                <c:pt idx="837">
                  <c:v>6.0414000000000002E-2</c:v>
                </c:pt>
                <c:pt idx="838">
                  <c:v>5.9945999999999999E-2</c:v>
                </c:pt>
                <c:pt idx="839">
                  <c:v>5.9521999999999999E-2</c:v>
                </c:pt>
                <c:pt idx="840">
                  <c:v>5.9072E-2</c:v>
                </c:pt>
                <c:pt idx="841">
                  <c:v>5.8494999999999998E-2</c:v>
                </c:pt>
                <c:pt idx="842">
                  <c:v>5.7730999999999998E-2</c:v>
                </c:pt>
                <c:pt idx="843">
                  <c:v>5.6836999999999999E-2</c:v>
                </c:pt>
                <c:pt idx="844">
                  <c:v>5.5983999999999999E-2</c:v>
                </c:pt>
                <c:pt idx="845">
                  <c:v>5.5343000000000003E-2</c:v>
                </c:pt>
                <c:pt idx="846">
                  <c:v>5.4988000000000002E-2</c:v>
                </c:pt>
                <c:pt idx="847">
                  <c:v>5.4892999999999997E-2</c:v>
                </c:pt>
                <c:pt idx="848">
                  <c:v>5.4954000000000003E-2</c:v>
                </c:pt>
                <c:pt idx="849">
                  <c:v>5.5030000000000003E-2</c:v>
                </c:pt>
                <c:pt idx="850">
                  <c:v>5.5022000000000001E-2</c:v>
                </c:pt>
                <c:pt idx="851">
                  <c:v>5.4939000000000002E-2</c:v>
                </c:pt>
                <c:pt idx="852">
                  <c:v>5.4857000000000003E-2</c:v>
                </c:pt>
                <c:pt idx="853">
                  <c:v>5.4845999999999999E-2</c:v>
                </c:pt>
                <c:pt idx="854">
                  <c:v>5.4921999999999999E-2</c:v>
                </c:pt>
                <c:pt idx="855">
                  <c:v>5.5071000000000002E-2</c:v>
                </c:pt>
                <c:pt idx="856">
                  <c:v>5.5275999999999999E-2</c:v>
                </c:pt>
                <c:pt idx="857">
                  <c:v>5.5531999999999998E-2</c:v>
                </c:pt>
                <c:pt idx="858">
                  <c:v>5.5827000000000002E-2</c:v>
                </c:pt>
                <c:pt idx="859">
                  <c:v>5.6136999999999999E-2</c:v>
                </c:pt>
                <c:pt idx="860">
                  <c:v>5.6433999999999998E-2</c:v>
                </c:pt>
                <c:pt idx="861">
                  <c:v>5.6683999999999998E-2</c:v>
                </c:pt>
                <c:pt idx="862">
                  <c:v>5.6836999999999999E-2</c:v>
                </c:pt>
                <c:pt idx="863">
                  <c:v>5.6890999999999997E-2</c:v>
                </c:pt>
                <c:pt idx="864">
                  <c:v>5.6918999999999997E-2</c:v>
                </c:pt>
                <c:pt idx="865">
                  <c:v>5.6980999999999997E-2</c:v>
                </c:pt>
                <c:pt idx="866">
                  <c:v>5.7056999999999997E-2</c:v>
                </c:pt>
                <c:pt idx="867">
                  <c:v>5.7123E-2</c:v>
                </c:pt>
                <c:pt idx="868">
                  <c:v>5.7229000000000002E-2</c:v>
                </c:pt>
                <c:pt idx="869">
                  <c:v>5.7432999999999998E-2</c:v>
                </c:pt>
                <c:pt idx="870">
                  <c:v>5.7693000000000001E-2</c:v>
                </c:pt>
                <c:pt idx="871">
                  <c:v>5.7886E-2</c:v>
                </c:pt>
                <c:pt idx="872">
                  <c:v>5.7884999999999999E-2</c:v>
                </c:pt>
                <c:pt idx="873">
                  <c:v>5.7636E-2</c:v>
                </c:pt>
                <c:pt idx="874">
                  <c:v>5.7167000000000003E-2</c:v>
                </c:pt>
                <c:pt idx="875">
                  <c:v>5.6577000000000002E-2</c:v>
                </c:pt>
                <c:pt idx="876">
                  <c:v>5.5974000000000003E-2</c:v>
                </c:pt>
                <c:pt idx="877">
                  <c:v>5.5424000000000001E-2</c:v>
                </c:pt>
                <c:pt idx="878">
                  <c:v>5.4912000000000002E-2</c:v>
                </c:pt>
                <c:pt idx="879">
                  <c:v>5.4322000000000002E-2</c:v>
                </c:pt>
                <c:pt idx="880">
                  <c:v>5.3509000000000001E-2</c:v>
                </c:pt>
                <c:pt idx="881">
                  <c:v>5.2429000000000003E-2</c:v>
                </c:pt>
                <c:pt idx="882">
                  <c:v>5.1202999999999999E-2</c:v>
                </c:pt>
                <c:pt idx="883">
                  <c:v>5.0016999999999999E-2</c:v>
                </c:pt>
                <c:pt idx="884">
                  <c:v>4.8967999999999998E-2</c:v>
                </c:pt>
                <c:pt idx="885">
                  <c:v>4.8042000000000001E-2</c:v>
                </c:pt>
                <c:pt idx="886">
                  <c:v>4.7206999999999999E-2</c:v>
                </c:pt>
                <c:pt idx="887">
                  <c:v>4.6482000000000002E-2</c:v>
                </c:pt>
                <c:pt idx="888">
                  <c:v>4.5905000000000001E-2</c:v>
                </c:pt>
                <c:pt idx="889">
                  <c:v>4.5497999999999997E-2</c:v>
                </c:pt>
                <c:pt idx="890">
                  <c:v>4.5262999999999998E-2</c:v>
                </c:pt>
                <c:pt idx="891">
                  <c:v>4.5191000000000002E-2</c:v>
                </c:pt>
                <c:pt idx="892">
                  <c:v>4.5222999999999999E-2</c:v>
                </c:pt>
                <c:pt idx="893">
                  <c:v>4.5219000000000002E-2</c:v>
                </c:pt>
                <c:pt idx="894">
                  <c:v>4.5023000000000001E-2</c:v>
                </c:pt>
                <c:pt idx="895">
                  <c:v>4.4600000000000001E-2</c:v>
                </c:pt>
                <c:pt idx="896">
                  <c:v>4.4062999999999998E-2</c:v>
                </c:pt>
                <c:pt idx="897">
                  <c:v>4.3553000000000001E-2</c:v>
                </c:pt>
                <c:pt idx="898">
                  <c:v>4.3114E-2</c:v>
                </c:pt>
                <c:pt idx="899">
                  <c:v>4.2687999999999997E-2</c:v>
                </c:pt>
                <c:pt idx="900">
                  <c:v>4.2175999999999998E-2</c:v>
                </c:pt>
                <c:pt idx="901">
                  <c:v>4.1479000000000002E-2</c:v>
                </c:pt>
                <c:pt idx="902">
                  <c:v>4.052E-2</c:v>
                </c:pt>
                <c:pt idx="903">
                  <c:v>3.9308999999999997E-2</c:v>
                </c:pt>
                <c:pt idx="904">
                  <c:v>3.7983999999999997E-2</c:v>
                </c:pt>
                <c:pt idx="905">
                  <c:v>3.6743999999999999E-2</c:v>
                </c:pt>
                <c:pt idx="906">
                  <c:v>3.5744999999999999E-2</c:v>
                </c:pt>
                <c:pt idx="907">
                  <c:v>3.5048999999999997E-2</c:v>
                </c:pt>
                <c:pt idx="908">
                  <c:v>3.4646999999999997E-2</c:v>
                </c:pt>
                <c:pt idx="909">
                  <c:v>3.4462E-2</c:v>
                </c:pt>
                <c:pt idx="910">
                  <c:v>3.4339000000000001E-2</c:v>
                </c:pt>
                <c:pt idx="911">
                  <c:v>3.4105999999999997E-2</c:v>
                </c:pt>
                <c:pt idx="912">
                  <c:v>3.372E-2</c:v>
                </c:pt>
                <c:pt idx="913">
                  <c:v>3.3286999999999997E-2</c:v>
                </c:pt>
                <c:pt idx="914">
                  <c:v>3.2884999999999998E-2</c:v>
                </c:pt>
                <c:pt idx="915">
                  <c:v>3.2424000000000001E-2</c:v>
                </c:pt>
                <c:pt idx="916">
                  <c:v>3.1771000000000001E-2</c:v>
                </c:pt>
                <c:pt idx="917">
                  <c:v>3.0966E-2</c:v>
                </c:pt>
                <c:pt idx="918">
                  <c:v>3.0213E-2</c:v>
                </c:pt>
                <c:pt idx="919">
                  <c:v>2.9686000000000001E-2</c:v>
                </c:pt>
                <c:pt idx="920">
                  <c:v>2.9404E-2</c:v>
                </c:pt>
                <c:pt idx="921">
                  <c:v>2.9260999999999999E-2</c:v>
                </c:pt>
                <c:pt idx="922">
                  <c:v>2.9093999999999998E-2</c:v>
                </c:pt>
                <c:pt idx="923">
                  <c:v>2.8764000000000001E-2</c:v>
                </c:pt>
                <c:pt idx="924">
                  <c:v>2.8216000000000001E-2</c:v>
                </c:pt>
                <c:pt idx="925">
                  <c:v>2.7466999999999998E-2</c:v>
                </c:pt>
                <c:pt idx="926">
                  <c:v>2.6544999999999999E-2</c:v>
                </c:pt>
                <c:pt idx="927">
                  <c:v>2.5485000000000001E-2</c:v>
                </c:pt>
                <c:pt idx="928">
                  <c:v>2.4375999999999998E-2</c:v>
                </c:pt>
                <c:pt idx="929">
                  <c:v>2.3361E-2</c:v>
                </c:pt>
                <c:pt idx="930">
                  <c:v>2.2568999999999999E-2</c:v>
                </c:pt>
                <c:pt idx="931">
                  <c:v>2.2043E-2</c:v>
                </c:pt>
                <c:pt idx="932">
                  <c:v>2.1703E-2</c:v>
                </c:pt>
                <c:pt idx="933">
                  <c:v>2.1346E-2</c:v>
                </c:pt>
                <c:pt idx="934">
                  <c:v>2.0736999999999998E-2</c:v>
                </c:pt>
                <c:pt idx="935">
                  <c:v>1.9781E-2</c:v>
                </c:pt>
                <c:pt idx="936">
                  <c:v>1.8608E-2</c:v>
                </c:pt>
                <c:pt idx="937">
                  <c:v>1.7429E-2</c:v>
                </c:pt>
                <c:pt idx="938">
                  <c:v>1.6327000000000001E-2</c:v>
                </c:pt>
                <c:pt idx="939">
                  <c:v>1.5259999999999999E-2</c:v>
                </c:pt>
                <c:pt idx="940">
                  <c:v>1.4249E-2</c:v>
                </c:pt>
                <c:pt idx="941">
                  <c:v>1.3417999999999999E-2</c:v>
                </c:pt>
                <c:pt idx="942">
                  <c:v>1.2836E-2</c:v>
                </c:pt>
                <c:pt idx="943">
                  <c:v>1.2425E-2</c:v>
                </c:pt>
                <c:pt idx="944">
                  <c:v>1.2083999999999999E-2</c:v>
                </c:pt>
                <c:pt idx="945">
                  <c:v>1.1773E-2</c:v>
                </c:pt>
                <c:pt idx="946">
                  <c:v>1.145E-2</c:v>
                </c:pt>
                <c:pt idx="947">
                  <c:v>1.1039E-2</c:v>
                </c:pt>
                <c:pt idx="948">
                  <c:v>1.0500000000000001E-2</c:v>
                </c:pt>
                <c:pt idx="949">
                  <c:v>9.8569999999999994E-3</c:v>
                </c:pt>
                <c:pt idx="950">
                  <c:v>9.1500000000000001E-3</c:v>
                </c:pt>
                <c:pt idx="951">
                  <c:v>8.4360000000000008E-3</c:v>
                </c:pt>
                <c:pt idx="952">
                  <c:v>7.8390000000000005E-3</c:v>
                </c:pt>
                <c:pt idx="953">
                  <c:v>7.4749999999999999E-3</c:v>
                </c:pt>
                <c:pt idx="954">
                  <c:v>7.319E-3</c:v>
                </c:pt>
                <c:pt idx="955">
                  <c:v>7.2309999999999996E-3</c:v>
                </c:pt>
                <c:pt idx="956">
                  <c:v>7.1019999999999998E-3</c:v>
                </c:pt>
                <c:pt idx="957">
                  <c:v>6.9220000000000002E-3</c:v>
                </c:pt>
                <c:pt idx="958">
                  <c:v>6.757E-3</c:v>
                </c:pt>
                <c:pt idx="959">
                  <c:v>6.7140000000000003E-3</c:v>
                </c:pt>
                <c:pt idx="960">
                  <c:v>6.8710000000000004E-3</c:v>
                </c:pt>
                <c:pt idx="961">
                  <c:v>7.1799999999999998E-3</c:v>
                </c:pt>
                <c:pt idx="962">
                  <c:v>7.4710000000000002E-3</c:v>
                </c:pt>
                <c:pt idx="963">
                  <c:v>7.6160000000000004E-3</c:v>
                </c:pt>
                <c:pt idx="964">
                  <c:v>7.6480000000000003E-3</c:v>
                </c:pt>
                <c:pt idx="965">
                  <c:v>7.6889999999999997E-3</c:v>
                </c:pt>
                <c:pt idx="966">
                  <c:v>7.7799999999999996E-3</c:v>
                </c:pt>
                <c:pt idx="967">
                  <c:v>7.8740000000000008E-3</c:v>
                </c:pt>
                <c:pt idx="968">
                  <c:v>7.9520000000000007E-3</c:v>
                </c:pt>
                <c:pt idx="969">
                  <c:v>8.0529999999999994E-3</c:v>
                </c:pt>
                <c:pt idx="970">
                  <c:v>8.1810000000000008E-3</c:v>
                </c:pt>
                <c:pt idx="971">
                  <c:v>8.2690000000000003E-3</c:v>
                </c:pt>
                <c:pt idx="972">
                  <c:v>8.2389999999999998E-3</c:v>
                </c:pt>
                <c:pt idx="973">
                  <c:v>8.0490000000000006E-3</c:v>
                </c:pt>
                <c:pt idx="974">
                  <c:v>7.7079999999999996E-3</c:v>
                </c:pt>
                <c:pt idx="975">
                  <c:v>7.2940000000000001E-3</c:v>
                </c:pt>
                <c:pt idx="976">
                  <c:v>6.8849999999999996E-3</c:v>
                </c:pt>
                <c:pt idx="977">
                  <c:v>6.4700000000000001E-3</c:v>
                </c:pt>
                <c:pt idx="978">
                  <c:v>5.9719999999999999E-3</c:v>
                </c:pt>
                <c:pt idx="979">
                  <c:v>5.3880000000000004E-3</c:v>
                </c:pt>
                <c:pt idx="980">
                  <c:v>4.8390000000000004E-3</c:v>
                </c:pt>
                <c:pt idx="981">
                  <c:v>4.4879999999999998E-3</c:v>
                </c:pt>
                <c:pt idx="982">
                  <c:v>4.4149999999999997E-3</c:v>
                </c:pt>
                <c:pt idx="983">
                  <c:v>4.5700000000000003E-3</c:v>
                </c:pt>
                <c:pt idx="984">
                  <c:v>4.7939999999999997E-3</c:v>
                </c:pt>
                <c:pt idx="985">
                  <c:v>4.9280000000000001E-3</c:v>
                </c:pt>
                <c:pt idx="986">
                  <c:v>4.895E-3</c:v>
                </c:pt>
                <c:pt idx="987">
                  <c:v>4.7089999999999996E-3</c:v>
                </c:pt>
                <c:pt idx="988">
                  <c:v>4.4400000000000004E-3</c:v>
                </c:pt>
                <c:pt idx="989">
                  <c:v>4.1850000000000004E-3</c:v>
                </c:pt>
                <c:pt idx="990">
                  <c:v>4.0210000000000003E-3</c:v>
                </c:pt>
                <c:pt idx="991">
                  <c:v>3.96E-3</c:v>
                </c:pt>
                <c:pt idx="992">
                  <c:v>3.9719999999999998E-3</c:v>
                </c:pt>
                <c:pt idx="993">
                  <c:v>4.0179999999999999E-3</c:v>
                </c:pt>
                <c:pt idx="994">
                  <c:v>4.0679999999999996E-3</c:v>
                </c:pt>
                <c:pt idx="995">
                  <c:v>4.0829999999999998E-3</c:v>
                </c:pt>
                <c:pt idx="996">
                  <c:v>4.0429999999999997E-3</c:v>
                </c:pt>
                <c:pt idx="997">
                  <c:v>4.0159999999999996E-3</c:v>
                </c:pt>
                <c:pt idx="998">
                  <c:v>4.1700000000000001E-3</c:v>
                </c:pt>
                <c:pt idx="999">
                  <c:v>4.3109999999999997E-3</c:v>
                </c:pt>
                <c:pt idx="1000">
                  <c:v>4.5510000000000004E-3</c:v>
                </c:pt>
                <c:pt idx="1001">
                  <c:v>4.9560000000000003E-3</c:v>
                </c:pt>
                <c:pt idx="1002">
                  <c:v>5.4200000000000003E-3</c:v>
                </c:pt>
                <c:pt idx="1003">
                  <c:v>5.9849999999999999E-3</c:v>
                </c:pt>
                <c:pt idx="1004">
                  <c:v>6.7720000000000002E-3</c:v>
                </c:pt>
                <c:pt idx="1005">
                  <c:v>7.8569999999999994E-3</c:v>
                </c:pt>
                <c:pt idx="1006">
                  <c:v>9.2110000000000004E-3</c:v>
                </c:pt>
                <c:pt idx="1007">
                  <c:v>1.0701E-2</c:v>
                </c:pt>
                <c:pt idx="1008">
                  <c:v>1.2137999999999999E-2</c:v>
                </c:pt>
                <c:pt idx="1009">
                  <c:v>1.338E-2</c:v>
                </c:pt>
                <c:pt idx="1010">
                  <c:v>1.4414E-2</c:v>
                </c:pt>
                <c:pt idx="1011">
                  <c:v>1.5335E-2</c:v>
                </c:pt>
                <c:pt idx="1012">
                  <c:v>1.6234999999999999E-2</c:v>
                </c:pt>
                <c:pt idx="1013">
                  <c:v>1.7114999999999998E-2</c:v>
                </c:pt>
                <c:pt idx="1014">
                  <c:v>1.7929E-2</c:v>
                </c:pt>
                <c:pt idx="1015">
                  <c:v>1.8676999999999999E-2</c:v>
                </c:pt>
                <c:pt idx="1016">
                  <c:v>1.9435999999999998E-2</c:v>
                </c:pt>
                <c:pt idx="1017">
                  <c:v>2.0305E-2</c:v>
                </c:pt>
                <c:pt idx="1018">
                  <c:v>2.1340999999999999E-2</c:v>
                </c:pt>
                <c:pt idx="1019">
                  <c:v>2.2549E-2</c:v>
                </c:pt>
                <c:pt idx="1020">
                  <c:v>2.3947E-2</c:v>
                </c:pt>
                <c:pt idx="1021">
                  <c:v>2.5600999999999999E-2</c:v>
                </c:pt>
                <c:pt idx="1022">
                  <c:v>2.7549000000000001E-2</c:v>
                </c:pt>
                <c:pt idx="1023">
                  <c:v>2.9718000000000001E-2</c:v>
                </c:pt>
                <c:pt idx="1024">
                  <c:v>3.1975000000000003E-2</c:v>
                </c:pt>
                <c:pt idx="1025">
                  <c:v>3.4264000000000003E-2</c:v>
                </c:pt>
                <c:pt idx="1026">
                  <c:v>3.6663000000000001E-2</c:v>
                </c:pt>
                <c:pt idx="1027">
                  <c:v>3.9302999999999998E-2</c:v>
                </c:pt>
                <c:pt idx="1028">
                  <c:v>4.2250000000000003E-2</c:v>
                </c:pt>
                <c:pt idx="1029">
                  <c:v>4.5432E-2</c:v>
                </c:pt>
                <c:pt idx="1030">
                  <c:v>4.8681000000000002E-2</c:v>
                </c:pt>
                <c:pt idx="1031">
                  <c:v>5.1860999999999997E-2</c:v>
                </c:pt>
                <c:pt idx="1032">
                  <c:v>5.4961000000000003E-2</c:v>
                </c:pt>
                <c:pt idx="1033">
                  <c:v>5.8085999999999999E-2</c:v>
                </c:pt>
                <c:pt idx="1034">
                  <c:v>6.1343000000000002E-2</c:v>
                </c:pt>
                <c:pt idx="1035">
                  <c:v>6.4744999999999997E-2</c:v>
                </c:pt>
                <c:pt idx="1036">
                  <c:v>6.8223000000000006E-2</c:v>
                </c:pt>
                <c:pt idx="1037">
                  <c:v>7.1746000000000004E-2</c:v>
                </c:pt>
                <c:pt idx="1038">
                  <c:v>7.5361999999999998E-2</c:v>
                </c:pt>
                <c:pt idx="1039">
                  <c:v>7.9113000000000003E-2</c:v>
                </c:pt>
                <c:pt idx="1040">
                  <c:v>8.2970000000000002E-2</c:v>
                </c:pt>
                <c:pt idx="1041">
                  <c:v>8.6835999999999997E-2</c:v>
                </c:pt>
                <c:pt idx="1042">
                  <c:v>9.0567999999999996E-2</c:v>
                </c:pt>
                <c:pt idx="1043">
                  <c:v>9.4008999999999995E-2</c:v>
                </c:pt>
                <c:pt idx="1044">
                  <c:v>9.7077999999999998E-2</c:v>
                </c:pt>
                <c:pt idx="1045">
                  <c:v>9.9787000000000001E-2</c:v>
                </c:pt>
                <c:pt idx="1046">
                  <c:v>0.10215100000000001</c:v>
                </c:pt>
                <c:pt idx="1047">
                  <c:v>0.104132</c:v>
                </c:pt>
                <c:pt idx="1048">
                  <c:v>0.105697</c:v>
                </c:pt>
                <c:pt idx="1049">
                  <c:v>0.10687199999999999</c:v>
                </c:pt>
                <c:pt idx="1050">
                  <c:v>0.107738</c:v>
                </c:pt>
                <c:pt idx="1051">
                  <c:v>0.108378</c:v>
                </c:pt>
                <c:pt idx="1052">
                  <c:v>0.108822</c:v>
                </c:pt>
                <c:pt idx="1053">
                  <c:v>0.109025</c:v>
                </c:pt>
                <c:pt idx="1054">
                  <c:v>0.108931</c:v>
                </c:pt>
                <c:pt idx="1055">
                  <c:v>0.10856499999999999</c:v>
                </c:pt>
                <c:pt idx="1056">
                  <c:v>0.108041</c:v>
                </c:pt>
                <c:pt idx="1057">
                  <c:v>0.107484</c:v>
                </c:pt>
                <c:pt idx="1058">
                  <c:v>0.10696899999999999</c:v>
                </c:pt>
                <c:pt idx="1059">
                  <c:v>0.106545</c:v>
                </c:pt>
                <c:pt idx="1060">
                  <c:v>0.10628600000000001</c:v>
                </c:pt>
                <c:pt idx="1061">
                  <c:v>0.10624699999999999</c:v>
                </c:pt>
                <c:pt idx="1062">
                  <c:v>0.106422</c:v>
                </c:pt>
                <c:pt idx="1063">
                  <c:v>0.10679</c:v>
                </c:pt>
                <c:pt idx="1064">
                  <c:v>0.107363</c:v>
                </c:pt>
                <c:pt idx="1065">
                  <c:v>0.108143</c:v>
                </c:pt>
                <c:pt idx="1066">
                  <c:v>0.10910400000000001</c:v>
                </c:pt>
                <c:pt idx="1067">
                  <c:v>0.110267</c:v>
                </c:pt>
                <c:pt idx="1068">
                  <c:v>0.11171499999999999</c:v>
                </c:pt>
                <c:pt idx="1069">
                  <c:v>0.11351700000000001</c:v>
                </c:pt>
                <c:pt idx="1070">
                  <c:v>0.115663</c:v>
                </c:pt>
                <c:pt idx="1071">
                  <c:v>0.118106</c:v>
                </c:pt>
                <c:pt idx="1072">
                  <c:v>0.120838</c:v>
                </c:pt>
                <c:pt idx="1073">
                  <c:v>0.12391000000000001</c:v>
                </c:pt>
                <c:pt idx="1074">
                  <c:v>0.12737499999999999</c:v>
                </c:pt>
                <c:pt idx="1075">
                  <c:v>0.131212</c:v>
                </c:pt>
                <c:pt idx="1076">
                  <c:v>0.13533100000000001</c:v>
                </c:pt>
                <c:pt idx="1077">
                  <c:v>0.13963700000000001</c:v>
                </c:pt>
                <c:pt idx="1078">
                  <c:v>0.14408399999999999</c:v>
                </c:pt>
                <c:pt idx="1079">
                  <c:v>0.148669</c:v>
                </c:pt>
                <c:pt idx="1080">
                  <c:v>0.153424</c:v>
                </c:pt>
                <c:pt idx="1081">
                  <c:v>0.15836500000000001</c:v>
                </c:pt>
                <c:pt idx="1082">
                  <c:v>0.16344600000000001</c:v>
                </c:pt>
                <c:pt idx="1083">
                  <c:v>0.16856199999999999</c:v>
                </c:pt>
                <c:pt idx="1084">
                  <c:v>0.173626</c:v>
                </c:pt>
                <c:pt idx="1085">
                  <c:v>0.178643</c:v>
                </c:pt>
                <c:pt idx="1086">
                  <c:v>0.183668</c:v>
                </c:pt>
                <c:pt idx="1087">
                  <c:v>0.18872</c:v>
                </c:pt>
                <c:pt idx="1088">
                  <c:v>0.19375600000000001</c:v>
                </c:pt>
                <c:pt idx="1089">
                  <c:v>0.19877600000000001</c:v>
                </c:pt>
                <c:pt idx="1090">
                  <c:v>0.20388999999999999</c:v>
                </c:pt>
                <c:pt idx="1091">
                  <c:v>0.20924100000000001</c:v>
                </c:pt>
                <c:pt idx="1092">
                  <c:v>0.21488399999999999</c:v>
                </c:pt>
                <c:pt idx="1093">
                  <c:v>0.220805</c:v>
                </c:pt>
                <c:pt idx="1094">
                  <c:v>0.22702800000000001</c:v>
                </c:pt>
                <c:pt idx="1095">
                  <c:v>0.23366200000000001</c:v>
                </c:pt>
                <c:pt idx="1096">
                  <c:v>0.24082799999999999</c:v>
                </c:pt>
                <c:pt idx="1097">
                  <c:v>0.24855099999999999</c:v>
                </c:pt>
                <c:pt idx="1098">
                  <c:v>0.25673299999999999</c:v>
                </c:pt>
                <c:pt idx="1099">
                  <c:v>0.265239</c:v>
                </c:pt>
                <c:pt idx="1100">
                  <c:v>0.27394600000000002</c:v>
                </c:pt>
                <c:pt idx="1101">
                  <c:v>0.282663</c:v>
                </c:pt>
                <c:pt idx="1102">
                  <c:v>0.29101700000000003</c:v>
                </c:pt>
                <c:pt idx="1103">
                  <c:v>0.29851299999999997</c:v>
                </c:pt>
                <c:pt idx="1104">
                  <c:v>0.30474000000000001</c:v>
                </c:pt>
                <c:pt idx="1105">
                  <c:v>0.30948300000000001</c:v>
                </c:pt>
                <c:pt idx="1106">
                  <c:v>0.31265100000000001</c:v>
                </c:pt>
                <c:pt idx="1107">
                  <c:v>0.31415199999999999</c:v>
                </c:pt>
                <c:pt idx="1108">
                  <c:v>0.31387100000000001</c:v>
                </c:pt>
                <c:pt idx="1109">
                  <c:v>0.31172299999999997</c:v>
                </c:pt>
                <c:pt idx="1110">
                  <c:v>0.30769999999999997</c:v>
                </c:pt>
                <c:pt idx="1111">
                  <c:v>0.30191400000000002</c:v>
                </c:pt>
                <c:pt idx="1112">
                  <c:v>0.29461700000000002</c:v>
                </c:pt>
                <c:pt idx="1113">
                  <c:v>0.286165</c:v>
                </c:pt>
                <c:pt idx="1114">
                  <c:v>0.276895</c:v>
                </c:pt>
                <c:pt idx="1115">
                  <c:v>0.26705400000000001</c:v>
                </c:pt>
                <c:pt idx="1116">
                  <c:v>0.25684800000000002</c:v>
                </c:pt>
                <c:pt idx="1117">
                  <c:v>0.246554</c:v>
                </c:pt>
                <c:pt idx="1118">
                  <c:v>0.23655899999999999</c:v>
                </c:pt>
                <c:pt idx="1119">
                  <c:v>0.22725699999999999</c:v>
                </c:pt>
                <c:pt idx="1120">
                  <c:v>0.218884</c:v>
                </c:pt>
                <c:pt idx="1121">
                  <c:v>0.21146000000000001</c:v>
                </c:pt>
                <c:pt idx="1122">
                  <c:v>0.20490900000000001</c:v>
                </c:pt>
                <c:pt idx="1123">
                  <c:v>0.19919500000000001</c:v>
                </c:pt>
                <c:pt idx="1124">
                  <c:v>0.194326</c:v>
                </c:pt>
                <c:pt idx="1125">
                  <c:v>0.19025</c:v>
                </c:pt>
                <c:pt idx="1126">
                  <c:v>0.18683</c:v>
                </c:pt>
                <c:pt idx="1127">
                  <c:v>0.18390100000000001</c:v>
                </c:pt>
                <c:pt idx="1128">
                  <c:v>0.18134800000000001</c:v>
                </c:pt>
                <c:pt idx="1129">
                  <c:v>0.179121</c:v>
                </c:pt>
                <c:pt idx="1130">
                  <c:v>0.17715600000000001</c:v>
                </c:pt>
                <c:pt idx="1131">
                  <c:v>0.17530399999999999</c:v>
                </c:pt>
                <c:pt idx="1132">
                  <c:v>0.17339099999999999</c:v>
                </c:pt>
                <c:pt idx="1133">
                  <c:v>0.17135700000000001</c:v>
                </c:pt>
                <c:pt idx="1134">
                  <c:v>0.16928699999999999</c:v>
                </c:pt>
                <c:pt idx="1135">
                  <c:v>0.16731399999999999</c:v>
                </c:pt>
                <c:pt idx="1136">
                  <c:v>0.165517</c:v>
                </c:pt>
                <c:pt idx="1137">
                  <c:v>0.163905</c:v>
                </c:pt>
                <c:pt idx="1138">
                  <c:v>0.162438</c:v>
                </c:pt>
                <c:pt idx="1139">
                  <c:v>0.16104599999999999</c:v>
                </c:pt>
                <c:pt idx="1140">
                  <c:v>0.159637</c:v>
                </c:pt>
                <c:pt idx="1141">
                  <c:v>0.15814700000000001</c:v>
                </c:pt>
                <c:pt idx="1142">
                  <c:v>0.156582</c:v>
                </c:pt>
                <c:pt idx="1143">
                  <c:v>0.154998</c:v>
                </c:pt>
                <c:pt idx="1144">
                  <c:v>0.15341199999999999</c:v>
                </c:pt>
                <c:pt idx="1145">
                  <c:v>0.15179400000000001</c:v>
                </c:pt>
                <c:pt idx="1146">
                  <c:v>0.15015500000000001</c:v>
                </c:pt>
                <c:pt idx="1147">
                  <c:v>0.14859800000000001</c:v>
                </c:pt>
                <c:pt idx="1148">
                  <c:v>0.14724499999999999</c:v>
                </c:pt>
                <c:pt idx="1149">
                  <c:v>0.14613000000000001</c:v>
                </c:pt>
                <c:pt idx="1150">
                  <c:v>0.14518</c:v>
                </c:pt>
                <c:pt idx="1151">
                  <c:v>0.14427000000000001</c:v>
                </c:pt>
                <c:pt idx="1152">
                  <c:v>0.143315</c:v>
                </c:pt>
                <c:pt idx="1153">
                  <c:v>0.14231099999999999</c:v>
                </c:pt>
                <c:pt idx="1154">
                  <c:v>0.141296</c:v>
                </c:pt>
                <c:pt idx="1155">
                  <c:v>0.140288</c:v>
                </c:pt>
                <c:pt idx="1156">
                  <c:v>0.139316</c:v>
                </c:pt>
                <c:pt idx="1157">
                  <c:v>0.138457</c:v>
                </c:pt>
                <c:pt idx="1158">
                  <c:v>0.13780999999999999</c:v>
                </c:pt>
                <c:pt idx="1159">
                  <c:v>0.137435</c:v>
                </c:pt>
                <c:pt idx="1160">
                  <c:v>0.137327</c:v>
                </c:pt>
                <c:pt idx="1161">
                  <c:v>0.137404</c:v>
                </c:pt>
                <c:pt idx="1162">
                  <c:v>0.13755000000000001</c:v>
                </c:pt>
                <c:pt idx="1163">
                  <c:v>0.13766700000000001</c:v>
                </c:pt>
                <c:pt idx="1164">
                  <c:v>0.13769999999999999</c:v>
                </c:pt>
                <c:pt idx="1165">
                  <c:v>0.13764299999999999</c:v>
                </c:pt>
                <c:pt idx="1166">
                  <c:v>0.13755300000000001</c:v>
                </c:pt>
                <c:pt idx="1167">
                  <c:v>0.13750799999999999</c:v>
                </c:pt>
                <c:pt idx="1168">
                  <c:v>0.13750799999999999</c:v>
                </c:pt>
                <c:pt idx="1169">
                  <c:v>0.13744799999999999</c:v>
                </c:pt>
                <c:pt idx="1170">
                  <c:v>0.13721700000000001</c:v>
                </c:pt>
                <c:pt idx="1171">
                  <c:v>0.136768</c:v>
                </c:pt>
                <c:pt idx="1172">
                  <c:v>0.136106</c:v>
                </c:pt>
                <c:pt idx="1173">
                  <c:v>0.13523199999999999</c:v>
                </c:pt>
                <c:pt idx="1174">
                  <c:v>0.134132</c:v>
                </c:pt>
                <c:pt idx="1175">
                  <c:v>0.13280400000000001</c:v>
                </c:pt>
                <c:pt idx="1176">
                  <c:v>0.13129099999999999</c:v>
                </c:pt>
                <c:pt idx="1177">
                  <c:v>0.12967500000000001</c:v>
                </c:pt>
                <c:pt idx="1178">
                  <c:v>0.128027</c:v>
                </c:pt>
                <c:pt idx="1179">
                  <c:v>0.126418</c:v>
                </c:pt>
                <c:pt idx="1180">
                  <c:v>0.12497999999999999</c:v>
                </c:pt>
                <c:pt idx="1181">
                  <c:v>0.12389699999999999</c:v>
                </c:pt>
                <c:pt idx="1182">
                  <c:v>0.12328</c:v>
                </c:pt>
                <c:pt idx="1183">
                  <c:v>0.123086</c:v>
                </c:pt>
                <c:pt idx="1184">
                  <c:v>0.12319099999999999</c:v>
                </c:pt>
                <c:pt idx="1185">
                  <c:v>0.123559</c:v>
                </c:pt>
                <c:pt idx="1186">
                  <c:v>0.124321</c:v>
                </c:pt>
                <c:pt idx="1187">
                  <c:v>0.12568099999999999</c:v>
                </c:pt>
                <c:pt idx="1188">
                  <c:v>0.12778600000000001</c:v>
                </c:pt>
                <c:pt idx="1189">
                  <c:v>0.13072900000000001</c:v>
                </c:pt>
                <c:pt idx="1190">
                  <c:v>0.13462399999999999</c:v>
                </c:pt>
                <c:pt idx="1191">
                  <c:v>0.139595</c:v>
                </c:pt>
                <c:pt idx="1192">
                  <c:v>0.14565900000000001</c:v>
                </c:pt>
                <c:pt idx="1193">
                  <c:v>0.152671</c:v>
                </c:pt>
                <c:pt idx="1194">
                  <c:v>0.160387</c:v>
                </c:pt>
                <c:pt idx="1195">
                  <c:v>0.16850399999999999</c:v>
                </c:pt>
                <c:pt idx="1196">
                  <c:v>0.176647</c:v>
                </c:pt>
                <c:pt idx="1197">
                  <c:v>0.184363</c:v>
                </c:pt>
                <c:pt idx="1198">
                  <c:v>0.19119900000000001</c:v>
                </c:pt>
                <c:pt idx="1199">
                  <c:v>0.19678399999999999</c:v>
                </c:pt>
                <c:pt idx="1200">
                  <c:v>0.200849</c:v>
                </c:pt>
                <c:pt idx="1201">
                  <c:v>0.203209</c:v>
                </c:pt>
                <c:pt idx="1202">
                  <c:v>0.203762</c:v>
                </c:pt>
                <c:pt idx="1203">
                  <c:v>0.20249800000000001</c:v>
                </c:pt>
                <c:pt idx="1204">
                  <c:v>0.19949</c:v>
                </c:pt>
                <c:pt idx="1205">
                  <c:v>0.194822</c:v>
                </c:pt>
                <c:pt idx="1206">
                  <c:v>0.188553</c:v>
                </c:pt>
                <c:pt idx="1207">
                  <c:v>0.18079300000000001</c:v>
                </c:pt>
                <c:pt idx="1208">
                  <c:v>0.17179700000000001</c:v>
                </c:pt>
                <c:pt idx="1209">
                  <c:v>0.161967</c:v>
                </c:pt>
                <c:pt idx="1210">
                  <c:v>0.15174399999999999</c:v>
                </c:pt>
                <c:pt idx="1211">
                  <c:v>0.141509</c:v>
                </c:pt>
                <c:pt idx="1212">
                  <c:v>0.13156799999999999</c:v>
                </c:pt>
                <c:pt idx="1213">
                  <c:v>0.122197</c:v>
                </c:pt>
                <c:pt idx="1214">
                  <c:v>0.11366800000000001</c:v>
                </c:pt>
                <c:pt idx="1215">
                  <c:v>0.106199</c:v>
                </c:pt>
                <c:pt idx="1216">
                  <c:v>9.9862999999999993E-2</c:v>
                </c:pt>
                <c:pt idx="1217">
                  <c:v>9.4572000000000003E-2</c:v>
                </c:pt>
                <c:pt idx="1218">
                  <c:v>9.0135999999999994E-2</c:v>
                </c:pt>
                <c:pt idx="1219">
                  <c:v>8.6346000000000006E-2</c:v>
                </c:pt>
                <c:pt idx="1220">
                  <c:v>8.3012000000000002E-2</c:v>
                </c:pt>
                <c:pt idx="1221">
                  <c:v>7.9981999999999998E-2</c:v>
                </c:pt>
                <c:pt idx="1222">
                  <c:v>7.7146000000000006E-2</c:v>
                </c:pt>
                <c:pt idx="1223">
                  <c:v>7.4426999999999993E-2</c:v>
                </c:pt>
                <c:pt idx="1224">
                  <c:v>7.1801000000000004E-2</c:v>
                </c:pt>
                <c:pt idx="1225">
                  <c:v>6.9295999999999996E-2</c:v>
                </c:pt>
                <c:pt idx="1226">
                  <c:v>6.694E-2</c:v>
                </c:pt>
                <c:pt idx="1227">
                  <c:v>6.4697000000000005E-2</c:v>
                </c:pt>
                <c:pt idx="1228">
                  <c:v>6.2479E-2</c:v>
                </c:pt>
                <c:pt idx="1229">
                  <c:v>6.0226000000000002E-2</c:v>
                </c:pt>
                <c:pt idx="1230">
                  <c:v>5.7953999999999999E-2</c:v>
                </c:pt>
                <c:pt idx="1231">
                  <c:v>5.5747999999999999E-2</c:v>
                </c:pt>
                <c:pt idx="1232">
                  <c:v>5.3689000000000001E-2</c:v>
                </c:pt>
                <c:pt idx="1233">
                  <c:v>5.1790000000000003E-2</c:v>
                </c:pt>
                <c:pt idx="1234">
                  <c:v>5.0006000000000002E-2</c:v>
                </c:pt>
                <c:pt idx="1235">
                  <c:v>4.827E-2</c:v>
                </c:pt>
                <c:pt idx="1236">
                  <c:v>4.6535E-2</c:v>
                </c:pt>
                <c:pt idx="1237">
                  <c:v>4.4783999999999997E-2</c:v>
                </c:pt>
                <c:pt idx="1238">
                  <c:v>4.3024E-2</c:v>
                </c:pt>
                <c:pt idx="1239">
                  <c:v>4.1251999999999997E-2</c:v>
                </c:pt>
                <c:pt idx="1240">
                  <c:v>3.9459000000000001E-2</c:v>
                </c:pt>
                <c:pt idx="1241">
                  <c:v>3.7665999999999998E-2</c:v>
                </c:pt>
                <c:pt idx="1242">
                  <c:v>3.5928000000000002E-2</c:v>
                </c:pt>
                <c:pt idx="1243">
                  <c:v>3.4292999999999997E-2</c:v>
                </c:pt>
                <c:pt idx="1244">
                  <c:v>3.2783E-2</c:v>
                </c:pt>
                <c:pt idx="1245">
                  <c:v>3.1414999999999998E-2</c:v>
                </c:pt>
                <c:pt idx="1246">
                  <c:v>3.0193999999999999E-2</c:v>
                </c:pt>
                <c:pt idx="1247">
                  <c:v>2.9116E-2</c:v>
                </c:pt>
                <c:pt idx="1248">
                  <c:v>2.8166E-2</c:v>
                </c:pt>
                <c:pt idx="1249">
                  <c:v>2.7300000000000001E-2</c:v>
                </c:pt>
                <c:pt idx="1250">
                  <c:v>2.6453999999999998E-2</c:v>
                </c:pt>
                <c:pt idx="1251">
                  <c:v>2.5576999999999999E-2</c:v>
                </c:pt>
                <c:pt idx="1252">
                  <c:v>2.4676E-2</c:v>
                </c:pt>
                <c:pt idx="1253">
                  <c:v>2.3784E-2</c:v>
                </c:pt>
                <c:pt idx="1254">
                  <c:v>2.2915999999999999E-2</c:v>
                </c:pt>
                <c:pt idx="1255">
                  <c:v>2.2055999999999999E-2</c:v>
                </c:pt>
                <c:pt idx="1256">
                  <c:v>2.1173999999999998E-2</c:v>
                </c:pt>
                <c:pt idx="1257">
                  <c:v>2.0251000000000002E-2</c:v>
                </c:pt>
                <c:pt idx="1258">
                  <c:v>1.9279999999999999E-2</c:v>
                </c:pt>
                <c:pt idx="1259">
                  <c:v>1.8232999999999999E-2</c:v>
                </c:pt>
                <c:pt idx="1260">
                  <c:v>1.7062000000000001E-2</c:v>
                </c:pt>
                <c:pt idx="1261">
                  <c:v>1.5764E-2</c:v>
                </c:pt>
                <c:pt idx="1262">
                  <c:v>1.4432E-2</c:v>
                </c:pt>
                <c:pt idx="1263">
                  <c:v>1.3187000000000001E-2</c:v>
                </c:pt>
                <c:pt idx="1264">
                  <c:v>1.2078E-2</c:v>
                </c:pt>
                <c:pt idx="1265">
                  <c:v>1.1072E-2</c:v>
                </c:pt>
                <c:pt idx="1266">
                  <c:v>1.013E-2</c:v>
                </c:pt>
                <c:pt idx="1267">
                  <c:v>9.2510000000000005E-3</c:v>
                </c:pt>
                <c:pt idx="1268">
                  <c:v>8.4499999999999992E-3</c:v>
                </c:pt>
                <c:pt idx="1269">
                  <c:v>7.718E-3</c:v>
                </c:pt>
                <c:pt idx="1270">
                  <c:v>7.0140000000000003E-3</c:v>
                </c:pt>
                <c:pt idx="1271">
                  <c:v>6.28E-3</c:v>
                </c:pt>
                <c:pt idx="1272">
                  <c:v>6.1939999999999999E-3</c:v>
                </c:pt>
                <c:pt idx="1273">
                  <c:v>6.1089999999999998E-3</c:v>
                </c:pt>
                <c:pt idx="1274">
                  <c:v>6.025E-3</c:v>
                </c:pt>
                <c:pt idx="1275">
                  <c:v>5.9430000000000004E-3</c:v>
                </c:pt>
                <c:pt idx="1276">
                  <c:v>5.8630000000000002E-3</c:v>
                </c:pt>
                <c:pt idx="1277">
                  <c:v>5.7840000000000001E-3</c:v>
                </c:pt>
                <c:pt idx="1278">
                  <c:v>5.7060000000000001E-3</c:v>
                </c:pt>
                <c:pt idx="1279">
                  <c:v>5.6299999999999996E-3</c:v>
                </c:pt>
                <c:pt idx="1280">
                  <c:v>5.555E-3</c:v>
                </c:pt>
                <c:pt idx="1281">
                  <c:v>5.4809999999999998E-3</c:v>
                </c:pt>
                <c:pt idx="1282">
                  <c:v>5.4099999999999999E-3</c:v>
                </c:pt>
                <c:pt idx="1283">
                  <c:v>5.339E-3</c:v>
                </c:pt>
                <c:pt idx="1284">
                  <c:v>5.2700000000000004E-3</c:v>
                </c:pt>
                <c:pt idx="1285">
                  <c:v>5.202E-3</c:v>
                </c:pt>
                <c:pt idx="1286">
                  <c:v>5.1359999999999999E-3</c:v>
                </c:pt>
                <c:pt idx="1287">
                  <c:v>5.071E-3</c:v>
                </c:pt>
                <c:pt idx="1288">
                  <c:v>5.0080000000000003E-3</c:v>
                </c:pt>
                <c:pt idx="1289">
                  <c:v>4.9459999999999999E-3</c:v>
                </c:pt>
                <c:pt idx="1290">
                  <c:v>4.8859999999999997E-3</c:v>
                </c:pt>
                <c:pt idx="1291">
                  <c:v>4.8260000000000004E-3</c:v>
                </c:pt>
                <c:pt idx="1292">
                  <c:v>4.7689999999999998E-3</c:v>
                </c:pt>
                <c:pt idx="1293">
                  <c:v>4.7130000000000002E-3</c:v>
                </c:pt>
                <c:pt idx="1294">
                  <c:v>4.6579999999999998E-3</c:v>
                </c:pt>
                <c:pt idx="1295">
                  <c:v>4.6049999999999997E-3</c:v>
                </c:pt>
                <c:pt idx="1296">
                  <c:v>4.5529999999999998E-3</c:v>
                </c:pt>
                <c:pt idx="1297">
                  <c:v>4.5019999999999999E-3</c:v>
                </c:pt>
                <c:pt idx="1298">
                  <c:v>4.4530000000000004E-3</c:v>
                </c:pt>
                <c:pt idx="1299">
                  <c:v>4.4050000000000001E-3</c:v>
                </c:pt>
                <c:pt idx="1300">
                  <c:v>4.359E-3</c:v>
                </c:pt>
                <c:pt idx="1301">
                  <c:v>4.3150000000000003E-3</c:v>
                </c:pt>
                <c:pt idx="1302">
                  <c:v>4.2709999999999996E-3</c:v>
                </c:pt>
                <c:pt idx="1303">
                  <c:v>4.2290000000000001E-3</c:v>
                </c:pt>
                <c:pt idx="1304">
                  <c:v>4.189E-3</c:v>
                </c:pt>
                <c:pt idx="1305">
                  <c:v>4.15E-3</c:v>
                </c:pt>
                <c:pt idx="1306">
                  <c:v>4.1120000000000002E-3</c:v>
                </c:pt>
                <c:pt idx="1307">
                  <c:v>4.0759999999999998E-3</c:v>
                </c:pt>
                <c:pt idx="1308">
                  <c:v>4.0410000000000003E-3</c:v>
                </c:pt>
                <c:pt idx="1309">
                  <c:v>4.0080000000000003E-3</c:v>
                </c:pt>
                <c:pt idx="1310">
                  <c:v>3.9760000000000004E-3</c:v>
                </c:pt>
                <c:pt idx="1311">
                  <c:v>3.9459999999999999E-3</c:v>
                </c:pt>
                <c:pt idx="1312">
                  <c:v>3.9170000000000003E-3</c:v>
                </c:pt>
                <c:pt idx="1313">
                  <c:v>3.8890000000000001E-3</c:v>
                </c:pt>
                <c:pt idx="1314">
                  <c:v>3.8630000000000001E-3</c:v>
                </c:pt>
                <c:pt idx="1315">
                  <c:v>3.839E-3</c:v>
                </c:pt>
                <c:pt idx="1316">
                  <c:v>3.8149999999999998E-3</c:v>
                </c:pt>
                <c:pt idx="1317">
                  <c:v>3.7929999999999999E-3</c:v>
                </c:pt>
                <c:pt idx="1318">
                  <c:v>3.7729999999999999E-3</c:v>
                </c:pt>
                <c:pt idx="1319">
                  <c:v>3.754E-3</c:v>
                </c:pt>
                <c:pt idx="1320">
                  <c:v>3.7369999999999999E-3</c:v>
                </c:pt>
                <c:pt idx="1321">
                  <c:v>3.7200000000000002E-3</c:v>
                </c:pt>
                <c:pt idx="1322">
                  <c:v>3.7060000000000001E-3</c:v>
                </c:pt>
                <c:pt idx="1323">
                  <c:v>3.6930000000000001E-3</c:v>
                </c:pt>
                <c:pt idx="1324">
                  <c:v>3.6809999999999998E-3</c:v>
                </c:pt>
                <c:pt idx="1325">
                  <c:v>3.6700000000000001E-3</c:v>
                </c:pt>
                <c:pt idx="1326">
                  <c:v>3.6610000000000002E-3</c:v>
                </c:pt>
                <c:pt idx="1327">
                  <c:v>3.6540000000000001E-3</c:v>
                </c:pt>
                <c:pt idx="1328">
                  <c:v>3.6480000000000002E-3</c:v>
                </c:pt>
                <c:pt idx="1329">
                  <c:v>3.643E-3</c:v>
                </c:pt>
                <c:pt idx="1330">
                  <c:v>3.64E-3</c:v>
                </c:pt>
                <c:pt idx="1331">
                  <c:v>3.6380000000000002E-3</c:v>
                </c:pt>
                <c:pt idx="1332">
                  <c:v>3.6380000000000002E-3</c:v>
                </c:pt>
                <c:pt idx="1333">
                  <c:v>3.6389999999999999E-3</c:v>
                </c:pt>
                <c:pt idx="1334">
                  <c:v>3.6410000000000001E-3</c:v>
                </c:pt>
                <c:pt idx="1335">
                  <c:v>3.6449999999999998E-3</c:v>
                </c:pt>
                <c:pt idx="1336">
                  <c:v>3.6510000000000002E-3</c:v>
                </c:pt>
                <c:pt idx="1337">
                  <c:v>3.6579999999999998E-3</c:v>
                </c:pt>
                <c:pt idx="1338">
                  <c:v>3.666E-3</c:v>
                </c:pt>
                <c:pt idx="1339">
                  <c:v>3.6749999999999999E-3</c:v>
                </c:pt>
                <c:pt idx="1340">
                  <c:v>3.6870000000000002E-3</c:v>
                </c:pt>
                <c:pt idx="1341">
                  <c:v>3.699E-3</c:v>
                </c:pt>
                <c:pt idx="1342">
                  <c:v>3.7130000000000002E-3</c:v>
                </c:pt>
                <c:pt idx="1343">
                  <c:v>3.728E-3</c:v>
                </c:pt>
                <c:pt idx="1344">
                  <c:v>3.7450000000000001E-3</c:v>
                </c:pt>
                <c:pt idx="1345">
                  <c:v>3.764E-3</c:v>
                </c:pt>
                <c:pt idx="1346">
                  <c:v>3.7829999999999999E-3</c:v>
                </c:pt>
                <c:pt idx="1347">
                  <c:v>3.8040000000000001E-3</c:v>
                </c:pt>
                <c:pt idx="1348">
                  <c:v>3.8270000000000001E-3</c:v>
                </c:pt>
                <c:pt idx="1349">
                  <c:v>3.8509999999999998E-3</c:v>
                </c:pt>
                <c:pt idx="1350">
                  <c:v>3.8760000000000001E-3</c:v>
                </c:pt>
                <c:pt idx="1351">
                  <c:v>3.9029999999999998E-3</c:v>
                </c:pt>
                <c:pt idx="1352">
                  <c:v>3.9319999999999997E-3</c:v>
                </c:pt>
                <c:pt idx="1353">
                  <c:v>3.9610000000000001E-3</c:v>
                </c:pt>
                <c:pt idx="1354">
                  <c:v>3.9919999999999999E-3</c:v>
                </c:pt>
                <c:pt idx="1355">
                  <c:v>4.0249999999999999E-3</c:v>
                </c:pt>
                <c:pt idx="1356">
                  <c:v>4.0590000000000001E-3</c:v>
                </c:pt>
                <c:pt idx="1357">
                  <c:v>4.0940000000000004E-3</c:v>
                </c:pt>
                <c:pt idx="1358">
                  <c:v>4.1310000000000001E-3</c:v>
                </c:pt>
                <c:pt idx="1359">
                  <c:v>4.1700000000000001E-3</c:v>
                </c:pt>
                <c:pt idx="1360">
                  <c:v>4.1219999999999998E-3</c:v>
                </c:pt>
                <c:pt idx="1361">
                  <c:v>4.0749999999999996E-3</c:v>
                </c:pt>
                <c:pt idx="1362">
                  <c:v>4.0299999999999997E-3</c:v>
                </c:pt>
                <c:pt idx="1363">
                  <c:v>3.986E-3</c:v>
                </c:pt>
                <c:pt idx="1364">
                  <c:v>3.9439999999999996E-3</c:v>
                </c:pt>
                <c:pt idx="1365">
                  <c:v>3.9029999999999998E-3</c:v>
                </c:pt>
                <c:pt idx="1366">
                  <c:v>3.8639999999999998E-3</c:v>
                </c:pt>
                <c:pt idx="1367">
                  <c:v>3.826E-3</c:v>
                </c:pt>
                <c:pt idx="1368">
                  <c:v>3.7889999999999998E-3</c:v>
                </c:pt>
                <c:pt idx="1369">
                  <c:v>3.754E-3</c:v>
                </c:pt>
                <c:pt idx="1370">
                  <c:v>3.7209999999999999E-3</c:v>
                </c:pt>
                <c:pt idx="1371">
                  <c:v>3.6879999999999999E-3</c:v>
                </c:pt>
                <c:pt idx="1372">
                  <c:v>3.6579999999999998E-3</c:v>
                </c:pt>
                <c:pt idx="1373">
                  <c:v>3.6280000000000001E-3</c:v>
                </c:pt>
                <c:pt idx="1374">
                  <c:v>3.5999999999999999E-3</c:v>
                </c:pt>
                <c:pt idx="1375">
                  <c:v>3.5739999999999999E-3</c:v>
                </c:pt>
                <c:pt idx="1376">
                  <c:v>3.5490000000000001E-3</c:v>
                </c:pt>
                <c:pt idx="1377">
                  <c:v>3.5249999999999999E-3</c:v>
                </c:pt>
                <c:pt idx="1378">
                  <c:v>3.503E-3</c:v>
                </c:pt>
                <c:pt idx="1379">
                  <c:v>3.4819999999999999E-3</c:v>
                </c:pt>
                <c:pt idx="1380">
                  <c:v>3.4629999999999999E-3</c:v>
                </c:pt>
                <c:pt idx="1381">
                  <c:v>3.4450000000000001E-3</c:v>
                </c:pt>
                <c:pt idx="1382">
                  <c:v>3.4290000000000002E-3</c:v>
                </c:pt>
                <c:pt idx="1383">
                  <c:v>3.4139999999999999E-3</c:v>
                </c:pt>
                <c:pt idx="1384">
                  <c:v>3.3999999999999998E-3</c:v>
                </c:pt>
                <c:pt idx="1385">
                  <c:v>3.388E-3</c:v>
                </c:pt>
                <c:pt idx="1386">
                  <c:v>3.3769999999999998E-3</c:v>
                </c:pt>
                <c:pt idx="1387">
                  <c:v>3.3679999999999999E-3</c:v>
                </c:pt>
                <c:pt idx="1388">
                  <c:v>3.3600000000000001E-3</c:v>
                </c:pt>
                <c:pt idx="1389">
                  <c:v>3.3530000000000001E-3</c:v>
                </c:pt>
                <c:pt idx="1390">
                  <c:v>3.3479999999999998E-3</c:v>
                </c:pt>
                <c:pt idx="1391">
                  <c:v>3.3449999999999999E-3</c:v>
                </c:pt>
                <c:pt idx="1392">
                  <c:v>3.3430000000000001E-3</c:v>
                </c:pt>
                <c:pt idx="1393">
                  <c:v>3.3419999999999999E-3</c:v>
                </c:pt>
                <c:pt idx="1394">
                  <c:v>3.3430000000000001E-3</c:v>
                </c:pt>
                <c:pt idx="1395">
                  <c:v>3.3449999999999999E-3</c:v>
                </c:pt>
                <c:pt idx="1396">
                  <c:v>3.3479999999999998E-3</c:v>
                </c:pt>
                <c:pt idx="1397">
                  <c:v>3.3530000000000001E-3</c:v>
                </c:pt>
                <c:pt idx="1398">
                  <c:v>3.3600000000000001E-3</c:v>
                </c:pt>
                <c:pt idx="1399">
                  <c:v>3.3679999999999999E-3</c:v>
                </c:pt>
                <c:pt idx="1400">
                  <c:v>3.3769999999999998E-3</c:v>
                </c:pt>
                <c:pt idx="1401">
                  <c:v>3.388E-3</c:v>
                </c:pt>
                <c:pt idx="1402">
                  <c:v>3.3999999999999998E-3</c:v>
                </c:pt>
                <c:pt idx="1403">
                  <c:v>3.4139999999999999E-3</c:v>
                </c:pt>
                <c:pt idx="1404">
                  <c:v>3.4290000000000002E-3</c:v>
                </c:pt>
                <c:pt idx="1405">
                  <c:v>3.4450000000000001E-3</c:v>
                </c:pt>
                <c:pt idx="1406">
                  <c:v>3.4629999999999999E-3</c:v>
                </c:pt>
                <c:pt idx="1407">
                  <c:v>3.4819999999999999E-3</c:v>
                </c:pt>
                <c:pt idx="1408">
                  <c:v>3.503E-3</c:v>
                </c:pt>
                <c:pt idx="1409">
                  <c:v>3.5249999999999999E-3</c:v>
                </c:pt>
                <c:pt idx="1410">
                  <c:v>3.5490000000000001E-3</c:v>
                </c:pt>
                <c:pt idx="1411">
                  <c:v>3.5739999999999999E-3</c:v>
                </c:pt>
                <c:pt idx="1412">
                  <c:v>3.5999999999999999E-3</c:v>
                </c:pt>
                <c:pt idx="1413">
                  <c:v>3.6280000000000001E-3</c:v>
                </c:pt>
                <c:pt idx="1414">
                  <c:v>3.6579999999999998E-3</c:v>
                </c:pt>
                <c:pt idx="1415">
                  <c:v>3.689E-3</c:v>
                </c:pt>
                <c:pt idx="1416">
                  <c:v>3.7209999999999999E-3</c:v>
                </c:pt>
                <c:pt idx="1417">
                  <c:v>3.754E-3</c:v>
                </c:pt>
                <c:pt idx="1418">
                  <c:v>3.79E-3</c:v>
                </c:pt>
                <c:pt idx="1419">
                  <c:v>3.826E-3</c:v>
                </c:pt>
                <c:pt idx="1420">
                  <c:v>3.8639999999999998E-3</c:v>
                </c:pt>
                <c:pt idx="1421">
                  <c:v>3.9029999999999998E-3</c:v>
                </c:pt>
                <c:pt idx="1422">
                  <c:v>3.9439999999999996E-3</c:v>
                </c:pt>
                <c:pt idx="1423">
                  <c:v>3.986E-3</c:v>
                </c:pt>
                <c:pt idx="1424">
                  <c:v>4.0299999999999997E-3</c:v>
                </c:pt>
                <c:pt idx="1425">
                  <c:v>4.0749999999999996E-3</c:v>
                </c:pt>
                <c:pt idx="1426">
                  <c:v>4.1219999999999998E-3</c:v>
                </c:pt>
                <c:pt idx="1427">
                  <c:v>4.1700000000000001E-3</c:v>
                </c:pt>
                <c:pt idx="1428">
                  <c:v>4.1219999999999998E-3</c:v>
                </c:pt>
                <c:pt idx="1429">
                  <c:v>4.0749999999999996E-3</c:v>
                </c:pt>
                <c:pt idx="1430">
                  <c:v>4.0299999999999997E-3</c:v>
                </c:pt>
                <c:pt idx="1431">
                  <c:v>3.986E-3</c:v>
                </c:pt>
                <c:pt idx="1432">
                  <c:v>3.9439999999999996E-3</c:v>
                </c:pt>
                <c:pt idx="1433">
                  <c:v>3.9029999999999998E-3</c:v>
                </c:pt>
                <c:pt idx="1434">
                  <c:v>3.8639999999999998E-3</c:v>
                </c:pt>
                <c:pt idx="1435">
                  <c:v>3.826E-3</c:v>
                </c:pt>
                <c:pt idx="1436">
                  <c:v>3.7889999999999998E-3</c:v>
                </c:pt>
                <c:pt idx="1437">
                  <c:v>3.754E-3</c:v>
                </c:pt>
                <c:pt idx="1438">
                  <c:v>3.7209999999999999E-3</c:v>
                </c:pt>
                <c:pt idx="1439">
                  <c:v>3.6879999999999999E-3</c:v>
                </c:pt>
                <c:pt idx="1440">
                  <c:v>3.6579999999999998E-3</c:v>
                </c:pt>
                <c:pt idx="1441">
                  <c:v>3.6280000000000001E-3</c:v>
                </c:pt>
                <c:pt idx="1442">
                  <c:v>3.5999999999999999E-3</c:v>
                </c:pt>
                <c:pt idx="1443">
                  <c:v>3.5739999999999999E-3</c:v>
                </c:pt>
                <c:pt idx="1444">
                  <c:v>3.5490000000000001E-3</c:v>
                </c:pt>
                <c:pt idx="1445">
                  <c:v>3.5249999999999999E-3</c:v>
                </c:pt>
                <c:pt idx="1446">
                  <c:v>3.503E-3</c:v>
                </c:pt>
                <c:pt idx="1447">
                  <c:v>3.4819999999999999E-3</c:v>
                </c:pt>
                <c:pt idx="1448">
                  <c:v>3.4629999999999999E-3</c:v>
                </c:pt>
                <c:pt idx="1449">
                  <c:v>3.4450000000000001E-3</c:v>
                </c:pt>
                <c:pt idx="1450">
                  <c:v>3.4290000000000002E-3</c:v>
                </c:pt>
                <c:pt idx="1451">
                  <c:v>3.4139999999999999E-3</c:v>
                </c:pt>
                <c:pt idx="1452">
                  <c:v>3.3999999999999998E-3</c:v>
                </c:pt>
                <c:pt idx="1453">
                  <c:v>3.388E-3</c:v>
                </c:pt>
                <c:pt idx="1454">
                  <c:v>3.3769999999999998E-3</c:v>
                </c:pt>
                <c:pt idx="1455">
                  <c:v>3.3679999999999999E-3</c:v>
                </c:pt>
                <c:pt idx="1456">
                  <c:v>3.3600000000000001E-3</c:v>
                </c:pt>
                <c:pt idx="1457">
                  <c:v>3.3530000000000001E-3</c:v>
                </c:pt>
                <c:pt idx="1458">
                  <c:v>3.3479999999999998E-3</c:v>
                </c:pt>
                <c:pt idx="1459">
                  <c:v>3.3449999999999999E-3</c:v>
                </c:pt>
                <c:pt idx="1460">
                  <c:v>3.3430000000000001E-3</c:v>
                </c:pt>
                <c:pt idx="1461">
                  <c:v>3.3419999999999999E-3</c:v>
                </c:pt>
                <c:pt idx="1462">
                  <c:v>3.3430000000000001E-3</c:v>
                </c:pt>
                <c:pt idx="1463">
                  <c:v>3.3449999999999999E-3</c:v>
                </c:pt>
                <c:pt idx="1464">
                  <c:v>3.3479999999999998E-3</c:v>
                </c:pt>
                <c:pt idx="1465">
                  <c:v>3.3530000000000001E-3</c:v>
                </c:pt>
                <c:pt idx="1466">
                  <c:v>3.3600000000000001E-3</c:v>
                </c:pt>
                <c:pt idx="1467">
                  <c:v>3.3679999999999999E-3</c:v>
                </c:pt>
                <c:pt idx="1468">
                  <c:v>3.3769999999999998E-3</c:v>
                </c:pt>
                <c:pt idx="1469">
                  <c:v>3.388E-3</c:v>
                </c:pt>
                <c:pt idx="1470">
                  <c:v>3.3999999999999998E-3</c:v>
                </c:pt>
                <c:pt idx="1471">
                  <c:v>3.4139999999999999E-3</c:v>
                </c:pt>
                <c:pt idx="1472">
                  <c:v>3.4290000000000002E-3</c:v>
                </c:pt>
                <c:pt idx="1473">
                  <c:v>3.4450000000000001E-3</c:v>
                </c:pt>
                <c:pt idx="1474">
                  <c:v>3.4629999999999999E-3</c:v>
                </c:pt>
                <c:pt idx="1475">
                  <c:v>3.4819999999999999E-3</c:v>
                </c:pt>
                <c:pt idx="1476">
                  <c:v>3.503E-3</c:v>
                </c:pt>
                <c:pt idx="1477">
                  <c:v>3.5249999999999999E-3</c:v>
                </c:pt>
                <c:pt idx="1478">
                  <c:v>3.5490000000000001E-3</c:v>
                </c:pt>
                <c:pt idx="1479">
                  <c:v>3.5739999999999999E-3</c:v>
                </c:pt>
                <c:pt idx="1480">
                  <c:v>3.5999999999999999E-3</c:v>
                </c:pt>
                <c:pt idx="1481">
                  <c:v>3.6280000000000001E-3</c:v>
                </c:pt>
                <c:pt idx="1482">
                  <c:v>3.6579999999999998E-3</c:v>
                </c:pt>
                <c:pt idx="1483">
                  <c:v>3.689E-3</c:v>
                </c:pt>
                <c:pt idx="1484">
                  <c:v>3.7209999999999999E-3</c:v>
                </c:pt>
                <c:pt idx="1485">
                  <c:v>3.754E-3</c:v>
                </c:pt>
                <c:pt idx="1486">
                  <c:v>3.7889999999999998E-3</c:v>
                </c:pt>
                <c:pt idx="1487">
                  <c:v>3.826E-3</c:v>
                </c:pt>
                <c:pt idx="1488">
                  <c:v>3.8639999999999998E-3</c:v>
                </c:pt>
                <c:pt idx="1489">
                  <c:v>3.9029999999999998E-3</c:v>
                </c:pt>
                <c:pt idx="1490">
                  <c:v>3.9439999999999996E-3</c:v>
                </c:pt>
                <c:pt idx="1491">
                  <c:v>3.986E-3</c:v>
                </c:pt>
                <c:pt idx="1492">
                  <c:v>4.0299999999999997E-3</c:v>
                </c:pt>
                <c:pt idx="1493">
                  <c:v>4.0749999999999996E-3</c:v>
                </c:pt>
                <c:pt idx="1494">
                  <c:v>4.1219999999999998E-3</c:v>
                </c:pt>
                <c:pt idx="1495">
                  <c:v>4.1700000000000001E-3</c:v>
                </c:pt>
                <c:pt idx="1496">
                  <c:v>4.1219999999999998E-3</c:v>
                </c:pt>
                <c:pt idx="1497">
                  <c:v>4.0749999999999996E-3</c:v>
                </c:pt>
                <c:pt idx="1498">
                  <c:v>4.0299999999999997E-3</c:v>
                </c:pt>
                <c:pt idx="1499">
                  <c:v>3.986E-3</c:v>
                </c:pt>
                <c:pt idx="1500">
                  <c:v>3.9439999999999996E-3</c:v>
                </c:pt>
                <c:pt idx="1501">
                  <c:v>3.9029999999999998E-3</c:v>
                </c:pt>
                <c:pt idx="1502">
                  <c:v>3.8639999999999998E-3</c:v>
                </c:pt>
                <c:pt idx="1503">
                  <c:v>3.826E-3</c:v>
                </c:pt>
                <c:pt idx="1504">
                  <c:v>3.7889999999999998E-3</c:v>
                </c:pt>
                <c:pt idx="1505">
                  <c:v>3.754E-3</c:v>
                </c:pt>
                <c:pt idx="1506">
                  <c:v>3.7209999999999999E-3</c:v>
                </c:pt>
                <c:pt idx="1507">
                  <c:v>3.6879999999999999E-3</c:v>
                </c:pt>
                <c:pt idx="1508">
                  <c:v>3.6579999999999998E-3</c:v>
                </c:pt>
                <c:pt idx="1509">
                  <c:v>3.6280000000000001E-3</c:v>
                </c:pt>
                <c:pt idx="1510">
                  <c:v>3.5999999999999999E-3</c:v>
                </c:pt>
                <c:pt idx="1511">
                  <c:v>3.5739999999999999E-3</c:v>
                </c:pt>
                <c:pt idx="1512">
                  <c:v>3.5490000000000001E-3</c:v>
                </c:pt>
                <c:pt idx="1513">
                  <c:v>3.5249999999999999E-3</c:v>
                </c:pt>
                <c:pt idx="1514">
                  <c:v>3.503E-3</c:v>
                </c:pt>
                <c:pt idx="1515">
                  <c:v>3.4819999999999999E-3</c:v>
                </c:pt>
                <c:pt idx="1516">
                  <c:v>3.4629999999999999E-3</c:v>
                </c:pt>
                <c:pt idx="1517">
                  <c:v>3.4450000000000001E-3</c:v>
                </c:pt>
                <c:pt idx="1518">
                  <c:v>3.4290000000000002E-3</c:v>
                </c:pt>
                <c:pt idx="1519">
                  <c:v>3.4139999999999999E-3</c:v>
                </c:pt>
                <c:pt idx="1520">
                  <c:v>3.3999999999999998E-3</c:v>
                </c:pt>
                <c:pt idx="1521">
                  <c:v>3.388E-3</c:v>
                </c:pt>
                <c:pt idx="1522">
                  <c:v>3.3769999999999998E-3</c:v>
                </c:pt>
                <c:pt idx="1523">
                  <c:v>3.3679999999999999E-3</c:v>
                </c:pt>
                <c:pt idx="1524">
                  <c:v>3.3600000000000001E-3</c:v>
                </c:pt>
                <c:pt idx="1525">
                  <c:v>3.3530000000000001E-3</c:v>
                </c:pt>
                <c:pt idx="1526">
                  <c:v>3.3479999999999998E-3</c:v>
                </c:pt>
                <c:pt idx="1527">
                  <c:v>3.3449999999999999E-3</c:v>
                </c:pt>
                <c:pt idx="1528">
                  <c:v>3.3430000000000001E-3</c:v>
                </c:pt>
                <c:pt idx="1529">
                  <c:v>3.3419999999999999E-3</c:v>
                </c:pt>
                <c:pt idx="1530">
                  <c:v>3.3430000000000001E-3</c:v>
                </c:pt>
                <c:pt idx="1531">
                  <c:v>3.3449999999999999E-3</c:v>
                </c:pt>
                <c:pt idx="1532">
                  <c:v>3.3479999999999998E-3</c:v>
                </c:pt>
                <c:pt idx="1533">
                  <c:v>3.3530000000000001E-3</c:v>
                </c:pt>
                <c:pt idx="1534">
                  <c:v>3.3600000000000001E-3</c:v>
                </c:pt>
                <c:pt idx="1535">
                  <c:v>3.3679999999999999E-3</c:v>
                </c:pt>
                <c:pt idx="1536">
                  <c:v>3.3769999999999998E-3</c:v>
                </c:pt>
                <c:pt idx="1537">
                  <c:v>3.388E-3</c:v>
                </c:pt>
                <c:pt idx="1538">
                  <c:v>3.3999999999999998E-3</c:v>
                </c:pt>
                <c:pt idx="1539">
                  <c:v>3.4139999999999999E-3</c:v>
                </c:pt>
                <c:pt idx="1540">
                  <c:v>3.4290000000000002E-3</c:v>
                </c:pt>
                <c:pt idx="1541">
                  <c:v>3.4450000000000001E-3</c:v>
                </c:pt>
                <c:pt idx="1542">
                  <c:v>3.4629999999999999E-3</c:v>
                </c:pt>
                <c:pt idx="1543">
                  <c:v>3.4819999999999999E-3</c:v>
                </c:pt>
                <c:pt idx="1544">
                  <c:v>3.503E-3</c:v>
                </c:pt>
                <c:pt idx="1545">
                  <c:v>3.5249999999999999E-3</c:v>
                </c:pt>
                <c:pt idx="1546">
                  <c:v>3.5490000000000001E-3</c:v>
                </c:pt>
                <c:pt idx="1547">
                  <c:v>3.5739999999999999E-3</c:v>
                </c:pt>
                <c:pt idx="1548">
                  <c:v>3.5999999999999999E-3</c:v>
                </c:pt>
                <c:pt idx="1549">
                  <c:v>3.6280000000000001E-3</c:v>
                </c:pt>
                <c:pt idx="1550">
                  <c:v>3.6579999999999998E-3</c:v>
                </c:pt>
                <c:pt idx="1551">
                  <c:v>3.689E-3</c:v>
                </c:pt>
                <c:pt idx="1552">
                  <c:v>3.7209999999999999E-3</c:v>
                </c:pt>
                <c:pt idx="1553">
                  <c:v>3.754E-3</c:v>
                </c:pt>
                <c:pt idx="1554">
                  <c:v>3.7889999999999998E-3</c:v>
                </c:pt>
                <c:pt idx="1555">
                  <c:v>3.826E-3</c:v>
                </c:pt>
                <c:pt idx="1556">
                  <c:v>3.8639999999999998E-3</c:v>
                </c:pt>
                <c:pt idx="1557">
                  <c:v>3.9029999999999998E-3</c:v>
                </c:pt>
                <c:pt idx="1558">
                  <c:v>3.9439999999999996E-3</c:v>
                </c:pt>
                <c:pt idx="1559">
                  <c:v>3.986E-3</c:v>
                </c:pt>
                <c:pt idx="1560">
                  <c:v>4.0299999999999997E-3</c:v>
                </c:pt>
                <c:pt idx="1561">
                  <c:v>4.0749999999999996E-3</c:v>
                </c:pt>
                <c:pt idx="1562">
                  <c:v>4.1219999999999998E-3</c:v>
                </c:pt>
                <c:pt idx="1563">
                  <c:v>4.1700000000000001E-3</c:v>
                </c:pt>
                <c:pt idx="1564">
                  <c:v>4.1219999999999998E-3</c:v>
                </c:pt>
                <c:pt idx="1565">
                  <c:v>4.0749999999999996E-3</c:v>
                </c:pt>
                <c:pt idx="1566">
                  <c:v>4.0299999999999997E-3</c:v>
                </c:pt>
                <c:pt idx="1567">
                  <c:v>3.986E-3</c:v>
                </c:pt>
                <c:pt idx="1568">
                  <c:v>3.9439999999999996E-3</c:v>
                </c:pt>
                <c:pt idx="1569">
                  <c:v>3.9029999999999998E-3</c:v>
                </c:pt>
                <c:pt idx="1570">
                  <c:v>3.8639999999999998E-3</c:v>
                </c:pt>
                <c:pt idx="1571">
                  <c:v>3.826E-3</c:v>
                </c:pt>
                <c:pt idx="1572">
                  <c:v>3.79E-3</c:v>
                </c:pt>
                <c:pt idx="1573">
                  <c:v>3.754E-3</c:v>
                </c:pt>
                <c:pt idx="1574">
                  <c:v>3.7209999999999999E-3</c:v>
                </c:pt>
                <c:pt idx="1575">
                  <c:v>3.6879999999999999E-3</c:v>
                </c:pt>
                <c:pt idx="1576">
                  <c:v>3.6579999999999998E-3</c:v>
                </c:pt>
                <c:pt idx="1577">
                  <c:v>3.6280000000000001E-3</c:v>
                </c:pt>
                <c:pt idx="1578">
                  <c:v>3.5999999999999999E-3</c:v>
                </c:pt>
                <c:pt idx="1579">
                  <c:v>3.5739999999999999E-3</c:v>
                </c:pt>
                <c:pt idx="1580">
                  <c:v>3.5490000000000001E-3</c:v>
                </c:pt>
                <c:pt idx="1581">
                  <c:v>3.5249999999999999E-3</c:v>
                </c:pt>
                <c:pt idx="1582">
                  <c:v>3.503E-3</c:v>
                </c:pt>
                <c:pt idx="1583">
                  <c:v>3.4819999999999999E-3</c:v>
                </c:pt>
                <c:pt idx="1584">
                  <c:v>3.4629999999999999E-3</c:v>
                </c:pt>
                <c:pt idx="1585">
                  <c:v>3.4450000000000001E-3</c:v>
                </c:pt>
                <c:pt idx="1586">
                  <c:v>3.4290000000000002E-3</c:v>
                </c:pt>
                <c:pt idx="1587">
                  <c:v>3.4139999999999999E-3</c:v>
                </c:pt>
                <c:pt idx="1588">
                  <c:v>3.3999999999999998E-3</c:v>
                </c:pt>
                <c:pt idx="1589">
                  <c:v>3.388E-3</c:v>
                </c:pt>
                <c:pt idx="1590">
                  <c:v>3.3769999999999998E-3</c:v>
                </c:pt>
                <c:pt idx="1591">
                  <c:v>3.3679999999999999E-3</c:v>
                </c:pt>
                <c:pt idx="1592">
                  <c:v>3.3600000000000001E-3</c:v>
                </c:pt>
                <c:pt idx="1593">
                  <c:v>3.3530000000000001E-3</c:v>
                </c:pt>
                <c:pt idx="1594">
                  <c:v>3.3479999999999998E-3</c:v>
                </c:pt>
                <c:pt idx="1595">
                  <c:v>3.3449999999999999E-3</c:v>
                </c:pt>
                <c:pt idx="1596">
                  <c:v>3.3430000000000001E-3</c:v>
                </c:pt>
                <c:pt idx="1597">
                  <c:v>3.3419999999999999E-3</c:v>
                </c:pt>
                <c:pt idx="1598">
                  <c:v>3.3430000000000001E-3</c:v>
                </c:pt>
                <c:pt idx="1599">
                  <c:v>3.3449999999999999E-3</c:v>
                </c:pt>
                <c:pt idx="1600">
                  <c:v>3.3479999999999998E-3</c:v>
                </c:pt>
                <c:pt idx="1601">
                  <c:v>3.3530000000000001E-3</c:v>
                </c:pt>
                <c:pt idx="1602">
                  <c:v>3.3600000000000001E-3</c:v>
                </c:pt>
                <c:pt idx="1603">
                  <c:v>3.3679999999999999E-3</c:v>
                </c:pt>
                <c:pt idx="1604">
                  <c:v>3.3769999999999998E-3</c:v>
                </c:pt>
                <c:pt idx="1605">
                  <c:v>3.388E-3</c:v>
                </c:pt>
                <c:pt idx="1606">
                  <c:v>3.3999999999999998E-3</c:v>
                </c:pt>
                <c:pt idx="1607">
                  <c:v>3.4139999999999999E-3</c:v>
                </c:pt>
                <c:pt idx="1608">
                  <c:v>3.4290000000000002E-3</c:v>
                </c:pt>
                <c:pt idx="1609">
                  <c:v>3.4450000000000001E-3</c:v>
                </c:pt>
                <c:pt idx="1610">
                  <c:v>3.4629999999999999E-3</c:v>
                </c:pt>
                <c:pt idx="1611">
                  <c:v>3.4819999999999999E-3</c:v>
                </c:pt>
                <c:pt idx="1612">
                  <c:v>3.503E-3</c:v>
                </c:pt>
                <c:pt idx="1613">
                  <c:v>3.5249999999999999E-3</c:v>
                </c:pt>
                <c:pt idx="1614">
                  <c:v>3.5490000000000001E-3</c:v>
                </c:pt>
                <c:pt idx="1615">
                  <c:v>3.5739999999999999E-3</c:v>
                </c:pt>
                <c:pt idx="1616">
                  <c:v>3.5999999999999999E-3</c:v>
                </c:pt>
                <c:pt idx="1617">
                  <c:v>3.6280000000000001E-3</c:v>
                </c:pt>
                <c:pt idx="1618">
                  <c:v>3.6579999999999998E-3</c:v>
                </c:pt>
                <c:pt idx="1619">
                  <c:v>3.6879999999999999E-3</c:v>
                </c:pt>
                <c:pt idx="1620">
                  <c:v>3.7209999999999999E-3</c:v>
                </c:pt>
                <c:pt idx="1621">
                  <c:v>3.754E-3</c:v>
                </c:pt>
                <c:pt idx="1622">
                  <c:v>3.79E-3</c:v>
                </c:pt>
                <c:pt idx="1623">
                  <c:v>3.826E-3</c:v>
                </c:pt>
                <c:pt idx="1624">
                  <c:v>3.8639999999999998E-3</c:v>
                </c:pt>
                <c:pt idx="1625">
                  <c:v>3.9029999999999998E-3</c:v>
                </c:pt>
                <c:pt idx="1626">
                  <c:v>3.9439999999999996E-3</c:v>
                </c:pt>
                <c:pt idx="1627">
                  <c:v>3.986E-3</c:v>
                </c:pt>
                <c:pt idx="1628">
                  <c:v>4.0299999999999997E-3</c:v>
                </c:pt>
                <c:pt idx="1629">
                  <c:v>4.0749999999999996E-3</c:v>
                </c:pt>
                <c:pt idx="1630">
                  <c:v>4.1219999999999998E-3</c:v>
                </c:pt>
                <c:pt idx="1631">
                  <c:v>4.1700000000000001E-3</c:v>
                </c:pt>
                <c:pt idx="1632">
                  <c:v>4.1219999999999998E-3</c:v>
                </c:pt>
                <c:pt idx="1633">
                  <c:v>4.0749999999999996E-3</c:v>
                </c:pt>
                <c:pt idx="1634">
                  <c:v>4.0299999999999997E-3</c:v>
                </c:pt>
                <c:pt idx="1635">
                  <c:v>3.986E-3</c:v>
                </c:pt>
                <c:pt idx="1636">
                  <c:v>3.9439999999999996E-3</c:v>
                </c:pt>
                <c:pt idx="1637">
                  <c:v>3.9029999999999998E-3</c:v>
                </c:pt>
                <c:pt idx="1638">
                  <c:v>3.8639999999999998E-3</c:v>
                </c:pt>
                <c:pt idx="1639">
                  <c:v>3.826E-3</c:v>
                </c:pt>
                <c:pt idx="1640">
                  <c:v>3.7889999999999998E-3</c:v>
                </c:pt>
                <c:pt idx="1641">
                  <c:v>3.754E-3</c:v>
                </c:pt>
                <c:pt idx="1642">
                  <c:v>3.7209999999999999E-3</c:v>
                </c:pt>
                <c:pt idx="1643">
                  <c:v>3.6879999999999999E-3</c:v>
                </c:pt>
                <c:pt idx="1644">
                  <c:v>3.6579999999999998E-3</c:v>
                </c:pt>
                <c:pt idx="1645">
                  <c:v>3.6280000000000001E-3</c:v>
                </c:pt>
                <c:pt idx="1646">
                  <c:v>3.5999999999999999E-3</c:v>
                </c:pt>
                <c:pt idx="1647">
                  <c:v>3.5739999999999999E-3</c:v>
                </c:pt>
                <c:pt idx="1648">
                  <c:v>3.5490000000000001E-3</c:v>
                </c:pt>
                <c:pt idx="1649">
                  <c:v>3.5249999999999999E-3</c:v>
                </c:pt>
                <c:pt idx="1650">
                  <c:v>3.503E-3</c:v>
                </c:pt>
                <c:pt idx="1651">
                  <c:v>3.4819999999999999E-3</c:v>
                </c:pt>
                <c:pt idx="1652">
                  <c:v>3.4629999999999999E-3</c:v>
                </c:pt>
                <c:pt idx="1653">
                  <c:v>3.4450000000000001E-3</c:v>
                </c:pt>
                <c:pt idx="1654">
                  <c:v>3.4290000000000002E-3</c:v>
                </c:pt>
                <c:pt idx="1655">
                  <c:v>3.4139999999999999E-3</c:v>
                </c:pt>
                <c:pt idx="1656">
                  <c:v>3.3999999999999998E-3</c:v>
                </c:pt>
                <c:pt idx="1657">
                  <c:v>3.388E-3</c:v>
                </c:pt>
                <c:pt idx="1658">
                  <c:v>3.3769999999999998E-3</c:v>
                </c:pt>
                <c:pt idx="1659">
                  <c:v>3.3679999999999999E-3</c:v>
                </c:pt>
                <c:pt idx="1660">
                  <c:v>3.3600000000000001E-3</c:v>
                </c:pt>
                <c:pt idx="1661">
                  <c:v>3.3530000000000001E-3</c:v>
                </c:pt>
                <c:pt idx="1662">
                  <c:v>3.3479999999999998E-3</c:v>
                </c:pt>
                <c:pt idx="1663">
                  <c:v>3.3449999999999999E-3</c:v>
                </c:pt>
                <c:pt idx="1664">
                  <c:v>3.3430000000000001E-3</c:v>
                </c:pt>
                <c:pt idx="1665">
                  <c:v>3.3419999999999999E-3</c:v>
                </c:pt>
                <c:pt idx="1666">
                  <c:v>3.3430000000000001E-3</c:v>
                </c:pt>
                <c:pt idx="1667">
                  <c:v>3.3449999999999999E-3</c:v>
                </c:pt>
                <c:pt idx="1668">
                  <c:v>3.3479999999999998E-3</c:v>
                </c:pt>
                <c:pt idx="1669">
                  <c:v>3.3530000000000001E-3</c:v>
                </c:pt>
                <c:pt idx="1670">
                  <c:v>3.3600000000000001E-3</c:v>
                </c:pt>
                <c:pt idx="1671">
                  <c:v>3.3679999999999999E-3</c:v>
                </c:pt>
                <c:pt idx="1672">
                  <c:v>3.3769999999999998E-3</c:v>
                </c:pt>
                <c:pt idx="1673">
                  <c:v>3.388E-3</c:v>
                </c:pt>
                <c:pt idx="1674">
                  <c:v>3.3999999999999998E-3</c:v>
                </c:pt>
                <c:pt idx="1675">
                  <c:v>3.4139999999999999E-3</c:v>
                </c:pt>
                <c:pt idx="1676">
                  <c:v>3.4290000000000002E-3</c:v>
                </c:pt>
                <c:pt idx="1677">
                  <c:v>3.4450000000000001E-3</c:v>
                </c:pt>
                <c:pt idx="1678">
                  <c:v>3.4629999999999999E-3</c:v>
                </c:pt>
                <c:pt idx="1679">
                  <c:v>3.4819999999999999E-3</c:v>
                </c:pt>
                <c:pt idx="1680">
                  <c:v>3.503E-3</c:v>
                </c:pt>
                <c:pt idx="1681">
                  <c:v>3.5249999999999999E-3</c:v>
                </c:pt>
                <c:pt idx="1682">
                  <c:v>3.5490000000000001E-3</c:v>
                </c:pt>
                <c:pt idx="1683">
                  <c:v>3.5739999999999999E-3</c:v>
                </c:pt>
                <c:pt idx="1684">
                  <c:v>3.5999999999999999E-3</c:v>
                </c:pt>
                <c:pt idx="1685">
                  <c:v>3.6280000000000001E-3</c:v>
                </c:pt>
                <c:pt idx="1686">
                  <c:v>3.6579999999999998E-3</c:v>
                </c:pt>
                <c:pt idx="1687">
                  <c:v>3.689E-3</c:v>
                </c:pt>
                <c:pt idx="1688">
                  <c:v>3.7209999999999999E-3</c:v>
                </c:pt>
                <c:pt idx="1689">
                  <c:v>3.754E-3</c:v>
                </c:pt>
                <c:pt idx="1690">
                  <c:v>3.79E-3</c:v>
                </c:pt>
                <c:pt idx="1691">
                  <c:v>3.826E-3</c:v>
                </c:pt>
                <c:pt idx="1692">
                  <c:v>3.8639999999999998E-3</c:v>
                </c:pt>
                <c:pt idx="1693">
                  <c:v>3.9029999999999998E-3</c:v>
                </c:pt>
                <c:pt idx="1694">
                  <c:v>3.9439999999999996E-3</c:v>
                </c:pt>
                <c:pt idx="1695">
                  <c:v>3.986E-3</c:v>
                </c:pt>
                <c:pt idx="1696">
                  <c:v>4.0299999999999997E-3</c:v>
                </c:pt>
                <c:pt idx="1697">
                  <c:v>4.0749999999999996E-3</c:v>
                </c:pt>
                <c:pt idx="1698">
                  <c:v>4.1219999999999998E-3</c:v>
                </c:pt>
                <c:pt idx="1699">
                  <c:v>4.1700000000000001E-3</c:v>
                </c:pt>
                <c:pt idx="1700">
                  <c:v>4.1219999999999998E-3</c:v>
                </c:pt>
                <c:pt idx="1701">
                  <c:v>4.0749999999999996E-3</c:v>
                </c:pt>
                <c:pt idx="1702">
                  <c:v>4.0299999999999997E-3</c:v>
                </c:pt>
                <c:pt idx="1703">
                  <c:v>3.986E-3</c:v>
                </c:pt>
                <c:pt idx="1704">
                  <c:v>3.9439999999999996E-3</c:v>
                </c:pt>
                <c:pt idx="1705">
                  <c:v>3.9029999999999998E-3</c:v>
                </c:pt>
                <c:pt idx="1706">
                  <c:v>3.8639999999999998E-3</c:v>
                </c:pt>
                <c:pt idx="1707">
                  <c:v>3.826E-3</c:v>
                </c:pt>
                <c:pt idx="1708">
                  <c:v>3.79E-3</c:v>
                </c:pt>
                <c:pt idx="1709">
                  <c:v>3.754E-3</c:v>
                </c:pt>
                <c:pt idx="1710">
                  <c:v>3.7209999999999999E-3</c:v>
                </c:pt>
                <c:pt idx="1711">
                  <c:v>3.689E-3</c:v>
                </c:pt>
                <c:pt idx="1712">
                  <c:v>3.6579999999999998E-3</c:v>
                </c:pt>
                <c:pt idx="1713">
                  <c:v>3.6280000000000001E-3</c:v>
                </c:pt>
                <c:pt idx="1714">
                  <c:v>3.5999999999999999E-3</c:v>
                </c:pt>
                <c:pt idx="1715">
                  <c:v>3.5739999999999999E-3</c:v>
                </c:pt>
                <c:pt idx="1716">
                  <c:v>3.5490000000000001E-3</c:v>
                </c:pt>
                <c:pt idx="1717">
                  <c:v>3.5249999999999999E-3</c:v>
                </c:pt>
                <c:pt idx="1718">
                  <c:v>3.503E-3</c:v>
                </c:pt>
                <c:pt idx="1719">
                  <c:v>3.4819999999999999E-3</c:v>
                </c:pt>
                <c:pt idx="1720">
                  <c:v>3.4629999999999999E-3</c:v>
                </c:pt>
                <c:pt idx="1721">
                  <c:v>3.4450000000000001E-3</c:v>
                </c:pt>
                <c:pt idx="1722">
                  <c:v>3.4290000000000002E-3</c:v>
                </c:pt>
                <c:pt idx="1723">
                  <c:v>3.4139999999999999E-3</c:v>
                </c:pt>
                <c:pt idx="1724">
                  <c:v>3.3999999999999998E-3</c:v>
                </c:pt>
                <c:pt idx="1725">
                  <c:v>3.388E-3</c:v>
                </c:pt>
                <c:pt idx="1726">
                  <c:v>3.3769999999999998E-3</c:v>
                </c:pt>
                <c:pt idx="1727">
                  <c:v>3.3679999999999999E-3</c:v>
                </c:pt>
                <c:pt idx="1728">
                  <c:v>3.3600000000000001E-3</c:v>
                </c:pt>
                <c:pt idx="1729">
                  <c:v>3.3530000000000001E-3</c:v>
                </c:pt>
                <c:pt idx="1730">
                  <c:v>3.3479999999999998E-3</c:v>
                </c:pt>
                <c:pt idx="1731">
                  <c:v>3.3449999999999999E-3</c:v>
                </c:pt>
                <c:pt idx="1732">
                  <c:v>3.3430000000000001E-3</c:v>
                </c:pt>
                <c:pt idx="1733">
                  <c:v>3.3419999999999999E-3</c:v>
                </c:pt>
                <c:pt idx="1734">
                  <c:v>3.3430000000000001E-3</c:v>
                </c:pt>
                <c:pt idx="1735">
                  <c:v>3.3449999999999999E-3</c:v>
                </c:pt>
                <c:pt idx="1736">
                  <c:v>3.3479999999999998E-3</c:v>
                </c:pt>
                <c:pt idx="1737">
                  <c:v>3.3530000000000001E-3</c:v>
                </c:pt>
                <c:pt idx="1738">
                  <c:v>3.3600000000000001E-3</c:v>
                </c:pt>
                <c:pt idx="1739">
                  <c:v>3.3679999999999999E-3</c:v>
                </c:pt>
                <c:pt idx="1740">
                  <c:v>3.3769999999999998E-3</c:v>
                </c:pt>
                <c:pt idx="1741">
                  <c:v>3.388E-3</c:v>
                </c:pt>
                <c:pt idx="1742">
                  <c:v>3.3999999999999998E-3</c:v>
                </c:pt>
                <c:pt idx="1743">
                  <c:v>3.4139999999999999E-3</c:v>
                </c:pt>
                <c:pt idx="1744">
                  <c:v>3.4290000000000002E-3</c:v>
                </c:pt>
                <c:pt idx="1745">
                  <c:v>3.4450000000000001E-3</c:v>
                </c:pt>
                <c:pt idx="1746">
                  <c:v>3.4629999999999999E-3</c:v>
                </c:pt>
                <c:pt idx="1747">
                  <c:v>3.4819999999999999E-3</c:v>
                </c:pt>
                <c:pt idx="1748">
                  <c:v>3.503E-3</c:v>
                </c:pt>
                <c:pt idx="1749">
                  <c:v>3.5249999999999999E-3</c:v>
                </c:pt>
                <c:pt idx="1750">
                  <c:v>3.5490000000000001E-3</c:v>
                </c:pt>
                <c:pt idx="1751">
                  <c:v>3.5739999999999999E-3</c:v>
                </c:pt>
                <c:pt idx="1752">
                  <c:v>3.5999999999999999E-3</c:v>
                </c:pt>
                <c:pt idx="1753">
                  <c:v>3.6280000000000001E-3</c:v>
                </c:pt>
                <c:pt idx="1754">
                  <c:v>3.6579999999999998E-3</c:v>
                </c:pt>
                <c:pt idx="1755">
                  <c:v>3.689E-3</c:v>
                </c:pt>
                <c:pt idx="1756">
                  <c:v>3.7209999999999999E-3</c:v>
                </c:pt>
                <c:pt idx="1757">
                  <c:v>3.754E-3</c:v>
                </c:pt>
                <c:pt idx="1758">
                  <c:v>3.7889999999999998E-3</c:v>
                </c:pt>
                <c:pt idx="1759">
                  <c:v>3.826E-3</c:v>
                </c:pt>
                <c:pt idx="1760">
                  <c:v>3.8639999999999998E-3</c:v>
                </c:pt>
                <c:pt idx="1761">
                  <c:v>3.9029999999999998E-3</c:v>
                </c:pt>
                <c:pt idx="1762">
                  <c:v>3.9439999999999996E-3</c:v>
                </c:pt>
                <c:pt idx="1763">
                  <c:v>3.986E-3</c:v>
                </c:pt>
                <c:pt idx="1764">
                  <c:v>4.0299999999999997E-3</c:v>
                </c:pt>
                <c:pt idx="1765">
                  <c:v>4.0749999999999996E-3</c:v>
                </c:pt>
                <c:pt idx="1766">
                  <c:v>4.1219999999999998E-3</c:v>
                </c:pt>
                <c:pt idx="1767">
                  <c:v>4.1700000000000001E-3</c:v>
                </c:pt>
                <c:pt idx="1768">
                  <c:v>4.1250000000000002E-3</c:v>
                </c:pt>
                <c:pt idx="1769">
                  <c:v>4.0819999999999997E-3</c:v>
                </c:pt>
                <c:pt idx="1770">
                  <c:v>4.0410000000000003E-3</c:v>
                </c:pt>
                <c:pt idx="1771">
                  <c:v>4.0010000000000002E-3</c:v>
                </c:pt>
                <c:pt idx="1772">
                  <c:v>3.9620000000000002E-3</c:v>
                </c:pt>
                <c:pt idx="1773">
                  <c:v>3.9249999999999997E-3</c:v>
                </c:pt>
                <c:pt idx="1774">
                  <c:v>3.8890000000000001E-3</c:v>
                </c:pt>
                <c:pt idx="1775">
                  <c:v>3.8549999999999999E-3</c:v>
                </c:pt>
                <c:pt idx="1776">
                  <c:v>3.8219999999999999E-3</c:v>
                </c:pt>
                <c:pt idx="1777">
                  <c:v>3.79E-3</c:v>
                </c:pt>
                <c:pt idx="1778">
                  <c:v>3.7599999999999999E-3</c:v>
                </c:pt>
                <c:pt idx="1779">
                  <c:v>3.7309999999999999E-3</c:v>
                </c:pt>
                <c:pt idx="1780">
                  <c:v>3.7039999999999998E-3</c:v>
                </c:pt>
                <c:pt idx="1781">
                  <c:v>3.6779999999999998E-3</c:v>
                </c:pt>
                <c:pt idx="1782">
                  <c:v>3.6540000000000001E-3</c:v>
                </c:pt>
                <c:pt idx="1783">
                  <c:v>3.6310000000000001E-3</c:v>
                </c:pt>
                <c:pt idx="1784">
                  <c:v>3.6099999999999999E-3</c:v>
                </c:pt>
                <c:pt idx="1785">
                  <c:v>3.5899999999999999E-3</c:v>
                </c:pt>
                <c:pt idx="1786">
                  <c:v>3.571E-3</c:v>
                </c:pt>
                <c:pt idx="1787">
                  <c:v>3.5539999999999999E-3</c:v>
                </c:pt>
                <c:pt idx="1788">
                  <c:v>3.5379999999999999E-3</c:v>
                </c:pt>
                <c:pt idx="1789">
                  <c:v>3.5239999999999998E-3</c:v>
                </c:pt>
                <c:pt idx="1790">
                  <c:v>3.5109999999999998E-3</c:v>
                </c:pt>
                <c:pt idx="1791">
                  <c:v>3.5000000000000001E-3</c:v>
                </c:pt>
                <c:pt idx="1792">
                  <c:v>3.49E-3</c:v>
                </c:pt>
                <c:pt idx="1793">
                  <c:v>3.4810000000000002E-3</c:v>
                </c:pt>
                <c:pt idx="1794">
                  <c:v>3.4740000000000001E-3</c:v>
                </c:pt>
                <c:pt idx="1795">
                  <c:v>3.4680000000000002E-3</c:v>
                </c:pt>
                <c:pt idx="1796">
                  <c:v>3.4640000000000001E-3</c:v>
                </c:pt>
                <c:pt idx="1797">
                  <c:v>3.4610000000000001E-3</c:v>
                </c:pt>
                <c:pt idx="1798">
                  <c:v>3.4589999999999998E-3</c:v>
                </c:pt>
                <c:pt idx="1799">
                  <c:v>3.4589999999999998E-3</c:v>
                </c:pt>
                <c:pt idx="1800">
                  <c:v>3.4610000000000001E-3</c:v>
                </c:pt>
                <c:pt idx="1801">
                  <c:v>3.4640000000000001E-3</c:v>
                </c:pt>
                <c:pt idx="1802">
                  <c:v>3.4680000000000002E-3</c:v>
                </c:pt>
                <c:pt idx="1803">
                  <c:v>3.4740000000000001E-3</c:v>
                </c:pt>
                <c:pt idx="1804">
                  <c:v>3.4810000000000002E-3</c:v>
                </c:pt>
                <c:pt idx="1805">
                  <c:v>3.4889999999999999E-3</c:v>
                </c:pt>
                <c:pt idx="1806">
                  <c:v>3.5000000000000001E-3</c:v>
                </c:pt>
                <c:pt idx="1807">
                  <c:v>3.5109999999999998E-3</c:v>
                </c:pt>
                <c:pt idx="1808">
                  <c:v>3.5239999999999998E-3</c:v>
                </c:pt>
                <c:pt idx="1809">
                  <c:v>3.5379999999999999E-3</c:v>
                </c:pt>
                <c:pt idx="1810">
                  <c:v>3.5539999999999999E-3</c:v>
                </c:pt>
                <c:pt idx="1811">
                  <c:v>3.571E-3</c:v>
                </c:pt>
                <c:pt idx="1812">
                  <c:v>3.5899999999999999E-3</c:v>
                </c:pt>
                <c:pt idx="1813">
                  <c:v>3.6099999999999999E-3</c:v>
                </c:pt>
                <c:pt idx="1814">
                  <c:v>3.6310000000000001E-3</c:v>
                </c:pt>
                <c:pt idx="1815">
                  <c:v>3.6540000000000001E-3</c:v>
                </c:pt>
                <c:pt idx="1816">
                  <c:v>3.6779999999999998E-3</c:v>
                </c:pt>
                <c:pt idx="1817">
                  <c:v>3.7039999999999998E-3</c:v>
                </c:pt>
                <c:pt idx="1818">
                  <c:v>3.7320000000000001E-3</c:v>
                </c:pt>
                <c:pt idx="1819">
                  <c:v>3.7599999999999999E-3</c:v>
                </c:pt>
                <c:pt idx="1820">
                  <c:v>3.79E-3</c:v>
                </c:pt>
                <c:pt idx="1821">
                  <c:v>3.8219999999999999E-3</c:v>
                </c:pt>
                <c:pt idx="1822">
                  <c:v>3.8549999999999999E-3</c:v>
                </c:pt>
                <c:pt idx="1823">
                  <c:v>3.8890000000000001E-3</c:v>
                </c:pt>
                <c:pt idx="1824">
                  <c:v>3.9249999999999997E-3</c:v>
                </c:pt>
                <c:pt idx="1825">
                  <c:v>3.9620000000000002E-3</c:v>
                </c:pt>
                <c:pt idx="1826">
                  <c:v>4.0010000000000002E-3</c:v>
                </c:pt>
                <c:pt idx="1827">
                  <c:v>4.0410000000000003E-3</c:v>
                </c:pt>
                <c:pt idx="1828">
                  <c:v>4.0819999999999997E-3</c:v>
                </c:pt>
                <c:pt idx="1829">
                  <c:v>4.1250000000000002E-3</c:v>
                </c:pt>
                <c:pt idx="1830">
                  <c:v>4.1700000000000001E-3</c:v>
                </c:pt>
                <c:pt idx="1831">
                  <c:v>4.2069999999999998E-3</c:v>
                </c:pt>
                <c:pt idx="1832">
                  <c:v>4.2459999999999998E-3</c:v>
                </c:pt>
                <c:pt idx="1833">
                  <c:v>4.2859999999999999E-3</c:v>
                </c:pt>
                <c:pt idx="1834">
                  <c:v>4.3220000000000003E-3</c:v>
                </c:pt>
                <c:pt idx="1835">
                  <c:v>4.3600000000000002E-3</c:v>
                </c:pt>
                <c:pt idx="1836">
                  <c:v>4.3169999999999997E-3</c:v>
                </c:pt>
                <c:pt idx="1837">
                  <c:v>4.2760000000000003E-3</c:v>
                </c:pt>
                <c:pt idx="1838">
                  <c:v>4.2360000000000002E-3</c:v>
                </c:pt>
                <c:pt idx="1839">
                  <c:v>4.1980000000000003E-3</c:v>
                </c:pt>
                <c:pt idx="1840">
                  <c:v>4.1609999999999998E-3</c:v>
                </c:pt>
                <c:pt idx="1841">
                  <c:v>4.1250000000000002E-3</c:v>
                </c:pt>
                <c:pt idx="1842">
                  <c:v>4.091E-3</c:v>
                </c:pt>
                <c:pt idx="1843">
                  <c:v>4.058E-3</c:v>
                </c:pt>
                <c:pt idx="1844">
                  <c:v>4.0270000000000002E-3</c:v>
                </c:pt>
                <c:pt idx="1845">
                  <c:v>3.9969999999999997E-3</c:v>
                </c:pt>
                <c:pt idx="1846">
                  <c:v>3.9680000000000002E-3</c:v>
                </c:pt>
                <c:pt idx="1847">
                  <c:v>3.9410000000000001E-3</c:v>
                </c:pt>
                <c:pt idx="1848">
                  <c:v>3.9160000000000002E-3</c:v>
                </c:pt>
                <c:pt idx="1849">
                  <c:v>3.8920000000000001E-3</c:v>
                </c:pt>
                <c:pt idx="1850">
                  <c:v>3.869E-3</c:v>
                </c:pt>
                <c:pt idx="1851">
                  <c:v>3.8470000000000002E-3</c:v>
                </c:pt>
                <c:pt idx="1852">
                  <c:v>3.8279999999999998E-3</c:v>
                </c:pt>
                <c:pt idx="1853">
                  <c:v>3.8089999999999999E-3</c:v>
                </c:pt>
                <c:pt idx="1854">
                  <c:v>3.7919999999999998E-3</c:v>
                </c:pt>
                <c:pt idx="1855">
                  <c:v>3.777E-3</c:v>
                </c:pt>
                <c:pt idx="1856">
                  <c:v>3.7620000000000002E-3</c:v>
                </c:pt>
                <c:pt idx="1857">
                  <c:v>3.7499999999999999E-3</c:v>
                </c:pt>
                <c:pt idx="1858">
                  <c:v>3.738E-3</c:v>
                </c:pt>
                <c:pt idx="1859">
                  <c:v>3.7290000000000001E-3</c:v>
                </c:pt>
                <c:pt idx="1860">
                  <c:v>3.7200000000000002E-3</c:v>
                </c:pt>
                <c:pt idx="1861">
                  <c:v>3.7130000000000002E-3</c:v>
                </c:pt>
                <c:pt idx="1862">
                  <c:v>3.7079999999999999E-3</c:v>
                </c:pt>
                <c:pt idx="1863">
                  <c:v>3.7039999999999998E-3</c:v>
                </c:pt>
                <c:pt idx="1864">
                  <c:v>3.7009999999999999E-3</c:v>
                </c:pt>
                <c:pt idx="1865">
                  <c:v>3.7000000000000002E-3</c:v>
                </c:pt>
                <c:pt idx="1866">
                  <c:v>3.7000000000000002E-3</c:v>
                </c:pt>
                <c:pt idx="1867">
                  <c:v>3.7009999999999999E-3</c:v>
                </c:pt>
                <c:pt idx="1868">
                  <c:v>3.7039999999999998E-3</c:v>
                </c:pt>
                <c:pt idx="1869">
                  <c:v>3.7090000000000001E-3</c:v>
                </c:pt>
                <c:pt idx="1870">
                  <c:v>3.715E-3</c:v>
                </c:pt>
                <c:pt idx="1871">
                  <c:v>3.722E-3</c:v>
                </c:pt>
                <c:pt idx="1872">
                  <c:v>3.7309999999999999E-3</c:v>
                </c:pt>
                <c:pt idx="1873">
                  <c:v>3.741E-3</c:v>
                </c:pt>
                <c:pt idx="1874">
                  <c:v>3.7529999999999998E-3</c:v>
                </c:pt>
                <c:pt idx="1875">
                  <c:v>3.7659999999999998E-3</c:v>
                </c:pt>
                <c:pt idx="1876">
                  <c:v>3.7799999999999999E-3</c:v>
                </c:pt>
                <c:pt idx="1877">
                  <c:v>3.7959999999999999E-3</c:v>
                </c:pt>
                <c:pt idx="1878">
                  <c:v>3.8140000000000001E-3</c:v>
                </c:pt>
                <c:pt idx="1879">
                  <c:v>3.8319999999999999E-3</c:v>
                </c:pt>
                <c:pt idx="1880">
                  <c:v>3.8530000000000001E-3</c:v>
                </c:pt>
                <c:pt idx="1881">
                  <c:v>3.8739999999999998E-3</c:v>
                </c:pt>
                <c:pt idx="1882">
                  <c:v>3.8969999999999999E-3</c:v>
                </c:pt>
                <c:pt idx="1883">
                  <c:v>3.9220000000000001E-3</c:v>
                </c:pt>
                <c:pt idx="1884">
                  <c:v>3.9480000000000001E-3</c:v>
                </c:pt>
                <c:pt idx="1885">
                  <c:v>3.9750000000000002E-3</c:v>
                </c:pt>
                <c:pt idx="1886">
                  <c:v>4.0039999999999997E-3</c:v>
                </c:pt>
                <c:pt idx="1887">
                  <c:v>4.0340000000000003E-3</c:v>
                </c:pt>
                <c:pt idx="1888">
                  <c:v>4.0660000000000002E-3</c:v>
                </c:pt>
                <c:pt idx="1889">
                  <c:v>4.0990000000000002E-3</c:v>
                </c:pt>
                <c:pt idx="1890">
                  <c:v>4.1339999999999997E-3</c:v>
                </c:pt>
                <c:pt idx="1891">
                  <c:v>4.1700000000000001E-3</c:v>
                </c:pt>
                <c:pt idx="1892">
                  <c:v>4.1939999999999998E-3</c:v>
                </c:pt>
                <c:pt idx="1893">
                  <c:v>4.2199999999999998E-3</c:v>
                </c:pt>
                <c:pt idx="1894">
                  <c:v>4.248E-3</c:v>
                </c:pt>
                <c:pt idx="1895">
                  <c:v>4.2770000000000004E-3</c:v>
                </c:pt>
                <c:pt idx="1896">
                  <c:v>4.2979999999999997E-3</c:v>
                </c:pt>
                <c:pt idx="1897">
                  <c:v>4.3220000000000003E-3</c:v>
                </c:pt>
                <c:pt idx="1898">
                  <c:v>4.346E-3</c:v>
                </c:pt>
                <c:pt idx="1899">
                  <c:v>4.372E-3</c:v>
                </c:pt>
                <c:pt idx="1900">
                  <c:v>4.4000000000000003E-3</c:v>
                </c:pt>
                <c:pt idx="1901">
                  <c:v>4.4279999999999996E-3</c:v>
                </c:pt>
                <c:pt idx="1902">
                  <c:v>4.4479999999999997E-3</c:v>
                </c:pt>
                <c:pt idx="1903">
                  <c:v>4.4679999999999997E-3</c:v>
                </c:pt>
                <c:pt idx="1904">
                  <c:v>4.4209999999999996E-3</c:v>
                </c:pt>
                <c:pt idx="1905">
                  <c:v>4.3740000000000003E-3</c:v>
                </c:pt>
                <c:pt idx="1906">
                  <c:v>4.3299999999999996E-3</c:v>
                </c:pt>
                <c:pt idx="1907">
                  <c:v>4.2859999999999999E-3</c:v>
                </c:pt>
                <c:pt idx="1908">
                  <c:v>4.2449999999999996E-3</c:v>
                </c:pt>
                <c:pt idx="1909">
                  <c:v>4.2040000000000003E-3</c:v>
                </c:pt>
                <c:pt idx="1910">
                  <c:v>4.1650000000000003E-3</c:v>
                </c:pt>
                <c:pt idx="1911">
                  <c:v>4.1279999999999997E-3</c:v>
                </c:pt>
                <c:pt idx="1912">
                  <c:v>4.0920000000000002E-3</c:v>
                </c:pt>
                <c:pt idx="1913">
                  <c:v>4.0569999999999998E-3</c:v>
                </c:pt>
                <c:pt idx="1914">
                  <c:v>4.0239999999999998E-3</c:v>
                </c:pt>
                <c:pt idx="1915">
                  <c:v>3.9919999999999999E-3</c:v>
                </c:pt>
                <c:pt idx="1916">
                  <c:v>3.9610000000000001E-3</c:v>
                </c:pt>
                <c:pt idx="1917">
                  <c:v>3.9319999999999997E-3</c:v>
                </c:pt>
                <c:pt idx="1918">
                  <c:v>3.9050000000000001E-3</c:v>
                </c:pt>
                <c:pt idx="1919">
                  <c:v>3.8790000000000001E-3</c:v>
                </c:pt>
                <c:pt idx="1920">
                  <c:v>3.8539999999999998E-3</c:v>
                </c:pt>
                <c:pt idx="1921">
                  <c:v>3.8310000000000002E-3</c:v>
                </c:pt>
                <c:pt idx="1922">
                  <c:v>3.8089999999999999E-3</c:v>
                </c:pt>
                <c:pt idx="1923">
                  <c:v>3.7889999999999998E-3</c:v>
                </c:pt>
                <c:pt idx="1924">
                  <c:v>3.7699999999999999E-3</c:v>
                </c:pt>
                <c:pt idx="1925">
                  <c:v>3.7520000000000001E-3</c:v>
                </c:pt>
                <c:pt idx="1926">
                  <c:v>3.7360000000000002E-3</c:v>
                </c:pt>
                <c:pt idx="1927">
                  <c:v>3.722E-3</c:v>
                </c:pt>
                <c:pt idx="1928">
                  <c:v>3.7090000000000001E-3</c:v>
                </c:pt>
                <c:pt idx="1929">
                  <c:v>3.6970000000000002E-3</c:v>
                </c:pt>
                <c:pt idx="1930">
                  <c:v>3.686E-3</c:v>
                </c:pt>
                <c:pt idx="1931">
                  <c:v>3.6779999999999998E-3</c:v>
                </c:pt>
                <c:pt idx="1932">
                  <c:v>3.6700000000000001E-3</c:v>
                </c:pt>
                <c:pt idx="1933">
                  <c:v>3.6640000000000002E-3</c:v>
                </c:pt>
                <c:pt idx="1934">
                  <c:v>3.6589999999999999E-3</c:v>
                </c:pt>
                <c:pt idx="1935">
                  <c:v>3.656E-3</c:v>
                </c:pt>
                <c:pt idx="1936">
                  <c:v>3.6540000000000001E-3</c:v>
                </c:pt>
                <c:pt idx="1937">
                  <c:v>3.6540000000000001E-3</c:v>
                </c:pt>
                <c:pt idx="1938">
                  <c:v>3.6549999999999998E-3</c:v>
                </c:pt>
                <c:pt idx="1939">
                  <c:v>3.6579999999999998E-3</c:v>
                </c:pt>
                <c:pt idx="1940">
                  <c:v>3.6619999999999999E-3</c:v>
                </c:pt>
                <c:pt idx="1941">
                  <c:v>3.6670000000000001E-3</c:v>
                </c:pt>
                <c:pt idx="1942">
                  <c:v>3.6740000000000002E-3</c:v>
                </c:pt>
                <c:pt idx="1943">
                  <c:v>3.6819999999999999E-3</c:v>
                </c:pt>
                <c:pt idx="1944">
                  <c:v>3.692E-3</c:v>
                </c:pt>
                <c:pt idx="1945">
                  <c:v>3.7030000000000001E-3</c:v>
                </c:pt>
                <c:pt idx="1946">
                  <c:v>3.7160000000000001E-3</c:v>
                </c:pt>
                <c:pt idx="1947">
                  <c:v>3.7299999999999998E-3</c:v>
                </c:pt>
                <c:pt idx="1948">
                  <c:v>3.7450000000000001E-3</c:v>
                </c:pt>
                <c:pt idx="1949">
                  <c:v>3.7620000000000002E-3</c:v>
                </c:pt>
                <c:pt idx="1950">
                  <c:v>3.7810000000000001E-3</c:v>
                </c:pt>
                <c:pt idx="1951">
                  <c:v>3.8E-3</c:v>
                </c:pt>
                <c:pt idx="1952">
                  <c:v>3.8210000000000002E-3</c:v>
                </c:pt>
                <c:pt idx="1953">
                  <c:v>3.8440000000000002E-3</c:v>
                </c:pt>
                <c:pt idx="1954">
                  <c:v>3.8679999999999999E-3</c:v>
                </c:pt>
                <c:pt idx="1955">
                  <c:v>3.8939999999999999E-3</c:v>
                </c:pt>
                <c:pt idx="1956">
                  <c:v>3.9199999999999999E-3</c:v>
                </c:pt>
                <c:pt idx="1957">
                  <c:v>3.9490000000000003E-3</c:v>
                </c:pt>
                <c:pt idx="1958">
                  <c:v>3.9630000000000004E-3</c:v>
                </c:pt>
                <c:pt idx="1959">
                  <c:v>3.9789999999999999E-3</c:v>
                </c:pt>
                <c:pt idx="1960">
                  <c:v>3.9960000000000004E-3</c:v>
                </c:pt>
                <c:pt idx="1961">
                  <c:v>4.0150000000000003E-3</c:v>
                </c:pt>
                <c:pt idx="1962">
                  <c:v>4.0350000000000004E-3</c:v>
                </c:pt>
                <c:pt idx="1963">
                  <c:v>4.0559999999999997E-3</c:v>
                </c:pt>
                <c:pt idx="1964">
                  <c:v>4.0790000000000002E-3</c:v>
                </c:pt>
                <c:pt idx="1965">
                  <c:v>4.0889999999999998E-3</c:v>
                </c:pt>
                <c:pt idx="1966">
                  <c:v>4.1009999999999996E-3</c:v>
                </c:pt>
                <c:pt idx="1967">
                  <c:v>4.1149999999999997E-3</c:v>
                </c:pt>
                <c:pt idx="1968">
                  <c:v>4.1289999999999999E-3</c:v>
                </c:pt>
                <c:pt idx="1969">
                  <c:v>4.1450000000000002E-3</c:v>
                </c:pt>
                <c:pt idx="1970">
                  <c:v>4.1570000000000001E-3</c:v>
                </c:pt>
                <c:pt idx="1971">
                  <c:v>4.1700000000000001E-3</c:v>
                </c:pt>
                <c:pt idx="1972">
                  <c:v>4.1310000000000001E-3</c:v>
                </c:pt>
                <c:pt idx="1973">
                  <c:v>4.0930000000000003E-3</c:v>
                </c:pt>
                <c:pt idx="1974">
                  <c:v>4.0569999999999998E-3</c:v>
                </c:pt>
                <c:pt idx="1975">
                  <c:v>4.0220000000000004E-3</c:v>
                </c:pt>
                <c:pt idx="1976">
                  <c:v>3.9890000000000004E-3</c:v>
                </c:pt>
                <c:pt idx="1977">
                  <c:v>3.9569999999999996E-3</c:v>
                </c:pt>
                <c:pt idx="1978">
                  <c:v>3.9259999999999998E-3</c:v>
                </c:pt>
                <c:pt idx="1979">
                  <c:v>3.8969999999999999E-3</c:v>
                </c:pt>
                <c:pt idx="1980">
                  <c:v>3.8700000000000002E-3</c:v>
                </c:pt>
                <c:pt idx="1981">
                  <c:v>3.8430000000000001E-3</c:v>
                </c:pt>
                <c:pt idx="1982">
                  <c:v>3.8189999999999999E-3</c:v>
                </c:pt>
                <c:pt idx="1983">
                  <c:v>3.7950000000000002E-3</c:v>
                </c:pt>
                <c:pt idx="1984">
                  <c:v>3.774E-3</c:v>
                </c:pt>
                <c:pt idx="1985">
                  <c:v>3.7529999999999998E-3</c:v>
                </c:pt>
                <c:pt idx="1986">
                  <c:v>3.7339999999999999E-3</c:v>
                </c:pt>
                <c:pt idx="1987">
                  <c:v>3.7160000000000001E-3</c:v>
                </c:pt>
                <c:pt idx="1988">
                  <c:v>3.7000000000000002E-3</c:v>
                </c:pt>
                <c:pt idx="1989">
                  <c:v>3.686E-3</c:v>
                </c:pt>
                <c:pt idx="1990">
                  <c:v>3.6719999999999999E-3</c:v>
                </c:pt>
                <c:pt idx="1991">
                  <c:v>3.6600000000000001E-3</c:v>
                </c:pt>
                <c:pt idx="1992">
                  <c:v>3.65E-3</c:v>
                </c:pt>
                <c:pt idx="1993">
                  <c:v>3.6410000000000001E-3</c:v>
                </c:pt>
                <c:pt idx="1994">
                  <c:v>3.6329999999999999E-3</c:v>
                </c:pt>
                <c:pt idx="1995">
                  <c:v>3.627E-3</c:v>
                </c:pt>
                <c:pt idx="1996">
                  <c:v>3.6229999999999999E-3</c:v>
                </c:pt>
                <c:pt idx="1997">
                  <c:v>3.6189999999999998E-3</c:v>
                </c:pt>
                <c:pt idx="1998">
                  <c:v>3.6180000000000001E-3</c:v>
                </c:pt>
                <c:pt idx="1999">
                  <c:v>3.617E-3</c:v>
                </c:pt>
                <c:pt idx="2000">
                  <c:v>3.6180000000000001E-3</c:v>
                </c:pt>
                <c:pt idx="2001">
                  <c:v>3.6210000000000001E-3</c:v>
                </c:pt>
                <c:pt idx="2002">
                  <c:v>3.6250000000000002E-3</c:v>
                </c:pt>
                <c:pt idx="2003">
                  <c:v>3.63E-3</c:v>
                </c:pt>
                <c:pt idx="2004">
                  <c:v>3.637E-3</c:v>
                </c:pt>
                <c:pt idx="2005">
                  <c:v>3.6449999999999998E-3</c:v>
                </c:pt>
                <c:pt idx="2006">
                  <c:v>3.6540000000000001E-3</c:v>
                </c:pt>
                <c:pt idx="2007">
                  <c:v>3.666E-3</c:v>
                </c:pt>
                <c:pt idx="2008">
                  <c:v>3.6779999999999998E-3</c:v>
                </c:pt>
                <c:pt idx="2009">
                  <c:v>3.692E-3</c:v>
                </c:pt>
                <c:pt idx="2010">
                  <c:v>3.7069999999999998E-3</c:v>
                </c:pt>
                <c:pt idx="2011">
                  <c:v>3.7239999999999999E-3</c:v>
                </c:pt>
                <c:pt idx="2012">
                  <c:v>3.7420000000000001E-3</c:v>
                </c:pt>
                <c:pt idx="2013">
                  <c:v>3.7620000000000002E-3</c:v>
                </c:pt>
                <c:pt idx="2014">
                  <c:v>3.7829999999999999E-3</c:v>
                </c:pt>
                <c:pt idx="2015">
                  <c:v>3.8049999999999998E-3</c:v>
                </c:pt>
                <c:pt idx="2016">
                  <c:v>3.8289999999999999E-3</c:v>
                </c:pt>
                <c:pt idx="2017">
                  <c:v>3.8549999999999999E-3</c:v>
                </c:pt>
                <c:pt idx="2018">
                  <c:v>3.882E-3</c:v>
                </c:pt>
                <c:pt idx="2019">
                  <c:v>3.9100000000000003E-3</c:v>
                </c:pt>
                <c:pt idx="2020">
                  <c:v>3.9179999999999996E-3</c:v>
                </c:pt>
                <c:pt idx="2021">
                  <c:v>3.9280000000000001E-3</c:v>
                </c:pt>
                <c:pt idx="2022">
                  <c:v>3.9389999999999998E-3</c:v>
                </c:pt>
                <c:pt idx="2023">
                  <c:v>3.9519999999999998E-3</c:v>
                </c:pt>
                <c:pt idx="2024">
                  <c:v>3.9659999999999999E-3</c:v>
                </c:pt>
                <c:pt idx="2025">
                  <c:v>3.9810000000000002E-3</c:v>
                </c:pt>
                <c:pt idx="2026">
                  <c:v>3.9899999999999996E-3</c:v>
                </c:pt>
                <c:pt idx="2027">
                  <c:v>4.0000000000000001E-3</c:v>
                </c:pt>
                <c:pt idx="2028">
                  <c:v>4.0119999999999999E-3</c:v>
                </c:pt>
                <c:pt idx="2029">
                  <c:v>4.0249999999999999E-3</c:v>
                </c:pt>
                <c:pt idx="2030">
                  <c:v>4.0390000000000001E-3</c:v>
                </c:pt>
                <c:pt idx="2031">
                  <c:v>4.0549999999999996E-3</c:v>
                </c:pt>
                <c:pt idx="2032">
                  <c:v>4.065E-3</c:v>
                </c:pt>
                <c:pt idx="2033">
                  <c:v>4.0769999999999999E-3</c:v>
                </c:pt>
                <c:pt idx="2034">
                  <c:v>4.0899999999999999E-3</c:v>
                </c:pt>
                <c:pt idx="2035">
                  <c:v>4.104E-3</c:v>
                </c:pt>
                <c:pt idx="2036">
                  <c:v>4.1200000000000004E-3</c:v>
                </c:pt>
                <c:pt idx="2037">
                  <c:v>4.1349999999999998E-3</c:v>
                </c:pt>
                <c:pt idx="2038">
                  <c:v>4.1520000000000003E-3</c:v>
                </c:pt>
                <c:pt idx="2039">
                  <c:v>4.1700000000000001E-3</c:v>
                </c:pt>
                <c:pt idx="2040">
                  <c:v>4.1370000000000001E-3</c:v>
                </c:pt>
                <c:pt idx="2041">
                  <c:v>4.1050000000000001E-3</c:v>
                </c:pt>
                <c:pt idx="2042">
                  <c:v>4.0740000000000004E-3</c:v>
                </c:pt>
                <c:pt idx="2043">
                  <c:v>4.0460000000000001E-3</c:v>
                </c:pt>
                <c:pt idx="2044">
                  <c:v>4.0179999999999999E-3</c:v>
                </c:pt>
                <c:pt idx="2045">
                  <c:v>3.9919999999999999E-3</c:v>
                </c:pt>
                <c:pt idx="2046">
                  <c:v>3.9680000000000002E-3</c:v>
                </c:pt>
                <c:pt idx="2047">
                  <c:v>3.9439999999999996E-3</c:v>
                </c:pt>
                <c:pt idx="2048">
                  <c:v>3.9230000000000003E-3</c:v>
                </c:pt>
                <c:pt idx="2049">
                  <c:v>3.9020000000000001E-3</c:v>
                </c:pt>
                <c:pt idx="2050">
                  <c:v>3.8839999999999999E-3</c:v>
                </c:pt>
                <c:pt idx="2051">
                  <c:v>3.8660000000000001E-3</c:v>
                </c:pt>
                <c:pt idx="2052">
                  <c:v>3.8500000000000001E-3</c:v>
                </c:pt>
                <c:pt idx="2053">
                  <c:v>3.836E-3</c:v>
                </c:pt>
                <c:pt idx="2054">
                  <c:v>3.8219999999999999E-3</c:v>
                </c:pt>
                <c:pt idx="2055">
                  <c:v>3.8110000000000002E-3</c:v>
                </c:pt>
                <c:pt idx="2056">
                  <c:v>3.8010000000000001E-3</c:v>
                </c:pt>
                <c:pt idx="2057">
                  <c:v>3.7919999999999998E-3</c:v>
                </c:pt>
                <c:pt idx="2058">
                  <c:v>3.784E-3</c:v>
                </c:pt>
                <c:pt idx="2059">
                  <c:v>3.7780000000000001E-3</c:v>
                </c:pt>
                <c:pt idx="2060">
                  <c:v>3.774E-3</c:v>
                </c:pt>
                <c:pt idx="2061">
                  <c:v>3.771E-3</c:v>
                </c:pt>
                <c:pt idx="2062">
                  <c:v>3.7690000000000002E-3</c:v>
                </c:pt>
                <c:pt idx="2063">
                  <c:v>3.7690000000000002E-3</c:v>
                </c:pt>
                <c:pt idx="2064">
                  <c:v>3.7699999999999999E-3</c:v>
                </c:pt>
                <c:pt idx="2065">
                  <c:v>3.7729999999999999E-3</c:v>
                </c:pt>
                <c:pt idx="2066">
                  <c:v>3.777E-3</c:v>
                </c:pt>
                <c:pt idx="2067">
                  <c:v>3.7820000000000002E-3</c:v>
                </c:pt>
                <c:pt idx="2068">
                  <c:v>3.7889999999999998E-3</c:v>
                </c:pt>
                <c:pt idx="2069">
                  <c:v>3.797E-3</c:v>
                </c:pt>
                <c:pt idx="2070">
                  <c:v>3.8070000000000001E-3</c:v>
                </c:pt>
                <c:pt idx="2071">
                  <c:v>3.8189999999999999E-3</c:v>
                </c:pt>
                <c:pt idx="2072">
                  <c:v>3.8310000000000002E-3</c:v>
                </c:pt>
                <c:pt idx="2073">
                  <c:v>3.8449999999999999E-3</c:v>
                </c:pt>
                <c:pt idx="2074">
                  <c:v>3.8609999999999998E-3</c:v>
                </c:pt>
                <c:pt idx="2075">
                  <c:v>3.8779999999999999E-3</c:v>
                </c:pt>
                <c:pt idx="2076">
                  <c:v>3.8960000000000002E-3</c:v>
                </c:pt>
                <c:pt idx="2077">
                  <c:v>3.9160000000000002E-3</c:v>
                </c:pt>
                <c:pt idx="2078">
                  <c:v>3.9370000000000004E-3</c:v>
                </c:pt>
                <c:pt idx="2079">
                  <c:v>3.96E-3</c:v>
                </c:pt>
                <c:pt idx="2080">
                  <c:v>3.9699999999999996E-3</c:v>
                </c:pt>
                <c:pt idx="2081">
                  <c:v>3.9810000000000002E-3</c:v>
                </c:pt>
                <c:pt idx="2082">
                  <c:v>3.9940000000000002E-3</c:v>
                </c:pt>
                <c:pt idx="2083">
                  <c:v>4.0080000000000003E-3</c:v>
                </c:pt>
                <c:pt idx="2084">
                  <c:v>4.0239999999999998E-3</c:v>
                </c:pt>
                <c:pt idx="2085">
                  <c:v>4.0330000000000001E-3</c:v>
                </c:pt>
                <c:pt idx="2086">
                  <c:v>4.0439999999999999E-3</c:v>
                </c:pt>
                <c:pt idx="2087">
                  <c:v>4.0559999999999997E-3</c:v>
                </c:pt>
                <c:pt idx="2088">
                  <c:v>4.0699999999999998E-3</c:v>
                </c:pt>
                <c:pt idx="2089">
                  <c:v>4.0850000000000001E-3</c:v>
                </c:pt>
                <c:pt idx="2090">
                  <c:v>4.1009999999999996E-3</c:v>
                </c:pt>
                <c:pt idx="2091">
                  <c:v>4.1089999999999998E-3</c:v>
                </c:pt>
                <c:pt idx="2092">
                  <c:v>4.1180000000000001E-3</c:v>
                </c:pt>
                <c:pt idx="2093">
                  <c:v>4.1289999999999999E-3</c:v>
                </c:pt>
                <c:pt idx="2094">
                  <c:v>4.1409999999999997E-3</c:v>
                </c:pt>
                <c:pt idx="2095">
                  <c:v>4.1549999999999998E-3</c:v>
                </c:pt>
                <c:pt idx="2096">
                  <c:v>4.1700000000000001E-3</c:v>
                </c:pt>
                <c:pt idx="2097">
                  <c:v>4.1749999999999999E-3</c:v>
                </c:pt>
                <c:pt idx="2098">
                  <c:v>4.1809999999999998E-3</c:v>
                </c:pt>
                <c:pt idx="2099">
                  <c:v>4.189E-3</c:v>
                </c:pt>
                <c:pt idx="2100">
                  <c:v>4.1929999999999997E-3</c:v>
                </c:pt>
                <c:pt idx="2101">
                  <c:v>4.1980000000000003E-3</c:v>
                </c:pt>
                <c:pt idx="2102">
                  <c:v>4.2050000000000004E-3</c:v>
                </c:pt>
                <c:pt idx="2103">
                  <c:v>4.2129999999999997E-3</c:v>
                </c:pt>
                <c:pt idx="2104">
                  <c:v>4.2220000000000001E-3</c:v>
                </c:pt>
                <c:pt idx="2105">
                  <c:v>4.2319999999999997E-3</c:v>
                </c:pt>
                <c:pt idx="2106">
                  <c:v>4.2430000000000002E-3</c:v>
                </c:pt>
                <c:pt idx="2107">
                  <c:v>4.2550000000000001E-3</c:v>
                </c:pt>
                <c:pt idx="2108">
                  <c:v>4.2300000000000003E-3</c:v>
                </c:pt>
                <c:pt idx="2109">
                  <c:v>4.2059999999999997E-3</c:v>
                </c:pt>
                <c:pt idx="2110">
                  <c:v>4.1830000000000001E-3</c:v>
                </c:pt>
                <c:pt idx="2111">
                  <c:v>4.1619999999999999E-3</c:v>
                </c:pt>
                <c:pt idx="2112">
                  <c:v>4.143E-3</c:v>
                </c:pt>
                <c:pt idx="2113">
                  <c:v>4.1250000000000002E-3</c:v>
                </c:pt>
                <c:pt idx="2114">
                  <c:v>4.1079999999999997E-3</c:v>
                </c:pt>
                <c:pt idx="2115">
                  <c:v>4.0930000000000003E-3</c:v>
                </c:pt>
                <c:pt idx="2116">
                  <c:v>4.0790000000000002E-3</c:v>
                </c:pt>
                <c:pt idx="2117">
                  <c:v>4.0660000000000002E-3</c:v>
                </c:pt>
                <c:pt idx="2118">
                  <c:v>4.0549999999999996E-3</c:v>
                </c:pt>
                <c:pt idx="2119">
                  <c:v>4.0460000000000001E-3</c:v>
                </c:pt>
                <c:pt idx="2120">
                  <c:v>4.0379999999999999E-3</c:v>
                </c:pt>
                <c:pt idx="2121">
                  <c:v>4.0309999999999999E-3</c:v>
                </c:pt>
                <c:pt idx="2122">
                  <c:v>4.0260000000000001E-3</c:v>
                </c:pt>
                <c:pt idx="2123">
                  <c:v>4.0220000000000004E-3</c:v>
                </c:pt>
                <c:pt idx="2124">
                  <c:v>4.019E-3</c:v>
                </c:pt>
                <c:pt idx="2125">
                  <c:v>4.0179999999999999E-3</c:v>
                </c:pt>
                <c:pt idx="2126">
                  <c:v>4.019E-3</c:v>
                </c:pt>
                <c:pt idx="2127">
                  <c:v>4.0210000000000003E-3</c:v>
                </c:pt>
                <c:pt idx="2128">
                  <c:v>4.0239999999999998E-3</c:v>
                </c:pt>
                <c:pt idx="2129">
                  <c:v>4.0289999999999996E-3</c:v>
                </c:pt>
                <c:pt idx="2130">
                  <c:v>4.0350000000000004E-3</c:v>
                </c:pt>
                <c:pt idx="2131">
                  <c:v>4.0429999999999997E-3</c:v>
                </c:pt>
                <c:pt idx="2132">
                  <c:v>4.052E-3</c:v>
                </c:pt>
                <c:pt idx="2133">
                  <c:v>4.0619999999999996E-3</c:v>
                </c:pt>
                <c:pt idx="2134">
                  <c:v>4.0740000000000004E-3</c:v>
                </c:pt>
                <c:pt idx="2135">
                  <c:v>4.0879999999999996E-3</c:v>
                </c:pt>
                <c:pt idx="2136">
                  <c:v>4.0959999999999998E-3</c:v>
                </c:pt>
                <c:pt idx="2137">
                  <c:v>4.1070000000000004E-3</c:v>
                </c:pt>
                <c:pt idx="2138">
                  <c:v>4.1180000000000001E-3</c:v>
                </c:pt>
                <c:pt idx="2139">
                  <c:v>4.1190000000000003E-3</c:v>
                </c:pt>
                <c:pt idx="2140">
                  <c:v>4.1209999999999997E-3</c:v>
                </c:pt>
                <c:pt idx="2141">
                  <c:v>4.1190000000000003E-3</c:v>
                </c:pt>
                <c:pt idx="2142">
                  <c:v>4.1180000000000001E-3</c:v>
                </c:pt>
                <c:pt idx="2143">
                  <c:v>4.1190000000000003E-3</c:v>
                </c:pt>
                <c:pt idx="2144">
                  <c:v>4.1209999999999997E-3</c:v>
                </c:pt>
                <c:pt idx="2145">
                  <c:v>4.1250000000000002E-3</c:v>
                </c:pt>
                <c:pt idx="2146">
                  <c:v>4.13E-3</c:v>
                </c:pt>
                <c:pt idx="2147">
                  <c:v>4.1310000000000001E-3</c:v>
                </c:pt>
                <c:pt idx="2148">
                  <c:v>4.1330000000000004E-3</c:v>
                </c:pt>
                <c:pt idx="2149">
                  <c:v>4.1370000000000001E-3</c:v>
                </c:pt>
                <c:pt idx="2150">
                  <c:v>4.1419999999999998E-3</c:v>
                </c:pt>
                <c:pt idx="2151">
                  <c:v>4.1419999999999998E-3</c:v>
                </c:pt>
                <c:pt idx="2152">
                  <c:v>4.143E-3</c:v>
                </c:pt>
                <c:pt idx="2153">
                  <c:v>4.1460000000000004E-3</c:v>
                </c:pt>
                <c:pt idx="2154">
                  <c:v>4.15E-3</c:v>
                </c:pt>
                <c:pt idx="2155">
                  <c:v>4.1549999999999998E-3</c:v>
                </c:pt>
                <c:pt idx="2156">
                  <c:v>4.1619999999999999E-3</c:v>
                </c:pt>
                <c:pt idx="2157">
                  <c:v>4.1710000000000002E-3</c:v>
                </c:pt>
                <c:pt idx="2158">
                  <c:v>4.1669999999999997E-3</c:v>
                </c:pt>
                <c:pt idx="2159">
                  <c:v>4.1640000000000002E-3</c:v>
                </c:pt>
                <c:pt idx="2160">
                  <c:v>4.1640000000000002E-3</c:v>
                </c:pt>
                <c:pt idx="2161">
                  <c:v>4.1640000000000002E-3</c:v>
                </c:pt>
                <c:pt idx="2162">
                  <c:v>4.1660000000000004E-3</c:v>
                </c:pt>
                <c:pt idx="2163">
                  <c:v>4.1700000000000001E-3</c:v>
                </c:pt>
                <c:pt idx="2164">
                  <c:v>4.1720000000000004E-3</c:v>
                </c:pt>
                <c:pt idx="2165">
                  <c:v>4.176E-3</c:v>
                </c:pt>
                <c:pt idx="2166">
                  <c:v>4.1809999999999998E-3</c:v>
                </c:pt>
                <c:pt idx="2167">
                  <c:v>4.1840000000000002E-3</c:v>
                </c:pt>
                <c:pt idx="2168">
                  <c:v>4.1879999999999999E-3</c:v>
                </c:pt>
                <c:pt idx="2169">
                  <c:v>4.1929999999999997E-3</c:v>
                </c:pt>
                <c:pt idx="2170">
                  <c:v>4.1999999999999997E-3</c:v>
                </c:pt>
                <c:pt idx="2171">
                  <c:v>4.2079999999999999E-3</c:v>
                </c:pt>
                <c:pt idx="2172">
                  <c:v>4.2180000000000004E-3</c:v>
                </c:pt>
                <c:pt idx="2173">
                  <c:v>4.2290000000000001E-3</c:v>
                </c:pt>
                <c:pt idx="2174">
                  <c:v>4.241E-3</c:v>
                </c:pt>
                <c:pt idx="2175">
                  <c:v>4.2550000000000001E-3</c:v>
                </c:pt>
                <c:pt idx="2176">
                  <c:v>4.241E-3</c:v>
                </c:pt>
                <c:pt idx="2177">
                  <c:v>4.228E-3</c:v>
                </c:pt>
                <c:pt idx="2178">
                  <c:v>4.2160000000000001E-3</c:v>
                </c:pt>
                <c:pt idx="2179">
                  <c:v>4.2059999999999997E-3</c:v>
                </c:pt>
                <c:pt idx="2180">
                  <c:v>4.1970000000000002E-3</c:v>
                </c:pt>
                <c:pt idx="2181">
                  <c:v>4.1900000000000001E-3</c:v>
                </c:pt>
                <c:pt idx="2182">
                  <c:v>4.1840000000000002E-3</c:v>
                </c:pt>
                <c:pt idx="2183">
                  <c:v>4.1790000000000004E-3</c:v>
                </c:pt>
                <c:pt idx="2184">
                  <c:v>4.176E-3</c:v>
                </c:pt>
                <c:pt idx="2185">
                  <c:v>4.1749999999999999E-3</c:v>
                </c:pt>
                <c:pt idx="2186">
                  <c:v>4.1739999999999998E-3</c:v>
                </c:pt>
                <c:pt idx="2187">
                  <c:v>4.1749999999999999E-3</c:v>
                </c:pt>
                <c:pt idx="2188">
                  <c:v>4.1780000000000003E-3</c:v>
                </c:pt>
                <c:pt idx="2189">
                  <c:v>4.182E-3</c:v>
                </c:pt>
                <c:pt idx="2190">
                  <c:v>4.1879999999999999E-3</c:v>
                </c:pt>
                <c:pt idx="2191">
                  <c:v>4.1859999999999996E-3</c:v>
                </c:pt>
                <c:pt idx="2192">
                  <c:v>4.1850000000000004E-3</c:v>
                </c:pt>
                <c:pt idx="2193">
                  <c:v>4.1859999999999996E-3</c:v>
                </c:pt>
                <c:pt idx="2194">
                  <c:v>4.182E-3</c:v>
                </c:pt>
                <c:pt idx="2195">
                  <c:v>4.1790000000000004E-3</c:v>
                </c:pt>
                <c:pt idx="2196">
                  <c:v>4.1780000000000003E-3</c:v>
                </c:pt>
                <c:pt idx="2197">
                  <c:v>4.1790000000000004E-3</c:v>
                </c:pt>
                <c:pt idx="2198">
                  <c:v>4.1809999999999998E-3</c:v>
                </c:pt>
                <c:pt idx="2199">
                  <c:v>4.1840000000000002E-3</c:v>
                </c:pt>
                <c:pt idx="2200">
                  <c:v>4.189E-3</c:v>
                </c:pt>
                <c:pt idx="2201">
                  <c:v>4.1949999999999999E-3</c:v>
                </c:pt>
                <c:pt idx="2202">
                  <c:v>4.202E-3</c:v>
                </c:pt>
                <c:pt idx="2203">
                  <c:v>4.2110000000000003E-3</c:v>
                </c:pt>
                <c:pt idx="2204">
                  <c:v>4.2050000000000004E-3</c:v>
                </c:pt>
                <c:pt idx="2205">
                  <c:v>4.2009999999999999E-3</c:v>
                </c:pt>
                <c:pt idx="2206">
                  <c:v>4.1970000000000002E-3</c:v>
                </c:pt>
                <c:pt idx="2207">
                  <c:v>4.1960000000000001E-3</c:v>
                </c:pt>
                <c:pt idx="2208">
                  <c:v>4.1949999999999999E-3</c:v>
                </c:pt>
                <c:pt idx="2209">
                  <c:v>4.1960000000000001E-3</c:v>
                </c:pt>
                <c:pt idx="2210">
                  <c:v>4.1989999999999996E-3</c:v>
                </c:pt>
                <c:pt idx="2211">
                  <c:v>4.2030000000000001E-3</c:v>
                </c:pt>
                <c:pt idx="2212">
                  <c:v>4.1989999999999996E-3</c:v>
                </c:pt>
                <c:pt idx="2213">
                  <c:v>4.1970000000000002E-3</c:v>
                </c:pt>
                <c:pt idx="2214">
                  <c:v>4.1960000000000001E-3</c:v>
                </c:pt>
                <c:pt idx="2215">
                  <c:v>4.1920000000000004E-3</c:v>
                </c:pt>
                <c:pt idx="2216">
                  <c:v>4.1879999999999999E-3</c:v>
                </c:pt>
                <c:pt idx="2217">
                  <c:v>4.1859999999999996E-3</c:v>
                </c:pt>
                <c:pt idx="2218">
                  <c:v>4.1859999999999996E-3</c:v>
                </c:pt>
                <c:pt idx="2219">
                  <c:v>4.1799999999999997E-3</c:v>
                </c:pt>
                <c:pt idx="2220">
                  <c:v>4.176E-3</c:v>
                </c:pt>
                <c:pt idx="2221">
                  <c:v>4.1729999999999996E-3</c:v>
                </c:pt>
                <c:pt idx="2222">
                  <c:v>4.1720000000000004E-3</c:v>
                </c:pt>
                <c:pt idx="2223">
                  <c:v>4.1720000000000004E-3</c:v>
                </c:pt>
                <c:pt idx="2224">
                  <c:v>4.1700000000000001E-3</c:v>
                </c:pt>
                <c:pt idx="2225">
                  <c:v>4.169E-3</c:v>
                </c:pt>
                <c:pt idx="2226">
                  <c:v>4.1700000000000001E-3</c:v>
                </c:pt>
                <c:pt idx="2227">
                  <c:v>4.1650000000000003E-3</c:v>
                </c:pt>
                <c:pt idx="2228">
                  <c:v>4.1609999999999998E-3</c:v>
                </c:pt>
                <c:pt idx="2229">
                  <c:v>4.1599999999999996E-3</c:v>
                </c:pt>
                <c:pt idx="2230">
                  <c:v>4.1590000000000004E-3</c:v>
                </c:pt>
                <c:pt idx="2231">
                  <c:v>4.1599999999999996E-3</c:v>
                </c:pt>
                <c:pt idx="2232">
                  <c:v>4.1619999999999999E-3</c:v>
                </c:pt>
                <c:pt idx="2233">
                  <c:v>4.1660000000000004E-3</c:v>
                </c:pt>
                <c:pt idx="2234">
                  <c:v>4.1710000000000002E-3</c:v>
                </c:pt>
                <c:pt idx="2235">
                  <c:v>4.1780000000000003E-3</c:v>
                </c:pt>
                <c:pt idx="2236">
                  <c:v>4.1859999999999996E-3</c:v>
                </c:pt>
                <c:pt idx="2237">
                  <c:v>4.1960000000000001E-3</c:v>
                </c:pt>
                <c:pt idx="2238">
                  <c:v>4.2069999999999998E-3</c:v>
                </c:pt>
                <c:pt idx="2239">
                  <c:v>4.2189999999999997E-3</c:v>
                </c:pt>
                <c:pt idx="2240">
                  <c:v>4.2329999999999998E-3</c:v>
                </c:pt>
                <c:pt idx="2241">
                  <c:v>4.248E-3</c:v>
                </c:pt>
                <c:pt idx="2242">
                  <c:v>4.2649999999999997E-3</c:v>
                </c:pt>
                <c:pt idx="2243">
                  <c:v>4.2830000000000003E-3</c:v>
                </c:pt>
                <c:pt idx="2244">
                  <c:v>4.2820000000000002E-3</c:v>
                </c:pt>
                <c:pt idx="2245">
                  <c:v>4.2729999999999999E-3</c:v>
                </c:pt>
                <c:pt idx="2246">
                  <c:v>4.2649999999999997E-3</c:v>
                </c:pt>
                <c:pt idx="2247">
                  <c:v>4.2589999999999998E-3</c:v>
                </c:pt>
                <c:pt idx="2248">
                  <c:v>4.254E-3</c:v>
                </c:pt>
                <c:pt idx="2249">
                  <c:v>4.2509999999999996E-3</c:v>
                </c:pt>
                <c:pt idx="2250">
                  <c:v>4.241E-3</c:v>
                </c:pt>
                <c:pt idx="2251">
                  <c:v>4.2319999999999997E-3</c:v>
                </c:pt>
                <c:pt idx="2252">
                  <c:v>4.2240000000000003E-3</c:v>
                </c:pt>
                <c:pt idx="2253">
                  <c:v>4.215E-3</c:v>
                </c:pt>
                <c:pt idx="2254">
                  <c:v>4.2079999999999999E-3</c:v>
                </c:pt>
                <c:pt idx="2255">
                  <c:v>4.202E-3</c:v>
                </c:pt>
                <c:pt idx="2256">
                  <c:v>4.1920000000000004E-3</c:v>
                </c:pt>
                <c:pt idx="2257">
                  <c:v>4.1830000000000001E-3</c:v>
                </c:pt>
                <c:pt idx="2258">
                  <c:v>4.176E-3</c:v>
                </c:pt>
                <c:pt idx="2259">
                  <c:v>4.1700000000000001E-3</c:v>
                </c:pt>
                <c:pt idx="2260">
                  <c:v>4.1570000000000001E-3</c:v>
                </c:pt>
                <c:pt idx="2261">
                  <c:v>4.1460000000000004E-3</c:v>
                </c:pt>
                <c:pt idx="2262">
                  <c:v>4.1359999999999999E-3</c:v>
                </c:pt>
                <c:pt idx="2263">
                  <c:v>4.1269999999999996E-3</c:v>
                </c:pt>
                <c:pt idx="2264">
                  <c:v>4.1200000000000004E-3</c:v>
                </c:pt>
                <c:pt idx="2265">
                  <c:v>4.1149999999999997E-3</c:v>
                </c:pt>
                <c:pt idx="2266">
                  <c:v>4.1099999999999999E-3</c:v>
                </c:pt>
                <c:pt idx="2267">
                  <c:v>4.1079999999999997E-3</c:v>
                </c:pt>
                <c:pt idx="2268">
                  <c:v>4.091E-3</c:v>
                </c:pt>
                <c:pt idx="2269">
                  <c:v>4.0759999999999998E-3</c:v>
                </c:pt>
                <c:pt idx="2270">
                  <c:v>4.0619999999999996E-3</c:v>
                </c:pt>
                <c:pt idx="2271">
                  <c:v>4.0499999999999998E-3</c:v>
                </c:pt>
                <c:pt idx="2272">
                  <c:v>4.0390000000000001E-3</c:v>
                </c:pt>
                <c:pt idx="2273">
                  <c:v>4.0299999999999997E-3</c:v>
                </c:pt>
                <c:pt idx="2274">
                  <c:v>4.0220000000000004E-3</c:v>
                </c:pt>
                <c:pt idx="2275">
                  <c:v>4.0159999999999996E-3</c:v>
                </c:pt>
                <c:pt idx="2276">
                  <c:v>4.0099999999999997E-3</c:v>
                </c:pt>
                <c:pt idx="2277">
                  <c:v>3.9899999999999996E-3</c:v>
                </c:pt>
                <c:pt idx="2278">
                  <c:v>3.9709999999999997E-3</c:v>
                </c:pt>
                <c:pt idx="2279">
                  <c:v>3.9529999999999999E-3</c:v>
                </c:pt>
                <c:pt idx="2280">
                  <c:v>3.9370000000000004E-3</c:v>
                </c:pt>
                <c:pt idx="2281">
                  <c:v>3.9220000000000001E-3</c:v>
                </c:pt>
                <c:pt idx="2282">
                  <c:v>3.9090000000000001E-3</c:v>
                </c:pt>
                <c:pt idx="2283">
                  <c:v>3.8969999999999999E-3</c:v>
                </c:pt>
                <c:pt idx="2284">
                  <c:v>3.8869999999999998E-3</c:v>
                </c:pt>
                <c:pt idx="2285">
                  <c:v>3.8779999999999999E-3</c:v>
                </c:pt>
                <c:pt idx="2286">
                  <c:v>3.8700000000000002E-3</c:v>
                </c:pt>
                <c:pt idx="2287">
                  <c:v>3.8639999999999998E-3</c:v>
                </c:pt>
                <c:pt idx="2288">
                  <c:v>3.859E-3</c:v>
                </c:pt>
                <c:pt idx="2289">
                  <c:v>3.8560000000000001E-3</c:v>
                </c:pt>
                <c:pt idx="2290">
                  <c:v>3.8539999999999998E-3</c:v>
                </c:pt>
                <c:pt idx="2291">
                  <c:v>3.8530000000000001E-3</c:v>
                </c:pt>
                <c:pt idx="2292">
                  <c:v>3.8539999999999998E-3</c:v>
                </c:pt>
                <c:pt idx="2293">
                  <c:v>3.8570000000000002E-3</c:v>
                </c:pt>
                <c:pt idx="2294">
                  <c:v>3.8609999999999998E-3</c:v>
                </c:pt>
                <c:pt idx="2295">
                  <c:v>3.8660000000000001E-3</c:v>
                </c:pt>
                <c:pt idx="2296">
                  <c:v>3.8730000000000001E-3</c:v>
                </c:pt>
                <c:pt idx="2297">
                  <c:v>3.8809999999999999E-3</c:v>
                </c:pt>
                <c:pt idx="2298">
                  <c:v>3.8899999999999998E-3</c:v>
                </c:pt>
                <c:pt idx="2299">
                  <c:v>3.901E-3</c:v>
                </c:pt>
                <c:pt idx="2300">
                  <c:v>3.9139999999999999E-3</c:v>
                </c:pt>
                <c:pt idx="2301">
                  <c:v>3.9280000000000001E-3</c:v>
                </c:pt>
                <c:pt idx="2302">
                  <c:v>3.9430000000000003E-3</c:v>
                </c:pt>
                <c:pt idx="2303">
                  <c:v>3.96E-3</c:v>
                </c:pt>
                <c:pt idx="2304">
                  <c:v>3.9779999999999998E-3</c:v>
                </c:pt>
                <c:pt idx="2305">
                  <c:v>3.9969999999999997E-3</c:v>
                </c:pt>
                <c:pt idx="2306">
                  <c:v>4.0179999999999999E-3</c:v>
                </c:pt>
                <c:pt idx="2307">
                  <c:v>4.0410000000000003E-3</c:v>
                </c:pt>
                <c:pt idx="2308">
                  <c:v>4.065E-3</c:v>
                </c:pt>
                <c:pt idx="2309">
                  <c:v>4.0899999999999999E-3</c:v>
                </c:pt>
                <c:pt idx="2310">
                  <c:v>4.117E-3</c:v>
                </c:pt>
                <c:pt idx="2311">
                  <c:v>4.1450000000000002E-3</c:v>
                </c:pt>
                <c:pt idx="2312">
                  <c:v>4.1739999999999998E-3</c:v>
                </c:pt>
                <c:pt idx="2313">
                  <c:v>4.1619999999999999E-3</c:v>
                </c:pt>
                <c:pt idx="2314">
                  <c:v>4.15E-3</c:v>
                </c:pt>
                <c:pt idx="2315">
                  <c:v>4.1399999999999996E-3</c:v>
                </c:pt>
                <c:pt idx="2316">
                  <c:v>4.1310000000000001E-3</c:v>
                </c:pt>
                <c:pt idx="2317">
                  <c:v>4.1229999999999999E-3</c:v>
                </c:pt>
                <c:pt idx="2318">
                  <c:v>4.117E-3</c:v>
                </c:pt>
                <c:pt idx="2319">
                  <c:v>4.1120000000000002E-3</c:v>
                </c:pt>
                <c:pt idx="2320">
                  <c:v>4.1079999999999997E-3</c:v>
                </c:pt>
                <c:pt idx="2321">
                  <c:v>4.1060000000000003E-3</c:v>
                </c:pt>
                <c:pt idx="2322">
                  <c:v>4.1050000000000001E-3</c:v>
                </c:pt>
                <c:pt idx="2323">
                  <c:v>4.1060000000000003E-3</c:v>
                </c:pt>
                <c:pt idx="2324">
                  <c:v>4.0969999999999999E-3</c:v>
                </c:pt>
                <c:pt idx="2325">
                  <c:v>4.0889999999999998E-3</c:v>
                </c:pt>
                <c:pt idx="2326">
                  <c:v>4.0819999999999997E-3</c:v>
                </c:pt>
                <c:pt idx="2327">
                  <c:v>4.0769999999999999E-3</c:v>
                </c:pt>
                <c:pt idx="2328">
                  <c:v>4.0740000000000004E-3</c:v>
                </c:pt>
                <c:pt idx="2329">
                  <c:v>4.071E-3</c:v>
                </c:pt>
                <c:pt idx="2330">
                  <c:v>4.0699999999999998E-3</c:v>
                </c:pt>
                <c:pt idx="2331">
                  <c:v>4.0619999999999996E-3</c:v>
                </c:pt>
                <c:pt idx="2332">
                  <c:v>4.0549999999999996E-3</c:v>
                </c:pt>
                <c:pt idx="2333">
                  <c:v>4.0499999999999998E-3</c:v>
                </c:pt>
                <c:pt idx="2334">
                  <c:v>4.0460000000000001E-3</c:v>
                </c:pt>
                <c:pt idx="2335">
                  <c:v>4.0429999999999997E-3</c:v>
                </c:pt>
                <c:pt idx="2336">
                  <c:v>4.0210000000000003E-3</c:v>
                </c:pt>
                <c:pt idx="2337">
                  <c:v>4.0010000000000002E-3</c:v>
                </c:pt>
                <c:pt idx="2338">
                  <c:v>3.9820000000000003E-3</c:v>
                </c:pt>
                <c:pt idx="2339">
                  <c:v>3.9639999999999996E-3</c:v>
                </c:pt>
                <c:pt idx="2340">
                  <c:v>3.947E-3</c:v>
                </c:pt>
                <c:pt idx="2341">
                  <c:v>3.9319999999999997E-3</c:v>
                </c:pt>
                <c:pt idx="2342">
                  <c:v>3.9189999999999997E-3</c:v>
                </c:pt>
                <c:pt idx="2343">
                  <c:v>3.9069999999999999E-3</c:v>
                </c:pt>
                <c:pt idx="2344">
                  <c:v>3.8960000000000002E-3</c:v>
                </c:pt>
                <c:pt idx="2345">
                  <c:v>3.8869999999999998E-3</c:v>
                </c:pt>
                <c:pt idx="2346">
                  <c:v>3.8790000000000001E-3</c:v>
                </c:pt>
                <c:pt idx="2347">
                  <c:v>3.8730000000000001E-3</c:v>
                </c:pt>
                <c:pt idx="2348">
                  <c:v>3.8679999999999999E-3</c:v>
                </c:pt>
                <c:pt idx="2349">
                  <c:v>3.8639999999999998E-3</c:v>
                </c:pt>
                <c:pt idx="2350">
                  <c:v>3.862E-3</c:v>
                </c:pt>
                <c:pt idx="2351">
                  <c:v>3.862E-3</c:v>
                </c:pt>
                <c:pt idx="2352">
                  <c:v>3.8630000000000001E-3</c:v>
                </c:pt>
                <c:pt idx="2353">
                  <c:v>3.8649999999999999E-3</c:v>
                </c:pt>
                <c:pt idx="2354">
                  <c:v>3.869E-3</c:v>
                </c:pt>
                <c:pt idx="2355">
                  <c:v>3.8739999999999998E-3</c:v>
                </c:pt>
                <c:pt idx="2356">
                  <c:v>3.8800000000000002E-3</c:v>
                </c:pt>
                <c:pt idx="2357">
                  <c:v>3.888E-3</c:v>
                </c:pt>
                <c:pt idx="2358">
                  <c:v>3.898E-3</c:v>
                </c:pt>
                <c:pt idx="2359">
                  <c:v>3.908E-3</c:v>
                </c:pt>
                <c:pt idx="2360">
                  <c:v>3.921E-3</c:v>
                </c:pt>
                <c:pt idx="2361">
                  <c:v>3.934E-3</c:v>
                </c:pt>
                <c:pt idx="2362">
                  <c:v>3.9500000000000004E-3</c:v>
                </c:pt>
                <c:pt idx="2363">
                  <c:v>3.9659999999999999E-3</c:v>
                </c:pt>
                <c:pt idx="2364">
                  <c:v>3.9839999999999997E-3</c:v>
                </c:pt>
                <c:pt idx="2365">
                  <c:v>4.0039999999999997E-3</c:v>
                </c:pt>
                <c:pt idx="2366">
                  <c:v>4.0239999999999998E-3</c:v>
                </c:pt>
                <c:pt idx="2367">
                  <c:v>4.0470000000000002E-3</c:v>
                </c:pt>
                <c:pt idx="2368">
                  <c:v>4.0699999999999998E-3</c:v>
                </c:pt>
                <c:pt idx="2369">
                  <c:v>4.0959999999999998E-3</c:v>
                </c:pt>
                <c:pt idx="2370">
                  <c:v>4.1219999999999998E-3</c:v>
                </c:pt>
                <c:pt idx="2371">
                  <c:v>4.15E-3</c:v>
                </c:pt>
                <c:pt idx="2372">
                  <c:v>4.1799999999999997E-3</c:v>
                </c:pt>
                <c:pt idx="2373">
                  <c:v>4.2100000000000002E-3</c:v>
                </c:pt>
                <c:pt idx="2374">
                  <c:v>4.2430000000000002E-3</c:v>
                </c:pt>
                <c:pt idx="2375">
                  <c:v>4.2770000000000004E-3</c:v>
                </c:pt>
                <c:pt idx="2376">
                  <c:v>4.3119999999999999E-3</c:v>
                </c:pt>
                <c:pt idx="2377">
                  <c:v>4.3480000000000003E-3</c:v>
                </c:pt>
                <c:pt idx="2378">
                  <c:v>4.3860000000000001E-3</c:v>
                </c:pt>
                <c:pt idx="2379">
                  <c:v>4.4260000000000002E-3</c:v>
                </c:pt>
                <c:pt idx="2380">
                  <c:v>4.4520000000000002E-3</c:v>
                </c:pt>
                <c:pt idx="2381">
                  <c:v>4.4380000000000001E-3</c:v>
                </c:pt>
                <c:pt idx="2382">
                  <c:v>4.4260000000000002E-3</c:v>
                </c:pt>
                <c:pt idx="2383">
                  <c:v>4.411E-3</c:v>
                </c:pt>
                <c:pt idx="2384">
                  <c:v>4.3969999999999999E-3</c:v>
                </c:pt>
                <c:pt idx="2385">
                  <c:v>4.3839999999999999E-3</c:v>
                </c:pt>
                <c:pt idx="2386">
                  <c:v>4.3730000000000002E-3</c:v>
                </c:pt>
                <c:pt idx="2387">
                  <c:v>4.3639999999999998E-3</c:v>
                </c:pt>
                <c:pt idx="2388">
                  <c:v>4.3470000000000002E-3</c:v>
                </c:pt>
                <c:pt idx="2389">
                  <c:v>4.3319999999999999E-3</c:v>
                </c:pt>
                <c:pt idx="2390">
                  <c:v>4.3179999999999998E-3</c:v>
                </c:pt>
                <c:pt idx="2391">
                  <c:v>4.3059999999999999E-3</c:v>
                </c:pt>
                <c:pt idx="2392">
                  <c:v>4.2960000000000003E-3</c:v>
                </c:pt>
                <c:pt idx="2393">
                  <c:v>4.2729999999999999E-3</c:v>
                </c:pt>
                <c:pt idx="2394">
                  <c:v>4.2519999999999997E-3</c:v>
                </c:pt>
                <c:pt idx="2395">
                  <c:v>4.2329999999999998E-3</c:v>
                </c:pt>
                <c:pt idx="2396">
                  <c:v>4.215E-3</c:v>
                </c:pt>
                <c:pt idx="2397">
                  <c:v>4.1980000000000003E-3</c:v>
                </c:pt>
                <c:pt idx="2398">
                  <c:v>4.1830000000000001E-3</c:v>
                </c:pt>
                <c:pt idx="2399">
                  <c:v>4.1700000000000001E-3</c:v>
                </c:pt>
                <c:pt idx="2400">
                  <c:v>4.1419999999999998E-3</c:v>
                </c:pt>
                <c:pt idx="2401">
                  <c:v>4.1159999999999999E-3</c:v>
                </c:pt>
                <c:pt idx="2402">
                  <c:v>4.0920000000000002E-3</c:v>
                </c:pt>
                <c:pt idx="2403">
                  <c:v>4.0679999999999996E-3</c:v>
                </c:pt>
                <c:pt idx="2404">
                  <c:v>4.0470000000000002E-3</c:v>
                </c:pt>
                <c:pt idx="2405">
                  <c:v>4.0260000000000001E-3</c:v>
                </c:pt>
                <c:pt idx="2406">
                  <c:v>4.0070000000000001E-3</c:v>
                </c:pt>
                <c:pt idx="2407">
                  <c:v>3.9899999999999996E-3</c:v>
                </c:pt>
                <c:pt idx="2408">
                  <c:v>3.9740000000000001E-3</c:v>
                </c:pt>
                <c:pt idx="2409">
                  <c:v>3.9589999999999998E-3</c:v>
                </c:pt>
                <c:pt idx="2410">
                  <c:v>3.9459999999999999E-3</c:v>
                </c:pt>
                <c:pt idx="2411">
                  <c:v>3.934E-3</c:v>
                </c:pt>
                <c:pt idx="2412">
                  <c:v>3.9240000000000004E-3</c:v>
                </c:pt>
                <c:pt idx="2413">
                  <c:v>3.9150000000000001E-3</c:v>
                </c:pt>
                <c:pt idx="2414">
                  <c:v>3.908E-3</c:v>
                </c:pt>
                <c:pt idx="2415">
                  <c:v>3.9020000000000001E-3</c:v>
                </c:pt>
                <c:pt idx="2416">
                  <c:v>3.8969999999999999E-3</c:v>
                </c:pt>
                <c:pt idx="2417">
                  <c:v>3.8939999999999999E-3</c:v>
                </c:pt>
                <c:pt idx="2418">
                  <c:v>3.8920000000000001E-3</c:v>
                </c:pt>
                <c:pt idx="2419">
                  <c:v>3.8920000000000001E-3</c:v>
                </c:pt>
                <c:pt idx="2420">
                  <c:v>3.8930000000000002E-3</c:v>
                </c:pt>
                <c:pt idx="2421">
                  <c:v>3.8960000000000002E-3</c:v>
                </c:pt>
                <c:pt idx="2422">
                  <c:v>3.8999999999999998E-3</c:v>
                </c:pt>
                <c:pt idx="2423">
                  <c:v>3.9050000000000001E-3</c:v>
                </c:pt>
                <c:pt idx="2424">
                  <c:v>3.9119999999999997E-3</c:v>
                </c:pt>
                <c:pt idx="2425">
                  <c:v>3.921E-3</c:v>
                </c:pt>
                <c:pt idx="2426">
                  <c:v>3.9300000000000003E-3</c:v>
                </c:pt>
                <c:pt idx="2427">
                  <c:v>3.9420000000000002E-3</c:v>
                </c:pt>
                <c:pt idx="2428">
                  <c:v>3.954E-3</c:v>
                </c:pt>
                <c:pt idx="2429">
                  <c:v>3.9680000000000002E-3</c:v>
                </c:pt>
                <c:pt idx="2430">
                  <c:v>3.9839999999999997E-3</c:v>
                </c:pt>
                <c:pt idx="2431">
                  <c:v>4.0010000000000002E-3</c:v>
                </c:pt>
                <c:pt idx="2432">
                  <c:v>4.019E-3</c:v>
                </c:pt>
                <c:pt idx="2433">
                  <c:v>4.0390000000000001E-3</c:v>
                </c:pt>
                <c:pt idx="2434">
                  <c:v>4.0600000000000002E-3</c:v>
                </c:pt>
                <c:pt idx="2435">
                  <c:v>4.0829999999999998E-3</c:v>
                </c:pt>
                <c:pt idx="2436">
                  <c:v>4.1070000000000004E-3</c:v>
                </c:pt>
                <c:pt idx="2437">
                  <c:v>4.1320000000000003E-3</c:v>
                </c:pt>
                <c:pt idx="2438">
                  <c:v>4.1590000000000004E-3</c:v>
                </c:pt>
                <c:pt idx="2439">
                  <c:v>4.1879999999999999E-3</c:v>
                </c:pt>
                <c:pt idx="2440">
                  <c:v>4.2170000000000003E-3</c:v>
                </c:pt>
                <c:pt idx="2441">
                  <c:v>4.2490000000000002E-3</c:v>
                </c:pt>
                <c:pt idx="2442">
                  <c:v>4.2810000000000001E-3</c:v>
                </c:pt>
                <c:pt idx="2443">
                  <c:v>4.3150000000000003E-3</c:v>
                </c:pt>
                <c:pt idx="2444">
                  <c:v>4.3509999999999998E-3</c:v>
                </c:pt>
                <c:pt idx="2445">
                  <c:v>4.3880000000000004E-3</c:v>
                </c:pt>
                <c:pt idx="2446">
                  <c:v>4.4260000000000002E-3</c:v>
                </c:pt>
                <c:pt idx="2447">
                  <c:v>4.4660000000000004E-3</c:v>
                </c:pt>
                <c:pt idx="2448">
                  <c:v>4.4920000000000003E-3</c:v>
                </c:pt>
                <c:pt idx="2449">
                  <c:v>4.4679999999999997E-3</c:v>
                </c:pt>
                <c:pt idx="2450">
                  <c:v>4.4400000000000004E-3</c:v>
                </c:pt>
                <c:pt idx="2451">
                  <c:v>4.4130000000000003E-3</c:v>
                </c:pt>
                <c:pt idx="2452">
                  <c:v>4.3880000000000004E-3</c:v>
                </c:pt>
                <c:pt idx="2453">
                  <c:v>4.3639999999999998E-3</c:v>
                </c:pt>
                <c:pt idx="2454">
                  <c:v>4.3280000000000002E-3</c:v>
                </c:pt>
                <c:pt idx="2455">
                  <c:v>4.2940000000000001E-3</c:v>
                </c:pt>
                <c:pt idx="2456">
                  <c:v>4.2599999999999999E-3</c:v>
                </c:pt>
                <c:pt idx="2457">
                  <c:v>4.2290000000000001E-3</c:v>
                </c:pt>
                <c:pt idx="2458">
                  <c:v>4.1989999999999996E-3</c:v>
                </c:pt>
                <c:pt idx="2459">
                  <c:v>4.1700000000000001E-3</c:v>
                </c:pt>
                <c:pt idx="2460">
                  <c:v>4.1320000000000003E-3</c:v>
                </c:pt>
                <c:pt idx="2461">
                  <c:v>4.0949999999999997E-3</c:v>
                </c:pt>
                <c:pt idx="2462">
                  <c:v>4.0600000000000002E-3</c:v>
                </c:pt>
                <c:pt idx="2463">
                  <c:v>4.0270000000000002E-3</c:v>
                </c:pt>
                <c:pt idx="2464">
                  <c:v>3.9940000000000002E-3</c:v>
                </c:pt>
                <c:pt idx="2465">
                  <c:v>3.9639999999999996E-3</c:v>
                </c:pt>
                <c:pt idx="2466">
                  <c:v>3.934E-3</c:v>
                </c:pt>
                <c:pt idx="2467">
                  <c:v>3.9060000000000002E-3</c:v>
                </c:pt>
                <c:pt idx="2468">
                  <c:v>3.8800000000000002E-3</c:v>
                </c:pt>
                <c:pt idx="2469">
                  <c:v>3.8549999999999999E-3</c:v>
                </c:pt>
                <c:pt idx="2470">
                  <c:v>3.8310000000000002E-3</c:v>
                </c:pt>
                <c:pt idx="2471">
                  <c:v>3.8089999999999999E-3</c:v>
                </c:pt>
                <c:pt idx="2472">
                  <c:v>3.7889999999999998E-3</c:v>
                </c:pt>
                <c:pt idx="2473">
                  <c:v>3.7690000000000002E-3</c:v>
                </c:pt>
                <c:pt idx="2474">
                  <c:v>3.751E-3</c:v>
                </c:pt>
                <c:pt idx="2475">
                  <c:v>3.735E-3</c:v>
                </c:pt>
                <c:pt idx="2476">
                  <c:v>3.7200000000000002E-3</c:v>
                </c:pt>
                <c:pt idx="2477">
                  <c:v>3.7060000000000001E-3</c:v>
                </c:pt>
                <c:pt idx="2478">
                  <c:v>3.6939999999999998E-3</c:v>
                </c:pt>
                <c:pt idx="2479">
                  <c:v>3.6840000000000002E-3</c:v>
                </c:pt>
                <c:pt idx="2480">
                  <c:v>3.6740000000000002E-3</c:v>
                </c:pt>
                <c:pt idx="2481">
                  <c:v>3.666E-3</c:v>
                </c:pt>
                <c:pt idx="2482">
                  <c:v>3.6600000000000001E-3</c:v>
                </c:pt>
                <c:pt idx="2483">
                  <c:v>3.6549999999999998E-3</c:v>
                </c:pt>
                <c:pt idx="2484">
                  <c:v>3.6519999999999999E-3</c:v>
                </c:pt>
                <c:pt idx="2485">
                  <c:v>3.6489999999999999E-3</c:v>
                </c:pt>
                <c:pt idx="2486">
                  <c:v>3.6489999999999999E-3</c:v>
                </c:pt>
                <c:pt idx="2487">
                  <c:v>3.65E-3</c:v>
                </c:pt>
                <c:pt idx="2488">
                  <c:v>3.6519999999999999E-3</c:v>
                </c:pt>
                <c:pt idx="2489">
                  <c:v>3.6549999999999998E-3</c:v>
                </c:pt>
                <c:pt idx="2490">
                  <c:v>3.6600000000000001E-3</c:v>
                </c:pt>
                <c:pt idx="2491">
                  <c:v>3.6670000000000001E-3</c:v>
                </c:pt>
                <c:pt idx="2492">
                  <c:v>3.6749999999999999E-3</c:v>
                </c:pt>
                <c:pt idx="2493">
                  <c:v>3.6840000000000002E-3</c:v>
                </c:pt>
                <c:pt idx="2494">
                  <c:v>3.6949999999999999E-3</c:v>
                </c:pt>
                <c:pt idx="2495">
                  <c:v>3.7069999999999998E-3</c:v>
                </c:pt>
                <c:pt idx="2496">
                  <c:v>3.7209999999999999E-3</c:v>
                </c:pt>
                <c:pt idx="2497">
                  <c:v>3.7360000000000002E-3</c:v>
                </c:pt>
                <c:pt idx="2498">
                  <c:v>3.7520000000000001E-3</c:v>
                </c:pt>
                <c:pt idx="2499">
                  <c:v>3.7699999999999999E-3</c:v>
                </c:pt>
                <c:pt idx="2500">
                  <c:v>3.79E-3</c:v>
                </c:pt>
                <c:pt idx="2501">
                  <c:v>3.81E-3</c:v>
                </c:pt>
                <c:pt idx="2502">
                  <c:v>3.833E-3</c:v>
                </c:pt>
                <c:pt idx="2503">
                  <c:v>3.8560000000000001E-3</c:v>
                </c:pt>
                <c:pt idx="2504">
                  <c:v>3.8809999999999999E-3</c:v>
                </c:pt>
                <c:pt idx="2505">
                  <c:v>3.908E-3</c:v>
                </c:pt>
                <c:pt idx="2506">
                  <c:v>3.9360000000000003E-3</c:v>
                </c:pt>
                <c:pt idx="2507">
                  <c:v>3.9649999999999998E-3</c:v>
                </c:pt>
                <c:pt idx="2508">
                  <c:v>3.9960000000000004E-3</c:v>
                </c:pt>
                <c:pt idx="2509">
                  <c:v>4.0280000000000003E-3</c:v>
                </c:pt>
                <c:pt idx="2510">
                  <c:v>4.0619999999999996E-3</c:v>
                </c:pt>
                <c:pt idx="2511">
                  <c:v>4.0969999999999999E-3</c:v>
                </c:pt>
                <c:pt idx="2512">
                  <c:v>4.1339999999999997E-3</c:v>
                </c:pt>
                <c:pt idx="2513">
                  <c:v>4.1720000000000004E-3</c:v>
                </c:pt>
                <c:pt idx="2514">
                  <c:v>4.2110000000000003E-3</c:v>
                </c:pt>
                <c:pt idx="2515">
                  <c:v>4.2519999999999997E-3</c:v>
                </c:pt>
                <c:pt idx="2516">
                  <c:v>4.2789999999999998E-3</c:v>
                </c:pt>
                <c:pt idx="2517">
                  <c:v>4.2509999999999996E-3</c:v>
                </c:pt>
                <c:pt idx="2518">
                  <c:v>4.2129999999999997E-3</c:v>
                </c:pt>
                <c:pt idx="2519">
                  <c:v>4.1780000000000003E-3</c:v>
                </c:pt>
                <c:pt idx="2520">
                  <c:v>4.143E-3</c:v>
                </c:pt>
                <c:pt idx="2521">
                  <c:v>4.0990000000000002E-3</c:v>
                </c:pt>
                <c:pt idx="2522">
                  <c:v>4.0569999999999998E-3</c:v>
                </c:pt>
                <c:pt idx="2523">
                  <c:v>4.0159999999999996E-3</c:v>
                </c:pt>
                <c:pt idx="2524">
                  <c:v>3.9760000000000004E-3</c:v>
                </c:pt>
                <c:pt idx="2525">
                  <c:v>3.9379999999999997E-3</c:v>
                </c:pt>
                <c:pt idx="2526">
                  <c:v>3.901E-3</c:v>
                </c:pt>
                <c:pt idx="2527">
                  <c:v>3.8660000000000001E-3</c:v>
                </c:pt>
                <c:pt idx="2528">
                  <c:v>3.8319999999999999E-3</c:v>
                </c:pt>
                <c:pt idx="2529">
                  <c:v>3.7989999999999999E-3</c:v>
                </c:pt>
                <c:pt idx="2530">
                  <c:v>3.7680000000000001E-3</c:v>
                </c:pt>
                <c:pt idx="2531">
                  <c:v>3.7390000000000001E-3</c:v>
                </c:pt>
                <c:pt idx="2532">
                  <c:v>3.7100000000000002E-3</c:v>
                </c:pt>
                <c:pt idx="2533">
                  <c:v>3.6840000000000002E-3</c:v>
                </c:pt>
                <c:pt idx="2534">
                  <c:v>3.6579999999999998E-3</c:v>
                </c:pt>
                <c:pt idx="2535">
                  <c:v>3.6350000000000002E-3</c:v>
                </c:pt>
                <c:pt idx="2536">
                  <c:v>3.6120000000000002E-3</c:v>
                </c:pt>
                <c:pt idx="2537">
                  <c:v>3.591E-3</c:v>
                </c:pt>
                <c:pt idx="2538">
                  <c:v>3.571E-3</c:v>
                </c:pt>
                <c:pt idx="2539">
                  <c:v>3.5530000000000002E-3</c:v>
                </c:pt>
                <c:pt idx="2540">
                  <c:v>3.5370000000000002E-3</c:v>
                </c:pt>
                <c:pt idx="2541">
                  <c:v>3.5209999999999998E-3</c:v>
                </c:pt>
                <c:pt idx="2542">
                  <c:v>3.5070000000000001E-3</c:v>
                </c:pt>
                <c:pt idx="2543">
                  <c:v>3.4949999999999998E-3</c:v>
                </c:pt>
                <c:pt idx="2544">
                  <c:v>3.4840000000000001E-3</c:v>
                </c:pt>
                <c:pt idx="2545">
                  <c:v>3.4749999999999998E-3</c:v>
                </c:pt>
                <c:pt idx="2546">
                  <c:v>3.4659999999999999E-3</c:v>
                </c:pt>
                <c:pt idx="2547">
                  <c:v>3.46E-3</c:v>
                </c:pt>
                <c:pt idx="2548">
                  <c:v>3.454E-3</c:v>
                </c:pt>
                <c:pt idx="2549">
                  <c:v>3.4510000000000001E-3</c:v>
                </c:pt>
                <c:pt idx="2550">
                  <c:v>3.4480000000000001E-3</c:v>
                </c:pt>
                <c:pt idx="2551">
                  <c:v>3.447E-3</c:v>
                </c:pt>
                <c:pt idx="2552">
                  <c:v>3.4480000000000001E-3</c:v>
                </c:pt>
                <c:pt idx="2553">
                  <c:v>3.4499999999999999E-3</c:v>
                </c:pt>
                <c:pt idx="2554">
                  <c:v>3.4529999999999999E-3</c:v>
                </c:pt>
                <c:pt idx="2555">
                  <c:v>3.4580000000000001E-3</c:v>
                </c:pt>
                <c:pt idx="2556">
                  <c:v>3.4640000000000001E-3</c:v>
                </c:pt>
                <c:pt idx="2557">
                  <c:v>3.4710000000000001E-3</c:v>
                </c:pt>
                <c:pt idx="2558">
                  <c:v>3.4810000000000002E-3</c:v>
                </c:pt>
                <c:pt idx="2559">
                  <c:v>3.4910000000000002E-3</c:v>
                </c:pt>
                <c:pt idx="2560">
                  <c:v>3.503E-3</c:v>
                </c:pt>
                <c:pt idx="2561">
                  <c:v>3.516E-3</c:v>
                </c:pt>
                <c:pt idx="2562">
                  <c:v>3.5309999999999999E-3</c:v>
                </c:pt>
                <c:pt idx="2563">
                  <c:v>3.5469999999999998E-3</c:v>
                </c:pt>
                <c:pt idx="2564">
                  <c:v>3.565E-3</c:v>
                </c:pt>
                <c:pt idx="2565">
                  <c:v>3.5839999999999999E-3</c:v>
                </c:pt>
                <c:pt idx="2566">
                  <c:v>3.6050000000000001E-3</c:v>
                </c:pt>
                <c:pt idx="2567">
                  <c:v>3.6259999999999999E-3</c:v>
                </c:pt>
                <c:pt idx="2568">
                  <c:v>3.65E-3</c:v>
                </c:pt>
                <c:pt idx="2569">
                  <c:v>3.6749999999999999E-3</c:v>
                </c:pt>
                <c:pt idx="2570">
                  <c:v>3.7009999999999999E-3</c:v>
                </c:pt>
                <c:pt idx="2571">
                  <c:v>3.7290000000000001E-3</c:v>
                </c:pt>
                <c:pt idx="2572">
                  <c:v>3.7580000000000001E-3</c:v>
                </c:pt>
                <c:pt idx="2573">
                  <c:v>3.7880000000000001E-3</c:v>
                </c:pt>
                <c:pt idx="2574">
                  <c:v>3.82E-3</c:v>
                </c:pt>
                <c:pt idx="2575">
                  <c:v>3.8539999999999998E-3</c:v>
                </c:pt>
                <c:pt idx="2576">
                  <c:v>3.888E-3</c:v>
                </c:pt>
                <c:pt idx="2577">
                  <c:v>3.9249999999999997E-3</c:v>
                </c:pt>
                <c:pt idx="2578">
                  <c:v>3.9620000000000002E-3</c:v>
                </c:pt>
                <c:pt idx="2579">
                  <c:v>4.0010000000000002E-3</c:v>
                </c:pt>
                <c:pt idx="2580">
                  <c:v>4.0419999999999996E-3</c:v>
                </c:pt>
                <c:pt idx="2581">
                  <c:v>4.084E-3</c:v>
                </c:pt>
                <c:pt idx="2582">
                  <c:v>4.1269999999999996E-3</c:v>
                </c:pt>
                <c:pt idx="2583">
                  <c:v>4.1720000000000004E-3</c:v>
                </c:pt>
                <c:pt idx="2584">
                  <c:v>4.2090000000000001E-3</c:v>
                </c:pt>
                <c:pt idx="2585">
                  <c:v>4.1700000000000001E-3</c:v>
                </c:pt>
                <c:pt idx="2586">
                  <c:v>4.1219999999999998E-3</c:v>
                </c:pt>
                <c:pt idx="2587">
                  <c:v>4.0769999999999999E-3</c:v>
                </c:pt>
                <c:pt idx="2588">
                  <c:v>4.032E-3</c:v>
                </c:pt>
                <c:pt idx="2589">
                  <c:v>3.9890000000000004E-3</c:v>
                </c:pt>
                <c:pt idx="2590">
                  <c:v>3.9480000000000001E-3</c:v>
                </c:pt>
                <c:pt idx="2591">
                  <c:v>3.908E-3</c:v>
                </c:pt>
                <c:pt idx="2592">
                  <c:v>3.869E-3</c:v>
                </c:pt>
                <c:pt idx="2593">
                  <c:v>3.8319999999999999E-3</c:v>
                </c:pt>
                <c:pt idx="2594">
                  <c:v>3.7959999999999999E-3</c:v>
                </c:pt>
                <c:pt idx="2595">
                  <c:v>3.7620000000000002E-3</c:v>
                </c:pt>
                <c:pt idx="2596">
                  <c:v>3.7290000000000001E-3</c:v>
                </c:pt>
                <c:pt idx="2597">
                  <c:v>3.6970000000000002E-3</c:v>
                </c:pt>
                <c:pt idx="2598">
                  <c:v>3.6670000000000001E-3</c:v>
                </c:pt>
                <c:pt idx="2599">
                  <c:v>3.6380000000000002E-3</c:v>
                </c:pt>
                <c:pt idx="2600">
                  <c:v>3.6110000000000001E-3</c:v>
                </c:pt>
                <c:pt idx="2601">
                  <c:v>3.5850000000000001E-3</c:v>
                </c:pt>
                <c:pt idx="2602">
                  <c:v>3.5609999999999999E-3</c:v>
                </c:pt>
                <c:pt idx="2603">
                  <c:v>3.5379999999999999E-3</c:v>
                </c:pt>
                <c:pt idx="2604">
                  <c:v>3.5170000000000002E-3</c:v>
                </c:pt>
                <c:pt idx="2605">
                  <c:v>3.4970000000000001E-3</c:v>
                </c:pt>
                <c:pt idx="2606">
                  <c:v>3.4780000000000002E-3</c:v>
                </c:pt>
                <c:pt idx="2607">
                  <c:v>3.4610000000000001E-3</c:v>
                </c:pt>
                <c:pt idx="2608">
                  <c:v>3.4450000000000001E-3</c:v>
                </c:pt>
                <c:pt idx="2609">
                  <c:v>3.431E-3</c:v>
                </c:pt>
                <c:pt idx="2610">
                  <c:v>3.418E-3</c:v>
                </c:pt>
                <c:pt idx="2611">
                  <c:v>3.4060000000000002E-3</c:v>
                </c:pt>
                <c:pt idx="2612">
                  <c:v>3.3960000000000001E-3</c:v>
                </c:pt>
                <c:pt idx="2613">
                  <c:v>3.388E-3</c:v>
                </c:pt>
                <c:pt idx="2614">
                  <c:v>3.3809999999999999E-3</c:v>
                </c:pt>
                <c:pt idx="2615">
                  <c:v>3.375E-3</c:v>
                </c:pt>
                <c:pt idx="2616">
                  <c:v>3.3709999999999999E-3</c:v>
                </c:pt>
                <c:pt idx="2617">
                  <c:v>3.3679999999999999E-3</c:v>
                </c:pt>
                <c:pt idx="2618">
                  <c:v>3.3660000000000001E-3</c:v>
                </c:pt>
                <c:pt idx="2619">
                  <c:v>3.3660000000000001E-3</c:v>
                </c:pt>
                <c:pt idx="2620">
                  <c:v>3.3679999999999999E-3</c:v>
                </c:pt>
                <c:pt idx="2621">
                  <c:v>3.3709999999999999E-3</c:v>
                </c:pt>
                <c:pt idx="2622">
                  <c:v>3.375E-3</c:v>
                </c:pt>
                <c:pt idx="2623">
                  <c:v>3.3809999999999999E-3</c:v>
                </c:pt>
                <c:pt idx="2624">
                  <c:v>3.388E-3</c:v>
                </c:pt>
                <c:pt idx="2625">
                  <c:v>3.3960000000000001E-3</c:v>
                </c:pt>
                <c:pt idx="2626">
                  <c:v>3.4060000000000002E-3</c:v>
                </c:pt>
                <c:pt idx="2627">
                  <c:v>3.418E-3</c:v>
                </c:pt>
                <c:pt idx="2628">
                  <c:v>3.431E-3</c:v>
                </c:pt>
                <c:pt idx="2629">
                  <c:v>3.4450000000000001E-3</c:v>
                </c:pt>
                <c:pt idx="2630">
                  <c:v>3.4610000000000001E-3</c:v>
                </c:pt>
                <c:pt idx="2631">
                  <c:v>3.4780000000000002E-3</c:v>
                </c:pt>
                <c:pt idx="2632">
                  <c:v>3.4970000000000001E-3</c:v>
                </c:pt>
                <c:pt idx="2633">
                  <c:v>3.5170000000000002E-3</c:v>
                </c:pt>
                <c:pt idx="2634">
                  <c:v>3.5379999999999999E-3</c:v>
                </c:pt>
                <c:pt idx="2635">
                  <c:v>3.5609999999999999E-3</c:v>
                </c:pt>
                <c:pt idx="2636">
                  <c:v>3.5850000000000001E-3</c:v>
                </c:pt>
                <c:pt idx="2637">
                  <c:v>3.6110000000000001E-3</c:v>
                </c:pt>
                <c:pt idx="2638">
                  <c:v>3.6380000000000002E-3</c:v>
                </c:pt>
                <c:pt idx="2639">
                  <c:v>3.6670000000000001E-3</c:v>
                </c:pt>
                <c:pt idx="2640">
                  <c:v>3.6970000000000002E-3</c:v>
                </c:pt>
                <c:pt idx="2641">
                  <c:v>3.7290000000000001E-3</c:v>
                </c:pt>
                <c:pt idx="2642">
                  <c:v>3.7620000000000002E-3</c:v>
                </c:pt>
                <c:pt idx="2643">
                  <c:v>3.7959999999999999E-3</c:v>
                </c:pt>
                <c:pt idx="2644">
                  <c:v>3.8319999999999999E-3</c:v>
                </c:pt>
                <c:pt idx="2645">
                  <c:v>3.869E-3</c:v>
                </c:pt>
                <c:pt idx="2646">
                  <c:v>3.908E-3</c:v>
                </c:pt>
                <c:pt idx="2647">
                  <c:v>3.9480000000000001E-3</c:v>
                </c:pt>
                <c:pt idx="2648">
                  <c:v>3.9890000000000004E-3</c:v>
                </c:pt>
                <c:pt idx="2649">
                  <c:v>4.032E-3</c:v>
                </c:pt>
                <c:pt idx="2650">
                  <c:v>4.0769999999999999E-3</c:v>
                </c:pt>
                <c:pt idx="2651">
                  <c:v>4.1219999999999998E-3</c:v>
                </c:pt>
                <c:pt idx="2652">
                  <c:v>4.1700000000000001E-3</c:v>
                </c:pt>
                <c:pt idx="2653">
                  <c:v>4.1720000000000004E-3</c:v>
                </c:pt>
                <c:pt idx="2654">
                  <c:v>4.1770000000000002E-3</c:v>
                </c:pt>
                <c:pt idx="2655">
                  <c:v>4.182E-3</c:v>
                </c:pt>
                <c:pt idx="2656">
                  <c:v>4.189E-3</c:v>
                </c:pt>
                <c:pt idx="2657">
                  <c:v>4.1980000000000003E-3</c:v>
                </c:pt>
                <c:pt idx="2658">
                  <c:v>4.2079999999999999E-3</c:v>
                </c:pt>
                <c:pt idx="2659">
                  <c:v>4.2189999999999997E-3</c:v>
                </c:pt>
                <c:pt idx="2660">
                  <c:v>4.2319999999999997E-3</c:v>
                </c:pt>
                <c:pt idx="2661">
                  <c:v>4.2459999999999998E-3</c:v>
                </c:pt>
                <c:pt idx="2662">
                  <c:v>4.2620000000000002E-3</c:v>
                </c:pt>
                <c:pt idx="2663">
                  <c:v>4.2789999999999998E-3</c:v>
                </c:pt>
                <c:pt idx="2664">
                  <c:v>4.2969999999999996E-3</c:v>
                </c:pt>
                <c:pt idx="2665">
                  <c:v>4.3169999999999997E-3</c:v>
                </c:pt>
                <c:pt idx="2666">
                  <c:v>4.339E-3</c:v>
                </c:pt>
                <c:pt idx="2667">
                  <c:v>4.3610000000000003E-3</c:v>
                </c:pt>
                <c:pt idx="2668">
                  <c:v>4.3860000000000001E-3</c:v>
                </c:pt>
                <c:pt idx="2669">
                  <c:v>4.411E-3</c:v>
                </c:pt>
                <c:pt idx="2670">
                  <c:v>4.4380000000000001E-3</c:v>
                </c:pt>
                <c:pt idx="2671">
                  <c:v>4.4669999999999996E-3</c:v>
                </c:pt>
                <c:pt idx="2672">
                  <c:v>4.4970000000000001E-3</c:v>
                </c:pt>
                <c:pt idx="2673">
                  <c:v>4.5279999999999999E-3</c:v>
                </c:pt>
                <c:pt idx="2674">
                  <c:v>4.561E-3</c:v>
                </c:pt>
                <c:pt idx="2675">
                  <c:v>4.5950000000000001E-3</c:v>
                </c:pt>
                <c:pt idx="2676">
                  <c:v>4.6309999999999997E-3</c:v>
                </c:pt>
                <c:pt idx="2677">
                  <c:v>4.6680000000000003E-3</c:v>
                </c:pt>
                <c:pt idx="2678">
                  <c:v>4.7070000000000002E-3</c:v>
                </c:pt>
                <c:pt idx="2679">
                  <c:v>4.7470000000000004E-3</c:v>
                </c:pt>
                <c:pt idx="2680">
                  <c:v>4.7879999999999997E-3</c:v>
                </c:pt>
                <c:pt idx="2681">
                  <c:v>4.8310000000000002E-3</c:v>
                </c:pt>
                <c:pt idx="2682">
                  <c:v>4.875E-3</c:v>
                </c:pt>
                <c:pt idx="2683">
                  <c:v>4.921E-3</c:v>
                </c:pt>
                <c:pt idx="2684">
                  <c:v>4.9680000000000002E-3</c:v>
                </c:pt>
                <c:pt idx="2685">
                  <c:v>4.914E-3</c:v>
                </c:pt>
                <c:pt idx="2686">
                  <c:v>4.7410000000000004E-3</c:v>
                </c:pt>
                <c:pt idx="2687">
                  <c:v>4.5030000000000001E-3</c:v>
                </c:pt>
                <c:pt idx="2688">
                  <c:v>4.3150000000000003E-3</c:v>
                </c:pt>
                <c:pt idx="2689">
                  <c:v>4.2449999999999996E-3</c:v>
                </c:pt>
                <c:pt idx="2690">
                  <c:v>4.2750000000000002E-3</c:v>
                </c:pt>
                <c:pt idx="2691">
                  <c:v>4.3670000000000002E-3</c:v>
                </c:pt>
                <c:pt idx="2692">
                  <c:v>4.5040000000000002E-3</c:v>
                </c:pt>
                <c:pt idx="2693">
                  <c:v>4.6649999999999999E-3</c:v>
                </c:pt>
                <c:pt idx="2694">
                  <c:v>4.7860000000000003E-3</c:v>
                </c:pt>
                <c:pt idx="2695">
                  <c:v>4.8019999999999998E-3</c:v>
                </c:pt>
                <c:pt idx="2696">
                  <c:v>4.7130000000000002E-3</c:v>
                </c:pt>
                <c:pt idx="2697">
                  <c:v>4.5820000000000001E-3</c:v>
                </c:pt>
                <c:pt idx="2698">
                  <c:v>4.529E-3</c:v>
                </c:pt>
                <c:pt idx="2699">
                  <c:v>4.4650000000000002E-3</c:v>
                </c:pt>
                <c:pt idx="2700">
                  <c:v>4.6870000000000002E-3</c:v>
                </c:pt>
                <c:pt idx="2701">
                  <c:v>5.0530000000000002E-3</c:v>
                </c:pt>
                <c:pt idx="2702">
                  <c:v>5.3489999999999996E-3</c:v>
                </c:pt>
                <c:pt idx="2703">
                  <c:v>5.4980000000000003E-3</c:v>
                </c:pt>
                <c:pt idx="2704">
                  <c:v>5.6169999999999996E-3</c:v>
                </c:pt>
                <c:pt idx="2705">
                  <c:v>5.8609999999999999E-3</c:v>
                </c:pt>
                <c:pt idx="2706">
                  <c:v>6.2319999999999997E-3</c:v>
                </c:pt>
                <c:pt idx="2707">
                  <c:v>6.5589999999999997E-3</c:v>
                </c:pt>
                <c:pt idx="2708">
                  <c:v>6.7320000000000001E-3</c:v>
                </c:pt>
                <c:pt idx="2709">
                  <c:v>6.8519999999999996E-3</c:v>
                </c:pt>
                <c:pt idx="2710">
                  <c:v>7.0889999999999998E-3</c:v>
                </c:pt>
                <c:pt idx="2711">
                  <c:v>7.4489999999999999E-3</c:v>
                </c:pt>
                <c:pt idx="2712">
                  <c:v>7.6909999999999999E-3</c:v>
                </c:pt>
                <c:pt idx="2713">
                  <c:v>7.6369999999999997E-3</c:v>
                </c:pt>
                <c:pt idx="2714">
                  <c:v>7.3590000000000001E-3</c:v>
                </c:pt>
                <c:pt idx="2715">
                  <c:v>7.0169999999999998E-3</c:v>
                </c:pt>
                <c:pt idx="2716">
                  <c:v>6.7419999999999997E-3</c:v>
                </c:pt>
                <c:pt idx="2717">
                  <c:v>6.5490000000000001E-3</c:v>
                </c:pt>
                <c:pt idx="2718">
                  <c:v>6.3340000000000002E-3</c:v>
                </c:pt>
                <c:pt idx="2719">
                  <c:v>6.0419999999999996E-3</c:v>
                </c:pt>
                <c:pt idx="2720">
                  <c:v>5.7990000000000003E-3</c:v>
                </c:pt>
                <c:pt idx="2721">
                  <c:v>5.1219999999999998E-3</c:v>
                </c:pt>
                <c:pt idx="2722">
                  <c:v>4.7860000000000003E-3</c:v>
                </c:pt>
                <c:pt idx="2723">
                  <c:v>4.6109999999999996E-3</c:v>
                </c:pt>
                <c:pt idx="2724">
                  <c:v>4.4999999999999997E-3</c:v>
                </c:pt>
                <c:pt idx="2725">
                  <c:v>4.4450000000000002E-3</c:v>
                </c:pt>
                <c:pt idx="2726">
                  <c:v>4.3969999999999999E-3</c:v>
                </c:pt>
                <c:pt idx="2727">
                  <c:v>4.3099999999999996E-3</c:v>
                </c:pt>
                <c:pt idx="2728">
                  <c:v>4.2399999999999998E-3</c:v>
                </c:pt>
                <c:pt idx="2729">
                  <c:v>4.1700000000000001E-3</c:v>
                </c:pt>
                <c:pt idx="2730">
                  <c:v>4.254E-3</c:v>
                </c:pt>
                <c:pt idx="2731">
                  <c:v>4.5490000000000001E-3</c:v>
                </c:pt>
                <c:pt idx="2732">
                  <c:v>5.0860000000000002E-3</c:v>
                </c:pt>
                <c:pt idx="2733">
                  <c:v>5.8669999999999998E-3</c:v>
                </c:pt>
                <c:pt idx="2734">
                  <c:v>6.7159999999999997E-3</c:v>
                </c:pt>
                <c:pt idx="2735">
                  <c:v>7.3299999999999997E-3</c:v>
                </c:pt>
                <c:pt idx="2736">
                  <c:v>7.5659999999999998E-3</c:v>
                </c:pt>
                <c:pt idx="2737">
                  <c:v>7.6880000000000004E-3</c:v>
                </c:pt>
                <c:pt idx="2738">
                  <c:v>8.0990000000000003E-3</c:v>
                </c:pt>
                <c:pt idx="2739">
                  <c:v>8.9730000000000001E-3</c:v>
                </c:pt>
                <c:pt idx="2740">
                  <c:v>1.0234E-2</c:v>
                </c:pt>
                <c:pt idx="2741">
                  <c:v>1.1694E-2</c:v>
                </c:pt>
                <c:pt idx="2742">
                  <c:v>1.3251000000000001E-2</c:v>
                </c:pt>
                <c:pt idx="2743">
                  <c:v>1.4984000000000001E-2</c:v>
                </c:pt>
                <c:pt idx="2744">
                  <c:v>1.6958999999999998E-2</c:v>
                </c:pt>
                <c:pt idx="2745">
                  <c:v>1.9056E-2</c:v>
                </c:pt>
                <c:pt idx="2746">
                  <c:v>2.1099E-2</c:v>
                </c:pt>
                <c:pt idx="2747">
                  <c:v>2.3059E-2</c:v>
                </c:pt>
                <c:pt idx="2748">
                  <c:v>2.5004999999999999E-2</c:v>
                </c:pt>
                <c:pt idx="2749">
                  <c:v>2.6955E-2</c:v>
                </c:pt>
                <c:pt idx="2750">
                  <c:v>2.8847999999999999E-2</c:v>
                </c:pt>
                <c:pt idx="2751">
                  <c:v>3.0672999999999999E-2</c:v>
                </c:pt>
                <c:pt idx="2752">
                  <c:v>3.2538999999999998E-2</c:v>
                </c:pt>
                <c:pt idx="2753">
                  <c:v>3.4561000000000001E-2</c:v>
                </c:pt>
                <c:pt idx="2754">
                  <c:v>3.6847999999999999E-2</c:v>
                </c:pt>
                <c:pt idx="2755">
                  <c:v>3.9510000000000003E-2</c:v>
                </c:pt>
                <c:pt idx="2756">
                  <c:v>4.2574000000000001E-2</c:v>
                </c:pt>
                <c:pt idx="2757">
                  <c:v>4.5884000000000001E-2</c:v>
                </c:pt>
                <c:pt idx="2758">
                  <c:v>4.9181999999999997E-2</c:v>
                </c:pt>
                <c:pt idx="2759">
                  <c:v>5.2420000000000001E-2</c:v>
                </c:pt>
                <c:pt idx="2760">
                  <c:v>5.5787000000000003E-2</c:v>
                </c:pt>
                <c:pt idx="2761">
                  <c:v>5.9494999999999999E-2</c:v>
                </c:pt>
                <c:pt idx="2762">
                  <c:v>6.3667000000000001E-2</c:v>
                </c:pt>
                <c:pt idx="2763">
                  <c:v>6.8319000000000005E-2</c:v>
                </c:pt>
                <c:pt idx="2764">
                  <c:v>7.3386000000000007E-2</c:v>
                </c:pt>
                <c:pt idx="2765">
                  <c:v>7.8616000000000005E-2</c:v>
                </c:pt>
                <c:pt idx="2766">
                  <c:v>8.3487000000000006E-2</c:v>
                </c:pt>
                <c:pt idx="2767">
                  <c:v>8.7708999999999995E-2</c:v>
                </c:pt>
                <c:pt idx="2768">
                  <c:v>9.1335E-2</c:v>
                </c:pt>
                <c:pt idx="2769">
                  <c:v>9.4503000000000004E-2</c:v>
                </c:pt>
                <c:pt idx="2770">
                  <c:v>9.7392000000000006E-2</c:v>
                </c:pt>
                <c:pt idx="2771">
                  <c:v>0.10016799999999999</c:v>
                </c:pt>
                <c:pt idx="2772">
                  <c:v>0.102897</c:v>
                </c:pt>
                <c:pt idx="2773">
                  <c:v>0.10560899999999999</c:v>
                </c:pt>
                <c:pt idx="2774">
                  <c:v>0.108359</c:v>
                </c:pt>
                <c:pt idx="2775">
                  <c:v>0.111222</c:v>
                </c:pt>
                <c:pt idx="2776">
                  <c:v>0.114302</c:v>
                </c:pt>
                <c:pt idx="2777">
                  <c:v>0.11774800000000001</c:v>
                </c:pt>
                <c:pt idx="2778">
                  <c:v>0.12170300000000001</c:v>
                </c:pt>
                <c:pt idx="2779">
                  <c:v>0.12618699999999999</c:v>
                </c:pt>
                <c:pt idx="2780">
                  <c:v>0.131074</c:v>
                </c:pt>
                <c:pt idx="2781">
                  <c:v>0.13617799999999999</c:v>
                </c:pt>
                <c:pt idx="2782">
                  <c:v>0.14143900000000001</c:v>
                </c:pt>
                <c:pt idx="2783">
                  <c:v>0.147065</c:v>
                </c:pt>
                <c:pt idx="2784">
                  <c:v>0.15337600000000001</c:v>
                </c:pt>
                <c:pt idx="2785">
                  <c:v>0.160638</c:v>
                </c:pt>
                <c:pt idx="2786">
                  <c:v>0.16900000000000001</c:v>
                </c:pt>
                <c:pt idx="2787">
                  <c:v>0.17837700000000001</c:v>
                </c:pt>
                <c:pt idx="2788">
                  <c:v>0.1883</c:v>
                </c:pt>
                <c:pt idx="2789">
                  <c:v>0.19816800000000001</c:v>
                </c:pt>
                <c:pt idx="2790">
                  <c:v>0.20788699999999999</c:v>
                </c:pt>
                <c:pt idx="2791">
                  <c:v>0.217969</c:v>
                </c:pt>
                <c:pt idx="2792">
                  <c:v>0.22876099999999999</c:v>
                </c:pt>
                <c:pt idx="2793">
                  <c:v>0.240011</c:v>
                </c:pt>
                <c:pt idx="2794">
                  <c:v>0.25120199999999998</c:v>
                </c:pt>
                <c:pt idx="2795">
                  <c:v>0.26194400000000001</c:v>
                </c:pt>
                <c:pt idx="2796">
                  <c:v>0.27207399999999998</c:v>
                </c:pt>
                <c:pt idx="2797">
                  <c:v>0.28151799999999999</c:v>
                </c:pt>
                <c:pt idx="2798">
                  <c:v>0.29012100000000002</c:v>
                </c:pt>
                <c:pt idx="2799">
                  <c:v>0.29763499999999998</c:v>
                </c:pt>
                <c:pt idx="2800">
                  <c:v>0.30382900000000002</c:v>
                </c:pt>
                <c:pt idx="2801">
                  <c:v>0.30859799999999998</c:v>
                </c:pt>
                <c:pt idx="2802">
                  <c:v>0.31198799999999999</c:v>
                </c:pt>
                <c:pt idx="2803">
                  <c:v>0.31408900000000001</c:v>
                </c:pt>
                <c:pt idx="2804">
                  <c:v>0.31495499999999998</c:v>
                </c:pt>
                <c:pt idx="2805">
                  <c:v>0.31465199999999999</c:v>
                </c:pt>
                <c:pt idx="2806">
                  <c:v>0.31337599999999999</c:v>
                </c:pt>
                <c:pt idx="2807">
                  <c:v>0.311442</c:v>
                </c:pt>
                <c:pt idx="2808">
                  <c:v>0.30929000000000001</c:v>
                </c:pt>
                <c:pt idx="2809">
                  <c:v>0.30749500000000002</c:v>
                </c:pt>
                <c:pt idx="2810">
                  <c:v>0.30659599999999998</c:v>
                </c:pt>
                <c:pt idx="2811">
                  <c:v>0.306892</c:v>
                </c:pt>
                <c:pt idx="2812">
                  <c:v>0.30836000000000002</c:v>
                </c:pt>
                <c:pt idx="2813">
                  <c:v>0.31064599999999998</c:v>
                </c:pt>
                <c:pt idx="2814">
                  <c:v>0.313915</c:v>
                </c:pt>
                <c:pt idx="2815">
                  <c:v>0.31896799999999997</c:v>
                </c:pt>
                <c:pt idx="2816">
                  <c:v>0.32608599999999999</c:v>
                </c:pt>
                <c:pt idx="2817">
                  <c:v>0.33512399999999998</c:v>
                </c:pt>
                <c:pt idx="2818">
                  <c:v>0.34582099999999999</c:v>
                </c:pt>
                <c:pt idx="2819">
                  <c:v>0.35771599999999998</c:v>
                </c:pt>
                <c:pt idx="2820">
                  <c:v>0.370338</c:v>
                </c:pt>
                <c:pt idx="2821">
                  <c:v>0.38372200000000001</c:v>
                </c:pt>
                <c:pt idx="2822">
                  <c:v>0.39796199999999998</c:v>
                </c:pt>
                <c:pt idx="2823">
                  <c:v>0.41294599999999998</c:v>
                </c:pt>
                <c:pt idx="2824">
                  <c:v>0.42853999999999998</c:v>
                </c:pt>
                <c:pt idx="2825">
                  <c:v>0.44466800000000001</c:v>
                </c:pt>
                <c:pt idx="2826">
                  <c:v>0.46116800000000002</c:v>
                </c:pt>
                <c:pt idx="2827">
                  <c:v>0.47769899999999998</c:v>
                </c:pt>
                <c:pt idx="2828">
                  <c:v>0.49391000000000002</c:v>
                </c:pt>
                <c:pt idx="2829">
                  <c:v>0.50964100000000001</c:v>
                </c:pt>
                <c:pt idx="2830">
                  <c:v>0.52488800000000002</c:v>
                </c:pt>
                <c:pt idx="2831">
                  <c:v>0.53964500000000004</c:v>
                </c:pt>
                <c:pt idx="2832">
                  <c:v>0.55393800000000004</c:v>
                </c:pt>
                <c:pt idx="2833">
                  <c:v>0.56786899999999996</c:v>
                </c:pt>
                <c:pt idx="2834">
                  <c:v>0.58148699999999998</c:v>
                </c:pt>
                <c:pt idx="2835">
                  <c:v>0.59457000000000004</c:v>
                </c:pt>
                <c:pt idx="2836">
                  <c:v>0.606105</c:v>
                </c:pt>
                <c:pt idx="2837">
                  <c:v>0.61495100000000003</c:v>
                </c:pt>
                <c:pt idx="2838">
                  <c:v>0.62164799999999998</c:v>
                </c:pt>
                <c:pt idx="2839">
                  <c:v>0.62734999999999996</c:v>
                </c:pt>
                <c:pt idx="2840">
                  <c:v>0.63226099999999996</c:v>
                </c:pt>
                <c:pt idx="2841">
                  <c:v>0.63622900000000004</c:v>
                </c:pt>
                <c:pt idx="2842">
                  <c:v>0.63895800000000003</c:v>
                </c:pt>
                <c:pt idx="2843">
                  <c:v>0.64024400000000004</c:v>
                </c:pt>
                <c:pt idx="2844">
                  <c:v>0.64046599999999998</c:v>
                </c:pt>
                <c:pt idx="2845">
                  <c:v>0.64039500000000005</c:v>
                </c:pt>
                <c:pt idx="2846">
                  <c:v>0.64034400000000002</c:v>
                </c:pt>
                <c:pt idx="2847">
                  <c:v>0.64034999999999997</c:v>
                </c:pt>
                <c:pt idx="2848">
                  <c:v>0.64041000000000003</c:v>
                </c:pt>
                <c:pt idx="2849">
                  <c:v>0.64039699999999999</c:v>
                </c:pt>
                <c:pt idx="2850">
                  <c:v>0.64027800000000001</c:v>
                </c:pt>
                <c:pt idx="2851">
                  <c:v>0.64025799999999999</c:v>
                </c:pt>
                <c:pt idx="2852">
                  <c:v>0.64062799999999998</c:v>
                </c:pt>
                <c:pt idx="2853">
                  <c:v>0.64158300000000001</c:v>
                </c:pt>
                <c:pt idx="2854">
                  <c:v>0.64313399999999998</c:v>
                </c:pt>
                <c:pt idx="2855">
                  <c:v>0.64521600000000001</c:v>
                </c:pt>
                <c:pt idx="2856">
                  <c:v>0.64780400000000005</c:v>
                </c:pt>
                <c:pt idx="2857">
                  <c:v>0.65080000000000005</c:v>
                </c:pt>
                <c:pt idx="2858">
                  <c:v>0.65395599999999998</c:v>
                </c:pt>
                <c:pt idx="2859">
                  <c:v>0.65691500000000003</c:v>
                </c:pt>
                <c:pt idx="2860">
                  <c:v>0.65921300000000005</c:v>
                </c:pt>
                <c:pt idx="2861">
                  <c:v>0.66096299999999997</c:v>
                </c:pt>
                <c:pt idx="2862">
                  <c:v>0.66296999999999995</c:v>
                </c:pt>
                <c:pt idx="2863">
                  <c:v>0.66565200000000002</c:v>
                </c:pt>
                <c:pt idx="2864">
                  <c:v>0.66901500000000003</c:v>
                </c:pt>
                <c:pt idx="2865">
                  <c:v>0.67288099999999995</c:v>
                </c:pt>
                <c:pt idx="2866">
                  <c:v>0.67700899999999997</c:v>
                </c:pt>
                <c:pt idx="2867">
                  <c:v>0.68131600000000003</c:v>
                </c:pt>
                <c:pt idx="2868">
                  <c:v>0.68593599999999999</c:v>
                </c:pt>
                <c:pt idx="2869">
                  <c:v>0.69099900000000003</c:v>
                </c:pt>
                <c:pt idx="2870">
                  <c:v>0.69651700000000005</c:v>
                </c:pt>
                <c:pt idx="2871">
                  <c:v>0.70241900000000002</c:v>
                </c:pt>
                <c:pt idx="2872">
                  <c:v>0.70858699999999997</c:v>
                </c:pt>
                <c:pt idx="2873">
                  <c:v>0.714951</c:v>
                </c:pt>
                <c:pt idx="2874">
                  <c:v>0.72162899999999996</c:v>
                </c:pt>
                <c:pt idx="2875">
                  <c:v>0.728746</c:v>
                </c:pt>
                <c:pt idx="2876">
                  <c:v>0.73626100000000005</c:v>
                </c:pt>
                <c:pt idx="2877">
                  <c:v>0.74408300000000005</c:v>
                </c:pt>
                <c:pt idx="2878">
                  <c:v>0.75217299999999998</c:v>
                </c:pt>
                <c:pt idx="2879">
                  <c:v>0.76044900000000004</c:v>
                </c:pt>
                <c:pt idx="2880">
                  <c:v>0.76810900000000004</c:v>
                </c:pt>
                <c:pt idx="2881">
                  <c:v>0.77420599999999995</c:v>
                </c:pt>
                <c:pt idx="2882">
                  <c:v>0.77887200000000001</c:v>
                </c:pt>
                <c:pt idx="2883">
                  <c:v>0.78262699999999996</c:v>
                </c:pt>
                <c:pt idx="2884">
                  <c:v>0.78581699999999999</c:v>
                </c:pt>
                <c:pt idx="2885">
                  <c:v>0.78859100000000004</c:v>
                </c:pt>
                <c:pt idx="2886">
                  <c:v>0.79101900000000003</c:v>
                </c:pt>
                <c:pt idx="2887">
                  <c:v>0.79310899999999995</c:v>
                </c:pt>
                <c:pt idx="2888">
                  <c:v>0.79471499999999995</c:v>
                </c:pt>
                <c:pt idx="2889">
                  <c:v>0.79559500000000005</c:v>
                </c:pt>
                <c:pt idx="2890">
                  <c:v>0.795574</c:v>
                </c:pt>
                <c:pt idx="2891">
                  <c:v>0.79468700000000003</c:v>
                </c:pt>
                <c:pt idx="2892">
                  <c:v>0.79318599999999995</c:v>
                </c:pt>
                <c:pt idx="2893">
                  <c:v>0.79136899999999999</c:v>
                </c:pt>
                <c:pt idx="2894">
                  <c:v>0.78947699999999998</c:v>
                </c:pt>
                <c:pt idx="2895">
                  <c:v>0.78766899999999995</c:v>
                </c:pt>
                <c:pt idx="2896">
                  <c:v>0.78605700000000001</c:v>
                </c:pt>
                <c:pt idx="2897">
                  <c:v>0.78472799999999998</c:v>
                </c:pt>
                <c:pt idx="2898">
                  <c:v>0.78374299999999997</c:v>
                </c:pt>
                <c:pt idx="2899">
                  <c:v>0.78316200000000002</c:v>
                </c:pt>
                <c:pt idx="2900">
                  <c:v>0.78305499999999995</c:v>
                </c:pt>
                <c:pt idx="2901">
                  <c:v>0.78341899999999998</c:v>
                </c:pt>
                <c:pt idx="2902">
                  <c:v>0.78406200000000004</c:v>
                </c:pt>
                <c:pt idx="2903">
                  <c:v>0.78452200000000005</c:v>
                </c:pt>
                <c:pt idx="2904">
                  <c:v>0.78412000000000004</c:v>
                </c:pt>
                <c:pt idx="2905">
                  <c:v>0.78281500000000004</c:v>
                </c:pt>
                <c:pt idx="2906">
                  <c:v>0.78137199999999996</c:v>
                </c:pt>
                <c:pt idx="2907">
                  <c:v>0.78026899999999999</c:v>
                </c:pt>
                <c:pt idx="2908">
                  <c:v>0.77975799999999995</c:v>
                </c:pt>
                <c:pt idx="2909">
                  <c:v>0.77997399999999995</c:v>
                </c:pt>
                <c:pt idx="2910">
                  <c:v>0.78091100000000002</c:v>
                </c:pt>
                <c:pt idx="2911">
                  <c:v>0.78240600000000005</c:v>
                </c:pt>
                <c:pt idx="2912">
                  <c:v>0.78427000000000002</c:v>
                </c:pt>
                <c:pt idx="2913">
                  <c:v>0.78647599999999995</c:v>
                </c:pt>
                <c:pt idx="2914">
                  <c:v>0.78915400000000002</c:v>
                </c:pt>
                <c:pt idx="2915">
                  <c:v>0.792462</c:v>
                </c:pt>
                <c:pt idx="2916">
                  <c:v>0.79649499999999995</c:v>
                </c:pt>
                <c:pt idx="2917">
                  <c:v>0.80125800000000003</c:v>
                </c:pt>
                <c:pt idx="2918">
                  <c:v>0.80668099999999998</c:v>
                </c:pt>
                <c:pt idx="2919">
                  <c:v>0.81266300000000002</c:v>
                </c:pt>
                <c:pt idx="2920">
                  <c:v>0.81915700000000002</c:v>
                </c:pt>
                <c:pt idx="2921">
                  <c:v>0.82613000000000003</c:v>
                </c:pt>
                <c:pt idx="2922">
                  <c:v>0.83333900000000005</c:v>
                </c:pt>
                <c:pt idx="2923">
                  <c:v>0.84034900000000001</c:v>
                </c:pt>
                <c:pt idx="2924">
                  <c:v>0.84684199999999998</c:v>
                </c:pt>
                <c:pt idx="2925">
                  <c:v>0.85265599999999997</c:v>
                </c:pt>
                <c:pt idx="2926">
                  <c:v>0.85763199999999995</c:v>
                </c:pt>
                <c:pt idx="2927">
                  <c:v>0.86153000000000002</c:v>
                </c:pt>
                <c:pt idx="2928">
                  <c:v>0.86404400000000003</c:v>
                </c:pt>
                <c:pt idx="2929">
                  <c:v>0.86502599999999996</c:v>
                </c:pt>
                <c:pt idx="2930">
                  <c:v>0.86487599999999998</c:v>
                </c:pt>
                <c:pt idx="2931">
                  <c:v>0.86405200000000004</c:v>
                </c:pt>
                <c:pt idx="2932">
                  <c:v>0.86196700000000004</c:v>
                </c:pt>
                <c:pt idx="2933">
                  <c:v>0.85772899999999996</c:v>
                </c:pt>
                <c:pt idx="2934">
                  <c:v>0.85117200000000004</c:v>
                </c:pt>
                <c:pt idx="2935">
                  <c:v>0.842561</c:v>
                </c:pt>
                <c:pt idx="2936">
                  <c:v>0.83216599999999996</c:v>
                </c:pt>
                <c:pt idx="2937">
                  <c:v>0.82014699999999996</c:v>
                </c:pt>
                <c:pt idx="2938">
                  <c:v>0.80658200000000002</c:v>
                </c:pt>
                <c:pt idx="2939">
                  <c:v>0.79151499999999997</c:v>
                </c:pt>
                <c:pt idx="2940">
                  <c:v>0.77503</c:v>
                </c:pt>
                <c:pt idx="2941">
                  <c:v>0.75728499999999999</c:v>
                </c:pt>
                <c:pt idx="2942">
                  <c:v>0.73845700000000003</c:v>
                </c:pt>
                <c:pt idx="2943">
                  <c:v>0.71871700000000005</c:v>
                </c:pt>
                <c:pt idx="2944">
                  <c:v>0.69822200000000001</c:v>
                </c:pt>
                <c:pt idx="2945">
                  <c:v>0.67701900000000004</c:v>
                </c:pt>
                <c:pt idx="2946">
                  <c:v>0.65503</c:v>
                </c:pt>
                <c:pt idx="2947">
                  <c:v>0.63234299999999999</c:v>
                </c:pt>
                <c:pt idx="2948">
                  <c:v>0.609379</c:v>
                </c:pt>
                <c:pt idx="2949">
                  <c:v>0.58659300000000003</c:v>
                </c:pt>
                <c:pt idx="2950">
                  <c:v>0.56426500000000002</c:v>
                </c:pt>
                <c:pt idx="2951">
                  <c:v>0.54253099999999999</c:v>
                </c:pt>
                <c:pt idx="2952">
                  <c:v>0.52150300000000005</c:v>
                </c:pt>
                <c:pt idx="2953">
                  <c:v>0.50131999999999999</c:v>
                </c:pt>
                <c:pt idx="2954">
                  <c:v>0.48202499999999998</c:v>
                </c:pt>
                <c:pt idx="2955">
                  <c:v>0.46326600000000001</c:v>
                </c:pt>
                <c:pt idx="2956">
                  <c:v>0.44438</c:v>
                </c:pt>
                <c:pt idx="2957">
                  <c:v>0.42543799999999998</c:v>
                </c:pt>
                <c:pt idx="2958">
                  <c:v>0.407109</c:v>
                </c:pt>
                <c:pt idx="2959">
                  <c:v>0.38971899999999998</c:v>
                </c:pt>
                <c:pt idx="2960">
                  <c:v>0.37323200000000001</c:v>
                </c:pt>
                <c:pt idx="2961">
                  <c:v>0.35753600000000002</c:v>
                </c:pt>
                <c:pt idx="2962">
                  <c:v>0.34257599999999999</c:v>
                </c:pt>
                <c:pt idx="2963">
                  <c:v>0.32833699999999999</c:v>
                </c:pt>
                <c:pt idx="2964">
                  <c:v>0.31481999999999999</c:v>
                </c:pt>
                <c:pt idx="2965">
                  <c:v>0.30202099999999998</c:v>
                </c:pt>
                <c:pt idx="2966">
                  <c:v>0.28990100000000002</c:v>
                </c:pt>
                <c:pt idx="2967">
                  <c:v>0.278389</c:v>
                </c:pt>
                <c:pt idx="2968">
                  <c:v>0.26739400000000002</c:v>
                </c:pt>
                <c:pt idx="2969">
                  <c:v>0.25683400000000001</c:v>
                </c:pt>
                <c:pt idx="2970">
                  <c:v>0.24671699999999999</c:v>
                </c:pt>
                <c:pt idx="2971">
                  <c:v>0.23714199999999999</c:v>
                </c:pt>
                <c:pt idx="2972">
                  <c:v>0.22819999999999999</c:v>
                </c:pt>
                <c:pt idx="2973">
                  <c:v>0.21989500000000001</c:v>
                </c:pt>
                <c:pt idx="2974">
                  <c:v>0.212142</c:v>
                </c:pt>
                <c:pt idx="2975">
                  <c:v>0.204814</c:v>
                </c:pt>
                <c:pt idx="2976">
                  <c:v>0.197823</c:v>
                </c:pt>
                <c:pt idx="2977">
                  <c:v>0.191163</c:v>
                </c:pt>
                <c:pt idx="2978">
                  <c:v>0.18490100000000001</c:v>
                </c:pt>
                <c:pt idx="2979">
                  <c:v>0.17910699999999999</c:v>
                </c:pt>
                <c:pt idx="2980">
                  <c:v>0.17377899999999999</c:v>
                </c:pt>
                <c:pt idx="2981">
                  <c:v>0.16881599999999999</c:v>
                </c:pt>
                <c:pt idx="2982">
                  <c:v>0.16411400000000001</c:v>
                </c:pt>
                <c:pt idx="2983">
                  <c:v>0.15968399999999999</c:v>
                </c:pt>
                <c:pt idx="2984">
                  <c:v>0.155666</c:v>
                </c:pt>
                <c:pt idx="2985">
                  <c:v>0.152228</c:v>
                </c:pt>
                <c:pt idx="2986">
                  <c:v>0.14946400000000001</c:v>
                </c:pt>
                <c:pt idx="2987">
                  <c:v>0.147368</c:v>
                </c:pt>
                <c:pt idx="2988">
                  <c:v>0.14577899999999999</c:v>
                </c:pt>
                <c:pt idx="2989">
                  <c:v>0.14437900000000001</c:v>
                </c:pt>
                <c:pt idx="2990">
                  <c:v>0.14300399999999999</c:v>
                </c:pt>
                <c:pt idx="2991">
                  <c:v>0.14172599999999999</c:v>
                </c:pt>
                <c:pt idx="2992">
                  <c:v>0.14070299999999999</c:v>
                </c:pt>
                <c:pt idx="2993">
                  <c:v>0.14009199999999999</c:v>
                </c:pt>
                <c:pt idx="2994">
                  <c:v>0.139988</c:v>
                </c:pt>
                <c:pt idx="2995">
                  <c:v>0.14043800000000001</c:v>
                </c:pt>
                <c:pt idx="2996">
                  <c:v>0.14147100000000001</c:v>
                </c:pt>
                <c:pt idx="2997">
                  <c:v>0.14305200000000001</c:v>
                </c:pt>
                <c:pt idx="2998">
                  <c:v>0.14497499999999999</c:v>
                </c:pt>
                <c:pt idx="2999">
                  <c:v>0.14699499999999999</c:v>
                </c:pt>
                <c:pt idx="3000">
                  <c:v>0.14909700000000001</c:v>
                </c:pt>
                <c:pt idx="3001">
                  <c:v>0.151447</c:v>
                </c:pt>
                <c:pt idx="3002">
                  <c:v>0.15421299999999999</c:v>
                </c:pt>
                <c:pt idx="3003">
                  <c:v>0.157448</c:v>
                </c:pt>
                <c:pt idx="3004">
                  <c:v>0.161076</c:v>
                </c:pt>
                <c:pt idx="3005">
                  <c:v>0.164991</c:v>
                </c:pt>
                <c:pt idx="3006">
                  <c:v>0.16918800000000001</c:v>
                </c:pt>
                <c:pt idx="3007">
                  <c:v>0.173793</c:v>
                </c:pt>
                <c:pt idx="3008">
                  <c:v>0.17895900000000001</c:v>
                </c:pt>
                <c:pt idx="3009">
                  <c:v>0.18475800000000001</c:v>
                </c:pt>
                <c:pt idx="3010">
                  <c:v>0.191166</c:v>
                </c:pt>
                <c:pt idx="3011">
                  <c:v>0.19808700000000001</c:v>
                </c:pt>
                <c:pt idx="3012">
                  <c:v>0.205147</c:v>
                </c:pt>
                <c:pt idx="3013">
                  <c:v>0.21149100000000001</c:v>
                </c:pt>
                <c:pt idx="3014">
                  <c:v>0.21665000000000001</c:v>
                </c:pt>
                <c:pt idx="3015">
                  <c:v>0.22106300000000001</c:v>
                </c:pt>
                <c:pt idx="3016">
                  <c:v>0.22536800000000001</c:v>
                </c:pt>
                <c:pt idx="3017">
                  <c:v>0.22998099999999999</c:v>
                </c:pt>
                <c:pt idx="3018">
                  <c:v>0.23508299999999999</c:v>
                </c:pt>
                <c:pt idx="3019">
                  <c:v>0.24060699999999999</c:v>
                </c:pt>
                <c:pt idx="3020">
                  <c:v>0.246304</c:v>
                </c:pt>
                <c:pt idx="3021">
                  <c:v>0.25198199999999998</c:v>
                </c:pt>
                <c:pt idx="3022">
                  <c:v>0.257602</c:v>
                </c:pt>
                <c:pt idx="3023">
                  <c:v>0.26334400000000002</c:v>
                </c:pt>
                <c:pt idx="3024">
                  <c:v>0.26953100000000002</c:v>
                </c:pt>
                <c:pt idx="3025">
                  <c:v>0.27628200000000003</c:v>
                </c:pt>
                <c:pt idx="3026">
                  <c:v>0.283416</c:v>
                </c:pt>
                <c:pt idx="3027">
                  <c:v>0.29067999999999999</c:v>
                </c:pt>
                <c:pt idx="3028">
                  <c:v>0.29794999999999999</c:v>
                </c:pt>
                <c:pt idx="3029">
                  <c:v>0.305257</c:v>
                </c:pt>
                <c:pt idx="3030">
                  <c:v>0.31276700000000002</c:v>
                </c:pt>
                <c:pt idx="3031">
                  <c:v>0.32068200000000002</c:v>
                </c:pt>
                <c:pt idx="3032">
                  <c:v>0.32902999999999999</c:v>
                </c:pt>
                <c:pt idx="3033">
                  <c:v>0.33753100000000003</c:v>
                </c:pt>
                <c:pt idx="3034">
                  <c:v>0.34576400000000002</c:v>
                </c:pt>
                <c:pt idx="3035">
                  <c:v>0.35330699999999998</c:v>
                </c:pt>
                <c:pt idx="3036">
                  <c:v>0.35961399999999999</c:v>
                </c:pt>
                <c:pt idx="3037">
                  <c:v>0.36417899999999997</c:v>
                </c:pt>
                <c:pt idx="3038">
                  <c:v>0.36729499999999998</c:v>
                </c:pt>
                <c:pt idx="3039">
                  <c:v>0.369863</c:v>
                </c:pt>
                <c:pt idx="3040">
                  <c:v>0.37222899999999998</c:v>
                </c:pt>
                <c:pt idx="3041">
                  <c:v>0.37403799999999998</c:v>
                </c:pt>
                <c:pt idx="3042">
                  <c:v>0.37496600000000002</c:v>
                </c:pt>
                <c:pt idx="3043">
                  <c:v>0.37505699999999997</c:v>
                </c:pt>
                <c:pt idx="3044">
                  <c:v>0.374616</c:v>
                </c:pt>
                <c:pt idx="3045">
                  <c:v>0.37410700000000002</c:v>
                </c:pt>
                <c:pt idx="3046">
                  <c:v>0.37390299999999999</c:v>
                </c:pt>
                <c:pt idx="3047">
                  <c:v>0.37419400000000003</c:v>
                </c:pt>
                <c:pt idx="3048">
                  <c:v>0.37496200000000002</c:v>
                </c:pt>
                <c:pt idx="3049">
                  <c:v>0.37583</c:v>
                </c:pt>
                <c:pt idx="3050">
                  <c:v>0.37633800000000001</c:v>
                </c:pt>
                <c:pt idx="3051">
                  <c:v>0.37643599999999999</c:v>
                </c:pt>
                <c:pt idx="3052">
                  <c:v>0.37635000000000002</c:v>
                </c:pt>
                <c:pt idx="3053">
                  <c:v>0.37629499999999999</c:v>
                </c:pt>
                <c:pt idx="3054">
                  <c:v>0.37644699999999998</c:v>
                </c:pt>
                <c:pt idx="3055">
                  <c:v>0.376915</c:v>
                </c:pt>
                <c:pt idx="3056">
                  <c:v>0.37760899999999997</c:v>
                </c:pt>
                <c:pt idx="3057">
                  <c:v>0.37824099999999999</c:v>
                </c:pt>
                <c:pt idx="3058">
                  <c:v>0.37864599999999998</c:v>
                </c:pt>
                <c:pt idx="3059">
                  <c:v>0.37885000000000002</c:v>
                </c:pt>
                <c:pt idx="3060">
                  <c:v>0.37875399999999998</c:v>
                </c:pt>
                <c:pt idx="3061">
                  <c:v>0.37802999999999998</c:v>
                </c:pt>
                <c:pt idx="3062">
                  <c:v>0.37648300000000001</c:v>
                </c:pt>
                <c:pt idx="3063">
                  <c:v>0.37419799999999998</c:v>
                </c:pt>
                <c:pt idx="3064">
                  <c:v>0.37128299999999997</c:v>
                </c:pt>
                <c:pt idx="3065">
                  <c:v>0.36781700000000001</c:v>
                </c:pt>
                <c:pt idx="3066">
                  <c:v>0.36407499999999998</c:v>
                </c:pt>
                <c:pt idx="3067">
                  <c:v>0.36021999999999998</c:v>
                </c:pt>
                <c:pt idx="3068">
                  <c:v>0.35626099999999999</c:v>
                </c:pt>
                <c:pt idx="3069">
                  <c:v>0.35231099999999999</c:v>
                </c:pt>
                <c:pt idx="3070">
                  <c:v>0.34856999999999999</c:v>
                </c:pt>
                <c:pt idx="3071">
                  <c:v>0.345163</c:v>
                </c:pt>
                <c:pt idx="3072">
                  <c:v>0.34184799999999999</c:v>
                </c:pt>
                <c:pt idx="3073">
                  <c:v>0.33808500000000002</c:v>
                </c:pt>
                <c:pt idx="3074">
                  <c:v>0.33371800000000001</c:v>
                </c:pt>
                <c:pt idx="3075">
                  <c:v>0.32906400000000002</c:v>
                </c:pt>
                <c:pt idx="3076">
                  <c:v>0.32444600000000001</c:v>
                </c:pt>
                <c:pt idx="3077">
                  <c:v>0.32007200000000002</c:v>
                </c:pt>
                <c:pt idx="3078">
                  <c:v>0.31606699999999999</c:v>
                </c:pt>
                <c:pt idx="3079">
                  <c:v>0.31234800000000001</c:v>
                </c:pt>
                <c:pt idx="3080">
                  <c:v>0.30860599999999999</c:v>
                </c:pt>
                <c:pt idx="3081">
                  <c:v>0.304595</c:v>
                </c:pt>
                <c:pt idx="3082">
                  <c:v>0.30030800000000002</c:v>
                </c:pt>
                <c:pt idx="3083">
                  <c:v>0.29575099999999999</c:v>
                </c:pt>
                <c:pt idx="3084">
                  <c:v>0.290738</c:v>
                </c:pt>
                <c:pt idx="3085">
                  <c:v>0.28514200000000001</c:v>
                </c:pt>
                <c:pt idx="3086">
                  <c:v>0.27913500000000002</c:v>
                </c:pt>
                <c:pt idx="3087">
                  <c:v>0.272675</c:v>
                </c:pt>
                <c:pt idx="3088">
                  <c:v>0.26535799999999998</c:v>
                </c:pt>
                <c:pt idx="3089">
                  <c:v>0.25701400000000002</c:v>
                </c:pt>
                <c:pt idx="3090">
                  <c:v>0.24770400000000001</c:v>
                </c:pt>
                <c:pt idx="3091">
                  <c:v>0.237654</c:v>
                </c:pt>
                <c:pt idx="3092">
                  <c:v>0.22733999999999999</c:v>
                </c:pt>
                <c:pt idx="3093">
                  <c:v>0.21720800000000001</c:v>
                </c:pt>
                <c:pt idx="3094">
                  <c:v>0.20738400000000001</c:v>
                </c:pt>
                <c:pt idx="3095">
                  <c:v>0.19775300000000001</c:v>
                </c:pt>
                <c:pt idx="3096">
                  <c:v>0.18818299999999999</c:v>
                </c:pt>
                <c:pt idx="3097">
                  <c:v>0.178754</c:v>
                </c:pt>
                <c:pt idx="3098">
                  <c:v>0.16970399999999999</c:v>
                </c:pt>
                <c:pt idx="3099">
                  <c:v>0.161131</c:v>
                </c:pt>
                <c:pt idx="3100">
                  <c:v>0.15307699999999999</c:v>
                </c:pt>
                <c:pt idx="3101">
                  <c:v>0.14557899999999999</c:v>
                </c:pt>
                <c:pt idx="3102">
                  <c:v>0.13842299999999999</c:v>
                </c:pt>
                <c:pt idx="3103">
                  <c:v>0.131297</c:v>
                </c:pt>
                <c:pt idx="3104">
                  <c:v>0.124207</c:v>
                </c:pt>
                <c:pt idx="3105">
                  <c:v>0.117424</c:v>
                </c:pt>
                <c:pt idx="3106">
                  <c:v>0.111092</c:v>
                </c:pt>
                <c:pt idx="3107">
                  <c:v>0.10510799999999999</c:v>
                </c:pt>
                <c:pt idx="3108">
                  <c:v>9.9339999999999998E-2</c:v>
                </c:pt>
                <c:pt idx="3109">
                  <c:v>9.3713000000000005E-2</c:v>
                </c:pt>
                <c:pt idx="3110">
                  <c:v>8.7963E-2</c:v>
                </c:pt>
                <c:pt idx="3111">
                  <c:v>8.1591999999999998E-2</c:v>
                </c:pt>
                <c:pt idx="3112">
                  <c:v>7.4526999999999996E-2</c:v>
                </c:pt>
                <c:pt idx="3113">
                  <c:v>6.7323999999999995E-2</c:v>
                </c:pt>
                <c:pt idx="3114">
                  <c:v>6.0437999999999999E-2</c:v>
                </c:pt>
                <c:pt idx="3115">
                  <c:v>5.3989000000000002E-2</c:v>
                </c:pt>
                <c:pt idx="3116">
                  <c:v>4.7919000000000003E-2</c:v>
                </c:pt>
                <c:pt idx="3117">
                  <c:v>4.2147999999999998E-2</c:v>
                </c:pt>
                <c:pt idx="3118">
                  <c:v>3.6672000000000003E-2</c:v>
                </c:pt>
                <c:pt idx="3119">
                  <c:v>3.1645E-2</c:v>
                </c:pt>
                <c:pt idx="3120">
                  <c:v>2.7289000000000001E-2</c:v>
                </c:pt>
                <c:pt idx="3121">
                  <c:v>2.3651999999999999E-2</c:v>
                </c:pt>
                <c:pt idx="3122">
                  <c:v>2.0525000000000002E-2</c:v>
                </c:pt>
                <c:pt idx="3123">
                  <c:v>1.7732999999999999E-2</c:v>
                </c:pt>
                <c:pt idx="3124">
                  <c:v>1.5295E-2</c:v>
                </c:pt>
                <c:pt idx="3125">
                  <c:v>1.3159000000000001E-2</c:v>
                </c:pt>
                <c:pt idx="3126">
                  <c:v>1.1129E-2</c:v>
                </c:pt>
                <c:pt idx="3127">
                  <c:v>9.214E-3</c:v>
                </c:pt>
                <c:pt idx="3128">
                  <c:v>7.6299999999999996E-3</c:v>
                </c:pt>
                <c:pt idx="3129">
                  <c:v>6.4070000000000004E-3</c:v>
                </c:pt>
                <c:pt idx="3130">
                  <c:v>5.3959999999999998E-3</c:v>
                </c:pt>
                <c:pt idx="3131">
                  <c:v>4.5960000000000003E-3</c:v>
                </c:pt>
                <c:pt idx="3132">
                  <c:v>4.1700000000000001E-3</c:v>
                </c:pt>
                <c:pt idx="3133">
                  <c:v>4.091E-3</c:v>
                </c:pt>
                <c:pt idx="3134">
                  <c:v>4.4419999999999998E-3</c:v>
                </c:pt>
                <c:pt idx="3135">
                  <c:v>5.1200000000000004E-3</c:v>
                </c:pt>
                <c:pt idx="3136">
                  <c:v>6.1219999999999998E-3</c:v>
                </c:pt>
                <c:pt idx="3137">
                  <c:v>7.5620000000000001E-3</c:v>
                </c:pt>
                <c:pt idx="3138">
                  <c:v>9.5630000000000003E-3</c:v>
                </c:pt>
                <c:pt idx="3139">
                  <c:v>1.2201999999999999E-2</c:v>
                </c:pt>
                <c:pt idx="3140">
                  <c:v>1.5553000000000001E-2</c:v>
                </c:pt>
                <c:pt idx="3141">
                  <c:v>1.9695000000000001E-2</c:v>
                </c:pt>
                <c:pt idx="3142">
                  <c:v>2.4693E-2</c:v>
                </c:pt>
                <c:pt idx="3143">
                  <c:v>3.0578000000000001E-2</c:v>
                </c:pt>
                <c:pt idx="3144">
                  <c:v>3.7243999999999999E-2</c:v>
                </c:pt>
                <c:pt idx="3145">
                  <c:v>4.4366000000000003E-2</c:v>
                </c:pt>
                <c:pt idx="3146">
                  <c:v>5.1576999999999998E-2</c:v>
                </c:pt>
                <c:pt idx="3147">
                  <c:v>5.8825000000000002E-2</c:v>
                </c:pt>
                <c:pt idx="3148">
                  <c:v>6.6295999999999994E-2</c:v>
                </c:pt>
                <c:pt idx="3149">
                  <c:v>7.4081999999999995E-2</c:v>
                </c:pt>
                <c:pt idx="3150">
                  <c:v>8.2082000000000002E-2</c:v>
                </c:pt>
                <c:pt idx="3151">
                  <c:v>9.0084999999999998E-2</c:v>
                </c:pt>
                <c:pt idx="3152">
                  <c:v>9.7873000000000002E-2</c:v>
                </c:pt>
                <c:pt idx="3153">
                  <c:v>0.105283</c:v>
                </c:pt>
                <c:pt idx="3154">
                  <c:v>0.112289</c:v>
                </c:pt>
                <c:pt idx="3155">
                  <c:v>0.118975</c:v>
                </c:pt>
                <c:pt idx="3156">
                  <c:v>0.12525500000000001</c:v>
                </c:pt>
                <c:pt idx="3157">
                  <c:v>0.13072800000000001</c:v>
                </c:pt>
                <c:pt idx="3158">
                  <c:v>0.135048</c:v>
                </c:pt>
                <c:pt idx="3159">
                  <c:v>0.13825399999999999</c:v>
                </c:pt>
                <c:pt idx="3160">
                  <c:v>0.140682</c:v>
                </c:pt>
                <c:pt idx="3161">
                  <c:v>0.14279</c:v>
                </c:pt>
                <c:pt idx="3162">
                  <c:v>0.14491100000000001</c:v>
                </c:pt>
                <c:pt idx="3163">
                  <c:v>0.14715200000000001</c:v>
                </c:pt>
                <c:pt idx="3164">
                  <c:v>0.14945600000000001</c:v>
                </c:pt>
                <c:pt idx="3165">
                  <c:v>0.151728</c:v>
                </c:pt>
                <c:pt idx="3166">
                  <c:v>0.15393999999999999</c:v>
                </c:pt>
                <c:pt idx="3167">
                  <c:v>0.156142</c:v>
                </c:pt>
                <c:pt idx="3168">
                  <c:v>0.158387</c:v>
                </c:pt>
                <c:pt idx="3169">
                  <c:v>0.16067799999999999</c:v>
                </c:pt>
                <c:pt idx="3170">
                  <c:v>0.16303200000000001</c:v>
                </c:pt>
                <c:pt idx="3171">
                  <c:v>0.16556999999999999</c:v>
                </c:pt>
                <c:pt idx="3172">
                  <c:v>0.16839699999999999</c:v>
                </c:pt>
                <c:pt idx="3173">
                  <c:v>0.17147399999999999</c:v>
                </c:pt>
                <c:pt idx="3174">
                  <c:v>0.17466400000000001</c:v>
                </c:pt>
                <c:pt idx="3175">
                  <c:v>0.17782700000000001</c:v>
                </c:pt>
                <c:pt idx="3176">
                  <c:v>0.180894</c:v>
                </c:pt>
                <c:pt idx="3177">
                  <c:v>0.18382200000000001</c:v>
                </c:pt>
                <c:pt idx="3178">
                  <c:v>0.186504</c:v>
                </c:pt>
                <c:pt idx="3179">
                  <c:v>0.18874099999999999</c:v>
                </c:pt>
                <c:pt idx="3180">
                  <c:v>0.19031300000000001</c:v>
                </c:pt>
                <c:pt idx="3181">
                  <c:v>0.191163</c:v>
                </c:pt>
                <c:pt idx="3182">
                  <c:v>0.19162799999999999</c:v>
                </c:pt>
                <c:pt idx="3183">
                  <c:v>0.19222400000000001</c:v>
                </c:pt>
                <c:pt idx="3184">
                  <c:v>0.193246</c:v>
                </c:pt>
                <c:pt idx="3185">
                  <c:v>0.194689</c:v>
                </c:pt>
                <c:pt idx="3186">
                  <c:v>0.19625300000000001</c:v>
                </c:pt>
                <c:pt idx="3187">
                  <c:v>0.197681</c:v>
                </c:pt>
                <c:pt idx="3188">
                  <c:v>0.19898299999999999</c:v>
                </c:pt>
                <c:pt idx="3189">
                  <c:v>0.20028599999999999</c:v>
                </c:pt>
                <c:pt idx="3190">
                  <c:v>0.20171700000000001</c:v>
                </c:pt>
                <c:pt idx="3191">
                  <c:v>0.203322</c:v>
                </c:pt>
                <c:pt idx="3192">
                  <c:v>0.205066</c:v>
                </c:pt>
                <c:pt idx="3193">
                  <c:v>0.20684</c:v>
                </c:pt>
                <c:pt idx="3194">
                  <c:v>0.20849799999999999</c:v>
                </c:pt>
                <c:pt idx="3195">
                  <c:v>0.20996899999999999</c:v>
                </c:pt>
                <c:pt idx="3196">
                  <c:v>0.211289</c:v>
                </c:pt>
                <c:pt idx="3197">
                  <c:v>0.21254300000000001</c:v>
                </c:pt>
                <c:pt idx="3198">
                  <c:v>0.213809</c:v>
                </c:pt>
                <c:pt idx="3199">
                  <c:v>0.215142</c:v>
                </c:pt>
                <c:pt idx="3200">
                  <c:v>0.216588</c:v>
                </c:pt>
                <c:pt idx="3201">
                  <c:v>0.21818699999999999</c:v>
                </c:pt>
                <c:pt idx="3202">
                  <c:v>0.21993299999999999</c:v>
                </c:pt>
                <c:pt idx="3203">
                  <c:v>0.221744</c:v>
                </c:pt>
                <c:pt idx="3204">
                  <c:v>0.223552</c:v>
                </c:pt>
                <c:pt idx="3205">
                  <c:v>0.22542599999999999</c:v>
                </c:pt>
                <c:pt idx="3206">
                  <c:v>0.22753100000000001</c:v>
                </c:pt>
                <c:pt idx="3207">
                  <c:v>0.22999</c:v>
                </c:pt>
                <c:pt idx="3208">
                  <c:v>0.23280300000000001</c:v>
                </c:pt>
                <c:pt idx="3209">
                  <c:v>0.23580100000000001</c:v>
                </c:pt>
                <c:pt idx="3210">
                  <c:v>0.238681</c:v>
                </c:pt>
                <c:pt idx="3211">
                  <c:v>0.24133499999999999</c:v>
                </c:pt>
                <c:pt idx="3212">
                  <c:v>0.24394399999999999</c:v>
                </c:pt>
                <c:pt idx="3213">
                  <c:v>0.24667800000000001</c:v>
                </c:pt>
                <c:pt idx="3214">
                  <c:v>0.24959600000000001</c:v>
                </c:pt>
                <c:pt idx="3215">
                  <c:v>0.25271700000000002</c:v>
                </c:pt>
                <c:pt idx="3216">
                  <c:v>0.256108</c:v>
                </c:pt>
                <c:pt idx="3217">
                  <c:v>0.259853</c:v>
                </c:pt>
                <c:pt idx="3218">
                  <c:v>0.26397399999999999</c:v>
                </c:pt>
                <c:pt idx="3219">
                  <c:v>0.268426</c:v>
                </c:pt>
                <c:pt idx="3220">
                  <c:v>0.27317999999999998</c:v>
                </c:pt>
                <c:pt idx="3221">
                  <c:v>0.27827299999999999</c:v>
                </c:pt>
                <c:pt idx="3222">
                  <c:v>0.283746</c:v>
                </c:pt>
                <c:pt idx="3223">
                  <c:v>0.28959800000000002</c:v>
                </c:pt>
                <c:pt idx="3224">
                  <c:v>0.295792</c:v>
                </c:pt>
                <c:pt idx="3225">
                  <c:v>0.302257</c:v>
                </c:pt>
                <c:pt idx="3226">
                  <c:v>0.30888500000000002</c:v>
                </c:pt>
                <c:pt idx="3227">
                  <c:v>0.31556899999999999</c:v>
                </c:pt>
                <c:pt idx="3228">
                  <c:v>0.32227600000000001</c:v>
                </c:pt>
                <c:pt idx="3229">
                  <c:v>0.32902900000000002</c:v>
                </c:pt>
                <c:pt idx="3230">
                  <c:v>0.33574500000000002</c:v>
                </c:pt>
                <c:pt idx="3231">
                  <c:v>0.34218999999999999</c:v>
                </c:pt>
                <c:pt idx="3232">
                  <c:v>0.34811799999999998</c:v>
                </c:pt>
                <c:pt idx="3233">
                  <c:v>0.35334599999999999</c:v>
                </c:pt>
                <c:pt idx="3234">
                  <c:v>0.35772999999999999</c:v>
                </c:pt>
                <c:pt idx="3235">
                  <c:v>0.361294</c:v>
                </c:pt>
                <c:pt idx="3236">
                  <c:v>0.364286</c:v>
                </c:pt>
                <c:pt idx="3237">
                  <c:v>0.36693300000000001</c:v>
                </c:pt>
                <c:pt idx="3238">
                  <c:v>0.36929800000000002</c:v>
                </c:pt>
                <c:pt idx="3239">
                  <c:v>0.37125200000000003</c:v>
                </c:pt>
                <c:pt idx="3240">
                  <c:v>0.37262499999999998</c:v>
                </c:pt>
                <c:pt idx="3241">
                  <c:v>0.37340800000000002</c:v>
                </c:pt>
                <c:pt idx="3242">
                  <c:v>0.37375599999999998</c:v>
                </c:pt>
                <c:pt idx="3243">
                  <c:v>0.37384400000000001</c:v>
                </c:pt>
                <c:pt idx="3244">
                  <c:v>0.37372699999999998</c:v>
                </c:pt>
                <c:pt idx="3245">
                  <c:v>0.37327300000000002</c:v>
                </c:pt>
                <c:pt idx="3246">
                  <c:v>0.37231599999999998</c:v>
                </c:pt>
                <c:pt idx="3247">
                  <c:v>0.37085200000000001</c:v>
                </c:pt>
                <c:pt idx="3248">
                  <c:v>0.36898399999999998</c:v>
                </c:pt>
                <c:pt idx="3249">
                  <c:v>0.36681799999999998</c:v>
                </c:pt>
                <c:pt idx="3250">
                  <c:v>0.36444399999999999</c:v>
                </c:pt>
                <c:pt idx="3251">
                  <c:v>0.36196499999999998</c:v>
                </c:pt>
                <c:pt idx="3252">
                  <c:v>0.359454</c:v>
                </c:pt>
                <c:pt idx="3253">
                  <c:v>0.35692099999999999</c:v>
                </c:pt>
                <c:pt idx="3254">
                  <c:v>0.35430699999999998</c:v>
                </c:pt>
                <c:pt idx="3255">
                  <c:v>0.351489</c:v>
                </c:pt>
                <c:pt idx="3256">
                  <c:v>0.34835899999999997</c:v>
                </c:pt>
                <c:pt idx="3257">
                  <c:v>0.34496300000000002</c:v>
                </c:pt>
                <c:pt idx="3258">
                  <c:v>0.341501</c:v>
                </c:pt>
                <c:pt idx="3259">
                  <c:v>0.33822000000000002</c:v>
                </c:pt>
                <c:pt idx="3260">
                  <c:v>0.33532000000000001</c:v>
                </c:pt>
                <c:pt idx="3261">
                  <c:v>0.33286500000000002</c:v>
                </c:pt>
                <c:pt idx="3262">
                  <c:v>0.330766</c:v>
                </c:pt>
                <c:pt idx="3263">
                  <c:v>0.32889800000000002</c:v>
                </c:pt>
                <c:pt idx="3264">
                  <c:v>0.32731399999999999</c:v>
                </c:pt>
                <c:pt idx="3265">
                  <c:v>0.32625799999999999</c:v>
                </c:pt>
                <c:pt idx="3266">
                  <c:v>0.32596599999999998</c:v>
                </c:pt>
                <c:pt idx="3267">
                  <c:v>0.32650200000000001</c:v>
                </c:pt>
                <c:pt idx="3268">
                  <c:v>0.32770899999999997</c:v>
                </c:pt>
                <c:pt idx="3269">
                  <c:v>0.32933299999999999</c:v>
                </c:pt>
                <c:pt idx="3270">
                  <c:v>0.33127499999999999</c:v>
                </c:pt>
                <c:pt idx="3271">
                  <c:v>0.33364100000000002</c:v>
                </c:pt>
                <c:pt idx="3272">
                  <c:v>0.336534</c:v>
                </c:pt>
                <c:pt idx="3273">
                  <c:v>0.33995900000000001</c:v>
                </c:pt>
                <c:pt idx="3274">
                  <c:v>0.34382699999999999</c:v>
                </c:pt>
                <c:pt idx="3275">
                  <c:v>0.34800399999999998</c:v>
                </c:pt>
                <c:pt idx="3276">
                  <c:v>0.35231899999999999</c:v>
                </c:pt>
                <c:pt idx="3277">
                  <c:v>0.35655399999999998</c:v>
                </c:pt>
                <c:pt idx="3278">
                  <c:v>0.36039300000000002</c:v>
                </c:pt>
                <c:pt idx="3279">
                  <c:v>0.36347099999999999</c:v>
                </c:pt>
                <c:pt idx="3280">
                  <c:v>0.36557800000000001</c:v>
                </c:pt>
                <c:pt idx="3281">
                  <c:v>0.36676900000000001</c:v>
                </c:pt>
                <c:pt idx="3282">
                  <c:v>0.36715500000000001</c:v>
                </c:pt>
                <c:pt idx="3283">
                  <c:v>0.36671199999999998</c:v>
                </c:pt>
                <c:pt idx="3284">
                  <c:v>0.365338</c:v>
                </c:pt>
                <c:pt idx="3285">
                  <c:v>0.36297600000000002</c:v>
                </c:pt>
                <c:pt idx="3286">
                  <c:v>0.35967900000000003</c:v>
                </c:pt>
                <c:pt idx="3287">
                  <c:v>0.355605</c:v>
                </c:pt>
                <c:pt idx="3288">
                  <c:v>0.35094500000000001</c:v>
                </c:pt>
                <c:pt idx="3289">
                  <c:v>0.34578500000000001</c:v>
                </c:pt>
                <c:pt idx="3290">
                  <c:v>0.34003899999999998</c:v>
                </c:pt>
                <c:pt idx="3291">
                  <c:v>0.33362599999999998</c:v>
                </c:pt>
                <c:pt idx="3292">
                  <c:v>0.32660499999999998</c:v>
                </c:pt>
                <c:pt idx="3293">
                  <c:v>0.319133</c:v>
                </c:pt>
                <c:pt idx="3294">
                  <c:v>0.31142199999999998</c:v>
                </c:pt>
                <c:pt idx="3295">
                  <c:v>0.30371100000000001</c:v>
                </c:pt>
                <c:pt idx="3296">
                  <c:v>0.296182</c:v>
                </c:pt>
                <c:pt idx="3297">
                  <c:v>0.28887200000000002</c:v>
                </c:pt>
                <c:pt idx="3298">
                  <c:v>0.28172999999999998</c:v>
                </c:pt>
                <c:pt idx="3299">
                  <c:v>0.274781</c:v>
                </c:pt>
                <c:pt idx="3300">
                  <c:v>0.268148</c:v>
                </c:pt>
                <c:pt idx="3301">
                  <c:v>0.26190200000000002</c:v>
                </c:pt>
                <c:pt idx="3302">
                  <c:v>0.25598799999999999</c:v>
                </c:pt>
                <c:pt idx="3303">
                  <c:v>0.25031599999999998</c:v>
                </c:pt>
                <c:pt idx="3304">
                  <c:v>0.244861</c:v>
                </c:pt>
                <c:pt idx="3305">
                  <c:v>0.239621</c:v>
                </c:pt>
                <c:pt idx="3306">
                  <c:v>0.23456299999999999</c:v>
                </c:pt>
                <c:pt idx="3307">
                  <c:v>0.22967899999999999</c:v>
                </c:pt>
                <c:pt idx="3308">
                  <c:v>0.22503300000000001</c:v>
                </c:pt>
                <c:pt idx="3309">
                  <c:v>0.22068199999999999</c:v>
                </c:pt>
                <c:pt idx="3310">
                  <c:v>0.216615</c:v>
                </c:pt>
                <c:pt idx="3311">
                  <c:v>0.212785</c:v>
                </c:pt>
                <c:pt idx="3312">
                  <c:v>0.209115</c:v>
                </c:pt>
                <c:pt idx="3313">
                  <c:v>0.20546200000000001</c:v>
                </c:pt>
                <c:pt idx="3314">
                  <c:v>0.20172200000000001</c:v>
                </c:pt>
                <c:pt idx="3315">
                  <c:v>0.197986</c:v>
                </c:pt>
                <c:pt idx="3316">
                  <c:v>0.19444400000000001</c:v>
                </c:pt>
                <c:pt idx="3317">
                  <c:v>0.191192</c:v>
                </c:pt>
                <c:pt idx="3318">
                  <c:v>0.18823000000000001</c:v>
                </c:pt>
                <c:pt idx="3319">
                  <c:v>0.18556600000000001</c:v>
                </c:pt>
                <c:pt idx="3320">
                  <c:v>0.18321200000000001</c:v>
                </c:pt>
                <c:pt idx="3321">
                  <c:v>0.18110499999999999</c:v>
                </c:pt>
                <c:pt idx="3322">
                  <c:v>0.17910999999999999</c:v>
                </c:pt>
                <c:pt idx="3323">
                  <c:v>0.17710799999999999</c:v>
                </c:pt>
                <c:pt idx="3324">
                  <c:v>0.17504800000000001</c:v>
                </c:pt>
                <c:pt idx="3325">
                  <c:v>0.172903</c:v>
                </c:pt>
                <c:pt idx="3326">
                  <c:v>0.17066000000000001</c:v>
                </c:pt>
                <c:pt idx="3327">
                  <c:v>0.16836100000000001</c:v>
                </c:pt>
                <c:pt idx="3328">
                  <c:v>0.16608100000000001</c:v>
                </c:pt>
                <c:pt idx="3329">
                  <c:v>0.163878</c:v>
                </c:pt>
                <c:pt idx="3330">
                  <c:v>0.16179399999999999</c:v>
                </c:pt>
                <c:pt idx="3331">
                  <c:v>0.15987799999999999</c:v>
                </c:pt>
                <c:pt idx="3332">
                  <c:v>0.15814500000000001</c:v>
                </c:pt>
                <c:pt idx="3333">
                  <c:v>0.15654699999999999</c:v>
                </c:pt>
                <c:pt idx="3334">
                  <c:v>0.15501999999999999</c:v>
                </c:pt>
                <c:pt idx="3335">
                  <c:v>0.15356900000000001</c:v>
                </c:pt>
                <c:pt idx="3336">
                  <c:v>0.15226400000000001</c:v>
                </c:pt>
                <c:pt idx="3337">
                  <c:v>0.15119299999999999</c:v>
                </c:pt>
                <c:pt idx="3338">
                  <c:v>0.15043200000000001</c:v>
                </c:pt>
                <c:pt idx="3339">
                  <c:v>0.15004999999999999</c:v>
                </c:pt>
                <c:pt idx="3340">
                  <c:v>0.150091</c:v>
                </c:pt>
                <c:pt idx="3341">
                  <c:v>0.15054999999999999</c:v>
                </c:pt>
                <c:pt idx="3342">
                  <c:v>0.151398</c:v>
                </c:pt>
                <c:pt idx="3343">
                  <c:v>0.15260599999999999</c:v>
                </c:pt>
                <c:pt idx="3344">
                  <c:v>0.154086</c:v>
                </c:pt>
                <c:pt idx="3345">
                  <c:v>0.15564500000000001</c:v>
                </c:pt>
                <c:pt idx="3346">
                  <c:v>0.15709899999999999</c:v>
                </c:pt>
                <c:pt idx="3347">
                  <c:v>0.158438</c:v>
                </c:pt>
                <c:pt idx="3348">
                  <c:v>0.159803</c:v>
                </c:pt>
                <c:pt idx="3349">
                  <c:v>0.161302</c:v>
                </c:pt>
                <c:pt idx="3350">
                  <c:v>0.16292300000000001</c:v>
                </c:pt>
                <c:pt idx="3351">
                  <c:v>0.164599</c:v>
                </c:pt>
                <c:pt idx="3352">
                  <c:v>0.166272</c:v>
                </c:pt>
                <c:pt idx="3353">
                  <c:v>0.16791600000000001</c:v>
                </c:pt>
                <c:pt idx="3354">
                  <c:v>0.16952999999999999</c:v>
                </c:pt>
                <c:pt idx="3355">
                  <c:v>0.17111499999999999</c:v>
                </c:pt>
                <c:pt idx="3356">
                  <c:v>0.172653</c:v>
                </c:pt>
                <c:pt idx="3357">
                  <c:v>0.174121</c:v>
                </c:pt>
                <c:pt idx="3358">
                  <c:v>0.17549600000000001</c:v>
                </c:pt>
                <c:pt idx="3359">
                  <c:v>0.17676900000000001</c:v>
                </c:pt>
                <c:pt idx="3360">
                  <c:v>0.17796999999999999</c:v>
                </c:pt>
                <c:pt idx="3361">
                  <c:v>0.17916799999999999</c:v>
                </c:pt>
                <c:pt idx="3362">
                  <c:v>0.18044199999999999</c:v>
                </c:pt>
                <c:pt idx="3363">
                  <c:v>0.18182499999999999</c:v>
                </c:pt>
                <c:pt idx="3364">
                  <c:v>0.18328800000000001</c:v>
                </c:pt>
                <c:pt idx="3365">
                  <c:v>0.184776</c:v>
                </c:pt>
                <c:pt idx="3366">
                  <c:v>0.186256</c:v>
                </c:pt>
                <c:pt idx="3367">
                  <c:v>0.187726</c:v>
                </c:pt>
                <c:pt idx="3368">
                  <c:v>0.189188</c:v>
                </c:pt>
                <c:pt idx="3369">
                  <c:v>0.19067200000000001</c:v>
                </c:pt>
                <c:pt idx="3370">
                  <c:v>0.192277</c:v>
                </c:pt>
                <c:pt idx="3371">
                  <c:v>0.19412699999999999</c:v>
                </c:pt>
                <c:pt idx="3372">
                  <c:v>0.19626299999999999</c:v>
                </c:pt>
                <c:pt idx="3373">
                  <c:v>0.19861799999999999</c:v>
                </c:pt>
                <c:pt idx="3374">
                  <c:v>0.20109399999999999</c:v>
                </c:pt>
                <c:pt idx="3375">
                  <c:v>0.20363300000000001</c:v>
                </c:pt>
                <c:pt idx="3376">
                  <c:v>0.20622699999999999</c:v>
                </c:pt>
                <c:pt idx="3377">
                  <c:v>0.20893900000000001</c:v>
                </c:pt>
                <c:pt idx="3378">
                  <c:v>0.21187700000000001</c:v>
                </c:pt>
                <c:pt idx="3379">
                  <c:v>0.21512999999999999</c:v>
                </c:pt>
                <c:pt idx="3380">
                  <c:v>0.21870800000000001</c:v>
                </c:pt>
                <c:pt idx="3381">
                  <c:v>0.222526</c:v>
                </c:pt>
                <c:pt idx="3382">
                  <c:v>0.22647600000000001</c:v>
                </c:pt>
                <c:pt idx="3383">
                  <c:v>0.230515</c:v>
                </c:pt>
                <c:pt idx="3384">
                  <c:v>0.23466799999999999</c:v>
                </c:pt>
                <c:pt idx="3385">
                  <c:v>0.23893700000000001</c:v>
                </c:pt>
                <c:pt idx="3386">
                  <c:v>0.24323</c:v>
                </c:pt>
                <c:pt idx="3387">
                  <c:v>0.24741099999999999</c:v>
                </c:pt>
                <c:pt idx="3388">
                  <c:v>0.251386</c:v>
                </c:pt>
                <c:pt idx="3389">
                  <c:v>0.25512800000000002</c:v>
                </c:pt>
                <c:pt idx="3390">
                  <c:v>0.258629</c:v>
                </c:pt>
                <c:pt idx="3391">
                  <c:v>0.26185700000000001</c:v>
                </c:pt>
                <c:pt idx="3392">
                  <c:v>0.26476899999999998</c:v>
                </c:pt>
                <c:pt idx="3393">
                  <c:v>0.26735100000000001</c:v>
                </c:pt>
                <c:pt idx="3394">
                  <c:v>0.26964199999999999</c:v>
                </c:pt>
                <c:pt idx="3395">
                  <c:v>0.27167000000000002</c:v>
                </c:pt>
                <c:pt idx="3396">
                  <c:v>0.27338099999999999</c:v>
                </c:pt>
                <c:pt idx="3397">
                  <c:v>0.27466699999999999</c:v>
                </c:pt>
                <c:pt idx="3398">
                  <c:v>0.27546999999999999</c:v>
                </c:pt>
                <c:pt idx="3399">
                  <c:v>0.27584799999999998</c:v>
                </c:pt>
                <c:pt idx="3400">
                  <c:v>0.275951</c:v>
                </c:pt>
                <c:pt idx="3401">
                  <c:v>0.275922</c:v>
                </c:pt>
                <c:pt idx="3402">
                  <c:v>0.275814</c:v>
                </c:pt>
                <c:pt idx="3403">
                  <c:v>0.275592</c:v>
                </c:pt>
                <c:pt idx="3404">
                  <c:v>0.27521200000000001</c:v>
                </c:pt>
                <c:pt idx="3405">
                  <c:v>0.274698</c:v>
                </c:pt>
                <c:pt idx="3406">
                  <c:v>0.27413599999999999</c:v>
                </c:pt>
                <c:pt idx="3407">
                  <c:v>0.27359299999999998</c:v>
                </c:pt>
                <c:pt idx="3408">
                  <c:v>0.27305600000000002</c:v>
                </c:pt>
                <c:pt idx="3409">
                  <c:v>0.272451</c:v>
                </c:pt>
                <c:pt idx="3410">
                  <c:v>0.27174300000000001</c:v>
                </c:pt>
                <c:pt idx="3411">
                  <c:v>0.27097100000000002</c:v>
                </c:pt>
                <c:pt idx="3412">
                  <c:v>0.27019900000000002</c:v>
                </c:pt>
                <c:pt idx="3413">
                  <c:v>0.26947399999999999</c:v>
                </c:pt>
                <c:pt idx="3414">
                  <c:v>0.26883899999999999</c:v>
                </c:pt>
                <c:pt idx="3415">
                  <c:v>0.268343</c:v>
                </c:pt>
                <c:pt idx="3416">
                  <c:v>0.26801599999999998</c:v>
                </c:pt>
                <c:pt idx="3417">
                  <c:v>0.26786100000000002</c:v>
                </c:pt>
                <c:pt idx="3418">
                  <c:v>0.26783600000000002</c:v>
                </c:pt>
                <c:pt idx="3419">
                  <c:v>0.26786399999999999</c:v>
                </c:pt>
                <c:pt idx="3420">
                  <c:v>0.26787699999999998</c:v>
                </c:pt>
                <c:pt idx="3421">
                  <c:v>0.267897</c:v>
                </c:pt>
                <c:pt idx="3422">
                  <c:v>0.26804</c:v>
                </c:pt>
                <c:pt idx="3423">
                  <c:v>0.26843299999999998</c:v>
                </c:pt>
                <c:pt idx="3424">
                  <c:v>0.269123</c:v>
                </c:pt>
                <c:pt idx="3425">
                  <c:v>0.27008300000000002</c:v>
                </c:pt>
                <c:pt idx="3426">
                  <c:v>0.27126299999999998</c:v>
                </c:pt>
                <c:pt idx="3427">
                  <c:v>0.27265299999999998</c:v>
                </c:pt>
                <c:pt idx="3428">
                  <c:v>0.27429399999999998</c:v>
                </c:pt>
                <c:pt idx="3429">
                  <c:v>0.276258</c:v>
                </c:pt>
                <c:pt idx="3430">
                  <c:v>0.27858899999999998</c:v>
                </c:pt>
                <c:pt idx="3431">
                  <c:v>0.28124900000000003</c:v>
                </c:pt>
                <c:pt idx="3432">
                  <c:v>0.284136</c:v>
                </c:pt>
                <c:pt idx="3433">
                  <c:v>0.28714299999999998</c:v>
                </c:pt>
                <c:pt idx="3434">
                  <c:v>0.29019800000000001</c:v>
                </c:pt>
                <c:pt idx="3435">
                  <c:v>0.29322999999999999</c:v>
                </c:pt>
                <c:pt idx="3436">
                  <c:v>0.29614400000000002</c:v>
                </c:pt>
                <c:pt idx="3437">
                  <c:v>0.29886800000000002</c:v>
                </c:pt>
                <c:pt idx="3438">
                  <c:v>0.30140299999999998</c:v>
                </c:pt>
                <c:pt idx="3439">
                  <c:v>0.30376500000000001</c:v>
                </c:pt>
                <c:pt idx="3440">
                  <c:v>0.30587999999999999</c:v>
                </c:pt>
                <c:pt idx="3441">
                  <c:v>0.30759599999999998</c:v>
                </c:pt>
                <c:pt idx="3442">
                  <c:v>0.30879499999999999</c:v>
                </c:pt>
                <c:pt idx="3443">
                  <c:v>0.30951400000000001</c:v>
                </c:pt>
                <c:pt idx="3444">
                  <c:v>0.30993300000000001</c:v>
                </c:pt>
                <c:pt idx="3445">
                  <c:v>0.31026799999999999</c:v>
                </c:pt>
                <c:pt idx="3446">
                  <c:v>0.31064799999999998</c:v>
                </c:pt>
                <c:pt idx="3447">
                  <c:v>0.31109999999999999</c:v>
                </c:pt>
                <c:pt idx="3448">
                  <c:v>0.31161299999999997</c:v>
                </c:pt>
                <c:pt idx="3449">
                  <c:v>0.31222</c:v>
                </c:pt>
                <c:pt idx="3450">
                  <c:v>0.31299900000000003</c:v>
                </c:pt>
                <c:pt idx="3451">
                  <c:v>0.31402000000000002</c:v>
                </c:pt>
                <c:pt idx="3452">
                  <c:v>0.31530999999999998</c:v>
                </c:pt>
                <c:pt idx="3453">
                  <c:v>0.31684200000000001</c:v>
                </c:pt>
                <c:pt idx="3454">
                  <c:v>0.318527</c:v>
                </c:pt>
                <c:pt idx="3455">
                  <c:v>0.320247</c:v>
                </c:pt>
                <c:pt idx="3456">
                  <c:v>0.32192199999999999</c:v>
                </c:pt>
                <c:pt idx="3457">
                  <c:v>0.323513</c:v>
                </c:pt>
                <c:pt idx="3458">
                  <c:v>0.32494899999999999</c:v>
                </c:pt>
                <c:pt idx="3459">
                  <c:v>0.32609100000000002</c:v>
                </c:pt>
                <c:pt idx="3460">
                  <c:v>0.32680900000000002</c:v>
                </c:pt>
                <c:pt idx="3461">
                  <c:v>0.32706499999999999</c:v>
                </c:pt>
                <c:pt idx="3462">
                  <c:v>0.32688499999999998</c:v>
                </c:pt>
                <c:pt idx="3463">
                  <c:v>0.32627600000000001</c:v>
                </c:pt>
                <c:pt idx="3464">
                  <c:v>0.32519799999999999</c:v>
                </c:pt>
                <c:pt idx="3465">
                  <c:v>0.32366699999999998</c:v>
                </c:pt>
                <c:pt idx="3466">
                  <c:v>0.32181599999999999</c:v>
                </c:pt>
                <c:pt idx="3467">
                  <c:v>0.31983400000000001</c:v>
                </c:pt>
                <c:pt idx="3468">
                  <c:v>0.31784800000000002</c:v>
                </c:pt>
                <c:pt idx="3469">
                  <c:v>0.31589</c:v>
                </c:pt>
                <c:pt idx="3470">
                  <c:v>0.31397900000000001</c:v>
                </c:pt>
                <c:pt idx="3471">
                  <c:v>0.31222</c:v>
                </c:pt>
                <c:pt idx="3472">
                  <c:v>0.31079200000000001</c:v>
                </c:pt>
                <c:pt idx="3473">
                  <c:v>0.30985299999999999</c:v>
                </c:pt>
                <c:pt idx="3474">
                  <c:v>0.30944899999999997</c:v>
                </c:pt>
                <c:pt idx="3475">
                  <c:v>0.30951200000000001</c:v>
                </c:pt>
                <c:pt idx="3476">
                  <c:v>0.30992999999999998</c:v>
                </c:pt>
                <c:pt idx="3477">
                  <c:v>0.310608</c:v>
                </c:pt>
                <c:pt idx="3478">
                  <c:v>0.31148100000000001</c:v>
                </c:pt>
                <c:pt idx="3479">
                  <c:v>0.31249700000000002</c:v>
                </c:pt>
                <c:pt idx="3480">
                  <c:v>0.31355300000000003</c:v>
                </c:pt>
                <c:pt idx="3481">
                  <c:v>0.31446200000000002</c:v>
                </c:pt>
                <c:pt idx="3482">
                  <c:v>0.31502999999999998</c:v>
                </c:pt>
                <c:pt idx="3483">
                  <c:v>0.31515199999999999</c:v>
                </c:pt>
                <c:pt idx="3484">
                  <c:v>0.31481199999999998</c:v>
                </c:pt>
                <c:pt idx="3485">
                  <c:v>0.31398700000000002</c:v>
                </c:pt>
                <c:pt idx="3486">
                  <c:v>0.312616</c:v>
                </c:pt>
                <c:pt idx="3487">
                  <c:v>0.31064900000000001</c:v>
                </c:pt>
                <c:pt idx="3488">
                  <c:v>0.30807400000000001</c:v>
                </c:pt>
                <c:pt idx="3489">
                  <c:v>0.30490299999999998</c:v>
                </c:pt>
                <c:pt idx="3490">
                  <c:v>0.30116999999999999</c:v>
                </c:pt>
                <c:pt idx="3491">
                  <c:v>0.29693900000000001</c:v>
                </c:pt>
                <c:pt idx="3492">
                  <c:v>0.29230099999999998</c:v>
                </c:pt>
                <c:pt idx="3493">
                  <c:v>0.28736200000000001</c:v>
                </c:pt>
                <c:pt idx="3494">
                  <c:v>0.28224399999999999</c:v>
                </c:pt>
                <c:pt idx="3495">
                  <c:v>0.277063</c:v>
                </c:pt>
                <c:pt idx="3496">
                  <c:v>0.27186300000000002</c:v>
                </c:pt>
                <c:pt idx="3497">
                  <c:v>0.266627</c:v>
                </c:pt>
                <c:pt idx="3498">
                  <c:v>0.26135700000000001</c:v>
                </c:pt>
                <c:pt idx="3499">
                  <c:v>0.25611600000000001</c:v>
                </c:pt>
                <c:pt idx="3500">
                  <c:v>0.25098799999999999</c:v>
                </c:pt>
                <c:pt idx="3501">
                  <c:v>0.24601600000000001</c:v>
                </c:pt>
                <c:pt idx="3502">
                  <c:v>0.241175</c:v>
                </c:pt>
                <c:pt idx="3503">
                  <c:v>0.23638799999999999</c:v>
                </c:pt>
                <c:pt idx="3504">
                  <c:v>0.23157900000000001</c:v>
                </c:pt>
                <c:pt idx="3505">
                  <c:v>0.22676399999999999</c:v>
                </c:pt>
                <c:pt idx="3506">
                  <c:v>0.222054</c:v>
                </c:pt>
                <c:pt idx="3507">
                  <c:v>0.21757899999999999</c:v>
                </c:pt>
                <c:pt idx="3508">
                  <c:v>0.213418</c:v>
                </c:pt>
                <c:pt idx="3509">
                  <c:v>0.20960000000000001</c:v>
                </c:pt>
                <c:pt idx="3510">
                  <c:v>0.20612900000000001</c:v>
                </c:pt>
                <c:pt idx="3511">
                  <c:v>0.20300399999999999</c:v>
                </c:pt>
                <c:pt idx="3512">
                  <c:v>0.20022000000000001</c:v>
                </c:pt>
                <c:pt idx="3513">
                  <c:v>0.19777900000000001</c:v>
                </c:pt>
                <c:pt idx="3514">
                  <c:v>0.19567000000000001</c:v>
                </c:pt>
                <c:pt idx="3515">
                  <c:v>0.193851</c:v>
                </c:pt>
                <c:pt idx="3516">
                  <c:v>0.19222800000000001</c:v>
                </c:pt>
                <c:pt idx="3517">
                  <c:v>0.190695</c:v>
                </c:pt>
                <c:pt idx="3518">
                  <c:v>0.18917500000000001</c:v>
                </c:pt>
                <c:pt idx="3519">
                  <c:v>0.187634</c:v>
                </c:pt>
                <c:pt idx="3520">
                  <c:v>0.186061</c:v>
                </c:pt>
                <c:pt idx="3521">
                  <c:v>0.18446199999999999</c:v>
                </c:pt>
                <c:pt idx="3522">
                  <c:v>0.18284500000000001</c:v>
                </c:pt>
                <c:pt idx="3523">
                  <c:v>0.181174</c:v>
                </c:pt>
                <c:pt idx="3524">
                  <c:v>0.17932500000000001</c:v>
                </c:pt>
                <c:pt idx="3525">
                  <c:v>0.17710899999999999</c:v>
                </c:pt>
                <c:pt idx="3526">
                  <c:v>0.174372</c:v>
                </c:pt>
                <c:pt idx="3527">
                  <c:v>0.17105999999999999</c:v>
                </c:pt>
                <c:pt idx="3528">
                  <c:v>0.167209</c:v>
                </c:pt>
                <c:pt idx="3529">
                  <c:v>0.16288</c:v>
                </c:pt>
                <c:pt idx="3530">
                  <c:v>0.158108</c:v>
                </c:pt>
                <c:pt idx="3531">
                  <c:v>0.15289900000000001</c:v>
                </c:pt>
                <c:pt idx="3532">
                  <c:v>0.14726800000000001</c:v>
                </c:pt>
                <c:pt idx="3533">
                  <c:v>0.14125199999999999</c:v>
                </c:pt>
                <c:pt idx="3534">
                  <c:v>0.13488600000000001</c:v>
                </c:pt>
                <c:pt idx="3535">
                  <c:v>0.12818399999999999</c:v>
                </c:pt>
                <c:pt idx="3536">
                  <c:v>0.12116499999999999</c:v>
                </c:pt>
                <c:pt idx="3537">
                  <c:v>0.11387</c:v>
                </c:pt>
                <c:pt idx="3538">
                  <c:v>0.106349</c:v>
                </c:pt>
                <c:pt idx="3539">
                  <c:v>9.8653000000000005E-2</c:v>
                </c:pt>
                <c:pt idx="3540">
                  <c:v>9.0825000000000003E-2</c:v>
                </c:pt>
                <c:pt idx="3541">
                  <c:v>8.2916000000000004E-2</c:v>
                </c:pt>
                <c:pt idx="3542">
                  <c:v>7.5014999999999998E-2</c:v>
                </c:pt>
                <c:pt idx="3543">
                  <c:v>6.7258999999999999E-2</c:v>
                </c:pt>
                <c:pt idx="3544">
                  <c:v>5.9788000000000001E-2</c:v>
                </c:pt>
                <c:pt idx="3545">
                  <c:v>5.2677000000000002E-2</c:v>
                </c:pt>
                <c:pt idx="3546">
                  <c:v>4.5928999999999998E-2</c:v>
                </c:pt>
                <c:pt idx="3547">
                  <c:v>3.9508000000000001E-2</c:v>
                </c:pt>
                <c:pt idx="3548">
                  <c:v>3.3390000000000003E-2</c:v>
                </c:pt>
                <c:pt idx="3549">
                  <c:v>2.7621E-2</c:v>
                </c:pt>
                <c:pt idx="3550">
                  <c:v>2.2321000000000001E-2</c:v>
                </c:pt>
                <c:pt idx="3551">
                  <c:v>1.7631000000000001E-2</c:v>
                </c:pt>
                <c:pt idx="3552">
                  <c:v>1.3644999999999999E-2</c:v>
                </c:pt>
                <c:pt idx="3553">
                  <c:v>1.0376E-2</c:v>
                </c:pt>
                <c:pt idx="3554">
                  <c:v>7.7980000000000002E-3</c:v>
                </c:pt>
                <c:pt idx="3555">
                  <c:v>5.9100000000000003E-3</c:v>
                </c:pt>
                <c:pt idx="3556">
                  <c:v>4.7489999999999997E-3</c:v>
                </c:pt>
                <c:pt idx="3557">
                  <c:v>4.313E-3</c:v>
                </c:pt>
                <c:pt idx="3558">
                  <c:v>4.1700000000000001E-3</c:v>
                </c:pt>
                <c:pt idx="3559">
                  <c:v>4.4270000000000004E-3</c:v>
                </c:pt>
                <c:pt idx="3560">
                  <c:v>5.3309999999999998E-3</c:v>
                </c:pt>
                <c:pt idx="3561">
                  <c:v>6.9360000000000003E-3</c:v>
                </c:pt>
                <c:pt idx="3562">
                  <c:v>9.2280000000000001E-3</c:v>
                </c:pt>
                <c:pt idx="3563">
                  <c:v>1.2121E-2</c:v>
                </c:pt>
                <c:pt idx="3564">
                  <c:v>1.5546000000000001E-2</c:v>
                </c:pt>
                <c:pt idx="3565">
                  <c:v>1.9507E-2</c:v>
                </c:pt>
                <c:pt idx="3566">
                  <c:v>2.4077000000000001E-2</c:v>
                </c:pt>
                <c:pt idx="3567">
                  <c:v>2.9323999999999999E-2</c:v>
                </c:pt>
                <c:pt idx="3568">
                  <c:v>3.5262000000000002E-2</c:v>
                </c:pt>
                <c:pt idx="3569">
                  <c:v>4.1880000000000001E-2</c:v>
                </c:pt>
                <c:pt idx="3570">
                  <c:v>4.9190999999999999E-2</c:v>
                </c:pt>
                <c:pt idx="3571">
                  <c:v>5.7232999999999999E-2</c:v>
                </c:pt>
                <c:pt idx="3572">
                  <c:v>6.6029000000000004E-2</c:v>
                </c:pt>
                <c:pt idx="3573">
                  <c:v>7.5553999999999996E-2</c:v>
                </c:pt>
                <c:pt idx="3574">
                  <c:v>8.5764000000000007E-2</c:v>
                </c:pt>
                <c:pt idx="3575">
                  <c:v>9.6643000000000007E-2</c:v>
                </c:pt>
                <c:pt idx="3576">
                  <c:v>0.108168</c:v>
                </c:pt>
                <c:pt idx="3577">
                  <c:v>0.120241</c:v>
                </c:pt>
                <c:pt idx="3578">
                  <c:v>0.13272300000000001</c:v>
                </c:pt>
                <c:pt idx="3579">
                  <c:v>0.14552499999999999</c:v>
                </c:pt>
                <c:pt idx="3580">
                  <c:v>0.15859400000000001</c:v>
                </c:pt>
                <c:pt idx="3581">
                  <c:v>0.17186799999999999</c:v>
                </c:pt>
                <c:pt idx="3582">
                  <c:v>0.18529799999999999</c:v>
                </c:pt>
                <c:pt idx="3583">
                  <c:v>0.19885700000000001</c:v>
                </c:pt>
                <c:pt idx="3584">
                  <c:v>0.212476</c:v>
                </c:pt>
                <c:pt idx="3585">
                  <c:v>0.22600300000000001</c:v>
                </c:pt>
                <c:pt idx="3586">
                  <c:v>0.239257</c:v>
                </c:pt>
                <c:pt idx="3587">
                  <c:v>0.25210900000000003</c:v>
                </c:pt>
                <c:pt idx="3588">
                  <c:v>0.26450600000000002</c:v>
                </c:pt>
                <c:pt idx="3589">
                  <c:v>0.27643000000000001</c:v>
                </c:pt>
                <c:pt idx="3590">
                  <c:v>0.28787400000000002</c:v>
                </c:pt>
                <c:pt idx="3591">
                  <c:v>0.29884500000000003</c:v>
                </c:pt>
                <c:pt idx="3592">
                  <c:v>0.30936799999999998</c:v>
                </c:pt>
                <c:pt idx="3593">
                  <c:v>0.31944400000000001</c:v>
                </c:pt>
                <c:pt idx="3594">
                  <c:v>0.329015</c:v>
                </c:pt>
                <c:pt idx="3595">
                  <c:v>0.33799800000000002</c:v>
                </c:pt>
                <c:pt idx="3596">
                  <c:v>0.346331</c:v>
                </c:pt>
                <c:pt idx="3597">
                  <c:v>0.353987</c:v>
                </c:pt>
                <c:pt idx="3598">
                  <c:v>0.36094199999999999</c:v>
                </c:pt>
                <c:pt idx="3599">
                  <c:v>0.36713099999999999</c:v>
                </c:pt>
                <c:pt idx="3600">
                  <c:v>0.372415</c:v>
                </c:pt>
                <c:pt idx="3601">
                  <c:v>0.37666500000000003</c:v>
                </c:pt>
                <c:pt idx="3602">
                  <c:v>0.37986599999999998</c:v>
                </c:pt>
                <c:pt idx="3603">
                  <c:v>0.38210699999999997</c:v>
                </c:pt>
                <c:pt idx="3604">
                  <c:v>0.38346999999999998</c:v>
                </c:pt>
                <c:pt idx="3605">
                  <c:v>0.38398199999999999</c:v>
                </c:pt>
                <c:pt idx="3606">
                  <c:v>0.38366</c:v>
                </c:pt>
                <c:pt idx="3607">
                  <c:v>0.38252199999999997</c:v>
                </c:pt>
                <c:pt idx="3608">
                  <c:v>0.38055899999999998</c:v>
                </c:pt>
                <c:pt idx="3609">
                  <c:v>0.377751</c:v>
                </c:pt>
                <c:pt idx="3610">
                  <c:v>0.37415399999999999</c:v>
                </c:pt>
                <c:pt idx="3611">
                  <c:v>0.369979</c:v>
                </c:pt>
                <c:pt idx="3612">
                  <c:v>0.36552800000000002</c:v>
                </c:pt>
                <c:pt idx="3613">
                  <c:v>0.36102099999999998</c:v>
                </c:pt>
                <c:pt idx="3614">
                  <c:v>0.35652</c:v>
                </c:pt>
                <c:pt idx="3615">
                  <c:v>0.35205399999999998</c:v>
                </c:pt>
                <c:pt idx="3616">
                  <c:v>0.34772500000000001</c:v>
                </c:pt>
                <c:pt idx="3617">
                  <c:v>0.34368799999999999</c:v>
                </c:pt>
                <c:pt idx="3618">
                  <c:v>0.340082</c:v>
                </c:pt>
                <c:pt idx="3619">
                  <c:v>0.33698899999999998</c:v>
                </c:pt>
                <c:pt idx="3620">
                  <c:v>0.33443099999999998</c:v>
                </c:pt>
                <c:pt idx="3621">
                  <c:v>0.33239999999999997</c:v>
                </c:pt>
                <c:pt idx="3622">
                  <c:v>0.33090799999999998</c:v>
                </c:pt>
                <c:pt idx="3623">
                  <c:v>0.330013</c:v>
                </c:pt>
                <c:pt idx="3624">
                  <c:v>0.32980300000000001</c:v>
                </c:pt>
                <c:pt idx="3625">
                  <c:v>0.330376</c:v>
                </c:pt>
                <c:pt idx="3626">
                  <c:v>0.331791</c:v>
                </c:pt>
                <c:pt idx="3627">
                  <c:v>0.33405699999999999</c:v>
                </c:pt>
                <c:pt idx="3628">
                  <c:v>0.33715600000000001</c:v>
                </c:pt>
                <c:pt idx="3629">
                  <c:v>0.34106999999999998</c:v>
                </c:pt>
                <c:pt idx="3630">
                  <c:v>0.34574899999999997</c:v>
                </c:pt>
                <c:pt idx="3631">
                  <c:v>0.35111199999999998</c:v>
                </c:pt>
                <c:pt idx="3632">
                  <c:v>0.35711799999999999</c:v>
                </c:pt>
                <c:pt idx="3633">
                  <c:v>0.36379699999999998</c:v>
                </c:pt>
                <c:pt idx="3634">
                  <c:v>0.371224</c:v>
                </c:pt>
                <c:pt idx="3635">
                  <c:v>0.37945099999999998</c:v>
                </c:pt>
                <c:pt idx="3636">
                  <c:v>0.38843</c:v>
                </c:pt>
                <c:pt idx="3637">
                  <c:v>0.398009</c:v>
                </c:pt>
                <c:pt idx="3638">
                  <c:v>0.40803200000000001</c:v>
                </c:pt>
                <c:pt idx="3639">
                  <c:v>0.41843799999999998</c:v>
                </c:pt>
                <c:pt idx="3640">
                  <c:v>0.42920000000000003</c:v>
                </c:pt>
                <c:pt idx="3641">
                  <c:v>0.44020199999999998</c:v>
                </c:pt>
                <c:pt idx="3642">
                  <c:v>0.45122899999999999</c:v>
                </c:pt>
                <c:pt idx="3643">
                  <c:v>0.46210699999999999</c:v>
                </c:pt>
                <c:pt idx="3644">
                  <c:v>0.47279700000000002</c:v>
                </c:pt>
                <c:pt idx="3645">
                  <c:v>0.48337200000000002</c:v>
                </c:pt>
                <c:pt idx="3646">
                  <c:v>0.49391600000000002</c:v>
                </c:pt>
                <c:pt idx="3647">
                  <c:v>0.50442399999999998</c:v>
                </c:pt>
                <c:pt idx="3648">
                  <c:v>0.51476900000000003</c:v>
                </c:pt>
                <c:pt idx="3649">
                  <c:v>0.52478199999999997</c:v>
                </c:pt>
                <c:pt idx="3650">
                  <c:v>0.53437699999999999</c:v>
                </c:pt>
                <c:pt idx="3651">
                  <c:v>0.54359000000000002</c:v>
                </c:pt>
                <c:pt idx="3652">
                  <c:v>0.55250699999999997</c:v>
                </c:pt>
                <c:pt idx="3653">
                  <c:v>0.56115899999999996</c:v>
                </c:pt>
                <c:pt idx="3654">
                  <c:v>0.56948600000000005</c:v>
                </c:pt>
                <c:pt idx="3655">
                  <c:v>0.57741500000000001</c:v>
                </c:pt>
                <c:pt idx="3656">
                  <c:v>0.58491300000000002</c:v>
                </c:pt>
                <c:pt idx="3657">
                  <c:v>0.59196499999999996</c:v>
                </c:pt>
                <c:pt idx="3658">
                  <c:v>0.59856299999999996</c:v>
                </c:pt>
                <c:pt idx="3659">
                  <c:v>0.60478600000000005</c:v>
                </c:pt>
                <c:pt idx="3660">
                  <c:v>0.61082499999999995</c:v>
                </c:pt>
                <c:pt idx="3661">
                  <c:v>0.61684600000000001</c:v>
                </c:pt>
                <c:pt idx="3662">
                  <c:v>0.62284799999999996</c:v>
                </c:pt>
                <c:pt idx="3663">
                  <c:v>0.62870899999999996</c:v>
                </c:pt>
                <c:pt idx="3664">
                  <c:v>0.63430900000000001</c:v>
                </c:pt>
                <c:pt idx="3665">
                  <c:v>0.63957299999999995</c:v>
                </c:pt>
                <c:pt idx="3666">
                  <c:v>0.64445699999999995</c:v>
                </c:pt>
                <c:pt idx="3667">
                  <c:v>0.64898</c:v>
                </c:pt>
                <c:pt idx="3668">
                  <c:v>0.65321099999999999</c:v>
                </c:pt>
                <c:pt idx="3669">
                  <c:v>0.65719499999999997</c:v>
                </c:pt>
                <c:pt idx="3670">
                  <c:v>0.66093000000000002</c:v>
                </c:pt>
                <c:pt idx="3671">
                  <c:v>0.66443799999999997</c:v>
                </c:pt>
                <c:pt idx="3672">
                  <c:v>0.66783499999999996</c:v>
                </c:pt>
                <c:pt idx="3673">
                  <c:v>0.67127700000000001</c:v>
                </c:pt>
                <c:pt idx="3674">
                  <c:v>0.67489200000000005</c:v>
                </c:pt>
                <c:pt idx="3675">
                  <c:v>0.67876800000000004</c:v>
                </c:pt>
                <c:pt idx="3676">
                  <c:v>0.68298700000000001</c:v>
                </c:pt>
                <c:pt idx="3677">
                  <c:v>0.68761799999999995</c:v>
                </c:pt>
                <c:pt idx="3678">
                  <c:v>0.69271499999999997</c:v>
                </c:pt>
                <c:pt idx="3679">
                  <c:v>0.69838500000000003</c:v>
                </c:pt>
                <c:pt idx="3680">
                  <c:v>0.70485799999999998</c:v>
                </c:pt>
                <c:pt idx="3681">
                  <c:v>0.71244499999999999</c:v>
                </c:pt>
                <c:pt idx="3682">
                  <c:v>0.72143299999999999</c:v>
                </c:pt>
                <c:pt idx="3683">
                  <c:v>0.73201700000000003</c:v>
                </c:pt>
                <c:pt idx="3684">
                  <c:v>0.74426999999999999</c:v>
                </c:pt>
                <c:pt idx="3685">
                  <c:v>0.75814099999999995</c:v>
                </c:pt>
                <c:pt idx="3686">
                  <c:v>0.773532</c:v>
                </c:pt>
                <c:pt idx="3687">
                  <c:v>0.79038699999999995</c:v>
                </c:pt>
                <c:pt idx="3688">
                  <c:v>0.80868899999999999</c:v>
                </c:pt>
                <c:pt idx="3689">
                  <c:v>0.82839399999999996</c:v>
                </c:pt>
                <c:pt idx="3690">
                  <c:v>0.84944699999999995</c:v>
                </c:pt>
                <c:pt idx="3691">
                  <c:v>0.87183600000000006</c:v>
                </c:pt>
                <c:pt idx="3692">
                  <c:v>0.89555600000000002</c:v>
                </c:pt>
                <c:pt idx="3693">
                  <c:v>0.920512</c:v>
                </c:pt>
                <c:pt idx="3694">
                  <c:v>0.94649000000000005</c:v>
                </c:pt>
                <c:pt idx="3695">
                  <c:v>0.97320200000000001</c:v>
                </c:pt>
                <c:pt idx="3696">
                  <c:v>1.000345</c:v>
                </c:pt>
                <c:pt idx="3697">
                  <c:v>1.0276400000000001</c:v>
                </c:pt>
                <c:pt idx="3698">
                  <c:v>1.0548409999999999</c:v>
                </c:pt>
                <c:pt idx="3699">
                  <c:v>1.081707</c:v>
                </c:pt>
                <c:pt idx="3700">
                  <c:v>1.1079870000000001</c:v>
                </c:pt>
                <c:pt idx="3701">
                  <c:v>1.133462</c:v>
                </c:pt>
                <c:pt idx="3702">
                  <c:v>1.1579900000000001</c:v>
                </c:pt>
                <c:pt idx="3703">
                  <c:v>1.1814739999999999</c:v>
                </c:pt>
                <c:pt idx="3704">
                  <c:v>1.203762</c:v>
                </c:pt>
                <c:pt idx="3705">
                  <c:v>1.224607</c:v>
                </c:pt>
                <c:pt idx="3706">
                  <c:v>1.24373</c:v>
                </c:pt>
                <c:pt idx="3707">
                  <c:v>1.260928</c:v>
                </c:pt>
                <c:pt idx="3708">
                  <c:v>1.276125</c:v>
                </c:pt>
                <c:pt idx="3709">
                  <c:v>1.2893220000000001</c:v>
                </c:pt>
                <c:pt idx="3710">
                  <c:v>1.3005340000000001</c:v>
                </c:pt>
                <c:pt idx="3711">
                  <c:v>1.3098160000000001</c:v>
                </c:pt>
                <c:pt idx="3712">
                  <c:v>1.3173269999999999</c:v>
                </c:pt>
                <c:pt idx="3713">
                  <c:v>1.3233060000000001</c:v>
                </c:pt>
                <c:pt idx="3714">
                  <c:v>1.3279879999999999</c:v>
                </c:pt>
                <c:pt idx="3715">
                  <c:v>1.3315619999999999</c:v>
                </c:pt>
                <c:pt idx="3716">
                  <c:v>1.3341860000000001</c:v>
                </c:pt>
                <c:pt idx="3717">
                  <c:v>1.3360000000000001</c:v>
                </c:pt>
                <c:pt idx="3718">
                  <c:v>1.3371390000000001</c:v>
                </c:pt>
                <c:pt idx="3719">
                  <c:v>1.3377969999999999</c:v>
                </c:pt>
                <c:pt idx="3720">
                  <c:v>1.3382890000000001</c:v>
                </c:pt>
                <c:pt idx="3721">
                  <c:v>1.338965</c:v>
                </c:pt>
                <c:pt idx="3722">
                  <c:v>1.3400350000000001</c:v>
                </c:pt>
                <c:pt idx="3723">
                  <c:v>1.3415509999999999</c:v>
                </c:pt>
                <c:pt idx="3724">
                  <c:v>1.3435870000000001</c:v>
                </c:pt>
                <c:pt idx="3725">
                  <c:v>1.3463579999999999</c:v>
                </c:pt>
                <c:pt idx="3726">
                  <c:v>1.3500779999999999</c:v>
                </c:pt>
                <c:pt idx="3727">
                  <c:v>1.3547990000000001</c:v>
                </c:pt>
                <c:pt idx="3728">
                  <c:v>1.360455</c:v>
                </c:pt>
                <c:pt idx="3729">
                  <c:v>1.366987</c:v>
                </c:pt>
                <c:pt idx="3730">
                  <c:v>1.3743700000000001</c:v>
                </c:pt>
                <c:pt idx="3731">
                  <c:v>1.382538</c:v>
                </c:pt>
                <c:pt idx="3732">
                  <c:v>1.3913489999999999</c:v>
                </c:pt>
                <c:pt idx="3733">
                  <c:v>1.400612</c:v>
                </c:pt>
                <c:pt idx="3734">
                  <c:v>1.4101649999999999</c:v>
                </c:pt>
                <c:pt idx="3735">
                  <c:v>1.4199470000000001</c:v>
                </c:pt>
                <c:pt idx="3736">
                  <c:v>1.429978</c:v>
                </c:pt>
                <c:pt idx="3737">
                  <c:v>1.4402520000000001</c:v>
                </c:pt>
                <c:pt idx="3738">
                  <c:v>1.450707</c:v>
                </c:pt>
                <c:pt idx="3739">
                  <c:v>1.461279</c:v>
                </c:pt>
                <c:pt idx="3740">
                  <c:v>1.47193</c:v>
                </c:pt>
                <c:pt idx="3741">
                  <c:v>1.482631</c:v>
                </c:pt>
                <c:pt idx="3742">
                  <c:v>1.493379</c:v>
                </c:pt>
                <c:pt idx="3743">
                  <c:v>1.5042070000000001</c:v>
                </c:pt>
                <c:pt idx="3744">
                  <c:v>1.5151269999999999</c:v>
                </c:pt>
                <c:pt idx="3745">
                  <c:v>1.5260819999999999</c:v>
                </c:pt>
                <c:pt idx="3746">
                  <c:v>1.537048</c:v>
                </c:pt>
                <c:pt idx="3747">
                  <c:v>1.5481339999999999</c:v>
                </c:pt>
                <c:pt idx="3748">
                  <c:v>1.5595330000000001</c:v>
                </c:pt>
                <c:pt idx="3749">
                  <c:v>1.5713859999999999</c:v>
                </c:pt>
                <c:pt idx="3750">
                  <c:v>1.58375</c:v>
                </c:pt>
                <c:pt idx="3751">
                  <c:v>1.596676</c:v>
                </c:pt>
                <c:pt idx="3752">
                  <c:v>1.61025</c:v>
                </c:pt>
                <c:pt idx="3753">
                  <c:v>1.6245430000000001</c:v>
                </c:pt>
                <c:pt idx="3754">
                  <c:v>1.639561</c:v>
                </c:pt>
                <c:pt idx="3755">
                  <c:v>1.655286</c:v>
                </c:pt>
                <c:pt idx="3756">
                  <c:v>1.6717150000000001</c:v>
                </c:pt>
                <c:pt idx="3757">
                  <c:v>1.688847</c:v>
                </c:pt>
                <c:pt idx="3758">
                  <c:v>1.706669</c:v>
                </c:pt>
                <c:pt idx="3759">
                  <c:v>1.725193</c:v>
                </c:pt>
                <c:pt idx="3760">
                  <c:v>1.7444170000000001</c:v>
                </c:pt>
                <c:pt idx="3761">
                  <c:v>1.764257</c:v>
                </c:pt>
                <c:pt idx="3762">
                  <c:v>1.784518</c:v>
                </c:pt>
                <c:pt idx="3763">
                  <c:v>1.804945</c:v>
                </c:pt>
                <c:pt idx="3764">
                  <c:v>1.8252759999999999</c:v>
                </c:pt>
                <c:pt idx="3765">
                  <c:v>1.8452500000000001</c:v>
                </c:pt>
                <c:pt idx="3766">
                  <c:v>1.864633</c:v>
                </c:pt>
                <c:pt idx="3767">
                  <c:v>1.8831960000000001</c:v>
                </c:pt>
                <c:pt idx="3768">
                  <c:v>1.9007270000000001</c:v>
                </c:pt>
                <c:pt idx="3769">
                  <c:v>1.9170769999999999</c:v>
                </c:pt>
                <c:pt idx="3770">
                  <c:v>1.9321980000000001</c:v>
                </c:pt>
                <c:pt idx="3771">
                  <c:v>1.9460459999999999</c:v>
                </c:pt>
                <c:pt idx="3772">
                  <c:v>1.9584630000000001</c:v>
                </c:pt>
                <c:pt idx="3773">
                  <c:v>1.9692400000000001</c:v>
                </c:pt>
                <c:pt idx="3774">
                  <c:v>1.9782839999999999</c:v>
                </c:pt>
                <c:pt idx="3775">
                  <c:v>1.985644</c:v>
                </c:pt>
                <c:pt idx="3776">
                  <c:v>1.9914080000000001</c:v>
                </c:pt>
                <c:pt idx="3777">
                  <c:v>1.9956259999999999</c:v>
                </c:pt>
                <c:pt idx="3778">
                  <c:v>1.9983629999999999</c:v>
                </c:pt>
                <c:pt idx="3779">
                  <c:v>1.999754</c:v>
                </c:pt>
                <c:pt idx="3780">
                  <c:v>2</c:v>
                </c:pt>
                <c:pt idx="3781">
                  <c:v>1.9993110000000001</c:v>
                </c:pt>
                <c:pt idx="3782">
                  <c:v>1.997857</c:v>
                </c:pt>
                <c:pt idx="3783">
                  <c:v>1.995763</c:v>
                </c:pt>
                <c:pt idx="3784">
                  <c:v>1.9931430000000001</c:v>
                </c:pt>
                <c:pt idx="3785">
                  <c:v>1.9901199999999999</c:v>
                </c:pt>
                <c:pt idx="3786">
                  <c:v>1.9868030000000001</c:v>
                </c:pt>
                <c:pt idx="3787">
                  <c:v>1.9832959999999999</c:v>
                </c:pt>
                <c:pt idx="3788">
                  <c:v>1.9797119999999999</c:v>
                </c:pt>
                <c:pt idx="3789">
                  <c:v>1.9761489999999999</c:v>
                </c:pt>
                <c:pt idx="3790">
                  <c:v>1.972623</c:v>
                </c:pt>
                <c:pt idx="3791">
                  <c:v>1.9690650000000001</c:v>
                </c:pt>
                <c:pt idx="3792">
                  <c:v>1.9653780000000001</c:v>
                </c:pt>
                <c:pt idx="3793">
                  <c:v>1.9614849999999999</c:v>
                </c:pt>
                <c:pt idx="3794">
                  <c:v>1.957284</c:v>
                </c:pt>
                <c:pt idx="3795">
                  <c:v>1.9525710000000001</c:v>
                </c:pt>
                <c:pt idx="3796">
                  <c:v>1.9470670000000001</c:v>
                </c:pt>
                <c:pt idx="3797">
                  <c:v>1.9405239999999999</c:v>
                </c:pt>
                <c:pt idx="3798">
                  <c:v>1.9328160000000001</c:v>
                </c:pt>
                <c:pt idx="3799">
                  <c:v>1.923894</c:v>
                </c:pt>
                <c:pt idx="3800">
                  <c:v>1.913673</c:v>
                </c:pt>
                <c:pt idx="3801">
                  <c:v>1.9020049999999999</c:v>
                </c:pt>
                <c:pt idx="3802">
                  <c:v>1.8887849999999999</c:v>
                </c:pt>
                <c:pt idx="3803">
                  <c:v>1.8740380000000001</c:v>
                </c:pt>
                <c:pt idx="3804">
                  <c:v>1.857888</c:v>
                </c:pt>
                <c:pt idx="3805">
                  <c:v>1.8404430000000001</c:v>
                </c:pt>
                <c:pt idx="3806">
                  <c:v>1.821712</c:v>
                </c:pt>
                <c:pt idx="3807">
                  <c:v>1.8016669999999999</c:v>
                </c:pt>
                <c:pt idx="3808">
                  <c:v>1.780389</c:v>
                </c:pt>
                <c:pt idx="3809">
                  <c:v>1.7581370000000001</c:v>
                </c:pt>
                <c:pt idx="3810">
                  <c:v>1.7352399999999999</c:v>
                </c:pt>
                <c:pt idx="3811">
                  <c:v>1.711957</c:v>
                </c:pt>
                <c:pt idx="3812">
                  <c:v>1.688453</c:v>
                </c:pt>
                <c:pt idx="3813">
                  <c:v>1.6648590000000001</c:v>
                </c:pt>
                <c:pt idx="3814">
                  <c:v>1.641284</c:v>
                </c:pt>
                <c:pt idx="3815">
                  <c:v>1.6178140000000001</c:v>
                </c:pt>
                <c:pt idx="3816">
                  <c:v>1.5945549999999999</c:v>
                </c:pt>
                <c:pt idx="3817">
                  <c:v>1.571663</c:v>
                </c:pt>
                <c:pt idx="3818">
                  <c:v>1.5493060000000001</c:v>
                </c:pt>
                <c:pt idx="3819">
                  <c:v>1.527568</c:v>
                </c:pt>
                <c:pt idx="3820">
                  <c:v>1.5064169999999999</c:v>
                </c:pt>
                <c:pt idx="3821">
                  <c:v>1.485749</c:v>
                </c:pt>
                <c:pt idx="3822">
                  <c:v>1.4654160000000001</c:v>
                </c:pt>
                <c:pt idx="3823">
                  <c:v>1.4452199999999999</c:v>
                </c:pt>
                <c:pt idx="3824">
                  <c:v>1.4249540000000001</c:v>
                </c:pt>
                <c:pt idx="3825">
                  <c:v>1.4045129999999999</c:v>
                </c:pt>
                <c:pt idx="3826">
                  <c:v>1.383904</c:v>
                </c:pt>
                <c:pt idx="3827">
                  <c:v>1.363146</c:v>
                </c:pt>
                <c:pt idx="3828">
                  <c:v>1.342157</c:v>
                </c:pt>
                <c:pt idx="3829">
                  <c:v>1.3207439999999999</c:v>
                </c:pt>
                <c:pt idx="3830">
                  <c:v>1.298664</c:v>
                </c:pt>
                <c:pt idx="3831">
                  <c:v>1.2757240000000001</c:v>
                </c:pt>
                <c:pt idx="3832">
                  <c:v>1.2518480000000001</c:v>
                </c:pt>
                <c:pt idx="3833">
                  <c:v>1.227063</c:v>
                </c:pt>
                <c:pt idx="3834">
                  <c:v>1.201416</c:v>
                </c:pt>
                <c:pt idx="3835">
                  <c:v>1.174925</c:v>
                </c:pt>
                <c:pt idx="3836">
                  <c:v>1.1476249999999999</c:v>
                </c:pt>
                <c:pt idx="3837">
                  <c:v>1.1196219999999999</c:v>
                </c:pt>
                <c:pt idx="3838">
                  <c:v>1.091092</c:v>
                </c:pt>
                <c:pt idx="3839">
                  <c:v>1.0622370000000001</c:v>
                </c:pt>
                <c:pt idx="3840">
                  <c:v>1.033258</c:v>
                </c:pt>
                <c:pt idx="3841">
                  <c:v>1.0043329999999999</c:v>
                </c:pt>
                <c:pt idx="3842">
                  <c:v>0.97556299999999996</c:v>
                </c:pt>
                <c:pt idx="3843">
                  <c:v>0.94698400000000005</c:v>
                </c:pt>
                <c:pt idx="3844">
                  <c:v>0.91864500000000004</c:v>
                </c:pt>
                <c:pt idx="3845">
                  <c:v>0.89065000000000005</c:v>
                </c:pt>
                <c:pt idx="3846">
                  <c:v>0.86313399999999996</c:v>
                </c:pt>
                <c:pt idx="3847">
                  <c:v>0.83623899999999995</c:v>
                </c:pt>
                <c:pt idx="3848">
                  <c:v>0.81014299999999995</c:v>
                </c:pt>
                <c:pt idx="3849">
                  <c:v>0.78500199999999998</c:v>
                </c:pt>
                <c:pt idx="3850">
                  <c:v>0.76084099999999999</c:v>
                </c:pt>
                <c:pt idx="3851">
                  <c:v>0.73752799999999996</c:v>
                </c:pt>
                <c:pt idx="3852">
                  <c:v>0.71488399999999996</c:v>
                </c:pt>
                <c:pt idx="3853">
                  <c:v>0.69278899999999999</c:v>
                </c:pt>
                <c:pt idx="3854">
                  <c:v>0.67117499999999997</c:v>
                </c:pt>
                <c:pt idx="3855">
                  <c:v>0.64997199999999999</c:v>
                </c:pt>
                <c:pt idx="3856">
                  <c:v>0.62909099999999996</c:v>
                </c:pt>
                <c:pt idx="3857">
                  <c:v>0.60846599999999995</c:v>
                </c:pt>
                <c:pt idx="3858">
                  <c:v>0.58808499999999997</c:v>
                </c:pt>
                <c:pt idx="3859">
                  <c:v>0.56794999999999995</c:v>
                </c:pt>
                <c:pt idx="3860">
                  <c:v>0.54805499999999996</c:v>
                </c:pt>
                <c:pt idx="3861">
                  <c:v>0.52842500000000003</c:v>
                </c:pt>
                <c:pt idx="3862">
                  <c:v>0.50917000000000001</c:v>
                </c:pt>
                <c:pt idx="3863">
                  <c:v>0.49048399999999998</c:v>
                </c:pt>
                <c:pt idx="3864">
                  <c:v>0.47257300000000002</c:v>
                </c:pt>
                <c:pt idx="3865">
                  <c:v>0.455598</c:v>
                </c:pt>
                <c:pt idx="3866">
                  <c:v>0.43969999999999998</c:v>
                </c:pt>
                <c:pt idx="3867">
                  <c:v>0.42505100000000001</c:v>
                </c:pt>
                <c:pt idx="3868">
                  <c:v>0.41183399999999998</c:v>
                </c:pt>
                <c:pt idx="3869">
                  <c:v>0.40013199999999999</c:v>
                </c:pt>
                <c:pt idx="3870">
                  <c:v>0.38985399999999998</c:v>
                </c:pt>
                <c:pt idx="3871">
                  <c:v>0.38078200000000001</c:v>
                </c:pt>
                <c:pt idx="3872">
                  <c:v>0.37270199999999998</c:v>
                </c:pt>
                <c:pt idx="3873">
                  <c:v>0.36549700000000002</c:v>
                </c:pt>
                <c:pt idx="3874">
                  <c:v>0.35911300000000002</c:v>
                </c:pt>
                <c:pt idx="3875">
                  <c:v>0.35344700000000001</c:v>
                </c:pt>
                <c:pt idx="3876">
                  <c:v>0.3483</c:v>
                </c:pt>
                <c:pt idx="3877">
                  <c:v>0.34343400000000002</c:v>
                </c:pt>
                <c:pt idx="3878">
                  <c:v>0.338642</c:v>
                </c:pt>
                <c:pt idx="3879">
                  <c:v>0.33376</c:v>
                </c:pt>
                <c:pt idx="3880">
                  <c:v>0.32864399999999999</c:v>
                </c:pt>
                <c:pt idx="3881">
                  <c:v>0.323129</c:v>
                </c:pt>
                <c:pt idx="3882">
                  <c:v>0.31703799999999999</c:v>
                </c:pt>
                <c:pt idx="3883">
                  <c:v>0.31027100000000002</c:v>
                </c:pt>
                <c:pt idx="3884">
                  <c:v>0.30288700000000002</c:v>
                </c:pt>
                <c:pt idx="3885">
                  <c:v>0.29507</c:v>
                </c:pt>
                <c:pt idx="3886">
                  <c:v>0.287022</c:v>
                </c:pt>
                <c:pt idx="3887">
                  <c:v>0.278891</c:v>
                </c:pt>
                <c:pt idx="3888">
                  <c:v>0.27076299999999998</c:v>
                </c:pt>
                <c:pt idx="3889">
                  <c:v>0.26265100000000002</c:v>
                </c:pt>
                <c:pt idx="3890">
                  <c:v>0.25452599999999997</c:v>
                </c:pt>
                <c:pt idx="3891">
                  <c:v>0.246391</c:v>
                </c:pt>
                <c:pt idx="3892">
                  <c:v>0.238344</c:v>
                </c:pt>
                <c:pt idx="3893">
                  <c:v>0.23052400000000001</c:v>
                </c:pt>
                <c:pt idx="3894">
                  <c:v>0.22301499999999999</c:v>
                </c:pt>
                <c:pt idx="3895">
                  <c:v>0.21584600000000001</c:v>
                </c:pt>
                <c:pt idx="3896">
                  <c:v>0.209094</c:v>
                </c:pt>
                <c:pt idx="3897">
                  <c:v>0.20289199999999999</c:v>
                </c:pt>
                <c:pt idx="3898">
                  <c:v>0.19731799999999999</c:v>
                </c:pt>
                <c:pt idx="3899">
                  <c:v>0.192333</c:v>
                </c:pt>
                <c:pt idx="3900">
                  <c:v>0.18784999999999999</c:v>
                </c:pt>
                <c:pt idx="3901">
                  <c:v>0.18382299999999999</c:v>
                </c:pt>
                <c:pt idx="3902">
                  <c:v>0.18026500000000001</c:v>
                </c:pt>
                <c:pt idx="3903">
                  <c:v>0.17719599999999999</c:v>
                </c:pt>
                <c:pt idx="3904">
                  <c:v>0.17456099999999999</c:v>
                </c:pt>
                <c:pt idx="3905">
                  <c:v>0.172209</c:v>
                </c:pt>
                <c:pt idx="3906">
                  <c:v>0.16999700000000001</c:v>
                </c:pt>
                <c:pt idx="3907">
                  <c:v>0.16792899999999999</c:v>
                </c:pt>
                <c:pt idx="3908">
                  <c:v>0.166133</c:v>
                </c:pt>
                <c:pt idx="3909">
                  <c:v>0.164682</c:v>
                </c:pt>
                <c:pt idx="3910">
                  <c:v>0.163496</c:v>
                </c:pt>
                <c:pt idx="3911">
                  <c:v>0.16242000000000001</c:v>
                </c:pt>
                <c:pt idx="3912">
                  <c:v>0.16130700000000001</c:v>
                </c:pt>
                <c:pt idx="3913">
                  <c:v>0.16004399999999999</c:v>
                </c:pt>
                <c:pt idx="3914">
                  <c:v>0.158636</c:v>
                </c:pt>
                <c:pt idx="3915">
                  <c:v>0.15726599999999999</c:v>
                </c:pt>
                <c:pt idx="3916">
                  <c:v>0.15617400000000001</c:v>
                </c:pt>
                <c:pt idx="3917">
                  <c:v>0.15545800000000001</c:v>
                </c:pt>
                <c:pt idx="3918">
                  <c:v>0.155055</c:v>
                </c:pt>
                <c:pt idx="3919">
                  <c:v>0.15490200000000001</c:v>
                </c:pt>
                <c:pt idx="3920">
                  <c:v>0.155024</c:v>
                </c:pt>
                <c:pt idx="3921">
                  <c:v>0.155473</c:v>
                </c:pt>
                <c:pt idx="3922">
                  <c:v>0.156279</c:v>
                </c:pt>
                <c:pt idx="3923">
                  <c:v>0.15748200000000001</c:v>
                </c:pt>
                <c:pt idx="3924">
                  <c:v>0.159137</c:v>
                </c:pt>
                <c:pt idx="3925">
                  <c:v>0.161217</c:v>
                </c:pt>
                <c:pt idx="3926">
                  <c:v>0.163577</c:v>
                </c:pt>
                <c:pt idx="3927">
                  <c:v>0.16605800000000001</c:v>
                </c:pt>
                <c:pt idx="3928">
                  <c:v>0.168598</c:v>
                </c:pt>
                <c:pt idx="3929">
                  <c:v>0.17126</c:v>
                </c:pt>
                <c:pt idx="3930">
                  <c:v>0.17419499999999999</c:v>
                </c:pt>
                <c:pt idx="3931">
                  <c:v>0.17757100000000001</c:v>
                </c:pt>
                <c:pt idx="3932">
                  <c:v>0.18147199999999999</c:v>
                </c:pt>
                <c:pt idx="3933">
                  <c:v>0.18587600000000001</c:v>
                </c:pt>
                <c:pt idx="3934">
                  <c:v>0.190718</c:v>
                </c:pt>
                <c:pt idx="3935">
                  <c:v>0.19589899999999999</c:v>
                </c:pt>
                <c:pt idx="3936">
                  <c:v>0.20124900000000001</c:v>
                </c:pt>
                <c:pt idx="3937">
                  <c:v>0.206598</c:v>
                </c:pt>
                <c:pt idx="3938">
                  <c:v>0.21188899999999999</c:v>
                </c:pt>
                <c:pt idx="3939">
                  <c:v>0.217109</c:v>
                </c:pt>
                <c:pt idx="3940">
                  <c:v>0.22215299999999999</c:v>
                </c:pt>
                <c:pt idx="3941">
                  <c:v>0.226857</c:v>
                </c:pt>
                <c:pt idx="3942">
                  <c:v>0.231123</c:v>
                </c:pt>
                <c:pt idx="3943">
                  <c:v>0.23491500000000001</c:v>
                </c:pt>
                <c:pt idx="3944">
                  <c:v>0.238174</c:v>
                </c:pt>
                <c:pt idx="3945">
                  <c:v>0.24082200000000001</c:v>
                </c:pt>
                <c:pt idx="3946">
                  <c:v>0.24284600000000001</c:v>
                </c:pt>
                <c:pt idx="3947">
                  <c:v>0.24427499999999999</c:v>
                </c:pt>
                <c:pt idx="3948">
                  <c:v>0.24504899999999999</c:v>
                </c:pt>
                <c:pt idx="3949">
                  <c:v>0.24498600000000001</c:v>
                </c:pt>
                <c:pt idx="3950">
                  <c:v>0.24396100000000001</c:v>
                </c:pt>
                <c:pt idx="3951">
                  <c:v>0.24207999999999999</c:v>
                </c:pt>
                <c:pt idx="3952">
                  <c:v>0.23960400000000001</c:v>
                </c:pt>
                <c:pt idx="3953">
                  <c:v>0.236791</c:v>
                </c:pt>
                <c:pt idx="3954">
                  <c:v>0.23383799999999999</c:v>
                </c:pt>
                <c:pt idx="3955">
                  <c:v>0.230849</c:v>
                </c:pt>
                <c:pt idx="3956">
                  <c:v>0.227795</c:v>
                </c:pt>
                <c:pt idx="3957">
                  <c:v>0.22456799999999999</c:v>
                </c:pt>
                <c:pt idx="3958">
                  <c:v>0.22110099999999999</c:v>
                </c:pt>
                <c:pt idx="3959">
                  <c:v>0.21740499999999999</c:v>
                </c:pt>
                <c:pt idx="3960">
                  <c:v>0.21352299999999999</c:v>
                </c:pt>
                <c:pt idx="3961">
                  <c:v>0.20951800000000001</c:v>
                </c:pt>
                <c:pt idx="3962">
                  <c:v>0.205433</c:v>
                </c:pt>
                <c:pt idx="3963">
                  <c:v>0.201238</c:v>
                </c:pt>
                <c:pt idx="3964">
                  <c:v>0.19683700000000001</c:v>
                </c:pt>
                <c:pt idx="3965">
                  <c:v>0.192132</c:v>
                </c:pt>
                <c:pt idx="3966">
                  <c:v>0.18704100000000001</c:v>
                </c:pt>
                <c:pt idx="3967">
                  <c:v>0.18151300000000001</c:v>
                </c:pt>
                <c:pt idx="3968">
                  <c:v>0.17555799999999999</c:v>
                </c:pt>
                <c:pt idx="3969">
                  <c:v>0.16921700000000001</c:v>
                </c:pt>
                <c:pt idx="3970">
                  <c:v>0.16250000000000001</c:v>
                </c:pt>
                <c:pt idx="3971">
                  <c:v>0.155366</c:v>
                </c:pt>
                <c:pt idx="3972">
                  <c:v>0.14779100000000001</c:v>
                </c:pt>
                <c:pt idx="3973">
                  <c:v>0.139852</c:v>
                </c:pt>
                <c:pt idx="3974">
                  <c:v>0.131718</c:v>
                </c:pt>
                <c:pt idx="3975">
                  <c:v>0.123545</c:v>
                </c:pt>
                <c:pt idx="3976">
                  <c:v>0.11540300000000001</c:v>
                </c:pt>
                <c:pt idx="3977">
                  <c:v>0.10736</c:v>
                </c:pt>
                <c:pt idx="3978">
                  <c:v>9.9531999999999995E-2</c:v>
                </c:pt>
                <c:pt idx="3979">
                  <c:v>9.1957999999999998E-2</c:v>
                </c:pt>
                <c:pt idx="3980">
                  <c:v>8.4539000000000003E-2</c:v>
                </c:pt>
                <c:pt idx="3981">
                  <c:v>7.7220999999999998E-2</c:v>
                </c:pt>
                <c:pt idx="3982">
                  <c:v>7.0206000000000005E-2</c:v>
                </c:pt>
                <c:pt idx="3983">
                  <c:v>6.3894000000000006E-2</c:v>
                </c:pt>
                <c:pt idx="3984">
                  <c:v>5.8596000000000002E-2</c:v>
                </c:pt>
                <c:pt idx="3985">
                  <c:v>5.4355000000000001E-2</c:v>
                </c:pt>
                <c:pt idx="3986">
                  <c:v>5.1032000000000001E-2</c:v>
                </c:pt>
                <c:pt idx="3987">
                  <c:v>4.8483999999999999E-2</c:v>
                </c:pt>
                <c:pt idx="3988">
                  <c:v>4.6563E-2</c:v>
                </c:pt>
                <c:pt idx="3989">
                  <c:v>4.5040999999999998E-2</c:v>
                </c:pt>
                <c:pt idx="3990">
                  <c:v>4.3677000000000001E-2</c:v>
                </c:pt>
                <c:pt idx="3991">
                  <c:v>4.2339000000000002E-2</c:v>
                </c:pt>
                <c:pt idx="3992">
                  <c:v>4.0971E-2</c:v>
                </c:pt>
                <c:pt idx="3993">
                  <c:v>3.9486E-2</c:v>
                </c:pt>
                <c:pt idx="3994">
                  <c:v>3.7796000000000003E-2</c:v>
                </c:pt>
                <c:pt idx="3995">
                  <c:v>3.5890999999999999E-2</c:v>
                </c:pt>
                <c:pt idx="3996">
                  <c:v>3.3819000000000002E-2</c:v>
                </c:pt>
                <c:pt idx="3997">
                  <c:v>3.1605000000000001E-2</c:v>
                </c:pt>
                <c:pt idx="3998">
                  <c:v>2.9234E-2</c:v>
                </c:pt>
                <c:pt idx="3999">
                  <c:v>2.6734000000000001E-2</c:v>
                </c:pt>
                <c:pt idx="4000">
                  <c:v>2.4237999999999999E-2</c:v>
                </c:pt>
                <c:pt idx="4001">
                  <c:v>2.1906999999999999E-2</c:v>
                </c:pt>
                <c:pt idx="4002">
                  <c:v>1.9772000000000001E-2</c:v>
                </c:pt>
                <c:pt idx="4003">
                  <c:v>1.7722000000000002E-2</c:v>
                </c:pt>
                <c:pt idx="4004">
                  <c:v>1.5695000000000001E-2</c:v>
                </c:pt>
                <c:pt idx="4005">
                  <c:v>1.3832000000000001E-2</c:v>
                </c:pt>
                <c:pt idx="4006">
                  <c:v>1.2402E-2</c:v>
                </c:pt>
                <c:pt idx="4007">
                  <c:v>1.1601E-2</c:v>
                </c:pt>
                <c:pt idx="4008">
                  <c:v>1.1424999999999999E-2</c:v>
                </c:pt>
                <c:pt idx="4009">
                  <c:v>1.1712E-2</c:v>
                </c:pt>
                <c:pt idx="4010">
                  <c:v>1.2277E-2</c:v>
                </c:pt>
                <c:pt idx="4011">
                  <c:v>1.2968E-2</c:v>
                </c:pt>
                <c:pt idx="4012">
                  <c:v>1.3631000000000001E-2</c:v>
                </c:pt>
                <c:pt idx="4013">
                  <c:v>1.4108000000000001E-2</c:v>
                </c:pt>
                <c:pt idx="4014">
                  <c:v>1.4305E-2</c:v>
                </c:pt>
                <c:pt idx="4015">
                  <c:v>1.4189E-2</c:v>
                </c:pt>
                <c:pt idx="4016">
                  <c:v>1.3762E-2</c:v>
                </c:pt>
                <c:pt idx="4017">
                  <c:v>1.306E-2</c:v>
                </c:pt>
                <c:pt idx="4018">
                  <c:v>1.2145E-2</c:v>
                </c:pt>
                <c:pt idx="4019">
                  <c:v>1.1037999999999999E-2</c:v>
                </c:pt>
                <c:pt idx="4020">
                  <c:v>9.7459999999999995E-3</c:v>
                </c:pt>
                <c:pt idx="4021">
                  <c:v>8.3820000000000006E-3</c:v>
                </c:pt>
                <c:pt idx="4022">
                  <c:v>7.1789999999999996E-3</c:v>
                </c:pt>
                <c:pt idx="4023">
                  <c:v>6.3540000000000003E-3</c:v>
                </c:pt>
                <c:pt idx="4024">
                  <c:v>5.4060000000000002E-3</c:v>
                </c:pt>
                <c:pt idx="4025">
                  <c:v>4.8079999999999998E-3</c:v>
                </c:pt>
                <c:pt idx="4026">
                  <c:v>4.411E-3</c:v>
                </c:pt>
                <c:pt idx="4027">
                  <c:v>4.1700000000000001E-3</c:v>
                </c:pt>
                <c:pt idx="4028">
                  <c:v>4.0629999999999998E-3</c:v>
                </c:pt>
                <c:pt idx="4029">
                  <c:v>4.267E-3</c:v>
                </c:pt>
                <c:pt idx="4030">
                  <c:v>4.8040000000000001E-3</c:v>
                </c:pt>
                <c:pt idx="4031">
                  <c:v>5.6990000000000001E-3</c:v>
                </c:pt>
                <c:pt idx="4032">
                  <c:v>6.9610000000000002E-3</c:v>
                </c:pt>
                <c:pt idx="4033">
                  <c:v>8.5199999999999998E-3</c:v>
                </c:pt>
                <c:pt idx="4034">
                  <c:v>1.026E-2</c:v>
                </c:pt>
                <c:pt idx="4035">
                  <c:v>1.2163E-2</c:v>
                </c:pt>
                <c:pt idx="4036">
                  <c:v>1.4298E-2</c:v>
                </c:pt>
                <c:pt idx="4037">
                  <c:v>1.6688000000000001E-2</c:v>
                </c:pt>
                <c:pt idx="4038">
                  <c:v>1.9229E-2</c:v>
                </c:pt>
                <c:pt idx="4039">
                  <c:v>2.1794999999999998E-2</c:v>
                </c:pt>
                <c:pt idx="4040">
                  <c:v>2.4372000000000001E-2</c:v>
                </c:pt>
                <c:pt idx="4041">
                  <c:v>2.7057999999999999E-2</c:v>
                </c:pt>
                <c:pt idx="4042">
                  <c:v>2.9949E-2</c:v>
                </c:pt>
                <c:pt idx="4043">
                  <c:v>3.3106999999999998E-2</c:v>
                </c:pt>
                <c:pt idx="4044">
                  <c:v>3.6623999999999997E-2</c:v>
                </c:pt>
                <c:pt idx="4045">
                  <c:v>4.0625000000000001E-2</c:v>
                </c:pt>
                <c:pt idx="4046">
                  <c:v>4.5171000000000003E-2</c:v>
                </c:pt>
                <c:pt idx="4047">
                  <c:v>5.0181000000000003E-2</c:v>
                </c:pt>
                <c:pt idx="4048">
                  <c:v>5.5494000000000002E-2</c:v>
                </c:pt>
                <c:pt idx="4049">
                  <c:v>6.0961000000000001E-2</c:v>
                </c:pt>
                <c:pt idx="4050">
                  <c:v>6.6570000000000004E-2</c:v>
                </c:pt>
                <c:pt idx="4051">
                  <c:v>7.2549000000000002E-2</c:v>
                </c:pt>
                <c:pt idx="4052">
                  <c:v>7.9265000000000002E-2</c:v>
                </c:pt>
                <c:pt idx="4053">
                  <c:v>8.6917999999999995E-2</c:v>
                </c:pt>
                <c:pt idx="4054">
                  <c:v>9.5372999999999999E-2</c:v>
                </c:pt>
                <c:pt idx="4055">
                  <c:v>0.104348</c:v>
                </c:pt>
                <c:pt idx="4056">
                  <c:v>0.11372</c:v>
                </c:pt>
                <c:pt idx="4057">
                  <c:v>0.123566</c:v>
                </c:pt>
                <c:pt idx="4058">
                  <c:v>0.133939</c:v>
                </c:pt>
                <c:pt idx="4059">
                  <c:v>0.144678</c:v>
                </c:pt>
                <c:pt idx="4060">
                  <c:v>0.155449</c:v>
                </c:pt>
                <c:pt idx="4061">
                  <c:v>0.16589599999999999</c:v>
                </c:pt>
                <c:pt idx="4062">
                  <c:v>0.175736</c:v>
                </c:pt>
                <c:pt idx="4063">
                  <c:v>0.18477499999999999</c:v>
                </c:pt>
                <c:pt idx="4064">
                  <c:v>0.19293199999999999</c:v>
                </c:pt>
                <c:pt idx="4065">
                  <c:v>0.20019899999999999</c:v>
                </c:pt>
                <c:pt idx="4066">
                  <c:v>0.20649700000000001</c:v>
                </c:pt>
                <c:pt idx="4067">
                  <c:v>0.21160799999999999</c:v>
                </c:pt>
                <c:pt idx="4068">
                  <c:v>0.21529499999999999</c:v>
                </c:pt>
                <c:pt idx="4069">
                  <c:v>0.21751500000000001</c:v>
                </c:pt>
                <c:pt idx="4070">
                  <c:v>0.21843299999999999</c:v>
                </c:pt>
                <c:pt idx="4071">
                  <c:v>0.218247</c:v>
                </c:pt>
                <c:pt idx="4072">
                  <c:v>0.21707499999999999</c:v>
                </c:pt>
                <c:pt idx="4073">
                  <c:v>0.21507399999999999</c:v>
                </c:pt>
                <c:pt idx="4074">
                  <c:v>0.21263599999999999</c:v>
                </c:pt>
                <c:pt idx="4075">
                  <c:v>0.21030699999999999</c:v>
                </c:pt>
                <c:pt idx="4076">
                  <c:v>0.20843900000000001</c:v>
                </c:pt>
                <c:pt idx="4077">
                  <c:v>0.20699200000000001</c:v>
                </c:pt>
                <c:pt idx="4078">
                  <c:v>0.205787</c:v>
                </c:pt>
                <c:pt idx="4079">
                  <c:v>0.20490700000000001</c:v>
                </c:pt>
                <c:pt idx="4080">
                  <c:v>0.20474899999999999</c:v>
                </c:pt>
                <c:pt idx="4081">
                  <c:v>0.20564199999999999</c:v>
                </c:pt>
                <c:pt idx="4082">
                  <c:v>0.20749799999999999</c:v>
                </c:pt>
                <c:pt idx="4083">
                  <c:v>0.20990500000000001</c:v>
                </c:pt>
                <c:pt idx="4084">
                  <c:v>0.21249299999999999</c:v>
                </c:pt>
                <c:pt idx="4085">
                  <c:v>0.21509300000000001</c:v>
                </c:pt>
                <c:pt idx="4086">
                  <c:v>0.21756</c:v>
                </c:pt>
                <c:pt idx="4087">
                  <c:v>0.21962200000000001</c:v>
                </c:pt>
                <c:pt idx="4088">
                  <c:v>0.22094900000000001</c:v>
                </c:pt>
                <c:pt idx="4089">
                  <c:v>0.22125500000000001</c:v>
                </c:pt>
                <c:pt idx="4090">
                  <c:v>0.220272</c:v>
                </c:pt>
                <c:pt idx="4091">
                  <c:v>0.217755</c:v>
                </c:pt>
                <c:pt idx="4092">
                  <c:v>0.21362300000000001</c:v>
                </c:pt>
                <c:pt idx="4093">
                  <c:v>0.20802300000000001</c:v>
                </c:pt>
                <c:pt idx="4094">
                  <c:v>0.201186</c:v>
                </c:pt>
                <c:pt idx="4095">
                  <c:v>0.193272</c:v>
                </c:pt>
                <c:pt idx="4096">
                  <c:v>0.18437999999999999</c:v>
                </c:pt>
                <c:pt idx="4097">
                  <c:v>0.17463699999999999</c:v>
                </c:pt>
                <c:pt idx="4098">
                  <c:v>0.16420699999999999</c:v>
                </c:pt>
                <c:pt idx="4099">
                  <c:v>0.15325800000000001</c:v>
                </c:pt>
                <c:pt idx="4100">
                  <c:v>0.14199700000000001</c:v>
                </c:pt>
                <c:pt idx="4101">
                  <c:v>0.13069600000000001</c:v>
                </c:pt>
                <c:pt idx="4102">
                  <c:v>0.119625</c:v>
                </c:pt>
                <c:pt idx="4103">
                  <c:v>0.10896400000000001</c:v>
                </c:pt>
                <c:pt idx="4104">
                  <c:v>9.8827999999999999E-2</c:v>
                </c:pt>
                <c:pt idx="4105">
                  <c:v>8.9323E-2</c:v>
                </c:pt>
                <c:pt idx="4106">
                  <c:v>8.0554000000000001E-2</c:v>
                </c:pt>
                <c:pt idx="4107">
                  <c:v>7.2614999999999999E-2</c:v>
                </c:pt>
                <c:pt idx="4108">
                  <c:v>6.5598000000000004E-2</c:v>
                </c:pt>
                <c:pt idx="4109">
                  <c:v>5.9545000000000001E-2</c:v>
                </c:pt>
                <c:pt idx="4110">
                  <c:v>5.4382E-2</c:v>
                </c:pt>
                <c:pt idx="4111">
                  <c:v>4.999E-2</c:v>
                </c:pt>
                <c:pt idx="4112">
                  <c:v>4.6334E-2</c:v>
                </c:pt>
                <c:pt idx="4113">
                  <c:v>4.3423000000000003E-2</c:v>
                </c:pt>
                <c:pt idx="4114">
                  <c:v>4.1174000000000002E-2</c:v>
                </c:pt>
                <c:pt idx="4115">
                  <c:v>3.9449999999999999E-2</c:v>
                </c:pt>
                <c:pt idx="4116">
                  <c:v>3.8211000000000002E-2</c:v>
                </c:pt>
                <c:pt idx="4117">
                  <c:v>3.6068000000000003E-2</c:v>
                </c:pt>
                <c:pt idx="4118">
                  <c:v>3.4603000000000002E-2</c:v>
                </c:pt>
                <c:pt idx="4119">
                  <c:v>3.3862000000000003E-2</c:v>
                </c:pt>
                <c:pt idx="4120">
                  <c:v>3.3780999999999999E-2</c:v>
                </c:pt>
                <c:pt idx="4121">
                  <c:v>3.4151000000000001E-2</c:v>
                </c:pt>
                <c:pt idx="4122">
                  <c:v>3.4728000000000002E-2</c:v>
                </c:pt>
                <c:pt idx="4123">
                  <c:v>3.5417999999999998E-2</c:v>
                </c:pt>
                <c:pt idx="4124">
                  <c:v>3.6313999999999999E-2</c:v>
                </c:pt>
                <c:pt idx="4125">
                  <c:v>3.7532999999999997E-2</c:v>
                </c:pt>
                <c:pt idx="4126">
                  <c:v>3.9084000000000001E-2</c:v>
                </c:pt>
                <c:pt idx="4127">
                  <c:v>4.0885999999999999E-2</c:v>
                </c:pt>
                <c:pt idx="4128">
                  <c:v>4.2875000000000003E-2</c:v>
                </c:pt>
                <c:pt idx="4129">
                  <c:v>4.5018000000000002E-2</c:v>
                </c:pt>
                <c:pt idx="4130">
                  <c:v>4.7264E-2</c:v>
                </c:pt>
                <c:pt idx="4131">
                  <c:v>4.9509999999999998E-2</c:v>
                </c:pt>
                <c:pt idx="4132">
                  <c:v>5.1631999999999997E-2</c:v>
                </c:pt>
                <c:pt idx="4133">
                  <c:v>5.3543E-2</c:v>
                </c:pt>
                <c:pt idx="4134">
                  <c:v>5.5232000000000003E-2</c:v>
                </c:pt>
                <c:pt idx="4135">
                  <c:v>5.6756000000000001E-2</c:v>
                </c:pt>
                <c:pt idx="4136">
                  <c:v>5.8144000000000001E-2</c:v>
                </c:pt>
                <c:pt idx="4137">
                  <c:v>5.9319999999999998E-2</c:v>
                </c:pt>
                <c:pt idx="4138">
                  <c:v>6.0171000000000002E-2</c:v>
                </c:pt>
                <c:pt idx="4139">
                  <c:v>6.0657999999999997E-2</c:v>
                </c:pt>
                <c:pt idx="4140">
                  <c:v>6.0810999999999997E-2</c:v>
                </c:pt>
                <c:pt idx="4141">
                  <c:v>6.0686999999999998E-2</c:v>
                </c:pt>
                <c:pt idx="4142">
                  <c:v>6.0357000000000001E-2</c:v>
                </c:pt>
                <c:pt idx="4143">
                  <c:v>5.9852000000000002E-2</c:v>
                </c:pt>
                <c:pt idx="4144">
                  <c:v>5.9060000000000001E-2</c:v>
                </c:pt>
                <c:pt idx="4145">
                  <c:v>5.7797000000000001E-2</c:v>
                </c:pt>
                <c:pt idx="4146">
                  <c:v>5.5995999999999997E-2</c:v>
                </c:pt>
                <c:pt idx="4147">
                  <c:v>5.3796999999999998E-2</c:v>
                </c:pt>
                <c:pt idx="4148">
                  <c:v>5.1464999999999997E-2</c:v>
                </c:pt>
                <c:pt idx="4149">
                  <c:v>4.7731000000000003E-2</c:v>
                </c:pt>
                <c:pt idx="4150">
                  <c:v>4.4248999999999997E-2</c:v>
                </c:pt>
                <c:pt idx="4151">
                  <c:v>4.1036000000000003E-2</c:v>
                </c:pt>
                <c:pt idx="4152">
                  <c:v>3.8038000000000002E-2</c:v>
                </c:pt>
                <c:pt idx="4153">
                  <c:v>3.5143000000000001E-2</c:v>
                </c:pt>
                <c:pt idx="4154">
                  <c:v>3.2191999999999998E-2</c:v>
                </c:pt>
                <c:pt idx="4155">
                  <c:v>2.9078E-2</c:v>
                </c:pt>
                <c:pt idx="4156">
                  <c:v>2.5845E-2</c:v>
                </c:pt>
                <c:pt idx="4157">
                  <c:v>2.2674E-2</c:v>
                </c:pt>
                <c:pt idx="4158">
                  <c:v>1.9751999999999999E-2</c:v>
                </c:pt>
                <c:pt idx="4159">
                  <c:v>1.7152000000000001E-2</c:v>
                </c:pt>
                <c:pt idx="4160">
                  <c:v>1.4817E-2</c:v>
                </c:pt>
                <c:pt idx="4161">
                  <c:v>1.269E-2</c:v>
                </c:pt>
                <c:pt idx="4162">
                  <c:v>1.0831E-2</c:v>
                </c:pt>
                <c:pt idx="4163">
                  <c:v>9.358E-3</c:v>
                </c:pt>
                <c:pt idx="4164">
                  <c:v>8.3079999999999994E-3</c:v>
                </c:pt>
                <c:pt idx="4165">
                  <c:v>7.6160000000000004E-3</c:v>
                </c:pt>
                <c:pt idx="4166">
                  <c:v>7.1599999999999997E-3</c:v>
                </c:pt>
                <c:pt idx="4167">
                  <c:v>6.7809999999999997E-3</c:v>
                </c:pt>
                <c:pt idx="4168">
                  <c:v>6.332E-3</c:v>
                </c:pt>
                <c:pt idx="4169">
                  <c:v>5.7580000000000001E-3</c:v>
                </c:pt>
                <c:pt idx="4170">
                  <c:v>5.1320000000000003E-3</c:v>
                </c:pt>
                <c:pt idx="4171">
                  <c:v>4.6430000000000004E-3</c:v>
                </c:pt>
                <c:pt idx="4172">
                  <c:v>4.4000000000000003E-3</c:v>
                </c:pt>
                <c:pt idx="4173">
                  <c:v>4.1700000000000001E-3</c:v>
                </c:pt>
                <c:pt idx="4174">
                  <c:v>4.189E-3</c:v>
                </c:pt>
                <c:pt idx="4175">
                  <c:v>4.568E-3</c:v>
                </c:pt>
                <c:pt idx="4176">
                  <c:v>5.0949999999999997E-3</c:v>
                </c:pt>
                <c:pt idx="4177">
                  <c:v>5.5149999999999999E-3</c:v>
                </c:pt>
                <c:pt idx="4178">
                  <c:v>5.6160000000000003E-3</c:v>
                </c:pt>
                <c:pt idx="4179">
                  <c:v>5.3449999999999999E-3</c:v>
                </c:pt>
                <c:pt idx="4180">
                  <c:v>4.797E-3</c:v>
                </c:pt>
                <c:pt idx="4181">
                  <c:v>4.1130000000000003E-3</c:v>
                </c:pt>
                <c:pt idx="4182">
                  <c:v>3.3779999999999999E-3</c:v>
                </c:pt>
                <c:pt idx="4183">
                  <c:v>2.6589999999999999E-3</c:v>
                </c:pt>
                <c:pt idx="4184">
                  <c:v>2.111E-3</c:v>
                </c:pt>
                <c:pt idx="4185">
                  <c:v>1.9919999999999998E-3</c:v>
                </c:pt>
                <c:pt idx="4186">
                  <c:v>2.4480000000000001E-3</c:v>
                </c:pt>
                <c:pt idx="4187">
                  <c:v>3.2810000000000001E-3</c:v>
                </c:pt>
                <c:pt idx="4188">
                  <c:v>4.0419999999999996E-3</c:v>
                </c:pt>
                <c:pt idx="4189">
                  <c:v>4.3740000000000003E-3</c:v>
                </c:pt>
                <c:pt idx="4190">
                  <c:v>4.2300000000000003E-3</c:v>
                </c:pt>
                <c:pt idx="4191">
                  <c:v>3.839E-3</c:v>
                </c:pt>
                <c:pt idx="4192">
                  <c:v>3.5260000000000001E-3</c:v>
                </c:pt>
                <c:pt idx="4193">
                  <c:v>3.5769999999999999E-3</c:v>
                </c:pt>
                <c:pt idx="4194">
                  <c:v>4.1910000000000003E-3</c:v>
                </c:pt>
                <c:pt idx="4195">
                  <c:v>5.4910000000000002E-3</c:v>
                </c:pt>
                <c:pt idx="4196">
                  <c:v>7.5300000000000002E-3</c:v>
                </c:pt>
                <c:pt idx="4197">
                  <c:v>1.0293E-2</c:v>
                </c:pt>
                <c:pt idx="4198">
                  <c:v>1.3755E-2</c:v>
                </c:pt>
                <c:pt idx="4199">
                  <c:v>1.7957000000000001E-2</c:v>
                </c:pt>
                <c:pt idx="4200">
                  <c:v>2.2994000000000001E-2</c:v>
                </c:pt>
                <c:pt idx="4201">
                  <c:v>2.8927000000000001E-2</c:v>
                </c:pt>
                <c:pt idx="4202">
                  <c:v>3.5666000000000003E-2</c:v>
                </c:pt>
                <c:pt idx="4203">
                  <c:v>4.2951000000000003E-2</c:v>
                </c:pt>
                <c:pt idx="4204">
                  <c:v>5.0462E-2</c:v>
                </c:pt>
                <c:pt idx="4205">
                  <c:v>5.799E-2</c:v>
                </c:pt>
                <c:pt idx="4206">
                  <c:v>6.5505999999999995E-2</c:v>
                </c:pt>
                <c:pt idx="4207">
                  <c:v>7.3066999999999993E-2</c:v>
                </c:pt>
                <c:pt idx="4208">
                  <c:v>8.0679000000000001E-2</c:v>
                </c:pt>
                <c:pt idx="4209">
                  <c:v>8.8178999999999993E-2</c:v>
                </c:pt>
                <c:pt idx="4210">
                  <c:v>9.5161999999999997E-2</c:v>
                </c:pt>
                <c:pt idx="4211">
                  <c:v>0.101115</c:v>
                </c:pt>
                <c:pt idx="4212">
                  <c:v>0.105756</c:v>
                </c:pt>
                <c:pt idx="4213">
                  <c:v>0.10922</c:v>
                </c:pt>
                <c:pt idx="4214">
                  <c:v>0.111836</c:v>
                </c:pt>
                <c:pt idx="4215">
                  <c:v>0.11382</c:v>
                </c:pt>
                <c:pt idx="4216">
                  <c:v>0.115222</c:v>
                </c:pt>
                <c:pt idx="4217">
                  <c:v>0.11604</c:v>
                </c:pt>
                <c:pt idx="4218">
                  <c:v>0.116323</c:v>
                </c:pt>
                <c:pt idx="4219">
                  <c:v>0.116244</c:v>
                </c:pt>
                <c:pt idx="4220">
                  <c:v>0.11613999999999999</c:v>
                </c:pt>
                <c:pt idx="4221">
                  <c:v>0.116412</c:v>
                </c:pt>
                <c:pt idx="4222">
                  <c:v>0.117367</c:v>
                </c:pt>
                <c:pt idx="4223">
                  <c:v>0.119093</c:v>
                </c:pt>
                <c:pt idx="4224">
                  <c:v>0.121449</c:v>
                </c:pt>
                <c:pt idx="4225">
                  <c:v>0.12415900000000001</c:v>
                </c:pt>
                <c:pt idx="4226">
                  <c:v>0.12696099999999999</c:v>
                </c:pt>
                <c:pt idx="4227">
                  <c:v>0.129723</c:v>
                </c:pt>
                <c:pt idx="4228">
                  <c:v>0.132464</c:v>
                </c:pt>
                <c:pt idx="4229">
                  <c:v>0.135264</c:v>
                </c:pt>
                <c:pt idx="4230">
                  <c:v>0.13810800000000001</c:v>
                </c:pt>
                <c:pt idx="4231">
                  <c:v>0.14081399999999999</c:v>
                </c:pt>
                <c:pt idx="4232">
                  <c:v>0.14318900000000001</c:v>
                </c:pt>
                <c:pt idx="4233">
                  <c:v>0.14519599999999999</c:v>
                </c:pt>
                <c:pt idx="4234">
                  <c:v>0.14688699999999999</c:v>
                </c:pt>
                <c:pt idx="4235">
                  <c:v>0.148255</c:v>
                </c:pt>
                <c:pt idx="4236">
                  <c:v>0.14924000000000001</c:v>
                </c:pt>
                <c:pt idx="4237">
                  <c:v>0.14977699999999999</c:v>
                </c:pt>
                <c:pt idx="4238">
                  <c:v>0.14978900000000001</c:v>
                </c:pt>
                <c:pt idx="4239">
                  <c:v>0.14922199999999999</c:v>
                </c:pt>
                <c:pt idx="4240">
                  <c:v>0.14813100000000001</c:v>
                </c:pt>
                <c:pt idx="4241">
                  <c:v>0.14665600000000001</c:v>
                </c:pt>
                <c:pt idx="4242">
                  <c:v>0.14489199999999999</c:v>
                </c:pt>
                <c:pt idx="4243">
                  <c:v>0.14288500000000001</c:v>
                </c:pt>
                <c:pt idx="4244">
                  <c:v>0.140681</c:v>
                </c:pt>
                <c:pt idx="4245">
                  <c:v>0.138318</c:v>
                </c:pt>
                <c:pt idx="4246">
                  <c:v>0.135796</c:v>
                </c:pt>
                <c:pt idx="4247">
                  <c:v>0.133076</c:v>
                </c:pt>
                <c:pt idx="4248">
                  <c:v>0.13012099999999999</c:v>
                </c:pt>
                <c:pt idx="4249">
                  <c:v>0.12696099999999999</c:v>
                </c:pt>
                <c:pt idx="4250">
                  <c:v>0.12372</c:v>
                </c:pt>
                <c:pt idx="4251">
                  <c:v>0.12052300000000001</c:v>
                </c:pt>
                <c:pt idx="4252">
                  <c:v>0.117383</c:v>
                </c:pt>
                <c:pt idx="4253">
                  <c:v>0.114165</c:v>
                </c:pt>
                <c:pt idx="4254">
                  <c:v>0.110647</c:v>
                </c:pt>
                <c:pt idx="4255">
                  <c:v>0.106694</c:v>
                </c:pt>
                <c:pt idx="4256">
                  <c:v>0.102406</c:v>
                </c:pt>
                <c:pt idx="4257">
                  <c:v>9.8030999999999993E-2</c:v>
                </c:pt>
                <c:pt idx="4258">
                  <c:v>9.3742000000000006E-2</c:v>
                </c:pt>
                <c:pt idx="4259">
                  <c:v>8.9564000000000005E-2</c:v>
                </c:pt>
                <c:pt idx="4260">
                  <c:v>8.5475999999999996E-2</c:v>
                </c:pt>
                <c:pt idx="4261">
                  <c:v>8.1426999999999999E-2</c:v>
                </c:pt>
                <c:pt idx="4262">
                  <c:v>7.7362E-2</c:v>
                </c:pt>
                <c:pt idx="4263">
                  <c:v>7.3306999999999997E-2</c:v>
                </c:pt>
                <c:pt idx="4264">
                  <c:v>6.9344000000000003E-2</c:v>
                </c:pt>
                <c:pt idx="4265">
                  <c:v>6.5423999999999996E-2</c:v>
                </c:pt>
                <c:pt idx="4266">
                  <c:v>6.1370000000000001E-2</c:v>
                </c:pt>
                <c:pt idx="4267">
                  <c:v>5.7109E-2</c:v>
                </c:pt>
                <c:pt idx="4268">
                  <c:v>5.2819999999999999E-2</c:v>
                </c:pt>
                <c:pt idx="4269">
                  <c:v>4.8827000000000002E-2</c:v>
                </c:pt>
                <c:pt idx="4270">
                  <c:v>4.5421999999999997E-2</c:v>
                </c:pt>
                <c:pt idx="4271">
                  <c:v>4.2573E-2</c:v>
                </c:pt>
                <c:pt idx="4272">
                  <c:v>3.9947999999999997E-2</c:v>
                </c:pt>
                <c:pt idx="4273">
                  <c:v>3.7439E-2</c:v>
                </c:pt>
                <c:pt idx="4274">
                  <c:v>3.5128E-2</c:v>
                </c:pt>
                <c:pt idx="4275">
                  <c:v>3.3037999999999998E-2</c:v>
                </c:pt>
                <c:pt idx="4276">
                  <c:v>3.109E-2</c:v>
                </c:pt>
                <c:pt idx="4277">
                  <c:v>2.9227E-2</c:v>
                </c:pt>
                <c:pt idx="4278">
                  <c:v>2.7518000000000001E-2</c:v>
                </c:pt>
                <c:pt idx="4279">
                  <c:v>2.6107999999999999E-2</c:v>
                </c:pt>
                <c:pt idx="4280">
                  <c:v>2.5097000000000001E-2</c:v>
                </c:pt>
                <c:pt idx="4281">
                  <c:v>2.4486999999999998E-2</c:v>
                </c:pt>
                <c:pt idx="4282">
                  <c:v>2.4226000000000001E-2</c:v>
                </c:pt>
                <c:pt idx="4283">
                  <c:v>2.4247000000000001E-2</c:v>
                </c:pt>
                <c:pt idx="4284">
                  <c:v>2.4423E-2</c:v>
                </c:pt>
                <c:pt idx="4285">
                  <c:v>2.3980999999999999E-2</c:v>
                </c:pt>
                <c:pt idx="4286">
                  <c:v>2.3386000000000001E-2</c:v>
                </c:pt>
                <c:pt idx="4287">
                  <c:v>2.2645999999999999E-2</c:v>
                </c:pt>
                <c:pt idx="4288">
                  <c:v>2.1763000000000001E-2</c:v>
                </c:pt>
                <c:pt idx="4289">
                  <c:v>2.0655E-2</c:v>
                </c:pt>
                <c:pt idx="4290">
                  <c:v>1.9318999999999999E-2</c:v>
                </c:pt>
                <c:pt idx="4291">
                  <c:v>1.7968999999999999E-2</c:v>
                </c:pt>
                <c:pt idx="4292">
                  <c:v>1.6879999999999999E-2</c:v>
                </c:pt>
                <c:pt idx="4293">
                  <c:v>1.6154999999999999E-2</c:v>
                </c:pt>
                <c:pt idx="4294">
                  <c:v>1.5726E-2</c:v>
                </c:pt>
                <c:pt idx="4295">
                  <c:v>1.5427E-2</c:v>
                </c:pt>
                <c:pt idx="4296">
                  <c:v>1.5159000000000001E-2</c:v>
                </c:pt>
                <c:pt idx="4297">
                  <c:v>1.5010000000000001E-2</c:v>
                </c:pt>
                <c:pt idx="4298">
                  <c:v>1.5048000000000001E-2</c:v>
                </c:pt>
                <c:pt idx="4299">
                  <c:v>1.5422E-2</c:v>
                </c:pt>
                <c:pt idx="4300">
                  <c:v>1.6333E-2</c:v>
                </c:pt>
                <c:pt idx="4301">
                  <c:v>1.7797E-2</c:v>
                </c:pt>
                <c:pt idx="4302">
                  <c:v>1.9615E-2</c:v>
                </c:pt>
                <c:pt idx="4303">
                  <c:v>2.1547E-2</c:v>
                </c:pt>
                <c:pt idx="4304">
                  <c:v>2.3481999999999999E-2</c:v>
                </c:pt>
                <c:pt idx="4305">
                  <c:v>2.5419000000000001E-2</c:v>
                </c:pt>
                <c:pt idx="4306">
                  <c:v>2.7314999999999999E-2</c:v>
                </c:pt>
                <c:pt idx="4307">
                  <c:v>2.9055000000000001E-2</c:v>
                </c:pt>
                <c:pt idx="4308">
                  <c:v>3.0603999999999999E-2</c:v>
                </c:pt>
                <c:pt idx="4309">
                  <c:v>3.2112000000000002E-2</c:v>
                </c:pt>
                <c:pt idx="4310">
                  <c:v>3.3797000000000001E-2</c:v>
                </c:pt>
                <c:pt idx="4311">
                  <c:v>3.576E-2</c:v>
                </c:pt>
                <c:pt idx="4312">
                  <c:v>3.7942999999999998E-2</c:v>
                </c:pt>
                <c:pt idx="4313">
                  <c:v>4.0277E-2</c:v>
                </c:pt>
                <c:pt idx="4314">
                  <c:v>4.2825000000000002E-2</c:v>
                </c:pt>
                <c:pt idx="4315">
                  <c:v>4.5719000000000003E-2</c:v>
                </c:pt>
                <c:pt idx="4316">
                  <c:v>4.8967999999999998E-2</c:v>
                </c:pt>
                <c:pt idx="4317">
                  <c:v>5.2465999999999999E-2</c:v>
                </c:pt>
                <c:pt idx="4318">
                  <c:v>5.6194000000000001E-2</c:v>
                </c:pt>
                <c:pt idx="4319">
                  <c:v>6.0227999999999997E-2</c:v>
                </c:pt>
                <c:pt idx="4320">
                  <c:v>6.4565999999999998E-2</c:v>
                </c:pt>
                <c:pt idx="4321">
                  <c:v>6.9154999999999994E-2</c:v>
                </c:pt>
                <c:pt idx="4322">
                  <c:v>7.3997999999999994E-2</c:v>
                </c:pt>
                <c:pt idx="4323">
                  <c:v>7.8986000000000001E-2</c:v>
                </c:pt>
                <c:pt idx="4324">
                  <c:v>8.3734000000000003E-2</c:v>
                </c:pt>
                <c:pt idx="4325">
                  <c:v>8.7845999999999994E-2</c:v>
                </c:pt>
                <c:pt idx="4326">
                  <c:v>9.1294E-2</c:v>
                </c:pt>
                <c:pt idx="4327">
                  <c:v>9.4338000000000005E-2</c:v>
                </c:pt>
                <c:pt idx="4328">
                  <c:v>9.7155000000000005E-2</c:v>
                </c:pt>
                <c:pt idx="4329">
                  <c:v>9.9675E-2</c:v>
                </c:pt>
                <c:pt idx="4330">
                  <c:v>0.101669</c:v>
                </c:pt>
                <c:pt idx="4331">
                  <c:v>0.102937</c:v>
                </c:pt>
                <c:pt idx="4332">
                  <c:v>0.103481</c:v>
                </c:pt>
                <c:pt idx="4333">
                  <c:v>0.103546</c:v>
                </c:pt>
                <c:pt idx="4334">
                  <c:v>0.103409</c:v>
                </c:pt>
                <c:pt idx="4335">
                  <c:v>0.10308299999999999</c:v>
                </c:pt>
                <c:pt idx="4336">
                  <c:v>0.10230400000000001</c:v>
                </c:pt>
                <c:pt idx="4337">
                  <c:v>0.100926</c:v>
                </c:pt>
                <c:pt idx="4338">
                  <c:v>9.9212999999999996E-2</c:v>
                </c:pt>
                <c:pt idx="4339">
                  <c:v>9.7617999999999996E-2</c:v>
                </c:pt>
                <c:pt idx="4340">
                  <c:v>9.6373E-2</c:v>
                </c:pt>
                <c:pt idx="4341">
                  <c:v>9.5451999999999995E-2</c:v>
                </c:pt>
                <c:pt idx="4342">
                  <c:v>9.4836000000000004E-2</c:v>
                </c:pt>
                <c:pt idx="4343">
                  <c:v>9.4561000000000006E-2</c:v>
                </c:pt>
                <c:pt idx="4344">
                  <c:v>9.4545000000000004E-2</c:v>
                </c:pt>
                <c:pt idx="4345">
                  <c:v>9.4521999999999995E-2</c:v>
                </c:pt>
                <c:pt idx="4346">
                  <c:v>9.4188999999999995E-2</c:v>
                </c:pt>
                <c:pt idx="4347">
                  <c:v>9.3396000000000007E-2</c:v>
                </c:pt>
                <c:pt idx="4348">
                  <c:v>9.2251E-2</c:v>
                </c:pt>
                <c:pt idx="4349">
                  <c:v>9.1032000000000002E-2</c:v>
                </c:pt>
                <c:pt idx="4350">
                  <c:v>8.9958999999999997E-2</c:v>
                </c:pt>
                <c:pt idx="4351">
                  <c:v>8.9047000000000001E-2</c:v>
                </c:pt>
                <c:pt idx="4352">
                  <c:v>8.8108000000000006E-2</c:v>
                </c:pt>
                <c:pt idx="4353">
                  <c:v>8.6860000000000007E-2</c:v>
                </c:pt>
                <c:pt idx="4354">
                  <c:v>8.5083000000000006E-2</c:v>
                </c:pt>
                <c:pt idx="4355">
                  <c:v>8.2792000000000004E-2</c:v>
                </c:pt>
                <c:pt idx="4356">
                  <c:v>8.0270999999999995E-2</c:v>
                </c:pt>
                <c:pt idx="4357">
                  <c:v>7.7814999999999995E-2</c:v>
                </c:pt>
                <c:pt idx="4358">
                  <c:v>7.5412000000000007E-2</c:v>
                </c:pt>
                <c:pt idx="4359">
                  <c:v>7.2737999999999997E-2</c:v>
                </c:pt>
                <c:pt idx="4360">
                  <c:v>6.9561999999999999E-2</c:v>
                </c:pt>
                <c:pt idx="4361">
                  <c:v>6.6130999999999995E-2</c:v>
                </c:pt>
                <c:pt idx="4362">
                  <c:v>6.3062999999999994E-2</c:v>
                </c:pt>
                <c:pt idx="4363">
                  <c:v>6.0859999999999997E-2</c:v>
                </c:pt>
                <c:pt idx="4364">
                  <c:v>5.9603999999999997E-2</c:v>
                </c:pt>
                <c:pt idx="4365">
                  <c:v>5.9090999999999998E-2</c:v>
                </c:pt>
                <c:pt idx="4366">
                  <c:v>5.9125999999999998E-2</c:v>
                </c:pt>
                <c:pt idx="4367">
                  <c:v>5.9597999999999998E-2</c:v>
                </c:pt>
                <c:pt idx="4368">
                  <c:v>5.4970999999999999E-2</c:v>
                </c:pt>
                <c:pt idx="4369">
                  <c:v>5.0346000000000002E-2</c:v>
                </c:pt>
                <c:pt idx="4370">
                  <c:v>4.5721999999999999E-2</c:v>
                </c:pt>
                <c:pt idx="4371">
                  <c:v>4.1098999999999997E-2</c:v>
                </c:pt>
                <c:pt idx="4372">
                  <c:v>3.6477999999999997E-2</c:v>
                </c:pt>
                <c:pt idx="4373">
                  <c:v>3.1857999999999997E-2</c:v>
                </c:pt>
                <c:pt idx="4374">
                  <c:v>2.724E-2</c:v>
                </c:pt>
                <c:pt idx="4375">
                  <c:v>2.2623000000000001E-2</c:v>
                </c:pt>
                <c:pt idx="4376">
                  <c:v>1.8008E-2</c:v>
                </c:pt>
                <c:pt idx="4377">
                  <c:v>1.3394E-2</c:v>
                </c:pt>
                <c:pt idx="4378">
                  <c:v>8.7810000000000006E-3</c:v>
                </c:pt>
                <c:pt idx="4379">
                  <c:v>4.1700000000000001E-3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2333-F44E-981A-0E047B09968E}"/>
            </c:ext>
          </c:extLst>
        </c:ser>
        <c:ser>
          <c:idx val="3"/>
          <c:order val="3"/>
          <c:tx>
            <c:strRef>
              <c:f>Haut!$E$1</c:f>
              <c:strCache>
                <c:ptCount val="1"/>
                <c:pt idx="0">
                  <c:v>Poria-mycelium-PES-bord-Haut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Haut!$A$2:$A$4381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Haut!$E$2:$E$4381</c:f>
              <c:numCache>
                <c:formatCode>General</c:formatCode>
                <c:ptCount val="4380"/>
                <c:pt idx="0">
                  <c:v>5.1794E-2</c:v>
                </c:pt>
                <c:pt idx="1">
                  <c:v>5.1346999999999997E-2</c:v>
                </c:pt>
                <c:pt idx="2">
                  <c:v>5.0902000000000003E-2</c:v>
                </c:pt>
                <c:pt idx="3">
                  <c:v>5.0458000000000003E-2</c:v>
                </c:pt>
                <c:pt idx="4">
                  <c:v>5.0014999999999997E-2</c:v>
                </c:pt>
                <c:pt idx="5">
                  <c:v>4.9574E-2</c:v>
                </c:pt>
                <c:pt idx="6">
                  <c:v>4.9133999999999997E-2</c:v>
                </c:pt>
                <c:pt idx="7">
                  <c:v>4.8696000000000003E-2</c:v>
                </c:pt>
                <c:pt idx="8">
                  <c:v>4.8259000000000003E-2</c:v>
                </c:pt>
                <c:pt idx="9">
                  <c:v>4.7823999999999998E-2</c:v>
                </c:pt>
                <c:pt idx="10">
                  <c:v>4.7390000000000002E-2</c:v>
                </c:pt>
                <c:pt idx="11">
                  <c:v>4.6958E-2</c:v>
                </c:pt>
                <c:pt idx="12">
                  <c:v>4.6526999999999999E-2</c:v>
                </c:pt>
                <c:pt idx="13">
                  <c:v>4.4906000000000001E-2</c:v>
                </c:pt>
                <c:pt idx="14">
                  <c:v>4.3338000000000002E-2</c:v>
                </c:pt>
                <c:pt idx="15">
                  <c:v>4.1779999999999998E-2</c:v>
                </c:pt>
                <c:pt idx="16">
                  <c:v>4.0274999999999998E-2</c:v>
                </c:pt>
                <c:pt idx="17">
                  <c:v>3.8981000000000002E-2</c:v>
                </c:pt>
                <c:pt idx="18">
                  <c:v>3.8051000000000001E-2</c:v>
                </c:pt>
                <c:pt idx="19">
                  <c:v>3.7538000000000002E-2</c:v>
                </c:pt>
                <c:pt idx="20">
                  <c:v>3.7399000000000002E-2</c:v>
                </c:pt>
                <c:pt idx="21">
                  <c:v>3.7568999999999998E-2</c:v>
                </c:pt>
                <c:pt idx="22">
                  <c:v>3.8011999999999997E-2</c:v>
                </c:pt>
                <c:pt idx="23">
                  <c:v>3.8565000000000002E-2</c:v>
                </c:pt>
                <c:pt idx="24">
                  <c:v>3.8736E-2</c:v>
                </c:pt>
                <c:pt idx="25">
                  <c:v>3.8175000000000001E-2</c:v>
                </c:pt>
                <c:pt idx="26">
                  <c:v>3.7101000000000002E-2</c:v>
                </c:pt>
                <c:pt idx="27">
                  <c:v>3.5894000000000002E-2</c:v>
                </c:pt>
                <c:pt idx="28">
                  <c:v>3.4778999999999997E-2</c:v>
                </c:pt>
                <c:pt idx="29">
                  <c:v>3.3767999999999999E-2</c:v>
                </c:pt>
                <c:pt idx="30">
                  <c:v>3.2737000000000002E-2</c:v>
                </c:pt>
                <c:pt idx="31">
                  <c:v>3.1534E-2</c:v>
                </c:pt>
                <c:pt idx="32">
                  <c:v>3.0099000000000001E-2</c:v>
                </c:pt>
                <c:pt idx="33">
                  <c:v>2.8441000000000001E-2</c:v>
                </c:pt>
                <c:pt idx="34">
                  <c:v>2.6581E-2</c:v>
                </c:pt>
                <c:pt idx="35">
                  <c:v>2.4607E-2</c:v>
                </c:pt>
                <c:pt idx="36">
                  <c:v>2.2676000000000002E-2</c:v>
                </c:pt>
                <c:pt idx="37">
                  <c:v>2.0885999999999998E-2</c:v>
                </c:pt>
                <c:pt idx="38">
                  <c:v>1.9269000000000001E-2</c:v>
                </c:pt>
                <c:pt idx="39">
                  <c:v>1.7912000000000001E-2</c:v>
                </c:pt>
                <c:pt idx="40">
                  <c:v>1.6986999999999999E-2</c:v>
                </c:pt>
                <c:pt idx="41">
                  <c:v>1.6639999999999999E-2</c:v>
                </c:pt>
                <c:pt idx="42">
                  <c:v>1.6898E-2</c:v>
                </c:pt>
                <c:pt idx="43">
                  <c:v>1.7704999999999999E-2</c:v>
                </c:pt>
                <c:pt idx="44">
                  <c:v>1.8967999999999999E-2</c:v>
                </c:pt>
                <c:pt idx="45">
                  <c:v>2.0539999999999999E-2</c:v>
                </c:pt>
                <c:pt idx="46">
                  <c:v>2.2180999999999999E-2</c:v>
                </c:pt>
                <c:pt idx="47">
                  <c:v>2.3546000000000001E-2</c:v>
                </c:pt>
                <c:pt idx="48">
                  <c:v>2.4407999999999999E-2</c:v>
                </c:pt>
                <c:pt idx="49">
                  <c:v>2.5051E-2</c:v>
                </c:pt>
                <c:pt idx="50">
                  <c:v>2.5857000000000002E-2</c:v>
                </c:pt>
                <c:pt idx="51">
                  <c:v>2.6720000000000001E-2</c:v>
                </c:pt>
                <c:pt idx="52">
                  <c:v>2.7380999999999999E-2</c:v>
                </c:pt>
                <c:pt idx="53">
                  <c:v>2.7754999999999998E-2</c:v>
                </c:pt>
                <c:pt idx="54">
                  <c:v>2.7827999999999999E-2</c:v>
                </c:pt>
                <c:pt idx="55">
                  <c:v>2.7612999999999999E-2</c:v>
                </c:pt>
                <c:pt idx="56">
                  <c:v>2.7229E-2</c:v>
                </c:pt>
                <c:pt idx="57">
                  <c:v>2.6790000000000001E-2</c:v>
                </c:pt>
                <c:pt idx="58">
                  <c:v>2.6272E-2</c:v>
                </c:pt>
                <c:pt idx="59">
                  <c:v>2.5482000000000001E-2</c:v>
                </c:pt>
                <c:pt idx="60">
                  <c:v>2.4093E-2</c:v>
                </c:pt>
                <c:pt idx="61">
                  <c:v>2.1978000000000001E-2</c:v>
                </c:pt>
                <c:pt idx="62">
                  <c:v>1.9401000000000002E-2</c:v>
                </c:pt>
                <c:pt idx="63">
                  <c:v>1.6726999999999999E-2</c:v>
                </c:pt>
                <c:pt idx="64">
                  <c:v>1.4038999999999999E-2</c:v>
                </c:pt>
                <c:pt idx="65">
                  <c:v>1.1226E-2</c:v>
                </c:pt>
                <c:pt idx="66">
                  <c:v>8.3719999999999992E-3</c:v>
                </c:pt>
                <c:pt idx="67">
                  <c:v>5.8250000000000003E-3</c:v>
                </c:pt>
                <c:pt idx="68">
                  <c:v>3.9319999999999997E-3</c:v>
                </c:pt>
                <c:pt idx="69">
                  <c:v>2.777E-3</c:v>
                </c:pt>
                <c:pt idx="70">
                  <c:v>2.1670000000000001E-3</c:v>
                </c:pt>
                <c:pt idx="71">
                  <c:v>1.8779999999999999E-3</c:v>
                </c:pt>
                <c:pt idx="72">
                  <c:v>1.8439999999999999E-3</c:v>
                </c:pt>
                <c:pt idx="73">
                  <c:v>2.0899999999999998E-3</c:v>
                </c:pt>
                <c:pt idx="74">
                  <c:v>2.5969999999999999E-3</c:v>
                </c:pt>
                <c:pt idx="75">
                  <c:v>3.3310000000000002E-3</c:v>
                </c:pt>
                <c:pt idx="76">
                  <c:v>4.3779999999999999E-3</c:v>
                </c:pt>
                <c:pt idx="77">
                  <c:v>5.855E-3</c:v>
                </c:pt>
                <c:pt idx="78">
                  <c:v>7.7460000000000003E-3</c:v>
                </c:pt>
                <c:pt idx="79">
                  <c:v>9.9489999999999995E-3</c:v>
                </c:pt>
                <c:pt idx="80">
                  <c:v>1.2333E-2</c:v>
                </c:pt>
                <c:pt idx="81">
                  <c:v>1.4682000000000001E-2</c:v>
                </c:pt>
                <c:pt idx="82">
                  <c:v>1.6611000000000001E-2</c:v>
                </c:pt>
                <c:pt idx="83">
                  <c:v>1.7670000000000002E-2</c:v>
                </c:pt>
                <c:pt idx="84">
                  <c:v>1.7777000000000001E-2</c:v>
                </c:pt>
                <c:pt idx="85">
                  <c:v>1.7413000000000001E-2</c:v>
                </c:pt>
                <c:pt idx="86">
                  <c:v>1.7118999999999999E-2</c:v>
                </c:pt>
                <c:pt idx="87">
                  <c:v>1.6969999999999999E-2</c:v>
                </c:pt>
                <c:pt idx="88">
                  <c:v>1.6716999999999999E-2</c:v>
                </c:pt>
                <c:pt idx="89">
                  <c:v>1.6153000000000001E-2</c:v>
                </c:pt>
                <c:pt idx="90">
                  <c:v>1.5204000000000001E-2</c:v>
                </c:pt>
                <c:pt idx="91">
                  <c:v>1.3946E-2</c:v>
                </c:pt>
                <c:pt idx="92">
                  <c:v>1.2514000000000001E-2</c:v>
                </c:pt>
                <c:pt idx="93">
                  <c:v>1.0951000000000001E-2</c:v>
                </c:pt>
                <c:pt idx="94">
                  <c:v>9.2949999999999994E-3</c:v>
                </c:pt>
                <c:pt idx="95">
                  <c:v>7.7000000000000002E-3</c:v>
                </c:pt>
                <c:pt idx="96">
                  <c:v>6.3709999999999999E-3</c:v>
                </c:pt>
                <c:pt idx="97">
                  <c:v>5.4349999999999997E-3</c:v>
                </c:pt>
                <c:pt idx="98">
                  <c:v>4.8929999999999998E-3</c:v>
                </c:pt>
                <c:pt idx="99">
                  <c:v>4.6610000000000002E-3</c:v>
                </c:pt>
                <c:pt idx="100">
                  <c:v>4.6430000000000004E-3</c:v>
                </c:pt>
                <c:pt idx="101">
                  <c:v>4.803E-3</c:v>
                </c:pt>
                <c:pt idx="102">
                  <c:v>5.1669999999999997E-3</c:v>
                </c:pt>
                <c:pt idx="103">
                  <c:v>5.7470000000000004E-3</c:v>
                </c:pt>
                <c:pt idx="104">
                  <c:v>6.4599999999999996E-3</c:v>
                </c:pt>
                <c:pt idx="105">
                  <c:v>7.1110000000000001E-3</c:v>
                </c:pt>
                <c:pt idx="106">
                  <c:v>7.5240000000000003E-3</c:v>
                </c:pt>
                <c:pt idx="107">
                  <c:v>7.783E-3</c:v>
                </c:pt>
                <c:pt idx="108">
                  <c:v>8.2209999999999991E-3</c:v>
                </c:pt>
                <c:pt idx="109">
                  <c:v>9.0840000000000001E-3</c:v>
                </c:pt>
                <c:pt idx="110">
                  <c:v>1.027E-2</c:v>
                </c:pt>
                <c:pt idx="111">
                  <c:v>1.1436E-2</c:v>
                </c:pt>
                <c:pt idx="112">
                  <c:v>1.2174000000000001E-2</c:v>
                </c:pt>
                <c:pt idx="113">
                  <c:v>1.2097999999999999E-2</c:v>
                </c:pt>
                <c:pt idx="114">
                  <c:v>1.1112E-2</c:v>
                </c:pt>
                <c:pt idx="115">
                  <c:v>9.6699999999999998E-3</c:v>
                </c:pt>
                <c:pt idx="116">
                  <c:v>8.3409999999999995E-3</c:v>
                </c:pt>
                <c:pt idx="117">
                  <c:v>7.352E-3</c:v>
                </c:pt>
                <c:pt idx="118">
                  <c:v>6.6299999999999996E-3</c:v>
                </c:pt>
                <c:pt idx="119">
                  <c:v>6.0769999999999999E-3</c:v>
                </c:pt>
                <c:pt idx="120">
                  <c:v>5.7530000000000003E-3</c:v>
                </c:pt>
                <c:pt idx="121">
                  <c:v>5.8250000000000003E-3</c:v>
                </c:pt>
                <c:pt idx="122">
                  <c:v>6.1539999999999997E-3</c:v>
                </c:pt>
                <c:pt idx="123">
                  <c:v>6.7200000000000003E-3</c:v>
                </c:pt>
                <c:pt idx="124">
                  <c:v>7.4679999999999998E-3</c:v>
                </c:pt>
                <c:pt idx="125">
                  <c:v>8.1729999999999997E-3</c:v>
                </c:pt>
                <c:pt idx="126">
                  <c:v>8.6510000000000007E-3</c:v>
                </c:pt>
                <c:pt idx="127">
                  <c:v>8.8059999999999996E-3</c:v>
                </c:pt>
                <c:pt idx="128">
                  <c:v>8.6960000000000006E-3</c:v>
                </c:pt>
                <c:pt idx="129">
                  <c:v>8.5290000000000001E-3</c:v>
                </c:pt>
                <c:pt idx="130">
                  <c:v>8.5710000000000005E-3</c:v>
                </c:pt>
                <c:pt idx="131">
                  <c:v>8.9610000000000002E-3</c:v>
                </c:pt>
                <c:pt idx="132">
                  <c:v>9.613E-3</c:v>
                </c:pt>
                <c:pt idx="133">
                  <c:v>1.0315E-2</c:v>
                </c:pt>
                <c:pt idx="134">
                  <c:v>1.0878000000000001E-2</c:v>
                </c:pt>
                <c:pt idx="135">
                  <c:v>1.1135000000000001E-2</c:v>
                </c:pt>
                <c:pt idx="136">
                  <c:v>1.0893E-2</c:v>
                </c:pt>
                <c:pt idx="137">
                  <c:v>1.0107E-2</c:v>
                </c:pt>
                <c:pt idx="138">
                  <c:v>9.0810000000000005E-3</c:v>
                </c:pt>
                <c:pt idx="139">
                  <c:v>8.1790000000000005E-3</c:v>
                </c:pt>
                <c:pt idx="140">
                  <c:v>7.4139999999999996E-3</c:v>
                </c:pt>
                <c:pt idx="141">
                  <c:v>6.5620000000000001E-3</c:v>
                </c:pt>
                <c:pt idx="142">
                  <c:v>5.5890000000000002E-3</c:v>
                </c:pt>
                <c:pt idx="143">
                  <c:v>4.7759999999999999E-3</c:v>
                </c:pt>
                <c:pt idx="144">
                  <c:v>4.444E-3</c:v>
                </c:pt>
                <c:pt idx="145">
                  <c:v>4.653E-3</c:v>
                </c:pt>
                <c:pt idx="146">
                  <c:v>5.097E-3</c:v>
                </c:pt>
                <c:pt idx="147">
                  <c:v>5.2839999999999996E-3</c:v>
                </c:pt>
                <c:pt idx="148">
                  <c:v>4.9020000000000001E-3</c:v>
                </c:pt>
                <c:pt idx="149">
                  <c:v>3.954E-3</c:v>
                </c:pt>
                <c:pt idx="150">
                  <c:v>2.6419999999999998E-3</c:v>
                </c:pt>
                <c:pt idx="151">
                  <c:v>1.289E-3</c:v>
                </c:pt>
                <c:pt idx="152">
                  <c:v>3.0400000000000002E-4</c:v>
                </c:pt>
                <c:pt idx="153">
                  <c:v>0</c:v>
                </c:pt>
                <c:pt idx="154">
                  <c:v>2.7500000000000002E-4</c:v>
                </c:pt>
                <c:pt idx="155">
                  <c:v>8.43E-4</c:v>
                </c:pt>
                <c:pt idx="156">
                  <c:v>1.3500000000000001E-3</c:v>
                </c:pt>
                <c:pt idx="157">
                  <c:v>1.6639999999999999E-3</c:v>
                </c:pt>
                <c:pt idx="158">
                  <c:v>1.7570000000000001E-3</c:v>
                </c:pt>
                <c:pt idx="159">
                  <c:v>1.591E-3</c:v>
                </c:pt>
                <c:pt idx="160">
                  <c:v>1.2669999999999999E-3</c:v>
                </c:pt>
                <c:pt idx="161">
                  <c:v>1.1130000000000001E-3</c:v>
                </c:pt>
                <c:pt idx="162">
                  <c:v>1.2329999999999999E-3</c:v>
                </c:pt>
                <c:pt idx="163">
                  <c:v>1.655E-3</c:v>
                </c:pt>
                <c:pt idx="164">
                  <c:v>2.1280000000000001E-3</c:v>
                </c:pt>
                <c:pt idx="165">
                  <c:v>2.6779999999999998E-3</c:v>
                </c:pt>
                <c:pt idx="166">
                  <c:v>3.5669999999999999E-3</c:v>
                </c:pt>
                <c:pt idx="167">
                  <c:v>4.9189999999999998E-3</c:v>
                </c:pt>
                <c:pt idx="168">
                  <c:v>6.5579999999999996E-3</c:v>
                </c:pt>
                <c:pt idx="169">
                  <c:v>8.0999999999999996E-3</c:v>
                </c:pt>
                <c:pt idx="170">
                  <c:v>9.162E-3</c:v>
                </c:pt>
                <c:pt idx="171">
                  <c:v>9.5999999999999992E-3</c:v>
                </c:pt>
                <c:pt idx="172">
                  <c:v>9.6329999999999992E-3</c:v>
                </c:pt>
                <c:pt idx="173">
                  <c:v>9.6640000000000007E-3</c:v>
                </c:pt>
                <c:pt idx="174">
                  <c:v>1.0024999999999999E-2</c:v>
                </c:pt>
                <c:pt idx="175">
                  <c:v>1.0822999999999999E-2</c:v>
                </c:pt>
                <c:pt idx="176">
                  <c:v>1.1864E-2</c:v>
                </c:pt>
                <c:pt idx="177">
                  <c:v>1.2748000000000001E-2</c:v>
                </c:pt>
                <c:pt idx="178">
                  <c:v>1.3081000000000001E-2</c:v>
                </c:pt>
                <c:pt idx="179">
                  <c:v>1.2659E-2</c:v>
                </c:pt>
                <c:pt idx="180">
                  <c:v>1.1578E-2</c:v>
                </c:pt>
                <c:pt idx="181">
                  <c:v>1.0156999999999999E-2</c:v>
                </c:pt>
                <c:pt idx="182">
                  <c:v>8.7410000000000005E-3</c:v>
                </c:pt>
                <c:pt idx="183">
                  <c:v>7.6049999999999998E-3</c:v>
                </c:pt>
                <c:pt idx="184">
                  <c:v>6.9109999999999996E-3</c:v>
                </c:pt>
                <c:pt idx="185">
                  <c:v>6.6179999999999998E-3</c:v>
                </c:pt>
                <c:pt idx="186">
                  <c:v>6.4700000000000001E-3</c:v>
                </c:pt>
                <c:pt idx="187">
                  <c:v>6.215E-3</c:v>
                </c:pt>
                <c:pt idx="188">
                  <c:v>5.8380000000000003E-3</c:v>
                </c:pt>
                <c:pt idx="189">
                  <c:v>5.5339999999999999E-3</c:v>
                </c:pt>
                <c:pt idx="190">
                  <c:v>5.4640000000000001E-3</c:v>
                </c:pt>
                <c:pt idx="191">
                  <c:v>5.6259999999999999E-3</c:v>
                </c:pt>
                <c:pt idx="192">
                  <c:v>5.8250000000000003E-3</c:v>
                </c:pt>
                <c:pt idx="193">
                  <c:v>6.1440000000000002E-3</c:v>
                </c:pt>
                <c:pt idx="194">
                  <c:v>6.7169999999999999E-3</c:v>
                </c:pt>
                <c:pt idx="195">
                  <c:v>7.5839999999999996E-3</c:v>
                </c:pt>
                <c:pt idx="196">
                  <c:v>8.6750000000000004E-3</c:v>
                </c:pt>
                <c:pt idx="197">
                  <c:v>9.8519999999999996E-3</c:v>
                </c:pt>
                <c:pt idx="198">
                  <c:v>1.0952999999999999E-2</c:v>
                </c:pt>
                <c:pt idx="199">
                  <c:v>1.1809999999999999E-2</c:v>
                </c:pt>
                <c:pt idx="200">
                  <c:v>1.2316000000000001E-2</c:v>
                </c:pt>
                <c:pt idx="201">
                  <c:v>1.2543E-2</c:v>
                </c:pt>
                <c:pt idx="202">
                  <c:v>1.2725999999999999E-2</c:v>
                </c:pt>
                <c:pt idx="203">
                  <c:v>1.3115E-2</c:v>
                </c:pt>
                <c:pt idx="204">
                  <c:v>1.3852E-2</c:v>
                </c:pt>
                <c:pt idx="205">
                  <c:v>1.4918000000000001E-2</c:v>
                </c:pt>
                <c:pt idx="206">
                  <c:v>1.6160000000000001E-2</c:v>
                </c:pt>
                <c:pt idx="207">
                  <c:v>1.7361999999999999E-2</c:v>
                </c:pt>
                <c:pt idx="208">
                  <c:v>1.8284999999999999E-2</c:v>
                </c:pt>
                <c:pt idx="209">
                  <c:v>1.8719E-2</c:v>
                </c:pt>
                <c:pt idx="210">
                  <c:v>1.8622E-2</c:v>
                </c:pt>
                <c:pt idx="211">
                  <c:v>1.8203E-2</c:v>
                </c:pt>
                <c:pt idx="212">
                  <c:v>1.7833000000000002E-2</c:v>
                </c:pt>
                <c:pt idx="213">
                  <c:v>1.7787000000000001E-2</c:v>
                </c:pt>
                <c:pt idx="214">
                  <c:v>1.8065999999999999E-2</c:v>
                </c:pt>
                <c:pt idx="215">
                  <c:v>1.8504E-2</c:v>
                </c:pt>
                <c:pt idx="216">
                  <c:v>1.9014E-2</c:v>
                </c:pt>
                <c:pt idx="217">
                  <c:v>1.9654000000000001E-2</c:v>
                </c:pt>
                <c:pt idx="218">
                  <c:v>2.0445999999999999E-2</c:v>
                </c:pt>
                <c:pt idx="219">
                  <c:v>2.1253000000000001E-2</c:v>
                </c:pt>
                <c:pt idx="220">
                  <c:v>2.1916999999999999E-2</c:v>
                </c:pt>
                <c:pt idx="221">
                  <c:v>2.2481999999999999E-2</c:v>
                </c:pt>
                <c:pt idx="222">
                  <c:v>2.3191E-2</c:v>
                </c:pt>
                <c:pt idx="223">
                  <c:v>2.4240999999999999E-2</c:v>
                </c:pt>
                <c:pt idx="224">
                  <c:v>2.5606E-2</c:v>
                </c:pt>
                <c:pt idx="225">
                  <c:v>2.7130999999999999E-2</c:v>
                </c:pt>
                <c:pt idx="226">
                  <c:v>2.8694000000000001E-2</c:v>
                </c:pt>
                <c:pt idx="227">
                  <c:v>3.0204000000000002E-2</c:v>
                </c:pt>
                <c:pt idx="228">
                  <c:v>3.1519999999999999E-2</c:v>
                </c:pt>
                <c:pt idx="229">
                  <c:v>3.2481999999999997E-2</c:v>
                </c:pt>
                <c:pt idx="230">
                  <c:v>3.3006000000000001E-2</c:v>
                </c:pt>
                <c:pt idx="231">
                  <c:v>3.3091000000000002E-2</c:v>
                </c:pt>
                <c:pt idx="232">
                  <c:v>3.2769E-2</c:v>
                </c:pt>
                <c:pt idx="233">
                  <c:v>3.2166E-2</c:v>
                </c:pt>
                <c:pt idx="234">
                  <c:v>3.1538999999999998E-2</c:v>
                </c:pt>
                <c:pt idx="235">
                  <c:v>3.1126999999999998E-2</c:v>
                </c:pt>
                <c:pt idx="236">
                  <c:v>3.0943999999999999E-2</c:v>
                </c:pt>
                <c:pt idx="237">
                  <c:v>3.0797000000000001E-2</c:v>
                </c:pt>
                <c:pt idx="238">
                  <c:v>3.0483E-2</c:v>
                </c:pt>
                <c:pt idx="239">
                  <c:v>2.9937999999999999E-2</c:v>
                </c:pt>
                <c:pt idx="240">
                  <c:v>2.9250999999999999E-2</c:v>
                </c:pt>
                <c:pt idx="241">
                  <c:v>2.8605999999999999E-2</c:v>
                </c:pt>
                <c:pt idx="242">
                  <c:v>2.8167000000000001E-2</c:v>
                </c:pt>
                <c:pt idx="243">
                  <c:v>2.7987000000000001E-2</c:v>
                </c:pt>
                <c:pt idx="244">
                  <c:v>2.802E-2</c:v>
                </c:pt>
                <c:pt idx="245">
                  <c:v>2.8228E-2</c:v>
                </c:pt>
                <c:pt idx="246">
                  <c:v>2.8646999999999999E-2</c:v>
                </c:pt>
                <c:pt idx="247">
                  <c:v>2.9354000000000002E-2</c:v>
                </c:pt>
                <c:pt idx="248">
                  <c:v>3.0398000000000001E-2</c:v>
                </c:pt>
                <c:pt idx="249">
                  <c:v>3.1757000000000001E-2</c:v>
                </c:pt>
                <c:pt idx="250">
                  <c:v>3.3341999999999997E-2</c:v>
                </c:pt>
                <c:pt idx="251">
                  <c:v>3.5040000000000002E-2</c:v>
                </c:pt>
                <c:pt idx="252">
                  <c:v>3.6722999999999999E-2</c:v>
                </c:pt>
                <c:pt idx="253">
                  <c:v>3.8240000000000003E-2</c:v>
                </c:pt>
                <c:pt idx="254">
                  <c:v>3.9475000000000003E-2</c:v>
                </c:pt>
                <c:pt idx="255">
                  <c:v>4.0436E-2</c:v>
                </c:pt>
                <c:pt idx="256">
                  <c:v>4.1269E-2</c:v>
                </c:pt>
                <c:pt idx="257">
                  <c:v>4.2124000000000002E-2</c:v>
                </c:pt>
                <c:pt idx="258">
                  <c:v>4.3021999999999998E-2</c:v>
                </c:pt>
                <c:pt idx="259">
                  <c:v>4.3879000000000001E-2</c:v>
                </c:pt>
                <c:pt idx="260">
                  <c:v>4.4643000000000002E-2</c:v>
                </c:pt>
                <c:pt idx="261">
                  <c:v>4.5360999999999999E-2</c:v>
                </c:pt>
                <c:pt idx="262">
                  <c:v>4.6127000000000001E-2</c:v>
                </c:pt>
                <c:pt idx="263">
                  <c:v>4.7008000000000001E-2</c:v>
                </c:pt>
                <c:pt idx="264">
                  <c:v>4.8044000000000003E-2</c:v>
                </c:pt>
                <c:pt idx="265">
                  <c:v>4.9214000000000001E-2</c:v>
                </c:pt>
                <c:pt idx="266">
                  <c:v>5.0381000000000002E-2</c:v>
                </c:pt>
                <c:pt idx="267">
                  <c:v>5.1348999999999999E-2</c:v>
                </c:pt>
                <c:pt idx="268">
                  <c:v>5.2041999999999998E-2</c:v>
                </c:pt>
                <c:pt idx="269">
                  <c:v>5.2594000000000002E-2</c:v>
                </c:pt>
                <c:pt idx="270">
                  <c:v>5.3212000000000002E-2</c:v>
                </c:pt>
                <c:pt idx="271">
                  <c:v>5.3998999999999998E-2</c:v>
                </c:pt>
                <c:pt idx="272">
                  <c:v>5.4896E-2</c:v>
                </c:pt>
                <c:pt idx="273">
                  <c:v>5.5800000000000002E-2</c:v>
                </c:pt>
                <c:pt idx="274">
                  <c:v>5.6691999999999999E-2</c:v>
                </c:pt>
                <c:pt idx="275">
                  <c:v>5.7611999999999997E-2</c:v>
                </c:pt>
                <c:pt idx="276">
                  <c:v>5.8520000000000003E-2</c:v>
                </c:pt>
                <c:pt idx="277">
                  <c:v>5.9284000000000003E-2</c:v>
                </c:pt>
                <c:pt idx="278">
                  <c:v>5.9839000000000003E-2</c:v>
                </c:pt>
                <c:pt idx="279">
                  <c:v>6.0317999999999997E-2</c:v>
                </c:pt>
                <c:pt idx="280">
                  <c:v>6.0929999999999998E-2</c:v>
                </c:pt>
                <c:pt idx="281">
                  <c:v>6.1766000000000001E-2</c:v>
                </c:pt>
                <c:pt idx="282">
                  <c:v>6.2811000000000006E-2</c:v>
                </c:pt>
                <c:pt idx="283">
                  <c:v>6.4097000000000001E-2</c:v>
                </c:pt>
                <c:pt idx="284">
                  <c:v>6.5724000000000005E-2</c:v>
                </c:pt>
                <c:pt idx="285">
                  <c:v>6.7674999999999999E-2</c:v>
                </c:pt>
                <c:pt idx="286">
                  <c:v>6.9745000000000001E-2</c:v>
                </c:pt>
                <c:pt idx="287">
                  <c:v>7.1707000000000007E-2</c:v>
                </c:pt>
                <c:pt idx="288">
                  <c:v>7.3466000000000004E-2</c:v>
                </c:pt>
                <c:pt idx="289">
                  <c:v>7.5007000000000004E-2</c:v>
                </c:pt>
                <c:pt idx="290">
                  <c:v>7.6303999999999997E-2</c:v>
                </c:pt>
                <c:pt idx="291">
                  <c:v>7.7386999999999997E-2</c:v>
                </c:pt>
                <c:pt idx="292">
                  <c:v>7.8371999999999997E-2</c:v>
                </c:pt>
                <c:pt idx="293">
                  <c:v>7.9336000000000004E-2</c:v>
                </c:pt>
                <c:pt idx="294">
                  <c:v>8.0253000000000005E-2</c:v>
                </c:pt>
                <c:pt idx="295">
                  <c:v>8.1105999999999998E-2</c:v>
                </c:pt>
                <c:pt idx="296">
                  <c:v>8.1928000000000001E-2</c:v>
                </c:pt>
                <c:pt idx="297">
                  <c:v>8.2712999999999995E-2</c:v>
                </c:pt>
                <c:pt idx="298">
                  <c:v>8.3366999999999997E-2</c:v>
                </c:pt>
                <c:pt idx="299">
                  <c:v>8.3792000000000005E-2</c:v>
                </c:pt>
                <c:pt idx="300">
                  <c:v>8.3964999999999998E-2</c:v>
                </c:pt>
                <c:pt idx="301">
                  <c:v>8.3954000000000001E-2</c:v>
                </c:pt>
                <c:pt idx="302">
                  <c:v>8.3907999999999996E-2</c:v>
                </c:pt>
                <c:pt idx="303">
                  <c:v>8.4023E-2</c:v>
                </c:pt>
                <c:pt idx="304">
                  <c:v>8.4463999999999997E-2</c:v>
                </c:pt>
                <c:pt idx="305">
                  <c:v>8.5299E-2</c:v>
                </c:pt>
                <c:pt idx="306">
                  <c:v>8.6503999999999998E-2</c:v>
                </c:pt>
                <c:pt idx="307">
                  <c:v>8.7992000000000001E-2</c:v>
                </c:pt>
                <c:pt idx="308">
                  <c:v>8.9633000000000004E-2</c:v>
                </c:pt>
                <c:pt idx="309">
                  <c:v>9.1327000000000005E-2</c:v>
                </c:pt>
                <c:pt idx="310">
                  <c:v>9.3104999999999993E-2</c:v>
                </c:pt>
                <c:pt idx="311">
                  <c:v>9.5086000000000004E-2</c:v>
                </c:pt>
                <c:pt idx="312">
                  <c:v>9.7248000000000001E-2</c:v>
                </c:pt>
                <c:pt idx="313">
                  <c:v>9.9315000000000001E-2</c:v>
                </c:pt>
                <c:pt idx="314">
                  <c:v>0.10098799999999999</c:v>
                </c:pt>
                <c:pt idx="315">
                  <c:v>0.102257</c:v>
                </c:pt>
                <c:pt idx="316">
                  <c:v>0.10337</c:v>
                </c:pt>
                <c:pt idx="317">
                  <c:v>0.10452400000000001</c:v>
                </c:pt>
                <c:pt idx="318">
                  <c:v>0.10567600000000001</c:v>
                </c:pt>
                <c:pt idx="319">
                  <c:v>0.10664700000000001</c:v>
                </c:pt>
                <c:pt idx="320">
                  <c:v>0.10735599999999999</c:v>
                </c:pt>
                <c:pt idx="321">
                  <c:v>0.107894</c:v>
                </c:pt>
                <c:pt idx="322">
                  <c:v>0.10841099999999999</c:v>
                </c:pt>
                <c:pt idx="323">
                  <c:v>0.10898099999999999</c:v>
                </c:pt>
                <c:pt idx="324">
                  <c:v>0.10961799999999999</c:v>
                </c:pt>
                <c:pt idx="325">
                  <c:v>0.110343</c:v>
                </c:pt>
                <c:pt idx="326">
                  <c:v>0.111155</c:v>
                </c:pt>
                <c:pt idx="327">
                  <c:v>0.11201899999999999</c:v>
                </c:pt>
                <c:pt idx="328">
                  <c:v>0.11291900000000001</c:v>
                </c:pt>
                <c:pt idx="329">
                  <c:v>0.113873</c:v>
                </c:pt>
                <c:pt idx="330">
                  <c:v>0.114872</c:v>
                </c:pt>
                <c:pt idx="331">
                  <c:v>0.115883</c:v>
                </c:pt>
                <c:pt idx="332">
                  <c:v>0.116937</c:v>
                </c:pt>
                <c:pt idx="333">
                  <c:v>0.118094</c:v>
                </c:pt>
                <c:pt idx="334">
                  <c:v>0.119306</c:v>
                </c:pt>
                <c:pt idx="335">
                  <c:v>0.120364</c:v>
                </c:pt>
                <c:pt idx="336">
                  <c:v>0.12103899999999999</c:v>
                </c:pt>
                <c:pt idx="337">
                  <c:v>0.12128800000000001</c:v>
                </c:pt>
                <c:pt idx="338">
                  <c:v>0.121337</c:v>
                </c:pt>
                <c:pt idx="339">
                  <c:v>0.121542</c:v>
                </c:pt>
                <c:pt idx="340">
                  <c:v>0.122114</c:v>
                </c:pt>
                <c:pt idx="341">
                  <c:v>0.123004</c:v>
                </c:pt>
                <c:pt idx="342">
                  <c:v>0.124038</c:v>
                </c:pt>
                <c:pt idx="343">
                  <c:v>0.12512100000000001</c:v>
                </c:pt>
                <c:pt idx="344">
                  <c:v>0.126281</c:v>
                </c:pt>
                <c:pt idx="345">
                  <c:v>0.12751100000000001</c:v>
                </c:pt>
                <c:pt idx="346">
                  <c:v>0.12866900000000001</c:v>
                </c:pt>
                <c:pt idx="347">
                  <c:v>0.129576</c:v>
                </c:pt>
                <c:pt idx="348">
                  <c:v>0.130191</c:v>
                </c:pt>
                <c:pt idx="349">
                  <c:v>0.130636</c:v>
                </c:pt>
                <c:pt idx="350">
                  <c:v>0.131078</c:v>
                </c:pt>
                <c:pt idx="351">
                  <c:v>0.131606</c:v>
                </c:pt>
                <c:pt idx="352">
                  <c:v>0.13220799999999999</c:v>
                </c:pt>
                <c:pt idx="353">
                  <c:v>0.132826</c:v>
                </c:pt>
                <c:pt idx="354">
                  <c:v>0.13348299999999999</c:v>
                </c:pt>
                <c:pt idx="355">
                  <c:v>0.13431599999999999</c:v>
                </c:pt>
                <c:pt idx="356">
                  <c:v>0.13541400000000001</c:v>
                </c:pt>
                <c:pt idx="357">
                  <c:v>0.13669300000000001</c:v>
                </c:pt>
                <c:pt idx="358">
                  <c:v>0.137988</c:v>
                </c:pt>
                <c:pt idx="359">
                  <c:v>0.13922200000000001</c:v>
                </c:pt>
                <c:pt idx="360">
                  <c:v>0.140432</c:v>
                </c:pt>
                <c:pt idx="361">
                  <c:v>0.14169599999999999</c:v>
                </c:pt>
                <c:pt idx="362">
                  <c:v>0.14307600000000001</c:v>
                </c:pt>
                <c:pt idx="363">
                  <c:v>0.144568</c:v>
                </c:pt>
                <c:pt idx="364">
                  <c:v>0.146094</c:v>
                </c:pt>
                <c:pt idx="365">
                  <c:v>0.14757400000000001</c:v>
                </c:pt>
                <c:pt idx="366">
                  <c:v>0.149003</c:v>
                </c:pt>
                <c:pt idx="367">
                  <c:v>0.15040200000000001</c:v>
                </c:pt>
                <c:pt idx="368">
                  <c:v>0.151723</c:v>
                </c:pt>
                <c:pt idx="369">
                  <c:v>0.152868</c:v>
                </c:pt>
                <c:pt idx="370">
                  <c:v>0.15376000000000001</c:v>
                </c:pt>
                <c:pt idx="371">
                  <c:v>0.15440000000000001</c:v>
                </c:pt>
                <c:pt idx="372">
                  <c:v>0.154913</c:v>
                </c:pt>
                <c:pt idx="373">
                  <c:v>0.1555</c:v>
                </c:pt>
                <c:pt idx="374">
                  <c:v>0.156252</c:v>
                </c:pt>
                <c:pt idx="375">
                  <c:v>0.157026</c:v>
                </c:pt>
                <c:pt idx="376">
                  <c:v>0.157609</c:v>
                </c:pt>
                <c:pt idx="377">
                  <c:v>0.15800700000000001</c:v>
                </c:pt>
                <c:pt idx="378">
                  <c:v>0.15843499999999999</c:v>
                </c:pt>
                <c:pt idx="379">
                  <c:v>0.15904499999999999</c:v>
                </c:pt>
                <c:pt idx="380">
                  <c:v>0.15979599999999999</c:v>
                </c:pt>
                <c:pt idx="381">
                  <c:v>0.160612</c:v>
                </c:pt>
                <c:pt idx="382">
                  <c:v>0.16150200000000001</c:v>
                </c:pt>
                <c:pt idx="383">
                  <c:v>0.16251299999999999</c:v>
                </c:pt>
                <c:pt idx="384">
                  <c:v>0.16364200000000001</c:v>
                </c:pt>
                <c:pt idx="385">
                  <c:v>0.16481100000000001</c:v>
                </c:pt>
                <c:pt idx="386">
                  <c:v>0.16584499999999999</c:v>
                </c:pt>
                <c:pt idx="387">
                  <c:v>0.16653699999999999</c:v>
                </c:pt>
                <c:pt idx="388">
                  <c:v>0.16685</c:v>
                </c:pt>
                <c:pt idx="389">
                  <c:v>0.16700699999999999</c:v>
                </c:pt>
                <c:pt idx="390">
                  <c:v>0.16728399999999999</c:v>
                </c:pt>
                <c:pt idx="391">
                  <c:v>0.16770599999999999</c:v>
                </c:pt>
                <c:pt idx="392">
                  <c:v>0.16805700000000001</c:v>
                </c:pt>
                <c:pt idx="393">
                  <c:v>0.168158</c:v>
                </c:pt>
                <c:pt idx="394">
                  <c:v>0.168045</c:v>
                </c:pt>
                <c:pt idx="395">
                  <c:v>0.16789299999999999</c:v>
                </c:pt>
                <c:pt idx="396">
                  <c:v>0.16786100000000001</c:v>
                </c:pt>
                <c:pt idx="397">
                  <c:v>0.16800100000000001</c:v>
                </c:pt>
                <c:pt idx="398">
                  <c:v>0.16821700000000001</c:v>
                </c:pt>
                <c:pt idx="399">
                  <c:v>0.16834299999999999</c:v>
                </c:pt>
                <c:pt idx="400">
                  <c:v>0.16830200000000001</c:v>
                </c:pt>
                <c:pt idx="401">
                  <c:v>0.168181</c:v>
                </c:pt>
                <c:pt idx="402">
                  <c:v>0.16811100000000001</c:v>
                </c:pt>
                <c:pt idx="403">
                  <c:v>0.16814899999999999</c:v>
                </c:pt>
                <c:pt idx="404">
                  <c:v>0.16830100000000001</c:v>
                </c:pt>
                <c:pt idx="405">
                  <c:v>0.16858500000000001</c:v>
                </c:pt>
                <c:pt idx="406">
                  <c:v>0.168992</c:v>
                </c:pt>
                <c:pt idx="407">
                  <c:v>0.16944699999999999</c:v>
                </c:pt>
                <c:pt idx="408">
                  <c:v>0.16985900000000001</c:v>
                </c:pt>
                <c:pt idx="409">
                  <c:v>0.17018900000000001</c:v>
                </c:pt>
                <c:pt idx="410">
                  <c:v>0.170435</c:v>
                </c:pt>
                <c:pt idx="411">
                  <c:v>0.17061000000000001</c:v>
                </c:pt>
                <c:pt idx="412">
                  <c:v>0.17077700000000001</c:v>
                </c:pt>
                <c:pt idx="413">
                  <c:v>0.171068</c:v>
                </c:pt>
                <c:pt idx="414">
                  <c:v>0.17160300000000001</c:v>
                </c:pt>
                <c:pt idx="415">
                  <c:v>0.17241799999999999</c:v>
                </c:pt>
                <c:pt idx="416">
                  <c:v>0.173481</c:v>
                </c:pt>
                <c:pt idx="417">
                  <c:v>0.17474600000000001</c:v>
                </c:pt>
                <c:pt idx="418">
                  <c:v>0.17615700000000001</c:v>
                </c:pt>
                <c:pt idx="419">
                  <c:v>0.17763499999999999</c:v>
                </c:pt>
                <c:pt idx="420">
                  <c:v>0.179118</c:v>
                </c:pt>
                <c:pt idx="421">
                  <c:v>0.18060300000000001</c:v>
                </c:pt>
                <c:pt idx="422">
                  <c:v>0.182093</c:v>
                </c:pt>
                <c:pt idx="423">
                  <c:v>0.18354999999999999</c:v>
                </c:pt>
                <c:pt idx="424">
                  <c:v>0.18493200000000001</c:v>
                </c:pt>
                <c:pt idx="425">
                  <c:v>0.18624399999999999</c:v>
                </c:pt>
                <c:pt idx="426">
                  <c:v>0.18748999999999999</c:v>
                </c:pt>
                <c:pt idx="427">
                  <c:v>0.18859300000000001</c:v>
                </c:pt>
                <c:pt idx="428">
                  <c:v>0.189445</c:v>
                </c:pt>
                <c:pt idx="429">
                  <c:v>0.19003</c:v>
                </c:pt>
                <c:pt idx="430">
                  <c:v>0.19040599999999999</c:v>
                </c:pt>
                <c:pt idx="431">
                  <c:v>0.19061500000000001</c:v>
                </c:pt>
                <c:pt idx="432">
                  <c:v>0.190659</c:v>
                </c:pt>
                <c:pt idx="433">
                  <c:v>0.190521</c:v>
                </c:pt>
                <c:pt idx="434">
                  <c:v>0.19015199999999999</c:v>
                </c:pt>
                <c:pt idx="435">
                  <c:v>0.18951899999999999</c:v>
                </c:pt>
                <c:pt idx="436">
                  <c:v>0.18872800000000001</c:v>
                </c:pt>
                <c:pt idx="437">
                  <c:v>0.18800500000000001</c:v>
                </c:pt>
                <c:pt idx="438">
                  <c:v>0.18753800000000001</c:v>
                </c:pt>
                <c:pt idx="439">
                  <c:v>0.18738099999999999</c:v>
                </c:pt>
                <c:pt idx="440">
                  <c:v>0.18748400000000001</c:v>
                </c:pt>
                <c:pt idx="441">
                  <c:v>0.18775800000000001</c:v>
                </c:pt>
                <c:pt idx="442">
                  <c:v>0.18812499999999999</c:v>
                </c:pt>
                <c:pt idx="443">
                  <c:v>0.18857499999999999</c:v>
                </c:pt>
                <c:pt idx="444">
                  <c:v>0.18914400000000001</c:v>
                </c:pt>
                <c:pt idx="445">
                  <c:v>0.18983700000000001</c:v>
                </c:pt>
                <c:pt idx="446">
                  <c:v>0.19061</c:v>
                </c:pt>
                <c:pt idx="447">
                  <c:v>0.19144800000000001</c:v>
                </c:pt>
                <c:pt idx="448">
                  <c:v>0.19236300000000001</c:v>
                </c:pt>
                <c:pt idx="449">
                  <c:v>0.19332199999999999</c:v>
                </c:pt>
                <c:pt idx="450">
                  <c:v>0.19420799999999999</c:v>
                </c:pt>
                <c:pt idx="451">
                  <c:v>0.19492899999999999</c:v>
                </c:pt>
                <c:pt idx="452">
                  <c:v>0.19551399999999999</c:v>
                </c:pt>
                <c:pt idx="453">
                  <c:v>0.19603300000000001</c:v>
                </c:pt>
                <c:pt idx="454">
                  <c:v>0.19648599999999999</c:v>
                </c:pt>
                <c:pt idx="455">
                  <c:v>0.196821</c:v>
                </c:pt>
                <c:pt idx="456">
                  <c:v>0.19699700000000001</c:v>
                </c:pt>
                <c:pt idx="457">
                  <c:v>0.19698099999999999</c:v>
                </c:pt>
                <c:pt idx="458">
                  <c:v>0.19678200000000001</c:v>
                </c:pt>
                <c:pt idx="459">
                  <c:v>0.196548</c:v>
                </c:pt>
                <c:pt idx="460">
                  <c:v>0.19652600000000001</c:v>
                </c:pt>
                <c:pt idx="461">
                  <c:v>0.19686699999999999</c:v>
                </c:pt>
                <c:pt idx="462">
                  <c:v>0.19756199999999999</c:v>
                </c:pt>
                <c:pt idx="463">
                  <c:v>0.19855800000000001</c:v>
                </c:pt>
                <c:pt idx="464">
                  <c:v>0.19981399999999999</c:v>
                </c:pt>
                <c:pt idx="465">
                  <c:v>0.20122100000000001</c:v>
                </c:pt>
                <c:pt idx="466">
                  <c:v>0.20261799999999999</c:v>
                </c:pt>
                <c:pt idx="467">
                  <c:v>0.2039</c:v>
                </c:pt>
                <c:pt idx="468">
                  <c:v>0.205035</c:v>
                </c:pt>
                <c:pt idx="469">
                  <c:v>0.20602400000000001</c:v>
                </c:pt>
                <c:pt idx="470">
                  <c:v>0.206896</c:v>
                </c:pt>
                <c:pt idx="471">
                  <c:v>0.20771200000000001</c:v>
                </c:pt>
                <c:pt idx="472">
                  <c:v>0.208484</c:v>
                </c:pt>
                <c:pt idx="473">
                  <c:v>0.209123</c:v>
                </c:pt>
                <c:pt idx="474">
                  <c:v>0.209534</c:v>
                </c:pt>
                <c:pt idx="475">
                  <c:v>0.20974000000000001</c:v>
                </c:pt>
                <c:pt idx="476">
                  <c:v>0.20984900000000001</c:v>
                </c:pt>
                <c:pt idx="477">
                  <c:v>0.20993300000000001</c:v>
                </c:pt>
                <c:pt idx="478">
                  <c:v>0.20996999999999999</c:v>
                </c:pt>
                <c:pt idx="479">
                  <c:v>0.20990600000000001</c:v>
                </c:pt>
                <c:pt idx="480">
                  <c:v>0.209733</c:v>
                </c:pt>
                <c:pt idx="481">
                  <c:v>0.20949699999999999</c:v>
                </c:pt>
                <c:pt idx="482">
                  <c:v>0.20929900000000001</c:v>
                </c:pt>
                <c:pt idx="483">
                  <c:v>0.20926700000000001</c:v>
                </c:pt>
                <c:pt idx="484">
                  <c:v>0.20949300000000001</c:v>
                </c:pt>
                <c:pt idx="485">
                  <c:v>0.20996300000000001</c:v>
                </c:pt>
                <c:pt idx="486">
                  <c:v>0.21060899999999999</c:v>
                </c:pt>
                <c:pt idx="487">
                  <c:v>0.21140300000000001</c:v>
                </c:pt>
                <c:pt idx="488">
                  <c:v>0.212315</c:v>
                </c:pt>
                <c:pt idx="489">
                  <c:v>0.21318899999999999</c:v>
                </c:pt>
                <c:pt idx="490">
                  <c:v>0.21384800000000001</c:v>
                </c:pt>
                <c:pt idx="491">
                  <c:v>0.214284</c:v>
                </c:pt>
                <c:pt idx="492">
                  <c:v>0.21462700000000001</c:v>
                </c:pt>
                <c:pt idx="493">
                  <c:v>0.21496499999999999</c:v>
                </c:pt>
                <c:pt idx="494">
                  <c:v>0.215305</c:v>
                </c:pt>
                <c:pt idx="495">
                  <c:v>0.215666</c:v>
                </c:pt>
                <c:pt idx="496">
                  <c:v>0.21604100000000001</c:v>
                </c:pt>
                <c:pt idx="497">
                  <c:v>0.216363</c:v>
                </c:pt>
                <c:pt idx="498">
                  <c:v>0.21660499999999999</c:v>
                </c:pt>
                <c:pt idx="499">
                  <c:v>0.216859</c:v>
                </c:pt>
                <c:pt idx="500">
                  <c:v>0.217195</c:v>
                </c:pt>
                <c:pt idx="501">
                  <c:v>0.217472</c:v>
                </c:pt>
                <c:pt idx="502">
                  <c:v>0.21747</c:v>
                </c:pt>
                <c:pt idx="503">
                  <c:v>0.21718999999999999</c:v>
                </c:pt>
                <c:pt idx="504">
                  <c:v>0.21689700000000001</c:v>
                </c:pt>
                <c:pt idx="505">
                  <c:v>0.21682000000000001</c:v>
                </c:pt>
                <c:pt idx="506">
                  <c:v>0.216949</c:v>
                </c:pt>
                <c:pt idx="507">
                  <c:v>0.217143</c:v>
                </c:pt>
                <c:pt idx="508">
                  <c:v>0.217333</c:v>
                </c:pt>
                <c:pt idx="509">
                  <c:v>0.217554</c:v>
                </c:pt>
                <c:pt idx="510">
                  <c:v>0.21782799999999999</c:v>
                </c:pt>
                <c:pt idx="511">
                  <c:v>0.218079</c:v>
                </c:pt>
                <c:pt idx="512">
                  <c:v>0.21814600000000001</c:v>
                </c:pt>
                <c:pt idx="513">
                  <c:v>0.21792600000000001</c:v>
                </c:pt>
                <c:pt idx="514">
                  <c:v>0.21753900000000001</c:v>
                </c:pt>
                <c:pt idx="515">
                  <c:v>0.21727099999999999</c:v>
                </c:pt>
                <c:pt idx="516">
                  <c:v>0.21731600000000001</c:v>
                </c:pt>
                <c:pt idx="517">
                  <c:v>0.21764</c:v>
                </c:pt>
                <c:pt idx="518">
                  <c:v>0.218116</c:v>
                </c:pt>
                <c:pt idx="519">
                  <c:v>0.218694</c:v>
                </c:pt>
                <c:pt idx="520">
                  <c:v>0.21939</c:v>
                </c:pt>
                <c:pt idx="521">
                  <c:v>0.22022600000000001</c:v>
                </c:pt>
                <c:pt idx="522">
                  <c:v>0.22123599999999999</c:v>
                </c:pt>
                <c:pt idx="523">
                  <c:v>0.22240099999999999</c:v>
                </c:pt>
                <c:pt idx="524">
                  <c:v>0.22354299999999999</c:v>
                </c:pt>
                <c:pt idx="525">
                  <c:v>0.22445499999999999</c:v>
                </c:pt>
                <c:pt idx="526">
                  <c:v>0.22517100000000001</c:v>
                </c:pt>
                <c:pt idx="527">
                  <c:v>0.22595100000000001</c:v>
                </c:pt>
                <c:pt idx="528">
                  <c:v>0.22695599999999999</c:v>
                </c:pt>
                <c:pt idx="529">
                  <c:v>0.22806299999999999</c:v>
                </c:pt>
                <c:pt idx="530">
                  <c:v>0.22904099999999999</c:v>
                </c:pt>
                <c:pt idx="531">
                  <c:v>0.22977700000000001</c:v>
                </c:pt>
                <c:pt idx="532">
                  <c:v>0.23031699999999999</c:v>
                </c:pt>
                <c:pt idx="533">
                  <c:v>0.23073199999999999</c:v>
                </c:pt>
                <c:pt idx="534">
                  <c:v>0.23102700000000001</c:v>
                </c:pt>
                <c:pt idx="535">
                  <c:v>0.23116900000000001</c:v>
                </c:pt>
                <c:pt idx="536">
                  <c:v>0.23117399999999999</c:v>
                </c:pt>
                <c:pt idx="537">
                  <c:v>0.23113400000000001</c:v>
                </c:pt>
                <c:pt idx="538">
                  <c:v>0.23119400000000001</c:v>
                </c:pt>
                <c:pt idx="539">
                  <c:v>0.23147000000000001</c:v>
                </c:pt>
                <c:pt idx="540">
                  <c:v>0.23197799999999999</c:v>
                </c:pt>
                <c:pt idx="541">
                  <c:v>0.232659</c:v>
                </c:pt>
                <c:pt idx="542">
                  <c:v>0.233487</c:v>
                </c:pt>
                <c:pt idx="543">
                  <c:v>0.23447899999999999</c:v>
                </c:pt>
                <c:pt idx="544">
                  <c:v>0.235601</c:v>
                </c:pt>
                <c:pt idx="545">
                  <c:v>0.236786</c:v>
                </c:pt>
                <c:pt idx="546">
                  <c:v>0.238037</c:v>
                </c:pt>
                <c:pt idx="547">
                  <c:v>0.239396</c:v>
                </c:pt>
                <c:pt idx="548">
                  <c:v>0.24082899999999999</c:v>
                </c:pt>
                <c:pt idx="549">
                  <c:v>0.24224499999999999</c:v>
                </c:pt>
                <c:pt idx="550">
                  <c:v>0.243594</c:v>
                </c:pt>
                <c:pt idx="551">
                  <c:v>0.24485100000000001</c:v>
                </c:pt>
                <c:pt idx="552">
                  <c:v>0.24599399999999999</c:v>
                </c:pt>
                <c:pt idx="553">
                  <c:v>0.24703700000000001</c:v>
                </c:pt>
                <c:pt idx="554">
                  <c:v>0.24805099999999999</c:v>
                </c:pt>
                <c:pt idx="555">
                  <c:v>0.24909200000000001</c:v>
                </c:pt>
                <c:pt idx="556">
                  <c:v>0.25012699999999999</c:v>
                </c:pt>
                <c:pt idx="557">
                  <c:v>0.25105899999999998</c:v>
                </c:pt>
                <c:pt idx="558">
                  <c:v>0.25180999999999998</c:v>
                </c:pt>
                <c:pt idx="559">
                  <c:v>0.25238100000000002</c:v>
                </c:pt>
                <c:pt idx="560">
                  <c:v>0.25284099999999998</c:v>
                </c:pt>
                <c:pt idx="561">
                  <c:v>0.253299</c:v>
                </c:pt>
                <c:pt idx="562">
                  <c:v>0.25384099999999998</c:v>
                </c:pt>
                <c:pt idx="563">
                  <c:v>0.25449300000000002</c:v>
                </c:pt>
                <c:pt idx="564">
                  <c:v>0.25519900000000001</c:v>
                </c:pt>
                <c:pt idx="565">
                  <c:v>0.25586599999999998</c:v>
                </c:pt>
                <c:pt idx="566">
                  <c:v>0.25644899999999998</c:v>
                </c:pt>
                <c:pt idx="567">
                  <c:v>0.256994</c:v>
                </c:pt>
                <c:pt idx="568">
                  <c:v>0.25761899999999999</c:v>
                </c:pt>
                <c:pt idx="569">
                  <c:v>0.25842999999999999</c:v>
                </c:pt>
                <c:pt idx="570">
                  <c:v>0.25945800000000002</c:v>
                </c:pt>
                <c:pt idx="571">
                  <c:v>0.26063500000000001</c:v>
                </c:pt>
                <c:pt idx="572">
                  <c:v>0.261818</c:v>
                </c:pt>
                <c:pt idx="573">
                  <c:v>0.26284299999999999</c:v>
                </c:pt>
                <c:pt idx="574">
                  <c:v>0.26360899999999998</c:v>
                </c:pt>
                <c:pt idx="575">
                  <c:v>0.26414399999999999</c:v>
                </c:pt>
                <c:pt idx="576">
                  <c:v>0.26461200000000001</c:v>
                </c:pt>
                <c:pt idx="577">
                  <c:v>0.26521800000000001</c:v>
                </c:pt>
                <c:pt idx="578">
                  <c:v>0.26606000000000002</c:v>
                </c:pt>
                <c:pt idx="579">
                  <c:v>0.26704600000000001</c:v>
                </c:pt>
                <c:pt idx="580">
                  <c:v>0.26796900000000001</c:v>
                </c:pt>
                <c:pt idx="581">
                  <c:v>0.26869199999999999</c:v>
                </c:pt>
                <c:pt idx="582">
                  <c:v>0.26926099999999997</c:v>
                </c:pt>
                <c:pt idx="583">
                  <c:v>0.26982699999999998</c:v>
                </c:pt>
                <c:pt idx="584">
                  <c:v>0.27047100000000002</c:v>
                </c:pt>
                <c:pt idx="585">
                  <c:v>0.27115800000000001</c:v>
                </c:pt>
                <c:pt idx="586">
                  <c:v>0.27183200000000002</c:v>
                </c:pt>
                <c:pt idx="587">
                  <c:v>0.27251799999999998</c:v>
                </c:pt>
                <c:pt idx="588">
                  <c:v>0.273281</c:v>
                </c:pt>
                <c:pt idx="589">
                  <c:v>0.27415800000000001</c:v>
                </c:pt>
                <c:pt idx="590">
                  <c:v>0.27517599999999998</c:v>
                </c:pt>
                <c:pt idx="591">
                  <c:v>0.27636500000000003</c:v>
                </c:pt>
                <c:pt idx="592">
                  <c:v>0.27768900000000002</c:v>
                </c:pt>
                <c:pt idx="593">
                  <c:v>0.27900399999999997</c:v>
                </c:pt>
                <c:pt idx="594">
                  <c:v>0.28016400000000002</c:v>
                </c:pt>
                <c:pt idx="595">
                  <c:v>0.28115000000000001</c:v>
                </c:pt>
                <c:pt idx="596">
                  <c:v>0.282051</c:v>
                </c:pt>
                <c:pt idx="597">
                  <c:v>0.282947</c:v>
                </c:pt>
                <c:pt idx="598">
                  <c:v>0.283854</c:v>
                </c:pt>
                <c:pt idx="599">
                  <c:v>0.284802</c:v>
                </c:pt>
                <c:pt idx="600">
                  <c:v>0.28584900000000002</c:v>
                </c:pt>
                <c:pt idx="601">
                  <c:v>0.28698099999999999</c:v>
                </c:pt>
                <c:pt idx="602">
                  <c:v>0.28802100000000003</c:v>
                </c:pt>
                <c:pt idx="603">
                  <c:v>0.28871200000000002</c:v>
                </c:pt>
                <c:pt idx="604">
                  <c:v>0.288912</c:v>
                </c:pt>
                <c:pt idx="605">
                  <c:v>0.28871400000000003</c:v>
                </c:pt>
                <c:pt idx="606">
                  <c:v>0.28837000000000002</c:v>
                </c:pt>
                <c:pt idx="607">
                  <c:v>0.28808099999999998</c:v>
                </c:pt>
                <c:pt idx="608">
                  <c:v>0.28788599999999998</c:v>
                </c:pt>
                <c:pt idx="609">
                  <c:v>0.28775499999999998</c:v>
                </c:pt>
                <c:pt idx="610">
                  <c:v>0.28767500000000001</c:v>
                </c:pt>
                <c:pt idx="611">
                  <c:v>0.28759800000000002</c:v>
                </c:pt>
                <c:pt idx="612">
                  <c:v>0.28741299999999997</c:v>
                </c:pt>
                <c:pt idx="613">
                  <c:v>0.28702800000000001</c:v>
                </c:pt>
                <c:pt idx="614">
                  <c:v>0.286412</c:v>
                </c:pt>
                <c:pt idx="615">
                  <c:v>0.28550999999999999</c:v>
                </c:pt>
                <c:pt idx="616">
                  <c:v>0.28425400000000001</c:v>
                </c:pt>
                <c:pt idx="617">
                  <c:v>0.282723</c:v>
                </c:pt>
                <c:pt idx="618">
                  <c:v>0.28120099999999998</c:v>
                </c:pt>
                <c:pt idx="619">
                  <c:v>0.27998299999999998</c:v>
                </c:pt>
                <c:pt idx="620">
                  <c:v>0.27910499999999999</c:v>
                </c:pt>
                <c:pt idx="621">
                  <c:v>0.27837299999999998</c:v>
                </c:pt>
                <c:pt idx="622">
                  <c:v>0.27764</c:v>
                </c:pt>
                <c:pt idx="623">
                  <c:v>0.276945</c:v>
                </c:pt>
                <c:pt idx="624">
                  <c:v>0.27635399999999999</c:v>
                </c:pt>
                <c:pt idx="625">
                  <c:v>0.27579399999999998</c:v>
                </c:pt>
                <c:pt idx="626">
                  <c:v>0.27510699999999999</c:v>
                </c:pt>
                <c:pt idx="627">
                  <c:v>0.27420699999999998</c:v>
                </c:pt>
                <c:pt idx="628">
                  <c:v>0.27317000000000002</c:v>
                </c:pt>
                <c:pt idx="629">
                  <c:v>0.27218799999999999</c:v>
                </c:pt>
                <c:pt idx="630">
                  <c:v>0.27141900000000002</c:v>
                </c:pt>
                <c:pt idx="631">
                  <c:v>0.27085500000000001</c:v>
                </c:pt>
                <c:pt idx="632">
                  <c:v>0.27037899999999998</c:v>
                </c:pt>
                <c:pt idx="633">
                  <c:v>0.26988899999999999</c:v>
                </c:pt>
                <c:pt idx="634">
                  <c:v>0.26928800000000003</c:v>
                </c:pt>
                <c:pt idx="635">
                  <c:v>0.26844000000000001</c:v>
                </c:pt>
                <c:pt idx="636">
                  <c:v>0.26725199999999999</c:v>
                </c:pt>
                <c:pt idx="637">
                  <c:v>0.26576100000000002</c:v>
                </c:pt>
                <c:pt idx="638">
                  <c:v>0.26405499999999998</c:v>
                </c:pt>
                <c:pt idx="639">
                  <c:v>0.262181</c:v>
                </c:pt>
                <c:pt idx="640">
                  <c:v>0.26023099999999999</c:v>
                </c:pt>
                <c:pt idx="641">
                  <c:v>0.258407</c:v>
                </c:pt>
                <c:pt idx="642">
                  <c:v>0.256832</c:v>
                </c:pt>
                <c:pt idx="643">
                  <c:v>0.25534699999999999</c:v>
                </c:pt>
                <c:pt idx="644">
                  <c:v>0.25366499999999997</c:v>
                </c:pt>
                <c:pt idx="645">
                  <c:v>0.25172600000000001</c:v>
                </c:pt>
                <c:pt idx="646">
                  <c:v>0.24975700000000001</c:v>
                </c:pt>
                <c:pt idx="647">
                  <c:v>0.247977</c:v>
                </c:pt>
                <c:pt idx="648">
                  <c:v>0.246367</c:v>
                </c:pt>
                <c:pt idx="649">
                  <c:v>0.244786</c:v>
                </c:pt>
                <c:pt idx="650">
                  <c:v>0.24319199999999999</c:v>
                </c:pt>
                <c:pt idx="651">
                  <c:v>0.24168000000000001</c:v>
                </c:pt>
                <c:pt idx="652">
                  <c:v>0.24034700000000001</c:v>
                </c:pt>
                <c:pt idx="653">
                  <c:v>0.23918600000000001</c:v>
                </c:pt>
                <c:pt idx="654">
                  <c:v>0.238123</c:v>
                </c:pt>
                <c:pt idx="655">
                  <c:v>0.23712</c:v>
                </c:pt>
                <c:pt idx="656">
                  <c:v>0.23619399999999999</c:v>
                </c:pt>
                <c:pt idx="657">
                  <c:v>0.23535700000000001</c:v>
                </c:pt>
                <c:pt idx="658">
                  <c:v>0.23456199999999999</c:v>
                </c:pt>
                <c:pt idx="659">
                  <c:v>0.23374</c:v>
                </c:pt>
                <c:pt idx="660">
                  <c:v>0.23289799999999999</c:v>
                </c:pt>
                <c:pt idx="661">
                  <c:v>0.232131</c:v>
                </c:pt>
                <c:pt idx="662">
                  <c:v>0.23147300000000001</c:v>
                </c:pt>
                <c:pt idx="663">
                  <c:v>0.230796</c:v>
                </c:pt>
                <c:pt idx="664">
                  <c:v>0.229938</c:v>
                </c:pt>
                <c:pt idx="665">
                  <c:v>0.228848</c:v>
                </c:pt>
                <c:pt idx="666">
                  <c:v>0.22752500000000001</c:v>
                </c:pt>
                <c:pt idx="667">
                  <c:v>0.22597200000000001</c:v>
                </c:pt>
                <c:pt idx="668">
                  <c:v>0.22431400000000001</c:v>
                </c:pt>
                <c:pt idx="669">
                  <c:v>0.22281699999999999</c:v>
                </c:pt>
                <c:pt idx="670">
                  <c:v>0.22167200000000001</c:v>
                </c:pt>
                <c:pt idx="671">
                  <c:v>0.22084300000000001</c:v>
                </c:pt>
                <c:pt idx="672">
                  <c:v>0.220164</c:v>
                </c:pt>
                <c:pt idx="673">
                  <c:v>0.21945500000000001</c:v>
                </c:pt>
                <c:pt idx="674">
                  <c:v>0.218556</c:v>
                </c:pt>
                <c:pt idx="675">
                  <c:v>0.217387</c:v>
                </c:pt>
                <c:pt idx="676">
                  <c:v>0.21599199999999999</c:v>
                </c:pt>
                <c:pt idx="677">
                  <c:v>0.21449399999999999</c:v>
                </c:pt>
                <c:pt idx="678">
                  <c:v>0.21301</c:v>
                </c:pt>
                <c:pt idx="679">
                  <c:v>0.21159900000000001</c:v>
                </c:pt>
                <c:pt idx="680">
                  <c:v>0.210256</c:v>
                </c:pt>
                <c:pt idx="681">
                  <c:v>0.208952</c:v>
                </c:pt>
                <c:pt idx="682">
                  <c:v>0.20765800000000001</c:v>
                </c:pt>
                <c:pt idx="683">
                  <c:v>0.20633799999999999</c:v>
                </c:pt>
                <c:pt idx="684">
                  <c:v>0.204954</c:v>
                </c:pt>
                <c:pt idx="685">
                  <c:v>0.203513</c:v>
                </c:pt>
                <c:pt idx="686">
                  <c:v>0.20205200000000001</c:v>
                </c:pt>
                <c:pt idx="687">
                  <c:v>0.20059299999999999</c:v>
                </c:pt>
                <c:pt idx="688">
                  <c:v>0.199157</c:v>
                </c:pt>
                <c:pt idx="689">
                  <c:v>0.19780300000000001</c:v>
                </c:pt>
                <c:pt idx="690">
                  <c:v>0.19661699999999999</c:v>
                </c:pt>
                <c:pt idx="691">
                  <c:v>0.195691</c:v>
                </c:pt>
                <c:pt idx="692">
                  <c:v>0.19511000000000001</c:v>
                </c:pt>
                <c:pt idx="693">
                  <c:v>0.194859</c:v>
                </c:pt>
                <c:pt idx="694">
                  <c:v>0.19478000000000001</c:v>
                </c:pt>
                <c:pt idx="695">
                  <c:v>0.19466</c:v>
                </c:pt>
                <c:pt idx="696">
                  <c:v>0.19437599999999999</c:v>
                </c:pt>
                <c:pt idx="697">
                  <c:v>0.19386999999999999</c:v>
                </c:pt>
                <c:pt idx="698">
                  <c:v>0.19312699999999999</c:v>
                </c:pt>
                <c:pt idx="699">
                  <c:v>0.19222700000000001</c:v>
                </c:pt>
                <c:pt idx="700">
                  <c:v>0.191328</c:v>
                </c:pt>
                <c:pt idx="701">
                  <c:v>0.19051399999999999</c:v>
                </c:pt>
                <c:pt idx="702">
                  <c:v>0.18973100000000001</c:v>
                </c:pt>
                <c:pt idx="703">
                  <c:v>0.188889</c:v>
                </c:pt>
                <c:pt idx="704">
                  <c:v>0.187972</c:v>
                </c:pt>
                <c:pt idx="705">
                  <c:v>0.18698899999999999</c:v>
                </c:pt>
                <c:pt idx="706">
                  <c:v>0.18590200000000001</c:v>
                </c:pt>
                <c:pt idx="707">
                  <c:v>0.18466299999999999</c:v>
                </c:pt>
                <c:pt idx="708">
                  <c:v>0.183338</c:v>
                </c:pt>
                <c:pt idx="709">
                  <c:v>0.18210599999999999</c:v>
                </c:pt>
                <c:pt idx="710">
                  <c:v>0.181088</c:v>
                </c:pt>
                <c:pt idx="711">
                  <c:v>0.18020600000000001</c:v>
                </c:pt>
                <c:pt idx="712">
                  <c:v>0.17927299999999999</c:v>
                </c:pt>
                <c:pt idx="713">
                  <c:v>0.17816299999999999</c:v>
                </c:pt>
                <c:pt idx="714">
                  <c:v>0.17686099999999999</c:v>
                </c:pt>
                <c:pt idx="715">
                  <c:v>0.175396</c:v>
                </c:pt>
                <c:pt idx="716">
                  <c:v>0.173842</c:v>
                </c:pt>
                <c:pt idx="717">
                  <c:v>0.17232</c:v>
                </c:pt>
                <c:pt idx="718">
                  <c:v>0.170934</c:v>
                </c:pt>
                <c:pt idx="719">
                  <c:v>0.16971900000000001</c:v>
                </c:pt>
                <c:pt idx="720">
                  <c:v>0.16864699999999999</c:v>
                </c:pt>
                <c:pt idx="721">
                  <c:v>0.16767000000000001</c:v>
                </c:pt>
                <c:pt idx="722">
                  <c:v>0.166743</c:v>
                </c:pt>
                <c:pt idx="723">
                  <c:v>0.16583899999999999</c:v>
                </c:pt>
                <c:pt idx="724">
                  <c:v>0.16495199999999999</c:v>
                </c:pt>
                <c:pt idx="725">
                  <c:v>0.16405800000000001</c:v>
                </c:pt>
                <c:pt idx="726">
                  <c:v>0.163108</c:v>
                </c:pt>
                <c:pt idx="727">
                  <c:v>0.162075</c:v>
                </c:pt>
                <c:pt idx="728">
                  <c:v>0.16097800000000001</c:v>
                </c:pt>
                <c:pt idx="729">
                  <c:v>0.159853</c:v>
                </c:pt>
                <c:pt idx="730">
                  <c:v>0.158725</c:v>
                </c:pt>
                <c:pt idx="731">
                  <c:v>0.15761800000000001</c:v>
                </c:pt>
                <c:pt idx="732">
                  <c:v>0.15656400000000001</c:v>
                </c:pt>
                <c:pt idx="733">
                  <c:v>0.155555</c:v>
                </c:pt>
                <c:pt idx="734">
                  <c:v>0.15448999999999999</c:v>
                </c:pt>
                <c:pt idx="735">
                  <c:v>0.153226</c:v>
                </c:pt>
                <c:pt idx="736">
                  <c:v>0.151698</c:v>
                </c:pt>
                <c:pt idx="737">
                  <c:v>0.14996300000000001</c:v>
                </c:pt>
                <c:pt idx="738">
                  <c:v>0.148142</c:v>
                </c:pt>
                <c:pt idx="739">
                  <c:v>0.14635000000000001</c:v>
                </c:pt>
                <c:pt idx="740">
                  <c:v>0.144679</c:v>
                </c:pt>
                <c:pt idx="741">
                  <c:v>0.14316599999999999</c:v>
                </c:pt>
                <c:pt idx="742">
                  <c:v>0.14177699999999999</c:v>
                </c:pt>
                <c:pt idx="743">
                  <c:v>0.14044499999999999</c:v>
                </c:pt>
                <c:pt idx="744">
                  <c:v>0.13914699999999999</c:v>
                </c:pt>
                <c:pt idx="745">
                  <c:v>0.137929</c:v>
                </c:pt>
                <c:pt idx="746">
                  <c:v>0.13683200000000001</c:v>
                </c:pt>
                <c:pt idx="747">
                  <c:v>0.135826</c:v>
                </c:pt>
                <c:pt idx="748">
                  <c:v>0.13480800000000001</c:v>
                </c:pt>
                <c:pt idx="749">
                  <c:v>0.133687</c:v>
                </c:pt>
                <c:pt idx="750">
                  <c:v>0.13248299999999999</c:v>
                </c:pt>
                <c:pt idx="751">
                  <c:v>0.131329</c:v>
                </c:pt>
                <c:pt idx="752">
                  <c:v>0.130356</c:v>
                </c:pt>
                <c:pt idx="753">
                  <c:v>0.129554</c:v>
                </c:pt>
                <c:pt idx="754">
                  <c:v>0.12876499999999999</c:v>
                </c:pt>
                <c:pt idx="755">
                  <c:v>0.12784200000000001</c:v>
                </c:pt>
                <c:pt idx="756">
                  <c:v>0.12678200000000001</c:v>
                </c:pt>
                <c:pt idx="757">
                  <c:v>0.125636</c:v>
                </c:pt>
                <c:pt idx="758">
                  <c:v>0.124407</c:v>
                </c:pt>
                <c:pt idx="759">
                  <c:v>0.12310400000000001</c:v>
                </c:pt>
                <c:pt idx="760">
                  <c:v>0.121833</c:v>
                </c:pt>
                <c:pt idx="761">
                  <c:v>0.120722</c:v>
                </c:pt>
                <c:pt idx="762">
                  <c:v>0.11980499999999999</c:v>
                </c:pt>
                <c:pt idx="763">
                  <c:v>0.11905499999999999</c:v>
                </c:pt>
                <c:pt idx="764">
                  <c:v>0.118453</c:v>
                </c:pt>
                <c:pt idx="765">
                  <c:v>0.11796</c:v>
                </c:pt>
                <c:pt idx="766">
                  <c:v>0.117492</c:v>
                </c:pt>
                <c:pt idx="767">
                  <c:v>0.116989</c:v>
                </c:pt>
                <c:pt idx="768">
                  <c:v>0.116492</c:v>
                </c:pt>
                <c:pt idx="769">
                  <c:v>0.116088</c:v>
                </c:pt>
                <c:pt idx="770">
                  <c:v>0.115795</c:v>
                </c:pt>
                <c:pt idx="771">
                  <c:v>0.115523</c:v>
                </c:pt>
                <c:pt idx="772">
                  <c:v>0.115144</c:v>
                </c:pt>
                <c:pt idx="773">
                  <c:v>0.114561</c:v>
                </c:pt>
                <c:pt idx="774">
                  <c:v>0.11375200000000001</c:v>
                </c:pt>
                <c:pt idx="775">
                  <c:v>0.112777</c:v>
                </c:pt>
                <c:pt idx="776">
                  <c:v>0.11172</c:v>
                </c:pt>
                <c:pt idx="777">
                  <c:v>0.110613</c:v>
                </c:pt>
                <c:pt idx="778">
                  <c:v>0.109457</c:v>
                </c:pt>
                <c:pt idx="779">
                  <c:v>0.108283</c:v>
                </c:pt>
                <c:pt idx="780">
                  <c:v>0.107099</c:v>
                </c:pt>
                <c:pt idx="781">
                  <c:v>0.10583099999999999</c:v>
                </c:pt>
                <c:pt idx="782">
                  <c:v>0.104447</c:v>
                </c:pt>
                <c:pt idx="783">
                  <c:v>0.103102</c:v>
                </c:pt>
                <c:pt idx="784">
                  <c:v>0.102039</c:v>
                </c:pt>
                <c:pt idx="785">
                  <c:v>0.101337</c:v>
                </c:pt>
                <c:pt idx="786">
                  <c:v>0.100878</c:v>
                </c:pt>
                <c:pt idx="787">
                  <c:v>0.100504</c:v>
                </c:pt>
                <c:pt idx="788">
                  <c:v>0.100134</c:v>
                </c:pt>
                <c:pt idx="789">
                  <c:v>9.9725999999999995E-2</c:v>
                </c:pt>
                <c:pt idx="790">
                  <c:v>9.9223000000000006E-2</c:v>
                </c:pt>
                <c:pt idx="791">
                  <c:v>9.8591999999999999E-2</c:v>
                </c:pt>
                <c:pt idx="792">
                  <c:v>9.7868999999999998E-2</c:v>
                </c:pt>
                <c:pt idx="793">
                  <c:v>9.7132999999999997E-2</c:v>
                </c:pt>
                <c:pt idx="794">
                  <c:v>9.6423999999999996E-2</c:v>
                </c:pt>
                <c:pt idx="795">
                  <c:v>9.5696000000000003E-2</c:v>
                </c:pt>
                <c:pt idx="796">
                  <c:v>9.4833000000000001E-2</c:v>
                </c:pt>
                <c:pt idx="797">
                  <c:v>9.3718999999999997E-2</c:v>
                </c:pt>
                <c:pt idx="798">
                  <c:v>9.2329999999999995E-2</c:v>
                </c:pt>
                <c:pt idx="799">
                  <c:v>9.0769000000000002E-2</c:v>
                </c:pt>
                <c:pt idx="800">
                  <c:v>8.9201000000000003E-2</c:v>
                </c:pt>
                <c:pt idx="801">
                  <c:v>8.7776999999999994E-2</c:v>
                </c:pt>
                <c:pt idx="802">
                  <c:v>8.6620000000000003E-2</c:v>
                </c:pt>
                <c:pt idx="803">
                  <c:v>8.5790000000000005E-2</c:v>
                </c:pt>
                <c:pt idx="804">
                  <c:v>8.5209999999999994E-2</c:v>
                </c:pt>
                <c:pt idx="805">
                  <c:v>8.4712999999999997E-2</c:v>
                </c:pt>
                <c:pt idx="806">
                  <c:v>8.4194000000000005E-2</c:v>
                </c:pt>
                <c:pt idx="807">
                  <c:v>8.3690000000000001E-2</c:v>
                </c:pt>
                <c:pt idx="808">
                  <c:v>8.3276000000000003E-2</c:v>
                </c:pt>
                <c:pt idx="809">
                  <c:v>8.2942000000000002E-2</c:v>
                </c:pt>
                <c:pt idx="810">
                  <c:v>8.2597000000000004E-2</c:v>
                </c:pt>
                <c:pt idx="811">
                  <c:v>8.2166000000000003E-2</c:v>
                </c:pt>
                <c:pt idx="812">
                  <c:v>8.1639000000000003E-2</c:v>
                </c:pt>
                <c:pt idx="813">
                  <c:v>8.1049999999999997E-2</c:v>
                </c:pt>
                <c:pt idx="814">
                  <c:v>8.0448000000000006E-2</c:v>
                </c:pt>
                <c:pt idx="815">
                  <c:v>7.9931000000000002E-2</c:v>
                </c:pt>
                <c:pt idx="816">
                  <c:v>7.9644000000000006E-2</c:v>
                </c:pt>
                <c:pt idx="817">
                  <c:v>7.9663999999999999E-2</c:v>
                </c:pt>
                <c:pt idx="818">
                  <c:v>7.9889000000000002E-2</c:v>
                </c:pt>
                <c:pt idx="819">
                  <c:v>8.0087000000000005E-2</c:v>
                </c:pt>
                <c:pt idx="820">
                  <c:v>8.0062999999999995E-2</c:v>
                </c:pt>
                <c:pt idx="821">
                  <c:v>7.9766000000000004E-2</c:v>
                </c:pt>
                <c:pt idx="822">
                  <c:v>7.9254000000000005E-2</c:v>
                </c:pt>
                <c:pt idx="823">
                  <c:v>7.8635999999999998E-2</c:v>
                </c:pt>
                <c:pt idx="824">
                  <c:v>7.8064999999999996E-2</c:v>
                </c:pt>
                <c:pt idx="825">
                  <c:v>7.7704999999999996E-2</c:v>
                </c:pt>
                <c:pt idx="826">
                  <c:v>7.7613000000000001E-2</c:v>
                </c:pt>
                <c:pt idx="827">
                  <c:v>7.7677999999999997E-2</c:v>
                </c:pt>
                <c:pt idx="828">
                  <c:v>7.7728000000000005E-2</c:v>
                </c:pt>
                <c:pt idx="829">
                  <c:v>7.7678999999999998E-2</c:v>
                </c:pt>
                <c:pt idx="830">
                  <c:v>7.7556E-2</c:v>
                </c:pt>
                <c:pt idx="831">
                  <c:v>7.7395000000000005E-2</c:v>
                </c:pt>
                <c:pt idx="832">
                  <c:v>7.7164999999999997E-2</c:v>
                </c:pt>
                <c:pt idx="833">
                  <c:v>7.6748999999999998E-2</c:v>
                </c:pt>
                <c:pt idx="834">
                  <c:v>7.5999999999999998E-2</c:v>
                </c:pt>
                <c:pt idx="835">
                  <c:v>7.4856000000000006E-2</c:v>
                </c:pt>
                <c:pt idx="836">
                  <c:v>7.3449E-2</c:v>
                </c:pt>
                <c:pt idx="837">
                  <c:v>7.2065000000000004E-2</c:v>
                </c:pt>
                <c:pt idx="838">
                  <c:v>7.0943999999999993E-2</c:v>
                </c:pt>
                <c:pt idx="839">
                  <c:v>7.0143999999999998E-2</c:v>
                </c:pt>
                <c:pt idx="840">
                  <c:v>6.9572999999999996E-2</c:v>
                </c:pt>
                <c:pt idx="841">
                  <c:v>6.9098999999999994E-2</c:v>
                </c:pt>
                <c:pt idx="842">
                  <c:v>6.8608000000000002E-2</c:v>
                </c:pt>
                <c:pt idx="843">
                  <c:v>6.8035999999999999E-2</c:v>
                </c:pt>
                <c:pt idx="844">
                  <c:v>6.7389000000000004E-2</c:v>
                </c:pt>
                <c:pt idx="845">
                  <c:v>6.6711999999999994E-2</c:v>
                </c:pt>
                <c:pt idx="846">
                  <c:v>6.6034999999999996E-2</c:v>
                </c:pt>
                <c:pt idx="847">
                  <c:v>6.5369999999999998E-2</c:v>
                </c:pt>
                <c:pt idx="848">
                  <c:v>6.4753000000000005E-2</c:v>
                </c:pt>
                <c:pt idx="849">
                  <c:v>6.4260999999999999E-2</c:v>
                </c:pt>
                <c:pt idx="850">
                  <c:v>6.3991000000000006E-2</c:v>
                </c:pt>
                <c:pt idx="851">
                  <c:v>6.4019999999999994E-2</c:v>
                </c:pt>
                <c:pt idx="852">
                  <c:v>6.4366000000000007E-2</c:v>
                </c:pt>
                <c:pt idx="853">
                  <c:v>6.4961000000000005E-2</c:v>
                </c:pt>
                <c:pt idx="854">
                  <c:v>6.5642000000000006E-2</c:v>
                </c:pt>
                <c:pt idx="855">
                  <c:v>6.6196000000000005E-2</c:v>
                </c:pt>
                <c:pt idx="856">
                  <c:v>6.6460000000000005E-2</c:v>
                </c:pt>
                <c:pt idx="857">
                  <c:v>6.6399E-2</c:v>
                </c:pt>
                <c:pt idx="858">
                  <c:v>6.6100999999999993E-2</c:v>
                </c:pt>
                <c:pt idx="859">
                  <c:v>6.5743999999999997E-2</c:v>
                </c:pt>
                <c:pt idx="860">
                  <c:v>6.5526000000000001E-2</c:v>
                </c:pt>
                <c:pt idx="861">
                  <c:v>6.5547999999999995E-2</c:v>
                </c:pt>
                <c:pt idx="862">
                  <c:v>6.5742999999999996E-2</c:v>
                </c:pt>
                <c:pt idx="863">
                  <c:v>6.5974000000000005E-2</c:v>
                </c:pt>
                <c:pt idx="864">
                  <c:v>6.6197000000000006E-2</c:v>
                </c:pt>
                <c:pt idx="865">
                  <c:v>6.6465999999999997E-2</c:v>
                </c:pt>
                <c:pt idx="866">
                  <c:v>6.6833000000000004E-2</c:v>
                </c:pt>
                <c:pt idx="867">
                  <c:v>6.7265000000000005E-2</c:v>
                </c:pt>
                <c:pt idx="868">
                  <c:v>6.7687999999999998E-2</c:v>
                </c:pt>
                <c:pt idx="869">
                  <c:v>6.8031999999999995E-2</c:v>
                </c:pt>
                <c:pt idx="870">
                  <c:v>6.8273E-2</c:v>
                </c:pt>
                <c:pt idx="871">
                  <c:v>6.8432000000000007E-2</c:v>
                </c:pt>
                <c:pt idx="872">
                  <c:v>6.8570999999999993E-2</c:v>
                </c:pt>
                <c:pt idx="873">
                  <c:v>6.8748000000000004E-2</c:v>
                </c:pt>
                <c:pt idx="874">
                  <c:v>6.8945999999999993E-2</c:v>
                </c:pt>
                <c:pt idx="875">
                  <c:v>6.9070999999999994E-2</c:v>
                </c:pt>
                <c:pt idx="876">
                  <c:v>6.9031999999999996E-2</c:v>
                </c:pt>
                <c:pt idx="877">
                  <c:v>6.8773000000000001E-2</c:v>
                </c:pt>
                <c:pt idx="878">
                  <c:v>6.8234000000000003E-2</c:v>
                </c:pt>
                <c:pt idx="879">
                  <c:v>6.7335000000000006E-2</c:v>
                </c:pt>
                <c:pt idx="880">
                  <c:v>6.6045999999999994E-2</c:v>
                </c:pt>
                <c:pt idx="881">
                  <c:v>6.4474000000000004E-2</c:v>
                </c:pt>
                <c:pt idx="882">
                  <c:v>6.2831999999999999E-2</c:v>
                </c:pt>
                <c:pt idx="883">
                  <c:v>6.1308000000000001E-2</c:v>
                </c:pt>
                <c:pt idx="884">
                  <c:v>5.9955000000000001E-2</c:v>
                </c:pt>
                <c:pt idx="885">
                  <c:v>5.8714000000000002E-2</c:v>
                </c:pt>
                <c:pt idx="886">
                  <c:v>5.7502999999999999E-2</c:v>
                </c:pt>
                <c:pt idx="887">
                  <c:v>5.6288999999999999E-2</c:v>
                </c:pt>
                <c:pt idx="888">
                  <c:v>5.5130999999999999E-2</c:v>
                </c:pt>
                <c:pt idx="889">
                  <c:v>5.4170000000000003E-2</c:v>
                </c:pt>
                <c:pt idx="890">
                  <c:v>5.3524000000000002E-2</c:v>
                </c:pt>
                <c:pt idx="891">
                  <c:v>5.3173999999999999E-2</c:v>
                </c:pt>
                <c:pt idx="892">
                  <c:v>5.2976000000000002E-2</c:v>
                </c:pt>
                <c:pt idx="893">
                  <c:v>5.2768000000000002E-2</c:v>
                </c:pt>
                <c:pt idx="894">
                  <c:v>5.2492999999999998E-2</c:v>
                </c:pt>
                <c:pt idx="895">
                  <c:v>5.2218000000000001E-2</c:v>
                </c:pt>
                <c:pt idx="896">
                  <c:v>5.2037E-2</c:v>
                </c:pt>
                <c:pt idx="897">
                  <c:v>5.1930999999999998E-2</c:v>
                </c:pt>
                <c:pt idx="898">
                  <c:v>5.1762000000000002E-2</c:v>
                </c:pt>
                <c:pt idx="899">
                  <c:v>5.1386000000000001E-2</c:v>
                </c:pt>
                <c:pt idx="900">
                  <c:v>5.0736000000000003E-2</c:v>
                </c:pt>
                <c:pt idx="901">
                  <c:v>4.9839000000000001E-2</c:v>
                </c:pt>
                <c:pt idx="902">
                  <c:v>4.8788999999999999E-2</c:v>
                </c:pt>
                <c:pt idx="903">
                  <c:v>4.7684999999999998E-2</c:v>
                </c:pt>
                <c:pt idx="904">
                  <c:v>4.6581999999999998E-2</c:v>
                </c:pt>
                <c:pt idx="905">
                  <c:v>4.5511999999999997E-2</c:v>
                </c:pt>
                <c:pt idx="906">
                  <c:v>4.4521999999999999E-2</c:v>
                </c:pt>
                <c:pt idx="907">
                  <c:v>4.3635E-2</c:v>
                </c:pt>
                <c:pt idx="908">
                  <c:v>4.2807999999999999E-2</c:v>
                </c:pt>
                <c:pt idx="909">
                  <c:v>4.1979000000000002E-2</c:v>
                </c:pt>
                <c:pt idx="910">
                  <c:v>4.1116E-2</c:v>
                </c:pt>
                <c:pt idx="911">
                  <c:v>4.0221E-2</c:v>
                </c:pt>
                <c:pt idx="912">
                  <c:v>3.9328000000000002E-2</c:v>
                </c:pt>
                <c:pt idx="913">
                  <c:v>3.8502000000000002E-2</c:v>
                </c:pt>
                <c:pt idx="914">
                  <c:v>3.7767000000000002E-2</c:v>
                </c:pt>
                <c:pt idx="915">
                  <c:v>3.7031000000000001E-2</c:v>
                </c:pt>
                <c:pt idx="916">
                  <c:v>3.6171000000000002E-2</c:v>
                </c:pt>
                <c:pt idx="917">
                  <c:v>3.5222000000000003E-2</c:v>
                </c:pt>
                <c:pt idx="918">
                  <c:v>3.4431000000000003E-2</c:v>
                </c:pt>
                <c:pt idx="919">
                  <c:v>3.4025E-2</c:v>
                </c:pt>
                <c:pt idx="920">
                  <c:v>3.4007000000000003E-2</c:v>
                </c:pt>
                <c:pt idx="921">
                  <c:v>3.4181999999999997E-2</c:v>
                </c:pt>
                <c:pt idx="922">
                  <c:v>3.4346000000000002E-2</c:v>
                </c:pt>
                <c:pt idx="923">
                  <c:v>3.4360000000000002E-2</c:v>
                </c:pt>
                <c:pt idx="924">
                  <c:v>3.4141999999999999E-2</c:v>
                </c:pt>
                <c:pt idx="925">
                  <c:v>3.3665E-2</c:v>
                </c:pt>
                <c:pt idx="926">
                  <c:v>3.2948999999999999E-2</c:v>
                </c:pt>
                <c:pt idx="927">
                  <c:v>3.2007000000000001E-2</c:v>
                </c:pt>
                <c:pt idx="928">
                  <c:v>3.0872E-2</c:v>
                </c:pt>
                <c:pt idx="929">
                  <c:v>2.9668E-2</c:v>
                </c:pt>
                <c:pt idx="930">
                  <c:v>2.8582E-2</c:v>
                </c:pt>
                <c:pt idx="931">
                  <c:v>2.7713999999999999E-2</c:v>
                </c:pt>
                <c:pt idx="932">
                  <c:v>2.7005999999999999E-2</c:v>
                </c:pt>
                <c:pt idx="933">
                  <c:v>2.6329999999999999E-2</c:v>
                </c:pt>
                <c:pt idx="934">
                  <c:v>2.5585E-2</c:v>
                </c:pt>
                <c:pt idx="935">
                  <c:v>2.4723999999999999E-2</c:v>
                </c:pt>
                <c:pt idx="936">
                  <c:v>2.3772999999999999E-2</c:v>
                </c:pt>
                <c:pt idx="937">
                  <c:v>2.2807000000000001E-2</c:v>
                </c:pt>
                <c:pt idx="938">
                  <c:v>2.1854999999999999E-2</c:v>
                </c:pt>
                <c:pt idx="939">
                  <c:v>2.0868999999999999E-2</c:v>
                </c:pt>
                <c:pt idx="940">
                  <c:v>1.9835999999999999E-2</c:v>
                </c:pt>
                <c:pt idx="941">
                  <c:v>1.8883E-2</c:v>
                </c:pt>
                <c:pt idx="942">
                  <c:v>1.8173000000000002E-2</c:v>
                </c:pt>
                <c:pt idx="943">
                  <c:v>1.7745E-2</c:v>
                </c:pt>
                <c:pt idx="944">
                  <c:v>1.7513999999999998E-2</c:v>
                </c:pt>
                <c:pt idx="945">
                  <c:v>1.7373E-2</c:v>
                </c:pt>
                <c:pt idx="946">
                  <c:v>1.7208000000000001E-2</c:v>
                </c:pt>
                <c:pt idx="947">
                  <c:v>1.6858999999999999E-2</c:v>
                </c:pt>
                <c:pt idx="948">
                  <c:v>1.6182999999999999E-2</c:v>
                </c:pt>
                <c:pt idx="949">
                  <c:v>1.5162999999999999E-2</c:v>
                </c:pt>
                <c:pt idx="950">
                  <c:v>1.3943000000000001E-2</c:v>
                </c:pt>
                <c:pt idx="951">
                  <c:v>1.2765E-2</c:v>
                </c:pt>
                <c:pt idx="952">
                  <c:v>1.1865000000000001E-2</c:v>
                </c:pt>
                <c:pt idx="953">
                  <c:v>1.1372999999999999E-2</c:v>
                </c:pt>
                <c:pt idx="954">
                  <c:v>1.1261E-2</c:v>
                </c:pt>
                <c:pt idx="955">
                  <c:v>1.1388000000000001E-2</c:v>
                </c:pt>
                <c:pt idx="956">
                  <c:v>1.1585E-2</c:v>
                </c:pt>
                <c:pt idx="957">
                  <c:v>1.1731E-2</c:v>
                </c:pt>
                <c:pt idx="958">
                  <c:v>1.18E-2</c:v>
                </c:pt>
                <c:pt idx="959">
                  <c:v>1.1861E-2</c:v>
                </c:pt>
                <c:pt idx="960">
                  <c:v>1.1984E-2</c:v>
                </c:pt>
                <c:pt idx="961">
                  <c:v>1.2127000000000001E-2</c:v>
                </c:pt>
                <c:pt idx="962">
                  <c:v>1.2147E-2</c:v>
                </c:pt>
                <c:pt idx="963">
                  <c:v>1.1931000000000001E-2</c:v>
                </c:pt>
                <c:pt idx="964">
                  <c:v>1.1495999999999999E-2</c:v>
                </c:pt>
                <c:pt idx="965">
                  <c:v>1.0965000000000001E-2</c:v>
                </c:pt>
                <c:pt idx="966">
                  <c:v>1.0495000000000001E-2</c:v>
                </c:pt>
                <c:pt idx="967">
                  <c:v>1.0194E-2</c:v>
                </c:pt>
                <c:pt idx="968">
                  <c:v>1.0074E-2</c:v>
                </c:pt>
                <c:pt idx="969">
                  <c:v>1.0055E-2</c:v>
                </c:pt>
                <c:pt idx="970">
                  <c:v>1.0028E-2</c:v>
                </c:pt>
                <c:pt idx="971">
                  <c:v>9.9209999999999993E-3</c:v>
                </c:pt>
                <c:pt idx="972">
                  <c:v>9.7020000000000006E-3</c:v>
                </c:pt>
                <c:pt idx="973">
                  <c:v>9.3600000000000003E-3</c:v>
                </c:pt>
                <c:pt idx="974">
                  <c:v>8.9239999999999996E-3</c:v>
                </c:pt>
                <c:pt idx="975">
                  <c:v>8.4869999999999998E-3</c:v>
                </c:pt>
                <c:pt idx="976">
                  <c:v>8.1510000000000003E-3</c:v>
                </c:pt>
                <c:pt idx="977">
                  <c:v>7.9089999999999994E-3</c:v>
                </c:pt>
                <c:pt idx="978">
                  <c:v>7.639E-3</c:v>
                </c:pt>
                <c:pt idx="979">
                  <c:v>7.254E-3</c:v>
                </c:pt>
                <c:pt idx="980">
                  <c:v>6.8329999999999997E-3</c:v>
                </c:pt>
                <c:pt idx="981">
                  <c:v>6.5579999999999996E-3</c:v>
                </c:pt>
                <c:pt idx="982">
                  <c:v>6.5640000000000004E-3</c:v>
                </c:pt>
                <c:pt idx="983">
                  <c:v>6.8349999999999999E-3</c:v>
                </c:pt>
                <c:pt idx="984">
                  <c:v>7.2259999999999998E-3</c:v>
                </c:pt>
                <c:pt idx="985">
                  <c:v>7.5440000000000004E-3</c:v>
                </c:pt>
                <c:pt idx="986">
                  <c:v>7.6220000000000003E-3</c:v>
                </c:pt>
                <c:pt idx="987">
                  <c:v>7.3730000000000002E-3</c:v>
                </c:pt>
                <c:pt idx="988">
                  <c:v>6.8450000000000004E-3</c:v>
                </c:pt>
                <c:pt idx="989">
                  <c:v>6.2430000000000003E-3</c:v>
                </c:pt>
                <c:pt idx="990">
                  <c:v>5.8440000000000002E-3</c:v>
                </c:pt>
                <c:pt idx="991">
                  <c:v>5.8250000000000003E-3</c:v>
                </c:pt>
                <c:pt idx="992">
                  <c:v>5.9639999999999997E-3</c:v>
                </c:pt>
                <c:pt idx="993">
                  <c:v>6.3600000000000002E-3</c:v>
                </c:pt>
                <c:pt idx="994">
                  <c:v>6.8490000000000001E-3</c:v>
                </c:pt>
                <c:pt idx="995">
                  <c:v>7.2379999999999996E-3</c:v>
                </c:pt>
                <c:pt idx="996">
                  <c:v>7.3569999999999998E-3</c:v>
                </c:pt>
                <c:pt idx="997">
                  <c:v>7.195E-3</c:v>
                </c:pt>
                <c:pt idx="998">
                  <c:v>6.94E-3</c:v>
                </c:pt>
                <c:pt idx="999">
                  <c:v>6.8279999999999999E-3</c:v>
                </c:pt>
                <c:pt idx="1000">
                  <c:v>6.9490000000000003E-3</c:v>
                </c:pt>
                <c:pt idx="1001">
                  <c:v>7.0359999999999997E-3</c:v>
                </c:pt>
                <c:pt idx="1002">
                  <c:v>7.1459999999999996E-3</c:v>
                </c:pt>
                <c:pt idx="1003">
                  <c:v>7.5189999999999996E-3</c:v>
                </c:pt>
                <c:pt idx="1004">
                  <c:v>8.2789999999999999E-3</c:v>
                </c:pt>
                <c:pt idx="1005">
                  <c:v>9.3819999999999997E-3</c:v>
                </c:pt>
                <c:pt idx="1006">
                  <c:v>1.0600999999999999E-2</c:v>
                </c:pt>
                <c:pt idx="1007">
                  <c:v>1.1705E-2</c:v>
                </c:pt>
                <c:pt idx="1008">
                  <c:v>1.2581999999999999E-2</c:v>
                </c:pt>
                <c:pt idx="1009">
                  <c:v>1.3214E-2</c:v>
                </c:pt>
                <c:pt idx="1010">
                  <c:v>1.3651E-2</c:v>
                </c:pt>
                <c:pt idx="1011">
                  <c:v>1.4045E-2</c:v>
                </c:pt>
                <c:pt idx="1012">
                  <c:v>1.4633E-2</c:v>
                </c:pt>
                <c:pt idx="1013">
                  <c:v>1.5613999999999999E-2</c:v>
                </c:pt>
                <c:pt idx="1014">
                  <c:v>1.7003000000000001E-2</c:v>
                </c:pt>
                <c:pt idx="1015">
                  <c:v>1.8643E-2</c:v>
                </c:pt>
                <c:pt idx="1016">
                  <c:v>2.0348999999999999E-2</c:v>
                </c:pt>
                <c:pt idx="1017">
                  <c:v>2.2009000000000001E-2</c:v>
                </c:pt>
                <c:pt idx="1018">
                  <c:v>2.3583E-2</c:v>
                </c:pt>
                <c:pt idx="1019">
                  <c:v>2.5089E-2</c:v>
                </c:pt>
                <c:pt idx="1020">
                  <c:v>2.6679000000000001E-2</c:v>
                </c:pt>
                <c:pt idx="1021">
                  <c:v>2.8615999999999999E-2</c:v>
                </c:pt>
                <c:pt idx="1022">
                  <c:v>3.1071000000000001E-2</c:v>
                </c:pt>
                <c:pt idx="1023">
                  <c:v>3.3966000000000003E-2</c:v>
                </c:pt>
                <c:pt idx="1024">
                  <c:v>3.7085E-2</c:v>
                </c:pt>
                <c:pt idx="1025">
                  <c:v>4.0282999999999999E-2</c:v>
                </c:pt>
                <c:pt idx="1026">
                  <c:v>4.3575999999999997E-2</c:v>
                </c:pt>
                <c:pt idx="1027">
                  <c:v>4.7078000000000002E-2</c:v>
                </c:pt>
                <c:pt idx="1028">
                  <c:v>5.0856999999999999E-2</c:v>
                </c:pt>
                <c:pt idx="1029">
                  <c:v>5.4855000000000001E-2</c:v>
                </c:pt>
                <c:pt idx="1030">
                  <c:v>5.8973999999999999E-2</c:v>
                </c:pt>
                <c:pt idx="1031">
                  <c:v>6.3200000000000006E-2</c:v>
                </c:pt>
                <c:pt idx="1032">
                  <c:v>6.7581000000000002E-2</c:v>
                </c:pt>
                <c:pt idx="1033">
                  <c:v>7.2116E-2</c:v>
                </c:pt>
                <c:pt idx="1034">
                  <c:v>7.6757000000000006E-2</c:v>
                </c:pt>
                <c:pt idx="1035">
                  <c:v>8.1487000000000004E-2</c:v>
                </c:pt>
                <c:pt idx="1036">
                  <c:v>8.6331000000000005E-2</c:v>
                </c:pt>
                <c:pt idx="1037">
                  <c:v>9.1283000000000003E-2</c:v>
                </c:pt>
                <c:pt idx="1038">
                  <c:v>9.6242999999999995E-2</c:v>
                </c:pt>
                <c:pt idx="1039">
                  <c:v>0.101065</c:v>
                </c:pt>
                <c:pt idx="1040">
                  <c:v>0.105659</c:v>
                </c:pt>
                <c:pt idx="1041">
                  <c:v>0.109985</c:v>
                </c:pt>
                <c:pt idx="1042">
                  <c:v>0.113978</c:v>
                </c:pt>
                <c:pt idx="1043">
                  <c:v>0.117573</c:v>
                </c:pt>
                <c:pt idx="1044">
                  <c:v>0.1208</c:v>
                </c:pt>
                <c:pt idx="1045">
                  <c:v>0.12372</c:v>
                </c:pt>
                <c:pt idx="1046">
                  <c:v>0.12625700000000001</c:v>
                </c:pt>
                <c:pt idx="1047">
                  <c:v>0.12823899999999999</c:v>
                </c:pt>
                <c:pt idx="1048">
                  <c:v>0.12959100000000001</c:v>
                </c:pt>
                <c:pt idx="1049">
                  <c:v>0.130411</c:v>
                </c:pt>
                <c:pt idx="1050">
                  <c:v>0.130888</c:v>
                </c:pt>
                <c:pt idx="1051">
                  <c:v>0.13116800000000001</c:v>
                </c:pt>
                <c:pt idx="1052">
                  <c:v>0.131275</c:v>
                </c:pt>
                <c:pt idx="1053">
                  <c:v>0.13114500000000001</c:v>
                </c:pt>
                <c:pt idx="1054">
                  <c:v>0.13075999999999999</c:v>
                </c:pt>
                <c:pt idx="1055">
                  <c:v>0.130192</c:v>
                </c:pt>
                <c:pt idx="1056">
                  <c:v>0.129523</c:v>
                </c:pt>
                <c:pt idx="1057">
                  <c:v>0.128801</c:v>
                </c:pt>
                <c:pt idx="1058">
                  <c:v>0.12808800000000001</c:v>
                </c:pt>
                <c:pt idx="1059">
                  <c:v>0.12748999999999999</c:v>
                </c:pt>
                <c:pt idx="1060">
                  <c:v>0.12711500000000001</c:v>
                </c:pt>
                <c:pt idx="1061">
                  <c:v>0.12701699999999999</c:v>
                </c:pt>
                <c:pt idx="1062">
                  <c:v>0.12719800000000001</c:v>
                </c:pt>
                <c:pt idx="1063">
                  <c:v>0.12765099999999999</c:v>
                </c:pt>
                <c:pt idx="1064">
                  <c:v>0.12837399999999999</c:v>
                </c:pt>
                <c:pt idx="1065">
                  <c:v>0.12934499999999999</c:v>
                </c:pt>
                <c:pt idx="1066">
                  <c:v>0.13056699999999999</c:v>
                </c:pt>
                <c:pt idx="1067">
                  <c:v>0.132137</c:v>
                </c:pt>
                <c:pt idx="1068">
                  <c:v>0.13419500000000001</c:v>
                </c:pt>
                <c:pt idx="1069">
                  <c:v>0.13680300000000001</c:v>
                </c:pt>
                <c:pt idx="1070">
                  <c:v>0.13994000000000001</c:v>
                </c:pt>
                <c:pt idx="1071">
                  <c:v>0.14357600000000001</c:v>
                </c:pt>
                <c:pt idx="1072">
                  <c:v>0.14765200000000001</c:v>
                </c:pt>
                <c:pt idx="1073">
                  <c:v>0.15205099999999999</c:v>
                </c:pt>
                <c:pt idx="1074">
                  <c:v>0.15667300000000001</c:v>
                </c:pt>
                <c:pt idx="1075">
                  <c:v>0.16147600000000001</c:v>
                </c:pt>
                <c:pt idx="1076">
                  <c:v>0.16645299999999999</c:v>
                </c:pt>
                <c:pt idx="1077">
                  <c:v>0.17163999999999999</c:v>
                </c:pt>
                <c:pt idx="1078">
                  <c:v>0.17712900000000001</c:v>
                </c:pt>
                <c:pt idx="1079">
                  <c:v>0.183004</c:v>
                </c:pt>
                <c:pt idx="1080">
                  <c:v>0.189253</c:v>
                </c:pt>
                <c:pt idx="1081">
                  <c:v>0.19578899999999999</c:v>
                </c:pt>
                <c:pt idx="1082">
                  <c:v>0.202512</c:v>
                </c:pt>
                <c:pt idx="1083">
                  <c:v>0.20932700000000001</c:v>
                </c:pt>
                <c:pt idx="1084">
                  <c:v>0.216168</c:v>
                </c:pt>
                <c:pt idx="1085">
                  <c:v>0.22303000000000001</c:v>
                </c:pt>
                <c:pt idx="1086">
                  <c:v>0.22995199999999999</c:v>
                </c:pt>
                <c:pt idx="1087">
                  <c:v>0.23694999999999999</c:v>
                </c:pt>
                <c:pt idx="1088">
                  <c:v>0.244006</c:v>
                </c:pt>
                <c:pt idx="1089">
                  <c:v>0.25112899999999999</c:v>
                </c:pt>
                <c:pt idx="1090">
                  <c:v>0.25841399999999998</c:v>
                </c:pt>
                <c:pt idx="1091">
                  <c:v>0.26597599999999999</c:v>
                </c:pt>
                <c:pt idx="1092">
                  <c:v>0.27385799999999999</c:v>
                </c:pt>
                <c:pt idx="1093">
                  <c:v>0.28204800000000002</c:v>
                </c:pt>
                <c:pt idx="1094">
                  <c:v>0.29056100000000001</c:v>
                </c:pt>
                <c:pt idx="1095">
                  <c:v>0.299429</c:v>
                </c:pt>
                <c:pt idx="1096">
                  <c:v>0.30867299999999998</c:v>
                </c:pt>
                <c:pt idx="1097">
                  <c:v>0.31831500000000001</c:v>
                </c:pt>
                <c:pt idx="1098">
                  <c:v>0.32838800000000001</c:v>
                </c:pt>
                <c:pt idx="1099">
                  <c:v>0.33885399999999999</c:v>
                </c:pt>
                <c:pt idx="1100">
                  <c:v>0.34956199999999998</c:v>
                </c:pt>
                <c:pt idx="1101">
                  <c:v>0.36026200000000003</c:v>
                </c:pt>
                <c:pt idx="1102">
                  <c:v>0.370585</c:v>
                </c:pt>
                <c:pt idx="1103">
                  <c:v>0.37999300000000003</c:v>
                </c:pt>
                <c:pt idx="1104">
                  <c:v>0.38787500000000003</c:v>
                </c:pt>
                <c:pt idx="1105">
                  <c:v>0.39376499999999998</c:v>
                </c:pt>
                <c:pt idx="1106">
                  <c:v>0.39744699999999999</c:v>
                </c:pt>
                <c:pt idx="1107">
                  <c:v>0.39885100000000001</c:v>
                </c:pt>
                <c:pt idx="1108">
                  <c:v>0.39792499999999997</c:v>
                </c:pt>
                <c:pt idx="1109">
                  <c:v>0.39463100000000001</c:v>
                </c:pt>
                <c:pt idx="1110">
                  <c:v>0.38902599999999998</c:v>
                </c:pt>
                <c:pt idx="1111">
                  <c:v>0.38129099999999999</c:v>
                </c:pt>
                <c:pt idx="1112">
                  <c:v>0.37170300000000001</c:v>
                </c:pt>
                <c:pt idx="1113">
                  <c:v>0.36059000000000002</c:v>
                </c:pt>
                <c:pt idx="1114">
                  <c:v>0.348302</c:v>
                </c:pt>
                <c:pt idx="1115">
                  <c:v>0.33519500000000002</c:v>
                </c:pt>
                <c:pt idx="1116">
                  <c:v>0.32163900000000001</c:v>
                </c:pt>
                <c:pt idx="1117">
                  <c:v>0.30806899999999998</c:v>
                </c:pt>
                <c:pt idx="1118">
                  <c:v>0.29500399999999999</c:v>
                </c:pt>
                <c:pt idx="1119">
                  <c:v>0.28296900000000003</c:v>
                </c:pt>
                <c:pt idx="1120">
                  <c:v>0.27232200000000001</c:v>
                </c:pt>
                <c:pt idx="1121">
                  <c:v>0.26312099999999999</c:v>
                </c:pt>
                <c:pt idx="1122">
                  <c:v>0.255187</c:v>
                </c:pt>
                <c:pt idx="1123">
                  <c:v>0.24831</c:v>
                </c:pt>
                <c:pt idx="1124">
                  <c:v>0.24237600000000001</c:v>
                </c:pt>
                <c:pt idx="1125">
                  <c:v>0.23730100000000001</c:v>
                </c:pt>
                <c:pt idx="1126">
                  <c:v>0.23291100000000001</c:v>
                </c:pt>
                <c:pt idx="1127">
                  <c:v>0.22897600000000001</c:v>
                </c:pt>
                <c:pt idx="1128">
                  <c:v>0.22534599999999999</c:v>
                </c:pt>
                <c:pt idx="1129">
                  <c:v>0.222025</c:v>
                </c:pt>
                <c:pt idx="1130">
                  <c:v>0.21906999999999999</c:v>
                </c:pt>
                <c:pt idx="1131">
                  <c:v>0.21641299999999999</c:v>
                </c:pt>
                <c:pt idx="1132">
                  <c:v>0.213841</c:v>
                </c:pt>
                <c:pt idx="1133">
                  <c:v>0.21116699999999999</c:v>
                </c:pt>
                <c:pt idx="1134">
                  <c:v>0.20838000000000001</c:v>
                </c:pt>
                <c:pt idx="1135">
                  <c:v>0.20561399999999999</c:v>
                </c:pt>
                <c:pt idx="1136">
                  <c:v>0.203018</c:v>
                </c:pt>
                <c:pt idx="1137">
                  <c:v>0.20064499999999999</c:v>
                </c:pt>
                <c:pt idx="1138">
                  <c:v>0.198465</c:v>
                </c:pt>
                <c:pt idx="1139">
                  <c:v>0.19642599999999999</c:v>
                </c:pt>
                <c:pt idx="1140">
                  <c:v>0.19450400000000001</c:v>
                </c:pt>
                <c:pt idx="1141">
                  <c:v>0.192715</c:v>
                </c:pt>
                <c:pt idx="1142">
                  <c:v>0.19106300000000001</c:v>
                </c:pt>
                <c:pt idx="1143">
                  <c:v>0.189474</c:v>
                </c:pt>
                <c:pt idx="1144">
                  <c:v>0.18778600000000001</c:v>
                </c:pt>
                <c:pt idx="1145">
                  <c:v>0.18587000000000001</c:v>
                </c:pt>
                <c:pt idx="1146">
                  <c:v>0.18376500000000001</c:v>
                </c:pt>
                <c:pt idx="1147">
                  <c:v>0.18165799999999999</c:v>
                </c:pt>
                <c:pt idx="1148">
                  <c:v>0.179732</c:v>
                </c:pt>
                <c:pt idx="1149">
                  <c:v>0.17804600000000001</c:v>
                </c:pt>
                <c:pt idx="1150">
                  <c:v>0.17654900000000001</c:v>
                </c:pt>
                <c:pt idx="1151">
                  <c:v>0.175151</c:v>
                </c:pt>
                <c:pt idx="1152">
                  <c:v>0.17380999999999999</c:v>
                </c:pt>
                <c:pt idx="1153">
                  <c:v>0.17255000000000001</c:v>
                </c:pt>
                <c:pt idx="1154">
                  <c:v>0.17138600000000001</c:v>
                </c:pt>
                <c:pt idx="1155">
                  <c:v>0.17027999999999999</c:v>
                </c:pt>
                <c:pt idx="1156">
                  <c:v>0.16919899999999999</c:v>
                </c:pt>
                <c:pt idx="1157">
                  <c:v>0.16819799999999999</c:v>
                </c:pt>
                <c:pt idx="1158">
                  <c:v>0.16739899999999999</c:v>
                </c:pt>
                <c:pt idx="1159">
                  <c:v>0.166904</c:v>
                </c:pt>
                <c:pt idx="1160">
                  <c:v>0.16672799999999999</c:v>
                </c:pt>
                <c:pt idx="1161">
                  <c:v>0.16679099999999999</c:v>
                </c:pt>
                <c:pt idx="1162">
                  <c:v>0.166991</c:v>
                </c:pt>
                <c:pt idx="1163">
                  <c:v>0.167267</c:v>
                </c:pt>
                <c:pt idx="1164">
                  <c:v>0.16758700000000001</c:v>
                </c:pt>
                <c:pt idx="1165">
                  <c:v>0.16787099999999999</c:v>
                </c:pt>
                <c:pt idx="1166">
                  <c:v>0.16799900000000001</c:v>
                </c:pt>
                <c:pt idx="1167">
                  <c:v>0.167907</c:v>
                </c:pt>
                <c:pt idx="1168">
                  <c:v>0.16764200000000001</c:v>
                </c:pt>
                <c:pt idx="1169">
                  <c:v>0.167269</c:v>
                </c:pt>
                <c:pt idx="1170">
                  <c:v>0.16674800000000001</c:v>
                </c:pt>
                <c:pt idx="1171">
                  <c:v>0.16597300000000001</c:v>
                </c:pt>
                <c:pt idx="1172">
                  <c:v>0.16489200000000001</c:v>
                </c:pt>
                <c:pt idx="1173">
                  <c:v>0.16350799999999999</c:v>
                </c:pt>
                <c:pt idx="1174">
                  <c:v>0.16178999999999999</c:v>
                </c:pt>
                <c:pt idx="1175">
                  <c:v>0.15973599999999999</c:v>
                </c:pt>
                <c:pt idx="1176">
                  <c:v>0.157471</c:v>
                </c:pt>
                <c:pt idx="1177">
                  <c:v>0.155198</c:v>
                </c:pt>
                <c:pt idx="1178">
                  <c:v>0.15305099999999999</c:v>
                </c:pt>
                <c:pt idx="1179">
                  <c:v>0.15110599999999999</c:v>
                </c:pt>
                <c:pt idx="1180">
                  <c:v>0.14948700000000001</c:v>
                </c:pt>
                <c:pt idx="1181">
                  <c:v>0.14837500000000001</c:v>
                </c:pt>
                <c:pt idx="1182">
                  <c:v>0.147896</c:v>
                </c:pt>
                <c:pt idx="1183">
                  <c:v>0.148066</c:v>
                </c:pt>
                <c:pt idx="1184">
                  <c:v>0.14883199999999999</c:v>
                </c:pt>
                <c:pt idx="1185">
                  <c:v>0.15016099999999999</c:v>
                </c:pt>
                <c:pt idx="1186">
                  <c:v>0.152117</c:v>
                </c:pt>
                <c:pt idx="1187">
                  <c:v>0.15485399999999999</c:v>
                </c:pt>
                <c:pt idx="1188">
                  <c:v>0.15853400000000001</c:v>
                </c:pt>
                <c:pt idx="1189">
                  <c:v>0.16330900000000001</c:v>
                </c:pt>
                <c:pt idx="1190">
                  <c:v>0.16935</c:v>
                </c:pt>
                <c:pt idx="1191">
                  <c:v>0.176815</c:v>
                </c:pt>
                <c:pt idx="1192">
                  <c:v>0.18568999999999999</c:v>
                </c:pt>
                <c:pt idx="1193">
                  <c:v>0.19572999999999999</c:v>
                </c:pt>
                <c:pt idx="1194">
                  <c:v>0.206592</c:v>
                </c:pt>
                <c:pt idx="1195">
                  <c:v>0.217922</c:v>
                </c:pt>
                <c:pt idx="1196">
                  <c:v>0.229241</c:v>
                </c:pt>
                <c:pt idx="1197">
                  <c:v>0.23989099999999999</c:v>
                </c:pt>
                <c:pt idx="1198">
                  <c:v>0.24921599999999999</c:v>
                </c:pt>
                <c:pt idx="1199">
                  <c:v>0.256776</c:v>
                </c:pt>
                <c:pt idx="1200">
                  <c:v>0.26233499999999998</c:v>
                </c:pt>
                <c:pt idx="1201">
                  <c:v>0.26571099999999997</c:v>
                </c:pt>
                <c:pt idx="1202">
                  <c:v>0.26673400000000003</c:v>
                </c:pt>
                <c:pt idx="1203">
                  <c:v>0.265324</c:v>
                </c:pt>
                <c:pt idx="1204">
                  <c:v>0.26152599999999998</c:v>
                </c:pt>
                <c:pt idx="1205">
                  <c:v>0.25547199999999998</c:v>
                </c:pt>
                <c:pt idx="1206">
                  <c:v>0.24732399999999999</c:v>
                </c:pt>
                <c:pt idx="1207">
                  <c:v>0.23726</c:v>
                </c:pt>
                <c:pt idx="1208">
                  <c:v>0.225526</c:v>
                </c:pt>
                <c:pt idx="1209">
                  <c:v>0.21252099999999999</c:v>
                </c:pt>
                <c:pt idx="1210">
                  <c:v>0.19881799999999999</c:v>
                </c:pt>
                <c:pt idx="1211">
                  <c:v>0.185029</c:v>
                </c:pt>
                <c:pt idx="1212">
                  <c:v>0.17168</c:v>
                </c:pt>
                <c:pt idx="1213">
                  <c:v>0.159192</c:v>
                </c:pt>
                <c:pt idx="1214">
                  <c:v>0.14791299999999999</c:v>
                </c:pt>
                <c:pt idx="1215">
                  <c:v>0.138074</c:v>
                </c:pt>
                <c:pt idx="1216">
                  <c:v>0.12973000000000001</c:v>
                </c:pt>
                <c:pt idx="1217">
                  <c:v>0.122795</c:v>
                </c:pt>
                <c:pt idx="1218">
                  <c:v>0.117094</c:v>
                </c:pt>
                <c:pt idx="1219">
                  <c:v>0.112359</c:v>
                </c:pt>
                <c:pt idx="1220">
                  <c:v>0.108237</c:v>
                </c:pt>
                <c:pt idx="1221">
                  <c:v>0.104392</c:v>
                </c:pt>
                <c:pt idx="1222">
                  <c:v>0.100633</c:v>
                </c:pt>
                <c:pt idx="1223">
                  <c:v>9.6937999999999996E-2</c:v>
                </c:pt>
                <c:pt idx="1224">
                  <c:v>9.3365000000000004E-2</c:v>
                </c:pt>
                <c:pt idx="1225">
                  <c:v>8.9979000000000003E-2</c:v>
                </c:pt>
                <c:pt idx="1226">
                  <c:v>8.6841000000000002E-2</c:v>
                </c:pt>
                <c:pt idx="1227">
                  <c:v>8.3976999999999996E-2</c:v>
                </c:pt>
                <c:pt idx="1228">
                  <c:v>8.1328999999999999E-2</c:v>
                </c:pt>
                <c:pt idx="1229">
                  <c:v>7.8779000000000002E-2</c:v>
                </c:pt>
                <c:pt idx="1230">
                  <c:v>7.6241000000000003E-2</c:v>
                </c:pt>
                <c:pt idx="1231">
                  <c:v>7.3712E-2</c:v>
                </c:pt>
                <c:pt idx="1232">
                  <c:v>7.1253999999999998E-2</c:v>
                </c:pt>
                <c:pt idx="1233">
                  <c:v>6.8937999999999999E-2</c:v>
                </c:pt>
                <c:pt idx="1234">
                  <c:v>6.6796999999999995E-2</c:v>
                </c:pt>
                <c:pt idx="1235">
                  <c:v>6.4793000000000003E-2</c:v>
                </c:pt>
                <c:pt idx="1236">
                  <c:v>6.2840999999999994E-2</c:v>
                </c:pt>
                <c:pt idx="1237">
                  <c:v>6.0888999999999999E-2</c:v>
                </c:pt>
                <c:pt idx="1238">
                  <c:v>5.8951999999999997E-2</c:v>
                </c:pt>
                <c:pt idx="1239">
                  <c:v>5.7070000000000003E-2</c:v>
                </c:pt>
                <c:pt idx="1240">
                  <c:v>5.5240999999999998E-2</c:v>
                </c:pt>
                <c:pt idx="1241">
                  <c:v>5.3432E-2</c:v>
                </c:pt>
                <c:pt idx="1242">
                  <c:v>5.1615000000000001E-2</c:v>
                </c:pt>
                <c:pt idx="1243">
                  <c:v>4.9758999999999998E-2</c:v>
                </c:pt>
                <c:pt idx="1244">
                  <c:v>4.7808999999999997E-2</c:v>
                </c:pt>
                <c:pt idx="1245">
                  <c:v>4.5754999999999997E-2</c:v>
                </c:pt>
                <c:pt idx="1246">
                  <c:v>4.3698000000000001E-2</c:v>
                </c:pt>
                <c:pt idx="1247">
                  <c:v>4.1772999999999998E-2</c:v>
                </c:pt>
                <c:pt idx="1248">
                  <c:v>4.0025999999999999E-2</c:v>
                </c:pt>
                <c:pt idx="1249">
                  <c:v>3.8403E-2</c:v>
                </c:pt>
                <c:pt idx="1250">
                  <c:v>3.6826999999999999E-2</c:v>
                </c:pt>
                <c:pt idx="1251">
                  <c:v>3.5224999999999999E-2</c:v>
                </c:pt>
                <c:pt idx="1252">
                  <c:v>3.3538999999999999E-2</c:v>
                </c:pt>
                <c:pt idx="1253">
                  <c:v>3.1785000000000001E-2</c:v>
                </c:pt>
                <c:pt idx="1254">
                  <c:v>3.0102E-2</c:v>
                </c:pt>
                <c:pt idx="1255">
                  <c:v>2.8660999999999999E-2</c:v>
                </c:pt>
                <c:pt idx="1256">
                  <c:v>2.7525000000000001E-2</c:v>
                </c:pt>
                <c:pt idx="1257">
                  <c:v>2.6610999999999999E-2</c:v>
                </c:pt>
                <c:pt idx="1258">
                  <c:v>2.5742000000000001E-2</c:v>
                </c:pt>
                <c:pt idx="1259">
                  <c:v>2.4736000000000001E-2</c:v>
                </c:pt>
                <c:pt idx="1260">
                  <c:v>2.3525999999999998E-2</c:v>
                </c:pt>
                <c:pt idx="1261">
                  <c:v>2.2225000000000002E-2</c:v>
                </c:pt>
                <c:pt idx="1262">
                  <c:v>2.1026E-2</c:v>
                </c:pt>
                <c:pt idx="1263">
                  <c:v>2.0007E-2</c:v>
                </c:pt>
                <c:pt idx="1264">
                  <c:v>1.9088000000000001E-2</c:v>
                </c:pt>
                <c:pt idx="1265">
                  <c:v>1.8168E-2</c:v>
                </c:pt>
                <c:pt idx="1266">
                  <c:v>1.7225000000000001E-2</c:v>
                </c:pt>
                <c:pt idx="1267">
                  <c:v>1.6278999999999998E-2</c:v>
                </c:pt>
                <c:pt idx="1268">
                  <c:v>1.5353E-2</c:v>
                </c:pt>
                <c:pt idx="1269">
                  <c:v>1.4468999999999999E-2</c:v>
                </c:pt>
                <c:pt idx="1270">
                  <c:v>1.3618E-2</c:v>
                </c:pt>
                <c:pt idx="1271">
                  <c:v>1.2722000000000001E-2</c:v>
                </c:pt>
                <c:pt idx="1272">
                  <c:v>1.2579999999999999E-2</c:v>
                </c:pt>
                <c:pt idx="1273">
                  <c:v>1.2439E-2</c:v>
                </c:pt>
                <c:pt idx="1274">
                  <c:v>1.2298999999999999E-2</c:v>
                </c:pt>
                <c:pt idx="1275">
                  <c:v>1.2161E-2</c:v>
                </c:pt>
                <c:pt idx="1276">
                  <c:v>1.2024999999999999E-2</c:v>
                </c:pt>
                <c:pt idx="1277">
                  <c:v>1.189E-2</c:v>
                </c:pt>
                <c:pt idx="1278">
                  <c:v>1.1756000000000001E-2</c:v>
                </c:pt>
                <c:pt idx="1279">
                  <c:v>1.1624000000000001E-2</c:v>
                </c:pt>
                <c:pt idx="1280">
                  <c:v>1.1493E-2</c:v>
                </c:pt>
                <c:pt idx="1281">
                  <c:v>1.1364000000000001E-2</c:v>
                </c:pt>
                <c:pt idx="1282">
                  <c:v>1.1235999999999999E-2</c:v>
                </c:pt>
                <c:pt idx="1283">
                  <c:v>1.111E-2</c:v>
                </c:pt>
                <c:pt idx="1284">
                  <c:v>1.0985E-2</c:v>
                </c:pt>
                <c:pt idx="1285">
                  <c:v>1.0862E-2</c:v>
                </c:pt>
                <c:pt idx="1286">
                  <c:v>1.074E-2</c:v>
                </c:pt>
                <c:pt idx="1287">
                  <c:v>1.0619999999999999E-2</c:v>
                </c:pt>
                <c:pt idx="1288">
                  <c:v>1.0501E-2</c:v>
                </c:pt>
                <c:pt idx="1289">
                  <c:v>1.0383999999999999E-2</c:v>
                </c:pt>
                <c:pt idx="1290">
                  <c:v>1.0267999999999999E-2</c:v>
                </c:pt>
                <c:pt idx="1291">
                  <c:v>1.0153000000000001E-2</c:v>
                </c:pt>
                <c:pt idx="1292">
                  <c:v>1.004E-2</c:v>
                </c:pt>
                <c:pt idx="1293">
                  <c:v>9.9290000000000003E-3</c:v>
                </c:pt>
                <c:pt idx="1294">
                  <c:v>9.8189999999999996E-3</c:v>
                </c:pt>
                <c:pt idx="1295">
                  <c:v>9.7099999999999999E-3</c:v>
                </c:pt>
                <c:pt idx="1296">
                  <c:v>9.6030000000000004E-3</c:v>
                </c:pt>
                <c:pt idx="1297">
                  <c:v>9.4979999999999995E-3</c:v>
                </c:pt>
                <c:pt idx="1298">
                  <c:v>9.3930000000000003E-3</c:v>
                </c:pt>
                <c:pt idx="1299">
                  <c:v>9.2910000000000006E-3</c:v>
                </c:pt>
                <c:pt idx="1300">
                  <c:v>9.1900000000000003E-3</c:v>
                </c:pt>
                <c:pt idx="1301">
                  <c:v>9.0900000000000009E-3</c:v>
                </c:pt>
                <c:pt idx="1302">
                  <c:v>8.992E-3</c:v>
                </c:pt>
                <c:pt idx="1303">
                  <c:v>8.8950000000000001E-3</c:v>
                </c:pt>
                <c:pt idx="1304">
                  <c:v>8.8000000000000005E-3</c:v>
                </c:pt>
                <c:pt idx="1305">
                  <c:v>8.7060000000000002E-3</c:v>
                </c:pt>
                <c:pt idx="1306">
                  <c:v>8.6130000000000009E-3</c:v>
                </c:pt>
                <c:pt idx="1307">
                  <c:v>8.5220000000000001E-3</c:v>
                </c:pt>
                <c:pt idx="1308">
                  <c:v>8.4329999999999995E-3</c:v>
                </c:pt>
                <c:pt idx="1309">
                  <c:v>8.345E-3</c:v>
                </c:pt>
                <c:pt idx="1310">
                  <c:v>8.2590000000000007E-3</c:v>
                </c:pt>
                <c:pt idx="1311">
                  <c:v>8.1740000000000007E-3</c:v>
                </c:pt>
                <c:pt idx="1312">
                  <c:v>8.09E-3</c:v>
                </c:pt>
                <c:pt idx="1313">
                  <c:v>8.0079999999999995E-3</c:v>
                </c:pt>
                <c:pt idx="1314">
                  <c:v>7.927E-3</c:v>
                </c:pt>
                <c:pt idx="1315">
                  <c:v>7.8480000000000008E-3</c:v>
                </c:pt>
                <c:pt idx="1316">
                  <c:v>7.7710000000000001E-3</c:v>
                </c:pt>
                <c:pt idx="1317">
                  <c:v>7.6949999999999996E-3</c:v>
                </c:pt>
                <c:pt idx="1318">
                  <c:v>7.62E-3</c:v>
                </c:pt>
                <c:pt idx="1319">
                  <c:v>7.5469999999999999E-3</c:v>
                </c:pt>
                <c:pt idx="1320">
                  <c:v>7.4749999999999999E-3</c:v>
                </c:pt>
                <c:pt idx="1321">
                  <c:v>7.4050000000000001E-3</c:v>
                </c:pt>
                <c:pt idx="1322">
                  <c:v>7.3359999999999996E-3</c:v>
                </c:pt>
                <c:pt idx="1323">
                  <c:v>7.2680000000000002E-3</c:v>
                </c:pt>
                <c:pt idx="1324">
                  <c:v>7.2030000000000002E-3</c:v>
                </c:pt>
                <c:pt idx="1325">
                  <c:v>7.1380000000000002E-3</c:v>
                </c:pt>
                <c:pt idx="1326">
                  <c:v>7.0749999999999997E-3</c:v>
                </c:pt>
                <c:pt idx="1327">
                  <c:v>7.0140000000000003E-3</c:v>
                </c:pt>
                <c:pt idx="1328">
                  <c:v>6.9540000000000001E-3</c:v>
                </c:pt>
                <c:pt idx="1329">
                  <c:v>6.8950000000000001E-3</c:v>
                </c:pt>
                <c:pt idx="1330">
                  <c:v>6.8380000000000003E-3</c:v>
                </c:pt>
                <c:pt idx="1331">
                  <c:v>6.783E-3</c:v>
                </c:pt>
                <c:pt idx="1332">
                  <c:v>6.7289999999999997E-3</c:v>
                </c:pt>
                <c:pt idx="1333">
                  <c:v>6.6759999999999996E-3</c:v>
                </c:pt>
                <c:pt idx="1334">
                  <c:v>6.6249999999999998E-3</c:v>
                </c:pt>
                <c:pt idx="1335">
                  <c:v>6.5750000000000001E-3</c:v>
                </c:pt>
                <c:pt idx="1336">
                  <c:v>6.5269999999999998E-3</c:v>
                </c:pt>
                <c:pt idx="1337">
                  <c:v>6.4799999999999996E-3</c:v>
                </c:pt>
                <c:pt idx="1338">
                  <c:v>6.4349999999999997E-3</c:v>
                </c:pt>
                <c:pt idx="1339">
                  <c:v>6.391E-3</c:v>
                </c:pt>
                <c:pt idx="1340">
                  <c:v>6.3489999999999996E-3</c:v>
                </c:pt>
                <c:pt idx="1341">
                  <c:v>6.3080000000000002E-3</c:v>
                </c:pt>
                <c:pt idx="1342">
                  <c:v>6.2690000000000003E-3</c:v>
                </c:pt>
                <c:pt idx="1343">
                  <c:v>6.2310000000000004E-3</c:v>
                </c:pt>
                <c:pt idx="1344">
                  <c:v>6.195E-3</c:v>
                </c:pt>
                <c:pt idx="1345">
                  <c:v>6.1599999999999997E-3</c:v>
                </c:pt>
                <c:pt idx="1346">
                  <c:v>6.1260000000000004E-3</c:v>
                </c:pt>
                <c:pt idx="1347">
                  <c:v>6.0939999999999996E-3</c:v>
                </c:pt>
                <c:pt idx="1348">
                  <c:v>6.0639999999999999E-3</c:v>
                </c:pt>
                <c:pt idx="1349">
                  <c:v>6.0350000000000004E-3</c:v>
                </c:pt>
                <c:pt idx="1350">
                  <c:v>6.0070000000000002E-3</c:v>
                </c:pt>
                <c:pt idx="1351">
                  <c:v>5.9810000000000002E-3</c:v>
                </c:pt>
                <c:pt idx="1352">
                  <c:v>5.9560000000000004E-3</c:v>
                </c:pt>
                <c:pt idx="1353">
                  <c:v>5.9329999999999999E-3</c:v>
                </c:pt>
                <c:pt idx="1354">
                  <c:v>5.9109999999999996E-3</c:v>
                </c:pt>
                <c:pt idx="1355">
                  <c:v>5.8910000000000004E-3</c:v>
                </c:pt>
                <c:pt idx="1356">
                  <c:v>5.8719999999999996E-3</c:v>
                </c:pt>
                <c:pt idx="1357">
                  <c:v>5.855E-3</c:v>
                </c:pt>
                <c:pt idx="1358">
                  <c:v>5.8389999999999996E-3</c:v>
                </c:pt>
                <c:pt idx="1359">
                  <c:v>5.8250000000000003E-3</c:v>
                </c:pt>
                <c:pt idx="1360">
                  <c:v>5.7759999999999999E-3</c:v>
                </c:pt>
                <c:pt idx="1361">
                  <c:v>5.7279999999999996E-3</c:v>
                </c:pt>
                <c:pt idx="1362">
                  <c:v>5.6810000000000003E-3</c:v>
                </c:pt>
                <c:pt idx="1363">
                  <c:v>5.6360000000000004E-3</c:v>
                </c:pt>
                <c:pt idx="1364">
                  <c:v>5.5929999999999999E-3</c:v>
                </c:pt>
                <c:pt idx="1365">
                  <c:v>5.5510000000000004E-3</c:v>
                </c:pt>
                <c:pt idx="1366">
                  <c:v>5.5110000000000003E-3</c:v>
                </c:pt>
                <c:pt idx="1367">
                  <c:v>5.4720000000000003E-3</c:v>
                </c:pt>
                <c:pt idx="1368">
                  <c:v>5.4339999999999996E-3</c:v>
                </c:pt>
                <c:pt idx="1369">
                  <c:v>5.398E-3</c:v>
                </c:pt>
                <c:pt idx="1370">
                  <c:v>5.3629999999999997E-3</c:v>
                </c:pt>
                <c:pt idx="1371">
                  <c:v>5.3299999999999997E-3</c:v>
                </c:pt>
                <c:pt idx="1372">
                  <c:v>5.2989999999999999E-3</c:v>
                </c:pt>
                <c:pt idx="1373">
                  <c:v>5.2680000000000001E-3</c:v>
                </c:pt>
                <c:pt idx="1374">
                  <c:v>5.2399999999999999E-3</c:v>
                </c:pt>
                <c:pt idx="1375">
                  <c:v>5.2129999999999998E-3</c:v>
                </c:pt>
                <c:pt idx="1376">
                  <c:v>5.1869999999999998E-3</c:v>
                </c:pt>
                <c:pt idx="1377">
                  <c:v>5.1619999999999999E-3</c:v>
                </c:pt>
                <c:pt idx="1378">
                  <c:v>5.1399999999999996E-3</c:v>
                </c:pt>
                <c:pt idx="1379">
                  <c:v>5.1180000000000002E-3</c:v>
                </c:pt>
                <c:pt idx="1380">
                  <c:v>5.0980000000000001E-3</c:v>
                </c:pt>
                <c:pt idx="1381">
                  <c:v>5.0800000000000003E-3</c:v>
                </c:pt>
                <c:pt idx="1382">
                  <c:v>5.0629999999999998E-3</c:v>
                </c:pt>
                <c:pt idx="1383">
                  <c:v>5.0480000000000004E-3</c:v>
                </c:pt>
                <c:pt idx="1384">
                  <c:v>5.0340000000000003E-3</c:v>
                </c:pt>
                <c:pt idx="1385">
                  <c:v>5.0210000000000003E-3</c:v>
                </c:pt>
                <c:pt idx="1386">
                  <c:v>5.0099999999999997E-3</c:v>
                </c:pt>
                <c:pt idx="1387">
                  <c:v>5.0000000000000001E-3</c:v>
                </c:pt>
                <c:pt idx="1388">
                  <c:v>4.9919999999999999E-3</c:v>
                </c:pt>
                <c:pt idx="1389">
                  <c:v>4.986E-3</c:v>
                </c:pt>
                <c:pt idx="1390">
                  <c:v>4.9810000000000002E-3</c:v>
                </c:pt>
                <c:pt idx="1391">
                  <c:v>4.9769999999999997E-3</c:v>
                </c:pt>
                <c:pt idx="1392">
                  <c:v>4.9750000000000003E-3</c:v>
                </c:pt>
                <c:pt idx="1393">
                  <c:v>4.9740000000000001E-3</c:v>
                </c:pt>
                <c:pt idx="1394">
                  <c:v>4.9750000000000003E-3</c:v>
                </c:pt>
                <c:pt idx="1395">
                  <c:v>4.9769999999999997E-3</c:v>
                </c:pt>
                <c:pt idx="1396">
                  <c:v>4.9810000000000002E-3</c:v>
                </c:pt>
                <c:pt idx="1397">
                  <c:v>4.986E-3</c:v>
                </c:pt>
                <c:pt idx="1398">
                  <c:v>4.9919999999999999E-3</c:v>
                </c:pt>
                <c:pt idx="1399">
                  <c:v>5.0010000000000002E-3</c:v>
                </c:pt>
                <c:pt idx="1400">
                  <c:v>5.0099999999999997E-3</c:v>
                </c:pt>
                <c:pt idx="1401">
                  <c:v>5.0210000000000003E-3</c:v>
                </c:pt>
                <c:pt idx="1402">
                  <c:v>5.0340000000000003E-3</c:v>
                </c:pt>
                <c:pt idx="1403">
                  <c:v>5.0480000000000004E-3</c:v>
                </c:pt>
                <c:pt idx="1404">
                  <c:v>5.0629999999999998E-3</c:v>
                </c:pt>
                <c:pt idx="1405">
                  <c:v>5.0800000000000003E-3</c:v>
                </c:pt>
                <c:pt idx="1406">
                  <c:v>5.0980000000000001E-3</c:v>
                </c:pt>
                <c:pt idx="1407">
                  <c:v>5.1180000000000002E-3</c:v>
                </c:pt>
                <c:pt idx="1408">
                  <c:v>5.1399999999999996E-3</c:v>
                </c:pt>
                <c:pt idx="1409">
                  <c:v>5.1619999999999999E-3</c:v>
                </c:pt>
                <c:pt idx="1410">
                  <c:v>5.1869999999999998E-3</c:v>
                </c:pt>
                <c:pt idx="1411">
                  <c:v>5.2119999999999996E-3</c:v>
                </c:pt>
                <c:pt idx="1412">
                  <c:v>5.2399999999999999E-3</c:v>
                </c:pt>
                <c:pt idx="1413">
                  <c:v>5.2680000000000001E-3</c:v>
                </c:pt>
                <c:pt idx="1414">
                  <c:v>5.2989999999999999E-3</c:v>
                </c:pt>
                <c:pt idx="1415">
                  <c:v>5.3299999999999997E-3</c:v>
                </c:pt>
                <c:pt idx="1416">
                  <c:v>5.3629999999999997E-3</c:v>
                </c:pt>
                <c:pt idx="1417">
                  <c:v>5.398E-3</c:v>
                </c:pt>
                <c:pt idx="1418">
                  <c:v>5.4339999999999996E-3</c:v>
                </c:pt>
                <c:pt idx="1419">
                  <c:v>5.4720000000000003E-3</c:v>
                </c:pt>
                <c:pt idx="1420">
                  <c:v>5.5110000000000003E-3</c:v>
                </c:pt>
                <c:pt idx="1421">
                  <c:v>5.5510000000000004E-3</c:v>
                </c:pt>
                <c:pt idx="1422">
                  <c:v>5.5929999999999999E-3</c:v>
                </c:pt>
                <c:pt idx="1423">
                  <c:v>5.6360000000000004E-3</c:v>
                </c:pt>
                <c:pt idx="1424">
                  <c:v>5.6810000000000003E-3</c:v>
                </c:pt>
                <c:pt idx="1425">
                  <c:v>5.7279999999999996E-3</c:v>
                </c:pt>
                <c:pt idx="1426">
                  <c:v>5.7759999999999999E-3</c:v>
                </c:pt>
                <c:pt idx="1427">
                  <c:v>5.8250000000000003E-3</c:v>
                </c:pt>
                <c:pt idx="1428">
                  <c:v>5.7759999999999999E-3</c:v>
                </c:pt>
                <c:pt idx="1429">
                  <c:v>5.7279999999999996E-3</c:v>
                </c:pt>
                <c:pt idx="1430">
                  <c:v>5.6810000000000003E-3</c:v>
                </c:pt>
                <c:pt idx="1431">
                  <c:v>5.6369999999999996E-3</c:v>
                </c:pt>
                <c:pt idx="1432">
                  <c:v>5.5929999999999999E-3</c:v>
                </c:pt>
                <c:pt idx="1433">
                  <c:v>5.5510000000000004E-3</c:v>
                </c:pt>
                <c:pt idx="1434">
                  <c:v>5.5110000000000003E-3</c:v>
                </c:pt>
                <c:pt idx="1435">
                  <c:v>5.4720000000000003E-3</c:v>
                </c:pt>
                <c:pt idx="1436">
                  <c:v>5.4339999999999996E-3</c:v>
                </c:pt>
                <c:pt idx="1437">
                  <c:v>5.398E-3</c:v>
                </c:pt>
                <c:pt idx="1438">
                  <c:v>5.3629999999999997E-3</c:v>
                </c:pt>
                <c:pt idx="1439">
                  <c:v>5.3299999999999997E-3</c:v>
                </c:pt>
                <c:pt idx="1440">
                  <c:v>5.2989999999999999E-3</c:v>
                </c:pt>
                <c:pt idx="1441">
                  <c:v>5.2680000000000001E-3</c:v>
                </c:pt>
                <c:pt idx="1442">
                  <c:v>5.2399999999999999E-3</c:v>
                </c:pt>
                <c:pt idx="1443">
                  <c:v>5.2119999999999996E-3</c:v>
                </c:pt>
                <c:pt idx="1444">
                  <c:v>5.1869999999999998E-3</c:v>
                </c:pt>
                <c:pt idx="1445">
                  <c:v>5.1619999999999999E-3</c:v>
                </c:pt>
                <c:pt idx="1446">
                  <c:v>5.1399999999999996E-3</c:v>
                </c:pt>
                <c:pt idx="1447">
                  <c:v>5.1180000000000002E-3</c:v>
                </c:pt>
                <c:pt idx="1448">
                  <c:v>5.0980000000000001E-3</c:v>
                </c:pt>
                <c:pt idx="1449">
                  <c:v>5.0800000000000003E-3</c:v>
                </c:pt>
                <c:pt idx="1450">
                  <c:v>5.0629999999999998E-3</c:v>
                </c:pt>
                <c:pt idx="1451">
                  <c:v>5.0480000000000004E-3</c:v>
                </c:pt>
                <c:pt idx="1452">
                  <c:v>5.0340000000000003E-3</c:v>
                </c:pt>
                <c:pt idx="1453">
                  <c:v>5.0210000000000003E-3</c:v>
                </c:pt>
                <c:pt idx="1454">
                  <c:v>5.0099999999999997E-3</c:v>
                </c:pt>
                <c:pt idx="1455">
                  <c:v>5.0000000000000001E-3</c:v>
                </c:pt>
                <c:pt idx="1456">
                  <c:v>4.9919999999999999E-3</c:v>
                </c:pt>
                <c:pt idx="1457">
                  <c:v>4.986E-3</c:v>
                </c:pt>
                <c:pt idx="1458">
                  <c:v>4.9810000000000002E-3</c:v>
                </c:pt>
                <c:pt idx="1459">
                  <c:v>4.9769999999999997E-3</c:v>
                </c:pt>
                <c:pt idx="1460">
                  <c:v>4.9750000000000003E-3</c:v>
                </c:pt>
                <c:pt idx="1461">
                  <c:v>4.9740000000000001E-3</c:v>
                </c:pt>
                <c:pt idx="1462">
                  <c:v>4.9750000000000003E-3</c:v>
                </c:pt>
                <c:pt idx="1463">
                  <c:v>4.9769999999999997E-3</c:v>
                </c:pt>
                <c:pt idx="1464">
                  <c:v>4.9810000000000002E-3</c:v>
                </c:pt>
                <c:pt idx="1465">
                  <c:v>4.986E-3</c:v>
                </c:pt>
                <c:pt idx="1466">
                  <c:v>4.9919999999999999E-3</c:v>
                </c:pt>
                <c:pt idx="1467">
                  <c:v>5.0000000000000001E-3</c:v>
                </c:pt>
                <c:pt idx="1468">
                  <c:v>5.0099999999999997E-3</c:v>
                </c:pt>
                <c:pt idx="1469">
                  <c:v>5.0210000000000003E-3</c:v>
                </c:pt>
                <c:pt idx="1470">
                  <c:v>5.0340000000000003E-3</c:v>
                </c:pt>
                <c:pt idx="1471">
                  <c:v>5.0480000000000004E-3</c:v>
                </c:pt>
                <c:pt idx="1472">
                  <c:v>5.0629999999999998E-3</c:v>
                </c:pt>
                <c:pt idx="1473">
                  <c:v>5.0800000000000003E-3</c:v>
                </c:pt>
                <c:pt idx="1474">
                  <c:v>5.0980000000000001E-3</c:v>
                </c:pt>
                <c:pt idx="1475">
                  <c:v>5.1180000000000002E-3</c:v>
                </c:pt>
                <c:pt idx="1476">
                  <c:v>5.1399999999999996E-3</c:v>
                </c:pt>
                <c:pt idx="1477">
                  <c:v>5.1619999999999999E-3</c:v>
                </c:pt>
                <c:pt idx="1478">
                  <c:v>5.1869999999999998E-3</c:v>
                </c:pt>
                <c:pt idx="1479">
                  <c:v>5.2129999999999998E-3</c:v>
                </c:pt>
                <c:pt idx="1480">
                  <c:v>5.2399999999999999E-3</c:v>
                </c:pt>
                <c:pt idx="1481">
                  <c:v>5.2680000000000001E-3</c:v>
                </c:pt>
                <c:pt idx="1482">
                  <c:v>5.2989999999999999E-3</c:v>
                </c:pt>
                <c:pt idx="1483">
                  <c:v>5.3299999999999997E-3</c:v>
                </c:pt>
                <c:pt idx="1484">
                  <c:v>5.3629999999999997E-3</c:v>
                </c:pt>
                <c:pt idx="1485">
                  <c:v>5.398E-3</c:v>
                </c:pt>
                <c:pt idx="1486">
                  <c:v>5.4339999999999996E-3</c:v>
                </c:pt>
                <c:pt idx="1487">
                  <c:v>5.4720000000000003E-3</c:v>
                </c:pt>
                <c:pt idx="1488">
                  <c:v>5.5110000000000003E-3</c:v>
                </c:pt>
                <c:pt idx="1489">
                  <c:v>5.5510000000000004E-3</c:v>
                </c:pt>
                <c:pt idx="1490">
                  <c:v>5.5929999999999999E-3</c:v>
                </c:pt>
                <c:pt idx="1491">
                  <c:v>5.6360000000000004E-3</c:v>
                </c:pt>
                <c:pt idx="1492">
                  <c:v>5.6810000000000003E-3</c:v>
                </c:pt>
                <c:pt idx="1493">
                  <c:v>5.7279999999999996E-3</c:v>
                </c:pt>
                <c:pt idx="1494">
                  <c:v>5.7759999999999999E-3</c:v>
                </c:pt>
                <c:pt idx="1495">
                  <c:v>5.8250000000000003E-3</c:v>
                </c:pt>
                <c:pt idx="1496">
                  <c:v>5.7759999999999999E-3</c:v>
                </c:pt>
                <c:pt idx="1497">
                  <c:v>5.7279999999999996E-3</c:v>
                </c:pt>
                <c:pt idx="1498">
                  <c:v>5.6810000000000003E-3</c:v>
                </c:pt>
                <c:pt idx="1499">
                  <c:v>5.6360000000000004E-3</c:v>
                </c:pt>
                <c:pt idx="1500">
                  <c:v>5.5929999999999999E-3</c:v>
                </c:pt>
                <c:pt idx="1501">
                  <c:v>5.5510000000000004E-3</c:v>
                </c:pt>
                <c:pt idx="1502">
                  <c:v>5.5110000000000003E-3</c:v>
                </c:pt>
                <c:pt idx="1503">
                  <c:v>5.4720000000000003E-3</c:v>
                </c:pt>
                <c:pt idx="1504">
                  <c:v>5.4339999999999996E-3</c:v>
                </c:pt>
                <c:pt idx="1505">
                  <c:v>5.398E-3</c:v>
                </c:pt>
                <c:pt idx="1506">
                  <c:v>5.3629999999999997E-3</c:v>
                </c:pt>
                <c:pt idx="1507">
                  <c:v>5.3299999999999997E-3</c:v>
                </c:pt>
                <c:pt idx="1508">
                  <c:v>5.2989999999999999E-3</c:v>
                </c:pt>
                <c:pt idx="1509">
                  <c:v>5.2680000000000001E-3</c:v>
                </c:pt>
                <c:pt idx="1510">
                  <c:v>5.2399999999999999E-3</c:v>
                </c:pt>
                <c:pt idx="1511">
                  <c:v>5.2129999999999998E-3</c:v>
                </c:pt>
                <c:pt idx="1512">
                  <c:v>5.1869999999999998E-3</c:v>
                </c:pt>
                <c:pt idx="1513">
                  <c:v>5.1619999999999999E-3</c:v>
                </c:pt>
                <c:pt idx="1514">
                  <c:v>5.1399999999999996E-3</c:v>
                </c:pt>
                <c:pt idx="1515">
                  <c:v>5.1180000000000002E-3</c:v>
                </c:pt>
                <c:pt idx="1516">
                  <c:v>5.0980000000000001E-3</c:v>
                </c:pt>
                <c:pt idx="1517">
                  <c:v>5.0800000000000003E-3</c:v>
                </c:pt>
                <c:pt idx="1518">
                  <c:v>5.0629999999999998E-3</c:v>
                </c:pt>
                <c:pt idx="1519">
                  <c:v>5.0480000000000004E-3</c:v>
                </c:pt>
                <c:pt idx="1520">
                  <c:v>5.0340000000000003E-3</c:v>
                </c:pt>
                <c:pt idx="1521">
                  <c:v>5.0210000000000003E-3</c:v>
                </c:pt>
                <c:pt idx="1522">
                  <c:v>5.0099999999999997E-3</c:v>
                </c:pt>
                <c:pt idx="1523">
                  <c:v>5.0000000000000001E-3</c:v>
                </c:pt>
                <c:pt idx="1524">
                  <c:v>4.9919999999999999E-3</c:v>
                </c:pt>
                <c:pt idx="1525">
                  <c:v>4.986E-3</c:v>
                </c:pt>
                <c:pt idx="1526">
                  <c:v>4.9810000000000002E-3</c:v>
                </c:pt>
                <c:pt idx="1527">
                  <c:v>4.9769999999999997E-3</c:v>
                </c:pt>
                <c:pt idx="1528">
                  <c:v>4.9750000000000003E-3</c:v>
                </c:pt>
                <c:pt idx="1529">
                  <c:v>4.9740000000000001E-3</c:v>
                </c:pt>
                <c:pt idx="1530">
                  <c:v>4.9750000000000003E-3</c:v>
                </c:pt>
                <c:pt idx="1531">
                  <c:v>4.9769999999999997E-3</c:v>
                </c:pt>
                <c:pt idx="1532">
                  <c:v>4.9810000000000002E-3</c:v>
                </c:pt>
                <c:pt idx="1533">
                  <c:v>4.986E-3</c:v>
                </c:pt>
                <c:pt idx="1534">
                  <c:v>4.9919999999999999E-3</c:v>
                </c:pt>
                <c:pt idx="1535">
                  <c:v>5.0010000000000002E-3</c:v>
                </c:pt>
                <c:pt idx="1536">
                  <c:v>5.0099999999999997E-3</c:v>
                </c:pt>
                <c:pt idx="1537">
                  <c:v>5.0210000000000003E-3</c:v>
                </c:pt>
                <c:pt idx="1538">
                  <c:v>5.0340000000000003E-3</c:v>
                </c:pt>
                <c:pt idx="1539">
                  <c:v>5.0480000000000004E-3</c:v>
                </c:pt>
                <c:pt idx="1540">
                  <c:v>5.0629999999999998E-3</c:v>
                </c:pt>
                <c:pt idx="1541">
                  <c:v>5.0800000000000003E-3</c:v>
                </c:pt>
                <c:pt idx="1542">
                  <c:v>5.0980000000000001E-3</c:v>
                </c:pt>
                <c:pt idx="1543">
                  <c:v>5.1180000000000002E-3</c:v>
                </c:pt>
                <c:pt idx="1544">
                  <c:v>5.1399999999999996E-3</c:v>
                </c:pt>
                <c:pt idx="1545">
                  <c:v>5.1619999999999999E-3</c:v>
                </c:pt>
                <c:pt idx="1546">
                  <c:v>5.1869999999999998E-3</c:v>
                </c:pt>
                <c:pt idx="1547">
                  <c:v>5.2119999999999996E-3</c:v>
                </c:pt>
                <c:pt idx="1548">
                  <c:v>5.2399999999999999E-3</c:v>
                </c:pt>
                <c:pt idx="1549">
                  <c:v>5.2680000000000001E-3</c:v>
                </c:pt>
                <c:pt idx="1550">
                  <c:v>5.2989999999999999E-3</c:v>
                </c:pt>
                <c:pt idx="1551">
                  <c:v>5.3299999999999997E-3</c:v>
                </c:pt>
                <c:pt idx="1552">
                  <c:v>5.3629999999999997E-3</c:v>
                </c:pt>
                <c:pt idx="1553">
                  <c:v>5.398E-3</c:v>
                </c:pt>
                <c:pt idx="1554">
                  <c:v>5.4339999999999996E-3</c:v>
                </c:pt>
                <c:pt idx="1555">
                  <c:v>5.4720000000000003E-3</c:v>
                </c:pt>
                <c:pt idx="1556">
                  <c:v>5.5110000000000003E-3</c:v>
                </c:pt>
                <c:pt idx="1557">
                  <c:v>5.5510000000000004E-3</c:v>
                </c:pt>
                <c:pt idx="1558">
                  <c:v>5.5929999999999999E-3</c:v>
                </c:pt>
                <c:pt idx="1559">
                  <c:v>5.6369999999999996E-3</c:v>
                </c:pt>
                <c:pt idx="1560">
                  <c:v>5.6810000000000003E-3</c:v>
                </c:pt>
                <c:pt idx="1561">
                  <c:v>5.7279999999999996E-3</c:v>
                </c:pt>
                <c:pt idx="1562">
                  <c:v>5.7759999999999999E-3</c:v>
                </c:pt>
                <c:pt idx="1563">
                  <c:v>5.8250000000000003E-3</c:v>
                </c:pt>
                <c:pt idx="1564">
                  <c:v>5.7759999999999999E-3</c:v>
                </c:pt>
                <c:pt idx="1565">
                  <c:v>5.7279999999999996E-3</c:v>
                </c:pt>
                <c:pt idx="1566">
                  <c:v>5.6810000000000003E-3</c:v>
                </c:pt>
                <c:pt idx="1567">
                  <c:v>5.6369999999999996E-3</c:v>
                </c:pt>
                <c:pt idx="1568">
                  <c:v>5.5929999999999999E-3</c:v>
                </c:pt>
                <c:pt idx="1569">
                  <c:v>5.5510000000000004E-3</c:v>
                </c:pt>
                <c:pt idx="1570">
                  <c:v>5.5110000000000003E-3</c:v>
                </c:pt>
                <c:pt idx="1571">
                  <c:v>5.4720000000000003E-3</c:v>
                </c:pt>
                <c:pt idx="1572">
                  <c:v>5.4339999999999996E-3</c:v>
                </c:pt>
                <c:pt idx="1573">
                  <c:v>5.398E-3</c:v>
                </c:pt>
                <c:pt idx="1574">
                  <c:v>5.3629999999999997E-3</c:v>
                </c:pt>
                <c:pt idx="1575">
                  <c:v>5.3299999999999997E-3</c:v>
                </c:pt>
                <c:pt idx="1576">
                  <c:v>5.2989999999999999E-3</c:v>
                </c:pt>
                <c:pt idx="1577">
                  <c:v>5.2680000000000001E-3</c:v>
                </c:pt>
                <c:pt idx="1578">
                  <c:v>5.2399999999999999E-3</c:v>
                </c:pt>
                <c:pt idx="1579">
                  <c:v>5.2129999999999998E-3</c:v>
                </c:pt>
                <c:pt idx="1580">
                  <c:v>5.1869999999999998E-3</c:v>
                </c:pt>
                <c:pt idx="1581">
                  <c:v>5.1619999999999999E-3</c:v>
                </c:pt>
                <c:pt idx="1582">
                  <c:v>5.1399999999999996E-3</c:v>
                </c:pt>
                <c:pt idx="1583">
                  <c:v>5.1180000000000002E-3</c:v>
                </c:pt>
                <c:pt idx="1584">
                  <c:v>5.0980000000000001E-3</c:v>
                </c:pt>
                <c:pt idx="1585">
                  <c:v>5.0800000000000003E-3</c:v>
                </c:pt>
                <c:pt idx="1586">
                  <c:v>5.0629999999999998E-3</c:v>
                </c:pt>
                <c:pt idx="1587">
                  <c:v>5.0480000000000004E-3</c:v>
                </c:pt>
                <c:pt idx="1588">
                  <c:v>5.0340000000000003E-3</c:v>
                </c:pt>
                <c:pt idx="1589">
                  <c:v>5.0210000000000003E-3</c:v>
                </c:pt>
                <c:pt idx="1590">
                  <c:v>5.0099999999999997E-3</c:v>
                </c:pt>
                <c:pt idx="1591">
                  <c:v>5.0000000000000001E-3</c:v>
                </c:pt>
                <c:pt idx="1592">
                  <c:v>4.9919999999999999E-3</c:v>
                </c:pt>
                <c:pt idx="1593">
                  <c:v>4.986E-3</c:v>
                </c:pt>
                <c:pt idx="1594">
                  <c:v>4.9810000000000002E-3</c:v>
                </c:pt>
                <c:pt idx="1595">
                  <c:v>4.9769999999999997E-3</c:v>
                </c:pt>
                <c:pt idx="1596">
                  <c:v>4.9750000000000003E-3</c:v>
                </c:pt>
                <c:pt idx="1597">
                  <c:v>4.9740000000000001E-3</c:v>
                </c:pt>
                <c:pt idx="1598">
                  <c:v>4.9750000000000003E-3</c:v>
                </c:pt>
                <c:pt idx="1599">
                  <c:v>4.9769999999999997E-3</c:v>
                </c:pt>
                <c:pt idx="1600">
                  <c:v>4.9810000000000002E-3</c:v>
                </c:pt>
                <c:pt idx="1601">
                  <c:v>4.986E-3</c:v>
                </c:pt>
                <c:pt idx="1602">
                  <c:v>4.9919999999999999E-3</c:v>
                </c:pt>
                <c:pt idx="1603">
                  <c:v>5.0000000000000001E-3</c:v>
                </c:pt>
                <c:pt idx="1604">
                  <c:v>5.0099999999999997E-3</c:v>
                </c:pt>
                <c:pt idx="1605">
                  <c:v>5.0210000000000003E-3</c:v>
                </c:pt>
                <c:pt idx="1606">
                  <c:v>5.0340000000000003E-3</c:v>
                </c:pt>
                <c:pt idx="1607">
                  <c:v>5.0480000000000004E-3</c:v>
                </c:pt>
                <c:pt idx="1608">
                  <c:v>5.0629999999999998E-3</c:v>
                </c:pt>
                <c:pt idx="1609">
                  <c:v>5.0800000000000003E-3</c:v>
                </c:pt>
                <c:pt idx="1610">
                  <c:v>5.0980000000000001E-3</c:v>
                </c:pt>
                <c:pt idx="1611">
                  <c:v>5.1180000000000002E-3</c:v>
                </c:pt>
                <c:pt idx="1612">
                  <c:v>5.1399999999999996E-3</c:v>
                </c:pt>
                <c:pt idx="1613">
                  <c:v>5.1619999999999999E-3</c:v>
                </c:pt>
                <c:pt idx="1614">
                  <c:v>5.1869999999999998E-3</c:v>
                </c:pt>
                <c:pt idx="1615">
                  <c:v>5.2119999999999996E-3</c:v>
                </c:pt>
                <c:pt idx="1616">
                  <c:v>5.2399999999999999E-3</c:v>
                </c:pt>
                <c:pt idx="1617">
                  <c:v>5.2680000000000001E-3</c:v>
                </c:pt>
                <c:pt idx="1618">
                  <c:v>5.2989999999999999E-3</c:v>
                </c:pt>
                <c:pt idx="1619">
                  <c:v>5.3299999999999997E-3</c:v>
                </c:pt>
                <c:pt idx="1620">
                  <c:v>5.3629999999999997E-3</c:v>
                </c:pt>
                <c:pt idx="1621">
                  <c:v>5.398E-3</c:v>
                </c:pt>
                <c:pt idx="1622">
                  <c:v>5.4339999999999996E-3</c:v>
                </c:pt>
                <c:pt idx="1623">
                  <c:v>5.4720000000000003E-3</c:v>
                </c:pt>
                <c:pt idx="1624">
                  <c:v>5.5110000000000003E-3</c:v>
                </c:pt>
                <c:pt idx="1625">
                  <c:v>5.5510000000000004E-3</c:v>
                </c:pt>
                <c:pt idx="1626">
                  <c:v>5.5929999999999999E-3</c:v>
                </c:pt>
                <c:pt idx="1627">
                  <c:v>5.6360000000000004E-3</c:v>
                </c:pt>
                <c:pt idx="1628">
                  <c:v>5.6810000000000003E-3</c:v>
                </c:pt>
                <c:pt idx="1629">
                  <c:v>5.7279999999999996E-3</c:v>
                </c:pt>
                <c:pt idx="1630">
                  <c:v>5.7759999999999999E-3</c:v>
                </c:pt>
                <c:pt idx="1631">
                  <c:v>5.8250000000000003E-3</c:v>
                </c:pt>
                <c:pt idx="1632">
                  <c:v>5.7759999999999999E-3</c:v>
                </c:pt>
                <c:pt idx="1633">
                  <c:v>5.7279999999999996E-3</c:v>
                </c:pt>
                <c:pt idx="1634">
                  <c:v>5.6810000000000003E-3</c:v>
                </c:pt>
                <c:pt idx="1635">
                  <c:v>5.6360000000000004E-3</c:v>
                </c:pt>
                <c:pt idx="1636">
                  <c:v>5.5929999999999999E-3</c:v>
                </c:pt>
                <c:pt idx="1637">
                  <c:v>5.5510000000000004E-3</c:v>
                </c:pt>
                <c:pt idx="1638">
                  <c:v>5.5110000000000003E-3</c:v>
                </c:pt>
                <c:pt idx="1639">
                  <c:v>5.4720000000000003E-3</c:v>
                </c:pt>
                <c:pt idx="1640">
                  <c:v>5.4339999999999996E-3</c:v>
                </c:pt>
                <c:pt idx="1641">
                  <c:v>5.398E-3</c:v>
                </c:pt>
                <c:pt idx="1642">
                  <c:v>5.3629999999999997E-3</c:v>
                </c:pt>
                <c:pt idx="1643">
                  <c:v>5.3299999999999997E-3</c:v>
                </c:pt>
                <c:pt idx="1644">
                  <c:v>5.2989999999999999E-3</c:v>
                </c:pt>
                <c:pt idx="1645">
                  <c:v>5.2680000000000001E-3</c:v>
                </c:pt>
                <c:pt idx="1646">
                  <c:v>5.2399999999999999E-3</c:v>
                </c:pt>
                <c:pt idx="1647">
                  <c:v>5.2129999999999998E-3</c:v>
                </c:pt>
                <c:pt idx="1648">
                  <c:v>5.1869999999999998E-3</c:v>
                </c:pt>
                <c:pt idx="1649">
                  <c:v>5.1619999999999999E-3</c:v>
                </c:pt>
                <c:pt idx="1650">
                  <c:v>5.1399999999999996E-3</c:v>
                </c:pt>
                <c:pt idx="1651">
                  <c:v>5.1180000000000002E-3</c:v>
                </c:pt>
                <c:pt idx="1652">
                  <c:v>5.0980000000000001E-3</c:v>
                </c:pt>
                <c:pt idx="1653">
                  <c:v>5.0800000000000003E-3</c:v>
                </c:pt>
                <c:pt idx="1654">
                  <c:v>5.0629999999999998E-3</c:v>
                </c:pt>
                <c:pt idx="1655">
                  <c:v>5.0480000000000004E-3</c:v>
                </c:pt>
                <c:pt idx="1656">
                  <c:v>5.0340000000000003E-3</c:v>
                </c:pt>
                <c:pt idx="1657">
                  <c:v>5.0210000000000003E-3</c:v>
                </c:pt>
                <c:pt idx="1658">
                  <c:v>5.0099999999999997E-3</c:v>
                </c:pt>
                <c:pt idx="1659">
                  <c:v>5.0010000000000002E-3</c:v>
                </c:pt>
                <c:pt idx="1660">
                  <c:v>4.9919999999999999E-3</c:v>
                </c:pt>
                <c:pt idx="1661">
                  <c:v>4.986E-3</c:v>
                </c:pt>
                <c:pt idx="1662">
                  <c:v>4.9810000000000002E-3</c:v>
                </c:pt>
                <c:pt idx="1663">
                  <c:v>4.9769999999999997E-3</c:v>
                </c:pt>
                <c:pt idx="1664">
                  <c:v>4.9750000000000003E-3</c:v>
                </c:pt>
                <c:pt idx="1665">
                  <c:v>4.9740000000000001E-3</c:v>
                </c:pt>
                <c:pt idx="1666">
                  <c:v>4.9750000000000003E-3</c:v>
                </c:pt>
                <c:pt idx="1667">
                  <c:v>4.9769999999999997E-3</c:v>
                </c:pt>
                <c:pt idx="1668">
                  <c:v>4.9810000000000002E-3</c:v>
                </c:pt>
                <c:pt idx="1669">
                  <c:v>4.986E-3</c:v>
                </c:pt>
                <c:pt idx="1670">
                  <c:v>4.9919999999999999E-3</c:v>
                </c:pt>
                <c:pt idx="1671">
                  <c:v>5.0000000000000001E-3</c:v>
                </c:pt>
                <c:pt idx="1672">
                  <c:v>5.0099999999999997E-3</c:v>
                </c:pt>
                <c:pt idx="1673">
                  <c:v>5.0210000000000003E-3</c:v>
                </c:pt>
                <c:pt idx="1674">
                  <c:v>5.0340000000000003E-3</c:v>
                </c:pt>
                <c:pt idx="1675">
                  <c:v>5.0480000000000004E-3</c:v>
                </c:pt>
                <c:pt idx="1676">
                  <c:v>5.0629999999999998E-3</c:v>
                </c:pt>
                <c:pt idx="1677">
                  <c:v>5.0800000000000003E-3</c:v>
                </c:pt>
                <c:pt idx="1678">
                  <c:v>5.0980000000000001E-3</c:v>
                </c:pt>
                <c:pt idx="1679">
                  <c:v>5.1180000000000002E-3</c:v>
                </c:pt>
                <c:pt idx="1680">
                  <c:v>5.1399999999999996E-3</c:v>
                </c:pt>
                <c:pt idx="1681">
                  <c:v>5.1619999999999999E-3</c:v>
                </c:pt>
                <c:pt idx="1682">
                  <c:v>5.1869999999999998E-3</c:v>
                </c:pt>
                <c:pt idx="1683">
                  <c:v>5.2119999999999996E-3</c:v>
                </c:pt>
                <c:pt idx="1684">
                  <c:v>5.2399999999999999E-3</c:v>
                </c:pt>
                <c:pt idx="1685">
                  <c:v>5.2680000000000001E-3</c:v>
                </c:pt>
                <c:pt idx="1686">
                  <c:v>5.2989999999999999E-3</c:v>
                </c:pt>
                <c:pt idx="1687">
                  <c:v>5.3299999999999997E-3</c:v>
                </c:pt>
                <c:pt idx="1688">
                  <c:v>5.3629999999999997E-3</c:v>
                </c:pt>
                <c:pt idx="1689">
                  <c:v>5.398E-3</c:v>
                </c:pt>
                <c:pt idx="1690">
                  <c:v>5.4339999999999996E-3</c:v>
                </c:pt>
                <c:pt idx="1691">
                  <c:v>5.4720000000000003E-3</c:v>
                </c:pt>
                <c:pt idx="1692">
                  <c:v>5.5110000000000003E-3</c:v>
                </c:pt>
                <c:pt idx="1693">
                  <c:v>5.5510000000000004E-3</c:v>
                </c:pt>
                <c:pt idx="1694">
                  <c:v>5.5929999999999999E-3</c:v>
                </c:pt>
                <c:pt idx="1695">
                  <c:v>5.6369999999999996E-3</c:v>
                </c:pt>
                <c:pt idx="1696">
                  <c:v>5.6810000000000003E-3</c:v>
                </c:pt>
                <c:pt idx="1697">
                  <c:v>5.7279999999999996E-3</c:v>
                </c:pt>
                <c:pt idx="1698">
                  <c:v>5.7759999999999999E-3</c:v>
                </c:pt>
                <c:pt idx="1699">
                  <c:v>5.8250000000000003E-3</c:v>
                </c:pt>
                <c:pt idx="1700">
                  <c:v>5.7759999999999999E-3</c:v>
                </c:pt>
                <c:pt idx="1701">
                  <c:v>5.7279999999999996E-3</c:v>
                </c:pt>
                <c:pt idx="1702">
                  <c:v>5.6810000000000003E-3</c:v>
                </c:pt>
                <c:pt idx="1703">
                  <c:v>5.6360000000000004E-3</c:v>
                </c:pt>
                <c:pt idx="1704">
                  <c:v>5.5929999999999999E-3</c:v>
                </c:pt>
                <c:pt idx="1705">
                  <c:v>5.5510000000000004E-3</c:v>
                </c:pt>
                <c:pt idx="1706">
                  <c:v>5.5110000000000003E-3</c:v>
                </c:pt>
                <c:pt idx="1707">
                  <c:v>5.4720000000000003E-3</c:v>
                </c:pt>
                <c:pt idx="1708">
                  <c:v>5.4339999999999996E-3</c:v>
                </c:pt>
                <c:pt idx="1709">
                  <c:v>5.398E-3</c:v>
                </c:pt>
                <c:pt idx="1710">
                  <c:v>5.3629999999999997E-3</c:v>
                </c:pt>
                <c:pt idx="1711">
                  <c:v>5.3299999999999997E-3</c:v>
                </c:pt>
                <c:pt idx="1712">
                  <c:v>5.2989999999999999E-3</c:v>
                </c:pt>
                <c:pt idx="1713">
                  <c:v>5.2680000000000001E-3</c:v>
                </c:pt>
                <c:pt idx="1714">
                  <c:v>5.2399999999999999E-3</c:v>
                </c:pt>
                <c:pt idx="1715">
                  <c:v>5.2119999999999996E-3</c:v>
                </c:pt>
                <c:pt idx="1716">
                  <c:v>5.1869999999999998E-3</c:v>
                </c:pt>
                <c:pt idx="1717">
                  <c:v>5.1619999999999999E-3</c:v>
                </c:pt>
                <c:pt idx="1718">
                  <c:v>5.1399999999999996E-3</c:v>
                </c:pt>
                <c:pt idx="1719">
                  <c:v>5.1180000000000002E-3</c:v>
                </c:pt>
                <c:pt idx="1720">
                  <c:v>5.0980000000000001E-3</c:v>
                </c:pt>
                <c:pt idx="1721">
                  <c:v>5.0800000000000003E-3</c:v>
                </c:pt>
                <c:pt idx="1722">
                  <c:v>5.0629999999999998E-3</c:v>
                </c:pt>
                <c:pt idx="1723">
                  <c:v>5.0480000000000004E-3</c:v>
                </c:pt>
                <c:pt idx="1724">
                  <c:v>5.0340000000000003E-3</c:v>
                </c:pt>
                <c:pt idx="1725">
                  <c:v>5.0210000000000003E-3</c:v>
                </c:pt>
                <c:pt idx="1726">
                  <c:v>5.0099999999999997E-3</c:v>
                </c:pt>
                <c:pt idx="1727">
                  <c:v>5.0000000000000001E-3</c:v>
                </c:pt>
                <c:pt idx="1728">
                  <c:v>4.9919999999999999E-3</c:v>
                </c:pt>
                <c:pt idx="1729">
                  <c:v>4.986E-3</c:v>
                </c:pt>
                <c:pt idx="1730">
                  <c:v>4.9810000000000002E-3</c:v>
                </c:pt>
                <c:pt idx="1731">
                  <c:v>4.9769999999999997E-3</c:v>
                </c:pt>
                <c:pt idx="1732">
                  <c:v>4.9750000000000003E-3</c:v>
                </c:pt>
                <c:pt idx="1733">
                  <c:v>4.9740000000000001E-3</c:v>
                </c:pt>
                <c:pt idx="1734">
                  <c:v>4.9750000000000003E-3</c:v>
                </c:pt>
                <c:pt idx="1735">
                  <c:v>4.9769999999999997E-3</c:v>
                </c:pt>
                <c:pt idx="1736">
                  <c:v>4.9810000000000002E-3</c:v>
                </c:pt>
                <c:pt idx="1737">
                  <c:v>4.986E-3</c:v>
                </c:pt>
                <c:pt idx="1738">
                  <c:v>4.9919999999999999E-3</c:v>
                </c:pt>
                <c:pt idx="1739">
                  <c:v>5.0000000000000001E-3</c:v>
                </c:pt>
                <c:pt idx="1740">
                  <c:v>5.0099999999999997E-3</c:v>
                </c:pt>
                <c:pt idx="1741">
                  <c:v>5.0210000000000003E-3</c:v>
                </c:pt>
                <c:pt idx="1742">
                  <c:v>5.0340000000000003E-3</c:v>
                </c:pt>
                <c:pt idx="1743">
                  <c:v>5.0480000000000004E-3</c:v>
                </c:pt>
                <c:pt idx="1744">
                  <c:v>5.0629999999999998E-3</c:v>
                </c:pt>
                <c:pt idx="1745">
                  <c:v>5.0800000000000003E-3</c:v>
                </c:pt>
                <c:pt idx="1746">
                  <c:v>5.0980000000000001E-3</c:v>
                </c:pt>
                <c:pt idx="1747">
                  <c:v>5.1180000000000002E-3</c:v>
                </c:pt>
                <c:pt idx="1748">
                  <c:v>5.1399999999999996E-3</c:v>
                </c:pt>
                <c:pt idx="1749">
                  <c:v>5.1619999999999999E-3</c:v>
                </c:pt>
                <c:pt idx="1750">
                  <c:v>5.1869999999999998E-3</c:v>
                </c:pt>
                <c:pt idx="1751">
                  <c:v>5.2119999999999996E-3</c:v>
                </c:pt>
                <c:pt idx="1752">
                  <c:v>5.2399999999999999E-3</c:v>
                </c:pt>
                <c:pt idx="1753">
                  <c:v>5.2680000000000001E-3</c:v>
                </c:pt>
                <c:pt idx="1754">
                  <c:v>5.2989999999999999E-3</c:v>
                </c:pt>
                <c:pt idx="1755">
                  <c:v>5.3299999999999997E-3</c:v>
                </c:pt>
                <c:pt idx="1756">
                  <c:v>5.3629999999999997E-3</c:v>
                </c:pt>
                <c:pt idx="1757">
                  <c:v>5.398E-3</c:v>
                </c:pt>
                <c:pt idx="1758">
                  <c:v>5.4339999999999996E-3</c:v>
                </c:pt>
                <c:pt idx="1759">
                  <c:v>5.4720000000000003E-3</c:v>
                </c:pt>
                <c:pt idx="1760">
                  <c:v>5.5110000000000003E-3</c:v>
                </c:pt>
                <c:pt idx="1761">
                  <c:v>5.5510000000000004E-3</c:v>
                </c:pt>
                <c:pt idx="1762">
                  <c:v>5.5929999999999999E-3</c:v>
                </c:pt>
                <c:pt idx="1763">
                  <c:v>5.6360000000000004E-3</c:v>
                </c:pt>
                <c:pt idx="1764">
                  <c:v>5.6810000000000003E-3</c:v>
                </c:pt>
                <c:pt idx="1765">
                  <c:v>5.7279999999999996E-3</c:v>
                </c:pt>
                <c:pt idx="1766">
                  <c:v>5.7759999999999999E-3</c:v>
                </c:pt>
                <c:pt idx="1767">
                  <c:v>5.8250000000000003E-3</c:v>
                </c:pt>
                <c:pt idx="1768">
                  <c:v>5.7790000000000003E-3</c:v>
                </c:pt>
                <c:pt idx="1769">
                  <c:v>5.7349999999999996E-3</c:v>
                </c:pt>
                <c:pt idx="1770">
                  <c:v>5.692E-3</c:v>
                </c:pt>
                <c:pt idx="1771">
                  <c:v>5.6509999999999998E-3</c:v>
                </c:pt>
                <c:pt idx="1772">
                  <c:v>5.6119999999999998E-3</c:v>
                </c:pt>
                <c:pt idx="1773">
                  <c:v>5.5729999999999998E-3</c:v>
                </c:pt>
                <c:pt idx="1774">
                  <c:v>5.5360000000000001E-3</c:v>
                </c:pt>
                <c:pt idx="1775">
                  <c:v>5.5009999999999998E-3</c:v>
                </c:pt>
                <c:pt idx="1776">
                  <c:v>5.4669999999999996E-3</c:v>
                </c:pt>
                <c:pt idx="1777">
                  <c:v>5.4349999999999997E-3</c:v>
                </c:pt>
                <c:pt idx="1778">
                  <c:v>5.4039999999999999E-3</c:v>
                </c:pt>
                <c:pt idx="1779">
                  <c:v>5.3740000000000003E-3</c:v>
                </c:pt>
                <c:pt idx="1780">
                  <c:v>5.3460000000000001E-3</c:v>
                </c:pt>
                <c:pt idx="1781">
                  <c:v>5.3200000000000001E-3</c:v>
                </c:pt>
                <c:pt idx="1782">
                  <c:v>5.2950000000000002E-3</c:v>
                </c:pt>
                <c:pt idx="1783">
                  <c:v>5.2709999999999996E-3</c:v>
                </c:pt>
                <c:pt idx="1784">
                  <c:v>5.2490000000000002E-3</c:v>
                </c:pt>
                <c:pt idx="1785">
                  <c:v>5.2290000000000001E-3</c:v>
                </c:pt>
                <c:pt idx="1786">
                  <c:v>5.2100000000000002E-3</c:v>
                </c:pt>
                <c:pt idx="1787">
                  <c:v>5.1919999999999996E-3</c:v>
                </c:pt>
                <c:pt idx="1788">
                  <c:v>5.176E-3</c:v>
                </c:pt>
                <c:pt idx="1789">
                  <c:v>5.1609999999999998E-3</c:v>
                </c:pt>
                <c:pt idx="1790">
                  <c:v>5.1479999999999998E-3</c:v>
                </c:pt>
                <c:pt idx="1791">
                  <c:v>5.1359999999999999E-3</c:v>
                </c:pt>
                <c:pt idx="1792">
                  <c:v>5.1260000000000003E-3</c:v>
                </c:pt>
                <c:pt idx="1793">
                  <c:v>5.117E-3</c:v>
                </c:pt>
                <c:pt idx="1794">
                  <c:v>5.1089999999999998E-3</c:v>
                </c:pt>
                <c:pt idx="1795">
                  <c:v>5.104E-3</c:v>
                </c:pt>
                <c:pt idx="1796">
                  <c:v>5.0990000000000002E-3</c:v>
                </c:pt>
                <c:pt idx="1797">
                  <c:v>5.0959999999999998E-3</c:v>
                </c:pt>
                <c:pt idx="1798">
                  <c:v>5.0949999999999997E-3</c:v>
                </c:pt>
                <c:pt idx="1799">
                  <c:v>5.0949999999999997E-3</c:v>
                </c:pt>
                <c:pt idx="1800">
                  <c:v>5.0959999999999998E-3</c:v>
                </c:pt>
                <c:pt idx="1801">
                  <c:v>5.0990000000000002E-3</c:v>
                </c:pt>
                <c:pt idx="1802">
                  <c:v>5.104E-3</c:v>
                </c:pt>
                <c:pt idx="1803">
                  <c:v>5.1089999999999998E-3</c:v>
                </c:pt>
                <c:pt idx="1804">
                  <c:v>5.117E-3</c:v>
                </c:pt>
                <c:pt idx="1805">
                  <c:v>5.1260000000000003E-3</c:v>
                </c:pt>
                <c:pt idx="1806">
                  <c:v>5.1359999999999999E-3</c:v>
                </c:pt>
                <c:pt idx="1807">
                  <c:v>5.1479999999999998E-3</c:v>
                </c:pt>
                <c:pt idx="1808">
                  <c:v>5.1609999999999998E-3</c:v>
                </c:pt>
                <c:pt idx="1809">
                  <c:v>5.176E-3</c:v>
                </c:pt>
                <c:pt idx="1810">
                  <c:v>5.1919999999999996E-3</c:v>
                </c:pt>
                <c:pt idx="1811">
                  <c:v>5.2100000000000002E-3</c:v>
                </c:pt>
                <c:pt idx="1812">
                  <c:v>5.2290000000000001E-3</c:v>
                </c:pt>
                <c:pt idx="1813">
                  <c:v>5.2490000000000002E-3</c:v>
                </c:pt>
                <c:pt idx="1814">
                  <c:v>5.2709999999999996E-3</c:v>
                </c:pt>
                <c:pt idx="1815">
                  <c:v>5.2950000000000002E-3</c:v>
                </c:pt>
                <c:pt idx="1816">
                  <c:v>5.3200000000000001E-3</c:v>
                </c:pt>
                <c:pt idx="1817">
                  <c:v>5.3470000000000002E-3</c:v>
                </c:pt>
                <c:pt idx="1818">
                  <c:v>5.3740000000000003E-3</c:v>
                </c:pt>
                <c:pt idx="1819">
                  <c:v>5.4039999999999999E-3</c:v>
                </c:pt>
                <c:pt idx="1820">
                  <c:v>5.4349999999999997E-3</c:v>
                </c:pt>
                <c:pt idx="1821">
                  <c:v>5.4669999999999996E-3</c:v>
                </c:pt>
                <c:pt idx="1822">
                  <c:v>5.5009999999999998E-3</c:v>
                </c:pt>
                <c:pt idx="1823">
                  <c:v>5.5360000000000001E-3</c:v>
                </c:pt>
                <c:pt idx="1824">
                  <c:v>5.5729999999999998E-3</c:v>
                </c:pt>
                <c:pt idx="1825">
                  <c:v>5.6109999999999997E-3</c:v>
                </c:pt>
                <c:pt idx="1826">
                  <c:v>5.6509999999999998E-3</c:v>
                </c:pt>
                <c:pt idx="1827">
                  <c:v>5.692E-3</c:v>
                </c:pt>
                <c:pt idx="1828">
                  <c:v>5.7349999999999996E-3</c:v>
                </c:pt>
                <c:pt idx="1829">
                  <c:v>5.7790000000000003E-3</c:v>
                </c:pt>
                <c:pt idx="1830">
                  <c:v>5.8250000000000003E-3</c:v>
                </c:pt>
                <c:pt idx="1831">
                  <c:v>5.8630000000000002E-3</c:v>
                </c:pt>
                <c:pt idx="1832">
                  <c:v>5.9030000000000003E-3</c:v>
                </c:pt>
                <c:pt idx="1833">
                  <c:v>5.9439999999999996E-3</c:v>
                </c:pt>
                <c:pt idx="1834">
                  <c:v>5.9820000000000003E-3</c:v>
                </c:pt>
                <c:pt idx="1835">
                  <c:v>6.0210000000000003E-3</c:v>
                </c:pt>
                <c:pt idx="1836">
                  <c:v>5.9769999999999997E-3</c:v>
                </c:pt>
                <c:pt idx="1837">
                  <c:v>5.934E-3</c:v>
                </c:pt>
                <c:pt idx="1838">
                  <c:v>5.8929999999999998E-3</c:v>
                </c:pt>
                <c:pt idx="1839">
                  <c:v>5.8539999999999998E-3</c:v>
                </c:pt>
                <c:pt idx="1840">
                  <c:v>5.816E-3</c:v>
                </c:pt>
                <c:pt idx="1841">
                  <c:v>5.7790000000000003E-3</c:v>
                </c:pt>
                <c:pt idx="1842">
                  <c:v>5.744E-3</c:v>
                </c:pt>
                <c:pt idx="1843">
                  <c:v>5.7099999999999998E-3</c:v>
                </c:pt>
                <c:pt idx="1844">
                  <c:v>5.6779999999999999E-3</c:v>
                </c:pt>
                <c:pt idx="1845">
                  <c:v>5.6470000000000001E-3</c:v>
                </c:pt>
                <c:pt idx="1846">
                  <c:v>5.6179999999999997E-3</c:v>
                </c:pt>
                <c:pt idx="1847">
                  <c:v>5.5900000000000004E-3</c:v>
                </c:pt>
                <c:pt idx="1848">
                  <c:v>5.5640000000000004E-3</c:v>
                </c:pt>
                <c:pt idx="1849">
                  <c:v>5.5389999999999997E-3</c:v>
                </c:pt>
                <c:pt idx="1850">
                  <c:v>5.5160000000000001E-3</c:v>
                </c:pt>
                <c:pt idx="1851">
                  <c:v>5.4939999999999998E-3</c:v>
                </c:pt>
                <c:pt idx="1852">
                  <c:v>5.4730000000000004E-3</c:v>
                </c:pt>
                <c:pt idx="1853">
                  <c:v>5.4539999999999996E-3</c:v>
                </c:pt>
                <c:pt idx="1854">
                  <c:v>5.437E-3</c:v>
                </c:pt>
                <c:pt idx="1855">
                  <c:v>5.4209999999999996E-3</c:v>
                </c:pt>
                <c:pt idx="1856">
                  <c:v>5.4060000000000002E-3</c:v>
                </c:pt>
                <c:pt idx="1857">
                  <c:v>5.3930000000000002E-3</c:v>
                </c:pt>
                <c:pt idx="1858">
                  <c:v>5.3819999999999996E-3</c:v>
                </c:pt>
                <c:pt idx="1859">
                  <c:v>5.372E-3</c:v>
                </c:pt>
                <c:pt idx="1860">
                  <c:v>5.3629999999999997E-3</c:v>
                </c:pt>
                <c:pt idx="1861">
                  <c:v>5.3559999999999997E-3</c:v>
                </c:pt>
                <c:pt idx="1862">
                  <c:v>5.3499999999999997E-3</c:v>
                </c:pt>
                <c:pt idx="1863">
                  <c:v>5.3460000000000001E-3</c:v>
                </c:pt>
                <c:pt idx="1864">
                  <c:v>5.3429999999999997E-3</c:v>
                </c:pt>
                <c:pt idx="1865">
                  <c:v>5.3420000000000004E-3</c:v>
                </c:pt>
                <c:pt idx="1866">
                  <c:v>5.3420000000000004E-3</c:v>
                </c:pt>
                <c:pt idx="1867">
                  <c:v>5.3439999999999998E-3</c:v>
                </c:pt>
                <c:pt idx="1868">
                  <c:v>5.3470000000000002E-3</c:v>
                </c:pt>
                <c:pt idx="1869">
                  <c:v>5.3509999999999999E-3</c:v>
                </c:pt>
                <c:pt idx="1870">
                  <c:v>5.3569999999999998E-3</c:v>
                </c:pt>
                <c:pt idx="1871">
                  <c:v>5.365E-3</c:v>
                </c:pt>
                <c:pt idx="1872">
                  <c:v>5.3740000000000003E-3</c:v>
                </c:pt>
                <c:pt idx="1873">
                  <c:v>5.3839999999999999E-3</c:v>
                </c:pt>
                <c:pt idx="1874">
                  <c:v>5.3959999999999998E-3</c:v>
                </c:pt>
                <c:pt idx="1875">
                  <c:v>5.4099999999999999E-3</c:v>
                </c:pt>
                <c:pt idx="1876">
                  <c:v>5.4250000000000001E-3</c:v>
                </c:pt>
                <c:pt idx="1877">
                  <c:v>5.4409999999999997E-3</c:v>
                </c:pt>
                <c:pt idx="1878">
                  <c:v>5.4590000000000003E-3</c:v>
                </c:pt>
                <c:pt idx="1879">
                  <c:v>5.4780000000000002E-3</c:v>
                </c:pt>
                <c:pt idx="1880">
                  <c:v>5.4990000000000004E-3</c:v>
                </c:pt>
                <c:pt idx="1881">
                  <c:v>5.5209999999999999E-3</c:v>
                </c:pt>
                <c:pt idx="1882">
                  <c:v>5.5449999999999996E-3</c:v>
                </c:pt>
                <c:pt idx="1883">
                  <c:v>5.5700000000000003E-3</c:v>
                </c:pt>
                <c:pt idx="1884">
                  <c:v>5.5970000000000004E-3</c:v>
                </c:pt>
                <c:pt idx="1885">
                  <c:v>5.6249999999999998E-3</c:v>
                </c:pt>
                <c:pt idx="1886">
                  <c:v>5.6550000000000003E-3</c:v>
                </c:pt>
                <c:pt idx="1887">
                  <c:v>5.6860000000000001E-3</c:v>
                </c:pt>
                <c:pt idx="1888">
                  <c:v>5.718E-3</c:v>
                </c:pt>
                <c:pt idx="1889">
                  <c:v>5.7520000000000002E-3</c:v>
                </c:pt>
                <c:pt idx="1890">
                  <c:v>5.7879999999999997E-3</c:v>
                </c:pt>
                <c:pt idx="1891">
                  <c:v>5.8250000000000003E-3</c:v>
                </c:pt>
                <c:pt idx="1892">
                  <c:v>5.8500000000000002E-3</c:v>
                </c:pt>
                <c:pt idx="1893">
                  <c:v>5.8770000000000003E-3</c:v>
                </c:pt>
                <c:pt idx="1894">
                  <c:v>5.9049999999999997E-3</c:v>
                </c:pt>
                <c:pt idx="1895">
                  <c:v>5.9350000000000002E-3</c:v>
                </c:pt>
                <c:pt idx="1896">
                  <c:v>5.9569999999999996E-3</c:v>
                </c:pt>
                <c:pt idx="1897">
                  <c:v>5.9810000000000002E-3</c:v>
                </c:pt>
                <c:pt idx="1898">
                  <c:v>6.0060000000000001E-3</c:v>
                </c:pt>
                <c:pt idx="1899">
                  <c:v>6.0330000000000002E-3</c:v>
                </c:pt>
                <c:pt idx="1900">
                  <c:v>6.0610000000000004E-3</c:v>
                </c:pt>
                <c:pt idx="1901">
                  <c:v>6.0910000000000001E-3</c:v>
                </c:pt>
                <c:pt idx="1902">
                  <c:v>6.1110000000000001E-3</c:v>
                </c:pt>
                <c:pt idx="1903">
                  <c:v>6.1320000000000003E-3</c:v>
                </c:pt>
                <c:pt idx="1904">
                  <c:v>6.0829999999999999E-3</c:v>
                </c:pt>
                <c:pt idx="1905">
                  <c:v>6.0350000000000004E-3</c:v>
                </c:pt>
                <c:pt idx="1906">
                  <c:v>5.9899999999999997E-3</c:v>
                </c:pt>
                <c:pt idx="1907">
                  <c:v>5.9449999999999998E-3</c:v>
                </c:pt>
                <c:pt idx="1908">
                  <c:v>5.9020000000000001E-3</c:v>
                </c:pt>
                <c:pt idx="1909">
                  <c:v>5.8599999999999998E-3</c:v>
                </c:pt>
                <c:pt idx="1910">
                  <c:v>5.8199999999999997E-3</c:v>
                </c:pt>
                <c:pt idx="1911">
                  <c:v>5.7819999999999998E-3</c:v>
                </c:pt>
                <c:pt idx="1912">
                  <c:v>5.7450000000000001E-3</c:v>
                </c:pt>
                <c:pt idx="1913">
                  <c:v>5.7089999999999997E-3</c:v>
                </c:pt>
                <c:pt idx="1914">
                  <c:v>5.6750000000000004E-3</c:v>
                </c:pt>
                <c:pt idx="1915">
                  <c:v>5.6420000000000003E-3</c:v>
                </c:pt>
                <c:pt idx="1916">
                  <c:v>5.6109999999999997E-3</c:v>
                </c:pt>
                <c:pt idx="1917">
                  <c:v>5.581E-3</c:v>
                </c:pt>
                <c:pt idx="1918">
                  <c:v>5.5529999999999998E-3</c:v>
                </c:pt>
                <c:pt idx="1919">
                  <c:v>5.5259999999999997E-3</c:v>
                </c:pt>
                <c:pt idx="1920">
                  <c:v>5.5009999999999998E-3</c:v>
                </c:pt>
                <c:pt idx="1921">
                  <c:v>5.4770000000000001E-3</c:v>
                </c:pt>
                <c:pt idx="1922">
                  <c:v>5.4539999999999996E-3</c:v>
                </c:pt>
                <c:pt idx="1923">
                  <c:v>5.4339999999999996E-3</c:v>
                </c:pt>
                <c:pt idx="1924">
                  <c:v>5.4140000000000004E-3</c:v>
                </c:pt>
                <c:pt idx="1925">
                  <c:v>5.3959999999999998E-3</c:v>
                </c:pt>
                <c:pt idx="1926">
                  <c:v>5.3800000000000002E-3</c:v>
                </c:pt>
                <c:pt idx="1927">
                  <c:v>5.365E-3</c:v>
                </c:pt>
                <c:pt idx="1928">
                  <c:v>5.3509999999999999E-3</c:v>
                </c:pt>
                <c:pt idx="1929">
                  <c:v>5.339E-3</c:v>
                </c:pt>
                <c:pt idx="1930">
                  <c:v>5.3280000000000003E-3</c:v>
                </c:pt>
                <c:pt idx="1931">
                  <c:v>5.3189999999999999E-3</c:v>
                </c:pt>
                <c:pt idx="1932">
                  <c:v>5.3109999999999997E-3</c:v>
                </c:pt>
                <c:pt idx="1933">
                  <c:v>5.3049999999999998E-3</c:v>
                </c:pt>
                <c:pt idx="1934">
                  <c:v>5.3E-3</c:v>
                </c:pt>
                <c:pt idx="1935">
                  <c:v>5.2969999999999996E-3</c:v>
                </c:pt>
                <c:pt idx="1936">
                  <c:v>5.2950000000000002E-3</c:v>
                </c:pt>
                <c:pt idx="1937">
                  <c:v>5.2950000000000002E-3</c:v>
                </c:pt>
                <c:pt idx="1938">
                  <c:v>5.2960000000000004E-3</c:v>
                </c:pt>
                <c:pt idx="1939">
                  <c:v>5.2989999999999999E-3</c:v>
                </c:pt>
                <c:pt idx="1940">
                  <c:v>5.3030000000000004E-3</c:v>
                </c:pt>
                <c:pt idx="1941">
                  <c:v>5.3090000000000004E-3</c:v>
                </c:pt>
                <c:pt idx="1942">
                  <c:v>5.3160000000000004E-3</c:v>
                </c:pt>
                <c:pt idx="1943">
                  <c:v>5.3239999999999997E-3</c:v>
                </c:pt>
                <c:pt idx="1944">
                  <c:v>5.3340000000000002E-3</c:v>
                </c:pt>
                <c:pt idx="1945">
                  <c:v>5.3460000000000001E-3</c:v>
                </c:pt>
                <c:pt idx="1946">
                  <c:v>5.3579999999999999E-3</c:v>
                </c:pt>
                <c:pt idx="1947">
                  <c:v>5.3730000000000002E-3</c:v>
                </c:pt>
                <c:pt idx="1948">
                  <c:v>5.3889999999999997E-3</c:v>
                </c:pt>
                <c:pt idx="1949">
                  <c:v>5.4060000000000002E-3</c:v>
                </c:pt>
                <c:pt idx="1950">
                  <c:v>5.4250000000000001E-3</c:v>
                </c:pt>
                <c:pt idx="1951">
                  <c:v>5.4450000000000002E-3</c:v>
                </c:pt>
                <c:pt idx="1952">
                  <c:v>5.4669999999999996E-3</c:v>
                </c:pt>
                <c:pt idx="1953">
                  <c:v>5.4900000000000001E-3</c:v>
                </c:pt>
                <c:pt idx="1954">
                  <c:v>5.5149999999999999E-3</c:v>
                </c:pt>
                <c:pt idx="1955">
                  <c:v>5.5409999999999999E-3</c:v>
                </c:pt>
                <c:pt idx="1956">
                  <c:v>5.5690000000000002E-3</c:v>
                </c:pt>
                <c:pt idx="1957">
                  <c:v>5.5979999999999997E-3</c:v>
                </c:pt>
                <c:pt idx="1958">
                  <c:v>5.6129999999999999E-3</c:v>
                </c:pt>
                <c:pt idx="1959">
                  <c:v>5.6290000000000003E-3</c:v>
                </c:pt>
                <c:pt idx="1960">
                  <c:v>5.646E-3</c:v>
                </c:pt>
                <c:pt idx="1961">
                  <c:v>5.6649999999999999E-3</c:v>
                </c:pt>
                <c:pt idx="1962">
                  <c:v>5.6860000000000001E-3</c:v>
                </c:pt>
                <c:pt idx="1963">
                  <c:v>5.7080000000000004E-3</c:v>
                </c:pt>
                <c:pt idx="1964">
                  <c:v>5.7320000000000001E-3</c:v>
                </c:pt>
                <c:pt idx="1965">
                  <c:v>5.7419999999999997E-3</c:v>
                </c:pt>
                <c:pt idx="1966">
                  <c:v>5.7549999999999997E-3</c:v>
                </c:pt>
                <c:pt idx="1967">
                  <c:v>5.7679999999999997E-3</c:v>
                </c:pt>
                <c:pt idx="1968">
                  <c:v>5.7829999999999999E-3</c:v>
                </c:pt>
                <c:pt idx="1969">
                  <c:v>5.7999999999999996E-3</c:v>
                </c:pt>
                <c:pt idx="1970">
                  <c:v>5.8120000000000003E-3</c:v>
                </c:pt>
                <c:pt idx="1971">
                  <c:v>5.8250000000000003E-3</c:v>
                </c:pt>
                <c:pt idx="1972">
                  <c:v>5.7850000000000002E-3</c:v>
                </c:pt>
                <c:pt idx="1973">
                  <c:v>5.7460000000000002E-3</c:v>
                </c:pt>
                <c:pt idx="1974">
                  <c:v>5.7089999999999997E-3</c:v>
                </c:pt>
                <c:pt idx="1975">
                  <c:v>5.6730000000000001E-3</c:v>
                </c:pt>
                <c:pt idx="1976">
                  <c:v>5.6389999999999999E-3</c:v>
                </c:pt>
                <c:pt idx="1977">
                  <c:v>5.6059999999999999E-3</c:v>
                </c:pt>
                <c:pt idx="1978">
                  <c:v>5.5750000000000001E-3</c:v>
                </c:pt>
                <c:pt idx="1979">
                  <c:v>5.5449999999999996E-3</c:v>
                </c:pt>
                <c:pt idx="1980">
                  <c:v>5.5160000000000001E-3</c:v>
                </c:pt>
                <c:pt idx="1981">
                  <c:v>5.489E-3</c:v>
                </c:pt>
                <c:pt idx="1982">
                  <c:v>5.4640000000000001E-3</c:v>
                </c:pt>
                <c:pt idx="1983">
                  <c:v>5.4400000000000004E-3</c:v>
                </c:pt>
                <c:pt idx="1984">
                  <c:v>5.4180000000000001E-3</c:v>
                </c:pt>
                <c:pt idx="1985">
                  <c:v>5.3969999999999999E-3</c:v>
                </c:pt>
                <c:pt idx="1986">
                  <c:v>5.3769999999999998E-3</c:v>
                </c:pt>
                <c:pt idx="1987">
                  <c:v>5.359E-3</c:v>
                </c:pt>
                <c:pt idx="1988">
                  <c:v>5.3420000000000004E-3</c:v>
                </c:pt>
                <c:pt idx="1989">
                  <c:v>5.3270000000000001E-3</c:v>
                </c:pt>
                <c:pt idx="1990">
                  <c:v>5.3140000000000001E-3</c:v>
                </c:pt>
                <c:pt idx="1991">
                  <c:v>5.3010000000000002E-3</c:v>
                </c:pt>
                <c:pt idx="1992">
                  <c:v>5.2909999999999997E-3</c:v>
                </c:pt>
                <c:pt idx="1993">
                  <c:v>5.2810000000000001E-3</c:v>
                </c:pt>
                <c:pt idx="1994">
                  <c:v>5.274E-3</c:v>
                </c:pt>
                <c:pt idx="1995">
                  <c:v>5.267E-3</c:v>
                </c:pt>
                <c:pt idx="1996">
                  <c:v>5.2620000000000002E-3</c:v>
                </c:pt>
                <c:pt idx="1997">
                  <c:v>5.2589999999999998E-3</c:v>
                </c:pt>
                <c:pt idx="1998">
                  <c:v>5.2570000000000004E-3</c:v>
                </c:pt>
                <c:pt idx="1999">
                  <c:v>5.2570000000000004E-3</c:v>
                </c:pt>
                <c:pt idx="2000">
                  <c:v>5.2579999999999997E-3</c:v>
                </c:pt>
                <c:pt idx="2001">
                  <c:v>5.2599999999999999E-3</c:v>
                </c:pt>
                <c:pt idx="2002">
                  <c:v>5.2639999999999996E-3</c:v>
                </c:pt>
                <c:pt idx="2003">
                  <c:v>5.2700000000000004E-3</c:v>
                </c:pt>
                <c:pt idx="2004">
                  <c:v>5.2769999999999996E-3</c:v>
                </c:pt>
                <c:pt idx="2005">
                  <c:v>5.2849999999999998E-3</c:v>
                </c:pt>
                <c:pt idx="2006">
                  <c:v>5.2950000000000002E-3</c:v>
                </c:pt>
                <c:pt idx="2007">
                  <c:v>5.306E-3</c:v>
                </c:pt>
                <c:pt idx="2008">
                  <c:v>5.3189999999999999E-3</c:v>
                </c:pt>
                <c:pt idx="2009">
                  <c:v>5.3340000000000002E-3</c:v>
                </c:pt>
                <c:pt idx="2010">
                  <c:v>5.3489999999999996E-3</c:v>
                </c:pt>
                <c:pt idx="2011">
                  <c:v>5.3670000000000002E-3</c:v>
                </c:pt>
                <c:pt idx="2012">
                  <c:v>5.385E-3</c:v>
                </c:pt>
                <c:pt idx="2013">
                  <c:v>5.4060000000000002E-3</c:v>
                </c:pt>
                <c:pt idx="2014">
                  <c:v>5.4270000000000004E-3</c:v>
                </c:pt>
                <c:pt idx="2015">
                  <c:v>5.45E-3</c:v>
                </c:pt>
                <c:pt idx="2016">
                  <c:v>5.4749999999999998E-3</c:v>
                </c:pt>
                <c:pt idx="2017">
                  <c:v>5.5009999999999998E-3</c:v>
                </c:pt>
                <c:pt idx="2018">
                  <c:v>5.5290000000000001E-3</c:v>
                </c:pt>
                <c:pt idx="2019">
                  <c:v>5.5579999999999996E-3</c:v>
                </c:pt>
                <c:pt idx="2020">
                  <c:v>5.5659999999999998E-3</c:v>
                </c:pt>
                <c:pt idx="2021">
                  <c:v>5.5760000000000002E-3</c:v>
                </c:pt>
                <c:pt idx="2022">
                  <c:v>5.5880000000000001E-3</c:v>
                </c:pt>
                <c:pt idx="2023">
                  <c:v>5.6010000000000001E-3</c:v>
                </c:pt>
                <c:pt idx="2024">
                  <c:v>5.6150000000000002E-3</c:v>
                </c:pt>
                <c:pt idx="2025">
                  <c:v>5.6309999999999997E-3</c:v>
                </c:pt>
                <c:pt idx="2026">
                  <c:v>5.64E-3</c:v>
                </c:pt>
                <c:pt idx="2027">
                  <c:v>5.6509999999999998E-3</c:v>
                </c:pt>
                <c:pt idx="2028">
                  <c:v>5.6620000000000004E-3</c:v>
                </c:pt>
                <c:pt idx="2029">
                  <c:v>5.6759999999999996E-3</c:v>
                </c:pt>
                <c:pt idx="2030">
                  <c:v>5.6899999999999997E-3</c:v>
                </c:pt>
                <c:pt idx="2031">
                  <c:v>5.7070000000000003E-3</c:v>
                </c:pt>
                <c:pt idx="2032">
                  <c:v>5.7169999999999999E-3</c:v>
                </c:pt>
                <c:pt idx="2033">
                  <c:v>5.7289999999999997E-3</c:v>
                </c:pt>
                <c:pt idx="2034">
                  <c:v>5.7429999999999998E-3</c:v>
                </c:pt>
                <c:pt idx="2035">
                  <c:v>5.7580000000000001E-3</c:v>
                </c:pt>
                <c:pt idx="2036">
                  <c:v>5.7739999999999996E-3</c:v>
                </c:pt>
                <c:pt idx="2037">
                  <c:v>5.79E-3</c:v>
                </c:pt>
                <c:pt idx="2038">
                  <c:v>5.8069999999999997E-3</c:v>
                </c:pt>
                <c:pt idx="2039">
                  <c:v>5.8250000000000003E-3</c:v>
                </c:pt>
                <c:pt idx="2040">
                  <c:v>5.7910000000000001E-3</c:v>
                </c:pt>
                <c:pt idx="2041">
                  <c:v>5.7580000000000001E-3</c:v>
                </c:pt>
                <c:pt idx="2042">
                  <c:v>5.7270000000000003E-3</c:v>
                </c:pt>
                <c:pt idx="2043">
                  <c:v>5.6969999999999998E-3</c:v>
                </c:pt>
                <c:pt idx="2044">
                  <c:v>5.6690000000000004E-3</c:v>
                </c:pt>
                <c:pt idx="2045">
                  <c:v>5.6429999999999996E-3</c:v>
                </c:pt>
                <c:pt idx="2046">
                  <c:v>5.6169999999999996E-3</c:v>
                </c:pt>
                <c:pt idx="2047">
                  <c:v>5.5929999999999999E-3</c:v>
                </c:pt>
                <c:pt idx="2048">
                  <c:v>5.5710000000000004E-3</c:v>
                </c:pt>
                <c:pt idx="2049">
                  <c:v>5.5500000000000002E-3</c:v>
                </c:pt>
                <c:pt idx="2050">
                  <c:v>5.5310000000000003E-3</c:v>
                </c:pt>
                <c:pt idx="2051">
                  <c:v>5.5129999999999997E-3</c:v>
                </c:pt>
                <c:pt idx="2052">
                  <c:v>5.4970000000000001E-3</c:v>
                </c:pt>
                <c:pt idx="2053">
                  <c:v>5.4819999999999999E-3</c:v>
                </c:pt>
                <c:pt idx="2054">
                  <c:v>5.4679999999999998E-3</c:v>
                </c:pt>
                <c:pt idx="2055">
                  <c:v>5.4559999999999999E-3</c:v>
                </c:pt>
                <c:pt idx="2056">
                  <c:v>5.4460000000000003E-3</c:v>
                </c:pt>
                <c:pt idx="2057">
                  <c:v>5.437E-3</c:v>
                </c:pt>
                <c:pt idx="2058">
                  <c:v>5.4289999999999998E-3</c:v>
                </c:pt>
                <c:pt idx="2059">
                  <c:v>5.4229999999999999E-3</c:v>
                </c:pt>
                <c:pt idx="2060">
                  <c:v>5.4180000000000001E-3</c:v>
                </c:pt>
                <c:pt idx="2061">
                  <c:v>5.4149999999999997E-3</c:v>
                </c:pt>
                <c:pt idx="2062">
                  <c:v>5.4130000000000003E-3</c:v>
                </c:pt>
                <c:pt idx="2063">
                  <c:v>5.4130000000000003E-3</c:v>
                </c:pt>
                <c:pt idx="2064">
                  <c:v>5.4140000000000004E-3</c:v>
                </c:pt>
                <c:pt idx="2065">
                  <c:v>5.4169999999999999E-3</c:v>
                </c:pt>
                <c:pt idx="2066">
                  <c:v>5.4209999999999996E-3</c:v>
                </c:pt>
                <c:pt idx="2067">
                  <c:v>5.4270000000000004E-3</c:v>
                </c:pt>
                <c:pt idx="2068">
                  <c:v>5.4339999999999996E-3</c:v>
                </c:pt>
                <c:pt idx="2069">
                  <c:v>5.4429999999999999E-3</c:v>
                </c:pt>
                <c:pt idx="2070">
                  <c:v>5.4530000000000004E-3</c:v>
                </c:pt>
                <c:pt idx="2071">
                  <c:v>5.4640000000000001E-3</c:v>
                </c:pt>
                <c:pt idx="2072">
                  <c:v>5.4770000000000001E-3</c:v>
                </c:pt>
                <c:pt idx="2073">
                  <c:v>5.4920000000000004E-3</c:v>
                </c:pt>
                <c:pt idx="2074">
                  <c:v>5.5079999999999999E-3</c:v>
                </c:pt>
                <c:pt idx="2075">
                  <c:v>5.5250000000000004E-3</c:v>
                </c:pt>
                <c:pt idx="2076">
                  <c:v>5.5440000000000003E-3</c:v>
                </c:pt>
                <c:pt idx="2077">
                  <c:v>5.5640000000000004E-3</c:v>
                </c:pt>
                <c:pt idx="2078">
                  <c:v>5.5859999999999998E-3</c:v>
                </c:pt>
                <c:pt idx="2079">
                  <c:v>5.6100000000000004E-3</c:v>
                </c:pt>
                <c:pt idx="2080">
                  <c:v>5.62E-3</c:v>
                </c:pt>
                <c:pt idx="2081">
                  <c:v>5.6309999999999997E-3</c:v>
                </c:pt>
                <c:pt idx="2082">
                  <c:v>5.6439999999999997E-3</c:v>
                </c:pt>
                <c:pt idx="2083">
                  <c:v>5.659E-3</c:v>
                </c:pt>
                <c:pt idx="2084">
                  <c:v>5.6750000000000004E-3</c:v>
                </c:pt>
                <c:pt idx="2085">
                  <c:v>5.6849999999999999E-3</c:v>
                </c:pt>
                <c:pt idx="2086">
                  <c:v>5.6959999999999997E-3</c:v>
                </c:pt>
                <c:pt idx="2087">
                  <c:v>5.7080000000000004E-3</c:v>
                </c:pt>
                <c:pt idx="2088">
                  <c:v>5.7219999999999997E-3</c:v>
                </c:pt>
                <c:pt idx="2089">
                  <c:v>5.738E-3</c:v>
                </c:pt>
                <c:pt idx="2090">
                  <c:v>5.7549999999999997E-3</c:v>
                </c:pt>
                <c:pt idx="2091">
                  <c:v>5.7629999999999999E-3</c:v>
                </c:pt>
                <c:pt idx="2092">
                  <c:v>5.7720000000000002E-3</c:v>
                </c:pt>
                <c:pt idx="2093">
                  <c:v>5.7829999999999999E-3</c:v>
                </c:pt>
                <c:pt idx="2094">
                  <c:v>5.7959999999999999E-3</c:v>
                </c:pt>
                <c:pt idx="2095">
                  <c:v>5.8100000000000001E-3</c:v>
                </c:pt>
                <c:pt idx="2096">
                  <c:v>5.8250000000000003E-3</c:v>
                </c:pt>
                <c:pt idx="2097">
                  <c:v>5.8300000000000001E-3</c:v>
                </c:pt>
                <c:pt idx="2098">
                  <c:v>5.836E-3</c:v>
                </c:pt>
                <c:pt idx="2099">
                  <c:v>5.8440000000000002E-3</c:v>
                </c:pt>
                <c:pt idx="2100">
                  <c:v>5.8479999999999999E-3</c:v>
                </c:pt>
                <c:pt idx="2101">
                  <c:v>5.8529999999999997E-3</c:v>
                </c:pt>
                <c:pt idx="2102">
                  <c:v>5.8599999999999998E-3</c:v>
                </c:pt>
                <c:pt idx="2103">
                  <c:v>5.8690000000000001E-3</c:v>
                </c:pt>
                <c:pt idx="2104">
                  <c:v>5.8780000000000004E-3</c:v>
                </c:pt>
                <c:pt idx="2105">
                  <c:v>5.888E-3</c:v>
                </c:pt>
                <c:pt idx="2106">
                  <c:v>5.8999999999999999E-3</c:v>
                </c:pt>
                <c:pt idx="2107">
                  <c:v>5.9129999999999999E-3</c:v>
                </c:pt>
                <c:pt idx="2108">
                  <c:v>5.8869999999999999E-3</c:v>
                </c:pt>
                <c:pt idx="2109">
                  <c:v>5.8630000000000002E-3</c:v>
                </c:pt>
                <c:pt idx="2110">
                  <c:v>5.8399999999999997E-3</c:v>
                </c:pt>
                <c:pt idx="2111">
                  <c:v>5.8180000000000003E-3</c:v>
                </c:pt>
                <c:pt idx="2112">
                  <c:v>5.7990000000000003E-3</c:v>
                </c:pt>
                <c:pt idx="2113">
                  <c:v>5.7800000000000004E-3</c:v>
                </c:pt>
                <c:pt idx="2114">
                  <c:v>5.7629999999999999E-3</c:v>
                </c:pt>
                <c:pt idx="2115">
                  <c:v>5.7479999999999996E-3</c:v>
                </c:pt>
                <c:pt idx="2116">
                  <c:v>5.7340000000000004E-3</c:v>
                </c:pt>
                <c:pt idx="2117">
                  <c:v>5.7210000000000004E-3</c:v>
                </c:pt>
                <c:pt idx="2118">
                  <c:v>5.7099999999999998E-3</c:v>
                </c:pt>
                <c:pt idx="2119">
                  <c:v>5.7010000000000003E-3</c:v>
                </c:pt>
                <c:pt idx="2120">
                  <c:v>5.6930000000000001E-3</c:v>
                </c:pt>
                <c:pt idx="2121">
                  <c:v>5.6860000000000001E-3</c:v>
                </c:pt>
                <c:pt idx="2122">
                  <c:v>5.6810000000000003E-3</c:v>
                </c:pt>
                <c:pt idx="2123">
                  <c:v>5.6769999999999998E-3</c:v>
                </c:pt>
                <c:pt idx="2124">
                  <c:v>5.6750000000000004E-3</c:v>
                </c:pt>
                <c:pt idx="2125">
                  <c:v>5.6740000000000002E-3</c:v>
                </c:pt>
                <c:pt idx="2126">
                  <c:v>5.6750000000000004E-3</c:v>
                </c:pt>
                <c:pt idx="2127">
                  <c:v>5.6769999999999998E-3</c:v>
                </c:pt>
                <c:pt idx="2128">
                  <c:v>5.6810000000000003E-3</c:v>
                </c:pt>
                <c:pt idx="2129">
                  <c:v>5.6860000000000001E-3</c:v>
                </c:pt>
                <c:pt idx="2130">
                  <c:v>5.6930000000000001E-3</c:v>
                </c:pt>
                <c:pt idx="2131">
                  <c:v>5.7010000000000003E-3</c:v>
                </c:pt>
                <c:pt idx="2132">
                  <c:v>5.7109999999999999E-3</c:v>
                </c:pt>
                <c:pt idx="2133">
                  <c:v>5.7219999999999997E-3</c:v>
                </c:pt>
                <c:pt idx="2134">
                  <c:v>5.7340000000000004E-3</c:v>
                </c:pt>
                <c:pt idx="2135">
                  <c:v>5.7479999999999996E-3</c:v>
                </c:pt>
                <c:pt idx="2136">
                  <c:v>5.7580000000000001E-3</c:v>
                </c:pt>
                <c:pt idx="2137">
                  <c:v>5.7689999999999998E-3</c:v>
                </c:pt>
                <c:pt idx="2138">
                  <c:v>5.7679999999999997E-3</c:v>
                </c:pt>
                <c:pt idx="2139">
                  <c:v>5.7679999999999997E-3</c:v>
                </c:pt>
                <c:pt idx="2140">
                  <c:v>5.77E-3</c:v>
                </c:pt>
                <c:pt idx="2141">
                  <c:v>5.7670000000000004E-3</c:v>
                </c:pt>
                <c:pt idx="2142">
                  <c:v>5.7660000000000003E-3</c:v>
                </c:pt>
                <c:pt idx="2143">
                  <c:v>5.7660000000000003E-3</c:v>
                </c:pt>
                <c:pt idx="2144">
                  <c:v>5.7670000000000004E-3</c:v>
                </c:pt>
                <c:pt idx="2145">
                  <c:v>5.77E-3</c:v>
                </c:pt>
                <c:pt idx="2146">
                  <c:v>5.7749999999999998E-3</c:v>
                </c:pt>
                <c:pt idx="2147">
                  <c:v>5.7749999999999998E-3</c:v>
                </c:pt>
                <c:pt idx="2148">
                  <c:v>5.777E-3</c:v>
                </c:pt>
                <c:pt idx="2149">
                  <c:v>5.7800000000000004E-3</c:v>
                </c:pt>
                <c:pt idx="2150">
                  <c:v>5.7850000000000002E-3</c:v>
                </c:pt>
                <c:pt idx="2151">
                  <c:v>5.7840000000000001E-3</c:v>
                </c:pt>
                <c:pt idx="2152">
                  <c:v>5.7850000000000002E-3</c:v>
                </c:pt>
                <c:pt idx="2153">
                  <c:v>5.7869999999999996E-3</c:v>
                </c:pt>
                <c:pt idx="2154">
                  <c:v>5.7910000000000001E-3</c:v>
                </c:pt>
                <c:pt idx="2155">
                  <c:v>5.7959999999999999E-3</c:v>
                </c:pt>
                <c:pt idx="2156">
                  <c:v>5.803E-3</c:v>
                </c:pt>
                <c:pt idx="2157">
                  <c:v>5.8110000000000002E-3</c:v>
                </c:pt>
                <c:pt idx="2158">
                  <c:v>5.8069999999999997E-3</c:v>
                </c:pt>
                <c:pt idx="2159">
                  <c:v>5.8040000000000001E-3</c:v>
                </c:pt>
                <c:pt idx="2160">
                  <c:v>5.8019999999999999E-3</c:v>
                </c:pt>
                <c:pt idx="2161">
                  <c:v>5.803E-3</c:v>
                </c:pt>
                <c:pt idx="2162">
                  <c:v>5.8040000000000001E-3</c:v>
                </c:pt>
                <c:pt idx="2163">
                  <c:v>5.8069999999999997E-3</c:v>
                </c:pt>
                <c:pt idx="2164">
                  <c:v>5.8120000000000003E-3</c:v>
                </c:pt>
                <c:pt idx="2165">
                  <c:v>5.8180000000000003E-3</c:v>
                </c:pt>
                <c:pt idx="2166">
                  <c:v>5.8209999999999998E-3</c:v>
                </c:pt>
                <c:pt idx="2167">
                  <c:v>5.8250000000000003E-3</c:v>
                </c:pt>
                <c:pt idx="2168">
                  <c:v>5.8279999999999998E-3</c:v>
                </c:pt>
                <c:pt idx="2169">
                  <c:v>5.8320000000000004E-3</c:v>
                </c:pt>
                <c:pt idx="2170">
                  <c:v>5.8380000000000003E-3</c:v>
                </c:pt>
                <c:pt idx="2171">
                  <c:v>5.8450000000000004E-3</c:v>
                </c:pt>
                <c:pt idx="2172">
                  <c:v>5.8539999999999998E-3</c:v>
                </c:pt>
                <c:pt idx="2173">
                  <c:v>5.8640000000000003E-3</c:v>
                </c:pt>
                <c:pt idx="2174">
                  <c:v>5.8760000000000001E-3</c:v>
                </c:pt>
                <c:pt idx="2175">
                  <c:v>5.8890000000000001E-3</c:v>
                </c:pt>
                <c:pt idx="2176">
                  <c:v>5.8729999999999997E-3</c:v>
                </c:pt>
                <c:pt idx="2177">
                  <c:v>5.8589999999999996E-3</c:v>
                </c:pt>
                <c:pt idx="2178">
                  <c:v>5.8459999999999996E-3</c:v>
                </c:pt>
                <c:pt idx="2179">
                  <c:v>5.8339999999999998E-3</c:v>
                </c:pt>
                <c:pt idx="2180">
                  <c:v>5.8240000000000002E-3</c:v>
                </c:pt>
                <c:pt idx="2181">
                  <c:v>5.8149999999999999E-3</c:v>
                </c:pt>
                <c:pt idx="2182">
                  <c:v>5.8079999999999998E-3</c:v>
                </c:pt>
                <c:pt idx="2183">
                  <c:v>5.8019999999999999E-3</c:v>
                </c:pt>
                <c:pt idx="2184">
                  <c:v>5.7970000000000001E-3</c:v>
                </c:pt>
                <c:pt idx="2185">
                  <c:v>5.7939999999999997E-3</c:v>
                </c:pt>
                <c:pt idx="2186">
                  <c:v>5.7930000000000004E-3</c:v>
                </c:pt>
                <c:pt idx="2187">
                  <c:v>5.7930000000000004E-3</c:v>
                </c:pt>
                <c:pt idx="2188">
                  <c:v>5.7949999999999998E-3</c:v>
                </c:pt>
                <c:pt idx="2189">
                  <c:v>5.7980000000000002E-3</c:v>
                </c:pt>
                <c:pt idx="2190">
                  <c:v>5.8019999999999999E-3</c:v>
                </c:pt>
                <c:pt idx="2191">
                  <c:v>5.8019999999999999E-3</c:v>
                </c:pt>
                <c:pt idx="2192">
                  <c:v>5.803E-3</c:v>
                </c:pt>
                <c:pt idx="2193">
                  <c:v>5.8060000000000004E-3</c:v>
                </c:pt>
                <c:pt idx="2194">
                  <c:v>5.8100000000000001E-3</c:v>
                </c:pt>
                <c:pt idx="2195">
                  <c:v>5.8079999999999998E-3</c:v>
                </c:pt>
                <c:pt idx="2196">
                  <c:v>5.8069999999999997E-3</c:v>
                </c:pt>
                <c:pt idx="2197">
                  <c:v>5.8069999999999997E-3</c:v>
                </c:pt>
                <c:pt idx="2198">
                  <c:v>5.8089999999999999E-3</c:v>
                </c:pt>
                <c:pt idx="2199">
                  <c:v>5.8129999999999996E-3</c:v>
                </c:pt>
                <c:pt idx="2200">
                  <c:v>5.8180000000000003E-3</c:v>
                </c:pt>
                <c:pt idx="2201">
                  <c:v>5.8240000000000002E-3</c:v>
                </c:pt>
                <c:pt idx="2202">
                  <c:v>5.8320000000000004E-3</c:v>
                </c:pt>
                <c:pt idx="2203">
                  <c:v>5.8409999999999998E-3</c:v>
                </c:pt>
                <c:pt idx="2204">
                  <c:v>5.8370000000000002E-3</c:v>
                </c:pt>
                <c:pt idx="2205">
                  <c:v>5.8329999999999996E-3</c:v>
                </c:pt>
                <c:pt idx="2206">
                  <c:v>5.8320000000000004E-3</c:v>
                </c:pt>
                <c:pt idx="2207">
                  <c:v>5.8320000000000004E-3</c:v>
                </c:pt>
                <c:pt idx="2208">
                  <c:v>5.8329999999999996E-3</c:v>
                </c:pt>
                <c:pt idx="2209">
                  <c:v>5.836E-3</c:v>
                </c:pt>
                <c:pt idx="2210">
                  <c:v>5.8399999999999997E-3</c:v>
                </c:pt>
                <c:pt idx="2211">
                  <c:v>5.8380000000000003E-3</c:v>
                </c:pt>
                <c:pt idx="2212">
                  <c:v>5.8380000000000003E-3</c:v>
                </c:pt>
                <c:pt idx="2213">
                  <c:v>5.8399999999999997E-3</c:v>
                </c:pt>
                <c:pt idx="2214">
                  <c:v>5.8370000000000002E-3</c:v>
                </c:pt>
                <c:pt idx="2215">
                  <c:v>5.836E-3</c:v>
                </c:pt>
                <c:pt idx="2216">
                  <c:v>5.836E-3</c:v>
                </c:pt>
                <c:pt idx="2217">
                  <c:v>5.836E-3</c:v>
                </c:pt>
                <c:pt idx="2218">
                  <c:v>5.836E-3</c:v>
                </c:pt>
                <c:pt idx="2219">
                  <c:v>5.8389999999999996E-3</c:v>
                </c:pt>
                <c:pt idx="2220">
                  <c:v>5.8329999999999996E-3</c:v>
                </c:pt>
                <c:pt idx="2221">
                  <c:v>5.8279999999999998E-3</c:v>
                </c:pt>
                <c:pt idx="2222">
                  <c:v>5.8250000000000003E-3</c:v>
                </c:pt>
                <c:pt idx="2223">
                  <c:v>5.8240000000000002E-3</c:v>
                </c:pt>
                <c:pt idx="2224">
                  <c:v>5.8240000000000002E-3</c:v>
                </c:pt>
                <c:pt idx="2225">
                  <c:v>5.8250000000000003E-3</c:v>
                </c:pt>
                <c:pt idx="2226">
                  <c:v>5.8230000000000001E-3</c:v>
                </c:pt>
                <c:pt idx="2227">
                  <c:v>5.8230000000000001E-3</c:v>
                </c:pt>
                <c:pt idx="2228">
                  <c:v>5.8240000000000002E-3</c:v>
                </c:pt>
                <c:pt idx="2229">
                  <c:v>5.8269999999999997E-3</c:v>
                </c:pt>
                <c:pt idx="2230">
                  <c:v>5.8310000000000002E-3</c:v>
                </c:pt>
                <c:pt idx="2231">
                  <c:v>5.8370000000000002E-3</c:v>
                </c:pt>
                <c:pt idx="2232">
                  <c:v>5.8440000000000002E-3</c:v>
                </c:pt>
                <c:pt idx="2233">
                  <c:v>5.8529999999999997E-3</c:v>
                </c:pt>
                <c:pt idx="2234">
                  <c:v>5.8630000000000002E-3</c:v>
                </c:pt>
                <c:pt idx="2235">
                  <c:v>5.875E-3</c:v>
                </c:pt>
                <c:pt idx="2236">
                  <c:v>5.888E-3</c:v>
                </c:pt>
                <c:pt idx="2237">
                  <c:v>5.9020000000000001E-3</c:v>
                </c:pt>
                <c:pt idx="2238">
                  <c:v>5.9179999999999996E-3</c:v>
                </c:pt>
                <c:pt idx="2239">
                  <c:v>5.9360000000000003E-3</c:v>
                </c:pt>
                <c:pt idx="2240">
                  <c:v>5.9550000000000002E-3</c:v>
                </c:pt>
                <c:pt idx="2241">
                  <c:v>5.9750000000000003E-3</c:v>
                </c:pt>
                <c:pt idx="2242">
                  <c:v>5.9969999999999997E-3</c:v>
                </c:pt>
                <c:pt idx="2243">
                  <c:v>6.0210000000000003E-3</c:v>
                </c:pt>
                <c:pt idx="2244">
                  <c:v>6.0150000000000004E-3</c:v>
                </c:pt>
                <c:pt idx="2245">
                  <c:v>6.0099999999999997E-3</c:v>
                </c:pt>
                <c:pt idx="2246">
                  <c:v>6.0070000000000002E-3</c:v>
                </c:pt>
                <c:pt idx="2247">
                  <c:v>6.0060000000000001E-3</c:v>
                </c:pt>
                <c:pt idx="2248">
                  <c:v>6.0060000000000001E-3</c:v>
                </c:pt>
                <c:pt idx="2249">
                  <c:v>5.9979999999999999E-3</c:v>
                </c:pt>
                <c:pt idx="2250">
                  <c:v>5.9909999999999998E-3</c:v>
                </c:pt>
                <c:pt idx="2251">
                  <c:v>5.986E-3</c:v>
                </c:pt>
                <c:pt idx="2252">
                  <c:v>5.9829999999999996E-3</c:v>
                </c:pt>
                <c:pt idx="2253">
                  <c:v>5.9760000000000004E-3</c:v>
                </c:pt>
                <c:pt idx="2254">
                  <c:v>5.9699999999999996E-3</c:v>
                </c:pt>
                <c:pt idx="2255">
                  <c:v>5.9630000000000004E-3</c:v>
                </c:pt>
                <c:pt idx="2256">
                  <c:v>5.9579999999999998E-3</c:v>
                </c:pt>
                <c:pt idx="2257">
                  <c:v>5.9509999999999997E-3</c:v>
                </c:pt>
                <c:pt idx="2258">
                  <c:v>5.9449999999999998E-3</c:v>
                </c:pt>
                <c:pt idx="2259">
                  <c:v>5.9410000000000001E-3</c:v>
                </c:pt>
                <c:pt idx="2260">
                  <c:v>5.9389999999999998E-3</c:v>
                </c:pt>
                <c:pt idx="2261">
                  <c:v>5.9309999999999996E-3</c:v>
                </c:pt>
                <c:pt idx="2262">
                  <c:v>5.9249999999999997E-3</c:v>
                </c:pt>
                <c:pt idx="2263">
                  <c:v>5.9199999999999999E-3</c:v>
                </c:pt>
                <c:pt idx="2264">
                  <c:v>5.9170000000000004E-3</c:v>
                </c:pt>
                <c:pt idx="2265">
                  <c:v>5.9150000000000001E-3</c:v>
                </c:pt>
                <c:pt idx="2266">
                  <c:v>5.914E-3</c:v>
                </c:pt>
                <c:pt idx="2267">
                  <c:v>5.9150000000000001E-3</c:v>
                </c:pt>
                <c:pt idx="2268">
                  <c:v>5.9030000000000003E-3</c:v>
                </c:pt>
                <c:pt idx="2269">
                  <c:v>5.8919999999999997E-3</c:v>
                </c:pt>
                <c:pt idx="2270">
                  <c:v>5.8820000000000001E-3</c:v>
                </c:pt>
                <c:pt idx="2271">
                  <c:v>5.8739999999999999E-3</c:v>
                </c:pt>
                <c:pt idx="2272">
                  <c:v>5.8669999999999998E-3</c:v>
                </c:pt>
                <c:pt idx="2273">
                  <c:v>5.862E-3</c:v>
                </c:pt>
                <c:pt idx="2274">
                  <c:v>5.8580000000000004E-3</c:v>
                </c:pt>
                <c:pt idx="2275">
                  <c:v>5.8560000000000001E-3</c:v>
                </c:pt>
                <c:pt idx="2276">
                  <c:v>5.855E-3</c:v>
                </c:pt>
                <c:pt idx="2277">
                  <c:v>5.8459999999999996E-3</c:v>
                </c:pt>
                <c:pt idx="2278">
                  <c:v>5.8389999999999996E-3</c:v>
                </c:pt>
                <c:pt idx="2279">
                  <c:v>5.8329999999999996E-3</c:v>
                </c:pt>
                <c:pt idx="2280">
                  <c:v>5.8279999999999998E-3</c:v>
                </c:pt>
                <c:pt idx="2281">
                  <c:v>5.8250000000000003E-3</c:v>
                </c:pt>
                <c:pt idx="2282">
                  <c:v>5.8120000000000003E-3</c:v>
                </c:pt>
                <c:pt idx="2283">
                  <c:v>5.8009999999999997E-3</c:v>
                </c:pt>
                <c:pt idx="2284">
                  <c:v>5.7920000000000003E-3</c:v>
                </c:pt>
                <c:pt idx="2285">
                  <c:v>5.7829999999999999E-3</c:v>
                </c:pt>
                <c:pt idx="2286">
                  <c:v>5.777E-3</c:v>
                </c:pt>
                <c:pt idx="2287">
                  <c:v>5.7720000000000002E-3</c:v>
                </c:pt>
                <c:pt idx="2288">
                  <c:v>5.7679999999999997E-3</c:v>
                </c:pt>
                <c:pt idx="2289">
                  <c:v>5.7660000000000003E-3</c:v>
                </c:pt>
                <c:pt idx="2290">
                  <c:v>5.7650000000000002E-3</c:v>
                </c:pt>
                <c:pt idx="2291">
                  <c:v>5.7650000000000002E-3</c:v>
                </c:pt>
                <c:pt idx="2292">
                  <c:v>5.7679999999999997E-3</c:v>
                </c:pt>
                <c:pt idx="2293">
                  <c:v>5.7710000000000001E-3</c:v>
                </c:pt>
                <c:pt idx="2294">
                  <c:v>5.7759999999999999E-3</c:v>
                </c:pt>
                <c:pt idx="2295">
                  <c:v>5.7829999999999999E-3</c:v>
                </c:pt>
                <c:pt idx="2296">
                  <c:v>5.7910000000000001E-3</c:v>
                </c:pt>
                <c:pt idx="2297">
                  <c:v>5.7999999999999996E-3</c:v>
                </c:pt>
                <c:pt idx="2298">
                  <c:v>5.8110000000000002E-3</c:v>
                </c:pt>
                <c:pt idx="2299">
                  <c:v>5.8240000000000002E-3</c:v>
                </c:pt>
                <c:pt idx="2300">
                  <c:v>5.8380000000000003E-3</c:v>
                </c:pt>
                <c:pt idx="2301">
                  <c:v>5.8529999999999997E-3</c:v>
                </c:pt>
                <c:pt idx="2302">
                  <c:v>5.8700000000000002E-3</c:v>
                </c:pt>
                <c:pt idx="2303">
                  <c:v>5.888E-3</c:v>
                </c:pt>
                <c:pt idx="2304">
                  <c:v>5.9080000000000001E-3</c:v>
                </c:pt>
                <c:pt idx="2305">
                  <c:v>5.9290000000000002E-3</c:v>
                </c:pt>
                <c:pt idx="2306">
                  <c:v>5.9519999999999998E-3</c:v>
                </c:pt>
                <c:pt idx="2307">
                  <c:v>5.9760000000000004E-3</c:v>
                </c:pt>
                <c:pt idx="2308">
                  <c:v>6.0020000000000004E-3</c:v>
                </c:pt>
                <c:pt idx="2309">
                  <c:v>6.0289999999999996E-3</c:v>
                </c:pt>
                <c:pt idx="2310">
                  <c:v>6.058E-3</c:v>
                </c:pt>
                <c:pt idx="2311">
                  <c:v>6.0879999999999997E-3</c:v>
                </c:pt>
                <c:pt idx="2312">
                  <c:v>6.0980000000000001E-3</c:v>
                </c:pt>
                <c:pt idx="2313">
                  <c:v>6.0829999999999999E-3</c:v>
                </c:pt>
                <c:pt idx="2314">
                  <c:v>6.0689999999999997E-3</c:v>
                </c:pt>
                <c:pt idx="2315">
                  <c:v>6.0559999999999998E-3</c:v>
                </c:pt>
                <c:pt idx="2316">
                  <c:v>6.0460000000000002E-3</c:v>
                </c:pt>
                <c:pt idx="2317">
                  <c:v>6.0330000000000002E-3</c:v>
                </c:pt>
                <c:pt idx="2318">
                  <c:v>6.0210000000000003E-3</c:v>
                </c:pt>
                <c:pt idx="2319">
                  <c:v>6.012E-3</c:v>
                </c:pt>
                <c:pt idx="2320">
                  <c:v>5.9909999999999998E-3</c:v>
                </c:pt>
                <c:pt idx="2321">
                  <c:v>5.9719999999999999E-3</c:v>
                </c:pt>
                <c:pt idx="2322">
                  <c:v>5.9540000000000001E-3</c:v>
                </c:pt>
                <c:pt idx="2323">
                  <c:v>5.9379999999999997E-3</c:v>
                </c:pt>
                <c:pt idx="2324">
                  <c:v>5.9230000000000003E-3</c:v>
                </c:pt>
                <c:pt idx="2325">
                  <c:v>5.9100000000000003E-3</c:v>
                </c:pt>
                <c:pt idx="2326">
                  <c:v>5.8900000000000003E-3</c:v>
                </c:pt>
                <c:pt idx="2327">
                  <c:v>5.8710000000000004E-3</c:v>
                </c:pt>
                <c:pt idx="2328">
                  <c:v>5.855E-3</c:v>
                </c:pt>
                <c:pt idx="2329">
                  <c:v>5.8389999999999996E-3</c:v>
                </c:pt>
                <c:pt idx="2330">
                  <c:v>5.8250000000000003E-3</c:v>
                </c:pt>
                <c:pt idx="2331">
                  <c:v>5.8019999999999999E-3</c:v>
                </c:pt>
                <c:pt idx="2332">
                  <c:v>5.7800000000000004E-3</c:v>
                </c:pt>
                <c:pt idx="2333">
                  <c:v>5.7600000000000004E-3</c:v>
                </c:pt>
                <c:pt idx="2334">
                  <c:v>5.7409999999999996E-3</c:v>
                </c:pt>
                <c:pt idx="2335">
                  <c:v>5.7229999999999998E-3</c:v>
                </c:pt>
                <c:pt idx="2336">
                  <c:v>5.7080000000000004E-3</c:v>
                </c:pt>
                <c:pt idx="2337">
                  <c:v>5.6930000000000001E-3</c:v>
                </c:pt>
                <c:pt idx="2338">
                  <c:v>5.6800000000000002E-3</c:v>
                </c:pt>
                <c:pt idx="2339">
                  <c:v>5.6690000000000004E-3</c:v>
                </c:pt>
                <c:pt idx="2340">
                  <c:v>5.6429999999999996E-3</c:v>
                </c:pt>
                <c:pt idx="2341">
                  <c:v>5.6189999999999999E-3</c:v>
                </c:pt>
                <c:pt idx="2342">
                  <c:v>5.5960000000000003E-3</c:v>
                </c:pt>
                <c:pt idx="2343">
                  <c:v>5.5750000000000001E-3</c:v>
                </c:pt>
                <c:pt idx="2344">
                  <c:v>5.555E-3</c:v>
                </c:pt>
                <c:pt idx="2345">
                  <c:v>5.5370000000000003E-3</c:v>
                </c:pt>
                <c:pt idx="2346">
                  <c:v>5.5199999999999997E-3</c:v>
                </c:pt>
                <c:pt idx="2347">
                  <c:v>5.5050000000000003E-3</c:v>
                </c:pt>
                <c:pt idx="2348">
                  <c:v>5.4910000000000002E-3</c:v>
                </c:pt>
                <c:pt idx="2349">
                  <c:v>5.4790000000000004E-3</c:v>
                </c:pt>
                <c:pt idx="2350">
                  <c:v>5.4679999999999998E-3</c:v>
                </c:pt>
                <c:pt idx="2351">
                  <c:v>5.4580000000000002E-3</c:v>
                </c:pt>
                <c:pt idx="2352">
                  <c:v>5.45E-3</c:v>
                </c:pt>
                <c:pt idx="2353">
                  <c:v>5.4440000000000001E-3</c:v>
                </c:pt>
                <c:pt idx="2354">
                  <c:v>5.4390000000000003E-3</c:v>
                </c:pt>
                <c:pt idx="2355">
                  <c:v>5.4349999999999997E-3</c:v>
                </c:pt>
                <c:pt idx="2356">
                  <c:v>5.4330000000000003E-3</c:v>
                </c:pt>
                <c:pt idx="2357">
                  <c:v>5.4330000000000003E-3</c:v>
                </c:pt>
                <c:pt idx="2358">
                  <c:v>5.4330000000000003E-3</c:v>
                </c:pt>
                <c:pt idx="2359">
                  <c:v>5.4359999999999999E-3</c:v>
                </c:pt>
                <c:pt idx="2360">
                  <c:v>5.4400000000000004E-3</c:v>
                </c:pt>
                <c:pt idx="2361">
                  <c:v>5.4450000000000002E-3</c:v>
                </c:pt>
                <c:pt idx="2362">
                  <c:v>5.4520000000000002E-3</c:v>
                </c:pt>
                <c:pt idx="2363">
                  <c:v>5.4599999999999996E-3</c:v>
                </c:pt>
                <c:pt idx="2364">
                  <c:v>5.4689999999999999E-3</c:v>
                </c:pt>
                <c:pt idx="2365">
                  <c:v>5.4809999999999998E-3</c:v>
                </c:pt>
                <c:pt idx="2366">
                  <c:v>5.4929999999999996E-3</c:v>
                </c:pt>
                <c:pt idx="2367">
                  <c:v>5.5069999999999997E-3</c:v>
                </c:pt>
                <c:pt idx="2368">
                  <c:v>5.5230000000000001E-3</c:v>
                </c:pt>
                <c:pt idx="2369">
                  <c:v>5.5399999999999998E-3</c:v>
                </c:pt>
                <c:pt idx="2370">
                  <c:v>5.5589999999999997E-3</c:v>
                </c:pt>
                <c:pt idx="2371">
                  <c:v>5.5789999999999998E-3</c:v>
                </c:pt>
                <c:pt idx="2372">
                  <c:v>5.5999999999999999E-3</c:v>
                </c:pt>
                <c:pt idx="2373">
                  <c:v>5.6230000000000004E-3</c:v>
                </c:pt>
                <c:pt idx="2374">
                  <c:v>5.6470000000000001E-3</c:v>
                </c:pt>
                <c:pt idx="2375">
                  <c:v>5.6730000000000001E-3</c:v>
                </c:pt>
                <c:pt idx="2376">
                  <c:v>5.7010000000000003E-3</c:v>
                </c:pt>
                <c:pt idx="2377">
                  <c:v>5.7299999999999999E-3</c:v>
                </c:pt>
                <c:pt idx="2378">
                  <c:v>5.7600000000000004E-3</c:v>
                </c:pt>
                <c:pt idx="2379">
                  <c:v>5.7920000000000003E-3</c:v>
                </c:pt>
                <c:pt idx="2380">
                  <c:v>5.8250000000000003E-3</c:v>
                </c:pt>
                <c:pt idx="2381">
                  <c:v>5.8060000000000004E-3</c:v>
                </c:pt>
                <c:pt idx="2382">
                  <c:v>5.7879999999999997E-3</c:v>
                </c:pt>
                <c:pt idx="2383">
                  <c:v>5.7629999999999999E-3</c:v>
                </c:pt>
                <c:pt idx="2384">
                  <c:v>5.7390000000000002E-3</c:v>
                </c:pt>
                <c:pt idx="2385">
                  <c:v>5.7169999999999999E-3</c:v>
                </c:pt>
                <c:pt idx="2386">
                  <c:v>5.6959999999999997E-3</c:v>
                </c:pt>
                <c:pt idx="2387">
                  <c:v>5.6759999999999996E-3</c:v>
                </c:pt>
                <c:pt idx="2388">
                  <c:v>5.6480000000000002E-3</c:v>
                </c:pt>
                <c:pt idx="2389">
                  <c:v>5.6210000000000001E-3</c:v>
                </c:pt>
                <c:pt idx="2390">
                  <c:v>5.5960000000000003E-3</c:v>
                </c:pt>
                <c:pt idx="2391">
                  <c:v>5.5719999999999997E-3</c:v>
                </c:pt>
                <c:pt idx="2392">
                  <c:v>5.5500000000000002E-3</c:v>
                </c:pt>
                <c:pt idx="2393">
                  <c:v>5.5290000000000001E-3</c:v>
                </c:pt>
                <c:pt idx="2394">
                  <c:v>5.4949999999999999E-3</c:v>
                </c:pt>
                <c:pt idx="2395">
                  <c:v>5.4619999999999998E-3</c:v>
                </c:pt>
                <c:pt idx="2396">
                  <c:v>5.4310000000000001E-3</c:v>
                </c:pt>
                <c:pt idx="2397">
                  <c:v>5.4010000000000004E-3</c:v>
                </c:pt>
                <c:pt idx="2398">
                  <c:v>5.3730000000000002E-3</c:v>
                </c:pt>
                <c:pt idx="2399">
                  <c:v>5.3460000000000001E-3</c:v>
                </c:pt>
                <c:pt idx="2400">
                  <c:v>5.3210000000000002E-3</c:v>
                </c:pt>
                <c:pt idx="2401">
                  <c:v>5.2969999999999996E-3</c:v>
                </c:pt>
                <c:pt idx="2402">
                  <c:v>5.2750000000000002E-3</c:v>
                </c:pt>
                <c:pt idx="2403">
                  <c:v>5.254E-3</c:v>
                </c:pt>
                <c:pt idx="2404">
                  <c:v>5.2350000000000001E-3</c:v>
                </c:pt>
                <c:pt idx="2405">
                  <c:v>5.2170000000000003E-3</c:v>
                </c:pt>
                <c:pt idx="2406">
                  <c:v>5.2009999999999999E-3</c:v>
                </c:pt>
                <c:pt idx="2407">
                  <c:v>5.1859999999999996E-3</c:v>
                </c:pt>
                <c:pt idx="2408">
                  <c:v>5.1720000000000004E-3</c:v>
                </c:pt>
                <c:pt idx="2409">
                  <c:v>5.1599999999999997E-3</c:v>
                </c:pt>
                <c:pt idx="2410">
                  <c:v>5.1500000000000001E-3</c:v>
                </c:pt>
                <c:pt idx="2411">
                  <c:v>5.1409999999999997E-3</c:v>
                </c:pt>
                <c:pt idx="2412">
                  <c:v>5.1330000000000004E-3</c:v>
                </c:pt>
                <c:pt idx="2413">
                  <c:v>5.1269999999999996E-3</c:v>
                </c:pt>
                <c:pt idx="2414">
                  <c:v>5.1219999999999998E-3</c:v>
                </c:pt>
                <c:pt idx="2415">
                  <c:v>5.1190000000000003E-3</c:v>
                </c:pt>
                <c:pt idx="2416">
                  <c:v>5.117E-3</c:v>
                </c:pt>
                <c:pt idx="2417">
                  <c:v>5.117E-3</c:v>
                </c:pt>
                <c:pt idx="2418">
                  <c:v>5.1190000000000003E-3</c:v>
                </c:pt>
                <c:pt idx="2419">
                  <c:v>5.1209999999999997E-3</c:v>
                </c:pt>
                <c:pt idx="2420">
                  <c:v>5.1250000000000002E-3</c:v>
                </c:pt>
                <c:pt idx="2421">
                  <c:v>5.1310000000000001E-3</c:v>
                </c:pt>
                <c:pt idx="2422">
                  <c:v>5.1380000000000002E-3</c:v>
                </c:pt>
                <c:pt idx="2423">
                  <c:v>5.1469999999999997E-3</c:v>
                </c:pt>
                <c:pt idx="2424">
                  <c:v>5.1570000000000001E-3</c:v>
                </c:pt>
                <c:pt idx="2425">
                  <c:v>5.169E-3</c:v>
                </c:pt>
                <c:pt idx="2426">
                  <c:v>5.182E-3</c:v>
                </c:pt>
                <c:pt idx="2427">
                  <c:v>5.1960000000000001E-3</c:v>
                </c:pt>
                <c:pt idx="2428">
                  <c:v>5.2119999999999996E-3</c:v>
                </c:pt>
                <c:pt idx="2429">
                  <c:v>5.2300000000000003E-3</c:v>
                </c:pt>
                <c:pt idx="2430">
                  <c:v>5.2480000000000001E-3</c:v>
                </c:pt>
                <c:pt idx="2431">
                  <c:v>5.2690000000000002E-3</c:v>
                </c:pt>
                <c:pt idx="2432">
                  <c:v>5.2909999999999997E-3</c:v>
                </c:pt>
                <c:pt idx="2433">
                  <c:v>5.3140000000000001E-3</c:v>
                </c:pt>
                <c:pt idx="2434">
                  <c:v>5.339E-3</c:v>
                </c:pt>
                <c:pt idx="2435">
                  <c:v>5.365E-3</c:v>
                </c:pt>
                <c:pt idx="2436">
                  <c:v>5.3930000000000002E-3</c:v>
                </c:pt>
                <c:pt idx="2437">
                  <c:v>5.4219999999999997E-3</c:v>
                </c:pt>
                <c:pt idx="2438">
                  <c:v>5.4530000000000004E-3</c:v>
                </c:pt>
                <c:pt idx="2439">
                  <c:v>5.4850000000000003E-3</c:v>
                </c:pt>
                <c:pt idx="2440">
                  <c:v>5.5189999999999996E-3</c:v>
                </c:pt>
                <c:pt idx="2441">
                  <c:v>5.5539999999999999E-3</c:v>
                </c:pt>
                <c:pt idx="2442">
                  <c:v>5.5900000000000004E-3</c:v>
                </c:pt>
                <c:pt idx="2443">
                  <c:v>5.6280000000000002E-3</c:v>
                </c:pt>
                <c:pt idx="2444">
                  <c:v>5.6680000000000003E-3</c:v>
                </c:pt>
                <c:pt idx="2445">
                  <c:v>5.7089999999999997E-3</c:v>
                </c:pt>
                <c:pt idx="2446">
                  <c:v>5.751E-3</c:v>
                </c:pt>
                <c:pt idx="2447">
                  <c:v>5.7949999999999998E-3</c:v>
                </c:pt>
                <c:pt idx="2448">
                  <c:v>5.8409999999999998E-3</c:v>
                </c:pt>
                <c:pt idx="2449">
                  <c:v>5.829E-3</c:v>
                </c:pt>
                <c:pt idx="2450">
                  <c:v>5.8089999999999999E-3</c:v>
                </c:pt>
                <c:pt idx="2451">
                  <c:v>5.79E-3</c:v>
                </c:pt>
                <c:pt idx="2452">
                  <c:v>5.7730000000000004E-3</c:v>
                </c:pt>
                <c:pt idx="2453">
                  <c:v>5.757E-3</c:v>
                </c:pt>
                <c:pt idx="2454">
                  <c:v>5.731E-3</c:v>
                </c:pt>
                <c:pt idx="2455">
                  <c:v>5.7070000000000003E-3</c:v>
                </c:pt>
                <c:pt idx="2456">
                  <c:v>5.6839999999999998E-3</c:v>
                </c:pt>
                <c:pt idx="2457">
                  <c:v>5.6620000000000004E-3</c:v>
                </c:pt>
                <c:pt idx="2458">
                  <c:v>5.6420000000000003E-3</c:v>
                </c:pt>
                <c:pt idx="2459">
                  <c:v>5.6239999999999997E-3</c:v>
                </c:pt>
                <c:pt idx="2460">
                  <c:v>5.5900000000000004E-3</c:v>
                </c:pt>
                <c:pt idx="2461">
                  <c:v>5.5589999999999997E-3</c:v>
                </c:pt>
                <c:pt idx="2462">
                  <c:v>5.5279999999999999E-3</c:v>
                </c:pt>
                <c:pt idx="2463">
                  <c:v>5.4990000000000004E-3</c:v>
                </c:pt>
                <c:pt idx="2464">
                  <c:v>5.4720000000000003E-3</c:v>
                </c:pt>
                <c:pt idx="2465">
                  <c:v>5.4460000000000003E-3</c:v>
                </c:pt>
                <c:pt idx="2466">
                  <c:v>5.4209999999999996E-3</c:v>
                </c:pt>
                <c:pt idx="2467">
                  <c:v>5.398E-3</c:v>
                </c:pt>
                <c:pt idx="2468">
                  <c:v>5.3769999999999998E-3</c:v>
                </c:pt>
                <c:pt idx="2469">
                  <c:v>5.3569999999999998E-3</c:v>
                </c:pt>
                <c:pt idx="2470">
                  <c:v>5.3379999999999999E-3</c:v>
                </c:pt>
                <c:pt idx="2471">
                  <c:v>5.3210000000000002E-3</c:v>
                </c:pt>
                <c:pt idx="2472">
                  <c:v>5.306E-3</c:v>
                </c:pt>
                <c:pt idx="2473">
                  <c:v>5.2909999999999997E-3</c:v>
                </c:pt>
                <c:pt idx="2474">
                  <c:v>5.2789999999999998E-3</c:v>
                </c:pt>
                <c:pt idx="2475">
                  <c:v>5.267E-3</c:v>
                </c:pt>
                <c:pt idx="2476">
                  <c:v>5.2579999999999997E-3</c:v>
                </c:pt>
                <c:pt idx="2477">
                  <c:v>5.2490000000000002E-3</c:v>
                </c:pt>
                <c:pt idx="2478">
                  <c:v>5.2430000000000003E-3</c:v>
                </c:pt>
                <c:pt idx="2479">
                  <c:v>5.2370000000000003E-3</c:v>
                </c:pt>
                <c:pt idx="2480">
                  <c:v>5.2329999999999998E-3</c:v>
                </c:pt>
                <c:pt idx="2481">
                  <c:v>5.2310000000000004E-3</c:v>
                </c:pt>
                <c:pt idx="2482">
                  <c:v>5.2300000000000003E-3</c:v>
                </c:pt>
                <c:pt idx="2483">
                  <c:v>5.2310000000000004E-3</c:v>
                </c:pt>
                <c:pt idx="2484">
                  <c:v>5.2329999999999998E-3</c:v>
                </c:pt>
                <c:pt idx="2485">
                  <c:v>5.2360000000000002E-3</c:v>
                </c:pt>
                <c:pt idx="2486">
                  <c:v>5.241E-3</c:v>
                </c:pt>
                <c:pt idx="2487">
                  <c:v>5.2480000000000001E-3</c:v>
                </c:pt>
                <c:pt idx="2488">
                  <c:v>5.2560000000000003E-3</c:v>
                </c:pt>
                <c:pt idx="2489">
                  <c:v>5.2649999999999997E-3</c:v>
                </c:pt>
                <c:pt idx="2490">
                  <c:v>5.2760000000000003E-3</c:v>
                </c:pt>
                <c:pt idx="2491">
                  <c:v>5.2880000000000002E-3</c:v>
                </c:pt>
                <c:pt idx="2492">
                  <c:v>5.3020000000000003E-3</c:v>
                </c:pt>
                <c:pt idx="2493">
                  <c:v>5.3169999999999997E-3</c:v>
                </c:pt>
                <c:pt idx="2494">
                  <c:v>5.3340000000000002E-3</c:v>
                </c:pt>
                <c:pt idx="2495">
                  <c:v>5.352E-3</c:v>
                </c:pt>
                <c:pt idx="2496">
                  <c:v>5.372E-3</c:v>
                </c:pt>
                <c:pt idx="2497">
                  <c:v>5.3930000000000002E-3</c:v>
                </c:pt>
                <c:pt idx="2498">
                  <c:v>5.4159999999999998E-3</c:v>
                </c:pt>
                <c:pt idx="2499">
                  <c:v>5.4400000000000004E-3</c:v>
                </c:pt>
                <c:pt idx="2500">
                  <c:v>5.4650000000000002E-3</c:v>
                </c:pt>
                <c:pt idx="2501">
                  <c:v>5.4929999999999996E-3</c:v>
                </c:pt>
                <c:pt idx="2502">
                  <c:v>5.5209999999999999E-3</c:v>
                </c:pt>
                <c:pt idx="2503">
                  <c:v>5.5510000000000004E-3</c:v>
                </c:pt>
                <c:pt idx="2504">
                  <c:v>5.5820000000000002E-3</c:v>
                </c:pt>
                <c:pt idx="2505">
                  <c:v>5.6150000000000002E-3</c:v>
                </c:pt>
                <c:pt idx="2506">
                  <c:v>5.6499999999999996E-3</c:v>
                </c:pt>
                <c:pt idx="2507">
                  <c:v>5.6860000000000001E-3</c:v>
                </c:pt>
                <c:pt idx="2508">
                  <c:v>5.7229999999999998E-3</c:v>
                </c:pt>
                <c:pt idx="2509">
                  <c:v>5.7619999999999998E-3</c:v>
                </c:pt>
                <c:pt idx="2510">
                  <c:v>5.8019999999999999E-3</c:v>
                </c:pt>
                <c:pt idx="2511">
                  <c:v>5.8440000000000002E-3</c:v>
                </c:pt>
                <c:pt idx="2512">
                  <c:v>5.8869999999999999E-3</c:v>
                </c:pt>
                <c:pt idx="2513">
                  <c:v>5.9319999999999998E-3</c:v>
                </c:pt>
                <c:pt idx="2514">
                  <c:v>5.9779999999999998E-3</c:v>
                </c:pt>
                <c:pt idx="2515">
                  <c:v>6.0260000000000001E-3</c:v>
                </c:pt>
                <c:pt idx="2516">
                  <c:v>6.0650000000000001E-3</c:v>
                </c:pt>
                <c:pt idx="2517">
                  <c:v>6.0419999999999996E-3</c:v>
                </c:pt>
                <c:pt idx="2518">
                  <c:v>6.0099999999999997E-3</c:v>
                </c:pt>
                <c:pt idx="2519">
                  <c:v>5.9800000000000001E-3</c:v>
                </c:pt>
                <c:pt idx="2520">
                  <c:v>5.9519999999999998E-3</c:v>
                </c:pt>
                <c:pt idx="2521">
                  <c:v>5.9179999999999996E-3</c:v>
                </c:pt>
                <c:pt idx="2522">
                  <c:v>5.8849999999999996E-3</c:v>
                </c:pt>
                <c:pt idx="2523">
                  <c:v>5.8539999999999998E-3</c:v>
                </c:pt>
                <c:pt idx="2524">
                  <c:v>5.8250000000000003E-3</c:v>
                </c:pt>
                <c:pt idx="2525">
                  <c:v>5.7819999999999998E-3</c:v>
                </c:pt>
                <c:pt idx="2526">
                  <c:v>5.7409999999999996E-3</c:v>
                </c:pt>
                <c:pt idx="2527">
                  <c:v>5.7010000000000003E-3</c:v>
                </c:pt>
                <c:pt idx="2528">
                  <c:v>5.6629999999999996E-3</c:v>
                </c:pt>
                <c:pt idx="2529">
                  <c:v>5.6259999999999999E-3</c:v>
                </c:pt>
                <c:pt idx="2530">
                  <c:v>5.5909999999999996E-3</c:v>
                </c:pt>
                <c:pt idx="2531">
                  <c:v>5.5570000000000003E-3</c:v>
                </c:pt>
                <c:pt idx="2532">
                  <c:v>5.5250000000000004E-3</c:v>
                </c:pt>
                <c:pt idx="2533">
                  <c:v>5.4939999999999998E-3</c:v>
                </c:pt>
                <c:pt idx="2534">
                  <c:v>5.4640000000000001E-3</c:v>
                </c:pt>
                <c:pt idx="2535">
                  <c:v>5.4359999999999999E-3</c:v>
                </c:pt>
                <c:pt idx="2536">
                  <c:v>5.4099999999999999E-3</c:v>
                </c:pt>
                <c:pt idx="2537">
                  <c:v>5.385E-3</c:v>
                </c:pt>
                <c:pt idx="2538">
                  <c:v>5.3610000000000003E-3</c:v>
                </c:pt>
                <c:pt idx="2539">
                  <c:v>5.339E-3</c:v>
                </c:pt>
                <c:pt idx="2540">
                  <c:v>5.3179999999999998E-3</c:v>
                </c:pt>
                <c:pt idx="2541">
                  <c:v>5.2989999999999999E-3</c:v>
                </c:pt>
                <c:pt idx="2542">
                  <c:v>5.2820000000000002E-3</c:v>
                </c:pt>
                <c:pt idx="2543">
                  <c:v>5.2649999999999997E-3</c:v>
                </c:pt>
                <c:pt idx="2544">
                  <c:v>5.2509999999999996E-3</c:v>
                </c:pt>
                <c:pt idx="2545">
                  <c:v>5.2370000000000003E-3</c:v>
                </c:pt>
                <c:pt idx="2546">
                  <c:v>5.2259999999999997E-3</c:v>
                </c:pt>
                <c:pt idx="2547">
                  <c:v>5.215E-3</c:v>
                </c:pt>
                <c:pt idx="2548">
                  <c:v>5.2069999999999998E-3</c:v>
                </c:pt>
                <c:pt idx="2549">
                  <c:v>5.1989999999999996E-3</c:v>
                </c:pt>
                <c:pt idx="2550">
                  <c:v>5.1929999999999997E-3</c:v>
                </c:pt>
                <c:pt idx="2551">
                  <c:v>5.189E-3</c:v>
                </c:pt>
                <c:pt idx="2552">
                  <c:v>5.1859999999999996E-3</c:v>
                </c:pt>
                <c:pt idx="2553">
                  <c:v>5.1840000000000002E-3</c:v>
                </c:pt>
                <c:pt idx="2554">
                  <c:v>5.1840000000000002E-3</c:v>
                </c:pt>
                <c:pt idx="2555">
                  <c:v>5.1859999999999996E-3</c:v>
                </c:pt>
                <c:pt idx="2556">
                  <c:v>5.189E-3</c:v>
                </c:pt>
                <c:pt idx="2557">
                  <c:v>5.1929999999999997E-3</c:v>
                </c:pt>
                <c:pt idx="2558">
                  <c:v>5.1989999999999996E-3</c:v>
                </c:pt>
                <c:pt idx="2559">
                  <c:v>5.2069999999999998E-3</c:v>
                </c:pt>
                <c:pt idx="2560">
                  <c:v>5.215E-3</c:v>
                </c:pt>
                <c:pt idx="2561">
                  <c:v>5.2259999999999997E-3</c:v>
                </c:pt>
                <c:pt idx="2562">
                  <c:v>5.2370000000000003E-3</c:v>
                </c:pt>
                <c:pt idx="2563">
                  <c:v>5.2509999999999996E-3</c:v>
                </c:pt>
                <c:pt idx="2564">
                  <c:v>5.2649999999999997E-3</c:v>
                </c:pt>
                <c:pt idx="2565">
                  <c:v>5.2820000000000002E-3</c:v>
                </c:pt>
                <c:pt idx="2566">
                  <c:v>5.2989999999999999E-3</c:v>
                </c:pt>
                <c:pt idx="2567">
                  <c:v>5.3179999999999998E-3</c:v>
                </c:pt>
                <c:pt idx="2568">
                  <c:v>5.339E-3</c:v>
                </c:pt>
                <c:pt idx="2569">
                  <c:v>5.3610000000000003E-3</c:v>
                </c:pt>
                <c:pt idx="2570">
                  <c:v>5.385E-3</c:v>
                </c:pt>
                <c:pt idx="2571">
                  <c:v>5.4099999999999999E-3</c:v>
                </c:pt>
                <c:pt idx="2572">
                  <c:v>5.4359999999999999E-3</c:v>
                </c:pt>
                <c:pt idx="2573">
                  <c:v>5.4640000000000001E-3</c:v>
                </c:pt>
                <c:pt idx="2574">
                  <c:v>5.4939999999999998E-3</c:v>
                </c:pt>
                <c:pt idx="2575">
                  <c:v>5.5250000000000004E-3</c:v>
                </c:pt>
                <c:pt idx="2576">
                  <c:v>5.5570000000000003E-3</c:v>
                </c:pt>
                <c:pt idx="2577">
                  <c:v>5.5909999999999996E-3</c:v>
                </c:pt>
                <c:pt idx="2578">
                  <c:v>5.6259999999999999E-3</c:v>
                </c:pt>
                <c:pt idx="2579">
                  <c:v>5.6629999999999996E-3</c:v>
                </c:pt>
                <c:pt idx="2580">
                  <c:v>5.7010000000000003E-3</c:v>
                </c:pt>
                <c:pt idx="2581">
                  <c:v>5.7409999999999996E-3</c:v>
                </c:pt>
                <c:pt idx="2582">
                  <c:v>5.7819999999999998E-3</c:v>
                </c:pt>
                <c:pt idx="2583">
                  <c:v>5.8250000000000003E-3</c:v>
                </c:pt>
                <c:pt idx="2584">
                  <c:v>5.8690000000000001E-3</c:v>
                </c:pt>
                <c:pt idx="2585">
                  <c:v>5.8250000000000003E-3</c:v>
                </c:pt>
                <c:pt idx="2586">
                  <c:v>5.7759999999999999E-3</c:v>
                </c:pt>
                <c:pt idx="2587">
                  <c:v>5.7289999999999997E-3</c:v>
                </c:pt>
                <c:pt idx="2588">
                  <c:v>5.6839999999999998E-3</c:v>
                </c:pt>
                <c:pt idx="2589">
                  <c:v>5.6389999999999999E-3</c:v>
                </c:pt>
                <c:pt idx="2590">
                  <c:v>5.5970000000000004E-3</c:v>
                </c:pt>
                <c:pt idx="2591">
                  <c:v>5.5560000000000002E-3</c:v>
                </c:pt>
                <c:pt idx="2592">
                  <c:v>5.5160000000000001E-3</c:v>
                </c:pt>
                <c:pt idx="2593">
                  <c:v>5.4770000000000001E-3</c:v>
                </c:pt>
                <c:pt idx="2594">
                  <c:v>5.4409999999999997E-3</c:v>
                </c:pt>
                <c:pt idx="2595">
                  <c:v>5.4050000000000001E-3</c:v>
                </c:pt>
                <c:pt idx="2596">
                  <c:v>5.372E-3</c:v>
                </c:pt>
                <c:pt idx="2597">
                  <c:v>5.339E-3</c:v>
                </c:pt>
                <c:pt idx="2598">
                  <c:v>5.3080000000000002E-3</c:v>
                </c:pt>
                <c:pt idx="2599">
                  <c:v>5.2789999999999998E-3</c:v>
                </c:pt>
                <c:pt idx="2600">
                  <c:v>5.2509999999999996E-3</c:v>
                </c:pt>
                <c:pt idx="2601">
                  <c:v>5.2240000000000003E-3</c:v>
                </c:pt>
                <c:pt idx="2602">
                  <c:v>5.1989999999999996E-3</c:v>
                </c:pt>
                <c:pt idx="2603">
                  <c:v>5.176E-3</c:v>
                </c:pt>
                <c:pt idx="2604">
                  <c:v>5.1539999999999997E-3</c:v>
                </c:pt>
                <c:pt idx="2605">
                  <c:v>5.1330000000000004E-3</c:v>
                </c:pt>
                <c:pt idx="2606">
                  <c:v>5.1139999999999996E-3</c:v>
                </c:pt>
                <c:pt idx="2607">
                  <c:v>5.0959999999999998E-3</c:v>
                </c:pt>
                <c:pt idx="2608">
                  <c:v>5.0800000000000003E-3</c:v>
                </c:pt>
                <c:pt idx="2609">
                  <c:v>5.0650000000000001E-3</c:v>
                </c:pt>
                <c:pt idx="2610">
                  <c:v>5.0520000000000001E-3</c:v>
                </c:pt>
                <c:pt idx="2611">
                  <c:v>5.0400000000000002E-3</c:v>
                </c:pt>
                <c:pt idx="2612">
                  <c:v>5.0299999999999997E-3</c:v>
                </c:pt>
                <c:pt idx="2613">
                  <c:v>5.0210000000000003E-3</c:v>
                </c:pt>
                <c:pt idx="2614">
                  <c:v>5.0140000000000002E-3</c:v>
                </c:pt>
                <c:pt idx="2615">
                  <c:v>5.0080000000000003E-3</c:v>
                </c:pt>
                <c:pt idx="2616">
                  <c:v>5.0029999999999996E-3</c:v>
                </c:pt>
                <c:pt idx="2617">
                  <c:v>5.0010000000000002E-3</c:v>
                </c:pt>
                <c:pt idx="2618">
                  <c:v>4.999E-3</c:v>
                </c:pt>
                <c:pt idx="2619">
                  <c:v>4.999E-3</c:v>
                </c:pt>
                <c:pt idx="2620">
                  <c:v>5.0010000000000002E-3</c:v>
                </c:pt>
                <c:pt idx="2621">
                  <c:v>5.0029999999999996E-3</c:v>
                </c:pt>
                <c:pt idx="2622">
                  <c:v>5.0080000000000003E-3</c:v>
                </c:pt>
                <c:pt idx="2623">
                  <c:v>5.0140000000000002E-3</c:v>
                </c:pt>
                <c:pt idx="2624">
                  <c:v>5.0210000000000003E-3</c:v>
                </c:pt>
                <c:pt idx="2625">
                  <c:v>5.0299999999999997E-3</c:v>
                </c:pt>
                <c:pt idx="2626">
                  <c:v>5.0400000000000002E-3</c:v>
                </c:pt>
                <c:pt idx="2627">
                  <c:v>5.0520000000000001E-3</c:v>
                </c:pt>
                <c:pt idx="2628">
                  <c:v>5.0650000000000001E-3</c:v>
                </c:pt>
                <c:pt idx="2629">
                  <c:v>5.0800000000000003E-3</c:v>
                </c:pt>
                <c:pt idx="2630">
                  <c:v>5.0959999999999998E-3</c:v>
                </c:pt>
                <c:pt idx="2631">
                  <c:v>5.1139999999999996E-3</c:v>
                </c:pt>
                <c:pt idx="2632">
                  <c:v>5.1330000000000004E-3</c:v>
                </c:pt>
                <c:pt idx="2633">
                  <c:v>5.1539999999999997E-3</c:v>
                </c:pt>
                <c:pt idx="2634">
                  <c:v>5.176E-3</c:v>
                </c:pt>
                <c:pt idx="2635">
                  <c:v>5.1989999999999996E-3</c:v>
                </c:pt>
                <c:pt idx="2636">
                  <c:v>5.2240000000000003E-3</c:v>
                </c:pt>
                <c:pt idx="2637">
                  <c:v>5.2509999999999996E-3</c:v>
                </c:pt>
                <c:pt idx="2638">
                  <c:v>5.2789999999999998E-3</c:v>
                </c:pt>
                <c:pt idx="2639">
                  <c:v>5.3080000000000002E-3</c:v>
                </c:pt>
                <c:pt idx="2640">
                  <c:v>5.339E-3</c:v>
                </c:pt>
                <c:pt idx="2641">
                  <c:v>5.3709999999999999E-3</c:v>
                </c:pt>
                <c:pt idx="2642">
                  <c:v>5.4050000000000001E-3</c:v>
                </c:pt>
                <c:pt idx="2643">
                  <c:v>5.4409999999999997E-3</c:v>
                </c:pt>
                <c:pt idx="2644">
                  <c:v>5.4780000000000002E-3</c:v>
                </c:pt>
                <c:pt idx="2645">
                  <c:v>5.5160000000000001E-3</c:v>
                </c:pt>
                <c:pt idx="2646">
                  <c:v>5.5560000000000002E-3</c:v>
                </c:pt>
                <c:pt idx="2647">
                  <c:v>5.5970000000000004E-3</c:v>
                </c:pt>
                <c:pt idx="2648">
                  <c:v>5.6389999999999999E-3</c:v>
                </c:pt>
                <c:pt idx="2649">
                  <c:v>5.6839999999999998E-3</c:v>
                </c:pt>
                <c:pt idx="2650">
                  <c:v>5.7289999999999997E-3</c:v>
                </c:pt>
                <c:pt idx="2651">
                  <c:v>5.7759999999999999E-3</c:v>
                </c:pt>
                <c:pt idx="2652">
                  <c:v>5.8250000000000003E-3</c:v>
                </c:pt>
                <c:pt idx="2653">
                  <c:v>5.8669999999999998E-3</c:v>
                </c:pt>
                <c:pt idx="2654">
                  <c:v>5.9100000000000003E-3</c:v>
                </c:pt>
                <c:pt idx="2655">
                  <c:v>5.9550000000000002E-3</c:v>
                </c:pt>
                <c:pt idx="2656">
                  <c:v>6.0020000000000004E-3</c:v>
                </c:pt>
                <c:pt idx="2657">
                  <c:v>6.0499999999999998E-3</c:v>
                </c:pt>
                <c:pt idx="2658">
                  <c:v>6.0990000000000003E-3</c:v>
                </c:pt>
                <c:pt idx="2659">
                  <c:v>6.1500000000000001E-3</c:v>
                </c:pt>
                <c:pt idx="2660">
                  <c:v>6.202E-3</c:v>
                </c:pt>
                <c:pt idx="2661">
                  <c:v>6.2560000000000003E-3</c:v>
                </c:pt>
                <c:pt idx="2662">
                  <c:v>6.3109999999999998E-3</c:v>
                </c:pt>
                <c:pt idx="2663">
                  <c:v>6.3680000000000004E-3</c:v>
                </c:pt>
                <c:pt idx="2664">
                  <c:v>6.4260000000000003E-3</c:v>
                </c:pt>
                <c:pt idx="2665">
                  <c:v>6.4859999999999996E-3</c:v>
                </c:pt>
                <c:pt idx="2666">
                  <c:v>6.5469999999999999E-3</c:v>
                </c:pt>
                <c:pt idx="2667">
                  <c:v>6.6090000000000003E-3</c:v>
                </c:pt>
                <c:pt idx="2668">
                  <c:v>6.6730000000000001E-3</c:v>
                </c:pt>
                <c:pt idx="2669">
                  <c:v>6.7390000000000002E-3</c:v>
                </c:pt>
                <c:pt idx="2670">
                  <c:v>6.8060000000000004E-3</c:v>
                </c:pt>
                <c:pt idx="2671">
                  <c:v>6.8739999999999999E-3</c:v>
                </c:pt>
                <c:pt idx="2672">
                  <c:v>6.9439999999999997E-3</c:v>
                </c:pt>
                <c:pt idx="2673">
                  <c:v>7.0159999999999997E-3</c:v>
                </c:pt>
                <c:pt idx="2674">
                  <c:v>7.0889999999999998E-3</c:v>
                </c:pt>
                <c:pt idx="2675">
                  <c:v>7.1630000000000001E-3</c:v>
                </c:pt>
                <c:pt idx="2676">
                  <c:v>7.2389999999999998E-3</c:v>
                </c:pt>
                <c:pt idx="2677">
                  <c:v>7.3159999999999996E-3</c:v>
                </c:pt>
                <c:pt idx="2678">
                  <c:v>7.3949999999999997E-3</c:v>
                </c:pt>
                <c:pt idx="2679">
                  <c:v>7.4749999999999999E-3</c:v>
                </c:pt>
                <c:pt idx="2680">
                  <c:v>7.5570000000000003E-3</c:v>
                </c:pt>
                <c:pt idx="2681">
                  <c:v>7.6400000000000001E-3</c:v>
                </c:pt>
                <c:pt idx="2682">
                  <c:v>7.7250000000000001E-3</c:v>
                </c:pt>
                <c:pt idx="2683">
                  <c:v>7.8110000000000002E-3</c:v>
                </c:pt>
                <c:pt idx="2684">
                  <c:v>7.8989999999999998E-3</c:v>
                </c:pt>
                <c:pt idx="2685">
                  <c:v>7.4720000000000003E-3</c:v>
                </c:pt>
                <c:pt idx="2686">
                  <c:v>6.7860000000000004E-3</c:v>
                </c:pt>
                <c:pt idx="2687">
                  <c:v>6.1000000000000004E-3</c:v>
                </c:pt>
                <c:pt idx="2688">
                  <c:v>5.6379999999999998E-3</c:v>
                </c:pt>
                <c:pt idx="2689">
                  <c:v>5.4799999999999996E-3</c:v>
                </c:pt>
                <c:pt idx="2690">
                  <c:v>5.594E-3</c:v>
                </c:pt>
                <c:pt idx="2691">
                  <c:v>5.1349999999999998E-3</c:v>
                </c:pt>
                <c:pt idx="2692">
                  <c:v>4.829E-3</c:v>
                </c:pt>
                <c:pt idx="2693">
                  <c:v>4.6160000000000003E-3</c:v>
                </c:pt>
                <c:pt idx="2694">
                  <c:v>4.4400000000000004E-3</c:v>
                </c:pt>
                <c:pt idx="2695">
                  <c:v>4.2859999999999999E-3</c:v>
                </c:pt>
                <c:pt idx="2696">
                  <c:v>4.1570000000000001E-3</c:v>
                </c:pt>
                <c:pt idx="2697">
                  <c:v>4.0689999999999997E-3</c:v>
                </c:pt>
                <c:pt idx="2698">
                  <c:v>4.0340000000000003E-3</c:v>
                </c:pt>
                <c:pt idx="2699">
                  <c:v>4.2690000000000002E-3</c:v>
                </c:pt>
                <c:pt idx="2700">
                  <c:v>4.764E-3</c:v>
                </c:pt>
                <c:pt idx="2701">
                  <c:v>5.3080000000000002E-3</c:v>
                </c:pt>
                <c:pt idx="2702">
                  <c:v>5.7359999999999998E-3</c:v>
                </c:pt>
                <c:pt idx="2703">
                  <c:v>6.1469999999999997E-3</c:v>
                </c:pt>
                <c:pt idx="2704">
                  <c:v>6.7850000000000002E-3</c:v>
                </c:pt>
                <c:pt idx="2705">
                  <c:v>7.6969999999999998E-3</c:v>
                </c:pt>
                <c:pt idx="2706">
                  <c:v>8.5789999999999998E-3</c:v>
                </c:pt>
                <c:pt idx="2707">
                  <c:v>8.9899999999999997E-3</c:v>
                </c:pt>
                <c:pt idx="2708">
                  <c:v>8.8350000000000008E-3</c:v>
                </c:pt>
                <c:pt idx="2709">
                  <c:v>8.4969999999999993E-3</c:v>
                </c:pt>
                <c:pt idx="2710">
                  <c:v>8.3840000000000008E-3</c:v>
                </c:pt>
                <c:pt idx="2711">
                  <c:v>8.5290000000000001E-3</c:v>
                </c:pt>
                <c:pt idx="2712">
                  <c:v>8.5830000000000004E-3</c:v>
                </c:pt>
                <c:pt idx="2713">
                  <c:v>8.2830000000000004E-3</c:v>
                </c:pt>
                <c:pt idx="2714">
                  <c:v>7.7559999999999999E-3</c:v>
                </c:pt>
                <c:pt idx="2715">
                  <c:v>7.2769999999999996E-3</c:v>
                </c:pt>
                <c:pt idx="2716">
                  <c:v>6.9930000000000001E-3</c:v>
                </c:pt>
                <c:pt idx="2717">
                  <c:v>6.842E-3</c:v>
                </c:pt>
                <c:pt idx="2718">
                  <c:v>6.6699999999999997E-3</c:v>
                </c:pt>
                <c:pt idx="2719">
                  <c:v>6.4469999999999996E-3</c:v>
                </c:pt>
                <c:pt idx="2720">
                  <c:v>6.267E-3</c:v>
                </c:pt>
                <c:pt idx="2721">
                  <c:v>6.0309999999999999E-3</c:v>
                </c:pt>
                <c:pt idx="2722">
                  <c:v>5.8939999999999999E-3</c:v>
                </c:pt>
                <c:pt idx="2723">
                  <c:v>5.8250000000000003E-3</c:v>
                </c:pt>
                <c:pt idx="2724">
                  <c:v>5.8539999999999998E-3</c:v>
                </c:pt>
                <c:pt idx="2725">
                  <c:v>6.0939999999999996E-3</c:v>
                </c:pt>
                <c:pt idx="2726">
                  <c:v>6.4749999999999999E-3</c:v>
                </c:pt>
                <c:pt idx="2727">
                  <c:v>6.914E-3</c:v>
                </c:pt>
                <c:pt idx="2728">
                  <c:v>7.4219999999999998E-3</c:v>
                </c:pt>
                <c:pt idx="2729">
                  <c:v>8.0820000000000006E-3</c:v>
                </c:pt>
                <c:pt idx="2730">
                  <c:v>8.9630000000000005E-3</c:v>
                </c:pt>
                <c:pt idx="2731">
                  <c:v>1.0151E-2</c:v>
                </c:pt>
                <c:pt idx="2732">
                  <c:v>1.1733E-2</c:v>
                </c:pt>
                <c:pt idx="2733">
                  <c:v>1.3650000000000001E-2</c:v>
                </c:pt>
                <c:pt idx="2734">
                  <c:v>1.5626000000000001E-2</c:v>
                </c:pt>
                <c:pt idx="2735">
                  <c:v>1.7321E-2</c:v>
                </c:pt>
                <c:pt idx="2736">
                  <c:v>1.8593999999999999E-2</c:v>
                </c:pt>
                <c:pt idx="2737">
                  <c:v>1.9730999999999999E-2</c:v>
                </c:pt>
                <c:pt idx="2738">
                  <c:v>2.1174999999999999E-2</c:v>
                </c:pt>
                <c:pt idx="2739">
                  <c:v>2.3109999999999999E-2</c:v>
                </c:pt>
                <c:pt idx="2740">
                  <c:v>2.5420000000000002E-2</c:v>
                </c:pt>
                <c:pt idx="2741">
                  <c:v>2.7865999999999998E-2</c:v>
                </c:pt>
                <c:pt idx="2742">
                  <c:v>3.0329999999999999E-2</c:v>
                </c:pt>
                <c:pt idx="2743">
                  <c:v>3.2878999999999999E-2</c:v>
                </c:pt>
                <c:pt idx="2744">
                  <c:v>3.5543999999999999E-2</c:v>
                </c:pt>
                <c:pt idx="2745">
                  <c:v>3.8235999999999999E-2</c:v>
                </c:pt>
                <c:pt idx="2746">
                  <c:v>4.0863999999999998E-2</c:v>
                </c:pt>
                <c:pt idx="2747">
                  <c:v>4.3394000000000002E-2</c:v>
                </c:pt>
                <c:pt idx="2748">
                  <c:v>4.5803000000000003E-2</c:v>
                </c:pt>
                <c:pt idx="2749">
                  <c:v>4.8087999999999999E-2</c:v>
                </c:pt>
                <c:pt idx="2750">
                  <c:v>5.0334999999999998E-2</c:v>
                </c:pt>
                <c:pt idx="2751">
                  <c:v>5.2734000000000003E-2</c:v>
                </c:pt>
                <c:pt idx="2752">
                  <c:v>5.5440999999999997E-2</c:v>
                </c:pt>
                <c:pt idx="2753">
                  <c:v>5.8453999999999999E-2</c:v>
                </c:pt>
                <c:pt idx="2754">
                  <c:v>6.1775999999999998E-2</c:v>
                </c:pt>
                <c:pt idx="2755">
                  <c:v>6.547E-2</c:v>
                </c:pt>
                <c:pt idx="2756">
                  <c:v>6.9497000000000003E-2</c:v>
                </c:pt>
                <c:pt idx="2757">
                  <c:v>7.3622000000000007E-2</c:v>
                </c:pt>
                <c:pt idx="2758">
                  <c:v>7.7571000000000001E-2</c:v>
                </c:pt>
                <c:pt idx="2759">
                  <c:v>8.1348000000000004E-2</c:v>
                </c:pt>
                <c:pt idx="2760">
                  <c:v>8.5186999999999999E-2</c:v>
                </c:pt>
                <c:pt idx="2761">
                  <c:v>8.9329000000000006E-2</c:v>
                </c:pt>
                <c:pt idx="2762">
                  <c:v>9.3961000000000003E-2</c:v>
                </c:pt>
                <c:pt idx="2763">
                  <c:v>9.9171999999999996E-2</c:v>
                </c:pt>
                <c:pt idx="2764">
                  <c:v>0.104908</c:v>
                </c:pt>
                <c:pt idx="2765">
                  <c:v>0.110777</c:v>
                </c:pt>
                <c:pt idx="2766">
                  <c:v>0.116048</c:v>
                </c:pt>
                <c:pt idx="2767">
                  <c:v>0.120422</c:v>
                </c:pt>
                <c:pt idx="2768">
                  <c:v>0.124069</c:v>
                </c:pt>
                <c:pt idx="2769">
                  <c:v>0.127188</c:v>
                </c:pt>
                <c:pt idx="2770">
                  <c:v>0.129937</c:v>
                </c:pt>
                <c:pt idx="2771">
                  <c:v>0.13249</c:v>
                </c:pt>
                <c:pt idx="2772">
                  <c:v>0.135078</c:v>
                </c:pt>
                <c:pt idx="2773">
                  <c:v>0.13794999999999999</c:v>
                </c:pt>
                <c:pt idx="2774">
                  <c:v>0.14121400000000001</c:v>
                </c:pt>
                <c:pt idx="2775">
                  <c:v>0.144764</c:v>
                </c:pt>
                <c:pt idx="2776">
                  <c:v>0.14844199999999999</c:v>
                </c:pt>
                <c:pt idx="2777">
                  <c:v>0.15227599999999999</c:v>
                </c:pt>
                <c:pt idx="2778">
                  <c:v>0.15645500000000001</c:v>
                </c:pt>
                <c:pt idx="2779">
                  <c:v>0.16100500000000001</c:v>
                </c:pt>
                <c:pt idx="2780">
                  <c:v>0.16567899999999999</c:v>
                </c:pt>
                <c:pt idx="2781">
                  <c:v>0.17016600000000001</c:v>
                </c:pt>
                <c:pt idx="2782">
                  <c:v>0.174402</c:v>
                </c:pt>
                <c:pt idx="2783">
                  <c:v>0.178651</c:v>
                </c:pt>
                <c:pt idx="2784">
                  <c:v>0.18322099999999999</c:v>
                </c:pt>
                <c:pt idx="2785">
                  <c:v>0.18828800000000001</c:v>
                </c:pt>
                <c:pt idx="2786">
                  <c:v>0.193886</c:v>
                </c:pt>
                <c:pt idx="2787">
                  <c:v>0.19980800000000001</c:v>
                </c:pt>
                <c:pt idx="2788">
                  <c:v>0.20546200000000001</c:v>
                </c:pt>
                <c:pt idx="2789">
                  <c:v>0.21009900000000001</c:v>
                </c:pt>
                <c:pt idx="2790">
                  <c:v>0.21356600000000001</c:v>
                </c:pt>
                <c:pt idx="2791">
                  <c:v>0.216504</c:v>
                </c:pt>
                <c:pt idx="2792">
                  <c:v>0.219364</c:v>
                </c:pt>
                <c:pt idx="2793">
                  <c:v>0.22203800000000001</c:v>
                </c:pt>
                <c:pt idx="2794">
                  <c:v>0.22434000000000001</c:v>
                </c:pt>
                <c:pt idx="2795">
                  <c:v>0.22633800000000001</c:v>
                </c:pt>
                <c:pt idx="2796">
                  <c:v>0.22830400000000001</c:v>
                </c:pt>
                <c:pt idx="2797">
                  <c:v>0.23047200000000001</c:v>
                </c:pt>
                <c:pt idx="2798">
                  <c:v>0.23286899999999999</c:v>
                </c:pt>
                <c:pt idx="2799">
                  <c:v>0.23538300000000001</c:v>
                </c:pt>
                <c:pt idx="2800">
                  <c:v>0.23794000000000001</c:v>
                </c:pt>
                <c:pt idx="2801">
                  <c:v>0.240587</c:v>
                </c:pt>
                <c:pt idx="2802">
                  <c:v>0.24337700000000001</c:v>
                </c:pt>
                <c:pt idx="2803">
                  <c:v>0.24624599999999999</c:v>
                </c:pt>
                <c:pt idx="2804">
                  <c:v>0.24903400000000001</c:v>
                </c:pt>
                <c:pt idx="2805">
                  <c:v>0.25164399999999998</c:v>
                </c:pt>
                <c:pt idx="2806">
                  <c:v>0.254131</c:v>
                </c:pt>
                <c:pt idx="2807">
                  <c:v>0.25658599999999998</c:v>
                </c:pt>
                <c:pt idx="2808">
                  <c:v>0.25910699999999998</c:v>
                </c:pt>
                <c:pt idx="2809">
                  <c:v>0.26188</c:v>
                </c:pt>
                <c:pt idx="2810">
                  <c:v>0.26510099999999998</c:v>
                </c:pt>
                <c:pt idx="2811">
                  <c:v>0.26881100000000002</c:v>
                </c:pt>
                <c:pt idx="2812">
                  <c:v>0.27279799999999998</c:v>
                </c:pt>
                <c:pt idx="2813">
                  <c:v>0.27648600000000001</c:v>
                </c:pt>
                <c:pt idx="2814">
                  <c:v>0.27955999999999998</c:v>
                </c:pt>
                <c:pt idx="2815">
                  <c:v>0.28250900000000001</c:v>
                </c:pt>
                <c:pt idx="2816">
                  <c:v>0.28568399999999999</c:v>
                </c:pt>
                <c:pt idx="2817">
                  <c:v>0.289219</c:v>
                </c:pt>
                <c:pt idx="2818">
                  <c:v>0.293213</c:v>
                </c:pt>
                <c:pt idx="2819">
                  <c:v>0.29750799999999999</c:v>
                </c:pt>
                <c:pt idx="2820">
                  <c:v>0.30173699999999998</c:v>
                </c:pt>
                <c:pt idx="2821">
                  <c:v>0.30598500000000001</c:v>
                </c:pt>
                <c:pt idx="2822">
                  <c:v>0.31051499999999999</c:v>
                </c:pt>
                <c:pt idx="2823">
                  <c:v>0.31544800000000001</c:v>
                </c:pt>
                <c:pt idx="2824">
                  <c:v>0.32089400000000001</c:v>
                </c:pt>
                <c:pt idx="2825">
                  <c:v>0.32697399999999999</c:v>
                </c:pt>
                <c:pt idx="2826">
                  <c:v>0.33362999999999998</c:v>
                </c:pt>
                <c:pt idx="2827">
                  <c:v>0.34057199999999999</c:v>
                </c:pt>
                <c:pt idx="2828">
                  <c:v>0.34747899999999998</c:v>
                </c:pt>
                <c:pt idx="2829">
                  <c:v>0.35422900000000002</c:v>
                </c:pt>
                <c:pt idx="2830">
                  <c:v>0.36087200000000003</c:v>
                </c:pt>
                <c:pt idx="2831">
                  <c:v>0.36749399999999999</c:v>
                </c:pt>
                <c:pt idx="2832">
                  <c:v>0.37423000000000001</c:v>
                </c:pt>
                <c:pt idx="2833">
                  <c:v>0.38126700000000002</c:v>
                </c:pt>
                <c:pt idx="2834">
                  <c:v>0.38865499999999997</c:v>
                </c:pt>
                <c:pt idx="2835">
                  <c:v>0.39596500000000001</c:v>
                </c:pt>
                <c:pt idx="2836">
                  <c:v>0.40186100000000002</c:v>
                </c:pt>
                <c:pt idx="2837">
                  <c:v>0.40520600000000001</c:v>
                </c:pt>
                <c:pt idx="2838">
                  <c:v>0.40659800000000001</c:v>
                </c:pt>
                <c:pt idx="2839">
                  <c:v>0.40731699999999998</c:v>
                </c:pt>
                <c:pt idx="2840">
                  <c:v>0.40769899999999998</c:v>
                </c:pt>
                <c:pt idx="2841">
                  <c:v>0.40760099999999999</c:v>
                </c:pt>
                <c:pt idx="2842">
                  <c:v>0.406748</c:v>
                </c:pt>
                <c:pt idx="2843">
                  <c:v>0.40492600000000001</c:v>
                </c:pt>
                <c:pt idx="2844">
                  <c:v>0.402451</c:v>
                </c:pt>
                <c:pt idx="2845">
                  <c:v>0.40018199999999998</c:v>
                </c:pt>
                <c:pt idx="2846">
                  <c:v>0.39861999999999997</c:v>
                </c:pt>
                <c:pt idx="2847">
                  <c:v>0.39775500000000003</c:v>
                </c:pt>
                <c:pt idx="2848">
                  <c:v>0.39726400000000001</c:v>
                </c:pt>
                <c:pt idx="2849">
                  <c:v>0.39687699999999998</c:v>
                </c:pt>
                <c:pt idx="2850">
                  <c:v>0.396868</c:v>
                </c:pt>
                <c:pt idx="2851">
                  <c:v>0.39765499999999998</c:v>
                </c:pt>
                <c:pt idx="2852">
                  <c:v>0.39944200000000002</c:v>
                </c:pt>
                <c:pt idx="2853">
                  <c:v>0.40225499999999997</c:v>
                </c:pt>
                <c:pt idx="2854">
                  <c:v>0.40606300000000001</c:v>
                </c:pt>
                <c:pt idx="2855">
                  <c:v>0.41084199999999998</c:v>
                </c:pt>
                <c:pt idx="2856">
                  <c:v>0.41641600000000001</c:v>
                </c:pt>
                <c:pt idx="2857">
                  <c:v>0.42229899999999998</c:v>
                </c:pt>
                <c:pt idx="2858">
                  <c:v>0.428012</c:v>
                </c:pt>
                <c:pt idx="2859">
                  <c:v>0.43330200000000002</c:v>
                </c:pt>
                <c:pt idx="2860">
                  <c:v>0.43799900000000003</c:v>
                </c:pt>
                <c:pt idx="2861">
                  <c:v>0.442631</c:v>
                </c:pt>
                <c:pt idx="2862">
                  <c:v>0.44802500000000001</c:v>
                </c:pt>
                <c:pt idx="2863">
                  <c:v>0.45438800000000001</c:v>
                </c:pt>
                <c:pt idx="2864">
                  <c:v>0.46162799999999998</c:v>
                </c:pt>
                <c:pt idx="2865">
                  <c:v>0.46949299999999999</c:v>
                </c:pt>
                <c:pt idx="2866">
                  <c:v>0.47760999999999998</c:v>
                </c:pt>
                <c:pt idx="2867">
                  <c:v>0.48587599999999997</c:v>
                </c:pt>
                <c:pt idx="2868">
                  <c:v>0.494593</c:v>
                </c:pt>
                <c:pt idx="2869">
                  <c:v>0.504</c:v>
                </c:pt>
                <c:pt idx="2870">
                  <c:v>0.513988</c:v>
                </c:pt>
                <c:pt idx="2871">
                  <c:v>0.52423399999999998</c:v>
                </c:pt>
                <c:pt idx="2872">
                  <c:v>0.53453300000000004</c:v>
                </c:pt>
                <c:pt idx="2873">
                  <c:v>0.545126</c:v>
                </c:pt>
                <c:pt idx="2874">
                  <c:v>0.55648699999999995</c:v>
                </c:pt>
                <c:pt idx="2875">
                  <c:v>0.56860900000000003</c:v>
                </c:pt>
                <c:pt idx="2876">
                  <c:v>0.58116699999999999</c:v>
                </c:pt>
                <c:pt idx="2877">
                  <c:v>0.59390900000000002</c:v>
                </c:pt>
                <c:pt idx="2878">
                  <c:v>0.60665800000000003</c:v>
                </c:pt>
                <c:pt idx="2879">
                  <c:v>0.61880199999999996</c:v>
                </c:pt>
                <c:pt idx="2880">
                  <c:v>0.628911</c:v>
                </c:pt>
                <c:pt idx="2881">
                  <c:v>0.636853</c:v>
                </c:pt>
                <c:pt idx="2882">
                  <c:v>0.643903</c:v>
                </c:pt>
                <c:pt idx="2883">
                  <c:v>0.65098500000000004</c:v>
                </c:pt>
                <c:pt idx="2884">
                  <c:v>0.65826799999999996</c:v>
                </c:pt>
                <c:pt idx="2885">
                  <c:v>0.66556700000000002</c:v>
                </c:pt>
                <c:pt idx="2886">
                  <c:v>0.67271300000000001</c:v>
                </c:pt>
                <c:pt idx="2887">
                  <c:v>0.67956499999999997</c:v>
                </c:pt>
                <c:pt idx="2888">
                  <c:v>0.68583799999999995</c:v>
                </c:pt>
                <c:pt idx="2889">
                  <c:v>0.69110000000000005</c:v>
                </c:pt>
                <c:pt idx="2890">
                  <c:v>0.69518199999999997</c:v>
                </c:pt>
                <c:pt idx="2891">
                  <c:v>0.69855</c:v>
                </c:pt>
                <c:pt idx="2892">
                  <c:v>0.70188099999999998</c:v>
                </c:pt>
                <c:pt idx="2893">
                  <c:v>0.70547700000000002</c:v>
                </c:pt>
                <c:pt idx="2894">
                  <c:v>0.70936100000000002</c:v>
                </c:pt>
                <c:pt idx="2895">
                  <c:v>0.71352400000000005</c:v>
                </c:pt>
                <c:pt idx="2896">
                  <c:v>0.71797999999999995</c:v>
                </c:pt>
                <c:pt idx="2897">
                  <c:v>0.72273299999999996</c:v>
                </c:pt>
                <c:pt idx="2898">
                  <c:v>0.72779799999999994</c:v>
                </c:pt>
                <c:pt idx="2899">
                  <c:v>0.73323199999999999</c:v>
                </c:pt>
                <c:pt idx="2900">
                  <c:v>0.73902699999999999</c:v>
                </c:pt>
                <c:pt idx="2901">
                  <c:v>0.74495400000000001</c:v>
                </c:pt>
                <c:pt idx="2902">
                  <c:v>0.75053400000000003</c:v>
                </c:pt>
                <c:pt idx="2903">
                  <c:v>0.75510699999999997</c:v>
                </c:pt>
                <c:pt idx="2904">
                  <c:v>0.75826000000000005</c:v>
                </c:pt>
                <c:pt idx="2905">
                  <c:v>0.76086600000000004</c:v>
                </c:pt>
                <c:pt idx="2906">
                  <c:v>0.76397599999999999</c:v>
                </c:pt>
                <c:pt idx="2907">
                  <c:v>0.76786600000000005</c:v>
                </c:pt>
                <c:pt idx="2908">
                  <c:v>0.772509</c:v>
                </c:pt>
                <c:pt idx="2909">
                  <c:v>0.77773199999999998</c:v>
                </c:pt>
                <c:pt idx="2910">
                  <c:v>0.78330500000000003</c:v>
                </c:pt>
                <c:pt idx="2911">
                  <c:v>0.78900999999999999</c:v>
                </c:pt>
                <c:pt idx="2912">
                  <c:v>0.79472799999999999</c:v>
                </c:pt>
                <c:pt idx="2913">
                  <c:v>0.80052299999999998</c:v>
                </c:pt>
                <c:pt idx="2914">
                  <c:v>0.80661099999999997</c:v>
                </c:pt>
                <c:pt idx="2915">
                  <c:v>0.81317300000000003</c:v>
                </c:pt>
                <c:pt idx="2916">
                  <c:v>0.82023000000000001</c:v>
                </c:pt>
                <c:pt idx="2917">
                  <c:v>0.827816</c:v>
                </c:pt>
                <c:pt idx="2918">
                  <c:v>0.83599699999999999</c:v>
                </c:pt>
                <c:pt idx="2919">
                  <c:v>0.84476499999999999</c:v>
                </c:pt>
                <c:pt idx="2920">
                  <c:v>0.85402199999999995</c:v>
                </c:pt>
                <c:pt idx="2921">
                  <c:v>0.86355999999999999</c:v>
                </c:pt>
                <c:pt idx="2922">
                  <c:v>0.873027</c:v>
                </c:pt>
                <c:pt idx="2923">
                  <c:v>0.88205999999999996</c:v>
                </c:pt>
                <c:pt idx="2924">
                  <c:v>0.89038600000000001</c:v>
                </c:pt>
                <c:pt idx="2925">
                  <c:v>0.89775300000000002</c:v>
                </c:pt>
                <c:pt idx="2926">
                  <c:v>0.90393299999999999</c:v>
                </c:pt>
                <c:pt idx="2927">
                  <c:v>0.90870700000000004</c:v>
                </c:pt>
                <c:pt idx="2928">
                  <c:v>0.91186699999999998</c:v>
                </c:pt>
                <c:pt idx="2929">
                  <c:v>0.91355799999999998</c:v>
                </c:pt>
                <c:pt idx="2930">
                  <c:v>0.91442800000000002</c:v>
                </c:pt>
                <c:pt idx="2931">
                  <c:v>0.91454800000000003</c:v>
                </c:pt>
                <c:pt idx="2932">
                  <c:v>0.91307300000000002</c:v>
                </c:pt>
                <c:pt idx="2933">
                  <c:v>0.90938699999999995</c:v>
                </c:pt>
                <c:pt idx="2934">
                  <c:v>0.90355600000000003</c:v>
                </c:pt>
                <c:pt idx="2935">
                  <c:v>0.89588299999999998</c:v>
                </c:pt>
                <c:pt idx="2936">
                  <c:v>0.88657900000000001</c:v>
                </c:pt>
                <c:pt idx="2937">
                  <c:v>0.87569600000000003</c:v>
                </c:pt>
                <c:pt idx="2938">
                  <c:v>0.86318300000000003</c:v>
                </c:pt>
                <c:pt idx="2939">
                  <c:v>0.84905600000000003</c:v>
                </c:pt>
                <c:pt idx="2940">
                  <c:v>0.833565</c:v>
                </c:pt>
                <c:pt idx="2941">
                  <c:v>0.81706100000000004</c:v>
                </c:pt>
                <c:pt idx="2942">
                  <c:v>0.79969800000000002</c:v>
                </c:pt>
                <c:pt idx="2943">
                  <c:v>0.78148700000000004</c:v>
                </c:pt>
                <c:pt idx="2944">
                  <c:v>0.762436</c:v>
                </c:pt>
                <c:pt idx="2945">
                  <c:v>0.74251800000000001</c:v>
                </c:pt>
                <c:pt idx="2946">
                  <c:v>0.72171799999999997</c:v>
                </c:pt>
                <c:pt idx="2947">
                  <c:v>0.70025199999999999</c:v>
                </c:pt>
                <c:pt idx="2948">
                  <c:v>0.67852400000000002</c:v>
                </c:pt>
                <c:pt idx="2949">
                  <c:v>0.65688299999999999</c:v>
                </c:pt>
                <c:pt idx="2950">
                  <c:v>0.63555700000000004</c:v>
                </c:pt>
                <c:pt idx="2951">
                  <c:v>0.61470100000000005</c:v>
                </c:pt>
                <c:pt idx="2952">
                  <c:v>0.59440999999999999</c:v>
                </c:pt>
                <c:pt idx="2953">
                  <c:v>0.57472299999999998</c:v>
                </c:pt>
                <c:pt idx="2954">
                  <c:v>0.55557000000000001</c:v>
                </c:pt>
                <c:pt idx="2955">
                  <c:v>0.536694</c:v>
                </c:pt>
                <c:pt idx="2956">
                  <c:v>0.51786900000000002</c:v>
                </c:pt>
                <c:pt idx="2957">
                  <c:v>0.49940699999999999</c:v>
                </c:pt>
                <c:pt idx="2958">
                  <c:v>0.48175899999999999</c:v>
                </c:pt>
                <c:pt idx="2959">
                  <c:v>0.46502599999999999</c:v>
                </c:pt>
                <c:pt idx="2960">
                  <c:v>0.44908399999999998</c:v>
                </c:pt>
                <c:pt idx="2961">
                  <c:v>0.43376900000000002</c:v>
                </c:pt>
                <c:pt idx="2962">
                  <c:v>0.41897699999999999</c:v>
                </c:pt>
                <c:pt idx="2963">
                  <c:v>0.40470200000000001</c:v>
                </c:pt>
                <c:pt idx="2964">
                  <c:v>0.39099899999999999</c:v>
                </c:pt>
                <c:pt idx="2965">
                  <c:v>0.37790000000000001</c:v>
                </c:pt>
                <c:pt idx="2966">
                  <c:v>0.36541000000000001</c:v>
                </c:pt>
                <c:pt idx="2967">
                  <c:v>0.353551</c:v>
                </c:pt>
                <c:pt idx="2968">
                  <c:v>0.34229799999999999</c:v>
                </c:pt>
                <c:pt idx="2969">
                  <c:v>0.33151599999999998</c:v>
                </c:pt>
                <c:pt idx="2970">
                  <c:v>0.321077</c:v>
                </c:pt>
                <c:pt idx="2971">
                  <c:v>0.31098900000000002</c:v>
                </c:pt>
                <c:pt idx="2972">
                  <c:v>0.30133799999999999</c:v>
                </c:pt>
                <c:pt idx="2973">
                  <c:v>0.29216300000000001</c:v>
                </c:pt>
                <c:pt idx="2974">
                  <c:v>0.28343800000000002</c:v>
                </c:pt>
                <c:pt idx="2975">
                  <c:v>0.27513199999999999</c:v>
                </c:pt>
                <c:pt idx="2976">
                  <c:v>0.26725100000000002</c:v>
                </c:pt>
                <c:pt idx="2977">
                  <c:v>0.25983499999999998</c:v>
                </c:pt>
                <c:pt idx="2978">
                  <c:v>0.252917</c:v>
                </c:pt>
                <c:pt idx="2979">
                  <c:v>0.24649599999999999</c:v>
                </c:pt>
                <c:pt idx="2980">
                  <c:v>0.24051400000000001</c:v>
                </c:pt>
                <c:pt idx="2981">
                  <c:v>0.23489499999999999</c:v>
                </c:pt>
                <c:pt idx="2982">
                  <c:v>0.229605</c:v>
                </c:pt>
                <c:pt idx="2983">
                  <c:v>0.22466800000000001</c:v>
                </c:pt>
                <c:pt idx="2984">
                  <c:v>0.22012399999999999</c:v>
                </c:pt>
                <c:pt idx="2985">
                  <c:v>0.21601300000000001</c:v>
                </c:pt>
                <c:pt idx="2986">
                  <c:v>0.21240200000000001</c:v>
                </c:pt>
                <c:pt idx="2987">
                  <c:v>0.20932000000000001</c:v>
                </c:pt>
                <c:pt idx="2988">
                  <c:v>0.20660700000000001</c:v>
                </c:pt>
                <c:pt idx="2989">
                  <c:v>0.20399600000000001</c:v>
                </c:pt>
                <c:pt idx="2990">
                  <c:v>0.20146800000000001</c:v>
                </c:pt>
                <c:pt idx="2991">
                  <c:v>0.19916700000000001</c:v>
                </c:pt>
                <c:pt idx="2992">
                  <c:v>0.19719200000000001</c:v>
                </c:pt>
                <c:pt idx="2993">
                  <c:v>0.1956</c:v>
                </c:pt>
                <c:pt idx="2994">
                  <c:v>0.19448099999999999</c:v>
                </c:pt>
                <c:pt idx="2995">
                  <c:v>0.193963</c:v>
                </c:pt>
                <c:pt idx="2996">
                  <c:v>0.194104</c:v>
                </c:pt>
                <c:pt idx="2997">
                  <c:v>0.19476199999999999</c:v>
                </c:pt>
                <c:pt idx="2998">
                  <c:v>0.19564000000000001</c:v>
                </c:pt>
                <c:pt idx="2999">
                  <c:v>0.196633</c:v>
                </c:pt>
                <c:pt idx="3000">
                  <c:v>0.19789699999999999</c:v>
                </c:pt>
                <c:pt idx="3001">
                  <c:v>0.19959199999999999</c:v>
                </c:pt>
                <c:pt idx="3002">
                  <c:v>0.201766</c:v>
                </c:pt>
                <c:pt idx="3003">
                  <c:v>0.204378</c:v>
                </c:pt>
                <c:pt idx="3004">
                  <c:v>0.207369</c:v>
                </c:pt>
                <c:pt idx="3005">
                  <c:v>0.210757</c:v>
                </c:pt>
                <c:pt idx="3006">
                  <c:v>0.214673</c:v>
                </c:pt>
                <c:pt idx="3007">
                  <c:v>0.219245</c:v>
                </c:pt>
                <c:pt idx="3008">
                  <c:v>0.22451099999999999</c:v>
                </c:pt>
                <c:pt idx="3009">
                  <c:v>0.23041700000000001</c:v>
                </c:pt>
                <c:pt idx="3010">
                  <c:v>0.23686199999999999</c:v>
                </c:pt>
                <c:pt idx="3011">
                  <c:v>0.243646</c:v>
                </c:pt>
                <c:pt idx="3012">
                  <c:v>0.25021399999999999</c:v>
                </c:pt>
                <c:pt idx="3013">
                  <c:v>0.25563900000000001</c:v>
                </c:pt>
                <c:pt idx="3014">
                  <c:v>0.25966</c:v>
                </c:pt>
                <c:pt idx="3015">
                  <c:v>0.26301200000000002</c:v>
                </c:pt>
                <c:pt idx="3016">
                  <c:v>0.266513</c:v>
                </c:pt>
                <c:pt idx="3017">
                  <c:v>0.270644</c:v>
                </c:pt>
                <c:pt idx="3018">
                  <c:v>0.27553299999999997</c:v>
                </c:pt>
                <c:pt idx="3019">
                  <c:v>0.28089599999999998</c:v>
                </c:pt>
                <c:pt idx="3020">
                  <c:v>0.286248</c:v>
                </c:pt>
                <c:pt idx="3021">
                  <c:v>0.29138799999999998</c:v>
                </c:pt>
                <c:pt idx="3022">
                  <c:v>0.29647600000000002</c:v>
                </c:pt>
                <c:pt idx="3023">
                  <c:v>0.30188700000000002</c:v>
                </c:pt>
                <c:pt idx="3024">
                  <c:v>0.30783199999999999</c:v>
                </c:pt>
                <c:pt idx="3025">
                  <c:v>0.31413400000000002</c:v>
                </c:pt>
                <c:pt idx="3026">
                  <c:v>0.32050899999999999</c:v>
                </c:pt>
                <c:pt idx="3027">
                  <c:v>0.326903</c:v>
                </c:pt>
                <c:pt idx="3028">
                  <c:v>0.33348899999999998</c:v>
                </c:pt>
                <c:pt idx="3029">
                  <c:v>0.34050900000000001</c:v>
                </c:pt>
                <c:pt idx="3030">
                  <c:v>0.34814699999999998</c:v>
                </c:pt>
                <c:pt idx="3031">
                  <c:v>0.35638900000000001</c:v>
                </c:pt>
                <c:pt idx="3032">
                  <c:v>0.36499599999999999</c:v>
                </c:pt>
                <c:pt idx="3033">
                  <c:v>0.37362099999999998</c:v>
                </c:pt>
                <c:pt idx="3034">
                  <c:v>0.38188699999999998</c:v>
                </c:pt>
                <c:pt idx="3035">
                  <c:v>0.38929200000000003</c:v>
                </c:pt>
                <c:pt idx="3036">
                  <c:v>0.39510000000000001</c:v>
                </c:pt>
                <c:pt idx="3037">
                  <c:v>0.39880900000000002</c:v>
                </c:pt>
                <c:pt idx="3038">
                  <c:v>0.401028</c:v>
                </c:pt>
                <c:pt idx="3039">
                  <c:v>0.40279999999999999</c:v>
                </c:pt>
                <c:pt idx="3040">
                  <c:v>0.40432400000000002</c:v>
                </c:pt>
                <c:pt idx="3041">
                  <c:v>0.40535599999999999</c:v>
                </c:pt>
                <c:pt idx="3042">
                  <c:v>0.40580500000000003</c:v>
                </c:pt>
                <c:pt idx="3043">
                  <c:v>0.40570699999999998</c:v>
                </c:pt>
                <c:pt idx="3044">
                  <c:v>0.40532000000000001</c:v>
                </c:pt>
                <c:pt idx="3045">
                  <c:v>0.40509400000000001</c:v>
                </c:pt>
                <c:pt idx="3046">
                  <c:v>0.40525</c:v>
                </c:pt>
                <c:pt idx="3047">
                  <c:v>0.40569</c:v>
                </c:pt>
                <c:pt idx="3048">
                  <c:v>0.40610499999999999</c:v>
                </c:pt>
                <c:pt idx="3049">
                  <c:v>0.40607100000000002</c:v>
                </c:pt>
                <c:pt idx="3050">
                  <c:v>0.40545100000000001</c:v>
                </c:pt>
                <c:pt idx="3051">
                  <c:v>0.40454899999999999</c:v>
                </c:pt>
                <c:pt idx="3052">
                  <c:v>0.40369300000000002</c:v>
                </c:pt>
                <c:pt idx="3053">
                  <c:v>0.40303099999999997</c:v>
                </c:pt>
                <c:pt idx="3054">
                  <c:v>0.402619</c:v>
                </c:pt>
                <c:pt idx="3055">
                  <c:v>0.40245900000000001</c:v>
                </c:pt>
                <c:pt idx="3056">
                  <c:v>0.40245799999999998</c:v>
                </c:pt>
                <c:pt idx="3057">
                  <c:v>0.40244600000000003</c:v>
                </c:pt>
                <c:pt idx="3058">
                  <c:v>0.40227000000000002</c:v>
                </c:pt>
                <c:pt idx="3059">
                  <c:v>0.401781</c:v>
                </c:pt>
                <c:pt idx="3060">
                  <c:v>0.40072400000000002</c:v>
                </c:pt>
                <c:pt idx="3061">
                  <c:v>0.39884799999999998</c:v>
                </c:pt>
                <c:pt idx="3062">
                  <c:v>0.39617599999999997</c:v>
                </c:pt>
                <c:pt idx="3063">
                  <c:v>0.392953</c:v>
                </c:pt>
                <c:pt idx="3064">
                  <c:v>0.38945200000000002</c:v>
                </c:pt>
                <c:pt idx="3065">
                  <c:v>0.385959</c:v>
                </c:pt>
                <c:pt idx="3066">
                  <c:v>0.38252199999999997</c:v>
                </c:pt>
                <c:pt idx="3067">
                  <c:v>0.37884200000000001</c:v>
                </c:pt>
                <c:pt idx="3068">
                  <c:v>0.37483300000000003</c:v>
                </c:pt>
                <c:pt idx="3069">
                  <c:v>0.37070799999999998</c:v>
                </c:pt>
                <c:pt idx="3070">
                  <c:v>0.36670399999999997</c:v>
                </c:pt>
                <c:pt idx="3071">
                  <c:v>0.36288700000000002</c:v>
                </c:pt>
                <c:pt idx="3072">
                  <c:v>0.35897400000000002</c:v>
                </c:pt>
                <c:pt idx="3073">
                  <c:v>0.354547</c:v>
                </c:pt>
                <c:pt idx="3074">
                  <c:v>0.34962199999999999</c:v>
                </c:pt>
                <c:pt idx="3075">
                  <c:v>0.34457700000000002</c:v>
                </c:pt>
                <c:pt idx="3076">
                  <c:v>0.33976299999999998</c:v>
                </c:pt>
                <c:pt idx="3077">
                  <c:v>0.33541300000000002</c:v>
                </c:pt>
                <c:pt idx="3078">
                  <c:v>0.33160099999999998</c:v>
                </c:pt>
                <c:pt idx="3079">
                  <c:v>0.32815</c:v>
                </c:pt>
                <c:pt idx="3080">
                  <c:v>0.324737</c:v>
                </c:pt>
                <c:pt idx="3081">
                  <c:v>0.32117600000000002</c:v>
                </c:pt>
                <c:pt idx="3082">
                  <c:v>0.31748799999999999</c:v>
                </c:pt>
                <c:pt idx="3083">
                  <c:v>0.313662</c:v>
                </c:pt>
                <c:pt idx="3084">
                  <c:v>0.30948199999999998</c:v>
                </c:pt>
                <c:pt idx="3085">
                  <c:v>0.30471399999999998</c:v>
                </c:pt>
                <c:pt idx="3086">
                  <c:v>0.29921300000000001</c:v>
                </c:pt>
                <c:pt idx="3087">
                  <c:v>0.292659</c:v>
                </c:pt>
                <c:pt idx="3088">
                  <c:v>0.28473399999999999</c:v>
                </c:pt>
                <c:pt idx="3089">
                  <c:v>0.27544200000000002</c:v>
                </c:pt>
                <c:pt idx="3090">
                  <c:v>0.26494600000000001</c:v>
                </c:pt>
                <c:pt idx="3091">
                  <c:v>0.25368000000000002</c:v>
                </c:pt>
                <c:pt idx="3092">
                  <c:v>0.24234900000000001</c:v>
                </c:pt>
                <c:pt idx="3093">
                  <c:v>0.23141400000000001</c:v>
                </c:pt>
                <c:pt idx="3094">
                  <c:v>0.22089400000000001</c:v>
                </c:pt>
                <c:pt idx="3095">
                  <c:v>0.21059800000000001</c:v>
                </c:pt>
                <c:pt idx="3096">
                  <c:v>0.200376</c:v>
                </c:pt>
                <c:pt idx="3097">
                  <c:v>0.19031500000000001</c:v>
                </c:pt>
                <c:pt idx="3098">
                  <c:v>0.180671</c:v>
                </c:pt>
                <c:pt idx="3099">
                  <c:v>0.171623</c:v>
                </c:pt>
                <c:pt idx="3100">
                  <c:v>0.16331399999999999</c:v>
                </c:pt>
                <c:pt idx="3101">
                  <c:v>0.155778</c:v>
                </c:pt>
                <c:pt idx="3102">
                  <c:v>0.14872199999999999</c:v>
                </c:pt>
                <c:pt idx="3103">
                  <c:v>0.14177400000000001</c:v>
                </c:pt>
                <c:pt idx="3104">
                  <c:v>0.13491400000000001</c:v>
                </c:pt>
                <c:pt idx="3105">
                  <c:v>0.128357</c:v>
                </c:pt>
                <c:pt idx="3106">
                  <c:v>0.122184</c:v>
                </c:pt>
                <c:pt idx="3107">
                  <c:v>0.11627</c:v>
                </c:pt>
                <c:pt idx="3108">
                  <c:v>0.11043799999999999</c:v>
                </c:pt>
                <c:pt idx="3109">
                  <c:v>0.10446800000000001</c:v>
                </c:pt>
                <c:pt idx="3110">
                  <c:v>9.7900000000000001E-2</c:v>
                </c:pt>
                <c:pt idx="3111">
                  <c:v>9.0310000000000001E-2</c:v>
                </c:pt>
                <c:pt idx="3112">
                  <c:v>8.1976999999999994E-2</c:v>
                </c:pt>
                <c:pt idx="3113">
                  <c:v>7.3612999999999998E-2</c:v>
                </c:pt>
                <c:pt idx="3114">
                  <c:v>6.5658999999999995E-2</c:v>
                </c:pt>
                <c:pt idx="3115">
                  <c:v>5.8219E-2</c:v>
                </c:pt>
                <c:pt idx="3116">
                  <c:v>5.1239E-2</c:v>
                </c:pt>
                <c:pt idx="3117">
                  <c:v>4.4664000000000002E-2</c:v>
                </c:pt>
                <c:pt idx="3118">
                  <c:v>3.8523000000000002E-2</c:v>
                </c:pt>
                <c:pt idx="3119">
                  <c:v>3.2971E-2</c:v>
                </c:pt>
                <c:pt idx="3120">
                  <c:v>2.8188000000000001E-2</c:v>
                </c:pt>
                <c:pt idx="3121">
                  <c:v>2.4171000000000002E-2</c:v>
                </c:pt>
                <c:pt idx="3122">
                  <c:v>2.0681000000000001E-2</c:v>
                </c:pt>
                <c:pt idx="3123">
                  <c:v>1.7510000000000001E-2</c:v>
                </c:pt>
                <c:pt idx="3124">
                  <c:v>1.4648E-2</c:v>
                </c:pt>
                <c:pt idx="3125">
                  <c:v>1.2109999999999999E-2</c:v>
                </c:pt>
                <c:pt idx="3126">
                  <c:v>9.8750000000000001E-3</c:v>
                </c:pt>
                <c:pt idx="3127">
                  <c:v>8.1010000000000006E-3</c:v>
                </c:pt>
                <c:pt idx="3128">
                  <c:v>6.9779999999999998E-3</c:v>
                </c:pt>
                <c:pt idx="3129">
                  <c:v>6.3550000000000004E-3</c:v>
                </c:pt>
                <c:pt idx="3130">
                  <c:v>5.9589999999999999E-3</c:v>
                </c:pt>
                <c:pt idx="3131">
                  <c:v>5.8250000000000003E-3</c:v>
                </c:pt>
                <c:pt idx="3132">
                  <c:v>5.9389999999999998E-3</c:v>
                </c:pt>
                <c:pt idx="3133">
                  <c:v>6.4989999999999996E-3</c:v>
                </c:pt>
                <c:pt idx="3134">
                  <c:v>7.2139999999999999E-3</c:v>
                </c:pt>
                <c:pt idx="3135">
                  <c:v>7.8630000000000002E-3</c:v>
                </c:pt>
                <c:pt idx="3136">
                  <c:v>8.6449999999999999E-3</c:v>
                </c:pt>
                <c:pt idx="3137">
                  <c:v>9.9389999999999999E-3</c:v>
                </c:pt>
                <c:pt idx="3138">
                  <c:v>1.1962E-2</c:v>
                </c:pt>
                <c:pt idx="3139">
                  <c:v>1.4768999999999999E-2</c:v>
                </c:pt>
                <c:pt idx="3140">
                  <c:v>1.8433000000000001E-2</c:v>
                </c:pt>
                <c:pt idx="3141">
                  <c:v>2.3091E-2</c:v>
                </c:pt>
                <c:pt idx="3142">
                  <c:v>2.8865999999999999E-2</c:v>
                </c:pt>
                <c:pt idx="3143">
                  <c:v>3.5770999999999997E-2</c:v>
                </c:pt>
                <c:pt idx="3144">
                  <c:v>4.3579E-2</c:v>
                </c:pt>
                <c:pt idx="3145">
                  <c:v>5.1764999999999999E-2</c:v>
                </c:pt>
                <c:pt idx="3146">
                  <c:v>5.9852000000000002E-2</c:v>
                </c:pt>
                <c:pt idx="3147">
                  <c:v>6.7942000000000002E-2</c:v>
                </c:pt>
                <c:pt idx="3148">
                  <c:v>7.6507000000000006E-2</c:v>
                </c:pt>
                <c:pt idx="3149">
                  <c:v>8.5846000000000006E-2</c:v>
                </c:pt>
                <c:pt idx="3150">
                  <c:v>9.5887E-2</c:v>
                </c:pt>
                <c:pt idx="3151">
                  <c:v>0.10625900000000001</c:v>
                </c:pt>
                <c:pt idx="3152">
                  <c:v>0.116461</c:v>
                </c:pt>
                <c:pt idx="3153">
                  <c:v>0.12608800000000001</c:v>
                </c:pt>
                <c:pt idx="3154">
                  <c:v>0.135045</c:v>
                </c:pt>
                <c:pt idx="3155">
                  <c:v>0.14347099999999999</c:v>
                </c:pt>
                <c:pt idx="3156">
                  <c:v>0.151228</c:v>
                </c:pt>
                <c:pt idx="3157">
                  <c:v>0.157722</c:v>
                </c:pt>
                <c:pt idx="3158">
                  <c:v>0.162494</c:v>
                </c:pt>
                <c:pt idx="3159">
                  <c:v>0.16570699999999999</c:v>
                </c:pt>
                <c:pt idx="3160">
                  <c:v>0.16797500000000001</c:v>
                </c:pt>
                <c:pt idx="3161">
                  <c:v>0.16991500000000001</c:v>
                </c:pt>
                <c:pt idx="3162">
                  <c:v>0.171877</c:v>
                </c:pt>
                <c:pt idx="3163">
                  <c:v>0.173989</c:v>
                </c:pt>
                <c:pt idx="3164">
                  <c:v>0.17624699999999999</c:v>
                </c:pt>
                <c:pt idx="3165">
                  <c:v>0.178592</c:v>
                </c:pt>
                <c:pt idx="3166">
                  <c:v>0.18096100000000001</c:v>
                </c:pt>
                <c:pt idx="3167">
                  <c:v>0.18329300000000001</c:v>
                </c:pt>
                <c:pt idx="3168">
                  <c:v>0.185528</c:v>
                </c:pt>
                <c:pt idx="3169">
                  <c:v>0.18765299999999999</c:v>
                </c:pt>
                <c:pt idx="3170">
                  <c:v>0.18984300000000001</c:v>
                </c:pt>
                <c:pt idx="3171">
                  <c:v>0.19245000000000001</c:v>
                </c:pt>
                <c:pt idx="3172">
                  <c:v>0.195634</c:v>
                </c:pt>
                <c:pt idx="3173">
                  <c:v>0.19925699999999999</c:v>
                </c:pt>
                <c:pt idx="3174">
                  <c:v>0.20308200000000001</c:v>
                </c:pt>
                <c:pt idx="3175">
                  <c:v>0.20689099999999999</c:v>
                </c:pt>
                <c:pt idx="3176">
                  <c:v>0.210509</c:v>
                </c:pt>
                <c:pt idx="3177">
                  <c:v>0.21377499999999999</c:v>
                </c:pt>
                <c:pt idx="3178">
                  <c:v>0.216528</c:v>
                </c:pt>
                <c:pt idx="3179">
                  <c:v>0.21859999999999999</c:v>
                </c:pt>
                <c:pt idx="3180">
                  <c:v>0.219808</c:v>
                </c:pt>
                <c:pt idx="3181">
                  <c:v>0.22012300000000001</c:v>
                </c:pt>
                <c:pt idx="3182">
                  <c:v>0.21998300000000001</c:v>
                </c:pt>
                <c:pt idx="3183">
                  <c:v>0.21998699999999999</c:v>
                </c:pt>
                <c:pt idx="3184">
                  <c:v>0.22040299999999999</c:v>
                </c:pt>
                <c:pt idx="3185">
                  <c:v>0.22112799999999999</c:v>
                </c:pt>
                <c:pt idx="3186">
                  <c:v>0.221835</c:v>
                </c:pt>
                <c:pt idx="3187">
                  <c:v>0.22236700000000001</c:v>
                </c:pt>
                <c:pt idx="3188">
                  <c:v>0.222775</c:v>
                </c:pt>
                <c:pt idx="3189">
                  <c:v>0.22317799999999999</c:v>
                </c:pt>
                <c:pt idx="3190">
                  <c:v>0.22369700000000001</c:v>
                </c:pt>
                <c:pt idx="3191">
                  <c:v>0.22437499999999999</c:v>
                </c:pt>
                <c:pt idx="3192">
                  <c:v>0.22513900000000001</c:v>
                </c:pt>
                <c:pt idx="3193">
                  <c:v>0.22583</c:v>
                </c:pt>
                <c:pt idx="3194">
                  <c:v>0.22628999999999999</c:v>
                </c:pt>
                <c:pt idx="3195">
                  <c:v>0.22648799999999999</c:v>
                </c:pt>
                <c:pt idx="3196">
                  <c:v>0.226525</c:v>
                </c:pt>
                <c:pt idx="3197">
                  <c:v>0.22652700000000001</c:v>
                </c:pt>
                <c:pt idx="3198">
                  <c:v>0.22656000000000001</c:v>
                </c:pt>
                <c:pt idx="3199">
                  <c:v>0.226629</c:v>
                </c:pt>
                <c:pt idx="3200">
                  <c:v>0.226745</c:v>
                </c:pt>
                <c:pt idx="3201">
                  <c:v>0.226961</c:v>
                </c:pt>
                <c:pt idx="3202">
                  <c:v>0.22728699999999999</c:v>
                </c:pt>
                <c:pt idx="3203">
                  <c:v>0.2276</c:v>
                </c:pt>
                <c:pt idx="3204">
                  <c:v>0.227746</c:v>
                </c:pt>
                <c:pt idx="3205">
                  <c:v>0.22775999999999999</c:v>
                </c:pt>
                <c:pt idx="3206">
                  <c:v>0.22783300000000001</c:v>
                </c:pt>
                <c:pt idx="3207">
                  <c:v>0.22809199999999999</c:v>
                </c:pt>
                <c:pt idx="3208">
                  <c:v>0.22848599999999999</c:v>
                </c:pt>
                <c:pt idx="3209">
                  <c:v>0.22880800000000001</c:v>
                </c:pt>
                <c:pt idx="3210">
                  <c:v>0.22881899999999999</c:v>
                </c:pt>
                <c:pt idx="3211">
                  <c:v>0.22850200000000001</c:v>
                </c:pt>
                <c:pt idx="3212">
                  <c:v>0.22801199999999999</c:v>
                </c:pt>
                <c:pt idx="3213">
                  <c:v>0.22745399999999999</c:v>
                </c:pt>
                <c:pt idx="3214">
                  <c:v>0.22686700000000001</c:v>
                </c:pt>
                <c:pt idx="3215">
                  <c:v>0.22629099999999999</c:v>
                </c:pt>
                <c:pt idx="3216">
                  <c:v>0.22583600000000001</c:v>
                </c:pt>
                <c:pt idx="3217">
                  <c:v>0.22564300000000001</c:v>
                </c:pt>
                <c:pt idx="3218">
                  <c:v>0.225803</c:v>
                </c:pt>
                <c:pt idx="3219">
                  <c:v>0.226323</c:v>
                </c:pt>
                <c:pt idx="3220">
                  <c:v>0.227163</c:v>
                </c:pt>
                <c:pt idx="3221">
                  <c:v>0.22827500000000001</c:v>
                </c:pt>
                <c:pt idx="3222">
                  <c:v>0.22963</c:v>
                </c:pt>
                <c:pt idx="3223">
                  <c:v>0.231235</c:v>
                </c:pt>
                <c:pt idx="3224">
                  <c:v>0.23310400000000001</c:v>
                </c:pt>
                <c:pt idx="3225">
                  <c:v>0.23516400000000001</c:v>
                </c:pt>
                <c:pt idx="3226">
                  <c:v>0.23725099999999999</c:v>
                </c:pt>
                <c:pt idx="3227">
                  <c:v>0.23925199999999999</c:v>
                </c:pt>
                <c:pt idx="3228">
                  <c:v>0.24123700000000001</c:v>
                </c:pt>
                <c:pt idx="3229">
                  <c:v>0.243371</c:v>
                </c:pt>
                <c:pt idx="3230">
                  <c:v>0.24559500000000001</c:v>
                </c:pt>
                <c:pt idx="3231">
                  <c:v>0.247581</c:v>
                </c:pt>
                <c:pt idx="3232">
                  <c:v>0.24899499999999999</c:v>
                </c:pt>
                <c:pt idx="3233">
                  <c:v>0.24963299999999999</c:v>
                </c:pt>
                <c:pt idx="3234">
                  <c:v>0.249392</c:v>
                </c:pt>
                <c:pt idx="3235">
                  <c:v>0.248388</c:v>
                </c:pt>
                <c:pt idx="3236">
                  <c:v>0.24694199999999999</c:v>
                </c:pt>
                <c:pt idx="3237">
                  <c:v>0.24526500000000001</c:v>
                </c:pt>
                <c:pt idx="3238">
                  <c:v>0.24337</c:v>
                </c:pt>
                <c:pt idx="3239">
                  <c:v>0.241199</c:v>
                </c:pt>
                <c:pt idx="3240">
                  <c:v>0.23877799999999999</c:v>
                </c:pt>
                <c:pt idx="3241">
                  <c:v>0.236231</c:v>
                </c:pt>
                <c:pt idx="3242">
                  <c:v>0.23363900000000001</c:v>
                </c:pt>
                <c:pt idx="3243">
                  <c:v>0.230958</c:v>
                </c:pt>
                <c:pt idx="3244">
                  <c:v>0.228044</c:v>
                </c:pt>
                <c:pt idx="3245">
                  <c:v>0.224777</c:v>
                </c:pt>
                <c:pt idx="3246">
                  <c:v>0.22120799999999999</c:v>
                </c:pt>
                <c:pt idx="3247">
                  <c:v>0.217503</c:v>
                </c:pt>
                <c:pt idx="3248">
                  <c:v>0.213781</c:v>
                </c:pt>
                <c:pt idx="3249">
                  <c:v>0.21010899999999999</c:v>
                </c:pt>
                <c:pt idx="3250">
                  <c:v>0.206597</c:v>
                </c:pt>
                <c:pt idx="3251">
                  <c:v>0.203398</c:v>
                </c:pt>
                <c:pt idx="3252">
                  <c:v>0.200598</c:v>
                </c:pt>
                <c:pt idx="3253">
                  <c:v>0.198131</c:v>
                </c:pt>
                <c:pt idx="3254">
                  <c:v>0.195802</c:v>
                </c:pt>
                <c:pt idx="3255">
                  <c:v>0.19342699999999999</c:v>
                </c:pt>
                <c:pt idx="3256">
                  <c:v>0.19103500000000001</c:v>
                </c:pt>
                <c:pt idx="3257">
                  <c:v>0.18884999999999999</c:v>
                </c:pt>
                <c:pt idx="3258">
                  <c:v>0.18708900000000001</c:v>
                </c:pt>
                <c:pt idx="3259">
                  <c:v>0.18586</c:v>
                </c:pt>
                <c:pt idx="3260">
                  <c:v>0.185172</c:v>
                </c:pt>
                <c:pt idx="3261">
                  <c:v>0.18496599999999999</c:v>
                </c:pt>
                <c:pt idx="3262">
                  <c:v>0.185171</c:v>
                </c:pt>
                <c:pt idx="3263">
                  <c:v>0.18582599999999999</c:v>
                </c:pt>
                <c:pt idx="3264">
                  <c:v>0.187114</c:v>
                </c:pt>
                <c:pt idx="3265">
                  <c:v>0.189194</c:v>
                </c:pt>
                <c:pt idx="3266">
                  <c:v>0.19206400000000001</c:v>
                </c:pt>
                <c:pt idx="3267">
                  <c:v>0.19558800000000001</c:v>
                </c:pt>
                <c:pt idx="3268">
                  <c:v>0.1996</c:v>
                </c:pt>
                <c:pt idx="3269">
                  <c:v>0.20402699999999999</c:v>
                </c:pt>
                <c:pt idx="3270">
                  <c:v>0.20895900000000001</c:v>
                </c:pt>
                <c:pt idx="3271">
                  <c:v>0.21451200000000001</c:v>
                </c:pt>
                <c:pt idx="3272">
                  <c:v>0.22068399999999999</c:v>
                </c:pt>
                <c:pt idx="3273">
                  <c:v>0.22735900000000001</c:v>
                </c:pt>
                <c:pt idx="3274">
                  <c:v>0.234373</c:v>
                </c:pt>
                <c:pt idx="3275">
                  <c:v>0.24157899999999999</c:v>
                </c:pt>
                <c:pt idx="3276">
                  <c:v>0.24884400000000001</c:v>
                </c:pt>
                <c:pt idx="3277">
                  <c:v>0.25598100000000001</c:v>
                </c:pt>
                <c:pt idx="3278">
                  <c:v>0.26272800000000002</c:v>
                </c:pt>
                <c:pt idx="3279">
                  <c:v>0.26883099999999999</c:v>
                </c:pt>
                <c:pt idx="3280">
                  <c:v>0.27416000000000001</c:v>
                </c:pt>
                <c:pt idx="3281">
                  <c:v>0.27867900000000001</c:v>
                </c:pt>
                <c:pt idx="3282">
                  <c:v>0.28230100000000002</c:v>
                </c:pt>
                <c:pt idx="3283">
                  <c:v>0.28492299999999998</c:v>
                </c:pt>
                <c:pt idx="3284">
                  <c:v>0.28650399999999998</c:v>
                </c:pt>
                <c:pt idx="3285">
                  <c:v>0.287055</c:v>
                </c:pt>
                <c:pt idx="3286">
                  <c:v>0.28663699999999998</c:v>
                </c:pt>
                <c:pt idx="3287">
                  <c:v>0.28538400000000003</c:v>
                </c:pt>
                <c:pt idx="3288">
                  <c:v>0.28343699999999999</c:v>
                </c:pt>
                <c:pt idx="3289">
                  <c:v>0.280804</c:v>
                </c:pt>
                <c:pt idx="3290">
                  <c:v>0.27735399999999999</c:v>
                </c:pt>
                <c:pt idx="3291">
                  <c:v>0.27302500000000002</c:v>
                </c:pt>
                <c:pt idx="3292">
                  <c:v>0.26793699999999998</c:v>
                </c:pt>
                <c:pt idx="3293">
                  <c:v>0.262324</c:v>
                </c:pt>
                <c:pt idx="3294">
                  <c:v>0.25643899999999997</c:v>
                </c:pt>
                <c:pt idx="3295">
                  <c:v>0.25049500000000002</c:v>
                </c:pt>
                <c:pt idx="3296">
                  <c:v>0.24460200000000001</c:v>
                </c:pt>
                <c:pt idx="3297">
                  <c:v>0.23874500000000001</c:v>
                </c:pt>
                <c:pt idx="3298">
                  <c:v>0.23289899999999999</c:v>
                </c:pt>
                <c:pt idx="3299">
                  <c:v>0.227159</c:v>
                </c:pt>
                <c:pt idx="3300">
                  <c:v>0.221696</c:v>
                </c:pt>
                <c:pt idx="3301">
                  <c:v>0.216609</c:v>
                </c:pt>
                <c:pt idx="3302">
                  <c:v>0.211844</c:v>
                </c:pt>
                <c:pt idx="3303">
                  <c:v>0.207256</c:v>
                </c:pt>
                <c:pt idx="3304">
                  <c:v>0.20272000000000001</c:v>
                </c:pt>
                <c:pt idx="3305">
                  <c:v>0.198209</c:v>
                </c:pt>
                <c:pt idx="3306">
                  <c:v>0.193801</c:v>
                </c:pt>
                <c:pt idx="3307">
                  <c:v>0.18961</c:v>
                </c:pt>
                <c:pt idx="3308">
                  <c:v>0.18568699999999999</c:v>
                </c:pt>
                <c:pt idx="3309">
                  <c:v>0.18199299999999999</c:v>
                </c:pt>
                <c:pt idx="3310">
                  <c:v>0.17849499999999999</c:v>
                </c:pt>
                <c:pt idx="3311">
                  <c:v>0.175203</c:v>
                </c:pt>
                <c:pt idx="3312">
                  <c:v>0.17208100000000001</c:v>
                </c:pt>
                <c:pt idx="3313">
                  <c:v>0.16900200000000001</c:v>
                </c:pt>
                <c:pt idx="3314">
                  <c:v>0.16586200000000001</c:v>
                </c:pt>
                <c:pt idx="3315">
                  <c:v>0.162719</c:v>
                </c:pt>
                <c:pt idx="3316">
                  <c:v>0.15973200000000001</c:v>
                </c:pt>
                <c:pt idx="3317">
                  <c:v>0.15704399999999999</c:v>
                </c:pt>
                <c:pt idx="3318">
                  <c:v>0.15476100000000001</c:v>
                </c:pt>
                <c:pt idx="3319">
                  <c:v>0.152923</c:v>
                </c:pt>
                <c:pt idx="3320">
                  <c:v>0.151451</c:v>
                </c:pt>
                <c:pt idx="3321">
                  <c:v>0.150149</c:v>
                </c:pt>
                <c:pt idx="3322">
                  <c:v>0.14879999999999999</c:v>
                </c:pt>
                <c:pt idx="3323">
                  <c:v>0.14727299999999999</c:v>
                </c:pt>
                <c:pt idx="3324">
                  <c:v>0.14555000000000001</c:v>
                </c:pt>
                <c:pt idx="3325">
                  <c:v>0.14367199999999999</c:v>
                </c:pt>
                <c:pt idx="3326">
                  <c:v>0.141681</c:v>
                </c:pt>
                <c:pt idx="3327">
                  <c:v>0.139628</c:v>
                </c:pt>
                <c:pt idx="3328">
                  <c:v>0.137599</c:v>
                </c:pt>
                <c:pt idx="3329">
                  <c:v>0.135688</c:v>
                </c:pt>
                <c:pt idx="3330">
                  <c:v>0.13394300000000001</c:v>
                </c:pt>
                <c:pt idx="3331">
                  <c:v>0.132326</c:v>
                </c:pt>
                <c:pt idx="3332">
                  <c:v>0.130772</c:v>
                </c:pt>
                <c:pt idx="3333">
                  <c:v>0.129269</c:v>
                </c:pt>
                <c:pt idx="3334">
                  <c:v>0.127861</c:v>
                </c:pt>
                <c:pt idx="3335">
                  <c:v>0.12659300000000001</c:v>
                </c:pt>
                <c:pt idx="3336">
                  <c:v>0.125499</c:v>
                </c:pt>
                <c:pt idx="3337">
                  <c:v>0.124616</c:v>
                </c:pt>
                <c:pt idx="3338">
                  <c:v>0.12398000000000001</c:v>
                </c:pt>
                <c:pt idx="3339">
                  <c:v>0.12363399999999999</c:v>
                </c:pt>
                <c:pt idx="3340">
                  <c:v>0.123656</c:v>
                </c:pt>
                <c:pt idx="3341">
                  <c:v>0.12413399999999999</c:v>
                </c:pt>
                <c:pt idx="3342">
                  <c:v>0.125113</c:v>
                </c:pt>
                <c:pt idx="3343">
                  <c:v>0.12654299999999999</c:v>
                </c:pt>
                <c:pt idx="3344">
                  <c:v>0.12825800000000001</c:v>
                </c:pt>
                <c:pt idx="3345">
                  <c:v>0.13000999999999999</c:v>
                </c:pt>
                <c:pt idx="3346">
                  <c:v>0.13163</c:v>
                </c:pt>
                <c:pt idx="3347">
                  <c:v>0.13317399999999999</c:v>
                </c:pt>
                <c:pt idx="3348">
                  <c:v>0.13483899999999999</c:v>
                </c:pt>
                <c:pt idx="3349">
                  <c:v>0.13673199999999999</c:v>
                </c:pt>
                <c:pt idx="3350">
                  <c:v>0.13878199999999999</c:v>
                </c:pt>
                <c:pt idx="3351">
                  <c:v>0.14086000000000001</c:v>
                </c:pt>
                <c:pt idx="3352">
                  <c:v>0.14288899999999999</c:v>
                </c:pt>
                <c:pt idx="3353">
                  <c:v>0.14485999999999999</c:v>
                </c:pt>
                <c:pt idx="3354">
                  <c:v>0.14677799999999999</c:v>
                </c:pt>
                <c:pt idx="3355">
                  <c:v>0.14863399999999999</c:v>
                </c:pt>
                <c:pt idx="3356">
                  <c:v>0.15044099999999999</c:v>
                </c:pt>
                <c:pt idx="3357">
                  <c:v>0.15223800000000001</c:v>
                </c:pt>
                <c:pt idx="3358">
                  <c:v>0.15404200000000001</c:v>
                </c:pt>
                <c:pt idx="3359">
                  <c:v>0.15582799999999999</c:v>
                </c:pt>
                <c:pt idx="3360">
                  <c:v>0.15757699999999999</c:v>
                </c:pt>
                <c:pt idx="3361">
                  <c:v>0.15930800000000001</c:v>
                </c:pt>
                <c:pt idx="3362">
                  <c:v>0.16106200000000001</c:v>
                </c:pt>
                <c:pt idx="3363">
                  <c:v>0.162909</c:v>
                </c:pt>
                <c:pt idx="3364">
                  <c:v>0.16492399999999999</c:v>
                </c:pt>
                <c:pt idx="3365">
                  <c:v>0.16714699999999999</c:v>
                </c:pt>
                <c:pt idx="3366">
                  <c:v>0.169547</c:v>
                </c:pt>
                <c:pt idx="3367">
                  <c:v>0.172017</c:v>
                </c:pt>
                <c:pt idx="3368">
                  <c:v>0.17442199999999999</c:v>
                </c:pt>
                <c:pt idx="3369">
                  <c:v>0.17668900000000001</c:v>
                </c:pt>
                <c:pt idx="3370">
                  <c:v>0.17885599999999999</c:v>
                </c:pt>
                <c:pt idx="3371">
                  <c:v>0.181008</c:v>
                </c:pt>
                <c:pt idx="3372">
                  <c:v>0.18314800000000001</c:v>
                </c:pt>
                <c:pt idx="3373">
                  <c:v>0.185192</c:v>
                </c:pt>
                <c:pt idx="3374">
                  <c:v>0.187057</c:v>
                </c:pt>
                <c:pt idx="3375">
                  <c:v>0.188722</c:v>
                </c:pt>
                <c:pt idx="3376">
                  <c:v>0.19021099999999999</c:v>
                </c:pt>
                <c:pt idx="3377">
                  <c:v>0.191577</c:v>
                </c:pt>
                <c:pt idx="3378">
                  <c:v>0.192853</c:v>
                </c:pt>
                <c:pt idx="3379">
                  <c:v>0.194022</c:v>
                </c:pt>
                <c:pt idx="3380">
                  <c:v>0.195023</c:v>
                </c:pt>
                <c:pt idx="3381">
                  <c:v>0.19579099999999999</c:v>
                </c:pt>
                <c:pt idx="3382">
                  <c:v>0.19628499999999999</c:v>
                </c:pt>
                <c:pt idx="3383">
                  <c:v>0.19650200000000001</c:v>
                </c:pt>
                <c:pt idx="3384">
                  <c:v>0.19647800000000001</c:v>
                </c:pt>
                <c:pt idx="3385">
                  <c:v>0.19625999999999999</c:v>
                </c:pt>
                <c:pt idx="3386">
                  <c:v>0.19586999999999999</c:v>
                </c:pt>
                <c:pt idx="3387">
                  <c:v>0.19530700000000001</c:v>
                </c:pt>
                <c:pt idx="3388">
                  <c:v>0.19456499999999999</c:v>
                </c:pt>
                <c:pt idx="3389">
                  <c:v>0.19361300000000001</c:v>
                </c:pt>
                <c:pt idx="3390">
                  <c:v>0.192383</c:v>
                </c:pt>
                <c:pt idx="3391">
                  <c:v>0.190803</c:v>
                </c:pt>
                <c:pt idx="3392">
                  <c:v>0.188886</c:v>
                </c:pt>
                <c:pt idx="3393">
                  <c:v>0.186755</c:v>
                </c:pt>
                <c:pt idx="3394">
                  <c:v>0.18459200000000001</c:v>
                </c:pt>
                <c:pt idx="3395">
                  <c:v>0.18254899999999999</c:v>
                </c:pt>
                <c:pt idx="3396">
                  <c:v>0.18068699999999999</c:v>
                </c:pt>
                <c:pt idx="3397">
                  <c:v>0.17899899999999999</c:v>
                </c:pt>
                <c:pt idx="3398">
                  <c:v>0.177457</c:v>
                </c:pt>
                <c:pt idx="3399">
                  <c:v>0.17607300000000001</c:v>
                </c:pt>
                <c:pt idx="3400">
                  <c:v>0.174904</c:v>
                </c:pt>
                <c:pt idx="3401">
                  <c:v>0.173987</c:v>
                </c:pt>
                <c:pt idx="3402">
                  <c:v>0.17330400000000001</c:v>
                </c:pt>
                <c:pt idx="3403">
                  <c:v>0.17280499999999999</c:v>
                </c:pt>
                <c:pt idx="3404">
                  <c:v>0.172485</c:v>
                </c:pt>
                <c:pt idx="3405">
                  <c:v>0.17239099999999999</c:v>
                </c:pt>
                <c:pt idx="3406">
                  <c:v>0.172564</c:v>
                </c:pt>
                <c:pt idx="3407">
                  <c:v>0.17297299999999999</c:v>
                </c:pt>
                <c:pt idx="3408">
                  <c:v>0.173516</c:v>
                </c:pt>
                <c:pt idx="3409">
                  <c:v>0.17407900000000001</c:v>
                </c:pt>
                <c:pt idx="3410">
                  <c:v>0.174597</c:v>
                </c:pt>
                <c:pt idx="3411">
                  <c:v>0.175066</c:v>
                </c:pt>
                <c:pt idx="3412">
                  <c:v>0.17549600000000001</c:v>
                </c:pt>
                <c:pt idx="3413">
                  <c:v>0.17585899999999999</c:v>
                </c:pt>
                <c:pt idx="3414">
                  <c:v>0.17609</c:v>
                </c:pt>
                <c:pt idx="3415">
                  <c:v>0.17617099999999999</c:v>
                </c:pt>
                <c:pt idx="3416">
                  <c:v>0.17618500000000001</c:v>
                </c:pt>
                <c:pt idx="3417">
                  <c:v>0.17627200000000001</c:v>
                </c:pt>
                <c:pt idx="3418">
                  <c:v>0.17652200000000001</c:v>
                </c:pt>
                <c:pt idx="3419">
                  <c:v>0.17694499999999999</c:v>
                </c:pt>
                <c:pt idx="3420">
                  <c:v>0.17752699999999999</c:v>
                </c:pt>
                <c:pt idx="3421">
                  <c:v>0.17829600000000001</c:v>
                </c:pt>
                <c:pt idx="3422">
                  <c:v>0.17932200000000001</c:v>
                </c:pt>
                <c:pt idx="3423">
                  <c:v>0.18066599999999999</c:v>
                </c:pt>
                <c:pt idx="3424">
                  <c:v>0.18235299999999999</c:v>
                </c:pt>
                <c:pt idx="3425">
                  <c:v>0.184364</c:v>
                </c:pt>
                <c:pt idx="3426">
                  <c:v>0.18667500000000001</c:v>
                </c:pt>
                <c:pt idx="3427">
                  <c:v>0.18929299999999999</c:v>
                </c:pt>
                <c:pt idx="3428">
                  <c:v>0.192247</c:v>
                </c:pt>
                <c:pt idx="3429">
                  <c:v>0.19556399999999999</c:v>
                </c:pt>
                <c:pt idx="3430">
                  <c:v>0.19925899999999999</c:v>
                </c:pt>
                <c:pt idx="3431">
                  <c:v>0.20330999999999999</c:v>
                </c:pt>
                <c:pt idx="3432">
                  <c:v>0.20763699999999999</c:v>
                </c:pt>
                <c:pt idx="3433">
                  <c:v>0.21211099999999999</c:v>
                </c:pt>
                <c:pt idx="3434">
                  <c:v>0.216616</c:v>
                </c:pt>
                <c:pt idx="3435">
                  <c:v>0.22106600000000001</c:v>
                </c:pt>
                <c:pt idx="3436">
                  <c:v>0.22536300000000001</c:v>
                </c:pt>
                <c:pt idx="3437">
                  <c:v>0.229408</c:v>
                </c:pt>
                <c:pt idx="3438">
                  <c:v>0.233149</c:v>
                </c:pt>
                <c:pt idx="3439">
                  <c:v>0.23658299999999999</c:v>
                </c:pt>
                <c:pt idx="3440">
                  <c:v>0.23972399999999999</c:v>
                </c:pt>
                <c:pt idx="3441">
                  <c:v>0.24257500000000001</c:v>
                </c:pt>
                <c:pt idx="3442">
                  <c:v>0.24515200000000001</c:v>
                </c:pt>
                <c:pt idx="3443">
                  <c:v>0.24749699999999999</c:v>
                </c:pt>
                <c:pt idx="3444">
                  <c:v>0.24967600000000001</c:v>
                </c:pt>
                <c:pt idx="3445">
                  <c:v>0.25178</c:v>
                </c:pt>
                <c:pt idx="3446">
                  <c:v>0.25392599999999999</c:v>
                </c:pt>
                <c:pt idx="3447">
                  <c:v>0.25620700000000002</c:v>
                </c:pt>
                <c:pt idx="3448">
                  <c:v>0.25865700000000003</c:v>
                </c:pt>
                <c:pt idx="3449">
                  <c:v>0.26128600000000002</c:v>
                </c:pt>
                <c:pt idx="3450">
                  <c:v>0.26416299999999998</c:v>
                </c:pt>
                <c:pt idx="3451">
                  <c:v>0.267401</c:v>
                </c:pt>
                <c:pt idx="3452">
                  <c:v>0.27105400000000002</c:v>
                </c:pt>
                <c:pt idx="3453">
                  <c:v>0.27508100000000002</c:v>
                </c:pt>
                <c:pt idx="3454">
                  <c:v>0.27939000000000003</c:v>
                </c:pt>
                <c:pt idx="3455">
                  <c:v>0.28385199999999999</c:v>
                </c:pt>
                <c:pt idx="3456">
                  <c:v>0.28831699999999999</c:v>
                </c:pt>
                <c:pt idx="3457">
                  <c:v>0.29264099999999998</c:v>
                </c:pt>
                <c:pt idx="3458">
                  <c:v>0.29670999999999997</c:v>
                </c:pt>
                <c:pt idx="3459">
                  <c:v>0.30042099999999999</c:v>
                </c:pt>
                <c:pt idx="3460">
                  <c:v>0.30369499999999999</c:v>
                </c:pt>
                <c:pt idx="3461">
                  <c:v>0.30653399999999997</c:v>
                </c:pt>
                <c:pt idx="3462">
                  <c:v>0.30899500000000002</c:v>
                </c:pt>
                <c:pt idx="3463">
                  <c:v>0.31107099999999999</c:v>
                </c:pt>
                <c:pt idx="3464">
                  <c:v>0.312664</c:v>
                </c:pt>
                <c:pt idx="3465">
                  <c:v>0.31370700000000001</c:v>
                </c:pt>
                <c:pt idx="3466">
                  <c:v>0.31425999999999998</c:v>
                </c:pt>
                <c:pt idx="3467">
                  <c:v>0.31445499999999998</c:v>
                </c:pt>
                <c:pt idx="3468">
                  <c:v>0.31440299999999999</c:v>
                </c:pt>
                <c:pt idx="3469">
                  <c:v>0.31420799999999999</c:v>
                </c:pt>
                <c:pt idx="3470">
                  <c:v>0.314025</c:v>
                </c:pt>
                <c:pt idx="3471">
                  <c:v>0.31404300000000002</c:v>
                </c:pt>
                <c:pt idx="3472">
                  <c:v>0.31443700000000002</c:v>
                </c:pt>
                <c:pt idx="3473">
                  <c:v>0.31535600000000003</c:v>
                </c:pt>
                <c:pt idx="3474">
                  <c:v>0.31687599999999999</c:v>
                </c:pt>
                <c:pt idx="3475">
                  <c:v>0.31893300000000002</c:v>
                </c:pt>
                <c:pt idx="3476">
                  <c:v>0.32134299999999999</c:v>
                </c:pt>
                <c:pt idx="3477">
                  <c:v>0.32394000000000001</c:v>
                </c:pt>
                <c:pt idx="3478">
                  <c:v>0.326656</c:v>
                </c:pt>
                <c:pt idx="3479">
                  <c:v>0.329453</c:v>
                </c:pt>
                <c:pt idx="3480">
                  <c:v>0.33222600000000002</c:v>
                </c:pt>
                <c:pt idx="3481">
                  <c:v>0.33480399999999999</c:v>
                </c:pt>
                <c:pt idx="3482">
                  <c:v>0.337038</c:v>
                </c:pt>
                <c:pt idx="3483">
                  <c:v>0.33885999999999999</c:v>
                </c:pt>
                <c:pt idx="3484">
                  <c:v>0.34026200000000001</c:v>
                </c:pt>
                <c:pt idx="3485">
                  <c:v>0.341225</c:v>
                </c:pt>
                <c:pt idx="3486">
                  <c:v>0.34166400000000002</c:v>
                </c:pt>
                <c:pt idx="3487">
                  <c:v>0.34143099999999998</c:v>
                </c:pt>
                <c:pt idx="3488">
                  <c:v>0.34040399999999998</c:v>
                </c:pt>
                <c:pt idx="3489">
                  <c:v>0.33856900000000001</c:v>
                </c:pt>
                <c:pt idx="3490">
                  <c:v>0.33603</c:v>
                </c:pt>
                <c:pt idx="3491">
                  <c:v>0.332928</c:v>
                </c:pt>
                <c:pt idx="3492">
                  <c:v>0.329374</c:v>
                </c:pt>
                <c:pt idx="3493">
                  <c:v>0.32546199999999997</c:v>
                </c:pt>
                <c:pt idx="3494">
                  <c:v>0.32132100000000002</c:v>
                </c:pt>
                <c:pt idx="3495">
                  <c:v>0.31711600000000001</c:v>
                </c:pt>
                <c:pt idx="3496">
                  <c:v>0.312969</c:v>
                </c:pt>
                <c:pt idx="3497">
                  <c:v>0.30890699999999999</c:v>
                </c:pt>
                <c:pt idx="3498">
                  <c:v>0.30487599999999998</c:v>
                </c:pt>
                <c:pt idx="3499">
                  <c:v>0.30080899999999999</c:v>
                </c:pt>
                <c:pt idx="3500">
                  <c:v>0.29669000000000001</c:v>
                </c:pt>
                <c:pt idx="3501">
                  <c:v>0.29256300000000002</c:v>
                </c:pt>
                <c:pt idx="3502">
                  <c:v>0.288464</c:v>
                </c:pt>
                <c:pt idx="3503">
                  <c:v>0.28436099999999997</c:v>
                </c:pt>
                <c:pt idx="3504">
                  <c:v>0.28020499999999998</c:v>
                </c:pt>
                <c:pt idx="3505">
                  <c:v>0.27600400000000003</c:v>
                </c:pt>
                <c:pt idx="3506">
                  <c:v>0.27183200000000002</c:v>
                </c:pt>
                <c:pt idx="3507">
                  <c:v>0.26777899999999999</c:v>
                </c:pt>
                <c:pt idx="3508">
                  <c:v>0.26391399999999998</c:v>
                </c:pt>
                <c:pt idx="3509">
                  <c:v>0.260272</c:v>
                </c:pt>
                <c:pt idx="3510">
                  <c:v>0.25683699999999998</c:v>
                </c:pt>
                <c:pt idx="3511">
                  <c:v>0.25356499999999998</c:v>
                </c:pt>
                <c:pt idx="3512">
                  <c:v>0.25044899999999998</c:v>
                </c:pt>
                <c:pt idx="3513">
                  <c:v>0.24754000000000001</c:v>
                </c:pt>
                <c:pt idx="3514">
                  <c:v>0.244898</c:v>
                </c:pt>
                <c:pt idx="3515">
                  <c:v>0.24252899999999999</c:v>
                </c:pt>
                <c:pt idx="3516">
                  <c:v>0.240366</c:v>
                </c:pt>
                <c:pt idx="3517">
                  <c:v>0.23833199999999999</c:v>
                </c:pt>
                <c:pt idx="3518">
                  <c:v>0.23640900000000001</c:v>
                </c:pt>
                <c:pt idx="3519">
                  <c:v>0.23461899999999999</c:v>
                </c:pt>
                <c:pt idx="3520">
                  <c:v>0.232936</c:v>
                </c:pt>
                <c:pt idx="3521">
                  <c:v>0.231271</c:v>
                </c:pt>
                <c:pt idx="3522">
                  <c:v>0.22953000000000001</c:v>
                </c:pt>
                <c:pt idx="3523">
                  <c:v>0.22765199999999999</c:v>
                </c:pt>
                <c:pt idx="3524">
                  <c:v>0.22556399999999999</c:v>
                </c:pt>
                <c:pt idx="3525">
                  <c:v>0.223133</c:v>
                </c:pt>
                <c:pt idx="3526">
                  <c:v>0.220196</c:v>
                </c:pt>
                <c:pt idx="3527">
                  <c:v>0.216636</c:v>
                </c:pt>
                <c:pt idx="3528">
                  <c:v>0.212419</c:v>
                </c:pt>
                <c:pt idx="3529">
                  <c:v>0.20757</c:v>
                </c:pt>
                <c:pt idx="3530">
                  <c:v>0.20211599999999999</c:v>
                </c:pt>
                <c:pt idx="3531">
                  <c:v>0.19606100000000001</c:v>
                </c:pt>
                <c:pt idx="3532">
                  <c:v>0.18942700000000001</c:v>
                </c:pt>
                <c:pt idx="3533">
                  <c:v>0.182257</c:v>
                </c:pt>
                <c:pt idx="3534">
                  <c:v>0.174599</c:v>
                </c:pt>
                <c:pt idx="3535">
                  <c:v>0.16650300000000001</c:v>
                </c:pt>
                <c:pt idx="3536">
                  <c:v>0.15804000000000001</c:v>
                </c:pt>
                <c:pt idx="3537">
                  <c:v>0.14930499999999999</c:v>
                </c:pt>
                <c:pt idx="3538">
                  <c:v>0.140371</c:v>
                </c:pt>
                <c:pt idx="3539">
                  <c:v>0.13126599999999999</c:v>
                </c:pt>
                <c:pt idx="3540">
                  <c:v>0.12202</c:v>
                </c:pt>
                <c:pt idx="3541">
                  <c:v>0.11271200000000001</c:v>
                </c:pt>
                <c:pt idx="3542">
                  <c:v>0.10345500000000001</c:v>
                </c:pt>
                <c:pt idx="3543">
                  <c:v>9.4341999999999995E-2</c:v>
                </c:pt>
                <c:pt idx="3544">
                  <c:v>8.5429000000000005E-2</c:v>
                </c:pt>
                <c:pt idx="3545">
                  <c:v>7.6772000000000007E-2</c:v>
                </c:pt>
                <c:pt idx="3546">
                  <c:v>6.8439E-2</c:v>
                </c:pt>
                <c:pt idx="3547">
                  <c:v>6.0477000000000003E-2</c:v>
                </c:pt>
                <c:pt idx="3548">
                  <c:v>5.289E-2</c:v>
                </c:pt>
                <c:pt idx="3549">
                  <c:v>4.5664999999999997E-2</c:v>
                </c:pt>
                <c:pt idx="3550">
                  <c:v>3.8809000000000003E-2</c:v>
                </c:pt>
                <c:pt idx="3551">
                  <c:v>3.2393999999999999E-2</c:v>
                </c:pt>
                <c:pt idx="3552">
                  <c:v>2.6547000000000001E-2</c:v>
                </c:pt>
                <c:pt idx="3553">
                  <c:v>2.1395999999999998E-2</c:v>
                </c:pt>
                <c:pt idx="3554">
                  <c:v>1.6990000000000002E-2</c:v>
                </c:pt>
                <c:pt idx="3555">
                  <c:v>1.3325E-2</c:v>
                </c:pt>
                <c:pt idx="3556">
                  <c:v>1.0404E-2</c:v>
                </c:pt>
                <c:pt idx="3557">
                  <c:v>8.2290000000000002E-3</c:v>
                </c:pt>
                <c:pt idx="3558">
                  <c:v>6.7590000000000003E-3</c:v>
                </c:pt>
                <c:pt idx="3559">
                  <c:v>5.9620000000000003E-3</c:v>
                </c:pt>
                <c:pt idx="3560">
                  <c:v>5.8250000000000003E-3</c:v>
                </c:pt>
                <c:pt idx="3561">
                  <c:v>6.0369999999999998E-3</c:v>
                </c:pt>
                <c:pt idx="3562">
                  <c:v>6.9610000000000002E-3</c:v>
                </c:pt>
                <c:pt idx="3563">
                  <c:v>8.5030000000000001E-3</c:v>
                </c:pt>
                <c:pt idx="3564">
                  <c:v>1.0647999999999999E-2</c:v>
                </c:pt>
                <c:pt idx="3565">
                  <c:v>1.3481E-2</c:v>
                </c:pt>
                <c:pt idx="3566">
                  <c:v>1.7096E-2</c:v>
                </c:pt>
                <c:pt idx="3567">
                  <c:v>2.1543E-2</c:v>
                </c:pt>
                <c:pt idx="3568">
                  <c:v>2.6835999999999999E-2</c:v>
                </c:pt>
                <c:pt idx="3569">
                  <c:v>3.2974000000000003E-2</c:v>
                </c:pt>
                <c:pt idx="3570">
                  <c:v>3.9933000000000003E-2</c:v>
                </c:pt>
                <c:pt idx="3571">
                  <c:v>4.7685999999999999E-2</c:v>
                </c:pt>
                <c:pt idx="3572">
                  <c:v>5.6231000000000003E-2</c:v>
                </c:pt>
                <c:pt idx="3573">
                  <c:v>6.5577999999999997E-2</c:v>
                </c:pt>
                <c:pt idx="3574">
                  <c:v>7.5718999999999995E-2</c:v>
                </c:pt>
                <c:pt idx="3575">
                  <c:v>8.6639999999999995E-2</c:v>
                </c:pt>
                <c:pt idx="3576">
                  <c:v>9.8305000000000003E-2</c:v>
                </c:pt>
                <c:pt idx="3577">
                  <c:v>0.110627</c:v>
                </c:pt>
                <c:pt idx="3578">
                  <c:v>0.123483</c:v>
                </c:pt>
                <c:pt idx="3579">
                  <c:v>0.13678699999999999</c:v>
                </c:pt>
                <c:pt idx="3580">
                  <c:v>0.15048800000000001</c:v>
                </c:pt>
                <c:pt idx="3581">
                  <c:v>0.16451399999999999</c:v>
                </c:pt>
                <c:pt idx="3582">
                  <c:v>0.17877000000000001</c:v>
                </c:pt>
                <c:pt idx="3583">
                  <c:v>0.19316</c:v>
                </c:pt>
                <c:pt idx="3584">
                  <c:v>0.207563</c:v>
                </c:pt>
                <c:pt idx="3585">
                  <c:v>0.22184200000000001</c:v>
                </c:pt>
                <c:pt idx="3586">
                  <c:v>0.235903</c:v>
                </c:pt>
                <c:pt idx="3587">
                  <c:v>0.24970800000000001</c:v>
                </c:pt>
                <c:pt idx="3588">
                  <c:v>0.26321499999999998</c:v>
                </c:pt>
                <c:pt idx="3589">
                  <c:v>0.27634500000000001</c:v>
                </c:pt>
                <c:pt idx="3590">
                  <c:v>0.289016</c:v>
                </c:pt>
                <c:pt idx="3591">
                  <c:v>0.30116999999999999</c:v>
                </c:pt>
                <c:pt idx="3592">
                  <c:v>0.31275199999999997</c:v>
                </c:pt>
                <c:pt idx="3593">
                  <c:v>0.32369599999999998</c:v>
                </c:pt>
                <c:pt idx="3594">
                  <c:v>0.33394099999999999</c:v>
                </c:pt>
                <c:pt idx="3595">
                  <c:v>0.34346300000000002</c:v>
                </c:pt>
                <c:pt idx="3596">
                  <c:v>0.35225699999999999</c:v>
                </c:pt>
                <c:pt idx="3597">
                  <c:v>0.360286</c:v>
                </c:pt>
                <c:pt idx="3598">
                  <c:v>0.36746200000000001</c:v>
                </c:pt>
                <c:pt idx="3599">
                  <c:v>0.37364799999999998</c:v>
                </c:pt>
                <c:pt idx="3600">
                  <c:v>0.37870399999999999</c:v>
                </c:pt>
                <c:pt idx="3601">
                  <c:v>0.38256800000000002</c:v>
                </c:pt>
                <c:pt idx="3602">
                  <c:v>0.38531500000000002</c:v>
                </c:pt>
                <c:pt idx="3603">
                  <c:v>0.38706600000000002</c:v>
                </c:pt>
                <c:pt idx="3604">
                  <c:v>0.38786799999999999</c:v>
                </c:pt>
                <c:pt idx="3605">
                  <c:v>0.38768000000000002</c:v>
                </c:pt>
                <c:pt idx="3606">
                  <c:v>0.38647300000000001</c:v>
                </c:pt>
                <c:pt idx="3607">
                  <c:v>0.38427</c:v>
                </c:pt>
                <c:pt idx="3608">
                  <c:v>0.38112800000000002</c:v>
                </c:pt>
                <c:pt idx="3609">
                  <c:v>0.377135</c:v>
                </c:pt>
                <c:pt idx="3610">
                  <c:v>0.37243700000000002</c:v>
                </c:pt>
                <c:pt idx="3611">
                  <c:v>0.367228</c:v>
                </c:pt>
                <c:pt idx="3612">
                  <c:v>0.361711</c:v>
                </c:pt>
                <c:pt idx="3613">
                  <c:v>0.35606399999999999</c:v>
                </c:pt>
                <c:pt idx="3614">
                  <c:v>0.35043400000000002</c:v>
                </c:pt>
                <c:pt idx="3615">
                  <c:v>0.34495300000000001</c:v>
                </c:pt>
                <c:pt idx="3616">
                  <c:v>0.33974500000000002</c:v>
                </c:pt>
                <c:pt idx="3617">
                  <c:v>0.334924</c:v>
                </c:pt>
                <c:pt idx="3618">
                  <c:v>0.33057999999999998</c:v>
                </c:pt>
                <c:pt idx="3619">
                  <c:v>0.32676500000000003</c:v>
                </c:pt>
                <c:pt idx="3620">
                  <c:v>0.32350699999999999</c:v>
                </c:pt>
                <c:pt idx="3621">
                  <c:v>0.320822</c:v>
                </c:pt>
                <c:pt idx="3622">
                  <c:v>0.31871500000000003</c:v>
                </c:pt>
                <c:pt idx="3623">
                  <c:v>0.31721199999999999</c:v>
                </c:pt>
                <c:pt idx="3624">
                  <c:v>0.31639600000000001</c:v>
                </c:pt>
                <c:pt idx="3625">
                  <c:v>0.31638300000000003</c:v>
                </c:pt>
                <c:pt idx="3626">
                  <c:v>0.31723299999999999</c:v>
                </c:pt>
                <c:pt idx="3627">
                  <c:v>0.318911</c:v>
                </c:pt>
                <c:pt idx="3628">
                  <c:v>0.321349</c:v>
                </c:pt>
                <c:pt idx="3629">
                  <c:v>0.32452300000000001</c:v>
                </c:pt>
                <c:pt idx="3630">
                  <c:v>0.32844299999999998</c:v>
                </c:pt>
                <c:pt idx="3631">
                  <c:v>0.333088</c:v>
                </c:pt>
                <c:pt idx="3632">
                  <c:v>0.338422</c:v>
                </c:pt>
                <c:pt idx="3633">
                  <c:v>0.34446900000000003</c:v>
                </c:pt>
                <c:pt idx="3634">
                  <c:v>0.351329</c:v>
                </c:pt>
                <c:pt idx="3635">
                  <c:v>0.35905999999999999</c:v>
                </c:pt>
                <c:pt idx="3636">
                  <c:v>0.367593</c:v>
                </c:pt>
                <c:pt idx="3637">
                  <c:v>0.37679400000000002</c:v>
                </c:pt>
                <c:pt idx="3638">
                  <c:v>0.386573</c:v>
                </c:pt>
                <c:pt idx="3639">
                  <c:v>0.39689099999999999</c:v>
                </c:pt>
                <c:pt idx="3640">
                  <c:v>0.40766599999999997</c:v>
                </c:pt>
                <c:pt idx="3641">
                  <c:v>0.418713</c:v>
                </c:pt>
                <c:pt idx="3642">
                  <c:v>0.42982199999999998</c:v>
                </c:pt>
                <c:pt idx="3643">
                  <c:v>0.44087599999999999</c:v>
                </c:pt>
                <c:pt idx="3644">
                  <c:v>0.45188899999999999</c:v>
                </c:pt>
                <c:pt idx="3645">
                  <c:v>0.46290300000000001</c:v>
                </c:pt>
                <c:pt idx="3646">
                  <c:v>0.47389700000000001</c:v>
                </c:pt>
                <c:pt idx="3647">
                  <c:v>0.48475299999999999</c:v>
                </c:pt>
                <c:pt idx="3648">
                  <c:v>0.49529499999999999</c:v>
                </c:pt>
                <c:pt idx="3649">
                  <c:v>0.50534599999999996</c:v>
                </c:pt>
                <c:pt idx="3650">
                  <c:v>0.51483100000000004</c:v>
                </c:pt>
                <c:pt idx="3651">
                  <c:v>0.52381</c:v>
                </c:pt>
                <c:pt idx="3652">
                  <c:v>0.53240399999999999</c:v>
                </c:pt>
                <c:pt idx="3653">
                  <c:v>0.54069999999999996</c:v>
                </c:pt>
                <c:pt idx="3654">
                  <c:v>0.54872799999999999</c:v>
                </c:pt>
                <c:pt idx="3655">
                  <c:v>0.55648399999999998</c:v>
                </c:pt>
                <c:pt idx="3656">
                  <c:v>0.56396199999999996</c:v>
                </c:pt>
                <c:pt idx="3657">
                  <c:v>0.57117399999999996</c:v>
                </c:pt>
                <c:pt idx="3658">
                  <c:v>0.57814299999999996</c:v>
                </c:pt>
                <c:pt idx="3659">
                  <c:v>0.58487999999999996</c:v>
                </c:pt>
                <c:pt idx="3660">
                  <c:v>0.59140999999999999</c:v>
                </c:pt>
                <c:pt idx="3661">
                  <c:v>0.59779499999999997</c:v>
                </c:pt>
                <c:pt idx="3662">
                  <c:v>0.604078</c:v>
                </c:pt>
                <c:pt idx="3663">
                  <c:v>0.61017600000000005</c:v>
                </c:pt>
                <c:pt idx="3664">
                  <c:v>0.61587899999999995</c:v>
                </c:pt>
                <c:pt idx="3665">
                  <c:v>0.62098399999999998</c:v>
                </c:pt>
                <c:pt idx="3666">
                  <c:v>0.62544999999999995</c:v>
                </c:pt>
                <c:pt idx="3667">
                  <c:v>0.62942600000000004</c:v>
                </c:pt>
                <c:pt idx="3668">
                  <c:v>0.63314199999999998</c:v>
                </c:pt>
                <c:pt idx="3669">
                  <c:v>0.63673900000000005</c:v>
                </c:pt>
                <c:pt idx="3670">
                  <c:v>0.64021799999999995</c:v>
                </c:pt>
                <c:pt idx="3671">
                  <c:v>0.64352600000000004</c:v>
                </c:pt>
                <c:pt idx="3672">
                  <c:v>0.646675</c:v>
                </c:pt>
                <c:pt idx="3673">
                  <c:v>0.64976400000000001</c:v>
                </c:pt>
                <c:pt idx="3674">
                  <c:v>0.65295300000000001</c:v>
                </c:pt>
                <c:pt idx="3675">
                  <c:v>0.65641300000000002</c:v>
                </c:pt>
                <c:pt idx="3676">
                  <c:v>0.66030699999999998</c:v>
                </c:pt>
                <c:pt idx="3677">
                  <c:v>0.66478300000000001</c:v>
                </c:pt>
                <c:pt idx="3678">
                  <c:v>0.67</c:v>
                </c:pt>
                <c:pt idx="3679">
                  <c:v>0.67616500000000002</c:v>
                </c:pt>
                <c:pt idx="3680">
                  <c:v>0.68353900000000001</c:v>
                </c:pt>
                <c:pt idx="3681">
                  <c:v>0.69235500000000005</c:v>
                </c:pt>
                <c:pt idx="3682">
                  <c:v>0.70272000000000001</c:v>
                </c:pt>
                <c:pt idx="3683">
                  <c:v>0.71461399999999997</c:v>
                </c:pt>
                <c:pt idx="3684">
                  <c:v>0.72801899999999997</c:v>
                </c:pt>
                <c:pt idx="3685">
                  <c:v>0.74299800000000005</c:v>
                </c:pt>
                <c:pt idx="3686">
                  <c:v>0.75960899999999998</c:v>
                </c:pt>
                <c:pt idx="3687">
                  <c:v>0.77780499999999997</c:v>
                </c:pt>
                <c:pt idx="3688">
                  <c:v>0.79746899999999998</c:v>
                </c:pt>
                <c:pt idx="3689">
                  <c:v>0.81852999999999998</c:v>
                </c:pt>
                <c:pt idx="3690">
                  <c:v>0.84100900000000001</c:v>
                </c:pt>
                <c:pt idx="3691">
                  <c:v>0.864985</c:v>
                </c:pt>
                <c:pt idx="3692">
                  <c:v>0.890482</c:v>
                </c:pt>
                <c:pt idx="3693">
                  <c:v>0.91735</c:v>
                </c:pt>
                <c:pt idx="3694">
                  <c:v>0.94523599999999997</c:v>
                </c:pt>
                <c:pt idx="3695">
                  <c:v>0.97368399999999999</c:v>
                </c:pt>
                <c:pt idx="3696">
                  <c:v>1.0022869999999999</c:v>
                </c:pt>
                <c:pt idx="3697">
                  <c:v>1.0307550000000001</c:v>
                </c:pt>
                <c:pt idx="3698">
                  <c:v>1.0588900000000001</c:v>
                </c:pt>
                <c:pt idx="3699">
                  <c:v>1.086503</c:v>
                </c:pt>
                <c:pt idx="3700">
                  <c:v>1.113359</c:v>
                </c:pt>
                <c:pt idx="3701">
                  <c:v>1.1392199999999999</c:v>
                </c:pt>
                <c:pt idx="3702">
                  <c:v>1.1639429999999999</c:v>
                </c:pt>
                <c:pt idx="3703">
                  <c:v>1.187479</c:v>
                </c:pt>
                <c:pt idx="3704">
                  <c:v>1.2097119999999999</c:v>
                </c:pt>
                <c:pt idx="3705">
                  <c:v>1.23034</c:v>
                </c:pt>
                <c:pt idx="3706">
                  <c:v>1.248974</c:v>
                </c:pt>
                <c:pt idx="3707">
                  <c:v>1.2653669999999999</c:v>
                </c:pt>
                <c:pt idx="3708">
                  <c:v>1.279522</c:v>
                </c:pt>
                <c:pt idx="3709">
                  <c:v>1.291596</c:v>
                </c:pt>
                <c:pt idx="3710">
                  <c:v>1.3017399999999999</c:v>
                </c:pt>
                <c:pt idx="3711">
                  <c:v>1.3100510000000001</c:v>
                </c:pt>
                <c:pt idx="3712">
                  <c:v>1.3166389999999999</c:v>
                </c:pt>
                <c:pt idx="3713">
                  <c:v>1.321698</c:v>
                </c:pt>
                <c:pt idx="3714">
                  <c:v>1.3254900000000001</c:v>
                </c:pt>
                <c:pt idx="3715">
                  <c:v>1.328265</c:v>
                </c:pt>
                <c:pt idx="3716">
                  <c:v>1.3301940000000001</c:v>
                </c:pt>
                <c:pt idx="3717">
                  <c:v>1.331383</c:v>
                </c:pt>
                <c:pt idx="3718">
                  <c:v>1.331939</c:v>
                </c:pt>
                <c:pt idx="3719">
                  <c:v>1.33205</c:v>
                </c:pt>
                <c:pt idx="3720">
                  <c:v>1.332014</c:v>
                </c:pt>
                <c:pt idx="3721">
                  <c:v>1.3321780000000001</c:v>
                </c:pt>
                <c:pt idx="3722">
                  <c:v>1.332819</c:v>
                </c:pt>
                <c:pt idx="3723">
                  <c:v>1.3340719999999999</c:v>
                </c:pt>
                <c:pt idx="3724">
                  <c:v>1.335985</c:v>
                </c:pt>
                <c:pt idx="3725">
                  <c:v>1.3386819999999999</c:v>
                </c:pt>
                <c:pt idx="3726">
                  <c:v>1.3424149999999999</c:v>
                </c:pt>
                <c:pt idx="3727">
                  <c:v>1.347394</c:v>
                </c:pt>
                <c:pt idx="3728">
                  <c:v>1.3535509999999999</c:v>
                </c:pt>
                <c:pt idx="3729">
                  <c:v>1.3605689999999999</c:v>
                </c:pt>
                <c:pt idx="3730">
                  <c:v>1.3681239999999999</c:v>
                </c:pt>
                <c:pt idx="3731">
                  <c:v>1.3760829999999999</c:v>
                </c:pt>
                <c:pt idx="3732">
                  <c:v>1.3844989999999999</c:v>
                </c:pt>
                <c:pt idx="3733">
                  <c:v>1.393497</c:v>
                </c:pt>
                <c:pt idx="3734">
                  <c:v>1.4031549999999999</c:v>
                </c:pt>
                <c:pt idx="3735">
                  <c:v>1.4134310000000001</c:v>
                </c:pt>
                <c:pt idx="3736">
                  <c:v>1.424194</c:v>
                </c:pt>
                <c:pt idx="3737">
                  <c:v>1.4352959999999999</c:v>
                </c:pt>
                <c:pt idx="3738">
                  <c:v>1.4466129999999999</c:v>
                </c:pt>
                <c:pt idx="3739">
                  <c:v>1.458019</c:v>
                </c:pt>
                <c:pt idx="3740">
                  <c:v>1.469381</c:v>
                </c:pt>
                <c:pt idx="3741">
                  <c:v>1.48061</c:v>
                </c:pt>
                <c:pt idx="3742">
                  <c:v>1.4917020000000001</c:v>
                </c:pt>
                <c:pt idx="3743">
                  <c:v>1.5027219999999999</c:v>
                </c:pt>
                <c:pt idx="3744">
                  <c:v>1.5137640000000001</c:v>
                </c:pt>
                <c:pt idx="3745">
                  <c:v>1.5249239999999999</c:v>
                </c:pt>
                <c:pt idx="3746">
                  <c:v>1.536257</c:v>
                </c:pt>
                <c:pt idx="3747">
                  <c:v>1.5477909999999999</c:v>
                </c:pt>
                <c:pt idx="3748">
                  <c:v>1.5595909999999999</c:v>
                </c:pt>
                <c:pt idx="3749">
                  <c:v>1.5718049999999999</c:v>
                </c:pt>
                <c:pt idx="3750">
                  <c:v>1.584565</c:v>
                </c:pt>
                <c:pt idx="3751">
                  <c:v>1.597872</c:v>
                </c:pt>
                <c:pt idx="3752">
                  <c:v>1.6116330000000001</c:v>
                </c:pt>
                <c:pt idx="3753">
                  <c:v>1.625796</c:v>
                </c:pt>
                <c:pt idx="3754">
                  <c:v>1.640425</c:v>
                </c:pt>
                <c:pt idx="3755">
                  <c:v>1.655661</c:v>
                </c:pt>
                <c:pt idx="3756">
                  <c:v>1.6716660000000001</c:v>
                </c:pt>
                <c:pt idx="3757">
                  <c:v>1.6885619999999999</c:v>
                </c:pt>
                <c:pt idx="3758">
                  <c:v>1.7063820000000001</c:v>
                </c:pt>
                <c:pt idx="3759">
                  <c:v>1.7250129999999999</c:v>
                </c:pt>
                <c:pt idx="3760">
                  <c:v>1.744235</c:v>
                </c:pt>
                <c:pt idx="3761">
                  <c:v>1.7638210000000001</c:v>
                </c:pt>
                <c:pt idx="3762">
                  <c:v>1.7836099999999999</c:v>
                </c:pt>
                <c:pt idx="3763">
                  <c:v>1.8034650000000001</c:v>
                </c:pt>
                <c:pt idx="3764">
                  <c:v>1.8231900000000001</c:v>
                </c:pt>
                <c:pt idx="3765">
                  <c:v>1.842549</c:v>
                </c:pt>
                <c:pt idx="3766">
                  <c:v>1.8613299999999999</c:v>
                </c:pt>
                <c:pt idx="3767">
                  <c:v>1.8793629999999999</c:v>
                </c:pt>
                <c:pt idx="3768">
                  <c:v>1.896479</c:v>
                </c:pt>
                <c:pt idx="3769">
                  <c:v>1.9125179999999999</c:v>
                </c:pt>
                <c:pt idx="3770">
                  <c:v>1.927368</c:v>
                </c:pt>
                <c:pt idx="3771">
                  <c:v>1.940976</c:v>
                </c:pt>
                <c:pt idx="3772">
                  <c:v>1.9532890000000001</c:v>
                </c:pt>
                <c:pt idx="3773">
                  <c:v>1.9642219999999999</c:v>
                </c:pt>
                <c:pt idx="3774">
                  <c:v>1.9736819999999999</c:v>
                </c:pt>
                <c:pt idx="3775">
                  <c:v>1.981633</c:v>
                </c:pt>
                <c:pt idx="3776">
                  <c:v>1.9881089999999999</c:v>
                </c:pt>
                <c:pt idx="3777">
                  <c:v>1.9931430000000001</c:v>
                </c:pt>
                <c:pt idx="3778">
                  <c:v>1.996737</c:v>
                </c:pt>
                <c:pt idx="3779">
                  <c:v>1.9989300000000001</c:v>
                </c:pt>
                <c:pt idx="3780">
                  <c:v>1.999916</c:v>
                </c:pt>
                <c:pt idx="3781">
                  <c:v>2</c:v>
                </c:pt>
                <c:pt idx="3782">
                  <c:v>1.9994339999999999</c:v>
                </c:pt>
                <c:pt idx="3783">
                  <c:v>1.998329</c:v>
                </c:pt>
                <c:pt idx="3784">
                  <c:v>1.9967220000000001</c:v>
                </c:pt>
                <c:pt idx="3785">
                  <c:v>1.9946660000000001</c:v>
                </c:pt>
                <c:pt idx="3786">
                  <c:v>1.992229</c:v>
                </c:pt>
                <c:pt idx="3787">
                  <c:v>1.9894559999999999</c:v>
                </c:pt>
                <c:pt idx="3788">
                  <c:v>1.9863710000000001</c:v>
                </c:pt>
                <c:pt idx="3789">
                  <c:v>1.9830190000000001</c:v>
                </c:pt>
                <c:pt idx="3790">
                  <c:v>1.979455</c:v>
                </c:pt>
                <c:pt idx="3791">
                  <c:v>1.9756819999999999</c:v>
                </c:pt>
                <c:pt idx="3792">
                  <c:v>1.971619</c:v>
                </c:pt>
                <c:pt idx="3793">
                  <c:v>1.9671479999999999</c:v>
                </c:pt>
                <c:pt idx="3794">
                  <c:v>1.9622120000000001</c:v>
                </c:pt>
                <c:pt idx="3795">
                  <c:v>1.9568110000000001</c:v>
                </c:pt>
                <c:pt idx="3796">
                  <c:v>1.950882</c:v>
                </c:pt>
                <c:pt idx="3797">
                  <c:v>1.944202</c:v>
                </c:pt>
                <c:pt idx="3798">
                  <c:v>1.936466</c:v>
                </c:pt>
                <c:pt idx="3799">
                  <c:v>1.927494</c:v>
                </c:pt>
                <c:pt idx="3800">
                  <c:v>1.9173180000000001</c:v>
                </c:pt>
                <c:pt idx="3801">
                  <c:v>1.906056</c:v>
                </c:pt>
                <c:pt idx="3802">
                  <c:v>1.893718</c:v>
                </c:pt>
                <c:pt idx="3803">
                  <c:v>1.880226</c:v>
                </c:pt>
                <c:pt idx="3804">
                  <c:v>1.865586</c:v>
                </c:pt>
                <c:pt idx="3805">
                  <c:v>1.8499319999999999</c:v>
                </c:pt>
                <c:pt idx="3806">
                  <c:v>1.8333969999999999</c:v>
                </c:pt>
                <c:pt idx="3807">
                  <c:v>1.816055</c:v>
                </c:pt>
                <c:pt idx="3808">
                  <c:v>1.798</c:v>
                </c:pt>
                <c:pt idx="3809">
                  <c:v>1.7794190000000001</c:v>
                </c:pt>
                <c:pt idx="3810">
                  <c:v>1.7605470000000001</c:v>
                </c:pt>
                <c:pt idx="3811">
                  <c:v>1.7415700000000001</c:v>
                </c:pt>
                <c:pt idx="3812">
                  <c:v>1.7225790000000001</c:v>
                </c:pt>
                <c:pt idx="3813">
                  <c:v>1.703611</c:v>
                </c:pt>
                <c:pt idx="3814">
                  <c:v>1.684723</c:v>
                </c:pt>
                <c:pt idx="3815">
                  <c:v>1.665983</c:v>
                </c:pt>
                <c:pt idx="3816">
                  <c:v>1.647443</c:v>
                </c:pt>
                <c:pt idx="3817">
                  <c:v>1.6291850000000001</c:v>
                </c:pt>
                <c:pt idx="3818">
                  <c:v>1.611364</c:v>
                </c:pt>
                <c:pt idx="3819">
                  <c:v>1.594109</c:v>
                </c:pt>
                <c:pt idx="3820">
                  <c:v>1.577375</c:v>
                </c:pt>
                <c:pt idx="3821">
                  <c:v>1.5609170000000001</c:v>
                </c:pt>
                <c:pt idx="3822">
                  <c:v>1.5444599999999999</c:v>
                </c:pt>
                <c:pt idx="3823">
                  <c:v>1.527871</c:v>
                </c:pt>
                <c:pt idx="3824">
                  <c:v>1.511126</c:v>
                </c:pt>
                <c:pt idx="3825">
                  <c:v>1.494094</c:v>
                </c:pt>
                <c:pt idx="3826">
                  <c:v>1.476467</c:v>
                </c:pt>
                <c:pt idx="3827">
                  <c:v>1.457938</c:v>
                </c:pt>
                <c:pt idx="3828">
                  <c:v>1.438396</c:v>
                </c:pt>
                <c:pt idx="3829">
                  <c:v>1.417894</c:v>
                </c:pt>
                <c:pt idx="3830">
                  <c:v>1.3964719999999999</c:v>
                </c:pt>
                <c:pt idx="3831">
                  <c:v>1.374085</c:v>
                </c:pt>
                <c:pt idx="3832">
                  <c:v>1.3506860000000001</c:v>
                </c:pt>
                <c:pt idx="3833">
                  <c:v>1.3262890000000001</c:v>
                </c:pt>
                <c:pt idx="3834">
                  <c:v>1.3009310000000001</c:v>
                </c:pt>
                <c:pt idx="3835">
                  <c:v>1.274594</c:v>
                </c:pt>
                <c:pt idx="3836">
                  <c:v>1.247269</c:v>
                </c:pt>
                <c:pt idx="3837">
                  <c:v>1.219082</c:v>
                </c:pt>
                <c:pt idx="3838">
                  <c:v>1.1902900000000001</c:v>
                </c:pt>
                <c:pt idx="3839">
                  <c:v>1.1611450000000001</c:v>
                </c:pt>
                <c:pt idx="3840">
                  <c:v>1.13184</c:v>
                </c:pt>
                <c:pt idx="3841">
                  <c:v>1.102562</c:v>
                </c:pt>
                <c:pt idx="3842">
                  <c:v>1.0735330000000001</c:v>
                </c:pt>
                <c:pt idx="3843">
                  <c:v>1.0449489999999999</c:v>
                </c:pt>
                <c:pt idx="3844">
                  <c:v>1.01691</c:v>
                </c:pt>
                <c:pt idx="3845">
                  <c:v>0.989394</c:v>
                </c:pt>
                <c:pt idx="3846">
                  <c:v>0.96235099999999996</c:v>
                </c:pt>
                <c:pt idx="3847">
                  <c:v>0.93584400000000001</c:v>
                </c:pt>
                <c:pt idx="3848">
                  <c:v>0.91006900000000002</c:v>
                </c:pt>
                <c:pt idx="3849">
                  <c:v>0.88519499999999995</c:v>
                </c:pt>
                <c:pt idx="3850">
                  <c:v>0.86121000000000003</c:v>
                </c:pt>
                <c:pt idx="3851">
                  <c:v>0.837951</c:v>
                </c:pt>
                <c:pt idx="3852">
                  <c:v>0.81524600000000003</c:v>
                </c:pt>
                <c:pt idx="3853">
                  <c:v>0.79300999999999999</c:v>
                </c:pt>
                <c:pt idx="3854">
                  <c:v>0.77121200000000001</c:v>
                </c:pt>
                <c:pt idx="3855">
                  <c:v>0.74981100000000001</c:v>
                </c:pt>
                <c:pt idx="3856">
                  <c:v>0.72870400000000002</c:v>
                </c:pt>
                <c:pt idx="3857">
                  <c:v>0.70775100000000002</c:v>
                </c:pt>
                <c:pt idx="3858">
                  <c:v>0.68682399999999999</c:v>
                </c:pt>
                <c:pt idx="3859">
                  <c:v>0.665848</c:v>
                </c:pt>
                <c:pt idx="3860">
                  <c:v>0.64483100000000004</c:v>
                </c:pt>
                <c:pt idx="3861">
                  <c:v>0.62387099999999995</c:v>
                </c:pt>
                <c:pt idx="3862">
                  <c:v>0.60314500000000004</c:v>
                </c:pt>
                <c:pt idx="3863">
                  <c:v>0.58289899999999994</c:v>
                </c:pt>
                <c:pt idx="3864">
                  <c:v>0.56342000000000003</c:v>
                </c:pt>
                <c:pt idx="3865">
                  <c:v>0.54497200000000001</c:v>
                </c:pt>
                <c:pt idx="3866">
                  <c:v>0.52771800000000002</c:v>
                </c:pt>
                <c:pt idx="3867">
                  <c:v>0.51172399999999996</c:v>
                </c:pt>
                <c:pt idx="3868">
                  <c:v>0.49701400000000001</c:v>
                </c:pt>
                <c:pt idx="3869">
                  <c:v>0.48360700000000001</c:v>
                </c:pt>
                <c:pt idx="3870">
                  <c:v>0.47155399999999997</c:v>
                </c:pt>
                <c:pt idx="3871">
                  <c:v>0.46095900000000001</c:v>
                </c:pt>
                <c:pt idx="3872">
                  <c:v>0.45189600000000002</c:v>
                </c:pt>
                <c:pt idx="3873">
                  <c:v>0.444272</c:v>
                </c:pt>
                <c:pt idx="3874">
                  <c:v>0.437803</c:v>
                </c:pt>
                <c:pt idx="3875">
                  <c:v>0.43212400000000001</c:v>
                </c:pt>
                <c:pt idx="3876">
                  <c:v>0.426923</c:v>
                </c:pt>
                <c:pt idx="3877">
                  <c:v>0.42200300000000002</c:v>
                </c:pt>
                <c:pt idx="3878">
                  <c:v>0.41724600000000001</c:v>
                </c:pt>
                <c:pt idx="3879">
                  <c:v>0.41249999999999998</c:v>
                </c:pt>
                <c:pt idx="3880">
                  <c:v>0.40753099999999998</c:v>
                </c:pt>
                <c:pt idx="3881">
                  <c:v>0.40211400000000003</c:v>
                </c:pt>
                <c:pt idx="3882">
                  <c:v>0.39614700000000003</c:v>
                </c:pt>
                <c:pt idx="3883">
                  <c:v>0.38967499999999999</c:v>
                </c:pt>
                <c:pt idx="3884">
                  <c:v>0.38281799999999999</c:v>
                </c:pt>
                <c:pt idx="3885">
                  <c:v>0.37570700000000001</c:v>
                </c:pt>
                <c:pt idx="3886">
                  <c:v>0.36846800000000002</c:v>
                </c:pt>
                <c:pt idx="3887">
                  <c:v>0.36119499999999999</c:v>
                </c:pt>
                <c:pt idx="3888">
                  <c:v>0.35389700000000002</c:v>
                </c:pt>
                <c:pt idx="3889">
                  <c:v>0.34650599999999998</c:v>
                </c:pt>
                <c:pt idx="3890">
                  <c:v>0.33897699999999997</c:v>
                </c:pt>
                <c:pt idx="3891">
                  <c:v>0.331376</c:v>
                </c:pt>
                <c:pt idx="3892">
                  <c:v>0.32385599999999998</c:v>
                </c:pt>
                <c:pt idx="3893">
                  <c:v>0.31657200000000002</c:v>
                </c:pt>
                <c:pt idx="3894">
                  <c:v>0.30963800000000002</c:v>
                </c:pt>
                <c:pt idx="3895">
                  <c:v>0.30313099999999998</c:v>
                </c:pt>
                <c:pt idx="3896">
                  <c:v>0.29709000000000002</c:v>
                </c:pt>
                <c:pt idx="3897">
                  <c:v>0.29151300000000002</c:v>
                </c:pt>
                <c:pt idx="3898">
                  <c:v>0.28634700000000002</c:v>
                </c:pt>
                <c:pt idx="3899">
                  <c:v>0.281526</c:v>
                </c:pt>
                <c:pt idx="3900">
                  <c:v>0.27702500000000002</c:v>
                </c:pt>
                <c:pt idx="3901">
                  <c:v>0.27287800000000001</c:v>
                </c:pt>
                <c:pt idx="3902">
                  <c:v>0.26912900000000001</c:v>
                </c:pt>
                <c:pt idx="3903">
                  <c:v>0.26577800000000001</c:v>
                </c:pt>
                <c:pt idx="3904">
                  <c:v>0.26274999999999998</c:v>
                </c:pt>
                <c:pt idx="3905">
                  <c:v>0.25994499999999998</c:v>
                </c:pt>
                <c:pt idx="3906">
                  <c:v>0.25734000000000001</c:v>
                </c:pt>
                <c:pt idx="3907">
                  <c:v>0.25501000000000001</c:v>
                </c:pt>
                <c:pt idx="3908">
                  <c:v>0.253025</c:v>
                </c:pt>
                <c:pt idx="3909">
                  <c:v>0.25137100000000001</c:v>
                </c:pt>
                <c:pt idx="3910">
                  <c:v>0.24996099999999999</c:v>
                </c:pt>
                <c:pt idx="3911">
                  <c:v>0.248671</c:v>
                </c:pt>
                <c:pt idx="3912">
                  <c:v>0.24736</c:v>
                </c:pt>
                <c:pt idx="3913">
                  <c:v>0.24593400000000001</c:v>
                </c:pt>
                <c:pt idx="3914">
                  <c:v>0.24443300000000001</c:v>
                </c:pt>
                <c:pt idx="3915">
                  <c:v>0.242975</c:v>
                </c:pt>
                <c:pt idx="3916">
                  <c:v>0.24164099999999999</c:v>
                </c:pt>
                <c:pt idx="3917">
                  <c:v>0.240449</c:v>
                </c:pt>
                <c:pt idx="3918">
                  <c:v>0.23941100000000001</c:v>
                </c:pt>
                <c:pt idx="3919">
                  <c:v>0.23855499999999999</c:v>
                </c:pt>
                <c:pt idx="3920">
                  <c:v>0.237876</c:v>
                </c:pt>
                <c:pt idx="3921">
                  <c:v>0.237318</c:v>
                </c:pt>
                <c:pt idx="3922">
                  <c:v>0.23683599999999999</c:v>
                </c:pt>
                <c:pt idx="3923">
                  <c:v>0.23644999999999999</c:v>
                </c:pt>
                <c:pt idx="3924">
                  <c:v>0.23616500000000001</c:v>
                </c:pt>
                <c:pt idx="3925">
                  <c:v>0.23583499999999999</c:v>
                </c:pt>
                <c:pt idx="3926">
                  <c:v>0.23519000000000001</c:v>
                </c:pt>
                <c:pt idx="3927">
                  <c:v>0.234038</c:v>
                </c:pt>
                <c:pt idx="3928">
                  <c:v>0.232432</c:v>
                </c:pt>
                <c:pt idx="3929">
                  <c:v>0.23061499999999999</c:v>
                </c:pt>
                <c:pt idx="3930">
                  <c:v>0.22883200000000001</c:v>
                </c:pt>
                <c:pt idx="3931">
                  <c:v>0.22716500000000001</c:v>
                </c:pt>
                <c:pt idx="3932">
                  <c:v>0.225551</c:v>
                </c:pt>
                <c:pt idx="3933">
                  <c:v>0.22391900000000001</c:v>
                </c:pt>
                <c:pt idx="3934">
                  <c:v>0.22226399999999999</c:v>
                </c:pt>
                <c:pt idx="3935">
                  <c:v>0.22060199999999999</c:v>
                </c:pt>
                <c:pt idx="3936">
                  <c:v>0.21893199999999999</c:v>
                </c:pt>
                <c:pt idx="3937">
                  <c:v>0.21732000000000001</c:v>
                </c:pt>
                <c:pt idx="3938">
                  <c:v>0.21590400000000001</c:v>
                </c:pt>
                <c:pt idx="3939">
                  <c:v>0.21476100000000001</c:v>
                </c:pt>
                <c:pt idx="3940">
                  <c:v>0.21385000000000001</c:v>
                </c:pt>
                <c:pt idx="3941">
                  <c:v>0.21315899999999999</c:v>
                </c:pt>
                <c:pt idx="3942">
                  <c:v>0.21277199999999999</c:v>
                </c:pt>
                <c:pt idx="3943">
                  <c:v>0.21274299999999999</c:v>
                </c:pt>
                <c:pt idx="3944">
                  <c:v>0.213005</c:v>
                </c:pt>
                <c:pt idx="3945">
                  <c:v>0.21349599999999999</c:v>
                </c:pt>
                <c:pt idx="3946">
                  <c:v>0.214279</c:v>
                </c:pt>
                <c:pt idx="3947">
                  <c:v>0.21543000000000001</c:v>
                </c:pt>
                <c:pt idx="3948">
                  <c:v>0.216834</c:v>
                </c:pt>
                <c:pt idx="3949">
                  <c:v>0.218192</c:v>
                </c:pt>
                <c:pt idx="3950">
                  <c:v>0.21931</c:v>
                </c:pt>
                <c:pt idx="3951">
                  <c:v>0.220329</c:v>
                </c:pt>
                <c:pt idx="3952">
                  <c:v>0.221581</c:v>
                </c:pt>
                <c:pt idx="3953">
                  <c:v>0.22322500000000001</c:v>
                </c:pt>
                <c:pt idx="3954">
                  <c:v>0.22511</c:v>
                </c:pt>
                <c:pt idx="3955">
                  <c:v>0.226969</c:v>
                </c:pt>
                <c:pt idx="3956">
                  <c:v>0.22863600000000001</c:v>
                </c:pt>
                <c:pt idx="3957">
                  <c:v>0.230101</c:v>
                </c:pt>
                <c:pt idx="3958">
                  <c:v>0.23141300000000001</c:v>
                </c:pt>
                <c:pt idx="3959">
                  <c:v>0.232596</c:v>
                </c:pt>
                <c:pt idx="3960">
                  <c:v>0.23363600000000001</c:v>
                </c:pt>
                <c:pt idx="3961">
                  <c:v>0.23449500000000001</c:v>
                </c:pt>
                <c:pt idx="3962">
                  <c:v>0.23507700000000001</c:v>
                </c:pt>
                <c:pt idx="3963">
                  <c:v>0.23521500000000001</c:v>
                </c:pt>
                <c:pt idx="3964">
                  <c:v>0.23477300000000001</c:v>
                </c:pt>
                <c:pt idx="3965">
                  <c:v>0.23372000000000001</c:v>
                </c:pt>
                <c:pt idx="3966">
                  <c:v>0.23203699999999999</c:v>
                </c:pt>
                <c:pt idx="3967">
                  <c:v>0.22966900000000001</c:v>
                </c:pt>
                <c:pt idx="3968">
                  <c:v>0.22664500000000001</c:v>
                </c:pt>
                <c:pt idx="3969">
                  <c:v>0.223139</c:v>
                </c:pt>
                <c:pt idx="3970">
                  <c:v>0.21928700000000001</c:v>
                </c:pt>
                <c:pt idx="3971">
                  <c:v>0.215007</c:v>
                </c:pt>
                <c:pt idx="3972">
                  <c:v>0.21009900000000001</c:v>
                </c:pt>
                <c:pt idx="3973">
                  <c:v>0.204488</c:v>
                </c:pt>
                <c:pt idx="3974">
                  <c:v>0.19830600000000001</c:v>
                </c:pt>
                <c:pt idx="3975">
                  <c:v>0.191777</c:v>
                </c:pt>
                <c:pt idx="3976">
                  <c:v>0.18507599999999999</c:v>
                </c:pt>
                <c:pt idx="3977">
                  <c:v>0.178316</c:v>
                </c:pt>
                <c:pt idx="3978">
                  <c:v>0.171599</c:v>
                </c:pt>
                <c:pt idx="3979">
                  <c:v>0.16500699999999999</c:v>
                </c:pt>
                <c:pt idx="3980">
                  <c:v>0.15858</c:v>
                </c:pt>
                <c:pt idx="3981">
                  <c:v>0.15234200000000001</c:v>
                </c:pt>
                <c:pt idx="3982">
                  <c:v>0.146393</c:v>
                </c:pt>
                <c:pt idx="3983">
                  <c:v>0.14094100000000001</c:v>
                </c:pt>
                <c:pt idx="3984">
                  <c:v>0.13619899999999999</c:v>
                </c:pt>
                <c:pt idx="3985">
                  <c:v>0.13226099999999999</c:v>
                </c:pt>
                <c:pt idx="3986">
                  <c:v>0.12912599999999999</c:v>
                </c:pt>
                <c:pt idx="3987">
                  <c:v>0.12681999999999999</c:v>
                </c:pt>
                <c:pt idx="3988">
                  <c:v>0.12537799999999999</c:v>
                </c:pt>
                <c:pt idx="3989">
                  <c:v>0.124697</c:v>
                </c:pt>
                <c:pt idx="3990">
                  <c:v>0.12453599999999999</c:v>
                </c:pt>
                <c:pt idx="3991">
                  <c:v>0.124709</c:v>
                </c:pt>
                <c:pt idx="3992">
                  <c:v>0.12511</c:v>
                </c:pt>
                <c:pt idx="3993">
                  <c:v>0.12554000000000001</c:v>
                </c:pt>
                <c:pt idx="3994">
                  <c:v>0.12570400000000001</c:v>
                </c:pt>
                <c:pt idx="3995">
                  <c:v>0.125445</c:v>
                </c:pt>
                <c:pt idx="3996">
                  <c:v>0.124815</c:v>
                </c:pt>
                <c:pt idx="3997">
                  <c:v>0.12389600000000001</c:v>
                </c:pt>
                <c:pt idx="3998">
                  <c:v>0.12271600000000001</c:v>
                </c:pt>
                <c:pt idx="3999">
                  <c:v>0.121365</c:v>
                </c:pt>
                <c:pt idx="4000">
                  <c:v>0.12002400000000001</c:v>
                </c:pt>
                <c:pt idx="4001">
                  <c:v>0.118786</c:v>
                </c:pt>
                <c:pt idx="4002">
                  <c:v>0.117504</c:v>
                </c:pt>
                <c:pt idx="4003">
                  <c:v>0.11583400000000001</c:v>
                </c:pt>
                <c:pt idx="4004">
                  <c:v>0.11349099999999999</c:v>
                </c:pt>
                <c:pt idx="4005">
                  <c:v>0.11053499999999999</c:v>
                </c:pt>
                <c:pt idx="4006">
                  <c:v>0.107379</c:v>
                </c:pt>
                <c:pt idx="4007">
                  <c:v>0.104476</c:v>
                </c:pt>
                <c:pt idx="4008">
                  <c:v>0.10202700000000001</c:v>
                </c:pt>
                <c:pt idx="4009">
                  <c:v>9.9985000000000004E-2</c:v>
                </c:pt>
                <c:pt idx="4010">
                  <c:v>9.8269999999999996E-2</c:v>
                </c:pt>
                <c:pt idx="4011">
                  <c:v>9.6849000000000005E-2</c:v>
                </c:pt>
                <c:pt idx="4012">
                  <c:v>9.5631999999999995E-2</c:v>
                </c:pt>
                <c:pt idx="4013">
                  <c:v>9.4436000000000006E-2</c:v>
                </c:pt>
                <c:pt idx="4014">
                  <c:v>9.3122999999999997E-2</c:v>
                </c:pt>
                <c:pt idx="4015">
                  <c:v>9.1713000000000003E-2</c:v>
                </c:pt>
                <c:pt idx="4016">
                  <c:v>9.0295E-2</c:v>
                </c:pt>
                <c:pt idx="4017">
                  <c:v>8.8908000000000001E-2</c:v>
                </c:pt>
                <c:pt idx="4018">
                  <c:v>8.7558999999999998E-2</c:v>
                </c:pt>
                <c:pt idx="4019">
                  <c:v>8.6267999999999997E-2</c:v>
                </c:pt>
                <c:pt idx="4020">
                  <c:v>8.5054000000000005E-2</c:v>
                </c:pt>
                <c:pt idx="4021">
                  <c:v>8.3926000000000001E-2</c:v>
                </c:pt>
                <c:pt idx="4022">
                  <c:v>8.2877999999999993E-2</c:v>
                </c:pt>
                <c:pt idx="4023">
                  <c:v>8.1867999999999996E-2</c:v>
                </c:pt>
                <c:pt idx="4024">
                  <c:v>8.0799999999999997E-2</c:v>
                </c:pt>
                <c:pt idx="4025">
                  <c:v>7.9508999999999996E-2</c:v>
                </c:pt>
                <c:pt idx="4026">
                  <c:v>7.7785999999999994E-2</c:v>
                </c:pt>
                <c:pt idx="4027">
                  <c:v>7.5519000000000003E-2</c:v>
                </c:pt>
                <c:pt idx="4028">
                  <c:v>7.2861999999999996E-2</c:v>
                </c:pt>
                <c:pt idx="4029">
                  <c:v>7.0196999999999996E-2</c:v>
                </c:pt>
                <c:pt idx="4030">
                  <c:v>6.7890000000000006E-2</c:v>
                </c:pt>
                <c:pt idx="4031">
                  <c:v>6.6100999999999993E-2</c:v>
                </c:pt>
                <c:pt idx="4032">
                  <c:v>6.4755999999999994E-2</c:v>
                </c:pt>
                <c:pt idx="4033">
                  <c:v>6.3650999999999999E-2</c:v>
                </c:pt>
                <c:pt idx="4034">
                  <c:v>6.2625E-2</c:v>
                </c:pt>
                <c:pt idx="4035">
                  <c:v>6.1670000000000003E-2</c:v>
                </c:pt>
                <c:pt idx="4036">
                  <c:v>6.089E-2</c:v>
                </c:pt>
                <c:pt idx="4037">
                  <c:v>6.0391E-2</c:v>
                </c:pt>
                <c:pt idx="4038">
                  <c:v>6.0219000000000002E-2</c:v>
                </c:pt>
                <c:pt idx="4039">
                  <c:v>6.0346999999999998E-2</c:v>
                </c:pt>
                <c:pt idx="4040">
                  <c:v>6.0672999999999998E-2</c:v>
                </c:pt>
                <c:pt idx="4041">
                  <c:v>6.1053999999999997E-2</c:v>
                </c:pt>
                <c:pt idx="4042">
                  <c:v>6.1413000000000002E-2</c:v>
                </c:pt>
                <c:pt idx="4043">
                  <c:v>6.1832999999999999E-2</c:v>
                </c:pt>
                <c:pt idx="4044">
                  <c:v>6.2461000000000003E-2</c:v>
                </c:pt>
                <c:pt idx="4045">
                  <c:v>6.3270000000000007E-2</c:v>
                </c:pt>
                <c:pt idx="4046">
                  <c:v>6.4031000000000005E-2</c:v>
                </c:pt>
                <c:pt idx="4047">
                  <c:v>6.4565999999999998E-2</c:v>
                </c:pt>
                <c:pt idx="4048">
                  <c:v>6.4890000000000003E-2</c:v>
                </c:pt>
                <c:pt idx="4049">
                  <c:v>6.5002000000000004E-2</c:v>
                </c:pt>
                <c:pt idx="4050">
                  <c:v>6.4772999999999997E-2</c:v>
                </c:pt>
                <c:pt idx="4051">
                  <c:v>6.4172000000000007E-2</c:v>
                </c:pt>
                <c:pt idx="4052">
                  <c:v>6.3422000000000006E-2</c:v>
                </c:pt>
                <c:pt idx="4053">
                  <c:v>6.2798000000000007E-2</c:v>
                </c:pt>
                <c:pt idx="4054">
                  <c:v>6.2336000000000003E-2</c:v>
                </c:pt>
                <c:pt idx="4055">
                  <c:v>6.1858999999999997E-2</c:v>
                </c:pt>
                <c:pt idx="4056">
                  <c:v>6.1226999999999997E-2</c:v>
                </c:pt>
                <c:pt idx="4057">
                  <c:v>6.0506999999999998E-2</c:v>
                </c:pt>
                <c:pt idx="4058">
                  <c:v>5.9894999999999997E-2</c:v>
                </c:pt>
                <c:pt idx="4059">
                  <c:v>5.9511000000000001E-2</c:v>
                </c:pt>
                <c:pt idx="4060">
                  <c:v>5.9255000000000002E-2</c:v>
                </c:pt>
                <c:pt idx="4061">
                  <c:v>5.8878E-2</c:v>
                </c:pt>
                <c:pt idx="4062">
                  <c:v>5.8177E-2</c:v>
                </c:pt>
                <c:pt idx="4063">
                  <c:v>5.7120999999999998E-2</c:v>
                </c:pt>
                <c:pt idx="4064">
                  <c:v>5.5777E-2</c:v>
                </c:pt>
                <c:pt idx="4065">
                  <c:v>5.4220999999999998E-2</c:v>
                </c:pt>
                <c:pt idx="4066">
                  <c:v>5.2523E-2</c:v>
                </c:pt>
                <c:pt idx="4067">
                  <c:v>5.0726E-2</c:v>
                </c:pt>
                <c:pt idx="4068">
                  <c:v>4.8800999999999997E-2</c:v>
                </c:pt>
                <c:pt idx="4069">
                  <c:v>4.6686999999999999E-2</c:v>
                </c:pt>
                <c:pt idx="4070">
                  <c:v>4.4395999999999998E-2</c:v>
                </c:pt>
                <c:pt idx="4071">
                  <c:v>4.1985000000000001E-2</c:v>
                </c:pt>
                <c:pt idx="4072">
                  <c:v>3.9453000000000002E-2</c:v>
                </c:pt>
                <c:pt idx="4073">
                  <c:v>3.6719000000000002E-2</c:v>
                </c:pt>
                <c:pt idx="4074">
                  <c:v>3.3753999999999999E-2</c:v>
                </c:pt>
                <c:pt idx="4075">
                  <c:v>3.0724999999999999E-2</c:v>
                </c:pt>
                <c:pt idx="4076">
                  <c:v>2.7935999999999999E-2</c:v>
                </c:pt>
                <c:pt idx="4077">
                  <c:v>2.5583000000000002E-2</c:v>
                </c:pt>
                <c:pt idx="4078">
                  <c:v>2.3698E-2</c:v>
                </c:pt>
                <c:pt idx="4079">
                  <c:v>2.2345E-2</c:v>
                </c:pt>
                <c:pt idx="4080">
                  <c:v>2.1706E-2</c:v>
                </c:pt>
                <c:pt idx="4081">
                  <c:v>1.9518000000000001E-2</c:v>
                </c:pt>
                <c:pt idx="4082">
                  <c:v>1.7894E-2</c:v>
                </c:pt>
                <c:pt idx="4083">
                  <c:v>1.6489E-2</c:v>
                </c:pt>
                <c:pt idx="4084">
                  <c:v>1.5121000000000001E-2</c:v>
                </c:pt>
                <c:pt idx="4085">
                  <c:v>1.3898000000000001E-2</c:v>
                </c:pt>
                <c:pt idx="4086">
                  <c:v>1.3063999999999999E-2</c:v>
                </c:pt>
                <c:pt idx="4087">
                  <c:v>1.2710000000000001E-2</c:v>
                </c:pt>
                <c:pt idx="4088">
                  <c:v>1.2659E-2</c:v>
                </c:pt>
                <c:pt idx="4089">
                  <c:v>1.2683E-2</c:v>
                </c:pt>
                <c:pt idx="4090">
                  <c:v>1.2759E-2</c:v>
                </c:pt>
                <c:pt idx="4091">
                  <c:v>1.3013E-2</c:v>
                </c:pt>
                <c:pt idx="4092">
                  <c:v>1.3469999999999999E-2</c:v>
                </c:pt>
                <c:pt idx="4093">
                  <c:v>1.3998999999999999E-2</c:v>
                </c:pt>
                <c:pt idx="4094">
                  <c:v>1.4496999999999999E-2</c:v>
                </c:pt>
                <c:pt idx="4095">
                  <c:v>1.5032E-2</c:v>
                </c:pt>
                <c:pt idx="4096">
                  <c:v>1.5692000000000001E-2</c:v>
                </c:pt>
                <c:pt idx="4097">
                  <c:v>1.6365999999999999E-2</c:v>
                </c:pt>
                <c:pt idx="4098">
                  <c:v>1.6823000000000001E-2</c:v>
                </c:pt>
                <c:pt idx="4099">
                  <c:v>1.6965000000000001E-2</c:v>
                </c:pt>
                <c:pt idx="4100">
                  <c:v>1.6877E-2</c:v>
                </c:pt>
                <c:pt idx="4101">
                  <c:v>1.6660999999999999E-2</c:v>
                </c:pt>
                <c:pt idx="4102">
                  <c:v>1.6322E-2</c:v>
                </c:pt>
                <c:pt idx="4103">
                  <c:v>1.5807000000000002E-2</c:v>
                </c:pt>
                <c:pt idx="4104">
                  <c:v>1.5044999999999999E-2</c:v>
                </c:pt>
                <c:pt idx="4105">
                  <c:v>1.3972E-2</c:v>
                </c:pt>
                <c:pt idx="4106">
                  <c:v>1.2597000000000001E-2</c:v>
                </c:pt>
                <c:pt idx="4107">
                  <c:v>1.1072E-2</c:v>
                </c:pt>
                <c:pt idx="4108">
                  <c:v>9.6600000000000002E-3</c:v>
                </c:pt>
                <c:pt idx="4109">
                  <c:v>8.5570000000000004E-3</c:v>
                </c:pt>
                <c:pt idx="4110">
                  <c:v>7.7229999999999998E-3</c:v>
                </c:pt>
                <c:pt idx="4111">
                  <c:v>6.9699999999999996E-3</c:v>
                </c:pt>
                <c:pt idx="4112">
                  <c:v>6.2700000000000004E-3</c:v>
                </c:pt>
                <c:pt idx="4113">
                  <c:v>5.8250000000000003E-3</c:v>
                </c:pt>
                <c:pt idx="4114">
                  <c:v>5.6319999999999999E-3</c:v>
                </c:pt>
                <c:pt idx="4115">
                  <c:v>5.568E-3</c:v>
                </c:pt>
                <c:pt idx="4116">
                  <c:v>5.365E-3</c:v>
                </c:pt>
                <c:pt idx="4117">
                  <c:v>4.9979999999999998E-3</c:v>
                </c:pt>
                <c:pt idx="4118">
                  <c:v>4.7930000000000004E-3</c:v>
                </c:pt>
                <c:pt idx="4119">
                  <c:v>5.0920000000000002E-3</c:v>
                </c:pt>
                <c:pt idx="4120">
                  <c:v>5.9639999999999997E-3</c:v>
                </c:pt>
                <c:pt idx="4121">
                  <c:v>7.1409999999999998E-3</c:v>
                </c:pt>
                <c:pt idx="4122">
                  <c:v>8.3809999999999996E-3</c:v>
                </c:pt>
                <c:pt idx="4123">
                  <c:v>9.6550000000000004E-3</c:v>
                </c:pt>
                <c:pt idx="4124">
                  <c:v>1.1074000000000001E-2</c:v>
                </c:pt>
                <c:pt idx="4125">
                  <c:v>1.2751E-2</c:v>
                </c:pt>
                <c:pt idx="4126">
                  <c:v>1.4756E-2</c:v>
                </c:pt>
                <c:pt idx="4127">
                  <c:v>1.7118999999999999E-2</c:v>
                </c:pt>
                <c:pt idx="4128">
                  <c:v>1.9812E-2</c:v>
                </c:pt>
                <c:pt idx="4129">
                  <c:v>2.2745999999999999E-2</c:v>
                </c:pt>
                <c:pt idx="4130">
                  <c:v>2.5860999999999999E-2</c:v>
                </c:pt>
                <c:pt idx="4131">
                  <c:v>2.9215999999999999E-2</c:v>
                </c:pt>
                <c:pt idx="4132">
                  <c:v>3.2897000000000003E-2</c:v>
                </c:pt>
                <c:pt idx="4133">
                  <c:v>3.6840999999999999E-2</c:v>
                </c:pt>
                <c:pt idx="4134">
                  <c:v>4.0821000000000003E-2</c:v>
                </c:pt>
                <c:pt idx="4135">
                  <c:v>4.4615000000000002E-2</c:v>
                </c:pt>
                <c:pt idx="4136">
                  <c:v>4.8085000000000003E-2</c:v>
                </c:pt>
                <c:pt idx="4137">
                  <c:v>5.108E-2</c:v>
                </c:pt>
                <c:pt idx="4138">
                  <c:v>5.3377000000000001E-2</c:v>
                </c:pt>
                <c:pt idx="4139">
                  <c:v>5.4836999999999997E-2</c:v>
                </c:pt>
                <c:pt idx="4140">
                  <c:v>5.5585000000000002E-2</c:v>
                </c:pt>
                <c:pt idx="4141">
                  <c:v>5.5912000000000003E-2</c:v>
                </c:pt>
                <c:pt idx="4142">
                  <c:v>5.6022000000000002E-2</c:v>
                </c:pt>
                <c:pt idx="4143">
                  <c:v>5.5931000000000002E-2</c:v>
                </c:pt>
                <c:pt idx="4144">
                  <c:v>5.5548E-2</c:v>
                </c:pt>
                <c:pt idx="4145">
                  <c:v>5.4761999999999998E-2</c:v>
                </c:pt>
                <c:pt idx="4146">
                  <c:v>5.3512999999999998E-2</c:v>
                </c:pt>
                <c:pt idx="4147">
                  <c:v>5.1851000000000001E-2</c:v>
                </c:pt>
                <c:pt idx="4148">
                  <c:v>4.9931999999999997E-2</c:v>
                </c:pt>
                <c:pt idx="4149">
                  <c:v>4.6543000000000001E-2</c:v>
                </c:pt>
                <c:pt idx="4150">
                  <c:v>4.3227000000000002E-2</c:v>
                </c:pt>
                <c:pt idx="4151">
                  <c:v>4.0092999999999997E-2</c:v>
                </c:pt>
                <c:pt idx="4152">
                  <c:v>3.7190000000000001E-2</c:v>
                </c:pt>
                <c:pt idx="4153">
                  <c:v>3.4487999999999998E-2</c:v>
                </c:pt>
                <c:pt idx="4154">
                  <c:v>3.1934999999999998E-2</c:v>
                </c:pt>
                <c:pt idx="4155">
                  <c:v>2.9496000000000001E-2</c:v>
                </c:pt>
                <c:pt idx="4156">
                  <c:v>2.7120999999999999E-2</c:v>
                </c:pt>
                <c:pt idx="4157">
                  <c:v>2.4704E-2</c:v>
                </c:pt>
                <c:pt idx="4158">
                  <c:v>2.2152999999999999E-2</c:v>
                </c:pt>
                <c:pt idx="4159">
                  <c:v>1.9504000000000001E-2</c:v>
                </c:pt>
                <c:pt idx="4160">
                  <c:v>1.6907999999999999E-2</c:v>
                </c:pt>
                <c:pt idx="4161">
                  <c:v>1.4507000000000001E-2</c:v>
                </c:pt>
                <c:pt idx="4162">
                  <c:v>1.2397999999999999E-2</c:v>
                </c:pt>
                <c:pt idx="4163">
                  <c:v>1.0684000000000001E-2</c:v>
                </c:pt>
                <c:pt idx="4164">
                  <c:v>9.4660000000000005E-3</c:v>
                </c:pt>
                <c:pt idx="4165">
                  <c:v>8.6929999999999993E-3</c:v>
                </c:pt>
                <c:pt idx="4166">
                  <c:v>8.1320000000000003E-3</c:v>
                </c:pt>
                <c:pt idx="4167">
                  <c:v>7.554E-3</c:v>
                </c:pt>
                <c:pt idx="4168">
                  <c:v>6.9470000000000001E-3</c:v>
                </c:pt>
                <c:pt idx="4169">
                  <c:v>6.4790000000000004E-3</c:v>
                </c:pt>
                <c:pt idx="4170">
                  <c:v>6.1830000000000001E-3</c:v>
                </c:pt>
                <c:pt idx="4171">
                  <c:v>5.8250000000000003E-3</c:v>
                </c:pt>
                <c:pt idx="4172">
                  <c:v>5.7590000000000002E-3</c:v>
                </c:pt>
                <c:pt idx="4173">
                  <c:v>6.0239999999999998E-3</c:v>
                </c:pt>
                <c:pt idx="4174">
                  <c:v>6.5059999999999996E-3</c:v>
                </c:pt>
                <c:pt idx="4175">
                  <c:v>7.1029999999999999E-3</c:v>
                </c:pt>
                <c:pt idx="4176">
                  <c:v>7.718E-3</c:v>
                </c:pt>
                <c:pt idx="4177">
                  <c:v>8.2240000000000004E-3</c:v>
                </c:pt>
                <c:pt idx="4178">
                  <c:v>8.5339999999999999E-3</c:v>
                </c:pt>
                <c:pt idx="4179">
                  <c:v>8.6560000000000005E-3</c:v>
                </c:pt>
                <c:pt idx="4180">
                  <c:v>8.652E-3</c:v>
                </c:pt>
                <c:pt idx="4181">
                  <c:v>8.5839999999999996E-3</c:v>
                </c:pt>
                <c:pt idx="4182">
                  <c:v>8.4950000000000008E-3</c:v>
                </c:pt>
                <c:pt idx="4183">
                  <c:v>8.4679999999999998E-3</c:v>
                </c:pt>
                <c:pt idx="4184">
                  <c:v>8.7150000000000005E-3</c:v>
                </c:pt>
                <c:pt idx="4185">
                  <c:v>9.6179999999999998E-3</c:v>
                </c:pt>
                <c:pt idx="4186">
                  <c:v>1.1512E-2</c:v>
                </c:pt>
                <c:pt idx="4187">
                  <c:v>1.4343E-2</c:v>
                </c:pt>
                <c:pt idx="4188">
                  <c:v>1.7590999999999999E-2</c:v>
                </c:pt>
                <c:pt idx="4189">
                  <c:v>2.0631E-2</c:v>
                </c:pt>
                <c:pt idx="4190">
                  <c:v>2.3230000000000001E-2</c:v>
                </c:pt>
                <c:pt idx="4191">
                  <c:v>2.5697999999999999E-2</c:v>
                </c:pt>
                <c:pt idx="4192">
                  <c:v>2.8549999999999999E-2</c:v>
                </c:pt>
                <c:pt idx="4193">
                  <c:v>3.2125000000000001E-2</c:v>
                </c:pt>
                <c:pt idx="4194">
                  <c:v>3.6497000000000002E-2</c:v>
                </c:pt>
                <c:pt idx="4195">
                  <c:v>4.1556999999999997E-2</c:v>
                </c:pt>
                <c:pt idx="4196">
                  <c:v>4.7051000000000003E-2</c:v>
                </c:pt>
                <c:pt idx="4197">
                  <c:v>5.2734000000000003E-2</c:v>
                </c:pt>
                <c:pt idx="4198">
                  <c:v>5.8602000000000001E-2</c:v>
                </c:pt>
                <c:pt idx="4199">
                  <c:v>6.4891000000000004E-2</c:v>
                </c:pt>
                <c:pt idx="4200">
                  <c:v>7.1872000000000005E-2</c:v>
                </c:pt>
                <c:pt idx="4201">
                  <c:v>7.9732999999999998E-2</c:v>
                </c:pt>
                <c:pt idx="4202">
                  <c:v>8.8498999999999994E-2</c:v>
                </c:pt>
                <c:pt idx="4203">
                  <c:v>9.7897999999999999E-2</c:v>
                </c:pt>
                <c:pt idx="4204">
                  <c:v>0.107423</c:v>
                </c:pt>
                <c:pt idx="4205">
                  <c:v>0.11663900000000001</c:v>
                </c:pt>
                <c:pt idx="4206">
                  <c:v>0.12540599999999999</c:v>
                </c:pt>
                <c:pt idx="4207">
                  <c:v>0.13387399999999999</c:v>
                </c:pt>
                <c:pt idx="4208">
                  <c:v>0.14231199999999999</c:v>
                </c:pt>
                <c:pt idx="4209">
                  <c:v>0.15079000000000001</c:v>
                </c:pt>
                <c:pt idx="4210">
                  <c:v>0.15895400000000001</c:v>
                </c:pt>
                <c:pt idx="4211">
                  <c:v>0.166245</c:v>
                </c:pt>
                <c:pt idx="4212">
                  <c:v>0.17233999999999999</c:v>
                </c:pt>
                <c:pt idx="4213">
                  <c:v>0.177313</c:v>
                </c:pt>
                <c:pt idx="4214">
                  <c:v>0.18145900000000001</c:v>
                </c:pt>
                <c:pt idx="4215">
                  <c:v>0.18505099999999999</c:v>
                </c:pt>
                <c:pt idx="4216">
                  <c:v>0.18814900000000001</c:v>
                </c:pt>
                <c:pt idx="4217">
                  <c:v>0.19056799999999999</c:v>
                </c:pt>
                <c:pt idx="4218">
                  <c:v>0.19209599999999999</c:v>
                </c:pt>
                <c:pt idx="4219">
                  <c:v>0.19276199999999999</c:v>
                </c:pt>
                <c:pt idx="4220">
                  <c:v>0.192856</c:v>
                </c:pt>
                <c:pt idx="4221">
                  <c:v>0.19277</c:v>
                </c:pt>
                <c:pt idx="4222">
                  <c:v>0.19286300000000001</c:v>
                </c:pt>
                <c:pt idx="4223">
                  <c:v>0.19336100000000001</c:v>
                </c:pt>
                <c:pt idx="4224">
                  <c:v>0.19430900000000001</c:v>
                </c:pt>
                <c:pt idx="4225">
                  <c:v>0.19559599999999999</c:v>
                </c:pt>
                <c:pt idx="4226">
                  <c:v>0.19697899999999999</c:v>
                </c:pt>
                <c:pt idx="4227">
                  <c:v>0.19814599999999999</c:v>
                </c:pt>
                <c:pt idx="4228">
                  <c:v>0.19894600000000001</c:v>
                </c:pt>
                <c:pt idx="4229">
                  <c:v>0.19955400000000001</c:v>
                </c:pt>
                <c:pt idx="4230">
                  <c:v>0.20027200000000001</c:v>
                </c:pt>
                <c:pt idx="4231">
                  <c:v>0.20117599999999999</c:v>
                </c:pt>
                <c:pt idx="4232">
                  <c:v>0.20205200000000001</c:v>
                </c:pt>
                <c:pt idx="4233">
                  <c:v>0.202629</c:v>
                </c:pt>
                <c:pt idx="4234">
                  <c:v>0.20279900000000001</c:v>
                </c:pt>
                <c:pt idx="4235">
                  <c:v>0.20263100000000001</c:v>
                </c:pt>
                <c:pt idx="4236">
                  <c:v>0.20216700000000001</c:v>
                </c:pt>
                <c:pt idx="4237">
                  <c:v>0.201238</c:v>
                </c:pt>
                <c:pt idx="4238">
                  <c:v>0.199549</c:v>
                </c:pt>
                <c:pt idx="4239">
                  <c:v>0.19691700000000001</c:v>
                </c:pt>
                <c:pt idx="4240">
                  <c:v>0.193387</c:v>
                </c:pt>
                <c:pt idx="4241">
                  <c:v>0.18919800000000001</c:v>
                </c:pt>
                <c:pt idx="4242">
                  <c:v>0.18471599999999999</c:v>
                </c:pt>
                <c:pt idx="4243">
                  <c:v>0.180256</c:v>
                </c:pt>
                <c:pt idx="4244">
                  <c:v>0.17586099999999999</c:v>
                </c:pt>
                <c:pt idx="4245">
                  <c:v>0.171348</c:v>
                </c:pt>
                <c:pt idx="4246">
                  <c:v>0.16658899999999999</c:v>
                </c:pt>
                <c:pt idx="4247">
                  <c:v>0.161659</c:v>
                </c:pt>
                <c:pt idx="4248">
                  <c:v>0.156691</c:v>
                </c:pt>
                <c:pt idx="4249">
                  <c:v>0.151731</c:v>
                </c:pt>
                <c:pt idx="4250">
                  <c:v>0.14676400000000001</c:v>
                </c:pt>
                <c:pt idx="4251">
                  <c:v>0.14183699999999999</c:v>
                </c:pt>
                <c:pt idx="4252">
                  <c:v>0.13708500000000001</c:v>
                </c:pt>
                <c:pt idx="4253">
                  <c:v>0.13262099999999999</c:v>
                </c:pt>
                <c:pt idx="4254">
                  <c:v>0.12840099999999999</c:v>
                </c:pt>
                <c:pt idx="4255">
                  <c:v>0.124283</c:v>
                </c:pt>
                <c:pt idx="4256">
                  <c:v>0.120153</c:v>
                </c:pt>
                <c:pt idx="4257">
                  <c:v>0.115962</c:v>
                </c:pt>
                <c:pt idx="4258">
                  <c:v>0.111688</c:v>
                </c:pt>
                <c:pt idx="4259">
                  <c:v>0.107312</c:v>
                </c:pt>
                <c:pt idx="4260">
                  <c:v>0.102781</c:v>
                </c:pt>
                <c:pt idx="4261">
                  <c:v>9.7972000000000004E-2</c:v>
                </c:pt>
                <c:pt idx="4262">
                  <c:v>9.2797000000000004E-2</c:v>
                </c:pt>
                <c:pt idx="4263">
                  <c:v>8.7364999999999998E-2</c:v>
                </c:pt>
                <c:pt idx="4264">
                  <c:v>8.1989000000000006E-2</c:v>
                </c:pt>
                <c:pt idx="4265">
                  <c:v>7.6964000000000005E-2</c:v>
                </c:pt>
                <c:pt idx="4266">
                  <c:v>7.2367000000000001E-2</c:v>
                </c:pt>
                <c:pt idx="4267">
                  <c:v>6.8071000000000007E-2</c:v>
                </c:pt>
                <c:pt idx="4268">
                  <c:v>6.3943E-2</c:v>
                </c:pt>
                <c:pt idx="4269">
                  <c:v>5.9983000000000002E-2</c:v>
                </c:pt>
                <c:pt idx="4270">
                  <c:v>5.6235E-2</c:v>
                </c:pt>
                <c:pt idx="4271">
                  <c:v>5.2551E-2</c:v>
                </c:pt>
                <c:pt idx="4272">
                  <c:v>4.8662999999999998E-2</c:v>
                </c:pt>
                <c:pt idx="4273">
                  <c:v>4.4495E-2</c:v>
                </c:pt>
                <c:pt idx="4274">
                  <c:v>4.0225999999999998E-2</c:v>
                </c:pt>
                <c:pt idx="4275">
                  <c:v>3.6244999999999999E-2</c:v>
                </c:pt>
                <c:pt idx="4276">
                  <c:v>3.2931000000000002E-2</c:v>
                </c:pt>
                <c:pt idx="4277">
                  <c:v>3.0366000000000001E-2</c:v>
                </c:pt>
                <c:pt idx="4278">
                  <c:v>2.8367E-2</c:v>
                </c:pt>
                <c:pt idx="4279">
                  <c:v>2.6734000000000001E-2</c:v>
                </c:pt>
                <c:pt idx="4280">
                  <c:v>2.537E-2</c:v>
                </c:pt>
                <c:pt idx="4281">
                  <c:v>2.4253E-2</c:v>
                </c:pt>
                <c:pt idx="4282">
                  <c:v>2.3404999999999999E-2</c:v>
                </c:pt>
                <c:pt idx="4283">
                  <c:v>2.2834E-2</c:v>
                </c:pt>
                <c:pt idx="4284">
                  <c:v>2.2450000000000001E-2</c:v>
                </c:pt>
                <c:pt idx="4285">
                  <c:v>2.1912000000000001E-2</c:v>
                </c:pt>
                <c:pt idx="4286">
                  <c:v>2.1186E-2</c:v>
                </c:pt>
                <c:pt idx="4287">
                  <c:v>2.0152E-2</c:v>
                </c:pt>
                <c:pt idx="4288">
                  <c:v>1.8832999999999999E-2</c:v>
                </c:pt>
                <c:pt idx="4289">
                  <c:v>1.7398E-2</c:v>
                </c:pt>
                <c:pt idx="4290">
                  <c:v>1.6049000000000001E-2</c:v>
                </c:pt>
                <c:pt idx="4291">
                  <c:v>1.4912999999999999E-2</c:v>
                </c:pt>
                <c:pt idx="4292">
                  <c:v>1.4010999999999999E-2</c:v>
                </c:pt>
                <c:pt idx="4293">
                  <c:v>1.3277000000000001E-2</c:v>
                </c:pt>
                <c:pt idx="4294">
                  <c:v>1.2557E-2</c:v>
                </c:pt>
                <c:pt idx="4295">
                  <c:v>1.1696E-2</c:v>
                </c:pt>
                <c:pt idx="4296">
                  <c:v>1.0774000000000001E-2</c:v>
                </c:pt>
                <c:pt idx="4297">
                  <c:v>1.0097E-2</c:v>
                </c:pt>
                <c:pt idx="4298">
                  <c:v>9.8930000000000008E-3</c:v>
                </c:pt>
                <c:pt idx="4299">
                  <c:v>1.0241999999999999E-2</c:v>
                </c:pt>
                <c:pt idx="4300">
                  <c:v>1.1024000000000001E-2</c:v>
                </c:pt>
                <c:pt idx="4301">
                  <c:v>1.1919000000000001E-2</c:v>
                </c:pt>
                <c:pt idx="4302">
                  <c:v>1.2623000000000001E-2</c:v>
                </c:pt>
                <c:pt idx="4303">
                  <c:v>1.3157E-2</c:v>
                </c:pt>
                <c:pt idx="4304">
                  <c:v>1.3904E-2</c:v>
                </c:pt>
                <c:pt idx="4305">
                  <c:v>1.5277000000000001E-2</c:v>
                </c:pt>
                <c:pt idx="4306">
                  <c:v>1.7301E-2</c:v>
                </c:pt>
                <c:pt idx="4307">
                  <c:v>1.9630000000000002E-2</c:v>
                </c:pt>
                <c:pt idx="4308">
                  <c:v>2.1995000000000001E-2</c:v>
                </c:pt>
                <c:pt idx="4309">
                  <c:v>2.4407000000000002E-2</c:v>
                </c:pt>
                <c:pt idx="4310">
                  <c:v>2.6844E-2</c:v>
                </c:pt>
                <c:pt idx="4311">
                  <c:v>2.9024999999999999E-2</c:v>
                </c:pt>
                <c:pt idx="4312">
                  <c:v>3.0772999999999998E-2</c:v>
                </c:pt>
                <c:pt idx="4313">
                  <c:v>3.2447999999999998E-2</c:v>
                </c:pt>
                <c:pt idx="4314">
                  <c:v>3.4758999999999998E-2</c:v>
                </c:pt>
                <c:pt idx="4315">
                  <c:v>3.8094000000000003E-2</c:v>
                </c:pt>
                <c:pt idx="4316">
                  <c:v>4.2185E-2</c:v>
                </c:pt>
                <c:pt idx="4317">
                  <c:v>4.6434000000000003E-2</c:v>
                </c:pt>
                <c:pt idx="4318">
                  <c:v>5.0493000000000003E-2</c:v>
                </c:pt>
                <c:pt idx="4319">
                  <c:v>5.4412000000000002E-2</c:v>
                </c:pt>
                <c:pt idx="4320">
                  <c:v>5.8355999999999998E-2</c:v>
                </c:pt>
                <c:pt idx="4321">
                  <c:v>6.2350999999999997E-2</c:v>
                </c:pt>
                <c:pt idx="4322">
                  <c:v>6.6288E-2</c:v>
                </c:pt>
                <c:pt idx="4323">
                  <c:v>7.0010000000000003E-2</c:v>
                </c:pt>
                <c:pt idx="4324">
                  <c:v>7.3377999999999999E-2</c:v>
                </c:pt>
                <c:pt idx="4325">
                  <c:v>7.6411000000000007E-2</c:v>
                </c:pt>
                <c:pt idx="4326">
                  <c:v>7.9366999999999993E-2</c:v>
                </c:pt>
                <c:pt idx="4327">
                  <c:v>8.2571000000000006E-2</c:v>
                </c:pt>
                <c:pt idx="4328">
                  <c:v>8.6065000000000003E-2</c:v>
                </c:pt>
                <c:pt idx="4329">
                  <c:v>8.9495000000000005E-2</c:v>
                </c:pt>
                <c:pt idx="4330">
                  <c:v>9.2421000000000003E-2</c:v>
                </c:pt>
                <c:pt idx="4331">
                  <c:v>9.4681000000000001E-2</c:v>
                </c:pt>
                <c:pt idx="4332">
                  <c:v>9.6311999999999995E-2</c:v>
                </c:pt>
                <c:pt idx="4333">
                  <c:v>9.7188999999999998E-2</c:v>
                </c:pt>
                <c:pt idx="4334">
                  <c:v>9.7020999999999996E-2</c:v>
                </c:pt>
                <c:pt idx="4335">
                  <c:v>9.5840999999999996E-2</c:v>
                </c:pt>
                <c:pt idx="4336">
                  <c:v>9.4321000000000002E-2</c:v>
                </c:pt>
                <c:pt idx="4337">
                  <c:v>9.3348E-2</c:v>
                </c:pt>
                <c:pt idx="4338">
                  <c:v>9.3254000000000004E-2</c:v>
                </c:pt>
                <c:pt idx="4339">
                  <c:v>9.3608999999999998E-2</c:v>
                </c:pt>
                <c:pt idx="4340">
                  <c:v>9.3789999999999998E-2</c:v>
                </c:pt>
                <c:pt idx="4341">
                  <c:v>9.3599000000000002E-2</c:v>
                </c:pt>
                <c:pt idx="4342">
                  <c:v>9.3209E-2</c:v>
                </c:pt>
                <c:pt idx="4343">
                  <c:v>9.2675999999999994E-2</c:v>
                </c:pt>
                <c:pt idx="4344">
                  <c:v>9.1819999999999999E-2</c:v>
                </c:pt>
                <c:pt idx="4345">
                  <c:v>9.0523000000000006E-2</c:v>
                </c:pt>
                <c:pt idx="4346">
                  <c:v>8.8858999999999994E-2</c:v>
                </c:pt>
                <c:pt idx="4347">
                  <c:v>8.695E-2</c:v>
                </c:pt>
                <c:pt idx="4348">
                  <c:v>8.4942000000000004E-2</c:v>
                </c:pt>
                <c:pt idx="4349">
                  <c:v>8.3118999999999998E-2</c:v>
                </c:pt>
                <c:pt idx="4350">
                  <c:v>8.1781999999999994E-2</c:v>
                </c:pt>
                <c:pt idx="4351">
                  <c:v>8.0868999999999996E-2</c:v>
                </c:pt>
                <c:pt idx="4352">
                  <c:v>7.9898999999999998E-2</c:v>
                </c:pt>
                <c:pt idx="4353">
                  <c:v>7.8449000000000005E-2</c:v>
                </c:pt>
                <c:pt idx="4354">
                  <c:v>7.6624999999999999E-2</c:v>
                </c:pt>
                <c:pt idx="4355">
                  <c:v>7.4895000000000003E-2</c:v>
                </c:pt>
                <c:pt idx="4356">
                  <c:v>7.3494000000000004E-2</c:v>
                </c:pt>
                <c:pt idx="4357">
                  <c:v>7.2196999999999997E-2</c:v>
                </c:pt>
                <c:pt idx="4358">
                  <c:v>7.0673E-2</c:v>
                </c:pt>
                <c:pt idx="4359">
                  <c:v>6.8897E-2</c:v>
                </c:pt>
                <c:pt idx="4360">
                  <c:v>6.7147999999999999E-2</c:v>
                </c:pt>
                <c:pt idx="4361">
                  <c:v>6.5709000000000004E-2</c:v>
                </c:pt>
                <c:pt idx="4362">
                  <c:v>6.4621999999999999E-2</c:v>
                </c:pt>
                <c:pt idx="4363">
                  <c:v>6.3700000000000007E-2</c:v>
                </c:pt>
                <c:pt idx="4364">
                  <c:v>6.2695000000000001E-2</c:v>
                </c:pt>
                <c:pt idx="4365">
                  <c:v>6.1413000000000002E-2</c:v>
                </c:pt>
                <c:pt idx="4366">
                  <c:v>5.9769000000000003E-2</c:v>
                </c:pt>
                <c:pt idx="4367">
                  <c:v>5.7826000000000002E-2</c:v>
                </c:pt>
                <c:pt idx="4368">
                  <c:v>5.3484999999999998E-2</c:v>
                </c:pt>
                <c:pt idx="4369">
                  <c:v>4.9145000000000001E-2</c:v>
                </c:pt>
                <c:pt idx="4370">
                  <c:v>4.4805999999999999E-2</c:v>
                </c:pt>
                <c:pt idx="4371">
                  <c:v>4.0468999999999998E-2</c:v>
                </c:pt>
                <c:pt idx="4372">
                  <c:v>3.6132999999999998E-2</c:v>
                </c:pt>
                <c:pt idx="4373">
                  <c:v>3.1799000000000001E-2</c:v>
                </c:pt>
                <c:pt idx="4374">
                  <c:v>2.7466000000000001E-2</c:v>
                </c:pt>
                <c:pt idx="4375">
                  <c:v>2.3134999999999999E-2</c:v>
                </c:pt>
                <c:pt idx="4376">
                  <c:v>1.8806E-2</c:v>
                </c:pt>
                <c:pt idx="4377">
                  <c:v>1.4477E-2</c:v>
                </c:pt>
                <c:pt idx="4378">
                  <c:v>1.0149999999999999E-2</c:v>
                </c:pt>
                <c:pt idx="4379">
                  <c:v>5.8250000000000003E-3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2333-F44E-981A-0E047B09968E}"/>
            </c:ext>
          </c:extLst>
        </c:ser>
        <c:ser>
          <c:idx val="4"/>
          <c:order val="4"/>
          <c:tx>
            <c:strRef>
              <c:f>Haut!$F$1</c:f>
              <c:strCache>
                <c:ptCount val="1"/>
                <c:pt idx="0">
                  <c:v>Poria-mycelium-PES-bord-Haut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Haut!$A$2:$A$4381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Haut!$F$2:$F$4381</c:f>
              <c:numCache>
                <c:formatCode>General</c:formatCode>
                <c:ptCount val="4380"/>
                <c:pt idx="0">
                  <c:v>4.2550000000000001E-3</c:v>
                </c:pt>
                <c:pt idx="1">
                  <c:v>4.5030000000000001E-3</c:v>
                </c:pt>
                <c:pt idx="2">
                  <c:v>4.7540000000000004E-3</c:v>
                </c:pt>
                <c:pt idx="3">
                  <c:v>5.006E-3</c:v>
                </c:pt>
                <c:pt idx="4">
                  <c:v>5.2599999999999999E-3</c:v>
                </c:pt>
                <c:pt idx="5">
                  <c:v>5.5149999999999999E-3</c:v>
                </c:pt>
                <c:pt idx="6">
                  <c:v>5.7730000000000004E-3</c:v>
                </c:pt>
                <c:pt idx="7">
                  <c:v>6.0309999999999999E-3</c:v>
                </c:pt>
                <c:pt idx="8">
                  <c:v>6.2909999999999997E-3</c:v>
                </c:pt>
                <c:pt idx="9">
                  <c:v>6.5529999999999998E-3</c:v>
                </c:pt>
                <c:pt idx="10">
                  <c:v>6.816E-3</c:v>
                </c:pt>
                <c:pt idx="11">
                  <c:v>7.0809999999999996E-3</c:v>
                </c:pt>
                <c:pt idx="12">
                  <c:v>7.3470000000000002E-3</c:v>
                </c:pt>
                <c:pt idx="13">
                  <c:v>6.143E-3</c:v>
                </c:pt>
                <c:pt idx="14">
                  <c:v>5.1409999999999997E-3</c:v>
                </c:pt>
                <c:pt idx="15">
                  <c:v>4.3610000000000003E-3</c:v>
                </c:pt>
                <c:pt idx="16">
                  <c:v>3.8010000000000001E-3</c:v>
                </c:pt>
                <c:pt idx="17">
                  <c:v>3.5500000000000002E-3</c:v>
                </c:pt>
                <c:pt idx="18">
                  <c:v>3.6979999999999999E-3</c:v>
                </c:pt>
                <c:pt idx="19">
                  <c:v>4.1619999999999999E-3</c:v>
                </c:pt>
                <c:pt idx="20">
                  <c:v>4.7340000000000004E-3</c:v>
                </c:pt>
                <c:pt idx="21">
                  <c:v>5.3030000000000004E-3</c:v>
                </c:pt>
                <c:pt idx="22">
                  <c:v>5.9930000000000001E-3</c:v>
                </c:pt>
                <c:pt idx="23">
                  <c:v>7.0499999999999998E-3</c:v>
                </c:pt>
                <c:pt idx="24">
                  <c:v>8.4519999999999994E-3</c:v>
                </c:pt>
                <c:pt idx="25">
                  <c:v>9.7940000000000006E-3</c:v>
                </c:pt>
                <c:pt idx="26">
                  <c:v>1.0847000000000001E-2</c:v>
                </c:pt>
                <c:pt idx="27">
                  <c:v>1.1698999999999999E-2</c:v>
                </c:pt>
                <c:pt idx="28">
                  <c:v>1.2418E-2</c:v>
                </c:pt>
                <c:pt idx="29">
                  <c:v>1.2832E-2</c:v>
                </c:pt>
                <c:pt idx="30">
                  <c:v>1.2656000000000001E-2</c:v>
                </c:pt>
                <c:pt idx="31">
                  <c:v>1.183E-2</c:v>
                </c:pt>
                <c:pt idx="32">
                  <c:v>1.0489E-2</c:v>
                </c:pt>
                <c:pt idx="33">
                  <c:v>8.7620000000000007E-3</c:v>
                </c:pt>
                <c:pt idx="34">
                  <c:v>6.8250000000000003E-3</c:v>
                </c:pt>
                <c:pt idx="35">
                  <c:v>4.9579999999999997E-3</c:v>
                </c:pt>
                <c:pt idx="36">
                  <c:v>3.4550000000000002E-3</c:v>
                </c:pt>
                <c:pt idx="37">
                  <c:v>2.47E-3</c:v>
                </c:pt>
                <c:pt idx="38">
                  <c:v>1.954E-3</c:v>
                </c:pt>
                <c:pt idx="39">
                  <c:v>1.7880000000000001E-3</c:v>
                </c:pt>
                <c:pt idx="40">
                  <c:v>1.913E-3</c:v>
                </c:pt>
                <c:pt idx="41">
                  <c:v>2.3310000000000002E-3</c:v>
                </c:pt>
                <c:pt idx="42">
                  <c:v>3.0360000000000001E-3</c:v>
                </c:pt>
                <c:pt idx="43">
                  <c:v>4.0000000000000001E-3</c:v>
                </c:pt>
                <c:pt idx="44">
                  <c:v>5.2459999999999998E-3</c:v>
                </c:pt>
                <c:pt idx="45">
                  <c:v>6.8890000000000002E-3</c:v>
                </c:pt>
                <c:pt idx="46">
                  <c:v>9.0200000000000002E-3</c:v>
                </c:pt>
                <c:pt idx="47">
                  <c:v>1.1509999999999999E-2</c:v>
                </c:pt>
                <c:pt idx="48">
                  <c:v>1.3975E-2</c:v>
                </c:pt>
                <c:pt idx="49">
                  <c:v>1.617E-2</c:v>
                </c:pt>
                <c:pt idx="50">
                  <c:v>1.8284999999999999E-2</c:v>
                </c:pt>
                <c:pt idx="51">
                  <c:v>2.0452999999999999E-2</c:v>
                </c:pt>
                <c:pt idx="52">
                  <c:v>2.2518E-2</c:v>
                </c:pt>
                <c:pt idx="53">
                  <c:v>2.4253E-2</c:v>
                </c:pt>
                <c:pt idx="54">
                  <c:v>2.5443E-2</c:v>
                </c:pt>
                <c:pt idx="55">
                  <c:v>2.5957000000000001E-2</c:v>
                </c:pt>
                <c:pt idx="56">
                  <c:v>2.5957000000000001E-2</c:v>
                </c:pt>
                <c:pt idx="57">
                  <c:v>2.5829000000000001E-2</c:v>
                </c:pt>
                <c:pt idx="58">
                  <c:v>2.5878999999999999E-2</c:v>
                </c:pt>
                <c:pt idx="59">
                  <c:v>2.6133E-2</c:v>
                </c:pt>
                <c:pt idx="60">
                  <c:v>2.6251E-2</c:v>
                </c:pt>
                <c:pt idx="61">
                  <c:v>2.5762E-2</c:v>
                </c:pt>
                <c:pt idx="62">
                  <c:v>2.4480999999999999E-2</c:v>
                </c:pt>
                <c:pt idx="63">
                  <c:v>2.2581E-2</c:v>
                </c:pt>
                <c:pt idx="64">
                  <c:v>2.0289999999999999E-2</c:v>
                </c:pt>
                <c:pt idx="65">
                  <c:v>1.7704999999999999E-2</c:v>
                </c:pt>
                <c:pt idx="66">
                  <c:v>1.498E-2</c:v>
                </c:pt>
                <c:pt idx="67">
                  <c:v>1.2466E-2</c:v>
                </c:pt>
                <c:pt idx="68">
                  <c:v>1.0581999999999999E-2</c:v>
                </c:pt>
                <c:pt idx="69">
                  <c:v>9.5519999999999997E-3</c:v>
                </c:pt>
                <c:pt idx="70">
                  <c:v>9.2940000000000002E-3</c:v>
                </c:pt>
                <c:pt idx="71">
                  <c:v>9.5720000000000006E-3</c:v>
                </c:pt>
                <c:pt idx="72">
                  <c:v>1.0225E-2</c:v>
                </c:pt>
                <c:pt idx="73">
                  <c:v>1.0126E-2</c:v>
                </c:pt>
                <c:pt idx="74">
                  <c:v>1.0493000000000001E-2</c:v>
                </c:pt>
                <c:pt idx="75">
                  <c:v>1.1391999999999999E-2</c:v>
                </c:pt>
                <c:pt idx="76">
                  <c:v>1.2814000000000001E-2</c:v>
                </c:pt>
                <c:pt idx="77">
                  <c:v>1.469E-2</c:v>
                </c:pt>
                <c:pt idx="78">
                  <c:v>1.6922E-2</c:v>
                </c:pt>
                <c:pt idx="79">
                  <c:v>1.9443999999999999E-2</c:v>
                </c:pt>
                <c:pt idx="80">
                  <c:v>2.2171E-2</c:v>
                </c:pt>
                <c:pt idx="81">
                  <c:v>2.4920000000000001E-2</c:v>
                </c:pt>
                <c:pt idx="82">
                  <c:v>2.7380999999999999E-2</c:v>
                </c:pt>
                <c:pt idx="83">
                  <c:v>2.9145999999999998E-2</c:v>
                </c:pt>
                <c:pt idx="84">
                  <c:v>2.9888999999999999E-2</c:v>
                </c:pt>
                <c:pt idx="85">
                  <c:v>2.9627000000000001E-2</c:v>
                </c:pt>
                <c:pt idx="86">
                  <c:v>2.8705000000000001E-2</c:v>
                </c:pt>
                <c:pt idx="87">
                  <c:v>2.7460999999999999E-2</c:v>
                </c:pt>
                <c:pt idx="88">
                  <c:v>2.6057E-2</c:v>
                </c:pt>
                <c:pt idx="89">
                  <c:v>2.4528999999999999E-2</c:v>
                </c:pt>
                <c:pt idx="90">
                  <c:v>2.2832999999999999E-2</c:v>
                </c:pt>
                <c:pt idx="91">
                  <c:v>2.1023E-2</c:v>
                </c:pt>
                <c:pt idx="92">
                  <c:v>1.9265999999999998E-2</c:v>
                </c:pt>
                <c:pt idx="93">
                  <c:v>1.7644E-2</c:v>
                </c:pt>
                <c:pt idx="94">
                  <c:v>1.6173E-2</c:v>
                </c:pt>
                <c:pt idx="95">
                  <c:v>1.4881999999999999E-2</c:v>
                </c:pt>
                <c:pt idx="96">
                  <c:v>1.3776999999999999E-2</c:v>
                </c:pt>
                <c:pt idx="97">
                  <c:v>1.2855E-2</c:v>
                </c:pt>
                <c:pt idx="98">
                  <c:v>1.217E-2</c:v>
                </c:pt>
                <c:pt idx="99">
                  <c:v>1.1821E-2</c:v>
                </c:pt>
                <c:pt idx="100">
                  <c:v>1.1827000000000001E-2</c:v>
                </c:pt>
                <c:pt idx="101">
                  <c:v>1.2122000000000001E-2</c:v>
                </c:pt>
                <c:pt idx="102">
                  <c:v>1.2619999999999999E-2</c:v>
                </c:pt>
                <c:pt idx="103">
                  <c:v>1.3191E-2</c:v>
                </c:pt>
                <c:pt idx="104">
                  <c:v>1.3642E-2</c:v>
                </c:pt>
                <c:pt idx="105">
                  <c:v>1.3769E-2</c:v>
                </c:pt>
                <c:pt idx="106">
                  <c:v>1.3454000000000001E-2</c:v>
                </c:pt>
                <c:pt idx="107">
                  <c:v>1.2773E-2</c:v>
                </c:pt>
                <c:pt idx="108">
                  <c:v>1.196E-2</c:v>
                </c:pt>
                <c:pt idx="109">
                  <c:v>1.1227000000000001E-2</c:v>
                </c:pt>
                <c:pt idx="110">
                  <c:v>1.0657E-2</c:v>
                </c:pt>
                <c:pt idx="111">
                  <c:v>1.0258E-2</c:v>
                </c:pt>
                <c:pt idx="112">
                  <c:v>9.9500000000000005E-3</c:v>
                </c:pt>
                <c:pt idx="113">
                  <c:v>9.4330000000000004E-3</c:v>
                </c:pt>
                <c:pt idx="114">
                  <c:v>8.3899999999999999E-3</c:v>
                </c:pt>
                <c:pt idx="115">
                  <c:v>6.9560000000000004E-3</c:v>
                </c:pt>
                <c:pt idx="116">
                  <c:v>5.5019999999999999E-3</c:v>
                </c:pt>
                <c:pt idx="117">
                  <c:v>4.2430000000000002E-3</c:v>
                </c:pt>
                <c:pt idx="118">
                  <c:v>3.258E-3</c:v>
                </c:pt>
                <c:pt idx="119">
                  <c:v>2.5630000000000002E-3</c:v>
                </c:pt>
                <c:pt idx="120">
                  <c:v>2.0969999999999999E-3</c:v>
                </c:pt>
                <c:pt idx="121">
                  <c:v>1.7960000000000001E-3</c:v>
                </c:pt>
                <c:pt idx="122">
                  <c:v>1.694E-3</c:v>
                </c:pt>
                <c:pt idx="123">
                  <c:v>1.913E-3</c:v>
                </c:pt>
                <c:pt idx="124">
                  <c:v>2.3749999999999999E-3</c:v>
                </c:pt>
                <c:pt idx="125">
                  <c:v>3.0720000000000001E-3</c:v>
                </c:pt>
                <c:pt idx="126">
                  <c:v>3.7130000000000002E-3</c:v>
                </c:pt>
                <c:pt idx="127">
                  <c:v>4.1009999999999996E-3</c:v>
                </c:pt>
                <c:pt idx="128">
                  <c:v>4.3160000000000004E-3</c:v>
                </c:pt>
                <c:pt idx="129">
                  <c:v>4.5929999999999999E-3</c:v>
                </c:pt>
                <c:pt idx="130">
                  <c:v>5.0369999999999998E-3</c:v>
                </c:pt>
                <c:pt idx="131">
                  <c:v>5.5519999999999996E-3</c:v>
                </c:pt>
                <c:pt idx="132">
                  <c:v>5.9979999999999999E-3</c:v>
                </c:pt>
                <c:pt idx="133">
                  <c:v>6.3680000000000004E-3</c:v>
                </c:pt>
                <c:pt idx="134">
                  <c:v>6.7869999999999996E-3</c:v>
                </c:pt>
                <c:pt idx="135">
                  <c:v>7.339E-3</c:v>
                </c:pt>
                <c:pt idx="136">
                  <c:v>7.9170000000000004E-3</c:v>
                </c:pt>
                <c:pt idx="137">
                  <c:v>8.2830000000000004E-3</c:v>
                </c:pt>
                <c:pt idx="138">
                  <c:v>8.3020000000000004E-3</c:v>
                </c:pt>
                <c:pt idx="139">
                  <c:v>7.9810000000000002E-3</c:v>
                </c:pt>
                <c:pt idx="140">
                  <c:v>7.3740000000000003E-3</c:v>
                </c:pt>
                <c:pt idx="141">
                  <c:v>6.6319999999999999E-3</c:v>
                </c:pt>
                <c:pt idx="142">
                  <c:v>6.0439999999999999E-3</c:v>
                </c:pt>
                <c:pt idx="143">
                  <c:v>5.8950000000000001E-3</c:v>
                </c:pt>
                <c:pt idx="144">
                  <c:v>6.3039999999999997E-3</c:v>
                </c:pt>
                <c:pt idx="145">
                  <c:v>7.1659999999999996E-3</c:v>
                </c:pt>
                <c:pt idx="146">
                  <c:v>8.1770000000000002E-3</c:v>
                </c:pt>
                <c:pt idx="147">
                  <c:v>9.0109999999999999E-3</c:v>
                </c:pt>
                <c:pt idx="148">
                  <c:v>9.5560000000000003E-3</c:v>
                </c:pt>
                <c:pt idx="149">
                  <c:v>9.8440000000000003E-3</c:v>
                </c:pt>
                <c:pt idx="150">
                  <c:v>9.8390000000000005E-3</c:v>
                </c:pt>
                <c:pt idx="151">
                  <c:v>9.5499999999999995E-3</c:v>
                </c:pt>
                <c:pt idx="152">
                  <c:v>9.1260000000000004E-3</c:v>
                </c:pt>
                <c:pt idx="153">
                  <c:v>8.6569999999999998E-3</c:v>
                </c:pt>
                <c:pt idx="154">
                  <c:v>8.0280000000000004E-3</c:v>
                </c:pt>
                <c:pt idx="155">
                  <c:v>7.1450000000000003E-3</c:v>
                </c:pt>
                <c:pt idx="156">
                  <c:v>6.1630000000000001E-3</c:v>
                </c:pt>
                <c:pt idx="157">
                  <c:v>5.3569999999999998E-3</c:v>
                </c:pt>
                <c:pt idx="158">
                  <c:v>4.8199999999999996E-3</c:v>
                </c:pt>
                <c:pt idx="159">
                  <c:v>4.4400000000000004E-3</c:v>
                </c:pt>
                <c:pt idx="160">
                  <c:v>4.1000000000000003E-3</c:v>
                </c:pt>
                <c:pt idx="161">
                  <c:v>3.748E-3</c:v>
                </c:pt>
                <c:pt idx="162">
                  <c:v>3.287E-3</c:v>
                </c:pt>
                <c:pt idx="163">
                  <c:v>2.6489999999999999E-3</c:v>
                </c:pt>
                <c:pt idx="164">
                  <c:v>2.036E-3</c:v>
                </c:pt>
                <c:pt idx="165">
                  <c:v>1.913E-3</c:v>
                </c:pt>
                <c:pt idx="166">
                  <c:v>2.3149999999999998E-3</c:v>
                </c:pt>
                <c:pt idx="167">
                  <c:v>3.6219999999999998E-3</c:v>
                </c:pt>
                <c:pt idx="168">
                  <c:v>5.5579999999999996E-3</c:v>
                </c:pt>
                <c:pt idx="169">
                  <c:v>7.6210000000000002E-3</c:v>
                </c:pt>
                <c:pt idx="170">
                  <c:v>9.2700000000000005E-3</c:v>
                </c:pt>
                <c:pt idx="171">
                  <c:v>1.0300999999999999E-2</c:v>
                </c:pt>
                <c:pt idx="172">
                  <c:v>1.1001E-2</c:v>
                </c:pt>
                <c:pt idx="173">
                  <c:v>1.1792E-2</c:v>
                </c:pt>
                <c:pt idx="174">
                  <c:v>1.2855999999999999E-2</c:v>
                </c:pt>
                <c:pt idx="175">
                  <c:v>1.4123999999999999E-2</c:v>
                </c:pt>
                <c:pt idx="176">
                  <c:v>1.5373E-2</c:v>
                </c:pt>
                <c:pt idx="177">
                  <c:v>1.6358999999999999E-2</c:v>
                </c:pt>
                <c:pt idx="178">
                  <c:v>1.687E-2</c:v>
                </c:pt>
                <c:pt idx="179">
                  <c:v>1.6754000000000002E-2</c:v>
                </c:pt>
                <c:pt idx="180">
                  <c:v>1.6055E-2</c:v>
                </c:pt>
                <c:pt idx="181">
                  <c:v>1.5029000000000001E-2</c:v>
                </c:pt>
                <c:pt idx="182">
                  <c:v>1.3945000000000001E-2</c:v>
                </c:pt>
                <c:pt idx="183">
                  <c:v>1.2933E-2</c:v>
                </c:pt>
                <c:pt idx="184">
                  <c:v>1.1993999999999999E-2</c:v>
                </c:pt>
                <c:pt idx="185">
                  <c:v>1.1054E-2</c:v>
                </c:pt>
                <c:pt idx="186">
                  <c:v>1.0041E-2</c:v>
                </c:pt>
                <c:pt idx="187">
                  <c:v>8.992E-3</c:v>
                </c:pt>
                <c:pt idx="188">
                  <c:v>8.0920000000000002E-3</c:v>
                </c:pt>
                <c:pt idx="189">
                  <c:v>7.5300000000000002E-3</c:v>
                </c:pt>
                <c:pt idx="190">
                  <c:v>7.3460000000000001E-3</c:v>
                </c:pt>
                <c:pt idx="191">
                  <c:v>7.4830000000000001E-3</c:v>
                </c:pt>
                <c:pt idx="192">
                  <c:v>7.9059999999999998E-3</c:v>
                </c:pt>
                <c:pt idx="193">
                  <c:v>8.6130000000000009E-3</c:v>
                </c:pt>
                <c:pt idx="194">
                  <c:v>9.606E-3</c:v>
                </c:pt>
                <c:pt idx="195">
                  <c:v>1.0902999999999999E-2</c:v>
                </c:pt>
                <c:pt idx="196">
                  <c:v>1.2553E-2</c:v>
                </c:pt>
                <c:pt idx="197">
                  <c:v>1.4560999999999999E-2</c:v>
                </c:pt>
                <c:pt idx="198">
                  <c:v>1.677E-2</c:v>
                </c:pt>
                <c:pt idx="199">
                  <c:v>1.8870999999999999E-2</c:v>
                </c:pt>
                <c:pt idx="200">
                  <c:v>2.0614E-2</c:v>
                </c:pt>
                <c:pt idx="201">
                  <c:v>2.1975000000000001E-2</c:v>
                </c:pt>
                <c:pt idx="202">
                  <c:v>2.3050000000000001E-2</c:v>
                </c:pt>
                <c:pt idx="203">
                  <c:v>2.3961E-2</c:v>
                </c:pt>
                <c:pt idx="204">
                  <c:v>2.4881E-2</c:v>
                </c:pt>
                <c:pt idx="205">
                  <c:v>2.5968000000000001E-2</c:v>
                </c:pt>
                <c:pt idx="206">
                  <c:v>2.7251999999999998E-2</c:v>
                </c:pt>
                <c:pt idx="207">
                  <c:v>2.8604000000000001E-2</c:v>
                </c:pt>
                <c:pt idx="208">
                  <c:v>2.9798999999999999E-2</c:v>
                </c:pt>
                <c:pt idx="209">
                  <c:v>3.0636E-2</c:v>
                </c:pt>
                <c:pt idx="210">
                  <c:v>3.1052E-2</c:v>
                </c:pt>
                <c:pt idx="211">
                  <c:v>3.1156E-2</c:v>
                </c:pt>
                <c:pt idx="212">
                  <c:v>3.1165999999999999E-2</c:v>
                </c:pt>
                <c:pt idx="213">
                  <c:v>3.1272000000000001E-2</c:v>
                </c:pt>
                <c:pt idx="214">
                  <c:v>3.1551000000000003E-2</c:v>
                </c:pt>
                <c:pt idx="215">
                  <c:v>3.1987000000000002E-2</c:v>
                </c:pt>
                <c:pt idx="216">
                  <c:v>3.2521000000000001E-2</c:v>
                </c:pt>
                <c:pt idx="217">
                  <c:v>3.3078000000000003E-2</c:v>
                </c:pt>
                <c:pt idx="218">
                  <c:v>3.3595E-2</c:v>
                </c:pt>
                <c:pt idx="219">
                  <c:v>3.4044999999999999E-2</c:v>
                </c:pt>
                <c:pt idx="220">
                  <c:v>3.4465999999999997E-2</c:v>
                </c:pt>
                <c:pt idx="221">
                  <c:v>3.4955E-2</c:v>
                </c:pt>
                <c:pt idx="222">
                  <c:v>3.5649E-2</c:v>
                </c:pt>
                <c:pt idx="223">
                  <c:v>3.6630000000000003E-2</c:v>
                </c:pt>
                <c:pt idx="224">
                  <c:v>3.7872000000000003E-2</c:v>
                </c:pt>
                <c:pt idx="225">
                  <c:v>3.9288999999999998E-2</c:v>
                </c:pt>
                <c:pt idx="226">
                  <c:v>4.0786999999999997E-2</c:v>
                </c:pt>
                <c:pt idx="227">
                  <c:v>4.2301999999999999E-2</c:v>
                </c:pt>
                <c:pt idx="228">
                  <c:v>4.3802000000000001E-2</c:v>
                </c:pt>
                <c:pt idx="229">
                  <c:v>4.5298999999999999E-2</c:v>
                </c:pt>
                <c:pt idx="230">
                  <c:v>4.6789999999999998E-2</c:v>
                </c:pt>
                <c:pt idx="231">
                  <c:v>4.8184999999999999E-2</c:v>
                </c:pt>
                <c:pt idx="232">
                  <c:v>4.9325000000000001E-2</c:v>
                </c:pt>
                <c:pt idx="233">
                  <c:v>5.0116000000000001E-2</c:v>
                </c:pt>
                <c:pt idx="234">
                  <c:v>5.0639000000000003E-2</c:v>
                </c:pt>
                <c:pt idx="235">
                  <c:v>5.1082000000000002E-2</c:v>
                </c:pt>
                <c:pt idx="236">
                  <c:v>5.1572E-2</c:v>
                </c:pt>
                <c:pt idx="237">
                  <c:v>5.2077999999999999E-2</c:v>
                </c:pt>
                <c:pt idx="238">
                  <c:v>5.2482000000000001E-2</c:v>
                </c:pt>
                <c:pt idx="239">
                  <c:v>5.2706999999999997E-2</c:v>
                </c:pt>
                <c:pt idx="240">
                  <c:v>5.2819999999999999E-2</c:v>
                </c:pt>
                <c:pt idx="241">
                  <c:v>5.3044000000000001E-2</c:v>
                </c:pt>
                <c:pt idx="242">
                  <c:v>5.3628000000000002E-2</c:v>
                </c:pt>
                <c:pt idx="243">
                  <c:v>5.4623999999999999E-2</c:v>
                </c:pt>
                <c:pt idx="244">
                  <c:v>5.5842999999999997E-2</c:v>
                </c:pt>
                <c:pt idx="245">
                  <c:v>5.7089000000000001E-2</c:v>
                </c:pt>
                <c:pt idx="246">
                  <c:v>5.8359000000000001E-2</c:v>
                </c:pt>
                <c:pt idx="247">
                  <c:v>5.9755999999999997E-2</c:v>
                </c:pt>
                <c:pt idx="248">
                  <c:v>6.1323999999999997E-2</c:v>
                </c:pt>
                <c:pt idx="249">
                  <c:v>6.3047000000000006E-2</c:v>
                </c:pt>
                <c:pt idx="250">
                  <c:v>6.4921999999999994E-2</c:v>
                </c:pt>
                <c:pt idx="251">
                  <c:v>6.6928000000000001E-2</c:v>
                </c:pt>
                <c:pt idx="252">
                  <c:v>6.8944000000000005E-2</c:v>
                </c:pt>
                <c:pt idx="253">
                  <c:v>7.0802000000000004E-2</c:v>
                </c:pt>
                <c:pt idx="254">
                  <c:v>7.2411000000000003E-2</c:v>
                </c:pt>
                <c:pt idx="255">
                  <c:v>7.3796E-2</c:v>
                </c:pt>
                <c:pt idx="256">
                  <c:v>7.4995999999999993E-2</c:v>
                </c:pt>
                <c:pt idx="257">
                  <c:v>7.5996999999999995E-2</c:v>
                </c:pt>
                <c:pt idx="258">
                  <c:v>7.6768000000000003E-2</c:v>
                </c:pt>
                <c:pt idx="259">
                  <c:v>7.7326000000000006E-2</c:v>
                </c:pt>
                <c:pt idx="260">
                  <c:v>7.7746999999999997E-2</c:v>
                </c:pt>
                <c:pt idx="261">
                  <c:v>7.8117000000000006E-2</c:v>
                </c:pt>
                <c:pt idx="262">
                  <c:v>7.8521999999999995E-2</c:v>
                </c:pt>
                <c:pt idx="263">
                  <c:v>7.9063999999999995E-2</c:v>
                </c:pt>
                <c:pt idx="264">
                  <c:v>7.9838999999999993E-2</c:v>
                </c:pt>
                <c:pt idx="265">
                  <c:v>8.0848000000000003E-2</c:v>
                </c:pt>
                <c:pt idx="266">
                  <c:v>8.1945000000000004E-2</c:v>
                </c:pt>
                <c:pt idx="267">
                  <c:v>8.2903000000000004E-2</c:v>
                </c:pt>
                <c:pt idx="268">
                  <c:v>8.3560999999999996E-2</c:v>
                </c:pt>
                <c:pt idx="269">
                  <c:v>8.3956000000000003E-2</c:v>
                </c:pt>
                <c:pt idx="270">
                  <c:v>8.4352999999999997E-2</c:v>
                </c:pt>
                <c:pt idx="271">
                  <c:v>8.5107000000000002E-2</c:v>
                </c:pt>
                <c:pt idx="272">
                  <c:v>8.6417999999999995E-2</c:v>
                </c:pt>
                <c:pt idx="273">
                  <c:v>8.8227E-2</c:v>
                </c:pt>
                <c:pt idx="274">
                  <c:v>9.0315999999999994E-2</c:v>
                </c:pt>
                <c:pt idx="275">
                  <c:v>9.2474000000000001E-2</c:v>
                </c:pt>
                <c:pt idx="276">
                  <c:v>9.4564999999999996E-2</c:v>
                </c:pt>
                <c:pt idx="277">
                  <c:v>9.6537999999999999E-2</c:v>
                </c:pt>
                <c:pt idx="278">
                  <c:v>9.8427000000000001E-2</c:v>
                </c:pt>
                <c:pt idx="279">
                  <c:v>0.10033</c:v>
                </c:pt>
                <c:pt idx="280">
                  <c:v>0.102314</c:v>
                </c:pt>
                <c:pt idx="281">
                  <c:v>0.10432900000000001</c:v>
                </c:pt>
                <c:pt idx="282">
                  <c:v>0.10627300000000001</c:v>
                </c:pt>
                <c:pt idx="283">
                  <c:v>0.108171</c:v>
                </c:pt>
                <c:pt idx="284">
                  <c:v>0.110198</c:v>
                </c:pt>
                <c:pt idx="285">
                  <c:v>0.112443</c:v>
                </c:pt>
                <c:pt idx="286">
                  <c:v>0.114785</c:v>
                </c:pt>
                <c:pt idx="287">
                  <c:v>0.117065</c:v>
                </c:pt>
                <c:pt idx="288">
                  <c:v>0.119226</c:v>
                </c:pt>
                <c:pt idx="289">
                  <c:v>0.121257</c:v>
                </c:pt>
                <c:pt idx="290">
                  <c:v>0.123117</c:v>
                </c:pt>
                <c:pt idx="291">
                  <c:v>0.124788</c:v>
                </c:pt>
                <c:pt idx="292">
                  <c:v>0.126304</c:v>
                </c:pt>
                <c:pt idx="293">
                  <c:v>0.12774199999999999</c:v>
                </c:pt>
                <c:pt idx="294">
                  <c:v>0.12925300000000001</c:v>
                </c:pt>
                <c:pt idx="295">
                  <c:v>0.13100500000000001</c:v>
                </c:pt>
                <c:pt idx="296">
                  <c:v>0.13300000000000001</c:v>
                </c:pt>
                <c:pt idx="297">
                  <c:v>0.13500999999999999</c:v>
                </c:pt>
                <c:pt idx="298">
                  <c:v>0.13675699999999999</c:v>
                </c:pt>
                <c:pt idx="299">
                  <c:v>0.138104</c:v>
                </c:pt>
                <c:pt idx="300">
                  <c:v>0.13905799999999999</c:v>
                </c:pt>
                <c:pt idx="301">
                  <c:v>0.13968900000000001</c:v>
                </c:pt>
                <c:pt idx="302">
                  <c:v>0.140124</c:v>
                </c:pt>
                <c:pt idx="303">
                  <c:v>0.14054900000000001</c:v>
                </c:pt>
                <c:pt idx="304">
                  <c:v>0.14111899999999999</c:v>
                </c:pt>
                <c:pt idx="305">
                  <c:v>0.14188899999999999</c:v>
                </c:pt>
                <c:pt idx="306">
                  <c:v>0.14289299999999999</c:v>
                </c:pt>
                <c:pt idx="307">
                  <c:v>0.144203</c:v>
                </c:pt>
                <c:pt idx="308">
                  <c:v>0.14581</c:v>
                </c:pt>
                <c:pt idx="309">
                  <c:v>0.147506</c:v>
                </c:pt>
                <c:pt idx="310">
                  <c:v>0.149059</c:v>
                </c:pt>
                <c:pt idx="311">
                  <c:v>0.15046200000000001</c:v>
                </c:pt>
                <c:pt idx="312">
                  <c:v>0.151836</c:v>
                </c:pt>
                <c:pt idx="313">
                  <c:v>0.15316199999999999</c:v>
                </c:pt>
                <c:pt idx="314">
                  <c:v>0.15431500000000001</c:v>
                </c:pt>
                <c:pt idx="315">
                  <c:v>0.15531900000000001</c:v>
                </c:pt>
                <c:pt idx="316">
                  <c:v>0.156366</c:v>
                </c:pt>
                <c:pt idx="317">
                  <c:v>0.15759600000000001</c:v>
                </c:pt>
                <c:pt idx="318">
                  <c:v>0.15901100000000001</c:v>
                </c:pt>
                <c:pt idx="319">
                  <c:v>0.16056200000000001</c:v>
                </c:pt>
                <c:pt idx="320">
                  <c:v>0.16220100000000001</c:v>
                </c:pt>
                <c:pt idx="321">
                  <c:v>0.16384199999999999</c:v>
                </c:pt>
                <c:pt idx="322">
                  <c:v>0.165378</c:v>
                </c:pt>
                <c:pt idx="323">
                  <c:v>0.16675999999999999</c:v>
                </c:pt>
                <c:pt idx="324">
                  <c:v>0.168018</c:v>
                </c:pt>
                <c:pt idx="325">
                  <c:v>0.16921800000000001</c:v>
                </c:pt>
                <c:pt idx="326">
                  <c:v>0.17044799999999999</c:v>
                </c:pt>
                <c:pt idx="327">
                  <c:v>0.17183000000000001</c:v>
                </c:pt>
                <c:pt idx="328">
                  <c:v>0.17346900000000001</c:v>
                </c:pt>
                <c:pt idx="329">
                  <c:v>0.17535500000000001</c:v>
                </c:pt>
                <c:pt idx="330">
                  <c:v>0.17733399999999999</c:v>
                </c:pt>
                <c:pt idx="331">
                  <c:v>0.179204</c:v>
                </c:pt>
                <c:pt idx="332">
                  <c:v>0.18082500000000001</c:v>
                </c:pt>
                <c:pt idx="333">
                  <c:v>0.18216499999999999</c:v>
                </c:pt>
                <c:pt idx="334">
                  <c:v>0.18331900000000001</c:v>
                </c:pt>
                <c:pt idx="335">
                  <c:v>0.184424</c:v>
                </c:pt>
                <c:pt idx="336">
                  <c:v>0.185529</c:v>
                </c:pt>
                <c:pt idx="337">
                  <c:v>0.18660099999999999</c:v>
                </c:pt>
                <c:pt idx="338">
                  <c:v>0.18768699999999999</c:v>
                </c:pt>
                <c:pt idx="339">
                  <c:v>0.18896199999999999</c:v>
                </c:pt>
                <c:pt idx="340">
                  <c:v>0.19054099999999999</c:v>
                </c:pt>
                <c:pt idx="341">
                  <c:v>0.19234799999999999</c:v>
                </c:pt>
                <c:pt idx="342">
                  <c:v>0.19420799999999999</c:v>
                </c:pt>
                <c:pt idx="343">
                  <c:v>0.195995</c:v>
                </c:pt>
                <c:pt idx="344">
                  <c:v>0.19767100000000001</c:v>
                </c:pt>
                <c:pt idx="345">
                  <c:v>0.199241</c:v>
                </c:pt>
                <c:pt idx="346">
                  <c:v>0.200679</c:v>
                </c:pt>
                <c:pt idx="347">
                  <c:v>0.20188200000000001</c:v>
                </c:pt>
                <c:pt idx="348">
                  <c:v>0.20275199999999999</c:v>
                </c:pt>
                <c:pt idx="349">
                  <c:v>0.20331199999999999</c:v>
                </c:pt>
                <c:pt idx="350">
                  <c:v>0.20368700000000001</c:v>
                </c:pt>
                <c:pt idx="351">
                  <c:v>0.203983</c:v>
                </c:pt>
                <c:pt idx="352">
                  <c:v>0.204206</c:v>
                </c:pt>
                <c:pt idx="353">
                  <c:v>0.20433100000000001</c:v>
                </c:pt>
                <c:pt idx="354">
                  <c:v>0.204434</c:v>
                </c:pt>
                <c:pt idx="355">
                  <c:v>0.204706</c:v>
                </c:pt>
                <c:pt idx="356">
                  <c:v>0.20530799999999999</c:v>
                </c:pt>
                <c:pt idx="357">
                  <c:v>0.206234</c:v>
                </c:pt>
                <c:pt idx="358">
                  <c:v>0.207342</c:v>
                </c:pt>
                <c:pt idx="359">
                  <c:v>0.20850299999999999</c:v>
                </c:pt>
                <c:pt idx="360">
                  <c:v>0.20968100000000001</c:v>
                </c:pt>
                <c:pt idx="361">
                  <c:v>0.21090400000000001</c:v>
                </c:pt>
                <c:pt idx="362">
                  <c:v>0.21218500000000001</c:v>
                </c:pt>
                <c:pt idx="363">
                  <c:v>0.21349599999999999</c:v>
                </c:pt>
                <c:pt idx="364">
                  <c:v>0.21484500000000001</c:v>
                </c:pt>
                <c:pt idx="365">
                  <c:v>0.216338</c:v>
                </c:pt>
                <c:pt idx="366">
                  <c:v>0.21810299999999999</c:v>
                </c:pt>
                <c:pt idx="367">
                  <c:v>0.22017400000000001</c:v>
                </c:pt>
                <c:pt idx="368">
                  <c:v>0.22247600000000001</c:v>
                </c:pt>
                <c:pt idx="369">
                  <c:v>0.224853</c:v>
                </c:pt>
                <c:pt idx="370">
                  <c:v>0.227074</c:v>
                </c:pt>
                <c:pt idx="371">
                  <c:v>0.228936</c:v>
                </c:pt>
                <c:pt idx="372">
                  <c:v>0.230465</c:v>
                </c:pt>
                <c:pt idx="373">
                  <c:v>0.23194300000000001</c:v>
                </c:pt>
                <c:pt idx="374">
                  <c:v>0.23361899999999999</c:v>
                </c:pt>
                <c:pt idx="375">
                  <c:v>0.235482</c:v>
                </c:pt>
                <c:pt idx="376">
                  <c:v>0.23735899999999999</c:v>
                </c:pt>
                <c:pt idx="377">
                  <c:v>0.239145</c:v>
                </c:pt>
                <c:pt idx="378">
                  <c:v>0.24083399999999999</c:v>
                </c:pt>
                <c:pt idx="379">
                  <c:v>0.24241799999999999</c:v>
                </c:pt>
                <c:pt idx="380">
                  <c:v>0.243862</c:v>
                </c:pt>
                <c:pt idx="381">
                  <c:v>0.245174</c:v>
                </c:pt>
                <c:pt idx="382">
                  <c:v>0.246419</c:v>
                </c:pt>
                <c:pt idx="383">
                  <c:v>0.24765599999999999</c:v>
                </c:pt>
                <c:pt idx="384">
                  <c:v>0.24885299999999999</c:v>
                </c:pt>
                <c:pt idx="385">
                  <c:v>0.24985099999999999</c:v>
                </c:pt>
                <c:pt idx="386">
                  <c:v>0.250446</c:v>
                </c:pt>
                <c:pt idx="387">
                  <c:v>0.25056899999999999</c:v>
                </c:pt>
                <c:pt idx="388">
                  <c:v>0.25039400000000001</c:v>
                </c:pt>
                <c:pt idx="389">
                  <c:v>0.250251</c:v>
                </c:pt>
                <c:pt idx="390">
                  <c:v>0.25038300000000002</c:v>
                </c:pt>
                <c:pt idx="391">
                  <c:v>0.25077500000000003</c:v>
                </c:pt>
                <c:pt idx="392">
                  <c:v>0.251218</c:v>
                </c:pt>
                <c:pt idx="393">
                  <c:v>0.25153900000000001</c:v>
                </c:pt>
                <c:pt idx="394">
                  <c:v>0.25177100000000002</c:v>
                </c:pt>
                <c:pt idx="395">
                  <c:v>0.252133</c:v>
                </c:pt>
                <c:pt idx="396">
                  <c:v>0.25282700000000002</c:v>
                </c:pt>
                <c:pt idx="397">
                  <c:v>0.25381700000000001</c:v>
                </c:pt>
                <c:pt idx="398">
                  <c:v>0.254803</c:v>
                </c:pt>
                <c:pt idx="399">
                  <c:v>0.25545800000000002</c:v>
                </c:pt>
                <c:pt idx="400">
                  <c:v>0.25571199999999999</c:v>
                </c:pt>
                <c:pt idx="401">
                  <c:v>0.25578400000000001</c:v>
                </c:pt>
                <c:pt idx="402">
                  <c:v>0.255969</c:v>
                </c:pt>
                <c:pt idx="403">
                  <c:v>0.25644099999999997</c:v>
                </c:pt>
                <c:pt idx="404">
                  <c:v>0.257185</c:v>
                </c:pt>
                <c:pt idx="405">
                  <c:v>0.25806099999999998</c:v>
                </c:pt>
                <c:pt idx="406">
                  <c:v>0.258932</c:v>
                </c:pt>
                <c:pt idx="407">
                  <c:v>0.25973200000000002</c:v>
                </c:pt>
                <c:pt idx="408">
                  <c:v>0.26041799999999998</c:v>
                </c:pt>
                <c:pt idx="409">
                  <c:v>0.26091199999999998</c:v>
                </c:pt>
                <c:pt idx="410">
                  <c:v>0.26117000000000001</c:v>
                </c:pt>
                <c:pt idx="411">
                  <c:v>0.26130199999999998</c:v>
                </c:pt>
                <c:pt idx="412">
                  <c:v>0.26156000000000001</c:v>
                </c:pt>
                <c:pt idx="413">
                  <c:v>0.26219900000000002</c:v>
                </c:pt>
                <c:pt idx="414">
                  <c:v>0.263318</c:v>
                </c:pt>
                <c:pt idx="415">
                  <c:v>0.26482</c:v>
                </c:pt>
                <c:pt idx="416">
                  <c:v>0.26654800000000001</c:v>
                </c:pt>
                <c:pt idx="417">
                  <c:v>0.26845000000000002</c:v>
                </c:pt>
                <c:pt idx="418">
                  <c:v>0.27054800000000001</c:v>
                </c:pt>
                <c:pt idx="419">
                  <c:v>0.27274500000000002</c:v>
                </c:pt>
                <c:pt idx="420">
                  <c:v>0.274758</c:v>
                </c:pt>
                <c:pt idx="421">
                  <c:v>0.27632499999999999</c:v>
                </c:pt>
                <c:pt idx="422">
                  <c:v>0.27742800000000001</c:v>
                </c:pt>
                <c:pt idx="423">
                  <c:v>0.278285</c:v>
                </c:pt>
                <c:pt idx="424">
                  <c:v>0.27916299999999999</c:v>
                </c:pt>
                <c:pt idx="425">
                  <c:v>0.280219</c:v>
                </c:pt>
                <c:pt idx="426">
                  <c:v>0.28143499999999999</c:v>
                </c:pt>
                <c:pt idx="427">
                  <c:v>0.28263700000000003</c:v>
                </c:pt>
                <c:pt idx="428">
                  <c:v>0.28362999999999999</c:v>
                </c:pt>
                <c:pt idx="429">
                  <c:v>0.28436699999999998</c:v>
                </c:pt>
                <c:pt idx="430">
                  <c:v>0.28496199999999999</c:v>
                </c:pt>
                <c:pt idx="431">
                  <c:v>0.28550999999999999</c:v>
                </c:pt>
                <c:pt idx="432">
                  <c:v>0.28594799999999998</c:v>
                </c:pt>
                <c:pt idx="433">
                  <c:v>0.286107</c:v>
                </c:pt>
                <c:pt idx="434">
                  <c:v>0.28586699999999998</c:v>
                </c:pt>
                <c:pt idx="435">
                  <c:v>0.28525800000000001</c:v>
                </c:pt>
                <c:pt idx="436">
                  <c:v>0.28445799999999999</c:v>
                </c:pt>
                <c:pt idx="437">
                  <c:v>0.28370600000000001</c:v>
                </c:pt>
                <c:pt idx="438">
                  <c:v>0.28316999999999998</c:v>
                </c:pt>
                <c:pt idx="439">
                  <c:v>0.28287099999999998</c:v>
                </c:pt>
                <c:pt idx="440">
                  <c:v>0.28276200000000001</c:v>
                </c:pt>
                <c:pt idx="441">
                  <c:v>0.28282800000000002</c:v>
                </c:pt>
                <c:pt idx="442">
                  <c:v>0.28306399999999998</c:v>
                </c:pt>
                <c:pt idx="443">
                  <c:v>0.28339599999999998</c:v>
                </c:pt>
                <c:pt idx="444">
                  <c:v>0.28371299999999999</c:v>
                </c:pt>
                <c:pt idx="445">
                  <c:v>0.28400599999999998</c:v>
                </c:pt>
                <c:pt idx="446">
                  <c:v>0.28440599999999999</c:v>
                </c:pt>
                <c:pt idx="447">
                  <c:v>0.285084</c:v>
                </c:pt>
                <c:pt idx="448">
                  <c:v>0.28614099999999998</c:v>
                </c:pt>
                <c:pt idx="449">
                  <c:v>0.28754600000000002</c:v>
                </c:pt>
                <c:pt idx="450">
                  <c:v>0.289134</c:v>
                </c:pt>
                <c:pt idx="451">
                  <c:v>0.29069499999999998</c:v>
                </c:pt>
                <c:pt idx="452">
                  <c:v>0.29211999999999999</c:v>
                </c:pt>
                <c:pt idx="453">
                  <c:v>0.29344199999999998</c:v>
                </c:pt>
                <c:pt idx="454">
                  <c:v>0.294736</c:v>
                </c:pt>
                <c:pt idx="455">
                  <c:v>0.295989</c:v>
                </c:pt>
                <c:pt idx="456">
                  <c:v>0.29708200000000001</c:v>
                </c:pt>
                <c:pt idx="457">
                  <c:v>0.29786000000000001</c:v>
                </c:pt>
                <c:pt idx="458">
                  <c:v>0.29824099999999998</c:v>
                </c:pt>
                <c:pt idx="459">
                  <c:v>0.29832199999999998</c:v>
                </c:pt>
                <c:pt idx="460">
                  <c:v>0.29838599999999998</c:v>
                </c:pt>
                <c:pt idx="461">
                  <c:v>0.29873300000000003</c:v>
                </c:pt>
                <c:pt idx="462">
                  <c:v>0.29948200000000003</c:v>
                </c:pt>
                <c:pt idx="463">
                  <c:v>0.30052099999999998</c:v>
                </c:pt>
                <c:pt idx="464">
                  <c:v>0.301678</c:v>
                </c:pt>
                <c:pt idx="465">
                  <c:v>0.30287500000000001</c:v>
                </c:pt>
                <c:pt idx="466">
                  <c:v>0.30408600000000002</c:v>
                </c:pt>
                <c:pt idx="467">
                  <c:v>0.30522100000000002</c:v>
                </c:pt>
                <c:pt idx="468">
                  <c:v>0.30615599999999998</c:v>
                </c:pt>
                <c:pt idx="469">
                  <c:v>0.30687300000000001</c:v>
                </c:pt>
                <c:pt idx="470">
                  <c:v>0.30747000000000002</c:v>
                </c:pt>
                <c:pt idx="471">
                  <c:v>0.30802600000000002</c:v>
                </c:pt>
                <c:pt idx="472">
                  <c:v>0.308506</c:v>
                </c:pt>
                <c:pt idx="473">
                  <c:v>0.308838</c:v>
                </c:pt>
                <c:pt idx="474">
                  <c:v>0.309002</c:v>
                </c:pt>
                <c:pt idx="475">
                  <c:v>0.309029</c:v>
                </c:pt>
                <c:pt idx="476">
                  <c:v>0.30899399999999999</c:v>
                </c:pt>
                <c:pt idx="477">
                  <c:v>0.30899399999999999</c:v>
                </c:pt>
                <c:pt idx="478">
                  <c:v>0.30906099999999997</c:v>
                </c:pt>
                <c:pt idx="479">
                  <c:v>0.30909799999999998</c:v>
                </c:pt>
                <c:pt idx="480">
                  <c:v>0.30895800000000001</c:v>
                </c:pt>
                <c:pt idx="481">
                  <c:v>0.30861300000000003</c:v>
                </c:pt>
                <c:pt idx="482">
                  <c:v>0.308222</c:v>
                </c:pt>
                <c:pt idx="483">
                  <c:v>0.30806699999999998</c:v>
                </c:pt>
                <c:pt idx="484">
                  <c:v>0.30841600000000002</c:v>
                </c:pt>
                <c:pt idx="485">
                  <c:v>0.30935099999999999</c:v>
                </c:pt>
                <c:pt idx="486">
                  <c:v>0.31070199999999998</c:v>
                </c:pt>
                <c:pt idx="487">
                  <c:v>0.31217699999999998</c:v>
                </c:pt>
                <c:pt idx="488">
                  <c:v>0.31353500000000001</c:v>
                </c:pt>
                <c:pt idx="489">
                  <c:v>0.31463000000000002</c:v>
                </c:pt>
                <c:pt idx="490">
                  <c:v>0.31537799999999999</c:v>
                </c:pt>
                <c:pt idx="491">
                  <c:v>0.315801</c:v>
                </c:pt>
                <c:pt idx="492">
                  <c:v>0.316052</c:v>
                </c:pt>
                <c:pt idx="493">
                  <c:v>0.31631599999999999</c:v>
                </c:pt>
                <c:pt idx="494">
                  <c:v>0.31669900000000001</c:v>
                </c:pt>
                <c:pt idx="495">
                  <c:v>0.31720900000000002</c:v>
                </c:pt>
                <c:pt idx="496">
                  <c:v>0.31781500000000001</c:v>
                </c:pt>
                <c:pt idx="497">
                  <c:v>0.31843700000000003</c:v>
                </c:pt>
                <c:pt idx="498">
                  <c:v>0.31897199999999998</c:v>
                </c:pt>
                <c:pt idx="499">
                  <c:v>0.31939899999999999</c:v>
                </c:pt>
                <c:pt idx="500">
                  <c:v>0.319822</c:v>
                </c:pt>
                <c:pt idx="501">
                  <c:v>0.32029299999999999</c:v>
                </c:pt>
                <c:pt idx="502">
                  <c:v>0.32069199999999998</c:v>
                </c:pt>
                <c:pt idx="503">
                  <c:v>0.32090800000000003</c:v>
                </c:pt>
                <c:pt idx="504">
                  <c:v>0.32105299999999998</c:v>
                </c:pt>
                <c:pt idx="505">
                  <c:v>0.32134600000000002</c:v>
                </c:pt>
                <c:pt idx="506">
                  <c:v>0.321849</c:v>
                </c:pt>
                <c:pt idx="507">
                  <c:v>0.32244400000000001</c:v>
                </c:pt>
                <c:pt idx="508">
                  <c:v>0.32301000000000002</c:v>
                </c:pt>
                <c:pt idx="509">
                  <c:v>0.32350200000000001</c:v>
                </c:pt>
                <c:pt idx="510">
                  <c:v>0.32389400000000002</c:v>
                </c:pt>
                <c:pt idx="511">
                  <c:v>0.324133</c:v>
                </c:pt>
                <c:pt idx="512">
                  <c:v>0.32416800000000001</c:v>
                </c:pt>
                <c:pt idx="513">
                  <c:v>0.32404100000000002</c:v>
                </c:pt>
                <c:pt idx="514">
                  <c:v>0.32391599999999998</c:v>
                </c:pt>
                <c:pt idx="515">
                  <c:v>0.32397999999999999</c:v>
                </c:pt>
                <c:pt idx="516">
                  <c:v>0.32432800000000001</c:v>
                </c:pt>
                <c:pt idx="517">
                  <c:v>0.324961</c:v>
                </c:pt>
                <c:pt idx="518">
                  <c:v>0.32583899999999999</c:v>
                </c:pt>
                <c:pt idx="519">
                  <c:v>0.32689400000000002</c:v>
                </c:pt>
                <c:pt idx="520">
                  <c:v>0.32799699999999998</c:v>
                </c:pt>
                <c:pt idx="521">
                  <c:v>0.32899699999999998</c:v>
                </c:pt>
                <c:pt idx="522">
                  <c:v>0.32985500000000001</c:v>
                </c:pt>
                <c:pt idx="523">
                  <c:v>0.33067600000000003</c:v>
                </c:pt>
                <c:pt idx="524">
                  <c:v>0.33154899999999998</c:v>
                </c:pt>
                <c:pt idx="525">
                  <c:v>0.33243</c:v>
                </c:pt>
                <c:pt idx="526">
                  <c:v>0.33323000000000003</c:v>
                </c:pt>
                <c:pt idx="527">
                  <c:v>0.33393400000000001</c:v>
                </c:pt>
                <c:pt idx="528">
                  <c:v>0.33453100000000002</c:v>
                </c:pt>
                <c:pt idx="529">
                  <c:v>0.33490500000000001</c:v>
                </c:pt>
                <c:pt idx="530">
                  <c:v>0.33494299999999999</c:v>
                </c:pt>
                <c:pt idx="531">
                  <c:v>0.33471800000000002</c:v>
                </c:pt>
                <c:pt idx="532">
                  <c:v>0.33447399999999999</c:v>
                </c:pt>
                <c:pt idx="533">
                  <c:v>0.33441100000000001</c:v>
                </c:pt>
                <c:pt idx="534">
                  <c:v>0.33454800000000001</c:v>
                </c:pt>
                <c:pt idx="535">
                  <c:v>0.33480599999999999</c:v>
                </c:pt>
                <c:pt idx="536">
                  <c:v>0.33510899999999999</c:v>
                </c:pt>
                <c:pt idx="537">
                  <c:v>0.33535900000000002</c:v>
                </c:pt>
                <c:pt idx="538">
                  <c:v>0.33542699999999998</c:v>
                </c:pt>
                <c:pt idx="539">
                  <c:v>0.33530599999999999</c:v>
                </c:pt>
                <c:pt idx="540">
                  <c:v>0.33522800000000003</c:v>
                </c:pt>
                <c:pt idx="541">
                  <c:v>0.33546999999999999</c:v>
                </c:pt>
                <c:pt idx="542">
                  <c:v>0.336094</c:v>
                </c:pt>
                <c:pt idx="543">
                  <c:v>0.336924</c:v>
                </c:pt>
                <c:pt idx="544">
                  <c:v>0.33775100000000002</c:v>
                </c:pt>
                <c:pt idx="545">
                  <c:v>0.33851199999999998</c:v>
                </c:pt>
                <c:pt idx="546">
                  <c:v>0.33931600000000001</c:v>
                </c:pt>
                <c:pt idx="547">
                  <c:v>0.34034999999999999</c:v>
                </c:pt>
                <c:pt idx="548">
                  <c:v>0.341756</c:v>
                </c:pt>
                <c:pt idx="549">
                  <c:v>0.34353800000000001</c:v>
                </c:pt>
                <c:pt idx="550">
                  <c:v>0.34554099999999999</c:v>
                </c:pt>
                <c:pt idx="551">
                  <c:v>0.34750599999999998</c:v>
                </c:pt>
                <c:pt idx="552">
                  <c:v>0.349221</c:v>
                </c:pt>
                <c:pt idx="553">
                  <c:v>0.350659</c:v>
                </c:pt>
                <c:pt idx="554">
                  <c:v>0.35195700000000002</c:v>
                </c:pt>
                <c:pt idx="555">
                  <c:v>0.35328199999999998</c:v>
                </c:pt>
                <c:pt idx="556">
                  <c:v>0.35470600000000002</c:v>
                </c:pt>
                <c:pt idx="557">
                  <c:v>0.356186</c:v>
                </c:pt>
                <c:pt idx="558">
                  <c:v>0.357574</c:v>
                </c:pt>
                <c:pt idx="559">
                  <c:v>0.35866500000000001</c:v>
                </c:pt>
                <c:pt idx="560">
                  <c:v>0.35929</c:v>
                </c:pt>
                <c:pt idx="561">
                  <c:v>0.359462</c:v>
                </c:pt>
                <c:pt idx="562">
                  <c:v>0.359429</c:v>
                </c:pt>
                <c:pt idx="563">
                  <c:v>0.359543</c:v>
                </c:pt>
                <c:pt idx="564">
                  <c:v>0.35999100000000001</c:v>
                </c:pt>
                <c:pt idx="565">
                  <c:v>0.36070000000000002</c:v>
                </c:pt>
                <c:pt idx="566">
                  <c:v>0.36151299999999997</c:v>
                </c:pt>
                <c:pt idx="567">
                  <c:v>0.36238599999999999</c:v>
                </c:pt>
                <c:pt idx="568">
                  <c:v>0.36334699999999998</c:v>
                </c:pt>
                <c:pt idx="569">
                  <c:v>0.36437000000000003</c:v>
                </c:pt>
                <c:pt idx="570">
                  <c:v>0.36541200000000001</c:v>
                </c:pt>
                <c:pt idx="571">
                  <c:v>0.36651699999999998</c:v>
                </c:pt>
                <c:pt idx="572">
                  <c:v>0.36776700000000001</c:v>
                </c:pt>
                <c:pt idx="573">
                  <c:v>0.36913400000000002</c:v>
                </c:pt>
                <c:pt idx="574">
                  <c:v>0.37043599999999999</c:v>
                </c:pt>
                <c:pt idx="575">
                  <c:v>0.371477</c:v>
                </c:pt>
                <c:pt idx="576">
                  <c:v>0.37221900000000002</c:v>
                </c:pt>
                <c:pt idx="577">
                  <c:v>0.37277900000000003</c:v>
                </c:pt>
                <c:pt idx="578">
                  <c:v>0.37327700000000003</c:v>
                </c:pt>
                <c:pt idx="579">
                  <c:v>0.37373400000000001</c:v>
                </c:pt>
                <c:pt idx="580">
                  <c:v>0.37411299999999997</c:v>
                </c:pt>
                <c:pt idx="581">
                  <c:v>0.37438399999999999</c:v>
                </c:pt>
                <c:pt idx="582">
                  <c:v>0.37455699999999997</c:v>
                </c:pt>
                <c:pt idx="583">
                  <c:v>0.37471199999999999</c:v>
                </c:pt>
                <c:pt idx="584">
                  <c:v>0.37501800000000002</c:v>
                </c:pt>
                <c:pt idx="585">
                  <c:v>0.37564999999999998</c:v>
                </c:pt>
                <c:pt idx="586">
                  <c:v>0.37667600000000001</c:v>
                </c:pt>
                <c:pt idx="587">
                  <c:v>0.37800699999999998</c:v>
                </c:pt>
                <c:pt idx="588">
                  <c:v>0.379471</c:v>
                </c:pt>
                <c:pt idx="589">
                  <c:v>0.38094299999999998</c:v>
                </c:pt>
                <c:pt idx="590">
                  <c:v>0.38237399999999999</c:v>
                </c:pt>
                <c:pt idx="591">
                  <c:v>0.38370500000000002</c:v>
                </c:pt>
                <c:pt idx="592">
                  <c:v>0.38483200000000001</c:v>
                </c:pt>
                <c:pt idx="593">
                  <c:v>0.38574199999999997</c:v>
                </c:pt>
                <c:pt idx="594">
                  <c:v>0.38663500000000001</c:v>
                </c:pt>
                <c:pt idx="595">
                  <c:v>0.38781300000000002</c:v>
                </c:pt>
                <c:pt idx="596">
                  <c:v>0.389407</c:v>
                </c:pt>
                <c:pt idx="597">
                  <c:v>0.39122200000000001</c:v>
                </c:pt>
                <c:pt idx="598">
                  <c:v>0.392872</c:v>
                </c:pt>
                <c:pt idx="599">
                  <c:v>0.39409899999999998</c:v>
                </c:pt>
                <c:pt idx="600">
                  <c:v>0.39492699999999997</c:v>
                </c:pt>
                <c:pt idx="601">
                  <c:v>0.39552999999999999</c:v>
                </c:pt>
                <c:pt idx="602">
                  <c:v>0.396007</c:v>
                </c:pt>
                <c:pt idx="603">
                  <c:v>0.39633800000000002</c:v>
                </c:pt>
                <c:pt idx="604">
                  <c:v>0.39649800000000002</c:v>
                </c:pt>
                <c:pt idx="605">
                  <c:v>0.39652900000000002</c:v>
                </c:pt>
                <c:pt idx="606">
                  <c:v>0.39652300000000001</c:v>
                </c:pt>
                <c:pt idx="607">
                  <c:v>0.39654800000000001</c:v>
                </c:pt>
                <c:pt idx="608">
                  <c:v>0.39660600000000001</c:v>
                </c:pt>
                <c:pt idx="609">
                  <c:v>0.39663399999999999</c:v>
                </c:pt>
                <c:pt idx="610">
                  <c:v>0.39652300000000001</c:v>
                </c:pt>
                <c:pt idx="611">
                  <c:v>0.39613999999999999</c:v>
                </c:pt>
                <c:pt idx="612">
                  <c:v>0.39538800000000002</c:v>
                </c:pt>
                <c:pt idx="613">
                  <c:v>0.39423200000000003</c:v>
                </c:pt>
                <c:pt idx="614">
                  <c:v>0.39267000000000002</c:v>
                </c:pt>
                <c:pt idx="615">
                  <c:v>0.390741</c:v>
                </c:pt>
                <c:pt idx="616">
                  <c:v>0.38862600000000003</c:v>
                </c:pt>
                <c:pt idx="617">
                  <c:v>0.386681</c:v>
                </c:pt>
                <c:pt idx="618">
                  <c:v>0.38527099999999997</c:v>
                </c:pt>
                <c:pt idx="619">
                  <c:v>0.38448900000000003</c:v>
                </c:pt>
                <c:pt idx="620">
                  <c:v>0.38403100000000001</c:v>
                </c:pt>
                <c:pt idx="621">
                  <c:v>0.38341399999999998</c:v>
                </c:pt>
                <c:pt idx="622">
                  <c:v>0.38236999999999999</c:v>
                </c:pt>
                <c:pt idx="623">
                  <c:v>0.38100899999999999</c:v>
                </c:pt>
                <c:pt idx="624">
                  <c:v>0.379612</c:v>
                </c:pt>
                <c:pt idx="625">
                  <c:v>0.37831700000000001</c:v>
                </c:pt>
                <c:pt idx="626">
                  <c:v>0.37703199999999998</c:v>
                </c:pt>
                <c:pt idx="627">
                  <c:v>0.37556899999999999</c:v>
                </c:pt>
                <c:pt idx="628">
                  <c:v>0.37386900000000001</c:v>
                </c:pt>
                <c:pt idx="629">
                  <c:v>0.372081</c:v>
                </c:pt>
                <c:pt idx="630">
                  <c:v>0.37042599999999998</c:v>
                </c:pt>
                <c:pt idx="631">
                  <c:v>0.36901899999999999</c:v>
                </c:pt>
                <c:pt idx="632">
                  <c:v>0.367782</c:v>
                </c:pt>
                <c:pt idx="633">
                  <c:v>0.36649500000000002</c:v>
                </c:pt>
                <c:pt idx="634">
                  <c:v>0.36493399999999998</c:v>
                </c:pt>
                <c:pt idx="635">
                  <c:v>0.36301899999999998</c:v>
                </c:pt>
                <c:pt idx="636">
                  <c:v>0.36084100000000002</c:v>
                </c:pt>
                <c:pt idx="637">
                  <c:v>0.35853200000000002</c:v>
                </c:pt>
                <c:pt idx="638">
                  <c:v>0.35614800000000002</c:v>
                </c:pt>
                <c:pt idx="639">
                  <c:v>0.35372500000000001</c:v>
                </c:pt>
                <c:pt idx="640">
                  <c:v>0.35138900000000001</c:v>
                </c:pt>
                <c:pt idx="641">
                  <c:v>0.34931699999999999</c:v>
                </c:pt>
                <c:pt idx="642">
                  <c:v>0.34755999999999998</c:v>
                </c:pt>
                <c:pt idx="643">
                  <c:v>0.34593800000000002</c:v>
                </c:pt>
                <c:pt idx="644">
                  <c:v>0.34420099999999998</c:v>
                </c:pt>
                <c:pt idx="645">
                  <c:v>0.342277</c:v>
                </c:pt>
                <c:pt idx="646">
                  <c:v>0.34029999999999999</c:v>
                </c:pt>
                <c:pt idx="647">
                  <c:v>0.33840399999999998</c:v>
                </c:pt>
                <c:pt idx="648">
                  <c:v>0.33657500000000001</c:v>
                </c:pt>
                <c:pt idx="649">
                  <c:v>0.33472800000000003</c:v>
                </c:pt>
                <c:pt idx="650">
                  <c:v>0.33285100000000001</c:v>
                </c:pt>
                <c:pt idx="651">
                  <c:v>0.331063</c:v>
                </c:pt>
                <c:pt idx="652">
                  <c:v>0.32951900000000001</c:v>
                </c:pt>
                <c:pt idx="653">
                  <c:v>0.32827299999999998</c:v>
                </c:pt>
                <c:pt idx="654">
                  <c:v>0.32722200000000001</c:v>
                </c:pt>
                <c:pt idx="655">
                  <c:v>0.32618000000000003</c:v>
                </c:pt>
                <c:pt idx="656">
                  <c:v>0.32500299999999999</c:v>
                </c:pt>
                <c:pt idx="657">
                  <c:v>0.32367200000000002</c:v>
                </c:pt>
                <c:pt idx="658">
                  <c:v>0.322299</c:v>
                </c:pt>
                <c:pt idx="659">
                  <c:v>0.32100600000000001</c:v>
                </c:pt>
                <c:pt idx="660">
                  <c:v>0.31978200000000001</c:v>
                </c:pt>
                <c:pt idx="661">
                  <c:v>0.31848500000000002</c:v>
                </c:pt>
                <c:pt idx="662">
                  <c:v>0.316969</c:v>
                </c:pt>
                <c:pt idx="663">
                  <c:v>0.315197</c:v>
                </c:pt>
                <c:pt idx="664">
                  <c:v>0.31324000000000002</c:v>
                </c:pt>
                <c:pt idx="665">
                  <c:v>0.31121199999999999</c:v>
                </c:pt>
                <c:pt idx="666">
                  <c:v>0.30921300000000002</c:v>
                </c:pt>
                <c:pt idx="667">
                  <c:v>0.30734699999999998</c:v>
                </c:pt>
                <c:pt idx="668">
                  <c:v>0.30577799999999999</c:v>
                </c:pt>
                <c:pt idx="669">
                  <c:v>0.30466900000000002</c:v>
                </c:pt>
                <c:pt idx="670">
                  <c:v>0.30402200000000001</c:v>
                </c:pt>
                <c:pt idx="671">
                  <c:v>0.303622</c:v>
                </c:pt>
                <c:pt idx="672">
                  <c:v>0.30319200000000002</c:v>
                </c:pt>
                <c:pt idx="673">
                  <c:v>0.30258699999999999</c:v>
                </c:pt>
                <c:pt idx="674">
                  <c:v>0.301815</c:v>
                </c:pt>
                <c:pt idx="675">
                  <c:v>0.30091200000000001</c:v>
                </c:pt>
                <c:pt idx="676">
                  <c:v>0.29985299999999998</c:v>
                </c:pt>
                <c:pt idx="677">
                  <c:v>0.29860999999999999</c:v>
                </c:pt>
                <c:pt idx="678">
                  <c:v>0.297232</c:v>
                </c:pt>
                <c:pt idx="679">
                  <c:v>0.29579100000000003</c:v>
                </c:pt>
                <c:pt idx="680">
                  <c:v>0.29428399999999999</c:v>
                </c:pt>
                <c:pt idx="681">
                  <c:v>0.292684</c:v>
                </c:pt>
                <c:pt idx="682">
                  <c:v>0.29102099999999997</c:v>
                </c:pt>
                <c:pt idx="683">
                  <c:v>0.28931600000000002</c:v>
                </c:pt>
                <c:pt idx="684">
                  <c:v>0.28751900000000002</c:v>
                </c:pt>
                <c:pt idx="685">
                  <c:v>0.28560799999999997</c:v>
                </c:pt>
                <c:pt idx="686">
                  <c:v>0.28367399999999998</c:v>
                </c:pt>
                <c:pt idx="687">
                  <c:v>0.281837</c:v>
                </c:pt>
                <c:pt idx="688">
                  <c:v>0.28015400000000001</c:v>
                </c:pt>
                <c:pt idx="689">
                  <c:v>0.278646</c:v>
                </c:pt>
                <c:pt idx="690">
                  <c:v>0.27736499999999997</c:v>
                </c:pt>
                <c:pt idx="691">
                  <c:v>0.27639000000000002</c:v>
                </c:pt>
                <c:pt idx="692">
                  <c:v>0.27574100000000001</c:v>
                </c:pt>
                <c:pt idx="693">
                  <c:v>0.27528900000000001</c:v>
                </c:pt>
                <c:pt idx="694">
                  <c:v>0.27479999999999999</c:v>
                </c:pt>
                <c:pt idx="695">
                  <c:v>0.274113</c:v>
                </c:pt>
                <c:pt idx="696">
                  <c:v>0.27321000000000001</c:v>
                </c:pt>
                <c:pt idx="697">
                  <c:v>0.272088</c:v>
                </c:pt>
                <c:pt idx="698">
                  <c:v>0.27068999999999999</c:v>
                </c:pt>
                <c:pt idx="699">
                  <c:v>0.26904099999999997</c:v>
                </c:pt>
                <c:pt idx="700">
                  <c:v>0.26732600000000001</c:v>
                </c:pt>
                <c:pt idx="701">
                  <c:v>0.265712</c:v>
                </c:pt>
                <c:pt idx="702">
                  <c:v>0.26414199999999999</c:v>
                </c:pt>
                <c:pt idx="703">
                  <c:v>0.26242500000000002</c:v>
                </c:pt>
                <c:pt idx="704">
                  <c:v>0.26051299999999999</c:v>
                </c:pt>
                <c:pt idx="705">
                  <c:v>0.25858300000000001</c:v>
                </c:pt>
                <c:pt idx="706">
                  <c:v>0.25682700000000003</c:v>
                </c:pt>
                <c:pt idx="707">
                  <c:v>0.25526300000000002</c:v>
                </c:pt>
                <c:pt idx="708">
                  <c:v>0.25381399999999998</c:v>
                </c:pt>
                <c:pt idx="709">
                  <c:v>0.25246400000000002</c:v>
                </c:pt>
                <c:pt idx="710">
                  <c:v>0.25126700000000002</c:v>
                </c:pt>
                <c:pt idx="711">
                  <c:v>0.25025999999999998</c:v>
                </c:pt>
                <c:pt idx="712">
                  <c:v>0.249392</c:v>
                </c:pt>
                <c:pt idx="713">
                  <c:v>0.248526</c:v>
                </c:pt>
                <c:pt idx="714">
                  <c:v>0.24749399999999999</c:v>
                </c:pt>
                <c:pt idx="715">
                  <c:v>0.24620600000000001</c:v>
                </c:pt>
                <c:pt idx="716">
                  <c:v>0.244697</c:v>
                </c:pt>
                <c:pt idx="717">
                  <c:v>0.243088</c:v>
                </c:pt>
                <c:pt idx="718">
                  <c:v>0.24149999999999999</c:v>
                </c:pt>
                <c:pt idx="719">
                  <c:v>0.239983</c:v>
                </c:pt>
                <c:pt idx="720">
                  <c:v>0.23849799999999999</c:v>
                </c:pt>
                <c:pt idx="721">
                  <c:v>0.236984</c:v>
                </c:pt>
                <c:pt idx="722">
                  <c:v>0.23547499999999999</c:v>
                </c:pt>
                <c:pt idx="723">
                  <c:v>0.23410700000000001</c:v>
                </c:pt>
                <c:pt idx="724">
                  <c:v>0.232929</c:v>
                </c:pt>
                <c:pt idx="725">
                  <c:v>0.23178099999999999</c:v>
                </c:pt>
                <c:pt idx="726">
                  <c:v>0.230457</c:v>
                </c:pt>
                <c:pt idx="727">
                  <c:v>0.22894</c:v>
                </c:pt>
                <c:pt idx="728">
                  <c:v>0.227381</c:v>
                </c:pt>
                <c:pt idx="729">
                  <c:v>0.22588800000000001</c:v>
                </c:pt>
                <c:pt idx="730">
                  <c:v>0.22444500000000001</c:v>
                </c:pt>
                <c:pt idx="731">
                  <c:v>0.22298000000000001</c:v>
                </c:pt>
                <c:pt idx="732">
                  <c:v>0.22146099999999999</c:v>
                </c:pt>
                <c:pt idx="733">
                  <c:v>0.21993199999999999</c:v>
                </c:pt>
                <c:pt idx="734">
                  <c:v>0.21847</c:v>
                </c:pt>
                <c:pt idx="735">
                  <c:v>0.21706300000000001</c:v>
                </c:pt>
                <c:pt idx="736">
                  <c:v>0.21554999999999999</c:v>
                </c:pt>
                <c:pt idx="737">
                  <c:v>0.21374799999999999</c:v>
                </c:pt>
                <c:pt idx="738">
                  <c:v>0.21161199999999999</c:v>
                </c:pt>
                <c:pt idx="739">
                  <c:v>0.20922099999999999</c:v>
                </c:pt>
                <c:pt idx="740">
                  <c:v>0.20666799999999999</c:v>
                </c:pt>
                <c:pt idx="741">
                  <c:v>0.20403199999999999</c:v>
                </c:pt>
                <c:pt idx="742">
                  <c:v>0.20144799999999999</c:v>
                </c:pt>
                <c:pt idx="743">
                  <c:v>0.19910600000000001</c:v>
                </c:pt>
                <c:pt idx="744">
                  <c:v>0.19711600000000001</c:v>
                </c:pt>
                <c:pt idx="745">
                  <c:v>0.19542699999999999</c:v>
                </c:pt>
                <c:pt idx="746">
                  <c:v>0.193909</c:v>
                </c:pt>
                <c:pt idx="747">
                  <c:v>0.192493</c:v>
                </c:pt>
                <c:pt idx="748">
                  <c:v>0.19117999999999999</c:v>
                </c:pt>
                <c:pt idx="749">
                  <c:v>0.189974</c:v>
                </c:pt>
                <c:pt idx="750">
                  <c:v>0.188835</c:v>
                </c:pt>
                <c:pt idx="751">
                  <c:v>0.18770300000000001</c:v>
                </c:pt>
                <c:pt idx="752">
                  <c:v>0.18654000000000001</c:v>
                </c:pt>
                <c:pt idx="753">
                  <c:v>0.18532799999999999</c:v>
                </c:pt>
                <c:pt idx="754">
                  <c:v>0.184031</c:v>
                </c:pt>
                <c:pt idx="755">
                  <c:v>0.18259400000000001</c:v>
                </c:pt>
                <c:pt idx="756">
                  <c:v>0.181029</c:v>
                </c:pt>
                <c:pt idx="757">
                  <c:v>0.17943300000000001</c:v>
                </c:pt>
                <c:pt idx="758">
                  <c:v>0.17788100000000001</c:v>
                </c:pt>
                <c:pt idx="759">
                  <c:v>0.176373</c:v>
                </c:pt>
                <c:pt idx="760">
                  <c:v>0.174929</c:v>
                </c:pt>
                <c:pt idx="761">
                  <c:v>0.17362</c:v>
                </c:pt>
                <c:pt idx="762">
                  <c:v>0.17244999999999999</c:v>
                </c:pt>
                <c:pt idx="763">
                  <c:v>0.17131199999999999</c:v>
                </c:pt>
                <c:pt idx="764">
                  <c:v>0.170156</c:v>
                </c:pt>
                <c:pt idx="765">
                  <c:v>0.169097</c:v>
                </c:pt>
                <c:pt idx="766">
                  <c:v>0.16825599999999999</c:v>
                </c:pt>
                <c:pt idx="767">
                  <c:v>0.167572</c:v>
                </c:pt>
                <c:pt idx="768">
                  <c:v>0.166883</c:v>
                </c:pt>
                <c:pt idx="769">
                  <c:v>0.16613800000000001</c:v>
                </c:pt>
                <c:pt idx="770">
                  <c:v>0.165437</c:v>
                </c:pt>
                <c:pt idx="771">
                  <c:v>0.16487199999999999</c:v>
                </c:pt>
                <c:pt idx="772">
                  <c:v>0.16439999999999999</c:v>
                </c:pt>
                <c:pt idx="773">
                  <c:v>0.16384599999999999</c:v>
                </c:pt>
                <c:pt idx="774">
                  <c:v>0.16303799999999999</c:v>
                </c:pt>
                <c:pt idx="775">
                  <c:v>0.16192599999999999</c:v>
                </c:pt>
                <c:pt idx="776">
                  <c:v>0.16059799999999999</c:v>
                </c:pt>
                <c:pt idx="777">
                  <c:v>0.159189</c:v>
                </c:pt>
                <c:pt idx="778">
                  <c:v>0.15779799999999999</c:v>
                </c:pt>
                <c:pt idx="779">
                  <c:v>0.156449</c:v>
                </c:pt>
                <c:pt idx="780">
                  <c:v>0.155088</c:v>
                </c:pt>
                <c:pt idx="781">
                  <c:v>0.15364</c:v>
                </c:pt>
                <c:pt idx="782">
                  <c:v>0.152088</c:v>
                </c:pt>
                <c:pt idx="783">
                  <c:v>0.15051400000000001</c:v>
                </c:pt>
                <c:pt idx="784">
                  <c:v>0.14902099999999999</c:v>
                </c:pt>
                <c:pt idx="785">
                  <c:v>0.14762500000000001</c:v>
                </c:pt>
                <c:pt idx="786">
                  <c:v>0.146261</c:v>
                </c:pt>
                <c:pt idx="787">
                  <c:v>0.1449</c:v>
                </c:pt>
                <c:pt idx="788">
                  <c:v>0.14358399999999999</c:v>
                </c:pt>
                <c:pt idx="789">
                  <c:v>0.14229800000000001</c:v>
                </c:pt>
                <c:pt idx="790">
                  <c:v>0.14091300000000001</c:v>
                </c:pt>
                <c:pt idx="791">
                  <c:v>0.139379</c:v>
                </c:pt>
                <c:pt idx="792">
                  <c:v>0.13786799999999999</c:v>
                </c:pt>
                <c:pt idx="793">
                  <c:v>0.13660800000000001</c:v>
                </c:pt>
                <c:pt idx="794">
                  <c:v>0.13563700000000001</c:v>
                </c:pt>
                <c:pt idx="795">
                  <c:v>0.13480800000000001</c:v>
                </c:pt>
                <c:pt idx="796">
                  <c:v>0.13394400000000001</c:v>
                </c:pt>
                <c:pt idx="797">
                  <c:v>0.132942</c:v>
                </c:pt>
                <c:pt idx="798">
                  <c:v>0.131797</c:v>
                </c:pt>
                <c:pt idx="799">
                  <c:v>0.13059599999999999</c:v>
                </c:pt>
                <c:pt idx="800">
                  <c:v>0.12945400000000001</c:v>
                </c:pt>
                <c:pt idx="801">
                  <c:v>0.12842100000000001</c:v>
                </c:pt>
                <c:pt idx="802">
                  <c:v>0.127469</c:v>
                </c:pt>
                <c:pt idx="803">
                  <c:v>0.12654099999999999</c:v>
                </c:pt>
                <c:pt idx="804">
                  <c:v>0.12559999999999999</c:v>
                </c:pt>
                <c:pt idx="805">
                  <c:v>0.124626</c:v>
                </c:pt>
                <c:pt idx="806">
                  <c:v>0.123609</c:v>
                </c:pt>
                <c:pt idx="807">
                  <c:v>0.12256400000000001</c:v>
                </c:pt>
                <c:pt idx="808">
                  <c:v>0.121515</c:v>
                </c:pt>
                <c:pt idx="809">
                  <c:v>0.120491</c:v>
                </c:pt>
                <c:pt idx="810">
                  <c:v>0.119534</c:v>
                </c:pt>
                <c:pt idx="811">
                  <c:v>0.11867999999999999</c:v>
                </c:pt>
                <c:pt idx="812">
                  <c:v>0.11788899999999999</c:v>
                </c:pt>
                <c:pt idx="813">
                  <c:v>0.117079</c:v>
                </c:pt>
                <c:pt idx="814">
                  <c:v>0.11629299999999999</c:v>
                </c:pt>
                <c:pt idx="815">
                  <c:v>0.11573700000000001</c:v>
                </c:pt>
                <c:pt idx="816">
                  <c:v>0.115578</c:v>
                </c:pt>
                <c:pt idx="817">
                  <c:v>0.115742</c:v>
                </c:pt>
                <c:pt idx="818">
                  <c:v>0.11597399999999999</c:v>
                </c:pt>
                <c:pt idx="819">
                  <c:v>0.11601400000000001</c:v>
                </c:pt>
                <c:pt idx="820">
                  <c:v>0.115702</c:v>
                </c:pt>
                <c:pt idx="821">
                  <c:v>0.114984</c:v>
                </c:pt>
                <c:pt idx="822">
                  <c:v>0.11393200000000001</c:v>
                </c:pt>
                <c:pt idx="823">
                  <c:v>0.112708</c:v>
                </c:pt>
                <c:pt idx="824">
                  <c:v>0.111475</c:v>
                </c:pt>
                <c:pt idx="825">
                  <c:v>0.11035399999999999</c:v>
                </c:pt>
                <c:pt idx="826">
                  <c:v>0.10946</c:v>
                </c:pt>
                <c:pt idx="827">
                  <c:v>0.10889699999999999</c:v>
                </c:pt>
                <c:pt idx="828">
                  <c:v>0.108667</c:v>
                </c:pt>
                <c:pt idx="829">
                  <c:v>0.10863</c:v>
                </c:pt>
                <c:pt idx="830">
                  <c:v>0.10857700000000001</c:v>
                </c:pt>
                <c:pt idx="831">
                  <c:v>0.10836999999999999</c:v>
                </c:pt>
                <c:pt idx="832">
                  <c:v>0.107984</c:v>
                </c:pt>
                <c:pt idx="833">
                  <c:v>0.10747</c:v>
                </c:pt>
                <c:pt idx="834">
                  <c:v>0.106873</c:v>
                </c:pt>
                <c:pt idx="835">
                  <c:v>0.10619099999999999</c:v>
                </c:pt>
                <c:pt idx="836">
                  <c:v>0.105434</c:v>
                </c:pt>
                <c:pt idx="837">
                  <c:v>0.104672</c:v>
                </c:pt>
                <c:pt idx="838">
                  <c:v>0.104</c:v>
                </c:pt>
                <c:pt idx="839">
                  <c:v>0.103462</c:v>
                </c:pt>
                <c:pt idx="840">
                  <c:v>0.103005</c:v>
                </c:pt>
                <c:pt idx="841">
                  <c:v>0.102502</c:v>
                </c:pt>
                <c:pt idx="842">
                  <c:v>0.101808</c:v>
                </c:pt>
                <c:pt idx="843">
                  <c:v>0.100851</c:v>
                </c:pt>
                <c:pt idx="844">
                  <c:v>9.9706000000000003E-2</c:v>
                </c:pt>
                <c:pt idx="845">
                  <c:v>9.8546999999999996E-2</c:v>
                </c:pt>
                <c:pt idx="846">
                  <c:v>9.7522999999999999E-2</c:v>
                </c:pt>
                <c:pt idx="847">
                  <c:v>9.6669000000000005E-2</c:v>
                </c:pt>
                <c:pt idx="848">
                  <c:v>9.5939999999999998E-2</c:v>
                </c:pt>
                <c:pt idx="849">
                  <c:v>9.5333000000000001E-2</c:v>
                </c:pt>
                <c:pt idx="850">
                  <c:v>9.4917000000000001E-2</c:v>
                </c:pt>
                <c:pt idx="851">
                  <c:v>9.4728000000000007E-2</c:v>
                </c:pt>
                <c:pt idx="852">
                  <c:v>9.4673999999999994E-2</c:v>
                </c:pt>
                <c:pt idx="853">
                  <c:v>9.4601000000000005E-2</c:v>
                </c:pt>
                <c:pt idx="854">
                  <c:v>9.443E-2</c:v>
                </c:pt>
                <c:pt idx="855">
                  <c:v>9.4216999999999995E-2</c:v>
                </c:pt>
                <c:pt idx="856">
                  <c:v>9.4050999999999996E-2</c:v>
                </c:pt>
                <c:pt idx="857">
                  <c:v>9.3946000000000002E-2</c:v>
                </c:pt>
                <c:pt idx="858">
                  <c:v>9.3834000000000001E-2</c:v>
                </c:pt>
                <c:pt idx="859">
                  <c:v>9.3629000000000004E-2</c:v>
                </c:pt>
                <c:pt idx="860">
                  <c:v>9.3276999999999999E-2</c:v>
                </c:pt>
                <c:pt idx="861">
                  <c:v>9.2756000000000005E-2</c:v>
                </c:pt>
                <c:pt idx="862">
                  <c:v>9.2090000000000005E-2</c:v>
                </c:pt>
                <c:pt idx="863">
                  <c:v>9.1365000000000002E-2</c:v>
                </c:pt>
                <c:pt idx="864">
                  <c:v>9.0676000000000007E-2</c:v>
                </c:pt>
                <c:pt idx="865">
                  <c:v>9.0078000000000005E-2</c:v>
                </c:pt>
                <c:pt idx="866">
                  <c:v>8.9582999999999996E-2</c:v>
                </c:pt>
                <c:pt idx="867">
                  <c:v>8.9205999999999994E-2</c:v>
                </c:pt>
                <c:pt idx="868">
                  <c:v>8.8954000000000005E-2</c:v>
                </c:pt>
                <c:pt idx="869">
                  <c:v>8.8772000000000004E-2</c:v>
                </c:pt>
                <c:pt idx="870">
                  <c:v>8.8540999999999995E-2</c:v>
                </c:pt>
                <c:pt idx="871">
                  <c:v>8.8196999999999998E-2</c:v>
                </c:pt>
                <c:pt idx="872">
                  <c:v>8.7815000000000004E-2</c:v>
                </c:pt>
                <c:pt idx="873">
                  <c:v>8.7541999999999995E-2</c:v>
                </c:pt>
                <c:pt idx="874">
                  <c:v>8.7415999999999994E-2</c:v>
                </c:pt>
                <c:pt idx="875">
                  <c:v>8.7326000000000001E-2</c:v>
                </c:pt>
                <c:pt idx="876">
                  <c:v>8.7147000000000002E-2</c:v>
                </c:pt>
                <c:pt idx="877">
                  <c:v>8.6874999999999994E-2</c:v>
                </c:pt>
                <c:pt idx="878">
                  <c:v>8.6555999999999994E-2</c:v>
                </c:pt>
                <c:pt idx="879">
                  <c:v>8.6135000000000003E-2</c:v>
                </c:pt>
                <c:pt idx="880">
                  <c:v>8.5452E-2</c:v>
                </c:pt>
                <c:pt idx="881">
                  <c:v>8.4391999999999995E-2</c:v>
                </c:pt>
                <c:pt idx="882">
                  <c:v>8.2984000000000002E-2</c:v>
                </c:pt>
                <c:pt idx="883">
                  <c:v>8.1337000000000007E-2</c:v>
                </c:pt>
                <c:pt idx="884">
                  <c:v>7.9572000000000004E-2</c:v>
                </c:pt>
                <c:pt idx="885">
                  <c:v>7.7809000000000003E-2</c:v>
                </c:pt>
                <c:pt idx="886">
                  <c:v>7.6175000000000007E-2</c:v>
                </c:pt>
                <c:pt idx="887">
                  <c:v>7.4775999999999995E-2</c:v>
                </c:pt>
                <c:pt idx="888">
                  <c:v>7.3663000000000006E-2</c:v>
                </c:pt>
                <c:pt idx="889">
                  <c:v>7.2820999999999997E-2</c:v>
                </c:pt>
                <c:pt idx="890">
                  <c:v>7.2159000000000001E-2</c:v>
                </c:pt>
                <c:pt idx="891">
                  <c:v>7.1513999999999994E-2</c:v>
                </c:pt>
                <c:pt idx="892">
                  <c:v>7.0735000000000006E-2</c:v>
                </c:pt>
                <c:pt idx="893">
                  <c:v>6.9785E-2</c:v>
                </c:pt>
                <c:pt idx="894">
                  <c:v>6.8786E-2</c:v>
                </c:pt>
                <c:pt idx="895">
                  <c:v>6.7945000000000005E-2</c:v>
                </c:pt>
                <c:pt idx="896">
                  <c:v>6.7391999999999994E-2</c:v>
                </c:pt>
                <c:pt idx="897">
                  <c:v>6.7044000000000006E-2</c:v>
                </c:pt>
                <c:pt idx="898">
                  <c:v>6.6651000000000002E-2</c:v>
                </c:pt>
                <c:pt idx="899">
                  <c:v>6.5961000000000006E-2</c:v>
                </c:pt>
                <c:pt idx="900">
                  <c:v>6.4856999999999998E-2</c:v>
                </c:pt>
                <c:pt idx="901">
                  <c:v>6.3355999999999996E-2</c:v>
                </c:pt>
                <c:pt idx="902">
                  <c:v>6.1554999999999999E-2</c:v>
                </c:pt>
                <c:pt idx="903">
                  <c:v>5.9610999999999997E-2</c:v>
                </c:pt>
                <c:pt idx="904">
                  <c:v>5.7709999999999997E-2</c:v>
                </c:pt>
                <c:pt idx="905">
                  <c:v>5.5996999999999998E-2</c:v>
                </c:pt>
                <c:pt idx="906">
                  <c:v>5.4567999999999998E-2</c:v>
                </c:pt>
                <c:pt idx="907">
                  <c:v>5.3490000000000003E-2</c:v>
                </c:pt>
                <c:pt idx="908">
                  <c:v>5.2770999999999998E-2</c:v>
                </c:pt>
                <c:pt idx="909">
                  <c:v>5.2309000000000001E-2</c:v>
                </c:pt>
                <c:pt idx="910">
                  <c:v>5.1941000000000001E-2</c:v>
                </c:pt>
                <c:pt idx="911">
                  <c:v>5.1558E-2</c:v>
                </c:pt>
                <c:pt idx="912">
                  <c:v>5.1124999999999997E-2</c:v>
                </c:pt>
                <c:pt idx="913">
                  <c:v>5.0604000000000003E-2</c:v>
                </c:pt>
                <c:pt idx="914">
                  <c:v>4.9894000000000001E-2</c:v>
                </c:pt>
                <c:pt idx="915">
                  <c:v>4.8883000000000003E-2</c:v>
                </c:pt>
                <c:pt idx="916">
                  <c:v>4.7587999999999998E-2</c:v>
                </c:pt>
                <c:pt idx="917">
                  <c:v>4.6212999999999997E-2</c:v>
                </c:pt>
                <c:pt idx="918">
                  <c:v>4.5019999999999998E-2</c:v>
                </c:pt>
                <c:pt idx="919">
                  <c:v>4.4127E-2</c:v>
                </c:pt>
                <c:pt idx="920">
                  <c:v>4.3457000000000003E-2</c:v>
                </c:pt>
                <c:pt idx="921">
                  <c:v>4.2824000000000001E-2</c:v>
                </c:pt>
                <c:pt idx="922">
                  <c:v>4.2061000000000001E-2</c:v>
                </c:pt>
                <c:pt idx="923">
                  <c:v>4.1112999999999997E-2</c:v>
                </c:pt>
                <c:pt idx="924">
                  <c:v>4.0041E-2</c:v>
                </c:pt>
                <c:pt idx="925">
                  <c:v>3.8945E-2</c:v>
                </c:pt>
                <c:pt idx="926">
                  <c:v>3.7914999999999997E-2</c:v>
                </c:pt>
                <c:pt idx="927">
                  <c:v>3.7028999999999999E-2</c:v>
                </c:pt>
                <c:pt idx="928">
                  <c:v>3.6313999999999999E-2</c:v>
                </c:pt>
                <c:pt idx="929">
                  <c:v>3.5721000000000003E-2</c:v>
                </c:pt>
                <c:pt idx="930">
                  <c:v>3.5179000000000002E-2</c:v>
                </c:pt>
                <c:pt idx="931">
                  <c:v>3.4632999999999997E-2</c:v>
                </c:pt>
                <c:pt idx="932">
                  <c:v>3.4013000000000002E-2</c:v>
                </c:pt>
                <c:pt idx="933">
                  <c:v>3.3250000000000002E-2</c:v>
                </c:pt>
                <c:pt idx="934">
                  <c:v>3.2342999999999997E-2</c:v>
                </c:pt>
                <c:pt idx="935">
                  <c:v>3.1331999999999999E-2</c:v>
                </c:pt>
                <c:pt idx="936">
                  <c:v>3.0190000000000002E-2</c:v>
                </c:pt>
                <c:pt idx="937">
                  <c:v>2.8816999999999999E-2</c:v>
                </c:pt>
                <c:pt idx="938">
                  <c:v>2.7137999999999999E-2</c:v>
                </c:pt>
                <c:pt idx="939">
                  <c:v>2.5222000000000001E-2</c:v>
                </c:pt>
                <c:pt idx="940">
                  <c:v>2.3252999999999999E-2</c:v>
                </c:pt>
                <c:pt idx="941">
                  <c:v>2.1413999999999999E-2</c:v>
                </c:pt>
                <c:pt idx="942">
                  <c:v>1.9779999999999999E-2</c:v>
                </c:pt>
                <c:pt idx="943">
                  <c:v>1.8357999999999999E-2</c:v>
                </c:pt>
                <c:pt idx="944">
                  <c:v>1.7149999999999999E-2</c:v>
                </c:pt>
                <c:pt idx="945">
                  <c:v>1.6131E-2</c:v>
                </c:pt>
                <c:pt idx="946">
                  <c:v>1.5218000000000001E-2</c:v>
                </c:pt>
                <c:pt idx="947">
                  <c:v>1.4318000000000001E-2</c:v>
                </c:pt>
                <c:pt idx="948">
                  <c:v>1.3363999999999999E-2</c:v>
                </c:pt>
                <c:pt idx="949">
                  <c:v>1.2323000000000001E-2</c:v>
                </c:pt>
                <c:pt idx="950">
                  <c:v>1.1221999999999999E-2</c:v>
                </c:pt>
                <c:pt idx="951">
                  <c:v>1.0163999999999999E-2</c:v>
                </c:pt>
                <c:pt idx="952">
                  <c:v>9.2739999999999993E-3</c:v>
                </c:pt>
                <c:pt idx="953">
                  <c:v>8.6189999999999999E-3</c:v>
                </c:pt>
                <c:pt idx="954">
                  <c:v>8.1790000000000005E-3</c:v>
                </c:pt>
                <c:pt idx="955">
                  <c:v>7.901E-3</c:v>
                </c:pt>
                <c:pt idx="956">
                  <c:v>7.7600000000000004E-3</c:v>
                </c:pt>
                <c:pt idx="957">
                  <c:v>7.7559999999999999E-3</c:v>
                </c:pt>
                <c:pt idx="958">
                  <c:v>7.8510000000000003E-3</c:v>
                </c:pt>
                <c:pt idx="959">
                  <c:v>7.9810000000000002E-3</c:v>
                </c:pt>
                <c:pt idx="960">
                  <c:v>8.1359999999999991E-3</c:v>
                </c:pt>
                <c:pt idx="961">
                  <c:v>8.3649999999999992E-3</c:v>
                </c:pt>
                <c:pt idx="962">
                  <c:v>8.6910000000000008E-3</c:v>
                </c:pt>
                <c:pt idx="963">
                  <c:v>9.0589999999999993E-3</c:v>
                </c:pt>
                <c:pt idx="964">
                  <c:v>9.384E-3</c:v>
                </c:pt>
                <c:pt idx="965">
                  <c:v>9.6419999999999995E-3</c:v>
                </c:pt>
                <c:pt idx="966">
                  <c:v>9.8840000000000004E-3</c:v>
                </c:pt>
                <c:pt idx="967">
                  <c:v>1.0165E-2</c:v>
                </c:pt>
                <c:pt idx="968">
                  <c:v>1.0449999999999999E-2</c:v>
                </c:pt>
                <c:pt idx="969">
                  <c:v>1.0618000000000001E-2</c:v>
                </c:pt>
                <c:pt idx="970">
                  <c:v>1.0547000000000001E-2</c:v>
                </c:pt>
                <c:pt idx="971">
                  <c:v>1.0184E-2</c:v>
                </c:pt>
                <c:pt idx="972">
                  <c:v>9.5340000000000008E-3</c:v>
                </c:pt>
                <c:pt idx="973">
                  <c:v>8.6049999999999998E-3</c:v>
                </c:pt>
                <c:pt idx="974">
                  <c:v>7.4320000000000002E-3</c:v>
                </c:pt>
                <c:pt idx="975">
                  <c:v>6.1570000000000001E-3</c:v>
                </c:pt>
                <c:pt idx="976">
                  <c:v>4.9890000000000004E-3</c:v>
                </c:pt>
                <c:pt idx="977">
                  <c:v>4.0369999999999998E-3</c:v>
                </c:pt>
                <c:pt idx="978">
                  <c:v>3.241E-3</c:v>
                </c:pt>
                <c:pt idx="979">
                  <c:v>2.5170000000000001E-3</c:v>
                </c:pt>
                <c:pt idx="980">
                  <c:v>1.895E-3</c:v>
                </c:pt>
                <c:pt idx="981">
                  <c:v>1.48E-3</c:v>
                </c:pt>
                <c:pt idx="982">
                  <c:v>1.348E-3</c:v>
                </c:pt>
                <c:pt idx="983">
                  <c:v>1.5139999999999999E-3</c:v>
                </c:pt>
                <c:pt idx="984">
                  <c:v>1.9589999999999998E-3</c:v>
                </c:pt>
                <c:pt idx="985">
                  <c:v>2.5890000000000002E-3</c:v>
                </c:pt>
                <c:pt idx="986">
                  <c:v>3.186E-3</c:v>
                </c:pt>
                <c:pt idx="987">
                  <c:v>3.5079999999999998E-3</c:v>
                </c:pt>
                <c:pt idx="988">
                  <c:v>3.5040000000000002E-3</c:v>
                </c:pt>
                <c:pt idx="989">
                  <c:v>3.3549999999999999E-3</c:v>
                </c:pt>
                <c:pt idx="990">
                  <c:v>3.2759999999999998E-3</c:v>
                </c:pt>
                <c:pt idx="991">
                  <c:v>3.32E-3</c:v>
                </c:pt>
                <c:pt idx="992">
                  <c:v>3.3890000000000001E-3</c:v>
                </c:pt>
                <c:pt idx="993">
                  <c:v>3.3709999999999999E-3</c:v>
                </c:pt>
                <c:pt idx="994">
                  <c:v>3.2230000000000002E-3</c:v>
                </c:pt>
                <c:pt idx="995">
                  <c:v>2.9580000000000001E-3</c:v>
                </c:pt>
                <c:pt idx="996">
                  <c:v>2.591E-3</c:v>
                </c:pt>
                <c:pt idx="997">
                  <c:v>2.1700000000000001E-3</c:v>
                </c:pt>
                <c:pt idx="998">
                  <c:v>1.861E-3</c:v>
                </c:pt>
                <c:pt idx="999">
                  <c:v>1.913E-3</c:v>
                </c:pt>
                <c:pt idx="1000">
                  <c:v>2.0609999999999999E-3</c:v>
                </c:pt>
                <c:pt idx="1001">
                  <c:v>2.5509999999999999E-3</c:v>
                </c:pt>
                <c:pt idx="1002">
                  <c:v>3.2850000000000002E-3</c:v>
                </c:pt>
                <c:pt idx="1003">
                  <c:v>4.1570000000000001E-3</c:v>
                </c:pt>
                <c:pt idx="1004">
                  <c:v>5.1789999999999996E-3</c:v>
                </c:pt>
                <c:pt idx="1005">
                  <c:v>6.4029999999999998E-3</c:v>
                </c:pt>
                <c:pt idx="1006">
                  <c:v>7.8519999999999996E-3</c:v>
                </c:pt>
                <c:pt idx="1007">
                  <c:v>9.5060000000000006E-3</c:v>
                </c:pt>
                <c:pt idx="1008">
                  <c:v>1.1291000000000001E-2</c:v>
                </c:pt>
                <c:pt idx="1009">
                  <c:v>1.3065E-2</c:v>
                </c:pt>
                <c:pt idx="1010">
                  <c:v>1.4662E-2</c:v>
                </c:pt>
                <c:pt idx="1011">
                  <c:v>1.6052E-2</c:v>
                </c:pt>
                <c:pt idx="1012">
                  <c:v>1.7388000000000001E-2</c:v>
                </c:pt>
                <c:pt idx="1013">
                  <c:v>1.8866999999999998E-2</c:v>
                </c:pt>
                <c:pt idx="1014">
                  <c:v>2.0563999999999999E-2</c:v>
                </c:pt>
                <c:pt idx="1015">
                  <c:v>2.2443000000000001E-2</c:v>
                </c:pt>
                <c:pt idx="1016">
                  <c:v>2.4431000000000001E-2</c:v>
                </c:pt>
                <c:pt idx="1017">
                  <c:v>2.6488999999999999E-2</c:v>
                </c:pt>
                <c:pt idx="1018">
                  <c:v>2.8645E-2</c:v>
                </c:pt>
                <c:pt idx="1019">
                  <c:v>3.0972E-2</c:v>
                </c:pt>
                <c:pt idx="1020">
                  <c:v>3.3556000000000002E-2</c:v>
                </c:pt>
                <c:pt idx="1021">
                  <c:v>3.6497000000000002E-2</c:v>
                </c:pt>
                <c:pt idx="1022">
                  <c:v>3.9893999999999999E-2</c:v>
                </c:pt>
                <c:pt idx="1023">
                  <c:v>4.3756000000000003E-2</c:v>
                </c:pt>
                <c:pt idx="1024">
                  <c:v>4.7931000000000001E-2</c:v>
                </c:pt>
                <c:pt idx="1025">
                  <c:v>5.2179000000000003E-2</c:v>
                </c:pt>
                <c:pt idx="1026">
                  <c:v>5.6339E-2</c:v>
                </c:pt>
                <c:pt idx="1027">
                  <c:v>6.0457999999999998E-2</c:v>
                </c:pt>
                <c:pt idx="1028">
                  <c:v>6.4751000000000003E-2</c:v>
                </c:pt>
                <c:pt idx="1029">
                  <c:v>6.9436999999999999E-2</c:v>
                </c:pt>
                <c:pt idx="1030">
                  <c:v>7.4593999999999994E-2</c:v>
                </c:pt>
                <c:pt idx="1031">
                  <c:v>8.0149999999999999E-2</c:v>
                </c:pt>
                <c:pt idx="1032">
                  <c:v>8.5940000000000003E-2</c:v>
                </c:pt>
                <c:pt idx="1033">
                  <c:v>9.1796000000000003E-2</c:v>
                </c:pt>
                <c:pt idx="1034">
                  <c:v>9.7636000000000001E-2</c:v>
                </c:pt>
                <c:pt idx="1035">
                  <c:v>0.103478</c:v>
                </c:pt>
                <c:pt idx="1036">
                  <c:v>0.109373</c:v>
                </c:pt>
                <c:pt idx="1037">
                  <c:v>0.115359</c:v>
                </c:pt>
                <c:pt idx="1038">
                  <c:v>0.121466</c:v>
                </c:pt>
                <c:pt idx="1039">
                  <c:v>0.12767800000000001</c:v>
                </c:pt>
                <c:pt idx="1040">
                  <c:v>0.13386999999999999</c:v>
                </c:pt>
                <c:pt idx="1041">
                  <c:v>0.13985600000000001</c:v>
                </c:pt>
                <c:pt idx="1042">
                  <c:v>0.14550399999999999</c:v>
                </c:pt>
                <c:pt idx="1043">
                  <c:v>0.15077399999999999</c:v>
                </c:pt>
                <c:pt idx="1044">
                  <c:v>0.15564600000000001</c:v>
                </c:pt>
                <c:pt idx="1045">
                  <c:v>0.16005800000000001</c:v>
                </c:pt>
                <c:pt idx="1046">
                  <c:v>0.16389999999999999</c:v>
                </c:pt>
                <c:pt idx="1047">
                  <c:v>0.16703999999999999</c:v>
                </c:pt>
                <c:pt idx="1048">
                  <c:v>0.16936599999999999</c:v>
                </c:pt>
                <c:pt idx="1049">
                  <c:v>0.17086599999999999</c:v>
                </c:pt>
                <c:pt idx="1050">
                  <c:v>0.17171500000000001</c:v>
                </c:pt>
                <c:pt idx="1051">
                  <c:v>0.17222899999999999</c:v>
                </c:pt>
                <c:pt idx="1052">
                  <c:v>0.17267099999999999</c:v>
                </c:pt>
                <c:pt idx="1053">
                  <c:v>0.173097</c:v>
                </c:pt>
                <c:pt idx="1054">
                  <c:v>0.17338600000000001</c:v>
                </c:pt>
                <c:pt idx="1055">
                  <c:v>0.17338899999999999</c:v>
                </c:pt>
                <c:pt idx="1056">
                  <c:v>0.17305300000000001</c:v>
                </c:pt>
                <c:pt idx="1057">
                  <c:v>0.17249800000000001</c:v>
                </c:pt>
                <c:pt idx="1058">
                  <c:v>0.17194799999999999</c:v>
                </c:pt>
                <c:pt idx="1059">
                  <c:v>0.17158300000000001</c:v>
                </c:pt>
                <c:pt idx="1060">
                  <c:v>0.17146</c:v>
                </c:pt>
                <c:pt idx="1061">
                  <c:v>0.171598</c:v>
                </c:pt>
                <c:pt idx="1062">
                  <c:v>0.17207</c:v>
                </c:pt>
                <c:pt idx="1063">
                  <c:v>0.172932</c:v>
                </c:pt>
                <c:pt idx="1064">
                  <c:v>0.17414499999999999</c:v>
                </c:pt>
                <c:pt idx="1065">
                  <c:v>0.17563799999999999</c:v>
                </c:pt>
                <c:pt idx="1066">
                  <c:v>0.177429</c:v>
                </c:pt>
                <c:pt idx="1067">
                  <c:v>0.17960799999999999</c:v>
                </c:pt>
                <c:pt idx="1068">
                  <c:v>0.18223900000000001</c:v>
                </c:pt>
                <c:pt idx="1069">
                  <c:v>0.18535299999999999</c:v>
                </c:pt>
                <c:pt idx="1070">
                  <c:v>0.18901799999999999</c:v>
                </c:pt>
                <c:pt idx="1071">
                  <c:v>0.193304</c:v>
                </c:pt>
                <c:pt idx="1072">
                  <c:v>0.198211</c:v>
                </c:pt>
                <c:pt idx="1073">
                  <c:v>0.20371300000000001</c:v>
                </c:pt>
                <c:pt idx="1074">
                  <c:v>0.20979999999999999</c:v>
                </c:pt>
                <c:pt idx="1075">
                  <c:v>0.21642400000000001</c:v>
                </c:pt>
                <c:pt idx="1076">
                  <c:v>0.223471</c:v>
                </c:pt>
                <c:pt idx="1077">
                  <c:v>0.23089799999999999</c:v>
                </c:pt>
                <c:pt idx="1078">
                  <c:v>0.23877300000000001</c:v>
                </c:pt>
                <c:pt idx="1079">
                  <c:v>0.24714800000000001</c:v>
                </c:pt>
                <c:pt idx="1080">
                  <c:v>0.255963</c:v>
                </c:pt>
                <c:pt idx="1081">
                  <c:v>0.26512000000000002</c:v>
                </c:pt>
                <c:pt idx="1082">
                  <c:v>0.27454499999999998</c:v>
                </c:pt>
                <c:pt idx="1083">
                  <c:v>0.28416999999999998</c:v>
                </c:pt>
                <c:pt idx="1084">
                  <c:v>0.293933</c:v>
                </c:pt>
                <c:pt idx="1085">
                  <c:v>0.30384299999999997</c:v>
                </c:pt>
                <c:pt idx="1086">
                  <c:v>0.31395099999999998</c:v>
                </c:pt>
                <c:pt idx="1087">
                  <c:v>0.32424900000000001</c:v>
                </c:pt>
                <c:pt idx="1088">
                  <c:v>0.33465099999999998</c:v>
                </c:pt>
                <c:pt idx="1089">
                  <c:v>0.34512700000000002</c:v>
                </c:pt>
                <c:pt idx="1090">
                  <c:v>0.355821</c:v>
                </c:pt>
                <c:pt idx="1091">
                  <c:v>0.36699300000000001</c:v>
                </c:pt>
                <c:pt idx="1092">
                  <c:v>0.378884</c:v>
                </c:pt>
                <c:pt idx="1093">
                  <c:v>0.39167299999999999</c:v>
                </c:pt>
                <c:pt idx="1094">
                  <c:v>0.405468</c:v>
                </c:pt>
                <c:pt idx="1095">
                  <c:v>0.42027500000000001</c:v>
                </c:pt>
                <c:pt idx="1096">
                  <c:v>0.43602800000000003</c:v>
                </c:pt>
                <c:pt idx="1097">
                  <c:v>0.452685</c:v>
                </c:pt>
                <c:pt idx="1098">
                  <c:v>0.47025899999999998</c:v>
                </c:pt>
                <c:pt idx="1099">
                  <c:v>0.48871399999999998</c:v>
                </c:pt>
                <c:pt idx="1100">
                  <c:v>0.50787499999999997</c:v>
                </c:pt>
                <c:pt idx="1101">
                  <c:v>0.52732900000000005</c:v>
                </c:pt>
                <c:pt idx="1102">
                  <c:v>0.54633100000000001</c:v>
                </c:pt>
                <c:pt idx="1103">
                  <c:v>0.56386499999999995</c:v>
                </c:pt>
                <c:pt idx="1104">
                  <c:v>0.57894100000000004</c:v>
                </c:pt>
                <c:pt idx="1105">
                  <c:v>0.59087599999999996</c:v>
                </c:pt>
                <c:pt idx="1106">
                  <c:v>0.59928800000000004</c:v>
                </c:pt>
                <c:pt idx="1107">
                  <c:v>0.60388799999999998</c:v>
                </c:pt>
                <c:pt idx="1108">
                  <c:v>0.604383</c:v>
                </c:pt>
                <c:pt idx="1109">
                  <c:v>0.60060199999999997</c:v>
                </c:pt>
                <c:pt idx="1110">
                  <c:v>0.59262800000000004</c:v>
                </c:pt>
                <c:pt idx="1111">
                  <c:v>0.58074300000000001</c:v>
                </c:pt>
                <c:pt idx="1112">
                  <c:v>0.56536399999999998</c:v>
                </c:pt>
                <c:pt idx="1113">
                  <c:v>0.54706100000000002</c:v>
                </c:pt>
                <c:pt idx="1114">
                  <c:v>0.52655399999999997</c:v>
                </c:pt>
                <c:pt idx="1115">
                  <c:v>0.50459600000000004</c:v>
                </c:pt>
                <c:pt idx="1116">
                  <c:v>0.48190300000000003</c:v>
                </c:pt>
                <c:pt idx="1117">
                  <c:v>0.45918100000000001</c:v>
                </c:pt>
                <c:pt idx="1118">
                  <c:v>0.43712899999999999</c:v>
                </c:pt>
                <c:pt idx="1119">
                  <c:v>0.41637200000000002</c:v>
                </c:pt>
                <c:pt idx="1120">
                  <c:v>0.39739799999999997</c:v>
                </c:pt>
                <c:pt idx="1121">
                  <c:v>0.380552</c:v>
                </c:pt>
                <c:pt idx="1122">
                  <c:v>0.36601400000000001</c:v>
                </c:pt>
                <c:pt idx="1123">
                  <c:v>0.35379100000000002</c:v>
                </c:pt>
                <c:pt idx="1124">
                  <c:v>0.34372599999999998</c:v>
                </c:pt>
                <c:pt idx="1125">
                  <c:v>0.33550799999999997</c:v>
                </c:pt>
                <c:pt idx="1126">
                  <c:v>0.32872099999999999</c:v>
                </c:pt>
                <c:pt idx="1127">
                  <c:v>0.32294600000000001</c:v>
                </c:pt>
                <c:pt idx="1128">
                  <c:v>0.31786300000000001</c:v>
                </c:pt>
                <c:pt idx="1129">
                  <c:v>0.31326700000000002</c:v>
                </c:pt>
                <c:pt idx="1130">
                  <c:v>0.30900100000000003</c:v>
                </c:pt>
                <c:pt idx="1131">
                  <c:v>0.30491400000000002</c:v>
                </c:pt>
                <c:pt idx="1132">
                  <c:v>0.30088300000000001</c:v>
                </c:pt>
                <c:pt idx="1133">
                  <c:v>0.29686000000000001</c:v>
                </c:pt>
                <c:pt idx="1134">
                  <c:v>0.29283599999999999</c:v>
                </c:pt>
                <c:pt idx="1135">
                  <c:v>0.28881099999999998</c:v>
                </c:pt>
                <c:pt idx="1136">
                  <c:v>0.28481299999999998</c:v>
                </c:pt>
                <c:pt idx="1137">
                  <c:v>0.28093299999999999</c:v>
                </c:pt>
                <c:pt idx="1138">
                  <c:v>0.27724900000000002</c:v>
                </c:pt>
                <c:pt idx="1139">
                  <c:v>0.27374799999999999</c:v>
                </c:pt>
                <c:pt idx="1140">
                  <c:v>0.27035300000000001</c:v>
                </c:pt>
                <c:pt idx="1141">
                  <c:v>0.26700400000000002</c:v>
                </c:pt>
                <c:pt idx="1142">
                  <c:v>0.263683</c:v>
                </c:pt>
                <c:pt idx="1143">
                  <c:v>0.26038299999999998</c:v>
                </c:pt>
                <c:pt idx="1144">
                  <c:v>0.25708799999999998</c:v>
                </c:pt>
                <c:pt idx="1145">
                  <c:v>0.25381799999999999</c:v>
                </c:pt>
                <c:pt idx="1146">
                  <c:v>0.25067099999999998</c:v>
                </c:pt>
                <c:pt idx="1147">
                  <c:v>0.24779899999999999</c:v>
                </c:pt>
                <c:pt idx="1148">
                  <c:v>0.24529599999999999</c:v>
                </c:pt>
                <c:pt idx="1149">
                  <c:v>0.24307899999999999</c:v>
                </c:pt>
                <c:pt idx="1150">
                  <c:v>0.24091499999999999</c:v>
                </c:pt>
                <c:pt idx="1151">
                  <c:v>0.23862</c:v>
                </c:pt>
                <c:pt idx="1152">
                  <c:v>0.23619599999999999</c:v>
                </c:pt>
                <c:pt idx="1153">
                  <c:v>0.23377999999999999</c:v>
                </c:pt>
                <c:pt idx="1154">
                  <c:v>0.23147400000000001</c:v>
                </c:pt>
                <c:pt idx="1155">
                  <c:v>0.2293</c:v>
                </c:pt>
                <c:pt idx="1156">
                  <c:v>0.22726199999999999</c:v>
                </c:pt>
                <c:pt idx="1157">
                  <c:v>0.22536500000000001</c:v>
                </c:pt>
                <c:pt idx="1158">
                  <c:v>0.22362000000000001</c:v>
                </c:pt>
                <c:pt idx="1159">
                  <c:v>0.22205900000000001</c:v>
                </c:pt>
                <c:pt idx="1160">
                  <c:v>0.22075</c:v>
                </c:pt>
                <c:pt idx="1161">
                  <c:v>0.21973200000000001</c:v>
                </c:pt>
                <c:pt idx="1162">
                  <c:v>0.21895000000000001</c:v>
                </c:pt>
                <c:pt idx="1163">
                  <c:v>0.21829200000000001</c:v>
                </c:pt>
                <c:pt idx="1164">
                  <c:v>0.21770300000000001</c:v>
                </c:pt>
                <c:pt idx="1165">
                  <c:v>0.21721299999999999</c:v>
                </c:pt>
                <c:pt idx="1166">
                  <c:v>0.21686900000000001</c:v>
                </c:pt>
                <c:pt idx="1167">
                  <c:v>0.21665599999999999</c:v>
                </c:pt>
                <c:pt idx="1168">
                  <c:v>0.21649299999999999</c:v>
                </c:pt>
                <c:pt idx="1169">
                  <c:v>0.21626300000000001</c:v>
                </c:pt>
                <c:pt idx="1170">
                  <c:v>0.21582499999999999</c:v>
                </c:pt>
                <c:pt idx="1171">
                  <c:v>0.21503900000000001</c:v>
                </c:pt>
                <c:pt idx="1172">
                  <c:v>0.21380399999999999</c:v>
                </c:pt>
                <c:pt idx="1173">
                  <c:v>0.21207699999999999</c:v>
                </c:pt>
                <c:pt idx="1174">
                  <c:v>0.20988499999999999</c:v>
                </c:pt>
                <c:pt idx="1175">
                  <c:v>0.20737900000000001</c:v>
                </c:pt>
                <c:pt idx="1176">
                  <c:v>0.20480300000000001</c:v>
                </c:pt>
                <c:pt idx="1177">
                  <c:v>0.20235800000000001</c:v>
                </c:pt>
                <c:pt idx="1178">
                  <c:v>0.20012199999999999</c:v>
                </c:pt>
                <c:pt idx="1179">
                  <c:v>0.19814699999999999</c:v>
                </c:pt>
                <c:pt idx="1180">
                  <c:v>0.19656899999999999</c:v>
                </c:pt>
                <c:pt idx="1181">
                  <c:v>0.19558500000000001</c:v>
                </c:pt>
                <c:pt idx="1182">
                  <c:v>0.195382</c:v>
                </c:pt>
                <c:pt idx="1183">
                  <c:v>0.19611700000000001</c:v>
                </c:pt>
                <c:pt idx="1184">
                  <c:v>0.19789200000000001</c:v>
                </c:pt>
                <c:pt idx="1185">
                  <c:v>0.20075299999999999</c:v>
                </c:pt>
                <c:pt idx="1186">
                  <c:v>0.20475699999999999</c:v>
                </c:pt>
                <c:pt idx="1187">
                  <c:v>0.210034</c:v>
                </c:pt>
                <c:pt idx="1188">
                  <c:v>0.21678</c:v>
                </c:pt>
                <c:pt idx="1189">
                  <c:v>0.22522200000000001</c:v>
                </c:pt>
                <c:pt idx="1190">
                  <c:v>0.23560600000000001</c:v>
                </c:pt>
                <c:pt idx="1191">
                  <c:v>0.24812100000000001</c:v>
                </c:pt>
                <c:pt idx="1192">
                  <c:v>0.26278699999999999</c:v>
                </c:pt>
                <c:pt idx="1193">
                  <c:v>0.27942099999999997</c:v>
                </c:pt>
                <c:pt idx="1194">
                  <c:v>0.297628</c:v>
                </c:pt>
                <c:pt idx="1195">
                  <c:v>0.31676399999999999</c:v>
                </c:pt>
                <c:pt idx="1196">
                  <c:v>0.33591300000000002</c:v>
                </c:pt>
                <c:pt idx="1197">
                  <c:v>0.35402</c:v>
                </c:pt>
                <c:pt idx="1198">
                  <c:v>0.37010999999999999</c:v>
                </c:pt>
                <c:pt idx="1199">
                  <c:v>0.38345299999999999</c:v>
                </c:pt>
                <c:pt idx="1200">
                  <c:v>0.39354899999999998</c:v>
                </c:pt>
                <c:pt idx="1201">
                  <c:v>0.39999200000000001</c:v>
                </c:pt>
                <c:pt idx="1202">
                  <c:v>0.40242899999999998</c:v>
                </c:pt>
                <c:pt idx="1203">
                  <c:v>0.40066400000000002</c:v>
                </c:pt>
                <c:pt idx="1204">
                  <c:v>0.39473799999999998</c:v>
                </c:pt>
                <c:pt idx="1205">
                  <c:v>0.38487700000000002</c:v>
                </c:pt>
                <c:pt idx="1206">
                  <c:v>0.37143500000000002</c:v>
                </c:pt>
                <c:pt idx="1207">
                  <c:v>0.35486699999999999</c:v>
                </c:pt>
                <c:pt idx="1208">
                  <c:v>0.33571800000000002</c:v>
                </c:pt>
                <c:pt idx="1209">
                  <c:v>0.314635</c:v>
                </c:pt>
                <c:pt idx="1210">
                  <c:v>0.292402</c:v>
                </c:pt>
                <c:pt idx="1211">
                  <c:v>0.26988200000000001</c:v>
                </c:pt>
                <c:pt idx="1212">
                  <c:v>0.24789600000000001</c:v>
                </c:pt>
                <c:pt idx="1213">
                  <c:v>0.22719300000000001</c:v>
                </c:pt>
                <c:pt idx="1214">
                  <c:v>0.208453</c:v>
                </c:pt>
                <c:pt idx="1215">
                  <c:v>0.19219800000000001</c:v>
                </c:pt>
                <c:pt idx="1216">
                  <c:v>0.17866299999999999</c:v>
                </c:pt>
                <c:pt idx="1217">
                  <c:v>0.16773299999999999</c:v>
                </c:pt>
                <c:pt idx="1218">
                  <c:v>0.158995</c:v>
                </c:pt>
                <c:pt idx="1219">
                  <c:v>0.15188199999999999</c:v>
                </c:pt>
                <c:pt idx="1220">
                  <c:v>0.14587</c:v>
                </c:pt>
                <c:pt idx="1221">
                  <c:v>0.14058000000000001</c:v>
                </c:pt>
                <c:pt idx="1222">
                  <c:v>0.135767</c:v>
                </c:pt>
                <c:pt idx="1223">
                  <c:v>0.131268</c:v>
                </c:pt>
                <c:pt idx="1224">
                  <c:v>0.12699099999999999</c:v>
                </c:pt>
                <c:pt idx="1225">
                  <c:v>0.1229</c:v>
                </c:pt>
                <c:pt idx="1226">
                  <c:v>0.118979</c:v>
                </c:pt>
                <c:pt idx="1227">
                  <c:v>0.115165</c:v>
                </c:pt>
                <c:pt idx="1228">
                  <c:v>0.11133800000000001</c:v>
                </c:pt>
                <c:pt idx="1229">
                  <c:v>0.107421</c:v>
                </c:pt>
                <c:pt idx="1230">
                  <c:v>0.103477</c:v>
                </c:pt>
                <c:pt idx="1231">
                  <c:v>9.9626999999999993E-2</c:v>
                </c:pt>
                <c:pt idx="1232">
                  <c:v>9.5893999999999993E-2</c:v>
                </c:pt>
                <c:pt idx="1233">
                  <c:v>9.2216999999999993E-2</c:v>
                </c:pt>
                <c:pt idx="1234">
                  <c:v>8.8568999999999995E-2</c:v>
                </c:pt>
                <c:pt idx="1235">
                  <c:v>8.4967000000000001E-2</c:v>
                </c:pt>
                <c:pt idx="1236">
                  <c:v>8.1406999999999993E-2</c:v>
                </c:pt>
                <c:pt idx="1237">
                  <c:v>7.7892000000000003E-2</c:v>
                </c:pt>
                <c:pt idx="1238">
                  <c:v>7.4494000000000005E-2</c:v>
                </c:pt>
                <c:pt idx="1239">
                  <c:v>7.1293999999999996E-2</c:v>
                </c:pt>
                <c:pt idx="1240">
                  <c:v>6.8280999999999994E-2</c:v>
                </c:pt>
                <c:pt idx="1241">
                  <c:v>6.5368999999999997E-2</c:v>
                </c:pt>
                <c:pt idx="1242">
                  <c:v>6.2508999999999995E-2</c:v>
                </c:pt>
                <c:pt idx="1243">
                  <c:v>5.9750999999999999E-2</c:v>
                </c:pt>
                <c:pt idx="1244">
                  <c:v>5.7185E-2</c:v>
                </c:pt>
                <c:pt idx="1245">
                  <c:v>5.4850999999999997E-2</c:v>
                </c:pt>
                <c:pt idx="1246">
                  <c:v>5.2726000000000002E-2</c:v>
                </c:pt>
                <c:pt idx="1247">
                  <c:v>5.0777000000000003E-2</c:v>
                </c:pt>
                <c:pt idx="1248">
                  <c:v>4.8994999999999997E-2</c:v>
                </c:pt>
                <c:pt idx="1249">
                  <c:v>4.7359999999999999E-2</c:v>
                </c:pt>
                <c:pt idx="1250">
                  <c:v>4.5804999999999998E-2</c:v>
                </c:pt>
                <c:pt idx="1251">
                  <c:v>4.4240000000000002E-2</c:v>
                </c:pt>
                <c:pt idx="1252">
                  <c:v>4.2605999999999998E-2</c:v>
                </c:pt>
                <c:pt idx="1253">
                  <c:v>4.0897999999999997E-2</c:v>
                </c:pt>
                <c:pt idx="1254">
                  <c:v>3.9140000000000001E-2</c:v>
                </c:pt>
                <c:pt idx="1255">
                  <c:v>3.7352000000000003E-2</c:v>
                </c:pt>
                <c:pt idx="1256">
                  <c:v>3.5570999999999998E-2</c:v>
                </c:pt>
                <c:pt idx="1257">
                  <c:v>3.3848999999999997E-2</c:v>
                </c:pt>
                <c:pt idx="1258">
                  <c:v>3.2204000000000003E-2</c:v>
                </c:pt>
                <c:pt idx="1259">
                  <c:v>3.0561999999999999E-2</c:v>
                </c:pt>
                <c:pt idx="1260">
                  <c:v>2.8820999999999999E-2</c:v>
                </c:pt>
                <c:pt idx="1261">
                  <c:v>2.6984999999999999E-2</c:v>
                </c:pt>
                <c:pt idx="1262">
                  <c:v>2.5169E-2</c:v>
                </c:pt>
                <c:pt idx="1263">
                  <c:v>2.3438000000000001E-2</c:v>
                </c:pt>
                <c:pt idx="1264">
                  <c:v>2.1701999999999999E-2</c:v>
                </c:pt>
                <c:pt idx="1265">
                  <c:v>1.9845999999999999E-2</c:v>
                </c:pt>
                <c:pt idx="1266">
                  <c:v>1.7923000000000001E-2</c:v>
                </c:pt>
                <c:pt idx="1267">
                  <c:v>1.6146000000000001E-2</c:v>
                </c:pt>
                <c:pt idx="1268">
                  <c:v>1.4671999999999999E-2</c:v>
                </c:pt>
                <c:pt idx="1269">
                  <c:v>1.3438E-2</c:v>
                </c:pt>
                <c:pt idx="1270">
                  <c:v>1.2234E-2</c:v>
                </c:pt>
                <c:pt idx="1271">
                  <c:v>1.0904E-2</c:v>
                </c:pt>
                <c:pt idx="1272">
                  <c:v>1.0734E-2</c:v>
                </c:pt>
                <c:pt idx="1273">
                  <c:v>1.0566000000000001E-2</c:v>
                </c:pt>
                <c:pt idx="1274">
                  <c:v>1.04E-2</c:v>
                </c:pt>
                <c:pt idx="1275">
                  <c:v>1.0234999999999999E-2</c:v>
                </c:pt>
                <c:pt idx="1276">
                  <c:v>1.0071E-2</c:v>
                </c:pt>
                <c:pt idx="1277">
                  <c:v>9.9089999999999994E-3</c:v>
                </c:pt>
                <c:pt idx="1278">
                  <c:v>9.7490000000000007E-3</c:v>
                </c:pt>
                <c:pt idx="1279">
                  <c:v>9.5899999999999996E-3</c:v>
                </c:pt>
                <c:pt idx="1280">
                  <c:v>9.4330000000000004E-3</c:v>
                </c:pt>
                <c:pt idx="1281">
                  <c:v>9.2770000000000005E-3</c:v>
                </c:pt>
                <c:pt idx="1282">
                  <c:v>9.1229999999999992E-3</c:v>
                </c:pt>
                <c:pt idx="1283">
                  <c:v>8.9700000000000005E-3</c:v>
                </c:pt>
                <c:pt idx="1284">
                  <c:v>8.8190000000000004E-3</c:v>
                </c:pt>
                <c:pt idx="1285">
                  <c:v>8.6700000000000006E-3</c:v>
                </c:pt>
                <c:pt idx="1286">
                  <c:v>8.5220000000000001E-3</c:v>
                </c:pt>
                <c:pt idx="1287">
                  <c:v>8.3759999999999998E-3</c:v>
                </c:pt>
                <c:pt idx="1288">
                  <c:v>8.2310000000000005E-3</c:v>
                </c:pt>
                <c:pt idx="1289">
                  <c:v>8.0870000000000004E-3</c:v>
                </c:pt>
                <c:pt idx="1290">
                  <c:v>7.9459999999999999E-3</c:v>
                </c:pt>
                <c:pt idx="1291">
                  <c:v>7.8059999999999996E-3</c:v>
                </c:pt>
                <c:pt idx="1292">
                  <c:v>7.6670000000000002E-3</c:v>
                </c:pt>
                <c:pt idx="1293">
                  <c:v>7.5300000000000002E-3</c:v>
                </c:pt>
                <c:pt idx="1294">
                  <c:v>7.3940000000000004E-3</c:v>
                </c:pt>
                <c:pt idx="1295">
                  <c:v>7.26E-3</c:v>
                </c:pt>
                <c:pt idx="1296">
                  <c:v>7.1279999999999998E-3</c:v>
                </c:pt>
                <c:pt idx="1297">
                  <c:v>6.9969999999999997E-3</c:v>
                </c:pt>
                <c:pt idx="1298">
                  <c:v>6.868E-3</c:v>
                </c:pt>
                <c:pt idx="1299">
                  <c:v>6.7400000000000003E-3</c:v>
                </c:pt>
                <c:pt idx="1300">
                  <c:v>6.6140000000000001E-3</c:v>
                </c:pt>
                <c:pt idx="1301">
                  <c:v>6.489E-3</c:v>
                </c:pt>
                <c:pt idx="1302">
                  <c:v>6.3660000000000001E-3</c:v>
                </c:pt>
                <c:pt idx="1303">
                  <c:v>6.2440000000000004E-3</c:v>
                </c:pt>
                <c:pt idx="1304">
                  <c:v>6.1240000000000001E-3</c:v>
                </c:pt>
                <c:pt idx="1305">
                  <c:v>6.0060000000000001E-3</c:v>
                </c:pt>
                <c:pt idx="1306">
                  <c:v>5.8890000000000001E-3</c:v>
                </c:pt>
                <c:pt idx="1307">
                  <c:v>5.7739999999999996E-3</c:v>
                </c:pt>
                <c:pt idx="1308">
                  <c:v>5.6600000000000001E-3</c:v>
                </c:pt>
                <c:pt idx="1309">
                  <c:v>5.548E-3</c:v>
                </c:pt>
                <c:pt idx="1310">
                  <c:v>5.437E-3</c:v>
                </c:pt>
                <c:pt idx="1311">
                  <c:v>5.3280000000000003E-3</c:v>
                </c:pt>
                <c:pt idx="1312">
                  <c:v>5.2199999999999998E-3</c:v>
                </c:pt>
                <c:pt idx="1313">
                  <c:v>5.1139999999999996E-3</c:v>
                </c:pt>
                <c:pt idx="1314">
                  <c:v>5.0099999999999997E-3</c:v>
                </c:pt>
                <c:pt idx="1315">
                  <c:v>4.9069999999999999E-3</c:v>
                </c:pt>
                <c:pt idx="1316">
                  <c:v>4.8050000000000002E-3</c:v>
                </c:pt>
                <c:pt idx="1317">
                  <c:v>4.7060000000000001E-3</c:v>
                </c:pt>
                <c:pt idx="1318">
                  <c:v>4.607E-3</c:v>
                </c:pt>
                <c:pt idx="1319">
                  <c:v>4.5100000000000001E-3</c:v>
                </c:pt>
                <c:pt idx="1320">
                  <c:v>4.4149999999999997E-3</c:v>
                </c:pt>
                <c:pt idx="1321">
                  <c:v>4.3220000000000003E-3</c:v>
                </c:pt>
                <c:pt idx="1322">
                  <c:v>4.2300000000000003E-3</c:v>
                </c:pt>
                <c:pt idx="1323">
                  <c:v>4.1390000000000003E-3</c:v>
                </c:pt>
                <c:pt idx="1324">
                  <c:v>4.0499999999999998E-3</c:v>
                </c:pt>
                <c:pt idx="1325">
                  <c:v>3.9630000000000004E-3</c:v>
                </c:pt>
                <c:pt idx="1326">
                  <c:v>3.8769999999999998E-3</c:v>
                </c:pt>
                <c:pt idx="1327">
                  <c:v>3.7919999999999998E-3</c:v>
                </c:pt>
                <c:pt idx="1328">
                  <c:v>3.7100000000000002E-3</c:v>
                </c:pt>
                <c:pt idx="1329">
                  <c:v>3.6280000000000001E-3</c:v>
                </c:pt>
                <c:pt idx="1330">
                  <c:v>3.5490000000000001E-3</c:v>
                </c:pt>
                <c:pt idx="1331">
                  <c:v>3.4710000000000001E-3</c:v>
                </c:pt>
                <c:pt idx="1332">
                  <c:v>3.3939999999999999E-3</c:v>
                </c:pt>
                <c:pt idx="1333">
                  <c:v>3.3189999999999999E-3</c:v>
                </c:pt>
                <c:pt idx="1334">
                  <c:v>3.2460000000000002E-3</c:v>
                </c:pt>
                <c:pt idx="1335">
                  <c:v>3.1740000000000002E-3</c:v>
                </c:pt>
                <c:pt idx="1336">
                  <c:v>3.1029999999999999E-3</c:v>
                </c:pt>
                <c:pt idx="1337">
                  <c:v>3.0339999999999998E-3</c:v>
                </c:pt>
                <c:pt idx="1338">
                  <c:v>2.967E-3</c:v>
                </c:pt>
                <c:pt idx="1339">
                  <c:v>2.9009999999999999E-3</c:v>
                </c:pt>
                <c:pt idx="1340">
                  <c:v>2.8370000000000001E-3</c:v>
                </c:pt>
                <c:pt idx="1341">
                  <c:v>2.7750000000000001E-3</c:v>
                </c:pt>
                <c:pt idx="1342">
                  <c:v>2.7139999999999998E-3</c:v>
                </c:pt>
                <c:pt idx="1343">
                  <c:v>2.6540000000000001E-3</c:v>
                </c:pt>
                <c:pt idx="1344">
                  <c:v>2.5959999999999998E-3</c:v>
                </c:pt>
                <c:pt idx="1345">
                  <c:v>2.5400000000000002E-3</c:v>
                </c:pt>
                <c:pt idx="1346">
                  <c:v>2.4849999999999998E-3</c:v>
                </c:pt>
                <c:pt idx="1347">
                  <c:v>2.4320000000000001E-3</c:v>
                </c:pt>
                <c:pt idx="1348">
                  <c:v>2.3800000000000002E-3</c:v>
                </c:pt>
                <c:pt idx="1349">
                  <c:v>2.33E-3</c:v>
                </c:pt>
                <c:pt idx="1350">
                  <c:v>2.281E-3</c:v>
                </c:pt>
                <c:pt idx="1351">
                  <c:v>2.2339999999999999E-3</c:v>
                </c:pt>
                <c:pt idx="1352">
                  <c:v>2.1879999999999998E-3</c:v>
                </c:pt>
                <c:pt idx="1353">
                  <c:v>2.1440000000000001E-3</c:v>
                </c:pt>
                <c:pt idx="1354">
                  <c:v>2.1020000000000001E-3</c:v>
                </c:pt>
                <c:pt idx="1355">
                  <c:v>2.0609999999999999E-3</c:v>
                </c:pt>
                <c:pt idx="1356">
                  <c:v>2.0219999999999999E-3</c:v>
                </c:pt>
                <c:pt idx="1357">
                  <c:v>1.9840000000000001E-3</c:v>
                </c:pt>
                <c:pt idx="1358">
                  <c:v>1.9480000000000001E-3</c:v>
                </c:pt>
                <c:pt idx="1359">
                  <c:v>1.913E-3</c:v>
                </c:pt>
                <c:pt idx="1360">
                  <c:v>1.861E-3</c:v>
                </c:pt>
                <c:pt idx="1361">
                  <c:v>1.8109999999999999E-3</c:v>
                </c:pt>
                <c:pt idx="1362">
                  <c:v>1.7619999999999999E-3</c:v>
                </c:pt>
                <c:pt idx="1363">
                  <c:v>1.714E-3</c:v>
                </c:pt>
                <c:pt idx="1364">
                  <c:v>1.6689999999999999E-3</c:v>
                </c:pt>
                <c:pt idx="1365">
                  <c:v>1.624E-3</c:v>
                </c:pt>
                <c:pt idx="1366">
                  <c:v>1.5820000000000001E-3</c:v>
                </c:pt>
                <c:pt idx="1367">
                  <c:v>1.5410000000000001E-3</c:v>
                </c:pt>
                <c:pt idx="1368">
                  <c:v>1.5009999999999999E-3</c:v>
                </c:pt>
                <c:pt idx="1369">
                  <c:v>1.4630000000000001E-3</c:v>
                </c:pt>
                <c:pt idx="1370">
                  <c:v>1.4270000000000001E-3</c:v>
                </c:pt>
                <c:pt idx="1371">
                  <c:v>1.392E-3</c:v>
                </c:pt>
                <c:pt idx="1372">
                  <c:v>1.358E-3</c:v>
                </c:pt>
                <c:pt idx="1373">
                  <c:v>1.3270000000000001E-3</c:v>
                </c:pt>
                <c:pt idx="1374">
                  <c:v>1.2960000000000001E-3</c:v>
                </c:pt>
                <c:pt idx="1375">
                  <c:v>1.268E-3</c:v>
                </c:pt>
                <c:pt idx="1376">
                  <c:v>1.24E-3</c:v>
                </c:pt>
                <c:pt idx="1377">
                  <c:v>1.2149999999999999E-3</c:v>
                </c:pt>
                <c:pt idx="1378">
                  <c:v>1.191E-3</c:v>
                </c:pt>
                <c:pt idx="1379">
                  <c:v>1.168E-3</c:v>
                </c:pt>
                <c:pt idx="1380">
                  <c:v>1.1479999999999999E-3</c:v>
                </c:pt>
                <c:pt idx="1381">
                  <c:v>1.1280000000000001E-3</c:v>
                </c:pt>
                <c:pt idx="1382">
                  <c:v>1.1100000000000001E-3</c:v>
                </c:pt>
                <c:pt idx="1383">
                  <c:v>1.0939999999999999E-3</c:v>
                </c:pt>
                <c:pt idx="1384">
                  <c:v>1.0790000000000001E-3</c:v>
                </c:pt>
                <c:pt idx="1385">
                  <c:v>1.0660000000000001E-3</c:v>
                </c:pt>
                <c:pt idx="1386">
                  <c:v>1.054E-3</c:v>
                </c:pt>
                <c:pt idx="1387">
                  <c:v>1.044E-3</c:v>
                </c:pt>
                <c:pt idx="1388">
                  <c:v>1.036E-3</c:v>
                </c:pt>
                <c:pt idx="1389">
                  <c:v>1.029E-3</c:v>
                </c:pt>
                <c:pt idx="1390">
                  <c:v>1.023E-3</c:v>
                </c:pt>
                <c:pt idx="1391">
                  <c:v>1.0200000000000001E-3</c:v>
                </c:pt>
                <c:pt idx="1392">
                  <c:v>1.0169999999999999E-3</c:v>
                </c:pt>
                <c:pt idx="1393">
                  <c:v>1.016E-3</c:v>
                </c:pt>
                <c:pt idx="1394">
                  <c:v>1.0169999999999999E-3</c:v>
                </c:pt>
                <c:pt idx="1395">
                  <c:v>1.0189999999999999E-3</c:v>
                </c:pt>
                <c:pt idx="1396">
                  <c:v>1.023E-3</c:v>
                </c:pt>
                <c:pt idx="1397">
                  <c:v>1.029E-3</c:v>
                </c:pt>
                <c:pt idx="1398">
                  <c:v>1.036E-3</c:v>
                </c:pt>
                <c:pt idx="1399">
                  <c:v>1.044E-3</c:v>
                </c:pt>
                <c:pt idx="1400">
                  <c:v>1.054E-3</c:v>
                </c:pt>
                <c:pt idx="1401">
                  <c:v>1.0660000000000001E-3</c:v>
                </c:pt>
                <c:pt idx="1402">
                  <c:v>1.0790000000000001E-3</c:v>
                </c:pt>
                <c:pt idx="1403">
                  <c:v>1.0939999999999999E-3</c:v>
                </c:pt>
                <c:pt idx="1404">
                  <c:v>1.1100000000000001E-3</c:v>
                </c:pt>
                <c:pt idx="1405">
                  <c:v>1.1280000000000001E-3</c:v>
                </c:pt>
                <c:pt idx="1406">
                  <c:v>1.147E-3</c:v>
                </c:pt>
                <c:pt idx="1407">
                  <c:v>1.168E-3</c:v>
                </c:pt>
                <c:pt idx="1408">
                  <c:v>1.191E-3</c:v>
                </c:pt>
                <c:pt idx="1409">
                  <c:v>1.2149999999999999E-3</c:v>
                </c:pt>
                <c:pt idx="1410">
                  <c:v>1.2409999999999999E-3</c:v>
                </c:pt>
                <c:pt idx="1411">
                  <c:v>1.268E-3</c:v>
                </c:pt>
                <c:pt idx="1412">
                  <c:v>1.297E-3</c:v>
                </c:pt>
                <c:pt idx="1413">
                  <c:v>1.3270000000000001E-3</c:v>
                </c:pt>
                <c:pt idx="1414">
                  <c:v>1.359E-3</c:v>
                </c:pt>
                <c:pt idx="1415">
                  <c:v>1.392E-3</c:v>
                </c:pt>
                <c:pt idx="1416">
                  <c:v>1.4270000000000001E-3</c:v>
                </c:pt>
                <c:pt idx="1417">
                  <c:v>1.4630000000000001E-3</c:v>
                </c:pt>
                <c:pt idx="1418">
                  <c:v>1.5009999999999999E-3</c:v>
                </c:pt>
                <c:pt idx="1419">
                  <c:v>1.5410000000000001E-3</c:v>
                </c:pt>
                <c:pt idx="1420">
                  <c:v>1.5820000000000001E-3</c:v>
                </c:pt>
                <c:pt idx="1421">
                  <c:v>1.6249999999999999E-3</c:v>
                </c:pt>
                <c:pt idx="1422">
                  <c:v>1.6689999999999999E-3</c:v>
                </c:pt>
                <c:pt idx="1423">
                  <c:v>1.7149999999999999E-3</c:v>
                </c:pt>
                <c:pt idx="1424">
                  <c:v>1.7619999999999999E-3</c:v>
                </c:pt>
                <c:pt idx="1425">
                  <c:v>1.8109999999999999E-3</c:v>
                </c:pt>
                <c:pt idx="1426">
                  <c:v>1.861E-3</c:v>
                </c:pt>
                <c:pt idx="1427">
                  <c:v>1.913E-3</c:v>
                </c:pt>
                <c:pt idx="1428">
                  <c:v>1.861E-3</c:v>
                </c:pt>
                <c:pt idx="1429">
                  <c:v>1.8109999999999999E-3</c:v>
                </c:pt>
                <c:pt idx="1430">
                  <c:v>1.7619999999999999E-3</c:v>
                </c:pt>
                <c:pt idx="1431">
                  <c:v>1.7149999999999999E-3</c:v>
                </c:pt>
                <c:pt idx="1432">
                  <c:v>1.6689999999999999E-3</c:v>
                </c:pt>
                <c:pt idx="1433">
                  <c:v>1.624E-3</c:v>
                </c:pt>
                <c:pt idx="1434">
                  <c:v>1.5820000000000001E-3</c:v>
                </c:pt>
                <c:pt idx="1435">
                  <c:v>1.5410000000000001E-3</c:v>
                </c:pt>
                <c:pt idx="1436">
                  <c:v>1.5009999999999999E-3</c:v>
                </c:pt>
                <c:pt idx="1437">
                  <c:v>1.4630000000000001E-3</c:v>
                </c:pt>
                <c:pt idx="1438">
                  <c:v>1.4270000000000001E-3</c:v>
                </c:pt>
                <c:pt idx="1439">
                  <c:v>1.392E-3</c:v>
                </c:pt>
                <c:pt idx="1440">
                  <c:v>1.358E-3</c:v>
                </c:pt>
                <c:pt idx="1441">
                  <c:v>1.3270000000000001E-3</c:v>
                </c:pt>
                <c:pt idx="1442">
                  <c:v>1.2960000000000001E-3</c:v>
                </c:pt>
                <c:pt idx="1443">
                  <c:v>1.268E-3</c:v>
                </c:pt>
                <c:pt idx="1444">
                  <c:v>1.2409999999999999E-3</c:v>
                </c:pt>
                <c:pt idx="1445">
                  <c:v>1.2149999999999999E-3</c:v>
                </c:pt>
                <c:pt idx="1446">
                  <c:v>1.191E-3</c:v>
                </c:pt>
                <c:pt idx="1447">
                  <c:v>1.168E-3</c:v>
                </c:pt>
                <c:pt idx="1448">
                  <c:v>1.1479999999999999E-3</c:v>
                </c:pt>
                <c:pt idx="1449">
                  <c:v>1.1280000000000001E-3</c:v>
                </c:pt>
                <c:pt idx="1450">
                  <c:v>1.1100000000000001E-3</c:v>
                </c:pt>
                <c:pt idx="1451">
                  <c:v>1.0939999999999999E-3</c:v>
                </c:pt>
                <c:pt idx="1452">
                  <c:v>1.0790000000000001E-3</c:v>
                </c:pt>
                <c:pt idx="1453">
                  <c:v>1.0660000000000001E-3</c:v>
                </c:pt>
                <c:pt idx="1454">
                  <c:v>1.054E-3</c:v>
                </c:pt>
                <c:pt idx="1455">
                  <c:v>1.044E-3</c:v>
                </c:pt>
                <c:pt idx="1456">
                  <c:v>1.036E-3</c:v>
                </c:pt>
                <c:pt idx="1457">
                  <c:v>1.029E-3</c:v>
                </c:pt>
                <c:pt idx="1458">
                  <c:v>1.023E-3</c:v>
                </c:pt>
                <c:pt idx="1459">
                  <c:v>1.0200000000000001E-3</c:v>
                </c:pt>
                <c:pt idx="1460">
                  <c:v>1.0169999999999999E-3</c:v>
                </c:pt>
                <c:pt idx="1461">
                  <c:v>1.016E-3</c:v>
                </c:pt>
                <c:pt idx="1462">
                  <c:v>1.0169999999999999E-3</c:v>
                </c:pt>
                <c:pt idx="1463">
                  <c:v>1.0200000000000001E-3</c:v>
                </c:pt>
                <c:pt idx="1464">
                  <c:v>1.023E-3</c:v>
                </c:pt>
                <c:pt idx="1465">
                  <c:v>1.029E-3</c:v>
                </c:pt>
                <c:pt idx="1466">
                  <c:v>1.036E-3</c:v>
                </c:pt>
                <c:pt idx="1467">
                  <c:v>1.044E-3</c:v>
                </c:pt>
                <c:pt idx="1468">
                  <c:v>1.054E-3</c:v>
                </c:pt>
                <c:pt idx="1469">
                  <c:v>1.0660000000000001E-3</c:v>
                </c:pt>
                <c:pt idx="1470">
                  <c:v>1.0790000000000001E-3</c:v>
                </c:pt>
                <c:pt idx="1471">
                  <c:v>1.0939999999999999E-3</c:v>
                </c:pt>
                <c:pt idx="1472">
                  <c:v>1.1100000000000001E-3</c:v>
                </c:pt>
                <c:pt idx="1473">
                  <c:v>1.1280000000000001E-3</c:v>
                </c:pt>
                <c:pt idx="1474">
                  <c:v>1.1479999999999999E-3</c:v>
                </c:pt>
                <c:pt idx="1475">
                  <c:v>1.168E-3</c:v>
                </c:pt>
                <c:pt idx="1476">
                  <c:v>1.191E-3</c:v>
                </c:pt>
                <c:pt idx="1477">
                  <c:v>1.2149999999999999E-3</c:v>
                </c:pt>
                <c:pt idx="1478">
                  <c:v>1.2409999999999999E-3</c:v>
                </c:pt>
                <c:pt idx="1479">
                  <c:v>1.268E-3</c:v>
                </c:pt>
                <c:pt idx="1480">
                  <c:v>1.2960000000000001E-3</c:v>
                </c:pt>
                <c:pt idx="1481">
                  <c:v>1.3270000000000001E-3</c:v>
                </c:pt>
                <c:pt idx="1482">
                  <c:v>1.359E-3</c:v>
                </c:pt>
                <c:pt idx="1483">
                  <c:v>1.392E-3</c:v>
                </c:pt>
                <c:pt idx="1484">
                  <c:v>1.4270000000000001E-3</c:v>
                </c:pt>
                <c:pt idx="1485">
                  <c:v>1.4630000000000001E-3</c:v>
                </c:pt>
                <c:pt idx="1486">
                  <c:v>1.5009999999999999E-3</c:v>
                </c:pt>
                <c:pt idx="1487">
                  <c:v>1.5410000000000001E-3</c:v>
                </c:pt>
                <c:pt idx="1488">
                  <c:v>1.5820000000000001E-3</c:v>
                </c:pt>
                <c:pt idx="1489">
                  <c:v>1.6249999999999999E-3</c:v>
                </c:pt>
                <c:pt idx="1490">
                  <c:v>1.6689999999999999E-3</c:v>
                </c:pt>
                <c:pt idx="1491">
                  <c:v>1.7149999999999999E-3</c:v>
                </c:pt>
                <c:pt idx="1492">
                  <c:v>1.7619999999999999E-3</c:v>
                </c:pt>
                <c:pt idx="1493">
                  <c:v>1.8109999999999999E-3</c:v>
                </c:pt>
                <c:pt idx="1494">
                  <c:v>1.861E-3</c:v>
                </c:pt>
                <c:pt idx="1495">
                  <c:v>1.913E-3</c:v>
                </c:pt>
                <c:pt idx="1496">
                  <c:v>1.861E-3</c:v>
                </c:pt>
                <c:pt idx="1497">
                  <c:v>1.8109999999999999E-3</c:v>
                </c:pt>
                <c:pt idx="1498">
                  <c:v>1.7619999999999999E-3</c:v>
                </c:pt>
                <c:pt idx="1499">
                  <c:v>1.7149999999999999E-3</c:v>
                </c:pt>
                <c:pt idx="1500">
                  <c:v>1.6689999999999999E-3</c:v>
                </c:pt>
                <c:pt idx="1501">
                  <c:v>1.6249999999999999E-3</c:v>
                </c:pt>
                <c:pt idx="1502">
                  <c:v>1.5820000000000001E-3</c:v>
                </c:pt>
                <c:pt idx="1503">
                  <c:v>1.5410000000000001E-3</c:v>
                </c:pt>
                <c:pt idx="1504">
                  <c:v>1.5009999999999999E-3</c:v>
                </c:pt>
                <c:pt idx="1505">
                  <c:v>1.4630000000000001E-3</c:v>
                </c:pt>
                <c:pt idx="1506">
                  <c:v>1.4270000000000001E-3</c:v>
                </c:pt>
                <c:pt idx="1507">
                  <c:v>1.392E-3</c:v>
                </c:pt>
                <c:pt idx="1508">
                  <c:v>1.358E-3</c:v>
                </c:pt>
                <c:pt idx="1509">
                  <c:v>1.3270000000000001E-3</c:v>
                </c:pt>
                <c:pt idx="1510">
                  <c:v>1.2960000000000001E-3</c:v>
                </c:pt>
                <c:pt idx="1511">
                  <c:v>1.268E-3</c:v>
                </c:pt>
                <c:pt idx="1512">
                  <c:v>1.2409999999999999E-3</c:v>
                </c:pt>
                <c:pt idx="1513">
                  <c:v>1.2149999999999999E-3</c:v>
                </c:pt>
                <c:pt idx="1514">
                  <c:v>1.191E-3</c:v>
                </c:pt>
                <c:pt idx="1515">
                  <c:v>1.168E-3</c:v>
                </c:pt>
                <c:pt idx="1516">
                  <c:v>1.147E-3</c:v>
                </c:pt>
                <c:pt idx="1517">
                  <c:v>1.1280000000000001E-3</c:v>
                </c:pt>
                <c:pt idx="1518">
                  <c:v>1.1100000000000001E-3</c:v>
                </c:pt>
                <c:pt idx="1519">
                  <c:v>1.0939999999999999E-3</c:v>
                </c:pt>
                <c:pt idx="1520">
                  <c:v>1.0790000000000001E-3</c:v>
                </c:pt>
                <c:pt idx="1521">
                  <c:v>1.0660000000000001E-3</c:v>
                </c:pt>
                <c:pt idx="1522">
                  <c:v>1.054E-3</c:v>
                </c:pt>
                <c:pt idx="1523">
                  <c:v>1.044E-3</c:v>
                </c:pt>
                <c:pt idx="1524">
                  <c:v>1.036E-3</c:v>
                </c:pt>
                <c:pt idx="1525">
                  <c:v>1.029E-3</c:v>
                </c:pt>
                <c:pt idx="1526">
                  <c:v>1.023E-3</c:v>
                </c:pt>
                <c:pt idx="1527">
                  <c:v>1.0189999999999999E-3</c:v>
                </c:pt>
                <c:pt idx="1528">
                  <c:v>1.0169999999999999E-3</c:v>
                </c:pt>
                <c:pt idx="1529">
                  <c:v>1.016E-3</c:v>
                </c:pt>
                <c:pt idx="1530">
                  <c:v>1.0169999999999999E-3</c:v>
                </c:pt>
                <c:pt idx="1531">
                  <c:v>1.0200000000000001E-3</c:v>
                </c:pt>
                <c:pt idx="1532">
                  <c:v>1.023E-3</c:v>
                </c:pt>
                <c:pt idx="1533">
                  <c:v>1.029E-3</c:v>
                </c:pt>
                <c:pt idx="1534">
                  <c:v>1.036E-3</c:v>
                </c:pt>
                <c:pt idx="1535">
                  <c:v>1.044E-3</c:v>
                </c:pt>
                <c:pt idx="1536">
                  <c:v>1.054E-3</c:v>
                </c:pt>
                <c:pt idx="1537">
                  <c:v>1.0660000000000001E-3</c:v>
                </c:pt>
                <c:pt idx="1538">
                  <c:v>1.0790000000000001E-3</c:v>
                </c:pt>
                <c:pt idx="1539">
                  <c:v>1.0939999999999999E-3</c:v>
                </c:pt>
                <c:pt idx="1540">
                  <c:v>1.1100000000000001E-3</c:v>
                </c:pt>
                <c:pt idx="1541">
                  <c:v>1.1280000000000001E-3</c:v>
                </c:pt>
                <c:pt idx="1542">
                  <c:v>1.1479999999999999E-3</c:v>
                </c:pt>
                <c:pt idx="1543">
                  <c:v>1.168E-3</c:v>
                </c:pt>
                <c:pt idx="1544">
                  <c:v>1.191E-3</c:v>
                </c:pt>
                <c:pt idx="1545">
                  <c:v>1.2149999999999999E-3</c:v>
                </c:pt>
                <c:pt idx="1546">
                  <c:v>1.2409999999999999E-3</c:v>
                </c:pt>
                <c:pt idx="1547">
                  <c:v>1.268E-3</c:v>
                </c:pt>
                <c:pt idx="1548">
                  <c:v>1.2960000000000001E-3</c:v>
                </c:pt>
                <c:pt idx="1549">
                  <c:v>1.3270000000000001E-3</c:v>
                </c:pt>
                <c:pt idx="1550">
                  <c:v>1.358E-3</c:v>
                </c:pt>
                <c:pt idx="1551">
                  <c:v>1.392E-3</c:v>
                </c:pt>
                <c:pt idx="1552">
                  <c:v>1.4270000000000001E-3</c:v>
                </c:pt>
                <c:pt idx="1553">
                  <c:v>1.4630000000000001E-3</c:v>
                </c:pt>
                <c:pt idx="1554">
                  <c:v>1.5009999999999999E-3</c:v>
                </c:pt>
                <c:pt idx="1555">
                  <c:v>1.5410000000000001E-3</c:v>
                </c:pt>
                <c:pt idx="1556">
                  <c:v>1.5820000000000001E-3</c:v>
                </c:pt>
                <c:pt idx="1557">
                  <c:v>1.624E-3</c:v>
                </c:pt>
                <c:pt idx="1558">
                  <c:v>1.6689999999999999E-3</c:v>
                </c:pt>
                <c:pt idx="1559">
                  <c:v>1.714E-3</c:v>
                </c:pt>
                <c:pt idx="1560">
                  <c:v>1.7619999999999999E-3</c:v>
                </c:pt>
                <c:pt idx="1561">
                  <c:v>1.8109999999999999E-3</c:v>
                </c:pt>
                <c:pt idx="1562">
                  <c:v>1.861E-3</c:v>
                </c:pt>
                <c:pt idx="1563">
                  <c:v>1.913E-3</c:v>
                </c:pt>
                <c:pt idx="1564">
                  <c:v>1.861E-3</c:v>
                </c:pt>
                <c:pt idx="1565">
                  <c:v>1.8109999999999999E-3</c:v>
                </c:pt>
                <c:pt idx="1566">
                  <c:v>1.7619999999999999E-3</c:v>
                </c:pt>
                <c:pt idx="1567">
                  <c:v>1.7149999999999999E-3</c:v>
                </c:pt>
                <c:pt idx="1568">
                  <c:v>1.6689999999999999E-3</c:v>
                </c:pt>
                <c:pt idx="1569">
                  <c:v>1.6249999999999999E-3</c:v>
                </c:pt>
                <c:pt idx="1570">
                  <c:v>1.5820000000000001E-3</c:v>
                </c:pt>
                <c:pt idx="1571">
                  <c:v>1.5410000000000001E-3</c:v>
                </c:pt>
                <c:pt idx="1572">
                  <c:v>1.5009999999999999E-3</c:v>
                </c:pt>
                <c:pt idx="1573">
                  <c:v>1.4630000000000001E-3</c:v>
                </c:pt>
                <c:pt idx="1574">
                  <c:v>1.4270000000000001E-3</c:v>
                </c:pt>
                <c:pt idx="1575">
                  <c:v>1.392E-3</c:v>
                </c:pt>
                <c:pt idx="1576">
                  <c:v>1.358E-3</c:v>
                </c:pt>
                <c:pt idx="1577">
                  <c:v>1.3270000000000001E-3</c:v>
                </c:pt>
                <c:pt idx="1578">
                  <c:v>1.2960000000000001E-3</c:v>
                </c:pt>
                <c:pt idx="1579">
                  <c:v>1.268E-3</c:v>
                </c:pt>
                <c:pt idx="1580">
                  <c:v>1.2409999999999999E-3</c:v>
                </c:pt>
                <c:pt idx="1581">
                  <c:v>1.2149999999999999E-3</c:v>
                </c:pt>
                <c:pt idx="1582">
                  <c:v>1.191E-3</c:v>
                </c:pt>
                <c:pt idx="1583">
                  <c:v>1.168E-3</c:v>
                </c:pt>
                <c:pt idx="1584">
                  <c:v>1.1479999999999999E-3</c:v>
                </c:pt>
                <c:pt idx="1585">
                  <c:v>1.1280000000000001E-3</c:v>
                </c:pt>
                <c:pt idx="1586">
                  <c:v>1.1100000000000001E-3</c:v>
                </c:pt>
                <c:pt idx="1587">
                  <c:v>1.0939999999999999E-3</c:v>
                </c:pt>
                <c:pt idx="1588">
                  <c:v>1.0790000000000001E-3</c:v>
                </c:pt>
                <c:pt idx="1589">
                  <c:v>1.0660000000000001E-3</c:v>
                </c:pt>
                <c:pt idx="1590">
                  <c:v>1.054E-3</c:v>
                </c:pt>
                <c:pt idx="1591">
                  <c:v>1.044E-3</c:v>
                </c:pt>
                <c:pt idx="1592">
                  <c:v>1.036E-3</c:v>
                </c:pt>
                <c:pt idx="1593">
                  <c:v>1.029E-3</c:v>
                </c:pt>
                <c:pt idx="1594">
                  <c:v>1.023E-3</c:v>
                </c:pt>
                <c:pt idx="1595">
                  <c:v>1.0189999999999999E-3</c:v>
                </c:pt>
                <c:pt idx="1596">
                  <c:v>1.0169999999999999E-3</c:v>
                </c:pt>
                <c:pt idx="1597">
                  <c:v>1.016E-3</c:v>
                </c:pt>
                <c:pt idx="1598">
                  <c:v>1.0169999999999999E-3</c:v>
                </c:pt>
                <c:pt idx="1599">
                  <c:v>1.0189999999999999E-3</c:v>
                </c:pt>
                <c:pt idx="1600">
                  <c:v>1.023E-3</c:v>
                </c:pt>
                <c:pt idx="1601">
                  <c:v>1.029E-3</c:v>
                </c:pt>
                <c:pt idx="1602">
                  <c:v>1.036E-3</c:v>
                </c:pt>
                <c:pt idx="1603">
                  <c:v>1.044E-3</c:v>
                </c:pt>
                <c:pt idx="1604">
                  <c:v>1.054E-3</c:v>
                </c:pt>
                <c:pt idx="1605">
                  <c:v>1.0660000000000001E-3</c:v>
                </c:pt>
                <c:pt idx="1606">
                  <c:v>1.0790000000000001E-3</c:v>
                </c:pt>
                <c:pt idx="1607">
                  <c:v>1.0939999999999999E-3</c:v>
                </c:pt>
                <c:pt idx="1608">
                  <c:v>1.1100000000000001E-3</c:v>
                </c:pt>
                <c:pt idx="1609">
                  <c:v>1.1280000000000001E-3</c:v>
                </c:pt>
                <c:pt idx="1610">
                  <c:v>1.147E-3</c:v>
                </c:pt>
                <c:pt idx="1611">
                  <c:v>1.168E-3</c:v>
                </c:pt>
                <c:pt idx="1612">
                  <c:v>1.191E-3</c:v>
                </c:pt>
                <c:pt idx="1613">
                  <c:v>1.2149999999999999E-3</c:v>
                </c:pt>
                <c:pt idx="1614">
                  <c:v>1.2409999999999999E-3</c:v>
                </c:pt>
                <c:pt idx="1615">
                  <c:v>1.268E-3</c:v>
                </c:pt>
                <c:pt idx="1616">
                  <c:v>1.2960000000000001E-3</c:v>
                </c:pt>
                <c:pt idx="1617">
                  <c:v>1.3270000000000001E-3</c:v>
                </c:pt>
                <c:pt idx="1618">
                  <c:v>1.359E-3</c:v>
                </c:pt>
                <c:pt idx="1619">
                  <c:v>1.392E-3</c:v>
                </c:pt>
                <c:pt idx="1620">
                  <c:v>1.4270000000000001E-3</c:v>
                </c:pt>
                <c:pt idx="1621">
                  <c:v>1.4630000000000001E-3</c:v>
                </c:pt>
                <c:pt idx="1622">
                  <c:v>1.5009999999999999E-3</c:v>
                </c:pt>
                <c:pt idx="1623">
                  <c:v>1.5410000000000001E-3</c:v>
                </c:pt>
                <c:pt idx="1624">
                  <c:v>1.5820000000000001E-3</c:v>
                </c:pt>
                <c:pt idx="1625">
                  <c:v>1.6249999999999999E-3</c:v>
                </c:pt>
                <c:pt idx="1626">
                  <c:v>1.6689999999999999E-3</c:v>
                </c:pt>
                <c:pt idx="1627">
                  <c:v>1.7149999999999999E-3</c:v>
                </c:pt>
                <c:pt idx="1628">
                  <c:v>1.7619999999999999E-3</c:v>
                </c:pt>
                <c:pt idx="1629">
                  <c:v>1.8109999999999999E-3</c:v>
                </c:pt>
                <c:pt idx="1630">
                  <c:v>1.861E-3</c:v>
                </c:pt>
                <c:pt idx="1631">
                  <c:v>1.913E-3</c:v>
                </c:pt>
                <c:pt idx="1632">
                  <c:v>1.861E-3</c:v>
                </c:pt>
                <c:pt idx="1633">
                  <c:v>1.8109999999999999E-3</c:v>
                </c:pt>
                <c:pt idx="1634">
                  <c:v>1.7619999999999999E-3</c:v>
                </c:pt>
                <c:pt idx="1635">
                  <c:v>1.714E-3</c:v>
                </c:pt>
                <c:pt idx="1636">
                  <c:v>1.6689999999999999E-3</c:v>
                </c:pt>
                <c:pt idx="1637">
                  <c:v>1.624E-3</c:v>
                </c:pt>
                <c:pt idx="1638">
                  <c:v>1.5820000000000001E-3</c:v>
                </c:pt>
                <c:pt idx="1639">
                  <c:v>1.5410000000000001E-3</c:v>
                </c:pt>
                <c:pt idx="1640">
                  <c:v>1.5009999999999999E-3</c:v>
                </c:pt>
                <c:pt idx="1641">
                  <c:v>1.4630000000000001E-3</c:v>
                </c:pt>
                <c:pt idx="1642">
                  <c:v>1.4270000000000001E-3</c:v>
                </c:pt>
                <c:pt idx="1643">
                  <c:v>1.392E-3</c:v>
                </c:pt>
                <c:pt idx="1644">
                  <c:v>1.358E-3</c:v>
                </c:pt>
                <c:pt idx="1645">
                  <c:v>1.3270000000000001E-3</c:v>
                </c:pt>
                <c:pt idx="1646">
                  <c:v>1.2960000000000001E-3</c:v>
                </c:pt>
                <c:pt idx="1647">
                  <c:v>1.268E-3</c:v>
                </c:pt>
                <c:pt idx="1648">
                  <c:v>1.2409999999999999E-3</c:v>
                </c:pt>
                <c:pt idx="1649">
                  <c:v>1.2149999999999999E-3</c:v>
                </c:pt>
                <c:pt idx="1650">
                  <c:v>1.191E-3</c:v>
                </c:pt>
                <c:pt idx="1651">
                  <c:v>1.168E-3</c:v>
                </c:pt>
                <c:pt idx="1652">
                  <c:v>1.147E-3</c:v>
                </c:pt>
                <c:pt idx="1653">
                  <c:v>1.1280000000000001E-3</c:v>
                </c:pt>
                <c:pt idx="1654">
                  <c:v>1.1100000000000001E-3</c:v>
                </c:pt>
                <c:pt idx="1655">
                  <c:v>1.0939999999999999E-3</c:v>
                </c:pt>
                <c:pt idx="1656">
                  <c:v>1.0790000000000001E-3</c:v>
                </c:pt>
                <c:pt idx="1657">
                  <c:v>1.0660000000000001E-3</c:v>
                </c:pt>
                <c:pt idx="1658">
                  <c:v>1.054E-3</c:v>
                </c:pt>
                <c:pt idx="1659">
                  <c:v>1.044E-3</c:v>
                </c:pt>
                <c:pt idx="1660">
                  <c:v>1.036E-3</c:v>
                </c:pt>
                <c:pt idx="1661">
                  <c:v>1.029E-3</c:v>
                </c:pt>
                <c:pt idx="1662">
                  <c:v>1.023E-3</c:v>
                </c:pt>
                <c:pt idx="1663">
                  <c:v>1.0200000000000001E-3</c:v>
                </c:pt>
                <c:pt idx="1664">
                  <c:v>1.0169999999999999E-3</c:v>
                </c:pt>
                <c:pt idx="1665">
                  <c:v>1.016E-3</c:v>
                </c:pt>
                <c:pt idx="1666">
                  <c:v>1.0169999999999999E-3</c:v>
                </c:pt>
                <c:pt idx="1667">
                  <c:v>1.0200000000000001E-3</c:v>
                </c:pt>
                <c:pt idx="1668">
                  <c:v>1.023E-3</c:v>
                </c:pt>
                <c:pt idx="1669">
                  <c:v>1.029E-3</c:v>
                </c:pt>
                <c:pt idx="1670">
                  <c:v>1.036E-3</c:v>
                </c:pt>
                <c:pt idx="1671">
                  <c:v>1.044E-3</c:v>
                </c:pt>
                <c:pt idx="1672">
                  <c:v>1.054E-3</c:v>
                </c:pt>
                <c:pt idx="1673">
                  <c:v>1.0660000000000001E-3</c:v>
                </c:pt>
                <c:pt idx="1674">
                  <c:v>1.0790000000000001E-3</c:v>
                </c:pt>
                <c:pt idx="1675">
                  <c:v>1.0939999999999999E-3</c:v>
                </c:pt>
                <c:pt idx="1676">
                  <c:v>1.1100000000000001E-3</c:v>
                </c:pt>
                <c:pt idx="1677">
                  <c:v>1.1280000000000001E-3</c:v>
                </c:pt>
                <c:pt idx="1678">
                  <c:v>1.1479999999999999E-3</c:v>
                </c:pt>
                <c:pt idx="1679">
                  <c:v>1.168E-3</c:v>
                </c:pt>
                <c:pt idx="1680">
                  <c:v>1.191E-3</c:v>
                </c:pt>
                <c:pt idx="1681">
                  <c:v>1.2149999999999999E-3</c:v>
                </c:pt>
                <c:pt idx="1682">
                  <c:v>1.2409999999999999E-3</c:v>
                </c:pt>
                <c:pt idx="1683">
                  <c:v>1.268E-3</c:v>
                </c:pt>
                <c:pt idx="1684">
                  <c:v>1.297E-3</c:v>
                </c:pt>
                <c:pt idx="1685">
                  <c:v>1.3270000000000001E-3</c:v>
                </c:pt>
                <c:pt idx="1686">
                  <c:v>1.359E-3</c:v>
                </c:pt>
                <c:pt idx="1687">
                  <c:v>1.392E-3</c:v>
                </c:pt>
                <c:pt idx="1688">
                  <c:v>1.4270000000000001E-3</c:v>
                </c:pt>
                <c:pt idx="1689">
                  <c:v>1.4630000000000001E-3</c:v>
                </c:pt>
                <c:pt idx="1690">
                  <c:v>1.5009999999999999E-3</c:v>
                </c:pt>
                <c:pt idx="1691">
                  <c:v>1.5410000000000001E-3</c:v>
                </c:pt>
                <c:pt idx="1692">
                  <c:v>1.5820000000000001E-3</c:v>
                </c:pt>
                <c:pt idx="1693">
                  <c:v>1.6249999999999999E-3</c:v>
                </c:pt>
                <c:pt idx="1694">
                  <c:v>1.6689999999999999E-3</c:v>
                </c:pt>
                <c:pt idx="1695">
                  <c:v>1.7149999999999999E-3</c:v>
                </c:pt>
                <c:pt idx="1696">
                  <c:v>1.7619999999999999E-3</c:v>
                </c:pt>
                <c:pt idx="1697">
                  <c:v>1.8109999999999999E-3</c:v>
                </c:pt>
                <c:pt idx="1698">
                  <c:v>1.861E-3</c:v>
                </c:pt>
                <c:pt idx="1699">
                  <c:v>1.913E-3</c:v>
                </c:pt>
                <c:pt idx="1700">
                  <c:v>1.861E-3</c:v>
                </c:pt>
                <c:pt idx="1701">
                  <c:v>1.8109999999999999E-3</c:v>
                </c:pt>
                <c:pt idx="1702">
                  <c:v>1.7619999999999999E-3</c:v>
                </c:pt>
                <c:pt idx="1703">
                  <c:v>1.7149999999999999E-3</c:v>
                </c:pt>
                <c:pt idx="1704">
                  <c:v>1.6689999999999999E-3</c:v>
                </c:pt>
                <c:pt idx="1705">
                  <c:v>1.6249999999999999E-3</c:v>
                </c:pt>
                <c:pt idx="1706">
                  <c:v>1.5820000000000001E-3</c:v>
                </c:pt>
                <c:pt idx="1707">
                  <c:v>1.5410000000000001E-3</c:v>
                </c:pt>
                <c:pt idx="1708">
                  <c:v>1.5009999999999999E-3</c:v>
                </c:pt>
                <c:pt idx="1709">
                  <c:v>1.4630000000000001E-3</c:v>
                </c:pt>
                <c:pt idx="1710">
                  <c:v>1.4270000000000001E-3</c:v>
                </c:pt>
                <c:pt idx="1711">
                  <c:v>1.392E-3</c:v>
                </c:pt>
                <c:pt idx="1712">
                  <c:v>1.359E-3</c:v>
                </c:pt>
                <c:pt idx="1713">
                  <c:v>1.3270000000000001E-3</c:v>
                </c:pt>
                <c:pt idx="1714">
                  <c:v>1.2960000000000001E-3</c:v>
                </c:pt>
                <c:pt idx="1715">
                  <c:v>1.268E-3</c:v>
                </c:pt>
                <c:pt idx="1716">
                  <c:v>1.2409999999999999E-3</c:v>
                </c:pt>
                <c:pt idx="1717">
                  <c:v>1.2149999999999999E-3</c:v>
                </c:pt>
                <c:pt idx="1718">
                  <c:v>1.191E-3</c:v>
                </c:pt>
                <c:pt idx="1719">
                  <c:v>1.168E-3</c:v>
                </c:pt>
                <c:pt idx="1720">
                  <c:v>1.1479999999999999E-3</c:v>
                </c:pt>
                <c:pt idx="1721">
                  <c:v>1.1280000000000001E-3</c:v>
                </c:pt>
                <c:pt idx="1722">
                  <c:v>1.1100000000000001E-3</c:v>
                </c:pt>
                <c:pt idx="1723">
                  <c:v>1.0939999999999999E-3</c:v>
                </c:pt>
                <c:pt idx="1724">
                  <c:v>1.0790000000000001E-3</c:v>
                </c:pt>
                <c:pt idx="1725">
                  <c:v>1.0660000000000001E-3</c:v>
                </c:pt>
                <c:pt idx="1726">
                  <c:v>1.054E-3</c:v>
                </c:pt>
                <c:pt idx="1727">
                  <c:v>1.044E-3</c:v>
                </c:pt>
                <c:pt idx="1728">
                  <c:v>1.036E-3</c:v>
                </c:pt>
                <c:pt idx="1729">
                  <c:v>1.029E-3</c:v>
                </c:pt>
                <c:pt idx="1730">
                  <c:v>1.023E-3</c:v>
                </c:pt>
                <c:pt idx="1731">
                  <c:v>1.0189999999999999E-3</c:v>
                </c:pt>
                <c:pt idx="1732">
                  <c:v>1.0169999999999999E-3</c:v>
                </c:pt>
                <c:pt idx="1733">
                  <c:v>1.016E-3</c:v>
                </c:pt>
                <c:pt idx="1734">
                  <c:v>1.0169999999999999E-3</c:v>
                </c:pt>
                <c:pt idx="1735">
                  <c:v>1.0200000000000001E-3</c:v>
                </c:pt>
                <c:pt idx="1736">
                  <c:v>1.023E-3</c:v>
                </c:pt>
                <c:pt idx="1737">
                  <c:v>1.029E-3</c:v>
                </c:pt>
                <c:pt idx="1738">
                  <c:v>1.036E-3</c:v>
                </c:pt>
                <c:pt idx="1739">
                  <c:v>1.044E-3</c:v>
                </c:pt>
                <c:pt idx="1740">
                  <c:v>1.054E-3</c:v>
                </c:pt>
                <c:pt idx="1741">
                  <c:v>1.0660000000000001E-3</c:v>
                </c:pt>
                <c:pt idx="1742">
                  <c:v>1.0790000000000001E-3</c:v>
                </c:pt>
                <c:pt idx="1743">
                  <c:v>1.0939999999999999E-3</c:v>
                </c:pt>
                <c:pt idx="1744">
                  <c:v>1.1100000000000001E-3</c:v>
                </c:pt>
                <c:pt idx="1745">
                  <c:v>1.1280000000000001E-3</c:v>
                </c:pt>
                <c:pt idx="1746">
                  <c:v>1.1479999999999999E-3</c:v>
                </c:pt>
                <c:pt idx="1747">
                  <c:v>1.168E-3</c:v>
                </c:pt>
                <c:pt idx="1748">
                  <c:v>1.191E-3</c:v>
                </c:pt>
                <c:pt idx="1749">
                  <c:v>1.2149999999999999E-3</c:v>
                </c:pt>
                <c:pt idx="1750">
                  <c:v>1.2409999999999999E-3</c:v>
                </c:pt>
                <c:pt idx="1751">
                  <c:v>1.268E-3</c:v>
                </c:pt>
                <c:pt idx="1752">
                  <c:v>1.2960000000000001E-3</c:v>
                </c:pt>
                <c:pt idx="1753">
                  <c:v>1.3270000000000001E-3</c:v>
                </c:pt>
                <c:pt idx="1754">
                  <c:v>1.358E-3</c:v>
                </c:pt>
                <c:pt idx="1755">
                  <c:v>1.392E-3</c:v>
                </c:pt>
                <c:pt idx="1756">
                  <c:v>1.4270000000000001E-3</c:v>
                </c:pt>
                <c:pt idx="1757">
                  <c:v>1.4630000000000001E-3</c:v>
                </c:pt>
                <c:pt idx="1758">
                  <c:v>1.5009999999999999E-3</c:v>
                </c:pt>
                <c:pt idx="1759">
                  <c:v>1.5410000000000001E-3</c:v>
                </c:pt>
                <c:pt idx="1760">
                  <c:v>1.5820000000000001E-3</c:v>
                </c:pt>
                <c:pt idx="1761">
                  <c:v>1.624E-3</c:v>
                </c:pt>
                <c:pt idx="1762">
                  <c:v>1.6689999999999999E-3</c:v>
                </c:pt>
                <c:pt idx="1763">
                  <c:v>1.714E-3</c:v>
                </c:pt>
                <c:pt idx="1764">
                  <c:v>1.7619999999999999E-3</c:v>
                </c:pt>
                <c:pt idx="1765">
                  <c:v>1.8109999999999999E-3</c:v>
                </c:pt>
                <c:pt idx="1766">
                  <c:v>1.861E-3</c:v>
                </c:pt>
                <c:pt idx="1767">
                  <c:v>1.913E-3</c:v>
                </c:pt>
                <c:pt idx="1768">
                  <c:v>1.8649999999999999E-3</c:v>
                </c:pt>
                <c:pt idx="1769">
                  <c:v>1.818E-3</c:v>
                </c:pt>
                <c:pt idx="1770">
                  <c:v>1.7730000000000001E-3</c:v>
                </c:pt>
                <c:pt idx="1771">
                  <c:v>1.73E-3</c:v>
                </c:pt>
                <c:pt idx="1772">
                  <c:v>1.688E-3</c:v>
                </c:pt>
                <c:pt idx="1773">
                  <c:v>1.6479999999999999E-3</c:v>
                </c:pt>
                <c:pt idx="1774">
                  <c:v>1.609E-3</c:v>
                </c:pt>
                <c:pt idx="1775">
                  <c:v>1.572E-3</c:v>
                </c:pt>
                <c:pt idx="1776">
                  <c:v>1.536E-3</c:v>
                </c:pt>
                <c:pt idx="1777">
                  <c:v>1.5020000000000001E-3</c:v>
                </c:pt>
                <c:pt idx="1778">
                  <c:v>1.469E-3</c:v>
                </c:pt>
                <c:pt idx="1779">
                  <c:v>1.438E-3</c:v>
                </c:pt>
                <c:pt idx="1780">
                  <c:v>1.4090000000000001E-3</c:v>
                </c:pt>
                <c:pt idx="1781">
                  <c:v>1.3810000000000001E-3</c:v>
                </c:pt>
                <c:pt idx="1782">
                  <c:v>1.3550000000000001E-3</c:v>
                </c:pt>
                <c:pt idx="1783">
                  <c:v>1.33E-3</c:v>
                </c:pt>
                <c:pt idx="1784">
                  <c:v>1.3060000000000001E-3</c:v>
                </c:pt>
                <c:pt idx="1785">
                  <c:v>1.2849999999999999E-3</c:v>
                </c:pt>
                <c:pt idx="1786">
                  <c:v>1.2650000000000001E-3</c:v>
                </c:pt>
                <c:pt idx="1787">
                  <c:v>1.2459999999999999E-3</c:v>
                </c:pt>
                <c:pt idx="1788">
                  <c:v>1.2290000000000001E-3</c:v>
                </c:pt>
                <c:pt idx="1789">
                  <c:v>1.2130000000000001E-3</c:v>
                </c:pt>
                <c:pt idx="1790">
                  <c:v>1.199E-3</c:v>
                </c:pt>
                <c:pt idx="1791">
                  <c:v>1.1869999999999999E-3</c:v>
                </c:pt>
                <c:pt idx="1792">
                  <c:v>1.176E-3</c:v>
                </c:pt>
                <c:pt idx="1793">
                  <c:v>1.1670000000000001E-3</c:v>
                </c:pt>
                <c:pt idx="1794">
                  <c:v>1.1590000000000001E-3</c:v>
                </c:pt>
                <c:pt idx="1795">
                  <c:v>1.1529999999999999E-3</c:v>
                </c:pt>
                <c:pt idx="1796">
                  <c:v>1.1479999999999999E-3</c:v>
                </c:pt>
                <c:pt idx="1797">
                  <c:v>1.145E-3</c:v>
                </c:pt>
                <c:pt idx="1798">
                  <c:v>1.1440000000000001E-3</c:v>
                </c:pt>
                <c:pt idx="1799">
                  <c:v>1.1440000000000001E-3</c:v>
                </c:pt>
                <c:pt idx="1800">
                  <c:v>1.145E-3</c:v>
                </c:pt>
                <c:pt idx="1801">
                  <c:v>1.1479999999999999E-3</c:v>
                </c:pt>
                <c:pt idx="1802">
                  <c:v>1.1529999999999999E-3</c:v>
                </c:pt>
                <c:pt idx="1803">
                  <c:v>1.1590000000000001E-3</c:v>
                </c:pt>
                <c:pt idx="1804">
                  <c:v>1.1670000000000001E-3</c:v>
                </c:pt>
                <c:pt idx="1805">
                  <c:v>1.176E-3</c:v>
                </c:pt>
                <c:pt idx="1806">
                  <c:v>1.1869999999999999E-3</c:v>
                </c:pt>
                <c:pt idx="1807">
                  <c:v>1.199E-3</c:v>
                </c:pt>
                <c:pt idx="1808">
                  <c:v>1.2130000000000001E-3</c:v>
                </c:pt>
                <c:pt idx="1809">
                  <c:v>1.2290000000000001E-3</c:v>
                </c:pt>
                <c:pt idx="1810">
                  <c:v>1.2459999999999999E-3</c:v>
                </c:pt>
                <c:pt idx="1811">
                  <c:v>1.2650000000000001E-3</c:v>
                </c:pt>
                <c:pt idx="1812">
                  <c:v>1.2849999999999999E-3</c:v>
                </c:pt>
                <c:pt idx="1813">
                  <c:v>1.307E-3</c:v>
                </c:pt>
                <c:pt idx="1814">
                  <c:v>1.33E-3</c:v>
                </c:pt>
                <c:pt idx="1815">
                  <c:v>1.3550000000000001E-3</c:v>
                </c:pt>
                <c:pt idx="1816">
                  <c:v>1.3810000000000001E-3</c:v>
                </c:pt>
                <c:pt idx="1817">
                  <c:v>1.4090000000000001E-3</c:v>
                </c:pt>
                <c:pt idx="1818">
                  <c:v>1.438E-3</c:v>
                </c:pt>
                <c:pt idx="1819">
                  <c:v>1.469E-3</c:v>
                </c:pt>
                <c:pt idx="1820">
                  <c:v>1.5020000000000001E-3</c:v>
                </c:pt>
                <c:pt idx="1821">
                  <c:v>1.536E-3</c:v>
                </c:pt>
                <c:pt idx="1822">
                  <c:v>1.572E-3</c:v>
                </c:pt>
                <c:pt idx="1823">
                  <c:v>1.609E-3</c:v>
                </c:pt>
                <c:pt idx="1824">
                  <c:v>1.6479999999999999E-3</c:v>
                </c:pt>
                <c:pt idx="1825">
                  <c:v>1.688E-3</c:v>
                </c:pt>
                <c:pt idx="1826">
                  <c:v>1.73E-3</c:v>
                </c:pt>
                <c:pt idx="1827">
                  <c:v>1.7730000000000001E-3</c:v>
                </c:pt>
                <c:pt idx="1828">
                  <c:v>1.818E-3</c:v>
                </c:pt>
                <c:pt idx="1829">
                  <c:v>1.8649999999999999E-3</c:v>
                </c:pt>
                <c:pt idx="1830">
                  <c:v>1.913E-3</c:v>
                </c:pt>
                <c:pt idx="1831">
                  <c:v>1.954E-3</c:v>
                </c:pt>
                <c:pt idx="1832">
                  <c:v>1.9949999999999998E-3</c:v>
                </c:pt>
                <c:pt idx="1833">
                  <c:v>2.039E-3</c:v>
                </c:pt>
                <c:pt idx="1834">
                  <c:v>2.078E-3</c:v>
                </c:pt>
                <c:pt idx="1835">
                  <c:v>2.1189999999999998E-3</c:v>
                </c:pt>
                <c:pt idx="1836">
                  <c:v>2.0730000000000002E-3</c:v>
                </c:pt>
                <c:pt idx="1837">
                  <c:v>2.0279999999999999E-3</c:v>
                </c:pt>
                <c:pt idx="1838">
                  <c:v>1.9849999999999998E-3</c:v>
                </c:pt>
                <c:pt idx="1839">
                  <c:v>1.9430000000000001E-3</c:v>
                </c:pt>
                <c:pt idx="1840">
                  <c:v>1.903E-3</c:v>
                </c:pt>
                <c:pt idx="1841">
                  <c:v>1.8649999999999999E-3</c:v>
                </c:pt>
                <c:pt idx="1842">
                  <c:v>1.828E-3</c:v>
                </c:pt>
                <c:pt idx="1843">
                  <c:v>1.792E-3</c:v>
                </c:pt>
                <c:pt idx="1844">
                  <c:v>1.758E-3</c:v>
                </c:pt>
                <c:pt idx="1845">
                  <c:v>1.7260000000000001E-3</c:v>
                </c:pt>
                <c:pt idx="1846">
                  <c:v>1.6949999999999999E-3</c:v>
                </c:pt>
                <c:pt idx="1847">
                  <c:v>1.6659999999999999E-3</c:v>
                </c:pt>
                <c:pt idx="1848">
                  <c:v>1.6379999999999999E-3</c:v>
                </c:pt>
                <c:pt idx="1849">
                  <c:v>1.6119999999999999E-3</c:v>
                </c:pt>
                <c:pt idx="1850">
                  <c:v>1.5870000000000001E-3</c:v>
                </c:pt>
                <c:pt idx="1851">
                  <c:v>1.5640000000000001E-3</c:v>
                </c:pt>
                <c:pt idx="1852">
                  <c:v>1.5430000000000001E-3</c:v>
                </c:pt>
                <c:pt idx="1853">
                  <c:v>1.523E-3</c:v>
                </c:pt>
                <c:pt idx="1854">
                  <c:v>1.5039999999999999E-3</c:v>
                </c:pt>
                <c:pt idx="1855">
                  <c:v>1.487E-3</c:v>
                </c:pt>
                <c:pt idx="1856">
                  <c:v>1.472E-3</c:v>
                </c:pt>
                <c:pt idx="1857">
                  <c:v>1.4580000000000001E-3</c:v>
                </c:pt>
                <c:pt idx="1858">
                  <c:v>1.446E-3</c:v>
                </c:pt>
                <c:pt idx="1859">
                  <c:v>1.4350000000000001E-3</c:v>
                </c:pt>
                <c:pt idx="1860">
                  <c:v>1.426E-3</c:v>
                </c:pt>
                <c:pt idx="1861">
                  <c:v>1.4189999999999999E-3</c:v>
                </c:pt>
                <c:pt idx="1862">
                  <c:v>1.413E-3</c:v>
                </c:pt>
                <c:pt idx="1863">
                  <c:v>1.408E-3</c:v>
                </c:pt>
                <c:pt idx="1864">
                  <c:v>1.405E-3</c:v>
                </c:pt>
                <c:pt idx="1865">
                  <c:v>1.4040000000000001E-3</c:v>
                </c:pt>
                <c:pt idx="1866">
                  <c:v>1.4040000000000001E-3</c:v>
                </c:pt>
                <c:pt idx="1867">
                  <c:v>1.4059999999999999E-3</c:v>
                </c:pt>
                <c:pt idx="1868">
                  <c:v>1.4090000000000001E-3</c:v>
                </c:pt>
                <c:pt idx="1869">
                  <c:v>1.4139999999999999E-3</c:v>
                </c:pt>
                <c:pt idx="1870">
                  <c:v>1.42E-3</c:v>
                </c:pt>
                <c:pt idx="1871">
                  <c:v>1.428E-3</c:v>
                </c:pt>
                <c:pt idx="1872">
                  <c:v>1.438E-3</c:v>
                </c:pt>
                <c:pt idx="1873">
                  <c:v>1.449E-3</c:v>
                </c:pt>
                <c:pt idx="1874">
                  <c:v>1.4610000000000001E-3</c:v>
                </c:pt>
                <c:pt idx="1875">
                  <c:v>1.4760000000000001E-3</c:v>
                </c:pt>
                <c:pt idx="1876">
                  <c:v>1.4909999999999999E-3</c:v>
                </c:pt>
                <c:pt idx="1877">
                  <c:v>1.5089999999999999E-3</c:v>
                </c:pt>
                <c:pt idx="1878">
                  <c:v>1.5269999999999999E-3</c:v>
                </c:pt>
                <c:pt idx="1879">
                  <c:v>1.5479999999999999E-3</c:v>
                </c:pt>
                <c:pt idx="1880">
                  <c:v>1.57E-3</c:v>
                </c:pt>
                <c:pt idx="1881">
                  <c:v>1.593E-3</c:v>
                </c:pt>
                <c:pt idx="1882">
                  <c:v>1.6180000000000001E-3</c:v>
                </c:pt>
                <c:pt idx="1883">
                  <c:v>1.645E-3</c:v>
                </c:pt>
                <c:pt idx="1884">
                  <c:v>1.673E-3</c:v>
                </c:pt>
                <c:pt idx="1885">
                  <c:v>1.702E-3</c:v>
                </c:pt>
                <c:pt idx="1886">
                  <c:v>1.7340000000000001E-3</c:v>
                </c:pt>
                <c:pt idx="1887">
                  <c:v>1.7669999999999999E-3</c:v>
                </c:pt>
                <c:pt idx="1888">
                  <c:v>1.8010000000000001E-3</c:v>
                </c:pt>
                <c:pt idx="1889">
                  <c:v>1.8370000000000001E-3</c:v>
                </c:pt>
                <c:pt idx="1890">
                  <c:v>1.874E-3</c:v>
                </c:pt>
                <c:pt idx="1891">
                  <c:v>1.913E-3</c:v>
                </c:pt>
                <c:pt idx="1892">
                  <c:v>1.9400000000000001E-3</c:v>
                </c:pt>
                <c:pt idx="1893">
                  <c:v>1.9680000000000001E-3</c:v>
                </c:pt>
                <c:pt idx="1894">
                  <c:v>1.9980000000000002E-3</c:v>
                </c:pt>
                <c:pt idx="1895">
                  <c:v>2.029E-3</c:v>
                </c:pt>
                <c:pt idx="1896">
                  <c:v>2.0530000000000001E-3</c:v>
                </c:pt>
                <c:pt idx="1897">
                  <c:v>2.078E-3</c:v>
                </c:pt>
                <c:pt idx="1898">
                  <c:v>2.104E-3</c:v>
                </c:pt>
                <c:pt idx="1899">
                  <c:v>2.1329999999999999E-3</c:v>
                </c:pt>
                <c:pt idx="1900">
                  <c:v>2.1619999999999999E-3</c:v>
                </c:pt>
                <c:pt idx="1901">
                  <c:v>2.1940000000000002E-3</c:v>
                </c:pt>
                <c:pt idx="1902">
                  <c:v>2.2139999999999998E-3</c:v>
                </c:pt>
                <c:pt idx="1903">
                  <c:v>2.2360000000000001E-3</c:v>
                </c:pt>
                <c:pt idx="1904">
                  <c:v>2.1849999999999999E-3</c:v>
                </c:pt>
                <c:pt idx="1905">
                  <c:v>2.1350000000000002E-3</c:v>
                </c:pt>
                <c:pt idx="1906">
                  <c:v>2.0869999999999999E-3</c:v>
                </c:pt>
                <c:pt idx="1907">
                  <c:v>2.0400000000000001E-3</c:v>
                </c:pt>
                <c:pt idx="1908">
                  <c:v>1.9940000000000001E-3</c:v>
                </c:pt>
                <c:pt idx="1909">
                  <c:v>1.951E-3</c:v>
                </c:pt>
                <c:pt idx="1910">
                  <c:v>1.908E-3</c:v>
                </c:pt>
                <c:pt idx="1911">
                  <c:v>1.8680000000000001E-3</c:v>
                </c:pt>
                <c:pt idx="1912">
                  <c:v>1.8289999999999999E-3</c:v>
                </c:pt>
                <c:pt idx="1913">
                  <c:v>1.7910000000000001E-3</c:v>
                </c:pt>
                <c:pt idx="1914">
                  <c:v>1.755E-3</c:v>
                </c:pt>
                <c:pt idx="1915">
                  <c:v>1.7210000000000001E-3</c:v>
                </c:pt>
                <c:pt idx="1916">
                  <c:v>1.688E-3</c:v>
                </c:pt>
                <c:pt idx="1917">
                  <c:v>1.6559999999999999E-3</c:v>
                </c:pt>
                <c:pt idx="1918">
                  <c:v>1.6260000000000001E-3</c:v>
                </c:pt>
                <c:pt idx="1919">
                  <c:v>1.598E-3</c:v>
                </c:pt>
                <c:pt idx="1920">
                  <c:v>1.572E-3</c:v>
                </c:pt>
                <c:pt idx="1921">
                  <c:v>1.5460000000000001E-3</c:v>
                </c:pt>
                <c:pt idx="1922">
                  <c:v>1.523E-3</c:v>
                </c:pt>
                <c:pt idx="1923">
                  <c:v>1.5009999999999999E-3</c:v>
                </c:pt>
                <c:pt idx="1924">
                  <c:v>1.48E-3</c:v>
                </c:pt>
                <c:pt idx="1925">
                  <c:v>1.4610000000000001E-3</c:v>
                </c:pt>
                <c:pt idx="1926">
                  <c:v>1.444E-3</c:v>
                </c:pt>
                <c:pt idx="1927">
                  <c:v>1.428E-3</c:v>
                </c:pt>
                <c:pt idx="1928">
                  <c:v>1.4139999999999999E-3</c:v>
                </c:pt>
                <c:pt idx="1929">
                  <c:v>1.4009999999999999E-3</c:v>
                </c:pt>
                <c:pt idx="1930">
                  <c:v>1.39E-3</c:v>
                </c:pt>
                <c:pt idx="1931">
                  <c:v>1.3799999999999999E-3</c:v>
                </c:pt>
                <c:pt idx="1932">
                  <c:v>1.372E-3</c:v>
                </c:pt>
                <c:pt idx="1933">
                  <c:v>1.3649999999999999E-3</c:v>
                </c:pt>
                <c:pt idx="1934">
                  <c:v>1.361E-3</c:v>
                </c:pt>
                <c:pt idx="1935">
                  <c:v>1.3569999999999999E-3</c:v>
                </c:pt>
                <c:pt idx="1936">
                  <c:v>1.3550000000000001E-3</c:v>
                </c:pt>
                <c:pt idx="1937">
                  <c:v>1.3550000000000001E-3</c:v>
                </c:pt>
                <c:pt idx="1938">
                  <c:v>1.356E-3</c:v>
                </c:pt>
                <c:pt idx="1939">
                  <c:v>1.359E-3</c:v>
                </c:pt>
                <c:pt idx="1940">
                  <c:v>1.3630000000000001E-3</c:v>
                </c:pt>
                <c:pt idx="1941">
                  <c:v>1.369E-3</c:v>
                </c:pt>
                <c:pt idx="1942">
                  <c:v>1.3760000000000001E-3</c:v>
                </c:pt>
                <c:pt idx="1943">
                  <c:v>1.3849999999999999E-3</c:v>
                </c:pt>
                <c:pt idx="1944">
                  <c:v>1.3960000000000001E-3</c:v>
                </c:pt>
                <c:pt idx="1945">
                  <c:v>1.408E-3</c:v>
                </c:pt>
                <c:pt idx="1946">
                  <c:v>1.4220000000000001E-3</c:v>
                </c:pt>
                <c:pt idx="1947">
                  <c:v>1.4369999999999999E-3</c:v>
                </c:pt>
                <c:pt idx="1948">
                  <c:v>1.454E-3</c:v>
                </c:pt>
                <c:pt idx="1949">
                  <c:v>1.472E-3</c:v>
                </c:pt>
                <c:pt idx="1950">
                  <c:v>1.4920000000000001E-3</c:v>
                </c:pt>
                <c:pt idx="1951">
                  <c:v>1.513E-3</c:v>
                </c:pt>
                <c:pt idx="1952">
                  <c:v>1.536E-3</c:v>
                </c:pt>
                <c:pt idx="1953">
                  <c:v>1.5610000000000001E-3</c:v>
                </c:pt>
                <c:pt idx="1954">
                  <c:v>1.5870000000000001E-3</c:v>
                </c:pt>
                <c:pt idx="1955">
                  <c:v>1.614E-3</c:v>
                </c:pt>
                <c:pt idx="1956">
                  <c:v>1.6429999999999999E-3</c:v>
                </c:pt>
                <c:pt idx="1957">
                  <c:v>1.6739999999999999E-3</c:v>
                </c:pt>
                <c:pt idx="1958">
                  <c:v>1.689E-3</c:v>
                </c:pt>
                <c:pt idx="1959">
                  <c:v>1.7060000000000001E-3</c:v>
                </c:pt>
                <c:pt idx="1960">
                  <c:v>1.725E-3</c:v>
                </c:pt>
                <c:pt idx="1961">
                  <c:v>1.745E-3</c:v>
                </c:pt>
                <c:pt idx="1962">
                  <c:v>1.7669999999999999E-3</c:v>
                </c:pt>
                <c:pt idx="1963">
                  <c:v>1.7899999999999999E-3</c:v>
                </c:pt>
                <c:pt idx="1964">
                  <c:v>1.815E-3</c:v>
                </c:pt>
                <c:pt idx="1965">
                  <c:v>1.8259999999999999E-3</c:v>
                </c:pt>
                <c:pt idx="1966">
                  <c:v>1.8389999999999999E-3</c:v>
                </c:pt>
                <c:pt idx="1967">
                  <c:v>1.853E-3</c:v>
                </c:pt>
                <c:pt idx="1968">
                  <c:v>1.869E-3</c:v>
                </c:pt>
                <c:pt idx="1969">
                  <c:v>1.887E-3</c:v>
                </c:pt>
                <c:pt idx="1970">
                  <c:v>1.8990000000000001E-3</c:v>
                </c:pt>
                <c:pt idx="1971">
                  <c:v>1.913E-3</c:v>
                </c:pt>
                <c:pt idx="1972">
                  <c:v>1.8710000000000001E-3</c:v>
                </c:pt>
                <c:pt idx="1973">
                  <c:v>1.83E-3</c:v>
                </c:pt>
                <c:pt idx="1974">
                  <c:v>1.7910000000000001E-3</c:v>
                </c:pt>
                <c:pt idx="1975">
                  <c:v>1.753E-3</c:v>
                </c:pt>
                <c:pt idx="1976">
                  <c:v>1.717E-3</c:v>
                </c:pt>
                <c:pt idx="1977">
                  <c:v>1.6819999999999999E-3</c:v>
                </c:pt>
                <c:pt idx="1978">
                  <c:v>1.6490000000000001E-3</c:v>
                </c:pt>
                <c:pt idx="1979">
                  <c:v>1.6180000000000001E-3</c:v>
                </c:pt>
                <c:pt idx="1980">
                  <c:v>1.588E-3</c:v>
                </c:pt>
                <c:pt idx="1981">
                  <c:v>1.56E-3</c:v>
                </c:pt>
                <c:pt idx="1982">
                  <c:v>1.5330000000000001E-3</c:v>
                </c:pt>
                <c:pt idx="1983">
                  <c:v>1.508E-3</c:v>
                </c:pt>
                <c:pt idx="1984">
                  <c:v>1.4840000000000001E-3</c:v>
                </c:pt>
                <c:pt idx="1985">
                  <c:v>1.462E-3</c:v>
                </c:pt>
                <c:pt idx="1986">
                  <c:v>1.441E-3</c:v>
                </c:pt>
                <c:pt idx="1987">
                  <c:v>1.4220000000000001E-3</c:v>
                </c:pt>
                <c:pt idx="1988">
                  <c:v>1.4040000000000001E-3</c:v>
                </c:pt>
                <c:pt idx="1989">
                  <c:v>1.3879999999999999E-3</c:v>
                </c:pt>
                <c:pt idx="1990">
                  <c:v>1.374E-3</c:v>
                </c:pt>
                <c:pt idx="1991">
                  <c:v>1.361E-3</c:v>
                </c:pt>
                <c:pt idx="1992">
                  <c:v>1.3500000000000001E-3</c:v>
                </c:pt>
                <c:pt idx="1993">
                  <c:v>1.34E-3</c:v>
                </c:pt>
                <c:pt idx="1994">
                  <c:v>1.3320000000000001E-3</c:v>
                </c:pt>
                <c:pt idx="1995">
                  <c:v>1.325E-3</c:v>
                </c:pt>
                <c:pt idx="1996">
                  <c:v>1.32E-3</c:v>
                </c:pt>
                <c:pt idx="1997">
                  <c:v>1.317E-3</c:v>
                </c:pt>
                <c:pt idx="1998">
                  <c:v>1.315E-3</c:v>
                </c:pt>
                <c:pt idx="1999">
                  <c:v>1.3140000000000001E-3</c:v>
                </c:pt>
                <c:pt idx="2000">
                  <c:v>1.315E-3</c:v>
                </c:pt>
                <c:pt idx="2001">
                  <c:v>1.3179999999999999E-3</c:v>
                </c:pt>
                <c:pt idx="2002">
                  <c:v>1.322E-3</c:v>
                </c:pt>
                <c:pt idx="2003">
                  <c:v>1.328E-3</c:v>
                </c:pt>
                <c:pt idx="2004">
                  <c:v>1.335E-3</c:v>
                </c:pt>
                <c:pt idx="2005">
                  <c:v>1.3439999999999999E-3</c:v>
                </c:pt>
                <c:pt idx="2006">
                  <c:v>1.3550000000000001E-3</c:v>
                </c:pt>
                <c:pt idx="2007">
                  <c:v>1.366E-3</c:v>
                </c:pt>
                <c:pt idx="2008">
                  <c:v>1.3799999999999999E-3</c:v>
                </c:pt>
                <c:pt idx="2009">
                  <c:v>1.395E-3</c:v>
                </c:pt>
                <c:pt idx="2010">
                  <c:v>1.4120000000000001E-3</c:v>
                </c:pt>
                <c:pt idx="2011">
                  <c:v>1.4300000000000001E-3</c:v>
                </c:pt>
                <c:pt idx="2012">
                  <c:v>1.4499999999999999E-3</c:v>
                </c:pt>
                <c:pt idx="2013">
                  <c:v>1.4710000000000001E-3</c:v>
                </c:pt>
                <c:pt idx="2014">
                  <c:v>1.4940000000000001E-3</c:v>
                </c:pt>
                <c:pt idx="2015">
                  <c:v>1.518E-3</c:v>
                </c:pt>
                <c:pt idx="2016">
                  <c:v>1.544E-3</c:v>
                </c:pt>
                <c:pt idx="2017">
                  <c:v>1.572E-3</c:v>
                </c:pt>
                <c:pt idx="2018">
                  <c:v>1.6000000000000001E-3</c:v>
                </c:pt>
                <c:pt idx="2019">
                  <c:v>1.6310000000000001E-3</c:v>
                </c:pt>
                <c:pt idx="2020">
                  <c:v>1.64E-3</c:v>
                </c:pt>
                <c:pt idx="2021">
                  <c:v>1.6509999999999999E-3</c:v>
                </c:pt>
                <c:pt idx="2022">
                  <c:v>1.663E-3</c:v>
                </c:pt>
                <c:pt idx="2023">
                  <c:v>1.6770000000000001E-3</c:v>
                </c:pt>
                <c:pt idx="2024">
                  <c:v>1.6919999999999999E-3</c:v>
                </c:pt>
                <c:pt idx="2025">
                  <c:v>1.709E-3</c:v>
                </c:pt>
                <c:pt idx="2026">
                  <c:v>1.7179999999999999E-3</c:v>
                </c:pt>
                <c:pt idx="2027">
                  <c:v>1.7290000000000001E-3</c:v>
                </c:pt>
                <c:pt idx="2028">
                  <c:v>1.7420000000000001E-3</c:v>
                </c:pt>
                <c:pt idx="2029">
                  <c:v>1.756E-3</c:v>
                </c:pt>
                <c:pt idx="2030">
                  <c:v>1.771E-3</c:v>
                </c:pt>
                <c:pt idx="2031">
                  <c:v>1.7880000000000001E-3</c:v>
                </c:pt>
                <c:pt idx="2032">
                  <c:v>1.799E-3</c:v>
                </c:pt>
                <c:pt idx="2033">
                  <c:v>1.812E-3</c:v>
                </c:pt>
                <c:pt idx="2034">
                  <c:v>1.8259999999999999E-3</c:v>
                </c:pt>
                <c:pt idx="2035">
                  <c:v>1.8420000000000001E-3</c:v>
                </c:pt>
                <c:pt idx="2036">
                  <c:v>1.859E-3</c:v>
                </c:pt>
                <c:pt idx="2037">
                  <c:v>1.8760000000000001E-3</c:v>
                </c:pt>
                <c:pt idx="2038">
                  <c:v>1.8940000000000001E-3</c:v>
                </c:pt>
                <c:pt idx="2039">
                  <c:v>1.913E-3</c:v>
                </c:pt>
                <c:pt idx="2040">
                  <c:v>1.877E-3</c:v>
                </c:pt>
                <c:pt idx="2041">
                  <c:v>1.843E-3</c:v>
                </c:pt>
                <c:pt idx="2042">
                  <c:v>1.81E-3</c:v>
                </c:pt>
                <c:pt idx="2043">
                  <c:v>1.779E-3</c:v>
                </c:pt>
                <c:pt idx="2044">
                  <c:v>1.7489999999999999E-3</c:v>
                </c:pt>
                <c:pt idx="2045">
                  <c:v>1.7210000000000001E-3</c:v>
                </c:pt>
                <c:pt idx="2046">
                  <c:v>1.694E-3</c:v>
                </c:pt>
                <c:pt idx="2047">
                  <c:v>1.6689999999999999E-3</c:v>
                </c:pt>
                <c:pt idx="2048">
                  <c:v>1.6459999999999999E-3</c:v>
                </c:pt>
                <c:pt idx="2049">
                  <c:v>1.624E-3</c:v>
                </c:pt>
                <c:pt idx="2050">
                  <c:v>1.603E-3</c:v>
                </c:pt>
                <c:pt idx="2051">
                  <c:v>1.5839999999999999E-3</c:v>
                </c:pt>
                <c:pt idx="2052">
                  <c:v>1.567E-3</c:v>
                </c:pt>
                <c:pt idx="2053">
                  <c:v>1.5510000000000001E-3</c:v>
                </c:pt>
                <c:pt idx="2054">
                  <c:v>1.537E-3</c:v>
                </c:pt>
                <c:pt idx="2055">
                  <c:v>1.524E-3</c:v>
                </c:pt>
                <c:pt idx="2056">
                  <c:v>1.513E-3</c:v>
                </c:pt>
                <c:pt idx="2057">
                  <c:v>1.5039999999999999E-3</c:v>
                </c:pt>
                <c:pt idx="2058">
                  <c:v>1.4959999999999999E-3</c:v>
                </c:pt>
                <c:pt idx="2059">
                  <c:v>1.4890000000000001E-3</c:v>
                </c:pt>
                <c:pt idx="2060">
                  <c:v>1.4840000000000001E-3</c:v>
                </c:pt>
                <c:pt idx="2061">
                  <c:v>1.4809999999999999E-3</c:v>
                </c:pt>
                <c:pt idx="2062">
                  <c:v>1.4790000000000001E-3</c:v>
                </c:pt>
                <c:pt idx="2063">
                  <c:v>1.4790000000000001E-3</c:v>
                </c:pt>
                <c:pt idx="2064">
                  <c:v>1.48E-3</c:v>
                </c:pt>
                <c:pt idx="2065">
                  <c:v>1.4829999999999999E-3</c:v>
                </c:pt>
                <c:pt idx="2066">
                  <c:v>1.488E-3</c:v>
                </c:pt>
                <c:pt idx="2067">
                  <c:v>1.4940000000000001E-3</c:v>
                </c:pt>
                <c:pt idx="2068">
                  <c:v>1.5009999999999999E-3</c:v>
                </c:pt>
                <c:pt idx="2069">
                  <c:v>1.5100000000000001E-3</c:v>
                </c:pt>
                <c:pt idx="2070">
                  <c:v>1.521E-3</c:v>
                </c:pt>
                <c:pt idx="2071">
                  <c:v>1.5330000000000001E-3</c:v>
                </c:pt>
                <c:pt idx="2072">
                  <c:v>1.547E-3</c:v>
                </c:pt>
                <c:pt idx="2073">
                  <c:v>1.562E-3</c:v>
                </c:pt>
                <c:pt idx="2074">
                  <c:v>1.5790000000000001E-3</c:v>
                </c:pt>
                <c:pt idx="2075">
                  <c:v>1.5969999999999999E-3</c:v>
                </c:pt>
                <c:pt idx="2076">
                  <c:v>1.6169999999999999E-3</c:v>
                </c:pt>
                <c:pt idx="2077">
                  <c:v>1.6379999999999999E-3</c:v>
                </c:pt>
                <c:pt idx="2078">
                  <c:v>1.6620000000000001E-3</c:v>
                </c:pt>
                <c:pt idx="2079">
                  <c:v>1.686E-3</c:v>
                </c:pt>
                <c:pt idx="2080">
                  <c:v>1.6969999999999999E-3</c:v>
                </c:pt>
                <c:pt idx="2081">
                  <c:v>1.709E-3</c:v>
                </c:pt>
                <c:pt idx="2082">
                  <c:v>1.7229999999999999E-3</c:v>
                </c:pt>
                <c:pt idx="2083">
                  <c:v>1.738E-3</c:v>
                </c:pt>
                <c:pt idx="2084">
                  <c:v>1.755E-3</c:v>
                </c:pt>
                <c:pt idx="2085">
                  <c:v>1.7650000000000001E-3</c:v>
                </c:pt>
                <c:pt idx="2086">
                  <c:v>1.7769999999999999E-3</c:v>
                </c:pt>
                <c:pt idx="2087">
                  <c:v>1.7899999999999999E-3</c:v>
                </c:pt>
                <c:pt idx="2088">
                  <c:v>1.805E-3</c:v>
                </c:pt>
                <c:pt idx="2089">
                  <c:v>1.8209999999999999E-3</c:v>
                </c:pt>
                <c:pt idx="2090">
                  <c:v>1.8389999999999999E-3</c:v>
                </c:pt>
                <c:pt idx="2091">
                  <c:v>1.848E-3</c:v>
                </c:pt>
                <c:pt idx="2092">
                  <c:v>1.8580000000000001E-3</c:v>
                </c:pt>
                <c:pt idx="2093">
                  <c:v>1.869E-3</c:v>
                </c:pt>
                <c:pt idx="2094">
                  <c:v>1.882E-3</c:v>
                </c:pt>
                <c:pt idx="2095">
                  <c:v>1.897E-3</c:v>
                </c:pt>
                <c:pt idx="2096">
                  <c:v>1.913E-3</c:v>
                </c:pt>
                <c:pt idx="2097">
                  <c:v>1.9239999999999999E-3</c:v>
                </c:pt>
                <c:pt idx="2098">
                  <c:v>1.9369999999999999E-3</c:v>
                </c:pt>
                <c:pt idx="2099">
                  <c:v>1.951E-3</c:v>
                </c:pt>
                <c:pt idx="2100">
                  <c:v>1.9610000000000001E-3</c:v>
                </c:pt>
                <c:pt idx="2101">
                  <c:v>1.9729999999999999E-3</c:v>
                </c:pt>
                <c:pt idx="2102">
                  <c:v>1.9859999999999999E-3</c:v>
                </c:pt>
                <c:pt idx="2103">
                  <c:v>2E-3</c:v>
                </c:pt>
                <c:pt idx="2104">
                  <c:v>2.016E-3</c:v>
                </c:pt>
                <c:pt idx="2105">
                  <c:v>2.0309999999999998E-3</c:v>
                </c:pt>
                <c:pt idx="2106">
                  <c:v>2.0470000000000002E-3</c:v>
                </c:pt>
                <c:pt idx="2107">
                  <c:v>2.0639999999999999E-3</c:v>
                </c:pt>
                <c:pt idx="2108">
                  <c:v>2.0409999999999998E-3</c:v>
                </c:pt>
                <c:pt idx="2109">
                  <c:v>2.0200000000000001E-3</c:v>
                </c:pt>
                <c:pt idx="2110">
                  <c:v>1.9989999999999999E-3</c:v>
                </c:pt>
                <c:pt idx="2111">
                  <c:v>1.9810000000000001E-3</c:v>
                </c:pt>
                <c:pt idx="2112">
                  <c:v>1.964E-3</c:v>
                </c:pt>
                <c:pt idx="2113">
                  <c:v>1.949E-3</c:v>
                </c:pt>
                <c:pt idx="2114">
                  <c:v>1.9350000000000001E-3</c:v>
                </c:pt>
                <c:pt idx="2115">
                  <c:v>1.923E-3</c:v>
                </c:pt>
                <c:pt idx="2116">
                  <c:v>1.9120000000000001E-3</c:v>
                </c:pt>
                <c:pt idx="2117">
                  <c:v>1.903E-3</c:v>
                </c:pt>
                <c:pt idx="2118">
                  <c:v>1.895E-3</c:v>
                </c:pt>
                <c:pt idx="2119">
                  <c:v>1.8890000000000001E-3</c:v>
                </c:pt>
                <c:pt idx="2120">
                  <c:v>1.884E-3</c:v>
                </c:pt>
                <c:pt idx="2121">
                  <c:v>1.8810000000000001E-3</c:v>
                </c:pt>
                <c:pt idx="2122">
                  <c:v>1.8799999999999999E-3</c:v>
                </c:pt>
                <c:pt idx="2123">
                  <c:v>1.8799999999999999E-3</c:v>
                </c:pt>
                <c:pt idx="2124">
                  <c:v>1.882E-3</c:v>
                </c:pt>
                <c:pt idx="2125">
                  <c:v>1.885E-3</c:v>
                </c:pt>
                <c:pt idx="2126">
                  <c:v>1.89E-3</c:v>
                </c:pt>
                <c:pt idx="2127">
                  <c:v>1.8959999999999999E-3</c:v>
                </c:pt>
                <c:pt idx="2128">
                  <c:v>1.9040000000000001E-3</c:v>
                </c:pt>
                <c:pt idx="2129">
                  <c:v>1.913E-3</c:v>
                </c:pt>
                <c:pt idx="2130">
                  <c:v>1.9139999999999999E-3</c:v>
                </c:pt>
                <c:pt idx="2131">
                  <c:v>1.9170000000000001E-3</c:v>
                </c:pt>
                <c:pt idx="2132">
                  <c:v>1.921E-3</c:v>
                </c:pt>
                <c:pt idx="2133">
                  <c:v>1.926E-3</c:v>
                </c:pt>
                <c:pt idx="2134">
                  <c:v>1.933E-3</c:v>
                </c:pt>
                <c:pt idx="2135">
                  <c:v>1.9419999999999999E-3</c:v>
                </c:pt>
                <c:pt idx="2136">
                  <c:v>1.946E-3</c:v>
                </c:pt>
                <c:pt idx="2137">
                  <c:v>1.951E-3</c:v>
                </c:pt>
                <c:pt idx="2138">
                  <c:v>1.9580000000000001E-3</c:v>
                </c:pt>
                <c:pt idx="2139">
                  <c:v>1.9659999999999999E-3</c:v>
                </c:pt>
                <c:pt idx="2140">
                  <c:v>1.9759999999999999E-3</c:v>
                </c:pt>
                <c:pt idx="2141">
                  <c:v>1.9810000000000001E-3</c:v>
                </c:pt>
                <c:pt idx="2142">
                  <c:v>1.9870000000000001E-3</c:v>
                </c:pt>
                <c:pt idx="2143">
                  <c:v>1.9840000000000001E-3</c:v>
                </c:pt>
                <c:pt idx="2144">
                  <c:v>1.9810000000000001E-3</c:v>
                </c:pt>
                <c:pt idx="2145">
                  <c:v>1.9810000000000001E-3</c:v>
                </c:pt>
                <c:pt idx="2146">
                  <c:v>1.9810000000000001E-3</c:v>
                </c:pt>
                <c:pt idx="2147">
                  <c:v>1.9780000000000002E-3</c:v>
                </c:pt>
                <c:pt idx="2148">
                  <c:v>1.9759999999999999E-3</c:v>
                </c:pt>
                <c:pt idx="2149">
                  <c:v>1.9759999999999999E-3</c:v>
                </c:pt>
                <c:pt idx="2150">
                  <c:v>1.977E-3</c:v>
                </c:pt>
                <c:pt idx="2151">
                  <c:v>1.9719999999999998E-3</c:v>
                </c:pt>
                <c:pt idx="2152">
                  <c:v>1.9689999999999998E-3</c:v>
                </c:pt>
                <c:pt idx="2153">
                  <c:v>1.9680000000000001E-3</c:v>
                </c:pt>
                <c:pt idx="2154">
                  <c:v>1.9680000000000001E-3</c:v>
                </c:pt>
                <c:pt idx="2155">
                  <c:v>1.9689999999999998E-3</c:v>
                </c:pt>
                <c:pt idx="2156">
                  <c:v>1.9719999999999998E-3</c:v>
                </c:pt>
                <c:pt idx="2157">
                  <c:v>1.977E-3</c:v>
                </c:pt>
                <c:pt idx="2158">
                  <c:v>1.9689999999999998E-3</c:v>
                </c:pt>
                <c:pt idx="2159">
                  <c:v>1.9620000000000002E-3</c:v>
                </c:pt>
                <c:pt idx="2160">
                  <c:v>1.957E-3</c:v>
                </c:pt>
                <c:pt idx="2161">
                  <c:v>1.9530000000000001E-3</c:v>
                </c:pt>
                <c:pt idx="2162">
                  <c:v>1.951E-3</c:v>
                </c:pt>
                <c:pt idx="2163">
                  <c:v>1.9499999999999999E-3</c:v>
                </c:pt>
                <c:pt idx="2164">
                  <c:v>1.951E-3</c:v>
                </c:pt>
                <c:pt idx="2165">
                  <c:v>1.9530000000000001E-3</c:v>
                </c:pt>
                <c:pt idx="2166">
                  <c:v>1.957E-3</c:v>
                </c:pt>
                <c:pt idx="2167">
                  <c:v>1.9589999999999998E-3</c:v>
                </c:pt>
                <c:pt idx="2168">
                  <c:v>1.9620000000000002E-3</c:v>
                </c:pt>
                <c:pt idx="2169">
                  <c:v>1.9659999999999999E-3</c:v>
                </c:pt>
                <c:pt idx="2170">
                  <c:v>1.9719999999999998E-3</c:v>
                </c:pt>
                <c:pt idx="2171">
                  <c:v>1.9789999999999999E-3</c:v>
                </c:pt>
                <c:pt idx="2172">
                  <c:v>1.9880000000000002E-3</c:v>
                </c:pt>
                <c:pt idx="2173">
                  <c:v>1.9989999999999999E-3</c:v>
                </c:pt>
                <c:pt idx="2174">
                  <c:v>2.0110000000000002E-3</c:v>
                </c:pt>
                <c:pt idx="2175">
                  <c:v>2.0240000000000002E-3</c:v>
                </c:pt>
                <c:pt idx="2176">
                  <c:v>2.0070000000000001E-3</c:v>
                </c:pt>
                <c:pt idx="2177">
                  <c:v>1.9919999999999998E-3</c:v>
                </c:pt>
                <c:pt idx="2178">
                  <c:v>1.977E-3</c:v>
                </c:pt>
                <c:pt idx="2179">
                  <c:v>1.9650000000000002E-3</c:v>
                </c:pt>
                <c:pt idx="2180">
                  <c:v>1.954E-3</c:v>
                </c:pt>
                <c:pt idx="2181">
                  <c:v>1.944E-3</c:v>
                </c:pt>
                <c:pt idx="2182">
                  <c:v>1.936E-3</c:v>
                </c:pt>
                <c:pt idx="2183">
                  <c:v>1.9300000000000001E-3</c:v>
                </c:pt>
                <c:pt idx="2184">
                  <c:v>1.9250000000000001E-3</c:v>
                </c:pt>
                <c:pt idx="2185">
                  <c:v>1.9220000000000001E-3</c:v>
                </c:pt>
                <c:pt idx="2186">
                  <c:v>1.92E-3</c:v>
                </c:pt>
                <c:pt idx="2187">
                  <c:v>1.92E-3</c:v>
                </c:pt>
                <c:pt idx="2188">
                  <c:v>1.921E-3</c:v>
                </c:pt>
                <c:pt idx="2189">
                  <c:v>1.9239999999999999E-3</c:v>
                </c:pt>
                <c:pt idx="2190">
                  <c:v>1.9289999999999999E-3</c:v>
                </c:pt>
                <c:pt idx="2191">
                  <c:v>1.9239999999999999E-3</c:v>
                </c:pt>
                <c:pt idx="2192">
                  <c:v>1.9220000000000001E-3</c:v>
                </c:pt>
                <c:pt idx="2193">
                  <c:v>1.921E-3</c:v>
                </c:pt>
                <c:pt idx="2194">
                  <c:v>1.921E-3</c:v>
                </c:pt>
                <c:pt idx="2195">
                  <c:v>1.916E-3</c:v>
                </c:pt>
                <c:pt idx="2196">
                  <c:v>1.913E-3</c:v>
                </c:pt>
                <c:pt idx="2197">
                  <c:v>1.9109999999999999E-3</c:v>
                </c:pt>
                <c:pt idx="2198">
                  <c:v>1.9109999999999999E-3</c:v>
                </c:pt>
                <c:pt idx="2199">
                  <c:v>1.9120000000000001E-3</c:v>
                </c:pt>
                <c:pt idx="2200">
                  <c:v>1.915E-3</c:v>
                </c:pt>
                <c:pt idx="2201">
                  <c:v>1.92E-3</c:v>
                </c:pt>
                <c:pt idx="2202">
                  <c:v>1.926E-3</c:v>
                </c:pt>
                <c:pt idx="2203">
                  <c:v>1.933E-3</c:v>
                </c:pt>
                <c:pt idx="2204">
                  <c:v>1.926E-3</c:v>
                </c:pt>
                <c:pt idx="2205">
                  <c:v>1.921E-3</c:v>
                </c:pt>
                <c:pt idx="2206">
                  <c:v>1.9170000000000001E-3</c:v>
                </c:pt>
                <c:pt idx="2207">
                  <c:v>1.9139999999999999E-3</c:v>
                </c:pt>
                <c:pt idx="2208">
                  <c:v>1.913E-3</c:v>
                </c:pt>
                <c:pt idx="2209">
                  <c:v>1.9109999999999999E-3</c:v>
                </c:pt>
                <c:pt idx="2210">
                  <c:v>1.9109999999999999E-3</c:v>
                </c:pt>
                <c:pt idx="2211">
                  <c:v>1.9120000000000001E-3</c:v>
                </c:pt>
                <c:pt idx="2212">
                  <c:v>1.915E-3</c:v>
                </c:pt>
                <c:pt idx="2213">
                  <c:v>1.92E-3</c:v>
                </c:pt>
                <c:pt idx="2214">
                  <c:v>1.918E-3</c:v>
                </c:pt>
                <c:pt idx="2215">
                  <c:v>1.918E-3</c:v>
                </c:pt>
                <c:pt idx="2216">
                  <c:v>1.9189999999999999E-3</c:v>
                </c:pt>
                <c:pt idx="2217">
                  <c:v>1.9189999999999999E-3</c:v>
                </c:pt>
                <c:pt idx="2218">
                  <c:v>1.921E-3</c:v>
                </c:pt>
                <c:pt idx="2219">
                  <c:v>1.9250000000000001E-3</c:v>
                </c:pt>
                <c:pt idx="2220">
                  <c:v>1.9239999999999999E-3</c:v>
                </c:pt>
                <c:pt idx="2221">
                  <c:v>1.9250000000000001E-3</c:v>
                </c:pt>
                <c:pt idx="2222">
                  <c:v>1.928E-3</c:v>
                </c:pt>
                <c:pt idx="2223">
                  <c:v>1.918E-3</c:v>
                </c:pt>
                <c:pt idx="2224">
                  <c:v>1.91E-3</c:v>
                </c:pt>
                <c:pt idx="2225">
                  <c:v>1.903E-3</c:v>
                </c:pt>
                <c:pt idx="2226">
                  <c:v>1.897E-3</c:v>
                </c:pt>
                <c:pt idx="2227">
                  <c:v>1.8940000000000001E-3</c:v>
                </c:pt>
                <c:pt idx="2228">
                  <c:v>1.8910000000000001E-3</c:v>
                </c:pt>
                <c:pt idx="2229">
                  <c:v>1.8910000000000001E-3</c:v>
                </c:pt>
                <c:pt idx="2230">
                  <c:v>1.8910000000000001E-3</c:v>
                </c:pt>
                <c:pt idx="2231">
                  <c:v>1.8940000000000001E-3</c:v>
                </c:pt>
                <c:pt idx="2232">
                  <c:v>1.8979999999999999E-3</c:v>
                </c:pt>
                <c:pt idx="2233">
                  <c:v>1.903E-3</c:v>
                </c:pt>
                <c:pt idx="2234">
                  <c:v>1.91E-3</c:v>
                </c:pt>
                <c:pt idx="2235">
                  <c:v>1.9189999999999999E-3</c:v>
                </c:pt>
                <c:pt idx="2236">
                  <c:v>1.9289999999999999E-3</c:v>
                </c:pt>
                <c:pt idx="2237">
                  <c:v>1.941E-3</c:v>
                </c:pt>
                <c:pt idx="2238">
                  <c:v>1.954E-3</c:v>
                </c:pt>
                <c:pt idx="2239">
                  <c:v>1.9689999999999998E-3</c:v>
                </c:pt>
                <c:pt idx="2240">
                  <c:v>1.9849999999999998E-3</c:v>
                </c:pt>
                <c:pt idx="2241">
                  <c:v>2.003E-3</c:v>
                </c:pt>
                <c:pt idx="2242">
                  <c:v>2.0219999999999999E-3</c:v>
                </c:pt>
                <c:pt idx="2243">
                  <c:v>2.0439999999999998E-3</c:v>
                </c:pt>
                <c:pt idx="2244">
                  <c:v>2.0339999999999998E-3</c:v>
                </c:pt>
                <c:pt idx="2245">
                  <c:v>2.0249999999999999E-3</c:v>
                </c:pt>
                <c:pt idx="2246">
                  <c:v>2.0179999999999998E-3</c:v>
                </c:pt>
                <c:pt idx="2247">
                  <c:v>2.013E-3</c:v>
                </c:pt>
                <c:pt idx="2248">
                  <c:v>2.0100000000000001E-3</c:v>
                </c:pt>
                <c:pt idx="2249">
                  <c:v>1.9980000000000002E-3</c:v>
                </c:pt>
                <c:pt idx="2250">
                  <c:v>1.9870000000000001E-3</c:v>
                </c:pt>
                <c:pt idx="2251">
                  <c:v>1.9789999999999999E-3</c:v>
                </c:pt>
                <c:pt idx="2252">
                  <c:v>1.9719999999999998E-3</c:v>
                </c:pt>
                <c:pt idx="2253">
                  <c:v>1.9659999999999999E-3</c:v>
                </c:pt>
                <c:pt idx="2254">
                  <c:v>1.9620000000000002E-3</c:v>
                </c:pt>
                <c:pt idx="2255">
                  <c:v>1.9589999999999998E-3</c:v>
                </c:pt>
                <c:pt idx="2256">
                  <c:v>1.9580000000000001E-3</c:v>
                </c:pt>
                <c:pt idx="2257">
                  <c:v>1.9589999999999998E-3</c:v>
                </c:pt>
                <c:pt idx="2258">
                  <c:v>1.9610000000000001E-3</c:v>
                </c:pt>
                <c:pt idx="2259">
                  <c:v>1.9650000000000002E-3</c:v>
                </c:pt>
                <c:pt idx="2260">
                  <c:v>1.967E-3</c:v>
                </c:pt>
                <c:pt idx="2261">
                  <c:v>1.97E-3</c:v>
                </c:pt>
                <c:pt idx="2262">
                  <c:v>1.964E-3</c:v>
                </c:pt>
                <c:pt idx="2263">
                  <c:v>1.9589999999999998E-3</c:v>
                </c:pt>
                <c:pt idx="2264">
                  <c:v>1.9559999999999998E-3</c:v>
                </c:pt>
                <c:pt idx="2265">
                  <c:v>1.954E-3</c:v>
                </c:pt>
                <c:pt idx="2266">
                  <c:v>1.954E-3</c:v>
                </c:pt>
                <c:pt idx="2267">
                  <c:v>1.9559999999999998E-3</c:v>
                </c:pt>
                <c:pt idx="2268">
                  <c:v>1.9469999999999999E-3</c:v>
                </c:pt>
                <c:pt idx="2269">
                  <c:v>1.9400000000000001E-3</c:v>
                </c:pt>
                <c:pt idx="2270">
                  <c:v>1.9350000000000001E-3</c:v>
                </c:pt>
                <c:pt idx="2271">
                  <c:v>1.931E-3</c:v>
                </c:pt>
                <c:pt idx="2272">
                  <c:v>1.9289999999999999E-3</c:v>
                </c:pt>
                <c:pt idx="2273">
                  <c:v>1.928E-3</c:v>
                </c:pt>
                <c:pt idx="2274">
                  <c:v>1.9289999999999999E-3</c:v>
                </c:pt>
                <c:pt idx="2275">
                  <c:v>1.931E-3</c:v>
                </c:pt>
                <c:pt idx="2276">
                  <c:v>1.9350000000000001E-3</c:v>
                </c:pt>
                <c:pt idx="2277">
                  <c:v>1.928E-3</c:v>
                </c:pt>
                <c:pt idx="2278">
                  <c:v>1.921E-3</c:v>
                </c:pt>
                <c:pt idx="2279">
                  <c:v>1.916E-3</c:v>
                </c:pt>
                <c:pt idx="2280">
                  <c:v>1.913E-3</c:v>
                </c:pt>
                <c:pt idx="2281">
                  <c:v>1.897E-3</c:v>
                </c:pt>
                <c:pt idx="2282">
                  <c:v>1.882E-3</c:v>
                </c:pt>
                <c:pt idx="2283">
                  <c:v>1.8680000000000001E-3</c:v>
                </c:pt>
                <c:pt idx="2284">
                  <c:v>1.856E-3</c:v>
                </c:pt>
                <c:pt idx="2285">
                  <c:v>1.846E-3</c:v>
                </c:pt>
                <c:pt idx="2286">
                  <c:v>1.8370000000000001E-3</c:v>
                </c:pt>
                <c:pt idx="2287">
                  <c:v>1.83E-3</c:v>
                </c:pt>
                <c:pt idx="2288">
                  <c:v>1.825E-3</c:v>
                </c:pt>
                <c:pt idx="2289">
                  <c:v>1.82E-3</c:v>
                </c:pt>
                <c:pt idx="2290">
                  <c:v>1.818E-3</c:v>
                </c:pt>
                <c:pt idx="2291">
                  <c:v>1.817E-3</c:v>
                </c:pt>
                <c:pt idx="2292">
                  <c:v>1.817E-3</c:v>
                </c:pt>
                <c:pt idx="2293">
                  <c:v>1.82E-3</c:v>
                </c:pt>
                <c:pt idx="2294">
                  <c:v>1.823E-3</c:v>
                </c:pt>
                <c:pt idx="2295">
                  <c:v>1.828E-3</c:v>
                </c:pt>
                <c:pt idx="2296">
                  <c:v>1.835E-3</c:v>
                </c:pt>
                <c:pt idx="2297">
                  <c:v>1.8439999999999999E-3</c:v>
                </c:pt>
                <c:pt idx="2298">
                  <c:v>1.853E-3</c:v>
                </c:pt>
                <c:pt idx="2299">
                  <c:v>1.8649999999999999E-3</c:v>
                </c:pt>
                <c:pt idx="2300">
                  <c:v>1.8779999999999999E-3</c:v>
                </c:pt>
                <c:pt idx="2301">
                  <c:v>1.892E-3</c:v>
                </c:pt>
                <c:pt idx="2302">
                  <c:v>1.908E-3</c:v>
                </c:pt>
                <c:pt idx="2303">
                  <c:v>1.926E-3</c:v>
                </c:pt>
                <c:pt idx="2304">
                  <c:v>1.9449999999999999E-3</c:v>
                </c:pt>
                <c:pt idx="2305">
                  <c:v>1.9659999999999999E-3</c:v>
                </c:pt>
                <c:pt idx="2306">
                  <c:v>1.9880000000000002E-3</c:v>
                </c:pt>
                <c:pt idx="2307">
                  <c:v>2.0119999999999999E-3</c:v>
                </c:pt>
                <c:pt idx="2308">
                  <c:v>2.0370000000000002E-3</c:v>
                </c:pt>
                <c:pt idx="2309">
                  <c:v>2.0639999999999999E-3</c:v>
                </c:pt>
                <c:pt idx="2310">
                  <c:v>2.0929999999999998E-3</c:v>
                </c:pt>
                <c:pt idx="2311">
                  <c:v>2.1229999999999999E-3</c:v>
                </c:pt>
                <c:pt idx="2312">
                  <c:v>2.1220000000000002E-3</c:v>
                </c:pt>
                <c:pt idx="2313">
                  <c:v>2.1050000000000001E-3</c:v>
                </c:pt>
                <c:pt idx="2314">
                  <c:v>2.0899999999999998E-3</c:v>
                </c:pt>
                <c:pt idx="2315">
                  <c:v>2.0760000000000002E-3</c:v>
                </c:pt>
                <c:pt idx="2316">
                  <c:v>2.0630000000000002E-3</c:v>
                </c:pt>
                <c:pt idx="2317">
                  <c:v>2.0479999999999999E-3</c:v>
                </c:pt>
                <c:pt idx="2318">
                  <c:v>2.0349999999999999E-3</c:v>
                </c:pt>
                <c:pt idx="2319">
                  <c:v>2.0230000000000001E-3</c:v>
                </c:pt>
                <c:pt idx="2320">
                  <c:v>2.0119999999999999E-3</c:v>
                </c:pt>
                <c:pt idx="2321">
                  <c:v>2.003E-3</c:v>
                </c:pt>
                <c:pt idx="2322">
                  <c:v>1.9959999999999999E-3</c:v>
                </c:pt>
                <c:pt idx="2323">
                  <c:v>1.99E-3</c:v>
                </c:pt>
                <c:pt idx="2324">
                  <c:v>1.9780000000000002E-3</c:v>
                </c:pt>
                <c:pt idx="2325">
                  <c:v>1.967E-3</c:v>
                </c:pt>
                <c:pt idx="2326">
                  <c:v>1.957E-3</c:v>
                </c:pt>
                <c:pt idx="2327">
                  <c:v>1.949E-3</c:v>
                </c:pt>
                <c:pt idx="2328">
                  <c:v>1.9430000000000001E-3</c:v>
                </c:pt>
                <c:pt idx="2329">
                  <c:v>1.9380000000000001E-3</c:v>
                </c:pt>
                <c:pt idx="2330">
                  <c:v>1.9350000000000001E-3</c:v>
                </c:pt>
                <c:pt idx="2331">
                  <c:v>1.923E-3</c:v>
                </c:pt>
                <c:pt idx="2332">
                  <c:v>1.9120000000000001E-3</c:v>
                </c:pt>
                <c:pt idx="2333">
                  <c:v>1.903E-3</c:v>
                </c:pt>
                <c:pt idx="2334">
                  <c:v>1.8959999999999999E-3</c:v>
                </c:pt>
                <c:pt idx="2335">
                  <c:v>1.89E-3</c:v>
                </c:pt>
                <c:pt idx="2336">
                  <c:v>1.885E-3</c:v>
                </c:pt>
                <c:pt idx="2337">
                  <c:v>1.861E-3</c:v>
                </c:pt>
                <c:pt idx="2338">
                  <c:v>1.8389999999999999E-3</c:v>
                </c:pt>
                <c:pt idx="2339">
                  <c:v>1.818E-3</c:v>
                </c:pt>
                <c:pt idx="2340">
                  <c:v>1.7979999999999999E-3</c:v>
                </c:pt>
                <c:pt idx="2341">
                  <c:v>1.781E-3</c:v>
                </c:pt>
                <c:pt idx="2342">
                  <c:v>1.7639999999999999E-3</c:v>
                </c:pt>
                <c:pt idx="2343">
                  <c:v>1.7489999999999999E-3</c:v>
                </c:pt>
                <c:pt idx="2344">
                  <c:v>1.7359999999999999E-3</c:v>
                </c:pt>
                <c:pt idx="2345">
                  <c:v>1.725E-3</c:v>
                </c:pt>
                <c:pt idx="2346">
                  <c:v>1.714E-3</c:v>
                </c:pt>
                <c:pt idx="2347">
                  <c:v>1.7060000000000001E-3</c:v>
                </c:pt>
                <c:pt idx="2348">
                  <c:v>1.699E-3</c:v>
                </c:pt>
                <c:pt idx="2349">
                  <c:v>1.6930000000000001E-3</c:v>
                </c:pt>
                <c:pt idx="2350">
                  <c:v>1.6900000000000001E-3</c:v>
                </c:pt>
                <c:pt idx="2351">
                  <c:v>1.6869999999999999E-3</c:v>
                </c:pt>
                <c:pt idx="2352">
                  <c:v>1.686E-3</c:v>
                </c:pt>
                <c:pt idx="2353">
                  <c:v>1.6869999999999999E-3</c:v>
                </c:pt>
                <c:pt idx="2354">
                  <c:v>1.689E-3</c:v>
                </c:pt>
                <c:pt idx="2355">
                  <c:v>1.6930000000000001E-3</c:v>
                </c:pt>
                <c:pt idx="2356">
                  <c:v>1.699E-3</c:v>
                </c:pt>
                <c:pt idx="2357">
                  <c:v>1.7060000000000001E-3</c:v>
                </c:pt>
                <c:pt idx="2358">
                  <c:v>1.714E-3</c:v>
                </c:pt>
                <c:pt idx="2359">
                  <c:v>1.7240000000000001E-3</c:v>
                </c:pt>
                <c:pt idx="2360">
                  <c:v>1.7359999999999999E-3</c:v>
                </c:pt>
                <c:pt idx="2361">
                  <c:v>1.7489999999999999E-3</c:v>
                </c:pt>
                <c:pt idx="2362">
                  <c:v>1.7639999999999999E-3</c:v>
                </c:pt>
                <c:pt idx="2363">
                  <c:v>1.7799999999999999E-3</c:v>
                </c:pt>
                <c:pt idx="2364">
                  <c:v>1.7979999999999999E-3</c:v>
                </c:pt>
                <c:pt idx="2365">
                  <c:v>1.817E-3</c:v>
                </c:pt>
                <c:pt idx="2366">
                  <c:v>1.838E-3</c:v>
                </c:pt>
                <c:pt idx="2367">
                  <c:v>1.8600000000000001E-3</c:v>
                </c:pt>
                <c:pt idx="2368">
                  <c:v>1.885E-3</c:v>
                </c:pt>
                <c:pt idx="2369">
                  <c:v>1.91E-3</c:v>
                </c:pt>
                <c:pt idx="2370">
                  <c:v>1.9369999999999999E-3</c:v>
                </c:pt>
                <c:pt idx="2371">
                  <c:v>1.9659999999999999E-3</c:v>
                </c:pt>
                <c:pt idx="2372">
                  <c:v>1.9959999999999999E-3</c:v>
                </c:pt>
                <c:pt idx="2373">
                  <c:v>2.0279999999999999E-3</c:v>
                </c:pt>
                <c:pt idx="2374">
                  <c:v>2.0609999999999999E-3</c:v>
                </c:pt>
                <c:pt idx="2375">
                  <c:v>2.0960000000000002E-3</c:v>
                </c:pt>
                <c:pt idx="2376">
                  <c:v>2.1329999999999999E-3</c:v>
                </c:pt>
                <c:pt idx="2377">
                  <c:v>2.1700000000000001E-3</c:v>
                </c:pt>
                <c:pt idx="2378">
                  <c:v>2.2100000000000002E-3</c:v>
                </c:pt>
                <c:pt idx="2379">
                  <c:v>2.251E-3</c:v>
                </c:pt>
                <c:pt idx="2380">
                  <c:v>2.261E-3</c:v>
                </c:pt>
                <c:pt idx="2381">
                  <c:v>2.245E-3</c:v>
                </c:pt>
                <c:pt idx="2382">
                  <c:v>2.2290000000000001E-3</c:v>
                </c:pt>
                <c:pt idx="2383">
                  <c:v>2.2109999999999999E-3</c:v>
                </c:pt>
                <c:pt idx="2384">
                  <c:v>2.1930000000000001E-3</c:v>
                </c:pt>
                <c:pt idx="2385">
                  <c:v>2.1770000000000001E-3</c:v>
                </c:pt>
                <c:pt idx="2386">
                  <c:v>2.163E-3</c:v>
                </c:pt>
                <c:pt idx="2387">
                  <c:v>2.1510000000000001E-3</c:v>
                </c:pt>
                <c:pt idx="2388">
                  <c:v>2.1310000000000001E-3</c:v>
                </c:pt>
                <c:pt idx="2389">
                  <c:v>2.1120000000000002E-3</c:v>
                </c:pt>
                <c:pt idx="2390">
                  <c:v>2.0950000000000001E-3</c:v>
                </c:pt>
                <c:pt idx="2391">
                  <c:v>2.0799999999999998E-3</c:v>
                </c:pt>
                <c:pt idx="2392">
                  <c:v>2.0660000000000001E-3</c:v>
                </c:pt>
                <c:pt idx="2393">
                  <c:v>2.0400000000000001E-3</c:v>
                </c:pt>
                <c:pt idx="2394">
                  <c:v>2.0149999999999999E-3</c:v>
                </c:pt>
                <c:pt idx="2395">
                  <c:v>1.9910000000000001E-3</c:v>
                </c:pt>
                <c:pt idx="2396">
                  <c:v>1.9689999999999998E-3</c:v>
                </c:pt>
                <c:pt idx="2397">
                  <c:v>1.949E-3</c:v>
                </c:pt>
                <c:pt idx="2398">
                  <c:v>1.9300000000000001E-3</c:v>
                </c:pt>
                <c:pt idx="2399">
                  <c:v>1.913E-3</c:v>
                </c:pt>
                <c:pt idx="2400">
                  <c:v>1.877E-3</c:v>
                </c:pt>
                <c:pt idx="2401">
                  <c:v>1.8420000000000001E-3</c:v>
                </c:pt>
                <c:pt idx="2402">
                  <c:v>1.81E-3</c:v>
                </c:pt>
                <c:pt idx="2403">
                  <c:v>1.7780000000000001E-3</c:v>
                </c:pt>
                <c:pt idx="2404">
                  <c:v>1.748E-3</c:v>
                </c:pt>
                <c:pt idx="2405">
                  <c:v>1.72E-3</c:v>
                </c:pt>
                <c:pt idx="2406">
                  <c:v>1.6930000000000001E-3</c:v>
                </c:pt>
                <c:pt idx="2407">
                  <c:v>1.668E-3</c:v>
                </c:pt>
                <c:pt idx="2408">
                  <c:v>1.6440000000000001E-3</c:v>
                </c:pt>
                <c:pt idx="2409">
                  <c:v>1.622E-3</c:v>
                </c:pt>
                <c:pt idx="2410">
                  <c:v>1.6019999999999999E-3</c:v>
                </c:pt>
                <c:pt idx="2411">
                  <c:v>1.583E-3</c:v>
                </c:pt>
                <c:pt idx="2412">
                  <c:v>1.565E-3</c:v>
                </c:pt>
                <c:pt idx="2413">
                  <c:v>1.549E-3</c:v>
                </c:pt>
                <c:pt idx="2414">
                  <c:v>1.5349999999999999E-3</c:v>
                </c:pt>
                <c:pt idx="2415">
                  <c:v>1.5219999999999999E-3</c:v>
                </c:pt>
                <c:pt idx="2416">
                  <c:v>1.511E-3</c:v>
                </c:pt>
                <c:pt idx="2417">
                  <c:v>1.5009999999999999E-3</c:v>
                </c:pt>
                <c:pt idx="2418">
                  <c:v>1.493E-3</c:v>
                </c:pt>
                <c:pt idx="2419">
                  <c:v>1.4859999999999999E-3</c:v>
                </c:pt>
                <c:pt idx="2420">
                  <c:v>1.4809999999999999E-3</c:v>
                </c:pt>
                <c:pt idx="2421">
                  <c:v>1.4779999999999999E-3</c:v>
                </c:pt>
                <c:pt idx="2422">
                  <c:v>1.4760000000000001E-3</c:v>
                </c:pt>
                <c:pt idx="2423">
                  <c:v>1.475E-3</c:v>
                </c:pt>
                <c:pt idx="2424">
                  <c:v>1.4760000000000001E-3</c:v>
                </c:pt>
                <c:pt idx="2425">
                  <c:v>1.4790000000000001E-3</c:v>
                </c:pt>
                <c:pt idx="2426">
                  <c:v>1.4829999999999999E-3</c:v>
                </c:pt>
                <c:pt idx="2427">
                  <c:v>1.4890000000000001E-3</c:v>
                </c:pt>
                <c:pt idx="2428">
                  <c:v>1.4970000000000001E-3</c:v>
                </c:pt>
                <c:pt idx="2429">
                  <c:v>1.505E-3</c:v>
                </c:pt>
                <c:pt idx="2430">
                  <c:v>1.516E-3</c:v>
                </c:pt>
                <c:pt idx="2431">
                  <c:v>1.5280000000000001E-3</c:v>
                </c:pt>
                <c:pt idx="2432">
                  <c:v>1.542E-3</c:v>
                </c:pt>
                <c:pt idx="2433">
                  <c:v>1.557E-3</c:v>
                </c:pt>
                <c:pt idx="2434">
                  <c:v>1.573E-3</c:v>
                </c:pt>
                <c:pt idx="2435">
                  <c:v>1.5920000000000001E-3</c:v>
                </c:pt>
                <c:pt idx="2436">
                  <c:v>1.611E-3</c:v>
                </c:pt>
                <c:pt idx="2437">
                  <c:v>1.6329999999999999E-3</c:v>
                </c:pt>
                <c:pt idx="2438">
                  <c:v>1.6559999999999999E-3</c:v>
                </c:pt>
                <c:pt idx="2439">
                  <c:v>1.6800000000000001E-3</c:v>
                </c:pt>
                <c:pt idx="2440">
                  <c:v>1.7060000000000001E-3</c:v>
                </c:pt>
                <c:pt idx="2441">
                  <c:v>1.7329999999999999E-3</c:v>
                </c:pt>
                <c:pt idx="2442">
                  <c:v>1.763E-3</c:v>
                </c:pt>
                <c:pt idx="2443">
                  <c:v>1.7930000000000001E-3</c:v>
                </c:pt>
                <c:pt idx="2444">
                  <c:v>1.825E-3</c:v>
                </c:pt>
                <c:pt idx="2445">
                  <c:v>1.859E-3</c:v>
                </c:pt>
                <c:pt idx="2446">
                  <c:v>1.8940000000000001E-3</c:v>
                </c:pt>
                <c:pt idx="2447">
                  <c:v>1.931E-3</c:v>
                </c:pt>
                <c:pt idx="2448">
                  <c:v>1.951E-3</c:v>
                </c:pt>
                <c:pt idx="2449">
                  <c:v>1.913E-3</c:v>
                </c:pt>
                <c:pt idx="2450">
                  <c:v>1.8760000000000001E-3</c:v>
                </c:pt>
                <c:pt idx="2451">
                  <c:v>1.841E-3</c:v>
                </c:pt>
                <c:pt idx="2452">
                  <c:v>1.8079999999999999E-3</c:v>
                </c:pt>
                <c:pt idx="2453">
                  <c:v>1.776E-3</c:v>
                </c:pt>
                <c:pt idx="2454">
                  <c:v>1.745E-3</c:v>
                </c:pt>
                <c:pt idx="2455">
                  <c:v>1.7160000000000001E-3</c:v>
                </c:pt>
                <c:pt idx="2456">
                  <c:v>1.689E-3</c:v>
                </c:pt>
                <c:pt idx="2457">
                  <c:v>1.663E-3</c:v>
                </c:pt>
                <c:pt idx="2458">
                  <c:v>1.622E-3</c:v>
                </c:pt>
                <c:pt idx="2459">
                  <c:v>1.583E-3</c:v>
                </c:pt>
                <c:pt idx="2460">
                  <c:v>1.5449999999999999E-3</c:v>
                </c:pt>
                <c:pt idx="2461">
                  <c:v>1.5089999999999999E-3</c:v>
                </c:pt>
                <c:pt idx="2462">
                  <c:v>1.475E-3</c:v>
                </c:pt>
                <c:pt idx="2463">
                  <c:v>1.4419999999999999E-3</c:v>
                </c:pt>
                <c:pt idx="2464">
                  <c:v>1.41E-3</c:v>
                </c:pt>
                <c:pt idx="2465">
                  <c:v>1.3799999999999999E-3</c:v>
                </c:pt>
                <c:pt idx="2466">
                  <c:v>1.3519999999999999E-3</c:v>
                </c:pt>
                <c:pt idx="2467">
                  <c:v>1.325E-3</c:v>
                </c:pt>
                <c:pt idx="2468">
                  <c:v>1.2999999999999999E-3</c:v>
                </c:pt>
                <c:pt idx="2469">
                  <c:v>1.276E-3</c:v>
                </c:pt>
                <c:pt idx="2470">
                  <c:v>1.2539999999999999E-3</c:v>
                </c:pt>
                <c:pt idx="2471">
                  <c:v>1.2340000000000001E-3</c:v>
                </c:pt>
                <c:pt idx="2472">
                  <c:v>1.2149999999999999E-3</c:v>
                </c:pt>
                <c:pt idx="2473">
                  <c:v>1.1969999999999999E-3</c:v>
                </c:pt>
                <c:pt idx="2474">
                  <c:v>1.181E-3</c:v>
                </c:pt>
                <c:pt idx="2475">
                  <c:v>1.1670000000000001E-3</c:v>
                </c:pt>
                <c:pt idx="2476">
                  <c:v>1.1540000000000001E-3</c:v>
                </c:pt>
                <c:pt idx="2477">
                  <c:v>1.1429999999999999E-3</c:v>
                </c:pt>
                <c:pt idx="2478">
                  <c:v>1.1329999999999999E-3</c:v>
                </c:pt>
                <c:pt idx="2479">
                  <c:v>1.1249999999999999E-3</c:v>
                </c:pt>
                <c:pt idx="2480">
                  <c:v>1.1180000000000001E-3</c:v>
                </c:pt>
                <c:pt idx="2481">
                  <c:v>1.1130000000000001E-3</c:v>
                </c:pt>
                <c:pt idx="2482">
                  <c:v>1.1100000000000001E-3</c:v>
                </c:pt>
                <c:pt idx="2483">
                  <c:v>1.108E-3</c:v>
                </c:pt>
                <c:pt idx="2484">
                  <c:v>1.1069999999999999E-3</c:v>
                </c:pt>
                <c:pt idx="2485">
                  <c:v>1.108E-3</c:v>
                </c:pt>
                <c:pt idx="2486">
                  <c:v>1.111E-3</c:v>
                </c:pt>
                <c:pt idx="2487">
                  <c:v>1.1150000000000001E-3</c:v>
                </c:pt>
                <c:pt idx="2488">
                  <c:v>1.121E-3</c:v>
                </c:pt>
                <c:pt idx="2489">
                  <c:v>1.1280000000000001E-3</c:v>
                </c:pt>
                <c:pt idx="2490">
                  <c:v>1.137E-3</c:v>
                </c:pt>
                <c:pt idx="2491">
                  <c:v>1.1479999999999999E-3</c:v>
                </c:pt>
                <c:pt idx="2492">
                  <c:v>1.16E-3</c:v>
                </c:pt>
                <c:pt idx="2493">
                  <c:v>1.173E-3</c:v>
                </c:pt>
                <c:pt idx="2494">
                  <c:v>1.188E-3</c:v>
                </c:pt>
                <c:pt idx="2495">
                  <c:v>1.2049999999999999E-3</c:v>
                </c:pt>
                <c:pt idx="2496">
                  <c:v>1.2229999999999999E-3</c:v>
                </c:pt>
                <c:pt idx="2497">
                  <c:v>1.243E-3</c:v>
                </c:pt>
                <c:pt idx="2498">
                  <c:v>1.2639999999999999E-3</c:v>
                </c:pt>
                <c:pt idx="2499">
                  <c:v>1.2869999999999999E-3</c:v>
                </c:pt>
                <c:pt idx="2500">
                  <c:v>1.312E-3</c:v>
                </c:pt>
                <c:pt idx="2501">
                  <c:v>1.338E-3</c:v>
                </c:pt>
                <c:pt idx="2502">
                  <c:v>1.3649999999999999E-3</c:v>
                </c:pt>
                <c:pt idx="2503">
                  <c:v>1.3940000000000001E-3</c:v>
                </c:pt>
                <c:pt idx="2504">
                  <c:v>1.4250000000000001E-3</c:v>
                </c:pt>
                <c:pt idx="2505">
                  <c:v>1.457E-3</c:v>
                </c:pt>
                <c:pt idx="2506">
                  <c:v>1.4909999999999999E-3</c:v>
                </c:pt>
                <c:pt idx="2507">
                  <c:v>1.526E-3</c:v>
                </c:pt>
                <c:pt idx="2508">
                  <c:v>1.5629999999999999E-3</c:v>
                </c:pt>
                <c:pt idx="2509">
                  <c:v>1.601E-3</c:v>
                </c:pt>
                <c:pt idx="2510">
                  <c:v>1.6410000000000001E-3</c:v>
                </c:pt>
                <c:pt idx="2511">
                  <c:v>1.6819999999999999E-3</c:v>
                </c:pt>
                <c:pt idx="2512">
                  <c:v>1.7260000000000001E-3</c:v>
                </c:pt>
                <c:pt idx="2513">
                  <c:v>1.7700000000000001E-3</c:v>
                </c:pt>
                <c:pt idx="2514">
                  <c:v>1.8159999999999999E-3</c:v>
                </c:pt>
                <c:pt idx="2515">
                  <c:v>1.864E-3</c:v>
                </c:pt>
                <c:pt idx="2516">
                  <c:v>1.913E-3</c:v>
                </c:pt>
                <c:pt idx="2517">
                  <c:v>1.8810000000000001E-3</c:v>
                </c:pt>
                <c:pt idx="2518">
                  <c:v>1.8420000000000001E-3</c:v>
                </c:pt>
                <c:pt idx="2519">
                  <c:v>1.804E-3</c:v>
                </c:pt>
                <c:pt idx="2520">
                  <c:v>1.768E-3</c:v>
                </c:pt>
                <c:pt idx="2521">
                  <c:v>1.7210000000000001E-3</c:v>
                </c:pt>
                <c:pt idx="2522">
                  <c:v>1.676E-3</c:v>
                </c:pt>
                <c:pt idx="2523">
                  <c:v>1.6329999999999999E-3</c:v>
                </c:pt>
                <c:pt idx="2524">
                  <c:v>1.591E-3</c:v>
                </c:pt>
                <c:pt idx="2525">
                  <c:v>1.5499999999999999E-3</c:v>
                </c:pt>
                <c:pt idx="2526">
                  <c:v>1.5120000000000001E-3</c:v>
                </c:pt>
                <c:pt idx="2527">
                  <c:v>1.474E-3</c:v>
                </c:pt>
                <c:pt idx="2528">
                  <c:v>1.439E-3</c:v>
                </c:pt>
                <c:pt idx="2529">
                  <c:v>1.4040000000000001E-3</c:v>
                </c:pt>
                <c:pt idx="2530">
                  <c:v>1.372E-3</c:v>
                </c:pt>
                <c:pt idx="2531">
                  <c:v>1.341E-3</c:v>
                </c:pt>
                <c:pt idx="2532">
                  <c:v>1.3110000000000001E-3</c:v>
                </c:pt>
                <c:pt idx="2533">
                  <c:v>1.2830000000000001E-3</c:v>
                </c:pt>
                <c:pt idx="2534">
                  <c:v>1.2570000000000001E-3</c:v>
                </c:pt>
                <c:pt idx="2535">
                  <c:v>1.232E-3</c:v>
                </c:pt>
                <c:pt idx="2536">
                  <c:v>1.2080000000000001E-3</c:v>
                </c:pt>
                <c:pt idx="2537">
                  <c:v>1.1869999999999999E-3</c:v>
                </c:pt>
                <c:pt idx="2538">
                  <c:v>1.1659999999999999E-3</c:v>
                </c:pt>
                <c:pt idx="2539">
                  <c:v>1.1479999999999999E-3</c:v>
                </c:pt>
                <c:pt idx="2540">
                  <c:v>1.1310000000000001E-3</c:v>
                </c:pt>
                <c:pt idx="2541">
                  <c:v>1.1150000000000001E-3</c:v>
                </c:pt>
                <c:pt idx="2542">
                  <c:v>1.101E-3</c:v>
                </c:pt>
                <c:pt idx="2543">
                  <c:v>1.0889999999999999E-3</c:v>
                </c:pt>
                <c:pt idx="2544">
                  <c:v>1.078E-3</c:v>
                </c:pt>
                <c:pt idx="2545">
                  <c:v>1.0679999999999999E-3</c:v>
                </c:pt>
                <c:pt idx="2546">
                  <c:v>1.06E-3</c:v>
                </c:pt>
                <c:pt idx="2547">
                  <c:v>1.054E-3</c:v>
                </c:pt>
                <c:pt idx="2548">
                  <c:v>1.049E-3</c:v>
                </c:pt>
                <c:pt idx="2549">
                  <c:v>1.0460000000000001E-3</c:v>
                </c:pt>
                <c:pt idx="2550">
                  <c:v>1.0449999999999999E-3</c:v>
                </c:pt>
                <c:pt idx="2551">
                  <c:v>1.0449999999999999E-3</c:v>
                </c:pt>
                <c:pt idx="2552">
                  <c:v>1.0460000000000001E-3</c:v>
                </c:pt>
                <c:pt idx="2553">
                  <c:v>1.049E-3</c:v>
                </c:pt>
                <c:pt idx="2554">
                  <c:v>1.054E-3</c:v>
                </c:pt>
                <c:pt idx="2555">
                  <c:v>1.06E-3</c:v>
                </c:pt>
                <c:pt idx="2556">
                  <c:v>1.0679999999999999E-3</c:v>
                </c:pt>
                <c:pt idx="2557">
                  <c:v>1.077E-3</c:v>
                </c:pt>
                <c:pt idx="2558">
                  <c:v>1.088E-3</c:v>
                </c:pt>
                <c:pt idx="2559">
                  <c:v>1.1000000000000001E-3</c:v>
                </c:pt>
                <c:pt idx="2560">
                  <c:v>1.114E-3</c:v>
                </c:pt>
                <c:pt idx="2561">
                  <c:v>1.129E-3</c:v>
                </c:pt>
                <c:pt idx="2562">
                  <c:v>1.1460000000000001E-3</c:v>
                </c:pt>
                <c:pt idx="2563">
                  <c:v>1.165E-3</c:v>
                </c:pt>
                <c:pt idx="2564">
                  <c:v>1.1850000000000001E-3</c:v>
                </c:pt>
                <c:pt idx="2565">
                  <c:v>1.207E-3</c:v>
                </c:pt>
                <c:pt idx="2566">
                  <c:v>1.23E-3</c:v>
                </c:pt>
                <c:pt idx="2567">
                  <c:v>1.255E-3</c:v>
                </c:pt>
                <c:pt idx="2568">
                  <c:v>1.281E-3</c:v>
                </c:pt>
                <c:pt idx="2569">
                  <c:v>1.3090000000000001E-3</c:v>
                </c:pt>
                <c:pt idx="2570">
                  <c:v>1.338E-3</c:v>
                </c:pt>
                <c:pt idx="2571">
                  <c:v>1.369E-3</c:v>
                </c:pt>
                <c:pt idx="2572">
                  <c:v>1.402E-3</c:v>
                </c:pt>
                <c:pt idx="2573">
                  <c:v>1.436E-3</c:v>
                </c:pt>
                <c:pt idx="2574">
                  <c:v>1.472E-3</c:v>
                </c:pt>
                <c:pt idx="2575">
                  <c:v>1.5089999999999999E-3</c:v>
                </c:pt>
                <c:pt idx="2576">
                  <c:v>1.547E-3</c:v>
                </c:pt>
                <c:pt idx="2577">
                  <c:v>1.588E-3</c:v>
                </c:pt>
                <c:pt idx="2578">
                  <c:v>1.6299999999999999E-3</c:v>
                </c:pt>
                <c:pt idx="2579">
                  <c:v>1.673E-3</c:v>
                </c:pt>
                <c:pt idx="2580">
                  <c:v>1.7179999999999999E-3</c:v>
                </c:pt>
                <c:pt idx="2581">
                  <c:v>1.7639999999999999E-3</c:v>
                </c:pt>
                <c:pt idx="2582">
                  <c:v>1.812E-3</c:v>
                </c:pt>
                <c:pt idx="2583">
                  <c:v>1.8619999999999999E-3</c:v>
                </c:pt>
                <c:pt idx="2584">
                  <c:v>1.913E-3</c:v>
                </c:pt>
                <c:pt idx="2585">
                  <c:v>1.861E-3</c:v>
                </c:pt>
                <c:pt idx="2586">
                  <c:v>1.8109999999999999E-3</c:v>
                </c:pt>
                <c:pt idx="2587">
                  <c:v>1.7619999999999999E-3</c:v>
                </c:pt>
                <c:pt idx="2588">
                  <c:v>1.7149999999999999E-3</c:v>
                </c:pt>
                <c:pt idx="2589">
                  <c:v>1.6689999999999999E-3</c:v>
                </c:pt>
                <c:pt idx="2590">
                  <c:v>1.6249999999999999E-3</c:v>
                </c:pt>
                <c:pt idx="2591">
                  <c:v>1.5820000000000001E-3</c:v>
                </c:pt>
                <c:pt idx="2592">
                  <c:v>1.5410000000000001E-3</c:v>
                </c:pt>
                <c:pt idx="2593">
                  <c:v>1.5009999999999999E-3</c:v>
                </c:pt>
                <c:pt idx="2594">
                  <c:v>1.4630000000000001E-3</c:v>
                </c:pt>
                <c:pt idx="2595">
                  <c:v>1.4270000000000001E-3</c:v>
                </c:pt>
                <c:pt idx="2596">
                  <c:v>1.392E-3</c:v>
                </c:pt>
                <c:pt idx="2597">
                  <c:v>1.358E-3</c:v>
                </c:pt>
                <c:pt idx="2598">
                  <c:v>1.3270000000000001E-3</c:v>
                </c:pt>
                <c:pt idx="2599">
                  <c:v>1.2960000000000001E-3</c:v>
                </c:pt>
                <c:pt idx="2600">
                  <c:v>1.268E-3</c:v>
                </c:pt>
                <c:pt idx="2601">
                  <c:v>1.2409999999999999E-3</c:v>
                </c:pt>
                <c:pt idx="2602">
                  <c:v>1.2149999999999999E-3</c:v>
                </c:pt>
                <c:pt idx="2603">
                  <c:v>1.191E-3</c:v>
                </c:pt>
                <c:pt idx="2604">
                  <c:v>1.168E-3</c:v>
                </c:pt>
                <c:pt idx="2605">
                  <c:v>1.147E-3</c:v>
                </c:pt>
                <c:pt idx="2606">
                  <c:v>1.1280000000000001E-3</c:v>
                </c:pt>
                <c:pt idx="2607">
                  <c:v>1.1100000000000001E-3</c:v>
                </c:pt>
                <c:pt idx="2608">
                  <c:v>1.0939999999999999E-3</c:v>
                </c:pt>
                <c:pt idx="2609">
                  <c:v>1.0790000000000001E-3</c:v>
                </c:pt>
                <c:pt idx="2610">
                  <c:v>1.0660000000000001E-3</c:v>
                </c:pt>
                <c:pt idx="2611">
                  <c:v>1.054E-3</c:v>
                </c:pt>
                <c:pt idx="2612">
                  <c:v>1.044E-3</c:v>
                </c:pt>
                <c:pt idx="2613">
                  <c:v>1.036E-3</c:v>
                </c:pt>
                <c:pt idx="2614">
                  <c:v>1.029E-3</c:v>
                </c:pt>
                <c:pt idx="2615">
                  <c:v>1.023E-3</c:v>
                </c:pt>
                <c:pt idx="2616">
                  <c:v>1.0200000000000001E-3</c:v>
                </c:pt>
                <c:pt idx="2617">
                  <c:v>1.0169999999999999E-3</c:v>
                </c:pt>
                <c:pt idx="2618">
                  <c:v>1.016E-3</c:v>
                </c:pt>
                <c:pt idx="2619">
                  <c:v>1.0169999999999999E-3</c:v>
                </c:pt>
                <c:pt idx="2620">
                  <c:v>1.0200000000000001E-3</c:v>
                </c:pt>
                <c:pt idx="2621">
                  <c:v>1.023E-3</c:v>
                </c:pt>
                <c:pt idx="2622">
                  <c:v>1.029E-3</c:v>
                </c:pt>
                <c:pt idx="2623">
                  <c:v>1.036E-3</c:v>
                </c:pt>
                <c:pt idx="2624">
                  <c:v>1.044E-3</c:v>
                </c:pt>
                <c:pt idx="2625">
                  <c:v>1.054E-3</c:v>
                </c:pt>
                <c:pt idx="2626">
                  <c:v>1.0660000000000001E-3</c:v>
                </c:pt>
                <c:pt idx="2627">
                  <c:v>1.0790000000000001E-3</c:v>
                </c:pt>
                <c:pt idx="2628">
                  <c:v>1.0939999999999999E-3</c:v>
                </c:pt>
                <c:pt idx="2629">
                  <c:v>1.1100000000000001E-3</c:v>
                </c:pt>
                <c:pt idx="2630">
                  <c:v>1.1280000000000001E-3</c:v>
                </c:pt>
                <c:pt idx="2631">
                  <c:v>1.147E-3</c:v>
                </c:pt>
                <c:pt idx="2632">
                  <c:v>1.168E-3</c:v>
                </c:pt>
                <c:pt idx="2633">
                  <c:v>1.191E-3</c:v>
                </c:pt>
                <c:pt idx="2634">
                  <c:v>1.2149999999999999E-3</c:v>
                </c:pt>
                <c:pt idx="2635">
                  <c:v>1.2409999999999999E-3</c:v>
                </c:pt>
                <c:pt idx="2636">
                  <c:v>1.268E-3</c:v>
                </c:pt>
                <c:pt idx="2637">
                  <c:v>1.2960000000000001E-3</c:v>
                </c:pt>
                <c:pt idx="2638">
                  <c:v>1.3270000000000001E-3</c:v>
                </c:pt>
                <c:pt idx="2639">
                  <c:v>1.358E-3</c:v>
                </c:pt>
                <c:pt idx="2640">
                  <c:v>1.392E-3</c:v>
                </c:pt>
                <c:pt idx="2641">
                  <c:v>1.4270000000000001E-3</c:v>
                </c:pt>
                <c:pt idx="2642">
                  <c:v>1.4630000000000001E-3</c:v>
                </c:pt>
                <c:pt idx="2643">
                  <c:v>1.5009999999999999E-3</c:v>
                </c:pt>
                <c:pt idx="2644">
                  <c:v>1.5410000000000001E-3</c:v>
                </c:pt>
                <c:pt idx="2645">
                  <c:v>1.5820000000000001E-3</c:v>
                </c:pt>
                <c:pt idx="2646">
                  <c:v>1.6249999999999999E-3</c:v>
                </c:pt>
                <c:pt idx="2647">
                  <c:v>1.6689999999999999E-3</c:v>
                </c:pt>
                <c:pt idx="2648">
                  <c:v>1.7149999999999999E-3</c:v>
                </c:pt>
                <c:pt idx="2649">
                  <c:v>1.7619999999999999E-3</c:v>
                </c:pt>
                <c:pt idx="2650">
                  <c:v>1.8109999999999999E-3</c:v>
                </c:pt>
                <c:pt idx="2651">
                  <c:v>1.861E-3</c:v>
                </c:pt>
                <c:pt idx="2652">
                  <c:v>1.913E-3</c:v>
                </c:pt>
                <c:pt idx="2653">
                  <c:v>1.92E-3</c:v>
                </c:pt>
                <c:pt idx="2654">
                  <c:v>1.9289999999999999E-3</c:v>
                </c:pt>
                <c:pt idx="2655">
                  <c:v>1.939E-3</c:v>
                </c:pt>
                <c:pt idx="2656">
                  <c:v>1.951E-3</c:v>
                </c:pt>
                <c:pt idx="2657">
                  <c:v>1.964E-3</c:v>
                </c:pt>
                <c:pt idx="2658">
                  <c:v>1.9789999999999999E-3</c:v>
                </c:pt>
                <c:pt idx="2659">
                  <c:v>1.9949999999999998E-3</c:v>
                </c:pt>
                <c:pt idx="2660">
                  <c:v>2.013E-3</c:v>
                </c:pt>
                <c:pt idx="2661">
                  <c:v>2.0330000000000001E-3</c:v>
                </c:pt>
                <c:pt idx="2662">
                  <c:v>2.0539999999999998E-3</c:v>
                </c:pt>
                <c:pt idx="2663">
                  <c:v>2.0760000000000002E-3</c:v>
                </c:pt>
                <c:pt idx="2664">
                  <c:v>2.101E-3</c:v>
                </c:pt>
                <c:pt idx="2665">
                  <c:v>2.1259999999999999E-3</c:v>
                </c:pt>
                <c:pt idx="2666">
                  <c:v>2.153E-3</c:v>
                </c:pt>
                <c:pt idx="2667">
                  <c:v>2.1819999999999999E-3</c:v>
                </c:pt>
                <c:pt idx="2668">
                  <c:v>2.2130000000000001E-3</c:v>
                </c:pt>
                <c:pt idx="2669">
                  <c:v>2.245E-3</c:v>
                </c:pt>
                <c:pt idx="2670">
                  <c:v>2.2780000000000001E-3</c:v>
                </c:pt>
                <c:pt idx="2671">
                  <c:v>2.313E-3</c:v>
                </c:pt>
                <c:pt idx="2672">
                  <c:v>2.3500000000000001E-3</c:v>
                </c:pt>
                <c:pt idx="2673">
                  <c:v>2.3879999999999999E-3</c:v>
                </c:pt>
                <c:pt idx="2674">
                  <c:v>2.4269999999999999E-3</c:v>
                </c:pt>
                <c:pt idx="2675">
                  <c:v>2.4689999999999998E-3</c:v>
                </c:pt>
                <c:pt idx="2676">
                  <c:v>2.5110000000000002E-3</c:v>
                </c:pt>
                <c:pt idx="2677">
                  <c:v>2.5560000000000001E-3</c:v>
                </c:pt>
                <c:pt idx="2678">
                  <c:v>2.6020000000000001E-3</c:v>
                </c:pt>
                <c:pt idx="2679">
                  <c:v>2.6489999999999999E-3</c:v>
                </c:pt>
                <c:pt idx="2680">
                  <c:v>2.6979999999999999E-3</c:v>
                </c:pt>
                <c:pt idx="2681">
                  <c:v>2.7490000000000001E-3</c:v>
                </c:pt>
                <c:pt idx="2682">
                  <c:v>2.8010000000000001E-3</c:v>
                </c:pt>
                <c:pt idx="2683">
                  <c:v>2.8540000000000002E-3</c:v>
                </c:pt>
                <c:pt idx="2684">
                  <c:v>2.9090000000000001E-3</c:v>
                </c:pt>
                <c:pt idx="2685">
                  <c:v>3.1250000000000002E-3</c:v>
                </c:pt>
                <c:pt idx="2686">
                  <c:v>3.107E-3</c:v>
                </c:pt>
                <c:pt idx="2687">
                  <c:v>2.941E-3</c:v>
                </c:pt>
                <c:pt idx="2688">
                  <c:v>2.7650000000000001E-3</c:v>
                </c:pt>
                <c:pt idx="2689">
                  <c:v>2.666E-3</c:v>
                </c:pt>
                <c:pt idx="2690">
                  <c:v>2.6679999999999998E-3</c:v>
                </c:pt>
                <c:pt idx="2691">
                  <c:v>2.787E-3</c:v>
                </c:pt>
                <c:pt idx="2692">
                  <c:v>3.0349999999999999E-3</c:v>
                </c:pt>
                <c:pt idx="2693">
                  <c:v>2.4559999999999998E-3</c:v>
                </c:pt>
                <c:pt idx="2694">
                  <c:v>1.9189999999999999E-3</c:v>
                </c:pt>
                <c:pt idx="2695">
                  <c:v>1.397E-3</c:v>
                </c:pt>
                <c:pt idx="2696">
                  <c:v>8.8999999999999995E-4</c:v>
                </c:pt>
                <c:pt idx="2697">
                  <c:v>4.17E-4</c:v>
                </c:pt>
                <c:pt idx="2698">
                  <c:v>7.3999999999999996E-5</c:v>
                </c:pt>
                <c:pt idx="2699">
                  <c:v>0</c:v>
                </c:pt>
                <c:pt idx="2700">
                  <c:v>4.1E-5</c:v>
                </c:pt>
                <c:pt idx="2701">
                  <c:v>1.6899999999999999E-4</c:v>
                </c:pt>
                <c:pt idx="2702">
                  <c:v>2.6200000000000003E-4</c:v>
                </c:pt>
                <c:pt idx="2703">
                  <c:v>4.2000000000000002E-4</c:v>
                </c:pt>
                <c:pt idx="2704">
                  <c:v>8.52E-4</c:v>
                </c:pt>
                <c:pt idx="2705">
                  <c:v>1.604E-3</c:v>
                </c:pt>
                <c:pt idx="2706">
                  <c:v>2.4380000000000001E-3</c:v>
                </c:pt>
                <c:pt idx="2707">
                  <c:v>3.0070000000000001E-3</c:v>
                </c:pt>
                <c:pt idx="2708">
                  <c:v>3.2079999999999999E-3</c:v>
                </c:pt>
                <c:pt idx="2709">
                  <c:v>3.2829999999999999E-3</c:v>
                </c:pt>
                <c:pt idx="2710">
                  <c:v>3.5300000000000002E-3</c:v>
                </c:pt>
                <c:pt idx="2711">
                  <c:v>4.0039999999999997E-3</c:v>
                </c:pt>
                <c:pt idx="2712">
                  <c:v>4.3819999999999996E-3</c:v>
                </c:pt>
                <c:pt idx="2713">
                  <c:v>4.3610000000000003E-3</c:v>
                </c:pt>
                <c:pt idx="2714">
                  <c:v>4.0200000000000001E-3</c:v>
                </c:pt>
                <c:pt idx="2715">
                  <c:v>3.6389999999999999E-3</c:v>
                </c:pt>
                <c:pt idx="2716">
                  <c:v>3.424E-3</c:v>
                </c:pt>
                <c:pt idx="2717">
                  <c:v>3.3570000000000002E-3</c:v>
                </c:pt>
                <c:pt idx="2718">
                  <c:v>3.228E-3</c:v>
                </c:pt>
                <c:pt idx="2719">
                  <c:v>2.9359999999999998E-3</c:v>
                </c:pt>
                <c:pt idx="2720">
                  <c:v>2.6180000000000001E-3</c:v>
                </c:pt>
                <c:pt idx="2721">
                  <c:v>2.2680000000000001E-3</c:v>
                </c:pt>
                <c:pt idx="2722">
                  <c:v>1.913E-3</c:v>
                </c:pt>
                <c:pt idx="2723">
                  <c:v>1.8309999999999999E-3</c:v>
                </c:pt>
                <c:pt idx="2724">
                  <c:v>2.1970000000000002E-3</c:v>
                </c:pt>
                <c:pt idx="2725">
                  <c:v>3.0200000000000001E-3</c:v>
                </c:pt>
                <c:pt idx="2726">
                  <c:v>4.2119999999999996E-3</c:v>
                </c:pt>
                <c:pt idx="2727">
                  <c:v>5.5979999999999997E-3</c:v>
                </c:pt>
                <c:pt idx="2728">
                  <c:v>7.123E-3</c:v>
                </c:pt>
                <c:pt idx="2729">
                  <c:v>8.8500000000000002E-3</c:v>
                </c:pt>
                <c:pt idx="2730">
                  <c:v>1.085E-2</c:v>
                </c:pt>
                <c:pt idx="2731">
                  <c:v>1.3194000000000001E-2</c:v>
                </c:pt>
                <c:pt idx="2732">
                  <c:v>1.5942999999999999E-2</c:v>
                </c:pt>
                <c:pt idx="2733">
                  <c:v>1.9005999999999999E-2</c:v>
                </c:pt>
                <c:pt idx="2734">
                  <c:v>2.2058999999999999E-2</c:v>
                </c:pt>
                <c:pt idx="2735">
                  <c:v>2.4715000000000001E-2</c:v>
                </c:pt>
                <c:pt idx="2736">
                  <c:v>2.6804999999999999E-2</c:v>
                </c:pt>
                <c:pt idx="2737">
                  <c:v>2.8649000000000001E-2</c:v>
                </c:pt>
                <c:pt idx="2738">
                  <c:v>3.0807000000000001E-2</c:v>
                </c:pt>
                <c:pt idx="2739">
                  <c:v>3.3583000000000002E-2</c:v>
                </c:pt>
                <c:pt idx="2740">
                  <c:v>3.6967E-2</c:v>
                </c:pt>
                <c:pt idx="2741">
                  <c:v>4.0733999999999999E-2</c:v>
                </c:pt>
                <c:pt idx="2742">
                  <c:v>4.4623999999999997E-2</c:v>
                </c:pt>
                <c:pt idx="2743">
                  <c:v>4.8547E-2</c:v>
                </c:pt>
                <c:pt idx="2744">
                  <c:v>5.2505000000000003E-2</c:v>
                </c:pt>
                <c:pt idx="2745">
                  <c:v>5.6467999999999997E-2</c:v>
                </c:pt>
                <c:pt idx="2746">
                  <c:v>6.0483000000000002E-2</c:v>
                </c:pt>
                <c:pt idx="2747">
                  <c:v>6.4684000000000005E-2</c:v>
                </c:pt>
                <c:pt idx="2748">
                  <c:v>6.9108000000000003E-2</c:v>
                </c:pt>
                <c:pt idx="2749">
                  <c:v>7.3648000000000005E-2</c:v>
                </c:pt>
                <c:pt idx="2750">
                  <c:v>7.8197000000000003E-2</c:v>
                </c:pt>
                <c:pt idx="2751">
                  <c:v>8.2805000000000004E-2</c:v>
                </c:pt>
                <c:pt idx="2752">
                  <c:v>8.7618000000000001E-2</c:v>
                </c:pt>
                <c:pt idx="2753">
                  <c:v>9.2690999999999996E-2</c:v>
                </c:pt>
                <c:pt idx="2754">
                  <c:v>9.8052E-2</c:v>
                </c:pt>
                <c:pt idx="2755">
                  <c:v>0.103766</c:v>
                </c:pt>
                <c:pt idx="2756">
                  <c:v>0.109779</c:v>
                </c:pt>
                <c:pt idx="2757">
                  <c:v>0.115789</c:v>
                </c:pt>
                <c:pt idx="2758">
                  <c:v>0.121521</c:v>
                </c:pt>
                <c:pt idx="2759">
                  <c:v>0.12714900000000001</c:v>
                </c:pt>
                <c:pt idx="2760">
                  <c:v>0.133074</c:v>
                </c:pt>
                <c:pt idx="2761">
                  <c:v>0.139545</c:v>
                </c:pt>
                <c:pt idx="2762">
                  <c:v>0.14663699999999999</c:v>
                </c:pt>
                <c:pt idx="2763">
                  <c:v>0.15435499999999999</c:v>
                </c:pt>
                <c:pt idx="2764">
                  <c:v>0.16261</c:v>
                </c:pt>
                <c:pt idx="2765">
                  <c:v>0.17097599999999999</c:v>
                </c:pt>
                <c:pt idx="2766">
                  <c:v>0.17861299999999999</c:v>
                </c:pt>
                <c:pt idx="2767">
                  <c:v>0.18513399999999999</c:v>
                </c:pt>
                <c:pt idx="2768">
                  <c:v>0.190807</c:v>
                </c:pt>
                <c:pt idx="2769">
                  <c:v>0.19605900000000001</c:v>
                </c:pt>
                <c:pt idx="2770">
                  <c:v>0.20124300000000001</c:v>
                </c:pt>
                <c:pt idx="2771">
                  <c:v>0.20649000000000001</c:v>
                </c:pt>
                <c:pt idx="2772">
                  <c:v>0.21173</c:v>
                </c:pt>
                <c:pt idx="2773">
                  <c:v>0.216942</c:v>
                </c:pt>
                <c:pt idx="2774">
                  <c:v>0.22220799999999999</c:v>
                </c:pt>
                <c:pt idx="2775">
                  <c:v>0.227577</c:v>
                </c:pt>
                <c:pt idx="2776">
                  <c:v>0.23306399999999999</c:v>
                </c:pt>
                <c:pt idx="2777">
                  <c:v>0.238761</c:v>
                </c:pt>
                <c:pt idx="2778">
                  <c:v>0.24485199999999999</c:v>
                </c:pt>
                <c:pt idx="2779">
                  <c:v>0.251384</c:v>
                </c:pt>
                <c:pt idx="2780">
                  <c:v>0.25813900000000001</c:v>
                </c:pt>
                <c:pt idx="2781">
                  <c:v>0.26482</c:v>
                </c:pt>
                <c:pt idx="2782">
                  <c:v>0.271426</c:v>
                </c:pt>
                <c:pt idx="2783">
                  <c:v>0.27832699999999999</c:v>
                </c:pt>
                <c:pt idx="2784">
                  <c:v>0.28584100000000001</c:v>
                </c:pt>
                <c:pt idx="2785">
                  <c:v>0.29405100000000001</c:v>
                </c:pt>
                <c:pt idx="2786">
                  <c:v>0.3029</c:v>
                </c:pt>
                <c:pt idx="2787">
                  <c:v>0.31215300000000001</c:v>
                </c:pt>
                <c:pt idx="2788">
                  <c:v>0.32121699999999997</c:v>
                </c:pt>
                <c:pt idx="2789">
                  <c:v>0.32939499999999999</c:v>
                </c:pt>
                <c:pt idx="2790">
                  <c:v>0.33664699999999997</c:v>
                </c:pt>
                <c:pt idx="2791">
                  <c:v>0.34370299999999998</c:v>
                </c:pt>
                <c:pt idx="2792">
                  <c:v>0.35108699999999998</c:v>
                </c:pt>
                <c:pt idx="2793">
                  <c:v>0.35861399999999999</c:v>
                </c:pt>
                <c:pt idx="2794">
                  <c:v>0.365842</c:v>
                </c:pt>
                <c:pt idx="2795">
                  <c:v>0.37253900000000001</c:v>
                </c:pt>
                <c:pt idx="2796">
                  <c:v>0.37879499999999999</c:v>
                </c:pt>
                <c:pt idx="2797">
                  <c:v>0.38485799999999998</c:v>
                </c:pt>
                <c:pt idx="2798">
                  <c:v>0.390849</c:v>
                </c:pt>
                <c:pt idx="2799">
                  <c:v>0.39668399999999998</c:v>
                </c:pt>
                <c:pt idx="2800">
                  <c:v>0.40220400000000001</c:v>
                </c:pt>
                <c:pt idx="2801">
                  <c:v>0.40732400000000002</c:v>
                </c:pt>
                <c:pt idx="2802">
                  <c:v>0.41205399999999998</c:v>
                </c:pt>
                <c:pt idx="2803">
                  <c:v>0.41639799999999999</c:v>
                </c:pt>
                <c:pt idx="2804">
                  <c:v>0.420298</c:v>
                </c:pt>
                <c:pt idx="2805">
                  <c:v>0.42369499999999999</c:v>
                </c:pt>
                <c:pt idx="2806">
                  <c:v>0.42662600000000001</c:v>
                </c:pt>
                <c:pt idx="2807">
                  <c:v>0.42920999999999998</c:v>
                </c:pt>
                <c:pt idx="2808">
                  <c:v>0.431641</c:v>
                </c:pt>
                <c:pt idx="2809">
                  <c:v>0.434228</c:v>
                </c:pt>
                <c:pt idx="2810">
                  <c:v>0.43726999999999999</c:v>
                </c:pt>
                <c:pt idx="2811">
                  <c:v>0.440911</c:v>
                </c:pt>
                <c:pt idx="2812">
                  <c:v>0.44510699999999997</c:v>
                </c:pt>
                <c:pt idx="2813">
                  <c:v>0.44950299999999999</c:v>
                </c:pt>
                <c:pt idx="2814">
                  <c:v>0.45386399999999999</c:v>
                </c:pt>
                <c:pt idx="2815">
                  <c:v>0.45865499999999998</c:v>
                </c:pt>
                <c:pt idx="2816">
                  <c:v>0.464167</c:v>
                </c:pt>
                <c:pt idx="2817">
                  <c:v>0.470445</c:v>
                </c:pt>
                <c:pt idx="2818">
                  <c:v>0.47754099999999999</c:v>
                </c:pt>
                <c:pt idx="2819">
                  <c:v>0.48535299999999998</c:v>
                </c:pt>
                <c:pt idx="2820">
                  <c:v>0.49352299999999999</c:v>
                </c:pt>
                <c:pt idx="2821">
                  <c:v>0.50197199999999997</c:v>
                </c:pt>
                <c:pt idx="2822">
                  <c:v>0.510795</c:v>
                </c:pt>
                <c:pt idx="2823">
                  <c:v>0.52002899999999996</c:v>
                </c:pt>
                <c:pt idx="2824">
                  <c:v>0.529756</c:v>
                </c:pt>
                <c:pt idx="2825">
                  <c:v>0.54012199999999999</c:v>
                </c:pt>
                <c:pt idx="2826">
                  <c:v>0.55113999999999996</c:v>
                </c:pt>
                <c:pt idx="2827">
                  <c:v>0.562581</c:v>
                </c:pt>
                <c:pt idx="2828">
                  <c:v>0.57409500000000002</c:v>
                </c:pt>
                <c:pt idx="2829">
                  <c:v>0.58538699999999999</c:v>
                </c:pt>
                <c:pt idx="2830">
                  <c:v>0.596252</c:v>
                </c:pt>
                <c:pt idx="2831">
                  <c:v>0.60659200000000002</c:v>
                </c:pt>
                <c:pt idx="2832">
                  <c:v>0.61648099999999995</c:v>
                </c:pt>
                <c:pt idx="2833">
                  <c:v>0.62611899999999998</c:v>
                </c:pt>
                <c:pt idx="2834">
                  <c:v>0.63566400000000001</c:v>
                </c:pt>
                <c:pt idx="2835">
                  <c:v>0.64502899999999996</c:v>
                </c:pt>
                <c:pt idx="2836">
                  <c:v>0.65314700000000003</c:v>
                </c:pt>
                <c:pt idx="2837">
                  <c:v>0.65832400000000002</c:v>
                </c:pt>
                <c:pt idx="2838">
                  <c:v>0.66052599999999995</c:v>
                </c:pt>
                <c:pt idx="2839">
                  <c:v>0.661022</c:v>
                </c:pt>
                <c:pt idx="2840">
                  <c:v>0.66039499999999995</c:v>
                </c:pt>
                <c:pt idx="2841">
                  <c:v>0.658717</c:v>
                </c:pt>
                <c:pt idx="2842">
                  <c:v>0.655829</c:v>
                </c:pt>
                <c:pt idx="2843">
                  <c:v>0.651536</c:v>
                </c:pt>
                <c:pt idx="2844">
                  <c:v>0.646096</c:v>
                </c:pt>
                <c:pt idx="2845">
                  <c:v>0.64033200000000001</c:v>
                </c:pt>
                <c:pt idx="2846">
                  <c:v>0.634934</c:v>
                </c:pt>
                <c:pt idx="2847">
                  <c:v>0.63025900000000001</c:v>
                </c:pt>
                <c:pt idx="2848">
                  <c:v>0.62631599999999998</c:v>
                </c:pt>
                <c:pt idx="2849">
                  <c:v>0.62269699999999994</c:v>
                </c:pt>
                <c:pt idx="2850">
                  <c:v>0.61923399999999995</c:v>
                </c:pt>
                <c:pt idx="2851">
                  <c:v>0.61622500000000002</c:v>
                </c:pt>
                <c:pt idx="2852">
                  <c:v>0.61400600000000005</c:v>
                </c:pt>
                <c:pt idx="2853">
                  <c:v>0.61268</c:v>
                </c:pt>
                <c:pt idx="2854">
                  <c:v>0.61218300000000003</c:v>
                </c:pt>
                <c:pt idx="2855">
                  <c:v>0.61257700000000004</c:v>
                </c:pt>
                <c:pt idx="2856">
                  <c:v>0.61405299999999996</c:v>
                </c:pt>
                <c:pt idx="2857">
                  <c:v>0.61657499999999998</c:v>
                </c:pt>
                <c:pt idx="2858">
                  <c:v>0.61976900000000001</c:v>
                </c:pt>
                <c:pt idx="2859">
                  <c:v>0.62311300000000003</c:v>
                </c:pt>
                <c:pt idx="2860">
                  <c:v>0.62589899999999998</c:v>
                </c:pt>
                <c:pt idx="2861">
                  <c:v>0.62802599999999997</c:v>
                </c:pt>
                <c:pt idx="2862">
                  <c:v>0.63043800000000005</c:v>
                </c:pt>
                <c:pt idx="2863">
                  <c:v>0.63380599999999998</c:v>
                </c:pt>
                <c:pt idx="2864">
                  <c:v>0.63831000000000004</c:v>
                </c:pt>
                <c:pt idx="2865">
                  <c:v>0.64384300000000005</c:v>
                </c:pt>
                <c:pt idx="2866">
                  <c:v>0.65011799999999997</c:v>
                </c:pt>
                <c:pt idx="2867">
                  <c:v>0.65691999999999995</c:v>
                </c:pt>
                <c:pt idx="2868">
                  <c:v>0.66429300000000002</c:v>
                </c:pt>
                <c:pt idx="2869">
                  <c:v>0.67234099999999997</c:v>
                </c:pt>
                <c:pt idx="2870">
                  <c:v>0.68100400000000005</c:v>
                </c:pt>
                <c:pt idx="2871">
                  <c:v>0.69002399999999997</c:v>
                </c:pt>
                <c:pt idx="2872">
                  <c:v>0.69903000000000004</c:v>
                </c:pt>
                <c:pt idx="2873">
                  <c:v>0.70788399999999996</c:v>
                </c:pt>
                <c:pt idx="2874">
                  <c:v>0.71699999999999997</c:v>
                </c:pt>
                <c:pt idx="2875">
                  <c:v>0.72675500000000004</c:v>
                </c:pt>
                <c:pt idx="2876">
                  <c:v>0.73708399999999996</c:v>
                </c:pt>
                <c:pt idx="2877">
                  <c:v>0.74777400000000005</c:v>
                </c:pt>
                <c:pt idx="2878">
                  <c:v>0.75870700000000002</c:v>
                </c:pt>
                <c:pt idx="2879">
                  <c:v>0.76958700000000002</c:v>
                </c:pt>
                <c:pt idx="2880">
                  <c:v>0.77915699999999999</c:v>
                </c:pt>
                <c:pt idx="2881">
                  <c:v>0.78658099999999997</c:v>
                </c:pt>
                <c:pt idx="2882">
                  <c:v>0.79241799999999996</c:v>
                </c:pt>
                <c:pt idx="2883">
                  <c:v>0.79748300000000005</c:v>
                </c:pt>
                <c:pt idx="2884">
                  <c:v>0.80230299999999999</c:v>
                </c:pt>
                <c:pt idx="2885">
                  <c:v>0.80710099999999996</c:v>
                </c:pt>
                <c:pt idx="2886">
                  <c:v>0.81196599999999997</c:v>
                </c:pt>
                <c:pt idx="2887">
                  <c:v>0.81685099999999999</c:v>
                </c:pt>
                <c:pt idx="2888">
                  <c:v>0.82149300000000003</c:v>
                </c:pt>
                <c:pt idx="2889">
                  <c:v>0.82551799999999997</c:v>
                </c:pt>
                <c:pt idx="2890">
                  <c:v>0.828677</c:v>
                </c:pt>
                <c:pt idx="2891">
                  <c:v>0.83104900000000004</c:v>
                </c:pt>
                <c:pt idx="2892">
                  <c:v>0.833013</c:v>
                </c:pt>
                <c:pt idx="2893">
                  <c:v>0.83499299999999999</c:v>
                </c:pt>
                <c:pt idx="2894">
                  <c:v>0.83729699999999996</c:v>
                </c:pt>
                <c:pt idx="2895">
                  <c:v>0.84009599999999995</c:v>
                </c:pt>
                <c:pt idx="2896">
                  <c:v>0.84345499999999995</c:v>
                </c:pt>
                <c:pt idx="2897">
                  <c:v>0.84737700000000005</c:v>
                </c:pt>
                <c:pt idx="2898">
                  <c:v>0.85184599999999999</c:v>
                </c:pt>
                <c:pt idx="2899">
                  <c:v>0.85685599999999995</c:v>
                </c:pt>
                <c:pt idx="2900">
                  <c:v>0.86238800000000004</c:v>
                </c:pt>
                <c:pt idx="2901">
                  <c:v>0.86828499999999997</c:v>
                </c:pt>
                <c:pt idx="2902">
                  <c:v>0.874139</c:v>
                </c:pt>
                <c:pt idx="2903">
                  <c:v>0.87928700000000004</c:v>
                </c:pt>
                <c:pt idx="2904">
                  <c:v>0.883131</c:v>
                </c:pt>
                <c:pt idx="2905">
                  <c:v>0.88616200000000001</c:v>
                </c:pt>
                <c:pt idx="2906">
                  <c:v>0.88928499999999999</c:v>
                </c:pt>
                <c:pt idx="2907">
                  <c:v>0.89281699999999997</c:v>
                </c:pt>
                <c:pt idx="2908">
                  <c:v>0.89692700000000003</c:v>
                </c:pt>
                <c:pt idx="2909">
                  <c:v>0.901698</c:v>
                </c:pt>
                <c:pt idx="2910">
                  <c:v>0.90704200000000001</c:v>
                </c:pt>
                <c:pt idx="2911">
                  <c:v>0.91269100000000003</c:v>
                </c:pt>
                <c:pt idx="2912">
                  <c:v>0.91836200000000001</c:v>
                </c:pt>
                <c:pt idx="2913">
                  <c:v>0.92399399999999998</c:v>
                </c:pt>
                <c:pt idx="2914">
                  <c:v>0.92977699999999996</c:v>
                </c:pt>
                <c:pt idx="2915">
                  <c:v>0.93597900000000001</c:v>
                </c:pt>
                <c:pt idx="2916">
                  <c:v>0.942743</c:v>
                </c:pt>
                <c:pt idx="2917">
                  <c:v>0.95001500000000005</c:v>
                </c:pt>
                <c:pt idx="2918">
                  <c:v>0.957646</c:v>
                </c:pt>
                <c:pt idx="2919">
                  <c:v>0.96550199999999997</c:v>
                </c:pt>
                <c:pt idx="2920">
                  <c:v>0.97354600000000002</c:v>
                </c:pt>
                <c:pt idx="2921">
                  <c:v>0.98173999999999995</c:v>
                </c:pt>
                <c:pt idx="2922">
                  <c:v>0.98974899999999999</c:v>
                </c:pt>
                <c:pt idx="2923">
                  <c:v>0.99707900000000005</c:v>
                </c:pt>
                <c:pt idx="2924">
                  <c:v>1.003511</c:v>
                </c:pt>
                <c:pt idx="2925">
                  <c:v>1.009047</c:v>
                </c:pt>
                <c:pt idx="2926">
                  <c:v>1.01363</c:v>
                </c:pt>
                <c:pt idx="2927">
                  <c:v>1.0170110000000001</c:v>
                </c:pt>
                <c:pt idx="2928">
                  <c:v>1.0187999999999999</c:v>
                </c:pt>
                <c:pt idx="2929">
                  <c:v>1.018824</c:v>
                </c:pt>
                <c:pt idx="2930">
                  <c:v>1.0175970000000001</c:v>
                </c:pt>
                <c:pt idx="2931">
                  <c:v>1.0157</c:v>
                </c:pt>
                <c:pt idx="2932">
                  <c:v>1.012634</c:v>
                </c:pt>
                <c:pt idx="2933">
                  <c:v>1.0076179999999999</c:v>
                </c:pt>
                <c:pt idx="2934">
                  <c:v>1.000529</c:v>
                </c:pt>
                <c:pt idx="2935">
                  <c:v>0.99156999999999995</c:v>
                </c:pt>
                <c:pt idx="2936">
                  <c:v>0.98090200000000005</c:v>
                </c:pt>
                <c:pt idx="2937">
                  <c:v>0.96862499999999996</c:v>
                </c:pt>
                <c:pt idx="2938">
                  <c:v>0.95484999999999998</c:v>
                </c:pt>
                <c:pt idx="2939">
                  <c:v>0.93969800000000003</c:v>
                </c:pt>
                <c:pt idx="2940">
                  <c:v>0.92325800000000002</c:v>
                </c:pt>
                <c:pt idx="2941">
                  <c:v>0.90562200000000004</c:v>
                </c:pt>
                <c:pt idx="2942">
                  <c:v>0.88694499999999998</c:v>
                </c:pt>
                <c:pt idx="2943">
                  <c:v>0.86745399999999995</c:v>
                </c:pt>
                <c:pt idx="2944">
                  <c:v>0.84730300000000003</c:v>
                </c:pt>
                <c:pt idx="2945">
                  <c:v>0.82637899999999997</c:v>
                </c:pt>
                <c:pt idx="2946">
                  <c:v>0.80442199999999997</c:v>
                </c:pt>
                <c:pt idx="2947">
                  <c:v>0.78157900000000002</c:v>
                </c:pt>
                <c:pt idx="2948">
                  <c:v>0.75849299999999997</c:v>
                </c:pt>
                <c:pt idx="2949">
                  <c:v>0.73570500000000005</c:v>
                </c:pt>
                <c:pt idx="2950">
                  <c:v>0.71336699999999997</c:v>
                </c:pt>
                <c:pt idx="2951">
                  <c:v>0.69143699999999997</c:v>
                </c:pt>
                <c:pt idx="2952">
                  <c:v>0.66997700000000004</c:v>
                </c:pt>
                <c:pt idx="2953">
                  <c:v>0.649231</c:v>
                </c:pt>
                <c:pt idx="2954">
                  <c:v>0.62935399999999997</c:v>
                </c:pt>
                <c:pt idx="2955">
                  <c:v>0.61002500000000004</c:v>
                </c:pt>
                <c:pt idx="2956">
                  <c:v>0.59060800000000002</c:v>
                </c:pt>
                <c:pt idx="2957">
                  <c:v>0.57120499999999996</c:v>
                </c:pt>
                <c:pt idx="2958">
                  <c:v>0.55247299999999999</c:v>
                </c:pt>
                <c:pt idx="2959">
                  <c:v>0.53468499999999997</c:v>
                </c:pt>
                <c:pt idx="2960">
                  <c:v>0.51772700000000005</c:v>
                </c:pt>
                <c:pt idx="2961">
                  <c:v>0.50141999999999998</c:v>
                </c:pt>
                <c:pt idx="2962">
                  <c:v>0.48569000000000001</c:v>
                </c:pt>
                <c:pt idx="2963">
                  <c:v>0.47056500000000001</c:v>
                </c:pt>
                <c:pt idx="2964">
                  <c:v>0.45610499999999998</c:v>
                </c:pt>
                <c:pt idx="2965">
                  <c:v>0.44235200000000002</c:v>
                </c:pt>
                <c:pt idx="2966">
                  <c:v>0.42929800000000001</c:v>
                </c:pt>
                <c:pt idx="2967">
                  <c:v>0.41688599999999998</c:v>
                </c:pt>
                <c:pt idx="2968">
                  <c:v>0.40499800000000002</c:v>
                </c:pt>
                <c:pt idx="2969">
                  <c:v>0.393507</c:v>
                </c:pt>
                <c:pt idx="2970">
                  <c:v>0.38239400000000001</c:v>
                </c:pt>
                <c:pt idx="2971">
                  <c:v>0.371753</c:v>
                </c:pt>
                <c:pt idx="2972">
                  <c:v>0.36165999999999998</c:v>
                </c:pt>
                <c:pt idx="2973">
                  <c:v>0.35206700000000002</c:v>
                </c:pt>
                <c:pt idx="2974">
                  <c:v>0.34287099999999998</c:v>
                </c:pt>
                <c:pt idx="2975">
                  <c:v>0.33403500000000003</c:v>
                </c:pt>
                <c:pt idx="2976">
                  <c:v>0.32561000000000001</c:v>
                </c:pt>
                <c:pt idx="2977">
                  <c:v>0.31764599999999998</c:v>
                </c:pt>
                <c:pt idx="2978">
                  <c:v>0.31013400000000002</c:v>
                </c:pt>
                <c:pt idx="2979">
                  <c:v>0.30304399999999998</c:v>
                </c:pt>
                <c:pt idx="2980">
                  <c:v>0.296348</c:v>
                </c:pt>
                <c:pt idx="2981">
                  <c:v>0.289991</c:v>
                </c:pt>
                <c:pt idx="2982">
                  <c:v>0.28389399999999998</c:v>
                </c:pt>
                <c:pt idx="2983">
                  <c:v>0.27800599999999998</c:v>
                </c:pt>
                <c:pt idx="2984">
                  <c:v>0.27234900000000001</c:v>
                </c:pt>
                <c:pt idx="2985">
                  <c:v>0.26702700000000001</c:v>
                </c:pt>
                <c:pt idx="2986">
                  <c:v>0.26221899999999998</c:v>
                </c:pt>
                <c:pt idx="2987">
                  <c:v>0.25811299999999998</c:v>
                </c:pt>
                <c:pt idx="2988">
                  <c:v>0.254666</c:v>
                </c:pt>
                <c:pt idx="2989">
                  <c:v>0.25142700000000001</c:v>
                </c:pt>
                <c:pt idx="2990">
                  <c:v>0.24807699999999999</c:v>
                </c:pt>
                <c:pt idx="2991">
                  <c:v>0.244725</c:v>
                </c:pt>
                <c:pt idx="2992">
                  <c:v>0.24162600000000001</c:v>
                </c:pt>
                <c:pt idx="2993">
                  <c:v>0.23896700000000001</c:v>
                </c:pt>
                <c:pt idx="2994">
                  <c:v>0.236818</c:v>
                </c:pt>
                <c:pt idx="2995">
                  <c:v>0.23521900000000001</c:v>
                </c:pt>
                <c:pt idx="2996">
                  <c:v>0.234265</c:v>
                </c:pt>
                <c:pt idx="2997">
                  <c:v>0.23400000000000001</c:v>
                </c:pt>
                <c:pt idx="2998">
                  <c:v>0.234184</c:v>
                </c:pt>
                <c:pt idx="2999">
                  <c:v>0.23446800000000001</c:v>
                </c:pt>
                <c:pt idx="3000">
                  <c:v>0.23482500000000001</c:v>
                </c:pt>
                <c:pt idx="3001">
                  <c:v>0.23547599999999999</c:v>
                </c:pt>
                <c:pt idx="3002">
                  <c:v>0.23664499999999999</c:v>
                </c:pt>
                <c:pt idx="3003">
                  <c:v>0.238424</c:v>
                </c:pt>
                <c:pt idx="3004">
                  <c:v>0.240734</c:v>
                </c:pt>
                <c:pt idx="3005">
                  <c:v>0.24343600000000001</c:v>
                </c:pt>
                <c:pt idx="3006">
                  <c:v>0.24650900000000001</c:v>
                </c:pt>
                <c:pt idx="3007">
                  <c:v>0.25008200000000003</c:v>
                </c:pt>
                <c:pt idx="3008">
                  <c:v>0.25431100000000001</c:v>
                </c:pt>
                <c:pt idx="3009">
                  <c:v>0.25927</c:v>
                </c:pt>
                <c:pt idx="3010">
                  <c:v>0.26494499999999999</c:v>
                </c:pt>
                <c:pt idx="3011">
                  <c:v>0.27124799999999999</c:v>
                </c:pt>
                <c:pt idx="3012">
                  <c:v>0.27777400000000002</c:v>
                </c:pt>
                <c:pt idx="3013">
                  <c:v>0.283557</c:v>
                </c:pt>
                <c:pt idx="3014">
                  <c:v>0.28801399999999999</c:v>
                </c:pt>
                <c:pt idx="3015">
                  <c:v>0.29159800000000002</c:v>
                </c:pt>
                <c:pt idx="3016">
                  <c:v>0.29499199999999998</c:v>
                </c:pt>
                <c:pt idx="3017">
                  <c:v>0.29866100000000001</c:v>
                </c:pt>
                <c:pt idx="3018">
                  <c:v>0.30286999999999997</c:v>
                </c:pt>
                <c:pt idx="3019">
                  <c:v>0.30763400000000002</c:v>
                </c:pt>
                <c:pt idx="3020">
                  <c:v>0.31265599999999999</c:v>
                </c:pt>
                <c:pt idx="3021">
                  <c:v>0.31758799999999998</c:v>
                </c:pt>
                <c:pt idx="3022">
                  <c:v>0.32227299999999998</c:v>
                </c:pt>
                <c:pt idx="3023">
                  <c:v>0.32694899999999999</c:v>
                </c:pt>
                <c:pt idx="3024">
                  <c:v>0.33212399999999997</c:v>
                </c:pt>
                <c:pt idx="3025">
                  <c:v>0.33794400000000002</c:v>
                </c:pt>
                <c:pt idx="3026">
                  <c:v>0.34407900000000002</c:v>
                </c:pt>
                <c:pt idx="3027">
                  <c:v>0.35018500000000002</c:v>
                </c:pt>
                <c:pt idx="3028">
                  <c:v>0.35621599999999998</c:v>
                </c:pt>
                <c:pt idx="3029">
                  <c:v>0.36235200000000001</c:v>
                </c:pt>
                <c:pt idx="3030">
                  <c:v>0.368838</c:v>
                </c:pt>
                <c:pt idx="3031">
                  <c:v>0.37581999999999999</c:v>
                </c:pt>
                <c:pt idx="3032">
                  <c:v>0.38323000000000002</c:v>
                </c:pt>
                <c:pt idx="3033">
                  <c:v>0.39079599999999998</c:v>
                </c:pt>
                <c:pt idx="3034">
                  <c:v>0.39818300000000001</c:v>
                </c:pt>
                <c:pt idx="3035">
                  <c:v>0.40503099999999997</c:v>
                </c:pt>
                <c:pt idx="3036">
                  <c:v>0.41075400000000001</c:v>
                </c:pt>
                <c:pt idx="3037">
                  <c:v>0.41461399999999998</c:v>
                </c:pt>
                <c:pt idx="3038">
                  <c:v>0.41664600000000002</c:v>
                </c:pt>
                <c:pt idx="3039">
                  <c:v>0.41777599999999998</c:v>
                </c:pt>
                <c:pt idx="3040">
                  <c:v>0.41851899999999997</c:v>
                </c:pt>
                <c:pt idx="3041">
                  <c:v>0.41864499999999999</c:v>
                </c:pt>
                <c:pt idx="3042">
                  <c:v>0.417931</c:v>
                </c:pt>
                <c:pt idx="3043">
                  <c:v>0.41645799999999999</c:v>
                </c:pt>
                <c:pt idx="3044">
                  <c:v>0.41451399999999999</c:v>
                </c:pt>
                <c:pt idx="3045">
                  <c:v>0.412607</c:v>
                </c:pt>
                <c:pt idx="3046">
                  <c:v>0.41119</c:v>
                </c:pt>
                <c:pt idx="3047">
                  <c:v>0.41045500000000001</c:v>
                </c:pt>
                <c:pt idx="3048">
                  <c:v>0.41027000000000002</c:v>
                </c:pt>
                <c:pt idx="3049">
                  <c:v>0.41008</c:v>
                </c:pt>
                <c:pt idx="3050">
                  <c:v>0.40933999999999998</c:v>
                </c:pt>
                <c:pt idx="3051">
                  <c:v>0.40811599999999998</c:v>
                </c:pt>
                <c:pt idx="3052">
                  <c:v>0.40681099999999998</c:v>
                </c:pt>
                <c:pt idx="3053">
                  <c:v>0.40573399999999998</c:v>
                </c:pt>
                <c:pt idx="3054">
                  <c:v>0.40507599999999999</c:v>
                </c:pt>
                <c:pt idx="3055">
                  <c:v>0.40495300000000001</c:v>
                </c:pt>
                <c:pt idx="3056">
                  <c:v>0.405304</c:v>
                </c:pt>
                <c:pt idx="3057">
                  <c:v>0.40585300000000002</c:v>
                </c:pt>
                <c:pt idx="3058">
                  <c:v>0.40635900000000003</c:v>
                </c:pt>
                <c:pt idx="3059">
                  <c:v>0.40672199999999997</c:v>
                </c:pt>
                <c:pt idx="3060">
                  <c:v>0.40671499999999999</c:v>
                </c:pt>
                <c:pt idx="3061">
                  <c:v>0.40589700000000001</c:v>
                </c:pt>
                <c:pt idx="3062">
                  <c:v>0.404057</c:v>
                </c:pt>
                <c:pt idx="3063">
                  <c:v>0.401418</c:v>
                </c:pt>
                <c:pt idx="3064">
                  <c:v>0.39826899999999998</c:v>
                </c:pt>
                <c:pt idx="3065">
                  <c:v>0.39477000000000001</c:v>
                </c:pt>
                <c:pt idx="3066">
                  <c:v>0.39095800000000003</c:v>
                </c:pt>
                <c:pt idx="3067">
                  <c:v>0.38663700000000001</c:v>
                </c:pt>
                <c:pt idx="3068">
                  <c:v>0.38179099999999999</c:v>
                </c:pt>
                <c:pt idx="3069">
                  <c:v>0.37673000000000001</c:v>
                </c:pt>
                <c:pt idx="3070">
                  <c:v>0.37185699999999999</c:v>
                </c:pt>
                <c:pt idx="3071">
                  <c:v>0.36743399999999998</c:v>
                </c:pt>
                <c:pt idx="3072">
                  <c:v>0.36319800000000002</c:v>
                </c:pt>
                <c:pt idx="3073">
                  <c:v>0.35843199999999997</c:v>
                </c:pt>
                <c:pt idx="3074">
                  <c:v>0.35289999999999999</c:v>
                </c:pt>
                <c:pt idx="3075">
                  <c:v>0.34703099999999998</c:v>
                </c:pt>
                <c:pt idx="3076">
                  <c:v>0.34132600000000002</c:v>
                </c:pt>
                <c:pt idx="3077">
                  <c:v>0.33613900000000002</c:v>
                </c:pt>
                <c:pt idx="3078">
                  <c:v>0.33168500000000001</c:v>
                </c:pt>
                <c:pt idx="3079">
                  <c:v>0.32789499999999999</c:v>
                </c:pt>
                <c:pt idx="3080">
                  <c:v>0.32438699999999998</c:v>
                </c:pt>
                <c:pt idx="3081">
                  <c:v>0.32079400000000002</c:v>
                </c:pt>
                <c:pt idx="3082">
                  <c:v>0.31702200000000003</c:v>
                </c:pt>
                <c:pt idx="3083">
                  <c:v>0.31306200000000001</c:v>
                </c:pt>
                <c:pt idx="3084">
                  <c:v>0.308753</c:v>
                </c:pt>
                <c:pt idx="3085">
                  <c:v>0.30401600000000001</c:v>
                </c:pt>
                <c:pt idx="3086">
                  <c:v>0.29902000000000001</c:v>
                </c:pt>
                <c:pt idx="3087">
                  <c:v>0.29349799999999998</c:v>
                </c:pt>
                <c:pt idx="3088">
                  <c:v>0.28665800000000002</c:v>
                </c:pt>
                <c:pt idx="3089">
                  <c:v>0.27807199999999999</c:v>
                </c:pt>
                <c:pt idx="3090">
                  <c:v>0.26771699999999998</c:v>
                </c:pt>
                <c:pt idx="3091">
                  <c:v>0.25608399999999998</c:v>
                </c:pt>
                <c:pt idx="3092">
                  <c:v>0.24416499999999999</c:v>
                </c:pt>
                <c:pt idx="3093">
                  <c:v>0.232707</c:v>
                </c:pt>
                <c:pt idx="3094">
                  <c:v>0.22189300000000001</c:v>
                </c:pt>
                <c:pt idx="3095">
                  <c:v>0.211557</c:v>
                </c:pt>
                <c:pt idx="3096">
                  <c:v>0.20141700000000001</c:v>
                </c:pt>
                <c:pt idx="3097">
                  <c:v>0.191381</c:v>
                </c:pt>
                <c:pt idx="3098">
                  <c:v>0.18163099999999999</c:v>
                </c:pt>
                <c:pt idx="3099">
                  <c:v>0.172288</c:v>
                </c:pt>
                <c:pt idx="3100">
                  <c:v>0.16345199999999999</c:v>
                </c:pt>
                <c:pt idx="3101">
                  <c:v>0.155248</c:v>
                </c:pt>
                <c:pt idx="3102">
                  <c:v>0.14756900000000001</c:v>
                </c:pt>
                <c:pt idx="3103">
                  <c:v>0.140127</c:v>
                </c:pt>
                <c:pt idx="3104">
                  <c:v>0.13284499999999999</c:v>
                </c:pt>
                <c:pt idx="3105">
                  <c:v>0.125891</c:v>
                </c:pt>
                <c:pt idx="3106">
                  <c:v>0.119382</c:v>
                </c:pt>
                <c:pt idx="3107">
                  <c:v>0.113279</c:v>
                </c:pt>
                <c:pt idx="3108">
                  <c:v>0.10755199999999999</c:v>
                </c:pt>
                <c:pt idx="3109">
                  <c:v>0.102159</c:v>
                </c:pt>
                <c:pt idx="3110">
                  <c:v>9.6600000000000005E-2</c:v>
                </c:pt>
                <c:pt idx="3111">
                  <c:v>8.9927000000000007E-2</c:v>
                </c:pt>
                <c:pt idx="3112">
                  <c:v>8.1920000000000007E-2</c:v>
                </c:pt>
                <c:pt idx="3113">
                  <c:v>7.3428999999999994E-2</c:v>
                </c:pt>
                <c:pt idx="3114">
                  <c:v>6.5223000000000003E-2</c:v>
                </c:pt>
                <c:pt idx="3115">
                  <c:v>5.7595E-2</c:v>
                </c:pt>
                <c:pt idx="3116">
                  <c:v>5.0541000000000003E-2</c:v>
                </c:pt>
                <c:pt idx="3117">
                  <c:v>4.3977000000000002E-2</c:v>
                </c:pt>
                <c:pt idx="3118">
                  <c:v>3.7883E-2</c:v>
                </c:pt>
                <c:pt idx="3119">
                  <c:v>3.2368000000000001E-2</c:v>
                </c:pt>
                <c:pt idx="3120">
                  <c:v>2.7553000000000001E-2</c:v>
                </c:pt>
                <c:pt idx="3121">
                  <c:v>2.3355999999999998E-2</c:v>
                </c:pt>
                <c:pt idx="3122">
                  <c:v>1.9477999999999999E-2</c:v>
                </c:pt>
                <c:pt idx="3123">
                  <c:v>1.5751000000000001E-2</c:v>
                </c:pt>
                <c:pt idx="3124">
                  <c:v>1.2305999999999999E-2</c:v>
                </c:pt>
                <c:pt idx="3125">
                  <c:v>9.2580000000000006E-3</c:v>
                </c:pt>
                <c:pt idx="3126">
                  <c:v>6.5950000000000002E-3</c:v>
                </c:pt>
                <c:pt idx="3127">
                  <c:v>4.444E-3</c:v>
                </c:pt>
                <c:pt idx="3128">
                  <c:v>3.0339999999999998E-3</c:v>
                </c:pt>
                <c:pt idx="3129">
                  <c:v>2.284E-3</c:v>
                </c:pt>
                <c:pt idx="3130">
                  <c:v>1.913E-3</c:v>
                </c:pt>
                <c:pt idx="3131">
                  <c:v>1.7849999999999999E-3</c:v>
                </c:pt>
                <c:pt idx="3132">
                  <c:v>2.2009999999999998E-3</c:v>
                </c:pt>
                <c:pt idx="3133">
                  <c:v>3.4770000000000001E-3</c:v>
                </c:pt>
                <c:pt idx="3134">
                  <c:v>5.4679999999999998E-3</c:v>
                </c:pt>
                <c:pt idx="3135">
                  <c:v>7.9780000000000007E-3</c:v>
                </c:pt>
                <c:pt idx="3136">
                  <c:v>1.1062000000000001E-2</c:v>
                </c:pt>
                <c:pt idx="3137">
                  <c:v>1.4931E-2</c:v>
                </c:pt>
                <c:pt idx="3138">
                  <c:v>1.9729E-2</c:v>
                </c:pt>
                <c:pt idx="3139">
                  <c:v>2.547E-2</c:v>
                </c:pt>
                <c:pt idx="3140">
                  <c:v>3.2125000000000001E-2</c:v>
                </c:pt>
                <c:pt idx="3141">
                  <c:v>3.968E-2</c:v>
                </c:pt>
                <c:pt idx="3142">
                  <c:v>4.8138E-2</c:v>
                </c:pt>
                <c:pt idx="3143">
                  <c:v>5.7475999999999999E-2</c:v>
                </c:pt>
                <c:pt idx="3144">
                  <c:v>6.7509E-2</c:v>
                </c:pt>
                <c:pt idx="3145">
                  <c:v>7.7778E-2</c:v>
                </c:pt>
                <c:pt idx="3146">
                  <c:v>8.7864999999999999E-2</c:v>
                </c:pt>
                <c:pt idx="3147">
                  <c:v>9.7936999999999996E-2</c:v>
                </c:pt>
                <c:pt idx="3148">
                  <c:v>0.108529</c:v>
                </c:pt>
                <c:pt idx="3149">
                  <c:v>0.119995</c:v>
                </c:pt>
                <c:pt idx="3150">
                  <c:v>0.13228799999999999</c:v>
                </c:pt>
                <c:pt idx="3151">
                  <c:v>0.144984</c:v>
                </c:pt>
                <c:pt idx="3152">
                  <c:v>0.15746499999999999</c:v>
                </c:pt>
                <c:pt idx="3153">
                  <c:v>0.169186</c:v>
                </c:pt>
                <c:pt idx="3154">
                  <c:v>0.179949</c:v>
                </c:pt>
                <c:pt idx="3155">
                  <c:v>0.18989600000000001</c:v>
                </c:pt>
                <c:pt idx="3156">
                  <c:v>0.19903799999999999</c:v>
                </c:pt>
                <c:pt idx="3157">
                  <c:v>0.20704500000000001</c:v>
                </c:pt>
                <c:pt idx="3158">
                  <c:v>0.21363399999999999</c:v>
                </c:pt>
                <c:pt idx="3159">
                  <c:v>0.21877199999999999</c:v>
                </c:pt>
                <c:pt idx="3160">
                  <c:v>0.22264200000000001</c:v>
                </c:pt>
                <c:pt idx="3161">
                  <c:v>0.22564100000000001</c:v>
                </c:pt>
                <c:pt idx="3162">
                  <c:v>0.228157</c:v>
                </c:pt>
                <c:pt idx="3163">
                  <c:v>0.230376</c:v>
                </c:pt>
                <c:pt idx="3164">
                  <c:v>0.23230400000000001</c:v>
                </c:pt>
                <c:pt idx="3165">
                  <c:v>0.23391999999999999</c:v>
                </c:pt>
                <c:pt idx="3166">
                  <c:v>0.23528099999999999</c:v>
                </c:pt>
                <c:pt idx="3167">
                  <c:v>0.23647399999999999</c:v>
                </c:pt>
                <c:pt idx="3168">
                  <c:v>0.23754700000000001</c:v>
                </c:pt>
                <c:pt idx="3169">
                  <c:v>0.23858499999999999</c:v>
                </c:pt>
                <c:pt idx="3170">
                  <c:v>0.239868</c:v>
                </c:pt>
                <c:pt idx="3171">
                  <c:v>0.24183499999999999</c:v>
                </c:pt>
                <c:pt idx="3172">
                  <c:v>0.24467900000000001</c:v>
                </c:pt>
                <c:pt idx="3173">
                  <c:v>0.248249</c:v>
                </c:pt>
                <c:pt idx="3174">
                  <c:v>0.25222499999999998</c:v>
                </c:pt>
                <c:pt idx="3175">
                  <c:v>0.25625399999999998</c:v>
                </c:pt>
                <c:pt idx="3176">
                  <c:v>0.260077</c:v>
                </c:pt>
                <c:pt idx="3177">
                  <c:v>0.26352500000000001</c:v>
                </c:pt>
                <c:pt idx="3178">
                  <c:v>0.26642199999999999</c:v>
                </c:pt>
                <c:pt idx="3179">
                  <c:v>0.26857599999999998</c:v>
                </c:pt>
                <c:pt idx="3180">
                  <c:v>0.26985799999999999</c:v>
                </c:pt>
                <c:pt idx="3181">
                  <c:v>0.27035799999999999</c:v>
                </c:pt>
                <c:pt idx="3182">
                  <c:v>0.27050000000000002</c:v>
                </c:pt>
                <c:pt idx="3183">
                  <c:v>0.27078000000000002</c:v>
                </c:pt>
                <c:pt idx="3184">
                  <c:v>0.27150299999999999</c:v>
                </c:pt>
                <c:pt idx="3185">
                  <c:v>0.27268999999999999</c:v>
                </c:pt>
                <c:pt idx="3186">
                  <c:v>0.273955</c:v>
                </c:pt>
                <c:pt idx="3187">
                  <c:v>0.27496900000000002</c:v>
                </c:pt>
                <c:pt idx="3188">
                  <c:v>0.27578799999999998</c:v>
                </c:pt>
                <c:pt idx="3189">
                  <c:v>0.27664899999999998</c:v>
                </c:pt>
                <c:pt idx="3190">
                  <c:v>0.27771400000000002</c:v>
                </c:pt>
                <c:pt idx="3191">
                  <c:v>0.27896900000000002</c:v>
                </c:pt>
                <c:pt idx="3192">
                  <c:v>0.28029500000000002</c:v>
                </c:pt>
                <c:pt idx="3193">
                  <c:v>0.28157500000000002</c:v>
                </c:pt>
                <c:pt idx="3194">
                  <c:v>0.28271000000000002</c:v>
                </c:pt>
                <c:pt idx="3195">
                  <c:v>0.28365800000000002</c:v>
                </c:pt>
                <c:pt idx="3196">
                  <c:v>0.284468</c:v>
                </c:pt>
                <c:pt idx="3197">
                  <c:v>0.28522799999999998</c:v>
                </c:pt>
                <c:pt idx="3198">
                  <c:v>0.28599400000000003</c:v>
                </c:pt>
                <c:pt idx="3199">
                  <c:v>0.28675600000000001</c:v>
                </c:pt>
                <c:pt idx="3200">
                  <c:v>0.28750399999999998</c:v>
                </c:pt>
                <c:pt idx="3201">
                  <c:v>0.28827399999999997</c:v>
                </c:pt>
                <c:pt idx="3202">
                  <c:v>0.28909400000000002</c:v>
                </c:pt>
                <c:pt idx="3203">
                  <c:v>0.28992800000000002</c:v>
                </c:pt>
                <c:pt idx="3204">
                  <c:v>0.29072900000000002</c:v>
                </c:pt>
                <c:pt idx="3205">
                  <c:v>0.29152800000000001</c:v>
                </c:pt>
                <c:pt idx="3206">
                  <c:v>0.29242200000000002</c:v>
                </c:pt>
                <c:pt idx="3207">
                  <c:v>0.29350599999999999</c:v>
                </c:pt>
                <c:pt idx="3208">
                  <c:v>0.29480699999999999</c:v>
                </c:pt>
                <c:pt idx="3209">
                  <c:v>0.29616599999999998</c:v>
                </c:pt>
                <c:pt idx="3210">
                  <c:v>0.29719400000000001</c:v>
                </c:pt>
                <c:pt idx="3211">
                  <c:v>0.29774899999999999</c:v>
                </c:pt>
                <c:pt idx="3212">
                  <c:v>0.29815199999999997</c:v>
                </c:pt>
                <c:pt idx="3213">
                  <c:v>0.29872500000000002</c:v>
                </c:pt>
                <c:pt idx="3214">
                  <c:v>0.29957299999999998</c:v>
                </c:pt>
                <c:pt idx="3215">
                  <c:v>0.30066599999999999</c:v>
                </c:pt>
                <c:pt idx="3216">
                  <c:v>0.30201800000000001</c:v>
                </c:pt>
                <c:pt idx="3217">
                  <c:v>0.30370399999999997</c:v>
                </c:pt>
                <c:pt idx="3218">
                  <c:v>0.305759</c:v>
                </c:pt>
                <c:pt idx="3219">
                  <c:v>0.30815199999999998</c:v>
                </c:pt>
                <c:pt idx="3220">
                  <c:v>0.31085400000000002</c:v>
                </c:pt>
                <c:pt idx="3221">
                  <c:v>0.31385099999999999</c:v>
                </c:pt>
                <c:pt idx="3222">
                  <c:v>0.31709300000000001</c:v>
                </c:pt>
                <c:pt idx="3223">
                  <c:v>0.32053300000000001</c:v>
                </c:pt>
                <c:pt idx="3224">
                  <c:v>0.32417699999999999</c:v>
                </c:pt>
                <c:pt idx="3225">
                  <c:v>0.32801900000000001</c:v>
                </c:pt>
                <c:pt idx="3226">
                  <c:v>0.33197700000000002</c:v>
                </c:pt>
                <c:pt idx="3227">
                  <c:v>0.33593800000000001</c:v>
                </c:pt>
                <c:pt idx="3228">
                  <c:v>0.33987499999999998</c:v>
                </c:pt>
                <c:pt idx="3229">
                  <c:v>0.34380899999999998</c:v>
                </c:pt>
                <c:pt idx="3230">
                  <c:v>0.34762100000000001</c:v>
                </c:pt>
                <c:pt idx="3231">
                  <c:v>0.35104099999999999</c:v>
                </c:pt>
                <c:pt idx="3232">
                  <c:v>0.353856</c:v>
                </c:pt>
                <c:pt idx="3233">
                  <c:v>0.35591299999999998</c:v>
                </c:pt>
                <c:pt idx="3234">
                  <c:v>0.357039</c:v>
                </c:pt>
                <c:pt idx="3235">
                  <c:v>0.35729899999999998</c:v>
                </c:pt>
                <c:pt idx="3236">
                  <c:v>0.35713</c:v>
                </c:pt>
                <c:pt idx="3237">
                  <c:v>0.35684100000000002</c:v>
                </c:pt>
                <c:pt idx="3238">
                  <c:v>0.356404</c:v>
                </c:pt>
                <c:pt idx="3239">
                  <c:v>0.355597</c:v>
                </c:pt>
                <c:pt idx="3240">
                  <c:v>0.35426400000000002</c:v>
                </c:pt>
                <c:pt idx="3241">
                  <c:v>0.35244999999999999</c:v>
                </c:pt>
                <c:pt idx="3242">
                  <c:v>0.35032099999999999</c:v>
                </c:pt>
                <c:pt idx="3243">
                  <c:v>0.34803200000000001</c:v>
                </c:pt>
                <c:pt idx="3244">
                  <c:v>0.34559000000000001</c:v>
                </c:pt>
                <c:pt idx="3245">
                  <c:v>0.34279500000000002</c:v>
                </c:pt>
                <c:pt idx="3246">
                  <c:v>0.33945999999999998</c:v>
                </c:pt>
                <c:pt idx="3247">
                  <c:v>0.33564500000000003</c:v>
                </c:pt>
                <c:pt idx="3248">
                  <c:v>0.33157599999999998</c:v>
                </c:pt>
                <c:pt idx="3249">
                  <c:v>0.32745099999999999</c:v>
                </c:pt>
                <c:pt idx="3250">
                  <c:v>0.32341199999999998</c:v>
                </c:pt>
                <c:pt idx="3251">
                  <c:v>0.31956200000000001</c:v>
                </c:pt>
                <c:pt idx="3252">
                  <c:v>0.31595099999999998</c:v>
                </c:pt>
                <c:pt idx="3253">
                  <c:v>0.31252799999999997</c:v>
                </c:pt>
                <c:pt idx="3254">
                  <c:v>0.30916399999999999</c:v>
                </c:pt>
                <c:pt idx="3255">
                  <c:v>0.305703</c:v>
                </c:pt>
                <c:pt idx="3256">
                  <c:v>0.30209399999999997</c:v>
                </c:pt>
                <c:pt idx="3257">
                  <c:v>0.298483</c:v>
                </c:pt>
                <c:pt idx="3258">
                  <c:v>0.29511700000000002</c:v>
                </c:pt>
                <c:pt idx="3259">
                  <c:v>0.292184</c:v>
                </c:pt>
                <c:pt idx="3260">
                  <c:v>0.289744</c:v>
                </c:pt>
                <c:pt idx="3261">
                  <c:v>0.28775099999999998</c:v>
                </c:pt>
                <c:pt idx="3262">
                  <c:v>0.286111</c:v>
                </c:pt>
                <c:pt idx="3263">
                  <c:v>0.284777</c:v>
                </c:pt>
                <c:pt idx="3264">
                  <c:v>0.28386099999999997</c:v>
                </c:pt>
                <c:pt idx="3265">
                  <c:v>0.28359200000000001</c:v>
                </c:pt>
                <c:pt idx="3266">
                  <c:v>0.28414499999999998</c:v>
                </c:pt>
                <c:pt idx="3267">
                  <c:v>0.28551500000000002</c:v>
                </c:pt>
                <c:pt idx="3268">
                  <c:v>0.287522</c:v>
                </c:pt>
                <c:pt idx="3269">
                  <c:v>0.28997099999999998</c:v>
                </c:pt>
                <c:pt idx="3270">
                  <c:v>0.292881</c:v>
                </c:pt>
                <c:pt idx="3271">
                  <c:v>0.29645199999999999</c:v>
                </c:pt>
                <c:pt idx="3272">
                  <c:v>0.30082300000000001</c:v>
                </c:pt>
                <c:pt idx="3273">
                  <c:v>0.30597200000000002</c:v>
                </c:pt>
                <c:pt idx="3274">
                  <c:v>0.31177100000000002</c:v>
                </c:pt>
                <c:pt idx="3275">
                  <c:v>0.31805499999999998</c:v>
                </c:pt>
                <c:pt idx="3276">
                  <c:v>0.324652</c:v>
                </c:pt>
                <c:pt idx="3277">
                  <c:v>0.33134400000000003</c:v>
                </c:pt>
                <c:pt idx="3278">
                  <c:v>0.33778799999999998</c:v>
                </c:pt>
                <c:pt idx="3279">
                  <c:v>0.34355799999999997</c:v>
                </c:pt>
                <c:pt idx="3280">
                  <c:v>0.34840399999999999</c:v>
                </c:pt>
                <c:pt idx="3281">
                  <c:v>0.35236899999999999</c:v>
                </c:pt>
                <c:pt idx="3282">
                  <c:v>0.35550300000000001</c:v>
                </c:pt>
                <c:pt idx="3283">
                  <c:v>0.35769699999999999</c:v>
                </c:pt>
                <c:pt idx="3284">
                  <c:v>0.35880600000000001</c:v>
                </c:pt>
                <c:pt idx="3285">
                  <c:v>0.358765</c:v>
                </c:pt>
                <c:pt idx="3286">
                  <c:v>0.35761199999999999</c:v>
                </c:pt>
                <c:pt idx="3287">
                  <c:v>0.35548000000000002</c:v>
                </c:pt>
                <c:pt idx="3288">
                  <c:v>0.35254600000000003</c:v>
                </c:pt>
                <c:pt idx="3289">
                  <c:v>0.34889799999999999</c:v>
                </c:pt>
                <c:pt idx="3290">
                  <c:v>0.34447899999999998</c:v>
                </c:pt>
                <c:pt idx="3291">
                  <c:v>0.33924700000000002</c:v>
                </c:pt>
                <c:pt idx="3292">
                  <c:v>0.33329900000000001</c:v>
                </c:pt>
                <c:pt idx="3293">
                  <c:v>0.32681500000000002</c:v>
                </c:pt>
                <c:pt idx="3294">
                  <c:v>0.31999699999999998</c:v>
                </c:pt>
                <c:pt idx="3295">
                  <c:v>0.31305300000000003</c:v>
                </c:pt>
                <c:pt idx="3296">
                  <c:v>0.30616500000000002</c:v>
                </c:pt>
                <c:pt idx="3297">
                  <c:v>0.29943399999999998</c:v>
                </c:pt>
                <c:pt idx="3298">
                  <c:v>0.29291299999999998</c:v>
                </c:pt>
                <c:pt idx="3299">
                  <c:v>0.28670200000000001</c:v>
                </c:pt>
                <c:pt idx="3300">
                  <c:v>0.28093200000000002</c:v>
                </c:pt>
                <c:pt idx="3301">
                  <c:v>0.27563500000000002</c:v>
                </c:pt>
                <c:pt idx="3302">
                  <c:v>0.27069500000000002</c:v>
                </c:pt>
                <c:pt idx="3303">
                  <c:v>0.265959</c:v>
                </c:pt>
                <c:pt idx="3304">
                  <c:v>0.26136599999999999</c:v>
                </c:pt>
                <c:pt idx="3305">
                  <c:v>0.25692900000000002</c:v>
                </c:pt>
                <c:pt idx="3306">
                  <c:v>0.25268099999999999</c:v>
                </c:pt>
                <c:pt idx="3307">
                  <c:v>0.248668</c:v>
                </c:pt>
                <c:pt idx="3308">
                  <c:v>0.24494099999999999</c:v>
                </c:pt>
                <c:pt idx="3309">
                  <c:v>0.24149000000000001</c:v>
                </c:pt>
                <c:pt idx="3310">
                  <c:v>0.238262</c:v>
                </c:pt>
                <c:pt idx="3311">
                  <c:v>0.235211</c:v>
                </c:pt>
                <c:pt idx="3312">
                  <c:v>0.23227900000000001</c:v>
                </c:pt>
                <c:pt idx="3313">
                  <c:v>0.22935800000000001</c:v>
                </c:pt>
                <c:pt idx="3314">
                  <c:v>0.226383</c:v>
                </c:pt>
                <c:pt idx="3315">
                  <c:v>0.22343299999999999</c:v>
                </c:pt>
                <c:pt idx="3316">
                  <c:v>0.220614</c:v>
                </c:pt>
                <c:pt idx="3317">
                  <c:v>0.217945</c:v>
                </c:pt>
                <c:pt idx="3318">
                  <c:v>0.21544199999999999</c:v>
                </c:pt>
                <c:pt idx="3319">
                  <c:v>0.213175</c:v>
                </c:pt>
                <c:pt idx="3320">
                  <c:v>0.21118999999999999</c:v>
                </c:pt>
                <c:pt idx="3321">
                  <c:v>0.20940600000000001</c:v>
                </c:pt>
                <c:pt idx="3322">
                  <c:v>0.207621</c:v>
                </c:pt>
                <c:pt idx="3323">
                  <c:v>0.20562</c:v>
                </c:pt>
                <c:pt idx="3324">
                  <c:v>0.20327600000000001</c:v>
                </c:pt>
                <c:pt idx="3325">
                  <c:v>0.20056299999999999</c:v>
                </c:pt>
                <c:pt idx="3326">
                  <c:v>0.19753499999999999</c:v>
                </c:pt>
                <c:pt idx="3327">
                  <c:v>0.19431799999999999</c:v>
                </c:pt>
                <c:pt idx="3328">
                  <c:v>0.19109300000000001</c:v>
                </c:pt>
                <c:pt idx="3329">
                  <c:v>0.18804199999999999</c:v>
                </c:pt>
                <c:pt idx="3330">
                  <c:v>0.18529399999999999</c:v>
                </c:pt>
                <c:pt idx="3331">
                  <c:v>0.182897</c:v>
                </c:pt>
                <c:pt idx="3332">
                  <c:v>0.180813</c:v>
                </c:pt>
                <c:pt idx="3333">
                  <c:v>0.17896500000000001</c:v>
                </c:pt>
                <c:pt idx="3334">
                  <c:v>0.17729300000000001</c:v>
                </c:pt>
                <c:pt idx="3335">
                  <c:v>0.17577599999999999</c:v>
                </c:pt>
                <c:pt idx="3336">
                  <c:v>0.17443500000000001</c:v>
                </c:pt>
                <c:pt idx="3337">
                  <c:v>0.173315</c:v>
                </c:pt>
                <c:pt idx="3338">
                  <c:v>0.17249500000000001</c:v>
                </c:pt>
                <c:pt idx="3339">
                  <c:v>0.172074</c:v>
                </c:pt>
                <c:pt idx="3340">
                  <c:v>0.172126</c:v>
                </c:pt>
                <c:pt idx="3341">
                  <c:v>0.17263100000000001</c:v>
                </c:pt>
                <c:pt idx="3342">
                  <c:v>0.173482</c:v>
                </c:pt>
                <c:pt idx="3343">
                  <c:v>0.174538</c:v>
                </c:pt>
                <c:pt idx="3344">
                  <c:v>0.175646</c:v>
                </c:pt>
                <c:pt idx="3345">
                  <c:v>0.17662700000000001</c:v>
                </c:pt>
                <c:pt idx="3346">
                  <c:v>0.17733499999999999</c:v>
                </c:pt>
                <c:pt idx="3347">
                  <c:v>0.17779900000000001</c:v>
                </c:pt>
                <c:pt idx="3348">
                  <c:v>0.17823</c:v>
                </c:pt>
                <c:pt idx="3349">
                  <c:v>0.178839</c:v>
                </c:pt>
                <c:pt idx="3350">
                  <c:v>0.17966699999999999</c:v>
                </c:pt>
                <c:pt idx="3351">
                  <c:v>0.18062800000000001</c:v>
                </c:pt>
                <c:pt idx="3352">
                  <c:v>0.18166199999999999</c:v>
                </c:pt>
                <c:pt idx="3353">
                  <c:v>0.18279400000000001</c:v>
                </c:pt>
                <c:pt idx="3354">
                  <c:v>0.184061</c:v>
                </c:pt>
                <c:pt idx="3355">
                  <c:v>0.18543699999999999</c:v>
                </c:pt>
                <c:pt idx="3356">
                  <c:v>0.18684100000000001</c:v>
                </c:pt>
                <c:pt idx="3357">
                  <c:v>0.18819</c:v>
                </c:pt>
                <c:pt idx="3358">
                  <c:v>0.189412</c:v>
                </c:pt>
                <c:pt idx="3359">
                  <c:v>0.19047800000000001</c:v>
                </c:pt>
                <c:pt idx="3360">
                  <c:v>0.19143499999999999</c:v>
                </c:pt>
                <c:pt idx="3361">
                  <c:v>0.192416</c:v>
                </c:pt>
                <c:pt idx="3362">
                  <c:v>0.19357099999999999</c:v>
                </c:pt>
                <c:pt idx="3363">
                  <c:v>0.19497</c:v>
                </c:pt>
                <c:pt idx="3364">
                  <c:v>0.19656399999999999</c:v>
                </c:pt>
                <c:pt idx="3365">
                  <c:v>0.19822799999999999</c:v>
                </c:pt>
                <c:pt idx="3366">
                  <c:v>0.19985600000000001</c:v>
                </c:pt>
                <c:pt idx="3367">
                  <c:v>0.20141999999999999</c:v>
                </c:pt>
                <c:pt idx="3368">
                  <c:v>0.202958</c:v>
                </c:pt>
                <c:pt idx="3369">
                  <c:v>0.20455300000000001</c:v>
                </c:pt>
                <c:pt idx="3370">
                  <c:v>0.20630999999999999</c:v>
                </c:pt>
                <c:pt idx="3371">
                  <c:v>0.20829700000000001</c:v>
                </c:pt>
                <c:pt idx="3372">
                  <c:v>0.210479</c:v>
                </c:pt>
                <c:pt idx="3373">
                  <c:v>0.212732</c:v>
                </c:pt>
                <c:pt idx="3374">
                  <c:v>0.214917</c:v>
                </c:pt>
                <c:pt idx="3375">
                  <c:v>0.21695400000000001</c:v>
                </c:pt>
                <c:pt idx="3376">
                  <c:v>0.218862</c:v>
                </c:pt>
                <c:pt idx="3377">
                  <c:v>0.220722</c:v>
                </c:pt>
                <c:pt idx="3378">
                  <c:v>0.22259599999999999</c:v>
                </c:pt>
                <c:pt idx="3379">
                  <c:v>0.22448199999999999</c:v>
                </c:pt>
                <c:pt idx="3380">
                  <c:v>0.22634899999999999</c:v>
                </c:pt>
                <c:pt idx="3381">
                  <c:v>0.228159</c:v>
                </c:pt>
                <c:pt idx="3382">
                  <c:v>0.22986300000000001</c:v>
                </c:pt>
                <c:pt idx="3383">
                  <c:v>0.23143</c:v>
                </c:pt>
                <c:pt idx="3384">
                  <c:v>0.232875</c:v>
                </c:pt>
                <c:pt idx="3385">
                  <c:v>0.23419999999999999</c:v>
                </c:pt>
                <c:pt idx="3386">
                  <c:v>0.235342</c:v>
                </c:pt>
                <c:pt idx="3387">
                  <c:v>0.236202</c:v>
                </c:pt>
                <c:pt idx="3388">
                  <c:v>0.23671800000000001</c:v>
                </c:pt>
                <c:pt idx="3389">
                  <c:v>0.236869</c:v>
                </c:pt>
                <c:pt idx="3390">
                  <c:v>0.23664299999999999</c:v>
                </c:pt>
                <c:pt idx="3391">
                  <c:v>0.236037</c:v>
                </c:pt>
                <c:pt idx="3392">
                  <c:v>0.23508599999999999</c:v>
                </c:pt>
                <c:pt idx="3393">
                  <c:v>0.23388200000000001</c:v>
                </c:pt>
                <c:pt idx="3394">
                  <c:v>0.23252300000000001</c:v>
                </c:pt>
                <c:pt idx="3395">
                  <c:v>0.23105899999999999</c:v>
                </c:pt>
                <c:pt idx="3396">
                  <c:v>0.22950300000000001</c:v>
                </c:pt>
                <c:pt idx="3397">
                  <c:v>0.227855</c:v>
                </c:pt>
                <c:pt idx="3398">
                  <c:v>0.22613900000000001</c:v>
                </c:pt>
                <c:pt idx="3399">
                  <c:v>0.224441</c:v>
                </c:pt>
                <c:pt idx="3400">
                  <c:v>0.22291900000000001</c:v>
                </c:pt>
                <c:pt idx="3401">
                  <c:v>0.22174099999999999</c:v>
                </c:pt>
                <c:pt idx="3402">
                  <c:v>0.22098799999999999</c:v>
                </c:pt>
                <c:pt idx="3403">
                  <c:v>0.22065199999999999</c:v>
                </c:pt>
                <c:pt idx="3404">
                  <c:v>0.22068499999999999</c:v>
                </c:pt>
                <c:pt idx="3405">
                  <c:v>0.22101699999999999</c:v>
                </c:pt>
                <c:pt idx="3406">
                  <c:v>0.221552</c:v>
                </c:pt>
                <c:pt idx="3407">
                  <c:v>0.222191</c:v>
                </c:pt>
                <c:pt idx="3408">
                  <c:v>0.22286300000000001</c:v>
                </c:pt>
                <c:pt idx="3409">
                  <c:v>0.22351599999999999</c:v>
                </c:pt>
                <c:pt idx="3410">
                  <c:v>0.22409100000000001</c:v>
                </c:pt>
                <c:pt idx="3411">
                  <c:v>0.224523</c:v>
                </c:pt>
                <c:pt idx="3412">
                  <c:v>0.22473899999999999</c:v>
                </c:pt>
                <c:pt idx="3413">
                  <c:v>0.224688</c:v>
                </c:pt>
                <c:pt idx="3414">
                  <c:v>0.22437599999999999</c:v>
                </c:pt>
                <c:pt idx="3415">
                  <c:v>0.22387000000000001</c:v>
                </c:pt>
                <c:pt idx="3416">
                  <c:v>0.22327</c:v>
                </c:pt>
                <c:pt idx="3417">
                  <c:v>0.22265499999999999</c:v>
                </c:pt>
                <c:pt idx="3418">
                  <c:v>0.22206400000000001</c:v>
                </c:pt>
                <c:pt idx="3419">
                  <c:v>0.22149099999999999</c:v>
                </c:pt>
                <c:pt idx="3420">
                  <c:v>0.22092899999999999</c:v>
                </c:pt>
                <c:pt idx="3421">
                  <c:v>0.22043399999999999</c:v>
                </c:pt>
                <c:pt idx="3422">
                  <c:v>0.22015399999999999</c:v>
                </c:pt>
                <c:pt idx="3423">
                  <c:v>0.22028900000000001</c:v>
                </c:pt>
                <c:pt idx="3424">
                  <c:v>0.220997</c:v>
                </c:pt>
                <c:pt idx="3425">
                  <c:v>0.222333</c:v>
                </c:pt>
                <c:pt idx="3426">
                  <c:v>0.224249</c:v>
                </c:pt>
                <c:pt idx="3427">
                  <c:v>0.22667000000000001</c:v>
                </c:pt>
                <c:pt idx="3428">
                  <c:v>0.22956299999999999</c:v>
                </c:pt>
                <c:pt idx="3429">
                  <c:v>0.232933</c:v>
                </c:pt>
                <c:pt idx="3430">
                  <c:v>0.236762</c:v>
                </c:pt>
                <c:pt idx="3431">
                  <c:v>0.240985</c:v>
                </c:pt>
                <c:pt idx="3432">
                  <c:v>0.24551700000000001</c:v>
                </c:pt>
                <c:pt idx="3433">
                  <c:v>0.25026700000000002</c:v>
                </c:pt>
                <c:pt idx="3434">
                  <c:v>0.25508700000000001</c:v>
                </c:pt>
                <c:pt idx="3435">
                  <c:v>0.25975399999999998</c:v>
                </c:pt>
                <c:pt idx="3436">
                  <c:v>0.26406000000000002</c:v>
                </c:pt>
                <c:pt idx="3437">
                  <c:v>0.26791199999999998</c:v>
                </c:pt>
                <c:pt idx="3438">
                  <c:v>0.271312</c:v>
                </c:pt>
                <c:pt idx="3439">
                  <c:v>0.27426800000000001</c:v>
                </c:pt>
                <c:pt idx="3440">
                  <c:v>0.276756</c:v>
                </c:pt>
                <c:pt idx="3441">
                  <c:v>0.27875699999999998</c:v>
                </c:pt>
                <c:pt idx="3442">
                  <c:v>0.280302</c:v>
                </c:pt>
                <c:pt idx="3443">
                  <c:v>0.28148299999999998</c:v>
                </c:pt>
                <c:pt idx="3444">
                  <c:v>0.28244999999999998</c:v>
                </c:pt>
                <c:pt idx="3445">
                  <c:v>0.28339599999999998</c:v>
                </c:pt>
                <c:pt idx="3446">
                  <c:v>0.28451799999999999</c:v>
                </c:pt>
                <c:pt idx="3447">
                  <c:v>0.28597</c:v>
                </c:pt>
                <c:pt idx="3448">
                  <c:v>0.28784500000000002</c:v>
                </c:pt>
                <c:pt idx="3449">
                  <c:v>0.29018500000000003</c:v>
                </c:pt>
                <c:pt idx="3450">
                  <c:v>0.29303099999999999</c:v>
                </c:pt>
                <c:pt idx="3451">
                  <c:v>0.29646899999999998</c:v>
                </c:pt>
                <c:pt idx="3452">
                  <c:v>0.30057299999999998</c:v>
                </c:pt>
                <c:pt idx="3453">
                  <c:v>0.30529899999999999</c:v>
                </c:pt>
                <c:pt idx="3454">
                  <c:v>0.31045200000000001</c:v>
                </c:pt>
                <c:pt idx="3455">
                  <c:v>0.31579800000000002</c:v>
                </c:pt>
                <c:pt idx="3456">
                  <c:v>0.32116800000000001</c:v>
                </c:pt>
                <c:pt idx="3457">
                  <c:v>0.326434</c:v>
                </c:pt>
                <c:pt idx="3458">
                  <c:v>0.33142300000000002</c:v>
                </c:pt>
                <c:pt idx="3459">
                  <c:v>0.33591399999999999</c:v>
                </c:pt>
                <c:pt idx="3460">
                  <c:v>0.339729</c:v>
                </c:pt>
                <c:pt idx="3461">
                  <c:v>0.34280500000000003</c:v>
                </c:pt>
                <c:pt idx="3462">
                  <c:v>0.34515800000000002</c:v>
                </c:pt>
                <c:pt idx="3463">
                  <c:v>0.34680800000000001</c:v>
                </c:pt>
                <c:pt idx="3464">
                  <c:v>0.34775</c:v>
                </c:pt>
                <c:pt idx="3465">
                  <c:v>0.34800300000000001</c:v>
                </c:pt>
                <c:pt idx="3466">
                  <c:v>0.34767399999999998</c:v>
                </c:pt>
                <c:pt idx="3467">
                  <c:v>0.34693200000000002</c:v>
                </c:pt>
                <c:pt idx="3468">
                  <c:v>0.34594399999999997</c:v>
                </c:pt>
                <c:pt idx="3469">
                  <c:v>0.34485399999999999</c:v>
                </c:pt>
                <c:pt idx="3470">
                  <c:v>0.34381600000000001</c:v>
                </c:pt>
                <c:pt idx="3471">
                  <c:v>0.34305600000000003</c:v>
                </c:pt>
                <c:pt idx="3472">
                  <c:v>0.34285500000000002</c:v>
                </c:pt>
                <c:pt idx="3473">
                  <c:v>0.34346300000000002</c:v>
                </c:pt>
                <c:pt idx="3474">
                  <c:v>0.34500199999999998</c:v>
                </c:pt>
                <c:pt idx="3475">
                  <c:v>0.34744199999999997</c:v>
                </c:pt>
                <c:pt idx="3476">
                  <c:v>0.35062900000000002</c:v>
                </c:pt>
                <c:pt idx="3477">
                  <c:v>0.35434500000000002</c:v>
                </c:pt>
                <c:pt idx="3478">
                  <c:v>0.35841000000000001</c:v>
                </c:pt>
                <c:pt idx="3479">
                  <c:v>0.36270799999999997</c:v>
                </c:pt>
                <c:pt idx="3480">
                  <c:v>0.36707699999999999</c:v>
                </c:pt>
                <c:pt idx="3481">
                  <c:v>0.37123099999999998</c:v>
                </c:pt>
                <c:pt idx="3482">
                  <c:v>0.37485499999999999</c:v>
                </c:pt>
                <c:pt idx="3483">
                  <c:v>0.37775300000000001</c:v>
                </c:pt>
                <c:pt idx="3484">
                  <c:v>0.379888</c:v>
                </c:pt>
                <c:pt idx="3485">
                  <c:v>0.38130700000000001</c:v>
                </c:pt>
                <c:pt idx="3486">
                  <c:v>0.38204100000000002</c:v>
                </c:pt>
                <c:pt idx="3487">
                  <c:v>0.38202999999999998</c:v>
                </c:pt>
                <c:pt idx="3488">
                  <c:v>0.38114700000000001</c:v>
                </c:pt>
                <c:pt idx="3489">
                  <c:v>0.37933800000000001</c:v>
                </c:pt>
                <c:pt idx="3490">
                  <c:v>0.37670100000000001</c:v>
                </c:pt>
                <c:pt idx="3491">
                  <c:v>0.37340699999999999</c:v>
                </c:pt>
                <c:pt idx="3492">
                  <c:v>0.369587</c:v>
                </c:pt>
                <c:pt idx="3493">
                  <c:v>0.36535000000000001</c:v>
                </c:pt>
                <c:pt idx="3494">
                  <c:v>0.360877</c:v>
                </c:pt>
                <c:pt idx="3495">
                  <c:v>0.35639700000000002</c:v>
                </c:pt>
                <c:pt idx="3496">
                  <c:v>0.35204999999999997</c:v>
                </c:pt>
                <c:pt idx="3497">
                  <c:v>0.34784199999999998</c:v>
                </c:pt>
                <c:pt idx="3498">
                  <c:v>0.34373500000000001</c:v>
                </c:pt>
                <c:pt idx="3499">
                  <c:v>0.33974300000000002</c:v>
                </c:pt>
                <c:pt idx="3500">
                  <c:v>0.33590300000000001</c:v>
                </c:pt>
                <c:pt idx="3501">
                  <c:v>0.33222600000000002</c:v>
                </c:pt>
                <c:pt idx="3502">
                  <c:v>0.32869199999999998</c:v>
                </c:pt>
                <c:pt idx="3503">
                  <c:v>0.32526300000000002</c:v>
                </c:pt>
                <c:pt idx="3504">
                  <c:v>0.32187900000000003</c:v>
                </c:pt>
                <c:pt idx="3505">
                  <c:v>0.31852000000000003</c:v>
                </c:pt>
                <c:pt idx="3506">
                  <c:v>0.31524400000000002</c:v>
                </c:pt>
                <c:pt idx="3507">
                  <c:v>0.312143</c:v>
                </c:pt>
                <c:pt idx="3508">
                  <c:v>0.30925900000000001</c:v>
                </c:pt>
                <c:pt idx="3509">
                  <c:v>0.30655399999999999</c:v>
                </c:pt>
                <c:pt idx="3510">
                  <c:v>0.30395899999999998</c:v>
                </c:pt>
                <c:pt idx="3511">
                  <c:v>0.301425</c:v>
                </c:pt>
                <c:pt idx="3512">
                  <c:v>0.29897699999999999</c:v>
                </c:pt>
                <c:pt idx="3513">
                  <c:v>0.29668800000000001</c:v>
                </c:pt>
                <c:pt idx="3514">
                  <c:v>0.29458600000000001</c:v>
                </c:pt>
                <c:pt idx="3515">
                  <c:v>0.29258200000000001</c:v>
                </c:pt>
                <c:pt idx="3516">
                  <c:v>0.29054400000000002</c:v>
                </c:pt>
                <c:pt idx="3517">
                  <c:v>0.28837800000000002</c:v>
                </c:pt>
                <c:pt idx="3518">
                  <c:v>0.286026</c:v>
                </c:pt>
                <c:pt idx="3519">
                  <c:v>0.28342400000000001</c:v>
                </c:pt>
                <c:pt idx="3520">
                  <c:v>0.28052500000000002</c:v>
                </c:pt>
                <c:pt idx="3521">
                  <c:v>0.27735399999999999</c:v>
                </c:pt>
                <c:pt idx="3522">
                  <c:v>0.27401300000000001</c:v>
                </c:pt>
                <c:pt idx="3523">
                  <c:v>0.27060499999999998</c:v>
                </c:pt>
                <c:pt idx="3524">
                  <c:v>0.26717200000000002</c:v>
                </c:pt>
                <c:pt idx="3525">
                  <c:v>0.26365899999999998</c:v>
                </c:pt>
                <c:pt idx="3526">
                  <c:v>0.25992999999999999</c:v>
                </c:pt>
                <c:pt idx="3527">
                  <c:v>0.25583600000000001</c:v>
                </c:pt>
                <c:pt idx="3528">
                  <c:v>0.25128899999999998</c:v>
                </c:pt>
                <c:pt idx="3529">
                  <c:v>0.24624499999999999</c:v>
                </c:pt>
                <c:pt idx="3530">
                  <c:v>0.24062700000000001</c:v>
                </c:pt>
                <c:pt idx="3531">
                  <c:v>0.23432800000000001</c:v>
                </c:pt>
                <c:pt idx="3532">
                  <c:v>0.22733700000000001</c:v>
                </c:pt>
                <c:pt idx="3533">
                  <c:v>0.21981400000000001</c:v>
                </c:pt>
                <c:pt idx="3534">
                  <c:v>0.211982</c:v>
                </c:pt>
                <c:pt idx="3535">
                  <c:v>0.20395099999999999</c:v>
                </c:pt>
                <c:pt idx="3536">
                  <c:v>0.19566800000000001</c:v>
                </c:pt>
                <c:pt idx="3537">
                  <c:v>0.18702099999999999</c:v>
                </c:pt>
                <c:pt idx="3538">
                  <c:v>0.17794399999999999</c:v>
                </c:pt>
                <c:pt idx="3539">
                  <c:v>0.16844700000000001</c:v>
                </c:pt>
                <c:pt idx="3540">
                  <c:v>0.15856700000000001</c:v>
                </c:pt>
                <c:pt idx="3541">
                  <c:v>0.14834800000000001</c:v>
                </c:pt>
                <c:pt idx="3542">
                  <c:v>0.137877</c:v>
                </c:pt>
                <c:pt idx="3543">
                  <c:v>0.12732299999999999</c:v>
                </c:pt>
                <c:pt idx="3544">
                  <c:v>0.11688800000000001</c:v>
                </c:pt>
                <c:pt idx="3545">
                  <c:v>0.106728</c:v>
                </c:pt>
                <c:pt idx="3546">
                  <c:v>9.6925999999999998E-2</c:v>
                </c:pt>
                <c:pt idx="3547">
                  <c:v>8.7492E-2</c:v>
                </c:pt>
                <c:pt idx="3548">
                  <c:v>7.8376000000000001E-2</c:v>
                </c:pt>
                <c:pt idx="3549">
                  <c:v>6.9485000000000005E-2</c:v>
                </c:pt>
                <c:pt idx="3550">
                  <c:v>6.0760000000000002E-2</c:v>
                </c:pt>
                <c:pt idx="3551">
                  <c:v>5.2249999999999998E-2</c:v>
                </c:pt>
                <c:pt idx="3552">
                  <c:v>4.4107E-2</c:v>
                </c:pt>
                <c:pt idx="3553">
                  <c:v>3.6484999999999997E-2</c:v>
                </c:pt>
                <c:pt idx="3554">
                  <c:v>2.9485999999999998E-2</c:v>
                </c:pt>
                <c:pt idx="3555">
                  <c:v>2.3215E-2</c:v>
                </c:pt>
                <c:pt idx="3556">
                  <c:v>1.7819000000000002E-2</c:v>
                </c:pt>
                <c:pt idx="3557">
                  <c:v>1.3377E-2</c:v>
                </c:pt>
                <c:pt idx="3558">
                  <c:v>9.7879999999999998E-3</c:v>
                </c:pt>
                <c:pt idx="3559">
                  <c:v>6.8649999999999996E-3</c:v>
                </c:pt>
                <c:pt idx="3560">
                  <c:v>4.5440000000000003E-3</c:v>
                </c:pt>
                <c:pt idx="3561">
                  <c:v>2.921E-3</c:v>
                </c:pt>
                <c:pt idx="3562">
                  <c:v>2.081E-3</c:v>
                </c:pt>
                <c:pt idx="3563">
                  <c:v>1.913E-3</c:v>
                </c:pt>
                <c:pt idx="3564">
                  <c:v>2.0579999999999999E-3</c:v>
                </c:pt>
                <c:pt idx="3565">
                  <c:v>2.8660000000000001E-3</c:v>
                </c:pt>
                <c:pt idx="3566">
                  <c:v>4.47E-3</c:v>
                </c:pt>
                <c:pt idx="3567">
                  <c:v>6.9690000000000004E-3</c:v>
                </c:pt>
                <c:pt idx="3568">
                  <c:v>1.0352999999999999E-2</c:v>
                </c:pt>
                <c:pt idx="3569">
                  <c:v>1.4572E-2</c:v>
                </c:pt>
                <c:pt idx="3570">
                  <c:v>1.9604E-2</c:v>
                </c:pt>
                <c:pt idx="3571">
                  <c:v>2.5461000000000001E-2</c:v>
                </c:pt>
                <c:pt idx="3572">
                  <c:v>3.2159E-2</c:v>
                </c:pt>
                <c:pt idx="3573">
                  <c:v>3.9688000000000001E-2</c:v>
                </c:pt>
                <c:pt idx="3574">
                  <c:v>4.8016000000000003E-2</c:v>
                </c:pt>
                <c:pt idx="3575">
                  <c:v>5.7113999999999998E-2</c:v>
                </c:pt>
                <c:pt idx="3576">
                  <c:v>6.6949999999999996E-2</c:v>
                </c:pt>
                <c:pt idx="3577">
                  <c:v>7.7456999999999998E-2</c:v>
                </c:pt>
                <c:pt idx="3578">
                  <c:v>8.8576000000000002E-2</c:v>
                </c:pt>
                <c:pt idx="3579">
                  <c:v>0.100304</c:v>
                </c:pt>
                <c:pt idx="3580">
                  <c:v>0.11265</c:v>
                </c:pt>
                <c:pt idx="3581">
                  <c:v>0.125526</c:v>
                </c:pt>
                <c:pt idx="3582">
                  <c:v>0.138789</c:v>
                </c:pt>
                <c:pt idx="3583">
                  <c:v>0.15236</c:v>
                </c:pt>
                <c:pt idx="3584">
                  <c:v>0.16619900000000001</c:v>
                </c:pt>
                <c:pt idx="3585">
                  <c:v>0.180202</c:v>
                </c:pt>
                <c:pt idx="3586">
                  <c:v>0.19417899999999999</c:v>
                </c:pt>
                <c:pt idx="3587">
                  <c:v>0.20796500000000001</c:v>
                </c:pt>
                <c:pt idx="3588">
                  <c:v>0.221495</c:v>
                </c:pt>
                <c:pt idx="3589">
                  <c:v>0.234768</c:v>
                </c:pt>
                <c:pt idx="3590">
                  <c:v>0.24776599999999999</c:v>
                </c:pt>
                <c:pt idx="3591">
                  <c:v>0.26043100000000002</c:v>
                </c:pt>
                <c:pt idx="3592">
                  <c:v>0.27268700000000001</c:v>
                </c:pt>
                <c:pt idx="3593">
                  <c:v>0.28447499999999998</c:v>
                </c:pt>
                <c:pt idx="3594">
                  <c:v>0.29575899999999999</c:v>
                </c:pt>
                <c:pt idx="3595">
                  <c:v>0.30652000000000001</c:v>
                </c:pt>
                <c:pt idx="3596">
                  <c:v>0.31673099999999998</c:v>
                </c:pt>
                <c:pt idx="3597">
                  <c:v>0.32630599999999998</c:v>
                </c:pt>
                <c:pt idx="3598">
                  <c:v>0.33509899999999998</c:v>
                </c:pt>
                <c:pt idx="3599">
                  <c:v>0.34295999999999999</c:v>
                </c:pt>
                <c:pt idx="3600">
                  <c:v>0.34978999999999999</c:v>
                </c:pt>
                <c:pt idx="3601">
                  <c:v>0.35559000000000002</c:v>
                </c:pt>
                <c:pt idx="3602">
                  <c:v>0.360456</c:v>
                </c:pt>
                <c:pt idx="3603">
                  <c:v>0.36449799999999999</c:v>
                </c:pt>
                <c:pt idx="3604">
                  <c:v>0.36771199999999998</c:v>
                </c:pt>
                <c:pt idx="3605">
                  <c:v>0.36998799999999998</c:v>
                </c:pt>
                <c:pt idx="3606">
                  <c:v>0.371253</c:v>
                </c:pt>
                <c:pt idx="3607">
                  <c:v>0.37153999999999998</c:v>
                </c:pt>
                <c:pt idx="3608">
                  <c:v>0.37089499999999997</c:v>
                </c:pt>
                <c:pt idx="3609">
                  <c:v>0.36934099999999997</c:v>
                </c:pt>
                <c:pt idx="3610">
                  <c:v>0.36696899999999999</c:v>
                </c:pt>
                <c:pt idx="3611">
                  <c:v>0.36398200000000003</c:v>
                </c:pt>
                <c:pt idx="3612">
                  <c:v>0.36060900000000001</c:v>
                </c:pt>
                <c:pt idx="3613">
                  <c:v>0.35700900000000002</c:v>
                </c:pt>
                <c:pt idx="3614">
                  <c:v>0.35329100000000002</c:v>
                </c:pt>
                <c:pt idx="3615">
                  <c:v>0.34957100000000002</c:v>
                </c:pt>
                <c:pt idx="3616">
                  <c:v>0.34597299999999997</c:v>
                </c:pt>
                <c:pt idx="3617">
                  <c:v>0.34259400000000001</c:v>
                </c:pt>
                <c:pt idx="3618">
                  <c:v>0.33949099999999999</c:v>
                </c:pt>
                <c:pt idx="3619">
                  <c:v>0.33670299999999997</c:v>
                </c:pt>
                <c:pt idx="3620">
                  <c:v>0.33427099999999998</c:v>
                </c:pt>
                <c:pt idx="3621">
                  <c:v>0.33220100000000002</c:v>
                </c:pt>
                <c:pt idx="3622">
                  <c:v>0.330488</c:v>
                </c:pt>
                <c:pt idx="3623">
                  <c:v>0.32922800000000002</c:v>
                </c:pt>
                <c:pt idx="3624">
                  <c:v>0.32864599999999999</c:v>
                </c:pt>
                <c:pt idx="3625">
                  <c:v>0.328934</c:v>
                </c:pt>
                <c:pt idx="3626">
                  <c:v>0.33009100000000002</c:v>
                </c:pt>
                <c:pt idx="3627">
                  <c:v>0.33198800000000001</c:v>
                </c:pt>
                <c:pt idx="3628">
                  <c:v>0.334532</c:v>
                </c:pt>
                <c:pt idx="3629">
                  <c:v>0.33774300000000002</c:v>
                </c:pt>
                <c:pt idx="3630">
                  <c:v>0.34168900000000002</c:v>
                </c:pt>
                <c:pt idx="3631">
                  <c:v>0.34642400000000001</c:v>
                </c:pt>
                <c:pt idx="3632">
                  <c:v>0.35200199999999998</c:v>
                </c:pt>
                <c:pt idx="3633">
                  <c:v>0.35852800000000001</c:v>
                </c:pt>
                <c:pt idx="3634">
                  <c:v>0.36612800000000001</c:v>
                </c:pt>
                <c:pt idx="3635">
                  <c:v>0.374836</c:v>
                </c:pt>
                <c:pt idx="3636">
                  <c:v>0.38454300000000002</c:v>
                </c:pt>
                <c:pt idx="3637">
                  <c:v>0.39509499999999997</c:v>
                </c:pt>
                <c:pt idx="3638">
                  <c:v>0.40638800000000003</c:v>
                </c:pt>
                <c:pt idx="3639">
                  <c:v>0.418354</c:v>
                </c:pt>
                <c:pt idx="3640">
                  <c:v>0.43088300000000002</c:v>
                </c:pt>
                <c:pt idx="3641">
                  <c:v>0.44377699999999998</c:v>
                </c:pt>
                <c:pt idx="3642">
                  <c:v>0.45680100000000001</c:v>
                </c:pt>
                <c:pt idx="3643">
                  <c:v>0.46978300000000001</c:v>
                </c:pt>
                <c:pt idx="3644">
                  <c:v>0.48267599999999999</c:v>
                </c:pt>
                <c:pt idx="3645">
                  <c:v>0.4955</c:v>
                </c:pt>
                <c:pt idx="3646">
                  <c:v>0.50826000000000005</c:v>
                </c:pt>
                <c:pt idx="3647">
                  <c:v>0.52085899999999996</c:v>
                </c:pt>
                <c:pt idx="3648">
                  <c:v>0.53304499999999999</c:v>
                </c:pt>
                <c:pt idx="3649">
                  <c:v>0.54444999999999999</c:v>
                </c:pt>
                <c:pt idx="3650">
                  <c:v>0.55479199999999995</c:v>
                </c:pt>
                <c:pt idx="3651">
                  <c:v>0.56408400000000003</c:v>
                </c:pt>
                <c:pt idx="3652">
                  <c:v>0.57258799999999999</c:v>
                </c:pt>
                <c:pt idx="3653">
                  <c:v>0.58057700000000001</c:v>
                </c:pt>
                <c:pt idx="3654">
                  <c:v>0.58813899999999997</c:v>
                </c:pt>
                <c:pt idx="3655">
                  <c:v>0.59524999999999995</c:v>
                </c:pt>
                <c:pt idx="3656">
                  <c:v>0.60193700000000006</c:v>
                </c:pt>
                <c:pt idx="3657">
                  <c:v>0.60828000000000004</c:v>
                </c:pt>
                <c:pt idx="3658">
                  <c:v>0.61429400000000001</c:v>
                </c:pt>
                <c:pt idx="3659">
                  <c:v>0.619946</c:v>
                </c:pt>
                <c:pt idx="3660">
                  <c:v>0.62528499999999998</c:v>
                </c:pt>
                <c:pt idx="3661">
                  <c:v>0.63045600000000002</c:v>
                </c:pt>
                <c:pt idx="3662">
                  <c:v>0.63555899999999999</c:v>
                </c:pt>
                <c:pt idx="3663">
                  <c:v>0.64058199999999998</c:v>
                </c:pt>
                <c:pt idx="3664">
                  <c:v>0.64549699999999999</c:v>
                </c:pt>
                <c:pt idx="3665">
                  <c:v>0.65033300000000005</c:v>
                </c:pt>
                <c:pt idx="3666">
                  <c:v>0.65512199999999998</c:v>
                </c:pt>
                <c:pt idx="3667">
                  <c:v>0.65983700000000001</c:v>
                </c:pt>
                <c:pt idx="3668">
                  <c:v>0.66440699999999997</c:v>
                </c:pt>
                <c:pt idx="3669">
                  <c:v>0.66874599999999995</c:v>
                </c:pt>
                <c:pt idx="3670">
                  <c:v>0.67273400000000005</c:v>
                </c:pt>
                <c:pt idx="3671">
                  <c:v>0.67626200000000003</c:v>
                </c:pt>
                <c:pt idx="3672">
                  <c:v>0.67932199999999998</c:v>
                </c:pt>
                <c:pt idx="3673">
                  <c:v>0.68204200000000004</c:v>
                </c:pt>
                <c:pt idx="3674">
                  <c:v>0.68464899999999995</c:v>
                </c:pt>
                <c:pt idx="3675">
                  <c:v>0.68742700000000001</c:v>
                </c:pt>
                <c:pt idx="3676">
                  <c:v>0.69068099999999999</c:v>
                </c:pt>
                <c:pt idx="3677">
                  <c:v>0.694658</c:v>
                </c:pt>
                <c:pt idx="3678">
                  <c:v>0.69947800000000004</c:v>
                </c:pt>
                <c:pt idx="3679">
                  <c:v>0.70519799999999999</c:v>
                </c:pt>
                <c:pt idx="3680">
                  <c:v>0.71192200000000005</c:v>
                </c:pt>
                <c:pt idx="3681">
                  <c:v>0.71984099999999995</c:v>
                </c:pt>
                <c:pt idx="3682">
                  <c:v>0.72918000000000005</c:v>
                </c:pt>
                <c:pt idx="3683">
                  <c:v>0.74014599999999997</c:v>
                </c:pt>
                <c:pt idx="3684">
                  <c:v>0.75289600000000001</c:v>
                </c:pt>
                <c:pt idx="3685">
                  <c:v>0.76751199999999997</c:v>
                </c:pt>
                <c:pt idx="3686">
                  <c:v>0.78398699999999999</c:v>
                </c:pt>
                <c:pt idx="3687">
                  <c:v>0.80230199999999996</c:v>
                </c:pt>
                <c:pt idx="3688">
                  <c:v>0.82250500000000004</c:v>
                </c:pt>
                <c:pt idx="3689">
                  <c:v>0.84464499999999998</c:v>
                </c:pt>
                <c:pt idx="3690">
                  <c:v>0.86857399999999996</c:v>
                </c:pt>
                <c:pt idx="3691">
                  <c:v>0.89396299999999995</c:v>
                </c:pt>
                <c:pt idx="3692">
                  <c:v>0.92054499999999995</c:v>
                </c:pt>
                <c:pt idx="3693">
                  <c:v>0.94823800000000003</c:v>
                </c:pt>
                <c:pt idx="3694">
                  <c:v>0.976962</c:v>
                </c:pt>
                <c:pt idx="3695">
                  <c:v>1.006451</c:v>
                </c:pt>
                <c:pt idx="3696">
                  <c:v>1.036316</c:v>
                </c:pt>
                <c:pt idx="3697">
                  <c:v>1.0661929999999999</c:v>
                </c:pt>
                <c:pt idx="3698">
                  <c:v>1.0957809999999999</c:v>
                </c:pt>
                <c:pt idx="3699">
                  <c:v>1.124811</c:v>
                </c:pt>
                <c:pt idx="3700">
                  <c:v>1.153044</c:v>
                </c:pt>
                <c:pt idx="3701">
                  <c:v>1.1802250000000001</c:v>
                </c:pt>
                <c:pt idx="3702">
                  <c:v>1.2060299999999999</c:v>
                </c:pt>
                <c:pt idx="3703">
                  <c:v>1.2301029999999999</c:v>
                </c:pt>
                <c:pt idx="3704">
                  <c:v>1.252165</c:v>
                </c:pt>
                <c:pt idx="3705">
                  <c:v>1.2720530000000001</c:v>
                </c:pt>
                <c:pt idx="3706">
                  <c:v>1.2896590000000001</c:v>
                </c:pt>
                <c:pt idx="3707">
                  <c:v>1.3049029999999999</c:v>
                </c:pt>
                <c:pt idx="3708">
                  <c:v>1.317801</c:v>
                </c:pt>
                <c:pt idx="3709">
                  <c:v>1.328505</c:v>
                </c:pt>
                <c:pt idx="3710">
                  <c:v>1.3372299999999999</c:v>
                </c:pt>
                <c:pt idx="3711">
                  <c:v>1.34416</c:v>
                </c:pt>
                <c:pt idx="3712">
                  <c:v>1.3494189999999999</c:v>
                </c:pt>
                <c:pt idx="3713">
                  <c:v>1.3530990000000001</c:v>
                </c:pt>
                <c:pt idx="3714">
                  <c:v>1.3553040000000001</c:v>
                </c:pt>
                <c:pt idx="3715">
                  <c:v>1.3562479999999999</c:v>
                </c:pt>
                <c:pt idx="3716">
                  <c:v>1.3563080000000001</c:v>
                </c:pt>
                <c:pt idx="3717">
                  <c:v>1.355871</c:v>
                </c:pt>
                <c:pt idx="3718">
                  <c:v>1.3551420000000001</c:v>
                </c:pt>
                <c:pt idx="3719">
                  <c:v>1.3542400000000001</c:v>
                </c:pt>
                <c:pt idx="3720">
                  <c:v>1.3534120000000001</c:v>
                </c:pt>
                <c:pt idx="3721">
                  <c:v>1.3529990000000001</c:v>
                </c:pt>
                <c:pt idx="3722">
                  <c:v>1.353235</c:v>
                </c:pt>
                <c:pt idx="3723">
                  <c:v>1.354217</c:v>
                </c:pt>
                <c:pt idx="3724">
                  <c:v>1.356071</c:v>
                </c:pt>
                <c:pt idx="3725">
                  <c:v>1.3589800000000001</c:v>
                </c:pt>
                <c:pt idx="3726">
                  <c:v>1.3630580000000001</c:v>
                </c:pt>
                <c:pt idx="3727">
                  <c:v>1.3682810000000001</c:v>
                </c:pt>
                <c:pt idx="3728">
                  <c:v>1.374563</c:v>
                </c:pt>
                <c:pt idx="3729">
                  <c:v>1.3818760000000001</c:v>
                </c:pt>
                <c:pt idx="3730">
                  <c:v>1.390247</c:v>
                </c:pt>
                <c:pt idx="3731">
                  <c:v>1.3996660000000001</c:v>
                </c:pt>
                <c:pt idx="3732">
                  <c:v>1.410032</c:v>
                </c:pt>
                <c:pt idx="3733">
                  <c:v>1.4211670000000001</c:v>
                </c:pt>
                <c:pt idx="3734">
                  <c:v>1.4328609999999999</c:v>
                </c:pt>
                <c:pt idx="3735">
                  <c:v>1.444901</c:v>
                </c:pt>
                <c:pt idx="3736">
                  <c:v>1.457079</c:v>
                </c:pt>
                <c:pt idx="3737">
                  <c:v>1.4692130000000001</c:v>
                </c:pt>
                <c:pt idx="3738">
                  <c:v>1.481182</c:v>
                </c:pt>
                <c:pt idx="3739">
                  <c:v>1.4929619999999999</c:v>
                </c:pt>
                <c:pt idx="3740">
                  <c:v>1.504605</c:v>
                </c:pt>
                <c:pt idx="3741">
                  <c:v>1.5161800000000001</c:v>
                </c:pt>
                <c:pt idx="3742">
                  <c:v>1.5277400000000001</c:v>
                </c:pt>
                <c:pt idx="3743">
                  <c:v>1.53929</c:v>
                </c:pt>
                <c:pt idx="3744">
                  <c:v>1.550745</c:v>
                </c:pt>
                <c:pt idx="3745">
                  <c:v>1.561992</c:v>
                </c:pt>
                <c:pt idx="3746">
                  <c:v>1.573051</c:v>
                </c:pt>
                <c:pt idx="3747">
                  <c:v>1.58416</c:v>
                </c:pt>
                <c:pt idx="3748">
                  <c:v>1.5956170000000001</c:v>
                </c:pt>
                <c:pt idx="3749">
                  <c:v>1.6075680000000001</c:v>
                </c:pt>
                <c:pt idx="3750">
                  <c:v>1.6199730000000001</c:v>
                </c:pt>
                <c:pt idx="3751">
                  <c:v>1.6327959999999999</c:v>
                </c:pt>
                <c:pt idx="3752">
                  <c:v>1.6461429999999999</c:v>
                </c:pt>
                <c:pt idx="3753">
                  <c:v>1.660188</c:v>
                </c:pt>
                <c:pt idx="3754">
                  <c:v>1.6749970000000001</c:v>
                </c:pt>
                <c:pt idx="3755">
                  <c:v>1.69052</c:v>
                </c:pt>
                <c:pt idx="3756">
                  <c:v>1.706707</c:v>
                </c:pt>
                <c:pt idx="3757">
                  <c:v>1.7235940000000001</c:v>
                </c:pt>
                <c:pt idx="3758">
                  <c:v>1.7412669999999999</c:v>
                </c:pt>
                <c:pt idx="3759">
                  <c:v>1.759755</c:v>
                </c:pt>
                <c:pt idx="3760">
                  <c:v>1.7789539999999999</c:v>
                </c:pt>
                <c:pt idx="3761">
                  <c:v>1.7986789999999999</c:v>
                </c:pt>
                <c:pt idx="3762">
                  <c:v>1.8187720000000001</c:v>
                </c:pt>
                <c:pt idx="3763">
                  <c:v>1.8390789999999999</c:v>
                </c:pt>
                <c:pt idx="3764">
                  <c:v>1.859334</c:v>
                </c:pt>
                <c:pt idx="3765">
                  <c:v>1.879129</c:v>
                </c:pt>
                <c:pt idx="3766">
                  <c:v>1.8980030000000001</c:v>
                </c:pt>
                <c:pt idx="3767">
                  <c:v>1.915532</c:v>
                </c:pt>
                <c:pt idx="3768">
                  <c:v>1.931422</c:v>
                </c:pt>
                <c:pt idx="3769">
                  <c:v>1.9456119999999999</c:v>
                </c:pt>
                <c:pt idx="3770">
                  <c:v>1.9582470000000001</c:v>
                </c:pt>
                <c:pt idx="3771">
                  <c:v>1.969441</c:v>
                </c:pt>
                <c:pt idx="3772">
                  <c:v>1.9790829999999999</c:v>
                </c:pt>
                <c:pt idx="3773">
                  <c:v>1.9869129999999999</c:v>
                </c:pt>
                <c:pt idx="3774">
                  <c:v>1.992777</c:v>
                </c:pt>
                <c:pt idx="3775">
                  <c:v>1.9967760000000001</c:v>
                </c:pt>
                <c:pt idx="3776">
                  <c:v>1.999139</c:v>
                </c:pt>
                <c:pt idx="3777">
                  <c:v>2</c:v>
                </c:pt>
                <c:pt idx="3778">
                  <c:v>1.999401</c:v>
                </c:pt>
                <c:pt idx="3779">
                  <c:v>1.9974639999999999</c:v>
                </c:pt>
                <c:pt idx="3780">
                  <c:v>1.994488</c:v>
                </c:pt>
                <c:pt idx="3781">
                  <c:v>1.9908110000000001</c:v>
                </c:pt>
                <c:pt idx="3782">
                  <c:v>1.9866379999999999</c:v>
                </c:pt>
                <c:pt idx="3783">
                  <c:v>1.982043</c:v>
                </c:pt>
                <c:pt idx="3784">
                  <c:v>1.977093</c:v>
                </c:pt>
                <c:pt idx="3785">
                  <c:v>1.971921</c:v>
                </c:pt>
                <c:pt idx="3786">
                  <c:v>1.96661</c:v>
                </c:pt>
                <c:pt idx="3787">
                  <c:v>1.9610510000000001</c:v>
                </c:pt>
                <c:pt idx="3788">
                  <c:v>1.955044</c:v>
                </c:pt>
                <c:pt idx="3789">
                  <c:v>1.9485349999999999</c:v>
                </c:pt>
                <c:pt idx="3790">
                  <c:v>1.941657</c:v>
                </c:pt>
                <c:pt idx="3791">
                  <c:v>1.9345399999999999</c:v>
                </c:pt>
                <c:pt idx="3792">
                  <c:v>1.9271990000000001</c:v>
                </c:pt>
                <c:pt idx="3793">
                  <c:v>1.919557</c:v>
                </c:pt>
                <c:pt idx="3794">
                  <c:v>1.9114420000000001</c:v>
                </c:pt>
                <c:pt idx="3795">
                  <c:v>1.9026069999999999</c:v>
                </c:pt>
                <c:pt idx="3796">
                  <c:v>1.892852</c:v>
                </c:pt>
                <c:pt idx="3797">
                  <c:v>1.8820840000000001</c:v>
                </c:pt>
                <c:pt idx="3798">
                  <c:v>1.8702559999999999</c:v>
                </c:pt>
                <c:pt idx="3799">
                  <c:v>1.8573500000000001</c:v>
                </c:pt>
                <c:pt idx="3800">
                  <c:v>1.843413</c:v>
                </c:pt>
                <c:pt idx="3801">
                  <c:v>1.8285260000000001</c:v>
                </c:pt>
                <c:pt idx="3802">
                  <c:v>1.8127249999999999</c:v>
                </c:pt>
                <c:pt idx="3803">
                  <c:v>1.7960020000000001</c:v>
                </c:pt>
                <c:pt idx="3804">
                  <c:v>1.7783549999999999</c:v>
                </c:pt>
                <c:pt idx="3805">
                  <c:v>1.759779</c:v>
                </c:pt>
                <c:pt idx="3806">
                  <c:v>1.740286</c:v>
                </c:pt>
                <c:pt idx="3807">
                  <c:v>1.719989</c:v>
                </c:pt>
                <c:pt idx="3808">
                  <c:v>1.6991289999999999</c:v>
                </c:pt>
                <c:pt idx="3809">
                  <c:v>1.6779790000000001</c:v>
                </c:pt>
                <c:pt idx="3810">
                  <c:v>1.6567210000000001</c:v>
                </c:pt>
                <c:pt idx="3811">
                  <c:v>1.6354489999999999</c:v>
                </c:pt>
                <c:pt idx="3812">
                  <c:v>1.6142799999999999</c:v>
                </c:pt>
                <c:pt idx="3813">
                  <c:v>1.593378</c:v>
                </c:pt>
                <c:pt idx="3814">
                  <c:v>1.5728899999999999</c:v>
                </c:pt>
                <c:pt idx="3815">
                  <c:v>1.552929</c:v>
                </c:pt>
                <c:pt idx="3816">
                  <c:v>1.533612</c:v>
                </c:pt>
                <c:pt idx="3817">
                  <c:v>1.515045</c:v>
                </c:pt>
                <c:pt idx="3818">
                  <c:v>1.497214</c:v>
                </c:pt>
                <c:pt idx="3819">
                  <c:v>1.4800340000000001</c:v>
                </c:pt>
                <c:pt idx="3820">
                  <c:v>1.4634499999999999</c:v>
                </c:pt>
                <c:pt idx="3821">
                  <c:v>1.4474480000000001</c:v>
                </c:pt>
                <c:pt idx="3822">
                  <c:v>1.43201</c:v>
                </c:pt>
                <c:pt idx="3823">
                  <c:v>1.4171469999999999</c:v>
                </c:pt>
                <c:pt idx="3824">
                  <c:v>1.4028659999999999</c:v>
                </c:pt>
                <c:pt idx="3825">
                  <c:v>1.3890199999999999</c:v>
                </c:pt>
                <c:pt idx="3826">
                  <c:v>1.375283</c:v>
                </c:pt>
                <c:pt idx="3827">
                  <c:v>1.3613219999999999</c:v>
                </c:pt>
                <c:pt idx="3828">
                  <c:v>1.3469420000000001</c:v>
                </c:pt>
                <c:pt idx="3829">
                  <c:v>1.332066</c:v>
                </c:pt>
                <c:pt idx="3830">
                  <c:v>1.3166580000000001</c:v>
                </c:pt>
                <c:pt idx="3831">
                  <c:v>1.300689</c:v>
                </c:pt>
                <c:pt idx="3832">
                  <c:v>1.284125</c:v>
                </c:pt>
                <c:pt idx="3833">
                  <c:v>1.2668950000000001</c:v>
                </c:pt>
                <c:pt idx="3834">
                  <c:v>1.2488710000000001</c:v>
                </c:pt>
                <c:pt idx="3835">
                  <c:v>1.229865</c:v>
                </c:pt>
                <c:pt idx="3836">
                  <c:v>1.2096990000000001</c:v>
                </c:pt>
                <c:pt idx="3837">
                  <c:v>1.188356</c:v>
                </c:pt>
                <c:pt idx="3838">
                  <c:v>1.1660360000000001</c:v>
                </c:pt>
                <c:pt idx="3839">
                  <c:v>1.143052</c:v>
                </c:pt>
                <c:pt idx="3840">
                  <c:v>1.1196440000000001</c:v>
                </c:pt>
                <c:pt idx="3841">
                  <c:v>1.0958730000000001</c:v>
                </c:pt>
                <c:pt idx="3842">
                  <c:v>1.0716779999999999</c:v>
                </c:pt>
                <c:pt idx="3843">
                  <c:v>1.0470269999999999</c:v>
                </c:pt>
                <c:pt idx="3844">
                  <c:v>1.022027</c:v>
                </c:pt>
                <c:pt idx="3845">
                  <c:v>0.99688900000000003</c:v>
                </c:pt>
                <c:pt idx="3846">
                  <c:v>0.97181799999999996</c:v>
                </c:pt>
                <c:pt idx="3847">
                  <c:v>0.94694800000000001</c:v>
                </c:pt>
                <c:pt idx="3848">
                  <c:v>0.92237800000000003</c:v>
                </c:pt>
                <c:pt idx="3849">
                  <c:v>0.89824700000000002</c:v>
                </c:pt>
                <c:pt idx="3850">
                  <c:v>0.87470400000000004</c:v>
                </c:pt>
                <c:pt idx="3851">
                  <c:v>0.85181099999999998</c:v>
                </c:pt>
                <c:pt idx="3852">
                  <c:v>0.82951600000000003</c:v>
                </c:pt>
                <c:pt idx="3853">
                  <c:v>0.80775699999999995</c:v>
                </c:pt>
                <c:pt idx="3854">
                  <c:v>0.78653300000000004</c:v>
                </c:pt>
                <c:pt idx="3855">
                  <c:v>0.76587099999999997</c:v>
                </c:pt>
                <c:pt idx="3856">
                  <c:v>0.745749</c:v>
                </c:pt>
                <c:pt idx="3857">
                  <c:v>0.72604000000000002</c:v>
                </c:pt>
                <c:pt idx="3858">
                  <c:v>0.70650400000000002</c:v>
                </c:pt>
                <c:pt idx="3859">
                  <c:v>0.68690600000000002</c:v>
                </c:pt>
                <c:pt idx="3860">
                  <c:v>0.667188</c:v>
                </c:pt>
                <c:pt idx="3861">
                  <c:v>0.64749999999999996</c:v>
                </c:pt>
                <c:pt idx="3862">
                  <c:v>0.62806600000000001</c:v>
                </c:pt>
                <c:pt idx="3863">
                  <c:v>0.60907299999999998</c:v>
                </c:pt>
                <c:pt idx="3864">
                  <c:v>0.59067000000000003</c:v>
                </c:pt>
                <c:pt idx="3865">
                  <c:v>0.57297699999999996</c:v>
                </c:pt>
                <c:pt idx="3866">
                  <c:v>0.55610499999999996</c:v>
                </c:pt>
                <c:pt idx="3867">
                  <c:v>0.54020000000000001</c:v>
                </c:pt>
                <c:pt idx="3868">
                  <c:v>0.52540900000000001</c:v>
                </c:pt>
                <c:pt idx="3869">
                  <c:v>0.51177799999999996</c:v>
                </c:pt>
                <c:pt idx="3870">
                  <c:v>0.49924299999999999</c:v>
                </c:pt>
                <c:pt idx="3871">
                  <c:v>0.487738</c:v>
                </c:pt>
                <c:pt idx="3872">
                  <c:v>0.47729100000000002</c:v>
                </c:pt>
                <c:pt idx="3873">
                  <c:v>0.46796100000000002</c:v>
                </c:pt>
                <c:pt idx="3874">
                  <c:v>0.45965899999999998</c:v>
                </c:pt>
                <c:pt idx="3875">
                  <c:v>0.45210099999999998</c:v>
                </c:pt>
                <c:pt idx="3876">
                  <c:v>0.44495899999999999</c:v>
                </c:pt>
                <c:pt idx="3877">
                  <c:v>0.438031</c:v>
                </c:pt>
                <c:pt idx="3878">
                  <c:v>0.43124200000000001</c:v>
                </c:pt>
                <c:pt idx="3879">
                  <c:v>0.42454199999999997</c:v>
                </c:pt>
                <c:pt idx="3880">
                  <c:v>0.41784700000000002</c:v>
                </c:pt>
                <c:pt idx="3881">
                  <c:v>0.41100500000000001</c:v>
                </c:pt>
                <c:pt idx="3882">
                  <c:v>0.40381400000000001</c:v>
                </c:pt>
                <c:pt idx="3883">
                  <c:v>0.39613999999999999</c:v>
                </c:pt>
                <c:pt idx="3884">
                  <c:v>0.38800800000000002</c:v>
                </c:pt>
                <c:pt idx="3885">
                  <c:v>0.37956000000000001</c:v>
                </c:pt>
                <c:pt idx="3886">
                  <c:v>0.37095400000000001</c:v>
                </c:pt>
                <c:pt idx="3887">
                  <c:v>0.36233900000000002</c:v>
                </c:pt>
                <c:pt idx="3888">
                  <c:v>0.35383599999999998</c:v>
                </c:pt>
                <c:pt idx="3889">
                  <c:v>0.34551199999999999</c:v>
                </c:pt>
                <c:pt idx="3890">
                  <c:v>0.33738800000000002</c:v>
                </c:pt>
                <c:pt idx="3891">
                  <c:v>0.32947900000000002</c:v>
                </c:pt>
                <c:pt idx="3892">
                  <c:v>0.32179099999999999</c:v>
                </c:pt>
                <c:pt idx="3893">
                  <c:v>0.31428699999999998</c:v>
                </c:pt>
                <c:pt idx="3894">
                  <c:v>0.30693999999999999</c:v>
                </c:pt>
                <c:pt idx="3895">
                  <c:v>0.29983599999999999</c:v>
                </c:pt>
                <c:pt idx="3896">
                  <c:v>0.29317700000000002</c:v>
                </c:pt>
                <c:pt idx="3897">
                  <c:v>0.28709699999999999</c:v>
                </c:pt>
                <c:pt idx="3898">
                  <c:v>0.28151100000000001</c:v>
                </c:pt>
                <c:pt idx="3899">
                  <c:v>0.276254</c:v>
                </c:pt>
                <c:pt idx="3900">
                  <c:v>0.27130500000000002</c:v>
                </c:pt>
                <c:pt idx="3901">
                  <c:v>0.26675100000000002</c:v>
                </c:pt>
                <c:pt idx="3902">
                  <c:v>0.26261499999999999</c:v>
                </c:pt>
                <c:pt idx="3903">
                  <c:v>0.25882500000000003</c:v>
                </c:pt>
                <c:pt idx="3904">
                  <c:v>0.255324</c:v>
                </c:pt>
                <c:pt idx="3905">
                  <c:v>0.25207600000000002</c:v>
                </c:pt>
                <c:pt idx="3906">
                  <c:v>0.249033</c:v>
                </c:pt>
                <c:pt idx="3907">
                  <c:v>0.246171</c:v>
                </c:pt>
                <c:pt idx="3908">
                  <c:v>0.24351600000000001</c:v>
                </c:pt>
                <c:pt idx="3909">
                  <c:v>0.241115</c:v>
                </c:pt>
                <c:pt idx="3910">
                  <c:v>0.23899899999999999</c:v>
                </c:pt>
                <c:pt idx="3911">
                  <c:v>0.23716699999999999</c:v>
                </c:pt>
                <c:pt idx="3912">
                  <c:v>0.235538</c:v>
                </c:pt>
                <c:pt idx="3913">
                  <c:v>0.23396600000000001</c:v>
                </c:pt>
                <c:pt idx="3914">
                  <c:v>0.232345</c:v>
                </c:pt>
                <c:pt idx="3915">
                  <c:v>0.23070399999999999</c:v>
                </c:pt>
                <c:pt idx="3916">
                  <c:v>0.22914499999999999</c:v>
                </c:pt>
                <c:pt idx="3917">
                  <c:v>0.22773299999999999</c:v>
                </c:pt>
                <c:pt idx="3918">
                  <c:v>0.22650000000000001</c:v>
                </c:pt>
                <c:pt idx="3919">
                  <c:v>0.225525</c:v>
                </c:pt>
                <c:pt idx="3920">
                  <c:v>0.22489899999999999</c:v>
                </c:pt>
                <c:pt idx="3921">
                  <c:v>0.224609</c:v>
                </c:pt>
                <c:pt idx="3922">
                  <c:v>0.22456499999999999</c:v>
                </c:pt>
                <c:pt idx="3923">
                  <c:v>0.22472400000000001</c:v>
                </c:pt>
                <c:pt idx="3924">
                  <c:v>0.22505900000000001</c:v>
                </c:pt>
                <c:pt idx="3925">
                  <c:v>0.22540499999999999</c:v>
                </c:pt>
                <c:pt idx="3926">
                  <c:v>0.22548000000000001</c:v>
                </c:pt>
                <c:pt idx="3927">
                  <c:v>0.225133</c:v>
                </c:pt>
                <c:pt idx="3928">
                  <c:v>0.22447600000000001</c:v>
                </c:pt>
                <c:pt idx="3929">
                  <c:v>0.22373499999999999</c:v>
                </c:pt>
                <c:pt idx="3930">
                  <c:v>0.223023</c:v>
                </c:pt>
                <c:pt idx="3931">
                  <c:v>0.222305</c:v>
                </c:pt>
                <c:pt idx="3932">
                  <c:v>0.221551</c:v>
                </c:pt>
                <c:pt idx="3933">
                  <c:v>0.22087100000000001</c:v>
                </c:pt>
                <c:pt idx="3934">
                  <c:v>0.22044900000000001</c:v>
                </c:pt>
                <c:pt idx="3935">
                  <c:v>0.22033900000000001</c:v>
                </c:pt>
                <c:pt idx="3936">
                  <c:v>0.22040000000000001</c:v>
                </c:pt>
                <c:pt idx="3937">
                  <c:v>0.22047</c:v>
                </c:pt>
                <c:pt idx="3938">
                  <c:v>0.22053400000000001</c:v>
                </c:pt>
                <c:pt idx="3939">
                  <c:v>0.22067400000000001</c:v>
                </c:pt>
                <c:pt idx="3940">
                  <c:v>0.220941</c:v>
                </c:pt>
                <c:pt idx="3941">
                  <c:v>0.221355</c:v>
                </c:pt>
                <c:pt idx="3942">
                  <c:v>0.221973</c:v>
                </c:pt>
                <c:pt idx="3943">
                  <c:v>0.22284399999999999</c:v>
                </c:pt>
                <c:pt idx="3944">
                  <c:v>0.22392200000000001</c:v>
                </c:pt>
                <c:pt idx="3945">
                  <c:v>0.225076</c:v>
                </c:pt>
                <c:pt idx="3946">
                  <c:v>0.226164</c:v>
                </c:pt>
                <c:pt idx="3947">
                  <c:v>0.22706899999999999</c:v>
                </c:pt>
                <c:pt idx="3948">
                  <c:v>0.22770599999999999</c:v>
                </c:pt>
                <c:pt idx="3949">
                  <c:v>0.228048</c:v>
                </c:pt>
                <c:pt idx="3950">
                  <c:v>0.228159</c:v>
                </c:pt>
                <c:pt idx="3951">
                  <c:v>0.228157</c:v>
                </c:pt>
                <c:pt idx="3952">
                  <c:v>0.228107</c:v>
                </c:pt>
                <c:pt idx="3953">
                  <c:v>0.22795499999999999</c:v>
                </c:pt>
                <c:pt idx="3954">
                  <c:v>0.22755700000000001</c:v>
                </c:pt>
                <c:pt idx="3955">
                  <c:v>0.226828</c:v>
                </c:pt>
                <c:pt idx="3956">
                  <c:v>0.225851</c:v>
                </c:pt>
                <c:pt idx="3957">
                  <c:v>0.22480600000000001</c:v>
                </c:pt>
                <c:pt idx="3958">
                  <c:v>0.223748</c:v>
                </c:pt>
                <c:pt idx="3959">
                  <c:v>0.22256699999999999</c:v>
                </c:pt>
                <c:pt idx="3960">
                  <c:v>0.221165</c:v>
                </c:pt>
                <c:pt idx="3961">
                  <c:v>0.21956899999999999</c:v>
                </c:pt>
                <c:pt idx="3962">
                  <c:v>0.21778900000000001</c:v>
                </c:pt>
                <c:pt idx="3963">
                  <c:v>0.21572</c:v>
                </c:pt>
                <c:pt idx="3964">
                  <c:v>0.21326200000000001</c:v>
                </c:pt>
                <c:pt idx="3965">
                  <c:v>0.21043000000000001</c:v>
                </c:pt>
                <c:pt idx="3966">
                  <c:v>0.20724300000000001</c:v>
                </c:pt>
                <c:pt idx="3967">
                  <c:v>0.203601</c:v>
                </c:pt>
                <c:pt idx="3968">
                  <c:v>0.199349</c:v>
                </c:pt>
                <c:pt idx="3969">
                  <c:v>0.19441800000000001</c:v>
                </c:pt>
                <c:pt idx="3970">
                  <c:v>0.188856</c:v>
                </c:pt>
                <c:pt idx="3971">
                  <c:v>0.18276600000000001</c:v>
                </c:pt>
                <c:pt idx="3972">
                  <c:v>0.17624600000000001</c:v>
                </c:pt>
                <c:pt idx="3973">
                  <c:v>0.16936300000000001</c:v>
                </c:pt>
                <c:pt idx="3974">
                  <c:v>0.16214999999999999</c:v>
                </c:pt>
                <c:pt idx="3975">
                  <c:v>0.154613</c:v>
                </c:pt>
                <c:pt idx="3976">
                  <c:v>0.14680499999999999</c:v>
                </c:pt>
                <c:pt idx="3977">
                  <c:v>0.13886499999999999</c:v>
                </c:pt>
                <c:pt idx="3978">
                  <c:v>0.130938</c:v>
                </c:pt>
                <c:pt idx="3979">
                  <c:v>0.12305000000000001</c:v>
                </c:pt>
                <c:pt idx="3980">
                  <c:v>0.115123</c:v>
                </c:pt>
                <c:pt idx="3981">
                  <c:v>0.10714700000000001</c:v>
                </c:pt>
                <c:pt idx="3982">
                  <c:v>9.9307000000000006E-2</c:v>
                </c:pt>
                <c:pt idx="3983">
                  <c:v>9.1938000000000006E-2</c:v>
                </c:pt>
                <c:pt idx="3984">
                  <c:v>8.5323999999999997E-2</c:v>
                </c:pt>
                <c:pt idx="3985">
                  <c:v>7.9511999999999999E-2</c:v>
                </c:pt>
                <c:pt idx="3986">
                  <c:v>7.4353000000000002E-2</c:v>
                </c:pt>
                <c:pt idx="3987">
                  <c:v>6.9753999999999997E-2</c:v>
                </c:pt>
                <c:pt idx="3988">
                  <c:v>6.5771999999999997E-2</c:v>
                </c:pt>
                <c:pt idx="3989">
                  <c:v>6.241E-2</c:v>
                </c:pt>
                <c:pt idx="3990">
                  <c:v>5.9490000000000001E-2</c:v>
                </c:pt>
                <c:pt idx="3991">
                  <c:v>5.6816999999999999E-2</c:v>
                </c:pt>
                <c:pt idx="3992">
                  <c:v>5.4350999999999997E-2</c:v>
                </c:pt>
                <c:pt idx="3993">
                  <c:v>5.2111999999999999E-2</c:v>
                </c:pt>
                <c:pt idx="3994">
                  <c:v>5.0033000000000001E-2</c:v>
                </c:pt>
                <c:pt idx="3995">
                  <c:v>4.7990999999999999E-2</c:v>
                </c:pt>
                <c:pt idx="3996">
                  <c:v>4.5921999999999998E-2</c:v>
                </c:pt>
                <c:pt idx="3997">
                  <c:v>4.3879000000000001E-2</c:v>
                </c:pt>
                <c:pt idx="3998">
                  <c:v>4.1984E-2</c:v>
                </c:pt>
                <c:pt idx="3999">
                  <c:v>4.0351999999999999E-2</c:v>
                </c:pt>
                <c:pt idx="4000">
                  <c:v>3.9030000000000002E-2</c:v>
                </c:pt>
                <c:pt idx="4001">
                  <c:v>3.7959E-2</c:v>
                </c:pt>
                <c:pt idx="4002">
                  <c:v>3.6961000000000001E-2</c:v>
                </c:pt>
                <c:pt idx="4003">
                  <c:v>3.5843E-2</c:v>
                </c:pt>
                <c:pt idx="4004">
                  <c:v>3.4605999999999998E-2</c:v>
                </c:pt>
                <c:pt idx="4005">
                  <c:v>3.3535000000000002E-2</c:v>
                </c:pt>
                <c:pt idx="4006">
                  <c:v>3.2968999999999998E-2</c:v>
                </c:pt>
                <c:pt idx="4007">
                  <c:v>3.3002999999999998E-2</c:v>
                </c:pt>
                <c:pt idx="4008">
                  <c:v>3.3422E-2</c:v>
                </c:pt>
                <c:pt idx="4009">
                  <c:v>3.3916000000000002E-2</c:v>
                </c:pt>
                <c:pt idx="4010">
                  <c:v>3.4341000000000003E-2</c:v>
                </c:pt>
                <c:pt idx="4011">
                  <c:v>3.4771999999999997E-2</c:v>
                </c:pt>
                <c:pt idx="4012">
                  <c:v>3.5319000000000003E-2</c:v>
                </c:pt>
                <c:pt idx="4013">
                  <c:v>3.5935000000000002E-2</c:v>
                </c:pt>
                <c:pt idx="4014">
                  <c:v>3.6491000000000003E-2</c:v>
                </c:pt>
                <c:pt idx="4015">
                  <c:v>3.6936999999999998E-2</c:v>
                </c:pt>
                <c:pt idx="4016">
                  <c:v>3.7269999999999998E-2</c:v>
                </c:pt>
                <c:pt idx="4017">
                  <c:v>3.7427000000000002E-2</c:v>
                </c:pt>
                <c:pt idx="4018">
                  <c:v>3.7349E-2</c:v>
                </c:pt>
                <c:pt idx="4019">
                  <c:v>3.7102999999999997E-2</c:v>
                </c:pt>
                <c:pt idx="4020">
                  <c:v>3.6846999999999998E-2</c:v>
                </c:pt>
                <c:pt idx="4021">
                  <c:v>3.6686999999999997E-2</c:v>
                </c:pt>
                <c:pt idx="4022">
                  <c:v>3.6631999999999998E-2</c:v>
                </c:pt>
                <c:pt idx="4023">
                  <c:v>3.6627E-2</c:v>
                </c:pt>
                <c:pt idx="4024">
                  <c:v>3.6575000000000003E-2</c:v>
                </c:pt>
                <c:pt idx="4025">
                  <c:v>3.6340999999999998E-2</c:v>
                </c:pt>
                <c:pt idx="4026">
                  <c:v>3.5848999999999999E-2</c:v>
                </c:pt>
                <c:pt idx="4027">
                  <c:v>3.5151000000000002E-2</c:v>
                </c:pt>
                <c:pt idx="4028">
                  <c:v>3.4339000000000001E-2</c:v>
                </c:pt>
                <c:pt idx="4029">
                  <c:v>3.3420999999999999E-2</c:v>
                </c:pt>
                <c:pt idx="4030">
                  <c:v>3.2327000000000002E-2</c:v>
                </c:pt>
                <c:pt idx="4031">
                  <c:v>3.0973000000000001E-2</c:v>
                </c:pt>
                <c:pt idx="4032">
                  <c:v>2.9287000000000001E-2</c:v>
                </c:pt>
                <c:pt idx="4033">
                  <c:v>2.7286000000000001E-2</c:v>
                </c:pt>
                <c:pt idx="4034">
                  <c:v>2.5149000000000001E-2</c:v>
                </c:pt>
                <c:pt idx="4035">
                  <c:v>2.3119000000000001E-2</c:v>
                </c:pt>
                <c:pt idx="4036">
                  <c:v>2.1308000000000001E-2</c:v>
                </c:pt>
                <c:pt idx="4037">
                  <c:v>1.9656E-2</c:v>
                </c:pt>
                <c:pt idx="4038">
                  <c:v>1.8067E-2</c:v>
                </c:pt>
                <c:pt idx="4039">
                  <c:v>1.6508999999999999E-2</c:v>
                </c:pt>
                <c:pt idx="4040">
                  <c:v>1.5027E-2</c:v>
                </c:pt>
                <c:pt idx="4041">
                  <c:v>1.3731999999999999E-2</c:v>
                </c:pt>
                <c:pt idx="4042">
                  <c:v>1.2788000000000001E-2</c:v>
                </c:pt>
                <c:pt idx="4043">
                  <c:v>1.2338999999999999E-2</c:v>
                </c:pt>
                <c:pt idx="4044">
                  <c:v>1.1615E-2</c:v>
                </c:pt>
                <c:pt idx="4045">
                  <c:v>1.133E-2</c:v>
                </c:pt>
                <c:pt idx="4046">
                  <c:v>1.1346999999999999E-2</c:v>
                </c:pt>
                <c:pt idx="4047">
                  <c:v>1.1553000000000001E-2</c:v>
                </c:pt>
                <c:pt idx="4048">
                  <c:v>1.1861999999999999E-2</c:v>
                </c:pt>
                <c:pt idx="4049">
                  <c:v>1.2211E-2</c:v>
                </c:pt>
                <c:pt idx="4050">
                  <c:v>1.2603E-2</c:v>
                </c:pt>
                <c:pt idx="4051">
                  <c:v>1.3133000000000001E-2</c:v>
                </c:pt>
                <c:pt idx="4052">
                  <c:v>1.3972999999999999E-2</c:v>
                </c:pt>
                <c:pt idx="4053">
                  <c:v>1.5268E-2</c:v>
                </c:pt>
                <c:pt idx="4054">
                  <c:v>1.7028999999999999E-2</c:v>
                </c:pt>
                <c:pt idx="4055">
                  <c:v>1.9147000000000001E-2</c:v>
                </c:pt>
                <c:pt idx="4056">
                  <c:v>2.1580999999999999E-2</c:v>
                </c:pt>
                <c:pt idx="4057">
                  <c:v>2.4465000000000001E-2</c:v>
                </c:pt>
                <c:pt idx="4058">
                  <c:v>2.7954E-2</c:v>
                </c:pt>
                <c:pt idx="4059">
                  <c:v>3.1996999999999998E-2</c:v>
                </c:pt>
                <c:pt idx="4060">
                  <c:v>3.6295000000000001E-2</c:v>
                </c:pt>
                <c:pt idx="4061">
                  <c:v>4.0434999999999999E-2</c:v>
                </c:pt>
                <c:pt idx="4062">
                  <c:v>4.4044E-2</c:v>
                </c:pt>
                <c:pt idx="4063">
                  <c:v>4.6931E-2</c:v>
                </c:pt>
                <c:pt idx="4064">
                  <c:v>4.9147999999999997E-2</c:v>
                </c:pt>
                <c:pt idx="4065">
                  <c:v>5.0918999999999999E-2</c:v>
                </c:pt>
                <c:pt idx="4066">
                  <c:v>5.2439E-2</c:v>
                </c:pt>
                <c:pt idx="4067">
                  <c:v>5.3700999999999999E-2</c:v>
                </c:pt>
                <c:pt idx="4068">
                  <c:v>5.4491999999999999E-2</c:v>
                </c:pt>
                <c:pt idx="4069">
                  <c:v>5.4572000000000002E-2</c:v>
                </c:pt>
                <c:pt idx="4070">
                  <c:v>5.3837000000000003E-2</c:v>
                </c:pt>
                <c:pt idx="4071">
                  <c:v>5.2319999999999998E-2</c:v>
                </c:pt>
                <c:pt idx="4072">
                  <c:v>5.0103000000000002E-2</c:v>
                </c:pt>
                <c:pt idx="4073">
                  <c:v>4.7308000000000003E-2</c:v>
                </c:pt>
                <c:pt idx="4074">
                  <c:v>4.4176E-2</c:v>
                </c:pt>
                <c:pt idx="4075">
                  <c:v>4.1105999999999997E-2</c:v>
                </c:pt>
                <c:pt idx="4076">
                  <c:v>3.8524000000000003E-2</c:v>
                </c:pt>
                <c:pt idx="4077">
                  <c:v>3.6625999999999999E-2</c:v>
                </c:pt>
                <c:pt idx="4078">
                  <c:v>3.5338000000000001E-2</c:v>
                </c:pt>
                <c:pt idx="4079">
                  <c:v>3.4563999999999998E-2</c:v>
                </c:pt>
                <c:pt idx="4080">
                  <c:v>3.4410000000000003E-2</c:v>
                </c:pt>
                <c:pt idx="4081">
                  <c:v>3.5049999999999998E-2</c:v>
                </c:pt>
                <c:pt idx="4082">
                  <c:v>3.6436000000000003E-2</c:v>
                </c:pt>
                <c:pt idx="4083">
                  <c:v>3.8251E-2</c:v>
                </c:pt>
                <c:pt idx="4084">
                  <c:v>4.0122999999999999E-2</c:v>
                </c:pt>
                <c:pt idx="4085">
                  <c:v>4.1845E-2</c:v>
                </c:pt>
                <c:pt idx="4086">
                  <c:v>4.3385E-2</c:v>
                </c:pt>
                <c:pt idx="4087">
                  <c:v>4.4749999999999998E-2</c:v>
                </c:pt>
                <c:pt idx="4088">
                  <c:v>4.5914000000000003E-2</c:v>
                </c:pt>
                <c:pt idx="4089">
                  <c:v>4.6850999999999997E-2</c:v>
                </c:pt>
                <c:pt idx="4090">
                  <c:v>4.7509000000000003E-2</c:v>
                </c:pt>
                <c:pt idx="4091">
                  <c:v>4.7712999999999998E-2</c:v>
                </c:pt>
                <c:pt idx="4092">
                  <c:v>4.7219999999999998E-2</c:v>
                </c:pt>
                <c:pt idx="4093">
                  <c:v>4.5946000000000001E-2</c:v>
                </c:pt>
                <c:pt idx="4094">
                  <c:v>4.4053000000000002E-2</c:v>
                </c:pt>
                <c:pt idx="4095">
                  <c:v>4.1785000000000003E-2</c:v>
                </c:pt>
                <c:pt idx="4096">
                  <c:v>3.9273000000000002E-2</c:v>
                </c:pt>
                <c:pt idx="4097">
                  <c:v>3.6521999999999999E-2</c:v>
                </c:pt>
                <c:pt idx="4098">
                  <c:v>3.3526E-2</c:v>
                </c:pt>
                <c:pt idx="4099">
                  <c:v>3.0384000000000001E-2</c:v>
                </c:pt>
                <c:pt idx="4100">
                  <c:v>2.7268000000000001E-2</c:v>
                </c:pt>
                <c:pt idx="4101">
                  <c:v>2.426E-2</c:v>
                </c:pt>
                <c:pt idx="4102">
                  <c:v>2.1305999999999999E-2</c:v>
                </c:pt>
                <c:pt idx="4103">
                  <c:v>1.8398000000000001E-2</c:v>
                </c:pt>
                <c:pt idx="4104">
                  <c:v>1.5717999999999999E-2</c:v>
                </c:pt>
                <c:pt idx="4105">
                  <c:v>1.3472E-2</c:v>
                </c:pt>
                <c:pt idx="4106">
                  <c:v>1.1620999999999999E-2</c:v>
                </c:pt>
                <c:pt idx="4107">
                  <c:v>9.9279999999999993E-3</c:v>
                </c:pt>
                <c:pt idx="4108">
                  <c:v>8.2749999999999994E-3</c:v>
                </c:pt>
                <c:pt idx="4109">
                  <c:v>6.7629999999999999E-3</c:v>
                </c:pt>
                <c:pt idx="4110">
                  <c:v>5.4749999999999998E-3</c:v>
                </c:pt>
                <c:pt idx="4111">
                  <c:v>4.339E-3</c:v>
                </c:pt>
                <c:pt idx="4112">
                  <c:v>3.2980000000000002E-3</c:v>
                </c:pt>
                <c:pt idx="4113">
                  <c:v>2.4450000000000001E-3</c:v>
                </c:pt>
                <c:pt idx="4114">
                  <c:v>1.913E-3</c:v>
                </c:pt>
                <c:pt idx="4115">
                  <c:v>1.766E-3</c:v>
                </c:pt>
                <c:pt idx="4116">
                  <c:v>1.508E-3</c:v>
                </c:pt>
                <c:pt idx="4117">
                  <c:v>1.603E-3</c:v>
                </c:pt>
                <c:pt idx="4118">
                  <c:v>2.2699999999999999E-3</c:v>
                </c:pt>
                <c:pt idx="4119">
                  <c:v>3.3670000000000002E-3</c:v>
                </c:pt>
                <c:pt idx="4120">
                  <c:v>4.7679999999999997E-3</c:v>
                </c:pt>
                <c:pt idx="4121">
                  <c:v>6.3790000000000001E-3</c:v>
                </c:pt>
                <c:pt idx="4122">
                  <c:v>8.0949999999999998E-3</c:v>
                </c:pt>
                <c:pt idx="4123">
                  <c:v>9.8709999999999996E-3</c:v>
                </c:pt>
                <c:pt idx="4124">
                  <c:v>1.1805E-2</c:v>
                </c:pt>
                <c:pt idx="4125">
                  <c:v>1.4057999999999999E-2</c:v>
                </c:pt>
                <c:pt idx="4126">
                  <c:v>1.6711E-2</c:v>
                </c:pt>
                <c:pt idx="4127">
                  <c:v>1.9764E-2</c:v>
                </c:pt>
                <c:pt idx="4128">
                  <c:v>2.3210000000000001E-2</c:v>
                </c:pt>
                <c:pt idx="4129">
                  <c:v>2.6997E-2</c:v>
                </c:pt>
                <c:pt idx="4130">
                  <c:v>3.0977000000000001E-2</c:v>
                </c:pt>
                <c:pt idx="4131">
                  <c:v>3.5041000000000003E-2</c:v>
                </c:pt>
                <c:pt idx="4132">
                  <c:v>3.9234999999999999E-2</c:v>
                </c:pt>
                <c:pt idx="4133">
                  <c:v>4.3588000000000002E-2</c:v>
                </c:pt>
                <c:pt idx="4134">
                  <c:v>4.7906999999999998E-2</c:v>
                </c:pt>
                <c:pt idx="4135">
                  <c:v>5.1907000000000002E-2</c:v>
                </c:pt>
                <c:pt idx="4136">
                  <c:v>5.5476999999999999E-2</c:v>
                </c:pt>
                <c:pt idx="4137">
                  <c:v>5.8687000000000003E-2</c:v>
                </c:pt>
                <c:pt idx="4138">
                  <c:v>6.1621000000000002E-2</c:v>
                </c:pt>
                <c:pt idx="4139">
                  <c:v>6.4288999999999999E-2</c:v>
                </c:pt>
                <c:pt idx="4140">
                  <c:v>6.6600000000000006E-2</c:v>
                </c:pt>
                <c:pt idx="4141">
                  <c:v>6.837E-2</c:v>
                </c:pt>
                <c:pt idx="4142">
                  <c:v>6.9459000000000007E-2</c:v>
                </c:pt>
                <c:pt idx="4143">
                  <c:v>6.9901000000000005E-2</c:v>
                </c:pt>
                <c:pt idx="4144">
                  <c:v>6.9764999999999994E-2</c:v>
                </c:pt>
                <c:pt idx="4145">
                  <c:v>6.8943000000000004E-2</c:v>
                </c:pt>
                <c:pt idx="4146">
                  <c:v>6.7240999999999995E-2</c:v>
                </c:pt>
                <c:pt idx="4147">
                  <c:v>6.4695000000000003E-2</c:v>
                </c:pt>
                <c:pt idx="4148">
                  <c:v>6.1608999999999997E-2</c:v>
                </c:pt>
                <c:pt idx="4149">
                  <c:v>5.8291999999999997E-2</c:v>
                </c:pt>
                <c:pt idx="4150">
                  <c:v>5.4911000000000001E-2</c:v>
                </c:pt>
                <c:pt idx="4151">
                  <c:v>5.1617999999999997E-2</c:v>
                </c:pt>
                <c:pt idx="4152">
                  <c:v>4.8590000000000001E-2</c:v>
                </c:pt>
                <c:pt idx="4153">
                  <c:v>4.5921999999999998E-2</c:v>
                </c:pt>
                <c:pt idx="4154">
                  <c:v>4.3632999999999998E-2</c:v>
                </c:pt>
                <c:pt idx="4155">
                  <c:v>3.8919000000000002E-2</c:v>
                </c:pt>
                <c:pt idx="4156">
                  <c:v>3.4651000000000001E-2</c:v>
                </c:pt>
                <c:pt idx="4157">
                  <c:v>3.0698E-2</c:v>
                </c:pt>
                <c:pt idx="4158">
                  <c:v>2.6877000000000002E-2</c:v>
                </c:pt>
                <c:pt idx="4159">
                  <c:v>2.3154999999999999E-2</c:v>
                </c:pt>
                <c:pt idx="4160">
                  <c:v>1.9673E-2</c:v>
                </c:pt>
                <c:pt idx="4161">
                  <c:v>1.6603E-2</c:v>
                </c:pt>
                <c:pt idx="4162">
                  <c:v>1.4057E-2</c:v>
                </c:pt>
                <c:pt idx="4163">
                  <c:v>1.2073E-2</c:v>
                </c:pt>
                <c:pt idx="4164">
                  <c:v>1.0597000000000001E-2</c:v>
                </c:pt>
                <c:pt idx="4165">
                  <c:v>9.495E-3</c:v>
                </c:pt>
                <c:pt idx="4166">
                  <c:v>8.6149999999999994E-3</c:v>
                </c:pt>
                <c:pt idx="4167">
                  <c:v>7.8429999999999993E-3</c:v>
                </c:pt>
                <c:pt idx="4168">
                  <c:v>7.0939999999999996E-3</c:v>
                </c:pt>
                <c:pt idx="4169">
                  <c:v>6.2779999999999997E-3</c:v>
                </c:pt>
                <c:pt idx="4170">
                  <c:v>5.3410000000000003E-3</c:v>
                </c:pt>
                <c:pt idx="4171">
                  <c:v>4.3189999999999999E-3</c:v>
                </c:pt>
                <c:pt idx="4172">
                  <c:v>3.3170000000000001E-3</c:v>
                </c:pt>
                <c:pt idx="4173">
                  <c:v>2.4680000000000001E-3</c:v>
                </c:pt>
                <c:pt idx="4174">
                  <c:v>1.913E-3</c:v>
                </c:pt>
                <c:pt idx="4175">
                  <c:v>1.668E-3</c:v>
                </c:pt>
                <c:pt idx="4176">
                  <c:v>1.6590000000000001E-3</c:v>
                </c:pt>
                <c:pt idx="4177">
                  <c:v>1.769E-3</c:v>
                </c:pt>
                <c:pt idx="4178">
                  <c:v>1.928E-3</c:v>
                </c:pt>
                <c:pt idx="4179">
                  <c:v>2.0920000000000001E-3</c:v>
                </c:pt>
                <c:pt idx="4180">
                  <c:v>2.1080000000000001E-3</c:v>
                </c:pt>
                <c:pt idx="4181">
                  <c:v>1.828E-3</c:v>
                </c:pt>
                <c:pt idx="4182">
                  <c:v>1.3290000000000001E-3</c:v>
                </c:pt>
                <c:pt idx="4183">
                  <c:v>9.3800000000000003E-4</c:v>
                </c:pt>
                <c:pt idx="4184">
                  <c:v>1.093E-3</c:v>
                </c:pt>
                <c:pt idx="4185">
                  <c:v>2.2160000000000001E-3</c:v>
                </c:pt>
                <c:pt idx="4186">
                  <c:v>4.555E-3</c:v>
                </c:pt>
                <c:pt idx="4187">
                  <c:v>8.0190000000000001E-3</c:v>
                </c:pt>
                <c:pt idx="4188">
                  <c:v>1.2232E-2</c:v>
                </c:pt>
                <c:pt idx="4189">
                  <c:v>1.6808E-2</c:v>
                </c:pt>
                <c:pt idx="4190">
                  <c:v>2.1566999999999999E-2</c:v>
                </c:pt>
                <c:pt idx="4191">
                  <c:v>2.6494E-2</c:v>
                </c:pt>
                <c:pt idx="4192">
                  <c:v>3.1585000000000002E-2</c:v>
                </c:pt>
                <c:pt idx="4193">
                  <c:v>3.6804999999999997E-2</c:v>
                </c:pt>
                <c:pt idx="4194">
                  <c:v>4.2167000000000003E-2</c:v>
                </c:pt>
                <c:pt idx="4195">
                  <c:v>4.7743000000000001E-2</c:v>
                </c:pt>
                <c:pt idx="4196">
                  <c:v>5.3532999999999997E-2</c:v>
                </c:pt>
                <c:pt idx="4197">
                  <c:v>5.9428000000000002E-2</c:v>
                </c:pt>
                <c:pt idx="4198">
                  <c:v>6.5333000000000002E-2</c:v>
                </c:pt>
                <c:pt idx="4199">
                  <c:v>7.1309999999999998E-2</c:v>
                </c:pt>
                <c:pt idx="4200">
                  <c:v>7.7596999999999999E-2</c:v>
                </c:pt>
                <c:pt idx="4201">
                  <c:v>8.4460999999999994E-2</c:v>
                </c:pt>
                <c:pt idx="4202">
                  <c:v>9.1924000000000006E-2</c:v>
                </c:pt>
                <c:pt idx="4203">
                  <c:v>9.9601999999999996E-2</c:v>
                </c:pt>
                <c:pt idx="4204">
                  <c:v>0.10695499999999999</c:v>
                </c:pt>
                <c:pt idx="4205">
                  <c:v>0.113708</c:v>
                </c:pt>
                <c:pt idx="4206">
                  <c:v>0.119967</c:v>
                </c:pt>
                <c:pt idx="4207">
                  <c:v>0.12598899999999999</c:v>
                </c:pt>
                <c:pt idx="4208">
                  <c:v>0.13192100000000001</c:v>
                </c:pt>
                <c:pt idx="4209">
                  <c:v>0.137656</c:v>
                </c:pt>
                <c:pt idx="4210">
                  <c:v>0.14285500000000001</c:v>
                </c:pt>
                <c:pt idx="4211">
                  <c:v>0.147149</c:v>
                </c:pt>
                <c:pt idx="4212">
                  <c:v>0.15035299999999999</c:v>
                </c:pt>
                <c:pt idx="4213">
                  <c:v>0.15248400000000001</c:v>
                </c:pt>
                <c:pt idx="4214">
                  <c:v>0.15364</c:v>
                </c:pt>
                <c:pt idx="4215">
                  <c:v>0.15398800000000001</c:v>
                </c:pt>
                <c:pt idx="4216">
                  <c:v>0.153751</c:v>
                </c:pt>
                <c:pt idx="4217">
                  <c:v>0.15313299999999999</c:v>
                </c:pt>
                <c:pt idx="4218">
                  <c:v>0.15224699999999999</c:v>
                </c:pt>
                <c:pt idx="4219">
                  <c:v>0.15115100000000001</c:v>
                </c:pt>
                <c:pt idx="4220">
                  <c:v>0.14996000000000001</c:v>
                </c:pt>
                <c:pt idx="4221">
                  <c:v>0.148921</c:v>
                </c:pt>
                <c:pt idx="4222">
                  <c:v>0.14844099999999999</c:v>
                </c:pt>
                <c:pt idx="4223">
                  <c:v>0.14898900000000001</c:v>
                </c:pt>
                <c:pt idx="4224">
                  <c:v>0.150864</c:v>
                </c:pt>
                <c:pt idx="4225">
                  <c:v>0.15390300000000001</c:v>
                </c:pt>
                <c:pt idx="4226">
                  <c:v>0.157412</c:v>
                </c:pt>
                <c:pt idx="4227">
                  <c:v>0.160552</c:v>
                </c:pt>
                <c:pt idx="4228">
                  <c:v>0.16287399999999999</c:v>
                </c:pt>
                <c:pt idx="4229">
                  <c:v>0.16445399999999999</c:v>
                </c:pt>
                <c:pt idx="4230">
                  <c:v>0.16553200000000001</c:v>
                </c:pt>
                <c:pt idx="4231">
                  <c:v>0.16616</c:v>
                </c:pt>
                <c:pt idx="4232">
                  <c:v>0.166188</c:v>
                </c:pt>
                <c:pt idx="4233">
                  <c:v>0.165491</c:v>
                </c:pt>
                <c:pt idx="4234">
                  <c:v>0.164164</c:v>
                </c:pt>
                <c:pt idx="4235">
                  <c:v>0.16244600000000001</c:v>
                </c:pt>
                <c:pt idx="4236">
                  <c:v>0.16045899999999999</c:v>
                </c:pt>
                <c:pt idx="4237">
                  <c:v>0.158055</c:v>
                </c:pt>
                <c:pt idx="4238">
                  <c:v>0.15501599999999999</c:v>
                </c:pt>
                <c:pt idx="4239">
                  <c:v>0.15134300000000001</c:v>
                </c:pt>
                <c:pt idx="4240">
                  <c:v>0.147256</c:v>
                </c:pt>
                <c:pt idx="4241">
                  <c:v>0.14297899999999999</c:v>
                </c:pt>
                <c:pt idx="4242">
                  <c:v>0.13862099999999999</c:v>
                </c:pt>
                <c:pt idx="4243">
                  <c:v>0.134213</c:v>
                </c:pt>
                <c:pt idx="4244">
                  <c:v>0.12972400000000001</c:v>
                </c:pt>
                <c:pt idx="4245">
                  <c:v>0.125081</c:v>
                </c:pt>
                <c:pt idx="4246">
                  <c:v>0.120312</c:v>
                </c:pt>
                <c:pt idx="4247">
                  <c:v>0.11562799999999999</c:v>
                </c:pt>
                <c:pt idx="4248">
                  <c:v>0.111246</c:v>
                </c:pt>
                <c:pt idx="4249">
                  <c:v>0.107171</c:v>
                </c:pt>
                <c:pt idx="4250">
                  <c:v>0.10326200000000001</c:v>
                </c:pt>
                <c:pt idx="4251">
                  <c:v>9.9430000000000004E-2</c:v>
                </c:pt>
                <c:pt idx="4252">
                  <c:v>9.5700999999999994E-2</c:v>
                </c:pt>
                <c:pt idx="4253">
                  <c:v>9.2080999999999996E-2</c:v>
                </c:pt>
                <c:pt idx="4254">
                  <c:v>8.8457999999999995E-2</c:v>
                </c:pt>
                <c:pt idx="4255">
                  <c:v>8.4697999999999996E-2</c:v>
                </c:pt>
                <c:pt idx="4256">
                  <c:v>8.0798999999999996E-2</c:v>
                </c:pt>
                <c:pt idx="4257">
                  <c:v>7.6882000000000006E-2</c:v>
                </c:pt>
                <c:pt idx="4258">
                  <c:v>7.3051000000000005E-2</c:v>
                </c:pt>
                <c:pt idx="4259">
                  <c:v>6.9339999999999999E-2</c:v>
                </c:pt>
                <c:pt idx="4260">
                  <c:v>6.5747E-2</c:v>
                </c:pt>
                <c:pt idx="4261">
                  <c:v>6.2212000000000003E-2</c:v>
                </c:pt>
                <c:pt idx="4262">
                  <c:v>5.8629000000000001E-2</c:v>
                </c:pt>
                <c:pt idx="4263">
                  <c:v>5.4959000000000001E-2</c:v>
                </c:pt>
                <c:pt idx="4264">
                  <c:v>5.1275000000000001E-2</c:v>
                </c:pt>
                <c:pt idx="4265">
                  <c:v>4.7606999999999997E-2</c:v>
                </c:pt>
                <c:pt idx="4266">
                  <c:v>4.3853000000000003E-2</c:v>
                </c:pt>
                <c:pt idx="4267">
                  <c:v>3.9911000000000002E-2</c:v>
                </c:pt>
                <c:pt idx="4268">
                  <c:v>3.5876999999999999E-2</c:v>
                </c:pt>
                <c:pt idx="4269">
                  <c:v>3.2156999999999998E-2</c:v>
                </c:pt>
                <c:pt idx="4270">
                  <c:v>2.9309000000000002E-2</c:v>
                </c:pt>
                <c:pt idx="4271">
                  <c:v>2.7361E-2</c:v>
                </c:pt>
                <c:pt idx="4272">
                  <c:v>2.5699E-2</c:v>
                </c:pt>
                <c:pt idx="4273">
                  <c:v>2.4055E-2</c:v>
                </c:pt>
                <c:pt idx="4274">
                  <c:v>2.2401000000000001E-2</c:v>
                </c:pt>
                <c:pt idx="4275">
                  <c:v>2.0695999999999999E-2</c:v>
                </c:pt>
                <c:pt idx="4276">
                  <c:v>1.8970000000000001E-2</c:v>
                </c:pt>
                <c:pt idx="4277">
                  <c:v>1.7361000000000001E-2</c:v>
                </c:pt>
                <c:pt idx="4278">
                  <c:v>1.5948E-2</c:v>
                </c:pt>
                <c:pt idx="4279">
                  <c:v>1.4659999999999999E-2</c:v>
                </c:pt>
                <c:pt idx="4280">
                  <c:v>1.3453E-2</c:v>
                </c:pt>
                <c:pt idx="4281">
                  <c:v>1.2474000000000001E-2</c:v>
                </c:pt>
                <c:pt idx="4282">
                  <c:v>1.1950000000000001E-2</c:v>
                </c:pt>
                <c:pt idx="4283">
                  <c:v>1.1951E-2</c:v>
                </c:pt>
                <c:pt idx="4284">
                  <c:v>1.2267999999999999E-2</c:v>
                </c:pt>
                <c:pt idx="4285">
                  <c:v>1.2042000000000001E-2</c:v>
                </c:pt>
                <c:pt idx="4286">
                  <c:v>1.1471E-2</c:v>
                </c:pt>
                <c:pt idx="4287">
                  <c:v>1.0501999999999999E-2</c:v>
                </c:pt>
                <c:pt idx="4288">
                  <c:v>9.2700000000000005E-3</c:v>
                </c:pt>
                <c:pt idx="4289">
                  <c:v>7.9590000000000008E-3</c:v>
                </c:pt>
                <c:pt idx="4290">
                  <c:v>6.7559999999999999E-3</c:v>
                </c:pt>
                <c:pt idx="4291">
                  <c:v>5.8650000000000004E-3</c:v>
                </c:pt>
                <c:pt idx="4292">
                  <c:v>5.4559999999999999E-3</c:v>
                </c:pt>
                <c:pt idx="4293">
                  <c:v>5.4949999999999999E-3</c:v>
                </c:pt>
                <c:pt idx="4294">
                  <c:v>5.6270000000000001E-3</c:v>
                </c:pt>
                <c:pt idx="4295">
                  <c:v>5.2769999999999996E-3</c:v>
                </c:pt>
                <c:pt idx="4296">
                  <c:v>4.3889999999999997E-3</c:v>
                </c:pt>
                <c:pt idx="4297">
                  <c:v>3.738E-3</c:v>
                </c:pt>
                <c:pt idx="4298">
                  <c:v>3.9020000000000001E-3</c:v>
                </c:pt>
                <c:pt idx="4299">
                  <c:v>5.0590000000000001E-3</c:v>
                </c:pt>
                <c:pt idx="4300">
                  <c:v>7.1069999999999996E-3</c:v>
                </c:pt>
                <c:pt idx="4301">
                  <c:v>9.6819999999999996E-3</c:v>
                </c:pt>
                <c:pt idx="4302">
                  <c:v>1.2331E-2</c:v>
                </c:pt>
                <c:pt idx="4303">
                  <c:v>1.4862E-2</c:v>
                </c:pt>
                <c:pt idx="4304">
                  <c:v>1.7510000000000001E-2</c:v>
                </c:pt>
                <c:pt idx="4305">
                  <c:v>2.0673E-2</c:v>
                </c:pt>
                <c:pt idx="4306">
                  <c:v>2.4504999999999999E-2</c:v>
                </c:pt>
                <c:pt idx="4307">
                  <c:v>2.8813999999999999E-2</c:v>
                </c:pt>
                <c:pt idx="4308">
                  <c:v>3.3342999999999998E-2</c:v>
                </c:pt>
                <c:pt idx="4309">
                  <c:v>3.7999999999999999E-2</c:v>
                </c:pt>
                <c:pt idx="4310">
                  <c:v>4.2810000000000001E-2</c:v>
                </c:pt>
                <c:pt idx="4311">
                  <c:v>4.7723000000000002E-2</c:v>
                </c:pt>
                <c:pt idx="4312">
                  <c:v>5.2627E-2</c:v>
                </c:pt>
                <c:pt idx="4313">
                  <c:v>5.7487000000000003E-2</c:v>
                </c:pt>
                <c:pt idx="4314">
                  <c:v>6.2397000000000001E-2</c:v>
                </c:pt>
                <c:pt idx="4315">
                  <c:v>6.7426E-2</c:v>
                </c:pt>
                <c:pt idx="4316">
                  <c:v>7.2437000000000001E-2</c:v>
                </c:pt>
                <c:pt idx="4317">
                  <c:v>7.7155000000000001E-2</c:v>
                </c:pt>
                <c:pt idx="4318">
                  <c:v>8.1434999999999994E-2</c:v>
                </c:pt>
                <c:pt idx="4319">
                  <c:v>8.5352999999999998E-2</c:v>
                </c:pt>
                <c:pt idx="4320">
                  <c:v>8.9018E-2</c:v>
                </c:pt>
                <c:pt idx="4321">
                  <c:v>9.2410999999999993E-2</c:v>
                </c:pt>
                <c:pt idx="4322">
                  <c:v>9.5415E-2</c:v>
                </c:pt>
                <c:pt idx="4323">
                  <c:v>9.7885E-2</c:v>
                </c:pt>
                <c:pt idx="4324">
                  <c:v>9.9673999999999999E-2</c:v>
                </c:pt>
                <c:pt idx="4325">
                  <c:v>0.100773</c:v>
                </c:pt>
                <c:pt idx="4326">
                  <c:v>0.101413</c:v>
                </c:pt>
                <c:pt idx="4327">
                  <c:v>0.101938</c:v>
                </c:pt>
                <c:pt idx="4328">
                  <c:v>0.102573</c:v>
                </c:pt>
                <c:pt idx="4329">
                  <c:v>0.103354</c:v>
                </c:pt>
                <c:pt idx="4330">
                  <c:v>0.104175</c:v>
                </c:pt>
                <c:pt idx="4331">
                  <c:v>0.104807</c:v>
                </c:pt>
                <c:pt idx="4332">
                  <c:v>0.104949</c:v>
                </c:pt>
                <c:pt idx="4333">
                  <c:v>0.10438500000000001</c:v>
                </c:pt>
                <c:pt idx="4334">
                  <c:v>0.103099</c:v>
                </c:pt>
                <c:pt idx="4335">
                  <c:v>0.101215</c:v>
                </c:pt>
                <c:pt idx="4336">
                  <c:v>9.8906999999999995E-2</c:v>
                </c:pt>
                <c:pt idx="4337">
                  <c:v>9.6418000000000004E-2</c:v>
                </c:pt>
                <c:pt idx="4338">
                  <c:v>9.4065999999999997E-2</c:v>
                </c:pt>
                <c:pt idx="4339">
                  <c:v>9.2036999999999994E-2</c:v>
                </c:pt>
                <c:pt idx="4340">
                  <c:v>9.0190999999999993E-2</c:v>
                </c:pt>
                <c:pt idx="4341">
                  <c:v>8.8184999999999999E-2</c:v>
                </c:pt>
                <c:pt idx="4342">
                  <c:v>8.5803000000000004E-2</c:v>
                </c:pt>
                <c:pt idx="4343">
                  <c:v>8.3104999999999998E-2</c:v>
                </c:pt>
                <c:pt idx="4344">
                  <c:v>8.0332000000000001E-2</c:v>
                </c:pt>
                <c:pt idx="4345">
                  <c:v>7.7811000000000005E-2</c:v>
                </c:pt>
                <c:pt idx="4346">
                  <c:v>7.5886999999999996E-2</c:v>
                </c:pt>
                <c:pt idx="4347">
                  <c:v>7.4763999999999997E-2</c:v>
                </c:pt>
                <c:pt idx="4348">
                  <c:v>7.4426000000000006E-2</c:v>
                </c:pt>
                <c:pt idx="4349">
                  <c:v>7.4727000000000002E-2</c:v>
                </c:pt>
                <c:pt idx="4350">
                  <c:v>7.5445999999999999E-2</c:v>
                </c:pt>
                <c:pt idx="4351">
                  <c:v>7.6208999999999999E-2</c:v>
                </c:pt>
                <c:pt idx="4352">
                  <c:v>7.6555999999999999E-2</c:v>
                </c:pt>
                <c:pt idx="4353">
                  <c:v>7.6289999999999997E-2</c:v>
                </c:pt>
                <c:pt idx="4354">
                  <c:v>7.5664999999999996E-2</c:v>
                </c:pt>
                <c:pt idx="4355">
                  <c:v>7.5062000000000004E-2</c:v>
                </c:pt>
                <c:pt idx="4356">
                  <c:v>7.4551999999999993E-2</c:v>
                </c:pt>
                <c:pt idx="4357">
                  <c:v>7.3874999999999996E-2</c:v>
                </c:pt>
                <c:pt idx="4358">
                  <c:v>7.2742000000000001E-2</c:v>
                </c:pt>
                <c:pt idx="4359">
                  <c:v>7.1035000000000001E-2</c:v>
                </c:pt>
                <c:pt idx="4360">
                  <c:v>6.8889000000000006E-2</c:v>
                </c:pt>
                <c:pt idx="4361">
                  <c:v>6.6695000000000004E-2</c:v>
                </c:pt>
                <c:pt idx="4362">
                  <c:v>6.4874000000000001E-2</c:v>
                </c:pt>
                <c:pt idx="4363">
                  <c:v>6.3488000000000003E-2</c:v>
                </c:pt>
                <c:pt idx="4364">
                  <c:v>6.2184000000000003E-2</c:v>
                </c:pt>
                <c:pt idx="4365">
                  <c:v>6.0630999999999997E-2</c:v>
                </c:pt>
                <c:pt idx="4366">
                  <c:v>5.8909999999999997E-2</c:v>
                </c:pt>
                <c:pt idx="4367">
                  <c:v>5.7405999999999999E-2</c:v>
                </c:pt>
                <c:pt idx="4368">
                  <c:v>5.2774000000000001E-2</c:v>
                </c:pt>
                <c:pt idx="4369">
                  <c:v>4.8141999999999997E-2</c:v>
                </c:pt>
                <c:pt idx="4370">
                  <c:v>4.3512000000000002E-2</c:v>
                </c:pt>
                <c:pt idx="4371">
                  <c:v>3.8884000000000002E-2</c:v>
                </c:pt>
                <c:pt idx="4372">
                  <c:v>3.4257000000000003E-2</c:v>
                </c:pt>
                <c:pt idx="4373">
                  <c:v>2.9631999999999999E-2</c:v>
                </c:pt>
                <c:pt idx="4374">
                  <c:v>2.5007999999999999E-2</c:v>
                </c:pt>
                <c:pt idx="4375">
                  <c:v>2.0386000000000001E-2</c:v>
                </c:pt>
                <c:pt idx="4376">
                  <c:v>1.5765000000000001E-2</c:v>
                </c:pt>
                <c:pt idx="4377">
                  <c:v>1.1146E-2</c:v>
                </c:pt>
                <c:pt idx="4378">
                  <c:v>6.5290000000000001E-3</c:v>
                </c:pt>
                <c:pt idx="4379">
                  <c:v>1.913E-3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2333-F44E-981A-0E047B0996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32288136"/>
        <c:axId val="532295944"/>
      </c:scatterChart>
      <c:valAx>
        <c:axId val="532288136"/>
        <c:scaling>
          <c:orientation val="maxMin"/>
          <c:max val="3700"/>
          <c:min val="6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fr-FR"/>
          </a:p>
        </c:txPr>
        <c:crossAx val="532295944"/>
        <c:crosses val="autoZero"/>
        <c:crossBetween val="midCat"/>
      </c:valAx>
      <c:valAx>
        <c:axId val="532295944"/>
        <c:scaling>
          <c:orientation val="minMax"/>
          <c:max val="2"/>
          <c:min val="0"/>
        </c:scaling>
        <c:delete val="0"/>
        <c:axPos val="r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fr-FR"/>
          </a:p>
        </c:txPr>
        <c:crossAx val="532288136"/>
        <c:crosses val="autoZero"/>
        <c:crossBetween val="midCat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Times New Roman" panose="02020603050405020304" pitchFamily="18" charset="0"/>
          <a:cs typeface="Times New Roman" panose="02020603050405020304" pitchFamily="18" charset="0"/>
        </a:defRPr>
      </a:pPr>
      <a:endParaRPr lang="fr-F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PES!$B$1</c:f>
              <c:strCache>
                <c:ptCount val="1"/>
                <c:pt idx="0">
                  <c:v>Serpula-mycelium-PES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PES!$A$2:$A$4381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PES!$B$2:$B$4381</c:f>
              <c:numCache>
                <c:formatCode>General</c:formatCode>
                <c:ptCount val="4380"/>
                <c:pt idx="0">
                  <c:v>4.7E-2</c:v>
                </c:pt>
                <c:pt idx="1">
                  <c:v>4.6547999999999999E-2</c:v>
                </c:pt>
                <c:pt idx="2">
                  <c:v>4.6096999999999999E-2</c:v>
                </c:pt>
                <c:pt idx="3">
                  <c:v>4.5648000000000001E-2</c:v>
                </c:pt>
                <c:pt idx="4">
                  <c:v>4.5200999999999998E-2</c:v>
                </c:pt>
                <c:pt idx="5">
                  <c:v>4.4755000000000003E-2</c:v>
                </c:pt>
                <c:pt idx="6">
                  <c:v>4.4310000000000002E-2</c:v>
                </c:pt>
                <c:pt idx="7">
                  <c:v>4.3867000000000003E-2</c:v>
                </c:pt>
                <c:pt idx="8">
                  <c:v>4.3424999999999998E-2</c:v>
                </c:pt>
                <c:pt idx="9">
                  <c:v>4.2985000000000002E-2</c:v>
                </c:pt>
                <c:pt idx="10">
                  <c:v>4.2546E-2</c:v>
                </c:pt>
                <c:pt idx="11">
                  <c:v>4.2108E-2</c:v>
                </c:pt>
                <c:pt idx="12">
                  <c:v>4.1672000000000001E-2</c:v>
                </c:pt>
                <c:pt idx="13">
                  <c:v>4.0355000000000002E-2</c:v>
                </c:pt>
                <c:pt idx="14">
                  <c:v>3.8358999999999997E-2</c:v>
                </c:pt>
                <c:pt idx="15">
                  <c:v>3.5872000000000001E-2</c:v>
                </c:pt>
                <c:pt idx="16">
                  <c:v>3.3598000000000003E-2</c:v>
                </c:pt>
                <c:pt idx="17">
                  <c:v>3.2305E-2</c:v>
                </c:pt>
                <c:pt idx="18">
                  <c:v>3.2163999999999998E-2</c:v>
                </c:pt>
                <c:pt idx="19">
                  <c:v>3.2604000000000001E-2</c:v>
                </c:pt>
                <c:pt idx="20">
                  <c:v>3.2947999999999998E-2</c:v>
                </c:pt>
                <c:pt idx="21">
                  <c:v>3.2958000000000001E-2</c:v>
                </c:pt>
                <c:pt idx="22">
                  <c:v>3.2821000000000003E-2</c:v>
                </c:pt>
                <c:pt idx="23">
                  <c:v>3.2863000000000003E-2</c:v>
                </c:pt>
                <c:pt idx="24">
                  <c:v>3.2898999999999998E-2</c:v>
                </c:pt>
                <c:pt idx="25">
                  <c:v>3.2152E-2</c:v>
                </c:pt>
                <c:pt idx="26">
                  <c:v>3.0360999999999999E-2</c:v>
                </c:pt>
                <c:pt idx="27">
                  <c:v>2.7904999999999999E-2</c:v>
                </c:pt>
                <c:pt idx="28">
                  <c:v>2.5342E-2</c:v>
                </c:pt>
                <c:pt idx="29">
                  <c:v>2.2960999999999999E-2</c:v>
                </c:pt>
                <c:pt idx="30">
                  <c:v>2.0761999999999999E-2</c:v>
                </c:pt>
                <c:pt idx="31">
                  <c:v>1.8890000000000001E-2</c:v>
                </c:pt>
                <c:pt idx="32">
                  <c:v>1.7631000000000001E-2</c:v>
                </c:pt>
                <c:pt idx="33">
                  <c:v>1.6945000000000002E-2</c:v>
                </c:pt>
                <c:pt idx="34">
                  <c:v>1.6330999999999998E-2</c:v>
                </c:pt>
                <c:pt idx="35">
                  <c:v>1.5129999999999999E-2</c:v>
                </c:pt>
                <c:pt idx="36">
                  <c:v>1.3035E-2</c:v>
                </c:pt>
                <c:pt idx="37">
                  <c:v>1.0319E-2</c:v>
                </c:pt>
                <c:pt idx="38">
                  <c:v>7.6680000000000003E-3</c:v>
                </c:pt>
                <c:pt idx="39">
                  <c:v>5.8170000000000001E-3</c:v>
                </c:pt>
                <c:pt idx="40">
                  <c:v>5.1840000000000002E-3</c:v>
                </c:pt>
                <c:pt idx="41">
                  <c:v>5.6769999999999998E-3</c:v>
                </c:pt>
                <c:pt idx="42">
                  <c:v>6.79E-3</c:v>
                </c:pt>
                <c:pt idx="43">
                  <c:v>8.0389999999999993E-3</c:v>
                </c:pt>
                <c:pt idx="44">
                  <c:v>9.3679999999999996E-3</c:v>
                </c:pt>
                <c:pt idx="45">
                  <c:v>1.1002E-2</c:v>
                </c:pt>
                <c:pt idx="46">
                  <c:v>1.2997E-2</c:v>
                </c:pt>
                <c:pt idx="47">
                  <c:v>1.4997999999999999E-2</c:v>
                </c:pt>
                <c:pt idx="48">
                  <c:v>1.636E-2</c:v>
                </c:pt>
                <c:pt idx="49">
                  <c:v>1.6979000000000001E-2</c:v>
                </c:pt>
                <c:pt idx="50">
                  <c:v>1.7607999999999999E-2</c:v>
                </c:pt>
                <c:pt idx="51">
                  <c:v>1.8603000000000001E-2</c:v>
                </c:pt>
                <c:pt idx="52">
                  <c:v>1.9747000000000001E-2</c:v>
                </c:pt>
                <c:pt idx="53">
                  <c:v>2.0884E-2</c:v>
                </c:pt>
                <c:pt idx="54">
                  <c:v>2.1958999999999999E-2</c:v>
                </c:pt>
                <c:pt idx="55">
                  <c:v>2.2842000000000001E-2</c:v>
                </c:pt>
                <c:pt idx="56">
                  <c:v>2.3421000000000001E-2</c:v>
                </c:pt>
                <c:pt idx="57">
                  <c:v>2.3637999999999999E-2</c:v>
                </c:pt>
                <c:pt idx="58">
                  <c:v>2.3317000000000001E-2</c:v>
                </c:pt>
                <c:pt idx="59">
                  <c:v>2.2211999999999999E-2</c:v>
                </c:pt>
                <c:pt idx="60">
                  <c:v>2.0382000000000001E-2</c:v>
                </c:pt>
                <c:pt idx="61">
                  <c:v>1.8374999999999999E-2</c:v>
                </c:pt>
                <c:pt idx="62">
                  <c:v>1.6837000000000001E-2</c:v>
                </c:pt>
                <c:pt idx="63">
                  <c:v>1.6025000000000001E-2</c:v>
                </c:pt>
                <c:pt idx="64">
                  <c:v>1.5618E-2</c:v>
                </c:pt>
                <c:pt idx="65">
                  <c:v>1.5025999999999999E-2</c:v>
                </c:pt>
                <c:pt idx="66">
                  <c:v>1.4026E-2</c:v>
                </c:pt>
                <c:pt idx="67">
                  <c:v>1.2902E-2</c:v>
                </c:pt>
                <c:pt idx="68">
                  <c:v>1.2097E-2</c:v>
                </c:pt>
                <c:pt idx="69">
                  <c:v>1.1866E-2</c:v>
                </c:pt>
                <c:pt idx="70">
                  <c:v>1.2125E-2</c:v>
                </c:pt>
                <c:pt idx="71">
                  <c:v>1.2486000000000001E-2</c:v>
                </c:pt>
                <c:pt idx="72">
                  <c:v>1.2501E-2</c:v>
                </c:pt>
                <c:pt idx="73">
                  <c:v>1.1985000000000001E-2</c:v>
                </c:pt>
                <c:pt idx="74">
                  <c:v>1.1065999999999999E-2</c:v>
                </c:pt>
                <c:pt idx="75">
                  <c:v>9.9830000000000006E-3</c:v>
                </c:pt>
                <c:pt idx="76">
                  <c:v>8.9820000000000004E-3</c:v>
                </c:pt>
                <c:pt idx="77">
                  <c:v>8.1849999999999996E-3</c:v>
                </c:pt>
                <c:pt idx="78">
                  <c:v>7.4669999999999997E-3</c:v>
                </c:pt>
                <c:pt idx="79">
                  <c:v>6.7679999999999997E-3</c:v>
                </c:pt>
                <c:pt idx="80">
                  <c:v>6.3290000000000004E-3</c:v>
                </c:pt>
                <c:pt idx="81">
                  <c:v>6.4539999999999997E-3</c:v>
                </c:pt>
                <c:pt idx="82">
                  <c:v>7.1640000000000002E-3</c:v>
                </c:pt>
                <c:pt idx="83">
                  <c:v>8.1759999999999992E-3</c:v>
                </c:pt>
                <c:pt idx="84">
                  <c:v>9.2599999999999991E-3</c:v>
                </c:pt>
                <c:pt idx="85">
                  <c:v>1.0373E-2</c:v>
                </c:pt>
                <c:pt idx="86">
                  <c:v>1.1391E-2</c:v>
                </c:pt>
                <c:pt idx="87">
                  <c:v>1.2083999999999999E-2</c:v>
                </c:pt>
                <c:pt idx="88">
                  <c:v>1.2359E-2</c:v>
                </c:pt>
                <c:pt idx="89">
                  <c:v>1.2448000000000001E-2</c:v>
                </c:pt>
                <c:pt idx="90">
                  <c:v>1.2605E-2</c:v>
                </c:pt>
                <c:pt idx="91">
                  <c:v>1.286E-2</c:v>
                </c:pt>
                <c:pt idx="92">
                  <c:v>1.3162999999999999E-2</c:v>
                </c:pt>
                <c:pt idx="93">
                  <c:v>1.3324000000000001E-2</c:v>
                </c:pt>
                <c:pt idx="94">
                  <c:v>1.3044E-2</c:v>
                </c:pt>
                <c:pt idx="95">
                  <c:v>1.2156E-2</c:v>
                </c:pt>
                <c:pt idx="96">
                  <c:v>1.0845E-2</c:v>
                </c:pt>
                <c:pt idx="97">
                  <c:v>9.5530000000000007E-3</c:v>
                </c:pt>
                <c:pt idx="98">
                  <c:v>8.6189999999999999E-3</c:v>
                </c:pt>
                <c:pt idx="99">
                  <c:v>8.0490000000000006E-3</c:v>
                </c:pt>
                <c:pt idx="100">
                  <c:v>7.5750000000000001E-3</c:v>
                </c:pt>
                <c:pt idx="101">
                  <c:v>6.9040000000000004E-3</c:v>
                </c:pt>
                <c:pt idx="102">
                  <c:v>6.0000000000000001E-3</c:v>
                </c:pt>
                <c:pt idx="103">
                  <c:v>5.1970000000000002E-3</c:v>
                </c:pt>
                <c:pt idx="104">
                  <c:v>4.9870000000000001E-3</c:v>
                </c:pt>
                <c:pt idx="105">
                  <c:v>5.5560000000000002E-3</c:v>
                </c:pt>
                <c:pt idx="106">
                  <c:v>6.5269999999999998E-3</c:v>
                </c:pt>
                <c:pt idx="107">
                  <c:v>7.2059999999999997E-3</c:v>
                </c:pt>
                <c:pt idx="108">
                  <c:v>7.071E-3</c:v>
                </c:pt>
                <c:pt idx="109">
                  <c:v>6.1019999999999998E-3</c:v>
                </c:pt>
                <c:pt idx="110">
                  <c:v>4.7710000000000001E-3</c:v>
                </c:pt>
                <c:pt idx="111">
                  <c:v>3.7299999999999998E-3</c:v>
                </c:pt>
                <c:pt idx="112">
                  <c:v>3.3519999999999999E-3</c:v>
                </c:pt>
                <c:pt idx="113">
                  <c:v>3.431E-3</c:v>
                </c:pt>
                <c:pt idx="114">
                  <c:v>3.3999999999999998E-3</c:v>
                </c:pt>
                <c:pt idx="115">
                  <c:v>3.0149999999999999E-3</c:v>
                </c:pt>
                <c:pt idx="116">
                  <c:v>2.4880000000000002E-3</c:v>
                </c:pt>
                <c:pt idx="117">
                  <c:v>2.1050000000000001E-3</c:v>
                </c:pt>
                <c:pt idx="118">
                  <c:v>2.2209999999999999E-3</c:v>
                </c:pt>
                <c:pt idx="119">
                  <c:v>2.6589999999999999E-3</c:v>
                </c:pt>
                <c:pt idx="120">
                  <c:v>3.6059999999999998E-3</c:v>
                </c:pt>
                <c:pt idx="121">
                  <c:v>4.4380000000000001E-3</c:v>
                </c:pt>
                <c:pt idx="122">
                  <c:v>4.725E-3</c:v>
                </c:pt>
                <c:pt idx="123">
                  <c:v>4.5989999999999998E-3</c:v>
                </c:pt>
                <c:pt idx="124">
                  <c:v>4.496E-3</c:v>
                </c:pt>
                <c:pt idx="125">
                  <c:v>4.7109999999999999E-3</c:v>
                </c:pt>
                <c:pt idx="126">
                  <c:v>5.2290000000000001E-3</c:v>
                </c:pt>
                <c:pt idx="127">
                  <c:v>5.9030000000000003E-3</c:v>
                </c:pt>
                <c:pt idx="128">
                  <c:v>6.6119999999999998E-3</c:v>
                </c:pt>
                <c:pt idx="129">
                  <c:v>7.1900000000000002E-3</c:v>
                </c:pt>
                <c:pt idx="130">
                  <c:v>7.4320000000000002E-3</c:v>
                </c:pt>
                <c:pt idx="131">
                  <c:v>7.2570000000000004E-3</c:v>
                </c:pt>
                <c:pt idx="132">
                  <c:v>6.7539999999999996E-3</c:v>
                </c:pt>
                <c:pt idx="133">
                  <c:v>6.1009999999999997E-3</c:v>
                </c:pt>
                <c:pt idx="134">
                  <c:v>5.5199999999999997E-3</c:v>
                </c:pt>
                <c:pt idx="135">
                  <c:v>5.1840000000000002E-3</c:v>
                </c:pt>
                <c:pt idx="136">
                  <c:v>4.986E-3</c:v>
                </c:pt>
                <c:pt idx="137">
                  <c:v>4.8910000000000004E-3</c:v>
                </c:pt>
                <c:pt idx="138">
                  <c:v>4.8520000000000004E-3</c:v>
                </c:pt>
                <c:pt idx="139">
                  <c:v>4.9490000000000003E-3</c:v>
                </c:pt>
                <c:pt idx="140">
                  <c:v>5.1830000000000001E-3</c:v>
                </c:pt>
                <c:pt idx="141">
                  <c:v>5.4450000000000002E-3</c:v>
                </c:pt>
                <c:pt idx="142">
                  <c:v>5.6340000000000001E-3</c:v>
                </c:pt>
                <c:pt idx="143">
                  <c:v>5.6090000000000003E-3</c:v>
                </c:pt>
                <c:pt idx="144">
                  <c:v>5.2090000000000001E-3</c:v>
                </c:pt>
                <c:pt idx="145">
                  <c:v>4.509E-3</c:v>
                </c:pt>
                <c:pt idx="146">
                  <c:v>3.9170000000000003E-3</c:v>
                </c:pt>
                <c:pt idx="147">
                  <c:v>3.8660000000000001E-3</c:v>
                </c:pt>
                <c:pt idx="148">
                  <c:v>4.4169999999999999E-3</c:v>
                </c:pt>
                <c:pt idx="149">
                  <c:v>5.1539999999999997E-3</c:v>
                </c:pt>
                <c:pt idx="150">
                  <c:v>5.4460000000000003E-3</c:v>
                </c:pt>
                <c:pt idx="151">
                  <c:v>5.019E-3</c:v>
                </c:pt>
                <c:pt idx="152">
                  <c:v>4.2209999999999999E-3</c:v>
                </c:pt>
                <c:pt idx="153">
                  <c:v>3.6619999999999999E-3</c:v>
                </c:pt>
                <c:pt idx="154">
                  <c:v>3.6489999999999999E-3</c:v>
                </c:pt>
                <c:pt idx="155">
                  <c:v>3.9659999999999999E-3</c:v>
                </c:pt>
                <c:pt idx="156">
                  <c:v>4.1910000000000003E-3</c:v>
                </c:pt>
                <c:pt idx="157">
                  <c:v>4.1279999999999997E-3</c:v>
                </c:pt>
                <c:pt idx="158">
                  <c:v>3.8760000000000001E-3</c:v>
                </c:pt>
                <c:pt idx="159">
                  <c:v>3.5630000000000002E-3</c:v>
                </c:pt>
                <c:pt idx="160">
                  <c:v>3.1840000000000002E-3</c:v>
                </c:pt>
                <c:pt idx="161">
                  <c:v>2.7309999999999999E-3</c:v>
                </c:pt>
                <c:pt idx="162">
                  <c:v>2.3059999999999999E-3</c:v>
                </c:pt>
                <c:pt idx="163">
                  <c:v>1.9449999999999999E-3</c:v>
                </c:pt>
                <c:pt idx="164">
                  <c:v>1.4840000000000001E-3</c:v>
                </c:pt>
                <c:pt idx="165">
                  <c:v>8.1899999999999996E-4</c:v>
                </c:pt>
                <c:pt idx="166">
                  <c:v>1.95E-4</c:v>
                </c:pt>
                <c:pt idx="167">
                  <c:v>0</c:v>
                </c:pt>
                <c:pt idx="168">
                  <c:v>3.7800000000000003E-4</c:v>
                </c:pt>
                <c:pt idx="169">
                  <c:v>1.2199999999999999E-3</c:v>
                </c:pt>
                <c:pt idx="170">
                  <c:v>2.3739999999999998E-3</c:v>
                </c:pt>
                <c:pt idx="171">
                  <c:v>3.6809999999999998E-3</c:v>
                </c:pt>
                <c:pt idx="172">
                  <c:v>4.8719999999999996E-3</c:v>
                </c:pt>
                <c:pt idx="173">
                  <c:v>5.6499999999999996E-3</c:v>
                </c:pt>
                <c:pt idx="174">
                  <c:v>6.0350000000000004E-3</c:v>
                </c:pt>
                <c:pt idx="175">
                  <c:v>6.4869999999999997E-3</c:v>
                </c:pt>
                <c:pt idx="176">
                  <c:v>7.4349999999999998E-3</c:v>
                </c:pt>
                <c:pt idx="177">
                  <c:v>8.7840000000000001E-3</c:v>
                </c:pt>
                <c:pt idx="178">
                  <c:v>9.9819999999999996E-3</c:v>
                </c:pt>
                <c:pt idx="179">
                  <c:v>1.0423E-2</c:v>
                </c:pt>
                <c:pt idx="180">
                  <c:v>9.8759999999999994E-3</c:v>
                </c:pt>
                <c:pt idx="181">
                  <c:v>8.6119999999999999E-3</c:v>
                </c:pt>
                <c:pt idx="182">
                  <c:v>7.1089999999999999E-3</c:v>
                </c:pt>
                <c:pt idx="183">
                  <c:v>5.6930000000000001E-3</c:v>
                </c:pt>
                <c:pt idx="184">
                  <c:v>4.4600000000000004E-3</c:v>
                </c:pt>
                <c:pt idx="185">
                  <c:v>3.4940000000000001E-3</c:v>
                </c:pt>
                <c:pt idx="186">
                  <c:v>2.9269999999999999E-3</c:v>
                </c:pt>
                <c:pt idx="187">
                  <c:v>2.7620000000000001E-3</c:v>
                </c:pt>
                <c:pt idx="188">
                  <c:v>2.8270000000000001E-3</c:v>
                </c:pt>
                <c:pt idx="189">
                  <c:v>2.99E-3</c:v>
                </c:pt>
                <c:pt idx="190">
                  <c:v>3.1510000000000002E-3</c:v>
                </c:pt>
                <c:pt idx="191">
                  <c:v>3.3730000000000001E-3</c:v>
                </c:pt>
                <c:pt idx="192">
                  <c:v>3.539E-3</c:v>
                </c:pt>
                <c:pt idx="193">
                  <c:v>3.6150000000000002E-3</c:v>
                </c:pt>
                <c:pt idx="194">
                  <c:v>3.702E-3</c:v>
                </c:pt>
                <c:pt idx="195">
                  <c:v>3.8509999999999998E-3</c:v>
                </c:pt>
                <c:pt idx="196">
                  <c:v>3.9890000000000004E-3</c:v>
                </c:pt>
                <c:pt idx="197">
                  <c:v>4.3410000000000002E-3</c:v>
                </c:pt>
                <c:pt idx="198">
                  <c:v>4.914E-3</c:v>
                </c:pt>
                <c:pt idx="199">
                  <c:v>5.4440000000000001E-3</c:v>
                </c:pt>
                <c:pt idx="200">
                  <c:v>5.6379999999999998E-3</c:v>
                </c:pt>
                <c:pt idx="201">
                  <c:v>5.4689999999999999E-3</c:v>
                </c:pt>
                <c:pt idx="202">
                  <c:v>5.2230000000000002E-3</c:v>
                </c:pt>
                <c:pt idx="203">
                  <c:v>5.1840000000000002E-3</c:v>
                </c:pt>
                <c:pt idx="204">
                  <c:v>5.3499999999999997E-3</c:v>
                </c:pt>
                <c:pt idx="205">
                  <c:v>5.672E-3</c:v>
                </c:pt>
                <c:pt idx="206">
                  <c:v>6.0679999999999996E-3</c:v>
                </c:pt>
                <c:pt idx="207">
                  <c:v>6.5139999999999998E-3</c:v>
                </c:pt>
                <c:pt idx="208">
                  <c:v>7.0699999999999999E-3</c:v>
                </c:pt>
                <c:pt idx="209">
                  <c:v>7.9430000000000004E-3</c:v>
                </c:pt>
                <c:pt idx="210">
                  <c:v>9.2949999999999994E-3</c:v>
                </c:pt>
                <c:pt idx="211">
                  <c:v>1.0914999999999999E-2</c:v>
                </c:pt>
                <c:pt idx="212">
                  <c:v>1.2302E-2</c:v>
                </c:pt>
                <c:pt idx="213">
                  <c:v>1.3063E-2</c:v>
                </c:pt>
                <c:pt idx="214">
                  <c:v>1.3101E-2</c:v>
                </c:pt>
                <c:pt idx="215">
                  <c:v>1.2479000000000001E-2</c:v>
                </c:pt>
                <c:pt idx="216">
                  <c:v>1.1358E-2</c:v>
                </c:pt>
                <c:pt idx="217">
                  <c:v>1.0069E-2</c:v>
                </c:pt>
                <c:pt idx="218">
                  <c:v>9.0320000000000001E-3</c:v>
                </c:pt>
                <c:pt idx="219">
                  <c:v>8.4860000000000005E-3</c:v>
                </c:pt>
                <c:pt idx="220">
                  <c:v>8.2760000000000004E-3</c:v>
                </c:pt>
                <c:pt idx="221">
                  <c:v>7.9550000000000003E-3</c:v>
                </c:pt>
                <c:pt idx="222">
                  <c:v>7.1760000000000001E-3</c:v>
                </c:pt>
                <c:pt idx="223">
                  <c:v>6.0899999999999999E-3</c:v>
                </c:pt>
                <c:pt idx="224">
                  <c:v>5.3179999999999998E-3</c:v>
                </c:pt>
                <c:pt idx="225">
                  <c:v>5.4320000000000002E-3</c:v>
                </c:pt>
                <c:pt idx="226">
                  <c:v>6.4289999999999998E-3</c:v>
                </c:pt>
                <c:pt idx="227">
                  <c:v>7.7200000000000003E-3</c:v>
                </c:pt>
                <c:pt idx="228">
                  <c:v>8.6499999999999997E-3</c:v>
                </c:pt>
                <c:pt idx="229">
                  <c:v>9.0430000000000007E-3</c:v>
                </c:pt>
                <c:pt idx="230">
                  <c:v>9.2650000000000007E-3</c:v>
                </c:pt>
                <c:pt idx="231">
                  <c:v>9.7900000000000001E-3</c:v>
                </c:pt>
                <c:pt idx="232">
                  <c:v>1.081E-2</c:v>
                </c:pt>
                <c:pt idx="233">
                  <c:v>1.2158E-2</c:v>
                </c:pt>
                <c:pt idx="234">
                  <c:v>1.3398E-2</c:v>
                </c:pt>
                <c:pt idx="235">
                  <c:v>1.4064999999999999E-2</c:v>
                </c:pt>
                <c:pt idx="236">
                  <c:v>1.4034E-2</c:v>
                </c:pt>
                <c:pt idx="237">
                  <c:v>1.358E-2</c:v>
                </c:pt>
                <c:pt idx="238">
                  <c:v>1.3037999999999999E-2</c:v>
                </c:pt>
                <c:pt idx="239">
                  <c:v>1.2529999999999999E-2</c:v>
                </c:pt>
                <c:pt idx="240">
                  <c:v>1.2075000000000001E-2</c:v>
                </c:pt>
                <c:pt idx="241">
                  <c:v>1.1694E-2</c:v>
                </c:pt>
                <c:pt idx="242">
                  <c:v>1.1357000000000001E-2</c:v>
                </c:pt>
                <c:pt idx="243">
                  <c:v>1.1061E-2</c:v>
                </c:pt>
                <c:pt idx="244">
                  <c:v>1.0961E-2</c:v>
                </c:pt>
                <c:pt idx="245">
                  <c:v>1.1287E-2</c:v>
                </c:pt>
                <c:pt idx="246">
                  <c:v>1.2158E-2</c:v>
                </c:pt>
                <c:pt idx="247">
                  <c:v>1.3544E-2</c:v>
                </c:pt>
                <c:pt idx="248">
                  <c:v>1.5266999999999999E-2</c:v>
                </c:pt>
                <c:pt idx="249">
                  <c:v>1.6969999999999999E-2</c:v>
                </c:pt>
                <c:pt idx="250">
                  <c:v>1.8265E-2</c:v>
                </c:pt>
                <c:pt idx="251">
                  <c:v>1.9022000000000001E-2</c:v>
                </c:pt>
                <c:pt idx="252">
                  <c:v>1.9463000000000001E-2</c:v>
                </c:pt>
                <c:pt idx="253">
                  <c:v>1.9976000000000001E-2</c:v>
                </c:pt>
                <c:pt idx="254">
                  <c:v>2.0861000000000001E-2</c:v>
                </c:pt>
                <c:pt idx="255">
                  <c:v>2.2178E-2</c:v>
                </c:pt>
                <c:pt idx="256">
                  <c:v>2.3678999999999999E-2</c:v>
                </c:pt>
                <c:pt idx="257">
                  <c:v>2.4913000000000001E-2</c:v>
                </c:pt>
                <c:pt idx="258">
                  <c:v>2.5534999999999999E-2</c:v>
                </c:pt>
                <c:pt idx="259">
                  <c:v>2.5576999999999999E-2</c:v>
                </c:pt>
                <c:pt idx="260">
                  <c:v>2.5352E-2</c:v>
                </c:pt>
                <c:pt idx="261">
                  <c:v>2.5118000000000001E-2</c:v>
                </c:pt>
                <c:pt idx="262">
                  <c:v>2.4934999999999999E-2</c:v>
                </c:pt>
                <c:pt idx="263">
                  <c:v>2.478E-2</c:v>
                </c:pt>
                <c:pt idx="264">
                  <c:v>2.4648E-2</c:v>
                </c:pt>
                <c:pt idx="265">
                  <c:v>2.4560999999999999E-2</c:v>
                </c:pt>
                <c:pt idx="266">
                  <c:v>2.4590999999999998E-2</c:v>
                </c:pt>
                <c:pt idx="267">
                  <c:v>2.4892000000000001E-2</c:v>
                </c:pt>
                <c:pt idx="268">
                  <c:v>2.5576000000000002E-2</c:v>
                </c:pt>
                <c:pt idx="269">
                  <c:v>2.6542E-2</c:v>
                </c:pt>
                <c:pt idx="270">
                  <c:v>2.7477000000000001E-2</c:v>
                </c:pt>
                <c:pt idx="271">
                  <c:v>2.8105000000000002E-2</c:v>
                </c:pt>
                <c:pt idx="272">
                  <c:v>2.8409E-2</c:v>
                </c:pt>
                <c:pt idx="273">
                  <c:v>2.8642999999999998E-2</c:v>
                </c:pt>
                <c:pt idx="274">
                  <c:v>2.9087999999999999E-2</c:v>
                </c:pt>
                <c:pt idx="275">
                  <c:v>2.9822999999999999E-2</c:v>
                </c:pt>
                <c:pt idx="276">
                  <c:v>3.0766999999999999E-2</c:v>
                </c:pt>
                <c:pt idx="277">
                  <c:v>3.1879999999999999E-2</c:v>
                </c:pt>
                <c:pt idx="278">
                  <c:v>3.3177999999999999E-2</c:v>
                </c:pt>
                <c:pt idx="279">
                  <c:v>3.4550999999999998E-2</c:v>
                </c:pt>
                <c:pt idx="280">
                  <c:v>3.5767E-2</c:v>
                </c:pt>
                <c:pt idx="281">
                  <c:v>3.6693999999999997E-2</c:v>
                </c:pt>
                <c:pt idx="282">
                  <c:v>3.7463000000000003E-2</c:v>
                </c:pt>
                <c:pt idx="283">
                  <c:v>3.8358999999999997E-2</c:v>
                </c:pt>
                <c:pt idx="284">
                  <c:v>3.9579000000000003E-2</c:v>
                </c:pt>
                <c:pt idx="285">
                  <c:v>4.1112000000000003E-2</c:v>
                </c:pt>
                <c:pt idx="286">
                  <c:v>4.2771000000000003E-2</c:v>
                </c:pt>
                <c:pt idx="287">
                  <c:v>4.4273E-2</c:v>
                </c:pt>
                <c:pt idx="288">
                  <c:v>4.5381999999999999E-2</c:v>
                </c:pt>
                <c:pt idx="289">
                  <c:v>4.6085000000000001E-2</c:v>
                </c:pt>
                <c:pt idx="290">
                  <c:v>4.6620000000000002E-2</c:v>
                </c:pt>
                <c:pt idx="291">
                  <c:v>4.7284E-2</c:v>
                </c:pt>
                <c:pt idx="292">
                  <c:v>4.8231999999999997E-2</c:v>
                </c:pt>
                <c:pt idx="293">
                  <c:v>4.9411999999999998E-2</c:v>
                </c:pt>
                <c:pt idx="294">
                  <c:v>5.0651000000000002E-2</c:v>
                </c:pt>
                <c:pt idx="295">
                  <c:v>5.1832000000000003E-2</c:v>
                </c:pt>
                <c:pt idx="296">
                  <c:v>5.2983000000000002E-2</c:v>
                </c:pt>
                <c:pt idx="297">
                  <c:v>5.4129999999999998E-2</c:v>
                </c:pt>
                <c:pt idx="298">
                  <c:v>5.5148999999999997E-2</c:v>
                </c:pt>
                <c:pt idx="299">
                  <c:v>5.5897000000000002E-2</c:v>
                </c:pt>
                <c:pt idx="300">
                  <c:v>5.6436E-2</c:v>
                </c:pt>
                <c:pt idx="301">
                  <c:v>5.6952999999999997E-2</c:v>
                </c:pt>
                <c:pt idx="302">
                  <c:v>5.7504E-2</c:v>
                </c:pt>
                <c:pt idx="303">
                  <c:v>5.8007999999999997E-2</c:v>
                </c:pt>
                <c:pt idx="304">
                  <c:v>5.8455E-2</c:v>
                </c:pt>
                <c:pt idx="305">
                  <c:v>5.8971999999999997E-2</c:v>
                </c:pt>
                <c:pt idx="306">
                  <c:v>5.9706000000000002E-2</c:v>
                </c:pt>
                <c:pt idx="307">
                  <c:v>6.0652999999999999E-2</c:v>
                </c:pt>
                <c:pt idx="308">
                  <c:v>6.1586000000000002E-2</c:v>
                </c:pt>
                <c:pt idx="309">
                  <c:v>6.2184999999999997E-2</c:v>
                </c:pt>
                <c:pt idx="310">
                  <c:v>6.2368E-2</c:v>
                </c:pt>
                <c:pt idx="311">
                  <c:v>6.2472E-2</c:v>
                </c:pt>
                <c:pt idx="312">
                  <c:v>6.3072000000000003E-2</c:v>
                </c:pt>
                <c:pt idx="313">
                  <c:v>6.4565999999999998E-2</c:v>
                </c:pt>
                <c:pt idx="314">
                  <c:v>6.6899E-2</c:v>
                </c:pt>
                <c:pt idx="315">
                  <c:v>6.9631999999999999E-2</c:v>
                </c:pt>
                <c:pt idx="316">
                  <c:v>7.2272000000000003E-2</c:v>
                </c:pt>
                <c:pt idx="317">
                  <c:v>7.4510999999999994E-2</c:v>
                </c:pt>
                <c:pt idx="318">
                  <c:v>7.6246999999999995E-2</c:v>
                </c:pt>
                <c:pt idx="319">
                  <c:v>7.7554999999999999E-2</c:v>
                </c:pt>
                <c:pt idx="320">
                  <c:v>7.8642000000000004E-2</c:v>
                </c:pt>
                <c:pt idx="321">
                  <c:v>7.9717999999999997E-2</c:v>
                </c:pt>
                <c:pt idx="322">
                  <c:v>8.0874000000000001E-2</c:v>
                </c:pt>
                <c:pt idx="323">
                  <c:v>8.2114999999999994E-2</c:v>
                </c:pt>
                <c:pt idx="324">
                  <c:v>8.3400000000000002E-2</c:v>
                </c:pt>
                <c:pt idx="325">
                  <c:v>8.4608000000000003E-2</c:v>
                </c:pt>
                <c:pt idx="326">
                  <c:v>8.5556999999999994E-2</c:v>
                </c:pt>
                <c:pt idx="327">
                  <c:v>8.6154999999999995E-2</c:v>
                </c:pt>
                <c:pt idx="328">
                  <c:v>8.6479E-2</c:v>
                </c:pt>
                <c:pt idx="329">
                  <c:v>8.6678000000000005E-2</c:v>
                </c:pt>
                <c:pt idx="330">
                  <c:v>8.6841000000000002E-2</c:v>
                </c:pt>
                <c:pt idx="331">
                  <c:v>8.6944999999999995E-2</c:v>
                </c:pt>
                <c:pt idx="332">
                  <c:v>8.6899000000000004E-2</c:v>
                </c:pt>
                <c:pt idx="333">
                  <c:v>8.6728E-2</c:v>
                </c:pt>
                <c:pt idx="334">
                  <c:v>8.6728E-2</c:v>
                </c:pt>
                <c:pt idx="335">
                  <c:v>8.7320999999999996E-2</c:v>
                </c:pt>
                <c:pt idx="336">
                  <c:v>8.8668999999999998E-2</c:v>
                </c:pt>
                <c:pt idx="337">
                  <c:v>9.0495000000000006E-2</c:v>
                </c:pt>
                <c:pt idx="338">
                  <c:v>9.2364000000000002E-2</c:v>
                </c:pt>
                <c:pt idx="339">
                  <c:v>9.4034000000000006E-2</c:v>
                </c:pt>
                <c:pt idx="340">
                  <c:v>9.5487000000000002E-2</c:v>
                </c:pt>
                <c:pt idx="341">
                  <c:v>9.6752000000000005E-2</c:v>
                </c:pt>
                <c:pt idx="342">
                  <c:v>9.7869999999999999E-2</c:v>
                </c:pt>
                <c:pt idx="343">
                  <c:v>9.8976999999999996E-2</c:v>
                </c:pt>
                <c:pt idx="344">
                  <c:v>0.100257</c:v>
                </c:pt>
                <c:pt idx="345">
                  <c:v>0.10179100000000001</c:v>
                </c:pt>
                <c:pt idx="346">
                  <c:v>0.10355</c:v>
                </c:pt>
                <c:pt idx="347">
                  <c:v>0.105492</c:v>
                </c:pt>
                <c:pt idx="348">
                  <c:v>0.107556</c:v>
                </c:pt>
                <c:pt idx="349">
                  <c:v>0.109602</c:v>
                </c:pt>
                <c:pt idx="350">
                  <c:v>0.111457</c:v>
                </c:pt>
                <c:pt idx="351">
                  <c:v>0.113048</c:v>
                </c:pt>
                <c:pt idx="352">
                  <c:v>0.114415</c:v>
                </c:pt>
                <c:pt idx="353">
                  <c:v>0.115649</c:v>
                </c:pt>
                <c:pt idx="354">
                  <c:v>0.116808</c:v>
                </c:pt>
                <c:pt idx="355">
                  <c:v>0.117878</c:v>
                </c:pt>
                <c:pt idx="356">
                  <c:v>0.11881</c:v>
                </c:pt>
                <c:pt idx="357">
                  <c:v>0.11963799999999999</c:v>
                </c:pt>
                <c:pt idx="358">
                  <c:v>0.120486</c:v>
                </c:pt>
                <c:pt idx="359">
                  <c:v>0.12138699999999999</c:v>
                </c:pt>
                <c:pt idx="360">
                  <c:v>0.122227</c:v>
                </c:pt>
                <c:pt idx="361">
                  <c:v>0.122957</c:v>
                </c:pt>
                <c:pt idx="362">
                  <c:v>0.12373199999999999</c:v>
                </c:pt>
                <c:pt idx="363">
                  <c:v>0.124722</c:v>
                </c:pt>
                <c:pt idx="364">
                  <c:v>0.12587699999999999</c:v>
                </c:pt>
                <c:pt idx="365">
                  <c:v>0.126972</c:v>
                </c:pt>
                <c:pt idx="366">
                  <c:v>0.127835</c:v>
                </c:pt>
                <c:pt idx="367">
                  <c:v>0.12847800000000001</c:v>
                </c:pt>
                <c:pt idx="368">
                  <c:v>0.129103</c:v>
                </c:pt>
                <c:pt idx="369">
                  <c:v>0.130021</c:v>
                </c:pt>
                <c:pt idx="370">
                  <c:v>0.131498</c:v>
                </c:pt>
                <c:pt idx="371">
                  <c:v>0.133575</c:v>
                </c:pt>
                <c:pt idx="372">
                  <c:v>0.13606099999999999</c:v>
                </c:pt>
                <c:pt idx="373">
                  <c:v>0.13871</c:v>
                </c:pt>
                <c:pt idx="374">
                  <c:v>0.14133799999999999</c:v>
                </c:pt>
                <c:pt idx="375">
                  <c:v>0.14380499999999999</c:v>
                </c:pt>
                <c:pt idx="376">
                  <c:v>0.145955</c:v>
                </c:pt>
                <c:pt idx="377">
                  <c:v>0.14768300000000001</c:v>
                </c:pt>
                <c:pt idx="378">
                  <c:v>0.149035</c:v>
                </c:pt>
                <c:pt idx="379">
                  <c:v>0.15018000000000001</c:v>
                </c:pt>
                <c:pt idx="380">
                  <c:v>0.15124299999999999</c:v>
                </c:pt>
                <c:pt idx="381">
                  <c:v>0.15220800000000001</c:v>
                </c:pt>
                <c:pt idx="382">
                  <c:v>0.15296499999999999</c:v>
                </c:pt>
                <c:pt idx="383">
                  <c:v>0.15345700000000001</c:v>
                </c:pt>
                <c:pt idx="384">
                  <c:v>0.15375900000000001</c:v>
                </c:pt>
                <c:pt idx="385">
                  <c:v>0.15401599999999999</c:v>
                </c:pt>
                <c:pt idx="386">
                  <c:v>0.154307</c:v>
                </c:pt>
                <c:pt idx="387">
                  <c:v>0.15457799999999999</c:v>
                </c:pt>
                <c:pt idx="388">
                  <c:v>0.15470600000000001</c:v>
                </c:pt>
                <c:pt idx="389">
                  <c:v>0.15460399999999999</c:v>
                </c:pt>
                <c:pt idx="390">
                  <c:v>0.154335</c:v>
                </c:pt>
                <c:pt idx="391">
                  <c:v>0.15418399999999999</c:v>
                </c:pt>
                <c:pt idx="392">
                  <c:v>0.15454100000000001</c:v>
                </c:pt>
                <c:pt idx="393">
                  <c:v>0.155584</c:v>
                </c:pt>
                <c:pt idx="394">
                  <c:v>0.15709699999999999</c:v>
                </c:pt>
                <c:pt idx="395">
                  <c:v>0.158664</c:v>
                </c:pt>
                <c:pt idx="396">
                  <c:v>0.15998899999999999</c:v>
                </c:pt>
                <c:pt idx="397">
                  <c:v>0.160993</c:v>
                </c:pt>
                <c:pt idx="398">
                  <c:v>0.16169800000000001</c:v>
                </c:pt>
                <c:pt idx="399">
                  <c:v>0.162105</c:v>
                </c:pt>
                <c:pt idx="400">
                  <c:v>0.16220100000000001</c:v>
                </c:pt>
                <c:pt idx="401">
                  <c:v>0.16209899999999999</c:v>
                </c:pt>
                <c:pt idx="402">
                  <c:v>0.162076</c:v>
                </c:pt>
                <c:pt idx="403">
                  <c:v>0.16237799999999999</c:v>
                </c:pt>
                <c:pt idx="404">
                  <c:v>0.16308300000000001</c:v>
                </c:pt>
                <c:pt idx="405">
                  <c:v>0.16414500000000001</c:v>
                </c:pt>
                <c:pt idx="406">
                  <c:v>0.165435</c:v>
                </c:pt>
                <c:pt idx="407">
                  <c:v>0.16667899999999999</c:v>
                </c:pt>
                <c:pt idx="408">
                  <c:v>0.16760800000000001</c:v>
                </c:pt>
                <c:pt idx="409">
                  <c:v>0.16822799999999999</c:v>
                </c:pt>
                <c:pt idx="410">
                  <c:v>0.16880400000000001</c:v>
                </c:pt>
                <c:pt idx="411">
                  <c:v>0.16955400000000001</c:v>
                </c:pt>
                <c:pt idx="412">
                  <c:v>0.17050000000000001</c:v>
                </c:pt>
                <c:pt idx="413">
                  <c:v>0.17160900000000001</c:v>
                </c:pt>
                <c:pt idx="414">
                  <c:v>0.17292299999999999</c:v>
                </c:pt>
                <c:pt idx="415">
                  <c:v>0.17446999999999999</c:v>
                </c:pt>
                <c:pt idx="416">
                  <c:v>0.176096</c:v>
                </c:pt>
                <c:pt idx="417">
                  <c:v>0.17751500000000001</c:v>
                </c:pt>
                <c:pt idx="418">
                  <c:v>0.17854100000000001</c:v>
                </c:pt>
                <c:pt idx="419">
                  <c:v>0.17920900000000001</c:v>
                </c:pt>
                <c:pt idx="420">
                  <c:v>0.17967</c:v>
                </c:pt>
                <c:pt idx="421">
                  <c:v>0.18007799999999999</c:v>
                </c:pt>
                <c:pt idx="422">
                  <c:v>0.18057500000000001</c:v>
                </c:pt>
                <c:pt idx="423">
                  <c:v>0.18123700000000001</c:v>
                </c:pt>
                <c:pt idx="424">
                  <c:v>0.18205299999999999</c:v>
                </c:pt>
                <c:pt idx="425">
                  <c:v>0.18301400000000001</c:v>
                </c:pt>
                <c:pt idx="426">
                  <c:v>0.184194</c:v>
                </c:pt>
                <c:pt idx="427">
                  <c:v>0.185638</c:v>
                </c:pt>
                <c:pt idx="428">
                  <c:v>0.18724399999999999</c:v>
                </c:pt>
                <c:pt idx="429">
                  <c:v>0.18879899999999999</c:v>
                </c:pt>
                <c:pt idx="430">
                  <c:v>0.19011600000000001</c:v>
                </c:pt>
                <c:pt idx="431">
                  <c:v>0.19115399999999999</c:v>
                </c:pt>
                <c:pt idx="432">
                  <c:v>0.192076</c:v>
                </c:pt>
                <c:pt idx="433">
                  <c:v>0.193158</c:v>
                </c:pt>
                <c:pt idx="434">
                  <c:v>0.19456999999999999</c:v>
                </c:pt>
                <c:pt idx="435">
                  <c:v>0.19625000000000001</c:v>
                </c:pt>
                <c:pt idx="436">
                  <c:v>0.19800899999999999</c:v>
                </c:pt>
                <c:pt idx="437">
                  <c:v>0.199684</c:v>
                </c:pt>
                <c:pt idx="438">
                  <c:v>0.20116100000000001</c:v>
                </c:pt>
                <c:pt idx="439">
                  <c:v>0.20235</c:v>
                </c:pt>
                <c:pt idx="440">
                  <c:v>0.203213</c:v>
                </c:pt>
                <c:pt idx="441">
                  <c:v>0.203795</c:v>
                </c:pt>
                <c:pt idx="442">
                  <c:v>0.20419699999999999</c:v>
                </c:pt>
                <c:pt idx="443">
                  <c:v>0.20451900000000001</c:v>
                </c:pt>
                <c:pt idx="444">
                  <c:v>0.204821</c:v>
                </c:pt>
                <c:pt idx="445">
                  <c:v>0.2051</c:v>
                </c:pt>
                <c:pt idx="446">
                  <c:v>0.20532500000000001</c:v>
                </c:pt>
                <c:pt idx="447">
                  <c:v>0.20548</c:v>
                </c:pt>
                <c:pt idx="448">
                  <c:v>0.2056</c:v>
                </c:pt>
                <c:pt idx="449">
                  <c:v>0.20573900000000001</c:v>
                </c:pt>
                <c:pt idx="450">
                  <c:v>0.20591100000000001</c:v>
                </c:pt>
                <c:pt idx="451">
                  <c:v>0.20610100000000001</c:v>
                </c:pt>
                <c:pt idx="452">
                  <c:v>0.20632600000000001</c:v>
                </c:pt>
                <c:pt idx="453">
                  <c:v>0.206647</c:v>
                </c:pt>
                <c:pt idx="454">
                  <c:v>0.207093</c:v>
                </c:pt>
                <c:pt idx="455">
                  <c:v>0.207646</c:v>
                </c:pt>
                <c:pt idx="456">
                  <c:v>0.20836299999999999</c:v>
                </c:pt>
                <c:pt idx="457">
                  <c:v>0.209428</c:v>
                </c:pt>
                <c:pt idx="458">
                  <c:v>0.210954</c:v>
                </c:pt>
                <c:pt idx="459">
                  <c:v>0.212751</c:v>
                </c:pt>
                <c:pt idx="460">
                  <c:v>0.21443599999999999</c:v>
                </c:pt>
                <c:pt idx="461">
                  <c:v>0.215776</c:v>
                </c:pt>
                <c:pt idx="462">
                  <c:v>0.21685299999999999</c:v>
                </c:pt>
                <c:pt idx="463">
                  <c:v>0.21788399999999999</c:v>
                </c:pt>
                <c:pt idx="464">
                  <c:v>0.21895100000000001</c:v>
                </c:pt>
                <c:pt idx="465">
                  <c:v>0.21995600000000001</c:v>
                </c:pt>
                <c:pt idx="466">
                  <c:v>0.22075600000000001</c:v>
                </c:pt>
                <c:pt idx="467">
                  <c:v>0.22125900000000001</c:v>
                </c:pt>
                <c:pt idx="468">
                  <c:v>0.221446</c:v>
                </c:pt>
                <c:pt idx="469">
                  <c:v>0.22139800000000001</c:v>
                </c:pt>
                <c:pt idx="470">
                  <c:v>0.22131500000000001</c:v>
                </c:pt>
                <c:pt idx="471">
                  <c:v>0.22137699999999999</c:v>
                </c:pt>
                <c:pt idx="472">
                  <c:v>0.221552</c:v>
                </c:pt>
                <c:pt idx="473">
                  <c:v>0.22165199999999999</c:v>
                </c:pt>
                <c:pt idx="474">
                  <c:v>0.221605</c:v>
                </c:pt>
                <c:pt idx="475">
                  <c:v>0.221584</c:v>
                </c:pt>
                <c:pt idx="476">
                  <c:v>0.22183900000000001</c:v>
                </c:pt>
                <c:pt idx="477">
                  <c:v>0.222469</c:v>
                </c:pt>
                <c:pt idx="478">
                  <c:v>0.22339600000000001</c:v>
                </c:pt>
                <c:pt idx="479">
                  <c:v>0.224519</c:v>
                </c:pt>
                <c:pt idx="480">
                  <c:v>0.22583</c:v>
                </c:pt>
                <c:pt idx="481">
                  <c:v>0.22735900000000001</c:v>
                </c:pt>
                <c:pt idx="482">
                  <c:v>0.229015</c:v>
                </c:pt>
                <c:pt idx="483">
                  <c:v>0.230542</c:v>
                </c:pt>
                <c:pt idx="484">
                  <c:v>0.23169999999999999</c:v>
                </c:pt>
                <c:pt idx="485">
                  <c:v>0.23247100000000001</c:v>
                </c:pt>
                <c:pt idx="486">
                  <c:v>0.23307600000000001</c:v>
                </c:pt>
                <c:pt idx="487">
                  <c:v>0.233764</c:v>
                </c:pt>
                <c:pt idx="488">
                  <c:v>0.234594</c:v>
                </c:pt>
                <c:pt idx="489">
                  <c:v>0.235432</c:v>
                </c:pt>
                <c:pt idx="490">
                  <c:v>0.236123</c:v>
                </c:pt>
                <c:pt idx="491">
                  <c:v>0.23660900000000001</c:v>
                </c:pt>
                <c:pt idx="492">
                  <c:v>0.236926</c:v>
                </c:pt>
                <c:pt idx="493">
                  <c:v>0.23722299999999999</c:v>
                </c:pt>
                <c:pt idx="494">
                  <c:v>0.23772199999999999</c:v>
                </c:pt>
                <c:pt idx="495">
                  <c:v>0.23852599999999999</c:v>
                </c:pt>
                <c:pt idx="496">
                  <c:v>0.239512</c:v>
                </c:pt>
                <c:pt idx="497">
                  <c:v>0.240534</c:v>
                </c:pt>
                <c:pt idx="498">
                  <c:v>0.24163000000000001</c:v>
                </c:pt>
                <c:pt idx="499">
                  <c:v>0.24290800000000001</c:v>
                </c:pt>
                <c:pt idx="500">
                  <c:v>0.244366</c:v>
                </c:pt>
                <c:pt idx="501">
                  <c:v>0.24592800000000001</c:v>
                </c:pt>
                <c:pt idx="502">
                  <c:v>0.247585</c:v>
                </c:pt>
                <c:pt idx="503">
                  <c:v>0.24940499999999999</c:v>
                </c:pt>
                <c:pt idx="504">
                  <c:v>0.251419</c:v>
                </c:pt>
                <c:pt idx="505">
                  <c:v>0.25348799999999999</c:v>
                </c:pt>
                <c:pt idx="506">
                  <c:v>0.25529800000000002</c:v>
                </c:pt>
                <c:pt idx="507">
                  <c:v>0.256552</c:v>
                </c:pt>
                <c:pt idx="508">
                  <c:v>0.25720900000000002</c:v>
                </c:pt>
                <c:pt idx="509">
                  <c:v>0.25749899999999998</c:v>
                </c:pt>
                <c:pt idx="510">
                  <c:v>0.25771899999999998</c:v>
                </c:pt>
                <c:pt idx="511">
                  <c:v>0.25799499999999997</c:v>
                </c:pt>
                <c:pt idx="512">
                  <c:v>0.258216</c:v>
                </c:pt>
                <c:pt idx="513">
                  <c:v>0.25819900000000001</c:v>
                </c:pt>
                <c:pt idx="514">
                  <c:v>0.25788299999999997</c:v>
                </c:pt>
                <c:pt idx="515">
                  <c:v>0.25737700000000002</c:v>
                </c:pt>
                <c:pt idx="516">
                  <c:v>0.256936</c:v>
                </c:pt>
                <c:pt idx="517">
                  <c:v>0.25695000000000001</c:v>
                </c:pt>
                <c:pt idx="518">
                  <c:v>0.25768400000000002</c:v>
                </c:pt>
                <c:pt idx="519">
                  <c:v>0.25896799999999998</c:v>
                </c:pt>
                <c:pt idx="520">
                  <c:v>0.26033699999999999</c:v>
                </c:pt>
                <c:pt idx="521">
                  <c:v>0.261548</c:v>
                </c:pt>
                <c:pt idx="522">
                  <c:v>0.26272800000000002</c:v>
                </c:pt>
                <c:pt idx="523">
                  <c:v>0.264096</c:v>
                </c:pt>
                <c:pt idx="524">
                  <c:v>0.26577600000000001</c:v>
                </c:pt>
                <c:pt idx="525">
                  <c:v>0.26782800000000001</c:v>
                </c:pt>
                <c:pt idx="526">
                  <c:v>0.27019599999999999</c:v>
                </c:pt>
                <c:pt idx="527">
                  <c:v>0.27264699999999997</c:v>
                </c:pt>
                <c:pt idx="528">
                  <c:v>0.27484599999999998</c:v>
                </c:pt>
                <c:pt idx="529">
                  <c:v>0.27645999999999998</c:v>
                </c:pt>
                <c:pt idx="530">
                  <c:v>0.27725300000000003</c:v>
                </c:pt>
                <c:pt idx="531">
                  <c:v>0.27720600000000001</c:v>
                </c:pt>
                <c:pt idx="532">
                  <c:v>0.27652700000000002</c:v>
                </c:pt>
                <c:pt idx="533">
                  <c:v>0.27549200000000001</c:v>
                </c:pt>
                <c:pt idx="534">
                  <c:v>0.274285</c:v>
                </c:pt>
                <c:pt idx="535">
                  <c:v>0.27300999999999997</c:v>
                </c:pt>
                <c:pt idx="536">
                  <c:v>0.27180599999999999</c:v>
                </c:pt>
                <c:pt idx="537">
                  <c:v>0.27086199999999999</c:v>
                </c:pt>
                <c:pt idx="538">
                  <c:v>0.270314</c:v>
                </c:pt>
                <c:pt idx="539">
                  <c:v>0.270181</c:v>
                </c:pt>
                <c:pt idx="540">
                  <c:v>0.27047700000000002</c:v>
                </c:pt>
                <c:pt idx="541">
                  <c:v>0.27129500000000001</c:v>
                </c:pt>
                <c:pt idx="542">
                  <c:v>0.27266400000000002</c:v>
                </c:pt>
                <c:pt idx="543">
                  <c:v>0.27441100000000002</c:v>
                </c:pt>
                <c:pt idx="544">
                  <c:v>0.27633400000000002</c:v>
                </c:pt>
                <c:pt idx="545">
                  <c:v>0.27838400000000002</c:v>
                </c:pt>
                <c:pt idx="546">
                  <c:v>0.280588</c:v>
                </c:pt>
                <c:pt idx="547">
                  <c:v>0.28295999999999999</c:v>
                </c:pt>
                <c:pt idx="548">
                  <c:v>0.28553299999999998</c:v>
                </c:pt>
                <c:pt idx="549">
                  <c:v>0.28831299999999999</c:v>
                </c:pt>
                <c:pt idx="550">
                  <c:v>0.29116199999999998</c:v>
                </c:pt>
                <c:pt idx="551">
                  <c:v>0.29384900000000003</c:v>
                </c:pt>
                <c:pt idx="552">
                  <c:v>0.29619299999999998</c:v>
                </c:pt>
                <c:pt idx="553">
                  <c:v>0.298095</c:v>
                </c:pt>
                <c:pt idx="554">
                  <c:v>0.29957499999999998</c:v>
                </c:pt>
                <c:pt idx="555">
                  <c:v>0.30079600000000001</c:v>
                </c:pt>
                <c:pt idx="556">
                  <c:v>0.30195899999999998</c:v>
                </c:pt>
                <c:pt idx="557">
                  <c:v>0.30315300000000001</c:v>
                </c:pt>
                <c:pt idx="558">
                  <c:v>0.3044</c:v>
                </c:pt>
                <c:pt idx="559">
                  <c:v>0.30576999999999999</c:v>
                </c:pt>
                <c:pt idx="560">
                  <c:v>0.30732799999999999</c:v>
                </c:pt>
                <c:pt idx="561">
                  <c:v>0.30899399999999999</c:v>
                </c:pt>
                <c:pt idx="562">
                  <c:v>0.310581</c:v>
                </c:pt>
                <c:pt idx="563">
                  <c:v>0.311975</c:v>
                </c:pt>
                <c:pt idx="564">
                  <c:v>0.31325700000000001</c:v>
                </c:pt>
                <c:pt idx="565">
                  <c:v>0.314633</c:v>
                </c:pt>
                <c:pt idx="566">
                  <c:v>0.31624999999999998</c:v>
                </c:pt>
                <c:pt idx="567">
                  <c:v>0.31806800000000002</c:v>
                </c:pt>
                <c:pt idx="568">
                  <c:v>0.31990000000000002</c:v>
                </c:pt>
                <c:pt idx="569">
                  <c:v>0.321577</c:v>
                </c:pt>
                <c:pt idx="570">
                  <c:v>0.32310800000000001</c:v>
                </c:pt>
                <c:pt idx="571">
                  <c:v>0.32465699999999997</c:v>
                </c:pt>
                <c:pt idx="572">
                  <c:v>0.32633699999999999</c:v>
                </c:pt>
                <c:pt idx="573">
                  <c:v>0.32802900000000002</c:v>
                </c:pt>
                <c:pt idx="574">
                  <c:v>0.32950000000000002</c:v>
                </c:pt>
                <c:pt idx="575">
                  <c:v>0.330677</c:v>
                </c:pt>
                <c:pt idx="576">
                  <c:v>0.33171499999999998</c:v>
                </c:pt>
                <c:pt idx="577">
                  <c:v>0.33282</c:v>
                </c:pt>
                <c:pt idx="578">
                  <c:v>0.33407199999999998</c:v>
                </c:pt>
                <c:pt idx="579">
                  <c:v>0.33543499999999998</c:v>
                </c:pt>
                <c:pt idx="580">
                  <c:v>0.33682499999999999</c:v>
                </c:pt>
                <c:pt idx="581">
                  <c:v>0.338175</c:v>
                </c:pt>
                <c:pt idx="582">
                  <c:v>0.33946500000000002</c:v>
                </c:pt>
                <c:pt idx="583">
                  <c:v>0.34067500000000001</c:v>
                </c:pt>
                <c:pt idx="584">
                  <c:v>0.34170800000000001</c:v>
                </c:pt>
                <c:pt idx="585">
                  <c:v>0.34242299999999998</c:v>
                </c:pt>
                <c:pt idx="586">
                  <c:v>0.34279900000000002</c:v>
                </c:pt>
                <c:pt idx="587">
                  <c:v>0.34304499999999999</c:v>
                </c:pt>
                <c:pt idx="588">
                  <c:v>0.343528</c:v>
                </c:pt>
                <c:pt idx="589">
                  <c:v>0.34450500000000001</c:v>
                </c:pt>
                <c:pt idx="590">
                  <c:v>0.34586699999999998</c:v>
                </c:pt>
                <c:pt idx="591">
                  <c:v>0.34717599999999998</c:v>
                </c:pt>
                <c:pt idx="592">
                  <c:v>0.34806599999999999</c:v>
                </c:pt>
                <c:pt idx="593">
                  <c:v>0.34859499999999999</c:v>
                </c:pt>
                <c:pt idx="594">
                  <c:v>0.34913100000000002</c:v>
                </c:pt>
                <c:pt idx="595">
                  <c:v>0.34993000000000002</c:v>
                </c:pt>
                <c:pt idx="596">
                  <c:v>0.35093800000000003</c:v>
                </c:pt>
                <c:pt idx="597">
                  <c:v>0.35201700000000002</c:v>
                </c:pt>
                <c:pt idx="598">
                  <c:v>0.35321799999999998</c:v>
                </c:pt>
                <c:pt idx="599">
                  <c:v>0.35473900000000003</c:v>
                </c:pt>
                <c:pt idx="600">
                  <c:v>0.35666399999999998</c:v>
                </c:pt>
                <c:pt idx="601">
                  <c:v>0.358877</c:v>
                </c:pt>
                <c:pt idx="602">
                  <c:v>0.361205</c:v>
                </c:pt>
                <c:pt idx="603">
                  <c:v>0.36347200000000002</c:v>
                </c:pt>
                <c:pt idx="604">
                  <c:v>0.36543300000000001</c:v>
                </c:pt>
                <c:pt idx="605">
                  <c:v>0.36680400000000002</c:v>
                </c:pt>
                <c:pt idx="606">
                  <c:v>0.36746000000000001</c:v>
                </c:pt>
                <c:pt idx="607">
                  <c:v>0.36751200000000001</c:v>
                </c:pt>
                <c:pt idx="608">
                  <c:v>0.36718600000000001</c:v>
                </c:pt>
                <c:pt idx="609">
                  <c:v>0.36664200000000002</c:v>
                </c:pt>
                <c:pt idx="610">
                  <c:v>0.365896</c:v>
                </c:pt>
                <c:pt idx="611">
                  <c:v>0.36492000000000002</c:v>
                </c:pt>
                <c:pt idx="612">
                  <c:v>0.36374200000000001</c:v>
                </c:pt>
                <c:pt idx="613">
                  <c:v>0.36237799999999998</c:v>
                </c:pt>
                <c:pt idx="614">
                  <c:v>0.36073499999999997</c:v>
                </c:pt>
                <c:pt idx="615">
                  <c:v>0.35875099999999999</c:v>
                </c:pt>
                <c:pt idx="616">
                  <c:v>0.35663600000000001</c:v>
                </c:pt>
                <c:pt idx="617">
                  <c:v>0.35476999999999997</c:v>
                </c:pt>
                <c:pt idx="618">
                  <c:v>0.35328300000000001</c:v>
                </c:pt>
                <c:pt idx="619">
                  <c:v>0.35190100000000002</c:v>
                </c:pt>
                <c:pt idx="620">
                  <c:v>0.350275</c:v>
                </c:pt>
                <c:pt idx="621">
                  <c:v>0.34839100000000001</c:v>
                </c:pt>
                <c:pt idx="622">
                  <c:v>0.346553</c:v>
                </c:pt>
                <c:pt idx="623">
                  <c:v>0.344995</c:v>
                </c:pt>
                <c:pt idx="624">
                  <c:v>0.34363500000000002</c:v>
                </c:pt>
                <c:pt idx="625">
                  <c:v>0.34224300000000002</c:v>
                </c:pt>
                <c:pt idx="626">
                  <c:v>0.34070299999999998</c:v>
                </c:pt>
                <c:pt idx="627">
                  <c:v>0.339028</c:v>
                </c:pt>
                <c:pt idx="628">
                  <c:v>0.33730500000000002</c:v>
                </c:pt>
                <c:pt idx="629">
                  <c:v>0.33574799999999999</c:v>
                </c:pt>
                <c:pt idx="630">
                  <c:v>0.33464700000000003</c:v>
                </c:pt>
                <c:pt idx="631">
                  <c:v>0.334092</c:v>
                </c:pt>
                <c:pt idx="632">
                  <c:v>0.33383299999999999</c:v>
                </c:pt>
                <c:pt idx="633">
                  <c:v>0.33349699999999999</c:v>
                </c:pt>
                <c:pt idx="634">
                  <c:v>0.33287899999999998</c:v>
                </c:pt>
                <c:pt idx="635">
                  <c:v>0.33203700000000003</c:v>
                </c:pt>
                <c:pt idx="636">
                  <c:v>0.33118199999999998</c:v>
                </c:pt>
                <c:pt idx="637">
                  <c:v>0.33043699999999998</c:v>
                </c:pt>
                <c:pt idx="638">
                  <c:v>0.32970699999999997</c:v>
                </c:pt>
                <c:pt idx="639">
                  <c:v>0.328845</c:v>
                </c:pt>
                <c:pt idx="640">
                  <c:v>0.32785599999999998</c:v>
                </c:pt>
                <c:pt idx="641">
                  <c:v>0.32678200000000002</c:v>
                </c:pt>
                <c:pt idx="642">
                  <c:v>0.32545099999999999</c:v>
                </c:pt>
                <c:pt idx="643">
                  <c:v>0.32356299999999999</c:v>
                </c:pt>
                <c:pt idx="644">
                  <c:v>0.32106000000000001</c:v>
                </c:pt>
                <c:pt idx="645">
                  <c:v>0.318247</c:v>
                </c:pt>
                <c:pt idx="646">
                  <c:v>0.31550299999999998</c:v>
                </c:pt>
                <c:pt idx="647">
                  <c:v>0.31301200000000001</c:v>
                </c:pt>
                <c:pt idx="648">
                  <c:v>0.31085600000000002</c:v>
                </c:pt>
                <c:pt idx="649">
                  <c:v>0.30918800000000002</c:v>
                </c:pt>
                <c:pt idx="650">
                  <c:v>0.30811899999999998</c:v>
                </c:pt>
                <c:pt idx="651">
                  <c:v>0.30754199999999998</c:v>
                </c:pt>
                <c:pt idx="652">
                  <c:v>0.30725599999999997</c:v>
                </c:pt>
                <c:pt idx="653">
                  <c:v>0.30718899999999999</c:v>
                </c:pt>
                <c:pt idx="654">
                  <c:v>0.30732599999999999</c:v>
                </c:pt>
                <c:pt idx="655">
                  <c:v>0.30752099999999999</c:v>
                </c:pt>
                <c:pt idx="656">
                  <c:v>0.307558</c:v>
                </c:pt>
                <c:pt idx="657">
                  <c:v>0.30737799999999998</c:v>
                </c:pt>
                <c:pt idx="658">
                  <c:v>0.30707400000000001</c:v>
                </c:pt>
                <c:pt idx="659">
                  <c:v>0.30667299999999997</c:v>
                </c:pt>
                <c:pt idx="660">
                  <c:v>0.30604700000000001</c:v>
                </c:pt>
                <c:pt idx="661">
                  <c:v>0.30505599999999999</c:v>
                </c:pt>
                <c:pt idx="662">
                  <c:v>0.30376799999999998</c:v>
                </c:pt>
                <c:pt idx="663">
                  <c:v>0.30249500000000001</c:v>
                </c:pt>
                <c:pt idx="664">
                  <c:v>0.30151800000000001</c:v>
                </c:pt>
                <c:pt idx="665">
                  <c:v>0.30076199999999997</c:v>
                </c:pt>
                <c:pt idx="666">
                  <c:v>0.29981400000000002</c:v>
                </c:pt>
                <c:pt idx="667">
                  <c:v>0.29833100000000001</c:v>
                </c:pt>
                <c:pt idx="668">
                  <c:v>0.29638300000000001</c:v>
                </c:pt>
                <c:pt idx="669">
                  <c:v>0.29436600000000002</c:v>
                </c:pt>
                <c:pt idx="670">
                  <c:v>0.292655</c:v>
                </c:pt>
                <c:pt idx="671">
                  <c:v>0.29141</c:v>
                </c:pt>
                <c:pt idx="672">
                  <c:v>0.29055799999999998</c:v>
                </c:pt>
                <c:pt idx="673">
                  <c:v>0.28983799999999998</c:v>
                </c:pt>
                <c:pt idx="674">
                  <c:v>0.28892699999999999</c:v>
                </c:pt>
                <c:pt idx="675">
                  <c:v>0.287657</c:v>
                </c:pt>
                <c:pt idx="676">
                  <c:v>0.28612599999999999</c:v>
                </c:pt>
                <c:pt idx="677">
                  <c:v>0.28458299999999997</c:v>
                </c:pt>
                <c:pt idx="678">
                  <c:v>0.28320600000000001</c:v>
                </c:pt>
                <c:pt idx="679">
                  <c:v>0.281972</c:v>
                </c:pt>
                <c:pt idx="680">
                  <c:v>0.28075499999999998</c:v>
                </c:pt>
                <c:pt idx="681">
                  <c:v>0.27953099999999997</c:v>
                </c:pt>
                <c:pt idx="682">
                  <c:v>0.27841199999999999</c:v>
                </c:pt>
                <c:pt idx="683">
                  <c:v>0.27749000000000001</c:v>
                </c:pt>
                <c:pt idx="684">
                  <c:v>0.27676200000000001</c:v>
                </c:pt>
                <c:pt idx="685">
                  <c:v>0.276252</c:v>
                </c:pt>
                <c:pt idx="686">
                  <c:v>0.27608700000000003</c:v>
                </c:pt>
                <c:pt idx="687">
                  <c:v>0.27631899999999998</c:v>
                </c:pt>
                <c:pt idx="688">
                  <c:v>0.27674300000000002</c:v>
                </c:pt>
                <c:pt idx="689">
                  <c:v>0.27701199999999998</c:v>
                </c:pt>
                <c:pt idx="690">
                  <c:v>0.27696300000000001</c:v>
                </c:pt>
                <c:pt idx="691">
                  <c:v>0.27676499999999998</c:v>
                </c:pt>
                <c:pt idx="692">
                  <c:v>0.27672099999999999</c:v>
                </c:pt>
                <c:pt idx="693">
                  <c:v>0.27699699999999999</c:v>
                </c:pt>
                <c:pt idx="694">
                  <c:v>0.27754000000000001</c:v>
                </c:pt>
                <c:pt idx="695">
                  <c:v>0.278142</c:v>
                </c:pt>
                <c:pt idx="696">
                  <c:v>0.27855400000000002</c:v>
                </c:pt>
                <c:pt idx="697">
                  <c:v>0.27865299999999998</c:v>
                </c:pt>
                <c:pt idx="698">
                  <c:v>0.27853899999999998</c:v>
                </c:pt>
                <c:pt idx="699">
                  <c:v>0.27842600000000001</c:v>
                </c:pt>
                <c:pt idx="700">
                  <c:v>0.278416</c:v>
                </c:pt>
                <c:pt idx="701">
                  <c:v>0.27842899999999998</c:v>
                </c:pt>
                <c:pt idx="702">
                  <c:v>0.27831899999999998</c:v>
                </c:pt>
                <c:pt idx="703">
                  <c:v>0.27801199999999998</c:v>
                </c:pt>
                <c:pt idx="704">
                  <c:v>0.27754800000000002</c:v>
                </c:pt>
                <c:pt idx="705">
                  <c:v>0.277007</c:v>
                </c:pt>
                <c:pt idx="706">
                  <c:v>0.27644000000000002</c:v>
                </c:pt>
                <c:pt idx="707">
                  <c:v>0.27586100000000002</c:v>
                </c:pt>
                <c:pt idx="708">
                  <c:v>0.27527299999999999</c:v>
                </c:pt>
                <c:pt idx="709">
                  <c:v>0.27465099999999998</c:v>
                </c:pt>
                <c:pt idx="710">
                  <c:v>0.27394299999999999</c:v>
                </c:pt>
                <c:pt idx="711">
                  <c:v>0.27310400000000001</c:v>
                </c:pt>
                <c:pt idx="712">
                  <c:v>0.27215299999999998</c:v>
                </c:pt>
                <c:pt idx="713">
                  <c:v>0.27121099999999998</c:v>
                </c:pt>
                <c:pt idx="714">
                  <c:v>0.27047500000000002</c:v>
                </c:pt>
                <c:pt idx="715">
                  <c:v>0.27006799999999997</c:v>
                </c:pt>
                <c:pt idx="716">
                  <c:v>0.26990199999999998</c:v>
                </c:pt>
                <c:pt idx="717">
                  <c:v>0.26973799999999998</c:v>
                </c:pt>
                <c:pt idx="718">
                  <c:v>0.26937100000000003</c:v>
                </c:pt>
                <c:pt idx="719">
                  <c:v>0.26870300000000003</c:v>
                </c:pt>
                <c:pt idx="720">
                  <c:v>0.26772200000000002</c:v>
                </c:pt>
                <c:pt idx="721">
                  <c:v>0.26651999999999998</c:v>
                </c:pt>
                <c:pt idx="722">
                  <c:v>0.26529599999999998</c:v>
                </c:pt>
                <c:pt idx="723">
                  <c:v>0.26420500000000002</c:v>
                </c:pt>
                <c:pt idx="724">
                  <c:v>0.26320700000000002</c:v>
                </c:pt>
                <c:pt idx="725">
                  <c:v>0.26216499999999998</c:v>
                </c:pt>
                <c:pt idx="726">
                  <c:v>0.261069</c:v>
                </c:pt>
                <c:pt idx="727">
                  <c:v>0.26005</c:v>
                </c:pt>
                <c:pt idx="728">
                  <c:v>0.259183</c:v>
                </c:pt>
                <c:pt idx="729">
                  <c:v>0.258411</c:v>
                </c:pt>
                <c:pt idx="730">
                  <c:v>0.257685</c:v>
                </c:pt>
                <c:pt idx="731">
                  <c:v>0.25702799999999998</c:v>
                </c:pt>
                <c:pt idx="732">
                  <c:v>0.25644699999999998</c:v>
                </c:pt>
                <c:pt idx="733">
                  <c:v>0.25589000000000001</c:v>
                </c:pt>
                <c:pt idx="734">
                  <c:v>0.255355</c:v>
                </c:pt>
                <c:pt idx="735">
                  <c:v>0.25493500000000002</c:v>
                </c:pt>
                <c:pt idx="736">
                  <c:v>0.25472899999999998</c:v>
                </c:pt>
                <c:pt idx="737">
                  <c:v>0.254741</c:v>
                </c:pt>
                <c:pt idx="738">
                  <c:v>0.254855</c:v>
                </c:pt>
                <c:pt idx="739">
                  <c:v>0.25483899999999998</c:v>
                </c:pt>
                <c:pt idx="740">
                  <c:v>0.25439000000000001</c:v>
                </c:pt>
                <c:pt idx="741">
                  <c:v>0.253326</c:v>
                </c:pt>
                <c:pt idx="742">
                  <c:v>0.251747</c:v>
                </c:pt>
                <c:pt idx="743">
                  <c:v>0.249918</c:v>
                </c:pt>
                <c:pt idx="744">
                  <c:v>0.248032</c:v>
                </c:pt>
                <c:pt idx="745">
                  <c:v>0.24617600000000001</c:v>
                </c:pt>
                <c:pt idx="746">
                  <c:v>0.24443699999999999</c:v>
                </c:pt>
                <c:pt idx="747">
                  <c:v>0.24290400000000001</c:v>
                </c:pt>
                <c:pt idx="748">
                  <c:v>0.241567</c:v>
                </c:pt>
                <c:pt idx="749">
                  <c:v>0.24035200000000001</c:v>
                </c:pt>
                <c:pt idx="750">
                  <c:v>0.23921100000000001</c:v>
                </c:pt>
                <c:pt idx="751">
                  <c:v>0.23811499999999999</c:v>
                </c:pt>
                <c:pt idx="752">
                  <c:v>0.23699700000000001</c:v>
                </c:pt>
                <c:pt idx="753">
                  <c:v>0.23582500000000001</c:v>
                </c:pt>
                <c:pt idx="754">
                  <c:v>0.23471700000000001</c:v>
                </c:pt>
                <c:pt idx="755">
                  <c:v>0.23385700000000001</c:v>
                </c:pt>
                <c:pt idx="756">
                  <c:v>0.23330300000000001</c:v>
                </c:pt>
                <c:pt idx="757">
                  <c:v>0.23296800000000001</c:v>
                </c:pt>
                <c:pt idx="758">
                  <c:v>0.232789</c:v>
                </c:pt>
                <c:pt idx="759">
                  <c:v>0.23278199999999999</c:v>
                </c:pt>
                <c:pt idx="760">
                  <c:v>0.23289899999999999</c:v>
                </c:pt>
                <c:pt idx="761">
                  <c:v>0.23297000000000001</c:v>
                </c:pt>
                <c:pt idx="762">
                  <c:v>0.23284299999999999</c:v>
                </c:pt>
                <c:pt idx="763">
                  <c:v>0.232519</c:v>
                </c:pt>
                <c:pt idx="764">
                  <c:v>0.23212099999999999</c:v>
                </c:pt>
                <c:pt idx="765">
                  <c:v>0.23171600000000001</c:v>
                </c:pt>
                <c:pt idx="766">
                  <c:v>0.23118900000000001</c:v>
                </c:pt>
                <c:pt idx="767">
                  <c:v>0.23034199999999999</c:v>
                </c:pt>
                <c:pt idx="768">
                  <c:v>0.229133</c:v>
                </c:pt>
                <c:pt idx="769">
                  <c:v>0.22772300000000001</c:v>
                </c:pt>
                <c:pt idx="770">
                  <c:v>0.22627800000000001</c:v>
                </c:pt>
                <c:pt idx="771">
                  <c:v>0.22478999999999999</c:v>
                </c:pt>
                <c:pt idx="772">
                  <c:v>0.22312100000000001</c:v>
                </c:pt>
                <c:pt idx="773">
                  <c:v>0.22113099999999999</c:v>
                </c:pt>
                <c:pt idx="774">
                  <c:v>0.21876000000000001</c:v>
                </c:pt>
                <c:pt idx="775">
                  <c:v>0.21607699999999999</c:v>
                </c:pt>
                <c:pt idx="776">
                  <c:v>0.21331900000000001</c:v>
                </c:pt>
                <c:pt idx="777">
                  <c:v>0.21080399999999999</c:v>
                </c:pt>
                <c:pt idx="778">
                  <c:v>0.20873700000000001</c:v>
                </c:pt>
                <c:pt idx="779">
                  <c:v>0.207093</c:v>
                </c:pt>
                <c:pt idx="780">
                  <c:v>0.20577500000000001</c:v>
                </c:pt>
                <c:pt idx="781">
                  <c:v>0.20482700000000001</c:v>
                </c:pt>
                <c:pt idx="782">
                  <c:v>0.204402</c:v>
                </c:pt>
                <c:pt idx="783">
                  <c:v>0.20455499999999999</c:v>
                </c:pt>
                <c:pt idx="784">
                  <c:v>0.205179</c:v>
                </c:pt>
                <c:pt idx="785">
                  <c:v>0.206148</c:v>
                </c:pt>
                <c:pt idx="786">
                  <c:v>0.20737800000000001</c:v>
                </c:pt>
                <c:pt idx="787">
                  <c:v>0.208708</c:v>
                </c:pt>
                <c:pt idx="788">
                  <c:v>0.20983599999999999</c:v>
                </c:pt>
                <c:pt idx="789">
                  <c:v>0.210448</c:v>
                </c:pt>
                <c:pt idx="790">
                  <c:v>0.21041399999999999</c:v>
                </c:pt>
                <c:pt idx="791">
                  <c:v>0.20982999999999999</c:v>
                </c:pt>
                <c:pt idx="792">
                  <c:v>0.20887</c:v>
                </c:pt>
                <c:pt idx="793">
                  <c:v>0.207626</c:v>
                </c:pt>
                <c:pt idx="794">
                  <c:v>0.20611399999999999</c:v>
                </c:pt>
                <c:pt idx="795">
                  <c:v>0.20436799999999999</c:v>
                </c:pt>
                <c:pt idx="796">
                  <c:v>0.20242599999999999</c:v>
                </c:pt>
                <c:pt idx="797">
                  <c:v>0.20025899999999999</c:v>
                </c:pt>
                <c:pt idx="798">
                  <c:v>0.19783700000000001</c:v>
                </c:pt>
                <c:pt idx="799">
                  <c:v>0.195324</c:v>
                </c:pt>
                <c:pt idx="800">
                  <c:v>0.19304299999999999</c:v>
                </c:pt>
                <c:pt idx="801">
                  <c:v>0.191163</c:v>
                </c:pt>
                <c:pt idx="802">
                  <c:v>0.18955</c:v>
                </c:pt>
                <c:pt idx="803">
                  <c:v>0.18804000000000001</c:v>
                </c:pt>
                <c:pt idx="804">
                  <c:v>0.18673799999999999</c:v>
                </c:pt>
                <c:pt idx="805">
                  <c:v>0.18587799999999999</c:v>
                </c:pt>
                <c:pt idx="806">
                  <c:v>0.185503</c:v>
                </c:pt>
                <c:pt idx="807">
                  <c:v>0.18546599999999999</c:v>
                </c:pt>
                <c:pt idx="808">
                  <c:v>0.185644</c:v>
                </c:pt>
                <c:pt idx="809">
                  <c:v>0.18598400000000001</c:v>
                </c:pt>
                <c:pt idx="810">
                  <c:v>0.18640699999999999</c:v>
                </c:pt>
                <c:pt idx="811">
                  <c:v>0.18681900000000001</c:v>
                </c:pt>
                <c:pt idx="812">
                  <c:v>0.187196</c:v>
                </c:pt>
                <c:pt idx="813">
                  <c:v>0.18756600000000001</c:v>
                </c:pt>
                <c:pt idx="814">
                  <c:v>0.18791099999999999</c:v>
                </c:pt>
                <c:pt idx="815">
                  <c:v>0.188166</c:v>
                </c:pt>
                <c:pt idx="816">
                  <c:v>0.18831800000000001</c:v>
                </c:pt>
                <c:pt idx="817">
                  <c:v>0.188473</c:v>
                </c:pt>
                <c:pt idx="818">
                  <c:v>0.188752</c:v>
                </c:pt>
                <c:pt idx="819">
                  <c:v>0.18914600000000001</c:v>
                </c:pt>
                <c:pt idx="820">
                  <c:v>0.189521</c:v>
                </c:pt>
                <c:pt idx="821">
                  <c:v>0.18973400000000001</c:v>
                </c:pt>
                <c:pt idx="822">
                  <c:v>0.18970200000000001</c:v>
                </c:pt>
                <c:pt idx="823">
                  <c:v>0.18939800000000001</c:v>
                </c:pt>
                <c:pt idx="824">
                  <c:v>0.18884200000000001</c:v>
                </c:pt>
                <c:pt idx="825">
                  <c:v>0.18809000000000001</c:v>
                </c:pt>
                <c:pt idx="826">
                  <c:v>0.187197</c:v>
                </c:pt>
                <c:pt idx="827">
                  <c:v>0.186227</c:v>
                </c:pt>
                <c:pt idx="828">
                  <c:v>0.185278</c:v>
                </c:pt>
                <c:pt idx="829">
                  <c:v>0.18443300000000001</c:v>
                </c:pt>
                <c:pt idx="830">
                  <c:v>0.18367900000000001</c:v>
                </c:pt>
                <c:pt idx="831">
                  <c:v>0.18290899999999999</c:v>
                </c:pt>
                <c:pt idx="832">
                  <c:v>0.182009</c:v>
                </c:pt>
                <c:pt idx="833">
                  <c:v>0.18093100000000001</c:v>
                </c:pt>
                <c:pt idx="834">
                  <c:v>0.17971200000000001</c:v>
                </c:pt>
                <c:pt idx="835">
                  <c:v>0.17843500000000001</c:v>
                </c:pt>
                <c:pt idx="836">
                  <c:v>0.17719299999999999</c:v>
                </c:pt>
                <c:pt idx="837">
                  <c:v>0.176093</c:v>
                </c:pt>
                <c:pt idx="838">
                  <c:v>0.17521</c:v>
                </c:pt>
                <c:pt idx="839">
                  <c:v>0.17450199999999999</c:v>
                </c:pt>
                <c:pt idx="840">
                  <c:v>0.17383399999999999</c:v>
                </c:pt>
                <c:pt idx="841">
                  <c:v>0.173098</c:v>
                </c:pt>
                <c:pt idx="842">
                  <c:v>0.17225399999999999</c:v>
                </c:pt>
                <c:pt idx="843">
                  <c:v>0.17130699999999999</c:v>
                </c:pt>
                <c:pt idx="844">
                  <c:v>0.170318</c:v>
                </c:pt>
                <c:pt idx="845">
                  <c:v>0.16939199999999999</c:v>
                </c:pt>
                <c:pt idx="846">
                  <c:v>0.16860800000000001</c:v>
                </c:pt>
                <c:pt idx="847">
                  <c:v>0.167994</c:v>
                </c:pt>
                <c:pt idx="848">
                  <c:v>0.167574</c:v>
                </c:pt>
                <c:pt idx="849">
                  <c:v>0.16733500000000001</c:v>
                </c:pt>
                <c:pt idx="850">
                  <c:v>0.16719500000000001</c:v>
                </c:pt>
                <c:pt idx="851">
                  <c:v>0.16706799999999999</c:v>
                </c:pt>
                <c:pt idx="852">
                  <c:v>0.16694300000000001</c:v>
                </c:pt>
                <c:pt idx="853">
                  <c:v>0.16685</c:v>
                </c:pt>
                <c:pt idx="854">
                  <c:v>0.16677500000000001</c:v>
                </c:pt>
                <c:pt idx="855">
                  <c:v>0.166626</c:v>
                </c:pt>
                <c:pt idx="856">
                  <c:v>0.16630300000000001</c:v>
                </c:pt>
                <c:pt idx="857">
                  <c:v>0.16581099999999999</c:v>
                </c:pt>
                <c:pt idx="858">
                  <c:v>0.16530500000000001</c:v>
                </c:pt>
                <c:pt idx="859">
                  <c:v>0.16498499999999999</c:v>
                </c:pt>
                <c:pt idx="860">
                  <c:v>0.16495699999999999</c:v>
                </c:pt>
                <c:pt idx="861">
                  <c:v>0.165159</c:v>
                </c:pt>
                <c:pt idx="862">
                  <c:v>0.165385</c:v>
                </c:pt>
                <c:pt idx="863">
                  <c:v>0.165434</c:v>
                </c:pt>
                <c:pt idx="864">
                  <c:v>0.16528399999999999</c:v>
                </c:pt>
                <c:pt idx="865">
                  <c:v>0.165044</c:v>
                </c:pt>
                <c:pt idx="866">
                  <c:v>0.16478799999999999</c:v>
                </c:pt>
                <c:pt idx="867">
                  <c:v>0.164577</c:v>
                </c:pt>
                <c:pt idx="868">
                  <c:v>0.164575</c:v>
                </c:pt>
                <c:pt idx="869">
                  <c:v>0.16495000000000001</c:v>
                </c:pt>
                <c:pt idx="870">
                  <c:v>0.165635</c:v>
                </c:pt>
                <c:pt idx="871">
                  <c:v>0.16634499999999999</c:v>
                </c:pt>
                <c:pt idx="872">
                  <c:v>0.16684199999999999</c:v>
                </c:pt>
                <c:pt idx="873">
                  <c:v>0.16708700000000001</c:v>
                </c:pt>
                <c:pt idx="874">
                  <c:v>0.16709599999999999</c:v>
                </c:pt>
                <c:pt idx="875">
                  <c:v>0.166771</c:v>
                </c:pt>
                <c:pt idx="876">
                  <c:v>0.16595099999999999</c:v>
                </c:pt>
                <c:pt idx="877">
                  <c:v>0.164629</c:v>
                </c:pt>
                <c:pt idx="878">
                  <c:v>0.162996</c:v>
                </c:pt>
                <c:pt idx="879">
                  <c:v>0.16125900000000001</c:v>
                </c:pt>
                <c:pt idx="880">
                  <c:v>0.15950800000000001</c:v>
                </c:pt>
                <c:pt idx="881">
                  <c:v>0.15779799999999999</c:v>
                </c:pt>
                <c:pt idx="882">
                  <c:v>0.15622900000000001</c:v>
                </c:pt>
                <c:pt idx="883">
                  <c:v>0.15487300000000001</c:v>
                </c:pt>
                <c:pt idx="884">
                  <c:v>0.153673</c:v>
                </c:pt>
                <c:pt idx="885">
                  <c:v>0.15248600000000001</c:v>
                </c:pt>
                <c:pt idx="886">
                  <c:v>0.15120500000000001</c:v>
                </c:pt>
                <c:pt idx="887">
                  <c:v>0.14984500000000001</c:v>
                </c:pt>
                <c:pt idx="888">
                  <c:v>0.14852699999999999</c:v>
                </c:pt>
                <c:pt idx="889">
                  <c:v>0.147369</c:v>
                </c:pt>
                <c:pt idx="890">
                  <c:v>0.14640400000000001</c:v>
                </c:pt>
                <c:pt idx="891">
                  <c:v>0.14561299999999999</c:v>
                </c:pt>
                <c:pt idx="892">
                  <c:v>0.14499000000000001</c:v>
                </c:pt>
                <c:pt idx="893">
                  <c:v>0.14448900000000001</c:v>
                </c:pt>
                <c:pt idx="894">
                  <c:v>0.143954</c:v>
                </c:pt>
                <c:pt idx="895">
                  <c:v>0.143233</c:v>
                </c:pt>
                <c:pt idx="896">
                  <c:v>0.14231099999999999</c:v>
                </c:pt>
                <c:pt idx="897">
                  <c:v>0.141232</c:v>
                </c:pt>
                <c:pt idx="898">
                  <c:v>0.139933</c:v>
                </c:pt>
                <c:pt idx="899">
                  <c:v>0.13831599999999999</c:v>
                </c:pt>
                <c:pt idx="900">
                  <c:v>0.136485</c:v>
                </c:pt>
                <c:pt idx="901">
                  <c:v>0.13475000000000001</c:v>
                </c:pt>
                <c:pt idx="902">
                  <c:v>0.13338800000000001</c:v>
                </c:pt>
                <c:pt idx="903">
                  <c:v>0.132461</c:v>
                </c:pt>
                <c:pt idx="904">
                  <c:v>0.13189600000000001</c:v>
                </c:pt>
                <c:pt idx="905">
                  <c:v>0.13162699999999999</c:v>
                </c:pt>
                <c:pt idx="906">
                  <c:v>0.131632</c:v>
                </c:pt>
                <c:pt idx="907">
                  <c:v>0.13190299999999999</c:v>
                </c:pt>
                <c:pt idx="908">
                  <c:v>0.13239500000000001</c:v>
                </c:pt>
                <c:pt idx="909">
                  <c:v>0.13298399999999999</c:v>
                </c:pt>
                <c:pt idx="910">
                  <c:v>0.13347200000000001</c:v>
                </c:pt>
                <c:pt idx="911">
                  <c:v>0.13370799999999999</c:v>
                </c:pt>
                <c:pt idx="912">
                  <c:v>0.133663</c:v>
                </c:pt>
                <c:pt idx="913">
                  <c:v>0.13334299999999999</c:v>
                </c:pt>
                <c:pt idx="914">
                  <c:v>0.13270299999999999</c:v>
                </c:pt>
                <c:pt idx="915">
                  <c:v>0.13169700000000001</c:v>
                </c:pt>
                <c:pt idx="916">
                  <c:v>0.13036800000000001</c:v>
                </c:pt>
                <c:pt idx="917">
                  <c:v>0.12878800000000001</c:v>
                </c:pt>
                <c:pt idx="918">
                  <c:v>0.126995</c:v>
                </c:pt>
                <c:pt idx="919">
                  <c:v>0.12504100000000001</c:v>
                </c:pt>
                <c:pt idx="920">
                  <c:v>0.12302299999999999</c:v>
                </c:pt>
                <c:pt idx="921">
                  <c:v>0.12102400000000001</c:v>
                </c:pt>
                <c:pt idx="922">
                  <c:v>0.119087</c:v>
                </c:pt>
                <c:pt idx="923">
                  <c:v>0.117313</c:v>
                </c:pt>
                <c:pt idx="924">
                  <c:v>0.115843</c:v>
                </c:pt>
                <c:pt idx="925">
                  <c:v>0.11468100000000001</c:v>
                </c:pt>
                <c:pt idx="926">
                  <c:v>0.113637</c:v>
                </c:pt>
                <c:pt idx="927">
                  <c:v>0.112528</c:v>
                </c:pt>
                <c:pt idx="928">
                  <c:v>0.11136600000000001</c:v>
                </c:pt>
                <c:pt idx="929">
                  <c:v>0.11028300000000001</c:v>
                </c:pt>
                <c:pt idx="930">
                  <c:v>0.109385</c:v>
                </c:pt>
                <c:pt idx="931">
                  <c:v>0.108709</c:v>
                </c:pt>
                <c:pt idx="932">
                  <c:v>0.1082</c:v>
                </c:pt>
                <c:pt idx="933">
                  <c:v>0.107672</c:v>
                </c:pt>
                <c:pt idx="934">
                  <c:v>0.106928</c:v>
                </c:pt>
                <c:pt idx="935">
                  <c:v>0.10596999999999999</c:v>
                </c:pt>
                <c:pt idx="936">
                  <c:v>0.10494299999999999</c:v>
                </c:pt>
                <c:pt idx="937">
                  <c:v>0.103878</c:v>
                </c:pt>
                <c:pt idx="938">
                  <c:v>0.10262499999999999</c:v>
                </c:pt>
                <c:pt idx="939">
                  <c:v>0.101011</c:v>
                </c:pt>
                <c:pt idx="940">
                  <c:v>9.8945000000000005E-2</c:v>
                </c:pt>
                <c:pt idx="941">
                  <c:v>9.6462000000000006E-2</c:v>
                </c:pt>
                <c:pt idx="942">
                  <c:v>9.3804999999999999E-2</c:v>
                </c:pt>
                <c:pt idx="943">
                  <c:v>9.1356000000000007E-2</c:v>
                </c:pt>
                <c:pt idx="944">
                  <c:v>8.9349999999999999E-2</c:v>
                </c:pt>
                <c:pt idx="945">
                  <c:v>8.7722999999999995E-2</c:v>
                </c:pt>
                <c:pt idx="946">
                  <c:v>8.6292999999999995E-2</c:v>
                </c:pt>
                <c:pt idx="947">
                  <c:v>8.4932999999999995E-2</c:v>
                </c:pt>
                <c:pt idx="948">
                  <c:v>8.3540000000000003E-2</c:v>
                </c:pt>
                <c:pt idx="949">
                  <c:v>8.2026000000000002E-2</c:v>
                </c:pt>
                <c:pt idx="950">
                  <c:v>8.0444000000000002E-2</c:v>
                </c:pt>
                <c:pt idx="951">
                  <c:v>7.8999E-2</c:v>
                </c:pt>
                <c:pt idx="952">
                  <c:v>7.7881000000000006E-2</c:v>
                </c:pt>
                <c:pt idx="953">
                  <c:v>7.7146000000000006E-2</c:v>
                </c:pt>
                <c:pt idx="954">
                  <c:v>7.6741000000000004E-2</c:v>
                </c:pt>
                <c:pt idx="955">
                  <c:v>7.6513999999999999E-2</c:v>
                </c:pt>
                <c:pt idx="956">
                  <c:v>7.6254000000000002E-2</c:v>
                </c:pt>
                <c:pt idx="957">
                  <c:v>7.5856000000000007E-2</c:v>
                </c:pt>
                <c:pt idx="958">
                  <c:v>7.5451000000000004E-2</c:v>
                </c:pt>
                <c:pt idx="959">
                  <c:v>7.5218999999999994E-2</c:v>
                </c:pt>
                <c:pt idx="960">
                  <c:v>7.5118000000000004E-2</c:v>
                </c:pt>
                <c:pt idx="961">
                  <c:v>7.4927999999999995E-2</c:v>
                </c:pt>
                <c:pt idx="962">
                  <c:v>7.4537000000000006E-2</c:v>
                </c:pt>
                <c:pt idx="963">
                  <c:v>7.4031E-2</c:v>
                </c:pt>
                <c:pt idx="964">
                  <c:v>7.3544999999999999E-2</c:v>
                </c:pt>
                <c:pt idx="965">
                  <c:v>7.3152999999999996E-2</c:v>
                </c:pt>
                <c:pt idx="966">
                  <c:v>7.2863999999999998E-2</c:v>
                </c:pt>
                <c:pt idx="967">
                  <c:v>7.2564000000000003E-2</c:v>
                </c:pt>
                <c:pt idx="968">
                  <c:v>7.1976999999999999E-2</c:v>
                </c:pt>
                <c:pt idx="969">
                  <c:v>7.0828000000000002E-2</c:v>
                </c:pt>
                <c:pt idx="970">
                  <c:v>6.9053000000000003E-2</c:v>
                </c:pt>
                <c:pt idx="971">
                  <c:v>6.6805000000000003E-2</c:v>
                </c:pt>
                <c:pt idx="972">
                  <c:v>6.4313999999999996E-2</c:v>
                </c:pt>
                <c:pt idx="973">
                  <c:v>6.1765E-2</c:v>
                </c:pt>
                <c:pt idx="974">
                  <c:v>5.9251999999999999E-2</c:v>
                </c:pt>
                <c:pt idx="975">
                  <c:v>5.6792000000000002E-2</c:v>
                </c:pt>
                <c:pt idx="976">
                  <c:v>5.441E-2</c:v>
                </c:pt>
                <c:pt idx="977">
                  <c:v>5.2130999999999997E-2</c:v>
                </c:pt>
                <c:pt idx="978">
                  <c:v>4.9860000000000002E-2</c:v>
                </c:pt>
                <c:pt idx="979">
                  <c:v>4.743E-2</c:v>
                </c:pt>
                <c:pt idx="980">
                  <c:v>4.4888999999999998E-2</c:v>
                </c:pt>
                <c:pt idx="981">
                  <c:v>4.2623000000000001E-2</c:v>
                </c:pt>
                <c:pt idx="982">
                  <c:v>4.0987000000000003E-2</c:v>
                </c:pt>
                <c:pt idx="983">
                  <c:v>3.9938000000000001E-2</c:v>
                </c:pt>
                <c:pt idx="984">
                  <c:v>3.9157999999999998E-2</c:v>
                </c:pt>
                <c:pt idx="985">
                  <c:v>3.8445E-2</c:v>
                </c:pt>
                <c:pt idx="986">
                  <c:v>3.7831999999999998E-2</c:v>
                </c:pt>
                <c:pt idx="987">
                  <c:v>3.7421999999999997E-2</c:v>
                </c:pt>
                <c:pt idx="988">
                  <c:v>3.7228999999999998E-2</c:v>
                </c:pt>
                <c:pt idx="989">
                  <c:v>3.7163000000000002E-2</c:v>
                </c:pt>
                <c:pt idx="990">
                  <c:v>3.7072000000000001E-2</c:v>
                </c:pt>
                <c:pt idx="991">
                  <c:v>3.6825999999999998E-2</c:v>
                </c:pt>
                <c:pt idx="992">
                  <c:v>3.6407000000000002E-2</c:v>
                </c:pt>
                <c:pt idx="993">
                  <c:v>3.5889999999999998E-2</c:v>
                </c:pt>
                <c:pt idx="994">
                  <c:v>3.5358000000000001E-2</c:v>
                </c:pt>
                <c:pt idx="995">
                  <c:v>3.4872E-2</c:v>
                </c:pt>
                <c:pt idx="996">
                  <c:v>3.4495999999999999E-2</c:v>
                </c:pt>
                <c:pt idx="997">
                  <c:v>3.4258999999999998E-2</c:v>
                </c:pt>
                <c:pt idx="998">
                  <c:v>3.4132000000000003E-2</c:v>
                </c:pt>
                <c:pt idx="999">
                  <c:v>3.4100999999999999E-2</c:v>
                </c:pt>
                <c:pt idx="1000">
                  <c:v>3.4217999999999998E-2</c:v>
                </c:pt>
                <c:pt idx="1001">
                  <c:v>3.4477000000000001E-2</c:v>
                </c:pt>
                <c:pt idx="1002">
                  <c:v>3.4777000000000002E-2</c:v>
                </c:pt>
                <c:pt idx="1003">
                  <c:v>3.5097999999999997E-2</c:v>
                </c:pt>
                <c:pt idx="1004">
                  <c:v>3.5582999999999997E-2</c:v>
                </c:pt>
                <c:pt idx="1005">
                  <c:v>3.6332999999999997E-2</c:v>
                </c:pt>
                <c:pt idx="1006">
                  <c:v>3.7240000000000002E-2</c:v>
                </c:pt>
                <c:pt idx="1007">
                  <c:v>3.8110999999999999E-2</c:v>
                </c:pt>
                <c:pt idx="1008">
                  <c:v>3.8873999999999999E-2</c:v>
                </c:pt>
                <c:pt idx="1009">
                  <c:v>3.9580999999999998E-2</c:v>
                </c:pt>
                <c:pt idx="1010">
                  <c:v>4.0306000000000002E-2</c:v>
                </c:pt>
                <c:pt idx="1011">
                  <c:v>4.1096000000000001E-2</c:v>
                </c:pt>
                <c:pt idx="1012">
                  <c:v>4.1987999999999998E-2</c:v>
                </c:pt>
                <c:pt idx="1013">
                  <c:v>4.3006999999999997E-2</c:v>
                </c:pt>
                <c:pt idx="1014">
                  <c:v>4.419E-2</c:v>
                </c:pt>
                <c:pt idx="1015">
                  <c:v>4.5638999999999999E-2</c:v>
                </c:pt>
                <c:pt idx="1016">
                  <c:v>4.7501000000000002E-2</c:v>
                </c:pt>
                <c:pt idx="1017">
                  <c:v>4.981E-2</c:v>
                </c:pt>
                <c:pt idx="1018">
                  <c:v>5.2409999999999998E-2</c:v>
                </c:pt>
                <c:pt idx="1019">
                  <c:v>5.5074999999999999E-2</c:v>
                </c:pt>
                <c:pt idx="1020">
                  <c:v>5.7648999999999999E-2</c:v>
                </c:pt>
                <c:pt idx="1021">
                  <c:v>6.0048999999999998E-2</c:v>
                </c:pt>
                <c:pt idx="1022">
                  <c:v>6.2239999999999997E-2</c:v>
                </c:pt>
                <c:pt idx="1023">
                  <c:v>6.4262E-2</c:v>
                </c:pt>
                <c:pt idx="1024">
                  <c:v>6.6222000000000003E-2</c:v>
                </c:pt>
                <c:pt idx="1025">
                  <c:v>6.8195000000000006E-2</c:v>
                </c:pt>
                <c:pt idx="1026">
                  <c:v>7.0177000000000003E-2</c:v>
                </c:pt>
                <c:pt idx="1027">
                  <c:v>7.2172E-2</c:v>
                </c:pt>
                <c:pt idx="1028">
                  <c:v>7.4259000000000006E-2</c:v>
                </c:pt>
                <c:pt idx="1029">
                  <c:v>7.6545000000000002E-2</c:v>
                </c:pt>
                <c:pt idx="1030">
                  <c:v>7.9084000000000002E-2</c:v>
                </c:pt>
                <c:pt idx="1031">
                  <c:v>8.1844E-2</c:v>
                </c:pt>
                <c:pt idx="1032">
                  <c:v>8.4686999999999998E-2</c:v>
                </c:pt>
                <c:pt idx="1033">
                  <c:v>8.7386000000000005E-2</c:v>
                </c:pt>
                <c:pt idx="1034">
                  <c:v>8.9806999999999998E-2</c:v>
                </c:pt>
                <c:pt idx="1035">
                  <c:v>9.2109999999999997E-2</c:v>
                </c:pt>
                <c:pt idx="1036">
                  <c:v>9.4666E-2</c:v>
                </c:pt>
                <c:pt idx="1037">
                  <c:v>9.7714999999999996E-2</c:v>
                </c:pt>
                <c:pt idx="1038">
                  <c:v>0.10119300000000001</c:v>
                </c:pt>
                <c:pt idx="1039">
                  <c:v>0.104842</c:v>
                </c:pt>
                <c:pt idx="1040">
                  <c:v>0.108376</c:v>
                </c:pt>
                <c:pt idx="1041">
                  <c:v>0.11156000000000001</c:v>
                </c:pt>
                <c:pt idx="1042">
                  <c:v>0.11423</c:v>
                </c:pt>
                <c:pt idx="1043">
                  <c:v>0.116331</c:v>
                </c:pt>
                <c:pt idx="1044">
                  <c:v>0.117981</c:v>
                </c:pt>
                <c:pt idx="1045">
                  <c:v>0.119464</c:v>
                </c:pt>
                <c:pt idx="1046">
                  <c:v>0.12103700000000001</c:v>
                </c:pt>
                <c:pt idx="1047">
                  <c:v>0.122727</c:v>
                </c:pt>
                <c:pt idx="1048">
                  <c:v>0.12435499999999999</c:v>
                </c:pt>
                <c:pt idx="1049">
                  <c:v>0.125751</c:v>
                </c:pt>
                <c:pt idx="1050">
                  <c:v>0.12687999999999999</c:v>
                </c:pt>
                <c:pt idx="1051">
                  <c:v>0.127805</c:v>
                </c:pt>
                <c:pt idx="1052">
                  <c:v>0.128577</c:v>
                </c:pt>
                <c:pt idx="1053">
                  <c:v>0.12916900000000001</c:v>
                </c:pt>
                <c:pt idx="1054">
                  <c:v>0.12953500000000001</c:v>
                </c:pt>
                <c:pt idx="1055">
                  <c:v>0.129692</c:v>
                </c:pt>
                <c:pt idx="1056">
                  <c:v>0.12969</c:v>
                </c:pt>
                <c:pt idx="1057">
                  <c:v>0.12958</c:v>
                </c:pt>
                <c:pt idx="1058">
                  <c:v>0.12948899999999999</c:v>
                </c:pt>
                <c:pt idx="1059">
                  <c:v>0.12961700000000001</c:v>
                </c:pt>
                <c:pt idx="1060">
                  <c:v>0.13005</c:v>
                </c:pt>
                <c:pt idx="1061">
                  <c:v>0.130633</c:v>
                </c:pt>
                <c:pt idx="1062">
                  <c:v>0.13108600000000001</c:v>
                </c:pt>
                <c:pt idx="1063">
                  <c:v>0.13126699999999999</c:v>
                </c:pt>
                <c:pt idx="1064">
                  <c:v>0.13136</c:v>
                </c:pt>
                <c:pt idx="1065">
                  <c:v>0.13175600000000001</c:v>
                </c:pt>
                <c:pt idx="1066">
                  <c:v>0.132716</c:v>
                </c:pt>
                <c:pt idx="1067">
                  <c:v>0.134238</c:v>
                </c:pt>
                <c:pt idx="1068">
                  <c:v>0.13626199999999999</c:v>
                </c:pt>
                <c:pt idx="1069">
                  <c:v>0.138797</c:v>
                </c:pt>
                <c:pt idx="1070">
                  <c:v>0.141788</c:v>
                </c:pt>
                <c:pt idx="1071">
                  <c:v>0.14510500000000001</c:v>
                </c:pt>
                <c:pt idx="1072">
                  <c:v>0.148703</c:v>
                </c:pt>
                <c:pt idx="1073">
                  <c:v>0.152619</c:v>
                </c:pt>
                <c:pt idx="1074">
                  <c:v>0.156779</c:v>
                </c:pt>
                <c:pt idx="1075">
                  <c:v>0.16097600000000001</c:v>
                </c:pt>
                <c:pt idx="1076">
                  <c:v>0.16506899999999999</c:v>
                </c:pt>
                <c:pt idx="1077">
                  <c:v>0.169095</c:v>
                </c:pt>
                <c:pt idx="1078">
                  <c:v>0.173177</c:v>
                </c:pt>
                <c:pt idx="1079">
                  <c:v>0.17736299999999999</c:v>
                </c:pt>
                <c:pt idx="1080">
                  <c:v>0.181563</c:v>
                </c:pt>
                <c:pt idx="1081">
                  <c:v>0.18559600000000001</c:v>
                </c:pt>
                <c:pt idx="1082">
                  <c:v>0.18929099999999999</c:v>
                </c:pt>
                <c:pt idx="1083">
                  <c:v>0.19257299999999999</c:v>
                </c:pt>
                <c:pt idx="1084">
                  <c:v>0.195469</c:v>
                </c:pt>
                <c:pt idx="1085">
                  <c:v>0.19803299999999999</c:v>
                </c:pt>
                <c:pt idx="1086">
                  <c:v>0.200318</c:v>
                </c:pt>
                <c:pt idx="1087">
                  <c:v>0.20244799999999999</c:v>
                </c:pt>
                <c:pt idx="1088">
                  <c:v>0.20457800000000001</c:v>
                </c:pt>
                <c:pt idx="1089">
                  <c:v>0.206677</c:v>
                </c:pt>
                <c:pt idx="1090">
                  <c:v>0.20849799999999999</c:v>
                </c:pt>
                <c:pt idx="1091">
                  <c:v>0.20988699999999999</c:v>
                </c:pt>
                <c:pt idx="1092">
                  <c:v>0.21099699999999999</c:v>
                </c:pt>
                <c:pt idx="1093">
                  <c:v>0.21212700000000001</c:v>
                </c:pt>
                <c:pt idx="1094">
                  <c:v>0.21348400000000001</c:v>
                </c:pt>
                <c:pt idx="1095">
                  <c:v>0.215143</c:v>
                </c:pt>
                <c:pt idx="1096">
                  <c:v>0.217026</c:v>
                </c:pt>
                <c:pt idx="1097">
                  <c:v>0.218858</c:v>
                </c:pt>
                <c:pt idx="1098">
                  <c:v>0.22029699999999999</c:v>
                </c:pt>
                <c:pt idx="1099">
                  <c:v>0.22119900000000001</c:v>
                </c:pt>
                <c:pt idx="1100">
                  <c:v>0.22167200000000001</c:v>
                </c:pt>
                <c:pt idx="1101">
                  <c:v>0.22187299999999999</c:v>
                </c:pt>
                <c:pt idx="1102">
                  <c:v>0.22184499999999999</c:v>
                </c:pt>
                <c:pt idx="1103">
                  <c:v>0.221526</c:v>
                </c:pt>
                <c:pt idx="1104">
                  <c:v>0.22081000000000001</c:v>
                </c:pt>
                <c:pt idx="1105">
                  <c:v>0.21958</c:v>
                </c:pt>
                <c:pt idx="1106">
                  <c:v>0.21778700000000001</c:v>
                </c:pt>
                <c:pt idx="1107">
                  <c:v>0.215531</c:v>
                </c:pt>
                <c:pt idx="1108">
                  <c:v>0.213036</c:v>
                </c:pt>
                <c:pt idx="1109">
                  <c:v>0.21044499999999999</c:v>
                </c:pt>
                <c:pt idx="1110">
                  <c:v>0.20766200000000001</c:v>
                </c:pt>
                <c:pt idx="1111">
                  <c:v>0.20445199999999999</c:v>
                </c:pt>
                <c:pt idx="1112">
                  <c:v>0.20072899999999999</c:v>
                </c:pt>
                <c:pt idx="1113">
                  <c:v>0.196711</c:v>
                </c:pt>
                <c:pt idx="1114">
                  <c:v>0.192775</c:v>
                </c:pt>
                <c:pt idx="1115">
                  <c:v>0.189196</c:v>
                </c:pt>
                <c:pt idx="1116">
                  <c:v>0.18600900000000001</c:v>
                </c:pt>
                <c:pt idx="1117">
                  <c:v>0.183058</c:v>
                </c:pt>
                <c:pt idx="1118">
                  <c:v>0.18018200000000001</c:v>
                </c:pt>
                <c:pt idx="1119">
                  <c:v>0.17733199999999999</c:v>
                </c:pt>
                <c:pt idx="1120">
                  <c:v>0.17454500000000001</c:v>
                </c:pt>
                <c:pt idx="1121">
                  <c:v>0.17186799999999999</c:v>
                </c:pt>
                <c:pt idx="1122">
                  <c:v>0.16939399999999999</c:v>
                </c:pt>
                <c:pt idx="1123">
                  <c:v>0.16730400000000001</c:v>
                </c:pt>
                <c:pt idx="1124">
                  <c:v>0.16577900000000001</c:v>
                </c:pt>
                <c:pt idx="1125">
                  <c:v>0.16488800000000001</c:v>
                </c:pt>
                <c:pt idx="1126">
                  <c:v>0.164571</c:v>
                </c:pt>
                <c:pt idx="1127">
                  <c:v>0.164658</c:v>
                </c:pt>
                <c:pt idx="1128">
                  <c:v>0.164884</c:v>
                </c:pt>
                <c:pt idx="1129">
                  <c:v>0.16497700000000001</c:v>
                </c:pt>
                <c:pt idx="1130">
                  <c:v>0.164802</c:v>
                </c:pt>
                <c:pt idx="1131">
                  <c:v>0.16442200000000001</c:v>
                </c:pt>
                <c:pt idx="1132">
                  <c:v>0.16397200000000001</c:v>
                </c:pt>
                <c:pt idx="1133">
                  <c:v>0.16345799999999999</c:v>
                </c:pt>
                <c:pt idx="1134">
                  <c:v>0.16273499999999999</c:v>
                </c:pt>
                <c:pt idx="1135">
                  <c:v>0.16178300000000001</c:v>
                </c:pt>
                <c:pt idx="1136">
                  <c:v>0.160853</c:v>
                </c:pt>
                <c:pt idx="1137">
                  <c:v>0.16017200000000001</c:v>
                </c:pt>
                <c:pt idx="1138">
                  <c:v>0.159576</c:v>
                </c:pt>
                <c:pt idx="1139">
                  <c:v>0.15861500000000001</c:v>
                </c:pt>
                <c:pt idx="1140">
                  <c:v>0.15697900000000001</c:v>
                </c:pt>
                <c:pt idx="1141">
                  <c:v>0.15471399999999999</c:v>
                </c:pt>
                <c:pt idx="1142">
                  <c:v>0.15212999999999999</c:v>
                </c:pt>
                <c:pt idx="1143">
                  <c:v>0.14961199999999999</c:v>
                </c:pt>
                <c:pt idx="1144">
                  <c:v>0.14746400000000001</c:v>
                </c:pt>
                <c:pt idx="1145">
                  <c:v>0.14582600000000001</c:v>
                </c:pt>
                <c:pt idx="1146">
                  <c:v>0.144701</c:v>
                </c:pt>
                <c:pt idx="1147">
                  <c:v>0.14399999999999999</c:v>
                </c:pt>
                <c:pt idx="1148">
                  <c:v>0.14358599999999999</c:v>
                </c:pt>
                <c:pt idx="1149">
                  <c:v>0.14334</c:v>
                </c:pt>
                <c:pt idx="1150">
                  <c:v>0.143205</c:v>
                </c:pt>
                <c:pt idx="1151">
                  <c:v>0.14313200000000001</c:v>
                </c:pt>
                <c:pt idx="1152">
                  <c:v>0.14302999999999999</c:v>
                </c:pt>
                <c:pt idx="1153">
                  <c:v>0.14285400000000001</c:v>
                </c:pt>
                <c:pt idx="1154">
                  <c:v>0.14269499999999999</c:v>
                </c:pt>
                <c:pt idx="1155">
                  <c:v>0.14274000000000001</c:v>
                </c:pt>
                <c:pt idx="1156">
                  <c:v>0.14313899999999999</c:v>
                </c:pt>
                <c:pt idx="1157">
                  <c:v>0.143927</c:v>
                </c:pt>
                <c:pt idx="1158">
                  <c:v>0.14507999999999999</c:v>
                </c:pt>
                <c:pt idx="1159">
                  <c:v>0.14660599999999999</c:v>
                </c:pt>
                <c:pt idx="1160">
                  <c:v>0.14846999999999999</c:v>
                </c:pt>
                <c:pt idx="1161">
                  <c:v>0.15041499999999999</c:v>
                </c:pt>
                <c:pt idx="1162">
                  <c:v>0.15201000000000001</c:v>
                </c:pt>
                <c:pt idx="1163">
                  <c:v>0.15300800000000001</c:v>
                </c:pt>
                <c:pt idx="1164">
                  <c:v>0.153587</c:v>
                </c:pt>
                <c:pt idx="1165">
                  <c:v>0.154166</c:v>
                </c:pt>
                <c:pt idx="1166">
                  <c:v>0.15499399999999999</c:v>
                </c:pt>
                <c:pt idx="1167">
                  <c:v>0.15592300000000001</c:v>
                </c:pt>
                <c:pt idx="1168">
                  <c:v>0.15654899999999999</c:v>
                </c:pt>
                <c:pt idx="1169">
                  <c:v>0.15650500000000001</c:v>
                </c:pt>
                <c:pt idx="1170">
                  <c:v>0.15567500000000001</c:v>
                </c:pt>
                <c:pt idx="1171">
                  <c:v>0.154223</c:v>
                </c:pt>
                <c:pt idx="1172">
                  <c:v>0.152478</c:v>
                </c:pt>
                <c:pt idx="1173">
                  <c:v>0.15073900000000001</c:v>
                </c:pt>
                <c:pt idx="1174">
                  <c:v>0.14909700000000001</c:v>
                </c:pt>
                <c:pt idx="1175">
                  <c:v>0.14744599999999999</c:v>
                </c:pt>
                <c:pt idx="1176">
                  <c:v>0.14566399999999999</c:v>
                </c:pt>
                <c:pt idx="1177">
                  <c:v>0.14374799999999999</c:v>
                </c:pt>
                <c:pt idx="1178">
                  <c:v>0.14179700000000001</c:v>
                </c:pt>
                <c:pt idx="1179">
                  <c:v>0.13995299999999999</c:v>
                </c:pt>
                <c:pt idx="1180">
                  <c:v>0.138374</c:v>
                </c:pt>
                <c:pt idx="1181">
                  <c:v>0.137156</c:v>
                </c:pt>
                <c:pt idx="1182">
                  <c:v>0.13622799999999999</c:v>
                </c:pt>
                <c:pt idx="1183">
                  <c:v>0.13541500000000001</c:v>
                </c:pt>
                <c:pt idx="1184">
                  <c:v>0.13463900000000001</c:v>
                </c:pt>
                <c:pt idx="1185">
                  <c:v>0.13401399999999999</c:v>
                </c:pt>
                <c:pt idx="1186">
                  <c:v>0.133741</c:v>
                </c:pt>
                <c:pt idx="1187">
                  <c:v>0.13398599999999999</c:v>
                </c:pt>
                <c:pt idx="1188">
                  <c:v>0.134826</c:v>
                </c:pt>
                <c:pt idx="1189">
                  <c:v>0.136104</c:v>
                </c:pt>
                <c:pt idx="1190">
                  <c:v>0.13733500000000001</c:v>
                </c:pt>
                <c:pt idx="1191">
                  <c:v>0.137962</c:v>
                </c:pt>
                <c:pt idx="1192">
                  <c:v>0.13777300000000001</c:v>
                </c:pt>
                <c:pt idx="1193">
                  <c:v>0.13700399999999999</c:v>
                </c:pt>
                <c:pt idx="1194">
                  <c:v>0.136078</c:v>
                </c:pt>
                <c:pt idx="1195">
                  <c:v>0.13534299999999999</c:v>
                </c:pt>
                <c:pt idx="1196">
                  <c:v>0.134911</c:v>
                </c:pt>
                <c:pt idx="1197">
                  <c:v>0.134599</c:v>
                </c:pt>
                <c:pt idx="1198">
                  <c:v>0.13403200000000001</c:v>
                </c:pt>
                <c:pt idx="1199">
                  <c:v>0.132878</c:v>
                </c:pt>
                <c:pt idx="1200">
                  <c:v>0.13103400000000001</c:v>
                </c:pt>
                <c:pt idx="1201">
                  <c:v>0.12862299999999999</c:v>
                </c:pt>
                <c:pt idx="1202">
                  <c:v>0.12584100000000001</c:v>
                </c:pt>
                <c:pt idx="1203">
                  <c:v>0.12278799999999999</c:v>
                </c:pt>
                <c:pt idx="1204">
                  <c:v>0.119403</c:v>
                </c:pt>
                <c:pt idx="1205">
                  <c:v>0.115547</c:v>
                </c:pt>
                <c:pt idx="1206">
                  <c:v>0.11119999999999999</c:v>
                </c:pt>
                <c:pt idx="1207">
                  <c:v>0.106625</c:v>
                </c:pt>
                <c:pt idx="1208">
                  <c:v>0.102297</c:v>
                </c:pt>
                <c:pt idx="1209">
                  <c:v>9.8559999999999995E-2</c:v>
                </c:pt>
                <c:pt idx="1210">
                  <c:v>9.5387E-2</c:v>
                </c:pt>
                <c:pt idx="1211">
                  <c:v>9.2527999999999999E-2</c:v>
                </c:pt>
                <c:pt idx="1212">
                  <c:v>8.9733999999999994E-2</c:v>
                </c:pt>
                <c:pt idx="1213">
                  <c:v>8.6815000000000003E-2</c:v>
                </c:pt>
                <c:pt idx="1214">
                  <c:v>8.3697999999999995E-2</c:v>
                </c:pt>
                <c:pt idx="1215">
                  <c:v>8.054E-2</c:v>
                </c:pt>
                <c:pt idx="1216">
                  <c:v>7.7635999999999997E-2</c:v>
                </c:pt>
                <c:pt idx="1217">
                  <c:v>7.5158000000000003E-2</c:v>
                </c:pt>
                <c:pt idx="1218">
                  <c:v>7.3074E-2</c:v>
                </c:pt>
                <c:pt idx="1219">
                  <c:v>7.1250999999999995E-2</c:v>
                </c:pt>
                <c:pt idx="1220">
                  <c:v>6.9541000000000006E-2</c:v>
                </c:pt>
                <c:pt idx="1221">
                  <c:v>6.7821000000000006E-2</c:v>
                </c:pt>
                <c:pt idx="1222">
                  <c:v>6.6026000000000001E-2</c:v>
                </c:pt>
                <c:pt idx="1223">
                  <c:v>6.4161999999999997E-2</c:v>
                </c:pt>
                <c:pt idx="1224">
                  <c:v>6.2288999999999997E-2</c:v>
                </c:pt>
                <c:pt idx="1225">
                  <c:v>6.0477000000000003E-2</c:v>
                </c:pt>
                <c:pt idx="1226">
                  <c:v>5.8722999999999997E-2</c:v>
                </c:pt>
                <c:pt idx="1227">
                  <c:v>5.6949E-2</c:v>
                </c:pt>
                <c:pt idx="1228">
                  <c:v>5.5105000000000001E-2</c:v>
                </c:pt>
                <c:pt idx="1229">
                  <c:v>5.3247000000000003E-2</c:v>
                </c:pt>
                <c:pt idx="1230">
                  <c:v>5.1518000000000001E-2</c:v>
                </c:pt>
                <c:pt idx="1231">
                  <c:v>5.0071999999999998E-2</c:v>
                </c:pt>
                <c:pt idx="1232">
                  <c:v>4.8954999999999999E-2</c:v>
                </c:pt>
                <c:pt idx="1233">
                  <c:v>4.8007000000000001E-2</c:v>
                </c:pt>
                <c:pt idx="1234">
                  <c:v>4.6932000000000001E-2</c:v>
                </c:pt>
                <c:pt idx="1235">
                  <c:v>4.5488000000000001E-2</c:v>
                </c:pt>
                <c:pt idx="1236">
                  <c:v>4.3646999999999998E-2</c:v>
                </c:pt>
                <c:pt idx="1237">
                  <c:v>4.1596000000000001E-2</c:v>
                </c:pt>
                <c:pt idx="1238">
                  <c:v>3.9611E-2</c:v>
                </c:pt>
                <c:pt idx="1239">
                  <c:v>3.7874999999999999E-2</c:v>
                </c:pt>
                <c:pt idx="1240">
                  <c:v>3.6368999999999999E-2</c:v>
                </c:pt>
                <c:pt idx="1241">
                  <c:v>3.4923000000000003E-2</c:v>
                </c:pt>
                <c:pt idx="1242">
                  <c:v>3.3373E-2</c:v>
                </c:pt>
                <c:pt idx="1243">
                  <c:v>3.1709000000000001E-2</c:v>
                </c:pt>
                <c:pt idx="1244">
                  <c:v>3.0086000000000002E-2</c:v>
                </c:pt>
                <c:pt idx="1245">
                  <c:v>2.8681999999999999E-2</c:v>
                </c:pt>
                <c:pt idx="1246">
                  <c:v>2.7539999999999999E-2</c:v>
                </c:pt>
                <c:pt idx="1247">
                  <c:v>2.6540999999999999E-2</c:v>
                </c:pt>
                <c:pt idx="1248">
                  <c:v>2.5500999999999999E-2</c:v>
                </c:pt>
                <c:pt idx="1249">
                  <c:v>2.4309999999999998E-2</c:v>
                </c:pt>
                <c:pt idx="1250">
                  <c:v>2.3035E-2</c:v>
                </c:pt>
                <c:pt idx="1251">
                  <c:v>2.1898999999999998E-2</c:v>
                </c:pt>
                <c:pt idx="1252">
                  <c:v>2.1114999999999998E-2</c:v>
                </c:pt>
                <c:pt idx="1253">
                  <c:v>2.0736000000000001E-2</c:v>
                </c:pt>
                <c:pt idx="1254">
                  <c:v>2.0622000000000001E-2</c:v>
                </c:pt>
                <c:pt idx="1255">
                  <c:v>2.0518000000000002E-2</c:v>
                </c:pt>
                <c:pt idx="1256">
                  <c:v>2.0153999999999998E-2</c:v>
                </c:pt>
                <c:pt idx="1257">
                  <c:v>1.9370999999999999E-2</c:v>
                </c:pt>
                <c:pt idx="1258">
                  <c:v>1.8199E-2</c:v>
                </c:pt>
                <c:pt idx="1259">
                  <c:v>1.6844000000000001E-2</c:v>
                </c:pt>
                <c:pt idx="1260">
                  <c:v>1.5566999999999999E-2</c:v>
                </c:pt>
                <c:pt idx="1261">
                  <c:v>1.4546999999999999E-2</c:v>
                </c:pt>
                <c:pt idx="1262">
                  <c:v>1.3828999999999999E-2</c:v>
                </c:pt>
                <c:pt idx="1263">
                  <c:v>1.3375E-2</c:v>
                </c:pt>
                <c:pt idx="1264">
                  <c:v>1.3094E-2</c:v>
                </c:pt>
                <c:pt idx="1265">
                  <c:v>1.2833000000000001E-2</c:v>
                </c:pt>
                <c:pt idx="1266">
                  <c:v>1.2486000000000001E-2</c:v>
                </c:pt>
                <c:pt idx="1267">
                  <c:v>1.2106E-2</c:v>
                </c:pt>
                <c:pt idx="1268">
                  <c:v>1.1821E-2</c:v>
                </c:pt>
                <c:pt idx="1269">
                  <c:v>1.1620999999999999E-2</c:v>
                </c:pt>
                <c:pt idx="1270">
                  <c:v>1.1332E-2</c:v>
                </c:pt>
                <c:pt idx="1271">
                  <c:v>1.0770999999999999E-2</c:v>
                </c:pt>
                <c:pt idx="1272">
                  <c:v>1.0645E-2</c:v>
                </c:pt>
                <c:pt idx="1273">
                  <c:v>1.052E-2</c:v>
                </c:pt>
                <c:pt idx="1274">
                  <c:v>1.0397E-2</c:v>
                </c:pt>
                <c:pt idx="1275">
                  <c:v>1.0276E-2</c:v>
                </c:pt>
                <c:pt idx="1276">
                  <c:v>1.0156E-2</c:v>
                </c:pt>
                <c:pt idx="1277">
                  <c:v>1.0037000000000001E-2</c:v>
                </c:pt>
                <c:pt idx="1278">
                  <c:v>9.92E-3</c:v>
                </c:pt>
                <c:pt idx="1279">
                  <c:v>9.8040000000000002E-3</c:v>
                </c:pt>
                <c:pt idx="1280">
                  <c:v>9.6900000000000007E-3</c:v>
                </c:pt>
                <c:pt idx="1281">
                  <c:v>9.5770000000000004E-3</c:v>
                </c:pt>
                <c:pt idx="1282">
                  <c:v>9.4649999999999995E-3</c:v>
                </c:pt>
                <c:pt idx="1283">
                  <c:v>9.3550000000000005E-3</c:v>
                </c:pt>
                <c:pt idx="1284">
                  <c:v>9.2460000000000007E-3</c:v>
                </c:pt>
                <c:pt idx="1285">
                  <c:v>9.1389999999999996E-3</c:v>
                </c:pt>
                <c:pt idx="1286">
                  <c:v>9.0329999999999994E-3</c:v>
                </c:pt>
                <c:pt idx="1287">
                  <c:v>8.9289999999999994E-3</c:v>
                </c:pt>
                <c:pt idx="1288">
                  <c:v>8.8260000000000005E-3</c:v>
                </c:pt>
                <c:pt idx="1289">
                  <c:v>8.7250000000000001E-3</c:v>
                </c:pt>
                <c:pt idx="1290">
                  <c:v>8.6250000000000007E-3</c:v>
                </c:pt>
                <c:pt idx="1291">
                  <c:v>8.5260000000000006E-3</c:v>
                </c:pt>
                <c:pt idx="1292">
                  <c:v>8.4290000000000007E-3</c:v>
                </c:pt>
                <c:pt idx="1293">
                  <c:v>8.3330000000000001E-3</c:v>
                </c:pt>
                <c:pt idx="1294">
                  <c:v>8.2389999999999998E-3</c:v>
                </c:pt>
                <c:pt idx="1295">
                  <c:v>8.1460000000000005E-3</c:v>
                </c:pt>
                <c:pt idx="1296">
                  <c:v>8.0540000000000004E-3</c:v>
                </c:pt>
                <c:pt idx="1297">
                  <c:v>7.9640000000000006E-3</c:v>
                </c:pt>
                <c:pt idx="1298">
                  <c:v>7.8759999999999993E-3</c:v>
                </c:pt>
                <c:pt idx="1299">
                  <c:v>7.7889999999999999E-3</c:v>
                </c:pt>
                <c:pt idx="1300">
                  <c:v>7.7029999999999998E-3</c:v>
                </c:pt>
                <c:pt idx="1301">
                  <c:v>7.6189999999999999E-3</c:v>
                </c:pt>
                <c:pt idx="1302">
                  <c:v>7.5360000000000002E-3</c:v>
                </c:pt>
                <c:pt idx="1303">
                  <c:v>7.4539999999999997E-3</c:v>
                </c:pt>
                <c:pt idx="1304">
                  <c:v>7.3740000000000003E-3</c:v>
                </c:pt>
                <c:pt idx="1305">
                  <c:v>7.2960000000000004E-3</c:v>
                </c:pt>
                <c:pt idx="1306">
                  <c:v>7.2189999999999997E-3</c:v>
                </c:pt>
                <c:pt idx="1307">
                  <c:v>7.143E-3</c:v>
                </c:pt>
                <c:pt idx="1308">
                  <c:v>7.0689999999999998E-3</c:v>
                </c:pt>
                <c:pt idx="1309">
                  <c:v>6.9959999999999996E-3</c:v>
                </c:pt>
                <c:pt idx="1310">
                  <c:v>6.9249999999999997E-3</c:v>
                </c:pt>
                <c:pt idx="1311">
                  <c:v>6.855E-3</c:v>
                </c:pt>
                <c:pt idx="1312">
                  <c:v>6.7860000000000004E-3</c:v>
                </c:pt>
                <c:pt idx="1313">
                  <c:v>6.7190000000000001E-3</c:v>
                </c:pt>
                <c:pt idx="1314">
                  <c:v>6.6540000000000002E-3</c:v>
                </c:pt>
                <c:pt idx="1315">
                  <c:v>6.5900000000000004E-3</c:v>
                </c:pt>
                <c:pt idx="1316">
                  <c:v>6.5269999999999998E-3</c:v>
                </c:pt>
                <c:pt idx="1317">
                  <c:v>6.4650000000000003E-3</c:v>
                </c:pt>
                <c:pt idx="1318">
                  <c:v>6.4050000000000001E-3</c:v>
                </c:pt>
                <c:pt idx="1319">
                  <c:v>6.3470000000000002E-3</c:v>
                </c:pt>
                <c:pt idx="1320">
                  <c:v>6.2899999999999996E-3</c:v>
                </c:pt>
                <c:pt idx="1321">
                  <c:v>6.234E-3</c:v>
                </c:pt>
                <c:pt idx="1322">
                  <c:v>6.1799999999999997E-3</c:v>
                </c:pt>
                <c:pt idx="1323">
                  <c:v>6.1279999999999998E-3</c:v>
                </c:pt>
                <c:pt idx="1324">
                  <c:v>6.0759999999999998E-3</c:v>
                </c:pt>
                <c:pt idx="1325">
                  <c:v>6.0260000000000001E-3</c:v>
                </c:pt>
                <c:pt idx="1326">
                  <c:v>5.9779999999999998E-3</c:v>
                </c:pt>
                <c:pt idx="1327">
                  <c:v>5.9309999999999996E-3</c:v>
                </c:pt>
                <c:pt idx="1328">
                  <c:v>5.8849999999999996E-3</c:v>
                </c:pt>
                <c:pt idx="1329">
                  <c:v>5.8409999999999998E-3</c:v>
                </c:pt>
                <c:pt idx="1330">
                  <c:v>5.7990000000000003E-3</c:v>
                </c:pt>
                <c:pt idx="1331">
                  <c:v>5.757E-3</c:v>
                </c:pt>
                <c:pt idx="1332">
                  <c:v>5.7169999999999999E-3</c:v>
                </c:pt>
                <c:pt idx="1333">
                  <c:v>5.679E-3</c:v>
                </c:pt>
                <c:pt idx="1334">
                  <c:v>5.6420000000000003E-3</c:v>
                </c:pt>
                <c:pt idx="1335">
                  <c:v>5.607E-3</c:v>
                </c:pt>
                <c:pt idx="1336">
                  <c:v>5.5719999999999997E-3</c:v>
                </c:pt>
                <c:pt idx="1337">
                  <c:v>5.5399999999999998E-3</c:v>
                </c:pt>
                <c:pt idx="1338">
                  <c:v>5.509E-3</c:v>
                </c:pt>
                <c:pt idx="1339">
                  <c:v>5.4790000000000004E-3</c:v>
                </c:pt>
                <c:pt idx="1340">
                  <c:v>5.45E-3</c:v>
                </c:pt>
                <c:pt idx="1341">
                  <c:v>5.424E-3</c:v>
                </c:pt>
                <c:pt idx="1342">
                  <c:v>5.398E-3</c:v>
                </c:pt>
                <c:pt idx="1343">
                  <c:v>5.3740000000000003E-3</c:v>
                </c:pt>
                <c:pt idx="1344">
                  <c:v>5.3509999999999999E-3</c:v>
                </c:pt>
                <c:pt idx="1345">
                  <c:v>5.3299999999999997E-3</c:v>
                </c:pt>
                <c:pt idx="1346">
                  <c:v>5.3099999999999996E-3</c:v>
                </c:pt>
                <c:pt idx="1347">
                  <c:v>5.2919999999999998E-3</c:v>
                </c:pt>
                <c:pt idx="1348">
                  <c:v>5.2750000000000002E-3</c:v>
                </c:pt>
                <c:pt idx="1349">
                  <c:v>5.2599999999999999E-3</c:v>
                </c:pt>
                <c:pt idx="1350">
                  <c:v>5.2459999999999998E-3</c:v>
                </c:pt>
                <c:pt idx="1351">
                  <c:v>5.2329999999999998E-3</c:v>
                </c:pt>
                <c:pt idx="1352">
                  <c:v>5.2220000000000001E-3</c:v>
                </c:pt>
                <c:pt idx="1353">
                  <c:v>5.2119999999999996E-3</c:v>
                </c:pt>
                <c:pt idx="1354">
                  <c:v>5.2040000000000003E-3</c:v>
                </c:pt>
                <c:pt idx="1355">
                  <c:v>5.1970000000000002E-3</c:v>
                </c:pt>
                <c:pt idx="1356">
                  <c:v>5.1919999999999996E-3</c:v>
                </c:pt>
                <c:pt idx="1357">
                  <c:v>5.1879999999999999E-3</c:v>
                </c:pt>
                <c:pt idx="1358">
                  <c:v>5.1850000000000004E-3</c:v>
                </c:pt>
                <c:pt idx="1359">
                  <c:v>5.1840000000000002E-3</c:v>
                </c:pt>
                <c:pt idx="1360">
                  <c:v>5.1359999999999999E-3</c:v>
                </c:pt>
                <c:pt idx="1361">
                  <c:v>5.0889999999999998E-3</c:v>
                </c:pt>
                <c:pt idx="1362">
                  <c:v>5.0439999999999999E-3</c:v>
                </c:pt>
                <c:pt idx="1363">
                  <c:v>5.0010000000000002E-3</c:v>
                </c:pt>
                <c:pt idx="1364">
                  <c:v>4.9579999999999997E-3</c:v>
                </c:pt>
                <c:pt idx="1365">
                  <c:v>4.9170000000000004E-3</c:v>
                </c:pt>
                <c:pt idx="1366">
                  <c:v>4.8780000000000004E-3</c:v>
                </c:pt>
                <c:pt idx="1367">
                  <c:v>4.8399999999999997E-3</c:v>
                </c:pt>
                <c:pt idx="1368">
                  <c:v>4.803E-3</c:v>
                </c:pt>
                <c:pt idx="1369">
                  <c:v>4.7679999999999997E-3</c:v>
                </c:pt>
                <c:pt idx="1370">
                  <c:v>4.7349999999999996E-3</c:v>
                </c:pt>
                <c:pt idx="1371">
                  <c:v>4.7019999999999996E-3</c:v>
                </c:pt>
                <c:pt idx="1372">
                  <c:v>4.6719999999999999E-3</c:v>
                </c:pt>
                <c:pt idx="1373">
                  <c:v>4.6420000000000003E-3</c:v>
                </c:pt>
                <c:pt idx="1374">
                  <c:v>4.614E-3</c:v>
                </c:pt>
                <c:pt idx="1375">
                  <c:v>4.5880000000000001E-3</c:v>
                </c:pt>
                <c:pt idx="1376">
                  <c:v>4.5630000000000002E-3</c:v>
                </c:pt>
                <c:pt idx="1377">
                  <c:v>4.5389999999999996E-3</c:v>
                </c:pt>
                <c:pt idx="1378">
                  <c:v>4.5170000000000002E-3</c:v>
                </c:pt>
                <c:pt idx="1379">
                  <c:v>4.496E-3</c:v>
                </c:pt>
                <c:pt idx="1380">
                  <c:v>4.4770000000000001E-3</c:v>
                </c:pt>
                <c:pt idx="1381">
                  <c:v>4.4590000000000003E-3</c:v>
                </c:pt>
                <c:pt idx="1382">
                  <c:v>4.4419999999999998E-3</c:v>
                </c:pt>
                <c:pt idx="1383">
                  <c:v>4.4270000000000004E-3</c:v>
                </c:pt>
                <c:pt idx="1384">
                  <c:v>4.4130000000000003E-3</c:v>
                </c:pt>
                <c:pt idx="1385">
                  <c:v>4.4010000000000004E-3</c:v>
                </c:pt>
                <c:pt idx="1386">
                  <c:v>4.3899999999999998E-3</c:v>
                </c:pt>
                <c:pt idx="1387">
                  <c:v>4.3810000000000003E-3</c:v>
                </c:pt>
                <c:pt idx="1388">
                  <c:v>4.3730000000000002E-3</c:v>
                </c:pt>
                <c:pt idx="1389">
                  <c:v>4.3670000000000002E-3</c:v>
                </c:pt>
                <c:pt idx="1390">
                  <c:v>4.3620000000000004E-3</c:v>
                </c:pt>
                <c:pt idx="1391">
                  <c:v>4.3579999999999999E-3</c:v>
                </c:pt>
                <c:pt idx="1392">
                  <c:v>4.3559999999999996E-3</c:v>
                </c:pt>
                <c:pt idx="1393">
                  <c:v>4.3550000000000004E-3</c:v>
                </c:pt>
                <c:pt idx="1394">
                  <c:v>4.3559999999999996E-3</c:v>
                </c:pt>
                <c:pt idx="1395">
                  <c:v>4.3579999999999999E-3</c:v>
                </c:pt>
                <c:pt idx="1396">
                  <c:v>4.3620000000000004E-3</c:v>
                </c:pt>
                <c:pt idx="1397">
                  <c:v>4.3670000000000002E-3</c:v>
                </c:pt>
                <c:pt idx="1398">
                  <c:v>4.3730000000000002E-3</c:v>
                </c:pt>
                <c:pt idx="1399">
                  <c:v>4.3810000000000003E-3</c:v>
                </c:pt>
                <c:pt idx="1400">
                  <c:v>4.3909999999999999E-3</c:v>
                </c:pt>
                <c:pt idx="1401">
                  <c:v>4.4010000000000004E-3</c:v>
                </c:pt>
                <c:pt idx="1402">
                  <c:v>4.4130000000000003E-3</c:v>
                </c:pt>
                <c:pt idx="1403">
                  <c:v>4.4270000000000004E-3</c:v>
                </c:pt>
                <c:pt idx="1404">
                  <c:v>4.4419999999999998E-3</c:v>
                </c:pt>
                <c:pt idx="1405">
                  <c:v>4.4590000000000003E-3</c:v>
                </c:pt>
                <c:pt idx="1406">
                  <c:v>4.4770000000000001E-3</c:v>
                </c:pt>
                <c:pt idx="1407">
                  <c:v>4.496E-3</c:v>
                </c:pt>
                <c:pt idx="1408">
                  <c:v>4.5170000000000002E-3</c:v>
                </c:pt>
                <c:pt idx="1409">
                  <c:v>4.5389999999999996E-3</c:v>
                </c:pt>
                <c:pt idx="1410">
                  <c:v>4.5630000000000002E-3</c:v>
                </c:pt>
                <c:pt idx="1411">
                  <c:v>4.5880000000000001E-3</c:v>
                </c:pt>
                <c:pt idx="1412">
                  <c:v>4.614E-3</c:v>
                </c:pt>
                <c:pt idx="1413">
                  <c:v>4.6420000000000003E-3</c:v>
                </c:pt>
                <c:pt idx="1414">
                  <c:v>4.6719999999999999E-3</c:v>
                </c:pt>
                <c:pt idx="1415">
                  <c:v>4.7019999999999996E-3</c:v>
                </c:pt>
                <c:pt idx="1416">
                  <c:v>4.7349999999999996E-3</c:v>
                </c:pt>
                <c:pt idx="1417">
                  <c:v>4.7679999999999997E-3</c:v>
                </c:pt>
                <c:pt idx="1418">
                  <c:v>4.803E-3</c:v>
                </c:pt>
                <c:pt idx="1419">
                  <c:v>4.8399999999999997E-3</c:v>
                </c:pt>
                <c:pt idx="1420">
                  <c:v>4.8780000000000004E-3</c:v>
                </c:pt>
                <c:pt idx="1421">
                  <c:v>4.9170000000000004E-3</c:v>
                </c:pt>
                <c:pt idx="1422">
                  <c:v>4.9579999999999997E-3</c:v>
                </c:pt>
                <c:pt idx="1423">
                  <c:v>5.0010000000000002E-3</c:v>
                </c:pt>
                <c:pt idx="1424">
                  <c:v>5.0439999999999999E-3</c:v>
                </c:pt>
                <c:pt idx="1425">
                  <c:v>5.0899999999999999E-3</c:v>
                </c:pt>
                <c:pt idx="1426">
                  <c:v>5.1359999999999999E-3</c:v>
                </c:pt>
                <c:pt idx="1427">
                  <c:v>5.1840000000000002E-3</c:v>
                </c:pt>
                <c:pt idx="1428">
                  <c:v>5.1359999999999999E-3</c:v>
                </c:pt>
                <c:pt idx="1429">
                  <c:v>5.0889999999999998E-3</c:v>
                </c:pt>
                <c:pt idx="1430">
                  <c:v>5.0439999999999999E-3</c:v>
                </c:pt>
                <c:pt idx="1431">
                  <c:v>5.0010000000000002E-3</c:v>
                </c:pt>
                <c:pt idx="1432">
                  <c:v>4.9579999999999997E-3</c:v>
                </c:pt>
                <c:pt idx="1433">
                  <c:v>4.9170000000000004E-3</c:v>
                </c:pt>
                <c:pt idx="1434">
                  <c:v>4.8780000000000004E-3</c:v>
                </c:pt>
                <c:pt idx="1435">
                  <c:v>4.8399999999999997E-3</c:v>
                </c:pt>
                <c:pt idx="1436">
                  <c:v>4.803E-3</c:v>
                </c:pt>
                <c:pt idx="1437">
                  <c:v>4.7679999999999997E-3</c:v>
                </c:pt>
                <c:pt idx="1438">
                  <c:v>4.7349999999999996E-3</c:v>
                </c:pt>
                <c:pt idx="1439">
                  <c:v>4.7019999999999996E-3</c:v>
                </c:pt>
                <c:pt idx="1440">
                  <c:v>4.6719999999999999E-3</c:v>
                </c:pt>
                <c:pt idx="1441">
                  <c:v>4.6420000000000003E-3</c:v>
                </c:pt>
                <c:pt idx="1442">
                  <c:v>4.614E-3</c:v>
                </c:pt>
                <c:pt idx="1443">
                  <c:v>4.5880000000000001E-3</c:v>
                </c:pt>
                <c:pt idx="1444">
                  <c:v>4.5630000000000002E-3</c:v>
                </c:pt>
                <c:pt idx="1445">
                  <c:v>4.5389999999999996E-3</c:v>
                </c:pt>
                <c:pt idx="1446">
                  <c:v>4.5170000000000002E-3</c:v>
                </c:pt>
                <c:pt idx="1447">
                  <c:v>4.496E-3</c:v>
                </c:pt>
                <c:pt idx="1448">
                  <c:v>4.4770000000000001E-3</c:v>
                </c:pt>
                <c:pt idx="1449">
                  <c:v>4.4590000000000003E-3</c:v>
                </c:pt>
                <c:pt idx="1450">
                  <c:v>4.4419999999999998E-3</c:v>
                </c:pt>
                <c:pt idx="1451">
                  <c:v>4.4270000000000004E-3</c:v>
                </c:pt>
                <c:pt idx="1452">
                  <c:v>4.4130000000000003E-3</c:v>
                </c:pt>
                <c:pt idx="1453">
                  <c:v>4.4010000000000004E-3</c:v>
                </c:pt>
                <c:pt idx="1454">
                  <c:v>4.3909999999999999E-3</c:v>
                </c:pt>
                <c:pt idx="1455">
                  <c:v>4.3810000000000003E-3</c:v>
                </c:pt>
                <c:pt idx="1456">
                  <c:v>4.3730000000000002E-3</c:v>
                </c:pt>
                <c:pt idx="1457">
                  <c:v>4.3670000000000002E-3</c:v>
                </c:pt>
                <c:pt idx="1458">
                  <c:v>4.3620000000000004E-3</c:v>
                </c:pt>
                <c:pt idx="1459">
                  <c:v>4.3579999999999999E-3</c:v>
                </c:pt>
                <c:pt idx="1460">
                  <c:v>4.3559999999999996E-3</c:v>
                </c:pt>
                <c:pt idx="1461">
                  <c:v>4.3550000000000004E-3</c:v>
                </c:pt>
                <c:pt idx="1462">
                  <c:v>4.3559999999999996E-3</c:v>
                </c:pt>
                <c:pt idx="1463">
                  <c:v>4.3579999999999999E-3</c:v>
                </c:pt>
                <c:pt idx="1464">
                  <c:v>4.3620000000000004E-3</c:v>
                </c:pt>
                <c:pt idx="1465">
                  <c:v>4.3670000000000002E-3</c:v>
                </c:pt>
                <c:pt idx="1466">
                  <c:v>4.3730000000000002E-3</c:v>
                </c:pt>
                <c:pt idx="1467">
                  <c:v>4.3810000000000003E-3</c:v>
                </c:pt>
                <c:pt idx="1468">
                  <c:v>4.3909999999999999E-3</c:v>
                </c:pt>
                <c:pt idx="1469">
                  <c:v>4.4010000000000004E-3</c:v>
                </c:pt>
                <c:pt idx="1470">
                  <c:v>4.4130000000000003E-3</c:v>
                </c:pt>
                <c:pt idx="1471">
                  <c:v>4.4270000000000004E-3</c:v>
                </c:pt>
                <c:pt idx="1472">
                  <c:v>4.4419999999999998E-3</c:v>
                </c:pt>
                <c:pt idx="1473">
                  <c:v>4.4590000000000003E-3</c:v>
                </c:pt>
                <c:pt idx="1474">
                  <c:v>4.4770000000000001E-3</c:v>
                </c:pt>
                <c:pt idx="1475">
                  <c:v>4.496E-3</c:v>
                </c:pt>
                <c:pt idx="1476">
                  <c:v>4.5170000000000002E-3</c:v>
                </c:pt>
                <c:pt idx="1477">
                  <c:v>4.5389999999999996E-3</c:v>
                </c:pt>
                <c:pt idx="1478">
                  <c:v>4.5630000000000002E-3</c:v>
                </c:pt>
                <c:pt idx="1479">
                  <c:v>4.5880000000000001E-3</c:v>
                </c:pt>
                <c:pt idx="1480">
                  <c:v>4.614E-3</c:v>
                </c:pt>
                <c:pt idx="1481">
                  <c:v>4.6420000000000003E-3</c:v>
                </c:pt>
                <c:pt idx="1482">
                  <c:v>4.6719999999999999E-3</c:v>
                </c:pt>
                <c:pt idx="1483">
                  <c:v>4.7019999999999996E-3</c:v>
                </c:pt>
                <c:pt idx="1484">
                  <c:v>4.7349999999999996E-3</c:v>
                </c:pt>
                <c:pt idx="1485">
                  <c:v>4.7679999999999997E-3</c:v>
                </c:pt>
                <c:pt idx="1486">
                  <c:v>4.803E-3</c:v>
                </c:pt>
                <c:pt idx="1487">
                  <c:v>4.8399999999999997E-3</c:v>
                </c:pt>
                <c:pt idx="1488">
                  <c:v>4.8780000000000004E-3</c:v>
                </c:pt>
                <c:pt idx="1489">
                  <c:v>4.9179999999999996E-3</c:v>
                </c:pt>
                <c:pt idx="1490">
                  <c:v>4.9579999999999997E-3</c:v>
                </c:pt>
                <c:pt idx="1491">
                  <c:v>5.0010000000000002E-3</c:v>
                </c:pt>
                <c:pt idx="1492">
                  <c:v>5.0439999999999999E-3</c:v>
                </c:pt>
                <c:pt idx="1493">
                  <c:v>5.0899999999999999E-3</c:v>
                </c:pt>
                <c:pt idx="1494">
                  <c:v>5.1359999999999999E-3</c:v>
                </c:pt>
                <c:pt idx="1495">
                  <c:v>5.1840000000000002E-3</c:v>
                </c:pt>
                <c:pt idx="1496">
                  <c:v>5.1359999999999999E-3</c:v>
                </c:pt>
                <c:pt idx="1497">
                  <c:v>5.0899999999999999E-3</c:v>
                </c:pt>
                <c:pt idx="1498">
                  <c:v>5.0439999999999999E-3</c:v>
                </c:pt>
                <c:pt idx="1499">
                  <c:v>5.0010000000000002E-3</c:v>
                </c:pt>
                <c:pt idx="1500">
                  <c:v>4.9579999999999997E-3</c:v>
                </c:pt>
                <c:pt idx="1501">
                  <c:v>4.9170000000000004E-3</c:v>
                </c:pt>
                <c:pt idx="1502">
                  <c:v>4.8780000000000004E-3</c:v>
                </c:pt>
                <c:pt idx="1503">
                  <c:v>4.8399999999999997E-3</c:v>
                </c:pt>
                <c:pt idx="1504">
                  <c:v>4.803E-3</c:v>
                </c:pt>
                <c:pt idx="1505">
                  <c:v>4.7679999999999997E-3</c:v>
                </c:pt>
                <c:pt idx="1506">
                  <c:v>4.7349999999999996E-3</c:v>
                </c:pt>
                <c:pt idx="1507">
                  <c:v>4.7019999999999996E-3</c:v>
                </c:pt>
                <c:pt idx="1508">
                  <c:v>4.6719999999999999E-3</c:v>
                </c:pt>
                <c:pt idx="1509">
                  <c:v>4.6420000000000003E-3</c:v>
                </c:pt>
                <c:pt idx="1510">
                  <c:v>4.614E-3</c:v>
                </c:pt>
                <c:pt idx="1511">
                  <c:v>4.5880000000000001E-3</c:v>
                </c:pt>
                <c:pt idx="1512">
                  <c:v>4.5630000000000002E-3</c:v>
                </c:pt>
                <c:pt idx="1513">
                  <c:v>4.5389999999999996E-3</c:v>
                </c:pt>
                <c:pt idx="1514">
                  <c:v>4.5170000000000002E-3</c:v>
                </c:pt>
                <c:pt idx="1515">
                  <c:v>4.496E-3</c:v>
                </c:pt>
                <c:pt idx="1516">
                  <c:v>4.4770000000000001E-3</c:v>
                </c:pt>
                <c:pt idx="1517">
                  <c:v>4.4590000000000003E-3</c:v>
                </c:pt>
                <c:pt idx="1518">
                  <c:v>4.4419999999999998E-3</c:v>
                </c:pt>
                <c:pt idx="1519">
                  <c:v>4.4270000000000004E-3</c:v>
                </c:pt>
                <c:pt idx="1520">
                  <c:v>4.4130000000000003E-3</c:v>
                </c:pt>
                <c:pt idx="1521">
                  <c:v>4.4010000000000004E-3</c:v>
                </c:pt>
                <c:pt idx="1522">
                  <c:v>4.3909999999999999E-3</c:v>
                </c:pt>
                <c:pt idx="1523">
                  <c:v>4.3810000000000003E-3</c:v>
                </c:pt>
                <c:pt idx="1524">
                  <c:v>4.3730000000000002E-3</c:v>
                </c:pt>
                <c:pt idx="1525">
                  <c:v>4.3670000000000002E-3</c:v>
                </c:pt>
                <c:pt idx="1526">
                  <c:v>4.3620000000000004E-3</c:v>
                </c:pt>
                <c:pt idx="1527">
                  <c:v>4.3579999999999999E-3</c:v>
                </c:pt>
                <c:pt idx="1528">
                  <c:v>4.3559999999999996E-3</c:v>
                </c:pt>
                <c:pt idx="1529">
                  <c:v>4.3550000000000004E-3</c:v>
                </c:pt>
                <c:pt idx="1530">
                  <c:v>4.3559999999999996E-3</c:v>
                </c:pt>
                <c:pt idx="1531">
                  <c:v>4.3579999999999999E-3</c:v>
                </c:pt>
                <c:pt idx="1532">
                  <c:v>4.3620000000000004E-3</c:v>
                </c:pt>
                <c:pt idx="1533">
                  <c:v>4.3670000000000002E-3</c:v>
                </c:pt>
                <c:pt idx="1534">
                  <c:v>4.3730000000000002E-3</c:v>
                </c:pt>
                <c:pt idx="1535">
                  <c:v>4.3810000000000003E-3</c:v>
                </c:pt>
                <c:pt idx="1536">
                  <c:v>4.3909999999999999E-3</c:v>
                </c:pt>
                <c:pt idx="1537">
                  <c:v>4.4010000000000004E-3</c:v>
                </c:pt>
                <c:pt idx="1538">
                  <c:v>4.4130000000000003E-3</c:v>
                </c:pt>
                <c:pt idx="1539">
                  <c:v>4.4270000000000004E-3</c:v>
                </c:pt>
                <c:pt idx="1540">
                  <c:v>4.4419999999999998E-3</c:v>
                </c:pt>
                <c:pt idx="1541">
                  <c:v>4.4590000000000003E-3</c:v>
                </c:pt>
                <c:pt idx="1542">
                  <c:v>4.4770000000000001E-3</c:v>
                </c:pt>
                <c:pt idx="1543">
                  <c:v>4.496E-3</c:v>
                </c:pt>
                <c:pt idx="1544">
                  <c:v>4.5170000000000002E-3</c:v>
                </c:pt>
                <c:pt idx="1545">
                  <c:v>4.5389999999999996E-3</c:v>
                </c:pt>
                <c:pt idx="1546">
                  <c:v>4.5630000000000002E-3</c:v>
                </c:pt>
                <c:pt idx="1547">
                  <c:v>4.5880000000000001E-3</c:v>
                </c:pt>
                <c:pt idx="1548">
                  <c:v>4.614E-3</c:v>
                </c:pt>
                <c:pt idx="1549">
                  <c:v>4.6420000000000003E-3</c:v>
                </c:pt>
                <c:pt idx="1550">
                  <c:v>4.6719999999999999E-3</c:v>
                </c:pt>
                <c:pt idx="1551">
                  <c:v>4.7019999999999996E-3</c:v>
                </c:pt>
                <c:pt idx="1552">
                  <c:v>4.7349999999999996E-3</c:v>
                </c:pt>
                <c:pt idx="1553">
                  <c:v>4.7679999999999997E-3</c:v>
                </c:pt>
                <c:pt idx="1554">
                  <c:v>4.803E-3</c:v>
                </c:pt>
                <c:pt idx="1555">
                  <c:v>4.8399999999999997E-3</c:v>
                </c:pt>
                <c:pt idx="1556">
                  <c:v>4.8780000000000004E-3</c:v>
                </c:pt>
                <c:pt idx="1557">
                  <c:v>4.9170000000000004E-3</c:v>
                </c:pt>
                <c:pt idx="1558">
                  <c:v>4.9579999999999997E-3</c:v>
                </c:pt>
                <c:pt idx="1559">
                  <c:v>5.0010000000000002E-3</c:v>
                </c:pt>
                <c:pt idx="1560">
                  <c:v>5.0439999999999999E-3</c:v>
                </c:pt>
                <c:pt idx="1561">
                  <c:v>5.0889999999999998E-3</c:v>
                </c:pt>
                <c:pt idx="1562">
                  <c:v>5.1359999999999999E-3</c:v>
                </c:pt>
                <c:pt idx="1563">
                  <c:v>5.1840000000000002E-3</c:v>
                </c:pt>
                <c:pt idx="1564">
                  <c:v>5.1359999999999999E-3</c:v>
                </c:pt>
                <c:pt idx="1565">
                  <c:v>5.0899999999999999E-3</c:v>
                </c:pt>
                <c:pt idx="1566">
                  <c:v>5.0439999999999999E-3</c:v>
                </c:pt>
                <c:pt idx="1567">
                  <c:v>5.0010000000000002E-3</c:v>
                </c:pt>
                <c:pt idx="1568">
                  <c:v>4.9579999999999997E-3</c:v>
                </c:pt>
                <c:pt idx="1569">
                  <c:v>4.9170000000000004E-3</c:v>
                </c:pt>
                <c:pt idx="1570">
                  <c:v>4.8780000000000004E-3</c:v>
                </c:pt>
                <c:pt idx="1571">
                  <c:v>4.8399999999999997E-3</c:v>
                </c:pt>
                <c:pt idx="1572">
                  <c:v>4.803E-3</c:v>
                </c:pt>
                <c:pt idx="1573">
                  <c:v>4.7679999999999997E-3</c:v>
                </c:pt>
                <c:pt idx="1574">
                  <c:v>4.7349999999999996E-3</c:v>
                </c:pt>
                <c:pt idx="1575">
                  <c:v>4.7019999999999996E-3</c:v>
                </c:pt>
                <c:pt idx="1576">
                  <c:v>4.6719999999999999E-3</c:v>
                </c:pt>
                <c:pt idx="1577">
                  <c:v>4.6420000000000003E-3</c:v>
                </c:pt>
                <c:pt idx="1578">
                  <c:v>4.614E-3</c:v>
                </c:pt>
                <c:pt idx="1579">
                  <c:v>4.5880000000000001E-3</c:v>
                </c:pt>
                <c:pt idx="1580">
                  <c:v>4.5630000000000002E-3</c:v>
                </c:pt>
                <c:pt idx="1581">
                  <c:v>4.5389999999999996E-3</c:v>
                </c:pt>
                <c:pt idx="1582">
                  <c:v>4.5170000000000002E-3</c:v>
                </c:pt>
                <c:pt idx="1583">
                  <c:v>4.496E-3</c:v>
                </c:pt>
                <c:pt idx="1584">
                  <c:v>4.4770000000000001E-3</c:v>
                </c:pt>
                <c:pt idx="1585">
                  <c:v>4.4590000000000003E-3</c:v>
                </c:pt>
                <c:pt idx="1586">
                  <c:v>4.4419999999999998E-3</c:v>
                </c:pt>
                <c:pt idx="1587">
                  <c:v>4.4270000000000004E-3</c:v>
                </c:pt>
                <c:pt idx="1588">
                  <c:v>4.4130000000000003E-3</c:v>
                </c:pt>
                <c:pt idx="1589">
                  <c:v>4.4010000000000004E-3</c:v>
                </c:pt>
                <c:pt idx="1590">
                  <c:v>4.3909999999999999E-3</c:v>
                </c:pt>
                <c:pt idx="1591">
                  <c:v>4.3810000000000003E-3</c:v>
                </c:pt>
                <c:pt idx="1592">
                  <c:v>4.3730000000000002E-3</c:v>
                </c:pt>
                <c:pt idx="1593">
                  <c:v>4.3670000000000002E-3</c:v>
                </c:pt>
                <c:pt idx="1594">
                  <c:v>4.3620000000000004E-3</c:v>
                </c:pt>
                <c:pt idx="1595">
                  <c:v>4.3579999999999999E-3</c:v>
                </c:pt>
                <c:pt idx="1596">
                  <c:v>4.3559999999999996E-3</c:v>
                </c:pt>
                <c:pt idx="1597">
                  <c:v>4.3550000000000004E-3</c:v>
                </c:pt>
                <c:pt idx="1598">
                  <c:v>4.3559999999999996E-3</c:v>
                </c:pt>
                <c:pt idx="1599">
                  <c:v>4.3579999999999999E-3</c:v>
                </c:pt>
                <c:pt idx="1600">
                  <c:v>4.3620000000000004E-3</c:v>
                </c:pt>
                <c:pt idx="1601">
                  <c:v>4.3670000000000002E-3</c:v>
                </c:pt>
                <c:pt idx="1602">
                  <c:v>4.3730000000000002E-3</c:v>
                </c:pt>
                <c:pt idx="1603">
                  <c:v>4.3810000000000003E-3</c:v>
                </c:pt>
                <c:pt idx="1604">
                  <c:v>4.3899999999999998E-3</c:v>
                </c:pt>
                <c:pt idx="1605">
                  <c:v>4.4010000000000004E-3</c:v>
                </c:pt>
                <c:pt idx="1606">
                  <c:v>4.4130000000000003E-3</c:v>
                </c:pt>
                <c:pt idx="1607">
                  <c:v>4.4270000000000004E-3</c:v>
                </c:pt>
                <c:pt idx="1608">
                  <c:v>4.4419999999999998E-3</c:v>
                </c:pt>
                <c:pt idx="1609">
                  <c:v>4.4590000000000003E-3</c:v>
                </c:pt>
                <c:pt idx="1610">
                  <c:v>4.4759999999999999E-3</c:v>
                </c:pt>
                <c:pt idx="1611">
                  <c:v>4.496E-3</c:v>
                </c:pt>
                <c:pt idx="1612">
                  <c:v>4.5170000000000002E-3</c:v>
                </c:pt>
                <c:pt idx="1613">
                  <c:v>4.5389999999999996E-3</c:v>
                </c:pt>
                <c:pt idx="1614">
                  <c:v>4.5630000000000002E-3</c:v>
                </c:pt>
                <c:pt idx="1615">
                  <c:v>4.5880000000000001E-3</c:v>
                </c:pt>
                <c:pt idx="1616">
                  <c:v>4.614E-3</c:v>
                </c:pt>
                <c:pt idx="1617">
                  <c:v>4.6420000000000003E-3</c:v>
                </c:pt>
                <c:pt idx="1618">
                  <c:v>4.6709999999999998E-3</c:v>
                </c:pt>
                <c:pt idx="1619">
                  <c:v>4.7019999999999996E-3</c:v>
                </c:pt>
                <c:pt idx="1620">
                  <c:v>4.7349999999999996E-3</c:v>
                </c:pt>
                <c:pt idx="1621">
                  <c:v>4.7679999999999997E-3</c:v>
                </c:pt>
                <c:pt idx="1622">
                  <c:v>4.803E-3</c:v>
                </c:pt>
                <c:pt idx="1623">
                  <c:v>4.8399999999999997E-3</c:v>
                </c:pt>
                <c:pt idx="1624">
                  <c:v>4.8780000000000004E-3</c:v>
                </c:pt>
                <c:pt idx="1625">
                  <c:v>4.9170000000000004E-3</c:v>
                </c:pt>
                <c:pt idx="1626">
                  <c:v>4.9579999999999997E-3</c:v>
                </c:pt>
                <c:pt idx="1627">
                  <c:v>5.0010000000000002E-3</c:v>
                </c:pt>
                <c:pt idx="1628">
                  <c:v>5.0439999999999999E-3</c:v>
                </c:pt>
                <c:pt idx="1629">
                  <c:v>5.0889999999999998E-3</c:v>
                </c:pt>
                <c:pt idx="1630">
                  <c:v>5.1359999999999999E-3</c:v>
                </c:pt>
                <c:pt idx="1631">
                  <c:v>5.1840000000000002E-3</c:v>
                </c:pt>
                <c:pt idx="1632">
                  <c:v>5.1359999999999999E-3</c:v>
                </c:pt>
                <c:pt idx="1633">
                  <c:v>5.0889999999999998E-3</c:v>
                </c:pt>
                <c:pt idx="1634">
                  <c:v>5.0439999999999999E-3</c:v>
                </c:pt>
                <c:pt idx="1635">
                  <c:v>5.0000000000000001E-3</c:v>
                </c:pt>
                <c:pt idx="1636">
                  <c:v>4.9579999999999997E-3</c:v>
                </c:pt>
                <c:pt idx="1637">
                  <c:v>4.9170000000000004E-3</c:v>
                </c:pt>
                <c:pt idx="1638">
                  <c:v>4.8780000000000004E-3</c:v>
                </c:pt>
                <c:pt idx="1639">
                  <c:v>4.8399999999999997E-3</c:v>
                </c:pt>
                <c:pt idx="1640">
                  <c:v>4.803E-3</c:v>
                </c:pt>
                <c:pt idx="1641">
                  <c:v>4.7679999999999997E-3</c:v>
                </c:pt>
                <c:pt idx="1642">
                  <c:v>4.7349999999999996E-3</c:v>
                </c:pt>
                <c:pt idx="1643">
                  <c:v>4.7019999999999996E-3</c:v>
                </c:pt>
                <c:pt idx="1644">
                  <c:v>4.6709999999999998E-3</c:v>
                </c:pt>
                <c:pt idx="1645">
                  <c:v>4.6420000000000003E-3</c:v>
                </c:pt>
                <c:pt idx="1646">
                  <c:v>4.614E-3</c:v>
                </c:pt>
                <c:pt idx="1647">
                  <c:v>4.5880000000000001E-3</c:v>
                </c:pt>
                <c:pt idx="1648">
                  <c:v>4.5630000000000002E-3</c:v>
                </c:pt>
                <c:pt idx="1649">
                  <c:v>4.5389999999999996E-3</c:v>
                </c:pt>
                <c:pt idx="1650">
                  <c:v>4.5170000000000002E-3</c:v>
                </c:pt>
                <c:pt idx="1651">
                  <c:v>4.496E-3</c:v>
                </c:pt>
                <c:pt idx="1652">
                  <c:v>4.4759999999999999E-3</c:v>
                </c:pt>
                <c:pt idx="1653">
                  <c:v>4.4590000000000003E-3</c:v>
                </c:pt>
                <c:pt idx="1654">
                  <c:v>4.4419999999999998E-3</c:v>
                </c:pt>
                <c:pt idx="1655">
                  <c:v>4.4270000000000004E-3</c:v>
                </c:pt>
                <c:pt idx="1656">
                  <c:v>4.4130000000000003E-3</c:v>
                </c:pt>
                <c:pt idx="1657">
                  <c:v>4.4010000000000004E-3</c:v>
                </c:pt>
                <c:pt idx="1658">
                  <c:v>4.3909999999999999E-3</c:v>
                </c:pt>
                <c:pt idx="1659">
                  <c:v>4.3810000000000003E-3</c:v>
                </c:pt>
                <c:pt idx="1660">
                  <c:v>4.3730000000000002E-3</c:v>
                </c:pt>
                <c:pt idx="1661">
                  <c:v>4.3670000000000002E-3</c:v>
                </c:pt>
                <c:pt idx="1662">
                  <c:v>4.3620000000000004E-3</c:v>
                </c:pt>
                <c:pt idx="1663">
                  <c:v>4.3579999999999999E-3</c:v>
                </c:pt>
                <c:pt idx="1664">
                  <c:v>4.3559999999999996E-3</c:v>
                </c:pt>
                <c:pt idx="1665">
                  <c:v>4.3550000000000004E-3</c:v>
                </c:pt>
                <c:pt idx="1666">
                  <c:v>4.3559999999999996E-3</c:v>
                </c:pt>
                <c:pt idx="1667">
                  <c:v>4.3579999999999999E-3</c:v>
                </c:pt>
                <c:pt idx="1668">
                  <c:v>4.3620000000000004E-3</c:v>
                </c:pt>
                <c:pt idx="1669">
                  <c:v>4.3670000000000002E-3</c:v>
                </c:pt>
                <c:pt idx="1670">
                  <c:v>4.3730000000000002E-3</c:v>
                </c:pt>
                <c:pt idx="1671">
                  <c:v>4.3810000000000003E-3</c:v>
                </c:pt>
                <c:pt idx="1672">
                  <c:v>4.3899999999999998E-3</c:v>
                </c:pt>
                <c:pt idx="1673">
                  <c:v>4.4010000000000004E-3</c:v>
                </c:pt>
                <c:pt idx="1674">
                  <c:v>4.4130000000000003E-3</c:v>
                </c:pt>
                <c:pt idx="1675">
                  <c:v>4.4270000000000004E-3</c:v>
                </c:pt>
                <c:pt idx="1676">
                  <c:v>4.4419999999999998E-3</c:v>
                </c:pt>
                <c:pt idx="1677">
                  <c:v>4.4590000000000003E-3</c:v>
                </c:pt>
                <c:pt idx="1678">
                  <c:v>4.4770000000000001E-3</c:v>
                </c:pt>
                <c:pt idx="1679">
                  <c:v>4.496E-3</c:v>
                </c:pt>
                <c:pt idx="1680">
                  <c:v>4.5170000000000002E-3</c:v>
                </c:pt>
                <c:pt idx="1681">
                  <c:v>4.5389999999999996E-3</c:v>
                </c:pt>
                <c:pt idx="1682">
                  <c:v>4.5630000000000002E-3</c:v>
                </c:pt>
                <c:pt idx="1683">
                  <c:v>4.5880000000000001E-3</c:v>
                </c:pt>
                <c:pt idx="1684">
                  <c:v>4.614E-3</c:v>
                </c:pt>
                <c:pt idx="1685">
                  <c:v>4.6420000000000003E-3</c:v>
                </c:pt>
                <c:pt idx="1686">
                  <c:v>4.6709999999999998E-3</c:v>
                </c:pt>
                <c:pt idx="1687">
                  <c:v>4.7019999999999996E-3</c:v>
                </c:pt>
                <c:pt idx="1688">
                  <c:v>4.7349999999999996E-3</c:v>
                </c:pt>
                <c:pt idx="1689">
                  <c:v>4.7679999999999997E-3</c:v>
                </c:pt>
                <c:pt idx="1690">
                  <c:v>4.803E-3</c:v>
                </c:pt>
                <c:pt idx="1691">
                  <c:v>4.8399999999999997E-3</c:v>
                </c:pt>
                <c:pt idx="1692">
                  <c:v>4.8780000000000004E-3</c:v>
                </c:pt>
                <c:pt idx="1693">
                  <c:v>4.9170000000000004E-3</c:v>
                </c:pt>
                <c:pt idx="1694">
                  <c:v>4.9579999999999997E-3</c:v>
                </c:pt>
                <c:pt idx="1695">
                  <c:v>5.0010000000000002E-3</c:v>
                </c:pt>
                <c:pt idx="1696">
                  <c:v>5.0439999999999999E-3</c:v>
                </c:pt>
                <c:pt idx="1697">
                  <c:v>5.0889999999999998E-3</c:v>
                </c:pt>
                <c:pt idx="1698">
                  <c:v>5.1359999999999999E-3</c:v>
                </c:pt>
                <c:pt idx="1699">
                  <c:v>5.1840000000000002E-3</c:v>
                </c:pt>
                <c:pt idx="1700">
                  <c:v>5.1359999999999999E-3</c:v>
                </c:pt>
                <c:pt idx="1701">
                  <c:v>5.0899999999999999E-3</c:v>
                </c:pt>
                <c:pt idx="1702">
                  <c:v>5.0439999999999999E-3</c:v>
                </c:pt>
                <c:pt idx="1703">
                  <c:v>5.0010000000000002E-3</c:v>
                </c:pt>
                <c:pt idx="1704">
                  <c:v>4.9579999999999997E-3</c:v>
                </c:pt>
                <c:pt idx="1705">
                  <c:v>4.9170000000000004E-3</c:v>
                </c:pt>
                <c:pt idx="1706">
                  <c:v>4.8780000000000004E-3</c:v>
                </c:pt>
                <c:pt idx="1707">
                  <c:v>4.8399999999999997E-3</c:v>
                </c:pt>
                <c:pt idx="1708">
                  <c:v>4.803E-3</c:v>
                </c:pt>
                <c:pt idx="1709">
                  <c:v>4.7679999999999997E-3</c:v>
                </c:pt>
                <c:pt idx="1710">
                  <c:v>4.7349999999999996E-3</c:v>
                </c:pt>
                <c:pt idx="1711">
                  <c:v>4.7019999999999996E-3</c:v>
                </c:pt>
                <c:pt idx="1712">
                  <c:v>4.6719999999999999E-3</c:v>
                </c:pt>
                <c:pt idx="1713">
                  <c:v>4.6420000000000003E-3</c:v>
                </c:pt>
                <c:pt idx="1714">
                  <c:v>4.614E-3</c:v>
                </c:pt>
                <c:pt idx="1715">
                  <c:v>4.5880000000000001E-3</c:v>
                </c:pt>
                <c:pt idx="1716">
                  <c:v>4.5630000000000002E-3</c:v>
                </c:pt>
                <c:pt idx="1717">
                  <c:v>4.5389999999999996E-3</c:v>
                </c:pt>
                <c:pt idx="1718">
                  <c:v>4.5170000000000002E-3</c:v>
                </c:pt>
                <c:pt idx="1719">
                  <c:v>4.496E-3</c:v>
                </c:pt>
                <c:pt idx="1720">
                  <c:v>4.4770000000000001E-3</c:v>
                </c:pt>
                <c:pt idx="1721">
                  <c:v>4.4590000000000003E-3</c:v>
                </c:pt>
                <c:pt idx="1722">
                  <c:v>4.4419999999999998E-3</c:v>
                </c:pt>
                <c:pt idx="1723">
                  <c:v>4.4270000000000004E-3</c:v>
                </c:pt>
                <c:pt idx="1724">
                  <c:v>4.4130000000000003E-3</c:v>
                </c:pt>
                <c:pt idx="1725">
                  <c:v>4.4010000000000004E-3</c:v>
                </c:pt>
                <c:pt idx="1726">
                  <c:v>4.3909999999999999E-3</c:v>
                </c:pt>
                <c:pt idx="1727">
                  <c:v>4.3810000000000003E-3</c:v>
                </c:pt>
                <c:pt idx="1728">
                  <c:v>4.3730000000000002E-3</c:v>
                </c:pt>
                <c:pt idx="1729">
                  <c:v>4.3670000000000002E-3</c:v>
                </c:pt>
                <c:pt idx="1730">
                  <c:v>4.3620000000000004E-3</c:v>
                </c:pt>
                <c:pt idx="1731">
                  <c:v>4.3579999999999999E-3</c:v>
                </c:pt>
                <c:pt idx="1732">
                  <c:v>4.3559999999999996E-3</c:v>
                </c:pt>
                <c:pt idx="1733">
                  <c:v>4.3550000000000004E-3</c:v>
                </c:pt>
                <c:pt idx="1734">
                  <c:v>4.3559999999999996E-3</c:v>
                </c:pt>
                <c:pt idx="1735">
                  <c:v>4.3579999999999999E-3</c:v>
                </c:pt>
                <c:pt idx="1736">
                  <c:v>4.3620000000000004E-3</c:v>
                </c:pt>
                <c:pt idx="1737">
                  <c:v>4.3670000000000002E-3</c:v>
                </c:pt>
                <c:pt idx="1738">
                  <c:v>4.3730000000000002E-3</c:v>
                </c:pt>
                <c:pt idx="1739">
                  <c:v>4.3810000000000003E-3</c:v>
                </c:pt>
                <c:pt idx="1740">
                  <c:v>4.3909999999999999E-3</c:v>
                </c:pt>
                <c:pt idx="1741">
                  <c:v>4.4010000000000004E-3</c:v>
                </c:pt>
                <c:pt idx="1742">
                  <c:v>4.4140000000000004E-3</c:v>
                </c:pt>
                <c:pt idx="1743">
                  <c:v>4.4270000000000004E-3</c:v>
                </c:pt>
                <c:pt idx="1744">
                  <c:v>4.4419999999999998E-3</c:v>
                </c:pt>
                <c:pt idx="1745">
                  <c:v>4.4590000000000003E-3</c:v>
                </c:pt>
                <c:pt idx="1746">
                  <c:v>4.4770000000000001E-3</c:v>
                </c:pt>
                <c:pt idx="1747">
                  <c:v>4.496E-3</c:v>
                </c:pt>
                <c:pt idx="1748">
                  <c:v>4.5170000000000002E-3</c:v>
                </c:pt>
                <c:pt idx="1749">
                  <c:v>4.5389999999999996E-3</c:v>
                </c:pt>
                <c:pt idx="1750">
                  <c:v>4.5630000000000002E-3</c:v>
                </c:pt>
                <c:pt idx="1751">
                  <c:v>4.5880000000000001E-3</c:v>
                </c:pt>
                <c:pt idx="1752">
                  <c:v>4.614E-3</c:v>
                </c:pt>
                <c:pt idx="1753">
                  <c:v>4.6420000000000003E-3</c:v>
                </c:pt>
                <c:pt idx="1754">
                  <c:v>4.6719999999999999E-3</c:v>
                </c:pt>
                <c:pt idx="1755">
                  <c:v>4.7019999999999996E-3</c:v>
                </c:pt>
                <c:pt idx="1756">
                  <c:v>4.7349999999999996E-3</c:v>
                </c:pt>
                <c:pt idx="1757">
                  <c:v>4.7679999999999997E-3</c:v>
                </c:pt>
                <c:pt idx="1758">
                  <c:v>4.803E-3</c:v>
                </c:pt>
                <c:pt idx="1759">
                  <c:v>4.8399999999999997E-3</c:v>
                </c:pt>
                <c:pt idx="1760">
                  <c:v>4.8780000000000004E-3</c:v>
                </c:pt>
                <c:pt idx="1761">
                  <c:v>4.9170000000000004E-3</c:v>
                </c:pt>
                <c:pt idx="1762">
                  <c:v>4.9579999999999997E-3</c:v>
                </c:pt>
                <c:pt idx="1763">
                  <c:v>5.0000000000000001E-3</c:v>
                </c:pt>
                <c:pt idx="1764">
                  <c:v>5.0439999999999999E-3</c:v>
                </c:pt>
                <c:pt idx="1765">
                  <c:v>5.0889999999999998E-3</c:v>
                </c:pt>
                <c:pt idx="1766">
                  <c:v>5.1359999999999999E-3</c:v>
                </c:pt>
                <c:pt idx="1767">
                  <c:v>5.1840000000000002E-3</c:v>
                </c:pt>
                <c:pt idx="1768">
                  <c:v>5.1399999999999996E-3</c:v>
                </c:pt>
                <c:pt idx="1769">
                  <c:v>5.097E-3</c:v>
                </c:pt>
                <c:pt idx="1770">
                  <c:v>5.0549999999999996E-3</c:v>
                </c:pt>
                <c:pt idx="1771">
                  <c:v>5.0150000000000004E-3</c:v>
                </c:pt>
                <c:pt idx="1772">
                  <c:v>4.9760000000000004E-3</c:v>
                </c:pt>
                <c:pt idx="1773">
                  <c:v>4.9389999999999998E-3</c:v>
                </c:pt>
                <c:pt idx="1774">
                  <c:v>4.9030000000000002E-3</c:v>
                </c:pt>
                <c:pt idx="1775">
                  <c:v>4.8690000000000001E-3</c:v>
                </c:pt>
                <c:pt idx="1776">
                  <c:v>4.836E-3</c:v>
                </c:pt>
                <c:pt idx="1777">
                  <c:v>4.8040000000000001E-3</c:v>
                </c:pt>
                <c:pt idx="1778">
                  <c:v>4.7739999999999996E-3</c:v>
                </c:pt>
                <c:pt idx="1779">
                  <c:v>4.7450000000000001E-3</c:v>
                </c:pt>
                <c:pt idx="1780">
                  <c:v>4.718E-3</c:v>
                </c:pt>
                <c:pt idx="1781">
                  <c:v>4.692E-3</c:v>
                </c:pt>
                <c:pt idx="1782">
                  <c:v>4.6680000000000003E-3</c:v>
                </c:pt>
                <c:pt idx="1783">
                  <c:v>4.6449999999999998E-3</c:v>
                </c:pt>
                <c:pt idx="1784">
                  <c:v>4.6239999999999996E-3</c:v>
                </c:pt>
                <c:pt idx="1785">
                  <c:v>4.6030000000000003E-3</c:v>
                </c:pt>
                <c:pt idx="1786">
                  <c:v>4.5849999999999997E-3</c:v>
                </c:pt>
                <c:pt idx="1787">
                  <c:v>4.568E-3</c:v>
                </c:pt>
                <c:pt idx="1788">
                  <c:v>4.5519999999999996E-3</c:v>
                </c:pt>
                <c:pt idx="1789">
                  <c:v>4.5370000000000002E-3</c:v>
                </c:pt>
                <c:pt idx="1790">
                  <c:v>4.5250000000000004E-3</c:v>
                </c:pt>
                <c:pt idx="1791">
                  <c:v>4.5129999999999997E-3</c:v>
                </c:pt>
                <c:pt idx="1792">
                  <c:v>4.5030000000000001E-3</c:v>
                </c:pt>
                <c:pt idx="1793">
                  <c:v>4.4949999999999999E-3</c:v>
                </c:pt>
                <c:pt idx="1794">
                  <c:v>4.4869999999999997E-3</c:v>
                </c:pt>
                <c:pt idx="1795">
                  <c:v>4.4819999999999999E-3</c:v>
                </c:pt>
                <c:pt idx="1796">
                  <c:v>4.4770000000000001E-3</c:v>
                </c:pt>
                <c:pt idx="1797">
                  <c:v>4.4739999999999997E-3</c:v>
                </c:pt>
                <c:pt idx="1798">
                  <c:v>4.4730000000000004E-3</c:v>
                </c:pt>
                <c:pt idx="1799">
                  <c:v>4.4730000000000004E-3</c:v>
                </c:pt>
                <c:pt idx="1800">
                  <c:v>4.4739999999999997E-3</c:v>
                </c:pt>
                <c:pt idx="1801">
                  <c:v>4.4770000000000001E-3</c:v>
                </c:pt>
                <c:pt idx="1802">
                  <c:v>4.4819999999999999E-3</c:v>
                </c:pt>
                <c:pt idx="1803">
                  <c:v>4.4869999999999997E-3</c:v>
                </c:pt>
                <c:pt idx="1804">
                  <c:v>4.4939999999999997E-3</c:v>
                </c:pt>
                <c:pt idx="1805">
                  <c:v>4.5030000000000001E-3</c:v>
                </c:pt>
                <c:pt idx="1806">
                  <c:v>4.5129999999999997E-3</c:v>
                </c:pt>
                <c:pt idx="1807">
                  <c:v>4.5250000000000004E-3</c:v>
                </c:pt>
                <c:pt idx="1808">
                  <c:v>4.5380000000000004E-3</c:v>
                </c:pt>
                <c:pt idx="1809">
                  <c:v>4.5519999999999996E-3</c:v>
                </c:pt>
                <c:pt idx="1810">
                  <c:v>4.568E-3</c:v>
                </c:pt>
                <c:pt idx="1811">
                  <c:v>4.5849999999999997E-3</c:v>
                </c:pt>
                <c:pt idx="1812">
                  <c:v>4.6030000000000003E-3</c:v>
                </c:pt>
                <c:pt idx="1813">
                  <c:v>4.6239999999999996E-3</c:v>
                </c:pt>
                <c:pt idx="1814">
                  <c:v>4.6449999999999998E-3</c:v>
                </c:pt>
                <c:pt idx="1815">
                  <c:v>4.6680000000000003E-3</c:v>
                </c:pt>
                <c:pt idx="1816">
                  <c:v>4.692E-3</c:v>
                </c:pt>
                <c:pt idx="1817">
                  <c:v>4.718E-3</c:v>
                </c:pt>
                <c:pt idx="1818">
                  <c:v>4.7450000000000001E-3</c:v>
                </c:pt>
                <c:pt idx="1819">
                  <c:v>4.7739999999999996E-3</c:v>
                </c:pt>
                <c:pt idx="1820">
                  <c:v>4.8040000000000001E-3</c:v>
                </c:pt>
                <c:pt idx="1821">
                  <c:v>4.836E-3</c:v>
                </c:pt>
                <c:pt idx="1822">
                  <c:v>4.8690000000000001E-3</c:v>
                </c:pt>
                <c:pt idx="1823">
                  <c:v>4.9030000000000002E-3</c:v>
                </c:pt>
                <c:pt idx="1824">
                  <c:v>4.9389999999999998E-3</c:v>
                </c:pt>
                <c:pt idx="1825">
                  <c:v>4.9760000000000004E-3</c:v>
                </c:pt>
                <c:pt idx="1826">
                  <c:v>5.0150000000000004E-3</c:v>
                </c:pt>
                <c:pt idx="1827">
                  <c:v>5.0549999999999996E-3</c:v>
                </c:pt>
                <c:pt idx="1828">
                  <c:v>5.097E-3</c:v>
                </c:pt>
                <c:pt idx="1829">
                  <c:v>5.1399999999999996E-3</c:v>
                </c:pt>
                <c:pt idx="1830">
                  <c:v>5.1840000000000002E-3</c:v>
                </c:pt>
                <c:pt idx="1831">
                  <c:v>5.2220000000000001E-3</c:v>
                </c:pt>
                <c:pt idx="1832">
                  <c:v>5.2610000000000001E-3</c:v>
                </c:pt>
                <c:pt idx="1833">
                  <c:v>5.3020000000000003E-3</c:v>
                </c:pt>
                <c:pt idx="1834">
                  <c:v>5.339E-3</c:v>
                </c:pt>
                <c:pt idx="1835">
                  <c:v>5.3759999999999997E-3</c:v>
                </c:pt>
                <c:pt idx="1836">
                  <c:v>5.3340000000000002E-3</c:v>
                </c:pt>
                <c:pt idx="1837">
                  <c:v>5.2919999999999998E-3</c:v>
                </c:pt>
                <c:pt idx="1838">
                  <c:v>5.2519999999999997E-3</c:v>
                </c:pt>
                <c:pt idx="1839">
                  <c:v>5.2139999999999999E-3</c:v>
                </c:pt>
                <c:pt idx="1840">
                  <c:v>5.1770000000000002E-3</c:v>
                </c:pt>
                <c:pt idx="1841">
                  <c:v>5.1409999999999997E-3</c:v>
                </c:pt>
                <c:pt idx="1842">
                  <c:v>5.1070000000000004E-3</c:v>
                </c:pt>
                <c:pt idx="1843">
                  <c:v>5.0740000000000004E-3</c:v>
                </c:pt>
                <c:pt idx="1844">
                  <c:v>5.0419999999999996E-3</c:v>
                </c:pt>
                <c:pt idx="1845">
                  <c:v>5.012E-3</c:v>
                </c:pt>
                <c:pt idx="1846">
                  <c:v>4.9839999999999997E-3</c:v>
                </c:pt>
                <c:pt idx="1847">
                  <c:v>4.9569999999999996E-3</c:v>
                </c:pt>
                <c:pt idx="1848">
                  <c:v>4.9309999999999996E-3</c:v>
                </c:pt>
                <c:pt idx="1849">
                  <c:v>4.9069999999999999E-3</c:v>
                </c:pt>
                <c:pt idx="1850">
                  <c:v>4.8840000000000003E-3</c:v>
                </c:pt>
                <c:pt idx="1851">
                  <c:v>4.8630000000000001E-3</c:v>
                </c:pt>
                <c:pt idx="1852">
                  <c:v>4.8430000000000001E-3</c:v>
                </c:pt>
                <c:pt idx="1853">
                  <c:v>4.8240000000000002E-3</c:v>
                </c:pt>
                <c:pt idx="1854">
                  <c:v>4.8069999999999996E-3</c:v>
                </c:pt>
                <c:pt idx="1855">
                  <c:v>4.7920000000000003E-3</c:v>
                </c:pt>
                <c:pt idx="1856">
                  <c:v>4.7780000000000001E-3</c:v>
                </c:pt>
                <c:pt idx="1857">
                  <c:v>4.7650000000000001E-3</c:v>
                </c:pt>
                <c:pt idx="1858">
                  <c:v>4.7530000000000003E-3</c:v>
                </c:pt>
                <c:pt idx="1859">
                  <c:v>4.744E-3</c:v>
                </c:pt>
                <c:pt idx="1860">
                  <c:v>4.7349999999999996E-3</c:v>
                </c:pt>
                <c:pt idx="1861">
                  <c:v>4.7280000000000004E-3</c:v>
                </c:pt>
                <c:pt idx="1862">
                  <c:v>4.7219999999999996E-3</c:v>
                </c:pt>
                <c:pt idx="1863">
                  <c:v>4.718E-3</c:v>
                </c:pt>
                <c:pt idx="1864">
                  <c:v>4.7159999999999997E-3</c:v>
                </c:pt>
                <c:pt idx="1865">
                  <c:v>4.7140000000000003E-3</c:v>
                </c:pt>
                <c:pt idx="1866">
                  <c:v>4.7140000000000003E-3</c:v>
                </c:pt>
                <c:pt idx="1867">
                  <c:v>4.7159999999999997E-3</c:v>
                </c:pt>
                <c:pt idx="1868">
                  <c:v>4.7190000000000001E-3</c:v>
                </c:pt>
                <c:pt idx="1869">
                  <c:v>4.7229999999999998E-3</c:v>
                </c:pt>
                <c:pt idx="1870">
                  <c:v>4.7289999999999997E-3</c:v>
                </c:pt>
                <c:pt idx="1871">
                  <c:v>4.7369999999999999E-3</c:v>
                </c:pt>
                <c:pt idx="1872">
                  <c:v>4.7450000000000001E-3</c:v>
                </c:pt>
                <c:pt idx="1873">
                  <c:v>4.7559999999999998E-3</c:v>
                </c:pt>
                <c:pt idx="1874">
                  <c:v>4.7670000000000004E-3</c:v>
                </c:pt>
                <c:pt idx="1875">
                  <c:v>4.7800000000000004E-3</c:v>
                </c:pt>
                <c:pt idx="1876">
                  <c:v>4.7949999999999998E-3</c:v>
                </c:pt>
                <c:pt idx="1877">
                  <c:v>4.8110000000000002E-3</c:v>
                </c:pt>
                <c:pt idx="1878">
                  <c:v>4.8279999999999998E-3</c:v>
                </c:pt>
                <c:pt idx="1879">
                  <c:v>4.8469999999999997E-3</c:v>
                </c:pt>
                <c:pt idx="1880">
                  <c:v>4.8669999999999998E-3</c:v>
                </c:pt>
                <c:pt idx="1881">
                  <c:v>4.8890000000000001E-3</c:v>
                </c:pt>
                <c:pt idx="1882">
                  <c:v>4.9119999999999997E-3</c:v>
                </c:pt>
                <c:pt idx="1883">
                  <c:v>4.9360000000000003E-3</c:v>
                </c:pt>
                <c:pt idx="1884">
                  <c:v>4.9620000000000003E-3</c:v>
                </c:pt>
                <c:pt idx="1885">
                  <c:v>4.9899999999999996E-3</c:v>
                </c:pt>
                <c:pt idx="1886">
                  <c:v>5.0179999999999999E-3</c:v>
                </c:pt>
                <c:pt idx="1887">
                  <c:v>5.0489999999999997E-3</c:v>
                </c:pt>
                <c:pt idx="1888">
                  <c:v>5.0800000000000003E-3</c:v>
                </c:pt>
                <c:pt idx="1889">
                  <c:v>5.1139999999999996E-3</c:v>
                </c:pt>
                <c:pt idx="1890">
                  <c:v>5.1479999999999998E-3</c:v>
                </c:pt>
                <c:pt idx="1891">
                  <c:v>5.1840000000000002E-3</c:v>
                </c:pt>
                <c:pt idx="1892">
                  <c:v>5.208E-3</c:v>
                </c:pt>
                <c:pt idx="1893">
                  <c:v>5.2329999999999998E-3</c:v>
                </c:pt>
                <c:pt idx="1894">
                  <c:v>5.2589999999999998E-3</c:v>
                </c:pt>
                <c:pt idx="1895">
                  <c:v>5.287E-3</c:v>
                </c:pt>
                <c:pt idx="1896">
                  <c:v>5.3160000000000004E-3</c:v>
                </c:pt>
                <c:pt idx="1897">
                  <c:v>5.3400000000000001E-3</c:v>
                </c:pt>
                <c:pt idx="1898">
                  <c:v>5.3639999999999998E-3</c:v>
                </c:pt>
                <c:pt idx="1899">
                  <c:v>5.3899999999999998E-3</c:v>
                </c:pt>
                <c:pt idx="1900">
                  <c:v>5.4180000000000001E-3</c:v>
                </c:pt>
                <c:pt idx="1901">
                  <c:v>5.4469999999999996E-3</c:v>
                </c:pt>
                <c:pt idx="1902">
                  <c:v>5.4660000000000004E-3</c:v>
                </c:pt>
                <c:pt idx="1903">
                  <c:v>5.4869999999999997E-3</c:v>
                </c:pt>
                <c:pt idx="1904">
                  <c:v>5.4390000000000003E-3</c:v>
                </c:pt>
                <c:pt idx="1905">
                  <c:v>5.3930000000000002E-3</c:v>
                </c:pt>
                <c:pt idx="1906">
                  <c:v>5.3489999999999996E-3</c:v>
                </c:pt>
                <c:pt idx="1907">
                  <c:v>5.3049999999999998E-3</c:v>
                </c:pt>
                <c:pt idx="1908">
                  <c:v>5.2630000000000003E-3</c:v>
                </c:pt>
                <c:pt idx="1909">
                  <c:v>5.2230000000000002E-3</c:v>
                </c:pt>
                <c:pt idx="1910">
                  <c:v>5.1840000000000002E-3</c:v>
                </c:pt>
                <c:pt idx="1911">
                  <c:v>5.1469999999999997E-3</c:v>
                </c:pt>
                <c:pt idx="1912">
                  <c:v>5.11E-3</c:v>
                </c:pt>
                <c:pt idx="1913">
                  <c:v>5.0759999999999998E-3</c:v>
                </c:pt>
                <c:pt idx="1914">
                  <c:v>5.0429999999999997E-3</c:v>
                </c:pt>
                <c:pt idx="1915">
                  <c:v>5.0109999999999998E-3</c:v>
                </c:pt>
                <c:pt idx="1916">
                  <c:v>4.9810000000000002E-3</c:v>
                </c:pt>
                <c:pt idx="1917">
                  <c:v>4.9519999999999998E-3</c:v>
                </c:pt>
                <c:pt idx="1918">
                  <c:v>4.9240000000000004E-3</c:v>
                </c:pt>
                <c:pt idx="1919">
                  <c:v>4.8979999999999996E-3</c:v>
                </c:pt>
                <c:pt idx="1920">
                  <c:v>4.8739999999999999E-3</c:v>
                </c:pt>
                <c:pt idx="1921">
                  <c:v>4.8500000000000001E-3</c:v>
                </c:pt>
                <c:pt idx="1922">
                  <c:v>4.829E-3</c:v>
                </c:pt>
                <c:pt idx="1923">
                  <c:v>4.8079999999999998E-3</c:v>
                </c:pt>
                <c:pt idx="1924">
                  <c:v>4.7889999999999999E-3</c:v>
                </c:pt>
                <c:pt idx="1925">
                  <c:v>4.7720000000000002E-3</c:v>
                </c:pt>
                <c:pt idx="1926">
                  <c:v>4.7559999999999998E-3</c:v>
                </c:pt>
                <c:pt idx="1927">
                  <c:v>4.7410000000000004E-3</c:v>
                </c:pt>
                <c:pt idx="1928">
                  <c:v>4.7280000000000004E-3</c:v>
                </c:pt>
                <c:pt idx="1929">
                  <c:v>4.7159999999999997E-3</c:v>
                </c:pt>
                <c:pt idx="1930">
                  <c:v>4.7060000000000001E-3</c:v>
                </c:pt>
                <c:pt idx="1931">
                  <c:v>4.6969999999999998E-3</c:v>
                </c:pt>
                <c:pt idx="1932">
                  <c:v>4.6899999999999997E-3</c:v>
                </c:pt>
                <c:pt idx="1933">
                  <c:v>4.6839999999999998E-3</c:v>
                </c:pt>
                <c:pt idx="1934">
                  <c:v>4.679E-3</c:v>
                </c:pt>
                <c:pt idx="1935">
                  <c:v>4.6759999999999996E-3</c:v>
                </c:pt>
                <c:pt idx="1936">
                  <c:v>4.6750000000000003E-3</c:v>
                </c:pt>
                <c:pt idx="1937">
                  <c:v>4.6750000000000003E-3</c:v>
                </c:pt>
                <c:pt idx="1938">
                  <c:v>4.6759999999999996E-3</c:v>
                </c:pt>
                <c:pt idx="1939">
                  <c:v>4.6779999999999999E-3</c:v>
                </c:pt>
                <c:pt idx="1940">
                  <c:v>4.6820000000000004E-3</c:v>
                </c:pt>
                <c:pt idx="1941">
                  <c:v>4.6880000000000003E-3</c:v>
                </c:pt>
                <c:pt idx="1942">
                  <c:v>4.6950000000000004E-3</c:v>
                </c:pt>
                <c:pt idx="1943">
                  <c:v>4.7029999999999997E-3</c:v>
                </c:pt>
                <c:pt idx="1944">
                  <c:v>4.7130000000000002E-3</c:v>
                </c:pt>
                <c:pt idx="1945">
                  <c:v>4.7239999999999999E-3</c:v>
                </c:pt>
                <c:pt idx="1946">
                  <c:v>4.7369999999999999E-3</c:v>
                </c:pt>
                <c:pt idx="1947">
                  <c:v>4.751E-3</c:v>
                </c:pt>
                <c:pt idx="1948">
                  <c:v>4.7670000000000004E-3</c:v>
                </c:pt>
                <c:pt idx="1949">
                  <c:v>4.7840000000000001E-3</c:v>
                </c:pt>
                <c:pt idx="1950">
                  <c:v>4.8019999999999998E-3</c:v>
                </c:pt>
                <c:pt idx="1951">
                  <c:v>4.8219999999999999E-3</c:v>
                </c:pt>
                <c:pt idx="1952">
                  <c:v>4.8430000000000001E-3</c:v>
                </c:pt>
                <c:pt idx="1953">
                  <c:v>4.8659999999999997E-3</c:v>
                </c:pt>
                <c:pt idx="1954">
                  <c:v>4.8900000000000002E-3</c:v>
                </c:pt>
                <c:pt idx="1955">
                  <c:v>4.9150000000000001E-3</c:v>
                </c:pt>
                <c:pt idx="1956">
                  <c:v>4.9420000000000002E-3</c:v>
                </c:pt>
                <c:pt idx="1957">
                  <c:v>4.9709999999999997E-3</c:v>
                </c:pt>
                <c:pt idx="1958">
                  <c:v>4.9849999999999998E-3</c:v>
                </c:pt>
                <c:pt idx="1959">
                  <c:v>5.0000000000000001E-3</c:v>
                </c:pt>
                <c:pt idx="1960">
                  <c:v>5.0159999999999996E-3</c:v>
                </c:pt>
                <c:pt idx="1961">
                  <c:v>5.0340000000000003E-3</c:v>
                </c:pt>
                <c:pt idx="1962">
                  <c:v>5.0540000000000003E-3</c:v>
                </c:pt>
                <c:pt idx="1963">
                  <c:v>5.0749999999999997E-3</c:v>
                </c:pt>
                <c:pt idx="1964">
                  <c:v>5.097E-3</c:v>
                </c:pt>
                <c:pt idx="1965">
                  <c:v>5.1070000000000004E-3</c:v>
                </c:pt>
                <c:pt idx="1966">
                  <c:v>5.1180000000000002E-3</c:v>
                </c:pt>
                <c:pt idx="1967">
                  <c:v>5.1310000000000001E-3</c:v>
                </c:pt>
                <c:pt idx="1968">
                  <c:v>5.1450000000000003E-3</c:v>
                </c:pt>
                <c:pt idx="1969">
                  <c:v>5.1609999999999998E-3</c:v>
                </c:pt>
                <c:pt idx="1970">
                  <c:v>5.1720000000000004E-3</c:v>
                </c:pt>
                <c:pt idx="1971">
                  <c:v>5.1840000000000002E-3</c:v>
                </c:pt>
                <c:pt idx="1972">
                  <c:v>5.1450000000000003E-3</c:v>
                </c:pt>
                <c:pt idx="1973">
                  <c:v>5.1070000000000004E-3</c:v>
                </c:pt>
                <c:pt idx="1974">
                  <c:v>5.071E-3</c:v>
                </c:pt>
                <c:pt idx="1975">
                  <c:v>5.0359999999999997E-3</c:v>
                </c:pt>
                <c:pt idx="1976">
                  <c:v>5.0020000000000004E-3</c:v>
                </c:pt>
                <c:pt idx="1977">
                  <c:v>4.9699999999999996E-3</c:v>
                </c:pt>
                <c:pt idx="1978">
                  <c:v>4.9399999999999999E-3</c:v>
                </c:pt>
                <c:pt idx="1979">
                  <c:v>4.9109999999999996E-3</c:v>
                </c:pt>
                <c:pt idx="1980">
                  <c:v>4.8830000000000002E-3</c:v>
                </c:pt>
                <c:pt idx="1981">
                  <c:v>4.8560000000000001E-3</c:v>
                </c:pt>
                <c:pt idx="1982">
                  <c:v>4.8320000000000004E-3</c:v>
                </c:pt>
                <c:pt idx="1983">
                  <c:v>4.8079999999999998E-3</c:v>
                </c:pt>
                <c:pt idx="1984">
                  <c:v>4.7860000000000003E-3</c:v>
                </c:pt>
                <c:pt idx="1985">
                  <c:v>4.7660000000000003E-3</c:v>
                </c:pt>
                <c:pt idx="1986">
                  <c:v>4.7460000000000002E-3</c:v>
                </c:pt>
                <c:pt idx="1987">
                  <c:v>4.7289999999999997E-3</c:v>
                </c:pt>
                <c:pt idx="1988">
                  <c:v>4.712E-3</c:v>
                </c:pt>
                <c:pt idx="1989">
                  <c:v>4.6979999999999999E-3</c:v>
                </c:pt>
                <c:pt idx="1990">
                  <c:v>4.6839999999999998E-3</c:v>
                </c:pt>
                <c:pt idx="1991">
                  <c:v>4.6719999999999999E-3</c:v>
                </c:pt>
                <c:pt idx="1992">
                  <c:v>4.6620000000000003E-3</c:v>
                </c:pt>
                <c:pt idx="1993">
                  <c:v>4.653E-3</c:v>
                </c:pt>
                <c:pt idx="1994">
                  <c:v>4.6449999999999998E-3</c:v>
                </c:pt>
                <c:pt idx="1995">
                  <c:v>4.6389999999999999E-3</c:v>
                </c:pt>
                <c:pt idx="1996">
                  <c:v>4.6340000000000001E-3</c:v>
                </c:pt>
                <c:pt idx="1997">
                  <c:v>4.6299999999999996E-3</c:v>
                </c:pt>
                <c:pt idx="1998">
                  <c:v>4.6290000000000003E-3</c:v>
                </c:pt>
                <c:pt idx="1999">
                  <c:v>4.6280000000000002E-3</c:v>
                </c:pt>
                <c:pt idx="2000">
                  <c:v>4.6290000000000003E-3</c:v>
                </c:pt>
                <c:pt idx="2001">
                  <c:v>4.6309999999999997E-3</c:v>
                </c:pt>
                <c:pt idx="2002">
                  <c:v>4.6350000000000002E-3</c:v>
                </c:pt>
                <c:pt idx="2003">
                  <c:v>4.64E-3</c:v>
                </c:pt>
                <c:pt idx="2004">
                  <c:v>4.6470000000000001E-3</c:v>
                </c:pt>
                <c:pt idx="2005">
                  <c:v>4.6550000000000003E-3</c:v>
                </c:pt>
                <c:pt idx="2006">
                  <c:v>4.6649999999999999E-3</c:v>
                </c:pt>
                <c:pt idx="2007">
                  <c:v>4.6759999999999996E-3</c:v>
                </c:pt>
                <c:pt idx="2008">
                  <c:v>4.6880000000000003E-3</c:v>
                </c:pt>
                <c:pt idx="2009">
                  <c:v>4.7019999999999996E-3</c:v>
                </c:pt>
                <c:pt idx="2010">
                  <c:v>4.7169999999999998E-3</c:v>
                </c:pt>
                <c:pt idx="2011">
                  <c:v>4.7340000000000004E-3</c:v>
                </c:pt>
                <c:pt idx="2012">
                  <c:v>4.7520000000000001E-3</c:v>
                </c:pt>
                <c:pt idx="2013">
                  <c:v>4.7710000000000001E-3</c:v>
                </c:pt>
                <c:pt idx="2014">
                  <c:v>4.7920000000000003E-3</c:v>
                </c:pt>
                <c:pt idx="2015">
                  <c:v>4.8149999999999998E-3</c:v>
                </c:pt>
                <c:pt idx="2016">
                  <c:v>4.8390000000000004E-3</c:v>
                </c:pt>
                <c:pt idx="2017">
                  <c:v>4.8640000000000003E-3</c:v>
                </c:pt>
                <c:pt idx="2018">
                  <c:v>4.8910000000000004E-3</c:v>
                </c:pt>
                <c:pt idx="2019">
                  <c:v>4.9189999999999998E-3</c:v>
                </c:pt>
                <c:pt idx="2020">
                  <c:v>4.9280000000000001E-3</c:v>
                </c:pt>
                <c:pt idx="2021">
                  <c:v>4.9379999999999997E-3</c:v>
                </c:pt>
                <c:pt idx="2022">
                  <c:v>4.9490000000000003E-3</c:v>
                </c:pt>
                <c:pt idx="2023">
                  <c:v>4.9620000000000003E-3</c:v>
                </c:pt>
                <c:pt idx="2024">
                  <c:v>4.9760000000000004E-3</c:v>
                </c:pt>
                <c:pt idx="2025">
                  <c:v>4.9919999999999999E-3</c:v>
                </c:pt>
                <c:pt idx="2026">
                  <c:v>5.0010000000000002E-3</c:v>
                </c:pt>
                <c:pt idx="2027">
                  <c:v>5.0109999999999998E-3</c:v>
                </c:pt>
                <c:pt idx="2028">
                  <c:v>5.0229999999999997E-3</c:v>
                </c:pt>
                <c:pt idx="2029">
                  <c:v>5.0359999999999997E-3</c:v>
                </c:pt>
                <c:pt idx="2030">
                  <c:v>5.0499999999999998E-3</c:v>
                </c:pt>
                <c:pt idx="2031">
                  <c:v>5.0660000000000002E-3</c:v>
                </c:pt>
                <c:pt idx="2032">
                  <c:v>5.0769999999999999E-3</c:v>
                </c:pt>
                <c:pt idx="2033">
                  <c:v>5.0879999999999996E-3</c:v>
                </c:pt>
                <c:pt idx="2034">
                  <c:v>5.1019999999999998E-3</c:v>
                </c:pt>
                <c:pt idx="2035">
                  <c:v>5.1159999999999999E-3</c:v>
                </c:pt>
                <c:pt idx="2036">
                  <c:v>5.1330000000000004E-3</c:v>
                </c:pt>
                <c:pt idx="2037">
                  <c:v>5.1489999999999999E-3</c:v>
                </c:pt>
                <c:pt idx="2038">
                  <c:v>5.1659999999999996E-3</c:v>
                </c:pt>
                <c:pt idx="2039">
                  <c:v>5.1840000000000002E-3</c:v>
                </c:pt>
                <c:pt idx="2040">
                  <c:v>5.1500000000000001E-3</c:v>
                </c:pt>
                <c:pt idx="2041">
                  <c:v>5.1180000000000002E-3</c:v>
                </c:pt>
                <c:pt idx="2042">
                  <c:v>5.0870000000000004E-3</c:v>
                </c:pt>
                <c:pt idx="2043">
                  <c:v>5.0569999999999999E-3</c:v>
                </c:pt>
                <c:pt idx="2044">
                  <c:v>5.0289999999999996E-3</c:v>
                </c:pt>
                <c:pt idx="2045">
                  <c:v>5.0029999999999996E-3</c:v>
                </c:pt>
                <c:pt idx="2046">
                  <c:v>4.9769999999999997E-3</c:v>
                </c:pt>
                <c:pt idx="2047">
                  <c:v>4.9540000000000001E-3</c:v>
                </c:pt>
                <c:pt idx="2048">
                  <c:v>4.9309999999999996E-3</c:v>
                </c:pt>
                <c:pt idx="2049">
                  <c:v>4.9100000000000003E-3</c:v>
                </c:pt>
                <c:pt idx="2050">
                  <c:v>4.8910000000000004E-3</c:v>
                </c:pt>
                <c:pt idx="2051">
                  <c:v>4.8729999999999997E-3</c:v>
                </c:pt>
                <c:pt idx="2052">
                  <c:v>4.8560000000000001E-3</c:v>
                </c:pt>
                <c:pt idx="2053">
                  <c:v>4.8409999999999998E-3</c:v>
                </c:pt>
                <c:pt idx="2054">
                  <c:v>4.8269999999999997E-3</c:v>
                </c:pt>
                <c:pt idx="2055">
                  <c:v>4.8149999999999998E-3</c:v>
                </c:pt>
                <c:pt idx="2056">
                  <c:v>4.8040000000000001E-3</c:v>
                </c:pt>
                <c:pt idx="2057">
                  <c:v>4.7949999999999998E-3</c:v>
                </c:pt>
                <c:pt idx="2058">
                  <c:v>4.7869999999999996E-3</c:v>
                </c:pt>
                <c:pt idx="2059">
                  <c:v>4.7800000000000004E-3</c:v>
                </c:pt>
                <c:pt idx="2060">
                  <c:v>4.7749999999999997E-3</c:v>
                </c:pt>
                <c:pt idx="2061">
                  <c:v>4.7710000000000001E-3</c:v>
                </c:pt>
                <c:pt idx="2062">
                  <c:v>4.7689999999999998E-3</c:v>
                </c:pt>
                <c:pt idx="2063">
                  <c:v>4.7679999999999997E-3</c:v>
                </c:pt>
                <c:pt idx="2064">
                  <c:v>4.7689999999999998E-3</c:v>
                </c:pt>
                <c:pt idx="2065">
                  <c:v>4.7710000000000001E-3</c:v>
                </c:pt>
                <c:pt idx="2066">
                  <c:v>4.7739999999999996E-3</c:v>
                </c:pt>
                <c:pt idx="2067">
                  <c:v>4.7790000000000003E-3</c:v>
                </c:pt>
                <c:pt idx="2068">
                  <c:v>4.7850000000000002E-3</c:v>
                </c:pt>
                <c:pt idx="2069">
                  <c:v>4.7930000000000004E-3</c:v>
                </c:pt>
                <c:pt idx="2070">
                  <c:v>4.8019999999999998E-3</c:v>
                </c:pt>
                <c:pt idx="2071">
                  <c:v>4.8129999999999996E-3</c:v>
                </c:pt>
                <c:pt idx="2072">
                  <c:v>4.8250000000000003E-3</c:v>
                </c:pt>
                <c:pt idx="2073">
                  <c:v>4.8380000000000003E-3</c:v>
                </c:pt>
                <c:pt idx="2074">
                  <c:v>4.8529999999999997E-3</c:v>
                </c:pt>
                <c:pt idx="2075">
                  <c:v>4.8700000000000002E-3</c:v>
                </c:pt>
                <c:pt idx="2076">
                  <c:v>4.888E-3</c:v>
                </c:pt>
                <c:pt idx="2077">
                  <c:v>4.9069999999999999E-3</c:v>
                </c:pt>
                <c:pt idx="2078">
                  <c:v>4.927E-3</c:v>
                </c:pt>
                <c:pt idx="2079">
                  <c:v>4.9350000000000002E-3</c:v>
                </c:pt>
                <c:pt idx="2080">
                  <c:v>4.9439999999999996E-3</c:v>
                </c:pt>
                <c:pt idx="2081">
                  <c:v>4.9550000000000002E-3</c:v>
                </c:pt>
                <c:pt idx="2082">
                  <c:v>4.9670000000000001E-3</c:v>
                </c:pt>
                <c:pt idx="2083">
                  <c:v>4.9810000000000002E-3</c:v>
                </c:pt>
                <c:pt idx="2084">
                  <c:v>4.9959999999999996E-3</c:v>
                </c:pt>
                <c:pt idx="2085">
                  <c:v>5.0049999999999999E-3</c:v>
                </c:pt>
                <c:pt idx="2086">
                  <c:v>5.0159999999999996E-3</c:v>
                </c:pt>
                <c:pt idx="2087">
                  <c:v>5.0289999999999996E-3</c:v>
                </c:pt>
                <c:pt idx="2088">
                  <c:v>5.0429999999999997E-3</c:v>
                </c:pt>
                <c:pt idx="2089">
                  <c:v>5.058E-3</c:v>
                </c:pt>
                <c:pt idx="2090">
                  <c:v>5.0749999999999997E-3</c:v>
                </c:pt>
                <c:pt idx="2091">
                  <c:v>5.0860000000000002E-3</c:v>
                </c:pt>
                <c:pt idx="2092">
                  <c:v>5.0990000000000002E-3</c:v>
                </c:pt>
                <c:pt idx="2093">
                  <c:v>5.1120000000000002E-3</c:v>
                </c:pt>
                <c:pt idx="2094">
                  <c:v>5.1279999999999997E-3</c:v>
                </c:pt>
                <c:pt idx="2095">
                  <c:v>5.1450000000000003E-3</c:v>
                </c:pt>
                <c:pt idx="2096">
                  <c:v>5.156E-3</c:v>
                </c:pt>
                <c:pt idx="2097">
                  <c:v>5.1700000000000001E-3</c:v>
                </c:pt>
                <c:pt idx="2098">
                  <c:v>5.1840000000000002E-3</c:v>
                </c:pt>
                <c:pt idx="2099">
                  <c:v>5.1910000000000003E-3</c:v>
                </c:pt>
                <c:pt idx="2100">
                  <c:v>5.1989999999999996E-3</c:v>
                </c:pt>
                <c:pt idx="2101">
                  <c:v>5.208E-3</c:v>
                </c:pt>
                <c:pt idx="2102">
                  <c:v>5.2189999999999997E-3</c:v>
                </c:pt>
                <c:pt idx="2103">
                  <c:v>5.2310000000000004E-3</c:v>
                </c:pt>
                <c:pt idx="2104">
                  <c:v>5.2449999999999997E-3</c:v>
                </c:pt>
                <c:pt idx="2105">
                  <c:v>5.2599999999999999E-3</c:v>
                </c:pt>
                <c:pt idx="2106">
                  <c:v>5.2769999999999996E-3</c:v>
                </c:pt>
                <c:pt idx="2107">
                  <c:v>5.2950000000000002E-3</c:v>
                </c:pt>
                <c:pt idx="2108">
                  <c:v>5.2690000000000002E-3</c:v>
                </c:pt>
                <c:pt idx="2109">
                  <c:v>5.2449999999999997E-3</c:v>
                </c:pt>
                <c:pt idx="2110">
                  <c:v>5.2220000000000001E-3</c:v>
                </c:pt>
                <c:pt idx="2111">
                  <c:v>5.2009999999999999E-3</c:v>
                </c:pt>
                <c:pt idx="2112">
                  <c:v>5.1809999999999998E-3</c:v>
                </c:pt>
                <c:pt idx="2113">
                  <c:v>5.1630000000000001E-3</c:v>
                </c:pt>
                <c:pt idx="2114">
                  <c:v>5.1460000000000004E-3</c:v>
                </c:pt>
                <c:pt idx="2115">
                  <c:v>5.13E-3</c:v>
                </c:pt>
                <c:pt idx="2116">
                  <c:v>5.1159999999999999E-3</c:v>
                </c:pt>
                <c:pt idx="2117">
                  <c:v>5.1029999999999999E-3</c:v>
                </c:pt>
                <c:pt idx="2118">
                  <c:v>5.0920000000000002E-3</c:v>
                </c:pt>
                <c:pt idx="2119">
                  <c:v>5.0819999999999997E-3</c:v>
                </c:pt>
                <c:pt idx="2120">
                  <c:v>5.0740000000000004E-3</c:v>
                </c:pt>
                <c:pt idx="2121">
                  <c:v>5.0670000000000003E-3</c:v>
                </c:pt>
                <c:pt idx="2122">
                  <c:v>5.0610000000000004E-3</c:v>
                </c:pt>
                <c:pt idx="2123">
                  <c:v>5.0569999999999999E-3</c:v>
                </c:pt>
                <c:pt idx="2124">
                  <c:v>5.0540000000000003E-3</c:v>
                </c:pt>
                <c:pt idx="2125">
                  <c:v>5.0530000000000002E-3</c:v>
                </c:pt>
                <c:pt idx="2126">
                  <c:v>5.0530000000000002E-3</c:v>
                </c:pt>
                <c:pt idx="2127">
                  <c:v>5.0549999999999996E-3</c:v>
                </c:pt>
                <c:pt idx="2128">
                  <c:v>5.058E-3</c:v>
                </c:pt>
                <c:pt idx="2129">
                  <c:v>5.0629999999999998E-3</c:v>
                </c:pt>
                <c:pt idx="2130">
                  <c:v>5.0689999999999997E-3</c:v>
                </c:pt>
                <c:pt idx="2131">
                  <c:v>5.0759999999999998E-3</c:v>
                </c:pt>
                <c:pt idx="2132">
                  <c:v>5.0850000000000001E-3</c:v>
                </c:pt>
                <c:pt idx="2133">
                  <c:v>5.0949999999999997E-3</c:v>
                </c:pt>
                <c:pt idx="2134">
                  <c:v>5.1070000000000004E-3</c:v>
                </c:pt>
                <c:pt idx="2135">
                  <c:v>5.1200000000000004E-3</c:v>
                </c:pt>
                <c:pt idx="2136">
                  <c:v>5.1200000000000004E-3</c:v>
                </c:pt>
                <c:pt idx="2137">
                  <c:v>5.1219999999999998E-3</c:v>
                </c:pt>
                <c:pt idx="2138">
                  <c:v>5.1250000000000002E-3</c:v>
                </c:pt>
                <c:pt idx="2139">
                  <c:v>5.1229999999999999E-3</c:v>
                </c:pt>
                <c:pt idx="2140">
                  <c:v>5.1229999999999999E-3</c:v>
                </c:pt>
                <c:pt idx="2141">
                  <c:v>5.1240000000000001E-3</c:v>
                </c:pt>
                <c:pt idx="2142">
                  <c:v>5.1269999999999996E-3</c:v>
                </c:pt>
                <c:pt idx="2143">
                  <c:v>5.1310000000000001E-3</c:v>
                </c:pt>
                <c:pt idx="2144">
                  <c:v>5.1310000000000001E-3</c:v>
                </c:pt>
                <c:pt idx="2145">
                  <c:v>5.1310000000000001E-3</c:v>
                </c:pt>
                <c:pt idx="2146">
                  <c:v>5.1339999999999997E-3</c:v>
                </c:pt>
                <c:pt idx="2147">
                  <c:v>5.1370000000000001E-3</c:v>
                </c:pt>
                <c:pt idx="2148">
                  <c:v>5.143E-3</c:v>
                </c:pt>
                <c:pt idx="2149">
                  <c:v>5.1419999999999999E-3</c:v>
                </c:pt>
                <c:pt idx="2150">
                  <c:v>5.1419999999999999E-3</c:v>
                </c:pt>
                <c:pt idx="2151">
                  <c:v>5.1440000000000001E-3</c:v>
                </c:pt>
                <c:pt idx="2152">
                  <c:v>5.1469999999999997E-3</c:v>
                </c:pt>
                <c:pt idx="2153">
                  <c:v>5.1520000000000003E-3</c:v>
                </c:pt>
                <c:pt idx="2154">
                  <c:v>5.1580000000000003E-3</c:v>
                </c:pt>
                <c:pt idx="2155">
                  <c:v>5.1590000000000004E-3</c:v>
                </c:pt>
                <c:pt idx="2156">
                  <c:v>5.1619999999999999E-3</c:v>
                </c:pt>
                <c:pt idx="2157">
                  <c:v>5.1650000000000003E-3</c:v>
                </c:pt>
                <c:pt idx="2158">
                  <c:v>5.1710000000000002E-3</c:v>
                </c:pt>
                <c:pt idx="2159">
                  <c:v>5.1770000000000002E-3</c:v>
                </c:pt>
                <c:pt idx="2160">
                  <c:v>5.1799999999999997E-3</c:v>
                </c:pt>
                <c:pt idx="2161">
                  <c:v>5.1840000000000002E-3</c:v>
                </c:pt>
                <c:pt idx="2162">
                  <c:v>5.1859999999999996E-3</c:v>
                </c:pt>
                <c:pt idx="2163">
                  <c:v>5.189E-3</c:v>
                </c:pt>
                <c:pt idx="2164">
                  <c:v>5.1939999999999998E-3</c:v>
                </c:pt>
                <c:pt idx="2165">
                  <c:v>5.2009999999999999E-3</c:v>
                </c:pt>
                <c:pt idx="2166">
                  <c:v>5.208E-3</c:v>
                </c:pt>
                <c:pt idx="2167">
                  <c:v>5.2170000000000003E-3</c:v>
                </c:pt>
                <c:pt idx="2168">
                  <c:v>5.228E-3</c:v>
                </c:pt>
                <c:pt idx="2169">
                  <c:v>5.2399999999999999E-3</c:v>
                </c:pt>
                <c:pt idx="2170">
                  <c:v>5.2529999999999999E-3</c:v>
                </c:pt>
                <c:pt idx="2171">
                  <c:v>5.2680000000000001E-3</c:v>
                </c:pt>
                <c:pt idx="2172">
                  <c:v>5.2839999999999996E-3</c:v>
                </c:pt>
                <c:pt idx="2173">
                  <c:v>5.3020000000000003E-3</c:v>
                </c:pt>
                <c:pt idx="2174">
                  <c:v>5.3210000000000002E-3</c:v>
                </c:pt>
                <c:pt idx="2175">
                  <c:v>5.3420000000000004E-3</c:v>
                </c:pt>
                <c:pt idx="2176">
                  <c:v>5.3189999999999999E-3</c:v>
                </c:pt>
                <c:pt idx="2177">
                  <c:v>5.2969999999999996E-3</c:v>
                </c:pt>
                <c:pt idx="2178">
                  <c:v>5.2769999999999996E-3</c:v>
                </c:pt>
                <c:pt idx="2179">
                  <c:v>5.2589999999999998E-3</c:v>
                </c:pt>
                <c:pt idx="2180">
                  <c:v>5.241E-3</c:v>
                </c:pt>
                <c:pt idx="2181">
                  <c:v>5.2259999999999997E-3</c:v>
                </c:pt>
                <c:pt idx="2182">
                  <c:v>5.2110000000000004E-3</c:v>
                </c:pt>
                <c:pt idx="2183">
                  <c:v>5.1980000000000004E-3</c:v>
                </c:pt>
                <c:pt idx="2184">
                  <c:v>5.1869999999999998E-3</c:v>
                </c:pt>
                <c:pt idx="2185">
                  <c:v>5.1770000000000002E-3</c:v>
                </c:pt>
                <c:pt idx="2186">
                  <c:v>5.1679999999999999E-3</c:v>
                </c:pt>
                <c:pt idx="2187">
                  <c:v>5.1609999999999998E-3</c:v>
                </c:pt>
                <c:pt idx="2188">
                  <c:v>5.1549999999999999E-3</c:v>
                </c:pt>
                <c:pt idx="2189">
                  <c:v>5.1510000000000002E-3</c:v>
                </c:pt>
                <c:pt idx="2190">
                  <c:v>5.1479999999999998E-3</c:v>
                </c:pt>
                <c:pt idx="2191">
                  <c:v>5.1469999999999997E-3</c:v>
                </c:pt>
                <c:pt idx="2192">
                  <c:v>5.1469999999999997E-3</c:v>
                </c:pt>
                <c:pt idx="2193">
                  <c:v>5.1479999999999998E-3</c:v>
                </c:pt>
                <c:pt idx="2194">
                  <c:v>5.1510000000000002E-3</c:v>
                </c:pt>
                <c:pt idx="2195">
                  <c:v>5.1549999999999999E-3</c:v>
                </c:pt>
                <c:pt idx="2196">
                  <c:v>5.1609999999999998E-3</c:v>
                </c:pt>
                <c:pt idx="2197">
                  <c:v>5.1619999999999999E-3</c:v>
                </c:pt>
                <c:pt idx="2198">
                  <c:v>5.1640000000000002E-3</c:v>
                </c:pt>
                <c:pt idx="2199">
                  <c:v>5.1679999999999999E-3</c:v>
                </c:pt>
                <c:pt idx="2200">
                  <c:v>5.1669999999999997E-3</c:v>
                </c:pt>
                <c:pt idx="2201">
                  <c:v>5.169E-3</c:v>
                </c:pt>
                <c:pt idx="2202">
                  <c:v>5.1710000000000002E-3</c:v>
                </c:pt>
                <c:pt idx="2203">
                  <c:v>5.1749999999999999E-3</c:v>
                </c:pt>
                <c:pt idx="2204">
                  <c:v>5.1809999999999998E-3</c:v>
                </c:pt>
                <c:pt idx="2205">
                  <c:v>5.1879999999999999E-3</c:v>
                </c:pt>
                <c:pt idx="2206">
                  <c:v>5.1960000000000001E-3</c:v>
                </c:pt>
                <c:pt idx="2207">
                  <c:v>5.195E-3</c:v>
                </c:pt>
                <c:pt idx="2208">
                  <c:v>5.195E-3</c:v>
                </c:pt>
                <c:pt idx="2209">
                  <c:v>5.1960000000000001E-3</c:v>
                </c:pt>
                <c:pt idx="2210">
                  <c:v>5.1989999999999996E-3</c:v>
                </c:pt>
                <c:pt idx="2211">
                  <c:v>5.2030000000000002E-3</c:v>
                </c:pt>
                <c:pt idx="2212">
                  <c:v>5.2009999999999999E-3</c:v>
                </c:pt>
                <c:pt idx="2213">
                  <c:v>5.2009999999999999E-3</c:v>
                </c:pt>
                <c:pt idx="2214">
                  <c:v>5.202E-3</c:v>
                </c:pt>
                <c:pt idx="2215">
                  <c:v>5.2040000000000003E-3</c:v>
                </c:pt>
                <c:pt idx="2216">
                  <c:v>5.1980000000000004E-3</c:v>
                </c:pt>
                <c:pt idx="2217">
                  <c:v>5.1939999999999998E-3</c:v>
                </c:pt>
                <c:pt idx="2218">
                  <c:v>5.1910000000000003E-3</c:v>
                </c:pt>
                <c:pt idx="2219">
                  <c:v>5.189E-3</c:v>
                </c:pt>
                <c:pt idx="2220">
                  <c:v>5.189E-3</c:v>
                </c:pt>
                <c:pt idx="2221">
                  <c:v>5.1910000000000003E-3</c:v>
                </c:pt>
                <c:pt idx="2222">
                  <c:v>5.1869999999999998E-3</c:v>
                </c:pt>
                <c:pt idx="2223">
                  <c:v>5.1840000000000002E-3</c:v>
                </c:pt>
                <c:pt idx="2224">
                  <c:v>5.1840000000000002E-3</c:v>
                </c:pt>
                <c:pt idx="2225">
                  <c:v>5.1840000000000002E-3</c:v>
                </c:pt>
                <c:pt idx="2226">
                  <c:v>5.1799999999999997E-3</c:v>
                </c:pt>
                <c:pt idx="2227">
                  <c:v>5.1770000000000002E-3</c:v>
                </c:pt>
                <c:pt idx="2228">
                  <c:v>5.176E-3</c:v>
                </c:pt>
                <c:pt idx="2229">
                  <c:v>5.176E-3</c:v>
                </c:pt>
                <c:pt idx="2230">
                  <c:v>5.1780000000000003E-3</c:v>
                </c:pt>
                <c:pt idx="2231">
                  <c:v>5.1809999999999998E-3</c:v>
                </c:pt>
                <c:pt idx="2232">
                  <c:v>5.1850000000000004E-3</c:v>
                </c:pt>
                <c:pt idx="2233">
                  <c:v>5.1910000000000003E-3</c:v>
                </c:pt>
                <c:pt idx="2234">
                  <c:v>5.1989999999999996E-3</c:v>
                </c:pt>
                <c:pt idx="2235">
                  <c:v>5.208E-3</c:v>
                </c:pt>
                <c:pt idx="2236">
                  <c:v>5.2180000000000004E-3</c:v>
                </c:pt>
                <c:pt idx="2237">
                  <c:v>5.2290000000000001E-3</c:v>
                </c:pt>
                <c:pt idx="2238">
                  <c:v>5.2430000000000003E-3</c:v>
                </c:pt>
                <c:pt idx="2239">
                  <c:v>5.2570000000000004E-3</c:v>
                </c:pt>
                <c:pt idx="2240">
                  <c:v>5.2729999999999999E-3</c:v>
                </c:pt>
                <c:pt idx="2241">
                  <c:v>5.2900000000000004E-3</c:v>
                </c:pt>
                <c:pt idx="2242">
                  <c:v>5.3090000000000004E-3</c:v>
                </c:pt>
                <c:pt idx="2243">
                  <c:v>5.3299999999999997E-3</c:v>
                </c:pt>
                <c:pt idx="2244">
                  <c:v>5.3179999999999998E-3</c:v>
                </c:pt>
                <c:pt idx="2245">
                  <c:v>5.3090000000000004E-3</c:v>
                </c:pt>
                <c:pt idx="2246">
                  <c:v>5.3010000000000002E-3</c:v>
                </c:pt>
                <c:pt idx="2247">
                  <c:v>5.2940000000000001E-3</c:v>
                </c:pt>
                <c:pt idx="2248">
                  <c:v>5.2890000000000003E-3</c:v>
                </c:pt>
                <c:pt idx="2249">
                  <c:v>5.28E-3</c:v>
                </c:pt>
                <c:pt idx="2250">
                  <c:v>5.2729999999999999E-3</c:v>
                </c:pt>
                <c:pt idx="2251">
                  <c:v>5.2680000000000001E-3</c:v>
                </c:pt>
                <c:pt idx="2252">
                  <c:v>5.2639999999999996E-3</c:v>
                </c:pt>
                <c:pt idx="2253">
                  <c:v>5.2610000000000001E-3</c:v>
                </c:pt>
                <c:pt idx="2254">
                  <c:v>5.2589999999999998E-3</c:v>
                </c:pt>
                <c:pt idx="2255">
                  <c:v>5.2480000000000001E-3</c:v>
                </c:pt>
                <c:pt idx="2256">
                  <c:v>5.2389999999999997E-3</c:v>
                </c:pt>
                <c:pt idx="2257">
                  <c:v>5.2319999999999997E-3</c:v>
                </c:pt>
                <c:pt idx="2258">
                  <c:v>5.2259999999999997E-3</c:v>
                </c:pt>
                <c:pt idx="2259">
                  <c:v>5.2209999999999999E-3</c:v>
                </c:pt>
                <c:pt idx="2260">
                  <c:v>5.2170000000000003E-3</c:v>
                </c:pt>
                <c:pt idx="2261">
                  <c:v>5.2100000000000002E-3</c:v>
                </c:pt>
                <c:pt idx="2262">
                  <c:v>5.2030000000000002E-3</c:v>
                </c:pt>
                <c:pt idx="2263">
                  <c:v>5.1980000000000004E-3</c:v>
                </c:pt>
                <c:pt idx="2264">
                  <c:v>5.195E-3</c:v>
                </c:pt>
                <c:pt idx="2265">
                  <c:v>5.189E-3</c:v>
                </c:pt>
                <c:pt idx="2266">
                  <c:v>5.1840000000000002E-3</c:v>
                </c:pt>
                <c:pt idx="2267">
                  <c:v>5.1720000000000004E-3</c:v>
                </c:pt>
                <c:pt idx="2268">
                  <c:v>5.1609999999999998E-3</c:v>
                </c:pt>
                <c:pt idx="2269">
                  <c:v>5.1520000000000003E-3</c:v>
                </c:pt>
                <c:pt idx="2270">
                  <c:v>5.1440000000000001E-3</c:v>
                </c:pt>
                <c:pt idx="2271">
                  <c:v>5.1370000000000001E-3</c:v>
                </c:pt>
                <c:pt idx="2272">
                  <c:v>5.1320000000000003E-3</c:v>
                </c:pt>
                <c:pt idx="2273">
                  <c:v>5.1279999999999997E-3</c:v>
                </c:pt>
                <c:pt idx="2274">
                  <c:v>5.1260000000000003E-3</c:v>
                </c:pt>
                <c:pt idx="2275">
                  <c:v>5.1029999999999999E-3</c:v>
                </c:pt>
                <c:pt idx="2276">
                  <c:v>5.0809999999999996E-3</c:v>
                </c:pt>
                <c:pt idx="2277">
                  <c:v>5.0600000000000003E-3</c:v>
                </c:pt>
                <c:pt idx="2278">
                  <c:v>5.0419999999999996E-3</c:v>
                </c:pt>
                <c:pt idx="2279">
                  <c:v>5.0239999999999998E-3</c:v>
                </c:pt>
                <c:pt idx="2280">
                  <c:v>5.0080000000000003E-3</c:v>
                </c:pt>
                <c:pt idx="2281">
                  <c:v>4.993E-3</c:v>
                </c:pt>
                <c:pt idx="2282">
                  <c:v>4.9800000000000001E-3</c:v>
                </c:pt>
                <c:pt idx="2283">
                  <c:v>4.9680000000000002E-3</c:v>
                </c:pt>
                <c:pt idx="2284">
                  <c:v>4.9579999999999997E-3</c:v>
                </c:pt>
                <c:pt idx="2285">
                  <c:v>4.9490000000000003E-3</c:v>
                </c:pt>
                <c:pt idx="2286">
                  <c:v>4.9410000000000001E-3</c:v>
                </c:pt>
                <c:pt idx="2287">
                  <c:v>4.9350000000000002E-3</c:v>
                </c:pt>
                <c:pt idx="2288">
                  <c:v>4.9300000000000004E-3</c:v>
                </c:pt>
                <c:pt idx="2289">
                  <c:v>4.927E-3</c:v>
                </c:pt>
                <c:pt idx="2290">
                  <c:v>4.9249999999999997E-3</c:v>
                </c:pt>
                <c:pt idx="2291">
                  <c:v>4.9249999999999997E-3</c:v>
                </c:pt>
                <c:pt idx="2292">
                  <c:v>4.9259999999999998E-3</c:v>
                </c:pt>
                <c:pt idx="2293">
                  <c:v>4.9290000000000002E-3</c:v>
                </c:pt>
                <c:pt idx="2294">
                  <c:v>4.9329999999999999E-3</c:v>
                </c:pt>
                <c:pt idx="2295">
                  <c:v>4.9379999999999997E-3</c:v>
                </c:pt>
                <c:pt idx="2296">
                  <c:v>4.9449999999999997E-3</c:v>
                </c:pt>
                <c:pt idx="2297">
                  <c:v>4.9529999999999999E-3</c:v>
                </c:pt>
                <c:pt idx="2298">
                  <c:v>4.9630000000000004E-3</c:v>
                </c:pt>
                <c:pt idx="2299">
                  <c:v>4.9740000000000001E-3</c:v>
                </c:pt>
                <c:pt idx="2300">
                  <c:v>4.986E-3</c:v>
                </c:pt>
                <c:pt idx="2301">
                  <c:v>5.0000000000000001E-3</c:v>
                </c:pt>
                <c:pt idx="2302">
                  <c:v>5.0159999999999996E-3</c:v>
                </c:pt>
                <c:pt idx="2303">
                  <c:v>5.0330000000000001E-3</c:v>
                </c:pt>
                <c:pt idx="2304">
                  <c:v>5.0509999999999999E-3</c:v>
                </c:pt>
                <c:pt idx="2305">
                  <c:v>5.071E-3</c:v>
                </c:pt>
                <c:pt idx="2306">
                  <c:v>5.0920000000000002E-3</c:v>
                </c:pt>
                <c:pt idx="2307">
                  <c:v>5.1139999999999996E-3</c:v>
                </c:pt>
                <c:pt idx="2308">
                  <c:v>5.1380000000000002E-3</c:v>
                </c:pt>
                <c:pt idx="2309">
                  <c:v>5.1640000000000002E-3</c:v>
                </c:pt>
                <c:pt idx="2310">
                  <c:v>5.1910000000000003E-3</c:v>
                </c:pt>
                <c:pt idx="2311">
                  <c:v>5.2189999999999997E-3</c:v>
                </c:pt>
                <c:pt idx="2312">
                  <c:v>5.2360000000000002E-3</c:v>
                </c:pt>
                <c:pt idx="2313">
                  <c:v>5.2240000000000003E-3</c:v>
                </c:pt>
                <c:pt idx="2314">
                  <c:v>5.2110000000000004E-3</c:v>
                </c:pt>
                <c:pt idx="2315">
                  <c:v>5.1989999999999996E-3</c:v>
                </c:pt>
                <c:pt idx="2316">
                  <c:v>5.1879999999999999E-3</c:v>
                </c:pt>
                <c:pt idx="2317">
                  <c:v>5.1789999999999996E-3</c:v>
                </c:pt>
                <c:pt idx="2318">
                  <c:v>5.1720000000000004E-3</c:v>
                </c:pt>
                <c:pt idx="2319">
                  <c:v>5.1650000000000003E-3</c:v>
                </c:pt>
                <c:pt idx="2320">
                  <c:v>5.1609999999999998E-3</c:v>
                </c:pt>
                <c:pt idx="2321">
                  <c:v>5.1570000000000001E-3</c:v>
                </c:pt>
                <c:pt idx="2322">
                  <c:v>5.1549999999999999E-3</c:v>
                </c:pt>
                <c:pt idx="2323">
                  <c:v>5.1549999999999999E-3</c:v>
                </c:pt>
                <c:pt idx="2324">
                  <c:v>5.1440000000000001E-3</c:v>
                </c:pt>
                <c:pt idx="2325">
                  <c:v>5.1359999999999999E-3</c:v>
                </c:pt>
                <c:pt idx="2326">
                  <c:v>5.1279999999999997E-3</c:v>
                </c:pt>
                <c:pt idx="2327">
                  <c:v>5.1219999999999998E-3</c:v>
                </c:pt>
                <c:pt idx="2328">
                  <c:v>5.1180000000000002E-3</c:v>
                </c:pt>
                <c:pt idx="2329">
                  <c:v>5.1139999999999996E-3</c:v>
                </c:pt>
                <c:pt idx="2330">
                  <c:v>5.1130000000000004E-3</c:v>
                </c:pt>
                <c:pt idx="2331">
                  <c:v>5.1019999999999998E-3</c:v>
                </c:pt>
                <c:pt idx="2332">
                  <c:v>5.0930000000000003E-3</c:v>
                </c:pt>
                <c:pt idx="2333">
                  <c:v>5.0860000000000002E-3</c:v>
                </c:pt>
                <c:pt idx="2334">
                  <c:v>5.0800000000000003E-3</c:v>
                </c:pt>
                <c:pt idx="2335">
                  <c:v>5.0749999999999997E-3</c:v>
                </c:pt>
                <c:pt idx="2336">
                  <c:v>5.0530000000000002E-3</c:v>
                </c:pt>
                <c:pt idx="2337">
                  <c:v>5.0330000000000001E-3</c:v>
                </c:pt>
                <c:pt idx="2338">
                  <c:v>5.0140000000000002E-3</c:v>
                </c:pt>
                <c:pt idx="2339">
                  <c:v>4.9959999999999996E-3</c:v>
                </c:pt>
                <c:pt idx="2340">
                  <c:v>4.9800000000000001E-3</c:v>
                </c:pt>
                <c:pt idx="2341">
                  <c:v>4.9649999999999998E-3</c:v>
                </c:pt>
                <c:pt idx="2342">
                  <c:v>4.9519999999999998E-3</c:v>
                </c:pt>
                <c:pt idx="2343">
                  <c:v>4.9399999999999999E-3</c:v>
                </c:pt>
                <c:pt idx="2344">
                  <c:v>4.9290000000000002E-3</c:v>
                </c:pt>
                <c:pt idx="2345">
                  <c:v>4.9199999999999999E-3</c:v>
                </c:pt>
                <c:pt idx="2346">
                  <c:v>4.9119999999999997E-3</c:v>
                </c:pt>
                <c:pt idx="2347">
                  <c:v>4.9059999999999998E-3</c:v>
                </c:pt>
                <c:pt idx="2348">
                  <c:v>4.901E-3</c:v>
                </c:pt>
                <c:pt idx="2349">
                  <c:v>4.8979999999999996E-3</c:v>
                </c:pt>
                <c:pt idx="2350">
                  <c:v>4.8960000000000002E-3</c:v>
                </c:pt>
                <c:pt idx="2351">
                  <c:v>4.8960000000000002E-3</c:v>
                </c:pt>
                <c:pt idx="2352">
                  <c:v>4.8970000000000003E-3</c:v>
                </c:pt>
                <c:pt idx="2353">
                  <c:v>4.8989999999999997E-3</c:v>
                </c:pt>
                <c:pt idx="2354">
                  <c:v>4.9030000000000002E-3</c:v>
                </c:pt>
                <c:pt idx="2355">
                  <c:v>4.908E-3</c:v>
                </c:pt>
                <c:pt idx="2356">
                  <c:v>4.9150000000000001E-3</c:v>
                </c:pt>
                <c:pt idx="2357">
                  <c:v>4.9230000000000003E-3</c:v>
                </c:pt>
                <c:pt idx="2358">
                  <c:v>4.9319999999999998E-3</c:v>
                </c:pt>
                <c:pt idx="2359">
                  <c:v>4.9430000000000003E-3</c:v>
                </c:pt>
                <c:pt idx="2360">
                  <c:v>4.9560000000000003E-3</c:v>
                </c:pt>
                <c:pt idx="2361">
                  <c:v>4.9699999999999996E-3</c:v>
                </c:pt>
                <c:pt idx="2362">
                  <c:v>4.9849999999999998E-3</c:v>
                </c:pt>
                <c:pt idx="2363">
                  <c:v>5.0020000000000004E-3</c:v>
                </c:pt>
                <c:pt idx="2364">
                  <c:v>5.0200000000000002E-3</c:v>
                </c:pt>
                <c:pt idx="2365">
                  <c:v>5.0390000000000001E-3</c:v>
                </c:pt>
                <c:pt idx="2366">
                  <c:v>5.0600000000000003E-3</c:v>
                </c:pt>
                <c:pt idx="2367">
                  <c:v>5.0829999999999998E-3</c:v>
                </c:pt>
                <c:pt idx="2368">
                  <c:v>5.1070000000000004E-3</c:v>
                </c:pt>
                <c:pt idx="2369">
                  <c:v>5.1320000000000003E-3</c:v>
                </c:pt>
                <c:pt idx="2370">
                  <c:v>5.1590000000000004E-3</c:v>
                </c:pt>
                <c:pt idx="2371">
                  <c:v>5.1869999999999998E-3</c:v>
                </c:pt>
                <c:pt idx="2372">
                  <c:v>5.2170000000000003E-3</c:v>
                </c:pt>
                <c:pt idx="2373">
                  <c:v>5.2480000000000001E-3</c:v>
                </c:pt>
                <c:pt idx="2374">
                  <c:v>5.28E-3</c:v>
                </c:pt>
                <c:pt idx="2375">
                  <c:v>5.3140000000000001E-3</c:v>
                </c:pt>
                <c:pt idx="2376">
                  <c:v>5.3499999999999997E-3</c:v>
                </c:pt>
                <c:pt idx="2377">
                  <c:v>5.3860000000000002E-3</c:v>
                </c:pt>
                <c:pt idx="2378">
                  <c:v>5.4250000000000001E-3</c:v>
                </c:pt>
                <c:pt idx="2379">
                  <c:v>5.4640000000000001E-3</c:v>
                </c:pt>
                <c:pt idx="2380">
                  <c:v>5.4749999999999998E-3</c:v>
                </c:pt>
                <c:pt idx="2381">
                  <c:v>5.4609999999999997E-3</c:v>
                </c:pt>
                <c:pt idx="2382">
                  <c:v>5.4450000000000002E-3</c:v>
                </c:pt>
                <c:pt idx="2383">
                  <c:v>5.4299999999999999E-3</c:v>
                </c:pt>
                <c:pt idx="2384">
                  <c:v>5.4159999999999998E-3</c:v>
                </c:pt>
                <c:pt idx="2385">
                  <c:v>5.4029999999999998E-3</c:v>
                </c:pt>
                <c:pt idx="2386">
                  <c:v>5.3930000000000002E-3</c:v>
                </c:pt>
                <c:pt idx="2387">
                  <c:v>5.3749999999999996E-3</c:v>
                </c:pt>
                <c:pt idx="2388">
                  <c:v>5.359E-3</c:v>
                </c:pt>
                <c:pt idx="2389">
                  <c:v>5.3439999999999998E-3</c:v>
                </c:pt>
                <c:pt idx="2390">
                  <c:v>5.3309999999999998E-3</c:v>
                </c:pt>
                <c:pt idx="2391">
                  <c:v>5.3189999999999999E-3</c:v>
                </c:pt>
                <c:pt idx="2392">
                  <c:v>5.2950000000000002E-3</c:v>
                </c:pt>
                <c:pt idx="2393">
                  <c:v>5.2729999999999999E-3</c:v>
                </c:pt>
                <c:pt idx="2394">
                  <c:v>5.2519999999999997E-3</c:v>
                </c:pt>
                <c:pt idx="2395">
                  <c:v>5.2329999999999998E-3</c:v>
                </c:pt>
                <c:pt idx="2396">
                  <c:v>5.215E-3</c:v>
                </c:pt>
                <c:pt idx="2397">
                  <c:v>5.1989999999999996E-3</c:v>
                </c:pt>
                <c:pt idx="2398">
                  <c:v>5.1840000000000002E-3</c:v>
                </c:pt>
                <c:pt idx="2399">
                  <c:v>5.156E-3</c:v>
                </c:pt>
                <c:pt idx="2400">
                  <c:v>5.1289999999999999E-3</c:v>
                </c:pt>
                <c:pt idx="2401">
                  <c:v>5.104E-3</c:v>
                </c:pt>
                <c:pt idx="2402">
                  <c:v>5.0800000000000003E-3</c:v>
                </c:pt>
                <c:pt idx="2403">
                  <c:v>5.058E-3</c:v>
                </c:pt>
                <c:pt idx="2404">
                  <c:v>5.0369999999999998E-3</c:v>
                </c:pt>
                <c:pt idx="2405">
                  <c:v>5.0169999999999998E-3</c:v>
                </c:pt>
                <c:pt idx="2406">
                  <c:v>4.999E-3</c:v>
                </c:pt>
                <c:pt idx="2407">
                  <c:v>4.9820000000000003E-3</c:v>
                </c:pt>
                <c:pt idx="2408">
                  <c:v>4.9670000000000001E-3</c:v>
                </c:pt>
                <c:pt idx="2409">
                  <c:v>4.9529999999999999E-3</c:v>
                </c:pt>
                <c:pt idx="2410">
                  <c:v>4.9410000000000001E-3</c:v>
                </c:pt>
                <c:pt idx="2411">
                  <c:v>4.9300000000000004E-3</c:v>
                </c:pt>
                <c:pt idx="2412">
                  <c:v>4.921E-3</c:v>
                </c:pt>
                <c:pt idx="2413">
                  <c:v>4.9129999999999998E-3</c:v>
                </c:pt>
                <c:pt idx="2414">
                  <c:v>4.9059999999999998E-3</c:v>
                </c:pt>
                <c:pt idx="2415">
                  <c:v>4.901E-3</c:v>
                </c:pt>
                <c:pt idx="2416">
                  <c:v>4.8970000000000003E-3</c:v>
                </c:pt>
                <c:pt idx="2417">
                  <c:v>4.895E-3</c:v>
                </c:pt>
                <c:pt idx="2418">
                  <c:v>4.8939999999999999E-3</c:v>
                </c:pt>
                <c:pt idx="2419">
                  <c:v>4.8939999999999999E-3</c:v>
                </c:pt>
                <c:pt idx="2420">
                  <c:v>4.8960000000000002E-3</c:v>
                </c:pt>
                <c:pt idx="2421">
                  <c:v>4.8999999999999998E-3</c:v>
                </c:pt>
                <c:pt idx="2422">
                  <c:v>4.9049999999999996E-3</c:v>
                </c:pt>
                <c:pt idx="2423">
                  <c:v>4.9109999999999996E-3</c:v>
                </c:pt>
                <c:pt idx="2424">
                  <c:v>4.9179999999999996E-3</c:v>
                </c:pt>
                <c:pt idx="2425">
                  <c:v>4.9280000000000001E-3</c:v>
                </c:pt>
                <c:pt idx="2426">
                  <c:v>4.9379999999999997E-3</c:v>
                </c:pt>
                <c:pt idx="2427">
                  <c:v>4.9500000000000004E-3</c:v>
                </c:pt>
                <c:pt idx="2428">
                  <c:v>4.9639999999999997E-3</c:v>
                </c:pt>
                <c:pt idx="2429">
                  <c:v>4.9779999999999998E-3</c:v>
                </c:pt>
                <c:pt idx="2430">
                  <c:v>4.9950000000000003E-3</c:v>
                </c:pt>
                <c:pt idx="2431">
                  <c:v>5.012E-3</c:v>
                </c:pt>
                <c:pt idx="2432">
                  <c:v>5.032E-3</c:v>
                </c:pt>
                <c:pt idx="2433">
                  <c:v>5.0520000000000001E-3</c:v>
                </c:pt>
                <c:pt idx="2434">
                  <c:v>5.0740000000000004E-3</c:v>
                </c:pt>
                <c:pt idx="2435">
                  <c:v>5.0980000000000001E-3</c:v>
                </c:pt>
                <c:pt idx="2436">
                  <c:v>5.1229999999999999E-3</c:v>
                </c:pt>
                <c:pt idx="2437">
                  <c:v>5.1489999999999999E-3</c:v>
                </c:pt>
                <c:pt idx="2438">
                  <c:v>5.1770000000000002E-3</c:v>
                </c:pt>
                <c:pt idx="2439">
                  <c:v>5.2059999999999997E-3</c:v>
                </c:pt>
                <c:pt idx="2440">
                  <c:v>5.2370000000000003E-3</c:v>
                </c:pt>
                <c:pt idx="2441">
                  <c:v>5.2690000000000002E-3</c:v>
                </c:pt>
                <c:pt idx="2442">
                  <c:v>5.3020000000000003E-3</c:v>
                </c:pt>
                <c:pt idx="2443">
                  <c:v>5.3369999999999997E-3</c:v>
                </c:pt>
                <c:pt idx="2444">
                  <c:v>5.3740000000000003E-3</c:v>
                </c:pt>
                <c:pt idx="2445">
                  <c:v>5.411E-3</c:v>
                </c:pt>
                <c:pt idx="2446">
                  <c:v>5.4510000000000001E-3</c:v>
                </c:pt>
                <c:pt idx="2447">
                  <c:v>5.4910000000000002E-3</c:v>
                </c:pt>
                <c:pt idx="2448">
                  <c:v>5.5030000000000001E-3</c:v>
                </c:pt>
                <c:pt idx="2449">
                  <c:v>5.4799999999999996E-3</c:v>
                </c:pt>
                <c:pt idx="2450">
                  <c:v>5.4520000000000002E-3</c:v>
                </c:pt>
                <c:pt idx="2451">
                  <c:v>5.4250000000000001E-3</c:v>
                </c:pt>
                <c:pt idx="2452">
                  <c:v>5.4000000000000003E-3</c:v>
                </c:pt>
                <c:pt idx="2453">
                  <c:v>5.3759999999999997E-3</c:v>
                </c:pt>
                <c:pt idx="2454">
                  <c:v>5.3410000000000003E-3</c:v>
                </c:pt>
                <c:pt idx="2455">
                  <c:v>5.3070000000000001E-3</c:v>
                </c:pt>
                <c:pt idx="2456">
                  <c:v>5.274E-3</c:v>
                </c:pt>
                <c:pt idx="2457">
                  <c:v>5.2420000000000001E-3</c:v>
                </c:pt>
                <c:pt idx="2458">
                  <c:v>5.2129999999999998E-3</c:v>
                </c:pt>
                <c:pt idx="2459">
                  <c:v>5.1840000000000002E-3</c:v>
                </c:pt>
                <c:pt idx="2460">
                  <c:v>5.1460000000000004E-3</c:v>
                </c:pt>
                <c:pt idx="2461">
                  <c:v>5.11E-3</c:v>
                </c:pt>
                <c:pt idx="2462">
                  <c:v>5.0749999999999997E-3</c:v>
                </c:pt>
                <c:pt idx="2463">
                  <c:v>5.0419999999999996E-3</c:v>
                </c:pt>
                <c:pt idx="2464">
                  <c:v>5.0099999999999997E-3</c:v>
                </c:pt>
                <c:pt idx="2465">
                  <c:v>4.9789999999999999E-3</c:v>
                </c:pt>
                <c:pt idx="2466">
                  <c:v>4.9500000000000004E-3</c:v>
                </c:pt>
                <c:pt idx="2467">
                  <c:v>4.9220000000000002E-3</c:v>
                </c:pt>
                <c:pt idx="2468">
                  <c:v>4.8960000000000002E-3</c:v>
                </c:pt>
                <c:pt idx="2469">
                  <c:v>4.8710000000000003E-3</c:v>
                </c:pt>
                <c:pt idx="2470">
                  <c:v>4.8479999999999999E-3</c:v>
                </c:pt>
                <c:pt idx="2471">
                  <c:v>4.8260000000000004E-3</c:v>
                </c:pt>
                <c:pt idx="2472">
                  <c:v>4.8050000000000002E-3</c:v>
                </c:pt>
                <c:pt idx="2473">
                  <c:v>4.7860000000000003E-3</c:v>
                </c:pt>
                <c:pt idx="2474">
                  <c:v>4.7689999999999998E-3</c:v>
                </c:pt>
                <c:pt idx="2475">
                  <c:v>4.7520000000000001E-3</c:v>
                </c:pt>
                <c:pt idx="2476">
                  <c:v>4.738E-3</c:v>
                </c:pt>
                <c:pt idx="2477">
                  <c:v>4.7239999999999999E-3</c:v>
                </c:pt>
                <c:pt idx="2478">
                  <c:v>4.712E-3</c:v>
                </c:pt>
                <c:pt idx="2479">
                  <c:v>4.7019999999999996E-3</c:v>
                </c:pt>
                <c:pt idx="2480">
                  <c:v>4.6930000000000001E-3</c:v>
                </c:pt>
                <c:pt idx="2481">
                  <c:v>4.6849999999999999E-3</c:v>
                </c:pt>
                <c:pt idx="2482">
                  <c:v>4.679E-3</c:v>
                </c:pt>
                <c:pt idx="2483">
                  <c:v>4.6740000000000002E-3</c:v>
                </c:pt>
                <c:pt idx="2484">
                  <c:v>4.6709999999999998E-3</c:v>
                </c:pt>
                <c:pt idx="2485">
                  <c:v>4.6690000000000004E-3</c:v>
                </c:pt>
                <c:pt idx="2486">
                  <c:v>4.6690000000000004E-3</c:v>
                </c:pt>
                <c:pt idx="2487">
                  <c:v>4.6699999999999997E-3</c:v>
                </c:pt>
                <c:pt idx="2488">
                  <c:v>4.6719999999999999E-3</c:v>
                </c:pt>
                <c:pt idx="2489">
                  <c:v>4.6759999999999996E-3</c:v>
                </c:pt>
                <c:pt idx="2490">
                  <c:v>4.6810000000000003E-3</c:v>
                </c:pt>
                <c:pt idx="2491">
                  <c:v>4.6880000000000003E-3</c:v>
                </c:pt>
                <c:pt idx="2492">
                  <c:v>4.6959999999999997E-3</c:v>
                </c:pt>
                <c:pt idx="2493">
                  <c:v>4.7060000000000001E-3</c:v>
                </c:pt>
                <c:pt idx="2494">
                  <c:v>4.7169999999999998E-3</c:v>
                </c:pt>
                <c:pt idx="2495">
                  <c:v>4.7289999999999997E-3</c:v>
                </c:pt>
                <c:pt idx="2496">
                  <c:v>4.7429999999999998E-3</c:v>
                </c:pt>
                <c:pt idx="2497">
                  <c:v>4.7580000000000001E-3</c:v>
                </c:pt>
                <c:pt idx="2498">
                  <c:v>4.7749999999999997E-3</c:v>
                </c:pt>
                <c:pt idx="2499">
                  <c:v>4.7930000000000004E-3</c:v>
                </c:pt>
                <c:pt idx="2500">
                  <c:v>4.8129999999999996E-3</c:v>
                </c:pt>
                <c:pt idx="2501">
                  <c:v>4.8339999999999998E-3</c:v>
                </c:pt>
                <c:pt idx="2502">
                  <c:v>4.8560000000000001E-3</c:v>
                </c:pt>
                <c:pt idx="2503">
                  <c:v>4.8799999999999998E-3</c:v>
                </c:pt>
                <c:pt idx="2504">
                  <c:v>4.9059999999999998E-3</c:v>
                </c:pt>
                <c:pt idx="2505">
                  <c:v>4.9319999999999998E-3</c:v>
                </c:pt>
                <c:pt idx="2506">
                  <c:v>4.9610000000000001E-3</c:v>
                </c:pt>
                <c:pt idx="2507">
                  <c:v>4.9899999999999996E-3</c:v>
                </c:pt>
                <c:pt idx="2508">
                  <c:v>5.0210000000000003E-3</c:v>
                </c:pt>
                <c:pt idx="2509">
                  <c:v>5.0540000000000003E-3</c:v>
                </c:pt>
                <c:pt idx="2510">
                  <c:v>5.0879999999999996E-3</c:v>
                </c:pt>
                <c:pt idx="2511">
                  <c:v>5.1229999999999999E-3</c:v>
                </c:pt>
                <c:pt idx="2512">
                  <c:v>5.1599999999999997E-3</c:v>
                </c:pt>
                <c:pt idx="2513">
                  <c:v>5.1980000000000004E-3</c:v>
                </c:pt>
                <c:pt idx="2514">
                  <c:v>5.2379999999999996E-3</c:v>
                </c:pt>
                <c:pt idx="2515">
                  <c:v>5.2789999999999998E-3</c:v>
                </c:pt>
                <c:pt idx="2516">
                  <c:v>5.2919999999999998E-3</c:v>
                </c:pt>
                <c:pt idx="2517">
                  <c:v>5.2630000000000003E-3</c:v>
                </c:pt>
                <c:pt idx="2518">
                  <c:v>5.2259999999999997E-3</c:v>
                </c:pt>
                <c:pt idx="2519">
                  <c:v>5.1910000000000003E-3</c:v>
                </c:pt>
                <c:pt idx="2520">
                  <c:v>5.156E-3</c:v>
                </c:pt>
                <c:pt idx="2521">
                  <c:v>5.1130000000000004E-3</c:v>
                </c:pt>
                <c:pt idx="2522">
                  <c:v>5.071E-3</c:v>
                </c:pt>
                <c:pt idx="2523">
                  <c:v>5.0299999999999997E-3</c:v>
                </c:pt>
                <c:pt idx="2524">
                  <c:v>4.9899999999999996E-3</c:v>
                </c:pt>
                <c:pt idx="2525">
                  <c:v>4.9529999999999999E-3</c:v>
                </c:pt>
                <c:pt idx="2526">
                  <c:v>4.9160000000000002E-3</c:v>
                </c:pt>
                <c:pt idx="2527">
                  <c:v>4.8809999999999999E-3</c:v>
                </c:pt>
                <c:pt idx="2528">
                  <c:v>4.8469999999999997E-3</c:v>
                </c:pt>
                <c:pt idx="2529">
                  <c:v>4.8149999999999998E-3</c:v>
                </c:pt>
                <c:pt idx="2530">
                  <c:v>4.7850000000000002E-3</c:v>
                </c:pt>
                <c:pt idx="2531">
                  <c:v>4.7549999999999997E-3</c:v>
                </c:pt>
                <c:pt idx="2532">
                  <c:v>4.7270000000000003E-3</c:v>
                </c:pt>
                <c:pt idx="2533">
                  <c:v>4.7010000000000003E-3</c:v>
                </c:pt>
                <c:pt idx="2534">
                  <c:v>4.6759999999999996E-3</c:v>
                </c:pt>
                <c:pt idx="2535">
                  <c:v>4.6519999999999999E-3</c:v>
                </c:pt>
                <c:pt idx="2536">
                  <c:v>4.6299999999999996E-3</c:v>
                </c:pt>
                <c:pt idx="2537">
                  <c:v>4.6090000000000002E-3</c:v>
                </c:pt>
                <c:pt idx="2538">
                  <c:v>4.5900000000000003E-3</c:v>
                </c:pt>
                <c:pt idx="2539">
                  <c:v>4.5719999999999997E-3</c:v>
                </c:pt>
                <c:pt idx="2540">
                  <c:v>4.5560000000000002E-3</c:v>
                </c:pt>
                <c:pt idx="2541">
                  <c:v>4.5409999999999999E-3</c:v>
                </c:pt>
                <c:pt idx="2542">
                  <c:v>4.5269999999999998E-3</c:v>
                </c:pt>
                <c:pt idx="2543">
                  <c:v>4.5149999999999999E-3</c:v>
                </c:pt>
                <c:pt idx="2544">
                  <c:v>4.5050000000000003E-3</c:v>
                </c:pt>
                <c:pt idx="2545">
                  <c:v>4.4949999999999999E-3</c:v>
                </c:pt>
                <c:pt idx="2546">
                  <c:v>4.4879999999999998E-3</c:v>
                </c:pt>
                <c:pt idx="2547">
                  <c:v>4.4809999999999997E-3</c:v>
                </c:pt>
                <c:pt idx="2548">
                  <c:v>4.4759999999999999E-3</c:v>
                </c:pt>
                <c:pt idx="2549">
                  <c:v>4.4730000000000004E-3</c:v>
                </c:pt>
                <c:pt idx="2550">
                  <c:v>4.4710000000000001E-3</c:v>
                </c:pt>
                <c:pt idx="2551">
                  <c:v>4.47E-3</c:v>
                </c:pt>
                <c:pt idx="2552">
                  <c:v>4.4710000000000001E-3</c:v>
                </c:pt>
                <c:pt idx="2553">
                  <c:v>4.4730000000000004E-3</c:v>
                </c:pt>
                <c:pt idx="2554">
                  <c:v>4.4770000000000001E-3</c:v>
                </c:pt>
                <c:pt idx="2555">
                  <c:v>4.4819999999999999E-3</c:v>
                </c:pt>
                <c:pt idx="2556">
                  <c:v>4.4879999999999998E-3</c:v>
                </c:pt>
                <c:pt idx="2557">
                  <c:v>4.496E-3</c:v>
                </c:pt>
                <c:pt idx="2558">
                  <c:v>4.5059999999999996E-3</c:v>
                </c:pt>
                <c:pt idx="2559">
                  <c:v>4.5170000000000002E-3</c:v>
                </c:pt>
                <c:pt idx="2560">
                  <c:v>4.529E-3</c:v>
                </c:pt>
                <c:pt idx="2561">
                  <c:v>4.5430000000000002E-3</c:v>
                </c:pt>
                <c:pt idx="2562">
                  <c:v>4.5580000000000004E-3</c:v>
                </c:pt>
                <c:pt idx="2563">
                  <c:v>4.5739999999999999E-3</c:v>
                </c:pt>
                <c:pt idx="2564">
                  <c:v>4.5919999999999997E-3</c:v>
                </c:pt>
                <c:pt idx="2565">
                  <c:v>4.6119999999999998E-3</c:v>
                </c:pt>
                <c:pt idx="2566">
                  <c:v>4.633E-3</c:v>
                </c:pt>
                <c:pt idx="2567">
                  <c:v>4.6550000000000003E-3</c:v>
                </c:pt>
                <c:pt idx="2568">
                  <c:v>4.679E-3</c:v>
                </c:pt>
                <c:pt idx="2569">
                  <c:v>4.7039999999999998E-3</c:v>
                </c:pt>
                <c:pt idx="2570">
                  <c:v>4.7299999999999998E-3</c:v>
                </c:pt>
                <c:pt idx="2571">
                  <c:v>4.7580000000000001E-3</c:v>
                </c:pt>
                <c:pt idx="2572">
                  <c:v>4.7879999999999997E-3</c:v>
                </c:pt>
                <c:pt idx="2573">
                  <c:v>4.8190000000000004E-3</c:v>
                </c:pt>
                <c:pt idx="2574">
                  <c:v>4.8510000000000003E-3</c:v>
                </c:pt>
                <c:pt idx="2575">
                  <c:v>4.8849999999999996E-3</c:v>
                </c:pt>
                <c:pt idx="2576">
                  <c:v>4.9199999999999999E-3</c:v>
                </c:pt>
                <c:pt idx="2577">
                  <c:v>4.9569999999999996E-3</c:v>
                </c:pt>
                <c:pt idx="2578">
                  <c:v>4.9950000000000003E-3</c:v>
                </c:pt>
                <c:pt idx="2579">
                  <c:v>5.0340000000000003E-3</c:v>
                </c:pt>
                <c:pt idx="2580">
                  <c:v>5.0749999999999997E-3</c:v>
                </c:pt>
                <c:pt idx="2581">
                  <c:v>5.1180000000000002E-3</c:v>
                </c:pt>
                <c:pt idx="2582">
                  <c:v>5.1619999999999999E-3</c:v>
                </c:pt>
                <c:pt idx="2583">
                  <c:v>5.2069999999999998E-3</c:v>
                </c:pt>
                <c:pt idx="2584">
                  <c:v>5.2230000000000002E-3</c:v>
                </c:pt>
                <c:pt idx="2585">
                  <c:v>5.1840000000000002E-3</c:v>
                </c:pt>
                <c:pt idx="2586">
                  <c:v>5.1399999999999996E-3</c:v>
                </c:pt>
                <c:pt idx="2587">
                  <c:v>5.097E-3</c:v>
                </c:pt>
                <c:pt idx="2588">
                  <c:v>5.0549999999999996E-3</c:v>
                </c:pt>
                <c:pt idx="2589">
                  <c:v>5.0150000000000004E-3</c:v>
                </c:pt>
                <c:pt idx="2590">
                  <c:v>4.9760000000000004E-3</c:v>
                </c:pt>
                <c:pt idx="2591">
                  <c:v>4.9389999999999998E-3</c:v>
                </c:pt>
                <c:pt idx="2592">
                  <c:v>4.9030000000000002E-3</c:v>
                </c:pt>
                <c:pt idx="2593">
                  <c:v>4.8690000000000001E-3</c:v>
                </c:pt>
                <c:pt idx="2594">
                  <c:v>4.836E-3</c:v>
                </c:pt>
                <c:pt idx="2595">
                  <c:v>4.8050000000000002E-3</c:v>
                </c:pt>
                <c:pt idx="2596">
                  <c:v>4.7749999999999997E-3</c:v>
                </c:pt>
                <c:pt idx="2597">
                  <c:v>4.7460000000000002E-3</c:v>
                </c:pt>
                <c:pt idx="2598">
                  <c:v>4.7190000000000001E-3</c:v>
                </c:pt>
                <c:pt idx="2599">
                  <c:v>4.6930000000000001E-3</c:v>
                </c:pt>
                <c:pt idx="2600">
                  <c:v>4.6690000000000004E-3</c:v>
                </c:pt>
                <c:pt idx="2601">
                  <c:v>4.646E-3</c:v>
                </c:pt>
                <c:pt idx="2602">
                  <c:v>4.6239999999999996E-3</c:v>
                </c:pt>
                <c:pt idx="2603">
                  <c:v>4.6039999999999996E-3</c:v>
                </c:pt>
                <c:pt idx="2604">
                  <c:v>4.5859999999999998E-3</c:v>
                </c:pt>
                <c:pt idx="2605">
                  <c:v>4.5690000000000001E-3</c:v>
                </c:pt>
                <c:pt idx="2606">
                  <c:v>4.5529999999999998E-3</c:v>
                </c:pt>
                <c:pt idx="2607">
                  <c:v>4.5389999999999996E-3</c:v>
                </c:pt>
                <c:pt idx="2608">
                  <c:v>4.5259999999999996E-3</c:v>
                </c:pt>
                <c:pt idx="2609">
                  <c:v>4.5139999999999998E-3</c:v>
                </c:pt>
                <c:pt idx="2610">
                  <c:v>4.5040000000000002E-3</c:v>
                </c:pt>
                <c:pt idx="2611">
                  <c:v>4.496E-3</c:v>
                </c:pt>
                <c:pt idx="2612">
                  <c:v>4.4889999999999999E-3</c:v>
                </c:pt>
                <c:pt idx="2613">
                  <c:v>4.483E-3</c:v>
                </c:pt>
                <c:pt idx="2614">
                  <c:v>4.4790000000000003E-3</c:v>
                </c:pt>
                <c:pt idx="2615">
                  <c:v>4.4759999999999999E-3</c:v>
                </c:pt>
                <c:pt idx="2616">
                  <c:v>4.4749999999999998E-3</c:v>
                </c:pt>
                <c:pt idx="2617">
                  <c:v>4.4749999999999998E-3</c:v>
                </c:pt>
                <c:pt idx="2618">
                  <c:v>4.4759999999999999E-3</c:v>
                </c:pt>
                <c:pt idx="2619">
                  <c:v>4.4790000000000003E-3</c:v>
                </c:pt>
                <c:pt idx="2620">
                  <c:v>4.483E-3</c:v>
                </c:pt>
                <c:pt idx="2621">
                  <c:v>4.4889999999999999E-3</c:v>
                </c:pt>
                <c:pt idx="2622">
                  <c:v>4.496E-3</c:v>
                </c:pt>
                <c:pt idx="2623">
                  <c:v>4.5050000000000003E-3</c:v>
                </c:pt>
                <c:pt idx="2624">
                  <c:v>4.5149999999999999E-3</c:v>
                </c:pt>
                <c:pt idx="2625">
                  <c:v>4.5269999999999998E-3</c:v>
                </c:pt>
                <c:pt idx="2626">
                  <c:v>4.5399999999999998E-3</c:v>
                </c:pt>
                <c:pt idx="2627">
                  <c:v>4.5539999999999999E-3</c:v>
                </c:pt>
                <c:pt idx="2628">
                  <c:v>4.5700000000000003E-3</c:v>
                </c:pt>
                <c:pt idx="2629">
                  <c:v>4.5869999999999999E-3</c:v>
                </c:pt>
                <c:pt idx="2630">
                  <c:v>4.6059999999999999E-3</c:v>
                </c:pt>
                <c:pt idx="2631">
                  <c:v>4.6259999999999999E-3</c:v>
                </c:pt>
                <c:pt idx="2632">
                  <c:v>4.6480000000000002E-3</c:v>
                </c:pt>
                <c:pt idx="2633">
                  <c:v>4.6709999999999998E-3</c:v>
                </c:pt>
                <c:pt idx="2634">
                  <c:v>4.6950000000000004E-3</c:v>
                </c:pt>
                <c:pt idx="2635">
                  <c:v>4.7210000000000004E-3</c:v>
                </c:pt>
                <c:pt idx="2636">
                  <c:v>4.7479999999999996E-3</c:v>
                </c:pt>
                <c:pt idx="2637">
                  <c:v>4.777E-3</c:v>
                </c:pt>
                <c:pt idx="2638">
                  <c:v>4.8069999999999996E-3</c:v>
                </c:pt>
                <c:pt idx="2639">
                  <c:v>4.8390000000000004E-3</c:v>
                </c:pt>
                <c:pt idx="2640">
                  <c:v>4.8719999999999996E-3</c:v>
                </c:pt>
                <c:pt idx="2641">
                  <c:v>4.9059999999999998E-3</c:v>
                </c:pt>
                <c:pt idx="2642">
                  <c:v>4.9420000000000002E-3</c:v>
                </c:pt>
                <c:pt idx="2643">
                  <c:v>4.9789999999999999E-3</c:v>
                </c:pt>
                <c:pt idx="2644">
                  <c:v>5.0179999999999999E-3</c:v>
                </c:pt>
                <c:pt idx="2645">
                  <c:v>5.058E-3</c:v>
                </c:pt>
                <c:pt idx="2646">
                  <c:v>5.1000000000000004E-3</c:v>
                </c:pt>
                <c:pt idx="2647">
                  <c:v>5.143E-3</c:v>
                </c:pt>
                <c:pt idx="2648">
                  <c:v>5.1869999999999998E-3</c:v>
                </c:pt>
                <c:pt idx="2649">
                  <c:v>5.2329999999999998E-3</c:v>
                </c:pt>
                <c:pt idx="2650">
                  <c:v>5.2810000000000001E-3</c:v>
                </c:pt>
                <c:pt idx="2651">
                  <c:v>5.3299999999999997E-3</c:v>
                </c:pt>
                <c:pt idx="2652">
                  <c:v>5.3579999999999999E-3</c:v>
                </c:pt>
                <c:pt idx="2653">
                  <c:v>5.3400000000000001E-3</c:v>
                </c:pt>
                <c:pt idx="2654">
                  <c:v>5.3229999999999996E-3</c:v>
                </c:pt>
                <c:pt idx="2655">
                  <c:v>5.3080000000000002E-3</c:v>
                </c:pt>
                <c:pt idx="2656">
                  <c:v>5.2940000000000001E-3</c:v>
                </c:pt>
                <c:pt idx="2657">
                  <c:v>5.2820000000000002E-3</c:v>
                </c:pt>
                <c:pt idx="2658">
                  <c:v>5.2709999999999996E-3</c:v>
                </c:pt>
                <c:pt idx="2659">
                  <c:v>5.2620000000000002E-3</c:v>
                </c:pt>
                <c:pt idx="2660">
                  <c:v>5.254E-3</c:v>
                </c:pt>
                <c:pt idx="2661">
                  <c:v>5.2469999999999999E-3</c:v>
                </c:pt>
                <c:pt idx="2662">
                  <c:v>5.2420000000000001E-3</c:v>
                </c:pt>
                <c:pt idx="2663">
                  <c:v>5.2379999999999996E-3</c:v>
                </c:pt>
                <c:pt idx="2664">
                  <c:v>5.2360000000000002E-3</c:v>
                </c:pt>
                <c:pt idx="2665">
                  <c:v>5.2350000000000001E-3</c:v>
                </c:pt>
                <c:pt idx="2666">
                  <c:v>5.2360000000000002E-3</c:v>
                </c:pt>
                <c:pt idx="2667">
                  <c:v>5.2379999999999996E-3</c:v>
                </c:pt>
                <c:pt idx="2668">
                  <c:v>5.241E-3</c:v>
                </c:pt>
                <c:pt idx="2669">
                  <c:v>5.2459999999999998E-3</c:v>
                </c:pt>
                <c:pt idx="2670">
                  <c:v>5.2529999999999999E-3</c:v>
                </c:pt>
                <c:pt idx="2671">
                  <c:v>5.2610000000000001E-3</c:v>
                </c:pt>
                <c:pt idx="2672">
                  <c:v>5.2700000000000004E-3</c:v>
                </c:pt>
                <c:pt idx="2673">
                  <c:v>5.28E-3</c:v>
                </c:pt>
                <c:pt idx="2674">
                  <c:v>5.293E-3</c:v>
                </c:pt>
                <c:pt idx="2675">
                  <c:v>5.306E-3</c:v>
                </c:pt>
                <c:pt idx="2676">
                  <c:v>5.3210000000000002E-3</c:v>
                </c:pt>
                <c:pt idx="2677">
                  <c:v>5.3369999999999997E-3</c:v>
                </c:pt>
                <c:pt idx="2678">
                  <c:v>5.3550000000000004E-3</c:v>
                </c:pt>
                <c:pt idx="2679">
                  <c:v>5.3749999999999996E-3</c:v>
                </c:pt>
                <c:pt idx="2680">
                  <c:v>5.3949999999999996E-3</c:v>
                </c:pt>
                <c:pt idx="2681">
                  <c:v>5.4169999999999999E-3</c:v>
                </c:pt>
                <c:pt idx="2682">
                  <c:v>5.4409999999999997E-3</c:v>
                </c:pt>
                <c:pt idx="2683">
                  <c:v>5.4660000000000004E-3</c:v>
                </c:pt>
                <c:pt idx="2684">
                  <c:v>5.4920000000000004E-3</c:v>
                </c:pt>
                <c:pt idx="2685">
                  <c:v>5.9189999999999998E-3</c:v>
                </c:pt>
                <c:pt idx="2686">
                  <c:v>6.1390000000000004E-3</c:v>
                </c:pt>
                <c:pt idx="2687">
                  <c:v>6.1240000000000001E-3</c:v>
                </c:pt>
                <c:pt idx="2688">
                  <c:v>6.0650000000000001E-3</c:v>
                </c:pt>
                <c:pt idx="2689">
                  <c:v>6.241E-3</c:v>
                </c:pt>
                <c:pt idx="2690">
                  <c:v>6.8129999999999996E-3</c:v>
                </c:pt>
                <c:pt idx="2691">
                  <c:v>7.7289999999999998E-3</c:v>
                </c:pt>
                <c:pt idx="2692">
                  <c:v>8.7620000000000007E-3</c:v>
                </c:pt>
                <c:pt idx="2693">
                  <c:v>9.6050000000000007E-3</c:v>
                </c:pt>
                <c:pt idx="2694">
                  <c:v>1.0038999999999999E-2</c:v>
                </c:pt>
                <c:pt idx="2695">
                  <c:v>1.0074E-2</c:v>
                </c:pt>
                <c:pt idx="2696">
                  <c:v>9.8320000000000005E-3</c:v>
                </c:pt>
                <c:pt idx="2697">
                  <c:v>9.4380000000000002E-3</c:v>
                </c:pt>
                <c:pt idx="2698">
                  <c:v>9.1299999999999992E-3</c:v>
                </c:pt>
                <c:pt idx="2699">
                  <c:v>9.2300000000000004E-3</c:v>
                </c:pt>
                <c:pt idx="2700">
                  <c:v>9.8219999999999991E-3</c:v>
                </c:pt>
                <c:pt idx="2701">
                  <c:v>1.0675E-2</c:v>
                </c:pt>
                <c:pt idx="2702">
                  <c:v>1.1505E-2</c:v>
                </c:pt>
                <c:pt idx="2703">
                  <c:v>1.2186000000000001E-2</c:v>
                </c:pt>
                <c:pt idx="2704">
                  <c:v>1.2775999999999999E-2</c:v>
                </c:pt>
                <c:pt idx="2705">
                  <c:v>1.3379E-2</c:v>
                </c:pt>
                <c:pt idx="2706">
                  <c:v>1.4005E-2</c:v>
                </c:pt>
                <c:pt idx="2707">
                  <c:v>1.4552000000000001E-2</c:v>
                </c:pt>
                <c:pt idx="2708">
                  <c:v>1.4917E-2</c:v>
                </c:pt>
                <c:pt idx="2709">
                  <c:v>1.5103E-2</c:v>
                </c:pt>
                <c:pt idx="2710">
                  <c:v>1.5232000000000001E-2</c:v>
                </c:pt>
                <c:pt idx="2711">
                  <c:v>1.5453E-2</c:v>
                </c:pt>
                <c:pt idx="2712">
                  <c:v>1.5722E-2</c:v>
                </c:pt>
                <c:pt idx="2713">
                  <c:v>1.5814000000000002E-2</c:v>
                </c:pt>
                <c:pt idx="2714">
                  <c:v>1.5609E-2</c:v>
                </c:pt>
                <c:pt idx="2715">
                  <c:v>1.5164E-2</c:v>
                </c:pt>
                <c:pt idx="2716">
                  <c:v>1.4607999999999999E-2</c:v>
                </c:pt>
                <c:pt idx="2717">
                  <c:v>1.4005E-2</c:v>
                </c:pt>
                <c:pt idx="2718">
                  <c:v>1.3272000000000001E-2</c:v>
                </c:pt>
                <c:pt idx="2719">
                  <c:v>1.2383999999999999E-2</c:v>
                </c:pt>
                <c:pt idx="2720">
                  <c:v>1.1508000000000001E-2</c:v>
                </c:pt>
                <c:pt idx="2721">
                  <c:v>1.0848E-2</c:v>
                </c:pt>
                <c:pt idx="2722">
                  <c:v>1.0487E-2</c:v>
                </c:pt>
                <c:pt idx="2723">
                  <c:v>1.0336E-2</c:v>
                </c:pt>
                <c:pt idx="2724">
                  <c:v>1.0238000000000001E-2</c:v>
                </c:pt>
                <c:pt idx="2725">
                  <c:v>1.0187E-2</c:v>
                </c:pt>
                <c:pt idx="2726">
                  <c:v>1.0336E-2</c:v>
                </c:pt>
                <c:pt idx="2727">
                  <c:v>9.5160000000000002E-3</c:v>
                </c:pt>
                <c:pt idx="2728">
                  <c:v>8.822E-3</c:v>
                </c:pt>
                <c:pt idx="2729">
                  <c:v>8.1860000000000006E-3</c:v>
                </c:pt>
                <c:pt idx="2730">
                  <c:v>7.685E-3</c:v>
                </c:pt>
                <c:pt idx="2731">
                  <c:v>7.5230000000000002E-3</c:v>
                </c:pt>
                <c:pt idx="2732">
                  <c:v>7.5599999999999999E-3</c:v>
                </c:pt>
                <c:pt idx="2733">
                  <c:v>8.0370000000000007E-3</c:v>
                </c:pt>
                <c:pt idx="2734">
                  <c:v>8.5550000000000001E-3</c:v>
                </c:pt>
                <c:pt idx="2735">
                  <c:v>8.7060000000000002E-3</c:v>
                </c:pt>
                <c:pt idx="2736">
                  <c:v>8.3059999999999991E-3</c:v>
                </c:pt>
                <c:pt idx="2737">
                  <c:v>7.502E-3</c:v>
                </c:pt>
                <c:pt idx="2738">
                  <c:v>6.7169999999999999E-3</c:v>
                </c:pt>
                <c:pt idx="2739">
                  <c:v>6.3379999999999999E-3</c:v>
                </c:pt>
                <c:pt idx="2740">
                  <c:v>6.28E-3</c:v>
                </c:pt>
                <c:pt idx="2741">
                  <c:v>6.3790000000000001E-3</c:v>
                </c:pt>
                <c:pt idx="2742">
                  <c:v>6.43E-3</c:v>
                </c:pt>
                <c:pt idx="2743">
                  <c:v>6.2750000000000002E-3</c:v>
                </c:pt>
                <c:pt idx="2744">
                  <c:v>6.1269999999999996E-3</c:v>
                </c:pt>
                <c:pt idx="2745">
                  <c:v>6.1370000000000001E-3</c:v>
                </c:pt>
                <c:pt idx="2746">
                  <c:v>6.1770000000000002E-3</c:v>
                </c:pt>
                <c:pt idx="2747">
                  <c:v>6.0400000000000002E-3</c:v>
                </c:pt>
                <c:pt idx="2748">
                  <c:v>5.7169999999999999E-3</c:v>
                </c:pt>
                <c:pt idx="2749">
                  <c:v>5.3790000000000001E-3</c:v>
                </c:pt>
                <c:pt idx="2750">
                  <c:v>5.1840000000000002E-3</c:v>
                </c:pt>
                <c:pt idx="2751">
                  <c:v>5.0759999999999998E-3</c:v>
                </c:pt>
                <c:pt idx="2752">
                  <c:v>5.097E-3</c:v>
                </c:pt>
                <c:pt idx="2753">
                  <c:v>5.156E-3</c:v>
                </c:pt>
                <c:pt idx="2754">
                  <c:v>5.2129999999999998E-3</c:v>
                </c:pt>
                <c:pt idx="2755">
                  <c:v>5.3429999999999997E-3</c:v>
                </c:pt>
                <c:pt idx="2756">
                  <c:v>5.6290000000000003E-3</c:v>
                </c:pt>
                <c:pt idx="2757">
                  <c:v>6.0639999999999999E-3</c:v>
                </c:pt>
                <c:pt idx="2758">
                  <c:v>6.5009999999999998E-3</c:v>
                </c:pt>
                <c:pt idx="2759">
                  <c:v>6.8339999999999998E-3</c:v>
                </c:pt>
                <c:pt idx="2760">
                  <c:v>7.1590000000000004E-3</c:v>
                </c:pt>
                <c:pt idx="2761">
                  <c:v>7.6559999999999996E-3</c:v>
                </c:pt>
                <c:pt idx="2762">
                  <c:v>8.5220000000000001E-3</c:v>
                </c:pt>
                <c:pt idx="2763">
                  <c:v>9.9240000000000005E-3</c:v>
                </c:pt>
                <c:pt idx="2764">
                  <c:v>1.1923E-2</c:v>
                </c:pt>
                <c:pt idx="2765">
                  <c:v>1.4322E-2</c:v>
                </c:pt>
                <c:pt idx="2766">
                  <c:v>1.6539000000000002E-2</c:v>
                </c:pt>
                <c:pt idx="2767">
                  <c:v>1.8206E-2</c:v>
                </c:pt>
                <c:pt idx="2768">
                  <c:v>1.9425999999999999E-2</c:v>
                </c:pt>
                <c:pt idx="2769">
                  <c:v>2.0344000000000001E-2</c:v>
                </c:pt>
                <c:pt idx="2770">
                  <c:v>2.1066999999999999E-2</c:v>
                </c:pt>
                <c:pt idx="2771">
                  <c:v>2.1722999999999999E-2</c:v>
                </c:pt>
                <c:pt idx="2772">
                  <c:v>2.2404E-2</c:v>
                </c:pt>
                <c:pt idx="2773">
                  <c:v>2.3165000000000002E-2</c:v>
                </c:pt>
                <c:pt idx="2774">
                  <c:v>2.4058E-2</c:v>
                </c:pt>
                <c:pt idx="2775">
                  <c:v>2.5048000000000001E-2</c:v>
                </c:pt>
                <c:pt idx="2776">
                  <c:v>2.6006000000000001E-2</c:v>
                </c:pt>
                <c:pt idx="2777">
                  <c:v>2.6860999999999999E-2</c:v>
                </c:pt>
                <c:pt idx="2778">
                  <c:v>2.7757E-2</c:v>
                </c:pt>
                <c:pt idx="2779">
                  <c:v>2.8931999999999999E-2</c:v>
                </c:pt>
                <c:pt idx="2780">
                  <c:v>3.0495999999999999E-2</c:v>
                </c:pt>
                <c:pt idx="2781">
                  <c:v>3.2354000000000001E-2</c:v>
                </c:pt>
                <c:pt idx="2782">
                  <c:v>3.4217999999999998E-2</c:v>
                </c:pt>
                <c:pt idx="2783">
                  <c:v>3.5895000000000003E-2</c:v>
                </c:pt>
                <c:pt idx="2784">
                  <c:v>3.7498999999999998E-2</c:v>
                </c:pt>
                <c:pt idx="2785">
                  <c:v>3.9238000000000002E-2</c:v>
                </c:pt>
                <c:pt idx="2786">
                  <c:v>4.1293999999999997E-2</c:v>
                </c:pt>
                <c:pt idx="2787">
                  <c:v>4.3825000000000003E-2</c:v>
                </c:pt>
                <c:pt idx="2788">
                  <c:v>4.6871000000000003E-2</c:v>
                </c:pt>
                <c:pt idx="2789">
                  <c:v>4.9985000000000002E-2</c:v>
                </c:pt>
                <c:pt idx="2790">
                  <c:v>5.2472999999999999E-2</c:v>
                </c:pt>
                <c:pt idx="2791">
                  <c:v>5.4276999999999999E-2</c:v>
                </c:pt>
                <c:pt idx="2792">
                  <c:v>5.5763E-2</c:v>
                </c:pt>
                <c:pt idx="2793">
                  <c:v>5.7062000000000002E-2</c:v>
                </c:pt>
                <c:pt idx="2794">
                  <c:v>5.8125000000000003E-2</c:v>
                </c:pt>
                <c:pt idx="2795">
                  <c:v>5.8908000000000002E-2</c:v>
                </c:pt>
                <c:pt idx="2796">
                  <c:v>5.9466999999999999E-2</c:v>
                </c:pt>
                <c:pt idx="2797">
                  <c:v>6.0046000000000002E-2</c:v>
                </c:pt>
                <c:pt idx="2798">
                  <c:v>6.0920000000000002E-2</c:v>
                </c:pt>
                <c:pt idx="2799">
                  <c:v>6.2184000000000003E-2</c:v>
                </c:pt>
                <c:pt idx="2800">
                  <c:v>6.3745999999999997E-2</c:v>
                </c:pt>
                <c:pt idx="2801">
                  <c:v>6.5506999999999996E-2</c:v>
                </c:pt>
                <c:pt idx="2802">
                  <c:v>6.7516000000000007E-2</c:v>
                </c:pt>
                <c:pt idx="2803">
                  <c:v>6.9938E-2</c:v>
                </c:pt>
                <c:pt idx="2804">
                  <c:v>7.2916999999999996E-2</c:v>
                </c:pt>
                <c:pt idx="2805">
                  <c:v>7.6453999999999994E-2</c:v>
                </c:pt>
                <c:pt idx="2806">
                  <c:v>8.0406000000000005E-2</c:v>
                </c:pt>
                <c:pt idx="2807">
                  <c:v>8.4589999999999999E-2</c:v>
                </c:pt>
                <c:pt idx="2808">
                  <c:v>8.8925000000000004E-2</c:v>
                </c:pt>
                <c:pt idx="2809">
                  <c:v>9.3514E-2</c:v>
                </c:pt>
                <c:pt idx="2810">
                  <c:v>9.8603999999999997E-2</c:v>
                </c:pt>
                <c:pt idx="2811">
                  <c:v>0.104412</c:v>
                </c:pt>
                <c:pt idx="2812">
                  <c:v>0.11076999999999999</c:v>
                </c:pt>
                <c:pt idx="2813">
                  <c:v>0.116614</c:v>
                </c:pt>
                <c:pt idx="2814">
                  <c:v>0.121313</c:v>
                </c:pt>
                <c:pt idx="2815">
                  <c:v>0.125808</c:v>
                </c:pt>
                <c:pt idx="2816">
                  <c:v>0.130832</c:v>
                </c:pt>
                <c:pt idx="2817">
                  <c:v>0.13664000000000001</c:v>
                </c:pt>
                <c:pt idx="2818">
                  <c:v>0.14329800000000001</c:v>
                </c:pt>
                <c:pt idx="2819">
                  <c:v>0.150704</c:v>
                </c:pt>
                <c:pt idx="2820">
                  <c:v>0.15901499999999999</c:v>
                </c:pt>
                <c:pt idx="2821">
                  <c:v>0.168845</c:v>
                </c:pt>
                <c:pt idx="2822">
                  <c:v>0.18046599999999999</c:v>
                </c:pt>
                <c:pt idx="2823">
                  <c:v>0.193719</c:v>
                </c:pt>
                <c:pt idx="2824">
                  <c:v>0.20839299999999999</c:v>
                </c:pt>
                <c:pt idx="2825">
                  <c:v>0.224463</c:v>
                </c:pt>
                <c:pt idx="2826">
                  <c:v>0.24196100000000001</c:v>
                </c:pt>
                <c:pt idx="2827">
                  <c:v>0.260745</c:v>
                </c:pt>
                <c:pt idx="2828">
                  <c:v>0.28048800000000002</c:v>
                </c:pt>
                <c:pt idx="2829">
                  <c:v>0.30079600000000001</c:v>
                </c:pt>
                <c:pt idx="2830">
                  <c:v>0.321322</c:v>
                </c:pt>
                <c:pt idx="2831">
                  <c:v>0.34189599999999998</c:v>
                </c:pt>
                <c:pt idx="2832">
                  <c:v>0.362535</c:v>
                </c:pt>
                <c:pt idx="2833">
                  <c:v>0.38328099999999998</c:v>
                </c:pt>
                <c:pt idx="2834">
                  <c:v>0.40395500000000001</c:v>
                </c:pt>
                <c:pt idx="2835">
                  <c:v>0.42388500000000001</c:v>
                </c:pt>
                <c:pt idx="2836">
                  <c:v>0.44205800000000001</c:v>
                </c:pt>
                <c:pt idx="2837">
                  <c:v>0.458403</c:v>
                </c:pt>
                <c:pt idx="2838">
                  <c:v>0.474159</c:v>
                </c:pt>
                <c:pt idx="2839">
                  <c:v>0.49060599999999999</c:v>
                </c:pt>
                <c:pt idx="2840">
                  <c:v>0.50765700000000002</c:v>
                </c:pt>
                <c:pt idx="2841">
                  <c:v>0.52487700000000004</c:v>
                </c:pt>
                <c:pt idx="2842">
                  <c:v>0.54196200000000005</c:v>
                </c:pt>
                <c:pt idx="2843">
                  <c:v>0.55900099999999997</c:v>
                </c:pt>
                <c:pt idx="2844">
                  <c:v>0.57665</c:v>
                </c:pt>
                <c:pt idx="2845">
                  <c:v>0.59547899999999998</c:v>
                </c:pt>
                <c:pt idx="2846">
                  <c:v>0.61532600000000004</c:v>
                </c:pt>
                <c:pt idx="2847">
                  <c:v>0.63579600000000003</c:v>
                </c:pt>
                <c:pt idx="2848">
                  <c:v>0.65640200000000004</c:v>
                </c:pt>
                <c:pt idx="2849">
                  <c:v>0.67688300000000001</c:v>
                </c:pt>
                <c:pt idx="2850">
                  <c:v>0.69761200000000001</c:v>
                </c:pt>
                <c:pt idx="2851">
                  <c:v>0.71891300000000002</c:v>
                </c:pt>
                <c:pt idx="2852">
                  <c:v>0.74073599999999995</c:v>
                </c:pt>
                <c:pt idx="2853">
                  <c:v>0.76281699999999997</c:v>
                </c:pt>
                <c:pt idx="2854">
                  <c:v>0.78495099999999995</c:v>
                </c:pt>
                <c:pt idx="2855">
                  <c:v>0.80718100000000004</c:v>
                </c:pt>
                <c:pt idx="2856">
                  <c:v>0.82952899999999996</c:v>
                </c:pt>
                <c:pt idx="2857">
                  <c:v>0.85163</c:v>
                </c:pt>
                <c:pt idx="2858">
                  <c:v>0.87300299999999997</c:v>
                </c:pt>
                <c:pt idx="2859">
                  <c:v>0.89352100000000001</c:v>
                </c:pt>
                <c:pt idx="2860">
                  <c:v>0.91354800000000003</c:v>
                </c:pt>
                <c:pt idx="2861">
                  <c:v>0.933917</c:v>
                </c:pt>
                <c:pt idx="2862">
                  <c:v>0.95488600000000001</c:v>
                </c:pt>
                <c:pt idx="2863">
                  <c:v>0.976248</c:v>
                </c:pt>
                <c:pt idx="2864">
                  <c:v>0.99782800000000005</c:v>
                </c:pt>
                <c:pt idx="2865">
                  <c:v>1.0193829999999999</c:v>
                </c:pt>
                <c:pt idx="2866">
                  <c:v>1.040678</c:v>
                </c:pt>
                <c:pt idx="2867">
                  <c:v>1.0617650000000001</c:v>
                </c:pt>
                <c:pt idx="2868">
                  <c:v>1.0829260000000001</c:v>
                </c:pt>
                <c:pt idx="2869">
                  <c:v>1.1042920000000001</c:v>
                </c:pt>
                <c:pt idx="2870">
                  <c:v>1.125739</c:v>
                </c:pt>
                <c:pt idx="2871">
                  <c:v>1.1469780000000001</c:v>
                </c:pt>
                <c:pt idx="2872">
                  <c:v>1.1678010000000001</c:v>
                </c:pt>
                <c:pt idx="2873">
                  <c:v>1.188474</c:v>
                </c:pt>
                <c:pt idx="2874">
                  <c:v>1.2095050000000001</c:v>
                </c:pt>
                <c:pt idx="2875">
                  <c:v>1.2308520000000001</c:v>
                </c:pt>
                <c:pt idx="2876">
                  <c:v>1.252197</c:v>
                </c:pt>
                <c:pt idx="2877">
                  <c:v>1.273355</c:v>
                </c:pt>
                <c:pt idx="2878">
                  <c:v>1.2942929999999999</c:v>
                </c:pt>
                <c:pt idx="2879">
                  <c:v>1.3145560000000001</c:v>
                </c:pt>
                <c:pt idx="2880">
                  <c:v>1.332829</c:v>
                </c:pt>
                <c:pt idx="2881">
                  <c:v>1.349308</c:v>
                </c:pt>
                <c:pt idx="2882">
                  <c:v>1.365213</c:v>
                </c:pt>
                <c:pt idx="2883">
                  <c:v>1.3811990000000001</c:v>
                </c:pt>
                <c:pt idx="2884">
                  <c:v>1.397327</c:v>
                </c:pt>
                <c:pt idx="2885">
                  <c:v>1.413478</c:v>
                </c:pt>
                <c:pt idx="2886">
                  <c:v>1.429584</c:v>
                </c:pt>
                <c:pt idx="2887">
                  <c:v>1.4454959999999999</c:v>
                </c:pt>
                <c:pt idx="2888">
                  <c:v>1.460825</c:v>
                </c:pt>
                <c:pt idx="2889">
                  <c:v>1.475039</c:v>
                </c:pt>
                <c:pt idx="2890">
                  <c:v>1.4880059999999999</c:v>
                </c:pt>
                <c:pt idx="2891">
                  <c:v>1.5003379999999999</c:v>
                </c:pt>
                <c:pt idx="2892">
                  <c:v>1.5127440000000001</c:v>
                </c:pt>
                <c:pt idx="2893">
                  <c:v>1.5254570000000001</c:v>
                </c:pt>
                <c:pt idx="2894">
                  <c:v>1.53843</c:v>
                </c:pt>
                <c:pt idx="2895">
                  <c:v>1.551631</c:v>
                </c:pt>
                <c:pt idx="2896">
                  <c:v>1.565088</c:v>
                </c:pt>
                <c:pt idx="2897">
                  <c:v>1.5788580000000001</c:v>
                </c:pt>
                <c:pt idx="2898">
                  <c:v>1.5930439999999999</c:v>
                </c:pt>
                <c:pt idx="2899">
                  <c:v>1.6077630000000001</c:v>
                </c:pt>
                <c:pt idx="2900">
                  <c:v>1.622968</c:v>
                </c:pt>
                <c:pt idx="2901">
                  <c:v>1.6383509999999999</c:v>
                </c:pt>
                <c:pt idx="2902">
                  <c:v>1.6533739999999999</c:v>
                </c:pt>
                <c:pt idx="2903">
                  <c:v>1.6673720000000001</c:v>
                </c:pt>
                <c:pt idx="2904">
                  <c:v>1.680016</c:v>
                </c:pt>
                <c:pt idx="2905">
                  <c:v>1.6923680000000001</c:v>
                </c:pt>
                <c:pt idx="2906">
                  <c:v>1.705322</c:v>
                </c:pt>
                <c:pt idx="2907">
                  <c:v>1.718971</c:v>
                </c:pt>
                <c:pt idx="2908">
                  <c:v>1.7332259999999999</c:v>
                </c:pt>
                <c:pt idx="2909">
                  <c:v>1.7478959999999999</c:v>
                </c:pt>
                <c:pt idx="2910">
                  <c:v>1.762721</c:v>
                </c:pt>
                <c:pt idx="2911">
                  <c:v>1.7773920000000001</c:v>
                </c:pt>
                <c:pt idx="2912">
                  <c:v>1.791687</c:v>
                </c:pt>
                <c:pt idx="2913">
                  <c:v>1.805669</c:v>
                </c:pt>
                <c:pt idx="2914">
                  <c:v>1.8197669999999999</c:v>
                </c:pt>
                <c:pt idx="2915">
                  <c:v>1.834425</c:v>
                </c:pt>
                <c:pt idx="2916">
                  <c:v>1.8495919999999999</c:v>
                </c:pt>
                <c:pt idx="2917">
                  <c:v>1.864949</c:v>
                </c:pt>
                <c:pt idx="2918">
                  <c:v>1.8803030000000001</c:v>
                </c:pt>
                <c:pt idx="2919">
                  <c:v>1.8956200000000001</c:v>
                </c:pt>
                <c:pt idx="2920">
                  <c:v>1.91086</c:v>
                </c:pt>
                <c:pt idx="2921">
                  <c:v>1.9258489999999999</c:v>
                </c:pt>
                <c:pt idx="2922">
                  <c:v>1.9402999999999999</c:v>
                </c:pt>
                <c:pt idx="2923">
                  <c:v>1.95391</c:v>
                </c:pt>
                <c:pt idx="2924">
                  <c:v>1.966375</c:v>
                </c:pt>
                <c:pt idx="2925">
                  <c:v>1.9773309999999999</c:v>
                </c:pt>
                <c:pt idx="2926">
                  <c:v>1.9863869999999999</c:v>
                </c:pt>
                <c:pt idx="2927">
                  <c:v>1.9931669999999999</c:v>
                </c:pt>
                <c:pt idx="2928">
                  <c:v>1.9974099999999999</c:v>
                </c:pt>
                <c:pt idx="2929">
                  <c:v>1.9993829999999999</c:v>
                </c:pt>
                <c:pt idx="2930">
                  <c:v>2</c:v>
                </c:pt>
                <c:pt idx="2931">
                  <c:v>1.999638</c:v>
                </c:pt>
                <c:pt idx="2932">
                  <c:v>1.997649</c:v>
                </c:pt>
                <c:pt idx="2933">
                  <c:v>1.9933449999999999</c:v>
                </c:pt>
                <c:pt idx="2934">
                  <c:v>1.9866459999999999</c:v>
                </c:pt>
                <c:pt idx="2935">
                  <c:v>1.977724</c:v>
                </c:pt>
                <c:pt idx="2936">
                  <c:v>1.9667779999999999</c:v>
                </c:pt>
                <c:pt idx="2937">
                  <c:v>1.9540740000000001</c:v>
                </c:pt>
                <c:pt idx="2938">
                  <c:v>1.9398930000000001</c:v>
                </c:pt>
                <c:pt idx="2939">
                  <c:v>1.924412</c:v>
                </c:pt>
                <c:pt idx="2940">
                  <c:v>1.9077310000000001</c:v>
                </c:pt>
                <c:pt idx="2941">
                  <c:v>1.8899820000000001</c:v>
                </c:pt>
                <c:pt idx="2942">
                  <c:v>1.871332</c:v>
                </c:pt>
                <c:pt idx="2943">
                  <c:v>1.851928</c:v>
                </c:pt>
                <c:pt idx="2944">
                  <c:v>1.8319399999999999</c:v>
                </c:pt>
                <c:pt idx="2945">
                  <c:v>1.8115680000000001</c:v>
                </c:pt>
                <c:pt idx="2946">
                  <c:v>1.791031</c:v>
                </c:pt>
                <c:pt idx="2947">
                  <c:v>1.770578</c:v>
                </c:pt>
                <c:pt idx="2948">
                  <c:v>1.750451</c:v>
                </c:pt>
                <c:pt idx="2949">
                  <c:v>1.730817</c:v>
                </c:pt>
                <c:pt idx="2950">
                  <c:v>1.7117819999999999</c:v>
                </c:pt>
                <c:pt idx="2951">
                  <c:v>1.6933830000000001</c:v>
                </c:pt>
                <c:pt idx="2952">
                  <c:v>1.6756420000000001</c:v>
                </c:pt>
                <c:pt idx="2953">
                  <c:v>1.6586510000000001</c:v>
                </c:pt>
                <c:pt idx="2954">
                  <c:v>1.642506</c:v>
                </c:pt>
                <c:pt idx="2955">
                  <c:v>1.627027</c:v>
                </c:pt>
                <c:pt idx="2956">
                  <c:v>1.611731</c:v>
                </c:pt>
                <c:pt idx="2957">
                  <c:v>1.596592</c:v>
                </c:pt>
                <c:pt idx="2958">
                  <c:v>1.581971</c:v>
                </c:pt>
                <c:pt idx="2959">
                  <c:v>1.567984</c:v>
                </c:pt>
                <c:pt idx="2960">
                  <c:v>1.554597</c:v>
                </c:pt>
                <c:pt idx="2961">
                  <c:v>1.541847</c:v>
                </c:pt>
                <c:pt idx="2962">
                  <c:v>1.529784</c:v>
                </c:pt>
                <c:pt idx="2963">
                  <c:v>1.5183150000000001</c:v>
                </c:pt>
                <c:pt idx="2964">
                  <c:v>1.5072479999999999</c:v>
                </c:pt>
                <c:pt idx="2965">
                  <c:v>1.4964360000000001</c:v>
                </c:pt>
                <c:pt idx="2966">
                  <c:v>1.485846</c:v>
                </c:pt>
                <c:pt idx="2967">
                  <c:v>1.475528</c:v>
                </c:pt>
                <c:pt idx="2968">
                  <c:v>1.4655149999999999</c:v>
                </c:pt>
                <c:pt idx="2969">
                  <c:v>1.4557420000000001</c:v>
                </c:pt>
                <c:pt idx="2970">
                  <c:v>1.44608</c:v>
                </c:pt>
                <c:pt idx="2971">
                  <c:v>1.436445</c:v>
                </c:pt>
                <c:pt idx="2972">
                  <c:v>1.4268860000000001</c:v>
                </c:pt>
                <c:pt idx="2973">
                  <c:v>1.4175279999999999</c:v>
                </c:pt>
                <c:pt idx="2974">
                  <c:v>1.4083920000000001</c:v>
                </c:pt>
                <c:pt idx="2975">
                  <c:v>1.399329</c:v>
                </c:pt>
                <c:pt idx="2976">
                  <c:v>1.3901939999999999</c:v>
                </c:pt>
                <c:pt idx="2977">
                  <c:v>1.3810690000000001</c:v>
                </c:pt>
                <c:pt idx="2978">
                  <c:v>1.3722099999999999</c:v>
                </c:pt>
                <c:pt idx="2979">
                  <c:v>1.363802</c:v>
                </c:pt>
                <c:pt idx="2980">
                  <c:v>1.3558269999999999</c:v>
                </c:pt>
                <c:pt idx="2981">
                  <c:v>1.3481639999999999</c:v>
                </c:pt>
                <c:pt idx="2982">
                  <c:v>1.3407480000000001</c:v>
                </c:pt>
                <c:pt idx="2983">
                  <c:v>1.3336250000000001</c:v>
                </c:pt>
                <c:pt idx="2984">
                  <c:v>1.326908</c:v>
                </c:pt>
                <c:pt idx="2985">
                  <c:v>1.3207059999999999</c:v>
                </c:pt>
                <c:pt idx="2986">
                  <c:v>1.3150500000000001</c:v>
                </c:pt>
                <c:pt idx="2987">
                  <c:v>1.309884</c:v>
                </c:pt>
                <c:pt idx="2988">
                  <c:v>1.305083</c:v>
                </c:pt>
                <c:pt idx="2989">
                  <c:v>1.3004500000000001</c:v>
                </c:pt>
                <c:pt idx="2990">
                  <c:v>1.2958639999999999</c:v>
                </c:pt>
                <c:pt idx="2991">
                  <c:v>1.291288</c:v>
                </c:pt>
                <c:pt idx="2992">
                  <c:v>1.28668</c:v>
                </c:pt>
                <c:pt idx="2993">
                  <c:v>1.28203</c:v>
                </c:pt>
                <c:pt idx="2994">
                  <c:v>1.2774019999999999</c:v>
                </c:pt>
                <c:pt idx="2995">
                  <c:v>1.2729159999999999</c:v>
                </c:pt>
                <c:pt idx="2996">
                  <c:v>1.2686869999999999</c:v>
                </c:pt>
                <c:pt idx="2997">
                  <c:v>1.264683</c:v>
                </c:pt>
                <c:pt idx="2998">
                  <c:v>1.2605710000000001</c:v>
                </c:pt>
                <c:pt idx="2999">
                  <c:v>1.2560009999999999</c:v>
                </c:pt>
                <c:pt idx="3000">
                  <c:v>1.251096</c:v>
                </c:pt>
                <c:pt idx="3001">
                  <c:v>1.2462949999999999</c:v>
                </c:pt>
                <c:pt idx="3002">
                  <c:v>1.241976</c:v>
                </c:pt>
                <c:pt idx="3003">
                  <c:v>1.238256</c:v>
                </c:pt>
                <c:pt idx="3004">
                  <c:v>1.235044</c:v>
                </c:pt>
                <c:pt idx="3005">
                  <c:v>1.232181</c:v>
                </c:pt>
                <c:pt idx="3006">
                  <c:v>1.2295430000000001</c:v>
                </c:pt>
                <c:pt idx="3007">
                  <c:v>1.2271080000000001</c:v>
                </c:pt>
                <c:pt idx="3008">
                  <c:v>1.224971</c:v>
                </c:pt>
                <c:pt idx="3009">
                  <c:v>1.2233229999999999</c:v>
                </c:pt>
                <c:pt idx="3010">
                  <c:v>1.2224120000000001</c:v>
                </c:pt>
                <c:pt idx="3011">
                  <c:v>1.2224280000000001</c:v>
                </c:pt>
                <c:pt idx="3012">
                  <c:v>1.22309</c:v>
                </c:pt>
                <c:pt idx="3013">
                  <c:v>1.2234430000000001</c:v>
                </c:pt>
                <c:pt idx="3014">
                  <c:v>1.2231270000000001</c:v>
                </c:pt>
                <c:pt idx="3015">
                  <c:v>1.2226250000000001</c:v>
                </c:pt>
                <c:pt idx="3016">
                  <c:v>1.222342</c:v>
                </c:pt>
                <c:pt idx="3017">
                  <c:v>1.222475</c:v>
                </c:pt>
                <c:pt idx="3018">
                  <c:v>1.22309</c:v>
                </c:pt>
                <c:pt idx="3019">
                  <c:v>1.2240329999999999</c:v>
                </c:pt>
                <c:pt idx="3020">
                  <c:v>1.224928</c:v>
                </c:pt>
                <c:pt idx="3021">
                  <c:v>1.225514</c:v>
                </c:pt>
                <c:pt idx="3022">
                  <c:v>1.2258070000000001</c:v>
                </c:pt>
                <c:pt idx="3023">
                  <c:v>1.2261869999999999</c:v>
                </c:pt>
                <c:pt idx="3024">
                  <c:v>1.2272259999999999</c:v>
                </c:pt>
                <c:pt idx="3025">
                  <c:v>1.2291300000000001</c:v>
                </c:pt>
                <c:pt idx="3026">
                  <c:v>1.231698</c:v>
                </c:pt>
                <c:pt idx="3027">
                  <c:v>1.2346710000000001</c:v>
                </c:pt>
                <c:pt idx="3028">
                  <c:v>1.2378990000000001</c:v>
                </c:pt>
                <c:pt idx="3029">
                  <c:v>1.2413080000000001</c:v>
                </c:pt>
                <c:pt idx="3030">
                  <c:v>1.244974</c:v>
                </c:pt>
                <c:pt idx="3031">
                  <c:v>1.249158</c:v>
                </c:pt>
                <c:pt idx="3032">
                  <c:v>1.2540690000000001</c:v>
                </c:pt>
                <c:pt idx="3033">
                  <c:v>1.2596039999999999</c:v>
                </c:pt>
                <c:pt idx="3034">
                  <c:v>1.2653989999999999</c:v>
                </c:pt>
                <c:pt idx="3035">
                  <c:v>1.270921</c:v>
                </c:pt>
                <c:pt idx="3036">
                  <c:v>1.275396</c:v>
                </c:pt>
                <c:pt idx="3037">
                  <c:v>1.278302</c:v>
                </c:pt>
                <c:pt idx="3038">
                  <c:v>1.2803020000000001</c:v>
                </c:pt>
                <c:pt idx="3039">
                  <c:v>1.2823720000000001</c:v>
                </c:pt>
                <c:pt idx="3040">
                  <c:v>1.284707</c:v>
                </c:pt>
                <c:pt idx="3041">
                  <c:v>1.2868360000000001</c:v>
                </c:pt>
                <c:pt idx="3042">
                  <c:v>1.2883260000000001</c:v>
                </c:pt>
                <c:pt idx="3043">
                  <c:v>1.289091</c:v>
                </c:pt>
                <c:pt idx="3044">
                  <c:v>1.2892939999999999</c:v>
                </c:pt>
                <c:pt idx="3045">
                  <c:v>1.2893680000000001</c:v>
                </c:pt>
                <c:pt idx="3046">
                  <c:v>1.2897069999999999</c:v>
                </c:pt>
                <c:pt idx="3047">
                  <c:v>1.2904439999999999</c:v>
                </c:pt>
                <c:pt idx="3048">
                  <c:v>1.2914650000000001</c:v>
                </c:pt>
                <c:pt idx="3049">
                  <c:v>1.292486</c:v>
                </c:pt>
                <c:pt idx="3050">
                  <c:v>1.293353</c:v>
                </c:pt>
                <c:pt idx="3051">
                  <c:v>1.294205</c:v>
                </c:pt>
                <c:pt idx="3052">
                  <c:v>1.2952509999999999</c:v>
                </c:pt>
                <c:pt idx="3053">
                  <c:v>1.2966299999999999</c:v>
                </c:pt>
                <c:pt idx="3054">
                  <c:v>1.2984290000000001</c:v>
                </c:pt>
                <c:pt idx="3055">
                  <c:v>1.3005899999999999</c:v>
                </c:pt>
                <c:pt idx="3056">
                  <c:v>1.302746</c:v>
                </c:pt>
                <c:pt idx="3057">
                  <c:v>1.3043469999999999</c:v>
                </c:pt>
                <c:pt idx="3058">
                  <c:v>1.3051379999999999</c:v>
                </c:pt>
                <c:pt idx="3059">
                  <c:v>1.3052520000000001</c:v>
                </c:pt>
                <c:pt idx="3060">
                  <c:v>1.30488</c:v>
                </c:pt>
                <c:pt idx="3061">
                  <c:v>1.3041100000000001</c:v>
                </c:pt>
                <c:pt idx="3062">
                  <c:v>1.303042</c:v>
                </c:pt>
                <c:pt idx="3063">
                  <c:v>1.301696</c:v>
                </c:pt>
                <c:pt idx="3064">
                  <c:v>1.2998430000000001</c:v>
                </c:pt>
                <c:pt idx="3065">
                  <c:v>1.2971900000000001</c:v>
                </c:pt>
                <c:pt idx="3066">
                  <c:v>1.2938240000000001</c:v>
                </c:pt>
                <c:pt idx="3067">
                  <c:v>1.2898160000000001</c:v>
                </c:pt>
                <c:pt idx="3068">
                  <c:v>1.2851490000000001</c:v>
                </c:pt>
                <c:pt idx="3069">
                  <c:v>1.28003</c:v>
                </c:pt>
                <c:pt idx="3070">
                  <c:v>1.274824</c:v>
                </c:pt>
                <c:pt idx="3071">
                  <c:v>1.269906</c:v>
                </c:pt>
                <c:pt idx="3072">
                  <c:v>1.26539</c:v>
                </c:pt>
                <c:pt idx="3073">
                  <c:v>1.260988</c:v>
                </c:pt>
                <c:pt idx="3074">
                  <c:v>1.25647</c:v>
                </c:pt>
                <c:pt idx="3075">
                  <c:v>1.251844</c:v>
                </c:pt>
                <c:pt idx="3076">
                  <c:v>1.2472129999999999</c:v>
                </c:pt>
                <c:pt idx="3077">
                  <c:v>1.242766</c:v>
                </c:pt>
                <c:pt idx="3078">
                  <c:v>1.238685</c:v>
                </c:pt>
                <c:pt idx="3079">
                  <c:v>1.2348429999999999</c:v>
                </c:pt>
                <c:pt idx="3080">
                  <c:v>1.2307440000000001</c:v>
                </c:pt>
                <c:pt idx="3081">
                  <c:v>1.2260230000000001</c:v>
                </c:pt>
                <c:pt idx="3082">
                  <c:v>1.220747</c:v>
                </c:pt>
                <c:pt idx="3083">
                  <c:v>1.2150890000000001</c:v>
                </c:pt>
                <c:pt idx="3084">
                  <c:v>1.209028</c:v>
                </c:pt>
                <c:pt idx="3085">
                  <c:v>1.20251</c:v>
                </c:pt>
                <c:pt idx="3086">
                  <c:v>1.195532</c:v>
                </c:pt>
                <c:pt idx="3087">
                  <c:v>1.187516</c:v>
                </c:pt>
                <c:pt idx="3088">
                  <c:v>1.177619</c:v>
                </c:pt>
                <c:pt idx="3089">
                  <c:v>1.1657</c:v>
                </c:pt>
                <c:pt idx="3090">
                  <c:v>1.151967</c:v>
                </c:pt>
                <c:pt idx="3091">
                  <c:v>1.1367590000000001</c:v>
                </c:pt>
                <c:pt idx="3092">
                  <c:v>1.1207199999999999</c:v>
                </c:pt>
                <c:pt idx="3093">
                  <c:v>1.104528</c:v>
                </c:pt>
                <c:pt idx="3094">
                  <c:v>1.088511</c:v>
                </c:pt>
                <c:pt idx="3095">
                  <c:v>1.0726450000000001</c:v>
                </c:pt>
                <c:pt idx="3096">
                  <c:v>1.056729</c:v>
                </c:pt>
                <c:pt idx="3097">
                  <c:v>1.040673</c:v>
                </c:pt>
                <c:pt idx="3098">
                  <c:v>1.0246789999999999</c:v>
                </c:pt>
                <c:pt idx="3099">
                  <c:v>1.008974</c:v>
                </c:pt>
                <c:pt idx="3100">
                  <c:v>0.99383900000000003</c:v>
                </c:pt>
                <c:pt idx="3101">
                  <c:v>0.97960800000000003</c:v>
                </c:pt>
                <c:pt idx="3102">
                  <c:v>0.96613499999999997</c:v>
                </c:pt>
                <c:pt idx="3103">
                  <c:v>0.95284500000000005</c:v>
                </c:pt>
                <c:pt idx="3104">
                  <c:v>0.93947800000000004</c:v>
                </c:pt>
                <c:pt idx="3105">
                  <c:v>0.92627599999999999</c:v>
                </c:pt>
                <c:pt idx="3106">
                  <c:v>0.91351300000000002</c:v>
                </c:pt>
                <c:pt idx="3107">
                  <c:v>0.90120400000000001</c:v>
                </c:pt>
                <c:pt idx="3108">
                  <c:v>0.88926499999999997</c:v>
                </c:pt>
                <c:pt idx="3109">
                  <c:v>0.87757799999999997</c:v>
                </c:pt>
                <c:pt idx="3110">
                  <c:v>0.86565099999999995</c:v>
                </c:pt>
                <c:pt idx="3111">
                  <c:v>0.85258900000000004</c:v>
                </c:pt>
                <c:pt idx="3112">
                  <c:v>0.83829299999999995</c:v>
                </c:pt>
                <c:pt idx="3113">
                  <c:v>0.82359800000000005</c:v>
                </c:pt>
                <c:pt idx="3114">
                  <c:v>0.80899799999999999</c:v>
                </c:pt>
                <c:pt idx="3115">
                  <c:v>0.79447000000000001</c:v>
                </c:pt>
                <c:pt idx="3116">
                  <c:v>0.77987099999999998</c:v>
                </c:pt>
                <c:pt idx="3117">
                  <c:v>0.76518200000000003</c:v>
                </c:pt>
                <c:pt idx="3118">
                  <c:v>0.75051500000000004</c:v>
                </c:pt>
                <c:pt idx="3119">
                  <c:v>0.73611099999999996</c:v>
                </c:pt>
                <c:pt idx="3120">
                  <c:v>0.722298</c:v>
                </c:pt>
                <c:pt idx="3121">
                  <c:v>0.70926400000000001</c:v>
                </c:pt>
                <c:pt idx="3122">
                  <c:v>0.69684599999999997</c:v>
                </c:pt>
                <c:pt idx="3123">
                  <c:v>0.68473600000000001</c:v>
                </c:pt>
                <c:pt idx="3124">
                  <c:v>0.67283099999999996</c:v>
                </c:pt>
                <c:pt idx="3125">
                  <c:v>0.661111</c:v>
                </c:pt>
                <c:pt idx="3126">
                  <c:v>0.64946300000000001</c:v>
                </c:pt>
                <c:pt idx="3127">
                  <c:v>0.63805900000000004</c:v>
                </c:pt>
                <c:pt idx="3128">
                  <c:v>0.62744200000000006</c:v>
                </c:pt>
                <c:pt idx="3129">
                  <c:v>0.61797100000000005</c:v>
                </c:pt>
                <c:pt idx="3130">
                  <c:v>0.60948400000000003</c:v>
                </c:pt>
                <c:pt idx="3131">
                  <c:v>0.60155099999999995</c:v>
                </c:pt>
                <c:pt idx="3132">
                  <c:v>0.59401999999999999</c:v>
                </c:pt>
                <c:pt idx="3133">
                  <c:v>0.58701499999999995</c:v>
                </c:pt>
                <c:pt idx="3134">
                  <c:v>0.58052899999999996</c:v>
                </c:pt>
                <c:pt idx="3135">
                  <c:v>0.57426999999999995</c:v>
                </c:pt>
                <c:pt idx="3136">
                  <c:v>0.56812099999999999</c:v>
                </c:pt>
                <c:pt idx="3137">
                  <c:v>0.56227400000000005</c:v>
                </c:pt>
                <c:pt idx="3138">
                  <c:v>0.55688099999999996</c:v>
                </c:pt>
                <c:pt idx="3139">
                  <c:v>0.55204200000000003</c:v>
                </c:pt>
                <c:pt idx="3140">
                  <c:v>0.54801500000000003</c:v>
                </c:pt>
                <c:pt idx="3141">
                  <c:v>0.54510800000000004</c:v>
                </c:pt>
                <c:pt idx="3142">
                  <c:v>0.54347800000000002</c:v>
                </c:pt>
                <c:pt idx="3143">
                  <c:v>0.54313699999999998</c:v>
                </c:pt>
                <c:pt idx="3144">
                  <c:v>0.544018</c:v>
                </c:pt>
                <c:pt idx="3145">
                  <c:v>0.54598000000000002</c:v>
                </c:pt>
                <c:pt idx="3146">
                  <c:v>0.54872299999999996</c:v>
                </c:pt>
                <c:pt idx="3147">
                  <c:v>0.55182200000000003</c:v>
                </c:pt>
                <c:pt idx="3148">
                  <c:v>0.55506900000000003</c:v>
                </c:pt>
                <c:pt idx="3149">
                  <c:v>0.55856700000000004</c:v>
                </c:pt>
                <c:pt idx="3150">
                  <c:v>0.56250900000000004</c:v>
                </c:pt>
                <c:pt idx="3151">
                  <c:v>0.56699999999999995</c:v>
                </c:pt>
                <c:pt idx="3152">
                  <c:v>0.57195700000000005</c:v>
                </c:pt>
                <c:pt idx="3153">
                  <c:v>0.57699900000000004</c:v>
                </c:pt>
                <c:pt idx="3154">
                  <c:v>0.58148100000000003</c:v>
                </c:pt>
                <c:pt idx="3155">
                  <c:v>0.58501199999999998</c:v>
                </c:pt>
                <c:pt idx="3156">
                  <c:v>0.58783399999999997</c:v>
                </c:pt>
                <c:pt idx="3157">
                  <c:v>0.59034900000000001</c:v>
                </c:pt>
                <c:pt idx="3158">
                  <c:v>0.59248299999999998</c:v>
                </c:pt>
                <c:pt idx="3159">
                  <c:v>0.59390699999999996</c:v>
                </c:pt>
                <c:pt idx="3160">
                  <c:v>0.59472899999999995</c:v>
                </c:pt>
                <c:pt idx="3161">
                  <c:v>0.59546699999999997</c:v>
                </c:pt>
                <c:pt idx="3162">
                  <c:v>0.59656799999999999</c:v>
                </c:pt>
                <c:pt idx="3163">
                  <c:v>0.59824299999999997</c:v>
                </c:pt>
                <c:pt idx="3164">
                  <c:v>0.60051900000000002</c:v>
                </c:pt>
                <c:pt idx="3165">
                  <c:v>0.603352</c:v>
                </c:pt>
                <c:pt idx="3166">
                  <c:v>0.60676099999999999</c:v>
                </c:pt>
                <c:pt idx="3167">
                  <c:v>0.61083399999999999</c:v>
                </c:pt>
                <c:pt idx="3168">
                  <c:v>0.61561399999999999</c:v>
                </c:pt>
                <c:pt idx="3169">
                  <c:v>0.620923</c:v>
                </c:pt>
                <c:pt idx="3170">
                  <c:v>0.62624599999999997</c:v>
                </c:pt>
                <c:pt idx="3171">
                  <c:v>0.63107100000000005</c:v>
                </c:pt>
                <c:pt idx="3172">
                  <c:v>0.635301</c:v>
                </c:pt>
                <c:pt idx="3173">
                  <c:v>0.63911099999999998</c:v>
                </c:pt>
                <c:pt idx="3174">
                  <c:v>0.64266699999999999</c:v>
                </c:pt>
                <c:pt idx="3175">
                  <c:v>0.64599799999999996</c:v>
                </c:pt>
                <c:pt idx="3176">
                  <c:v>0.64894200000000002</c:v>
                </c:pt>
                <c:pt idx="3177">
                  <c:v>0.65123200000000003</c:v>
                </c:pt>
                <c:pt idx="3178">
                  <c:v>0.65270499999999998</c:v>
                </c:pt>
                <c:pt idx="3179">
                  <c:v>0.65345699999999995</c:v>
                </c:pt>
                <c:pt idx="3180">
                  <c:v>0.65371900000000005</c:v>
                </c:pt>
                <c:pt idx="3181">
                  <c:v>0.65353899999999998</c:v>
                </c:pt>
                <c:pt idx="3182">
                  <c:v>0.65273499999999995</c:v>
                </c:pt>
                <c:pt idx="3183">
                  <c:v>0.65134199999999998</c:v>
                </c:pt>
                <c:pt idx="3184">
                  <c:v>0.64973099999999995</c:v>
                </c:pt>
                <c:pt idx="3185">
                  <c:v>0.64827100000000004</c:v>
                </c:pt>
                <c:pt idx="3186">
                  <c:v>0.64686900000000003</c:v>
                </c:pt>
                <c:pt idx="3187">
                  <c:v>0.64513200000000004</c:v>
                </c:pt>
                <c:pt idx="3188">
                  <c:v>0.64296799999999998</c:v>
                </c:pt>
                <c:pt idx="3189">
                  <c:v>0.64054299999999997</c:v>
                </c:pt>
                <c:pt idx="3190">
                  <c:v>0.63800699999999999</c:v>
                </c:pt>
                <c:pt idx="3191">
                  <c:v>0.63533600000000001</c:v>
                </c:pt>
                <c:pt idx="3192">
                  <c:v>0.63236099999999995</c:v>
                </c:pt>
                <c:pt idx="3193">
                  <c:v>0.62886600000000004</c:v>
                </c:pt>
                <c:pt idx="3194">
                  <c:v>0.62470700000000001</c:v>
                </c:pt>
                <c:pt idx="3195">
                  <c:v>0.61998299999999995</c:v>
                </c:pt>
                <c:pt idx="3196">
                  <c:v>0.61499999999999999</c:v>
                </c:pt>
                <c:pt idx="3197">
                  <c:v>0.61007999999999996</c:v>
                </c:pt>
                <c:pt idx="3198">
                  <c:v>0.60545499999999997</c:v>
                </c:pt>
                <c:pt idx="3199">
                  <c:v>0.60119699999999998</c:v>
                </c:pt>
                <c:pt idx="3200">
                  <c:v>0.59724100000000002</c:v>
                </c:pt>
                <c:pt idx="3201">
                  <c:v>0.59355199999999997</c:v>
                </c:pt>
                <c:pt idx="3202">
                  <c:v>0.59020600000000001</c:v>
                </c:pt>
                <c:pt idx="3203">
                  <c:v>0.58728100000000005</c:v>
                </c:pt>
                <c:pt idx="3204">
                  <c:v>0.58480600000000005</c:v>
                </c:pt>
                <c:pt idx="3205">
                  <c:v>0.582897</c:v>
                </c:pt>
                <c:pt idx="3206">
                  <c:v>0.58181400000000005</c:v>
                </c:pt>
                <c:pt idx="3207">
                  <c:v>0.58186499999999997</c:v>
                </c:pt>
                <c:pt idx="3208">
                  <c:v>0.58325499999999997</c:v>
                </c:pt>
                <c:pt idx="3209">
                  <c:v>0.58590299999999995</c:v>
                </c:pt>
                <c:pt idx="3210">
                  <c:v>0.58936500000000003</c:v>
                </c:pt>
                <c:pt idx="3211">
                  <c:v>0.593391</c:v>
                </c:pt>
                <c:pt idx="3212">
                  <c:v>0.59818300000000002</c:v>
                </c:pt>
                <c:pt idx="3213">
                  <c:v>0.60384199999999999</c:v>
                </c:pt>
                <c:pt idx="3214">
                  <c:v>0.61026800000000003</c:v>
                </c:pt>
                <c:pt idx="3215">
                  <c:v>0.61737799999999998</c:v>
                </c:pt>
                <c:pt idx="3216">
                  <c:v>0.62524100000000005</c:v>
                </c:pt>
                <c:pt idx="3217">
                  <c:v>0.63401200000000002</c:v>
                </c:pt>
                <c:pt idx="3218">
                  <c:v>0.64381299999999997</c:v>
                </c:pt>
                <c:pt idx="3219">
                  <c:v>0.65463300000000002</c:v>
                </c:pt>
                <c:pt idx="3220">
                  <c:v>0.666327</c:v>
                </c:pt>
                <c:pt idx="3221">
                  <c:v>0.67864899999999995</c:v>
                </c:pt>
                <c:pt idx="3222">
                  <c:v>0.691299</c:v>
                </c:pt>
                <c:pt idx="3223">
                  <c:v>0.70397699999999996</c:v>
                </c:pt>
                <c:pt idx="3224">
                  <c:v>0.71648699999999999</c:v>
                </c:pt>
                <c:pt idx="3225">
                  <c:v>0.72877700000000001</c:v>
                </c:pt>
                <c:pt idx="3226">
                  <c:v>0.74083100000000002</c:v>
                </c:pt>
                <c:pt idx="3227">
                  <c:v>0.75261900000000004</c:v>
                </c:pt>
                <c:pt idx="3228">
                  <c:v>0.76417100000000004</c:v>
                </c:pt>
                <c:pt idx="3229">
                  <c:v>0.775586</c:v>
                </c:pt>
                <c:pt idx="3230">
                  <c:v>0.78680600000000001</c:v>
                </c:pt>
                <c:pt idx="3231">
                  <c:v>0.79753300000000005</c:v>
                </c:pt>
                <c:pt idx="3232">
                  <c:v>0.80745100000000003</c:v>
                </c:pt>
                <c:pt idx="3233">
                  <c:v>0.81637199999999999</c:v>
                </c:pt>
                <c:pt idx="3234">
                  <c:v>0.82422700000000004</c:v>
                </c:pt>
                <c:pt idx="3235">
                  <c:v>0.83113599999999999</c:v>
                </c:pt>
                <c:pt idx="3236">
                  <c:v>0.83738599999999996</c:v>
                </c:pt>
                <c:pt idx="3237">
                  <c:v>0.84323400000000004</c:v>
                </c:pt>
                <c:pt idx="3238">
                  <c:v>0.84882500000000005</c:v>
                </c:pt>
                <c:pt idx="3239">
                  <c:v>0.85411599999999999</c:v>
                </c:pt>
                <c:pt idx="3240">
                  <c:v>0.85899499999999995</c:v>
                </c:pt>
                <c:pt idx="3241">
                  <c:v>0.86345400000000005</c:v>
                </c:pt>
                <c:pt idx="3242">
                  <c:v>0.867537</c:v>
                </c:pt>
                <c:pt idx="3243">
                  <c:v>0.87122500000000003</c:v>
                </c:pt>
                <c:pt idx="3244">
                  <c:v>0.87441400000000002</c:v>
                </c:pt>
                <c:pt idx="3245">
                  <c:v>0.87695900000000004</c:v>
                </c:pt>
                <c:pt idx="3246">
                  <c:v>0.87880400000000003</c:v>
                </c:pt>
                <c:pt idx="3247">
                  <c:v>0.88005800000000001</c:v>
                </c:pt>
                <c:pt idx="3248">
                  <c:v>0.88090900000000005</c:v>
                </c:pt>
                <c:pt idx="3249">
                  <c:v>0.88150499999999998</c:v>
                </c:pt>
                <c:pt idx="3250">
                  <c:v>0.88188599999999995</c:v>
                </c:pt>
                <c:pt idx="3251">
                  <c:v>0.88199700000000003</c:v>
                </c:pt>
                <c:pt idx="3252">
                  <c:v>0.88175700000000001</c:v>
                </c:pt>
                <c:pt idx="3253">
                  <c:v>0.88109099999999996</c:v>
                </c:pt>
                <c:pt idx="3254">
                  <c:v>0.87990299999999999</c:v>
                </c:pt>
                <c:pt idx="3255">
                  <c:v>0.87802500000000006</c:v>
                </c:pt>
                <c:pt idx="3256">
                  <c:v>0.87533399999999995</c:v>
                </c:pt>
                <c:pt idx="3257">
                  <c:v>0.87196799999999997</c:v>
                </c:pt>
                <c:pt idx="3258">
                  <c:v>0.86827600000000005</c:v>
                </c:pt>
                <c:pt idx="3259">
                  <c:v>0.86459900000000001</c:v>
                </c:pt>
                <c:pt idx="3260">
                  <c:v>0.861093</c:v>
                </c:pt>
                <c:pt idx="3261">
                  <c:v>0.85765199999999997</c:v>
                </c:pt>
                <c:pt idx="3262">
                  <c:v>0.85397900000000004</c:v>
                </c:pt>
                <c:pt idx="3263">
                  <c:v>0.84980599999999995</c:v>
                </c:pt>
                <c:pt idx="3264">
                  <c:v>0.84515700000000005</c:v>
                </c:pt>
                <c:pt idx="3265">
                  <c:v>0.84028700000000001</c:v>
                </c:pt>
                <c:pt idx="3266">
                  <c:v>0.83540999999999999</c:v>
                </c:pt>
                <c:pt idx="3267">
                  <c:v>0.83059700000000003</c:v>
                </c:pt>
                <c:pt idx="3268">
                  <c:v>0.82581000000000004</c:v>
                </c:pt>
                <c:pt idx="3269">
                  <c:v>0.82103999999999999</c:v>
                </c:pt>
                <c:pt idx="3270">
                  <c:v>0.81640699999999999</c:v>
                </c:pt>
                <c:pt idx="3271">
                  <c:v>0.81204200000000004</c:v>
                </c:pt>
                <c:pt idx="3272">
                  <c:v>0.80786100000000005</c:v>
                </c:pt>
                <c:pt idx="3273">
                  <c:v>0.80360799999999999</c:v>
                </c:pt>
                <c:pt idx="3274">
                  <c:v>0.79905599999999999</c:v>
                </c:pt>
                <c:pt idx="3275">
                  <c:v>0.79411399999999999</c:v>
                </c:pt>
                <c:pt idx="3276">
                  <c:v>0.78876400000000002</c:v>
                </c:pt>
                <c:pt idx="3277">
                  <c:v>0.78297899999999998</c:v>
                </c:pt>
                <c:pt idx="3278">
                  <c:v>0.77669200000000005</c:v>
                </c:pt>
                <c:pt idx="3279">
                  <c:v>0.76983100000000004</c:v>
                </c:pt>
                <c:pt idx="3280">
                  <c:v>0.76247500000000001</c:v>
                </c:pt>
                <c:pt idx="3281">
                  <c:v>0.75487599999999999</c:v>
                </c:pt>
                <c:pt idx="3282">
                  <c:v>0.74714400000000003</c:v>
                </c:pt>
                <c:pt idx="3283">
                  <c:v>0.739178</c:v>
                </c:pt>
                <c:pt idx="3284">
                  <c:v>0.73088900000000001</c:v>
                </c:pt>
                <c:pt idx="3285">
                  <c:v>0.72228800000000004</c:v>
                </c:pt>
                <c:pt idx="3286">
                  <c:v>0.71343800000000002</c:v>
                </c:pt>
                <c:pt idx="3287">
                  <c:v>0.70447000000000004</c:v>
                </c:pt>
                <c:pt idx="3288">
                  <c:v>0.69560299999999997</c:v>
                </c:pt>
                <c:pt idx="3289">
                  <c:v>0.68700099999999997</c:v>
                </c:pt>
                <c:pt idx="3290">
                  <c:v>0.67855200000000004</c:v>
                </c:pt>
                <c:pt idx="3291">
                  <c:v>0.67</c:v>
                </c:pt>
                <c:pt idx="3292">
                  <c:v>0.66126700000000005</c:v>
                </c:pt>
                <c:pt idx="3293">
                  <c:v>0.65249400000000002</c:v>
                </c:pt>
                <c:pt idx="3294">
                  <c:v>0.643818</c:v>
                </c:pt>
                <c:pt idx="3295">
                  <c:v>0.63521099999999997</c:v>
                </c:pt>
                <c:pt idx="3296">
                  <c:v>0.62653400000000004</c:v>
                </c:pt>
                <c:pt idx="3297">
                  <c:v>0.61772800000000005</c:v>
                </c:pt>
                <c:pt idx="3298">
                  <c:v>0.60889300000000002</c:v>
                </c:pt>
                <c:pt idx="3299">
                  <c:v>0.60014100000000004</c:v>
                </c:pt>
                <c:pt idx="3300">
                  <c:v>0.59148100000000003</c:v>
                </c:pt>
                <c:pt idx="3301">
                  <c:v>0.58295200000000003</c:v>
                </c:pt>
                <c:pt idx="3302">
                  <c:v>0.574743</c:v>
                </c:pt>
                <c:pt idx="3303">
                  <c:v>0.56709399999999999</c:v>
                </c:pt>
                <c:pt idx="3304">
                  <c:v>0.56012600000000001</c:v>
                </c:pt>
                <c:pt idx="3305">
                  <c:v>0.55381000000000002</c:v>
                </c:pt>
                <c:pt idx="3306">
                  <c:v>0.54807399999999995</c:v>
                </c:pt>
                <c:pt idx="3307">
                  <c:v>0.54291900000000004</c:v>
                </c:pt>
                <c:pt idx="3308">
                  <c:v>0.538385</c:v>
                </c:pt>
                <c:pt idx="3309">
                  <c:v>0.53446199999999999</c:v>
                </c:pt>
                <c:pt idx="3310">
                  <c:v>0.53111399999999998</c:v>
                </c:pt>
                <c:pt idx="3311">
                  <c:v>0.52832599999999996</c:v>
                </c:pt>
                <c:pt idx="3312">
                  <c:v>0.52600499999999994</c:v>
                </c:pt>
                <c:pt idx="3313">
                  <c:v>0.52387899999999998</c:v>
                </c:pt>
                <c:pt idx="3314">
                  <c:v>0.52164200000000005</c:v>
                </c:pt>
                <c:pt idx="3315">
                  <c:v>0.51924400000000004</c:v>
                </c:pt>
                <c:pt idx="3316">
                  <c:v>0.51686900000000002</c:v>
                </c:pt>
                <c:pt idx="3317">
                  <c:v>0.51468499999999995</c:v>
                </c:pt>
                <c:pt idx="3318">
                  <c:v>0.51277499999999998</c:v>
                </c:pt>
                <c:pt idx="3319">
                  <c:v>0.51118300000000005</c:v>
                </c:pt>
                <c:pt idx="3320">
                  <c:v>0.50989200000000001</c:v>
                </c:pt>
                <c:pt idx="3321">
                  <c:v>0.50875400000000004</c:v>
                </c:pt>
                <c:pt idx="3322">
                  <c:v>0.50745700000000005</c:v>
                </c:pt>
                <c:pt idx="3323">
                  <c:v>0.505664</c:v>
                </c:pt>
                <c:pt idx="3324">
                  <c:v>0.50326300000000002</c:v>
                </c:pt>
                <c:pt idx="3325">
                  <c:v>0.50043199999999999</c:v>
                </c:pt>
                <c:pt idx="3326">
                  <c:v>0.49746400000000002</c:v>
                </c:pt>
                <c:pt idx="3327">
                  <c:v>0.49454700000000001</c:v>
                </c:pt>
                <c:pt idx="3328">
                  <c:v>0.49171300000000001</c:v>
                </c:pt>
                <c:pt idx="3329">
                  <c:v>0.488898</c:v>
                </c:pt>
                <c:pt idx="3330">
                  <c:v>0.48599300000000001</c:v>
                </c:pt>
                <c:pt idx="3331">
                  <c:v>0.48292499999999999</c:v>
                </c:pt>
                <c:pt idx="3332">
                  <c:v>0.47973300000000002</c:v>
                </c:pt>
                <c:pt idx="3333">
                  <c:v>0.47657100000000002</c:v>
                </c:pt>
                <c:pt idx="3334">
                  <c:v>0.47357700000000003</c:v>
                </c:pt>
                <c:pt idx="3335">
                  <c:v>0.47076099999999999</c:v>
                </c:pt>
                <c:pt idx="3336">
                  <c:v>0.46802500000000002</c:v>
                </c:pt>
                <c:pt idx="3337">
                  <c:v>0.46530700000000003</c:v>
                </c:pt>
                <c:pt idx="3338">
                  <c:v>0.46264</c:v>
                </c:pt>
                <c:pt idx="3339">
                  <c:v>0.46011800000000003</c:v>
                </c:pt>
                <c:pt idx="3340">
                  <c:v>0.45785599999999999</c:v>
                </c:pt>
                <c:pt idx="3341">
                  <c:v>0.455988</c:v>
                </c:pt>
                <c:pt idx="3342">
                  <c:v>0.45461400000000002</c:v>
                </c:pt>
                <c:pt idx="3343">
                  <c:v>0.45372499999999999</c:v>
                </c:pt>
                <c:pt idx="3344">
                  <c:v>0.453156</c:v>
                </c:pt>
                <c:pt idx="3345">
                  <c:v>0.45263999999999999</c:v>
                </c:pt>
                <c:pt idx="3346">
                  <c:v>0.451955</c:v>
                </c:pt>
                <c:pt idx="3347">
                  <c:v>0.45112600000000003</c:v>
                </c:pt>
                <c:pt idx="3348">
                  <c:v>0.450403</c:v>
                </c:pt>
                <c:pt idx="3349">
                  <c:v>0.45001400000000003</c:v>
                </c:pt>
                <c:pt idx="3350">
                  <c:v>0.45000600000000002</c:v>
                </c:pt>
                <c:pt idx="3351">
                  <c:v>0.45029000000000002</c:v>
                </c:pt>
                <c:pt idx="3352">
                  <c:v>0.45077</c:v>
                </c:pt>
                <c:pt idx="3353">
                  <c:v>0.45141500000000001</c:v>
                </c:pt>
                <c:pt idx="3354">
                  <c:v>0.45227400000000001</c:v>
                </c:pt>
                <c:pt idx="3355">
                  <c:v>0.45344200000000001</c:v>
                </c:pt>
                <c:pt idx="3356">
                  <c:v>0.45500099999999999</c:v>
                </c:pt>
                <c:pt idx="3357">
                  <c:v>0.45695400000000003</c:v>
                </c:pt>
                <c:pt idx="3358">
                  <c:v>0.459231</c:v>
                </c:pt>
                <c:pt idx="3359">
                  <c:v>0.46175100000000002</c:v>
                </c:pt>
                <c:pt idx="3360">
                  <c:v>0.46450399999999997</c:v>
                </c:pt>
                <c:pt idx="3361">
                  <c:v>0.467555</c:v>
                </c:pt>
                <c:pt idx="3362">
                  <c:v>0.47101399999999999</c:v>
                </c:pt>
                <c:pt idx="3363">
                  <c:v>0.47498099999999999</c:v>
                </c:pt>
                <c:pt idx="3364">
                  <c:v>0.47952499999999998</c:v>
                </c:pt>
                <c:pt idx="3365">
                  <c:v>0.48465999999999998</c:v>
                </c:pt>
                <c:pt idx="3366">
                  <c:v>0.49035699999999999</c:v>
                </c:pt>
                <c:pt idx="3367">
                  <c:v>0.49654799999999999</c:v>
                </c:pt>
                <c:pt idx="3368">
                  <c:v>0.50314300000000001</c:v>
                </c:pt>
                <c:pt idx="3369">
                  <c:v>0.51005999999999996</c:v>
                </c:pt>
                <c:pt idx="3370">
                  <c:v>0.51725699999999997</c:v>
                </c:pt>
                <c:pt idx="3371">
                  <c:v>0.52471400000000001</c:v>
                </c:pt>
                <c:pt idx="3372">
                  <c:v>0.532389</c:v>
                </c:pt>
                <c:pt idx="3373">
                  <c:v>0.54016900000000001</c:v>
                </c:pt>
                <c:pt idx="3374">
                  <c:v>0.54785099999999998</c:v>
                </c:pt>
                <c:pt idx="3375">
                  <c:v>0.55520400000000003</c:v>
                </c:pt>
                <c:pt idx="3376">
                  <c:v>0.56204699999999996</c:v>
                </c:pt>
                <c:pt idx="3377">
                  <c:v>0.56829600000000002</c:v>
                </c:pt>
                <c:pt idx="3378">
                  <c:v>0.57393499999999997</c:v>
                </c:pt>
                <c:pt idx="3379">
                  <c:v>0.57897500000000002</c:v>
                </c:pt>
                <c:pt idx="3380">
                  <c:v>0.58342700000000003</c:v>
                </c:pt>
                <c:pt idx="3381">
                  <c:v>0.587279</c:v>
                </c:pt>
                <c:pt idx="3382">
                  <c:v>0.59050100000000005</c:v>
                </c:pt>
                <c:pt idx="3383">
                  <c:v>0.593055</c:v>
                </c:pt>
                <c:pt idx="3384">
                  <c:v>0.59492100000000003</c:v>
                </c:pt>
                <c:pt idx="3385">
                  <c:v>0.59609800000000002</c:v>
                </c:pt>
                <c:pt idx="3386">
                  <c:v>0.59660400000000002</c:v>
                </c:pt>
                <c:pt idx="3387">
                  <c:v>0.596468</c:v>
                </c:pt>
                <c:pt idx="3388">
                  <c:v>0.59570999999999996</c:v>
                </c:pt>
                <c:pt idx="3389">
                  <c:v>0.59429299999999996</c:v>
                </c:pt>
                <c:pt idx="3390">
                  <c:v>0.59214900000000004</c:v>
                </c:pt>
                <c:pt idx="3391">
                  <c:v>0.58931</c:v>
                </c:pt>
                <c:pt idx="3392">
                  <c:v>0.58595600000000003</c:v>
                </c:pt>
                <c:pt idx="3393">
                  <c:v>0.58228000000000002</c:v>
                </c:pt>
                <c:pt idx="3394">
                  <c:v>0.57832700000000004</c:v>
                </c:pt>
                <c:pt idx="3395">
                  <c:v>0.57402299999999995</c:v>
                </c:pt>
                <c:pt idx="3396">
                  <c:v>0.56931299999999996</c:v>
                </c:pt>
                <c:pt idx="3397">
                  <c:v>0.56422099999999997</c:v>
                </c:pt>
                <c:pt idx="3398">
                  <c:v>0.55880399999999997</c:v>
                </c:pt>
                <c:pt idx="3399">
                  <c:v>0.55310099999999995</c:v>
                </c:pt>
                <c:pt idx="3400">
                  <c:v>0.54715400000000003</c:v>
                </c:pt>
                <c:pt idx="3401">
                  <c:v>0.541045</c:v>
                </c:pt>
                <c:pt idx="3402">
                  <c:v>0.53489399999999998</c:v>
                </c:pt>
                <c:pt idx="3403">
                  <c:v>0.52881100000000003</c:v>
                </c:pt>
                <c:pt idx="3404">
                  <c:v>0.52283299999999999</c:v>
                </c:pt>
                <c:pt idx="3405">
                  <c:v>0.51689200000000002</c:v>
                </c:pt>
                <c:pt idx="3406">
                  <c:v>0.51085400000000003</c:v>
                </c:pt>
                <c:pt idx="3407">
                  <c:v>0.50463899999999995</c:v>
                </c:pt>
                <c:pt idx="3408">
                  <c:v>0.49827500000000002</c:v>
                </c:pt>
                <c:pt idx="3409">
                  <c:v>0.49183199999999999</c:v>
                </c:pt>
                <c:pt idx="3410">
                  <c:v>0.48532399999999998</c:v>
                </c:pt>
                <c:pt idx="3411">
                  <c:v>0.47871200000000003</c:v>
                </c:pt>
                <c:pt idx="3412">
                  <c:v>0.47195999999999999</c:v>
                </c:pt>
                <c:pt idx="3413">
                  <c:v>0.46512399999999998</c:v>
                </c:pt>
                <c:pt idx="3414">
                  <c:v>0.45840799999999998</c:v>
                </c:pt>
                <c:pt idx="3415">
                  <c:v>0.452044</c:v>
                </c:pt>
                <c:pt idx="3416">
                  <c:v>0.44608999999999999</c:v>
                </c:pt>
                <c:pt idx="3417">
                  <c:v>0.44043300000000002</c:v>
                </c:pt>
                <c:pt idx="3418">
                  <c:v>0.43498599999999998</c:v>
                </c:pt>
                <c:pt idx="3419">
                  <c:v>0.42983500000000002</c:v>
                </c:pt>
                <c:pt idx="3420">
                  <c:v>0.425145</c:v>
                </c:pt>
                <c:pt idx="3421">
                  <c:v>0.42100799999999999</c:v>
                </c:pt>
                <c:pt idx="3422">
                  <c:v>0.41738900000000001</c:v>
                </c:pt>
                <c:pt idx="3423">
                  <c:v>0.41420699999999999</c:v>
                </c:pt>
                <c:pt idx="3424">
                  <c:v>0.41143099999999999</c:v>
                </c:pt>
                <c:pt idx="3425">
                  <c:v>0.40907300000000002</c:v>
                </c:pt>
                <c:pt idx="3426">
                  <c:v>0.40711999999999998</c:v>
                </c:pt>
                <c:pt idx="3427">
                  <c:v>0.40553299999999998</c:v>
                </c:pt>
                <c:pt idx="3428">
                  <c:v>0.404279</c:v>
                </c:pt>
                <c:pt idx="3429">
                  <c:v>0.40333599999999997</c:v>
                </c:pt>
                <c:pt idx="3430">
                  <c:v>0.40268300000000001</c:v>
                </c:pt>
                <c:pt idx="3431">
                  <c:v>0.40228799999999998</c:v>
                </c:pt>
                <c:pt idx="3432">
                  <c:v>0.40209499999999998</c:v>
                </c:pt>
                <c:pt idx="3433">
                  <c:v>0.40204600000000001</c:v>
                </c:pt>
                <c:pt idx="3434">
                  <c:v>0.40213199999999999</c:v>
                </c:pt>
                <c:pt idx="3435">
                  <c:v>0.402395</c:v>
                </c:pt>
                <c:pt idx="3436">
                  <c:v>0.40288299999999999</c:v>
                </c:pt>
                <c:pt idx="3437">
                  <c:v>0.40361799999999998</c:v>
                </c:pt>
                <c:pt idx="3438">
                  <c:v>0.40455999999999998</c:v>
                </c:pt>
                <c:pt idx="3439">
                  <c:v>0.405588</c:v>
                </c:pt>
                <c:pt idx="3440">
                  <c:v>0.40659899999999999</c:v>
                </c:pt>
                <c:pt idx="3441">
                  <c:v>0.40762199999999998</c:v>
                </c:pt>
                <c:pt idx="3442">
                  <c:v>0.40878999999999999</c:v>
                </c:pt>
                <c:pt idx="3443">
                  <c:v>0.410188</c:v>
                </c:pt>
                <c:pt idx="3444">
                  <c:v>0.41176000000000001</c:v>
                </c:pt>
                <c:pt idx="3445">
                  <c:v>0.41335899999999998</c:v>
                </c:pt>
                <c:pt idx="3446">
                  <c:v>0.41485100000000003</c:v>
                </c:pt>
                <c:pt idx="3447">
                  <c:v>0.41616300000000001</c:v>
                </c:pt>
                <c:pt idx="3448">
                  <c:v>0.417242</c:v>
                </c:pt>
                <c:pt idx="3449">
                  <c:v>0.41804599999999997</c:v>
                </c:pt>
                <c:pt idx="3450">
                  <c:v>0.41858600000000001</c:v>
                </c:pt>
                <c:pt idx="3451">
                  <c:v>0.41892600000000002</c:v>
                </c:pt>
                <c:pt idx="3452">
                  <c:v>0.41914200000000001</c:v>
                </c:pt>
                <c:pt idx="3453">
                  <c:v>0.419294</c:v>
                </c:pt>
                <c:pt idx="3454">
                  <c:v>0.41942600000000002</c:v>
                </c:pt>
                <c:pt idx="3455">
                  <c:v>0.41952699999999998</c:v>
                </c:pt>
                <c:pt idx="3456">
                  <c:v>0.41952400000000001</c:v>
                </c:pt>
                <c:pt idx="3457">
                  <c:v>0.41936699999999999</c:v>
                </c:pt>
                <c:pt idx="3458">
                  <c:v>0.41909099999999999</c:v>
                </c:pt>
                <c:pt idx="3459">
                  <c:v>0.41875899999999999</c:v>
                </c:pt>
                <c:pt idx="3460">
                  <c:v>0.41840699999999997</c:v>
                </c:pt>
                <c:pt idx="3461">
                  <c:v>0.41804999999999998</c:v>
                </c:pt>
                <c:pt idx="3462">
                  <c:v>0.41769499999999998</c:v>
                </c:pt>
                <c:pt idx="3463">
                  <c:v>0.417352</c:v>
                </c:pt>
                <c:pt idx="3464">
                  <c:v>0.41706300000000002</c:v>
                </c:pt>
                <c:pt idx="3465">
                  <c:v>0.41693799999999998</c:v>
                </c:pt>
                <c:pt idx="3466">
                  <c:v>0.41708899999999999</c:v>
                </c:pt>
                <c:pt idx="3467">
                  <c:v>0.41753000000000001</c:v>
                </c:pt>
                <c:pt idx="3468">
                  <c:v>0.41819200000000001</c:v>
                </c:pt>
                <c:pt idx="3469">
                  <c:v>0.41905399999999998</c:v>
                </c:pt>
                <c:pt idx="3470">
                  <c:v>0.420151</c:v>
                </c:pt>
                <c:pt idx="3471">
                  <c:v>0.42144599999999999</c:v>
                </c:pt>
                <c:pt idx="3472">
                  <c:v>0.42279699999999998</c:v>
                </c:pt>
                <c:pt idx="3473">
                  <c:v>0.42408000000000001</c:v>
                </c:pt>
                <c:pt idx="3474">
                  <c:v>0.425257</c:v>
                </c:pt>
                <c:pt idx="3475">
                  <c:v>0.42632900000000001</c:v>
                </c:pt>
                <c:pt idx="3476">
                  <c:v>0.42729699999999998</c:v>
                </c:pt>
                <c:pt idx="3477">
                  <c:v>0.42819800000000002</c:v>
                </c:pt>
                <c:pt idx="3478">
                  <c:v>0.42908299999999999</c:v>
                </c:pt>
                <c:pt idx="3479">
                  <c:v>0.42993399999999998</c:v>
                </c:pt>
                <c:pt idx="3480">
                  <c:v>0.43063699999999999</c:v>
                </c:pt>
                <c:pt idx="3481">
                  <c:v>0.43107099999999998</c:v>
                </c:pt>
                <c:pt idx="3482">
                  <c:v>0.43116900000000002</c:v>
                </c:pt>
                <c:pt idx="3483">
                  <c:v>0.43088300000000002</c:v>
                </c:pt>
                <c:pt idx="3484">
                  <c:v>0.43017300000000003</c:v>
                </c:pt>
                <c:pt idx="3485">
                  <c:v>0.429062</c:v>
                </c:pt>
                <c:pt idx="3486">
                  <c:v>0.427651</c:v>
                </c:pt>
                <c:pt idx="3487">
                  <c:v>0.42603200000000002</c:v>
                </c:pt>
                <c:pt idx="3488">
                  <c:v>0.42425800000000002</c:v>
                </c:pt>
                <c:pt idx="3489">
                  <c:v>0.42235800000000001</c:v>
                </c:pt>
                <c:pt idx="3490">
                  <c:v>0.42031499999999999</c:v>
                </c:pt>
                <c:pt idx="3491">
                  <c:v>0.41805399999999998</c:v>
                </c:pt>
                <c:pt idx="3492">
                  <c:v>0.41553800000000002</c:v>
                </c:pt>
                <c:pt idx="3493">
                  <c:v>0.41279900000000003</c:v>
                </c:pt>
                <c:pt idx="3494">
                  <c:v>0.40981299999999998</c:v>
                </c:pt>
                <c:pt idx="3495">
                  <c:v>0.40642600000000001</c:v>
                </c:pt>
                <c:pt idx="3496">
                  <c:v>0.40251199999999998</c:v>
                </c:pt>
                <c:pt idx="3497">
                  <c:v>0.39814899999999998</c:v>
                </c:pt>
                <c:pt idx="3498">
                  <c:v>0.393538</c:v>
                </c:pt>
                <c:pt idx="3499">
                  <c:v>0.388795</c:v>
                </c:pt>
                <c:pt idx="3500">
                  <c:v>0.38391500000000001</c:v>
                </c:pt>
                <c:pt idx="3501">
                  <c:v>0.37889400000000001</c:v>
                </c:pt>
                <c:pt idx="3502">
                  <c:v>0.37380999999999998</c:v>
                </c:pt>
                <c:pt idx="3503">
                  <c:v>0.36875000000000002</c:v>
                </c:pt>
                <c:pt idx="3504">
                  <c:v>0.36372199999999999</c:v>
                </c:pt>
                <c:pt idx="3505">
                  <c:v>0.35866500000000001</c:v>
                </c:pt>
                <c:pt idx="3506">
                  <c:v>0.35352600000000001</c:v>
                </c:pt>
                <c:pt idx="3507">
                  <c:v>0.34832600000000002</c:v>
                </c:pt>
                <c:pt idx="3508">
                  <c:v>0.34321800000000002</c:v>
                </c:pt>
                <c:pt idx="3509">
                  <c:v>0.33843400000000001</c:v>
                </c:pt>
                <c:pt idx="3510">
                  <c:v>0.33412500000000001</c:v>
                </c:pt>
                <c:pt idx="3511">
                  <c:v>0.33025599999999999</c:v>
                </c:pt>
                <c:pt idx="3512">
                  <c:v>0.32669799999999999</c:v>
                </c:pt>
                <c:pt idx="3513">
                  <c:v>0.32337300000000002</c:v>
                </c:pt>
                <c:pt idx="3514">
                  <c:v>0.32025999999999999</c:v>
                </c:pt>
                <c:pt idx="3515">
                  <c:v>0.317328</c:v>
                </c:pt>
                <c:pt idx="3516">
                  <c:v>0.31452000000000002</c:v>
                </c:pt>
                <c:pt idx="3517">
                  <c:v>0.31180200000000002</c:v>
                </c:pt>
                <c:pt idx="3518">
                  <c:v>0.30915599999999999</c:v>
                </c:pt>
                <c:pt idx="3519">
                  <c:v>0.30654900000000002</c:v>
                </c:pt>
                <c:pt idx="3520">
                  <c:v>0.30394500000000002</c:v>
                </c:pt>
                <c:pt idx="3521">
                  <c:v>0.30130899999999999</c:v>
                </c:pt>
                <c:pt idx="3522">
                  <c:v>0.298566</c:v>
                </c:pt>
                <c:pt idx="3523">
                  <c:v>0.295568</c:v>
                </c:pt>
                <c:pt idx="3524">
                  <c:v>0.292155</c:v>
                </c:pt>
                <c:pt idx="3525">
                  <c:v>0.28824300000000003</c:v>
                </c:pt>
                <c:pt idx="3526">
                  <c:v>0.28384599999999999</c:v>
                </c:pt>
                <c:pt idx="3527">
                  <c:v>0.27901599999999999</c:v>
                </c:pt>
                <c:pt idx="3528">
                  <c:v>0.27379799999999999</c:v>
                </c:pt>
                <c:pt idx="3529">
                  <c:v>0.26823000000000002</c:v>
                </c:pt>
                <c:pt idx="3530">
                  <c:v>0.26235900000000001</c:v>
                </c:pt>
                <c:pt idx="3531">
                  <c:v>0.25624000000000002</c:v>
                </c:pt>
                <c:pt idx="3532">
                  <c:v>0.24990799999999999</c:v>
                </c:pt>
                <c:pt idx="3533">
                  <c:v>0.24335699999999999</c:v>
                </c:pt>
                <c:pt idx="3534">
                  <c:v>0.23655399999999999</c:v>
                </c:pt>
                <c:pt idx="3535">
                  <c:v>0.22950899999999999</c:v>
                </c:pt>
                <c:pt idx="3536">
                  <c:v>0.222304</c:v>
                </c:pt>
                <c:pt idx="3537">
                  <c:v>0.215033</c:v>
                </c:pt>
                <c:pt idx="3538">
                  <c:v>0.207709</c:v>
                </c:pt>
                <c:pt idx="3539">
                  <c:v>0.20029</c:v>
                </c:pt>
                <c:pt idx="3540">
                  <c:v>0.19281799999999999</c:v>
                </c:pt>
                <c:pt idx="3541">
                  <c:v>0.18543699999999999</c:v>
                </c:pt>
                <c:pt idx="3542">
                  <c:v>0.178229</c:v>
                </c:pt>
                <c:pt idx="3543">
                  <c:v>0.17113</c:v>
                </c:pt>
                <c:pt idx="3544">
                  <c:v>0.164072</c:v>
                </c:pt>
                <c:pt idx="3545">
                  <c:v>0.157142</c:v>
                </c:pt>
                <c:pt idx="3546">
                  <c:v>0.15052299999999999</c:v>
                </c:pt>
                <c:pt idx="3547">
                  <c:v>0.14432</c:v>
                </c:pt>
                <c:pt idx="3548">
                  <c:v>0.138517</c:v>
                </c:pt>
                <c:pt idx="3549">
                  <c:v>0.13309099999999999</c:v>
                </c:pt>
                <c:pt idx="3550">
                  <c:v>0.128108</c:v>
                </c:pt>
                <c:pt idx="3551">
                  <c:v>0.12370100000000001</c:v>
                </c:pt>
                <c:pt idx="3552">
                  <c:v>0.11997099999999999</c:v>
                </c:pt>
                <c:pt idx="3553">
                  <c:v>0.116948</c:v>
                </c:pt>
                <c:pt idx="3554">
                  <c:v>0.114611</c:v>
                </c:pt>
                <c:pt idx="3555">
                  <c:v>0.11291</c:v>
                </c:pt>
                <c:pt idx="3556">
                  <c:v>0.1118</c:v>
                </c:pt>
                <c:pt idx="3557">
                  <c:v>0.111279</c:v>
                </c:pt>
                <c:pt idx="3558">
                  <c:v>0.111402</c:v>
                </c:pt>
                <c:pt idx="3559">
                  <c:v>0.11225400000000001</c:v>
                </c:pt>
                <c:pt idx="3560">
                  <c:v>0.113914</c:v>
                </c:pt>
                <c:pt idx="3561">
                  <c:v>0.11640300000000001</c:v>
                </c:pt>
                <c:pt idx="3562">
                  <c:v>0.11964900000000001</c:v>
                </c:pt>
                <c:pt idx="3563">
                  <c:v>0.123574</c:v>
                </c:pt>
                <c:pt idx="3564">
                  <c:v>0.12819800000000001</c:v>
                </c:pt>
                <c:pt idx="3565">
                  <c:v>0.13358900000000001</c:v>
                </c:pt>
                <c:pt idx="3566">
                  <c:v>0.13972999999999999</c:v>
                </c:pt>
                <c:pt idx="3567">
                  <c:v>0.14651600000000001</c:v>
                </c:pt>
                <c:pt idx="3568">
                  <c:v>0.15387600000000001</c:v>
                </c:pt>
                <c:pt idx="3569">
                  <c:v>0.16181000000000001</c:v>
                </c:pt>
                <c:pt idx="3570">
                  <c:v>0.17030999999999999</c:v>
                </c:pt>
                <c:pt idx="3571">
                  <c:v>0.179261</c:v>
                </c:pt>
                <c:pt idx="3572">
                  <c:v>0.18845400000000001</c:v>
                </c:pt>
                <c:pt idx="3573">
                  <c:v>0.19770399999999999</c:v>
                </c:pt>
                <c:pt idx="3574">
                  <c:v>0.206958</c:v>
                </c:pt>
                <c:pt idx="3575">
                  <c:v>0.21629599999999999</c:v>
                </c:pt>
                <c:pt idx="3576">
                  <c:v>0.22580900000000001</c:v>
                </c:pt>
                <c:pt idx="3577">
                  <c:v>0.23547899999999999</c:v>
                </c:pt>
                <c:pt idx="3578">
                  <c:v>0.2452</c:v>
                </c:pt>
                <c:pt idx="3579">
                  <c:v>0.25486599999999998</c:v>
                </c:pt>
                <c:pt idx="3580">
                  <c:v>0.26440999999999998</c:v>
                </c:pt>
                <c:pt idx="3581">
                  <c:v>0.27379799999999999</c:v>
                </c:pt>
                <c:pt idx="3582">
                  <c:v>0.28305399999999997</c:v>
                </c:pt>
                <c:pt idx="3583">
                  <c:v>0.29227599999999998</c:v>
                </c:pt>
                <c:pt idx="3584">
                  <c:v>0.30158299999999999</c:v>
                </c:pt>
                <c:pt idx="3585">
                  <c:v>0.31099500000000002</c:v>
                </c:pt>
                <c:pt idx="3586">
                  <c:v>0.32042300000000001</c:v>
                </c:pt>
                <c:pt idx="3587">
                  <c:v>0.32980100000000001</c:v>
                </c:pt>
                <c:pt idx="3588">
                  <c:v>0.339144</c:v>
                </c:pt>
                <c:pt idx="3589">
                  <c:v>0.34840100000000002</c:v>
                </c:pt>
                <c:pt idx="3590">
                  <c:v>0.35731000000000002</c:v>
                </c:pt>
                <c:pt idx="3591">
                  <c:v>0.36552099999999998</c:v>
                </c:pt>
                <c:pt idx="3592">
                  <c:v>0.37284899999999999</c:v>
                </c:pt>
                <c:pt idx="3593">
                  <c:v>0.37931500000000001</c:v>
                </c:pt>
                <c:pt idx="3594">
                  <c:v>0.38499100000000003</c:v>
                </c:pt>
                <c:pt idx="3595">
                  <c:v>0.38987699999999997</c:v>
                </c:pt>
                <c:pt idx="3596">
                  <c:v>0.39396399999999998</c:v>
                </c:pt>
                <c:pt idx="3597">
                  <c:v>0.397316</c:v>
                </c:pt>
                <c:pt idx="3598">
                  <c:v>0.40007700000000002</c:v>
                </c:pt>
                <c:pt idx="3599">
                  <c:v>0.40237600000000001</c:v>
                </c:pt>
                <c:pt idx="3600">
                  <c:v>0.404198</c:v>
                </c:pt>
                <c:pt idx="3601">
                  <c:v>0.40539500000000001</c:v>
                </c:pt>
                <c:pt idx="3602">
                  <c:v>0.40584300000000001</c:v>
                </c:pt>
                <c:pt idx="3603">
                  <c:v>0.40553299999999998</c:v>
                </c:pt>
                <c:pt idx="3604">
                  <c:v>0.40453</c:v>
                </c:pt>
                <c:pt idx="3605">
                  <c:v>0.40295700000000001</c:v>
                </c:pt>
                <c:pt idx="3606">
                  <c:v>0.40105000000000002</c:v>
                </c:pt>
                <c:pt idx="3607">
                  <c:v>0.39915699999999998</c:v>
                </c:pt>
                <c:pt idx="3608">
                  <c:v>0.39756900000000001</c:v>
                </c:pt>
                <c:pt idx="3609">
                  <c:v>0.39635199999999998</c:v>
                </c:pt>
                <c:pt idx="3610">
                  <c:v>0.39538800000000002</c:v>
                </c:pt>
                <c:pt idx="3611">
                  <c:v>0.394565</c:v>
                </c:pt>
                <c:pt idx="3612">
                  <c:v>0.39387299999999997</c:v>
                </c:pt>
                <c:pt idx="3613">
                  <c:v>0.393345</c:v>
                </c:pt>
                <c:pt idx="3614">
                  <c:v>0.39304499999999998</c:v>
                </c:pt>
                <c:pt idx="3615">
                  <c:v>0.39312999999999998</c:v>
                </c:pt>
                <c:pt idx="3616">
                  <c:v>0.39379500000000001</c:v>
                </c:pt>
                <c:pt idx="3617">
                  <c:v>0.39513999999999999</c:v>
                </c:pt>
                <c:pt idx="3618">
                  <c:v>0.397202</c:v>
                </c:pt>
                <c:pt idx="3619">
                  <c:v>0.40009299999999998</c:v>
                </c:pt>
                <c:pt idx="3620">
                  <c:v>0.40393499999999999</c:v>
                </c:pt>
                <c:pt idx="3621">
                  <c:v>0.40869299999999997</c:v>
                </c:pt>
                <c:pt idx="3622">
                  <c:v>0.41417300000000001</c:v>
                </c:pt>
                <c:pt idx="3623">
                  <c:v>0.42020600000000002</c:v>
                </c:pt>
                <c:pt idx="3624">
                  <c:v>0.42671300000000001</c:v>
                </c:pt>
                <c:pt idx="3625">
                  <c:v>0.433618</c:v>
                </c:pt>
                <c:pt idx="3626">
                  <c:v>0.44082300000000002</c:v>
                </c:pt>
                <c:pt idx="3627">
                  <c:v>0.44831100000000002</c:v>
                </c:pt>
                <c:pt idx="3628">
                  <c:v>0.45618399999999998</c:v>
                </c:pt>
                <c:pt idx="3629">
                  <c:v>0.46453499999999998</c:v>
                </c:pt>
                <c:pt idx="3630">
                  <c:v>0.47329900000000003</c:v>
                </c:pt>
                <c:pt idx="3631">
                  <c:v>0.48227500000000001</c:v>
                </c:pt>
                <c:pt idx="3632">
                  <c:v>0.49127700000000002</c:v>
                </c:pt>
                <c:pt idx="3633">
                  <c:v>0.50020799999999999</c:v>
                </c:pt>
                <c:pt idx="3634">
                  <c:v>0.50903200000000004</c:v>
                </c:pt>
                <c:pt idx="3635">
                  <c:v>0.51773400000000003</c:v>
                </c:pt>
                <c:pt idx="3636">
                  <c:v>0.52631300000000003</c:v>
                </c:pt>
                <c:pt idx="3637">
                  <c:v>0.53477200000000003</c:v>
                </c:pt>
                <c:pt idx="3638">
                  <c:v>0.54310000000000003</c:v>
                </c:pt>
                <c:pt idx="3639">
                  <c:v>0.55125100000000005</c:v>
                </c:pt>
                <c:pt idx="3640">
                  <c:v>0.55916999999999994</c:v>
                </c:pt>
                <c:pt idx="3641">
                  <c:v>0.56687699999999996</c:v>
                </c:pt>
                <c:pt idx="3642">
                  <c:v>0.57448999999999995</c:v>
                </c:pt>
                <c:pt idx="3643">
                  <c:v>0.58211500000000005</c:v>
                </c:pt>
                <c:pt idx="3644">
                  <c:v>0.58973200000000003</c:v>
                </c:pt>
                <c:pt idx="3645">
                  <c:v>0.59721999999999997</c:v>
                </c:pt>
                <c:pt idx="3646">
                  <c:v>0.60448100000000005</c:v>
                </c:pt>
                <c:pt idx="3647">
                  <c:v>0.61147899999999999</c:v>
                </c:pt>
                <c:pt idx="3648">
                  <c:v>0.61824000000000001</c:v>
                </c:pt>
                <c:pt idx="3649">
                  <c:v>0.62490400000000002</c:v>
                </c:pt>
                <c:pt idx="3650">
                  <c:v>0.631741</c:v>
                </c:pt>
                <c:pt idx="3651">
                  <c:v>0.63896799999999998</c:v>
                </c:pt>
                <c:pt idx="3652">
                  <c:v>0.64654400000000001</c:v>
                </c:pt>
                <c:pt idx="3653">
                  <c:v>0.65420699999999998</c:v>
                </c:pt>
                <c:pt idx="3654">
                  <c:v>0.66175300000000004</c:v>
                </c:pt>
                <c:pt idx="3655">
                  <c:v>0.66921699999999995</c:v>
                </c:pt>
                <c:pt idx="3656">
                  <c:v>0.67676400000000003</c:v>
                </c:pt>
                <c:pt idx="3657">
                  <c:v>0.68445299999999998</c:v>
                </c:pt>
                <c:pt idx="3658">
                  <c:v>0.69217499999999998</c:v>
                </c:pt>
                <c:pt idx="3659">
                  <c:v>0.69980900000000001</c:v>
                </c:pt>
                <c:pt idx="3660">
                  <c:v>0.70735999999999999</c:v>
                </c:pt>
                <c:pt idx="3661">
                  <c:v>0.71486899999999998</c:v>
                </c:pt>
                <c:pt idx="3662">
                  <c:v>0.72229299999999996</c:v>
                </c:pt>
                <c:pt idx="3663">
                  <c:v>0.72956699999999997</c:v>
                </c:pt>
                <c:pt idx="3664">
                  <c:v>0.73673999999999995</c:v>
                </c:pt>
                <c:pt idx="3665">
                  <c:v>0.74395</c:v>
                </c:pt>
                <c:pt idx="3666">
                  <c:v>0.75124800000000003</c:v>
                </c:pt>
                <c:pt idx="3667">
                  <c:v>0.75852900000000001</c:v>
                </c:pt>
                <c:pt idx="3668">
                  <c:v>0.765629</c:v>
                </c:pt>
                <c:pt idx="3669">
                  <c:v>0.77240299999999995</c:v>
                </c:pt>
                <c:pt idx="3670">
                  <c:v>0.77876699999999999</c:v>
                </c:pt>
                <c:pt idx="3671">
                  <c:v>0.78477799999999998</c:v>
                </c:pt>
                <c:pt idx="3672">
                  <c:v>0.79074100000000003</c:v>
                </c:pt>
                <c:pt idx="3673">
                  <c:v>0.79714200000000002</c:v>
                </c:pt>
                <c:pt idx="3674">
                  <c:v>0.80435100000000004</c:v>
                </c:pt>
                <c:pt idx="3675">
                  <c:v>0.81240500000000004</c:v>
                </c:pt>
                <c:pt idx="3676">
                  <c:v>0.821156</c:v>
                </c:pt>
                <c:pt idx="3677">
                  <c:v>0.83059000000000005</c:v>
                </c:pt>
                <c:pt idx="3678">
                  <c:v>0.84085399999999999</c:v>
                </c:pt>
                <c:pt idx="3679">
                  <c:v>0.85203899999999999</c:v>
                </c:pt>
                <c:pt idx="3680">
                  <c:v>0.86409400000000003</c:v>
                </c:pt>
                <c:pt idx="3681">
                  <c:v>0.87698600000000004</c:v>
                </c:pt>
                <c:pt idx="3682">
                  <c:v>0.89083100000000004</c:v>
                </c:pt>
                <c:pt idx="3683">
                  <c:v>0.90585099999999996</c:v>
                </c:pt>
                <c:pt idx="3684">
                  <c:v>0.92225100000000004</c:v>
                </c:pt>
                <c:pt idx="3685">
                  <c:v>0.94015400000000005</c:v>
                </c:pt>
                <c:pt idx="3686">
                  <c:v>0.95957899999999996</c:v>
                </c:pt>
                <c:pt idx="3687">
                  <c:v>0.98045199999999999</c:v>
                </c:pt>
                <c:pt idx="3688">
                  <c:v>1.002648</c:v>
                </c:pt>
                <c:pt idx="3689">
                  <c:v>1.0260670000000001</c:v>
                </c:pt>
                <c:pt idx="3690">
                  <c:v>1.050654</c:v>
                </c:pt>
                <c:pt idx="3691">
                  <c:v>1.076244</c:v>
                </c:pt>
                <c:pt idx="3692">
                  <c:v>1.1024590000000001</c:v>
                </c:pt>
                <c:pt idx="3693">
                  <c:v>1.1288609999999999</c:v>
                </c:pt>
                <c:pt idx="3694">
                  <c:v>1.1552119999999999</c:v>
                </c:pt>
                <c:pt idx="3695">
                  <c:v>1.1815169999999999</c:v>
                </c:pt>
                <c:pt idx="3696">
                  <c:v>1.207875</c:v>
                </c:pt>
                <c:pt idx="3697">
                  <c:v>1.2343170000000001</c:v>
                </c:pt>
                <c:pt idx="3698">
                  <c:v>1.260713</c:v>
                </c:pt>
                <c:pt idx="3699">
                  <c:v>1.2867919999999999</c:v>
                </c:pt>
                <c:pt idx="3700">
                  <c:v>1.3122720000000001</c:v>
                </c:pt>
                <c:pt idx="3701">
                  <c:v>1.336881</c:v>
                </c:pt>
                <c:pt idx="3702">
                  <c:v>1.360242</c:v>
                </c:pt>
                <c:pt idx="3703">
                  <c:v>1.381869</c:v>
                </c:pt>
                <c:pt idx="3704">
                  <c:v>1.4013709999999999</c:v>
                </c:pt>
                <c:pt idx="3705">
                  <c:v>1.4186259999999999</c:v>
                </c:pt>
                <c:pt idx="3706">
                  <c:v>1.4337549999999999</c:v>
                </c:pt>
                <c:pt idx="3707">
                  <c:v>1.4470080000000001</c:v>
                </c:pt>
                <c:pt idx="3708">
                  <c:v>1.4586539999999999</c:v>
                </c:pt>
                <c:pt idx="3709">
                  <c:v>1.468896</c:v>
                </c:pt>
                <c:pt idx="3710">
                  <c:v>1.477857</c:v>
                </c:pt>
                <c:pt idx="3711">
                  <c:v>1.485646</c:v>
                </c:pt>
                <c:pt idx="3712">
                  <c:v>1.492462</c:v>
                </c:pt>
                <c:pt idx="3713">
                  <c:v>1.4985619999999999</c:v>
                </c:pt>
                <c:pt idx="3714">
                  <c:v>1.5040340000000001</c:v>
                </c:pt>
                <c:pt idx="3715">
                  <c:v>1.508678</c:v>
                </c:pt>
                <c:pt idx="3716">
                  <c:v>1.512265</c:v>
                </c:pt>
                <c:pt idx="3717">
                  <c:v>1.514894</c:v>
                </c:pt>
                <c:pt idx="3718">
                  <c:v>1.5169429999999999</c:v>
                </c:pt>
                <c:pt idx="3719">
                  <c:v>1.5188159999999999</c:v>
                </c:pt>
                <c:pt idx="3720">
                  <c:v>1.520875</c:v>
                </c:pt>
                <c:pt idx="3721">
                  <c:v>1.5234559999999999</c:v>
                </c:pt>
                <c:pt idx="3722">
                  <c:v>1.5267630000000001</c:v>
                </c:pt>
                <c:pt idx="3723">
                  <c:v>1.530759</c:v>
                </c:pt>
                <c:pt idx="3724">
                  <c:v>1.5352539999999999</c:v>
                </c:pt>
                <c:pt idx="3725">
                  <c:v>1.5400320000000001</c:v>
                </c:pt>
                <c:pt idx="3726">
                  <c:v>1.544859</c:v>
                </c:pt>
                <c:pt idx="3727">
                  <c:v>1.5495140000000001</c:v>
                </c:pt>
                <c:pt idx="3728">
                  <c:v>1.5538810000000001</c:v>
                </c:pt>
                <c:pt idx="3729">
                  <c:v>1.5580020000000001</c:v>
                </c:pt>
                <c:pt idx="3730">
                  <c:v>1.562065</c:v>
                </c:pt>
                <c:pt idx="3731">
                  <c:v>1.5662910000000001</c:v>
                </c:pt>
                <c:pt idx="3732">
                  <c:v>1.570821</c:v>
                </c:pt>
                <c:pt idx="3733">
                  <c:v>1.5756380000000001</c:v>
                </c:pt>
                <c:pt idx="3734">
                  <c:v>1.5806070000000001</c:v>
                </c:pt>
                <c:pt idx="3735">
                  <c:v>1.585588</c:v>
                </c:pt>
                <c:pt idx="3736">
                  <c:v>1.5904910000000001</c:v>
                </c:pt>
                <c:pt idx="3737">
                  <c:v>1.595227</c:v>
                </c:pt>
                <c:pt idx="3738">
                  <c:v>1.5996699999999999</c:v>
                </c:pt>
                <c:pt idx="3739">
                  <c:v>1.6037710000000001</c:v>
                </c:pt>
                <c:pt idx="3740">
                  <c:v>1.607618</c:v>
                </c:pt>
                <c:pt idx="3741">
                  <c:v>1.611329</c:v>
                </c:pt>
                <c:pt idx="3742">
                  <c:v>1.6149789999999999</c:v>
                </c:pt>
                <c:pt idx="3743">
                  <c:v>1.618695</c:v>
                </c:pt>
                <c:pt idx="3744">
                  <c:v>1.6226989999999999</c:v>
                </c:pt>
                <c:pt idx="3745">
                  <c:v>1.627076</c:v>
                </c:pt>
                <c:pt idx="3746">
                  <c:v>1.631642</c:v>
                </c:pt>
                <c:pt idx="3747">
                  <c:v>1.6361969999999999</c:v>
                </c:pt>
                <c:pt idx="3748">
                  <c:v>1.6407830000000001</c:v>
                </c:pt>
                <c:pt idx="3749">
                  <c:v>1.6455230000000001</c:v>
                </c:pt>
                <c:pt idx="3750">
                  <c:v>1.650334</c:v>
                </c:pt>
                <c:pt idx="3751">
                  <c:v>1.6549689999999999</c:v>
                </c:pt>
                <c:pt idx="3752">
                  <c:v>1.659311</c:v>
                </c:pt>
                <c:pt idx="3753">
                  <c:v>1.663413</c:v>
                </c:pt>
                <c:pt idx="3754">
                  <c:v>1.667313</c:v>
                </c:pt>
                <c:pt idx="3755">
                  <c:v>1.670952</c:v>
                </c:pt>
                <c:pt idx="3756">
                  <c:v>1.6743110000000001</c:v>
                </c:pt>
                <c:pt idx="3757">
                  <c:v>1.677478</c:v>
                </c:pt>
                <c:pt idx="3758">
                  <c:v>1.6805099999999999</c:v>
                </c:pt>
                <c:pt idx="3759">
                  <c:v>1.683338</c:v>
                </c:pt>
                <c:pt idx="3760">
                  <c:v>1.6858010000000001</c:v>
                </c:pt>
                <c:pt idx="3761">
                  <c:v>1.6877249999999999</c:v>
                </c:pt>
                <c:pt idx="3762">
                  <c:v>1.6889689999999999</c:v>
                </c:pt>
                <c:pt idx="3763">
                  <c:v>1.6894560000000001</c:v>
                </c:pt>
                <c:pt idx="3764">
                  <c:v>1.689154</c:v>
                </c:pt>
                <c:pt idx="3765">
                  <c:v>1.688059</c:v>
                </c:pt>
                <c:pt idx="3766">
                  <c:v>1.686183</c:v>
                </c:pt>
                <c:pt idx="3767">
                  <c:v>1.6835370000000001</c:v>
                </c:pt>
                <c:pt idx="3768">
                  <c:v>1.680026</c:v>
                </c:pt>
                <c:pt idx="3769">
                  <c:v>1.6753979999999999</c:v>
                </c:pt>
                <c:pt idx="3770">
                  <c:v>1.66944</c:v>
                </c:pt>
                <c:pt idx="3771">
                  <c:v>1.6621649999999999</c:v>
                </c:pt>
                <c:pt idx="3772">
                  <c:v>1.653732</c:v>
                </c:pt>
                <c:pt idx="3773">
                  <c:v>1.6441950000000001</c:v>
                </c:pt>
                <c:pt idx="3774">
                  <c:v>1.6334500000000001</c:v>
                </c:pt>
                <c:pt idx="3775">
                  <c:v>1.621381</c:v>
                </c:pt>
                <c:pt idx="3776">
                  <c:v>1.6079779999999999</c:v>
                </c:pt>
                <c:pt idx="3777">
                  <c:v>1.5933360000000001</c:v>
                </c:pt>
                <c:pt idx="3778">
                  <c:v>1.5776699999999999</c:v>
                </c:pt>
                <c:pt idx="3779">
                  <c:v>1.5613440000000001</c:v>
                </c:pt>
                <c:pt idx="3780">
                  <c:v>1.5447470000000001</c:v>
                </c:pt>
                <c:pt idx="3781">
                  <c:v>1.528054</c:v>
                </c:pt>
                <c:pt idx="3782">
                  <c:v>1.511158</c:v>
                </c:pt>
                <c:pt idx="3783">
                  <c:v>1.4938990000000001</c:v>
                </c:pt>
                <c:pt idx="3784">
                  <c:v>1.4763189999999999</c:v>
                </c:pt>
                <c:pt idx="3785">
                  <c:v>1.458639</c:v>
                </c:pt>
                <c:pt idx="3786">
                  <c:v>1.441057</c:v>
                </c:pt>
                <c:pt idx="3787">
                  <c:v>1.4236839999999999</c:v>
                </c:pt>
                <c:pt idx="3788">
                  <c:v>1.4065840000000001</c:v>
                </c:pt>
                <c:pt idx="3789">
                  <c:v>1.389748</c:v>
                </c:pt>
                <c:pt idx="3790">
                  <c:v>1.373043</c:v>
                </c:pt>
                <c:pt idx="3791">
                  <c:v>1.3562639999999999</c:v>
                </c:pt>
                <c:pt idx="3792">
                  <c:v>1.339245</c:v>
                </c:pt>
                <c:pt idx="3793">
                  <c:v>1.321887</c:v>
                </c:pt>
                <c:pt idx="3794">
                  <c:v>1.304135</c:v>
                </c:pt>
                <c:pt idx="3795">
                  <c:v>1.2859499999999999</c:v>
                </c:pt>
                <c:pt idx="3796">
                  <c:v>1.267279</c:v>
                </c:pt>
                <c:pt idx="3797">
                  <c:v>1.248024</c:v>
                </c:pt>
                <c:pt idx="3798">
                  <c:v>1.228048</c:v>
                </c:pt>
                <c:pt idx="3799">
                  <c:v>1.2072179999999999</c:v>
                </c:pt>
                <c:pt idx="3800">
                  <c:v>1.1854530000000001</c:v>
                </c:pt>
                <c:pt idx="3801">
                  <c:v>1.162752</c:v>
                </c:pt>
                <c:pt idx="3802">
                  <c:v>1.139175</c:v>
                </c:pt>
                <c:pt idx="3803">
                  <c:v>1.114811</c:v>
                </c:pt>
                <c:pt idx="3804">
                  <c:v>1.0897779999999999</c:v>
                </c:pt>
                <c:pt idx="3805">
                  <c:v>1.064217</c:v>
                </c:pt>
                <c:pt idx="3806">
                  <c:v>1.038281</c:v>
                </c:pt>
                <c:pt idx="3807">
                  <c:v>1.012141</c:v>
                </c:pt>
                <c:pt idx="3808">
                  <c:v>0.98602699999999999</c:v>
                </c:pt>
                <c:pt idx="3809">
                  <c:v>0.96018499999999996</c:v>
                </c:pt>
                <c:pt idx="3810">
                  <c:v>0.93481700000000001</c:v>
                </c:pt>
                <c:pt idx="3811">
                  <c:v>0.91004099999999999</c:v>
                </c:pt>
                <c:pt idx="3812">
                  <c:v>0.88588900000000004</c:v>
                </c:pt>
                <c:pt idx="3813">
                  <c:v>0.86235099999999998</c:v>
                </c:pt>
                <c:pt idx="3814">
                  <c:v>0.83946699999999996</c:v>
                </c:pt>
                <c:pt idx="3815">
                  <c:v>0.81738299999999997</c:v>
                </c:pt>
                <c:pt idx="3816">
                  <c:v>0.79626600000000003</c:v>
                </c:pt>
                <c:pt idx="3817">
                  <c:v>0.77619099999999996</c:v>
                </c:pt>
                <c:pt idx="3818">
                  <c:v>0.75712999999999997</c:v>
                </c:pt>
                <c:pt idx="3819">
                  <c:v>0.73902699999999999</c:v>
                </c:pt>
                <c:pt idx="3820">
                  <c:v>0.721804</c:v>
                </c:pt>
                <c:pt idx="3821">
                  <c:v>0.70533199999999996</c:v>
                </c:pt>
                <c:pt idx="3822">
                  <c:v>0.68945400000000001</c:v>
                </c:pt>
                <c:pt idx="3823">
                  <c:v>0.67403400000000002</c:v>
                </c:pt>
                <c:pt idx="3824">
                  <c:v>0.65896999999999994</c:v>
                </c:pt>
                <c:pt idx="3825">
                  <c:v>0.64419099999999996</c:v>
                </c:pt>
                <c:pt idx="3826">
                  <c:v>0.62967300000000004</c:v>
                </c:pt>
                <c:pt idx="3827">
                  <c:v>0.615398</c:v>
                </c:pt>
                <c:pt idx="3828">
                  <c:v>0.60127200000000003</c:v>
                </c:pt>
                <c:pt idx="3829">
                  <c:v>0.58714200000000005</c:v>
                </c:pt>
                <c:pt idx="3830">
                  <c:v>0.57292799999999999</c:v>
                </c:pt>
                <c:pt idx="3831">
                  <c:v>0.55867699999999998</c:v>
                </c:pt>
                <c:pt idx="3832">
                  <c:v>0.54447800000000002</c:v>
                </c:pt>
                <c:pt idx="3833">
                  <c:v>0.53037800000000002</c:v>
                </c:pt>
                <c:pt idx="3834">
                  <c:v>0.51639299999999999</c:v>
                </c:pt>
                <c:pt idx="3835">
                  <c:v>0.50253899999999996</c:v>
                </c:pt>
                <c:pt idx="3836">
                  <c:v>0.48880699999999999</c:v>
                </c:pt>
                <c:pt idx="3837">
                  <c:v>0.47519600000000001</c:v>
                </c:pt>
                <c:pt idx="3838">
                  <c:v>0.46179300000000001</c:v>
                </c:pt>
                <c:pt idx="3839">
                  <c:v>0.44879400000000003</c:v>
                </c:pt>
                <c:pt idx="3840">
                  <c:v>0.436367</c:v>
                </c:pt>
                <c:pt idx="3841">
                  <c:v>0.42456199999999999</c:v>
                </c:pt>
                <c:pt idx="3842">
                  <c:v>0.413356</c:v>
                </c:pt>
                <c:pt idx="3843">
                  <c:v>0.402727</c:v>
                </c:pt>
                <c:pt idx="3844">
                  <c:v>0.39265499999999998</c:v>
                </c:pt>
                <c:pt idx="3845">
                  <c:v>0.38314700000000002</c:v>
                </c:pt>
                <c:pt idx="3846">
                  <c:v>0.37426199999999998</c:v>
                </c:pt>
                <c:pt idx="3847">
                  <c:v>0.36599500000000001</c:v>
                </c:pt>
                <c:pt idx="3848">
                  <c:v>0.358186</c:v>
                </c:pt>
                <c:pt idx="3849">
                  <c:v>0.35062599999999999</c:v>
                </c:pt>
                <c:pt idx="3850">
                  <c:v>0.34319100000000002</c:v>
                </c:pt>
                <c:pt idx="3851">
                  <c:v>0.335789</c:v>
                </c:pt>
                <c:pt idx="3852">
                  <c:v>0.32830199999999998</c:v>
                </c:pt>
                <c:pt idx="3853">
                  <c:v>0.320658</c:v>
                </c:pt>
                <c:pt idx="3854">
                  <c:v>0.31286900000000001</c:v>
                </c:pt>
                <c:pt idx="3855">
                  <c:v>0.30492799999999998</c:v>
                </c:pt>
                <c:pt idx="3856">
                  <c:v>0.29678199999999999</c:v>
                </c:pt>
                <c:pt idx="3857">
                  <c:v>0.28840500000000002</c:v>
                </c:pt>
                <c:pt idx="3858">
                  <c:v>0.27978999999999998</c:v>
                </c:pt>
                <c:pt idx="3859">
                  <c:v>0.27086199999999999</c:v>
                </c:pt>
                <c:pt idx="3860">
                  <c:v>0.261513</c:v>
                </c:pt>
                <c:pt idx="3861">
                  <c:v>0.251772</c:v>
                </c:pt>
                <c:pt idx="3862">
                  <c:v>0.24184900000000001</c:v>
                </c:pt>
                <c:pt idx="3863">
                  <c:v>0.23198299999999999</c:v>
                </c:pt>
                <c:pt idx="3864">
                  <c:v>0.22228999999999999</c:v>
                </c:pt>
                <c:pt idx="3865">
                  <c:v>0.21282499999999999</c:v>
                </c:pt>
                <c:pt idx="3866">
                  <c:v>0.20374999999999999</c:v>
                </c:pt>
                <c:pt idx="3867">
                  <c:v>0.19533700000000001</c:v>
                </c:pt>
                <c:pt idx="3868">
                  <c:v>0.187806</c:v>
                </c:pt>
                <c:pt idx="3869">
                  <c:v>0.181175</c:v>
                </c:pt>
                <c:pt idx="3870">
                  <c:v>0.17527200000000001</c:v>
                </c:pt>
                <c:pt idx="3871">
                  <c:v>0.169881</c:v>
                </c:pt>
                <c:pt idx="3872">
                  <c:v>0.16492200000000001</c:v>
                </c:pt>
                <c:pt idx="3873">
                  <c:v>0.16049099999999999</c:v>
                </c:pt>
                <c:pt idx="3874">
                  <c:v>0.15673699999999999</c:v>
                </c:pt>
                <c:pt idx="3875">
                  <c:v>0.15368399999999999</c:v>
                </c:pt>
                <c:pt idx="3876">
                  <c:v>0.151174</c:v>
                </c:pt>
                <c:pt idx="3877">
                  <c:v>0.14898</c:v>
                </c:pt>
                <c:pt idx="3878">
                  <c:v>0.14696999999999999</c:v>
                </c:pt>
                <c:pt idx="3879">
                  <c:v>0.145175</c:v>
                </c:pt>
                <c:pt idx="3880">
                  <c:v>0.14369199999999999</c:v>
                </c:pt>
                <c:pt idx="3881">
                  <c:v>0.142487</c:v>
                </c:pt>
                <c:pt idx="3882">
                  <c:v>0.14130599999999999</c:v>
                </c:pt>
                <c:pt idx="3883">
                  <c:v>0.139846</c:v>
                </c:pt>
                <c:pt idx="3884">
                  <c:v>0.138017</c:v>
                </c:pt>
                <c:pt idx="3885">
                  <c:v>0.13597200000000001</c:v>
                </c:pt>
                <c:pt idx="3886">
                  <c:v>0.13389300000000001</c:v>
                </c:pt>
                <c:pt idx="3887">
                  <c:v>0.131825</c:v>
                </c:pt>
                <c:pt idx="3888">
                  <c:v>0.12976299999999999</c:v>
                </c:pt>
                <c:pt idx="3889">
                  <c:v>0.12778</c:v>
                </c:pt>
                <c:pt idx="3890">
                  <c:v>0.126029</c:v>
                </c:pt>
                <c:pt idx="3891">
                  <c:v>0.12461</c:v>
                </c:pt>
                <c:pt idx="3892">
                  <c:v>0.123469</c:v>
                </c:pt>
                <c:pt idx="3893">
                  <c:v>0.122421</c:v>
                </c:pt>
                <c:pt idx="3894">
                  <c:v>0.121285</c:v>
                </c:pt>
                <c:pt idx="3895">
                  <c:v>0.119946</c:v>
                </c:pt>
                <c:pt idx="3896">
                  <c:v>0.118392</c:v>
                </c:pt>
                <c:pt idx="3897">
                  <c:v>0.116769</c:v>
                </c:pt>
                <c:pt idx="3898">
                  <c:v>0.115318</c:v>
                </c:pt>
                <c:pt idx="3899">
                  <c:v>0.11412899999999999</c:v>
                </c:pt>
                <c:pt idx="3900">
                  <c:v>0.11307200000000001</c:v>
                </c:pt>
                <c:pt idx="3901">
                  <c:v>0.11206099999999999</c:v>
                </c:pt>
                <c:pt idx="3902">
                  <c:v>0.11125</c:v>
                </c:pt>
                <c:pt idx="3903">
                  <c:v>0.11078200000000001</c:v>
                </c:pt>
                <c:pt idx="3904">
                  <c:v>0.11051800000000001</c:v>
                </c:pt>
                <c:pt idx="3905">
                  <c:v>0.110168</c:v>
                </c:pt>
                <c:pt idx="3906">
                  <c:v>0.109622</c:v>
                </c:pt>
                <c:pt idx="3907">
                  <c:v>0.109024</c:v>
                </c:pt>
                <c:pt idx="3908">
                  <c:v>0.108539</c:v>
                </c:pt>
                <c:pt idx="3909">
                  <c:v>0.108142</c:v>
                </c:pt>
                <c:pt idx="3910">
                  <c:v>0.107651</c:v>
                </c:pt>
                <c:pt idx="3911">
                  <c:v>0.106907</c:v>
                </c:pt>
                <c:pt idx="3912">
                  <c:v>0.105935</c:v>
                </c:pt>
                <c:pt idx="3913">
                  <c:v>0.104919</c:v>
                </c:pt>
                <c:pt idx="3914">
                  <c:v>0.10402400000000001</c:v>
                </c:pt>
                <c:pt idx="3915">
                  <c:v>0.103238</c:v>
                </c:pt>
                <c:pt idx="3916">
                  <c:v>0.102422</c:v>
                </c:pt>
                <c:pt idx="3917">
                  <c:v>0.101466</c:v>
                </c:pt>
                <c:pt idx="3918">
                  <c:v>0.100295</c:v>
                </c:pt>
                <c:pt idx="3919">
                  <c:v>9.8820000000000005E-2</c:v>
                </c:pt>
                <c:pt idx="3920">
                  <c:v>9.7057000000000004E-2</c:v>
                </c:pt>
                <c:pt idx="3921">
                  <c:v>9.5261999999999999E-2</c:v>
                </c:pt>
                <c:pt idx="3922">
                  <c:v>9.3736E-2</c:v>
                </c:pt>
                <c:pt idx="3923">
                  <c:v>9.2515E-2</c:v>
                </c:pt>
                <c:pt idx="3924">
                  <c:v>9.1426999999999994E-2</c:v>
                </c:pt>
                <c:pt idx="3925">
                  <c:v>9.0380000000000002E-2</c:v>
                </c:pt>
                <c:pt idx="3926">
                  <c:v>8.9379E-2</c:v>
                </c:pt>
                <c:pt idx="3927">
                  <c:v>8.8358999999999993E-2</c:v>
                </c:pt>
                <c:pt idx="3928">
                  <c:v>8.7231000000000003E-2</c:v>
                </c:pt>
                <c:pt idx="3929">
                  <c:v>8.6024000000000003E-2</c:v>
                </c:pt>
                <c:pt idx="3930">
                  <c:v>8.4801000000000001E-2</c:v>
                </c:pt>
                <c:pt idx="3931">
                  <c:v>8.3479999999999999E-2</c:v>
                </c:pt>
                <c:pt idx="3932">
                  <c:v>8.1877000000000005E-2</c:v>
                </c:pt>
                <c:pt idx="3933">
                  <c:v>7.9881999999999995E-2</c:v>
                </c:pt>
                <c:pt idx="3934">
                  <c:v>7.7521999999999994E-2</c:v>
                </c:pt>
                <c:pt idx="3935">
                  <c:v>7.4910000000000004E-2</c:v>
                </c:pt>
                <c:pt idx="3936">
                  <c:v>7.2187000000000001E-2</c:v>
                </c:pt>
                <c:pt idx="3937">
                  <c:v>6.9455000000000003E-2</c:v>
                </c:pt>
                <c:pt idx="3938">
                  <c:v>6.6764000000000004E-2</c:v>
                </c:pt>
                <c:pt idx="3939">
                  <c:v>6.4147999999999997E-2</c:v>
                </c:pt>
                <c:pt idx="3940">
                  <c:v>6.1650999999999997E-2</c:v>
                </c:pt>
                <c:pt idx="3941">
                  <c:v>5.9286999999999999E-2</c:v>
                </c:pt>
                <c:pt idx="3942">
                  <c:v>5.7026E-2</c:v>
                </c:pt>
                <c:pt idx="3943">
                  <c:v>5.4875E-2</c:v>
                </c:pt>
                <c:pt idx="3944">
                  <c:v>5.2984000000000003E-2</c:v>
                </c:pt>
                <c:pt idx="3945">
                  <c:v>5.1602000000000002E-2</c:v>
                </c:pt>
                <c:pt idx="3946">
                  <c:v>5.0847999999999997E-2</c:v>
                </c:pt>
                <c:pt idx="3947">
                  <c:v>5.0581000000000001E-2</c:v>
                </c:pt>
                <c:pt idx="3948">
                  <c:v>5.0564999999999999E-2</c:v>
                </c:pt>
                <c:pt idx="3949">
                  <c:v>5.0696999999999999E-2</c:v>
                </c:pt>
                <c:pt idx="3950">
                  <c:v>5.1028999999999998E-2</c:v>
                </c:pt>
                <c:pt idx="3951">
                  <c:v>5.1652999999999998E-2</c:v>
                </c:pt>
                <c:pt idx="3952">
                  <c:v>5.2587000000000002E-2</c:v>
                </c:pt>
                <c:pt idx="3953">
                  <c:v>5.3673999999999999E-2</c:v>
                </c:pt>
                <c:pt idx="3954">
                  <c:v>5.4573000000000003E-2</c:v>
                </c:pt>
                <c:pt idx="3955">
                  <c:v>5.4990999999999998E-2</c:v>
                </c:pt>
                <c:pt idx="3956">
                  <c:v>5.4859999999999999E-2</c:v>
                </c:pt>
                <c:pt idx="3957">
                  <c:v>5.4257E-2</c:v>
                </c:pt>
                <c:pt idx="3958">
                  <c:v>5.3277999999999999E-2</c:v>
                </c:pt>
                <c:pt idx="3959">
                  <c:v>5.2062999999999998E-2</c:v>
                </c:pt>
                <c:pt idx="3960">
                  <c:v>5.0791999999999997E-2</c:v>
                </c:pt>
                <c:pt idx="3961">
                  <c:v>4.9563000000000003E-2</c:v>
                </c:pt>
                <c:pt idx="3962">
                  <c:v>4.8371999999999998E-2</c:v>
                </c:pt>
                <c:pt idx="3963">
                  <c:v>4.7216000000000001E-2</c:v>
                </c:pt>
                <c:pt idx="3964">
                  <c:v>4.6092000000000001E-2</c:v>
                </c:pt>
                <c:pt idx="3965">
                  <c:v>4.4913000000000002E-2</c:v>
                </c:pt>
                <c:pt idx="3966">
                  <c:v>4.3542999999999998E-2</c:v>
                </c:pt>
                <c:pt idx="3967">
                  <c:v>4.1945000000000003E-2</c:v>
                </c:pt>
                <c:pt idx="3968">
                  <c:v>4.0282999999999999E-2</c:v>
                </c:pt>
                <c:pt idx="3969">
                  <c:v>3.8857000000000003E-2</c:v>
                </c:pt>
                <c:pt idx="3970">
                  <c:v>3.7870000000000001E-2</c:v>
                </c:pt>
                <c:pt idx="3971">
                  <c:v>3.7269999999999998E-2</c:v>
                </c:pt>
                <c:pt idx="3972">
                  <c:v>3.6847999999999999E-2</c:v>
                </c:pt>
                <c:pt idx="3973">
                  <c:v>3.6485999999999998E-2</c:v>
                </c:pt>
                <c:pt idx="3974">
                  <c:v>3.6268000000000002E-2</c:v>
                </c:pt>
                <c:pt idx="3975">
                  <c:v>3.6393000000000002E-2</c:v>
                </c:pt>
                <c:pt idx="3976">
                  <c:v>3.6956000000000003E-2</c:v>
                </c:pt>
                <c:pt idx="3977">
                  <c:v>3.7789000000000003E-2</c:v>
                </c:pt>
                <c:pt idx="3978">
                  <c:v>3.8556E-2</c:v>
                </c:pt>
                <c:pt idx="3979">
                  <c:v>3.9038000000000003E-2</c:v>
                </c:pt>
                <c:pt idx="3980">
                  <c:v>3.9293000000000002E-2</c:v>
                </c:pt>
                <c:pt idx="3981">
                  <c:v>3.9537000000000003E-2</c:v>
                </c:pt>
                <c:pt idx="3982">
                  <c:v>3.9981999999999997E-2</c:v>
                </c:pt>
                <c:pt idx="3983">
                  <c:v>4.0749E-2</c:v>
                </c:pt>
                <c:pt idx="3984">
                  <c:v>4.1770000000000002E-2</c:v>
                </c:pt>
                <c:pt idx="3985">
                  <c:v>4.2783000000000002E-2</c:v>
                </c:pt>
                <c:pt idx="3986">
                  <c:v>4.3565E-2</c:v>
                </c:pt>
                <c:pt idx="3987">
                  <c:v>4.4114E-2</c:v>
                </c:pt>
                <c:pt idx="3988">
                  <c:v>4.4496000000000001E-2</c:v>
                </c:pt>
                <c:pt idx="3989">
                  <c:v>4.4655E-2</c:v>
                </c:pt>
                <c:pt idx="3990">
                  <c:v>4.4537E-2</c:v>
                </c:pt>
                <c:pt idx="3991">
                  <c:v>4.4318999999999997E-2</c:v>
                </c:pt>
                <c:pt idx="3992">
                  <c:v>4.4290999999999997E-2</c:v>
                </c:pt>
                <c:pt idx="3993">
                  <c:v>4.4551E-2</c:v>
                </c:pt>
                <c:pt idx="3994">
                  <c:v>4.4972999999999999E-2</c:v>
                </c:pt>
                <c:pt idx="3995">
                  <c:v>4.5409999999999999E-2</c:v>
                </c:pt>
                <c:pt idx="3996">
                  <c:v>4.5793E-2</c:v>
                </c:pt>
                <c:pt idx="3997">
                  <c:v>4.6110999999999999E-2</c:v>
                </c:pt>
                <c:pt idx="3998">
                  <c:v>4.6406999999999997E-2</c:v>
                </c:pt>
                <c:pt idx="3999">
                  <c:v>4.6725999999999997E-2</c:v>
                </c:pt>
                <c:pt idx="4000">
                  <c:v>4.7003999999999997E-2</c:v>
                </c:pt>
                <c:pt idx="4001">
                  <c:v>4.7080999999999998E-2</c:v>
                </c:pt>
                <c:pt idx="4002">
                  <c:v>4.6829000000000003E-2</c:v>
                </c:pt>
                <c:pt idx="4003">
                  <c:v>4.6203000000000001E-2</c:v>
                </c:pt>
                <c:pt idx="4004">
                  <c:v>4.5227000000000003E-2</c:v>
                </c:pt>
                <c:pt idx="4005">
                  <c:v>4.4006000000000003E-2</c:v>
                </c:pt>
                <c:pt idx="4006">
                  <c:v>4.2663E-2</c:v>
                </c:pt>
                <c:pt idx="4007">
                  <c:v>4.1189000000000003E-2</c:v>
                </c:pt>
                <c:pt idx="4008">
                  <c:v>3.9426000000000003E-2</c:v>
                </c:pt>
                <c:pt idx="4009">
                  <c:v>3.7245E-2</c:v>
                </c:pt>
                <c:pt idx="4010">
                  <c:v>3.4723999999999998E-2</c:v>
                </c:pt>
                <c:pt idx="4011">
                  <c:v>3.2148999999999997E-2</c:v>
                </c:pt>
                <c:pt idx="4012">
                  <c:v>2.9857999999999999E-2</c:v>
                </c:pt>
                <c:pt idx="4013">
                  <c:v>2.8028999999999998E-2</c:v>
                </c:pt>
                <c:pt idx="4014">
                  <c:v>2.6603000000000002E-2</c:v>
                </c:pt>
                <c:pt idx="4015">
                  <c:v>2.5399999999999999E-2</c:v>
                </c:pt>
                <c:pt idx="4016">
                  <c:v>2.4299999999999999E-2</c:v>
                </c:pt>
                <c:pt idx="4017">
                  <c:v>2.334E-2</c:v>
                </c:pt>
                <c:pt idx="4018">
                  <c:v>2.2596000000000002E-2</c:v>
                </c:pt>
                <c:pt idx="4019">
                  <c:v>2.1982000000000002E-2</c:v>
                </c:pt>
                <c:pt idx="4020">
                  <c:v>2.1232999999999998E-2</c:v>
                </c:pt>
                <c:pt idx="4021">
                  <c:v>2.0138E-2</c:v>
                </c:pt>
                <c:pt idx="4022">
                  <c:v>1.8696000000000001E-2</c:v>
                </c:pt>
                <c:pt idx="4023">
                  <c:v>1.7069999999999998E-2</c:v>
                </c:pt>
                <c:pt idx="4024">
                  <c:v>1.5494000000000001E-2</c:v>
                </c:pt>
                <c:pt idx="4025">
                  <c:v>1.4189E-2</c:v>
                </c:pt>
                <c:pt idx="4026">
                  <c:v>1.3179E-2</c:v>
                </c:pt>
                <c:pt idx="4027">
                  <c:v>1.2234E-2</c:v>
                </c:pt>
                <c:pt idx="4028">
                  <c:v>1.1176999999999999E-2</c:v>
                </c:pt>
                <c:pt idx="4029">
                  <c:v>1.0137999999999999E-2</c:v>
                </c:pt>
                <c:pt idx="4030">
                  <c:v>9.3710000000000009E-3</c:v>
                </c:pt>
                <c:pt idx="4031">
                  <c:v>8.9720000000000008E-3</c:v>
                </c:pt>
                <c:pt idx="4032">
                  <c:v>7.3530000000000002E-3</c:v>
                </c:pt>
                <c:pt idx="4033">
                  <c:v>6.1479999999999998E-3</c:v>
                </c:pt>
                <c:pt idx="4034">
                  <c:v>5.4260000000000003E-3</c:v>
                </c:pt>
                <c:pt idx="4035">
                  <c:v>5.1840000000000002E-3</c:v>
                </c:pt>
                <c:pt idx="4036">
                  <c:v>5.0359999999999997E-3</c:v>
                </c:pt>
                <c:pt idx="4037">
                  <c:v>5.1240000000000001E-3</c:v>
                </c:pt>
                <c:pt idx="4038">
                  <c:v>5.2490000000000002E-3</c:v>
                </c:pt>
                <c:pt idx="4039">
                  <c:v>5.3499999999999997E-3</c:v>
                </c:pt>
                <c:pt idx="4040">
                  <c:v>5.5240000000000003E-3</c:v>
                </c:pt>
                <c:pt idx="4041">
                  <c:v>5.7780000000000001E-3</c:v>
                </c:pt>
                <c:pt idx="4042">
                  <c:v>5.862E-3</c:v>
                </c:pt>
                <c:pt idx="4043">
                  <c:v>5.5160000000000001E-3</c:v>
                </c:pt>
                <c:pt idx="4044">
                  <c:v>4.7889999999999999E-3</c:v>
                </c:pt>
                <c:pt idx="4045">
                  <c:v>3.9830000000000004E-3</c:v>
                </c:pt>
                <c:pt idx="4046">
                  <c:v>3.3830000000000002E-3</c:v>
                </c:pt>
                <c:pt idx="4047">
                  <c:v>3.143E-3</c:v>
                </c:pt>
                <c:pt idx="4048">
                  <c:v>2.9550000000000002E-3</c:v>
                </c:pt>
                <c:pt idx="4049">
                  <c:v>2.967E-3</c:v>
                </c:pt>
                <c:pt idx="4050">
                  <c:v>2.9150000000000001E-3</c:v>
                </c:pt>
                <c:pt idx="4051">
                  <c:v>2.7239999999999999E-3</c:v>
                </c:pt>
                <c:pt idx="4052">
                  <c:v>2.6129999999999999E-3</c:v>
                </c:pt>
                <c:pt idx="4053">
                  <c:v>2.8379999999999998E-3</c:v>
                </c:pt>
                <c:pt idx="4054">
                  <c:v>3.4520000000000002E-3</c:v>
                </c:pt>
                <c:pt idx="4055">
                  <c:v>4.3769999999999998E-3</c:v>
                </c:pt>
                <c:pt idx="4056">
                  <c:v>5.5760000000000002E-3</c:v>
                </c:pt>
                <c:pt idx="4057">
                  <c:v>7.0419999999999996E-3</c:v>
                </c:pt>
                <c:pt idx="4058">
                  <c:v>8.7250000000000001E-3</c:v>
                </c:pt>
                <c:pt idx="4059">
                  <c:v>1.0559000000000001E-2</c:v>
                </c:pt>
                <c:pt idx="4060">
                  <c:v>1.2503E-2</c:v>
                </c:pt>
                <c:pt idx="4061">
                  <c:v>1.4501999999999999E-2</c:v>
                </c:pt>
                <c:pt idx="4062">
                  <c:v>1.6409E-2</c:v>
                </c:pt>
                <c:pt idx="4063">
                  <c:v>1.7982999999999999E-2</c:v>
                </c:pt>
                <c:pt idx="4064">
                  <c:v>1.9009000000000002E-2</c:v>
                </c:pt>
                <c:pt idx="4065">
                  <c:v>1.9453000000000002E-2</c:v>
                </c:pt>
                <c:pt idx="4066">
                  <c:v>1.9532999999999998E-2</c:v>
                </c:pt>
                <c:pt idx="4067">
                  <c:v>1.9595000000000001E-2</c:v>
                </c:pt>
                <c:pt idx="4068">
                  <c:v>1.9862999999999999E-2</c:v>
                </c:pt>
                <c:pt idx="4069">
                  <c:v>2.0288E-2</c:v>
                </c:pt>
                <c:pt idx="4070">
                  <c:v>2.0667000000000001E-2</c:v>
                </c:pt>
                <c:pt idx="4071">
                  <c:v>2.0889999999999999E-2</c:v>
                </c:pt>
                <c:pt idx="4072">
                  <c:v>2.0986000000000001E-2</c:v>
                </c:pt>
                <c:pt idx="4073">
                  <c:v>2.094E-2</c:v>
                </c:pt>
                <c:pt idx="4074">
                  <c:v>2.0662E-2</c:v>
                </c:pt>
                <c:pt idx="4075">
                  <c:v>2.0192000000000002E-2</c:v>
                </c:pt>
                <c:pt idx="4076">
                  <c:v>1.9796999999999999E-2</c:v>
                </c:pt>
                <c:pt idx="4077">
                  <c:v>1.9827999999999998E-2</c:v>
                </c:pt>
                <c:pt idx="4078">
                  <c:v>2.0549999999999999E-2</c:v>
                </c:pt>
                <c:pt idx="4079">
                  <c:v>2.2076999999999999E-2</c:v>
                </c:pt>
                <c:pt idx="4080">
                  <c:v>2.4358999999999999E-2</c:v>
                </c:pt>
                <c:pt idx="4081">
                  <c:v>2.5725000000000001E-2</c:v>
                </c:pt>
                <c:pt idx="4082">
                  <c:v>2.7383999999999999E-2</c:v>
                </c:pt>
                <c:pt idx="4083">
                  <c:v>2.9028999999999999E-2</c:v>
                </c:pt>
                <c:pt idx="4084">
                  <c:v>3.0398999999999999E-2</c:v>
                </c:pt>
                <c:pt idx="4085">
                  <c:v>3.1361E-2</c:v>
                </c:pt>
                <c:pt idx="4086">
                  <c:v>3.1906999999999998E-2</c:v>
                </c:pt>
                <c:pt idx="4087">
                  <c:v>3.2131E-2</c:v>
                </c:pt>
                <c:pt idx="4088">
                  <c:v>3.2215000000000001E-2</c:v>
                </c:pt>
                <c:pt idx="4089">
                  <c:v>3.2328000000000003E-2</c:v>
                </c:pt>
                <c:pt idx="4090">
                  <c:v>3.2462999999999999E-2</c:v>
                </c:pt>
                <c:pt idx="4091">
                  <c:v>3.2460999999999997E-2</c:v>
                </c:pt>
                <c:pt idx="4092">
                  <c:v>3.2181000000000001E-2</c:v>
                </c:pt>
                <c:pt idx="4093">
                  <c:v>3.1623999999999999E-2</c:v>
                </c:pt>
                <c:pt idx="4094">
                  <c:v>3.0991999999999999E-2</c:v>
                </c:pt>
                <c:pt idx="4095">
                  <c:v>3.0626E-2</c:v>
                </c:pt>
                <c:pt idx="4096">
                  <c:v>3.0719E-2</c:v>
                </c:pt>
                <c:pt idx="4097">
                  <c:v>3.1146E-2</c:v>
                </c:pt>
                <c:pt idx="4098">
                  <c:v>3.1768999999999999E-2</c:v>
                </c:pt>
                <c:pt idx="4099">
                  <c:v>3.2732999999999998E-2</c:v>
                </c:pt>
                <c:pt idx="4100">
                  <c:v>3.4259999999999999E-2</c:v>
                </c:pt>
                <c:pt idx="4101">
                  <c:v>3.6336E-2</c:v>
                </c:pt>
                <c:pt idx="4102">
                  <c:v>3.8774999999999997E-2</c:v>
                </c:pt>
                <c:pt idx="4103">
                  <c:v>4.1406999999999999E-2</c:v>
                </c:pt>
                <c:pt idx="4104">
                  <c:v>4.4101000000000001E-2</c:v>
                </c:pt>
                <c:pt idx="4105">
                  <c:v>4.6743E-2</c:v>
                </c:pt>
                <c:pt idx="4106">
                  <c:v>4.9251000000000003E-2</c:v>
                </c:pt>
                <c:pt idx="4107">
                  <c:v>5.1539000000000001E-2</c:v>
                </c:pt>
                <c:pt idx="4108">
                  <c:v>5.3498999999999998E-2</c:v>
                </c:pt>
                <c:pt idx="4109">
                  <c:v>5.5038999999999998E-2</c:v>
                </c:pt>
                <c:pt idx="4110">
                  <c:v>5.6098000000000002E-2</c:v>
                </c:pt>
                <c:pt idx="4111">
                  <c:v>5.6557000000000003E-2</c:v>
                </c:pt>
                <c:pt idx="4112">
                  <c:v>5.6207E-2</c:v>
                </c:pt>
                <c:pt idx="4113">
                  <c:v>5.4914999999999999E-2</c:v>
                </c:pt>
                <c:pt idx="4114">
                  <c:v>5.2811999999999998E-2</c:v>
                </c:pt>
                <c:pt idx="4115">
                  <c:v>5.0205E-2</c:v>
                </c:pt>
                <c:pt idx="4116">
                  <c:v>4.7274999999999998E-2</c:v>
                </c:pt>
                <c:pt idx="4117">
                  <c:v>4.4006000000000003E-2</c:v>
                </c:pt>
                <c:pt idx="4118">
                  <c:v>4.0433999999999998E-2</c:v>
                </c:pt>
                <c:pt idx="4119">
                  <c:v>3.6748999999999997E-2</c:v>
                </c:pt>
                <c:pt idx="4120">
                  <c:v>3.3126000000000003E-2</c:v>
                </c:pt>
                <c:pt idx="4121">
                  <c:v>2.9662000000000001E-2</c:v>
                </c:pt>
                <c:pt idx="4122">
                  <c:v>2.6436999999999999E-2</c:v>
                </c:pt>
                <c:pt idx="4123">
                  <c:v>2.3463999999999999E-2</c:v>
                </c:pt>
                <c:pt idx="4124">
                  <c:v>2.0695999999999999E-2</c:v>
                </c:pt>
                <c:pt idx="4125">
                  <c:v>1.8248E-2</c:v>
                </c:pt>
                <c:pt idx="4126">
                  <c:v>1.6471E-2</c:v>
                </c:pt>
                <c:pt idx="4127">
                  <c:v>1.5668999999999999E-2</c:v>
                </c:pt>
                <c:pt idx="4128">
                  <c:v>1.5900999999999998E-2</c:v>
                </c:pt>
                <c:pt idx="4129">
                  <c:v>1.7106E-2</c:v>
                </c:pt>
                <c:pt idx="4130">
                  <c:v>1.924E-2</c:v>
                </c:pt>
                <c:pt idx="4131">
                  <c:v>2.2235999999999999E-2</c:v>
                </c:pt>
                <c:pt idx="4132">
                  <c:v>2.5975999999999999E-2</c:v>
                </c:pt>
                <c:pt idx="4133">
                  <c:v>3.0332999999999999E-2</c:v>
                </c:pt>
                <c:pt idx="4134">
                  <c:v>3.5125999999999998E-2</c:v>
                </c:pt>
                <c:pt idx="4135">
                  <c:v>4.0053999999999999E-2</c:v>
                </c:pt>
                <c:pt idx="4136">
                  <c:v>4.4790999999999997E-2</c:v>
                </c:pt>
                <c:pt idx="4137">
                  <c:v>4.9181000000000002E-2</c:v>
                </c:pt>
                <c:pt idx="4138">
                  <c:v>5.3227999999999998E-2</c:v>
                </c:pt>
                <c:pt idx="4139">
                  <c:v>5.6848999999999997E-2</c:v>
                </c:pt>
                <c:pt idx="4140">
                  <c:v>5.9769999999999997E-2</c:v>
                </c:pt>
                <c:pt idx="4141">
                  <c:v>6.1782999999999998E-2</c:v>
                </c:pt>
                <c:pt idx="4142">
                  <c:v>6.2990000000000004E-2</c:v>
                </c:pt>
                <c:pt idx="4143">
                  <c:v>6.3700000000000007E-2</c:v>
                </c:pt>
                <c:pt idx="4144">
                  <c:v>6.4154000000000003E-2</c:v>
                </c:pt>
                <c:pt idx="4145">
                  <c:v>6.4447000000000004E-2</c:v>
                </c:pt>
                <c:pt idx="4146">
                  <c:v>6.4615000000000006E-2</c:v>
                </c:pt>
                <c:pt idx="4147">
                  <c:v>6.4688999999999997E-2</c:v>
                </c:pt>
                <c:pt idx="4148">
                  <c:v>6.4727999999999994E-2</c:v>
                </c:pt>
                <c:pt idx="4149">
                  <c:v>6.4829999999999999E-2</c:v>
                </c:pt>
                <c:pt idx="4150">
                  <c:v>6.5074000000000007E-2</c:v>
                </c:pt>
                <c:pt idx="4151">
                  <c:v>6.5384999999999999E-2</c:v>
                </c:pt>
                <c:pt idx="4152">
                  <c:v>6.5537999999999999E-2</c:v>
                </c:pt>
                <c:pt idx="4153">
                  <c:v>6.5368999999999997E-2</c:v>
                </c:pt>
                <c:pt idx="4154">
                  <c:v>6.4919000000000004E-2</c:v>
                </c:pt>
                <c:pt idx="4155">
                  <c:v>6.4306000000000002E-2</c:v>
                </c:pt>
                <c:pt idx="4156">
                  <c:v>6.3523999999999997E-2</c:v>
                </c:pt>
                <c:pt idx="4157">
                  <c:v>6.2473000000000001E-2</c:v>
                </c:pt>
                <c:pt idx="4158">
                  <c:v>6.1105E-2</c:v>
                </c:pt>
                <c:pt idx="4159">
                  <c:v>5.9435000000000002E-2</c:v>
                </c:pt>
                <c:pt idx="4160">
                  <c:v>5.7507000000000003E-2</c:v>
                </c:pt>
                <c:pt idx="4161">
                  <c:v>5.5479000000000001E-2</c:v>
                </c:pt>
                <c:pt idx="4162">
                  <c:v>5.3596999999999999E-2</c:v>
                </c:pt>
                <c:pt idx="4163">
                  <c:v>5.1936000000000003E-2</c:v>
                </c:pt>
                <c:pt idx="4164">
                  <c:v>5.0321999999999999E-2</c:v>
                </c:pt>
                <c:pt idx="4165">
                  <c:v>4.8675999999999997E-2</c:v>
                </c:pt>
                <c:pt idx="4166">
                  <c:v>4.7293000000000002E-2</c:v>
                </c:pt>
                <c:pt idx="4167">
                  <c:v>4.6602999999999999E-2</c:v>
                </c:pt>
                <c:pt idx="4168">
                  <c:v>4.6740999999999998E-2</c:v>
                </c:pt>
                <c:pt idx="4169">
                  <c:v>4.7480000000000001E-2</c:v>
                </c:pt>
                <c:pt idx="4170">
                  <c:v>4.8509999999999998E-2</c:v>
                </c:pt>
                <c:pt idx="4171">
                  <c:v>4.9621999999999999E-2</c:v>
                </c:pt>
                <c:pt idx="4172">
                  <c:v>5.0664000000000001E-2</c:v>
                </c:pt>
                <c:pt idx="4173">
                  <c:v>5.1445999999999999E-2</c:v>
                </c:pt>
                <c:pt idx="4174">
                  <c:v>5.1782000000000002E-2</c:v>
                </c:pt>
                <c:pt idx="4175">
                  <c:v>5.1561999999999997E-2</c:v>
                </c:pt>
                <c:pt idx="4176">
                  <c:v>5.0761000000000001E-2</c:v>
                </c:pt>
                <c:pt idx="4177">
                  <c:v>4.9381000000000001E-2</c:v>
                </c:pt>
                <c:pt idx="4178">
                  <c:v>4.7405000000000003E-2</c:v>
                </c:pt>
                <c:pt idx="4179">
                  <c:v>4.4796999999999997E-2</c:v>
                </c:pt>
                <c:pt idx="4180">
                  <c:v>4.1575000000000001E-2</c:v>
                </c:pt>
                <c:pt idx="4181">
                  <c:v>3.7873999999999998E-2</c:v>
                </c:pt>
                <c:pt idx="4182">
                  <c:v>3.3887E-2</c:v>
                </c:pt>
                <c:pt idx="4183">
                  <c:v>2.9752000000000001E-2</c:v>
                </c:pt>
                <c:pt idx="4184">
                  <c:v>2.5610000000000001E-2</c:v>
                </c:pt>
                <c:pt idx="4185">
                  <c:v>2.1707000000000001E-2</c:v>
                </c:pt>
                <c:pt idx="4186">
                  <c:v>1.8204000000000001E-2</c:v>
                </c:pt>
                <c:pt idx="4187">
                  <c:v>1.4971999999999999E-2</c:v>
                </c:pt>
                <c:pt idx="4188">
                  <c:v>1.1889E-2</c:v>
                </c:pt>
                <c:pt idx="4189">
                  <c:v>9.2339999999999992E-3</c:v>
                </c:pt>
                <c:pt idx="4190">
                  <c:v>7.4159999999999998E-3</c:v>
                </c:pt>
                <c:pt idx="4191">
                  <c:v>6.4310000000000001E-3</c:v>
                </c:pt>
                <c:pt idx="4192">
                  <c:v>5.9290000000000002E-3</c:v>
                </c:pt>
                <c:pt idx="4193">
                  <c:v>5.6140000000000001E-3</c:v>
                </c:pt>
                <c:pt idx="4194">
                  <c:v>5.1840000000000002E-3</c:v>
                </c:pt>
                <c:pt idx="4195">
                  <c:v>5.1149999999999998E-3</c:v>
                </c:pt>
                <c:pt idx="4196">
                  <c:v>5.7109999999999999E-3</c:v>
                </c:pt>
                <c:pt idx="4197">
                  <c:v>7.2189999999999997E-3</c:v>
                </c:pt>
                <c:pt idx="4198">
                  <c:v>9.8639999999999995E-3</c:v>
                </c:pt>
                <c:pt idx="4199">
                  <c:v>1.3612000000000001E-2</c:v>
                </c:pt>
                <c:pt idx="4200">
                  <c:v>1.8119E-2</c:v>
                </c:pt>
                <c:pt idx="4201">
                  <c:v>2.2896E-2</c:v>
                </c:pt>
                <c:pt idx="4202">
                  <c:v>2.7498999999999999E-2</c:v>
                </c:pt>
                <c:pt idx="4203">
                  <c:v>3.1630999999999999E-2</c:v>
                </c:pt>
                <c:pt idx="4204">
                  <c:v>3.5130000000000002E-2</c:v>
                </c:pt>
                <c:pt idx="4205">
                  <c:v>3.7865999999999997E-2</c:v>
                </c:pt>
                <c:pt idx="4206">
                  <c:v>3.9719999999999998E-2</c:v>
                </c:pt>
                <c:pt idx="4207">
                  <c:v>4.0771000000000002E-2</c:v>
                </c:pt>
                <c:pt idx="4208">
                  <c:v>4.1438999999999997E-2</c:v>
                </c:pt>
                <c:pt idx="4209">
                  <c:v>4.2202999999999997E-2</c:v>
                </c:pt>
                <c:pt idx="4210">
                  <c:v>4.3143000000000001E-2</c:v>
                </c:pt>
                <c:pt idx="4211">
                  <c:v>4.4016E-2</c:v>
                </c:pt>
                <c:pt idx="4212">
                  <c:v>4.4735999999999998E-2</c:v>
                </c:pt>
                <c:pt idx="4213">
                  <c:v>4.5435999999999997E-2</c:v>
                </c:pt>
                <c:pt idx="4214">
                  <c:v>4.6150999999999998E-2</c:v>
                </c:pt>
                <c:pt idx="4215">
                  <c:v>4.6850999999999997E-2</c:v>
                </c:pt>
                <c:pt idx="4216">
                  <c:v>4.7694E-2</c:v>
                </c:pt>
                <c:pt idx="4217">
                  <c:v>4.8762E-2</c:v>
                </c:pt>
                <c:pt idx="4218">
                  <c:v>5.0115E-2</c:v>
                </c:pt>
                <c:pt idx="4219">
                  <c:v>5.1732E-2</c:v>
                </c:pt>
                <c:pt idx="4220">
                  <c:v>5.3920999999999997E-2</c:v>
                </c:pt>
                <c:pt idx="4221">
                  <c:v>5.7024999999999999E-2</c:v>
                </c:pt>
                <c:pt idx="4222">
                  <c:v>6.0995000000000001E-2</c:v>
                </c:pt>
                <c:pt idx="4223">
                  <c:v>6.5507999999999997E-2</c:v>
                </c:pt>
                <c:pt idx="4224">
                  <c:v>7.0319999999999994E-2</c:v>
                </c:pt>
                <c:pt idx="4225">
                  <c:v>7.5301000000000007E-2</c:v>
                </c:pt>
                <c:pt idx="4226">
                  <c:v>8.0305000000000001E-2</c:v>
                </c:pt>
                <c:pt idx="4227">
                  <c:v>8.5166000000000006E-2</c:v>
                </c:pt>
                <c:pt idx="4228">
                  <c:v>8.9776999999999996E-2</c:v>
                </c:pt>
                <c:pt idx="4229">
                  <c:v>9.4160999999999995E-2</c:v>
                </c:pt>
                <c:pt idx="4230">
                  <c:v>9.8544999999999994E-2</c:v>
                </c:pt>
                <c:pt idx="4231">
                  <c:v>0.103297</c:v>
                </c:pt>
                <c:pt idx="4232">
                  <c:v>0.108595</c:v>
                </c:pt>
                <c:pt idx="4233">
                  <c:v>0.114123</c:v>
                </c:pt>
                <c:pt idx="4234">
                  <c:v>0.119258</c:v>
                </c:pt>
                <c:pt idx="4235">
                  <c:v>0.123588</c:v>
                </c:pt>
                <c:pt idx="4236">
                  <c:v>0.127083</c:v>
                </c:pt>
                <c:pt idx="4237">
                  <c:v>0.12975300000000001</c:v>
                </c:pt>
                <c:pt idx="4238">
                  <c:v>0.13139100000000001</c:v>
                </c:pt>
                <c:pt idx="4239">
                  <c:v>0.13176399999999999</c:v>
                </c:pt>
                <c:pt idx="4240">
                  <c:v>0.130851</c:v>
                </c:pt>
                <c:pt idx="4241">
                  <c:v>0.12878999999999999</c:v>
                </c:pt>
                <c:pt idx="4242">
                  <c:v>0.12576300000000001</c:v>
                </c:pt>
                <c:pt idx="4243">
                  <c:v>0.121989</c:v>
                </c:pt>
                <c:pt idx="4244">
                  <c:v>0.11767900000000001</c:v>
                </c:pt>
                <c:pt idx="4245">
                  <c:v>0.112957</c:v>
                </c:pt>
                <c:pt idx="4246">
                  <c:v>0.107863</c:v>
                </c:pt>
                <c:pt idx="4247">
                  <c:v>0.102436</c:v>
                </c:pt>
                <c:pt idx="4248">
                  <c:v>9.6797999999999995E-2</c:v>
                </c:pt>
                <c:pt idx="4249">
                  <c:v>9.1225000000000001E-2</c:v>
                </c:pt>
                <c:pt idx="4250">
                  <c:v>8.6036000000000001E-2</c:v>
                </c:pt>
                <c:pt idx="4251">
                  <c:v>8.1304000000000001E-2</c:v>
                </c:pt>
                <c:pt idx="4252">
                  <c:v>7.6849000000000001E-2</c:v>
                </c:pt>
                <c:pt idx="4253">
                  <c:v>7.2688000000000003E-2</c:v>
                </c:pt>
                <c:pt idx="4254">
                  <c:v>6.9235000000000005E-2</c:v>
                </c:pt>
                <c:pt idx="4255">
                  <c:v>6.6829E-2</c:v>
                </c:pt>
                <c:pt idx="4256">
                  <c:v>6.5264000000000003E-2</c:v>
                </c:pt>
                <c:pt idx="4257">
                  <c:v>6.4023999999999998E-2</c:v>
                </c:pt>
                <c:pt idx="4258">
                  <c:v>6.2828999999999996E-2</c:v>
                </c:pt>
                <c:pt idx="4259">
                  <c:v>6.1754000000000003E-2</c:v>
                </c:pt>
                <c:pt idx="4260">
                  <c:v>6.0866000000000003E-2</c:v>
                </c:pt>
                <c:pt idx="4261">
                  <c:v>5.9943000000000003E-2</c:v>
                </c:pt>
                <c:pt idx="4262">
                  <c:v>5.8682999999999999E-2</c:v>
                </c:pt>
                <c:pt idx="4263">
                  <c:v>5.7145000000000001E-2</c:v>
                </c:pt>
                <c:pt idx="4264">
                  <c:v>5.5784E-2</c:v>
                </c:pt>
                <c:pt idx="4265">
                  <c:v>5.4993E-2</c:v>
                </c:pt>
                <c:pt idx="4266">
                  <c:v>5.4774000000000003E-2</c:v>
                </c:pt>
                <c:pt idx="4267">
                  <c:v>5.4880999999999999E-2</c:v>
                </c:pt>
                <c:pt idx="4268">
                  <c:v>5.5126000000000001E-2</c:v>
                </c:pt>
                <c:pt idx="4269">
                  <c:v>5.5478E-2</c:v>
                </c:pt>
                <c:pt idx="4270">
                  <c:v>5.5996999999999998E-2</c:v>
                </c:pt>
                <c:pt idx="4271">
                  <c:v>5.6565999999999998E-2</c:v>
                </c:pt>
                <c:pt idx="4272">
                  <c:v>5.6818E-2</c:v>
                </c:pt>
                <c:pt idx="4273">
                  <c:v>5.6744999999999997E-2</c:v>
                </c:pt>
                <c:pt idx="4274">
                  <c:v>5.6531999999999999E-2</c:v>
                </c:pt>
                <c:pt idx="4275">
                  <c:v>5.6217999999999997E-2</c:v>
                </c:pt>
                <c:pt idx="4276">
                  <c:v>5.5844999999999999E-2</c:v>
                </c:pt>
                <c:pt idx="4277">
                  <c:v>5.5617E-2</c:v>
                </c:pt>
                <c:pt idx="4278">
                  <c:v>5.5666E-2</c:v>
                </c:pt>
                <c:pt idx="4279">
                  <c:v>5.5763E-2</c:v>
                </c:pt>
                <c:pt idx="4280">
                  <c:v>5.5549000000000001E-2</c:v>
                </c:pt>
                <c:pt idx="4281">
                  <c:v>5.5031999999999998E-2</c:v>
                </c:pt>
                <c:pt idx="4282">
                  <c:v>5.4586999999999997E-2</c:v>
                </c:pt>
                <c:pt idx="4283">
                  <c:v>5.4428999999999998E-2</c:v>
                </c:pt>
                <c:pt idx="4284">
                  <c:v>5.4282999999999998E-2</c:v>
                </c:pt>
                <c:pt idx="4285">
                  <c:v>5.3598E-2</c:v>
                </c:pt>
                <c:pt idx="4286">
                  <c:v>5.2061000000000003E-2</c:v>
                </c:pt>
                <c:pt idx="4287">
                  <c:v>4.9925999999999998E-2</c:v>
                </c:pt>
                <c:pt idx="4288">
                  <c:v>4.7902E-2</c:v>
                </c:pt>
                <c:pt idx="4289">
                  <c:v>4.6655000000000002E-2</c:v>
                </c:pt>
                <c:pt idx="4290">
                  <c:v>4.6355E-2</c:v>
                </c:pt>
                <c:pt idx="4291">
                  <c:v>4.6649999999999997E-2</c:v>
                </c:pt>
                <c:pt idx="4292">
                  <c:v>4.7038999999999997E-2</c:v>
                </c:pt>
                <c:pt idx="4293">
                  <c:v>4.7202000000000001E-2</c:v>
                </c:pt>
                <c:pt idx="4294">
                  <c:v>4.6980000000000001E-2</c:v>
                </c:pt>
                <c:pt idx="4295">
                  <c:v>4.6162000000000002E-2</c:v>
                </c:pt>
                <c:pt idx="4296">
                  <c:v>4.4693999999999998E-2</c:v>
                </c:pt>
                <c:pt idx="4297">
                  <c:v>4.3059E-2</c:v>
                </c:pt>
                <c:pt idx="4298">
                  <c:v>4.1688000000000003E-2</c:v>
                </c:pt>
                <c:pt idx="4299">
                  <c:v>4.0638000000000001E-2</c:v>
                </c:pt>
                <c:pt idx="4300">
                  <c:v>3.9766999999999997E-2</c:v>
                </c:pt>
                <c:pt idx="4301">
                  <c:v>3.9052000000000003E-2</c:v>
                </c:pt>
                <c:pt idx="4302">
                  <c:v>3.8734999999999999E-2</c:v>
                </c:pt>
                <c:pt idx="4303">
                  <c:v>3.9108999999999998E-2</c:v>
                </c:pt>
                <c:pt idx="4304">
                  <c:v>4.0294999999999997E-2</c:v>
                </c:pt>
                <c:pt idx="4305">
                  <c:v>4.2185E-2</c:v>
                </c:pt>
                <c:pt idx="4306">
                  <c:v>4.4423999999999998E-2</c:v>
                </c:pt>
                <c:pt idx="4307">
                  <c:v>4.6493E-2</c:v>
                </c:pt>
                <c:pt idx="4308">
                  <c:v>4.8044999999999997E-2</c:v>
                </c:pt>
                <c:pt idx="4309">
                  <c:v>4.9239999999999999E-2</c:v>
                </c:pt>
                <c:pt idx="4310">
                  <c:v>5.0774E-2</c:v>
                </c:pt>
                <c:pt idx="4311">
                  <c:v>5.3558000000000001E-2</c:v>
                </c:pt>
                <c:pt idx="4312">
                  <c:v>5.8192000000000001E-2</c:v>
                </c:pt>
                <c:pt idx="4313">
                  <c:v>6.4546999999999993E-2</c:v>
                </c:pt>
                <c:pt idx="4314">
                  <c:v>7.1843000000000004E-2</c:v>
                </c:pt>
                <c:pt idx="4315">
                  <c:v>7.9142000000000004E-2</c:v>
                </c:pt>
                <c:pt idx="4316">
                  <c:v>8.5766999999999996E-2</c:v>
                </c:pt>
                <c:pt idx="4317">
                  <c:v>9.1465000000000005E-2</c:v>
                </c:pt>
                <c:pt idx="4318">
                  <c:v>9.6346000000000001E-2</c:v>
                </c:pt>
                <c:pt idx="4319">
                  <c:v>0.100536</c:v>
                </c:pt>
                <c:pt idx="4320">
                  <c:v>0.103973</c:v>
                </c:pt>
                <c:pt idx="4321">
                  <c:v>0.106721</c:v>
                </c:pt>
                <c:pt idx="4322">
                  <c:v>0.10925600000000001</c:v>
                </c:pt>
                <c:pt idx="4323">
                  <c:v>0.112095</c:v>
                </c:pt>
                <c:pt idx="4324">
                  <c:v>0.115319</c:v>
                </c:pt>
                <c:pt idx="4325">
                  <c:v>0.118626</c:v>
                </c:pt>
                <c:pt idx="4326">
                  <c:v>0.12155100000000001</c:v>
                </c:pt>
                <c:pt idx="4327">
                  <c:v>0.12358</c:v>
                </c:pt>
                <c:pt idx="4328">
                  <c:v>0.12436800000000001</c:v>
                </c:pt>
                <c:pt idx="4329">
                  <c:v>0.123931</c:v>
                </c:pt>
                <c:pt idx="4330">
                  <c:v>0.122463</c:v>
                </c:pt>
                <c:pt idx="4331">
                  <c:v>0.120076</c:v>
                </c:pt>
                <c:pt idx="4332">
                  <c:v>0.11691600000000001</c:v>
                </c:pt>
                <c:pt idx="4333">
                  <c:v>0.113371</c:v>
                </c:pt>
                <c:pt idx="4334">
                  <c:v>0.109995</c:v>
                </c:pt>
                <c:pt idx="4335">
                  <c:v>0.10728600000000001</c:v>
                </c:pt>
                <c:pt idx="4336">
                  <c:v>0.105489</c:v>
                </c:pt>
                <c:pt idx="4337">
                  <c:v>0.104486</c:v>
                </c:pt>
                <c:pt idx="4338">
                  <c:v>0.10379099999999999</c:v>
                </c:pt>
                <c:pt idx="4339">
                  <c:v>0.10272299999999999</c:v>
                </c:pt>
                <c:pt idx="4340">
                  <c:v>0.100755</c:v>
                </c:pt>
                <c:pt idx="4341">
                  <c:v>9.7803000000000001E-2</c:v>
                </c:pt>
                <c:pt idx="4342">
                  <c:v>9.4226000000000004E-2</c:v>
                </c:pt>
                <c:pt idx="4343">
                  <c:v>9.0519000000000002E-2</c:v>
                </c:pt>
                <c:pt idx="4344">
                  <c:v>8.7151000000000006E-2</c:v>
                </c:pt>
                <c:pt idx="4345">
                  <c:v>8.4574999999999997E-2</c:v>
                </c:pt>
                <c:pt idx="4346">
                  <c:v>8.3038000000000001E-2</c:v>
                </c:pt>
                <c:pt idx="4347">
                  <c:v>8.2283999999999996E-2</c:v>
                </c:pt>
                <c:pt idx="4348">
                  <c:v>8.1748000000000001E-2</c:v>
                </c:pt>
                <c:pt idx="4349">
                  <c:v>8.1034999999999996E-2</c:v>
                </c:pt>
                <c:pt idx="4350">
                  <c:v>8.0004000000000006E-2</c:v>
                </c:pt>
                <c:pt idx="4351">
                  <c:v>7.8528000000000001E-2</c:v>
                </c:pt>
                <c:pt idx="4352">
                  <c:v>7.6466000000000006E-2</c:v>
                </c:pt>
                <c:pt idx="4353">
                  <c:v>7.3798000000000002E-2</c:v>
                </c:pt>
                <c:pt idx="4354">
                  <c:v>7.0610999999999993E-2</c:v>
                </c:pt>
                <c:pt idx="4355">
                  <c:v>6.7093E-2</c:v>
                </c:pt>
                <c:pt idx="4356">
                  <c:v>6.3613000000000003E-2</c:v>
                </c:pt>
                <c:pt idx="4357">
                  <c:v>6.0654E-2</c:v>
                </c:pt>
                <c:pt idx="4358">
                  <c:v>5.8622E-2</c:v>
                </c:pt>
                <c:pt idx="4359">
                  <c:v>5.7686000000000001E-2</c:v>
                </c:pt>
                <c:pt idx="4360">
                  <c:v>5.7548000000000002E-2</c:v>
                </c:pt>
                <c:pt idx="4361">
                  <c:v>5.7335999999999998E-2</c:v>
                </c:pt>
                <c:pt idx="4362">
                  <c:v>5.6211999999999998E-2</c:v>
                </c:pt>
                <c:pt idx="4363">
                  <c:v>5.4273000000000002E-2</c:v>
                </c:pt>
                <c:pt idx="4364">
                  <c:v>5.2463999999999997E-2</c:v>
                </c:pt>
                <c:pt idx="4365">
                  <c:v>5.1499000000000003E-2</c:v>
                </c:pt>
                <c:pt idx="4366">
                  <c:v>5.1281E-2</c:v>
                </c:pt>
                <c:pt idx="4367">
                  <c:v>5.1487999999999999E-2</c:v>
                </c:pt>
                <c:pt idx="4368">
                  <c:v>4.7620999999999997E-2</c:v>
                </c:pt>
                <c:pt idx="4369">
                  <c:v>4.3756000000000003E-2</c:v>
                </c:pt>
                <c:pt idx="4370">
                  <c:v>3.9892999999999998E-2</c:v>
                </c:pt>
                <c:pt idx="4371">
                  <c:v>3.6031000000000001E-2</c:v>
                </c:pt>
                <c:pt idx="4372">
                  <c:v>3.2169999999999997E-2</c:v>
                </c:pt>
                <c:pt idx="4373">
                  <c:v>2.8309999999999998E-2</c:v>
                </c:pt>
                <c:pt idx="4374">
                  <c:v>2.4452999999999999E-2</c:v>
                </c:pt>
                <c:pt idx="4375">
                  <c:v>2.0596E-2</c:v>
                </c:pt>
                <c:pt idx="4376">
                  <c:v>1.6740999999999999E-2</c:v>
                </c:pt>
                <c:pt idx="4377">
                  <c:v>1.2886999999999999E-2</c:v>
                </c:pt>
                <c:pt idx="4378">
                  <c:v>9.0349999999999996E-3</c:v>
                </c:pt>
                <c:pt idx="4379">
                  <c:v>5.1840000000000002E-3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A6FC-AA44-BCB5-53C39B497DF4}"/>
            </c:ext>
          </c:extLst>
        </c:ser>
        <c:ser>
          <c:idx val="1"/>
          <c:order val="1"/>
          <c:tx>
            <c:strRef>
              <c:f>PES!$C$1</c:f>
              <c:strCache>
                <c:ptCount val="1"/>
                <c:pt idx="0">
                  <c:v>Serpula-mycelium-PES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PES!$A$2:$A$4381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PES!$C$2:$C$4381</c:f>
              <c:numCache>
                <c:formatCode>General</c:formatCode>
                <c:ptCount val="4380"/>
                <c:pt idx="0">
                  <c:v>3.8462999999999997E-2</c:v>
                </c:pt>
                <c:pt idx="1">
                  <c:v>3.7865999999999997E-2</c:v>
                </c:pt>
                <c:pt idx="2">
                  <c:v>3.7269999999999998E-2</c:v>
                </c:pt>
                <c:pt idx="3">
                  <c:v>3.6676E-2</c:v>
                </c:pt>
                <c:pt idx="4">
                  <c:v>3.6082000000000003E-2</c:v>
                </c:pt>
                <c:pt idx="5">
                  <c:v>3.5491000000000002E-2</c:v>
                </c:pt>
                <c:pt idx="6">
                  <c:v>3.4901000000000001E-2</c:v>
                </c:pt>
                <c:pt idx="7">
                  <c:v>3.4312000000000002E-2</c:v>
                </c:pt>
                <c:pt idx="8">
                  <c:v>3.3724999999999998E-2</c:v>
                </c:pt>
                <c:pt idx="9">
                  <c:v>3.3139000000000002E-2</c:v>
                </c:pt>
                <c:pt idx="10">
                  <c:v>3.2555000000000001E-2</c:v>
                </c:pt>
                <c:pt idx="11">
                  <c:v>3.1972E-2</c:v>
                </c:pt>
                <c:pt idx="12">
                  <c:v>3.1390000000000001E-2</c:v>
                </c:pt>
                <c:pt idx="13">
                  <c:v>2.9860999999999999E-2</c:v>
                </c:pt>
                <c:pt idx="14">
                  <c:v>2.7970999999999999E-2</c:v>
                </c:pt>
                <c:pt idx="15">
                  <c:v>2.5881999999999999E-2</c:v>
                </c:pt>
                <c:pt idx="16">
                  <c:v>2.4305E-2</c:v>
                </c:pt>
                <c:pt idx="17">
                  <c:v>2.3969000000000001E-2</c:v>
                </c:pt>
                <c:pt idx="18">
                  <c:v>2.486E-2</c:v>
                </c:pt>
                <c:pt idx="19">
                  <c:v>2.6175E-2</c:v>
                </c:pt>
                <c:pt idx="20">
                  <c:v>2.7157000000000001E-2</c:v>
                </c:pt>
                <c:pt idx="21">
                  <c:v>2.7716999999999999E-2</c:v>
                </c:pt>
                <c:pt idx="22">
                  <c:v>2.8306000000000001E-2</c:v>
                </c:pt>
                <c:pt idx="23">
                  <c:v>2.9350000000000001E-2</c:v>
                </c:pt>
                <c:pt idx="24">
                  <c:v>3.0421E-2</c:v>
                </c:pt>
                <c:pt idx="25">
                  <c:v>3.0426999999999999E-2</c:v>
                </c:pt>
                <c:pt idx="26">
                  <c:v>2.8804E-2</c:v>
                </c:pt>
                <c:pt idx="27">
                  <c:v>2.5729999999999999E-2</c:v>
                </c:pt>
                <c:pt idx="28">
                  <c:v>2.1871000000000002E-2</c:v>
                </c:pt>
                <c:pt idx="29">
                  <c:v>1.7757999999999999E-2</c:v>
                </c:pt>
                <c:pt idx="30">
                  <c:v>1.3664000000000001E-2</c:v>
                </c:pt>
                <c:pt idx="31">
                  <c:v>1.009E-2</c:v>
                </c:pt>
                <c:pt idx="32">
                  <c:v>7.6480000000000003E-3</c:v>
                </c:pt>
                <c:pt idx="33">
                  <c:v>6.4000000000000003E-3</c:v>
                </c:pt>
                <c:pt idx="34">
                  <c:v>5.7460000000000002E-3</c:v>
                </c:pt>
                <c:pt idx="35">
                  <c:v>4.8820000000000001E-3</c:v>
                </c:pt>
                <c:pt idx="36">
                  <c:v>3.4229999999999998E-3</c:v>
                </c:pt>
                <c:pt idx="37">
                  <c:v>1.686E-3</c:v>
                </c:pt>
                <c:pt idx="38">
                  <c:v>4.6000000000000001E-4</c:v>
                </c:pt>
                <c:pt idx="39">
                  <c:v>5.0799999999999999E-4</c:v>
                </c:pt>
                <c:pt idx="40">
                  <c:v>2.036E-3</c:v>
                </c:pt>
                <c:pt idx="41">
                  <c:v>4.4799999999999996E-3</c:v>
                </c:pt>
                <c:pt idx="42">
                  <c:v>6.8869999999999999E-3</c:v>
                </c:pt>
                <c:pt idx="43">
                  <c:v>8.7030000000000007E-3</c:v>
                </c:pt>
                <c:pt idx="44">
                  <c:v>1.0186000000000001E-2</c:v>
                </c:pt>
                <c:pt idx="45">
                  <c:v>1.1856E-2</c:v>
                </c:pt>
                <c:pt idx="46">
                  <c:v>1.3786E-2</c:v>
                </c:pt>
                <c:pt idx="47">
                  <c:v>1.5495E-2</c:v>
                </c:pt>
                <c:pt idx="48">
                  <c:v>1.6393999999999999E-2</c:v>
                </c:pt>
                <c:pt idx="49">
                  <c:v>1.6707E-2</c:v>
                </c:pt>
                <c:pt idx="50">
                  <c:v>1.7316000000000002E-2</c:v>
                </c:pt>
                <c:pt idx="51">
                  <c:v>1.8301999999999999E-2</c:v>
                </c:pt>
                <c:pt idx="52">
                  <c:v>1.9172999999999999E-2</c:v>
                </c:pt>
                <c:pt idx="53">
                  <c:v>1.9788E-2</c:v>
                </c:pt>
                <c:pt idx="54">
                  <c:v>2.0320000000000001E-2</c:v>
                </c:pt>
                <c:pt idx="55">
                  <c:v>2.0872000000000002E-2</c:v>
                </c:pt>
                <c:pt idx="56">
                  <c:v>2.1357999999999999E-2</c:v>
                </c:pt>
                <c:pt idx="57">
                  <c:v>2.1555999999999999E-2</c:v>
                </c:pt>
                <c:pt idx="58">
                  <c:v>2.1201999999999999E-2</c:v>
                </c:pt>
                <c:pt idx="59">
                  <c:v>2.0145E-2</c:v>
                </c:pt>
                <c:pt idx="60">
                  <c:v>1.8575999999999999E-2</c:v>
                </c:pt>
                <c:pt idx="61">
                  <c:v>1.7018999999999999E-2</c:v>
                </c:pt>
                <c:pt idx="62">
                  <c:v>1.5876999999999999E-2</c:v>
                </c:pt>
                <c:pt idx="63">
                  <c:v>1.4931E-2</c:v>
                </c:pt>
                <c:pt idx="64">
                  <c:v>1.3368E-2</c:v>
                </c:pt>
                <c:pt idx="65">
                  <c:v>1.0624E-2</c:v>
                </c:pt>
                <c:pt idx="66">
                  <c:v>7.0809999999999996E-3</c:v>
                </c:pt>
                <c:pt idx="67">
                  <c:v>3.7239999999999999E-3</c:v>
                </c:pt>
                <c:pt idx="68">
                  <c:v>1.369E-3</c:v>
                </c:pt>
                <c:pt idx="69">
                  <c:v>2.2900000000000001E-4</c:v>
                </c:pt>
                <c:pt idx="70">
                  <c:v>0</c:v>
                </c:pt>
                <c:pt idx="71">
                  <c:v>2.5799999999999998E-4</c:v>
                </c:pt>
                <c:pt idx="72">
                  <c:v>7.5199999999999996E-4</c:v>
                </c:pt>
                <c:pt idx="73">
                  <c:v>1.366E-3</c:v>
                </c:pt>
                <c:pt idx="74">
                  <c:v>1.916E-3</c:v>
                </c:pt>
                <c:pt idx="75">
                  <c:v>2.1840000000000002E-3</c:v>
                </c:pt>
                <c:pt idx="76">
                  <c:v>2.2409999999999999E-3</c:v>
                </c:pt>
                <c:pt idx="77">
                  <c:v>2.336E-3</c:v>
                </c:pt>
                <c:pt idx="78">
                  <c:v>2.4229999999999998E-3</c:v>
                </c:pt>
                <c:pt idx="79">
                  <c:v>2.421E-3</c:v>
                </c:pt>
                <c:pt idx="80">
                  <c:v>2.5820000000000001E-3</c:v>
                </c:pt>
                <c:pt idx="81">
                  <c:v>3.277E-3</c:v>
                </c:pt>
                <c:pt idx="82">
                  <c:v>4.5490000000000001E-3</c:v>
                </c:pt>
                <c:pt idx="83">
                  <c:v>6.0070000000000002E-3</c:v>
                </c:pt>
                <c:pt idx="84">
                  <c:v>7.2700000000000004E-3</c:v>
                </c:pt>
                <c:pt idx="85">
                  <c:v>8.2789999999999999E-3</c:v>
                </c:pt>
                <c:pt idx="86">
                  <c:v>9.0369999999999999E-3</c:v>
                </c:pt>
                <c:pt idx="87">
                  <c:v>9.4500000000000001E-3</c:v>
                </c:pt>
                <c:pt idx="88">
                  <c:v>9.5429999999999994E-3</c:v>
                </c:pt>
                <c:pt idx="89">
                  <c:v>9.5049999999999996E-3</c:v>
                </c:pt>
                <c:pt idx="90">
                  <c:v>9.3790000000000002E-3</c:v>
                </c:pt>
                <c:pt idx="91">
                  <c:v>9.2800000000000001E-3</c:v>
                </c:pt>
                <c:pt idx="92">
                  <c:v>9.3690000000000006E-3</c:v>
                </c:pt>
                <c:pt idx="93">
                  <c:v>9.5460000000000007E-3</c:v>
                </c:pt>
                <c:pt idx="94">
                  <c:v>9.5849999999999998E-3</c:v>
                </c:pt>
                <c:pt idx="95">
                  <c:v>9.4560000000000009E-3</c:v>
                </c:pt>
                <c:pt idx="96">
                  <c:v>9.4079999999999997E-3</c:v>
                </c:pt>
                <c:pt idx="97">
                  <c:v>9.7370000000000009E-3</c:v>
                </c:pt>
                <c:pt idx="98">
                  <c:v>1.0560999999999999E-2</c:v>
                </c:pt>
                <c:pt idx="99">
                  <c:v>1.1755E-2</c:v>
                </c:pt>
                <c:pt idx="100">
                  <c:v>1.2997999999999999E-2</c:v>
                </c:pt>
                <c:pt idx="101">
                  <c:v>1.3901999999999999E-2</c:v>
                </c:pt>
                <c:pt idx="102">
                  <c:v>1.4326999999999999E-2</c:v>
                </c:pt>
                <c:pt idx="103">
                  <c:v>1.4593999999999999E-2</c:v>
                </c:pt>
                <c:pt idx="104">
                  <c:v>1.5193E-2</c:v>
                </c:pt>
                <c:pt idx="105">
                  <c:v>1.6206000000000002E-2</c:v>
                </c:pt>
                <c:pt idx="106">
                  <c:v>1.7193E-2</c:v>
                </c:pt>
                <c:pt idx="107">
                  <c:v>1.7623E-2</c:v>
                </c:pt>
                <c:pt idx="108">
                  <c:v>1.7319999999999999E-2</c:v>
                </c:pt>
                <c:pt idx="109">
                  <c:v>1.6461E-2</c:v>
                </c:pt>
                <c:pt idx="110">
                  <c:v>1.5351999999999999E-2</c:v>
                </c:pt>
                <c:pt idx="111">
                  <c:v>1.431E-2</c:v>
                </c:pt>
                <c:pt idx="112">
                  <c:v>1.3329000000000001E-2</c:v>
                </c:pt>
                <c:pt idx="113">
                  <c:v>1.1861999999999999E-2</c:v>
                </c:pt>
                <c:pt idx="114">
                  <c:v>9.5499999999999995E-3</c:v>
                </c:pt>
                <c:pt idx="115">
                  <c:v>6.9779999999999998E-3</c:v>
                </c:pt>
                <c:pt idx="116">
                  <c:v>4.8630000000000001E-3</c:v>
                </c:pt>
                <c:pt idx="117">
                  <c:v>3.4529999999999999E-3</c:v>
                </c:pt>
                <c:pt idx="118">
                  <c:v>2.8019999999999998E-3</c:v>
                </c:pt>
                <c:pt idx="119">
                  <c:v>2.9299999999999999E-3</c:v>
                </c:pt>
                <c:pt idx="120">
                  <c:v>3.1359999999999999E-3</c:v>
                </c:pt>
                <c:pt idx="121">
                  <c:v>3.4819999999999999E-3</c:v>
                </c:pt>
                <c:pt idx="122">
                  <c:v>3.6189999999999998E-3</c:v>
                </c:pt>
                <c:pt idx="123">
                  <c:v>3.5999999999999999E-3</c:v>
                </c:pt>
                <c:pt idx="124">
                  <c:v>3.7239999999999999E-3</c:v>
                </c:pt>
                <c:pt idx="125">
                  <c:v>4.0159999999999996E-3</c:v>
                </c:pt>
                <c:pt idx="126">
                  <c:v>4.7790000000000003E-3</c:v>
                </c:pt>
                <c:pt idx="127">
                  <c:v>5.9719999999999999E-3</c:v>
                </c:pt>
                <c:pt idx="128">
                  <c:v>7.4320000000000002E-3</c:v>
                </c:pt>
                <c:pt idx="129">
                  <c:v>8.8179999999999994E-3</c:v>
                </c:pt>
                <c:pt idx="130">
                  <c:v>9.783E-3</c:v>
                </c:pt>
                <c:pt idx="131">
                  <c:v>1.0267E-2</c:v>
                </c:pt>
                <c:pt idx="132">
                  <c:v>1.0496E-2</c:v>
                </c:pt>
                <c:pt idx="133">
                  <c:v>1.0765E-2</c:v>
                </c:pt>
                <c:pt idx="134">
                  <c:v>1.1285E-2</c:v>
                </c:pt>
                <c:pt idx="135">
                  <c:v>1.2109E-2</c:v>
                </c:pt>
                <c:pt idx="136">
                  <c:v>1.3049E-2</c:v>
                </c:pt>
                <c:pt idx="137">
                  <c:v>1.3842E-2</c:v>
                </c:pt>
                <c:pt idx="138">
                  <c:v>1.4559000000000001E-2</c:v>
                </c:pt>
                <c:pt idx="139">
                  <c:v>1.5570000000000001E-2</c:v>
                </c:pt>
                <c:pt idx="140">
                  <c:v>1.7035000000000002E-2</c:v>
                </c:pt>
                <c:pt idx="141">
                  <c:v>1.8636E-2</c:v>
                </c:pt>
                <c:pt idx="142">
                  <c:v>1.9810000000000001E-2</c:v>
                </c:pt>
                <c:pt idx="143">
                  <c:v>2.0212000000000001E-2</c:v>
                </c:pt>
                <c:pt idx="144">
                  <c:v>1.9904000000000002E-2</c:v>
                </c:pt>
                <c:pt idx="145">
                  <c:v>1.9273999999999999E-2</c:v>
                </c:pt>
                <c:pt idx="146">
                  <c:v>1.8808999999999999E-2</c:v>
                </c:pt>
                <c:pt idx="147">
                  <c:v>1.8720000000000001E-2</c:v>
                </c:pt>
                <c:pt idx="148">
                  <c:v>1.8863999999999999E-2</c:v>
                </c:pt>
                <c:pt idx="149">
                  <c:v>1.8876E-2</c:v>
                </c:pt>
                <c:pt idx="150">
                  <c:v>1.8289E-2</c:v>
                </c:pt>
                <c:pt idx="151">
                  <c:v>1.6882999999999999E-2</c:v>
                </c:pt>
                <c:pt idx="152">
                  <c:v>1.4919999999999999E-2</c:v>
                </c:pt>
                <c:pt idx="153">
                  <c:v>1.2917E-2</c:v>
                </c:pt>
                <c:pt idx="154">
                  <c:v>1.1287999999999999E-2</c:v>
                </c:pt>
                <c:pt idx="155">
                  <c:v>1.021E-2</c:v>
                </c:pt>
                <c:pt idx="156">
                  <c:v>9.6849999999999992E-3</c:v>
                </c:pt>
                <c:pt idx="157">
                  <c:v>9.5820000000000002E-3</c:v>
                </c:pt>
                <c:pt idx="158">
                  <c:v>9.6430000000000005E-3</c:v>
                </c:pt>
                <c:pt idx="159">
                  <c:v>9.6159999999999995E-3</c:v>
                </c:pt>
                <c:pt idx="160">
                  <c:v>9.4529999999999996E-3</c:v>
                </c:pt>
                <c:pt idx="161">
                  <c:v>9.3790000000000002E-3</c:v>
                </c:pt>
                <c:pt idx="162">
                  <c:v>9.7260000000000003E-3</c:v>
                </c:pt>
                <c:pt idx="163">
                  <c:v>1.0621E-2</c:v>
                </c:pt>
                <c:pt idx="164">
                  <c:v>1.1788E-2</c:v>
                </c:pt>
                <c:pt idx="165">
                  <c:v>1.2808999999999999E-2</c:v>
                </c:pt>
                <c:pt idx="166">
                  <c:v>1.3641E-2</c:v>
                </c:pt>
                <c:pt idx="167">
                  <c:v>1.4645E-2</c:v>
                </c:pt>
                <c:pt idx="168">
                  <c:v>1.6097E-2</c:v>
                </c:pt>
                <c:pt idx="169">
                  <c:v>1.7883E-2</c:v>
                </c:pt>
                <c:pt idx="170">
                  <c:v>1.9640999999999999E-2</c:v>
                </c:pt>
                <c:pt idx="171">
                  <c:v>2.1004999999999999E-2</c:v>
                </c:pt>
                <c:pt idx="172">
                  <c:v>2.1786E-2</c:v>
                </c:pt>
                <c:pt idx="173">
                  <c:v>2.2020000000000001E-2</c:v>
                </c:pt>
                <c:pt idx="174">
                  <c:v>2.2034999999999999E-2</c:v>
                </c:pt>
                <c:pt idx="175">
                  <c:v>2.2384999999999999E-2</c:v>
                </c:pt>
                <c:pt idx="176">
                  <c:v>2.3303999999999998E-2</c:v>
                </c:pt>
                <c:pt idx="177">
                  <c:v>2.4368999999999998E-2</c:v>
                </c:pt>
                <c:pt idx="178">
                  <c:v>2.4972000000000001E-2</c:v>
                </c:pt>
                <c:pt idx="179">
                  <c:v>2.4864000000000001E-2</c:v>
                </c:pt>
                <c:pt idx="180">
                  <c:v>2.4202000000000001E-2</c:v>
                </c:pt>
                <c:pt idx="181">
                  <c:v>2.3237000000000001E-2</c:v>
                </c:pt>
                <c:pt idx="182">
                  <c:v>2.2041999999999999E-2</c:v>
                </c:pt>
                <c:pt idx="183">
                  <c:v>2.0596E-2</c:v>
                </c:pt>
                <c:pt idx="184">
                  <c:v>1.9042E-2</c:v>
                </c:pt>
                <c:pt idx="185">
                  <c:v>1.7701999999999999E-2</c:v>
                </c:pt>
                <c:pt idx="186">
                  <c:v>1.6787E-2</c:v>
                </c:pt>
                <c:pt idx="187">
                  <c:v>1.6226999999999998E-2</c:v>
                </c:pt>
                <c:pt idx="188">
                  <c:v>1.5857E-2</c:v>
                </c:pt>
                <c:pt idx="189">
                  <c:v>1.5679999999999999E-2</c:v>
                </c:pt>
                <c:pt idx="190">
                  <c:v>1.5800000000000002E-2</c:v>
                </c:pt>
                <c:pt idx="191">
                  <c:v>1.6143000000000001E-2</c:v>
                </c:pt>
                <c:pt idx="192">
                  <c:v>1.6518000000000001E-2</c:v>
                </c:pt>
                <c:pt idx="193">
                  <c:v>1.6954E-2</c:v>
                </c:pt>
                <c:pt idx="194">
                  <c:v>1.7708000000000002E-2</c:v>
                </c:pt>
                <c:pt idx="195">
                  <c:v>1.8929999999999999E-2</c:v>
                </c:pt>
                <c:pt idx="196">
                  <c:v>2.0572E-2</c:v>
                </c:pt>
                <c:pt idx="197">
                  <c:v>2.2574E-2</c:v>
                </c:pt>
                <c:pt idx="198">
                  <c:v>2.4813000000000002E-2</c:v>
                </c:pt>
                <c:pt idx="199">
                  <c:v>2.6917E-2</c:v>
                </c:pt>
                <c:pt idx="200">
                  <c:v>2.8464E-2</c:v>
                </c:pt>
                <c:pt idx="201">
                  <c:v>2.9468000000000001E-2</c:v>
                </c:pt>
                <c:pt idx="202">
                  <c:v>3.0449E-2</c:v>
                </c:pt>
                <c:pt idx="203">
                  <c:v>3.1828000000000002E-2</c:v>
                </c:pt>
                <c:pt idx="204">
                  <c:v>3.3494999999999997E-2</c:v>
                </c:pt>
                <c:pt idx="205">
                  <c:v>3.5007999999999997E-2</c:v>
                </c:pt>
                <c:pt idx="206">
                  <c:v>3.6013000000000003E-2</c:v>
                </c:pt>
                <c:pt idx="207">
                  <c:v>3.6493999999999999E-2</c:v>
                </c:pt>
                <c:pt idx="208">
                  <c:v>3.6755999999999997E-2</c:v>
                </c:pt>
                <c:pt idx="209">
                  <c:v>3.7193999999999998E-2</c:v>
                </c:pt>
                <c:pt idx="210">
                  <c:v>3.7960000000000001E-2</c:v>
                </c:pt>
                <c:pt idx="211">
                  <c:v>3.8866999999999999E-2</c:v>
                </c:pt>
                <c:pt idx="212">
                  <c:v>3.9604E-2</c:v>
                </c:pt>
                <c:pt idx="213">
                  <c:v>3.9962999999999999E-2</c:v>
                </c:pt>
                <c:pt idx="214">
                  <c:v>3.9836999999999997E-2</c:v>
                </c:pt>
                <c:pt idx="215">
                  <c:v>3.9199999999999999E-2</c:v>
                </c:pt>
                <c:pt idx="216">
                  <c:v>3.8248999999999998E-2</c:v>
                </c:pt>
                <c:pt idx="217">
                  <c:v>3.7441000000000002E-2</c:v>
                </c:pt>
                <c:pt idx="218">
                  <c:v>3.721E-2</c:v>
                </c:pt>
                <c:pt idx="219">
                  <c:v>3.7675E-2</c:v>
                </c:pt>
                <c:pt idx="220">
                  <c:v>3.8606000000000001E-2</c:v>
                </c:pt>
                <c:pt idx="221">
                  <c:v>3.9577000000000001E-2</c:v>
                </c:pt>
                <c:pt idx="222">
                  <c:v>4.0267999999999998E-2</c:v>
                </c:pt>
                <c:pt idx="223">
                  <c:v>4.0750000000000001E-2</c:v>
                </c:pt>
                <c:pt idx="224">
                  <c:v>4.1444000000000002E-2</c:v>
                </c:pt>
                <c:pt idx="225">
                  <c:v>4.2715999999999997E-2</c:v>
                </c:pt>
                <c:pt idx="226">
                  <c:v>4.4533999999999997E-2</c:v>
                </c:pt>
                <c:pt idx="227">
                  <c:v>4.6487000000000001E-2</c:v>
                </c:pt>
                <c:pt idx="228">
                  <c:v>4.8086999999999998E-2</c:v>
                </c:pt>
                <c:pt idx="229">
                  <c:v>4.9121999999999999E-2</c:v>
                </c:pt>
                <c:pt idx="230">
                  <c:v>4.9806000000000003E-2</c:v>
                </c:pt>
                <c:pt idx="231">
                  <c:v>5.0601E-2</c:v>
                </c:pt>
                <c:pt idx="232">
                  <c:v>5.1865000000000001E-2</c:v>
                </c:pt>
                <c:pt idx="233">
                  <c:v>5.3548999999999999E-2</c:v>
                </c:pt>
                <c:pt idx="234">
                  <c:v>5.5176999999999997E-2</c:v>
                </c:pt>
                <c:pt idx="235">
                  <c:v>5.6231999999999997E-2</c:v>
                </c:pt>
                <c:pt idx="236">
                  <c:v>5.6587999999999999E-2</c:v>
                </c:pt>
                <c:pt idx="237">
                  <c:v>5.6522999999999997E-2</c:v>
                </c:pt>
                <c:pt idx="238">
                  <c:v>5.6412999999999998E-2</c:v>
                </c:pt>
                <c:pt idx="239">
                  <c:v>5.6519E-2</c:v>
                </c:pt>
                <c:pt idx="240">
                  <c:v>5.6971000000000001E-2</c:v>
                </c:pt>
                <c:pt idx="241">
                  <c:v>5.7751999999999998E-2</c:v>
                </c:pt>
                <c:pt idx="242">
                  <c:v>5.8708000000000003E-2</c:v>
                </c:pt>
                <c:pt idx="243">
                  <c:v>5.9642000000000001E-2</c:v>
                </c:pt>
                <c:pt idx="244">
                  <c:v>6.0398E-2</c:v>
                </c:pt>
                <c:pt idx="245">
                  <c:v>6.0881999999999999E-2</c:v>
                </c:pt>
                <c:pt idx="246">
                  <c:v>6.1185000000000003E-2</c:v>
                </c:pt>
                <c:pt idx="247">
                  <c:v>6.1635000000000002E-2</c:v>
                </c:pt>
                <c:pt idx="248">
                  <c:v>6.2592999999999996E-2</c:v>
                </c:pt>
                <c:pt idx="249">
                  <c:v>6.4152000000000001E-2</c:v>
                </c:pt>
                <c:pt idx="250">
                  <c:v>6.6055000000000003E-2</c:v>
                </c:pt>
                <c:pt idx="251">
                  <c:v>6.7915000000000003E-2</c:v>
                </c:pt>
                <c:pt idx="252">
                  <c:v>6.9522E-2</c:v>
                </c:pt>
                <c:pt idx="253">
                  <c:v>7.1011000000000005E-2</c:v>
                </c:pt>
                <c:pt idx="254">
                  <c:v>7.2745000000000004E-2</c:v>
                </c:pt>
                <c:pt idx="255">
                  <c:v>7.4980000000000005E-2</c:v>
                </c:pt>
                <c:pt idx="256">
                  <c:v>7.7585000000000001E-2</c:v>
                </c:pt>
                <c:pt idx="257">
                  <c:v>8.0095E-2</c:v>
                </c:pt>
                <c:pt idx="258">
                  <c:v>8.2087999999999994E-2</c:v>
                </c:pt>
                <c:pt idx="259">
                  <c:v>8.3528000000000005E-2</c:v>
                </c:pt>
                <c:pt idx="260">
                  <c:v>8.4727999999999998E-2</c:v>
                </c:pt>
                <c:pt idx="261">
                  <c:v>8.6046999999999998E-2</c:v>
                </c:pt>
                <c:pt idx="262">
                  <c:v>8.7692999999999993E-2</c:v>
                </c:pt>
                <c:pt idx="263">
                  <c:v>8.9678999999999995E-2</c:v>
                </c:pt>
                <c:pt idx="264">
                  <c:v>9.1800999999999994E-2</c:v>
                </c:pt>
                <c:pt idx="265">
                  <c:v>9.3736E-2</c:v>
                </c:pt>
                <c:pt idx="266">
                  <c:v>9.5286999999999997E-2</c:v>
                </c:pt>
                <c:pt idx="267">
                  <c:v>9.6514000000000003E-2</c:v>
                </c:pt>
                <c:pt idx="268">
                  <c:v>9.7574999999999995E-2</c:v>
                </c:pt>
                <c:pt idx="269">
                  <c:v>9.8562999999999998E-2</c:v>
                </c:pt>
                <c:pt idx="270">
                  <c:v>9.9579000000000001E-2</c:v>
                </c:pt>
                <c:pt idx="271">
                  <c:v>0.10079100000000001</c:v>
                </c:pt>
                <c:pt idx="272">
                  <c:v>0.10231800000000001</c:v>
                </c:pt>
                <c:pt idx="273">
                  <c:v>0.10413500000000001</c:v>
                </c:pt>
                <c:pt idx="274">
                  <c:v>0.106118</c:v>
                </c:pt>
                <c:pt idx="275">
                  <c:v>0.10815</c:v>
                </c:pt>
                <c:pt idx="276">
                  <c:v>0.11020199999999999</c:v>
                </c:pt>
                <c:pt idx="277">
                  <c:v>0.11232300000000001</c:v>
                </c:pt>
                <c:pt idx="278">
                  <c:v>0.114486</c:v>
                </c:pt>
                <c:pt idx="279">
                  <c:v>0.11643299999999999</c:v>
                </c:pt>
                <c:pt idx="280">
                  <c:v>0.117826</c:v>
                </c:pt>
                <c:pt idx="281">
                  <c:v>0.11859699999999999</c:v>
                </c:pt>
                <c:pt idx="282">
                  <c:v>0.119089</c:v>
                </c:pt>
                <c:pt idx="283">
                  <c:v>0.119781</c:v>
                </c:pt>
                <c:pt idx="284">
                  <c:v>0.120939</c:v>
                </c:pt>
                <c:pt idx="285">
                  <c:v>0.122516</c:v>
                </c:pt>
                <c:pt idx="286">
                  <c:v>0.12427299999999999</c:v>
                </c:pt>
                <c:pt idx="287">
                  <c:v>0.12587000000000001</c:v>
                </c:pt>
                <c:pt idx="288">
                  <c:v>0.12697800000000001</c:v>
                </c:pt>
                <c:pt idx="289">
                  <c:v>0.12750800000000001</c:v>
                </c:pt>
                <c:pt idx="290">
                  <c:v>0.12769900000000001</c:v>
                </c:pt>
                <c:pt idx="291">
                  <c:v>0.12792000000000001</c:v>
                </c:pt>
                <c:pt idx="292">
                  <c:v>0.128473</c:v>
                </c:pt>
                <c:pt idx="293">
                  <c:v>0.12959499999999999</c:v>
                </c:pt>
                <c:pt idx="294">
                  <c:v>0.13145899999999999</c:v>
                </c:pt>
                <c:pt idx="295">
                  <c:v>0.13408300000000001</c:v>
                </c:pt>
                <c:pt idx="296">
                  <c:v>0.13733500000000001</c:v>
                </c:pt>
                <c:pt idx="297">
                  <c:v>0.14096600000000001</c:v>
                </c:pt>
                <c:pt idx="298">
                  <c:v>0.14460400000000001</c:v>
                </c:pt>
                <c:pt idx="299">
                  <c:v>0.14788000000000001</c:v>
                </c:pt>
                <c:pt idx="300">
                  <c:v>0.15066099999999999</c:v>
                </c:pt>
                <c:pt idx="301">
                  <c:v>0.153082</c:v>
                </c:pt>
                <c:pt idx="302">
                  <c:v>0.155277</c:v>
                </c:pt>
                <c:pt idx="303">
                  <c:v>0.15718499999999999</c:v>
                </c:pt>
                <c:pt idx="304">
                  <c:v>0.158667</c:v>
                </c:pt>
                <c:pt idx="305">
                  <c:v>0.15976699999999999</c:v>
                </c:pt>
                <c:pt idx="306">
                  <c:v>0.16073999999999999</c:v>
                </c:pt>
                <c:pt idx="307">
                  <c:v>0.161772</c:v>
                </c:pt>
                <c:pt idx="308">
                  <c:v>0.16272</c:v>
                </c:pt>
                <c:pt idx="309">
                  <c:v>0.163297</c:v>
                </c:pt>
                <c:pt idx="310">
                  <c:v>0.163461</c:v>
                </c:pt>
                <c:pt idx="311">
                  <c:v>0.16350400000000001</c:v>
                </c:pt>
                <c:pt idx="312">
                  <c:v>0.1638</c:v>
                </c:pt>
                <c:pt idx="313">
                  <c:v>0.16452900000000001</c:v>
                </c:pt>
                <c:pt idx="314">
                  <c:v>0.16564799999999999</c:v>
                </c:pt>
                <c:pt idx="315">
                  <c:v>0.16706599999999999</c:v>
                </c:pt>
                <c:pt idx="316">
                  <c:v>0.168792</c:v>
                </c:pt>
                <c:pt idx="317">
                  <c:v>0.17083499999999999</c:v>
                </c:pt>
                <c:pt idx="318">
                  <c:v>0.17305999999999999</c:v>
                </c:pt>
                <c:pt idx="319">
                  <c:v>0.175235</c:v>
                </c:pt>
                <c:pt idx="320">
                  <c:v>0.17715400000000001</c:v>
                </c:pt>
                <c:pt idx="321">
                  <c:v>0.17866000000000001</c:v>
                </c:pt>
                <c:pt idx="322">
                  <c:v>0.179669</c:v>
                </c:pt>
                <c:pt idx="323">
                  <c:v>0.18029000000000001</c:v>
                </c:pt>
                <c:pt idx="324">
                  <c:v>0.18083099999999999</c:v>
                </c:pt>
                <c:pt idx="325">
                  <c:v>0.18162200000000001</c:v>
                </c:pt>
                <c:pt idx="326">
                  <c:v>0.18276800000000001</c:v>
                </c:pt>
                <c:pt idx="327">
                  <c:v>0.18404699999999999</c:v>
                </c:pt>
                <c:pt idx="328">
                  <c:v>0.18512200000000001</c:v>
                </c:pt>
                <c:pt idx="329">
                  <c:v>0.18587899999999999</c:v>
                </c:pt>
                <c:pt idx="330">
                  <c:v>0.18651100000000001</c:v>
                </c:pt>
                <c:pt idx="331">
                  <c:v>0.18724299999999999</c:v>
                </c:pt>
                <c:pt idx="332">
                  <c:v>0.18812000000000001</c:v>
                </c:pt>
                <c:pt idx="333">
                  <c:v>0.18913199999999999</c:v>
                </c:pt>
                <c:pt idx="334">
                  <c:v>0.190419</c:v>
                </c:pt>
                <c:pt idx="335">
                  <c:v>0.192214</c:v>
                </c:pt>
                <c:pt idx="336">
                  <c:v>0.19459000000000001</c:v>
                </c:pt>
                <c:pt idx="337">
                  <c:v>0.19734499999999999</c:v>
                </c:pt>
                <c:pt idx="338">
                  <c:v>0.200188</c:v>
                </c:pt>
                <c:pt idx="339">
                  <c:v>0.20291699999999999</c:v>
                </c:pt>
                <c:pt idx="340">
                  <c:v>0.20540800000000001</c:v>
                </c:pt>
                <c:pt idx="341">
                  <c:v>0.207566</c:v>
                </c:pt>
                <c:pt idx="342">
                  <c:v>0.209369</c:v>
                </c:pt>
                <c:pt idx="343">
                  <c:v>0.21088999999999999</c:v>
                </c:pt>
                <c:pt idx="344">
                  <c:v>0.21221699999999999</c:v>
                </c:pt>
                <c:pt idx="345">
                  <c:v>0.21338199999999999</c:v>
                </c:pt>
                <c:pt idx="346">
                  <c:v>0.21443999999999999</c:v>
                </c:pt>
                <c:pt idx="347">
                  <c:v>0.215584</c:v>
                </c:pt>
                <c:pt idx="348">
                  <c:v>0.21712500000000001</c:v>
                </c:pt>
                <c:pt idx="349">
                  <c:v>0.21922700000000001</c:v>
                </c:pt>
                <c:pt idx="350">
                  <c:v>0.22167000000000001</c:v>
                </c:pt>
                <c:pt idx="351">
                  <c:v>0.22398000000000001</c:v>
                </c:pt>
                <c:pt idx="352">
                  <c:v>0.225796</c:v>
                </c:pt>
                <c:pt idx="353">
                  <c:v>0.22709299999999999</c:v>
                </c:pt>
                <c:pt idx="354">
                  <c:v>0.228077</c:v>
                </c:pt>
                <c:pt idx="355">
                  <c:v>0.22898299999999999</c:v>
                </c:pt>
                <c:pt idx="356">
                  <c:v>0.229992</c:v>
                </c:pt>
                <c:pt idx="357">
                  <c:v>0.23128499999999999</c:v>
                </c:pt>
                <c:pt idx="358">
                  <c:v>0.23303099999999999</c:v>
                </c:pt>
                <c:pt idx="359">
                  <c:v>0.235231</c:v>
                </c:pt>
                <c:pt idx="360">
                  <c:v>0.237621</c:v>
                </c:pt>
                <c:pt idx="361">
                  <c:v>0.23985000000000001</c:v>
                </c:pt>
                <c:pt idx="362">
                  <c:v>0.241729</c:v>
                </c:pt>
                <c:pt idx="363">
                  <c:v>0.24324000000000001</c:v>
                </c:pt>
                <c:pt idx="364">
                  <c:v>0.24438499999999999</c:v>
                </c:pt>
                <c:pt idx="365">
                  <c:v>0.245146</c:v>
                </c:pt>
                <c:pt idx="366">
                  <c:v>0.24554300000000001</c:v>
                </c:pt>
                <c:pt idx="367">
                  <c:v>0.24566399999999999</c:v>
                </c:pt>
                <c:pt idx="368">
                  <c:v>0.24565899999999999</c:v>
                </c:pt>
                <c:pt idx="369">
                  <c:v>0.245731</c:v>
                </c:pt>
                <c:pt idx="370">
                  <c:v>0.24606900000000001</c:v>
                </c:pt>
                <c:pt idx="371">
                  <c:v>0.24673500000000001</c:v>
                </c:pt>
                <c:pt idx="372">
                  <c:v>0.24761900000000001</c:v>
                </c:pt>
                <c:pt idx="373">
                  <c:v>0.248532</c:v>
                </c:pt>
                <c:pt idx="374">
                  <c:v>0.24937300000000001</c:v>
                </c:pt>
                <c:pt idx="375">
                  <c:v>0.25016100000000002</c:v>
                </c:pt>
                <c:pt idx="376">
                  <c:v>0.25095200000000001</c:v>
                </c:pt>
                <c:pt idx="377">
                  <c:v>0.25176900000000002</c:v>
                </c:pt>
                <c:pt idx="378">
                  <c:v>0.25261699999999998</c:v>
                </c:pt>
                <c:pt idx="379">
                  <c:v>0.25351299999999999</c:v>
                </c:pt>
                <c:pt idx="380">
                  <c:v>0.25447900000000001</c:v>
                </c:pt>
                <c:pt idx="381">
                  <c:v>0.255519</c:v>
                </c:pt>
                <c:pt idx="382">
                  <c:v>0.256631</c:v>
                </c:pt>
                <c:pt idx="383">
                  <c:v>0.25783099999999998</c:v>
                </c:pt>
                <c:pt idx="384">
                  <c:v>0.25914900000000002</c:v>
                </c:pt>
                <c:pt idx="385">
                  <c:v>0.26057399999999997</c:v>
                </c:pt>
                <c:pt idx="386">
                  <c:v>0.26198300000000002</c:v>
                </c:pt>
                <c:pt idx="387">
                  <c:v>0.26320900000000003</c:v>
                </c:pt>
                <c:pt idx="388">
                  <c:v>0.26415499999999997</c:v>
                </c:pt>
                <c:pt idx="389">
                  <c:v>0.26482699999999998</c:v>
                </c:pt>
                <c:pt idx="390">
                  <c:v>0.26531199999999999</c:v>
                </c:pt>
                <c:pt idx="391">
                  <c:v>0.26581399999999999</c:v>
                </c:pt>
                <c:pt idx="392">
                  <c:v>0.26661699999999999</c:v>
                </c:pt>
                <c:pt idx="393">
                  <c:v>0.26781899999999997</c:v>
                </c:pt>
                <c:pt idx="394">
                  <c:v>0.269125</c:v>
                </c:pt>
                <c:pt idx="395">
                  <c:v>0.27007399999999998</c:v>
                </c:pt>
                <c:pt idx="396">
                  <c:v>0.270486</c:v>
                </c:pt>
                <c:pt idx="397">
                  <c:v>0.27057799999999999</c:v>
                </c:pt>
                <c:pt idx="398">
                  <c:v>0.27065800000000001</c:v>
                </c:pt>
                <c:pt idx="399">
                  <c:v>0.27085199999999998</c:v>
                </c:pt>
                <c:pt idx="400">
                  <c:v>0.27110299999999998</c:v>
                </c:pt>
                <c:pt idx="401">
                  <c:v>0.27128000000000002</c:v>
                </c:pt>
                <c:pt idx="402">
                  <c:v>0.27125100000000002</c:v>
                </c:pt>
                <c:pt idx="403">
                  <c:v>0.27097599999999999</c:v>
                </c:pt>
                <c:pt idx="404">
                  <c:v>0.27063300000000001</c:v>
                </c:pt>
                <c:pt idx="405">
                  <c:v>0.27053700000000003</c:v>
                </c:pt>
                <c:pt idx="406">
                  <c:v>0.27086399999999999</c:v>
                </c:pt>
                <c:pt idx="407">
                  <c:v>0.27151500000000001</c:v>
                </c:pt>
                <c:pt idx="408">
                  <c:v>0.272283</c:v>
                </c:pt>
                <c:pt idx="409">
                  <c:v>0.27305600000000002</c:v>
                </c:pt>
                <c:pt idx="410">
                  <c:v>0.27385199999999998</c:v>
                </c:pt>
                <c:pt idx="411">
                  <c:v>0.27476499999999998</c:v>
                </c:pt>
                <c:pt idx="412">
                  <c:v>0.27591100000000002</c:v>
                </c:pt>
                <c:pt idx="413">
                  <c:v>0.27734900000000001</c:v>
                </c:pt>
                <c:pt idx="414">
                  <c:v>0.27906300000000001</c:v>
                </c:pt>
                <c:pt idx="415">
                  <c:v>0.28100399999999998</c:v>
                </c:pt>
                <c:pt idx="416">
                  <c:v>0.28305999999999998</c:v>
                </c:pt>
                <c:pt idx="417">
                  <c:v>0.28499099999999999</c:v>
                </c:pt>
                <c:pt idx="418">
                  <c:v>0.286499</c:v>
                </c:pt>
                <c:pt idx="419">
                  <c:v>0.28741100000000003</c:v>
                </c:pt>
                <c:pt idx="420">
                  <c:v>0.28780299999999998</c:v>
                </c:pt>
                <c:pt idx="421">
                  <c:v>0.28797600000000001</c:v>
                </c:pt>
                <c:pt idx="422">
                  <c:v>0.28828399999999998</c:v>
                </c:pt>
                <c:pt idx="423">
                  <c:v>0.28887400000000002</c:v>
                </c:pt>
                <c:pt idx="424">
                  <c:v>0.28956999999999999</c:v>
                </c:pt>
                <c:pt idx="425">
                  <c:v>0.290107</c:v>
                </c:pt>
                <c:pt idx="426">
                  <c:v>0.29039700000000002</c:v>
                </c:pt>
                <c:pt idx="427">
                  <c:v>0.29054099999999999</c:v>
                </c:pt>
                <c:pt idx="428">
                  <c:v>0.29065400000000002</c:v>
                </c:pt>
                <c:pt idx="429">
                  <c:v>0.29077799999999998</c:v>
                </c:pt>
                <c:pt idx="430">
                  <c:v>0.29094199999999998</c:v>
                </c:pt>
                <c:pt idx="431">
                  <c:v>0.29124899999999998</c:v>
                </c:pt>
                <c:pt idx="432">
                  <c:v>0.29180200000000001</c:v>
                </c:pt>
                <c:pt idx="433">
                  <c:v>0.29256300000000002</c:v>
                </c:pt>
                <c:pt idx="434">
                  <c:v>0.29340100000000002</c:v>
                </c:pt>
                <c:pt idx="435">
                  <c:v>0.29431200000000002</c:v>
                </c:pt>
                <c:pt idx="436">
                  <c:v>0.29544100000000001</c:v>
                </c:pt>
                <c:pt idx="437">
                  <c:v>0.29686499999999999</c:v>
                </c:pt>
                <c:pt idx="438">
                  <c:v>0.29847499999999999</c:v>
                </c:pt>
                <c:pt idx="439">
                  <c:v>0.30007800000000001</c:v>
                </c:pt>
                <c:pt idx="440">
                  <c:v>0.30153799999999997</c:v>
                </c:pt>
                <c:pt idx="441">
                  <c:v>0.30282500000000001</c:v>
                </c:pt>
                <c:pt idx="442">
                  <c:v>0.303983</c:v>
                </c:pt>
                <c:pt idx="443">
                  <c:v>0.30504100000000001</c:v>
                </c:pt>
                <c:pt idx="444">
                  <c:v>0.30599599999999999</c:v>
                </c:pt>
                <c:pt idx="445">
                  <c:v>0.30687999999999999</c:v>
                </c:pt>
                <c:pt idx="446">
                  <c:v>0.30775599999999997</c:v>
                </c:pt>
                <c:pt idx="447">
                  <c:v>0.308591</c:v>
                </c:pt>
                <c:pt idx="448">
                  <c:v>0.30928</c:v>
                </c:pt>
                <c:pt idx="449">
                  <c:v>0.30981999999999998</c:v>
                </c:pt>
                <c:pt idx="450">
                  <c:v>0.31031900000000001</c:v>
                </c:pt>
                <c:pt idx="451">
                  <c:v>0.31084400000000001</c:v>
                </c:pt>
                <c:pt idx="452">
                  <c:v>0.31136399999999997</c:v>
                </c:pt>
                <c:pt idx="453">
                  <c:v>0.31185000000000002</c:v>
                </c:pt>
                <c:pt idx="454">
                  <c:v>0.31230599999999997</c:v>
                </c:pt>
                <c:pt idx="455">
                  <c:v>0.31273299999999998</c:v>
                </c:pt>
                <c:pt idx="456">
                  <c:v>0.31314199999999998</c:v>
                </c:pt>
                <c:pt idx="457">
                  <c:v>0.31359500000000001</c:v>
                </c:pt>
                <c:pt idx="458">
                  <c:v>0.31414999999999998</c:v>
                </c:pt>
                <c:pt idx="459">
                  <c:v>0.31476100000000001</c:v>
                </c:pt>
                <c:pt idx="460">
                  <c:v>0.31532199999999999</c:v>
                </c:pt>
                <c:pt idx="461">
                  <c:v>0.31578899999999999</c:v>
                </c:pt>
                <c:pt idx="462">
                  <c:v>0.31619000000000003</c:v>
                </c:pt>
                <c:pt idx="463">
                  <c:v>0.31654399999999999</c:v>
                </c:pt>
                <c:pt idx="464">
                  <c:v>0.31690099999999999</c:v>
                </c:pt>
                <c:pt idx="465">
                  <c:v>0.317388</c:v>
                </c:pt>
                <c:pt idx="466">
                  <c:v>0.31804199999999999</c:v>
                </c:pt>
                <c:pt idx="467">
                  <c:v>0.31865500000000002</c:v>
                </c:pt>
                <c:pt idx="468">
                  <c:v>0.31899699999999998</c:v>
                </c:pt>
                <c:pt idx="469">
                  <c:v>0.31914599999999999</c:v>
                </c:pt>
                <c:pt idx="470">
                  <c:v>0.319413</c:v>
                </c:pt>
                <c:pt idx="471">
                  <c:v>0.31996999999999998</c:v>
                </c:pt>
                <c:pt idx="472">
                  <c:v>0.32072600000000001</c:v>
                </c:pt>
                <c:pt idx="473">
                  <c:v>0.32155299999999998</c:v>
                </c:pt>
                <c:pt idx="474">
                  <c:v>0.32244899999999999</c:v>
                </c:pt>
                <c:pt idx="475">
                  <c:v>0.32345000000000002</c:v>
                </c:pt>
                <c:pt idx="476">
                  <c:v>0.324515</c:v>
                </c:pt>
                <c:pt idx="477">
                  <c:v>0.32556800000000002</c:v>
                </c:pt>
                <c:pt idx="478">
                  <c:v>0.32660800000000001</c:v>
                </c:pt>
                <c:pt idx="479">
                  <c:v>0.32770899999999997</c:v>
                </c:pt>
                <c:pt idx="480">
                  <c:v>0.32894899999999999</c:v>
                </c:pt>
                <c:pt idx="481">
                  <c:v>0.33030500000000002</c:v>
                </c:pt>
                <c:pt idx="482">
                  <c:v>0.33164900000000003</c:v>
                </c:pt>
                <c:pt idx="483">
                  <c:v>0.33285900000000002</c:v>
                </c:pt>
                <c:pt idx="484">
                  <c:v>0.33391399999999999</c:v>
                </c:pt>
                <c:pt idx="485">
                  <c:v>0.33486199999999999</c:v>
                </c:pt>
                <c:pt idx="486">
                  <c:v>0.33575100000000002</c:v>
                </c:pt>
                <c:pt idx="487">
                  <c:v>0.33665699999999998</c:v>
                </c:pt>
                <c:pt idx="488">
                  <c:v>0.33769399999999999</c:v>
                </c:pt>
                <c:pt idx="489">
                  <c:v>0.33890300000000001</c:v>
                </c:pt>
                <c:pt idx="490">
                  <c:v>0.34014499999999998</c:v>
                </c:pt>
                <c:pt idx="491">
                  <c:v>0.34119699999999997</c:v>
                </c:pt>
                <c:pt idx="492">
                  <c:v>0.34197300000000003</c:v>
                </c:pt>
                <c:pt idx="493">
                  <c:v>0.34262500000000001</c:v>
                </c:pt>
                <c:pt idx="494">
                  <c:v>0.34338400000000002</c:v>
                </c:pt>
                <c:pt idx="495">
                  <c:v>0.344304</c:v>
                </c:pt>
                <c:pt idx="496">
                  <c:v>0.34522900000000001</c:v>
                </c:pt>
                <c:pt idx="497">
                  <c:v>0.34598800000000002</c:v>
                </c:pt>
                <c:pt idx="498">
                  <c:v>0.34654000000000001</c:v>
                </c:pt>
                <c:pt idx="499">
                  <c:v>0.34691300000000003</c:v>
                </c:pt>
                <c:pt idx="500">
                  <c:v>0.34710999999999997</c:v>
                </c:pt>
                <c:pt idx="501">
                  <c:v>0.34716999999999998</c:v>
                </c:pt>
                <c:pt idx="502">
                  <c:v>0.34731699999999999</c:v>
                </c:pt>
                <c:pt idx="503">
                  <c:v>0.34791299999999997</c:v>
                </c:pt>
                <c:pt idx="504">
                  <c:v>0.34918300000000002</c:v>
                </c:pt>
                <c:pt idx="505">
                  <c:v>0.35100199999999998</c:v>
                </c:pt>
                <c:pt idx="506">
                  <c:v>0.35299399999999997</c:v>
                </c:pt>
                <c:pt idx="507">
                  <c:v>0.354825</c:v>
                </c:pt>
                <c:pt idx="508">
                  <c:v>0.35638799999999998</c:v>
                </c:pt>
                <c:pt idx="509">
                  <c:v>0.35777999999999999</c:v>
                </c:pt>
                <c:pt idx="510">
                  <c:v>0.35916500000000001</c:v>
                </c:pt>
                <c:pt idx="511">
                  <c:v>0.36061700000000002</c:v>
                </c:pt>
                <c:pt idx="512">
                  <c:v>0.362072</c:v>
                </c:pt>
                <c:pt idx="513">
                  <c:v>0.36338700000000002</c:v>
                </c:pt>
                <c:pt idx="514">
                  <c:v>0.36446299999999998</c:v>
                </c:pt>
                <c:pt idx="515">
                  <c:v>0.365342</c:v>
                </c:pt>
                <c:pt idx="516">
                  <c:v>0.36626999999999998</c:v>
                </c:pt>
                <c:pt idx="517">
                  <c:v>0.36759500000000001</c:v>
                </c:pt>
                <c:pt idx="518">
                  <c:v>0.36946299999999999</c:v>
                </c:pt>
                <c:pt idx="519">
                  <c:v>0.37157600000000002</c:v>
                </c:pt>
                <c:pt idx="520">
                  <c:v>0.37340200000000001</c:v>
                </c:pt>
                <c:pt idx="521">
                  <c:v>0.37466500000000003</c:v>
                </c:pt>
                <c:pt idx="522">
                  <c:v>0.375554</c:v>
                </c:pt>
                <c:pt idx="523">
                  <c:v>0.37648300000000001</c:v>
                </c:pt>
                <c:pt idx="524">
                  <c:v>0.37779499999999999</c:v>
                </c:pt>
                <c:pt idx="525">
                  <c:v>0.37969799999999998</c:v>
                </c:pt>
                <c:pt idx="526">
                  <c:v>0.38223600000000002</c:v>
                </c:pt>
                <c:pt idx="527">
                  <c:v>0.38516600000000001</c:v>
                </c:pt>
                <c:pt idx="528">
                  <c:v>0.388017</c:v>
                </c:pt>
                <c:pt idx="529">
                  <c:v>0.39041900000000002</c:v>
                </c:pt>
                <c:pt idx="530">
                  <c:v>0.39233299999999999</c:v>
                </c:pt>
                <c:pt idx="531">
                  <c:v>0.39389400000000002</c:v>
                </c:pt>
                <c:pt idx="532">
                  <c:v>0.39516299999999999</c:v>
                </c:pt>
                <c:pt idx="533">
                  <c:v>0.39612399999999998</c:v>
                </c:pt>
                <c:pt idx="534">
                  <c:v>0.39683499999999999</c:v>
                </c:pt>
                <c:pt idx="535">
                  <c:v>0.39746199999999998</c:v>
                </c:pt>
                <c:pt idx="536">
                  <c:v>0.39815499999999998</c:v>
                </c:pt>
                <c:pt idx="537">
                  <c:v>0.39899400000000002</c:v>
                </c:pt>
                <c:pt idx="538">
                  <c:v>0.40004000000000001</c:v>
                </c:pt>
                <c:pt idx="539">
                  <c:v>0.40141900000000003</c:v>
                </c:pt>
                <c:pt idx="540">
                  <c:v>0.40326200000000001</c:v>
                </c:pt>
                <c:pt idx="541">
                  <c:v>0.40554299999999999</c:v>
                </c:pt>
                <c:pt idx="542">
                  <c:v>0.40798000000000001</c:v>
                </c:pt>
                <c:pt idx="543">
                  <c:v>0.41017999999999999</c:v>
                </c:pt>
                <c:pt idx="544">
                  <c:v>0.411935</c:v>
                </c:pt>
                <c:pt idx="545">
                  <c:v>0.41342099999999998</c:v>
                </c:pt>
                <c:pt idx="546">
                  <c:v>0.41504999999999997</c:v>
                </c:pt>
                <c:pt idx="547">
                  <c:v>0.41715799999999997</c:v>
                </c:pt>
                <c:pt idx="548">
                  <c:v>0.419823</c:v>
                </c:pt>
                <c:pt idx="549">
                  <c:v>0.422898</c:v>
                </c:pt>
                <c:pt idx="550">
                  <c:v>0.42613000000000001</c:v>
                </c:pt>
                <c:pt idx="551">
                  <c:v>0.42930499999999999</c:v>
                </c:pt>
                <c:pt idx="552">
                  <c:v>0.43234499999999998</c:v>
                </c:pt>
                <c:pt idx="553">
                  <c:v>0.435251</c:v>
                </c:pt>
                <c:pt idx="554">
                  <c:v>0.43794699999999998</c:v>
                </c:pt>
                <c:pt idx="555">
                  <c:v>0.44026999999999999</c:v>
                </c:pt>
                <c:pt idx="556">
                  <c:v>0.44216100000000003</c:v>
                </c:pt>
                <c:pt idx="557">
                  <c:v>0.44381300000000001</c:v>
                </c:pt>
                <c:pt idx="558">
                  <c:v>0.44557000000000002</c:v>
                </c:pt>
                <c:pt idx="559">
                  <c:v>0.44766099999999998</c:v>
                </c:pt>
                <c:pt idx="560">
                  <c:v>0.45003399999999999</c:v>
                </c:pt>
                <c:pt idx="561">
                  <c:v>0.45246700000000001</c:v>
                </c:pt>
                <c:pt idx="562">
                  <c:v>0.45483600000000002</c:v>
                </c:pt>
                <c:pt idx="563">
                  <c:v>0.457202</c:v>
                </c:pt>
                <c:pt idx="564">
                  <c:v>0.45965899999999998</c:v>
                </c:pt>
                <c:pt idx="565">
                  <c:v>0.462169</c:v>
                </c:pt>
                <c:pt idx="566">
                  <c:v>0.464584</c:v>
                </c:pt>
                <c:pt idx="567">
                  <c:v>0.46677800000000003</c:v>
                </c:pt>
                <c:pt idx="568">
                  <c:v>0.46873700000000001</c:v>
                </c:pt>
                <c:pt idx="569">
                  <c:v>0.47059099999999998</c:v>
                </c:pt>
                <c:pt idx="570">
                  <c:v>0.47253800000000001</c:v>
                </c:pt>
                <c:pt idx="571">
                  <c:v>0.47471000000000002</c:v>
                </c:pt>
                <c:pt idx="572">
                  <c:v>0.47710000000000002</c:v>
                </c:pt>
                <c:pt idx="573">
                  <c:v>0.47959200000000002</c:v>
                </c:pt>
                <c:pt idx="574">
                  <c:v>0.482018</c:v>
                </c:pt>
                <c:pt idx="575">
                  <c:v>0.48422100000000001</c:v>
                </c:pt>
                <c:pt idx="576">
                  <c:v>0.48613099999999998</c:v>
                </c:pt>
                <c:pt idx="577">
                  <c:v>0.48778300000000002</c:v>
                </c:pt>
                <c:pt idx="578">
                  <c:v>0.48926900000000001</c:v>
                </c:pt>
                <c:pt idx="579">
                  <c:v>0.49074000000000001</c:v>
                </c:pt>
                <c:pt idx="580">
                  <c:v>0.492425</c:v>
                </c:pt>
                <c:pt idx="581">
                  <c:v>0.49451099999999998</c:v>
                </c:pt>
                <c:pt idx="582">
                  <c:v>0.49697999999999998</c:v>
                </c:pt>
                <c:pt idx="583">
                  <c:v>0.49960500000000002</c:v>
                </c:pt>
                <c:pt idx="584">
                  <c:v>0.50214800000000004</c:v>
                </c:pt>
                <c:pt idx="585">
                  <c:v>0.50453400000000004</c:v>
                </c:pt>
                <c:pt idx="586">
                  <c:v>0.50683699999999998</c:v>
                </c:pt>
                <c:pt idx="587">
                  <c:v>0.50917800000000002</c:v>
                </c:pt>
                <c:pt idx="588">
                  <c:v>0.511656</c:v>
                </c:pt>
                <c:pt idx="589">
                  <c:v>0.51427900000000004</c:v>
                </c:pt>
                <c:pt idx="590">
                  <c:v>0.51689099999999999</c:v>
                </c:pt>
                <c:pt idx="591">
                  <c:v>0.51920599999999995</c:v>
                </c:pt>
                <c:pt idx="592">
                  <c:v>0.52103699999999997</c:v>
                </c:pt>
                <c:pt idx="593">
                  <c:v>0.52248499999999998</c:v>
                </c:pt>
                <c:pt idx="594">
                  <c:v>0.52382899999999999</c:v>
                </c:pt>
                <c:pt idx="595">
                  <c:v>0.52526300000000004</c:v>
                </c:pt>
                <c:pt idx="596">
                  <c:v>0.52679699999999996</c:v>
                </c:pt>
                <c:pt idx="597">
                  <c:v>0.52835200000000004</c:v>
                </c:pt>
                <c:pt idx="598">
                  <c:v>0.52990800000000005</c:v>
                </c:pt>
                <c:pt idx="599">
                  <c:v>0.53154999999999997</c:v>
                </c:pt>
                <c:pt idx="600">
                  <c:v>0.53337699999999999</c:v>
                </c:pt>
                <c:pt idx="601">
                  <c:v>0.53536099999999998</c:v>
                </c:pt>
                <c:pt idx="602">
                  <c:v>0.53732899999999995</c:v>
                </c:pt>
                <c:pt idx="603">
                  <c:v>0.53911299999999995</c:v>
                </c:pt>
                <c:pt idx="604">
                  <c:v>0.54062900000000003</c:v>
                </c:pt>
                <c:pt idx="605">
                  <c:v>0.54181400000000002</c:v>
                </c:pt>
                <c:pt idx="606">
                  <c:v>0.54256700000000002</c:v>
                </c:pt>
                <c:pt idx="607">
                  <c:v>0.54282699999999995</c:v>
                </c:pt>
                <c:pt idx="608">
                  <c:v>0.54264299999999999</c:v>
                </c:pt>
                <c:pt idx="609">
                  <c:v>0.54211699999999996</c:v>
                </c:pt>
                <c:pt idx="610">
                  <c:v>0.54130900000000004</c:v>
                </c:pt>
                <c:pt idx="611">
                  <c:v>0.54022700000000001</c:v>
                </c:pt>
                <c:pt idx="612">
                  <c:v>0.53882300000000005</c:v>
                </c:pt>
                <c:pt idx="613">
                  <c:v>0.53697099999999998</c:v>
                </c:pt>
                <c:pt idx="614">
                  <c:v>0.53455299999999994</c:v>
                </c:pt>
                <c:pt idx="615">
                  <c:v>0.53167299999999995</c:v>
                </c:pt>
                <c:pt idx="616">
                  <c:v>0.52876000000000001</c:v>
                </c:pt>
                <c:pt idx="617">
                  <c:v>0.52632699999999999</c:v>
                </c:pt>
                <c:pt idx="618">
                  <c:v>0.52457699999999996</c:v>
                </c:pt>
                <c:pt idx="619">
                  <c:v>0.52328399999999997</c:v>
                </c:pt>
                <c:pt idx="620">
                  <c:v>0.52202499999999996</c:v>
                </c:pt>
                <c:pt idx="621">
                  <c:v>0.52052500000000002</c:v>
                </c:pt>
                <c:pt idx="622">
                  <c:v>0.51880199999999999</c:v>
                </c:pt>
                <c:pt idx="623">
                  <c:v>0.51701299999999994</c:v>
                </c:pt>
                <c:pt idx="624">
                  <c:v>0.51522299999999999</c:v>
                </c:pt>
                <c:pt idx="625">
                  <c:v>0.51335500000000001</c:v>
                </c:pt>
                <c:pt idx="626">
                  <c:v>0.51132100000000003</c:v>
                </c:pt>
                <c:pt idx="627">
                  <c:v>0.50912199999999996</c:v>
                </c:pt>
                <c:pt idx="628">
                  <c:v>0.50684099999999999</c:v>
                </c:pt>
                <c:pt idx="629">
                  <c:v>0.50463000000000002</c:v>
                </c:pt>
                <c:pt idx="630">
                  <c:v>0.502606</c:v>
                </c:pt>
                <c:pt idx="631">
                  <c:v>0.50070999999999999</c:v>
                </c:pt>
                <c:pt idx="632">
                  <c:v>0.498726</c:v>
                </c:pt>
                <c:pt idx="633">
                  <c:v>0.49646499999999999</c:v>
                </c:pt>
                <c:pt idx="634">
                  <c:v>0.49384899999999998</c:v>
                </c:pt>
                <c:pt idx="635">
                  <c:v>0.49083300000000002</c:v>
                </c:pt>
                <c:pt idx="636">
                  <c:v>0.487456</c:v>
                </c:pt>
                <c:pt idx="637">
                  <c:v>0.48395500000000002</c:v>
                </c:pt>
                <c:pt idx="638">
                  <c:v>0.480688</c:v>
                </c:pt>
                <c:pt idx="639">
                  <c:v>0.47789100000000001</c:v>
                </c:pt>
                <c:pt idx="640">
                  <c:v>0.47556500000000002</c:v>
                </c:pt>
                <c:pt idx="641">
                  <c:v>0.47351300000000002</c:v>
                </c:pt>
                <c:pt idx="642">
                  <c:v>0.47138000000000002</c:v>
                </c:pt>
                <c:pt idx="643">
                  <c:v>0.46874900000000003</c:v>
                </c:pt>
                <c:pt idx="644">
                  <c:v>0.46540799999999999</c:v>
                </c:pt>
                <c:pt idx="645">
                  <c:v>0.46154400000000001</c:v>
                </c:pt>
                <c:pt idx="646">
                  <c:v>0.45757300000000001</c:v>
                </c:pt>
                <c:pt idx="647">
                  <c:v>0.453787</c:v>
                </c:pt>
                <c:pt idx="648">
                  <c:v>0.45028000000000001</c:v>
                </c:pt>
                <c:pt idx="649">
                  <c:v>0.447133</c:v>
                </c:pt>
                <c:pt idx="650">
                  <c:v>0.444442</c:v>
                </c:pt>
                <c:pt idx="651">
                  <c:v>0.44215599999999999</c:v>
                </c:pt>
                <c:pt idx="652">
                  <c:v>0.44011299999999998</c:v>
                </c:pt>
                <c:pt idx="653">
                  <c:v>0.438253</c:v>
                </c:pt>
                <c:pt idx="654">
                  <c:v>0.43659199999999998</c:v>
                </c:pt>
                <c:pt idx="655">
                  <c:v>0.434998</c:v>
                </c:pt>
                <c:pt idx="656">
                  <c:v>0.43320500000000001</c:v>
                </c:pt>
                <c:pt idx="657">
                  <c:v>0.43108000000000002</c:v>
                </c:pt>
                <c:pt idx="658">
                  <c:v>0.42871900000000002</c:v>
                </c:pt>
                <c:pt idx="659">
                  <c:v>0.42626900000000001</c:v>
                </c:pt>
                <c:pt idx="660">
                  <c:v>0.42377700000000001</c:v>
                </c:pt>
                <c:pt idx="661">
                  <c:v>0.42119899999999999</c:v>
                </c:pt>
                <c:pt idx="662">
                  <c:v>0.41849199999999998</c:v>
                </c:pt>
                <c:pt idx="663">
                  <c:v>0.41569899999999999</c:v>
                </c:pt>
                <c:pt idx="664">
                  <c:v>0.41295700000000002</c:v>
                </c:pt>
                <c:pt idx="665">
                  <c:v>0.41039199999999998</c:v>
                </c:pt>
                <c:pt idx="666">
                  <c:v>0.407999</c:v>
                </c:pt>
                <c:pt idx="667">
                  <c:v>0.40568199999999999</c:v>
                </c:pt>
                <c:pt idx="668">
                  <c:v>0.403389</c:v>
                </c:pt>
                <c:pt idx="669">
                  <c:v>0.40118100000000001</c:v>
                </c:pt>
                <c:pt idx="670">
                  <c:v>0.39917900000000001</c:v>
                </c:pt>
                <c:pt idx="671">
                  <c:v>0.397478</c:v>
                </c:pt>
                <c:pt idx="672">
                  <c:v>0.39609699999999998</c:v>
                </c:pt>
                <c:pt idx="673">
                  <c:v>0.39494899999999999</c:v>
                </c:pt>
                <c:pt idx="674">
                  <c:v>0.39385700000000001</c:v>
                </c:pt>
                <c:pt idx="675">
                  <c:v>0.392681</c:v>
                </c:pt>
                <c:pt idx="676">
                  <c:v>0.391453</c:v>
                </c:pt>
                <c:pt idx="677">
                  <c:v>0.390322</c:v>
                </c:pt>
                <c:pt idx="678">
                  <c:v>0.38933600000000002</c:v>
                </c:pt>
                <c:pt idx="679">
                  <c:v>0.38833800000000002</c:v>
                </c:pt>
                <c:pt idx="680">
                  <c:v>0.38712600000000003</c:v>
                </c:pt>
                <c:pt idx="681">
                  <c:v>0.38568200000000002</c:v>
                </c:pt>
                <c:pt idx="682">
                  <c:v>0.384156</c:v>
                </c:pt>
                <c:pt idx="683">
                  <c:v>0.38260499999999997</c:v>
                </c:pt>
                <c:pt idx="684">
                  <c:v>0.380853</c:v>
                </c:pt>
                <c:pt idx="685">
                  <c:v>0.37871700000000003</c:v>
                </c:pt>
                <c:pt idx="686">
                  <c:v>0.37631700000000001</c:v>
                </c:pt>
                <c:pt idx="687">
                  <c:v>0.37404199999999999</c:v>
                </c:pt>
                <c:pt idx="688">
                  <c:v>0.37218200000000001</c:v>
                </c:pt>
                <c:pt idx="689">
                  <c:v>0.37068099999999998</c:v>
                </c:pt>
                <c:pt idx="690">
                  <c:v>0.36922300000000002</c:v>
                </c:pt>
                <c:pt idx="691">
                  <c:v>0.367479</c:v>
                </c:pt>
                <c:pt idx="692">
                  <c:v>0.36530600000000002</c:v>
                </c:pt>
                <c:pt idx="693">
                  <c:v>0.36286200000000002</c:v>
                </c:pt>
                <c:pt idx="694">
                  <c:v>0.36049500000000001</c:v>
                </c:pt>
                <c:pt idx="695">
                  <c:v>0.35841000000000001</c:v>
                </c:pt>
                <c:pt idx="696">
                  <c:v>0.35649799999999998</c:v>
                </c:pt>
                <c:pt idx="697">
                  <c:v>0.35458499999999998</c:v>
                </c:pt>
                <c:pt idx="698">
                  <c:v>0.352738</c:v>
                </c:pt>
                <c:pt idx="699">
                  <c:v>0.35120299999999999</c:v>
                </c:pt>
                <c:pt idx="700">
                  <c:v>0.350082</c:v>
                </c:pt>
                <c:pt idx="701">
                  <c:v>0.34920200000000001</c:v>
                </c:pt>
                <c:pt idx="702">
                  <c:v>0.348298</c:v>
                </c:pt>
                <c:pt idx="703">
                  <c:v>0.34722599999999998</c:v>
                </c:pt>
                <c:pt idx="704">
                  <c:v>0.34603</c:v>
                </c:pt>
                <c:pt idx="705">
                  <c:v>0.34487400000000001</c:v>
                </c:pt>
                <c:pt idx="706">
                  <c:v>0.34390799999999999</c:v>
                </c:pt>
                <c:pt idx="707">
                  <c:v>0.343109</c:v>
                </c:pt>
                <c:pt idx="708">
                  <c:v>0.342254</c:v>
                </c:pt>
                <c:pt idx="709">
                  <c:v>0.34111200000000003</c:v>
                </c:pt>
                <c:pt idx="710">
                  <c:v>0.33965099999999998</c:v>
                </c:pt>
                <c:pt idx="711">
                  <c:v>0.33798099999999998</c:v>
                </c:pt>
                <c:pt idx="712">
                  <c:v>0.33611999999999997</c:v>
                </c:pt>
                <c:pt idx="713">
                  <c:v>0.33394499999999999</c:v>
                </c:pt>
                <c:pt idx="714">
                  <c:v>0.33139400000000002</c:v>
                </c:pt>
                <c:pt idx="715">
                  <c:v>0.32860699999999998</c:v>
                </c:pt>
                <c:pt idx="716">
                  <c:v>0.325824</c:v>
                </c:pt>
                <c:pt idx="717">
                  <c:v>0.32325100000000001</c:v>
                </c:pt>
                <c:pt idx="718">
                  <c:v>0.32100400000000001</c:v>
                </c:pt>
                <c:pt idx="719">
                  <c:v>0.31906499999999999</c:v>
                </c:pt>
                <c:pt idx="720">
                  <c:v>0.317276</c:v>
                </c:pt>
                <c:pt idx="721">
                  <c:v>0.31548100000000001</c:v>
                </c:pt>
                <c:pt idx="722">
                  <c:v>0.31366899999999998</c:v>
                </c:pt>
                <c:pt idx="723">
                  <c:v>0.31189</c:v>
                </c:pt>
                <c:pt idx="724">
                  <c:v>0.31007899999999999</c:v>
                </c:pt>
                <c:pt idx="725">
                  <c:v>0.30809199999999998</c:v>
                </c:pt>
                <c:pt idx="726">
                  <c:v>0.30587500000000001</c:v>
                </c:pt>
                <c:pt idx="727">
                  <c:v>0.30352800000000002</c:v>
                </c:pt>
                <c:pt idx="728">
                  <c:v>0.301232</c:v>
                </c:pt>
                <c:pt idx="729">
                  <c:v>0.29916100000000001</c:v>
                </c:pt>
                <c:pt idx="730">
                  <c:v>0.297348</c:v>
                </c:pt>
                <c:pt idx="731">
                  <c:v>0.295568</c:v>
                </c:pt>
                <c:pt idx="732">
                  <c:v>0.29343399999999997</c:v>
                </c:pt>
                <c:pt idx="733">
                  <c:v>0.29073700000000002</c:v>
                </c:pt>
                <c:pt idx="734">
                  <c:v>0.28768300000000002</c:v>
                </c:pt>
                <c:pt idx="735">
                  <c:v>0.28475099999999998</c:v>
                </c:pt>
                <c:pt idx="736">
                  <c:v>0.28231600000000001</c:v>
                </c:pt>
                <c:pt idx="737">
                  <c:v>0.28042400000000001</c:v>
                </c:pt>
                <c:pt idx="738">
                  <c:v>0.27886300000000003</c:v>
                </c:pt>
                <c:pt idx="739">
                  <c:v>0.277341</c:v>
                </c:pt>
                <c:pt idx="740">
                  <c:v>0.27564899999999998</c:v>
                </c:pt>
                <c:pt idx="741">
                  <c:v>0.27374700000000002</c:v>
                </c:pt>
                <c:pt idx="742">
                  <c:v>0.27171800000000002</c:v>
                </c:pt>
                <c:pt idx="743">
                  <c:v>0.269619</c:v>
                </c:pt>
                <c:pt idx="744">
                  <c:v>0.26741700000000002</c:v>
                </c:pt>
                <c:pt idx="745">
                  <c:v>0.26509700000000003</c:v>
                </c:pt>
                <c:pt idx="746">
                  <c:v>0.26275100000000001</c:v>
                </c:pt>
                <c:pt idx="747">
                  <c:v>0.26049</c:v>
                </c:pt>
                <c:pt idx="748">
                  <c:v>0.25830700000000001</c:v>
                </c:pt>
                <c:pt idx="749">
                  <c:v>0.25611299999999998</c:v>
                </c:pt>
                <c:pt idx="750">
                  <c:v>0.25387300000000002</c:v>
                </c:pt>
                <c:pt idx="751">
                  <c:v>0.251633</c:v>
                </c:pt>
                <c:pt idx="752">
                  <c:v>0.24940699999999999</c:v>
                </c:pt>
                <c:pt idx="753">
                  <c:v>0.247139</c:v>
                </c:pt>
                <c:pt idx="754">
                  <c:v>0.244814</c:v>
                </c:pt>
                <c:pt idx="755">
                  <c:v>0.242533</c:v>
                </c:pt>
                <c:pt idx="756">
                  <c:v>0.240449</c:v>
                </c:pt>
                <c:pt idx="757">
                  <c:v>0.238707</c:v>
                </c:pt>
                <c:pt idx="758">
                  <c:v>0.237423</c:v>
                </c:pt>
                <c:pt idx="759">
                  <c:v>0.23658599999999999</c:v>
                </c:pt>
                <c:pt idx="760">
                  <c:v>0.235988</c:v>
                </c:pt>
                <c:pt idx="761">
                  <c:v>0.235322</c:v>
                </c:pt>
                <c:pt idx="762">
                  <c:v>0.23440800000000001</c:v>
                </c:pt>
                <c:pt idx="763">
                  <c:v>0.23333400000000001</c:v>
                </c:pt>
                <c:pt idx="764">
                  <c:v>0.23235800000000001</c:v>
                </c:pt>
                <c:pt idx="765">
                  <c:v>0.23161499999999999</c:v>
                </c:pt>
                <c:pt idx="766">
                  <c:v>0.23093900000000001</c:v>
                </c:pt>
                <c:pt idx="767">
                  <c:v>0.23005400000000001</c:v>
                </c:pt>
                <c:pt idx="768">
                  <c:v>0.22891400000000001</c:v>
                </c:pt>
                <c:pt idx="769">
                  <c:v>0.22769900000000001</c:v>
                </c:pt>
                <c:pt idx="770">
                  <c:v>0.22649900000000001</c:v>
                </c:pt>
                <c:pt idx="771">
                  <c:v>0.22514000000000001</c:v>
                </c:pt>
                <c:pt idx="772">
                  <c:v>0.22338</c:v>
                </c:pt>
                <c:pt idx="773">
                  <c:v>0.221167</c:v>
                </c:pt>
                <c:pt idx="774">
                  <c:v>0.21863299999999999</c:v>
                </c:pt>
                <c:pt idx="775">
                  <c:v>0.21590200000000001</c:v>
                </c:pt>
                <c:pt idx="776">
                  <c:v>0.213028</c:v>
                </c:pt>
                <c:pt idx="777">
                  <c:v>0.210119</c:v>
                </c:pt>
                <c:pt idx="778">
                  <c:v>0.20732900000000001</c:v>
                </c:pt>
                <c:pt idx="779">
                  <c:v>0.20468600000000001</c:v>
                </c:pt>
                <c:pt idx="780">
                  <c:v>0.20208200000000001</c:v>
                </c:pt>
                <c:pt idx="781">
                  <c:v>0.199489</c:v>
                </c:pt>
                <c:pt idx="782">
                  <c:v>0.19703399999999999</c:v>
                </c:pt>
                <c:pt idx="783">
                  <c:v>0.19484599999999999</c:v>
                </c:pt>
                <c:pt idx="784">
                  <c:v>0.192964</c:v>
                </c:pt>
                <c:pt idx="785">
                  <c:v>0.19142600000000001</c:v>
                </c:pt>
                <c:pt idx="786">
                  <c:v>0.190326</c:v>
                </c:pt>
                <c:pt idx="787">
                  <c:v>0.18971099999999999</c:v>
                </c:pt>
                <c:pt idx="788">
                  <c:v>0.18943099999999999</c:v>
                </c:pt>
                <c:pt idx="789">
                  <c:v>0.18914500000000001</c:v>
                </c:pt>
                <c:pt idx="790">
                  <c:v>0.18852099999999999</c:v>
                </c:pt>
                <c:pt idx="791">
                  <c:v>0.187502</c:v>
                </c:pt>
                <c:pt idx="792">
                  <c:v>0.186331</c:v>
                </c:pt>
                <c:pt idx="793">
                  <c:v>0.18528</c:v>
                </c:pt>
                <c:pt idx="794">
                  <c:v>0.184394</c:v>
                </c:pt>
                <c:pt idx="795">
                  <c:v>0.18351200000000001</c:v>
                </c:pt>
                <c:pt idx="796">
                  <c:v>0.18246599999999999</c:v>
                </c:pt>
                <c:pt idx="797">
                  <c:v>0.18119299999999999</c:v>
                </c:pt>
                <c:pt idx="798">
                  <c:v>0.17973900000000001</c:v>
                </c:pt>
                <c:pt idx="799">
                  <c:v>0.178258</c:v>
                </c:pt>
                <c:pt idx="800">
                  <c:v>0.17690700000000001</c:v>
                </c:pt>
                <c:pt idx="801">
                  <c:v>0.175654</c:v>
                </c:pt>
                <c:pt idx="802">
                  <c:v>0.17427300000000001</c:v>
                </c:pt>
                <c:pt idx="803">
                  <c:v>0.17265900000000001</c:v>
                </c:pt>
                <c:pt idx="804">
                  <c:v>0.17102300000000001</c:v>
                </c:pt>
                <c:pt idx="805">
                  <c:v>0.16963600000000001</c:v>
                </c:pt>
                <c:pt idx="806">
                  <c:v>0.16848399999999999</c:v>
                </c:pt>
                <c:pt idx="807">
                  <c:v>0.16736899999999999</c:v>
                </c:pt>
                <c:pt idx="808">
                  <c:v>0.16622899999999999</c:v>
                </c:pt>
                <c:pt idx="809">
                  <c:v>0.16520499999999999</c:v>
                </c:pt>
                <c:pt idx="810">
                  <c:v>0.16443199999999999</c:v>
                </c:pt>
                <c:pt idx="811">
                  <c:v>0.16391700000000001</c:v>
                </c:pt>
                <c:pt idx="812">
                  <c:v>0.16357099999999999</c:v>
                </c:pt>
                <c:pt idx="813">
                  <c:v>0.16329299999999999</c:v>
                </c:pt>
                <c:pt idx="814">
                  <c:v>0.163054</c:v>
                </c:pt>
                <c:pt idx="815">
                  <c:v>0.162966</c:v>
                </c:pt>
                <c:pt idx="816">
                  <c:v>0.16317999999999999</c:v>
                </c:pt>
                <c:pt idx="817">
                  <c:v>0.16370199999999999</c:v>
                </c:pt>
                <c:pt idx="818">
                  <c:v>0.16436000000000001</c:v>
                </c:pt>
                <c:pt idx="819">
                  <c:v>0.16495099999999999</c:v>
                </c:pt>
                <c:pt idx="820">
                  <c:v>0.16536200000000001</c:v>
                </c:pt>
                <c:pt idx="821">
                  <c:v>0.165576</c:v>
                </c:pt>
                <c:pt idx="822">
                  <c:v>0.165633</c:v>
                </c:pt>
                <c:pt idx="823">
                  <c:v>0.16559499999999999</c:v>
                </c:pt>
                <c:pt idx="824">
                  <c:v>0.16550500000000001</c:v>
                </c:pt>
                <c:pt idx="825">
                  <c:v>0.16539200000000001</c:v>
                </c:pt>
                <c:pt idx="826">
                  <c:v>0.165295</c:v>
                </c:pt>
                <c:pt idx="827">
                  <c:v>0.16522999999999999</c:v>
                </c:pt>
                <c:pt idx="828">
                  <c:v>0.16511300000000001</c:v>
                </c:pt>
                <c:pt idx="829">
                  <c:v>0.164769</c:v>
                </c:pt>
                <c:pt idx="830">
                  <c:v>0.16408600000000001</c:v>
                </c:pt>
                <c:pt idx="831">
                  <c:v>0.16311</c:v>
                </c:pt>
                <c:pt idx="832">
                  <c:v>0.161942</c:v>
                </c:pt>
                <c:pt idx="833">
                  <c:v>0.16061700000000001</c:v>
                </c:pt>
                <c:pt idx="834">
                  <c:v>0.15918599999999999</c:v>
                </c:pt>
                <c:pt idx="835">
                  <c:v>0.15779899999999999</c:v>
                </c:pt>
                <c:pt idx="836">
                  <c:v>0.15661</c:v>
                </c:pt>
                <c:pt idx="837">
                  <c:v>0.15564600000000001</c:v>
                </c:pt>
                <c:pt idx="838">
                  <c:v>0.15482899999999999</c:v>
                </c:pt>
                <c:pt idx="839">
                  <c:v>0.15403700000000001</c:v>
                </c:pt>
                <c:pt idx="840">
                  <c:v>0.153082</c:v>
                </c:pt>
                <c:pt idx="841">
                  <c:v>0.151786</c:v>
                </c:pt>
                <c:pt idx="842">
                  <c:v>0.15015700000000001</c:v>
                </c:pt>
                <c:pt idx="843">
                  <c:v>0.148424</c:v>
                </c:pt>
                <c:pt idx="844">
                  <c:v>0.14683599999999999</c:v>
                </c:pt>
                <c:pt idx="845">
                  <c:v>0.14548</c:v>
                </c:pt>
                <c:pt idx="846">
                  <c:v>0.144347</c:v>
                </c:pt>
                <c:pt idx="847">
                  <c:v>0.14346900000000001</c:v>
                </c:pt>
                <c:pt idx="848">
                  <c:v>0.14289299999999999</c:v>
                </c:pt>
                <c:pt idx="849">
                  <c:v>0.14258499999999999</c:v>
                </c:pt>
                <c:pt idx="850">
                  <c:v>0.14243700000000001</c:v>
                </c:pt>
                <c:pt idx="851">
                  <c:v>0.14235100000000001</c:v>
                </c:pt>
                <c:pt idx="852">
                  <c:v>0.14230899999999999</c:v>
                </c:pt>
                <c:pt idx="853">
                  <c:v>0.142376</c:v>
                </c:pt>
                <c:pt idx="854">
                  <c:v>0.142597</c:v>
                </c:pt>
                <c:pt idx="855">
                  <c:v>0.14288699999999999</c:v>
                </c:pt>
                <c:pt idx="856">
                  <c:v>0.14307400000000001</c:v>
                </c:pt>
                <c:pt idx="857">
                  <c:v>0.143122</c:v>
                </c:pt>
                <c:pt idx="858">
                  <c:v>0.14324200000000001</c:v>
                </c:pt>
                <c:pt idx="859">
                  <c:v>0.14371</c:v>
                </c:pt>
                <c:pt idx="860">
                  <c:v>0.14461199999999999</c:v>
                </c:pt>
                <c:pt idx="861">
                  <c:v>0.145783</c:v>
                </c:pt>
                <c:pt idx="862">
                  <c:v>0.14696000000000001</c:v>
                </c:pt>
                <c:pt idx="863">
                  <c:v>0.147952</c:v>
                </c:pt>
                <c:pt idx="864">
                  <c:v>0.14870800000000001</c:v>
                </c:pt>
                <c:pt idx="865">
                  <c:v>0.14929999999999999</c:v>
                </c:pt>
                <c:pt idx="866">
                  <c:v>0.14988299999999999</c:v>
                </c:pt>
                <c:pt idx="867">
                  <c:v>0.150618</c:v>
                </c:pt>
                <c:pt idx="868">
                  <c:v>0.15153</c:v>
                </c:pt>
                <c:pt idx="869">
                  <c:v>0.15242600000000001</c:v>
                </c:pt>
                <c:pt idx="870">
                  <c:v>0.152975</c:v>
                </c:pt>
                <c:pt idx="871">
                  <c:v>0.152943</c:v>
                </c:pt>
                <c:pt idx="872">
                  <c:v>0.152363</c:v>
                </c:pt>
                <c:pt idx="873">
                  <c:v>0.151472</c:v>
                </c:pt>
                <c:pt idx="874">
                  <c:v>0.150454</c:v>
                </c:pt>
                <c:pt idx="875">
                  <c:v>0.14927399999999999</c:v>
                </c:pt>
                <c:pt idx="876">
                  <c:v>0.14777499999999999</c:v>
                </c:pt>
                <c:pt idx="877">
                  <c:v>0.14588200000000001</c:v>
                </c:pt>
                <c:pt idx="878">
                  <c:v>0.14364099999999999</c:v>
                </c:pt>
                <c:pt idx="879">
                  <c:v>0.141099</c:v>
                </c:pt>
                <c:pt idx="880">
                  <c:v>0.13829</c:v>
                </c:pt>
                <c:pt idx="881">
                  <c:v>0.13534099999999999</c:v>
                </c:pt>
                <c:pt idx="882">
                  <c:v>0.13250600000000001</c:v>
                </c:pt>
                <c:pt idx="883">
                  <c:v>0.130021</c:v>
                </c:pt>
                <c:pt idx="884">
                  <c:v>0.12798100000000001</c:v>
                </c:pt>
                <c:pt idx="885">
                  <c:v>0.12637899999999999</c:v>
                </c:pt>
                <c:pt idx="886">
                  <c:v>0.12518199999999999</c:v>
                </c:pt>
                <c:pt idx="887">
                  <c:v>0.124332</c:v>
                </c:pt>
                <c:pt idx="888">
                  <c:v>0.123794</c:v>
                </c:pt>
                <c:pt idx="889">
                  <c:v>0.12362099999999999</c:v>
                </c:pt>
                <c:pt idx="890">
                  <c:v>0.12388399999999999</c:v>
                </c:pt>
                <c:pt idx="891">
                  <c:v>0.12447</c:v>
                </c:pt>
                <c:pt idx="892">
                  <c:v>0.12504000000000001</c:v>
                </c:pt>
                <c:pt idx="893">
                  <c:v>0.12518399999999999</c:v>
                </c:pt>
                <c:pt idx="894">
                  <c:v>0.12463200000000001</c:v>
                </c:pt>
                <c:pt idx="895">
                  <c:v>0.12341100000000001</c:v>
                </c:pt>
                <c:pt idx="896">
                  <c:v>0.121824</c:v>
                </c:pt>
                <c:pt idx="897">
                  <c:v>0.120186</c:v>
                </c:pt>
                <c:pt idx="898">
                  <c:v>0.118518</c:v>
                </c:pt>
                <c:pt idx="899">
                  <c:v>0.116608</c:v>
                </c:pt>
                <c:pt idx="900">
                  <c:v>0.114359</c:v>
                </c:pt>
                <c:pt idx="901">
                  <c:v>0.111959</c:v>
                </c:pt>
                <c:pt idx="902">
                  <c:v>0.10968</c:v>
                </c:pt>
                <c:pt idx="903">
                  <c:v>0.10763499999999999</c:v>
                </c:pt>
                <c:pt idx="904">
                  <c:v>0.105809</c:v>
                </c:pt>
                <c:pt idx="905">
                  <c:v>0.104213</c:v>
                </c:pt>
                <c:pt idx="906">
                  <c:v>0.102894</c:v>
                </c:pt>
                <c:pt idx="907">
                  <c:v>0.101899</c:v>
                </c:pt>
                <c:pt idx="908">
                  <c:v>0.101273</c:v>
                </c:pt>
                <c:pt idx="909">
                  <c:v>0.101019</c:v>
                </c:pt>
                <c:pt idx="910">
                  <c:v>0.100994</c:v>
                </c:pt>
                <c:pt idx="911">
                  <c:v>0.10095700000000001</c:v>
                </c:pt>
                <c:pt idx="912">
                  <c:v>0.100797</c:v>
                </c:pt>
                <c:pt idx="913">
                  <c:v>0.100562</c:v>
                </c:pt>
                <c:pt idx="914">
                  <c:v>0.100242</c:v>
                </c:pt>
                <c:pt idx="915">
                  <c:v>9.9678000000000003E-2</c:v>
                </c:pt>
                <c:pt idx="916">
                  <c:v>9.8741999999999996E-2</c:v>
                </c:pt>
                <c:pt idx="917">
                  <c:v>9.7489999999999993E-2</c:v>
                </c:pt>
                <c:pt idx="918">
                  <c:v>9.6076999999999996E-2</c:v>
                </c:pt>
                <c:pt idx="919">
                  <c:v>9.4617999999999994E-2</c:v>
                </c:pt>
                <c:pt idx="920">
                  <c:v>9.3170000000000003E-2</c:v>
                </c:pt>
                <c:pt idx="921">
                  <c:v>9.1703999999999994E-2</c:v>
                </c:pt>
                <c:pt idx="922">
                  <c:v>9.0085999999999999E-2</c:v>
                </c:pt>
                <c:pt idx="923">
                  <c:v>8.8204000000000005E-2</c:v>
                </c:pt>
                <c:pt idx="924">
                  <c:v>8.6149000000000003E-2</c:v>
                </c:pt>
                <c:pt idx="925">
                  <c:v>8.4149000000000002E-2</c:v>
                </c:pt>
                <c:pt idx="926">
                  <c:v>8.2337999999999995E-2</c:v>
                </c:pt>
                <c:pt idx="927">
                  <c:v>8.0699000000000007E-2</c:v>
                </c:pt>
                <c:pt idx="928">
                  <c:v>7.9178999999999999E-2</c:v>
                </c:pt>
                <c:pt idx="929">
                  <c:v>7.775E-2</c:v>
                </c:pt>
                <c:pt idx="930">
                  <c:v>7.6422000000000004E-2</c:v>
                </c:pt>
                <c:pt idx="931">
                  <c:v>7.5263999999999998E-2</c:v>
                </c:pt>
                <c:pt idx="932">
                  <c:v>7.4302999999999994E-2</c:v>
                </c:pt>
                <c:pt idx="933">
                  <c:v>7.3332999999999995E-2</c:v>
                </c:pt>
                <c:pt idx="934">
                  <c:v>7.2021000000000002E-2</c:v>
                </c:pt>
                <c:pt idx="935">
                  <c:v>7.0263000000000006E-2</c:v>
                </c:pt>
                <c:pt idx="936">
                  <c:v>6.8292000000000005E-2</c:v>
                </c:pt>
                <c:pt idx="937">
                  <c:v>6.6395999999999997E-2</c:v>
                </c:pt>
                <c:pt idx="938">
                  <c:v>6.4697000000000005E-2</c:v>
                </c:pt>
                <c:pt idx="939">
                  <c:v>6.3183000000000003E-2</c:v>
                </c:pt>
                <c:pt idx="940">
                  <c:v>6.1769999999999999E-2</c:v>
                </c:pt>
                <c:pt idx="941">
                  <c:v>6.0290999999999997E-2</c:v>
                </c:pt>
                <c:pt idx="942">
                  <c:v>5.8563999999999998E-2</c:v>
                </c:pt>
                <c:pt idx="943">
                  <c:v>5.6554E-2</c:v>
                </c:pt>
                <c:pt idx="944">
                  <c:v>5.4411000000000001E-2</c:v>
                </c:pt>
                <c:pt idx="945">
                  <c:v>5.2311000000000003E-2</c:v>
                </c:pt>
                <c:pt idx="946">
                  <c:v>5.0321999999999999E-2</c:v>
                </c:pt>
                <c:pt idx="947">
                  <c:v>4.8439999999999997E-2</c:v>
                </c:pt>
                <c:pt idx="948">
                  <c:v>4.6667E-2</c:v>
                </c:pt>
                <c:pt idx="949">
                  <c:v>4.5045000000000002E-2</c:v>
                </c:pt>
                <c:pt idx="950">
                  <c:v>4.3642E-2</c:v>
                </c:pt>
                <c:pt idx="951">
                  <c:v>4.2479999999999997E-2</c:v>
                </c:pt>
                <c:pt idx="952">
                  <c:v>4.1474999999999998E-2</c:v>
                </c:pt>
                <c:pt idx="953">
                  <c:v>4.0565999999999998E-2</c:v>
                </c:pt>
                <c:pt idx="954">
                  <c:v>3.9856000000000003E-2</c:v>
                </c:pt>
                <c:pt idx="955">
                  <c:v>3.9446000000000002E-2</c:v>
                </c:pt>
                <c:pt idx="956">
                  <c:v>3.9139E-2</c:v>
                </c:pt>
                <c:pt idx="957">
                  <c:v>3.8571000000000001E-2</c:v>
                </c:pt>
                <c:pt idx="958">
                  <c:v>3.7659999999999999E-2</c:v>
                </c:pt>
                <c:pt idx="959">
                  <c:v>3.6733000000000002E-2</c:v>
                </c:pt>
                <c:pt idx="960">
                  <c:v>3.6176E-2</c:v>
                </c:pt>
                <c:pt idx="961">
                  <c:v>3.6114E-2</c:v>
                </c:pt>
                <c:pt idx="962">
                  <c:v>3.6427000000000001E-2</c:v>
                </c:pt>
                <c:pt idx="963">
                  <c:v>3.6922000000000003E-2</c:v>
                </c:pt>
                <c:pt idx="964">
                  <c:v>3.7464999999999998E-2</c:v>
                </c:pt>
                <c:pt idx="965">
                  <c:v>3.8022E-2</c:v>
                </c:pt>
                <c:pt idx="966">
                  <c:v>3.8620000000000002E-2</c:v>
                </c:pt>
                <c:pt idx="967">
                  <c:v>3.9223000000000001E-2</c:v>
                </c:pt>
                <c:pt idx="968">
                  <c:v>3.9688000000000001E-2</c:v>
                </c:pt>
                <c:pt idx="969">
                  <c:v>3.9834000000000001E-2</c:v>
                </c:pt>
                <c:pt idx="970">
                  <c:v>3.9536000000000002E-2</c:v>
                </c:pt>
                <c:pt idx="971">
                  <c:v>3.8773000000000002E-2</c:v>
                </c:pt>
                <c:pt idx="972">
                  <c:v>3.7623999999999998E-2</c:v>
                </c:pt>
                <c:pt idx="973">
                  <c:v>3.6239E-2</c:v>
                </c:pt>
                <c:pt idx="974">
                  <c:v>3.4743999999999997E-2</c:v>
                </c:pt>
                <c:pt idx="975">
                  <c:v>3.3152000000000001E-2</c:v>
                </c:pt>
                <c:pt idx="976">
                  <c:v>3.1449999999999999E-2</c:v>
                </c:pt>
                <c:pt idx="977">
                  <c:v>2.9703E-2</c:v>
                </c:pt>
                <c:pt idx="978">
                  <c:v>2.7962000000000001E-2</c:v>
                </c:pt>
                <c:pt idx="979">
                  <c:v>2.6098E-2</c:v>
                </c:pt>
                <c:pt idx="980">
                  <c:v>2.3917000000000001E-2</c:v>
                </c:pt>
                <c:pt idx="981">
                  <c:v>2.1448999999999999E-2</c:v>
                </c:pt>
                <c:pt idx="982">
                  <c:v>1.8957000000000002E-2</c:v>
                </c:pt>
                <c:pt idx="983">
                  <c:v>1.6688999999999999E-2</c:v>
                </c:pt>
                <c:pt idx="984">
                  <c:v>1.4766E-2</c:v>
                </c:pt>
                <c:pt idx="985">
                  <c:v>1.3213000000000001E-2</c:v>
                </c:pt>
                <c:pt idx="986">
                  <c:v>1.1990000000000001E-2</c:v>
                </c:pt>
                <c:pt idx="987">
                  <c:v>1.1037999999999999E-2</c:v>
                </c:pt>
                <c:pt idx="988">
                  <c:v>1.0311000000000001E-2</c:v>
                </c:pt>
                <c:pt idx="989">
                  <c:v>9.6959999999999998E-3</c:v>
                </c:pt>
                <c:pt idx="990">
                  <c:v>8.9739999999999993E-3</c:v>
                </c:pt>
                <c:pt idx="991">
                  <c:v>7.9959999999999996E-3</c:v>
                </c:pt>
                <c:pt idx="992">
                  <c:v>6.8380000000000003E-3</c:v>
                </c:pt>
                <c:pt idx="993">
                  <c:v>5.692E-3</c:v>
                </c:pt>
                <c:pt idx="994">
                  <c:v>4.6990000000000001E-3</c:v>
                </c:pt>
                <c:pt idx="995">
                  <c:v>3.993E-3</c:v>
                </c:pt>
                <c:pt idx="996">
                  <c:v>3.7239999999999999E-3</c:v>
                </c:pt>
                <c:pt idx="997">
                  <c:v>3.859E-3</c:v>
                </c:pt>
                <c:pt idx="998">
                  <c:v>4.215E-3</c:v>
                </c:pt>
                <c:pt idx="999">
                  <c:v>4.7060000000000001E-3</c:v>
                </c:pt>
                <c:pt idx="1000">
                  <c:v>5.3239999999999997E-3</c:v>
                </c:pt>
                <c:pt idx="1001">
                  <c:v>6.1570000000000001E-3</c:v>
                </c:pt>
                <c:pt idx="1002">
                  <c:v>7.1710000000000003E-3</c:v>
                </c:pt>
                <c:pt idx="1003">
                  <c:v>8.1880000000000008E-3</c:v>
                </c:pt>
                <c:pt idx="1004">
                  <c:v>9.0819999999999998E-3</c:v>
                </c:pt>
                <c:pt idx="1005">
                  <c:v>9.9120000000000007E-3</c:v>
                </c:pt>
                <c:pt idx="1006">
                  <c:v>1.0871E-2</c:v>
                </c:pt>
                <c:pt idx="1007">
                  <c:v>1.2145E-2</c:v>
                </c:pt>
                <c:pt idx="1008">
                  <c:v>1.3767E-2</c:v>
                </c:pt>
                <c:pt idx="1009">
                  <c:v>1.5575E-2</c:v>
                </c:pt>
                <c:pt idx="1010">
                  <c:v>1.7354000000000001E-2</c:v>
                </c:pt>
                <c:pt idx="1011">
                  <c:v>1.9E-2</c:v>
                </c:pt>
                <c:pt idx="1012">
                  <c:v>2.0508999999999999E-2</c:v>
                </c:pt>
                <c:pt idx="1013">
                  <c:v>2.1885000000000002E-2</c:v>
                </c:pt>
                <c:pt idx="1014">
                  <c:v>2.3227999999999999E-2</c:v>
                </c:pt>
                <c:pt idx="1015">
                  <c:v>2.4823000000000001E-2</c:v>
                </c:pt>
                <c:pt idx="1016">
                  <c:v>2.6967000000000001E-2</c:v>
                </c:pt>
                <c:pt idx="1017">
                  <c:v>2.9704999999999999E-2</c:v>
                </c:pt>
                <c:pt idx="1018">
                  <c:v>3.2808999999999998E-2</c:v>
                </c:pt>
                <c:pt idx="1019">
                  <c:v>3.5994999999999999E-2</c:v>
                </c:pt>
                <c:pt idx="1020">
                  <c:v>3.9086999999999997E-2</c:v>
                </c:pt>
                <c:pt idx="1021">
                  <c:v>4.2035999999999997E-2</c:v>
                </c:pt>
                <c:pt idx="1022">
                  <c:v>4.4895999999999998E-2</c:v>
                </c:pt>
                <c:pt idx="1023">
                  <c:v>4.7833000000000001E-2</c:v>
                </c:pt>
                <c:pt idx="1024">
                  <c:v>5.1055000000000003E-2</c:v>
                </c:pt>
                <c:pt idx="1025">
                  <c:v>5.4626000000000001E-2</c:v>
                </c:pt>
                <c:pt idx="1026">
                  <c:v>5.8376999999999998E-2</c:v>
                </c:pt>
                <c:pt idx="1027">
                  <c:v>6.2086000000000002E-2</c:v>
                </c:pt>
                <c:pt idx="1028">
                  <c:v>6.5726000000000007E-2</c:v>
                </c:pt>
                <c:pt idx="1029">
                  <c:v>6.9503999999999996E-2</c:v>
                </c:pt>
                <c:pt idx="1030">
                  <c:v>7.3648000000000005E-2</c:v>
                </c:pt>
                <c:pt idx="1031">
                  <c:v>7.8131999999999993E-2</c:v>
                </c:pt>
                <c:pt idx="1032">
                  <c:v>8.2638000000000003E-2</c:v>
                </c:pt>
                <c:pt idx="1033">
                  <c:v>8.6855000000000002E-2</c:v>
                </c:pt>
                <c:pt idx="1034">
                  <c:v>9.0785000000000005E-2</c:v>
                </c:pt>
                <c:pt idx="1035">
                  <c:v>9.4700999999999994E-2</c:v>
                </c:pt>
                <c:pt idx="1036">
                  <c:v>9.8826999999999998E-2</c:v>
                </c:pt>
                <c:pt idx="1037">
                  <c:v>0.10319</c:v>
                </c:pt>
                <c:pt idx="1038">
                  <c:v>0.107747</c:v>
                </c:pt>
                <c:pt idx="1039">
                  <c:v>0.112446</c:v>
                </c:pt>
                <c:pt idx="1040">
                  <c:v>0.11712599999999999</c:v>
                </c:pt>
                <c:pt idx="1041">
                  <c:v>0.121477</c:v>
                </c:pt>
                <c:pt idx="1042">
                  <c:v>0.12523699999999999</c:v>
                </c:pt>
                <c:pt idx="1043">
                  <c:v>0.12841900000000001</c:v>
                </c:pt>
                <c:pt idx="1044">
                  <c:v>0.131272</c:v>
                </c:pt>
                <c:pt idx="1045">
                  <c:v>0.134048</c:v>
                </c:pt>
                <c:pt idx="1046">
                  <c:v>0.136819</c:v>
                </c:pt>
                <c:pt idx="1047">
                  <c:v>0.13947200000000001</c:v>
                </c:pt>
                <c:pt idx="1048">
                  <c:v>0.14180100000000001</c:v>
                </c:pt>
                <c:pt idx="1049">
                  <c:v>0.14360700000000001</c:v>
                </c:pt>
                <c:pt idx="1050">
                  <c:v>0.14477599999999999</c:v>
                </c:pt>
                <c:pt idx="1051">
                  <c:v>0.14530100000000001</c:v>
                </c:pt>
                <c:pt idx="1052">
                  <c:v>0.14526600000000001</c:v>
                </c:pt>
                <c:pt idx="1053">
                  <c:v>0.14479</c:v>
                </c:pt>
                <c:pt idx="1054">
                  <c:v>0.14396900000000001</c:v>
                </c:pt>
                <c:pt idx="1055">
                  <c:v>0.14282900000000001</c:v>
                </c:pt>
                <c:pt idx="1056">
                  <c:v>0.14140800000000001</c:v>
                </c:pt>
                <c:pt idx="1057">
                  <c:v>0.13986799999999999</c:v>
                </c:pt>
                <c:pt idx="1058">
                  <c:v>0.13847899999999999</c:v>
                </c:pt>
                <c:pt idx="1059">
                  <c:v>0.137432</c:v>
                </c:pt>
                <c:pt idx="1060">
                  <c:v>0.13671700000000001</c:v>
                </c:pt>
                <c:pt idx="1061">
                  <c:v>0.13623499999999999</c:v>
                </c:pt>
                <c:pt idx="1062">
                  <c:v>0.13594999999999999</c:v>
                </c:pt>
                <c:pt idx="1063">
                  <c:v>0.135932</c:v>
                </c:pt>
                <c:pt idx="1064">
                  <c:v>0.13631699999999999</c:v>
                </c:pt>
                <c:pt idx="1065">
                  <c:v>0.13728399999999999</c:v>
                </c:pt>
                <c:pt idx="1066">
                  <c:v>0.13896800000000001</c:v>
                </c:pt>
                <c:pt idx="1067">
                  <c:v>0.14136599999999999</c:v>
                </c:pt>
                <c:pt idx="1068">
                  <c:v>0.144368</c:v>
                </c:pt>
                <c:pt idx="1069">
                  <c:v>0.14787400000000001</c:v>
                </c:pt>
                <c:pt idx="1070">
                  <c:v>0.15184800000000001</c:v>
                </c:pt>
                <c:pt idx="1071">
                  <c:v>0.15628300000000001</c:v>
                </c:pt>
                <c:pt idx="1072">
                  <c:v>0.161167</c:v>
                </c:pt>
                <c:pt idx="1073">
                  <c:v>0.16644400000000001</c:v>
                </c:pt>
                <c:pt idx="1074">
                  <c:v>0.17196700000000001</c:v>
                </c:pt>
                <c:pt idx="1075">
                  <c:v>0.17756</c:v>
                </c:pt>
                <c:pt idx="1076">
                  <c:v>0.183143</c:v>
                </c:pt>
                <c:pt idx="1077">
                  <c:v>0.18876399999999999</c:v>
                </c:pt>
                <c:pt idx="1078">
                  <c:v>0.19451599999999999</c:v>
                </c:pt>
                <c:pt idx="1079">
                  <c:v>0.20041500000000001</c:v>
                </c:pt>
                <c:pt idx="1080">
                  <c:v>0.20636699999999999</c:v>
                </c:pt>
                <c:pt idx="1081">
                  <c:v>0.212228</c:v>
                </c:pt>
                <c:pt idx="1082">
                  <c:v>0.21790000000000001</c:v>
                </c:pt>
                <c:pt idx="1083">
                  <c:v>0.22334899999999999</c:v>
                </c:pt>
                <c:pt idx="1084">
                  <c:v>0.228577</c:v>
                </c:pt>
                <c:pt idx="1085">
                  <c:v>0.233595</c:v>
                </c:pt>
                <c:pt idx="1086">
                  <c:v>0.23843700000000001</c:v>
                </c:pt>
                <c:pt idx="1087">
                  <c:v>0.243148</c:v>
                </c:pt>
                <c:pt idx="1088">
                  <c:v>0.24770500000000001</c:v>
                </c:pt>
                <c:pt idx="1089">
                  <c:v>0.251942</c:v>
                </c:pt>
                <c:pt idx="1090">
                  <c:v>0.25561099999999998</c:v>
                </c:pt>
                <c:pt idx="1091">
                  <c:v>0.25857000000000002</c:v>
                </c:pt>
                <c:pt idx="1092">
                  <c:v>0.26091999999999999</c:v>
                </c:pt>
                <c:pt idx="1093">
                  <c:v>0.26294600000000001</c:v>
                </c:pt>
                <c:pt idx="1094">
                  <c:v>0.26491799999999999</c:v>
                </c:pt>
                <c:pt idx="1095">
                  <c:v>0.26693800000000001</c:v>
                </c:pt>
                <c:pt idx="1096">
                  <c:v>0.26887800000000001</c:v>
                </c:pt>
                <c:pt idx="1097">
                  <c:v>0.27044499999999999</c:v>
                </c:pt>
                <c:pt idx="1098">
                  <c:v>0.27137</c:v>
                </c:pt>
                <c:pt idx="1099">
                  <c:v>0.27162900000000001</c:v>
                </c:pt>
                <c:pt idx="1100">
                  <c:v>0.27146300000000001</c:v>
                </c:pt>
                <c:pt idx="1101">
                  <c:v>0.27115400000000001</c:v>
                </c:pt>
                <c:pt idx="1102">
                  <c:v>0.270764</c:v>
                </c:pt>
                <c:pt idx="1103">
                  <c:v>0.27009100000000003</c:v>
                </c:pt>
                <c:pt idx="1104">
                  <c:v>0.26885900000000001</c:v>
                </c:pt>
                <c:pt idx="1105">
                  <c:v>0.26695000000000002</c:v>
                </c:pt>
                <c:pt idx="1106">
                  <c:v>0.264461</c:v>
                </c:pt>
                <c:pt idx="1107">
                  <c:v>0.26155600000000001</c:v>
                </c:pt>
                <c:pt idx="1108">
                  <c:v>0.25834400000000002</c:v>
                </c:pt>
                <c:pt idx="1109">
                  <c:v>0.25489800000000001</c:v>
                </c:pt>
                <c:pt idx="1110">
                  <c:v>0.25124099999999999</c:v>
                </c:pt>
                <c:pt idx="1111">
                  <c:v>0.247277</c:v>
                </c:pt>
                <c:pt idx="1112">
                  <c:v>0.24288699999999999</c:v>
                </c:pt>
                <c:pt idx="1113">
                  <c:v>0.238173</c:v>
                </c:pt>
                <c:pt idx="1114">
                  <c:v>0.233455</c:v>
                </c:pt>
                <c:pt idx="1115">
                  <c:v>0.22899900000000001</c:v>
                </c:pt>
                <c:pt idx="1116">
                  <c:v>0.22481799999999999</c:v>
                </c:pt>
                <c:pt idx="1117">
                  <c:v>0.22073400000000001</c:v>
                </c:pt>
                <c:pt idx="1118">
                  <c:v>0.21654300000000001</c:v>
                </c:pt>
                <c:pt idx="1119">
                  <c:v>0.212168</c:v>
                </c:pt>
                <c:pt idx="1120">
                  <c:v>0.20771300000000001</c:v>
                </c:pt>
                <c:pt idx="1121">
                  <c:v>0.20337</c:v>
                </c:pt>
                <c:pt idx="1122">
                  <c:v>0.19936400000000001</c:v>
                </c:pt>
                <c:pt idx="1123">
                  <c:v>0.19595099999999999</c:v>
                </c:pt>
                <c:pt idx="1124">
                  <c:v>0.19331200000000001</c:v>
                </c:pt>
                <c:pt idx="1125">
                  <c:v>0.19139200000000001</c:v>
                </c:pt>
                <c:pt idx="1126">
                  <c:v>0.189915</c:v>
                </c:pt>
                <c:pt idx="1127">
                  <c:v>0.18859300000000001</c:v>
                </c:pt>
                <c:pt idx="1128">
                  <c:v>0.18728800000000001</c:v>
                </c:pt>
                <c:pt idx="1129">
                  <c:v>0.18601300000000001</c:v>
                </c:pt>
                <c:pt idx="1130">
                  <c:v>0.18479100000000001</c:v>
                </c:pt>
                <c:pt idx="1131">
                  <c:v>0.183558</c:v>
                </c:pt>
                <c:pt idx="1132">
                  <c:v>0.18224299999999999</c:v>
                </c:pt>
                <c:pt idx="1133">
                  <c:v>0.180893</c:v>
                </c:pt>
                <c:pt idx="1134">
                  <c:v>0.17965700000000001</c:v>
                </c:pt>
                <c:pt idx="1135">
                  <c:v>0.17871400000000001</c:v>
                </c:pt>
                <c:pt idx="1136">
                  <c:v>0.178231</c:v>
                </c:pt>
                <c:pt idx="1137">
                  <c:v>0.178199</c:v>
                </c:pt>
                <c:pt idx="1138">
                  <c:v>0.17827699999999999</c:v>
                </c:pt>
                <c:pt idx="1139">
                  <c:v>0.177954</c:v>
                </c:pt>
                <c:pt idx="1140">
                  <c:v>0.17691799999999999</c:v>
                </c:pt>
                <c:pt idx="1141">
                  <c:v>0.17516999999999999</c:v>
                </c:pt>
                <c:pt idx="1142">
                  <c:v>0.17293500000000001</c:v>
                </c:pt>
                <c:pt idx="1143">
                  <c:v>0.170601</c:v>
                </c:pt>
                <c:pt idx="1144">
                  <c:v>0.168604</c:v>
                </c:pt>
                <c:pt idx="1145">
                  <c:v>0.167186</c:v>
                </c:pt>
                <c:pt idx="1146">
                  <c:v>0.16627700000000001</c:v>
                </c:pt>
                <c:pt idx="1147">
                  <c:v>0.16566800000000001</c:v>
                </c:pt>
                <c:pt idx="1148">
                  <c:v>0.16519600000000001</c:v>
                </c:pt>
                <c:pt idx="1149">
                  <c:v>0.16478899999999999</c:v>
                </c:pt>
                <c:pt idx="1150">
                  <c:v>0.16442000000000001</c:v>
                </c:pt>
                <c:pt idx="1151">
                  <c:v>0.164051</c:v>
                </c:pt>
                <c:pt idx="1152">
                  <c:v>0.16363</c:v>
                </c:pt>
                <c:pt idx="1153">
                  <c:v>0.16315099999999999</c:v>
                </c:pt>
                <c:pt idx="1154">
                  <c:v>0.16268099999999999</c:v>
                </c:pt>
                <c:pt idx="1155">
                  <c:v>0.162297</c:v>
                </c:pt>
                <c:pt idx="1156">
                  <c:v>0.16209000000000001</c:v>
                </c:pt>
                <c:pt idx="1157">
                  <c:v>0.162248</c:v>
                </c:pt>
                <c:pt idx="1158">
                  <c:v>0.163025</c:v>
                </c:pt>
                <c:pt idx="1159">
                  <c:v>0.16451099999999999</c:v>
                </c:pt>
                <c:pt idx="1160">
                  <c:v>0.166439</c:v>
                </c:pt>
                <c:pt idx="1161">
                  <c:v>0.168267</c:v>
                </c:pt>
                <c:pt idx="1162">
                  <c:v>0.16955400000000001</c:v>
                </c:pt>
                <c:pt idx="1163">
                  <c:v>0.17027100000000001</c:v>
                </c:pt>
                <c:pt idx="1164">
                  <c:v>0.17072200000000001</c:v>
                </c:pt>
                <c:pt idx="1165">
                  <c:v>0.171204</c:v>
                </c:pt>
                <c:pt idx="1166">
                  <c:v>0.17183799999999999</c:v>
                </c:pt>
                <c:pt idx="1167">
                  <c:v>0.17258899999999999</c:v>
                </c:pt>
                <c:pt idx="1168">
                  <c:v>0.173261</c:v>
                </c:pt>
                <c:pt idx="1169">
                  <c:v>0.17352899999999999</c:v>
                </c:pt>
                <c:pt idx="1170">
                  <c:v>0.173179</c:v>
                </c:pt>
                <c:pt idx="1171">
                  <c:v>0.172291</c:v>
                </c:pt>
                <c:pt idx="1172">
                  <c:v>0.171102</c:v>
                </c:pt>
                <c:pt idx="1173">
                  <c:v>0.16975100000000001</c:v>
                </c:pt>
                <c:pt idx="1174">
                  <c:v>0.16822200000000001</c:v>
                </c:pt>
                <c:pt idx="1175">
                  <c:v>0.16645299999999999</c:v>
                </c:pt>
                <c:pt idx="1176">
                  <c:v>0.16444300000000001</c:v>
                </c:pt>
                <c:pt idx="1177">
                  <c:v>0.16227900000000001</c:v>
                </c:pt>
                <c:pt idx="1178">
                  <c:v>0.16009399999999999</c:v>
                </c:pt>
                <c:pt idx="1179">
                  <c:v>0.15803300000000001</c:v>
                </c:pt>
                <c:pt idx="1180">
                  <c:v>0.15629799999999999</c:v>
                </c:pt>
                <c:pt idx="1181">
                  <c:v>0.15510299999999999</c:v>
                </c:pt>
                <c:pt idx="1182">
                  <c:v>0.15449199999999999</c:v>
                </c:pt>
                <c:pt idx="1183">
                  <c:v>0.15426899999999999</c:v>
                </c:pt>
                <c:pt idx="1184">
                  <c:v>0.15421199999999999</c:v>
                </c:pt>
                <c:pt idx="1185">
                  <c:v>0.15431900000000001</c:v>
                </c:pt>
                <c:pt idx="1186">
                  <c:v>0.15479399999999999</c:v>
                </c:pt>
                <c:pt idx="1187">
                  <c:v>0.15587100000000001</c:v>
                </c:pt>
                <c:pt idx="1188">
                  <c:v>0.15764500000000001</c:v>
                </c:pt>
                <c:pt idx="1189">
                  <c:v>0.15997800000000001</c:v>
                </c:pt>
                <c:pt idx="1190">
                  <c:v>0.16248299999999999</c:v>
                </c:pt>
                <c:pt idx="1191">
                  <c:v>0.16465099999999999</c:v>
                </c:pt>
                <c:pt idx="1192">
                  <c:v>0.166106</c:v>
                </c:pt>
                <c:pt idx="1193">
                  <c:v>0.166822</c:v>
                </c:pt>
                <c:pt idx="1194">
                  <c:v>0.16703599999999999</c:v>
                </c:pt>
                <c:pt idx="1195">
                  <c:v>0.16697400000000001</c:v>
                </c:pt>
                <c:pt idx="1196">
                  <c:v>0.16664200000000001</c:v>
                </c:pt>
                <c:pt idx="1197">
                  <c:v>0.16586400000000001</c:v>
                </c:pt>
                <c:pt idx="1198">
                  <c:v>0.16441800000000001</c:v>
                </c:pt>
                <c:pt idx="1199">
                  <c:v>0.16214100000000001</c:v>
                </c:pt>
                <c:pt idx="1200">
                  <c:v>0.15900800000000001</c:v>
                </c:pt>
                <c:pt idx="1201">
                  <c:v>0.15517</c:v>
                </c:pt>
                <c:pt idx="1202">
                  <c:v>0.15084800000000001</c:v>
                </c:pt>
                <c:pt idx="1203">
                  <c:v>0.14613699999999999</c:v>
                </c:pt>
                <c:pt idx="1204">
                  <c:v>0.140927</c:v>
                </c:pt>
                <c:pt idx="1205">
                  <c:v>0.13505500000000001</c:v>
                </c:pt>
                <c:pt idx="1206">
                  <c:v>0.12853899999999999</c:v>
                </c:pt>
                <c:pt idx="1207">
                  <c:v>0.121698</c:v>
                </c:pt>
                <c:pt idx="1208">
                  <c:v>0.115033</c:v>
                </c:pt>
                <c:pt idx="1209">
                  <c:v>0.108962</c:v>
                </c:pt>
                <c:pt idx="1210">
                  <c:v>0.103644</c:v>
                </c:pt>
                <c:pt idx="1211">
                  <c:v>9.8997000000000002E-2</c:v>
                </c:pt>
                <c:pt idx="1212">
                  <c:v>9.4800999999999996E-2</c:v>
                </c:pt>
                <c:pt idx="1213">
                  <c:v>9.0803999999999996E-2</c:v>
                </c:pt>
                <c:pt idx="1214">
                  <c:v>8.6862999999999996E-2</c:v>
                </c:pt>
                <c:pt idx="1215">
                  <c:v>8.3053000000000002E-2</c:v>
                </c:pt>
                <c:pt idx="1216">
                  <c:v>7.9614000000000004E-2</c:v>
                </c:pt>
                <c:pt idx="1217">
                  <c:v>7.6741000000000004E-2</c:v>
                </c:pt>
                <c:pt idx="1218">
                  <c:v>7.4424000000000004E-2</c:v>
                </c:pt>
                <c:pt idx="1219">
                  <c:v>7.2445999999999997E-2</c:v>
                </c:pt>
                <c:pt idx="1220">
                  <c:v>7.0540000000000005E-2</c:v>
                </c:pt>
                <c:pt idx="1221">
                  <c:v>6.8601999999999996E-2</c:v>
                </c:pt>
                <c:pt idx="1222">
                  <c:v>6.6754999999999995E-2</c:v>
                </c:pt>
                <c:pt idx="1223">
                  <c:v>6.5168000000000004E-2</c:v>
                </c:pt>
                <c:pt idx="1224">
                  <c:v>6.3869999999999996E-2</c:v>
                </c:pt>
                <c:pt idx="1225">
                  <c:v>6.2695000000000001E-2</c:v>
                </c:pt>
                <c:pt idx="1226">
                  <c:v>6.1360999999999999E-2</c:v>
                </c:pt>
                <c:pt idx="1227">
                  <c:v>5.9601000000000001E-2</c:v>
                </c:pt>
                <c:pt idx="1228">
                  <c:v>5.7345E-2</c:v>
                </c:pt>
                <c:pt idx="1229">
                  <c:v>5.4788999999999997E-2</c:v>
                </c:pt>
                <c:pt idx="1230">
                  <c:v>5.2242999999999998E-2</c:v>
                </c:pt>
                <c:pt idx="1231">
                  <c:v>4.9919999999999999E-2</c:v>
                </c:pt>
                <c:pt idx="1232">
                  <c:v>4.7861000000000001E-2</c:v>
                </c:pt>
                <c:pt idx="1233">
                  <c:v>4.5983000000000003E-2</c:v>
                </c:pt>
                <c:pt idx="1234">
                  <c:v>4.4136000000000002E-2</c:v>
                </c:pt>
                <c:pt idx="1235">
                  <c:v>4.2145000000000002E-2</c:v>
                </c:pt>
                <c:pt idx="1236">
                  <c:v>3.9921999999999999E-2</c:v>
                </c:pt>
                <c:pt idx="1237">
                  <c:v>3.7588999999999997E-2</c:v>
                </c:pt>
                <c:pt idx="1238">
                  <c:v>3.5451999999999997E-2</c:v>
                </c:pt>
                <c:pt idx="1239">
                  <c:v>3.3782E-2</c:v>
                </c:pt>
                <c:pt idx="1240">
                  <c:v>3.2587999999999999E-2</c:v>
                </c:pt>
                <c:pt idx="1241">
                  <c:v>3.1614999999999997E-2</c:v>
                </c:pt>
                <c:pt idx="1242">
                  <c:v>3.0571999999999998E-2</c:v>
                </c:pt>
                <c:pt idx="1243">
                  <c:v>2.9364999999999999E-2</c:v>
                </c:pt>
                <c:pt idx="1244">
                  <c:v>2.8139999999999998E-2</c:v>
                </c:pt>
                <c:pt idx="1245">
                  <c:v>2.7150000000000001E-2</c:v>
                </c:pt>
                <c:pt idx="1246">
                  <c:v>2.6530999999999999E-2</c:v>
                </c:pt>
                <c:pt idx="1247">
                  <c:v>2.6145999999999999E-2</c:v>
                </c:pt>
                <c:pt idx="1248">
                  <c:v>2.5649000000000002E-2</c:v>
                </c:pt>
                <c:pt idx="1249">
                  <c:v>2.4735E-2</c:v>
                </c:pt>
                <c:pt idx="1250">
                  <c:v>2.3392E-2</c:v>
                </c:pt>
                <c:pt idx="1251">
                  <c:v>2.1922000000000001E-2</c:v>
                </c:pt>
                <c:pt idx="1252">
                  <c:v>2.0694000000000001E-2</c:v>
                </c:pt>
                <c:pt idx="1253">
                  <c:v>1.9848999999999999E-2</c:v>
                </c:pt>
                <c:pt idx="1254">
                  <c:v>1.9199999999999998E-2</c:v>
                </c:pt>
                <c:pt idx="1255">
                  <c:v>1.8407E-2</c:v>
                </c:pt>
                <c:pt idx="1256">
                  <c:v>1.7255E-2</c:v>
                </c:pt>
                <c:pt idx="1257">
                  <c:v>1.5779999999999999E-2</c:v>
                </c:pt>
                <c:pt idx="1258">
                  <c:v>1.4173E-2</c:v>
                </c:pt>
                <c:pt idx="1259">
                  <c:v>1.2631E-2</c:v>
                </c:pt>
                <c:pt idx="1260">
                  <c:v>1.1265000000000001E-2</c:v>
                </c:pt>
                <c:pt idx="1261">
                  <c:v>1.0121E-2</c:v>
                </c:pt>
                <c:pt idx="1262">
                  <c:v>9.2119999999999997E-3</c:v>
                </c:pt>
                <c:pt idx="1263">
                  <c:v>8.5059999999999997E-3</c:v>
                </c:pt>
                <c:pt idx="1264">
                  <c:v>7.8930000000000007E-3</c:v>
                </c:pt>
                <c:pt idx="1265">
                  <c:v>7.2560000000000003E-3</c:v>
                </c:pt>
                <c:pt idx="1266">
                  <c:v>6.6100000000000004E-3</c:v>
                </c:pt>
                <c:pt idx="1267">
                  <c:v>6.0689999999999997E-3</c:v>
                </c:pt>
                <c:pt idx="1268">
                  <c:v>5.6690000000000004E-3</c:v>
                </c:pt>
                <c:pt idx="1269">
                  <c:v>5.274E-3</c:v>
                </c:pt>
                <c:pt idx="1270">
                  <c:v>4.6959999999999997E-3</c:v>
                </c:pt>
                <c:pt idx="1271">
                  <c:v>3.833E-3</c:v>
                </c:pt>
                <c:pt idx="1272">
                  <c:v>3.8140000000000001E-3</c:v>
                </c:pt>
                <c:pt idx="1273">
                  <c:v>3.7959999999999999E-3</c:v>
                </c:pt>
                <c:pt idx="1274">
                  <c:v>3.7799999999999999E-3</c:v>
                </c:pt>
                <c:pt idx="1275">
                  <c:v>3.7650000000000001E-3</c:v>
                </c:pt>
                <c:pt idx="1276">
                  <c:v>3.7520000000000001E-3</c:v>
                </c:pt>
                <c:pt idx="1277">
                  <c:v>3.7399999999999998E-3</c:v>
                </c:pt>
                <c:pt idx="1278">
                  <c:v>3.7290000000000001E-3</c:v>
                </c:pt>
                <c:pt idx="1279">
                  <c:v>3.7200000000000002E-3</c:v>
                </c:pt>
                <c:pt idx="1280">
                  <c:v>3.712E-3</c:v>
                </c:pt>
                <c:pt idx="1281">
                  <c:v>3.7060000000000001E-3</c:v>
                </c:pt>
                <c:pt idx="1282">
                  <c:v>3.7009999999999999E-3</c:v>
                </c:pt>
                <c:pt idx="1283">
                  <c:v>3.6979999999999999E-3</c:v>
                </c:pt>
                <c:pt idx="1284">
                  <c:v>3.6960000000000001E-3</c:v>
                </c:pt>
                <c:pt idx="1285">
                  <c:v>3.6960000000000001E-3</c:v>
                </c:pt>
                <c:pt idx="1286">
                  <c:v>3.6970000000000002E-3</c:v>
                </c:pt>
                <c:pt idx="1287">
                  <c:v>3.699E-3</c:v>
                </c:pt>
                <c:pt idx="1288">
                  <c:v>3.7030000000000001E-3</c:v>
                </c:pt>
                <c:pt idx="1289">
                  <c:v>3.7079999999999999E-3</c:v>
                </c:pt>
                <c:pt idx="1290">
                  <c:v>3.715E-3</c:v>
                </c:pt>
                <c:pt idx="1291">
                  <c:v>3.7239999999999999E-3</c:v>
                </c:pt>
                <c:pt idx="1292">
                  <c:v>3.6749999999999999E-3</c:v>
                </c:pt>
                <c:pt idx="1293">
                  <c:v>3.6280000000000001E-3</c:v>
                </c:pt>
                <c:pt idx="1294">
                  <c:v>3.5820000000000001E-3</c:v>
                </c:pt>
                <c:pt idx="1295">
                  <c:v>3.5379999999999999E-3</c:v>
                </c:pt>
                <c:pt idx="1296">
                  <c:v>3.4949999999999998E-3</c:v>
                </c:pt>
                <c:pt idx="1297">
                  <c:v>3.454E-3</c:v>
                </c:pt>
                <c:pt idx="1298">
                  <c:v>3.4139999999999999E-3</c:v>
                </c:pt>
                <c:pt idx="1299">
                  <c:v>3.3760000000000001E-3</c:v>
                </c:pt>
                <c:pt idx="1300">
                  <c:v>3.339E-3</c:v>
                </c:pt>
                <c:pt idx="1301">
                  <c:v>3.3029999999999999E-3</c:v>
                </c:pt>
                <c:pt idx="1302">
                  <c:v>3.2690000000000002E-3</c:v>
                </c:pt>
                <c:pt idx="1303">
                  <c:v>3.2369999999999999E-3</c:v>
                </c:pt>
                <c:pt idx="1304">
                  <c:v>3.2060000000000001E-3</c:v>
                </c:pt>
                <c:pt idx="1305">
                  <c:v>3.176E-3</c:v>
                </c:pt>
                <c:pt idx="1306">
                  <c:v>3.1480000000000002E-3</c:v>
                </c:pt>
                <c:pt idx="1307">
                  <c:v>3.1210000000000001E-3</c:v>
                </c:pt>
                <c:pt idx="1308">
                  <c:v>3.0950000000000001E-3</c:v>
                </c:pt>
                <c:pt idx="1309">
                  <c:v>3.0709999999999999E-3</c:v>
                </c:pt>
                <c:pt idx="1310">
                  <c:v>3.0490000000000001E-3</c:v>
                </c:pt>
                <c:pt idx="1311">
                  <c:v>3.0279999999999999E-3</c:v>
                </c:pt>
                <c:pt idx="1312">
                  <c:v>3.0079999999999998E-3</c:v>
                </c:pt>
                <c:pt idx="1313">
                  <c:v>2.99E-3</c:v>
                </c:pt>
                <c:pt idx="1314">
                  <c:v>2.9740000000000001E-3</c:v>
                </c:pt>
                <c:pt idx="1315">
                  <c:v>2.9589999999999998E-3</c:v>
                </c:pt>
                <c:pt idx="1316">
                  <c:v>2.9450000000000001E-3</c:v>
                </c:pt>
                <c:pt idx="1317">
                  <c:v>2.9320000000000001E-3</c:v>
                </c:pt>
                <c:pt idx="1318">
                  <c:v>2.9220000000000001E-3</c:v>
                </c:pt>
                <c:pt idx="1319">
                  <c:v>2.9120000000000001E-3</c:v>
                </c:pt>
                <c:pt idx="1320">
                  <c:v>2.9039999999999999E-3</c:v>
                </c:pt>
                <c:pt idx="1321">
                  <c:v>2.898E-3</c:v>
                </c:pt>
                <c:pt idx="1322">
                  <c:v>2.8930000000000002E-3</c:v>
                </c:pt>
                <c:pt idx="1323">
                  <c:v>2.8890000000000001E-3</c:v>
                </c:pt>
                <c:pt idx="1324">
                  <c:v>2.8869999999999998E-3</c:v>
                </c:pt>
                <c:pt idx="1325">
                  <c:v>2.8860000000000001E-3</c:v>
                </c:pt>
                <c:pt idx="1326">
                  <c:v>2.8869999999999998E-3</c:v>
                </c:pt>
                <c:pt idx="1327">
                  <c:v>2.8890000000000001E-3</c:v>
                </c:pt>
                <c:pt idx="1328">
                  <c:v>2.8930000000000002E-3</c:v>
                </c:pt>
                <c:pt idx="1329">
                  <c:v>2.898E-3</c:v>
                </c:pt>
                <c:pt idx="1330">
                  <c:v>2.9039999999999999E-3</c:v>
                </c:pt>
                <c:pt idx="1331">
                  <c:v>2.9120000000000001E-3</c:v>
                </c:pt>
                <c:pt idx="1332">
                  <c:v>2.9220000000000001E-3</c:v>
                </c:pt>
                <c:pt idx="1333">
                  <c:v>2.9320000000000001E-3</c:v>
                </c:pt>
                <c:pt idx="1334">
                  <c:v>2.9450000000000001E-3</c:v>
                </c:pt>
                <c:pt idx="1335">
                  <c:v>2.9580000000000001E-3</c:v>
                </c:pt>
                <c:pt idx="1336">
                  <c:v>2.9740000000000001E-3</c:v>
                </c:pt>
                <c:pt idx="1337">
                  <c:v>2.99E-3</c:v>
                </c:pt>
                <c:pt idx="1338">
                  <c:v>3.0079999999999998E-3</c:v>
                </c:pt>
                <c:pt idx="1339">
                  <c:v>3.0279999999999999E-3</c:v>
                </c:pt>
                <c:pt idx="1340">
                  <c:v>3.0490000000000001E-3</c:v>
                </c:pt>
                <c:pt idx="1341">
                  <c:v>3.0709999999999999E-3</c:v>
                </c:pt>
                <c:pt idx="1342">
                  <c:v>3.0950000000000001E-3</c:v>
                </c:pt>
                <c:pt idx="1343">
                  <c:v>3.1210000000000001E-3</c:v>
                </c:pt>
                <c:pt idx="1344">
                  <c:v>3.1480000000000002E-3</c:v>
                </c:pt>
                <c:pt idx="1345">
                  <c:v>3.176E-3</c:v>
                </c:pt>
                <c:pt idx="1346">
                  <c:v>3.2060000000000001E-3</c:v>
                </c:pt>
                <c:pt idx="1347">
                  <c:v>3.2369999999999999E-3</c:v>
                </c:pt>
                <c:pt idx="1348">
                  <c:v>3.2690000000000002E-3</c:v>
                </c:pt>
                <c:pt idx="1349">
                  <c:v>3.3029999999999999E-3</c:v>
                </c:pt>
                <c:pt idx="1350">
                  <c:v>3.339E-3</c:v>
                </c:pt>
                <c:pt idx="1351">
                  <c:v>3.3760000000000001E-3</c:v>
                </c:pt>
                <c:pt idx="1352">
                  <c:v>3.4139999999999999E-3</c:v>
                </c:pt>
                <c:pt idx="1353">
                  <c:v>3.454E-3</c:v>
                </c:pt>
                <c:pt idx="1354">
                  <c:v>3.4949999999999998E-3</c:v>
                </c:pt>
                <c:pt idx="1355">
                  <c:v>3.5379999999999999E-3</c:v>
                </c:pt>
                <c:pt idx="1356">
                  <c:v>3.5820000000000001E-3</c:v>
                </c:pt>
                <c:pt idx="1357">
                  <c:v>3.6280000000000001E-3</c:v>
                </c:pt>
                <c:pt idx="1358">
                  <c:v>3.6749999999999999E-3</c:v>
                </c:pt>
                <c:pt idx="1359">
                  <c:v>3.7239999999999999E-3</c:v>
                </c:pt>
                <c:pt idx="1360">
                  <c:v>3.6749999999999999E-3</c:v>
                </c:pt>
                <c:pt idx="1361">
                  <c:v>3.6280000000000001E-3</c:v>
                </c:pt>
                <c:pt idx="1362">
                  <c:v>3.5820000000000001E-3</c:v>
                </c:pt>
                <c:pt idx="1363">
                  <c:v>3.5379999999999999E-3</c:v>
                </c:pt>
                <c:pt idx="1364">
                  <c:v>3.4949999999999998E-3</c:v>
                </c:pt>
                <c:pt idx="1365">
                  <c:v>3.454E-3</c:v>
                </c:pt>
                <c:pt idx="1366">
                  <c:v>3.4139999999999999E-3</c:v>
                </c:pt>
                <c:pt idx="1367">
                  <c:v>3.3760000000000001E-3</c:v>
                </c:pt>
                <c:pt idx="1368">
                  <c:v>3.339E-3</c:v>
                </c:pt>
                <c:pt idx="1369">
                  <c:v>3.3029999999999999E-3</c:v>
                </c:pt>
                <c:pt idx="1370">
                  <c:v>3.2690000000000002E-3</c:v>
                </c:pt>
                <c:pt idx="1371">
                  <c:v>3.2369999999999999E-3</c:v>
                </c:pt>
                <c:pt idx="1372">
                  <c:v>3.2060000000000001E-3</c:v>
                </c:pt>
                <c:pt idx="1373">
                  <c:v>3.176E-3</c:v>
                </c:pt>
                <c:pt idx="1374">
                  <c:v>3.1480000000000002E-3</c:v>
                </c:pt>
                <c:pt idx="1375">
                  <c:v>3.1210000000000001E-3</c:v>
                </c:pt>
                <c:pt idx="1376">
                  <c:v>3.0950000000000001E-3</c:v>
                </c:pt>
                <c:pt idx="1377">
                  <c:v>3.0720000000000001E-3</c:v>
                </c:pt>
                <c:pt idx="1378">
                  <c:v>3.0490000000000001E-3</c:v>
                </c:pt>
                <c:pt idx="1379">
                  <c:v>3.0279999999999999E-3</c:v>
                </c:pt>
                <c:pt idx="1380">
                  <c:v>3.009E-3</c:v>
                </c:pt>
                <c:pt idx="1381">
                  <c:v>2.99E-3</c:v>
                </c:pt>
                <c:pt idx="1382">
                  <c:v>2.9740000000000001E-3</c:v>
                </c:pt>
                <c:pt idx="1383">
                  <c:v>2.9580000000000001E-3</c:v>
                </c:pt>
                <c:pt idx="1384">
                  <c:v>2.9450000000000001E-3</c:v>
                </c:pt>
                <c:pt idx="1385">
                  <c:v>2.9320000000000001E-3</c:v>
                </c:pt>
                <c:pt idx="1386">
                  <c:v>2.9220000000000001E-3</c:v>
                </c:pt>
                <c:pt idx="1387">
                  <c:v>2.9120000000000001E-3</c:v>
                </c:pt>
                <c:pt idx="1388">
                  <c:v>2.9039999999999999E-3</c:v>
                </c:pt>
                <c:pt idx="1389">
                  <c:v>2.898E-3</c:v>
                </c:pt>
                <c:pt idx="1390">
                  <c:v>2.8930000000000002E-3</c:v>
                </c:pt>
                <c:pt idx="1391">
                  <c:v>2.8890000000000001E-3</c:v>
                </c:pt>
                <c:pt idx="1392">
                  <c:v>2.8869999999999998E-3</c:v>
                </c:pt>
                <c:pt idx="1393">
                  <c:v>2.8860000000000001E-3</c:v>
                </c:pt>
                <c:pt idx="1394">
                  <c:v>2.8869999999999998E-3</c:v>
                </c:pt>
                <c:pt idx="1395">
                  <c:v>2.8890000000000001E-3</c:v>
                </c:pt>
                <c:pt idx="1396">
                  <c:v>2.8930000000000002E-3</c:v>
                </c:pt>
                <c:pt idx="1397">
                  <c:v>2.898E-3</c:v>
                </c:pt>
                <c:pt idx="1398">
                  <c:v>2.9039999999999999E-3</c:v>
                </c:pt>
                <c:pt idx="1399">
                  <c:v>2.9120000000000001E-3</c:v>
                </c:pt>
                <c:pt idx="1400">
                  <c:v>2.921E-3</c:v>
                </c:pt>
                <c:pt idx="1401">
                  <c:v>2.9320000000000001E-3</c:v>
                </c:pt>
                <c:pt idx="1402">
                  <c:v>2.9450000000000001E-3</c:v>
                </c:pt>
                <c:pt idx="1403">
                  <c:v>2.9580000000000001E-3</c:v>
                </c:pt>
                <c:pt idx="1404">
                  <c:v>2.9740000000000001E-3</c:v>
                </c:pt>
                <c:pt idx="1405">
                  <c:v>2.99E-3</c:v>
                </c:pt>
                <c:pt idx="1406">
                  <c:v>3.0079999999999998E-3</c:v>
                </c:pt>
                <c:pt idx="1407">
                  <c:v>3.0279999999999999E-3</c:v>
                </c:pt>
                <c:pt idx="1408">
                  <c:v>3.0490000000000001E-3</c:v>
                </c:pt>
                <c:pt idx="1409">
                  <c:v>3.0709999999999999E-3</c:v>
                </c:pt>
                <c:pt idx="1410">
                  <c:v>3.0950000000000001E-3</c:v>
                </c:pt>
                <c:pt idx="1411">
                  <c:v>3.1210000000000001E-3</c:v>
                </c:pt>
                <c:pt idx="1412">
                  <c:v>3.1470000000000001E-3</c:v>
                </c:pt>
                <c:pt idx="1413">
                  <c:v>3.176E-3</c:v>
                </c:pt>
                <c:pt idx="1414">
                  <c:v>3.2060000000000001E-3</c:v>
                </c:pt>
                <c:pt idx="1415">
                  <c:v>3.2369999999999999E-3</c:v>
                </c:pt>
                <c:pt idx="1416">
                  <c:v>3.2690000000000002E-3</c:v>
                </c:pt>
                <c:pt idx="1417">
                  <c:v>3.3029999999999999E-3</c:v>
                </c:pt>
                <c:pt idx="1418">
                  <c:v>3.339E-3</c:v>
                </c:pt>
                <c:pt idx="1419">
                  <c:v>3.3760000000000001E-3</c:v>
                </c:pt>
                <c:pt idx="1420">
                  <c:v>3.4139999999999999E-3</c:v>
                </c:pt>
                <c:pt idx="1421">
                  <c:v>3.454E-3</c:v>
                </c:pt>
                <c:pt idx="1422">
                  <c:v>3.4949999999999998E-3</c:v>
                </c:pt>
                <c:pt idx="1423">
                  <c:v>3.5379999999999999E-3</c:v>
                </c:pt>
                <c:pt idx="1424">
                  <c:v>3.5820000000000001E-3</c:v>
                </c:pt>
                <c:pt idx="1425">
                  <c:v>3.6280000000000001E-3</c:v>
                </c:pt>
                <c:pt idx="1426">
                  <c:v>3.6749999999999999E-3</c:v>
                </c:pt>
                <c:pt idx="1427">
                  <c:v>3.7239999999999999E-3</c:v>
                </c:pt>
                <c:pt idx="1428">
                  <c:v>3.6749999999999999E-3</c:v>
                </c:pt>
                <c:pt idx="1429">
                  <c:v>3.6280000000000001E-3</c:v>
                </c:pt>
                <c:pt idx="1430">
                  <c:v>3.5820000000000001E-3</c:v>
                </c:pt>
                <c:pt idx="1431">
                  <c:v>3.5379999999999999E-3</c:v>
                </c:pt>
                <c:pt idx="1432">
                  <c:v>3.4949999999999998E-3</c:v>
                </c:pt>
                <c:pt idx="1433">
                  <c:v>3.454E-3</c:v>
                </c:pt>
                <c:pt idx="1434">
                  <c:v>3.4139999999999999E-3</c:v>
                </c:pt>
                <c:pt idx="1435">
                  <c:v>3.3760000000000001E-3</c:v>
                </c:pt>
                <c:pt idx="1436">
                  <c:v>3.339E-3</c:v>
                </c:pt>
                <c:pt idx="1437">
                  <c:v>3.3029999999999999E-3</c:v>
                </c:pt>
                <c:pt idx="1438">
                  <c:v>3.2690000000000002E-3</c:v>
                </c:pt>
                <c:pt idx="1439">
                  <c:v>3.2369999999999999E-3</c:v>
                </c:pt>
                <c:pt idx="1440">
                  <c:v>3.2049999999999999E-3</c:v>
                </c:pt>
                <c:pt idx="1441">
                  <c:v>3.176E-3</c:v>
                </c:pt>
                <c:pt idx="1442">
                  <c:v>3.1480000000000002E-3</c:v>
                </c:pt>
                <c:pt idx="1443">
                  <c:v>3.1210000000000001E-3</c:v>
                </c:pt>
                <c:pt idx="1444">
                  <c:v>3.0950000000000001E-3</c:v>
                </c:pt>
                <c:pt idx="1445">
                  <c:v>3.0720000000000001E-3</c:v>
                </c:pt>
                <c:pt idx="1446">
                  <c:v>3.0490000000000001E-3</c:v>
                </c:pt>
                <c:pt idx="1447">
                  <c:v>3.0279999999999999E-3</c:v>
                </c:pt>
                <c:pt idx="1448">
                  <c:v>3.0079999999999998E-3</c:v>
                </c:pt>
                <c:pt idx="1449">
                  <c:v>2.99E-3</c:v>
                </c:pt>
                <c:pt idx="1450">
                  <c:v>2.9740000000000001E-3</c:v>
                </c:pt>
                <c:pt idx="1451">
                  <c:v>2.9580000000000001E-3</c:v>
                </c:pt>
                <c:pt idx="1452">
                  <c:v>2.9450000000000001E-3</c:v>
                </c:pt>
                <c:pt idx="1453">
                  <c:v>2.9320000000000001E-3</c:v>
                </c:pt>
                <c:pt idx="1454">
                  <c:v>2.921E-3</c:v>
                </c:pt>
                <c:pt idx="1455">
                  <c:v>2.9120000000000001E-3</c:v>
                </c:pt>
                <c:pt idx="1456">
                  <c:v>2.9039999999999999E-3</c:v>
                </c:pt>
                <c:pt idx="1457">
                  <c:v>2.898E-3</c:v>
                </c:pt>
                <c:pt idx="1458">
                  <c:v>2.892E-3</c:v>
                </c:pt>
                <c:pt idx="1459">
                  <c:v>2.8890000000000001E-3</c:v>
                </c:pt>
                <c:pt idx="1460">
                  <c:v>2.8869999999999998E-3</c:v>
                </c:pt>
                <c:pt idx="1461">
                  <c:v>2.8860000000000001E-3</c:v>
                </c:pt>
                <c:pt idx="1462">
                  <c:v>2.8869999999999998E-3</c:v>
                </c:pt>
                <c:pt idx="1463">
                  <c:v>2.8890000000000001E-3</c:v>
                </c:pt>
                <c:pt idx="1464">
                  <c:v>2.8930000000000002E-3</c:v>
                </c:pt>
                <c:pt idx="1465">
                  <c:v>2.898E-3</c:v>
                </c:pt>
                <c:pt idx="1466">
                  <c:v>2.9039999999999999E-3</c:v>
                </c:pt>
                <c:pt idx="1467">
                  <c:v>2.9120000000000001E-3</c:v>
                </c:pt>
                <c:pt idx="1468">
                  <c:v>2.9220000000000001E-3</c:v>
                </c:pt>
                <c:pt idx="1469">
                  <c:v>2.9320000000000001E-3</c:v>
                </c:pt>
                <c:pt idx="1470">
                  <c:v>2.9450000000000001E-3</c:v>
                </c:pt>
                <c:pt idx="1471">
                  <c:v>2.9580000000000001E-3</c:v>
                </c:pt>
                <c:pt idx="1472">
                  <c:v>2.9740000000000001E-3</c:v>
                </c:pt>
                <c:pt idx="1473">
                  <c:v>2.99E-3</c:v>
                </c:pt>
                <c:pt idx="1474">
                  <c:v>3.0079999999999998E-3</c:v>
                </c:pt>
                <c:pt idx="1475">
                  <c:v>3.0279999999999999E-3</c:v>
                </c:pt>
                <c:pt idx="1476">
                  <c:v>3.0490000000000001E-3</c:v>
                </c:pt>
                <c:pt idx="1477">
                  <c:v>3.0709999999999999E-3</c:v>
                </c:pt>
                <c:pt idx="1478">
                  <c:v>3.0950000000000001E-3</c:v>
                </c:pt>
                <c:pt idx="1479">
                  <c:v>3.1210000000000001E-3</c:v>
                </c:pt>
                <c:pt idx="1480">
                  <c:v>3.1480000000000002E-3</c:v>
                </c:pt>
                <c:pt idx="1481">
                  <c:v>3.176E-3</c:v>
                </c:pt>
                <c:pt idx="1482">
                  <c:v>3.2060000000000001E-3</c:v>
                </c:pt>
                <c:pt idx="1483">
                  <c:v>3.2369999999999999E-3</c:v>
                </c:pt>
                <c:pt idx="1484">
                  <c:v>3.2690000000000002E-3</c:v>
                </c:pt>
                <c:pt idx="1485">
                  <c:v>3.3029999999999999E-3</c:v>
                </c:pt>
                <c:pt idx="1486">
                  <c:v>3.339E-3</c:v>
                </c:pt>
                <c:pt idx="1487">
                  <c:v>3.3760000000000001E-3</c:v>
                </c:pt>
                <c:pt idx="1488">
                  <c:v>3.4139999999999999E-3</c:v>
                </c:pt>
                <c:pt idx="1489">
                  <c:v>3.454E-3</c:v>
                </c:pt>
                <c:pt idx="1490">
                  <c:v>3.4949999999999998E-3</c:v>
                </c:pt>
                <c:pt idx="1491">
                  <c:v>3.5379999999999999E-3</c:v>
                </c:pt>
                <c:pt idx="1492">
                  <c:v>3.5820000000000001E-3</c:v>
                </c:pt>
                <c:pt idx="1493">
                  <c:v>3.6280000000000001E-3</c:v>
                </c:pt>
                <c:pt idx="1494">
                  <c:v>3.6749999999999999E-3</c:v>
                </c:pt>
                <c:pt idx="1495">
                  <c:v>3.7239999999999999E-3</c:v>
                </c:pt>
                <c:pt idx="1496">
                  <c:v>3.6749999999999999E-3</c:v>
                </c:pt>
                <c:pt idx="1497">
                  <c:v>3.6280000000000001E-3</c:v>
                </c:pt>
                <c:pt idx="1498">
                  <c:v>3.5820000000000001E-3</c:v>
                </c:pt>
                <c:pt idx="1499">
                  <c:v>3.5379999999999999E-3</c:v>
                </c:pt>
                <c:pt idx="1500">
                  <c:v>3.4949999999999998E-3</c:v>
                </c:pt>
                <c:pt idx="1501">
                  <c:v>3.454E-3</c:v>
                </c:pt>
                <c:pt idx="1502">
                  <c:v>3.4139999999999999E-3</c:v>
                </c:pt>
                <c:pt idx="1503">
                  <c:v>3.3760000000000001E-3</c:v>
                </c:pt>
                <c:pt idx="1504">
                  <c:v>3.339E-3</c:v>
                </c:pt>
                <c:pt idx="1505">
                  <c:v>3.3029999999999999E-3</c:v>
                </c:pt>
                <c:pt idx="1506">
                  <c:v>3.2690000000000002E-3</c:v>
                </c:pt>
                <c:pt idx="1507">
                  <c:v>3.2369999999999999E-3</c:v>
                </c:pt>
                <c:pt idx="1508">
                  <c:v>3.2060000000000001E-3</c:v>
                </c:pt>
                <c:pt idx="1509">
                  <c:v>3.176E-3</c:v>
                </c:pt>
                <c:pt idx="1510">
                  <c:v>3.1480000000000002E-3</c:v>
                </c:pt>
                <c:pt idx="1511">
                  <c:v>3.1210000000000001E-3</c:v>
                </c:pt>
                <c:pt idx="1512">
                  <c:v>3.0950000000000001E-3</c:v>
                </c:pt>
                <c:pt idx="1513">
                  <c:v>3.0720000000000001E-3</c:v>
                </c:pt>
                <c:pt idx="1514">
                  <c:v>3.0490000000000001E-3</c:v>
                </c:pt>
                <c:pt idx="1515">
                  <c:v>3.0279999999999999E-3</c:v>
                </c:pt>
                <c:pt idx="1516">
                  <c:v>3.0079999999999998E-3</c:v>
                </c:pt>
                <c:pt idx="1517">
                  <c:v>2.99E-3</c:v>
                </c:pt>
                <c:pt idx="1518">
                  <c:v>2.9740000000000001E-3</c:v>
                </c:pt>
                <c:pt idx="1519">
                  <c:v>2.9580000000000001E-3</c:v>
                </c:pt>
                <c:pt idx="1520">
                  <c:v>2.9450000000000001E-3</c:v>
                </c:pt>
                <c:pt idx="1521">
                  <c:v>2.9320000000000001E-3</c:v>
                </c:pt>
                <c:pt idx="1522">
                  <c:v>2.9220000000000001E-3</c:v>
                </c:pt>
                <c:pt idx="1523">
                  <c:v>2.9120000000000001E-3</c:v>
                </c:pt>
                <c:pt idx="1524">
                  <c:v>2.9039999999999999E-3</c:v>
                </c:pt>
                <c:pt idx="1525">
                  <c:v>2.898E-3</c:v>
                </c:pt>
                <c:pt idx="1526">
                  <c:v>2.8930000000000002E-3</c:v>
                </c:pt>
                <c:pt idx="1527">
                  <c:v>2.8890000000000001E-3</c:v>
                </c:pt>
                <c:pt idx="1528">
                  <c:v>2.8869999999999998E-3</c:v>
                </c:pt>
                <c:pt idx="1529">
                  <c:v>2.8860000000000001E-3</c:v>
                </c:pt>
                <c:pt idx="1530">
                  <c:v>2.8869999999999998E-3</c:v>
                </c:pt>
                <c:pt idx="1531">
                  <c:v>2.8890000000000001E-3</c:v>
                </c:pt>
                <c:pt idx="1532">
                  <c:v>2.8930000000000002E-3</c:v>
                </c:pt>
                <c:pt idx="1533">
                  <c:v>2.898E-3</c:v>
                </c:pt>
                <c:pt idx="1534">
                  <c:v>2.9039999999999999E-3</c:v>
                </c:pt>
                <c:pt idx="1535">
                  <c:v>2.9120000000000001E-3</c:v>
                </c:pt>
                <c:pt idx="1536">
                  <c:v>2.9220000000000001E-3</c:v>
                </c:pt>
                <c:pt idx="1537">
                  <c:v>2.9320000000000001E-3</c:v>
                </c:pt>
                <c:pt idx="1538">
                  <c:v>2.9450000000000001E-3</c:v>
                </c:pt>
                <c:pt idx="1539">
                  <c:v>2.9580000000000001E-3</c:v>
                </c:pt>
                <c:pt idx="1540">
                  <c:v>2.9740000000000001E-3</c:v>
                </c:pt>
                <c:pt idx="1541">
                  <c:v>2.99E-3</c:v>
                </c:pt>
                <c:pt idx="1542">
                  <c:v>3.009E-3</c:v>
                </c:pt>
                <c:pt idx="1543">
                  <c:v>3.0279999999999999E-3</c:v>
                </c:pt>
                <c:pt idx="1544">
                  <c:v>3.0490000000000001E-3</c:v>
                </c:pt>
                <c:pt idx="1545">
                  <c:v>3.0720000000000001E-3</c:v>
                </c:pt>
                <c:pt idx="1546">
                  <c:v>3.0950000000000001E-3</c:v>
                </c:pt>
                <c:pt idx="1547">
                  <c:v>3.1210000000000001E-3</c:v>
                </c:pt>
                <c:pt idx="1548">
                  <c:v>3.1480000000000002E-3</c:v>
                </c:pt>
                <c:pt idx="1549">
                  <c:v>3.176E-3</c:v>
                </c:pt>
                <c:pt idx="1550">
                  <c:v>3.2060000000000001E-3</c:v>
                </c:pt>
                <c:pt idx="1551">
                  <c:v>3.2369999999999999E-3</c:v>
                </c:pt>
                <c:pt idx="1552">
                  <c:v>3.2690000000000002E-3</c:v>
                </c:pt>
                <c:pt idx="1553">
                  <c:v>3.3029999999999999E-3</c:v>
                </c:pt>
                <c:pt idx="1554">
                  <c:v>3.339E-3</c:v>
                </c:pt>
                <c:pt idx="1555">
                  <c:v>3.3760000000000001E-3</c:v>
                </c:pt>
                <c:pt idx="1556">
                  <c:v>3.4139999999999999E-3</c:v>
                </c:pt>
                <c:pt idx="1557">
                  <c:v>3.454E-3</c:v>
                </c:pt>
                <c:pt idx="1558">
                  <c:v>3.4949999999999998E-3</c:v>
                </c:pt>
                <c:pt idx="1559">
                  <c:v>3.5379999999999999E-3</c:v>
                </c:pt>
                <c:pt idx="1560">
                  <c:v>3.5820000000000001E-3</c:v>
                </c:pt>
                <c:pt idx="1561">
                  <c:v>3.6280000000000001E-3</c:v>
                </c:pt>
                <c:pt idx="1562">
                  <c:v>3.6749999999999999E-3</c:v>
                </c:pt>
                <c:pt idx="1563">
                  <c:v>3.7239999999999999E-3</c:v>
                </c:pt>
                <c:pt idx="1564">
                  <c:v>3.6749999999999999E-3</c:v>
                </c:pt>
                <c:pt idx="1565">
                  <c:v>3.6280000000000001E-3</c:v>
                </c:pt>
                <c:pt idx="1566">
                  <c:v>3.5820000000000001E-3</c:v>
                </c:pt>
                <c:pt idx="1567">
                  <c:v>3.5379999999999999E-3</c:v>
                </c:pt>
                <c:pt idx="1568">
                  <c:v>3.4949999999999998E-3</c:v>
                </c:pt>
                <c:pt idx="1569">
                  <c:v>3.454E-3</c:v>
                </c:pt>
                <c:pt idx="1570">
                  <c:v>3.4139999999999999E-3</c:v>
                </c:pt>
                <c:pt idx="1571">
                  <c:v>3.3760000000000001E-3</c:v>
                </c:pt>
                <c:pt idx="1572">
                  <c:v>3.339E-3</c:v>
                </c:pt>
                <c:pt idx="1573">
                  <c:v>3.3029999999999999E-3</c:v>
                </c:pt>
                <c:pt idx="1574">
                  <c:v>3.2690000000000002E-3</c:v>
                </c:pt>
                <c:pt idx="1575">
                  <c:v>3.2369999999999999E-3</c:v>
                </c:pt>
                <c:pt idx="1576">
                  <c:v>3.2060000000000001E-3</c:v>
                </c:pt>
                <c:pt idx="1577">
                  <c:v>3.176E-3</c:v>
                </c:pt>
                <c:pt idx="1578">
                  <c:v>3.1480000000000002E-3</c:v>
                </c:pt>
                <c:pt idx="1579">
                  <c:v>3.1210000000000001E-3</c:v>
                </c:pt>
                <c:pt idx="1580">
                  <c:v>3.0950000000000001E-3</c:v>
                </c:pt>
                <c:pt idx="1581">
                  <c:v>3.0720000000000001E-3</c:v>
                </c:pt>
                <c:pt idx="1582">
                  <c:v>3.0490000000000001E-3</c:v>
                </c:pt>
                <c:pt idx="1583">
                  <c:v>3.0279999999999999E-3</c:v>
                </c:pt>
                <c:pt idx="1584">
                  <c:v>3.0079999999999998E-3</c:v>
                </c:pt>
                <c:pt idx="1585">
                  <c:v>2.99E-3</c:v>
                </c:pt>
                <c:pt idx="1586">
                  <c:v>2.9740000000000001E-3</c:v>
                </c:pt>
                <c:pt idx="1587">
                  <c:v>2.9580000000000001E-3</c:v>
                </c:pt>
                <c:pt idx="1588">
                  <c:v>2.9450000000000001E-3</c:v>
                </c:pt>
                <c:pt idx="1589">
                  <c:v>2.9320000000000001E-3</c:v>
                </c:pt>
                <c:pt idx="1590">
                  <c:v>2.9220000000000001E-3</c:v>
                </c:pt>
                <c:pt idx="1591">
                  <c:v>2.9120000000000001E-3</c:v>
                </c:pt>
                <c:pt idx="1592">
                  <c:v>2.9039999999999999E-3</c:v>
                </c:pt>
                <c:pt idx="1593">
                  <c:v>2.898E-3</c:v>
                </c:pt>
                <c:pt idx="1594">
                  <c:v>2.8930000000000002E-3</c:v>
                </c:pt>
                <c:pt idx="1595">
                  <c:v>2.8890000000000001E-3</c:v>
                </c:pt>
                <c:pt idx="1596">
                  <c:v>2.8869999999999998E-3</c:v>
                </c:pt>
                <c:pt idx="1597">
                  <c:v>2.8860000000000001E-3</c:v>
                </c:pt>
                <c:pt idx="1598">
                  <c:v>2.8869999999999998E-3</c:v>
                </c:pt>
                <c:pt idx="1599">
                  <c:v>2.8890000000000001E-3</c:v>
                </c:pt>
                <c:pt idx="1600">
                  <c:v>2.8930000000000002E-3</c:v>
                </c:pt>
                <c:pt idx="1601">
                  <c:v>2.898E-3</c:v>
                </c:pt>
                <c:pt idx="1602">
                  <c:v>2.9039999999999999E-3</c:v>
                </c:pt>
                <c:pt idx="1603">
                  <c:v>2.9120000000000001E-3</c:v>
                </c:pt>
                <c:pt idx="1604">
                  <c:v>2.921E-3</c:v>
                </c:pt>
                <c:pt idx="1605">
                  <c:v>2.9320000000000001E-3</c:v>
                </c:pt>
                <c:pt idx="1606">
                  <c:v>2.9450000000000001E-3</c:v>
                </c:pt>
                <c:pt idx="1607">
                  <c:v>2.9589999999999998E-3</c:v>
                </c:pt>
                <c:pt idx="1608">
                  <c:v>2.9740000000000001E-3</c:v>
                </c:pt>
                <c:pt idx="1609">
                  <c:v>2.99E-3</c:v>
                </c:pt>
                <c:pt idx="1610">
                  <c:v>3.0079999999999998E-3</c:v>
                </c:pt>
                <c:pt idx="1611">
                  <c:v>3.0279999999999999E-3</c:v>
                </c:pt>
                <c:pt idx="1612">
                  <c:v>3.0490000000000001E-3</c:v>
                </c:pt>
                <c:pt idx="1613">
                  <c:v>3.0709999999999999E-3</c:v>
                </c:pt>
                <c:pt idx="1614">
                  <c:v>3.0950000000000001E-3</c:v>
                </c:pt>
                <c:pt idx="1615">
                  <c:v>3.1210000000000001E-3</c:v>
                </c:pt>
                <c:pt idx="1616">
                  <c:v>3.1480000000000002E-3</c:v>
                </c:pt>
                <c:pt idx="1617">
                  <c:v>3.176E-3</c:v>
                </c:pt>
                <c:pt idx="1618">
                  <c:v>3.2049999999999999E-3</c:v>
                </c:pt>
                <c:pt idx="1619">
                  <c:v>3.2369999999999999E-3</c:v>
                </c:pt>
                <c:pt idx="1620">
                  <c:v>3.2690000000000002E-3</c:v>
                </c:pt>
                <c:pt idx="1621">
                  <c:v>3.3029999999999999E-3</c:v>
                </c:pt>
                <c:pt idx="1622">
                  <c:v>3.339E-3</c:v>
                </c:pt>
                <c:pt idx="1623">
                  <c:v>3.3760000000000001E-3</c:v>
                </c:pt>
                <c:pt idx="1624">
                  <c:v>3.4139999999999999E-3</c:v>
                </c:pt>
                <c:pt idx="1625">
                  <c:v>3.454E-3</c:v>
                </c:pt>
                <c:pt idx="1626">
                  <c:v>3.4949999999999998E-3</c:v>
                </c:pt>
                <c:pt idx="1627">
                  <c:v>3.5379999999999999E-3</c:v>
                </c:pt>
                <c:pt idx="1628">
                  <c:v>3.5820000000000001E-3</c:v>
                </c:pt>
                <c:pt idx="1629">
                  <c:v>3.6280000000000001E-3</c:v>
                </c:pt>
                <c:pt idx="1630">
                  <c:v>3.6749999999999999E-3</c:v>
                </c:pt>
                <c:pt idx="1631">
                  <c:v>3.7239999999999999E-3</c:v>
                </c:pt>
                <c:pt idx="1632">
                  <c:v>3.6749999999999999E-3</c:v>
                </c:pt>
                <c:pt idx="1633">
                  <c:v>3.6280000000000001E-3</c:v>
                </c:pt>
                <c:pt idx="1634">
                  <c:v>3.5820000000000001E-3</c:v>
                </c:pt>
                <c:pt idx="1635">
                  <c:v>3.5379999999999999E-3</c:v>
                </c:pt>
                <c:pt idx="1636">
                  <c:v>3.4949999999999998E-3</c:v>
                </c:pt>
                <c:pt idx="1637">
                  <c:v>3.454E-3</c:v>
                </c:pt>
                <c:pt idx="1638">
                  <c:v>3.4139999999999999E-3</c:v>
                </c:pt>
                <c:pt idx="1639">
                  <c:v>3.3760000000000001E-3</c:v>
                </c:pt>
                <c:pt idx="1640">
                  <c:v>3.339E-3</c:v>
                </c:pt>
                <c:pt idx="1641">
                  <c:v>3.3029999999999999E-3</c:v>
                </c:pt>
                <c:pt idx="1642">
                  <c:v>3.2690000000000002E-3</c:v>
                </c:pt>
                <c:pt idx="1643">
                  <c:v>3.2369999999999999E-3</c:v>
                </c:pt>
                <c:pt idx="1644">
                  <c:v>3.2060000000000001E-3</c:v>
                </c:pt>
                <c:pt idx="1645">
                  <c:v>3.176E-3</c:v>
                </c:pt>
                <c:pt idx="1646">
                  <c:v>3.1480000000000002E-3</c:v>
                </c:pt>
                <c:pt idx="1647">
                  <c:v>3.1210000000000001E-3</c:v>
                </c:pt>
                <c:pt idx="1648">
                  <c:v>3.0950000000000001E-3</c:v>
                </c:pt>
                <c:pt idx="1649">
                  <c:v>3.0709999999999999E-3</c:v>
                </c:pt>
                <c:pt idx="1650">
                  <c:v>3.0490000000000001E-3</c:v>
                </c:pt>
                <c:pt idx="1651">
                  <c:v>3.0279999999999999E-3</c:v>
                </c:pt>
                <c:pt idx="1652">
                  <c:v>3.0079999999999998E-3</c:v>
                </c:pt>
                <c:pt idx="1653">
                  <c:v>2.99E-3</c:v>
                </c:pt>
                <c:pt idx="1654">
                  <c:v>2.9740000000000001E-3</c:v>
                </c:pt>
                <c:pt idx="1655">
                  <c:v>2.9580000000000001E-3</c:v>
                </c:pt>
                <c:pt idx="1656">
                  <c:v>2.9450000000000001E-3</c:v>
                </c:pt>
                <c:pt idx="1657">
                  <c:v>2.9320000000000001E-3</c:v>
                </c:pt>
                <c:pt idx="1658">
                  <c:v>2.9220000000000001E-3</c:v>
                </c:pt>
                <c:pt idx="1659">
                  <c:v>2.9120000000000001E-3</c:v>
                </c:pt>
                <c:pt idx="1660">
                  <c:v>2.9039999999999999E-3</c:v>
                </c:pt>
                <c:pt idx="1661">
                  <c:v>2.898E-3</c:v>
                </c:pt>
                <c:pt idx="1662">
                  <c:v>2.8930000000000002E-3</c:v>
                </c:pt>
                <c:pt idx="1663">
                  <c:v>2.8890000000000001E-3</c:v>
                </c:pt>
                <c:pt idx="1664">
                  <c:v>2.8869999999999998E-3</c:v>
                </c:pt>
                <c:pt idx="1665">
                  <c:v>2.8860000000000001E-3</c:v>
                </c:pt>
                <c:pt idx="1666">
                  <c:v>2.8869999999999998E-3</c:v>
                </c:pt>
                <c:pt idx="1667">
                  <c:v>2.8890000000000001E-3</c:v>
                </c:pt>
                <c:pt idx="1668">
                  <c:v>2.8930000000000002E-3</c:v>
                </c:pt>
                <c:pt idx="1669">
                  <c:v>2.898E-3</c:v>
                </c:pt>
                <c:pt idx="1670">
                  <c:v>2.9039999999999999E-3</c:v>
                </c:pt>
                <c:pt idx="1671">
                  <c:v>2.9120000000000001E-3</c:v>
                </c:pt>
                <c:pt idx="1672">
                  <c:v>2.9220000000000001E-3</c:v>
                </c:pt>
                <c:pt idx="1673">
                  <c:v>2.9320000000000001E-3</c:v>
                </c:pt>
                <c:pt idx="1674">
                  <c:v>2.9450000000000001E-3</c:v>
                </c:pt>
                <c:pt idx="1675">
                  <c:v>2.9580000000000001E-3</c:v>
                </c:pt>
                <c:pt idx="1676">
                  <c:v>2.9740000000000001E-3</c:v>
                </c:pt>
                <c:pt idx="1677">
                  <c:v>2.99E-3</c:v>
                </c:pt>
                <c:pt idx="1678">
                  <c:v>3.0079999999999998E-3</c:v>
                </c:pt>
                <c:pt idx="1679">
                  <c:v>3.0279999999999999E-3</c:v>
                </c:pt>
                <c:pt idx="1680">
                  <c:v>3.0490000000000001E-3</c:v>
                </c:pt>
                <c:pt idx="1681">
                  <c:v>3.0709999999999999E-3</c:v>
                </c:pt>
                <c:pt idx="1682">
                  <c:v>3.0950000000000001E-3</c:v>
                </c:pt>
                <c:pt idx="1683">
                  <c:v>3.1210000000000001E-3</c:v>
                </c:pt>
                <c:pt idx="1684">
                  <c:v>3.1480000000000002E-3</c:v>
                </c:pt>
                <c:pt idx="1685">
                  <c:v>3.176E-3</c:v>
                </c:pt>
                <c:pt idx="1686">
                  <c:v>3.2060000000000001E-3</c:v>
                </c:pt>
                <c:pt idx="1687">
                  <c:v>3.2369999999999999E-3</c:v>
                </c:pt>
                <c:pt idx="1688">
                  <c:v>3.2690000000000002E-3</c:v>
                </c:pt>
                <c:pt idx="1689">
                  <c:v>3.3029999999999999E-3</c:v>
                </c:pt>
                <c:pt idx="1690">
                  <c:v>3.339E-3</c:v>
                </c:pt>
                <c:pt idx="1691">
                  <c:v>3.3760000000000001E-3</c:v>
                </c:pt>
                <c:pt idx="1692">
                  <c:v>3.4139999999999999E-3</c:v>
                </c:pt>
                <c:pt idx="1693">
                  <c:v>3.454E-3</c:v>
                </c:pt>
                <c:pt idx="1694">
                  <c:v>3.4949999999999998E-3</c:v>
                </c:pt>
                <c:pt idx="1695">
                  <c:v>3.5379999999999999E-3</c:v>
                </c:pt>
                <c:pt idx="1696">
                  <c:v>3.5820000000000001E-3</c:v>
                </c:pt>
                <c:pt idx="1697">
                  <c:v>3.6280000000000001E-3</c:v>
                </c:pt>
                <c:pt idx="1698">
                  <c:v>3.6749999999999999E-3</c:v>
                </c:pt>
                <c:pt idx="1699">
                  <c:v>3.7239999999999999E-3</c:v>
                </c:pt>
                <c:pt idx="1700">
                  <c:v>3.6749999999999999E-3</c:v>
                </c:pt>
                <c:pt idx="1701">
                  <c:v>3.6280000000000001E-3</c:v>
                </c:pt>
                <c:pt idx="1702">
                  <c:v>3.5820000000000001E-3</c:v>
                </c:pt>
                <c:pt idx="1703">
                  <c:v>3.5379999999999999E-3</c:v>
                </c:pt>
                <c:pt idx="1704">
                  <c:v>3.4949999999999998E-3</c:v>
                </c:pt>
                <c:pt idx="1705">
                  <c:v>3.454E-3</c:v>
                </c:pt>
                <c:pt idx="1706">
                  <c:v>3.4139999999999999E-3</c:v>
                </c:pt>
                <c:pt idx="1707">
                  <c:v>3.3760000000000001E-3</c:v>
                </c:pt>
                <c:pt idx="1708">
                  <c:v>3.339E-3</c:v>
                </c:pt>
                <c:pt idx="1709">
                  <c:v>3.3029999999999999E-3</c:v>
                </c:pt>
                <c:pt idx="1710">
                  <c:v>3.2690000000000002E-3</c:v>
                </c:pt>
                <c:pt idx="1711">
                  <c:v>3.2369999999999999E-3</c:v>
                </c:pt>
                <c:pt idx="1712">
                  <c:v>3.2060000000000001E-3</c:v>
                </c:pt>
                <c:pt idx="1713">
                  <c:v>3.176E-3</c:v>
                </c:pt>
                <c:pt idx="1714">
                  <c:v>3.1480000000000002E-3</c:v>
                </c:pt>
                <c:pt idx="1715">
                  <c:v>3.1210000000000001E-3</c:v>
                </c:pt>
                <c:pt idx="1716">
                  <c:v>3.0950000000000001E-3</c:v>
                </c:pt>
                <c:pt idx="1717">
                  <c:v>3.0720000000000001E-3</c:v>
                </c:pt>
                <c:pt idx="1718">
                  <c:v>3.0490000000000001E-3</c:v>
                </c:pt>
                <c:pt idx="1719">
                  <c:v>3.0279999999999999E-3</c:v>
                </c:pt>
                <c:pt idx="1720">
                  <c:v>3.009E-3</c:v>
                </c:pt>
                <c:pt idx="1721">
                  <c:v>2.99E-3</c:v>
                </c:pt>
                <c:pt idx="1722">
                  <c:v>2.9740000000000001E-3</c:v>
                </c:pt>
                <c:pt idx="1723">
                  <c:v>2.9589999999999998E-3</c:v>
                </c:pt>
                <c:pt idx="1724">
                  <c:v>2.9450000000000001E-3</c:v>
                </c:pt>
                <c:pt idx="1725">
                  <c:v>2.9320000000000001E-3</c:v>
                </c:pt>
                <c:pt idx="1726">
                  <c:v>2.921E-3</c:v>
                </c:pt>
                <c:pt idx="1727">
                  <c:v>2.9120000000000001E-3</c:v>
                </c:pt>
                <c:pt idx="1728">
                  <c:v>2.9039999999999999E-3</c:v>
                </c:pt>
                <c:pt idx="1729">
                  <c:v>2.898E-3</c:v>
                </c:pt>
                <c:pt idx="1730">
                  <c:v>2.8930000000000002E-3</c:v>
                </c:pt>
                <c:pt idx="1731">
                  <c:v>2.8890000000000001E-3</c:v>
                </c:pt>
                <c:pt idx="1732">
                  <c:v>2.8869999999999998E-3</c:v>
                </c:pt>
                <c:pt idx="1733">
                  <c:v>2.8860000000000001E-3</c:v>
                </c:pt>
                <c:pt idx="1734">
                  <c:v>2.8869999999999998E-3</c:v>
                </c:pt>
                <c:pt idx="1735">
                  <c:v>2.8890000000000001E-3</c:v>
                </c:pt>
                <c:pt idx="1736">
                  <c:v>2.8930000000000002E-3</c:v>
                </c:pt>
                <c:pt idx="1737">
                  <c:v>2.898E-3</c:v>
                </c:pt>
                <c:pt idx="1738">
                  <c:v>2.9039999999999999E-3</c:v>
                </c:pt>
                <c:pt idx="1739">
                  <c:v>2.9120000000000001E-3</c:v>
                </c:pt>
                <c:pt idx="1740">
                  <c:v>2.9220000000000001E-3</c:v>
                </c:pt>
                <c:pt idx="1741">
                  <c:v>2.9320000000000001E-3</c:v>
                </c:pt>
                <c:pt idx="1742">
                  <c:v>2.9450000000000001E-3</c:v>
                </c:pt>
                <c:pt idx="1743">
                  <c:v>2.9589999999999998E-3</c:v>
                </c:pt>
                <c:pt idx="1744">
                  <c:v>2.9740000000000001E-3</c:v>
                </c:pt>
                <c:pt idx="1745">
                  <c:v>2.99E-3</c:v>
                </c:pt>
                <c:pt idx="1746">
                  <c:v>3.0079999999999998E-3</c:v>
                </c:pt>
                <c:pt idx="1747">
                  <c:v>3.0279999999999999E-3</c:v>
                </c:pt>
                <c:pt idx="1748">
                  <c:v>3.0490000000000001E-3</c:v>
                </c:pt>
                <c:pt idx="1749">
                  <c:v>3.0720000000000001E-3</c:v>
                </c:pt>
                <c:pt idx="1750">
                  <c:v>3.0950000000000001E-3</c:v>
                </c:pt>
                <c:pt idx="1751">
                  <c:v>3.1210000000000001E-3</c:v>
                </c:pt>
                <c:pt idx="1752">
                  <c:v>3.1480000000000002E-3</c:v>
                </c:pt>
                <c:pt idx="1753">
                  <c:v>3.176E-3</c:v>
                </c:pt>
                <c:pt idx="1754">
                  <c:v>3.2060000000000001E-3</c:v>
                </c:pt>
                <c:pt idx="1755">
                  <c:v>3.2369999999999999E-3</c:v>
                </c:pt>
                <c:pt idx="1756">
                  <c:v>3.2690000000000002E-3</c:v>
                </c:pt>
                <c:pt idx="1757">
                  <c:v>3.3029999999999999E-3</c:v>
                </c:pt>
                <c:pt idx="1758">
                  <c:v>3.339E-3</c:v>
                </c:pt>
                <c:pt idx="1759">
                  <c:v>3.3760000000000001E-3</c:v>
                </c:pt>
                <c:pt idx="1760">
                  <c:v>3.4139999999999999E-3</c:v>
                </c:pt>
                <c:pt idx="1761">
                  <c:v>3.454E-3</c:v>
                </c:pt>
                <c:pt idx="1762">
                  <c:v>3.4949999999999998E-3</c:v>
                </c:pt>
                <c:pt idx="1763">
                  <c:v>3.5379999999999999E-3</c:v>
                </c:pt>
                <c:pt idx="1764">
                  <c:v>3.5820000000000001E-3</c:v>
                </c:pt>
                <c:pt idx="1765">
                  <c:v>3.6280000000000001E-3</c:v>
                </c:pt>
                <c:pt idx="1766">
                  <c:v>3.6749999999999999E-3</c:v>
                </c:pt>
                <c:pt idx="1767">
                  <c:v>3.7239999999999999E-3</c:v>
                </c:pt>
                <c:pt idx="1768">
                  <c:v>3.679E-3</c:v>
                </c:pt>
                <c:pt idx="1769">
                  <c:v>3.6350000000000002E-3</c:v>
                </c:pt>
                <c:pt idx="1770">
                  <c:v>3.5929999999999998E-3</c:v>
                </c:pt>
                <c:pt idx="1771">
                  <c:v>3.5530000000000002E-3</c:v>
                </c:pt>
                <c:pt idx="1772">
                  <c:v>3.5130000000000001E-3</c:v>
                </c:pt>
                <c:pt idx="1773">
                  <c:v>3.4759999999999999E-3</c:v>
                </c:pt>
                <c:pt idx="1774">
                  <c:v>3.4399999999999999E-3</c:v>
                </c:pt>
                <c:pt idx="1775">
                  <c:v>3.405E-3</c:v>
                </c:pt>
                <c:pt idx="1776">
                  <c:v>3.372E-3</c:v>
                </c:pt>
                <c:pt idx="1777">
                  <c:v>3.3400000000000001E-3</c:v>
                </c:pt>
                <c:pt idx="1778">
                  <c:v>3.3089999999999999E-3</c:v>
                </c:pt>
                <c:pt idx="1779">
                  <c:v>3.2799999999999999E-3</c:v>
                </c:pt>
                <c:pt idx="1780">
                  <c:v>3.2529999999999998E-3</c:v>
                </c:pt>
                <c:pt idx="1781">
                  <c:v>3.2269999999999998E-3</c:v>
                </c:pt>
                <c:pt idx="1782">
                  <c:v>3.202E-3</c:v>
                </c:pt>
                <c:pt idx="1783">
                  <c:v>3.179E-3</c:v>
                </c:pt>
                <c:pt idx="1784">
                  <c:v>3.1570000000000001E-3</c:v>
                </c:pt>
                <c:pt idx="1785">
                  <c:v>3.137E-3</c:v>
                </c:pt>
                <c:pt idx="1786">
                  <c:v>3.1180000000000001E-3</c:v>
                </c:pt>
                <c:pt idx="1787">
                  <c:v>3.101E-3</c:v>
                </c:pt>
                <c:pt idx="1788">
                  <c:v>3.0850000000000001E-3</c:v>
                </c:pt>
                <c:pt idx="1789">
                  <c:v>3.0699999999999998E-3</c:v>
                </c:pt>
                <c:pt idx="1790">
                  <c:v>3.0569999999999998E-3</c:v>
                </c:pt>
                <c:pt idx="1791">
                  <c:v>3.045E-3</c:v>
                </c:pt>
                <c:pt idx="1792">
                  <c:v>3.0349999999999999E-3</c:v>
                </c:pt>
                <c:pt idx="1793">
                  <c:v>3.0270000000000002E-3</c:v>
                </c:pt>
                <c:pt idx="1794">
                  <c:v>3.019E-3</c:v>
                </c:pt>
                <c:pt idx="1795">
                  <c:v>3.0140000000000002E-3</c:v>
                </c:pt>
                <c:pt idx="1796">
                  <c:v>3.009E-3</c:v>
                </c:pt>
                <c:pt idx="1797">
                  <c:v>3.006E-3</c:v>
                </c:pt>
                <c:pt idx="1798">
                  <c:v>3.0049999999999999E-3</c:v>
                </c:pt>
                <c:pt idx="1799">
                  <c:v>3.0049999999999999E-3</c:v>
                </c:pt>
                <c:pt idx="1800">
                  <c:v>3.006E-3</c:v>
                </c:pt>
                <c:pt idx="1801">
                  <c:v>3.009E-3</c:v>
                </c:pt>
                <c:pt idx="1802">
                  <c:v>3.0140000000000002E-3</c:v>
                </c:pt>
                <c:pt idx="1803">
                  <c:v>3.019E-3</c:v>
                </c:pt>
                <c:pt idx="1804">
                  <c:v>3.0270000000000002E-3</c:v>
                </c:pt>
                <c:pt idx="1805">
                  <c:v>3.0349999999999999E-3</c:v>
                </c:pt>
                <c:pt idx="1806">
                  <c:v>3.045E-3</c:v>
                </c:pt>
                <c:pt idx="1807">
                  <c:v>3.0569999999999998E-3</c:v>
                </c:pt>
                <c:pt idx="1808">
                  <c:v>3.0699999999999998E-3</c:v>
                </c:pt>
                <c:pt idx="1809">
                  <c:v>3.0850000000000001E-3</c:v>
                </c:pt>
                <c:pt idx="1810">
                  <c:v>3.0999999999999999E-3</c:v>
                </c:pt>
                <c:pt idx="1811">
                  <c:v>3.1180000000000001E-3</c:v>
                </c:pt>
                <c:pt idx="1812">
                  <c:v>3.137E-3</c:v>
                </c:pt>
                <c:pt idx="1813">
                  <c:v>3.1570000000000001E-3</c:v>
                </c:pt>
                <c:pt idx="1814">
                  <c:v>3.179E-3</c:v>
                </c:pt>
                <c:pt idx="1815">
                  <c:v>3.202E-3</c:v>
                </c:pt>
                <c:pt idx="1816">
                  <c:v>3.2269999999999998E-3</c:v>
                </c:pt>
                <c:pt idx="1817">
                  <c:v>3.2529999999999998E-3</c:v>
                </c:pt>
                <c:pt idx="1818">
                  <c:v>3.2799999999999999E-3</c:v>
                </c:pt>
                <c:pt idx="1819">
                  <c:v>3.3089999999999999E-3</c:v>
                </c:pt>
                <c:pt idx="1820">
                  <c:v>3.3400000000000001E-3</c:v>
                </c:pt>
                <c:pt idx="1821">
                  <c:v>3.3709999999999999E-3</c:v>
                </c:pt>
                <c:pt idx="1822">
                  <c:v>3.405E-3</c:v>
                </c:pt>
                <c:pt idx="1823">
                  <c:v>3.4399999999999999E-3</c:v>
                </c:pt>
                <c:pt idx="1824">
                  <c:v>3.4759999999999999E-3</c:v>
                </c:pt>
                <c:pt idx="1825">
                  <c:v>3.5130000000000001E-3</c:v>
                </c:pt>
                <c:pt idx="1826">
                  <c:v>3.5530000000000002E-3</c:v>
                </c:pt>
                <c:pt idx="1827">
                  <c:v>3.5929999999999998E-3</c:v>
                </c:pt>
                <c:pt idx="1828">
                  <c:v>3.6350000000000002E-3</c:v>
                </c:pt>
                <c:pt idx="1829">
                  <c:v>3.679E-3</c:v>
                </c:pt>
                <c:pt idx="1830">
                  <c:v>3.7239999999999999E-3</c:v>
                </c:pt>
                <c:pt idx="1831">
                  <c:v>3.761E-3</c:v>
                </c:pt>
                <c:pt idx="1832">
                  <c:v>3.8010000000000001E-3</c:v>
                </c:pt>
                <c:pt idx="1833">
                  <c:v>3.8409999999999998E-3</c:v>
                </c:pt>
                <c:pt idx="1834">
                  <c:v>3.8779999999999999E-3</c:v>
                </c:pt>
                <c:pt idx="1835">
                  <c:v>3.9160000000000002E-3</c:v>
                </c:pt>
                <c:pt idx="1836">
                  <c:v>3.8730000000000001E-3</c:v>
                </c:pt>
                <c:pt idx="1837">
                  <c:v>3.8310000000000002E-3</c:v>
                </c:pt>
                <c:pt idx="1838">
                  <c:v>3.7910000000000001E-3</c:v>
                </c:pt>
                <c:pt idx="1839">
                  <c:v>3.7520000000000001E-3</c:v>
                </c:pt>
                <c:pt idx="1840">
                  <c:v>3.7139999999999999E-3</c:v>
                </c:pt>
                <c:pt idx="1841">
                  <c:v>3.6779999999999998E-3</c:v>
                </c:pt>
                <c:pt idx="1842">
                  <c:v>3.6440000000000001E-3</c:v>
                </c:pt>
                <c:pt idx="1843">
                  <c:v>3.6110000000000001E-3</c:v>
                </c:pt>
                <c:pt idx="1844">
                  <c:v>3.5790000000000001E-3</c:v>
                </c:pt>
                <c:pt idx="1845">
                  <c:v>3.5490000000000001E-3</c:v>
                </c:pt>
                <c:pt idx="1846">
                  <c:v>3.5200000000000001E-3</c:v>
                </c:pt>
                <c:pt idx="1847">
                  <c:v>3.4919999999999999E-3</c:v>
                </c:pt>
                <c:pt idx="1848">
                  <c:v>3.467E-3</c:v>
                </c:pt>
                <c:pt idx="1849">
                  <c:v>3.4420000000000002E-3</c:v>
                </c:pt>
                <c:pt idx="1850">
                  <c:v>3.4190000000000002E-3</c:v>
                </c:pt>
                <c:pt idx="1851">
                  <c:v>3.398E-3</c:v>
                </c:pt>
                <c:pt idx="1852">
                  <c:v>3.3769999999999998E-3</c:v>
                </c:pt>
                <c:pt idx="1853">
                  <c:v>3.359E-3</c:v>
                </c:pt>
                <c:pt idx="1854">
                  <c:v>3.3419999999999999E-3</c:v>
                </c:pt>
                <c:pt idx="1855">
                  <c:v>3.326E-3</c:v>
                </c:pt>
                <c:pt idx="1856">
                  <c:v>3.3119999999999998E-3</c:v>
                </c:pt>
                <c:pt idx="1857">
                  <c:v>3.2989999999999998E-3</c:v>
                </c:pt>
                <c:pt idx="1858">
                  <c:v>3.287E-3</c:v>
                </c:pt>
                <c:pt idx="1859">
                  <c:v>3.277E-3</c:v>
                </c:pt>
                <c:pt idx="1860">
                  <c:v>3.2690000000000002E-3</c:v>
                </c:pt>
                <c:pt idx="1861">
                  <c:v>3.2620000000000001E-3</c:v>
                </c:pt>
                <c:pt idx="1862">
                  <c:v>3.2560000000000002E-3</c:v>
                </c:pt>
                <c:pt idx="1863">
                  <c:v>3.2520000000000001E-3</c:v>
                </c:pt>
                <c:pt idx="1864">
                  <c:v>3.2490000000000002E-3</c:v>
                </c:pt>
                <c:pt idx="1865">
                  <c:v>3.248E-3</c:v>
                </c:pt>
                <c:pt idx="1866">
                  <c:v>3.248E-3</c:v>
                </c:pt>
                <c:pt idx="1867">
                  <c:v>3.2499999999999999E-3</c:v>
                </c:pt>
                <c:pt idx="1868">
                  <c:v>3.2529999999999998E-3</c:v>
                </c:pt>
                <c:pt idx="1869">
                  <c:v>3.2569999999999999E-3</c:v>
                </c:pt>
                <c:pt idx="1870">
                  <c:v>3.2629999999999998E-3</c:v>
                </c:pt>
                <c:pt idx="1871">
                  <c:v>3.271E-3</c:v>
                </c:pt>
                <c:pt idx="1872">
                  <c:v>3.2799999999999999E-3</c:v>
                </c:pt>
                <c:pt idx="1873">
                  <c:v>3.29E-3</c:v>
                </c:pt>
                <c:pt idx="1874">
                  <c:v>3.3019999999999998E-3</c:v>
                </c:pt>
                <c:pt idx="1875">
                  <c:v>3.3149999999999998E-3</c:v>
                </c:pt>
                <c:pt idx="1876">
                  <c:v>3.3300000000000001E-3</c:v>
                </c:pt>
                <c:pt idx="1877">
                  <c:v>3.346E-3</c:v>
                </c:pt>
                <c:pt idx="1878">
                  <c:v>3.3630000000000001E-3</c:v>
                </c:pt>
                <c:pt idx="1879">
                  <c:v>3.382E-3</c:v>
                </c:pt>
                <c:pt idx="1880">
                  <c:v>3.4030000000000002E-3</c:v>
                </c:pt>
                <c:pt idx="1881">
                  <c:v>3.4250000000000001E-3</c:v>
                </c:pt>
                <c:pt idx="1882">
                  <c:v>3.4480000000000001E-3</c:v>
                </c:pt>
                <c:pt idx="1883">
                  <c:v>3.473E-3</c:v>
                </c:pt>
                <c:pt idx="1884">
                  <c:v>3.4989999999999999E-3</c:v>
                </c:pt>
                <c:pt idx="1885">
                  <c:v>3.5270000000000002E-3</c:v>
                </c:pt>
                <c:pt idx="1886">
                  <c:v>3.5560000000000001E-3</c:v>
                </c:pt>
                <c:pt idx="1887">
                  <c:v>3.5869999999999999E-3</c:v>
                </c:pt>
                <c:pt idx="1888">
                  <c:v>3.6189999999999998E-3</c:v>
                </c:pt>
                <c:pt idx="1889">
                  <c:v>3.6519999999999999E-3</c:v>
                </c:pt>
                <c:pt idx="1890">
                  <c:v>3.6870000000000002E-3</c:v>
                </c:pt>
                <c:pt idx="1891">
                  <c:v>3.7239999999999999E-3</c:v>
                </c:pt>
                <c:pt idx="1892">
                  <c:v>3.7490000000000002E-3</c:v>
                </c:pt>
                <c:pt idx="1893">
                  <c:v>3.7750000000000001E-3</c:v>
                </c:pt>
                <c:pt idx="1894">
                  <c:v>3.803E-3</c:v>
                </c:pt>
                <c:pt idx="1895">
                  <c:v>3.8319999999999999E-3</c:v>
                </c:pt>
                <c:pt idx="1896">
                  <c:v>3.8539999999999998E-3</c:v>
                </c:pt>
                <c:pt idx="1897">
                  <c:v>3.8769999999999998E-3</c:v>
                </c:pt>
                <c:pt idx="1898">
                  <c:v>3.9020000000000001E-3</c:v>
                </c:pt>
                <c:pt idx="1899">
                  <c:v>3.9290000000000002E-3</c:v>
                </c:pt>
                <c:pt idx="1900">
                  <c:v>3.9560000000000003E-3</c:v>
                </c:pt>
                <c:pt idx="1901">
                  <c:v>3.986E-3</c:v>
                </c:pt>
                <c:pt idx="1902">
                  <c:v>4.0049999999999999E-3</c:v>
                </c:pt>
                <c:pt idx="1903">
                  <c:v>4.0260000000000001E-3</c:v>
                </c:pt>
                <c:pt idx="1904">
                  <c:v>3.9779999999999998E-3</c:v>
                </c:pt>
                <c:pt idx="1905">
                  <c:v>3.9309999999999996E-3</c:v>
                </c:pt>
                <c:pt idx="1906">
                  <c:v>3.8860000000000001E-3</c:v>
                </c:pt>
                <c:pt idx="1907">
                  <c:v>3.8419999999999999E-3</c:v>
                </c:pt>
                <c:pt idx="1908">
                  <c:v>3.8E-3</c:v>
                </c:pt>
                <c:pt idx="1909">
                  <c:v>3.7590000000000002E-3</c:v>
                </c:pt>
                <c:pt idx="1910">
                  <c:v>3.7190000000000001E-3</c:v>
                </c:pt>
                <c:pt idx="1911">
                  <c:v>3.6809999999999998E-3</c:v>
                </c:pt>
                <c:pt idx="1912">
                  <c:v>3.6449999999999998E-3</c:v>
                </c:pt>
                <c:pt idx="1913">
                  <c:v>3.6099999999999999E-3</c:v>
                </c:pt>
                <c:pt idx="1914">
                  <c:v>3.5760000000000002E-3</c:v>
                </c:pt>
                <c:pt idx="1915">
                  <c:v>3.5439999999999998E-3</c:v>
                </c:pt>
                <c:pt idx="1916">
                  <c:v>3.5130000000000001E-3</c:v>
                </c:pt>
                <c:pt idx="1917">
                  <c:v>3.4840000000000001E-3</c:v>
                </c:pt>
                <c:pt idx="1918">
                  <c:v>3.4559999999999999E-3</c:v>
                </c:pt>
                <c:pt idx="1919">
                  <c:v>3.4290000000000002E-3</c:v>
                </c:pt>
                <c:pt idx="1920">
                  <c:v>3.405E-3</c:v>
                </c:pt>
                <c:pt idx="1921">
                  <c:v>3.3809999999999999E-3</c:v>
                </c:pt>
                <c:pt idx="1922">
                  <c:v>3.359E-3</c:v>
                </c:pt>
                <c:pt idx="1923">
                  <c:v>3.3379999999999998E-3</c:v>
                </c:pt>
                <c:pt idx="1924">
                  <c:v>3.3189999999999999E-3</c:v>
                </c:pt>
                <c:pt idx="1925">
                  <c:v>3.3019999999999998E-3</c:v>
                </c:pt>
                <c:pt idx="1926">
                  <c:v>3.2850000000000002E-3</c:v>
                </c:pt>
                <c:pt idx="1927">
                  <c:v>3.2699999999999999E-3</c:v>
                </c:pt>
                <c:pt idx="1928">
                  <c:v>3.2569999999999999E-3</c:v>
                </c:pt>
                <c:pt idx="1929">
                  <c:v>3.2450000000000001E-3</c:v>
                </c:pt>
                <c:pt idx="1930">
                  <c:v>3.235E-3</c:v>
                </c:pt>
                <c:pt idx="1931">
                  <c:v>3.2260000000000001E-3</c:v>
                </c:pt>
                <c:pt idx="1932">
                  <c:v>3.2179999999999999E-3</c:v>
                </c:pt>
                <c:pt idx="1933">
                  <c:v>3.212E-3</c:v>
                </c:pt>
                <c:pt idx="1934">
                  <c:v>3.2070000000000002E-3</c:v>
                </c:pt>
                <c:pt idx="1935">
                  <c:v>3.2039999999999998E-3</c:v>
                </c:pt>
                <c:pt idx="1936">
                  <c:v>3.202E-3</c:v>
                </c:pt>
                <c:pt idx="1937">
                  <c:v>3.202E-3</c:v>
                </c:pt>
                <c:pt idx="1938">
                  <c:v>3.2030000000000001E-3</c:v>
                </c:pt>
                <c:pt idx="1939">
                  <c:v>3.2060000000000001E-3</c:v>
                </c:pt>
                <c:pt idx="1940">
                  <c:v>3.2100000000000002E-3</c:v>
                </c:pt>
                <c:pt idx="1941">
                  <c:v>3.215E-3</c:v>
                </c:pt>
                <c:pt idx="1942">
                  <c:v>3.222E-3</c:v>
                </c:pt>
                <c:pt idx="1943">
                  <c:v>3.2309999999999999E-3</c:v>
                </c:pt>
                <c:pt idx="1944">
                  <c:v>3.241E-3</c:v>
                </c:pt>
                <c:pt idx="1945">
                  <c:v>3.2520000000000001E-3</c:v>
                </c:pt>
                <c:pt idx="1946">
                  <c:v>3.2650000000000001E-3</c:v>
                </c:pt>
                <c:pt idx="1947">
                  <c:v>3.2789999999999998E-3</c:v>
                </c:pt>
                <c:pt idx="1948">
                  <c:v>3.2940000000000001E-3</c:v>
                </c:pt>
                <c:pt idx="1949">
                  <c:v>3.3110000000000001E-3</c:v>
                </c:pt>
                <c:pt idx="1950">
                  <c:v>3.3300000000000001E-3</c:v>
                </c:pt>
                <c:pt idx="1951">
                  <c:v>3.3500000000000001E-3</c:v>
                </c:pt>
                <c:pt idx="1952">
                  <c:v>3.3709999999999999E-3</c:v>
                </c:pt>
                <c:pt idx="1953">
                  <c:v>3.3939999999999999E-3</c:v>
                </c:pt>
                <c:pt idx="1954">
                  <c:v>3.4190000000000002E-3</c:v>
                </c:pt>
                <c:pt idx="1955">
                  <c:v>3.444E-3</c:v>
                </c:pt>
                <c:pt idx="1956">
                  <c:v>3.4719999999999998E-3</c:v>
                </c:pt>
                <c:pt idx="1957">
                  <c:v>3.5000000000000001E-3</c:v>
                </c:pt>
                <c:pt idx="1958">
                  <c:v>3.5149999999999999E-3</c:v>
                </c:pt>
                <c:pt idx="1959">
                  <c:v>3.5309999999999999E-3</c:v>
                </c:pt>
                <c:pt idx="1960">
                  <c:v>3.5479999999999999E-3</c:v>
                </c:pt>
                <c:pt idx="1961">
                  <c:v>3.5669999999999999E-3</c:v>
                </c:pt>
                <c:pt idx="1962">
                  <c:v>3.5869999999999999E-3</c:v>
                </c:pt>
                <c:pt idx="1963">
                  <c:v>3.6089999999999998E-3</c:v>
                </c:pt>
                <c:pt idx="1964">
                  <c:v>3.6319999999999998E-3</c:v>
                </c:pt>
                <c:pt idx="1965">
                  <c:v>3.6419999999999998E-3</c:v>
                </c:pt>
                <c:pt idx="1966">
                  <c:v>3.6540000000000001E-3</c:v>
                </c:pt>
                <c:pt idx="1967">
                  <c:v>3.6679999999999998E-3</c:v>
                </c:pt>
                <c:pt idx="1968">
                  <c:v>3.6830000000000001E-3</c:v>
                </c:pt>
                <c:pt idx="1969">
                  <c:v>3.699E-3</c:v>
                </c:pt>
                <c:pt idx="1970">
                  <c:v>3.7109999999999999E-3</c:v>
                </c:pt>
                <c:pt idx="1971">
                  <c:v>3.7239999999999999E-3</c:v>
                </c:pt>
                <c:pt idx="1972">
                  <c:v>3.6840000000000002E-3</c:v>
                </c:pt>
                <c:pt idx="1973">
                  <c:v>3.6459999999999999E-3</c:v>
                </c:pt>
                <c:pt idx="1974">
                  <c:v>3.6089999999999998E-3</c:v>
                </c:pt>
                <c:pt idx="1975">
                  <c:v>3.5739999999999999E-3</c:v>
                </c:pt>
                <c:pt idx="1976">
                  <c:v>3.5400000000000002E-3</c:v>
                </c:pt>
                <c:pt idx="1977">
                  <c:v>3.5079999999999998E-3</c:v>
                </c:pt>
                <c:pt idx="1978">
                  <c:v>3.4770000000000001E-3</c:v>
                </c:pt>
                <c:pt idx="1979">
                  <c:v>3.4480000000000001E-3</c:v>
                </c:pt>
                <c:pt idx="1980">
                  <c:v>3.4199999999999999E-3</c:v>
                </c:pt>
                <c:pt idx="1981">
                  <c:v>3.3930000000000002E-3</c:v>
                </c:pt>
                <c:pt idx="1982">
                  <c:v>3.3679999999999999E-3</c:v>
                </c:pt>
                <c:pt idx="1983">
                  <c:v>3.3449999999999999E-3</c:v>
                </c:pt>
                <c:pt idx="1984">
                  <c:v>3.323E-3</c:v>
                </c:pt>
                <c:pt idx="1985">
                  <c:v>3.3019999999999998E-3</c:v>
                </c:pt>
                <c:pt idx="1986">
                  <c:v>3.2829999999999999E-3</c:v>
                </c:pt>
                <c:pt idx="1987">
                  <c:v>3.2650000000000001E-3</c:v>
                </c:pt>
                <c:pt idx="1988">
                  <c:v>3.248E-3</c:v>
                </c:pt>
                <c:pt idx="1989">
                  <c:v>3.2339999999999999E-3</c:v>
                </c:pt>
                <c:pt idx="1990">
                  <c:v>3.2200000000000002E-3</c:v>
                </c:pt>
                <c:pt idx="1991">
                  <c:v>3.2079999999999999E-3</c:v>
                </c:pt>
                <c:pt idx="1992">
                  <c:v>3.1979999999999999E-3</c:v>
                </c:pt>
                <c:pt idx="1993">
                  <c:v>3.1879999999999999E-3</c:v>
                </c:pt>
                <c:pt idx="1994">
                  <c:v>3.1809999999999998E-3</c:v>
                </c:pt>
                <c:pt idx="1995">
                  <c:v>3.1749999999999999E-3</c:v>
                </c:pt>
                <c:pt idx="1996">
                  <c:v>3.1700000000000001E-3</c:v>
                </c:pt>
                <c:pt idx="1997">
                  <c:v>3.166E-3</c:v>
                </c:pt>
                <c:pt idx="1998">
                  <c:v>3.1649999999999998E-3</c:v>
                </c:pt>
                <c:pt idx="1999">
                  <c:v>3.1640000000000001E-3</c:v>
                </c:pt>
                <c:pt idx="2000">
                  <c:v>3.1649999999999998E-3</c:v>
                </c:pt>
                <c:pt idx="2001">
                  <c:v>3.1679999999999998E-3</c:v>
                </c:pt>
                <c:pt idx="2002">
                  <c:v>3.1719999999999999E-3</c:v>
                </c:pt>
                <c:pt idx="2003">
                  <c:v>3.1770000000000001E-3</c:v>
                </c:pt>
                <c:pt idx="2004">
                  <c:v>3.1840000000000002E-3</c:v>
                </c:pt>
                <c:pt idx="2005">
                  <c:v>3.192E-3</c:v>
                </c:pt>
                <c:pt idx="2006">
                  <c:v>3.202E-3</c:v>
                </c:pt>
                <c:pt idx="2007">
                  <c:v>3.2130000000000001E-3</c:v>
                </c:pt>
                <c:pt idx="2008">
                  <c:v>3.2260000000000001E-3</c:v>
                </c:pt>
                <c:pt idx="2009">
                  <c:v>3.2399999999999998E-3</c:v>
                </c:pt>
                <c:pt idx="2010">
                  <c:v>3.2550000000000001E-3</c:v>
                </c:pt>
                <c:pt idx="2011">
                  <c:v>3.2720000000000002E-3</c:v>
                </c:pt>
                <c:pt idx="2012">
                  <c:v>3.2910000000000001E-3</c:v>
                </c:pt>
                <c:pt idx="2013">
                  <c:v>3.3110000000000001E-3</c:v>
                </c:pt>
                <c:pt idx="2014">
                  <c:v>3.3319999999999999E-3</c:v>
                </c:pt>
                <c:pt idx="2015">
                  <c:v>3.3549999999999999E-3</c:v>
                </c:pt>
                <c:pt idx="2016">
                  <c:v>3.3790000000000001E-3</c:v>
                </c:pt>
                <c:pt idx="2017">
                  <c:v>3.4039999999999999E-3</c:v>
                </c:pt>
                <c:pt idx="2018">
                  <c:v>3.4320000000000002E-3</c:v>
                </c:pt>
                <c:pt idx="2019">
                  <c:v>3.46E-3</c:v>
                </c:pt>
                <c:pt idx="2020">
                  <c:v>3.4689999999999999E-3</c:v>
                </c:pt>
                <c:pt idx="2021">
                  <c:v>3.4789999999999999E-3</c:v>
                </c:pt>
                <c:pt idx="2022">
                  <c:v>3.49E-3</c:v>
                </c:pt>
                <c:pt idx="2023">
                  <c:v>3.503E-3</c:v>
                </c:pt>
                <c:pt idx="2024">
                  <c:v>3.5170000000000002E-3</c:v>
                </c:pt>
                <c:pt idx="2025">
                  <c:v>3.5330000000000001E-3</c:v>
                </c:pt>
                <c:pt idx="2026">
                  <c:v>3.542E-3</c:v>
                </c:pt>
                <c:pt idx="2027">
                  <c:v>3.552E-3</c:v>
                </c:pt>
                <c:pt idx="2028">
                  <c:v>3.5630000000000002E-3</c:v>
                </c:pt>
                <c:pt idx="2029">
                  <c:v>3.5769999999999999E-3</c:v>
                </c:pt>
                <c:pt idx="2030">
                  <c:v>3.591E-3</c:v>
                </c:pt>
                <c:pt idx="2031">
                  <c:v>3.607E-3</c:v>
                </c:pt>
                <c:pt idx="2032">
                  <c:v>3.617E-3</c:v>
                </c:pt>
                <c:pt idx="2033">
                  <c:v>3.6289999999999998E-3</c:v>
                </c:pt>
                <c:pt idx="2034">
                  <c:v>3.643E-3</c:v>
                </c:pt>
                <c:pt idx="2035">
                  <c:v>3.6570000000000001E-3</c:v>
                </c:pt>
                <c:pt idx="2036">
                  <c:v>3.673E-3</c:v>
                </c:pt>
                <c:pt idx="2037">
                  <c:v>3.689E-3</c:v>
                </c:pt>
                <c:pt idx="2038">
                  <c:v>3.7060000000000001E-3</c:v>
                </c:pt>
                <c:pt idx="2039">
                  <c:v>3.7239999999999999E-3</c:v>
                </c:pt>
                <c:pt idx="2040">
                  <c:v>3.6900000000000001E-3</c:v>
                </c:pt>
                <c:pt idx="2041">
                  <c:v>3.6579999999999998E-3</c:v>
                </c:pt>
                <c:pt idx="2042">
                  <c:v>3.627E-3</c:v>
                </c:pt>
                <c:pt idx="2043">
                  <c:v>3.5980000000000001E-3</c:v>
                </c:pt>
                <c:pt idx="2044">
                  <c:v>3.5699999999999998E-3</c:v>
                </c:pt>
                <c:pt idx="2045">
                  <c:v>3.5439999999999998E-3</c:v>
                </c:pt>
                <c:pt idx="2046">
                  <c:v>3.519E-3</c:v>
                </c:pt>
                <c:pt idx="2047">
                  <c:v>3.496E-3</c:v>
                </c:pt>
                <c:pt idx="2048">
                  <c:v>3.4740000000000001E-3</c:v>
                </c:pt>
                <c:pt idx="2049">
                  <c:v>3.4529999999999999E-3</c:v>
                </c:pt>
                <c:pt idx="2050">
                  <c:v>3.434E-3</c:v>
                </c:pt>
                <c:pt idx="2051">
                  <c:v>3.4169999999999999E-3</c:v>
                </c:pt>
                <c:pt idx="2052">
                  <c:v>3.3999999999999998E-3</c:v>
                </c:pt>
                <c:pt idx="2053">
                  <c:v>3.3860000000000001E-3</c:v>
                </c:pt>
                <c:pt idx="2054">
                  <c:v>3.372E-3</c:v>
                </c:pt>
                <c:pt idx="2055">
                  <c:v>3.3609999999999998E-3</c:v>
                </c:pt>
                <c:pt idx="2056">
                  <c:v>3.3500000000000001E-3</c:v>
                </c:pt>
                <c:pt idx="2057">
                  <c:v>3.3409999999999998E-3</c:v>
                </c:pt>
                <c:pt idx="2058">
                  <c:v>3.3340000000000002E-3</c:v>
                </c:pt>
                <c:pt idx="2059">
                  <c:v>3.3279999999999998E-3</c:v>
                </c:pt>
                <c:pt idx="2060">
                  <c:v>3.323E-3</c:v>
                </c:pt>
                <c:pt idx="2061">
                  <c:v>3.32E-3</c:v>
                </c:pt>
                <c:pt idx="2062">
                  <c:v>3.3180000000000002E-3</c:v>
                </c:pt>
                <c:pt idx="2063">
                  <c:v>3.3180000000000002E-3</c:v>
                </c:pt>
                <c:pt idx="2064">
                  <c:v>3.3189999999999999E-3</c:v>
                </c:pt>
                <c:pt idx="2065">
                  <c:v>3.3219999999999999E-3</c:v>
                </c:pt>
                <c:pt idx="2066">
                  <c:v>3.326E-3</c:v>
                </c:pt>
                <c:pt idx="2067">
                  <c:v>3.3319999999999999E-3</c:v>
                </c:pt>
                <c:pt idx="2068">
                  <c:v>3.339E-3</c:v>
                </c:pt>
                <c:pt idx="2069">
                  <c:v>3.3470000000000001E-3</c:v>
                </c:pt>
                <c:pt idx="2070">
                  <c:v>3.3570000000000002E-3</c:v>
                </c:pt>
                <c:pt idx="2071">
                  <c:v>3.369E-3</c:v>
                </c:pt>
                <c:pt idx="2072">
                  <c:v>3.3809999999999999E-3</c:v>
                </c:pt>
                <c:pt idx="2073">
                  <c:v>3.3960000000000001E-3</c:v>
                </c:pt>
                <c:pt idx="2074">
                  <c:v>3.411E-3</c:v>
                </c:pt>
                <c:pt idx="2075">
                  <c:v>3.4280000000000001E-3</c:v>
                </c:pt>
                <c:pt idx="2076">
                  <c:v>3.447E-3</c:v>
                </c:pt>
                <c:pt idx="2077">
                  <c:v>3.467E-3</c:v>
                </c:pt>
                <c:pt idx="2078">
                  <c:v>3.4889999999999999E-3</c:v>
                </c:pt>
                <c:pt idx="2079">
                  <c:v>3.5119999999999999E-3</c:v>
                </c:pt>
                <c:pt idx="2080">
                  <c:v>3.5209999999999998E-3</c:v>
                </c:pt>
                <c:pt idx="2081">
                  <c:v>3.5330000000000001E-3</c:v>
                </c:pt>
                <c:pt idx="2082">
                  <c:v>3.5460000000000001E-3</c:v>
                </c:pt>
                <c:pt idx="2083">
                  <c:v>3.5599999999999998E-3</c:v>
                </c:pt>
                <c:pt idx="2084">
                  <c:v>3.5760000000000002E-3</c:v>
                </c:pt>
                <c:pt idx="2085">
                  <c:v>3.5850000000000001E-3</c:v>
                </c:pt>
                <c:pt idx="2086">
                  <c:v>3.5959999999999998E-3</c:v>
                </c:pt>
                <c:pt idx="2087">
                  <c:v>3.6089999999999998E-3</c:v>
                </c:pt>
                <c:pt idx="2088">
                  <c:v>3.6229999999999999E-3</c:v>
                </c:pt>
                <c:pt idx="2089">
                  <c:v>3.6380000000000002E-3</c:v>
                </c:pt>
                <c:pt idx="2090">
                  <c:v>3.6549999999999998E-3</c:v>
                </c:pt>
                <c:pt idx="2091">
                  <c:v>3.6619999999999999E-3</c:v>
                </c:pt>
                <c:pt idx="2092">
                  <c:v>3.6719999999999999E-3</c:v>
                </c:pt>
                <c:pt idx="2093">
                  <c:v>3.6830000000000001E-3</c:v>
                </c:pt>
                <c:pt idx="2094">
                  <c:v>3.6949999999999999E-3</c:v>
                </c:pt>
                <c:pt idx="2095">
                  <c:v>3.7090000000000001E-3</c:v>
                </c:pt>
                <c:pt idx="2096">
                  <c:v>3.7239999999999999E-3</c:v>
                </c:pt>
                <c:pt idx="2097">
                  <c:v>3.7339999999999999E-3</c:v>
                </c:pt>
                <c:pt idx="2098">
                  <c:v>3.7460000000000002E-3</c:v>
                </c:pt>
                <c:pt idx="2099">
                  <c:v>3.7590000000000002E-3</c:v>
                </c:pt>
                <c:pt idx="2100">
                  <c:v>3.7680000000000001E-3</c:v>
                </c:pt>
                <c:pt idx="2101">
                  <c:v>3.7789999999999998E-3</c:v>
                </c:pt>
                <c:pt idx="2102">
                  <c:v>3.7910000000000001E-3</c:v>
                </c:pt>
                <c:pt idx="2103">
                  <c:v>3.8049999999999998E-3</c:v>
                </c:pt>
                <c:pt idx="2104">
                  <c:v>3.82E-3</c:v>
                </c:pt>
                <c:pt idx="2105">
                  <c:v>3.8340000000000002E-3</c:v>
                </c:pt>
                <c:pt idx="2106">
                  <c:v>3.849E-3</c:v>
                </c:pt>
                <c:pt idx="2107">
                  <c:v>3.8649999999999999E-3</c:v>
                </c:pt>
                <c:pt idx="2108">
                  <c:v>3.8430000000000001E-3</c:v>
                </c:pt>
                <c:pt idx="2109">
                  <c:v>3.823E-3</c:v>
                </c:pt>
                <c:pt idx="2110">
                  <c:v>3.8040000000000001E-3</c:v>
                </c:pt>
                <c:pt idx="2111">
                  <c:v>3.787E-3</c:v>
                </c:pt>
                <c:pt idx="2112">
                  <c:v>3.771E-3</c:v>
                </c:pt>
                <c:pt idx="2113">
                  <c:v>3.7569999999999999E-3</c:v>
                </c:pt>
                <c:pt idx="2114">
                  <c:v>3.7439999999999999E-3</c:v>
                </c:pt>
                <c:pt idx="2115">
                  <c:v>3.7320000000000001E-3</c:v>
                </c:pt>
                <c:pt idx="2116">
                  <c:v>3.722E-3</c:v>
                </c:pt>
                <c:pt idx="2117">
                  <c:v>3.7139999999999999E-3</c:v>
                </c:pt>
                <c:pt idx="2118">
                  <c:v>3.7069999999999998E-3</c:v>
                </c:pt>
                <c:pt idx="2119">
                  <c:v>3.7009999999999999E-3</c:v>
                </c:pt>
                <c:pt idx="2120">
                  <c:v>3.6970000000000002E-3</c:v>
                </c:pt>
                <c:pt idx="2121">
                  <c:v>3.6939999999999998E-3</c:v>
                </c:pt>
                <c:pt idx="2122">
                  <c:v>3.6930000000000001E-3</c:v>
                </c:pt>
                <c:pt idx="2123">
                  <c:v>3.6930000000000001E-3</c:v>
                </c:pt>
                <c:pt idx="2124">
                  <c:v>3.6939999999999998E-3</c:v>
                </c:pt>
                <c:pt idx="2125">
                  <c:v>3.6970000000000002E-3</c:v>
                </c:pt>
                <c:pt idx="2126">
                  <c:v>3.702E-3</c:v>
                </c:pt>
                <c:pt idx="2127">
                  <c:v>3.7069999999999998E-3</c:v>
                </c:pt>
                <c:pt idx="2128">
                  <c:v>3.715E-3</c:v>
                </c:pt>
                <c:pt idx="2129">
                  <c:v>3.7239999999999999E-3</c:v>
                </c:pt>
                <c:pt idx="2130">
                  <c:v>3.725E-3</c:v>
                </c:pt>
                <c:pt idx="2131">
                  <c:v>3.7269999999999998E-3</c:v>
                </c:pt>
                <c:pt idx="2132">
                  <c:v>3.7309999999999999E-3</c:v>
                </c:pt>
                <c:pt idx="2133">
                  <c:v>3.7360000000000002E-3</c:v>
                </c:pt>
                <c:pt idx="2134">
                  <c:v>3.7429999999999998E-3</c:v>
                </c:pt>
                <c:pt idx="2135">
                  <c:v>3.751E-3</c:v>
                </c:pt>
                <c:pt idx="2136">
                  <c:v>3.754E-3</c:v>
                </c:pt>
                <c:pt idx="2137">
                  <c:v>3.7590000000000002E-3</c:v>
                </c:pt>
                <c:pt idx="2138">
                  <c:v>3.7650000000000001E-3</c:v>
                </c:pt>
                <c:pt idx="2139">
                  <c:v>3.7729999999999999E-3</c:v>
                </c:pt>
                <c:pt idx="2140">
                  <c:v>3.7829999999999999E-3</c:v>
                </c:pt>
                <c:pt idx="2141">
                  <c:v>3.787E-3</c:v>
                </c:pt>
                <c:pt idx="2142">
                  <c:v>3.7929999999999999E-3</c:v>
                </c:pt>
                <c:pt idx="2143">
                  <c:v>3.79E-3</c:v>
                </c:pt>
                <c:pt idx="2144">
                  <c:v>3.787E-3</c:v>
                </c:pt>
                <c:pt idx="2145">
                  <c:v>3.787E-3</c:v>
                </c:pt>
                <c:pt idx="2146">
                  <c:v>3.787E-3</c:v>
                </c:pt>
                <c:pt idx="2147">
                  <c:v>3.784E-3</c:v>
                </c:pt>
                <c:pt idx="2148">
                  <c:v>3.7820000000000002E-3</c:v>
                </c:pt>
                <c:pt idx="2149">
                  <c:v>3.7820000000000002E-3</c:v>
                </c:pt>
                <c:pt idx="2150">
                  <c:v>3.7829999999999999E-3</c:v>
                </c:pt>
                <c:pt idx="2151">
                  <c:v>3.7789999999999998E-3</c:v>
                </c:pt>
                <c:pt idx="2152">
                  <c:v>3.7759999999999998E-3</c:v>
                </c:pt>
                <c:pt idx="2153">
                  <c:v>3.7750000000000001E-3</c:v>
                </c:pt>
                <c:pt idx="2154">
                  <c:v>3.7750000000000001E-3</c:v>
                </c:pt>
                <c:pt idx="2155">
                  <c:v>3.7759999999999998E-3</c:v>
                </c:pt>
                <c:pt idx="2156">
                  <c:v>3.7789999999999998E-3</c:v>
                </c:pt>
                <c:pt idx="2157">
                  <c:v>3.7829999999999999E-3</c:v>
                </c:pt>
                <c:pt idx="2158">
                  <c:v>3.7759999999999998E-3</c:v>
                </c:pt>
                <c:pt idx="2159">
                  <c:v>3.7690000000000002E-3</c:v>
                </c:pt>
                <c:pt idx="2160">
                  <c:v>3.764E-3</c:v>
                </c:pt>
                <c:pt idx="2161">
                  <c:v>3.761E-3</c:v>
                </c:pt>
                <c:pt idx="2162">
                  <c:v>3.7590000000000002E-3</c:v>
                </c:pt>
                <c:pt idx="2163">
                  <c:v>3.7580000000000001E-3</c:v>
                </c:pt>
                <c:pt idx="2164">
                  <c:v>3.7590000000000002E-3</c:v>
                </c:pt>
                <c:pt idx="2165">
                  <c:v>3.761E-3</c:v>
                </c:pt>
                <c:pt idx="2166">
                  <c:v>3.7650000000000001E-3</c:v>
                </c:pt>
                <c:pt idx="2167">
                  <c:v>3.7659999999999998E-3</c:v>
                </c:pt>
                <c:pt idx="2168">
                  <c:v>3.7690000000000002E-3</c:v>
                </c:pt>
                <c:pt idx="2169">
                  <c:v>3.7729999999999999E-3</c:v>
                </c:pt>
                <c:pt idx="2170">
                  <c:v>3.7780000000000001E-3</c:v>
                </c:pt>
                <c:pt idx="2171">
                  <c:v>3.7850000000000002E-3</c:v>
                </c:pt>
                <c:pt idx="2172">
                  <c:v>3.7940000000000001E-3</c:v>
                </c:pt>
                <c:pt idx="2173">
                  <c:v>3.8040000000000001E-3</c:v>
                </c:pt>
                <c:pt idx="2174">
                  <c:v>3.8149999999999998E-3</c:v>
                </c:pt>
                <c:pt idx="2175">
                  <c:v>3.8279999999999998E-3</c:v>
                </c:pt>
                <c:pt idx="2176">
                  <c:v>3.8119999999999999E-3</c:v>
                </c:pt>
                <c:pt idx="2177">
                  <c:v>3.797E-3</c:v>
                </c:pt>
                <c:pt idx="2178">
                  <c:v>3.784E-3</c:v>
                </c:pt>
                <c:pt idx="2179">
                  <c:v>3.7720000000000002E-3</c:v>
                </c:pt>
                <c:pt idx="2180">
                  <c:v>3.7620000000000002E-3</c:v>
                </c:pt>
                <c:pt idx="2181">
                  <c:v>3.7529999999999998E-3</c:v>
                </c:pt>
                <c:pt idx="2182">
                  <c:v>3.7450000000000001E-3</c:v>
                </c:pt>
                <c:pt idx="2183">
                  <c:v>3.7390000000000001E-3</c:v>
                </c:pt>
                <c:pt idx="2184">
                  <c:v>3.735E-3</c:v>
                </c:pt>
                <c:pt idx="2185">
                  <c:v>3.7320000000000001E-3</c:v>
                </c:pt>
                <c:pt idx="2186">
                  <c:v>3.7299999999999998E-3</c:v>
                </c:pt>
                <c:pt idx="2187">
                  <c:v>3.7299999999999998E-3</c:v>
                </c:pt>
                <c:pt idx="2188">
                  <c:v>3.7309999999999999E-3</c:v>
                </c:pt>
                <c:pt idx="2189">
                  <c:v>3.7339999999999999E-3</c:v>
                </c:pt>
                <c:pt idx="2190">
                  <c:v>3.738E-3</c:v>
                </c:pt>
                <c:pt idx="2191">
                  <c:v>3.7339999999999999E-3</c:v>
                </c:pt>
                <c:pt idx="2192">
                  <c:v>3.7320000000000001E-3</c:v>
                </c:pt>
                <c:pt idx="2193">
                  <c:v>3.7309999999999999E-3</c:v>
                </c:pt>
                <c:pt idx="2194">
                  <c:v>3.7309999999999999E-3</c:v>
                </c:pt>
                <c:pt idx="2195">
                  <c:v>3.7269999999999998E-3</c:v>
                </c:pt>
                <c:pt idx="2196">
                  <c:v>3.7239999999999999E-3</c:v>
                </c:pt>
                <c:pt idx="2197">
                  <c:v>3.722E-3</c:v>
                </c:pt>
                <c:pt idx="2198">
                  <c:v>3.722E-3</c:v>
                </c:pt>
                <c:pt idx="2199">
                  <c:v>3.7230000000000002E-3</c:v>
                </c:pt>
                <c:pt idx="2200">
                  <c:v>3.7260000000000001E-3</c:v>
                </c:pt>
                <c:pt idx="2201">
                  <c:v>3.7299999999999998E-3</c:v>
                </c:pt>
                <c:pt idx="2202">
                  <c:v>3.735E-3</c:v>
                </c:pt>
                <c:pt idx="2203">
                  <c:v>3.7429999999999998E-3</c:v>
                </c:pt>
                <c:pt idx="2204">
                  <c:v>3.7360000000000002E-3</c:v>
                </c:pt>
                <c:pt idx="2205">
                  <c:v>3.7309999999999999E-3</c:v>
                </c:pt>
                <c:pt idx="2206">
                  <c:v>3.7269999999999998E-3</c:v>
                </c:pt>
                <c:pt idx="2207">
                  <c:v>3.725E-3</c:v>
                </c:pt>
                <c:pt idx="2208">
                  <c:v>3.7239999999999999E-3</c:v>
                </c:pt>
                <c:pt idx="2209">
                  <c:v>3.7209999999999999E-3</c:v>
                </c:pt>
                <c:pt idx="2210">
                  <c:v>3.7190000000000001E-3</c:v>
                </c:pt>
                <c:pt idx="2211">
                  <c:v>3.7190000000000001E-3</c:v>
                </c:pt>
                <c:pt idx="2212">
                  <c:v>3.7209999999999999E-3</c:v>
                </c:pt>
                <c:pt idx="2213">
                  <c:v>3.7239999999999999E-3</c:v>
                </c:pt>
                <c:pt idx="2214">
                  <c:v>3.7209999999999999E-3</c:v>
                </c:pt>
                <c:pt idx="2215">
                  <c:v>3.7190000000000001E-3</c:v>
                </c:pt>
                <c:pt idx="2216">
                  <c:v>3.7190000000000001E-3</c:v>
                </c:pt>
                <c:pt idx="2217">
                  <c:v>3.7190000000000001E-3</c:v>
                </c:pt>
                <c:pt idx="2218">
                  <c:v>3.7190000000000001E-3</c:v>
                </c:pt>
                <c:pt idx="2219">
                  <c:v>3.7209999999999999E-3</c:v>
                </c:pt>
                <c:pt idx="2220">
                  <c:v>3.7200000000000002E-3</c:v>
                </c:pt>
                <c:pt idx="2221">
                  <c:v>3.7190000000000001E-3</c:v>
                </c:pt>
                <c:pt idx="2222">
                  <c:v>3.7209999999999999E-3</c:v>
                </c:pt>
                <c:pt idx="2223">
                  <c:v>3.7109999999999999E-3</c:v>
                </c:pt>
                <c:pt idx="2224">
                  <c:v>3.702E-3</c:v>
                </c:pt>
                <c:pt idx="2225">
                  <c:v>3.6949999999999999E-3</c:v>
                </c:pt>
                <c:pt idx="2226">
                  <c:v>3.689E-3</c:v>
                </c:pt>
                <c:pt idx="2227">
                  <c:v>3.6849999999999999E-3</c:v>
                </c:pt>
                <c:pt idx="2228">
                  <c:v>3.6819999999999999E-3</c:v>
                </c:pt>
                <c:pt idx="2229">
                  <c:v>3.6800000000000001E-3</c:v>
                </c:pt>
                <c:pt idx="2230">
                  <c:v>3.6800000000000001E-3</c:v>
                </c:pt>
                <c:pt idx="2231">
                  <c:v>3.6819999999999999E-3</c:v>
                </c:pt>
                <c:pt idx="2232">
                  <c:v>3.6840000000000002E-3</c:v>
                </c:pt>
                <c:pt idx="2233">
                  <c:v>3.689E-3</c:v>
                </c:pt>
                <c:pt idx="2234">
                  <c:v>3.6949999999999999E-3</c:v>
                </c:pt>
                <c:pt idx="2235">
                  <c:v>3.702E-3</c:v>
                </c:pt>
                <c:pt idx="2236">
                  <c:v>3.7100000000000002E-3</c:v>
                </c:pt>
                <c:pt idx="2237">
                  <c:v>3.7209999999999999E-3</c:v>
                </c:pt>
                <c:pt idx="2238">
                  <c:v>3.7320000000000001E-3</c:v>
                </c:pt>
                <c:pt idx="2239">
                  <c:v>3.7450000000000001E-3</c:v>
                </c:pt>
                <c:pt idx="2240">
                  <c:v>3.7599999999999999E-3</c:v>
                </c:pt>
                <c:pt idx="2241">
                  <c:v>3.7759999999999998E-3</c:v>
                </c:pt>
                <c:pt idx="2242">
                  <c:v>3.7929999999999999E-3</c:v>
                </c:pt>
                <c:pt idx="2243">
                  <c:v>3.8119999999999999E-3</c:v>
                </c:pt>
                <c:pt idx="2244">
                  <c:v>3.8019999999999998E-3</c:v>
                </c:pt>
                <c:pt idx="2245">
                  <c:v>3.7929999999999999E-3</c:v>
                </c:pt>
                <c:pt idx="2246">
                  <c:v>3.7859999999999999E-3</c:v>
                </c:pt>
                <c:pt idx="2247">
                  <c:v>3.7799999999999999E-3</c:v>
                </c:pt>
                <c:pt idx="2248">
                  <c:v>3.7759999999999998E-3</c:v>
                </c:pt>
                <c:pt idx="2249">
                  <c:v>3.764E-3</c:v>
                </c:pt>
                <c:pt idx="2250">
                  <c:v>3.754E-3</c:v>
                </c:pt>
                <c:pt idx="2251">
                  <c:v>3.7450000000000001E-3</c:v>
                </c:pt>
                <c:pt idx="2252">
                  <c:v>3.7369999999999999E-3</c:v>
                </c:pt>
                <c:pt idx="2253">
                  <c:v>3.7309999999999999E-3</c:v>
                </c:pt>
                <c:pt idx="2254">
                  <c:v>3.7269999999999998E-3</c:v>
                </c:pt>
                <c:pt idx="2255">
                  <c:v>3.7239999999999999E-3</c:v>
                </c:pt>
                <c:pt idx="2256">
                  <c:v>3.712E-3</c:v>
                </c:pt>
                <c:pt idx="2257">
                  <c:v>3.702E-3</c:v>
                </c:pt>
                <c:pt idx="2258">
                  <c:v>3.6939999999999998E-3</c:v>
                </c:pt>
                <c:pt idx="2259">
                  <c:v>3.6870000000000002E-3</c:v>
                </c:pt>
                <c:pt idx="2260">
                  <c:v>3.6779999999999998E-3</c:v>
                </c:pt>
                <c:pt idx="2261">
                  <c:v>3.6709999999999998E-3</c:v>
                </c:pt>
                <c:pt idx="2262">
                  <c:v>3.6549999999999998E-3</c:v>
                </c:pt>
                <c:pt idx="2263">
                  <c:v>3.64E-3</c:v>
                </c:pt>
                <c:pt idx="2264">
                  <c:v>3.627E-3</c:v>
                </c:pt>
                <c:pt idx="2265">
                  <c:v>3.6150000000000002E-3</c:v>
                </c:pt>
                <c:pt idx="2266">
                  <c:v>3.604E-3</c:v>
                </c:pt>
                <c:pt idx="2267">
                  <c:v>3.5950000000000001E-3</c:v>
                </c:pt>
                <c:pt idx="2268">
                  <c:v>3.5769999999999999E-3</c:v>
                </c:pt>
                <c:pt idx="2269">
                  <c:v>3.5599999999999998E-3</c:v>
                </c:pt>
                <c:pt idx="2270">
                  <c:v>3.545E-3</c:v>
                </c:pt>
                <c:pt idx="2271">
                  <c:v>3.5309999999999999E-3</c:v>
                </c:pt>
                <c:pt idx="2272">
                  <c:v>3.5179999999999999E-3</c:v>
                </c:pt>
                <c:pt idx="2273">
                  <c:v>3.5070000000000001E-3</c:v>
                </c:pt>
                <c:pt idx="2274">
                  <c:v>3.4970000000000001E-3</c:v>
                </c:pt>
                <c:pt idx="2275">
                  <c:v>3.4889999999999999E-3</c:v>
                </c:pt>
                <c:pt idx="2276">
                  <c:v>3.4819999999999999E-3</c:v>
                </c:pt>
                <c:pt idx="2277">
                  <c:v>3.4650000000000002E-3</c:v>
                </c:pt>
                <c:pt idx="2278">
                  <c:v>3.4480000000000001E-3</c:v>
                </c:pt>
                <c:pt idx="2279">
                  <c:v>3.4329999999999999E-3</c:v>
                </c:pt>
                <c:pt idx="2280">
                  <c:v>3.4199999999999999E-3</c:v>
                </c:pt>
                <c:pt idx="2281">
                  <c:v>3.408E-3</c:v>
                </c:pt>
                <c:pt idx="2282">
                  <c:v>3.3969999999999998E-3</c:v>
                </c:pt>
                <c:pt idx="2283">
                  <c:v>3.388E-3</c:v>
                </c:pt>
                <c:pt idx="2284">
                  <c:v>3.3800000000000002E-3</c:v>
                </c:pt>
                <c:pt idx="2285">
                  <c:v>3.3739999999999998E-3</c:v>
                </c:pt>
                <c:pt idx="2286">
                  <c:v>3.369E-3</c:v>
                </c:pt>
                <c:pt idx="2287">
                  <c:v>3.3660000000000001E-3</c:v>
                </c:pt>
                <c:pt idx="2288">
                  <c:v>3.3639999999999998E-3</c:v>
                </c:pt>
                <c:pt idx="2289">
                  <c:v>3.3639999999999998E-3</c:v>
                </c:pt>
                <c:pt idx="2290">
                  <c:v>3.3649999999999999E-3</c:v>
                </c:pt>
                <c:pt idx="2291">
                  <c:v>3.3670000000000002E-3</c:v>
                </c:pt>
                <c:pt idx="2292">
                  <c:v>3.3709999999999999E-3</c:v>
                </c:pt>
                <c:pt idx="2293">
                  <c:v>3.3769999999999998E-3</c:v>
                </c:pt>
                <c:pt idx="2294">
                  <c:v>3.3830000000000002E-3</c:v>
                </c:pt>
                <c:pt idx="2295">
                  <c:v>3.392E-3</c:v>
                </c:pt>
                <c:pt idx="2296">
                  <c:v>3.4009999999999999E-3</c:v>
                </c:pt>
                <c:pt idx="2297">
                  <c:v>3.4129999999999998E-3</c:v>
                </c:pt>
                <c:pt idx="2298">
                  <c:v>3.4250000000000001E-3</c:v>
                </c:pt>
                <c:pt idx="2299">
                  <c:v>3.4390000000000002E-3</c:v>
                </c:pt>
                <c:pt idx="2300">
                  <c:v>3.4550000000000002E-3</c:v>
                </c:pt>
                <c:pt idx="2301">
                  <c:v>3.4719999999999998E-3</c:v>
                </c:pt>
                <c:pt idx="2302">
                  <c:v>3.49E-3</c:v>
                </c:pt>
                <c:pt idx="2303">
                  <c:v>3.5100000000000001E-3</c:v>
                </c:pt>
                <c:pt idx="2304">
                  <c:v>3.5309999999999999E-3</c:v>
                </c:pt>
                <c:pt idx="2305">
                  <c:v>3.5539999999999999E-3</c:v>
                </c:pt>
                <c:pt idx="2306">
                  <c:v>3.578E-3</c:v>
                </c:pt>
                <c:pt idx="2307">
                  <c:v>3.604E-3</c:v>
                </c:pt>
                <c:pt idx="2308">
                  <c:v>3.6310000000000001E-3</c:v>
                </c:pt>
                <c:pt idx="2309">
                  <c:v>3.6600000000000001E-3</c:v>
                </c:pt>
                <c:pt idx="2310">
                  <c:v>3.6900000000000001E-3</c:v>
                </c:pt>
                <c:pt idx="2311">
                  <c:v>3.7209999999999999E-3</c:v>
                </c:pt>
                <c:pt idx="2312">
                  <c:v>3.7239999999999999E-3</c:v>
                </c:pt>
                <c:pt idx="2313">
                  <c:v>3.7069999999999998E-3</c:v>
                </c:pt>
                <c:pt idx="2314">
                  <c:v>3.692E-3</c:v>
                </c:pt>
                <c:pt idx="2315">
                  <c:v>3.679E-3</c:v>
                </c:pt>
                <c:pt idx="2316">
                  <c:v>3.6670000000000001E-3</c:v>
                </c:pt>
                <c:pt idx="2317">
                  <c:v>3.6519999999999999E-3</c:v>
                </c:pt>
                <c:pt idx="2318">
                  <c:v>3.6389999999999999E-3</c:v>
                </c:pt>
                <c:pt idx="2319">
                  <c:v>3.6280000000000001E-3</c:v>
                </c:pt>
                <c:pt idx="2320">
                  <c:v>3.6180000000000001E-3</c:v>
                </c:pt>
                <c:pt idx="2321">
                  <c:v>3.6099999999999999E-3</c:v>
                </c:pt>
                <c:pt idx="2322">
                  <c:v>3.6029999999999999E-3</c:v>
                </c:pt>
                <c:pt idx="2323">
                  <c:v>3.5969999999999999E-3</c:v>
                </c:pt>
                <c:pt idx="2324">
                  <c:v>3.5850000000000001E-3</c:v>
                </c:pt>
                <c:pt idx="2325">
                  <c:v>3.5739999999999999E-3</c:v>
                </c:pt>
                <c:pt idx="2326">
                  <c:v>3.5639999999999999E-3</c:v>
                </c:pt>
                <c:pt idx="2327">
                  <c:v>3.5560000000000001E-3</c:v>
                </c:pt>
                <c:pt idx="2328">
                  <c:v>3.5500000000000002E-3</c:v>
                </c:pt>
                <c:pt idx="2329">
                  <c:v>3.545E-3</c:v>
                </c:pt>
                <c:pt idx="2330">
                  <c:v>3.5409999999999999E-3</c:v>
                </c:pt>
                <c:pt idx="2331">
                  <c:v>3.529E-3</c:v>
                </c:pt>
                <c:pt idx="2332">
                  <c:v>3.519E-3</c:v>
                </c:pt>
                <c:pt idx="2333">
                  <c:v>3.5100000000000001E-3</c:v>
                </c:pt>
                <c:pt idx="2334">
                  <c:v>3.5019999999999999E-3</c:v>
                </c:pt>
                <c:pt idx="2335">
                  <c:v>3.496E-3</c:v>
                </c:pt>
                <c:pt idx="2336">
                  <c:v>3.4910000000000002E-3</c:v>
                </c:pt>
                <c:pt idx="2337">
                  <c:v>3.467E-3</c:v>
                </c:pt>
                <c:pt idx="2338">
                  <c:v>3.4450000000000001E-3</c:v>
                </c:pt>
                <c:pt idx="2339">
                  <c:v>3.4229999999999998E-3</c:v>
                </c:pt>
                <c:pt idx="2340">
                  <c:v>3.4039999999999999E-3</c:v>
                </c:pt>
                <c:pt idx="2341">
                  <c:v>3.385E-3</c:v>
                </c:pt>
                <c:pt idx="2342">
                  <c:v>3.369E-3</c:v>
                </c:pt>
                <c:pt idx="2343">
                  <c:v>3.3530000000000001E-3</c:v>
                </c:pt>
                <c:pt idx="2344">
                  <c:v>3.339E-3</c:v>
                </c:pt>
                <c:pt idx="2345">
                  <c:v>3.3270000000000001E-3</c:v>
                </c:pt>
                <c:pt idx="2346">
                  <c:v>3.3159999999999999E-3</c:v>
                </c:pt>
                <c:pt idx="2347">
                  <c:v>3.3059999999999999E-3</c:v>
                </c:pt>
                <c:pt idx="2348">
                  <c:v>3.2980000000000002E-3</c:v>
                </c:pt>
                <c:pt idx="2349">
                  <c:v>3.2919999999999998E-3</c:v>
                </c:pt>
                <c:pt idx="2350">
                  <c:v>3.2859999999999999E-3</c:v>
                </c:pt>
                <c:pt idx="2351">
                  <c:v>3.2820000000000002E-3</c:v>
                </c:pt>
                <c:pt idx="2352">
                  <c:v>3.2799999999999999E-3</c:v>
                </c:pt>
                <c:pt idx="2353">
                  <c:v>3.2789999999999998E-3</c:v>
                </c:pt>
                <c:pt idx="2354">
                  <c:v>3.2799999999999999E-3</c:v>
                </c:pt>
                <c:pt idx="2355">
                  <c:v>3.2820000000000002E-3</c:v>
                </c:pt>
                <c:pt idx="2356">
                  <c:v>3.2850000000000002E-3</c:v>
                </c:pt>
                <c:pt idx="2357">
                  <c:v>3.29E-3</c:v>
                </c:pt>
                <c:pt idx="2358">
                  <c:v>3.297E-3</c:v>
                </c:pt>
                <c:pt idx="2359">
                  <c:v>3.3040000000000001E-3</c:v>
                </c:pt>
                <c:pt idx="2360">
                  <c:v>3.3140000000000001E-3</c:v>
                </c:pt>
                <c:pt idx="2361">
                  <c:v>3.3240000000000001E-3</c:v>
                </c:pt>
                <c:pt idx="2362">
                  <c:v>3.3370000000000001E-3</c:v>
                </c:pt>
                <c:pt idx="2363">
                  <c:v>3.3500000000000001E-3</c:v>
                </c:pt>
                <c:pt idx="2364">
                  <c:v>3.3649999999999999E-3</c:v>
                </c:pt>
                <c:pt idx="2365">
                  <c:v>3.382E-3</c:v>
                </c:pt>
                <c:pt idx="2366">
                  <c:v>3.3999999999999998E-3</c:v>
                </c:pt>
                <c:pt idx="2367">
                  <c:v>3.4190000000000002E-3</c:v>
                </c:pt>
                <c:pt idx="2368">
                  <c:v>3.4399999999999999E-3</c:v>
                </c:pt>
                <c:pt idx="2369">
                  <c:v>3.4619999999999998E-3</c:v>
                </c:pt>
                <c:pt idx="2370">
                  <c:v>3.4859999999999999E-3</c:v>
                </c:pt>
                <c:pt idx="2371">
                  <c:v>3.5109999999999998E-3</c:v>
                </c:pt>
                <c:pt idx="2372">
                  <c:v>3.5379999999999999E-3</c:v>
                </c:pt>
                <c:pt idx="2373">
                  <c:v>3.5660000000000002E-3</c:v>
                </c:pt>
                <c:pt idx="2374">
                  <c:v>3.5959999999999998E-3</c:v>
                </c:pt>
                <c:pt idx="2375">
                  <c:v>3.627E-3</c:v>
                </c:pt>
                <c:pt idx="2376">
                  <c:v>3.6589999999999999E-3</c:v>
                </c:pt>
                <c:pt idx="2377">
                  <c:v>3.6930000000000001E-3</c:v>
                </c:pt>
                <c:pt idx="2378">
                  <c:v>3.728E-3</c:v>
                </c:pt>
                <c:pt idx="2379">
                  <c:v>3.7650000000000001E-3</c:v>
                </c:pt>
                <c:pt idx="2380">
                  <c:v>3.7729999999999999E-3</c:v>
                </c:pt>
                <c:pt idx="2381">
                  <c:v>3.7659999999999998E-3</c:v>
                </c:pt>
                <c:pt idx="2382">
                  <c:v>3.7569999999999999E-3</c:v>
                </c:pt>
                <c:pt idx="2383">
                  <c:v>3.7490000000000002E-3</c:v>
                </c:pt>
                <c:pt idx="2384">
                  <c:v>3.7420000000000001E-3</c:v>
                </c:pt>
                <c:pt idx="2385">
                  <c:v>3.7369999999999999E-3</c:v>
                </c:pt>
                <c:pt idx="2386">
                  <c:v>3.7330000000000002E-3</c:v>
                </c:pt>
                <c:pt idx="2387">
                  <c:v>3.7230000000000002E-3</c:v>
                </c:pt>
                <c:pt idx="2388">
                  <c:v>3.7139999999999999E-3</c:v>
                </c:pt>
                <c:pt idx="2389">
                  <c:v>3.7060000000000001E-3</c:v>
                </c:pt>
                <c:pt idx="2390">
                  <c:v>3.7000000000000002E-3</c:v>
                </c:pt>
                <c:pt idx="2391">
                  <c:v>3.6949999999999999E-3</c:v>
                </c:pt>
                <c:pt idx="2392">
                  <c:v>3.679E-3</c:v>
                </c:pt>
                <c:pt idx="2393">
                  <c:v>3.6640000000000002E-3</c:v>
                </c:pt>
                <c:pt idx="2394">
                  <c:v>3.6510000000000002E-3</c:v>
                </c:pt>
                <c:pt idx="2395">
                  <c:v>3.6389999999999999E-3</c:v>
                </c:pt>
                <c:pt idx="2396">
                  <c:v>3.6289999999999998E-3</c:v>
                </c:pt>
                <c:pt idx="2397">
                  <c:v>3.62E-3</c:v>
                </c:pt>
                <c:pt idx="2398">
                  <c:v>3.5920000000000001E-3</c:v>
                </c:pt>
                <c:pt idx="2399">
                  <c:v>3.565E-3</c:v>
                </c:pt>
                <c:pt idx="2400">
                  <c:v>3.539E-3</c:v>
                </c:pt>
                <c:pt idx="2401">
                  <c:v>3.5149999999999999E-3</c:v>
                </c:pt>
                <c:pt idx="2402">
                  <c:v>3.493E-3</c:v>
                </c:pt>
                <c:pt idx="2403">
                  <c:v>3.4710000000000001E-3</c:v>
                </c:pt>
                <c:pt idx="2404">
                  <c:v>3.4520000000000002E-3</c:v>
                </c:pt>
                <c:pt idx="2405">
                  <c:v>3.4329999999999999E-3</c:v>
                </c:pt>
                <c:pt idx="2406">
                  <c:v>3.4169999999999999E-3</c:v>
                </c:pt>
                <c:pt idx="2407">
                  <c:v>3.4009999999999999E-3</c:v>
                </c:pt>
                <c:pt idx="2408">
                  <c:v>3.3869999999999998E-3</c:v>
                </c:pt>
                <c:pt idx="2409">
                  <c:v>3.375E-3</c:v>
                </c:pt>
                <c:pt idx="2410">
                  <c:v>3.3639999999999998E-3</c:v>
                </c:pt>
                <c:pt idx="2411">
                  <c:v>3.3540000000000002E-3</c:v>
                </c:pt>
                <c:pt idx="2412">
                  <c:v>3.346E-3</c:v>
                </c:pt>
                <c:pt idx="2413">
                  <c:v>3.3400000000000001E-3</c:v>
                </c:pt>
                <c:pt idx="2414">
                  <c:v>3.3340000000000002E-3</c:v>
                </c:pt>
                <c:pt idx="2415">
                  <c:v>3.3310000000000002E-3</c:v>
                </c:pt>
                <c:pt idx="2416">
                  <c:v>3.3279999999999998E-3</c:v>
                </c:pt>
                <c:pt idx="2417">
                  <c:v>3.3270000000000001E-3</c:v>
                </c:pt>
                <c:pt idx="2418">
                  <c:v>3.3279999999999998E-3</c:v>
                </c:pt>
                <c:pt idx="2419">
                  <c:v>3.3300000000000001E-3</c:v>
                </c:pt>
                <c:pt idx="2420">
                  <c:v>3.333E-3</c:v>
                </c:pt>
                <c:pt idx="2421">
                  <c:v>3.3379999999999998E-3</c:v>
                </c:pt>
                <c:pt idx="2422">
                  <c:v>3.3449999999999999E-3</c:v>
                </c:pt>
                <c:pt idx="2423">
                  <c:v>3.3530000000000001E-3</c:v>
                </c:pt>
                <c:pt idx="2424">
                  <c:v>3.362E-3</c:v>
                </c:pt>
                <c:pt idx="2425">
                  <c:v>3.3730000000000001E-3</c:v>
                </c:pt>
                <c:pt idx="2426">
                  <c:v>3.385E-3</c:v>
                </c:pt>
                <c:pt idx="2427">
                  <c:v>3.398E-3</c:v>
                </c:pt>
                <c:pt idx="2428">
                  <c:v>3.4129999999999998E-3</c:v>
                </c:pt>
                <c:pt idx="2429">
                  <c:v>3.4299999999999999E-3</c:v>
                </c:pt>
                <c:pt idx="2430">
                  <c:v>3.4480000000000001E-3</c:v>
                </c:pt>
                <c:pt idx="2431">
                  <c:v>3.467E-3</c:v>
                </c:pt>
                <c:pt idx="2432">
                  <c:v>3.4880000000000002E-3</c:v>
                </c:pt>
                <c:pt idx="2433">
                  <c:v>3.5109999999999998E-3</c:v>
                </c:pt>
                <c:pt idx="2434">
                  <c:v>3.5339999999999998E-3</c:v>
                </c:pt>
                <c:pt idx="2435">
                  <c:v>3.5590000000000001E-3</c:v>
                </c:pt>
                <c:pt idx="2436">
                  <c:v>3.5860000000000002E-3</c:v>
                </c:pt>
                <c:pt idx="2437">
                  <c:v>3.614E-3</c:v>
                </c:pt>
                <c:pt idx="2438">
                  <c:v>3.6440000000000001E-3</c:v>
                </c:pt>
                <c:pt idx="2439">
                  <c:v>3.6749999999999999E-3</c:v>
                </c:pt>
                <c:pt idx="2440">
                  <c:v>3.7069999999999998E-3</c:v>
                </c:pt>
                <c:pt idx="2441">
                  <c:v>3.741E-3</c:v>
                </c:pt>
                <c:pt idx="2442">
                  <c:v>3.777E-3</c:v>
                </c:pt>
                <c:pt idx="2443">
                  <c:v>3.813E-3</c:v>
                </c:pt>
                <c:pt idx="2444">
                  <c:v>3.852E-3</c:v>
                </c:pt>
                <c:pt idx="2445">
                  <c:v>3.8909999999999999E-3</c:v>
                </c:pt>
                <c:pt idx="2446">
                  <c:v>3.9319999999999997E-3</c:v>
                </c:pt>
                <c:pt idx="2447">
                  <c:v>3.9750000000000002E-3</c:v>
                </c:pt>
                <c:pt idx="2448">
                  <c:v>3.9890000000000004E-3</c:v>
                </c:pt>
                <c:pt idx="2449">
                  <c:v>3.9719999999999998E-3</c:v>
                </c:pt>
                <c:pt idx="2450">
                  <c:v>3.9509999999999997E-3</c:v>
                </c:pt>
                <c:pt idx="2451">
                  <c:v>3.9309999999999996E-3</c:v>
                </c:pt>
                <c:pt idx="2452">
                  <c:v>3.9129999999999998E-3</c:v>
                </c:pt>
                <c:pt idx="2453">
                  <c:v>3.8960000000000002E-3</c:v>
                </c:pt>
                <c:pt idx="2454">
                  <c:v>3.8670000000000002E-3</c:v>
                </c:pt>
                <c:pt idx="2455">
                  <c:v>3.839E-3</c:v>
                </c:pt>
                <c:pt idx="2456">
                  <c:v>3.813E-3</c:v>
                </c:pt>
                <c:pt idx="2457">
                  <c:v>3.7889999999999998E-3</c:v>
                </c:pt>
                <c:pt idx="2458">
                  <c:v>3.7659999999999998E-3</c:v>
                </c:pt>
                <c:pt idx="2459">
                  <c:v>3.7439999999999999E-3</c:v>
                </c:pt>
                <c:pt idx="2460">
                  <c:v>3.7239999999999999E-3</c:v>
                </c:pt>
                <c:pt idx="2461">
                  <c:v>3.686E-3</c:v>
                </c:pt>
                <c:pt idx="2462">
                  <c:v>3.65E-3</c:v>
                </c:pt>
                <c:pt idx="2463">
                  <c:v>3.6159999999999999E-3</c:v>
                </c:pt>
                <c:pt idx="2464">
                  <c:v>3.5829999999999998E-3</c:v>
                </c:pt>
                <c:pt idx="2465">
                  <c:v>3.5509999999999999E-3</c:v>
                </c:pt>
                <c:pt idx="2466">
                  <c:v>3.5209999999999998E-3</c:v>
                </c:pt>
                <c:pt idx="2467">
                  <c:v>3.493E-3</c:v>
                </c:pt>
                <c:pt idx="2468">
                  <c:v>3.4659999999999999E-3</c:v>
                </c:pt>
                <c:pt idx="2469">
                  <c:v>3.4399999999999999E-3</c:v>
                </c:pt>
                <c:pt idx="2470">
                  <c:v>3.4160000000000002E-3</c:v>
                </c:pt>
                <c:pt idx="2471">
                  <c:v>3.3930000000000002E-3</c:v>
                </c:pt>
                <c:pt idx="2472">
                  <c:v>3.3709999999999999E-3</c:v>
                </c:pt>
                <c:pt idx="2473">
                  <c:v>3.3509999999999998E-3</c:v>
                </c:pt>
                <c:pt idx="2474">
                  <c:v>3.333E-3</c:v>
                </c:pt>
                <c:pt idx="2475">
                  <c:v>3.3159999999999999E-3</c:v>
                </c:pt>
                <c:pt idx="2476">
                  <c:v>3.3E-3</c:v>
                </c:pt>
                <c:pt idx="2477">
                  <c:v>3.2859999999999999E-3</c:v>
                </c:pt>
                <c:pt idx="2478">
                  <c:v>3.2729999999999999E-3</c:v>
                </c:pt>
                <c:pt idx="2479">
                  <c:v>3.2620000000000001E-3</c:v>
                </c:pt>
                <c:pt idx="2480">
                  <c:v>3.2520000000000001E-3</c:v>
                </c:pt>
                <c:pt idx="2481">
                  <c:v>3.2439999999999999E-3</c:v>
                </c:pt>
                <c:pt idx="2482">
                  <c:v>3.2369999999999999E-3</c:v>
                </c:pt>
                <c:pt idx="2483">
                  <c:v>3.2320000000000001E-3</c:v>
                </c:pt>
                <c:pt idx="2484">
                  <c:v>3.228E-3</c:v>
                </c:pt>
                <c:pt idx="2485">
                  <c:v>3.225E-3</c:v>
                </c:pt>
                <c:pt idx="2486">
                  <c:v>3.2239999999999999E-3</c:v>
                </c:pt>
                <c:pt idx="2487">
                  <c:v>3.2239999999999999E-3</c:v>
                </c:pt>
                <c:pt idx="2488">
                  <c:v>3.2260000000000001E-3</c:v>
                </c:pt>
                <c:pt idx="2489">
                  <c:v>3.2290000000000001E-3</c:v>
                </c:pt>
                <c:pt idx="2490">
                  <c:v>3.2339999999999999E-3</c:v>
                </c:pt>
                <c:pt idx="2491">
                  <c:v>3.2399999999999998E-3</c:v>
                </c:pt>
                <c:pt idx="2492">
                  <c:v>3.248E-3</c:v>
                </c:pt>
                <c:pt idx="2493">
                  <c:v>3.2569999999999999E-3</c:v>
                </c:pt>
                <c:pt idx="2494">
                  <c:v>3.2669999999999999E-3</c:v>
                </c:pt>
                <c:pt idx="2495">
                  <c:v>3.2789999999999998E-3</c:v>
                </c:pt>
                <c:pt idx="2496">
                  <c:v>3.2929999999999999E-3</c:v>
                </c:pt>
                <c:pt idx="2497">
                  <c:v>3.307E-3</c:v>
                </c:pt>
                <c:pt idx="2498">
                  <c:v>3.3240000000000001E-3</c:v>
                </c:pt>
                <c:pt idx="2499">
                  <c:v>3.3419999999999999E-3</c:v>
                </c:pt>
                <c:pt idx="2500">
                  <c:v>3.3609999999999998E-3</c:v>
                </c:pt>
                <c:pt idx="2501">
                  <c:v>3.3809999999999999E-3</c:v>
                </c:pt>
                <c:pt idx="2502">
                  <c:v>3.4030000000000002E-3</c:v>
                </c:pt>
                <c:pt idx="2503">
                  <c:v>3.4269999999999999E-3</c:v>
                </c:pt>
                <c:pt idx="2504">
                  <c:v>3.4520000000000002E-3</c:v>
                </c:pt>
                <c:pt idx="2505">
                  <c:v>3.4780000000000002E-3</c:v>
                </c:pt>
                <c:pt idx="2506">
                  <c:v>3.506E-3</c:v>
                </c:pt>
                <c:pt idx="2507">
                  <c:v>3.5360000000000001E-3</c:v>
                </c:pt>
                <c:pt idx="2508">
                  <c:v>3.5660000000000002E-3</c:v>
                </c:pt>
                <c:pt idx="2509">
                  <c:v>3.5990000000000002E-3</c:v>
                </c:pt>
                <c:pt idx="2510">
                  <c:v>3.6319999999999998E-3</c:v>
                </c:pt>
                <c:pt idx="2511">
                  <c:v>3.6670000000000001E-3</c:v>
                </c:pt>
                <c:pt idx="2512">
                  <c:v>3.7039999999999998E-3</c:v>
                </c:pt>
                <c:pt idx="2513">
                  <c:v>3.7420000000000001E-3</c:v>
                </c:pt>
                <c:pt idx="2514">
                  <c:v>3.7810000000000001E-3</c:v>
                </c:pt>
                <c:pt idx="2515">
                  <c:v>3.8219999999999999E-3</c:v>
                </c:pt>
                <c:pt idx="2516">
                  <c:v>3.8419999999999999E-3</c:v>
                </c:pt>
                <c:pt idx="2517">
                  <c:v>3.8010000000000001E-3</c:v>
                </c:pt>
                <c:pt idx="2518">
                  <c:v>3.7620000000000002E-3</c:v>
                </c:pt>
                <c:pt idx="2519">
                  <c:v>3.7239999999999999E-3</c:v>
                </c:pt>
                <c:pt idx="2520">
                  <c:v>3.6830000000000001E-3</c:v>
                </c:pt>
                <c:pt idx="2521">
                  <c:v>3.6440000000000001E-3</c:v>
                </c:pt>
                <c:pt idx="2522">
                  <c:v>3.607E-3</c:v>
                </c:pt>
                <c:pt idx="2523">
                  <c:v>3.571E-3</c:v>
                </c:pt>
                <c:pt idx="2524">
                  <c:v>3.5360000000000001E-3</c:v>
                </c:pt>
                <c:pt idx="2525">
                  <c:v>3.503E-3</c:v>
                </c:pt>
                <c:pt idx="2526">
                  <c:v>3.4710000000000001E-3</c:v>
                </c:pt>
                <c:pt idx="2527">
                  <c:v>3.441E-3</c:v>
                </c:pt>
                <c:pt idx="2528">
                  <c:v>3.4120000000000001E-3</c:v>
                </c:pt>
                <c:pt idx="2529">
                  <c:v>3.385E-3</c:v>
                </c:pt>
                <c:pt idx="2530">
                  <c:v>3.359E-3</c:v>
                </c:pt>
                <c:pt idx="2531">
                  <c:v>3.3349999999999999E-3</c:v>
                </c:pt>
                <c:pt idx="2532">
                  <c:v>3.3119999999999998E-3</c:v>
                </c:pt>
                <c:pt idx="2533">
                  <c:v>3.29E-3</c:v>
                </c:pt>
                <c:pt idx="2534">
                  <c:v>3.2699999999999999E-3</c:v>
                </c:pt>
                <c:pt idx="2535">
                  <c:v>3.251E-3</c:v>
                </c:pt>
                <c:pt idx="2536">
                  <c:v>3.2339999999999999E-3</c:v>
                </c:pt>
                <c:pt idx="2537">
                  <c:v>3.2179999999999999E-3</c:v>
                </c:pt>
                <c:pt idx="2538">
                  <c:v>3.2039999999999998E-3</c:v>
                </c:pt>
                <c:pt idx="2539">
                  <c:v>3.1909999999999998E-3</c:v>
                </c:pt>
                <c:pt idx="2540">
                  <c:v>3.1800000000000001E-3</c:v>
                </c:pt>
                <c:pt idx="2541">
                  <c:v>3.1700000000000001E-3</c:v>
                </c:pt>
                <c:pt idx="2542">
                  <c:v>3.1610000000000002E-3</c:v>
                </c:pt>
                <c:pt idx="2543">
                  <c:v>3.1540000000000001E-3</c:v>
                </c:pt>
                <c:pt idx="2544">
                  <c:v>3.1489999999999999E-3</c:v>
                </c:pt>
                <c:pt idx="2545">
                  <c:v>3.1440000000000001E-3</c:v>
                </c:pt>
                <c:pt idx="2546">
                  <c:v>3.1419999999999998E-3</c:v>
                </c:pt>
                <c:pt idx="2547">
                  <c:v>3.14E-3</c:v>
                </c:pt>
                <c:pt idx="2548">
                  <c:v>3.1410000000000001E-3</c:v>
                </c:pt>
                <c:pt idx="2549">
                  <c:v>3.1329999999999999E-3</c:v>
                </c:pt>
                <c:pt idx="2550">
                  <c:v>3.1259999999999999E-3</c:v>
                </c:pt>
                <c:pt idx="2551">
                  <c:v>3.1210000000000001E-3</c:v>
                </c:pt>
                <c:pt idx="2552">
                  <c:v>3.117E-3</c:v>
                </c:pt>
                <c:pt idx="2553">
                  <c:v>3.1150000000000001E-3</c:v>
                </c:pt>
                <c:pt idx="2554">
                  <c:v>3.114E-3</c:v>
                </c:pt>
                <c:pt idx="2555">
                  <c:v>3.1150000000000001E-3</c:v>
                </c:pt>
                <c:pt idx="2556">
                  <c:v>3.117E-3</c:v>
                </c:pt>
                <c:pt idx="2557">
                  <c:v>3.1210000000000001E-3</c:v>
                </c:pt>
                <c:pt idx="2558">
                  <c:v>3.1259999999999999E-3</c:v>
                </c:pt>
                <c:pt idx="2559">
                  <c:v>3.1319999999999998E-3</c:v>
                </c:pt>
                <c:pt idx="2560">
                  <c:v>3.14E-3</c:v>
                </c:pt>
                <c:pt idx="2561">
                  <c:v>3.15E-3</c:v>
                </c:pt>
                <c:pt idx="2562">
                  <c:v>3.1610000000000002E-3</c:v>
                </c:pt>
                <c:pt idx="2563">
                  <c:v>3.173E-3</c:v>
                </c:pt>
                <c:pt idx="2564">
                  <c:v>3.1870000000000002E-3</c:v>
                </c:pt>
                <c:pt idx="2565">
                  <c:v>3.202E-3</c:v>
                </c:pt>
                <c:pt idx="2566">
                  <c:v>3.2179999999999999E-3</c:v>
                </c:pt>
                <c:pt idx="2567">
                  <c:v>3.2369999999999999E-3</c:v>
                </c:pt>
                <c:pt idx="2568">
                  <c:v>3.2560000000000002E-3</c:v>
                </c:pt>
                <c:pt idx="2569">
                  <c:v>3.277E-3</c:v>
                </c:pt>
                <c:pt idx="2570">
                  <c:v>3.3E-3</c:v>
                </c:pt>
                <c:pt idx="2571">
                  <c:v>3.323E-3</c:v>
                </c:pt>
                <c:pt idx="2572">
                  <c:v>3.349E-3</c:v>
                </c:pt>
                <c:pt idx="2573">
                  <c:v>3.3760000000000001E-3</c:v>
                </c:pt>
                <c:pt idx="2574">
                  <c:v>3.4039999999999999E-3</c:v>
                </c:pt>
                <c:pt idx="2575">
                  <c:v>3.4329999999999999E-3</c:v>
                </c:pt>
                <c:pt idx="2576">
                  <c:v>3.4650000000000002E-3</c:v>
                </c:pt>
                <c:pt idx="2577">
                  <c:v>3.4970000000000001E-3</c:v>
                </c:pt>
                <c:pt idx="2578">
                  <c:v>3.5309999999999999E-3</c:v>
                </c:pt>
                <c:pt idx="2579">
                  <c:v>3.5669999999999999E-3</c:v>
                </c:pt>
                <c:pt idx="2580">
                  <c:v>3.604E-3</c:v>
                </c:pt>
                <c:pt idx="2581">
                  <c:v>3.6419999999999998E-3</c:v>
                </c:pt>
                <c:pt idx="2582">
                  <c:v>3.6819999999999999E-3</c:v>
                </c:pt>
                <c:pt idx="2583">
                  <c:v>3.7230000000000002E-3</c:v>
                </c:pt>
                <c:pt idx="2584">
                  <c:v>3.7659999999999998E-3</c:v>
                </c:pt>
                <c:pt idx="2585">
                  <c:v>3.7239999999999999E-3</c:v>
                </c:pt>
                <c:pt idx="2586">
                  <c:v>3.676E-3</c:v>
                </c:pt>
                <c:pt idx="2587">
                  <c:v>3.6289999999999998E-3</c:v>
                </c:pt>
                <c:pt idx="2588">
                  <c:v>3.5850000000000001E-3</c:v>
                </c:pt>
                <c:pt idx="2589">
                  <c:v>3.5409999999999999E-3</c:v>
                </c:pt>
                <c:pt idx="2590">
                  <c:v>3.4989999999999999E-3</c:v>
                </c:pt>
                <c:pt idx="2591">
                  <c:v>3.4580000000000001E-3</c:v>
                </c:pt>
                <c:pt idx="2592">
                  <c:v>3.4190000000000002E-3</c:v>
                </c:pt>
                <c:pt idx="2593">
                  <c:v>3.382E-3</c:v>
                </c:pt>
                <c:pt idx="2594">
                  <c:v>3.3449999999999999E-3</c:v>
                </c:pt>
                <c:pt idx="2595">
                  <c:v>3.3110000000000001E-3</c:v>
                </c:pt>
                <c:pt idx="2596">
                  <c:v>3.277E-3</c:v>
                </c:pt>
                <c:pt idx="2597">
                  <c:v>3.2450000000000001E-3</c:v>
                </c:pt>
                <c:pt idx="2598">
                  <c:v>3.215E-3</c:v>
                </c:pt>
                <c:pt idx="2599">
                  <c:v>3.186E-3</c:v>
                </c:pt>
                <c:pt idx="2600">
                  <c:v>3.1580000000000002E-3</c:v>
                </c:pt>
                <c:pt idx="2601">
                  <c:v>3.1319999999999998E-3</c:v>
                </c:pt>
                <c:pt idx="2602">
                  <c:v>3.1080000000000001E-3</c:v>
                </c:pt>
                <c:pt idx="2603">
                  <c:v>3.0850000000000001E-3</c:v>
                </c:pt>
                <c:pt idx="2604">
                  <c:v>3.0630000000000002E-3</c:v>
                </c:pt>
                <c:pt idx="2605">
                  <c:v>3.0430000000000001E-3</c:v>
                </c:pt>
                <c:pt idx="2606">
                  <c:v>3.0240000000000002E-3</c:v>
                </c:pt>
                <c:pt idx="2607">
                  <c:v>3.006E-3</c:v>
                </c:pt>
                <c:pt idx="2608">
                  <c:v>2.99E-3</c:v>
                </c:pt>
                <c:pt idx="2609">
                  <c:v>2.9759999999999999E-3</c:v>
                </c:pt>
                <c:pt idx="2610">
                  <c:v>2.9629999999999999E-3</c:v>
                </c:pt>
                <c:pt idx="2611">
                  <c:v>2.9510000000000001E-3</c:v>
                </c:pt>
                <c:pt idx="2612">
                  <c:v>2.941E-3</c:v>
                </c:pt>
                <c:pt idx="2613">
                  <c:v>2.9320000000000001E-3</c:v>
                </c:pt>
                <c:pt idx="2614">
                  <c:v>2.9250000000000001E-3</c:v>
                </c:pt>
                <c:pt idx="2615">
                  <c:v>2.9190000000000002E-3</c:v>
                </c:pt>
                <c:pt idx="2616">
                  <c:v>2.9150000000000001E-3</c:v>
                </c:pt>
                <c:pt idx="2617">
                  <c:v>2.9120000000000001E-3</c:v>
                </c:pt>
                <c:pt idx="2618">
                  <c:v>2.911E-3</c:v>
                </c:pt>
                <c:pt idx="2619">
                  <c:v>2.911E-3</c:v>
                </c:pt>
                <c:pt idx="2620">
                  <c:v>2.9120000000000001E-3</c:v>
                </c:pt>
                <c:pt idx="2621">
                  <c:v>2.9150000000000001E-3</c:v>
                </c:pt>
                <c:pt idx="2622">
                  <c:v>2.9190000000000002E-3</c:v>
                </c:pt>
                <c:pt idx="2623">
                  <c:v>2.9250000000000001E-3</c:v>
                </c:pt>
                <c:pt idx="2624">
                  <c:v>2.9320000000000001E-3</c:v>
                </c:pt>
                <c:pt idx="2625">
                  <c:v>2.941E-3</c:v>
                </c:pt>
                <c:pt idx="2626">
                  <c:v>2.9510000000000001E-3</c:v>
                </c:pt>
                <c:pt idx="2627">
                  <c:v>2.9629999999999999E-3</c:v>
                </c:pt>
                <c:pt idx="2628">
                  <c:v>2.9759999999999999E-3</c:v>
                </c:pt>
                <c:pt idx="2629">
                  <c:v>2.99E-3</c:v>
                </c:pt>
                <c:pt idx="2630">
                  <c:v>3.006E-3</c:v>
                </c:pt>
                <c:pt idx="2631">
                  <c:v>3.0240000000000002E-3</c:v>
                </c:pt>
                <c:pt idx="2632">
                  <c:v>3.0430000000000001E-3</c:v>
                </c:pt>
                <c:pt idx="2633">
                  <c:v>3.0630000000000002E-3</c:v>
                </c:pt>
                <c:pt idx="2634">
                  <c:v>3.0850000000000001E-3</c:v>
                </c:pt>
                <c:pt idx="2635">
                  <c:v>3.1080000000000001E-3</c:v>
                </c:pt>
                <c:pt idx="2636">
                  <c:v>3.1319999999999998E-3</c:v>
                </c:pt>
                <c:pt idx="2637">
                  <c:v>3.1580000000000002E-3</c:v>
                </c:pt>
                <c:pt idx="2638">
                  <c:v>3.186E-3</c:v>
                </c:pt>
                <c:pt idx="2639">
                  <c:v>3.215E-3</c:v>
                </c:pt>
                <c:pt idx="2640">
                  <c:v>3.2450000000000001E-3</c:v>
                </c:pt>
                <c:pt idx="2641">
                  <c:v>3.277E-3</c:v>
                </c:pt>
                <c:pt idx="2642">
                  <c:v>3.3110000000000001E-3</c:v>
                </c:pt>
                <c:pt idx="2643">
                  <c:v>3.3449999999999999E-3</c:v>
                </c:pt>
                <c:pt idx="2644">
                  <c:v>3.382E-3</c:v>
                </c:pt>
                <c:pt idx="2645">
                  <c:v>3.4190000000000002E-3</c:v>
                </c:pt>
                <c:pt idx="2646">
                  <c:v>3.4580000000000001E-3</c:v>
                </c:pt>
                <c:pt idx="2647">
                  <c:v>3.4989999999999999E-3</c:v>
                </c:pt>
                <c:pt idx="2648">
                  <c:v>3.5409999999999999E-3</c:v>
                </c:pt>
                <c:pt idx="2649">
                  <c:v>3.5850000000000001E-3</c:v>
                </c:pt>
                <c:pt idx="2650">
                  <c:v>3.6289999999999998E-3</c:v>
                </c:pt>
                <c:pt idx="2651">
                  <c:v>3.676E-3</c:v>
                </c:pt>
                <c:pt idx="2652">
                  <c:v>3.7239999999999999E-3</c:v>
                </c:pt>
                <c:pt idx="2653">
                  <c:v>3.7559999999999998E-3</c:v>
                </c:pt>
                <c:pt idx="2654">
                  <c:v>3.79E-3</c:v>
                </c:pt>
                <c:pt idx="2655">
                  <c:v>3.8249999999999998E-3</c:v>
                </c:pt>
                <c:pt idx="2656">
                  <c:v>3.862E-3</c:v>
                </c:pt>
                <c:pt idx="2657">
                  <c:v>3.901E-3</c:v>
                </c:pt>
                <c:pt idx="2658">
                  <c:v>3.9399999999999999E-3</c:v>
                </c:pt>
                <c:pt idx="2659">
                  <c:v>3.9820000000000003E-3</c:v>
                </c:pt>
                <c:pt idx="2660">
                  <c:v>4.0239999999999998E-3</c:v>
                </c:pt>
                <c:pt idx="2661">
                  <c:v>4.0679999999999996E-3</c:v>
                </c:pt>
                <c:pt idx="2662">
                  <c:v>4.1139999999999996E-3</c:v>
                </c:pt>
                <c:pt idx="2663">
                  <c:v>4.1609999999999998E-3</c:v>
                </c:pt>
                <c:pt idx="2664">
                  <c:v>4.2090000000000001E-3</c:v>
                </c:pt>
                <c:pt idx="2665">
                  <c:v>4.2589999999999998E-3</c:v>
                </c:pt>
                <c:pt idx="2666">
                  <c:v>4.3109999999999997E-3</c:v>
                </c:pt>
                <c:pt idx="2667">
                  <c:v>4.3629999999999997E-3</c:v>
                </c:pt>
                <c:pt idx="2668">
                  <c:v>4.4180000000000001E-3</c:v>
                </c:pt>
                <c:pt idx="2669">
                  <c:v>4.4730000000000004E-3</c:v>
                </c:pt>
                <c:pt idx="2670">
                  <c:v>4.5300000000000002E-3</c:v>
                </c:pt>
                <c:pt idx="2671">
                  <c:v>4.5890000000000002E-3</c:v>
                </c:pt>
                <c:pt idx="2672">
                  <c:v>4.6490000000000004E-3</c:v>
                </c:pt>
                <c:pt idx="2673">
                  <c:v>4.7109999999999999E-3</c:v>
                </c:pt>
                <c:pt idx="2674">
                  <c:v>4.7730000000000003E-3</c:v>
                </c:pt>
                <c:pt idx="2675">
                  <c:v>4.8380000000000003E-3</c:v>
                </c:pt>
                <c:pt idx="2676">
                  <c:v>4.9040000000000004E-3</c:v>
                </c:pt>
                <c:pt idx="2677">
                  <c:v>4.9709999999999997E-3</c:v>
                </c:pt>
                <c:pt idx="2678">
                  <c:v>5.0400000000000002E-3</c:v>
                </c:pt>
                <c:pt idx="2679">
                  <c:v>5.11E-3</c:v>
                </c:pt>
                <c:pt idx="2680">
                  <c:v>5.182E-3</c:v>
                </c:pt>
                <c:pt idx="2681">
                  <c:v>5.2550000000000001E-3</c:v>
                </c:pt>
                <c:pt idx="2682">
                  <c:v>5.3290000000000004E-3</c:v>
                </c:pt>
                <c:pt idx="2683">
                  <c:v>5.4050000000000001E-3</c:v>
                </c:pt>
                <c:pt idx="2684">
                  <c:v>5.483E-3</c:v>
                </c:pt>
                <c:pt idx="2685">
                  <c:v>5.4590000000000003E-3</c:v>
                </c:pt>
                <c:pt idx="2686">
                  <c:v>5.1419999999999999E-3</c:v>
                </c:pt>
                <c:pt idx="2687">
                  <c:v>4.5719999999999997E-3</c:v>
                </c:pt>
                <c:pt idx="2688">
                  <c:v>3.8890000000000001E-3</c:v>
                </c:pt>
                <c:pt idx="2689">
                  <c:v>3.29E-3</c:v>
                </c:pt>
                <c:pt idx="2690">
                  <c:v>2.9870000000000001E-3</c:v>
                </c:pt>
                <c:pt idx="2691">
                  <c:v>3.1389999999999999E-3</c:v>
                </c:pt>
                <c:pt idx="2692">
                  <c:v>3.725E-3</c:v>
                </c:pt>
                <c:pt idx="2693">
                  <c:v>4.457E-3</c:v>
                </c:pt>
                <c:pt idx="2694">
                  <c:v>4.9420000000000002E-3</c:v>
                </c:pt>
                <c:pt idx="2695">
                  <c:v>5.0130000000000001E-3</c:v>
                </c:pt>
                <c:pt idx="2696">
                  <c:v>4.7419999999999997E-3</c:v>
                </c:pt>
                <c:pt idx="2697">
                  <c:v>4.261E-3</c:v>
                </c:pt>
                <c:pt idx="2698">
                  <c:v>3.8319999999999999E-3</c:v>
                </c:pt>
                <c:pt idx="2699">
                  <c:v>3.7880000000000001E-3</c:v>
                </c:pt>
                <c:pt idx="2700">
                  <c:v>4.1469999999999996E-3</c:v>
                </c:pt>
                <c:pt idx="2701">
                  <c:v>4.5100000000000001E-3</c:v>
                </c:pt>
                <c:pt idx="2702">
                  <c:v>4.457E-3</c:v>
                </c:pt>
                <c:pt idx="2703">
                  <c:v>3.9480000000000001E-3</c:v>
                </c:pt>
                <c:pt idx="2704">
                  <c:v>3.3319999999999999E-3</c:v>
                </c:pt>
                <c:pt idx="2705">
                  <c:v>2.9979999999999998E-3</c:v>
                </c:pt>
                <c:pt idx="2706">
                  <c:v>3.1080000000000001E-3</c:v>
                </c:pt>
                <c:pt idx="2707">
                  <c:v>3.48E-3</c:v>
                </c:pt>
                <c:pt idx="2708">
                  <c:v>3.7520000000000001E-3</c:v>
                </c:pt>
                <c:pt idx="2709">
                  <c:v>3.8E-3</c:v>
                </c:pt>
                <c:pt idx="2710">
                  <c:v>3.8539999999999998E-3</c:v>
                </c:pt>
                <c:pt idx="2711">
                  <c:v>4.0600000000000002E-3</c:v>
                </c:pt>
                <c:pt idx="2712">
                  <c:v>4.5970000000000004E-3</c:v>
                </c:pt>
                <c:pt idx="2713">
                  <c:v>5.2050000000000004E-3</c:v>
                </c:pt>
                <c:pt idx="2714">
                  <c:v>5.7299999999999999E-3</c:v>
                </c:pt>
                <c:pt idx="2715">
                  <c:v>6.2139999999999999E-3</c:v>
                </c:pt>
                <c:pt idx="2716">
                  <c:v>6.7149999999999996E-3</c:v>
                </c:pt>
                <c:pt idx="2717">
                  <c:v>7.1630000000000001E-3</c:v>
                </c:pt>
                <c:pt idx="2718">
                  <c:v>7.4120000000000002E-3</c:v>
                </c:pt>
                <c:pt idx="2719">
                  <c:v>7.4879999999999999E-3</c:v>
                </c:pt>
                <c:pt idx="2720">
                  <c:v>7.587E-3</c:v>
                </c:pt>
                <c:pt idx="2721">
                  <c:v>7.8120000000000004E-3</c:v>
                </c:pt>
                <c:pt idx="2722">
                  <c:v>8.0770000000000008E-3</c:v>
                </c:pt>
                <c:pt idx="2723">
                  <c:v>8.1930000000000006E-3</c:v>
                </c:pt>
                <c:pt idx="2724">
                  <c:v>8.0230000000000006E-3</c:v>
                </c:pt>
                <c:pt idx="2725">
                  <c:v>7.6360000000000004E-3</c:v>
                </c:pt>
                <c:pt idx="2726">
                  <c:v>7.2459999999999998E-3</c:v>
                </c:pt>
                <c:pt idx="2727">
                  <c:v>6.9779999999999998E-3</c:v>
                </c:pt>
                <c:pt idx="2728">
                  <c:v>6.8929999999999998E-3</c:v>
                </c:pt>
                <c:pt idx="2729">
                  <c:v>7.1050000000000002E-3</c:v>
                </c:pt>
                <c:pt idx="2730">
                  <c:v>6.6880000000000004E-3</c:v>
                </c:pt>
                <c:pt idx="2731">
                  <c:v>6.6270000000000001E-3</c:v>
                </c:pt>
                <c:pt idx="2732">
                  <c:v>6.8060000000000004E-3</c:v>
                </c:pt>
                <c:pt idx="2733">
                  <c:v>7.0559999999999998E-3</c:v>
                </c:pt>
                <c:pt idx="2734">
                  <c:v>7.1590000000000004E-3</c:v>
                </c:pt>
                <c:pt idx="2735">
                  <c:v>6.9490000000000003E-3</c:v>
                </c:pt>
                <c:pt idx="2736">
                  <c:v>6.3280000000000003E-3</c:v>
                </c:pt>
                <c:pt idx="2737">
                  <c:v>5.4029999999999998E-3</c:v>
                </c:pt>
                <c:pt idx="2738">
                  <c:v>4.5659999999999997E-3</c:v>
                </c:pt>
                <c:pt idx="2739">
                  <c:v>4.2719999999999998E-3</c:v>
                </c:pt>
                <c:pt idx="2740">
                  <c:v>4.2079999999999999E-3</c:v>
                </c:pt>
                <c:pt idx="2741">
                  <c:v>4.4900000000000001E-3</c:v>
                </c:pt>
                <c:pt idx="2742">
                  <c:v>4.8630000000000001E-3</c:v>
                </c:pt>
                <c:pt idx="2743">
                  <c:v>4.9680000000000002E-3</c:v>
                </c:pt>
                <c:pt idx="2744">
                  <c:v>4.8809999999999999E-3</c:v>
                </c:pt>
                <c:pt idx="2745">
                  <c:v>4.731E-3</c:v>
                </c:pt>
                <c:pt idx="2746">
                  <c:v>4.5009999999999998E-3</c:v>
                </c:pt>
                <c:pt idx="2747">
                  <c:v>4.1790000000000004E-3</c:v>
                </c:pt>
                <c:pt idx="2748">
                  <c:v>3.8730000000000001E-3</c:v>
                </c:pt>
                <c:pt idx="2749">
                  <c:v>3.7239999999999999E-3</c:v>
                </c:pt>
                <c:pt idx="2750">
                  <c:v>3.6900000000000001E-3</c:v>
                </c:pt>
                <c:pt idx="2751">
                  <c:v>3.813E-3</c:v>
                </c:pt>
                <c:pt idx="2752">
                  <c:v>4.0309999999999999E-3</c:v>
                </c:pt>
                <c:pt idx="2753">
                  <c:v>4.2240000000000003E-3</c:v>
                </c:pt>
                <c:pt idx="2754">
                  <c:v>4.3449999999999999E-3</c:v>
                </c:pt>
                <c:pt idx="2755">
                  <c:v>4.5399999999999998E-3</c:v>
                </c:pt>
                <c:pt idx="2756">
                  <c:v>4.9959999999999996E-3</c:v>
                </c:pt>
                <c:pt idx="2757">
                  <c:v>5.7670000000000004E-3</c:v>
                </c:pt>
                <c:pt idx="2758">
                  <c:v>6.7159999999999997E-3</c:v>
                </c:pt>
                <c:pt idx="2759">
                  <c:v>7.7840000000000001E-3</c:v>
                </c:pt>
                <c:pt idx="2760">
                  <c:v>9.1260000000000004E-3</c:v>
                </c:pt>
                <c:pt idx="2761">
                  <c:v>1.0939000000000001E-2</c:v>
                </c:pt>
                <c:pt idx="2762">
                  <c:v>1.3354E-2</c:v>
                </c:pt>
                <c:pt idx="2763">
                  <c:v>1.634E-2</c:v>
                </c:pt>
                <c:pt idx="2764">
                  <c:v>1.9622000000000001E-2</c:v>
                </c:pt>
                <c:pt idx="2765">
                  <c:v>2.2655999999999999E-2</c:v>
                </c:pt>
                <c:pt idx="2766">
                  <c:v>2.4902000000000001E-2</c:v>
                </c:pt>
                <c:pt idx="2767">
                  <c:v>2.6374000000000002E-2</c:v>
                </c:pt>
                <c:pt idx="2768">
                  <c:v>2.7399E-2</c:v>
                </c:pt>
                <c:pt idx="2769">
                  <c:v>2.8164999999999999E-2</c:v>
                </c:pt>
                <c:pt idx="2770">
                  <c:v>2.8733000000000002E-2</c:v>
                </c:pt>
                <c:pt idx="2771">
                  <c:v>2.9111000000000001E-2</c:v>
                </c:pt>
                <c:pt idx="2772">
                  <c:v>2.9252E-2</c:v>
                </c:pt>
                <c:pt idx="2773">
                  <c:v>2.9166000000000001E-2</c:v>
                </c:pt>
                <c:pt idx="2774">
                  <c:v>2.8962000000000002E-2</c:v>
                </c:pt>
                <c:pt idx="2775">
                  <c:v>2.8705000000000001E-2</c:v>
                </c:pt>
                <c:pt idx="2776">
                  <c:v>2.8351000000000001E-2</c:v>
                </c:pt>
                <c:pt idx="2777">
                  <c:v>2.7909E-2</c:v>
                </c:pt>
                <c:pt idx="2778">
                  <c:v>2.7650999999999998E-2</c:v>
                </c:pt>
                <c:pt idx="2779">
                  <c:v>2.7942999999999999E-2</c:v>
                </c:pt>
                <c:pt idx="2780">
                  <c:v>2.8892000000000001E-2</c:v>
                </c:pt>
                <c:pt idx="2781">
                  <c:v>3.0217000000000001E-2</c:v>
                </c:pt>
                <c:pt idx="2782">
                  <c:v>3.1505999999999999E-2</c:v>
                </c:pt>
                <c:pt idx="2783">
                  <c:v>3.2725999999999998E-2</c:v>
                </c:pt>
                <c:pt idx="2784">
                  <c:v>3.4178E-2</c:v>
                </c:pt>
                <c:pt idx="2785">
                  <c:v>3.6045000000000001E-2</c:v>
                </c:pt>
                <c:pt idx="2786">
                  <c:v>3.8337999999999997E-2</c:v>
                </c:pt>
                <c:pt idx="2787">
                  <c:v>4.0996999999999999E-2</c:v>
                </c:pt>
                <c:pt idx="2788">
                  <c:v>4.3748000000000002E-2</c:v>
                </c:pt>
                <c:pt idx="2789">
                  <c:v>4.5976000000000003E-2</c:v>
                </c:pt>
                <c:pt idx="2790">
                  <c:v>4.7366999999999999E-2</c:v>
                </c:pt>
                <c:pt idx="2791">
                  <c:v>4.8155999999999997E-2</c:v>
                </c:pt>
                <c:pt idx="2792">
                  <c:v>4.854E-2</c:v>
                </c:pt>
                <c:pt idx="2793">
                  <c:v>4.8434999999999999E-2</c:v>
                </c:pt>
                <c:pt idx="2794">
                  <c:v>4.7778000000000001E-2</c:v>
                </c:pt>
                <c:pt idx="2795">
                  <c:v>4.6684000000000003E-2</c:v>
                </c:pt>
                <c:pt idx="2796">
                  <c:v>4.5393999999999997E-2</c:v>
                </c:pt>
                <c:pt idx="2797">
                  <c:v>4.4277999999999998E-2</c:v>
                </c:pt>
                <c:pt idx="2798">
                  <c:v>4.3677000000000001E-2</c:v>
                </c:pt>
                <c:pt idx="2799">
                  <c:v>4.3719000000000001E-2</c:v>
                </c:pt>
                <c:pt idx="2800">
                  <c:v>4.4333999999999998E-2</c:v>
                </c:pt>
                <c:pt idx="2801">
                  <c:v>4.5437999999999999E-2</c:v>
                </c:pt>
                <c:pt idx="2802">
                  <c:v>4.7069E-2</c:v>
                </c:pt>
                <c:pt idx="2803">
                  <c:v>4.9283E-2</c:v>
                </c:pt>
                <c:pt idx="2804">
                  <c:v>5.1995E-2</c:v>
                </c:pt>
                <c:pt idx="2805">
                  <c:v>5.5034E-2</c:v>
                </c:pt>
                <c:pt idx="2806">
                  <c:v>5.8333000000000003E-2</c:v>
                </c:pt>
                <c:pt idx="2807">
                  <c:v>6.1908999999999999E-2</c:v>
                </c:pt>
                <c:pt idx="2808">
                  <c:v>6.5748000000000001E-2</c:v>
                </c:pt>
                <c:pt idx="2809">
                  <c:v>6.9879999999999998E-2</c:v>
                </c:pt>
                <c:pt idx="2810">
                  <c:v>7.4418999999999999E-2</c:v>
                </c:pt>
                <c:pt idx="2811">
                  <c:v>7.9386999999999999E-2</c:v>
                </c:pt>
                <c:pt idx="2812">
                  <c:v>8.4356E-2</c:v>
                </c:pt>
                <c:pt idx="2813">
                  <c:v>8.8193999999999995E-2</c:v>
                </c:pt>
                <c:pt idx="2814">
                  <c:v>9.0721999999999997E-2</c:v>
                </c:pt>
                <c:pt idx="2815">
                  <c:v>9.3214000000000005E-2</c:v>
                </c:pt>
                <c:pt idx="2816">
                  <c:v>9.6347000000000002E-2</c:v>
                </c:pt>
                <c:pt idx="2817">
                  <c:v>0.100341</c:v>
                </c:pt>
                <c:pt idx="2818">
                  <c:v>0.105339</c:v>
                </c:pt>
                <c:pt idx="2819">
                  <c:v>0.111168</c:v>
                </c:pt>
                <c:pt idx="2820">
                  <c:v>0.117822</c:v>
                </c:pt>
                <c:pt idx="2821">
                  <c:v>0.12601999999999999</c:v>
                </c:pt>
                <c:pt idx="2822">
                  <c:v>0.13622500000000001</c:v>
                </c:pt>
                <c:pt idx="2823">
                  <c:v>0.14838399999999999</c:v>
                </c:pt>
                <c:pt idx="2824">
                  <c:v>0.162298</c:v>
                </c:pt>
                <c:pt idx="2825">
                  <c:v>0.17785400000000001</c:v>
                </c:pt>
                <c:pt idx="2826">
                  <c:v>0.194906</c:v>
                </c:pt>
                <c:pt idx="2827">
                  <c:v>0.21313299999999999</c:v>
                </c:pt>
                <c:pt idx="2828">
                  <c:v>0.23211899999999999</c:v>
                </c:pt>
                <c:pt idx="2829">
                  <c:v>0.25146800000000002</c:v>
                </c:pt>
                <c:pt idx="2830">
                  <c:v>0.27083400000000002</c:v>
                </c:pt>
                <c:pt idx="2831">
                  <c:v>0.29000900000000002</c:v>
                </c:pt>
                <c:pt idx="2832">
                  <c:v>0.30906299999999998</c:v>
                </c:pt>
                <c:pt idx="2833">
                  <c:v>0.32820199999999999</c:v>
                </c:pt>
                <c:pt idx="2834">
                  <c:v>0.34737299999999999</c:v>
                </c:pt>
                <c:pt idx="2835">
                  <c:v>0.36572700000000002</c:v>
                </c:pt>
                <c:pt idx="2836">
                  <c:v>0.38167099999999998</c:v>
                </c:pt>
                <c:pt idx="2837">
                  <c:v>0.39504499999999998</c:v>
                </c:pt>
                <c:pt idx="2838">
                  <c:v>0.40773700000000002</c:v>
                </c:pt>
                <c:pt idx="2839">
                  <c:v>0.42131999999999997</c:v>
                </c:pt>
                <c:pt idx="2840">
                  <c:v>0.435473</c:v>
                </c:pt>
                <c:pt idx="2841">
                  <c:v>0.449461</c:v>
                </c:pt>
                <c:pt idx="2842">
                  <c:v>0.46282800000000002</c:v>
                </c:pt>
                <c:pt idx="2843">
                  <c:v>0.475798</c:v>
                </c:pt>
                <c:pt idx="2844">
                  <c:v>0.48941200000000001</c:v>
                </c:pt>
                <c:pt idx="2845">
                  <c:v>0.50467499999999998</c:v>
                </c:pt>
                <c:pt idx="2846">
                  <c:v>0.52153799999999995</c:v>
                </c:pt>
                <c:pt idx="2847">
                  <c:v>0.53944700000000001</c:v>
                </c:pt>
                <c:pt idx="2848">
                  <c:v>0.55760900000000002</c:v>
                </c:pt>
                <c:pt idx="2849">
                  <c:v>0.57565200000000005</c:v>
                </c:pt>
                <c:pt idx="2850">
                  <c:v>0.59422200000000003</c:v>
                </c:pt>
                <c:pt idx="2851">
                  <c:v>0.61385000000000001</c:v>
                </c:pt>
                <c:pt idx="2852">
                  <c:v>0.63445700000000005</c:v>
                </c:pt>
                <c:pt idx="2853">
                  <c:v>0.65567399999999998</c:v>
                </c:pt>
                <c:pt idx="2854">
                  <c:v>0.67730100000000004</c:v>
                </c:pt>
                <c:pt idx="2855">
                  <c:v>0.69945800000000002</c:v>
                </c:pt>
                <c:pt idx="2856">
                  <c:v>0.72206499999999996</c:v>
                </c:pt>
                <c:pt idx="2857">
                  <c:v>0.74449900000000002</c:v>
                </c:pt>
                <c:pt idx="2858">
                  <c:v>0.766262</c:v>
                </c:pt>
                <c:pt idx="2859">
                  <c:v>0.78732899999999995</c:v>
                </c:pt>
                <c:pt idx="2860">
                  <c:v>0.80805000000000005</c:v>
                </c:pt>
                <c:pt idx="2861">
                  <c:v>0.82957800000000004</c:v>
                </c:pt>
                <c:pt idx="2862">
                  <c:v>0.85240199999999999</c:v>
                </c:pt>
                <c:pt idx="2863">
                  <c:v>0.87614499999999995</c:v>
                </c:pt>
                <c:pt idx="2864">
                  <c:v>0.90042</c:v>
                </c:pt>
                <c:pt idx="2865">
                  <c:v>0.92474900000000004</c:v>
                </c:pt>
                <c:pt idx="2866">
                  <c:v>0.94872000000000001</c:v>
                </c:pt>
                <c:pt idx="2867">
                  <c:v>0.97251500000000002</c:v>
                </c:pt>
                <c:pt idx="2868">
                  <c:v>0.996722</c:v>
                </c:pt>
                <c:pt idx="2869">
                  <c:v>1.0215590000000001</c:v>
                </c:pt>
                <c:pt idx="2870">
                  <c:v>1.0467550000000001</c:v>
                </c:pt>
                <c:pt idx="2871">
                  <c:v>1.0718460000000001</c:v>
                </c:pt>
                <c:pt idx="2872">
                  <c:v>1.0965959999999999</c:v>
                </c:pt>
                <c:pt idx="2873">
                  <c:v>1.1214949999999999</c:v>
                </c:pt>
                <c:pt idx="2874">
                  <c:v>1.1472640000000001</c:v>
                </c:pt>
                <c:pt idx="2875">
                  <c:v>1.173708</c:v>
                </c:pt>
                <c:pt idx="2876">
                  <c:v>1.2002619999999999</c:v>
                </c:pt>
                <c:pt idx="2877">
                  <c:v>1.2265680000000001</c:v>
                </c:pt>
                <c:pt idx="2878">
                  <c:v>1.2523610000000001</c:v>
                </c:pt>
                <c:pt idx="2879">
                  <c:v>1.2766679999999999</c:v>
                </c:pt>
                <c:pt idx="2880">
                  <c:v>1.2980290000000001</c:v>
                </c:pt>
                <c:pt idx="2881">
                  <c:v>1.317628</c:v>
                </c:pt>
                <c:pt idx="2882">
                  <c:v>1.337313</c:v>
                </c:pt>
                <c:pt idx="2883">
                  <c:v>1.357672</c:v>
                </c:pt>
                <c:pt idx="2884">
                  <c:v>1.378339</c:v>
                </c:pt>
                <c:pt idx="2885">
                  <c:v>1.39889</c:v>
                </c:pt>
                <c:pt idx="2886">
                  <c:v>1.41913</c:v>
                </c:pt>
                <c:pt idx="2887">
                  <c:v>1.438739</c:v>
                </c:pt>
                <c:pt idx="2888">
                  <c:v>1.4569700000000001</c:v>
                </c:pt>
                <c:pt idx="2889">
                  <c:v>1.4729159999999999</c:v>
                </c:pt>
                <c:pt idx="2890">
                  <c:v>1.4864090000000001</c:v>
                </c:pt>
                <c:pt idx="2891">
                  <c:v>1.498532</c:v>
                </c:pt>
                <c:pt idx="2892">
                  <c:v>1.510494</c:v>
                </c:pt>
                <c:pt idx="2893">
                  <c:v>1.5226200000000001</c:v>
                </c:pt>
                <c:pt idx="2894">
                  <c:v>1.5347839999999999</c:v>
                </c:pt>
                <c:pt idx="2895">
                  <c:v>1.5469040000000001</c:v>
                </c:pt>
                <c:pt idx="2896">
                  <c:v>1.558997</c:v>
                </c:pt>
                <c:pt idx="2897">
                  <c:v>1.5711329999999999</c:v>
                </c:pt>
                <c:pt idx="2898">
                  <c:v>1.5835159999999999</c:v>
                </c:pt>
                <c:pt idx="2899">
                  <c:v>1.596346</c:v>
                </c:pt>
                <c:pt idx="2900">
                  <c:v>1.609507</c:v>
                </c:pt>
                <c:pt idx="2901">
                  <c:v>1.6225050000000001</c:v>
                </c:pt>
                <c:pt idx="2902">
                  <c:v>1.6347579999999999</c:v>
                </c:pt>
                <c:pt idx="2903">
                  <c:v>1.645821</c:v>
                </c:pt>
                <c:pt idx="2904">
                  <c:v>1.6557839999999999</c:v>
                </c:pt>
                <c:pt idx="2905">
                  <c:v>1.6658790000000001</c:v>
                </c:pt>
                <c:pt idx="2906">
                  <c:v>1.6768510000000001</c:v>
                </c:pt>
                <c:pt idx="2907">
                  <c:v>1.689073</c:v>
                </c:pt>
                <c:pt idx="2908">
                  <c:v>1.702583</c:v>
                </c:pt>
                <c:pt idx="2909">
                  <c:v>1.7170350000000001</c:v>
                </c:pt>
                <c:pt idx="2910">
                  <c:v>1.7319059999999999</c:v>
                </c:pt>
                <c:pt idx="2911">
                  <c:v>1.746685</c:v>
                </c:pt>
                <c:pt idx="2912">
                  <c:v>1.761093</c:v>
                </c:pt>
                <c:pt idx="2913">
                  <c:v>1.775274</c:v>
                </c:pt>
                <c:pt idx="2914">
                  <c:v>1.789757</c:v>
                </c:pt>
                <c:pt idx="2915">
                  <c:v>1.804986</c:v>
                </c:pt>
                <c:pt idx="2916">
                  <c:v>1.820916</c:v>
                </c:pt>
                <c:pt idx="2917">
                  <c:v>1.837394</c:v>
                </c:pt>
                <c:pt idx="2918">
                  <c:v>1.8544229999999999</c:v>
                </c:pt>
                <c:pt idx="2919">
                  <c:v>1.8720239999999999</c:v>
                </c:pt>
                <c:pt idx="2920">
                  <c:v>1.8900490000000001</c:v>
                </c:pt>
                <c:pt idx="2921">
                  <c:v>1.908158</c:v>
                </c:pt>
                <c:pt idx="2922">
                  <c:v>1.925926</c:v>
                </c:pt>
                <c:pt idx="2923">
                  <c:v>1.9429540000000001</c:v>
                </c:pt>
                <c:pt idx="2924">
                  <c:v>1.9587870000000001</c:v>
                </c:pt>
                <c:pt idx="2925">
                  <c:v>1.9728889999999999</c:v>
                </c:pt>
                <c:pt idx="2926">
                  <c:v>1.984683</c:v>
                </c:pt>
                <c:pt idx="2927">
                  <c:v>1.9934460000000001</c:v>
                </c:pt>
                <c:pt idx="2928">
                  <c:v>1.9984660000000001</c:v>
                </c:pt>
                <c:pt idx="2929">
                  <c:v>2</c:v>
                </c:pt>
                <c:pt idx="2930">
                  <c:v>1.9995350000000001</c:v>
                </c:pt>
                <c:pt idx="2931">
                  <c:v>1.997493</c:v>
                </c:pt>
                <c:pt idx="2932">
                  <c:v>1.9928300000000001</c:v>
                </c:pt>
                <c:pt idx="2933">
                  <c:v>1.9846330000000001</c:v>
                </c:pt>
                <c:pt idx="2934">
                  <c:v>1.97278</c:v>
                </c:pt>
                <c:pt idx="2935">
                  <c:v>1.957457</c:v>
                </c:pt>
                <c:pt idx="2936">
                  <c:v>1.9388320000000001</c:v>
                </c:pt>
                <c:pt idx="2937">
                  <c:v>1.917049</c:v>
                </c:pt>
                <c:pt idx="2938">
                  <c:v>1.892245</c:v>
                </c:pt>
                <c:pt idx="2939">
                  <c:v>1.8646309999999999</c:v>
                </c:pt>
                <c:pt idx="2940">
                  <c:v>1.8346629999999999</c:v>
                </c:pt>
                <c:pt idx="2941">
                  <c:v>1.8029520000000001</c:v>
                </c:pt>
                <c:pt idx="2942">
                  <c:v>1.7698959999999999</c:v>
                </c:pt>
                <c:pt idx="2943">
                  <c:v>1.735673</c:v>
                </c:pt>
                <c:pt idx="2944">
                  <c:v>1.700402</c:v>
                </c:pt>
                <c:pt idx="2945">
                  <c:v>1.6641900000000001</c:v>
                </c:pt>
                <c:pt idx="2946">
                  <c:v>1.627208</c:v>
                </c:pt>
                <c:pt idx="2947">
                  <c:v>1.5898159999999999</c:v>
                </c:pt>
                <c:pt idx="2948">
                  <c:v>1.552476</c:v>
                </c:pt>
                <c:pt idx="2949">
                  <c:v>1.515598</c:v>
                </c:pt>
                <c:pt idx="2950">
                  <c:v>1.4794240000000001</c:v>
                </c:pt>
                <c:pt idx="2951">
                  <c:v>1.4440040000000001</c:v>
                </c:pt>
                <c:pt idx="2952">
                  <c:v>1.409378</c:v>
                </c:pt>
                <c:pt idx="2953">
                  <c:v>1.375721</c:v>
                </c:pt>
                <c:pt idx="2954">
                  <c:v>1.3432539999999999</c:v>
                </c:pt>
                <c:pt idx="2955">
                  <c:v>1.3119730000000001</c:v>
                </c:pt>
                <c:pt idx="2956">
                  <c:v>1.281623</c:v>
                </c:pt>
                <c:pt idx="2957">
                  <c:v>1.2523420000000001</c:v>
                </c:pt>
                <c:pt idx="2958">
                  <c:v>1.2245330000000001</c:v>
                </c:pt>
                <c:pt idx="2959">
                  <c:v>1.1982550000000001</c:v>
                </c:pt>
                <c:pt idx="2960">
                  <c:v>1.1733610000000001</c:v>
                </c:pt>
                <c:pt idx="2961">
                  <c:v>1.149764</c:v>
                </c:pt>
                <c:pt idx="2962">
                  <c:v>1.127448</c:v>
                </c:pt>
                <c:pt idx="2963">
                  <c:v>1.106368</c:v>
                </c:pt>
                <c:pt idx="2964">
                  <c:v>1.0864450000000001</c:v>
                </c:pt>
                <c:pt idx="2965">
                  <c:v>1.0675939999999999</c:v>
                </c:pt>
                <c:pt idx="2966">
                  <c:v>1.0497160000000001</c:v>
                </c:pt>
                <c:pt idx="2967">
                  <c:v>1.032678</c:v>
                </c:pt>
                <c:pt idx="2968">
                  <c:v>1.016267</c:v>
                </c:pt>
                <c:pt idx="2969">
                  <c:v>1.000229</c:v>
                </c:pt>
                <c:pt idx="2970">
                  <c:v>0.98445000000000005</c:v>
                </c:pt>
                <c:pt idx="2971">
                  <c:v>0.969051</c:v>
                </c:pt>
                <c:pt idx="2972">
                  <c:v>0.95427600000000001</c:v>
                </c:pt>
                <c:pt idx="2973">
                  <c:v>0.94029200000000002</c:v>
                </c:pt>
                <c:pt idx="2974">
                  <c:v>0.927037</c:v>
                </c:pt>
                <c:pt idx="2975">
                  <c:v>0.91424899999999998</c:v>
                </c:pt>
                <c:pt idx="2976">
                  <c:v>0.90170700000000004</c:v>
                </c:pt>
                <c:pt idx="2977">
                  <c:v>0.88941300000000001</c:v>
                </c:pt>
                <c:pt idx="2978">
                  <c:v>0.87754600000000005</c:v>
                </c:pt>
                <c:pt idx="2979">
                  <c:v>0.86632100000000001</c:v>
                </c:pt>
                <c:pt idx="2980">
                  <c:v>0.85586200000000001</c:v>
                </c:pt>
                <c:pt idx="2981">
                  <c:v>0.84617699999999996</c:v>
                </c:pt>
                <c:pt idx="2982">
                  <c:v>0.83720000000000006</c:v>
                </c:pt>
                <c:pt idx="2983">
                  <c:v>0.82888899999999999</c:v>
                </c:pt>
                <c:pt idx="2984">
                  <c:v>0.82128900000000005</c:v>
                </c:pt>
                <c:pt idx="2985">
                  <c:v>0.81449899999999997</c:v>
                </c:pt>
                <c:pt idx="2986">
                  <c:v>0.80855600000000005</c:v>
                </c:pt>
                <c:pt idx="2987">
                  <c:v>0.80330800000000002</c:v>
                </c:pt>
                <c:pt idx="2988">
                  <c:v>0.79844099999999996</c:v>
                </c:pt>
                <c:pt idx="2989">
                  <c:v>0.79388999999999998</c:v>
                </c:pt>
                <c:pt idx="2990">
                  <c:v>0.78995800000000005</c:v>
                </c:pt>
                <c:pt idx="2991">
                  <c:v>0.78677399999999997</c:v>
                </c:pt>
                <c:pt idx="2992">
                  <c:v>0.78427100000000005</c:v>
                </c:pt>
                <c:pt idx="2993">
                  <c:v>0.78239099999999995</c:v>
                </c:pt>
                <c:pt idx="2994">
                  <c:v>0.78117199999999998</c:v>
                </c:pt>
                <c:pt idx="2995">
                  <c:v>0.78071900000000005</c:v>
                </c:pt>
                <c:pt idx="2996">
                  <c:v>0.78106200000000003</c:v>
                </c:pt>
                <c:pt idx="2997">
                  <c:v>0.78193599999999996</c:v>
                </c:pt>
                <c:pt idx="2998">
                  <c:v>0.78286199999999995</c:v>
                </c:pt>
                <c:pt idx="2999">
                  <c:v>0.78380899999999998</c:v>
                </c:pt>
                <c:pt idx="3000">
                  <c:v>0.785215</c:v>
                </c:pt>
                <c:pt idx="3001">
                  <c:v>0.78747500000000004</c:v>
                </c:pt>
                <c:pt idx="3002">
                  <c:v>0.79074699999999998</c:v>
                </c:pt>
                <c:pt idx="3003">
                  <c:v>0.79491900000000004</c:v>
                </c:pt>
                <c:pt idx="3004">
                  <c:v>0.79971400000000004</c:v>
                </c:pt>
                <c:pt idx="3005">
                  <c:v>0.80495000000000005</c:v>
                </c:pt>
                <c:pt idx="3006">
                  <c:v>0.810701</c:v>
                </c:pt>
                <c:pt idx="3007">
                  <c:v>0.81717499999999998</c:v>
                </c:pt>
                <c:pt idx="3008">
                  <c:v>0.82455699999999998</c:v>
                </c:pt>
                <c:pt idx="3009">
                  <c:v>0.83291599999999999</c:v>
                </c:pt>
                <c:pt idx="3010">
                  <c:v>0.84213499999999997</c:v>
                </c:pt>
                <c:pt idx="3011">
                  <c:v>0.85182500000000005</c:v>
                </c:pt>
                <c:pt idx="3012">
                  <c:v>0.86107100000000003</c:v>
                </c:pt>
                <c:pt idx="3013">
                  <c:v>0.86888299999999996</c:v>
                </c:pt>
                <c:pt idx="3014">
                  <c:v>0.87587999999999999</c:v>
                </c:pt>
                <c:pt idx="3015">
                  <c:v>0.88341999999999998</c:v>
                </c:pt>
                <c:pt idx="3016">
                  <c:v>0.89214700000000002</c:v>
                </c:pt>
                <c:pt idx="3017">
                  <c:v>0.90207400000000004</c:v>
                </c:pt>
                <c:pt idx="3018">
                  <c:v>0.91280499999999998</c:v>
                </c:pt>
                <c:pt idx="3019">
                  <c:v>0.92366099999999995</c:v>
                </c:pt>
                <c:pt idx="3020">
                  <c:v>0.93425999999999998</c:v>
                </c:pt>
                <c:pt idx="3021">
                  <c:v>0.94484699999999999</c:v>
                </c:pt>
                <c:pt idx="3022">
                  <c:v>0.95594500000000004</c:v>
                </c:pt>
                <c:pt idx="3023">
                  <c:v>0.96818499999999996</c:v>
                </c:pt>
                <c:pt idx="3024">
                  <c:v>0.98169499999999998</c:v>
                </c:pt>
                <c:pt idx="3025">
                  <c:v>0.99588699999999997</c:v>
                </c:pt>
                <c:pt idx="3026">
                  <c:v>1.0101199999999999</c:v>
                </c:pt>
                <c:pt idx="3027">
                  <c:v>1.02424</c:v>
                </c:pt>
                <c:pt idx="3028">
                  <c:v>1.038475</c:v>
                </c:pt>
                <c:pt idx="3029">
                  <c:v>1.0532049999999999</c:v>
                </c:pt>
                <c:pt idx="3030">
                  <c:v>1.0687679999999999</c:v>
                </c:pt>
                <c:pt idx="3031">
                  <c:v>1.085145</c:v>
                </c:pt>
                <c:pt idx="3032">
                  <c:v>1.101831</c:v>
                </c:pt>
                <c:pt idx="3033">
                  <c:v>1.1181239999999999</c:v>
                </c:pt>
                <c:pt idx="3034">
                  <c:v>1.1334660000000001</c:v>
                </c:pt>
                <c:pt idx="3035">
                  <c:v>1.1472070000000001</c:v>
                </c:pt>
                <c:pt idx="3036">
                  <c:v>1.158604</c:v>
                </c:pt>
                <c:pt idx="3037">
                  <c:v>1.167905</c:v>
                </c:pt>
                <c:pt idx="3038">
                  <c:v>1.177001</c:v>
                </c:pt>
                <c:pt idx="3039">
                  <c:v>1.186812</c:v>
                </c:pt>
                <c:pt idx="3040">
                  <c:v>1.196197</c:v>
                </c:pt>
                <c:pt idx="3041">
                  <c:v>1.203951</c:v>
                </c:pt>
                <c:pt idx="3042">
                  <c:v>1.2101150000000001</c:v>
                </c:pt>
                <c:pt idx="3043">
                  <c:v>1.2152890000000001</c:v>
                </c:pt>
                <c:pt idx="3044">
                  <c:v>1.220294</c:v>
                </c:pt>
                <c:pt idx="3045">
                  <c:v>1.225733</c:v>
                </c:pt>
                <c:pt idx="3046">
                  <c:v>1.2315149999999999</c:v>
                </c:pt>
                <c:pt idx="3047">
                  <c:v>1.2371490000000001</c:v>
                </c:pt>
                <c:pt idx="3048">
                  <c:v>1.241968</c:v>
                </c:pt>
                <c:pt idx="3049">
                  <c:v>1.245603</c:v>
                </c:pt>
                <c:pt idx="3050">
                  <c:v>1.248596</c:v>
                </c:pt>
                <c:pt idx="3051">
                  <c:v>1.2518149999999999</c:v>
                </c:pt>
                <c:pt idx="3052">
                  <c:v>1.2556369999999999</c:v>
                </c:pt>
                <c:pt idx="3053">
                  <c:v>1.260041</c:v>
                </c:pt>
                <c:pt idx="3054">
                  <c:v>1.264888</c:v>
                </c:pt>
                <c:pt idx="3055">
                  <c:v>1.269889</c:v>
                </c:pt>
                <c:pt idx="3056">
                  <c:v>1.274567</c:v>
                </c:pt>
                <c:pt idx="3057">
                  <c:v>1.278513</c:v>
                </c:pt>
                <c:pt idx="3058">
                  <c:v>1.281596</c:v>
                </c:pt>
                <c:pt idx="3059">
                  <c:v>1.2837609999999999</c:v>
                </c:pt>
                <c:pt idx="3060">
                  <c:v>1.2849889999999999</c:v>
                </c:pt>
                <c:pt idx="3061">
                  <c:v>1.285407</c:v>
                </c:pt>
                <c:pt idx="3062">
                  <c:v>1.2851319999999999</c:v>
                </c:pt>
                <c:pt idx="3063">
                  <c:v>1.283936</c:v>
                </c:pt>
                <c:pt idx="3064">
                  <c:v>1.2814509999999999</c:v>
                </c:pt>
                <c:pt idx="3065">
                  <c:v>1.2778579999999999</c:v>
                </c:pt>
                <c:pt idx="3066">
                  <c:v>1.27362</c:v>
                </c:pt>
                <c:pt idx="3067">
                  <c:v>1.2686649999999999</c:v>
                </c:pt>
                <c:pt idx="3068">
                  <c:v>1.263072</c:v>
                </c:pt>
                <c:pt idx="3069">
                  <c:v>1.2571829999999999</c:v>
                </c:pt>
                <c:pt idx="3070">
                  <c:v>1.251255</c:v>
                </c:pt>
                <c:pt idx="3071">
                  <c:v>1.24526</c:v>
                </c:pt>
                <c:pt idx="3072">
                  <c:v>1.2389460000000001</c:v>
                </c:pt>
                <c:pt idx="3073">
                  <c:v>1.2324010000000001</c:v>
                </c:pt>
                <c:pt idx="3074">
                  <c:v>1.2262189999999999</c:v>
                </c:pt>
                <c:pt idx="3075">
                  <c:v>1.22072</c:v>
                </c:pt>
                <c:pt idx="3076">
                  <c:v>1.2159059999999999</c:v>
                </c:pt>
                <c:pt idx="3077">
                  <c:v>1.211795</c:v>
                </c:pt>
                <c:pt idx="3078">
                  <c:v>1.208353</c:v>
                </c:pt>
                <c:pt idx="3079">
                  <c:v>1.205257</c:v>
                </c:pt>
                <c:pt idx="3080">
                  <c:v>1.201946</c:v>
                </c:pt>
                <c:pt idx="3081">
                  <c:v>1.198053</c:v>
                </c:pt>
                <c:pt idx="3082">
                  <c:v>1.1936</c:v>
                </c:pt>
                <c:pt idx="3083">
                  <c:v>1.188636</c:v>
                </c:pt>
                <c:pt idx="3084">
                  <c:v>1.1829959999999999</c:v>
                </c:pt>
                <c:pt idx="3085">
                  <c:v>1.1764559999999999</c:v>
                </c:pt>
                <c:pt idx="3086">
                  <c:v>1.1686939999999999</c:v>
                </c:pt>
                <c:pt idx="3087">
                  <c:v>1.1589020000000001</c:v>
                </c:pt>
                <c:pt idx="3088">
                  <c:v>1.1463970000000001</c:v>
                </c:pt>
                <c:pt idx="3089">
                  <c:v>1.1312169999999999</c:v>
                </c:pt>
                <c:pt idx="3090">
                  <c:v>1.1137950000000001</c:v>
                </c:pt>
                <c:pt idx="3091">
                  <c:v>1.0948929999999999</c:v>
                </c:pt>
                <c:pt idx="3092">
                  <c:v>1.075337</c:v>
                </c:pt>
                <c:pt idx="3093">
                  <c:v>1.055501</c:v>
                </c:pt>
                <c:pt idx="3094">
                  <c:v>1.035334</c:v>
                </c:pt>
                <c:pt idx="3095">
                  <c:v>1.0146759999999999</c:v>
                </c:pt>
                <c:pt idx="3096">
                  <c:v>0.99356500000000003</c:v>
                </c:pt>
                <c:pt idx="3097">
                  <c:v>0.97243400000000002</c:v>
                </c:pt>
                <c:pt idx="3098">
                  <c:v>0.951793</c:v>
                </c:pt>
                <c:pt idx="3099">
                  <c:v>0.93183899999999997</c:v>
                </c:pt>
                <c:pt idx="3100">
                  <c:v>0.91275399999999995</c:v>
                </c:pt>
                <c:pt idx="3101">
                  <c:v>0.89473000000000003</c:v>
                </c:pt>
                <c:pt idx="3102">
                  <c:v>0.87747600000000003</c:v>
                </c:pt>
                <c:pt idx="3103">
                  <c:v>0.86045099999999997</c:v>
                </c:pt>
                <c:pt idx="3104">
                  <c:v>0.84355100000000005</c:v>
                </c:pt>
                <c:pt idx="3105">
                  <c:v>0.82702600000000004</c:v>
                </c:pt>
                <c:pt idx="3106">
                  <c:v>0.81099699999999997</c:v>
                </c:pt>
                <c:pt idx="3107">
                  <c:v>0.795323</c:v>
                </c:pt>
                <c:pt idx="3108">
                  <c:v>0.77982899999999999</c:v>
                </c:pt>
                <c:pt idx="3109">
                  <c:v>0.764289</c:v>
                </c:pt>
                <c:pt idx="3110">
                  <c:v>0.74807599999999996</c:v>
                </c:pt>
                <c:pt idx="3111">
                  <c:v>0.73048599999999997</c:v>
                </c:pt>
                <c:pt idx="3112">
                  <c:v>0.71183399999999997</c:v>
                </c:pt>
                <c:pt idx="3113">
                  <c:v>0.69299500000000003</c:v>
                </c:pt>
                <c:pt idx="3114">
                  <c:v>0.67432800000000004</c:v>
                </c:pt>
                <c:pt idx="3115">
                  <c:v>0.65574399999999999</c:v>
                </c:pt>
                <c:pt idx="3116">
                  <c:v>0.63711200000000001</c:v>
                </c:pt>
                <c:pt idx="3117">
                  <c:v>0.61850499999999997</c:v>
                </c:pt>
                <c:pt idx="3118">
                  <c:v>0.60017799999999999</c:v>
                </c:pt>
                <c:pt idx="3119">
                  <c:v>0.58246500000000001</c:v>
                </c:pt>
                <c:pt idx="3120">
                  <c:v>0.56561700000000004</c:v>
                </c:pt>
                <c:pt idx="3121">
                  <c:v>0.54966599999999999</c:v>
                </c:pt>
                <c:pt idx="3122">
                  <c:v>0.53441799999999995</c:v>
                </c:pt>
                <c:pt idx="3123">
                  <c:v>0.51971100000000003</c:v>
                </c:pt>
                <c:pt idx="3124">
                  <c:v>0.50554299999999996</c:v>
                </c:pt>
                <c:pt idx="3125">
                  <c:v>0.49183900000000003</c:v>
                </c:pt>
                <c:pt idx="3126">
                  <c:v>0.47844799999999998</c:v>
                </c:pt>
                <c:pt idx="3127">
                  <c:v>0.46564299999999997</c:v>
                </c:pt>
                <c:pt idx="3128">
                  <c:v>0.45399099999999998</c:v>
                </c:pt>
                <c:pt idx="3129">
                  <c:v>0.44365100000000002</c:v>
                </c:pt>
                <c:pt idx="3130">
                  <c:v>0.43426199999999998</c:v>
                </c:pt>
                <c:pt idx="3131">
                  <c:v>0.42542799999999997</c:v>
                </c:pt>
                <c:pt idx="3132">
                  <c:v>0.41705599999999998</c:v>
                </c:pt>
                <c:pt idx="3133">
                  <c:v>0.40913300000000002</c:v>
                </c:pt>
                <c:pt idx="3134">
                  <c:v>0.401424</c:v>
                </c:pt>
                <c:pt idx="3135">
                  <c:v>0.39361800000000002</c:v>
                </c:pt>
                <c:pt idx="3136">
                  <c:v>0.38586799999999999</c:v>
                </c:pt>
                <c:pt idx="3137">
                  <c:v>0.37865300000000002</c:v>
                </c:pt>
                <c:pt idx="3138">
                  <c:v>0.37230400000000002</c:v>
                </c:pt>
                <c:pt idx="3139">
                  <c:v>0.367033</c:v>
                </c:pt>
                <c:pt idx="3140">
                  <c:v>0.36317199999999999</c:v>
                </c:pt>
                <c:pt idx="3141">
                  <c:v>0.36106199999999999</c:v>
                </c:pt>
                <c:pt idx="3142">
                  <c:v>0.36082900000000001</c:v>
                </c:pt>
                <c:pt idx="3143">
                  <c:v>0.36236499999999999</c:v>
                </c:pt>
                <c:pt idx="3144">
                  <c:v>0.36541899999999999</c:v>
                </c:pt>
                <c:pt idx="3145">
                  <c:v>0.36971399999999999</c:v>
                </c:pt>
                <c:pt idx="3146">
                  <c:v>0.37501099999999998</c:v>
                </c:pt>
                <c:pt idx="3147">
                  <c:v>0.38111</c:v>
                </c:pt>
                <c:pt idx="3148">
                  <c:v>0.387878</c:v>
                </c:pt>
                <c:pt idx="3149">
                  <c:v>0.395289</c:v>
                </c:pt>
                <c:pt idx="3150">
                  <c:v>0.40336899999999998</c:v>
                </c:pt>
                <c:pt idx="3151">
                  <c:v>0.41204200000000002</c:v>
                </c:pt>
                <c:pt idx="3152">
                  <c:v>0.421016</c:v>
                </c:pt>
                <c:pt idx="3153">
                  <c:v>0.42976700000000001</c:v>
                </c:pt>
                <c:pt idx="3154">
                  <c:v>0.437718</c:v>
                </c:pt>
                <c:pt idx="3155">
                  <c:v>0.44453700000000002</c:v>
                </c:pt>
                <c:pt idx="3156">
                  <c:v>0.45011699999999999</c:v>
                </c:pt>
                <c:pt idx="3157">
                  <c:v>0.45450200000000002</c:v>
                </c:pt>
                <c:pt idx="3158">
                  <c:v>0.45790599999999998</c:v>
                </c:pt>
                <c:pt idx="3159">
                  <c:v>0.46052700000000002</c:v>
                </c:pt>
                <c:pt idx="3160">
                  <c:v>0.46281600000000001</c:v>
                </c:pt>
                <c:pt idx="3161">
                  <c:v>0.46533999999999998</c:v>
                </c:pt>
                <c:pt idx="3162">
                  <c:v>0.46835199999999999</c:v>
                </c:pt>
                <c:pt idx="3163">
                  <c:v>0.47180800000000001</c:v>
                </c:pt>
                <c:pt idx="3164">
                  <c:v>0.47556500000000002</c:v>
                </c:pt>
                <c:pt idx="3165">
                  <c:v>0.479547</c:v>
                </c:pt>
                <c:pt idx="3166">
                  <c:v>0.48377999999999999</c:v>
                </c:pt>
                <c:pt idx="3167">
                  <c:v>0.48828700000000003</c:v>
                </c:pt>
                <c:pt idx="3168">
                  <c:v>0.493033</c:v>
                </c:pt>
                <c:pt idx="3169">
                  <c:v>0.49789299999999997</c:v>
                </c:pt>
                <c:pt idx="3170">
                  <c:v>0.50264799999999998</c:v>
                </c:pt>
                <c:pt idx="3171">
                  <c:v>0.50709800000000005</c:v>
                </c:pt>
                <c:pt idx="3172">
                  <c:v>0.51117800000000002</c:v>
                </c:pt>
                <c:pt idx="3173">
                  <c:v>0.51492499999999997</c:v>
                </c:pt>
                <c:pt idx="3174">
                  <c:v>0.51841499999999996</c:v>
                </c:pt>
                <c:pt idx="3175">
                  <c:v>0.52168999999999999</c:v>
                </c:pt>
                <c:pt idx="3176">
                  <c:v>0.52465899999999999</c:v>
                </c:pt>
                <c:pt idx="3177">
                  <c:v>0.52703900000000004</c:v>
                </c:pt>
                <c:pt idx="3178">
                  <c:v>0.52850799999999998</c:v>
                </c:pt>
                <c:pt idx="3179">
                  <c:v>0.528949</c:v>
                </c:pt>
                <c:pt idx="3180">
                  <c:v>0.52857600000000005</c:v>
                </c:pt>
                <c:pt idx="3181">
                  <c:v>0.52788599999999997</c:v>
                </c:pt>
                <c:pt idx="3182">
                  <c:v>0.52727999999999997</c:v>
                </c:pt>
                <c:pt idx="3183">
                  <c:v>0.52677300000000005</c:v>
                </c:pt>
                <c:pt idx="3184">
                  <c:v>0.52630999999999994</c:v>
                </c:pt>
                <c:pt idx="3185">
                  <c:v>0.52582899999999999</c:v>
                </c:pt>
                <c:pt idx="3186">
                  <c:v>0.52500599999999997</c:v>
                </c:pt>
                <c:pt idx="3187">
                  <c:v>0.52360200000000001</c:v>
                </c:pt>
                <c:pt idx="3188">
                  <c:v>0.521791</c:v>
                </c:pt>
                <c:pt idx="3189">
                  <c:v>0.51991500000000002</c:v>
                </c:pt>
                <c:pt idx="3190">
                  <c:v>0.51813399999999998</c:v>
                </c:pt>
                <c:pt idx="3191">
                  <c:v>0.51628399999999997</c:v>
                </c:pt>
                <c:pt idx="3192">
                  <c:v>0.51410999999999996</c:v>
                </c:pt>
                <c:pt idx="3193">
                  <c:v>0.51148400000000005</c:v>
                </c:pt>
                <c:pt idx="3194">
                  <c:v>0.50840700000000005</c:v>
                </c:pt>
                <c:pt idx="3195">
                  <c:v>0.50494499999999998</c:v>
                </c:pt>
                <c:pt idx="3196">
                  <c:v>0.50120500000000001</c:v>
                </c:pt>
                <c:pt idx="3197">
                  <c:v>0.49738100000000002</c:v>
                </c:pt>
                <c:pt idx="3198">
                  <c:v>0.49371500000000001</c:v>
                </c:pt>
                <c:pt idx="3199">
                  <c:v>0.49031799999999998</c:v>
                </c:pt>
                <c:pt idx="3200">
                  <c:v>0.48705599999999999</c:v>
                </c:pt>
                <c:pt idx="3201">
                  <c:v>0.48369600000000001</c:v>
                </c:pt>
                <c:pt idx="3202">
                  <c:v>0.48014000000000001</c:v>
                </c:pt>
                <c:pt idx="3203">
                  <c:v>0.47644900000000001</c:v>
                </c:pt>
                <c:pt idx="3204">
                  <c:v>0.47271099999999999</c:v>
                </c:pt>
                <c:pt idx="3205">
                  <c:v>0.46903800000000001</c:v>
                </c:pt>
                <c:pt idx="3206">
                  <c:v>0.46564899999999998</c:v>
                </c:pt>
                <c:pt idx="3207">
                  <c:v>0.46282800000000002</c:v>
                </c:pt>
                <c:pt idx="3208">
                  <c:v>0.46075199999999999</c:v>
                </c:pt>
                <c:pt idx="3209">
                  <c:v>0.45929199999999998</c:v>
                </c:pt>
                <c:pt idx="3210">
                  <c:v>0.45801599999999998</c:v>
                </c:pt>
                <c:pt idx="3211">
                  <c:v>0.456791</c:v>
                </c:pt>
                <c:pt idx="3212">
                  <c:v>0.45588400000000001</c:v>
                </c:pt>
                <c:pt idx="3213">
                  <c:v>0.45540900000000001</c:v>
                </c:pt>
                <c:pt idx="3214">
                  <c:v>0.45527200000000001</c:v>
                </c:pt>
                <c:pt idx="3215">
                  <c:v>0.45544899999999999</c:v>
                </c:pt>
                <c:pt idx="3216">
                  <c:v>0.456148</c:v>
                </c:pt>
                <c:pt idx="3217">
                  <c:v>0.45765</c:v>
                </c:pt>
                <c:pt idx="3218">
                  <c:v>0.46006799999999998</c:v>
                </c:pt>
                <c:pt idx="3219">
                  <c:v>0.46332299999999998</c:v>
                </c:pt>
                <c:pt idx="3220">
                  <c:v>0.46731800000000001</c:v>
                </c:pt>
                <c:pt idx="3221">
                  <c:v>0.47200999999999999</c:v>
                </c:pt>
                <c:pt idx="3222">
                  <c:v>0.47727999999999998</c:v>
                </c:pt>
                <c:pt idx="3223">
                  <c:v>0.48289399999999999</c:v>
                </c:pt>
                <c:pt idx="3224">
                  <c:v>0.488647</c:v>
                </c:pt>
                <c:pt idx="3225">
                  <c:v>0.49447000000000002</c:v>
                </c:pt>
                <c:pt idx="3226">
                  <c:v>0.50035200000000002</c:v>
                </c:pt>
                <c:pt idx="3227">
                  <c:v>0.50623300000000004</c:v>
                </c:pt>
                <c:pt idx="3228">
                  <c:v>0.51206099999999999</c:v>
                </c:pt>
                <c:pt idx="3229">
                  <c:v>0.51785599999999998</c:v>
                </c:pt>
                <c:pt idx="3230">
                  <c:v>0.52358499999999997</c:v>
                </c:pt>
                <c:pt idx="3231">
                  <c:v>0.529061</c:v>
                </c:pt>
                <c:pt idx="3232">
                  <c:v>0.53406900000000002</c:v>
                </c:pt>
                <c:pt idx="3233">
                  <c:v>0.53838399999999997</c:v>
                </c:pt>
                <c:pt idx="3234">
                  <c:v>0.541798</c:v>
                </c:pt>
                <c:pt idx="3235">
                  <c:v>0.54441300000000004</c:v>
                </c:pt>
                <c:pt idx="3236">
                  <c:v>0.54662100000000002</c:v>
                </c:pt>
                <c:pt idx="3237">
                  <c:v>0.54865799999999998</c:v>
                </c:pt>
                <c:pt idx="3238">
                  <c:v>0.55052599999999996</c:v>
                </c:pt>
                <c:pt idx="3239">
                  <c:v>0.55212700000000003</c:v>
                </c:pt>
                <c:pt idx="3240">
                  <c:v>0.55345800000000001</c:v>
                </c:pt>
                <c:pt idx="3241">
                  <c:v>0.55461099999999997</c:v>
                </c:pt>
                <c:pt idx="3242">
                  <c:v>0.55563600000000002</c:v>
                </c:pt>
                <c:pt idx="3243">
                  <c:v>0.55649499999999996</c:v>
                </c:pt>
                <c:pt idx="3244">
                  <c:v>0.55711299999999997</c:v>
                </c:pt>
                <c:pt idx="3245">
                  <c:v>0.55742899999999995</c:v>
                </c:pt>
                <c:pt idx="3246">
                  <c:v>0.55748799999999998</c:v>
                </c:pt>
                <c:pt idx="3247">
                  <c:v>0.55744700000000003</c:v>
                </c:pt>
                <c:pt idx="3248">
                  <c:v>0.55743699999999996</c:v>
                </c:pt>
                <c:pt idx="3249">
                  <c:v>0.55746700000000005</c:v>
                </c:pt>
                <c:pt idx="3250">
                  <c:v>0.557446</c:v>
                </c:pt>
                <c:pt idx="3251">
                  <c:v>0.557315</c:v>
                </c:pt>
                <c:pt idx="3252">
                  <c:v>0.557118</c:v>
                </c:pt>
                <c:pt idx="3253">
                  <c:v>0.55691400000000002</c:v>
                </c:pt>
                <c:pt idx="3254">
                  <c:v>0.55665799999999999</c:v>
                </c:pt>
                <c:pt idx="3255">
                  <c:v>0.55620099999999995</c:v>
                </c:pt>
                <c:pt idx="3256">
                  <c:v>0.55548200000000003</c:v>
                </c:pt>
                <c:pt idx="3257">
                  <c:v>0.55467599999999995</c:v>
                </c:pt>
                <c:pt idx="3258">
                  <c:v>0.55408599999999997</c:v>
                </c:pt>
                <c:pt idx="3259">
                  <c:v>0.55397399999999997</c:v>
                </c:pt>
                <c:pt idx="3260">
                  <c:v>0.55440599999999995</c:v>
                </c:pt>
                <c:pt idx="3261">
                  <c:v>0.55519600000000002</c:v>
                </c:pt>
                <c:pt idx="3262">
                  <c:v>0.55606599999999995</c:v>
                </c:pt>
                <c:pt idx="3263">
                  <c:v>0.55694100000000002</c:v>
                </c:pt>
                <c:pt idx="3264">
                  <c:v>0.55803599999999998</c:v>
                </c:pt>
                <c:pt idx="3265">
                  <c:v>0.55960900000000002</c:v>
                </c:pt>
                <c:pt idx="3266">
                  <c:v>0.56176300000000001</c:v>
                </c:pt>
                <c:pt idx="3267">
                  <c:v>0.56447000000000003</c:v>
                </c:pt>
                <c:pt idx="3268">
                  <c:v>0.56764700000000001</c:v>
                </c:pt>
                <c:pt idx="3269">
                  <c:v>0.57126999999999994</c:v>
                </c:pt>
                <c:pt idx="3270">
                  <c:v>0.57541900000000001</c:v>
                </c:pt>
                <c:pt idx="3271">
                  <c:v>0.58009100000000002</c:v>
                </c:pt>
                <c:pt idx="3272">
                  <c:v>0.585036</c:v>
                </c:pt>
                <c:pt idx="3273">
                  <c:v>0.58985200000000004</c:v>
                </c:pt>
                <c:pt idx="3274">
                  <c:v>0.594225</c:v>
                </c:pt>
                <c:pt idx="3275">
                  <c:v>0.59804000000000002</c:v>
                </c:pt>
                <c:pt idx="3276">
                  <c:v>0.60125399999999996</c:v>
                </c:pt>
                <c:pt idx="3277">
                  <c:v>0.60370500000000005</c:v>
                </c:pt>
                <c:pt idx="3278">
                  <c:v>0.60510699999999995</c:v>
                </c:pt>
                <c:pt idx="3279">
                  <c:v>0.60524299999999998</c:v>
                </c:pt>
                <c:pt idx="3280">
                  <c:v>0.60421800000000003</c:v>
                </c:pt>
                <c:pt idx="3281">
                  <c:v>0.60235499999999997</c:v>
                </c:pt>
                <c:pt idx="3282">
                  <c:v>0.59975500000000004</c:v>
                </c:pt>
                <c:pt idx="3283">
                  <c:v>0.59627600000000003</c:v>
                </c:pt>
                <c:pt idx="3284">
                  <c:v>0.59182299999999999</c:v>
                </c:pt>
                <c:pt idx="3285">
                  <c:v>0.58648599999999995</c:v>
                </c:pt>
                <c:pt idx="3286">
                  <c:v>0.58046900000000001</c:v>
                </c:pt>
                <c:pt idx="3287">
                  <c:v>0.57400499999999999</c:v>
                </c:pt>
                <c:pt idx="3288">
                  <c:v>0.56730100000000006</c:v>
                </c:pt>
                <c:pt idx="3289">
                  <c:v>0.56040199999999996</c:v>
                </c:pt>
                <c:pt idx="3290">
                  <c:v>0.55303400000000003</c:v>
                </c:pt>
                <c:pt idx="3291">
                  <c:v>0.54484200000000005</c:v>
                </c:pt>
                <c:pt idx="3292">
                  <c:v>0.53575099999999998</c:v>
                </c:pt>
                <c:pt idx="3293">
                  <c:v>0.52597400000000005</c:v>
                </c:pt>
                <c:pt idx="3294">
                  <c:v>0.51574799999999998</c:v>
                </c:pt>
                <c:pt idx="3295">
                  <c:v>0.505185</c:v>
                </c:pt>
                <c:pt idx="3296">
                  <c:v>0.494309</c:v>
                </c:pt>
                <c:pt idx="3297">
                  <c:v>0.48316199999999998</c:v>
                </c:pt>
                <c:pt idx="3298">
                  <c:v>0.47184799999999999</c:v>
                </c:pt>
                <c:pt idx="3299">
                  <c:v>0.46049699999999999</c:v>
                </c:pt>
                <c:pt idx="3300">
                  <c:v>0.44920399999999999</c:v>
                </c:pt>
                <c:pt idx="3301">
                  <c:v>0.43809700000000001</c:v>
                </c:pt>
                <c:pt idx="3302">
                  <c:v>0.42737999999999998</c:v>
                </c:pt>
                <c:pt idx="3303">
                  <c:v>0.41725600000000002</c:v>
                </c:pt>
                <c:pt idx="3304">
                  <c:v>0.40782400000000002</c:v>
                </c:pt>
                <c:pt idx="3305">
                  <c:v>0.39908900000000003</c:v>
                </c:pt>
                <c:pt idx="3306">
                  <c:v>0.39106800000000003</c:v>
                </c:pt>
                <c:pt idx="3307">
                  <c:v>0.383849</c:v>
                </c:pt>
                <c:pt idx="3308">
                  <c:v>0.377469</c:v>
                </c:pt>
                <c:pt idx="3309">
                  <c:v>0.371809</c:v>
                </c:pt>
                <c:pt idx="3310">
                  <c:v>0.36669600000000002</c:v>
                </c:pt>
                <c:pt idx="3311">
                  <c:v>0.36203999999999997</c:v>
                </c:pt>
                <c:pt idx="3312">
                  <c:v>0.35772900000000002</c:v>
                </c:pt>
                <c:pt idx="3313">
                  <c:v>0.35348299999999999</c:v>
                </c:pt>
                <c:pt idx="3314">
                  <c:v>0.34899000000000002</c:v>
                </c:pt>
                <c:pt idx="3315">
                  <c:v>0.34422199999999997</c:v>
                </c:pt>
                <c:pt idx="3316">
                  <c:v>0.33940700000000001</c:v>
                </c:pt>
                <c:pt idx="3317">
                  <c:v>0.334783</c:v>
                </c:pt>
                <c:pt idx="3318">
                  <c:v>0.33054099999999997</c:v>
                </c:pt>
                <c:pt idx="3319">
                  <c:v>0.32682099999999997</c:v>
                </c:pt>
                <c:pt idx="3320">
                  <c:v>0.32363399999999998</c:v>
                </c:pt>
                <c:pt idx="3321">
                  <c:v>0.320801</c:v>
                </c:pt>
                <c:pt idx="3322">
                  <c:v>0.31799899999999998</c:v>
                </c:pt>
                <c:pt idx="3323">
                  <c:v>0.31495699999999999</c:v>
                </c:pt>
                <c:pt idx="3324">
                  <c:v>0.31165999999999999</c:v>
                </c:pt>
                <c:pt idx="3325">
                  <c:v>0.308338</c:v>
                </c:pt>
                <c:pt idx="3326">
                  <c:v>0.30524899999999999</c:v>
                </c:pt>
                <c:pt idx="3327">
                  <c:v>0.30249999999999999</c:v>
                </c:pt>
                <c:pt idx="3328">
                  <c:v>0.30005700000000002</c:v>
                </c:pt>
                <c:pt idx="3329">
                  <c:v>0.29783300000000001</c:v>
                </c:pt>
                <c:pt idx="3330">
                  <c:v>0.29572500000000002</c:v>
                </c:pt>
                <c:pt idx="3331">
                  <c:v>0.29358699999999999</c:v>
                </c:pt>
                <c:pt idx="3332">
                  <c:v>0.29127700000000001</c:v>
                </c:pt>
                <c:pt idx="3333">
                  <c:v>0.28882099999999999</c:v>
                </c:pt>
                <c:pt idx="3334">
                  <c:v>0.286468</c:v>
                </c:pt>
                <c:pt idx="3335">
                  <c:v>0.284468</c:v>
                </c:pt>
                <c:pt idx="3336">
                  <c:v>0.28286499999999998</c:v>
                </c:pt>
                <c:pt idx="3337">
                  <c:v>0.281584</c:v>
                </c:pt>
                <c:pt idx="3338">
                  <c:v>0.28061199999999997</c:v>
                </c:pt>
                <c:pt idx="3339">
                  <c:v>0.279978</c:v>
                </c:pt>
                <c:pt idx="3340">
                  <c:v>0.27967799999999998</c:v>
                </c:pt>
                <c:pt idx="3341">
                  <c:v>0.27973500000000001</c:v>
                </c:pt>
                <c:pt idx="3342">
                  <c:v>0.28024399999999999</c:v>
                </c:pt>
                <c:pt idx="3343">
                  <c:v>0.281252</c:v>
                </c:pt>
                <c:pt idx="3344">
                  <c:v>0.28263500000000003</c:v>
                </c:pt>
                <c:pt idx="3345">
                  <c:v>0.28414699999999998</c:v>
                </c:pt>
                <c:pt idx="3346">
                  <c:v>0.28560600000000003</c:v>
                </c:pt>
                <c:pt idx="3347">
                  <c:v>0.287055</c:v>
                </c:pt>
                <c:pt idx="3348">
                  <c:v>0.28872799999999998</c:v>
                </c:pt>
                <c:pt idx="3349">
                  <c:v>0.29079300000000002</c:v>
                </c:pt>
                <c:pt idx="3350">
                  <c:v>0.29317300000000002</c:v>
                </c:pt>
                <c:pt idx="3351">
                  <c:v>0.29563899999999999</c:v>
                </c:pt>
                <c:pt idx="3352">
                  <c:v>0.29801800000000001</c:v>
                </c:pt>
                <c:pt idx="3353">
                  <c:v>0.300265</c:v>
                </c:pt>
                <c:pt idx="3354">
                  <c:v>0.30239199999999999</c:v>
                </c:pt>
                <c:pt idx="3355">
                  <c:v>0.30441600000000002</c:v>
                </c:pt>
                <c:pt idx="3356">
                  <c:v>0.30637799999999998</c:v>
                </c:pt>
                <c:pt idx="3357">
                  <c:v>0.30836200000000002</c:v>
                </c:pt>
                <c:pt idx="3358">
                  <c:v>0.31043399999999999</c:v>
                </c:pt>
                <c:pt idx="3359">
                  <c:v>0.312554</c:v>
                </c:pt>
                <c:pt idx="3360">
                  <c:v>0.31461499999999998</c:v>
                </c:pt>
                <c:pt idx="3361">
                  <c:v>0.31658700000000001</c:v>
                </c:pt>
                <c:pt idx="3362">
                  <c:v>0.31856200000000001</c:v>
                </c:pt>
                <c:pt idx="3363">
                  <c:v>0.32064300000000001</c:v>
                </c:pt>
                <c:pt idx="3364">
                  <c:v>0.32286199999999998</c:v>
                </c:pt>
                <c:pt idx="3365">
                  <c:v>0.325235</c:v>
                </c:pt>
                <c:pt idx="3366">
                  <c:v>0.32780700000000002</c:v>
                </c:pt>
                <c:pt idx="3367">
                  <c:v>0.33057700000000001</c:v>
                </c:pt>
                <c:pt idx="3368">
                  <c:v>0.33346599999999998</c:v>
                </c:pt>
                <c:pt idx="3369">
                  <c:v>0.336393</c:v>
                </c:pt>
                <c:pt idx="3370">
                  <c:v>0.33934399999999998</c:v>
                </c:pt>
                <c:pt idx="3371">
                  <c:v>0.34235300000000002</c:v>
                </c:pt>
                <c:pt idx="3372">
                  <c:v>0.34541500000000003</c:v>
                </c:pt>
                <c:pt idx="3373">
                  <c:v>0.34843499999999999</c:v>
                </c:pt>
                <c:pt idx="3374">
                  <c:v>0.35125499999999998</c:v>
                </c:pt>
                <c:pt idx="3375">
                  <c:v>0.35374800000000001</c:v>
                </c:pt>
                <c:pt idx="3376">
                  <c:v>0.355852</c:v>
                </c:pt>
                <c:pt idx="3377">
                  <c:v>0.35754200000000003</c:v>
                </c:pt>
                <c:pt idx="3378">
                  <c:v>0.35880699999999999</c:v>
                </c:pt>
                <c:pt idx="3379">
                  <c:v>0.35965200000000003</c:v>
                </c:pt>
                <c:pt idx="3380">
                  <c:v>0.36007400000000001</c:v>
                </c:pt>
                <c:pt idx="3381">
                  <c:v>0.360045</c:v>
                </c:pt>
                <c:pt idx="3382">
                  <c:v>0.35953099999999999</c:v>
                </c:pt>
                <c:pt idx="3383">
                  <c:v>0.35851699999999997</c:v>
                </c:pt>
                <c:pt idx="3384">
                  <c:v>0.357012</c:v>
                </c:pt>
                <c:pt idx="3385">
                  <c:v>0.355072</c:v>
                </c:pt>
                <c:pt idx="3386">
                  <c:v>0.35280600000000001</c:v>
                </c:pt>
                <c:pt idx="3387">
                  <c:v>0.35029500000000002</c:v>
                </c:pt>
                <c:pt idx="3388">
                  <c:v>0.347522</c:v>
                </c:pt>
                <c:pt idx="3389">
                  <c:v>0.34440300000000001</c:v>
                </c:pt>
                <c:pt idx="3390">
                  <c:v>0.34089399999999997</c:v>
                </c:pt>
                <c:pt idx="3391">
                  <c:v>0.33707799999999999</c:v>
                </c:pt>
                <c:pt idx="3392">
                  <c:v>0.33313500000000001</c:v>
                </c:pt>
                <c:pt idx="3393">
                  <c:v>0.32924700000000001</c:v>
                </c:pt>
                <c:pt idx="3394">
                  <c:v>0.32550899999999999</c:v>
                </c:pt>
                <c:pt idx="3395">
                  <c:v>0.32192199999999999</c:v>
                </c:pt>
                <c:pt idx="3396">
                  <c:v>0.318438</c:v>
                </c:pt>
                <c:pt idx="3397">
                  <c:v>0.31500800000000001</c:v>
                </c:pt>
                <c:pt idx="3398">
                  <c:v>0.31159999999999999</c:v>
                </c:pt>
                <c:pt idx="3399">
                  <c:v>0.30820500000000001</c:v>
                </c:pt>
                <c:pt idx="3400">
                  <c:v>0.30486799999999997</c:v>
                </c:pt>
                <c:pt idx="3401">
                  <c:v>0.30169299999999999</c:v>
                </c:pt>
                <c:pt idx="3402">
                  <c:v>0.29877700000000001</c:v>
                </c:pt>
                <c:pt idx="3403">
                  <c:v>0.296149</c:v>
                </c:pt>
                <c:pt idx="3404">
                  <c:v>0.293792</c:v>
                </c:pt>
                <c:pt idx="3405">
                  <c:v>0.29166700000000001</c:v>
                </c:pt>
                <c:pt idx="3406">
                  <c:v>0.28967300000000001</c:v>
                </c:pt>
                <c:pt idx="3407">
                  <c:v>0.28765800000000002</c:v>
                </c:pt>
                <c:pt idx="3408">
                  <c:v>0.28550799999999998</c:v>
                </c:pt>
                <c:pt idx="3409">
                  <c:v>0.28320800000000002</c:v>
                </c:pt>
                <c:pt idx="3410">
                  <c:v>0.280806</c:v>
                </c:pt>
                <c:pt idx="3411">
                  <c:v>0.27834100000000001</c:v>
                </c:pt>
                <c:pt idx="3412">
                  <c:v>0.275843</c:v>
                </c:pt>
                <c:pt idx="3413">
                  <c:v>0.27338499999999999</c:v>
                </c:pt>
                <c:pt idx="3414">
                  <c:v>0.27113100000000001</c:v>
                </c:pt>
                <c:pt idx="3415">
                  <c:v>0.26926699999999998</c:v>
                </c:pt>
                <c:pt idx="3416">
                  <c:v>0.267876</c:v>
                </c:pt>
                <c:pt idx="3417">
                  <c:v>0.26688600000000001</c:v>
                </c:pt>
                <c:pt idx="3418">
                  <c:v>0.26614100000000002</c:v>
                </c:pt>
                <c:pt idx="3419">
                  <c:v>0.26550000000000001</c:v>
                </c:pt>
                <c:pt idx="3420">
                  <c:v>0.26490900000000001</c:v>
                </c:pt>
                <c:pt idx="3421">
                  <c:v>0.26441500000000001</c:v>
                </c:pt>
                <c:pt idx="3422">
                  <c:v>0.26412200000000002</c:v>
                </c:pt>
                <c:pt idx="3423">
                  <c:v>0.26412799999999997</c:v>
                </c:pt>
                <c:pt idx="3424">
                  <c:v>0.264484</c:v>
                </c:pt>
                <c:pt idx="3425">
                  <c:v>0.265181</c:v>
                </c:pt>
                <c:pt idx="3426">
                  <c:v>0.26615800000000001</c:v>
                </c:pt>
                <c:pt idx="3427">
                  <c:v>0.26735700000000001</c:v>
                </c:pt>
                <c:pt idx="3428">
                  <c:v>0.26873999999999998</c:v>
                </c:pt>
                <c:pt idx="3429">
                  <c:v>0.27025500000000002</c:v>
                </c:pt>
                <c:pt idx="3430">
                  <c:v>0.271839</c:v>
                </c:pt>
                <c:pt idx="3431">
                  <c:v>0.273484</c:v>
                </c:pt>
                <c:pt idx="3432">
                  <c:v>0.27526499999999998</c:v>
                </c:pt>
                <c:pt idx="3433">
                  <c:v>0.27728700000000001</c:v>
                </c:pt>
                <c:pt idx="3434">
                  <c:v>0.27961399999999997</c:v>
                </c:pt>
                <c:pt idx="3435">
                  <c:v>0.28224199999999999</c:v>
                </c:pt>
                <c:pt idx="3436">
                  <c:v>0.28512199999999999</c:v>
                </c:pt>
                <c:pt idx="3437">
                  <c:v>0.28820699999999999</c:v>
                </c:pt>
                <c:pt idx="3438">
                  <c:v>0.291466</c:v>
                </c:pt>
                <c:pt idx="3439">
                  <c:v>0.29486299999999999</c:v>
                </c:pt>
                <c:pt idx="3440">
                  <c:v>0.29835499999999998</c:v>
                </c:pt>
                <c:pt idx="3441">
                  <c:v>0.30187900000000001</c:v>
                </c:pt>
                <c:pt idx="3442">
                  <c:v>0.30536600000000003</c:v>
                </c:pt>
                <c:pt idx="3443">
                  <c:v>0.30879800000000002</c:v>
                </c:pt>
                <c:pt idx="3444">
                  <c:v>0.31226700000000002</c:v>
                </c:pt>
                <c:pt idx="3445">
                  <c:v>0.315888</c:v>
                </c:pt>
                <c:pt idx="3446">
                  <c:v>0.31966</c:v>
                </c:pt>
                <c:pt idx="3447">
                  <c:v>0.32342799999999999</c:v>
                </c:pt>
                <c:pt idx="3448">
                  <c:v>0.32698100000000002</c:v>
                </c:pt>
                <c:pt idx="3449">
                  <c:v>0.330177</c:v>
                </c:pt>
                <c:pt idx="3450">
                  <c:v>0.33300600000000002</c:v>
                </c:pt>
                <c:pt idx="3451">
                  <c:v>0.33556799999999998</c:v>
                </c:pt>
                <c:pt idx="3452">
                  <c:v>0.33800599999999997</c:v>
                </c:pt>
                <c:pt idx="3453">
                  <c:v>0.34044099999999999</c:v>
                </c:pt>
                <c:pt idx="3454">
                  <c:v>0.34295799999999999</c:v>
                </c:pt>
                <c:pt idx="3455">
                  <c:v>0.34558800000000001</c:v>
                </c:pt>
                <c:pt idx="3456">
                  <c:v>0.34829500000000002</c:v>
                </c:pt>
                <c:pt idx="3457">
                  <c:v>0.35097800000000001</c:v>
                </c:pt>
                <c:pt idx="3458">
                  <c:v>0.35349900000000001</c:v>
                </c:pt>
                <c:pt idx="3459">
                  <c:v>0.35575800000000002</c:v>
                </c:pt>
                <c:pt idx="3460">
                  <c:v>0.35776799999999997</c:v>
                </c:pt>
                <c:pt idx="3461">
                  <c:v>0.35964400000000002</c:v>
                </c:pt>
                <c:pt idx="3462">
                  <c:v>0.361485</c:v>
                </c:pt>
                <c:pt idx="3463">
                  <c:v>0.36331599999999997</c:v>
                </c:pt>
                <c:pt idx="3464">
                  <c:v>0.36512699999999998</c:v>
                </c:pt>
                <c:pt idx="3465">
                  <c:v>0.36694500000000002</c:v>
                </c:pt>
                <c:pt idx="3466">
                  <c:v>0.36884099999999997</c:v>
                </c:pt>
                <c:pt idx="3467">
                  <c:v>0.37089800000000001</c:v>
                </c:pt>
                <c:pt idx="3468">
                  <c:v>0.37315199999999998</c:v>
                </c:pt>
                <c:pt idx="3469">
                  <c:v>0.37556099999999998</c:v>
                </c:pt>
                <c:pt idx="3470">
                  <c:v>0.37800600000000001</c:v>
                </c:pt>
                <c:pt idx="3471">
                  <c:v>0.38034000000000001</c:v>
                </c:pt>
                <c:pt idx="3472">
                  <c:v>0.38243500000000002</c:v>
                </c:pt>
                <c:pt idx="3473">
                  <c:v>0.38419999999999999</c:v>
                </c:pt>
                <c:pt idx="3474">
                  <c:v>0.385598</c:v>
                </c:pt>
                <c:pt idx="3475">
                  <c:v>0.38665300000000002</c:v>
                </c:pt>
                <c:pt idx="3476">
                  <c:v>0.387457</c:v>
                </c:pt>
                <c:pt idx="3477">
                  <c:v>0.38814300000000002</c:v>
                </c:pt>
                <c:pt idx="3478">
                  <c:v>0.38883400000000001</c:v>
                </c:pt>
                <c:pt idx="3479">
                  <c:v>0.38955400000000001</c:v>
                </c:pt>
                <c:pt idx="3480">
                  <c:v>0.39017299999999999</c:v>
                </c:pt>
                <c:pt idx="3481">
                  <c:v>0.39046199999999998</c:v>
                </c:pt>
                <c:pt idx="3482">
                  <c:v>0.39024799999999998</c:v>
                </c:pt>
                <c:pt idx="3483">
                  <c:v>0.38951200000000002</c:v>
                </c:pt>
                <c:pt idx="3484">
                  <c:v>0.38835700000000001</c:v>
                </c:pt>
                <c:pt idx="3485">
                  <c:v>0.386907</c:v>
                </c:pt>
                <c:pt idx="3486">
                  <c:v>0.38523099999999999</c:v>
                </c:pt>
                <c:pt idx="3487">
                  <c:v>0.38330399999999998</c:v>
                </c:pt>
                <c:pt idx="3488">
                  <c:v>0.38105</c:v>
                </c:pt>
                <c:pt idx="3489">
                  <c:v>0.37843199999999999</c:v>
                </c:pt>
                <c:pt idx="3490">
                  <c:v>0.37547999999999998</c:v>
                </c:pt>
                <c:pt idx="3491">
                  <c:v>0.37221799999999999</c:v>
                </c:pt>
                <c:pt idx="3492">
                  <c:v>0.36861500000000003</c:v>
                </c:pt>
                <c:pt idx="3493">
                  <c:v>0.36461100000000002</c:v>
                </c:pt>
                <c:pt idx="3494">
                  <c:v>0.36014299999999999</c:v>
                </c:pt>
                <c:pt idx="3495">
                  <c:v>0.35514299999999999</c:v>
                </c:pt>
                <c:pt idx="3496">
                  <c:v>0.34957300000000002</c:v>
                </c:pt>
                <c:pt idx="3497">
                  <c:v>0.34347499999999997</c:v>
                </c:pt>
                <c:pt idx="3498">
                  <c:v>0.33698899999999998</c:v>
                </c:pt>
                <c:pt idx="3499">
                  <c:v>0.330289</c:v>
                </c:pt>
                <c:pt idx="3500">
                  <c:v>0.32350400000000001</c:v>
                </c:pt>
                <c:pt idx="3501">
                  <c:v>0.31670799999999999</c:v>
                </c:pt>
                <c:pt idx="3502">
                  <c:v>0.30993399999999999</c:v>
                </c:pt>
                <c:pt idx="3503">
                  <c:v>0.303149</c:v>
                </c:pt>
                <c:pt idx="3504">
                  <c:v>0.29628599999999999</c:v>
                </c:pt>
                <c:pt idx="3505">
                  <c:v>0.28933599999999998</c:v>
                </c:pt>
                <c:pt idx="3506">
                  <c:v>0.28240300000000002</c:v>
                </c:pt>
                <c:pt idx="3507">
                  <c:v>0.27563100000000001</c:v>
                </c:pt>
                <c:pt idx="3508">
                  <c:v>0.26913900000000002</c:v>
                </c:pt>
                <c:pt idx="3509">
                  <c:v>0.26301999999999998</c:v>
                </c:pt>
                <c:pt idx="3510">
                  <c:v>0.25732699999999997</c:v>
                </c:pt>
                <c:pt idx="3511">
                  <c:v>0.25203599999999998</c:v>
                </c:pt>
                <c:pt idx="3512">
                  <c:v>0.24709700000000001</c:v>
                </c:pt>
                <c:pt idx="3513">
                  <c:v>0.242511</c:v>
                </c:pt>
                <c:pt idx="3514">
                  <c:v>0.23830299999999999</c:v>
                </c:pt>
                <c:pt idx="3515">
                  <c:v>0.23439499999999999</c:v>
                </c:pt>
                <c:pt idx="3516">
                  <c:v>0.23058899999999999</c:v>
                </c:pt>
                <c:pt idx="3517">
                  <c:v>0.226715</c:v>
                </c:pt>
                <c:pt idx="3518">
                  <c:v>0.22279199999999999</c:v>
                </c:pt>
                <c:pt idx="3519">
                  <c:v>0.21901300000000001</c:v>
                </c:pt>
                <c:pt idx="3520">
                  <c:v>0.215559</c:v>
                </c:pt>
                <c:pt idx="3521">
                  <c:v>0.212422</c:v>
                </c:pt>
                <c:pt idx="3522">
                  <c:v>0.209371</c:v>
                </c:pt>
                <c:pt idx="3523">
                  <c:v>0.20608499999999999</c:v>
                </c:pt>
                <c:pt idx="3524">
                  <c:v>0.20232600000000001</c:v>
                </c:pt>
                <c:pt idx="3525">
                  <c:v>0.198017</c:v>
                </c:pt>
                <c:pt idx="3526">
                  <c:v>0.19320100000000001</c:v>
                </c:pt>
                <c:pt idx="3527">
                  <c:v>0.18793299999999999</c:v>
                </c:pt>
                <c:pt idx="3528">
                  <c:v>0.18221899999999999</c:v>
                </c:pt>
                <c:pt idx="3529">
                  <c:v>0.17599999999999999</c:v>
                </c:pt>
                <c:pt idx="3530">
                  <c:v>0.169183</c:v>
                </c:pt>
                <c:pt idx="3531">
                  <c:v>0.161713</c:v>
                </c:pt>
                <c:pt idx="3532">
                  <c:v>0.153641</c:v>
                </c:pt>
                <c:pt idx="3533">
                  <c:v>0.14510500000000001</c:v>
                </c:pt>
                <c:pt idx="3534">
                  <c:v>0.136267</c:v>
                </c:pt>
                <c:pt idx="3535">
                  <c:v>0.12726599999999999</c:v>
                </c:pt>
                <c:pt idx="3536">
                  <c:v>0.118205</c:v>
                </c:pt>
                <c:pt idx="3537">
                  <c:v>0.10913399999999999</c:v>
                </c:pt>
                <c:pt idx="3538">
                  <c:v>0.10003099999999999</c:v>
                </c:pt>
                <c:pt idx="3539">
                  <c:v>9.0853000000000003E-2</c:v>
                </c:pt>
                <c:pt idx="3540">
                  <c:v>8.1655000000000005E-2</c:v>
                </c:pt>
                <c:pt idx="3541">
                  <c:v>7.2631000000000001E-2</c:v>
                </c:pt>
                <c:pt idx="3542">
                  <c:v>6.4046000000000006E-2</c:v>
                </c:pt>
                <c:pt idx="3543">
                  <c:v>5.6120999999999997E-2</c:v>
                </c:pt>
                <c:pt idx="3544">
                  <c:v>4.8946999999999997E-2</c:v>
                </c:pt>
                <c:pt idx="3545">
                  <c:v>4.2470000000000001E-2</c:v>
                </c:pt>
                <c:pt idx="3546">
                  <c:v>3.6568999999999997E-2</c:v>
                </c:pt>
                <c:pt idx="3547">
                  <c:v>3.1164000000000001E-2</c:v>
                </c:pt>
                <c:pt idx="3548">
                  <c:v>2.6239999999999999E-2</c:v>
                </c:pt>
                <c:pt idx="3549">
                  <c:v>2.1826999999999999E-2</c:v>
                </c:pt>
                <c:pt idx="3550">
                  <c:v>1.7998E-2</c:v>
                </c:pt>
                <c:pt idx="3551">
                  <c:v>1.4853999999999999E-2</c:v>
                </c:pt>
                <c:pt idx="3552">
                  <c:v>1.2463E-2</c:v>
                </c:pt>
                <c:pt idx="3553">
                  <c:v>1.0810999999999999E-2</c:v>
                </c:pt>
                <c:pt idx="3554">
                  <c:v>9.8289999999999992E-3</c:v>
                </c:pt>
                <c:pt idx="3555">
                  <c:v>9.4660000000000005E-3</c:v>
                </c:pt>
                <c:pt idx="3556">
                  <c:v>9.7520000000000003E-3</c:v>
                </c:pt>
                <c:pt idx="3557">
                  <c:v>1.0782E-2</c:v>
                </c:pt>
                <c:pt idx="3558">
                  <c:v>1.265E-2</c:v>
                </c:pt>
                <c:pt idx="3559">
                  <c:v>1.5409000000000001E-2</c:v>
                </c:pt>
                <c:pt idx="3560">
                  <c:v>1.9075000000000002E-2</c:v>
                </c:pt>
                <c:pt idx="3561">
                  <c:v>2.3636999999999998E-2</c:v>
                </c:pt>
                <c:pt idx="3562">
                  <c:v>2.9089E-2</c:v>
                </c:pt>
                <c:pt idx="3563">
                  <c:v>3.5442000000000001E-2</c:v>
                </c:pt>
                <c:pt idx="3564">
                  <c:v>4.2700000000000002E-2</c:v>
                </c:pt>
                <c:pt idx="3565">
                  <c:v>5.0826999999999997E-2</c:v>
                </c:pt>
                <c:pt idx="3566">
                  <c:v>5.9789000000000002E-2</c:v>
                </c:pt>
                <c:pt idx="3567">
                  <c:v>6.9578000000000001E-2</c:v>
                </c:pt>
                <c:pt idx="3568">
                  <c:v>8.0116000000000007E-2</c:v>
                </c:pt>
                <c:pt idx="3569">
                  <c:v>9.1202000000000005E-2</c:v>
                </c:pt>
                <c:pt idx="3570">
                  <c:v>0.102593</c:v>
                </c:pt>
                <c:pt idx="3571">
                  <c:v>0.114119</c:v>
                </c:pt>
                <c:pt idx="3572">
                  <c:v>0.12573699999999999</c:v>
                </c:pt>
                <c:pt idx="3573">
                  <c:v>0.13754</c:v>
                </c:pt>
                <c:pt idx="3574">
                  <c:v>0.14968000000000001</c:v>
                </c:pt>
                <c:pt idx="3575">
                  <c:v>0.16221099999999999</c:v>
                </c:pt>
                <c:pt idx="3576">
                  <c:v>0.17502400000000001</c:v>
                </c:pt>
                <c:pt idx="3577">
                  <c:v>0.18795000000000001</c:v>
                </c:pt>
                <c:pt idx="3578">
                  <c:v>0.200878</c:v>
                </c:pt>
                <c:pt idx="3579">
                  <c:v>0.21378900000000001</c:v>
                </c:pt>
                <c:pt idx="3580">
                  <c:v>0.22673499999999999</c:v>
                </c:pt>
                <c:pt idx="3581">
                  <c:v>0.239758</c:v>
                </c:pt>
                <c:pt idx="3582">
                  <c:v>0.25283699999999998</c:v>
                </c:pt>
                <c:pt idx="3583">
                  <c:v>0.265901</c:v>
                </c:pt>
                <c:pt idx="3584">
                  <c:v>0.27890399999999999</c:v>
                </c:pt>
                <c:pt idx="3585">
                  <c:v>0.29181299999999999</c:v>
                </c:pt>
                <c:pt idx="3586">
                  <c:v>0.30455500000000002</c:v>
                </c:pt>
                <c:pt idx="3587">
                  <c:v>0.31702200000000003</c:v>
                </c:pt>
                <c:pt idx="3588">
                  <c:v>0.329096</c:v>
                </c:pt>
                <c:pt idx="3589">
                  <c:v>0.34060400000000002</c:v>
                </c:pt>
                <c:pt idx="3590">
                  <c:v>0.35126600000000002</c:v>
                </c:pt>
                <c:pt idx="3591">
                  <c:v>0.36077799999999999</c:v>
                </c:pt>
                <c:pt idx="3592">
                  <c:v>0.36896600000000002</c:v>
                </c:pt>
                <c:pt idx="3593">
                  <c:v>0.37580799999999998</c:v>
                </c:pt>
                <c:pt idx="3594">
                  <c:v>0.38132199999999999</c:v>
                </c:pt>
                <c:pt idx="3595">
                  <c:v>0.38550200000000001</c:v>
                </c:pt>
                <c:pt idx="3596">
                  <c:v>0.38834999999999997</c:v>
                </c:pt>
                <c:pt idx="3597">
                  <c:v>0.38991199999999998</c:v>
                </c:pt>
                <c:pt idx="3598">
                  <c:v>0.390237</c:v>
                </c:pt>
                <c:pt idx="3599">
                  <c:v>0.389372</c:v>
                </c:pt>
                <c:pt idx="3600">
                  <c:v>0.38742199999999999</c:v>
                </c:pt>
                <c:pt idx="3601">
                  <c:v>0.384546</c:v>
                </c:pt>
                <c:pt idx="3602">
                  <c:v>0.380851</c:v>
                </c:pt>
                <c:pt idx="3603">
                  <c:v>0.37634499999999999</c:v>
                </c:pt>
                <c:pt idx="3604">
                  <c:v>0.37102200000000002</c:v>
                </c:pt>
                <c:pt idx="3605">
                  <c:v>0.36498000000000003</c:v>
                </c:pt>
                <c:pt idx="3606">
                  <c:v>0.35847200000000001</c:v>
                </c:pt>
                <c:pt idx="3607">
                  <c:v>0.35186299999999998</c:v>
                </c:pt>
                <c:pt idx="3608">
                  <c:v>0.345495</c:v>
                </c:pt>
                <c:pt idx="3609">
                  <c:v>0.33953299999999997</c:v>
                </c:pt>
                <c:pt idx="3610">
                  <c:v>0.33397900000000003</c:v>
                </c:pt>
                <c:pt idx="3611">
                  <c:v>0.32879900000000001</c:v>
                </c:pt>
                <c:pt idx="3612">
                  <c:v>0.323988</c:v>
                </c:pt>
                <c:pt idx="3613">
                  <c:v>0.31954500000000002</c:v>
                </c:pt>
                <c:pt idx="3614">
                  <c:v>0.31553999999999999</c:v>
                </c:pt>
                <c:pt idx="3615">
                  <c:v>0.31218499999999999</c:v>
                </c:pt>
                <c:pt idx="3616">
                  <c:v>0.30968400000000001</c:v>
                </c:pt>
                <c:pt idx="3617">
                  <c:v>0.30801899999999999</c:v>
                </c:pt>
                <c:pt idx="3618">
                  <c:v>0.307029</c:v>
                </c:pt>
                <c:pt idx="3619">
                  <c:v>0.30666900000000002</c:v>
                </c:pt>
                <c:pt idx="3620">
                  <c:v>0.307085</c:v>
                </c:pt>
                <c:pt idx="3621">
                  <c:v>0.30842599999999998</c:v>
                </c:pt>
                <c:pt idx="3622">
                  <c:v>0.31072499999999997</c:v>
                </c:pt>
                <c:pt idx="3623">
                  <c:v>0.31396600000000002</c:v>
                </c:pt>
                <c:pt idx="3624">
                  <c:v>0.31813900000000001</c:v>
                </c:pt>
                <c:pt idx="3625">
                  <c:v>0.32314900000000002</c:v>
                </c:pt>
                <c:pt idx="3626">
                  <c:v>0.32875199999999999</c:v>
                </c:pt>
                <c:pt idx="3627">
                  <c:v>0.33467599999999997</c:v>
                </c:pt>
                <c:pt idx="3628">
                  <c:v>0.34085799999999999</c:v>
                </c:pt>
                <c:pt idx="3629">
                  <c:v>0.34750799999999998</c:v>
                </c:pt>
                <c:pt idx="3630">
                  <c:v>0.354883</c:v>
                </c:pt>
                <c:pt idx="3631">
                  <c:v>0.36299700000000001</c:v>
                </c:pt>
                <c:pt idx="3632">
                  <c:v>0.37156699999999998</c:v>
                </c:pt>
                <c:pt idx="3633">
                  <c:v>0.38026199999999999</c:v>
                </c:pt>
                <c:pt idx="3634">
                  <c:v>0.38896199999999997</c:v>
                </c:pt>
                <c:pt idx="3635">
                  <c:v>0.39776400000000001</c:v>
                </c:pt>
                <c:pt idx="3636">
                  <c:v>0.40681600000000001</c:v>
                </c:pt>
                <c:pt idx="3637">
                  <c:v>0.41618899999999998</c:v>
                </c:pt>
                <c:pt idx="3638">
                  <c:v>0.42585899999999999</c:v>
                </c:pt>
                <c:pt idx="3639">
                  <c:v>0.43570799999999998</c:v>
                </c:pt>
                <c:pt idx="3640">
                  <c:v>0.44555800000000001</c:v>
                </c:pt>
                <c:pt idx="3641">
                  <c:v>0.45529599999999998</c:v>
                </c:pt>
                <c:pt idx="3642">
                  <c:v>0.465005</c:v>
                </c:pt>
                <c:pt idx="3643">
                  <c:v>0.47493800000000003</c:v>
                </c:pt>
                <c:pt idx="3644">
                  <c:v>0.48528300000000002</c:v>
                </c:pt>
                <c:pt idx="3645">
                  <c:v>0.495975</c:v>
                </c:pt>
                <c:pt idx="3646">
                  <c:v>0.50677499999999998</c:v>
                </c:pt>
                <c:pt idx="3647">
                  <c:v>0.51746999999999999</c:v>
                </c:pt>
                <c:pt idx="3648">
                  <c:v>0.52792799999999995</c:v>
                </c:pt>
                <c:pt idx="3649">
                  <c:v>0.53804799999999997</c:v>
                </c:pt>
                <c:pt idx="3650">
                  <c:v>0.54775099999999999</c:v>
                </c:pt>
                <c:pt idx="3651">
                  <c:v>0.55704100000000001</c:v>
                </c:pt>
                <c:pt idx="3652">
                  <c:v>0.56597500000000001</c:v>
                </c:pt>
                <c:pt idx="3653">
                  <c:v>0.57455900000000004</c:v>
                </c:pt>
                <c:pt idx="3654">
                  <c:v>0.58270699999999997</c:v>
                </c:pt>
                <c:pt idx="3655">
                  <c:v>0.59031699999999998</c:v>
                </c:pt>
                <c:pt idx="3656">
                  <c:v>0.59739600000000004</c:v>
                </c:pt>
                <c:pt idx="3657">
                  <c:v>0.604105</c:v>
                </c:pt>
                <c:pt idx="3658">
                  <c:v>0.61067499999999997</c:v>
                </c:pt>
                <c:pt idx="3659">
                  <c:v>0.61726999999999999</c:v>
                </c:pt>
                <c:pt idx="3660">
                  <c:v>0.62388900000000003</c:v>
                </c:pt>
                <c:pt idx="3661">
                  <c:v>0.63036800000000004</c:v>
                </c:pt>
                <c:pt idx="3662">
                  <c:v>0.63651999999999997</c:v>
                </c:pt>
                <c:pt idx="3663">
                  <c:v>0.64232500000000003</c:v>
                </c:pt>
                <c:pt idx="3664">
                  <c:v>0.64797400000000005</c:v>
                </c:pt>
                <c:pt idx="3665">
                  <c:v>0.65368599999999999</c:v>
                </c:pt>
                <c:pt idx="3666">
                  <c:v>0.65956300000000001</c:v>
                </c:pt>
                <c:pt idx="3667">
                  <c:v>0.66559999999999997</c:v>
                </c:pt>
                <c:pt idx="3668">
                  <c:v>0.67172799999999999</c:v>
                </c:pt>
                <c:pt idx="3669">
                  <c:v>0.67781999999999998</c:v>
                </c:pt>
                <c:pt idx="3670">
                  <c:v>0.68376700000000001</c:v>
                </c:pt>
                <c:pt idx="3671">
                  <c:v>0.68959099999999995</c:v>
                </c:pt>
                <c:pt idx="3672">
                  <c:v>0.69547000000000003</c:v>
                </c:pt>
                <c:pt idx="3673">
                  <c:v>0.701681</c:v>
                </c:pt>
                <c:pt idx="3674">
                  <c:v>0.70850500000000005</c:v>
                </c:pt>
                <c:pt idx="3675">
                  <c:v>0.71611899999999995</c:v>
                </c:pt>
                <c:pt idx="3676">
                  <c:v>0.724607</c:v>
                </c:pt>
                <c:pt idx="3677">
                  <c:v>0.73405200000000004</c:v>
                </c:pt>
                <c:pt idx="3678">
                  <c:v>0.74455499999999997</c:v>
                </c:pt>
                <c:pt idx="3679">
                  <c:v>0.75613799999999998</c:v>
                </c:pt>
                <c:pt idx="3680">
                  <c:v>0.76875199999999999</c:v>
                </c:pt>
                <c:pt idx="3681">
                  <c:v>0.78237999999999996</c:v>
                </c:pt>
                <c:pt idx="3682">
                  <c:v>0.79707399999999995</c:v>
                </c:pt>
                <c:pt idx="3683">
                  <c:v>0.81288000000000005</c:v>
                </c:pt>
                <c:pt idx="3684">
                  <c:v>0.82980100000000001</c:v>
                </c:pt>
                <c:pt idx="3685">
                  <c:v>0.84787400000000002</c:v>
                </c:pt>
                <c:pt idx="3686">
                  <c:v>0.86726499999999995</c:v>
                </c:pt>
                <c:pt idx="3687">
                  <c:v>0.888208</c:v>
                </c:pt>
                <c:pt idx="3688">
                  <c:v>0.91076699999999999</c:v>
                </c:pt>
                <c:pt idx="3689">
                  <c:v>0.93474599999999997</c:v>
                </c:pt>
                <c:pt idx="3690">
                  <c:v>0.95987100000000003</c:v>
                </c:pt>
                <c:pt idx="3691">
                  <c:v>0.985985</c:v>
                </c:pt>
                <c:pt idx="3692">
                  <c:v>1.012996</c:v>
                </c:pt>
                <c:pt idx="3693">
                  <c:v>1.0407919999999999</c:v>
                </c:pt>
                <c:pt idx="3694">
                  <c:v>1.069248</c:v>
                </c:pt>
                <c:pt idx="3695">
                  <c:v>1.0982449999999999</c:v>
                </c:pt>
                <c:pt idx="3696">
                  <c:v>1.1276710000000001</c:v>
                </c:pt>
                <c:pt idx="3697">
                  <c:v>1.157459</c:v>
                </c:pt>
                <c:pt idx="3698">
                  <c:v>1.1875640000000001</c:v>
                </c:pt>
                <c:pt idx="3699">
                  <c:v>1.2178739999999999</c:v>
                </c:pt>
                <c:pt idx="3700">
                  <c:v>1.2481279999999999</c:v>
                </c:pt>
                <c:pt idx="3701">
                  <c:v>1.2779119999999999</c:v>
                </c:pt>
                <c:pt idx="3702">
                  <c:v>1.3067009999999999</c:v>
                </c:pt>
                <c:pt idx="3703">
                  <c:v>1.333971</c:v>
                </c:pt>
                <c:pt idx="3704">
                  <c:v>1.3593329999999999</c:v>
                </c:pt>
                <c:pt idx="3705">
                  <c:v>1.382639</c:v>
                </c:pt>
                <c:pt idx="3706">
                  <c:v>1.403959</c:v>
                </c:pt>
                <c:pt idx="3707">
                  <c:v>1.4234849999999999</c:v>
                </c:pt>
                <c:pt idx="3708">
                  <c:v>1.441403</c:v>
                </c:pt>
                <c:pt idx="3709">
                  <c:v>1.457822</c:v>
                </c:pt>
                <c:pt idx="3710">
                  <c:v>1.4727779999999999</c:v>
                </c:pt>
                <c:pt idx="3711">
                  <c:v>1.486246</c:v>
                </c:pt>
                <c:pt idx="3712">
                  <c:v>1.4981420000000001</c:v>
                </c:pt>
                <c:pt idx="3713">
                  <c:v>1.508405</c:v>
                </c:pt>
                <c:pt idx="3714">
                  <c:v>1.5170840000000001</c:v>
                </c:pt>
                <c:pt idx="3715">
                  <c:v>1.524351</c:v>
                </c:pt>
                <c:pt idx="3716">
                  <c:v>1.530429</c:v>
                </c:pt>
                <c:pt idx="3717">
                  <c:v>1.5354950000000001</c:v>
                </c:pt>
                <c:pt idx="3718">
                  <c:v>1.539652</c:v>
                </c:pt>
                <c:pt idx="3719">
                  <c:v>1.5430379999999999</c:v>
                </c:pt>
                <c:pt idx="3720">
                  <c:v>1.5459449999999999</c:v>
                </c:pt>
                <c:pt idx="3721">
                  <c:v>1.5487679999999999</c:v>
                </c:pt>
                <c:pt idx="3722">
                  <c:v>1.5517879999999999</c:v>
                </c:pt>
                <c:pt idx="3723">
                  <c:v>1.555007</c:v>
                </c:pt>
                <c:pt idx="3724">
                  <c:v>1.558162</c:v>
                </c:pt>
                <c:pt idx="3725">
                  <c:v>1.560921</c:v>
                </c:pt>
                <c:pt idx="3726">
                  <c:v>1.563059</c:v>
                </c:pt>
                <c:pt idx="3727">
                  <c:v>1.5645340000000001</c:v>
                </c:pt>
                <c:pt idx="3728">
                  <c:v>1.5654749999999999</c:v>
                </c:pt>
                <c:pt idx="3729">
                  <c:v>1.566147</c:v>
                </c:pt>
                <c:pt idx="3730">
                  <c:v>1.566867</c:v>
                </c:pt>
                <c:pt idx="3731">
                  <c:v>1.5678319999999999</c:v>
                </c:pt>
                <c:pt idx="3732">
                  <c:v>1.568978</c:v>
                </c:pt>
                <c:pt idx="3733">
                  <c:v>1.570058</c:v>
                </c:pt>
                <c:pt idx="3734">
                  <c:v>1.570918</c:v>
                </c:pt>
                <c:pt idx="3735">
                  <c:v>1.5716920000000001</c:v>
                </c:pt>
                <c:pt idx="3736">
                  <c:v>1.5726530000000001</c:v>
                </c:pt>
                <c:pt idx="3737">
                  <c:v>1.573922</c:v>
                </c:pt>
                <c:pt idx="3738">
                  <c:v>1.575402</c:v>
                </c:pt>
                <c:pt idx="3739">
                  <c:v>1.577</c:v>
                </c:pt>
                <c:pt idx="3740">
                  <c:v>1.5787580000000001</c:v>
                </c:pt>
                <c:pt idx="3741">
                  <c:v>1.580835</c:v>
                </c:pt>
                <c:pt idx="3742">
                  <c:v>1.5834680000000001</c:v>
                </c:pt>
                <c:pt idx="3743">
                  <c:v>1.586951</c:v>
                </c:pt>
                <c:pt idx="3744">
                  <c:v>1.5914569999999999</c:v>
                </c:pt>
                <c:pt idx="3745">
                  <c:v>1.596835</c:v>
                </c:pt>
                <c:pt idx="3746">
                  <c:v>1.602676</c:v>
                </c:pt>
                <c:pt idx="3747">
                  <c:v>1.608638</c:v>
                </c:pt>
                <c:pt idx="3748">
                  <c:v>1.6146640000000001</c:v>
                </c:pt>
                <c:pt idx="3749">
                  <c:v>1.620868</c:v>
                </c:pt>
                <c:pt idx="3750">
                  <c:v>1.6273120000000001</c:v>
                </c:pt>
                <c:pt idx="3751">
                  <c:v>1.633929</c:v>
                </c:pt>
                <c:pt idx="3752">
                  <c:v>1.6406430000000001</c:v>
                </c:pt>
                <c:pt idx="3753">
                  <c:v>1.6474569999999999</c:v>
                </c:pt>
                <c:pt idx="3754">
                  <c:v>1.6543829999999999</c:v>
                </c:pt>
                <c:pt idx="3755">
                  <c:v>1.6613549999999999</c:v>
                </c:pt>
                <c:pt idx="3756">
                  <c:v>1.668282</c:v>
                </c:pt>
                <c:pt idx="3757">
                  <c:v>1.6752</c:v>
                </c:pt>
                <c:pt idx="3758">
                  <c:v>1.6822919999999999</c:v>
                </c:pt>
                <c:pt idx="3759">
                  <c:v>1.689683</c:v>
                </c:pt>
                <c:pt idx="3760">
                  <c:v>1.697211</c:v>
                </c:pt>
                <c:pt idx="3761">
                  <c:v>1.7044870000000001</c:v>
                </c:pt>
                <c:pt idx="3762">
                  <c:v>1.711203</c:v>
                </c:pt>
                <c:pt idx="3763">
                  <c:v>1.7173229999999999</c:v>
                </c:pt>
                <c:pt idx="3764">
                  <c:v>1.7229639999999999</c:v>
                </c:pt>
                <c:pt idx="3765">
                  <c:v>1.7282230000000001</c:v>
                </c:pt>
                <c:pt idx="3766">
                  <c:v>1.733115</c:v>
                </c:pt>
                <c:pt idx="3767">
                  <c:v>1.7375309999999999</c:v>
                </c:pt>
                <c:pt idx="3768">
                  <c:v>1.7411909999999999</c:v>
                </c:pt>
                <c:pt idx="3769">
                  <c:v>1.7437579999999999</c:v>
                </c:pt>
                <c:pt idx="3770">
                  <c:v>1.7450540000000001</c:v>
                </c:pt>
                <c:pt idx="3771">
                  <c:v>1.745131</c:v>
                </c:pt>
                <c:pt idx="3772">
                  <c:v>1.744059</c:v>
                </c:pt>
                <c:pt idx="3773">
                  <c:v>1.741752</c:v>
                </c:pt>
                <c:pt idx="3774">
                  <c:v>1.7380009999999999</c:v>
                </c:pt>
                <c:pt idx="3775">
                  <c:v>1.732669</c:v>
                </c:pt>
                <c:pt idx="3776">
                  <c:v>1.7257720000000001</c:v>
                </c:pt>
                <c:pt idx="3777">
                  <c:v>1.717381</c:v>
                </c:pt>
                <c:pt idx="3778">
                  <c:v>1.707584</c:v>
                </c:pt>
                <c:pt idx="3779">
                  <c:v>1.6965950000000001</c:v>
                </c:pt>
                <c:pt idx="3780">
                  <c:v>1.684801</c:v>
                </c:pt>
                <c:pt idx="3781">
                  <c:v>1.672561</c:v>
                </c:pt>
                <c:pt idx="3782">
                  <c:v>1.6599619999999999</c:v>
                </c:pt>
                <c:pt idx="3783">
                  <c:v>1.646895</c:v>
                </c:pt>
                <c:pt idx="3784">
                  <c:v>1.6333759999999999</c:v>
                </c:pt>
                <c:pt idx="3785">
                  <c:v>1.6196619999999999</c:v>
                </c:pt>
                <c:pt idx="3786">
                  <c:v>1.6060540000000001</c:v>
                </c:pt>
                <c:pt idx="3787">
                  <c:v>1.592676</c:v>
                </c:pt>
                <c:pt idx="3788">
                  <c:v>1.57951</c:v>
                </c:pt>
                <c:pt idx="3789">
                  <c:v>1.566551</c:v>
                </c:pt>
                <c:pt idx="3790">
                  <c:v>1.5538050000000001</c:v>
                </c:pt>
                <c:pt idx="3791">
                  <c:v>1.541201</c:v>
                </c:pt>
                <c:pt idx="3792">
                  <c:v>1.5285759999999999</c:v>
                </c:pt>
                <c:pt idx="3793">
                  <c:v>1.5157670000000001</c:v>
                </c:pt>
                <c:pt idx="3794">
                  <c:v>1.502694</c:v>
                </c:pt>
                <c:pt idx="3795">
                  <c:v>1.4893110000000001</c:v>
                </c:pt>
                <c:pt idx="3796">
                  <c:v>1.4755130000000001</c:v>
                </c:pt>
                <c:pt idx="3797">
                  <c:v>1.461084</c:v>
                </c:pt>
                <c:pt idx="3798">
                  <c:v>1.44573</c:v>
                </c:pt>
                <c:pt idx="3799">
                  <c:v>1.429165</c:v>
                </c:pt>
                <c:pt idx="3800">
                  <c:v>1.411216</c:v>
                </c:pt>
                <c:pt idx="3801">
                  <c:v>1.3918809999999999</c:v>
                </c:pt>
                <c:pt idx="3802">
                  <c:v>1.371329</c:v>
                </c:pt>
                <c:pt idx="3803">
                  <c:v>1.349842</c:v>
                </c:pt>
                <c:pt idx="3804">
                  <c:v>1.327693</c:v>
                </c:pt>
                <c:pt idx="3805">
                  <c:v>1.3050010000000001</c:v>
                </c:pt>
                <c:pt idx="3806">
                  <c:v>1.281733</c:v>
                </c:pt>
                <c:pt idx="3807">
                  <c:v>1.2578990000000001</c:v>
                </c:pt>
                <c:pt idx="3808">
                  <c:v>1.233716</c:v>
                </c:pt>
                <c:pt idx="3809">
                  <c:v>1.209489</c:v>
                </c:pt>
                <c:pt idx="3810">
                  <c:v>1.1853739999999999</c:v>
                </c:pt>
                <c:pt idx="3811">
                  <c:v>1.1613549999999999</c:v>
                </c:pt>
                <c:pt idx="3812">
                  <c:v>1.1374679999999999</c:v>
                </c:pt>
                <c:pt idx="3813">
                  <c:v>1.113953</c:v>
                </c:pt>
                <c:pt idx="3814">
                  <c:v>1.0911390000000001</c:v>
                </c:pt>
                <c:pt idx="3815">
                  <c:v>1.069167</c:v>
                </c:pt>
                <c:pt idx="3816">
                  <c:v>1.0479430000000001</c:v>
                </c:pt>
                <c:pt idx="3817">
                  <c:v>1.027342</c:v>
                </c:pt>
                <c:pt idx="3818">
                  <c:v>1.007334</c:v>
                </c:pt>
                <c:pt idx="3819">
                  <c:v>0.98787400000000003</c:v>
                </c:pt>
                <c:pt idx="3820">
                  <c:v>0.968831</c:v>
                </c:pt>
                <c:pt idx="3821">
                  <c:v>0.95012099999999999</c:v>
                </c:pt>
                <c:pt idx="3822">
                  <c:v>0.93179800000000002</c:v>
                </c:pt>
                <c:pt idx="3823">
                  <c:v>0.91397099999999998</c:v>
                </c:pt>
                <c:pt idx="3824">
                  <c:v>0.896698</c:v>
                </c:pt>
                <c:pt idx="3825">
                  <c:v>0.87995299999999999</c:v>
                </c:pt>
                <c:pt idx="3826">
                  <c:v>0.86363299999999998</c:v>
                </c:pt>
                <c:pt idx="3827">
                  <c:v>0.84759600000000002</c:v>
                </c:pt>
                <c:pt idx="3828">
                  <c:v>0.83172100000000004</c:v>
                </c:pt>
                <c:pt idx="3829">
                  <c:v>0.81591499999999995</c:v>
                </c:pt>
                <c:pt idx="3830">
                  <c:v>0.80007600000000001</c:v>
                </c:pt>
                <c:pt idx="3831">
                  <c:v>0.78412099999999996</c:v>
                </c:pt>
                <c:pt idx="3832">
                  <c:v>0.76805000000000001</c:v>
                </c:pt>
                <c:pt idx="3833">
                  <c:v>0.75193100000000002</c:v>
                </c:pt>
                <c:pt idx="3834">
                  <c:v>0.73585100000000003</c:v>
                </c:pt>
                <c:pt idx="3835">
                  <c:v>0.71994599999999997</c:v>
                </c:pt>
                <c:pt idx="3836">
                  <c:v>0.70443800000000001</c:v>
                </c:pt>
                <c:pt idx="3837">
                  <c:v>0.68951399999999996</c:v>
                </c:pt>
                <c:pt idx="3838">
                  <c:v>0.67513000000000001</c:v>
                </c:pt>
                <c:pt idx="3839">
                  <c:v>0.66105400000000003</c:v>
                </c:pt>
                <c:pt idx="3840">
                  <c:v>0.64713200000000004</c:v>
                </c:pt>
                <c:pt idx="3841">
                  <c:v>0.63344100000000003</c:v>
                </c:pt>
                <c:pt idx="3842">
                  <c:v>0.62018399999999996</c:v>
                </c:pt>
                <c:pt idx="3843">
                  <c:v>0.60756399999999999</c:v>
                </c:pt>
                <c:pt idx="3844">
                  <c:v>0.59577000000000002</c:v>
                </c:pt>
                <c:pt idx="3845">
                  <c:v>0.58494100000000004</c:v>
                </c:pt>
                <c:pt idx="3846">
                  <c:v>0.57503499999999996</c:v>
                </c:pt>
                <c:pt idx="3847">
                  <c:v>0.56578099999999998</c:v>
                </c:pt>
                <c:pt idx="3848">
                  <c:v>0.55686500000000005</c:v>
                </c:pt>
                <c:pt idx="3849">
                  <c:v>0.54813800000000001</c:v>
                </c:pt>
                <c:pt idx="3850">
                  <c:v>0.53961099999999995</c:v>
                </c:pt>
                <c:pt idx="3851">
                  <c:v>0.531254</c:v>
                </c:pt>
                <c:pt idx="3852">
                  <c:v>0.52289300000000005</c:v>
                </c:pt>
                <c:pt idx="3853">
                  <c:v>0.51429599999999998</c:v>
                </c:pt>
                <c:pt idx="3854">
                  <c:v>0.50533300000000003</c:v>
                </c:pt>
                <c:pt idx="3855">
                  <c:v>0.49605900000000003</c:v>
                </c:pt>
                <c:pt idx="3856">
                  <c:v>0.48663499999999998</c:v>
                </c:pt>
                <c:pt idx="3857">
                  <c:v>0.47712500000000002</c:v>
                </c:pt>
                <c:pt idx="3858">
                  <c:v>0.467422</c:v>
                </c:pt>
                <c:pt idx="3859">
                  <c:v>0.45737499999999998</c:v>
                </c:pt>
                <c:pt idx="3860">
                  <c:v>0.44693100000000002</c:v>
                </c:pt>
                <c:pt idx="3861">
                  <c:v>0.43611699999999998</c:v>
                </c:pt>
                <c:pt idx="3862">
                  <c:v>0.42498200000000003</c:v>
                </c:pt>
                <c:pt idx="3863">
                  <c:v>0.41361900000000001</c:v>
                </c:pt>
                <c:pt idx="3864">
                  <c:v>0.40218300000000001</c:v>
                </c:pt>
                <c:pt idx="3865">
                  <c:v>0.39088299999999998</c:v>
                </c:pt>
                <c:pt idx="3866">
                  <c:v>0.37997399999999998</c:v>
                </c:pt>
                <c:pt idx="3867">
                  <c:v>0.36973099999999998</c:v>
                </c:pt>
                <c:pt idx="3868">
                  <c:v>0.360321</c:v>
                </c:pt>
                <c:pt idx="3869">
                  <c:v>0.35167300000000001</c:v>
                </c:pt>
                <c:pt idx="3870">
                  <c:v>0.34353499999999998</c:v>
                </c:pt>
                <c:pt idx="3871">
                  <c:v>0.33570100000000003</c:v>
                </c:pt>
                <c:pt idx="3872">
                  <c:v>0.32817099999999999</c:v>
                </c:pt>
                <c:pt idx="3873">
                  <c:v>0.32107400000000003</c:v>
                </c:pt>
                <c:pt idx="3874">
                  <c:v>0.31447999999999998</c:v>
                </c:pt>
                <c:pt idx="3875">
                  <c:v>0.30832599999999999</c:v>
                </c:pt>
                <c:pt idx="3876">
                  <c:v>0.302483</c:v>
                </c:pt>
                <c:pt idx="3877">
                  <c:v>0.29686899999999999</c:v>
                </c:pt>
                <c:pt idx="3878">
                  <c:v>0.291518</c:v>
                </c:pt>
                <c:pt idx="3879">
                  <c:v>0.28655199999999997</c:v>
                </c:pt>
                <c:pt idx="3880">
                  <c:v>0.28201599999999999</c:v>
                </c:pt>
                <c:pt idx="3881">
                  <c:v>0.27774700000000002</c:v>
                </c:pt>
                <c:pt idx="3882">
                  <c:v>0.27342300000000003</c:v>
                </c:pt>
                <c:pt idx="3883">
                  <c:v>0.26880799999999999</c:v>
                </c:pt>
                <c:pt idx="3884">
                  <c:v>0.26391700000000001</c:v>
                </c:pt>
                <c:pt idx="3885">
                  <c:v>0.25890800000000003</c:v>
                </c:pt>
                <c:pt idx="3886">
                  <c:v>0.25385999999999997</c:v>
                </c:pt>
                <c:pt idx="3887">
                  <c:v>0.24874399999999999</c:v>
                </c:pt>
                <c:pt idx="3888">
                  <c:v>0.24357599999999999</c:v>
                </c:pt>
                <c:pt idx="3889">
                  <c:v>0.238478</c:v>
                </c:pt>
                <c:pt idx="3890">
                  <c:v>0.23361000000000001</c:v>
                </c:pt>
                <c:pt idx="3891">
                  <c:v>0.22905800000000001</c:v>
                </c:pt>
                <c:pt idx="3892">
                  <c:v>0.22473499999999999</c:v>
                </c:pt>
                <c:pt idx="3893">
                  <c:v>0.22037399999999999</c:v>
                </c:pt>
                <c:pt idx="3894">
                  <c:v>0.21571899999999999</c:v>
                </c:pt>
                <c:pt idx="3895">
                  <c:v>0.210729</c:v>
                </c:pt>
                <c:pt idx="3896">
                  <c:v>0.20555000000000001</c:v>
                </c:pt>
                <c:pt idx="3897">
                  <c:v>0.200374</c:v>
                </c:pt>
                <c:pt idx="3898">
                  <c:v>0.19534000000000001</c:v>
                </c:pt>
                <c:pt idx="3899">
                  <c:v>0.190468</c:v>
                </c:pt>
                <c:pt idx="3900">
                  <c:v>0.18565400000000001</c:v>
                </c:pt>
                <c:pt idx="3901">
                  <c:v>0.180835</c:v>
                </c:pt>
                <c:pt idx="3902">
                  <c:v>0.176125</c:v>
                </c:pt>
                <c:pt idx="3903">
                  <c:v>0.171685</c:v>
                </c:pt>
                <c:pt idx="3904">
                  <c:v>0.167513</c:v>
                </c:pt>
                <c:pt idx="3905">
                  <c:v>0.163494</c:v>
                </c:pt>
                <c:pt idx="3906">
                  <c:v>0.15962799999999999</c:v>
                </c:pt>
                <c:pt idx="3907">
                  <c:v>0.15609999999999999</c:v>
                </c:pt>
                <c:pt idx="3908">
                  <c:v>0.15306700000000001</c:v>
                </c:pt>
                <c:pt idx="3909">
                  <c:v>0.150445</c:v>
                </c:pt>
                <c:pt idx="3910">
                  <c:v>0.14796200000000001</c:v>
                </c:pt>
                <c:pt idx="3911">
                  <c:v>0.14541999999999999</c:v>
                </c:pt>
                <c:pt idx="3912">
                  <c:v>0.142844</c:v>
                </c:pt>
                <c:pt idx="3913">
                  <c:v>0.140428</c:v>
                </c:pt>
                <c:pt idx="3914">
                  <c:v>0.13833999999999999</c:v>
                </c:pt>
                <c:pt idx="3915">
                  <c:v>0.136571</c:v>
                </c:pt>
                <c:pt idx="3916">
                  <c:v>0.13497999999999999</c:v>
                </c:pt>
                <c:pt idx="3917">
                  <c:v>0.133497</c:v>
                </c:pt>
                <c:pt idx="3918">
                  <c:v>0.132188</c:v>
                </c:pt>
                <c:pt idx="3919">
                  <c:v>0.13111700000000001</c:v>
                </c:pt>
                <c:pt idx="3920">
                  <c:v>0.13026099999999999</c:v>
                </c:pt>
                <c:pt idx="3921">
                  <c:v>0.12956400000000001</c:v>
                </c:pt>
                <c:pt idx="3922">
                  <c:v>0.128969</c:v>
                </c:pt>
                <c:pt idx="3923">
                  <c:v>0.12837799999999999</c:v>
                </c:pt>
                <c:pt idx="3924">
                  <c:v>0.12768099999999999</c:v>
                </c:pt>
                <c:pt idx="3925">
                  <c:v>0.126829</c:v>
                </c:pt>
                <c:pt idx="3926">
                  <c:v>0.12584799999999999</c:v>
                </c:pt>
                <c:pt idx="3927">
                  <c:v>0.124823</c:v>
                </c:pt>
                <c:pt idx="3928">
                  <c:v>0.12391199999999999</c:v>
                </c:pt>
                <c:pt idx="3929">
                  <c:v>0.123291</c:v>
                </c:pt>
                <c:pt idx="3930">
                  <c:v>0.12302399999999999</c:v>
                </c:pt>
                <c:pt idx="3931">
                  <c:v>0.122998</c:v>
                </c:pt>
                <c:pt idx="3932">
                  <c:v>0.12302200000000001</c:v>
                </c:pt>
                <c:pt idx="3933">
                  <c:v>0.122974</c:v>
                </c:pt>
                <c:pt idx="3934">
                  <c:v>0.122837</c:v>
                </c:pt>
                <c:pt idx="3935">
                  <c:v>0.122654</c:v>
                </c:pt>
                <c:pt idx="3936">
                  <c:v>0.122505</c:v>
                </c:pt>
                <c:pt idx="3937">
                  <c:v>0.122464</c:v>
                </c:pt>
                <c:pt idx="3938">
                  <c:v>0.122507</c:v>
                </c:pt>
                <c:pt idx="3939">
                  <c:v>0.122518</c:v>
                </c:pt>
                <c:pt idx="3940">
                  <c:v>0.12245200000000001</c:v>
                </c:pt>
                <c:pt idx="3941">
                  <c:v>0.122444</c:v>
                </c:pt>
                <c:pt idx="3942">
                  <c:v>0.12269099999999999</c:v>
                </c:pt>
                <c:pt idx="3943">
                  <c:v>0.123297</c:v>
                </c:pt>
                <c:pt idx="3944">
                  <c:v>0.12425</c:v>
                </c:pt>
                <c:pt idx="3945">
                  <c:v>0.125495</c:v>
                </c:pt>
                <c:pt idx="3946">
                  <c:v>0.12697600000000001</c:v>
                </c:pt>
                <c:pt idx="3947">
                  <c:v>0.12859899999999999</c:v>
                </c:pt>
                <c:pt idx="3948">
                  <c:v>0.13021199999999999</c:v>
                </c:pt>
                <c:pt idx="3949">
                  <c:v>0.13167100000000001</c:v>
                </c:pt>
                <c:pt idx="3950">
                  <c:v>0.132961</c:v>
                </c:pt>
                <c:pt idx="3951">
                  <c:v>0.134239</c:v>
                </c:pt>
                <c:pt idx="3952">
                  <c:v>0.13564799999999999</c:v>
                </c:pt>
                <c:pt idx="3953">
                  <c:v>0.13707900000000001</c:v>
                </c:pt>
                <c:pt idx="3954">
                  <c:v>0.13825499999999999</c:v>
                </c:pt>
                <c:pt idx="3955">
                  <c:v>0.13905999999999999</c:v>
                </c:pt>
                <c:pt idx="3956">
                  <c:v>0.13963200000000001</c:v>
                </c:pt>
                <c:pt idx="3957">
                  <c:v>0.140095</c:v>
                </c:pt>
                <c:pt idx="3958">
                  <c:v>0.14036100000000001</c:v>
                </c:pt>
                <c:pt idx="3959">
                  <c:v>0.14027300000000001</c:v>
                </c:pt>
                <c:pt idx="3960">
                  <c:v>0.13977200000000001</c:v>
                </c:pt>
                <c:pt idx="3961">
                  <c:v>0.13883899999999999</c:v>
                </c:pt>
                <c:pt idx="3962">
                  <c:v>0.13741400000000001</c:v>
                </c:pt>
                <c:pt idx="3963">
                  <c:v>0.135519</c:v>
                </c:pt>
                <c:pt idx="3964">
                  <c:v>0.133405</c:v>
                </c:pt>
                <c:pt idx="3965">
                  <c:v>0.13145599999999999</c:v>
                </c:pt>
                <c:pt idx="3966">
                  <c:v>0.12989700000000001</c:v>
                </c:pt>
                <c:pt idx="3967">
                  <c:v>0.12864700000000001</c:v>
                </c:pt>
                <c:pt idx="3968">
                  <c:v>0.12749099999999999</c:v>
                </c:pt>
                <c:pt idx="3969">
                  <c:v>0.12631400000000001</c:v>
                </c:pt>
                <c:pt idx="3970">
                  <c:v>0.12511800000000001</c:v>
                </c:pt>
                <c:pt idx="3971">
                  <c:v>0.123825</c:v>
                </c:pt>
                <c:pt idx="3972">
                  <c:v>0.12217</c:v>
                </c:pt>
                <c:pt idx="3973">
                  <c:v>0.119889</c:v>
                </c:pt>
                <c:pt idx="3974">
                  <c:v>0.117019</c:v>
                </c:pt>
                <c:pt idx="3975">
                  <c:v>0.11391</c:v>
                </c:pt>
                <c:pt idx="3976">
                  <c:v>0.110888</c:v>
                </c:pt>
                <c:pt idx="3977">
                  <c:v>0.108018</c:v>
                </c:pt>
                <c:pt idx="3978">
                  <c:v>0.105214</c:v>
                </c:pt>
                <c:pt idx="3979">
                  <c:v>0.10242900000000001</c:v>
                </c:pt>
                <c:pt idx="3980">
                  <c:v>9.9640999999999993E-2</c:v>
                </c:pt>
                <c:pt idx="3981">
                  <c:v>9.6756999999999996E-2</c:v>
                </c:pt>
                <c:pt idx="3982">
                  <c:v>9.3657000000000004E-2</c:v>
                </c:pt>
                <c:pt idx="3983">
                  <c:v>9.0273000000000006E-2</c:v>
                </c:pt>
                <c:pt idx="3984">
                  <c:v>8.6559999999999998E-2</c:v>
                </c:pt>
                <c:pt idx="3985">
                  <c:v>8.2478999999999997E-2</c:v>
                </c:pt>
                <c:pt idx="3986">
                  <c:v>7.8123999999999999E-2</c:v>
                </c:pt>
                <c:pt idx="3987">
                  <c:v>7.3848999999999998E-2</c:v>
                </c:pt>
                <c:pt idx="3988">
                  <c:v>7.0100999999999997E-2</c:v>
                </c:pt>
                <c:pt idx="3989">
                  <c:v>6.7038E-2</c:v>
                </c:pt>
                <c:pt idx="3990">
                  <c:v>6.4450999999999994E-2</c:v>
                </c:pt>
                <c:pt idx="3991">
                  <c:v>6.2087000000000003E-2</c:v>
                </c:pt>
                <c:pt idx="3992">
                  <c:v>5.9926E-2</c:v>
                </c:pt>
                <c:pt idx="3993">
                  <c:v>5.8071999999999999E-2</c:v>
                </c:pt>
                <c:pt idx="3994">
                  <c:v>5.654E-2</c:v>
                </c:pt>
                <c:pt idx="3995">
                  <c:v>5.5211999999999997E-2</c:v>
                </c:pt>
                <c:pt idx="3996">
                  <c:v>5.3960000000000001E-2</c:v>
                </c:pt>
                <c:pt idx="3997">
                  <c:v>5.2769999999999997E-2</c:v>
                </c:pt>
                <c:pt idx="3998">
                  <c:v>5.1789000000000002E-2</c:v>
                </c:pt>
                <c:pt idx="3999">
                  <c:v>5.1185000000000001E-2</c:v>
                </c:pt>
                <c:pt idx="4000">
                  <c:v>5.0973999999999998E-2</c:v>
                </c:pt>
                <c:pt idx="4001">
                  <c:v>5.0990000000000001E-2</c:v>
                </c:pt>
                <c:pt idx="4002">
                  <c:v>5.0953999999999999E-2</c:v>
                </c:pt>
                <c:pt idx="4003">
                  <c:v>5.0554000000000002E-2</c:v>
                </c:pt>
                <c:pt idx="4004">
                  <c:v>4.9603000000000001E-2</c:v>
                </c:pt>
                <c:pt idx="4005">
                  <c:v>4.8160000000000001E-2</c:v>
                </c:pt>
                <c:pt idx="4006">
                  <c:v>4.6412000000000002E-2</c:v>
                </c:pt>
                <c:pt idx="4007">
                  <c:v>4.4455000000000001E-2</c:v>
                </c:pt>
                <c:pt idx="4008">
                  <c:v>4.2264000000000003E-2</c:v>
                </c:pt>
                <c:pt idx="4009">
                  <c:v>3.9807000000000002E-2</c:v>
                </c:pt>
                <c:pt idx="4010">
                  <c:v>3.7162000000000001E-2</c:v>
                </c:pt>
                <c:pt idx="4011">
                  <c:v>3.4639000000000003E-2</c:v>
                </c:pt>
                <c:pt idx="4012">
                  <c:v>3.2694000000000001E-2</c:v>
                </c:pt>
                <c:pt idx="4013">
                  <c:v>3.1504999999999998E-2</c:v>
                </c:pt>
                <c:pt idx="4014">
                  <c:v>3.0733E-2</c:v>
                </c:pt>
                <c:pt idx="4015">
                  <c:v>2.9908000000000001E-2</c:v>
                </c:pt>
                <c:pt idx="4016">
                  <c:v>2.8908E-2</c:v>
                </c:pt>
                <c:pt idx="4017">
                  <c:v>2.7911999999999999E-2</c:v>
                </c:pt>
                <c:pt idx="4018">
                  <c:v>2.7009999999999999E-2</c:v>
                </c:pt>
                <c:pt idx="4019">
                  <c:v>2.6048999999999999E-2</c:v>
                </c:pt>
                <c:pt idx="4020">
                  <c:v>2.4764999999999999E-2</c:v>
                </c:pt>
                <c:pt idx="4021">
                  <c:v>2.2994000000000001E-2</c:v>
                </c:pt>
                <c:pt idx="4022">
                  <c:v>2.0767999999999998E-2</c:v>
                </c:pt>
                <c:pt idx="4023">
                  <c:v>1.8275E-2</c:v>
                </c:pt>
                <c:pt idx="4024">
                  <c:v>1.5807000000000002E-2</c:v>
                </c:pt>
                <c:pt idx="4025">
                  <c:v>1.3650000000000001E-2</c:v>
                </c:pt>
                <c:pt idx="4026">
                  <c:v>1.1884E-2</c:v>
                </c:pt>
                <c:pt idx="4027">
                  <c:v>1.0338999999999999E-2</c:v>
                </c:pt>
                <c:pt idx="4028">
                  <c:v>8.8739999999999999E-3</c:v>
                </c:pt>
                <c:pt idx="4029">
                  <c:v>7.5700000000000003E-3</c:v>
                </c:pt>
                <c:pt idx="4030">
                  <c:v>6.5620000000000001E-3</c:v>
                </c:pt>
                <c:pt idx="4031">
                  <c:v>5.8770000000000003E-3</c:v>
                </c:pt>
                <c:pt idx="4032">
                  <c:v>5.5180000000000003E-3</c:v>
                </c:pt>
                <c:pt idx="4033">
                  <c:v>4.3699999999999998E-3</c:v>
                </c:pt>
                <c:pt idx="4034">
                  <c:v>3.7239999999999999E-3</c:v>
                </c:pt>
                <c:pt idx="4035">
                  <c:v>3.588E-3</c:v>
                </c:pt>
                <c:pt idx="4036">
                  <c:v>3.9550000000000002E-3</c:v>
                </c:pt>
                <c:pt idx="4037">
                  <c:v>4.9319999999999998E-3</c:v>
                </c:pt>
                <c:pt idx="4038">
                  <c:v>5.9610000000000002E-3</c:v>
                </c:pt>
                <c:pt idx="4039">
                  <c:v>6.79E-3</c:v>
                </c:pt>
                <c:pt idx="4040">
                  <c:v>7.6340000000000002E-3</c:v>
                </c:pt>
                <c:pt idx="4041">
                  <c:v>8.685E-3</c:v>
                </c:pt>
                <c:pt idx="4042">
                  <c:v>9.7370000000000009E-3</c:v>
                </c:pt>
                <c:pt idx="4043">
                  <c:v>1.0444999999999999E-2</c:v>
                </c:pt>
                <c:pt idx="4044">
                  <c:v>1.0692999999999999E-2</c:v>
                </c:pt>
                <c:pt idx="4045">
                  <c:v>1.0624E-2</c:v>
                </c:pt>
                <c:pt idx="4046">
                  <c:v>1.0456999999999999E-2</c:v>
                </c:pt>
                <c:pt idx="4047">
                  <c:v>1.0437999999999999E-2</c:v>
                </c:pt>
                <c:pt idx="4048">
                  <c:v>1.0800000000000001E-2</c:v>
                </c:pt>
                <c:pt idx="4049">
                  <c:v>1.1556E-2</c:v>
                </c:pt>
                <c:pt idx="4050">
                  <c:v>1.2404999999999999E-2</c:v>
                </c:pt>
                <c:pt idx="4051">
                  <c:v>1.3042E-2</c:v>
                </c:pt>
                <c:pt idx="4052">
                  <c:v>1.3483E-2</c:v>
                </c:pt>
                <c:pt idx="4053">
                  <c:v>1.4005999999999999E-2</c:v>
                </c:pt>
                <c:pt idx="4054">
                  <c:v>1.4845000000000001E-2</c:v>
                </c:pt>
                <c:pt idx="4055">
                  <c:v>1.6015000000000001E-2</c:v>
                </c:pt>
                <c:pt idx="4056">
                  <c:v>1.7325E-2</c:v>
                </c:pt>
                <c:pt idx="4057">
                  <c:v>1.8516999999999999E-2</c:v>
                </c:pt>
                <c:pt idx="4058">
                  <c:v>1.9415000000000002E-2</c:v>
                </c:pt>
                <c:pt idx="4059">
                  <c:v>1.9979E-2</c:v>
                </c:pt>
                <c:pt idx="4060">
                  <c:v>2.0268999999999999E-2</c:v>
                </c:pt>
                <c:pt idx="4061">
                  <c:v>2.0431999999999999E-2</c:v>
                </c:pt>
                <c:pt idx="4062">
                  <c:v>2.0634E-2</c:v>
                </c:pt>
                <c:pt idx="4063">
                  <c:v>2.0896999999999999E-2</c:v>
                </c:pt>
                <c:pt idx="4064">
                  <c:v>2.0982000000000001E-2</c:v>
                </c:pt>
                <c:pt idx="4065">
                  <c:v>2.0545999999999998E-2</c:v>
                </c:pt>
                <c:pt idx="4066">
                  <c:v>1.9486E-2</c:v>
                </c:pt>
                <c:pt idx="4067">
                  <c:v>1.8110000000000001E-2</c:v>
                </c:pt>
                <c:pt idx="4068">
                  <c:v>1.6847000000000001E-2</c:v>
                </c:pt>
                <c:pt idx="4069">
                  <c:v>1.5838000000000001E-2</c:v>
                </c:pt>
                <c:pt idx="4070">
                  <c:v>1.4954E-2</c:v>
                </c:pt>
                <c:pt idx="4071">
                  <c:v>1.4159E-2</c:v>
                </c:pt>
                <c:pt idx="4072">
                  <c:v>1.3585E-2</c:v>
                </c:pt>
                <c:pt idx="4073">
                  <c:v>1.3232000000000001E-2</c:v>
                </c:pt>
                <c:pt idx="4074">
                  <c:v>1.2923E-2</c:v>
                </c:pt>
                <c:pt idx="4075">
                  <c:v>1.261E-2</c:v>
                </c:pt>
                <c:pt idx="4076">
                  <c:v>1.2546E-2</c:v>
                </c:pt>
                <c:pt idx="4077">
                  <c:v>1.3055000000000001E-2</c:v>
                </c:pt>
                <c:pt idx="4078">
                  <c:v>1.4211E-2</c:v>
                </c:pt>
                <c:pt idx="4079">
                  <c:v>1.5789000000000001E-2</c:v>
                </c:pt>
                <c:pt idx="4080">
                  <c:v>1.7486000000000002E-2</c:v>
                </c:pt>
                <c:pt idx="4081">
                  <c:v>1.7448999999999999E-2</c:v>
                </c:pt>
                <c:pt idx="4082">
                  <c:v>1.7236999999999999E-2</c:v>
                </c:pt>
                <c:pt idx="4083">
                  <c:v>1.6712999999999999E-2</c:v>
                </c:pt>
                <c:pt idx="4084">
                  <c:v>1.5875E-2</c:v>
                </c:pt>
                <c:pt idx="4085">
                  <c:v>1.5037E-2</c:v>
                </c:pt>
                <c:pt idx="4086">
                  <c:v>1.4622E-2</c:v>
                </c:pt>
                <c:pt idx="4087">
                  <c:v>1.473E-2</c:v>
                </c:pt>
                <c:pt idx="4088">
                  <c:v>1.5070999999999999E-2</c:v>
                </c:pt>
                <c:pt idx="4089">
                  <c:v>1.5334E-2</c:v>
                </c:pt>
                <c:pt idx="4090">
                  <c:v>1.5500999999999999E-2</c:v>
                </c:pt>
                <c:pt idx="4091">
                  <c:v>1.5713000000000001E-2</c:v>
                </c:pt>
                <c:pt idx="4092">
                  <c:v>1.5910000000000001E-2</c:v>
                </c:pt>
                <c:pt idx="4093">
                  <c:v>1.5827999999999998E-2</c:v>
                </c:pt>
                <c:pt idx="4094">
                  <c:v>1.5379E-2</c:v>
                </c:pt>
                <c:pt idx="4095">
                  <c:v>1.4808999999999999E-2</c:v>
                </c:pt>
                <c:pt idx="4096">
                  <c:v>1.4308E-2</c:v>
                </c:pt>
                <c:pt idx="4097">
                  <c:v>1.3687E-2</c:v>
                </c:pt>
                <c:pt idx="4098">
                  <c:v>1.2654E-2</c:v>
                </c:pt>
                <c:pt idx="4099">
                  <c:v>1.1284000000000001E-2</c:v>
                </c:pt>
                <c:pt idx="4100">
                  <c:v>9.9729999999999992E-3</c:v>
                </c:pt>
                <c:pt idx="4101">
                  <c:v>9.0200000000000002E-3</c:v>
                </c:pt>
                <c:pt idx="4102">
                  <c:v>8.4060000000000003E-3</c:v>
                </c:pt>
                <c:pt idx="4103">
                  <c:v>7.927E-3</c:v>
                </c:pt>
                <c:pt idx="4104">
                  <c:v>7.3969999999999999E-3</c:v>
                </c:pt>
                <c:pt idx="4105">
                  <c:v>6.7140000000000003E-3</c:v>
                </c:pt>
                <c:pt idx="4106">
                  <c:v>5.8430000000000001E-3</c:v>
                </c:pt>
                <c:pt idx="4107">
                  <c:v>4.8589999999999996E-3</c:v>
                </c:pt>
                <c:pt idx="4108">
                  <c:v>4.0280000000000003E-3</c:v>
                </c:pt>
                <c:pt idx="4109">
                  <c:v>3.7239999999999999E-3</c:v>
                </c:pt>
                <c:pt idx="4110">
                  <c:v>3.836E-3</c:v>
                </c:pt>
                <c:pt idx="4111">
                  <c:v>4.4770000000000001E-3</c:v>
                </c:pt>
                <c:pt idx="4112">
                  <c:v>5.1359999999999999E-3</c:v>
                </c:pt>
                <c:pt idx="4113">
                  <c:v>5.489E-3</c:v>
                </c:pt>
                <c:pt idx="4114">
                  <c:v>5.6239999999999997E-3</c:v>
                </c:pt>
                <c:pt idx="4115">
                  <c:v>5.7970000000000001E-3</c:v>
                </c:pt>
                <c:pt idx="4116">
                  <c:v>6.1260000000000004E-3</c:v>
                </c:pt>
                <c:pt idx="4117">
                  <c:v>6.5669999999999999E-3</c:v>
                </c:pt>
                <c:pt idx="4118">
                  <c:v>7.058E-3</c:v>
                </c:pt>
                <c:pt idx="4119">
                  <c:v>7.5040000000000003E-3</c:v>
                </c:pt>
                <c:pt idx="4120">
                  <c:v>7.7149999999999996E-3</c:v>
                </c:pt>
                <c:pt idx="4121">
                  <c:v>7.5380000000000004E-3</c:v>
                </c:pt>
                <c:pt idx="4122">
                  <c:v>7.077E-3</c:v>
                </c:pt>
                <c:pt idx="4123">
                  <c:v>6.6140000000000001E-3</c:v>
                </c:pt>
                <c:pt idx="4124">
                  <c:v>6.293E-3</c:v>
                </c:pt>
                <c:pt idx="4125">
                  <c:v>6.0049999999999999E-3</c:v>
                </c:pt>
                <c:pt idx="4126">
                  <c:v>5.6439999999999997E-3</c:v>
                </c:pt>
                <c:pt idx="4127">
                  <c:v>5.2909999999999997E-3</c:v>
                </c:pt>
                <c:pt idx="4128">
                  <c:v>5.0619999999999997E-3</c:v>
                </c:pt>
                <c:pt idx="4129">
                  <c:v>4.8849999999999996E-3</c:v>
                </c:pt>
                <c:pt idx="4130">
                  <c:v>4.6639999999999997E-3</c:v>
                </c:pt>
                <c:pt idx="4131">
                  <c:v>4.5950000000000001E-3</c:v>
                </c:pt>
                <c:pt idx="4132">
                  <c:v>5.0730000000000003E-3</c:v>
                </c:pt>
                <c:pt idx="4133">
                  <c:v>6.2430000000000003E-3</c:v>
                </c:pt>
                <c:pt idx="4134">
                  <c:v>7.8490000000000001E-3</c:v>
                </c:pt>
                <c:pt idx="4135">
                  <c:v>9.5729999999999999E-3</c:v>
                </c:pt>
                <c:pt idx="4136">
                  <c:v>1.1303000000000001E-2</c:v>
                </c:pt>
                <c:pt idx="4137">
                  <c:v>1.3043000000000001E-2</c:v>
                </c:pt>
                <c:pt idx="4138">
                  <c:v>1.4747E-2</c:v>
                </c:pt>
                <c:pt idx="4139">
                  <c:v>1.6336E-2</c:v>
                </c:pt>
                <c:pt idx="4140">
                  <c:v>1.7713E-2</c:v>
                </c:pt>
                <c:pt idx="4141">
                  <c:v>1.8745999999999999E-2</c:v>
                </c:pt>
                <c:pt idx="4142">
                  <c:v>1.9365E-2</c:v>
                </c:pt>
                <c:pt idx="4143">
                  <c:v>1.9657999999999998E-2</c:v>
                </c:pt>
                <c:pt idx="4144">
                  <c:v>1.9828999999999999E-2</c:v>
                </c:pt>
                <c:pt idx="4145">
                  <c:v>2.0101000000000001E-2</c:v>
                </c:pt>
                <c:pt idx="4146">
                  <c:v>2.0662E-2</c:v>
                </c:pt>
                <c:pt idx="4147">
                  <c:v>2.1561E-2</c:v>
                </c:pt>
                <c:pt idx="4148">
                  <c:v>2.2676999999999999E-2</c:v>
                </c:pt>
                <c:pt idx="4149">
                  <c:v>2.2041000000000002E-2</c:v>
                </c:pt>
                <c:pt idx="4150">
                  <c:v>2.1647E-2</c:v>
                </c:pt>
                <c:pt idx="4151">
                  <c:v>2.1579000000000001E-2</c:v>
                </c:pt>
                <c:pt idx="4152">
                  <c:v>2.1586000000000001E-2</c:v>
                </c:pt>
                <c:pt idx="4153">
                  <c:v>2.1323000000000002E-2</c:v>
                </c:pt>
                <c:pt idx="4154">
                  <c:v>2.0888E-2</c:v>
                </c:pt>
                <c:pt idx="4155">
                  <c:v>2.0784E-2</c:v>
                </c:pt>
                <c:pt idx="4156">
                  <c:v>2.1266E-2</c:v>
                </c:pt>
                <c:pt idx="4157">
                  <c:v>2.2041000000000002E-2</c:v>
                </c:pt>
                <c:pt idx="4158">
                  <c:v>2.2703000000000001E-2</c:v>
                </c:pt>
                <c:pt idx="4159">
                  <c:v>2.3189999999999999E-2</c:v>
                </c:pt>
                <c:pt idx="4160">
                  <c:v>2.3656E-2</c:v>
                </c:pt>
                <c:pt idx="4161">
                  <c:v>2.4206999999999999E-2</c:v>
                </c:pt>
                <c:pt idx="4162">
                  <c:v>2.4861999999999999E-2</c:v>
                </c:pt>
                <c:pt idx="4163">
                  <c:v>2.5503000000000001E-2</c:v>
                </c:pt>
                <c:pt idx="4164">
                  <c:v>2.5795999999999999E-2</c:v>
                </c:pt>
                <c:pt idx="4165">
                  <c:v>2.5464000000000001E-2</c:v>
                </c:pt>
                <c:pt idx="4166">
                  <c:v>2.4705999999999999E-2</c:v>
                </c:pt>
                <c:pt idx="4167">
                  <c:v>2.4153000000000001E-2</c:v>
                </c:pt>
                <c:pt idx="4168">
                  <c:v>2.4348999999999999E-2</c:v>
                </c:pt>
                <c:pt idx="4169">
                  <c:v>2.5426000000000001E-2</c:v>
                </c:pt>
                <c:pt idx="4170">
                  <c:v>2.7184E-2</c:v>
                </c:pt>
                <c:pt idx="4171">
                  <c:v>2.9286E-2</c:v>
                </c:pt>
                <c:pt idx="4172">
                  <c:v>3.1396E-2</c:v>
                </c:pt>
                <c:pt idx="4173">
                  <c:v>3.3244999999999997E-2</c:v>
                </c:pt>
                <c:pt idx="4174">
                  <c:v>3.4604000000000003E-2</c:v>
                </c:pt>
                <c:pt idx="4175">
                  <c:v>3.5248000000000002E-2</c:v>
                </c:pt>
                <c:pt idx="4176">
                  <c:v>3.5062000000000003E-2</c:v>
                </c:pt>
                <c:pt idx="4177">
                  <c:v>3.4148999999999999E-2</c:v>
                </c:pt>
                <c:pt idx="4178">
                  <c:v>3.2737000000000002E-2</c:v>
                </c:pt>
                <c:pt idx="4179">
                  <c:v>3.0987000000000001E-2</c:v>
                </c:pt>
                <c:pt idx="4180">
                  <c:v>2.8954000000000001E-2</c:v>
                </c:pt>
                <c:pt idx="4181">
                  <c:v>2.6672999999999999E-2</c:v>
                </c:pt>
                <c:pt idx="4182">
                  <c:v>2.4188999999999999E-2</c:v>
                </c:pt>
                <c:pt idx="4183">
                  <c:v>2.1606E-2</c:v>
                </c:pt>
                <c:pt idx="4184">
                  <c:v>1.9120999999999999E-2</c:v>
                </c:pt>
                <c:pt idx="4185">
                  <c:v>1.6877E-2</c:v>
                </c:pt>
                <c:pt idx="4186">
                  <c:v>1.4718999999999999E-2</c:v>
                </c:pt>
                <c:pt idx="4187">
                  <c:v>1.2277E-2</c:v>
                </c:pt>
                <c:pt idx="4188">
                  <c:v>9.4359999999999999E-3</c:v>
                </c:pt>
                <c:pt idx="4189">
                  <c:v>6.6540000000000002E-3</c:v>
                </c:pt>
                <c:pt idx="4190">
                  <c:v>4.6280000000000002E-3</c:v>
                </c:pt>
                <c:pt idx="4191">
                  <c:v>3.7239999999999999E-3</c:v>
                </c:pt>
                <c:pt idx="4192">
                  <c:v>3.5699999999999998E-3</c:v>
                </c:pt>
                <c:pt idx="4193">
                  <c:v>4.052E-3</c:v>
                </c:pt>
                <c:pt idx="4194">
                  <c:v>4.9709999999999997E-3</c:v>
                </c:pt>
                <c:pt idx="4195">
                  <c:v>6.3969999999999999E-3</c:v>
                </c:pt>
                <c:pt idx="4196">
                  <c:v>8.5419999999999992E-3</c:v>
                </c:pt>
                <c:pt idx="4197">
                  <c:v>1.1486E-2</c:v>
                </c:pt>
                <c:pt idx="4198">
                  <c:v>1.5003000000000001E-2</c:v>
                </c:pt>
                <c:pt idx="4199">
                  <c:v>1.8727000000000001E-2</c:v>
                </c:pt>
                <c:pt idx="4200">
                  <c:v>2.2386E-2</c:v>
                </c:pt>
                <c:pt idx="4201">
                  <c:v>2.5753999999999999E-2</c:v>
                </c:pt>
                <c:pt idx="4202">
                  <c:v>2.8642000000000001E-2</c:v>
                </c:pt>
                <c:pt idx="4203">
                  <c:v>3.1113999999999999E-2</c:v>
                </c:pt>
                <c:pt idx="4204">
                  <c:v>3.3480999999999997E-2</c:v>
                </c:pt>
                <c:pt idx="4205">
                  <c:v>3.5887000000000002E-2</c:v>
                </c:pt>
                <c:pt idx="4206">
                  <c:v>3.8137999999999998E-2</c:v>
                </c:pt>
                <c:pt idx="4207">
                  <c:v>4.0046999999999999E-2</c:v>
                </c:pt>
                <c:pt idx="4208">
                  <c:v>4.1641999999999998E-2</c:v>
                </c:pt>
                <c:pt idx="4209">
                  <c:v>4.2900000000000001E-2</c:v>
                </c:pt>
                <c:pt idx="4210">
                  <c:v>4.3594000000000001E-2</c:v>
                </c:pt>
                <c:pt idx="4211">
                  <c:v>4.3629000000000001E-2</c:v>
                </c:pt>
                <c:pt idx="4212">
                  <c:v>4.3369999999999999E-2</c:v>
                </c:pt>
                <c:pt idx="4213">
                  <c:v>4.3409000000000003E-2</c:v>
                </c:pt>
                <c:pt idx="4214">
                  <c:v>4.4061000000000003E-2</c:v>
                </c:pt>
                <c:pt idx="4215">
                  <c:v>4.5240000000000002E-2</c:v>
                </c:pt>
                <c:pt idx="4216">
                  <c:v>4.6723000000000001E-2</c:v>
                </c:pt>
                <c:pt idx="4217">
                  <c:v>4.8405999999999998E-2</c:v>
                </c:pt>
                <c:pt idx="4218">
                  <c:v>5.0444999999999997E-2</c:v>
                </c:pt>
                <c:pt idx="4219">
                  <c:v>5.3276999999999998E-2</c:v>
                </c:pt>
                <c:pt idx="4220">
                  <c:v>5.7301999999999999E-2</c:v>
                </c:pt>
                <c:pt idx="4221">
                  <c:v>6.2384000000000002E-2</c:v>
                </c:pt>
                <c:pt idx="4222">
                  <c:v>6.7896999999999999E-2</c:v>
                </c:pt>
                <c:pt idx="4223">
                  <c:v>7.3370000000000005E-2</c:v>
                </c:pt>
                <c:pt idx="4224">
                  <c:v>7.8810000000000005E-2</c:v>
                </c:pt>
                <c:pt idx="4225">
                  <c:v>8.4393999999999997E-2</c:v>
                </c:pt>
                <c:pt idx="4226">
                  <c:v>9.0190000000000006E-2</c:v>
                </c:pt>
                <c:pt idx="4227">
                  <c:v>9.6189999999999998E-2</c:v>
                </c:pt>
                <c:pt idx="4228">
                  <c:v>0.102267</c:v>
                </c:pt>
                <c:pt idx="4229">
                  <c:v>0.10806399999999999</c:v>
                </c:pt>
                <c:pt idx="4230">
                  <c:v>0.113223</c:v>
                </c:pt>
                <c:pt idx="4231">
                  <c:v>0.117743</c:v>
                </c:pt>
                <c:pt idx="4232">
                  <c:v>0.12189899999999999</c:v>
                </c:pt>
                <c:pt idx="4233">
                  <c:v>0.12581999999999999</c:v>
                </c:pt>
                <c:pt idx="4234">
                  <c:v>0.129411</c:v>
                </c:pt>
                <c:pt idx="4235">
                  <c:v>0.13261800000000001</c:v>
                </c:pt>
                <c:pt idx="4236">
                  <c:v>0.13546</c:v>
                </c:pt>
                <c:pt idx="4237">
                  <c:v>0.13772200000000001</c:v>
                </c:pt>
                <c:pt idx="4238">
                  <c:v>0.138873</c:v>
                </c:pt>
                <c:pt idx="4239">
                  <c:v>0.13845499999999999</c:v>
                </c:pt>
                <c:pt idx="4240">
                  <c:v>0.136514</c:v>
                </c:pt>
                <c:pt idx="4241">
                  <c:v>0.13369400000000001</c:v>
                </c:pt>
                <c:pt idx="4242">
                  <c:v>0.13087699999999999</c:v>
                </c:pt>
                <c:pt idx="4243">
                  <c:v>0.128577</c:v>
                </c:pt>
                <c:pt idx="4244">
                  <c:v>0.12651999999999999</c:v>
                </c:pt>
                <c:pt idx="4245">
                  <c:v>0.12389799999999999</c:v>
                </c:pt>
                <c:pt idx="4246">
                  <c:v>0.12015199999999999</c:v>
                </c:pt>
                <c:pt idx="4247">
                  <c:v>0.115448</c:v>
                </c:pt>
                <c:pt idx="4248">
                  <c:v>0.11037</c:v>
                </c:pt>
                <c:pt idx="4249">
                  <c:v>0.10535</c:v>
                </c:pt>
                <c:pt idx="4250">
                  <c:v>0.100535</c:v>
                </c:pt>
                <c:pt idx="4251">
                  <c:v>9.5958000000000002E-2</c:v>
                </c:pt>
                <c:pt idx="4252">
                  <c:v>9.1579999999999995E-2</c:v>
                </c:pt>
                <c:pt idx="4253">
                  <c:v>8.7359000000000006E-2</c:v>
                </c:pt>
                <c:pt idx="4254">
                  <c:v>8.3441000000000001E-2</c:v>
                </c:pt>
                <c:pt idx="4255">
                  <c:v>8.0085000000000003E-2</c:v>
                </c:pt>
                <c:pt idx="4256">
                  <c:v>7.7314999999999995E-2</c:v>
                </c:pt>
                <c:pt idx="4257">
                  <c:v>7.4876999999999999E-2</c:v>
                </c:pt>
                <c:pt idx="4258">
                  <c:v>7.2554999999999994E-2</c:v>
                </c:pt>
                <c:pt idx="4259">
                  <c:v>7.0268999999999998E-2</c:v>
                </c:pt>
                <c:pt idx="4260">
                  <c:v>6.7876000000000006E-2</c:v>
                </c:pt>
                <c:pt idx="4261">
                  <c:v>6.5169000000000005E-2</c:v>
                </c:pt>
                <c:pt idx="4262">
                  <c:v>6.2134000000000002E-2</c:v>
                </c:pt>
                <c:pt idx="4263">
                  <c:v>5.9103999999999997E-2</c:v>
                </c:pt>
                <c:pt idx="4264">
                  <c:v>5.6572999999999998E-2</c:v>
                </c:pt>
                <c:pt idx="4265">
                  <c:v>5.4810999999999999E-2</c:v>
                </c:pt>
                <c:pt idx="4266">
                  <c:v>5.3624999999999999E-2</c:v>
                </c:pt>
                <c:pt idx="4267">
                  <c:v>5.2520999999999998E-2</c:v>
                </c:pt>
                <c:pt idx="4268">
                  <c:v>5.1101000000000001E-2</c:v>
                </c:pt>
                <c:pt idx="4269">
                  <c:v>4.9317E-2</c:v>
                </c:pt>
                <c:pt idx="4270">
                  <c:v>4.7359999999999999E-2</c:v>
                </c:pt>
                <c:pt idx="4271">
                  <c:v>4.5385000000000002E-2</c:v>
                </c:pt>
                <c:pt idx="4272">
                  <c:v>4.3563999999999999E-2</c:v>
                </c:pt>
                <c:pt idx="4273">
                  <c:v>4.2007000000000003E-2</c:v>
                </c:pt>
                <c:pt idx="4274">
                  <c:v>4.0618000000000001E-2</c:v>
                </c:pt>
                <c:pt idx="4275">
                  <c:v>3.9240999999999998E-2</c:v>
                </c:pt>
                <c:pt idx="4276">
                  <c:v>3.7821E-2</c:v>
                </c:pt>
                <c:pt idx="4277">
                  <c:v>3.6463000000000002E-2</c:v>
                </c:pt>
                <c:pt idx="4278">
                  <c:v>3.5237999999999998E-2</c:v>
                </c:pt>
                <c:pt idx="4279">
                  <c:v>3.4004E-2</c:v>
                </c:pt>
                <c:pt idx="4280">
                  <c:v>3.2655000000000003E-2</c:v>
                </c:pt>
                <c:pt idx="4281">
                  <c:v>3.1461000000000003E-2</c:v>
                </c:pt>
                <c:pt idx="4282">
                  <c:v>3.0825000000000002E-2</c:v>
                </c:pt>
                <c:pt idx="4283">
                  <c:v>3.0707999999999999E-2</c:v>
                </c:pt>
                <c:pt idx="4284">
                  <c:v>3.0669999999999999E-2</c:v>
                </c:pt>
                <c:pt idx="4285">
                  <c:v>3.0467999999999999E-2</c:v>
                </c:pt>
                <c:pt idx="4286">
                  <c:v>3.0314000000000001E-2</c:v>
                </c:pt>
                <c:pt idx="4287">
                  <c:v>3.0518E-2</c:v>
                </c:pt>
                <c:pt idx="4288">
                  <c:v>3.1116999999999999E-2</c:v>
                </c:pt>
                <c:pt idx="4289">
                  <c:v>3.1905000000000003E-2</c:v>
                </c:pt>
                <c:pt idx="4290">
                  <c:v>3.2683999999999998E-2</c:v>
                </c:pt>
                <c:pt idx="4291">
                  <c:v>3.3401E-2</c:v>
                </c:pt>
                <c:pt idx="4292">
                  <c:v>3.4008999999999998E-2</c:v>
                </c:pt>
                <c:pt idx="4293">
                  <c:v>3.4229999999999997E-2</c:v>
                </c:pt>
                <c:pt idx="4294">
                  <c:v>3.3631000000000001E-2</c:v>
                </c:pt>
                <c:pt idx="4295">
                  <c:v>3.2106000000000003E-2</c:v>
                </c:pt>
                <c:pt idx="4296">
                  <c:v>3.0172999999999998E-2</c:v>
                </c:pt>
                <c:pt idx="4297">
                  <c:v>2.8379999999999999E-2</c:v>
                </c:pt>
                <c:pt idx="4298">
                  <c:v>2.6859999999999998E-2</c:v>
                </c:pt>
                <c:pt idx="4299">
                  <c:v>2.5523000000000001E-2</c:v>
                </c:pt>
                <c:pt idx="4300">
                  <c:v>2.4197E-2</c:v>
                </c:pt>
                <c:pt idx="4301">
                  <c:v>2.2682999999999998E-2</c:v>
                </c:pt>
                <c:pt idx="4302">
                  <c:v>2.0909000000000001E-2</c:v>
                </c:pt>
                <c:pt idx="4303">
                  <c:v>1.9074000000000001E-2</c:v>
                </c:pt>
                <c:pt idx="4304">
                  <c:v>1.7491E-2</c:v>
                </c:pt>
                <c:pt idx="4305">
                  <c:v>1.6232E-2</c:v>
                </c:pt>
                <c:pt idx="4306">
                  <c:v>1.5032999999999999E-2</c:v>
                </c:pt>
                <c:pt idx="4307">
                  <c:v>1.3596E-2</c:v>
                </c:pt>
                <c:pt idx="4308">
                  <c:v>1.204E-2</c:v>
                </c:pt>
                <c:pt idx="4309">
                  <c:v>1.0963000000000001E-2</c:v>
                </c:pt>
                <c:pt idx="4310">
                  <c:v>1.0985E-2</c:v>
                </c:pt>
                <c:pt idx="4311">
                  <c:v>1.2345E-2</c:v>
                </c:pt>
                <c:pt idx="4312">
                  <c:v>1.4970000000000001E-2</c:v>
                </c:pt>
                <c:pt idx="4313">
                  <c:v>1.8671E-2</c:v>
                </c:pt>
                <c:pt idx="4314">
                  <c:v>2.3118E-2</c:v>
                </c:pt>
                <c:pt idx="4315">
                  <c:v>2.7793999999999999E-2</c:v>
                </c:pt>
                <c:pt idx="4316">
                  <c:v>3.211E-2</c:v>
                </c:pt>
                <c:pt idx="4317">
                  <c:v>3.5666999999999997E-2</c:v>
                </c:pt>
                <c:pt idx="4318">
                  <c:v>3.8573000000000003E-2</c:v>
                </c:pt>
                <c:pt idx="4319">
                  <c:v>4.1506000000000001E-2</c:v>
                </c:pt>
                <c:pt idx="4320">
                  <c:v>4.5241999999999997E-2</c:v>
                </c:pt>
                <c:pt idx="4321">
                  <c:v>5.0069000000000002E-2</c:v>
                </c:pt>
                <c:pt idx="4322">
                  <c:v>5.5650999999999999E-2</c:v>
                </c:pt>
                <c:pt idx="4323">
                  <c:v>6.1380999999999998E-2</c:v>
                </c:pt>
                <c:pt idx="4324">
                  <c:v>6.6788E-2</c:v>
                </c:pt>
                <c:pt idx="4325">
                  <c:v>7.1656999999999998E-2</c:v>
                </c:pt>
                <c:pt idx="4326">
                  <c:v>7.5830999999999996E-2</c:v>
                </c:pt>
                <c:pt idx="4327">
                  <c:v>7.9037999999999997E-2</c:v>
                </c:pt>
                <c:pt idx="4328">
                  <c:v>8.1106999999999999E-2</c:v>
                </c:pt>
                <c:pt idx="4329">
                  <c:v>8.2232E-2</c:v>
                </c:pt>
                <c:pt idx="4330">
                  <c:v>8.2811999999999997E-2</c:v>
                </c:pt>
                <c:pt idx="4331">
                  <c:v>8.3129999999999996E-2</c:v>
                </c:pt>
                <c:pt idx="4332">
                  <c:v>8.3343E-2</c:v>
                </c:pt>
                <c:pt idx="4333">
                  <c:v>8.3577000000000096E-2</c:v>
                </c:pt>
                <c:pt idx="4334">
                  <c:v>8.387E-2</c:v>
                </c:pt>
                <c:pt idx="4335">
                  <c:v>8.4200999999999998E-2</c:v>
                </c:pt>
                <c:pt idx="4336">
                  <c:v>8.4529000000000007E-2</c:v>
                </c:pt>
                <c:pt idx="4337">
                  <c:v>8.4581000000000003E-2</c:v>
                </c:pt>
                <c:pt idx="4338">
                  <c:v>8.3765999999999993E-2</c:v>
                </c:pt>
                <c:pt idx="4339">
                  <c:v>8.1645999999999996E-2</c:v>
                </c:pt>
                <c:pt idx="4340">
                  <c:v>7.8441999999999998E-2</c:v>
                </c:pt>
                <c:pt idx="4341">
                  <c:v>7.4893000000000001E-2</c:v>
                </c:pt>
                <c:pt idx="4342">
                  <c:v>7.1736999999999995E-2</c:v>
                </c:pt>
                <c:pt idx="4343">
                  <c:v>6.9392999999999996E-2</c:v>
                </c:pt>
                <c:pt idx="4344">
                  <c:v>6.7950999999999998E-2</c:v>
                </c:pt>
                <c:pt idx="4345">
                  <c:v>6.7249000000000003E-2</c:v>
                </c:pt>
                <c:pt idx="4346">
                  <c:v>6.6993999999999998E-2</c:v>
                </c:pt>
                <c:pt idx="4347">
                  <c:v>6.6905999999999993E-2</c:v>
                </c:pt>
                <c:pt idx="4348">
                  <c:v>6.6779000000000005E-2</c:v>
                </c:pt>
                <c:pt idx="4349">
                  <c:v>6.6439999999999999E-2</c:v>
                </c:pt>
                <c:pt idx="4350">
                  <c:v>6.5839999999999996E-2</c:v>
                </c:pt>
                <c:pt idx="4351">
                  <c:v>6.5180000000000002E-2</c:v>
                </c:pt>
                <c:pt idx="4352">
                  <c:v>6.4742999999999995E-2</c:v>
                </c:pt>
                <c:pt idx="4353">
                  <c:v>6.4554E-2</c:v>
                </c:pt>
                <c:pt idx="4354">
                  <c:v>6.4451999999999995E-2</c:v>
                </c:pt>
                <c:pt idx="4355">
                  <c:v>6.4491000000000007E-2</c:v>
                </c:pt>
                <c:pt idx="4356">
                  <c:v>6.4963000000000007E-2</c:v>
                </c:pt>
                <c:pt idx="4357">
                  <c:v>6.6004999999999994E-2</c:v>
                </c:pt>
                <c:pt idx="4358">
                  <c:v>6.7474000000000006E-2</c:v>
                </c:pt>
                <c:pt idx="4359">
                  <c:v>6.9095000000000004E-2</c:v>
                </c:pt>
                <c:pt idx="4360">
                  <c:v>7.0372000000000004E-2</c:v>
                </c:pt>
                <c:pt idx="4361">
                  <c:v>7.0616999999999999E-2</c:v>
                </c:pt>
                <c:pt idx="4362">
                  <c:v>6.9606000000000001E-2</c:v>
                </c:pt>
                <c:pt idx="4363">
                  <c:v>6.8057999999999994E-2</c:v>
                </c:pt>
                <c:pt idx="4364">
                  <c:v>6.6989000000000007E-2</c:v>
                </c:pt>
                <c:pt idx="4365">
                  <c:v>6.6678000000000001E-2</c:v>
                </c:pt>
                <c:pt idx="4366">
                  <c:v>6.6572000000000006E-2</c:v>
                </c:pt>
                <c:pt idx="4367">
                  <c:v>6.6073000000000007E-2</c:v>
                </c:pt>
                <c:pt idx="4368">
                  <c:v>6.087E-2</c:v>
                </c:pt>
                <c:pt idx="4369">
                  <c:v>5.5667000000000001E-2</c:v>
                </c:pt>
                <c:pt idx="4370">
                  <c:v>5.0465999999999997E-2</c:v>
                </c:pt>
                <c:pt idx="4371">
                  <c:v>4.5267000000000002E-2</c:v>
                </c:pt>
                <c:pt idx="4372">
                  <c:v>4.0069E-2</c:v>
                </c:pt>
                <c:pt idx="4373">
                  <c:v>3.4872E-2</c:v>
                </c:pt>
                <c:pt idx="4374">
                  <c:v>2.9676999999999999E-2</c:v>
                </c:pt>
                <c:pt idx="4375">
                  <c:v>2.4483999999999999E-2</c:v>
                </c:pt>
                <c:pt idx="4376">
                  <c:v>1.9290999999999999E-2</c:v>
                </c:pt>
                <c:pt idx="4377">
                  <c:v>1.4101000000000001E-2</c:v>
                </c:pt>
                <c:pt idx="4378">
                  <c:v>8.9110000000000005E-3</c:v>
                </c:pt>
                <c:pt idx="4379">
                  <c:v>3.7239999999999999E-3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A6FC-AA44-BCB5-53C39B497DF4}"/>
            </c:ext>
          </c:extLst>
        </c:ser>
        <c:ser>
          <c:idx val="2"/>
          <c:order val="2"/>
          <c:tx>
            <c:strRef>
              <c:f>PES!$D$1</c:f>
              <c:strCache>
                <c:ptCount val="1"/>
                <c:pt idx="0">
                  <c:v>Serpula-mycelium-PES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PES!$A$2:$A$4381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PES!$D$2:$D$4381</c:f>
              <c:numCache>
                <c:formatCode>General</c:formatCode>
                <c:ptCount val="4380"/>
                <c:pt idx="0">
                  <c:v>7.5950000000000002E-3</c:v>
                </c:pt>
                <c:pt idx="1">
                  <c:v>7.6429999999999996E-3</c:v>
                </c:pt>
                <c:pt idx="2">
                  <c:v>7.6920000000000001E-3</c:v>
                </c:pt>
                <c:pt idx="3">
                  <c:v>7.7419999999999998E-3</c:v>
                </c:pt>
                <c:pt idx="4">
                  <c:v>7.7939999999999997E-3</c:v>
                </c:pt>
                <c:pt idx="5">
                  <c:v>7.8480000000000008E-3</c:v>
                </c:pt>
                <c:pt idx="6">
                  <c:v>7.9030000000000003E-3</c:v>
                </c:pt>
                <c:pt idx="7">
                  <c:v>7.9600000000000001E-3</c:v>
                </c:pt>
                <c:pt idx="8">
                  <c:v>8.0180000000000008E-3</c:v>
                </c:pt>
                <c:pt idx="9">
                  <c:v>8.0770000000000008E-3</c:v>
                </c:pt>
                <c:pt idx="10">
                  <c:v>8.1390000000000004E-3</c:v>
                </c:pt>
                <c:pt idx="11">
                  <c:v>8.201E-3</c:v>
                </c:pt>
                <c:pt idx="12">
                  <c:v>8.2660000000000008E-3</c:v>
                </c:pt>
                <c:pt idx="13">
                  <c:v>7.4400000000000004E-3</c:v>
                </c:pt>
                <c:pt idx="14">
                  <c:v>6.5399999999999998E-3</c:v>
                </c:pt>
                <c:pt idx="15">
                  <c:v>5.6039999999999996E-3</c:v>
                </c:pt>
                <c:pt idx="16">
                  <c:v>4.8900000000000002E-3</c:v>
                </c:pt>
                <c:pt idx="17">
                  <c:v>4.7239999999999999E-3</c:v>
                </c:pt>
                <c:pt idx="18">
                  <c:v>5.2350000000000001E-3</c:v>
                </c:pt>
                <c:pt idx="19">
                  <c:v>6.2030000000000002E-3</c:v>
                </c:pt>
                <c:pt idx="20">
                  <c:v>7.2519999999999998E-3</c:v>
                </c:pt>
                <c:pt idx="21">
                  <c:v>8.1340000000000006E-3</c:v>
                </c:pt>
                <c:pt idx="22">
                  <c:v>8.8249999999999995E-3</c:v>
                </c:pt>
                <c:pt idx="23">
                  <c:v>9.528E-3</c:v>
                </c:pt>
                <c:pt idx="24">
                  <c:v>1.0437E-2</c:v>
                </c:pt>
                <c:pt idx="25">
                  <c:v>1.1249E-2</c:v>
                </c:pt>
                <c:pt idx="26">
                  <c:v>1.1440000000000001E-2</c:v>
                </c:pt>
                <c:pt idx="27">
                  <c:v>1.0895999999999999E-2</c:v>
                </c:pt>
                <c:pt idx="28">
                  <c:v>9.9600000000000001E-3</c:v>
                </c:pt>
                <c:pt idx="29">
                  <c:v>8.9510000000000006E-3</c:v>
                </c:pt>
                <c:pt idx="30">
                  <c:v>7.9179999999999997E-3</c:v>
                </c:pt>
                <c:pt idx="31">
                  <c:v>6.96E-3</c:v>
                </c:pt>
                <c:pt idx="32">
                  <c:v>6.3639999999999999E-3</c:v>
                </c:pt>
                <c:pt idx="33">
                  <c:v>6.2249999999999996E-3</c:v>
                </c:pt>
                <c:pt idx="34">
                  <c:v>6.306E-3</c:v>
                </c:pt>
                <c:pt idx="35">
                  <c:v>6.1910000000000003E-3</c:v>
                </c:pt>
                <c:pt idx="36">
                  <c:v>5.6030000000000003E-3</c:v>
                </c:pt>
                <c:pt idx="37">
                  <c:v>4.6290000000000003E-3</c:v>
                </c:pt>
                <c:pt idx="38">
                  <c:v>3.656E-3</c:v>
                </c:pt>
                <c:pt idx="39">
                  <c:v>3.1259999999999999E-3</c:v>
                </c:pt>
                <c:pt idx="40">
                  <c:v>3.2940000000000001E-3</c:v>
                </c:pt>
                <c:pt idx="41">
                  <c:v>4.0879999999999996E-3</c:v>
                </c:pt>
                <c:pt idx="42">
                  <c:v>5.1349999999999998E-3</c:v>
                </c:pt>
                <c:pt idx="43">
                  <c:v>6.025E-3</c:v>
                </c:pt>
                <c:pt idx="44">
                  <c:v>6.6499999999999997E-3</c:v>
                </c:pt>
                <c:pt idx="45">
                  <c:v>7.182E-3</c:v>
                </c:pt>
                <c:pt idx="46">
                  <c:v>7.783E-3</c:v>
                </c:pt>
                <c:pt idx="47">
                  <c:v>8.4700000000000001E-3</c:v>
                </c:pt>
                <c:pt idx="48">
                  <c:v>9.11E-3</c:v>
                </c:pt>
                <c:pt idx="49">
                  <c:v>9.5680000000000001E-3</c:v>
                </c:pt>
                <c:pt idx="50">
                  <c:v>1.0097E-2</c:v>
                </c:pt>
                <c:pt idx="51">
                  <c:v>1.1015E-2</c:v>
                </c:pt>
                <c:pt idx="52">
                  <c:v>1.2329E-2</c:v>
                </c:pt>
                <c:pt idx="53">
                  <c:v>1.3986999999999999E-2</c:v>
                </c:pt>
                <c:pt idx="54">
                  <c:v>1.5942000000000001E-2</c:v>
                </c:pt>
                <c:pt idx="55">
                  <c:v>1.7971999999999998E-2</c:v>
                </c:pt>
                <c:pt idx="56">
                  <c:v>1.9737000000000001E-2</c:v>
                </c:pt>
                <c:pt idx="57">
                  <c:v>2.1021999999999999E-2</c:v>
                </c:pt>
                <c:pt idx="58">
                  <c:v>2.1780000000000001E-2</c:v>
                </c:pt>
                <c:pt idx="59">
                  <c:v>2.2048999999999999E-2</c:v>
                </c:pt>
                <c:pt idx="60">
                  <c:v>2.2020000000000001E-2</c:v>
                </c:pt>
                <c:pt idx="61">
                  <c:v>2.2015E-2</c:v>
                </c:pt>
                <c:pt idx="62">
                  <c:v>2.2238999999999998E-2</c:v>
                </c:pt>
                <c:pt idx="63">
                  <c:v>2.2575000000000001E-2</c:v>
                </c:pt>
                <c:pt idx="64">
                  <c:v>2.2561000000000001E-2</c:v>
                </c:pt>
                <c:pt idx="65">
                  <c:v>2.1749000000000001E-2</c:v>
                </c:pt>
                <c:pt idx="66">
                  <c:v>2.0159E-2</c:v>
                </c:pt>
                <c:pt idx="67">
                  <c:v>1.8245000000000001E-2</c:v>
                </c:pt>
                <c:pt idx="68">
                  <c:v>1.6503E-2</c:v>
                </c:pt>
                <c:pt idx="69">
                  <c:v>1.5167E-2</c:v>
                </c:pt>
                <c:pt idx="70">
                  <c:v>1.4199E-2</c:v>
                </c:pt>
                <c:pt idx="71">
                  <c:v>1.3462E-2</c:v>
                </c:pt>
                <c:pt idx="72">
                  <c:v>1.2898E-2</c:v>
                </c:pt>
                <c:pt idx="73">
                  <c:v>1.2563E-2</c:v>
                </c:pt>
                <c:pt idx="74">
                  <c:v>1.2548999999999999E-2</c:v>
                </c:pt>
                <c:pt idx="75">
                  <c:v>1.2860999999999999E-2</c:v>
                </c:pt>
                <c:pt idx="76">
                  <c:v>1.3469E-2</c:v>
                </c:pt>
                <c:pt idx="77">
                  <c:v>1.3361E-2</c:v>
                </c:pt>
                <c:pt idx="78">
                  <c:v>1.3368E-2</c:v>
                </c:pt>
                <c:pt idx="79">
                  <c:v>1.3363999999999999E-2</c:v>
                </c:pt>
                <c:pt idx="80">
                  <c:v>1.3469999999999999E-2</c:v>
                </c:pt>
                <c:pt idx="81">
                  <c:v>1.392E-2</c:v>
                </c:pt>
                <c:pt idx="82">
                  <c:v>1.4767000000000001E-2</c:v>
                </c:pt>
                <c:pt idx="83">
                  <c:v>1.5834999999999998E-2</c:v>
                </c:pt>
                <c:pt idx="84">
                  <c:v>1.6955000000000001E-2</c:v>
                </c:pt>
                <c:pt idx="85">
                  <c:v>1.8037000000000001E-2</c:v>
                </c:pt>
                <c:pt idx="86">
                  <c:v>1.8912999999999999E-2</c:v>
                </c:pt>
                <c:pt idx="87">
                  <c:v>1.9366000000000001E-2</c:v>
                </c:pt>
                <c:pt idx="88">
                  <c:v>1.9313E-2</c:v>
                </c:pt>
                <c:pt idx="89">
                  <c:v>1.8915000000000001E-2</c:v>
                </c:pt>
                <c:pt idx="90">
                  <c:v>1.8331E-2</c:v>
                </c:pt>
                <c:pt idx="91">
                  <c:v>1.7632999999999999E-2</c:v>
                </c:pt>
                <c:pt idx="92">
                  <c:v>1.6941000000000001E-2</c:v>
                </c:pt>
                <c:pt idx="93">
                  <c:v>1.6341999999999999E-2</c:v>
                </c:pt>
                <c:pt idx="94">
                  <c:v>1.5845999999999999E-2</c:v>
                </c:pt>
                <c:pt idx="95">
                  <c:v>1.5424E-2</c:v>
                </c:pt>
                <c:pt idx="96">
                  <c:v>1.5077E-2</c:v>
                </c:pt>
                <c:pt idx="97">
                  <c:v>1.4867E-2</c:v>
                </c:pt>
                <c:pt idx="98">
                  <c:v>1.4841999999999999E-2</c:v>
                </c:pt>
                <c:pt idx="99">
                  <c:v>1.4971999999999999E-2</c:v>
                </c:pt>
                <c:pt idx="100">
                  <c:v>1.5138E-2</c:v>
                </c:pt>
                <c:pt idx="101">
                  <c:v>1.5169999999999999E-2</c:v>
                </c:pt>
                <c:pt idx="102">
                  <c:v>1.5004999999999999E-2</c:v>
                </c:pt>
                <c:pt idx="103">
                  <c:v>1.4848999999999999E-2</c:v>
                </c:pt>
                <c:pt idx="104">
                  <c:v>1.5006E-2</c:v>
                </c:pt>
                <c:pt idx="105">
                  <c:v>1.5474E-2</c:v>
                </c:pt>
                <c:pt idx="106">
                  <c:v>1.5861E-2</c:v>
                </c:pt>
                <c:pt idx="107">
                  <c:v>1.5771E-2</c:v>
                </c:pt>
                <c:pt idx="108">
                  <c:v>1.5131E-2</c:v>
                </c:pt>
                <c:pt idx="109">
                  <c:v>1.4109999999999999E-2</c:v>
                </c:pt>
                <c:pt idx="110">
                  <c:v>1.2933999999999999E-2</c:v>
                </c:pt>
                <c:pt idx="111">
                  <c:v>1.1828E-2</c:v>
                </c:pt>
                <c:pt idx="112">
                  <c:v>1.0898E-2</c:v>
                </c:pt>
                <c:pt idx="113">
                  <c:v>9.9539999999999993E-3</c:v>
                </c:pt>
                <c:pt idx="114">
                  <c:v>8.6730000000000002E-3</c:v>
                </c:pt>
                <c:pt idx="115">
                  <c:v>7.1269999999999997E-3</c:v>
                </c:pt>
                <c:pt idx="116">
                  <c:v>5.6889999999999996E-3</c:v>
                </c:pt>
                <c:pt idx="117">
                  <c:v>4.627E-3</c:v>
                </c:pt>
                <c:pt idx="118">
                  <c:v>4.0470000000000002E-3</c:v>
                </c:pt>
                <c:pt idx="119">
                  <c:v>3.898E-3</c:v>
                </c:pt>
                <c:pt idx="120">
                  <c:v>3.9569999999999996E-3</c:v>
                </c:pt>
                <c:pt idx="121">
                  <c:v>3.9029999999999998E-3</c:v>
                </c:pt>
                <c:pt idx="122">
                  <c:v>3.5869999999999999E-3</c:v>
                </c:pt>
                <c:pt idx="123">
                  <c:v>3.1900000000000001E-3</c:v>
                </c:pt>
                <c:pt idx="124">
                  <c:v>3.0660000000000001E-3</c:v>
                </c:pt>
                <c:pt idx="125">
                  <c:v>3.2940000000000001E-3</c:v>
                </c:pt>
                <c:pt idx="126">
                  <c:v>3.986E-3</c:v>
                </c:pt>
                <c:pt idx="127">
                  <c:v>5.0879999999999996E-3</c:v>
                </c:pt>
                <c:pt idx="128">
                  <c:v>6.2950000000000002E-3</c:v>
                </c:pt>
                <c:pt idx="129">
                  <c:v>7.2459999999999998E-3</c:v>
                </c:pt>
                <c:pt idx="130">
                  <c:v>7.7400000000000004E-3</c:v>
                </c:pt>
                <c:pt idx="131">
                  <c:v>7.8619999999999992E-3</c:v>
                </c:pt>
                <c:pt idx="132">
                  <c:v>7.8189999999999996E-3</c:v>
                </c:pt>
                <c:pt idx="133">
                  <c:v>7.7650000000000002E-3</c:v>
                </c:pt>
                <c:pt idx="134">
                  <c:v>7.7990000000000004E-3</c:v>
                </c:pt>
                <c:pt idx="135">
                  <c:v>7.9649999999999999E-3</c:v>
                </c:pt>
                <c:pt idx="136">
                  <c:v>8.1890000000000001E-3</c:v>
                </c:pt>
                <c:pt idx="137">
                  <c:v>8.3119999999999999E-3</c:v>
                </c:pt>
                <c:pt idx="138">
                  <c:v>8.3079999999999994E-3</c:v>
                </c:pt>
                <c:pt idx="139">
                  <c:v>8.3199999999999993E-3</c:v>
                </c:pt>
                <c:pt idx="140">
                  <c:v>8.404E-3</c:v>
                </c:pt>
                <c:pt idx="141">
                  <c:v>8.4309999999999993E-3</c:v>
                </c:pt>
                <c:pt idx="142">
                  <c:v>8.2529999999999999E-3</c:v>
                </c:pt>
                <c:pt idx="143">
                  <c:v>7.8220000000000008E-3</c:v>
                </c:pt>
                <c:pt idx="144">
                  <c:v>7.1729999999999997E-3</c:v>
                </c:pt>
                <c:pt idx="145">
                  <c:v>6.4590000000000003E-3</c:v>
                </c:pt>
                <c:pt idx="146">
                  <c:v>5.9540000000000001E-3</c:v>
                </c:pt>
                <c:pt idx="147">
                  <c:v>5.8760000000000001E-3</c:v>
                </c:pt>
                <c:pt idx="148">
                  <c:v>6.1960000000000001E-3</c:v>
                </c:pt>
                <c:pt idx="149">
                  <c:v>6.6400000000000001E-3</c:v>
                </c:pt>
                <c:pt idx="150">
                  <c:v>6.7930000000000004E-3</c:v>
                </c:pt>
                <c:pt idx="151">
                  <c:v>6.3730000000000002E-3</c:v>
                </c:pt>
                <c:pt idx="152">
                  <c:v>5.47E-3</c:v>
                </c:pt>
                <c:pt idx="153">
                  <c:v>4.4339999999999996E-3</c:v>
                </c:pt>
                <c:pt idx="154">
                  <c:v>3.5179999999999999E-3</c:v>
                </c:pt>
                <c:pt idx="155">
                  <c:v>2.7009999999999998E-3</c:v>
                </c:pt>
                <c:pt idx="156">
                  <c:v>1.8810000000000001E-3</c:v>
                </c:pt>
                <c:pt idx="157">
                  <c:v>1.091E-3</c:v>
                </c:pt>
                <c:pt idx="158">
                  <c:v>4.6200000000000001E-4</c:v>
                </c:pt>
                <c:pt idx="159">
                  <c:v>8.6000000000000003E-5</c:v>
                </c:pt>
                <c:pt idx="160">
                  <c:v>0</c:v>
                </c:pt>
                <c:pt idx="161">
                  <c:v>2.31E-4</c:v>
                </c:pt>
                <c:pt idx="162">
                  <c:v>7.2300000000000001E-4</c:v>
                </c:pt>
                <c:pt idx="163">
                  <c:v>1.242E-3</c:v>
                </c:pt>
                <c:pt idx="164">
                  <c:v>1.5039999999999999E-3</c:v>
                </c:pt>
                <c:pt idx="165">
                  <c:v>1.475E-3</c:v>
                </c:pt>
                <c:pt idx="166">
                  <c:v>1.4519999999999999E-3</c:v>
                </c:pt>
                <c:pt idx="167">
                  <c:v>1.7650000000000001E-3</c:v>
                </c:pt>
                <c:pt idx="168">
                  <c:v>2.49E-3</c:v>
                </c:pt>
                <c:pt idx="169">
                  <c:v>3.4919999999999999E-3</c:v>
                </c:pt>
                <c:pt idx="170">
                  <c:v>4.5909999999999996E-3</c:v>
                </c:pt>
                <c:pt idx="171">
                  <c:v>5.6230000000000004E-3</c:v>
                </c:pt>
                <c:pt idx="172">
                  <c:v>6.4599999999999996E-3</c:v>
                </c:pt>
                <c:pt idx="173">
                  <c:v>7.0540000000000004E-3</c:v>
                </c:pt>
                <c:pt idx="174">
                  <c:v>7.4900000000000001E-3</c:v>
                </c:pt>
                <c:pt idx="175">
                  <c:v>8.0090000000000005E-3</c:v>
                </c:pt>
                <c:pt idx="176">
                  <c:v>8.7910000000000002E-3</c:v>
                </c:pt>
                <c:pt idx="177">
                  <c:v>9.6889999999999997E-3</c:v>
                </c:pt>
                <c:pt idx="178">
                  <c:v>1.0333999999999999E-2</c:v>
                </c:pt>
                <c:pt idx="179">
                  <c:v>1.0477999999999999E-2</c:v>
                </c:pt>
                <c:pt idx="180">
                  <c:v>1.0194E-2</c:v>
                </c:pt>
                <c:pt idx="181">
                  <c:v>9.7450000000000002E-3</c:v>
                </c:pt>
                <c:pt idx="182">
                  <c:v>9.3430000000000006E-3</c:v>
                </c:pt>
                <c:pt idx="183">
                  <c:v>9.0469999999999995E-3</c:v>
                </c:pt>
                <c:pt idx="184">
                  <c:v>8.8090000000000009E-3</c:v>
                </c:pt>
                <c:pt idx="185">
                  <c:v>8.5290000000000001E-3</c:v>
                </c:pt>
                <c:pt idx="186">
                  <c:v>8.0990000000000003E-3</c:v>
                </c:pt>
                <c:pt idx="187">
                  <c:v>7.4689999999999999E-3</c:v>
                </c:pt>
                <c:pt idx="188">
                  <c:v>6.6990000000000001E-3</c:v>
                </c:pt>
                <c:pt idx="189">
                  <c:v>5.9179999999999996E-3</c:v>
                </c:pt>
                <c:pt idx="190">
                  <c:v>5.2100000000000002E-3</c:v>
                </c:pt>
                <c:pt idx="191">
                  <c:v>4.5690000000000001E-3</c:v>
                </c:pt>
                <c:pt idx="192">
                  <c:v>3.9709999999999997E-3</c:v>
                </c:pt>
                <c:pt idx="193">
                  <c:v>3.473E-3</c:v>
                </c:pt>
                <c:pt idx="194">
                  <c:v>3.2030000000000001E-3</c:v>
                </c:pt>
                <c:pt idx="195">
                  <c:v>3.2940000000000001E-3</c:v>
                </c:pt>
                <c:pt idx="196">
                  <c:v>3.839E-3</c:v>
                </c:pt>
                <c:pt idx="197">
                  <c:v>4.8760000000000001E-3</c:v>
                </c:pt>
                <c:pt idx="198">
                  <c:v>6.2589999999999998E-3</c:v>
                </c:pt>
                <c:pt idx="199">
                  <c:v>7.6779999999999999E-3</c:v>
                </c:pt>
                <c:pt idx="200">
                  <c:v>8.8170000000000002E-3</c:v>
                </c:pt>
                <c:pt idx="201">
                  <c:v>9.5289999999999993E-3</c:v>
                </c:pt>
                <c:pt idx="202">
                  <c:v>9.9179999999999997E-3</c:v>
                </c:pt>
                <c:pt idx="203">
                  <c:v>1.0251E-2</c:v>
                </c:pt>
                <c:pt idx="204">
                  <c:v>1.0768E-2</c:v>
                </c:pt>
                <c:pt idx="205">
                  <c:v>1.154E-2</c:v>
                </c:pt>
                <c:pt idx="206">
                  <c:v>1.2466E-2</c:v>
                </c:pt>
                <c:pt idx="207">
                  <c:v>1.3363999999999999E-2</c:v>
                </c:pt>
                <c:pt idx="208">
                  <c:v>1.4123E-2</c:v>
                </c:pt>
                <c:pt idx="209">
                  <c:v>1.4795000000000001E-2</c:v>
                </c:pt>
                <c:pt idx="210">
                  <c:v>1.549E-2</c:v>
                </c:pt>
                <c:pt idx="211">
                  <c:v>1.6175999999999999E-2</c:v>
                </c:pt>
                <c:pt idx="212">
                  <c:v>1.6657000000000002E-2</c:v>
                </c:pt>
                <c:pt idx="213">
                  <c:v>1.6784E-2</c:v>
                </c:pt>
                <c:pt idx="214">
                  <c:v>1.6570999999999999E-2</c:v>
                </c:pt>
                <c:pt idx="215">
                  <c:v>1.6125E-2</c:v>
                </c:pt>
                <c:pt idx="216">
                  <c:v>1.5572000000000001E-2</c:v>
                </c:pt>
                <c:pt idx="217">
                  <c:v>1.5103999999999999E-2</c:v>
                </c:pt>
                <c:pt idx="218">
                  <c:v>1.5006E-2</c:v>
                </c:pt>
                <c:pt idx="219">
                  <c:v>1.5524E-2</c:v>
                </c:pt>
                <c:pt idx="220">
                  <c:v>1.6614E-2</c:v>
                </c:pt>
                <c:pt idx="221">
                  <c:v>1.7868999999999999E-2</c:v>
                </c:pt>
                <c:pt idx="222">
                  <c:v>1.8834E-2</c:v>
                </c:pt>
                <c:pt idx="223">
                  <c:v>1.9427E-2</c:v>
                </c:pt>
                <c:pt idx="224">
                  <c:v>1.9948E-2</c:v>
                </c:pt>
                <c:pt idx="225">
                  <c:v>2.0722999999999998E-2</c:v>
                </c:pt>
                <c:pt idx="226">
                  <c:v>2.1857000000000001E-2</c:v>
                </c:pt>
                <c:pt idx="227">
                  <c:v>2.3257E-2</c:v>
                </c:pt>
                <c:pt idx="228">
                  <c:v>2.4735E-2</c:v>
                </c:pt>
                <c:pt idx="229">
                  <c:v>2.6107999999999999E-2</c:v>
                </c:pt>
                <c:pt idx="230">
                  <c:v>2.7289999999999998E-2</c:v>
                </c:pt>
                <c:pt idx="231">
                  <c:v>2.8337000000000001E-2</c:v>
                </c:pt>
                <c:pt idx="232">
                  <c:v>2.9381999999999998E-2</c:v>
                </c:pt>
                <c:pt idx="233">
                  <c:v>3.0488000000000001E-2</c:v>
                </c:pt>
                <c:pt idx="234">
                  <c:v>3.1517000000000003E-2</c:v>
                </c:pt>
                <c:pt idx="235">
                  <c:v>3.2242E-2</c:v>
                </c:pt>
                <c:pt idx="236">
                  <c:v>3.2607999999999998E-2</c:v>
                </c:pt>
                <c:pt idx="237">
                  <c:v>3.2795999999999999E-2</c:v>
                </c:pt>
                <c:pt idx="238">
                  <c:v>3.3012E-2</c:v>
                </c:pt>
                <c:pt idx="239">
                  <c:v>3.3301999999999998E-2</c:v>
                </c:pt>
                <c:pt idx="240">
                  <c:v>3.3626000000000003E-2</c:v>
                </c:pt>
                <c:pt idx="241">
                  <c:v>3.4014000000000003E-2</c:v>
                </c:pt>
                <c:pt idx="242">
                  <c:v>3.4535999999999997E-2</c:v>
                </c:pt>
                <c:pt idx="243">
                  <c:v>3.5180999999999997E-2</c:v>
                </c:pt>
                <c:pt idx="244">
                  <c:v>3.5811999999999997E-2</c:v>
                </c:pt>
                <c:pt idx="245">
                  <c:v>3.6303000000000002E-2</c:v>
                </c:pt>
                <c:pt idx="246">
                  <c:v>3.6705000000000002E-2</c:v>
                </c:pt>
                <c:pt idx="247">
                  <c:v>3.7219000000000002E-2</c:v>
                </c:pt>
                <c:pt idx="248">
                  <c:v>3.7978999999999999E-2</c:v>
                </c:pt>
                <c:pt idx="249">
                  <c:v>3.8904000000000001E-2</c:v>
                </c:pt>
                <c:pt idx="250">
                  <c:v>3.9766000000000003E-2</c:v>
                </c:pt>
                <c:pt idx="251">
                  <c:v>4.0400999999999999E-2</c:v>
                </c:pt>
                <c:pt idx="252">
                  <c:v>4.0821999999999997E-2</c:v>
                </c:pt>
                <c:pt idx="253">
                  <c:v>4.1206E-2</c:v>
                </c:pt>
                <c:pt idx="254">
                  <c:v>4.1828999999999998E-2</c:v>
                </c:pt>
                <c:pt idx="255">
                  <c:v>4.2910999999999998E-2</c:v>
                </c:pt>
                <c:pt idx="256">
                  <c:v>4.4430999999999998E-2</c:v>
                </c:pt>
                <c:pt idx="257">
                  <c:v>4.6085000000000001E-2</c:v>
                </c:pt>
                <c:pt idx="258">
                  <c:v>4.7523000000000003E-2</c:v>
                </c:pt>
                <c:pt idx="259">
                  <c:v>4.8634999999999998E-2</c:v>
                </c:pt>
                <c:pt idx="260">
                  <c:v>4.9563999999999997E-2</c:v>
                </c:pt>
                <c:pt idx="261">
                  <c:v>5.0479999999999997E-2</c:v>
                </c:pt>
                <c:pt idx="262">
                  <c:v>5.1434000000000001E-2</c:v>
                </c:pt>
                <c:pt idx="263">
                  <c:v>5.2382999999999999E-2</c:v>
                </c:pt>
                <c:pt idx="264">
                  <c:v>5.3288000000000002E-2</c:v>
                </c:pt>
                <c:pt idx="265">
                  <c:v>5.4139E-2</c:v>
                </c:pt>
                <c:pt idx="266">
                  <c:v>5.4928999999999999E-2</c:v>
                </c:pt>
                <c:pt idx="267">
                  <c:v>5.5690999999999997E-2</c:v>
                </c:pt>
                <c:pt idx="268">
                  <c:v>5.6512E-2</c:v>
                </c:pt>
                <c:pt idx="269">
                  <c:v>5.7429000000000001E-2</c:v>
                </c:pt>
                <c:pt idx="270">
                  <c:v>5.8338000000000001E-2</c:v>
                </c:pt>
                <c:pt idx="271">
                  <c:v>5.9077999999999999E-2</c:v>
                </c:pt>
                <c:pt idx="272">
                  <c:v>5.9561999999999997E-2</c:v>
                </c:pt>
                <c:pt idx="273">
                  <c:v>5.9846999999999997E-2</c:v>
                </c:pt>
                <c:pt idx="274">
                  <c:v>6.0116000000000003E-2</c:v>
                </c:pt>
                <c:pt idx="275">
                  <c:v>6.0594000000000002E-2</c:v>
                </c:pt>
                <c:pt idx="276">
                  <c:v>6.1428999999999997E-2</c:v>
                </c:pt>
                <c:pt idx="277">
                  <c:v>6.2630000000000005E-2</c:v>
                </c:pt>
                <c:pt idx="278">
                  <c:v>6.4069000000000001E-2</c:v>
                </c:pt>
                <c:pt idx="279">
                  <c:v>6.5490000000000007E-2</c:v>
                </c:pt>
                <c:pt idx="280">
                  <c:v>6.6617999999999997E-2</c:v>
                </c:pt>
                <c:pt idx="281">
                  <c:v>6.7371E-2</c:v>
                </c:pt>
                <c:pt idx="282">
                  <c:v>6.7934999999999995E-2</c:v>
                </c:pt>
                <c:pt idx="283">
                  <c:v>6.8570999999999993E-2</c:v>
                </c:pt>
                <c:pt idx="284">
                  <c:v>6.9369E-2</c:v>
                </c:pt>
                <c:pt idx="285">
                  <c:v>7.0236999999999994E-2</c:v>
                </c:pt>
                <c:pt idx="286">
                  <c:v>7.1091000000000001E-2</c:v>
                </c:pt>
                <c:pt idx="287">
                  <c:v>7.1925000000000003E-2</c:v>
                </c:pt>
                <c:pt idx="288">
                  <c:v>7.2739999999999999E-2</c:v>
                </c:pt>
                <c:pt idx="289">
                  <c:v>7.3526999999999995E-2</c:v>
                </c:pt>
                <c:pt idx="290">
                  <c:v>7.4340000000000003E-2</c:v>
                </c:pt>
                <c:pt idx="291">
                  <c:v>7.5328000000000006E-2</c:v>
                </c:pt>
                <c:pt idx="292">
                  <c:v>7.6580999999999996E-2</c:v>
                </c:pt>
                <c:pt idx="293">
                  <c:v>7.8024999999999997E-2</c:v>
                </c:pt>
                <c:pt idx="294">
                  <c:v>7.9534999999999995E-2</c:v>
                </c:pt>
                <c:pt idx="295">
                  <c:v>8.1110000000000002E-2</c:v>
                </c:pt>
                <c:pt idx="296">
                  <c:v>8.2869999999999999E-2</c:v>
                </c:pt>
                <c:pt idx="297">
                  <c:v>8.4867999999999999E-2</c:v>
                </c:pt>
                <c:pt idx="298">
                  <c:v>8.6999000000000007E-2</c:v>
                </c:pt>
                <c:pt idx="299">
                  <c:v>8.9087E-2</c:v>
                </c:pt>
                <c:pt idx="300">
                  <c:v>9.0992000000000003E-2</c:v>
                </c:pt>
                <c:pt idx="301">
                  <c:v>9.2632999999999993E-2</c:v>
                </c:pt>
                <c:pt idx="302">
                  <c:v>9.3979999999999994E-2</c:v>
                </c:pt>
                <c:pt idx="303">
                  <c:v>9.5068E-2</c:v>
                </c:pt>
                <c:pt idx="304">
                  <c:v>9.5992999999999995E-2</c:v>
                </c:pt>
                <c:pt idx="305">
                  <c:v>9.6873000000000001E-2</c:v>
                </c:pt>
                <c:pt idx="306">
                  <c:v>9.7789000000000001E-2</c:v>
                </c:pt>
                <c:pt idx="307">
                  <c:v>9.8696000000000006E-2</c:v>
                </c:pt>
                <c:pt idx="308">
                  <c:v>9.9421999999999996E-2</c:v>
                </c:pt>
                <c:pt idx="309">
                  <c:v>9.9861000000000005E-2</c:v>
                </c:pt>
                <c:pt idx="310">
                  <c:v>0.100165</c:v>
                </c:pt>
                <c:pt idx="311">
                  <c:v>0.100659</c:v>
                </c:pt>
                <c:pt idx="312">
                  <c:v>0.10156999999999999</c:v>
                </c:pt>
                <c:pt idx="313">
                  <c:v>0.102895</c:v>
                </c:pt>
                <c:pt idx="314">
                  <c:v>0.10446999999999999</c:v>
                </c:pt>
                <c:pt idx="315">
                  <c:v>0.10610700000000001</c:v>
                </c:pt>
                <c:pt idx="316">
                  <c:v>0.107656</c:v>
                </c:pt>
                <c:pt idx="317">
                  <c:v>0.109003</c:v>
                </c:pt>
                <c:pt idx="318">
                  <c:v>0.11008900000000001</c:v>
                </c:pt>
                <c:pt idx="319">
                  <c:v>0.11094</c:v>
                </c:pt>
                <c:pt idx="320">
                  <c:v>0.11161799999999999</c:v>
                </c:pt>
                <c:pt idx="321">
                  <c:v>0.112141</c:v>
                </c:pt>
                <c:pt idx="322">
                  <c:v>0.112499</c:v>
                </c:pt>
                <c:pt idx="323">
                  <c:v>0.112748</c:v>
                </c:pt>
                <c:pt idx="324">
                  <c:v>0.112998</c:v>
                </c:pt>
                <c:pt idx="325">
                  <c:v>0.11333699999999999</c:v>
                </c:pt>
                <c:pt idx="326">
                  <c:v>0.113783</c:v>
                </c:pt>
                <c:pt idx="327">
                  <c:v>0.11426600000000001</c:v>
                </c:pt>
                <c:pt idx="328">
                  <c:v>0.114686</c:v>
                </c:pt>
                <c:pt idx="329">
                  <c:v>0.115047</c:v>
                </c:pt>
                <c:pt idx="330">
                  <c:v>0.115484</c:v>
                </c:pt>
                <c:pt idx="331">
                  <c:v>0.11609800000000001</c:v>
                </c:pt>
                <c:pt idx="332">
                  <c:v>0.11683200000000001</c:v>
                </c:pt>
                <c:pt idx="333">
                  <c:v>0.117628</c:v>
                </c:pt>
                <c:pt idx="334">
                  <c:v>0.118593</c:v>
                </c:pt>
                <c:pt idx="335">
                  <c:v>0.119908</c:v>
                </c:pt>
                <c:pt idx="336">
                  <c:v>0.121587</c:v>
                </c:pt>
                <c:pt idx="337">
                  <c:v>0.123432</c:v>
                </c:pt>
                <c:pt idx="338">
                  <c:v>0.12520999999999999</c:v>
                </c:pt>
                <c:pt idx="339">
                  <c:v>0.1268</c:v>
                </c:pt>
                <c:pt idx="340">
                  <c:v>0.12814900000000001</c:v>
                </c:pt>
                <c:pt idx="341">
                  <c:v>0.12923200000000001</c:v>
                </c:pt>
                <c:pt idx="342">
                  <c:v>0.13009999999999999</c:v>
                </c:pt>
                <c:pt idx="343">
                  <c:v>0.13090399999999999</c:v>
                </c:pt>
                <c:pt idx="344">
                  <c:v>0.13178000000000001</c:v>
                </c:pt>
                <c:pt idx="345">
                  <c:v>0.13275799999999999</c:v>
                </c:pt>
                <c:pt idx="346">
                  <c:v>0.13381499999999999</c:v>
                </c:pt>
                <c:pt idx="347">
                  <c:v>0.134968</c:v>
                </c:pt>
                <c:pt idx="348">
                  <c:v>0.136265</c:v>
                </c:pt>
                <c:pt idx="349">
                  <c:v>0.137688</c:v>
                </c:pt>
                <c:pt idx="350">
                  <c:v>0.1391</c:v>
                </c:pt>
                <c:pt idx="351">
                  <c:v>0.14032600000000001</c:v>
                </c:pt>
                <c:pt idx="352">
                  <c:v>0.14130699999999999</c:v>
                </c:pt>
                <c:pt idx="353">
                  <c:v>0.142151</c:v>
                </c:pt>
                <c:pt idx="354">
                  <c:v>0.14302000000000001</c:v>
                </c:pt>
                <c:pt idx="355">
                  <c:v>0.143986</c:v>
                </c:pt>
                <c:pt idx="356">
                  <c:v>0.14500099999999999</c:v>
                </c:pt>
                <c:pt idx="357">
                  <c:v>0.146005</c:v>
                </c:pt>
                <c:pt idx="358">
                  <c:v>0.146985</c:v>
                </c:pt>
                <c:pt idx="359">
                  <c:v>0.147948</c:v>
                </c:pt>
                <c:pt idx="360">
                  <c:v>0.14887800000000001</c:v>
                </c:pt>
                <c:pt idx="361">
                  <c:v>0.14977399999999999</c:v>
                </c:pt>
                <c:pt idx="362">
                  <c:v>0.15069299999999999</c:v>
                </c:pt>
                <c:pt idx="363">
                  <c:v>0.15171100000000001</c:v>
                </c:pt>
                <c:pt idx="364">
                  <c:v>0.15281400000000001</c:v>
                </c:pt>
                <c:pt idx="365">
                  <c:v>0.15385599999999999</c:v>
                </c:pt>
                <c:pt idx="366">
                  <c:v>0.15468799999999999</c:v>
                </c:pt>
                <c:pt idx="367">
                  <c:v>0.155311</c:v>
                </c:pt>
                <c:pt idx="368">
                  <c:v>0.15589500000000001</c:v>
                </c:pt>
                <c:pt idx="369">
                  <c:v>0.15664400000000001</c:v>
                </c:pt>
                <c:pt idx="370">
                  <c:v>0.15764500000000001</c:v>
                </c:pt>
                <c:pt idx="371">
                  <c:v>0.158834</c:v>
                </c:pt>
                <c:pt idx="372">
                  <c:v>0.16004299999999999</c:v>
                </c:pt>
                <c:pt idx="373">
                  <c:v>0.161108</c:v>
                </c:pt>
                <c:pt idx="374">
                  <c:v>0.161969</c:v>
                </c:pt>
                <c:pt idx="375">
                  <c:v>0.16269</c:v>
                </c:pt>
                <c:pt idx="376">
                  <c:v>0.16336400000000001</c:v>
                </c:pt>
                <c:pt idx="377">
                  <c:v>0.164024</c:v>
                </c:pt>
                <c:pt idx="378">
                  <c:v>0.16464300000000001</c:v>
                </c:pt>
                <c:pt idx="379">
                  <c:v>0.16520699999999999</c:v>
                </c:pt>
                <c:pt idx="380">
                  <c:v>0.165711</c:v>
                </c:pt>
                <c:pt idx="381">
                  <c:v>0.16613</c:v>
                </c:pt>
                <c:pt idx="382">
                  <c:v>0.166431</c:v>
                </c:pt>
                <c:pt idx="383">
                  <c:v>0.16665099999999999</c:v>
                </c:pt>
                <c:pt idx="384">
                  <c:v>0.16692000000000001</c:v>
                </c:pt>
                <c:pt idx="385">
                  <c:v>0.167376</c:v>
                </c:pt>
                <c:pt idx="386">
                  <c:v>0.16805700000000001</c:v>
                </c:pt>
                <c:pt idx="387">
                  <c:v>0.168826</c:v>
                </c:pt>
                <c:pt idx="388">
                  <c:v>0.169428</c:v>
                </c:pt>
                <c:pt idx="389">
                  <c:v>0.16966999999999999</c:v>
                </c:pt>
                <c:pt idx="390">
                  <c:v>0.16963800000000001</c:v>
                </c:pt>
                <c:pt idx="391">
                  <c:v>0.169682</c:v>
                </c:pt>
                <c:pt idx="392">
                  <c:v>0.170123</c:v>
                </c:pt>
                <c:pt idx="393">
                  <c:v>0.17096700000000001</c:v>
                </c:pt>
                <c:pt idx="394">
                  <c:v>0.17189499999999999</c:v>
                </c:pt>
                <c:pt idx="395">
                  <c:v>0.172546</c:v>
                </c:pt>
                <c:pt idx="396">
                  <c:v>0.17280200000000001</c:v>
                </c:pt>
                <c:pt idx="397">
                  <c:v>0.17284099999999999</c:v>
                </c:pt>
                <c:pt idx="398">
                  <c:v>0.17293800000000001</c:v>
                </c:pt>
                <c:pt idx="399">
                  <c:v>0.17322699999999999</c:v>
                </c:pt>
                <c:pt idx="400">
                  <c:v>0.173649</c:v>
                </c:pt>
                <c:pt idx="401">
                  <c:v>0.17411499999999999</c:v>
                </c:pt>
                <c:pt idx="402">
                  <c:v>0.17463000000000001</c:v>
                </c:pt>
                <c:pt idx="403">
                  <c:v>0.17522699999999999</c:v>
                </c:pt>
                <c:pt idx="404">
                  <c:v>0.17587800000000001</c:v>
                </c:pt>
                <c:pt idx="405">
                  <c:v>0.17652100000000001</c:v>
                </c:pt>
                <c:pt idx="406">
                  <c:v>0.17712900000000001</c:v>
                </c:pt>
                <c:pt idx="407">
                  <c:v>0.177732</c:v>
                </c:pt>
                <c:pt idx="408">
                  <c:v>0.178392</c:v>
                </c:pt>
                <c:pt idx="409">
                  <c:v>0.179148</c:v>
                </c:pt>
                <c:pt idx="410">
                  <c:v>0.17993400000000001</c:v>
                </c:pt>
                <c:pt idx="411">
                  <c:v>0.18060799999999999</c:v>
                </c:pt>
                <c:pt idx="412">
                  <c:v>0.18110699999999999</c:v>
                </c:pt>
                <c:pt idx="413">
                  <c:v>0.18153</c:v>
                </c:pt>
                <c:pt idx="414">
                  <c:v>0.182058</c:v>
                </c:pt>
                <c:pt idx="415">
                  <c:v>0.18277499999999999</c:v>
                </c:pt>
                <c:pt idx="416">
                  <c:v>0.18356</c:v>
                </c:pt>
                <c:pt idx="417">
                  <c:v>0.18415100000000001</c:v>
                </c:pt>
                <c:pt idx="418">
                  <c:v>0.18434700000000001</c:v>
                </c:pt>
                <c:pt idx="419">
                  <c:v>0.18418000000000001</c:v>
                </c:pt>
                <c:pt idx="420">
                  <c:v>0.18391399999999999</c:v>
                </c:pt>
                <c:pt idx="421">
                  <c:v>0.18387100000000001</c:v>
                </c:pt>
                <c:pt idx="422">
                  <c:v>0.18418300000000001</c:v>
                </c:pt>
                <c:pt idx="423">
                  <c:v>0.18471000000000001</c:v>
                </c:pt>
                <c:pt idx="424">
                  <c:v>0.185229</c:v>
                </c:pt>
                <c:pt idx="425">
                  <c:v>0.18567800000000001</c:v>
                </c:pt>
                <c:pt idx="426">
                  <c:v>0.18613099999999999</c:v>
                </c:pt>
                <c:pt idx="427">
                  <c:v>0.18661800000000001</c:v>
                </c:pt>
                <c:pt idx="428">
                  <c:v>0.18710599999999999</c:v>
                </c:pt>
                <c:pt idx="429">
                  <c:v>0.187587</c:v>
                </c:pt>
                <c:pt idx="430">
                  <c:v>0.18810299999999999</c:v>
                </c:pt>
                <c:pt idx="431">
                  <c:v>0.188718</c:v>
                </c:pt>
                <c:pt idx="432">
                  <c:v>0.18948999999999999</c:v>
                </c:pt>
                <c:pt idx="433">
                  <c:v>0.190418</c:v>
                </c:pt>
                <c:pt idx="434">
                  <c:v>0.19140499999999999</c:v>
                </c:pt>
                <c:pt idx="435">
                  <c:v>0.19233600000000001</c:v>
                </c:pt>
                <c:pt idx="436">
                  <c:v>0.193194</c:v>
                </c:pt>
                <c:pt idx="437">
                  <c:v>0.194054</c:v>
                </c:pt>
                <c:pt idx="438">
                  <c:v>0.19499</c:v>
                </c:pt>
                <c:pt idx="439">
                  <c:v>0.195969</c:v>
                </c:pt>
                <c:pt idx="440">
                  <c:v>0.19683700000000001</c:v>
                </c:pt>
                <c:pt idx="441">
                  <c:v>0.19742599999999999</c:v>
                </c:pt>
                <c:pt idx="442">
                  <c:v>0.197684</c:v>
                </c:pt>
                <c:pt idx="443">
                  <c:v>0.197742</c:v>
                </c:pt>
                <c:pt idx="444">
                  <c:v>0.19783999999999999</c:v>
                </c:pt>
                <c:pt idx="445">
                  <c:v>0.19812199999999999</c:v>
                </c:pt>
                <c:pt idx="446">
                  <c:v>0.19847799999999999</c:v>
                </c:pt>
                <c:pt idx="447">
                  <c:v>0.19866300000000001</c:v>
                </c:pt>
                <c:pt idx="448">
                  <c:v>0.198603</c:v>
                </c:pt>
                <c:pt idx="449">
                  <c:v>0.198464</c:v>
                </c:pt>
                <c:pt idx="450">
                  <c:v>0.19841800000000001</c:v>
                </c:pt>
                <c:pt idx="451">
                  <c:v>0.19850400000000001</c:v>
                </c:pt>
                <c:pt idx="452">
                  <c:v>0.19870699999999999</c:v>
                </c:pt>
                <c:pt idx="453">
                  <c:v>0.199041</c:v>
                </c:pt>
                <c:pt idx="454">
                  <c:v>0.19952</c:v>
                </c:pt>
                <c:pt idx="455">
                  <c:v>0.200132</c:v>
                </c:pt>
                <c:pt idx="456">
                  <c:v>0.20086899999999999</c:v>
                </c:pt>
                <c:pt idx="457">
                  <c:v>0.201742</c:v>
                </c:pt>
                <c:pt idx="458">
                  <c:v>0.202739</c:v>
                </c:pt>
                <c:pt idx="459">
                  <c:v>0.203818</c:v>
                </c:pt>
                <c:pt idx="460">
                  <c:v>0.20497699999999999</c:v>
                </c:pt>
                <c:pt idx="461">
                  <c:v>0.20624100000000001</c:v>
                </c:pt>
                <c:pt idx="462">
                  <c:v>0.20752699999999999</c:v>
                </c:pt>
                <c:pt idx="463">
                  <c:v>0.20860899999999999</c:v>
                </c:pt>
                <c:pt idx="464">
                  <c:v>0.20930799999999999</c:v>
                </c:pt>
                <c:pt idx="465">
                  <c:v>0.20962700000000001</c:v>
                </c:pt>
                <c:pt idx="466">
                  <c:v>0.20968999999999999</c:v>
                </c:pt>
                <c:pt idx="467">
                  <c:v>0.20962800000000001</c:v>
                </c:pt>
                <c:pt idx="468">
                  <c:v>0.20954600000000001</c:v>
                </c:pt>
                <c:pt idx="469">
                  <c:v>0.209507</c:v>
                </c:pt>
                <c:pt idx="470">
                  <c:v>0.209513</c:v>
                </c:pt>
                <c:pt idx="471">
                  <c:v>0.209537</c:v>
                </c:pt>
                <c:pt idx="472">
                  <c:v>0.20954200000000001</c:v>
                </c:pt>
                <c:pt idx="473">
                  <c:v>0.209484</c:v>
                </c:pt>
                <c:pt idx="474">
                  <c:v>0.209366</c:v>
                </c:pt>
                <c:pt idx="475">
                  <c:v>0.20930499999999999</c:v>
                </c:pt>
                <c:pt idx="476">
                  <c:v>0.20944399999999999</c:v>
                </c:pt>
                <c:pt idx="477">
                  <c:v>0.20980699999999999</c:v>
                </c:pt>
                <c:pt idx="478">
                  <c:v>0.210288</c:v>
                </c:pt>
                <c:pt idx="479">
                  <c:v>0.21079200000000001</c:v>
                </c:pt>
                <c:pt idx="480">
                  <c:v>0.21132899999999999</c:v>
                </c:pt>
                <c:pt idx="481">
                  <c:v>0.21199799999999999</c:v>
                </c:pt>
                <c:pt idx="482">
                  <c:v>0.21287600000000001</c:v>
                </c:pt>
                <c:pt idx="483">
                  <c:v>0.213948</c:v>
                </c:pt>
                <c:pt idx="484">
                  <c:v>0.21509900000000001</c:v>
                </c:pt>
                <c:pt idx="485">
                  <c:v>0.216172</c:v>
                </c:pt>
                <c:pt idx="486">
                  <c:v>0.21706500000000001</c:v>
                </c:pt>
                <c:pt idx="487">
                  <c:v>0.21781700000000001</c:v>
                </c:pt>
                <c:pt idx="488">
                  <c:v>0.21856999999999999</c:v>
                </c:pt>
                <c:pt idx="489">
                  <c:v>0.21942600000000001</c:v>
                </c:pt>
                <c:pt idx="490">
                  <c:v>0.220362</c:v>
                </c:pt>
                <c:pt idx="491">
                  <c:v>0.22131200000000001</c:v>
                </c:pt>
                <c:pt idx="492">
                  <c:v>0.222242</c:v>
                </c:pt>
                <c:pt idx="493">
                  <c:v>0.22315199999999999</c:v>
                </c:pt>
                <c:pt idx="494">
                  <c:v>0.22403300000000001</c:v>
                </c:pt>
                <c:pt idx="495">
                  <c:v>0.22483900000000001</c:v>
                </c:pt>
                <c:pt idx="496">
                  <c:v>0.22547900000000001</c:v>
                </c:pt>
                <c:pt idx="497">
                  <c:v>0.22588900000000001</c:v>
                </c:pt>
                <c:pt idx="498">
                  <c:v>0.22612699999999999</c:v>
                </c:pt>
                <c:pt idx="499">
                  <c:v>0.22633200000000001</c:v>
                </c:pt>
                <c:pt idx="500">
                  <c:v>0.226579</c:v>
                </c:pt>
                <c:pt idx="501">
                  <c:v>0.22683700000000001</c:v>
                </c:pt>
                <c:pt idx="502">
                  <c:v>0.22706100000000001</c:v>
                </c:pt>
                <c:pt idx="503">
                  <c:v>0.22728499999999999</c:v>
                </c:pt>
                <c:pt idx="504">
                  <c:v>0.22761799999999999</c:v>
                </c:pt>
                <c:pt idx="505">
                  <c:v>0.22815099999999999</c:v>
                </c:pt>
                <c:pt idx="506">
                  <c:v>0.22883999999999999</c:v>
                </c:pt>
                <c:pt idx="507">
                  <c:v>0.22950100000000001</c:v>
                </c:pt>
                <c:pt idx="508">
                  <c:v>0.23000100000000001</c:v>
                </c:pt>
                <c:pt idx="509">
                  <c:v>0.230405</c:v>
                </c:pt>
                <c:pt idx="510">
                  <c:v>0.23089899999999999</c:v>
                </c:pt>
                <c:pt idx="511">
                  <c:v>0.23158400000000001</c:v>
                </c:pt>
                <c:pt idx="512">
                  <c:v>0.23238900000000001</c:v>
                </c:pt>
                <c:pt idx="513">
                  <c:v>0.23314599999999999</c:v>
                </c:pt>
                <c:pt idx="514">
                  <c:v>0.23371700000000001</c:v>
                </c:pt>
                <c:pt idx="515">
                  <c:v>0.234095</c:v>
                </c:pt>
                <c:pt idx="516">
                  <c:v>0.234431</c:v>
                </c:pt>
                <c:pt idx="517">
                  <c:v>0.23493600000000001</c:v>
                </c:pt>
                <c:pt idx="518">
                  <c:v>0.23569699999999999</c:v>
                </c:pt>
                <c:pt idx="519">
                  <c:v>0.23658699999999999</c:v>
                </c:pt>
                <c:pt idx="520">
                  <c:v>0.237398</c:v>
                </c:pt>
                <c:pt idx="521">
                  <c:v>0.23808099999999999</c:v>
                </c:pt>
                <c:pt idx="522">
                  <c:v>0.238788</c:v>
                </c:pt>
                <c:pt idx="523">
                  <c:v>0.239678</c:v>
                </c:pt>
                <c:pt idx="524">
                  <c:v>0.24074999999999999</c:v>
                </c:pt>
                <c:pt idx="525">
                  <c:v>0.24190400000000001</c:v>
                </c:pt>
                <c:pt idx="526">
                  <c:v>0.24304500000000001</c:v>
                </c:pt>
                <c:pt idx="527">
                  <c:v>0.244113</c:v>
                </c:pt>
                <c:pt idx="528">
                  <c:v>0.245061</c:v>
                </c:pt>
                <c:pt idx="529">
                  <c:v>0.24587500000000001</c:v>
                </c:pt>
                <c:pt idx="530">
                  <c:v>0.246583</c:v>
                </c:pt>
                <c:pt idx="531">
                  <c:v>0.24724099999999999</c:v>
                </c:pt>
                <c:pt idx="532">
                  <c:v>0.24790100000000001</c:v>
                </c:pt>
                <c:pt idx="533">
                  <c:v>0.248554</c:v>
                </c:pt>
                <c:pt idx="534">
                  <c:v>0.24913399999999999</c:v>
                </c:pt>
                <c:pt idx="535">
                  <c:v>0.24960399999999999</c:v>
                </c:pt>
                <c:pt idx="536">
                  <c:v>0.25001899999999999</c:v>
                </c:pt>
                <c:pt idx="537">
                  <c:v>0.25049300000000002</c:v>
                </c:pt>
                <c:pt idx="538">
                  <c:v>0.25115399999999999</c:v>
                </c:pt>
                <c:pt idx="539">
                  <c:v>0.25211699999999998</c:v>
                </c:pt>
                <c:pt idx="540">
                  <c:v>0.25344800000000001</c:v>
                </c:pt>
                <c:pt idx="541">
                  <c:v>0.25508199999999998</c:v>
                </c:pt>
                <c:pt idx="542">
                  <c:v>0.25683</c:v>
                </c:pt>
                <c:pt idx="543">
                  <c:v>0.25851099999999999</c:v>
                </c:pt>
                <c:pt idx="544">
                  <c:v>0.26011600000000001</c:v>
                </c:pt>
                <c:pt idx="545">
                  <c:v>0.26179799999999998</c:v>
                </c:pt>
                <c:pt idx="546">
                  <c:v>0.26367600000000002</c:v>
                </c:pt>
                <c:pt idx="547">
                  <c:v>0.26569199999999998</c:v>
                </c:pt>
                <c:pt idx="548">
                  <c:v>0.26770100000000002</c:v>
                </c:pt>
                <c:pt idx="549">
                  <c:v>0.26960400000000001</c:v>
                </c:pt>
                <c:pt idx="550">
                  <c:v>0.27137099999999997</c:v>
                </c:pt>
                <c:pt idx="551">
                  <c:v>0.27299400000000001</c:v>
                </c:pt>
                <c:pt idx="552">
                  <c:v>0.274507</c:v>
                </c:pt>
                <c:pt idx="553">
                  <c:v>0.27596199999999999</c:v>
                </c:pt>
                <c:pt idx="554">
                  <c:v>0.27734599999999998</c:v>
                </c:pt>
                <c:pt idx="555">
                  <c:v>0.27852100000000002</c:v>
                </c:pt>
                <c:pt idx="556">
                  <c:v>0.27933000000000002</c:v>
                </c:pt>
                <c:pt idx="557">
                  <c:v>0.27978799999999998</c:v>
                </c:pt>
                <c:pt idx="558">
                  <c:v>0.28015699999999999</c:v>
                </c:pt>
                <c:pt idx="559">
                  <c:v>0.28076000000000001</c:v>
                </c:pt>
                <c:pt idx="560">
                  <c:v>0.28171800000000002</c:v>
                </c:pt>
                <c:pt idx="561">
                  <c:v>0.28293699999999999</c:v>
                </c:pt>
                <c:pt idx="562">
                  <c:v>0.28430499999999997</c:v>
                </c:pt>
                <c:pt idx="563">
                  <c:v>0.28578700000000001</c:v>
                </c:pt>
                <c:pt idx="564">
                  <c:v>0.28737099999999999</c:v>
                </c:pt>
                <c:pt idx="565">
                  <c:v>0.289024</c:v>
                </c:pt>
                <c:pt idx="566">
                  <c:v>0.29073500000000002</c:v>
                </c:pt>
                <c:pt idx="567">
                  <c:v>0.29250700000000002</c:v>
                </c:pt>
                <c:pt idx="568">
                  <c:v>0.294321</c:v>
                </c:pt>
                <c:pt idx="569">
                  <c:v>0.29613</c:v>
                </c:pt>
                <c:pt idx="570">
                  <c:v>0.29787599999999997</c:v>
                </c:pt>
                <c:pt idx="571">
                  <c:v>0.29953400000000002</c:v>
                </c:pt>
                <c:pt idx="572">
                  <c:v>0.30111900000000003</c:v>
                </c:pt>
                <c:pt idx="573">
                  <c:v>0.30263800000000002</c:v>
                </c:pt>
                <c:pt idx="574">
                  <c:v>0.30405700000000002</c:v>
                </c:pt>
                <c:pt idx="575">
                  <c:v>0.30534</c:v>
                </c:pt>
                <c:pt idx="576">
                  <c:v>0.30649399999999999</c:v>
                </c:pt>
                <c:pt idx="577">
                  <c:v>0.30754100000000001</c:v>
                </c:pt>
                <c:pt idx="578">
                  <c:v>0.30845699999999998</c:v>
                </c:pt>
                <c:pt idx="579">
                  <c:v>0.30920300000000001</c:v>
                </c:pt>
                <c:pt idx="580">
                  <c:v>0.30982900000000002</c:v>
                </c:pt>
                <c:pt idx="581">
                  <c:v>0.310502</c:v>
                </c:pt>
                <c:pt idx="582">
                  <c:v>0.31134499999999998</c:v>
                </c:pt>
                <c:pt idx="583">
                  <c:v>0.31229099999999999</c:v>
                </c:pt>
                <c:pt idx="584">
                  <c:v>0.31318299999999999</c:v>
                </c:pt>
                <c:pt idx="585">
                  <c:v>0.314</c:v>
                </c:pt>
                <c:pt idx="586">
                  <c:v>0.31485600000000002</c:v>
                </c:pt>
                <c:pt idx="587">
                  <c:v>0.31583600000000001</c:v>
                </c:pt>
                <c:pt idx="588">
                  <c:v>0.31695400000000001</c:v>
                </c:pt>
                <c:pt idx="589">
                  <c:v>0.31822499999999998</c:v>
                </c:pt>
                <c:pt idx="590">
                  <c:v>0.319631</c:v>
                </c:pt>
                <c:pt idx="591">
                  <c:v>0.32105499999999998</c:v>
                </c:pt>
                <c:pt idx="592">
                  <c:v>0.32237199999999999</c:v>
                </c:pt>
                <c:pt idx="593">
                  <c:v>0.32357599999999997</c:v>
                </c:pt>
                <c:pt idx="594">
                  <c:v>0.32475399999999999</c:v>
                </c:pt>
                <c:pt idx="595">
                  <c:v>0.32597999999999999</c:v>
                </c:pt>
                <c:pt idx="596">
                  <c:v>0.32729000000000003</c:v>
                </c:pt>
                <c:pt idx="597">
                  <c:v>0.328733</c:v>
                </c:pt>
                <c:pt idx="598">
                  <c:v>0.330374</c:v>
                </c:pt>
                <c:pt idx="599">
                  <c:v>0.33221299999999998</c:v>
                </c:pt>
                <c:pt idx="600">
                  <c:v>0.33413300000000001</c:v>
                </c:pt>
                <c:pt idx="601">
                  <c:v>0.33594499999999999</c:v>
                </c:pt>
                <c:pt idx="602">
                  <c:v>0.33750799999999997</c:v>
                </c:pt>
                <c:pt idx="603">
                  <c:v>0.33878399999999997</c:v>
                </c:pt>
                <c:pt idx="604">
                  <c:v>0.33978199999999997</c:v>
                </c:pt>
                <c:pt idx="605">
                  <c:v>0.34049600000000002</c:v>
                </c:pt>
                <c:pt idx="606">
                  <c:v>0.34089700000000001</c:v>
                </c:pt>
                <c:pt idx="607">
                  <c:v>0.34097100000000002</c:v>
                </c:pt>
                <c:pt idx="608">
                  <c:v>0.34076200000000001</c:v>
                </c:pt>
                <c:pt idx="609">
                  <c:v>0.34037600000000001</c:v>
                </c:pt>
                <c:pt idx="610">
                  <c:v>0.33990399999999998</c:v>
                </c:pt>
                <c:pt idx="611">
                  <c:v>0.33934999999999998</c:v>
                </c:pt>
                <c:pt idx="612">
                  <c:v>0.33865400000000001</c:v>
                </c:pt>
                <c:pt idx="613">
                  <c:v>0.33777499999999999</c:v>
                </c:pt>
                <c:pt idx="614">
                  <c:v>0.33671400000000001</c:v>
                </c:pt>
                <c:pt idx="615">
                  <c:v>0.335509</c:v>
                </c:pt>
                <c:pt idx="616">
                  <c:v>0.33424399999999999</c:v>
                </c:pt>
                <c:pt idx="617">
                  <c:v>0.33300200000000002</c:v>
                </c:pt>
                <c:pt idx="618">
                  <c:v>0.331791</c:v>
                </c:pt>
                <c:pt idx="619">
                  <c:v>0.33057399999999998</c:v>
                </c:pt>
                <c:pt idx="620">
                  <c:v>0.32937300000000003</c:v>
                </c:pt>
                <c:pt idx="621">
                  <c:v>0.32827800000000001</c:v>
                </c:pt>
                <c:pt idx="622">
                  <c:v>0.327324</c:v>
                </c:pt>
                <c:pt idx="623">
                  <c:v>0.32639499999999999</c:v>
                </c:pt>
                <c:pt idx="624">
                  <c:v>0.32531199999999999</c:v>
                </c:pt>
                <c:pt idx="625">
                  <c:v>0.32400400000000001</c:v>
                </c:pt>
                <c:pt idx="626">
                  <c:v>0.32256400000000002</c:v>
                </c:pt>
                <c:pt idx="627">
                  <c:v>0.32111899999999999</c:v>
                </c:pt>
                <c:pt idx="628">
                  <c:v>0.31970300000000001</c:v>
                </c:pt>
                <c:pt idx="629">
                  <c:v>0.318303</c:v>
                </c:pt>
                <c:pt idx="630">
                  <c:v>0.31694699999999998</c:v>
                </c:pt>
                <c:pt idx="631">
                  <c:v>0.31564700000000001</c:v>
                </c:pt>
                <c:pt idx="632">
                  <c:v>0.31433100000000003</c:v>
                </c:pt>
                <c:pt idx="633">
                  <c:v>0.31286900000000001</c:v>
                </c:pt>
                <c:pt idx="634">
                  <c:v>0.31115399999999999</c:v>
                </c:pt>
                <c:pt idx="635">
                  <c:v>0.30915799999999999</c:v>
                </c:pt>
                <c:pt idx="636">
                  <c:v>0.30698199999999998</c:v>
                </c:pt>
                <c:pt idx="637">
                  <c:v>0.30482500000000001</c:v>
                </c:pt>
                <c:pt idx="638">
                  <c:v>0.302817</c:v>
                </c:pt>
                <c:pt idx="639">
                  <c:v>0.30091800000000002</c:v>
                </c:pt>
                <c:pt idx="640">
                  <c:v>0.299008</c:v>
                </c:pt>
                <c:pt idx="641">
                  <c:v>0.29701499999999997</c:v>
                </c:pt>
                <c:pt idx="642">
                  <c:v>0.29492600000000002</c:v>
                </c:pt>
                <c:pt idx="643">
                  <c:v>0.29276099999999999</c:v>
                </c:pt>
                <c:pt idx="644">
                  <c:v>0.29059600000000002</c:v>
                </c:pt>
                <c:pt idx="645">
                  <c:v>0.28856900000000002</c:v>
                </c:pt>
                <c:pt idx="646">
                  <c:v>0.28677799999999998</c:v>
                </c:pt>
                <c:pt idx="647">
                  <c:v>0.28520000000000001</c:v>
                </c:pt>
                <c:pt idx="648">
                  <c:v>0.28376099999999999</c:v>
                </c:pt>
                <c:pt idx="649">
                  <c:v>0.28249000000000002</c:v>
                </c:pt>
                <c:pt idx="650">
                  <c:v>0.28151399999999999</c:v>
                </c:pt>
                <c:pt idx="651">
                  <c:v>0.28090599999999999</c:v>
                </c:pt>
                <c:pt idx="652">
                  <c:v>0.28058</c:v>
                </c:pt>
                <c:pt idx="653">
                  <c:v>0.28037000000000001</c:v>
                </c:pt>
                <c:pt idx="654">
                  <c:v>0.28015099999999998</c:v>
                </c:pt>
                <c:pt idx="655">
                  <c:v>0.27981699999999998</c:v>
                </c:pt>
                <c:pt idx="656">
                  <c:v>0.27925499999999998</c:v>
                </c:pt>
                <c:pt idx="657">
                  <c:v>0.27843899999999999</c:v>
                </c:pt>
                <c:pt idx="658">
                  <c:v>0.27749499999999999</c:v>
                </c:pt>
                <c:pt idx="659">
                  <c:v>0.27654600000000001</c:v>
                </c:pt>
                <c:pt idx="660">
                  <c:v>0.275509</c:v>
                </c:pt>
                <c:pt idx="661">
                  <c:v>0.27412599999999998</c:v>
                </c:pt>
                <c:pt idx="662">
                  <c:v>0.27222099999999999</c:v>
                </c:pt>
                <c:pt idx="663">
                  <c:v>0.26988099999999998</c:v>
                </c:pt>
                <c:pt idx="664">
                  <c:v>0.26738699999999999</c:v>
                </c:pt>
                <c:pt idx="665">
                  <c:v>0.26499099999999998</c:v>
                </c:pt>
                <c:pt idx="666">
                  <c:v>0.262768</c:v>
                </c:pt>
                <c:pt idx="667">
                  <c:v>0.26068999999999998</c:v>
                </c:pt>
                <c:pt idx="668">
                  <c:v>0.25874799999999998</c:v>
                </c:pt>
                <c:pt idx="669">
                  <c:v>0.25694499999999998</c:v>
                </c:pt>
                <c:pt idx="670">
                  <c:v>0.25524000000000002</c:v>
                </c:pt>
                <c:pt idx="671">
                  <c:v>0.25360899999999997</c:v>
                </c:pt>
                <c:pt idx="672">
                  <c:v>0.25213000000000002</c:v>
                </c:pt>
                <c:pt idx="673">
                  <c:v>0.250919</c:v>
                </c:pt>
                <c:pt idx="674">
                  <c:v>0.24996299999999999</c:v>
                </c:pt>
                <c:pt idx="675">
                  <c:v>0.24910599999999999</c:v>
                </c:pt>
                <c:pt idx="676">
                  <c:v>0.248195</c:v>
                </c:pt>
                <c:pt idx="677">
                  <c:v>0.24721299999999999</c:v>
                </c:pt>
                <c:pt idx="678">
                  <c:v>0.246251</c:v>
                </c:pt>
                <c:pt idx="679">
                  <c:v>0.245394</c:v>
                </c:pt>
                <c:pt idx="680">
                  <c:v>0.24465899999999999</c:v>
                </c:pt>
                <c:pt idx="681">
                  <c:v>0.24402499999999999</c:v>
                </c:pt>
                <c:pt idx="682">
                  <c:v>0.24344199999999999</c:v>
                </c:pt>
                <c:pt idx="683">
                  <c:v>0.242785</c:v>
                </c:pt>
                <c:pt idx="684">
                  <c:v>0.241898</c:v>
                </c:pt>
                <c:pt idx="685">
                  <c:v>0.24079</c:v>
                </c:pt>
                <c:pt idx="686">
                  <c:v>0.23969599999999999</c:v>
                </c:pt>
                <c:pt idx="687">
                  <c:v>0.238846</c:v>
                </c:pt>
                <c:pt idx="688">
                  <c:v>0.238202</c:v>
                </c:pt>
                <c:pt idx="689">
                  <c:v>0.23752400000000001</c:v>
                </c:pt>
                <c:pt idx="690">
                  <c:v>0.23663699999999999</c:v>
                </c:pt>
                <c:pt idx="691">
                  <c:v>0.23553299999999999</c:v>
                </c:pt>
                <c:pt idx="692">
                  <c:v>0.23422399999999999</c:v>
                </c:pt>
                <c:pt idx="693">
                  <c:v>0.232687</c:v>
                </c:pt>
                <c:pt idx="694">
                  <c:v>0.230957</c:v>
                </c:pt>
                <c:pt idx="695">
                  <c:v>0.22919100000000001</c:v>
                </c:pt>
                <c:pt idx="696">
                  <c:v>0.22753599999999999</c:v>
                </c:pt>
                <c:pt idx="697">
                  <c:v>0.225996</c:v>
                </c:pt>
                <c:pt idx="698">
                  <c:v>0.22445999999999999</c:v>
                </c:pt>
                <c:pt idx="699">
                  <c:v>0.222854</c:v>
                </c:pt>
                <c:pt idx="700">
                  <c:v>0.221221</c:v>
                </c:pt>
                <c:pt idx="701">
                  <c:v>0.219669</c:v>
                </c:pt>
                <c:pt idx="702">
                  <c:v>0.218281</c:v>
                </c:pt>
                <c:pt idx="703">
                  <c:v>0.217062</c:v>
                </c:pt>
                <c:pt idx="704">
                  <c:v>0.21596199999999999</c:v>
                </c:pt>
                <c:pt idx="705">
                  <c:v>0.21494099999999999</c:v>
                </c:pt>
                <c:pt idx="706">
                  <c:v>0.21401400000000001</c:v>
                </c:pt>
                <c:pt idx="707">
                  <c:v>0.21321000000000001</c:v>
                </c:pt>
                <c:pt idx="708">
                  <c:v>0.212508</c:v>
                </c:pt>
                <c:pt idx="709">
                  <c:v>0.21185100000000001</c:v>
                </c:pt>
                <c:pt idx="710">
                  <c:v>0.211197</c:v>
                </c:pt>
                <c:pt idx="711">
                  <c:v>0.210504</c:v>
                </c:pt>
                <c:pt idx="712">
                  <c:v>0.20969499999999999</c:v>
                </c:pt>
                <c:pt idx="713">
                  <c:v>0.208704</c:v>
                </c:pt>
                <c:pt idx="714">
                  <c:v>0.20752200000000001</c:v>
                </c:pt>
                <c:pt idx="715">
                  <c:v>0.20618</c:v>
                </c:pt>
                <c:pt idx="716">
                  <c:v>0.20472699999999999</c:v>
                </c:pt>
                <c:pt idx="717">
                  <c:v>0.20324300000000001</c:v>
                </c:pt>
                <c:pt idx="718">
                  <c:v>0.20183000000000001</c:v>
                </c:pt>
                <c:pt idx="719">
                  <c:v>0.20055799999999999</c:v>
                </c:pt>
                <c:pt idx="720">
                  <c:v>0.19944700000000001</c:v>
                </c:pt>
                <c:pt idx="721">
                  <c:v>0.19847400000000001</c:v>
                </c:pt>
                <c:pt idx="722">
                  <c:v>0.19756699999999999</c:v>
                </c:pt>
                <c:pt idx="723">
                  <c:v>0.19663700000000001</c:v>
                </c:pt>
                <c:pt idx="724">
                  <c:v>0.19565199999999999</c:v>
                </c:pt>
                <c:pt idx="725">
                  <c:v>0.19464699999999999</c:v>
                </c:pt>
                <c:pt idx="726">
                  <c:v>0.19364400000000001</c:v>
                </c:pt>
                <c:pt idx="727">
                  <c:v>0.192607</c:v>
                </c:pt>
                <c:pt idx="728">
                  <c:v>0.19148499999999999</c:v>
                </c:pt>
                <c:pt idx="729">
                  <c:v>0.190276</c:v>
                </c:pt>
                <c:pt idx="730">
                  <c:v>0.189001</c:v>
                </c:pt>
                <c:pt idx="731">
                  <c:v>0.18762699999999999</c:v>
                </c:pt>
                <c:pt idx="732">
                  <c:v>0.18603500000000001</c:v>
                </c:pt>
                <c:pt idx="733">
                  <c:v>0.184143</c:v>
                </c:pt>
                <c:pt idx="734">
                  <c:v>0.18206900000000001</c:v>
                </c:pt>
                <c:pt idx="735">
                  <c:v>0.18009800000000001</c:v>
                </c:pt>
                <c:pt idx="736">
                  <c:v>0.17840700000000001</c:v>
                </c:pt>
                <c:pt idx="737">
                  <c:v>0.176903</c:v>
                </c:pt>
                <c:pt idx="738">
                  <c:v>0.175374</c:v>
                </c:pt>
                <c:pt idx="739">
                  <c:v>0.17371300000000001</c:v>
                </c:pt>
                <c:pt idx="740">
                  <c:v>0.17197599999999999</c:v>
                </c:pt>
                <c:pt idx="741">
                  <c:v>0.17027</c:v>
                </c:pt>
                <c:pt idx="742">
                  <c:v>0.16866100000000001</c:v>
                </c:pt>
                <c:pt idx="743">
                  <c:v>0.167156</c:v>
                </c:pt>
                <c:pt idx="744">
                  <c:v>0.165769</c:v>
                </c:pt>
                <c:pt idx="745">
                  <c:v>0.16453599999999999</c:v>
                </c:pt>
                <c:pt idx="746">
                  <c:v>0.163463</c:v>
                </c:pt>
                <c:pt idx="747">
                  <c:v>0.162494</c:v>
                </c:pt>
                <c:pt idx="748">
                  <c:v>0.161555</c:v>
                </c:pt>
                <c:pt idx="749">
                  <c:v>0.16060199999999999</c:v>
                </c:pt>
                <c:pt idx="750">
                  <c:v>0.15964900000000001</c:v>
                </c:pt>
                <c:pt idx="751">
                  <c:v>0.158718</c:v>
                </c:pt>
                <c:pt idx="752">
                  <c:v>0.15777099999999999</c:v>
                </c:pt>
                <c:pt idx="753">
                  <c:v>0.15671599999999999</c:v>
                </c:pt>
                <c:pt idx="754">
                  <c:v>0.15551699999999999</c:v>
                </c:pt>
                <c:pt idx="755">
                  <c:v>0.154227</c:v>
                </c:pt>
                <c:pt idx="756">
                  <c:v>0.15291199999999999</c:v>
                </c:pt>
                <c:pt idx="757">
                  <c:v>0.15163699999999999</c:v>
                </c:pt>
                <c:pt idx="758">
                  <c:v>0.150528</c:v>
                </c:pt>
                <c:pt idx="759">
                  <c:v>0.149668</c:v>
                </c:pt>
                <c:pt idx="760">
                  <c:v>0.14893899999999999</c:v>
                </c:pt>
                <c:pt idx="761">
                  <c:v>0.148093</c:v>
                </c:pt>
                <c:pt idx="762">
                  <c:v>0.147037</c:v>
                </c:pt>
                <c:pt idx="763">
                  <c:v>0.14593500000000001</c:v>
                </c:pt>
                <c:pt idx="764">
                  <c:v>0.14501800000000001</c:v>
                </c:pt>
                <c:pt idx="765">
                  <c:v>0.144345</c:v>
                </c:pt>
                <c:pt idx="766">
                  <c:v>0.143763</c:v>
                </c:pt>
                <c:pt idx="767">
                  <c:v>0.1431</c:v>
                </c:pt>
                <c:pt idx="768">
                  <c:v>0.142318</c:v>
                </c:pt>
                <c:pt idx="769">
                  <c:v>0.14145199999999999</c:v>
                </c:pt>
                <c:pt idx="770">
                  <c:v>0.14047899999999999</c:v>
                </c:pt>
                <c:pt idx="771">
                  <c:v>0.139317</c:v>
                </c:pt>
                <c:pt idx="772">
                  <c:v>0.13791999999999999</c:v>
                </c:pt>
                <c:pt idx="773">
                  <c:v>0.136322</c:v>
                </c:pt>
                <c:pt idx="774">
                  <c:v>0.13460800000000001</c:v>
                </c:pt>
                <c:pt idx="775">
                  <c:v>0.13283800000000001</c:v>
                </c:pt>
                <c:pt idx="776">
                  <c:v>0.13102900000000001</c:v>
                </c:pt>
                <c:pt idx="777">
                  <c:v>0.129219</c:v>
                </c:pt>
                <c:pt idx="778">
                  <c:v>0.127496</c:v>
                </c:pt>
                <c:pt idx="779">
                  <c:v>0.125915</c:v>
                </c:pt>
                <c:pt idx="780">
                  <c:v>0.124421</c:v>
                </c:pt>
                <c:pt idx="781">
                  <c:v>0.12295200000000001</c:v>
                </c:pt>
                <c:pt idx="782">
                  <c:v>0.121548</c:v>
                </c:pt>
                <c:pt idx="783">
                  <c:v>0.120319</c:v>
                </c:pt>
                <c:pt idx="784">
                  <c:v>0.119338</c:v>
                </c:pt>
                <c:pt idx="785">
                  <c:v>0.118626</c:v>
                </c:pt>
                <c:pt idx="786">
                  <c:v>0.118175</c:v>
                </c:pt>
                <c:pt idx="787">
                  <c:v>0.11791699999999999</c:v>
                </c:pt>
                <c:pt idx="788">
                  <c:v>0.117718</c:v>
                </c:pt>
                <c:pt idx="789">
                  <c:v>0.11743199999999999</c:v>
                </c:pt>
                <c:pt idx="790">
                  <c:v>0.11698699999999999</c:v>
                </c:pt>
                <c:pt idx="791">
                  <c:v>0.116369</c:v>
                </c:pt>
                <c:pt idx="792">
                  <c:v>0.11554399999999999</c:v>
                </c:pt>
                <c:pt idx="793">
                  <c:v>0.114449</c:v>
                </c:pt>
                <c:pt idx="794">
                  <c:v>0.113095</c:v>
                </c:pt>
                <c:pt idx="795">
                  <c:v>0.11161</c:v>
                </c:pt>
                <c:pt idx="796">
                  <c:v>0.110136</c:v>
                </c:pt>
                <c:pt idx="797">
                  <c:v>0.108709</c:v>
                </c:pt>
                <c:pt idx="798">
                  <c:v>0.10730000000000001</c:v>
                </c:pt>
                <c:pt idx="799">
                  <c:v>0.105909</c:v>
                </c:pt>
                <c:pt idx="800">
                  <c:v>0.10459400000000001</c:v>
                </c:pt>
                <c:pt idx="801">
                  <c:v>0.10342999999999999</c:v>
                </c:pt>
                <c:pt idx="802">
                  <c:v>0.102447</c:v>
                </c:pt>
                <c:pt idx="803">
                  <c:v>0.10162599999999999</c:v>
                </c:pt>
                <c:pt idx="804">
                  <c:v>0.100943</c:v>
                </c:pt>
                <c:pt idx="805">
                  <c:v>0.100398</c:v>
                </c:pt>
                <c:pt idx="806">
                  <c:v>0.10000100000000001</c:v>
                </c:pt>
                <c:pt idx="807">
                  <c:v>9.9738999999999994E-2</c:v>
                </c:pt>
                <c:pt idx="808">
                  <c:v>9.9567000000000003E-2</c:v>
                </c:pt>
                <c:pt idx="809">
                  <c:v>9.9415000000000003E-2</c:v>
                </c:pt>
                <c:pt idx="810">
                  <c:v>9.9225999999999995E-2</c:v>
                </c:pt>
                <c:pt idx="811">
                  <c:v>9.9025000000000002E-2</c:v>
                </c:pt>
                <c:pt idx="812">
                  <c:v>9.8912E-2</c:v>
                </c:pt>
                <c:pt idx="813">
                  <c:v>9.8964999999999997E-2</c:v>
                </c:pt>
                <c:pt idx="814">
                  <c:v>9.9148E-2</c:v>
                </c:pt>
                <c:pt idx="815">
                  <c:v>9.9335999999999994E-2</c:v>
                </c:pt>
                <c:pt idx="816">
                  <c:v>9.9417000000000005E-2</c:v>
                </c:pt>
                <c:pt idx="817">
                  <c:v>9.9372000000000002E-2</c:v>
                </c:pt>
                <c:pt idx="818">
                  <c:v>9.9252000000000007E-2</c:v>
                </c:pt>
                <c:pt idx="819">
                  <c:v>9.9104999999999999E-2</c:v>
                </c:pt>
                <c:pt idx="820">
                  <c:v>9.8915000000000003E-2</c:v>
                </c:pt>
                <c:pt idx="821">
                  <c:v>9.8605999999999999E-2</c:v>
                </c:pt>
                <c:pt idx="822">
                  <c:v>9.8110000000000003E-2</c:v>
                </c:pt>
                <c:pt idx="823">
                  <c:v>9.7446000000000005E-2</c:v>
                </c:pt>
                <c:pt idx="824">
                  <c:v>9.6755999999999995E-2</c:v>
                </c:pt>
                <c:pt idx="825">
                  <c:v>9.6244999999999997E-2</c:v>
                </c:pt>
                <c:pt idx="826">
                  <c:v>9.6021999999999996E-2</c:v>
                </c:pt>
                <c:pt idx="827">
                  <c:v>9.6004999999999993E-2</c:v>
                </c:pt>
                <c:pt idx="828">
                  <c:v>9.5994999999999997E-2</c:v>
                </c:pt>
                <c:pt idx="829">
                  <c:v>9.5837000000000006E-2</c:v>
                </c:pt>
                <c:pt idx="830">
                  <c:v>9.5491000000000006E-2</c:v>
                </c:pt>
                <c:pt idx="831">
                  <c:v>9.4992999999999994E-2</c:v>
                </c:pt>
                <c:pt idx="832">
                  <c:v>9.4408000000000006E-2</c:v>
                </c:pt>
                <c:pt idx="833">
                  <c:v>9.3794000000000002E-2</c:v>
                </c:pt>
                <c:pt idx="834">
                  <c:v>9.3199000000000004E-2</c:v>
                </c:pt>
                <c:pt idx="835">
                  <c:v>9.2649999999999996E-2</c:v>
                </c:pt>
                <c:pt idx="836">
                  <c:v>9.2147000000000007E-2</c:v>
                </c:pt>
                <c:pt idx="837">
                  <c:v>9.1686000000000004E-2</c:v>
                </c:pt>
                <c:pt idx="838">
                  <c:v>9.1268000000000002E-2</c:v>
                </c:pt>
                <c:pt idx="839">
                  <c:v>9.085E-2</c:v>
                </c:pt>
                <c:pt idx="840">
                  <c:v>9.0323000000000001E-2</c:v>
                </c:pt>
                <c:pt idx="841">
                  <c:v>8.9602000000000001E-2</c:v>
                </c:pt>
                <c:pt idx="842">
                  <c:v>8.8735999999999995E-2</c:v>
                </c:pt>
                <c:pt idx="843">
                  <c:v>8.7871000000000005E-2</c:v>
                </c:pt>
                <c:pt idx="844">
                  <c:v>8.7103E-2</c:v>
                </c:pt>
                <c:pt idx="845">
                  <c:v>8.6403999999999995E-2</c:v>
                </c:pt>
                <c:pt idx="846">
                  <c:v>8.5723999999999995E-2</c:v>
                </c:pt>
                <c:pt idx="847">
                  <c:v>8.5084000000000007E-2</c:v>
                </c:pt>
                <c:pt idx="848">
                  <c:v>8.4547999999999998E-2</c:v>
                </c:pt>
                <c:pt idx="849">
                  <c:v>8.4124000000000004E-2</c:v>
                </c:pt>
                <c:pt idx="850">
                  <c:v>8.3765000000000006E-2</c:v>
                </c:pt>
                <c:pt idx="851">
                  <c:v>8.3438999999999999E-2</c:v>
                </c:pt>
                <c:pt idx="852">
                  <c:v>8.3176E-2</c:v>
                </c:pt>
                <c:pt idx="853">
                  <c:v>8.3032999999999996E-2</c:v>
                </c:pt>
                <c:pt idx="854">
                  <c:v>8.3045999999999995E-2</c:v>
                </c:pt>
                <c:pt idx="855">
                  <c:v>8.3199999999999996E-2</c:v>
                </c:pt>
                <c:pt idx="856">
                  <c:v>8.3403000000000005E-2</c:v>
                </c:pt>
                <c:pt idx="857">
                  <c:v>8.3530999999999994E-2</c:v>
                </c:pt>
                <c:pt idx="858">
                  <c:v>8.3541000000000004E-2</c:v>
                </c:pt>
                <c:pt idx="859">
                  <c:v>8.3546999999999996E-2</c:v>
                </c:pt>
                <c:pt idx="860">
                  <c:v>8.3740999999999996E-2</c:v>
                </c:pt>
                <c:pt idx="861">
                  <c:v>8.4222000000000005E-2</c:v>
                </c:pt>
                <c:pt idx="862">
                  <c:v>8.4892999999999996E-2</c:v>
                </c:pt>
                <c:pt idx="863">
                  <c:v>8.5554000000000005E-2</c:v>
                </c:pt>
                <c:pt idx="864">
                  <c:v>8.6083999999999994E-2</c:v>
                </c:pt>
                <c:pt idx="865">
                  <c:v>8.6507000000000001E-2</c:v>
                </c:pt>
                <c:pt idx="866">
                  <c:v>8.6903999999999995E-2</c:v>
                </c:pt>
                <c:pt idx="867">
                  <c:v>8.7298000000000001E-2</c:v>
                </c:pt>
                <c:pt idx="868">
                  <c:v>8.7649000000000005E-2</c:v>
                </c:pt>
                <c:pt idx="869">
                  <c:v>8.7914999999999993E-2</c:v>
                </c:pt>
                <c:pt idx="870">
                  <c:v>8.8060000000000097E-2</c:v>
                </c:pt>
                <c:pt idx="871">
                  <c:v>8.8023000000000004E-2</c:v>
                </c:pt>
                <c:pt idx="872">
                  <c:v>8.7765999999999997E-2</c:v>
                </c:pt>
                <c:pt idx="873">
                  <c:v>8.7347999999999995E-2</c:v>
                </c:pt>
                <c:pt idx="874">
                  <c:v>8.6892999999999998E-2</c:v>
                </c:pt>
                <c:pt idx="875">
                  <c:v>8.6431999999999995E-2</c:v>
                </c:pt>
                <c:pt idx="876">
                  <c:v>8.5843000000000003E-2</c:v>
                </c:pt>
                <c:pt idx="877">
                  <c:v>8.4985000000000005E-2</c:v>
                </c:pt>
                <c:pt idx="878">
                  <c:v>8.3822999999999995E-2</c:v>
                </c:pt>
                <c:pt idx="879">
                  <c:v>8.2383999999999999E-2</c:v>
                </c:pt>
                <c:pt idx="880">
                  <c:v>8.0700999999999995E-2</c:v>
                </c:pt>
                <c:pt idx="881">
                  <c:v>7.8875000000000001E-2</c:v>
                </c:pt>
                <c:pt idx="882">
                  <c:v>7.7136999999999997E-2</c:v>
                </c:pt>
                <c:pt idx="883">
                  <c:v>7.5716000000000006E-2</c:v>
                </c:pt>
                <c:pt idx="884">
                  <c:v>7.4648000000000006E-2</c:v>
                </c:pt>
                <c:pt idx="885">
                  <c:v>7.3766999999999999E-2</c:v>
                </c:pt>
                <c:pt idx="886">
                  <c:v>7.2887999999999994E-2</c:v>
                </c:pt>
                <c:pt idx="887">
                  <c:v>7.1956000000000006E-2</c:v>
                </c:pt>
                <c:pt idx="888">
                  <c:v>7.1057999999999996E-2</c:v>
                </c:pt>
                <c:pt idx="889">
                  <c:v>7.0320999999999995E-2</c:v>
                </c:pt>
                <c:pt idx="890">
                  <c:v>6.9832000000000005E-2</c:v>
                </c:pt>
                <c:pt idx="891">
                  <c:v>6.9615999999999997E-2</c:v>
                </c:pt>
                <c:pt idx="892">
                  <c:v>6.9615999999999997E-2</c:v>
                </c:pt>
                <c:pt idx="893">
                  <c:v>6.9689000000000001E-2</c:v>
                </c:pt>
                <c:pt idx="894">
                  <c:v>6.9651000000000005E-2</c:v>
                </c:pt>
                <c:pt idx="895">
                  <c:v>6.9389000000000006E-2</c:v>
                </c:pt>
                <c:pt idx="896">
                  <c:v>6.8904999999999994E-2</c:v>
                </c:pt>
                <c:pt idx="897">
                  <c:v>6.8240999999999996E-2</c:v>
                </c:pt>
                <c:pt idx="898">
                  <c:v>6.7357E-2</c:v>
                </c:pt>
                <c:pt idx="899">
                  <c:v>6.6152000000000002E-2</c:v>
                </c:pt>
                <c:pt idx="900">
                  <c:v>6.4610000000000001E-2</c:v>
                </c:pt>
                <c:pt idx="901">
                  <c:v>6.2891000000000002E-2</c:v>
                </c:pt>
                <c:pt idx="902">
                  <c:v>6.1227999999999998E-2</c:v>
                </c:pt>
                <c:pt idx="903">
                  <c:v>5.9763999999999998E-2</c:v>
                </c:pt>
                <c:pt idx="904">
                  <c:v>5.8531E-2</c:v>
                </c:pt>
                <c:pt idx="905">
                  <c:v>5.7529999999999998E-2</c:v>
                </c:pt>
                <c:pt idx="906">
                  <c:v>5.6772000000000003E-2</c:v>
                </c:pt>
                <c:pt idx="907">
                  <c:v>5.6245000000000003E-2</c:v>
                </c:pt>
                <c:pt idx="908">
                  <c:v>5.5893999999999999E-2</c:v>
                </c:pt>
                <c:pt idx="909">
                  <c:v>5.5634999999999997E-2</c:v>
                </c:pt>
                <c:pt idx="910">
                  <c:v>5.5385999999999998E-2</c:v>
                </c:pt>
                <c:pt idx="911">
                  <c:v>5.5098000000000001E-2</c:v>
                </c:pt>
                <c:pt idx="912">
                  <c:v>5.4774000000000003E-2</c:v>
                </c:pt>
                <c:pt idx="913">
                  <c:v>5.4436999999999999E-2</c:v>
                </c:pt>
                <c:pt idx="914">
                  <c:v>5.4087999999999997E-2</c:v>
                </c:pt>
                <c:pt idx="915">
                  <c:v>5.3696000000000001E-2</c:v>
                </c:pt>
                <c:pt idx="916">
                  <c:v>5.3211000000000001E-2</c:v>
                </c:pt>
                <c:pt idx="917">
                  <c:v>5.2614000000000001E-2</c:v>
                </c:pt>
                <c:pt idx="918">
                  <c:v>5.1928000000000002E-2</c:v>
                </c:pt>
                <c:pt idx="919">
                  <c:v>5.1191E-2</c:v>
                </c:pt>
                <c:pt idx="920">
                  <c:v>5.0416000000000002E-2</c:v>
                </c:pt>
                <c:pt idx="921">
                  <c:v>4.9590000000000002E-2</c:v>
                </c:pt>
                <c:pt idx="922">
                  <c:v>4.8691999999999999E-2</c:v>
                </c:pt>
                <c:pt idx="923">
                  <c:v>4.7726999999999999E-2</c:v>
                </c:pt>
                <c:pt idx="924">
                  <c:v>4.6781999999999997E-2</c:v>
                </c:pt>
                <c:pt idx="925">
                  <c:v>4.5957999999999999E-2</c:v>
                </c:pt>
                <c:pt idx="926">
                  <c:v>4.5231E-2</c:v>
                </c:pt>
                <c:pt idx="927">
                  <c:v>4.4463999999999997E-2</c:v>
                </c:pt>
                <c:pt idx="928">
                  <c:v>4.3579E-2</c:v>
                </c:pt>
                <c:pt idx="929">
                  <c:v>4.2639000000000003E-2</c:v>
                </c:pt>
                <c:pt idx="930">
                  <c:v>4.1784000000000002E-2</c:v>
                </c:pt>
                <c:pt idx="931">
                  <c:v>4.1106999999999998E-2</c:v>
                </c:pt>
                <c:pt idx="932">
                  <c:v>4.0564000000000003E-2</c:v>
                </c:pt>
                <c:pt idx="933">
                  <c:v>3.9962999999999999E-2</c:v>
                </c:pt>
                <c:pt idx="934">
                  <c:v>3.9118E-2</c:v>
                </c:pt>
                <c:pt idx="935">
                  <c:v>3.8057000000000001E-2</c:v>
                </c:pt>
                <c:pt idx="936">
                  <c:v>3.6956999999999997E-2</c:v>
                </c:pt>
                <c:pt idx="937">
                  <c:v>3.5921000000000002E-2</c:v>
                </c:pt>
                <c:pt idx="938">
                  <c:v>3.4895000000000002E-2</c:v>
                </c:pt>
                <c:pt idx="939">
                  <c:v>3.3780999999999999E-2</c:v>
                </c:pt>
                <c:pt idx="940">
                  <c:v>3.2532999999999999E-2</c:v>
                </c:pt>
                <c:pt idx="941">
                  <c:v>3.1186999999999999E-2</c:v>
                </c:pt>
                <c:pt idx="942">
                  <c:v>2.9839000000000001E-2</c:v>
                </c:pt>
                <c:pt idx="943">
                  <c:v>2.8584999999999999E-2</c:v>
                </c:pt>
                <c:pt idx="944">
                  <c:v>2.7428999999999999E-2</c:v>
                </c:pt>
                <c:pt idx="945">
                  <c:v>2.6304999999999999E-2</c:v>
                </c:pt>
                <c:pt idx="946">
                  <c:v>2.5190000000000001E-2</c:v>
                </c:pt>
                <c:pt idx="947">
                  <c:v>2.4143999999999999E-2</c:v>
                </c:pt>
                <c:pt idx="948">
                  <c:v>2.3205E-2</c:v>
                </c:pt>
                <c:pt idx="949">
                  <c:v>2.2280000000000001E-2</c:v>
                </c:pt>
                <c:pt idx="950">
                  <c:v>2.1259E-2</c:v>
                </c:pt>
                <c:pt idx="951">
                  <c:v>2.0208E-2</c:v>
                </c:pt>
                <c:pt idx="952">
                  <c:v>1.9337E-2</c:v>
                </c:pt>
                <c:pt idx="953">
                  <c:v>1.8797000000000001E-2</c:v>
                </c:pt>
                <c:pt idx="954">
                  <c:v>1.8579999999999999E-2</c:v>
                </c:pt>
                <c:pt idx="955">
                  <c:v>1.8553E-2</c:v>
                </c:pt>
                <c:pt idx="956">
                  <c:v>1.8505000000000001E-2</c:v>
                </c:pt>
                <c:pt idx="957">
                  <c:v>1.8283000000000001E-2</c:v>
                </c:pt>
                <c:pt idx="958">
                  <c:v>1.7971000000000001E-2</c:v>
                </c:pt>
                <c:pt idx="959">
                  <c:v>1.7802999999999999E-2</c:v>
                </c:pt>
                <c:pt idx="960">
                  <c:v>1.7856E-2</c:v>
                </c:pt>
                <c:pt idx="961">
                  <c:v>1.7989999999999999E-2</c:v>
                </c:pt>
                <c:pt idx="962">
                  <c:v>1.8089999999999998E-2</c:v>
                </c:pt>
                <c:pt idx="963">
                  <c:v>1.8203E-2</c:v>
                </c:pt>
                <c:pt idx="964">
                  <c:v>1.8429999999999998E-2</c:v>
                </c:pt>
                <c:pt idx="965">
                  <c:v>1.8785E-2</c:v>
                </c:pt>
                <c:pt idx="966">
                  <c:v>1.9175999999999999E-2</c:v>
                </c:pt>
                <c:pt idx="967">
                  <c:v>1.9443999999999999E-2</c:v>
                </c:pt>
                <c:pt idx="968">
                  <c:v>1.9446000000000001E-2</c:v>
                </c:pt>
                <c:pt idx="969">
                  <c:v>1.9161000000000001E-2</c:v>
                </c:pt>
                <c:pt idx="970">
                  <c:v>1.8669999999999999E-2</c:v>
                </c:pt>
                <c:pt idx="971">
                  <c:v>1.8038999999999999E-2</c:v>
                </c:pt>
                <c:pt idx="972">
                  <c:v>1.7243000000000001E-2</c:v>
                </c:pt>
                <c:pt idx="973">
                  <c:v>1.6240999999999998E-2</c:v>
                </c:pt>
                <c:pt idx="974">
                  <c:v>1.5063E-2</c:v>
                </c:pt>
                <c:pt idx="975">
                  <c:v>1.3802E-2</c:v>
                </c:pt>
                <c:pt idx="976">
                  <c:v>1.2545000000000001E-2</c:v>
                </c:pt>
                <c:pt idx="977">
                  <c:v>1.1351999999999999E-2</c:v>
                </c:pt>
                <c:pt idx="978">
                  <c:v>1.0214000000000001E-2</c:v>
                </c:pt>
                <c:pt idx="979">
                  <c:v>9.0349999999999996E-3</c:v>
                </c:pt>
                <c:pt idx="980">
                  <c:v>7.7359999999999998E-3</c:v>
                </c:pt>
                <c:pt idx="981">
                  <c:v>6.4120000000000002E-3</c:v>
                </c:pt>
                <c:pt idx="982">
                  <c:v>5.2830000000000004E-3</c:v>
                </c:pt>
                <c:pt idx="983">
                  <c:v>4.4650000000000002E-3</c:v>
                </c:pt>
                <c:pt idx="984">
                  <c:v>3.9090000000000001E-3</c:v>
                </c:pt>
                <c:pt idx="985">
                  <c:v>3.5400000000000002E-3</c:v>
                </c:pt>
                <c:pt idx="986">
                  <c:v>3.3540000000000002E-3</c:v>
                </c:pt>
                <c:pt idx="987">
                  <c:v>3.333E-3</c:v>
                </c:pt>
                <c:pt idx="988">
                  <c:v>3.3830000000000002E-3</c:v>
                </c:pt>
                <c:pt idx="989">
                  <c:v>3.3930000000000002E-3</c:v>
                </c:pt>
                <c:pt idx="990">
                  <c:v>3.3180000000000002E-3</c:v>
                </c:pt>
                <c:pt idx="991">
                  <c:v>3.1979999999999999E-3</c:v>
                </c:pt>
                <c:pt idx="992">
                  <c:v>3.1180000000000001E-3</c:v>
                </c:pt>
                <c:pt idx="993">
                  <c:v>3.1470000000000001E-3</c:v>
                </c:pt>
                <c:pt idx="994">
                  <c:v>3.2940000000000001E-3</c:v>
                </c:pt>
                <c:pt idx="995">
                  <c:v>3.4580000000000001E-3</c:v>
                </c:pt>
                <c:pt idx="996">
                  <c:v>3.6289999999999998E-3</c:v>
                </c:pt>
                <c:pt idx="997">
                  <c:v>3.7569999999999999E-3</c:v>
                </c:pt>
                <c:pt idx="998">
                  <c:v>3.8930000000000002E-3</c:v>
                </c:pt>
                <c:pt idx="999">
                  <c:v>3.9979999999999998E-3</c:v>
                </c:pt>
                <c:pt idx="1000">
                  <c:v>4.1900000000000001E-3</c:v>
                </c:pt>
                <c:pt idx="1001">
                  <c:v>4.516E-3</c:v>
                </c:pt>
                <c:pt idx="1002">
                  <c:v>4.9370000000000004E-3</c:v>
                </c:pt>
                <c:pt idx="1003">
                  <c:v>5.3410000000000003E-3</c:v>
                </c:pt>
                <c:pt idx="1004">
                  <c:v>5.6829999999999997E-3</c:v>
                </c:pt>
                <c:pt idx="1005">
                  <c:v>6.0369999999999998E-3</c:v>
                </c:pt>
                <c:pt idx="1006">
                  <c:v>6.4970000000000002E-3</c:v>
                </c:pt>
                <c:pt idx="1007">
                  <c:v>7.0740000000000004E-3</c:v>
                </c:pt>
                <c:pt idx="1008">
                  <c:v>7.718E-3</c:v>
                </c:pt>
                <c:pt idx="1009">
                  <c:v>8.3949999999999997E-3</c:v>
                </c:pt>
                <c:pt idx="1010">
                  <c:v>9.1020000000000007E-3</c:v>
                </c:pt>
                <c:pt idx="1011">
                  <c:v>9.8329999999999997E-3</c:v>
                </c:pt>
                <c:pt idx="1012">
                  <c:v>1.0592000000000001E-2</c:v>
                </c:pt>
                <c:pt idx="1013">
                  <c:v>1.1433E-2</c:v>
                </c:pt>
                <c:pt idx="1014">
                  <c:v>1.2458E-2</c:v>
                </c:pt>
                <c:pt idx="1015">
                  <c:v>1.3764999999999999E-2</c:v>
                </c:pt>
                <c:pt idx="1016">
                  <c:v>1.5403E-2</c:v>
                </c:pt>
                <c:pt idx="1017">
                  <c:v>1.7326999999999999E-2</c:v>
                </c:pt>
                <c:pt idx="1018">
                  <c:v>1.9408999999999999E-2</c:v>
                </c:pt>
                <c:pt idx="1019">
                  <c:v>2.1523E-2</c:v>
                </c:pt>
                <c:pt idx="1020">
                  <c:v>2.3639E-2</c:v>
                </c:pt>
                <c:pt idx="1021">
                  <c:v>2.5787999999999998E-2</c:v>
                </c:pt>
                <c:pt idx="1022">
                  <c:v>2.7955000000000001E-2</c:v>
                </c:pt>
                <c:pt idx="1023">
                  <c:v>3.0096999999999999E-2</c:v>
                </c:pt>
                <c:pt idx="1024">
                  <c:v>3.2249E-2</c:v>
                </c:pt>
                <c:pt idx="1025">
                  <c:v>3.4527000000000002E-2</c:v>
                </c:pt>
                <c:pt idx="1026">
                  <c:v>3.6990000000000002E-2</c:v>
                </c:pt>
                <c:pt idx="1027">
                  <c:v>3.9565999999999997E-2</c:v>
                </c:pt>
                <c:pt idx="1028">
                  <c:v>4.2172000000000001E-2</c:v>
                </c:pt>
                <c:pt idx="1029">
                  <c:v>4.4837000000000002E-2</c:v>
                </c:pt>
                <c:pt idx="1030">
                  <c:v>4.7659E-2</c:v>
                </c:pt>
                <c:pt idx="1031">
                  <c:v>5.0675999999999999E-2</c:v>
                </c:pt>
                <c:pt idx="1032">
                  <c:v>5.382E-2</c:v>
                </c:pt>
                <c:pt idx="1033">
                  <c:v>5.6986000000000002E-2</c:v>
                </c:pt>
                <c:pt idx="1034">
                  <c:v>6.0104999999999999E-2</c:v>
                </c:pt>
                <c:pt idx="1035">
                  <c:v>6.3199000000000005E-2</c:v>
                </c:pt>
                <c:pt idx="1036">
                  <c:v>6.6361000000000003E-2</c:v>
                </c:pt>
                <c:pt idx="1037">
                  <c:v>6.9667999999999994E-2</c:v>
                </c:pt>
                <c:pt idx="1038">
                  <c:v>7.3095999999999994E-2</c:v>
                </c:pt>
                <c:pt idx="1039">
                  <c:v>7.6527999999999999E-2</c:v>
                </c:pt>
                <c:pt idx="1040">
                  <c:v>7.9811999999999994E-2</c:v>
                </c:pt>
                <c:pt idx="1041">
                  <c:v>8.2808000000000007E-2</c:v>
                </c:pt>
                <c:pt idx="1042">
                  <c:v>8.541E-2</c:v>
                </c:pt>
                <c:pt idx="1043">
                  <c:v>8.7582999999999994E-2</c:v>
                </c:pt>
                <c:pt idx="1044">
                  <c:v>8.9410000000000003E-2</c:v>
                </c:pt>
                <c:pt idx="1045">
                  <c:v>9.1065999999999994E-2</c:v>
                </c:pt>
                <c:pt idx="1046">
                  <c:v>9.2707999999999999E-2</c:v>
                </c:pt>
                <c:pt idx="1047">
                  <c:v>9.4342999999999996E-2</c:v>
                </c:pt>
                <c:pt idx="1048">
                  <c:v>9.5857999999999999E-2</c:v>
                </c:pt>
                <c:pt idx="1049">
                  <c:v>9.7134999999999999E-2</c:v>
                </c:pt>
                <c:pt idx="1050">
                  <c:v>9.8097000000000004E-2</c:v>
                </c:pt>
                <c:pt idx="1051">
                  <c:v>9.8702999999999999E-2</c:v>
                </c:pt>
                <c:pt idx="1052">
                  <c:v>9.8984000000000003E-2</c:v>
                </c:pt>
                <c:pt idx="1053">
                  <c:v>9.9048999999999998E-2</c:v>
                </c:pt>
                <c:pt idx="1054">
                  <c:v>9.9011000000000002E-2</c:v>
                </c:pt>
                <c:pt idx="1055">
                  <c:v>9.8912E-2</c:v>
                </c:pt>
                <c:pt idx="1056">
                  <c:v>9.8752999999999994E-2</c:v>
                </c:pt>
                <c:pt idx="1057">
                  <c:v>9.8565E-2</c:v>
                </c:pt>
                <c:pt idx="1058">
                  <c:v>9.8434999999999995E-2</c:v>
                </c:pt>
                <c:pt idx="1059">
                  <c:v>9.8450999999999997E-2</c:v>
                </c:pt>
                <c:pt idx="1060">
                  <c:v>9.8626000000000005E-2</c:v>
                </c:pt>
                <c:pt idx="1061">
                  <c:v>9.8891999999999994E-2</c:v>
                </c:pt>
                <c:pt idx="1062">
                  <c:v>9.9165000000000003E-2</c:v>
                </c:pt>
                <c:pt idx="1063">
                  <c:v>9.9435999999999997E-2</c:v>
                </c:pt>
                <c:pt idx="1064">
                  <c:v>9.9802000000000002E-2</c:v>
                </c:pt>
                <c:pt idx="1065">
                  <c:v>0.10041799999999999</c:v>
                </c:pt>
                <c:pt idx="1066">
                  <c:v>0.10143000000000001</c:v>
                </c:pt>
                <c:pt idx="1067">
                  <c:v>0.10294499999999999</c:v>
                </c:pt>
                <c:pt idx="1068">
                  <c:v>0.10501199999999999</c:v>
                </c:pt>
                <c:pt idx="1069">
                  <c:v>0.107588</c:v>
                </c:pt>
                <c:pt idx="1070">
                  <c:v>0.11053300000000001</c:v>
                </c:pt>
                <c:pt idx="1071">
                  <c:v>0.1137</c:v>
                </c:pt>
                <c:pt idx="1072">
                  <c:v>0.11705500000000001</c:v>
                </c:pt>
                <c:pt idx="1073">
                  <c:v>0.120643</c:v>
                </c:pt>
                <c:pt idx="1074">
                  <c:v>0.124468</c:v>
                </c:pt>
                <c:pt idx="1075">
                  <c:v>0.12847800000000001</c:v>
                </c:pt>
                <c:pt idx="1076">
                  <c:v>0.13264699999999999</c:v>
                </c:pt>
                <c:pt idx="1077">
                  <c:v>0.13700799999999999</c:v>
                </c:pt>
                <c:pt idx="1078">
                  <c:v>0.14158999999999999</c:v>
                </c:pt>
                <c:pt idx="1079">
                  <c:v>0.14635400000000001</c:v>
                </c:pt>
                <c:pt idx="1080">
                  <c:v>0.15117900000000001</c:v>
                </c:pt>
                <c:pt idx="1081">
                  <c:v>0.15590799999999999</c:v>
                </c:pt>
                <c:pt idx="1082">
                  <c:v>0.16043099999999999</c:v>
                </c:pt>
                <c:pt idx="1083">
                  <c:v>0.16472700000000001</c:v>
                </c:pt>
                <c:pt idx="1084">
                  <c:v>0.16880899999999999</c:v>
                </c:pt>
                <c:pt idx="1085">
                  <c:v>0.17268</c:v>
                </c:pt>
                <c:pt idx="1086">
                  <c:v>0.176373</c:v>
                </c:pt>
                <c:pt idx="1087">
                  <c:v>0.180009</c:v>
                </c:pt>
                <c:pt idx="1088">
                  <c:v>0.18373</c:v>
                </c:pt>
                <c:pt idx="1089">
                  <c:v>0.187552</c:v>
                </c:pt>
                <c:pt idx="1090">
                  <c:v>0.19133900000000001</c:v>
                </c:pt>
                <c:pt idx="1091">
                  <c:v>0.194908</c:v>
                </c:pt>
                <c:pt idx="1092">
                  <c:v>0.19816300000000001</c:v>
                </c:pt>
                <c:pt idx="1093">
                  <c:v>0.20114399999999999</c:v>
                </c:pt>
                <c:pt idx="1094">
                  <c:v>0.20399800000000001</c:v>
                </c:pt>
                <c:pt idx="1095">
                  <c:v>0.20686299999999999</c:v>
                </c:pt>
                <c:pt idx="1096">
                  <c:v>0.20975199999999999</c:v>
                </c:pt>
                <c:pt idx="1097">
                  <c:v>0.21252199999999999</c:v>
                </c:pt>
                <c:pt idx="1098">
                  <c:v>0.21501799999999999</c:v>
                </c:pt>
                <c:pt idx="1099">
                  <c:v>0.21720900000000001</c:v>
                </c:pt>
                <c:pt idx="1100">
                  <c:v>0.219171</c:v>
                </c:pt>
                <c:pt idx="1101">
                  <c:v>0.220944</c:v>
                </c:pt>
                <c:pt idx="1102">
                  <c:v>0.222414</c:v>
                </c:pt>
                <c:pt idx="1103">
                  <c:v>0.22333500000000001</c:v>
                </c:pt>
                <c:pt idx="1104">
                  <c:v>0.22348399999999999</c:v>
                </c:pt>
                <c:pt idx="1105">
                  <c:v>0.22281599999999999</c:v>
                </c:pt>
                <c:pt idx="1106">
                  <c:v>0.22145899999999999</c:v>
                </c:pt>
                <c:pt idx="1107">
                  <c:v>0.219555</c:v>
                </c:pt>
                <c:pt idx="1108">
                  <c:v>0.21715499999999999</c:v>
                </c:pt>
                <c:pt idx="1109">
                  <c:v>0.21429599999999999</c:v>
                </c:pt>
                <c:pt idx="1110">
                  <c:v>0.21105399999999999</c:v>
                </c:pt>
                <c:pt idx="1111">
                  <c:v>0.20747299999999999</c:v>
                </c:pt>
                <c:pt idx="1112">
                  <c:v>0.20352799999999999</c:v>
                </c:pt>
                <c:pt idx="1113">
                  <c:v>0.19922100000000001</c:v>
                </c:pt>
                <c:pt idx="1114">
                  <c:v>0.19464799999999999</c:v>
                </c:pt>
                <c:pt idx="1115">
                  <c:v>0.18994</c:v>
                </c:pt>
                <c:pt idx="1116">
                  <c:v>0.18518299999999999</c:v>
                </c:pt>
                <c:pt idx="1117">
                  <c:v>0.18043400000000001</c:v>
                </c:pt>
                <c:pt idx="1118">
                  <c:v>0.175785</c:v>
                </c:pt>
                <c:pt idx="1119">
                  <c:v>0.171351</c:v>
                </c:pt>
                <c:pt idx="1120">
                  <c:v>0.16722799999999999</c:v>
                </c:pt>
                <c:pt idx="1121">
                  <c:v>0.163497</c:v>
                </c:pt>
                <c:pt idx="1122">
                  <c:v>0.16026899999999999</c:v>
                </c:pt>
                <c:pt idx="1123">
                  <c:v>0.15767500000000001</c:v>
                </c:pt>
                <c:pt idx="1124">
                  <c:v>0.15576100000000001</c:v>
                </c:pt>
                <c:pt idx="1125">
                  <c:v>0.15441099999999999</c:v>
                </c:pt>
                <c:pt idx="1126">
                  <c:v>0.15340100000000001</c:v>
                </c:pt>
                <c:pt idx="1127">
                  <c:v>0.152556</c:v>
                </c:pt>
                <c:pt idx="1128">
                  <c:v>0.15181800000000001</c:v>
                </c:pt>
                <c:pt idx="1129">
                  <c:v>0.151172</c:v>
                </c:pt>
                <c:pt idx="1130">
                  <c:v>0.150531</c:v>
                </c:pt>
                <c:pt idx="1131">
                  <c:v>0.14979100000000001</c:v>
                </c:pt>
                <c:pt idx="1132">
                  <c:v>0.148954</c:v>
                </c:pt>
                <c:pt idx="1133">
                  <c:v>0.148092</c:v>
                </c:pt>
                <c:pt idx="1134">
                  <c:v>0.14721699999999999</c:v>
                </c:pt>
                <c:pt idx="1135">
                  <c:v>0.146285</c:v>
                </c:pt>
                <c:pt idx="1136">
                  <c:v>0.14530399999999999</c:v>
                </c:pt>
                <c:pt idx="1137">
                  <c:v>0.14427899999999999</c:v>
                </c:pt>
                <c:pt idx="1138">
                  <c:v>0.14311199999999999</c:v>
                </c:pt>
                <c:pt idx="1139">
                  <c:v>0.141675</c:v>
                </c:pt>
                <c:pt idx="1140">
                  <c:v>0.13996800000000001</c:v>
                </c:pt>
                <c:pt idx="1141">
                  <c:v>0.138128</c:v>
                </c:pt>
                <c:pt idx="1142">
                  <c:v>0.136325</c:v>
                </c:pt>
                <c:pt idx="1143">
                  <c:v>0.134685</c:v>
                </c:pt>
                <c:pt idx="1144">
                  <c:v>0.13328400000000001</c:v>
                </c:pt>
                <c:pt idx="1145">
                  <c:v>0.13217300000000001</c:v>
                </c:pt>
                <c:pt idx="1146">
                  <c:v>0.13139000000000001</c:v>
                </c:pt>
                <c:pt idx="1147">
                  <c:v>0.13092200000000001</c:v>
                </c:pt>
                <c:pt idx="1148">
                  <c:v>0.13065099999999999</c:v>
                </c:pt>
                <c:pt idx="1149">
                  <c:v>0.13040099999999999</c:v>
                </c:pt>
                <c:pt idx="1150">
                  <c:v>0.130056</c:v>
                </c:pt>
                <c:pt idx="1151">
                  <c:v>0.12958600000000001</c:v>
                </c:pt>
                <c:pt idx="1152">
                  <c:v>0.12898899999999999</c:v>
                </c:pt>
                <c:pt idx="1153">
                  <c:v>0.12826199999999999</c:v>
                </c:pt>
                <c:pt idx="1154">
                  <c:v>0.12745999999999999</c:v>
                </c:pt>
                <c:pt idx="1155">
                  <c:v>0.12672800000000001</c:v>
                </c:pt>
                <c:pt idx="1156">
                  <c:v>0.12623599999999999</c:v>
                </c:pt>
                <c:pt idx="1157">
                  <c:v>0.12611700000000001</c:v>
                </c:pt>
                <c:pt idx="1158">
                  <c:v>0.12643699999999999</c:v>
                </c:pt>
                <c:pt idx="1159">
                  <c:v>0.12717000000000001</c:v>
                </c:pt>
                <c:pt idx="1160">
                  <c:v>0.12814700000000001</c:v>
                </c:pt>
                <c:pt idx="1161">
                  <c:v>0.129109</c:v>
                </c:pt>
                <c:pt idx="1162">
                  <c:v>0.12988</c:v>
                </c:pt>
                <c:pt idx="1163">
                  <c:v>0.130468</c:v>
                </c:pt>
                <c:pt idx="1164">
                  <c:v>0.13100500000000001</c:v>
                </c:pt>
                <c:pt idx="1165">
                  <c:v>0.13161</c:v>
                </c:pt>
                <c:pt idx="1166">
                  <c:v>0.13231000000000001</c:v>
                </c:pt>
                <c:pt idx="1167">
                  <c:v>0.133022</c:v>
                </c:pt>
                <c:pt idx="1168">
                  <c:v>0.13358200000000001</c:v>
                </c:pt>
                <c:pt idx="1169">
                  <c:v>0.133825</c:v>
                </c:pt>
                <c:pt idx="1170">
                  <c:v>0.13366800000000001</c:v>
                </c:pt>
                <c:pt idx="1171">
                  <c:v>0.13314000000000001</c:v>
                </c:pt>
                <c:pt idx="1172">
                  <c:v>0.13231499999999999</c:v>
                </c:pt>
                <c:pt idx="1173">
                  <c:v>0.13123599999999999</c:v>
                </c:pt>
                <c:pt idx="1174">
                  <c:v>0.12992000000000001</c:v>
                </c:pt>
                <c:pt idx="1175">
                  <c:v>0.12840399999999999</c:v>
                </c:pt>
                <c:pt idx="1176">
                  <c:v>0.12676899999999999</c:v>
                </c:pt>
                <c:pt idx="1177">
                  <c:v>0.12510099999999999</c:v>
                </c:pt>
                <c:pt idx="1178">
                  <c:v>0.123485</c:v>
                </c:pt>
                <c:pt idx="1179">
                  <c:v>0.122043</c:v>
                </c:pt>
                <c:pt idx="1180">
                  <c:v>0.12094299999999999</c:v>
                </c:pt>
                <c:pt idx="1181">
                  <c:v>0.120296</c:v>
                </c:pt>
                <c:pt idx="1182">
                  <c:v>0.12002</c:v>
                </c:pt>
                <c:pt idx="1183">
                  <c:v>0.119891</c:v>
                </c:pt>
                <c:pt idx="1184">
                  <c:v>0.119786</c:v>
                </c:pt>
                <c:pt idx="1185">
                  <c:v>0.119825</c:v>
                </c:pt>
                <c:pt idx="1186">
                  <c:v>0.120231</c:v>
                </c:pt>
                <c:pt idx="1187">
                  <c:v>0.121133</c:v>
                </c:pt>
                <c:pt idx="1188">
                  <c:v>0.12252399999999999</c:v>
                </c:pt>
                <c:pt idx="1189">
                  <c:v>0.124319</c:v>
                </c:pt>
                <c:pt idx="1190">
                  <c:v>0.12637599999999999</c:v>
                </c:pt>
                <c:pt idx="1191">
                  <c:v>0.12853100000000001</c:v>
                </c:pt>
                <c:pt idx="1192">
                  <c:v>0.13064500000000001</c:v>
                </c:pt>
                <c:pt idx="1193">
                  <c:v>0.13262399999999999</c:v>
                </c:pt>
                <c:pt idx="1194">
                  <c:v>0.134434</c:v>
                </c:pt>
                <c:pt idx="1195">
                  <c:v>0.13609299999999999</c:v>
                </c:pt>
                <c:pt idx="1196">
                  <c:v>0.137575</c:v>
                </c:pt>
                <c:pt idx="1197">
                  <c:v>0.13871600000000001</c:v>
                </c:pt>
                <c:pt idx="1198">
                  <c:v>0.13927100000000001</c:v>
                </c:pt>
                <c:pt idx="1199">
                  <c:v>0.139041</c:v>
                </c:pt>
                <c:pt idx="1200">
                  <c:v>0.13794300000000001</c:v>
                </c:pt>
                <c:pt idx="1201">
                  <c:v>0.13602800000000001</c:v>
                </c:pt>
                <c:pt idx="1202">
                  <c:v>0.13344500000000001</c:v>
                </c:pt>
                <c:pt idx="1203">
                  <c:v>0.13031699999999999</c:v>
                </c:pt>
                <c:pt idx="1204">
                  <c:v>0.12663099999999999</c:v>
                </c:pt>
                <c:pt idx="1205">
                  <c:v>0.122292</c:v>
                </c:pt>
                <c:pt idx="1206">
                  <c:v>0.117326</c:v>
                </c:pt>
                <c:pt idx="1207">
                  <c:v>0.111957</c:v>
                </c:pt>
                <c:pt idx="1208">
                  <c:v>0.10649</c:v>
                </c:pt>
                <c:pt idx="1209">
                  <c:v>0.10112599999999999</c:v>
                </c:pt>
                <c:pt idx="1210">
                  <c:v>9.5921999999999993E-2</c:v>
                </c:pt>
                <c:pt idx="1211">
                  <c:v>9.0903999999999999E-2</c:v>
                </c:pt>
                <c:pt idx="1212">
                  <c:v>8.6134000000000002E-2</c:v>
                </c:pt>
                <c:pt idx="1213">
                  <c:v>8.1674999999999998E-2</c:v>
                </c:pt>
                <c:pt idx="1214">
                  <c:v>7.7560000000000004E-2</c:v>
                </c:pt>
                <c:pt idx="1215">
                  <c:v>7.3830999999999994E-2</c:v>
                </c:pt>
                <c:pt idx="1216">
                  <c:v>7.0529999999999995E-2</c:v>
                </c:pt>
                <c:pt idx="1217">
                  <c:v>6.7611000000000004E-2</c:v>
                </c:pt>
                <c:pt idx="1218">
                  <c:v>6.4935000000000007E-2</c:v>
                </c:pt>
                <c:pt idx="1219">
                  <c:v>6.2361E-2</c:v>
                </c:pt>
                <c:pt idx="1220">
                  <c:v>5.9803000000000002E-2</c:v>
                </c:pt>
                <c:pt idx="1221">
                  <c:v>5.7209999999999997E-2</c:v>
                </c:pt>
                <c:pt idx="1222">
                  <c:v>5.4554999999999999E-2</c:v>
                </c:pt>
                <c:pt idx="1223">
                  <c:v>5.1868999999999998E-2</c:v>
                </c:pt>
                <c:pt idx="1224">
                  <c:v>4.9260999999999999E-2</c:v>
                </c:pt>
                <c:pt idx="1225">
                  <c:v>4.6869000000000001E-2</c:v>
                </c:pt>
                <c:pt idx="1226">
                  <c:v>4.4733000000000002E-2</c:v>
                </c:pt>
                <c:pt idx="1227">
                  <c:v>4.2737999999999998E-2</c:v>
                </c:pt>
                <c:pt idx="1228">
                  <c:v>4.0736000000000001E-2</c:v>
                </c:pt>
                <c:pt idx="1229">
                  <c:v>3.8702E-2</c:v>
                </c:pt>
                <c:pt idx="1230">
                  <c:v>3.6711000000000001E-2</c:v>
                </c:pt>
                <c:pt idx="1231">
                  <c:v>3.4807999999999999E-2</c:v>
                </c:pt>
                <c:pt idx="1232">
                  <c:v>3.2998E-2</c:v>
                </c:pt>
                <c:pt idx="1233">
                  <c:v>3.1300000000000001E-2</c:v>
                </c:pt>
                <c:pt idx="1234">
                  <c:v>2.9727E-2</c:v>
                </c:pt>
                <c:pt idx="1235">
                  <c:v>2.8223000000000002E-2</c:v>
                </c:pt>
                <c:pt idx="1236">
                  <c:v>2.6714999999999999E-2</c:v>
                </c:pt>
                <c:pt idx="1237">
                  <c:v>2.5208999999999999E-2</c:v>
                </c:pt>
                <c:pt idx="1238">
                  <c:v>2.3814999999999999E-2</c:v>
                </c:pt>
                <c:pt idx="1239">
                  <c:v>2.2651000000000001E-2</c:v>
                </c:pt>
                <c:pt idx="1240">
                  <c:v>2.1714000000000001E-2</c:v>
                </c:pt>
                <c:pt idx="1241">
                  <c:v>2.085E-2</c:v>
                </c:pt>
                <c:pt idx="1242">
                  <c:v>1.9875E-2</c:v>
                </c:pt>
                <c:pt idx="1243">
                  <c:v>1.8738000000000001E-2</c:v>
                </c:pt>
                <c:pt idx="1244">
                  <c:v>1.7572999999999998E-2</c:v>
                </c:pt>
                <c:pt idx="1245">
                  <c:v>1.6572E-2</c:v>
                </c:pt>
                <c:pt idx="1246">
                  <c:v>1.584E-2</c:v>
                </c:pt>
                <c:pt idx="1247">
                  <c:v>1.5337999999999999E-2</c:v>
                </c:pt>
                <c:pt idx="1248">
                  <c:v>1.4942E-2</c:v>
                </c:pt>
                <c:pt idx="1249">
                  <c:v>1.4527E-2</c:v>
                </c:pt>
                <c:pt idx="1250">
                  <c:v>1.4022E-2</c:v>
                </c:pt>
                <c:pt idx="1251">
                  <c:v>1.3443999999999999E-2</c:v>
                </c:pt>
                <c:pt idx="1252">
                  <c:v>1.2892000000000001E-2</c:v>
                </c:pt>
                <c:pt idx="1253">
                  <c:v>1.2463E-2</c:v>
                </c:pt>
                <c:pt idx="1254">
                  <c:v>1.2154999999999999E-2</c:v>
                </c:pt>
                <c:pt idx="1255">
                  <c:v>1.1858E-2</c:v>
                </c:pt>
                <c:pt idx="1256">
                  <c:v>1.1429E-2</c:v>
                </c:pt>
                <c:pt idx="1257">
                  <c:v>1.076E-2</c:v>
                </c:pt>
                <c:pt idx="1258">
                  <c:v>9.8119999999999995E-3</c:v>
                </c:pt>
                <c:pt idx="1259">
                  <c:v>8.6669999999999994E-3</c:v>
                </c:pt>
                <c:pt idx="1260">
                  <c:v>7.4949999999999999E-3</c:v>
                </c:pt>
                <c:pt idx="1261">
                  <c:v>6.4440000000000001E-3</c:v>
                </c:pt>
                <c:pt idx="1262">
                  <c:v>5.5630000000000002E-3</c:v>
                </c:pt>
                <c:pt idx="1263">
                  <c:v>4.8520000000000004E-3</c:v>
                </c:pt>
                <c:pt idx="1264">
                  <c:v>4.3020000000000003E-3</c:v>
                </c:pt>
                <c:pt idx="1265">
                  <c:v>3.8769999999999998E-3</c:v>
                </c:pt>
                <c:pt idx="1266">
                  <c:v>3.5249999999999999E-3</c:v>
                </c:pt>
                <c:pt idx="1267">
                  <c:v>3.2450000000000001E-3</c:v>
                </c:pt>
                <c:pt idx="1268">
                  <c:v>3.0730000000000002E-3</c:v>
                </c:pt>
                <c:pt idx="1269">
                  <c:v>2.9919999999999999E-3</c:v>
                </c:pt>
                <c:pt idx="1270">
                  <c:v>2.8869999999999998E-3</c:v>
                </c:pt>
                <c:pt idx="1271">
                  <c:v>2.6250000000000002E-3</c:v>
                </c:pt>
                <c:pt idx="1272">
                  <c:v>2.6440000000000001E-3</c:v>
                </c:pt>
                <c:pt idx="1273">
                  <c:v>2.6649999999999998E-3</c:v>
                </c:pt>
                <c:pt idx="1274">
                  <c:v>2.6870000000000002E-3</c:v>
                </c:pt>
                <c:pt idx="1275">
                  <c:v>2.7100000000000002E-3</c:v>
                </c:pt>
                <c:pt idx="1276">
                  <c:v>2.735E-3</c:v>
                </c:pt>
                <c:pt idx="1277">
                  <c:v>2.7620000000000001E-3</c:v>
                </c:pt>
                <c:pt idx="1278">
                  <c:v>2.7899999999999999E-3</c:v>
                </c:pt>
                <c:pt idx="1279">
                  <c:v>2.8189999999999999E-3</c:v>
                </c:pt>
                <c:pt idx="1280">
                  <c:v>2.8500000000000001E-3</c:v>
                </c:pt>
                <c:pt idx="1281">
                  <c:v>2.8830000000000001E-3</c:v>
                </c:pt>
                <c:pt idx="1282">
                  <c:v>2.9169999999999999E-3</c:v>
                </c:pt>
                <c:pt idx="1283">
                  <c:v>2.9529999999999999E-3</c:v>
                </c:pt>
                <c:pt idx="1284">
                  <c:v>2.99E-3</c:v>
                </c:pt>
                <c:pt idx="1285">
                  <c:v>3.029E-3</c:v>
                </c:pt>
                <c:pt idx="1286">
                  <c:v>3.0690000000000001E-3</c:v>
                </c:pt>
                <c:pt idx="1287">
                  <c:v>3.1110000000000001E-3</c:v>
                </c:pt>
                <c:pt idx="1288">
                  <c:v>3.1540000000000001E-3</c:v>
                </c:pt>
                <c:pt idx="1289">
                  <c:v>3.199E-3</c:v>
                </c:pt>
                <c:pt idx="1290">
                  <c:v>3.2460000000000002E-3</c:v>
                </c:pt>
                <c:pt idx="1291">
                  <c:v>3.2940000000000001E-3</c:v>
                </c:pt>
                <c:pt idx="1292">
                  <c:v>3.2420000000000001E-3</c:v>
                </c:pt>
                <c:pt idx="1293">
                  <c:v>3.1930000000000001E-3</c:v>
                </c:pt>
                <c:pt idx="1294">
                  <c:v>3.1440000000000001E-3</c:v>
                </c:pt>
                <c:pt idx="1295">
                  <c:v>3.0980000000000001E-3</c:v>
                </c:pt>
                <c:pt idx="1296">
                  <c:v>3.0530000000000002E-3</c:v>
                </c:pt>
                <c:pt idx="1297">
                  <c:v>3.009E-3</c:v>
                </c:pt>
                <c:pt idx="1298">
                  <c:v>2.967E-3</c:v>
                </c:pt>
                <c:pt idx="1299">
                  <c:v>2.9269999999999999E-3</c:v>
                </c:pt>
                <c:pt idx="1300">
                  <c:v>2.8879999999999999E-3</c:v>
                </c:pt>
                <c:pt idx="1301">
                  <c:v>2.8500000000000001E-3</c:v>
                </c:pt>
                <c:pt idx="1302">
                  <c:v>2.8140000000000001E-3</c:v>
                </c:pt>
                <c:pt idx="1303">
                  <c:v>2.7799999999999999E-3</c:v>
                </c:pt>
                <c:pt idx="1304">
                  <c:v>2.7469999999999999E-3</c:v>
                </c:pt>
                <c:pt idx="1305">
                  <c:v>2.7160000000000001E-3</c:v>
                </c:pt>
                <c:pt idx="1306">
                  <c:v>2.686E-3</c:v>
                </c:pt>
                <c:pt idx="1307">
                  <c:v>2.6580000000000002E-3</c:v>
                </c:pt>
                <c:pt idx="1308">
                  <c:v>2.6310000000000001E-3</c:v>
                </c:pt>
                <c:pt idx="1309">
                  <c:v>2.6059999999999998E-3</c:v>
                </c:pt>
                <c:pt idx="1310">
                  <c:v>2.5820000000000001E-3</c:v>
                </c:pt>
                <c:pt idx="1311">
                  <c:v>2.5600000000000002E-3</c:v>
                </c:pt>
                <c:pt idx="1312">
                  <c:v>2.539E-3</c:v>
                </c:pt>
                <c:pt idx="1313">
                  <c:v>2.5200000000000001E-3</c:v>
                </c:pt>
                <c:pt idx="1314">
                  <c:v>2.5019999999999999E-3</c:v>
                </c:pt>
                <c:pt idx="1315">
                  <c:v>2.4859999999999999E-3</c:v>
                </c:pt>
                <c:pt idx="1316">
                  <c:v>2.4719999999999998E-3</c:v>
                </c:pt>
                <c:pt idx="1317">
                  <c:v>2.4589999999999998E-3</c:v>
                </c:pt>
                <c:pt idx="1318">
                  <c:v>2.447E-3</c:v>
                </c:pt>
                <c:pt idx="1319">
                  <c:v>2.4369999999999999E-3</c:v>
                </c:pt>
                <c:pt idx="1320">
                  <c:v>2.4290000000000002E-3</c:v>
                </c:pt>
                <c:pt idx="1321">
                  <c:v>2.4220000000000001E-3</c:v>
                </c:pt>
                <c:pt idx="1322">
                  <c:v>2.4169999999999999E-3</c:v>
                </c:pt>
                <c:pt idx="1323">
                  <c:v>2.4130000000000002E-3</c:v>
                </c:pt>
                <c:pt idx="1324">
                  <c:v>2.4109999999999999E-3</c:v>
                </c:pt>
                <c:pt idx="1325">
                  <c:v>2.4099999999999998E-3</c:v>
                </c:pt>
                <c:pt idx="1326">
                  <c:v>2.4109999999999999E-3</c:v>
                </c:pt>
                <c:pt idx="1327">
                  <c:v>2.4130000000000002E-3</c:v>
                </c:pt>
                <c:pt idx="1328">
                  <c:v>2.4169999999999999E-3</c:v>
                </c:pt>
                <c:pt idx="1329">
                  <c:v>2.4220000000000001E-3</c:v>
                </c:pt>
                <c:pt idx="1330">
                  <c:v>2.4290000000000002E-3</c:v>
                </c:pt>
                <c:pt idx="1331">
                  <c:v>2.4369999999999999E-3</c:v>
                </c:pt>
                <c:pt idx="1332">
                  <c:v>2.447E-3</c:v>
                </c:pt>
                <c:pt idx="1333">
                  <c:v>2.4589999999999998E-3</c:v>
                </c:pt>
                <c:pt idx="1334">
                  <c:v>2.4719999999999998E-3</c:v>
                </c:pt>
                <c:pt idx="1335">
                  <c:v>2.4859999999999999E-3</c:v>
                </c:pt>
                <c:pt idx="1336">
                  <c:v>2.5019999999999999E-3</c:v>
                </c:pt>
                <c:pt idx="1337">
                  <c:v>2.5200000000000001E-3</c:v>
                </c:pt>
                <c:pt idx="1338">
                  <c:v>2.539E-3</c:v>
                </c:pt>
                <c:pt idx="1339">
                  <c:v>2.5600000000000002E-3</c:v>
                </c:pt>
                <c:pt idx="1340">
                  <c:v>2.5820000000000001E-3</c:v>
                </c:pt>
                <c:pt idx="1341">
                  <c:v>2.6059999999999998E-3</c:v>
                </c:pt>
                <c:pt idx="1342">
                  <c:v>2.6310000000000001E-3</c:v>
                </c:pt>
                <c:pt idx="1343">
                  <c:v>2.6580000000000002E-3</c:v>
                </c:pt>
                <c:pt idx="1344">
                  <c:v>2.686E-3</c:v>
                </c:pt>
                <c:pt idx="1345">
                  <c:v>2.7160000000000001E-3</c:v>
                </c:pt>
                <c:pt idx="1346">
                  <c:v>2.7469999999999999E-3</c:v>
                </c:pt>
                <c:pt idx="1347">
                  <c:v>2.7799999999999999E-3</c:v>
                </c:pt>
                <c:pt idx="1348">
                  <c:v>2.8140000000000001E-3</c:v>
                </c:pt>
                <c:pt idx="1349">
                  <c:v>2.8500000000000001E-3</c:v>
                </c:pt>
                <c:pt idx="1350">
                  <c:v>2.8879999999999999E-3</c:v>
                </c:pt>
                <c:pt idx="1351">
                  <c:v>2.9269999999999999E-3</c:v>
                </c:pt>
                <c:pt idx="1352">
                  <c:v>2.967E-3</c:v>
                </c:pt>
                <c:pt idx="1353">
                  <c:v>3.009E-3</c:v>
                </c:pt>
                <c:pt idx="1354">
                  <c:v>3.0530000000000002E-3</c:v>
                </c:pt>
                <c:pt idx="1355">
                  <c:v>3.0980000000000001E-3</c:v>
                </c:pt>
                <c:pt idx="1356">
                  <c:v>3.1440000000000001E-3</c:v>
                </c:pt>
                <c:pt idx="1357">
                  <c:v>3.1930000000000001E-3</c:v>
                </c:pt>
                <c:pt idx="1358">
                  <c:v>3.2420000000000001E-3</c:v>
                </c:pt>
                <c:pt idx="1359">
                  <c:v>3.2940000000000001E-3</c:v>
                </c:pt>
                <c:pt idx="1360">
                  <c:v>3.2420000000000001E-3</c:v>
                </c:pt>
                <c:pt idx="1361">
                  <c:v>3.1930000000000001E-3</c:v>
                </c:pt>
                <c:pt idx="1362">
                  <c:v>3.1449999999999998E-3</c:v>
                </c:pt>
                <c:pt idx="1363">
                  <c:v>3.0980000000000001E-3</c:v>
                </c:pt>
                <c:pt idx="1364">
                  <c:v>3.0530000000000002E-3</c:v>
                </c:pt>
                <c:pt idx="1365">
                  <c:v>3.009E-3</c:v>
                </c:pt>
                <c:pt idx="1366">
                  <c:v>2.967E-3</c:v>
                </c:pt>
                <c:pt idx="1367">
                  <c:v>2.9269999999999999E-3</c:v>
                </c:pt>
                <c:pt idx="1368">
                  <c:v>2.8879999999999999E-3</c:v>
                </c:pt>
                <c:pt idx="1369">
                  <c:v>2.8500000000000001E-3</c:v>
                </c:pt>
                <c:pt idx="1370">
                  <c:v>2.8140000000000001E-3</c:v>
                </c:pt>
                <c:pt idx="1371">
                  <c:v>2.7799999999999999E-3</c:v>
                </c:pt>
                <c:pt idx="1372">
                  <c:v>2.7469999999999999E-3</c:v>
                </c:pt>
                <c:pt idx="1373">
                  <c:v>2.7160000000000001E-3</c:v>
                </c:pt>
                <c:pt idx="1374">
                  <c:v>2.686E-3</c:v>
                </c:pt>
                <c:pt idx="1375">
                  <c:v>2.6580000000000002E-3</c:v>
                </c:pt>
                <c:pt idx="1376">
                  <c:v>2.6310000000000001E-3</c:v>
                </c:pt>
                <c:pt idx="1377">
                  <c:v>2.6059999999999998E-3</c:v>
                </c:pt>
                <c:pt idx="1378">
                  <c:v>2.5820000000000001E-3</c:v>
                </c:pt>
                <c:pt idx="1379">
                  <c:v>2.5600000000000002E-3</c:v>
                </c:pt>
                <c:pt idx="1380">
                  <c:v>2.539E-3</c:v>
                </c:pt>
                <c:pt idx="1381">
                  <c:v>2.5200000000000001E-3</c:v>
                </c:pt>
                <c:pt idx="1382">
                  <c:v>2.5019999999999999E-3</c:v>
                </c:pt>
                <c:pt idx="1383">
                  <c:v>2.4859999999999999E-3</c:v>
                </c:pt>
                <c:pt idx="1384">
                  <c:v>2.4719999999999998E-3</c:v>
                </c:pt>
                <c:pt idx="1385">
                  <c:v>2.4589999999999998E-3</c:v>
                </c:pt>
                <c:pt idx="1386">
                  <c:v>2.447E-3</c:v>
                </c:pt>
                <c:pt idx="1387">
                  <c:v>2.4369999999999999E-3</c:v>
                </c:pt>
                <c:pt idx="1388">
                  <c:v>2.4290000000000002E-3</c:v>
                </c:pt>
                <c:pt idx="1389">
                  <c:v>2.4220000000000001E-3</c:v>
                </c:pt>
                <c:pt idx="1390">
                  <c:v>2.4169999999999999E-3</c:v>
                </c:pt>
                <c:pt idx="1391">
                  <c:v>2.4130000000000002E-3</c:v>
                </c:pt>
                <c:pt idx="1392">
                  <c:v>2.4109999999999999E-3</c:v>
                </c:pt>
                <c:pt idx="1393">
                  <c:v>2.4099999999999998E-3</c:v>
                </c:pt>
                <c:pt idx="1394">
                  <c:v>2.4109999999999999E-3</c:v>
                </c:pt>
                <c:pt idx="1395">
                  <c:v>2.4130000000000002E-3</c:v>
                </c:pt>
                <c:pt idx="1396">
                  <c:v>2.4169999999999999E-3</c:v>
                </c:pt>
                <c:pt idx="1397">
                  <c:v>2.4220000000000001E-3</c:v>
                </c:pt>
                <c:pt idx="1398">
                  <c:v>2.4290000000000002E-3</c:v>
                </c:pt>
                <c:pt idx="1399">
                  <c:v>2.4369999999999999E-3</c:v>
                </c:pt>
                <c:pt idx="1400">
                  <c:v>2.447E-3</c:v>
                </c:pt>
                <c:pt idx="1401">
                  <c:v>2.4589999999999998E-3</c:v>
                </c:pt>
                <c:pt idx="1402">
                  <c:v>2.4719999999999998E-3</c:v>
                </c:pt>
                <c:pt idx="1403">
                  <c:v>2.4859999999999999E-3</c:v>
                </c:pt>
                <c:pt idx="1404">
                  <c:v>2.5019999999999999E-3</c:v>
                </c:pt>
                <c:pt idx="1405">
                  <c:v>2.5200000000000001E-3</c:v>
                </c:pt>
                <c:pt idx="1406">
                  <c:v>2.539E-3</c:v>
                </c:pt>
                <c:pt idx="1407">
                  <c:v>2.5600000000000002E-3</c:v>
                </c:pt>
                <c:pt idx="1408">
                  <c:v>2.5820000000000001E-3</c:v>
                </c:pt>
                <c:pt idx="1409">
                  <c:v>2.6059999999999998E-3</c:v>
                </c:pt>
                <c:pt idx="1410">
                  <c:v>2.6310000000000001E-3</c:v>
                </c:pt>
                <c:pt idx="1411">
                  <c:v>2.6580000000000002E-3</c:v>
                </c:pt>
                <c:pt idx="1412">
                  <c:v>2.686E-3</c:v>
                </c:pt>
                <c:pt idx="1413">
                  <c:v>2.7160000000000001E-3</c:v>
                </c:pt>
                <c:pt idx="1414">
                  <c:v>2.7469999999999999E-3</c:v>
                </c:pt>
                <c:pt idx="1415">
                  <c:v>2.7799999999999999E-3</c:v>
                </c:pt>
                <c:pt idx="1416">
                  <c:v>2.8140000000000001E-3</c:v>
                </c:pt>
                <c:pt idx="1417">
                  <c:v>2.8500000000000001E-3</c:v>
                </c:pt>
                <c:pt idx="1418">
                  <c:v>2.8879999999999999E-3</c:v>
                </c:pt>
                <c:pt idx="1419">
                  <c:v>2.9269999999999999E-3</c:v>
                </c:pt>
                <c:pt idx="1420">
                  <c:v>2.967E-3</c:v>
                </c:pt>
                <c:pt idx="1421">
                  <c:v>3.009E-3</c:v>
                </c:pt>
                <c:pt idx="1422">
                  <c:v>3.0530000000000002E-3</c:v>
                </c:pt>
                <c:pt idx="1423">
                  <c:v>3.0980000000000001E-3</c:v>
                </c:pt>
                <c:pt idx="1424">
                  <c:v>3.1440000000000001E-3</c:v>
                </c:pt>
                <c:pt idx="1425">
                  <c:v>3.1930000000000001E-3</c:v>
                </c:pt>
                <c:pt idx="1426">
                  <c:v>3.2420000000000001E-3</c:v>
                </c:pt>
                <c:pt idx="1427">
                  <c:v>3.2940000000000001E-3</c:v>
                </c:pt>
                <c:pt idx="1428">
                  <c:v>3.2420000000000001E-3</c:v>
                </c:pt>
                <c:pt idx="1429">
                  <c:v>3.1930000000000001E-3</c:v>
                </c:pt>
                <c:pt idx="1430">
                  <c:v>3.1440000000000001E-3</c:v>
                </c:pt>
                <c:pt idx="1431">
                  <c:v>3.0980000000000001E-3</c:v>
                </c:pt>
                <c:pt idx="1432">
                  <c:v>3.0530000000000002E-3</c:v>
                </c:pt>
                <c:pt idx="1433">
                  <c:v>3.009E-3</c:v>
                </c:pt>
                <c:pt idx="1434">
                  <c:v>2.967E-3</c:v>
                </c:pt>
                <c:pt idx="1435">
                  <c:v>2.9269999999999999E-3</c:v>
                </c:pt>
                <c:pt idx="1436">
                  <c:v>2.8879999999999999E-3</c:v>
                </c:pt>
                <c:pt idx="1437">
                  <c:v>2.8500000000000001E-3</c:v>
                </c:pt>
                <c:pt idx="1438">
                  <c:v>2.8140000000000001E-3</c:v>
                </c:pt>
                <c:pt idx="1439">
                  <c:v>2.7799999999999999E-3</c:v>
                </c:pt>
                <c:pt idx="1440">
                  <c:v>2.7469999999999999E-3</c:v>
                </c:pt>
                <c:pt idx="1441">
                  <c:v>2.7160000000000001E-3</c:v>
                </c:pt>
                <c:pt idx="1442">
                  <c:v>2.686E-3</c:v>
                </c:pt>
                <c:pt idx="1443">
                  <c:v>2.6580000000000002E-3</c:v>
                </c:pt>
                <c:pt idx="1444">
                  <c:v>2.6310000000000001E-3</c:v>
                </c:pt>
                <c:pt idx="1445">
                  <c:v>2.6059999999999998E-3</c:v>
                </c:pt>
                <c:pt idx="1446">
                  <c:v>2.5820000000000001E-3</c:v>
                </c:pt>
                <c:pt idx="1447">
                  <c:v>2.5600000000000002E-3</c:v>
                </c:pt>
                <c:pt idx="1448">
                  <c:v>2.539E-3</c:v>
                </c:pt>
                <c:pt idx="1449">
                  <c:v>2.5200000000000001E-3</c:v>
                </c:pt>
                <c:pt idx="1450">
                  <c:v>2.5019999999999999E-3</c:v>
                </c:pt>
                <c:pt idx="1451">
                  <c:v>2.4859999999999999E-3</c:v>
                </c:pt>
                <c:pt idx="1452">
                  <c:v>2.4719999999999998E-3</c:v>
                </c:pt>
                <c:pt idx="1453">
                  <c:v>2.4589999999999998E-3</c:v>
                </c:pt>
                <c:pt idx="1454">
                  <c:v>2.447E-3</c:v>
                </c:pt>
                <c:pt idx="1455">
                  <c:v>2.4369999999999999E-3</c:v>
                </c:pt>
                <c:pt idx="1456">
                  <c:v>2.4290000000000002E-3</c:v>
                </c:pt>
                <c:pt idx="1457">
                  <c:v>2.4220000000000001E-3</c:v>
                </c:pt>
                <c:pt idx="1458">
                  <c:v>2.4169999999999999E-3</c:v>
                </c:pt>
                <c:pt idx="1459">
                  <c:v>2.4130000000000002E-3</c:v>
                </c:pt>
                <c:pt idx="1460">
                  <c:v>2.4109999999999999E-3</c:v>
                </c:pt>
                <c:pt idx="1461">
                  <c:v>2.4099999999999998E-3</c:v>
                </c:pt>
                <c:pt idx="1462">
                  <c:v>2.4109999999999999E-3</c:v>
                </c:pt>
                <c:pt idx="1463">
                  <c:v>2.4130000000000002E-3</c:v>
                </c:pt>
                <c:pt idx="1464">
                  <c:v>2.4169999999999999E-3</c:v>
                </c:pt>
                <c:pt idx="1465">
                  <c:v>2.4220000000000001E-3</c:v>
                </c:pt>
                <c:pt idx="1466">
                  <c:v>2.4290000000000002E-3</c:v>
                </c:pt>
                <c:pt idx="1467">
                  <c:v>2.4369999999999999E-3</c:v>
                </c:pt>
                <c:pt idx="1468">
                  <c:v>2.447E-3</c:v>
                </c:pt>
                <c:pt idx="1469">
                  <c:v>2.4589999999999998E-3</c:v>
                </c:pt>
                <c:pt idx="1470">
                  <c:v>2.4719999999999998E-3</c:v>
                </c:pt>
                <c:pt idx="1471">
                  <c:v>2.4859999999999999E-3</c:v>
                </c:pt>
                <c:pt idx="1472">
                  <c:v>2.5019999999999999E-3</c:v>
                </c:pt>
                <c:pt idx="1473">
                  <c:v>2.5200000000000001E-3</c:v>
                </c:pt>
                <c:pt idx="1474">
                  <c:v>2.539E-3</c:v>
                </c:pt>
                <c:pt idx="1475">
                  <c:v>2.5600000000000002E-3</c:v>
                </c:pt>
                <c:pt idx="1476">
                  <c:v>2.5820000000000001E-3</c:v>
                </c:pt>
                <c:pt idx="1477">
                  <c:v>2.6059999999999998E-3</c:v>
                </c:pt>
                <c:pt idx="1478">
                  <c:v>2.6310000000000001E-3</c:v>
                </c:pt>
                <c:pt idx="1479">
                  <c:v>2.6580000000000002E-3</c:v>
                </c:pt>
                <c:pt idx="1480">
                  <c:v>2.686E-3</c:v>
                </c:pt>
                <c:pt idx="1481">
                  <c:v>2.7160000000000001E-3</c:v>
                </c:pt>
                <c:pt idx="1482">
                  <c:v>2.7469999999999999E-3</c:v>
                </c:pt>
                <c:pt idx="1483">
                  <c:v>2.7799999999999999E-3</c:v>
                </c:pt>
                <c:pt idx="1484">
                  <c:v>2.8140000000000001E-3</c:v>
                </c:pt>
                <c:pt idx="1485">
                  <c:v>2.8500000000000001E-3</c:v>
                </c:pt>
                <c:pt idx="1486">
                  <c:v>2.8879999999999999E-3</c:v>
                </c:pt>
                <c:pt idx="1487">
                  <c:v>2.9269999999999999E-3</c:v>
                </c:pt>
                <c:pt idx="1488">
                  <c:v>2.967E-3</c:v>
                </c:pt>
                <c:pt idx="1489">
                  <c:v>3.009E-3</c:v>
                </c:pt>
                <c:pt idx="1490">
                  <c:v>3.0530000000000002E-3</c:v>
                </c:pt>
                <c:pt idx="1491">
                  <c:v>3.0980000000000001E-3</c:v>
                </c:pt>
                <c:pt idx="1492">
                  <c:v>3.1440000000000001E-3</c:v>
                </c:pt>
                <c:pt idx="1493">
                  <c:v>3.1930000000000001E-3</c:v>
                </c:pt>
                <c:pt idx="1494">
                  <c:v>3.2420000000000001E-3</c:v>
                </c:pt>
                <c:pt idx="1495">
                  <c:v>3.2940000000000001E-3</c:v>
                </c:pt>
                <c:pt idx="1496">
                  <c:v>3.2420000000000001E-3</c:v>
                </c:pt>
                <c:pt idx="1497">
                  <c:v>3.1930000000000001E-3</c:v>
                </c:pt>
                <c:pt idx="1498">
                  <c:v>3.1440000000000001E-3</c:v>
                </c:pt>
                <c:pt idx="1499">
                  <c:v>3.0980000000000001E-3</c:v>
                </c:pt>
                <c:pt idx="1500">
                  <c:v>3.0530000000000002E-3</c:v>
                </c:pt>
                <c:pt idx="1501">
                  <c:v>3.009E-3</c:v>
                </c:pt>
                <c:pt idx="1502">
                  <c:v>2.967E-3</c:v>
                </c:pt>
                <c:pt idx="1503">
                  <c:v>2.9269999999999999E-3</c:v>
                </c:pt>
                <c:pt idx="1504">
                  <c:v>2.8879999999999999E-3</c:v>
                </c:pt>
                <c:pt idx="1505">
                  <c:v>2.8500000000000001E-3</c:v>
                </c:pt>
                <c:pt idx="1506">
                  <c:v>2.8140000000000001E-3</c:v>
                </c:pt>
                <c:pt idx="1507">
                  <c:v>2.7799999999999999E-3</c:v>
                </c:pt>
                <c:pt idx="1508">
                  <c:v>2.7469999999999999E-3</c:v>
                </c:pt>
                <c:pt idx="1509">
                  <c:v>2.7160000000000001E-3</c:v>
                </c:pt>
                <c:pt idx="1510">
                  <c:v>2.686E-3</c:v>
                </c:pt>
                <c:pt idx="1511">
                  <c:v>2.6580000000000002E-3</c:v>
                </c:pt>
                <c:pt idx="1512">
                  <c:v>2.6310000000000001E-3</c:v>
                </c:pt>
                <c:pt idx="1513">
                  <c:v>2.6059999999999998E-3</c:v>
                </c:pt>
                <c:pt idx="1514">
                  <c:v>2.5820000000000001E-3</c:v>
                </c:pt>
                <c:pt idx="1515">
                  <c:v>2.5600000000000002E-3</c:v>
                </c:pt>
                <c:pt idx="1516">
                  <c:v>2.539E-3</c:v>
                </c:pt>
                <c:pt idx="1517">
                  <c:v>2.5200000000000001E-3</c:v>
                </c:pt>
                <c:pt idx="1518">
                  <c:v>2.5019999999999999E-3</c:v>
                </c:pt>
                <c:pt idx="1519">
                  <c:v>2.4859999999999999E-3</c:v>
                </c:pt>
                <c:pt idx="1520">
                  <c:v>2.4719999999999998E-3</c:v>
                </c:pt>
                <c:pt idx="1521">
                  <c:v>2.4589999999999998E-3</c:v>
                </c:pt>
                <c:pt idx="1522">
                  <c:v>2.447E-3</c:v>
                </c:pt>
                <c:pt idx="1523">
                  <c:v>2.4369999999999999E-3</c:v>
                </c:pt>
                <c:pt idx="1524">
                  <c:v>2.4290000000000002E-3</c:v>
                </c:pt>
                <c:pt idx="1525">
                  <c:v>2.4220000000000001E-3</c:v>
                </c:pt>
                <c:pt idx="1526">
                  <c:v>2.4169999999999999E-3</c:v>
                </c:pt>
                <c:pt idx="1527">
                  <c:v>2.4130000000000002E-3</c:v>
                </c:pt>
                <c:pt idx="1528">
                  <c:v>2.4109999999999999E-3</c:v>
                </c:pt>
                <c:pt idx="1529">
                  <c:v>2.4099999999999998E-3</c:v>
                </c:pt>
                <c:pt idx="1530">
                  <c:v>2.4109999999999999E-3</c:v>
                </c:pt>
                <c:pt idx="1531">
                  <c:v>2.4130000000000002E-3</c:v>
                </c:pt>
                <c:pt idx="1532">
                  <c:v>2.4169999999999999E-3</c:v>
                </c:pt>
                <c:pt idx="1533">
                  <c:v>2.4220000000000001E-3</c:v>
                </c:pt>
                <c:pt idx="1534">
                  <c:v>2.4290000000000002E-3</c:v>
                </c:pt>
                <c:pt idx="1535">
                  <c:v>2.4369999999999999E-3</c:v>
                </c:pt>
                <c:pt idx="1536">
                  <c:v>2.447E-3</c:v>
                </c:pt>
                <c:pt idx="1537">
                  <c:v>2.4589999999999998E-3</c:v>
                </c:pt>
                <c:pt idx="1538">
                  <c:v>2.4719999999999998E-3</c:v>
                </c:pt>
                <c:pt idx="1539">
                  <c:v>2.4859999999999999E-3</c:v>
                </c:pt>
                <c:pt idx="1540">
                  <c:v>2.5019999999999999E-3</c:v>
                </c:pt>
                <c:pt idx="1541">
                  <c:v>2.5200000000000001E-3</c:v>
                </c:pt>
                <c:pt idx="1542">
                  <c:v>2.539E-3</c:v>
                </c:pt>
                <c:pt idx="1543">
                  <c:v>2.5600000000000002E-3</c:v>
                </c:pt>
                <c:pt idx="1544">
                  <c:v>2.5820000000000001E-3</c:v>
                </c:pt>
                <c:pt idx="1545">
                  <c:v>2.6059999999999998E-3</c:v>
                </c:pt>
                <c:pt idx="1546">
                  <c:v>2.6310000000000001E-3</c:v>
                </c:pt>
                <c:pt idx="1547">
                  <c:v>2.6580000000000002E-3</c:v>
                </c:pt>
                <c:pt idx="1548">
                  <c:v>2.686E-3</c:v>
                </c:pt>
                <c:pt idx="1549">
                  <c:v>2.7160000000000001E-3</c:v>
                </c:pt>
                <c:pt idx="1550">
                  <c:v>2.7469999999999999E-3</c:v>
                </c:pt>
                <c:pt idx="1551">
                  <c:v>2.7799999999999999E-3</c:v>
                </c:pt>
                <c:pt idx="1552">
                  <c:v>2.8140000000000001E-3</c:v>
                </c:pt>
                <c:pt idx="1553">
                  <c:v>2.8500000000000001E-3</c:v>
                </c:pt>
                <c:pt idx="1554">
                  <c:v>2.8879999999999999E-3</c:v>
                </c:pt>
                <c:pt idx="1555">
                  <c:v>2.9269999999999999E-3</c:v>
                </c:pt>
                <c:pt idx="1556">
                  <c:v>2.967E-3</c:v>
                </c:pt>
                <c:pt idx="1557">
                  <c:v>3.009E-3</c:v>
                </c:pt>
                <c:pt idx="1558">
                  <c:v>3.0530000000000002E-3</c:v>
                </c:pt>
                <c:pt idx="1559">
                  <c:v>3.0980000000000001E-3</c:v>
                </c:pt>
                <c:pt idx="1560">
                  <c:v>3.1440000000000001E-3</c:v>
                </c:pt>
                <c:pt idx="1561">
                  <c:v>3.1930000000000001E-3</c:v>
                </c:pt>
                <c:pt idx="1562">
                  <c:v>3.2420000000000001E-3</c:v>
                </c:pt>
                <c:pt idx="1563">
                  <c:v>3.2940000000000001E-3</c:v>
                </c:pt>
                <c:pt idx="1564">
                  <c:v>3.2420000000000001E-3</c:v>
                </c:pt>
                <c:pt idx="1565">
                  <c:v>3.1930000000000001E-3</c:v>
                </c:pt>
                <c:pt idx="1566">
                  <c:v>3.1449999999999998E-3</c:v>
                </c:pt>
                <c:pt idx="1567">
                  <c:v>3.0980000000000001E-3</c:v>
                </c:pt>
                <c:pt idx="1568">
                  <c:v>3.0530000000000002E-3</c:v>
                </c:pt>
                <c:pt idx="1569">
                  <c:v>3.009E-3</c:v>
                </c:pt>
                <c:pt idx="1570">
                  <c:v>2.967E-3</c:v>
                </c:pt>
                <c:pt idx="1571">
                  <c:v>2.9269999999999999E-3</c:v>
                </c:pt>
                <c:pt idx="1572">
                  <c:v>2.8879999999999999E-3</c:v>
                </c:pt>
                <c:pt idx="1573">
                  <c:v>2.8500000000000001E-3</c:v>
                </c:pt>
                <c:pt idx="1574">
                  <c:v>2.8140000000000001E-3</c:v>
                </c:pt>
                <c:pt idx="1575">
                  <c:v>2.7799999999999999E-3</c:v>
                </c:pt>
                <c:pt idx="1576">
                  <c:v>2.7469999999999999E-3</c:v>
                </c:pt>
                <c:pt idx="1577">
                  <c:v>2.7160000000000001E-3</c:v>
                </c:pt>
                <c:pt idx="1578">
                  <c:v>2.686E-3</c:v>
                </c:pt>
                <c:pt idx="1579">
                  <c:v>2.6580000000000002E-3</c:v>
                </c:pt>
                <c:pt idx="1580">
                  <c:v>2.6310000000000001E-3</c:v>
                </c:pt>
                <c:pt idx="1581">
                  <c:v>2.6059999999999998E-3</c:v>
                </c:pt>
                <c:pt idx="1582">
                  <c:v>2.5820000000000001E-3</c:v>
                </c:pt>
                <c:pt idx="1583">
                  <c:v>2.5600000000000002E-3</c:v>
                </c:pt>
                <c:pt idx="1584">
                  <c:v>2.539E-3</c:v>
                </c:pt>
                <c:pt idx="1585">
                  <c:v>2.5200000000000001E-3</c:v>
                </c:pt>
                <c:pt idx="1586">
                  <c:v>2.5019999999999999E-3</c:v>
                </c:pt>
                <c:pt idx="1587">
                  <c:v>2.4859999999999999E-3</c:v>
                </c:pt>
                <c:pt idx="1588">
                  <c:v>2.4719999999999998E-3</c:v>
                </c:pt>
                <c:pt idx="1589">
                  <c:v>2.4589999999999998E-3</c:v>
                </c:pt>
                <c:pt idx="1590">
                  <c:v>2.447E-3</c:v>
                </c:pt>
                <c:pt idx="1591">
                  <c:v>2.4369999999999999E-3</c:v>
                </c:pt>
                <c:pt idx="1592">
                  <c:v>2.4290000000000002E-3</c:v>
                </c:pt>
                <c:pt idx="1593">
                  <c:v>2.4220000000000001E-3</c:v>
                </c:pt>
                <c:pt idx="1594">
                  <c:v>2.4169999999999999E-3</c:v>
                </c:pt>
                <c:pt idx="1595">
                  <c:v>2.4130000000000002E-3</c:v>
                </c:pt>
                <c:pt idx="1596">
                  <c:v>2.4109999999999999E-3</c:v>
                </c:pt>
                <c:pt idx="1597">
                  <c:v>2.4099999999999998E-3</c:v>
                </c:pt>
                <c:pt idx="1598">
                  <c:v>2.4109999999999999E-3</c:v>
                </c:pt>
                <c:pt idx="1599">
                  <c:v>2.4130000000000002E-3</c:v>
                </c:pt>
                <c:pt idx="1600">
                  <c:v>2.4169999999999999E-3</c:v>
                </c:pt>
                <c:pt idx="1601">
                  <c:v>2.4220000000000001E-3</c:v>
                </c:pt>
                <c:pt idx="1602">
                  <c:v>2.4290000000000002E-3</c:v>
                </c:pt>
                <c:pt idx="1603">
                  <c:v>2.4369999999999999E-3</c:v>
                </c:pt>
                <c:pt idx="1604">
                  <c:v>2.447E-3</c:v>
                </c:pt>
                <c:pt idx="1605">
                  <c:v>2.4589999999999998E-3</c:v>
                </c:pt>
                <c:pt idx="1606">
                  <c:v>2.4719999999999998E-3</c:v>
                </c:pt>
                <c:pt idx="1607">
                  <c:v>2.4859999999999999E-3</c:v>
                </c:pt>
                <c:pt idx="1608">
                  <c:v>2.5019999999999999E-3</c:v>
                </c:pt>
                <c:pt idx="1609">
                  <c:v>2.5200000000000001E-3</c:v>
                </c:pt>
                <c:pt idx="1610">
                  <c:v>2.539E-3</c:v>
                </c:pt>
                <c:pt idx="1611">
                  <c:v>2.5600000000000002E-3</c:v>
                </c:pt>
                <c:pt idx="1612">
                  <c:v>2.5820000000000001E-3</c:v>
                </c:pt>
                <c:pt idx="1613">
                  <c:v>2.6059999999999998E-3</c:v>
                </c:pt>
                <c:pt idx="1614">
                  <c:v>2.6310000000000001E-3</c:v>
                </c:pt>
                <c:pt idx="1615">
                  <c:v>2.6580000000000002E-3</c:v>
                </c:pt>
                <c:pt idx="1616">
                  <c:v>2.686E-3</c:v>
                </c:pt>
                <c:pt idx="1617">
                  <c:v>2.7160000000000001E-3</c:v>
                </c:pt>
                <c:pt idx="1618">
                  <c:v>2.7469999999999999E-3</c:v>
                </c:pt>
                <c:pt idx="1619">
                  <c:v>2.7799999999999999E-3</c:v>
                </c:pt>
                <c:pt idx="1620">
                  <c:v>2.8140000000000001E-3</c:v>
                </c:pt>
                <c:pt idx="1621">
                  <c:v>2.8500000000000001E-3</c:v>
                </c:pt>
                <c:pt idx="1622">
                  <c:v>2.8879999999999999E-3</c:v>
                </c:pt>
                <c:pt idx="1623">
                  <c:v>2.9269999999999999E-3</c:v>
                </c:pt>
                <c:pt idx="1624">
                  <c:v>2.967E-3</c:v>
                </c:pt>
                <c:pt idx="1625">
                  <c:v>3.009E-3</c:v>
                </c:pt>
                <c:pt idx="1626">
                  <c:v>3.0530000000000002E-3</c:v>
                </c:pt>
                <c:pt idx="1627">
                  <c:v>3.0980000000000001E-3</c:v>
                </c:pt>
                <c:pt idx="1628">
                  <c:v>3.1449999999999998E-3</c:v>
                </c:pt>
                <c:pt idx="1629">
                  <c:v>3.1930000000000001E-3</c:v>
                </c:pt>
                <c:pt idx="1630">
                  <c:v>3.2420000000000001E-3</c:v>
                </c:pt>
                <c:pt idx="1631">
                  <c:v>3.2940000000000001E-3</c:v>
                </c:pt>
                <c:pt idx="1632">
                  <c:v>3.2420000000000001E-3</c:v>
                </c:pt>
                <c:pt idx="1633">
                  <c:v>3.1930000000000001E-3</c:v>
                </c:pt>
                <c:pt idx="1634">
                  <c:v>3.1449999999999998E-3</c:v>
                </c:pt>
                <c:pt idx="1635">
                  <c:v>3.0980000000000001E-3</c:v>
                </c:pt>
                <c:pt idx="1636">
                  <c:v>3.0530000000000002E-3</c:v>
                </c:pt>
                <c:pt idx="1637">
                  <c:v>3.009E-3</c:v>
                </c:pt>
                <c:pt idx="1638">
                  <c:v>2.967E-3</c:v>
                </c:pt>
                <c:pt idx="1639">
                  <c:v>2.9269999999999999E-3</c:v>
                </c:pt>
                <c:pt idx="1640">
                  <c:v>2.8879999999999999E-3</c:v>
                </c:pt>
                <c:pt idx="1641">
                  <c:v>2.8500000000000001E-3</c:v>
                </c:pt>
                <c:pt idx="1642">
                  <c:v>2.8140000000000001E-3</c:v>
                </c:pt>
                <c:pt idx="1643">
                  <c:v>2.7799999999999999E-3</c:v>
                </c:pt>
                <c:pt idx="1644">
                  <c:v>2.7469999999999999E-3</c:v>
                </c:pt>
                <c:pt idx="1645">
                  <c:v>2.7160000000000001E-3</c:v>
                </c:pt>
                <c:pt idx="1646">
                  <c:v>2.686E-3</c:v>
                </c:pt>
                <c:pt idx="1647">
                  <c:v>2.6580000000000002E-3</c:v>
                </c:pt>
                <c:pt idx="1648">
                  <c:v>2.6310000000000001E-3</c:v>
                </c:pt>
                <c:pt idx="1649">
                  <c:v>2.6059999999999998E-3</c:v>
                </c:pt>
                <c:pt idx="1650">
                  <c:v>2.5820000000000001E-3</c:v>
                </c:pt>
                <c:pt idx="1651">
                  <c:v>2.5600000000000002E-3</c:v>
                </c:pt>
                <c:pt idx="1652">
                  <c:v>2.539E-3</c:v>
                </c:pt>
                <c:pt idx="1653">
                  <c:v>2.5200000000000001E-3</c:v>
                </c:pt>
                <c:pt idx="1654">
                  <c:v>2.5019999999999999E-3</c:v>
                </c:pt>
                <c:pt idx="1655">
                  <c:v>2.4859999999999999E-3</c:v>
                </c:pt>
                <c:pt idx="1656">
                  <c:v>2.4719999999999998E-3</c:v>
                </c:pt>
                <c:pt idx="1657">
                  <c:v>2.4589999999999998E-3</c:v>
                </c:pt>
                <c:pt idx="1658">
                  <c:v>2.447E-3</c:v>
                </c:pt>
                <c:pt idx="1659">
                  <c:v>2.4369999999999999E-3</c:v>
                </c:pt>
                <c:pt idx="1660">
                  <c:v>2.4290000000000002E-3</c:v>
                </c:pt>
                <c:pt idx="1661">
                  <c:v>2.4220000000000001E-3</c:v>
                </c:pt>
                <c:pt idx="1662">
                  <c:v>2.4169999999999999E-3</c:v>
                </c:pt>
                <c:pt idx="1663">
                  <c:v>2.4130000000000002E-3</c:v>
                </c:pt>
                <c:pt idx="1664">
                  <c:v>2.4109999999999999E-3</c:v>
                </c:pt>
                <c:pt idx="1665">
                  <c:v>2.4099999999999998E-3</c:v>
                </c:pt>
                <c:pt idx="1666">
                  <c:v>2.4109999999999999E-3</c:v>
                </c:pt>
                <c:pt idx="1667">
                  <c:v>2.4130000000000002E-3</c:v>
                </c:pt>
                <c:pt idx="1668">
                  <c:v>2.4169999999999999E-3</c:v>
                </c:pt>
                <c:pt idx="1669">
                  <c:v>2.4220000000000001E-3</c:v>
                </c:pt>
                <c:pt idx="1670">
                  <c:v>2.4290000000000002E-3</c:v>
                </c:pt>
                <c:pt idx="1671">
                  <c:v>2.4369999999999999E-3</c:v>
                </c:pt>
                <c:pt idx="1672">
                  <c:v>2.447E-3</c:v>
                </c:pt>
                <c:pt idx="1673">
                  <c:v>2.4589999999999998E-3</c:v>
                </c:pt>
                <c:pt idx="1674">
                  <c:v>2.4719999999999998E-3</c:v>
                </c:pt>
                <c:pt idx="1675">
                  <c:v>2.4859999999999999E-3</c:v>
                </c:pt>
                <c:pt idx="1676">
                  <c:v>2.5019999999999999E-3</c:v>
                </c:pt>
                <c:pt idx="1677">
                  <c:v>2.5200000000000001E-3</c:v>
                </c:pt>
                <c:pt idx="1678">
                  <c:v>2.539E-3</c:v>
                </c:pt>
                <c:pt idx="1679">
                  <c:v>2.5600000000000002E-3</c:v>
                </c:pt>
                <c:pt idx="1680">
                  <c:v>2.5820000000000001E-3</c:v>
                </c:pt>
                <c:pt idx="1681">
                  <c:v>2.6059999999999998E-3</c:v>
                </c:pt>
                <c:pt idx="1682">
                  <c:v>2.6310000000000001E-3</c:v>
                </c:pt>
                <c:pt idx="1683">
                  <c:v>2.6580000000000002E-3</c:v>
                </c:pt>
                <c:pt idx="1684">
                  <c:v>2.686E-3</c:v>
                </c:pt>
                <c:pt idx="1685">
                  <c:v>2.7160000000000001E-3</c:v>
                </c:pt>
                <c:pt idx="1686">
                  <c:v>2.7469999999999999E-3</c:v>
                </c:pt>
                <c:pt idx="1687">
                  <c:v>2.7799999999999999E-3</c:v>
                </c:pt>
                <c:pt idx="1688">
                  <c:v>2.8140000000000001E-3</c:v>
                </c:pt>
                <c:pt idx="1689">
                  <c:v>2.8500000000000001E-3</c:v>
                </c:pt>
                <c:pt idx="1690">
                  <c:v>2.8879999999999999E-3</c:v>
                </c:pt>
                <c:pt idx="1691">
                  <c:v>2.9269999999999999E-3</c:v>
                </c:pt>
                <c:pt idx="1692">
                  <c:v>2.967E-3</c:v>
                </c:pt>
                <c:pt idx="1693">
                  <c:v>3.009E-3</c:v>
                </c:pt>
                <c:pt idx="1694">
                  <c:v>3.0530000000000002E-3</c:v>
                </c:pt>
                <c:pt idx="1695">
                  <c:v>3.0980000000000001E-3</c:v>
                </c:pt>
                <c:pt idx="1696">
                  <c:v>3.1440000000000001E-3</c:v>
                </c:pt>
                <c:pt idx="1697">
                  <c:v>3.1930000000000001E-3</c:v>
                </c:pt>
                <c:pt idx="1698">
                  <c:v>3.2420000000000001E-3</c:v>
                </c:pt>
                <c:pt idx="1699">
                  <c:v>3.2940000000000001E-3</c:v>
                </c:pt>
                <c:pt idx="1700">
                  <c:v>3.2420000000000001E-3</c:v>
                </c:pt>
                <c:pt idx="1701">
                  <c:v>3.1930000000000001E-3</c:v>
                </c:pt>
                <c:pt idx="1702">
                  <c:v>3.1440000000000001E-3</c:v>
                </c:pt>
                <c:pt idx="1703">
                  <c:v>3.0980000000000001E-3</c:v>
                </c:pt>
                <c:pt idx="1704">
                  <c:v>3.0530000000000002E-3</c:v>
                </c:pt>
                <c:pt idx="1705">
                  <c:v>3.009E-3</c:v>
                </c:pt>
                <c:pt idx="1706">
                  <c:v>2.967E-3</c:v>
                </c:pt>
                <c:pt idx="1707">
                  <c:v>2.9269999999999999E-3</c:v>
                </c:pt>
                <c:pt idx="1708">
                  <c:v>2.8879999999999999E-3</c:v>
                </c:pt>
                <c:pt idx="1709">
                  <c:v>2.8500000000000001E-3</c:v>
                </c:pt>
                <c:pt idx="1710">
                  <c:v>2.8140000000000001E-3</c:v>
                </c:pt>
                <c:pt idx="1711">
                  <c:v>2.7799999999999999E-3</c:v>
                </c:pt>
                <c:pt idx="1712">
                  <c:v>2.7469999999999999E-3</c:v>
                </c:pt>
                <c:pt idx="1713">
                  <c:v>2.7160000000000001E-3</c:v>
                </c:pt>
                <c:pt idx="1714">
                  <c:v>2.686E-3</c:v>
                </c:pt>
                <c:pt idx="1715">
                  <c:v>2.6580000000000002E-3</c:v>
                </c:pt>
                <c:pt idx="1716">
                  <c:v>2.6310000000000001E-3</c:v>
                </c:pt>
                <c:pt idx="1717">
                  <c:v>2.6059999999999998E-3</c:v>
                </c:pt>
                <c:pt idx="1718">
                  <c:v>2.5820000000000001E-3</c:v>
                </c:pt>
                <c:pt idx="1719">
                  <c:v>2.5600000000000002E-3</c:v>
                </c:pt>
                <c:pt idx="1720">
                  <c:v>2.539E-3</c:v>
                </c:pt>
                <c:pt idx="1721">
                  <c:v>2.5200000000000001E-3</c:v>
                </c:pt>
                <c:pt idx="1722">
                  <c:v>2.5019999999999999E-3</c:v>
                </c:pt>
                <c:pt idx="1723">
                  <c:v>2.4859999999999999E-3</c:v>
                </c:pt>
                <c:pt idx="1724">
                  <c:v>2.4719999999999998E-3</c:v>
                </c:pt>
                <c:pt idx="1725">
                  <c:v>2.4589999999999998E-3</c:v>
                </c:pt>
                <c:pt idx="1726">
                  <c:v>2.447E-3</c:v>
                </c:pt>
                <c:pt idx="1727">
                  <c:v>2.4369999999999999E-3</c:v>
                </c:pt>
                <c:pt idx="1728">
                  <c:v>2.4290000000000002E-3</c:v>
                </c:pt>
                <c:pt idx="1729">
                  <c:v>2.4220000000000001E-3</c:v>
                </c:pt>
                <c:pt idx="1730">
                  <c:v>2.4169999999999999E-3</c:v>
                </c:pt>
                <c:pt idx="1731">
                  <c:v>2.4130000000000002E-3</c:v>
                </c:pt>
                <c:pt idx="1732">
                  <c:v>2.4109999999999999E-3</c:v>
                </c:pt>
                <c:pt idx="1733">
                  <c:v>2.4099999999999998E-3</c:v>
                </c:pt>
                <c:pt idx="1734">
                  <c:v>2.4109999999999999E-3</c:v>
                </c:pt>
                <c:pt idx="1735">
                  <c:v>2.4130000000000002E-3</c:v>
                </c:pt>
                <c:pt idx="1736">
                  <c:v>2.4169999999999999E-3</c:v>
                </c:pt>
                <c:pt idx="1737">
                  <c:v>2.4220000000000001E-3</c:v>
                </c:pt>
                <c:pt idx="1738">
                  <c:v>2.4290000000000002E-3</c:v>
                </c:pt>
                <c:pt idx="1739">
                  <c:v>2.4369999999999999E-3</c:v>
                </c:pt>
                <c:pt idx="1740">
                  <c:v>2.447E-3</c:v>
                </c:pt>
                <c:pt idx="1741">
                  <c:v>2.4589999999999998E-3</c:v>
                </c:pt>
                <c:pt idx="1742">
                  <c:v>2.4719999999999998E-3</c:v>
                </c:pt>
                <c:pt idx="1743">
                  <c:v>2.4859999999999999E-3</c:v>
                </c:pt>
                <c:pt idx="1744">
                  <c:v>2.5019999999999999E-3</c:v>
                </c:pt>
                <c:pt idx="1745">
                  <c:v>2.5200000000000001E-3</c:v>
                </c:pt>
                <c:pt idx="1746">
                  <c:v>2.539E-3</c:v>
                </c:pt>
                <c:pt idx="1747">
                  <c:v>2.5600000000000002E-3</c:v>
                </c:pt>
                <c:pt idx="1748">
                  <c:v>2.5820000000000001E-3</c:v>
                </c:pt>
                <c:pt idx="1749">
                  <c:v>2.6059999999999998E-3</c:v>
                </c:pt>
                <c:pt idx="1750">
                  <c:v>2.6310000000000001E-3</c:v>
                </c:pt>
                <c:pt idx="1751">
                  <c:v>2.6580000000000002E-3</c:v>
                </c:pt>
                <c:pt idx="1752">
                  <c:v>2.686E-3</c:v>
                </c:pt>
                <c:pt idx="1753">
                  <c:v>2.7160000000000001E-3</c:v>
                </c:pt>
                <c:pt idx="1754">
                  <c:v>2.7469999999999999E-3</c:v>
                </c:pt>
                <c:pt idx="1755">
                  <c:v>2.7799999999999999E-3</c:v>
                </c:pt>
                <c:pt idx="1756">
                  <c:v>2.8140000000000001E-3</c:v>
                </c:pt>
                <c:pt idx="1757">
                  <c:v>2.8500000000000001E-3</c:v>
                </c:pt>
                <c:pt idx="1758">
                  <c:v>2.8879999999999999E-3</c:v>
                </c:pt>
                <c:pt idx="1759">
                  <c:v>2.9269999999999999E-3</c:v>
                </c:pt>
                <c:pt idx="1760">
                  <c:v>2.967E-3</c:v>
                </c:pt>
                <c:pt idx="1761">
                  <c:v>3.009E-3</c:v>
                </c:pt>
                <c:pt idx="1762">
                  <c:v>3.0530000000000002E-3</c:v>
                </c:pt>
                <c:pt idx="1763">
                  <c:v>3.0980000000000001E-3</c:v>
                </c:pt>
                <c:pt idx="1764">
                  <c:v>3.1440000000000001E-3</c:v>
                </c:pt>
                <c:pt idx="1765">
                  <c:v>3.1930000000000001E-3</c:v>
                </c:pt>
                <c:pt idx="1766">
                  <c:v>3.2420000000000001E-3</c:v>
                </c:pt>
                <c:pt idx="1767">
                  <c:v>3.2940000000000001E-3</c:v>
                </c:pt>
                <c:pt idx="1768">
                  <c:v>3.2460000000000002E-3</c:v>
                </c:pt>
                <c:pt idx="1769">
                  <c:v>3.2000000000000002E-3</c:v>
                </c:pt>
                <c:pt idx="1770">
                  <c:v>3.156E-3</c:v>
                </c:pt>
                <c:pt idx="1771">
                  <c:v>3.1129999999999999E-3</c:v>
                </c:pt>
                <c:pt idx="1772">
                  <c:v>3.0720000000000001E-3</c:v>
                </c:pt>
                <c:pt idx="1773">
                  <c:v>3.032E-3</c:v>
                </c:pt>
                <c:pt idx="1774">
                  <c:v>2.9940000000000001E-3</c:v>
                </c:pt>
                <c:pt idx="1775">
                  <c:v>2.957E-3</c:v>
                </c:pt>
                <c:pt idx="1776">
                  <c:v>2.9220000000000001E-3</c:v>
                </c:pt>
                <c:pt idx="1777">
                  <c:v>2.8879999999999999E-3</c:v>
                </c:pt>
                <c:pt idx="1778">
                  <c:v>2.856E-3</c:v>
                </c:pt>
                <c:pt idx="1779">
                  <c:v>2.826E-3</c:v>
                </c:pt>
                <c:pt idx="1780">
                  <c:v>2.797E-3</c:v>
                </c:pt>
                <c:pt idx="1781">
                  <c:v>2.7690000000000002E-3</c:v>
                </c:pt>
                <c:pt idx="1782">
                  <c:v>2.7430000000000002E-3</c:v>
                </c:pt>
                <c:pt idx="1783">
                  <c:v>2.7190000000000001E-3</c:v>
                </c:pt>
                <c:pt idx="1784">
                  <c:v>2.696E-3</c:v>
                </c:pt>
                <c:pt idx="1785">
                  <c:v>2.6740000000000002E-3</c:v>
                </c:pt>
                <c:pt idx="1786">
                  <c:v>2.6549999999999998E-3</c:v>
                </c:pt>
                <c:pt idx="1787">
                  <c:v>2.6359999999999999E-3</c:v>
                </c:pt>
                <c:pt idx="1788">
                  <c:v>2.6189999999999998E-3</c:v>
                </c:pt>
                <c:pt idx="1789">
                  <c:v>2.604E-3</c:v>
                </c:pt>
                <c:pt idx="1790">
                  <c:v>2.5899999999999999E-3</c:v>
                </c:pt>
                <c:pt idx="1791">
                  <c:v>2.578E-3</c:v>
                </c:pt>
                <c:pt idx="1792">
                  <c:v>2.5669999999999998E-3</c:v>
                </c:pt>
                <c:pt idx="1793">
                  <c:v>2.5579999999999999E-3</c:v>
                </c:pt>
                <c:pt idx="1794">
                  <c:v>2.5509999999999999E-3</c:v>
                </c:pt>
                <c:pt idx="1795">
                  <c:v>2.5439999999999998E-3</c:v>
                </c:pt>
                <c:pt idx="1796">
                  <c:v>2.5400000000000002E-3</c:v>
                </c:pt>
                <c:pt idx="1797">
                  <c:v>2.5370000000000002E-3</c:v>
                </c:pt>
                <c:pt idx="1798">
                  <c:v>2.5349999999999999E-3</c:v>
                </c:pt>
                <c:pt idx="1799">
                  <c:v>2.5349999999999999E-3</c:v>
                </c:pt>
                <c:pt idx="1800">
                  <c:v>2.5370000000000002E-3</c:v>
                </c:pt>
                <c:pt idx="1801">
                  <c:v>2.5400000000000002E-3</c:v>
                </c:pt>
                <c:pt idx="1802">
                  <c:v>2.5439999999999998E-3</c:v>
                </c:pt>
                <c:pt idx="1803">
                  <c:v>2.5509999999999999E-3</c:v>
                </c:pt>
                <c:pt idx="1804">
                  <c:v>2.5579999999999999E-3</c:v>
                </c:pt>
                <c:pt idx="1805">
                  <c:v>2.5669999999999998E-3</c:v>
                </c:pt>
                <c:pt idx="1806">
                  <c:v>2.578E-3</c:v>
                </c:pt>
                <c:pt idx="1807">
                  <c:v>2.5899999999999999E-3</c:v>
                </c:pt>
                <c:pt idx="1808">
                  <c:v>2.604E-3</c:v>
                </c:pt>
                <c:pt idx="1809">
                  <c:v>2.6189999999999998E-3</c:v>
                </c:pt>
                <c:pt idx="1810">
                  <c:v>2.6359999999999999E-3</c:v>
                </c:pt>
                <c:pt idx="1811">
                  <c:v>2.6540000000000001E-3</c:v>
                </c:pt>
                <c:pt idx="1812">
                  <c:v>2.6740000000000002E-3</c:v>
                </c:pt>
                <c:pt idx="1813">
                  <c:v>2.696E-3</c:v>
                </c:pt>
                <c:pt idx="1814">
                  <c:v>2.7190000000000001E-3</c:v>
                </c:pt>
                <c:pt idx="1815">
                  <c:v>2.7430000000000002E-3</c:v>
                </c:pt>
                <c:pt idx="1816">
                  <c:v>2.7690000000000002E-3</c:v>
                </c:pt>
                <c:pt idx="1817">
                  <c:v>2.797E-3</c:v>
                </c:pt>
                <c:pt idx="1818">
                  <c:v>2.826E-3</c:v>
                </c:pt>
                <c:pt idx="1819">
                  <c:v>2.856E-3</c:v>
                </c:pt>
                <c:pt idx="1820">
                  <c:v>2.8879999999999999E-3</c:v>
                </c:pt>
                <c:pt idx="1821">
                  <c:v>2.9220000000000001E-3</c:v>
                </c:pt>
                <c:pt idx="1822">
                  <c:v>2.957E-3</c:v>
                </c:pt>
                <c:pt idx="1823">
                  <c:v>2.9940000000000001E-3</c:v>
                </c:pt>
                <c:pt idx="1824">
                  <c:v>3.032E-3</c:v>
                </c:pt>
                <c:pt idx="1825">
                  <c:v>3.0720000000000001E-3</c:v>
                </c:pt>
                <c:pt idx="1826">
                  <c:v>3.1129999999999999E-3</c:v>
                </c:pt>
                <c:pt idx="1827">
                  <c:v>3.156E-3</c:v>
                </c:pt>
                <c:pt idx="1828">
                  <c:v>3.2000000000000002E-3</c:v>
                </c:pt>
                <c:pt idx="1829">
                  <c:v>3.2460000000000002E-3</c:v>
                </c:pt>
                <c:pt idx="1830">
                  <c:v>3.2940000000000001E-3</c:v>
                </c:pt>
                <c:pt idx="1831">
                  <c:v>3.3340000000000002E-3</c:v>
                </c:pt>
                <c:pt idx="1832">
                  <c:v>3.3760000000000001E-3</c:v>
                </c:pt>
                <c:pt idx="1833">
                  <c:v>3.4190000000000002E-3</c:v>
                </c:pt>
                <c:pt idx="1834">
                  <c:v>3.4580000000000001E-3</c:v>
                </c:pt>
                <c:pt idx="1835">
                  <c:v>3.4989999999999999E-3</c:v>
                </c:pt>
                <c:pt idx="1836">
                  <c:v>3.4529999999999999E-3</c:v>
                </c:pt>
                <c:pt idx="1837">
                  <c:v>3.4090000000000001E-3</c:v>
                </c:pt>
                <c:pt idx="1838">
                  <c:v>3.3660000000000001E-3</c:v>
                </c:pt>
                <c:pt idx="1839">
                  <c:v>3.3249999999999998E-3</c:v>
                </c:pt>
                <c:pt idx="1840">
                  <c:v>3.2850000000000002E-3</c:v>
                </c:pt>
                <c:pt idx="1841">
                  <c:v>3.2469999999999999E-3</c:v>
                </c:pt>
                <c:pt idx="1842">
                  <c:v>3.2109999999999999E-3</c:v>
                </c:pt>
                <c:pt idx="1843">
                  <c:v>3.176E-3</c:v>
                </c:pt>
                <c:pt idx="1844">
                  <c:v>3.1419999999999998E-3</c:v>
                </c:pt>
                <c:pt idx="1845">
                  <c:v>3.1099999999999999E-3</c:v>
                </c:pt>
                <c:pt idx="1846">
                  <c:v>3.0799999999999998E-3</c:v>
                </c:pt>
                <c:pt idx="1847">
                  <c:v>3.0509999999999999E-3</c:v>
                </c:pt>
                <c:pt idx="1848">
                  <c:v>3.0240000000000002E-3</c:v>
                </c:pt>
                <c:pt idx="1849">
                  <c:v>2.9979999999999998E-3</c:v>
                </c:pt>
                <c:pt idx="1850">
                  <c:v>2.9740000000000001E-3</c:v>
                </c:pt>
                <c:pt idx="1851">
                  <c:v>2.9510000000000001E-3</c:v>
                </c:pt>
                <c:pt idx="1852">
                  <c:v>2.9299999999999999E-3</c:v>
                </c:pt>
                <c:pt idx="1853">
                  <c:v>2.9099999999999998E-3</c:v>
                </c:pt>
                <c:pt idx="1854">
                  <c:v>2.892E-3</c:v>
                </c:pt>
                <c:pt idx="1855">
                  <c:v>2.875E-3</c:v>
                </c:pt>
                <c:pt idx="1856">
                  <c:v>2.8600000000000001E-3</c:v>
                </c:pt>
                <c:pt idx="1857">
                  <c:v>2.846E-3</c:v>
                </c:pt>
                <c:pt idx="1858">
                  <c:v>2.8340000000000001E-3</c:v>
                </c:pt>
                <c:pt idx="1859">
                  <c:v>2.8240000000000001E-3</c:v>
                </c:pt>
                <c:pt idx="1860">
                  <c:v>2.8149999999999998E-3</c:v>
                </c:pt>
                <c:pt idx="1861">
                  <c:v>2.807E-3</c:v>
                </c:pt>
                <c:pt idx="1862">
                  <c:v>2.8010000000000001E-3</c:v>
                </c:pt>
                <c:pt idx="1863">
                  <c:v>2.797E-3</c:v>
                </c:pt>
                <c:pt idx="1864">
                  <c:v>2.794E-3</c:v>
                </c:pt>
                <c:pt idx="1865">
                  <c:v>2.7929999999999999E-3</c:v>
                </c:pt>
                <c:pt idx="1866">
                  <c:v>2.7929999999999999E-3</c:v>
                </c:pt>
                <c:pt idx="1867">
                  <c:v>2.794E-3</c:v>
                </c:pt>
                <c:pt idx="1868">
                  <c:v>2.7980000000000001E-3</c:v>
                </c:pt>
                <c:pt idx="1869">
                  <c:v>2.8019999999999998E-3</c:v>
                </c:pt>
                <c:pt idx="1870">
                  <c:v>2.8089999999999999E-3</c:v>
                </c:pt>
                <c:pt idx="1871">
                  <c:v>2.8159999999999999E-3</c:v>
                </c:pt>
                <c:pt idx="1872">
                  <c:v>2.826E-3</c:v>
                </c:pt>
                <c:pt idx="1873">
                  <c:v>2.8370000000000001E-3</c:v>
                </c:pt>
                <c:pt idx="1874">
                  <c:v>2.849E-3</c:v>
                </c:pt>
                <c:pt idx="1875">
                  <c:v>2.8630000000000001E-3</c:v>
                </c:pt>
                <c:pt idx="1876">
                  <c:v>2.8779999999999999E-3</c:v>
                </c:pt>
                <c:pt idx="1877">
                  <c:v>2.895E-3</c:v>
                </c:pt>
                <c:pt idx="1878">
                  <c:v>2.9139999999999999E-3</c:v>
                </c:pt>
                <c:pt idx="1879">
                  <c:v>2.934E-3</c:v>
                </c:pt>
                <c:pt idx="1880">
                  <c:v>2.9550000000000002E-3</c:v>
                </c:pt>
                <c:pt idx="1881">
                  <c:v>2.9789999999999999E-3</c:v>
                </c:pt>
                <c:pt idx="1882">
                  <c:v>3.003E-3</c:v>
                </c:pt>
                <c:pt idx="1883">
                  <c:v>3.029E-3</c:v>
                </c:pt>
                <c:pt idx="1884">
                  <c:v>3.0569999999999998E-3</c:v>
                </c:pt>
                <c:pt idx="1885">
                  <c:v>3.0860000000000002E-3</c:v>
                </c:pt>
                <c:pt idx="1886">
                  <c:v>3.117E-3</c:v>
                </c:pt>
                <c:pt idx="1887">
                  <c:v>3.1489999999999999E-3</c:v>
                </c:pt>
                <c:pt idx="1888">
                  <c:v>3.1830000000000001E-3</c:v>
                </c:pt>
                <c:pt idx="1889">
                  <c:v>3.2179999999999999E-3</c:v>
                </c:pt>
                <c:pt idx="1890">
                  <c:v>3.2550000000000001E-3</c:v>
                </c:pt>
                <c:pt idx="1891">
                  <c:v>3.2940000000000001E-3</c:v>
                </c:pt>
                <c:pt idx="1892">
                  <c:v>3.3189999999999999E-3</c:v>
                </c:pt>
                <c:pt idx="1893">
                  <c:v>3.3449999999999999E-3</c:v>
                </c:pt>
                <c:pt idx="1894">
                  <c:v>3.3739999999999998E-3</c:v>
                </c:pt>
                <c:pt idx="1895">
                  <c:v>3.4030000000000002E-3</c:v>
                </c:pt>
                <c:pt idx="1896">
                  <c:v>3.4350000000000001E-3</c:v>
                </c:pt>
                <c:pt idx="1897">
                  <c:v>3.4589999999999998E-3</c:v>
                </c:pt>
                <c:pt idx="1898">
                  <c:v>3.4859999999999999E-3</c:v>
                </c:pt>
                <c:pt idx="1899">
                  <c:v>3.5130000000000001E-3</c:v>
                </c:pt>
                <c:pt idx="1900">
                  <c:v>3.5430000000000001E-3</c:v>
                </c:pt>
                <c:pt idx="1901">
                  <c:v>3.5739999999999999E-3</c:v>
                </c:pt>
                <c:pt idx="1902">
                  <c:v>3.594E-3</c:v>
                </c:pt>
                <c:pt idx="1903">
                  <c:v>3.6159999999999999E-3</c:v>
                </c:pt>
                <c:pt idx="1904">
                  <c:v>3.565E-3</c:v>
                </c:pt>
                <c:pt idx="1905">
                  <c:v>3.516E-3</c:v>
                </c:pt>
                <c:pt idx="1906">
                  <c:v>3.4689999999999999E-3</c:v>
                </c:pt>
                <c:pt idx="1907">
                  <c:v>3.4220000000000001E-3</c:v>
                </c:pt>
                <c:pt idx="1908">
                  <c:v>3.3779999999999999E-3</c:v>
                </c:pt>
                <c:pt idx="1909">
                  <c:v>3.3349999999999999E-3</c:v>
                </c:pt>
                <c:pt idx="1910">
                  <c:v>3.2929999999999999E-3</c:v>
                </c:pt>
                <c:pt idx="1911">
                  <c:v>3.2529999999999998E-3</c:v>
                </c:pt>
                <c:pt idx="1912">
                  <c:v>3.215E-3</c:v>
                </c:pt>
                <c:pt idx="1913">
                  <c:v>3.1779999999999998E-3</c:v>
                </c:pt>
                <c:pt idx="1914">
                  <c:v>3.1419999999999998E-3</c:v>
                </c:pt>
                <c:pt idx="1915">
                  <c:v>3.1080000000000001E-3</c:v>
                </c:pt>
                <c:pt idx="1916">
                  <c:v>3.0760000000000002E-3</c:v>
                </c:pt>
                <c:pt idx="1917">
                  <c:v>3.045E-3</c:v>
                </c:pt>
                <c:pt idx="1918">
                  <c:v>3.016E-3</c:v>
                </c:pt>
                <c:pt idx="1919">
                  <c:v>2.9880000000000002E-3</c:v>
                </c:pt>
                <c:pt idx="1920">
                  <c:v>2.9619999999999998E-3</c:v>
                </c:pt>
                <c:pt idx="1921">
                  <c:v>2.9369999999999999E-3</c:v>
                </c:pt>
                <c:pt idx="1922">
                  <c:v>2.9139999999999999E-3</c:v>
                </c:pt>
                <c:pt idx="1923">
                  <c:v>2.892E-3</c:v>
                </c:pt>
                <c:pt idx="1924">
                  <c:v>2.872E-3</c:v>
                </c:pt>
                <c:pt idx="1925">
                  <c:v>2.8530000000000001E-3</c:v>
                </c:pt>
                <c:pt idx="1926">
                  <c:v>2.836E-3</c:v>
                </c:pt>
                <c:pt idx="1927">
                  <c:v>2.8210000000000002E-3</c:v>
                </c:pt>
                <c:pt idx="1928">
                  <c:v>2.807E-3</c:v>
                </c:pt>
                <c:pt idx="1929">
                  <c:v>2.794E-3</c:v>
                </c:pt>
                <c:pt idx="1930">
                  <c:v>2.7829999999999999E-3</c:v>
                </c:pt>
                <c:pt idx="1931">
                  <c:v>2.774E-3</c:v>
                </c:pt>
                <c:pt idx="1932">
                  <c:v>2.7659999999999998E-3</c:v>
                </c:pt>
                <c:pt idx="1933">
                  <c:v>2.7590000000000002E-3</c:v>
                </c:pt>
                <c:pt idx="1934">
                  <c:v>2.7550000000000001E-3</c:v>
                </c:pt>
                <c:pt idx="1935">
                  <c:v>2.751E-3</c:v>
                </c:pt>
                <c:pt idx="1936">
                  <c:v>2.7499999999999998E-3</c:v>
                </c:pt>
                <c:pt idx="1937">
                  <c:v>2.7490000000000001E-3</c:v>
                </c:pt>
                <c:pt idx="1938">
                  <c:v>2.751E-3</c:v>
                </c:pt>
                <c:pt idx="1939">
                  <c:v>2.7529999999999998E-3</c:v>
                </c:pt>
                <c:pt idx="1940">
                  <c:v>2.758E-3</c:v>
                </c:pt>
                <c:pt idx="1941">
                  <c:v>2.764E-3</c:v>
                </c:pt>
                <c:pt idx="1942">
                  <c:v>2.771E-3</c:v>
                </c:pt>
                <c:pt idx="1943">
                  <c:v>2.7799999999999999E-3</c:v>
                </c:pt>
                <c:pt idx="1944">
                  <c:v>2.7899999999999999E-3</c:v>
                </c:pt>
                <c:pt idx="1945">
                  <c:v>2.8019999999999998E-3</c:v>
                </c:pt>
                <c:pt idx="1946">
                  <c:v>2.8159999999999999E-3</c:v>
                </c:pt>
                <c:pt idx="1947">
                  <c:v>2.8310000000000002E-3</c:v>
                </c:pt>
                <c:pt idx="1948">
                  <c:v>2.8470000000000001E-3</c:v>
                </c:pt>
                <c:pt idx="1949">
                  <c:v>2.8649999999999999E-3</c:v>
                </c:pt>
                <c:pt idx="1950">
                  <c:v>2.885E-3</c:v>
                </c:pt>
                <c:pt idx="1951">
                  <c:v>2.9060000000000002E-3</c:v>
                </c:pt>
                <c:pt idx="1952">
                  <c:v>2.9290000000000002E-3</c:v>
                </c:pt>
                <c:pt idx="1953">
                  <c:v>2.9529999999999999E-3</c:v>
                </c:pt>
                <c:pt idx="1954">
                  <c:v>2.9789999999999999E-3</c:v>
                </c:pt>
                <c:pt idx="1955">
                  <c:v>3.006E-3</c:v>
                </c:pt>
                <c:pt idx="1956">
                  <c:v>3.0349999999999999E-3</c:v>
                </c:pt>
                <c:pt idx="1957">
                  <c:v>3.065E-3</c:v>
                </c:pt>
                <c:pt idx="1958">
                  <c:v>3.0799999999999998E-3</c:v>
                </c:pt>
                <c:pt idx="1959">
                  <c:v>3.0959999999999998E-3</c:v>
                </c:pt>
                <c:pt idx="1960">
                  <c:v>3.114E-3</c:v>
                </c:pt>
                <c:pt idx="1961">
                  <c:v>3.1329999999999999E-3</c:v>
                </c:pt>
                <c:pt idx="1962">
                  <c:v>3.1540000000000001E-3</c:v>
                </c:pt>
                <c:pt idx="1963">
                  <c:v>3.176E-3</c:v>
                </c:pt>
                <c:pt idx="1964">
                  <c:v>3.2000000000000002E-3</c:v>
                </c:pt>
                <c:pt idx="1965">
                  <c:v>3.2109999999999999E-3</c:v>
                </c:pt>
                <c:pt idx="1966">
                  <c:v>3.2230000000000002E-3</c:v>
                </c:pt>
                <c:pt idx="1967">
                  <c:v>3.2369999999999999E-3</c:v>
                </c:pt>
                <c:pt idx="1968">
                  <c:v>3.2520000000000001E-3</c:v>
                </c:pt>
                <c:pt idx="1969">
                  <c:v>3.2690000000000002E-3</c:v>
                </c:pt>
                <c:pt idx="1970">
                  <c:v>3.2799999999999999E-3</c:v>
                </c:pt>
                <c:pt idx="1971">
                  <c:v>3.2940000000000001E-3</c:v>
                </c:pt>
                <c:pt idx="1972">
                  <c:v>3.2520000000000001E-3</c:v>
                </c:pt>
                <c:pt idx="1973">
                  <c:v>3.212E-3</c:v>
                </c:pt>
                <c:pt idx="1974">
                  <c:v>3.173E-3</c:v>
                </c:pt>
                <c:pt idx="1975">
                  <c:v>3.1359999999999999E-3</c:v>
                </c:pt>
                <c:pt idx="1976">
                  <c:v>3.0999999999999999E-3</c:v>
                </c:pt>
                <c:pt idx="1977">
                  <c:v>3.0660000000000001E-3</c:v>
                </c:pt>
                <c:pt idx="1978">
                  <c:v>3.0339999999999998E-3</c:v>
                </c:pt>
                <c:pt idx="1979">
                  <c:v>3.003E-3</c:v>
                </c:pt>
                <c:pt idx="1980">
                  <c:v>2.9729999999999999E-3</c:v>
                </c:pt>
                <c:pt idx="1981">
                  <c:v>2.9450000000000001E-3</c:v>
                </c:pt>
                <c:pt idx="1982">
                  <c:v>2.9190000000000002E-3</c:v>
                </c:pt>
                <c:pt idx="1983">
                  <c:v>2.8939999999999999E-3</c:v>
                </c:pt>
                <c:pt idx="1984">
                  <c:v>2.8700000000000002E-3</c:v>
                </c:pt>
                <c:pt idx="1985">
                  <c:v>2.8479999999999998E-3</c:v>
                </c:pt>
                <c:pt idx="1986">
                  <c:v>2.8279999999999998E-3</c:v>
                </c:pt>
                <c:pt idx="1987">
                  <c:v>2.8089999999999999E-3</c:v>
                </c:pt>
                <c:pt idx="1988">
                  <c:v>2.7920000000000002E-3</c:v>
                </c:pt>
                <c:pt idx="1989">
                  <c:v>2.7759999999999998E-3</c:v>
                </c:pt>
                <c:pt idx="1990">
                  <c:v>2.7620000000000001E-3</c:v>
                </c:pt>
                <c:pt idx="1991">
                  <c:v>2.7490000000000001E-3</c:v>
                </c:pt>
                <c:pt idx="1992">
                  <c:v>2.738E-3</c:v>
                </c:pt>
                <c:pt idx="1993">
                  <c:v>2.7290000000000001E-3</c:v>
                </c:pt>
                <c:pt idx="1994">
                  <c:v>2.7209999999999999E-3</c:v>
                </c:pt>
                <c:pt idx="1995">
                  <c:v>2.7139999999999998E-3</c:v>
                </c:pt>
                <c:pt idx="1996">
                  <c:v>2.709E-3</c:v>
                </c:pt>
                <c:pt idx="1997">
                  <c:v>2.7049999999999999E-3</c:v>
                </c:pt>
                <c:pt idx="1998">
                  <c:v>2.7039999999999998E-3</c:v>
                </c:pt>
                <c:pt idx="1999">
                  <c:v>2.7030000000000001E-3</c:v>
                </c:pt>
                <c:pt idx="2000">
                  <c:v>2.7039999999999998E-3</c:v>
                </c:pt>
                <c:pt idx="2001">
                  <c:v>2.7070000000000002E-3</c:v>
                </c:pt>
                <c:pt idx="2002">
                  <c:v>2.7109999999999999E-3</c:v>
                </c:pt>
                <c:pt idx="2003">
                  <c:v>2.7169999999999998E-3</c:v>
                </c:pt>
                <c:pt idx="2004">
                  <c:v>2.7239999999999999E-3</c:v>
                </c:pt>
                <c:pt idx="2005">
                  <c:v>2.7320000000000001E-3</c:v>
                </c:pt>
                <c:pt idx="2006">
                  <c:v>2.7430000000000002E-3</c:v>
                </c:pt>
                <c:pt idx="2007">
                  <c:v>2.7539999999999999E-3</c:v>
                </c:pt>
                <c:pt idx="2008">
                  <c:v>2.7680000000000001E-3</c:v>
                </c:pt>
                <c:pt idx="2009">
                  <c:v>2.7829999999999999E-3</c:v>
                </c:pt>
                <c:pt idx="2010">
                  <c:v>2.7989999999999998E-3</c:v>
                </c:pt>
                <c:pt idx="2011">
                  <c:v>2.8170000000000001E-3</c:v>
                </c:pt>
                <c:pt idx="2012">
                  <c:v>2.836E-3</c:v>
                </c:pt>
                <c:pt idx="2013">
                  <c:v>2.8570000000000002E-3</c:v>
                </c:pt>
                <c:pt idx="2014">
                  <c:v>2.8800000000000002E-3</c:v>
                </c:pt>
                <c:pt idx="2015">
                  <c:v>2.9039999999999999E-3</c:v>
                </c:pt>
                <c:pt idx="2016">
                  <c:v>2.9290000000000002E-3</c:v>
                </c:pt>
                <c:pt idx="2017">
                  <c:v>2.9559999999999999E-3</c:v>
                </c:pt>
                <c:pt idx="2018">
                  <c:v>2.9849999999999998E-3</c:v>
                </c:pt>
                <c:pt idx="2019">
                  <c:v>3.0149999999999999E-3</c:v>
                </c:pt>
                <c:pt idx="2020">
                  <c:v>3.0240000000000002E-3</c:v>
                </c:pt>
                <c:pt idx="2021">
                  <c:v>3.0349999999999999E-3</c:v>
                </c:pt>
                <c:pt idx="2022">
                  <c:v>3.0469999999999998E-3</c:v>
                </c:pt>
                <c:pt idx="2023">
                  <c:v>3.0599999999999998E-3</c:v>
                </c:pt>
                <c:pt idx="2024">
                  <c:v>3.075E-3</c:v>
                </c:pt>
                <c:pt idx="2025">
                  <c:v>3.0920000000000001E-3</c:v>
                </c:pt>
                <c:pt idx="2026">
                  <c:v>3.101E-3</c:v>
                </c:pt>
                <c:pt idx="2027">
                  <c:v>3.1120000000000002E-3</c:v>
                </c:pt>
                <c:pt idx="2028">
                  <c:v>3.124E-3</c:v>
                </c:pt>
                <c:pt idx="2029">
                  <c:v>3.1380000000000002E-3</c:v>
                </c:pt>
                <c:pt idx="2030">
                  <c:v>3.153E-3</c:v>
                </c:pt>
                <c:pt idx="2031">
                  <c:v>3.1700000000000001E-3</c:v>
                </c:pt>
                <c:pt idx="2032">
                  <c:v>3.1809999999999998E-3</c:v>
                </c:pt>
                <c:pt idx="2033">
                  <c:v>3.1939999999999998E-3</c:v>
                </c:pt>
                <c:pt idx="2034">
                  <c:v>3.2079999999999999E-3</c:v>
                </c:pt>
                <c:pt idx="2035">
                  <c:v>3.2230000000000002E-3</c:v>
                </c:pt>
                <c:pt idx="2036">
                  <c:v>3.2399999999999998E-3</c:v>
                </c:pt>
                <c:pt idx="2037">
                  <c:v>3.2569999999999999E-3</c:v>
                </c:pt>
                <c:pt idx="2038">
                  <c:v>3.2750000000000001E-3</c:v>
                </c:pt>
                <c:pt idx="2039">
                  <c:v>3.2940000000000001E-3</c:v>
                </c:pt>
                <c:pt idx="2040">
                  <c:v>3.258E-3</c:v>
                </c:pt>
                <c:pt idx="2041">
                  <c:v>3.2239999999999999E-3</c:v>
                </c:pt>
                <c:pt idx="2042">
                  <c:v>3.192E-3</c:v>
                </c:pt>
                <c:pt idx="2043">
                  <c:v>3.1610000000000002E-3</c:v>
                </c:pt>
                <c:pt idx="2044">
                  <c:v>3.1319999999999998E-3</c:v>
                </c:pt>
                <c:pt idx="2045">
                  <c:v>3.104E-3</c:v>
                </c:pt>
                <c:pt idx="2046">
                  <c:v>3.078E-3</c:v>
                </c:pt>
                <c:pt idx="2047">
                  <c:v>3.0530000000000002E-3</c:v>
                </c:pt>
                <c:pt idx="2048">
                  <c:v>3.0300000000000001E-3</c:v>
                </c:pt>
                <c:pt idx="2049">
                  <c:v>3.0079999999999998E-3</c:v>
                </c:pt>
                <c:pt idx="2050">
                  <c:v>2.9880000000000002E-3</c:v>
                </c:pt>
                <c:pt idx="2051">
                  <c:v>2.9689999999999999E-3</c:v>
                </c:pt>
                <c:pt idx="2052">
                  <c:v>2.9520000000000002E-3</c:v>
                </c:pt>
                <c:pt idx="2053">
                  <c:v>2.9369999999999999E-3</c:v>
                </c:pt>
                <c:pt idx="2054">
                  <c:v>2.9229999999999998E-3</c:v>
                </c:pt>
                <c:pt idx="2055">
                  <c:v>2.9099999999999998E-3</c:v>
                </c:pt>
                <c:pt idx="2056">
                  <c:v>2.8990000000000001E-3</c:v>
                </c:pt>
                <c:pt idx="2057">
                  <c:v>2.8900000000000002E-3</c:v>
                </c:pt>
                <c:pt idx="2058">
                  <c:v>2.882E-3</c:v>
                </c:pt>
                <c:pt idx="2059">
                  <c:v>2.8760000000000001E-3</c:v>
                </c:pt>
                <c:pt idx="2060">
                  <c:v>2.8709999999999999E-3</c:v>
                </c:pt>
                <c:pt idx="2061">
                  <c:v>2.8679999999999999E-3</c:v>
                </c:pt>
                <c:pt idx="2062">
                  <c:v>2.8660000000000001E-3</c:v>
                </c:pt>
                <c:pt idx="2063">
                  <c:v>2.8660000000000001E-3</c:v>
                </c:pt>
                <c:pt idx="2064">
                  <c:v>2.8670000000000002E-3</c:v>
                </c:pt>
                <c:pt idx="2065">
                  <c:v>2.8700000000000002E-3</c:v>
                </c:pt>
                <c:pt idx="2066">
                  <c:v>2.8739999999999998E-3</c:v>
                </c:pt>
                <c:pt idx="2067">
                  <c:v>2.8800000000000002E-3</c:v>
                </c:pt>
                <c:pt idx="2068">
                  <c:v>2.8869999999999998E-3</c:v>
                </c:pt>
                <c:pt idx="2069">
                  <c:v>2.8960000000000001E-3</c:v>
                </c:pt>
                <c:pt idx="2070">
                  <c:v>2.9069999999999999E-3</c:v>
                </c:pt>
                <c:pt idx="2071">
                  <c:v>2.9190000000000002E-3</c:v>
                </c:pt>
                <c:pt idx="2072">
                  <c:v>2.9320000000000001E-3</c:v>
                </c:pt>
                <c:pt idx="2073">
                  <c:v>2.947E-3</c:v>
                </c:pt>
                <c:pt idx="2074">
                  <c:v>2.9640000000000001E-3</c:v>
                </c:pt>
                <c:pt idx="2075">
                  <c:v>2.9819999999999998E-3</c:v>
                </c:pt>
                <c:pt idx="2076">
                  <c:v>3.0010000000000002E-3</c:v>
                </c:pt>
                <c:pt idx="2077">
                  <c:v>3.0230000000000001E-3</c:v>
                </c:pt>
                <c:pt idx="2078">
                  <c:v>3.045E-3</c:v>
                </c:pt>
                <c:pt idx="2079">
                  <c:v>3.0699999999999998E-3</c:v>
                </c:pt>
                <c:pt idx="2080">
                  <c:v>3.0799999999999998E-3</c:v>
                </c:pt>
                <c:pt idx="2081">
                  <c:v>3.0920000000000001E-3</c:v>
                </c:pt>
                <c:pt idx="2082">
                  <c:v>3.1059999999999998E-3</c:v>
                </c:pt>
                <c:pt idx="2083">
                  <c:v>3.1210000000000001E-3</c:v>
                </c:pt>
                <c:pt idx="2084">
                  <c:v>3.137E-3</c:v>
                </c:pt>
                <c:pt idx="2085">
                  <c:v>3.1480000000000002E-3</c:v>
                </c:pt>
                <c:pt idx="2086">
                  <c:v>3.1589999999999999E-3</c:v>
                </c:pt>
                <c:pt idx="2087">
                  <c:v>3.1719999999999999E-3</c:v>
                </c:pt>
                <c:pt idx="2088">
                  <c:v>3.1870000000000002E-3</c:v>
                </c:pt>
                <c:pt idx="2089">
                  <c:v>3.2030000000000001E-3</c:v>
                </c:pt>
                <c:pt idx="2090">
                  <c:v>3.2209999999999999E-3</c:v>
                </c:pt>
                <c:pt idx="2091">
                  <c:v>3.2290000000000001E-3</c:v>
                </c:pt>
                <c:pt idx="2092">
                  <c:v>3.2390000000000001E-3</c:v>
                </c:pt>
                <c:pt idx="2093">
                  <c:v>3.2499999999999999E-3</c:v>
                </c:pt>
                <c:pt idx="2094">
                  <c:v>3.2629999999999998E-3</c:v>
                </c:pt>
                <c:pt idx="2095">
                  <c:v>3.2780000000000001E-3</c:v>
                </c:pt>
                <c:pt idx="2096">
                  <c:v>3.2940000000000001E-3</c:v>
                </c:pt>
                <c:pt idx="2097">
                  <c:v>3.2989999999999998E-3</c:v>
                </c:pt>
                <c:pt idx="2098">
                  <c:v>3.3059999999999999E-3</c:v>
                </c:pt>
                <c:pt idx="2099">
                  <c:v>3.3149999999999998E-3</c:v>
                </c:pt>
                <c:pt idx="2100">
                  <c:v>3.3189999999999999E-3</c:v>
                </c:pt>
                <c:pt idx="2101">
                  <c:v>3.3249999999999998E-3</c:v>
                </c:pt>
                <c:pt idx="2102">
                  <c:v>3.333E-3</c:v>
                </c:pt>
                <c:pt idx="2103">
                  <c:v>3.3419999999999999E-3</c:v>
                </c:pt>
                <c:pt idx="2104">
                  <c:v>3.3530000000000001E-3</c:v>
                </c:pt>
                <c:pt idx="2105">
                  <c:v>3.3609999999999998E-3</c:v>
                </c:pt>
                <c:pt idx="2106">
                  <c:v>3.372E-3</c:v>
                </c:pt>
                <c:pt idx="2107">
                  <c:v>3.3839999999999999E-3</c:v>
                </c:pt>
                <c:pt idx="2108">
                  <c:v>3.356E-3</c:v>
                </c:pt>
                <c:pt idx="2109">
                  <c:v>3.3289999999999999E-3</c:v>
                </c:pt>
                <c:pt idx="2110">
                  <c:v>3.3040000000000001E-3</c:v>
                </c:pt>
                <c:pt idx="2111">
                  <c:v>3.2799999999999999E-3</c:v>
                </c:pt>
                <c:pt idx="2112">
                  <c:v>3.258E-3</c:v>
                </c:pt>
                <c:pt idx="2113">
                  <c:v>3.238E-3</c:v>
                </c:pt>
                <c:pt idx="2114">
                  <c:v>3.2190000000000001E-3</c:v>
                </c:pt>
                <c:pt idx="2115">
                  <c:v>3.2009999999999999E-3</c:v>
                </c:pt>
                <c:pt idx="2116">
                  <c:v>3.186E-3</c:v>
                </c:pt>
                <c:pt idx="2117">
                  <c:v>3.1710000000000002E-3</c:v>
                </c:pt>
                <c:pt idx="2118">
                  <c:v>3.1580000000000002E-3</c:v>
                </c:pt>
                <c:pt idx="2119">
                  <c:v>3.1470000000000001E-3</c:v>
                </c:pt>
                <c:pt idx="2120">
                  <c:v>3.137E-3</c:v>
                </c:pt>
                <c:pt idx="2121">
                  <c:v>3.1289999999999998E-3</c:v>
                </c:pt>
                <c:pt idx="2122">
                  <c:v>3.1220000000000002E-3</c:v>
                </c:pt>
                <c:pt idx="2123">
                  <c:v>3.117E-3</c:v>
                </c:pt>
                <c:pt idx="2124">
                  <c:v>3.1129999999999999E-3</c:v>
                </c:pt>
                <c:pt idx="2125">
                  <c:v>3.1110000000000001E-3</c:v>
                </c:pt>
                <c:pt idx="2126">
                  <c:v>3.1110000000000001E-3</c:v>
                </c:pt>
                <c:pt idx="2127">
                  <c:v>3.1110000000000001E-3</c:v>
                </c:pt>
                <c:pt idx="2128">
                  <c:v>3.114E-3</c:v>
                </c:pt>
                <c:pt idx="2129">
                  <c:v>3.1180000000000001E-3</c:v>
                </c:pt>
                <c:pt idx="2130">
                  <c:v>3.1229999999999999E-3</c:v>
                </c:pt>
                <c:pt idx="2131">
                  <c:v>3.13E-3</c:v>
                </c:pt>
                <c:pt idx="2132">
                  <c:v>3.1389999999999999E-3</c:v>
                </c:pt>
                <c:pt idx="2133">
                  <c:v>3.1489999999999999E-3</c:v>
                </c:pt>
                <c:pt idx="2134">
                  <c:v>3.1610000000000002E-3</c:v>
                </c:pt>
                <c:pt idx="2135">
                  <c:v>3.1740000000000002E-3</c:v>
                </c:pt>
                <c:pt idx="2136">
                  <c:v>3.1819999999999999E-3</c:v>
                </c:pt>
                <c:pt idx="2137">
                  <c:v>3.1909999999999998E-3</c:v>
                </c:pt>
                <c:pt idx="2138">
                  <c:v>3.202E-3</c:v>
                </c:pt>
                <c:pt idx="2139">
                  <c:v>3.215E-3</c:v>
                </c:pt>
                <c:pt idx="2140">
                  <c:v>3.2290000000000001E-3</c:v>
                </c:pt>
                <c:pt idx="2141">
                  <c:v>3.238E-3</c:v>
                </c:pt>
                <c:pt idx="2142">
                  <c:v>3.2490000000000002E-3</c:v>
                </c:pt>
                <c:pt idx="2143">
                  <c:v>3.2490000000000002E-3</c:v>
                </c:pt>
                <c:pt idx="2144">
                  <c:v>3.251E-3</c:v>
                </c:pt>
                <c:pt idx="2145">
                  <c:v>3.2539999999999999E-3</c:v>
                </c:pt>
                <c:pt idx="2146">
                  <c:v>3.258E-3</c:v>
                </c:pt>
                <c:pt idx="2147">
                  <c:v>3.2590000000000002E-3</c:v>
                </c:pt>
                <c:pt idx="2148">
                  <c:v>3.261E-3</c:v>
                </c:pt>
                <c:pt idx="2149">
                  <c:v>3.264E-3</c:v>
                </c:pt>
                <c:pt idx="2150">
                  <c:v>3.2690000000000002E-3</c:v>
                </c:pt>
                <c:pt idx="2151">
                  <c:v>3.2680000000000001E-3</c:v>
                </c:pt>
                <c:pt idx="2152">
                  <c:v>3.2690000000000002E-3</c:v>
                </c:pt>
                <c:pt idx="2153">
                  <c:v>3.271E-3</c:v>
                </c:pt>
                <c:pt idx="2154">
                  <c:v>3.274E-3</c:v>
                </c:pt>
                <c:pt idx="2155">
                  <c:v>3.2789999999999998E-3</c:v>
                </c:pt>
                <c:pt idx="2156">
                  <c:v>3.2859999999999999E-3</c:v>
                </c:pt>
                <c:pt idx="2157">
                  <c:v>3.2940000000000001E-3</c:v>
                </c:pt>
                <c:pt idx="2158">
                  <c:v>3.2889999999999998E-3</c:v>
                </c:pt>
                <c:pt idx="2159">
                  <c:v>3.2859999999999999E-3</c:v>
                </c:pt>
                <c:pt idx="2160">
                  <c:v>3.2850000000000002E-3</c:v>
                </c:pt>
                <c:pt idx="2161">
                  <c:v>3.2850000000000002E-3</c:v>
                </c:pt>
                <c:pt idx="2162">
                  <c:v>3.2859999999999999E-3</c:v>
                </c:pt>
                <c:pt idx="2163">
                  <c:v>3.2889999999999998E-3</c:v>
                </c:pt>
                <c:pt idx="2164">
                  <c:v>3.2940000000000001E-3</c:v>
                </c:pt>
                <c:pt idx="2165">
                  <c:v>3.297E-3</c:v>
                </c:pt>
                <c:pt idx="2166">
                  <c:v>3.3029999999999999E-3</c:v>
                </c:pt>
                <c:pt idx="2167">
                  <c:v>3.3050000000000002E-3</c:v>
                </c:pt>
                <c:pt idx="2168">
                  <c:v>3.3089999999999999E-3</c:v>
                </c:pt>
                <c:pt idx="2169">
                  <c:v>3.3149999999999998E-3</c:v>
                </c:pt>
                <c:pt idx="2170">
                  <c:v>3.3219999999999999E-3</c:v>
                </c:pt>
                <c:pt idx="2171">
                  <c:v>3.3310000000000002E-3</c:v>
                </c:pt>
                <c:pt idx="2172">
                  <c:v>3.3409999999999998E-3</c:v>
                </c:pt>
                <c:pt idx="2173">
                  <c:v>3.3530000000000001E-3</c:v>
                </c:pt>
                <c:pt idx="2174">
                  <c:v>3.3660000000000001E-3</c:v>
                </c:pt>
                <c:pt idx="2175">
                  <c:v>3.3809999999999999E-3</c:v>
                </c:pt>
                <c:pt idx="2176">
                  <c:v>3.3660000000000001E-3</c:v>
                </c:pt>
                <c:pt idx="2177">
                  <c:v>3.3509999999999998E-3</c:v>
                </c:pt>
                <c:pt idx="2178">
                  <c:v>3.339E-3</c:v>
                </c:pt>
                <c:pt idx="2179">
                  <c:v>3.3279999999999998E-3</c:v>
                </c:pt>
                <c:pt idx="2180">
                  <c:v>3.3180000000000002E-3</c:v>
                </c:pt>
                <c:pt idx="2181">
                  <c:v>3.31E-3</c:v>
                </c:pt>
                <c:pt idx="2182">
                  <c:v>3.3040000000000001E-3</c:v>
                </c:pt>
                <c:pt idx="2183">
                  <c:v>3.2989999999999998E-3</c:v>
                </c:pt>
                <c:pt idx="2184">
                  <c:v>3.2959999999999999E-3</c:v>
                </c:pt>
                <c:pt idx="2185">
                  <c:v>3.2940000000000001E-3</c:v>
                </c:pt>
                <c:pt idx="2186">
                  <c:v>3.2940000000000001E-3</c:v>
                </c:pt>
                <c:pt idx="2187">
                  <c:v>3.2950000000000002E-3</c:v>
                </c:pt>
                <c:pt idx="2188">
                  <c:v>3.297E-3</c:v>
                </c:pt>
                <c:pt idx="2189">
                  <c:v>3.297E-3</c:v>
                </c:pt>
                <c:pt idx="2190">
                  <c:v>3.297E-3</c:v>
                </c:pt>
                <c:pt idx="2191">
                  <c:v>3.3E-3</c:v>
                </c:pt>
                <c:pt idx="2192">
                  <c:v>3.297E-3</c:v>
                </c:pt>
                <c:pt idx="2193">
                  <c:v>3.2950000000000002E-3</c:v>
                </c:pt>
                <c:pt idx="2194">
                  <c:v>3.2959999999999999E-3</c:v>
                </c:pt>
                <c:pt idx="2195">
                  <c:v>3.2919999999999998E-3</c:v>
                </c:pt>
                <c:pt idx="2196">
                  <c:v>3.2889999999999998E-3</c:v>
                </c:pt>
                <c:pt idx="2197">
                  <c:v>3.2880000000000001E-3</c:v>
                </c:pt>
                <c:pt idx="2198">
                  <c:v>3.2889999999999998E-3</c:v>
                </c:pt>
                <c:pt idx="2199">
                  <c:v>3.2910000000000001E-3</c:v>
                </c:pt>
                <c:pt idx="2200">
                  <c:v>3.2950000000000002E-3</c:v>
                </c:pt>
                <c:pt idx="2201">
                  <c:v>3.3E-3</c:v>
                </c:pt>
                <c:pt idx="2202">
                  <c:v>3.307E-3</c:v>
                </c:pt>
                <c:pt idx="2203">
                  <c:v>3.3149999999999998E-3</c:v>
                </c:pt>
                <c:pt idx="2204">
                  <c:v>3.3080000000000002E-3</c:v>
                </c:pt>
                <c:pt idx="2205">
                  <c:v>3.3010000000000001E-3</c:v>
                </c:pt>
                <c:pt idx="2206">
                  <c:v>3.297E-3</c:v>
                </c:pt>
                <c:pt idx="2207">
                  <c:v>3.2940000000000001E-3</c:v>
                </c:pt>
                <c:pt idx="2208">
                  <c:v>3.2919999999999998E-3</c:v>
                </c:pt>
                <c:pt idx="2209">
                  <c:v>3.2919999999999998E-3</c:v>
                </c:pt>
                <c:pt idx="2210">
                  <c:v>3.2940000000000001E-3</c:v>
                </c:pt>
                <c:pt idx="2211">
                  <c:v>3.29E-3</c:v>
                </c:pt>
                <c:pt idx="2212">
                  <c:v>3.2880000000000001E-3</c:v>
                </c:pt>
                <c:pt idx="2213">
                  <c:v>3.287E-3</c:v>
                </c:pt>
                <c:pt idx="2214">
                  <c:v>3.2880000000000001E-3</c:v>
                </c:pt>
                <c:pt idx="2215">
                  <c:v>3.284E-3</c:v>
                </c:pt>
                <c:pt idx="2216">
                  <c:v>3.2810000000000001E-3</c:v>
                </c:pt>
                <c:pt idx="2217">
                  <c:v>3.2789999999999998E-3</c:v>
                </c:pt>
                <c:pt idx="2218">
                  <c:v>3.2789999999999998E-3</c:v>
                </c:pt>
                <c:pt idx="2219">
                  <c:v>3.277E-3</c:v>
                </c:pt>
                <c:pt idx="2220">
                  <c:v>3.2759999999999998E-3</c:v>
                </c:pt>
                <c:pt idx="2221">
                  <c:v>3.2659999999999998E-3</c:v>
                </c:pt>
                <c:pt idx="2222">
                  <c:v>3.258E-3</c:v>
                </c:pt>
                <c:pt idx="2223">
                  <c:v>3.251E-3</c:v>
                </c:pt>
                <c:pt idx="2224">
                  <c:v>3.2460000000000002E-3</c:v>
                </c:pt>
                <c:pt idx="2225">
                  <c:v>3.2429999999999998E-3</c:v>
                </c:pt>
                <c:pt idx="2226">
                  <c:v>3.241E-3</c:v>
                </c:pt>
                <c:pt idx="2227">
                  <c:v>3.2399999999999998E-3</c:v>
                </c:pt>
                <c:pt idx="2228">
                  <c:v>3.2420000000000001E-3</c:v>
                </c:pt>
                <c:pt idx="2229">
                  <c:v>3.2439999999999999E-3</c:v>
                </c:pt>
                <c:pt idx="2230">
                  <c:v>3.248E-3</c:v>
                </c:pt>
                <c:pt idx="2231">
                  <c:v>3.2539999999999999E-3</c:v>
                </c:pt>
                <c:pt idx="2232">
                  <c:v>3.261E-3</c:v>
                </c:pt>
                <c:pt idx="2233">
                  <c:v>3.2699999999999999E-3</c:v>
                </c:pt>
                <c:pt idx="2234">
                  <c:v>3.2799999999999999E-3</c:v>
                </c:pt>
                <c:pt idx="2235">
                  <c:v>3.2919999999999998E-3</c:v>
                </c:pt>
                <c:pt idx="2236">
                  <c:v>3.3050000000000002E-3</c:v>
                </c:pt>
                <c:pt idx="2237">
                  <c:v>3.32E-3</c:v>
                </c:pt>
                <c:pt idx="2238">
                  <c:v>3.3370000000000001E-3</c:v>
                </c:pt>
                <c:pt idx="2239">
                  <c:v>3.3540000000000002E-3</c:v>
                </c:pt>
                <c:pt idx="2240">
                  <c:v>3.3739999999999998E-3</c:v>
                </c:pt>
                <c:pt idx="2241">
                  <c:v>3.395E-3</c:v>
                </c:pt>
                <c:pt idx="2242">
                  <c:v>3.4169999999999999E-3</c:v>
                </c:pt>
                <c:pt idx="2243">
                  <c:v>3.441E-3</c:v>
                </c:pt>
                <c:pt idx="2244">
                  <c:v>3.4390000000000002E-3</c:v>
                </c:pt>
                <c:pt idx="2245">
                  <c:v>3.4320000000000002E-3</c:v>
                </c:pt>
                <c:pt idx="2246">
                  <c:v>3.4259999999999998E-3</c:v>
                </c:pt>
                <c:pt idx="2247">
                  <c:v>3.4220000000000001E-3</c:v>
                </c:pt>
                <c:pt idx="2248">
                  <c:v>3.4190000000000002E-3</c:v>
                </c:pt>
                <c:pt idx="2249">
                  <c:v>3.4090000000000001E-3</c:v>
                </c:pt>
                <c:pt idx="2250">
                  <c:v>3.4009999999999999E-3</c:v>
                </c:pt>
                <c:pt idx="2251">
                  <c:v>3.392E-3</c:v>
                </c:pt>
                <c:pt idx="2252">
                  <c:v>3.385E-3</c:v>
                </c:pt>
                <c:pt idx="2253">
                  <c:v>3.3800000000000002E-3</c:v>
                </c:pt>
                <c:pt idx="2254">
                  <c:v>3.3760000000000001E-3</c:v>
                </c:pt>
                <c:pt idx="2255">
                  <c:v>3.3739999999999998E-3</c:v>
                </c:pt>
                <c:pt idx="2256">
                  <c:v>3.369E-3</c:v>
                </c:pt>
                <c:pt idx="2257">
                  <c:v>3.3660000000000001E-3</c:v>
                </c:pt>
                <c:pt idx="2258">
                  <c:v>3.3639999999999998E-3</c:v>
                </c:pt>
                <c:pt idx="2259">
                  <c:v>3.3639999999999998E-3</c:v>
                </c:pt>
                <c:pt idx="2260">
                  <c:v>3.3649999999999999E-3</c:v>
                </c:pt>
                <c:pt idx="2261">
                  <c:v>3.359E-3</c:v>
                </c:pt>
                <c:pt idx="2262">
                  <c:v>3.356E-3</c:v>
                </c:pt>
                <c:pt idx="2263">
                  <c:v>3.3530000000000001E-3</c:v>
                </c:pt>
                <c:pt idx="2264">
                  <c:v>3.3530000000000001E-3</c:v>
                </c:pt>
                <c:pt idx="2265">
                  <c:v>3.3530000000000001E-3</c:v>
                </c:pt>
                <c:pt idx="2266">
                  <c:v>3.3430000000000001E-3</c:v>
                </c:pt>
                <c:pt idx="2267">
                  <c:v>3.3340000000000002E-3</c:v>
                </c:pt>
                <c:pt idx="2268">
                  <c:v>3.3270000000000001E-3</c:v>
                </c:pt>
                <c:pt idx="2269">
                  <c:v>3.3210000000000002E-3</c:v>
                </c:pt>
                <c:pt idx="2270">
                  <c:v>3.3170000000000001E-3</c:v>
                </c:pt>
                <c:pt idx="2271">
                  <c:v>3.3140000000000001E-3</c:v>
                </c:pt>
                <c:pt idx="2272">
                  <c:v>3.313E-3</c:v>
                </c:pt>
                <c:pt idx="2273">
                  <c:v>3.3050000000000002E-3</c:v>
                </c:pt>
                <c:pt idx="2274">
                  <c:v>3.2980000000000002E-3</c:v>
                </c:pt>
                <c:pt idx="2275">
                  <c:v>3.2940000000000001E-3</c:v>
                </c:pt>
                <c:pt idx="2276">
                  <c:v>3.2780000000000001E-3</c:v>
                </c:pt>
                <c:pt idx="2277">
                  <c:v>3.2650000000000001E-3</c:v>
                </c:pt>
                <c:pt idx="2278">
                  <c:v>3.2529999999999998E-3</c:v>
                </c:pt>
                <c:pt idx="2279">
                  <c:v>3.2420000000000001E-3</c:v>
                </c:pt>
                <c:pt idx="2280">
                  <c:v>3.2330000000000002E-3</c:v>
                </c:pt>
                <c:pt idx="2281">
                  <c:v>3.2260000000000001E-3</c:v>
                </c:pt>
                <c:pt idx="2282">
                  <c:v>3.2200000000000002E-3</c:v>
                </c:pt>
                <c:pt idx="2283">
                  <c:v>3.215E-3</c:v>
                </c:pt>
                <c:pt idx="2284">
                  <c:v>3.2130000000000001E-3</c:v>
                </c:pt>
                <c:pt idx="2285">
                  <c:v>3.2109999999999999E-3</c:v>
                </c:pt>
                <c:pt idx="2286">
                  <c:v>3.2109999999999999E-3</c:v>
                </c:pt>
                <c:pt idx="2287">
                  <c:v>3.2130000000000001E-3</c:v>
                </c:pt>
                <c:pt idx="2288">
                  <c:v>3.2160000000000001E-3</c:v>
                </c:pt>
                <c:pt idx="2289">
                  <c:v>3.2209999999999999E-3</c:v>
                </c:pt>
                <c:pt idx="2290">
                  <c:v>3.228E-3</c:v>
                </c:pt>
                <c:pt idx="2291">
                  <c:v>3.235E-3</c:v>
                </c:pt>
                <c:pt idx="2292">
                  <c:v>3.2450000000000001E-3</c:v>
                </c:pt>
                <c:pt idx="2293">
                  <c:v>3.2390000000000001E-3</c:v>
                </c:pt>
                <c:pt idx="2294">
                  <c:v>3.2360000000000002E-3</c:v>
                </c:pt>
                <c:pt idx="2295">
                  <c:v>3.2330000000000002E-3</c:v>
                </c:pt>
                <c:pt idx="2296">
                  <c:v>3.2330000000000002E-3</c:v>
                </c:pt>
                <c:pt idx="2297">
                  <c:v>3.2330000000000002E-3</c:v>
                </c:pt>
                <c:pt idx="2298">
                  <c:v>3.2360000000000002E-3</c:v>
                </c:pt>
                <c:pt idx="2299">
                  <c:v>3.2390000000000001E-3</c:v>
                </c:pt>
                <c:pt idx="2300">
                  <c:v>3.2450000000000001E-3</c:v>
                </c:pt>
                <c:pt idx="2301">
                  <c:v>3.2520000000000001E-3</c:v>
                </c:pt>
                <c:pt idx="2302">
                  <c:v>3.2599999999999999E-3</c:v>
                </c:pt>
                <c:pt idx="2303">
                  <c:v>3.2699999999999999E-3</c:v>
                </c:pt>
                <c:pt idx="2304">
                  <c:v>3.2820000000000002E-3</c:v>
                </c:pt>
                <c:pt idx="2305">
                  <c:v>3.2950000000000002E-3</c:v>
                </c:pt>
                <c:pt idx="2306">
                  <c:v>3.3089999999999999E-3</c:v>
                </c:pt>
                <c:pt idx="2307">
                  <c:v>3.3249999999999998E-3</c:v>
                </c:pt>
                <c:pt idx="2308">
                  <c:v>3.3430000000000001E-3</c:v>
                </c:pt>
                <c:pt idx="2309">
                  <c:v>3.362E-3</c:v>
                </c:pt>
                <c:pt idx="2310">
                  <c:v>3.382E-3</c:v>
                </c:pt>
                <c:pt idx="2311">
                  <c:v>3.405E-3</c:v>
                </c:pt>
                <c:pt idx="2312">
                  <c:v>3.4280000000000001E-3</c:v>
                </c:pt>
                <c:pt idx="2313">
                  <c:v>3.4169999999999999E-3</c:v>
                </c:pt>
                <c:pt idx="2314">
                  <c:v>3.4069999999999999E-3</c:v>
                </c:pt>
                <c:pt idx="2315">
                  <c:v>3.398E-3</c:v>
                </c:pt>
                <c:pt idx="2316">
                  <c:v>3.3909999999999999E-3</c:v>
                </c:pt>
                <c:pt idx="2317">
                  <c:v>3.3760000000000001E-3</c:v>
                </c:pt>
                <c:pt idx="2318">
                  <c:v>3.362E-3</c:v>
                </c:pt>
                <c:pt idx="2319">
                  <c:v>3.349E-3</c:v>
                </c:pt>
                <c:pt idx="2320">
                  <c:v>3.3379999999999998E-3</c:v>
                </c:pt>
                <c:pt idx="2321">
                  <c:v>3.3279999999999998E-3</c:v>
                </c:pt>
                <c:pt idx="2322">
                  <c:v>3.32E-3</c:v>
                </c:pt>
                <c:pt idx="2323">
                  <c:v>3.3140000000000001E-3</c:v>
                </c:pt>
                <c:pt idx="2324">
                  <c:v>3.3089999999999999E-3</c:v>
                </c:pt>
                <c:pt idx="2325">
                  <c:v>3.2950000000000002E-3</c:v>
                </c:pt>
                <c:pt idx="2326">
                  <c:v>3.2820000000000002E-3</c:v>
                </c:pt>
                <c:pt idx="2327">
                  <c:v>3.271E-3</c:v>
                </c:pt>
                <c:pt idx="2328">
                  <c:v>3.261E-3</c:v>
                </c:pt>
                <c:pt idx="2329">
                  <c:v>3.2529999999999998E-3</c:v>
                </c:pt>
                <c:pt idx="2330">
                  <c:v>3.2469999999999999E-3</c:v>
                </c:pt>
                <c:pt idx="2331">
                  <c:v>3.2420000000000001E-3</c:v>
                </c:pt>
                <c:pt idx="2332">
                  <c:v>3.228E-3</c:v>
                </c:pt>
                <c:pt idx="2333">
                  <c:v>3.2160000000000001E-3</c:v>
                </c:pt>
                <c:pt idx="2334">
                  <c:v>3.2060000000000001E-3</c:v>
                </c:pt>
                <c:pt idx="2335">
                  <c:v>3.1970000000000002E-3</c:v>
                </c:pt>
                <c:pt idx="2336">
                  <c:v>3.189E-3</c:v>
                </c:pt>
                <c:pt idx="2337">
                  <c:v>3.166E-3</c:v>
                </c:pt>
                <c:pt idx="2338">
                  <c:v>3.1449999999999998E-3</c:v>
                </c:pt>
                <c:pt idx="2339">
                  <c:v>3.1259999999999999E-3</c:v>
                </c:pt>
                <c:pt idx="2340">
                  <c:v>3.107E-3</c:v>
                </c:pt>
                <c:pt idx="2341">
                  <c:v>3.091E-3</c:v>
                </c:pt>
                <c:pt idx="2342">
                  <c:v>3.0760000000000002E-3</c:v>
                </c:pt>
                <c:pt idx="2343">
                  <c:v>3.0620000000000001E-3</c:v>
                </c:pt>
                <c:pt idx="2344">
                  <c:v>3.0500000000000002E-3</c:v>
                </c:pt>
                <c:pt idx="2345">
                  <c:v>3.0400000000000002E-3</c:v>
                </c:pt>
                <c:pt idx="2346">
                  <c:v>3.0309999999999998E-3</c:v>
                </c:pt>
                <c:pt idx="2347">
                  <c:v>3.0230000000000001E-3</c:v>
                </c:pt>
                <c:pt idx="2348">
                  <c:v>3.0170000000000002E-3</c:v>
                </c:pt>
                <c:pt idx="2349">
                  <c:v>3.0130000000000001E-3</c:v>
                </c:pt>
                <c:pt idx="2350">
                  <c:v>3.0100000000000001E-3</c:v>
                </c:pt>
                <c:pt idx="2351">
                  <c:v>3.009E-3</c:v>
                </c:pt>
                <c:pt idx="2352">
                  <c:v>3.009E-3</c:v>
                </c:pt>
                <c:pt idx="2353">
                  <c:v>3.0109999999999998E-3</c:v>
                </c:pt>
                <c:pt idx="2354">
                  <c:v>3.0140000000000002E-3</c:v>
                </c:pt>
                <c:pt idx="2355">
                  <c:v>3.019E-3</c:v>
                </c:pt>
                <c:pt idx="2356">
                  <c:v>3.0249999999999999E-3</c:v>
                </c:pt>
                <c:pt idx="2357">
                  <c:v>3.0330000000000001E-3</c:v>
                </c:pt>
                <c:pt idx="2358">
                  <c:v>3.042E-3</c:v>
                </c:pt>
                <c:pt idx="2359">
                  <c:v>3.0530000000000002E-3</c:v>
                </c:pt>
                <c:pt idx="2360">
                  <c:v>3.065E-3</c:v>
                </c:pt>
                <c:pt idx="2361">
                  <c:v>3.0790000000000001E-3</c:v>
                </c:pt>
                <c:pt idx="2362">
                  <c:v>3.0950000000000001E-3</c:v>
                </c:pt>
                <c:pt idx="2363">
                  <c:v>3.1120000000000002E-3</c:v>
                </c:pt>
                <c:pt idx="2364">
                  <c:v>3.13E-3</c:v>
                </c:pt>
                <c:pt idx="2365">
                  <c:v>3.15E-3</c:v>
                </c:pt>
                <c:pt idx="2366">
                  <c:v>3.1719999999999999E-3</c:v>
                </c:pt>
                <c:pt idx="2367">
                  <c:v>3.1949999999999999E-3</c:v>
                </c:pt>
                <c:pt idx="2368">
                  <c:v>3.2200000000000002E-3</c:v>
                </c:pt>
                <c:pt idx="2369">
                  <c:v>3.2460000000000002E-3</c:v>
                </c:pt>
                <c:pt idx="2370">
                  <c:v>3.274E-3</c:v>
                </c:pt>
                <c:pt idx="2371">
                  <c:v>3.3029999999999999E-3</c:v>
                </c:pt>
                <c:pt idx="2372">
                  <c:v>3.3340000000000002E-3</c:v>
                </c:pt>
                <c:pt idx="2373">
                  <c:v>3.3660000000000001E-3</c:v>
                </c:pt>
                <c:pt idx="2374">
                  <c:v>3.3999999999999998E-3</c:v>
                </c:pt>
                <c:pt idx="2375">
                  <c:v>3.4350000000000001E-3</c:v>
                </c:pt>
                <c:pt idx="2376">
                  <c:v>3.4719999999999998E-3</c:v>
                </c:pt>
                <c:pt idx="2377">
                  <c:v>3.5109999999999998E-3</c:v>
                </c:pt>
                <c:pt idx="2378">
                  <c:v>3.5500000000000002E-3</c:v>
                </c:pt>
                <c:pt idx="2379">
                  <c:v>3.5920000000000001E-3</c:v>
                </c:pt>
                <c:pt idx="2380">
                  <c:v>3.63E-3</c:v>
                </c:pt>
                <c:pt idx="2381">
                  <c:v>3.6129999999999999E-3</c:v>
                </c:pt>
                <c:pt idx="2382">
                  <c:v>3.5980000000000001E-3</c:v>
                </c:pt>
                <c:pt idx="2383">
                  <c:v>3.5790000000000001E-3</c:v>
                </c:pt>
                <c:pt idx="2384">
                  <c:v>3.5620000000000001E-3</c:v>
                </c:pt>
                <c:pt idx="2385">
                  <c:v>3.5460000000000001E-3</c:v>
                </c:pt>
                <c:pt idx="2386">
                  <c:v>3.532E-3</c:v>
                </c:pt>
                <c:pt idx="2387">
                  <c:v>3.5200000000000001E-3</c:v>
                </c:pt>
                <c:pt idx="2388">
                  <c:v>3.5000000000000001E-3</c:v>
                </c:pt>
                <c:pt idx="2389">
                  <c:v>3.4819999999999999E-3</c:v>
                </c:pt>
                <c:pt idx="2390">
                  <c:v>3.4650000000000002E-3</c:v>
                </c:pt>
                <c:pt idx="2391">
                  <c:v>3.4499999999999999E-3</c:v>
                </c:pt>
                <c:pt idx="2392">
                  <c:v>3.4359999999999998E-3</c:v>
                </c:pt>
                <c:pt idx="2393">
                  <c:v>3.411E-3</c:v>
                </c:pt>
                <c:pt idx="2394">
                  <c:v>3.388E-3</c:v>
                </c:pt>
                <c:pt idx="2395">
                  <c:v>3.3660000000000001E-3</c:v>
                </c:pt>
                <c:pt idx="2396">
                  <c:v>3.3449999999999999E-3</c:v>
                </c:pt>
                <c:pt idx="2397">
                  <c:v>3.3270000000000001E-3</c:v>
                </c:pt>
                <c:pt idx="2398">
                  <c:v>3.3089999999999999E-3</c:v>
                </c:pt>
                <c:pt idx="2399">
                  <c:v>3.2940000000000001E-3</c:v>
                </c:pt>
                <c:pt idx="2400">
                  <c:v>3.264E-3</c:v>
                </c:pt>
                <c:pt idx="2401">
                  <c:v>3.2360000000000002E-3</c:v>
                </c:pt>
                <c:pt idx="2402">
                  <c:v>3.2100000000000002E-3</c:v>
                </c:pt>
                <c:pt idx="2403">
                  <c:v>3.1849999999999999E-3</c:v>
                </c:pt>
                <c:pt idx="2404">
                  <c:v>3.1619999999999999E-3</c:v>
                </c:pt>
                <c:pt idx="2405">
                  <c:v>3.1410000000000001E-3</c:v>
                </c:pt>
                <c:pt idx="2406">
                  <c:v>3.1199999999999999E-3</c:v>
                </c:pt>
                <c:pt idx="2407">
                  <c:v>3.1020000000000002E-3</c:v>
                </c:pt>
                <c:pt idx="2408">
                  <c:v>3.0850000000000001E-3</c:v>
                </c:pt>
                <c:pt idx="2409">
                  <c:v>3.0690000000000001E-3</c:v>
                </c:pt>
                <c:pt idx="2410">
                  <c:v>3.055E-3</c:v>
                </c:pt>
                <c:pt idx="2411">
                  <c:v>3.0430000000000001E-3</c:v>
                </c:pt>
                <c:pt idx="2412">
                  <c:v>3.032E-3</c:v>
                </c:pt>
                <c:pt idx="2413">
                  <c:v>3.0219999999999999E-3</c:v>
                </c:pt>
                <c:pt idx="2414">
                  <c:v>3.0140000000000002E-3</c:v>
                </c:pt>
                <c:pt idx="2415">
                  <c:v>3.0079999999999998E-3</c:v>
                </c:pt>
                <c:pt idx="2416">
                  <c:v>3.003E-3</c:v>
                </c:pt>
                <c:pt idx="2417">
                  <c:v>3.0000000000000001E-3</c:v>
                </c:pt>
                <c:pt idx="2418">
                  <c:v>2.9979999999999998E-3</c:v>
                </c:pt>
                <c:pt idx="2419">
                  <c:v>2.9979999999999998E-3</c:v>
                </c:pt>
                <c:pt idx="2420">
                  <c:v>2.9989999999999999E-3</c:v>
                </c:pt>
                <c:pt idx="2421">
                  <c:v>3.0019999999999999E-3</c:v>
                </c:pt>
                <c:pt idx="2422">
                  <c:v>3.006E-3</c:v>
                </c:pt>
                <c:pt idx="2423">
                  <c:v>3.0119999999999999E-3</c:v>
                </c:pt>
                <c:pt idx="2424">
                  <c:v>3.019E-3</c:v>
                </c:pt>
                <c:pt idx="2425">
                  <c:v>3.0279999999999999E-3</c:v>
                </c:pt>
                <c:pt idx="2426">
                  <c:v>3.039E-3</c:v>
                </c:pt>
                <c:pt idx="2427">
                  <c:v>3.0509999999999999E-3</c:v>
                </c:pt>
                <c:pt idx="2428">
                  <c:v>3.0639999999999999E-3</c:v>
                </c:pt>
                <c:pt idx="2429">
                  <c:v>3.0790000000000001E-3</c:v>
                </c:pt>
                <c:pt idx="2430">
                  <c:v>3.0959999999999998E-3</c:v>
                </c:pt>
                <c:pt idx="2431">
                  <c:v>3.114E-3</c:v>
                </c:pt>
                <c:pt idx="2432">
                  <c:v>3.1329999999999999E-3</c:v>
                </c:pt>
                <c:pt idx="2433">
                  <c:v>3.1549999999999998E-3</c:v>
                </c:pt>
                <c:pt idx="2434">
                  <c:v>3.1770000000000001E-3</c:v>
                </c:pt>
                <c:pt idx="2435">
                  <c:v>3.2009999999999999E-3</c:v>
                </c:pt>
                <c:pt idx="2436">
                  <c:v>3.2269999999999998E-3</c:v>
                </c:pt>
                <c:pt idx="2437">
                  <c:v>3.2539999999999999E-3</c:v>
                </c:pt>
                <c:pt idx="2438">
                  <c:v>3.2829999999999999E-3</c:v>
                </c:pt>
                <c:pt idx="2439">
                  <c:v>3.3140000000000001E-3</c:v>
                </c:pt>
                <c:pt idx="2440">
                  <c:v>3.3449999999999999E-3</c:v>
                </c:pt>
                <c:pt idx="2441">
                  <c:v>3.3790000000000001E-3</c:v>
                </c:pt>
                <c:pt idx="2442">
                  <c:v>3.4139999999999999E-3</c:v>
                </c:pt>
                <c:pt idx="2443">
                  <c:v>3.4499999999999999E-3</c:v>
                </c:pt>
                <c:pt idx="2444">
                  <c:v>3.4880000000000002E-3</c:v>
                </c:pt>
                <c:pt idx="2445">
                  <c:v>3.5279999999999999E-3</c:v>
                </c:pt>
                <c:pt idx="2446">
                  <c:v>3.5690000000000001E-3</c:v>
                </c:pt>
                <c:pt idx="2447">
                  <c:v>3.6110000000000001E-3</c:v>
                </c:pt>
                <c:pt idx="2448">
                  <c:v>3.6389999999999999E-3</c:v>
                </c:pt>
                <c:pt idx="2449">
                  <c:v>3.6129999999999999E-3</c:v>
                </c:pt>
                <c:pt idx="2450">
                  <c:v>3.5829999999999998E-3</c:v>
                </c:pt>
                <c:pt idx="2451">
                  <c:v>3.555E-3</c:v>
                </c:pt>
                <c:pt idx="2452">
                  <c:v>3.5279999999999999E-3</c:v>
                </c:pt>
                <c:pt idx="2453">
                  <c:v>3.5019999999999999E-3</c:v>
                </c:pt>
                <c:pt idx="2454">
                  <c:v>3.4640000000000001E-3</c:v>
                </c:pt>
                <c:pt idx="2455">
                  <c:v>3.4269999999999999E-3</c:v>
                </c:pt>
                <c:pt idx="2456">
                  <c:v>3.3909999999999999E-3</c:v>
                </c:pt>
                <c:pt idx="2457">
                  <c:v>3.3570000000000002E-3</c:v>
                </c:pt>
                <c:pt idx="2458">
                  <c:v>3.3240000000000001E-3</c:v>
                </c:pt>
                <c:pt idx="2459">
                  <c:v>3.2940000000000001E-3</c:v>
                </c:pt>
                <c:pt idx="2460">
                  <c:v>3.2529999999999998E-3</c:v>
                </c:pt>
                <c:pt idx="2461">
                  <c:v>3.2130000000000001E-3</c:v>
                </c:pt>
                <c:pt idx="2462">
                  <c:v>3.176E-3</c:v>
                </c:pt>
                <c:pt idx="2463">
                  <c:v>3.1389999999999999E-3</c:v>
                </c:pt>
                <c:pt idx="2464">
                  <c:v>3.1050000000000001E-3</c:v>
                </c:pt>
                <c:pt idx="2465">
                  <c:v>3.0720000000000001E-3</c:v>
                </c:pt>
                <c:pt idx="2466">
                  <c:v>3.0400000000000002E-3</c:v>
                </c:pt>
                <c:pt idx="2467">
                  <c:v>3.0100000000000001E-3</c:v>
                </c:pt>
                <c:pt idx="2468">
                  <c:v>2.9810000000000001E-3</c:v>
                </c:pt>
                <c:pt idx="2469">
                  <c:v>2.954E-3</c:v>
                </c:pt>
                <c:pt idx="2470">
                  <c:v>2.9290000000000002E-3</c:v>
                </c:pt>
                <c:pt idx="2471">
                  <c:v>2.905E-3</c:v>
                </c:pt>
                <c:pt idx="2472">
                  <c:v>2.882E-3</c:v>
                </c:pt>
                <c:pt idx="2473">
                  <c:v>2.8609999999999998E-3</c:v>
                </c:pt>
                <c:pt idx="2474">
                  <c:v>2.8419999999999999E-3</c:v>
                </c:pt>
                <c:pt idx="2475">
                  <c:v>2.8240000000000001E-3</c:v>
                </c:pt>
                <c:pt idx="2476">
                  <c:v>2.807E-3</c:v>
                </c:pt>
                <c:pt idx="2477">
                  <c:v>2.7929999999999999E-3</c:v>
                </c:pt>
                <c:pt idx="2478">
                  <c:v>2.7789999999999998E-3</c:v>
                </c:pt>
                <c:pt idx="2479">
                  <c:v>2.7680000000000001E-3</c:v>
                </c:pt>
                <c:pt idx="2480">
                  <c:v>2.7569999999999999E-3</c:v>
                </c:pt>
                <c:pt idx="2481">
                  <c:v>2.7490000000000001E-3</c:v>
                </c:pt>
                <c:pt idx="2482">
                  <c:v>2.7409999999999999E-3</c:v>
                </c:pt>
                <c:pt idx="2483">
                  <c:v>2.7360000000000002E-3</c:v>
                </c:pt>
                <c:pt idx="2484">
                  <c:v>2.7320000000000001E-3</c:v>
                </c:pt>
                <c:pt idx="2485">
                  <c:v>2.7290000000000001E-3</c:v>
                </c:pt>
                <c:pt idx="2486">
                  <c:v>2.728E-3</c:v>
                </c:pt>
                <c:pt idx="2487">
                  <c:v>2.728E-3</c:v>
                </c:pt>
                <c:pt idx="2488">
                  <c:v>2.7299999999999998E-3</c:v>
                </c:pt>
                <c:pt idx="2489">
                  <c:v>2.7339999999999999E-3</c:v>
                </c:pt>
                <c:pt idx="2490">
                  <c:v>2.7390000000000001E-3</c:v>
                </c:pt>
                <c:pt idx="2491">
                  <c:v>2.745E-3</c:v>
                </c:pt>
                <c:pt idx="2492">
                  <c:v>2.7539999999999999E-3</c:v>
                </c:pt>
                <c:pt idx="2493">
                  <c:v>2.7629999999999998E-3</c:v>
                </c:pt>
                <c:pt idx="2494">
                  <c:v>2.774E-3</c:v>
                </c:pt>
                <c:pt idx="2495">
                  <c:v>2.787E-3</c:v>
                </c:pt>
                <c:pt idx="2496">
                  <c:v>2.8010000000000001E-3</c:v>
                </c:pt>
                <c:pt idx="2497">
                  <c:v>2.8170000000000001E-3</c:v>
                </c:pt>
                <c:pt idx="2498">
                  <c:v>2.8340000000000001E-3</c:v>
                </c:pt>
                <c:pt idx="2499">
                  <c:v>2.8530000000000001E-3</c:v>
                </c:pt>
                <c:pt idx="2500">
                  <c:v>2.8730000000000001E-3</c:v>
                </c:pt>
                <c:pt idx="2501">
                  <c:v>2.895E-3</c:v>
                </c:pt>
                <c:pt idx="2502">
                  <c:v>2.9190000000000002E-3</c:v>
                </c:pt>
                <c:pt idx="2503">
                  <c:v>2.944E-3</c:v>
                </c:pt>
                <c:pt idx="2504">
                  <c:v>2.97E-3</c:v>
                </c:pt>
                <c:pt idx="2505">
                  <c:v>2.9979999999999998E-3</c:v>
                </c:pt>
                <c:pt idx="2506">
                  <c:v>3.0270000000000002E-3</c:v>
                </c:pt>
                <c:pt idx="2507">
                  <c:v>3.058E-3</c:v>
                </c:pt>
                <c:pt idx="2508">
                  <c:v>3.091E-3</c:v>
                </c:pt>
                <c:pt idx="2509">
                  <c:v>3.1250000000000002E-3</c:v>
                </c:pt>
                <c:pt idx="2510">
                  <c:v>3.1610000000000002E-3</c:v>
                </c:pt>
                <c:pt idx="2511">
                  <c:v>3.1979999999999999E-3</c:v>
                </c:pt>
                <c:pt idx="2512">
                  <c:v>3.2369999999999999E-3</c:v>
                </c:pt>
                <c:pt idx="2513">
                  <c:v>3.277E-3</c:v>
                </c:pt>
                <c:pt idx="2514">
                  <c:v>3.3180000000000002E-3</c:v>
                </c:pt>
                <c:pt idx="2515">
                  <c:v>3.362E-3</c:v>
                </c:pt>
                <c:pt idx="2516">
                  <c:v>3.3909999999999999E-3</c:v>
                </c:pt>
                <c:pt idx="2517">
                  <c:v>3.3600000000000001E-3</c:v>
                </c:pt>
                <c:pt idx="2518">
                  <c:v>3.32E-3</c:v>
                </c:pt>
                <c:pt idx="2519">
                  <c:v>3.2810000000000001E-3</c:v>
                </c:pt>
                <c:pt idx="2520">
                  <c:v>3.2439999999999999E-3</c:v>
                </c:pt>
                <c:pt idx="2521">
                  <c:v>3.1970000000000002E-3</c:v>
                </c:pt>
                <c:pt idx="2522">
                  <c:v>3.1510000000000002E-3</c:v>
                </c:pt>
                <c:pt idx="2523">
                  <c:v>3.107E-3</c:v>
                </c:pt>
                <c:pt idx="2524">
                  <c:v>3.065E-3</c:v>
                </c:pt>
                <c:pt idx="2525">
                  <c:v>3.0240000000000002E-3</c:v>
                </c:pt>
                <c:pt idx="2526">
                  <c:v>2.9840000000000001E-3</c:v>
                </c:pt>
                <c:pt idx="2527">
                  <c:v>2.9459999999999998E-3</c:v>
                </c:pt>
                <c:pt idx="2528">
                  <c:v>2.9099999999999998E-3</c:v>
                </c:pt>
                <c:pt idx="2529">
                  <c:v>2.875E-3</c:v>
                </c:pt>
                <c:pt idx="2530">
                  <c:v>2.8419999999999999E-3</c:v>
                </c:pt>
                <c:pt idx="2531">
                  <c:v>2.81E-3</c:v>
                </c:pt>
                <c:pt idx="2532">
                  <c:v>2.7789999999999998E-3</c:v>
                </c:pt>
                <c:pt idx="2533">
                  <c:v>2.751E-3</c:v>
                </c:pt>
                <c:pt idx="2534">
                  <c:v>2.7230000000000002E-3</c:v>
                </c:pt>
                <c:pt idx="2535">
                  <c:v>2.6979999999999999E-3</c:v>
                </c:pt>
                <c:pt idx="2536">
                  <c:v>2.673E-3</c:v>
                </c:pt>
                <c:pt idx="2537">
                  <c:v>2.6510000000000001E-3</c:v>
                </c:pt>
                <c:pt idx="2538">
                  <c:v>2.63E-3</c:v>
                </c:pt>
                <c:pt idx="2539">
                  <c:v>2.6099999999999999E-3</c:v>
                </c:pt>
                <c:pt idx="2540">
                  <c:v>2.5920000000000001E-3</c:v>
                </c:pt>
                <c:pt idx="2541">
                  <c:v>2.575E-3</c:v>
                </c:pt>
                <c:pt idx="2542">
                  <c:v>2.5600000000000002E-3</c:v>
                </c:pt>
                <c:pt idx="2543">
                  <c:v>2.5469999999999998E-3</c:v>
                </c:pt>
                <c:pt idx="2544">
                  <c:v>2.5349999999999999E-3</c:v>
                </c:pt>
                <c:pt idx="2545">
                  <c:v>2.5240000000000002E-3</c:v>
                </c:pt>
                <c:pt idx="2546">
                  <c:v>2.516E-3</c:v>
                </c:pt>
                <c:pt idx="2547">
                  <c:v>2.5079999999999998E-3</c:v>
                </c:pt>
                <c:pt idx="2548">
                  <c:v>2.5019999999999999E-3</c:v>
                </c:pt>
                <c:pt idx="2549">
                  <c:v>2.4979999999999998E-3</c:v>
                </c:pt>
                <c:pt idx="2550">
                  <c:v>2.4949999999999998E-3</c:v>
                </c:pt>
                <c:pt idx="2551">
                  <c:v>2.4940000000000001E-3</c:v>
                </c:pt>
                <c:pt idx="2552">
                  <c:v>2.4940000000000001E-3</c:v>
                </c:pt>
                <c:pt idx="2553">
                  <c:v>2.496E-3</c:v>
                </c:pt>
                <c:pt idx="2554">
                  <c:v>2.4989999999999999E-3</c:v>
                </c:pt>
                <c:pt idx="2555">
                  <c:v>2.5040000000000001E-3</c:v>
                </c:pt>
                <c:pt idx="2556">
                  <c:v>2.5100000000000001E-3</c:v>
                </c:pt>
                <c:pt idx="2557">
                  <c:v>2.5179999999999998E-3</c:v>
                </c:pt>
                <c:pt idx="2558">
                  <c:v>2.5279999999999999E-3</c:v>
                </c:pt>
                <c:pt idx="2559">
                  <c:v>2.539E-3</c:v>
                </c:pt>
                <c:pt idx="2560">
                  <c:v>2.5509999999999999E-3</c:v>
                </c:pt>
                <c:pt idx="2561">
                  <c:v>2.565E-3</c:v>
                </c:pt>
                <c:pt idx="2562">
                  <c:v>2.581E-3</c:v>
                </c:pt>
                <c:pt idx="2563">
                  <c:v>2.598E-3</c:v>
                </c:pt>
                <c:pt idx="2564">
                  <c:v>2.6159999999999998E-3</c:v>
                </c:pt>
                <c:pt idx="2565">
                  <c:v>2.637E-3</c:v>
                </c:pt>
                <c:pt idx="2566">
                  <c:v>2.6580000000000002E-3</c:v>
                </c:pt>
                <c:pt idx="2567">
                  <c:v>2.6809999999999998E-3</c:v>
                </c:pt>
                <c:pt idx="2568">
                  <c:v>2.7060000000000001E-3</c:v>
                </c:pt>
                <c:pt idx="2569">
                  <c:v>2.7320000000000001E-3</c:v>
                </c:pt>
                <c:pt idx="2570">
                  <c:v>2.7599999999999999E-3</c:v>
                </c:pt>
                <c:pt idx="2571">
                  <c:v>2.7889999999999998E-3</c:v>
                </c:pt>
                <c:pt idx="2572">
                  <c:v>2.82E-3</c:v>
                </c:pt>
                <c:pt idx="2573">
                  <c:v>2.8530000000000001E-3</c:v>
                </c:pt>
                <c:pt idx="2574">
                  <c:v>2.8869999999999998E-3</c:v>
                </c:pt>
                <c:pt idx="2575">
                  <c:v>2.9220000000000001E-3</c:v>
                </c:pt>
                <c:pt idx="2576">
                  <c:v>2.9589999999999998E-3</c:v>
                </c:pt>
                <c:pt idx="2577">
                  <c:v>2.9970000000000001E-3</c:v>
                </c:pt>
                <c:pt idx="2578">
                  <c:v>3.0370000000000002E-3</c:v>
                </c:pt>
                <c:pt idx="2579">
                  <c:v>3.0790000000000001E-3</c:v>
                </c:pt>
                <c:pt idx="2580">
                  <c:v>3.1220000000000002E-3</c:v>
                </c:pt>
                <c:pt idx="2581">
                  <c:v>3.1670000000000001E-3</c:v>
                </c:pt>
                <c:pt idx="2582">
                  <c:v>3.2130000000000001E-3</c:v>
                </c:pt>
                <c:pt idx="2583">
                  <c:v>3.2599999999999999E-3</c:v>
                </c:pt>
                <c:pt idx="2584">
                  <c:v>3.2940000000000001E-3</c:v>
                </c:pt>
                <c:pt idx="2585">
                  <c:v>3.248E-3</c:v>
                </c:pt>
                <c:pt idx="2586">
                  <c:v>3.2039999999999998E-3</c:v>
                </c:pt>
                <c:pt idx="2587">
                  <c:v>3.1610000000000002E-3</c:v>
                </c:pt>
                <c:pt idx="2588">
                  <c:v>3.1199999999999999E-3</c:v>
                </c:pt>
                <c:pt idx="2589">
                  <c:v>3.081E-3</c:v>
                </c:pt>
                <c:pt idx="2590">
                  <c:v>3.0430000000000001E-3</c:v>
                </c:pt>
                <c:pt idx="2591">
                  <c:v>3.0070000000000001E-3</c:v>
                </c:pt>
                <c:pt idx="2592">
                  <c:v>2.9719999999999998E-3</c:v>
                </c:pt>
                <c:pt idx="2593">
                  <c:v>2.9390000000000002E-3</c:v>
                </c:pt>
                <c:pt idx="2594">
                  <c:v>2.9069999999999999E-3</c:v>
                </c:pt>
                <c:pt idx="2595">
                  <c:v>2.8760000000000001E-3</c:v>
                </c:pt>
                <c:pt idx="2596">
                  <c:v>2.8479999999999998E-3</c:v>
                </c:pt>
                <c:pt idx="2597">
                  <c:v>2.8210000000000002E-3</c:v>
                </c:pt>
                <c:pt idx="2598">
                  <c:v>2.7950000000000002E-3</c:v>
                </c:pt>
                <c:pt idx="2599">
                  <c:v>2.771E-3</c:v>
                </c:pt>
                <c:pt idx="2600">
                  <c:v>2.748E-3</c:v>
                </c:pt>
                <c:pt idx="2601">
                  <c:v>2.7269999999999998E-3</c:v>
                </c:pt>
                <c:pt idx="2602">
                  <c:v>2.7070000000000002E-3</c:v>
                </c:pt>
                <c:pt idx="2603">
                  <c:v>2.689E-3</c:v>
                </c:pt>
                <c:pt idx="2604">
                  <c:v>2.673E-3</c:v>
                </c:pt>
                <c:pt idx="2605">
                  <c:v>2.6580000000000002E-3</c:v>
                </c:pt>
                <c:pt idx="2606">
                  <c:v>2.6440000000000001E-3</c:v>
                </c:pt>
                <c:pt idx="2607">
                  <c:v>2.6319999999999998E-3</c:v>
                </c:pt>
                <c:pt idx="2608">
                  <c:v>2.6220000000000002E-3</c:v>
                </c:pt>
                <c:pt idx="2609">
                  <c:v>2.6129999999999999E-3</c:v>
                </c:pt>
                <c:pt idx="2610">
                  <c:v>2.6059999999999998E-3</c:v>
                </c:pt>
                <c:pt idx="2611">
                  <c:v>2.5999999999999999E-3</c:v>
                </c:pt>
                <c:pt idx="2612">
                  <c:v>2.5959999999999998E-3</c:v>
                </c:pt>
                <c:pt idx="2613">
                  <c:v>2.5929999999999998E-3</c:v>
                </c:pt>
                <c:pt idx="2614">
                  <c:v>2.5920000000000001E-3</c:v>
                </c:pt>
                <c:pt idx="2615">
                  <c:v>2.5920000000000001E-3</c:v>
                </c:pt>
                <c:pt idx="2616">
                  <c:v>2.594E-3</c:v>
                </c:pt>
                <c:pt idx="2617">
                  <c:v>2.5969999999999999E-3</c:v>
                </c:pt>
                <c:pt idx="2618">
                  <c:v>2.6020000000000001E-3</c:v>
                </c:pt>
                <c:pt idx="2619">
                  <c:v>2.6090000000000002E-3</c:v>
                </c:pt>
                <c:pt idx="2620">
                  <c:v>2.617E-3</c:v>
                </c:pt>
                <c:pt idx="2621">
                  <c:v>2.6259999999999999E-3</c:v>
                </c:pt>
                <c:pt idx="2622">
                  <c:v>2.637E-3</c:v>
                </c:pt>
                <c:pt idx="2623">
                  <c:v>2.65E-3</c:v>
                </c:pt>
                <c:pt idx="2624">
                  <c:v>2.6640000000000001E-3</c:v>
                </c:pt>
                <c:pt idx="2625">
                  <c:v>2.679E-3</c:v>
                </c:pt>
                <c:pt idx="2626">
                  <c:v>2.696E-3</c:v>
                </c:pt>
                <c:pt idx="2627">
                  <c:v>2.715E-3</c:v>
                </c:pt>
                <c:pt idx="2628">
                  <c:v>2.735E-3</c:v>
                </c:pt>
                <c:pt idx="2629">
                  <c:v>2.7569999999999999E-3</c:v>
                </c:pt>
                <c:pt idx="2630">
                  <c:v>2.7799999999999999E-3</c:v>
                </c:pt>
                <c:pt idx="2631">
                  <c:v>2.8050000000000002E-3</c:v>
                </c:pt>
                <c:pt idx="2632">
                  <c:v>2.8310000000000002E-3</c:v>
                </c:pt>
                <c:pt idx="2633">
                  <c:v>2.859E-3</c:v>
                </c:pt>
                <c:pt idx="2634">
                  <c:v>2.8879999999999999E-3</c:v>
                </c:pt>
                <c:pt idx="2635">
                  <c:v>2.9190000000000002E-3</c:v>
                </c:pt>
                <c:pt idx="2636">
                  <c:v>2.9520000000000002E-3</c:v>
                </c:pt>
                <c:pt idx="2637">
                  <c:v>2.9859999999999999E-3</c:v>
                </c:pt>
                <c:pt idx="2638">
                  <c:v>3.0209999999999998E-3</c:v>
                </c:pt>
                <c:pt idx="2639">
                  <c:v>3.058E-3</c:v>
                </c:pt>
                <c:pt idx="2640">
                  <c:v>3.0969999999999999E-3</c:v>
                </c:pt>
                <c:pt idx="2641">
                  <c:v>3.137E-3</c:v>
                </c:pt>
                <c:pt idx="2642">
                  <c:v>3.1779999999999998E-3</c:v>
                </c:pt>
                <c:pt idx="2643">
                  <c:v>3.2209999999999999E-3</c:v>
                </c:pt>
                <c:pt idx="2644">
                  <c:v>3.2659999999999998E-3</c:v>
                </c:pt>
                <c:pt idx="2645">
                  <c:v>3.3119999999999998E-3</c:v>
                </c:pt>
                <c:pt idx="2646">
                  <c:v>3.3600000000000001E-3</c:v>
                </c:pt>
                <c:pt idx="2647">
                  <c:v>3.4090000000000001E-3</c:v>
                </c:pt>
                <c:pt idx="2648">
                  <c:v>3.46E-3</c:v>
                </c:pt>
                <c:pt idx="2649">
                  <c:v>3.5119999999999999E-3</c:v>
                </c:pt>
                <c:pt idx="2650">
                  <c:v>3.5660000000000002E-3</c:v>
                </c:pt>
                <c:pt idx="2651">
                  <c:v>3.6210000000000001E-3</c:v>
                </c:pt>
                <c:pt idx="2652">
                  <c:v>3.65E-3</c:v>
                </c:pt>
                <c:pt idx="2653">
                  <c:v>3.6800000000000001E-3</c:v>
                </c:pt>
                <c:pt idx="2654">
                  <c:v>3.712E-3</c:v>
                </c:pt>
                <c:pt idx="2655">
                  <c:v>3.7450000000000001E-3</c:v>
                </c:pt>
                <c:pt idx="2656">
                  <c:v>3.7799999999999999E-3</c:v>
                </c:pt>
                <c:pt idx="2657">
                  <c:v>3.8159999999999999E-3</c:v>
                </c:pt>
                <c:pt idx="2658">
                  <c:v>3.8539999999999998E-3</c:v>
                </c:pt>
                <c:pt idx="2659">
                  <c:v>3.8939999999999999E-3</c:v>
                </c:pt>
                <c:pt idx="2660">
                  <c:v>3.9350000000000001E-3</c:v>
                </c:pt>
                <c:pt idx="2661">
                  <c:v>3.9769999999999996E-3</c:v>
                </c:pt>
                <c:pt idx="2662">
                  <c:v>4.0210000000000003E-3</c:v>
                </c:pt>
                <c:pt idx="2663">
                  <c:v>4.0670000000000003E-3</c:v>
                </c:pt>
                <c:pt idx="2664">
                  <c:v>4.1139999999999996E-3</c:v>
                </c:pt>
                <c:pt idx="2665">
                  <c:v>4.1619999999999999E-3</c:v>
                </c:pt>
                <c:pt idx="2666">
                  <c:v>4.2119999999999996E-3</c:v>
                </c:pt>
                <c:pt idx="2667">
                  <c:v>4.2640000000000004E-3</c:v>
                </c:pt>
                <c:pt idx="2668">
                  <c:v>4.3169999999999997E-3</c:v>
                </c:pt>
                <c:pt idx="2669">
                  <c:v>4.372E-3</c:v>
                </c:pt>
                <c:pt idx="2670">
                  <c:v>4.4279999999999996E-3</c:v>
                </c:pt>
                <c:pt idx="2671">
                  <c:v>4.4860000000000004E-3</c:v>
                </c:pt>
                <c:pt idx="2672">
                  <c:v>4.5450000000000004E-3</c:v>
                </c:pt>
                <c:pt idx="2673">
                  <c:v>4.6059999999999999E-3</c:v>
                </c:pt>
                <c:pt idx="2674">
                  <c:v>4.6680000000000003E-3</c:v>
                </c:pt>
                <c:pt idx="2675">
                  <c:v>4.7320000000000001E-3</c:v>
                </c:pt>
                <c:pt idx="2676">
                  <c:v>4.7980000000000002E-3</c:v>
                </c:pt>
                <c:pt idx="2677">
                  <c:v>4.8640000000000003E-3</c:v>
                </c:pt>
                <c:pt idx="2678">
                  <c:v>4.9329999999999999E-3</c:v>
                </c:pt>
                <c:pt idx="2679">
                  <c:v>5.0029999999999996E-3</c:v>
                </c:pt>
                <c:pt idx="2680">
                  <c:v>5.0740000000000004E-3</c:v>
                </c:pt>
                <c:pt idx="2681">
                  <c:v>5.1469999999999997E-3</c:v>
                </c:pt>
                <c:pt idx="2682">
                  <c:v>5.2220000000000001E-3</c:v>
                </c:pt>
                <c:pt idx="2683">
                  <c:v>5.2979999999999998E-3</c:v>
                </c:pt>
                <c:pt idx="2684">
                  <c:v>5.3759999999999997E-3</c:v>
                </c:pt>
                <c:pt idx="2685">
                  <c:v>5.8830000000000002E-3</c:v>
                </c:pt>
                <c:pt idx="2686">
                  <c:v>6.1440000000000002E-3</c:v>
                </c:pt>
                <c:pt idx="2687">
                  <c:v>6.11E-3</c:v>
                </c:pt>
                <c:pt idx="2688">
                  <c:v>5.8149999999999999E-3</c:v>
                </c:pt>
                <c:pt idx="2689">
                  <c:v>5.4039999999999999E-3</c:v>
                </c:pt>
                <c:pt idx="2690">
                  <c:v>5.1260000000000003E-3</c:v>
                </c:pt>
                <c:pt idx="2691">
                  <c:v>5.2009999999999999E-3</c:v>
                </c:pt>
                <c:pt idx="2692">
                  <c:v>5.6420000000000003E-3</c:v>
                </c:pt>
                <c:pt idx="2693">
                  <c:v>6.1989999999999996E-3</c:v>
                </c:pt>
                <c:pt idx="2694">
                  <c:v>6.5539999999999999E-3</c:v>
                </c:pt>
                <c:pt idx="2695">
                  <c:v>6.6189999999999999E-3</c:v>
                </c:pt>
                <c:pt idx="2696">
                  <c:v>6.5030000000000001E-3</c:v>
                </c:pt>
                <c:pt idx="2697">
                  <c:v>6.306E-3</c:v>
                </c:pt>
                <c:pt idx="2698">
                  <c:v>6.1399999999999996E-3</c:v>
                </c:pt>
                <c:pt idx="2699">
                  <c:v>6.169E-3</c:v>
                </c:pt>
                <c:pt idx="2700">
                  <c:v>6.4120000000000002E-3</c:v>
                </c:pt>
                <c:pt idx="2701">
                  <c:v>6.6940000000000003E-3</c:v>
                </c:pt>
                <c:pt idx="2702">
                  <c:v>6.8599999999999998E-3</c:v>
                </c:pt>
                <c:pt idx="2703">
                  <c:v>6.9379999999999997E-3</c:v>
                </c:pt>
                <c:pt idx="2704">
                  <c:v>7.0959999999999999E-3</c:v>
                </c:pt>
                <c:pt idx="2705">
                  <c:v>7.4790000000000004E-3</c:v>
                </c:pt>
                <c:pt idx="2706">
                  <c:v>8.0569999999999999E-3</c:v>
                </c:pt>
                <c:pt idx="2707">
                  <c:v>8.5819999999999994E-3</c:v>
                </c:pt>
                <c:pt idx="2708">
                  <c:v>8.7980000000000003E-3</c:v>
                </c:pt>
                <c:pt idx="2709">
                  <c:v>8.7489999999999998E-3</c:v>
                </c:pt>
                <c:pt idx="2710">
                  <c:v>8.7180000000000001E-3</c:v>
                </c:pt>
                <c:pt idx="2711">
                  <c:v>8.9169999999999996E-3</c:v>
                </c:pt>
                <c:pt idx="2712">
                  <c:v>9.2409999999999992E-3</c:v>
                </c:pt>
                <c:pt idx="2713">
                  <c:v>9.4710000000000003E-3</c:v>
                </c:pt>
                <c:pt idx="2714">
                  <c:v>9.5989999999999999E-3</c:v>
                </c:pt>
                <c:pt idx="2715">
                  <c:v>9.7269999999999995E-3</c:v>
                </c:pt>
                <c:pt idx="2716">
                  <c:v>9.9039999999999996E-3</c:v>
                </c:pt>
                <c:pt idx="2717">
                  <c:v>1.0064999999999999E-2</c:v>
                </c:pt>
                <c:pt idx="2718">
                  <c:v>1.009E-2</c:v>
                </c:pt>
                <c:pt idx="2719">
                  <c:v>9.9950000000000004E-3</c:v>
                </c:pt>
                <c:pt idx="2720">
                  <c:v>9.9699999999999997E-3</c:v>
                </c:pt>
                <c:pt idx="2721">
                  <c:v>1.0158E-2</c:v>
                </c:pt>
                <c:pt idx="2722">
                  <c:v>9.443E-3</c:v>
                </c:pt>
                <c:pt idx="2723">
                  <c:v>8.7810000000000006E-3</c:v>
                </c:pt>
                <c:pt idx="2724">
                  <c:v>8.0680000000000005E-3</c:v>
                </c:pt>
                <c:pt idx="2725">
                  <c:v>7.3400000000000002E-3</c:v>
                </c:pt>
                <c:pt idx="2726">
                  <c:v>6.6810000000000003E-3</c:v>
                </c:pt>
                <c:pt idx="2727">
                  <c:v>6.0790000000000002E-3</c:v>
                </c:pt>
                <c:pt idx="2728">
                  <c:v>5.5120000000000004E-3</c:v>
                </c:pt>
                <c:pt idx="2729">
                  <c:v>5.0109999999999998E-3</c:v>
                </c:pt>
                <c:pt idx="2730">
                  <c:v>4.6020000000000002E-3</c:v>
                </c:pt>
                <c:pt idx="2731">
                  <c:v>4.287E-3</c:v>
                </c:pt>
                <c:pt idx="2732">
                  <c:v>4.1370000000000001E-3</c:v>
                </c:pt>
                <c:pt idx="2733">
                  <c:v>4.2370000000000003E-3</c:v>
                </c:pt>
                <c:pt idx="2734">
                  <c:v>4.5059999999999996E-3</c:v>
                </c:pt>
                <c:pt idx="2735">
                  <c:v>4.6639999999999997E-3</c:v>
                </c:pt>
                <c:pt idx="2736">
                  <c:v>4.4530000000000004E-3</c:v>
                </c:pt>
                <c:pt idx="2737">
                  <c:v>3.9459999999999999E-3</c:v>
                </c:pt>
                <c:pt idx="2738">
                  <c:v>3.4940000000000001E-3</c:v>
                </c:pt>
                <c:pt idx="2739">
                  <c:v>3.3860000000000001E-3</c:v>
                </c:pt>
                <c:pt idx="2740">
                  <c:v>3.2940000000000001E-3</c:v>
                </c:pt>
                <c:pt idx="2741">
                  <c:v>3.3189999999999999E-3</c:v>
                </c:pt>
                <c:pt idx="2742">
                  <c:v>3.4299999999999999E-3</c:v>
                </c:pt>
                <c:pt idx="2743">
                  <c:v>3.4399999999999999E-3</c:v>
                </c:pt>
                <c:pt idx="2744">
                  <c:v>3.457E-3</c:v>
                </c:pt>
                <c:pt idx="2745">
                  <c:v>3.5899999999999999E-3</c:v>
                </c:pt>
                <c:pt idx="2746">
                  <c:v>3.764E-3</c:v>
                </c:pt>
                <c:pt idx="2747">
                  <c:v>3.846E-3</c:v>
                </c:pt>
                <c:pt idx="2748">
                  <c:v>3.8549999999999999E-3</c:v>
                </c:pt>
                <c:pt idx="2749">
                  <c:v>3.9150000000000001E-3</c:v>
                </c:pt>
                <c:pt idx="2750">
                  <c:v>4.104E-3</c:v>
                </c:pt>
                <c:pt idx="2751">
                  <c:v>4.4120000000000001E-3</c:v>
                </c:pt>
                <c:pt idx="2752">
                  <c:v>4.7749999999999997E-3</c:v>
                </c:pt>
                <c:pt idx="2753">
                  <c:v>5.0720000000000001E-3</c:v>
                </c:pt>
                <c:pt idx="2754">
                  <c:v>5.2519999999999997E-3</c:v>
                </c:pt>
                <c:pt idx="2755">
                  <c:v>5.4310000000000001E-3</c:v>
                </c:pt>
                <c:pt idx="2756">
                  <c:v>5.7990000000000003E-3</c:v>
                </c:pt>
                <c:pt idx="2757">
                  <c:v>6.4510000000000001E-3</c:v>
                </c:pt>
                <c:pt idx="2758">
                  <c:v>7.28E-3</c:v>
                </c:pt>
                <c:pt idx="2759">
                  <c:v>8.1539999999999998E-3</c:v>
                </c:pt>
                <c:pt idx="2760">
                  <c:v>9.1059999999999995E-3</c:v>
                </c:pt>
                <c:pt idx="2761">
                  <c:v>1.0224E-2</c:v>
                </c:pt>
                <c:pt idx="2762">
                  <c:v>1.1559E-2</c:v>
                </c:pt>
                <c:pt idx="2763">
                  <c:v>1.3133000000000001E-2</c:v>
                </c:pt>
                <c:pt idx="2764">
                  <c:v>1.4966E-2</c:v>
                </c:pt>
                <c:pt idx="2765">
                  <c:v>1.7004999999999999E-2</c:v>
                </c:pt>
                <c:pt idx="2766">
                  <c:v>1.8887000000000001E-2</c:v>
                </c:pt>
                <c:pt idx="2767">
                  <c:v>2.0230999999999999E-2</c:v>
                </c:pt>
                <c:pt idx="2768">
                  <c:v>2.1038999999999999E-2</c:v>
                </c:pt>
                <c:pt idx="2769">
                  <c:v>2.1420999999999999E-2</c:v>
                </c:pt>
                <c:pt idx="2770">
                  <c:v>2.1479000000000002E-2</c:v>
                </c:pt>
                <c:pt idx="2771">
                  <c:v>2.1357999999999999E-2</c:v>
                </c:pt>
                <c:pt idx="2772">
                  <c:v>2.12E-2</c:v>
                </c:pt>
                <c:pt idx="2773">
                  <c:v>2.1083999999999999E-2</c:v>
                </c:pt>
                <c:pt idx="2774">
                  <c:v>2.1018999999999999E-2</c:v>
                </c:pt>
                <c:pt idx="2775">
                  <c:v>2.0941000000000001E-2</c:v>
                </c:pt>
                <c:pt idx="2776">
                  <c:v>2.0750000000000001E-2</c:v>
                </c:pt>
                <c:pt idx="2777">
                  <c:v>2.0431999999999999E-2</c:v>
                </c:pt>
                <c:pt idx="2778">
                  <c:v>2.017E-2</c:v>
                </c:pt>
                <c:pt idx="2779">
                  <c:v>2.0212000000000001E-2</c:v>
                </c:pt>
                <c:pt idx="2780">
                  <c:v>2.0653000000000001E-2</c:v>
                </c:pt>
                <c:pt idx="2781">
                  <c:v>2.1340000000000001E-2</c:v>
                </c:pt>
                <c:pt idx="2782">
                  <c:v>2.1992000000000001E-2</c:v>
                </c:pt>
                <c:pt idx="2783">
                  <c:v>2.2518E-2</c:v>
                </c:pt>
                <c:pt idx="2784">
                  <c:v>2.3053000000000001E-2</c:v>
                </c:pt>
                <c:pt idx="2785">
                  <c:v>2.3747999999999998E-2</c:v>
                </c:pt>
                <c:pt idx="2786">
                  <c:v>2.4719000000000001E-2</c:v>
                </c:pt>
                <c:pt idx="2787">
                  <c:v>2.6096000000000001E-2</c:v>
                </c:pt>
                <c:pt idx="2788">
                  <c:v>2.7841999999999999E-2</c:v>
                </c:pt>
                <c:pt idx="2789">
                  <c:v>2.9467E-2</c:v>
                </c:pt>
                <c:pt idx="2790">
                  <c:v>3.0341E-2</c:v>
                </c:pt>
                <c:pt idx="2791">
                  <c:v>3.0366000000000001E-2</c:v>
                </c:pt>
                <c:pt idx="2792">
                  <c:v>2.9911E-2</c:v>
                </c:pt>
                <c:pt idx="2793">
                  <c:v>2.92E-2</c:v>
                </c:pt>
                <c:pt idx="2794">
                  <c:v>2.8306000000000001E-2</c:v>
                </c:pt>
                <c:pt idx="2795">
                  <c:v>2.7299E-2</c:v>
                </c:pt>
                <c:pt idx="2796">
                  <c:v>2.6307000000000001E-2</c:v>
                </c:pt>
                <c:pt idx="2797">
                  <c:v>2.5536E-2</c:v>
                </c:pt>
                <c:pt idx="2798">
                  <c:v>2.5174999999999999E-2</c:v>
                </c:pt>
                <c:pt idx="2799">
                  <c:v>2.5274999999999999E-2</c:v>
                </c:pt>
                <c:pt idx="2800">
                  <c:v>2.5751E-2</c:v>
                </c:pt>
                <c:pt idx="2801">
                  <c:v>2.6520999999999999E-2</c:v>
                </c:pt>
                <c:pt idx="2802">
                  <c:v>2.7626999999999999E-2</c:v>
                </c:pt>
                <c:pt idx="2803">
                  <c:v>2.9167999999999999E-2</c:v>
                </c:pt>
                <c:pt idx="2804">
                  <c:v>3.1137000000000001E-2</c:v>
                </c:pt>
                <c:pt idx="2805">
                  <c:v>3.3390999999999997E-2</c:v>
                </c:pt>
                <c:pt idx="2806">
                  <c:v>3.5782000000000001E-2</c:v>
                </c:pt>
                <c:pt idx="2807">
                  <c:v>3.8239000000000002E-2</c:v>
                </c:pt>
                <c:pt idx="2808">
                  <c:v>4.0738000000000003E-2</c:v>
                </c:pt>
                <c:pt idx="2809">
                  <c:v>4.3312000000000003E-2</c:v>
                </c:pt>
                <c:pt idx="2810">
                  <c:v>4.6045999999999997E-2</c:v>
                </c:pt>
                <c:pt idx="2811">
                  <c:v>4.8975999999999999E-2</c:v>
                </c:pt>
                <c:pt idx="2812">
                  <c:v>5.1894999999999997E-2</c:v>
                </c:pt>
                <c:pt idx="2813">
                  <c:v>5.4153E-2</c:v>
                </c:pt>
                <c:pt idx="2814">
                  <c:v>5.5385999999999998E-2</c:v>
                </c:pt>
                <c:pt idx="2815">
                  <c:v>5.6196000000000003E-2</c:v>
                </c:pt>
                <c:pt idx="2816">
                  <c:v>5.7097000000000002E-2</c:v>
                </c:pt>
                <c:pt idx="2817">
                  <c:v>5.8354999999999997E-2</c:v>
                </c:pt>
                <c:pt idx="2818">
                  <c:v>6.0179999999999997E-2</c:v>
                </c:pt>
                <c:pt idx="2819">
                  <c:v>6.2616000000000005E-2</c:v>
                </c:pt>
                <c:pt idx="2820">
                  <c:v>6.5603999999999996E-2</c:v>
                </c:pt>
                <c:pt idx="2821">
                  <c:v>6.9384000000000001E-2</c:v>
                </c:pt>
                <c:pt idx="2822">
                  <c:v>7.4220999999999995E-2</c:v>
                </c:pt>
                <c:pt idx="2823">
                  <c:v>8.0171000000000006E-2</c:v>
                </c:pt>
                <c:pt idx="2824">
                  <c:v>8.7165999999999993E-2</c:v>
                </c:pt>
                <c:pt idx="2825">
                  <c:v>9.5158000000000006E-2</c:v>
                </c:pt>
                <c:pt idx="2826">
                  <c:v>0.104145</c:v>
                </c:pt>
                <c:pt idx="2827">
                  <c:v>0.114082</c:v>
                </c:pt>
                <c:pt idx="2828">
                  <c:v>0.124789</c:v>
                </c:pt>
                <c:pt idx="2829">
                  <c:v>0.135937</c:v>
                </c:pt>
                <c:pt idx="2830">
                  <c:v>0.14718200000000001</c:v>
                </c:pt>
                <c:pt idx="2831">
                  <c:v>0.15834699999999999</c:v>
                </c:pt>
                <c:pt idx="2832">
                  <c:v>0.169484</c:v>
                </c:pt>
                <c:pt idx="2833">
                  <c:v>0.18074699999999999</c:v>
                </c:pt>
                <c:pt idx="2834">
                  <c:v>0.19220799999999999</c:v>
                </c:pt>
                <c:pt idx="2835">
                  <c:v>0.203628</c:v>
                </c:pt>
                <c:pt idx="2836">
                  <c:v>0.214175</c:v>
                </c:pt>
                <c:pt idx="2837">
                  <c:v>0.22322600000000001</c:v>
                </c:pt>
                <c:pt idx="2838">
                  <c:v>0.23138500000000001</c:v>
                </c:pt>
                <c:pt idx="2839">
                  <c:v>0.23974699999999999</c:v>
                </c:pt>
                <c:pt idx="2840">
                  <c:v>0.248581</c:v>
                </c:pt>
                <c:pt idx="2841">
                  <c:v>0.25769999999999998</c:v>
                </c:pt>
                <c:pt idx="2842">
                  <c:v>0.26681199999999999</c:v>
                </c:pt>
                <c:pt idx="2843">
                  <c:v>0.27577600000000002</c:v>
                </c:pt>
                <c:pt idx="2844">
                  <c:v>0.28486899999999998</c:v>
                </c:pt>
                <c:pt idx="2845">
                  <c:v>0.29462699999999997</c:v>
                </c:pt>
                <c:pt idx="2846">
                  <c:v>0.30525000000000002</c:v>
                </c:pt>
                <c:pt idx="2847">
                  <c:v>0.31663999999999998</c:v>
                </c:pt>
                <c:pt idx="2848">
                  <c:v>0.32850200000000002</c:v>
                </c:pt>
                <c:pt idx="2849">
                  <c:v>0.34051999999999999</c:v>
                </c:pt>
                <c:pt idx="2850">
                  <c:v>0.35278799999999999</c:v>
                </c:pt>
                <c:pt idx="2851">
                  <c:v>0.36553799999999997</c:v>
                </c:pt>
                <c:pt idx="2852">
                  <c:v>0.37878299999999998</c:v>
                </c:pt>
                <c:pt idx="2853">
                  <c:v>0.39235799999999998</c:v>
                </c:pt>
                <c:pt idx="2854">
                  <c:v>0.40617399999999998</c:v>
                </c:pt>
                <c:pt idx="2855">
                  <c:v>0.42036099999999998</c:v>
                </c:pt>
                <c:pt idx="2856">
                  <c:v>0.435004</c:v>
                </c:pt>
                <c:pt idx="2857">
                  <c:v>0.44985399999999998</c:v>
                </c:pt>
                <c:pt idx="2858">
                  <c:v>0.46454699999999999</c:v>
                </c:pt>
                <c:pt idx="2859">
                  <c:v>0.47889100000000001</c:v>
                </c:pt>
                <c:pt idx="2860">
                  <c:v>0.492838</c:v>
                </c:pt>
                <c:pt idx="2861">
                  <c:v>0.50687700000000002</c:v>
                </c:pt>
                <c:pt idx="2862">
                  <c:v>0.52161800000000003</c:v>
                </c:pt>
                <c:pt idx="2863">
                  <c:v>0.53714300000000004</c:v>
                </c:pt>
                <c:pt idx="2864">
                  <c:v>0.553284</c:v>
                </c:pt>
                <c:pt idx="2865">
                  <c:v>0.56973799999999997</c:v>
                </c:pt>
                <c:pt idx="2866">
                  <c:v>0.58617200000000003</c:v>
                </c:pt>
                <c:pt idx="2867">
                  <c:v>0.602491</c:v>
                </c:pt>
                <c:pt idx="2868">
                  <c:v>0.61891399999999996</c:v>
                </c:pt>
                <c:pt idx="2869">
                  <c:v>0.63566599999999995</c:v>
                </c:pt>
                <c:pt idx="2870">
                  <c:v>0.652779</c:v>
                </c:pt>
                <c:pt idx="2871">
                  <c:v>0.67008900000000005</c:v>
                </c:pt>
                <c:pt idx="2872">
                  <c:v>0.68733299999999997</c:v>
                </c:pt>
                <c:pt idx="2873">
                  <c:v>0.70445100000000005</c:v>
                </c:pt>
                <c:pt idx="2874">
                  <c:v>0.72172000000000003</c:v>
                </c:pt>
                <c:pt idx="2875">
                  <c:v>0.73927399999999999</c:v>
                </c:pt>
                <c:pt idx="2876">
                  <c:v>0.75700500000000004</c:v>
                </c:pt>
                <c:pt idx="2877">
                  <c:v>0.77476100000000003</c:v>
                </c:pt>
                <c:pt idx="2878">
                  <c:v>0.79241700000000004</c:v>
                </c:pt>
                <c:pt idx="2879">
                  <c:v>0.80970900000000001</c:v>
                </c:pt>
                <c:pt idx="2880">
                  <c:v>0.82593000000000005</c:v>
                </c:pt>
                <c:pt idx="2881">
                  <c:v>0.84074300000000002</c:v>
                </c:pt>
                <c:pt idx="2882">
                  <c:v>0.854541</c:v>
                </c:pt>
                <c:pt idx="2883">
                  <c:v>0.867788</c:v>
                </c:pt>
                <c:pt idx="2884">
                  <c:v>0.88067799999999996</c:v>
                </c:pt>
                <c:pt idx="2885">
                  <c:v>0.89326899999999998</c:v>
                </c:pt>
                <c:pt idx="2886">
                  <c:v>0.90558899999999998</c:v>
                </c:pt>
                <c:pt idx="2887">
                  <c:v>0.91754899999999995</c:v>
                </c:pt>
                <c:pt idx="2888">
                  <c:v>0.92884299999999997</c:v>
                </c:pt>
                <c:pt idx="2889">
                  <c:v>0.93899100000000002</c:v>
                </c:pt>
                <c:pt idx="2890">
                  <c:v>0.94765600000000005</c:v>
                </c:pt>
                <c:pt idx="2891">
                  <c:v>0.95506500000000005</c:v>
                </c:pt>
                <c:pt idx="2892">
                  <c:v>0.96181300000000003</c:v>
                </c:pt>
                <c:pt idx="2893">
                  <c:v>0.96830899999999998</c:v>
                </c:pt>
                <c:pt idx="2894">
                  <c:v>0.97469799999999995</c:v>
                </c:pt>
                <c:pt idx="2895">
                  <c:v>0.98101099999999997</c:v>
                </c:pt>
                <c:pt idx="2896">
                  <c:v>0.98726000000000003</c:v>
                </c:pt>
                <c:pt idx="2897">
                  <c:v>0.993502</c:v>
                </c:pt>
                <c:pt idx="2898">
                  <c:v>0.999884</c:v>
                </c:pt>
                <c:pt idx="2899">
                  <c:v>1.006597</c:v>
                </c:pt>
                <c:pt idx="2900">
                  <c:v>1.0137320000000001</c:v>
                </c:pt>
                <c:pt idx="2901">
                  <c:v>1.021183</c:v>
                </c:pt>
                <c:pt idx="2902">
                  <c:v>1.0286660000000001</c:v>
                </c:pt>
                <c:pt idx="2903">
                  <c:v>1.0358419999999999</c:v>
                </c:pt>
                <c:pt idx="2904">
                  <c:v>1.042454</c:v>
                </c:pt>
                <c:pt idx="2905">
                  <c:v>1.0486819999999999</c:v>
                </c:pt>
                <c:pt idx="2906">
                  <c:v>1.0549280000000001</c:v>
                </c:pt>
                <c:pt idx="2907">
                  <c:v>1.0615019999999999</c:v>
                </c:pt>
                <c:pt idx="2908">
                  <c:v>1.068624</c:v>
                </c:pt>
                <c:pt idx="2909">
                  <c:v>1.0763510000000001</c:v>
                </c:pt>
                <c:pt idx="2910">
                  <c:v>1.08457</c:v>
                </c:pt>
                <c:pt idx="2911">
                  <c:v>1.0930500000000001</c:v>
                </c:pt>
                <c:pt idx="2912">
                  <c:v>1.1015680000000001</c:v>
                </c:pt>
                <c:pt idx="2913">
                  <c:v>1.110066</c:v>
                </c:pt>
                <c:pt idx="2914">
                  <c:v>1.1187549999999999</c:v>
                </c:pt>
                <c:pt idx="2915">
                  <c:v>1.127948</c:v>
                </c:pt>
                <c:pt idx="2916">
                  <c:v>1.1376790000000001</c:v>
                </c:pt>
                <c:pt idx="2917">
                  <c:v>1.1477759999999999</c:v>
                </c:pt>
                <c:pt idx="2918">
                  <c:v>1.1581649999999999</c:v>
                </c:pt>
                <c:pt idx="2919">
                  <c:v>1.168892</c:v>
                </c:pt>
                <c:pt idx="2920">
                  <c:v>1.1800139999999999</c:v>
                </c:pt>
                <c:pt idx="2921">
                  <c:v>1.1914849999999999</c:v>
                </c:pt>
                <c:pt idx="2922">
                  <c:v>1.20299</c:v>
                </c:pt>
                <c:pt idx="2923">
                  <c:v>1.2140299999999999</c:v>
                </c:pt>
                <c:pt idx="2924">
                  <c:v>1.2242459999999999</c:v>
                </c:pt>
                <c:pt idx="2925">
                  <c:v>1.2334099999999999</c:v>
                </c:pt>
                <c:pt idx="2926">
                  <c:v>1.241282</c:v>
                </c:pt>
                <c:pt idx="2927">
                  <c:v>1.2475579999999999</c:v>
                </c:pt>
                <c:pt idx="2928">
                  <c:v>1.251884</c:v>
                </c:pt>
                <c:pt idx="2929">
                  <c:v>1.254132</c:v>
                </c:pt>
                <c:pt idx="2930">
                  <c:v>1.2548010000000001</c:v>
                </c:pt>
                <c:pt idx="2931">
                  <c:v>1.2544420000000001</c:v>
                </c:pt>
                <c:pt idx="2932">
                  <c:v>1.252543</c:v>
                </c:pt>
                <c:pt idx="2933">
                  <c:v>1.2482629999999999</c:v>
                </c:pt>
                <c:pt idx="2934">
                  <c:v>1.241468</c:v>
                </c:pt>
                <c:pt idx="2935">
                  <c:v>1.2324059999999999</c:v>
                </c:pt>
                <c:pt idx="2936">
                  <c:v>1.22132</c:v>
                </c:pt>
                <c:pt idx="2937">
                  <c:v>1.2083699999999999</c:v>
                </c:pt>
                <c:pt idx="2938">
                  <c:v>1.193641</c:v>
                </c:pt>
                <c:pt idx="2939">
                  <c:v>1.1771780000000001</c:v>
                </c:pt>
                <c:pt idx="2940">
                  <c:v>1.159117</c:v>
                </c:pt>
                <c:pt idx="2941">
                  <c:v>1.139805</c:v>
                </c:pt>
                <c:pt idx="2942">
                  <c:v>1.119631</c:v>
                </c:pt>
                <c:pt idx="2943">
                  <c:v>1.09884</c:v>
                </c:pt>
                <c:pt idx="2944">
                  <c:v>1.077574</c:v>
                </c:pt>
                <c:pt idx="2945">
                  <c:v>1.055863</c:v>
                </c:pt>
                <c:pt idx="2946">
                  <c:v>1.0336110000000001</c:v>
                </c:pt>
                <c:pt idx="2947">
                  <c:v>1.0108889999999999</c:v>
                </c:pt>
                <c:pt idx="2948">
                  <c:v>0.98811899999999997</c:v>
                </c:pt>
                <c:pt idx="2949">
                  <c:v>0.96574000000000004</c:v>
                </c:pt>
                <c:pt idx="2950">
                  <c:v>0.94397900000000001</c:v>
                </c:pt>
                <c:pt idx="2951">
                  <c:v>0.92287699999999995</c:v>
                </c:pt>
                <c:pt idx="2952">
                  <c:v>0.90248399999999995</c:v>
                </c:pt>
                <c:pt idx="2953">
                  <c:v>0.88299099999999997</c:v>
                </c:pt>
                <c:pt idx="2954">
                  <c:v>0.86456</c:v>
                </c:pt>
                <c:pt idx="2955">
                  <c:v>0.84691899999999998</c:v>
                </c:pt>
                <c:pt idx="2956">
                  <c:v>0.82935499999999995</c:v>
                </c:pt>
                <c:pt idx="2957">
                  <c:v>0.81179199999999996</c:v>
                </c:pt>
                <c:pt idx="2958">
                  <c:v>0.79477900000000001</c:v>
                </c:pt>
                <c:pt idx="2959">
                  <c:v>0.77856199999999998</c:v>
                </c:pt>
                <c:pt idx="2960">
                  <c:v>0.76309899999999997</c:v>
                </c:pt>
                <c:pt idx="2961">
                  <c:v>0.74831400000000003</c:v>
                </c:pt>
                <c:pt idx="2962">
                  <c:v>0.73415900000000001</c:v>
                </c:pt>
                <c:pt idx="2963">
                  <c:v>0.72057800000000005</c:v>
                </c:pt>
                <c:pt idx="2964">
                  <c:v>0.70752700000000002</c:v>
                </c:pt>
                <c:pt idx="2965">
                  <c:v>0.69498599999999999</c:v>
                </c:pt>
                <c:pt idx="2966">
                  <c:v>0.68293000000000004</c:v>
                </c:pt>
                <c:pt idx="2967">
                  <c:v>0.67134799999999994</c:v>
                </c:pt>
                <c:pt idx="2968">
                  <c:v>0.66021600000000003</c:v>
                </c:pt>
                <c:pt idx="2969">
                  <c:v>0.64944299999999999</c:v>
                </c:pt>
                <c:pt idx="2970">
                  <c:v>0.63895299999999999</c:v>
                </c:pt>
                <c:pt idx="2971">
                  <c:v>0.62876900000000002</c:v>
                </c:pt>
                <c:pt idx="2972">
                  <c:v>0.61895800000000001</c:v>
                </c:pt>
                <c:pt idx="2973">
                  <c:v>0.60951999999999995</c:v>
                </c:pt>
                <c:pt idx="2974">
                  <c:v>0.60037700000000005</c:v>
                </c:pt>
                <c:pt idx="2975">
                  <c:v>0.591449</c:v>
                </c:pt>
                <c:pt idx="2976">
                  <c:v>0.58273699999999995</c:v>
                </c:pt>
                <c:pt idx="2977">
                  <c:v>0.57429699999999995</c:v>
                </c:pt>
                <c:pt idx="2978">
                  <c:v>0.56618000000000002</c:v>
                </c:pt>
                <c:pt idx="2979">
                  <c:v>0.55841399999999997</c:v>
                </c:pt>
                <c:pt idx="2980">
                  <c:v>0.55102099999999998</c:v>
                </c:pt>
                <c:pt idx="2981">
                  <c:v>0.54399799999999998</c:v>
                </c:pt>
                <c:pt idx="2982">
                  <c:v>0.53733500000000001</c:v>
                </c:pt>
                <c:pt idx="2983">
                  <c:v>0.53105500000000005</c:v>
                </c:pt>
                <c:pt idx="2984">
                  <c:v>0.52523399999999998</c:v>
                </c:pt>
                <c:pt idx="2985">
                  <c:v>0.51994700000000005</c:v>
                </c:pt>
                <c:pt idx="2986">
                  <c:v>0.51523699999999995</c:v>
                </c:pt>
                <c:pt idx="2987">
                  <c:v>0.51114400000000004</c:v>
                </c:pt>
                <c:pt idx="2988">
                  <c:v>0.50767300000000004</c:v>
                </c:pt>
                <c:pt idx="2989">
                  <c:v>0.50463999999999998</c:v>
                </c:pt>
                <c:pt idx="2990">
                  <c:v>0.50186600000000003</c:v>
                </c:pt>
                <c:pt idx="2991">
                  <c:v>0.49933499999999997</c:v>
                </c:pt>
                <c:pt idx="2992">
                  <c:v>0.49708000000000002</c:v>
                </c:pt>
                <c:pt idx="2993">
                  <c:v>0.49515599999999999</c:v>
                </c:pt>
                <c:pt idx="2994">
                  <c:v>0.49362099999999998</c:v>
                </c:pt>
                <c:pt idx="2995">
                  <c:v>0.49251699999999998</c:v>
                </c:pt>
                <c:pt idx="2996">
                  <c:v>0.49184800000000001</c:v>
                </c:pt>
                <c:pt idx="2997">
                  <c:v>0.49155900000000002</c:v>
                </c:pt>
                <c:pt idx="2998">
                  <c:v>0.49148399999999998</c:v>
                </c:pt>
                <c:pt idx="2999">
                  <c:v>0.49149500000000002</c:v>
                </c:pt>
                <c:pt idx="3000">
                  <c:v>0.49168200000000001</c:v>
                </c:pt>
                <c:pt idx="3001">
                  <c:v>0.49222399999999999</c:v>
                </c:pt>
                <c:pt idx="3002">
                  <c:v>0.49328499999999997</c:v>
                </c:pt>
                <c:pt idx="3003">
                  <c:v>0.49494199999999999</c:v>
                </c:pt>
                <c:pt idx="3004">
                  <c:v>0.49713499999999999</c:v>
                </c:pt>
                <c:pt idx="3005">
                  <c:v>0.49971700000000002</c:v>
                </c:pt>
                <c:pt idx="3006">
                  <c:v>0.50261999999999996</c:v>
                </c:pt>
                <c:pt idx="3007">
                  <c:v>0.50593699999999997</c:v>
                </c:pt>
                <c:pt idx="3008">
                  <c:v>0.50985400000000003</c:v>
                </c:pt>
                <c:pt idx="3009">
                  <c:v>0.51454200000000005</c:v>
                </c:pt>
                <c:pt idx="3010">
                  <c:v>0.52011799999999997</c:v>
                </c:pt>
                <c:pt idx="3011">
                  <c:v>0.52664500000000003</c:v>
                </c:pt>
                <c:pt idx="3012">
                  <c:v>0.53380499999999997</c:v>
                </c:pt>
                <c:pt idx="3013">
                  <c:v>0.54046300000000003</c:v>
                </c:pt>
                <c:pt idx="3014">
                  <c:v>0.54605199999999998</c:v>
                </c:pt>
                <c:pt idx="3015">
                  <c:v>0.55124200000000001</c:v>
                </c:pt>
                <c:pt idx="3016">
                  <c:v>0.55664899999999995</c:v>
                </c:pt>
                <c:pt idx="3017">
                  <c:v>0.56250299999999998</c:v>
                </c:pt>
                <c:pt idx="3018">
                  <c:v>0.56880200000000003</c:v>
                </c:pt>
                <c:pt idx="3019">
                  <c:v>0.57538599999999995</c:v>
                </c:pt>
                <c:pt idx="3020">
                  <c:v>0.58205399999999996</c:v>
                </c:pt>
                <c:pt idx="3021">
                  <c:v>0.58875</c:v>
                </c:pt>
                <c:pt idx="3022">
                  <c:v>0.59551799999999999</c:v>
                </c:pt>
                <c:pt idx="3023">
                  <c:v>0.60256399999999999</c:v>
                </c:pt>
                <c:pt idx="3024">
                  <c:v>0.61014400000000002</c:v>
                </c:pt>
                <c:pt idx="3025">
                  <c:v>0.618224</c:v>
                </c:pt>
                <c:pt idx="3026">
                  <c:v>0.62655099999999997</c:v>
                </c:pt>
                <c:pt idx="3027">
                  <c:v>0.63494099999999998</c:v>
                </c:pt>
                <c:pt idx="3028">
                  <c:v>0.64333200000000001</c:v>
                </c:pt>
                <c:pt idx="3029">
                  <c:v>0.65174399999999999</c:v>
                </c:pt>
                <c:pt idx="3030">
                  <c:v>0.66031700000000004</c:v>
                </c:pt>
                <c:pt idx="3031">
                  <c:v>0.66926799999999997</c:v>
                </c:pt>
                <c:pt idx="3032">
                  <c:v>0.67869599999999997</c:v>
                </c:pt>
                <c:pt idx="3033">
                  <c:v>0.688388</c:v>
                </c:pt>
                <c:pt idx="3034">
                  <c:v>0.69792100000000001</c:v>
                </c:pt>
                <c:pt idx="3035">
                  <c:v>0.70682800000000001</c:v>
                </c:pt>
                <c:pt idx="3036">
                  <c:v>0.71447300000000002</c:v>
                </c:pt>
                <c:pt idx="3037">
                  <c:v>0.720306</c:v>
                </c:pt>
                <c:pt idx="3038">
                  <c:v>0.72491899999999998</c:v>
                </c:pt>
                <c:pt idx="3039">
                  <c:v>0.72937799999999997</c:v>
                </c:pt>
                <c:pt idx="3040">
                  <c:v>0.73375000000000001</c:v>
                </c:pt>
                <c:pt idx="3041">
                  <c:v>0.73736999999999997</c:v>
                </c:pt>
                <c:pt idx="3042">
                  <c:v>0.73984799999999995</c:v>
                </c:pt>
                <c:pt idx="3043">
                  <c:v>0.74133000000000004</c:v>
                </c:pt>
                <c:pt idx="3044">
                  <c:v>0.742201</c:v>
                </c:pt>
                <c:pt idx="3045">
                  <c:v>0.74287400000000003</c:v>
                </c:pt>
                <c:pt idx="3046">
                  <c:v>0.74357099999999998</c:v>
                </c:pt>
                <c:pt idx="3047">
                  <c:v>0.74438199999999999</c:v>
                </c:pt>
                <c:pt idx="3048">
                  <c:v>0.74531199999999997</c:v>
                </c:pt>
                <c:pt idx="3049">
                  <c:v>0.74614400000000003</c:v>
                </c:pt>
                <c:pt idx="3050">
                  <c:v>0.74665499999999996</c:v>
                </c:pt>
                <c:pt idx="3051">
                  <c:v>0.74693500000000002</c:v>
                </c:pt>
                <c:pt idx="3052">
                  <c:v>0.74717800000000001</c:v>
                </c:pt>
                <c:pt idx="3053">
                  <c:v>0.74752099999999999</c:v>
                </c:pt>
                <c:pt idx="3054">
                  <c:v>0.74809999999999999</c:v>
                </c:pt>
                <c:pt idx="3055">
                  <c:v>0.74900999999999995</c:v>
                </c:pt>
                <c:pt idx="3056">
                  <c:v>0.75009099999999995</c:v>
                </c:pt>
                <c:pt idx="3057">
                  <c:v>0.75089700000000004</c:v>
                </c:pt>
                <c:pt idx="3058">
                  <c:v>0.75114700000000001</c:v>
                </c:pt>
                <c:pt idx="3059">
                  <c:v>0.75094300000000003</c:v>
                </c:pt>
                <c:pt idx="3060">
                  <c:v>0.75040300000000004</c:v>
                </c:pt>
                <c:pt idx="3061">
                  <c:v>0.74939599999999995</c:v>
                </c:pt>
                <c:pt idx="3062">
                  <c:v>0.74778500000000003</c:v>
                </c:pt>
                <c:pt idx="3063">
                  <c:v>0.74558000000000002</c:v>
                </c:pt>
                <c:pt idx="3064">
                  <c:v>0.742753</c:v>
                </c:pt>
                <c:pt idx="3065">
                  <c:v>0.73928799999999995</c:v>
                </c:pt>
                <c:pt idx="3066">
                  <c:v>0.73540300000000003</c:v>
                </c:pt>
                <c:pt idx="3067">
                  <c:v>0.73104000000000002</c:v>
                </c:pt>
                <c:pt idx="3068">
                  <c:v>0.72606300000000001</c:v>
                </c:pt>
                <c:pt idx="3069">
                  <c:v>0.72067700000000001</c:v>
                </c:pt>
                <c:pt idx="3070">
                  <c:v>0.71532499999999999</c:v>
                </c:pt>
                <c:pt idx="3071">
                  <c:v>0.71044399999999996</c:v>
                </c:pt>
                <c:pt idx="3072">
                  <c:v>0.70601400000000003</c:v>
                </c:pt>
                <c:pt idx="3073">
                  <c:v>0.70144099999999998</c:v>
                </c:pt>
                <c:pt idx="3074">
                  <c:v>0.69642899999999996</c:v>
                </c:pt>
                <c:pt idx="3075">
                  <c:v>0.69122899999999998</c:v>
                </c:pt>
                <c:pt idx="3076">
                  <c:v>0.68614200000000003</c:v>
                </c:pt>
                <c:pt idx="3077">
                  <c:v>0.68139899999999998</c:v>
                </c:pt>
                <c:pt idx="3078">
                  <c:v>0.67719099999999999</c:v>
                </c:pt>
                <c:pt idx="3079">
                  <c:v>0.67345200000000005</c:v>
                </c:pt>
                <c:pt idx="3080">
                  <c:v>0.66973000000000005</c:v>
                </c:pt>
                <c:pt idx="3081">
                  <c:v>0.66559299999999999</c:v>
                </c:pt>
                <c:pt idx="3082">
                  <c:v>0.66099699999999995</c:v>
                </c:pt>
                <c:pt idx="3083">
                  <c:v>0.65605000000000002</c:v>
                </c:pt>
                <c:pt idx="3084">
                  <c:v>0.65071000000000001</c:v>
                </c:pt>
                <c:pt idx="3085">
                  <c:v>0.64497400000000005</c:v>
                </c:pt>
                <c:pt idx="3086">
                  <c:v>0.63913900000000001</c:v>
                </c:pt>
                <c:pt idx="3087">
                  <c:v>0.63304499999999997</c:v>
                </c:pt>
                <c:pt idx="3088">
                  <c:v>0.625776</c:v>
                </c:pt>
                <c:pt idx="3089">
                  <c:v>0.61676299999999995</c:v>
                </c:pt>
                <c:pt idx="3090">
                  <c:v>0.60587199999999997</c:v>
                </c:pt>
                <c:pt idx="3091">
                  <c:v>0.59334100000000001</c:v>
                </c:pt>
                <c:pt idx="3092">
                  <c:v>0.57991599999999999</c:v>
                </c:pt>
                <c:pt idx="3093">
                  <c:v>0.56632300000000002</c:v>
                </c:pt>
                <c:pt idx="3094">
                  <c:v>0.55284699999999998</c:v>
                </c:pt>
                <c:pt idx="3095">
                  <c:v>0.53943399999999997</c:v>
                </c:pt>
                <c:pt idx="3096">
                  <c:v>0.52588999999999997</c:v>
                </c:pt>
                <c:pt idx="3097">
                  <c:v>0.51221399999999995</c:v>
                </c:pt>
                <c:pt idx="3098">
                  <c:v>0.49869000000000002</c:v>
                </c:pt>
                <c:pt idx="3099">
                  <c:v>0.48547899999999999</c:v>
                </c:pt>
                <c:pt idx="3100">
                  <c:v>0.47276499999999999</c:v>
                </c:pt>
                <c:pt idx="3101">
                  <c:v>0.46084999999999998</c:v>
                </c:pt>
                <c:pt idx="3102">
                  <c:v>0.44962000000000002</c:v>
                </c:pt>
                <c:pt idx="3103">
                  <c:v>0.43854799999999999</c:v>
                </c:pt>
                <c:pt idx="3104">
                  <c:v>0.427429</c:v>
                </c:pt>
                <c:pt idx="3105">
                  <c:v>0.41653600000000002</c:v>
                </c:pt>
                <c:pt idx="3106">
                  <c:v>0.40614899999999998</c:v>
                </c:pt>
                <c:pt idx="3107">
                  <c:v>0.396318</c:v>
                </c:pt>
                <c:pt idx="3108">
                  <c:v>0.38706499999999999</c:v>
                </c:pt>
                <c:pt idx="3109">
                  <c:v>0.37842300000000001</c:v>
                </c:pt>
                <c:pt idx="3110">
                  <c:v>0.36991800000000002</c:v>
                </c:pt>
                <c:pt idx="3111">
                  <c:v>0.36038399999999998</c:v>
                </c:pt>
                <c:pt idx="3112">
                  <c:v>0.349298</c:v>
                </c:pt>
                <c:pt idx="3113">
                  <c:v>0.33746700000000002</c:v>
                </c:pt>
                <c:pt idx="3114">
                  <c:v>0.32563999999999999</c:v>
                </c:pt>
                <c:pt idx="3115">
                  <c:v>0.31392999999999999</c:v>
                </c:pt>
                <c:pt idx="3116">
                  <c:v>0.30220399999999997</c:v>
                </c:pt>
                <c:pt idx="3117">
                  <c:v>0.29047400000000001</c:v>
                </c:pt>
                <c:pt idx="3118">
                  <c:v>0.27892800000000001</c:v>
                </c:pt>
                <c:pt idx="3119">
                  <c:v>0.26785100000000001</c:v>
                </c:pt>
                <c:pt idx="3120">
                  <c:v>0.25750400000000001</c:v>
                </c:pt>
                <c:pt idx="3121">
                  <c:v>0.24793299999999999</c:v>
                </c:pt>
                <c:pt idx="3122">
                  <c:v>0.23890700000000001</c:v>
                </c:pt>
                <c:pt idx="3123">
                  <c:v>0.230213</c:v>
                </c:pt>
                <c:pt idx="3124">
                  <c:v>0.22189999999999999</c:v>
                </c:pt>
                <c:pt idx="3125">
                  <c:v>0.21396599999999999</c:v>
                </c:pt>
                <c:pt idx="3126">
                  <c:v>0.20623</c:v>
                </c:pt>
                <c:pt idx="3127">
                  <c:v>0.19880300000000001</c:v>
                </c:pt>
                <c:pt idx="3128">
                  <c:v>0.19217300000000001</c:v>
                </c:pt>
                <c:pt idx="3129">
                  <c:v>0.18660399999999999</c:v>
                </c:pt>
                <c:pt idx="3130">
                  <c:v>0.18193500000000001</c:v>
                </c:pt>
                <c:pt idx="3131">
                  <c:v>0.17788399999999999</c:v>
                </c:pt>
                <c:pt idx="3132">
                  <c:v>0.17435400000000001</c:v>
                </c:pt>
                <c:pt idx="3133">
                  <c:v>0.17125899999999999</c:v>
                </c:pt>
                <c:pt idx="3134">
                  <c:v>0.168236</c:v>
                </c:pt>
                <c:pt idx="3135">
                  <c:v>0.164905</c:v>
                </c:pt>
                <c:pt idx="3136">
                  <c:v>0.16145999999999999</c:v>
                </c:pt>
                <c:pt idx="3137">
                  <c:v>0.15836700000000001</c:v>
                </c:pt>
                <c:pt idx="3138">
                  <c:v>0.15584400000000001</c:v>
                </c:pt>
                <c:pt idx="3139">
                  <c:v>0.15396299999999999</c:v>
                </c:pt>
                <c:pt idx="3140">
                  <c:v>0.15299699999999999</c:v>
                </c:pt>
                <c:pt idx="3141">
                  <c:v>0.15331400000000001</c:v>
                </c:pt>
                <c:pt idx="3142">
                  <c:v>0.15507899999999999</c:v>
                </c:pt>
                <c:pt idx="3143">
                  <c:v>0.15822700000000001</c:v>
                </c:pt>
                <c:pt idx="3144">
                  <c:v>0.16259999999999999</c:v>
                </c:pt>
                <c:pt idx="3145">
                  <c:v>0.16799700000000001</c:v>
                </c:pt>
                <c:pt idx="3146">
                  <c:v>0.17410600000000001</c:v>
                </c:pt>
                <c:pt idx="3147">
                  <c:v>0.18057500000000001</c:v>
                </c:pt>
                <c:pt idx="3148">
                  <c:v>0.18725</c:v>
                </c:pt>
                <c:pt idx="3149">
                  <c:v>0.194187</c:v>
                </c:pt>
                <c:pt idx="3150">
                  <c:v>0.20146700000000001</c:v>
                </c:pt>
                <c:pt idx="3151">
                  <c:v>0.20905899999999999</c:v>
                </c:pt>
                <c:pt idx="3152">
                  <c:v>0.21679499999999999</c:v>
                </c:pt>
                <c:pt idx="3153">
                  <c:v>0.224356</c:v>
                </c:pt>
                <c:pt idx="3154">
                  <c:v>0.23131499999999999</c:v>
                </c:pt>
                <c:pt idx="3155">
                  <c:v>0.237405</c:v>
                </c:pt>
                <c:pt idx="3156">
                  <c:v>0.242644</c:v>
                </c:pt>
                <c:pt idx="3157">
                  <c:v>0.24706700000000001</c:v>
                </c:pt>
                <c:pt idx="3158">
                  <c:v>0.25049500000000002</c:v>
                </c:pt>
                <c:pt idx="3159">
                  <c:v>0.25285200000000002</c:v>
                </c:pt>
                <c:pt idx="3160">
                  <c:v>0.25450299999999998</c:v>
                </c:pt>
                <c:pt idx="3161">
                  <c:v>0.25601000000000002</c:v>
                </c:pt>
                <c:pt idx="3162">
                  <c:v>0.25776399999999999</c:v>
                </c:pt>
                <c:pt idx="3163">
                  <c:v>0.25993899999999998</c:v>
                </c:pt>
                <c:pt idx="3164">
                  <c:v>0.26252500000000001</c:v>
                </c:pt>
                <c:pt idx="3165">
                  <c:v>0.26541999999999999</c:v>
                </c:pt>
                <c:pt idx="3166">
                  <c:v>0.26855099999999998</c:v>
                </c:pt>
                <c:pt idx="3167">
                  <c:v>0.271924</c:v>
                </c:pt>
                <c:pt idx="3168">
                  <c:v>0.275557</c:v>
                </c:pt>
                <c:pt idx="3169">
                  <c:v>0.27933000000000002</c:v>
                </c:pt>
                <c:pt idx="3170">
                  <c:v>0.282945</c:v>
                </c:pt>
                <c:pt idx="3171">
                  <c:v>0.286213</c:v>
                </c:pt>
                <c:pt idx="3172">
                  <c:v>0.28923300000000002</c:v>
                </c:pt>
                <c:pt idx="3173">
                  <c:v>0.29214699999999999</c:v>
                </c:pt>
                <c:pt idx="3174">
                  <c:v>0.294964</c:v>
                </c:pt>
                <c:pt idx="3175">
                  <c:v>0.29758000000000001</c:v>
                </c:pt>
                <c:pt idx="3176">
                  <c:v>0.29988300000000001</c:v>
                </c:pt>
                <c:pt idx="3177">
                  <c:v>0.30178300000000002</c:v>
                </c:pt>
                <c:pt idx="3178">
                  <c:v>0.303226</c:v>
                </c:pt>
                <c:pt idx="3179">
                  <c:v>0.30421999999999999</c:v>
                </c:pt>
                <c:pt idx="3180">
                  <c:v>0.30483700000000002</c:v>
                </c:pt>
                <c:pt idx="3181">
                  <c:v>0.30509999999999998</c:v>
                </c:pt>
                <c:pt idx="3182">
                  <c:v>0.30500100000000002</c:v>
                </c:pt>
                <c:pt idx="3183">
                  <c:v>0.30469499999999999</c:v>
                </c:pt>
                <c:pt idx="3184">
                  <c:v>0.30447600000000002</c:v>
                </c:pt>
                <c:pt idx="3185">
                  <c:v>0.30453400000000003</c:v>
                </c:pt>
                <c:pt idx="3186">
                  <c:v>0.30466500000000002</c:v>
                </c:pt>
                <c:pt idx="3187">
                  <c:v>0.30452699999999999</c:v>
                </c:pt>
                <c:pt idx="3188">
                  <c:v>0.304062</c:v>
                </c:pt>
                <c:pt idx="3189">
                  <c:v>0.303425</c:v>
                </c:pt>
                <c:pt idx="3190">
                  <c:v>0.30276999999999998</c:v>
                </c:pt>
                <c:pt idx="3191">
                  <c:v>0.30210999999999999</c:v>
                </c:pt>
                <c:pt idx="3192">
                  <c:v>0.30135899999999999</c:v>
                </c:pt>
                <c:pt idx="3193">
                  <c:v>0.30042200000000002</c:v>
                </c:pt>
                <c:pt idx="3194">
                  <c:v>0.29926000000000003</c:v>
                </c:pt>
                <c:pt idx="3195">
                  <c:v>0.29794500000000002</c:v>
                </c:pt>
                <c:pt idx="3196">
                  <c:v>0.29658200000000001</c:v>
                </c:pt>
                <c:pt idx="3197">
                  <c:v>0.29522700000000002</c:v>
                </c:pt>
                <c:pt idx="3198">
                  <c:v>0.29389500000000002</c:v>
                </c:pt>
                <c:pt idx="3199">
                  <c:v>0.29258400000000001</c:v>
                </c:pt>
                <c:pt idx="3200">
                  <c:v>0.291294</c:v>
                </c:pt>
                <c:pt idx="3201">
                  <c:v>0.29006399999999999</c:v>
                </c:pt>
                <c:pt idx="3202">
                  <c:v>0.28894500000000001</c:v>
                </c:pt>
                <c:pt idx="3203">
                  <c:v>0.287937</c:v>
                </c:pt>
                <c:pt idx="3204">
                  <c:v>0.28697600000000001</c:v>
                </c:pt>
                <c:pt idx="3205">
                  <c:v>0.28604400000000002</c:v>
                </c:pt>
                <c:pt idx="3206">
                  <c:v>0.285244</c:v>
                </c:pt>
                <c:pt idx="3207">
                  <c:v>0.28474899999999997</c:v>
                </c:pt>
                <c:pt idx="3208">
                  <c:v>0.28472199999999998</c:v>
                </c:pt>
                <c:pt idx="3209">
                  <c:v>0.285161</c:v>
                </c:pt>
                <c:pt idx="3210">
                  <c:v>0.28576299999999999</c:v>
                </c:pt>
                <c:pt idx="3211">
                  <c:v>0.28624899999999998</c:v>
                </c:pt>
                <c:pt idx="3212">
                  <c:v>0.286719</c:v>
                </c:pt>
                <c:pt idx="3213">
                  <c:v>0.28734500000000002</c:v>
                </c:pt>
                <c:pt idx="3214">
                  <c:v>0.28818199999999999</c:v>
                </c:pt>
                <c:pt idx="3215">
                  <c:v>0.28923700000000002</c:v>
                </c:pt>
                <c:pt idx="3216">
                  <c:v>0.29058600000000001</c:v>
                </c:pt>
                <c:pt idx="3217">
                  <c:v>0.292354</c:v>
                </c:pt>
                <c:pt idx="3218">
                  <c:v>0.29461500000000002</c:v>
                </c:pt>
                <c:pt idx="3219">
                  <c:v>0.29736499999999999</c:v>
                </c:pt>
                <c:pt idx="3220">
                  <c:v>0.300562</c:v>
                </c:pt>
                <c:pt idx="3221">
                  <c:v>0.30414200000000002</c:v>
                </c:pt>
                <c:pt idx="3222">
                  <c:v>0.30799100000000001</c:v>
                </c:pt>
                <c:pt idx="3223">
                  <c:v>0.31197399999999997</c:v>
                </c:pt>
                <c:pt idx="3224">
                  <c:v>0.31601000000000001</c:v>
                </c:pt>
                <c:pt idx="3225">
                  <c:v>0.32008500000000001</c:v>
                </c:pt>
                <c:pt idx="3226">
                  <c:v>0.32416600000000001</c:v>
                </c:pt>
                <c:pt idx="3227">
                  <c:v>0.32817099999999999</c:v>
                </c:pt>
                <c:pt idx="3228">
                  <c:v>0.332061</c:v>
                </c:pt>
                <c:pt idx="3229">
                  <c:v>0.33592699999999998</c:v>
                </c:pt>
                <c:pt idx="3230">
                  <c:v>0.33982899999999999</c:v>
                </c:pt>
                <c:pt idx="3231">
                  <c:v>0.34362399999999999</c:v>
                </c:pt>
                <c:pt idx="3232">
                  <c:v>0.34710200000000002</c:v>
                </c:pt>
                <c:pt idx="3233">
                  <c:v>0.35009099999999999</c:v>
                </c:pt>
                <c:pt idx="3234">
                  <c:v>0.35239300000000001</c:v>
                </c:pt>
                <c:pt idx="3235">
                  <c:v>0.35393999999999998</c:v>
                </c:pt>
                <c:pt idx="3236">
                  <c:v>0.35501300000000002</c:v>
                </c:pt>
                <c:pt idx="3237">
                  <c:v>0.35594700000000001</c:v>
                </c:pt>
                <c:pt idx="3238">
                  <c:v>0.35686699999999999</c:v>
                </c:pt>
                <c:pt idx="3239">
                  <c:v>0.357651</c:v>
                </c:pt>
                <c:pt idx="3240">
                  <c:v>0.35813299999999998</c:v>
                </c:pt>
                <c:pt idx="3241">
                  <c:v>0.35833500000000001</c:v>
                </c:pt>
                <c:pt idx="3242">
                  <c:v>0.358404</c:v>
                </c:pt>
                <c:pt idx="3243">
                  <c:v>0.358429</c:v>
                </c:pt>
                <c:pt idx="3244">
                  <c:v>0.35834199999999999</c:v>
                </c:pt>
                <c:pt idx="3245">
                  <c:v>0.35797899999999999</c:v>
                </c:pt>
                <c:pt idx="3246">
                  <c:v>0.357269</c:v>
                </c:pt>
                <c:pt idx="3247">
                  <c:v>0.35632799999999998</c:v>
                </c:pt>
                <c:pt idx="3248">
                  <c:v>0.35532900000000001</c:v>
                </c:pt>
                <c:pt idx="3249">
                  <c:v>0.35437600000000002</c:v>
                </c:pt>
                <c:pt idx="3250">
                  <c:v>0.35349399999999997</c:v>
                </c:pt>
                <c:pt idx="3251">
                  <c:v>0.35267700000000002</c:v>
                </c:pt>
                <c:pt idx="3252">
                  <c:v>0.35193400000000002</c:v>
                </c:pt>
                <c:pt idx="3253">
                  <c:v>0.35126200000000002</c:v>
                </c:pt>
                <c:pt idx="3254">
                  <c:v>0.35056599999999999</c:v>
                </c:pt>
                <c:pt idx="3255">
                  <c:v>0.34967100000000001</c:v>
                </c:pt>
                <c:pt idx="3256">
                  <c:v>0.34853099999999998</c:v>
                </c:pt>
                <c:pt idx="3257">
                  <c:v>0.34736499999999998</c:v>
                </c:pt>
                <c:pt idx="3258">
                  <c:v>0.34647600000000001</c:v>
                </c:pt>
                <c:pt idx="3259">
                  <c:v>0.34605799999999998</c:v>
                </c:pt>
                <c:pt idx="3260">
                  <c:v>0.346165</c:v>
                </c:pt>
                <c:pt idx="3261">
                  <c:v>0.346744</c:v>
                </c:pt>
                <c:pt idx="3262">
                  <c:v>0.34768399999999999</c:v>
                </c:pt>
                <c:pt idx="3263">
                  <c:v>0.34889999999999999</c:v>
                </c:pt>
                <c:pt idx="3264">
                  <c:v>0.35048600000000002</c:v>
                </c:pt>
                <c:pt idx="3265">
                  <c:v>0.35265400000000002</c:v>
                </c:pt>
                <c:pt idx="3266">
                  <c:v>0.35553099999999999</c:v>
                </c:pt>
                <c:pt idx="3267">
                  <c:v>0.35910300000000001</c:v>
                </c:pt>
                <c:pt idx="3268">
                  <c:v>0.36328500000000002</c:v>
                </c:pt>
                <c:pt idx="3269">
                  <c:v>0.36799300000000001</c:v>
                </c:pt>
                <c:pt idx="3270">
                  <c:v>0.373224</c:v>
                </c:pt>
                <c:pt idx="3271">
                  <c:v>0.37899300000000002</c:v>
                </c:pt>
                <c:pt idx="3272">
                  <c:v>0.38519900000000001</c:v>
                </c:pt>
                <c:pt idx="3273">
                  <c:v>0.39160299999999998</c:v>
                </c:pt>
                <c:pt idx="3274">
                  <c:v>0.39790399999999998</c:v>
                </c:pt>
                <c:pt idx="3275">
                  <c:v>0.40382899999999999</c:v>
                </c:pt>
                <c:pt idx="3276">
                  <c:v>0.409192</c:v>
                </c:pt>
                <c:pt idx="3277">
                  <c:v>0.41386099999999998</c:v>
                </c:pt>
                <c:pt idx="3278">
                  <c:v>0.41770299999999999</c:v>
                </c:pt>
                <c:pt idx="3279">
                  <c:v>0.42061300000000001</c:v>
                </c:pt>
                <c:pt idx="3280">
                  <c:v>0.42264000000000002</c:v>
                </c:pt>
                <c:pt idx="3281">
                  <c:v>0.42394199999999999</c:v>
                </c:pt>
                <c:pt idx="3282">
                  <c:v>0.42452000000000001</c:v>
                </c:pt>
                <c:pt idx="3283">
                  <c:v>0.42423</c:v>
                </c:pt>
                <c:pt idx="3284">
                  <c:v>0.42302099999999998</c:v>
                </c:pt>
                <c:pt idx="3285">
                  <c:v>0.42100399999999999</c:v>
                </c:pt>
                <c:pt idx="3286">
                  <c:v>0.41833500000000001</c:v>
                </c:pt>
                <c:pt idx="3287">
                  <c:v>0.41513800000000001</c:v>
                </c:pt>
                <c:pt idx="3288">
                  <c:v>0.41151799999999999</c:v>
                </c:pt>
                <c:pt idx="3289">
                  <c:v>0.407501</c:v>
                </c:pt>
                <c:pt idx="3290">
                  <c:v>0.40295300000000001</c:v>
                </c:pt>
                <c:pt idx="3291">
                  <c:v>0.397731</c:v>
                </c:pt>
                <c:pt idx="3292">
                  <c:v>0.391847</c:v>
                </c:pt>
                <c:pt idx="3293">
                  <c:v>0.38540600000000003</c:v>
                </c:pt>
                <c:pt idx="3294">
                  <c:v>0.37852400000000003</c:v>
                </c:pt>
                <c:pt idx="3295">
                  <c:v>0.37131799999999998</c:v>
                </c:pt>
                <c:pt idx="3296">
                  <c:v>0.36387199999999997</c:v>
                </c:pt>
                <c:pt idx="3297">
                  <c:v>0.35619499999999998</c:v>
                </c:pt>
                <c:pt idx="3298">
                  <c:v>0.34825499999999998</c:v>
                </c:pt>
                <c:pt idx="3299">
                  <c:v>0.340082</c:v>
                </c:pt>
                <c:pt idx="3300">
                  <c:v>0.33177899999999999</c:v>
                </c:pt>
                <c:pt idx="3301">
                  <c:v>0.32348500000000002</c:v>
                </c:pt>
                <c:pt idx="3302">
                  <c:v>0.31535999999999997</c:v>
                </c:pt>
                <c:pt idx="3303">
                  <c:v>0.307558</c:v>
                </c:pt>
                <c:pt idx="3304">
                  <c:v>0.300151</c:v>
                </c:pt>
                <c:pt idx="3305">
                  <c:v>0.29311900000000002</c:v>
                </c:pt>
                <c:pt idx="3306">
                  <c:v>0.28646100000000002</c:v>
                </c:pt>
                <c:pt idx="3307">
                  <c:v>0.280306</c:v>
                </c:pt>
                <c:pt idx="3308">
                  <c:v>0.27480599999999999</c:v>
                </c:pt>
                <c:pt idx="3309">
                  <c:v>0.26993699999999998</c:v>
                </c:pt>
                <c:pt idx="3310">
                  <c:v>0.26552999999999999</c:v>
                </c:pt>
                <c:pt idx="3311">
                  <c:v>0.26144800000000001</c:v>
                </c:pt>
                <c:pt idx="3312">
                  <c:v>0.25759900000000002</c:v>
                </c:pt>
                <c:pt idx="3313">
                  <c:v>0.25381799999999999</c:v>
                </c:pt>
                <c:pt idx="3314">
                  <c:v>0.24992200000000001</c:v>
                </c:pt>
                <c:pt idx="3315">
                  <c:v>0.245922</c:v>
                </c:pt>
                <c:pt idx="3316">
                  <c:v>0.24199499999999999</c:v>
                </c:pt>
                <c:pt idx="3317">
                  <c:v>0.23829</c:v>
                </c:pt>
                <c:pt idx="3318">
                  <c:v>0.23491100000000001</c:v>
                </c:pt>
                <c:pt idx="3319">
                  <c:v>0.23194799999999999</c:v>
                </c:pt>
                <c:pt idx="3320">
                  <c:v>0.22941300000000001</c:v>
                </c:pt>
                <c:pt idx="3321">
                  <c:v>0.22717300000000001</c:v>
                </c:pt>
                <c:pt idx="3322">
                  <c:v>0.224971</c:v>
                </c:pt>
                <c:pt idx="3323">
                  <c:v>0.222556</c:v>
                </c:pt>
                <c:pt idx="3324">
                  <c:v>0.21986</c:v>
                </c:pt>
                <c:pt idx="3325">
                  <c:v>0.21702199999999999</c:v>
                </c:pt>
                <c:pt idx="3326">
                  <c:v>0.214252</c:v>
                </c:pt>
                <c:pt idx="3327">
                  <c:v>0.21165500000000001</c:v>
                </c:pt>
                <c:pt idx="3328">
                  <c:v>0.209205</c:v>
                </c:pt>
                <c:pt idx="3329">
                  <c:v>0.20687700000000001</c:v>
                </c:pt>
                <c:pt idx="3330">
                  <c:v>0.20474500000000001</c:v>
                </c:pt>
                <c:pt idx="3331">
                  <c:v>0.20289299999999999</c:v>
                </c:pt>
                <c:pt idx="3332">
                  <c:v>0.201291</c:v>
                </c:pt>
                <c:pt idx="3333">
                  <c:v>0.19983400000000001</c:v>
                </c:pt>
                <c:pt idx="3334">
                  <c:v>0.19849900000000001</c:v>
                </c:pt>
                <c:pt idx="3335">
                  <c:v>0.197357</c:v>
                </c:pt>
                <c:pt idx="3336">
                  <c:v>0.196468</c:v>
                </c:pt>
                <c:pt idx="3337">
                  <c:v>0.19581999999999999</c:v>
                </c:pt>
                <c:pt idx="3338">
                  <c:v>0.195384</c:v>
                </c:pt>
                <c:pt idx="3339">
                  <c:v>0.19517799999999999</c:v>
                </c:pt>
                <c:pt idx="3340">
                  <c:v>0.19528599999999999</c:v>
                </c:pt>
                <c:pt idx="3341">
                  <c:v>0.195824</c:v>
                </c:pt>
                <c:pt idx="3342">
                  <c:v>0.19685800000000001</c:v>
                </c:pt>
                <c:pt idx="3343">
                  <c:v>0.19833999999999999</c:v>
                </c:pt>
                <c:pt idx="3344">
                  <c:v>0.20011799999999999</c:v>
                </c:pt>
                <c:pt idx="3345">
                  <c:v>0.20199500000000001</c:v>
                </c:pt>
                <c:pt idx="3346">
                  <c:v>0.20382900000000001</c:v>
                </c:pt>
                <c:pt idx="3347">
                  <c:v>0.20563699999999999</c:v>
                </c:pt>
                <c:pt idx="3348">
                  <c:v>0.20755999999999999</c:v>
                </c:pt>
                <c:pt idx="3349">
                  <c:v>0.20968999999999999</c:v>
                </c:pt>
                <c:pt idx="3350">
                  <c:v>0.211976</c:v>
                </c:pt>
                <c:pt idx="3351">
                  <c:v>0.21432000000000001</c:v>
                </c:pt>
                <c:pt idx="3352">
                  <c:v>0.21668999999999999</c:v>
                </c:pt>
                <c:pt idx="3353">
                  <c:v>0.21912599999999999</c:v>
                </c:pt>
                <c:pt idx="3354">
                  <c:v>0.22164200000000001</c:v>
                </c:pt>
                <c:pt idx="3355">
                  <c:v>0.22417400000000001</c:v>
                </c:pt>
                <c:pt idx="3356">
                  <c:v>0.22662399999999999</c:v>
                </c:pt>
                <c:pt idx="3357">
                  <c:v>0.228963</c:v>
                </c:pt>
                <c:pt idx="3358">
                  <c:v>0.23124500000000001</c:v>
                </c:pt>
                <c:pt idx="3359">
                  <c:v>0.23352700000000001</c:v>
                </c:pt>
                <c:pt idx="3360">
                  <c:v>0.235817</c:v>
                </c:pt>
                <c:pt idx="3361">
                  <c:v>0.23810100000000001</c:v>
                </c:pt>
                <c:pt idx="3362">
                  <c:v>0.24040500000000001</c:v>
                </c:pt>
                <c:pt idx="3363">
                  <c:v>0.24277199999999999</c:v>
                </c:pt>
                <c:pt idx="3364">
                  <c:v>0.24521599999999999</c:v>
                </c:pt>
                <c:pt idx="3365">
                  <c:v>0.24770700000000001</c:v>
                </c:pt>
                <c:pt idx="3366">
                  <c:v>0.25022</c:v>
                </c:pt>
                <c:pt idx="3367">
                  <c:v>0.25274099999999999</c:v>
                </c:pt>
                <c:pt idx="3368">
                  <c:v>0.25524200000000002</c:v>
                </c:pt>
                <c:pt idx="3369">
                  <c:v>0.257662</c:v>
                </c:pt>
                <c:pt idx="3370">
                  <c:v>0.25994899999999999</c:v>
                </c:pt>
                <c:pt idx="3371">
                  <c:v>0.26208599999999999</c:v>
                </c:pt>
                <c:pt idx="3372">
                  <c:v>0.264069</c:v>
                </c:pt>
                <c:pt idx="3373">
                  <c:v>0.26587499999999997</c:v>
                </c:pt>
                <c:pt idx="3374">
                  <c:v>0.26744099999999998</c:v>
                </c:pt>
                <c:pt idx="3375">
                  <c:v>0.268681</c:v>
                </c:pt>
                <c:pt idx="3376">
                  <c:v>0.26952900000000002</c:v>
                </c:pt>
                <c:pt idx="3377">
                  <c:v>0.269955</c:v>
                </c:pt>
                <c:pt idx="3378">
                  <c:v>0.26996799999999999</c:v>
                </c:pt>
                <c:pt idx="3379">
                  <c:v>0.26960200000000001</c:v>
                </c:pt>
                <c:pt idx="3380">
                  <c:v>0.26889999999999997</c:v>
                </c:pt>
                <c:pt idx="3381">
                  <c:v>0.26792300000000002</c:v>
                </c:pt>
                <c:pt idx="3382">
                  <c:v>0.26673599999999997</c:v>
                </c:pt>
                <c:pt idx="3383">
                  <c:v>0.26536500000000002</c:v>
                </c:pt>
                <c:pt idx="3384">
                  <c:v>0.26375999999999999</c:v>
                </c:pt>
                <c:pt idx="3385">
                  <c:v>0.26183600000000001</c:v>
                </c:pt>
                <c:pt idx="3386">
                  <c:v>0.25956200000000001</c:v>
                </c:pt>
                <c:pt idx="3387">
                  <c:v>0.25696799999999997</c:v>
                </c:pt>
                <c:pt idx="3388">
                  <c:v>0.25409999999999999</c:v>
                </c:pt>
                <c:pt idx="3389">
                  <c:v>0.25098900000000002</c:v>
                </c:pt>
                <c:pt idx="3390">
                  <c:v>0.247673</c:v>
                </c:pt>
                <c:pt idx="3391">
                  <c:v>0.244203</c:v>
                </c:pt>
                <c:pt idx="3392">
                  <c:v>0.24062500000000001</c:v>
                </c:pt>
                <c:pt idx="3393">
                  <c:v>0.236983</c:v>
                </c:pt>
                <c:pt idx="3394">
                  <c:v>0.233324</c:v>
                </c:pt>
                <c:pt idx="3395">
                  <c:v>0.22969300000000001</c:v>
                </c:pt>
                <c:pt idx="3396">
                  <c:v>0.22609000000000001</c:v>
                </c:pt>
                <c:pt idx="3397">
                  <c:v>0.222464</c:v>
                </c:pt>
                <c:pt idx="3398">
                  <c:v>0.21878</c:v>
                </c:pt>
                <c:pt idx="3399">
                  <c:v>0.215091</c:v>
                </c:pt>
                <c:pt idx="3400">
                  <c:v>0.21152099999999999</c:v>
                </c:pt>
                <c:pt idx="3401">
                  <c:v>0.20819399999999999</c:v>
                </c:pt>
                <c:pt idx="3402">
                  <c:v>0.20517299999999999</c:v>
                </c:pt>
                <c:pt idx="3403">
                  <c:v>0.20244599999999999</c:v>
                </c:pt>
                <c:pt idx="3404">
                  <c:v>0.19997300000000001</c:v>
                </c:pt>
                <c:pt idx="3405">
                  <c:v>0.19772700000000001</c:v>
                </c:pt>
                <c:pt idx="3406">
                  <c:v>0.195692</c:v>
                </c:pt>
                <c:pt idx="3407">
                  <c:v>0.193827</c:v>
                </c:pt>
                <c:pt idx="3408">
                  <c:v>0.19206599999999999</c:v>
                </c:pt>
                <c:pt idx="3409">
                  <c:v>0.19036700000000001</c:v>
                </c:pt>
                <c:pt idx="3410">
                  <c:v>0.18875</c:v>
                </c:pt>
                <c:pt idx="3411">
                  <c:v>0.187248</c:v>
                </c:pt>
                <c:pt idx="3412">
                  <c:v>0.185858</c:v>
                </c:pt>
                <c:pt idx="3413">
                  <c:v>0.184559</c:v>
                </c:pt>
                <c:pt idx="3414">
                  <c:v>0.18338299999999999</c:v>
                </c:pt>
                <c:pt idx="3415">
                  <c:v>0.182397</c:v>
                </c:pt>
                <c:pt idx="3416">
                  <c:v>0.18162200000000001</c:v>
                </c:pt>
                <c:pt idx="3417">
                  <c:v>0.18099599999999999</c:v>
                </c:pt>
                <c:pt idx="3418">
                  <c:v>0.18044399999999999</c:v>
                </c:pt>
                <c:pt idx="3419">
                  <c:v>0.17993799999999999</c:v>
                </c:pt>
                <c:pt idx="3420">
                  <c:v>0.17948700000000001</c:v>
                </c:pt>
                <c:pt idx="3421">
                  <c:v>0.17912800000000001</c:v>
                </c:pt>
                <c:pt idx="3422">
                  <c:v>0.17893400000000001</c:v>
                </c:pt>
                <c:pt idx="3423">
                  <c:v>0.17899200000000001</c:v>
                </c:pt>
                <c:pt idx="3424">
                  <c:v>0.17935000000000001</c:v>
                </c:pt>
                <c:pt idx="3425">
                  <c:v>0.17999599999999999</c:v>
                </c:pt>
                <c:pt idx="3426">
                  <c:v>0.18088799999999999</c:v>
                </c:pt>
                <c:pt idx="3427">
                  <c:v>0.182004</c:v>
                </c:pt>
                <c:pt idx="3428">
                  <c:v>0.183362</c:v>
                </c:pt>
                <c:pt idx="3429">
                  <c:v>0.185004</c:v>
                </c:pt>
                <c:pt idx="3430">
                  <c:v>0.186948</c:v>
                </c:pt>
                <c:pt idx="3431">
                  <c:v>0.18915999999999999</c:v>
                </c:pt>
                <c:pt idx="3432">
                  <c:v>0.191576</c:v>
                </c:pt>
                <c:pt idx="3433">
                  <c:v>0.19418099999999999</c:v>
                </c:pt>
                <c:pt idx="3434">
                  <c:v>0.19703100000000001</c:v>
                </c:pt>
                <c:pt idx="3435">
                  <c:v>0.20017099999999999</c:v>
                </c:pt>
                <c:pt idx="3436">
                  <c:v>0.203543</c:v>
                </c:pt>
                <c:pt idx="3437">
                  <c:v>0.20701900000000001</c:v>
                </c:pt>
                <c:pt idx="3438">
                  <c:v>0.21051900000000001</c:v>
                </c:pt>
                <c:pt idx="3439">
                  <c:v>0.21404599999999999</c:v>
                </c:pt>
                <c:pt idx="3440">
                  <c:v>0.21763399999999999</c:v>
                </c:pt>
                <c:pt idx="3441">
                  <c:v>0.22128800000000001</c:v>
                </c:pt>
                <c:pt idx="3442">
                  <c:v>0.22497600000000001</c:v>
                </c:pt>
                <c:pt idx="3443">
                  <c:v>0.22866</c:v>
                </c:pt>
                <c:pt idx="3444">
                  <c:v>0.23231399999999999</c:v>
                </c:pt>
                <c:pt idx="3445">
                  <c:v>0.23591699999999999</c:v>
                </c:pt>
                <c:pt idx="3446">
                  <c:v>0.23941999999999999</c:v>
                </c:pt>
                <c:pt idx="3447">
                  <c:v>0.242729</c:v>
                </c:pt>
                <c:pt idx="3448">
                  <c:v>0.24574199999999999</c:v>
                </c:pt>
                <c:pt idx="3449">
                  <c:v>0.248416</c:v>
                </c:pt>
                <c:pt idx="3450">
                  <c:v>0.25078</c:v>
                </c:pt>
                <c:pt idx="3451">
                  <c:v>0.25288500000000003</c:v>
                </c:pt>
                <c:pt idx="3452">
                  <c:v>0.25476700000000002</c:v>
                </c:pt>
                <c:pt idx="3453">
                  <c:v>0.25644699999999998</c:v>
                </c:pt>
                <c:pt idx="3454">
                  <c:v>0.25795000000000001</c:v>
                </c:pt>
                <c:pt idx="3455">
                  <c:v>0.25930999999999998</c:v>
                </c:pt>
                <c:pt idx="3456">
                  <c:v>0.26058500000000001</c:v>
                </c:pt>
                <c:pt idx="3457">
                  <c:v>0.26184099999999999</c:v>
                </c:pt>
                <c:pt idx="3458">
                  <c:v>0.26310499999999998</c:v>
                </c:pt>
                <c:pt idx="3459">
                  <c:v>0.264316</c:v>
                </c:pt>
                <c:pt idx="3460">
                  <c:v>0.265378</c:v>
                </c:pt>
                <c:pt idx="3461">
                  <c:v>0.26627099999999998</c:v>
                </c:pt>
                <c:pt idx="3462">
                  <c:v>0.26705699999999999</c:v>
                </c:pt>
                <c:pt idx="3463">
                  <c:v>0.26781500000000003</c:v>
                </c:pt>
                <c:pt idx="3464">
                  <c:v>0.26857599999999998</c:v>
                </c:pt>
                <c:pt idx="3465">
                  <c:v>0.26934399999999997</c:v>
                </c:pt>
                <c:pt idx="3466">
                  <c:v>0.27013500000000001</c:v>
                </c:pt>
                <c:pt idx="3467">
                  <c:v>0.27095799999999998</c:v>
                </c:pt>
                <c:pt idx="3468">
                  <c:v>0.27179799999999998</c:v>
                </c:pt>
                <c:pt idx="3469">
                  <c:v>0.27262999999999998</c:v>
                </c:pt>
                <c:pt idx="3470">
                  <c:v>0.27344299999999999</c:v>
                </c:pt>
                <c:pt idx="3471">
                  <c:v>0.27423599999999998</c:v>
                </c:pt>
                <c:pt idx="3472">
                  <c:v>0.275001</c:v>
                </c:pt>
                <c:pt idx="3473">
                  <c:v>0.275702</c:v>
                </c:pt>
                <c:pt idx="3474">
                  <c:v>0.27627099999999999</c:v>
                </c:pt>
                <c:pt idx="3475">
                  <c:v>0.27665400000000001</c:v>
                </c:pt>
                <c:pt idx="3476">
                  <c:v>0.27685599999999999</c:v>
                </c:pt>
                <c:pt idx="3477">
                  <c:v>0.27693600000000002</c:v>
                </c:pt>
                <c:pt idx="3478">
                  <c:v>0.27696300000000001</c:v>
                </c:pt>
                <c:pt idx="3479">
                  <c:v>0.27696900000000002</c:v>
                </c:pt>
                <c:pt idx="3480">
                  <c:v>0.27693299999999998</c:v>
                </c:pt>
                <c:pt idx="3481">
                  <c:v>0.27678199999999997</c:v>
                </c:pt>
                <c:pt idx="3482">
                  <c:v>0.27640100000000001</c:v>
                </c:pt>
                <c:pt idx="3483">
                  <c:v>0.27567700000000001</c:v>
                </c:pt>
                <c:pt idx="3484">
                  <c:v>0.274565</c:v>
                </c:pt>
                <c:pt idx="3485">
                  <c:v>0.273123</c:v>
                </c:pt>
                <c:pt idx="3486">
                  <c:v>0.27144699999999999</c:v>
                </c:pt>
                <c:pt idx="3487">
                  <c:v>0.269594</c:v>
                </c:pt>
                <c:pt idx="3488">
                  <c:v>0.26758700000000002</c:v>
                </c:pt>
                <c:pt idx="3489">
                  <c:v>0.26544000000000001</c:v>
                </c:pt>
                <c:pt idx="3490">
                  <c:v>0.26313799999999998</c:v>
                </c:pt>
                <c:pt idx="3491">
                  <c:v>0.26062299999999999</c:v>
                </c:pt>
                <c:pt idx="3492">
                  <c:v>0.25787599999999999</c:v>
                </c:pt>
                <c:pt idx="3493">
                  <c:v>0.25496600000000003</c:v>
                </c:pt>
                <c:pt idx="3494">
                  <c:v>0.25196099999999999</c:v>
                </c:pt>
                <c:pt idx="3495">
                  <c:v>0.24882299999999999</c:v>
                </c:pt>
                <c:pt idx="3496">
                  <c:v>0.245446</c:v>
                </c:pt>
                <c:pt idx="3497">
                  <c:v>0.241783</c:v>
                </c:pt>
                <c:pt idx="3498">
                  <c:v>0.237895</c:v>
                </c:pt>
                <c:pt idx="3499">
                  <c:v>0.23388400000000001</c:v>
                </c:pt>
                <c:pt idx="3500">
                  <c:v>0.22980500000000001</c:v>
                </c:pt>
                <c:pt idx="3501">
                  <c:v>0.22565499999999999</c:v>
                </c:pt>
                <c:pt idx="3502">
                  <c:v>0.221438</c:v>
                </c:pt>
                <c:pt idx="3503">
                  <c:v>0.217199</c:v>
                </c:pt>
                <c:pt idx="3504">
                  <c:v>0.21299699999999999</c:v>
                </c:pt>
                <c:pt idx="3505">
                  <c:v>0.20886099999999999</c:v>
                </c:pt>
                <c:pt idx="3506">
                  <c:v>0.204793</c:v>
                </c:pt>
                <c:pt idx="3507">
                  <c:v>0.20080799999999999</c:v>
                </c:pt>
                <c:pt idx="3508">
                  <c:v>0.196991</c:v>
                </c:pt>
                <c:pt idx="3509">
                  <c:v>0.19347</c:v>
                </c:pt>
                <c:pt idx="3510">
                  <c:v>0.19032299999999999</c:v>
                </c:pt>
                <c:pt idx="3511">
                  <c:v>0.187552</c:v>
                </c:pt>
                <c:pt idx="3512">
                  <c:v>0.18513199999999999</c:v>
                </c:pt>
                <c:pt idx="3513">
                  <c:v>0.183034</c:v>
                </c:pt>
                <c:pt idx="3514">
                  <c:v>0.18118799999999999</c:v>
                </c:pt>
                <c:pt idx="3515">
                  <c:v>0.17948800000000001</c:v>
                </c:pt>
                <c:pt idx="3516">
                  <c:v>0.17784700000000001</c:v>
                </c:pt>
                <c:pt idx="3517">
                  <c:v>0.17622699999999999</c:v>
                </c:pt>
                <c:pt idx="3518">
                  <c:v>0.174623</c:v>
                </c:pt>
                <c:pt idx="3519">
                  <c:v>0.173038</c:v>
                </c:pt>
                <c:pt idx="3520">
                  <c:v>0.17147499999999999</c:v>
                </c:pt>
                <c:pt idx="3521">
                  <c:v>0.16991300000000001</c:v>
                </c:pt>
                <c:pt idx="3522">
                  <c:v>0.168269</c:v>
                </c:pt>
                <c:pt idx="3523">
                  <c:v>0.16638</c:v>
                </c:pt>
                <c:pt idx="3524">
                  <c:v>0.16404099999999999</c:v>
                </c:pt>
                <c:pt idx="3525">
                  <c:v>0.16109499999999999</c:v>
                </c:pt>
                <c:pt idx="3526">
                  <c:v>0.157494</c:v>
                </c:pt>
                <c:pt idx="3527">
                  <c:v>0.15329200000000001</c:v>
                </c:pt>
                <c:pt idx="3528">
                  <c:v>0.14855499999999999</c:v>
                </c:pt>
                <c:pt idx="3529">
                  <c:v>0.14330799999999999</c:v>
                </c:pt>
                <c:pt idx="3530">
                  <c:v>0.137548</c:v>
                </c:pt>
                <c:pt idx="3531">
                  <c:v>0.131303</c:v>
                </c:pt>
                <c:pt idx="3532">
                  <c:v>0.124643</c:v>
                </c:pt>
                <c:pt idx="3533">
                  <c:v>0.117641</c:v>
                </c:pt>
                <c:pt idx="3534">
                  <c:v>0.11036700000000001</c:v>
                </c:pt>
                <c:pt idx="3535">
                  <c:v>0.102895</c:v>
                </c:pt>
                <c:pt idx="3536">
                  <c:v>9.5292000000000002E-2</c:v>
                </c:pt>
                <c:pt idx="3537">
                  <c:v>8.7570999999999996E-2</c:v>
                </c:pt>
                <c:pt idx="3538">
                  <c:v>7.9702999999999996E-2</c:v>
                </c:pt>
                <c:pt idx="3539">
                  <c:v>7.1697999999999998E-2</c:v>
                </c:pt>
                <c:pt idx="3540">
                  <c:v>6.3684000000000004E-2</c:v>
                </c:pt>
                <c:pt idx="3541">
                  <c:v>5.5898000000000003E-2</c:v>
                </c:pt>
                <c:pt idx="3542">
                  <c:v>4.8571000000000003E-2</c:v>
                </c:pt>
                <c:pt idx="3543">
                  <c:v>4.1820999999999997E-2</c:v>
                </c:pt>
                <c:pt idx="3544">
                  <c:v>3.5642E-2</c:v>
                </c:pt>
                <c:pt idx="3545">
                  <c:v>2.9991E-2</c:v>
                </c:pt>
                <c:pt idx="3546">
                  <c:v>2.4846E-2</c:v>
                </c:pt>
                <c:pt idx="3547">
                  <c:v>2.0178000000000001E-2</c:v>
                </c:pt>
                <c:pt idx="3548">
                  <c:v>1.5942999999999999E-2</c:v>
                </c:pt>
                <c:pt idx="3549">
                  <c:v>1.2128E-2</c:v>
                </c:pt>
                <c:pt idx="3550">
                  <c:v>8.8269999999999998E-3</c:v>
                </c:pt>
                <c:pt idx="3551">
                  <c:v>6.2040000000000003E-3</c:v>
                </c:pt>
                <c:pt idx="3552">
                  <c:v>4.3899999999999998E-3</c:v>
                </c:pt>
                <c:pt idx="3553">
                  <c:v>3.4269999999999999E-3</c:v>
                </c:pt>
                <c:pt idx="3554">
                  <c:v>3.2940000000000001E-3</c:v>
                </c:pt>
                <c:pt idx="3555">
                  <c:v>3.2799999999999999E-3</c:v>
                </c:pt>
                <c:pt idx="3556">
                  <c:v>3.9449999999999997E-3</c:v>
                </c:pt>
                <c:pt idx="3557">
                  <c:v>5.2379999999999996E-3</c:v>
                </c:pt>
                <c:pt idx="3558">
                  <c:v>7.1919999999999996E-3</c:v>
                </c:pt>
                <c:pt idx="3559">
                  <c:v>9.9010000000000001E-3</c:v>
                </c:pt>
                <c:pt idx="3560">
                  <c:v>1.3436E-2</c:v>
                </c:pt>
                <c:pt idx="3561">
                  <c:v>1.7818000000000001E-2</c:v>
                </c:pt>
                <c:pt idx="3562">
                  <c:v>2.3046000000000001E-2</c:v>
                </c:pt>
                <c:pt idx="3563">
                  <c:v>2.9114999999999999E-2</c:v>
                </c:pt>
                <c:pt idx="3564">
                  <c:v>3.6005000000000002E-2</c:v>
                </c:pt>
                <c:pt idx="3565">
                  <c:v>4.3677000000000001E-2</c:v>
                </c:pt>
                <c:pt idx="3566">
                  <c:v>5.2063999999999999E-2</c:v>
                </c:pt>
                <c:pt idx="3567">
                  <c:v>6.1087000000000002E-2</c:v>
                </c:pt>
                <c:pt idx="3568">
                  <c:v>7.0652000000000006E-2</c:v>
                </c:pt>
                <c:pt idx="3569">
                  <c:v>8.0685999999999994E-2</c:v>
                </c:pt>
                <c:pt idx="3570">
                  <c:v>9.1150999999999996E-2</c:v>
                </c:pt>
                <c:pt idx="3571">
                  <c:v>0.10203</c:v>
                </c:pt>
                <c:pt idx="3572">
                  <c:v>0.11329</c:v>
                </c:pt>
                <c:pt idx="3573">
                  <c:v>0.124892</c:v>
                </c:pt>
                <c:pt idx="3574">
                  <c:v>0.136827</c:v>
                </c:pt>
                <c:pt idx="3575">
                  <c:v>0.14909800000000001</c:v>
                </c:pt>
                <c:pt idx="3576">
                  <c:v>0.16168099999999999</c:v>
                </c:pt>
                <c:pt idx="3577">
                  <c:v>0.17452400000000001</c:v>
                </c:pt>
                <c:pt idx="3578">
                  <c:v>0.18754699999999999</c:v>
                </c:pt>
                <c:pt idx="3579">
                  <c:v>0.20064199999999999</c:v>
                </c:pt>
                <c:pt idx="3580">
                  <c:v>0.21371000000000001</c:v>
                </c:pt>
                <c:pt idx="3581">
                  <c:v>0.22672700000000001</c:v>
                </c:pt>
                <c:pt idx="3582">
                  <c:v>0.23973700000000001</c:v>
                </c:pt>
                <c:pt idx="3583">
                  <c:v>0.25278400000000001</c:v>
                </c:pt>
                <c:pt idx="3584">
                  <c:v>0.26585999999999999</c:v>
                </c:pt>
                <c:pt idx="3585">
                  <c:v>0.278891</c:v>
                </c:pt>
                <c:pt idx="3586">
                  <c:v>0.29175400000000001</c:v>
                </c:pt>
                <c:pt idx="3587">
                  <c:v>0.30430699999999999</c:v>
                </c:pt>
                <c:pt idx="3588">
                  <c:v>0.31641799999999998</c:v>
                </c:pt>
                <c:pt idx="3589">
                  <c:v>0.32794099999999998</c:v>
                </c:pt>
                <c:pt idx="3590">
                  <c:v>0.338698</c:v>
                </c:pt>
                <c:pt idx="3591">
                  <c:v>0.34851500000000002</c:v>
                </c:pt>
                <c:pt idx="3592">
                  <c:v>0.35729300000000003</c:v>
                </c:pt>
                <c:pt idx="3593">
                  <c:v>0.36504500000000001</c:v>
                </c:pt>
                <c:pt idx="3594">
                  <c:v>0.37182599999999999</c:v>
                </c:pt>
                <c:pt idx="3595">
                  <c:v>0.37765199999999999</c:v>
                </c:pt>
                <c:pt idx="3596">
                  <c:v>0.382465</c:v>
                </c:pt>
                <c:pt idx="3597">
                  <c:v>0.386212</c:v>
                </c:pt>
                <c:pt idx="3598">
                  <c:v>0.38893800000000001</c:v>
                </c:pt>
                <c:pt idx="3599">
                  <c:v>0.39076300000000003</c:v>
                </c:pt>
                <c:pt idx="3600">
                  <c:v>0.39177099999999998</c:v>
                </c:pt>
                <c:pt idx="3601">
                  <c:v>0.39194400000000001</c:v>
                </c:pt>
                <c:pt idx="3602">
                  <c:v>0.39121499999999998</c:v>
                </c:pt>
                <c:pt idx="3603">
                  <c:v>0.38954100000000003</c:v>
                </c:pt>
                <c:pt idx="3604">
                  <c:v>0.38694600000000001</c:v>
                </c:pt>
                <c:pt idx="3605">
                  <c:v>0.38352700000000001</c:v>
                </c:pt>
                <c:pt idx="3606">
                  <c:v>0.379469</c:v>
                </c:pt>
                <c:pt idx="3607">
                  <c:v>0.37504100000000001</c:v>
                </c:pt>
                <c:pt idx="3608">
                  <c:v>0.37050300000000003</c:v>
                </c:pt>
                <c:pt idx="3609">
                  <c:v>0.36599900000000002</c:v>
                </c:pt>
                <c:pt idx="3610">
                  <c:v>0.36155599999999999</c:v>
                </c:pt>
                <c:pt idx="3611">
                  <c:v>0.35717500000000002</c:v>
                </c:pt>
                <c:pt idx="3612">
                  <c:v>0.35287800000000002</c:v>
                </c:pt>
                <c:pt idx="3613">
                  <c:v>0.34867999999999999</c:v>
                </c:pt>
                <c:pt idx="3614">
                  <c:v>0.34462100000000001</c:v>
                </c:pt>
                <c:pt idx="3615">
                  <c:v>0.340839</c:v>
                </c:pt>
                <c:pt idx="3616">
                  <c:v>0.337538</c:v>
                </c:pt>
                <c:pt idx="3617">
                  <c:v>0.33485700000000002</c:v>
                </c:pt>
                <c:pt idx="3618">
                  <c:v>0.33282400000000001</c:v>
                </c:pt>
                <c:pt idx="3619">
                  <c:v>0.33144499999999999</c:v>
                </c:pt>
                <c:pt idx="3620">
                  <c:v>0.33075500000000002</c:v>
                </c:pt>
                <c:pt idx="3621">
                  <c:v>0.33079399999999998</c:v>
                </c:pt>
                <c:pt idx="3622">
                  <c:v>0.33157799999999998</c:v>
                </c:pt>
                <c:pt idx="3623">
                  <c:v>0.33311600000000002</c:v>
                </c:pt>
                <c:pt idx="3624">
                  <c:v>0.33538699999999999</c:v>
                </c:pt>
                <c:pt idx="3625">
                  <c:v>0.338287</c:v>
                </c:pt>
                <c:pt idx="3626">
                  <c:v>0.34165600000000002</c:v>
                </c:pt>
                <c:pt idx="3627">
                  <c:v>0.34539700000000001</c:v>
                </c:pt>
                <c:pt idx="3628">
                  <c:v>0.34953099999999998</c:v>
                </c:pt>
                <c:pt idx="3629">
                  <c:v>0.35415099999999999</c:v>
                </c:pt>
                <c:pt idx="3630">
                  <c:v>0.35933100000000001</c:v>
                </c:pt>
                <c:pt idx="3631">
                  <c:v>0.36505599999999999</c:v>
                </c:pt>
                <c:pt idx="3632">
                  <c:v>0.37120599999999998</c:v>
                </c:pt>
                <c:pt idx="3633">
                  <c:v>0.37762699999999999</c:v>
                </c:pt>
                <c:pt idx="3634">
                  <c:v>0.38421300000000003</c:v>
                </c:pt>
                <c:pt idx="3635">
                  <c:v>0.390934</c:v>
                </c:pt>
                <c:pt idx="3636">
                  <c:v>0.39780599999999999</c:v>
                </c:pt>
                <c:pt idx="3637">
                  <c:v>0.40487800000000002</c:v>
                </c:pt>
                <c:pt idx="3638">
                  <c:v>0.41218199999999999</c:v>
                </c:pt>
                <c:pt idx="3639">
                  <c:v>0.41969499999999998</c:v>
                </c:pt>
                <c:pt idx="3640">
                  <c:v>0.42735000000000001</c:v>
                </c:pt>
                <c:pt idx="3641">
                  <c:v>0.43507299999999999</c:v>
                </c:pt>
                <c:pt idx="3642">
                  <c:v>0.44281199999999998</c:v>
                </c:pt>
                <c:pt idx="3643">
                  <c:v>0.45056800000000002</c:v>
                </c:pt>
                <c:pt idx="3644">
                  <c:v>0.45837899999999998</c:v>
                </c:pt>
                <c:pt idx="3645">
                  <c:v>0.46628599999999998</c:v>
                </c:pt>
                <c:pt idx="3646">
                  <c:v>0.47428399999999998</c:v>
                </c:pt>
                <c:pt idx="3647">
                  <c:v>0.48231800000000002</c:v>
                </c:pt>
                <c:pt idx="3648">
                  <c:v>0.49029299999999998</c:v>
                </c:pt>
                <c:pt idx="3649">
                  <c:v>0.49813600000000002</c:v>
                </c:pt>
                <c:pt idx="3650">
                  <c:v>0.50587099999999996</c:v>
                </c:pt>
                <c:pt idx="3651">
                  <c:v>0.51360600000000001</c:v>
                </c:pt>
                <c:pt idx="3652">
                  <c:v>0.52138600000000002</c:v>
                </c:pt>
                <c:pt idx="3653">
                  <c:v>0.52907999999999999</c:v>
                </c:pt>
                <c:pt idx="3654">
                  <c:v>0.53645399999999999</c:v>
                </c:pt>
                <c:pt idx="3655">
                  <c:v>0.54335800000000001</c:v>
                </c:pt>
                <c:pt idx="3656">
                  <c:v>0.54983400000000004</c:v>
                </c:pt>
                <c:pt idx="3657">
                  <c:v>0.55606999999999995</c:v>
                </c:pt>
                <c:pt idx="3658">
                  <c:v>0.56222700000000003</c:v>
                </c:pt>
                <c:pt idx="3659">
                  <c:v>0.56834700000000005</c:v>
                </c:pt>
                <c:pt idx="3660">
                  <c:v>0.57438699999999998</c:v>
                </c:pt>
                <c:pt idx="3661">
                  <c:v>0.58028999999999997</c:v>
                </c:pt>
                <c:pt idx="3662">
                  <c:v>0.58601499999999995</c:v>
                </c:pt>
                <c:pt idx="3663">
                  <c:v>0.59157400000000004</c:v>
                </c:pt>
                <c:pt idx="3664">
                  <c:v>0.59703600000000001</c:v>
                </c:pt>
                <c:pt idx="3665">
                  <c:v>0.60248199999999996</c:v>
                </c:pt>
                <c:pt idx="3666">
                  <c:v>0.60794199999999998</c:v>
                </c:pt>
                <c:pt idx="3667">
                  <c:v>0.61340600000000001</c:v>
                </c:pt>
                <c:pt idx="3668">
                  <c:v>0.61885500000000004</c:v>
                </c:pt>
                <c:pt idx="3669">
                  <c:v>0.62426499999999996</c:v>
                </c:pt>
                <c:pt idx="3670">
                  <c:v>0.62962099999999999</c:v>
                </c:pt>
                <c:pt idx="3671">
                  <c:v>0.63498100000000002</c:v>
                </c:pt>
                <c:pt idx="3672">
                  <c:v>0.640544</c:v>
                </c:pt>
                <c:pt idx="3673">
                  <c:v>0.64661100000000005</c:v>
                </c:pt>
                <c:pt idx="3674">
                  <c:v>0.653416</c:v>
                </c:pt>
                <c:pt idx="3675">
                  <c:v>0.66098500000000004</c:v>
                </c:pt>
                <c:pt idx="3676">
                  <c:v>0.66920599999999997</c:v>
                </c:pt>
                <c:pt idx="3677">
                  <c:v>0.678037</c:v>
                </c:pt>
                <c:pt idx="3678">
                  <c:v>0.68758900000000001</c:v>
                </c:pt>
                <c:pt idx="3679">
                  <c:v>0.69803800000000005</c:v>
                </c:pt>
                <c:pt idx="3680">
                  <c:v>0.70951200000000003</c:v>
                </c:pt>
                <c:pt idx="3681">
                  <c:v>0.72207699999999997</c:v>
                </c:pt>
                <c:pt idx="3682">
                  <c:v>0.73574600000000001</c:v>
                </c:pt>
                <c:pt idx="3683">
                  <c:v>0.75048800000000004</c:v>
                </c:pt>
                <c:pt idx="3684">
                  <c:v>0.76628200000000002</c:v>
                </c:pt>
                <c:pt idx="3685">
                  <c:v>0.78321300000000005</c:v>
                </c:pt>
                <c:pt idx="3686">
                  <c:v>0.80144000000000004</c:v>
                </c:pt>
                <c:pt idx="3687">
                  <c:v>0.82104999999999995</c:v>
                </c:pt>
                <c:pt idx="3688">
                  <c:v>0.84197999999999995</c:v>
                </c:pt>
                <c:pt idx="3689">
                  <c:v>0.86409899999999995</c:v>
                </c:pt>
                <c:pt idx="3690">
                  <c:v>0.887297</c:v>
                </c:pt>
                <c:pt idx="3691">
                  <c:v>0.91146700000000003</c:v>
                </c:pt>
                <c:pt idx="3692">
                  <c:v>0.93647599999999998</c:v>
                </c:pt>
                <c:pt idx="3693">
                  <c:v>0.96221400000000001</c:v>
                </c:pt>
                <c:pt idx="3694">
                  <c:v>0.98863199999999996</c:v>
                </c:pt>
                <c:pt idx="3695">
                  <c:v>1.0157069999999999</c:v>
                </c:pt>
                <c:pt idx="3696">
                  <c:v>1.043363</c:v>
                </c:pt>
                <c:pt idx="3697">
                  <c:v>1.071448</c:v>
                </c:pt>
                <c:pt idx="3698">
                  <c:v>1.0997570000000001</c:v>
                </c:pt>
                <c:pt idx="3699">
                  <c:v>1.1280829999999999</c:v>
                </c:pt>
                <c:pt idx="3700">
                  <c:v>1.1562330000000001</c:v>
                </c:pt>
                <c:pt idx="3701">
                  <c:v>1.183986</c:v>
                </c:pt>
                <c:pt idx="3702">
                  <c:v>1.211055</c:v>
                </c:pt>
                <c:pt idx="3703">
                  <c:v>1.2371099999999999</c:v>
                </c:pt>
                <c:pt idx="3704">
                  <c:v>1.261884</c:v>
                </c:pt>
                <c:pt idx="3705">
                  <c:v>1.2852509999999999</c:v>
                </c:pt>
                <c:pt idx="3706">
                  <c:v>1.3071809999999999</c:v>
                </c:pt>
                <c:pt idx="3707">
                  <c:v>1.32765</c:v>
                </c:pt>
                <c:pt idx="3708">
                  <c:v>1.346651</c:v>
                </c:pt>
                <c:pt idx="3709">
                  <c:v>1.364252</c:v>
                </c:pt>
                <c:pt idx="3710">
                  <c:v>1.3805670000000001</c:v>
                </c:pt>
                <c:pt idx="3711">
                  <c:v>1.3956740000000001</c:v>
                </c:pt>
                <c:pt idx="3712">
                  <c:v>1.4096359999999999</c:v>
                </c:pt>
                <c:pt idx="3713">
                  <c:v>1.422517</c:v>
                </c:pt>
                <c:pt idx="3714">
                  <c:v>1.4343300000000001</c:v>
                </c:pt>
                <c:pt idx="3715">
                  <c:v>1.445044</c:v>
                </c:pt>
                <c:pt idx="3716">
                  <c:v>1.454739</c:v>
                </c:pt>
                <c:pt idx="3717">
                  <c:v>1.463665</c:v>
                </c:pt>
                <c:pt idx="3718">
                  <c:v>1.4720770000000001</c:v>
                </c:pt>
                <c:pt idx="3719">
                  <c:v>1.4800679999999999</c:v>
                </c:pt>
                <c:pt idx="3720">
                  <c:v>1.48767</c:v>
                </c:pt>
                <c:pt idx="3721">
                  <c:v>1.495017</c:v>
                </c:pt>
                <c:pt idx="3722">
                  <c:v>1.502286</c:v>
                </c:pt>
                <c:pt idx="3723">
                  <c:v>1.5095259999999999</c:v>
                </c:pt>
                <c:pt idx="3724">
                  <c:v>1.5166459999999999</c:v>
                </c:pt>
                <c:pt idx="3725">
                  <c:v>1.5235320000000001</c:v>
                </c:pt>
                <c:pt idx="3726">
                  <c:v>1.5301389999999999</c:v>
                </c:pt>
                <c:pt idx="3727">
                  <c:v>1.5364899999999999</c:v>
                </c:pt>
                <c:pt idx="3728">
                  <c:v>1.5426759999999999</c:v>
                </c:pt>
                <c:pt idx="3729">
                  <c:v>1.5488459999999999</c:v>
                </c:pt>
                <c:pt idx="3730">
                  <c:v>1.5551539999999999</c:v>
                </c:pt>
                <c:pt idx="3731">
                  <c:v>1.5617220000000001</c:v>
                </c:pt>
                <c:pt idx="3732">
                  <c:v>1.5686180000000001</c:v>
                </c:pt>
                <c:pt idx="3733">
                  <c:v>1.575847</c:v>
                </c:pt>
                <c:pt idx="3734">
                  <c:v>1.5833299999999999</c:v>
                </c:pt>
                <c:pt idx="3735">
                  <c:v>1.5909800000000001</c:v>
                </c:pt>
                <c:pt idx="3736">
                  <c:v>1.5987769999999999</c:v>
                </c:pt>
                <c:pt idx="3737">
                  <c:v>1.606754</c:v>
                </c:pt>
                <c:pt idx="3738">
                  <c:v>1.6149260000000001</c:v>
                </c:pt>
                <c:pt idx="3739">
                  <c:v>1.623335</c:v>
                </c:pt>
                <c:pt idx="3740">
                  <c:v>1.632096</c:v>
                </c:pt>
                <c:pt idx="3741">
                  <c:v>1.6413249999999999</c:v>
                </c:pt>
                <c:pt idx="3742">
                  <c:v>1.6510389999999999</c:v>
                </c:pt>
                <c:pt idx="3743">
                  <c:v>1.6612009999999999</c:v>
                </c:pt>
                <c:pt idx="3744">
                  <c:v>1.6717900000000001</c:v>
                </c:pt>
                <c:pt idx="3745">
                  <c:v>1.6827220000000001</c:v>
                </c:pt>
                <c:pt idx="3746">
                  <c:v>1.6938260000000001</c:v>
                </c:pt>
                <c:pt idx="3747">
                  <c:v>1.704996</c:v>
                </c:pt>
                <c:pt idx="3748">
                  <c:v>1.7162949999999999</c:v>
                </c:pt>
                <c:pt idx="3749">
                  <c:v>1.727811</c:v>
                </c:pt>
                <c:pt idx="3750">
                  <c:v>1.7394879999999999</c:v>
                </c:pt>
                <c:pt idx="3751">
                  <c:v>1.751233</c:v>
                </c:pt>
                <c:pt idx="3752">
                  <c:v>1.7630650000000001</c:v>
                </c:pt>
                <c:pt idx="3753">
                  <c:v>1.7750710000000001</c:v>
                </c:pt>
                <c:pt idx="3754">
                  <c:v>1.787255</c:v>
                </c:pt>
                <c:pt idx="3755">
                  <c:v>1.799506</c:v>
                </c:pt>
                <c:pt idx="3756">
                  <c:v>1.8117110000000001</c:v>
                </c:pt>
                <c:pt idx="3757">
                  <c:v>1.8238490000000001</c:v>
                </c:pt>
                <c:pt idx="3758">
                  <c:v>1.8359810000000001</c:v>
                </c:pt>
                <c:pt idx="3759">
                  <c:v>1.8481890000000001</c:v>
                </c:pt>
                <c:pt idx="3760">
                  <c:v>1.860495</c:v>
                </c:pt>
                <c:pt idx="3761">
                  <c:v>1.872803</c:v>
                </c:pt>
                <c:pt idx="3762">
                  <c:v>1.88493</c:v>
                </c:pt>
                <c:pt idx="3763">
                  <c:v>1.8967270000000001</c:v>
                </c:pt>
                <c:pt idx="3764">
                  <c:v>1.9081870000000001</c:v>
                </c:pt>
                <c:pt idx="3765">
                  <c:v>1.9194040000000001</c:v>
                </c:pt>
                <c:pt idx="3766">
                  <c:v>1.9304209999999999</c:v>
                </c:pt>
                <c:pt idx="3767">
                  <c:v>1.9411339999999999</c:v>
                </c:pt>
                <c:pt idx="3768">
                  <c:v>1.951309</c:v>
                </c:pt>
                <c:pt idx="3769">
                  <c:v>1.9607159999999999</c:v>
                </c:pt>
                <c:pt idx="3770">
                  <c:v>1.969252</c:v>
                </c:pt>
                <c:pt idx="3771">
                  <c:v>1.9769369999999999</c:v>
                </c:pt>
                <c:pt idx="3772">
                  <c:v>1.98376</c:v>
                </c:pt>
                <c:pt idx="3773">
                  <c:v>1.9895609999999999</c:v>
                </c:pt>
                <c:pt idx="3774">
                  <c:v>1.994127</c:v>
                </c:pt>
                <c:pt idx="3775">
                  <c:v>1.997355</c:v>
                </c:pt>
                <c:pt idx="3776">
                  <c:v>1.999288</c:v>
                </c:pt>
                <c:pt idx="3777">
                  <c:v>2</c:v>
                </c:pt>
                <c:pt idx="3778">
                  <c:v>1.999573</c:v>
                </c:pt>
                <c:pt idx="3779">
                  <c:v>1.9981359999999999</c:v>
                </c:pt>
                <c:pt idx="3780">
                  <c:v>1.995862</c:v>
                </c:pt>
                <c:pt idx="3781">
                  <c:v>1.992915</c:v>
                </c:pt>
                <c:pt idx="3782">
                  <c:v>1.989393</c:v>
                </c:pt>
                <c:pt idx="3783">
                  <c:v>1.9853510000000001</c:v>
                </c:pt>
                <c:pt idx="3784">
                  <c:v>1.980885</c:v>
                </c:pt>
                <c:pt idx="3785">
                  <c:v>1.976191</c:v>
                </c:pt>
                <c:pt idx="3786">
                  <c:v>1.971517</c:v>
                </c:pt>
                <c:pt idx="3787">
                  <c:v>1.96706</c:v>
                </c:pt>
                <c:pt idx="3788">
                  <c:v>1.962933</c:v>
                </c:pt>
                <c:pt idx="3789">
                  <c:v>1.9591959999999999</c:v>
                </c:pt>
                <c:pt idx="3790">
                  <c:v>1.9558139999999999</c:v>
                </c:pt>
                <c:pt idx="3791">
                  <c:v>1.9526079999999999</c:v>
                </c:pt>
                <c:pt idx="3792">
                  <c:v>1.9492959999999999</c:v>
                </c:pt>
                <c:pt idx="3793">
                  <c:v>1.945622</c:v>
                </c:pt>
                <c:pt idx="3794">
                  <c:v>1.9414439999999999</c:v>
                </c:pt>
                <c:pt idx="3795">
                  <c:v>1.9367019999999999</c:v>
                </c:pt>
                <c:pt idx="3796">
                  <c:v>1.931316</c:v>
                </c:pt>
                <c:pt idx="3797">
                  <c:v>1.9251590000000001</c:v>
                </c:pt>
                <c:pt idx="3798">
                  <c:v>1.9180919999999999</c:v>
                </c:pt>
                <c:pt idx="3799">
                  <c:v>1.9099429999999999</c:v>
                </c:pt>
                <c:pt idx="3800">
                  <c:v>1.9004779999999999</c:v>
                </c:pt>
                <c:pt idx="3801">
                  <c:v>1.889462</c:v>
                </c:pt>
                <c:pt idx="3802">
                  <c:v>1.876754</c:v>
                </c:pt>
                <c:pt idx="3803">
                  <c:v>1.8623540000000001</c:v>
                </c:pt>
                <c:pt idx="3804">
                  <c:v>1.846352</c:v>
                </c:pt>
                <c:pt idx="3805">
                  <c:v>1.8288690000000001</c:v>
                </c:pt>
                <c:pt idx="3806">
                  <c:v>1.8100240000000001</c:v>
                </c:pt>
                <c:pt idx="3807">
                  <c:v>1.789987</c:v>
                </c:pt>
                <c:pt idx="3808">
                  <c:v>1.7690239999999999</c:v>
                </c:pt>
                <c:pt idx="3809">
                  <c:v>1.7474449999999999</c:v>
                </c:pt>
                <c:pt idx="3810">
                  <c:v>1.7254670000000001</c:v>
                </c:pt>
                <c:pt idx="3811">
                  <c:v>1.7031750000000001</c:v>
                </c:pt>
                <c:pt idx="3812">
                  <c:v>1.680617</c:v>
                </c:pt>
                <c:pt idx="3813">
                  <c:v>1.6578889999999999</c:v>
                </c:pt>
                <c:pt idx="3814">
                  <c:v>1.6350960000000001</c:v>
                </c:pt>
                <c:pt idx="3815">
                  <c:v>1.6122909999999999</c:v>
                </c:pt>
                <c:pt idx="3816">
                  <c:v>1.589542</c:v>
                </c:pt>
                <c:pt idx="3817">
                  <c:v>1.567042</c:v>
                </c:pt>
                <c:pt idx="3818">
                  <c:v>1.5450410000000001</c:v>
                </c:pt>
                <c:pt idx="3819">
                  <c:v>1.523668</c:v>
                </c:pt>
                <c:pt idx="3820">
                  <c:v>1.502891</c:v>
                </c:pt>
                <c:pt idx="3821">
                  <c:v>1.482607</c:v>
                </c:pt>
                <c:pt idx="3822">
                  <c:v>1.4626980000000001</c:v>
                </c:pt>
                <c:pt idx="3823">
                  <c:v>1.443031</c:v>
                </c:pt>
                <c:pt idx="3824">
                  <c:v>1.423502</c:v>
                </c:pt>
                <c:pt idx="3825">
                  <c:v>1.4041049999999999</c:v>
                </c:pt>
                <c:pt idx="3826">
                  <c:v>1.384914</c:v>
                </c:pt>
                <c:pt idx="3827">
                  <c:v>1.36599</c:v>
                </c:pt>
                <c:pt idx="3828">
                  <c:v>1.347289</c:v>
                </c:pt>
                <c:pt idx="3829">
                  <c:v>1.3286789999999999</c:v>
                </c:pt>
                <c:pt idx="3830">
                  <c:v>1.3100320000000001</c:v>
                </c:pt>
                <c:pt idx="3831">
                  <c:v>1.291282</c:v>
                </c:pt>
                <c:pt idx="3832">
                  <c:v>1.272429</c:v>
                </c:pt>
                <c:pt idx="3833">
                  <c:v>1.2534920000000001</c:v>
                </c:pt>
                <c:pt idx="3834">
                  <c:v>1.2344869999999999</c:v>
                </c:pt>
                <c:pt idx="3835">
                  <c:v>1.2154039999999999</c:v>
                </c:pt>
                <c:pt idx="3836">
                  <c:v>1.196248</c:v>
                </c:pt>
                <c:pt idx="3837">
                  <c:v>1.1770860000000001</c:v>
                </c:pt>
                <c:pt idx="3838">
                  <c:v>1.1580269999999999</c:v>
                </c:pt>
                <c:pt idx="3839">
                  <c:v>1.139176</c:v>
                </c:pt>
                <c:pt idx="3840">
                  <c:v>1.1206210000000001</c:v>
                </c:pt>
                <c:pt idx="3841">
                  <c:v>1.1024210000000001</c:v>
                </c:pt>
                <c:pt idx="3842">
                  <c:v>1.0845940000000001</c:v>
                </c:pt>
                <c:pt idx="3843">
                  <c:v>1.067143</c:v>
                </c:pt>
                <c:pt idx="3844">
                  <c:v>1.050125</c:v>
                </c:pt>
                <c:pt idx="3845">
                  <c:v>1.033677</c:v>
                </c:pt>
                <c:pt idx="3846">
                  <c:v>1.0179560000000001</c:v>
                </c:pt>
                <c:pt idx="3847">
                  <c:v>1.003047</c:v>
                </c:pt>
                <c:pt idx="3848">
                  <c:v>0.98892899999999995</c:v>
                </c:pt>
                <c:pt idx="3849">
                  <c:v>0.97552499999999998</c:v>
                </c:pt>
                <c:pt idx="3850">
                  <c:v>0.96272000000000002</c:v>
                </c:pt>
                <c:pt idx="3851">
                  <c:v>0.95032000000000005</c:v>
                </c:pt>
                <c:pt idx="3852">
                  <c:v>0.93808199999999997</c:v>
                </c:pt>
                <c:pt idx="3853">
                  <c:v>0.92580899999999999</c:v>
                </c:pt>
                <c:pt idx="3854">
                  <c:v>0.91338399999999997</c:v>
                </c:pt>
                <c:pt idx="3855">
                  <c:v>0.90069999999999995</c:v>
                </c:pt>
                <c:pt idx="3856">
                  <c:v>0.88762600000000003</c:v>
                </c:pt>
                <c:pt idx="3857">
                  <c:v>0.874031</c:v>
                </c:pt>
                <c:pt idx="3858">
                  <c:v>0.85978399999999999</c:v>
                </c:pt>
                <c:pt idx="3859">
                  <c:v>0.84474899999999997</c:v>
                </c:pt>
                <c:pt idx="3860">
                  <c:v>0.82881300000000002</c:v>
                </c:pt>
                <c:pt idx="3861">
                  <c:v>0.81192500000000001</c:v>
                </c:pt>
                <c:pt idx="3862">
                  <c:v>0.79413100000000003</c:v>
                </c:pt>
                <c:pt idx="3863">
                  <c:v>0.77556599999999998</c:v>
                </c:pt>
                <c:pt idx="3864">
                  <c:v>0.75639500000000004</c:v>
                </c:pt>
                <c:pt idx="3865">
                  <c:v>0.73676799999999998</c:v>
                </c:pt>
                <c:pt idx="3866">
                  <c:v>0.71689000000000003</c:v>
                </c:pt>
                <c:pt idx="3867">
                  <c:v>0.69709600000000005</c:v>
                </c:pt>
                <c:pt idx="3868">
                  <c:v>0.67777299999999996</c:v>
                </c:pt>
                <c:pt idx="3869">
                  <c:v>0.65919099999999997</c:v>
                </c:pt>
                <c:pt idx="3870">
                  <c:v>0.64143600000000001</c:v>
                </c:pt>
                <c:pt idx="3871">
                  <c:v>0.62448199999999998</c:v>
                </c:pt>
                <c:pt idx="3872">
                  <c:v>0.60831500000000005</c:v>
                </c:pt>
                <c:pt idx="3873">
                  <c:v>0.59295799999999999</c:v>
                </c:pt>
                <c:pt idx="3874">
                  <c:v>0.57841799999999999</c:v>
                </c:pt>
                <c:pt idx="3875">
                  <c:v>0.56463099999999999</c:v>
                </c:pt>
                <c:pt idx="3876">
                  <c:v>0.55152599999999996</c:v>
                </c:pt>
                <c:pt idx="3877">
                  <c:v>0.53911100000000001</c:v>
                </c:pt>
                <c:pt idx="3878">
                  <c:v>0.52741000000000005</c:v>
                </c:pt>
                <c:pt idx="3879">
                  <c:v>0.51633799999999996</c:v>
                </c:pt>
                <c:pt idx="3880">
                  <c:v>0.50569900000000001</c:v>
                </c:pt>
                <c:pt idx="3881">
                  <c:v>0.495305</c:v>
                </c:pt>
                <c:pt idx="3882">
                  <c:v>0.48503099999999999</c:v>
                </c:pt>
                <c:pt idx="3883">
                  <c:v>0.47478799999999999</c:v>
                </c:pt>
                <c:pt idx="3884">
                  <c:v>0.46451100000000001</c:v>
                </c:pt>
                <c:pt idx="3885">
                  <c:v>0.45418399999999998</c:v>
                </c:pt>
                <c:pt idx="3886">
                  <c:v>0.443851</c:v>
                </c:pt>
                <c:pt idx="3887">
                  <c:v>0.43354900000000002</c:v>
                </c:pt>
                <c:pt idx="3888">
                  <c:v>0.42330899999999999</c:v>
                </c:pt>
                <c:pt idx="3889">
                  <c:v>0.41323500000000002</c:v>
                </c:pt>
                <c:pt idx="3890">
                  <c:v>0.40356700000000001</c:v>
                </c:pt>
                <c:pt idx="3891">
                  <c:v>0.39455899999999999</c:v>
                </c:pt>
                <c:pt idx="3892">
                  <c:v>0.38625300000000001</c:v>
                </c:pt>
                <c:pt idx="3893">
                  <c:v>0.378471</c:v>
                </c:pt>
                <c:pt idx="3894">
                  <c:v>0.37103599999999998</c:v>
                </c:pt>
                <c:pt idx="3895">
                  <c:v>0.36392799999999997</c:v>
                </c:pt>
                <c:pt idx="3896">
                  <c:v>0.357211</c:v>
                </c:pt>
                <c:pt idx="3897">
                  <c:v>0.35094399999999998</c:v>
                </c:pt>
                <c:pt idx="3898">
                  <c:v>0.34517300000000001</c:v>
                </c:pt>
                <c:pt idx="3899">
                  <c:v>0.33990500000000001</c:v>
                </c:pt>
                <c:pt idx="3900">
                  <c:v>0.33507100000000001</c:v>
                </c:pt>
                <c:pt idx="3901">
                  <c:v>0.330563</c:v>
                </c:pt>
                <c:pt idx="3902">
                  <c:v>0.32632299999999997</c:v>
                </c:pt>
                <c:pt idx="3903">
                  <c:v>0.32234299999999999</c:v>
                </c:pt>
                <c:pt idx="3904">
                  <c:v>0.31859300000000002</c:v>
                </c:pt>
                <c:pt idx="3905">
                  <c:v>0.31500800000000001</c:v>
                </c:pt>
                <c:pt idx="3906">
                  <c:v>0.31152099999999999</c:v>
                </c:pt>
                <c:pt idx="3907">
                  <c:v>0.308062</c:v>
                </c:pt>
                <c:pt idx="3908">
                  <c:v>0.30454799999999999</c:v>
                </c:pt>
                <c:pt idx="3909">
                  <c:v>0.30089399999999999</c:v>
                </c:pt>
                <c:pt idx="3910">
                  <c:v>0.29705300000000001</c:v>
                </c:pt>
                <c:pt idx="3911">
                  <c:v>0.29303099999999999</c:v>
                </c:pt>
                <c:pt idx="3912">
                  <c:v>0.28889100000000001</c:v>
                </c:pt>
                <c:pt idx="3913">
                  <c:v>0.28471299999999999</c:v>
                </c:pt>
                <c:pt idx="3914">
                  <c:v>0.280505</c:v>
                </c:pt>
                <c:pt idx="3915">
                  <c:v>0.27613799999999999</c:v>
                </c:pt>
                <c:pt idx="3916">
                  <c:v>0.271478</c:v>
                </c:pt>
                <c:pt idx="3917">
                  <c:v>0.266565</c:v>
                </c:pt>
                <c:pt idx="3918">
                  <c:v>0.26157399999999997</c:v>
                </c:pt>
                <c:pt idx="3919">
                  <c:v>0.256608</c:v>
                </c:pt>
                <c:pt idx="3920">
                  <c:v>0.25165100000000001</c:v>
                </c:pt>
                <c:pt idx="3921">
                  <c:v>0.24670400000000001</c:v>
                </c:pt>
                <c:pt idx="3922">
                  <c:v>0.241816</c:v>
                </c:pt>
                <c:pt idx="3923">
                  <c:v>0.236979</c:v>
                </c:pt>
                <c:pt idx="3924">
                  <c:v>0.232102</c:v>
                </c:pt>
                <c:pt idx="3925">
                  <c:v>0.227159</c:v>
                </c:pt>
                <c:pt idx="3926">
                  <c:v>0.22225500000000001</c:v>
                </c:pt>
                <c:pt idx="3927">
                  <c:v>0.21753</c:v>
                </c:pt>
                <c:pt idx="3928">
                  <c:v>0.21301800000000001</c:v>
                </c:pt>
                <c:pt idx="3929">
                  <c:v>0.208622</c:v>
                </c:pt>
                <c:pt idx="3930">
                  <c:v>0.20421400000000001</c:v>
                </c:pt>
                <c:pt idx="3931">
                  <c:v>0.19975499999999999</c:v>
                </c:pt>
                <c:pt idx="3932">
                  <c:v>0.19534499999999999</c:v>
                </c:pt>
                <c:pt idx="3933">
                  <c:v>0.19116</c:v>
                </c:pt>
                <c:pt idx="3934">
                  <c:v>0.18732099999999999</c:v>
                </c:pt>
                <c:pt idx="3935">
                  <c:v>0.18382599999999999</c:v>
                </c:pt>
                <c:pt idx="3936">
                  <c:v>0.180593</c:v>
                </c:pt>
                <c:pt idx="3937">
                  <c:v>0.177534</c:v>
                </c:pt>
                <c:pt idx="3938">
                  <c:v>0.174599</c:v>
                </c:pt>
                <c:pt idx="3939">
                  <c:v>0.17183699999999999</c:v>
                </c:pt>
                <c:pt idx="3940">
                  <c:v>0.16941700000000001</c:v>
                </c:pt>
                <c:pt idx="3941">
                  <c:v>0.16748299999999999</c:v>
                </c:pt>
                <c:pt idx="3942">
                  <c:v>0.165992</c:v>
                </c:pt>
                <c:pt idx="3943">
                  <c:v>0.16478799999999999</c:v>
                </c:pt>
                <c:pt idx="3944">
                  <c:v>0.16383</c:v>
                </c:pt>
                <c:pt idx="3945">
                  <c:v>0.16323599999999999</c:v>
                </c:pt>
                <c:pt idx="3946">
                  <c:v>0.16309199999999999</c:v>
                </c:pt>
                <c:pt idx="3947">
                  <c:v>0.16333300000000001</c:v>
                </c:pt>
                <c:pt idx="3948">
                  <c:v>0.163831</c:v>
                </c:pt>
                <c:pt idx="3949">
                  <c:v>0.16449800000000001</c:v>
                </c:pt>
                <c:pt idx="3950">
                  <c:v>0.165296</c:v>
                </c:pt>
                <c:pt idx="3951">
                  <c:v>0.166182</c:v>
                </c:pt>
                <c:pt idx="3952">
                  <c:v>0.167078</c:v>
                </c:pt>
                <c:pt idx="3953">
                  <c:v>0.167854</c:v>
                </c:pt>
                <c:pt idx="3954">
                  <c:v>0.16839299999999999</c:v>
                </c:pt>
                <c:pt idx="3955">
                  <c:v>0.16869200000000001</c:v>
                </c:pt>
                <c:pt idx="3956">
                  <c:v>0.168851</c:v>
                </c:pt>
                <c:pt idx="3957">
                  <c:v>0.168933</c:v>
                </c:pt>
                <c:pt idx="3958">
                  <c:v>0.16886999999999999</c:v>
                </c:pt>
                <c:pt idx="3959">
                  <c:v>0.16854</c:v>
                </c:pt>
                <c:pt idx="3960">
                  <c:v>0.16787299999999999</c:v>
                </c:pt>
                <c:pt idx="3961">
                  <c:v>0.16686200000000001</c:v>
                </c:pt>
                <c:pt idx="3962">
                  <c:v>0.165517</c:v>
                </c:pt>
                <c:pt idx="3963">
                  <c:v>0.16383700000000001</c:v>
                </c:pt>
                <c:pt idx="3964">
                  <c:v>0.16178100000000001</c:v>
                </c:pt>
                <c:pt idx="3965">
                  <c:v>0.15923499999999999</c:v>
                </c:pt>
                <c:pt idx="3966">
                  <c:v>0.15607299999999999</c:v>
                </c:pt>
                <c:pt idx="3967">
                  <c:v>0.152279</c:v>
                </c:pt>
                <c:pt idx="3968">
                  <c:v>0.14796899999999999</c:v>
                </c:pt>
                <c:pt idx="3969">
                  <c:v>0.14327599999999999</c:v>
                </c:pt>
                <c:pt idx="3970">
                  <c:v>0.13824700000000001</c:v>
                </c:pt>
                <c:pt idx="3971">
                  <c:v>0.13283900000000001</c:v>
                </c:pt>
                <c:pt idx="3972">
                  <c:v>0.126995</c:v>
                </c:pt>
                <c:pt idx="3973">
                  <c:v>0.120689</c:v>
                </c:pt>
                <c:pt idx="3974">
                  <c:v>0.113964</c:v>
                </c:pt>
                <c:pt idx="3975">
                  <c:v>0.106942</c:v>
                </c:pt>
                <c:pt idx="3976">
                  <c:v>9.9770999999999999E-2</c:v>
                </c:pt>
                <c:pt idx="3977">
                  <c:v>9.2537999999999995E-2</c:v>
                </c:pt>
                <c:pt idx="3978">
                  <c:v>8.5240999999999997E-2</c:v>
                </c:pt>
                <c:pt idx="3979">
                  <c:v>7.7878000000000003E-2</c:v>
                </c:pt>
                <c:pt idx="3980">
                  <c:v>7.0544999999999997E-2</c:v>
                </c:pt>
                <c:pt idx="3981">
                  <c:v>6.3419000000000003E-2</c:v>
                </c:pt>
                <c:pt idx="3982">
                  <c:v>5.6651E-2</c:v>
                </c:pt>
                <c:pt idx="3983">
                  <c:v>5.0321999999999999E-2</c:v>
                </c:pt>
                <c:pt idx="3984">
                  <c:v>4.4495E-2</c:v>
                </c:pt>
                <c:pt idx="3985">
                  <c:v>3.9223000000000001E-2</c:v>
                </c:pt>
                <c:pt idx="3986">
                  <c:v>3.4512000000000001E-2</c:v>
                </c:pt>
                <c:pt idx="3987">
                  <c:v>3.0318999999999999E-2</c:v>
                </c:pt>
                <c:pt idx="3988">
                  <c:v>2.6575999999999999E-2</c:v>
                </c:pt>
                <c:pt idx="3989">
                  <c:v>2.3226E-2</c:v>
                </c:pt>
                <c:pt idx="3990">
                  <c:v>2.0278999999999998E-2</c:v>
                </c:pt>
                <c:pt idx="3991">
                  <c:v>1.7829000000000001E-2</c:v>
                </c:pt>
                <c:pt idx="3992">
                  <c:v>1.5952999999999998E-2</c:v>
                </c:pt>
                <c:pt idx="3993">
                  <c:v>1.4579999999999999E-2</c:v>
                </c:pt>
                <c:pt idx="3994">
                  <c:v>1.3556E-2</c:v>
                </c:pt>
                <c:pt idx="3995">
                  <c:v>1.2782E-2</c:v>
                </c:pt>
                <c:pt idx="3996">
                  <c:v>1.2213E-2</c:v>
                </c:pt>
                <c:pt idx="3997">
                  <c:v>1.1789000000000001E-2</c:v>
                </c:pt>
                <c:pt idx="3998">
                  <c:v>1.1439E-2</c:v>
                </c:pt>
                <c:pt idx="3999">
                  <c:v>1.1110999999999999E-2</c:v>
                </c:pt>
                <c:pt idx="4000">
                  <c:v>1.0788000000000001E-2</c:v>
                </c:pt>
                <c:pt idx="4001">
                  <c:v>1.0456999999999999E-2</c:v>
                </c:pt>
                <c:pt idx="4002">
                  <c:v>1.0059E-2</c:v>
                </c:pt>
                <c:pt idx="4003">
                  <c:v>9.4719999999999995E-3</c:v>
                </c:pt>
                <c:pt idx="4004">
                  <c:v>8.5990000000000007E-3</c:v>
                </c:pt>
                <c:pt idx="4005">
                  <c:v>7.4710000000000002E-3</c:v>
                </c:pt>
                <c:pt idx="4006">
                  <c:v>6.2300000000000003E-3</c:v>
                </c:pt>
                <c:pt idx="4007">
                  <c:v>5.0660000000000002E-3</c:v>
                </c:pt>
                <c:pt idx="4008">
                  <c:v>4.1580000000000002E-3</c:v>
                </c:pt>
                <c:pt idx="4009">
                  <c:v>3.5860000000000002E-3</c:v>
                </c:pt>
                <c:pt idx="4010">
                  <c:v>3.2940000000000001E-3</c:v>
                </c:pt>
                <c:pt idx="4011">
                  <c:v>3.1900000000000001E-3</c:v>
                </c:pt>
                <c:pt idx="4012">
                  <c:v>3.2940000000000001E-3</c:v>
                </c:pt>
                <c:pt idx="4013">
                  <c:v>3.1510000000000002E-3</c:v>
                </c:pt>
                <c:pt idx="4014">
                  <c:v>3.565E-3</c:v>
                </c:pt>
                <c:pt idx="4015">
                  <c:v>4.4320000000000002E-3</c:v>
                </c:pt>
                <c:pt idx="4016">
                  <c:v>5.4539999999999996E-3</c:v>
                </c:pt>
                <c:pt idx="4017">
                  <c:v>6.3990000000000002E-3</c:v>
                </c:pt>
                <c:pt idx="4018">
                  <c:v>7.2399999999999999E-3</c:v>
                </c:pt>
                <c:pt idx="4019">
                  <c:v>8.0490000000000006E-3</c:v>
                </c:pt>
                <c:pt idx="4020">
                  <c:v>8.8319999999999996E-3</c:v>
                </c:pt>
                <c:pt idx="4021">
                  <c:v>9.5160000000000002E-3</c:v>
                </c:pt>
                <c:pt idx="4022">
                  <c:v>9.9970000000000007E-3</c:v>
                </c:pt>
                <c:pt idx="4023">
                  <c:v>1.0203E-2</c:v>
                </c:pt>
                <c:pt idx="4024">
                  <c:v>1.0147E-2</c:v>
                </c:pt>
                <c:pt idx="4025">
                  <c:v>9.894E-3</c:v>
                </c:pt>
                <c:pt idx="4026">
                  <c:v>9.4149999999999998E-3</c:v>
                </c:pt>
                <c:pt idx="4027">
                  <c:v>8.5830000000000004E-3</c:v>
                </c:pt>
                <c:pt idx="4028">
                  <c:v>7.3709999999999999E-3</c:v>
                </c:pt>
                <c:pt idx="4029">
                  <c:v>5.947E-3</c:v>
                </c:pt>
                <c:pt idx="4030">
                  <c:v>4.5589999999999997E-3</c:v>
                </c:pt>
                <c:pt idx="4031">
                  <c:v>3.3739999999999998E-3</c:v>
                </c:pt>
                <c:pt idx="4032">
                  <c:v>2.4580000000000001E-3</c:v>
                </c:pt>
                <c:pt idx="4033">
                  <c:v>1.799E-3</c:v>
                </c:pt>
                <c:pt idx="4034">
                  <c:v>1.39E-3</c:v>
                </c:pt>
                <c:pt idx="4035">
                  <c:v>1.2869999999999999E-3</c:v>
                </c:pt>
                <c:pt idx="4036">
                  <c:v>1.5679999999999999E-3</c:v>
                </c:pt>
                <c:pt idx="4037">
                  <c:v>2.1800000000000001E-3</c:v>
                </c:pt>
                <c:pt idx="4038">
                  <c:v>2.8930000000000002E-3</c:v>
                </c:pt>
                <c:pt idx="4039">
                  <c:v>3.4520000000000002E-3</c:v>
                </c:pt>
                <c:pt idx="4040">
                  <c:v>3.741E-3</c:v>
                </c:pt>
                <c:pt idx="4041">
                  <c:v>3.761E-3</c:v>
                </c:pt>
                <c:pt idx="4042">
                  <c:v>3.5249999999999999E-3</c:v>
                </c:pt>
                <c:pt idx="4043">
                  <c:v>3.068E-3</c:v>
                </c:pt>
                <c:pt idx="4044">
                  <c:v>2.5170000000000001E-3</c:v>
                </c:pt>
                <c:pt idx="4045">
                  <c:v>2.0400000000000001E-3</c:v>
                </c:pt>
                <c:pt idx="4046">
                  <c:v>1.7060000000000001E-3</c:v>
                </c:pt>
                <c:pt idx="4047">
                  <c:v>1.4890000000000001E-3</c:v>
                </c:pt>
                <c:pt idx="4048">
                  <c:v>1.403E-3</c:v>
                </c:pt>
                <c:pt idx="4049">
                  <c:v>1.5430000000000001E-3</c:v>
                </c:pt>
                <c:pt idx="4050">
                  <c:v>1.9740000000000001E-3</c:v>
                </c:pt>
                <c:pt idx="4051">
                  <c:v>2.6549999999999998E-3</c:v>
                </c:pt>
                <c:pt idx="4052">
                  <c:v>3.4970000000000001E-3</c:v>
                </c:pt>
                <c:pt idx="4053">
                  <c:v>4.4730000000000004E-3</c:v>
                </c:pt>
                <c:pt idx="4054">
                  <c:v>5.6290000000000003E-3</c:v>
                </c:pt>
                <c:pt idx="4055">
                  <c:v>6.9829999999999996E-3</c:v>
                </c:pt>
                <c:pt idx="4056">
                  <c:v>8.4519999999999994E-3</c:v>
                </c:pt>
                <c:pt idx="4057">
                  <c:v>9.9059999999999999E-3</c:v>
                </c:pt>
                <c:pt idx="4058">
                  <c:v>1.1308E-2</c:v>
                </c:pt>
                <c:pt idx="4059">
                  <c:v>1.2696000000000001E-2</c:v>
                </c:pt>
                <c:pt idx="4060">
                  <c:v>1.4022E-2</c:v>
                </c:pt>
                <c:pt idx="4061">
                  <c:v>1.5112E-2</c:v>
                </c:pt>
                <c:pt idx="4062">
                  <c:v>1.5807000000000002E-2</c:v>
                </c:pt>
                <c:pt idx="4063">
                  <c:v>1.6036000000000002E-2</c:v>
                </c:pt>
                <c:pt idx="4064">
                  <c:v>1.5771E-2</c:v>
                </c:pt>
                <c:pt idx="4065">
                  <c:v>1.5063E-2</c:v>
                </c:pt>
                <c:pt idx="4066">
                  <c:v>1.4123E-2</c:v>
                </c:pt>
                <c:pt idx="4067">
                  <c:v>1.3252999999999999E-2</c:v>
                </c:pt>
                <c:pt idx="4068">
                  <c:v>1.2670000000000001E-2</c:v>
                </c:pt>
                <c:pt idx="4069">
                  <c:v>1.2392E-2</c:v>
                </c:pt>
                <c:pt idx="4070">
                  <c:v>1.2292000000000001E-2</c:v>
                </c:pt>
                <c:pt idx="4071">
                  <c:v>1.2272E-2</c:v>
                </c:pt>
                <c:pt idx="4072">
                  <c:v>1.2409E-2</c:v>
                </c:pt>
                <c:pt idx="4073">
                  <c:v>1.286E-2</c:v>
                </c:pt>
                <c:pt idx="4074">
                  <c:v>1.3631000000000001E-2</c:v>
                </c:pt>
                <c:pt idx="4075">
                  <c:v>1.457E-2</c:v>
                </c:pt>
                <c:pt idx="4076">
                  <c:v>1.5605000000000001E-2</c:v>
                </c:pt>
                <c:pt idx="4077">
                  <c:v>1.6840000000000001E-2</c:v>
                </c:pt>
                <c:pt idx="4078">
                  <c:v>1.8373E-2</c:v>
                </c:pt>
                <c:pt idx="4079">
                  <c:v>2.0133000000000002E-2</c:v>
                </c:pt>
                <c:pt idx="4080">
                  <c:v>2.1985999999999999E-2</c:v>
                </c:pt>
                <c:pt idx="4081">
                  <c:v>2.1958999999999999E-2</c:v>
                </c:pt>
                <c:pt idx="4082">
                  <c:v>2.2113000000000001E-2</c:v>
                </c:pt>
                <c:pt idx="4083">
                  <c:v>2.2452E-2</c:v>
                </c:pt>
                <c:pt idx="4084">
                  <c:v>2.2828999999999999E-2</c:v>
                </c:pt>
                <c:pt idx="4085">
                  <c:v>2.316E-2</c:v>
                </c:pt>
                <c:pt idx="4086">
                  <c:v>2.3553000000000001E-2</c:v>
                </c:pt>
                <c:pt idx="4087">
                  <c:v>2.4135E-2</c:v>
                </c:pt>
                <c:pt idx="4088">
                  <c:v>2.487E-2</c:v>
                </c:pt>
                <c:pt idx="4089">
                  <c:v>2.5673999999999999E-2</c:v>
                </c:pt>
                <c:pt idx="4090">
                  <c:v>2.6526999999999998E-2</c:v>
                </c:pt>
                <c:pt idx="4091">
                  <c:v>2.7383999999999999E-2</c:v>
                </c:pt>
                <c:pt idx="4092">
                  <c:v>2.8084999999999999E-2</c:v>
                </c:pt>
                <c:pt idx="4093">
                  <c:v>2.8459000000000002E-2</c:v>
                </c:pt>
                <c:pt idx="4094">
                  <c:v>2.8479000000000001E-2</c:v>
                </c:pt>
                <c:pt idx="4095">
                  <c:v>2.8275999999999999E-2</c:v>
                </c:pt>
                <c:pt idx="4096">
                  <c:v>2.7992E-2</c:v>
                </c:pt>
                <c:pt idx="4097">
                  <c:v>2.7612999999999999E-2</c:v>
                </c:pt>
                <c:pt idx="4098">
                  <c:v>2.6997E-2</c:v>
                </c:pt>
                <c:pt idx="4099">
                  <c:v>2.6054000000000001E-2</c:v>
                </c:pt>
                <c:pt idx="4100">
                  <c:v>2.4782999999999999E-2</c:v>
                </c:pt>
                <c:pt idx="4101">
                  <c:v>2.3164000000000001E-2</c:v>
                </c:pt>
                <c:pt idx="4102">
                  <c:v>2.1169E-2</c:v>
                </c:pt>
                <c:pt idx="4103">
                  <c:v>1.8891999999999999E-2</c:v>
                </c:pt>
                <c:pt idx="4104">
                  <c:v>1.6544E-2</c:v>
                </c:pt>
                <c:pt idx="4105">
                  <c:v>1.4293999999999999E-2</c:v>
                </c:pt>
                <c:pt idx="4106">
                  <c:v>1.2203E-2</c:v>
                </c:pt>
                <c:pt idx="4107">
                  <c:v>1.0274999999999999E-2</c:v>
                </c:pt>
                <c:pt idx="4108">
                  <c:v>8.5500000000000003E-3</c:v>
                </c:pt>
                <c:pt idx="4109">
                  <c:v>7.1159999999999999E-3</c:v>
                </c:pt>
                <c:pt idx="4110">
                  <c:v>6.0099999999999997E-3</c:v>
                </c:pt>
                <c:pt idx="4111">
                  <c:v>5.1339999999999997E-3</c:v>
                </c:pt>
                <c:pt idx="4112">
                  <c:v>4.3550000000000004E-3</c:v>
                </c:pt>
                <c:pt idx="4113">
                  <c:v>3.6909999999999998E-3</c:v>
                </c:pt>
                <c:pt idx="4114">
                  <c:v>3.2940000000000001E-3</c:v>
                </c:pt>
                <c:pt idx="4115">
                  <c:v>3.0720000000000001E-3</c:v>
                </c:pt>
                <c:pt idx="4116">
                  <c:v>3.2720000000000002E-3</c:v>
                </c:pt>
                <c:pt idx="4117">
                  <c:v>3.8660000000000001E-3</c:v>
                </c:pt>
                <c:pt idx="4118">
                  <c:v>4.829E-3</c:v>
                </c:pt>
                <c:pt idx="4119">
                  <c:v>6.1409999999999998E-3</c:v>
                </c:pt>
                <c:pt idx="4120">
                  <c:v>7.7650000000000002E-3</c:v>
                </c:pt>
                <c:pt idx="4121">
                  <c:v>9.6240000000000006E-3</c:v>
                </c:pt>
                <c:pt idx="4122">
                  <c:v>1.1610000000000001E-2</c:v>
                </c:pt>
                <c:pt idx="4123">
                  <c:v>1.3602E-2</c:v>
                </c:pt>
                <c:pt idx="4124">
                  <c:v>1.5509E-2</c:v>
                </c:pt>
                <c:pt idx="4125">
                  <c:v>1.7344999999999999E-2</c:v>
                </c:pt>
                <c:pt idx="4126">
                  <c:v>1.9266999999999999E-2</c:v>
                </c:pt>
                <c:pt idx="4127">
                  <c:v>2.1474E-2</c:v>
                </c:pt>
                <c:pt idx="4128">
                  <c:v>2.4008999999999999E-2</c:v>
                </c:pt>
                <c:pt idx="4129">
                  <c:v>2.6702E-2</c:v>
                </c:pt>
                <c:pt idx="4130">
                  <c:v>2.9315999999999998E-2</c:v>
                </c:pt>
                <c:pt idx="4131">
                  <c:v>3.1726999999999998E-2</c:v>
                </c:pt>
                <c:pt idx="4132">
                  <c:v>3.3932999999999998E-2</c:v>
                </c:pt>
                <c:pt idx="4133">
                  <c:v>3.5909999999999997E-2</c:v>
                </c:pt>
                <c:pt idx="4134">
                  <c:v>3.7566000000000002E-2</c:v>
                </c:pt>
                <c:pt idx="4135">
                  <c:v>3.8850999999999997E-2</c:v>
                </c:pt>
                <c:pt idx="4136">
                  <c:v>3.9815000000000003E-2</c:v>
                </c:pt>
                <c:pt idx="4137">
                  <c:v>4.0521000000000001E-2</c:v>
                </c:pt>
                <c:pt idx="4138">
                  <c:v>4.0982999999999999E-2</c:v>
                </c:pt>
                <c:pt idx="4139">
                  <c:v>4.1218999999999999E-2</c:v>
                </c:pt>
                <c:pt idx="4140">
                  <c:v>4.1260999999999999E-2</c:v>
                </c:pt>
                <c:pt idx="4141">
                  <c:v>4.1112000000000003E-2</c:v>
                </c:pt>
                <c:pt idx="4142">
                  <c:v>4.0777000000000001E-2</c:v>
                </c:pt>
                <c:pt idx="4143">
                  <c:v>4.0302999999999999E-2</c:v>
                </c:pt>
                <c:pt idx="4144">
                  <c:v>3.9759000000000003E-2</c:v>
                </c:pt>
                <c:pt idx="4145">
                  <c:v>3.9232000000000003E-2</c:v>
                </c:pt>
                <c:pt idx="4146">
                  <c:v>3.8864999999999997E-2</c:v>
                </c:pt>
                <c:pt idx="4147">
                  <c:v>3.8823999999999997E-2</c:v>
                </c:pt>
                <c:pt idx="4148">
                  <c:v>3.9191999999999998E-2</c:v>
                </c:pt>
                <c:pt idx="4149">
                  <c:v>3.789E-2</c:v>
                </c:pt>
                <c:pt idx="4150">
                  <c:v>3.6995E-2</c:v>
                </c:pt>
                <c:pt idx="4151">
                  <c:v>3.6528999999999999E-2</c:v>
                </c:pt>
                <c:pt idx="4152">
                  <c:v>3.6438999999999999E-2</c:v>
                </c:pt>
                <c:pt idx="4153">
                  <c:v>3.6570999999999999E-2</c:v>
                </c:pt>
                <c:pt idx="4154">
                  <c:v>3.6777999999999998E-2</c:v>
                </c:pt>
                <c:pt idx="4155">
                  <c:v>3.7012000000000003E-2</c:v>
                </c:pt>
                <c:pt idx="4156">
                  <c:v>3.7232000000000001E-2</c:v>
                </c:pt>
                <c:pt idx="4157">
                  <c:v>3.7326999999999999E-2</c:v>
                </c:pt>
                <c:pt idx="4158">
                  <c:v>3.7245E-2</c:v>
                </c:pt>
                <c:pt idx="4159">
                  <c:v>3.7088000000000003E-2</c:v>
                </c:pt>
                <c:pt idx="4160">
                  <c:v>3.6958999999999999E-2</c:v>
                </c:pt>
                <c:pt idx="4161">
                  <c:v>3.6816000000000002E-2</c:v>
                </c:pt>
                <c:pt idx="4162">
                  <c:v>3.6579E-2</c:v>
                </c:pt>
                <c:pt idx="4163">
                  <c:v>3.6215999999999998E-2</c:v>
                </c:pt>
                <c:pt idx="4164">
                  <c:v>3.5636000000000001E-2</c:v>
                </c:pt>
                <c:pt idx="4165">
                  <c:v>3.4693000000000002E-2</c:v>
                </c:pt>
                <c:pt idx="4166">
                  <c:v>3.3382000000000002E-2</c:v>
                </c:pt>
                <c:pt idx="4167">
                  <c:v>3.1931000000000001E-2</c:v>
                </c:pt>
                <c:pt idx="4168">
                  <c:v>3.0654000000000001E-2</c:v>
                </c:pt>
                <c:pt idx="4169">
                  <c:v>2.9749999999999999E-2</c:v>
                </c:pt>
                <c:pt idx="4170">
                  <c:v>2.9229999999999999E-2</c:v>
                </c:pt>
                <c:pt idx="4171">
                  <c:v>2.8974E-2</c:v>
                </c:pt>
                <c:pt idx="4172">
                  <c:v>2.8849E-2</c:v>
                </c:pt>
                <c:pt idx="4173">
                  <c:v>2.8785000000000002E-2</c:v>
                </c:pt>
                <c:pt idx="4174">
                  <c:v>2.8739000000000001E-2</c:v>
                </c:pt>
                <c:pt idx="4175">
                  <c:v>2.8613E-2</c:v>
                </c:pt>
                <c:pt idx="4176">
                  <c:v>2.8292000000000001E-2</c:v>
                </c:pt>
                <c:pt idx="4177">
                  <c:v>2.7725E-2</c:v>
                </c:pt>
                <c:pt idx="4178">
                  <c:v>2.6929000000000002E-2</c:v>
                </c:pt>
                <c:pt idx="4179">
                  <c:v>2.5933999999999999E-2</c:v>
                </c:pt>
                <c:pt idx="4180">
                  <c:v>2.4767999999999998E-2</c:v>
                </c:pt>
                <c:pt idx="4181">
                  <c:v>2.3511000000000001E-2</c:v>
                </c:pt>
                <c:pt idx="4182">
                  <c:v>2.2255E-2</c:v>
                </c:pt>
                <c:pt idx="4183">
                  <c:v>2.0972000000000001E-2</c:v>
                </c:pt>
                <c:pt idx="4184">
                  <c:v>1.9495999999999999E-2</c:v>
                </c:pt>
                <c:pt idx="4185">
                  <c:v>1.7663999999999999E-2</c:v>
                </c:pt>
                <c:pt idx="4186">
                  <c:v>1.5403999999999999E-2</c:v>
                </c:pt>
                <c:pt idx="4187">
                  <c:v>1.2735E-2</c:v>
                </c:pt>
                <c:pt idx="4188">
                  <c:v>9.8370000000000003E-3</c:v>
                </c:pt>
                <c:pt idx="4189">
                  <c:v>7.1139999999999997E-3</c:v>
                </c:pt>
                <c:pt idx="4190">
                  <c:v>5.0379999999999999E-3</c:v>
                </c:pt>
                <c:pt idx="4191">
                  <c:v>3.8709999999999999E-3</c:v>
                </c:pt>
                <c:pt idx="4192">
                  <c:v>3.5260000000000001E-3</c:v>
                </c:pt>
                <c:pt idx="4193">
                  <c:v>3.2940000000000001E-3</c:v>
                </c:pt>
                <c:pt idx="4194">
                  <c:v>3.385E-3</c:v>
                </c:pt>
                <c:pt idx="4195">
                  <c:v>3.9090000000000001E-3</c:v>
                </c:pt>
                <c:pt idx="4196">
                  <c:v>5.0930000000000003E-3</c:v>
                </c:pt>
                <c:pt idx="4197">
                  <c:v>7.0569999999999999E-3</c:v>
                </c:pt>
                <c:pt idx="4198">
                  <c:v>9.6869999999999994E-3</c:v>
                </c:pt>
                <c:pt idx="4199">
                  <c:v>1.2852000000000001E-2</c:v>
                </c:pt>
                <c:pt idx="4200">
                  <c:v>1.6591999999999999E-2</c:v>
                </c:pt>
                <c:pt idx="4201">
                  <c:v>2.0931999999999999E-2</c:v>
                </c:pt>
                <c:pt idx="4202">
                  <c:v>2.5662000000000001E-2</c:v>
                </c:pt>
                <c:pt idx="4203">
                  <c:v>3.0439000000000001E-2</c:v>
                </c:pt>
                <c:pt idx="4204">
                  <c:v>3.4991000000000001E-2</c:v>
                </c:pt>
                <c:pt idx="4205">
                  <c:v>3.9087999999999998E-2</c:v>
                </c:pt>
                <c:pt idx="4206">
                  <c:v>4.2472999999999997E-2</c:v>
                </c:pt>
                <c:pt idx="4207">
                  <c:v>4.5031000000000002E-2</c:v>
                </c:pt>
                <c:pt idx="4208">
                  <c:v>4.6952000000000001E-2</c:v>
                </c:pt>
                <c:pt idx="4209">
                  <c:v>4.8515000000000003E-2</c:v>
                </c:pt>
                <c:pt idx="4210">
                  <c:v>4.9829999999999999E-2</c:v>
                </c:pt>
                <c:pt idx="4211">
                  <c:v>5.0950000000000002E-2</c:v>
                </c:pt>
                <c:pt idx="4212">
                  <c:v>5.2061999999999997E-2</c:v>
                </c:pt>
                <c:pt idx="4213">
                  <c:v>5.3307E-2</c:v>
                </c:pt>
                <c:pt idx="4214">
                  <c:v>5.4522000000000001E-2</c:v>
                </c:pt>
                <c:pt idx="4215">
                  <c:v>5.5391000000000003E-2</c:v>
                </c:pt>
                <c:pt idx="4216">
                  <c:v>5.5802999999999998E-2</c:v>
                </c:pt>
                <c:pt idx="4217">
                  <c:v>5.5876000000000002E-2</c:v>
                </c:pt>
                <c:pt idx="4218">
                  <c:v>5.5787000000000003E-2</c:v>
                </c:pt>
                <c:pt idx="4219">
                  <c:v>5.5743000000000001E-2</c:v>
                </c:pt>
                <c:pt idx="4220">
                  <c:v>5.5999E-2</c:v>
                </c:pt>
                <c:pt idx="4221">
                  <c:v>5.6728000000000001E-2</c:v>
                </c:pt>
                <c:pt idx="4222">
                  <c:v>5.7925999999999998E-2</c:v>
                </c:pt>
                <c:pt idx="4223">
                  <c:v>5.9544E-2</c:v>
                </c:pt>
                <c:pt idx="4224">
                  <c:v>6.1554999999999999E-2</c:v>
                </c:pt>
                <c:pt idx="4225">
                  <c:v>6.3841999999999996E-2</c:v>
                </c:pt>
                <c:pt idx="4226">
                  <c:v>6.6186999999999996E-2</c:v>
                </c:pt>
                <c:pt idx="4227">
                  <c:v>6.8476999999999996E-2</c:v>
                </c:pt>
                <c:pt idx="4228">
                  <c:v>7.0763000000000006E-2</c:v>
                </c:pt>
                <c:pt idx="4229">
                  <c:v>7.3140999999999998E-2</c:v>
                </c:pt>
                <c:pt idx="4230">
                  <c:v>7.5728000000000004E-2</c:v>
                </c:pt>
                <c:pt idx="4231">
                  <c:v>7.8712000000000004E-2</c:v>
                </c:pt>
                <c:pt idx="4232">
                  <c:v>8.2191E-2</c:v>
                </c:pt>
                <c:pt idx="4233">
                  <c:v>8.5933999999999996E-2</c:v>
                </c:pt>
                <c:pt idx="4234">
                  <c:v>8.9516999999999999E-2</c:v>
                </c:pt>
                <c:pt idx="4235">
                  <c:v>9.2680999999999999E-2</c:v>
                </c:pt>
                <c:pt idx="4236">
                  <c:v>9.5356999999999997E-2</c:v>
                </c:pt>
                <c:pt idx="4237">
                  <c:v>9.7401000000000001E-2</c:v>
                </c:pt>
                <c:pt idx="4238">
                  <c:v>9.8572000000000007E-2</c:v>
                </c:pt>
                <c:pt idx="4239">
                  <c:v>9.8844000000000001E-2</c:v>
                </c:pt>
                <c:pt idx="4240">
                  <c:v>9.8516999999999993E-2</c:v>
                </c:pt>
                <c:pt idx="4241">
                  <c:v>9.7929000000000002E-2</c:v>
                </c:pt>
                <c:pt idx="4242">
                  <c:v>9.7198000000000007E-2</c:v>
                </c:pt>
                <c:pt idx="4243">
                  <c:v>9.6324999999999994E-2</c:v>
                </c:pt>
                <c:pt idx="4244">
                  <c:v>9.5318E-2</c:v>
                </c:pt>
                <c:pt idx="4245">
                  <c:v>9.4111E-2</c:v>
                </c:pt>
                <c:pt idx="4246">
                  <c:v>9.2518000000000003E-2</c:v>
                </c:pt>
                <c:pt idx="4247">
                  <c:v>9.0432999999999999E-2</c:v>
                </c:pt>
                <c:pt idx="4248">
                  <c:v>8.7970999999999994E-2</c:v>
                </c:pt>
                <c:pt idx="4249">
                  <c:v>8.5357000000000002E-2</c:v>
                </c:pt>
                <c:pt idx="4250">
                  <c:v>8.2774E-2</c:v>
                </c:pt>
                <c:pt idx="4251">
                  <c:v>8.0335000000000004E-2</c:v>
                </c:pt>
                <c:pt idx="4252">
                  <c:v>7.8095999999999999E-2</c:v>
                </c:pt>
                <c:pt idx="4253">
                  <c:v>7.6078000000000007E-2</c:v>
                </c:pt>
                <c:pt idx="4254">
                  <c:v>7.4307999999999999E-2</c:v>
                </c:pt>
                <c:pt idx="4255">
                  <c:v>7.2813000000000003E-2</c:v>
                </c:pt>
                <c:pt idx="4256">
                  <c:v>7.1512000000000006E-2</c:v>
                </c:pt>
                <c:pt idx="4257">
                  <c:v>7.0188E-2</c:v>
                </c:pt>
                <c:pt idx="4258">
                  <c:v>6.8576999999999999E-2</c:v>
                </c:pt>
                <c:pt idx="4259">
                  <c:v>6.6484000000000001E-2</c:v>
                </c:pt>
                <c:pt idx="4260">
                  <c:v>6.3848000000000002E-2</c:v>
                </c:pt>
                <c:pt idx="4261">
                  <c:v>6.0750999999999999E-2</c:v>
                </c:pt>
                <c:pt idx="4262">
                  <c:v>5.7423000000000002E-2</c:v>
                </c:pt>
                <c:pt idx="4263">
                  <c:v>5.4198000000000003E-2</c:v>
                </c:pt>
                <c:pt idx="4264">
                  <c:v>5.1380000000000002E-2</c:v>
                </c:pt>
                <c:pt idx="4265">
                  <c:v>4.9064999999999998E-2</c:v>
                </c:pt>
                <c:pt idx="4266">
                  <c:v>4.7102999999999999E-2</c:v>
                </c:pt>
                <c:pt idx="4267">
                  <c:v>4.5234000000000003E-2</c:v>
                </c:pt>
                <c:pt idx="4268">
                  <c:v>4.3230999999999999E-2</c:v>
                </c:pt>
                <c:pt idx="4269">
                  <c:v>4.0939000000000003E-2</c:v>
                </c:pt>
                <c:pt idx="4270">
                  <c:v>3.8290999999999999E-2</c:v>
                </c:pt>
                <c:pt idx="4271">
                  <c:v>3.5357E-2</c:v>
                </c:pt>
                <c:pt idx="4272">
                  <c:v>3.2403000000000001E-2</c:v>
                </c:pt>
                <c:pt idx="4273">
                  <c:v>2.9685E-2</c:v>
                </c:pt>
                <c:pt idx="4274">
                  <c:v>2.7333E-2</c:v>
                </c:pt>
                <c:pt idx="4275">
                  <c:v>2.5440000000000001E-2</c:v>
                </c:pt>
                <c:pt idx="4276">
                  <c:v>2.4114E-2</c:v>
                </c:pt>
                <c:pt idx="4277">
                  <c:v>2.3427E-2</c:v>
                </c:pt>
                <c:pt idx="4278">
                  <c:v>2.3300000000000001E-2</c:v>
                </c:pt>
                <c:pt idx="4279">
                  <c:v>2.3508000000000001E-2</c:v>
                </c:pt>
                <c:pt idx="4280">
                  <c:v>2.3876999999999999E-2</c:v>
                </c:pt>
                <c:pt idx="4281">
                  <c:v>2.4413000000000001E-2</c:v>
                </c:pt>
                <c:pt idx="4282">
                  <c:v>2.5152999999999998E-2</c:v>
                </c:pt>
                <c:pt idx="4283">
                  <c:v>2.6019E-2</c:v>
                </c:pt>
                <c:pt idx="4284">
                  <c:v>2.6911000000000001E-2</c:v>
                </c:pt>
                <c:pt idx="4285">
                  <c:v>2.7362999999999998E-2</c:v>
                </c:pt>
                <c:pt idx="4286">
                  <c:v>2.7948000000000001E-2</c:v>
                </c:pt>
                <c:pt idx="4287">
                  <c:v>2.8639999999999999E-2</c:v>
                </c:pt>
                <c:pt idx="4288">
                  <c:v>2.9367999999999998E-2</c:v>
                </c:pt>
                <c:pt idx="4289">
                  <c:v>3.0165000000000001E-2</c:v>
                </c:pt>
                <c:pt idx="4290">
                  <c:v>3.1085000000000002E-2</c:v>
                </c:pt>
                <c:pt idx="4291">
                  <c:v>3.1988000000000003E-2</c:v>
                </c:pt>
                <c:pt idx="4292">
                  <c:v>3.2531999999999998E-2</c:v>
                </c:pt>
                <c:pt idx="4293">
                  <c:v>3.2396000000000001E-2</c:v>
                </c:pt>
                <c:pt idx="4294">
                  <c:v>3.1473000000000001E-2</c:v>
                </c:pt>
                <c:pt idx="4295">
                  <c:v>2.9936000000000001E-2</c:v>
                </c:pt>
                <c:pt idx="4296">
                  <c:v>2.8147999999999999E-2</c:v>
                </c:pt>
                <c:pt idx="4297">
                  <c:v>2.6338E-2</c:v>
                </c:pt>
                <c:pt idx="4298">
                  <c:v>2.4483999999999999E-2</c:v>
                </c:pt>
                <c:pt idx="4299">
                  <c:v>2.2436000000000001E-2</c:v>
                </c:pt>
                <c:pt idx="4300">
                  <c:v>2.0081000000000002E-2</c:v>
                </c:pt>
                <c:pt idx="4301">
                  <c:v>1.7464E-2</c:v>
                </c:pt>
                <c:pt idx="4302">
                  <c:v>1.4777999999999999E-2</c:v>
                </c:pt>
                <c:pt idx="4303">
                  <c:v>1.23E-2</c:v>
                </c:pt>
                <c:pt idx="4304">
                  <c:v>1.0264000000000001E-2</c:v>
                </c:pt>
                <c:pt idx="4305">
                  <c:v>8.7270000000000004E-3</c:v>
                </c:pt>
                <c:pt idx="4306">
                  <c:v>7.5199999999999998E-3</c:v>
                </c:pt>
                <c:pt idx="4307">
                  <c:v>6.3850000000000001E-3</c:v>
                </c:pt>
                <c:pt idx="4308">
                  <c:v>5.2290000000000001E-3</c:v>
                </c:pt>
                <c:pt idx="4309">
                  <c:v>4.2090000000000001E-3</c:v>
                </c:pt>
                <c:pt idx="4310">
                  <c:v>3.5460000000000001E-3</c:v>
                </c:pt>
                <c:pt idx="4311">
                  <c:v>3.2940000000000001E-3</c:v>
                </c:pt>
                <c:pt idx="4312">
                  <c:v>3.6830000000000001E-3</c:v>
                </c:pt>
                <c:pt idx="4313">
                  <c:v>5.0629999999999998E-3</c:v>
                </c:pt>
                <c:pt idx="4314">
                  <c:v>7.4920000000000004E-3</c:v>
                </c:pt>
                <c:pt idx="4315">
                  <c:v>1.0658000000000001E-2</c:v>
                </c:pt>
                <c:pt idx="4316">
                  <c:v>1.4200000000000001E-2</c:v>
                </c:pt>
                <c:pt idx="4317">
                  <c:v>1.8081E-2</c:v>
                </c:pt>
                <c:pt idx="4318">
                  <c:v>2.2495000000000001E-2</c:v>
                </c:pt>
                <c:pt idx="4319">
                  <c:v>2.7477999999999999E-2</c:v>
                </c:pt>
                <c:pt idx="4320">
                  <c:v>3.2784000000000001E-2</c:v>
                </c:pt>
                <c:pt idx="4321">
                  <c:v>3.8024000000000002E-2</c:v>
                </c:pt>
                <c:pt idx="4322">
                  <c:v>4.2861999999999997E-2</c:v>
                </c:pt>
                <c:pt idx="4323">
                  <c:v>4.7202000000000001E-2</c:v>
                </c:pt>
                <c:pt idx="4324">
                  <c:v>5.1291999999999997E-2</c:v>
                </c:pt>
                <c:pt idx="4325">
                  <c:v>5.5514000000000001E-2</c:v>
                </c:pt>
                <c:pt idx="4326">
                  <c:v>5.9958999999999998E-2</c:v>
                </c:pt>
                <c:pt idx="4327">
                  <c:v>6.4295000000000005E-2</c:v>
                </c:pt>
                <c:pt idx="4328">
                  <c:v>6.8123000000000003E-2</c:v>
                </c:pt>
                <c:pt idx="4329">
                  <c:v>7.1289000000000005E-2</c:v>
                </c:pt>
                <c:pt idx="4330">
                  <c:v>7.3801000000000005E-2</c:v>
                </c:pt>
                <c:pt idx="4331">
                  <c:v>7.5621999999999995E-2</c:v>
                </c:pt>
                <c:pt idx="4332">
                  <c:v>7.6711000000000001E-2</c:v>
                </c:pt>
                <c:pt idx="4333">
                  <c:v>7.7142000000000002E-2</c:v>
                </c:pt>
                <c:pt idx="4334">
                  <c:v>7.7103000000000005E-2</c:v>
                </c:pt>
                <c:pt idx="4335">
                  <c:v>7.6912999999999995E-2</c:v>
                </c:pt>
                <c:pt idx="4336">
                  <c:v>7.6997999999999997E-2</c:v>
                </c:pt>
                <c:pt idx="4337">
                  <c:v>7.7616000000000004E-2</c:v>
                </c:pt>
                <c:pt idx="4338">
                  <c:v>7.8595999999999999E-2</c:v>
                </c:pt>
                <c:pt idx="4339">
                  <c:v>7.9593999999999998E-2</c:v>
                </c:pt>
                <c:pt idx="4340">
                  <c:v>8.0548999999999996E-2</c:v>
                </c:pt>
                <c:pt idx="4341">
                  <c:v>8.1604999999999997E-2</c:v>
                </c:pt>
                <c:pt idx="4342">
                  <c:v>8.2646999999999998E-2</c:v>
                </c:pt>
                <c:pt idx="4343">
                  <c:v>8.3307000000000006E-2</c:v>
                </c:pt>
                <c:pt idx="4344">
                  <c:v>8.3454E-2</c:v>
                </c:pt>
                <c:pt idx="4345">
                  <c:v>8.3333000000000004E-2</c:v>
                </c:pt>
                <c:pt idx="4346">
                  <c:v>8.3250000000000005E-2</c:v>
                </c:pt>
                <c:pt idx="4347">
                  <c:v>8.3330000000000001E-2</c:v>
                </c:pt>
                <c:pt idx="4348">
                  <c:v>8.3517999999999995E-2</c:v>
                </c:pt>
                <c:pt idx="4349">
                  <c:v>8.3654000000000006E-2</c:v>
                </c:pt>
                <c:pt idx="4350">
                  <c:v>8.3603999999999998E-2</c:v>
                </c:pt>
                <c:pt idx="4351">
                  <c:v>8.3417000000000005E-2</c:v>
                </c:pt>
                <c:pt idx="4352">
                  <c:v>8.3246000000000001E-2</c:v>
                </c:pt>
                <c:pt idx="4353">
                  <c:v>8.3075999999999997E-2</c:v>
                </c:pt>
                <c:pt idx="4354">
                  <c:v>8.2716999999999999E-2</c:v>
                </c:pt>
                <c:pt idx="4355">
                  <c:v>8.2081000000000001E-2</c:v>
                </c:pt>
                <c:pt idx="4356">
                  <c:v>8.133E-2</c:v>
                </c:pt>
                <c:pt idx="4357">
                  <c:v>8.0718999999999999E-2</c:v>
                </c:pt>
                <c:pt idx="4358">
                  <c:v>8.0405000000000004E-2</c:v>
                </c:pt>
                <c:pt idx="4359">
                  <c:v>8.0387E-2</c:v>
                </c:pt>
                <c:pt idx="4360">
                  <c:v>8.0451999999999996E-2</c:v>
                </c:pt>
                <c:pt idx="4361">
                  <c:v>8.0179E-2</c:v>
                </c:pt>
                <c:pt idx="4362">
                  <c:v>7.9238000000000003E-2</c:v>
                </c:pt>
                <c:pt idx="4363">
                  <c:v>7.7772999999999995E-2</c:v>
                </c:pt>
                <c:pt idx="4364">
                  <c:v>7.6275999999999997E-2</c:v>
                </c:pt>
                <c:pt idx="4365">
                  <c:v>7.5037999999999994E-2</c:v>
                </c:pt>
                <c:pt idx="4366">
                  <c:v>7.3905999999999999E-2</c:v>
                </c:pt>
                <c:pt idx="4367">
                  <c:v>7.2638999999999995E-2</c:v>
                </c:pt>
                <c:pt idx="4368">
                  <c:v>6.6851999999999995E-2</c:v>
                </c:pt>
                <c:pt idx="4369">
                  <c:v>6.1066000000000002E-2</c:v>
                </c:pt>
                <c:pt idx="4370">
                  <c:v>5.5281999999999998E-2</c:v>
                </c:pt>
                <c:pt idx="4371">
                  <c:v>4.9500000000000002E-2</c:v>
                </c:pt>
                <c:pt idx="4372">
                  <c:v>4.3718E-2</c:v>
                </c:pt>
                <c:pt idx="4373">
                  <c:v>3.7939000000000001E-2</c:v>
                </c:pt>
                <c:pt idx="4374">
                  <c:v>3.2161000000000002E-2</c:v>
                </c:pt>
                <c:pt idx="4375">
                  <c:v>2.6384000000000001E-2</c:v>
                </c:pt>
                <c:pt idx="4376">
                  <c:v>2.0608999999999999E-2</c:v>
                </c:pt>
                <c:pt idx="4377">
                  <c:v>1.4836E-2</c:v>
                </c:pt>
                <c:pt idx="4378">
                  <c:v>9.0639999999999991E-3</c:v>
                </c:pt>
                <c:pt idx="4379">
                  <c:v>3.2940000000000001E-3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A6FC-AA44-BCB5-53C39B497DF4}"/>
            </c:ext>
          </c:extLst>
        </c:ser>
        <c:ser>
          <c:idx val="3"/>
          <c:order val="3"/>
          <c:tx>
            <c:strRef>
              <c:f>PES!$E$1</c:f>
              <c:strCache>
                <c:ptCount val="1"/>
                <c:pt idx="0">
                  <c:v>Serpula-mycelium-PES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PES!$A$2:$A$4381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PES!$E$2:$E$4381</c:f>
              <c:numCache>
                <c:formatCode>General</c:formatCode>
                <c:ptCount val="4380"/>
                <c:pt idx="0">
                  <c:v>1.2961E-2</c:v>
                </c:pt>
                <c:pt idx="1">
                  <c:v>1.3037999999999999E-2</c:v>
                </c:pt>
                <c:pt idx="2">
                  <c:v>1.3115999999999999E-2</c:v>
                </c:pt>
                <c:pt idx="3">
                  <c:v>1.3195999999999999E-2</c:v>
                </c:pt>
                <c:pt idx="4">
                  <c:v>1.3277000000000001E-2</c:v>
                </c:pt>
                <c:pt idx="5">
                  <c:v>1.336E-2</c:v>
                </c:pt>
                <c:pt idx="6">
                  <c:v>1.3443999999999999E-2</c:v>
                </c:pt>
                <c:pt idx="7">
                  <c:v>1.353E-2</c:v>
                </c:pt>
                <c:pt idx="8">
                  <c:v>1.3617000000000001E-2</c:v>
                </c:pt>
                <c:pt idx="9">
                  <c:v>1.3705999999999999E-2</c:v>
                </c:pt>
                <c:pt idx="10">
                  <c:v>1.3795999999999999E-2</c:v>
                </c:pt>
                <c:pt idx="11">
                  <c:v>1.3887999999999999E-2</c:v>
                </c:pt>
                <c:pt idx="12">
                  <c:v>1.3981E-2</c:v>
                </c:pt>
                <c:pt idx="13">
                  <c:v>1.3171E-2</c:v>
                </c:pt>
                <c:pt idx="14">
                  <c:v>1.2144E-2</c:v>
                </c:pt>
                <c:pt idx="15">
                  <c:v>1.1069000000000001E-2</c:v>
                </c:pt>
                <c:pt idx="16">
                  <c:v>1.0307999999999999E-2</c:v>
                </c:pt>
                <c:pt idx="17">
                  <c:v>1.0207000000000001E-2</c:v>
                </c:pt>
                <c:pt idx="18">
                  <c:v>1.0789999999999999E-2</c:v>
                </c:pt>
                <c:pt idx="19">
                  <c:v>1.1710999999999999E-2</c:v>
                </c:pt>
                <c:pt idx="20">
                  <c:v>1.2599000000000001E-2</c:v>
                </c:pt>
                <c:pt idx="21">
                  <c:v>1.3343000000000001E-2</c:v>
                </c:pt>
                <c:pt idx="22">
                  <c:v>1.4090999999999999E-2</c:v>
                </c:pt>
                <c:pt idx="23">
                  <c:v>1.5131E-2</c:v>
                </c:pt>
                <c:pt idx="24">
                  <c:v>1.6461E-2</c:v>
                </c:pt>
                <c:pt idx="25">
                  <c:v>1.7498E-2</c:v>
                </c:pt>
                <c:pt idx="26">
                  <c:v>1.7684999999999999E-2</c:v>
                </c:pt>
                <c:pt idx="27">
                  <c:v>1.6958999999999998E-2</c:v>
                </c:pt>
                <c:pt idx="28">
                  <c:v>1.5720000000000001E-2</c:v>
                </c:pt>
                <c:pt idx="29">
                  <c:v>1.4335000000000001E-2</c:v>
                </c:pt>
                <c:pt idx="30">
                  <c:v>1.2914999999999999E-2</c:v>
                </c:pt>
                <c:pt idx="31">
                  <c:v>1.1717E-2</c:v>
                </c:pt>
                <c:pt idx="32">
                  <c:v>1.116E-2</c:v>
                </c:pt>
                <c:pt idx="33">
                  <c:v>1.124E-2</c:v>
                </c:pt>
                <c:pt idx="34">
                  <c:v>1.1443E-2</c:v>
                </c:pt>
                <c:pt idx="35">
                  <c:v>1.115E-2</c:v>
                </c:pt>
                <c:pt idx="36">
                  <c:v>1.0137E-2</c:v>
                </c:pt>
                <c:pt idx="37">
                  <c:v>8.7159999999999998E-3</c:v>
                </c:pt>
                <c:pt idx="38">
                  <c:v>7.4549999999999998E-3</c:v>
                </c:pt>
                <c:pt idx="39">
                  <c:v>6.7970000000000001E-3</c:v>
                </c:pt>
                <c:pt idx="40">
                  <c:v>6.8710000000000004E-3</c:v>
                </c:pt>
                <c:pt idx="41">
                  <c:v>7.5079999999999999E-3</c:v>
                </c:pt>
                <c:pt idx="42">
                  <c:v>8.3829999999999998E-3</c:v>
                </c:pt>
                <c:pt idx="43">
                  <c:v>9.2560000000000003E-3</c:v>
                </c:pt>
                <c:pt idx="44">
                  <c:v>1.0148000000000001E-2</c:v>
                </c:pt>
                <c:pt idx="45">
                  <c:v>1.1225000000000001E-2</c:v>
                </c:pt>
                <c:pt idx="46">
                  <c:v>1.2553E-2</c:v>
                </c:pt>
                <c:pt idx="47">
                  <c:v>1.3925E-2</c:v>
                </c:pt>
                <c:pt idx="48">
                  <c:v>1.4888999999999999E-2</c:v>
                </c:pt>
                <c:pt idx="49">
                  <c:v>1.5282E-2</c:v>
                </c:pt>
                <c:pt idx="50">
                  <c:v>1.5675999999999999E-2</c:v>
                </c:pt>
                <c:pt idx="51">
                  <c:v>1.6611999999999998E-2</c:v>
                </c:pt>
                <c:pt idx="52">
                  <c:v>1.8078E-2</c:v>
                </c:pt>
                <c:pt idx="53">
                  <c:v>1.9900000000000001E-2</c:v>
                </c:pt>
                <c:pt idx="54">
                  <c:v>2.2012E-2</c:v>
                </c:pt>
                <c:pt idx="55">
                  <c:v>2.4228E-2</c:v>
                </c:pt>
                <c:pt idx="56">
                  <c:v>2.6155999999999999E-2</c:v>
                </c:pt>
                <c:pt idx="57">
                  <c:v>2.7439000000000002E-2</c:v>
                </c:pt>
                <c:pt idx="58">
                  <c:v>2.7949999999999999E-2</c:v>
                </c:pt>
                <c:pt idx="59">
                  <c:v>2.784E-2</c:v>
                </c:pt>
                <c:pt idx="60">
                  <c:v>2.7460999999999999E-2</c:v>
                </c:pt>
                <c:pt idx="61">
                  <c:v>2.7116000000000001E-2</c:v>
                </c:pt>
                <c:pt idx="62">
                  <c:v>2.6875E-2</c:v>
                </c:pt>
                <c:pt idx="63">
                  <c:v>2.6544999999999999E-2</c:v>
                </c:pt>
                <c:pt idx="64">
                  <c:v>2.5755E-2</c:v>
                </c:pt>
                <c:pt idx="65">
                  <c:v>2.4223999999999999E-2</c:v>
                </c:pt>
                <c:pt idx="66">
                  <c:v>2.2074E-2</c:v>
                </c:pt>
                <c:pt idx="67">
                  <c:v>1.9755000000000002E-2</c:v>
                </c:pt>
                <c:pt idx="68">
                  <c:v>1.7745E-2</c:v>
                </c:pt>
                <c:pt idx="69">
                  <c:v>1.6341000000000001E-2</c:v>
                </c:pt>
                <c:pt idx="70">
                  <c:v>1.5570000000000001E-2</c:v>
                </c:pt>
                <c:pt idx="71">
                  <c:v>1.5216E-2</c:v>
                </c:pt>
                <c:pt idx="72">
                  <c:v>1.5070999999999999E-2</c:v>
                </c:pt>
                <c:pt idx="73">
                  <c:v>1.52E-2</c:v>
                </c:pt>
                <c:pt idx="74">
                  <c:v>1.5828999999999999E-2</c:v>
                </c:pt>
                <c:pt idx="75">
                  <c:v>1.5963000000000001E-2</c:v>
                </c:pt>
                <c:pt idx="76">
                  <c:v>1.6393999999999999E-2</c:v>
                </c:pt>
                <c:pt idx="77">
                  <c:v>1.6955000000000001E-2</c:v>
                </c:pt>
                <c:pt idx="78">
                  <c:v>1.7520999999999998E-2</c:v>
                </c:pt>
                <c:pt idx="79">
                  <c:v>1.8013000000000001E-2</c:v>
                </c:pt>
                <c:pt idx="80">
                  <c:v>1.8582999999999999E-2</c:v>
                </c:pt>
                <c:pt idx="81">
                  <c:v>1.9553000000000001E-2</c:v>
                </c:pt>
                <c:pt idx="82">
                  <c:v>2.1049999999999999E-2</c:v>
                </c:pt>
                <c:pt idx="83">
                  <c:v>2.2762000000000001E-2</c:v>
                </c:pt>
                <c:pt idx="84">
                  <c:v>2.4147999999999999E-2</c:v>
                </c:pt>
                <c:pt idx="85">
                  <c:v>2.4839E-2</c:v>
                </c:pt>
                <c:pt idx="86">
                  <c:v>2.4753000000000001E-2</c:v>
                </c:pt>
                <c:pt idx="87">
                  <c:v>2.4007000000000001E-2</c:v>
                </c:pt>
                <c:pt idx="88">
                  <c:v>2.2866999999999998E-2</c:v>
                </c:pt>
                <c:pt idx="89">
                  <c:v>2.1755E-2</c:v>
                </c:pt>
                <c:pt idx="90">
                  <c:v>2.0888E-2</c:v>
                </c:pt>
                <c:pt idx="91">
                  <c:v>2.0132000000000001E-2</c:v>
                </c:pt>
                <c:pt idx="92">
                  <c:v>1.9368E-2</c:v>
                </c:pt>
                <c:pt idx="93">
                  <c:v>1.8551999999999999E-2</c:v>
                </c:pt>
                <c:pt idx="94">
                  <c:v>1.7632999999999999E-2</c:v>
                </c:pt>
                <c:pt idx="95">
                  <c:v>1.6594000000000001E-2</c:v>
                </c:pt>
                <c:pt idx="96">
                  <c:v>1.5516E-2</c:v>
                </c:pt>
                <c:pt idx="97">
                  <c:v>1.4578000000000001E-2</c:v>
                </c:pt>
                <c:pt idx="98">
                  <c:v>1.391E-2</c:v>
                </c:pt>
                <c:pt idx="99">
                  <c:v>1.3468000000000001E-2</c:v>
                </c:pt>
                <c:pt idx="100">
                  <c:v>1.3068E-2</c:v>
                </c:pt>
                <c:pt idx="101">
                  <c:v>1.2559000000000001E-2</c:v>
                </c:pt>
                <c:pt idx="102">
                  <c:v>1.204E-2</c:v>
                </c:pt>
                <c:pt idx="103">
                  <c:v>1.1877E-2</c:v>
                </c:pt>
                <c:pt idx="104">
                  <c:v>1.2378E-2</c:v>
                </c:pt>
                <c:pt idx="105">
                  <c:v>1.342E-2</c:v>
                </c:pt>
                <c:pt idx="106">
                  <c:v>1.4444E-2</c:v>
                </c:pt>
                <c:pt idx="107">
                  <c:v>1.4841E-2</c:v>
                </c:pt>
                <c:pt idx="108">
                  <c:v>1.4419E-2</c:v>
                </c:pt>
                <c:pt idx="109">
                  <c:v>1.3452E-2</c:v>
                </c:pt>
                <c:pt idx="110">
                  <c:v>1.2385E-2</c:v>
                </c:pt>
                <c:pt idx="111">
                  <c:v>1.1606E-2</c:v>
                </c:pt>
                <c:pt idx="112">
                  <c:v>1.1261E-2</c:v>
                </c:pt>
                <c:pt idx="113">
                  <c:v>1.1024000000000001E-2</c:v>
                </c:pt>
                <c:pt idx="114">
                  <c:v>1.0286999999999999E-2</c:v>
                </c:pt>
                <c:pt idx="115">
                  <c:v>8.9219999999999994E-3</c:v>
                </c:pt>
                <c:pt idx="116">
                  <c:v>7.4489999999999999E-3</c:v>
                </c:pt>
                <c:pt idx="117">
                  <c:v>6.3619999999999996E-3</c:v>
                </c:pt>
                <c:pt idx="118">
                  <c:v>5.836E-3</c:v>
                </c:pt>
                <c:pt idx="119">
                  <c:v>5.8139999999999997E-3</c:v>
                </c:pt>
                <c:pt idx="120">
                  <c:v>6.1019999999999998E-3</c:v>
                </c:pt>
                <c:pt idx="121">
                  <c:v>6.4140000000000004E-3</c:v>
                </c:pt>
                <c:pt idx="122">
                  <c:v>6.5560000000000002E-3</c:v>
                </c:pt>
                <c:pt idx="123">
                  <c:v>6.6280000000000002E-3</c:v>
                </c:pt>
                <c:pt idx="124">
                  <c:v>6.8710000000000004E-3</c:v>
                </c:pt>
                <c:pt idx="125">
                  <c:v>7.3969999999999999E-3</c:v>
                </c:pt>
                <c:pt idx="126">
                  <c:v>8.4639999999999993E-3</c:v>
                </c:pt>
                <c:pt idx="127">
                  <c:v>9.8130000000000005E-3</c:v>
                </c:pt>
                <c:pt idx="128">
                  <c:v>1.1058999999999999E-2</c:v>
                </c:pt>
                <c:pt idx="129">
                  <c:v>1.1896E-2</c:v>
                </c:pt>
                <c:pt idx="130">
                  <c:v>1.2215E-2</c:v>
                </c:pt>
                <c:pt idx="131">
                  <c:v>1.2104999999999999E-2</c:v>
                </c:pt>
                <c:pt idx="132">
                  <c:v>1.1753E-2</c:v>
                </c:pt>
                <c:pt idx="133">
                  <c:v>1.1327E-2</c:v>
                </c:pt>
                <c:pt idx="134">
                  <c:v>1.0952999999999999E-2</c:v>
                </c:pt>
                <c:pt idx="135">
                  <c:v>1.0725E-2</c:v>
                </c:pt>
                <c:pt idx="136">
                  <c:v>1.0618000000000001E-2</c:v>
                </c:pt>
                <c:pt idx="137">
                  <c:v>1.0501999999999999E-2</c:v>
                </c:pt>
                <c:pt idx="138">
                  <c:v>1.0403000000000001E-2</c:v>
                </c:pt>
                <c:pt idx="139">
                  <c:v>1.0567999999999999E-2</c:v>
                </c:pt>
                <c:pt idx="140">
                  <c:v>1.1126E-2</c:v>
                </c:pt>
                <c:pt idx="141">
                  <c:v>1.1880999999999999E-2</c:v>
                </c:pt>
                <c:pt idx="142">
                  <c:v>1.2515999999999999E-2</c:v>
                </c:pt>
                <c:pt idx="143">
                  <c:v>1.2855E-2</c:v>
                </c:pt>
                <c:pt idx="144">
                  <c:v>1.2864E-2</c:v>
                </c:pt>
                <c:pt idx="145">
                  <c:v>1.2643E-2</c:v>
                </c:pt>
                <c:pt idx="146">
                  <c:v>1.2496E-2</c:v>
                </c:pt>
                <c:pt idx="147">
                  <c:v>1.2735E-2</c:v>
                </c:pt>
                <c:pt idx="148">
                  <c:v>1.3346999999999999E-2</c:v>
                </c:pt>
                <c:pt idx="149">
                  <c:v>1.3967E-2</c:v>
                </c:pt>
                <c:pt idx="150">
                  <c:v>1.4116999999999999E-2</c:v>
                </c:pt>
                <c:pt idx="151">
                  <c:v>1.3571E-2</c:v>
                </c:pt>
                <c:pt idx="152">
                  <c:v>1.2522E-2</c:v>
                </c:pt>
                <c:pt idx="153">
                  <c:v>1.1379E-2</c:v>
                </c:pt>
                <c:pt idx="154">
                  <c:v>1.043E-2</c:v>
                </c:pt>
                <c:pt idx="155">
                  <c:v>9.7070000000000004E-3</c:v>
                </c:pt>
                <c:pt idx="156">
                  <c:v>9.1129999999999996E-3</c:v>
                </c:pt>
                <c:pt idx="157">
                  <c:v>8.5780000000000006E-3</c:v>
                </c:pt>
                <c:pt idx="158">
                  <c:v>8.0820000000000006E-3</c:v>
                </c:pt>
                <c:pt idx="159">
                  <c:v>7.6150000000000002E-3</c:v>
                </c:pt>
                <c:pt idx="160">
                  <c:v>7.169E-3</c:v>
                </c:pt>
                <c:pt idx="161">
                  <c:v>6.7840000000000001E-3</c:v>
                </c:pt>
                <c:pt idx="162">
                  <c:v>6.5789999999999998E-3</c:v>
                </c:pt>
                <c:pt idx="163">
                  <c:v>6.6020000000000002E-3</c:v>
                </c:pt>
                <c:pt idx="164">
                  <c:v>6.7010000000000004E-3</c:v>
                </c:pt>
                <c:pt idx="165">
                  <c:v>6.6969999999999998E-3</c:v>
                </c:pt>
                <c:pt idx="166">
                  <c:v>6.6649999999999999E-3</c:v>
                </c:pt>
                <c:pt idx="167">
                  <c:v>6.8710000000000004E-3</c:v>
                </c:pt>
                <c:pt idx="168">
                  <c:v>7.548E-3</c:v>
                </c:pt>
                <c:pt idx="169">
                  <c:v>8.8210000000000007E-3</c:v>
                </c:pt>
                <c:pt idx="170">
                  <c:v>1.057E-2</c:v>
                </c:pt>
                <c:pt idx="171">
                  <c:v>1.2473E-2</c:v>
                </c:pt>
                <c:pt idx="172">
                  <c:v>1.4146000000000001E-2</c:v>
                </c:pt>
                <c:pt idx="173">
                  <c:v>1.5391999999999999E-2</c:v>
                </c:pt>
                <c:pt idx="174">
                  <c:v>1.6345999999999999E-2</c:v>
                </c:pt>
                <c:pt idx="175">
                  <c:v>1.737E-2</c:v>
                </c:pt>
                <c:pt idx="176">
                  <c:v>1.8661000000000001E-2</c:v>
                </c:pt>
                <c:pt idx="177">
                  <c:v>1.9990000000000001E-2</c:v>
                </c:pt>
                <c:pt idx="178">
                  <c:v>2.0920000000000001E-2</c:v>
                </c:pt>
                <c:pt idx="179">
                  <c:v>2.1146000000000002E-2</c:v>
                </c:pt>
                <c:pt idx="180">
                  <c:v>2.0676E-2</c:v>
                </c:pt>
                <c:pt idx="181">
                  <c:v>1.9782000000000001E-2</c:v>
                </c:pt>
                <c:pt idx="182">
                  <c:v>1.8773999999999999E-2</c:v>
                </c:pt>
                <c:pt idx="183">
                  <c:v>1.7797E-2</c:v>
                </c:pt>
                <c:pt idx="184">
                  <c:v>1.6830000000000001E-2</c:v>
                </c:pt>
                <c:pt idx="185">
                  <c:v>1.5862000000000001E-2</c:v>
                </c:pt>
                <c:pt idx="186">
                  <c:v>1.4957E-2</c:v>
                </c:pt>
                <c:pt idx="187">
                  <c:v>1.4167000000000001E-2</c:v>
                </c:pt>
                <c:pt idx="188">
                  <c:v>1.3487000000000001E-2</c:v>
                </c:pt>
                <c:pt idx="189">
                  <c:v>1.2949E-2</c:v>
                </c:pt>
                <c:pt idx="190">
                  <c:v>1.2637000000000001E-2</c:v>
                </c:pt>
                <c:pt idx="191">
                  <c:v>1.2586E-2</c:v>
                </c:pt>
                <c:pt idx="192">
                  <c:v>1.2723E-2</c:v>
                </c:pt>
                <c:pt idx="193">
                  <c:v>1.2933999999999999E-2</c:v>
                </c:pt>
                <c:pt idx="194">
                  <c:v>1.3164E-2</c:v>
                </c:pt>
                <c:pt idx="195">
                  <c:v>1.345E-2</c:v>
                </c:pt>
                <c:pt idx="196">
                  <c:v>1.3937E-2</c:v>
                </c:pt>
                <c:pt idx="197">
                  <c:v>1.4800000000000001E-2</c:v>
                </c:pt>
                <c:pt idx="198">
                  <c:v>1.6059E-2</c:v>
                </c:pt>
                <c:pt idx="199">
                  <c:v>1.7455999999999999E-2</c:v>
                </c:pt>
                <c:pt idx="200">
                  <c:v>1.8619E-2</c:v>
                </c:pt>
                <c:pt idx="201">
                  <c:v>1.9390999999999999E-2</c:v>
                </c:pt>
                <c:pt idx="202">
                  <c:v>1.9969000000000001E-2</c:v>
                </c:pt>
                <c:pt idx="203">
                  <c:v>2.0693E-2</c:v>
                </c:pt>
                <c:pt idx="204">
                  <c:v>2.1780999999999998E-2</c:v>
                </c:pt>
                <c:pt idx="205">
                  <c:v>2.3217999999999999E-2</c:v>
                </c:pt>
                <c:pt idx="206">
                  <c:v>2.478E-2</c:v>
                </c:pt>
                <c:pt idx="207">
                  <c:v>2.6186000000000001E-2</c:v>
                </c:pt>
                <c:pt idx="208">
                  <c:v>2.7311999999999999E-2</c:v>
                </c:pt>
                <c:pt idx="209">
                  <c:v>2.8267E-2</c:v>
                </c:pt>
                <c:pt idx="210">
                  <c:v>2.9208000000000001E-2</c:v>
                </c:pt>
                <c:pt idx="211">
                  <c:v>3.0117000000000001E-2</c:v>
                </c:pt>
                <c:pt idx="212">
                  <c:v>3.0817000000000001E-2</c:v>
                </c:pt>
                <c:pt idx="213">
                  <c:v>3.1165999999999999E-2</c:v>
                </c:pt>
                <c:pt idx="214">
                  <c:v>3.1127999999999999E-2</c:v>
                </c:pt>
                <c:pt idx="215">
                  <c:v>3.0700000000000002E-2</c:v>
                </c:pt>
                <c:pt idx="216">
                  <c:v>2.9919999999999999E-2</c:v>
                </c:pt>
                <c:pt idx="217">
                  <c:v>2.8982999999999998E-2</c:v>
                </c:pt>
                <c:pt idx="218">
                  <c:v>2.8235E-2</c:v>
                </c:pt>
                <c:pt idx="219">
                  <c:v>2.7983999999999998E-2</c:v>
                </c:pt>
                <c:pt idx="220">
                  <c:v>2.8291E-2</c:v>
                </c:pt>
                <c:pt idx="221">
                  <c:v>2.8927999999999999E-2</c:v>
                </c:pt>
                <c:pt idx="222">
                  <c:v>2.9593000000000001E-2</c:v>
                </c:pt>
                <c:pt idx="223">
                  <c:v>3.0217000000000001E-2</c:v>
                </c:pt>
                <c:pt idx="224">
                  <c:v>3.1032000000000001E-2</c:v>
                </c:pt>
                <c:pt idx="225">
                  <c:v>3.2313000000000001E-2</c:v>
                </c:pt>
                <c:pt idx="226">
                  <c:v>3.4070000000000003E-2</c:v>
                </c:pt>
                <c:pt idx="227">
                  <c:v>3.5992999999999997E-2</c:v>
                </c:pt>
                <c:pt idx="228">
                  <c:v>3.7697000000000001E-2</c:v>
                </c:pt>
                <c:pt idx="229">
                  <c:v>3.9023000000000002E-2</c:v>
                </c:pt>
                <c:pt idx="230">
                  <c:v>4.0134999999999997E-2</c:v>
                </c:pt>
                <c:pt idx="231">
                  <c:v>4.1318000000000001E-2</c:v>
                </c:pt>
                <c:pt idx="232">
                  <c:v>4.2685000000000001E-2</c:v>
                </c:pt>
                <c:pt idx="233">
                  <c:v>4.4110000000000003E-2</c:v>
                </c:pt>
                <c:pt idx="234">
                  <c:v>4.5350000000000001E-2</c:v>
                </c:pt>
                <c:pt idx="235">
                  <c:v>4.6223E-2</c:v>
                </c:pt>
                <c:pt idx="236">
                  <c:v>4.6730000000000001E-2</c:v>
                </c:pt>
                <c:pt idx="237">
                  <c:v>4.7019999999999999E-2</c:v>
                </c:pt>
                <c:pt idx="238">
                  <c:v>4.7219999999999998E-2</c:v>
                </c:pt>
                <c:pt idx="239">
                  <c:v>4.7355000000000001E-2</c:v>
                </c:pt>
                <c:pt idx="240">
                  <c:v>4.7440999999999997E-2</c:v>
                </c:pt>
                <c:pt idx="241">
                  <c:v>4.7572999999999997E-2</c:v>
                </c:pt>
                <c:pt idx="242">
                  <c:v>4.7842000000000003E-2</c:v>
                </c:pt>
                <c:pt idx="243">
                  <c:v>4.8232999999999998E-2</c:v>
                </c:pt>
                <c:pt idx="244">
                  <c:v>4.861E-2</c:v>
                </c:pt>
                <c:pt idx="245">
                  <c:v>4.8814000000000003E-2</c:v>
                </c:pt>
                <c:pt idx="246">
                  <c:v>4.8845E-2</c:v>
                </c:pt>
                <c:pt idx="247">
                  <c:v>4.8946000000000003E-2</c:v>
                </c:pt>
                <c:pt idx="248">
                  <c:v>4.9397999999999997E-2</c:v>
                </c:pt>
                <c:pt idx="249">
                  <c:v>5.0215999999999997E-2</c:v>
                </c:pt>
                <c:pt idx="250">
                  <c:v>5.1132999999999998E-2</c:v>
                </c:pt>
                <c:pt idx="251">
                  <c:v>5.1927000000000001E-2</c:v>
                </c:pt>
                <c:pt idx="252">
                  <c:v>5.2664999999999997E-2</c:v>
                </c:pt>
                <c:pt idx="253">
                  <c:v>5.3591E-2</c:v>
                </c:pt>
                <c:pt idx="254">
                  <c:v>5.4862000000000001E-2</c:v>
                </c:pt>
                <c:pt idx="255">
                  <c:v>5.6447999999999998E-2</c:v>
                </c:pt>
                <c:pt idx="256">
                  <c:v>5.8234000000000001E-2</c:v>
                </c:pt>
                <c:pt idx="257">
                  <c:v>6.0096999999999998E-2</c:v>
                </c:pt>
                <c:pt idx="258">
                  <c:v>6.1891000000000002E-2</c:v>
                </c:pt>
                <c:pt idx="259">
                  <c:v>6.3444E-2</c:v>
                </c:pt>
                <c:pt idx="260">
                  <c:v>6.4687999999999996E-2</c:v>
                </c:pt>
                <c:pt idx="261">
                  <c:v>6.5734000000000001E-2</c:v>
                </c:pt>
                <c:pt idx="262">
                  <c:v>6.6765000000000005E-2</c:v>
                </c:pt>
                <c:pt idx="263">
                  <c:v>6.7877000000000007E-2</c:v>
                </c:pt>
                <c:pt idx="264">
                  <c:v>6.9051000000000001E-2</c:v>
                </c:pt>
                <c:pt idx="265">
                  <c:v>7.0248000000000005E-2</c:v>
                </c:pt>
                <c:pt idx="266">
                  <c:v>7.1484000000000006E-2</c:v>
                </c:pt>
                <c:pt idx="267">
                  <c:v>7.2813000000000003E-2</c:v>
                </c:pt>
                <c:pt idx="268">
                  <c:v>7.4224999999999999E-2</c:v>
                </c:pt>
                <c:pt idx="269">
                  <c:v>7.5592999999999994E-2</c:v>
                </c:pt>
                <c:pt idx="270">
                  <c:v>7.6797000000000004E-2</c:v>
                </c:pt>
                <c:pt idx="271">
                  <c:v>7.7843999999999997E-2</c:v>
                </c:pt>
                <c:pt idx="272">
                  <c:v>7.8842999999999996E-2</c:v>
                </c:pt>
                <c:pt idx="273">
                  <c:v>7.9896999999999996E-2</c:v>
                </c:pt>
                <c:pt idx="274">
                  <c:v>8.1054000000000001E-2</c:v>
                </c:pt>
                <c:pt idx="275">
                  <c:v>8.2313999999999998E-2</c:v>
                </c:pt>
                <c:pt idx="276">
                  <c:v>8.3648E-2</c:v>
                </c:pt>
                <c:pt idx="277">
                  <c:v>8.5028999999999993E-2</c:v>
                </c:pt>
                <c:pt idx="278">
                  <c:v>8.6454000000000003E-2</c:v>
                </c:pt>
                <c:pt idx="279">
                  <c:v>8.7901000000000007E-2</c:v>
                </c:pt>
                <c:pt idx="280">
                  <c:v>8.9265999999999998E-2</c:v>
                </c:pt>
                <c:pt idx="281">
                  <c:v>9.0396000000000004E-2</c:v>
                </c:pt>
                <c:pt idx="282">
                  <c:v>9.1206999999999996E-2</c:v>
                </c:pt>
                <c:pt idx="283">
                  <c:v>9.1822000000000001E-2</c:v>
                </c:pt>
                <c:pt idx="284">
                  <c:v>9.2527999999999999E-2</c:v>
                </c:pt>
                <c:pt idx="285">
                  <c:v>9.3532000000000004E-2</c:v>
                </c:pt>
                <c:pt idx="286">
                  <c:v>9.4772999999999996E-2</c:v>
                </c:pt>
                <c:pt idx="287">
                  <c:v>9.6014000000000002E-2</c:v>
                </c:pt>
                <c:pt idx="288">
                  <c:v>9.7073000000000007E-2</c:v>
                </c:pt>
                <c:pt idx="289">
                  <c:v>9.7982E-2</c:v>
                </c:pt>
                <c:pt idx="290">
                  <c:v>9.8954E-2</c:v>
                </c:pt>
                <c:pt idx="291">
                  <c:v>0.10019500000000001</c:v>
                </c:pt>
                <c:pt idx="292">
                  <c:v>0.101698</c:v>
                </c:pt>
                <c:pt idx="293">
                  <c:v>0.103243</c:v>
                </c:pt>
                <c:pt idx="294">
                  <c:v>0.104646</c:v>
                </c:pt>
                <c:pt idx="295">
                  <c:v>0.105972</c:v>
                </c:pt>
                <c:pt idx="296">
                  <c:v>0.107446</c:v>
                </c:pt>
                <c:pt idx="297">
                  <c:v>0.109193</c:v>
                </c:pt>
                <c:pt idx="298">
                  <c:v>0.111127</c:v>
                </c:pt>
                <c:pt idx="299">
                  <c:v>0.11307499999999999</c:v>
                </c:pt>
                <c:pt idx="300">
                  <c:v>0.114928</c:v>
                </c:pt>
                <c:pt idx="301">
                  <c:v>0.11664099999999999</c:v>
                </c:pt>
                <c:pt idx="302">
                  <c:v>0.118182</c:v>
                </c:pt>
                <c:pt idx="303">
                  <c:v>0.11952500000000001</c:v>
                </c:pt>
                <c:pt idx="304">
                  <c:v>0.120697</c:v>
                </c:pt>
                <c:pt idx="305">
                  <c:v>0.121813</c:v>
                </c:pt>
                <c:pt idx="306">
                  <c:v>0.12306300000000001</c:v>
                </c:pt>
                <c:pt idx="307">
                  <c:v>0.12453699999999999</c:v>
                </c:pt>
                <c:pt idx="308">
                  <c:v>0.12603600000000001</c:v>
                </c:pt>
                <c:pt idx="309">
                  <c:v>0.12721099999999999</c:v>
                </c:pt>
                <c:pt idx="310">
                  <c:v>0.12796099999999999</c:v>
                </c:pt>
                <c:pt idx="311">
                  <c:v>0.12857199999999999</c:v>
                </c:pt>
                <c:pt idx="312">
                  <c:v>0.12945000000000001</c:v>
                </c:pt>
                <c:pt idx="313">
                  <c:v>0.130777</c:v>
                </c:pt>
                <c:pt idx="314">
                  <c:v>0.132467</c:v>
                </c:pt>
                <c:pt idx="315">
                  <c:v>0.134322</c:v>
                </c:pt>
                <c:pt idx="316">
                  <c:v>0.13616200000000001</c:v>
                </c:pt>
                <c:pt idx="317">
                  <c:v>0.13786999999999999</c:v>
                </c:pt>
                <c:pt idx="318">
                  <c:v>0.139381</c:v>
                </c:pt>
                <c:pt idx="319">
                  <c:v>0.14066799999999999</c:v>
                </c:pt>
                <c:pt idx="320">
                  <c:v>0.14171500000000001</c:v>
                </c:pt>
                <c:pt idx="321">
                  <c:v>0.14254900000000001</c:v>
                </c:pt>
                <c:pt idx="322">
                  <c:v>0.14324999999999999</c:v>
                </c:pt>
                <c:pt idx="323">
                  <c:v>0.143904</c:v>
                </c:pt>
                <c:pt idx="324">
                  <c:v>0.144564</c:v>
                </c:pt>
                <c:pt idx="325">
                  <c:v>0.14526800000000001</c:v>
                </c:pt>
                <c:pt idx="326">
                  <c:v>0.14605299999999999</c:v>
                </c:pt>
                <c:pt idx="327">
                  <c:v>0.146902</c:v>
                </c:pt>
                <c:pt idx="328">
                  <c:v>0.14774499999999999</c:v>
                </c:pt>
                <c:pt idx="329">
                  <c:v>0.14856800000000001</c:v>
                </c:pt>
                <c:pt idx="330">
                  <c:v>0.14941599999999999</c:v>
                </c:pt>
                <c:pt idx="331">
                  <c:v>0.15028900000000001</c:v>
                </c:pt>
                <c:pt idx="332">
                  <c:v>0.15110299999999999</c:v>
                </c:pt>
                <c:pt idx="333">
                  <c:v>0.15185299999999999</c:v>
                </c:pt>
                <c:pt idx="334">
                  <c:v>0.15273</c:v>
                </c:pt>
                <c:pt idx="335">
                  <c:v>0.15398200000000001</c:v>
                </c:pt>
                <c:pt idx="336">
                  <c:v>0.155669</c:v>
                </c:pt>
                <c:pt idx="337">
                  <c:v>0.15761900000000001</c:v>
                </c:pt>
                <c:pt idx="338">
                  <c:v>0.15962599999999999</c:v>
                </c:pt>
                <c:pt idx="339">
                  <c:v>0.161605</c:v>
                </c:pt>
                <c:pt idx="340">
                  <c:v>0.16351599999999999</c:v>
                </c:pt>
                <c:pt idx="341">
                  <c:v>0.16525699999999999</c:v>
                </c:pt>
                <c:pt idx="342">
                  <c:v>0.16670299999999999</c:v>
                </c:pt>
                <c:pt idx="343">
                  <c:v>0.16783000000000001</c:v>
                </c:pt>
                <c:pt idx="344">
                  <c:v>0.16876099999999999</c:v>
                </c:pt>
                <c:pt idx="345">
                  <c:v>0.16969100000000001</c:v>
                </c:pt>
                <c:pt idx="346">
                  <c:v>0.17075299999999999</c:v>
                </c:pt>
                <c:pt idx="347">
                  <c:v>0.171954</c:v>
                </c:pt>
                <c:pt idx="348">
                  <c:v>0.17324000000000001</c:v>
                </c:pt>
                <c:pt idx="349">
                  <c:v>0.174567</c:v>
                </c:pt>
                <c:pt idx="350">
                  <c:v>0.17587900000000001</c:v>
                </c:pt>
                <c:pt idx="351">
                  <c:v>0.177089</c:v>
                </c:pt>
                <c:pt idx="352">
                  <c:v>0.17816299999999999</c:v>
                </c:pt>
                <c:pt idx="353">
                  <c:v>0.17918200000000001</c:v>
                </c:pt>
                <c:pt idx="354">
                  <c:v>0.18027599999999999</c:v>
                </c:pt>
                <c:pt idx="355">
                  <c:v>0.181506</c:v>
                </c:pt>
                <c:pt idx="356">
                  <c:v>0.18282000000000001</c:v>
                </c:pt>
                <c:pt idx="357">
                  <c:v>0.184138</c:v>
                </c:pt>
                <c:pt idx="358">
                  <c:v>0.18546799999999999</c:v>
                </c:pt>
                <c:pt idx="359">
                  <c:v>0.18691199999999999</c:v>
                </c:pt>
                <c:pt idx="360">
                  <c:v>0.18851399999999999</c:v>
                </c:pt>
                <c:pt idx="361">
                  <c:v>0.19018399999999999</c:v>
                </c:pt>
                <c:pt idx="362">
                  <c:v>0.19179299999999999</c:v>
                </c:pt>
                <c:pt idx="363">
                  <c:v>0.19328600000000001</c:v>
                </c:pt>
                <c:pt idx="364">
                  <c:v>0.19464400000000001</c:v>
                </c:pt>
                <c:pt idx="365">
                  <c:v>0.19581000000000001</c:v>
                </c:pt>
                <c:pt idx="366">
                  <c:v>0.196718</c:v>
                </c:pt>
                <c:pt idx="367">
                  <c:v>0.19737299999999999</c:v>
                </c:pt>
                <c:pt idx="368">
                  <c:v>0.197876</c:v>
                </c:pt>
                <c:pt idx="369">
                  <c:v>0.19836000000000001</c:v>
                </c:pt>
                <c:pt idx="370">
                  <c:v>0.198882</c:v>
                </c:pt>
                <c:pt idx="371">
                  <c:v>0.19941300000000001</c:v>
                </c:pt>
                <c:pt idx="372">
                  <c:v>0.199929</c:v>
                </c:pt>
                <c:pt idx="373">
                  <c:v>0.20047799999999999</c:v>
                </c:pt>
                <c:pt idx="374">
                  <c:v>0.20111100000000001</c:v>
                </c:pt>
                <c:pt idx="375">
                  <c:v>0.201822</c:v>
                </c:pt>
                <c:pt idx="376">
                  <c:v>0.20258200000000001</c:v>
                </c:pt>
                <c:pt idx="377">
                  <c:v>0.20339499999999999</c:v>
                </c:pt>
                <c:pt idx="378">
                  <c:v>0.20424900000000001</c:v>
                </c:pt>
                <c:pt idx="379">
                  <c:v>0.20508899999999999</c:v>
                </c:pt>
                <c:pt idx="380">
                  <c:v>0.20585000000000001</c:v>
                </c:pt>
                <c:pt idx="381">
                  <c:v>0.206534</c:v>
                </c:pt>
                <c:pt idx="382">
                  <c:v>0.20723</c:v>
                </c:pt>
                <c:pt idx="383">
                  <c:v>0.208067</c:v>
                </c:pt>
                <c:pt idx="384">
                  <c:v>0.20909700000000001</c:v>
                </c:pt>
                <c:pt idx="385">
                  <c:v>0.21021300000000001</c:v>
                </c:pt>
                <c:pt idx="386">
                  <c:v>0.21124799999999999</c:v>
                </c:pt>
                <c:pt idx="387">
                  <c:v>0.21210300000000001</c:v>
                </c:pt>
                <c:pt idx="388">
                  <c:v>0.212755</c:v>
                </c:pt>
                <c:pt idx="389">
                  <c:v>0.213176</c:v>
                </c:pt>
                <c:pt idx="390">
                  <c:v>0.21337999999999999</c:v>
                </c:pt>
                <c:pt idx="391">
                  <c:v>0.21351200000000001</c:v>
                </c:pt>
                <c:pt idx="392">
                  <c:v>0.21379000000000001</c:v>
                </c:pt>
                <c:pt idx="393">
                  <c:v>0.21429899999999999</c:v>
                </c:pt>
                <c:pt idx="394">
                  <c:v>0.21492600000000001</c:v>
                </c:pt>
                <c:pt idx="395">
                  <c:v>0.215533</c:v>
                </c:pt>
                <c:pt idx="396">
                  <c:v>0.21612400000000001</c:v>
                </c:pt>
                <c:pt idx="397">
                  <c:v>0.216778</c:v>
                </c:pt>
                <c:pt idx="398">
                  <c:v>0.21749299999999999</c:v>
                </c:pt>
                <c:pt idx="399">
                  <c:v>0.218194</c:v>
                </c:pt>
                <c:pt idx="400">
                  <c:v>0.21883</c:v>
                </c:pt>
                <c:pt idx="401">
                  <c:v>0.21939400000000001</c:v>
                </c:pt>
                <c:pt idx="402">
                  <c:v>0.21990000000000001</c:v>
                </c:pt>
                <c:pt idx="403">
                  <c:v>0.220418</c:v>
                </c:pt>
                <c:pt idx="404">
                  <c:v>0.22109300000000001</c:v>
                </c:pt>
                <c:pt idx="405">
                  <c:v>0.22206000000000001</c:v>
                </c:pt>
                <c:pt idx="406">
                  <c:v>0.22334300000000001</c:v>
                </c:pt>
                <c:pt idx="407">
                  <c:v>0.224827</c:v>
                </c:pt>
                <c:pt idx="408">
                  <c:v>0.22634599999999999</c:v>
                </c:pt>
                <c:pt idx="409">
                  <c:v>0.227793</c:v>
                </c:pt>
                <c:pt idx="410">
                  <c:v>0.22916300000000001</c:v>
                </c:pt>
                <c:pt idx="411">
                  <c:v>0.23050499999999999</c:v>
                </c:pt>
                <c:pt idx="412">
                  <c:v>0.23182800000000001</c:v>
                </c:pt>
                <c:pt idx="413">
                  <c:v>0.23309099999999999</c:v>
                </c:pt>
                <c:pt idx="414">
                  <c:v>0.23427000000000001</c:v>
                </c:pt>
                <c:pt idx="415">
                  <c:v>0.23540800000000001</c:v>
                </c:pt>
                <c:pt idx="416">
                  <c:v>0.23654600000000001</c:v>
                </c:pt>
                <c:pt idx="417">
                  <c:v>0.23765</c:v>
                </c:pt>
                <c:pt idx="418">
                  <c:v>0.23863100000000001</c:v>
                </c:pt>
                <c:pt idx="419">
                  <c:v>0.23941899999999999</c:v>
                </c:pt>
                <c:pt idx="420">
                  <c:v>0.23996700000000001</c:v>
                </c:pt>
                <c:pt idx="421">
                  <c:v>0.24024100000000001</c:v>
                </c:pt>
                <c:pt idx="422">
                  <c:v>0.24027599999999999</c:v>
                </c:pt>
                <c:pt idx="423">
                  <c:v>0.240177</c:v>
                </c:pt>
                <c:pt idx="424">
                  <c:v>0.24001800000000001</c:v>
                </c:pt>
                <c:pt idx="425">
                  <c:v>0.23980899999999999</c:v>
                </c:pt>
                <c:pt idx="426">
                  <c:v>0.239588</c:v>
                </c:pt>
                <c:pt idx="427">
                  <c:v>0.23947599999999999</c:v>
                </c:pt>
                <c:pt idx="428">
                  <c:v>0.239593</c:v>
                </c:pt>
                <c:pt idx="429">
                  <c:v>0.23996000000000001</c:v>
                </c:pt>
                <c:pt idx="430">
                  <c:v>0.240505</c:v>
                </c:pt>
                <c:pt idx="431">
                  <c:v>0.24116799999999999</c:v>
                </c:pt>
                <c:pt idx="432">
                  <c:v>0.241948</c:v>
                </c:pt>
                <c:pt idx="433">
                  <c:v>0.24284600000000001</c:v>
                </c:pt>
                <c:pt idx="434">
                  <c:v>0.24380099999999999</c:v>
                </c:pt>
                <c:pt idx="435">
                  <c:v>0.24473700000000001</c:v>
                </c:pt>
                <c:pt idx="436">
                  <c:v>0.24562800000000001</c:v>
                </c:pt>
                <c:pt idx="437">
                  <c:v>0.246505</c:v>
                </c:pt>
                <c:pt idx="438">
                  <c:v>0.24741199999999999</c:v>
                </c:pt>
                <c:pt idx="439">
                  <c:v>0.24834600000000001</c:v>
                </c:pt>
                <c:pt idx="440">
                  <c:v>0.24923899999999999</c:v>
                </c:pt>
                <c:pt idx="441">
                  <c:v>0.25000800000000001</c:v>
                </c:pt>
                <c:pt idx="442">
                  <c:v>0.25065599999999999</c:v>
                </c:pt>
                <c:pt idx="443">
                  <c:v>0.25124400000000002</c:v>
                </c:pt>
                <c:pt idx="444">
                  <c:v>0.25179099999999999</c:v>
                </c:pt>
                <c:pt idx="445">
                  <c:v>0.25226599999999999</c:v>
                </c:pt>
                <c:pt idx="446">
                  <c:v>0.25268000000000002</c:v>
                </c:pt>
                <c:pt idx="447">
                  <c:v>0.25304399999999999</c:v>
                </c:pt>
                <c:pt idx="448">
                  <c:v>0.25329699999999999</c:v>
                </c:pt>
                <c:pt idx="449">
                  <c:v>0.25339400000000001</c:v>
                </c:pt>
                <c:pt idx="450">
                  <c:v>0.253415</c:v>
                </c:pt>
                <c:pt idx="451">
                  <c:v>0.25347199999999998</c:v>
                </c:pt>
                <c:pt idx="452">
                  <c:v>0.25357400000000002</c:v>
                </c:pt>
                <c:pt idx="453">
                  <c:v>0.25367600000000001</c:v>
                </c:pt>
                <c:pt idx="454">
                  <c:v>0.25378200000000001</c:v>
                </c:pt>
                <c:pt idx="455">
                  <c:v>0.25395600000000002</c:v>
                </c:pt>
                <c:pt idx="456">
                  <c:v>0.254276</c:v>
                </c:pt>
                <c:pt idx="457">
                  <c:v>0.25482199999999999</c:v>
                </c:pt>
                <c:pt idx="458">
                  <c:v>0.25565399999999999</c:v>
                </c:pt>
                <c:pt idx="459">
                  <c:v>0.25676500000000002</c:v>
                </c:pt>
                <c:pt idx="460">
                  <c:v>0.25808199999999998</c:v>
                </c:pt>
                <c:pt idx="461">
                  <c:v>0.259488</c:v>
                </c:pt>
                <c:pt idx="462">
                  <c:v>0.26083600000000001</c:v>
                </c:pt>
                <c:pt idx="463">
                  <c:v>0.26200499999999999</c:v>
                </c:pt>
                <c:pt idx="464">
                  <c:v>0.263017</c:v>
                </c:pt>
                <c:pt idx="465">
                  <c:v>0.26405299999999998</c:v>
                </c:pt>
                <c:pt idx="466">
                  <c:v>0.26528600000000002</c:v>
                </c:pt>
                <c:pt idx="467">
                  <c:v>0.266683</c:v>
                </c:pt>
                <c:pt idx="468">
                  <c:v>0.26802900000000002</c:v>
                </c:pt>
                <c:pt idx="469">
                  <c:v>0.26914199999999999</c:v>
                </c:pt>
                <c:pt idx="470">
                  <c:v>0.269984</c:v>
                </c:pt>
                <c:pt idx="471">
                  <c:v>0.27059</c:v>
                </c:pt>
                <c:pt idx="472">
                  <c:v>0.27103300000000002</c:v>
                </c:pt>
                <c:pt idx="473">
                  <c:v>0.27144099999999999</c:v>
                </c:pt>
                <c:pt idx="474">
                  <c:v>0.271951</c:v>
                </c:pt>
                <c:pt idx="475">
                  <c:v>0.27260299999999998</c:v>
                </c:pt>
                <c:pt idx="476">
                  <c:v>0.27336199999999999</c:v>
                </c:pt>
                <c:pt idx="477">
                  <c:v>0.27421299999999998</c:v>
                </c:pt>
                <c:pt idx="478">
                  <c:v>0.27515099999999998</c:v>
                </c:pt>
                <c:pt idx="479">
                  <c:v>0.27612199999999998</c:v>
                </c:pt>
                <c:pt idx="480">
                  <c:v>0.27702399999999999</c:v>
                </c:pt>
                <c:pt idx="481">
                  <c:v>0.277777</c:v>
                </c:pt>
                <c:pt idx="482">
                  <c:v>0.27837899999999999</c:v>
                </c:pt>
                <c:pt idx="483">
                  <c:v>0.27888400000000002</c:v>
                </c:pt>
                <c:pt idx="484">
                  <c:v>0.27931600000000001</c:v>
                </c:pt>
                <c:pt idx="485">
                  <c:v>0.27962100000000001</c:v>
                </c:pt>
                <c:pt idx="486">
                  <c:v>0.27973799999999999</c:v>
                </c:pt>
                <c:pt idx="487">
                  <c:v>0.27973100000000001</c:v>
                </c:pt>
                <c:pt idx="488">
                  <c:v>0.27978900000000001</c:v>
                </c:pt>
                <c:pt idx="489">
                  <c:v>0.28007300000000002</c:v>
                </c:pt>
                <c:pt idx="490">
                  <c:v>0.28057700000000002</c:v>
                </c:pt>
                <c:pt idx="491">
                  <c:v>0.281138</c:v>
                </c:pt>
                <c:pt idx="492">
                  <c:v>0.28157599999999999</c:v>
                </c:pt>
                <c:pt idx="493">
                  <c:v>0.28188200000000002</c:v>
                </c:pt>
                <c:pt idx="494">
                  <c:v>0.282248</c:v>
                </c:pt>
                <c:pt idx="495">
                  <c:v>0.28289799999999998</c:v>
                </c:pt>
                <c:pt idx="496">
                  <c:v>0.28389900000000001</c:v>
                </c:pt>
                <c:pt idx="497">
                  <c:v>0.28515299999999999</c:v>
                </c:pt>
                <c:pt idx="498">
                  <c:v>0.28653000000000001</c:v>
                </c:pt>
                <c:pt idx="499">
                  <c:v>0.287964</c:v>
                </c:pt>
                <c:pt idx="500">
                  <c:v>0.289441</c:v>
                </c:pt>
                <c:pt idx="501">
                  <c:v>0.290966</c:v>
                </c:pt>
                <c:pt idx="502">
                  <c:v>0.29254599999999997</c:v>
                </c:pt>
                <c:pt idx="503">
                  <c:v>0.29415599999999997</c:v>
                </c:pt>
                <c:pt idx="504">
                  <c:v>0.29573100000000002</c:v>
                </c:pt>
                <c:pt idx="505">
                  <c:v>0.297213</c:v>
                </c:pt>
                <c:pt idx="506">
                  <c:v>0.29857</c:v>
                </c:pt>
                <c:pt idx="507">
                  <c:v>0.29978100000000002</c:v>
                </c:pt>
                <c:pt idx="508">
                  <c:v>0.30085899999999999</c:v>
                </c:pt>
                <c:pt idx="509">
                  <c:v>0.30187999999999998</c:v>
                </c:pt>
                <c:pt idx="510">
                  <c:v>0.302925</c:v>
                </c:pt>
                <c:pt idx="511">
                  <c:v>0.30399599999999999</c:v>
                </c:pt>
                <c:pt idx="512">
                  <c:v>0.30502400000000002</c:v>
                </c:pt>
                <c:pt idx="513">
                  <c:v>0.305927</c:v>
                </c:pt>
                <c:pt idx="514">
                  <c:v>0.30663499999999999</c:v>
                </c:pt>
                <c:pt idx="515">
                  <c:v>0.30714399999999997</c:v>
                </c:pt>
                <c:pt idx="516">
                  <c:v>0.30761500000000003</c:v>
                </c:pt>
                <c:pt idx="517">
                  <c:v>0.30832900000000002</c:v>
                </c:pt>
                <c:pt idx="518">
                  <c:v>0.30941000000000002</c:v>
                </c:pt>
                <c:pt idx="519">
                  <c:v>0.31065199999999998</c:v>
                </c:pt>
                <c:pt idx="520">
                  <c:v>0.31172699999999998</c:v>
                </c:pt>
                <c:pt idx="521">
                  <c:v>0.31256499999999998</c:v>
                </c:pt>
                <c:pt idx="522">
                  <c:v>0.31342799999999998</c:v>
                </c:pt>
                <c:pt idx="523">
                  <c:v>0.314608</c:v>
                </c:pt>
                <c:pt idx="524">
                  <c:v>0.31616699999999998</c:v>
                </c:pt>
                <c:pt idx="525">
                  <c:v>0.31795899999999999</c:v>
                </c:pt>
                <c:pt idx="526">
                  <c:v>0.31977899999999998</c:v>
                </c:pt>
                <c:pt idx="527">
                  <c:v>0.321467</c:v>
                </c:pt>
                <c:pt idx="528">
                  <c:v>0.32294499999999998</c:v>
                </c:pt>
                <c:pt idx="529">
                  <c:v>0.32423000000000002</c:v>
                </c:pt>
                <c:pt idx="530">
                  <c:v>0.32538699999999998</c:v>
                </c:pt>
                <c:pt idx="531">
                  <c:v>0.32650699999999999</c:v>
                </c:pt>
                <c:pt idx="532">
                  <c:v>0.32773000000000002</c:v>
                </c:pt>
                <c:pt idx="533">
                  <c:v>0.32913799999999999</c:v>
                </c:pt>
                <c:pt idx="534">
                  <c:v>0.33062399999999997</c:v>
                </c:pt>
                <c:pt idx="535">
                  <c:v>0.33194499999999999</c:v>
                </c:pt>
                <c:pt idx="536">
                  <c:v>0.33296700000000001</c:v>
                </c:pt>
                <c:pt idx="537">
                  <c:v>0.333787</c:v>
                </c:pt>
                <c:pt idx="538">
                  <c:v>0.33462599999999998</c:v>
                </c:pt>
                <c:pt idx="539">
                  <c:v>0.33566099999999999</c:v>
                </c:pt>
                <c:pt idx="540">
                  <c:v>0.33693899999999999</c:v>
                </c:pt>
                <c:pt idx="541">
                  <c:v>0.338368</c:v>
                </c:pt>
                <c:pt idx="542">
                  <c:v>0.33980399999999999</c:v>
                </c:pt>
                <c:pt idx="543">
                  <c:v>0.34119699999999997</c:v>
                </c:pt>
                <c:pt idx="544">
                  <c:v>0.34268999999999999</c:v>
                </c:pt>
                <c:pt idx="545">
                  <c:v>0.34453499999999998</c:v>
                </c:pt>
                <c:pt idx="546">
                  <c:v>0.34686</c:v>
                </c:pt>
                <c:pt idx="547">
                  <c:v>0.34953200000000001</c:v>
                </c:pt>
                <c:pt idx="548">
                  <c:v>0.35228500000000001</c:v>
                </c:pt>
                <c:pt idx="549">
                  <c:v>0.35495100000000002</c:v>
                </c:pt>
                <c:pt idx="550">
                  <c:v>0.35753400000000002</c:v>
                </c:pt>
                <c:pt idx="551">
                  <c:v>0.36012699999999997</c:v>
                </c:pt>
                <c:pt idx="552">
                  <c:v>0.36282500000000001</c:v>
                </c:pt>
                <c:pt idx="553">
                  <c:v>0.36566100000000001</c:v>
                </c:pt>
                <c:pt idx="554">
                  <c:v>0.36858299999999999</c:v>
                </c:pt>
                <c:pt idx="555">
                  <c:v>0.37150899999999998</c:v>
                </c:pt>
                <c:pt idx="556">
                  <c:v>0.37437399999999998</c:v>
                </c:pt>
                <c:pt idx="557">
                  <c:v>0.37708799999999998</c:v>
                </c:pt>
                <c:pt idx="558">
                  <c:v>0.37951699999999999</c:v>
                </c:pt>
                <c:pt idx="559">
                  <c:v>0.38160500000000003</c:v>
                </c:pt>
                <c:pt idx="560">
                  <c:v>0.38345899999999999</c:v>
                </c:pt>
                <c:pt idx="561">
                  <c:v>0.385245</c:v>
                </c:pt>
                <c:pt idx="562">
                  <c:v>0.38703300000000002</c:v>
                </c:pt>
                <c:pt idx="563">
                  <c:v>0.38880900000000002</c:v>
                </c:pt>
                <c:pt idx="564">
                  <c:v>0.390565</c:v>
                </c:pt>
                <c:pt idx="565">
                  <c:v>0.392374</c:v>
                </c:pt>
                <c:pt idx="566">
                  <c:v>0.39438899999999999</c:v>
                </c:pt>
                <c:pt idx="567">
                  <c:v>0.39672099999999999</c:v>
                </c:pt>
                <c:pt idx="568">
                  <c:v>0.39929100000000001</c:v>
                </c:pt>
                <c:pt idx="569">
                  <c:v>0.40185500000000002</c:v>
                </c:pt>
                <c:pt idx="570">
                  <c:v>0.40420099999999998</c:v>
                </c:pt>
                <c:pt idx="571">
                  <c:v>0.40630300000000003</c:v>
                </c:pt>
                <c:pt idx="572">
                  <c:v>0.40828700000000001</c:v>
                </c:pt>
                <c:pt idx="573">
                  <c:v>0.41028500000000001</c:v>
                </c:pt>
                <c:pt idx="574">
                  <c:v>0.41234900000000002</c:v>
                </c:pt>
                <c:pt idx="575">
                  <c:v>0.414489</c:v>
                </c:pt>
                <c:pt idx="576">
                  <c:v>0.41672100000000001</c:v>
                </c:pt>
                <c:pt idx="577">
                  <c:v>0.41903600000000002</c:v>
                </c:pt>
                <c:pt idx="578">
                  <c:v>0.42134100000000002</c:v>
                </c:pt>
                <c:pt idx="579">
                  <c:v>0.42353499999999999</c:v>
                </c:pt>
                <c:pt idx="580">
                  <c:v>0.42560799999999999</c:v>
                </c:pt>
                <c:pt idx="581">
                  <c:v>0.42761100000000002</c:v>
                </c:pt>
                <c:pt idx="582">
                  <c:v>0.42955300000000002</c:v>
                </c:pt>
                <c:pt idx="583">
                  <c:v>0.43138399999999999</c:v>
                </c:pt>
                <c:pt idx="584">
                  <c:v>0.43306699999999998</c:v>
                </c:pt>
                <c:pt idx="585">
                  <c:v>0.434637</c:v>
                </c:pt>
                <c:pt idx="586">
                  <c:v>0.43618099999999999</c:v>
                </c:pt>
                <c:pt idx="587">
                  <c:v>0.43775900000000001</c:v>
                </c:pt>
                <c:pt idx="588">
                  <c:v>0.43938700000000003</c:v>
                </c:pt>
                <c:pt idx="589">
                  <c:v>0.441108</c:v>
                </c:pt>
                <c:pt idx="590">
                  <c:v>0.442971</c:v>
                </c:pt>
                <c:pt idx="591">
                  <c:v>0.44486100000000001</c:v>
                </c:pt>
                <c:pt idx="592">
                  <c:v>0.44651299999999999</c:v>
                </c:pt>
                <c:pt idx="593">
                  <c:v>0.447793</c:v>
                </c:pt>
                <c:pt idx="594">
                  <c:v>0.44889899999999999</c:v>
                </c:pt>
                <c:pt idx="595">
                  <c:v>0.45016600000000001</c:v>
                </c:pt>
                <c:pt idx="596">
                  <c:v>0.451737</c:v>
                </c:pt>
                <c:pt idx="597">
                  <c:v>0.453482</c:v>
                </c:pt>
                <c:pt idx="598">
                  <c:v>0.45521899999999998</c:v>
                </c:pt>
                <c:pt idx="599">
                  <c:v>0.45691599999999999</c:v>
                </c:pt>
                <c:pt idx="600">
                  <c:v>0.45865499999999998</c:v>
                </c:pt>
                <c:pt idx="601">
                  <c:v>0.46045799999999998</c:v>
                </c:pt>
                <c:pt idx="602">
                  <c:v>0.46224399999999999</c:v>
                </c:pt>
                <c:pt idx="603">
                  <c:v>0.46391900000000003</c:v>
                </c:pt>
                <c:pt idx="604">
                  <c:v>0.465387</c:v>
                </c:pt>
                <c:pt idx="605">
                  <c:v>0.46649800000000002</c:v>
                </c:pt>
                <c:pt idx="606">
                  <c:v>0.46707900000000002</c:v>
                </c:pt>
                <c:pt idx="607">
                  <c:v>0.46706500000000001</c:v>
                </c:pt>
                <c:pt idx="608">
                  <c:v>0.46656500000000001</c:v>
                </c:pt>
                <c:pt idx="609">
                  <c:v>0.46575800000000001</c:v>
                </c:pt>
                <c:pt idx="610">
                  <c:v>0.464758</c:v>
                </c:pt>
                <c:pt idx="611">
                  <c:v>0.463592</c:v>
                </c:pt>
                <c:pt idx="612">
                  <c:v>0.462308</c:v>
                </c:pt>
                <c:pt idx="613">
                  <c:v>0.461003</c:v>
                </c:pt>
                <c:pt idx="614">
                  <c:v>0.45971899999999999</c:v>
                </c:pt>
                <c:pt idx="615">
                  <c:v>0.45839200000000002</c:v>
                </c:pt>
                <c:pt idx="616">
                  <c:v>0.45698800000000001</c:v>
                </c:pt>
                <c:pt idx="617">
                  <c:v>0.455621</c:v>
                </c:pt>
                <c:pt idx="618">
                  <c:v>0.45441599999999999</c:v>
                </c:pt>
                <c:pt idx="619">
                  <c:v>0.45330500000000001</c:v>
                </c:pt>
                <c:pt idx="620">
                  <c:v>0.45205099999999998</c:v>
                </c:pt>
                <c:pt idx="621">
                  <c:v>0.45050299999999999</c:v>
                </c:pt>
                <c:pt idx="622">
                  <c:v>0.44875300000000001</c:v>
                </c:pt>
                <c:pt idx="623">
                  <c:v>0.44698500000000002</c:v>
                </c:pt>
                <c:pt idx="624">
                  <c:v>0.44525399999999998</c:v>
                </c:pt>
                <c:pt idx="625">
                  <c:v>0.443494</c:v>
                </c:pt>
                <c:pt idx="626">
                  <c:v>0.44166899999999998</c:v>
                </c:pt>
                <c:pt idx="627">
                  <c:v>0.43979400000000002</c:v>
                </c:pt>
                <c:pt idx="628">
                  <c:v>0.437892</c:v>
                </c:pt>
                <c:pt idx="629">
                  <c:v>0.43601200000000001</c:v>
                </c:pt>
                <c:pt idx="630">
                  <c:v>0.43423699999999998</c:v>
                </c:pt>
                <c:pt idx="631">
                  <c:v>0.43255500000000002</c:v>
                </c:pt>
                <c:pt idx="632">
                  <c:v>0.430786</c:v>
                </c:pt>
                <c:pt idx="633">
                  <c:v>0.42871999999999999</c:v>
                </c:pt>
                <c:pt idx="634">
                  <c:v>0.42630400000000002</c:v>
                </c:pt>
                <c:pt idx="635">
                  <c:v>0.42368400000000001</c:v>
                </c:pt>
                <c:pt idx="636">
                  <c:v>0.42108299999999999</c:v>
                </c:pt>
                <c:pt idx="637">
                  <c:v>0.41866300000000001</c:v>
                </c:pt>
                <c:pt idx="638">
                  <c:v>0.41645700000000002</c:v>
                </c:pt>
                <c:pt idx="639">
                  <c:v>0.41438599999999998</c:v>
                </c:pt>
                <c:pt idx="640">
                  <c:v>0.41231099999999998</c:v>
                </c:pt>
                <c:pt idx="641">
                  <c:v>0.41008899999999998</c:v>
                </c:pt>
                <c:pt idx="642">
                  <c:v>0.40762700000000002</c:v>
                </c:pt>
                <c:pt idx="643">
                  <c:v>0.404893</c:v>
                </c:pt>
                <c:pt idx="644">
                  <c:v>0.40191500000000002</c:v>
                </c:pt>
                <c:pt idx="645">
                  <c:v>0.39879199999999998</c:v>
                </c:pt>
                <c:pt idx="646">
                  <c:v>0.39569100000000001</c:v>
                </c:pt>
                <c:pt idx="647">
                  <c:v>0.392793</c:v>
                </c:pt>
                <c:pt idx="648">
                  <c:v>0.39024799999999998</c:v>
                </c:pt>
                <c:pt idx="649">
                  <c:v>0.38816899999999999</c:v>
                </c:pt>
                <c:pt idx="650">
                  <c:v>0.38660499999999998</c:v>
                </c:pt>
                <c:pt idx="651">
                  <c:v>0.38551200000000002</c:v>
                </c:pt>
                <c:pt idx="652">
                  <c:v>0.38478400000000001</c:v>
                </c:pt>
                <c:pt idx="653">
                  <c:v>0.38428800000000002</c:v>
                </c:pt>
                <c:pt idx="654">
                  <c:v>0.38380900000000001</c:v>
                </c:pt>
                <c:pt idx="655">
                  <c:v>0.38302799999999998</c:v>
                </c:pt>
                <c:pt idx="656">
                  <c:v>0.381693</c:v>
                </c:pt>
                <c:pt idx="657">
                  <c:v>0.37982900000000003</c:v>
                </c:pt>
                <c:pt idx="658">
                  <c:v>0.37772899999999998</c:v>
                </c:pt>
                <c:pt idx="659">
                  <c:v>0.37566500000000003</c:v>
                </c:pt>
                <c:pt idx="660">
                  <c:v>0.37365599999999999</c:v>
                </c:pt>
                <c:pt idx="661">
                  <c:v>0.37152299999999999</c:v>
                </c:pt>
                <c:pt idx="662">
                  <c:v>0.36912</c:v>
                </c:pt>
                <c:pt idx="663">
                  <c:v>0.36646099999999998</c:v>
                </c:pt>
                <c:pt idx="664">
                  <c:v>0.36366300000000001</c:v>
                </c:pt>
                <c:pt idx="665">
                  <c:v>0.36083700000000002</c:v>
                </c:pt>
                <c:pt idx="666">
                  <c:v>0.358047</c:v>
                </c:pt>
                <c:pt idx="667">
                  <c:v>0.35531800000000002</c:v>
                </c:pt>
                <c:pt idx="668">
                  <c:v>0.35267599999999999</c:v>
                </c:pt>
                <c:pt idx="669">
                  <c:v>0.35017799999999999</c:v>
                </c:pt>
                <c:pt idx="670">
                  <c:v>0.34789799999999999</c:v>
                </c:pt>
                <c:pt idx="671">
                  <c:v>0.34587099999999998</c:v>
                </c:pt>
                <c:pt idx="672">
                  <c:v>0.34404800000000002</c:v>
                </c:pt>
                <c:pt idx="673">
                  <c:v>0.34235100000000002</c:v>
                </c:pt>
                <c:pt idx="674">
                  <c:v>0.34075899999999998</c:v>
                </c:pt>
                <c:pt idx="675">
                  <c:v>0.33931299999999998</c:v>
                </c:pt>
                <c:pt idx="676">
                  <c:v>0.33806000000000003</c:v>
                </c:pt>
                <c:pt idx="677">
                  <c:v>0.33701100000000001</c:v>
                </c:pt>
                <c:pt idx="678">
                  <c:v>0.33610499999999999</c:v>
                </c:pt>
                <c:pt idx="679">
                  <c:v>0.33519700000000002</c:v>
                </c:pt>
                <c:pt idx="680">
                  <c:v>0.33416099999999999</c:v>
                </c:pt>
                <c:pt idx="681">
                  <c:v>0.33302599999999999</c:v>
                </c:pt>
                <c:pt idx="682">
                  <c:v>0.33192199999999999</c:v>
                </c:pt>
                <c:pt idx="683">
                  <c:v>0.33087699999999998</c:v>
                </c:pt>
                <c:pt idx="684">
                  <c:v>0.32977699999999999</c:v>
                </c:pt>
                <c:pt idx="685">
                  <c:v>0.328565</c:v>
                </c:pt>
                <c:pt idx="686">
                  <c:v>0.32735199999999998</c:v>
                </c:pt>
                <c:pt idx="687">
                  <c:v>0.32627800000000001</c:v>
                </c:pt>
                <c:pt idx="688">
                  <c:v>0.32531700000000002</c:v>
                </c:pt>
                <c:pt idx="689">
                  <c:v>0.324297</c:v>
                </c:pt>
                <c:pt idx="690">
                  <c:v>0.32307200000000003</c:v>
                </c:pt>
                <c:pt idx="691">
                  <c:v>0.32163199999999997</c:v>
                </c:pt>
                <c:pt idx="692">
                  <c:v>0.32004500000000002</c:v>
                </c:pt>
                <c:pt idx="693">
                  <c:v>0.31836999999999999</c:v>
                </c:pt>
                <c:pt idx="694">
                  <c:v>0.31665500000000002</c:v>
                </c:pt>
                <c:pt idx="695">
                  <c:v>0.31496600000000002</c:v>
                </c:pt>
                <c:pt idx="696">
                  <c:v>0.31335000000000002</c:v>
                </c:pt>
                <c:pt idx="697">
                  <c:v>0.311807</c:v>
                </c:pt>
                <c:pt idx="698">
                  <c:v>0.31033300000000003</c:v>
                </c:pt>
                <c:pt idx="699">
                  <c:v>0.30895600000000001</c:v>
                </c:pt>
                <c:pt idx="700">
                  <c:v>0.30768800000000002</c:v>
                </c:pt>
                <c:pt idx="701">
                  <c:v>0.30644500000000002</c:v>
                </c:pt>
                <c:pt idx="702">
                  <c:v>0.30505399999999999</c:v>
                </c:pt>
                <c:pt idx="703">
                  <c:v>0.303392</c:v>
                </c:pt>
                <c:pt idx="704">
                  <c:v>0.30151600000000001</c:v>
                </c:pt>
                <c:pt idx="705">
                  <c:v>0.29962899999999998</c:v>
                </c:pt>
                <c:pt idx="706">
                  <c:v>0.297904</c:v>
                </c:pt>
                <c:pt idx="707">
                  <c:v>0.29635299999999998</c:v>
                </c:pt>
                <c:pt idx="708">
                  <c:v>0.29484199999999999</c:v>
                </c:pt>
                <c:pt idx="709">
                  <c:v>0.29321000000000003</c:v>
                </c:pt>
                <c:pt idx="710">
                  <c:v>0.29139500000000002</c:v>
                </c:pt>
                <c:pt idx="711">
                  <c:v>0.28945700000000002</c:v>
                </c:pt>
                <c:pt idx="712">
                  <c:v>0.28750300000000001</c:v>
                </c:pt>
                <c:pt idx="713">
                  <c:v>0.28562100000000001</c:v>
                </c:pt>
                <c:pt idx="714">
                  <c:v>0.28387699999999999</c:v>
                </c:pt>
                <c:pt idx="715">
                  <c:v>0.28232200000000002</c:v>
                </c:pt>
                <c:pt idx="716">
                  <c:v>0.28094799999999998</c:v>
                </c:pt>
                <c:pt idx="717">
                  <c:v>0.279696</c:v>
                </c:pt>
                <c:pt idx="718">
                  <c:v>0.278501</c:v>
                </c:pt>
                <c:pt idx="719">
                  <c:v>0.27729700000000002</c:v>
                </c:pt>
                <c:pt idx="720">
                  <c:v>0.27598600000000001</c:v>
                </c:pt>
                <c:pt idx="721">
                  <c:v>0.27446500000000001</c:v>
                </c:pt>
                <c:pt idx="722">
                  <c:v>0.272729</c:v>
                </c:pt>
                <c:pt idx="723">
                  <c:v>0.27087800000000001</c:v>
                </c:pt>
                <c:pt idx="724">
                  <c:v>0.26901399999999998</c:v>
                </c:pt>
                <c:pt idx="725">
                  <c:v>0.267154</c:v>
                </c:pt>
                <c:pt idx="726">
                  <c:v>0.26527299999999998</c:v>
                </c:pt>
                <c:pt idx="727">
                  <c:v>0.26338800000000001</c:v>
                </c:pt>
                <c:pt idx="728">
                  <c:v>0.26156400000000002</c:v>
                </c:pt>
                <c:pt idx="729">
                  <c:v>0.25985200000000003</c:v>
                </c:pt>
                <c:pt idx="730">
                  <c:v>0.25826500000000002</c:v>
                </c:pt>
                <c:pt idx="731">
                  <c:v>0.25677499999999998</c:v>
                </c:pt>
                <c:pt idx="732">
                  <c:v>0.25528600000000001</c:v>
                </c:pt>
                <c:pt idx="733">
                  <c:v>0.25366699999999998</c:v>
                </c:pt>
                <c:pt idx="734">
                  <c:v>0.25189600000000001</c:v>
                </c:pt>
                <c:pt idx="735">
                  <c:v>0.250141</c:v>
                </c:pt>
                <c:pt idx="736">
                  <c:v>0.24860299999999999</c:v>
                </c:pt>
                <c:pt idx="737">
                  <c:v>0.247312</c:v>
                </c:pt>
                <c:pt idx="738">
                  <c:v>0.24613099999999999</c:v>
                </c:pt>
                <c:pt idx="739">
                  <c:v>0.24490400000000001</c:v>
                </c:pt>
                <c:pt idx="740">
                  <c:v>0.243502</c:v>
                </c:pt>
                <c:pt idx="741">
                  <c:v>0.241838</c:v>
                </c:pt>
                <c:pt idx="742">
                  <c:v>0.23990900000000001</c:v>
                </c:pt>
                <c:pt idx="743">
                  <c:v>0.237812</c:v>
                </c:pt>
                <c:pt idx="744">
                  <c:v>0.23566699999999999</c:v>
                </c:pt>
                <c:pt idx="745">
                  <c:v>0.23356299999999999</c:v>
                </c:pt>
                <c:pt idx="746">
                  <c:v>0.23158200000000001</c:v>
                </c:pt>
                <c:pt idx="747">
                  <c:v>0.22978499999999999</c:v>
                </c:pt>
                <c:pt idx="748">
                  <c:v>0.228126</c:v>
                </c:pt>
                <c:pt idx="749">
                  <c:v>0.226465</c:v>
                </c:pt>
                <c:pt idx="750">
                  <c:v>0.224713</c:v>
                </c:pt>
                <c:pt idx="751">
                  <c:v>0.22289600000000001</c:v>
                </c:pt>
                <c:pt idx="752">
                  <c:v>0.221051</c:v>
                </c:pt>
                <c:pt idx="753">
                  <c:v>0.219165</c:v>
                </c:pt>
                <c:pt idx="754">
                  <c:v>0.217276</c:v>
                </c:pt>
                <c:pt idx="755">
                  <c:v>0.215478</c:v>
                </c:pt>
                <c:pt idx="756">
                  <c:v>0.21377699999999999</c:v>
                </c:pt>
                <c:pt idx="757">
                  <c:v>0.21207400000000001</c:v>
                </c:pt>
                <c:pt idx="758">
                  <c:v>0.21036199999999999</c:v>
                </c:pt>
                <c:pt idx="759">
                  <c:v>0.20876700000000001</c:v>
                </c:pt>
                <c:pt idx="760">
                  <c:v>0.207372</c:v>
                </c:pt>
                <c:pt idx="761">
                  <c:v>0.206126</c:v>
                </c:pt>
                <c:pt idx="762">
                  <c:v>0.20497499999999999</c:v>
                </c:pt>
                <c:pt idx="763">
                  <c:v>0.20393600000000001</c:v>
                </c:pt>
                <c:pt idx="764">
                  <c:v>0.20299400000000001</c:v>
                </c:pt>
                <c:pt idx="765">
                  <c:v>0.20205400000000001</c:v>
                </c:pt>
                <c:pt idx="766">
                  <c:v>0.20102900000000001</c:v>
                </c:pt>
                <c:pt idx="767">
                  <c:v>0.199936</c:v>
                </c:pt>
                <c:pt idx="768">
                  <c:v>0.19886100000000001</c:v>
                </c:pt>
                <c:pt idx="769">
                  <c:v>0.197847</c:v>
                </c:pt>
                <c:pt idx="770">
                  <c:v>0.19681799999999999</c:v>
                </c:pt>
                <c:pt idx="771">
                  <c:v>0.19559399999999999</c:v>
                </c:pt>
                <c:pt idx="772">
                  <c:v>0.19403699999999999</c:v>
                </c:pt>
                <c:pt idx="773">
                  <c:v>0.19217999999999999</c:v>
                </c:pt>
                <c:pt idx="774">
                  <c:v>0.190137</c:v>
                </c:pt>
                <c:pt idx="775">
                  <c:v>0.18793899999999999</c:v>
                </c:pt>
                <c:pt idx="776">
                  <c:v>0.18556300000000001</c:v>
                </c:pt>
                <c:pt idx="777">
                  <c:v>0.183112</c:v>
                </c:pt>
                <c:pt idx="778">
                  <c:v>0.18079100000000001</c:v>
                </c:pt>
                <c:pt idx="779">
                  <c:v>0.178698</c:v>
                </c:pt>
                <c:pt idx="780">
                  <c:v>0.17676600000000001</c:v>
                </c:pt>
                <c:pt idx="781">
                  <c:v>0.17492099999999999</c:v>
                </c:pt>
                <c:pt idx="782">
                  <c:v>0.17318700000000001</c:v>
                </c:pt>
                <c:pt idx="783">
                  <c:v>0.17161899999999999</c:v>
                </c:pt>
                <c:pt idx="784">
                  <c:v>0.17025199999999999</c:v>
                </c:pt>
                <c:pt idx="785">
                  <c:v>0.169155</c:v>
                </c:pt>
                <c:pt idx="786">
                  <c:v>0.168406</c:v>
                </c:pt>
                <c:pt idx="787">
                  <c:v>0.167957</c:v>
                </c:pt>
                <c:pt idx="788">
                  <c:v>0.16758999999999999</c:v>
                </c:pt>
                <c:pt idx="789">
                  <c:v>0.167102</c:v>
                </c:pt>
                <c:pt idx="790">
                  <c:v>0.16647100000000001</c:v>
                </c:pt>
                <c:pt idx="791">
                  <c:v>0.165768</c:v>
                </c:pt>
                <c:pt idx="792">
                  <c:v>0.16497000000000001</c:v>
                </c:pt>
                <c:pt idx="793">
                  <c:v>0.16391900000000001</c:v>
                </c:pt>
                <c:pt idx="794">
                  <c:v>0.162468</c:v>
                </c:pt>
                <c:pt idx="795">
                  <c:v>0.16064800000000001</c:v>
                </c:pt>
                <c:pt idx="796">
                  <c:v>0.15864700000000001</c:v>
                </c:pt>
                <c:pt idx="797">
                  <c:v>0.15664400000000001</c:v>
                </c:pt>
                <c:pt idx="798">
                  <c:v>0.15471799999999999</c:v>
                </c:pt>
                <c:pt idx="799">
                  <c:v>0.152949</c:v>
                </c:pt>
                <c:pt idx="800">
                  <c:v>0.15148900000000001</c:v>
                </c:pt>
                <c:pt idx="801">
                  <c:v>0.15041599999999999</c:v>
                </c:pt>
                <c:pt idx="802">
                  <c:v>0.149616</c:v>
                </c:pt>
                <c:pt idx="803">
                  <c:v>0.1489</c:v>
                </c:pt>
                <c:pt idx="804">
                  <c:v>0.14821000000000001</c:v>
                </c:pt>
                <c:pt idx="805">
                  <c:v>0.14762500000000001</c:v>
                </c:pt>
                <c:pt idx="806">
                  <c:v>0.14721799999999999</c:v>
                </c:pt>
                <c:pt idx="807">
                  <c:v>0.14697299999999999</c:v>
                </c:pt>
                <c:pt idx="808">
                  <c:v>0.14683399999999999</c:v>
                </c:pt>
                <c:pt idx="809">
                  <c:v>0.14678099999999999</c:v>
                </c:pt>
                <c:pt idx="810">
                  <c:v>0.14682100000000001</c:v>
                </c:pt>
                <c:pt idx="811">
                  <c:v>0.146921</c:v>
                </c:pt>
                <c:pt idx="812">
                  <c:v>0.14700099999999999</c:v>
                </c:pt>
                <c:pt idx="813">
                  <c:v>0.147006</c:v>
                </c:pt>
                <c:pt idx="814">
                  <c:v>0.146899</c:v>
                </c:pt>
                <c:pt idx="815">
                  <c:v>0.14658499999999999</c:v>
                </c:pt>
                <c:pt idx="816">
                  <c:v>0.14591999999999999</c:v>
                </c:pt>
                <c:pt idx="817">
                  <c:v>0.14486199999999999</c:v>
                </c:pt>
                <c:pt idx="818">
                  <c:v>0.143562</c:v>
                </c:pt>
                <c:pt idx="819">
                  <c:v>0.142265</c:v>
                </c:pt>
                <c:pt idx="820">
                  <c:v>0.141129</c:v>
                </c:pt>
                <c:pt idx="821">
                  <c:v>0.14019300000000001</c:v>
                </c:pt>
                <c:pt idx="822">
                  <c:v>0.13944500000000001</c:v>
                </c:pt>
                <c:pt idx="823">
                  <c:v>0.13885700000000001</c:v>
                </c:pt>
                <c:pt idx="824">
                  <c:v>0.13838800000000001</c:v>
                </c:pt>
                <c:pt idx="825">
                  <c:v>0.13803299999999999</c:v>
                </c:pt>
                <c:pt idx="826">
                  <c:v>0.137826</c:v>
                </c:pt>
                <c:pt idx="827">
                  <c:v>0.137764</c:v>
                </c:pt>
                <c:pt idx="828">
                  <c:v>0.13775299999999999</c:v>
                </c:pt>
                <c:pt idx="829">
                  <c:v>0.137679</c:v>
                </c:pt>
                <c:pt idx="830">
                  <c:v>0.137492</c:v>
                </c:pt>
                <c:pt idx="831">
                  <c:v>0.13722300000000001</c:v>
                </c:pt>
                <c:pt idx="832">
                  <c:v>0.13691500000000001</c:v>
                </c:pt>
                <c:pt idx="833">
                  <c:v>0.136575</c:v>
                </c:pt>
                <c:pt idx="834">
                  <c:v>0.13617199999999999</c:v>
                </c:pt>
                <c:pt idx="835">
                  <c:v>0.13569300000000001</c:v>
                </c:pt>
                <c:pt idx="836">
                  <c:v>0.13516800000000001</c:v>
                </c:pt>
                <c:pt idx="837">
                  <c:v>0.134663</c:v>
                </c:pt>
                <c:pt idx="838">
                  <c:v>0.13423399999999999</c:v>
                </c:pt>
                <c:pt idx="839">
                  <c:v>0.133853</c:v>
                </c:pt>
                <c:pt idx="840">
                  <c:v>0.133408</c:v>
                </c:pt>
                <c:pt idx="841">
                  <c:v>0.13281799999999999</c:v>
                </c:pt>
                <c:pt idx="842">
                  <c:v>0.132133</c:v>
                </c:pt>
                <c:pt idx="843">
                  <c:v>0.13145599999999999</c:v>
                </c:pt>
                <c:pt idx="844">
                  <c:v>0.13082299999999999</c:v>
                </c:pt>
                <c:pt idx="845">
                  <c:v>0.13020899999999999</c:v>
                </c:pt>
                <c:pt idx="846">
                  <c:v>0.129612</c:v>
                </c:pt>
                <c:pt idx="847">
                  <c:v>0.12908700000000001</c:v>
                </c:pt>
                <c:pt idx="848">
                  <c:v>0.128714</c:v>
                </c:pt>
                <c:pt idx="849">
                  <c:v>0.128553</c:v>
                </c:pt>
                <c:pt idx="850">
                  <c:v>0.128581</c:v>
                </c:pt>
                <c:pt idx="851">
                  <c:v>0.12870000000000001</c:v>
                </c:pt>
                <c:pt idx="852">
                  <c:v>0.12883</c:v>
                </c:pt>
                <c:pt idx="853">
                  <c:v>0.12898499999999999</c:v>
                </c:pt>
                <c:pt idx="854">
                  <c:v>0.129242</c:v>
                </c:pt>
                <c:pt idx="855">
                  <c:v>0.129639</c:v>
                </c:pt>
                <c:pt idx="856">
                  <c:v>0.13011200000000001</c:v>
                </c:pt>
                <c:pt idx="857">
                  <c:v>0.13054299999999999</c:v>
                </c:pt>
                <c:pt idx="858">
                  <c:v>0.130887</c:v>
                </c:pt>
                <c:pt idx="859">
                  <c:v>0.13123199999999999</c:v>
                </c:pt>
                <c:pt idx="860">
                  <c:v>0.13170100000000001</c:v>
                </c:pt>
                <c:pt idx="861">
                  <c:v>0.13230500000000001</c:v>
                </c:pt>
                <c:pt idx="862">
                  <c:v>0.132907</c:v>
                </c:pt>
                <c:pt idx="863">
                  <c:v>0.13333600000000001</c:v>
                </c:pt>
                <c:pt idx="864">
                  <c:v>0.13352900000000001</c:v>
                </c:pt>
                <c:pt idx="865">
                  <c:v>0.13356799999999999</c:v>
                </c:pt>
                <c:pt idx="866">
                  <c:v>0.13355800000000001</c:v>
                </c:pt>
                <c:pt idx="867">
                  <c:v>0.13348599999999999</c:v>
                </c:pt>
                <c:pt idx="868">
                  <c:v>0.13325799999999999</c:v>
                </c:pt>
                <c:pt idx="869">
                  <c:v>0.13283700000000001</c:v>
                </c:pt>
                <c:pt idx="870">
                  <c:v>0.13225500000000001</c:v>
                </c:pt>
                <c:pt idx="871">
                  <c:v>0.13151199999999999</c:v>
                </c:pt>
                <c:pt idx="872">
                  <c:v>0.13056899999999999</c:v>
                </c:pt>
                <c:pt idx="873">
                  <c:v>0.12945200000000001</c:v>
                </c:pt>
                <c:pt idx="874">
                  <c:v>0.12825400000000001</c:v>
                </c:pt>
                <c:pt idx="875">
                  <c:v>0.12703999999999999</c:v>
                </c:pt>
                <c:pt idx="876">
                  <c:v>0.12579099999999999</c:v>
                </c:pt>
                <c:pt idx="877">
                  <c:v>0.124462</c:v>
                </c:pt>
                <c:pt idx="878">
                  <c:v>0.12300899999999999</c:v>
                </c:pt>
                <c:pt idx="879">
                  <c:v>0.121397</c:v>
                </c:pt>
                <c:pt idx="880">
                  <c:v>0.11963699999999999</c:v>
                </c:pt>
                <c:pt idx="881">
                  <c:v>0.117851</c:v>
                </c:pt>
                <c:pt idx="882">
                  <c:v>0.116232</c:v>
                </c:pt>
                <c:pt idx="883">
                  <c:v>0.114926</c:v>
                </c:pt>
                <c:pt idx="884">
                  <c:v>0.11391800000000001</c:v>
                </c:pt>
                <c:pt idx="885">
                  <c:v>0.11307499999999999</c:v>
                </c:pt>
                <c:pt idx="886">
                  <c:v>0.11228</c:v>
                </c:pt>
                <c:pt idx="887">
                  <c:v>0.111539</c:v>
                </c:pt>
                <c:pt idx="888">
                  <c:v>0.110953</c:v>
                </c:pt>
                <c:pt idx="889">
                  <c:v>0.110598</c:v>
                </c:pt>
                <c:pt idx="890">
                  <c:v>0.110406</c:v>
                </c:pt>
                <c:pt idx="891">
                  <c:v>0.110197</c:v>
                </c:pt>
                <c:pt idx="892">
                  <c:v>0.10983800000000001</c:v>
                </c:pt>
                <c:pt idx="893">
                  <c:v>0.109334</c:v>
                </c:pt>
                <c:pt idx="894">
                  <c:v>0.108719</c:v>
                </c:pt>
                <c:pt idx="895">
                  <c:v>0.107929</c:v>
                </c:pt>
                <c:pt idx="896">
                  <c:v>0.106863</c:v>
                </c:pt>
                <c:pt idx="897">
                  <c:v>0.10552</c:v>
                </c:pt>
                <c:pt idx="898">
                  <c:v>0.103991</c:v>
                </c:pt>
                <c:pt idx="899">
                  <c:v>0.10237300000000001</c:v>
                </c:pt>
                <c:pt idx="900">
                  <c:v>0.100733</c:v>
                </c:pt>
                <c:pt idx="901">
                  <c:v>9.9095000000000003E-2</c:v>
                </c:pt>
                <c:pt idx="902">
                  <c:v>9.7449999999999995E-2</c:v>
                </c:pt>
                <c:pt idx="903">
                  <c:v>9.5825999999999995E-2</c:v>
                </c:pt>
                <c:pt idx="904">
                  <c:v>9.4345999999999999E-2</c:v>
                </c:pt>
                <c:pt idx="905">
                  <c:v>9.3145000000000006E-2</c:v>
                </c:pt>
                <c:pt idx="906">
                  <c:v>9.2238000000000001E-2</c:v>
                </c:pt>
                <c:pt idx="907">
                  <c:v>9.1539999999999996E-2</c:v>
                </c:pt>
                <c:pt idx="908">
                  <c:v>9.0943999999999997E-2</c:v>
                </c:pt>
                <c:pt idx="909">
                  <c:v>9.0357999999999994E-2</c:v>
                </c:pt>
                <c:pt idx="910">
                  <c:v>8.9698E-2</c:v>
                </c:pt>
                <c:pt idx="911">
                  <c:v>8.8931999999999997E-2</c:v>
                </c:pt>
                <c:pt idx="912">
                  <c:v>8.8100999999999999E-2</c:v>
                </c:pt>
                <c:pt idx="913">
                  <c:v>8.727E-2</c:v>
                </c:pt>
                <c:pt idx="914">
                  <c:v>8.6452000000000001E-2</c:v>
                </c:pt>
                <c:pt idx="915">
                  <c:v>8.5626999999999995E-2</c:v>
                </c:pt>
                <c:pt idx="916">
                  <c:v>8.4793999999999994E-2</c:v>
                </c:pt>
                <c:pt idx="917">
                  <c:v>8.3951999999999999E-2</c:v>
                </c:pt>
                <c:pt idx="918">
                  <c:v>8.3024000000000001E-2</c:v>
                </c:pt>
                <c:pt idx="919">
                  <c:v>8.1892999999999994E-2</c:v>
                </c:pt>
                <c:pt idx="920">
                  <c:v>8.0562999999999996E-2</c:v>
                </c:pt>
                <c:pt idx="921">
                  <c:v>7.9175999999999996E-2</c:v>
                </c:pt>
                <c:pt idx="922">
                  <c:v>7.7857999999999997E-2</c:v>
                </c:pt>
                <c:pt idx="923">
                  <c:v>7.6634999999999995E-2</c:v>
                </c:pt>
                <c:pt idx="924">
                  <c:v>7.5496999999999995E-2</c:v>
                </c:pt>
                <c:pt idx="925">
                  <c:v>7.4415999999999996E-2</c:v>
                </c:pt>
                <c:pt idx="926">
                  <c:v>7.3328000000000004E-2</c:v>
                </c:pt>
                <c:pt idx="927">
                  <c:v>7.2178999999999993E-2</c:v>
                </c:pt>
                <c:pt idx="928">
                  <c:v>7.0981000000000002E-2</c:v>
                </c:pt>
                <c:pt idx="929">
                  <c:v>6.9755999999999999E-2</c:v>
                </c:pt>
                <c:pt idx="930">
                  <c:v>6.8493999999999999E-2</c:v>
                </c:pt>
                <c:pt idx="931">
                  <c:v>6.7199999999999996E-2</c:v>
                </c:pt>
                <c:pt idx="932">
                  <c:v>6.5868999999999997E-2</c:v>
                </c:pt>
                <c:pt idx="933">
                  <c:v>6.4423999999999995E-2</c:v>
                </c:pt>
                <c:pt idx="934">
                  <c:v>6.2772999999999995E-2</c:v>
                </c:pt>
                <c:pt idx="935">
                  <c:v>6.0956000000000003E-2</c:v>
                </c:pt>
                <c:pt idx="936">
                  <c:v>5.9131000000000003E-2</c:v>
                </c:pt>
                <c:pt idx="937">
                  <c:v>5.7432999999999998E-2</c:v>
                </c:pt>
                <c:pt idx="938">
                  <c:v>5.5905000000000003E-2</c:v>
                </c:pt>
                <c:pt idx="939">
                  <c:v>5.4504999999999998E-2</c:v>
                </c:pt>
                <c:pt idx="940">
                  <c:v>5.3106E-2</c:v>
                </c:pt>
                <c:pt idx="941">
                  <c:v>5.1556999999999999E-2</c:v>
                </c:pt>
                <c:pt idx="942">
                  <c:v>4.9838E-2</c:v>
                </c:pt>
                <c:pt idx="943">
                  <c:v>4.8120000000000003E-2</c:v>
                </c:pt>
                <c:pt idx="944">
                  <c:v>4.6573000000000003E-2</c:v>
                </c:pt>
                <c:pt idx="945">
                  <c:v>4.5178000000000003E-2</c:v>
                </c:pt>
                <c:pt idx="946">
                  <c:v>4.3799999999999999E-2</c:v>
                </c:pt>
                <c:pt idx="947">
                  <c:v>4.2395000000000002E-2</c:v>
                </c:pt>
                <c:pt idx="948">
                  <c:v>4.1050000000000003E-2</c:v>
                </c:pt>
                <c:pt idx="949">
                  <c:v>3.9853E-2</c:v>
                </c:pt>
                <c:pt idx="950">
                  <c:v>3.8836000000000002E-2</c:v>
                </c:pt>
                <c:pt idx="951">
                  <c:v>3.7997000000000003E-2</c:v>
                </c:pt>
                <c:pt idx="952">
                  <c:v>3.7322000000000001E-2</c:v>
                </c:pt>
                <c:pt idx="953">
                  <c:v>3.6794E-2</c:v>
                </c:pt>
                <c:pt idx="954">
                  <c:v>3.6416999999999998E-2</c:v>
                </c:pt>
                <c:pt idx="955">
                  <c:v>3.6187999999999998E-2</c:v>
                </c:pt>
                <c:pt idx="956">
                  <c:v>3.6011000000000001E-2</c:v>
                </c:pt>
                <c:pt idx="957">
                  <c:v>3.5754000000000001E-2</c:v>
                </c:pt>
                <c:pt idx="958">
                  <c:v>3.5401000000000002E-2</c:v>
                </c:pt>
                <c:pt idx="959">
                  <c:v>3.5062000000000003E-2</c:v>
                </c:pt>
                <c:pt idx="960">
                  <c:v>3.483E-2</c:v>
                </c:pt>
                <c:pt idx="961">
                  <c:v>3.4716999999999998E-2</c:v>
                </c:pt>
                <c:pt idx="962">
                  <c:v>3.4721000000000002E-2</c:v>
                </c:pt>
                <c:pt idx="963">
                  <c:v>3.4842999999999999E-2</c:v>
                </c:pt>
                <c:pt idx="964">
                  <c:v>3.5055000000000003E-2</c:v>
                </c:pt>
                <c:pt idx="965">
                  <c:v>3.5349999999999999E-2</c:v>
                </c:pt>
                <c:pt idx="966">
                  <c:v>3.5747000000000001E-2</c:v>
                </c:pt>
                <c:pt idx="967">
                  <c:v>3.6171000000000002E-2</c:v>
                </c:pt>
                <c:pt idx="968">
                  <c:v>3.6373000000000003E-2</c:v>
                </c:pt>
                <c:pt idx="969">
                  <c:v>3.6095000000000002E-2</c:v>
                </c:pt>
                <c:pt idx="970">
                  <c:v>3.5306999999999998E-2</c:v>
                </c:pt>
                <c:pt idx="971">
                  <c:v>3.4216999999999997E-2</c:v>
                </c:pt>
                <c:pt idx="972">
                  <c:v>3.3085000000000003E-2</c:v>
                </c:pt>
                <c:pt idx="973">
                  <c:v>3.2048E-2</c:v>
                </c:pt>
                <c:pt idx="974">
                  <c:v>3.1074999999999998E-2</c:v>
                </c:pt>
                <c:pt idx="975">
                  <c:v>3.0032E-2</c:v>
                </c:pt>
                <c:pt idx="976">
                  <c:v>2.8819999999999998E-2</c:v>
                </c:pt>
                <c:pt idx="977">
                  <c:v>2.7456000000000001E-2</c:v>
                </c:pt>
                <c:pt idx="978">
                  <c:v>2.5978999999999999E-2</c:v>
                </c:pt>
                <c:pt idx="979">
                  <c:v>2.4327999999999999E-2</c:v>
                </c:pt>
                <c:pt idx="980">
                  <c:v>2.2443999999999999E-2</c:v>
                </c:pt>
                <c:pt idx="981">
                  <c:v>2.044E-2</c:v>
                </c:pt>
                <c:pt idx="982">
                  <c:v>1.8553E-2</c:v>
                </c:pt>
                <c:pt idx="983">
                  <c:v>1.6910000000000001E-2</c:v>
                </c:pt>
                <c:pt idx="984">
                  <c:v>1.5494000000000001E-2</c:v>
                </c:pt>
                <c:pt idx="985">
                  <c:v>1.4293E-2</c:v>
                </c:pt>
                <c:pt idx="986">
                  <c:v>1.3346999999999999E-2</c:v>
                </c:pt>
                <c:pt idx="987">
                  <c:v>1.2664E-2</c:v>
                </c:pt>
                <c:pt idx="988">
                  <c:v>1.2181000000000001E-2</c:v>
                </c:pt>
                <c:pt idx="989">
                  <c:v>1.179E-2</c:v>
                </c:pt>
                <c:pt idx="990">
                  <c:v>1.1334E-2</c:v>
                </c:pt>
                <c:pt idx="991">
                  <c:v>1.0659999999999999E-2</c:v>
                </c:pt>
                <c:pt idx="992">
                  <c:v>9.7540000000000005E-3</c:v>
                </c:pt>
                <c:pt idx="993">
                  <c:v>8.7849999999999994E-3</c:v>
                </c:pt>
                <c:pt idx="994">
                  <c:v>7.9559999999999995E-3</c:v>
                </c:pt>
                <c:pt idx="995">
                  <c:v>7.3619999999999996E-3</c:v>
                </c:pt>
                <c:pt idx="996">
                  <c:v>7.0029999999999997E-3</c:v>
                </c:pt>
                <c:pt idx="997">
                  <c:v>6.8360000000000001E-3</c:v>
                </c:pt>
                <c:pt idx="998">
                  <c:v>6.7869999999999996E-3</c:v>
                </c:pt>
                <c:pt idx="999">
                  <c:v>6.79E-3</c:v>
                </c:pt>
                <c:pt idx="1000">
                  <c:v>6.8710000000000004E-3</c:v>
                </c:pt>
                <c:pt idx="1001">
                  <c:v>7.0039999999999998E-3</c:v>
                </c:pt>
                <c:pt idx="1002">
                  <c:v>7.2439999999999996E-3</c:v>
                </c:pt>
                <c:pt idx="1003">
                  <c:v>7.7149999999999996E-3</c:v>
                </c:pt>
                <c:pt idx="1004">
                  <c:v>8.3920000000000002E-3</c:v>
                </c:pt>
                <c:pt idx="1005">
                  <c:v>9.3039999999999998E-3</c:v>
                </c:pt>
                <c:pt idx="1006">
                  <c:v>1.0467000000000001E-2</c:v>
                </c:pt>
                <c:pt idx="1007">
                  <c:v>1.1835999999999999E-2</c:v>
                </c:pt>
                <c:pt idx="1008">
                  <c:v>1.3344999999999999E-2</c:v>
                </c:pt>
                <c:pt idx="1009">
                  <c:v>1.4947E-2</c:v>
                </c:pt>
                <c:pt idx="1010">
                  <c:v>1.6580999999999999E-2</c:v>
                </c:pt>
                <c:pt idx="1011">
                  <c:v>1.8164E-2</c:v>
                </c:pt>
                <c:pt idx="1012">
                  <c:v>1.9636000000000001E-2</c:v>
                </c:pt>
                <c:pt idx="1013">
                  <c:v>2.1017000000000001E-2</c:v>
                </c:pt>
                <c:pt idx="1014">
                  <c:v>2.2414E-2</c:v>
                </c:pt>
                <c:pt idx="1015">
                  <c:v>2.4008000000000002E-2</c:v>
                </c:pt>
                <c:pt idx="1016">
                  <c:v>2.5974000000000001E-2</c:v>
                </c:pt>
                <c:pt idx="1017">
                  <c:v>2.8337000000000001E-2</c:v>
                </c:pt>
                <c:pt idx="1018">
                  <c:v>3.0931E-2</c:v>
                </c:pt>
                <c:pt idx="1019">
                  <c:v>3.3556999999999997E-2</c:v>
                </c:pt>
                <c:pt idx="1020">
                  <c:v>3.6152999999999998E-2</c:v>
                </c:pt>
                <c:pt idx="1021">
                  <c:v>3.8780000000000002E-2</c:v>
                </c:pt>
                <c:pt idx="1022">
                  <c:v>4.1503999999999999E-2</c:v>
                </c:pt>
                <c:pt idx="1023">
                  <c:v>4.4332000000000003E-2</c:v>
                </c:pt>
                <c:pt idx="1024">
                  <c:v>4.7218000000000003E-2</c:v>
                </c:pt>
                <c:pt idx="1025">
                  <c:v>5.0104999999999997E-2</c:v>
                </c:pt>
                <c:pt idx="1026">
                  <c:v>5.2977000000000003E-2</c:v>
                </c:pt>
                <c:pt idx="1027">
                  <c:v>5.5875000000000001E-2</c:v>
                </c:pt>
                <c:pt idx="1028">
                  <c:v>5.8859000000000002E-2</c:v>
                </c:pt>
                <c:pt idx="1029">
                  <c:v>6.2016000000000002E-2</c:v>
                </c:pt>
                <c:pt idx="1030">
                  <c:v>6.5454999999999999E-2</c:v>
                </c:pt>
                <c:pt idx="1031">
                  <c:v>6.9245000000000001E-2</c:v>
                </c:pt>
                <c:pt idx="1032">
                  <c:v>7.3304999999999995E-2</c:v>
                </c:pt>
                <c:pt idx="1033">
                  <c:v>7.7434000000000003E-2</c:v>
                </c:pt>
                <c:pt idx="1034">
                  <c:v>8.1459000000000004E-2</c:v>
                </c:pt>
                <c:pt idx="1035">
                  <c:v>8.5346000000000005E-2</c:v>
                </c:pt>
                <c:pt idx="1036">
                  <c:v>8.9178999999999994E-2</c:v>
                </c:pt>
                <c:pt idx="1037">
                  <c:v>9.3066999999999997E-2</c:v>
                </c:pt>
                <c:pt idx="1038">
                  <c:v>9.7088999999999995E-2</c:v>
                </c:pt>
                <c:pt idx="1039">
                  <c:v>0.10124</c:v>
                </c:pt>
                <c:pt idx="1040">
                  <c:v>0.105425</c:v>
                </c:pt>
                <c:pt idx="1041">
                  <c:v>0.109501</c:v>
                </c:pt>
                <c:pt idx="1042">
                  <c:v>0.113367</c:v>
                </c:pt>
                <c:pt idx="1043">
                  <c:v>0.11698</c:v>
                </c:pt>
                <c:pt idx="1044">
                  <c:v>0.120328</c:v>
                </c:pt>
                <c:pt idx="1045">
                  <c:v>0.123386</c:v>
                </c:pt>
                <c:pt idx="1046">
                  <c:v>0.12609699999999999</c:v>
                </c:pt>
                <c:pt idx="1047">
                  <c:v>0.128384</c:v>
                </c:pt>
                <c:pt idx="1048">
                  <c:v>0.13018299999999999</c:v>
                </c:pt>
                <c:pt idx="1049">
                  <c:v>0.131468</c:v>
                </c:pt>
                <c:pt idx="1050">
                  <c:v>0.132244</c:v>
                </c:pt>
                <c:pt idx="1051">
                  <c:v>0.132551</c:v>
                </c:pt>
                <c:pt idx="1052">
                  <c:v>0.13248799999999999</c:v>
                </c:pt>
                <c:pt idx="1053">
                  <c:v>0.13222999999999999</c:v>
                </c:pt>
                <c:pt idx="1054">
                  <c:v>0.13192100000000001</c:v>
                </c:pt>
                <c:pt idx="1055">
                  <c:v>0.13156200000000001</c:v>
                </c:pt>
                <c:pt idx="1056">
                  <c:v>0.13106499999999999</c:v>
                </c:pt>
                <c:pt idx="1057">
                  <c:v>0.13041900000000001</c:v>
                </c:pt>
                <c:pt idx="1058">
                  <c:v>0.129745</c:v>
                </c:pt>
                <c:pt idx="1059">
                  <c:v>0.129187</c:v>
                </c:pt>
                <c:pt idx="1060">
                  <c:v>0.12882299999999999</c:v>
                </c:pt>
                <c:pt idx="1061">
                  <c:v>0.12867700000000001</c:v>
                </c:pt>
                <c:pt idx="1062">
                  <c:v>0.12874099999999999</c:v>
                </c:pt>
                <c:pt idx="1063">
                  <c:v>0.128998</c:v>
                </c:pt>
                <c:pt idx="1064">
                  <c:v>0.129492</c:v>
                </c:pt>
                <c:pt idx="1065">
                  <c:v>0.13036600000000001</c:v>
                </c:pt>
                <c:pt idx="1066">
                  <c:v>0.131771</c:v>
                </c:pt>
                <c:pt idx="1067">
                  <c:v>0.133745</c:v>
                </c:pt>
                <c:pt idx="1068">
                  <c:v>0.13623099999999999</c:v>
                </c:pt>
                <c:pt idx="1069">
                  <c:v>0.13916100000000001</c:v>
                </c:pt>
                <c:pt idx="1070">
                  <c:v>0.142511</c:v>
                </c:pt>
                <c:pt idx="1071">
                  <c:v>0.14629800000000001</c:v>
                </c:pt>
                <c:pt idx="1072">
                  <c:v>0.15051200000000001</c:v>
                </c:pt>
                <c:pt idx="1073">
                  <c:v>0.15504399999999999</c:v>
                </c:pt>
                <c:pt idx="1074">
                  <c:v>0.15972700000000001</c:v>
                </c:pt>
                <c:pt idx="1075">
                  <c:v>0.164464</c:v>
                </c:pt>
                <c:pt idx="1076">
                  <c:v>0.16928699999999999</c:v>
                </c:pt>
                <c:pt idx="1077">
                  <c:v>0.174292</c:v>
                </c:pt>
                <c:pt idx="1078">
                  <c:v>0.17955099999999999</c:v>
                </c:pt>
                <c:pt idx="1079">
                  <c:v>0.18507699999999999</c:v>
                </c:pt>
                <c:pt idx="1080">
                  <c:v>0.19081999999999999</c:v>
                </c:pt>
                <c:pt idx="1081">
                  <c:v>0.196662</c:v>
                </c:pt>
                <c:pt idx="1082">
                  <c:v>0.20246400000000001</c:v>
                </c:pt>
                <c:pt idx="1083">
                  <c:v>0.208122</c:v>
                </c:pt>
                <c:pt idx="1084">
                  <c:v>0.21357799999999999</c:v>
                </c:pt>
                <c:pt idx="1085">
                  <c:v>0.218773</c:v>
                </c:pt>
                <c:pt idx="1086">
                  <c:v>0.22364600000000001</c:v>
                </c:pt>
                <c:pt idx="1087">
                  <c:v>0.228189</c:v>
                </c:pt>
                <c:pt idx="1088">
                  <c:v>0.23245499999999999</c:v>
                </c:pt>
                <c:pt idx="1089">
                  <c:v>0.236481</c:v>
                </c:pt>
                <c:pt idx="1090">
                  <c:v>0.24027299999999999</c:v>
                </c:pt>
                <c:pt idx="1091">
                  <c:v>0.24384800000000001</c:v>
                </c:pt>
                <c:pt idx="1092">
                  <c:v>0.24723700000000001</c:v>
                </c:pt>
                <c:pt idx="1093">
                  <c:v>0.25043900000000002</c:v>
                </c:pt>
                <c:pt idx="1094">
                  <c:v>0.25344100000000003</c:v>
                </c:pt>
                <c:pt idx="1095">
                  <c:v>0.25625599999999998</c:v>
                </c:pt>
                <c:pt idx="1096">
                  <c:v>0.258851</c:v>
                </c:pt>
                <c:pt idx="1097">
                  <c:v>0.26105600000000001</c:v>
                </c:pt>
                <c:pt idx="1098">
                  <c:v>0.26262999999999997</c:v>
                </c:pt>
                <c:pt idx="1099">
                  <c:v>0.26345499999999999</c:v>
                </c:pt>
                <c:pt idx="1100">
                  <c:v>0.26364599999999999</c:v>
                </c:pt>
                <c:pt idx="1101">
                  <c:v>0.26344200000000001</c:v>
                </c:pt>
                <c:pt idx="1102">
                  <c:v>0.26296599999999998</c:v>
                </c:pt>
                <c:pt idx="1103">
                  <c:v>0.262077</c:v>
                </c:pt>
                <c:pt idx="1104">
                  <c:v>0.26050499999999999</c:v>
                </c:pt>
                <c:pt idx="1105">
                  <c:v>0.258127</c:v>
                </c:pt>
                <c:pt idx="1106">
                  <c:v>0.25506400000000001</c:v>
                </c:pt>
                <c:pt idx="1107">
                  <c:v>0.25150699999999998</c:v>
                </c:pt>
                <c:pt idx="1108">
                  <c:v>0.24756</c:v>
                </c:pt>
                <c:pt idx="1109">
                  <c:v>0.24327499999999999</c:v>
                </c:pt>
                <c:pt idx="1110">
                  <c:v>0.23874200000000001</c:v>
                </c:pt>
                <c:pt idx="1111">
                  <c:v>0.23402300000000001</c:v>
                </c:pt>
                <c:pt idx="1112">
                  <c:v>0.22910900000000001</c:v>
                </c:pt>
                <c:pt idx="1113">
                  <c:v>0.22406799999999999</c:v>
                </c:pt>
                <c:pt idx="1114">
                  <c:v>0.219137</c:v>
                </c:pt>
                <c:pt idx="1115">
                  <c:v>0.21454400000000001</c:v>
                </c:pt>
                <c:pt idx="1116">
                  <c:v>0.21029999999999999</c:v>
                </c:pt>
                <c:pt idx="1117">
                  <c:v>0.206262</c:v>
                </c:pt>
                <c:pt idx="1118">
                  <c:v>0.202349</c:v>
                </c:pt>
                <c:pt idx="1119">
                  <c:v>0.19861899999999999</c:v>
                </c:pt>
                <c:pt idx="1120">
                  <c:v>0.19514899999999999</c:v>
                </c:pt>
                <c:pt idx="1121">
                  <c:v>0.191967</c:v>
                </c:pt>
                <c:pt idx="1122">
                  <c:v>0.18909300000000001</c:v>
                </c:pt>
                <c:pt idx="1123">
                  <c:v>0.18657000000000001</c:v>
                </c:pt>
                <c:pt idx="1124">
                  <c:v>0.18442</c:v>
                </c:pt>
                <c:pt idx="1125">
                  <c:v>0.182589</c:v>
                </c:pt>
                <c:pt idx="1126">
                  <c:v>0.180974</c:v>
                </c:pt>
                <c:pt idx="1127">
                  <c:v>0.17946699999999999</c:v>
                </c:pt>
                <c:pt idx="1128">
                  <c:v>0.17801</c:v>
                </c:pt>
                <c:pt idx="1129">
                  <c:v>0.17663100000000001</c:v>
                </c:pt>
                <c:pt idx="1130">
                  <c:v>0.17539399999999999</c:v>
                </c:pt>
                <c:pt idx="1131">
                  <c:v>0.17430899999999999</c:v>
                </c:pt>
                <c:pt idx="1132">
                  <c:v>0.17333899999999999</c:v>
                </c:pt>
                <c:pt idx="1133">
                  <c:v>0.172457</c:v>
                </c:pt>
                <c:pt idx="1134">
                  <c:v>0.171652</c:v>
                </c:pt>
                <c:pt idx="1135">
                  <c:v>0.17088900000000001</c:v>
                </c:pt>
                <c:pt idx="1136">
                  <c:v>0.170129</c:v>
                </c:pt>
                <c:pt idx="1137">
                  <c:v>0.16934099999999999</c:v>
                </c:pt>
                <c:pt idx="1138">
                  <c:v>0.16844400000000001</c:v>
                </c:pt>
                <c:pt idx="1139">
                  <c:v>0.167295</c:v>
                </c:pt>
                <c:pt idx="1140">
                  <c:v>0.16579199999999999</c:v>
                </c:pt>
                <c:pt idx="1141">
                  <c:v>0.163967</c:v>
                </c:pt>
                <c:pt idx="1142">
                  <c:v>0.161964</c:v>
                </c:pt>
                <c:pt idx="1143">
                  <c:v>0.159939</c:v>
                </c:pt>
                <c:pt idx="1144">
                  <c:v>0.158003</c:v>
                </c:pt>
                <c:pt idx="1145">
                  <c:v>0.15623000000000001</c:v>
                </c:pt>
                <c:pt idx="1146">
                  <c:v>0.15465100000000001</c:v>
                </c:pt>
                <c:pt idx="1147">
                  <c:v>0.153229</c:v>
                </c:pt>
                <c:pt idx="1148">
                  <c:v>0.15190300000000001</c:v>
                </c:pt>
                <c:pt idx="1149">
                  <c:v>0.150696</c:v>
                </c:pt>
                <c:pt idx="1150">
                  <c:v>0.14971200000000001</c:v>
                </c:pt>
                <c:pt idx="1151">
                  <c:v>0.149005</c:v>
                </c:pt>
                <c:pt idx="1152">
                  <c:v>0.14854400000000001</c:v>
                </c:pt>
                <c:pt idx="1153">
                  <c:v>0.148317</c:v>
                </c:pt>
                <c:pt idx="1154">
                  <c:v>0.14835200000000001</c:v>
                </c:pt>
                <c:pt idx="1155">
                  <c:v>0.148641</c:v>
                </c:pt>
                <c:pt idx="1156">
                  <c:v>0.14912900000000001</c:v>
                </c:pt>
                <c:pt idx="1157">
                  <c:v>0.149814</c:v>
                </c:pt>
                <c:pt idx="1158">
                  <c:v>0.15077599999999999</c:v>
                </c:pt>
                <c:pt idx="1159">
                  <c:v>0.152089</c:v>
                </c:pt>
                <c:pt idx="1160">
                  <c:v>0.15370400000000001</c:v>
                </c:pt>
                <c:pt idx="1161">
                  <c:v>0.155414</c:v>
                </c:pt>
                <c:pt idx="1162">
                  <c:v>0.156972</c:v>
                </c:pt>
                <c:pt idx="1163">
                  <c:v>0.15825800000000001</c:v>
                </c:pt>
                <c:pt idx="1164">
                  <c:v>0.15931000000000001</c:v>
                </c:pt>
                <c:pt idx="1165">
                  <c:v>0.16021199999999999</c:v>
                </c:pt>
                <c:pt idx="1166">
                  <c:v>0.160997</c:v>
                </c:pt>
                <c:pt idx="1167">
                  <c:v>0.16163</c:v>
                </c:pt>
                <c:pt idx="1168">
                  <c:v>0.16202900000000001</c:v>
                </c:pt>
                <c:pt idx="1169">
                  <c:v>0.162101</c:v>
                </c:pt>
                <c:pt idx="1170">
                  <c:v>0.161803</c:v>
                </c:pt>
                <c:pt idx="1171">
                  <c:v>0.161139</c:v>
                </c:pt>
                <c:pt idx="1172">
                  <c:v>0.160132</c:v>
                </c:pt>
                <c:pt idx="1173">
                  <c:v>0.158831</c:v>
                </c:pt>
                <c:pt idx="1174">
                  <c:v>0.15732699999999999</c:v>
                </c:pt>
                <c:pt idx="1175">
                  <c:v>0.155725</c:v>
                </c:pt>
                <c:pt idx="1176">
                  <c:v>0.15407699999999999</c:v>
                </c:pt>
                <c:pt idx="1177">
                  <c:v>0.15238699999999999</c:v>
                </c:pt>
                <c:pt idx="1178">
                  <c:v>0.15067900000000001</c:v>
                </c:pt>
                <c:pt idx="1179">
                  <c:v>0.14905199999999999</c:v>
                </c:pt>
                <c:pt idx="1180">
                  <c:v>0.14766499999999999</c:v>
                </c:pt>
                <c:pt idx="1181">
                  <c:v>0.146651</c:v>
                </c:pt>
                <c:pt idx="1182">
                  <c:v>0.14607100000000001</c:v>
                </c:pt>
                <c:pt idx="1183">
                  <c:v>0.14591899999999999</c:v>
                </c:pt>
                <c:pt idx="1184">
                  <c:v>0.14616399999999999</c:v>
                </c:pt>
                <c:pt idx="1185">
                  <c:v>0.14676800000000001</c:v>
                </c:pt>
                <c:pt idx="1186">
                  <c:v>0.14769599999999999</c:v>
                </c:pt>
                <c:pt idx="1187">
                  <c:v>0.14893899999999999</c:v>
                </c:pt>
                <c:pt idx="1188">
                  <c:v>0.150507</c:v>
                </c:pt>
                <c:pt idx="1189">
                  <c:v>0.15235499999999999</c:v>
                </c:pt>
                <c:pt idx="1190">
                  <c:v>0.15429000000000001</c:v>
                </c:pt>
                <c:pt idx="1191">
                  <c:v>0.15601200000000001</c:v>
                </c:pt>
                <c:pt idx="1192">
                  <c:v>0.157277</c:v>
                </c:pt>
                <c:pt idx="1193">
                  <c:v>0.15803400000000001</c:v>
                </c:pt>
                <c:pt idx="1194">
                  <c:v>0.15836600000000001</c:v>
                </c:pt>
                <c:pt idx="1195">
                  <c:v>0.158303</c:v>
                </c:pt>
                <c:pt idx="1196">
                  <c:v>0.157774</c:v>
                </c:pt>
                <c:pt idx="1197">
                  <c:v>0.15670999999999999</c:v>
                </c:pt>
                <c:pt idx="1198">
                  <c:v>0.155111</c:v>
                </c:pt>
                <c:pt idx="1199">
                  <c:v>0.15296399999999999</c:v>
                </c:pt>
                <c:pt idx="1200">
                  <c:v>0.150203</c:v>
                </c:pt>
                <c:pt idx="1201">
                  <c:v>0.14682700000000001</c:v>
                </c:pt>
                <c:pt idx="1202">
                  <c:v>0.14296</c:v>
                </c:pt>
                <c:pt idx="1203">
                  <c:v>0.138715</c:v>
                </c:pt>
                <c:pt idx="1204">
                  <c:v>0.134076</c:v>
                </c:pt>
                <c:pt idx="1205">
                  <c:v>0.12898399999999999</c:v>
                </c:pt>
                <c:pt idx="1206">
                  <c:v>0.12352100000000001</c:v>
                </c:pt>
                <c:pt idx="1207">
                  <c:v>0.117962</c:v>
                </c:pt>
                <c:pt idx="1208">
                  <c:v>0.112621</c:v>
                </c:pt>
                <c:pt idx="1209">
                  <c:v>0.107644</c:v>
                </c:pt>
                <c:pt idx="1210">
                  <c:v>0.102981</c:v>
                </c:pt>
                <c:pt idx="1211">
                  <c:v>9.8545999999999995E-2</c:v>
                </c:pt>
                <c:pt idx="1212">
                  <c:v>9.4307000000000002E-2</c:v>
                </c:pt>
                <c:pt idx="1213">
                  <c:v>9.0231000000000006E-2</c:v>
                </c:pt>
                <c:pt idx="1214">
                  <c:v>8.6269999999999999E-2</c:v>
                </c:pt>
                <c:pt idx="1215">
                  <c:v>8.2461000000000007E-2</c:v>
                </c:pt>
                <c:pt idx="1216">
                  <c:v>7.8945000000000001E-2</c:v>
                </c:pt>
                <c:pt idx="1217">
                  <c:v>7.5806999999999999E-2</c:v>
                </c:pt>
                <c:pt idx="1218">
                  <c:v>7.2964000000000001E-2</c:v>
                </c:pt>
                <c:pt idx="1219">
                  <c:v>7.0230000000000001E-2</c:v>
                </c:pt>
                <c:pt idx="1220">
                  <c:v>6.7493999999999998E-2</c:v>
                </c:pt>
                <c:pt idx="1221">
                  <c:v>6.4796000000000006E-2</c:v>
                </c:pt>
                <c:pt idx="1222">
                  <c:v>6.2243E-2</c:v>
                </c:pt>
                <c:pt idx="1223">
                  <c:v>5.9887999999999997E-2</c:v>
                </c:pt>
                <c:pt idx="1224">
                  <c:v>5.7716000000000003E-2</c:v>
                </c:pt>
                <c:pt idx="1225">
                  <c:v>5.5690999999999997E-2</c:v>
                </c:pt>
                <c:pt idx="1226">
                  <c:v>5.3755999999999998E-2</c:v>
                </c:pt>
                <c:pt idx="1227">
                  <c:v>5.1819999999999998E-2</c:v>
                </c:pt>
                <c:pt idx="1228">
                  <c:v>4.9817E-2</c:v>
                </c:pt>
                <c:pt idx="1229">
                  <c:v>4.7801999999999997E-2</c:v>
                </c:pt>
                <c:pt idx="1230">
                  <c:v>4.5924E-2</c:v>
                </c:pt>
                <c:pt idx="1231">
                  <c:v>4.4303000000000002E-2</c:v>
                </c:pt>
                <c:pt idx="1232">
                  <c:v>4.2908000000000002E-2</c:v>
                </c:pt>
                <c:pt idx="1233">
                  <c:v>4.1577999999999997E-2</c:v>
                </c:pt>
                <c:pt idx="1234">
                  <c:v>4.0143999999999999E-2</c:v>
                </c:pt>
                <c:pt idx="1235">
                  <c:v>3.8523000000000002E-2</c:v>
                </c:pt>
                <c:pt idx="1236">
                  <c:v>3.6728999999999998E-2</c:v>
                </c:pt>
                <c:pt idx="1237">
                  <c:v>3.4867000000000002E-2</c:v>
                </c:pt>
                <c:pt idx="1238">
                  <c:v>3.3111000000000002E-2</c:v>
                </c:pt>
                <c:pt idx="1239">
                  <c:v>3.1606000000000002E-2</c:v>
                </c:pt>
                <c:pt idx="1240">
                  <c:v>3.0325999999999999E-2</c:v>
                </c:pt>
                <c:pt idx="1241">
                  <c:v>2.9073999999999999E-2</c:v>
                </c:pt>
                <c:pt idx="1242">
                  <c:v>2.7657000000000001E-2</c:v>
                </c:pt>
                <c:pt idx="1243">
                  <c:v>2.6079999999999999E-2</c:v>
                </c:pt>
                <c:pt idx="1244">
                  <c:v>2.4549000000000001E-2</c:v>
                </c:pt>
                <c:pt idx="1245">
                  <c:v>2.3290999999999999E-2</c:v>
                </c:pt>
                <c:pt idx="1246">
                  <c:v>2.2360999999999999E-2</c:v>
                </c:pt>
                <c:pt idx="1247">
                  <c:v>2.1606E-2</c:v>
                </c:pt>
                <c:pt idx="1248">
                  <c:v>2.0782999999999999E-2</c:v>
                </c:pt>
                <c:pt idx="1249">
                  <c:v>1.9730000000000001E-2</c:v>
                </c:pt>
                <c:pt idx="1250">
                  <c:v>1.8467999999999998E-2</c:v>
                </c:pt>
                <c:pt idx="1251">
                  <c:v>1.7203E-2</c:v>
                </c:pt>
                <c:pt idx="1252">
                  <c:v>1.6194E-2</c:v>
                </c:pt>
                <c:pt idx="1253">
                  <c:v>1.5552E-2</c:v>
                </c:pt>
                <c:pt idx="1254">
                  <c:v>1.515E-2</c:v>
                </c:pt>
                <c:pt idx="1255">
                  <c:v>1.4714E-2</c:v>
                </c:pt>
                <c:pt idx="1256">
                  <c:v>1.4004000000000001E-2</c:v>
                </c:pt>
                <c:pt idx="1257">
                  <c:v>1.2945E-2</c:v>
                </c:pt>
                <c:pt idx="1258">
                  <c:v>1.163E-2</c:v>
                </c:pt>
                <c:pt idx="1259">
                  <c:v>1.0259000000000001E-2</c:v>
                </c:pt>
                <c:pt idx="1260">
                  <c:v>9.0379999999999992E-3</c:v>
                </c:pt>
                <c:pt idx="1261">
                  <c:v>8.0979999999999993E-3</c:v>
                </c:pt>
                <c:pt idx="1262">
                  <c:v>7.456E-3</c:v>
                </c:pt>
                <c:pt idx="1263">
                  <c:v>7.0219999999999996E-3</c:v>
                </c:pt>
                <c:pt idx="1264">
                  <c:v>6.6699999999999997E-3</c:v>
                </c:pt>
                <c:pt idx="1265">
                  <c:v>6.332E-3</c:v>
                </c:pt>
                <c:pt idx="1266">
                  <c:v>6.0759999999999998E-3</c:v>
                </c:pt>
                <c:pt idx="1267">
                  <c:v>6.0429999999999998E-3</c:v>
                </c:pt>
                <c:pt idx="1268">
                  <c:v>6.2779999999999997E-3</c:v>
                </c:pt>
                <c:pt idx="1269">
                  <c:v>6.6369999999999997E-3</c:v>
                </c:pt>
                <c:pt idx="1270">
                  <c:v>6.875E-3</c:v>
                </c:pt>
                <c:pt idx="1271">
                  <c:v>6.8019999999999999E-3</c:v>
                </c:pt>
                <c:pt idx="1272">
                  <c:v>6.7910000000000002E-3</c:v>
                </c:pt>
                <c:pt idx="1273">
                  <c:v>6.7819999999999998E-3</c:v>
                </c:pt>
                <c:pt idx="1274">
                  <c:v>6.7739999999999996E-3</c:v>
                </c:pt>
                <c:pt idx="1275">
                  <c:v>6.7669999999999996E-3</c:v>
                </c:pt>
                <c:pt idx="1276">
                  <c:v>6.7619999999999998E-3</c:v>
                </c:pt>
                <c:pt idx="1277">
                  <c:v>6.7590000000000003E-3</c:v>
                </c:pt>
                <c:pt idx="1278">
                  <c:v>6.757E-3</c:v>
                </c:pt>
                <c:pt idx="1279">
                  <c:v>6.757E-3</c:v>
                </c:pt>
                <c:pt idx="1280">
                  <c:v>6.7580000000000001E-3</c:v>
                </c:pt>
                <c:pt idx="1281">
                  <c:v>6.7609999999999996E-3</c:v>
                </c:pt>
                <c:pt idx="1282">
                  <c:v>6.7650000000000002E-3</c:v>
                </c:pt>
                <c:pt idx="1283">
                  <c:v>6.7710000000000001E-3</c:v>
                </c:pt>
                <c:pt idx="1284">
                  <c:v>6.7780000000000002E-3</c:v>
                </c:pt>
                <c:pt idx="1285">
                  <c:v>6.7869999999999996E-3</c:v>
                </c:pt>
                <c:pt idx="1286">
                  <c:v>6.7970000000000001E-3</c:v>
                </c:pt>
                <c:pt idx="1287">
                  <c:v>6.8089999999999999E-3</c:v>
                </c:pt>
                <c:pt idx="1288">
                  <c:v>6.8219999999999999E-3</c:v>
                </c:pt>
                <c:pt idx="1289">
                  <c:v>6.8370000000000002E-3</c:v>
                </c:pt>
                <c:pt idx="1290">
                  <c:v>6.8529999999999997E-3</c:v>
                </c:pt>
                <c:pt idx="1291">
                  <c:v>6.8710000000000004E-3</c:v>
                </c:pt>
                <c:pt idx="1292">
                  <c:v>6.8199999999999997E-3</c:v>
                </c:pt>
                <c:pt idx="1293">
                  <c:v>6.7710000000000001E-3</c:v>
                </c:pt>
                <c:pt idx="1294">
                  <c:v>6.7229999999999998E-3</c:v>
                </c:pt>
                <c:pt idx="1295">
                  <c:v>6.6769999999999998E-3</c:v>
                </c:pt>
                <c:pt idx="1296">
                  <c:v>6.6319999999999999E-3</c:v>
                </c:pt>
                <c:pt idx="1297">
                  <c:v>6.5890000000000002E-3</c:v>
                </c:pt>
                <c:pt idx="1298">
                  <c:v>6.5469999999999999E-3</c:v>
                </c:pt>
                <c:pt idx="1299">
                  <c:v>6.5069999999999998E-3</c:v>
                </c:pt>
                <c:pt idx="1300">
                  <c:v>6.4679999999999998E-3</c:v>
                </c:pt>
                <c:pt idx="1301">
                  <c:v>6.4310000000000001E-3</c:v>
                </c:pt>
                <c:pt idx="1302">
                  <c:v>6.3949999999999996E-3</c:v>
                </c:pt>
                <c:pt idx="1303">
                  <c:v>6.3610000000000003E-3</c:v>
                </c:pt>
                <c:pt idx="1304">
                  <c:v>6.3280000000000003E-3</c:v>
                </c:pt>
                <c:pt idx="1305">
                  <c:v>6.2969999999999996E-3</c:v>
                </c:pt>
                <c:pt idx="1306">
                  <c:v>6.267E-3</c:v>
                </c:pt>
                <c:pt idx="1307">
                  <c:v>6.2389999999999998E-3</c:v>
                </c:pt>
                <c:pt idx="1308">
                  <c:v>6.2129999999999998E-3</c:v>
                </c:pt>
                <c:pt idx="1309">
                  <c:v>6.1879999999999999E-3</c:v>
                </c:pt>
                <c:pt idx="1310">
                  <c:v>6.1640000000000002E-3</c:v>
                </c:pt>
                <c:pt idx="1311">
                  <c:v>6.1419999999999999E-3</c:v>
                </c:pt>
                <c:pt idx="1312">
                  <c:v>6.1219999999999998E-3</c:v>
                </c:pt>
                <c:pt idx="1313">
                  <c:v>6.1029999999999999E-3</c:v>
                </c:pt>
                <c:pt idx="1314">
                  <c:v>6.0850000000000001E-3</c:v>
                </c:pt>
                <c:pt idx="1315">
                  <c:v>6.0689999999999997E-3</c:v>
                </c:pt>
                <c:pt idx="1316">
                  <c:v>6.0549999999999996E-3</c:v>
                </c:pt>
                <c:pt idx="1317">
                  <c:v>6.0419999999999996E-3</c:v>
                </c:pt>
                <c:pt idx="1318">
                  <c:v>6.0309999999999999E-3</c:v>
                </c:pt>
                <c:pt idx="1319">
                  <c:v>6.0210000000000003E-3</c:v>
                </c:pt>
                <c:pt idx="1320">
                  <c:v>6.012E-3</c:v>
                </c:pt>
                <c:pt idx="1321">
                  <c:v>6.0060000000000001E-3</c:v>
                </c:pt>
                <c:pt idx="1322">
                  <c:v>6.0000000000000001E-3</c:v>
                </c:pt>
                <c:pt idx="1323">
                  <c:v>5.9959999999999996E-3</c:v>
                </c:pt>
                <c:pt idx="1324">
                  <c:v>5.9940000000000002E-3</c:v>
                </c:pt>
                <c:pt idx="1325">
                  <c:v>5.9930000000000001E-3</c:v>
                </c:pt>
                <c:pt idx="1326">
                  <c:v>5.9940000000000002E-3</c:v>
                </c:pt>
                <c:pt idx="1327">
                  <c:v>5.9959999999999996E-3</c:v>
                </c:pt>
                <c:pt idx="1328">
                  <c:v>6.0000000000000001E-3</c:v>
                </c:pt>
                <c:pt idx="1329">
                  <c:v>6.0060000000000001E-3</c:v>
                </c:pt>
                <c:pt idx="1330">
                  <c:v>6.012E-3</c:v>
                </c:pt>
                <c:pt idx="1331">
                  <c:v>6.0210000000000003E-3</c:v>
                </c:pt>
                <c:pt idx="1332">
                  <c:v>6.0309999999999999E-3</c:v>
                </c:pt>
                <c:pt idx="1333">
                  <c:v>6.0419999999999996E-3</c:v>
                </c:pt>
                <c:pt idx="1334">
                  <c:v>6.0549999999999996E-3</c:v>
                </c:pt>
                <c:pt idx="1335">
                  <c:v>6.0689999999999997E-3</c:v>
                </c:pt>
                <c:pt idx="1336">
                  <c:v>6.0850000000000001E-3</c:v>
                </c:pt>
                <c:pt idx="1337">
                  <c:v>6.1029999999999999E-3</c:v>
                </c:pt>
                <c:pt idx="1338">
                  <c:v>6.1219999999999998E-3</c:v>
                </c:pt>
                <c:pt idx="1339">
                  <c:v>6.1419999999999999E-3</c:v>
                </c:pt>
                <c:pt idx="1340">
                  <c:v>6.1640000000000002E-3</c:v>
                </c:pt>
                <c:pt idx="1341">
                  <c:v>6.1879999999999999E-3</c:v>
                </c:pt>
                <c:pt idx="1342">
                  <c:v>6.2129999999999998E-3</c:v>
                </c:pt>
                <c:pt idx="1343">
                  <c:v>6.2389999999999998E-3</c:v>
                </c:pt>
                <c:pt idx="1344">
                  <c:v>6.267E-3</c:v>
                </c:pt>
                <c:pt idx="1345">
                  <c:v>6.2969999999999996E-3</c:v>
                </c:pt>
                <c:pt idx="1346">
                  <c:v>6.3280000000000003E-3</c:v>
                </c:pt>
                <c:pt idx="1347">
                  <c:v>6.3610000000000003E-3</c:v>
                </c:pt>
                <c:pt idx="1348">
                  <c:v>6.3949999999999996E-3</c:v>
                </c:pt>
                <c:pt idx="1349">
                  <c:v>6.4310000000000001E-3</c:v>
                </c:pt>
                <c:pt idx="1350">
                  <c:v>6.4679999999999998E-3</c:v>
                </c:pt>
                <c:pt idx="1351">
                  <c:v>6.5069999999999998E-3</c:v>
                </c:pt>
                <c:pt idx="1352">
                  <c:v>6.5469999999999999E-3</c:v>
                </c:pt>
                <c:pt idx="1353">
                  <c:v>6.5890000000000002E-3</c:v>
                </c:pt>
                <c:pt idx="1354">
                  <c:v>6.6319999999999999E-3</c:v>
                </c:pt>
                <c:pt idx="1355">
                  <c:v>6.6769999999999998E-3</c:v>
                </c:pt>
                <c:pt idx="1356">
                  <c:v>6.7229999999999998E-3</c:v>
                </c:pt>
                <c:pt idx="1357">
                  <c:v>6.7710000000000001E-3</c:v>
                </c:pt>
                <c:pt idx="1358">
                  <c:v>6.8199999999999997E-3</c:v>
                </c:pt>
                <c:pt idx="1359">
                  <c:v>6.8710000000000004E-3</c:v>
                </c:pt>
                <c:pt idx="1360">
                  <c:v>6.8199999999999997E-3</c:v>
                </c:pt>
                <c:pt idx="1361">
                  <c:v>6.7710000000000001E-3</c:v>
                </c:pt>
                <c:pt idx="1362">
                  <c:v>6.7229999999999998E-3</c:v>
                </c:pt>
                <c:pt idx="1363">
                  <c:v>6.6769999999999998E-3</c:v>
                </c:pt>
                <c:pt idx="1364">
                  <c:v>6.6319999999999999E-3</c:v>
                </c:pt>
                <c:pt idx="1365">
                  <c:v>6.5890000000000002E-3</c:v>
                </c:pt>
                <c:pt idx="1366">
                  <c:v>6.5469999999999999E-3</c:v>
                </c:pt>
                <c:pt idx="1367">
                  <c:v>6.5069999999999998E-3</c:v>
                </c:pt>
                <c:pt idx="1368">
                  <c:v>6.4679999999999998E-3</c:v>
                </c:pt>
                <c:pt idx="1369">
                  <c:v>6.4310000000000001E-3</c:v>
                </c:pt>
                <c:pt idx="1370">
                  <c:v>6.3949999999999996E-3</c:v>
                </c:pt>
                <c:pt idx="1371">
                  <c:v>6.3610000000000003E-3</c:v>
                </c:pt>
                <c:pt idx="1372">
                  <c:v>6.3280000000000003E-3</c:v>
                </c:pt>
                <c:pt idx="1373">
                  <c:v>6.2969999999999996E-3</c:v>
                </c:pt>
                <c:pt idx="1374">
                  <c:v>6.267E-3</c:v>
                </c:pt>
                <c:pt idx="1375">
                  <c:v>6.2389999999999998E-3</c:v>
                </c:pt>
                <c:pt idx="1376">
                  <c:v>6.2129999999999998E-3</c:v>
                </c:pt>
                <c:pt idx="1377">
                  <c:v>6.1879999999999999E-3</c:v>
                </c:pt>
                <c:pt idx="1378">
                  <c:v>6.1640000000000002E-3</c:v>
                </c:pt>
                <c:pt idx="1379">
                  <c:v>6.1419999999999999E-3</c:v>
                </c:pt>
                <c:pt idx="1380">
                  <c:v>6.1219999999999998E-3</c:v>
                </c:pt>
                <c:pt idx="1381">
                  <c:v>6.1029999999999999E-3</c:v>
                </c:pt>
                <c:pt idx="1382">
                  <c:v>6.0850000000000001E-3</c:v>
                </c:pt>
                <c:pt idx="1383">
                  <c:v>6.0689999999999997E-3</c:v>
                </c:pt>
                <c:pt idx="1384">
                  <c:v>6.0549999999999996E-3</c:v>
                </c:pt>
                <c:pt idx="1385">
                  <c:v>6.0419999999999996E-3</c:v>
                </c:pt>
                <c:pt idx="1386">
                  <c:v>6.0309999999999999E-3</c:v>
                </c:pt>
                <c:pt idx="1387">
                  <c:v>6.0210000000000003E-3</c:v>
                </c:pt>
                <c:pt idx="1388">
                  <c:v>6.012E-3</c:v>
                </c:pt>
                <c:pt idx="1389">
                  <c:v>6.0060000000000001E-3</c:v>
                </c:pt>
                <c:pt idx="1390">
                  <c:v>6.0000000000000001E-3</c:v>
                </c:pt>
                <c:pt idx="1391">
                  <c:v>5.9959999999999996E-3</c:v>
                </c:pt>
                <c:pt idx="1392">
                  <c:v>5.9940000000000002E-3</c:v>
                </c:pt>
                <c:pt idx="1393">
                  <c:v>5.9930000000000001E-3</c:v>
                </c:pt>
                <c:pt idx="1394">
                  <c:v>5.9940000000000002E-3</c:v>
                </c:pt>
                <c:pt idx="1395">
                  <c:v>5.9959999999999996E-3</c:v>
                </c:pt>
                <c:pt idx="1396">
                  <c:v>6.0000000000000001E-3</c:v>
                </c:pt>
                <c:pt idx="1397">
                  <c:v>6.0060000000000001E-3</c:v>
                </c:pt>
                <c:pt idx="1398">
                  <c:v>6.012E-3</c:v>
                </c:pt>
                <c:pt idx="1399">
                  <c:v>6.0210000000000003E-3</c:v>
                </c:pt>
                <c:pt idx="1400">
                  <c:v>6.0309999999999999E-3</c:v>
                </c:pt>
                <c:pt idx="1401">
                  <c:v>6.0419999999999996E-3</c:v>
                </c:pt>
                <c:pt idx="1402">
                  <c:v>6.0549999999999996E-3</c:v>
                </c:pt>
                <c:pt idx="1403">
                  <c:v>6.0689999999999997E-3</c:v>
                </c:pt>
                <c:pt idx="1404">
                  <c:v>6.0850000000000001E-3</c:v>
                </c:pt>
                <c:pt idx="1405">
                  <c:v>6.1029999999999999E-3</c:v>
                </c:pt>
                <c:pt idx="1406">
                  <c:v>6.1219999999999998E-3</c:v>
                </c:pt>
                <c:pt idx="1407">
                  <c:v>6.1419999999999999E-3</c:v>
                </c:pt>
                <c:pt idx="1408">
                  <c:v>6.1640000000000002E-3</c:v>
                </c:pt>
                <c:pt idx="1409">
                  <c:v>6.1879999999999999E-3</c:v>
                </c:pt>
                <c:pt idx="1410">
                  <c:v>6.2129999999999998E-3</c:v>
                </c:pt>
                <c:pt idx="1411">
                  <c:v>6.2389999999999998E-3</c:v>
                </c:pt>
                <c:pt idx="1412">
                  <c:v>6.2680000000000001E-3</c:v>
                </c:pt>
                <c:pt idx="1413">
                  <c:v>6.2969999999999996E-3</c:v>
                </c:pt>
                <c:pt idx="1414">
                  <c:v>6.3280000000000003E-3</c:v>
                </c:pt>
                <c:pt idx="1415">
                  <c:v>6.3610000000000003E-3</c:v>
                </c:pt>
                <c:pt idx="1416">
                  <c:v>6.3949999999999996E-3</c:v>
                </c:pt>
                <c:pt idx="1417">
                  <c:v>6.4310000000000001E-3</c:v>
                </c:pt>
                <c:pt idx="1418">
                  <c:v>6.4679999999999998E-3</c:v>
                </c:pt>
                <c:pt idx="1419">
                  <c:v>6.5069999999999998E-3</c:v>
                </c:pt>
                <c:pt idx="1420">
                  <c:v>6.5469999999999999E-3</c:v>
                </c:pt>
                <c:pt idx="1421">
                  <c:v>6.5890000000000002E-3</c:v>
                </c:pt>
                <c:pt idx="1422">
                  <c:v>6.6319999999999999E-3</c:v>
                </c:pt>
                <c:pt idx="1423">
                  <c:v>6.6769999999999998E-3</c:v>
                </c:pt>
                <c:pt idx="1424">
                  <c:v>6.7229999999999998E-3</c:v>
                </c:pt>
                <c:pt idx="1425">
                  <c:v>6.7710000000000001E-3</c:v>
                </c:pt>
                <c:pt idx="1426">
                  <c:v>6.8199999999999997E-3</c:v>
                </c:pt>
                <c:pt idx="1427">
                  <c:v>6.8710000000000004E-3</c:v>
                </c:pt>
                <c:pt idx="1428">
                  <c:v>6.8199999999999997E-3</c:v>
                </c:pt>
                <c:pt idx="1429">
                  <c:v>6.7710000000000001E-3</c:v>
                </c:pt>
                <c:pt idx="1430">
                  <c:v>6.7229999999999998E-3</c:v>
                </c:pt>
                <c:pt idx="1431">
                  <c:v>6.6769999999999998E-3</c:v>
                </c:pt>
                <c:pt idx="1432">
                  <c:v>6.6319999999999999E-3</c:v>
                </c:pt>
                <c:pt idx="1433">
                  <c:v>6.5890000000000002E-3</c:v>
                </c:pt>
                <c:pt idx="1434">
                  <c:v>6.5469999999999999E-3</c:v>
                </c:pt>
                <c:pt idx="1435">
                  <c:v>6.5069999999999998E-3</c:v>
                </c:pt>
                <c:pt idx="1436">
                  <c:v>6.4679999999999998E-3</c:v>
                </c:pt>
                <c:pt idx="1437">
                  <c:v>6.4310000000000001E-3</c:v>
                </c:pt>
                <c:pt idx="1438">
                  <c:v>6.3949999999999996E-3</c:v>
                </c:pt>
                <c:pt idx="1439">
                  <c:v>6.3610000000000003E-3</c:v>
                </c:pt>
                <c:pt idx="1440">
                  <c:v>6.3280000000000003E-3</c:v>
                </c:pt>
                <c:pt idx="1441">
                  <c:v>6.2969999999999996E-3</c:v>
                </c:pt>
                <c:pt idx="1442">
                  <c:v>6.2680000000000001E-3</c:v>
                </c:pt>
                <c:pt idx="1443">
                  <c:v>6.2389999999999998E-3</c:v>
                </c:pt>
                <c:pt idx="1444">
                  <c:v>6.2129999999999998E-3</c:v>
                </c:pt>
                <c:pt idx="1445">
                  <c:v>6.1879999999999999E-3</c:v>
                </c:pt>
                <c:pt idx="1446">
                  <c:v>6.1640000000000002E-3</c:v>
                </c:pt>
                <c:pt idx="1447">
                  <c:v>6.1419999999999999E-3</c:v>
                </c:pt>
                <c:pt idx="1448">
                  <c:v>6.1219999999999998E-3</c:v>
                </c:pt>
                <c:pt idx="1449">
                  <c:v>6.1029999999999999E-3</c:v>
                </c:pt>
                <c:pt idx="1450">
                  <c:v>6.0850000000000001E-3</c:v>
                </c:pt>
                <c:pt idx="1451">
                  <c:v>6.0689999999999997E-3</c:v>
                </c:pt>
                <c:pt idx="1452">
                  <c:v>6.0549999999999996E-3</c:v>
                </c:pt>
                <c:pt idx="1453">
                  <c:v>6.0419999999999996E-3</c:v>
                </c:pt>
                <c:pt idx="1454">
                  <c:v>6.0309999999999999E-3</c:v>
                </c:pt>
                <c:pt idx="1455">
                  <c:v>6.0210000000000003E-3</c:v>
                </c:pt>
                <c:pt idx="1456">
                  <c:v>6.012E-3</c:v>
                </c:pt>
                <c:pt idx="1457">
                  <c:v>6.0060000000000001E-3</c:v>
                </c:pt>
                <c:pt idx="1458">
                  <c:v>6.0000000000000001E-3</c:v>
                </c:pt>
                <c:pt idx="1459">
                  <c:v>5.9959999999999996E-3</c:v>
                </c:pt>
                <c:pt idx="1460">
                  <c:v>5.9940000000000002E-3</c:v>
                </c:pt>
                <c:pt idx="1461">
                  <c:v>5.9930000000000001E-3</c:v>
                </c:pt>
                <c:pt idx="1462">
                  <c:v>5.9940000000000002E-3</c:v>
                </c:pt>
                <c:pt idx="1463">
                  <c:v>5.9959999999999996E-3</c:v>
                </c:pt>
                <c:pt idx="1464">
                  <c:v>6.0000000000000001E-3</c:v>
                </c:pt>
                <c:pt idx="1465">
                  <c:v>6.0060000000000001E-3</c:v>
                </c:pt>
                <c:pt idx="1466">
                  <c:v>6.012E-3</c:v>
                </c:pt>
                <c:pt idx="1467">
                  <c:v>6.0210000000000003E-3</c:v>
                </c:pt>
                <c:pt idx="1468">
                  <c:v>6.0309999999999999E-3</c:v>
                </c:pt>
                <c:pt idx="1469">
                  <c:v>6.0419999999999996E-3</c:v>
                </c:pt>
                <c:pt idx="1470">
                  <c:v>6.0549999999999996E-3</c:v>
                </c:pt>
                <c:pt idx="1471">
                  <c:v>6.0689999999999997E-3</c:v>
                </c:pt>
                <c:pt idx="1472">
                  <c:v>6.0850000000000001E-3</c:v>
                </c:pt>
                <c:pt idx="1473">
                  <c:v>6.1029999999999999E-3</c:v>
                </c:pt>
                <c:pt idx="1474">
                  <c:v>6.1219999999999998E-3</c:v>
                </c:pt>
                <c:pt idx="1475">
                  <c:v>6.1419999999999999E-3</c:v>
                </c:pt>
                <c:pt idx="1476">
                  <c:v>6.1640000000000002E-3</c:v>
                </c:pt>
                <c:pt idx="1477">
                  <c:v>6.1879999999999999E-3</c:v>
                </c:pt>
                <c:pt idx="1478">
                  <c:v>6.2129999999999998E-3</c:v>
                </c:pt>
                <c:pt idx="1479">
                  <c:v>6.2389999999999998E-3</c:v>
                </c:pt>
                <c:pt idx="1480">
                  <c:v>6.267E-3</c:v>
                </c:pt>
                <c:pt idx="1481">
                  <c:v>6.2969999999999996E-3</c:v>
                </c:pt>
                <c:pt idx="1482">
                  <c:v>6.3280000000000003E-3</c:v>
                </c:pt>
                <c:pt idx="1483">
                  <c:v>6.3610000000000003E-3</c:v>
                </c:pt>
                <c:pt idx="1484">
                  <c:v>6.3949999999999996E-3</c:v>
                </c:pt>
                <c:pt idx="1485">
                  <c:v>6.4310000000000001E-3</c:v>
                </c:pt>
                <c:pt idx="1486">
                  <c:v>6.4679999999999998E-3</c:v>
                </c:pt>
                <c:pt idx="1487">
                  <c:v>6.5069999999999998E-3</c:v>
                </c:pt>
                <c:pt idx="1488">
                  <c:v>6.5469999999999999E-3</c:v>
                </c:pt>
                <c:pt idx="1489">
                  <c:v>6.5890000000000002E-3</c:v>
                </c:pt>
                <c:pt idx="1490">
                  <c:v>6.6319999999999999E-3</c:v>
                </c:pt>
                <c:pt idx="1491">
                  <c:v>6.6769999999999998E-3</c:v>
                </c:pt>
                <c:pt idx="1492">
                  <c:v>6.7229999999999998E-3</c:v>
                </c:pt>
                <c:pt idx="1493">
                  <c:v>6.7710000000000001E-3</c:v>
                </c:pt>
                <c:pt idx="1494">
                  <c:v>6.8199999999999997E-3</c:v>
                </c:pt>
                <c:pt idx="1495">
                  <c:v>6.8710000000000004E-3</c:v>
                </c:pt>
                <c:pt idx="1496">
                  <c:v>6.8199999999999997E-3</c:v>
                </c:pt>
                <c:pt idx="1497">
                  <c:v>6.7710000000000001E-3</c:v>
                </c:pt>
                <c:pt idx="1498">
                  <c:v>6.7229999999999998E-3</c:v>
                </c:pt>
                <c:pt idx="1499">
                  <c:v>6.6769999999999998E-3</c:v>
                </c:pt>
                <c:pt idx="1500">
                  <c:v>6.6319999999999999E-3</c:v>
                </c:pt>
                <c:pt idx="1501">
                  <c:v>6.5890000000000002E-3</c:v>
                </c:pt>
                <c:pt idx="1502">
                  <c:v>6.5469999999999999E-3</c:v>
                </c:pt>
                <c:pt idx="1503">
                  <c:v>6.5069999999999998E-3</c:v>
                </c:pt>
                <c:pt idx="1504">
                  <c:v>6.4679999999999998E-3</c:v>
                </c:pt>
                <c:pt idx="1505">
                  <c:v>6.4310000000000001E-3</c:v>
                </c:pt>
                <c:pt idx="1506">
                  <c:v>6.3949999999999996E-3</c:v>
                </c:pt>
                <c:pt idx="1507">
                  <c:v>6.3610000000000003E-3</c:v>
                </c:pt>
                <c:pt idx="1508">
                  <c:v>6.3280000000000003E-3</c:v>
                </c:pt>
                <c:pt idx="1509">
                  <c:v>6.2969999999999996E-3</c:v>
                </c:pt>
                <c:pt idx="1510">
                  <c:v>6.267E-3</c:v>
                </c:pt>
                <c:pt idx="1511">
                  <c:v>6.2389999999999998E-3</c:v>
                </c:pt>
                <c:pt idx="1512">
                  <c:v>6.2129999999999998E-3</c:v>
                </c:pt>
                <c:pt idx="1513">
                  <c:v>6.1879999999999999E-3</c:v>
                </c:pt>
                <c:pt idx="1514">
                  <c:v>6.1640000000000002E-3</c:v>
                </c:pt>
                <c:pt idx="1515">
                  <c:v>6.1419999999999999E-3</c:v>
                </c:pt>
                <c:pt idx="1516">
                  <c:v>6.1219999999999998E-3</c:v>
                </c:pt>
                <c:pt idx="1517">
                  <c:v>6.1029999999999999E-3</c:v>
                </c:pt>
                <c:pt idx="1518">
                  <c:v>6.0850000000000001E-3</c:v>
                </c:pt>
                <c:pt idx="1519">
                  <c:v>6.0689999999999997E-3</c:v>
                </c:pt>
                <c:pt idx="1520">
                  <c:v>6.0549999999999996E-3</c:v>
                </c:pt>
                <c:pt idx="1521">
                  <c:v>6.0419999999999996E-3</c:v>
                </c:pt>
                <c:pt idx="1522">
                  <c:v>6.0309999999999999E-3</c:v>
                </c:pt>
                <c:pt idx="1523">
                  <c:v>6.0210000000000003E-3</c:v>
                </c:pt>
                <c:pt idx="1524">
                  <c:v>6.012E-3</c:v>
                </c:pt>
                <c:pt idx="1525">
                  <c:v>6.0060000000000001E-3</c:v>
                </c:pt>
                <c:pt idx="1526">
                  <c:v>6.0000000000000001E-3</c:v>
                </c:pt>
                <c:pt idx="1527">
                  <c:v>5.9959999999999996E-3</c:v>
                </c:pt>
                <c:pt idx="1528">
                  <c:v>5.9940000000000002E-3</c:v>
                </c:pt>
                <c:pt idx="1529">
                  <c:v>5.9930000000000001E-3</c:v>
                </c:pt>
                <c:pt idx="1530">
                  <c:v>5.9940000000000002E-3</c:v>
                </c:pt>
                <c:pt idx="1531">
                  <c:v>5.9959999999999996E-3</c:v>
                </c:pt>
                <c:pt idx="1532">
                  <c:v>6.0000000000000001E-3</c:v>
                </c:pt>
                <c:pt idx="1533">
                  <c:v>6.0060000000000001E-3</c:v>
                </c:pt>
                <c:pt idx="1534">
                  <c:v>6.012E-3</c:v>
                </c:pt>
                <c:pt idx="1535">
                  <c:v>6.0210000000000003E-3</c:v>
                </c:pt>
                <c:pt idx="1536">
                  <c:v>6.0309999999999999E-3</c:v>
                </c:pt>
                <c:pt idx="1537">
                  <c:v>6.0419999999999996E-3</c:v>
                </c:pt>
                <c:pt idx="1538">
                  <c:v>6.0549999999999996E-3</c:v>
                </c:pt>
                <c:pt idx="1539">
                  <c:v>6.0689999999999997E-3</c:v>
                </c:pt>
                <c:pt idx="1540">
                  <c:v>6.0850000000000001E-3</c:v>
                </c:pt>
                <c:pt idx="1541">
                  <c:v>6.1029999999999999E-3</c:v>
                </c:pt>
                <c:pt idx="1542">
                  <c:v>6.1219999999999998E-3</c:v>
                </c:pt>
                <c:pt idx="1543">
                  <c:v>6.1419999999999999E-3</c:v>
                </c:pt>
                <c:pt idx="1544">
                  <c:v>6.1640000000000002E-3</c:v>
                </c:pt>
                <c:pt idx="1545">
                  <c:v>6.1879999999999999E-3</c:v>
                </c:pt>
                <c:pt idx="1546">
                  <c:v>6.2129999999999998E-3</c:v>
                </c:pt>
                <c:pt idx="1547">
                  <c:v>6.2389999999999998E-3</c:v>
                </c:pt>
                <c:pt idx="1548">
                  <c:v>6.267E-3</c:v>
                </c:pt>
                <c:pt idx="1549">
                  <c:v>6.2969999999999996E-3</c:v>
                </c:pt>
                <c:pt idx="1550">
                  <c:v>6.3280000000000003E-3</c:v>
                </c:pt>
                <c:pt idx="1551">
                  <c:v>6.3610000000000003E-3</c:v>
                </c:pt>
                <c:pt idx="1552">
                  <c:v>6.3949999999999996E-3</c:v>
                </c:pt>
                <c:pt idx="1553">
                  <c:v>6.4310000000000001E-3</c:v>
                </c:pt>
                <c:pt idx="1554">
                  <c:v>6.4679999999999998E-3</c:v>
                </c:pt>
                <c:pt idx="1555">
                  <c:v>6.5069999999999998E-3</c:v>
                </c:pt>
                <c:pt idx="1556">
                  <c:v>6.5469999999999999E-3</c:v>
                </c:pt>
                <c:pt idx="1557">
                  <c:v>6.5890000000000002E-3</c:v>
                </c:pt>
                <c:pt idx="1558">
                  <c:v>6.6319999999999999E-3</c:v>
                </c:pt>
                <c:pt idx="1559">
                  <c:v>6.6769999999999998E-3</c:v>
                </c:pt>
                <c:pt idx="1560">
                  <c:v>6.7229999999999998E-3</c:v>
                </c:pt>
                <c:pt idx="1561">
                  <c:v>6.7710000000000001E-3</c:v>
                </c:pt>
                <c:pt idx="1562">
                  <c:v>6.8199999999999997E-3</c:v>
                </c:pt>
                <c:pt idx="1563">
                  <c:v>6.8710000000000004E-3</c:v>
                </c:pt>
                <c:pt idx="1564">
                  <c:v>6.8199999999999997E-3</c:v>
                </c:pt>
                <c:pt idx="1565">
                  <c:v>6.7710000000000001E-3</c:v>
                </c:pt>
                <c:pt idx="1566">
                  <c:v>6.7229999999999998E-3</c:v>
                </c:pt>
                <c:pt idx="1567">
                  <c:v>6.6769999999999998E-3</c:v>
                </c:pt>
                <c:pt idx="1568">
                  <c:v>6.6319999999999999E-3</c:v>
                </c:pt>
                <c:pt idx="1569">
                  <c:v>6.5890000000000002E-3</c:v>
                </c:pt>
                <c:pt idx="1570">
                  <c:v>6.5469999999999999E-3</c:v>
                </c:pt>
                <c:pt idx="1571">
                  <c:v>6.5069999999999998E-3</c:v>
                </c:pt>
                <c:pt idx="1572">
                  <c:v>6.4679999999999998E-3</c:v>
                </c:pt>
                <c:pt idx="1573">
                  <c:v>6.4310000000000001E-3</c:v>
                </c:pt>
                <c:pt idx="1574">
                  <c:v>6.3949999999999996E-3</c:v>
                </c:pt>
                <c:pt idx="1575">
                  <c:v>6.3610000000000003E-3</c:v>
                </c:pt>
                <c:pt idx="1576">
                  <c:v>6.3280000000000003E-3</c:v>
                </c:pt>
                <c:pt idx="1577">
                  <c:v>6.2969999999999996E-3</c:v>
                </c:pt>
                <c:pt idx="1578">
                  <c:v>6.267E-3</c:v>
                </c:pt>
                <c:pt idx="1579">
                  <c:v>6.2389999999999998E-3</c:v>
                </c:pt>
                <c:pt idx="1580">
                  <c:v>6.2129999999999998E-3</c:v>
                </c:pt>
                <c:pt idx="1581">
                  <c:v>6.1879999999999999E-3</c:v>
                </c:pt>
                <c:pt idx="1582">
                  <c:v>6.1640000000000002E-3</c:v>
                </c:pt>
                <c:pt idx="1583">
                  <c:v>6.1419999999999999E-3</c:v>
                </c:pt>
                <c:pt idx="1584">
                  <c:v>6.1219999999999998E-3</c:v>
                </c:pt>
                <c:pt idx="1585">
                  <c:v>6.1029999999999999E-3</c:v>
                </c:pt>
                <c:pt idx="1586">
                  <c:v>6.0850000000000001E-3</c:v>
                </c:pt>
                <c:pt idx="1587">
                  <c:v>6.0689999999999997E-3</c:v>
                </c:pt>
                <c:pt idx="1588">
                  <c:v>6.0549999999999996E-3</c:v>
                </c:pt>
                <c:pt idx="1589">
                  <c:v>6.0419999999999996E-3</c:v>
                </c:pt>
                <c:pt idx="1590">
                  <c:v>6.0309999999999999E-3</c:v>
                </c:pt>
                <c:pt idx="1591">
                  <c:v>6.0210000000000003E-3</c:v>
                </c:pt>
                <c:pt idx="1592">
                  <c:v>6.012E-3</c:v>
                </c:pt>
                <c:pt idx="1593">
                  <c:v>6.0049999999999999E-3</c:v>
                </c:pt>
                <c:pt idx="1594">
                  <c:v>6.0000000000000001E-3</c:v>
                </c:pt>
                <c:pt idx="1595">
                  <c:v>5.9959999999999996E-3</c:v>
                </c:pt>
                <c:pt idx="1596">
                  <c:v>5.9940000000000002E-3</c:v>
                </c:pt>
                <c:pt idx="1597">
                  <c:v>5.9930000000000001E-3</c:v>
                </c:pt>
                <c:pt idx="1598">
                  <c:v>5.9940000000000002E-3</c:v>
                </c:pt>
                <c:pt idx="1599">
                  <c:v>5.9959999999999996E-3</c:v>
                </c:pt>
                <c:pt idx="1600">
                  <c:v>6.0000000000000001E-3</c:v>
                </c:pt>
                <c:pt idx="1601">
                  <c:v>6.0060000000000001E-3</c:v>
                </c:pt>
                <c:pt idx="1602">
                  <c:v>6.012E-3</c:v>
                </c:pt>
                <c:pt idx="1603">
                  <c:v>6.0210000000000003E-3</c:v>
                </c:pt>
                <c:pt idx="1604">
                  <c:v>6.0309999999999999E-3</c:v>
                </c:pt>
                <c:pt idx="1605">
                  <c:v>6.0419999999999996E-3</c:v>
                </c:pt>
                <c:pt idx="1606">
                  <c:v>6.0549999999999996E-3</c:v>
                </c:pt>
                <c:pt idx="1607">
                  <c:v>6.0689999999999997E-3</c:v>
                </c:pt>
                <c:pt idx="1608">
                  <c:v>6.0850000000000001E-3</c:v>
                </c:pt>
                <c:pt idx="1609">
                  <c:v>6.1029999999999999E-3</c:v>
                </c:pt>
                <c:pt idx="1610">
                  <c:v>6.1219999999999998E-3</c:v>
                </c:pt>
                <c:pt idx="1611">
                  <c:v>6.1419999999999999E-3</c:v>
                </c:pt>
                <c:pt idx="1612">
                  <c:v>6.1640000000000002E-3</c:v>
                </c:pt>
                <c:pt idx="1613">
                  <c:v>6.1879999999999999E-3</c:v>
                </c:pt>
                <c:pt idx="1614">
                  <c:v>6.2129999999999998E-3</c:v>
                </c:pt>
                <c:pt idx="1615">
                  <c:v>6.2389999999999998E-3</c:v>
                </c:pt>
                <c:pt idx="1616">
                  <c:v>6.267E-3</c:v>
                </c:pt>
                <c:pt idx="1617">
                  <c:v>6.2969999999999996E-3</c:v>
                </c:pt>
                <c:pt idx="1618">
                  <c:v>6.3280000000000003E-3</c:v>
                </c:pt>
                <c:pt idx="1619">
                  <c:v>6.3610000000000003E-3</c:v>
                </c:pt>
                <c:pt idx="1620">
                  <c:v>6.3949999999999996E-3</c:v>
                </c:pt>
                <c:pt idx="1621">
                  <c:v>6.4310000000000001E-3</c:v>
                </c:pt>
                <c:pt idx="1622">
                  <c:v>6.4679999999999998E-3</c:v>
                </c:pt>
                <c:pt idx="1623">
                  <c:v>6.5069999999999998E-3</c:v>
                </c:pt>
                <c:pt idx="1624">
                  <c:v>6.5469999999999999E-3</c:v>
                </c:pt>
                <c:pt idx="1625">
                  <c:v>6.5890000000000002E-3</c:v>
                </c:pt>
                <c:pt idx="1626">
                  <c:v>6.6319999999999999E-3</c:v>
                </c:pt>
                <c:pt idx="1627">
                  <c:v>6.6769999999999998E-3</c:v>
                </c:pt>
                <c:pt idx="1628">
                  <c:v>6.7229999999999998E-3</c:v>
                </c:pt>
                <c:pt idx="1629">
                  <c:v>6.7710000000000001E-3</c:v>
                </c:pt>
                <c:pt idx="1630">
                  <c:v>6.8199999999999997E-3</c:v>
                </c:pt>
                <c:pt idx="1631">
                  <c:v>6.8710000000000004E-3</c:v>
                </c:pt>
                <c:pt idx="1632">
                  <c:v>6.8199999999999997E-3</c:v>
                </c:pt>
                <c:pt idx="1633">
                  <c:v>6.7710000000000001E-3</c:v>
                </c:pt>
                <c:pt idx="1634">
                  <c:v>6.7229999999999998E-3</c:v>
                </c:pt>
                <c:pt idx="1635">
                  <c:v>6.6769999999999998E-3</c:v>
                </c:pt>
                <c:pt idx="1636">
                  <c:v>6.6319999999999999E-3</c:v>
                </c:pt>
                <c:pt idx="1637">
                  <c:v>6.5890000000000002E-3</c:v>
                </c:pt>
                <c:pt idx="1638">
                  <c:v>6.5469999999999999E-3</c:v>
                </c:pt>
                <c:pt idx="1639">
                  <c:v>6.5069999999999998E-3</c:v>
                </c:pt>
                <c:pt idx="1640">
                  <c:v>6.4679999999999998E-3</c:v>
                </c:pt>
                <c:pt idx="1641">
                  <c:v>6.4310000000000001E-3</c:v>
                </c:pt>
                <c:pt idx="1642">
                  <c:v>6.3949999999999996E-3</c:v>
                </c:pt>
                <c:pt idx="1643">
                  <c:v>6.3610000000000003E-3</c:v>
                </c:pt>
                <c:pt idx="1644">
                  <c:v>6.3280000000000003E-3</c:v>
                </c:pt>
                <c:pt idx="1645">
                  <c:v>6.2969999999999996E-3</c:v>
                </c:pt>
                <c:pt idx="1646">
                  <c:v>6.267E-3</c:v>
                </c:pt>
                <c:pt idx="1647">
                  <c:v>6.2389999999999998E-3</c:v>
                </c:pt>
                <c:pt idx="1648">
                  <c:v>6.2129999999999998E-3</c:v>
                </c:pt>
                <c:pt idx="1649">
                  <c:v>6.1879999999999999E-3</c:v>
                </c:pt>
                <c:pt idx="1650">
                  <c:v>6.1640000000000002E-3</c:v>
                </c:pt>
                <c:pt idx="1651">
                  <c:v>6.1419999999999999E-3</c:v>
                </c:pt>
                <c:pt idx="1652">
                  <c:v>6.1219999999999998E-3</c:v>
                </c:pt>
                <c:pt idx="1653">
                  <c:v>6.1029999999999999E-3</c:v>
                </c:pt>
                <c:pt idx="1654">
                  <c:v>6.0850000000000001E-3</c:v>
                </c:pt>
                <c:pt idx="1655">
                  <c:v>6.0689999999999997E-3</c:v>
                </c:pt>
                <c:pt idx="1656">
                  <c:v>6.0549999999999996E-3</c:v>
                </c:pt>
                <c:pt idx="1657">
                  <c:v>6.0419999999999996E-3</c:v>
                </c:pt>
                <c:pt idx="1658">
                  <c:v>6.0299999999999998E-3</c:v>
                </c:pt>
                <c:pt idx="1659">
                  <c:v>6.0210000000000003E-3</c:v>
                </c:pt>
                <c:pt idx="1660">
                  <c:v>6.012E-3</c:v>
                </c:pt>
                <c:pt idx="1661">
                  <c:v>6.0049999999999999E-3</c:v>
                </c:pt>
                <c:pt idx="1662">
                  <c:v>6.0000000000000001E-3</c:v>
                </c:pt>
                <c:pt idx="1663">
                  <c:v>5.9959999999999996E-3</c:v>
                </c:pt>
                <c:pt idx="1664">
                  <c:v>5.9940000000000002E-3</c:v>
                </c:pt>
                <c:pt idx="1665">
                  <c:v>5.9930000000000001E-3</c:v>
                </c:pt>
                <c:pt idx="1666">
                  <c:v>5.9940000000000002E-3</c:v>
                </c:pt>
                <c:pt idx="1667">
                  <c:v>5.9959999999999996E-3</c:v>
                </c:pt>
                <c:pt idx="1668">
                  <c:v>6.0000000000000001E-3</c:v>
                </c:pt>
                <c:pt idx="1669">
                  <c:v>6.0049999999999999E-3</c:v>
                </c:pt>
                <c:pt idx="1670">
                  <c:v>6.012E-3</c:v>
                </c:pt>
                <c:pt idx="1671">
                  <c:v>6.0210000000000003E-3</c:v>
                </c:pt>
                <c:pt idx="1672">
                  <c:v>6.0309999999999999E-3</c:v>
                </c:pt>
                <c:pt idx="1673">
                  <c:v>6.0419999999999996E-3</c:v>
                </c:pt>
                <c:pt idx="1674">
                  <c:v>6.0549999999999996E-3</c:v>
                </c:pt>
                <c:pt idx="1675">
                  <c:v>6.0689999999999997E-3</c:v>
                </c:pt>
                <c:pt idx="1676">
                  <c:v>6.0850000000000001E-3</c:v>
                </c:pt>
                <c:pt idx="1677">
                  <c:v>6.1029999999999999E-3</c:v>
                </c:pt>
                <c:pt idx="1678">
                  <c:v>6.1219999999999998E-3</c:v>
                </c:pt>
                <c:pt idx="1679">
                  <c:v>6.1419999999999999E-3</c:v>
                </c:pt>
                <c:pt idx="1680">
                  <c:v>6.1640000000000002E-3</c:v>
                </c:pt>
                <c:pt idx="1681">
                  <c:v>6.1879999999999999E-3</c:v>
                </c:pt>
                <c:pt idx="1682">
                  <c:v>6.2129999999999998E-3</c:v>
                </c:pt>
                <c:pt idx="1683">
                  <c:v>6.2389999999999998E-3</c:v>
                </c:pt>
                <c:pt idx="1684">
                  <c:v>6.267E-3</c:v>
                </c:pt>
                <c:pt idx="1685">
                  <c:v>6.2969999999999996E-3</c:v>
                </c:pt>
                <c:pt idx="1686">
                  <c:v>6.3280000000000003E-3</c:v>
                </c:pt>
                <c:pt idx="1687">
                  <c:v>6.3610000000000003E-3</c:v>
                </c:pt>
                <c:pt idx="1688">
                  <c:v>6.3949999999999996E-3</c:v>
                </c:pt>
                <c:pt idx="1689">
                  <c:v>6.4310000000000001E-3</c:v>
                </c:pt>
                <c:pt idx="1690">
                  <c:v>6.4679999999999998E-3</c:v>
                </c:pt>
                <c:pt idx="1691">
                  <c:v>6.5069999999999998E-3</c:v>
                </c:pt>
                <c:pt idx="1692">
                  <c:v>6.5469999999999999E-3</c:v>
                </c:pt>
                <c:pt idx="1693">
                  <c:v>6.5890000000000002E-3</c:v>
                </c:pt>
                <c:pt idx="1694">
                  <c:v>6.6319999999999999E-3</c:v>
                </c:pt>
                <c:pt idx="1695">
                  <c:v>6.6769999999999998E-3</c:v>
                </c:pt>
                <c:pt idx="1696">
                  <c:v>6.7229999999999998E-3</c:v>
                </c:pt>
                <c:pt idx="1697">
                  <c:v>6.7710000000000001E-3</c:v>
                </c:pt>
                <c:pt idx="1698">
                  <c:v>6.8199999999999997E-3</c:v>
                </c:pt>
                <c:pt idx="1699">
                  <c:v>6.8710000000000004E-3</c:v>
                </c:pt>
                <c:pt idx="1700">
                  <c:v>6.8199999999999997E-3</c:v>
                </c:pt>
                <c:pt idx="1701">
                  <c:v>6.7710000000000001E-3</c:v>
                </c:pt>
                <c:pt idx="1702">
                  <c:v>6.7229999999999998E-3</c:v>
                </c:pt>
                <c:pt idx="1703">
                  <c:v>6.6769999999999998E-3</c:v>
                </c:pt>
                <c:pt idx="1704">
                  <c:v>6.6319999999999999E-3</c:v>
                </c:pt>
                <c:pt idx="1705">
                  <c:v>6.5890000000000002E-3</c:v>
                </c:pt>
                <c:pt idx="1706">
                  <c:v>6.5469999999999999E-3</c:v>
                </c:pt>
                <c:pt idx="1707">
                  <c:v>6.5069999999999998E-3</c:v>
                </c:pt>
                <c:pt idx="1708">
                  <c:v>6.4679999999999998E-3</c:v>
                </c:pt>
                <c:pt idx="1709">
                  <c:v>6.4310000000000001E-3</c:v>
                </c:pt>
                <c:pt idx="1710">
                  <c:v>6.3949999999999996E-3</c:v>
                </c:pt>
                <c:pt idx="1711">
                  <c:v>6.3610000000000003E-3</c:v>
                </c:pt>
                <c:pt idx="1712">
                  <c:v>6.3280000000000003E-3</c:v>
                </c:pt>
                <c:pt idx="1713">
                  <c:v>6.2969999999999996E-3</c:v>
                </c:pt>
                <c:pt idx="1714">
                  <c:v>6.267E-3</c:v>
                </c:pt>
                <c:pt idx="1715">
                  <c:v>6.2389999999999998E-3</c:v>
                </c:pt>
                <c:pt idx="1716">
                  <c:v>6.2129999999999998E-3</c:v>
                </c:pt>
                <c:pt idx="1717">
                  <c:v>6.1879999999999999E-3</c:v>
                </c:pt>
                <c:pt idx="1718">
                  <c:v>6.1640000000000002E-3</c:v>
                </c:pt>
                <c:pt idx="1719">
                  <c:v>6.1419999999999999E-3</c:v>
                </c:pt>
                <c:pt idx="1720">
                  <c:v>6.1219999999999998E-3</c:v>
                </c:pt>
                <c:pt idx="1721">
                  <c:v>6.1029999999999999E-3</c:v>
                </c:pt>
                <c:pt idx="1722">
                  <c:v>6.0850000000000001E-3</c:v>
                </c:pt>
                <c:pt idx="1723">
                  <c:v>6.0689999999999997E-3</c:v>
                </c:pt>
                <c:pt idx="1724">
                  <c:v>6.0549999999999996E-3</c:v>
                </c:pt>
                <c:pt idx="1725">
                  <c:v>6.0419999999999996E-3</c:v>
                </c:pt>
                <c:pt idx="1726">
                  <c:v>6.0299999999999998E-3</c:v>
                </c:pt>
                <c:pt idx="1727">
                  <c:v>6.0210000000000003E-3</c:v>
                </c:pt>
                <c:pt idx="1728">
                  <c:v>6.012E-3</c:v>
                </c:pt>
                <c:pt idx="1729">
                  <c:v>6.0049999999999999E-3</c:v>
                </c:pt>
                <c:pt idx="1730">
                  <c:v>6.0000000000000001E-3</c:v>
                </c:pt>
                <c:pt idx="1731">
                  <c:v>5.9959999999999996E-3</c:v>
                </c:pt>
                <c:pt idx="1732">
                  <c:v>5.9940000000000002E-3</c:v>
                </c:pt>
                <c:pt idx="1733">
                  <c:v>5.9930000000000001E-3</c:v>
                </c:pt>
                <c:pt idx="1734">
                  <c:v>5.9940000000000002E-3</c:v>
                </c:pt>
                <c:pt idx="1735">
                  <c:v>5.9959999999999996E-3</c:v>
                </c:pt>
                <c:pt idx="1736">
                  <c:v>6.0000000000000001E-3</c:v>
                </c:pt>
                <c:pt idx="1737">
                  <c:v>6.0060000000000001E-3</c:v>
                </c:pt>
                <c:pt idx="1738">
                  <c:v>6.012E-3</c:v>
                </c:pt>
                <c:pt idx="1739">
                  <c:v>6.0210000000000003E-3</c:v>
                </c:pt>
                <c:pt idx="1740">
                  <c:v>6.0309999999999999E-3</c:v>
                </c:pt>
                <c:pt idx="1741">
                  <c:v>6.0419999999999996E-3</c:v>
                </c:pt>
                <c:pt idx="1742">
                  <c:v>6.0549999999999996E-3</c:v>
                </c:pt>
                <c:pt idx="1743">
                  <c:v>6.0689999999999997E-3</c:v>
                </c:pt>
                <c:pt idx="1744">
                  <c:v>6.0850000000000001E-3</c:v>
                </c:pt>
                <c:pt idx="1745">
                  <c:v>6.1029999999999999E-3</c:v>
                </c:pt>
                <c:pt idx="1746">
                  <c:v>6.1219999999999998E-3</c:v>
                </c:pt>
                <c:pt idx="1747">
                  <c:v>6.1419999999999999E-3</c:v>
                </c:pt>
                <c:pt idx="1748">
                  <c:v>6.1640000000000002E-3</c:v>
                </c:pt>
                <c:pt idx="1749">
                  <c:v>6.1879999999999999E-3</c:v>
                </c:pt>
                <c:pt idx="1750">
                  <c:v>6.2129999999999998E-3</c:v>
                </c:pt>
                <c:pt idx="1751">
                  <c:v>6.2389999999999998E-3</c:v>
                </c:pt>
                <c:pt idx="1752">
                  <c:v>6.267E-3</c:v>
                </c:pt>
                <c:pt idx="1753">
                  <c:v>6.2969999999999996E-3</c:v>
                </c:pt>
                <c:pt idx="1754">
                  <c:v>6.3280000000000003E-3</c:v>
                </c:pt>
                <c:pt idx="1755">
                  <c:v>6.3610000000000003E-3</c:v>
                </c:pt>
                <c:pt idx="1756">
                  <c:v>6.3949999999999996E-3</c:v>
                </c:pt>
                <c:pt idx="1757">
                  <c:v>6.4310000000000001E-3</c:v>
                </c:pt>
                <c:pt idx="1758">
                  <c:v>6.4679999999999998E-3</c:v>
                </c:pt>
                <c:pt idx="1759">
                  <c:v>6.5069999999999998E-3</c:v>
                </c:pt>
                <c:pt idx="1760">
                  <c:v>6.5469999999999999E-3</c:v>
                </c:pt>
                <c:pt idx="1761">
                  <c:v>6.5890000000000002E-3</c:v>
                </c:pt>
                <c:pt idx="1762">
                  <c:v>6.6319999999999999E-3</c:v>
                </c:pt>
                <c:pt idx="1763">
                  <c:v>6.6769999999999998E-3</c:v>
                </c:pt>
                <c:pt idx="1764">
                  <c:v>6.7229999999999998E-3</c:v>
                </c:pt>
                <c:pt idx="1765">
                  <c:v>6.7710000000000001E-3</c:v>
                </c:pt>
                <c:pt idx="1766">
                  <c:v>6.8199999999999997E-3</c:v>
                </c:pt>
                <c:pt idx="1767">
                  <c:v>6.8710000000000004E-3</c:v>
                </c:pt>
                <c:pt idx="1768">
                  <c:v>6.8240000000000002E-3</c:v>
                </c:pt>
                <c:pt idx="1769">
                  <c:v>6.7780000000000002E-3</c:v>
                </c:pt>
                <c:pt idx="1770">
                  <c:v>6.7340000000000004E-3</c:v>
                </c:pt>
                <c:pt idx="1771">
                  <c:v>6.692E-3</c:v>
                </c:pt>
                <c:pt idx="1772">
                  <c:v>6.6509999999999998E-3</c:v>
                </c:pt>
                <c:pt idx="1773">
                  <c:v>6.6109999999999997E-3</c:v>
                </c:pt>
                <c:pt idx="1774">
                  <c:v>6.5729999999999998E-3</c:v>
                </c:pt>
                <c:pt idx="1775">
                  <c:v>6.5370000000000003E-3</c:v>
                </c:pt>
                <c:pt idx="1776">
                  <c:v>6.502E-3</c:v>
                </c:pt>
                <c:pt idx="1777">
                  <c:v>6.4689999999999999E-3</c:v>
                </c:pt>
                <c:pt idx="1778">
                  <c:v>6.437E-3</c:v>
                </c:pt>
                <c:pt idx="1779">
                  <c:v>6.4060000000000002E-3</c:v>
                </c:pt>
                <c:pt idx="1780">
                  <c:v>6.3769999999999999E-3</c:v>
                </c:pt>
                <c:pt idx="1781">
                  <c:v>6.3499999999999997E-3</c:v>
                </c:pt>
                <c:pt idx="1782">
                  <c:v>6.3239999999999998E-3</c:v>
                </c:pt>
                <c:pt idx="1783">
                  <c:v>6.3E-3</c:v>
                </c:pt>
                <c:pt idx="1784">
                  <c:v>6.2769999999999996E-3</c:v>
                </c:pt>
                <c:pt idx="1785">
                  <c:v>6.2560000000000003E-3</c:v>
                </c:pt>
                <c:pt idx="1786">
                  <c:v>6.2360000000000002E-3</c:v>
                </c:pt>
                <c:pt idx="1787">
                  <c:v>6.2179999999999996E-3</c:v>
                </c:pt>
                <c:pt idx="1788">
                  <c:v>6.2009999999999999E-3</c:v>
                </c:pt>
                <c:pt idx="1789">
                  <c:v>6.1859999999999997E-3</c:v>
                </c:pt>
                <c:pt idx="1790">
                  <c:v>6.1729999999999997E-3</c:v>
                </c:pt>
                <c:pt idx="1791">
                  <c:v>6.1599999999999997E-3</c:v>
                </c:pt>
                <c:pt idx="1792">
                  <c:v>6.1500000000000001E-3</c:v>
                </c:pt>
                <c:pt idx="1793">
                  <c:v>6.1409999999999998E-3</c:v>
                </c:pt>
                <c:pt idx="1794">
                  <c:v>6.1330000000000004E-3</c:v>
                </c:pt>
                <c:pt idx="1795">
                  <c:v>6.1269999999999996E-3</c:v>
                </c:pt>
                <c:pt idx="1796">
                  <c:v>6.1219999999999998E-3</c:v>
                </c:pt>
                <c:pt idx="1797">
                  <c:v>6.1190000000000003E-3</c:v>
                </c:pt>
                <c:pt idx="1798">
                  <c:v>6.1180000000000002E-3</c:v>
                </c:pt>
                <c:pt idx="1799">
                  <c:v>6.1180000000000002E-3</c:v>
                </c:pt>
                <c:pt idx="1800">
                  <c:v>6.1190000000000003E-3</c:v>
                </c:pt>
                <c:pt idx="1801">
                  <c:v>6.1219999999999998E-3</c:v>
                </c:pt>
                <c:pt idx="1802">
                  <c:v>6.1269999999999996E-3</c:v>
                </c:pt>
                <c:pt idx="1803">
                  <c:v>6.1330000000000004E-3</c:v>
                </c:pt>
                <c:pt idx="1804">
                  <c:v>6.1409999999999998E-3</c:v>
                </c:pt>
                <c:pt idx="1805">
                  <c:v>6.1500000000000001E-3</c:v>
                </c:pt>
                <c:pt idx="1806">
                  <c:v>6.1599999999999997E-3</c:v>
                </c:pt>
                <c:pt idx="1807">
                  <c:v>6.1729999999999997E-3</c:v>
                </c:pt>
                <c:pt idx="1808">
                  <c:v>6.1859999999999997E-3</c:v>
                </c:pt>
                <c:pt idx="1809">
                  <c:v>6.2009999999999999E-3</c:v>
                </c:pt>
                <c:pt idx="1810">
                  <c:v>6.2179999999999996E-3</c:v>
                </c:pt>
                <c:pt idx="1811">
                  <c:v>6.2360000000000002E-3</c:v>
                </c:pt>
                <c:pt idx="1812">
                  <c:v>6.2560000000000003E-3</c:v>
                </c:pt>
                <c:pt idx="1813">
                  <c:v>6.2769999999999996E-3</c:v>
                </c:pt>
                <c:pt idx="1814">
                  <c:v>6.3E-3</c:v>
                </c:pt>
                <c:pt idx="1815">
                  <c:v>6.3239999999999998E-3</c:v>
                </c:pt>
                <c:pt idx="1816">
                  <c:v>6.3499999999999997E-3</c:v>
                </c:pt>
                <c:pt idx="1817">
                  <c:v>6.378E-3</c:v>
                </c:pt>
                <c:pt idx="1818">
                  <c:v>6.4060000000000002E-3</c:v>
                </c:pt>
                <c:pt idx="1819">
                  <c:v>6.437E-3</c:v>
                </c:pt>
                <c:pt idx="1820">
                  <c:v>6.4689999999999999E-3</c:v>
                </c:pt>
                <c:pt idx="1821">
                  <c:v>6.502E-3</c:v>
                </c:pt>
                <c:pt idx="1822">
                  <c:v>6.5370000000000003E-3</c:v>
                </c:pt>
                <c:pt idx="1823">
                  <c:v>6.5729999999999998E-3</c:v>
                </c:pt>
                <c:pt idx="1824">
                  <c:v>6.6109999999999997E-3</c:v>
                </c:pt>
                <c:pt idx="1825">
                  <c:v>6.6509999999999998E-3</c:v>
                </c:pt>
                <c:pt idx="1826">
                  <c:v>6.692E-3</c:v>
                </c:pt>
                <c:pt idx="1827">
                  <c:v>6.7340000000000004E-3</c:v>
                </c:pt>
                <c:pt idx="1828">
                  <c:v>6.7780000000000002E-3</c:v>
                </c:pt>
                <c:pt idx="1829">
                  <c:v>6.8240000000000002E-3</c:v>
                </c:pt>
                <c:pt idx="1830">
                  <c:v>6.8710000000000004E-3</c:v>
                </c:pt>
                <c:pt idx="1831">
                  <c:v>6.9109999999999996E-3</c:v>
                </c:pt>
                <c:pt idx="1832">
                  <c:v>6.953E-3</c:v>
                </c:pt>
                <c:pt idx="1833">
                  <c:v>6.9959999999999996E-3</c:v>
                </c:pt>
                <c:pt idx="1834">
                  <c:v>7.0349999999999996E-3</c:v>
                </c:pt>
                <c:pt idx="1835">
                  <c:v>7.0749999999999997E-3</c:v>
                </c:pt>
                <c:pt idx="1836">
                  <c:v>7.0289999999999997E-3</c:v>
                </c:pt>
                <c:pt idx="1837">
                  <c:v>6.986E-3</c:v>
                </c:pt>
                <c:pt idx="1838">
                  <c:v>6.9430000000000004E-3</c:v>
                </c:pt>
                <c:pt idx="1839">
                  <c:v>6.9020000000000001E-3</c:v>
                </c:pt>
                <c:pt idx="1840">
                  <c:v>6.8630000000000002E-3</c:v>
                </c:pt>
                <c:pt idx="1841">
                  <c:v>6.8250000000000003E-3</c:v>
                </c:pt>
                <c:pt idx="1842">
                  <c:v>6.7889999999999999E-3</c:v>
                </c:pt>
                <c:pt idx="1843">
                  <c:v>6.7539999999999996E-3</c:v>
                </c:pt>
                <c:pt idx="1844">
                  <c:v>6.7210000000000004E-3</c:v>
                </c:pt>
                <c:pt idx="1845">
                  <c:v>6.6889999999999996E-3</c:v>
                </c:pt>
                <c:pt idx="1846">
                  <c:v>6.659E-3</c:v>
                </c:pt>
                <c:pt idx="1847">
                  <c:v>6.6299999999999996E-3</c:v>
                </c:pt>
                <c:pt idx="1848">
                  <c:v>6.6030000000000004E-3</c:v>
                </c:pt>
                <c:pt idx="1849">
                  <c:v>6.5770000000000004E-3</c:v>
                </c:pt>
                <c:pt idx="1850">
                  <c:v>6.5529999999999998E-3</c:v>
                </c:pt>
                <c:pt idx="1851">
                  <c:v>6.5310000000000003E-3</c:v>
                </c:pt>
                <c:pt idx="1852">
                  <c:v>6.5100000000000002E-3</c:v>
                </c:pt>
                <c:pt idx="1853">
                  <c:v>6.4900000000000001E-3</c:v>
                </c:pt>
                <c:pt idx="1854">
                  <c:v>6.4720000000000003E-3</c:v>
                </c:pt>
                <c:pt idx="1855">
                  <c:v>6.4549999999999998E-3</c:v>
                </c:pt>
                <c:pt idx="1856">
                  <c:v>6.4400000000000004E-3</c:v>
                </c:pt>
                <c:pt idx="1857">
                  <c:v>6.4270000000000004E-3</c:v>
                </c:pt>
                <c:pt idx="1858">
                  <c:v>6.4149999999999997E-3</c:v>
                </c:pt>
                <c:pt idx="1859">
                  <c:v>6.404E-3</c:v>
                </c:pt>
                <c:pt idx="1860">
                  <c:v>6.3949999999999996E-3</c:v>
                </c:pt>
                <c:pt idx="1861">
                  <c:v>6.3879999999999996E-3</c:v>
                </c:pt>
                <c:pt idx="1862">
                  <c:v>6.3819999999999997E-3</c:v>
                </c:pt>
                <c:pt idx="1863">
                  <c:v>6.378E-3</c:v>
                </c:pt>
                <c:pt idx="1864">
                  <c:v>6.3749999999999996E-3</c:v>
                </c:pt>
                <c:pt idx="1865">
                  <c:v>6.3730000000000002E-3</c:v>
                </c:pt>
                <c:pt idx="1866">
                  <c:v>6.3740000000000003E-3</c:v>
                </c:pt>
                <c:pt idx="1867">
                  <c:v>6.3749999999999996E-3</c:v>
                </c:pt>
                <c:pt idx="1868">
                  <c:v>6.378E-3</c:v>
                </c:pt>
                <c:pt idx="1869">
                  <c:v>6.3829999999999998E-3</c:v>
                </c:pt>
                <c:pt idx="1870">
                  <c:v>6.3889999999999997E-3</c:v>
                </c:pt>
                <c:pt idx="1871">
                  <c:v>6.3969999999999999E-3</c:v>
                </c:pt>
                <c:pt idx="1872">
                  <c:v>6.4060000000000002E-3</c:v>
                </c:pt>
                <c:pt idx="1873">
                  <c:v>6.417E-3</c:v>
                </c:pt>
                <c:pt idx="1874">
                  <c:v>6.43E-3</c:v>
                </c:pt>
                <c:pt idx="1875">
                  <c:v>6.4429999999999999E-3</c:v>
                </c:pt>
                <c:pt idx="1876">
                  <c:v>6.4590000000000003E-3</c:v>
                </c:pt>
                <c:pt idx="1877">
                  <c:v>6.476E-3</c:v>
                </c:pt>
                <c:pt idx="1878">
                  <c:v>6.4939999999999998E-3</c:v>
                </c:pt>
                <c:pt idx="1879">
                  <c:v>6.5139999999999998E-3</c:v>
                </c:pt>
                <c:pt idx="1880">
                  <c:v>6.535E-3</c:v>
                </c:pt>
                <c:pt idx="1881">
                  <c:v>6.5579999999999996E-3</c:v>
                </c:pt>
                <c:pt idx="1882">
                  <c:v>6.5830000000000003E-3</c:v>
                </c:pt>
                <c:pt idx="1883">
                  <c:v>6.6090000000000003E-3</c:v>
                </c:pt>
                <c:pt idx="1884">
                  <c:v>6.6360000000000004E-3</c:v>
                </c:pt>
                <c:pt idx="1885">
                  <c:v>6.6649999999999999E-3</c:v>
                </c:pt>
                <c:pt idx="1886">
                  <c:v>6.6959999999999997E-3</c:v>
                </c:pt>
                <c:pt idx="1887">
                  <c:v>6.7279999999999996E-3</c:v>
                </c:pt>
                <c:pt idx="1888">
                  <c:v>6.7609999999999996E-3</c:v>
                </c:pt>
                <c:pt idx="1889">
                  <c:v>6.796E-3</c:v>
                </c:pt>
                <c:pt idx="1890">
                  <c:v>6.8329999999999997E-3</c:v>
                </c:pt>
                <c:pt idx="1891">
                  <c:v>6.8710000000000004E-3</c:v>
                </c:pt>
                <c:pt idx="1892">
                  <c:v>6.8960000000000002E-3</c:v>
                </c:pt>
                <c:pt idx="1893">
                  <c:v>6.9220000000000002E-3</c:v>
                </c:pt>
                <c:pt idx="1894">
                  <c:v>6.9509999999999997E-3</c:v>
                </c:pt>
                <c:pt idx="1895">
                  <c:v>6.9800000000000001E-3</c:v>
                </c:pt>
                <c:pt idx="1896">
                  <c:v>7.0109999999999999E-3</c:v>
                </c:pt>
                <c:pt idx="1897">
                  <c:v>7.0359999999999997E-3</c:v>
                </c:pt>
                <c:pt idx="1898">
                  <c:v>7.0619999999999997E-3</c:v>
                </c:pt>
                <c:pt idx="1899">
                  <c:v>7.0889999999999998E-3</c:v>
                </c:pt>
                <c:pt idx="1900">
                  <c:v>7.1190000000000003E-3</c:v>
                </c:pt>
                <c:pt idx="1901">
                  <c:v>7.149E-3</c:v>
                </c:pt>
                <c:pt idx="1902">
                  <c:v>7.1700000000000002E-3</c:v>
                </c:pt>
                <c:pt idx="1903">
                  <c:v>7.1910000000000003E-3</c:v>
                </c:pt>
                <c:pt idx="1904">
                  <c:v>7.1409999999999998E-3</c:v>
                </c:pt>
                <c:pt idx="1905">
                  <c:v>7.0920000000000002E-3</c:v>
                </c:pt>
                <c:pt idx="1906">
                  <c:v>7.045E-3</c:v>
                </c:pt>
                <c:pt idx="1907">
                  <c:v>6.999E-3</c:v>
                </c:pt>
                <c:pt idx="1908">
                  <c:v>6.9550000000000002E-3</c:v>
                </c:pt>
                <c:pt idx="1909">
                  <c:v>6.9119999999999997E-3</c:v>
                </c:pt>
                <c:pt idx="1910">
                  <c:v>6.8710000000000004E-3</c:v>
                </c:pt>
                <c:pt idx="1911">
                  <c:v>6.8310000000000003E-3</c:v>
                </c:pt>
                <c:pt idx="1912">
                  <c:v>6.7930000000000004E-3</c:v>
                </c:pt>
                <c:pt idx="1913">
                  <c:v>6.7559999999999999E-3</c:v>
                </c:pt>
                <c:pt idx="1914">
                  <c:v>6.7210000000000004E-3</c:v>
                </c:pt>
                <c:pt idx="1915">
                  <c:v>6.6870000000000002E-3</c:v>
                </c:pt>
                <c:pt idx="1916">
                  <c:v>6.6550000000000003E-3</c:v>
                </c:pt>
                <c:pt idx="1917">
                  <c:v>6.6239999999999997E-3</c:v>
                </c:pt>
                <c:pt idx="1918">
                  <c:v>6.5950000000000002E-3</c:v>
                </c:pt>
                <c:pt idx="1919">
                  <c:v>6.5680000000000001E-3</c:v>
                </c:pt>
                <c:pt idx="1920">
                  <c:v>6.5420000000000001E-3</c:v>
                </c:pt>
                <c:pt idx="1921">
                  <c:v>6.5170000000000002E-3</c:v>
                </c:pt>
                <c:pt idx="1922">
                  <c:v>6.4939999999999998E-3</c:v>
                </c:pt>
                <c:pt idx="1923">
                  <c:v>6.4720000000000003E-3</c:v>
                </c:pt>
                <c:pt idx="1924">
                  <c:v>6.4520000000000003E-3</c:v>
                </c:pt>
                <c:pt idx="1925">
                  <c:v>6.4339999999999996E-3</c:v>
                </c:pt>
                <c:pt idx="1926">
                  <c:v>6.417E-3</c:v>
                </c:pt>
                <c:pt idx="1927">
                  <c:v>6.4009999999999996E-3</c:v>
                </c:pt>
                <c:pt idx="1928">
                  <c:v>6.3879999999999996E-3</c:v>
                </c:pt>
                <c:pt idx="1929">
                  <c:v>6.3749999999999996E-3</c:v>
                </c:pt>
                <c:pt idx="1930">
                  <c:v>6.3639999999999999E-3</c:v>
                </c:pt>
                <c:pt idx="1931">
                  <c:v>6.3550000000000004E-3</c:v>
                </c:pt>
                <c:pt idx="1932">
                  <c:v>6.3470000000000002E-3</c:v>
                </c:pt>
                <c:pt idx="1933">
                  <c:v>6.3410000000000003E-3</c:v>
                </c:pt>
                <c:pt idx="1934">
                  <c:v>6.3359999999999996E-3</c:v>
                </c:pt>
                <c:pt idx="1935">
                  <c:v>6.332E-3</c:v>
                </c:pt>
                <c:pt idx="1936">
                  <c:v>6.3309999999999998E-3</c:v>
                </c:pt>
                <c:pt idx="1937">
                  <c:v>6.3299999999999997E-3</c:v>
                </c:pt>
                <c:pt idx="1938">
                  <c:v>6.332E-3</c:v>
                </c:pt>
                <c:pt idx="1939">
                  <c:v>6.3340000000000002E-3</c:v>
                </c:pt>
                <c:pt idx="1940">
                  <c:v>6.339E-3</c:v>
                </c:pt>
                <c:pt idx="1941">
                  <c:v>6.3439999999999998E-3</c:v>
                </c:pt>
                <c:pt idx="1942">
                  <c:v>6.352E-3</c:v>
                </c:pt>
                <c:pt idx="1943">
                  <c:v>6.3610000000000003E-3</c:v>
                </c:pt>
                <c:pt idx="1944">
                  <c:v>6.3709999999999999E-3</c:v>
                </c:pt>
                <c:pt idx="1945">
                  <c:v>6.3829999999999998E-3</c:v>
                </c:pt>
                <c:pt idx="1946">
                  <c:v>6.3959999999999998E-3</c:v>
                </c:pt>
                <c:pt idx="1947">
                  <c:v>6.411E-3</c:v>
                </c:pt>
                <c:pt idx="1948">
                  <c:v>6.4279999999999997E-3</c:v>
                </c:pt>
                <c:pt idx="1949">
                  <c:v>6.4460000000000003E-3</c:v>
                </c:pt>
                <c:pt idx="1950">
                  <c:v>6.4650000000000003E-3</c:v>
                </c:pt>
                <c:pt idx="1951">
                  <c:v>6.4859999999999996E-3</c:v>
                </c:pt>
                <c:pt idx="1952">
                  <c:v>6.509E-3</c:v>
                </c:pt>
                <c:pt idx="1953">
                  <c:v>6.5329999999999997E-3</c:v>
                </c:pt>
                <c:pt idx="1954">
                  <c:v>6.5579999999999996E-3</c:v>
                </c:pt>
                <c:pt idx="1955">
                  <c:v>6.5849999999999997E-3</c:v>
                </c:pt>
                <c:pt idx="1956">
                  <c:v>6.6140000000000001E-3</c:v>
                </c:pt>
                <c:pt idx="1957">
                  <c:v>6.6439999999999997E-3</c:v>
                </c:pt>
                <c:pt idx="1958">
                  <c:v>6.659E-3</c:v>
                </c:pt>
                <c:pt idx="1959">
                  <c:v>6.6750000000000004E-3</c:v>
                </c:pt>
                <c:pt idx="1960">
                  <c:v>6.692E-3</c:v>
                </c:pt>
                <c:pt idx="1961">
                  <c:v>6.7120000000000001E-3</c:v>
                </c:pt>
                <c:pt idx="1962">
                  <c:v>6.7320000000000001E-3</c:v>
                </c:pt>
                <c:pt idx="1963">
                  <c:v>6.7549999999999997E-3</c:v>
                </c:pt>
                <c:pt idx="1964">
                  <c:v>6.7780000000000002E-3</c:v>
                </c:pt>
                <c:pt idx="1965">
                  <c:v>6.7889999999999999E-3</c:v>
                </c:pt>
                <c:pt idx="1966">
                  <c:v>6.8009999999999998E-3</c:v>
                </c:pt>
                <c:pt idx="1967">
                  <c:v>6.8149999999999999E-3</c:v>
                </c:pt>
                <c:pt idx="1968">
                  <c:v>6.8300000000000001E-3</c:v>
                </c:pt>
                <c:pt idx="1969">
                  <c:v>6.8459999999999997E-3</c:v>
                </c:pt>
                <c:pt idx="1970">
                  <c:v>6.8580000000000004E-3</c:v>
                </c:pt>
                <c:pt idx="1971">
                  <c:v>6.8710000000000004E-3</c:v>
                </c:pt>
                <c:pt idx="1972">
                  <c:v>6.8300000000000001E-3</c:v>
                </c:pt>
                <c:pt idx="1973">
                  <c:v>6.79E-3</c:v>
                </c:pt>
                <c:pt idx="1974">
                  <c:v>6.7510000000000001E-3</c:v>
                </c:pt>
                <c:pt idx="1975">
                  <c:v>6.7140000000000003E-3</c:v>
                </c:pt>
                <c:pt idx="1976">
                  <c:v>6.679E-3</c:v>
                </c:pt>
                <c:pt idx="1977">
                  <c:v>6.6449999999999999E-3</c:v>
                </c:pt>
                <c:pt idx="1978">
                  <c:v>6.613E-3</c:v>
                </c:pt>
                <c:pt idx="1979">
                  <c:v>6.5820000000000002E-3</c:v>
                </c:pt>
                <c:pt idx="1980">
                  <c:v>6.5529999999999998E-3</c:v>
                </c:pt>
                <c:pt idx="1981">
                  <c:v>6.5250000000000004E-3</c:v>
                </c:pt>
                <c:pt idx="1982">
                  <c:v>6.4989999999999996E-3</c:v>
                </c:pt>
                <c:pt idx="1983">
                  <c:v>6.4739999999999997E-3</c:v>
                </c:pt>
                <c:pt idx="1984">
                  <c:v>6.4510000000000001E-3</c:v>
                </c:pt>
                <c:pt idx="1985">
                  <c:v>6.4289999999999998E-3</c:v>
                </c:pt>
                <c:pt idx="1986">
                  <c:v>6.4089999999999998E-3</c:v>
                </c:pt>
                <c:pt idx="1987">
                  <c:v>6.3899999999999998E-3</c:v>
                </c:pt>
                <c:pt idx="1988">
                  <c:v>6.3730000000000002E-3</c:v>
                </c:pt>
                <c:pt idx="1989">
                  <c:v>6.3569999999999998E-3</c:v>
                </c:pt>
                <c:pt idx="1990">
                  <c:v>6.3429999999999997E-3</c:v>
                </c:pt>
                <c:pt idx="1991">
                  <c:v>6.3309999999999998E-3</c:v>
                </c:pt>
                <c:pt idx="1992">
                  <c:v>6.319E-3</c:v>
                </c:pt>
                <c:pt idx="1993">
                  <c:v>6.3099999999999996E-3</c:v>
                </c:pt>
                <c:pt idx="1994">
                  <c:v>6.3020000000000003E-3</c:v>
                </c:pt>
                <c:pt idx="1995">
                  <c:v>6.2950000000000002E-3</c:v>
                </c:pt>
                <c:pt idx="1996">
                  <c:v>6.2899999999999996E-3</c:v>
                </c:pt>
                <c:pt idx="1997">
                  <c:v>6.2870000000000001E-3</c:v>
                </c:pt>
                <c:pt idx="1998">
                  <c:v>6.2849999999999998E-3</c:v>
                </c:pt>
                <c:pt idx="1999">
                  <c:v>6.2839999999999997E-3</c:v>
                </c:pt>
                <c:pt idx="2000">
                  <c:v>6.2859999999999999E-3</c:v>
                </c:pt>
                <c:pt idx="2001">
                  <c:v>6.2880000000000002E-3</c:v>
                </c:pt>
                <c:pt idx="2002">
                  <c:v>6.2919999999999998E-3</c:v>
                </c:pt>
                <c:pt idx="2003">
                  <c:v>6.2979999999999998E-3</c:v>
                </c:pt>
                <c:pt idx="2004">
                  <c:v>6.3049999999999998E-3</c:v>
                </c:pt>
                <c:pt idx="2005">
                  <c:v>6.3140000000000002E-3</c:v>
                </c:pt>
                <c:pt idx="2006">
                  <c:v>6.3239999999999998E-3</c:v>
                </c:pt>
                <c:pt idx="2007">
                  <c:v>6.3359999999999996E-3</c:v>
                </c:pt>
                <c:pt idx="2008">
                  <c:v>6.3489999999999996E-3</c:v>
                </c:pt>
                <c:pt idx="2009">
                  <c:v>6.3629999999999997E-3</c:v>
                </c:pt>
                <c:pt idx="2010">
                  <c:v>6.3800000000000003E-3</c:v>
                </c:pt>
                <c:pt idx="2011">
                  <c:v>6.398E-3</c:v>
                </c:pt>
                <c:pt idx="2012">
                  <c:v>6.417E-3</c:v>
                </c:pt>
                <c:pt idx="2013">
                  <c:v>6.4380000000000001E-3</c:v>
                </c:pt>
                <c:pt idx="2014">
                  <c:v>6.4599999999999996E-3</c:v>
                </c:pt>
                <c:pt idx="2015">
                  <c:v>6.4840000000000002E-3</c:v>
                </c:pt>
                <c:pt idx="2016">
                  <c:v>6.509E-3</c:v>
                </c:pt>
                <c:pt idx="2017">
                  <c:v>6.5360000000000001E-3</c:v>
                </c:pt>
                <c:pt idx="2018">
                  <c:v>6.5640000000000004E-3</c:v>
                </c:pt>
                <c:pt idx="2019">
                  <c:v>6.594E-3</c:v>
                </c:pt>
                <c:pt idx="2020">
                  <c:v>6.6030000000000004E-3</c:v>
                </c:pt>
                <c:pt idx="2021">
                  <c:v>6.6140000000000001E-3</c:v>
                </c:pt>
                <c:pt idx="2022">
                  <c:v>6.6259999999999999E-3</c:v>
                </c:pt>
                <c:pt idx="2023">
                  <c:v>6.6389999999999999E-3</c:v>
                </c:pt>
                <c:pt idx="2024">
                  <c:v>6.6540000000000002E-3</c:v>
                </c:pt>
                <c:pt idx="2025">
                  <c:v>6.6709999999999998E-3</c:v>
                </c:pt>
                <c:pt idx="2026">
                  <c:v>6.6800000000000002E-3</c:v>
                </c:pt>
                <c:pt idx="2027">
                  <c:v>6.6909999999999999E-3</c:v>
                </c:pt>
                <c:pt idx="2028">
                  <c:v>6.7029999999999998E-3</c:v>
                </c:pt>
                <c:pt idx="2029">
                  <c:v>6.7169999999999999E-3</c:v>
                </c:pt>
                <c:pt idx="2030">
                  <c:v>6.7320000000000001E-3</c:v>
                </c:pt>
                <c:pt idx="2031">
                  <c:v>6.7489999999999998E-3</c:v>
                </c:pt>
                <c:pt idx="2032">
                  <c:v>6.7600000000000004E-3</c:v>
                </c:pt>
                <c:pt idx="2033">
                  <c:v>6.7720000000000002E-3</c:v>
                </c:pt>
                <c:pt idx="2034">
                  <c:v>6.7860000000000004E-3</c:v>
                </c:pt>
                <c:pt idx="2035">
                  <c:v>6.8009999999999998E-3</c:v>
                </c:pt>
                <c:pt idx="2036">
                  <c:v>6.8180000000000003E-3</c:v>
                </c:pt>
                <c:pt idx="2037">
                  <c:v>6.8349999999999999E-3</c:v>
                </c:pt>
                <c:pt idx="2038">
                  <c:v>6.8519999999999996E-3</c:v>
                </c:pt>
                <c:pt idx="2039">
                  <c:v>6.8710000000000004E-3</c:v>
                </c:pt>
                <c:pt idx="2040">
                  <c:v>6.8360000000000001E-3</c:v>
                </c:pt>
                <c:pt idx="2041">
                  <c:v>6.8019999999999999E-3</c:v>
                </c:pt>
                <c:pt idx="2042">
                  <c:v>6.77E-3</c:v>
                </c:pt>
                <c:pt idx="2043">
                  <c:v>6.7390000000000002E-3</c:v>
                </c:pt>
                <c:pt idx="2044">
                  <c:v>6.7099999999999998E-3</c:v>
                </c:pt>
                <c:pt idx="2045">
                  <c:v>6.6829999999999997E-3</c:v>
                </c:pt>
                <c:pt idx="2046">
                  <c:v>6.6569999999999997E-3</c:v>
                </c:pt>
                <c:pt idx="2047">
                  <c:v>6.6319999999999999E-3</c:v>
                </c:pt>
                <c:pt idx="2048">
                  <c:v>6.6090000000000003E-3</c:v>
                </c:pt>
                <c:pt idx="2049">
                  <c:v>6.5880000000000001E-3</c:v>
                </c:pt>
                <c:pt idx="2050">
                  <c:v>6.5680000000000001E-3</c:v>
                </c:pt>
                <c:pt idx="2051">
                  <c:v>6.5490000000000001E-3</c:v>
                </c:pt>
                <c:pt idx="2052">
                  <c:v>6.5319999999999996E-3</c:v>
                </c:pt>
                <c:pt idx="2053">
                  <c:v>6.5170000000000002E-3</c:v>
                </c:pt>
                <c:pt idx="2054">
                  <c:v>6.5030000000000001E-3</c:v>
                </c:pt>
                <c:pt idx="2055">
                  <c:v>6.4910000000000002E-3</c:v>
                </c:pt>
                <c:pt idx="2056">
                  <c:v>6.4799999999999996E-3</c:v>
                </c:pt>
                <c:pt idx="2057">
                  <c:v>6.4700000000000001E-3</c:v>
                </c:pt>
                <c:pt idx="2058">
                  <c:v>6.4619999999999999E-3</c:v>
                </c:pt>
                <c:pt idx="2059">
                  <c:v>6.4559999999999999E-3</c:v>
                </c:pt>
                <c:pt idx="2060">
                  <c:v>6.4510000000000001E-3</c:v>
                </c:pt>
                <c:pt idx="2061">
                  <c:v>6.4479999999999997E-3</c:v>
                </c:pt>
                <c:pt idx="2062">
                  <c:v>6.4460000000000003E-3</c:v>
                </c:pt>
                <c:pt idx="2063">
                  <c:v>6.4460000000000003E-3</c:v>
                </c:pt>
                <c:pt idx="2064">
                  <c:v>6.4469999999999996E-3</c:v>
                </c:pt>
                <c:pt idx="2065">
                  <c:v>6.45E-3</c:v>
                </c:pt>
                <c:pt idx="2066">
                  <c:v>6.4549999999999998E-3</c:v>
                </c:pt>
                <c:pt idx="2067">
                  <c:v>6.4599999999999996E-3</c:v>
                </c:pt>
                <c:pt idx="2068">
                  <c:v>6.4679999999999998E-3</c:v>
                </c:pt>
                <c:pt idx="2069">
                  <c:v>6.4770000000000001E-3</c:v>
                </c:pt>
                <c:pt idx="2070">
                  <c:v>6.4869999999999997E-3</c:v>
                </c:pt>
                <c:pt idx="2071">
                  <c:v>6.4989999999999996E-3</c:v>
                </c:pt>
                <c:pt idx="2072">
                  <c:v>6.5120000000000004E-3</c:v>
                </c:pt>
                <c:pt idx="2073">
                  <c:v>6.5269999999999998E-3</c:v>
                </c:pt>
                <c:pt idx="2074">
                  <c:v>6.5440000000000003E-3</c:v>
                </c:pt>
                <c:pt idx="2075">
                  <c:v>6.5620000000000001E-3</c:v>
                </c:pt>
                <c:pt idx="2076">
                  <c:v>6.581E-3</c:v>
                </c:pt>
                <c:pt idx="2077">
                  <c:v>6.6020000000000002E-3</c:v>
                </c:pt>
                <c:pt idx="2078">
                  <c:v>6.6249999999999998E-3</c:v>
                </c:pt>
                <c:pt idx="2079">
                  <c:v>6.6490000000000004E-3</c:v>
                </c:pt>
                <c:pt idx="2080">
                  <c:v>6.659E-3</c:v>
                </c:pt>
                <c:pt idx="2081">
                  <c:v>6.6709999999999998E-3</c:v>
                </c:pt>
                <c:pt idx="2082">
                  <c:v>6.685E-3</c:v>
                </c:pt>
                <c:pt idx="2083">
                  <c:v>6.7000000000000002E-3</c:v>
                </c:pt>
                <c:pt idx="2084">
                  <c:v>6.7159999999999997E-3</c:v>
                </c:pt>
                <c:pt idx="2085">
                  <c:v>6.7260000000000002E-3</c:v>
                </c:pt>
                <c:pt idx="2086">
                  <c:v>6.7380000000000001E-3</c:v>
                </c:pt>
                <c:pt idx="2087">
                  <c:v>6.7510000000000001E-3</c:v>
                </c:pt>
                <c:pt idx="2088">
                  <c:v>6.7650000000000002E-3</c:v>
                </c:pt>
                <c:pt idx="2089">
                  <c:v>6.7809999999999997E-3</c:v>
                </c:pt>
                <c:pt idx="2090">
                  <c:v>6.7990000000000004E-3</c:v>
                </c:pt>
                <c:pt idx="2091">
                  <c:v>6.8069999999999997E-3</c:v>
                </c:pt>
                <c:pt idx="2092">
                  <c:v>6.8170000000000001E-3</c:v>
                </c:pt>
                <c:pt idx="2093">
                  <c:v>6.8279999999999999E-3</c:v>
                </c:pt>
                <c:pt idx="2094">
                  <c:v>6.8409999999999999E-3</c:v>
                </c:pt>
                <c:pt idx="2095">
                  <c:v>6.855E-3</c:v>
                </c:pt>
                <c:pt idx="2096">
                  <c:v>6.8710000000000004E-3</c:v>
                </c:pt>
                <c:pt idx="2097">
                  <c:v>6.8820000000000001E-3</c:v>
                </c:pt>
                <c:pt idx="2098">
                  <c:v>6.8950000000000001E-3</c:v>
                </c:pt>
                <c:pt idx="2099">
                  <c:v>6.9090000000000002E-3</c:v>
                </c:pt>
                <c:pt idx="2100">
                  <c:v>6.9189999999999998E-3</c:v>
                </c:pt>
                <c:pt idx="2101">
                  <c:v>6.9300000000000004E-3</c:v>
                </c:pt>
                <c:pt idx="2102">
                  <c:v>6.9430000000000004E-3</c:v>
                </c:pt>
                <c:pt idx="2103">
                  <c:v>6.9579999999999998E-3</c:v>
                </c:pt>
                <c:pt idx="2104">
                  <c:v>6.9740000000000002E-3</c:v>
                </c:pt>
                <c:pt idx="2105">
                  <c:v>6.9880000000000003E-3</c:v>
                </c:pt>
                <c:pt idx="2106">
                  <c:v>7.0039999999999998E-3</c:v>
                </c:pt>
                <c:pt idx="2107">
                  <c:v>7.0210000000000003E-3</c:v>
                </c:pt>
                <c:pt idx="2108">
                  <c:v>6.9979999999999999E-3</c:v>
                </c:pt>
                <c:pt idx="2109">
                  <c:v>6.9769999999999997E-3</c:v>
                </c:pt>
                <c:pt idx="2110">
                  <c:v>6.9569999999999996E-3</c:v>
                </c:pt>
                <c:pt idx="2111">
                  <c:v>6.9389999999999999E-3</c:v>
                </c:pt>
                <c:pt idx="2112">
                  <c:v>6.9220000000000002E-3</c:v>
                </c:pt>
                <c:pt idx="2113">
                  <c:v>6.9069999999999999E-3</c:v>
                </c:pt>
                <c:pt idx="2114">
                  <c:v>6.8929999999999998E-3</c:v>
                </c:pt>
                <c:pt idx="2115">
                  <c:v>6.881E-3</c:v>
                </c:pt>
                <c:pt idx="2116">
                  <c:v>6.8710000000000004E-3</c:v>
                </c:pt>
                <c:pt idx="2117">
                  <c:v>6.862E-3</c:v>
                </c:pt>
                <c:pt idx="2118">
                  <c:v>6.8539999999999998E-3</c:v>
                </c:pt>
                <c:pt idx="2119">
                  <c:v>6.8479999999999999E-3</c:v>
                </c:pt>
                <c:pt idx="2120">
                  <c:v>6.8430000000000001E-3</c:v>
                </c:pt>
                <c:pt idx="2121">
                  <c:v>6.8399999999999997E-3</c:v>
                </c:pt>
                <c:pt idx="2122">
                  <c:v>6.8389999999999996E-3</c:v>
                </c:pt>
                <c:pt idx="2123">
                  <c:v>6.8389999999999996E-3</c:v>
                </c:pt>
                <c:pt idx="2124">
                  <c:v>6.8409999999999999E-3</c:v>
                </c:pt>
                <c:pt idx="2125">
                  <c:v>6.8440000000000003E-3</c:v>
                </c:pt>
                <c:pt idx="2126">
                  <c:v>6.8479999999999999E-3</c:v>
                </c:pt>
                <c:pt idx="2127">
                  <c:v>6.8539999999999998E-3</c:v>
                </c:pt>
                <c:pt idx="2128">
                  <c:v>6.862E-3</c:v>
                </c:pt>
                <c:pt idx="2129">
                  <c:v>6.8710000000000004E-3</c:v>
                </c:pt>
                <c:pt idx="2130">
                  <c:v>6.8719999999999996E-3</c:v>
                </c:pt>
                <c:pt idx="2131">
                  <c:v>6.8739999999999999E-3</c:v>
                </c:pt>
                <c:pt idx="2132">
                  <c:v>6.8780000000000004E-3</c:v>
                </c:pt>
                <c:pt idx="2133">
                  <c:v>6.8830000000000002E-3</c:v>
                </c:pt>
                <c:pt idx="2134">
                  <c:v>6.8900000000000003E-3</c:v>
                </c:pt>
                <c:pt idx="2135">
                  <c:v>6.8989999999999998E-3</c:v>
                </c:pt>
                <c:pt idx="2136">
                  <c:v>6.9020000000000001E-3</c:v>
                </c:pt>
                <c:pt idx="2137">
                  <c:v>6.9069999999999999E-3</c:v>
                </c:pt>
                <c:pt idx="2138">
                  <c:v>6.9129999999999999E-3</c:v>
                </c:pt>
                <c:pt idx="2139">
                  <c:v>6.9210000000000001E-3</c:v>
                </c:pt>
                <c:pt idx="2140">
                  <c:v>6.9309999999999997E-3</c:v>
                </c:pt>
                <c:pt idx="2141">
                  <c:v>6.9350000000000002E-3</c:v>
                </c:pt>
                <c:pt idx="2142">
                  <c:v>6.9410000000000001E-3</c:v>
                </c:pt>
                <c:pt idx="2143">
                  <c:v>6.9490000000000003E-3</c:v>
                </c:pt>
                <c:pt idx="2144">
                  <c:v>6.9459999999999999E-3</c:v>
                </c:pt>
                <c:pt idx="2145">
                  <c:v>6.9439999999999997E-3</c:v>
                </c:pt>
                <c:pt idx="2146">
                  <c:v>6.9449999999999998E-3</c:v>
                </c:pt>
                <c:pt idx="2147">
                  <c:v>6.9410000000000001E-3</c:v>
                </c:pt>
                <c:pt idx="2148">
                  <c:v>6.9379999999999997E-3</c:v>
                </c:pt>
                <c:pt idx="2149">
                  <c:v>6.9369999999999996E-3</c:v>
                </c:pt>
                <c:pt idx="2150">
                  <c:v>6.9369999999999996E-3</c:v>
                </c:pt>
                <c:pt idx="2151">
                  <c:v>6.9319999999999998E-3</c:v>
                </c:pt>
                <c:pt idx="2152">
                  <c:v>6.9280000000000001E-3</c:v>
                </c:pt>
                <c:pt idx="2153">
                  <c:v>6.9259999999999999E-3</c:v>
                </c:pt>
                <c:pt idx="2154">
                  <c:v>6.9259999999999999E-3</c:v>
                </c:pt>
                <c:pt idx="2155">
                  <c:v>6.927E-3</c:v>
                </c:pt>
                <c:pt idx="2156">
                  <c:v>6.9290000000000003E-3</c:v>
                </c:pt>
                <c:pt idx="2157">
                  <c:v>6.9329999999999999E-3</c:v>
                </c:pt>
                <c:pt idx="2158">
                  <c:v>6.9239999999999996E-3</c:v>
                </c:pt>
                <c:pt idx="2159">
                  <c:v>6.9170000000000004E-3</c:v>
                </c:pt>
                <c:pt idx="2160">
                  <c:v>6.9109999999999996E-3</c:v>
                </c:pt>
                <c:pt idx="2161">
                  <c:v>6.9059999999999998E-3</c:v>
                </c:pt>
                <c:pt idx="2162">
                  <c:v>6.9030000000000003E-3</c:v>
                </c:pt>
                <c:pt idx="2163">
                  <c:v>6.9020000000000001E-3</c:v>
                </c:pt>
                <c:pt idx="2164">
                  <c:v>6.9020000000000001E-3</c:v>
                </c:pt>
                <c:pt idx="2165">
                  <c:v>6.9040000000000004E-3</c:v>
                </c:pt>
                <c:pt idx="2166">
                  <c:v>6.9069999999999999E-3</c:v>
                </c:pt>
                <c:pt idx="2167">
                  <c:v>6.9080000000000001E-3</c:v>
                </c:pt>
                <c:pt idx="2168">
                  <c:v>6.9100000000000003E-3</c:v>
                </c:pt>
                <c:pt idx="2169">
                  <c:v>6.9129999999999999E-3</c:v>
                </c:pt>
                <c:pt idx="2170">
                  <c:v>6.9179999999999997E-3</c:v>
                </c:pt>
                <c:pt idx="2171">
                  <c:v>6.9249999999999997E-3</c:v>
                </c:pt>
                <c:pt idx="2172">
                  <c:v>6.9329999999999999E-3</c:v>
                </c:pt>
                <c:pt idx="2173">
                  <c:v>6.9430000000000004E-3</c:v>
                </c:pt>
                <c:pt idx="2174">
                  <c:v>6.9540000000000001E-3</c:v>
                </c:pt>
                <c:pt idx="2175">
                  <c:v>6.9670000000000001E-3</c:v>
                </c:pt>
                <c:pt idx="2176">
                  <c:v>6.9490000000000003E-3</c:v>
                </c:pt>
                <c:pt idx="2177">
                  <c:v>6.9329999999999999E-3</c:v>
                </c:pt>
                <c:pt idx="2178">
                  <c:v>6.9179999999999997E-3</c:v>
                </c:pt>
                <c:pt idx="2179">
                  <c:v>6.9049999999999997E-3</c:v>
                </c:pt>
                <c:pt idx="2180">
                  <c:v>6.894E-3</c:v>
                </c:pt>
                <c:pt idx="2181">
                  <c:v>6.8840000000000004E-3</c:v>
                </c:pt>
                <c:pt idx="2182">
                  <c:v>6.875E-3</c:v>
                </c:pt>
                <c:pt idx="2183">
                  <c:v>6.868E-3</c:v>
                </c:pt>
                <c:pt idx="2184">
                  <c:v>6.8630000000000002E-3</c:v>
                </c:pt>
                <c:pt idx="2185">
                  <c:v>6.8589999999999996E-3</c:v>
                </c:pt>
                <c:pt idx="2186">
                  <c:v>6.8570000000000002E-3</c:v>
                </c:pt>
                <c:pt idx="2187">
                  <c:v>6.8560000000000001E-3</c:v>
                </c:pt>
                <c:pt idx="2188">
                  <c:v>6.8560000000000001E-3</c:v>
                </c:pt>
                <c:pt idx="2189">
                  <c:v>6.8589999999999996E-3</c:v>
                </c:pt>
                <c:pt idx="2190">
                  <c:v>6.862E-3</c:v>
                </c:pt>
                <c:pt idx="2191">
                  <c:v>6.8669999999999998E-3</c:v>
                </c:pt>
                <c:pt idx="2192">
                  <c:v>6.8659999999999997E-3</c:v>
                </c:pt>
                <c:pt idx="2193">
                  <c:v>6.8669999999999998E-3</c:v>
                </c:pt>
                <c:pt idx="2194">
                  <c:v>6.8690000000000001E-3</c:v>
                </c:pt>
                <c:pt idx="2195">
                  <c:v>6.8659999999999997E-3</c:v>
                </c:pt>
                <c:pt idx="2196">
                  <c:v>6.8649999999999996E-3</c:v>
                </c:pt>
                <c:pt idx="2197">
                  <c:v>6.8659999999999997E-3</c:v>
                </c:pt>
                <c:pt idx="2198">
                  <c:v>6.868E-3</c:v>
                </c:pt>
                <c:pt idx="2199">
                  <c:v>6.8710000000000004E-3</c:v>
                </c:pt>
                <c:pt idx="2200">
                  <c:v>6.8760000000000002E-3</c:v>
                </c:pt>
                <c:pt idx="2201">
                  <c:v>6.8830000000000002E-3</c:v>
                </c:pt>
                <c:pt idx="2202">
                  <c:v>6.8910000000000004E-3</c:v>
                </c:pt>
                <c:pt idx="2203">
                  <c:v>6.901E-3</c:v>
                </c:pt>
                <c:pt idx="2204">
                  <c:v>6.8960000000000002E-3</c:v>
                </c:pt>
                <c:pt idx="2205">
                  <c:v>6.8929999999999998E-3</c:v>
                </c:pt>
                <c:pt idx="2206">
                  <c:v>6.8910000000000004E-3</c:v>
                </c:pt>
                <c:pt idx="2207">
                  <c:v>6.8910000000000004E-3</c:v>
                </c:pt>
                <c:pt idx="2208">
                  <c:v>6.8919999999999997E-3</c:v>
                </c:pt>
                <c:pt idx="2209">
                  <c:v>6.8950000000000001E-3</c:v>
                </c:pt>
                <c:pt idx="2210">
                  <c:v>6.8919999999999997E-3</c:v>
                </c:pt>
                <c:pt idx="2211">
                  <c:v>6.8919999999999997E-3</c:v>
                </c:pt>
                <c:pt idx="2212">
                  <c:v>6.8929999999999998E-3</c:v>
                </c:pt>
                <c:pt idx="2213">
                  <c:v>6.8950000000000001E-3</c:v>
                </c:pt>
                <c:pt idx="2214">
                  <c:v>6.8919999999999997E-3</c:v>
                </c:pt>
                <c:pt idx="2215">
                  <c:v>6.8900000000000003E-3</c:v>
                </c:pt>
                <c:pt idx="2216">
                  <c:v>6.8890000000000002E-3</c:v>
                </c:pt>
                <c:pt idx="2217">
                  <c:v>6.888E-3</c:v>
                </c:pt>
                <c:pt idx="2218">
                  <c:v>6.888E-3</c:v>
                </c:pt>
                <c:pt idx="2219">
                  <c:v>6.8900000000000003E-3</c:v>
                </c:pt>
                <c:pt idx="2220">
                  <c:v>6.8830000000000002E-3</c:v>
                </c:pt>
                <c:pt idx="2221">
                  <c:v>6.8770000000000003E-3</c:v>
                </c:pt>
                <c:pt idx="2222">
                  <c:v>6.8739999999999999E-3</c:v>
                </c:pt>
                <c:pt idx="2223">
                  <c:v>6.8710000000000004E-3</c:v>
                </c:pt>
                <c:pt idx="2224">
                  <c:v>6.8700000000000002E-3</c:v>
                </c:pt>
                <c:pt idx="2225">
                  <c:v>6.8710000000000004E-3</c:v>
                </c:pt>
                <c:pt idx="2226">
                  <c:v>6.8690000000000001E-3</c:v>
                </c:pt>
                <c:pt idx="2227">
                  <c:v>6.8690000000000001E-3</c:v>
                </c:pt>
                <c:pt idx="2228">
                  <c:v>6.8700000000000002E-3</c:v>
                </c:pt>
                <c:pt idx="2229">
                  <c:v>6.8729999999999998E-3</c:v>
                </c:pt>
                <c:pt idx="2230">
                  <c:v>6.8770000000000003E-3</c:v>
                </c:pt>
                <c:pt idx="2231">
                  <c:v>6.8830000000000002E-3</c:v>
                </c:pt>
                <c:pt idx="2232">
                  <c:v>6.8900000000000003E-3</c:v>
                </c:pt>
                <c:pt idx="2233">
                  <c:v>6.8989999999999998E-3</c:v>
                </c:pt>
                <c:pt idx="2234">
                  <c:v>6.9090000000000002E-3</c:v>
                </c:pt>
                <c:pt idx="2235">
                  <c:v>6.9210000000000001E-3</c:v>
                </c:pt>
                <c:pt idx="2236">
                  <c:v>6.9340000000000001E-3</c:v>
                </c:pt>
                <c:pt idx="2237">
                  <c:v>6.9490000000000003E-3</c:v>
                </c:pt>
                <c:pt idx="2238">
                  <c:v>6.966E-3</c:v>
                </c:pt>
                <c:pt idx="2239">
                  <c:v>6.9829999999999996E-3</c:v>
                </c:pt>
                <c:pt idx="2240">
                  <c:v>7.0029999999999997E-3</c:v>
                </c:pt>
                <c:pt idx="2241">
                  <c:v>7.0239999999999999E-3</c:v>
                </c:pt>
                <c:pt idx="2242">
                  <c:v>7.0460000000000002E-3</c:v>
                </c:pt>
                <c:pt idx="2243">
                  <c:v>7.0699999999999999E-3</c:v>
                </c:pt>
                <c:pt idx="2244">
                  <c:v>7.064E-3</c:v>
                </c:pt>
                <c:pt idx="2245">
                  <c:v>7.0590000000000002E-3</c:v>
                </c:pt>
                <c:pt idx="2246">
                  <c:v>7.0559999999999998E-3</c:v>
                </c:pt>
                <c:pt idx="2247">
                  <c:v>7.0540000000000004E-3</c:v>
                </c:pt>
                <c:pt idx="2248">
                  <c:v>7.0540000000000004E-3</c:v>
                </c:pt>
                <c:pt idx="2249">
                  <c:v>7.0460000000000002E-3</c:v>
                </c:pt>
                <c:pt idx="2250">
                  <c:v>7.0390000000000001E-3</c:v>
                </c:pt>
                <c:pt idx="2251">
                  <c:v>7.0340000000000003E-3</c:v>
                </c:pt>
                <c:pt idx="2252">
                  <c:v>7.0309999999999999E-3</c:v>
                </c:pt>
                <c:pt idx="2253">
                  <c:v>7.0289999999999997E-3</c:v>
                </c:pt>
                <c:pt idx="2254">
                  <c:v>7.0210000000000003E-3</c:v>
                </c:pt>
                <c:pt idx="2255">
                  <c:v>7.0130000000000001E-3</c:v>
                </c:pt>
                <c:pt idx="2256">
                  <c:v>7.0070000000000002E-3</c:v>
                </c:pt>
                <c:pt idx="2257">
                  <c:v>7.0020000000000004E-3</c:v>
                </c:pt>
                <c:pt idx="2258">
                  <c:v>6.9940000000000002E-3</c:v>
                </c:pt>
                <c:pt idx="2259">
                  <c:v>6.9870000000000002E-3</c:v>
                </c:pt>
                <c:pt idx="2260">
                  <c:v>6.979E-3</c:v>
                </c:pt>
                <c:pt idx="2261">
                  <c:v>6.9719999999999999E-3</c:v>
                </c:pt>
                <c:pt idx="2262">
                  <c:v>6.966E-3</c:v>
                </c:pt>
                <c:pt idx="2263">
                  <c:v>6.9620000000000003E-3</c:v>
                </c:pt>
                <c:pt idx="2264">
                  <c:v>6.96E-3</c:v>
                </c:pt>
                <c:pt idx="2265">
                  <c:v>6.9589999999999999E-3</c:v>
                </c:pt>
                <c:pt idx="2266">
                  <c:v>6.96E-3</c:v>
                </c:pt>
                <c:pt idx="2267">
                  <c:v>6.9509999999999997E-3</c:v>
                </c:pt>
                <c:pt idx="2268">
                  <c:v>6.9430000000000004E-3</c:v>
                </c:pt>
                <c:pt idx="2269">
                  <c:v>6.9369999999999996E-3</c:v>
                </c:pt>
                <c:pt idx="2270">
                  <c:v>6.9329999999999999E-3</c:v>
                </c:pt>
                <c:pt idx="2271">
                  <c:v>6.9300000000000004E-3</c:v>
                </c:pt>
                <c:pt idx="2272">
                  <c:v>6.9290000000000003E-3</c:v>
                </c:pt>
                <c:pt idx="2273">
                  <c:v>6.9160000000000003E-3</c:v>
                </c:pt>
                <c:pt idx="2274">
                  <c:v>6.9049999999999997E-3</c:v>
                </c:pt>
                <c:pt idx="2275">
                  <c:v>6.8950000000000001E-3</c:v>
                </c:pt>
                <c:pt idx="2276">
                  <c:v>6.8869999999999999E-3</c:v>
                </c:pt>
                <c:pt idx="2277">
                  <c:v>6.8799999999999998E-3</c:v>
                </c:pt>
                <c:pt idx="2278">
                  <c:v>6.875E-3</c:v>
                </c:pt>
                <c:pt idx="2279">
                  <c:v>6.8710000000000004E-3</c:v>
                </c:pt>
                <c:pt idx="2280">
                  <c:v>6.8500000000000002E-3</c:v>
                </c:pt>
                <c:pt idx="2281">
                  <c:v>6.8310000000000003E-3</c:v>
                </c:pt>
                <c:pt idx="2282">
                  <c:v>6.8139999999999997E-3</c:v>
                </c:pt>
                <c:pt idx="2283">
                  <c:v>6.7980000000000002E-3</c:v>
                </c:pt>
                <c:pt idx="2284">
                  <c:v>6.783E-3</c:v>
                </c:pt>
                <c:pt idx="2285">
                  <c:v>6.77E-3</c:v>
                </c:pt>
                <c:pt idx="2286">
                  <c:v>6.7590000000000003E-3</c:v>
                </c:pt>
                <c:pt idx="2287">
                  <c:v>6.7489999999999998E-3</c:v>
                </c:pt>
                <c:pt idx="2288">
                  <c:v>6.7400000000000003E-3</c:v>
                </c:pt>
                <c:pt idx="2289">
                  <c:v>6.7330000000000003E-3</c:v>
                </c:pt>
                <c:pt idx="2290">
                  <c:v>6.7279999999999996E-3</c:v>
                </c:pt>
                <c:pt idx="2291">
                  <c:v>6.7239999999999999E-3</c:v>
                </c:pt>
                <c:pt idx="2292">
                  <c:v>6.7219999999999997E-3</c:v>
                </c:pt>
                <c:pt idx="2293">
                  <c:v>6.7210000000000004E-3</c:v>
                </c:pt>
                <c:pt idx="2294">
                  <c:v>6.7210000000000004E-3</c:v>
                </c:pt>
                <c:pt idx="2295">
                  <c:v>6.7239999999999999E-3</c:v>
                </c:pt>
                <c:pt idx="2296">
                  <c:v>6.7270000000000003E-3</c:v>
                </c:pt>
                <c:pt idx="2297">
                  <c:v>6.7330000000000003E-3</c:v>
                </c:pt>
                <c:pt idx="2298">
                  <c:v>6.7390000000000002E-3</c:v>
                </c:pt>
                <c:pt idx="2299">
                  <c:v>6.7479999999999997E-3</c:v>
                </c:pt>
                <c:pt idx="2300">
                  <c:v>6.757E-3</c:v>
                </c:pt>
                <c:pt idx="2301">
                  <c:v>6.7689999999999998E-3</c:v>
                </c:pt>
                <c:pt idx="2302">
                  <c:v>6.7809999999999997E-3</c:v>
                </c:pt>
                <c:pt idx="2303">
                  <c:v>6.796E-3</c:v>
                </c:pt>
                <c:pt idx="2304">
                  <c:v>6.8120000000000003E-3</c:v>
                </c:pt>
                <c:pt idx="2305">
                  <c:v>6.829E-3</c:v>
                </c:pt>
                <c:pt idx="2306">
                  <c:v>6.8479999999999999E-3</c:v>
                </c:pt>
                <c:pt idx="2307">
                  <c:v>6.868E-3</c:v>
                </c:pt>
                <c:pt idx="2308">
                  <c:v>6.8900000000000003E-3</c:v>
                </c:pt>
                <c:pt idx="2309">
                  <c:v>6.914E-3</c:v>
                </c:pt>
                <c:pt idx="2310">
                  <c:v>6.9389999999999999E-3</c:v>
                </c:pt>
                <c:pt idx="2311">
                  <c:v>6.9649999999999998E-3</c:v>
                </c:pt>
                <c:pt idx="2312">
                  <c:v>6.9610000000000002E-3</c:v>
                </c:pt>
                <c:pt idx="2313">
                  <c:v>6.9449999999999998E-3</c:v>
                </c:pt>
                <c:pt idx="2314">
                  <c:v>6.9290000000000003E-3</c:v>
                </c:pt>
                <c:pt idx="2315">
                  <c:v>6.9160000000000003E-3</c:v>
                </c:pt>
                <c:pt idx="2316">
                  <c:v>6.9030000000000003E-3</c:v>
                </c:pt>
                <c:pt idx="2317">
                  <c:v>6.8929999999999998E-3</c:v>
                </c:pt>
                <c:pt idx="2318">
                  <c:v>6.8739999999999999E-3</c:v>
                </c:pt>
                <c:pt idx="2319">
                  <c:v>6.8570000000000002E-3</c:v>
                </c:pt>
                <c:pt idx="2320">
                  <c:v>6.842E-3</c:v>
                </c:pt>
                <c:pt idx="2321">
                  <c:v>6.8279999999999999E-3</c:v>
                </c:pt>
                <c:pt idx="2322">
                  <c:v>6.816E-3</c:v>
                </c:pt>
                <c:pt idx="2323">
                  <c:v>6.8050000000000003E-3</c:v>
                </c:pt>
                <c:pt idx="2324">
                  <c:v>6.7869999999999996E-3</c:v>
                </c:pt>
                <c:pt idx="2325">
                  <c:v>6.7710000000000001E-3</c:v>
                </c:pt>
                <c:pt idx="2326">
                  <c:v>6.7559999999999999E-3</c:v>
                </c:pt>
                <c:pt idx="2327">
                  <c:v>6.7429999999999999E-3</c:v>
                </c:pt>
                <c:pt idx="2328">
                  <c:v>6.731E-3</c:v>
                </c:pt>
                <c:pt idx="2329">
                  <c:v>6.7210000000000004E-3</c:v>
                </c:pt>
                <c:pt idx="2330">
                  <c:v>6.7130000000000002E-3</c:v>
                </c:pt>
                <c:pt idx="2331">
                  <c:v>6.6950000000000004E-3</c:v>
                </c:pt>
                <c:pt idx="2332">
                  <c:v>6.6800000000000002E-3</c:v>
                </c:pt>
                <c:pt idx="2333">
                  <c:v>6.6649999999999999E-3</c:v>
                </c:pt>
                <c:pt idx="2334">
                  <c:v>6.6530000000000001E-3</c:v>
                </c:pt>
                <c:pt idx="2335">
                  <c:v>6.6420000000000003E-3</c:v>
                </c:pt>
                <c:pt idx="2336">
                  <c:v>6.6319999999999999E-3</c:v>
                </c:pt>
                <c:pt idx="2337">
                  <c:v>6.6059999999999999E-3</c:v>
                </c:pt>
                <c:pt idx="2338">
                  <c:v>6.581E-3</c:v>
                </c:pt>
                <c:pt idx="2339">
                  <c:v>6.5570000000000003E-3</c:v>
                </c:pt>
                <c:pt idx="2340">
                  <c:v>6.535E-3</c:v>
                </c:pt>
                <c:pt idx="2341">
                  <c:v>6.515E-3</c:v>
                </c:pt>
                <c:pt idx="2342">
                  <c:v>6.496E-3</c:v>
                </c:pt>
                <c:pt idx="2343">
                  <c:v>6.4780000000000003E-3</c:v>
                </c:pt>
                <c:pt idx="2344">
                  <c:v>6.463E-3</c:v>
                </c:pt>
                <c:pt idx="2345">
                  <c:v>6.4479999999999997E-3</c:v>
                </c:pt>
                <c:pt idx="2346">
                  <c:v>6.4349999999999997E-3</c:v>
                </c:pt>
                <c:pt idx="2347">
                  <c:v>6.424E-3</c:v>
                </c:pt>
                <c:pt idx="2348">
                  <c:v>6.4140000000000004E-3</c:v>
                </c:pt>
                <c:pt idx="2349">
                  <c:v>6.4060000000000002E-3</c:v>
                </c:pt>
                <c:pt idx="2350">
                  <c:v>6.3990000000000002E-3</c:v>
                </c:pt>
                <c:pt idx="2351">
                  <c:v>6.3940000000000004E-3</c:v>
                </c:pt>
                <c:pt idx="2352">
                  <c:v>6.3899999999999998E-3</c:v>
                </c:pt>
                <c:pt idx="2353">
                  <c:v>6.3879999999999996E-3</c:v>
                </c:pt>
                <c:pt idx="2354">
                  <c:v>6.3879999999999996E-3</c:v>
                </c:pt>
                <c:pt idx="2355">
                  <c:v>6.3879999999999996E-3</c:v>
                </c:pt>
                <c:pt idx="2356">
                  <c:v>6.391E-3</c:v>
                </c:pt>
                <c:pt idx="2357">
                  <c:v>6.3949999999999996E-3</c:v>
                </c:pt>
                <c:pt idx="2358">
                  <c:v>6.4000000000000003E-3</c:v>
                </c:pt>
                <c:pt idx="2359">
                  <c:v>6.4070000000000004E-3</c:v>
                </c:pt>
                <c:pt idx="2360">
                  <c:v>6.4149999999999997E-3</c:v>
                </c:pt>
                <c:pt idx="2361">
                  <c:v>6.4250000000000002E-3</c:v>
                </c:pt>
                <c:pt idx="2362">
                  <c:v>6.437E-3</c:v>
                </c:pt>
                <c:pt idx="2363">
                  <c:v>6.45E-3</c:v>
                </c:pt>
                <c:pt idx="2364">
                  <c:v>6.4640000000000001E-3</c:v>
                </c:pt>
                <c:pt idx="2365">
                  <c:v>6.4799999999999996E-3</c:v>
                </c:pt>
                <c:pt idx="2366">
                  <c:v>6.4980000000000003E-3</c:v>
                </c:pt>
                <c:pt idx="2367">
                  <c:v>6.5170000000000002E-3</c:v>
                </c:pt>
                <c:pt idx="2368">
                  <c:v>6.5370000000000003E-3</c:v>
                </c:pt>
                <c:pt idx="2369">
                  <c:v>6.5599999999999999E-3</c:v>
                </c:pt>
                <c:pt idx="2370">
                  <c:v>6.5830000000000003E-3</c:v>
                </c:pt>
                <c:pt idx="2371">
                  <c:v>6.6080000000000002E-3</c:v>
                </c:pt>
                <c:pt idx="2372">
                  <c:v>6.6350000000000003E-3</c:v>
                </c:pt>
                <c:pt idx="2373">
                  <c:v>6.6629999999999997E-3</c:v>
                </c:pt>
                <c:pt idx="2374">
                  <c:v>6.6930000000000002E-3</c:v>
                </c:pt>
                <c:pt idx="2375">
                  <c:v>6.7239999999999999E-3</c:v>
                </c:pt>
                <c:pt idx="2376">
                  <c:v>6.757E-3</c:v>
                </c:pt>
                <c:pt idx="2377">
                  <c:v>6.7910000000000002E-3</c:v>
                </c:pt>
                <c:pt idx="2378">
                  <c:v>6.8269999999999997E-3</c:v>
                </c:pt>
                <c:pt idx="2379">
                  <c:v>6.8640000000000003E-3</c:v>
                </c:pt>
                <c:pt idx="2380">
                  <c:v>6.8710000000000004E-3</c:v>
                </c:pt>
                <c:pt idx="2381">
                  <c:v>6.8599999999999998E-3</c:v>
                </c:pt>
                <c:pt idx="2382">
                  <c:v>6.8500000000000002E-3</c:v>
                </c:pt>
                <c:pt idx="2383">
                  <c:v>6.8370000000000002E-3</c:v>
                </c:pt>
                <c:pt idx="2384">
                  <c:v>6.8259999999999996E-3</c:v>
                </c:pt>
                <c:pt idx="2385">
                  <c:v>6.816E-3</c:v>
                </c:pt>
                <c:pt idx="2386">
                  <c:v>6.8069999999999997E-3</c:v>
                </c:pt>
                <c:pt idx="2387">
                  <c:v>6.7999999999999996E-3</c:v>
                </c:pt>
                <c:pt idx="2388">
                  <c:v>6.7860000000000004E-3</c:v>
                </c:pt>
                <c:pt idx="2389">
                  <c:v>6.7730000000000004E-3</c:v>
                </c:pt>
                <c:pt idx="2390">
                  <c:v>6.7619999999999998E-3</c:v>
                </c:pt>
                <c:pt idx="2391">
                  <c:v>6.7520000000000002E-3</c:v>
                </c:pt>
                <c:pt idx="2392">
                  <c:v>6.744E-3</c:v>
                </c:pt>
                <c:pt idx="2393">
                  <c:v>6.7239999999999999E-3</c:v>
                </c:pt>
                <c:pt idx="2394">
                  <c:v>6.7070000000000003E-3</c:v>
                </c:pt>
                <c:pt idx="2395">
                  <c:v>6.6899999999999998E-3</c:v>
                </c:pt>
                <c:pt idx="2396">
                  <c:v>6.6750000000000004E-3</c:v>
                </c:pt>
                <c:pt idx="2397">
                  <c:v>6.6620000000000004E-3</c:v>
                </c:pt>
                <c:pt idx="2398">
                  <c:v>6.6499999999999997E-3</c:v>
                </c:pt>
                <c:pt idx="2399">
                  <c:v>6.6239999999999997E-3</c:v>
                </c:pt>
                <c:pt idx="2400">
                  <c:v>6.6E-3</c:v>
                </c:pt>
                <c:pt idx="2401">
                  <c:v>6.5770000000000004E-3</c:v>
                </c:pt>
                <c:pt idx="2402">
                  <c:v>6.5550000000000001E-3</c:v>
                </c:pt>
                <c:pt idx="2403">
                  <c:v>6.535E-3</c:v>
                </c:pt>
                <c:pt idx="2404">
                  <c:v>6.5160000000000001E-3</c:v>
                </c:pt>
                <c:pt idx="2405">
                  <c:v>6.4989999999999996E-3</c:v>
                </c:pt>
                <c:pt idx="2406">
                  <c:v>6.4840000000000002E-3</c:v>
                </c:pt>
                <c:pt idx="2407">
                  <c:v>6.4700000000000001E-3</c:v>
                </c:pt>
                <c:pt idx="2408">
                  <c:v>6.4570000000000001E-3</c:v>
                </c:pt>
                <c:pt idx="2409">
                  <c:v>6.4460000000000003E-3</c:v>
                </c:pt>
                <c:pt idx="2410">
                  <c:v>6.437E-3</c:v>
                </c:pt>
                <c:pt idx="2411">
                  <c:v>6.4289999999999998E-3</c:v>
                </c:pt>
                <c:pt idx="2412">
                  <c:v>6.4229999999999999E-3</c:v>
                </c:pt>
                <c:pt idx="2413">
                  <c:v>6.4180000000000001E-3</c:v>
                </c:pt>
                <c:pt idx="2414">
                  <c:v>6.4140000000000004E-3</c:v>
                </c:pt>
                <c:pt idx="2415">
                  <c:v>6.4130000000000003E-3</c:v>
                </c:pt>
                <c:pt idx="2416">
                  <c:v>6.4120000000000002E-3</c:v>
                </c:pt>
                <c:pt idx="2417">
                  <c:v>6.4130000000000003E-3</c:v>
                </c:pt>
                <c:pt idx="2418">
                  <c:v>6.4159999999999998E-3</c:v>
                </c:pt>
                <c:pt idx="2419">
                  <c:v>6.4200000000000004E-3</c:v>
                </c:pt>
                <c:pt idx="2420">
                  <c:v>6.4260000000000003E-3</c:v>
                </c:pt>
                <c:pt idx="2421">
                  <c:v>6.4330000000000003E-3</c:v>
                </c:pt>
                <c:pt idx="2422">
                  <c:v>6.4419999999999998E-3</c:v>
                </c:pt>
                <c:pt idx="2423">
                  <c:v>6.4520000000000003E-3</c:v>
                </c:pt>
                <c:pt idx="2424">
                  <c:v>6.4640000000000001E-3</c:v>
                </c:pt>
                <c:pt idx="2425">
                  <c:v>6.4780000000000003E-3</c:v>
                </c:pt>
                <c:pt idx="2426">
                  <c:v>6.4920000000000004E-3</c:v>
                </c:pt>
                <c:pt idx="2427">
                  <c:v>6.509E-3</c:v>
                </c:pt>
                <c:pt idx="2428">
                  <c:v>6.5269999999999998E-3</c:v>
                </c:pt>
                <c:pt idx="2429">
                  <c:v>6.5459999999999997E-3</c:v>
                </c:pt>
                <c:pt idx="2430">
                  <c:v>6.5669999999999999E-3</c:v>
                </c:pt>
                <c:pt idx="2431">
                  <c:v>6.5900000000000004E-3</c:v>
                </c:pt>
                <c:pt idx="2432">
                  <c:v>6.613E-3</c:v>
                </c:pt>
                <c:pt idx="2433">
                  <c:v>6.6389999999999999E-3</c:v>
                </c:pt>
                <c:pt idx="2434">
                  <c:v>6.6660000000000001E-3</c:v>
                </c:pt>
                <c:pt idx="2435">
                  <c:v>6.6950000000000004E-3</c:v>
                </c:pt>
                <c:pt idx="2436">
                  <c:v>6.7250000000000001E-3</c:v>
                </c:pt>
                <c:pt idx="2437">
                  <c:v>6.7559999999999999E-3</c:v>
                </c:pt>
                <c:pt idx="2438">
                  <c:v>6.7889999999999999E-3</c:v>
                </c:pt>
                <c:pt idx="2439">
                  <c:v>6.8240000000000002E-3</c:v>
                </c:pt>
                <c:pt idx="2440">
                  <c:v>6.8599999999999998E-3</c:v>
                </c:pt>
                <c:pt idx="2441">
                  <c:v>6.8979999999999996E-3</c:v>
                </c:pt>
                <c:pt idx="2442">
                  <c:v>6.9369999999999996E-3</c:v>
                </c:pt>
                <c:pt idx="2443">
                  <c:v>6.9769999999999997E-3</c:v>
                </c:pt>
                <c:pt idx="2444">
                  <c:v>7.0200000000000002E-3</c:v>
                </c:pt>
                <c:pt idx="2445">
                  <c:v>7.0629999999999998E-3</c:v>
                </c:pt>
                <c:pt idx="2446">
                  <c:v>7.1079999999999997E-3</c:v>
                </c:pt>
                <c:pt idx="2447">
                  <c:v>7.1549999999999999E-3</c:v>
                </c:pt>
                <c:pt idx="2448">
                  <c:v>7.1859999999999997E-3</c:v>
                </c:pt>
                <c:pt idx="2449">
                  <c:v>7.1679999999999999E-3</c:v>
                </c:pt>
                <c:pt idx="2450">
                  <c:v>7.1510000000000002E-3</c:v>
                </c:pt>
                <c:pt idx="2451">
                  <c:v>7.136E-3</c:v>
                </c:pt>
                <c:pt idx="2452">
                  <c:v>7.1219999999999999E-3</c:v>
                </c:pt>
                <c:pt idx="2453">
                  <c:v>7.0939999999999996E-3</c:v>
                </c:pt>
                <c:pt idx="2454">
                  <c:v>7.0670000000000004E-3</c:v>
                </c:pt>
                <c:pt idx="2455">
                  <c:v>7.0419999999999996E-3</c:v>
                </c:pt>
                <c:pt idx="2456">
                  <c:v>7.0179999999999999E-3</c:v>
                </c:pt>
                <c:pt idx="2457">
                  <c:v>6.9959999999999996E-3</c:v>
                </c:pt>
                <c:pt idx="2458">
                  <c:v>6.9750000000000003E-3</c:v>
                </c:pt>
                <c:pt idx="2459">
                  <c:v>6.9470000000000001E-3</c:v>
                </c:pt>
                <c:pt idx="2460">
                  <c:v>6.9199999999999999E-3</c:v>
                </c:pt>
                <c:pt idx="2461">
                  <c:v>6.8950000000000001E-3</c:v>
                </c:pt>
                <c:pt idx="2462">
                  <c:v>6.8710000000000004E-3</c:v>
                </c:pt>
                <c:pt idx="2463">
                  <c:v>6.8360000000000001E-3</c:v>
                </c:pt>
                <c:pt idx="2464">
                  <c:v>6.803E-3</c:v>
                </c:pt>
                <c:pt idx="2465">
                  <c:v>6.7710000000000001E-3</c:v>
                </c:pt>
                <c:pt idx="2466">
                  <c:v>6.7409999999999996E-3</c:v>
                </c:pt>
                <c:pt idx="2467">
                  <c:v>6.7120000000000001E-3</c:v>
                </c:pt>
                <c:pt idx="2468">
                  <c:v>6.685E-3</c:v>
                </c:pt>
                <c:pt idx="2469">
                  <c:v>6.6600000000000001E-3</c:v>
                </c:pt>
                <c:pt idx="2470">
                  <c:v>6.6350000000000003E-3</c:v>
                </c:pt>
                <c:pt idx="2471">
                  <c:v>6.613E-3</c:v>
                </c:pt>
                <c:pt idx="2472">
                  <c:v>6.5919999999999998E-3</c:v>
                </c:pt>
                <c:pt idx="2473">
                  <c:v>6.5719999999999997E-3</c:v>
                </c:pt>
                <c:pt idx="2474">
                  <c:v>6.5539999999999999E-3</c:v>
                </c:pt>
                <c:pt idx="2475">
                  <c:v>6.5380000000000004E-3</c:v>
                </c:pt>
                <c:pt idx="2476">
                  <c:v>6.5230000000000002E-3</c:v>
                </c:pt>
                <c:pt idx="2477">
                  <c:v>6.509E-3</c:v>
                </c:pt>
                <c:pt idx="2478">
                  <c:v>6.4970000000000002E-3</c:v>
                </c:pt>
                <c:pt idx="2479">
                  <c:v>6.4869999999999997E-3</c:v>
                </c:pt>
                <c:pt idx="2480">
                  <c:v>6.4780000000000003E-3</c:v>
                </c:pt>
                <c:pt idx="2481">
                  <c:v>6.4700000000000001E-3</c:v>
                </c:pt>
                <c:pt idx="2482">
                  <c:v>6.4640000000000001E-3</c:v>
                </c:pt>
                <c:pt idx="2483">
                  <c:v>6.4599999999999996E-3</c:v>
                </c:pt>
                <c:pt idx="2484">
                  <c:v>6.4570000000000001E-3</c:v>
                </c:pt>
                <c:pt idx="2485">
                  <c:v>6.4559999999999999E-3</c:v>
                </c:pt>
                <c:pt idx="2486">
                  <c:v>6.4559999999999999E-3</c:v>
                </c:pt>
                <c:pt idx="2487">
                  <c:v>6.4580000000000002E-3</c:v>
                </c:pt>
                <c:pt idx="2488">
                  <c:v>6.4609999999999997E-3</c:v>
                </c:pt>
                <c:pt idx="2489">
                  <c:v>6.4660000000000004E-3</c:v>
                </c:pt>
                <c:pt idx="2490">
                  <c:v>6.4720000000000003E-3</c:v>
                </c:pt>
                <c:pt idx="2491">
                  <c:v>6.4799999999999996E-3</c:v>
                </c:pt>
                <c:pt idx="2492">
                  <c:v>6.489E-3</c:v>
                </c:pt>
                <c:pt idx="2493">
                  <c:v>6.4999999999999997E-3</c:v>
                </c:pt>
                <c:pt idx="2494">
                  <c:v>6.5120000000000004E-3</c:v>
                </c:pt>
                <c:pt idx="2495">
                  <c:v>6.5259999999999997E-3</c:v>
                </c:pt>
                <c:pt idx="2496">
                  <c:v>6.5409999999999999E-3</c:v>
                </c:pt>
                <c:pt idx="2497">
                  <c:v>6.5579999999999996E-3</c:v>
                </c:pt>
                <c:pt idx="2498">
                  <c:v>6.5760000000000002E-3</c:v>
                </c:pt>
                <c:pt idx="2499">
                  <c:v>6.5960000000000003E-3</c:v>
                </c:pt>
                <c:pt idx="2500">
                  <c:v>6.6179999999999998E-3</c:v>
                </c:pt>
                <c:pt idx="2501">
                  <c:v>6.6410000000000002E-3</c:v>
                </c:pt>
                <c:pt idx="2502">
                  <c:v>6.6649999999999999E-3</c:v>
                </c:pt>
                <c:pt idx="2503">
                  <c:v>6.6909999999999999E-3</c:v>
                </c:pt>
                <c:pt idx="2504">
                  <c:v>6.7190000000000001E-3</c:v>
                </c:pt>
                <c:pt idx="2505">
                  <c:v>6.7479999999999997E-3</c:v>
                </c:pt>
                <c:pt idx="2506">
                  <c:v>6.7780000000000002E-3</c:v>
                </c:pt>
                <c:pt idx="2507">
                  <c:v>6.8100000000000001E-3</c:v>
                </c:pt>
                <c:pt idx="2508">
                  <c:v>6.8440000000000003E-3</c:v>
                </c:pt>
                <c:pt idx="2509">
                  <c:v>6.8789999999999997E-3</c:v>
                </c:pt>
                <c:pt idx="2510">
                  <c:v>6.9150000000000001E-3</c:v>
                </c:pt>
                <c:pt idx="2511">
                  <c:v>6.9540000000000001E-3</c:v>
                </c:pt>
                <c:pt idx="2512">
                  <c:v>6.9930000000000001E-3</c:v>
                </c:pt>
                <c:pt idx="2513">
                  <c:v>7.0340000000000003E-3</c:v>
                </c:pt>
                <c:pt idx="2514">
                  <c:v>7.077E-3</c:v>
                </c:pt>
                <c:pt idx="2515">
                  <c:v>7.1209999999999997E-3</c:v>
                </c:pt>
                <c:pt idx="2516">
                  <c:v>7.1669999999999998E-3</c:v>
                </c:pt>
                <c:pt idx="2517">
                  <c:v>7.136E-3</c:v>
                </c:pt>
                <c:pt idx="2518">
                  <c:v>7.097E-3</c:v>
                </c:pt>
                <c:pt idx="2519">
                  <c:v>7.0600000000000003E-3</c:v>
                </c:pt>
                <c:pt idx="2520">
                  <c:v>7.0239999999999999E-3</c:v>
                </c:pt>
                <c:pt idx="2521">
                  <c:v>6.9829999999999996E-3</c:v>
                </c:pt>
                <c:pt idx="2522">
                  <c:v>6.9439999999999997E-3</c:v>
                </c:pt>
                <c:pt idx="2523">
                  <c:v>6.9069999999999999E-3</c:v>
                </c:pt>
                <c:pt idx="2524">
                  <c:v>6.8710000000000004E-3</c:v>
                </c:pt>
                <c:pt idx="2525">
                  <c:v>6.8259999999999996E-3</c:v>
                </c:pt>
                <c:pt idx="2526">
                  <c:v>6.783E-3</c:v>
                </c:pt>
                <c:pt idx="2527">
                  <c:v>6.7409999999999996E-3</c:v>
                </c:pt>
                <c:pt idx="2528">
                  <c:v>6.7010000000000004E-3</c:v>
                </c:pt>
                <c:pt idx="2529">
                  <c:v>6.6620000000000004E-3</c:v>
                </c:pt>
                <c:pt idx="2530">
                  <c:v>6.6249999999999998E-3</c:v>
                </c:pt>
                <c:pt idx="2531">
                  <c:v>6.5890000000000002E-3</c:v>
                </c:pt>
                <c:pt idx="2532">
                  <c:v>6.5550000000000001E-3</c:v>
                </c:pt>
                <c:pt idx="2533">
                  <c:v>6.5230000000000002E-3</c:v>
                </c:pt>
                <c:pt idx="2534">
                  <c:v>6.4910000000000002E-3</c:v>
                </c:pt>
                <c:pt idx="2535">
                  <c:v>6.4619999999999999E-3</c:v>
                </c:pt>
                <c:pt idx="2536">
                  <c:v>6.4339999999999996E-3</c:v>
                </c:pt>
                <c:pt idx="2537">
                  <c:v>6.4070000000000004E-3</c:v>
                </c:pt>
                <c:pt idx="2538">
                  <c:v>6.3819999999999997E-3</c:v>
                </c:pt>
                <c:pt idx="2539">
                  <c:v>6.3590000000000001E-3</c:v>
                </c:pt>
                <c:pt idx="2540">
                  <c:v>6.3369999999999998E-3</c:v>
                </c:pt>
                <c:pt idx="2541">
                  <c:v>6.3160000000000004E-3</c:v>
                </c:pt>
                <c:pt idx="2542">
                  <c:v>6.2969999999999996E-3</c:v>
                </c:pt>
                <c:pt idx="2543">
                  <c:v>6.28E-3</c:v>
                </c:pt>
                <c:pt idx="2544">
                  <c:v>6.2639999999999996E-3</c:v>
                </c:pt>
                <c:pt idx="2545">
                  <c:v>6.2490000000000002E-3</c:v>
                </c:pt>
                <c:pt idx="2546">
                  <c:v>6.2360000000000002E-3</c:v>
                </c:pt>
                <c:pt idx="2547">
                  <c:v>6.2249999999999996E-3</c:v>
                </c:pt>
                <c:pt idx="2548">
                  <c:v>6.215E-3</c:v>
                </c:pt>
                <c:pt idx="2549">
                  <c:v>6.2069999999999998E-3</c:v>
                </c:pt>
                <c:pt idx="2550">
                  <c:v>6.1999999999999998E-3</c:v>
                </c:pt>
                <c:pt idx="2551">
                  <c:v>6.195E-3</c:v>
                </c:pt>
                <c:pt idx="2552">
                  <c:v>6.1910000000000003E-3</c:v>
                </c:pt>
                <c:pt idx="2553">
                  <c:v>6.1879999999999999E-3</c:v>
                </c:pt>
                <c:pt idx="2554">
                  <c:v>6.1879999999999999E-3</c:v>
                </c:pt>
                <c:pt idx="2555">
                  <c:v>6.1879999999999999E-3</c:v>
                </c:pt>
                <c:pt idx="2556">
                  <c:v>6.1910000000000003E-3</c:v>
                </c:pt>
                <c:pt idx="2557">
                  <c:v>6.195E-3</c:v>
                </c:pt>
                <c:pt idx="2558">
                  <c:v>6.1999999999999998E-3</c:v>
                </c:pt>
                <c:pt idx="2559">
                  <c:v>6.2069999999999998E-3</c:v>
                </c:pt>
                <c:pt idx="2560">
                  <c:v>6.215E-3</c:v>
                </c:pt>
                <c:pt idx="2561">
                  <c:v>6.2249999999999996E-3</c:v>
                </c:pt>
                <c:pt idx="2562">
                  <c:v>6.2360000000000002E-3</c:v>
                </c:pt>
                <c:pt idx="2563">
                  <c:v>6.2490000000000002E-3</c:v>
                </c:pt>
                <c:pt idx="2564">
                  <c:v>6.2639999999999996E-3</c:v>
                </c:pt>
                <c:pt idx="2565">
                  <c:v>6.28E-3</c:v>
                </c:pt>
                <c:pt idx="2566">
                  <c:v>6.2969999999999996E-3</c:v>
                </c:pt>
                <c:pt idx="2567">
                  <c:v>6.3160000000000004E-3</c:v>
                </c:pt>
                <c:pt idx="2568">
                  <c:v>6.3369999999999998E-3</c:v>
                </c:pt>
                <c:pt idx="2569">
                  <c:v>6.3590000000000001E-3</c:v>
                </c:pt>
                <c:pt idx="2570">
                  <c:v>6.3819999999999997E-3</c:v>
                </c:pt>
                <c:pt idx="2571">
                  <c:v>6.4070000000000004E-3</c:v>
                </c:pt>
                <c:pt idx="2572">
                  <c:v>6.4339999999999996E-3</c:v>
                </c:pt>
                <c:pt idx="2573">
                  <c:v>6.4619999999999999E-3</c:v>
                </c:pt>
                <c:pt idx="2574">
                  <c:v>6.4910000000000002E-3</c:v>
                </c:pt>
                <c:pt idx="2575">
                  <c:v>6.5230000000000002E-3</c:v>
                </c:pt>
                <c:pt idx="2576">
                  <c:v>6.5550000000000001E-3</c:v>
                </c:pt>
                <c:pt idx="2577">
                  <c:v>6.5890000000000002E-3</c:v>
                </c:pt>
                <c:pt idx="2578">
                  <c:v>6.6249999999999998E-3</c:v>
                </c:pt>
                <c:pt idx="2579">
                  <c:v>6.6620000000000004E-3</c:v>
                </c:pt>
                <c:pt idx="2580">
                  <c:v>6.7010000000000004E-3</c:v>
                </c:pt>
                <c:pt idx="2581">
                  <c:v>6.7409999999999996E-3</c:v>
                </c:pt>
                <c:pt idx="2582">
                  <c:v>6.783E-3</c:v>
                </c:pt>
                <c:pt idx="2583">
                  <c:v>6.8259999999999996E-3</c:v>
                </c:pt>
                <c:pt idx="2584">
                  <c:v>6.8710000000000004E-3</c:v>
                </c:pt>
                <c:pt idx="2585">
                  <c:v>6.8250000000000003E-3</c:v>
                </c:pt>
                <c:pt idx="2586">
                  <c:v>6.7799999999999996E-3</c:v>
                </c:pt>
                <c:pt idx="2587">
                  <c:v>6.7359999999999998E-3</c:v>
                </c:pt>
                <c:pt idx="2588">
                  <c:v>6.6940000000000003E-3</c:v>
                </c:pt>
                <c:pt idx="2589">
                  <c:v>6.6540000000000002E-3</c:v>
                </c:pt>
                <c:pt idx="2590">
                  <c:v>6.6150000000000002E-3</c:v>
                </c:pt>
                <c:pt idx="2591">
                  <c:v>6.5779999999999996E-3</c:v>
                </c:pt>
                <c:pt idx="2592">
                  <c:v>6.5420000000000001E-3</c:v>
                </c:pt>
                <c:pt idx="2593">
                  <c:v>6.5079999999999999E-3</c:v>
                </c:pt>
                <c:pt idx="2594">
                  <c:v>6.4749999999999999E-3</c:v>
                </c:pt>
                <c:pt idx="2595">
                  <c:v>6.4440000000000001E-3</c:v>
                </c:pt>
                <c:pt idx="2596">
                  <c:v>6.4140000000000004E-3</c:v>
                </c:pt>
                <c:pt idx="2597">
                  <c:v>6.3860000000000002E-3</c:v>
                </c:pt>
                <c:pt idx="2598">
                  <c:v>6.3590000000000001E-3</c:v>
                </c:pt>
                <c:pt idx="2599">
                  <c:v>6.3340000000000002E-3</c:v>
                </c:pt>
                <c:pt idx="2600">
                  <c:v>6.3099999999999996E-3</c:v>
                </c:pt>
                <c:pt idx="2601">
                  <c:v>6.2880000000000002E-3</c:v>
                </c:pt>
                <c:pt idx="2602">
                  <c:v>6.2680000000000001E-3</c:v>
                </c:pt>
                <c:pt idx="2603">
                  <c:v>6.2490000000000002E-3</c:v>
                </c:pt>
                <c:pt idx="2604">
                  <c:v>6.2310000000000004E-3</c:v>
                </c:pt>
                <c:pt idx="2605">
                  <c:v>6.215E-3</c:v>
                </c:pt>
                <c:pt idx="2606">
                  <c:v>6.1999999999999998E-3</c:v>
                </c:pt>
                <c:pt idx="2607">
                  <c:v>6.1869999999999998E-3</c:v>
                </c:pt>
                <c:pt idx="2608">
                  <c:v>6.1760000000000001E-3</c:v>
                </c:pt>
                <c:pt idx="2609">
                  <c:v>6.1659999999999996E-3</c:v>
                </c:pt>
                <c:pt idx="2610">
                  <c:v>6.1570000000000001E-3</c:v>
                </c:pt>
                <c:pt idx="2611">
                  <c:v>6.1500000000000001E-3</c:v>
                </c:pt>
                <c:pt idx="2612">
                  <c:v>6.1450000000000003E-3</c:v>
                </c:pt>
                <c:pt idx="2613">
                  <c:v>6.1409999999999998E-3</c:v>
                </c:pt>
                <c:pt idx="2614">
                  <c:v>6.1390000000000004E-3</c:v>
                </c:pt>
                <c:pt idx="2615">
                  <c:v>6.1380000000000002E-3</c:v>
                </c:pt>
                <c:pt idx="2616">
                  <c:v>6.1380000000000002E-3</c:v>
                </c:pt>
                <c:pt idx="2617">
                  <c:v>6.1409999999999998E-3</c:v>
                </c:pt>
                <c:pt idx="2618">
                  <c:v>6.1440000000000002E-3</c:v>
                </c:pt>
                <c:pt idx="2619">
                  <c:v>6.149E-3</c:v>
                </c:pt>
                <c:pt idx="2620">
                  <c:v>6.156E-3</c:v>
                </c:pt>
                <c:pt idx="2621">
                  <c:v>6.1640000000000002E-3</c:v>
                </c:pt>
                <c:pt idx="2622">
                  <c:v>6.1739999999999998E-3</c:v>
                </c:pt>
                <c:pt idx="2623">
                  <c:v>6.1850000000000004E-3</c:v>
                </c:pt>
                <c:pt idx="2624">
                  <c:v>6.1980000000000004E-3</c:v>
                </c:pt>
                <c:pt idx="2625">
                  <c:v>6.2129999999999998E-3</c:v>
                </c:pt>
                <c:pt idx="2626">
                  <c:v>6.228E-3</c:v>
                </c:pt>
                <c:pt idx="2627">
                  <c:v>6.2459999999999998E-3</c:v>
                </c:pt>
                <c:pt idx="2628">
                  <c:v>6.2649999999999997E-3</c:v>
                </c:pt>
                <c:pt idx="2629">
                  <c:v>6.2849999999999998E-3</c:v>
                </c:pt>
                <c:pt idx="2630">
                  <c:v>6.3070000000000001E-3</c:v>
                </c:pt>
                <c:pt idx="2631">
                  <c:v>6.3299999999999997E-3</c:v>
                </c:pt>
                <c:pt idx="2632">
                  <c:v>6.3550000000000004E-3</c:v>
                </c:pt>
                <c:pt idx="2633">
                  <c:v>6.3819999999999997E-3</c:v>
                </c:pt>
                <c:pt idx="2634">
                  <c:v>6.4099999999999999E-3</c:v>
                </c:pt>
                <c:pt idx="2635">
                  <c:v>6.4390000000000003E-3</c:v>
                </c:pt>
                <c:pt idx="2636">
                  <c:v>6.4700000000000001E-3</c:v>
                </c:pt>
                <c:pt idx="2637">
                  <c:v>6.5030000000000001E-3</c:v>
                </c:pt>
                <c:pt idx="2638">
                  <c:v>6.5370000000000003E-3</c:v>
                </c:pt>
                <c:pt idx="2639">
                  <c:v>6.5719999999999997E-3</c:v>
                </c:pt>
                <c:pt idx="2640">
                  <c:v>6.6090000000000003E-3</c:v>
                </c:pt>
                <c:pt idx="2641">
                  <c:v>6.6480000000000003E-3</c:v>
                </c:pt>
                <c:pt idx="2642">
                  <c:v>6.6880000000000004E-3</c:v>
                </c:pt>
                <c:pt idx="2643">
                  <c:v>6.7299999999999999E-3</c:v>
                </c:pt>
                <c:pt idx="2644">
                  <c:v>6.7730000000000004E-3</c:v>
                </c:pt>
                <c:pt idx="2645">
                  <c:v>6.8180000000000003E-3</c:v>
                </c:pt>
                <c:pt idx="2646">
                  <c:v>6.8640000000000003E-3</c:v>
                </c:pt>
                <c:pt idx="2647">
                  <c:v>6.9119999999999997E-3</c:v>
                </c:pt>
                <c:pt idx="2648">
                  <c:v>6.9610000000000002E-3</c:v>
                </c:pt>
                <c:pt idx="2649">
                  <c:v>7.012E-3</c:v>
                </c:pt>
                <c:pt idx="2650">
                  <c:v>7.064E-3</c:v>
                </c:pt>
                <c:pt idx="2651">
                  <c:v>7.1180000000000002E-3</c:v>
                </c:pt>
                <c:pt idx="2652">
                  <c:v>7.1000000000000004E-3</c:v>
                </c:pt>
                <c:pt idx="2653">
                  <c:v>7.084E-3</c:v>
                </c:pt>
                <c:pt idx="2654">
                  <c:v>7.0699999999999999E-3</c:v>
                </c:pt>
                <c:pt idx="2655">
                  <c:v>7.0569999999999999E-3</c:v>
                </c:pt>
                <c:pt idx="2656">
                  <c:v>7.0460000000000002E-3</c:v>
                </c:pt>
                <c:pt idx="2657">
                  <c:v>7.0359999999999997E-3</c:v>
                </c:pt>
                <c:pt idx="2658">
                  <c:v>7.0280000000000004E-3</c:v>
                </c:pt>
                <c:pt idx="2659">
                  <c:v>7.0210000000000003E-3</c:v>
                </c:pt>
                <c:pt idx="2660">
                  <c:v>7.0159999999999997E-3</c:v>
                </c:pt>
                <c:pt idx="2661">
                  <c:v>7.012E-3</c:v>
                </c:pt>
                <c:pt idx="2662">
                  <c:v>7.0099999999999997E-3</c:v>
                </c:pt>
                <c:pt idx="2663">
                  <c:v>7.0089999999999996E-3</c:v>
                </c:pt>
                <c:pt idx="2664">
                  <c:v>7.0099999999999997E-3</c:v>
                </c:pt>
                <c:pt idx="2665">
                  <c:v>7.0130000000000001E-3</c:v>
                </c:pt>
                <c:pt idx="2666">
                  <c:v>7.0169999999999998E-3</c:v>
                </c:pt>
                <c:pt idx="2667">
                  <c:v>7.0219999999999996E-3</c:v>
                </c:pt>
                <c:pt idx="2668">
                  <c:v>7.0289999999999997E-3</c:v>
                </c:pt>
                <c:pt idx="2669">
                  <c:v>7.0369999999999999E-3</c:v>
                </c:pt>
                <c:pt idx="2670">
                  <c:v>7.0470000000000003E-3</c:v>
                </c:pt>
                <c:pt idx="2671">
                  <c:v>7.0590000000000002E-3</c:v>
                </c:pt>
                <c:pt idx="2672">
                  <c:v>7.0720000000000002E-3</c:v>
                </c:pt>
                <c:pt idx="2673">
                  <c:v>7.0860000000000003E-3</c:v>
                </c:pt>
                <c:pt idx="2674">
                  <c:v>7.1019999999999998E-3</c:v>
                </c:pt>
                <c:pt idx="2675">
                  <c:v>7.1199999999999996E-3</c:v>
                </c:pt>
                <c:pt idx="2676">
                  <c:v>7.1390000000000004E-3</c:v>
                </c:pt>
                <c:pt idx="2677">
                  <c:v>7.1599999999999997E-3</c:v>
                </c:pt>
                <c:pt idx="2678">
                  <c:v>7.182E-3</c:v>
                </c:pt>
                <c:pt idx="2679">
                  <c:v>7.2049999999999996E-3</c:v>
                </c:pt>
                <c:pt idx="2680">
                  <c:v>7.2309999999999996E-3</c:v>
                </c:pt>
                <c:pt idx="2681">
                  <c:v>7.2570000000000004E-3</c:v>
                </c:pt>
                <c:pt idx="2682">
                  <c:v>7.2849999999999998E-3</c:v>
                </c:pt>
                <c:pt idx="2683">
                  <c:v>7.3150000000000003E-3</c:v>
                </c:pt>
                <c:pt idx="2684">
                  <c:v>7.3460000000000001E-3</c:v>
                </c:pt>
                <c:pt idx="2685">
                  <c:v>7.9290000000000003E-3</c:v>
                </c:pt>
                <c:pt idx="2686">
                  <c:v>8.0129999999999993E-3</c:v>
                </c:pt>
                <c:pt idx="2687">
                  <c:v>7.6689999999999996E-3</c:v>
                </c:pt>
                <c:pt idx="2688">
                  <c:v>7.1869999999999998E-3</c:v>
                </c:pt>
                <c:pt idx="2689">
                  <c:v>6.881E-3</c:v>
                </c:pt>
                <c:pt idx="2690">
                  <c:v>6.9439999999999997E-3</c:v>
                </c:pt>
                <c:pt idx="2691">
                  <c:v>7.4060000000000003E-3</c:v>
                </c:pt>
                <c:pt idx="2692">
                  <c:v>8.1600000000000006E-3</c:v>
                </c:pt>
                <c:pt idx="2693">
                  <c:v>8.9739999999999993E-3</c:v>
                </c:pt>
                <c:pt idx="2694">
                  <c:v>9.5860000000000008E-3</c:v>
                </c:pt>
                <c:pt idx="2695">
                  <c:v>9.8729999999999998E-3</c:v>
                </c:pt>
                <c:pt idx="2696">
                  <c:v>9.8899999999999995E-3</c:v>
                </c:pt>
                <c:pt idx="2697">
                  <c:v>9.7780000000000002E-3</c:v>
                </c:pt>
                <c:pt idx="2698">
                  <c:v>9.7630000000000008E-3</c:v>
                </c:pt>
                <c:pt idx="2699">
                  <c:v>1.0068000000000001E-2</c:v>
                </c:pt>
                <c:pt idx="2700">
                  <c:v>1.0670000000000001E-2</c:v>
                </c:pt>
                <c:pt idx="2701">
                  <c:v>1.1324000000000001E-2</c:v>
                </c:pt>
                <c:pt idx="2702">
                  <c:v>1.1825E-2</c:v>
                </c:pt>
                <c:pt idx="2703">
                  <c:v>1.2178E-2</c:v>
                </c:pt>
                <c:pt idx="2704">
                  <c:v>1.2562E-2</c:v>
                </c:pt>
                <c:pt idx="2705">
                  <c:v>1.3158E-2</c:v>
                </c:pt>
                <c:pt idx="2706">
                  <c:v>1.3963E-2</c:v>
                </c:pt>
                <c:pt idx="2707">
                  <c:v>1.4661E-2</c:v>
                </c:pt>
                <c:pt idx="2708">
                  <c:v>1.4851E-2</c:v>
                </c:pt>
                <c:pt idx="2709">
                  <c:v>1.4526000000000001E-2</c:v>
                </c:pt>
                <c:pt idx="2710">
                  <c:v>1.4085E-2</c:v>
                </c:pt>
                <c:pt idx="2711">
                  <c:v>1.3946E-2</c:v>
                </c:pt>
                <c:pt idx="2712">
                  <c:v>1.4148000000000001E-2</c:v>
                </c:pt>
                <c:pt idx="2713">
                  <c:v>1.4396000000000001E-2</c:v>
                </c:pt>
                <c:pt idx="2714">
                  <c:v>1.4511E-2</c:v>
                </c:pt>
                <c:pt idx="2715">
                  <c:v>1.4548E-2</c:v>
                </c:pt>
                <c:pt idx="2716">
                  <c:v>1.4649000000000001E-2</c:v>
                </c:pt>
                <c:pt idx="2717">
                  <c:v>1.4841E-2</c:v>
                </c:pt>
                <c:pt idx="2718">
                  <c:v>1.4966999999999999E-2</c:v>
                </c:pt>
                <c:pt idx="2719">
                  <c:v>1.4945E-2</c:v>
                </c:pt>
                <c:pt idx="2720">
                  <c:v>1.4931E-2</c:v>
                </c:pt>
                <c:pt idx="2721">
                  <c:v>1.5103E-2</c:v>
                </c:pt>
                <c:pt idx="2722">
                  <c:v>1.4435999999999999E-2</c:v>
                </c:pt>
                <c:pt idx="2723">
                  <c:v>1.3856E-2</c:v>
                </c:pt>
                <c:pt idx="2724">
                  <c:v>1.3242E-2</c:v>
                </c:pt>
                <c:pt idx="2725">
                  <c:v>1.2616E-2</c:v>
                </c:pt>
                <c:pt idx="2726">
                  <c:v>1.2062E-2</c:v>
                </c:pt>
                <c:pt idx="2727">
                  <c:v>1.1504E-2</c:v>
                </c:pt>
                <c:pt idx="2728">
                  <c:v>1.0848E-2</c:v>
                </c:pt>
                <c:pt idx="2729">
                  <c:v>1.0156999999999999E-2</c:v>
                </c:pt>
                <c:pt idx="2730">
                  <c:v>9.5440000000000004E-3</c:v>
                </c:pt>
                <c:pt idx="2731">
                  <c:v>9.0530000000000003E-3</c:v>
                </c:pt>
                <c:pt idx="2732">
                  <c:v>8.7309999999999992E-3</c:v>
                </c:pt>
                <c:pt idx="2733">
                  <c:v>8.6449999999999999E-3</c:v>
                </c:pt>
                <c:pt idx="2734">
                  <c:v>8.7270000000000004E-3</c:v>
                </c:pt>
                <c:pt idx="2735">
                  <c:v>8.7229999999999999E-3</c:v>
                </c:pt>
                <c:pt idx="2736">
                  <c:v>8.3580000000000008E-3</c:v>
                </c:pt>
                <c:pt idx="2737">
                  <c:v>7.6649999999999999E-3</c:v>
                </c:pt>
                <c:pt idx="2738">
                  <c:v>7.0590000000000002E-3</c:v>
                </c:pt>
                <c:pt idx="2739">
                  <c:v>6.9550000000000002E-3</c:v>
                </c:pt>
                <c:pt idx="2740">
                  <c:v>6.8710000000000004E-3</c:v>
                </c:pt>
                <c:pt idx="2741">
                  <c:v>7.0039999999999998E-3</c:v>
                </c:pt>
                <c:pt idx="2742">
                  <c:v>7.1739999999999998E-3</c:v>
                </c:pt>
                <c:pt idx="2743">
                  <c:v>7.175E-3</c:v>
                </c:pt>
                <c:pt idx="2744">
                  <c:v>7.1700000000000002E-3</c:v>
                </c:pt>
                <c:pt idx="2745">
                  <c:v>7.3109999999999998E-3</c:v>
                </c:pt>
                <c:pt idx="2746">
                  <c:v>7.5589999999999997E-3</c:v>
                </c:pt>
                <c:pt idx="2747">
                  <c:v>7.8100000000000001E-3</c:v>
                </c:pt>
                <c:pt idx="2748">
                  <c:v>8.0630000000000007E-3</c:v>
                </c:pt>
                <c:pt idx="2749">
                  <c:v>8.4069999999999995E-3</c:v>
                </c:pt>
                <c:pt idx="2750">
                  <c:v>8.881E-3</c:v>
                </c:pt>
                <c:pt idx="2751">
                  <c:v>9.4389999999999995E-3</c:v>
                </c:pt>
                <c:pt idx="2752">
                  <c:v>1.0033E-2</c:v>
                </c:pt>
                <c:pt idx="2753">
                  <c:v>1.0591E-2</c:v>
                </c:pt>
                <c:pt idx="2754">
                  <c:v>1.1105E-2</c:v>
                </c:pt>
                <c:pt idx="2755">
                  <c:v>1.1715E-2</c:v>
                </c:pt>
                <c:pt idx="2756">
                  <c:v>1.2621E-2</c:v>
                </c:pt>
                <c:pt idx="2757">
                  <c:v>1.3873999999999999E-2</c:v>
                </c:pt>
                <c:pt idx="2758">
                  <c:v>1.5185000000000001E-2</c:v>
                </c:pt>
                <c:pt idx="2759">
                  <c:v>1.627E-2</c:v>
                </c:pt>
                <c:pt idx="2760">
                  <c:v>1.7217E-2</c:v>
                </c:pt>
                <c:pt idx="2761">
                  <c:v>1.8304000000000001E-2</c:v>
                </c:pt>
                <c:pt idx="2762">
                  <c:v>1.9758000000000001E-2</c:v>
                </c:pt>
                <c:pt idx="2763">
                  <c:v>2.1694999999999999E-2</c:v>
                </c:pt>
                <c:pt idx="2764">
                  <c:v>2.4143999999999999E-2</c:v>
                </c:pt>
                <c:pt idx="2765">
                  <c:v>2.69E-2</c:v>
                </c:pt>
                <c:pt idx="2766">
                  <c:v>2.9270999999999998E-2</c:v>
                </c:pt>
                <c:pt idx="2767">
                  <c:v>3.0802E-2</c:v>
                </c:pt>
                <c:pt idx="2768">
                  <c:v>3.1677999999999998E-2</c:v>
                </c:pt>
                <c:pt idx="2769">
                  <c:v>3.2173E-2</c:v>
                </c:pt>
                <c:pt idx="2770">
                  <c:v>3.2462999999999999E-2</c:v>
                </c:pt>
                <c:pt idx="2771">
                  <c:v>3.2647000000000002E-2</c:v>
                </c:pt>
                <c:pt idx="2772">
                  <c:v>3.2724000000000003E-2</c:v>
                </c:pt>
                <c:pt idx="2773">
                  <c:v>3.2684999999999999E-2</c:v>
                </c:pt>
                <c:pt idx="2774">
                  <c:v>3.2566999999999999E-2</c:v>
                </c:pt>
                <c:pt idx="2775">
                  <c:v>3.2368000000000001E-2</c:v>
                </c:pt>
                <c:pt idx="2776">
                  <c:v>3.2049000000000001E-2</c:v>
                </c:pt>
                <c:pt idx="2777">
                  <c:v>3.1685999999999999E-2</c:v>
                </c:pt>
                <c:pt idx="2778">
                  <c:v>3.1572000000000003E-2</c:v>
                </c:pt>
                <c:pt idx="2779">
                  <c:v>3.2007000000000001E-2</c:v>
                </c:pt>
                <c:pt idx="2780">
                  <c:v>3.3022000000000003E-2</c:v>
                </c:pt>
                <c:pt idx="2781">
                  <c:v>3.4307999999999998E-2</c:v>
                </c:pt>
                <c:pt idx="2782">
                  <c:v>3.5429000000000002E-2</c:v>
                </c:pt>
                <c:pt idx="2783">
                  <c:v>3.6327999999999999E-2</c:v>
                </c:pt>
                <c:pt idx="2784">
                  <c:v>3.7339999999999998E-2</c:v>
                </c:pt>
                <c:pt idx="2785">
                  <c:v>3.8781999999999997E-2</c:v>
                </c:pt>
                <c:pt idx="2786">
                  <c:v>4.0842000000000003E-2</c:v>
                </c:pt>
                <c:pt idx="2787">
                  <c:v>4.3626999999999999E-2</c:v>
                </c:pt>
                <c:pt idx="2788">
                  <c:v>4.6968999999999997E-2</c:v>
                </c:pt>
                <c:pt idx="2789">
                  <c:v>5.0106999999999999E-2</c:v>
                </c:pt>
                <c:pt idx="2790">
                  <c:v>5.2253000000000001E-2</c:v>
                </c:pt>
                <c:pt idx="2791">
                  <c:v>5.3533999999999998E-2</c:v>
                </c:pt>
                <c:pt idx="2792">
                  <c:v>5.4542E-2</c:v>
                </c:pt>
                <c:pt idx="2793">
                  <c:v>5.5485E-2</c:v>
                </c:pt>
                <c:pt idx="2794">
                  <c:v>5.629E-2</c:v>
                </c:pt>
                <c:pt idx="2795">
                  <c:v>5.6842999999999998E-2</c:v>
                </c:pt>
                <c:pt idx="2796">
                  <c:v>5.7162999999999999E-2</c:v>
                </c:pt>
                <c:pt idx="2797">
                  <c:v>5.7516999999999999E-2</c:v>
                </c:pt>
                <c:pt idx="2798">
                  <c:v>5.8229999999999997E-2</c:v>
                </c:pt>
                <c:pt idx="2799">
                  <c:v>5.9443999999999997E-2</c:v>
                </c:pt>
                <c:pt idx="2800">
                  <c:v>6.1101000000000003E-2</c:v>
                </c:pt>
                <c:pt idx="2801">
                  <c:v>6.3125000000000001E-2</c:v>
                </c:pt>
                <c:pt idx="2802">
                  <c:v>6.5568000000000001E-2</c:v>
                </c:pt>
                <c:pt idx="2803">
                  <c:v>6.8517999999999996E-2</c:v>
                </c:pt>
                <c:pt idx="2804">
                  <c:v>7.1915000000000007E-2</c:v>
                </c:pt>
                <c:pt idx="2805">
                  <c:v>7.5504000000000002E-2</c:v>
                </c:pt>
                <c:pt idx="2806">
                  <c:v>7.9079999999999998E-2</c:v>
                </c:pt>
                <c:pt idx="2807">
                  <c:v>8.2633999999999999E-2</c:v>
                </c:pt>
                <c:pt idx="2808">
                  <c:v>8.6233000000000004E-2</c:v>
                </c:pt>
                <c:pt idx="2809">
                  <c:v>8.9949000000000001E-2</c:v>
                </c:pt>
                <c:pt idx="2810">
                  <c:v>9.3869999999999995E-2</c:v>
                </c:pt>
                <c:pt idx="2811">
                  <c:v>9.8035999999999998E-2</c:v>
                </c:pt>
                <c:pt idx="2812">
                  <c:v>0.102247</c:v>
                </c:pt>
                <c:pt idx="2813">
                  <c:v>0.105808</c:v>
                </c:pt>
                <c:pt idx="2814">
                  <c:v>0.10831300000000001</c:v>
                </c:pt>
                <c:pt idx="2815">
                  <c:v>0.110486</c:v>
                </c:pt>
                <c:pt idx="2816">
                  <c:v>0.112985</c:v>
                </c:pt>
                <c:pt idx="2817">
                  <c:v>0.11615399999999999</c:v>
                </c:pt>
                <c:pt idx="2818">
                  <c:v>0.120209</c:v>
                </c:pt>
                <c:pt idx="2819">
                  <c:v>0.125169</c:v>
                </c:pt>
                <c:pt idx="2820">
                  <c:v>0.13095599999999999</c:v>
                </c:pt>
                <c:pt idx="2821">
                  <c:v>0.137822</c:v>
                </c:pt>
                <c:pt idx="2822">
                  <c:v>0.14602999999999999</c:v>
                </c:pt>
                <c:pt idx="2823">
                  <c:v>0.15562500000000001</c:v>
                </c:pt>
                <c:pt idx="2824">
                  <c:v>0.16658600000000001</c:v>
                </c:pt>
                <c:pt idx="2825">
                  <c:v>0.17897299999999999</c:v>
                </c:pt>
                <c:pt idx="2826">
                  <c:v>0.192826</c:v>
                </c:pt>
                <c:pt idx="2827">
                  <c:v>0.207982</c:v>
                </c:pt>
                <c:pt idx="2828">
                  <c:v>0.22403100000000001</c:v>
                </c:pt>
                <c:pt idx="2829">
                  <c:v>0.24047499999999999</c:v>
                </c:pt>
                <c:pt idx="2830">
                  <c:v>0.25694499999999998</c:v>
                </c:pt>
                <c:pt idx="2831">
                  <c:v>0.273258</c:v>
                </c:pt>
                <c:pt idx="2832">
                  <c:v>0.28936699999999999</c:v>
                </c:pt>
                <c:pt idx="2833">
                  <c:v>0.30533900000000003</c:v>
                </c:pt>
                <c:pt idx="2834">
                  <c:v>0.32128000000000001</c:v>
                </c:pt>
                <c:pt idx="2835">
                  <c:v>0.33702300000000002</c:v>
                </c:pt>
                <c:pt idx="2836">
                  <c:v>0.35164699999999999</c:v>
                </c:pt>
                <c:pt idx="2837">
                  <c:v>0.36427999999999999</c:v>
                </c:pt>
                <c:pt idx="2838">
                  <c:v>0.37547000000000003</c:v>
                </c:pt>
                <c:pt idx="2839">
                  <c:v>0.38650499999999999</c:v>
                </c:pt>
                <c:pt idx="2840">
                  <c:v>0.39781699999999998</c:v>
                </c:pt>
                <c:pt idx="2841">
                  <c:v>0.40934599999999999</c:v>
                </c:pt>
                <c:pt idx="2842">
                  <c:v>0.42088300000000001</c:v>
                </c:pt>
                <c:pt idx="2843">
                  <c:v>0.43229000000000001</c:v>
                </c:pt>
                <c:pt idx="2844">
                  <c:v>0.443824</c:v>
                </c:pt>
                <c:pt idx="2845">
                  <c:v>0.45604499999999998</c:v>
                </c:pt>
                <c:pt idx="2846">
                  <c:v>0.46922399999999997</c:v>
                </c:pt>
                <c:pt idx="2847">
                  <c:v>0.48340699999999998</c:v>
                </c:pt>
                <c:pt idx="2848">
                  <c:v>0.49849599999999999</c:v>
                </c:pt>
                <c:pt idx="2849">
                  <c:v>0.51424199999999998</c:v>
                </c:pt>
                <c:pt idx="2850">
                  <c:v>0.53056700000000001</c:v>
                </c:pt>
                <c:pt idx="2851">
                  <c:v>0.54752100000000004</c:v>
                </c:pt>
                <c:pt idx="2852">
                  <c:v>0.56506400000000001</c:v>
                </c:pt>
                <c:pt idx="2853">
                  <c:v>0.58308700000000002</c:v>
                </c:pt>
                <c:pt idx="2854">
                  <c:v>0.60155400000000003</c:v>
                </c:pt>
                <c:pt idx="2855">
                  <c:v>0.62057200000000001</c:v>
                </c:pt>
                <c:pt idx="2856">
                  <c:v>0.64019300000000001</c:v>
                </c:pt>
                <c:pt idx="2857">
                  <c:v>0.660107</c:v>
                </c:pt>
                <c:pt idx="2858">
                  <c:v>0.67981100000000005</c:v>
                </c:pt>
                <c:pt idx="2859">
                  <c:v>0.69894599999999996</c:v>
                </c:pt>
                <c:pt idx="2860">
                  <c:v>0.71730000000000005</c:v>
                </c:pt>
                <c:pt idx="2861">
                  <c:v>0.73533599999999999</c:v>
                </c:pt>
                <c:pt idx="2862">
                  <c:v>0.75385899999999995</c:v>
                </c:pt>
                <c:pt idx="2863">
                  <c:v>0.773173</c:v>
                </c:pt>
                <c:pt idx="2864">
                  <c:v>0.79330299999999998</c:v>
                </c:pt>
                <c:pt idx="2865">
                  <c:v>0.81407600000000002</c:v>
                </c:pt>
                <c:pt idx="2866">
                  <c:v>0.83512299999999995</c:v>
                </c:pt>
                <c:pt idx="2867">
                  <c:v>0.85617200000000004</c:v>
                </c:pt>
                <c:pt idx="2868">
                  <c:v>0.87730300000000006</c:v>
                </c:pt>
                <c:pt idx="2869">
                  <c:v>0.89874100000000001</c:v>
                </c:pt>
                <c:pt idx="2870">
                  <c:v>0.92061000000000004</c:v>
                </c:pt>
                <c:pt idx="2871">
                  <c:v>0.94286199999999998</c:v>
                </c:pt>
                <c:pt idx="2872">
                  <c:v>0.96529399999999999</c:v>
                </c:pt>
                <c:pt idx="2873">
                  <c:v>0.98775000000000002</c:v>
                </c:pt>
                <c:pt idx="2874">
                  <c:v>1.0103279999999999</c:v>
                </c:pt>
                <c:pt idx="2875">
                  <c:v>1.033093</c:v>
                </c:pt>
                <c:pt idx="2876">
                  <c:v>1.0559810000000001</c:v>
                </c:pt>
                <c:pt idx="2877">
                  <c:v>1.078938</c:v>
                </c:pt>
                <c:pt idx="2878">
                  <c:v>1.1019760000000001</c:v>
                </c:pt>
                <c:pt idx="2879">
                  <c:v>1.124989</c:v>
                </c:pt>
                <c:pt idx="2880">
                  <c:v>1.147113</c:v>
                </c:pt>
                <c:pt idx="2881">
                  <c:v>1.167443</c:v>
                </c:pt>
                <c:pt idx="2882">
                  <c:v>1.1862090000000001</c:v>
                </c:pt>
                <c:pt idx="2883">
                  <c:v>1.2040109999999999</c:v>
                </c:pt>
                <c:pt idx="2884">
                  <c:v>1.221203</c:v>
                </c:pt>
                <c:pt idx="2885">
                  <c:v>1.237976</c:v>
                </c:pt>
                <c:pt idx="2886">
                  <c:v>1.2544979999999999</c:v>
                </c:pt>
                <c:pt idx="2887">
                  <c:v>1.2707919999999999</c:v>
                </c:pt>
                <c:pt idx="2888">
                  <c:v>1.2865489999999999</c:v>
                </c:pt>
                <c:pt idx="2889">
                  <c:v>1.3011600000000001</c:v>
                </c:pt>
                <c:pt idx="2890">
                  <c:v>1.3140689999999999</c:v>
                </c:pt>
                <c:pt idx="2891">
                  <c:v>1.325291</c:v>
                </c:pt>
                <c:pt idx="2892">
                  <c:v>1.335412</c:v>
                </c:pt>
                <c:pt idx="2893">
                  <c:v>1.345008</c:v>
                </c:pt>
                <c:pt idx="2894">
                  <c:v>1.354417</c:v>
                </c:pt>
                <c:pt idx="2895">
                  <c:v>1.3638030000000001</c:v>
                </c:pt>
                <c:pt idx="2896">
                  <c:v>1.373245</c:v>
                </c:pt>
                <c:pt idx="2897">
                  <c:v>1.3828180000000001</c:v>
                </c:pt>
                <c:pt idx="2898">
                  <c:v>1.3926510000000001</c:v>
                </c:pt>
                <c:pt idx="2899">
                  <c:v>1.4029039999999999</c:v>
                </c:pt>
                <c:pt idx="2900">
                  <c:v>1.413662</c:v>
                </c:pt>
                <c:pt idx="2901">
                  <c:v>1.4248559999999999</c:v>
                </c:pt>
                <c:pt idx="2902">
                  <c:v>1.436293</c:v>
                </c:pt>
                <c:pt idx="2903">
                  <c:v>1.4476720000000001</c:v>
                </c:pt>
                <c:pt idx="2904">
                  <c:v>1.4585269999999999</c:v>
                </c:pt>
                <c:pt idx="2905">
                  <c:v>1.4688079999999999</c:v>
                </c:pt>
                <c:pt idx="2906">
                  <c:v>1.479053</c:v>
                </c:pt>
                <c:pt idx="2907">
                  <c:v>1.489676</c:v>
                </c:pt>
                <c:pt idx="2908">
                  <c:v>1.5009749999999999</c:v>
                </c:pt>
                <c:pt idx="2909">
                  <c:v>1.5130950000000001</c:v>
                </c:pt>
                <c:pt idx="2910">
                  <c:v>1.525954</c:v>
                </c:pt>
                <c:pt idx="2911">
                  <c:v>1.5392479999999999</c:v>
                </c:pt>
                <c:pt idx="2912">
                  <c:v>1.5526180000000001</c:v>
                </c:pt>
                <c:pt idx="2913">
                  <c:v>1.565893</c:v>
                </c:pt>
                <c:pt idx="2914">
                  <c:v>1.5792390000000001</c:v>
                </c:pt>
                <c:pt idx="2915">
                  <c:v>1.5930569999999999</c:v>
                </c:pt>
                <c:pt idx="2916">
                  <c:v>1.607575</c:v>
                </c:pt>
                <c:pt idx="2917">
                  <c:v>1.622695</c:v>
                </c:pt>
                <c:pt idx="2918">
                  <c:v>1.638266</c:v>
                </c:pt>
                <c:pt idx="2919">
                  <c:v>1.654244</c:v>
                </c:pt>
                <c:pt idx="2920">
                  <c:v>1.670723</c:v>
                </c:pt>
                <c:pt idx="2921">
                  <c:v>1.687811</c:v>
                </c:pt>
                <c:pt idx="2922">
                  <c:v>1.705171</c:v>
                </c:pt>
                <c:pt idx="2923">
                  <c:v>1.721911</c:v>
                </c:pt>
                <c:pt idx="2924">
                  <c:v>1.737333</c:v>
                </c:pt>
                <c:pt idx="2925">
                  <c:v>1.751169</c:v>
                </c:pt>
                <c:pt idx="2926">
                  <c:v>1.763255</c:v>
                </c:pt>
                <c:pt idx="2927">
                  <c:v>1.7732479999999999</c:v>
                </c:pt>
                <c:pt idx="2928">
                  <c:v>1.7805930000000001</c:v>
                </c:pt>
                <c:pt idx="2929">
                  <c:v>1.78495</c:v>
                </c:pt>
                <c:pt idx="2930">
                  <c:v>1.7869679999999999</c:v>
                </c:pt>
                <c:pt idx="2931">
                  <c:v>1.7876609999999999</c:v>
                </c:pt>
                <c:pt idx="2932">
                  <c:v>1.7862169999999999</c:v>
                </c:pt>
                <c:pt idx="2933">
                  <c:v>1.7810049999999999</c:v>
                </c:pt>
                <c:pt idx="2934">
                  <c:v>1.7716179999999999</c:v>
                </c:pt>
                <c:pt idx="2935">
                  <c:v>1.758445</c:v>
                </c:pt>
                <c:pt idx="2936">
                  <c:v>1.7419370000000001</c:v>
                </c:pt>
                <c:pt idx="2937">
                  <c:v>1.7223980000000001</c:v>
                </c:pt>
                <c:pt idx="2938">
                  <c:v>1.700027</c:v>
                </c:pt>
                <c:pt idx="2939">
                  <c:v>1.6750050000000001</c:v>
                </c:pt>
                <c:pt idx="2940">
                  <c:v>1.6476170000000001</c:v>
                </c:pt>
                <c:pt idx="2941">
                  <c:v>1.618339</c:v>
                </c:pt>
                <c:pt idx="2942">
                  <c:v>1.587688</c:v>
                </c:pt>
                <c:pt idx="2943">
                  <c:v>1.556055</c:v>
                </c:pt>
                <c:pt idx="2944">
                  <c:v>1.52372</c:v>
                </c:pt>
                <c:pt idx="2945">
                  <c:v>1.4907360000000001</c:v>
                </c:pt>
                <c:pt idx="2946">
                  <c:v>1.4568209999999999</c:v>
                </c:pt>
                <c:pt idx="2947">
                  <c:v>1.4219170000000001</c:v>
                </c:pt>
                <c:pt idx="2948">
                  <c:v>1.3867229999999999</c:v>
                </c:pt>
                <c:pt idx="2949">
                  <c:v>1.35209</c:v>
                </c:pt>
                <c:pt idx="2950">
                  <c:v>1.3184389999999999</c:v>
                </c:pt>
                <c:pt idx="2951">
                  <c:v>1.2858290000000001</c:v>
                </c:pt>
                <c:pt idx="2952">
                  <c:v>1.254383</c:v>
                </c:pt>
                <c:pt idx="2953">
                  <c:v>1.2245200000000001</c:v>
                </c:pt>
                <c:pt idx="2954">
                  <c:v>1.1966019999999999</c:v>
                </c:pt>
                <c:pt idx="2955">
                  <c:v>1.170118</c:v>
                </c:pt>
                <c:pt idx="2956">
                  <c:v>1.1435919999999999</c:v>
                </c:pt>
                <c:pt idx="2957">
                  <c:v>1.116735</c:v>
                </c:pt>
                <c:pt idx="2958">
                  <c:v>1.0906400000000001</c:v>
                </c:pt>
                <c:pt idx="2959">
                  <c:v>1.0659479999999999</c:v>
                </c:pt>
                <c:pt idx="2960">
                  <c:v>1.042694</c:v>
                </c:pt>
                <c:pt idx="2961">
                  <c:v>1.0207569999999999</c:v>
                </c:pt>
                <c:pt idx="2962">
                  <c:v>1.000078</c:v>
                </c:pt>
                <c:pt idx="2963">
                  <c:v>0.98063</c:v>
                </c:pt>
                <c:pt idx="2964">
                  <c:v>0.96235800000000005</c:v>
                </c:pt>
                <c:pt idx="2965">
                  <c:v>0.94512399999999996</c:v>
                </c:pt>
                <c:pt idx="2966">
                  <c:v>0.92867999999999995</c:v>
                </c:pt>
                <c:pt idx="2967">
                  <c:v>0.91279399999999999</c:v>
                </c:pt>
                <c:pt idx="2968">
                  <c:v>0.89732900000000004</c:v>
                </c:pt>
                <c:pt idx="2969">
                  <c:v>0.88220500000000002</c:v>
                </c:pt>
                <c:pt idx="2970">
                  <c:v>0.86743199999999998</c:v>
                </c:pt>
                <c:pt idx="2971">
                  <c:v>0.85318300000000002</c:v>
                </c:pt>
                <c:pt idx="2972">
                  <c:v>0.83969700000000003</c:v>
                </c:pt>
                <c:pt idx="2973">
                  <c:v>0.827075</c:v>
                </c:pt>
                <c:pt idx="2974">
                  <c:v>0.81518999999999997</c:v>
                </c:pt>
                <c:pt idx="2975">
                  <c:v>0.80379599999999995</c:v>
                </c:pt>
                <c:pt idx="2976">
                  <c:v>0.79275300000000004</c:v>
                </c:pt>
                <c:pt idx="2977">
                  <c:v>0.78208599999999995</c:v>
                </c:pt>
                <c:pt idx="2978">
                  <c:v>0.77186999999999995</c:v>
                </c:pt>
                <c:pt idx="2979">
                  <c:v>0.76213699999999995</c:v>
                </c:pt>
                <c:pt idx="2980">
                  <c:v>0.75289200000000001</c:v>
                </c:pt>
                <c:pt idx="2981">
                  <c:v>0.74416199999999999</c:v>
                </c:pt>
                <c:pt idx="2982">
                  <c:v>0.73602999999999996</c:v>
                </c:pt>
                <c:pt idx="2983">
                  <c:v>0.728603</c:v>
                </c:pt>
                <c:pt idx="2984">
                  <c:v>0.72194100000000005</c:v>
                </c:pt>
                <c:pt idx="2985">
                  <c:v>0.71602200000000005</c:v>
                </c:pt>
                <c:pt idx="2986">
                  <c:v>0.71082000000000001</c:v>
                </c:pt>
                <c:pt idx="2987">
                  <c:v>0.70643500000000004</c:v>
                </c:pt>
                <c:pt idx="2988">
                  <c:v>0.70307200000000003</c:v>
                </c:pt>
                <c:pt idx="2989">
                  <c:v>0.700542</c:v>
                </c:pt>
                <c:pt idx="2990">
                  <c:v>0.69833599999999996</c:v>
                </c:pt>
                <c:pt idx="2991">
                  <c:v>0.69626399999999999</c:v>
                </c:pt>
                <c:pt idx="2992">
                  <c:v>0.69442400000000004</c:v>
                </c:pt>
                <c:pt idx="2993">
                  <c:v>0.69298999999999999</c:v>
                </c:pt>
                <c:pt idx="2994">
                  <c:v>0.69210899999999997</c:v>
                </c:pt>
                <c:pt idx="2995">
                  <c:v>0.69192399999999998</c:v>
                </c:pt>
                <c:pt idx="2996">
                  <c:v>0.69257500000000005</c:v>
                </c:pt>
                <c:pt idx="2997">
                  <c:v>0.694025</c:v>
                </c:pt>
                <c:pt idx="2998">
                  <c:v>0.69583499999999998</c:v>
                </c:pt>
                <c:pt idx="2999">
                  <c:v>0.69751799999999997</c:v>
                </c:pt>
                <c:pt idx="3000">
                  <c:v>0.69906900000000005</c:v>
                </c:pt>
                <c:pt idx="3001">
                  <c:v>0.70081300000000002</c:v>
                </c:pt>
                <c:pt idx="3002">
                  <c:v>0.70308800000000005</c:v>
                </c:pt>
                <c:pt idx="3003">
                  <c:v>0.70606999999999998</c:v>
                </c:pt>
                <c:pt idx="3004">
                  <c:v>0.70969599999999999</c:v>
                </c:pt>
                <c:pt idx="3005">
                  <c:v>0.71376700000000004</c:v>
                </c:pt>
                <c:pt idx="3006">
                  <c:v>0.71815600000000002</c:v>
                </c:pt>
                <c:pt idx="3007">
                  <c:v>0.72291399999999995</c:v>
                </c:pt>
                <c:pt idx="3008">
                  <c:v>0.72820200000000002</c:v>
                </c:pt>
                <c:pt idx="3009">
                  <c:v>0.73422900000000002</c:v>
                </c:pt>
                <c:pt idx="3010">
                  <c:v>0.74125600000000003</c:v>
                </c:pt>
                <c:pt idx="3011">
                  <c:v>0.749525</c:v>
                </c:pt>
                <c:pt idx="3012">
                  <c:v>0.75879600000000003</c:v>
                </c:pt>
                <c:pt idx="3013">
                  <c:v>0.76782600000000001</c:v>
                </c:pt>
                <c:pt idx="3014">
                  <c:v>0.77580000000000005</c:v>
                </c:pt>
                <c:pt idx="3015">
                  <c:v>0.78325999999999996</c:v>
                </c:pt>
                <c:pt idx="3016">
                  <c:v>0.790856</c:v>
                </c:pt>
                <c:pt idx="3017">
                  <c:v>0.79893999999999998</c:v>
                </c:pt>
                <c:pt idx="3018">
                  <c:v>0.80770799999999998</c:v>
                </c:pt>
                <c:pt idx="3019">
                  <c:v>0.81714799999999999</c:v>
                </c:pt>
                <c:pt idx="3020">
                  <c:v>0.82692399999999999</c:v>
                </c:pt>
                <c:pt idx="3021">
                  <c:v>0.83664799999999995</c:v>
                </c:pt>
                <c:pt idx="3022">
                  <c:v>0.84616899999999995</c:v>
                </c:pt>
                <c:pt idx="3023">
                  <c:v>0.85580800000000001</c:v>
                </c:pt>
                <c:pt idx="3024">
                  <c:v>0.86615399999999998</c:v>
                </c:pt>
                <c:pt idx="3025">
                  <c:v>0.87739400000000001</c:v>
                </c:pt>
                <c:pt idx="3026">
                  <c:v>0.88920999999999994</c:v>
                </c:pt>
                <c:pt idx="3027">
                  <c:v>0.90119700000000003</c:v>
                </c:pt>
                <c:pt idx="3028">
                  <c:v>0.91314600000000001</c:v>
                </c:pt>
                <c:pt idx="3029">
                  <c:v>0.92503599999999997</c:v>
                </c:pt>
                <c:pt idx="3030">
                  <c:v>0.93705400000000005</c:v>
                </c:pt>
                <c:pt idx="3031">
                  <c:v>0.94951700000000006</c:v>
                </c:pt>
                <c:pt idx="3032">
                  <c:v>0.96260599999999996</c:v>
                </c:pt>
                <c:pt idx="3033">
                  <c:v>0.97608300000000003</c:v>
                </c:pt>
                <c:pt idx="3034">
                  <c:v>0.98941100000000004</c:v>
                </c:pt>
                <c:pt idx="3035">
                  <c:v>1.0020420000000001</c:v>
                </c:pt>
                <c:pt idx="3036">
                  <c:v>1.013382</c:v>
                </c:pt>
                <c:pt idx="3037">
                  <c:v>1.0229459999999999</c:v>
                </c:pt>
                <c:pt idx="3038">
                  <c:v>1.0311509999999999</c:v>
                </c:pt>
                <c:pt idx="3039">
                  <c:v>1.0390109999999999</c:v>
                </c:pt>
                <c:pt idx="3040">
                  <c:v>1.0470489999999999</c:v>
                </c:pt>
                <c:pt idx="3041">
                  <c:v>1.054772</c:v>
                </c:pt>
                <c:pt idx="3042">
                  <c:v>1.061329</c:v>
                </c:pt>
                <c:pt idx="3043">
                  <c:v>1.066438</c:v>
                </c:pt>
                <c:pt idx="3044">
                  <c:v>1.070276</c:v>
                </c:pt>
                <c:pt idx="3045">
                  <c:v>1.073367</c:v>
                </c:pt>
                <c:pt idx="3046">
                  <c:v>1.076273</c:v>
                </c:pt>
                <c:pt idx="3047">
                  <c:v>1.079366</c:v>
                </c:pt>
                <c:pt idx="3048">
                  <c:v>1.082778</c:v>
                </c:pt>
                <c:pt idx="3049">
                  <c:v>1.0861609999999999</c:v>
                </c:pt>
                <c:pt idx="3050">
                  <c:v>1.0889180000000001</c:v>
                </c:pt>
                <c:pt idx="3051">
                  <c:v>1.0909450000000001</c:v>
                </c:pt>
                <c:pt idx="3052">
                  <c:v>1.0925659999999999</c:v>
                </c:pt>
                <c:pt idx="3053">
                  <c:v>1.0941129999999999</c:v>
                </c:pt>
                <c:pt idx="3054">
                  <c:v>1.0958300000000001</c:v>
                </c:pt>
                <c:pt idx="3055">
                  <c:v>1.0978349999999999</c:v>
                </c:pt>
                <c:pt idx="3056">
                  <c:v>1.0999190000000001</c:v>
                </c:pt>
                <c:pt idx="3057">
                  <c:v>1.101483</c:v>
                </c:pt>
                <c:pt idx="3058">
                  <c:v>1.1021540000000001</c:v>
                </c:pt>
                <c:pt idx="3059">
                  <c:v>1.102225</c:v>
                </c:pt>
                <c:pt idx="3060">
                  <c:v>1.1021460000000001</c:v>
                </c:pt>
                <c:pt idx="3061">
                  <c:v>1.1018950000000001</c:v>
                </c:pt>
                <c:pt idx="3062">
                  <c:v>1.1011740000000001</c:v>
                </c:pt>
                <c:pt idx="3063">
                  <c:v>1.0998889999999999</c:v>
                </c:pt>
                <c:pt idx="3064">
                  <c:v>1.097963</c:v>
                </c:pt>
                <c:pt idx="3065">
                  <c:v>1.095078</c:v>
                </c:pt>
                <c:pt idx="3066">
                  <c:v>1.0912520000000001</c:v>
                </c:pt>
                <c:pt idx="3067">
                  <c:v>1.0865499999999999</c:v>
                </c:pt>
                <c:pt idx="3068">
                  <c:v>1.0808770000000001</c:v>
                </c:pt>
                <c:pt idx="3069">
                  <c:v>1.0745150000000001</c:v>
                </c:pt>
                <c:pt idx="3070">
                  <c:v>1.068103</c:v>
                </c:pt>
                <c:pt idx="3071">
                  <c:v>1.0623579999999999</c:v>
                </c:pt>
                <c:pt idx="3072">
                  <c:v>1.057364</c:v>
                </c:pt>
                <c:pt idx="3073">
                  <c:v>1.052171</c:v>
                </c:pt>
                <c:pt idx="3074">
                  <c:v>1.046119</c:v>
                </c:pt>
                <c:pt idx="3075">
                  <c:v>1.039506</c:v>
                </c:pt>
                <c:pt idx="3076">
                  <c:v>1.032837</c:v>
                </c:pt>
                <c:pt idx="3077">
                  <c:v>1.026494</c:v>
                </c:pt>
                <c:pt idx="3078">
                  <c:v>1.02077</c:v>
                </c:pt>
                <c:pt idx="3079">
                  <c:v>1.015585</c:v>
                </c:pt>
                <c:pt idx="3080">
                  <c:v>1.0103120000000001</c:v>
                </c:pt>
                <c:pt idx="3081">
                  <c:v>1.0043899999999999</c:v>
                </c:pt>
                <c:pt idx="3082">
                  <c:v>0.99785599999999997</c:v>
                </c:pt>
                <c:pt idx="3083">
                  <c:v>0.99096799999999996</c:v>
                </c:pt>
                <c:pt idx="3084">
                  <c:v>0.983622</c:v>
                </c:pt>
                <c:pt idx="3085">
                  <c:v>0.97563999999999995</c:v>
                </c:pt>
                <c:pt idx="3086">
                  <c:v>0.96742300000000003</c:v>
                </c:pt>
                <c:pt idx="3087">
                  <c:v>0.95890600000000004</c:v>
                </c:pt>
                <c:pt idx="3088">
                  <c:v>0.94867599999999996</c:v>
                </c:pt>
                <c:pt idx="3089">
                  <c:v>0.93581400000000003</c:v>
                </c:pt>
                <c:pt idx="3090">
                  <c:v>0.92015199999999997</c:v>
                </c:pt>
                <c:pt idx="3091">
                  <c:v>0.90198299999999998</c:v>
                </c:pt>
                <c:pt idx="3092">
                  <c:v>0.882359</c:v>
                </c:pt>
                <c:pt idx="3093">
                  <c:v>0.86249299999999995</c:v>
                </c:pt>
                <c:pt idx="3094">
                  <c:v>0.84294599999999997</c:v>
                </c:pt>
                <c:pt idx="3095">
                  <c:v>0.82363399999999998</c:v>
                </c:pt>
                <c:pt idx="3096">
                  <c:v>0.80418900000000004</c:v>
                </c:pt>
                <c:pt idx="3097">
                  <c:v>0.78453099999999998</c:v>
                </c:pt>
                <c:pt idx="3098">
                  <c:v>0.76512000000000002</c:v>
                </c:pt>
                <c:pt idx="3099">
                  <c:v>0.74621599999999999</c:v>
                </c:pt>
                <c:pt idx="3100">
                  <c:v>0.72801000000000005</c:v>
                </c:pt>
                <c:pt idx="3101">
                  <c:v>0.71093399999999995</c:v>
                </c:pt>
                <c:pt idx="3102">
                  <c:v>0.69491999999999998</c:v>
                </c:pt>
                <c:pt idx="3103">
                  <c:v>0.67920400000000003</c:v>
                </c:pt>
                <c:pt idx="3104">
                  <c:v>0.66340100000000002</c:v>
                </c:pt>
                <c:pt idx="3105">
                  <c:v>0.64788900000000005</c:v>
                </c:pt>
                <c:pt idx="3106">
                  <c:v>0.63313299999999995</c:v>
                </c:pt>
                <c:pt idx="3107">
                  <c:v>0.61924599999999996</c:v>
                </c:pt>
                <c:pt idx="3108">
                  <c:v>0.60628099999999996</c:v>
                </c:pt>
                <c:pt idx="3109">
                  <c:v>0.59439900000000001</c:v>
                </c:pt>
                <c:pt idx="3110">
                  <c:v>0.58310099999999998</c:v>
                </c:pt>
                <c:pt idx="3111">
                  <c:v>0.57062500000000005</c:v>
                </c:pt>
                <c:pt idx="3112">
                  <c:v>0.55583000000000005</c:v>
                </c:pt>
                <c:pt idx="3113">
                  <c:v>0.53981500000000004</c:v>
                </c:pt>
                <c:pt idx="3114">
                  <c:v>0.52390599999999998</c:v>
                </c:pt>
                <c:pt idx="3115">
                  <c:v>0.50852299999999995</c:v>
                </c:pt>
                <c:pt idx="3116">
                  <c:v>0.49355900000000003</c:v>
                </c:pt>
                <c:pt idx="3117">
                  <c:v>0.47888900000000001</c:v>
                </c:pt>
                <c:pt idx="3118">
                  <c:v>0.46453800000000001</c:v>
                </c:pt>
                <c:pt idx="3119">
                  <c:v>0.45078499999999999</c:v>
                </c:pt>
                <c:pt idx="3120">
                  <c:v>0.43806699999999998</c:v>
                </c:pt>
                <c:pt idx="3121">
                  <c:v>0.42657200000000001</c:v>
                </c:pt>
                <c:pt idx="3122">
                  <c:v>0.41594100000000001</c:v>
                </c:pt>
                <c:pt idx="3123">
                  <c:v>0.40569499999999997</c:v>
                </c:pt>
                <c:pt idx="3124">
                  <c:v>0.39579700000000001</c:v>
                </c:pt>
                <c:pt idx="3125">
                  <c:v>0.38627</c:v>
                </c:pt>
                <c:pt idx="3126">
                  <c:v>0.376805</c:v>
                </c:pt>
                <c:pt idx="3127">
                  <c:v>0.36738799999999999</c:v>
                </c:pt>
                <c:pt idx="3128">
                  <c:v>0.35864099999999999</c:v>
                </c:pt>
                <c:pt idx="3129">
                  <c:v>0.35106300000000001</c:v>
                </c:pt>
                <c:pt idx="3130">
                  <c:v>0.34451199999999998</c:v>
                </c:pt>
                <c:pt idx="3131">
                  <c:v>0.33855499999999999</c:v>
                </c:pt>
                <c:pt idx="3132">
                  <c:v>0.33304800000000001</c:v>
                </c:pt>
                <c:pt idx="3133">
                  <c:v>0.32799099999999998</c:v>
                </c:pt>
                <c:pt idx="3134">
                  <c:v>0.32302399999999998</c:v>
                </c:pt>
                <c:pt idx="3135">
                  <c:v>0.31758599999999998</c:v>
                </c:pt>
                <c:pt idx="3136">
                  <c:v>0.31177199999999999</c:v>
                </c:pt>
                <c:pt idx="3137">
                  <c:v>0.30615500000000001</c:v>
                </c:pt>
                <c:pt idx="3138">
                  <c:v>0.30107099999999998</c:v>
                </c:pt>
                <c:pt idx="3139">
                  <c:v>0.29664400000000002</c:v>
                </c:pt>
                <c:pt idx="3140">
                  <c:v>0.293213</c:v>
                </c:pt>
                <c:pt idx="3141">
                  <c:v>0.29127500000000001</c:v>
                </c:pt>
                <c:pt idx="3142">
                  <c:v>0.291103</c:v>
                </c:pt>
                <c:pt idx="3143">
                  <c:v>0.29270299999999999</c:v>
                </c:pt>
                <c:pt idx="3144">
                  <c:v>0.29597800000000002</c:v>
                </c:pt>
                <c:pt idx="3145">
                  <c:v>0.30078500000000002</c:v>
                </c:pt>
                <c:pt idx="3146">
                  <c:v>0.30673400000000001</c:v>
                </c:pt>
                <c:pt idx="3147">
                  <c:v>0.31323099999999998</c:v>
                </c:pt>
                <c:pt idx="3148">
                  <c:v>0.31995499999999999</c:v>
                </c:pt>
                <c:pt idx="3149">
                  <c:v>0.32697900000000002</c:v>
                </c:pt>
                <c:pt idx="3150">
                  <c:v>0.33449200000000001</c:v>
                </c:pt>
                <c:pt idx="3151">
                  <c:v>0.34258699999999997</c:v>
                </c:pt>
                <c:pt idx="3152">
                  <c:v>0.351157</c:v>
                </c:pt>
                <c:pt idx="3153">
                  <c:v>0.35980899999999999</c:v>
                </c:pt>
                <c:pt idx="3154">
                  <c:v>0.36791499999999999</c:v>
                </c:pt>
                <c:pt idx="3155">
                  <c:v>0.37513099999999999</c:v>
                </c:pt>
                <c:pt idx="3156">
                  <c:v>0.38163599999999998</c:v>
                </c:pt>
                <c:pt idx="3157">
                  <c:v>0.38752199999999998</c:v>
                </c:pt>
                <c:pt idx="3158">
                  <c:v>0.39241999999999999</c:v>
                </c:pt>
                <c:pt idx="3159">
                  <c:v>0.396036</c:v>
                </c:pt>
                <c:pt idx="3160">
                  <c:v>0.39867000000000002</c:v>
                </c:pt>
                <c:pt idx="3161">
                  <c:v>0.40096700000000002</c:v>
                </c:pt>
                <c:pt idx="3162">
                  <c:v>0.40342299999999998</c:v>
                </c:pt>
                <c:pt idx="3163">
                  <c:v>0.40630699999999997</c:v>
                </c:pt>
                <c:pt idx="3164">
                  <c:v>0.40967399999999998</c:v>
                </c:pt>
                <c:pt idx="3165">
                  <c:v>0.41339999999999999</c:v>
                </c:pt>
                <c:pt idx="3166">
                  <c:v>0.417352</c:v>
                </c:pt>
                <c:pt idx="3167">
                  <c:v>0.42152699999999999</c:v>
                </c:pt>
                <c:pt idx="3168">
                  <c:v>0.42602299999999999</c:v>
                </c:pt>
                <c:pt idx="3169">
                  <c:v>0.43080299999999999</c:v>
                </c:pt>
                <c:pt idx="3170">
                  <c:v>0.43545899999999998</c:v>
                </c:pt>
                <c:pt idx="3171">
                  <c:v>0.439552</c:v>
                </c:pt>
                <c:pt idx="3172">
                  <c:v>0.44309799999999999</c:v>
                </c:pt>
                <c:pt idx="3173">
                  <c:v>0.44633200000000001</c:v>
                </c:pt>
                <c:pt idx="3174">
                  <c:v>0.449382</c:v>
                </c:pt>
                <c:pt idx="3175">
                  <c:v>0.45222400000000001</c:v>
                </c:pt>
                <c:pt idx="3176">
                  <c:v>0.45476</c:v>
                </c:pt>
                <c:pt idx="3177">
                  <c:v>0.45686399999999999</c:v>
                </c:pt>
                <c:pt idx="3178">
                  <c:v>0.45843600000000001</c:v>
                </c:pt>
                <c:pt idx="3179">
                  <c:v>0.45946700000000001</c:v>
                </c:pt>
                <c:pt idx="3180">
                  <c:v>0.45999299999999999</c:v>
                </c:pt>
                <c:pt idx="3181">
                  <c:v>0.45993099999999998</c:v>
                </c:pt>
                <c:pt idx="3182">
                  <c:v>0.45918500000000001</c:v>
                </c:pt>
                <c:pt idx="3183">
                  <c:v>0.45797599999999999</c:v>
                </c:pt>
                <c:pt idx="3184">
                  <c:v>0.456756</c:v>
                </c:pt>
                <c:pt idx="3185">
                  <c:v>0.45596999999999999</c:v>
                </c:pt>
                <c:pt idx="3186">
                  <c:v>0.45547100000000001</c:v>
                </c:pt>
                <c:pt idx="3187">
                  <c:v>0.45461499999999999</c:v>
                </c:pt>
                <c:pt idx="3188">
                  <c:v>0.45312200000000002</c:v>
                </c:pt>
                <c:pt idx="3189">
                  <c:v>0.45115100000000002</c:v>
                </c:pt>
                <c:pt idx="3190">
                  <c:v>0.44898500000000002</c:v>
                </c:pt>
                <c:pt idx="3191">
                  <c:v>0.44677099999999997</c:v>
                </c:pt>
                <c:pt idx="3192">
                  <c:v>0.44449</c:v>
                </c:pt>
                <c:pt idx="3193">
                  <c:v>0.44203700000000001</c:v>
                </c:pt>
                <c:pt idx="3194">
                  <c:v>0.439303</c:v>
                </c:pt>
                <c:pt idx="3195">
                  <c:v>0.436307</c:v>
                </c:pt>
                <c:pt idx="3196">
                  <c:v>0.43316300000000002</c:v>
                </c:pt>
                <c:pt idx="3197">
                  <c:v>0.42993399999999998</c:v>
                </c:pt>
                <c:pt idx="3198">
                  <c:v>0.42664099999999999</c:v>
                </c:pt>
                <c:pt idx="3199">
                  <c:v>0.42330499999999999</c:v>
                </c:pt>
                <c:pt idx="3200">
                  <c:v>0.41996600000000001</c:v>
                </c:pt>
                <c:pt idx="3201">
                  <c:v>0.416709</c:v>
                </c:pt>
                <c:pt idx="3202">
                  <c:v>0.413659</c:v>
                </c:pt>
                <c:pt idx="3203">
                  <c:v>0.41088400000000003</c:v>
                </c:pt>
                <c:pt idx="3204">
                  <c:v>0.40831699999999999</c:v>
                </c:pt>
                <c:pt idx="3205">
                  <c:v>0.40588099999999999</c:v>
                </c:pt>
                <c:pt idx="3206">
                  <c:v>0.40366999999999997</c:v>
                </c:pt>
                <c:pt idx="3207">
                  <c:v>0.40196399999999999</c:v>
                </c:pt>
                <c:pt idx="3208">
                  <c:v>0.40110099999999999</c:v>
                </c:pt>
                <c:pt idx="3209">
                  <c:v>0.40119500000000002</c:v>
                </c:pt>
                <c:pt idx="3210">
                  <c:v>0.40175499999999997</c:v>
                </c:pt>
                <c:pt idx="3211">
                  <c:v>0.40212599999999998</c:v>
                </c:pt>
                <c:pt idx="3212">
                  <c:v>0.402312</c:v>
                </c:pt>
                <c:pt idx="3213">
                  <c:v>0.40257399999999999</c:v>
                </c:pt>
                <c:pt idx="3214">
                  <c:v>0.40303600000000001</c:v>
                </c:pt>
                <c:pt idx="3215">
                  <c:v>0.40375499999999998</c:v>
                </c:pt>
                <c:pt idx="3216">
                  <c:v>0.40490199999999998</c:v>
                </c:pt>
                <c:pt idx="3217">
                  <c:v>0.40672700000000001</c:v>
                </c:pt>
                <c:pt idx="3218">
                  <c:v>0.40936800000000001</c:v>
                </c:pt>
                <c:pt idx="3219">
                  <c:v>0.41275299999999998</c:v>
                </c:pt>
                <c:pt idx="3220">
                  <c:v>0.41670400000000002</c:v>
                </c:pt>
                <c:pt idx="3221">
                  <c:v>0.421093</c:v>
                </c:pt>
                <c:pt idx="3222">
                  <c:v>0.42585499999999998</c:v>
                </c:pt>
                <c:pt idx="3223">
                  <c:v>0.43093799999999999</c:v>
                </c:pt>
                <c:pt idx="3224">
                  <c:v>0.436307</c:v>
                </c:pt>
                <c:pt idx="3225">
                  <c:v>0.441936</c:v>
                </c:pt>
                <c:pt idx="3226">
                  <c:v>0.44773099999999999</c:v>
                </c:pt>
                <c:pt idx="3227">
                  <c:v>0.45350200000000002</c:v>
                </c:pt>
                <c:pt idx="3228">
                  <c:v>0.45911800000000003</c:v>
                </c:pt>
                <c:pt idx="3229">
                  <c:v>0.46466800000000003</c:v>
                </c:pt>
                <c:pt idx="3230">
                  <c:v>0.47026800000000002</c:v>
                </c:pt>
                <c:pt idx="3231">
                  <c:v>0.47580099999999997</c:v>
                </c:pt>
                <c:pt idx="3232">
                  <c:v>0.48106199999999999</c:v>
                </c:pt>
                <c:pt idx="3233">
                  <c:v>0.485869</c:v>
                </c:pt>
                <c:pt idx="3234">
                  <c:v>0.48990499999999998</c:v>
                </c:pt>
                <c:pt idx="3235">
                  <c:v>0.49287599999999998</c:v>
                </c:pt>
                <c:pt idx="3236">
                  <c:v>0.49499199999999999</c:v>
                </c:pt>
                <c:pt idx="3237">
                  <c:v>0.496724</c:v>
                </c:pt>
                <c:pt idx="3238">
                  <c:v>0.49835499999999999</c:v>
                </c:pt>
                <c:pt idx="3239">
                  <c:v>0.49984299999999998</c:v>
                </c:pt>
                <c:pt idx="3240">
                  <c:v>0.50097400000000003</c:v>
                </c:pt>
                <c:pt idx="3241">
                  <c:v>0.50164900000000001</c:v>
                </c:pt>
                <c:pt idx="3242">
                  <c:v>0.50195299999999998</c:v>
                </c:pt>
                <c:pt idx="3243">
                  <c:v>0.50207000000000002</c:v>
                </c:pt>
                <c:pt idx="3244">
                  <c:v>0.50213600000000003</c:v>
                </c:pt>
                <c:pt idx="3245">
                  <c:v>0.50202800000000003</c:v>
                </c:pt>
                <c:pt idx="3246">
                  <c:v>0.50147399999999998</c:v>
                </c:pt>
                <c:pt idx="3247">
                  <c:v>0.50042799999999998</c:v>
                </c:pt>
                <c:pt idx="3248">
                  <c:v>0.499081</c:v>
                </c:pt>
                <c:pt idx="3249">
                  <c:v>0.497639</c:v>
                </c:pt>
                <c:pt idx="3250">
                  <c:v>0.496199</c:v>
                </c:pt>
                <c:pt idx="3251">
                  <c:v>0.49478899999999998</c:v>
                </c:pt>
                <c:pt idx="3252">
                  <c:v>0.493446</c:v>
                </c:pt>
                <c:pt idx="3253">
                  <c:v>0.49220399999999997</c:v>
                </c:pt>
                <c:pt idx="3254">
                  <c:v>0.49101</c:v>
                </c:pt>
                <c:pt idx="3255">
                  <c:v>0.48971300000000001</c:v>
                </c:pt>
                <c:pt idx="3256">
                  <c:v>0.48820999999999998</c:v>
                </c:pt>
                <c:pt idx="3257">
                  <c:v>0.48662699999999998</c:v>
                </c:pt>
                <c:pt idx="3258">
                  <c:v>0.48523300000000003</c:v>
                </c:pt>
                <c:pt idx="3259">
                  <c:v>0.484263</c:v>
                </c:pt>
                <c:pt idx="3260">
                  <c:v>0.483848</c:v>
                </c:pt>
                <c:pt idx="3261">
                  <c:v>0.48398000000000002</c:v>
                </c:pt>
                <c:pt idx="3262">
                  <c:v>0.48450500000000002</c:v>
                </c:pt>
                <c:pt idx="3263">
                  <c:v>0.48523100000000002</c:v>
                </c:pt>
                <c:pt idx="3264">
                  <c:v>0.48618299999999998</c:v>
                </c:pt>
                <c:pt idx="3265">
                  <c:v>0.48764999999999997</c:v>
                </c:pt>
                <c:pt idx="3266">
                  <c:v>0.48992200000000002</c:v>
                </c:pt>
                <c:pt idx="3267">
                  <c:v>0.49308000000000002</c:v>
                </c:pt>
                <c:pt idx="3268">
                  <c:v>0.49692900000000001</c:v>
                </c:pt>
                <c:pt idx="3269">
                  <c:v>0.50111799999999995</c:v>
                </c:pt>
                <c:pt idx="3270">
                  <c:v>0.50547699999999995</c:v>
                </c:pt>
                <c:pt idx="3271">
                  <c:v>0.51009400000000005</c:v>
                </c:pt>
                <c:pt idx="3272">
                  <c:v>0.51500000000000001</c:v>
                </c:pt>
                <c:pt idx="3273">
                  <c:v>0.52002499999999996</c:v>
                </c:pt>
                <c:pt idx="3274">
                  <c:v>0.52488000000000001</c:v>
                </c:pt>
                <c:pt idx="3275">
                  <c:v>0.52925199999999994</c:v>
                </c:pt>
                <c:pt idx="3276">
                  <c:v>0.53291699999999997</c:v>
                </c:pt>
                <c:pt idx="3277">
                  <c:v>0.53575499999999998</c:v>
                </c:pt>
                <c:pt idx="3278">
                  <c:v>0.53766599999999998</c:v>
                </c:pt>
                <c:pt idx="3279">
                  <c:v>0.53850200000000004</c:v>
                </c:pt>
                <c:pt idx="3280">
                  <c:v>0.53822000000000003</c:v>
                </c:pt>
                <c:pt idx="3281">
                  <c:v>0.53699200000000002</c:v>
                </c:pt>
                <c:pt idx="3282">
                  <c:v>0.53494600000000003</c:v>
                </c:pt>
                <c:pt idx="3283">
                  <c:v>0.53204600000000002</c:v>
                </c:pt>
                <c:pt idx="3284">
                  <c:v>0.52826600000000001</c:v>
                </c:pt>
                <c:pt idx="3285">
                  <c:v>0.52368199999999998</c:v>
                </c:pt>
                <c:pt idx="3286">
                  <c:v>0.51841099999999996</c:v>
                </c:pt>
                <c:pt idx="3287">
                  <c:v>0.51259999999999994</c:v>
                </c:pt>
                <c:pt idx="3288">
                  <c:v>0.506467</c:v>
                </c:pt>
                <c:pt idx="3289">
                  <c:v>0.50015100000000001</c:v>
                </c:pt>
                <c:pt idx="3290">
                  <c:v>0.49349500000000002</c:v>
                </c:pt>
                <c:pt idx="3291">
                  <c:v>0.48621599999999998</c:v>
                </c:pt>
                <c:pt idx="3292">
                  <c:v>0.47823199999999999</c:v>
                </c:pt>
                <c:pt idx="3293">
                  <c:v>0.46965800000000002</c:v>
                </c:pt>
                <c:pt idx="3294">
                  <c:v>0.46063100000000001</c:v>
                </c:pt>
                <c:pt idx="3295">
                  <c:v>0.451264</c:v>
                </c:pt>
                <c:pt idx="3296">
                  <c:v>0.44166100000000003</c:v>
                </c:pt>
                <c:pt idx="3297">
                  <c:v>0.431896</c:v>
                </c:pt>
                <c:pt idx="3298">
                  <c:v>0.421985</c:v>
                </c:pt>
                <c:pt idx="3299">
                  <c:v>0.411935</c:v>
                </c:pt>
                <c:pt idx="3300">
                  <c:v>0.40182499999999999</c:v>
                </c:pt>
                <c:pt idx="3301">
                  <c:v>0.39182</c:v>
                </c:pt>
                <c:pt idx="3302">
                  <c:v>0.38212000000000002</c:v>
                </c:pt>
                <c:pt idx="3303">
                  <c:v>0.37291200000000002</c:v>
                </c:pt>
                <c:pt idx="3304">
                  <c:v>0.364319</c:v>
                </c:pt>
                <c:pt idx="3305">
                  <c:v>0.35635499999999998</c:v>
                </c:pt>
                <c:pt idx="3306">
                  <c:v>0.348997</c:v>
                </c:pt>
                <c:pt idx="3307">
                  <c:v>0.342308</c:v>
                </c:pt>
                <c:pt idx="3308">
                  <c:v>0.33640599999999998</c:v>
                </c:pt>
                <c:pt idx="3309">
                  <c:v>0.33127899999999999</c:v>
                </c:pt>
                <c:pt idx="3310">
                  <c:v>0.32676300000000003</c:v>
                </c:pt>
                <c:pt idx="3311">
                  <c:v>0.32272499999999998</c:v>
                </c:pt>
                <c:pt idx="3312">
                  <c:v>0.31907999999999997</c:v>
                </c:pt>
                <c:pt idx="3313">
                  <c:v>0.31562099999999998</c:v>
                </c:pt>
                <c:pt idx="3314">
                  <c:v>0.31206099999999998</c:v>
                </c:pt>
                <c:pt idx="3315">
                  <c:v>0.30832999999999999</c:v>
                </c:pt>
                <c:pt idx="3316">
                  <c:v>0.30459799999999998</c:v>
                </c:pt>
                <c:pt idx="3317">
                  <c:v>0.30102400000000001</c:v>
                </c:pt>
                <c:pt idx="3318">
                  <c:v>0.29770000000000002</c:v>
                </c:pt>
                <c:pt idx="3319">
                  <c:v>0.294711</c:v>
                </c:pt>
                <c:pt idx="3320">
                  <c:v>0.292097</c:v>
                </c:pt>
                <c:pt idx="3321">
                  <c:v>0.28977799999999998</c:v>
                </c:pt>
                <c:pt idx="3322">
                  <c:v>0.28753099999999998</c:v>
                </c:pt>
                <c:pt idx="3323">
                  <c:v>0.28509299999999999</c:v>
                </c:pt>
                <c:pt idx="3324">
                  <c:v>0.28236099999999997</c:v>
                </c:pt>
                <c:pt idx="3325">
                  <c:v>0.27947300000000003</c:v>
                </c:pt>
                <c:pt idx="3326">
                  <c:v>0.27667199999999997</c:v>
                </c:pt>
                <c:pt idx="3327">
                  <c:v>0.27410899999999999</c:v>
                </c:pt>
                <c:pt idx="3328">
                  <c:v>0.27177299999999999</c:v>
                </c:pt>
                <c:pt idx="3329">
                  <c:v>0.26960600000000001</c:v>
                </c:pt>
                <c:pt idx="3330">
                  <c:v>0.26762599999999998</c:v>
                </c:pt>
                <c:pt idx="3331">
                  <c:v>0.26588899999999999</c:v>
                </c:pt>
                <c:pt idx="3332">
                  <c:v>0.26436399999999999</c:v>
                </c:pt>
                <c:pt idx="3333">
                  <c:v>0.262936</c:v>
                </c:pt>
                <c:pt idx="3334">
                  <c:v>0.26156299999999999</c:v>
                </c:pt>
                <c:pt idx="3335">
                  <c:v>0.26033299999999998</c:v>
                </c:pt>
                <c:pt idx="3336">
                  <c:v>0.25934600000000002</c:v>
                </c:pt>
                <c:pt idx="3337">
                  <c:v>0.258635</c:v>
                </c:pt>
                <c:pt idx="3338">
                  <c:v>0.25822099999999998</c:v>
                </c:pt>
                <c:pt idx="3339">
                  <c:v>0.25816499999999998</c:v>
                </c:pt>
                <c:pt idx="3340">
                  <c:v>0.25854500000000002</c:v>
                </c:pt>
                <c:pt idx="3341">
                  <c:v>0.25940200000000002</c:v>
                </c:pt>
                <c:pt idx="3342">
                  <c:v>0.26071499999999997</c:v>
                </c:pt>
                <c:pt idx="3343">
                  <c:v>0.26241999999999999</c:v>
                </c:pt>
                <c:pt idx="3344">
                  <c:v>0.26442199999999999</c:v>
                </c:pt>
                <c:pt idx="3345">
                  <c:v>0.26657700000000001</c:v>
                </c:pt>
                <c:pt idx="3346">
                  <c:v>0.26873900000000001</c:v>
                </c:pt>
                <c:pt idx="3347">
                  <c:v>0.27089600000000003</c:v>
                </c:pt>
                <c:pt idx="3348">
                  <c:v>0.27321800000000002</c:v>
                </c:pt>
                <c:pt idx="3349">
                  <c:v>0.27585700000000002</c:v>
                </c:pt>
                <c:pt idx="3350">
                  <c:v>0.27878599999999998</c:v>
                </c:pt>
                <c:pt idx="3351">
                  <c:v>0.28183399999999997</c:v>
                </c:pt>
                <c:pt idx="3352">
                  <c:v>0.28486099999999998</c:v>
                </c:pt>
                <c:pt idx="3353">
                  <c:v>0.28784100000000001</c:v>
                </c:pt>
                <c:pt idx="3354">
                  <c:v>0.29078999999999999</c:v>
                </c:pt>
                <c:pt idx="3355">
                  <c:v>0.29366700000000001</c:v>
                </c:pt>
                <c:pt idx="3356">
                  <c:v>0.29641299999999998</c:v>
                </c:pt>
                <c:pt idx="3357">
                  <c:v>0.29905300000000001</c:v>
                </c:pt>
                <c:pt idx="3358">
                  <c:v>0.30169499999999999</c:v>
                </c:pt>
                <c:pt idx="3359">
                  <c:v>0.304398</c:v>
                </c:pt>
                <c:pt idx="3360">
                  <c:v>0.30710799999999999</c:v>
                </c:pt>
                <c:pt idx="3361">
                  <c:v>0.30975399999999997</c:v>
                </c:pt>
                <c:pt idx="3362">
                  <c:v>0.31235099999999999</c:v>
                </c:pt>
                <c:pt idx="3363">
                  <c:v>0.31496099999999999</c:v>
                </c:pt>
                <c:pt idx="3364">
                  <c:v>0.31759599999999999</c:v>
                </c:pt>
                <c:pt idx="3365">
                  <c:v>0.32019199999999998</c:v>
                </c:pt>
                <c:pt idx="3366">
                  <c:v>0.32269500000000001</c:v>
                </c:pt>
                <c:pt idx="3367">
                  <c:v>0.32511899999999999</c:v>
                </c:pt>
                <c:pt idx="3368">
                  <c:v>0.32751000000000002</c:v>
                </c:pt>
                <c:pt idx="3369">
                  <c:v>0.32989200000000002</c:v>
                </c:pt>
                <c:pt idx="3370">
                  <c:v>0.33224999999999999</c:v>
                </c:pt>
                <c:pt idx="3371">
                  <c:v>0.334565</c:v>
                </c:pt>
                <c:pt idx="3372">
                  <c:v>0.33682499999999999</c:v>
                </c:pt>
                <c:pt idx="3373">
                  <c:v>0.338974</c:v>
                </c:pt>
                <c:pt idx="3374">
                  <c:v>0.34089900000000001</c:v>
                </c:pt>
                <c:pt idx="3375">
                  <c:v>0.34247300000000003</c:v>
                </c:pt>
                <c:pt idx="3376">
                  <c:v>0.34361700000000001</c:v>
                </c:pt>
                <c:pt idx="3377">
                  <c:v>0.34428799999999998</c:v>
                </c:pt>
                <c:pt idx="3378">
                  <c:v>0.34449200000000002</c:v>
                </c:pt>
                <c:pt idx="3379">
                  <c:v>0.344306</c:v>
                </c:pt>
                <c:pt idx="3380">
                  <c:v>0.34385300000000002</c:v>
                </c:pt>
                <c:pt idx="3381">
                  <c:v>0.34322000000000003</c:v>
                </c:pt>
                <c:pt idx="3382">
                  <c:v>0.34239700000000001</c:v>
                </c:pt>
                <c:pt idx="3383">
                  <c:v>0.34129599999999999</c:v>
                </c:pt>
                <c:pt idx="3384">
                  <c:v>0.339833</c:v>
                </c:pt>
                <c:pt idx="3385">
                  <c:v>0.33801700000000001</c:v>
                </c:pt>
                <c:pt idx="3386">
                  <c:v>0.33594299999999999</c:v>
                </c:pt>
                <c:pt idx="3387">
                  <c:v>0.33369100000000002</c:v>
                </c:pt>
                <c:pt idx="3388">
                  <c:v>0.33125100000000002</c:v>
                </c:pt>
                <c:pt idx="3389">
                  <c:v>0.32855299999999998</c:v>
                </c:pt>
                <c:pt idx="3390">
                  <c:v>0.32556099999999999</c:v>
                </c:pt>
                <c:pt idx="3391">
                  <c:v>0.32233000000000001</c:v>
                </c:pt>
                <c:pt idx="3392">
                  <c:v>0.31896200000000002</c:v>
                </c:pt>
                <c:pt idx="3393">
                  <c:v>0.31552200000000002</c:v>
                </c:pt>
                <c:pt idx="3394">
                  <c:v>0.312027</c:v>
                </c:pt>
                <c:pt idx="3395">
                  <c:v>0.30848799999999998</c:v>
                </c:pt>
                <c:pt idx="3396">
                  <c:v>0.30492200000000003</c:v>
                </c:pt>
                <c:pt idx="3397">
                  <c:v>0.30133700000000002</c:v>
                </c:pt>
                <c:pt idx="3398">
                  <c:v>0.29775600000000002</c:v>
                </c:pt>
                <c:pt idx="3399">
                  <c:v>0.29423100000000002</c:v>
                </c:pt>
                <c:pt idx="3400">
                  <c:v>0.29079500000000003</c:v>
                </c:pt>
                <c:pt idx="3401">
                  <c:v>0.287439</c:v>
                </c:pt>
                <c:pt idx="3402">
                  <c:v>0.284167</c:v>
                </c:pt>
                <c:pt idx="3403">
                  <c:v>0.28103299999999998</c:v>
                </c:pt>
                <c:pt idx="3404">
                  <c:v>0.278084</c:v>
                </c:pt>
                <c:pt idx="3405">
                  <c:v>0.27530100000000002</c:v>
                </c:pt>
                <c:pt idx="3406">
                  <c:v>0.27260899999999999</c:v>
                </c:pt>
                <c:pt idx="3407">
                  <c:v>0.26994699999999999</c:v>
                </c:pt>
                <c:pt idx="3408">
                  <c:v>0.26729700000000001</c:v>
                </c:pt>
                <c:pt idx="3409">
                  <c:v>0.26468199999999997</c:v>
                </c:pt>
                <c:pt idx="3410">
                  <c:v>0.26212000000000002</c:v>
                </c:pt>
                <c:pt idx="3411">
                  <c:v>0.25957799999999998</c:v>
                </c:pt>
                <c:pt idx="3412">
                  <c:v>0.25699100000000002</c:v>
                </c:pt>
                <c:pt idx="3413">
                  <c:v>0.25435799999999997</c:v>
                </c:pt>
                <c:pt idx="3414">
                  <c:v>0.25176700000000002</c:v>
                </c:pt>
                <c:pt idx="3415">
                  <c:v>0.249311</c:v>
                </c:pt>
                <c:pt idx="3416">
                  <c:v>0.247</c:v>
                </c:pt>
                <c:pt idx="3417">
                  <c:v>0.24477199999999999</c:v>
                </c:pt>
                <c:pt idx="3418">
                  <c:v>0.24257999999999999</c:v>
                </c:pt>
                <c:pt idx="3419">
                  <c:v>0.24044299999999999</c:v>
                </c:pt>
                <c:pt idx="3420">
                  <c:v>0.23845</c:v>
                </c:pt>
                <c:pt idx="3421">
                  <c:v>0.23672399999999999</c:v>
                </c:pt>
                <c:pt idx="3422">
                  <c:v>0.235372</c:v>
                </c:pt>
                <c:pt idx="3423">
                  <c:v>0.23443</c:v>
                </c:pt>
                <c:pt idx="3424">
                  <c:v>0.23386299999999999</c:v>
                </c:pt>
                <c:pt idx="3425">
                  <c:v>0.23360700000000001</c:v>
                </c:pt>
                <c:pt idx="3426">
                  <c:v>0.23361599999999999</c:v>
                </c:pt>
                <c:pt idx="3427">
                  <c:v>0.23388400000000001</c:v>
                </c:pt>
                <c:pt idx="3428">
                  <c:v>0.23444499999999999</c:v>
                </c:pt>
                <c:pt idx="3429">
                  <c:v>0.23535300000000001</c:v>
                </c:pt>
                <c:pt idx="3430">
                  <c:v>0.23663799999999999</c:v>
                </c:pt>
                <c:pt idx="3431">
                  <c:v>0.23826</c:v>
                </c:pt>
                <c:pt idx="3432">
                  <c:v>0.240152</c:v>
                </c:pt>
                <c:pt idx="3433">
                  <c:v>0.24232100000000001</c:v>
                </c:pt>
                <c:pt idx="3434">
                  <c:v>0.24485299999999999</c:v>
                </c:pt>
                <c:pt idx="3435">
                  <c:v>0.24780099999999999</c:v>
                </c:pt>
                <c:pt idx="3436">
                  <c:v>0.25109799999999999</c:v>
                </c:pt>
                <c:pt idx="3437">
                  <c:v>0.254606</c:v>
                </c:pt>
                <c:pt idx="3438">
                  <c:v>0.258212</c:v>
                </c:pt>
                <c:pt idx="3439">
                  <c:v>0.26185900000000001</c:v>
                </c:pt>
                <c:pt idx="3440">
                  <c:v>0.26553500000000002</c:v>
                </c:pt>
                <c:pt idx="3441">
                  <c:v>0.26924500000000001</c:v>
                </c:pt>
                <c:pt idx="3442">
                  <c:v>0.27298800000000001</c:v>
                </c:pt>
                <c:pt idx="3443">
                  <c:v>0.27675899999999998</c:v>
                </c:pt>
                <c:pt idx="3444">
                  <c:v>0.28054400000000002</c:v>
                </c:pt>
                <c:pt idx="3445">
                  <c:v>0.284331</c:v>
                </c:pt>
                <c:pt idx="3446">
                  <c:v>0.28809899999999999</c:v>
                </c:pt>
                <c:pt idx="3447">
                  <c:v>0.29180499999999998</c:v>
                </c:pt>
                <c:pt idx="3448">
                  <c:v>0.29538399999999998</c:v>
                </c:pt>
                <c:pt idx="3449">
                  <c:v>0.29876900000000001</c:v>
                </c:pt>
                <c:pt idx="3450">
                  <c:v>0.30192999999999998</c:v>
                </c:pt>
                <c:pt idx="3451">
                  <c:v>0.30489300000000003</c:v>
                </c:pt>
                <c:pt idx="3452">
                  <c:v>0.30774699999999999</c:v>
                </c:pt>
                <c:pt idx="3453">
                  <c:v>0.31059799999999999</c:v>
                </c:pt>
                <c:pt idx="3454">
                  <c:v>0.31348999999999999</c:v>
                </c:pt>
                <c:pt idx="3455">
                  <c:v>0.31639</c:v>
                </c:pt>
                <c:pt idx="3456">
                  <c:v>0.31928299999999998</c:v>
                </c:pt>
                <c:pt idx="3457">
                  <c:v>0.32222899999999999</c:v>
                </c:pt>
                <c:pt idx="3458">
                  <c:v>0.32528299999999999</c:v>
                </c:pt>
                <c:pt idx="3459">
                  <c:v>0.328401</c:v>
                </c:pt>
                <c:pt idx="3460">
                  <c:v>0.33146599999999998</c:v>
                </c:pt>
                <c:pt idx="3461">
                  <c:v>0.334422</c:v>
                </c:pt>
                <c:pt idx="3462">
                  <c:v>0.337314</c:v>
                </c:pt>
                <c:pt idx="3463">
                  <c:v>0.34021400000000002</c:v>
                </c:pt>
                <c:pt idx="3464">
                  <c:v>0.34315600000000002</c:v>
                </c:pt>
                <c:pt idx="3465">
                  <c:v>0.34614899999999998</c:v>
                </c:pt>
                <c:pt idx="3466">
                  <c:v>0.34919499999999998</c:v>
                </c:pt>
                <c:pt idx="3467">
                  <c:v>0.352269</c:v>
                </c:pt>
                <c:pt idx="3468">
                  <c:v>0.35532599999999998</c:v>
                </c:pt>
                <c:pt idx="3469">
                  <c:v>0.358348</c:v>
                </c:pt>
                <c:pt idx="3470">
                  <c:v>0.361346</c:v>
                </c:pt>
                <c:pt idx="3471">
                  <c:v>0.36430800000000002</c:v>
                </c:pt>
                <c:pt idx="3472">
                  <c:v>0.36717899999999998</c:v>
                </c:pt>
                <c:pt idx="3473">
                  <c:v>0.36988900000000002</c:v>
                </c:pt>
                <c:pt idx="3474">
                  <c:v>0.372361</c:v>
                </c:pt>
                <c:pt idx="3475">
                  <c:v>0.37456</c:v>
                </c:pt>
                <c:pt idx="3476">
                  <c:v>0.37652400000000003</c:v>
                </c:pt>
                <c:pt idx="3477">
                  <c:v>0.37831399999999998</c:v>
                </c:pt>
                <c:pt idx="3478">
                  <c:v>0.379913</c:v>
                </c:pt>
                <c:pt idx="3479">
                  <c:v>0.38123600000000002</c:v>
                </c:pt>
                <c:pt idx="3480">
                  <c:v>0.38221699999999997</c:v>
                </c:pt>
                <c:pt idx="3481">
                  <c:v>0.38283899999999998</c:v>
                </c:pt>
                <c:pt idx="3482">
                  <c:v>0.38306899999999999</c:v>
                </c:pt>
                <c:pt idx="3483">
                  <c:v>0.38281700000000002</c:v>
                </c:pt>
                <c:pt idx="3484">
                  <c:v>0.38198500000000002</c:v>
                </c:pt>
                <c:pt idx="3485">
                  <c:v>0.38053500000000001</c:v>
                </c:pt>
                <c:pt idx="3486">
                  <c:v>0.37851200000000002</c:v>
                </c:pt>
                <c:pt idx="3487">
                  <c:v>0.37599900000000003</c:v>
                </c:pt>
                <c:pt idx="3488">
                  <c:v>0.37307200000000001</c:v>
                </c:pt>
                <c:pt idx="3489">
                  <c:v>0.369778</c:v>
                </c:pt>
                <c:pt idx="3490">
                  <c:v>0.366095</c:v>
                </c:pt>
                <c:pt idx="3491">
                  <c:v>0.36194900000000002</c:v>
                </c:pt>
                <c:pt idx="3492">
                  <c:v>0.35732000000000003</c:v>
                </c:pt>
                <c:pt idx="3493">
                  <c:v>0.35230899999999998</c:v>
                </c:pt>
                <c:pt idx="3494">
                  <c:v>0.34702699999999997</c:v>
                </c:pt>
                <c:pt idx="3495">
                  <c:v>0.34144999999999998</c:v>
                </c:pt>
                <c:pt idx="3496">
                  <c:v>0.335447</c:v>
                </c:pt>
                <c:pt idx="3497">
                  <c:v>0.32894600000000002</c:v>
                </c:pt>
                <c:pt idx="3498">
                  <c:v>0.32203700000000002</c:v>
                </c:pt>
                <c:pt idx="3499">
                  <c:v>0.31492700000000001</c:v>
                </c:pt>
                <c:pt idx="3500">
                  <c:v>0.30780600000000002</c:v>
                </c:pt>
                <c:pt idx="3501">
                  <c:v>0.300757</c:v>
                </c:pt>
                <c:pt idx="3502">
                  <c:v>0.29378500000000002</c:v>
                </c:pt>
                <c:pt idx="3503">
                  <c:v>0.28688799999999998</c:v>
                </c:pt>
                <c:pt idx="3504">
                  <c:v>0.28007700000000002</c:v>
                </c:pt>
                <c:pt idx="3505">
                  <c:v>0.273343</c:v>
                </c:pt>
                <c:pt idx="3506">
                  <c:v>0.26663799999999999</c:v>
                </c:pt>
                <c:pt idx="3507">
                  <c:v>0.25993699999999997</c:v>
                </c:pt>
                <c:pt idx="3508">
                  <c:v>0.253328</c:v>
                </c:pt>
                <c:pt idx="3509">
                  <c:v>0.247003</c:v>
                </c:pt>
                <c:pt idx="3510">
                  <c:v>0.24113100000000001</c:v>
                </c:pt>
                <c:pt idx="3511">
                  <c:v>0.23575599999999999</c:v>
                </c:pt>
                <c:pt idx="3512">
                  <c:v>0.230847</c:v>
                </c:pt>
                <c:pt idx="3513">
                  <c:v>0.22638800000000001</c:v>
                </c:pt>
                <c:pt idx="3514">
                  <c:v>0.22237899999999999</c:v>
                </c:pt>
                <c:pt idx="3515">
                  <c:v>0.218801</c:v>
                </c:pt>
                <c:pt idx="3516">
                  <c:v>0.21560000000000001</c:v>
                </c:pt>
                <c:pt idx="3517">
                  <c:v>0.21268599999999999</c:v>
                </c:pt>
                <c:pt idx="3518">
                  <c:v>0.20994399999999999</c:v>
                </c:pt>
                <c:pt idx="3519">
                  <c:v>0.20726800000000001</c:v>
                </c:pt>
                <c:pt idx="3520">
                  <c:v>0.204619</c:v>
                </c:pt>
                <c:pt idx="3521">
                  <c:v>0.20200699999999999</c:v>
                </c:pt>
                <c:pt idx="3522">
                  <c:v>0.19942399999999999</c:v>
                </c:pt>
                <c:pt idx="3523">
                  <c:v>0.19678100000000001</c:v>
                </c:pt>
                <c:pt idx="3524">
                  <c:v>0.19390499999999999</c:v>
                </c:pt>
                <c:pt idx="3525">
                  <c:v>0.19060099999999999</c:v>
                </c:pt>
                <c:pt idx="3526">
                  <c:v>0.18673000000000001</c:v>
                </c:pt>
                <c:pt idx="3527">
                  <c:v>0.18224099999999999</c:v>
                </c:pt>
                <c:pt idx="3528">
                  <c:v>0.17711299999999999</c:v>
                </c:pt>
                <c:pt idx="3529">
                  <c:v>0.17128499999999999</c:v>
                </c:pt>
                <c:pt idx="3530">
                  <c:v>0.16469300000000001</c:v>
                </c:pt>
                <c:pt idx="3531">
                  <c:v>0.15735399999999999</c:v>
                </c:pt>
                <c:pt idx="3532">
                  <c:v>0.14938000000000001</c:v>
                </c:pt>
                <c:pt idx="3533">
                  <c:v>0.14088100000000001</c:v>
                </c:pt>
                <c:pt idx="3534">
                  <c:v>0.131935</c:v>
                </c:pt>
                <c:pt idx="3535">
                  <c:v>0.12264600000000001</c:v>
                </c:pt>
                <c:pt idx="3536">
                  <c:v>0.113159</c:v>
                </c:pt>
                <c:pt idx="3537">
                  <c:v>0.10358100000000001</c:v>
                </c:pt>
                <c:pt idx="3538">
                  <c:v>9.3956999999999999E-2</c:v>
                </c:pt>
                <c:pt idx="3539">
                  <c:v>8.4338999999999997E-2</c:v>
                </c:pt>
                <c:pt idx="3540">
                  <c:v>7.4867000000000003E-2</c:v>
                </c:pt>
                <c:pt idx="3541">
                  <c:v>6.5738000000000005E-2</c:v>
                </c:pt>
                <c:pt idx="3542">
                  <c:v>5.7124000000000001E-2</c:v>
                </c:pt>
                <c:pt idx="3543">
                  <c:v>4.9140000000000003E-2</c:v>
                </c:pt>
                <c:pt idx="3544">
                  <c:v>4.1838E-2</c:v>
                </c:pt>
                <c:pt idx="3545">
                  <c:v>3.5226E-2</c:v>
                </c:pt>
                <c:pt idx="3546">
                  <c:v>2.9291000000000001E-2</c:v>
                </c:pt>
                <c:pt idx="3547">
                  <c:v>2.4025999999999999E-2</c:v>
                </c:pt>
                <c:pt idx="3548">
                  <c:v>1.9431E-2</c:v>
                </c:pt>
                <c:pt idx="3549">
                  <c:v>1.5514E-2</c:v>
                </c:pt>
                <c:pt idx="3550">
                  <c:v>1.2305E-2</c:v>
                </c:pt>
                <c:pt idx="3551">
                  <c:v>9.8480000000000009E-3</c:v>
                </c:pt>
                <c:pt idx="3552">
                  <c:v>8.1469999999999997E-3</c:v>
                </c:pt>
                <c:pt idx="3553">
                  <c:v>7.1650000000000004E-3</c:v>
                </c:pt>
                <c:pt idx="3554">
                  <c:v>6.8710000000000004E-3</c:v>
                </c:pt>
                <c:pt idx="3555">
                  <c:v>6.9969999999999997E-3</c:v>
                </c:pt>
                <c:pt idx="3556">
                  <c:v>7.79E-3</c:v>
                </c:pt>
                <c:pt idx="3557">
                  <c:v>9.2370000000000004E-3</c:v>
                </c:pt>
                <c:pt idx="3558">
                  <c:v>1.1415E-2</c:v>
                </c:pt>
                <c:pt idx="3559">
                  <c:v>1.4473E-2</c:v>
                </c:pt>
                <c:pt idx="3560">
                  <c:v>1.8494E-2</c:v>
                </c:pt>
                <c:pt idx="3561">
                  <c:v>2.3472E-2</c:v>
                </c:pt>
                <c:pt idx="3562">
                  <c:v>2.9420000000000002E-2</c:v>
                </c:pt>
                <c:pt idx="3563">
                  <c:v>3.6382999999999999E-2</c:v>
                </c:pt>
                <c:pt idx="3564">
                  <c:v>4.4330000000000001E-2</c:v>
                </c:pt>
                <c:pt idx="3565">
                  <c:v>5.3128000000000002E-2</c:v>
                </c:pt>
                <c:pt idx="3566">
                  <c:v>6.2645000000000006E-2</c:v>
                </c:pt>
                <c:pt idx="3567">
                  <c:v>7.2818999999999995E-2</c:v>
                </c:pt>
                <c:pt idx="3568">
                  <c:v>8.3592E-2</c:v>
                </c:pt>
                <c:pt idx="3569">
                  <c:v>9.4849000000000003E-2</c:v>
                </c:pt>
                <c:pt idx="3570">
                  <c:v>0.106462</c:v>
                </c:pt>
                <c:pt idx="3571">
                  <c:v>0.118352</c:v>
                </c:pt>
                <c:pt idx="3572">
                  <c:v>0.13050899999999999</c:v>
                </c:pt>
                <c:pt idx="3573">
                  <c:v>0.142952</c:v>
                </c:pt>
                <c:pt idx="3574">
                  <c:v>0.15570300000000001</c:v>
                </c:pt>
                <c:pt idx="3575">
                  <c:v>0.168766</c:v>
                </c:pt>
                <c:pt idx="3576">
                  <c:v>0.182088</c:v>
                </c:pt>
                <c:pt idx="3577">
                  <c:v>0.19556200000000001</c:v>
                </c:pt>
                <c:pt idx="3578">
                  <c:v>0.20908099999999999</c:v>
                </c:pt>
                <c:pt idx="3579">
                  <c:v>0.22259200000000001</c:v>
                </c:pt>
                <c:pt idx="3580">
                  <c:v>0.23613000000000001</c:v>
                </c:pt>
                <c:pt idx="3581">
                  <c:v>0.24981100000000001</c:v>
                </c:pt>
                <c:pt idx="3582">
                  <c:v>0.26376500000000003</c:v>
                </c:pt>
                <c:pt idx="3583">
                  <c:v>0.278026</c:v>
                </c:pt>
                <c:pt idx="3584">
                  <c:v>0.29250100000000001</c:v>
                </c:pt>
                <c:pt idx="3585">
                  <c:v>0.30704999999999999</c:v>
                </c:pt>
                <c:pt idx="3586">
                  <c:v>0.32153500000000002</c:v>
                </c:pt>
                <c:pt idx="3587">
                  <c:v>0.33580100000000002</c:v>
                </c:pt>
                <c:pt idx="3588">
                  <c:v>0.34968900000000003</c:v>
                </c:pt>
                <c:pt idx="3589">
                  <c:v>0.36307899999999999</c:v>
                </c:pt>
                <c:pt idx="3590">
                  <c:v>0.37586999999999998</c:v>
                </c:pt>
                <c:pt idx="3591">
                  <c:v>0.38794699999999999</c:v>
                </c:pt>
                <c:pt idx="3592">
                  <c:v>0.399173</c:v>
                </c:pt>
                <c:pt idx="3593">
                  <c:v>0.40944000000000003</c:v>
                </c:pt>
                <c:pt idx="3594">
                  <c:v>0.418686</c:v>
                </c:pt>
                <c:pt idx="3595">
                  <c:v>0.42688199999999998</c:v>
                </c:pt>
                <c:pt idx="3596">
                  <c:v>0.43400499999999997</c:v>
                </c:pt>
                <c:pt idx="3597">
                  <c:v>0.440021</c:v>
                </c:pt>
                <c:pt idx="3598">
                  <c:v>0.44493899999999997</c:v>
                </c:pt>
                <c:pt idx="3599">
                  <c:v>0.44881500000000002</c:v>
                </c:pt>
                <c:pt idx="3600">
                  <c:v>0.45168199999999997</c:v>
                </c:pt>
                <c:pt idx="3601">
                  <c:v>0.45347700000000002</c:v>
                </c:pt>
                <c:pt idx="3602">
                  <c:v>0.45408399999999999</c:v>
                </c:pt>
                <c:pt idx="3603">
                  <c:v>0.45342900000000003</c:v>
                </c:pt>
                <c:pt idx="3604">
                  <c:v>0.45154</c:v>
                </c:pt>
                <c:pt idx="3605">
                  <c:v>0.44855</c:v>
                </c:pt>
                <c:pt idx="3606">
                  <c:v>0.44467800000000002</c:v>
                </c:pt>
                <c:pt idx="3607">
                  <c:v>0.44017200000000001</c:v>
                </c:pt>
                <c:pt idx="3608">
                  <c:v>0.43523800000000001</c:v>
                </c:pt>
                <c:pt idx="3609">
                  <c:v>0.42996400000000001</c:v>
                </c:pt>
                <c:pt idx="3610">
                  <c:v>0.42434500000000003</c:v>
                </c:pt>
                <c:pt idx="3611">
                  <c:v>0.41841299999999998</c:v>
                </c:pt>
                <c:pt idx="3612">
                  <c:v>0.41231000000000001</c:v>
                </c:pt>
                <c:pt idx="3613">
                  <c:v>0.40623700000000001</c:v>
                </c:pt>
                <c:pt idx="3614">
                  <c:v>0.40037400000000001</c:v>
                </c:pt>
                <c:pt idx="3615">
                  <c:v>0.39486100000000002</c:v>
                </c:pt>
                <c:pt idx="3616">
                  <c:v>0.389789</c:v>
                </c:pt>
                <c:pt idx="3617">
                  <c:v>0.38521</c:v>
                </c:pt>
                <c:pt idx="3618">
                  <c:v>0.38118800000000003</c:v>
                </c:pt>
                <c:pt idx="3619">
                  <c:v>0.37783800000000001</c:v>
                </c:pt>
                <c:pt idx="3620">
                  <c:v>0.375303</c:v>
                </c:pt>
                <c:pt idx="3621">
                  <c:v>0.37370100000000001</c:v>
                </c:pt>
                <c:pt idx="3622">
                  <c:v>0.37311899999999998</c:v>
                </c:pt>
                <c:pt idx="3623">
                  <c:v>0.37360399999999999</c:v>
                </c:pt>
                <c:pt idx="3624">
                  <c:v>0.375116</c:v>
                </c:pt>
                <c:pt idx="3625">
                  <c:v>0.37750400000000001</c:v>
                </c:pt>
                <c:pt idx="3626">
                  <c:v>0.38057800000000003</c:v>
                </c:pt>
                <c:pt idx="3627">
                  <c:v>0.38424700000000001</c:v>
                </c:pt>
                <c:pt idx="3628">
                  <c:v>0.38859500000000002</c:v>
                </c:pt>
                <c:pt idx="3629">
                  <c:v>0.39380199999999999</c:v>
                </c:pt>
                <c:pt idx="3630">
                  <c:v>0.39994200000000002</c:v>
                </c:pt>
                <c:pt idx="3631">
                  <c:v>0.40687400000000001</c:v>
                </c:pt>
                <c:pt idx="3632">
                  <c:v>0.41432600000000003</c:v>
                </c:pt>
                <c:pt idx="3633">
                  <c:v>0.42206900000000003</c:v>
                </c:pt>
                <c:pt idx="3634">
                  <c:v>0.43001099999999998</c:v>
                </c:pt>
                <c:pt idx="3635">
                  <c:v>0.438164</c:v>
                </c:pt>
                <c:pt idx="3636">
                  <c:v>0.44658999999999999</c:v>
                </c:pt>
                <c:pt idx="3637">
                  <c:v>0.45533000000000001</c:v>
                </c:pt>
                <c:pt idx="3638">
                  <c:v>0.464333</c:v>
                </c:pt>
                <c:pt idx="3639">
                  <c:v>0.47344399999999998</c:v>
                </c:pt>
                <c:pt idx="3640">
                  <c:v>0.48251100000000002</c:v>
                </c:pt>
                <c:pt idx="3641">
                  <c:v>0.49150500000000003</c:v>
                </c:pt>
                <c:pt idx="3642">
                  <c:v>0.50051000000000001</c:v>
                </c:pt>
                <c:pt idx="3643">
                  <c:v>0.50963999999999998</c:v>
                </c:pt>
                <c:pt idx="3644">
                  <c:v>0.51895999999999998</c:v>
                </c:pt>
                <c:pt idx="3645">
                  <c:v>0.52847500000000003</c:v>
                </c:pt>
                <c:pt idx="3646">
                  <c:v>0.53815000000000002</c:v>
                </c:pt>
                <c:pt idx="3647">
                  <c:v>0.54795199999999999</c:v>
                </c:pt>
                <c:pt idx="3648">
                  <c:v>0.55786400000000003</c:v>
                </c:pt>
                <c:pt idx="3649">
                  <c:v>0.56787600000000005</c:v>
                </c:pt>
                <c:pt idx="3650">
                  <c:v>0.57799599999999995</c:v>
                </c:pt>
                <c:pt idx="3651">
                  <c:v>0.58825000000000005</c:v>
                </c:pt>
                <c:pt idx="3652">
                  <c:v>0.59863299999999997</c:v>
                </c:pt>
                <c:pt idx="3653">
                  <c:v>0.60904400000000003</c:v>
                </c:pt>
                <c:pt idx="3654">
                  <c:v>0.61932799999999999</c:v>
                </c:pt>
                <c:pt idx="3655">
                  <c:v>0.62943099999999996</c:v>
                </c:pt>
                <c:pt idx="3656">
                  <c:v>0.63945099999999999</c:v>
                </c:pt>
                <c:pt idx="3657">
                  <c:v>0.64947600000000005</c:v>
                </c:pt>
                <c:pt idx="3658">
                  <c:v>0.65944700000000001</c:v>
                </c:pt>
                <c:pt idx="3659">
                  <c:v>0.66922099999999995</c:v>
                </c:pt>
                <c:pt idx="3660">
                  <c:v>0.67872100000000002</c:v>
                </c:pt>
                <c:pt idx="3661">
                  <c:v>0.68791599999999997</c:v>
                </c:pt>
                <c:pt idx="3662">
                  <c:v>0.69673099999999999</c:v>
                </c:pt>
                <c:pt idx="3663">
                  <c:v>0.70507900000000001</c:v>
                </c:pt>
                <c:pt idx="3664">
                  <c:v>0.712947</c:v>
                </c:pt>
                <c:pt idx="3665">
                  <c:v>0.72039500000000001</c:v>
                </c:pt>
                <c:pt idx="3666">
                  <c:v>0.72749299999999995</c:v>
                </c:pt>
                <c:pt idx="3667">
                  <c:v>0.73430399999999996</c:v>
                </c:pt>
                <c:pt idx="3668">
                  <c:v>0.74086799999999997</c:v>
                </c:pt>
                <c:pt idx="3669">
                  <c:v>0.74716099999999996</c:v>
                </c:pt>
                <c:pt idx="3670">
                  <c:v>0.75313399999999997</c:v>
                </c:pt>
                <c:pt idx="3671">
                  <c:v>0.75882799999999995</c:v>
                </c:pt>
                <c:pt idx="3672">
                  <c:v>0.76442399999999999</c:v>
                </c:pt>
                <c:pt idx="3673">
                  <c:v>0.77019800000000005</c:v>
                </c:pt>
                <c:pt idx="3674">
                  <c:v>0.77640699999999996</c:v>
                </c:pt>
                <c:pt idx="3675">
                  <c:v>0.78321099999999999</c:v>
                </c:pt>
                <c:pt idx="3676">
                  <c:v>0.79066199999999998</c:v>
                </c:pt>
                <c:pt idx="3677">
                  <c:v>0.79882699999999995</c:v>
                </c:pt>
                <c:pt idx="3678">
                  <c:v>0.80787500000000001</c:v>
                </c:pt>
                <c:pt idx="3679">
                  <c:v>0.81800099999999998</c:v>
                </c:pt>
                <c:pt idx="3680">
                  <c:v>0.82929699999999995</c:v>
                </c:pt>
                <c:pt idx="3681">
                  <c:v>0.84173900000000001</c:v>
                </c:pt>
                <c:pt idx="3682">
                  <c:v>0.855298</c:v>
                </c:pt>
                <c:pt idx="3683">
                  <c:v>0.870004</c:v>
                </c:pt>
                <c:pt idx="3684">
                  <c:v>0.88594200000000001</c:v>
                </c:pt>
                <c:pt idx="3685">
                  <c:v>0.903223</c:v>
                </c:pt>
                <c:pt idx="3686">
                  <c:v>0.92195400000000005</c:v>
                </c:pt>
                <c:pt idx="3687">
                  <c:v>0.94218199999999996</c:v>
                </c:pt>
                <c:pt idx="3688">
                  <c:v>0.96385799999999999</c:v>
                </c:pt>
                <c:pt idx="3689">
                  <c:v>0.98686700000000005</c:v>
                </c:pt>
                <c:pt idx="3690">
                  <c:v>1.011104</c:v>
                </c:pt>
                <c:pt idx="3691">
                  <c:v>1.036489</c:v>
                </c:pt>
                <c:pt idx="3692">
                  <c:v>1.0629200000000001</c:v>
                </c:pt>
                <c:pt idx="3693">
                  <c:v>1.0902510000000001</c:v>
                </c:pt>
                <c:pt idx="3694">
                  <c:v>1.118317</c:v>
                </c:pt>
                <c:pt idx="3695">
                  <c:v>1.1469529999999999</c:v>
                </c:pt>
                <c:pt idx="3696">
                  <c:v>1.1759869999999999</c:v>
                </c:pt>
                <c:pt idx="3697">
                  <c:v>1.205247</c:v>
                </c:pt>
                <c:pt idx="3698">
                  <c:v>1.2345470000000001</c:v>
                </c:pt>
                <c:pt idx="3699">
                  <c:v>1.26366</c:v>
                </c:pt>
                <c:pt idx="3700">
                  <c:v>1.292343</c:v>
                </c:pt>
                <c:pt idx="3701">
                  <c:v>1.320397</c:v>
                </c:pt>
                <c:pt idx="3702">
                  <c:v>1.3476619999999999</c:v>
                </c:pt>
                <c:pt idx="3703">
                  <c:v>1.373974</c:v>
                </c:pt>
                <c:pt idx="3704">
                  <c:v>1.399135</c:v>
                </c:pt>
                <c:pt idx="3705">
                  <c:v>1.4229430000000001</c:v>
                </c:pt>
                <c:pt idx="3706">
                  <c:v>1.4452560000000001</c:v>
                </c:pt>
                <c:pt idx="3707">
                  <c:v>1.466029</c:v>
                </c:pt>
                <c:pt idx="3708">
                  <c:v>1.4853130000000001</c:v>
                </c:pt>
                <c:pt idx="3709">
                  <c:v>1.5031870000000001</c:v>
                </c:pt>
                <c:pt idx="3710">
                  <c:v>1.519657</c:v>
                </c:pt>
                <c:pt idx="3711">
                  <c:v>1.5346409999999999</c:v>
                </c:pt>
                <c:pt idx="3712">
                  <c:v>1.5480879999999999</c:v>
                </c:pt>
                <c:pt idx="3713">
                  <c:v>1.5600909999999999</c:v>
                </c:pt>
                <c:pt idx="3714">
                  <c:v>1.570862</c:v>
                </c:pt>
                <c:pt idx="3715">
                  <c:v>1.5806180000000001</c:v>
                </c:pt>
                <c:pt idx="3716">
                  <c:v>1.589502</c:v>
                </c:pt>
                <c:pt idx="3717">
                  <c:v>1.5975980000000001</c:v>
                </c:pt>
                <c:pt idx="3718">
                  <c:v>1.6049949999999999</c:v>
                </c:pt>
                <c:pt idx="3719">
                  <c:v>1.611826</c:v>
                </c:pt>
                <c:pt idx="3720">
                  <c:v>1.618222</c:v>
                </c:pt>
                <c:pt idx="3721">
                  <c:v>1.6242570000000001</c:v>
                </c:pt>
                <c:pt idx="3722">
                  <c:v>1.6299969999999999</c:v>
                </c:pt>
                <c:pt idx="3723">
                  <c:v>1.6355770000000001</c:v>
                </c:pt>
                <c:pt idx="3724">
                  <c:v>1.6411469999999999</c:v>
                </c:pt>
                <c:pt idx="3725">
                  <c:v>1.646747</c:v>
                </c:pt>
                <c:pt idx="3726">
                  <c:v>1.6522969999999999</c:v>
                </c:pt>
                <c:pt idx="3727">
                  <c:v>1.657713</c:v>
                </c:pt>
                <c:pt idx="3728">
                  <c:v>1.663009</c:v>
                </c:pt>
                <c:pt idx="3729">
                  <c:v>1.6682699999999999</c:v>
                </c:pt>
                <c:pt idx="3730">
                  <c:v>1.6735549999999999</c:v>
                </c:pt>
                <c:pt idx="3731">
                  <c:v>1.678823</c:v>
                </c:pt>
                <c:pt idx="3732">
                  <c:v>1.6839459999999999</c:v>
                </c:pt>
                <c:pt idx="3733">
                  <c:v>1.6887730000000001</c:v>
                </c:pt>
                <c:pt idx="3734">
                  <c:v>1.6932430000000001</c:v>
                </c:pt>
                <c:pt idx="3735">
                  <c:v>1.6974899999999999</c:v>
                </c:pt>
                <c:pt idx="3736">
                  <c:v>1.7017979999999999</c:v>
                </c:pt>
                <c:pt idx="3737">
                  <c:v>1.706366</c:v>
                </c:pt>
                <c:pt idx="3738">
                  <c:v>1.711163</c:v>
                </c:pt>
                <c:pt idx="3739">
                  <c:v>1.716056</c:v>
                </c:pt>
                <c:pt idx="3740">
                  <c:v>1.7210259999999999</c:v>
                </c:pt>
                <c:pt idx="3741">
                  <c:v>1.726232</c:v>
                </c:pt>
                <c:pt idx="3742">
                  <c:v>1.7319</c:v>
                </c:pt>
                <c:pt idx="3743">
                  <c:v>1.7381800000000001</c:v>
                </c:pt>
                <c:pt idx="3744">
                  <c:v>1.745045</c:v>
                </c:pt>
                <c:pt idx="3745">
                  <c:v>1.752337</c:v>
                </c:pt>
                <c:pt idx="3746">
                  <c:v>1.759949</c:v>
                </c:pt>
                <c:pt idx="3747">
                  <c:v>1.7679180000000001</c:v>
                </c:pt>
                <c:pt idx="3748">
                  <c:v>1.7763089999999999</c:v>
                </c:pt>
                <c:pt idx="3749">
                  <c:v>1.7850760000000001</c:v>
                </c:pt>
                <c:pt idx="3750">
                  <c:v>1.7941309999999999</c:v>
                </c:pt>
                <c:pt idx="3751">
                  <c:v>1.8034790000000001</c:v>
                </c:pt>
                <c:pt idx="3752">
                  <c:v>1.8131980000000001</c:v>
                </c:pt>
                <c:pt idx="3753">
                  <c:v>1.823291</c:v>
                </c:pt>
                <c:pt idx="3754">
                  <c:v>1.8336060000000001</c:v>
                </c:pt>
                <c:pt idx="3755">
                  <c:v>1.8439589999999999</c:v>
                </c:pt>
                <c:pt idx="3756">
                  <c:v>1.8542959999999999</c:v>
                </c:pt>
                <c:pt idx="3757">
                  <c:v>1.8647089999999999</c:v>
                </c:pt>
                <c:pt idx="3758">
                  <c:v>1.8752979999999999</c:v>
                </c:pt>
                <c:pt idx="3759">
                  <c:v>1.8860399999999999</c:v>
                </c:pt>
                <c:pt idx="3760">
                  <c:v>1.8967670000000001</c:v>
                </c:pt>
                <c:pt idx="3761">
                  <c:v>1.907268</c:v>
                </c:pt>
                <c:pt idx="3762">
                  <c:v>1.9174</c:v>
                </c:pt>
                <c:pt idx="3763">
                  <c:v>1.9271830000000001</c:v>
                </c:pt>
                <c:pt idx="3764">
                  <c:v>1.9367620000000001</c:v>
                </c:pt>
                <c:pt idx="3765">
                  <c:v>1.946278</c:v>
                </c:pt>
                <c:pt idx="3766">
                  <c:v>1.955721</c:v>
                </c:pt>
                <c:pt idx="3767">
                  <c:v>1.964874</c:v>
                </c:pt>
                <c:pt idx="3768">
                  <c:v>1.973371</c:v>
                </c:pt>
                <c:pt idx="3769">
                  <c:v>1.980853</c:v>
                </c:pt>
                <c:pt idx="3770">
                  <c:v>1.987133</c:v>
                </c:pt>
                <c:pt idx="3771">
                  <c:v>1.9921949999999999</c:v>
                </c:pt>
                <c:pt idx="3772">
                  <c:v>1.9960629999999999</c:v>
                </c:pt>
                <c:pt idx="3773">
                  <c:v>1.998699</c:v>
                </c:pt>
                <c:pt idx="3774">
                  <c:v>2</c:v>
                </c:pt>
                <c:pt idx="3775">
                  <c:v>1.999835</c:v>
                </c:pt>
                <c:pt idx="3776">
                  <c:v>1.9981</c:v>
                </c:pt>
                <c:pt idx="3777">
                  <c:v>1.9947779999999999</c:v>
                </c:pt>
                <c:pt idx="3778">
                  <c:v>1.9899370000000001</c:v>
                </c:pt>
                <c:pt idx="3779">
                  <c:v>1.9836830000000001</c:v>
                </c:pt>
                <c:pt idx="3780">
                  <c:v>1.976138</c:v>
                </c:pt>
                <c:pt idx="3781">
                  <c:v>1.9674469999999999</c:v>
                </c:pt>
                <c:pt idx="3782">
                  <c:v>1.957749</c:v>
                </c:pt>
                <c:pt idx="3783">
                  <c:v>1.947209</c:v>
                </c:pt>
                <c:pt idx="3784">
                  <c:v>1.9360790000000001</c:v>
                </c:pt>
                <c:pt idx="3785">
                  <c:v>1.924706</c:v>
                </c:pt>
                <c:pt idx="3786">
                  <c:v>1.913405</c:v>
                </c:pt>
                <c:pt idx="3787">
                  <c:v>1.90239</c:v>
                </c:pt>
                <c:pt idx="3788">
                  <c:v>1.891818</c:v>
                </c:pt>
                <c:pt idx="3789">
                  <c:v>1.881829</c:v>
                </c:pt>
                <c:pt idx="3790">
                  <c:v>1.87249</c:v>
                </c:pt>
                <c:pt idx="3791">
                  <c:v>1.863756</c:v>
                </c:pt>
                <c:pt idx="3792">
                  <c:v>1.8554839999999999</c:v>
                </c:pt>
                <c:pt idx="3793">
                  <c:v>1.847477</c:v>
                </c:pt>
                <c:pt idx="3794">
                  <c:v>1.8394870000000001</c:v>
                </c:pt>
                <c:pt idx="3795">
                  <c:v>1.8312330000000001</c:v>
                </c:pt>
                <c:pt idx="3796">
                  <c:v>1.8224229999999999</c:v>
                </c:pt>
                <c:pt idx="3797">
                  <c:v>1.8127359999999999</c:v>
                </c:pt>
                <c:pt idx="3798">
                  <c:v>1.801814</c:v>
                </c:pt>
                <c:pt idx="3799">
                  <c:v>1.7893319999999999</c:v>
                </c:pt>
                <c:pt idx="3800">
                  <c:v>1.7750980000000001</c:v>
                </c:pt>
                <c:pt idx="3801">
                  <c:v>1.7590680000000001</c:v>
                </c:pt>
                <c:pt idx="3802">
                  <c:v>1.741239</c:v>
                </c:pt>
                <c:pt idx="3803">
                  <c:v>1.72156</c:v>
                </c:pt>
                <c:pt idx="3804">
                  <c:v>1.6999930000000001</c:v>
                </c:pt>
                <c:pt idx="3805">
                  <c:v>1.67662</c:v>
                </c:pt>
                <c:pt idx="3806">
                  <c:v>1.651635</c:v>
                </c:pt>
                <c:pt idx="3807">
                  <c:v>1.6252759999999999</c:v>
                </c:pt>
                <c:pt idx="3808">
                  <c:v>1.597826</c:v>
                </c:pt>
                <c:pt idx="3809">
                  <c:v>1.5696319999999999</c:v>
                </c:pt>
                <c:pt idx="3810">
                  <c:v>1.5410489999999999</c:v>
                </c:pt>
                <c:pt idx="3811">
                  <c:v>1.5123880000000001</c:v>
                </c:pt>
                <c:pt idx="3812">
                  <c:v>1.483951</c:v>
                </c:pt>
                <c:pt idx="3813">
                  <c:v>1.456035</c:v>
                </c:pt>
                <c:pt idx="3814">
                  <c:v>1.428868</c:v>
                </c:pt>
                <c:pt idx="3815">
                  <c:v>1.4025650000000001</c:v>
                </c:pt>
                <c:pt idx="3816">
                  <c:v>1.3771100000000001</c:v>
                </c:pt>
                <c:pt idx="3817">
                  <c:v>1.352382</c:v>
                </c:pt>
                <c:pt idx="3818">
                  <c:v>1.3281849999999999</c:v>
                </c:pt>
                <c:pt idx="3819">
                  <c:v>1.3043130000000001</c:v>
                </c:pt>
                <c:pt idx="3820">
                  <c:v>1.280605</c:v>
                </c:pt>
                <c:pt idx="3821">
                  <c:v>1.2569710000000001</c:v>
                </c:pt>
                <c:pt idx="3822">
                  <c:v>1.2334050000000001</c:v>
                </c:pt>
                <c:pt idx="3823">
                  <c:v>1.2099260000000001</c:v>
                </c:pt>
                <c:pt idx="3824">
                  <c:v>1.1865019999999999</c:v>
                </c:pt>
                <c:pt idx="3825">
                  <c:v>1.1630130000000001</c:v>
                </c:pt>
                <c:pt idx="3826">
                  <c:v>1.139294</c:v>
                </c:pt>
                <c:pt idx="3827">
                  <c:v>1.115189</c:v>
                </c:pt>
                <c:pt idx="3828">
                  <c:v>1.090619</c:v>
                </c:pt>
                <c:pt idx="3829">
                  <c:v>1.0656030000000001</c:v>
                </c:pt>
                <c:pt idx="3830">
                  <c:v>1.0402229999999999</c:v>
                </c:pt>
                <c:pt idx="3831">
                  <c:v>1.0145930000000001</c:v>
                </c:pt>
                <c:pt idx="3832">
                  <c:v>0.98884399999999995</c:v>
                </c:pt>
                <c:pt idx="3833">
                  <c:v>0.96309699999999998</c:v>
                </c:pt>
                <c:pt idx="3834">
                  <c:v>0.93743299999999996</c:v>
                </c:pt>
                <c:pt idx="3835">
                  <c:v>0.91191800000000001</c:v>
                </c:pt>
                <c:pt idx="3836">
                  <c:v>0.88664200000000004</c:v>
                </c:pt>
                <c:pt idx="3837">
                  <c:v>0.861757</c:v>
                </c:pt>
                <c:pt idx="3838">
                  <c:v>0.83746299999999996</c:v>
                </c:pt>
                <c:pt idx="3839">
                  <c:v>0.81394299999999997</c:v>
                </c:pt>
                <c:pt idx="3840">
                  <c:v>0.79129499999999997</c:v>
                </c:pt>
                <c:pt idx="3841">
                  <c:v>0.76950799999999997</c:v>
                </c:pt>
                <c:pt idx="3842">
                  <c:v>0.74852399999999997</c:v>
                </c:pt>
                <c:pt idx="3843">
                  <c:v>0.72831400000000002</c:v>
                </c:pt>
                <c:pt idx="3844">
                  <c:v>0.70893700000000004</c:v>
                </c:pt>
                <c:pt idx="3845">
                  <c:v>0.69050800000000001</c:v>
                </c:pt>
                <c:pt idx="3846">
                  <c:v>0.67311200000000004</c:v>
                </c:pt>
                <c:pt idx="3847">
                  <c:v>0.65672799999999998</c:v>
                </c:pt>
                <c:pt idx="3848">
                  <c:v>0.64124899999999996</c:v>
                </c:pt>
                <c:pt idx="3849">
                  <c:v>0.62653199999999998</c:v>
                </c:pt>
                <c:pt idx="3850">
                  <c:v>0.61240000000000006</c:v>
                </c:pt>
                <c:pt idx="3851">
                  <c:v>0.598638</c:v>
                </c:pt>
                <c:pt idx="3852">
                  <c:v>0.58504299999999998</c:v>
                </c:pt>
                <c:pt idx="3853">
                  <c:v>0.57146699999999995</c:v>
                </c:pt>
                <c:pt idx="3854">
                  <c:v>0.557809</c:v>
                </c:pt>
                <c:pt idx="3855">
                  <c:v>0.54398299999999999</c:v>
                </c:pt>
                <c:pt idx="3856">
                  <c:v>0.52990700000000002</c:v>
                </c:pt>
                <c:pt idx="3857">
                  <c:v>0.51549</c:v>
                </c:pt>
                <c:pt idx="3858">
                  <c:v>0.50061500000000003</c:v>
                </c:pt>
                <c:pt idx="3859">
                  <c:v>0.48516799999999999</c:v>
                </c:pt>
                <c:pt idx="3860">
                  <c:v>0.46913899999999997</c:v>
                </c:pt>
                <c:pt idx="3861">
                  <c:v>0.45266200000000001</c:v>
                </c:pt>
                <c:pt idx="3862">
                  <c:v>0.43593100000000001</c:v>
                </c:pt>
                <c:pt idx="3863">
                  <c:v>0.41911900000000002</c:v>
                </c:pt>
                <c:pt idx="3864">
                  <c:v>0.40241199999999999</c:v>
                </c:pt>
                <c:pt idx="3865">
                  <c:v>0.38604300000000003</c:v>
                </c:pt>
                <c:pt idx="3866">
                  <c:v>0.37027500000000002</c:v>
                </c:pt>
                <c:pt idx="3867">
                  <c:v>0.35537000000000002</c:v>
                </c:pt>
                <c:pt idx="3868">
                  <c:v>0.341557</c:v>
                </c:pt>
                <c:pt idx="3869">
                  <c:v>0.32897199999999999</c:v>
                </c:pt>
                <c:pt idx="3870">
                  <c:v>0.317639</c:v>
                </c:pt>
                <c:pt idx="3871">
                  <c:v>0.307531</c:v>
                </c:pt>
                <c:pt idx="3872">
                  <c:v>0.29860999999999999</c:v>
                </c:pt>
                <c:pt idx="3873">
                  <c:v>0.29079899999999997</c:v>
                </c:pt>
                <c:pt idx="3874">
                  <c:v>0.28397499999999998</c:v>
                </c:pt>
                <c:pt idx="3875">
                  <c:v>0.27799499999999999</c:v>
                </c:pt>
                <c:pt idx="3876">
                  <c:v>0.27268799999999999</c:v>
                </c:pt>
                <c:pt idx="3877">
                  <c:v>0.267841</c:v>
                </c:pt>
                <c:pt idx="3878">
                  <c:v>0.263243</c:v>
                </c:pt>
                <c:pt idx="3879">
                  <c:v>0.258747</c:v>
                </c:pt>
                <c:pt idx="3880">
                  <c:v>0.254251</c:v>
                </c:pt>
                <c:pt idx="3881">
                  <c:v>0.24962799999999999</c:v>
                </c:pt>
                <c:pt idx="3882">
                  <c:v>0.244696</c:v>
                </c:pt>
                <c:pt idx="3883">
                  <c:v>0.23928199999999999</c:v>
                </c:pt>
                <c:pt idx="3884">
                  <c:v>0.233317</c:v>
                </c:pt>
                <c:pt idx="3885">
                  <c:v>0.22688</c:v>
                </c:pt>
                <c:pt idx="3886">
                  <c:v>0.220142</c:v>
                </c:pt>
                <c:pt idx="3887">
                  <c:v>0.213282</c:v>
                </c:pt>
                <c:pt idx="3888">
                  <c:v>0.20646500000000001</c:v>
                </c:pt>
                <c:pt idx="3889">
                  <c:v>0.199824</c:v>
                </c:pt>
                <c:pt idx="3890">
                  <c:v>0.19344500000000001</c:v>
                </c:pt>
                <c:pt idx="3891">
                  <c:v>0.18734100000000001</c:v>
                </c:pt>
                <c:pt idx="3892">
                  <c:v>0.18145800000000001</c:v>
                </c:pt>
                <c:pt idx="3893">
                  <c:v>0.17572599999999999</c:v>
                </c:pt>
                <c:pt idx="3894">
                  <c:v>0.170128</c:v>
                </c:pt>
                <c:pt idx="3895">
                  <c:v>0.16469900000000001</c:v>
                </c:pt>
                <c:pt idx="3896">
                  <c:v>0.159495</c:v>
                </c:pt>
                <c:pt idx="3897">
                  <c:v>0.15459400000000001</c:v>
                </c:pt>
                <c:pt idx="3898">
                  <c:v>0.15007100000000001</c:v>
                </c:pt>
                <c:pt idx="3899">
                  <c:v>0.14588599999999999</c:v>
                </c:pt>
                <c:pt idx="3900">
                  <c:v>0.14186199999999999</c:v>
                </c:pt>
                <c:pt idx="3901">
                  <c:v>0.137874</c:v>
                </c:pt>
                <c:pt idx="3902">
                  <c:v>0.133992</c:v>
                </c:pt>
                <c:pt idx="3903">
                  <c:v>0.13037000000000001</c:v>
                </c:pt>
                <c:pt idx="3904">
                  <c:v>0.12704199999999999</c:v>
                </c:pt>
                <c:pt idx="3905">
                  <c:v>0.123922</c:v>
                </c:pt>
                <c:pt idx="3906">
                  <c:v>0.120944</c:v>
                </c:pt>
                <c:pt idx="3907">
                  <c:v>0.118127</c:v>
                </c:pt>
                <c:pt idx="3908">
                  <c:v>0.115534</c:v>
                </c:pt>
                <c:pt idx="3909">
                  <c:v>0.11321000000000001</c:v>
                </c:pt>
                <c:pt idx="3910">
                  <c:v>0.11117299999999999</c:v>
                </c:pt>
                <c:pt idx="3911">
                  <c:v>0.109404</c:v>
                </c:pt>
                <c:pt idx="3912">
                  <c:v>0.107864</c:v>
                </c:pt>
                <c:pt idx="3913">
                  <c:v>0.106512</c:v>
                </c:pt>
                <c:pt idx="3914">
                  <c:v>0.105281</c:v>
                </c:pt>
                <c:pt idx="3915">
                  <c:v>0.104051</c:v>
                </c:pt>
                <c:pt idx="3916">
                  <c:v>0.102739</c:v>
                </c:pt>
                <c:pt idx="3917">
                  <c:v>0.101395</c:v>
                </c:pt>
                <c:pt idx="3918">
                  <c:v>0.100124</c:v>
                </c:pt>
                <c:pt idx="3919">
                  <c:v>9.8931000000000005E-2</c:v>
                </c:pt>
                <c:pt idx="3920">
                  <c:v>9.7749000000000003E-2</c:v>
                </c:pt>
                <c:pt idx="3921">
                  <c:v>9.6570000000000003E-2</c:v>
                </c:pt>
                <c:pt idx="3922">
                  <c:v>9.5430000000000001E-2</c:v>
                </c:pt>
                <c:pt idx="3923">
                  <c:v>9.4266000000000003E-2</c:v>
                </c:pt>
                <c:pt idx="3924">
                  <c:v>9.2938000000000007E-2</c:v>
                </c:pt>
                <c:pt idx="3925">
                  <c:v>9.1414999999999996E-2</c:v>
                </c:pt>
                <c:pt idx="3926">
                  <c:v>8.9839000000000002E-2</c:v>
                </c:pt>
                <c:pt idx="3927">
                  <c:v>8.8370000000000004E-2</c:v>
                </c:pt>
                <c:pt idx="3928">
                  <c:v>8.7012999999999993E-2</c:v>
                </c:pt>
                <c:pt idx="3929">
                  <c:v>8.5656999999999997E-2</c:v>
                </c:pt>
                <c:pt idx="3930">
                  <c:v>8.4187999999999999E-2</c:v>
                </c:pt>
                <c:pt idx="3931">
                  <c:v>8.2542000000000004E-2</c:v>
                </c:pt>
                <c:pt idx="3932">
                  <c:v>8.0723000000000003E-2</c:v>
                </c:pt>
                <c:pt idx="3933">
                  <c:v>7.8819E-2</c:v>
                </c:pt>
                <c:pt idx="3934">
                  <c:v>7.6942999999999998E-2</c:v>
                </c:pt>
                <c:pt idx="3935">
                  <c:v>7.5132000000000004E-2</c:v>
                </c:pt>
                <c:pt idx="3936">
                  <c:v>7.3360999999999996E-2</c:v>
                </c:pt>
                <c:pt idx="3937">
                  <c:v>7.1625999999999995E-2</c:v>
                </c:pt>
                <c:pt idx="3938">
                  <c:v>6.9983000000000004E-2</c:v>
                </c:pt>
                <c:pt idx="3939">
                  <c:v>6.8501000000000006E-2</c:v>
                </c:pt>
                <c:pt idx="3940">
                  <c:v>6.7238000000000006E-2</c:v>
                </c:pt>
                <c:pt idx="3941">
                  <c:v>6.6259999999999999E-2</c:v>
                </c:pt>
                <c:pt idx="3942">
                  <c:v>6.5614000000000006E-2</c:v>
                </c:pt>
                <c:pt idx="3943">
                  <c:v>6.5313999999999997E-2</c:v>
                </c:pt>
                <c:pt idx="3944">
                  <c:v>6.5380999999999995E-2</c:v>
                </c:pt>
                <c:pt idx="3945">
                  <c:v>6.5878000000000006E-2</c:v>
                </c:pt>
                <c:pt idx="3946">
                  <c:v>6.6844000000000001E-2</c:v>
                </c:pt>
                <c:pt idx="3947">
                  <c:v>6.8186999999999998E-2</c:v>
                </c:pt>
                <c:pt idx="3948">
                  <c:v>6.9721000000000005E-2</c:v>
                </c:pt>
                <c:pt idx="3949">
                  <c:v>7.1318000000000006E-2</c:v>
                </c:pt>
                <c:pt idx="3950">
                  <c:v>7.2947999999999999E-2</c:v>
                </c:pt>
                <c:pt idx="3951">
                  <c:v>7.4577000000000004E-2</c:v>
                </c:pt>
                <c:pt idx="3952">
                  <c:v>7.6082999999999998E-2</c:v>
                </c:pt>
                <c:pt idx="3953">
                  <c:v>7.7293000000000001E-2</c:v>
                </c:pt>
                <c:pt idx="3954">
                  <c:v>7.8058000000000002E-2</c:v>
                </c:pt>
                <c:pt idx="3955">
                  <c:v>7.8337000000000004E-2</c:v>
                </c:pt>
                <c:pt idx="3956">
                  <c:v>7.8209000000000001E-2</c:v>
                </c:pt>
                <c:pt idx="3957">
                  <c:v>7.7751000000000001E-2</c:v>
                </c:pt>
                <c:pt idx="3958">
                  <c:v>7.6926999999999995E-2</c:v>
                </c:pt>
                <c:pt idx="3959">
                  <c:v>7.5683E-2</c:v>
                </c:pt>
                <c:pt idx="3960">
                  <c:v>7.4080999999999994E-2</c:v>
                </c:pt>
                <c:pt idx="3961">
                  <c:v>7.2250999999999996E-2</c:v>
                </c:pt>
                <c:pt idx="3962">
                  <c:v>7.0233000000000004E-2</c:v>
                </c:pt>
                <c:pt idx="3963">
                  <c:v>6.7963999999999997E-2</c:v>
                </c:pt>
                <c:pt idx="3964">
                  <c:v>6.5401000000000001E-2</c:v>
                </c:pt>
                <c:pt idx="3965">
                  <c:v>6.2594999999999998E-2</c:v>
                </c:pt>
                <c:pt idx="3966">
                  <c:v>5.9625999999999998E-2</c:v>
                </c:pt>
                <c:pt idx="3967">
                  <c:v>5.6534000000000001E-2</c:v>
                </c:pt>
                <c:pt idx="3968">
                  <c:v>5.3348E-2</c:v>
                </c:pt>
                <c:pt idx="3969">
                  <c:v>5.0124000000000002E-2</c:v>
                </c:pt>
                <c:pt idx="3970">
                  <c:v>4.6889E-2</c:v>
                </c:pt>
                <c:pt idx="3971">
                  <c:v>4.3566000000000001E-2</c:v>
                </c:pt>
                <c:pt idx="3972">
                  <c:v>4.0023000000000003E-2</c:v>
                </c:pt>
                <c:pt idx="3973">
                  <c:v>3.6179000000000003E-2</c:v>
                </c:pt>
                <c:pt idx="3974">
                  <c:v>3.2091000000000001E-2</c:v>
                </c:pt>
                <c:pt idx="3975">
                  <c:v>2.7954E-2</c:v>
                </c:pt>
                <c:pt idx="3976">
                  <c:v>2.3996E-2</c:v>
                </c:pt>
                <c:pt idx="3977">
                  <c:v>2.0336E-2</c:v>
                </c:pt>
                <c:pt idx="3978">
                  <c:v>1.7003000000000001E-2</c:v>
                </c:pt>
                <c:pt idx="3979">
                  <c:v>1.4075000000000001E-2</c:v>
                </c:pt>
                <c:pt idx="3980">
                  <c:v>1.1738E-2</c:v>
                </c:pt>
                <c:pt idx="3981">
                  <c:v>1.0196999999999999E-2</c:v>
                </c:pt>
                <c:pt idx="3982">
                  <c:v>9.5720000000000006E-3</c:v>
                </c:pt>
                <c:pt idx="3983">
                  <c:v>9.8829999999999994E-3</c:v>
                </c:pt>
                <c:pt idx="3984">
                  <c:v>1.1075E-2</c:v>
                </c:pt>
                <c:pt idx="3985">
                  <c:v>1.3050000000000001E-2</c:v>
                </c:pt>
                <c:pt idx="3986">
                  <c:v>1.5689999999999999E-2</c:v>
                </c:pt>
                <c:pt idx="3987">
                  <c:v>1.8877999999999999E-2</c:v>
                </c:pt>
                <c:pt idx="3988">
                  <c:v>2.247E-2</c:v>
                </c:pt>
                <c:pt idx="3989">
                  <c:v>2.6287000000000001E-2</c:v>
                </c:pt>
                <c:pt idx="3990">
                  <c:v>3.0166999999999999E-2</c:v>
                </c:pt>
                <c:pt idx="3991">
                  <c:v>3.4021000000000003E-2</c:v>
                </c:pt>
                <c:pt idx="3992">
                  <c:v>3.7773000000000001E-2</c:v>
                </c:pt>
                <c:pt idx="3993">
                  <c:v>4.1256000000000001E-2</c:v>
                </c:pt>
                <c:pt idx="3994">
                  <c:v>4.4245E-2</c:v>
                </c:pt>
                <c:pt idx="3995">
                  <c:v>4.6579000000000002E-2</c:v>
                </c:pt>
                <c:pt idx="3996">
                  <c:v>4.8182999999999997E-2</c:v>
                </c:pt>
                <c:pt idx="3997">
                  <c:v>4.9009999999999998E-2</c:v>
                </c:pt>
                <c:pt idx="3998">
                  <c:v>4.9056000000000002E-2</c:v>
                </c:pt>
                <c:pt idx="3999">
                  <c:v>4.8403000000000002E-2</c:v>
                </c:pt>
                <c:pt idx="4000">
                  <c:v>4.7183999999999997E-2</c:v>
                </c:pt>
                <c:pt idx="4001">
                  <c:v>4.5504999999999997E-2</c:v>
                </c:pt>
                <c:pt idx="4002">
                  <c:v>4.3447E-2</c:v>
                </c:pt>
                <c:pt idx="4003">
                  <c:v>4.1104000000000002E-2</c:v>
                </c:pt>
                <c:pt idx="4004">
                  <c:v>3.8650999999999998E-2</c:v>
                </c:pt>
                <c:pt idx="4005">
                  <c:v>3.6333999999999998E-2</c:v>
                </c:pt>
                <c:pt idx="4006">
                  <c:v>3.4351E-2</c:v>
                </c:pt>
                <c:pt idx="4007">
                  <c:v>3.2761999999999999E-2</c:v>
                </c:pt>
                <c:pt idx="4008">
                  <c:v>3.1534E-2</c:v>
                </c:pt>
                <c:pt idx="4009">
                  <c:v>3.0594E-2</c:v>
                </c:pt>
                <c:pt idx="4010">
                  <c:v>2.9829999999999999E-2</c:v>
                </c:pt>
                <c:pt idx="4011">
                  <c:v>2.9134E-2</c:v>
                </c:pt>
                <c:pt idx="4012">
                  <c:v>2.8532999999999999E-2</c:v>
                </c:pt>
                <c:pt idx="4013">
                  <c:v>2.8167000000000001E-2</c:v>
                </c:pt>
                <c:pt idx="4014">
                  <c:v>2.8105000000000002E-2</c:v>
                </c:pt>
                <c:pt idx="4015">
                  <c:v>2.8223999999999999E-2</c:v>
                </c:pt>
                <c:pt idx="4016">
                  <c:v>2.8281000000000001E-2</c:v>
                </c:pt>
                <c:pt idx="4017">
                  <c:v>2.8072E-2</c:v>
                </c:pt>
                <c:pt idx="4018">
                  <c:v>2.7507E-2</c:v>
                </c:pt>
                <c:pt idx="4019">
                  <c:v>2.6575999999999999E-2</c:v>
                </c:pt>
                <c:pt idx="4020">
                  <c:v>2.5248E-2</c:v>
                </c:pt>
                <c:pt idx="4021">
                  <c:v>2.3453000000000002E-2</c:v>
                </c:pt>
                <c:pt idx="4022">
                  <c:v>2.1177000000000001E-2</c:v>
                </c:pt>
                <c:pt idx="4023">
                  <c:v>1.8571000000000001E-2</c:v>
                </c:pt>
                <c:pt idx="4024">
                  <c:v>1.5900999999999998E-2</c:v>
                </c:pt>
                <c:pt idx="4025">
                  <c:v>1.34E-2</c:v>
                </c:pt>
                <c:pt idx="4026">
                  <c:v>1.1198E-2</c:v>
                </c:pt>
                <c:pt idx="4027">
                  <c:v>9.3950000000000006E-3</c:v>
                </c:pt>
                <c:pt idx="4028">
                  <c:v>8.1469999999999997E-3</c:v>
                </c:pt>
                <c:pt idx="4029">
                  <c:v>7.6229999999999996E-3</c:v>
                </c:pt>
                <c:pt idx="4030">
                  <c:v>6.8710000000000004E-3</c:v>
                </c:pt>
                <c:pt idx="4031">
                  <c:v>6.6909999999999999E-3</c:v>
                </c:pt>
                <c:pt idx="4032">
                  <c:v>6.7330000000000003E-3</c:v>
                </c:pt>
                <c:pt idx="4033">
                  <c:v>7.2789999999999999E-3</c:v>
                </c:pt>
                <c:pt idx="4034">
                  <c:v>8.2979999999999998E-3</c:v>
                </c:pt>
                <c:pt idx="4035">
                  <c:v>9.8729999999999998E-3</c:v>
                </c:pt>
                <c:pt idx="4036">
                  <c:v>1.2167000000000001E-2</c:v>
                </c:pt>
                <c:pt idx="4037">
                  <c:v>1.5238E-2</c:v>
                </c:pt>
                <c:pt idx="4038">
                  <c:v>1.891E-2</c:v>
                </c:pt>
                <c:pt idx="4039">
                  <c:v>2.2873000000000001E-2</c:v>
                </c:pt>
                <c:pt idx="4040">
                  <c:v>2.6880000000000001E-2</c:v>
                </c:pt>
                <c:pt idx="4041">
                  <c:v>3.0782E-2</c:v>
                </c:pt>
                <c:pt idx="4042">
                  <c:v>3.4455E-2</c:v>
                </c:pt>
                <c:pt idx="4043">
                  <c:v>3.7814E-2</c:v>
                </c:pt>
                <c:pt idx="4044">
                  <c:v>4.0899999999999999E-2</c:v>
                </c:pt>
                <c:pt idx="4045">
                  <c:v>4.3868999999999998E-2</c:v>
                </c:pt>
                <c:pt idx="4046">
                  <c:v>4.6868E-2</c:v>
                </c:pt>
                <c:pt idx="4047">
                  <c:v>4.9916000000000002E-2</c:v>
                </c:pt>
                <c:pt idx="4048">
                  <c:v>5.289E-2</c:v>
                </c:pt>
                <c:pt idx="4049">
                  <c:v>5.5599000000000003E-2</c:v>
                </c:pt>
                <c:pt idx="4050">
                  <c:v>5.7875999999999997E-2</c:v>
                </c:pt>
                <c:pt idx="4051">
                  <c:v>5.9664000000000002E-2</c:v>
                </c:pt>
                <c:pt idx="4052">
                  <c:v>6.1003000000000002E-2</c:v>
                </c:pt>
                <c:pt idx="4053">
                  <c:v>6.1920000000000003E-2</c:v>
                </c:pt>
                <c:pt idx="4054">
                  <c:v>6.2356000000000002E-2</c:v>
                </c:pt>
                <c:pt idx="4055">
                  <c:v>6.2220999999999999E-2</c:v>
                </c:pt>
                <c:pt idx="4056">
                  <c:v>6.1460000000000001E-2</c:v>
                </c:pt>
                <c:pt idx="4057">
                  <c:v>6.0061999999999997E-2</c:v>
                </c:pt>
                <c:pt idx="4058">
                  <c:v>5.8083999999999997E-2</c:v>
                </c:pt>
                <c:pt idx="4059">
                  <c:v>5.5676000000000003E-2</c:v>
                </c:pt>
                <c:pt idx="4060">
                  <c:v>5.3030000000000001E-2</c:v>
                </c:pt>
                <c:pt idx="4061">
                  <c:v>5.0250999999999997E-2</c:v>
                </c:pt>
                <c:pt idx="4062">
                  <c:v>4.7322999999999997E-2</c:v>
                </c:pt>
                <c:pt idx="4063">
                  <c:v>4.4193000000000003E-2</c:v>
                </c:pt>
                <c:pt idx="4064">
                  <c:v>4.088E-2</c:v>
                </c:pt>
                <c:pt idx="4065">
                  <c:v>3.7513999999999999E-2</c:v>
                </c:pt>
                <c:pt idx="4066">
                  <c:v>3.4283000000000001E-2</c:v>
                </c:pt>
                <c:pt idx="4067">
                  <c:v>3.1363000000000002E-2</c:v>
                </c:pt>
                <c:pt idx="4068">
                  <c:v>2.8874E-2</c:v>
                </c:pt>
                <c:pt idx="4069">
                  <c:v>2.6832000000000002E-2</c:v>
                </c:pt>
                <c:pt idx="4070">
                  <c:v>2.5142999999999999E-2</c:v>
                </c:pt>
                <c:pt idx="4071">
                  <c:v>2.3682999999999999E-2</c:v>
                </c:pt>
                <c:pt idx="4072">
                  <c:v>2.2363999999999998E-2</c:v>
                </c:pt>
                <c:pt idx="4073">
                  <c:v>2.1094000000000002E-2</c:v>
                </c:pt>
                <c:pt idx="4074">
                  <c:v>1.9803999999999999E-2</c:v>
                </c:pt>
                <c:pt idx="4075">
                  <c:v>1.8536E-2</c:v>
                </c:pt>
                <c:pt idx="4076">
                  <c:v>1.7451000000000001E-2</c:v>
                </c:pt>
                <c:pt idx="4077">
                  <c:v>1.6693E-2</c:v>
                </c:pt>
                <c:pt idx="4078">
                  <c:v>1.6324000000000002E-2</c:v>
                </c:pt>
                <c:pt idx="4079">
                  <c:v>1.6296999999999999E-2</c:v>
                </c:pt>
                <c:pt idx="4080">
                  <c:v>1.6438000000000001E-2</c:v>
                </c:pt>
                <c:pt idx="4081">
                  <c:v>1.5014E-2</c:v>
                </c:pt>
                <c:pt idx="4082">
                  <c:v>1.3466000000000001E-2</c:v>
                </c:pt>
                <c:pt idx="4083">
                  <c:v>1.1896E-2</c:v>
                </c:pt>
                <c:pt idx="4084">
                  <c:v>1.0465E-2</c:v>
                </c:pt>
                <c:pt idx="4085">
                  <c:v>9.3229999999999997E-3</c:v>
                </c:pt>
                <c:pt idx="4086">
                  <c:v>8.6140000000000001E-3</c:v>
                </c:pt>
                <c:pt idx="4087">
                  <c:v>8.201E-3</c:v>
                </c:pt>
                <c:pt idx="4088">
                  <c:v>8.3219999999999995E-3</c:v>
                </c:pt>
                <c:pt idx="4089">
                  <c:v>8.8880000000000001E-3</c:v>
                </c:pt>
                <c:pt idx="4090">
                  <c:v>9.7029999999999998E-3</c:v>
                </c:pt>
                <c:pt idx="4091">
                  <c:v>1.0548E-2</c:v>
                </c:pt>
                <c:pt idx="4092">
                  <c:v>1.1323E-2</c:v>
                </c:pt>
                <c:pt idx="4093">
                  <c:v>1.2048E-2</c:v>
                </c:pt>
                <c:pt idx="4094">
                  <c:v>1.2677000000000001E-2</c:v>
                </c:pt>
                <c:pt idx="4095">
                  <c:v>1.3034E-2</c:v>
                </c:pt>
                <c:pt idx="4096">
                  <c:v>1.2976E-2</c:v>
                </c:pt>
                <c:pt idx="4097">
                  <c:v>1.2546E-2</c:v>
                </c:pt>
                <c:pt idx="4098">
                  <c:v>1.1936E-2</c:v>
                </c:pt>
                <c:pt idx="4099">
                  <c:v>1.1328E-2</c:v>
                </c:pt>
                <c:pt idx="4100">
                  <c:v>1.0791E-2</c:v>
                </c:pt>
                <c:pt idx="4101">
                  <c:v>1.0279E-2</c:v>
                </c:pt>
                <c:pt idx="4102">
                  <c:v>9.6860000000000002E-3</c:v>
                </c:pt>
                <c:pt idx="4103">
                  <c:v>8.8769999999999995E-3</c:v>
                </c:pt>
                <c:pt idx="4104">
                  <c:v>7.7739999999999997E-3</c:v>
                </c:pt>
                <c:pt idx="4105">
                  <c:v>6.4869999999999997E-3</c:v>
                </c:pt>
                <c:pt idx="4106">
                  <c:v>5.3150000000000003E-3</c:v>
                </c:pt>
                <c:pt idx="4107">
                  <c:v>4.5230000000000001E-3</c:v>
                </c:pt>
                <c:pt idx="4108">
                  <c:v>4.1879999999999999E-3</c:v>
                </c:pt>
                <c:pt idx="4109">
                  <c:v>4.071E-3</c:v>
                </c:pt>
                <c:pt idx="4110">
                  <c:v>4.2770000000000004E-3</c:v>
                </c:pt>
                <c:pt idx="4111">
                  <c:v>4.6280000000000002E-3</c:v>
                </c:pt>
                <c:pt idx="4112">
                  <c:v>4.8799999999999998E-3</c:v>
                </c:pt>
                <c:pt idx="4113">
                  <c:v>4.9090000000000002E-3</c:v>
                </c:pt>
                <c:pt idx="4114">
                  <c:v>4.7999999999999996E-3</c:v>
                </c:pt>
                <c:pt idx="4115">
                  <c:v>4.6969999999999998E-3</c:v>
                </c:pt>
                <c:pt idx="4116">
                  <c:v>4.6189999999999998E-3</c:v>
                </c:pt>
                <c:pt idx="4117">
                  <c:v>4.4260000000000002E-3</c:v>
                </c:pt>
                <c:pt idx="4118">
                  <c:v>3.9880000000000002E-3</c:v>
                </c:pt>
                <c:pt idx="4119">
                  <c:v>3.3679999999999999E-3</c:v>
                </c:pt>
                <c:pt idx="4120">
                  <c:v>2.7950000000000002E-3</c:v>
                </c:pt>
                <c:pt idx="4121">
                  <c:v>2.4160000000000002E-3</c:v>
                </c:pt>
                <c:pt idx="4122">
                  <c:v>2.1380000000000001E-3</c:v>
                </c:pt>
                <c:pt idx="4123">
                  <c:v>1.756E-3</c:v>
                </c:pt>
                <c:pt idx="4124">
                  <c:v>1.1869999999999999E-3</c:v>
                </c:pt>
                <c:pt idx="4125">
                  <c:v>5.5699999999999999E-4</c:v>
                </c:pt>
                <c:pt idx="4126">
                  <c:v>1E-4</c:v>
                </c:pt>
                <c:pt idx="4127">
                  <c:v>0</c:v>
                </c:pt>
                <c:pt idx="4128">
                  <c:v>2.9399999999999999E-4</c:v>
                </c:pt>
                <c:pt idx="4129">
                  <c:v>9.01E-4</c:v>
                </c:pt>
                <c:pt idx="4130">
                  <c:v>1.707E-3</c:v>
                </c:pt>
                <c:pt idx="4131">
                  <c:v>2.6450000000000002E-3</c:v>
                </c:pt>
                <c:pt idx="4132">
                  <c:v>3.7030000000000001E-3</c:v>
                </c:pt>
                <c:pt idx="4133">
                  <c:v>4.8589999999999996E-3</c:v>
                </c:pt>
                <c:pt idx="4134">
                  <c:v>5.9880000000000003E-3</c:v>
                </c:pt>
                <c:pt idx="4135">
                  <c:v>6.9150000000000001E-3</c:v>
                </c:pt>
                <c:pt idx="4136">
                  <c:v>7.5900000000000004E-3</c:v>
                </c:pt>
                <c:pt idx="4137">
                  <c:v>8.1379999999999994E-3</c:v>
                </c:pt>
                <c:pt idx="4138">
                  <c:v>8.6800000000000002E-3</c:v>
                </c:pt>
                <c:pt idx="4139">
                  <c:v>9.1669999999999998E-3</c:v>
                </c:pt>
                <c:pt idx="4140">
                  <c:v>9.4400000000000005E-3</c:v>
                </c:pt>
                <c:pt idx="4141">
                  <c:v>9.4439999999999993E-3</c:v>
                </c:pt>
                <c:pt idx="4142">
                  <c:v>9.2890000000000004E-3</c:v>
                </c:pt>
                <c:pt idx="4143">
                  <c:v>9.1120000000000003E-3</c:v>
                </c:pt>
                <c:pt idx="4144">
                  <c:v>8.9479999999999994E-3</c:v>
                </c:pt>
                <c:pt idx="4145">
                  <c:v>8.8039999999999993E-3</c:v>
                </c:pt>
                <c:pt idx="4146">
                  <c:v>8.7659999999999995E-3</c:v>
                </c:pt>
                <c:pt idx="4147">
                  <c:v>8.9490000000000004E-3</c:v>
                </c:pt>
                <c:pt idx="4148">
                  <c:v>9.417E-3</c:v>
                </c:pt>
                <c:pt idx="4149">
                  <c:v>8.3649999999999992E-3</c:v>
                </c:pt>
                <c:pt idx="4150">
                  <c:v>7.7450000000000001E-3</c:v>
                </c:pt>
                <c:pt idx="4151">
                  <c:v>7.5890000000000003E-3</c:v>
                </c:pt>
                <c:pt idx="4152">
                  <c:v>7.7580000000000001E-3</c:v>
                </c:pt>
                <c:pt idx="4153">
                  <c:v>8.0239999999999999E-3</c:v>
                </c:pt>
                <c:pt idx="4154">
                  <c:v>8.2559999999999995E-3</c:v>
                </c:pt>
                <c:pt idx="4155">
                  <c:v>8.4419999999999999E-3</c:v>
                </c:pt>
                <c:pt idx="4156">
                  <c:v>8.5529999999999998E-3</c:v>
                </c:pt>
                <c:pt idx="4157">
                  <c:v>8.5000000000000006E-3</c:v>
                </c:pt>
                <c:pt idx="4158">
                  <c:v>8.2620000000000002E-3</c:v>
                </c:pt>
                <c:pt idx="4159">
                  <c:v>7.9410000000000001E-3</c:v>
                </c:pt>
                <c:pt idx="4160">
                  <c:v>7.6449999999999999E-3</c:v>
                </c:pt>
                <c:pt idx="4161">
                  <c:v>7.391E-3</c:v>
                </c:pt>
                <c:pt idx="4162">
                  <c:v>7.1209999999999997E-3</c:v>
                </c:pt>
                <c:pt idx="4163">
                  <c:v>6.77E-3</c:v>
                </c:pt>
                <c:pt idx="4164">
                  <c:v>6.2839999999999997E-3</c:v>
                </c:pt>
                <c:pt idx="4165">
                  <c:v>5.6880000000000003E-3</c:v>
                </c:pt>
                <c:pt idx="4166">
                  <c:v>5.1149999999999998E-3</c:v>
                </c:pt>
                <c:pt idx="4167">
                  <c:v>4.7190000000000001E-3</c:v>
                </c:pt>
                <c:pt idx="4168">
                  <c:v>4.5979999999999997E-3</c:v>
                </c:pt>
                <c:pt idx="4169">
                  <c:v>4.8430000000000001E-3</c:v>
                </c:pt>
                <c:pt idx="4170">
                  <c:v>5.5199999999999997E-3</c:v>
                </c:pt>
                <c:pt idx="4171">
                  <c:v>6.5669999999999999E-3</c:v>
                </c:pt>
                <c:pt idx="4172">
                  <c:v>7.8200000000000006E-3</c:v>
                </c:pt>
                <c:pt idx="4173">
                  <c:v>9.188E-3</c:v>
                </c:pt>
                <c:pt idx="4174">
                  <c:v>1.0691000000000001E-2</c:v>
                </c:pt>
                <c:pt idx="4175">
                  <c:v>1.2307E-2</c:v>
                </c:pt>
                <c:pt idx="4176">
                  <c:v>1.3897E-2</c:v>
                </c:pt>
                <c:pt idx="4177">
                  <c:v>1.5271E-2</c:v>
                </c:pt>
                <c:pt idx="4178">
                  <c:v>1.6279999999999999E-2</c:v>
                </c:pt>
                <c:pt idx="4179">
                  <c:v>1.6865000000000002E-2</c:v>
                </c:pt>
                <c:pt idx="4180">
                  <c:v>1.7104999999999999E-2</c:v>
                </c:pt>
                <c:pt idx="4181">
                  <c:v>1.7163999999999999E-2</c:v>
                </c:pt>
                <c:pt idx="4182">
                  <c:v>1.7141E-2</c:v>
                </c:pt>
                <c:pt idx="4183">
                  <c:v>1.6990000000000002E-2</c:v>
                </c:pt>
                <c:pt idx="4184">
                  <c:v>1.6605999999999999E-2</c:v>
                </c:pt>
                <c:pt idx="4185">
                  <c:v>1.5925999999999999E-2</c:v>
                </c:pt>
                <c:pt idx="4186">
                  <c:v>1.4906000000000001E-2</c:v>
                </c:pt>
                <c:pt idx="4187">
                  <c:v>1.3516E-2</c:v>
                </c:pt>
                <c:pt idx="4188">
                  <c:v>1.1841000000000001E-2</c:v>
                </c:pt>
                <c:pt idx="4189">
                  <c:v>1.0135E-2</c:v>
                </c:pt>
                <c:pt idx="4190">
                  <c:v>8.6440000000000006E-3</c:v>
                </c:pt>
                <c:pt idx="4191">
                  <c:v>7.4070000000000004E-3</c:v>
                </c:pt>
                <c:pt idx="4192">
                  <c:v>6.3270000000000002E-3</c:v>
                </c:pt>
                <c:pt idx="4193">
                  <c:v>5.4019999999999997E-3</c:v>
                </c:pt>
                <c:pt idx="4194">
                  <c:v>4.8320000000000004E-3</c:v>
                </c:pt>
                <c:pt idx="4195">
                  <c:v>4.9659999999999999E-3</c:v>
                </c:pt>
                <c:pt idx="4196">
                  <c:v>6.241E-3</c:v>
                </c:pt>
                <c:pt idx="4197">
                  <c:v>9.0419999999999997E-3</c:v>
                </c:pt>
                <c:pt idx="4198">
                  <c:v>1.3542999999999999E-2</c:v>
                </c:pt>
                <c:pt idx="4199">
                  <c:v>1.9727000000000001E-2</c:v>
                </c:pt>
                <c:pt idx="4200">
                  <c:v>2.7505999999999999E-2</c:v>
                </c:pt>
                <c:pt idx="4201">
                  <c:v>3.6683E-2</c:v>
                </c:pt>
                <c:pt idx="4202">
                  <c:v>4.6912000000000002E-2</c:v>
                </c:pt>
                <c:pt idx="4203">
                  <c:v>5.7834999999999998E-2</c:v>
                </c:pt>
                <c:pt idx="4204">
                  <c:v>6.9193000000000005E-2</c:v>
                </c:pt>
                <c:pt idx="4205">
                  <c:v>8.0729999999999996E-2</c:v>
                </c:pt>
                <c:pt idx="4206">
                  <c:v>9.2184000000000002E-2</c:v>
                </c:pt>
                <c:pt idx="4207">
                  <c:v>0.103445</c:v>
                </c:pt>
                <c:pt idx="4208">
                  <c:v>0.11454</c:v>
                </c:pt>
                <c:pt idx="4209">
                  <c:v>0.12531300000000001</c:v>
                </c:pt>
                <c:pt idx="4210">
                  <c:v>0.13533000000000001</c:v>
                </c:pt>
                <c:pt idx="4211">
                  <c:v>0.14422099999999999</c:v>
                </c:pt>
                <c:pt idx="4212">
                  <c:v>0.15194199999999999</c:v>
                </c:pt>
                <c:pt idx="4213">
                  <c:v>0.158555</c:v>
                </c:pt>
                <c:pt idx="4214">
                  <c:v>0.16389300000000001</c:v>
                </c:pt>
                <c:pt idx="4215">
                  <c:v>0.16764499999999999</c:v>
                </c:pt>
                <c:pt idx="4216">
                  <c:v>0.16971800000000001</c:v>
                </c:pt>
                <c:pt idx="4217">
                  <c:v>0.17039399999999999</c:v>
                </c:pt>
                <c:pt idx="4218">
                  <c:v>0.17022699999999999</c:v>
                </c:pt>
                <c:pt idx="4219">
                  <c:v>0.16986799999999999</c:v>
                </c:pt>
                <c:pt idx="4220">
                  <c:v>0.16984399999999999</c:v>
                </c:pt>
                <c:pt idx="4221">
                  <c:v>0.17036699999999999</c:v>
                </c:pt>
                <c:pt idx="4222">
                  <c:v>0.171426</c:v>
                </c:pt>
                <c:pt idx="4223">
                  <c:v>0.17305999999999999</c:v>
                </c:pt>
                <c:pt idx="4224">
                  <c:v>0.17540700000000001</c:v>
                </c:pt>
                <c:pt idx="4225">
                  <c:v>0.178535</c:v>
                </c:pt>
                <c:pt idx="4226">
                  <c:v>0.18242800000000001</c:v>
                </c:pt>
                <c:pt idx="4227">
                  <c:v>0.18708</c:v>
                </c:pt>
                <c:pt idx="4228">
                  <c:v>0.192468</c:v>
                </c:pt>
                <c:pt idx="4229">
                  <c:v>0.19852</c:v>
                </c:pt>
                <c:pt idx="4230">
                  <c:v>0.20522799999999999</c:v>
                </c:pt>
                <c:pt idx="4231">
                  <c:v>0.21266299999999999</c:v>
                </c:pt>
                <c:pt idx="4232">
                  <c:v>0.22070100000000001</c:v>
                </c:pt>
                <c:pt idx="4233">
                  <c:v>0.22883899999999999</c:v>
                </c:pt>
                <c:pt idx="4234">
                  <c:v>0.236457</c:v>
                </c:pt>
                <c:pt idx="4235">
                  <c:v>0.24322099999999999</c:v>
                </c:pt>
                <c:pt idx="4236">
                  <c:v>0.24909800000000001</c:v>
                </c:pt>
                <c:pt idx="4237">
                  <c:v>0.253998</c:v>
                </c:pt>
                <c:pt idx="4238">
                  <c:v>0.25761699999999998</c:v>
                </c:pt>
                <c:pt idx="4239">
                  <c:v>0.25971699999999998</c:v>
                </c:pt>
                <c:pt idx="4240">
                  <c:v>0.26042199999999999</c:v>
                </c:pt>
                <c:pt idx="4241">
                  <c:v>0.260125</c:v>
                </c:pt>
                <c:pt idx="4242">
                  <c:v>0.25918400000000003</c:v>
                </c:pt>
                <c:pt idx="4243">
                  <c:v>0.25776399999999999</c:v>
                </c:pt>
                <c:pt idx="4244">
                  <c:v>0.25588100000000003</c:v>
                </c:pt>
                <c:pt idx="4245">
                  <c:v>0.25348100000000001</c:v>
                </c:pt>
                <c:pt idx="4246">
                  <c:v>0.25048399999999998</c:v>
                </c:pt>
                <c:pt idx="4247">
                  <c:v>0.246866</c:v>
                </c:pt>
                <c:pt idx="4248">
                  <c:v>0.24277399999999999</c:v>
                </c:pt>
                <c:pt idx="4249">
                  <c:v>0.23855399999999999</c:v>
                </c:pt>
                <c:pt idx="4250">
                  <c:v>0.234566</c:v>
                </c:pt>
                <c:pt idx="4251">
                  <c:v>0.23091600000000001</c:v>
                </c:pt>
                <c:pt idx="4252">
                  <c:v>0.22742899999999999</c:v>
                </c:pt>
                <c:pt idx="4253">
                  <c:v>0.22389400000000001</c:v>
                </c:pt>
                <c:pt idx="4254">
                  <c:v>0.22026499999999999</c:v>
                </c:pt>
                <c:pt idx="4255">
                  <c:v>0.21657699999999999</c:v>
                </c:pt>
                <c:pt idx="4256">
                  <c:v>0.212753</c:v>
                </c:pt>
                <c:pt idx="4257">
                  <c:v>0.20860999999999999</c:v>
                </c:pt>
                <c:pt idx="4258">
                  <c:v>0.20402400000000001</c:v>
                </c:pt>
                <c:pt idx="4259">
                  <c:v>0.19900799999999999</c:v>
                </c:pt>
                <c:pt idx="4260">
                  <c:v>0.19361700000000001</c:v>
                </c:pt>
                <c:pt idx="4261">
                  <c:v>0.18790000000000001</c:v>
                </c:pt>
                <c:pt idx="4262">
                  <c:v>0.181976</c:v>
                </c:pt>
                <c:pt idx="4263">
                  <c:v>0.176125</c:v>
                </c:pt>
                <c:pt idx="4264">
                  <c:v>0.17067399999999999</c:v>
                </c:pt>
                <c:pt idx="4265">
                  <c:v>0.165765</c:v>
                </c:pt>
                <c:pt idx="4266">
                  <c:v>0.161306</c:v>
                </c:pt>
                <c:pt idx="4267">
                  <c:v>0.157135</c:v>
                </c:pt>
                <c:pt idx="4268">
                  <c:v>0.15312500000000001</c:v>
                </c:pt>
                <c:pt idx="4269">
                  <c:v>0.149148</c:v>
                </c:pt>
                <c:pt idx="4270">
                  <c:v>0.145089</c:v>
                </c:pt>
                <c:pt idx="4271">
                  <c:v>0.14094499999999999</c:v>
                </c:pt>
                <c:pt idx="4272">
                  <c:v>0.13684199999999999</c:v>
                </c:pt>
                <c:pt idx="4273">
                  <c:v>0.13303799999999999</c:v>
                </c:pt>
                <c:pt idx="4274">
                  <c:v>0.12972400000000001</c:v>
                </c:pt>
                <c:pt idx="4275">
                  <c:v>0.12687300000000001</c:v>
                </c:pt>
                <c:pt idx="4276">
                  <c:v>0.124336</c:v>
                </c:pt>
                <c:pt idx="4277">
                  <c:v>0.12203899999999999</c:v>
                </c:pt>
                <c:pt idx="4278">
                  <c:v>0.12007</c:v>
                </c:pt>
                <c:pt idx="4279">
                  <c:v>0.11848</c:v>
                </c:pt>
                <c:pt idx="4280">
                  <c:v>0.117107</c:v>
                </c:pt>
                <c:pt idx="4281">
                  <c:v>0.11573899999999999</c:v>
                </c:pt>
                <c:pt idx="4282">
                  <c:v>0.114353</c:v>
                </c:pt>
                <c:pt idx="4283">
                  <c:v>0.113015</c:v>
                </c:pt>
                <c:pt idx="4284">
                  <c:v>0.11165700000000001</c:v>
                </c:pt>
                <c:pt idx="4285">
                  <c:v>0.110165</c:v>
                </c:pt>
                <c:pt idx="4286">
                  <c:v>0.108644</c:v>
                </c:pt>
                <c:pt idx="4287">
                  <c:v>0.10736999999999999</c:v>
                </c:pt>
                <c:pt idx="4288">
                  <c:v>0.106499</c:v>
                </c:pt>
                <c:pt idx="4289">
                  <c:v>0.105946</c:v>
                </c:pt>
                <c:pt idx="4290">
                  <c:v>0.105516</c:v>
                </c:pt>
                <c:pt idx="4291">
                  <c:v>0.10501099999999999</c:v>
                </c:pt>
                <c:pt idx="4292">
                  <c:v>0.10428800000000001</c:v>
                </c:pt>
                <c:pt idx="4293">
                  <c:v>0.103297</c:v>
                </c:pt>
                <c:pt idx="4294">
                  <c:v>0.10204299999999999</c:v>
                </c:pt>
                <c:pt idx="4295">
                  <c:v>0.10048700000000001</c:v>
                </c:pt>
                <c:pt idx="4296">
                  <c:v>9.8613999999999993E-2</c:v>
                </c:pt>
                <c:pt idx="4297">
                  <c:v>9.6576999999999996E-2</c:v>
                </c:pt>
                <c:pt idx="4298">
                  <c:v>9.4464000000000006E-2</c:v>
                </c:pt>
                <c:pt idx="4299">
                  <c:v>9.2147000000000007E-2</c:v>
                </c:pt>
                <c:pt idx="4300">
                  <c:v>8.9464000000000002E-2</c:v>
                </c:pt>
                <c:pt idx="4301">
                  <c:v>8.6483000000000004E-2</c:v>
                </c:pt>
                <c:pt idx="4302">
                  <c:v>8.3503999999999995E-2</c:v>
                </c:pt>
                <c:pt idx="4303">
                  <c:v>8.0784999999999996E-2</c:v>
                </c:pt>
                <c:pt idx="4304">
                  <c:v>7.8387999999999999E-2</c:v>
                </c:pt>
                <c:pt idx="4305">
                  <c:v>7.6300999999999994E-2</c:v>
                </c:pt>
                <c:pt idx="4306">
                  <c:v>7.4500999999999998E-2</c:v>
                </c:pt>
                <c:pt idx="4307">
                  <c:v>7.2912000000000005E-2</c:v>
                </c:pt>
                <c:pt idx="4308">
                  <c:v>7.1516999999999997E-2</c:v>
                </c:pt>
                <c:pt idx="4309">
                  <c:v>7.0531999999999997E-2</c:v>
                </c:pt>
                <c:pt idx="4310">
                  <c:v>7.0276000000000005E-2</c:v>
                </c:pt>
                <c:pt idx="4311">
                  <c:v>7.0851999999999998E-2</c:v>
                </c:pt>
                <c:pt idx="4312">
                  <c:v>7.2140999999999997E-2</c:v>
                </c:pt>
                <c:pt idx="4313">
                  <c:v>7.4014999999999997E-2</c:v>
                </c:pt>
                <c:pt idx="4314">
                  <c:v>7.6400999999999997E-2</c:v>
                </c:pt>
                <c:pt idx="4315">
                  <c:v>7.9208000000000001E-2</c:v>
                </c:pt>
                <c:pt idx="4316">
                  <c:v>8.2353999999999997E-2</c:v>
                </c:pt>
                <c:pt idx="4317">
                  <c:v>8.5774000000000003E-2</c:v>
                </c:pt>
                <c:pt idx="4318">
                  <c:v>8.9353000000000002E-2</c:v>
                </c:pt>
                <c:pt idx="4319">
                  <c:v>9.2896000000000006E-2</c:v>
                </c:pt>
                <c:pt idx="4320">
                  <c:v>9.6189999999999998E-2</c:v>
                </c:pt>
                <c:pt idx="4321">
                  <c:v>9.9026000000000003E-2</c:v>
                </c:pt>
                <c:pt idx="4322">
                  <c:v>0.101177</c:v>
                </c:pt>
                <c:pt idx="4323">
                  <c:v>0.102517</c:v>
                </c:pt>
                <c:pt idx="4324">
                  <c:v>0.103212</c:v>
                </c:pt>
                <c:pt idx="4325">
                  <c:v>0.103675</c:v>
                </c:pt>
                <c:pt idx="4326">
                  <c:v>0.104273</c:v>
                </c:pt>
                <c:pt idx="4327">
                  <c:v>0.10512299999999999</c:v>
                </c:pt>
                <c:pt idx="4328">
                  <c:v>0.10626099999999999</c:v>
                </c:pt>
                <c:pt idx="4329">
                  <c:v>0.10779900000000001</c:v>
                </c:pt>
                <c:pt idx="4330">
                  <c:v>0.109794</c:v>
                </c:pt>
                <c:pt idx="4331">
                  <c:v>0.112104</c:v>
                </c:pt>
                <c:pt idx="4332">
                  <c:v>0.11451</c:v>
                </c:pt>
                <c:pt idx="4333">
                  <c:v>0.116879</c:v>
                </c:pt>
                <c:pt idx="4334">
                  <c:v>0.11919</c:v>
                </c:pt>
                <c:pt idx="4335">
                  <c:v>0.121599</c:v>
                </c:pt>
                <c:pt idx="4336">
                  <c:v>0.124405</c:v>
                </c:pt>
                <c:pt idx="4337">
                  <c:v>0.127697</c:v>
                </c:pt>
                <c:pt idx="4338">
                  <c:v>0.13114700000000001</c:v>
                </c:pt>
                <c:pt idx="4339">
                  <c:v>0.13436000000000001</c:v>
                </c:pt>
                <c:pt idx="4340">
                  <c:v>0.137265</c:v>
                </c:pt>
                <c:pt idx="4341">
                  <c:v>0.13996700000000001</c:v>
                </c:pt>
                <c:pt idx="4342">
                  <c:v>0.14235800000000001</c:v>
                </c:pt>
                <c:pt idx="4343">
                  <c:v>0.14408799999999999</c:v>
                </c:pt>
                <c:pt idx="4344">
                  <c:v>0.144843</c:v>
                </c:pt>
                <c:pt idx="4345">
                  <c:v>0.14452899999999999</c:v>
                </c:pt>
                <c:pt idx="4346">
                  <c:v>0.143234</c:v>
                </c:pt>
                <c:pt idx="4347">
                  <c:v>0.14114099999999999</c:v>
                </c:pt>
                <c:pt idx="4348">
                  <c:v>0.13848199999999999</c:v>
                </c:pt>
                <c:pt idx="4349">
                  <c:v>0.13546900000000001</c:v>
                </c:pt>
                <c:pt idx="4350">
                  <c:v>0.132218</c:v>
                </c:pt>
                <c:pt idx="4351">
                  <c:v>0.128831</c:v>
                </c:pt>
                <c:pt idx="4352">
                  <c:v>0.125496</c:v>
                </c:pt>
                <c:pt idx="4353">
                  <c:v>0.122264</c:v>
                </c:pt>
                <c:pt idx="4354">
                  <c:v>0.11880300000000001</c:v>
                </c:pt>
                <c:pt idx="4355">
                  <c:v>0.114663</c:v>
                </c:pt>
                <c:pt idx="4356">
                  <c:v>0.109844</c:v>
                </c:pt>
                <c:pt idx="4357">
                  <c:v>0.10485999999999999</c:v>
                </c:pt>
                <c:pt idx="4358">
                  <c:v>0.100184</c:v>
                </c:pt>
                <c:pt idx="4359">
                  <c:v>9.5801999999999998E-2</c:v>
                </c:pt>
                <c:pt idx="4360">
                  <c:v>9.1275999999999996E-2</c:v>
                </c:pt>
                <c:pt idx="4361">
                  <c:v>8.6194000000000007E-2</c:v>
                </c:pt>
                <c:pt idx="4362">
                  <c:v>8.0657000000000006E-2</c:v>
                </c:pt>
                <c:pt idx="4363">
                  <c:v>7.535E-2</c:v>
                </c:pt>
                <c:pt idx="4364">
                  <c:v>7.0985999999999994E-2</c:v>
                </c:pt>
                <c:pt idx="4365">
                  <c:v>6.7697999999999994E-2</c:v>
                </c:pt>
                <c:pt idx="4366">
                  <c:v>6.5076999999999996E-2</c:v>
                </c:pt>
                <c:pt idx="4367">
                  <c:v>6.2644000000000005E-2</c:v>
                </c:pt>
                <c:pt idx="4368">
                  <c:v>5.7987999999999998E-2</c:v>
                </c:pt>
                <c:pt idx="4369">
                  <c:v>5.3332999999999998E-2</c:v>
                </c:pt>
                <c:pt idx="4370">
                  <c:v>4.8680000000000001E-2</c:v>
                </c:pt>
                <c:pt idx="4371">
                  <c:v>4.4028999999999999E-2</c:v>
                </c:pt>
                <c:pt idx="4372">
                  <c:v>3.9378000000000003E-2</c:v>
                </c:pt>
                <c:pt idx="4373">
                  <c:v>3.4729999999999997E-2</c:v>
                </c:pt>
                <c:pt idx="4374">
                  <c:v>3.0082999999999999E-2</c:v>
                </c:pt>
                <c:pt idx="4375">
                  <c:v>2.5437999999999999E-2</c:v>
                </c:pt>
                <c:pt idx="4376">
                  <c:v>2.0794E-2</c:v>
                </c:pt>
                <c:pt idx="4377">
                  <c:v>1.6150999999999999E-2</c:v>
                </c:pt>
                <c:pt idx="4378">
                  <c:v>1.1509999999999999E-2</c:v>
                </c:pt>
                <c:pt idx="4379">
                  <c:v>6.8710000000000004E-3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A6FC-AA44-BCB5-53C39B497DF4}"/>
            </c:ext>
          </c:extLst>
        </c:ser>
        <c:ser>
          <c:idx val="4"/>
          <c:order val="4"/>
          <c:tx>
            <c:strRef>
              <c:f>PES!$F$1</c:f>
              <c:strCache>
                <c:ptCount val="1"/>
                <c:pt idx="0">
                  <c:v>Serpula-mycelium-PES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PES!$A$2:$A$4381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PES!$F$2:$F$4381</c:f>
              <c:numCache>
                <c:formatCode>General</c:formatCode>
                <c:ptCount val="4380"/>
                <c:pt idx="0">
                  <c:v>1.8936000000000001E-2</c:v>
                </c:pt>
                <c:pt idx="1">
                  <c:v>1.8929000000000001E-2</c:v>
                </c:pt>
                <c:pt idx="2">
                  <c:v>1.8922999999999999E-2</c:v>
                </c:pt>
                <c:pt idx="3">
                  <c:v>1.8918999999999998E-2</c:v>
                </c:pt>
                <c:pt idx="4">
                  <c:v>1.8915999999999999E-2</c:v>
                </c:pt>
                <c:pt idx="5">
                  <c:v>1.8915000000000001E-2</c:v>
                </c:pt>
                <c:pt idx="6">
                  <c:v>1.8915000000000001E-2</c:v>
                </c:pt>
                <c:pt idx="7">
                  <c:v>1.8915999999999999E-2</c:v>
                </c:pt>
                <c:pt idx="8">
                  <c:v>1.8918999999999998E-2</c:v>
                </c:pt>
                <c:pt idx="9">
                  <c:v>1.8922999999999999E-2</c:v>
                </c:pt>
                <c:pt idx="10">
                  <c:v>1.8928E-2</c:v>
                </c:pt>
                <c:pt idx="11">
                  <c:v>1.8935E-2</c:v>
                </c:pt>
                <c:pt idx="12">
                  <c:v>1.8943000000000002E-2</c:v>
                </c:pt>
                <c:pt idx="13">
                  <c:v>1.7658E-2</c:v>
                </c:pt>
                <c:pt idx="14">
                  <c:v>1.6084999999999999E-2</c:v>
                </c:pt>
                <c:pt idx="15">
                  <c:v>1.4411E-2</c:v>
                </c:pt>
                <c:pt idx="16">
                  <c:v>1.3032999999999999E-2</c:v>
                </c:pt>
                <c:pt idx="17">
                  <c:v>1.2390999999999999E-2</c:v>
                </c:pt>
                <c:pt idx="18">
                  <c:v>1.2584E-2</c:v>
                </c:pt>
                <c:pt idx="19">
                  <c:v>1.3184E-2</c:v>
                </c:pt>
                <c:pt idx="20">
                  <c:v>1.3686E-2</c:v>
                </c:pt>
                <c:pt idx="21">
                  <c:v>1.4003E-2</c:v>
                </c:pt>
                <c:pt idx="22">
                  <c:v>1.4503E-2</c:v>
                </c:pt>
                <c:pt idx="23">
                  <c:v>1.5817999999999999E-2</c:v>
                </c:pt>
                <c:pt idx="24">
                  <c:v>1.7964999999999998E-2</c:v>
                </c:pt>
                <c:pt idx="25">
                  <c:v>1.9571999999999999E-2</c:v>
                </c:pt>
                <c:pt idx="26">
                  <c:v>1.9418999999999999E-2</c:v>
                </c:pt>
                <c:pt idx="27">
                  <c:v>1.7606E-2</c:v>
                </c:pt>
                <c:pt idx="28">
                  <c:v>1.5206000000000001E-2</c:v>
                </c:pt>
                <c:pt idx="29">
                  <c:v>1.3181E-2</c:v>
                </c:pt>
                <c:pt idx="30">
                  <c:v>1.1750999999999999E-2</c:v>
                </c:pt>
                <c:pt idx="31">
                  <c:v>1.0715000000000001E-2</c:v>
                </c:pt>
                <c:pt idx="32">
                  <c:v>9.979E-3</c:v>
                </c:pt>
                <c:pt idx="33">
                  <c:v>9.4699999999999993E-3</c:v>
                </c:pt>
                <c:pt idx="34">
                  <c:v>9.0310000000000008E-3</c:v>
                </c:pt>
                <c:pt idx="35">
                  <c:v>8.371E-3</c:v>
                </c:pt>
                <c:pt idx="36">
                  <c:v>7.2449999999999997E-3</c:v>
                </c:pt>
                <c:pt idx="37">
                  <c:v>5.7349999999999996E-3</c:v>
                </c:pt>
                <c:pt idx="38">
                  <c:v>4.3039999999999997E-3</c:v>
                </c:pt>
                <c:pt idx="39">
                  <c:v>3.5699999999999998E-3</c:v>
                </c:pt>
                <c:pt idx="40">
                  <c:v>3.9519999999999998E-3</c:v>
                </c:pt>
                <c:pt idx="41">
                  <c:v>5.385E-3</c:v>
                </c:pt>
                <c:pt idx="42">
                  <c:v>7.3379999999999999E-3</c:v>
                </c:pt>
                <c:pt idx="43">
                  <c:v>9.2490000000000003E-3</c:v>
                </c:pt>
                <c:pt idx="44">
                  <c:v>1.1030999999999999E-2</c:v>
                </c:pt>
                <c:pt idx="45">
                  <c:v>1.3001E-2</c:v>
                </c:pt>
                <c:pt idx="46">
                  <c:v>1.5422E-2</c:v>
                </c:pt>
                <c:pt idx="47">
                  <c:v>1.8117000000000001E-2</c:v>
                </c:pt>
                <c:pt idx="48">
                  <c:v>2.0264000000000001E-2</c:v>
                </c:pt>
                <c:pt idx="49">
                  <c:v>2.1236999999999999E-2</c:v>
                </c:pt>
                <c:pt idx="50">
                  <c:v>2.1870000000000001E-2</c:v>
                </c:pt>
                <c:pt idx="51">
                  <c:v>2.3151999999999999E-2</c:v>
                </c:pt>
                <c:pt idx="52">
                  <c:v>2.5114000000000001E-2</c:v>
                </c:pt>
                <c:pt idx="53">
                  <c:v>2.7445000000000001E-2</c:v>
                </c:pt>
                <c:pt idx="54">
                  <c:v>2.9832000000000001E-2</c:v>
                </c:pt>
                <c:pt idx="55">
                  <c:v>3.1712999999999998E-2</c:v>
                </c:pt>
                <c:pt idx="56">
                  <c:v>3.2548000000000001E-2</c:v>
                </c:pt>
                <c:pt idx="57">
                  <c:v>3.2447999999999998E-2</c:v>
                </c:pt>
                <c:pt idx="58">
                  <c:v>3.1874E-2</c:v>
                </c:pt>
                <c:pt idx="59">
                  <c:v>3.1022000000000001E-2</c:v>
                </c:pt>
                <c:pt idx="60">
                  <c:v>2.9855E-2</c:v>
                </c:pt>
                <c:pt idx="61">
                  <c:v>2.8447E-2</c:v>
                </c:pt>
                <c:pt idx="62">
                  <c:v>2.7050999999999999E-2</c:v>
                </c:pt>
                <c:pt idx="63">
                  <c:v>2.588E-2</c:v>
                </c:pt>
                <c:pt idx="64">
                  <c:v>2.4781000000000001E-2</c:v>
                </c:pt>
                <c:pt idx="65">
                  <c:v>2.3233E-2</c:v>
                </c:pt>
                <c:pt idx="66">
                  <c:v>2.0938999999999999E-2</c:v>
                </c:pt>
                <c:pt idx="67">
                  <c:v>1.8165000000000001E-2</c:v>
                </c:pt>
                <c:pt idx="68">
                  <c:v>1.5518000000000001E-2</c:v>
                </c:pt>
                <c:pt idx="69">
                  <c:v>1.3551000000000001E-2</c:v>
                </c:pt>
                <c:pt idx="70">
                  <c:v>1.2468E-2</c:v>
                </c:pt>
                <c:pt idx="71">
                  <c:v>1.2055E-2</c:v>
                </c:pt>
                <c:pt idx="72">
                  <c:v>1.1956E-2</c:v>
                </c:pt>
                <c:pt idx="73">
                  <c:v>1.2043E-2</c:v>
                </c:pt>
                <c:pt idx="74">
                  <c:v>1.2382000000000001E-2</c:v>
                </c:pt>
                <c:pt idx="75">
                  <c:v>1.2865E-2</c:v>
                </c:pt>
                <c:pt idx="76">
                  <c:v>1.3455999999999999E-2</c:v>
                </c:pt>
                <c:pt idx="77">
                  <c:v>1.3206000000000001E-2</c:v>
                </c:pt>
                <c:pt idx="78">
                  <c:v>1.3244000000000001E-2</c:v>
                </c:pt>
                <c:pt idx="79">
                  <c:v>1.3616E-2</c:v>
                </c:pt>
                <c:pt idx="80">
                  <c:v>1.4557E-2</c:v>
                </c:pt>
                <c:pt idx="81">
                  <c:v>1.6372999999999999E-2</c:v>
                </c:pt>
                <c:pt idx="82">
                  <c:v>1.9029000000000001E-2</c:v>
                </c:pt>
                <c:pt idx="83">
                  <c:v>2.1961000000000001E-2</c:v>
                </c:pt>
                <c:pt idx="84">
                  <c:v>2.4480999999999999E-2</c:v>
                </c:pt>
                <c:pt idx="85">
                  <c:v>2.6315000000000002E-2</c:v>
                </c:pt>
                <c:pt idx="86">
                  <c:v>2.7564999999999999E-2</c:v>
                </c:pt>
                <c:pt idx="87">
                  <c:v>2.8405E-2</c:v>
                </c:pt>
                <c:pt idx="88">
                  <c:v>2.8958000000000001E-2</c:v>
                </c:pt>
                <c:pt idx="89">
                  <c:v>2.9392000000000001E-2</c:v>
                </c:pt>
                <c:pt idx="90">
                  <c:v>2.972E-2</c:v>
                </c:pt>
                <c:pt idx="91">
                  <c:v>2.9790000000000001E-2</c:v>
                </c:pt>
                <c:pt idx="92">
                  <c:v>2.9617000000000001E-2</c:v>
                </c:pt>
                <c:pt idx="93">
                  <c:v>2.9149000000000001E-2</c:v>
                </c:pt>
                <c:pt idx="94">
                  <c:v>2.8139000000000001E-2</c:v>
                </c:pt>
                <c:pt idx="95">
                  <c:v>2.6412999999999999E-2</c:v>
                </c:pt>
                <c:pt idx="96">
                  <c:v>2.4153000000000001E-2</c:v>
                </c:pt>
                <c:pt idx="97">
                  <c:v>2.1802999999999999E-2</c:v>
                </c:pt>
                <c:pt idx="98">
                  <c:v>1.9746E-2</c:v>
                </c:pt>
                <c:pt idx="99">
                  <c:v>1.8119E-2</c:v>
                </c:pt>
                <c:pt idx="100">
                  <c:v>1.6863E-2</c:v>
                </c:pt>
                <c:pt idx="101">
                  <c:v>1.5885E-2</c:v>
                </c:pt>
                <c:pt idx="102">
                  <c:v>1.5214E-2</c:v>
                </c:pt>
                <c:pt idx="103">
                  <c:v>1.5030999999999999E-2</c:v>
                </c:pt>
                <c:pt idx="104">
                  <c:v>1.5483E-2</c:v>
                </c:pt>
                <c:pt idx="105">
                  <c:v>1.6431999999999999E-2</c:v>
                </c:pt>
                <c:pt idx="106">
                  <c:v>1.7333000000000001E-2</c:v>
                </c:pt>
                <c:pt idx="107">
                  <c:v>1.754E-2</c:v>
                </c:pt>
                <c:pt idx="108">
                  <c:v>1.6837000000000001E-2</c:v>
                </c:pt>
                <c:pt idx="109">
                  <c:v>1.5572000000000001E-2</c:v>
                </c:pt>
                <c:pt idx="110">
                  <c:v>1.4309000000000001E-2</c:v>
                </c:pt>
                <c:pt idx="111">
                  <c:v>1.353E-2</c:v>
                </c:pt>
                <c:pt idx="112">
                  <c:v>1.3408E-2</c:v>
                </c:pt>
                <c:pt idx="113">
                  <c:v>1.3469E-2</c:v>
                </c:pt>
                <c:pt idx="114">
                  <c:v>1.2708000000000001E-2</c:v>
                </c:pt>
                <c:pt idx="115">
                  <c:v>1.0737999999999999E-2</c:v>
                </c:pt>
                <c:pt idx="116">
                  <c:v>8.1700000000000002E-3</c:v>
                </c:pt>
                <c:pt idx="117">
                  <c:v>5.8120000000000003E-3</c:v>
                </c:pt>
                <c:pt idx="118">
                  <c:v>4.2189999999999997E-3</c:v>
                </c:pt>
                <c:pt idx="119">
                  <c:v>3.5439999999999998E-3</c:v>
                </c:pt>
                <c:pt idx="120">
                  <c:v>3.532E-3</c:v>
                </c:pt>
                <c:pt idx="121">
                  <c:v>3.673E-3</c:v>
                </c:pt>
                <c:pt idx="122">
                  <c:v>3.6280000000000001E-3</c:v>
                </c:pt>
                <c:pt idx="123">
                  <c:v>3.5699999999999998E-3</c:v>
                </c:pt>
                <c:pt idx="124">
                  <c:v>3.7729999999999999E-3</c:v>
                </c:pt>
                <c:pt idx="125">
                  <c:v>4.5919999999999997E-3</c:v>
                </c:pt>
                <c:pt idx="126">
                  <c:v>5.7980000000000002E-3</c:v>
                </c:pt>
                <c:pt idx="127">
                  <c:v>7.045E-3</c:v>
                </c:pt>
                <c:pt idx="128">
                  <c:v>8.1829999999999993E-3</c:v>
                </c:pt>
                <c:pt idx="129">
                  <c:v>9.1520000000000004E-3</c:v>
                </c:pt>
                <c:pt idx="130">
                  <c:v>9.8230000000000001E-3</c:v>
                </c:pt>
                <c:pt idx="131">
                  <c:v>1.0156E-2</c:v>
                </c:pt>
                <c:pt idx="132">
                  <c:v>1.0286999999999999E-2</c:v>
                </c:pt>
                <c:pt idx="133">
                  <c:v>1.0356000000000001E-2</c:v>
                </c:pt>
                <c:pt idx="134">
                  <c:v>1.0486000000000001E-2</c:v>
                </c:pt>
                <c:pt idx="135">
                  <c:v>1.086E-2</c:v>
                </c:pt>
                <c:pt idx="136">
                  <c:v>1.1565000000000001E-2</c:v>
                </c:pt>
                <c:pt idx="137">
                  <c:v>1.2357E-2</c:v>
                </c:pt>
                <c:pt idx="138">
                  <c:v>1.2966E-2</c:v>
                </c:pt>
                <c:pt idx="139">
                  <c:v>1.353E-2</c:v>
                </c:pt>
                <c:pt idx="140">
                  <c:v>1.4324999999999999E-2</c:v>
                </c:pt>
                <c:pt idx="141">
                  <c:v>1.5329000000000001E-2</c:v>
                </c:pt>
                <c:pt idx="142">
                  <c:v>1.6209000000000001E-2</c:v>
                </c:pt>
                <c:pt idx="143">
                  <c:v>1.6621E-2</c:v>
                </c:pt>
                <c:pt idx="144">
                  <c:v>1.6472000000000001E-2</c:v>
                </c:pt>
                <c:pt idx="145">
                  <c:v>1.6032999999999999E-2</c:v>
                </c:pt>
                <c:pt idx="146">
                  <c:v>1.5862999999999999E-2</c:v>
                </c:pt>
                <c:pt idx="147">
                  <c:v>1.6312E-2</c:v>
                </c:pt>
                <c:pt idx="148">
                  <c:v>1.7099E-2</c:v>
                </c:pt>
                <c:pt idx="149">
                  <c:v>1.7573999999999999E-2</c:v>
                </c:pt>
                <c:pt idx="150">
                  <c:v>1.7203E-2</c:v>
                </c:pt>
                <c:pt idx="151">
                  <c:v>1.5903E-2</c:v>
                </c:pt>
                <c:pt idx="152">
                  <c:v>1.4031E-2</c:v>
                </c:pt>
                <c:pt idx="153">
                  <c:v>1.2070000000000001E-2</c:v>
                </c:pt>
                <c:pt idx="154">
                  <c:v>1.0307E-2</c:v>
                </c:pt>
                <c:pt idx="155">
                  <c:v>8.7430000000000008E-3</c:v>
                </c:pt>
                <c:pt idx="156">
                  <c:v>7.2810000000000001E-3</c:v>
                </c:pt>
                <c:pt idx="157">
                  <c:v>5.986E-3</c:v>
                </c:pt>
                <c:pt idx="158">
                  <c:v>5.0920000000000002E-3</c:v>
                </c:pt>
                <c:pt idx="159">
                  <c:v>4.7580000000000001E-3</c:v>
                </c:pt>
                <c:pt idx="160">
                  <c:v>4.8820000000000001E-3</c:v>
                </c:pt>
                <c:pt idx="161">
                  <c:v>5.2399999999999999E-3</c:v>
                </c:pt>
                <c:pt idx="162">
                  <c:v>5.7039999999999999E-3</c:v>
                </c:pt>
                <c:pt idx="163">
                  <c:v>6.1879999999999999E-3</c:v>
                </c:pt>
                <c:pt idx="164">
                  <c:v>6.4939999999999998E-3</c:v>
                </c:pt>
                <c:pt idx="165">
                  <c:v>6.5620000000000001E-3</c:v>
                </c:pt>
                <c:pt idx="166">
                  <c:v>6.7889999999999999E-3</c:v>
                </c:pt>
                <c:pt idx="167">
                  <c:v>7.7600000000000004E-3</c:v>
                </c:pt>
                <c:pt idx="168">
                  <c:v>9.7020000000000006E-3</c:v>
                </c:pt>
                <c:pt idx="169">
                  <c:v>1.2371999999999999E-2</c:v>
                </c:pt>
                <c:pt idx="170">
                  <c:v>1.5306E-2</c:v>
                </c:pt>
                <c:pt idx="171">
                  <c:v>1.7977E-2</c:v>
                </c:pt>
                <c:pt idx="172">
                  <c:v>1.9945000000000001E-2</c:v>
                </c:pt>
                <c:pt idx="173">
                  <c:v>2.1083000000000001E-2</c:v>
                </c:pt>
                <c:pt idx="174">
                  <c:v>2.1715999999999999E-2</c:v>
                </c:pt>
                <c:pt idx="175">
                  <c:v>2.2522E-2</c:v>
                </c:pt>
                <c:pt idx="176">
                  <c:v>2.4006E-2</c:v>
                </c:pt>
                <c:pt idx="177">
                  <c:v>2.5946E-2</c:v>
                </c:pt>
                <c:pt idx="178">
                  <c:v>2.7531E-2</c:v>
                </c:pt>
                <c:pt idx="179">
                  <c:v>2.8028999999999998E-2</c:v>
                </c:pt>
                <c:pt idx="180">
                  <c:v>2.7338999999999999E-2</c:v>
                </c:pt>
                <c:pt idx="181">
                  <c:v>2.5940000000000001E-2</c:v>
                </c:pt>
                <c:pt idx="182">
                  <c:v>2.4412E-2</c:v>
                </c:pt>
                <c:pt idx="183">
                  <c:v>2.3078000000000001E-2</c:v>
                </c:pt>
                <c:pt idx="184">
                  <c:v>2.1994E-2</c:v>
                </c:pt>
                <c:pt idx="185">
                  <c:v>2.1086000000000001E-2</c:v>
                </c:pt>
                <c:pt idx="186">
                  <c:v>2.019E-2</c:v>
                </c:pt>
                <c:pt idx="187">
                  <c:v>1.9139E-2</c:v>
                </c:pt>
                <c:pt idx="188">
                  <c:v>1.7991E-2</c:v>
                </c:pt>
                <c:pt idx="189">
                  <c:v>1.7097999999999999E-2</c:v>
                </c:pt>
                <c:pt idx="190">
                  <c:v>1.6801E-2</c:v>
                </c:pt>
                <c:pt idx="191">
                  <c:v>1.703E-2</c:v>
                </c:pt>
                <c:pt idx="192">
                  <c:v>1.7361000000000001E-2</c:v>
                </c:pt>
                <c:pt idx="193">
                  <c:v>1.7500999999999999E-2</c:v>
                </c:pt>
                <c:pt idx="194">
                  <c:v>1.7576999999999999E-2</c:v>
                </c:pt>
                <c:pt idx="195">
                  <c:v>1.7950000000000001E-2</c:v>
                </c:pt>
                <c:pt idx="196">
                  <c:v>1.8974999999999999E-2</c:v>
                </c:pt>
                <c:pt idx="197">
                  <c:v>2.0902E-2</c:v>
                </c:pt>
                <c:pt idx="198">
                  <c:v>2.3681000000000001E-2</c:v>
                </c:pt>
                <c:pt idx="199">
                  <c:v>2.6793000000000001E-2</c:v>
                </c:pt>
                <c:pt idx="200">
                  <c:v>2.9482000000000001E-2</c:v>
                </c:pt>
                <c:pt idx="201">
                  <c:v>3.1269999999999999E-2</c:v>
                </c:pt>
                <c:pt idx="202">
                  <c:v>3.2279000000000002E-2</c:v>
                </c:pt>
                <c:pt idx="203">
                  <c:v>3.3021000000000002E-2</c:v>
                </c:pt>
                <c:pt idx="204">
                  <c:v>3.3978000000000001E-2</c:v>
                </c:pt>
                <c:pt idx="205">
                  <c:v>3.5310000000000001E-2</c:v>
                </c:pt>
                <c:pt idx="206">
                  <c:v>3.6817999999999997E-2</c:v>
                </c:pt>
                <c:pt idx="207">
                  <c:v>3.8164999999999998E-2</c:v>
                </c:pt>
                <c:pt idx="208">
                  <c:v>3.9177999999999998E-2</c:v>
                </c:pt>
                <c:pt idx="209">
                  <c:v>3.9973000000000002E-2</c:v>
                </c:pt>
                <c:pt idx="210">
                  <c:v>4.0731999999999997E-2</c:v>
                </c:pt>
                <c:pt idx="211">
                  <c:v>4.1453999999999998E-2</c:v>
                </c:pt>
                <c:pt idx="212">
                  <c:v>4.1975999999999999E-2</c:v>
                </c:pt>
                <c:pt idx="213">
                  <c:v>4.2171E-2</c:v>
                </c:pt>
                <c:pt idx="214">
                  <c:v>4.2005000000000001E-2</c:v>
                </c:pt>
                <c:pt idx="215">
                  <c:v>4.1491E-2</c:v>
                </c:pt>
                <c:pt idx="216">
                  <c:v>4.0746999999999998E-2</c:v>
                </c:pt>
                <c:pt idx="217">
                  <c:v>4.0092000000000003E-2</c:v>
                </c:pt>
                <c:pt idx="218">
                  <c:v>3.9932000000000002E-2</c:v>
                </c:pt>
                <c:pt idx="219">
                  <c:v>4.0516999999999997E-2</c:v>
                </c:pt>
                <c:pt idx="220">
                  <c:v>4.1755E-2</c:v>
                </c:pt>
                <c:pt idx="221">
                  <c:v>4.3194000000000003E-2</c:v>
                </c:pt>
                <c:pt idx="222">
                  <c:v>4.4318999999999997E-2</c:v>
                </c:pt>
                <c:pt idx="223">
                  <c:v>4.5073000000000002E-2</c:v>
                </c:pt>
                <c:pt idx="224">
                  <c:v>4.6002000000000001E-2</c:v>
                </c:pt>
                <c:pt idx="225">
                  <c:v>4.7724000000000003E-2</c:v>
                </c:pt>
                <c:pt idx="226">
                  <c:v>5.0328999999999999E-2</c:v>
                </c:pt>
                <c:pt idx="227">
                  <c:v>5.3346999999999999E-2</c:v>
                </c:pt>
                <c:pt idx="228">
                  <c:v>5.6129999999999999E-2</c:v>
                </c:pt>
                <c:pt idx="229">
                  <c:v>5.8275E-2</c:v>
                </c:pt>
                <c:pt idx="230">
                  <c:v>5.9809000000000001E-2</c:v>
                </c:pt>
                <c:pt idx="231">
                  <c:v>6.1074000000000003E-2</c:v>
                </c:pt>
                <c:pt idx="232">
                  <c:v>6.2382E-2</c:v>
                </c:pt>
                <c:pt idx="233">
                  <c:v>6.3693E-2</c:v>
                </c:pt>
                <c:pt idx="234">
                  <c:v>6.4606999999999998E-2</c:v>
                </c:pt>
                <c:pt idx="235">
                  <c:v>6.4755999999999994E-2</c:v>
                </c:pt>
                <c:pt idx="236">
                  <c:v>6.4225000000000004E-2</c:v>
                </c:pt>
                <c:pt idx="237">
                  <c:v>6.3491000000000006E-2</c:v>
                </c:pt>
                <c:pt idx="238">
                  <c:v>6.2975000000000003E-2</c:v>
                </c:pt>
                <c:pt idx="239">
                  <c:v>6.2741000000000005E-2</c:v>
                </c:pt>
                <c:pt idx="240">
                  <c:v>6.2626000000000001E-2</c:v>
                </c:pt>
                <c:pt idx="241">
                  <c:v>6.2493E-2</c:v>
                </c:pt>
                <c:pt idx="242">
                  <c:v>6.2309999999999997E-2</c:v>
                </c:pt>
                <c:pt idx="243">
                  <c:v>6.2122999999999998E-2</c:v>
                </c:pt>
                <c:pt idx="244">
                  <c:v>6.2009000000000002E-2</c:v>
                </c:pt>
                <c:pt idx="245">
                  <c:v>6.2058000000000002E-2</c:v>
                </c:pt>
                <c:pt idx="246">
                  <c:v>6.2434999999999997E-2</c:v>
                </c:pt>
                <c:pt idx="247">
                  <c:v>6.3385999999999998E-2</c:v>
                </c:pt>
                <c:pt idx="248">
                  <c:v>6.5030000000000004E-2</c:v>
                </c:pt>
                <c:pt idx="249">
                  <c:v>6.7154000000000005E-2</c:v>
                </c:pt>
                <c:pt idx="250">
                  <c:v>6.9303000000000003E-2</c:v>
                </c:pt>
                <c:pt idx="251">
                  <c:v>7.1137000000000006E-2</c:v>
                </c:pt>
                <c:pt idx="252">
                  <c:v>7.2668999999999997E-2</c:v>
                </c:pt>
                <c:pt idx="253">
                  <c:v>7.4215000000000003E-2</c:v>
                </c:pt>
                <c:pt idx="254">
                  <c:v>7.6130000000000003E-2</c:v>
                </c:pt>
                <c:pt idx="255">
                  <c:v>7.8530000000000003E-2</c:v>
                </c:pt>
                <c:pt idx="256">
                  <c:v>8.1189999999999998E-2</c:v>
                </c:pt>
                <c:pt idx="257">
                  <c:v>8.3727999999999997E-2</c:v>
                </c:pt>
                <c:pt idx="258">
                  <c:v>8.5933999999999996E-2</c:v>
                </c:pt>
                <c:pt idx="259">
                  <c:v>8.7904999999999997E-2</c:v>
                </c:pt>
                <c:pt idx="260">
                  <c:v>8.9831999999999995E-2</c:v>
                </c:pt>
                <c:pt idx="261">
                  <c:v>9.1735999999999998E-2</c:v>
                </c:pt>
                <c:pt idx="262">
                  <c:v>9.3468999999999997E-2</c:v>
                </c:pt>
                <c:pt idx="263">
                  <c:v>9.4878000000000004E-2</c:v>
                </c:pt>
                <c:pt idx="264">
                  <c:v>9.5932000000000003E-2</c:v>
                </c:pt>
                <c:pt idx="265">
                  <c:v>9.6729999999999997E-2</c:v>
                </c:pt>
                <c:pt idx="266">
                  <c:v>9.7461000000000006E-2</c:v>
                </c:pt>
                <c:pt idx="267">
                  <c:v>9.8344000000000001E-2</c:v>
                </c:pt>
                <c:pt idx="268">
                  <c:v>9.9495E-2</c:v>
                </c:pt>
                <c:pt idx="269">
                  <c:v>0.100814</c:v>
                </c:pt>
                <c:pt idx="270">
                  <c:v>0.10205</c:v>
                </c:pt>
                <c:pt idx="271">
                  <c:v>0.10298499999999999</c:v>
                </c:pt>
                <c:pt idx="272">
                  <c:v>0.10358000000000001</c:v>
                </c:pt>
                <c:pt idx="273">
                  <c:v>0.103989</c:v>
                </c:pt>
                <c:pt idx="274">
                  <c:v>0.10442700000000001</c:v>
                </c:pt>
                <c:pt idx="275">
                  <c:v>0.10505</c:v>
                </c:pt>
                <c:pt idx="276">
                  <c:v>0.10595300000000001</c:v>
                </c:pt>
                <c:pt idx="277">
                  <c:v>0.107214</c:v>
                </c:pt>
                <c:pt idx="278">
                  <c:v>0.10883900000000001</c:v>
                </c:pt>
                <c:pt idx="279">
                  <c:v>0.110664</c:v>
                </c:pt>
                <c:pt idx="280">
                  <c:v>0.112431</c:v>
                </c:pt>
                <c:pt idx="281">
                  <c:v>0.113969</c:v>
                </c:pt>
                <c:pt idx="282">
                  <c:v>0.115297</c:v>
                </c:pt>
                <c:pt idx="283">
                  <c:v>0.116546</c:v>
                </c:pt>
                <c:pt idx="284">
                  <c:v>0.11784600000000001</c:v>
                </c:pt>
                <c:pt idx="285">
                  <c:v>0.119256</c:v>
                </c:pt>
                <c:pt idx="286">
                  <c:v>0.120758</c:v>
                </c:pt>
                <c:pt idx="287">
                  <c:v>0.122277</c:v>
                </c:pt>
                <c:pt idx="288">
                  <c:v>0.12374300000000001</c:v>
                </c:pt>
                <c:pt idx="289">
                  <c:v>0.12517500000000001</c:v>
                </c:pt>
                <c:pt idx="290">
                  <c:v>0.12671199999999999</c:v>
                </c:pt>
                <c:pt idx="291">
                  <c:v>0.12850600000000001</c:v>
                </c:pt>
                <c:pt idx="292">
                  <c:v>0.13055700000000001</c:v>
                </c:pt>
                <c:pt idx="293">
                  <c:v>0.132655</c:v>
                </c:pt>
                <c:pt idx="294">
                  <c:v>0.13453499999999999</c:v>
                </c:pt>
                <c:pt idx="295">
                  <c:v>0.136156</c:v>
                </c:pt>
                <c:pt idx="296">
                  <c:v>0.13780000000000001</c:v>
                </c:pt>
                <c:pt idx="297">
                  <c:v>0.139766</c:v>
                </c:pt>
                <c:pt idx="298">
                  <c:v>0.14200299999999999</c:v>
                </c:pt>
                <c:pt idx="299">
                  <c:v>0.14418400000000001</c:v>
                </c:pt>
                <c:pt idx="300">
                  <c:v>0.146065</c:v>
                </c:pt>
                <c:pt idx="301">
                  <c:v>0.147621</c:v>
                </c:pt>
                <c:pt idx="302">
                  <c:v>0.14893500000000001</c:v>
                </c:pt>
                <c:pt idx="303">
                  <c:v>0.15009600000000001</c:v>
                </c:pt>
                <c:pt idx="304">
                  <c:v>0.151196</c:v>
                </c:pt>
                <c:pt idx="305">
                  <c:v>0.15235899999999999</c:v>
                </c:pt>
                <c:pt idx="306">
                  <c:v>0.15370500000000001</c:v>
                </c:pt>
                <c:pt idx="307">
                  <c:v>0.15523200000000001</c:v>
                </c:pt>
                <c:pt idx="308">
                  <c:v>0.15673400000000001</c:v>
                </c:pt>
                <c:pt idx="309">
                  <c:v>0.15800800000000001</c:v>
                </c:pt>
                <c:pt idx="310">
                  <c:v>0.159132</c:v>
                </c:pt>
                <c:pt idx="311">
                  <c:v>0.160436</c:v>
                </c:pt>
                <c:pt idx="312">
                  <c:v>0.16219600000000001</c:v>
                </c:pt>
                <c:pt idx="313">
                  <c:v>0.16442499999999999</c:v>
                </c:pt>
                <c:pt idx="314">
                  <c:v>0.16691300000000001</c:v>
                </c:pt>
                <c:pt idx="315">
                  <c:v>0.16942299999999999</c:v>
                </c:pt>
                <c:pt idx="316">
                  <c:v>0.17181299999999999</c:v>
                </c:pt>
                <c:pt idx="317">
                  <c:v>0.174015</c:v>
                </c:pt>
                <c:pt idx="318">
                  <c:v>0.17599899999999999</c:v>
                </c:pt>
                <c:pt idx="319">
                  <c:v>0.17782500000000001</c:v>
                </c:pt>
                <c:pt idx="320">
                  <c:v>0.17960899999999999</c:v>
                </c:pt>
                <c:pt idx="321">
                  <c:v>0.181339</c:v>
                </c:pt>
                <c:pt idx="322">
                  <c:v>0.182842</c:v>
                </c:pt>
                <c:pt idx="323">
                  <c:v>0.18403700000000001</c:v>
                </c:pt>
                <c:pt idx="324">
                  <c:v>0.185083</c:v>
                </c:pt>
                <c:pt idx="325">
                  <c:v>0.18621299999999999</c:v>
                </c:pt>
                <c:pt idx="326">
                  <c:v>0.18749499999999999</c:v>
                </c:pt>
                <c:pt idx="327">
                  <c:v>0.18884000000000001</c:v>
                </c:pt>
                <c:pt idx="328">
                  <c:v>0.19017800000000001</c:v>
                </c:pt>
                <c:pt idx="329">
                  <c:v>0.19154299999999999</c:v>
                </c:pt>
                <c:pt idx="330">
                  <c:v>0.19292200000000001</c:v>
                </c:pt>
                <c:pt idx="331">
                  <c:v>0.19414899999999999</c:v>
                </c:pt>
                <c:pt idx="332">
                  <c:v>0.195079</c:v>
                </c:pt>
                <c:pt idx="333">
                  <c:v>0.19585900000000001</c:v>
                </c:pt>
                <c:pt idx="334">
                  <c:v>0.19686300000000001</c:v>
                </c:pt>
                <c:pt idx="335">
                  <c:v>0.19834199999999999</c:v>
                </c:pt>
                <c:pt idx="336">
                  <c:v>0.200214</c:v>
                </c:pt>
                <c:pt idx="337">
                  <c:v>0.20222499999999999</c:v>
                </c:pt>
                <c:pt idx="338">
                  <c:v>0.20419699999999999</c:v>
                </c:pt>
                <c:pt idx="339">
                  <c:v>0.20608699999999999</c:v>
                </c:pt>
                <c:pt idx="340">
                  <c:v>0.207897</c:v>
                </c:pt>
                <c:pt idx="341">
                  <c:v>0.20960799999999999</c:v>
                </c:pt>
                <c:pt idx="342">
                  <c:v>0.21119099999999999</c:v>
                </c:pt>
                <c:pt idx="343">
                  <c:v>0.21263199999999999</c:v>
                </c:pt>
                <c:pt idx="344">
                  <c:v>0.21395700000000001</c:v>
                </c:pt>
                <c:pt idx="345">
                  <c:v>0.215253</c:v>
                </c:pt>
                <c:pt idx="346">
                  <c:v>0.21667800000000001</c:v>
                </c:pt>
                <c:pt idx="347">
                  <c:v>0.21837400000000001</c:v>
                </c:pt>
                <c:pt idx="348">
                  <c:v>0.22033800000000001</c:v>
                </c:pt>
                <c:pt idx="349">
                  <c:v>0.22236300000000001</c:v>
                </c:pt>
                <c:pt idx="350">
                  <c:v>0.224159</c:v>
                </c:pt>
                <c:pt idx="351">
                  <c:v>0.225575</c:v>
                </c:pt>
                <c:pt idx="352">
                  <c:v>0.226658</c:v>
                </c:pt>
                <c:pt idx="353">
                  <c:v>0.227517</c:v>
                </c:pt>
                <c:pt idx="354">
                  <c:v>0.22822200000000001</c:v>
                </c:pt>
                <c:pt idx="355">
                  <c:v>0.22885</c:v>
                </c:pt>
                <c:pt idx="356">
                  <c:v>0.229549</c:v>
                </c:pt>
                <c:pt idx="357">
                  <c:v>0.230463</c:v>
                </c:pt>
                <c:pt idx="358">
                  <c:v>0.23160800000000001</c:v>
                </c:pt>
                <c:pt idx="359">
                  <c:v>0.232852</c:v>
                </c:pt>
                <c:pt idx="360">
                  <c:v>0.23403599999999999</c:v>
                </c:pt>
                <c:pt idx="361">
                  <c:v>0.23511199999999999</c:v>
                </c:pt>
                <c:pt idx="362">
                  <c:v>0.23610500000000001</c:v>
                </c:pt>
                <c:pt idx="363">
                  <c:v>0.23701700000000001</c:v>
                </c:pt>
                <c:pt idx="364">
                  <c:v>0.237819</c:v>
                </c:pt>
                <c:pt idx="365">
                  <c:v>0.238508</c:v>
                </c:pt>
                <c:pt idx="366">
                  <c:v>0.23910699999999999</c:v>
                </c:pt>
                <c:pt idx="367">
                  <c:v>0.23966799999999999</c:v>
                </c:pt>
                <c:pt idx="368">
                  <c:v>0.24032899999999999</c:v>
                </c:pt>
                <c:pt idx="369">
                  <c:v>0.24127599999999999</c:v>
                </c:pt>
                <c:pt idx="370">
                  <c:v>0.24257899999999999</c:v>
                </c:pt>
                <c:pt idx="371">
                  <c:v>0.244117</c:v>
                </c:pt>
                <c:pt idx="372">
                  <c:v>0.24573700000000001</c:v>
                </c:pt>
                <c:pt idx="373">
                  <c:v>0.24742700000000001</c:v>
                </c:pt>
                <c:pt idx="374">
                  <c:v>0.249252</c:v>
                </c:pt>
                <c:pt idx="375">
                  <c:v>0.25116899999999998</c:v>
                </c:pt>
                <c:pt idx="376">
                  <c:v>0.253025</c:v>
                </c:pt>
                <c:pt idx="377">
                  <c:v>0.25472</c:v>
                </c:pt>
                <c:pt idx="378">
                  <c:v>0.25629299999999999</c:v>
                </c:pt>
                <c:pt idx="379">
                  <c:v>0.257801</c:v>
                </c:pt>
                <c:pt idx="380">
                  <c:v>0.259187</c:v>
                </c:pt>
                <c:pt idx="381">
                  <c:v>0.26032499999999997</c:v>
                </c:pt>
                <c:pt idx="382">
                  <c:v>0.26117899999999999</c:v>
                </c:pt>
                <c:pt idx="383">
                  <c:v>0.26187100000000002</c:v>
                </c:pt>
                <c:pt idx="384">
                  <c:v>0.26252500000000001</c:v>
                </c:pt>
                <c:pt idx="385">
                  <c:v>0.26310899999999998</c:v>
                </c:pt>
                <c:pt idx="386">
                  <c:v>0.26348899999999997</c:v>
                </c:pt>
                <c:pt idx="387">
                  <c:v>0.263631</c:v>
                </c:pt>
                <c:pt idx="388">
                  <c:v>0.26359500000000002</c:v>
                </c:pt>
                <c:pt idx="389">
                  <c:v>0.26340000000000002</c:v>
                </c:pt>
                <c:pt idx="390">
                  <c:v>0.26303199999999999</c:v>
                </c:pt>
                <c:pt idx="391">
                  <c:v>0.26260099999999997</c:v>
                </c:pt>
                <c:pt idx="392">
                  <c:v>0.262322</c:v>
                </c:pt>
                <c:pt idx="393">
                  <c:v>0.26231700000000002</c:v>
                </c:pt>
                <c:pt idx="394">
                  <c:v>0.262542</c:v>
                </c:pt>
                <c:pt idx="395">
                  <c:v>0.26292900000000002</c:v>
                </c:pt>
                <c:pt idx="396">
                  <c:v>0.26349699999999998</c:v>
                </c:pt>
                <c:pt idx="397">
                  <c:v>0.26425300000000002</c:v>
                </c:pt>
                <c:pt idx="398">
                  <c:v>0.26504499999999998</c:v>
                </c:pt>
                <c:pt idx="399">
                  <c:v>0.26563700000000001</c:v>
                </c:pt>
                <c:pt idx="400">
                  <c:v>0.26597199999999999</c:v>
                </c:pt>
                <c:pt idx="401">
                  <c:v>0.266264</c:v>
                </c:pt>
                <c:pt idx="402">
                  <c:v>0.26676</c:v>
                </c:pt>
                <c:pt idx="403">
                  <c:v>0.26750299999999999</c:v>
                </c:pt>
                <c:pt idx="404">
                  <c:v>0.26842300000000002</c:v>
                </c:pt>
                <c:pt idx="405">
                  <c:v>0.269534</c:v>
                </c:pt>
                <c:pt idx="406">
                  <c:v>0.27087099999999997</c:v>
                </c:pt>
                <c:pt idx="407">
                  <c:v>0.27230199999999999</c:v>
                </c:pt>
                <c:pt idx="408">
                  <c:v>0.27355800000000002</c:v>
                </c:pt>
                <c:pt idx="409">
                  <c:v>0.27451599999999998</c:v>
                </c:pt>
                <c:pt idx="410">
                  <c:v>0.27534599999999998</c:v>
                </c:pt>
                <c:pt idx="411">
                  <c:v>0.27629500000000001</c:v>
                </c:pt>
                <c:pt idx="412">
                  <c:v>0.27739399999999997</c:v>
                </c:pt>
                <c:pt idx="413">
                  <c:v>0.278478</c:v>
                </c:pt>
                <c:pt idx="414">
                  <c:v>0.279474</c:v>
                </c:pt>
                <c:pt idx="415">
                  <c:v>0.280476</c:v>
                </c:pt>
                <c:pt idx="416">
                  <c:v>0.28151300000000001</c:v>
                </c:pt>
                <c:pt idx="417">
                  <c:v>0.28244599999999997</c:v>
                </c:pt>
                <c:pt idx="418">
                  <c:v>0.28313500000000003</c:v>
                </c:pt>
                <c:pt idx="419">
                  <c:v>0.283549</c:v>
                </c:pt>
                <c:pt idx="420">
                  <c:v>0.28370200000000001</c:v>
                </c:pt>
                <c:pt idx="421">
                  <c:v>0.28363300000000002</c:v>
                </c:pt>
                <c:pt idx="422">
                  <c:v>0.28346900000000003</c:v>
                </c:pt>
                <c:pt idx="423">
                  <c:v>0.28337800000000002</c:v>
                </c:pt>
                <c:pt idx="424">
                  <c:v>0.28344399999999997</c:v>
                </c:pt>
                <c:pt idx="425">
                  <c:v>0.28363899999999997</c:v>
                </c:pt>
                <c:pt idx="426">
                  <c:v>0.28389399999999998</c:v>
                </c:pt>
                <c:pt idx="427">
                  <c:v>0.28420600000000001</c:v>
                </c:pt>
                <c:pt idx="428">
                  <c:v>0.28469699999999998</c:v>
                </c:pt>
                <c:pt idx="429">
                  <c:v>0.28549999999999998</c:v>
                </c:pt>
                <c:pt idx="430">
                  <c:v>0.28659099999999998</c:v>
                </c:pt>
                <c:pt idx="431">
                  <c:v>0.28782000000000002</c:v>
                </c:pt>
                <c:pt idx="432">
                  <c:v>0.28911999999999999</c:v>
                </c:pt>
                <c:pt idx="433">
                  <c:v>0.29057300000000003</c:v>
                </c:pt>
                <c:pt idx="434">
                  <c:v>0.29227399999999998</c:v>
                </c:pt>
                <c:pt idx="435">
                  <c:v>0.29420299999999999</c:v>
                </c:pt>
                <c:pt idx="436">
                  <c:v>0.29625499999999999</c:v>
                </c:pt>
                <c:pt idx="437">
                  <c:v>0.29833300000000001</c:v>
                </c:pt>
                <c:pt idx="438">
                  <c:v>0.30035400000000001</c:v>
                </c:pt>
                <c:pt idx="439">
                  <c:v>0.30219200000000002</c:v>
                </c:pt>
                <c:pt idx="440">
                  <c:v>0.30369200000000002</c:v>
                </c:pt>
                <c:pt idx="441">
                  <c:v>0.304809</c:v>
                </c:pt>
                <c:pt idx="442">
                  <c:v>0.30565799999999999</c:v>
                </c:pt>
                <c:pt idx="443">
                  <c:v>0.306371</c:v>
                </c:pt>
                <c:pt idx="444">
                  <c:v>0.306977</c:v>
                </c:pt>
                <c:pt idx="445">
                  <c:v>0.30746099999999998</c:v>
                </c:pt>
                <c:pt idx="446">
                  <c:v>0.30783100000000002</c:v>
                </c:pt>
                <c:pt idx="447">
                  <c:v>0.30809399999999998</c:v>
                </c:pt>
                <c:pt idx="448">
                  <c:v>0.30825000000000002</c:v>
                </c:pt>
                <c:pt idx="449">
                  <c:v>0.30835800000000002</c:v>
                </c:pt>
                <c:pt idx="450">
                  <c:v>0.30853700000000001</c:v>
                </c:pt>
                <c:pt idx="451">
                  <c:v>0.30889100000000003</c:v>
                </c:pt>
                <c:pt idx="452">
                  <c:v>0.30943799999999999</c:v>
                </c:pt>
                <c:pt idx="453">
                  <c:v>0.31009500000000001</c:v>
                </c:pt>
                <c:pt idx="454">
                  <c:v>0.31072899999999998</c:v>
                </c:pt>
                <c:pt idx="455">
                  <c:v>0.31127199999999999</c:v>
                </c:pt>
                <c:pt idx="456">
                  <c:v>0.31176700000000002</c:v>
                </c:pt>
                <c:pt idx="457">
                  <c:v>0.31231599999999998</c:v>
                </c:pt>
                <c:pt idx="458">
                  <c:v>0.31298199999999998</c:v>
                </c:pt>
                <c:pt idx="459">
                  <c:v>0.31375799999999998</c:v>
                </c:pt>
                <c:pt idx="460">
                  <c:v>0.31456800000000001</c:v>
                </c:pt>
                <c:pt idx="461">
                  <c:v>0.31531300000000001</c:v>
                </c:pt>
                <c:pt idx="462">
                  <c:v>0.31593900000000003</c:v>
                </c:pt>
                <c:pt idx="463">
                  <c:v>0.316492</c:v>
                </c:pt>
                <c:pt idx="464">
                  <c:v>0.317104</c:v>
                </c:pt>
                <c:pt idx="465">
                  <c:v>0.31789299999999998</c:v>
                </c:pt>
                <c:pt idx="466">
                  <c:v>0.318851</c:v>
                </c:pt>
                <c:pt idx="467">
                  <c:v>0.31980700000000001</c:v>
                </c:pt>
                <c:pt idx="468">
                  <c:v>0.32056200000000001</c:v>
                </c:pt>
                <c:pt idx="469">
                  <c:v>0.32107200000000002</c:v>
                </c:pt>
                <c:pt idx="470">
                  <c:v>0.32145800000000002</c:v>
                </c:pt>
                <c:pt idx="471">
                  <c:v>0.32186500000000001</c:v>
                </c:pt>
                <c:pt idx="472">
                  <c:v>0.32234699999999999</c:v>
                </c:pt>
                <c:pt idx="473">
                  <c:v>0.32292900000000002</c:v>
                </c:pt>
                <c:pt idx="474">
                  <c:v>0.323683</c:v>
                </c:pt>
                <c:pt idx="475">
                  <c:v>0.32469100000000001</c:v>
                </c:pt>
                <c:pt idx="476">
                  <c:v>0.32595200000000002</c:v>
                </c:pt>
                <c:pt idx="477">
                  <c:v>0.32736700000000002</c:v>
                </c:pt>
                <c:pt idx="478">
                  <c:v>0.32881700000000003</c:v>
                </c:pt>
                <c:pt idx="479">
                  <c:v>0.33024199999999998</c:v>
                </c:pt>
                <c:pt idx="480">
                  <c:v>0.33161499999999999</c:v>
                </c:pt>
                <c:pt idx="481">
                  <c:v>0.33290199999999998</c:v>
                </c:pt>
                <c:pt idx="482">
                  <c:v>0.334061</c:v>
                </c:pt>
                <c:pt idx="483">
                  <c:v>0.335088</c:v>
                </c:pt>
                <c:pt idx="484">
                  <c:v>0.336036</c:v>
                </c:pt>
                <c:pt idx="485">
                  <c:v>0.33698699999999998</c:v>
                </c:pt>
                <c:pt idx="486">
                  <c:v>0.33799200000000001</c:v>
                </c:pt>
                <c:pt idx="487">
                  <c:v>0.33906199999999997</c:v>
                </c:pt>
                <c:pt idx="488">
                  <c:v>0.34020800000000001</c:v>
                </c:pt>
                <c:pt idx="489">
                  <c:v>0.34139599999999998</c:v>
                </c:pt>
                <c:pt idx="490">
                  <c:v>0.34246900000000002</c:v>
                </c:pt>
                <c:pt idx="491">
                  <c:v>0.34317300000000001</c:v>
                </c:pt>
                <c:pt idx="492">
                  <c:v>0.34337699999999999</c:v>
                </c:pt>
                <c:pt idx="493">
                  <c:v>0.34323799999999999</c:v>
                </c:pt>
                <c:pt idx="494">
                  <c:v>0.34309800000000001</c:v>
                </c:pt>
                <c:pt idx="495">
                  <c:v>0.34323300000000001</c:v>
                </c:pt>
                <c:pt idx="496">
                  <c:v>0.34374100000000002</c:v>
                </c:pt>
                <c:pt idx="497">
                  <c:v>0.344586</c:v>
                </c:pt>
                <c:pt idx="498">
                  <c:v>0.34565299999999999</c:v>
                </c:pt>
                <c:pt idx="499">
                  <c:v>0.34676899999999999</c:v>
                </c:pt>
                <c:pt idx="500">
                  <c:v>0.347779</c:v>
                </c:pt>
                <c:pt idx="501">
                  <c:v>0.34867199999999998</c:v>
                </c:pt>
                <c:pt idx="502">
                  <c:v>0.34959000000000001</c:v>
                </c:pt>
                <c:pt idx="503">
                  <c:v>0.35066799999999998</c:v>
                </c:pt>
                <c:pt idx="504">
                  <c:v>0.35189100000000001</c:v>
                </c:pt>
                <c:pt idx="505">
                  <c:v>0.35312100000000002</c:v>
                </c:pt>
                <c:pt idx="506">
                  <c:v>0.35424699999999998</c:v>
                </c:pt>
                <c:pt idx="507">
                  <c:v>0.35527599999999998</c:v>
                </c:pt>
                <c:pt idx="508">
                  <c:v>0.35628300000000002</c:v>
                </c:pt>
                <c:pt idx="509">
                  <c:v>0.35731800000000002</c:v>
                </c:pt>
                <c:pt idx="510">
                  <c:v>0.35839500000000002</c:v>
                </c:pt>
                <c:pt idx="511">
                  <c:v>0.35953299999999999</c:v>
                </c:pt>
                <c:pt idx="512">
                  <c:v>0.36073499999999997</c:v>
                </c:pt>
                <c:pt idx="513">
                  <c:v>0.36190099999999997</c:v>
                </c:pt>
                <c:pt idx="514">
                  <c:v>0.36285000000000001</c:v>
                </c:pt>
                <c:pt idx="515">
                  <c:v>0.36352699999999999</c:v>
                </c:pt>
                <c:pt idx="516">
                  <c:v>0.36418099999999998</c:v>
                </c:pt>
                <c:pt idx="517">
                  <c:v>0.365207</c:v>
                </c:pt>
                <c:pt idx="518">
                  <c:v>0.36676799999999998</c:v>
                </c:pt>
                <c:pt idx="519">
                  <c:v>0.36862600000000001</c:v>
                </c:pt>
                <c:pt idx="520">
                  <c:v>0.370423</c:v>
                </c:pt>
                <c:pt idx="521">
                  <c:v>0.37203000000000003</c:v>
                </c:pt>
                <c:pt idx="522">
                  <c:v>0.373585</c:v>
                </c:pt>
                <c:pt idx="523">
                  <c:v>0.37531300000000001</c:v>
                </c:pt>
                <c:pt idx="524">
                  <c:v>0.37739800000000001</c:v>
                </c:pt>
                <c:pt idx="525">
                  <c:v>0.37990400000000002</c:v>
                </c:pt>
                <c:pt idx="526">
                  <c:v>0.382687</c:v>
                </c:pt>
                <c:pt idx="527">
                  <c:v>0.385411</c:v>
                </c:pt>
                <c:pt idx="528">
                  <c:v>0.38773200000000002</c:v>
                </c:pt>
                <c:pt idx="529">
                  <c:v>0.389513</c:v>
                </c:pt>
                <c:pt idx="530">
                  <c:v>0.39086599999999999</c:v>
                </c:pt>
                <c:pt idx="531">
                  <c:v>0.39202999999999999</c:v>
                </c:pt>
                <c:pt idx="532">
                  <c:v>0.39318199999999998</c:v>
                </c:pt>
                <c:pt idx="533">
                  <c:v>0.39435300000000001</c:v>
                </c:pt>
                <c:pt idx="534">
                  <c:v>0.39546900000000001</c:v>
                </c:pt>
                <c:pt idx="535">
                  <c:v>0.39644000000000001</c:v>
                </c:pt>
                <c:pt idx="536">
                  <c:v>0.39724599999999999</c:v>
                </c:pt>
                <c:pt idx="537">
                  <c:v>0.39801599999999998</c:v>
                </c:pt>
                <c:pt idx="538">
                  <c:v>0.39898899999999998</c:v>
                </c:pt>
                <c:pt idx="539">
                  <c:v>0.40033600000000003</c:v>
                </c:pt>
                <c:pt idx="540">
                  <c:v>0.40200999999999998</c:v>
                </c:pt>
                <c:pt idx="541">
                  <c:v>0.40381699999999998</c:v>
                </c:pt>
                <c:pt idx="542">
                  <c:v>0.40557399999999999</c:v>
                </c:pt>
                <c:pt idx="543">
                  <c:v>0.40724900000000003</c:v>
                </c:pt>
                <c:pt idx="544">
                  <c:v>0.40900700000000001</c:v>
                </c:pt>
                <c:pt idx="545">
                  <c:v>0.41110099999999999</c:v>
                </c:pt>
                <c:pt idx="546">
                  <c:v>0.41364099999999998</c:v>
                </c:pt>
                <c:pt idx="547">
                  <c:v>0.41653200000000001</c:v>
                </c:pt>
                <c:pt idx="548">
                  <c:v>0.41959800000000003</c:v>
                </c:pt>
                <c:pt idx="549">
                  <c:v>0.42267300000000002</c:v>
                </c:pt>
                <c:pt idx="550">
                  <c:v>0.42563899999999999</c:v>
                </c:pt>
                <c:pt idx="551">
                  <c:v>0.42848199999999997</c:v>
                </c:pt>
                <c:pt idx="552">
                  <c:v>0.43127900000000002</c:v>
                </c:pt>
                <c:pt idx="553">
                  <c:v>0.43407099999999998</c:v>
                </c:pt>
                <c:pt idx="554">
                  <c:v>0.43682500000000002</c:v>
                </c:pt>
                <c:pt idx="555">
                  <c:v>0.43950499999999998</c:v>
                </c:pt>
                <c:pt idx="556">
                  <c:v>0.44207600000000002</c:v>
                </c:pt>
                <c:pt idx="557">
                  <c:v>0.44447199999999998</c:v>
                </c:pt>
                <c:pt idx="558">
                  <c:v>0.44664799999999999</c:v>
                </c:pt>
                <c:pt idx="559">
                  <c:v>0.44864500000000002</c:v>
                </c:pt>
                <c:pt idx="560">
                  <c:v>0.45055200000000001</c:v>
                </c:pt>
                <c:pt idx="561">
                  <c:v>0.45244600000000001</c:v>
                </c:pt>
                <c:pt idx="562">
                  <c:v>0.45436900000000002</c:v>
                </c:pt>
                <c:pt idx="563">
                  <c:v>0.45633200000000002</c:v>
                </c:pt>
                <c:pt idx="564">
                  <c:v>0.45834399999999997</c:v>
                </c:pt>
                <c:pt idx="565">
                  <c:v>0.46048099999999997</c:v>
                </c:pt>
                <c:pt idx="566">
                  <c:v>0.46288099999999999</c:v>
                </c:pt>
                <c:pt idx="567">
                  <c:v>0.465588</c:v>
                </c:pt>
                <c:pt idx="568">
                  <c:v>0.468443</c:v>
                </c:pt>
                <c:pt idx="569">
                  <c:v>0.47119299999999997</c:v>
                </c:pt>
                <c:pt idx="570">
                  <c:v>0.47372700000000001</c:v>
                </c:pt>
                <c:pt idx="571">
                  <c:v>0.47617500000000001</c:v>
                </c:pt>
                <c:pt idx="572">
                  <c:v>0.47875200000000001</c:v>
                </c:pt>
                <c:pt idx="573">
                  <c:v>0.48153400000000002</c:v>
                </c:pt>
                <c:pt idx="574">
                  <c:v>0.4844</c:v>
                </c:pt>
                <c:pt idx="575">
                  <c:v>0.48713600000000001</c:v>
                </c:pt>
                <c:pt idx="576">
                  <c:v>0.48955799999999999</c:v>
                </c:pt>
                <c:pt idx="577">
                  <c:v>0.49159199999999997</c:v>
                </c:pt>
                <c:pt idx="578">
                  <c:v>0.49333100000000002</c:v>
                </c:pt>
                <c:pt idx="579">
                  <c:v>0.49499399999999999</c:v>
                </c:pt>
                <c:pt idx="580">
                  <c:v>0.496782</c:v>
                </c:pt>
                <c:pt idx="581">
                  <c:v>0.498776</c:v>
                </c:pt>
                <c:pt idx="582">
                  <c:v>0.50093399999999999</c:v>
                </c:pt>
                <c:pt idx="583">
                  <c:v>0.50313300000000005</c:v>
                </c:pt>
                <c:pt idx="584">
                  <c:v>0.50526099999999996</c:v>
                </c:pt>
                <c:pt idx="585">
                  <c:v>0.50732600000000005</c:v>
                </c:pt>
                <c:pt idx="586">
                  <c:v>0.50943799999999995</c:v>
                </c:pt>
                <c:pt idx="587">
                  <c:v>0.51164200000000004</c:v>
                </c:pt>
                <c:pt idx="588">
                  <c:v>0.51385700000000001</c:v>
                </c:pt>
                <c:pt idx="589">
                  <c:v>0.51602199999999998</c:v>
                </c:pt>
                <c:pt idx="590">
                  <c:v>0.51813900000000002</c:v>
                </c:pt>
                <c:pt idx="591">
                  <c:v>0.52013799999999999</c:v>
                </c:pt>
                <c:pt idx="592">
                  <c:v>0.52186600000000005</c:v>
                </c:pt>
                <c:pt idx="593">
                  <c:v>0.52331499999999997</c:v>
                </c:pt>
                <c:pt idx="594">
                  <c:v>0.52471299999999998</c:v>
                </c:pt>
                <c:pt idx="595">
                  <c:v>0.52627999999999997</c:v>
                </c:pt>
                <c:pt idx="596">
                  <c:v>0.52798299999999998</c:v>
                </c:pt>
                <c:pt idx="597">
                  <c:v>0.52963000000000005</c:v>
                </c:pt>
                <c:pt idx="598">
                  <c:v>0.53110900000000005</c:v>
                </c:pt>
                <c:pt idx="599">
                  <c:v>0.53247199999999995</c:v>
                </c:pt>
                <c:pt idx="600">
                  <c:v>0.53381699999999999</c:v>
                </c:pt>
                <c:pt idx="601">
                  <c:v>0.53520000000000001</c:v>
                </c:pt>
                <c:pt idx="602">
                  <c:v>0.53664599999999996</c:v>
                </c:pt>
                <c:pt idx="603">
                  <c:v>0.53818200000000005</c:v>
                </c:pt>
                <c:pt idx="604">
                  <c:v>0.53978999999999999</c:v>
                </c:pt>
                <c:pt idx="605">
                  <c:v>0.54136899999999999</c:v>
                </c:pt>
                <c:pt idx="606">
                  <c:v>0.54275700000000004</c:v>
                </c:pt>
                <c:pt idx="607">
                  <c:v>0.54380399999999995</c:v>
                </c:pt>
                <c:pt idx="608">
                  <c:v>0.5444</c:v>
                </c:pt>
                <c:pt idx="609">
                  <c:v>0.54445500000000002</c:v>
                </c:pt>
                <c:pt idx="610">
                  <c:v>0.54390300000000003</c:v>
                </c:pt>
                <c:pt idx="611">
                  <c:v>0.54278199999999999</c:v>
                </c:pt>
                <c:pt idx="612">
                  <c:v>0.54128799999999999</c:v>
                </c:pt>
                <c:pt idx="613">
                  <c:v>0.53969</c:v>
                </c:pt>
                <c:pt idx="614">
                  <c:v>0.53811399999999998</c:v>
                </c:pt>
                <c:pt idx="615">
                  <c:v>0.53647599999999995</c:v>
                </c:pt>
                <c:pt idx="616">
                  <c:v>0.53466499999999995</c:v>
                </c:pt>
                <c:pt idx="617">
                  <c:v>0.53273700000000002</c:v>
                </c:pt>
                <c:pt idx="618">
                  <c:v>0.53083499999999995</c:v>
                </c:pt>
                <c:pt idx="619">
                  <c:v>0.52896600000000005</c:v>
                </c:pt>
                <c:pt idx="620">
                  <c:v>0.52701299999999995</c:v>
                </c:pt>
                <c:pt idx="621">
                  <c:v>0.52493900000000004</c:v>
                </c:pt>
                <c:pt idx="622">
                  <c:v>0.52280700000000002</c:v>
                </c:pt>
                <c:pt idx="623">
                  <c:v>0.52059</c:v>
                </c:pt>
                <c:pt idx="624">
                  <c:v>0.51813699999999996</c:v>
                </c:pt>
                <c:pt idx="625">
                  <c:v>0.51542399999999999</c:v>
                </c:pt>
                <c:pt idx="626">
                  <c:v>0.512679</c:v>
                </c:pt>
                <c:pt idx="627">
                  <c:v>0.51014599999999999</c:v>
                </c:pt>
                <c:pt idx="628">
                  <c:v>0.50788100000000003</c:v>
                </c:pt>
                <c:pt idx="629">
                  <c:v>0.50584600000000002</c:v>
                </c:pt>
                <c:pt idx="630">
                  <c:v>0.50403299999999995</c:v>
                </c:pt>
                <c:pt idx="631">
                  <c:v>0.50235099999999999</c:v>
                </c:pt>
                <c:pt idx="632">
                  <c:v>0.500556</c:v>
                </c:pt>
                <c:pt idx="633">
                  <c:v>0.49842700000000001</c:v>
                </c:pt>
                <c:pt idx="634">
                  <c:v>0.49596899999999999</c:v>
                </c:pt>
                <c:pt idx="635">
                  <c:v>0.49336799999999997</c:v>
                </c:pt>
                <c:pt idx="636">
                  <c:v>0.49081399999999997</c:v>
                </c:pt>
                <c:pt idx="637">
                  <c:v>0.48835499999999998</c:v>
                </c:pt>
                <c:pt idx="638">
                  <c:v>0.48589300000000002</c:v>
                </c:pt>
                <c:pt idx="639">
                  <c:v>0.48329899999999998</c:v>
                </c:pt>
                <c:pt idx="640">
                  <c:v>0.480576</c:v>
                </c:pt>
                <c:pt idx="641">
                  <c:v>0.47781000000000001</c:v>
                </c:pt>
                <c:pt idx="642">
                  <c:v>0.47497299999999998</c:v>
                </c:pt>
                <c:pt idx="643">
                  <c:v>0.47190100000000001</c:v>
                </c:pt>
                <c:pt idx="644">
                  <c:v>0.46850799999999998</c:v>
                </c:pt>
                <c:pt idx="645">
                  <c:v>0.46487699999999998</c:v>
                </c:pt>
                <c:pt idx="646">
                  <c:v>0.46110299999999999</c:v>
                </c:pt>
                <c:pt idx="647">
                  <c:v>0.45723599999999998</c:v>
                </c:pt>
                <c:pt idx="648">
                  <c:v>0.45343699999999998</c:v>
                </c:pt>
                <c:pt idx="649">
                  <c:v>0.45000400000000002</c:v>
                </c:pt>
                <c:pt idx="650">
                  <c:v>0.44712400000000002</c:v>
                </c:pt>
                <c:pt idx="651">
                  <c:v>0.44476599999999999</c:v>
                </c:pt>
                <c:pt idx="652">
                  <c:v>0.44288499999999997</c:v>
                </c:pt>
                <c:pt idx="653">
                  <c:v>0.44152400000000003</c:v>
                </c:pt>
                <c:pt idx="654">
                  <c:v>0.44059799999999999</c:v>
                </c:pt>
                <c:pt idx="655">
                  <c:v>0.43974400000000002</c:v>
                </c:pt>
                <c:pt idx="656">
                  <c:v>0.43856200000000001</c:v>
                </c:pt>
                <c:pt idx="657">
                  <c:v>0.43693799999999999</c:v>
                </c:pt>
                <c:pt idx="658">
                  <c:v>0.43502099999999999</c:v>
                </c:pt>
                <c:pt idx="659">
                  <c:v>0.43297600000000003</c:v>
                </c:pt>
                <c:pt idx="660">
                  <c:v>0.43080200000000002</c:v>
                </c:pt>
                <c:pt idx="661">
                  <c:v>0.428365</c:v>
                </c:pt>
                <c:pt idx="662">
                  <c:v>0.425593</c:v>
                </c:pt>
                <c:pt idx="663">
                  <c:v>0.42261599999999999</c:v>
                </c:pt>
                <c:pt idx="664">
                  <c:v>0.41967599999999999</c:v>
                </c:pt>
                <c:pt idx="665">
                  <c:v>0.41687000000000002</c:v>
                </c:pt>
                <c:pt idx="666">
                  <c:v>0.41410200000000003</c:v>
                </c:pt>
                <c:pt idx="667">
                  <c:v>0.41128599999999998</c:v>
                </c:pt>
                <c:pt idx="668">
                  <c:v>0.40849400000000002</c:v>
                </c:pt>
                <c:pt idx="669">
                  <c:v>0.405866</c:v>
                </c:pt>
                <c:pt idx="670">
                  <c:v>0.40349400000000002</c:v>
                </c:pt>
                <c:pt idx="671">
                  <c:v>0.401416</c:v>
                </c:pt>
                <c:pt idx="672">
                  <c:v>0.39960800000000002</c:v>
                </c:pt>
                <c:pt idx="673">
                  <c:v>0.397984</c:v>
                </c:pt>
                <c:pt idx="674">
                  <c:v>0.39649600000000002</c:v>
                </c:pt>
                <c:pt idx="675">
                  <c:v>0.39520100000000002</c:v>
                </c:pt>
                <c:pt idx="676">
                  <c:v>0.39416600000000002</c:v>
                </c:pt>
                <c:pt idx="677">
                  <c:v>0.39329399999999998</c:v>
                </c:pt>
                <c:pt idx="678">
                  <c:v>0.39233400000000002</c:v>
                </c:pt>
                <c:pt idx="679">
                  <c:v>0.39108100000000001</c:v>
                </c:pt>
                <c:pt idx="680">
                  <c:v>0.389538</c:v>
                </c:pt>
                <c:pt idx="681">
                  <c:v>0.38790000000000002</c:v>
                </c:pt>
                <c:pt idx="682">
                  <c:v>0.38634800000000002</c:v>
                </c:pt>
                <c:pt idx="683">
                  <c:v>0.38485599999999998</c:v>
                </c:pt>
                <c:pt idx="684">
                  <c:v>0.383216</c:v>
                </c:pt>
                <c:pt idx="685">
                  <c:v>0.38129299999999999</c:v>
                </c:pt>
                <c:pt idx="686">
                  <c:v>0.37923000000000001</c:v>
                </c:pt>
                <c:pt idx="687">
                  <c:v>0.377307</c:v>
                </c:pt>
                <c:pt idx="688">
                  <c:v>0.375635</c:v>
                </c:pt>
                <c:pt idx="689">
                  <c:v>0.37406899999999998</c:v>
                </c:pt>
                <c:pt idx="690">
                  <c:v>0.37241600000000002</c:v>
                </c:pt>
                <c:pt idx="691">
                  <c:v>0.37060900000000002</c:v>
                </c:pt>
                <c:pt idx="692">
                  <c:v>0.36869200000000002</c:v>
                </c:pt>
                <c:pt idx="693">
                  <c:v>0.36673600000000001</c:v>
                </c:pt>
                <c:pt idx="694">
                  <c:v>0.36477999999999999</c:v>
                </c:pt>
                <c:pt idx="695">
                  <c:v>0.36281400000000003</c:v>
                </c:pt>
                <c:pt idx="696">
                  <c:v>0.36083500000000002</c:v>
                </c:pt>
                <c:pt idx="697">
                  <c:v>0.35889599999999999</c:v>
                </c:pt>
                <c:pt idx="698">
                  <c:v>0.35709400000000002</c:v>
                </c:pt>
                <c:pt idx="699">
                  <c:v>0.35547200000000001</c:v>
                </c:pt>
                <c:pt idx="700">
                  <c:v>0.353995</c:v>
                </c:pt>
                <c:pt idx="701">
                  <c:v>0.35258099999999998</c:v>
                </c:pt>
                <c:pt idx="702">
                  <c:v>0.35116000000000003</c:v>
                </c:pt>
                <c:pt idx="703">
                  <c:v>0.34971400000000002</c:v>
                </c:pt>
                <c:pt idx="704">
                  <c:v>0.34828500000000001</c:v>
                </c:pt>
                <c:pt idx="705">
                  <c:v>0.34693299999999999</c:v>
                </c:pt>
                <c:pt idx="706">
                  <c:v>0.345665</c:v>
                </c:pt>
                <c:pt idx="707">
                  <c:v>0.34443200000000002</c:v>
                </c:pt>
                <c:pt idx="708">
                  <c:v>0.34316600000000003</c:v>
                </c:pt>
                <c:pt idx="709">
                  <c:v>0.34184399999999998</c:v>
                </c:pt>
                <c:pt idx="710">
                  <c:v>0.34049600000000002</c:v>
                </c:pt>
                <c:pt idx="711">
                  <c:v>0.339117</c:v>
                </c:pt>
                <c:pt idx="712">
                  <c:v>0.33760699999999999</c:v>
                </c:pt>
                <c:pt idx="713">
                  <c:v>0.33586199999999999</c:v>
                </c:pt>
                <c:pt idx="714">
                  <c:v>0.33390199999999998</c:v>
                </c:pt>
                <c:pt idx="715">
                  <c:v>0.33182400000000001</c:v>
                </c:pt>
                <c:pt idx="716">
                  <c:v>0.329679</c:v>
                </c:pt>
                <c:pt idx="717">
                  <c:v>0.327436</c:v>
                </c:pt>
                <c:pt idx="718">
                  <c:v>0.32508599999999999</c:v>
                </c:pt>
                <c:pt idx="719">
                  <c:v>0.32268200000000002</c:v>
                </c:pt>
                <c:pt idx="720">
                  <c:v>0.32028600000000002</c:v>
                </c:pt>
                <c:pt idx="721">
                  <c:v>0.31791599999999998</c:v>
                </c:pt>
                <c:pt idx="722">
                  <c:v>0.31557800000000003</c:v>
                </c:pt>
                <c:pt idx="723">
                  <c:v>0.31330000000000002</c:v>
                </c:pt>
                <c:pt idx="724">
                  <c:v>0.31109799999999999</c:v>
                </c:pt>
                <c:pt idx="725">
                  <c:v>0.30893799999999999</c:v>
                </c:pt>
                <c:pt idx="726">
                  <c:v>0.30679000000000001</c:v>
                </c:pt>
                <c:pt idx="727">
                  <c:v>0.30471999999999999</c:v>
                </c:pt>
                <c:pt idx="728">
                  <c:v>0.30287399999999998</c:v>
                </c:pt>
                <c:pt idx="729">
                  <c:v>0.30133399999999999</c:v>
                </c:pt>
                <c:pt idx="730">
                  <c:v>0.30003999999999997</c:v>
                </c:pt>
                <c:pt idx="731">
                  <c:v>0.29879899999999998</c:v>
                </c:pt>
                <c:pt idx="732">
                  <c:v>0.29735499999999998</c:v>
                </c:pt>
                <c:pt idx="733">
                  <c:v>0.295516</c:v>
                </c:pt>
                <c:pt idx="734">
                  <c:v>0.29334399999999999</c:v>
                </c:pt>
                <c:pt idx="735">
                  <c:v>0.29115000000000002</c:v>
                </c:pt>
                <c:pt idx="736">
                  <c:v>0.28922399999999998</c:v>
                </c:pt>
                <c:pt idx="737">
                  <c:v>0.28758299999999998</c:v>
                </c:pt>
                <c:pt idx="738">
                  <c:v>0.28600199999999998</c:v>
                </c:pt>
                <c:pt idx="739">
                  <c:v>0.284219</c:v>
                </c:pt>
                <c:pt idx="740">
                  <c:v>0.28207700000000002</c:v>
                </c:pt>
                <c:pt idx="741">
                  <c:v>0.27958</c:v>
                </c:pt>
                <c:pt idx="742">
                  <c:v>0.27688000000000001</c:v>
                </c:pt>
                <c:pt idx="743">
                  <c:v>0.27417399999999997</c:v>
                </c:pt>
                <c:pt idx="744">
                  <c:v>0.27161200000000002</c:v>
                </c:pt>
                <c:pt idx="745">
                  <c:v>0.26926899999999998</c:v>
                </c:pt>
                <c:pt idx="746">
                  <c:v>0.26715699999999998</c:v>
                </c:pt>
                <c:pt idx="747">
                  <c:v>0.26523999999999998</c:v>
                </c:pt>
                <c:pt idx="748">
                  <c:v>0.26344800000000002</c:v>
                </c:pt>
                <c:pt idx="749">
                  <c:v>0.26173800000000003</c:v>
                </c:pt>
                <c:pt idx="750">
                  <c:v>0.26017299999999999</c:v>
                </c:pt>
                <c:pt idx="751">
                  <c:v>0.25888600000000001</c:v>
                </c:pt>
                <c:pt idx="752">
                  <c:v>0.25786799999999999</c:v>
                </c:pt>
                <c:pt idx="753">
                  <c:v>0.25686599999999998</c:v>
                </c:pt>
                <c:pt idx="754">
                  <c:v>0.25559100000000001</c:v>
                </c:pt>
                <c:pt idx="755">
                  <c:v>0.25394699999999998</c:v>
                </c:pt>
                <c:pt idx="756">
                  <c:v>0.25201299999999999</c:v>
                </c:pt>
                <c:pt idx="757">
                  <c:v>0.24995700000000001</c:v>
                </c:pt>
                <c:pt idx="758">
                  <c:v>0.24801799999999999</c:v>
                </c:pt>
                <c:pt idx="759">
                  <c:v>0.246362</c:v>
                </c:pt>
                <c:pt idx="760">
                  <c:v>0.244869</c:v>
                </c:pt>
                <c:pt idx="761">
                  <c:v>0.243228</c:v>
                </c:pt>
                <c:pt idx="762">
                  <c:v>0.24129</c:v>
                </c:pt>
                <c:pt idx="763">
                  <c:v>0.239203</c:v>
                </c:pt>
                <c:pt idx="764">
                  <c:v>0.23719899999999999</c:v>
                </c:pt>
                <c:pt idx="765">
                  <c:v>0.23535600000000001</c:v>
                </c:pt>
                <c:pt idx="766">
                  <c:v>0.233601</c:v>
                </c:pt>
                <c:pt idx="767">
                  <c:v>0.231875</c:v>
                </c:pt>
                <c:pt idx="768">
                  <c:v>0.230216</c:v>
                </c:pt>
                <c:pt idx="769">
                  <c:v>0.22869200000000001</c:v>
                </c:pt>
                <c:pt idx="770">
                  <c:v>0.22726299999999999</c:v>
                </c:pt>
                <c:pt idx="771">
                  <c:v>0.22575100000000001</c:v>
                </c:pt>
                <c:pt idx="772">
                  <c:v>0.223999</c:v>
                </c:pt>
                <c:pt idx="773">
                  <c:v>0.222029</c:v>
                </c:pt>
                <c:pt idx="774">
                  <c:v>0.21999299999999999</c:v>
                </c:pt>
                <c:pt idx="775">
                  <c:v>0.21795600000000001</c:v>
                </c:pt>
                <c:pt idx="776">
                  <c:v>0.21585299999999999</c:v>
                </c:pt>
                <c:pt idx="777">
                  <c:v>0.21366099999999999</c:v>
                </c:pt>
                <c:pt idx="778">
                  <c:v>0.211474</c:v>
                </c:pt>
                <c:pt idx="779">
                  <c:v>0.209372</c:v>
                </c:pt>
                <c:pt idx="780">
                  <c:v>0.20733499999999999</c:v>
                </c:pt>
                <c:pt idx="781">
                  <c:v>0.20535</c:v>
                </c:pt>
                <c:pt idx="782">
                  <c:v>0.203484</c:v>
                </c:pt>
                <c:pt idx="783">
                  <c:v>0.20177100000000001</c:v>
                </c:pt>
                <c:pt idx="784">
                  <c:v>0.200158</c:v>
                </c:pt>
                <c:pt idx="785">
                  <c:v>0.19861300000000001</c:v>
                </c:pt>
                <c:pt idx="786">
                  <c:v>0.19720299999999999</c:v>
                </c:pt>
                <c:pt idx="787">
                  <c:v>0.19597800000000001</c:v>
                </c:pt>
                <c:pt idx="788">
                  <c:v>0.19484799999999999</c:v>
                </c:pt>
                <c:pt idx="789">
                  <c:v>0.19367100000000001</c:v>
                </c:pt>
                <c:pt idx="790">
                  <c:v>0.19242000000000001</c:v>
                </c:pt>
                <c:pt idx="791">
                  <c:v>0.19119900000000001</c:v>
                </c:pt>
                <c:pt idx="792">
                  <c:v>0.190133</c:v>
                </c:pt>
                <c:pt idx="793">
                  <c:v>0.18923400000000001</c:v>
                </c:pt>
                <c:pt idx="794">
                  <c:v>0.188357</c:v>
                </c:pt>
                <c:pt idx="795">
                  <c:v>0.187302</c:v>
                </c:pt>
                <c:pt idx="796">
                  <c:v>0.18601699999999999</c:v>
                </c:pt>
                <c:pt idx="797">
                  <c:v>0.18464800000000001</c:v>
                </c:pt>
                <c:pt idx="798">
                  <c:v>0.18335699999999999</c:v>
                </c:pt>
                <c:pt idx="799">
                  <c:v>0.18218100000000001</c:v>
                </c:pt>
                <c:pt idx="800">
                  <c:v>0.18108099999999999</c:v>
                </c:pt>
                <c:pt idx="801">
                  <c:v>0.18001900000000001</c:v>
                </c:pt>
                <c:pt idx="802">
                  <c:v>0.178952</c:v>
                </c:pt>
                <c:pt idx="803">
                  <c:v>0.177841</c:v>
                </c:pt>
                <c:pt idx="804">
                  <c:v>0.17671400000000001</c:v>
                </c:pt>
                <c:pt idx="805">
                  <c:v>0.17563300000000001</c:v>
                </c:pt>
                <c:pt idx="806">
                  <c:v>0.17460200000000001</c:v>
                </c:pt>
                <c:pt idx="807">
                  <c:v>0.173542</c:v>
                </c:pt>
                <c:pt idx="808">
                  <c:v>0.17241300000000001</c:v>
                </c:pt>
                <c:pt idx="809">
                  <c:v>0.17130500000000001</c:v>
                </c:pt>
                <c:pt idx="810">
                  <c:v>0.17036299999999999</c:v>
                </c:pt>
                <c:pt idx="811">
                  <c:v>0.16963700000000001</c:v>
                </c:pt>
                <c:pt idx="812">
                  <c:v>0.16906399999999999</c:v>
                </c:pt>
                <c:pt idx="813">
                  <c:v>0.16858999999999999</c:v>
                </c:pt>
                <c:pt idx="814">
                  <c:v>0.16819700000000001</c:v>
                </c:pt>
                <c:pt idx="815">
                  <c:v>0.167847</c:v>
                </c:pt>
                <c:pt idx="816">
                  <c:v>0.16749900000000001</c:v>
                </c:pt>
                <c:pt idx="817">
                  <c:v>0.16717199999999999</c:v>
                </c:pt>
                <c:pt idx="818">
                  <c:v>0.16692599999999999</c:v>
                </c:pt>
                <c:pt idx="819">
                  <c:v>0.16680800000000001</c:v>
                </c:pt>
                <c:pt idx="820">
                  <c:v>0.16681199999999999</c:v>
                </c:pt>
                <c:pt idx="821">
                  <c:v>0.166855</c:v>
                </c:pt>
                <c:pt idx="822">
                  <c:v>0.16677700000000001</c:v>
                </c:pt>
                <c:pt idx="823">
                  <c:v>0.166461</c:v>
                </c:pt>
                <c:pt idx="824">
                  <c:v>0.165965</c:v>
                </c:pt>
                <c:pt idx="825">
                  <c:v>0.16549900000000001</c:v>
                </c:pt>
                <c:pt idx="826">
                  <c:v>0.16523399999999999</c:v>
                </c:pt>
                <c:pt idx="827">
                  <c:v>0.16514300000000001</c:v>
                </c:pt>
                <c:pt idx="828">
                  <c:v>0.16501399999999999</c:v>
                </c:pt>
                <c:pt idx="829">
                  <c:v>0.16464400000000001</c:v>
                </c:pt>
                <c:pt idx="830">
                  <c:v>0.16398299999999999</c:v>
                </c:pt>
                <c:pt idx="831">
                  <c:v>0.16311400000000001</c:v>
                </c:pt>
                <c:pt idx="832">
                  <c:v>0.16214200000000001</c:v>
                </c:pt>
                <c:pt idx="833">
                  <c:v>0.16114100000000001</c:v>
                </c:pt>
                <c:pt idx="834">
                  <c:v>0.16012599999999999</c:v>
                </c:pt>
                <c:pt idx="835">
                  <c:v>0.159055</c:v>
                </c:pt>
                <c:pt idx="836">
                  <c:v>0.15789500000000001</c:v>
                </c:pt>
                <c:pt idx="837">
                  <c:v>0.15668000000000001</c:v>
                </c:pt>
                <c:pt idx="838">
                  <c:v>0.15548000000000001</c:v>
                </c:pt>
                <c:pt idx="839">
                  <c:v>0.154334</c:v>
                </c:pt>
                <c:pt idx="840">
                  <c:v>0.15327399999999999</c:v>
                </c:pt>
                <c:pt idx="841">
                  <c:v>0.15235299999999999</c:v>
                </c:pt>
                <c:pt idx="842">
                  <c:v>0.151616</c:v>
                </c:pt>
                <c:pt idx="843">
                  <c:v>0.151059</c:v>
                </c:pt>
                <c:pt idx="844">
                  <c:v>0.150613</c:v>
                </c:pt>
                <c:pt idx="845">
                  <c:v>0.15018400000000001</c:v>
                </c:pt>
                <c:pt idx="846">
                  <c:v>0.149728</c:v>
                </c:pt>
                <c:pt idx="847">
                  <c:v>0.14929899999999999</c:v>
                </c:pt>
                <c:pt idx="848">
                  <c:v>0.14898900000000001</c:v>
                </c:pt>
                <c:pt idx="849">
                  <c:v>0.14882699999999999</c:v>
                </c:pt>
                <c:pt idx="850">
                  <c:v>0.14875099999999999</c:v>
                </c:pt>
                <c:pt idx="851">
                  <c:v>0.148678</c:v>
                </c:pt>
                <c:pt idx="852">
                  <c:v>0.148593</c:v>
                </c:pt>
                <c:pt idx="853">
                  <c:v>0.14855299999999999</c:v>
                </c:pt>
                <c:pt idx="854">
                  <c:v>0.14860599999999999</c:v>
                </c:pt>
                <c:pt idx="855">
                  <c:v>0.14871799999999999</c:v>
                </c:pt>
                <c:pt idx="856">
                  <c:v>0.148785</c:v>
                </c:pt>
                <c:pt idx="857">
                  <c:v>0.14871300000000001</c:v>
                </c:pt>
                <c:pt idx="858">
                  <c:v>0.148504</c:v>
                </c:pt>
                <c:pt idx="859">
                  <c:v>0.14829200000000001</c:v>
                </c:pt>
                <c:pt idx="860">
                  <c:v>0.148283</c:v>
                </c:pt>
                <c:pt idx="861">
                  <c:v>0.14857899999999999</c:v>
                </c:pt>
                <c:pt idx="862">
                  <c:v>0.149087</c:v>
                </c:pt>
                <c:pt idx="863">
                  <c:v>0.14961099999999999</c:v>
                </c:pt>
                <c:pt idx="864">
                  <c:v>0.15004600000000001</c:v>
                </c:pt>
                <c:pt idx="865">
                  <c:v>0.15041399999999999</c:v>
                </c:pt>
                <c:pt idx="866">
                  <c:v>0.15073900000000001</c:v>
                </c:pt>
                <c:pt idx="867">
                  <c:v>0.150979</c:v>
                </c:pt>
                <c:pt idx="868">
                  <c:v>0.15107999999999999</c:v>
                </c:pt>
                <c:pt idx="869">
                  <c:v>0.151006</c:v>
                </c:pt>
                <c:pt idx="870">
                  <c:v>0.150726</c:v>
                </c:pt>
                <c:pt idx="871">
                  <c:v>0.15023500000000001</c:v>
                </c:pt>
                <c:pt idx="872">
                  <c:v>0.14961199999999999</c:v>
                </c:pt>
                <c:pt idx="873">
                  <c:v>0.14898700000000001</c:v>
                </c:pt>
                <c:pt idx="874">
                  <c:v>0.14843200000000001</c:v>
                </c:pt>
                <c:pt idx="875">
                  <c:v>0.14788200000000001</c:v>
                </c:pt>
                <c:pt idx="876">
                  <c:v>0.14716799999999999</c:v>
                </c:pt>
                <c:pt idx="877">
                  <c:v>0.146144</c:v>
                </c:pt>
                <c:pt idx="878">
                  <c:v>0.14480499999999999</c:v>
                </c:pt>
                <c:pt idx="879">
                  <c:v>0.14326</c:v>
                </c:pt>
                <c:pt idx="880">
                  <c:v>0.14161399999999999</c:v>
                </c:pt>
                <c:pt idx="881">
                  <c:v>0.13993800000000001</c:v>
                </c:pt>
                <c:pt idx="882">
                  <c:v>0.138351</c:v>
                </c:pt>
                <c:pt idx="883">
                  <c:v>0.13700399999999999</c:v>
                </c:pt>
                <c:pt idx="884">
                  <c:v>0.13594400000000001</c:v>
                </c:pt>
                <c:pt idx="885">
                  <c:v>0.135043</c:v>
                </c:pt>
                <c:pt idx="886">
                  <c:v>0.134129</c:v>
                </c:pt>
                <c:pt idx="887">
                  <c:v>0.13315299999999999</c:v>
                </c:pt>
                <c:pt idx="888">
                  <c:v>0.13220499999999999</c:v>
                </c:pt>
                <c:pt idx="889">
                  <c:v>0.13137599999999999</c:v>
                </c:pt>
                <c:pt idx="890">
                  <c:v>0.13068399999999999</c:v>
                </c:pt>
                <c:pt idx="891">
                  <c:v>0.130138</c:v>
                </c:pt>
                <c:pt idx="892">
                  <c:v>0.12976599999999999</c:v>
                </c:pt>
                <c:pt idx="893">
                  <c:v>0.12951199999999999</c:v>
                </c:pt>
                <c:pt idx="894">
                  <c:v>0.12917600000000001</c:v>
                </c:pt>
                <c:pt idx="895">
                  <c:v>0.12855</c:v>
                </c:pt>
                <c:pt idx="896">
                  <c:v>0.12755900000000001</c:v>
                </c:pt>
                <c:pt idx="897">
                  <c:v>0.126225</c:v>
                </c:pt>
                <c:pt idx="898">
                  <c:v>0.124541</c:v>
                </c:pt>
                <c:pt idx="899">
                  <c:v>0.122492</c:v>
                </c:pt>
                <c:pt idx="900">
                  <c:v>0.12017899999999999</c:v>
                </c:pt>
                <c:pt idx="901">
                  <c:v>0.11784799999999999</c:v>
                </c:pt>
                <c:pt idx="902">
                  <c:v>0.115735</c:v>
                </c:pt>
                <c:pt idx="903">
                  <c:v>0.113926</c:v>
                </c:pt>
                <c:pt idx="904">
                  <c:v>0.11235100000000001</c:v>
                </c:pt>
                <c:pt idx="905">
                  <c:v>0.110918</c:v>
                </c:pt>
                <c:pt idx="906">
                  <c:v>0.109613</c:v>
                </c:pt>
                <c:pt idx="907">
                  <c:v>0.10852100000000001</c:v>
                </c:pt>
                <c:pt idx="908">
                  <c:v>0.10771</c:v>
                </c:pt>
                <c:pt idx="909">
                  <c:v>0.1071</c:v>
                </c:pt>
                <c:pt idx="910">
                  <c:v>0.106489</c:v>
                </c:pt>
                <c:pt idx="911">
                  <c:v>0.10574</c:v>
                </c:pt>
                <c:pt idx="912">
                  <c:v>0.10490099999999999</c:v>
                </c:pt>
                <c:pt idx="913">
                  <c:v>0.104092</c:v>
                </c:pt>
                <c:pt idx="914">
                  <c:v>0.103353</c:v>
                </c:pt>
                <c:pt idx="915">
                  <c:v>0.102627</c:v>
                </c:pt>
                <c:pt idx="916">
                  <c:v>0.101852</c:v>
                </c:pt>
                <c:pt idx="917">
                  <c:v>0.100989</c:v>
                </c:pt>
                <c:pt idx="918">
                  <c:v>9.9978999999999998E-2</c:v>
                </c:pt>
                <c:pt idx="919">
                  <c:v>9.8767999999999995E-2</c:v>
                </c:pt>
                <c:pt idx="920">
                  <c:v>9.7387000000000001E-2</c:v>
                </c:pt>
                <c:pt idx="921">
                  <c:v>9.5924999999999996E-2</c:v>
                </c:pt>
                <c:pt idx="922">
                  <c:v>9.4423999999999994E-2</c:v>
                </c:pt>
                <c:pt idx="923">
                  <c:v>9.2895000000000005E-2</c:v>
                </c:pt>
                <c:pt idx="924">
                  <c:v>9.1397000000000006E-2</c:v>
                </c:pt>
                <c:pt idx="925">
                  <c:v>8.9972999999999997E-2</c:v>
                </c:pt>
                <c:pt idx="926">
                  <c:v>8.8551000000000005E-2</c:v>
                </c:pt>
                <c:pt idx="927">
                  <c:v>8.7021000000000001E-2</c:v>
                </c:pt>
                <c:pt idx="928">
                  <c:v>8.5363999999999995E-2</c:v>
                </c:pt>
                <c:pt idx="929">
                  <c:v>8.3664000000000002E-2</c:v>
                </c:pt>
                <c:pt idx="930">
                  <c:v>8.2056000000000004E-2</c:v>
                </c:pt>
                <c:pt idx="931">
                  <c:v>8.0669000000000005E-2</c:v>
                </c:pt>
                <c:pt idx="932">
                  <c:v>7.9486000000000001E-2</c:v>
                </c:pt>
                <c:pt idx="933">
                  <c:v>7.8245999999999996E-2</c:v>
                </c:pt>
                <c:pt idx="934">
                  <c:v>7.6647999999999994E-2</c:v>
                </c:pt>
                <c:pt idx="935">
                  <c:v>7.4665999999999996E-2</c:v>
                </c:pt>
                <c:pt idx="936">
                  <c:v>7.2531999999999999E-2</c:v>
                </c:pt>
                <c:pt idx="937">
                  <c:v>7.0453000000000002E-2</c:v>
                </c:pt>
                <c:pt idx="938">
                  <c:v>6.8479999999999999E-2</c:v>
                </c:pt>
                <c:pt idx="939">
                  <c:v>6.6598000000000004E-2</c:v>
                </c:pt>
                <c:pt idx="940">
                  <c:v>6.4779000000000003E-2</c:v>
                </c:pt>
                <c:pt idx="941">
                  <c:v>6.2953999999999996E-2</c:v>
                </c:pt>
                <c:pt idx="942">
                  <c:v>6.1048999999999999E-2</c:v>
                </c:pt>
                <c:pt idx="943">
                  <c:v>5.9104999999999998E-2</c:v>
                </c:pt>
                <c:pt idx="944">
                  <c:v>5.7265000000000003E-2</c:v>
                </c:pt>
                <c:pt idx="945">
                  <c:v>5.5643999999999999E-2</c:v>
                </c:pt>
                <c:pt idx="946">
                  <c:v>5.4273000000000002E-2</c:v>
                </c:pt>
                <c:pt idx="947">
                  <c:v>5.3121000000000002E-2</c:v>
                </c:pt>
                <c:pt idx="948">
                  <c:v>5.2089000000000003E-2</c:v>
                </c:pt>
                <c:pt idx="949">
                  <c:v>5.1029999999999999E-2</c:v>
                </c:pt>
                <c:pt idx="950">
                  <c:v>4.9890999999999998E-2</c:v>
                </c:pt>
                <c:pt idx="951">
                  <c:v>4.8791000000000001E-2</c:v>
                </c:pt>
                <c:pt idx="952">
                  <c:v>4.7865999999999999E-2</c:v>
                </c:pt>
                <c:pt idx="953">
                  <c:v>4.7128000000000003E-2</c:v>
                </c:pt>
                <c:pt idx="954">
                  <c:v>4.6528E-2</c:v>
                </c:pt>
                <c:pt idx="955">
                  <c:v>4.6016000000000001E-2</c:v>
                </c:pt>
                <c:pt idx="956">
                  <c:v>4.5456999999999997E-2</c:v>
                </c:pt>
                <c:pt idx="957">
                  <c:v>4.4665999999999997E-2</c:v>
                </c:pt>
                <c:pt idx="958">
                  <c:v>4.3614E-2</c:v>
                </c:pt>
                <c:pt idx="959">
                  <c:v>4.2467999999999999E-2</c:v>
                </c:pt>
                <c:pt idx="960">
                  <c:v>4.1408E-2</c:v>
                </c:pt>
                <c:pt idx="961">
                  <c:v>4.0506E-2</c:v>
                </c:pt>
                <c:pt idx="962">
                  <c:v>3.9801000000000003E-2</c:v>
                </c:pt>
                <c:pt idx="963">
                  <c:v>3.9336999999999997E-2</c:v>
                </c:pt>
                <c:pt idx="964">
                  <c:v>3.9104E-2</c:v>
                </c:pt>
                <c:pt idx="965">
                  <c:v>3.9052999999999997E-2</c:v>
                </c:pt>
                <c:pt idx="966">
                  <c:v>3.9134000000000002E-2</c:v>
                </c:pt>
                <c:pt idx="967">
                  <c:v>3.9274999999999997E-2</c:v>
                </c:pt>
                <c:pt idx="968">
                  <c:v>3.9338999999999999E-2</c:v>
                </c:pt>
                <c:pt idx="969">
                  <c:v>3.9176999999999997E-2</c:v>
                </c:pt>
                <c:pt idx="970">
                  <c:v>3.8698999999999997E-2</c:v>
                </c:pt>
                <c:pt idx="971">
                  <c:v>3.7865000000000003E-2</c:v>
                </c:pt>
                <c:pt idx="972">
                  <c:v>3.6691000000000001E-2</c:v>
                </c:pt>
                <c:pt idx="973">
                  <c:v>3.5277000000000003E-2</c:v>
                </c:pt>
                <c:pt idx="974">
                  <c:v>3.3789E-2</c:v>
                </c:pt>
                <c:pt idx="975">
                  <c:v>3.2325E-2</c:v>
                </c:pt>
                <c:pt idx="976">
                  <c:v>3.0842999999999999E-2</c:v>
                </c:pt>
                <c:pt idx="977">
                  <c:v>2.9245E-2</c:v>
                </c:pt>
                <c:pt idx="978">
                  <c:v>2.7466999999999998E-2</c:v>
                </c:pt>
                <c:pt idx="979">
                  <c:v>2.5499999999999998E-2</c:v>
                </c:pt>
                <c:pt idx="980">
                  <c:v>2.3380000000000001E-2</c:v>
                </c:pt>
                <c:pt idx="981">
                  <c:v>2.1222000000000001E-2</c:v>
                </c:pt>
                <c:pt idx="982">
                  <c:v>1.9188E-2</c:v>
                </c:pt>
                <c:pt idx="983">
                  <c:v>1.7371999999999999E-2</c:v>
                </c:pt>
                <c:pt idx="984">
                  <c:v>1.5772999999999999E-2</c:v>
                </c:pt>
                <c:pt idx="985">
                  <c:v>1.4414E-2</c:v>
                </c:pt>
                <c:pt idx="986">
                  <c:v>1.3357000000000001E-2</c:v>
                </c:pt>
                <c:pt idx="987">
                  <c:v>1.257E-2</c:v>
                </c:pt>
                <c:pt idx="988">
                  <c:v>1.1891000000000001E-2</c:v>
                </c:pt>
                <c:pt idx="989">
                  <c:v>1.1155999999999999E-2</c:v>
                </c:pt>
                <c:pt idx="990">
                  <c:v>1.0267E-2</c:v>
                </c:pt>
                <c:pt idx="991">
                  <c:v>9.1750000000000009E-3</c:v>
                </c:pt>
                <c:pt idx="992">
                  <c:v>7.9030000000000003E-3</c:v>
                </c:pt>
                <c:pt idx="993">
                  <c:v>6.5690000000000002E-3</c:v>
                </c:pt>
                <c:pt idx="994">
                  <c:v>5.3200000000000001E-3</c:v>
                </c:pt>
                <c:pt idx="995">
                  <c:v>4.2929999999999999E-3</c:v>
                </c:pt>
                <c:pt idx="996">
                  <c:v>3.6240000000000001E-3</c:v>
                </c:pt>
                <c:pt idx="997">
                  <c:v>3.4090000000000001E-3</c:v>
                </c:pt>
                <c:pt idx="998">
                  <c:v>3.5699999999999998E-3</c:v>
                </c:pt>
                <c:pt idx="999">
                  <c:v>4.0090000000000004E-3</c:v>
                </c:pt>
                <c:pt idx="1000">
                  <c:v>4.6839999999999998E-3</c:v>
                </c:pt>
                <c:pt idx="1001">
                  <c:v>5.4980000000000003E-3</c:v>
                </c:pt>
                <c:pt idx="1002">
                  <c:v>6.3340000000000002E-3</c:v>
                </c:pt>
                <c:pt idx="1003">
                  <c:v>7.1060000000000003E-3</c:v>
                </c:pt>
                <c:pt idx="1004">
                  <c:v>7.8359999999999992E-3</c:v>
                </c:pt>
                <c:pt idx="1005">
                  <c:v>8.6700000000000006E-3</c:v>
                </c:pt>
                <c:pt idx="1006">
                  <c:v>9.7660000000000004E-3</c:v>
                </c:pt>
                <c:pt idx="1007">
                  <c:v>1.1169E-2</c:v>
                </c:pt>
                <c:pt idx="1008">
                  <c:v>1.2815999999999999E-2</c:v>
                </c:pt>
                <c:pt idx="1009">
                  <c:v>1.4635E-2</c:v>
                </c:pt>
                <c:pt idx="1010">
                  <c:v>1.6559000000000001E-2</c:v>
                </c:pt>
                <c:pt idx="1011">
                  <c:v>1.8492999999999999E-2</c:v>
                </c:pt>
                <c:pt idx="1012">
                  <c:v>2.0371E-2</c:v>
                </c:pt>
                <c:pt idx="1013">
                  <c:v>2.2242999999999999E-2</c:v>
                </c:pt>
                <c:pt idx="1014">
                  <c:v>2.4244000000000002E-2</c:v>
                </c:pt>
                <c:pt idx="1015">
                  <c:v>2.6497E-2</c:v>
                </c:pt>
                <c:pt idx="1016">
                  <c:v>2.9066999999999999E-2</c:v>
                </c:pt>
                <c:pt idx="1017">
                  <c:v>3.1926999999999997E-2</c:v>
                </c:pt>
                <c:pt idx="1018">
                  <c:v>3.4972999999999997E-2</c:v>
                </c:pt>
                <c:pt idx="1019">
                  <c:v>3.8129000000000003E-2</c:v>
                </c:pt>
                <c:pt idx="1020">
                  <c:v>4.1392999999999999E-2</c:v>
                </c:pt>
                <c:pt idx="1021">
                  <c:v>4.4762000000000003E-2</c:v>
                </c:pt>
                <c:pt idx="1022">
                  <c:v>4.8164999999999999E-2</c:v>
                </c:pt>
                <c:pt idx="1023">
                  <c:v>5.1513000000000003E-2</c:v>
                </c:pt>
                <c:pt idx="1024">
                  <c:v>5.4755999999999999E-2</c:v>
                </c:pt>
                <c:pt idx="1025">
                  <c:v>5.7868000000000003E-2</c:v>
                </c:pt>
                <c:pt idx="1026">
                  <c:v>6.0833999999999999E-2</c:v>
                </c:pt>
                <c:pt idx="1027">
                  <c:v>6.3700000000000007E-2</c:v>
                </c:pt>
                <c:pt idx="1028">
                  <c:v>6.6613000000000006E-2</c:v>
                </c:pt>
                <c:pt idx="1029">
                  <c:v>6.9757E-2</c:v>
                </c:pt>
                <c:pt idx="1030">
                  <c:v>7.3260000000000006E-2</c:v>
                </c:pt>
                <c:pt idx="1031">
                  <c:v>7.7123999999999998E-2</c:v>
                </c:pt>
                <c:pt idx="1032">
                  <c:v>8.1227999999999995E-2</c:v>
                </c:pt>
                <c:pt idx="1033">
                  <c:v>8.5376999999999995E-2</c:v>
                </c:pt>
                <c:pt idx="1034">
                  <c:v>8.9423000000000002E-2</c:v>
                </c:pt>
                <c:pt idx="1035">
                  <c:v>9.3371999999999997E-2</c:v>
                </c:pt>
                <c:pt idx="1036">
                  <c:v>9.7367999999999996E-2</c:v>
                </c:pt>
                <c:pt idx="1037">
                  <c:v>0.101546</c:v>
                </c:pt>
                <c:pt idx="1038">
                  <c:v>0.105935</c:v>
                </c:pt>
                <c:pt idx="1039">
                  <c:v>0.110455</c:v>
                </c:pt>
                <c:pt idx="1040">
                  <c:v>0.11493399999999999</c:v>
                </c:pt>
                <c:pt idx="1041">
                  <c:v>0.119141</c:v>
                </c:pt>
                <c:pt idx="1042">
                  <c:v>0.122887</c:v>
                </c:pt>
                <c:pt idx="1043">
                  <c:v>0.12612599999999999</c:v>
                </c:pt>
                <c:pt idx="1044">
                  <c:v>0.128941</c:v>
                </c:pt>
                <c:pt idx="1045">
                  <c:v>0.13144600000000001</c:v>
                </c:pt>
                <c:pt idx="1046">
                  <c:v>0.13370499999999999</c:v>
                </c:pt>
                <c:pt idx="1047">
                  <c:v>0.135711</c:v>
                </c:pt>
                <c:pt idx="1048">
                  <c:v>0.137403</c:v>
                </c:pt>
                <c:pt idx="1049">
                  <c:v>0.138707</c:v>
                </c:pt>
                <c:pt idx="1050">
                  <c:v>0.13955999999999999</c:v>
                </c:pt>
                <c:pt idx="1051">
                  <c:v>0.139906</c:v>
                </c:pt>
                <c:pt idx="1052">
                  <c:v>0.13974600000000001</c:v>
                </c:pt>
                <c:pt idx="1053">
                  <c:v>0.139206</c:v>
                </c:pt>
                <c:pt idx="1054">
                  <c:v>0.138485</c:v>
                </c:pt>
                <c:pt idx="1055">
                  <c:v>0.13771700000000001</c:v>
                </c:pt>
                <c:pt idx="1056">
                  <c:v>0.13692099999999999</c:v>
                </c:pt>
                <c:pt idx="1057">
                  <c:v>0.13611400000000001</c:v>
                </c:pt>
                <c:pt idx="1058">
                  <c:v>0.13540099999999999</c:v>
                </c:pt>
                <c:pt idx="1059">
                  <c:v>0.134906</c:v>
                </c:pt>
                <c:pt idx="1060">
                  <c:v>0.13466900000000001</c:v>
                </c:pt>
                <c:pt idx="1061">
                  <c:v>0.13464400000000001</c:v>
                </c:pt>
                <c:pt idx="1062">
                  <c:v>0.13478000000000001</c:v>
                </c:pt>
                <c:pt idx="1063">
                  <c:v>0.135076</c:v>
                </c:pt>
                <c:pt idx="1064">
                  <c:v>0.135574</c:v>
                </c:pt>
                <c:pt idx="1065">
                  <c:v>0.13636100000000001</c:v>
                </c:pt>
                <c:pt idx="1066">
                  <c:v>0.13755700000000001</c:v>
                </c:pt>
                <c:pt idx="1067">
                  <c:v>0.13928499999999999</c:v>
                </c:pt>
                <c:pt idx="1068">
                  <c:v>0.1416</c:v>
                </c:pt>
                <c:pt idx="1069">
                  <c:v>0.14446200000000001</c:v>
                </c:pt>
                <c:pt idx="1070">
                  <c:v>0.147812</c:v>
                </c:pt>
                <c:pt idx="1071">
                  <c:v>0.15165899999999999</c:v>
                </c:pt>
                <c:pt idx="1072">
                  <c:v>0.15602099999999999</c:v>
                </c:pt>
                <c:pt idx="1073">
                  <c:v>0.16078899999999999</c:v>
                </c:pt>
                <c:pt idx="1074">
                  <c:v>0.16573599999999999</c:v>
                </c:pt>
                <c:pt idx="1075">
                  <c:v>0.170712</c:v>
                </c:pt>
                <c:pt idx="1076">
                  <c:v>0.17577799999999999</c:v>
                </c:pt>
                <c:pt idx="1077">
                  <c:v>0.18110999999999999</c:v>
                </c:pt>
                <c:pt idx="1078">
                  <c:v>0.18679299999999999</c:v>
                </c:pt>
                <c:pt idx="1079">
                  <c:v>0.19273999999999999</c:v>
                </c:pt>
                <c:pt idx="1080">
                  <c:v>0.19878399999999999</c:v>
                </c:pt>
                <c:pt idx="1081">
                  <c:v>0.20477799999999999</c:v>
                </c:pt>
                <c:pt idx="1082">
                  <c:v>0.21060999999999999</c:v>
                </c:pt>
                <c:pt idx="1083">
                  <c:v>0.21617</c:v>
                </c:pt>
                <c:pt idx="1084">
                  <c:v>0.221355</c:v>
                </c:pt>
                <c:pt idx="1085">
                  <c:v>0.22611000000000001</c:v>
                </c:pt>
                <c:pt idx="1086">
                  <c:v>0.230488</c:v>
                </c:pt>
                <c:pt idx="1087">
                  <c:v>0.23463999999999999</c:v>
                </c:pt>
                <c:pt idx="1088">
                  <c:v>0.238679</c:v>
                </c:pt>
                <c:pt idx="1089">
                  <c:v>0.24254600000000001</c:v>
                </c:pt>
                <c:pt idx="1090">
                  <c:v>0.24608099999999999</c:v>
                </c:pt>
                <c:pt idx="1091">
                  <c:v>0.249172</c:v>
                </c:pt>
                <c:pt idx="1092">
                  <c:v>0.25179699999999999</c:v>
                </c:pt>
                <c:pt idx="1093">
                  <c:v>0.25400600000000001</c:v>
                </c:pt>
                <c:pt idx="1094">
                  <c:v>0.25593900000000003</c:v>
                </c:pt>
                <c:pt idx="1095">
                  <c:v>0.25775199999999998</c:v>
                </c:pt>
                <c:pt idx="1096">
                  <c:v>0.25941700000000001</c:v>
                </c:pt>
                <c:pt idx="1097">
                  <c:v>0.26069100000000001</c:v>
                </c:pt>
                <c:pt idx="1098">
                  <c:v>0.261355</c:v>
                </c:pt>
                <c:pt idx="1099">
                  <c:v>0.26142700000000002</c:v>
                </c:pt>
                <c:pt idx="1100">
                  <c:v>0.26110699999999998</c:v>
                </c:pt>
                <c:pt idx="1101">
                  <c:v>0.26055099999999998</c:v>
                </c:pt>
                <c:pt idx="1102">
                  <c:v>0.25972899999999999</c:v>
                </c:pt>
                <c:pt idx="1103">
                  <c:v>0.258492</c:v>
                </c:pt>
                <c:pt idx="1104">
                  <c:v>0.25673200000000002</c:v>
                </c:pt>
                <c:pt idx="1105">
                  <c:v>0.25448100000000001</c:v>
                </c:pt>
                <c:pt idx="1106">
                  <c:v>0.25183100000000003</c:v>
                </c:pt>
                <c:pt idx="1107">
                  <c:v>0.24884200000000001</c:v>
                </c:pt>
                <c:pt idx="1108">
                  <c:v>0.245584</c:v>
                </c:pt>
                <c:pt idx="1109">
                  <c:v>0.24221599999999999</c:v>
                </c:pt>
                <c:pt idx="1110">
                  <c:v>0.238896</c:v>
                </c:pt>
                <c:pt idx="1111">
                  <c:v>0.235623</c:v>
                </c:pt>
                <c:pt idx="1112">
                  <c:v>0.23225899999999999</c:v>
                </c:pt>
                <c:pt idx="1113">
                  <c:v>0.22872000000000001</c:v>
                </c:pt>
                <c:pt idx="1114">
                  <c:v>0.225047</c:v>
                </c:pt>
                <c:pt idx="1115">
                  <c:v>0.221304</c:v>
                </c:pt>
                <c:pt idx="1116">
                  <c:v>0.21750900000000001</c:v>
                </c:pt>
                <c:pt idx="1117">
                  <c:v>0.21369199999999999</c:v>
                </c:pt>
                <c:pt idx="1118">
                  <c:v>0.20991899999999999</c:v>
                </c:pt>
                <c:pt idx="1119">
                  <c:v>0.206233</c:v>
                </c:pt>
                <c:pt idx="1120">
                  <c:v>0.202598</c:v>
                </c:pt>
                <c:pt idx="1121">
                  <c:v>0.198967</c:v>
                </c:pt>
                <c:pt idx="1122">
                  <c:v>0.19540199999999999</c:v>
                </c:pt>
                <c:pt idx="1123">
                  <c:v>0.19209999999999999</c:v>
                </c:pt>
                <c:pt idx="1124">
                  <c:v>0.18926200000000001</c:v>
                </c:pt>
                <c:pt idx="1125">
                  <c:v>0.18693699999999999</c:v>
                </c:pt>
                <c:pt idx="1126">
                  <c:v>0.18501500000000001</c:v>
                </c:pt>
                <c:pt idx="1127">
                  <c:v>0.18334700000000001</c:v>
                </c:pt>
                <c:pt idx="1128">
                  <c:v>0.181866</c:v>
                </c:pt>
                <c:pt idx="1129">
                  <c:v>0.18057000000000001</c:v>
                </c:pt>
                <c:pt idx="1130">
                  <c:v>0.17943400000000001</c:v>
                </c:pt>
                <c:pt idx="1131">
                  <c:v>0.17840900000000001</c:v>
                </c:pt>
                <c:pt idx="1132">
                  <c:v>0.177478</c:v>
                </c:pt>
                <c:pt idx="1133">
                  <c:v>0.17664099999999999</c:v>
                </c:pt>
                <c:pt idx="1134">
                  <c:v>0.175842</c:v>
                </c:pt>
                <c:pt idx="1135">
                  <c:v>0.17502300000000001</c:v>
                </c:pt>
                <c:pt idx="1136">
                  <c:v>0.174205</c:v>
                </c:pt>
                <c:pt idx="1137">
                  <c:v>0.17341200000000001</c:v>
                </c:pt>
                <c:pt idx="1138">
                  <c:v>0.17253299999999999</c:v>
                </c:pt>
                <c:pt idx="1139">
                  <c:v>0.17138300000000001</c:v>
                </c:pt>
                <c:pt idx="1140">
                  <c:v>0.16989199999999999</c:v>
                </c:pt>
                <c:pt idx="1141">
                  <c:v>0.16813600000000001</c:v>
                </c:pt>
                <c:pt idx="1142">
                  <c:v>0.16623199999999999</c:v>
                </c:pt>
                <c:pt idx="1143">
                  <c:v>0.16425799999999999</c:v>
                </c:pt>
                <c:pt idx="1144">
                  <c:v>0.16228600000000001</c:v>
                </c:pt>
                <c:pt idx="1145">
                  <c:v>0.16043199999999999</c:v>
                </c:pt>
                <c:pt idx="1146">
                  <c:v>0.158835</c:v>
                </c:pt>
                <c:pt idx="1147">
                  <c:v>0.15757099999999999</c:v>
                </c:pt>
                <c:pt idx="1148">
                  <c:v>0.15661900000000001</c:v>
                </c:pt>
                <c:pt idx="1149">
                  <c:v>0.155919</c:v>
                </c:pt>
                <c:pt idx="1150">
                  <c:v>0.155416</c:v>
                </c:pt>
                <c:pt idx="1151">
                  <c:v>0.155052</c:v>
                </c:pt>
                <c:pt idx="1152">
                  <c:v>0.154802</c:v>
                </c:pt>
                <c:pt idx="1153">
                  <c:v>0.15471099999999999</c:v>
                </c:pt>
                <c:pt idx="1154">
                  <c:v>0.15484200000000001</c:v>
                </c:pt>
                <c:pt idx="1155">
                  <c:v>0.15517900000000001</c:v>
                </c:pt>
                <c:pt idx="1156">
                  <c:v>0.155667</c:v>
                </c:pt>
                <c:pt idx="1157">
                  <c:v>0.15634799999999999</c:v>
                </c:pt>
                <c:pt idx="1158">
                  <c:v>0.15739900000000001</c:v>
                </c:pt>
                <c:pt idx="1159">
                  <c:v>0.15899099999999999</c:v>
                </c:pt>
                <c:pt idx="1160">
                  <c:v>0.161083</c:v>
                </c:pt>
                <c:pt idx="1161">
                  <c:v>0.16336300000000001</c:v>
                </c:pt>
                <c:pt idx="1162">
                  <c:v>0.16541900000000001</c:v>
                </c:pt>
                <c:pt idx="1163">
                  <c:v>0.16703399999999999</c:v>
                </c:pt>
                <c:pt idx="1164">
                  <c:v>0.16828599999999999</c:v>
                </c:pt>
                <c:pt idx="1165">
                  <c:v>0.16938900000000001</c:v>
                </c:pt>
                <c:pt idx="1166">
                  <c:v>0.17044300000000001</c:v>
                </c:pt>
                <c:pt idx="1167">
                  <c:v>0.171349</c:v>
                </c:pt>
                <c:pt idx="1168">
                  <c:v>0.17188300000000001</c:v>
                </c:pt>
                <c:pt idx="1169">
                  <c:v>0.17186599999999999</c:v>
                </c:pt>
                <c:pt idx="1170">
                  <c:v>0.17127500000000001</c:v>
                </c:pt>
                <c:pt idx="1171">
                  <c:v>0.17024400000000001</c:v>
                </c:pt>
                <c:pt idx="1172">
                  <c:v>0.16894400000000001</c:v>
                </c:pt>
                <c:pt idx="1173">
                  <c:v>0.16747600000000001</c:v>
                </c:pt>
                <c:pt idx="1174">
                  <c:v>0.165853</c:v>
                </c:pt>
                <c:pt idx="1175">
                  <c:v>0.16406399999999999</c:v>
                </c:pt>
                <c:pt idx="1176">
                  <c:v>0.16211700000000001</c:v>
                </c:pt>
                <c:pt idx="1177">
                  <c:v>0.160053</c:v>
                </c:pt>
                <c:pt idx="1178">
                  <c:v>0.157939</c:v>
                </c:pt>
                <c:pt idx="1179">
                  <c:v>0.15590300000000001</c:v>
                </c:pt>
                <c:pt idx="1180">
                  <c:v>0.15413499999999999</c:v>
                </c:pt>
                <c:pt idx="1181">
                  <c:v>0.15280299999999999</c:v>
                </c:pt>
                <c:pt idx="1182">
                  <c:v>0.151918</c:v>
                </c:pt>
                <c:pt idx="1183">
                  <c:v>0.15132100000000001</c:v>
                </c:pt>
                <c:pt idx="1184">
                  <c:v>0.15082100000000001</c:v>
                </c:pt>
                <c:pt idx="1185">
                  <c:v>0.15037500000000001</c:v>
                </c:pt>
                <c:pt idx="1186">
                  <c:v>0.15010799999999999</c:v>
                </c:pt>
                <c:pt idx="1187">
                  <c:v>0.15018799999999999</c:v>
                </c:pt>
                <c:pt idx="1188">
                  <c:v>0.150699</c:v>
                </c:pt>
                <c:pt idx="1189">
                  <c:v>0.15156700000000001</c:v>
                </c:pt>
                <c:pt idx="1190">
                  <c:v>0.15256600000000001</c:v>
                </c:pt>
                <c:pt idx="1191">
                  <c:v>0.15340899999999999</c:v>
                </c:pt>
                <c:pt idx="1192">
                  <c:v>0.15391299999999999</c:v>
                </c:pt>
                <c:pt idx="1193">
                  <c:v>0.154113</c:v>
                </c:pt>
                <c:pt idx="1194">
                  <c:v>0.154198</c:v>
                </c:pt>
                <c:pt idx="1195">
                  <c:v>0.15428900000000001</c:v>
                </c:pt>
                <c:pt idx="1196">
                  <c:v>0.15428500000000001</c:v>
                </c:pt>
                <c:pt idx="1197">
                  <c:v>0.15393000000000001</c:v>
                </c:pt>
                <c:pt idx="1198">
                  <c:v>0.153001</c:v>
                </c:pt>
                <c:pt idx="1199">
                  <c:v>0.15137600000000001</c:v>
                </c:pt>
                <c:pt idx="1200">
                  <c:v>0.14902499999999999</c:v>
                </c:pt>
                <c:pt idx="1201">
                  <c:v>0.14604700000000001</c:v>
                </c:pt>
                <c:pt idx="1202">
                  <c:v>0.14265600000000001</c:v>
                </c:pt>
                <c:pt idx="1203">
                  <c:v>0.13897499999999999</c:v>
                </c:pt>
                <c:pt idx="1204">
                  <c:v>0.134877</c:v>
                </c:pt>
                <c:pt idx="1205">
                  <c:v>0.13015699999999999</c:v>
                </c:pt>
                <c:pt idx="1206">
                  <c:v>0.124848</c:v>
                </c:pt>
                <c:pt idx="1207">
                  <c:v>0.11928</c:v>
                </c:pt>
                <c:pt idx="1208">
                  <c:v>0.11383699999999999</c:v>
                </c:pt>
                <c:pt idx="1209">
                  <c:v>0.10871400000000001</c:v>
                </c:pt>
                <c:pt idx="1210">
                  <c:v>0.103892</c:v>
                </c:pt>
                <c:pt idx="1211">
                  <c:v>9.9283999999999997E-2</c:v>
                </c:pt>
                <c:pt idx="1212">
                  <c:v>9.4862000000000002E-2</c:v>
                </c:pt>
                <c:pt idx="1213">
                  <c:v>9.0654999999999999E-2</c:v>
                </c:pt>
                <c:pt idx="1214">
                  <c:v>8.6720000000000005E-2</c:v>
                </c:pt>
                <c:pt idx="1215">
                  <c:v>8.3116999999999996E-2</c:v>
                </c:pt>
                <c:pt idx="1216">
                  <c:v>7.9887E-2</c:v>
                </c:pt>
                <c:pt idx="1217">
                  <c:v>7.7010999999999996E-2</c:v>
                </c:pt>
                <c:pt idx="1218">
                  <c:v>7.4392E-2</c:v>
                </c:pt>
                <c:pt idx="1219">
                  <c:v>7.1881E-2</c:v>
                </c:pt>
                <c:pt idx="1220">
                  <c:v>6.9362999999999994E-2</c:v>
                </c:pt>
                <c:pt idx="1221">
                  <c:v>6.6803000000000001E-2</c:v>
                </c:pt>
                <c:pt idx="1222">
                  <c:v>6.4235E-2</c:v>
                </c:pt>
                <c:pt idx="1223">
                  <c:v>6.1712999999999997E-2</c:v>
                </c:pt>
                <c:pt idx="1224">
                  <c:v>5.9305999999999998E-2</c:v>
                </c:pt>
                <c:pt idx="1225">
                  <c:v>5.7056000000000003E-2</c:v>
                </c:pt>
                <c:pt idx="1226">
                  <c:v>5.4891000000000002E-2</c:v>
                </c:pt>
                <c:pt idx="1227">
                  <c:v>5.2623999999999997E-2</c:v>
                </c:pt>
                <c:pt idx="1228">
                  <c:v>5.0137000000000001E-2</c:v>
                </c:pt>
                <c:pt idx="1229">
                  <c:v>4.7559999999999998E-2</c:v>
                </c:pt>
                <c:pt idx="1230">
                  <c:v>4.5187999999999999E-2</c:v>
                </c:pt>
                <c:pt idx="1231">
                  <c:v>4.3205E-2</c:v>
                </c:pt>
                <c:pt idx="1232">
                  <c:v>4.1544999999999999E-2</c:v>
                </c:pt>
                <c:pt idx="1233">
                  <c:v>3.9990999999999999E-2</c:v>
                </c:pt>
                <c:pt idx="1234">
                  <c:v>3.8351000000000003E-2</c:v>
                </c:pt>
                <c:pt idx="1235">
                  <c:v>3.6549999999999999E-2</c:v>
                </c:pt>
                <c:pt idx="1236">
                  <c:v>3.4646000000000003E-2</c:v>
                </c:pt>
                <c:pt idx="1237">
                  <c:v>3.2793999999999997E-2</c:v>
                </c:pt>
                <c:pt idx="1238">
                  <c:v>3.1149E-2</c:v>
                </c:pt>
                <c:pt idx="1239">
                  <c:v>2.9766000000000001E-2</c:v>
                </c:pt>
                <c:pt idx="1240">
                  <c:v>2.8577999999999999E-2</c:v>
                </c:pt>
                <c:pt idx="1241">
                  <c:v>2.7431000000000001E-2</c:v>
                </c:pt>
                <c:pt idx="1242">
                  <c:v>2.6183000000000001E-2</c:v>
                </c:pt>
                <c:pt idx="1243">
                  <c:v>2.4832E-2</c:v>
                </c:pt>
                <c:pt idx="1244">
                  <c:v>2.3546999999999998E-2</c:v>
                </c:pt>
                <c:pt idx="1245">
                  <c:v>2.2512999999999998E-2</c:v>
                </c:pt>
                <c:pt idx="1246">
                  <c:v>2.1763000000000001E-2</c:v>
                </c:pt>
                <c:pt idx="1247">
                  <c:v>2.1173000000000001E-2</c:v>
                </c:pt>
                <c:pt idx="1248">
                  <c:v>2.0544E-2</c:v>
                </c:pt>
                <c:pt idx="1249">
                  <c:v>1.9688000000000001E-2</c:v>
                </c:pt>
                <c:pt idx="1250">
                  <c:v>1.8558999999999999E-2</c:v>
                </c:pt>
                <c:pt idx="1251">
                  <c:v>1.7318E-2</c:v>
                </c:pt>
                <c:pt idx="1252">
                  <c:v>1.6223000000000001E-2</c:v>
                </c:pt>
                <c:pt idx="1253">
                  <c:v>1.5421000000000001E-2</c:v>
                </c:pt>
                <c:pt idx="1254">
                  <c:v>1.4844E-2</c:v>
                </c:pt>
                <c:pt idx="1255">
                  <c:v>1.4262E-2</c:v>
                </c:pt>
                <c:pt idx="1256">
                  <c:v>1.3428000000000001E-2</c:v>
                </c:pt>
                <c:pt idx="1257">
                  <c:v>1.2213E-2</c:v>
                </c:pt>
                <c:pt idx="1258">
                  <c:v>1.069E-2</c:v>
                </c:pt>
                <c:pt idx="1259">
                  <c:v>9.0969999999999992E-3</c:v>
                </c:pt>
                <c:pt idx="1260">
                  <c:v>7.705E-3</c:v>
                </c:pt>
                <c:pt idx="1261">
                  <c:v>6.6660000000000001E-3</c:v>
                </c:pt>
                <c:pt idx="1262">
                  <c:v>5.9829999999999996E-3</c:v>
                </c:pt>
                <c:pt idx="1263">
                  <c:v>5.5700000000000003E-3</c:v>
                </c:pt>
                <c:pt idx="1264">
                  <c:v>5.313E-3</c:v>
                </c:pt>
                <c:pt idx="1265">
                  <c:v>5.0930000000000003E-3</c:v>
                </c:pt>
                <c:pt idx="1266">
                  <c:v>4.8710000000000003E-3</c:v>
                </c:pt>
                <c:pt idx="1267">
                  <c:v>4.7219999999999996E-3</c:v>
                </c:pt>
                <c:pt idx="1268">
                  <c:v>4.705E-3</c:v>
                </c:pt>
                <c:pt idx="1269">
                  <c:v>4.7130000000000002E-3</c:v>
                </c:pt>
                <c:pt idx="1270">
                  <c:v>4.5409999999999999E-3</c:v>
                </c:pt>
                <c:pt idx="1271">
                  <c:v>4.0470000000000002E-3</c:v>
                </c:pt>
                <c:pt idx="1272">
                  <c:v>4.0099999999999997E-3</c:v>
                </c:pt>
                <c:pt idx="1273">
                  <c:v>3.9740000000000001E-3</c:v>
                </c:pt>
                <c:pt idx="1274">
                  <c:v>3.9399999999999999E-3</c:v>
                </c:pt>
                <c:pt idx="1275">
                  <c:v>3.908E-3</c:v>
                </c:pt>
                <c:pt idx="1276">
                  <c:v>3.8760000000000001E-3</c:v>
                </c:pt>
                <c:pt idx="1277">
                  <c:v>3.846E-3</c:v>
                </c:pt>
                <c:pt idx="1278">
                  <c:v>3.8180000000000002E-3</c:v>
                </c:pt>
                <c:pt idx="1279">
                  <c:v>3.79E-3</c:v>
                </c:pt>
                <c:pt idx="1280">
                  <c:v>3.764E-3</c:v>
                </c:pt>
                <c:pt idx="1281">
                  <c:v>3.7399999999999998E-3</c:v>
                </c:pt>
                <c:pt idx="1282">
                  <c:v>3.7169999999999998E-3</c:v>
                </c:pt>
                <c:pt idx="1283">
                  <c:v>3.6949999999999999E-3</c:v>
                </c:pt>
                <c:pt idx="1284">
                  <c:v>3.6749999999999999E-3</c:v>
                </c:pt>
                <c:pt idx="1285">
                  <c:v>3.656E-3</c:v>
                </c:pt>
                <c:pt idx="1286">
                  <c:v>3.6380000000000002E-3</c:v>
                </c:pt>
                <c:pt idx="1287">
                  <c:v>3.6219999999999998E-3</c:v>
                </c:pt>
                <c:pt idx="1288">
                  <c:v>3.607E-3</c:v>
                </c:pt>
                <c:pt idx="1289">
                  <c:v>3.5929999999999998E-3</c:v>
                </c:pt>
                <c:pt idx="1290">
                  <c:v>3.581E-3</c:v>
                </c:pt>
                <c:pt idx="1291">
                  <c:v>3.5699999999999998E-3</c:v>
                </c:pt>
                <c:pt idx="1292">
                  <c:v>3.5239999999999998E-3</c:v>
                </c:pt>
                <c:pt idx="1293">
                  <c:v>3.48E-3</c:v>
                </c:pt>
                <c:pt idx="1294">
                  <c:v>3.437E-3</c:v>
                </c:pt>
                <c:pt idx="1295">
                  <c:v>3.395E-3</c:v>
                </c:pt>
                <c:pt idx="1296">
                  <c:v>3.3549999999999999E-3</c:v>
                </c:pt>
                <c:pt idx="1297">
                  <c:v>3.3159999999999999E-3</c:v>
                </c:pt>
                <c:pt idx="1298">
                  <c:v>3.2780000000000001E-3</c:v>
                </c:pt>
                <c:pt idx="1299">
                  <c:v>3.2420000000000001E-3</c:v>
                </c:pt>
                <c:pt idx="1300">
                  <c:v>3.2070000000000002E-3</c:v>
                </c:pt>
                <c:pt idx="1301">
                  <c:v>3.1740000000000002E-3</c:v>
                </c:pt>
                <c:pt idx="1302">
                  <c:v>3.1419999999999998E-3</c:v>
                </c:pt>
                <c:pt idx="1303">
                  <c:v>3.1110000000000001E-3</c:v>
                </c:pt>
                <c:pt idx="1304">
                  <c:v>3.081E-3</c:v>
                </c:pt>
                <c:pt idx="1305">
                  <c:v>3.0530000000000002E-3</c:v>
                </c:pt>
                <c:pt idx="1306">
                  <c:v>3.0270000000000002E-3</c:v>
                </c:pt>
                <c:pt idx="1307">
                  <c:v>3.0010000000000002E-3</c:v>
                </c:pt>
                <c:pt idx="1308">
                  <c:v>2.977E-3</c:v>
                </c:pt>
                <c:pt idx="1309">
                  <c:v>2.9550000000000002E-3</c:v>
                </c:pt>
                <c:pt idx="1310">
                  <c:v>2.934E-3</c:v>
                </c:pt>
                <c:pt idx="1311">
                  <c:v>2.9139999999999999E-3</c:v>
                </c:pt>
                <c:pt idx="1312">
                  <c:v>2.895E-3</c:v>
                </c:pt>
                <c:pt idx="1313">
                  <c:v>2.8779999999999999E-3</c:v>
                </c:pt>
                <c:pt idx="1314">
                  <c:v>2.8630000000000001E-3</c:v>
                </c:pt>
                <c:pt idx="1315">
                  <c:v>2.8479999999999998E-3</c:v>
                </c:pt>
                <c:pt idx="1316">
                  <c:v>2.8349999999999998E-3</c:v>
                </c:pt>
                <c:pt idx="1317">
                  <c:v>2.8240000000000001E-3</c:v>
                </c:pt>
                <c:pt idx="1318">
                  <c:v>2.813E-3</c:v>
                </c:pt>
                <c:pt idx="1319">
                  <c:v>2.8040000000000001E-3</c:v>
                </c:pt>
                <c:pt idx="1320">
                  <c:v>2.797E-3</c:v>
                </c:pt>
                <c:pt idx="1321">
                  <c:v>2.7910000000000001E-3</c:v>
                </c:pt>
                <c:pt idx="1322">
                  <c:v>2.7859999999999998E-3</c:v>
                </c:pt>
                <c:pt idx="1323">
                  <c:v>2.7829999999999999E-3</c:v>
                </c:pt>
                <c:pt idx="1324">
                  <c:v>2.7810000000000001E-3</c:v>
                </c:pt>
                <c:pt idx="1325">
                  <c:v>2.7799999999999999E-3</c:v>
                </c:pt>
                <c:pt idx="1326">
                  <c:v>2.7810000000000001E-3</c:v>
                </c:pt>
                <c:pt idx="1327">
                  <c:v>2.7829999999999999E-3</c:v>
                </c:pt>
                <c:pt idx="1328">
                  <c:v>2.7859999999999998E-3</c:v>
                </c:pt>
                <c:pt idx="1329">
                  <c:v>2.7910000000000001E-3</c:v>
                </c:pt>
                <c:pt idx="1330">
                  <c:v>2.797E-3</c:v>
                </c:pt>
                <c:pt idx="1331">
                  <c:v>2.8050000000000002E-3</c:v>
                </c:pt>
                <c:pt idx="1332">
                  <c:v>2.813E-3</c:v>
                </c:pt>
                <c:pt idx="1333">
                  <c:v>2.8240000000000001E-3</c:v>
                </c:pt>
                <c:pt idx="1334">
                  <c:v>2.8349999999999998E-3</c:v>
                </c:pt>
                <c:pt idx="1335">
                  <c:v>2.8479999999999998E-3</c:v>
                </c:pt>
                <c:pt idx="1336">
                  <c:v>2.8630000000000001E-3</c:v>
                </c:pt>
                <c:pt idx="1337">
                  <c:v>2.8779999999999999E-3</c:v>
                </c:pt>
                <c:pt idx="1338">
                  <c:v>2.895E-3</c:v>
                </c:pt>
                <c:pt idx="1339">
                  <c:v>2.9139999999999999E-3</c:v>
                </c:pt>
                <c:pt idx="1340">
                  <c:v>2.934E-3</c:v>
                </c:pt>
                <c:pt idx="1341">
                  <c:v>2.9550000000000002E-3</c:v>
                </c:pt>
                <c:pt idx="1342">
                  <c:v>2.9780000000000002E-3</c:v>
                </c:pt>
                <c:pt idx="1343">
                  <c:v>3.0010000000000002E-3</c:v>
                </c:pt>
                <c:pt idx="1344">
                  <c:v>3.0270000000000002E-3</c:v>
                </c:pt>
                <c:pt idx="1345">
                  <c:v>3.0530000000000002E-3</c:v>
                </c:pt>
                <c:pt idx="1346">
                  <c:v>3.081E-3</c:v>
                </c:pt>
                <c:pt idx="1347">
                  <c:v>3.1110000000000001E-3</c:v>
                </c:pt>
                <c:pt idx="1348">
                  <c:v>3.1419999999999998E-3</c:v>
                </c:pt>
                <c:pt idx="1349">
                  <c:v>3.1740000000000002E-3</c:v>
                </c:pt>
                <c:pt idx="1350">
                  <c:v>3.2070000000000002E-3</c:v>
                </c:pt>
                <c:pt idx="1351">
                  <c:v>3.2420000000000001E-3</c:v>
                </c:pt>
                <c:pt idx="1352">
                  <c:v>3.2780000000000001E-3</c:v>
                </c:pt>
                <c:pt idx="1353">
                  <c:v>3.3159999999999999E-3</c:v>
                </c:pt>
                <c:pt idx="1354">
                  <c:v>3.3549999999999999E-3</c:v>
                </c:pt>
                <c:pt idx="1355">
                  <c:v>3.395E-3</c:v>
                </c:pt>
                <c:pt idx="1356">
                  <c:v>3.437E-3</c:v>
                </c:pt>
                <c:pt idx="1357">
                  <c:v>3.48E-3</c:v>
                </c:pt>
                <c:pt idx="1358">
                  <c:v>3.5239999999999998E-3</c:v>
                </c:pt>
                <c:pt idx="1359">
                  <c:v>3.5699999999999998E-3</c:v>
                </c:pt>
                <c:pt idx="1360">
                  <c:v>3.5249999999999999E-3</c:v>
                </c:pt>
                <c:pt idx="1361">
                  <c:v>3.48E-3</c:v>
                </c:pt>
                <c:pt idx="1362">
                  <c:v>3.437E-3</c:v>
                </c:pt>
                <c:pt idx="1363">
                  <c:v>3.395E-3</c:v>
                </c:pt>
                <c:pt idx="1364">
                  <c:v>3.3549999999999999E-3</c:v>
                </c:pt>
                <c:pt idx="1365">
                  <c:v>3.3159999999999999E-3</c:v>
                </c:pt>
                <c:pt idx="1366">
                  <c:v>3.2780000000000001E-3</c:v>
                </c:pt>
                <c:pt idx="1367">
                  <c:v>3.2420000000000001E-3</c:v>
                </c:pt>
                <c:pt idx="1368">
                  <c:v>3.2070000000000002E-3</c:v>
                </c:pt>
                <c:pt idx="1369">
                  <c:v>3.1740000000000002E-3</c:v>
                </c:pt>
                <c:pt idx="1370">
                  <c:v>3.1419999999999998E-3</c:v>
                </c:pt>
                <c:pt idx="1371">
                  <c:v>3.1110000000000001E-3</c:v>
                </c:pt>
                <c:pt idx="1372">
                  <c:v>3.081E-3</c:v>
                </c:pt>
                <c:pt idx="1373">
                  <c:v>3.0530000000000002E-3</c:v>
                </c:pt>
                <c:pt idx="1374">
                  <c:v>3.0270000000000002E-3</c:v>
                </c:pt>
                <c:pt idx="1375">
                  <c:v>3.0010000000000002E-3</c:v>
                </c:pt>
                <c:pt idx="1376">
                  <c:v>2.9780000000000002E-3</c:v>
                </c:pt>
                <c:pt idx="1377">
                  <c:v>2.9550000000000002E-3</c:v>
                </c:pt>
                <c:pt idx="1378">
                  <c:v>2.934E-3</c:v>
                </c:pt>
                <c:pt idx="1379">
                  <c:v>2.9139999999999999E-3</c:v>
                </c:pt>
                <c:pt idx="1380">
                  <c:v>2.895E-3</c:v>
                </c:pt>
                <c:pt idx="1381">
                  <c:v>2.8779999999999999E-3</c:v>
                </c:pt>
                <c:pt idx="1382">
                  <c:v>2.8630000000000001E-3</c:v>
                </c:pt>
                <c:pt idx="1383">
                  <c:v>2.8479999999999998E-3</c:v>
                </c:pt>
                <c:pt idx="1384">
                  <c:v>2.8349999999999998E-3</c:v>
                </c:pt>
                <c:pt idx="1385">
                  <c:v>2.8240000000000001E-3</c:v>
                </c:pt>
                <c:pt idx="1386">
                  <c:v>2.813E-3</c:v>
                </c:pt>
                <c:pt idx="1387">
                  <c:v>2.8050000000000002E-3</c:v>
                </c:pt>
                <c:pt idx="1388">
                  <c:v>2.797E-3</c:v>
                </c:pt>
                <c:pt idx="1389">
                  <c:v>2.7910000000000001E-3</c:v>
                </c:pt>
                <c:pt idx="1390">
                  <c:v>2.7859999999999998E-3</c:v>
                </c:pt>
                <c:pt idx="1391">
                  <c:v>2.7829999999999999E-3</c:v>
                </c:pt>
                <c:pt idx="1392">
                  <c:v>2.7810000000000001E-3</c:v>
                </c:pt>
                <c:pt idx="1393">
                  <c:v>2.7799999999999999E-3</c:v>
                </c:pt>
                <c:pt idx="1394">
                  <c:v>2.7810000000000001E-3</c:v>
                </c:pt>
                <c:pt idx="1395">
                  <c:v>2.7829999999999999E-3</c:v>
                </c:pt>
                <c:pt idx="1396">
                  <c:v>2.7859999999999998E-3</c:v>
                </c:pt>
                <c:pt idx="1397">
                  <c:v>2.7910000000000001E-3</c:v>
                </c:pt>
                <c:pt idx="1398">
                  <c:v>2.797E-3</c:v>
                </c:pt>
                <c:pt idx="1399">
                  <c:v>2.8040000000000001E-3</c:v>
                </c:pt>
                <c:pt idx="1400">
                  <c:v>2.813E-3</c:v>
                </c:pt>
                <c:pt idx="1401">
                  <c:v>2.8240000000000001E-3</c:v>
                </c:pt>
                <c:pt idx="1402">
                  <c:v>2.8349999999999998E-3</c:v>
                </c:pt>
                <c:pt idx="1403">
                  <c:v>2.8479999999999998E-3</c:v>
                </c:pt>
                <c:pt idx="1404">
                  <c:v>2.8630000000000001E-3</c:v>
                </c:pt>
                <c:pt idx="1405">
                  <c:v>2.8779999999999999E-3</c:v>
                </c:pt>
                <c:pt idx="1406">
                  <c:v>2.895E-3</c:v>
                </c:pt>
                <c:pt idx="1407">
                  <c:v>2.9139999999999999E-3</c:v>
                </c:pt>
                <c:pt idx="1408">
                  <c:v>2.934E-3</c:v>
                </c:pt>
                <c:pt idx="1409">
                  <c:v>2.9550000000000002E-3</c:v>
                </c:pt>
                <c:pt idx="1410">
                  <c:v>2.977E-3</c:v>
                </c:pt>
                <c:pt idx="1411">
                  <c:v>3.0010000000000002E-3</c:v>
                </c:pt>
                <c:pt idx="1412">
                  <c:v>3.0270000000000002E-3</c:v>
                </c:pt>
                <c:pt idx="1413">
                  <c:v>3.0530000000000002E-3</c:v>
                </c:pt>
                <c:pt idx="1414">
                  <c:v>3.081E-3</c:v>
                </c:pt>
                <c:pt idx="1415">
                  <c:v>3.1110000000000001E-3</c:v>
                </c:pt>
                <c:pt idx="1416">
                  <c:v>3.1419999999999998E-3</c:v>
                </c:pt>
                <c:pt idx="1417">
                  <c:v>3.1740000000000002E-3</c:v>
                </c:pt>
                <c:pt idx="1418">
                  <c:v>3.2070000000000002E-3</c:v>
                </c:pt>
                <c:pt idx="1419">
                  <c:v>3.2420000000000001E-3</c:v>
                </c:pt>
                <c:pt idx="1420">
                  <c:v>3.2780000000000001E-3</c:v>
                </c:pt>
                <c:pt idx="1421">
                  <c:v>3.3159999999999999E-3</c:v>
                </c:pt>
                <c:pt idx="1422">
                  <c:v>3.3549999999999999E-3</c:v>
                </c:pt>
                <c:pt idx="1423">
                  <c:v>3.395E-3</c:v>
                </c:pt>
                <c:pt idx="1424">
                  <c:v>3.437E-3</c:v>
                </c:pt>
                <c:pt idx="1425">
                  <c:v>3.48E-3</c:v>
                </c:pt>
                <c:pt idx="1426">
                  <c:v>3.5239999999999998E-3</c:v>
                </c:pt>
                <c:pt idx="1427">
                  <c:v>3.5699999999999998E-3</c:v>
                </c:pt>
                <c:pt idx="1428">
                  <c:v>3.5239999999999998E-3</c:v>
                </c:pt>
                <c:pt idx="1429">
                  <c:v>3.48E-3</c:v>
                </c:pt>
                <c:pt idx="1430">
                  <c:v>3.437E-3</c:v>
                </c:pt>
                <c:pt idx="1431">
                  <c:v>3.395E-3</c:v>
                </c:pt>
                <c:pt idx="1432">
                  <c:v>3.3549999999999999E-3</c:v>
                </c:pt>
                <c:pt idx="1433">
                  <c:v>3.3159999999999999E-3</c:v>
                </c:pt>
                <c:pt idx="1434">
                  <c:v>3.2780000000000001E-3</c:v>
                </c:pt>
                <c:pt idx="1435">
                  <c:v>3.2420000000000001E-3</c:v>
                </c:pt>
                <c:pt idx="1436">
                  <c:v>3.2070000000000002E-3</c:v>
                </c:pt>
                <c:pt idx="1437">
                  <c:v>3.1740000000000002E-3</c:v>
                </c:pt>
                <c:pt idx="1438">
                  <c:v>3.1410000000000001E-3</c:v>
                </c:pt>
                <c:pt idx="1439">
                  <c:v>3.1110000000000001E-3</c:v>
                </c:pt>
                <c:pt idx="1440">
                  <c:v>3.081E-3</c:v>
                </c:pt>
                <c:pt idx="1441">
                  <c:v>3.0530000000000002E-3</c:v>
                </c:pt>
                <c:pt idx="1442">
                  <c:v>3.0270000000000002E-3</c:v>
                </c:pt>
                <c:pt idx="1443">
                  <c:v>3.0010000000000002E-3</c:v>
                </c:pt>
                <c:pt idx="1444">
                  <c:v>2.977E-3</c:v>
                </c:pt>
                <c:pt idx="1445">
                  <c:v>2.9550000000000002E-3</c:v>
                </c:pt>
                <c:pt idx="1446">
                  <c:v>2.934E-3</c:v>
                </c:pt>
                <c:pt idx="1447">
                  <c:v>2.9139999999999999E-3</c:v>
                </c:pt>
                <c:pt idx="1448">
                  <c:v>2.895E-3</c:v>
                </c:pt>
                <c:pt idx="1449">
                  <c:v>2.8779999999999999E-3</c:v>
                </c:pt>
                <c:pt idx="1450">
                  <c:v>2.8630000000000001E-3</c:v>
                </c:pt>
                <c:pt idx="1451">
                  <c:v>2.8479999999999998E-3</c:v>
                </c:pt>
                <c:pt idx="1452">
                  <c:v>2.8349999999999998E-3</c:v>
                </c:pt>
                <c:pt idx="1453">
                  <c:v>2.8240000000000001E-3</c:v>
                </c:pt>
                <c:pt idx="1454">
                  <c:v>2.813E-3</c:v>
                </c:pt>
                <c:pt idx="1455">
                  <c:v>2.8050000000000002E-3</c:v>
                </c:pt>
                <c:pt idx="1456">
                  <c:v>2.797E-3</c:v>
                </c:pt>
                <c:pt idx="1457">
                  <c:v>2.7910000000000001E-3</c:v>
                </c:pt>
                <c:pt idx="1458">
                  <c:v>2.7859999999999998E-3</c:v>
                </c:pt>
                <c:pt idx="1459">
                  <c:v>2.7829999999999999E-3</c:v>
                </c:pt>
                <c:pt idx="1460">
                  <c:v>2.7810000000000001E-3</c:v>
                </c:pt>
                <c:pt idx="1461">
                  <c:v>2.7799999999999999E-3</c:v>
                </c:pt>
                <c:pt idx="1462">
                  <c:v>2.7810000000000001E-3</c:v>
                </c:pt>
                <c:pt idx="1463">
                  <c:v>2.7829999999999999E-3</c:v>
                </c:pt>
                <c:pt idx="1464">
                  <c:v>2.7859999999999998E-3</c:v>
                </c:pt>
                <c:pt idx="1465">
                  <c:v>2.7910000000000001E-3</c:v>
                </c:pt>
                <c:pt idx="1466">
                  <c:v>2.797E-3</c:v>
                </c:pt>
                <c:pt idx="1467">
                  <c:v>2.8050000000000002E-3</c:v>
                </c:pt>
                <c:pt idx="1468">
                  <c:v>2.813E-3</c:v>
                </c:pt>
                <c:pt idx="1469">
                  <c:v>2.8240000000000001E-3</c:v>
                </c:pt>
                <c:pt idx="1470">
                  <c:v>2.8349999999999998E-3</c:v>
                </c:pt>
                <c:pt idx="1471">
                  <c:v>2.8479999999999998E-3</c:v>
                </c:pt>
                <c:pt idx="1472">
                  <c:v>2.8630000000000001E-3</c:v>
                </c:pt>
                <c:pt idx="1473">
                  <c:v>2.8779999999999999E-3</c:v>
                </c:pt>
                <c:pt idx="1474">
                  <c:v>2.895E-3</c:v>
                </c:pt>
                <c:pt idx="1475">
                  <c:v>2.9139999999999999E-3</c:v>
                </c:pt>
                <c:pt idx="1476">
                  <c:v>2.934E-3</c:v>
                </c:pt>
                <c:pt idx="1477">
                  <c:v>2.9550000000000002E-3</c:v>
                </c:pt>
                <c:pt idx="1478">
                  <c:v>2.977E-3</c:v>
                </c:pt>
                <c:pt idx="1479">
                  <c:v>3.0010000000000002E-3</c:v>
                </c:pt>
                <c:pt idx="1480">
                  <c:v>3.0270000000000002E-3</c:v>
                </c:pt>
                <c:pt idx="1481">
                  <c:v>3.0530000000000002E-3</c:v>
                </c:pt>
                <c:pt idx="1482">
                  <c:v>3.081E-3</c:v>
                </c:pt>
                <c:pt idx="1483">
                  <c:v>3.1110000000000001E-3</c:v>
                </c:pt>
                <c:pt idx="1484">
                  <c:v>3.1419999999999998E-3</c:v>
                </c:pt>
                <c:pt idx="1485">
                  <c:v>3.1740000000000002E-3</c:v>
                </c:pt>
                <c:pt idx="1486">
                  <c:v>3.2070000000000002E-3</c:v>
                </c:pt>
                <c:pt idx="1487">
                  <c:v>3.2420000000000001E-3</c:v>
                </c:pt>
                <c:pt idx="1488">
                  <c:v>3.2780000000000001E-3</c:v>
                </c:pt>
                <c:pt idx="1489">
                  <c:v>3.3159999999999999E-3</c:v>
                </c:pt>
                <c:pt idx="1490">
                  <c:v>3.3549999999999999E-3</c:v>
                </c:pt>
                <c:pt idx="1491">
                  <c:v>3.395E-3</c:v>
                </c:pt>
                <c:pt idx="1492">
                  <c:v>3.437E-3</c:v>
                </c:pt>
                <c:pt idx="1493">
                  <c:v>3.48E-3</c:v>
                </c:pt>
                <c:pt idx="1494">
                  <c:v>3.5239999999999998E-3</c:v>
                </c:pt>
                <c:pt idx="1495">
                  <c:v>3.5699999999999998E-3</c:v>
                </c:pt>
                <c:pt idx="1496">
                  <c:v>3.5249999999999999E-3</c:v>
                </c:pt>
                <c:pt idx="1497">
                  <c:v>3.48E-3</c:v>
                </c:pt>
                <c:pt idx="1498">
                  <c:v>3.437E-3</c:v>
                </c:pt>
                <c:pt idx="1499">
                  <c:v>3.395E-3</c:v>
                </c:pt>
                <c:pt idx="1500">
                  <c:v>3.3549999999999999E-3</c:v>
                </c:pt>
                <c:pt idx="1501">
                  <c:v>3.3159999999999999E-3</c:v>
                </c:pt>
                <c:pt idx="1502">
                  <c:v>3.2780000000000001E-3</c:v>
                </c:pt>
                <c:pt idx="1503">
                  <c:v>3.2420000000000001E-3</c:v>
                </c:pt>
                <c:pt idx="1504">
                  <c:v>3.2070000000000002E-3</c:v>
                </c:pt>
                <c:pt idx="1505">
                  <c:v>3.1740000000000002E-3</c:v>
                </c:pt>
                <c:pt idx="1506">
                  <c:v>3.1419999999999998E-3</c:v>
                </c:pt>
                <c:pt idx="1507">
                  <c:v>3.1110000000000001E-3</c:v>
                </c:pt>
                <c:pt idx="1508">
                  <c:v>3.081E-3</c:v>
                </c:pt>
                <c:pt idx="1509">
                  <c:v>3.0530000000000002E-3</c:v>
                </c:pt>
                <c:pt idx="1510">
                  <c:v>3.0270000000000002E-3</c:v>
                </c:pt>
                <c:pt idx="1511">
                  <c:v>3.0010000000000002E-3</c:v>
                </c:pt>
                <c:pt idx="1512">
                  <c:v>2.977E-3</c:v>
                </c:pt>
                <c:pt idx="1513">
                  <c:v>2.9550000000000002E-3</c:v>
                </c:pt>
                <c:pt idx="1514">
                  <c:v>2.934E-3</c:v>
                </c:pt>
                <c:pt idx="1515">
                  <c:v>2.9139999999999999E-3</c:v>
                </c:pt>
                <c:pt idx="1516">
                  <c:v>2.895E-3</c:v>
                </c:pt>
                <c:pt idx="1517">
                  <c:v>2.8779999999999999E-3</c:v>
                </c:pt>
                <c:pt idx="1518">
                  <c:v>2.8630000000000001E-3</c:v>
                </c:pt>
                <c:pt idx="1519">
                  <c:v>2.8479999999999998E-3</c:v>
                </c:pt>
                <c:pt idx="1520">
                  <c:v>2.8349999999999998E-3</c:v>
                </c:pt>
                <c:pt idx="1521">
                  <c:v>2.8240000000000001E-3</c:v>
                </c:pt>
                <c:pt idx="1522">
                  <c:v>2.813E-3</c:v>
                </c:pt>
                <c:pt idx="1523">
                  <c:v>2.8050000000000002E-3</c:v>
                </c:pt>
                <c:pt idx="1524">
                  <c:v>2.797E-3</c:v>
                </c:pt>
                <c:pt idx="1525">
                  <c:v>2.7910000000000001E-3</c:v>
                </c:pt>
                <c:pt idx="1526">
                  <c:v>2.7859999999999998E-3</c:v>
                </c:pt>
                <c:pt idx="1527">
                  <c:v>2.7829999999999999E-3</c:v>
                </c:pt>
                <c:pt idx="1528">
                  <c:v>2.7810000000000001E-3</c:v>
                </c:pt>
                <c:pt idx="1529">
                  <c:v>2.7799999999999999E-3</c:v>
                </c:pt>
                <c:pt idx="1530">
                  <c:v>2.7810000000000001E-3</c:v>
                </c:pt>
                <c:pt idx="1531">
                  <c:v>2.7829999999999999E-3</c:v>
                </c:pt>
                <c:pt idx="1532">
                  <c:v>2.7859999999999998E-3</c:v>
                </c:pt>
                <c:pt idx="1533">
                  <c:v>2.7910000000000001E-3</c:v>
                </c:pt>
                <c:pt idx="1534">
                  <c:v>2.797E-3</c:v>
                </c:pt>
                <c:pt idx="1535">
                  <c:v>2.8050000000000002E-3</c:v>
                </c:pt>
                <c:pt idx="1536">
                  <c:v>2.813E-3</c:v>
                </c:pt>
                <c:pt idx="1537">
                  <c:v>2.8240000000000001E-3</c:v>
                </c:pt>
                <c:pt idx="1538">
                  <c:v>2.8349999999999998E-3</c:v>
                </c:pt>
                <c:pt idx="1539">
                  <c:v>2.8479999999999998E-3</c:v>
                </c:pt>
                <c:pt idx="1540">
                  <c:v>2.8630000000000001E-3</c:v>
                </c:pt>
                <c:pt idx="1541">
                  <c:v>2.8779999999999999E-3</c:v>
                </c:pt>
                <c:pt idx="1542">
                  <c:v>2.895E-3</c:v>
                </c:pt>
                <c:pt idx="1543">
                  <c:v>2.9139999999999999E-3</c:v>
                </c:pt>
                <c:pt idx="1544">
                  <c:v>2.934E-3</c:v>
                </c:pt>
                <c:pt idx="1545">
                  <c:v>2.9550000000000002E-3</c:v>
                </c:pt>
                <c:pt idx="1546">
                  <c:v>2.9780000000000002E-3</c:v>
                </c:pt>
                <c:pt idx="1547">
                  <c:v>3.0010000000000002E-3</c:v>
                </c:pt>
                <c:pt idx="1548">
                  <c:v>3.0270000000000002E-3</c:v>
                </c:pt>
                <c:pt idx="1549">
                  <c:v>3.0530000000000002E-3</c:v>
                </c:pt>
                <c:pt idx="1550">
                  <c:v>3.081E-3</c:v>
                </c:pt>
                <c:pt idx="1551">
                  <c:v>3.1110000000000001E-3</c:v>
                </c:pt>
                <c:pt idx="1552">
                  <c:v>3.1419999999999998E-3</c:v>
                </c:pt>
                <c:pt idx="1553">
                  <c:v>3.1740000000000002E-3</c:v>
                </c:pt>
                <c:pt idx="1554">
                  <c:v>3.2070000000000002E-3</c:v>
                </c:pt>
                <c:pt idx="1555">
                  <c:v>3.2420000000000001E-3</c:v>
                </c:pt>
                <c:pt idx="1556">
                  <c:v>3.2780000000000001E-3</c:v>
                </c:pt>
                <c:pt idx="1557">
                  <c:v>3.3159999999999999E-3</c:v>
                </c:pt>
                <c:pt idx="1558">
                  <c:v>3.3549999999999999E-3</c:v>
                </c:pt>
                <c:pt idx="1559">
                  <c:v>3.395E-3</c:v>
                </c:pt>
                <c:pt idx="1560">
                  <c:v>3.437E-3</c:v>
                </c:pt>
                <c:pt idx="1561">
                  <c:v>3.48E-3</c:v>
                </c:pt>
                <c:pt idx="1562">
                  <c:v>3.5249999999999999E-3</c:v>
                </c:pt>
                <c:pt idx="1563">
                  <c:v>3.5699999999999998E-3</c:v>
                </c:pt>
                <c:pt idx="1564">
                  <c:v>3.5239999999999998E-3</c:v>
                </c:pt>
                <c:pt idx="1565">
                  <c:v>3.48E-3</c:v>
                </c:pt>
                <c:pt idx="1566">
                  <c:v>3.437E-3</c:v>
                </c:pt>
                <c:pt idx="1567">
                  <c:v>3.395E-3</c:v>
                </c:pt>
                <c:pt idx="1568">
                  <c:v>3.3549999999999999E-3</c:v>
                </c:pt>
                <c:pt idx="1569">
                  <c:v>3.3159999999999999E-3</c:v>
                </c:pt>
                <c:pt idx="1570">
                  <c:v>3.2780000000000001E-3</c:v>
                </c:pt>
                <c:pt idx="1571">
                  <c:v>3.2420000000000001E-3</c:v>
                </c:pt>
                <c:pt idx="1572">
                  <c:v>3.2070000000000002E-3</c:v>
                </c:pt>
                <c:pt idx="1573">
                  <c:v>3.1740000000000002E-3</c:v>
                </c:pt>
                <c:pt idx="1574">
                  <c:v>3.1419999999999998E-3</c:v>
                </c:pt>
                <c:pt idx="1575">
                  <c:v>3.1110000000000001E-3</c:v>
                </c:pt>
                <c:pt idx="1576">
                  <c:v>3.081E-3</c:v>
                </c:pt>
                <c:pt idx="1577">
                  <c:v>3.0530000000000002E-3</c:v>
                </c:pt>
                <c:pt idx="1578">
                  <c:v>3.0270000000000002E-3</c:v>
                </c:pt>
                <c:pt idx="1579">
                  <c:v>3.0010000000000002E-3</c:v>
                </c:pt>
                <c:pt idx="1580">
                  <c:v>2.9780000000000002E-3</c:v>
                </c:pt>
                <c:pt idx="1581">
                  <c:v>2.9550000000000002E-3</c:v>
                </c:pt>
                <c:pt idx="1582">
                  <c:v>2.934E-3</c:v>
                </c:pt>
                <c:pt idx="1583">
                  <c:v>2.9139999999999999E-3</c:v>
                </c:pt>
                <c:pt idx="1584">
                  <c:v>2.8960000000000001E-3</c:v>
                </c:pt>
                <c:pt idx="1585">
                  <c:v>2.8779999999999999E-3</c:v>
                </c:pt>
                <c:pt idx="1586">
                  <c:v>2.8630000000000001E-3</c:v>
                </c:pt>
                <c:pt idx="1587">
                  <c:v>2.8479999999999998E-3</c:v>
                </c:pt>
                <c:pt idx="1588">
                  <c:v>2.8349999999999998E-3</c:v>
                </c:pt>
                <c:pt idx="1589">
                  <c:v>2.8240000000000001E-3</c:v>
                </c:pt>
                <c:pt idx="1590">
                  <c:v>2.813E-3</c:v>
                </c:pt>
                <c:pt idx="1591">
                  <c:v>2.8050000000000002E-3</c:v>
                </c:pt>
                <c:pt idx="1592">
                  <c:v>2.797E-3</c:v>
                </c:pt>
                <c:pt idx="1593">
                  <c:v>2.7910000000000001E-3</c:v>
                </c:pt>
                <c:pt idx="1594">
                  <c:v>2.7859999999999998E-3</c:v>
                </c:pt>
                <c:pt idx="1595">
                  <c:v>2.7829999999999999E-3</c:v>
                </c:pt>
                <c:pt idx="1596">
                  <c:v>2.7810000000000001E-3</c:v>
                </c:pt>
                <c:pt idx="1597">
                  <c:v>2.7799999999999999E-3</c:v>
                </c:pt>
                <c:pt idx="1598">
                  <c:v>2.7810000000000001E-3</c:v>
                </c:pt>
                <c:pt idx="1599">
                  <c:v>2.7829999999999999E-3</c:v>
                </c:pt>
                <c:pt idx="1600">
                  <c:v>2.7859999999999998E-3</c:v>
                </c:pt>
                <c:pt idx="1601">
                  <c:v>2.7910000000000001E-3</c:v>
                </c:pt>
                <c:pt idx="1602">
                  <c:v>2.797E-3</c:v>
                </c:pt>
                <c:pt idx="1603">
                  <c:v>2.8050000000000002E-3</c:v>
                </c:pt>
                <c:pt idx="1604">
                  <c:v>2.813E-3</c:v>
                </c:pt>
                <c:pt idx="1605">
                  <c:v>2.8240000000000001E-3</c:v>
                </c:pt>
                <c:pt idx="1606">
                  <c:v>2.8349999999999998E-3</c:v>
                </c:pt>
                <c:pt idx="1607">
                  <c:v>2.8479999999999998E-3</c:v>
                </c:pt>
                <c:pt idx="1608">
                  <c:v>2.8630000000000001E-3</c:v>
                </c:pt>
                <c:pt idx="1609">
                  <c:v>2.8779999999999999E-3</c:v>
                </c:pt>
                <c:pt idx="1610">
                  <c:v>2.895E-3</c:v>
                </c:pt>
                <c:pt idx="1611">
                  <c:v>2.9139999999999999E-3</c:v>
                </c:pt>
                <c:pt idx="1612">
                  <c:v>2.934E-3</c:v>
                </c:pt>
                <c:pt idx="1613">
                  <c:v>2.9550000000000002E-3</c:v>
                </c:pt>
                <c:pt idx="1614">
                  <c:v>2.9780000000000002E-3</c:v>
                </c:pt>
                <c:pt idx="1615">
                  <c:v>3.0010000000000002E-3</c:v>
                </c:pt>
                <c:pt idx="1616">
                  <c:v>3.0270000000000002E-3</c:v>
                </c:pt>
                <c:pt idx="1617">
                  <c:v>3.0530000000000002E-3</c:v>
                </c:pt>
                <c:pt idx="1618">
                  <c:v>3.081E-3</c:v>
                </c:pt>
                <c:pt idx="1619">
                  <c:v>3.1110000000000001E-3</c:v>
                </c:pt>
                <c:pt idx="1620">
                  <c:v>3.1419999999999998E-3</c:v>
                </c:pt>
                <c:pt idx="1621">
                  <c:v>3.1740000000000002E-3</c:v>
                </c:pt>
                <c:pt idx="1622">
                  <c:v>3.2070000000000002E-3</c:v>
                </c:pt>
                <c:pt idx="1623">
                  <c:v>3.2420000000000001E-3</c:v>
                </c:pt>
                <c:pt idx="1624">
                  <c:v>3.2780000000000001E-3</c:v>
                </c:pt>
                <c:pt idx="1625">
                  <c:v>3.3159999999999999E-3</c:v>
                </c:pt>
                <c:pt idx="1626">
                  <c:v>3.3549999999999999E-3</c:v>
                </c:pt>
                <c:pt idx="1627">
                  <c:v>3.395E-3</c:v>
                </c:pt>
                <c:pt idx="1628">
                  <c:v>3.437E-3</c:v>
                </c:pt>
                <c:pt idx="1629">
                  <c:v>3.48E-3</c:v>
                </c:pt>
                <c:pt idx="1630">
                  <c:v>3.5239999999999998E-3</c:v>
                </c:pt>
                <c:pt idx="1631">
                  <c:v>3.5699999999999998E-3</c:v>
                </c:pt>
                <c:pt idx="1632">
                  <c:v>3.5239999999999998E-3</c:v>
                </c:pt>
                <c:pt idx="1633">
                  <c:v>3.48E-3</c:v>
                </c:pt>
                <c:pt idx="1634">
                  <c:v>3.437E-3</c:v>
                </c:pt>
                <c:pt idx="1635">
                  <c:v>3.395E-3</c:v>
                </c:pt>
                <c:pt idx="1636">
                  <c:v>3.3549999999999999E-3</c:v>
                </c:pt>
                <c:pt idx="1637">
                  <c:v>3.3159999999999999E-3</c:v>
                </c:pt>
                <c:pt idx="1638">
                  <c:v>3.2780000000000001E-3</c:v>
                </c:pt>
                <c:pt idx="1639">
                  <c:v>3.2420000000000001E-3</c:v>
                </c:pt>
                <c:pt idx="1640">
                  <c:v>3.2070000000000002E-3</c:v>
                </c:pt>
                <c:pt idx="1641">
                  <c:v>3.1740000000000002E-3</c:v>
                </c:pt>
                <c:pt idx="1642">
                  <c:v>3.1419999999999998E-3</c:v>
                </c:pt>
                <c:pt idx="1643">
                  <c:v>3.1110000000000001E-3</c:v>
                </c:pt>
                <c:pt idx="1644">
                  <c:v>3.081E-3</c:v>
                </c:pt>
                <c:pt idx="1645">
                  <c:v>3.0530000000000002E-3</c:v>
                </c:pt>
                <c:pt idx="1646">
                  <c:v>3.0270000000000002E-3</c:v>
                </c:pt>
                <c:pt idx="1647">
                  <c:v>3.0010000000000002E-3</c:v>
                </c:pt>
                <c:pt idx="1648">
                  <c:v>2.977E-3</c:v>
                </c:pt>
                <c:pt idx="1649">
                  <c:v>2.9550000000000002E-3</c:v>
                </c:pt>
                <c:pt idx="1650">
                  <c:v>2.934E-3</c:v>
                </c:pt>
                <c:pt idx="1651">
                  <c:v>2.9139999999999999E-3</c:v>
                </c:pt>
                <c:pt idx="1652">
                  <c:v>2.895E-3</c:v>
                </c:pt>
                <c:pt idx="1653">
                  <c:v>2.8779999999999999E-3</c:v>
                </c:pt>
                <c:pt idx="1654">
                  <c:v>2.8630000000000001E-3</c:v>
                </c:pt>
                <c:pt idx="1655">
                  <c:v>2.8479999999999998E-3</c:v>
                </c:pt>
                <c:pt idx="1656">
                  <c:v>2.8349999999999998E-3</c:v>
                </c:pt>
                <c:pt idx="1657">
                  <c:v>2.8240000000000001E-3</c:v>
                </c:pt>
                <c:pt idx="1658">
                  <c:v>2.813E-3</c:v>
                </c:pt>
                <c:pt idx="1659">
                  <c:v>2.8040000000000001E-3</c:v>
                </c:pt>
                <c:pt idx="1660">
                  <c:v>2.797E-3</c:v>
                </c:pt>
                <c:pt idx="1661">
                  <c:v>2.7910000000000001E-3</c:v>
                </c:pt>
                <c:pt idx="1662">
                  <c:v>2.7859999999999998E-3</c:v>
                </c:pt>
                <c:pt idx="1663">
                  <c:v>2.7829999999999999E-3</c:v>
                </c:pt>
                <c:pt idx="1664">
                  <c:v>2.7810000000000001E-3</c:v>
                </c:pt>
                <c:pt idx="1665">
                  <c:v>2.7799999999999999E-3</c:v>
                </c:pt>
                <c:pt idx="1666">
                  <c:v>2.7810000000000001E-3</c:v>
                </c:pt>
                <c:pt idx="1667">
                  <c:v>2.7829999999999999E-3</c:v>
                </c:pt>
                <c:pt idx="1668">
                  <c:v>2.7859999999999998E-3</c:v>
                </c:pt>
                <c:pt idx="1669">
                  <c:v>2.7910000000000001E-3</c:v>
                </c:pt>
                <c:pt idx="1670">
                  <c:v>2.797E-3</c:v>
                </c:pt>
                <c:pt idx="1671">
                  <c:v>2.8050000000000002E-3</c:v>
                </c:pt>
                <c:pt idx="1672">
                  <c:v>2.813E-3</c:v>
                </c:pt>
                <c:pt idx="1673">
                  <c:v>2.8240000000000001E-3</c:v>
                </c:pt>
                <c:pt idx="1674">
                  <c:v>2.8349999999999998E-3</c:v>
                </c:pt>
                <c:pt idx="1675">
                  <c:v>2.8479999999999998E-3</c:v>
                </c:pt>
                <c:pt idx="1676">
                  <c:v>2.8630000000000001E-3</c:v>
                </c:pt>
                <c:pt idx="1677">
                  <c:v>2.8779999999999999E-3</c:v>
                </c:pt>
                <c:pt idx="1678">
                  <c:v>2.895E-3</c:v>
                </c:pt>
                <c:pt idx="1679">
                  <c:v>2.9139999999999999E-3</c:v>
                </c:pt>
                <c:pt idx="1680">
                  <c:v>2.934E-3</c:v>
                </c:pt>
                <c:pt idx="1681">
                  <c:v>2.9550000000000002E-3</c:v>
                </c:pt>
                <c:pt idx="1682">
                  <c:v>2.977E-3</c:v>
                </c:pt>
                <c:pt idx="1683">
                  <c:v>3.0010000000000002E-3</c:v>
                </c:pt>
                <c:pt idx="1684">
                  <c:v>3.0270000000000002E-3</c:v>
                </c:pt>
                <c:pt idx="1685">
                  <c:v>3.0530000000000002E-3</c:v>
                </c:pt>
                <c:pt idx="1686">
                  <c:v>3.081E-3</c:v>
                </c:pt>
                <c:pt idx="1687">
                  <c:v>3.1110000000000001E-3</c:v>
                </c:pt>
                <c:pt idx="1688">
                  <c:v>3.1419999999999998E-3</c:v>
                </c:pt>
                <c:pt idx="1689">
                  <c:v>3.1740000000000002E-3</c:v>
                </c:pt>
                <c:pt idx="1690">
                  <c:v>3.2070000000000002E-3</c:v>
                </c:pt>
                <c:pt idx="1691">
                  <c:v>3.2420000000000001E-3</c:v>
                </c:pt>
                <c:pt idx="1692">
                  <c:v>3.2780000000000001E-3</c:v>
                </c:pt>
                <c:pt idx="1693">
                  <c:v>3.3159999999999999E-3</c:v>
                </c:pt>
                <c:pt idx="1694">
                  <c:v>3.3549999999999999E-3</c:v>
                </c:pt>
                <c:pt idx="1695">
                  <c:v>3.395E-3</c:v>
                </c:pt>
                <c:pt idx="1696">
                  <c:v>3.437E-3</c:v>
                </c:pt>
                <c:pt idx="1697">
                  <c:v>3.48E-3</c:v>
                </c:pt>
                <c:pt idx="1698">
                  <c:v>3.5239999999999998E-3</c:v>
                </c:pt>
                <c:pt idx="1699">
                  <c:v>3.5699999999999998E-3</c:v>
                </c:pt>
                <c:pt idx="1700">
                  <c:v>3.5249999999999999E-3</c:v>
                </c:pt>
                <c:pt idx="1701">
                  <c:v>3.48E-3</c:v>
                </c:pt>
                <c:pt idx="1702">
                  <c:v>3.437E-3</c:v>
                </c:pt>
                <c:pt idx="1703">
                  <c:v>3.395E-3</c:v>
                </c:pt>
                <c:pt idx="1704">
                  <c:v>3.3549999999999999E-3</c:v>
                </c:pt>
                <c:pt idx="1705">
                  <c:v>3.3159999999999999E-3</c:v>
                </c:pt>
                <c:pt idx="1706">
                  <c:v>3.2780000000000001E-3</c:v>
                </c:pt>
                <c:pt idx="1707">
                  <c:v>3.2420000000000001E-3</c:v>
                </c:pt>
                <c:pt idx="1708">
                  <c:v>3.2070000000000002E-3</c:v>
                </c:pt>
                <c:pt idx="1709">
                  <c:v>3.1740000000000002E-3</c:v>
                </c:pt>
                <c:pt idx="1710">
                  <c:v>3.1419999999999998E-3</c:v>
                </c:pt>
                <c:pt idx="1711">
                  <c:v>3.1110000000000001E-3</c:v>
                </c:pt>
                <c:pt idx="1712">
                  <c:v>3.081E-3</c:v>
                </c:pt>
                <c:pt idx="1713">
                  <c:v>3.0530000000000002E-3</c:v>
                </c:pt>
                <c:pt idx="1714">
                  <c:v>3.0270000000000002E-3</c:v>
                </c:pt>
                <c:pt idx="1715">
                  <c:v>3.0010000000000002E-3</c:v>
                </c:pt>
                <c:pt idx="1716">
                  <c:v>2.977E-3</c:v>
                </c:pt>
                <c:pt idx="1717">
                  <c:v>2.9550000000000002E-3</c:v>
                </c:pt>
                <c:pt idx="1718">
                  <c:v>2.934E-3</c:v>
                </c:pt>
                <c:pt idx="1719">
                  <c:v>2.9139999999999999E-3</c:v>
                </c:pt>
                <c:pt idx="1720">
                  <c:v>2.895E-3</c:v>
                </c:pt>
                <c:pt idx="1721">
                  <c:v>2.8779999999999999E-3</c:v>
                </c:pt>
                <c:pt idx="1722">
                  <c:v>2.8630000000000001E-3</c:v>
                </c:pt>
                <c:pt idx="1723">
                  <c:v>2.8479999999999998E-3</c:v>
                </c:pt>
                <c:pt idx="1724">
                  <c:v>2.8349999999999998E-3</c:v>
                </c:pt>
                <c:pt idx="1725">
                  <c:v>2.8240000000000001E-3</c:v>
                </c:pt>
                <c:pt idx="1726">
                  <c:v>2.813E-3</c:v>
                </c:pt>
                <c:pt idx="1727">
                  <c:v>2.8050000000000002E-3</c:v>
                </c:pt>
                <c:pt idx="1728">
                  <c:v>2.797E-3</c:v>
                </c:pt>
                <c:pt idx="1729">
                  <c:v>2.7910000000000001E-3</c:v>
                </c:pt>
                <c:pt idx="1730">
                  <c:v>2.7859999999999998E-3</c:v>
                </c:pt>
                <c:pt idx="1731">
                  <c:v>2.7829999999999999E-3</c:v>
                </c:pt>
                <c:pt idx="1732">
                  <c:v>2.7810000000000001E-3</c:v>
                </c:pt>
                <c:pt idx="1733">
                  <c:v>2.7799999999999999E-3</c:v>
                </c:pt>
                <c:pt idx="1734">
                  <c:v>2.7810000000000001E-3</c:v>
                </c:pt>
                <c:pt idx="1735">
                  <c:v>2.7829999999999999E-3</c:v>
                </c:pt>
                <c:pt idx="1736">
                  <c:v>2.7859999999999998E-3</c:v>
                </c:pt>
                <c:pt idx="1737">
                  <c:v>2.7910000000000001E-3</c:v>
                </c:pt>
                <c:pt idx="1738">
                  <c:v>2.797E-3</c:v>
                </c:pt>
                <c:pt idx="1739">
                  <c:v>2.8050000000000002E-3</c:v>
                </c:pt>
                <c:pt idx="1740">
                  <c:v>2.813E-3</c:v>
                </c:pt>
                <c:pt idx="1741">
                  <c:v>2.8240000000000001E-3</c:v>
                </c:pt>
                <c:pt idx="1742">
                  <c:v>2.8349999999999998E-3</c:v>
                </c:pt>
                <c:pt idx="1743">
                  <c:v>2.8479999999999998E-3</c:v>
                </c:pt>
                <c:pt idx="1744">
                  <c:v>2.8630000000000001E-3</c:v>
                </c:pt>
                <c:pt idx="1745">
                  <c:v>2.8779999999999999E-3</c:v>
                </c:pt>
                <c:pt idx="1746">
                  <c:v>2.895E-3</c:v>
                </c:pt>
                <c:pt idx="1747">
                  <c:v>2.9139999999999999E-3</c:v>
                </c:pt>
                <c:pt idx="1748">
                  <c:v>2.934E-3</c:v>
                </c:pt>
                <c:pt idx="1749">
                  <c:v>2.9550000000000002E-3</c:v>
                </c:pt>
                <c:pt idx="1750">
                  <c:v>2.9780000000000002E-3</c:v>
                </c:pt>
                <c:pt idx="1751">
                  <c:v>3.0010000000000002E-3</c:v>
                </c:pt>
                <c:pt idx="1752">
                  <c:v>3.0270000000000002E-3</c:v>
                </c:pt>
                <c:pt idx="1753">
                  <c:v>3.0530000000000002E-3</c:v>
                </c:pt>
                <c:pt idx="1754">
                  <c:v>3.081E-3</c:v>
                </c:pt>
                <c:pt idx="1755">
                  <c:v>3.1110000000000001E-3</c:v>
                </c:pt>
                <c:pt idx="1756">
                  <c:v>3.1419999999999998E-3</c:v>
                </c:pt>
                <c:pt idx="1757">
                  <c:v>3.1740000000000002E-3</c:v>
                </c:pt>
                <c:pt idx="1758">
                  <c:v>3.2070000000000002E-3</c:v>
                </c:pt>
                <c:pt idx="1759">
                  <c:v>3.2420000000000001E-3</c:v>
                </c:pt>
                <c:pt idx="1760">
                  <c:v>3.2780000000000001E-3</c:v>
                </c:pt>
                <c:pt idx="1761">
                  <c:v>3.3159999999999999E-3</c:v>
                </c:pt>
                <c:pt idx="1762">
                  <c:v>3.3549999999999999E-3</c:v>
                </c:pt>
                <c:pt idx="1763">
                  <c:v>3.395E-3</c:v>
                </c:pt>
                <c:pt idx="1764">
                  <c:v>3.437E-3</c:v>
                </c:pt>
                <c:pt idx="1765">
                  <c:v>3.48E-3</c:v>
                </c:pt>
                <c:pt idx="1766">
                  <c:v>3.5249999999999999E-3</c:v>
                </c:pt>
                <c:pt idx="1767">
                  <c:v>3.5699999999999998E-3</c:v>
                </c:pt>
                <c:pt idx="1768">
                  <c:v>3.5249999999999999E-3</c:v>
                </c:pt>
                <c:pt idx="1769">
                  <c:v>3.4810000000000002E-3</c:v>
                </c:pt>
                <c:pt idx="1770">
                  <c:v>3.4380000000000001E-3</c:v>
                </c:pt>
                <c:pt idx="1771">
                  <c:v>3.3969999999999998E-3</c:v>
                </c:pt>
                <c:pt idx="1772">
                  <c:v>3.3570000000000002E-3</c:v>
                </c:pt>
                <c:pt idx="1773">
                  <c:v>3.3180000000000002E-3</c:v>
                </c:pt>
                <c:pt idx="1774">
                  <c:v>3.2810000000000001E-3</c:v>
                </c:pt>
                <c:pt idx="1775">
                  <c:v>3.2450000000000001E-3</c:v>
                </c:pt>
                <c:pt idx="1776">
                  <c:v>3.2100000000000002E-3</c:v>
                </c:pt>
                <c:pt idx="1777">
                  <c:v>3.1770000000000001E-3</c:v>
                </c:pt>
                <c:pt idx="1778">
                  <c:v>3.1449999999999998E-3</c:v>
                </c:pt>
                <c:pt idx="1779">
                  <c:v>3.1150000000000001E-3</c:v>
                </c:pt>
                <c:pt idx="1780">
                  <c:v>3.0860000000000002E-3</c:v>
                </c:pt>
                <c:pt idx="1781">
                  <c:v>3.058E-3</c:v>
                </c:pt>
                <c:pt idx="1782">
                  <c:v>3.032E-3</c:v>
                </c:pt>
                <c:pt idx="1783">
                  <c:v>3.0070000000000001E-3</c:v>
                </c:pt>
                <c:pt idx="1784">
                  <c:v>2.983E-3</c:v>
                </c:pt>
                <c:pt idx="1785">
                  <c:v>2.9610000000000001E-3</c:v>
                </c:pt>
                <c:pt idx="1786">
                  <c:v>2.9399999999999999E-3</c:v>
                </c:pt>
                <c:pt idx="1787">
                  <c:v>2.921E-3</c:v>
                </c:pt>
                <c:pt idx="1788">
                  <c:v>2.9030000000000002E-3</c:v>
                </c:pt>
                <c:pt idx="1789">
                  <c:v>2.8860000000000001E-3</c:v>
                </c:pt>
                <c:pt idx="1790">
                  <c:v>2.8700000000000002E-3</c:v>
                </c:pt>
                <c:pt idx="1791">
                  <c:v>2.856E-3</c:v>
                </c:pt>
                <c:pt idx="1792">
                  <c:v>2.8440000000000002E-3</c:v>
                </c:pt>
                <c:pt idx="1793">
                  <c:v>2.8319999999999999E-3</c:v>
                </c:pt>
                <c:pt idx="1794">
                  <c:v>2.8219999999999999E-3</c:v>
                </c:pt>
                <c:pt idx="1795">
                  <c:v>2.8140000000000001E-3</c:v>
                </c:pt>
                <c:pt idx="1796">
                  <c:v>2.807E-3</c:v>
                </c:pt>
                <c:pt idx="1797">
                  <c:v>2.8010000000000001E-3</c:v>
                </c:pt>
                <c:pt idx="1798">
                  <c:v>2.7959999999999999E-3</c:v>
                </c:pt>
                <c:pt idx="1799">
                  <c:v>2.7929999999999999E-3</c:v>
                </c:pt>
                <c:pt idx="1800">
                  <c:v>2.7920000000000002E-3</c:v>
                </c:pt>
                <c:pt idx="1801">
                  <c:v>2.7910000000000001E-3</c:v>
                </c:pt>
                <c:pt idx="1802">
                  <c:v>2.7920000000000002E-3</c:v>
                </c:pt>
                <c:pt idx="1803">
                  <c:v>2.7950000000000002E-3</c:v>
                </c:pt>
                <c:pt idx="1804">
                  <c:v>2.7989999999999998E-3</c:v>
                </c:pt>
                <c:pt idx="1805">
                  <c:v>2.8040000000000001E-3</c:v>
                </c:pt>
                <c:pt idx="1806">
                  <c:v>2.81E-3</c:v>
                </c:pt>
                <c:pt idx="1807">
                  <c:v>2.8180000000000002E-3</c:v>
                </c:pt>
                <c:pt idx="1808">
                  <c:v>2.8270000000000001E-3</c:v>
                </c:pt>
                <c:pt idx="1809">
                  <c:v>2.8379999999999998E-3</c:v>
                </c:pt>
                <c:pt idx="1810">
                  <c:v>2.8500000000000001E-3</c:v>
                </c:pt>
                <c:pt idx="1811">
                  <c:v>2.8630000000000001E-3</c:v>
                </c:pt>
                <c:pt idx="1812">
                  <c:v>2.8779999999999999E-3</c:v>
                </c:pt>
                <c:pt idx="1813">
                  <c:v>2.8939999999999999E-3</c:v>
                </c:pt>
                <c:pt idx="1814">
                  <c:v>2.911E-3</c:v>
                </c:pt>
                <c:pt idx="1815">
                  <c:v>2.9299999999999999E-3</c:v>
                </c:pt>
                <c:pt idx="1816">
                  <c:v>2.9499999999999999E-3</c:v>
                </c:pt>
                <c:pt idx="1817">
                  <c:v>2.9719999999999998E-3</c:v>
                </c:pt>
                <c:pt idx="1818">
                  <c:v>2.9949999999999998E-3</c:v>
                </c:pt>
                <c:pt idx="1819">
                  <c:v>3.019E-3</c:v>
                </c:pt>
                <c:pt idx="1820">
                  <c:v>3.0439999999999998E-3</c:v>
                </c:pt>
                <c:pt idx="1821">
                  <c:v>3.0720000000000001E-3</c:v>
                </c:pt>
                <c:pt idx="1822">
                  <c:v>3.0999999999999999E-3</c:v>
                </c:pt>
                <c:pt idx="1823">
                  <c:v>3.13E-3</c:v>
                </c:pt>
                <c:pt idx="1824">
                  <c:v>3.1610000000000002E-3</c:v>
                </c:pt>
                <c:pt idx="1825">
                  <c:v>3.1930000000000001E-3</c:v>
                </c:pt>
                <c:pt idx="1826">
                  <c:v>3.2269999999999998E-3</c:v>
                </c:pt>
                <c:pt idx="1827">
                  <c:v>3.2620000000000001E-3</c:v>
                </c:pt>
                <c:pt idx="1828">
                  <c:v>3.2989999999999998E-3</c:v>
                </c:pt>
                <c:pt idx="1829">
                  <c:v>3.3370000000000001E-3</c:v>
                </c:pt>
                <c:pt idx="1830">
                  <c:v>3.3760000000000001E-3</c:v>
                </c:pt>
                <c:pt idx="1831">
                  <c:v>3.4169999999999999E-3</c:v>
                </c:pt>
                <c:pt idx="1832">
                  <c:v>3.4589999999999998E-3</c:v>
                </c:pt>
                <c:pt idx="1833">
                  <c:v>3.5019999999999999E-3</c:v>
                </c:pt>
                <c:pt idx="1834">
                  <c:v>3.5360000000000001E-3</c:v>
                </c:pt>
                <c:pt idx="1835">
                  <c:v>3.5699999999999998E-3</c:v>
                </c:pt>
                <c:pt idx="1836">
                  <c:v>3.5260000000000001E-3</c:v>
                </c:pt>
                <c:pt idx="1837">
                  <c:v>3.483E-3</c:v>
                </c:pt>
                <c:pt idx="1838">
                  <c:v>3.441E-3</c:v>
                </c:pt>
                <c:pt idx="1839">
                  <c:v>3.4009999999999999E-3</c:v>
                </c:pt>
                <c:pt idx="1840">
                  <c:v>3.362E-3</c:v>
                </c:pt>
                <c:pt idx="1841">
                  <c:v>3.3240000000000001E-3</c:v>
                </c:pt>
                <c:pt idx="1842">
                  <c:v>3.2880000000000001E-3</c:v>
                </c:pt>
                <c:pt idx="1843">
                  <c:v>3.2529999999999998E-3</c:v>
                </c:pt>
                <c:pt idx="1844">
                  <c:v>3.2200000000000002E-3</c:v>
                </c:pt>
                <c:pt idx="1845">
                  <c:v>3.1879999999999999E-3</c:v>
                </c:pt>
                <c:pt idx="1846">
                  <c:v>3.1570000000000001E-3</c:v>
                </c:pt>
                <c:pt idx="1847">
                  <c:v>3.127E-3</c:v>
                </c:pt>
                <c:pt idx="1848">
                  <c:v>3.0999999999999999E-3</c:v>
                </c:pt>
                <c:pt idx="1849">
                  <c:v>3.0730000000000002E-3</c:v>
                </c:pt>
                <c:pt idx="1850">
                  <c:v>3.0469999999999998E-3</c:v>
                </c:pt>
                <c:pt idx="1851">
                  <c:v>3.0240000000000002E-3</c:v>
                </c:pt>
                <c:pt idx="1852">
                  <c:v>3.0010000000000002E-3</c:v>
                </c:pt>
                <c:pt idx="1853">
                  <c:v>2.98E-3</c:v>
                </c:pt>
                <c:pt idx="1854">
                  <c:v>2.96E-3</c:v>
                </c:pt>
                <c:pt idx="1855">
                  <c:v>2.9420000000000002E-3</c:v>
                </c:pt>
                <c:pt idx="1856">
                  <c:v>2.9250000000000001E-3</c:v>
                </c:pt>
                <c:pt idx="1857">
                  <c:v>2.9090000000000001E-3</c:v>
                </c:pt>
                <c:pt idx="1858">
                  <c:v>2.8939999999999999E-3</c:v>
                </c:pt>
                <c:pt idx="1859">
                  <c:v>2.882E-3</c:v>
                </c:pt>
                <c:pt idx="1860">
                  <c:v>2.8700000000000002E-3</c:v>
                </c:pt>
                <c:pt idx="1861">
                  <c:v>2.8600000000000001E-3</c:v>
                </c:pt>
                <c:pt idx="1862">
                  <c:v>2.8509999999999998E-3</c:v>
                </c:pt>
                <c:pt idx="1863">
                  <c:v>2.843E-3</c:v>
                </c:pt>
                <c:pt idx="1864">
                  <c:v>2.8370000000000001E-3</c:v>
                </c:pt>
                <c:pt idx="1865">
                  <c:v>2.8319999999999999E-3</c:v>
                </c:pt>
                <c:pt idx="1866">
                  <c:v>2.8289999999999999E-3</c:v>
                </c:pt>
                <c:pt idx="1867">
                  <c:v>2.8270000000000001E-3</c:v>
                </c:pt>
                <c:pt idx="1868">
                  <c:v>2.826E-3</c:v>
                </c:pt>
                <c:pt idx="1869">
                  <c:v>2.8270000000000001E-3</c:v>
                </c:pt>
                <c:pt idx="1870">
                  <c:v>2.8289999999999999E-3</c:v>
                </c:pt>
                <c:pt idx="1871">
                  <c:v>2.833E-3</c:v>
                </c:pt>
                <c:pt idx="1872">
                  <c:v>2.8370000000000001E-3</c:v>
                </c:pt>
                <c:pt idx="1873">
                  <c:v>2.8440000000000002E-3</c:v>
                </c:pt>
                <c:pt idx="1874">
                  <c:v>2.8509999999999998E-3</c:v>
                </c:pt>
                <c:pt idx="1875">
                  <c:v>2.8600000000000001E-3</c:v>
                </c:pt>
                <c:pt idx="1876">
                  <c:v>2.8700000000000002E-3</c:v>
                </c:pt>
                <c:pt idx="1877">
                  <c:v>2.882E-3</c:v>
                </c:pt>
                <c:pt idx="1878">
                  <c:v>2.895E-3</c:v>
                </c:pt>
                <c:pt idx="1879">
                  <c:v>2.9090000000000001E-3</c:v>
                </c:pt>
                <c:pt idx="1880">
                  <c:v>2.9250000000000001E-3</c:v>
                </c:pt>
                <c:pt idx="1881">
                  <c:v>2.9420000000000002E-3</c:v>
                </c:pt>
                <c:pt idx="1882">
                  <c:v>2.9610000000000001E-3</c:v>
                </c:pt>
                <c:pt idx="1883">
                  <c:v>2.9810000000000001E-3</c:v>
                </c:pt>
                <c:pt idx="1884">
                  <c:v>3.0019999999999999E-3</c:v>
                </c:pt>
                <c:pt idx="1885">
                  <c:v>3.0240000000000002E-3</c:v>
                </c:pt>
                <c:pt idx="1886">
                  <c:v>3.0479999999999999E-3</c:v>
                </c:pt>
                <c:pt idx="1887">
                  <c:v>3.0739999999999999E-3</c:v>
                </c:pt>
                <c:pt idx="1888">
                  <c:v>3.0999999999999999E-3</c:v>
                </c:pt>
                <c:pt idx="1889">
                  <c:v>3.1280000000000001E-3</c:v>
                </c:pt>
                <c:pt idx="1890">
                  <c:v>3.1580000000000002E-3</c:v>
                </c:pt>
                <c:pt idx="1891">
                  <c:v>3.189E-3</c:v>
                </c:pt>
                <c:pt idx="1892">
                  <c:v>3.2209999999999999E-3</c:v>
                </c:pt>
                <c:pt idx="1893">
                  <c:v>3.2539999999999999E-3</c:v>
                </c:pt>
                <c:pt idx="1894">
                  <c:v>3.2889999999999998E-3</c:v>
                </c:pt>
                <c:pt idx="1895">
                  <c:v>3.3249999999999998E-3</c:v>
                </c:pt>
                <c:pt idx="1896">
                  <c:v>3.3630000000000001E-3</c:v>
                </c:pt>
                <c:pt idx="1897">
                  <c:v>3.4020000000000001E-3</c:v>
                </c:pt>
                <c:pt idx="1898">
                  <c:v>3.4290000000000002E-3</c:v>
                </c:pt>
                <c:pt idx="1899">
                  <c:v>3.457E-3</c:v>
                </c:pt>
                <c:pt idx="1900">
                  <c:v>3.4859999999999999E-3</c:v>
                </c:pt>
                <c:pt idx="1901">
                  <c:v>3.5170000000000002E-3</c:v>
                </c:pt>
                <c:pt idx="1902">
                  <c:v>3.5430000000000001E-3</c:v>
                </c:pt>
                <c:pt idx="1903">
                  <c:v>3.5699999999999998E-3</c:v>
                </c:pt>
                <c:pt idx="1904">
                  <c:v>3.529E-3</c:v>
                </c:pt>
                <c:pt idx="1905">
                  <c:v>3.4889999999999999E-3</c:v>
                </c:pt>
                <c:pt idx="1906">
                  <c:v>3.4499999999999999E-3</c:v>
                </c:pt>
                <c:pt idx="1907">
                  <c:v>3.4129999999999998E-3</c:v>
                </c:pt>
                <c:pt idx="1908">
                  <c:v>3.3769999999999998E-3</c:v>
                </c:pt>
                <c:pt idx="1909">
                  <c:v>3.3430000000000001E-3</c:v>
                </c:pt>
                <c:pt idx="1910">
                  <c:v>3.3089999999999999E-3</c:v>
                </c:pt>
                <c:pt idx="1911">
                  <c:v>3.2780000000000001E-3</c:v>
                </c:pt>
                <c:pt idx="1912">
                  <c:v>3.2469999999999999E-3</c:v>
                </c:pt>
                <c:pt idx="1913">
                  <c:v>3.2179999999999999E-3</c:v>
                </c:pt>
                <c:pt idx="1914">
                  <c:v>3.1900000000000001E-3</c:v>
                </c:pt>
                <c:pt idx="1915">
                  <c:v>3.1640000000000001E-3</c:v>
                </c:pt>
                <c:pt idx="1916">
                  <c:v>3.1389999999999999E-3</c:v>
                </c:pt>
                <c:pt idx="1917">
                  <c:v>3.1150000000000001E-3</c:v>
                </c:pt>
                <c:pt idx="1918">
                  <c:v>3.0929999999999998E-3</c:v>
                </c:pt>
                <c:pt idx="1919">
                  <c:v>3.0720000000000001E-3</c:v>
                </c:pt>
                <c:pt idx="1920">
                  <c:v>3.0530000000000002E-3</c:v>
                </c:pt>
                <c:pt idx="1921">
                  <c:v>3.0349999999999999E-3</c:v>
                </c:pt>
                <c:pt idx="1922">
                  <c:v>3.0179999999999998E-3</c:v>
                </c:pt>
                <c:pt idx="1923">
                  <c:v>3.003E-3</c:v>
                </c:pt>
                <c:pt idx="1924">
                  <c:v>2.9880000000000002E-3</c:v>
                </c:pt>
                <c:pt idx="1925">
                  <c:v>2.9759999999999999E-3</c:v>
                </c:pt>
                <c:pt idx="1926">
                  <c:v>2.9650000000000002E-3</c:v>
                </c:pt>
                <c:pt idx="1927">
                  <c:v>2.9550000000000002E-3</c:v>
                </c:pt>
                <c:pt idx="1928">
                  <c:v>2.9459999999999998E-3</c:v>
                </c:pt>
                <c:pt idx="1929">
                  <c:v>2.9390000000000002E-3</c:v>
                </c:pt>
                <c:pt idx="1930">
                  <c:v>2.9329999999999998E-3</c:v>
                </c:pt>
                <c:pt idx="1931">
                  <c:v>2.9290000000000002E-3</c:v>
                </c:pt>
                <c:pt idx="1932">
                  <c:v>2.9250000000000001E-3</c:v>
                </c:pt>
                <c:pt idx="1933">
                  <c:v>2.9239999999999999E-3</c:v>
                </c:pt>
                <c:pt idx="1934">
                  <c:v>2.9229999999999998E-3</c:v>
                </c:pt>
                <c:pt idx="1935">
                  <c:v>2.9239999999999999E-3</c:v>
                </c:pt>
                <c:pt idx="1936">
                  <c:v>2.9269999999999999E-3</c:v>
                </c:pt>
                <c:pt idx="1937">
                  <c:v>2.931E-3</c:v>
                </c:pt>
                <c:pt idx="1938">
                  <c:v>2.9359999999999998E-3</c:v>
                </c:pt>
                <c:pt idx="1939">
                  <c:v>2.9420000000000002E-3</c:v>
                </c:pt>
                <c:pt idx="1940">
                  <c:v>2.9499999999999999E-3</c:v>
                </c:pt>
                <c:pt idx="1941">
                  <c:v>2.9589999999999998E-3</c:v>
                </c:pt>
                <c:pt idx="1942">
                  <c:v>2.97E-3</c:v>
                </c:pt>
                <c:pt idx="1943">
                  <c:v>2.9819999999999998E-3</c:v>
                </c:pt>
                <c:pt idx="1944">
                  <c:v>2.9949999999999998E-3</c:v>
                </c:pt>
                <c:pt idx="1945">
                  <c:v>3.0100000000000001E-3</c:v>
                </c:pt>
                <c:pt idx="1946">
                  <c:v>3.026E-3</c:v>
                </c:pt>
                <c:pt idx="1947">
                  <c:v>3.0430000000000001E-3</c:v>
                </c:pt>
                <c:pt idx="1948">
                  <c:v>3.0620000000000001E-3</c:v>
                </c:pt>
                <c:pt idx="1949">
                  <c:v>3.0820000000000001E-3</c:v>
                </c:pt>
                <c:pt idx="1950">
                  <c:v>3.104E-3</c:v>
                </c:pt>
                <c:pt idx="1951">
                  <c:v>3.127E-3</c:v>
                </c:pt>
                <c:pt idx="1952">
                  <c:v>3.1510000000000002E-3</c:v>
                </c:pt>
                <c:pt idx="1953">
                  <c:v>3.176E-3</c:v>
                </c:pt>
                <c:pt idx="1954">
                  <c:v>3.2030000000000001E-3</c:v>
                </c:pt>
                <c:pt idx="1955">
                  <c:v>3.2320000000000001E-3</c:v>
                </c:pt>
                <c:pt idx="1956">
                  <c:v>3.2620000000000001E-3</c:v>
                </c:pt>
                <c:pt idx="1957">
                  <c:v>3.2929999999999999E-3</c:v>
                </c:pt>
                <c:pt idx="1958">
                  <c:v>3.3249999999999998E-3</c:v>
                </c:pt>
                <c:pt idx="1959">
                  <c:v>3.359E-3</c:v>
                </c:pt>
                <c:pt idx="1960">
                  <c:v>3.382E-3</c:v>
                </c:pt>
                <c:pt idx="1961">
                  <c:v>3.4060000000000002E-3</c:v>
                </c:pt>
                <c:pt idx="1962">
                  <c:v>3.431E-3</c:v>
                </c:pt>
                <c:pt idx="1963">
                  <c:v>3.4580000000000001E-3</c:v>
                </c:pt>
                <c:pt idx="1964">
                  <c:v>3.4859999999999999E-3</c:v>
                </c:pt>
                <c:pt idx="1965">
                  <c:v>3.5070000000000001E-3</c:v>
                </c:pt>
                <c:pt idx="1966">
                  <c:v>3.529E-3</c:v>
                </c:pt>
                <c:pt idx="1967">
                  <c:v>3.5530000000000002E-3</c:v>
                </c:pt>
                <c:pt idx="1968">
                  <c:v>3.578E-3</c:v>
                </c:pt>
                <c:pt idx="1969">
                  <c:v>3.604E-3</c:v>
                </c:pt>
                <c:pt idx="1970">
                  <c:v>3.6259999999999999E-3</c:v>
                </c:pt>
                <c:pt idx="1971">
                  <c:v>3.65E-3</c:v>
                </c:pt>
                <c:pt idx="1972">
                  <c:v>3.6180000000000001E-3</c:v>
                </c:pt>
                <c:pt idx="1973">
                  <c:v>3.5890000000000002E-3</c:v>
                </c:pt>
                <c:pt idx="1974">
                  <c:v>3.5599999999999998E-3</c:v>
                </c:pt>
                <c:pt idx="1975">
                  <c:v>3.5330000000000001E-3</c:v>
                </c:pt>
                <c:pt idx="1976">
                  <c:v>3.5070000000000001E-3</c:v>
                </c:pt>
                <c:pt idx="1977">
                  <c:v>3.483E-3</c:v>
                </c:pt>
                <c:pt idx="1978">
                  <c:v>3.46E-3</c:v>
                </c:pt>
                <c:pt idx="1979">
                  <c:v>3.4380000000000001E-3</c:v>
                </c:pt>
                <c:pt idx="1980">
                  <c:v>3.418E-3</c:v>
                </c:pt>
                <c:pt idx="1981">
                  <c:v>3.3990000000000001E-3</c:v>
                </c:pt>
                <c:pt idx="1982">
                  <c:v>3.382E-3</c:v>
                </c:pt>
                <c:pt idx="1983">
                  <c:v>3.3649999999999999E-3</c:v>
                </c:pt>
                <c:pt idx="1984">
                  <c:v>3.3509999999999998E-3</c:v>
                </c:pt>
                <c:pt idx="1985">
                  <c:v>3.3370000000000001E-3</c:v>
                </c:pt>
                <c:pt idx="1986">
                  <c:v>3.3249999999999998E-3</c:v>
                </c:pt>
                <c:pt idx="1987">
                  <c:v>3.3140000000000001E-3</c:v>
                </c:pt>
                <c:pt idx="1988">
                  <c:v>3.3050000000000002E-3</c:v>
                </c:pt>
                <c:pt idx="1989">
                  <c:v>3.297E-3</c:v>
                </c:pt>
                <c:pt idx="1990">
                  <c:v>3.2910000000000001E-3</c:v>
                </c:pt>
                <c:pt idx="1991">
                  <c:v>3.2850000000000002E-3</c:v>
                </c:pt>
                <c:pt idx="1992">
                  <c:v>3.2810000000000001E-3</c:v>
                </c:pt>
                <c:pt idx="1993">
                  <c:v>3.2789999999999998E-3</c:v>
                </c:pt>
                <c:pt idx="1994">
                  <c:v>3.2780000000000001E-3</c:v>
                </c:pt>
                <c:pt idx="1995">
                  <c:v>3.2780000000000001E-3</c:v>
                </c:pt>
                <c:pt idx="1996">
                  <c:v>3.2799999999999999E-3</c:v>
                </c:pt>
                <c:pt idx="1997">
                  <c:v>3.2829999999999999E-3</c:v>
                </c:pt>
                <c:pt idx="1998">
                  <c:v>3.287E-3</c:v>
                </c:pt>
                <c:pt idx="1999">
                  <c:v>3.2929999999999999E-3</c:v>
                </c:pt>
                <c:pt idx="2000">
                  <c:v>3.3E-3</c:v>
                </c:pt>
                <c:pt idx="2001">
                  <c:v>3.3080000000000002E-3</c:v>
                </c:pt>
                <c:pt idx="2002">
                  <c:v>3.3180000000000002E-3</c:v>
                </c:pt>
                <c:pt idx="2003">
                  <c:v>3.3289999999999999E-3</c:v>
                </c:pt>
                <c:pt idx="2004">
                  <c:v>3.3419999999999999E-3</c:v>
                </c:pt>
                <c:pt idx="2005">
                  <c:v>3.356E-3</c:v>
                </c:pt>
                <c:pt idx="2006">
                  <c:v>3.3709999999999999E-3</c:v>
                </c:pt>
                <c:pt idx="2007">
                  <c:v>3.388E-3</c:v>
                </c:pt>
                <c:pt idx="2008">
                  <c:v>3.4060000000000002E-3</c:v>
                </c:pt>
                <c:pt idx="2009">
                  <c:v>3.4250000000000001E-3</c:v>
                </c:pt>
                <c:pt idx="2010">
                  <c:v>3.4459999999999998E-3</c:v>
                </c:pt>
                <c:pt idx="2011">
                  <c:v>3.4680000000000002E-3</c:v>
                </c:pt>
                <c:pt idx="2012">
                  <c:v>3.4919999999999999E-3</c:v>
                </c:pt>
                <c:pt idx="2013">
                  <c:v>3.516E-3</c:v>
                </c:pt>
                <c:pt idx="2014">
                  <c:v>3.5430000000000001E-3</c:v>
                </c:pt>
                <c:pt idx="2015">
                  <c:v>3.5699999999999998E-3</c:v>
                </c:pt>
                <c:pt idx="2016">
                  <c:v>3.581E-3</c:v>
                </c:pt>
                <c:pt idx="2017">
                  <c:v>3.5929999999999998E-3</c:v>
                </c:pt>
                <c:pt idx="2018">
                  <c:v>3.607E-3</c:v>
                </c:pt>
                <c:pt idx="2019">
                  <c:v>3.6219999999999998E-3</c:v>
                </c:pt>
                <c:pt idx="2020">
                  <c:v>3.6380000000000002E-3</c:v>
                </c:pt>
                <c:pt idx="2021">
                  <c:v>3.6459999999999999E-3</c:v>
                </c:pt>
                <c:pt idx="2022">
                  <c:v>3.656E-3</c:v>
                </c:pt>
                <c:pt idx="2023">
                  <c:v>3.6670000000000001E-3</c:v>
                </c:pt>
                <c:pt idx="2024">
                  <c:v>3.6800000000000001E-3</c:v>
                </c:pt>
                <c:pt idx="2025">
                  <c:v>3.6939999999999998E-3</c:v>
                </c:pt>
                <c:pt idx="2026">
                  <c:v>3.7000000000000002E-3</c:v>
                </c:pt>
                <c:pt idx="2027">
                  <c:v>3.7090000000000001E-3</c:v>
                </c:pt>
                <c:pt idx="2028">
                  <c:v>3.718E-3</c:v>
                </c:pt>
                <c:pt idx="2029">
                  <c:v>3.7290000000000001E-3</c:v>
                </c:pt>
                <c:pt idx="2030">
                  <c:v>3.7420000000000001E-3</c:v>
                </c:pt>
                <c:pt idx="2031">
                  <c:v>3.7550000000000001E-3</c:v>
                </c:pt>
                <c:pt idx="2032">
                  <c:v>3.7699999999999999E-3</c:v>
                </c:pt>
                <c:pt idx="2033">
                  <c:v>3.7810000000000001E-3</c:v>
                </c:pt>
                <c:pt idx="2034">
                  <c:v>3.7919999999999998E-3</c:v>
                </c:pt>
                <c:pt idx="2035">
                  <c:v>3.8059999999999999E-3</c:v>
                </c:pt>
                <c:pt idx="2036">
                  <c:v>3.8089999999999999E-3</c:v>
                </c:pt>
                <c:pt idx="2037">
                  <c:v>3.813E-3</c:v>
                </c:pt>
                <c:pt idx="2038">
                  <c:v>3.8189999999999999E-3</c:v>
                </c:pt>
                <c:pt idx="2039">
                  <c:v>3.826E-3</c:v>
                </c:pt>
                <c:pt idx="2040">
                  <c:v>3.7910000000000001E-3</c:v>
                </c:pt>
                <c:pt idx="2041">
                  <c:v>3.7580000000000001E-3</c:v>
                </c:pt>
                <c:pt idx="2042">
                  <c:v>3.7269999999999998E-3</c:v>
                </c:pt>
                <c:pt idx="2043">
                  <c:v>3.6970000000000002E-3</c:v>
                </c:pt>
                <c:pt idx="2044">
                  <c:v>3.6679999999999998E-3</c:v>
                </c:pt>
                <c:pt idx="2045">
                  <c:v>3.64E-3</c:v>
                </c:pt>
                <c:pt idx="2046">
                  <c:v>3.614E-3</c:v>
                </c:pt>
                <c:pt idx="2047">
                  <c:v>3.5890000000000002E-3</c:v>
                </c:pt>
                <c:pt idx="2048">
                  <c:v>3.5660000000000002E-3</c:v>
                </c:pt>
                <c:pt idx="2049">
                  <c:v>3.5430000000000001E-3</c:v>
                </c:pt>
                <c:pt idx="2050">
                  <c:v>3.5230000000000001E-3</c:v>
                </c:pt>
                <c:pt idx="2051">
                  <c:v>3.503E-3</c:v>
                </c:pt>
                <c:pt idx="2052">
                  <c:v>3.4849999999999998E-3</c:v>
                </c:pt>
                <c:pt idx="2053">
                  <c:v>3.4689999999999999E-3</c:v>
                </c:pt>
                <c:pt idx="2054">
                  <c:v>3.454E-3</c:v>
                </c:pt>
                <c:pt idx="2055">
                  <c:v>3.4399999999999999E-3</c:v>
                </c:pt>
                <c:pt idx="2056">
                  <c:v>3.4269999999999999E-3</c:v>
                </c:pt>
                <c:pt idx="2057">
                  <c:v>3.4160000000000002E-3</c:v>
                </c:pt>
                <c:pt idx="2058">
                  <c:v>3.4060000000000002E-3</c:v>
                </c:pt>
                <c:pt idx="2059">
                  <c:v>3.398E-3</c:v>
                </c:pt>
                <c:pt idx="2060">
                  <c:v>3.3909999999999999E-3</c:v>
                </c:pt>
                <c:pt idx="2061">
                  <c:v>3.385E-3</c:v>
                </c:pt>
                <c:pt idx="2062">
                  <c:v>3.3809999999999999E-3</c:v>
                </c:pt>
                <c:pt idx="2063">
                  <c:v>3.3779999999999999E-3</c:v>
                </c:pt>
                <c:pt idx="2064">
                  <c:v>3.3760000000000001E-3</c:v>
                </c:pt>
                <c:pt idx="2065">
                  <c:v>3.3760000000000001E-3</c:v>
                </c:pt>
                <c:pt idx="2066">
                  <c:v>3.3769999999999998E-3</c:v>
                </c:pt>
                <c:pt idx="2067">
                  <c:v>3.3800000000000002E-3</c:v>
                </c:pt>
                <c:pt idx="2068">
                  <c:v>3.3839999999999999E-3</c:v>
                </c:pt>
                <c:pt idx="2069">
                  <c:v>3.3890000000000001E-3</c:v>
                </c:pt>
                <c:pt idx="2070">
                  <c:v>3.3960000000000001E-3</c:v>
                </c:pt>
                <c:pt idx="2071">
                  <c:v>3.4039999999999999E-3</c:v>
                </c:pt>
                <c:pt idx="2072">
                  <c:v>3.4129999999999998E-3</c:v>
                </c:pt>
                <c:pt idx="2073">
                  <c:v>3.424E-3</c:v>
                </c:pt>
                <c:pt idx="2074">
                  <c:v>3.4359999999999998E-3</c:v>
                </c:pt>
                <c:pt idx="2075">
                  <c:v>3.4489999999999998E-3</c:v>
                </c:pt>
                <c:pt idx="2076">
                  <c:v>3.4640000000000001E-3</c:v>
                </c:pt>
                <c:pt idx="2077">
                  <c:v>3.48E-3</c:v>
                </c:pt>
                <c:pt idx="2078">
                  <c:v>3.4789999999999999E-3</c:v>
                </c:pt>
                <c:pt idx="2079">
                  <c:v>3.48E-3</c:v>
                </c:pt>
                <c:pt idx="2080">
                  <c:v>3.4810000000000002E-3</c:v>
                </c:pt>
                <c:pt idx="2081">
                  <c:v>3.4840000000000001E-3</c:v>
                </c:pt>
                <c:pt idx="2082">
                  <c:v>3.4889999999999999E-3</c:v>
                </c:pt>
                <c:pt idx="2083">
                  <c:v>3.4949999999999998E-3</c:v>
                </c:pt>
                <c:pt idx="2084">
                  <c:v>3.4949999999999998E-3</c:v>
                </c:pt>
                <c:pt idx="2085">
                  <c:v>3.496E-3</c:v>
                </c:pt>
                <c:pt idx="2086">
                  <c:v>3.4979999999999998E-3</c:v>
                </c:pt>
                <c:pt idx="2087">
                  <c:v>3.5019999999999999E-3</c:v>
                </c:pt>
                <c:pt idx="2088">
                  <c:v>3.5079999999999998E-3</c:v>
                </c:pt>
                <c:pt idx="2089">
                  <c:v>3.5140000000000002E-3</c:v>
                </c:pt>
                <c:pt idx="2090">
                  <c:v>3.5230000000000001E-3</c:v>
                </c:pt>
                <c:pt idx="2091">
                  <c:v>3.522E-3</c:v>
                </c:pt>
                <c:pt idx="2092">
                  <c:v>3.5230000000000001E-3</c:v>
                </c:pt>
                <c:pt idx="2093">
                  <c:v>3.5249999999999999E-3</c:v>
                </c:pt>
                <c:pt idx="2094">
                  <c:v>3.529E-3</c:v>
                </c:pt>
                <c:pt idx="2095">
                  <c:v>3.5339999999999998E-3</c:v>
                </c:pt>
                <c:pt idx="2096">
                  <c:v>3.5400000000000002E-3</c:v>
                </c:pt>
                <c:pt idx="2097">
                  <c:v>3.5469999999999998E-3</c:v>
                </c:pt>
                <c:pt idx="2098">
                  <c:v>3.5569999999999998E-3</c:v>
                </c:pt>
                <c:pt idx="2099">
                  <c:v>3.5609999999999999E-3</c:v>
                </c:pt>
                <c:pt idx="2100">
                  <c:v>3.565E-3</c:v>
                </c:pt>
                <c:pt idx="2101">
                  <c:v>3.571E-3</c:v>
                </c:pt>
                <c:pt idx="2102">
                  <c:v>3.5769999999999999E-3</c:v>
                </c:pt>
                <c:pt idx="2103">
                  <c:v>3.5860000000000002E-3</c:v>
                </c:pt>
                <c:pt idx="2104">
                  <c:v>3.5950000000000001E-3</c:v>
                </c:pt>
                <c:pt idx="2105">
                  <c:v>3.6050000000000001E-3</c:v>
                </c:pt>
                <c:pt idx="2106">
                  <c:v>3.617E-3</c:v>
                </c:pt>
                <c:pt idx="2107">
                  <c:v>3.63E-3</c:v>
                </c:pt>
                <c:pt idx="2108">
                  <c:v>3.607E-3</c:v>
                </c:pt>
                <c:pt idx="2109">
                  <c:v>3.5850000000000001E-3</c:v>
                </c:pt>
                <c:pt idx="2110">
                  <c:v>3.565E-3</c:v>
                </c:pt>
                <c:pt idx="2111">
                  <c:v>3.5460000000000001E-3</c:v>
                </c:pt>
                <c:pt idx="2112">
                  <c:v>3.529E-3</c:v>
                </c:pt>
                <c:pt idx="2113">
                  <c:v>3.5130000000000001E-3</c:v>
                </c:pt>
                <c:pt idx="2114">
                  <c:v>3.4979999999999998E-3</c:v>
                </c:pt>
                <c:pt idx="2115">
                  <c:v>3.4840000000000001E-3</c:v>
                </c:pt>
                <c:pt idx="2116">
                  <c:v>3.4719999999999998E-3</c:v>
                </c:pt>
                <c:pt idx="2117">
                  <c:v>3.4619999999999998E-3</c:v>
                </c:pt>
                <c:pt idx="2118">
                  <c:v>3.4520000000000002E-3</c:v>
                </c:pt>
                <c:pt idx="2119">
                  <c:v>3.4450000000000001E-3</c:v>
                </c:pt>
                <c:pt idx="2120">
                  <c:v>3.4380000000000001E-3</c:v>
                </c:pt>
                <c:pt idx="2121">
                  <c:v>3.4329999999999999E-3</c:v>
                </c:pt>
                <c:pt idx="2122">
                  <c:v>3.4290000000000002E-3</c:v>
                </c:pt>
                <c:pt idx="2123">
                  <c:v>3.4269999999999999E-3</c:v>
                </c:pt>
                <c:pt idx="2124">
                  <c:v>3.4259999999999998E-3</c:v>
                </c:pt>
                <c:pt idx="2125">
                  <c:v>3.4259999999999998E-3</c:v>
                </c:pt>
                <c:pt idx="2126">
                  <c:v>3.4269999999999999E-3</c:v>
                </c:pt>
                <c:pt idx="2127">
                  <c:v>3.431E-3</c:v>
                </c:pt>
                <c:pt idx="2128">
                  <c:v>3.4350000000000001E-3</c:v>
                </c:pt>
                <c:pt idx="2129">
                  <c:v>3.441E-3</c:v>
                </c:pt>
                <c:pt idx="2130">
                  <c:v>3.4480000000000001E-3</c:v>
                </c:pt>
                <c:pt idx="2131">
                  <c:v>3.4559999999999999E-3</c:v>
                </c:pt>
                <c:pt idx="2132">
                  <c:v>3.4659999999999999E-3</c:v>
                </c:pt>
                <c:pt idx="2133">
                  <c:v>3.4770000000000001E-3</c:v>
                </c:pt>
                <c:pt idx="2134">
                  <c:v>3.49E-3</c:v>
                </c:pt>
                <c:pt idx="2135">
                  <c:v>3.5040000000000002E-3</c:v>
                </c:pt>
                <c:pt idx="2136">
                  <c:v>3.5100000000000001E-3</c:v>
                </c:pt>
                <c:pt idx="2137">
                  <c:v>3.5170000000000002E-3</c:v>
                </c:pt>
                <c:pt idx="2138">
                  <c:v>3.5249999999999999E-3</c:v>
                </c:pt>
                <c:pt idx="2139">
                  <c:v>3.5349999999999999E-3</c:v>
                </c:pt>
                <c:pt idx="2140">
                  <c:v>3.5460000000000001E-3</c:v>
                </c:pt>
                <c:pt idx="2141">
                  <c:v>3.5530000000000002E-3</c:v>
                </c:pt>
                <c:pt idx="2142">
                  <c:v>3.5609999999999999E-3</c:v>
                </c:pt>
                <c:pt idx="2143">
                  <c:v>3.5699999999999998E-3</c:v>
                </c:pt>
                <c:pt idx="2144">
                  <c:v>3.571E-3</c:v>
                </c:pt>
                <c:pt idx="2145">
                  <c:v>3.5739999999999999E-3</c:v>
                </c:pt>
                <c:pt idx="2146">
                  <c:v>3.5769999999999999E-3</c:v>
                </c:pt>
                <c:pt idx="2147">
                  <c:v>3.5769999999999999E-3</c:v>
                </c:pt>
                <c:pt idx="2148">
                  <c:v>3.5790000000000001E-3</c:v>
                </c:pt>
                <c:pt idx="2149">
                  <c:v>3.5820000000000001E-3</c:v>
                </c:pt>
                <c:pt idx="2150">
                  <c:v>3.5860000000000002E-3</c:v>
                </c:pt>
                <c:pt idx="2151">
                  <c:v>3.5850000000000001E-3</c:v>
                </c:pt>
                <c:pt idx="2152">
                  <c:v>3.5850000000000001E-3</c:v>
                </c:pt>
                <c:pt idx="2153">
                  <c:v>3.5869999999999999E-3</c:v>
                </c:pt>
                <c:pt idx="2154">
                  <c:v>3.5899999999999999E-3</c:v>
                </c:pt>
                <c:pt idx="2155">
                  <c:v>3.594E-3</c:v>
                </c:pt>
                <c:pt idx="2156">
                  <c:v>3.5999999999999999E-3</c:v>
                </c:pt>
                <c:pt idx="2157">
                  <c:v>3.607E-3</c:v>
                </c:pt>
                <c:pt idx="2158">
                  <c:v>3.6020000000000002E-3</c:v>
                </c:pt>
                <c:pt idx="2159">
                  <c:v>3.5990000000000002E-3</c:v>
                </c:pt>
                <c:pt idx="2160">
                  <c:v>3.5980000000000001E-3</c:v>
                </c:pt>
                <c:pt idx="2161">
                  <c:v>3.5969999999999999E-3</c:v>
                </c:pt>
                <c:pt idx="2162">
                  <c:v>3.5980000000000001E-3</c:v>
                </c:pt>
                <c:pt idx="2163">
                  <c:v>3.601E-3</c:v>
                </c:pt>
                <c:pt idx="2164">
                  <c:v>3.6050000000000001E-3</c:v>
                </c:pt>
                <c:pt idx="2165">
                  <c:v>3.6099999999999999E-3</c:v>
                </c:pt>
                <c:pt idx="2166">
                  <c:v>3.6089999999999998E-3</c:v>
                </c:pt>
                <c:pt idx="2167">
                  <c:v>3.6110000000000001E-3</c:v>
                </c:pt>
                <c:pt idx="2168">
                  <c:v>3.6129999999999999E-3</c:v>
                </c:pt>
                <c:pt idx="2169">
                  <c:v>3.617E-3</c:v>
                </c:pt>
                <c:pt idx="2170">
                  <c:v>3.6219999999999998E-3</c:v>
                </c:pt>
                <c:pt idx="2171">
                  <c:v>3.6289999999999998E-3</c:v>
                </c:pt>
                <c:pt idx="2172">
                  <c:v>3.637E-3</c:v>
                </c:pt>
                <c:pt idx="2173">
                  <c:v>3.6459999999999999E-3</c:v>
                </c:pt>
                <c:pt idx="2174">
                  <c:v>3.6570000000000001E-3</c:v>
                </c:pt>
                <c:pt idx="2175">
                  <c:v>3.669E-3</c:v>
                </c:pt>
                <c:pt idx="2176">
                  <c:v>3.6540000000000001E-3</c:v>
                </c:pt>
                <c:pt idx="2177">
                  <c:v>3.64E-3</c:v>
                </c:pt>
                <c:pt idx="2178">
                  <c:v>3.627E-3</c:v>
                </c:pt>
                <c:pt idx="2179">
                  <c:v>3.6159999999999999E-3</c:v>
                </c:pt>
                <c:pt idx="2180">
                  <c:v>3.6059999999999998E-3</c:v>
                </c:pt>
                <c:pt idx="2181">
                  <c:v>3.5980000000000001E-3</c:v>
                </c:pt>
                <c:pt idx="2182">
                  <c:v>3.591E-3</c:v>
                </c:pt>
                <c:pt idx="2183">
                  <c:v>3.5860000000000002E-3</c:v>
                </c:pt>
                <c:pt idx="2184">
                  <c:v>3.581E-3</c:v>
                </c:pt>
                <c:pt idx="2185">
                  <c:v>3.578E-3</c:v>
                </c:pt>
                <c:pt idx="2186">
                  <c:v>3.5769999999999999E-3</c:v>
                </c:pt>
                <c:pt idx="2187">
                  <c:v>3.5769999999999999E-3</c:v>
                </c:pt>
                <c:pt idx="2188">
                  <c:v>3.578E-3</c:v>
                </c:pt>
                <c:pt idx="2189">
                  <c:v>3.581E-3</c:v>
                </c:pt>
                <c:pt idx="2190">
                  <c:v>3.5850000000000001E-3</c:v>
                </c:pt>
                <c:pt idx="2191">
                  <c:v>3.581E-3</c:v>
                </c:pt>
                <c:pt idx="2192">
                  <c:v>3.5790000000000001E-3</c:v>
                </c:pt>
                <c:pt idx="2193">
                  <c:v>3.578E-3</c:v>
                </c:pt>
                <c:pt idx="2194">
                  <c:v>3.5790000000000001E-3</c:v>
                </c:pt>
                <c:pt idx="2195">
                  <c:v>3.5739999999999999E-3</c:v>
                </c:pt>
                <c:pt idx="2196">
                  <c:v>3.5720000000000001E-3</c:v>
                </c:pt>
                <c:pt idx="2197">
                  <c:v>3.5699999999999998E-3</c:v>
                </c:pt>
                <c:pt idx="2198">
                  <c:v>3.568E-3</c:v>
                </c:pt>
                <c:pt idx="2199">
                  <c:v>3.5669999999999999E-3</c:v>
                </c:pt>
                <c:pt idx="2200">
                  <c:v>3.5669999999999999E-3</c:v>
                </c:pt>
                <c:pt idx="2201">
                  <c:v>3.5690000000000001E-3</c:v>
                </c:pt>
                <c:pt idx="2202">
                  <c:v>3.5720000000000001E-3</c:v>
                </c:pt>
                <c:pt idx="2203">
                  <c:v>3.5769999999999999E-3</c:v>
                </c:pt>
                <c:pt idx="2204">
                  <c:v>3.5690000000000001E-3</c:v>
                </c:pt>
                <c:pt idx="2205">
                  <c:v>3.5609999999999999E-3</c:v>
                </c:pt>
                <c:pt idx="2206">
                  <c:v>3.5560000000000001E-3</c:v>
                </c:pt>
                <c:pt idx="2207">
                  <c:v>3.5509999999999999E-3</c:v>
                </c:pt>
                <c:pt idx="2208">
                  <c:v>3.5479999999999999E-3</c:v>
                </c:pt>
                <c:pt idx="2209">
                  <c:v>3.5469999999999998E-3</c:v>
                </c:pt>
                <c:pt idx="2210">
                  <c:v>3.5469999999999998E-3</c:v>
                </c:pt>
                <c:pt idx="2211">
                  <c:v>3.5479999999999999E-3</c:v>
                </c:pt>
                <c:pt idx="2212">
                  <c:v>3.5500000000000002E-3</c:v>
                </c:pt>
                <c:pt idx="2213">
                  <c:v>3.5539999999999999E-3</c:v>
                </c:pt>
                <c:pt idx="2214">
                  <c:v>3.552E-3</c:v>
                </c:pt>
                <c:pt idx="2215">
                  <c:v>3.552E-3</c:v>
                </c:pt>
                <c:pt idx="2216">
                  <c:v>3.5530000000000002E-3</c:v>
                </c:pt>
                <c:pt idx="2217">
                  <c:v>3.5539999999999999E-3</c:v>
                </c:pt>
                <c:pt idx="2218">
                  <c:v>3.555E-3</c:v>
                </c:pt>
                <c:pt idx="2219">
                  <c:v>3.558E-3</c:v>
                </c:pt>
                <c:pt idx="2220">
                  <c:v>3.558E-3</c:v>
                </c:pt>
                <c:pt idx="2221">
                  <c:v>3.5590000000000001E-3</c:v>
                </c:pt>
                <c:pt idx="2222">
                  <c:v>3.5609999999999999E-3</c:v>
                </c:pt>
                <c:pt idx="2223">
                  <c:v>3.552E-3</c:v>
                </c:pt>
                <c:pt idx="2224">
                  <c:v>3.5439999999999998E-3</c:v>
                </c:pt>
                <c:pt idx="2225">
                  <c:v>3.5370000000000002E-3</c:v>
                </c:pt>
                <c:pt idx="2226">
                  <c:v>3.532E-3</c:v>
                </c:pt>
                <c:pt idx="2227">
                  <c:v>3.5279999999999999E-3</c:v>
                </c:pt>
                <c:pt idx="2228">
                  <c:v>3.5249999999999999E-3</c:v>
                </c:pt>
                <c:pt idx="2229">
                  <c:v>3.5239999999999998E-3</c:v>
                </c:pt>
                <c:pt idx="2230">
                  <c:v>3.5239999999999998E-3</c:v>
                </c:pt>
                <c:pt idx="2231">
                  <c:v>3.5260000000000001E-3</c:v>
                </c:pt>
                <c:pt idx="2232">
                  <c:v>3.529E-3</c:v>
                </c:pt>
                <c:pt idx="2233">
                  <c:v>3.5330000000000001E-3</c:v>
                </c:pt>
                <c:pt idx="2234">
                  <c:v>3.539E-3</c:v>
                </c:pt>
                <c:pt idx="2235">
                  <c:v>3.5460000000000001E-3</c:v>
                </c:pt>
                <c:pt idx="2236">
                  <c:v>3.5539999999999999E-3</c:v>
                </c:pt>
                <c:pt idx="2237">
                  <c:v>3.5639999999999999E-3</c:v>
                </c:pt>
                <c:pt idx="2238">
                  <c:v>3.5750000000000001E-3</c:v>
                </c:pt>
                <c:pt idx="2239">
                  <c:v>3.588E-3</c:v>
                </c:pt>
                <c:pt idx="2240">
                  <c:v>3.601E-3</c:v>
                </c:pt>
                <c:pt idx="2241">
                  <c:v>3.617E-3</c:v>
                </c:pt>
                <c:pt idx="2242">
                  <c:v>3.6329999999999999E-3</c:v>
                </c:pt>
                <c:pt idx="2243">
                  <c:v>3.6510000000000002E-3</c:v>
                </c:pt>
                <c:pt idx="2244">
                  <c:v>3.6419999999999998E-3</c:v>
                </c:pt>
                <c:pt idx="2245">
                  <c:v>3.6340000000000001E-3</c:v>
                </c:pt>
                <c:pt idx="2246">
                  <c:v>3.627E-3</c:v>
                </c:pt>
                <c:pt idx="2247">
                  <c:v>3.6219999999999998E-3</c:v>
                </c:pt>
                <c:pt idx="2248">
                  <c:v>3.6180000000000001E-3</c:v>
                </c:pt>
                <c:pt idx="2249">
                  <c:v>3.607E-3</c:v>
                </c:pt>
                <c:pt idx="2250">
                  <c:v>3.5980000000000001E-3</c:v>
                </c:pt>
                <c:pt idx="2251">
                  <c:v>3.5899999999999999E-3</c:v>
                </c:pt>
                <c:pt idx="2252">
                  <c:v>3.5829999999999998E-3</c:v>
                </c:pt>
                <c:pt idx="2253">
                  <c:v>3.5769999999999999E-3</c:v>
                </c:pt>
                <c:pt idx="2254">
                  <c:v>3.5729999999999998E-3</c:v>
                </c:pt>
                <c:pt idx="2255">
                  <c:v>3.5699999999999998E-3</c:v>
                </c:pt>
                <c:pt idx="2256">
                  <c:v>3.5599999999999998E-3</c:v>
                </c:pt>
                <c:pt idx="2257">
                  <c:v>3.5500000000000002E-3</c:v>
                </c:pt>
                <c:pt idx="2258">
                  <c:v>3.542E-3</c:v>
                </c:pt>
                <c:pt idx="2259">
                  <c:v>3.5360000000000001E-3</c:v>
                </c:pt>
                <c:pt idx="2260">
                  <c:v>3.5270000000000002E-3</c:v>
                </c:pt>
                <c:pt idx="2261">
                  <c:v>3.5200000000000001E-3</c:v>
                </c:pt>
                <c:pt idx="2262">
                  <c:v>3.5049999999999999E-3</c:v>
                </c:pt>
                <c:pt idx="2263">
                  <c:v>3.4910000000000002E-3</c:v>
                </c:pt>
                <c:pt idx="2264">
                  <c:v>3.4789999999999999E-3</c:v>
                </c:pt>
                <c:pt idx="2265">
                  <c:v>3.467E-3</c:v>
                </c:pt>
                <c:pt idx="2266">
                  <c:v>3.4580000000000001E-3</c:v>
                </c:pt>
                <c:pt idx="2267">
                  <c:v>3.4489999999999998E-3</c:v>
                </c:pt>
                <c:pt idx="2268">
                  <c:v>3.4320000000000002E-3</c:v>
                </c:pt>
                <c:pt idx="2269">
                  <c:v>3.4160000000000002E-3</c:v>
                </c:pt>
                <c:pt idx="2270">
                  <c:v>3.4009999999999999E-3</c:v>
                </c:pt>
                <c:pt idx="2271">
                  <c:v>3.388E-3</c:v>
                </c:pt>
                <c:pt idx="2272">
                  <c:v>3.3760000000000001E-3</c:v>
                </c:pt>
                <c:pt idx="2273">
                  <c:v>3.3660000000000001E-3</c:v>
                </c:pt>
                <c:pt idx="2274">
                  <c:v>3.3570000000000002E-3</c:v>
                </c:pt>
                <c:pt idx="2275">
                  <c:v>3.349E-3</c:v>
                </c:pt>
                <c:pt idx="2276">
                  <c:v>3.3430000000000001E-3</c:v>
                </c:pt>
                <c:pt idx="2277">
                  <c:v>3.326E-3</c:v>
                </c:pt>
                <c:pt idx="2278">
                  <c:v>3.31E-3</c:v>
                </c:pt>
                <c:pt idx="2279">
                  <c:v>3.2959999999999999E-3</c:v>
                </c:pt>
                <c:pt idx="2280">
                  <c:v>3.284E-3</c:v>
                </c:pt>
                <c:pt idx="2281">
                  <c:v>3.2720000000000002E-3</c:v>
                </c:pt>
                <c:pt idx="2282">
                  <c:v>3.2620000000000001E-3</c:v>
                </c:pt>
                <c:pt idx="2283">
                  <c:v>3.2539999999999999E-3</c:v>
                </c:pt>
                <c:pt idx="2284">
                  <c:v>3.2460000000000002E-3</c:v>
                </c:pt>
                <c:pt idx="2285">
                  <c:v>3.241E-3</c:v>
                </c:pt>
                <c:pt idx="2286">
                  <c:v>3.2360000000000002E-3</c:v>
                </c:pt>
                <c:pt idx="2287">
                  <c:v>3.2330000000000002E-3</c:v>
                </c:pt>
                <c:pt idx="2288">
                  <c:v>3.2309999999999999E-3</c:v>
                </c:pt>
                <c:pt idx="2289">
                  <c:v>3.2309999999999999E-3</c:v>
                </c:pt>
                <c:pt idx="2290">
                  <c:v>3.2320000000000001E-3</c:v>
                </c:pt>
                <c:pt idx="2291">
                  <c:v>3.2339999999999999E-3</c:v>
                </c:pt>
                <c:pt idx="2292">
                  <c:v>3.238E-3</c:v>
                </c:pt>
                <c:pt idx="2293">
                  <c:v>3.2429999999999998E-3</c:v>
                </c:pt>
                <c:pt idx="2294">
                  <c:v>3.2490000000000002E-3</c:v>
                </c:pt>
                <c:pt idx="2295">
                  <c:v>3.2569999999999999E-3</c:v>
                </c:pt>
                <c:pt idx="2296">
                  <c:v>3.2659999999999998E-3</c:v>
                </c:pt>
                <c:pt idx="2297">
                  <c:v>3.277E-3</c:v>
                </c:pt>
                <c:pt idx="2298">
                  <c:v>3.2889999999999998E-3</c:v>
                </c:pt>
                <c:pt idx="2299">
                  <c:v>3.3019999999999998E-3</c:v>
                </c:pt>
                <c:pt idx="2300">
                  <c:v>3.3170000000000001E-3</c:v>
                </c:pt>
                <c:pt idx="2301">
                  <c:v>3.333E-3</c:v>
                </c:pt>
                <c:pt idx="2302">
                  <c:v>3.3500000000000001E-3</c:v>
                </c:pt>
                <c:pt idx="2303">
                  <c:v>3.369E-3</c:v>
                </c:pt>
                <c:pt idx="2304">
                  <c:v>3.3890000000000001E-3</c:v>
                </c:pt>
                <c:pt idx="2305">
                  <c:v>3.4099999999999998E-3</c:v>
                </c:pt>
                <c:pt idx="2306">
                  <c:v>3.4329999999999999E-3</c:v>
                </c:pt>
                <c:pt idx="2307">
                  <c:v>3.457E-3</c:v>
                </c:pt>
                <c:pt idx="2308">
                  <c:v>3.483E-3</c:v>
                </c:pt>
                <c:pt idx="2309">
                  <c:v>3.5100000000000001E-3</c:v>
                </c:pt>
                <c:pt idx="2310">
                  <c:v>3.5379999999999999E-3</c:v>
                </c:pt>
                <c:pt idx="2311">
                  <c:v>3.568E-3</c:v>
                </c:pt>
                <c:pt idx="2312">
                  <c:v>3.5699999999999998E-3</c:v>
                </c:pt>
                <c:pt idx="2313">
                  <c:v>3.5539999999999999E-3</c:v>
                </c:pt>
                <c:pt idx="2314">
                  <c:v>3.5400000000000002E-3</c:v>
                </c:pt>
                <c:pt idx="2315">
                  <c:v>3.5260000000000001E-3</c:v>
                </c:pt>
                <c:pt idx="2316">
                  <c:v>3.5140000000000002E-3</c:v>
                </c:pt>
                <c:pt idx="2317">
                  <c:v>3.5000000000000001E-3</c:v>
                </c:pt>
                <c:pt idx="2318">
                  <c:v>3.4880000000000002E-3</c:v>
                </c:pt>
                <c:pt idx="2319">
                  <c:v>3.4770000000000001E-3</c:v>
                </c:pt>
                <c:pt idx="2320">
                  <c:v>3.467E-3</c:v>
                </c:pt>
                <c:pt idx="2321">
                  <c:v>3.4580000000000001E-3</c:v>
                </c:pt>
                <c:pt idx="2322">
                  <c:v>3.4510000000000001E-3</c:v>
                </c:pt>
                <c:pt idx="2323">
                  <c:v>3.4450000000000001E-3</c:v>
                </c:pt>
                <c:pt idx="2324">
                  <c:v>3.4329999999999999E-3</c:v>
                </c:pt>
                <c:pt idx="2325">
                  <c:v>3.4220000000000001E-3</c:v>
                </c:pt>
                <c:pt idx="2326">
                  <c:v>3.4129999999999998E-3</c:v>
                </c:pt>
                <c:pt idx="2327">
                  <c:v>3.405E-3</c:v>
                </c:pt>
                <c:pt idx="2328">
                  <c:v>3.398E-3</c:v>
                </c:pt>
                <c:pt idx="2329">
                  <c:v>3.3930000000000002E-3</c:v>
                </c:pt>
                <c:pt idx="2330">
                  <c:v>3.3890000000000001E-3</c:v>
                </c:pt>
                <c:pt idx="2331">
                  <c:v>3.3769999999999998E-3</c:v>
                </c:pt>
                <c:pt idx="2332">
                  <c:v>3.3670000000000002E-3</c:v>
                </c:pt>
                <c:pt idx="2333">
                  <c:v>3.3579999999999999E-3</c:v>
                </c:pt>
                <c:pt idx="2334">
                  <c:v>3.3500000000000001E-3</c:v>
                </c:pt>
                <c:pt idx="2335">
                  <c:v>3.3440000000000002E-3</c:v>
                </c:pt>
                <c:pt idx="2336">
                  <c:v>3.339E-3</c:v>
                </c:pt>
                <c:pt idx="2337">
                  <c:v>3.3159999999999999E-3</c:v>
                </c:pt>
                <c:pt idx="2338">
                  <c:v>3.2940000000000001E-3</c:v>
                </c:pt>
                <c:pt idx="2339">
                  <c:v>3.274E-3</c:v>
                </c:pt>
                <c:pt idx="2340">
                  <c:v>3.2539999999999999E-3</c:v>
                </c:pt>
                <c:pt idx="2341">
                  <c:v>3.2369999999999999E-3</c:v>
                </c:pt>
                <c:pt idx="2342">
                  <c:v>3.2200000000000002E-3</c:v>
                </c:pt>
                <c:pt idx="2343">
                  <c:v>3.2049999999999999E-3</c:v>
                </c:pt>
                <c:pt idx="2344">
                  <c:v>3.192E-3</c:v>
                </c:pt>
                <c:pt idx="2345">
                  <c:v>3.179E-3</c:v>
                </c:pt>
                <c:pt idx="2346">
                  <c:v>3.1679999999999998E-3</c:v>
                </c:pt>
                <c:pt idx="2347">
                  <c:v>3.1589999999999999E-3</c:v>
                </c:pt>
                <c:pt idx="2348">
                  <c:v>3.1510000000000002E-3</c:v>
                </c:pt>
                <c:pt idx="2349">
                  <c:v>3.1440000000000001E-3</c:v>
                </c:pt>
                <c:pt idx="2350">
                  <c:v>3.1389999999999999E-3</c:v>
                </c:pt>
                <c:pt idx="2351">
                  <c:v>3.1350000000000002E-3</c:v>
                </c:pt>
                <c:pt idx="2352">
                  <c:v>3.1319999999999998E-3</c:v>
                </c:pt>
                <c:pt idx="2353">
                  <c:v>3.1310000000000001E-3</c:v>
                </c:pt>
                <c:pt idx="2354">
                  <c:v>3.1310000000000001E-3</c:v>
                </c:pt>
                <c:pt idx="2355">
                  <c:v>3.1319999999999998E-3</c:v>
                </c:pt>
                <c:pt idx="2356">
                  <c:v>3.1350000000000002E-3</c:v>
                </c:pt>
                <c:pt idx="2357">
                  <c:v>3.1389999999999999E-3</c:v>
                </c:pt>
                <c:pt idx="2358">
                  <c:v>3.1440000000000001E-3</c:v>
                </c:pt>
                <c:pt idx="2359">
                  <c:v>3.1510000000000002E-3</c:v>
                </c:pt>
                <c:pt idx="2360">
                  <c:v>3.1589999999999999E-3</c:v>
                </c:pt>
                <c:pt idx="2361">
                  <c:v>3.1689999999999999E-3</c:v>
                </c:pt>
                <c:pt idx="2362">
                  <c:v>3.1800000000000001E-3</c:v>
                </c:pt>
                <c:pt idx="2363">
                  <c:v>3.192E-3</c:v>
                </c:pt>
                <c:pt idx="2364">
                  <c:v>3.2060000000000001E-3</c:v>
                </c:pt>
                <c:pt idx="2365">
                  <c:v>3.2209999999999999E-3</c:v>
                </c:pt>
                <c:pt idx="2366">
                  <c:v>3.238E-3</c:v>
                </c:pt>
                <c:pt idx="2367">
                  <c:v>3.2550000000000001E-3</c:v>
                </c:pt>
                <c:pt idx="2368">
                  <c:v>3.2750000000000001E-3</c:v>
                </c:pt>
                <c:pt idx="2369">
                  <c:v>3.2950000000000002E-3</c:v>
                </c:pt>
                <c:pt idx="2370">
                  <c:v>3.3170000000000001E-3</c:v>
                </c:pt>
                <c:pt idx="2371">
                  <c:v>3.3400000000000001E-3</c:v>
                </c:pt>
                <c:pt idx="2372">
                  <c:v>3.3649999999999999E-3</c:v>
                </c:pt>
                <c:pt idx="2373">
                  <c:v>3.3909999999999999E-3</c:v>
                </c:pt>
                <c:pt idx="2374">
                  <c:v>3.418E-3</c:v>
                </c:pt>
                <c:pt idx="2375">
                  <c:v>3.447E-3</c:v>
                </c:pt>
                <c:pt idx="2376">
                  <c:v>3.4770000000000001E-3</c:v>
                </c:pt>
                <c:pt idx="2377">
                  <c:v>3.509E-3</c:v>
                </c:pt>
                <c:pt idx="2378">
                  <c:v>3.542E-3</c:v>
                </c:pt>
                <c:pt idx="2379">
                  <c:v>3.5760000000000002E-3</c:v>
                </c:pt>
                <c:pt idx="2380">
                  <c:v>3.5829999999999998E-3</c:v>
                </c:pt>
                <c:pt idx="2381">
                  <c:v>3.5760000000000002E-3</c:v>
                </c:pt>
                <c:pt idx="2382">
                  <c:v>3.5669999999999999E-3</c:v>
                </c:pt>
                <c:pt idx="2383">
                  <c:v>3.5590000000000001E-3</c:v>
                </c:pt>
                <c:pt idx="2384">
                  <c:v>3.552E-3</c:v>
                </c:pt>
                <c:pt idx="2385">
                  <c:v>3.5460000000000001E-3</c:v>
                </c:pt>
                <c:pt idx="2386">
                  <c:v>3.5430000000000001E-3</c:v>
                </c:pt>
                <c:pt idx="2387">
                  <c:v>3.532E-3</c:v>
                </c:pt>
                <c:pt idx="2388">
                  <c:v>3.5230000000000001E-3</c:v>
                </c:pt>
                <c:pt idx="2389">
                  <c:v>3.5149999999999999E-3</c:v>
                </c:pt>
                <c:pt idx="2390">
                  <c:v>3.509E-3</c:v>
                </c:pt>
                <c:pt idx="2391">
                  <c:v>3.5040000000000002E-3</c:v>
                </c:pt>
                <c:pt idx="2392">
                  <c:v>3.4880000000000002E-3</c:v>
                </c:pt>
                <c:pt idx="2393">
                  <c:v>3.4740000000000001E-3</c:v>
                </c:pt>
                <c:pt idx="2394">
                  <c:v>3.4610000000000001E-3</c:v>
                </c:pt>
                <c:pt idx="2395">
                  <c:v>3.4489999999999998E-3</c:v>
                </c:pt>
                <c:pt idx="2396">
                  <c:v>3.4390000000000002E-3</c:v>
                </c:pt>
                <c:pt idx="2397">
                  <c:v>3.4299999999999999E-3</c:v>
                </c:pt>
                <c:pt idx="2398">
                  <c:v>3.4039999999999999E-3</c:v>
                </c:pt>
                <c:pt idx="2399">
                  <c:v>3.3779999999999999E-3</c:v>
                </c:pt>
                <c:pt idx="2400">
                  <c:v>3.3549999999999999E-3</c:v>
                </c:pt>
                <c:pt idx="2401">
                  <c:v>3.3319999999999999E-3</c:v>
                </c:pt>
                <c:pt idx="2402">
                  <c:v>3.3110000000000001E-3</c:v>
                </c:pt>
                <c:pt idx="2403">
                  <c:v>3.2919999999999998E-3</c:v>
                </c:pt>
                <c:pt idx="2404">
                  <c:v>3.2729999999999999E-3</c:v>
                </c:pt>
                <c:pt idx="2405">
                  <c:v>3.2560000000000002E-3</c:v>
                </c:pt>
                <c:pt idx="2406">
                  <c:v>3.241E-3</c:v>
                </c:pt>
                <c:pt idx="2407">
                  <c:v>3.2260000000000001E-3</c:v>
                </c:pt>
                <c:pt idx="2408">
                  <c:v>3.2139999999999998E-3</c:v>
                </c:pt>
                <c:pt idx="2409">
                  <c:v>3.202E-3</c:v>
                </c:pt>
                <c:pt idx="2410">
                  <c:v>3.192E-3</c:v>
                </c:pt>
                <c:pt idx="2411">
                  <c:v>3.1830000000000001E-3</c:v>
                </c:pt>
                <c:pt idx="2412">
                  <c:v>3.176E-3</c:v>
                </c:pt>
                <c:pt idx="2413">
                  <c:v>3.1700000000000001E-3</c:v>
                </c:pt>
                <c:pt idx="2414">
                  <c:v>3.1649999999999998E-3</c:v>
                </c:pt>
                <c:pt idx="2415">
                  <c:v>3.1619999999999999E-3</c:v>
                </c:pt>
                <c:pt idx="2416">
                  <c:v>3.16E-3</c:v>
                </c:pt>
                <c:pt idx="2417">
                  <c:v>3.16E-3</c:v>
                </c:pt>
                <c:pt idx="2418">
                  <c:v>3.16E-3</c:v>
                </c:pt>
                <c:pt idx="2419">
                  <c:v>3.163E-3</c:v>
                </c:pt>
                <c:pt idx="2420">
                  <c:v>3.166E-3</c:v>
                </c:pt>
                <c:pt idx="2421">
                  <c:v>3.1710000000000002E-3</c:v>
                </c:pt>
                <c:pt idx="2422">
                  <c:v>3.1770000000000001E-3</c:v>
                </c:pt>
                <c:pt idx="2423">
                  <c:v>3.1849999999999999E-3</c:v>
                </c:pt>
                <c:pt idx="2424">
                  <c:v>3.1939999999999998E-3</c:v>
                </c:pt>
                <c:pt idx="2425">
                  <c:v>3.2039999999999998E-3</c:v>
                </c:pt>
                <c:pt idx="2426">
                  <c:v>3.2160000000000001E-3</c:v>
                </c:pt>
                <c:pt idx="2427">
                  <c:v>3.2290000000000001E-3</c:v>
                </c:pt>
                <c:pt idx="2428">
                  <c:v>3.2439999999999999E-3</c:v>
                </c:pt>
                <c:pt idx="2429">
                  <c:v>3.2599999999999999E-3</c:v>
                </c:pt>
                <c:pt idx="2430">
                  <c:v>3.277E-3</c:v>
                </c:pt>
                <c:pt idx="2431">
                  <c:v>3.2959999999999999E-3</c:v>
                </c:pt>
                <c:pt idx="2432">
                  <c:v>3.3149999999999998E-3</c:v>
                </c:pt>
                <c:pt idx="2433">
                  <c:v>3.3370000000000001E-3</c:v>
                </c:pt>
                <c:pt idx="2434">
                  <c:v>3.3600000000000001E-3</c:v>
                </c:pt>
                <c:pt idx="2435">
                  <c:v>3.3839999999999999E-3</c:v>
                </c:pt>
                <c:pt idx="2436">
                  <c:v>3.4090000000000001E-3</c:v>
                </c:pt>
                <c:pt idx="2437">
                  <c:v>3.4359999999999998E-3</c:v>
                </c:pt>
                <c:pt idx="2438">
                  <c:v>3.4640000000000001E-3</c:v>
                </c:pt>
                <c:pt idx="2439">
                  <c:v>3.4940000000000001E-3</c:v>
                </c:pt>
                <c:pt idx="2440">
                  <c:v>3.5239999999999998E-3</c:v>
                </c:pt>
                <c:pt idx="2441">
                  <c:v>3.5569999999999998E-3</c:v>
                </c:pt>
                <c:pt idx="2442">
                  <c:v>3.5899999999999999E-3</c:v>
                </c:pt>
                <c:pt idx="2443">
                  <c:v>3.6250000000000002E-3</c:v>
                </c:pt>
                <c:pt idx="2444">
                  <c:v>3.6619999999999999E-3</c:v>
                </c:pt>
                <c:pt idx="2445">
                  <c:v>3.7000000000000002E-3</c:v>
                </c:pt>
                <c:pt idx="2446">
                  <c:v>3.7390000000000001E-3</c:v>
                </c:pt>
                <c:pt idx="2447">
                  <c:v>3.7789999999999998E-3</c:v>
                </c:pt>
                <c:pt idx="2448">
                  <c:v>3.7919999999999998E-3</c:v>
                </c:pt>
                <c:pt idx="2449">
                  <c:v>3.777E-3</c:v>
                </c:pt>
                <c:pt idx="2450">
                  <c:v>3.7580000000000001E-3</c:v>
                </c:pt>
                <c:pt idx="2451">
                  <c:v>3.7399999999999998E-3</c:v>
                </c:pt>
                <c:pt idx="2452">
                  <c:v>3.7239999999999999E-3</c:v>
                </c:pt>
                <c:pt idx="2453">
                  <c:v>3.7090000000000001E-3</c:v>
                </c:pt>
                <c:pt idx="2454">
                  <c:v>3.6819999999999999E-3</c:v>
                </c:pt>
                <c:pt idx="2455">
                  <c:v>3.6570000000000001E-3</c:v>
                </c:pt>
                <c:pt idx="2456">
                  <c:v>3.6329999999999999E-3</c:v>
                </c:pt>
                <c:pt idx="2457">
                  <c:v>3.6110000000000001E-3</c:v>
                </c:pt>
                <c:pt idx="2458">
                  <c:v>3.5899999999999999E-3</c:v>
                </c:pt>
                <c:pt idx="2459">
                  <c:v>3.5699999999999998E-3</c:v>
                </c:pt>
                <c:pt idx="2460">
                  <c:v>3.5339999999999998E-3</c:v>
                </c:pt>
                <c:pt idx="2461">
                  <c:v>3.4979999999999998E-3</c:v>
                </c:pt>
                <c:pt idx="2462">
                  <c:v>3.4640000000000001E-3</c:v>
                </c:pt>
                <c:pt idx="2463">
                  <c:v>3.4320000000000002E-3</c:v>
                </c:pt>
                <c:pt idx="2464">
                  <c:v>3.3999999999999998E-3</c:v>
                </c:pt>
                <c:pt idx="2465">
                  <c:v>3.3709999999999999E-3</c:v>
                </c:pt>
                <c:pt idx="2466">
                  <c:v>3.3419999999999999E-3</c:v>
                </c:pt>
                <c:pt idx="2467">
                  <c:v>3.3149999999999998E-3</c:v>
                </c:pt>
                <c:pt idx="2468">
                  <c:v>3.2889999999999998E-3</c:v>
                </c:pt>
                <c:pt idx="2469">
                  <c:v>3.2650000000000001E-3</c:v>
                </c:pt>
                <c:pt idx="2470">
                  <c:v>3.2420000000000001E-3</c:v>
                </c:pt>
                <c:pt idx="2471">
                  <c:v>3.2200000000000002E-3</c:v>
                </c:pt>
                <c:pt idx="2472">
                  <c:v>3.2000000000000002E-3</c:v>
                </c:pt>
                <c:pt idx="2473">
                  <c:v>3.1809999999999998E-3</c:v>
                </c:pt>
                <c:pt idx="2474">
                  <c:v>3.163E-3</c:v>
                </c:pt>
                <c:pt idx="2475">
                  <c:v>3.1470000000000001E-3</c:v>
                </c:pt>
                <c:pt idx="2476">
                  <c:v>3.1319999999999998E-3</c:v>
                </c:pt>
                <c:pt idx="2477">
                  <c:v>3.1189999999999998E-3</c:v>
                </c:pt>
                <c:pt idx="2478">
                  <c:v>3.107E-3</c:v>
                </c:pt>
                <c:pt idx="2479">
                  <c:v>3.0959999999999998E-3</c:v>
                </c:pt>
                <c:pt idx="2480">
                  <c:v>3.0869999999999999E-3</c:v>
                </c:pt>
                <c:pt idx="2481">
                  <c:v>3.0790000000000001E-3</c:v>
                </c:pt>
                <c:pt idx="2482">
                  <c:v>3.0720000000000001E-3</c:v>
                </c:pt>
                <c:pt idx="2483">
                  <c:v>3.0669999999999998E-3</c:v>
                </c:pt>
                <c:pt idx="2484">
                  <c:v>3.0630000000000002E-3</c:v>
                </c:pt>
                <c:pt idx="2485">
                  <c:v>3.0599999999999998E-3</c:v>
                </c:pt>
                <c:pt idx="2486">
                  <c:v>3.0590000000000001E-3</c:v>
                </c:pt>
                <c:pt idx="2487">
                  <c:v>3.0590000000000001E-3</c:v>
                </c:pt>
                <c:pt idx="2488">
                  <c:v>3.0609999999999999E-3</c:v>
                </c:pt>
                <c:pt idx="2489">
                  <c:v>3.0639999999999999E-3</c:v>
                </c:pt>
                <c:pt idx="2490">
                  <c:v>3.068E-3</c:v>
                </c:pt>
                <c:pt idx="2491">
                  <c:v>3.0739999999999999E-3</c:v>
                </c:pt>
                <c:pt idx="2492">
                  <c:v>3.081E-3</c:v>
                </c:pt>
                <c:pt idx="2493">
                  <c:v>3.0890000000000002E-3</c:v>
                </c:pt>
                <c:pt idx="2494">
                  <c:v>3.0990000000000002E-3</c:v>
                </c:pt>
                <c:pt idx="2495">
                  <c:v>3.1099999999999999E-3</c:v>
                </c:pt>
                <c:pt idx="2496">
                  <c:v>3.1229999999999999E-3</c:v>
                </c:pt>
                <c:pt idx="2497">
                  <c:v>3.137E-3</c:v>
                </c:pt>
                <c:pt idx="2498">
                  <c:v>3.1519999999999999E-3</c:v>
                </c:pt>
                <c:pt idx="2499">
                  <c:v>3.1679999999999998E-3</c:v>
                </c:pt>
                <c:pt idx="2500">
                  <c:v>3.186E-3</c:v>
                </c:pt>
                <c:pt idx="2501">
                  <c:v>3.2060000000000001E-3</c:v>
                </c:pt>
                <c:pt idx="2502">
                  <c:v>3.2269999999999998E-3</c:v>
                </c:pt>
                <c:pt idx="2503">
                  <c:v>3.2490000000000002E-3</c:v>
                </c:pt>
                <c:pt idx="2504">
                  <c:v>3.2720000000000002E-3</c:v>
                </c:pt>
                <c:pt idx="2505">
                  <c:v>3.297E-3</c:v>
                </c:pt>
                <c:pt idx="2506">
                  <c:v>3.323E-3</c:v>
                </c:pt>
                <c:pt idx="2507">
                  <c:v>3.3509999999999998E-3</c:v>
                </c:pt>
                <c:pt idx="2508">
                  <c:v>3.3800000000000002E-3</c:v>
                </c:pt>
                <c:pt idx="2509">
                  <c:v>3.4099999999999998E-3</c:v>
                </c:pt>
                <c:pt idx="2510">
                  <c:v>3.4420000000000002E-3</c:v>
                </c:pt>
                <c:pt idx="2511">
                  <c:v>3.4749999999999998E-3</c:v>
                </c:pt>
                <c:pt idx="2512">
                  <c:v>3.509E-3</c:v>
                </c:pt>
                <c:pt idx="2513">
                  <c:v>3.545E-3</c:v>
                </c:pt>
                <c:pt idx="2514">
                  <c:v>3.5820000000000001E-3</c:v>
                </c:pt>
                <c:pt idx="2515">
                  <c:v>3.62E-3</c:v>
                </c:pt>
                <c:pt idx="2516">
                  <c:v>3.6319999999999998E-3</c:v>
                </c:pt>
                <c:pt idx="2517">
                  <c:v>3.604E-3</c:v>
                </c:pt>
                <c:pt idx="2518">
                  <c:v>3.568E-3</c:v>
                </c:pt>
                <c:pt idx="2519">
                  <c:v>3.5330000000000001E-3</c:v>
                </c:pt>
                <c:pt idx="2520">
                  <c:v>3.4989999999999999E-3</c:v>
                </c:pt>
                <c:pt idx="2521">
                  <c:v>3.457E-3</c:v>
                </c:pt>
                <c:pt idx="2522">
                  <c:v>3.4169999999999999E-3</c:v>
                </c:pt>
                <c:pt idx="2523">
                  <c:v>3.3779999999999999E-3</c:v>
                </c:pt>
                <c:pt idx="2524">
                  <c:v>3.3400000000000001E-3</c:v>
                </c:pt>
                <c:pt idx="2525">
                  <c:v>3.3040000000000001E-3</c:v>
                </c:pt>
                <c:pt idx="2526">
                  <c:v>3.2690000000000002E-3</c:v>
                </c:pt>
                <c:pt idx="2527">
                  <c:v>3.2360000000000002E-3</c:v>
                </c:pt>
                <c:pt idx="2528">
                  <c:v>3.2039999999999998E-3</c:v>
                </c:pt>
                <c:pt idx="2529">
                  <c:v>3.173E-3</c:v>
                </c:pt>
                <c:pt idx="2530">
                  <c:v>3.1440000000000001E-3</c:v>
                </c:pt>
                <c:pt idx="2531">
                  <c:v>3.1159999999999998E-3</c:v>
                </c:pt>
                <c:pt idx="2532">
                  <c:v>3.0890000000000002E-3</c:v>
                </c:pt>
                <c:pt idx="2533">
                  <c:v>3.0639999999999999E-3</c:v>
                </c:pt>
                <c:pt idx="2534">
                  <c:v>3.0400000000000002E-3</c:v>
                </c:pt>
                <c:pt idx="2535">
                  <c:v>3.0170000000000002E-3</c:v>
                </c:pt>
                <c:pt idx="2536">
                  <c:v>2.996E-3</c:v>
                </c:pt>
                <c:pt idx="2537">
                  <c:v>2.9759999999999999E-3</c:v>
                </c:pt>
                <c:pt idx="2538">
                  <c:v>2.9580000000000001E-3</c:v>
                </c:pt>
                <c:pt idx="2539">
                  <c:v>2.941E-3</c:v>
                </c:pt>
                <c:pt idx="2540">
                  <c:v>2.9250000000000001E-3</c:v>
                </c:pt>
                <c:pt idx="2541">
                  <c:v>2.911E-3</c:v>
                </c:pt>
                <c:pt idx="2542">
                  <c:v>2.898E-3</c:v>
                </c:pt>
                <c:pt idx="2543">
                  <c:v>2.8860000000000001E-3</c:v>
                </c:pt>
                <c:pt idx="2544">
                  <c:v>2.8760000000000001E-3</c:v>
                </c:pt>
                <c:pt idx="2545">
                  <c:v>2.8670000000000002E-3</c:v>
                </c:pt>
                <c:pt idx="2546">
                  <c:v>2.859E-3</c:v>
                </c:pt>
                <c:pt idx="2547">
                  <c:v>2.8530000000000001E-3</c:v>
                </c:pt>
                <c:pt idx="2548">
                  <c:v>2.8479999999999998E-3</c:v>
                </c:pt>
                <c:pt idx="2549">
                  <c:v>2.8449999999999999E-3</c:v>
                </c:pt>
                <c:pt idx="2550">
                  <c:v>2.843E-3</c:v>
                </c:pt>
                <c:pt idx="2551">
                  <c:v>2.8419999999999999E-3</c:v>
                </c:pt>
                <c:pt idx="2552">
                  <c:v>2.843E-3</c:v>
                </c:pt>
                <c:pt idx="2553">
                  <c:v>2.8449999999999999E-3</c:v>
                </c:pt>
                <c:pt idx="2554">
                  <c:v>2.8479999999999998E-3</c:v>
                </c:pt>
                <c:pt idx="2555">
                  <c:v>2.8530000000000001E-3</c:v>
                </c:pt>
                <c:pt idx="2556">
                  <c:v>2.859E-3</c:v>
                </c:pt>
                <c:pt idx="2557">
                  <c:v>2.8670000000000002E-3</c:v>
                </c:pt>
                <c:pt idx="2558">
                  <c:v>2.8760000000000001E-3</c:v>
                </c:pt>
                <c:pt idx="2559">
                  <c:v>2.8860000000000001E-3</c:v>
                </c:pt>
                <c:pt idx="2560">
                  <c:v>2.898E-3</c:v>
                </c:pt>
                <c:pt idx="2561">
                  <c:v>2.911E-3</c:v>
                </c:pt>
                <c:pt idx="2562">
                  <c:v>2.9250000000000001E-3</c:v>
                </c:pt>
                <c:pt idx="2563">
                  <c:v>2.941E-3</c:v>
                </c:pt>
                <c:pt idx="2564">
                  <c:v>2.9580000000000001E-3</c:v>
                </c:pt>
                <c:pt idx="2565">
                  <c:v>2.9759999999999999E-3</c:v>
                </c:pt>
                <c:pt idx="2566">
                  <c:v>2.996E-3</c:v>
                </c:pt>
                <c:pt idx="2567">
                  <c:v>3.0170000000000002E-3</c:v>
                </c:pt>
                <c:pt idx="2568">
                  <c:v>3.0400000000000002E-3</c:v>
                </c:pt>
                <c:pt idx="2569">
                  <c:v>3.0639999999999999E-3</c:v>
                </c:pt>
                <c:pt idx="2570">
                  <c:v>3.0890000000000002E-3</c:v>
                </c:pt>
                <c:pt idx="2571">
                  <c:v>3.1159999999999998E-3</c:v>
                </c:pt>
                <c:pt idx="2572">
                  <c:v>3.1440000000000001E-3</c:v>
                </c:pt>
                <c:pt idx="2573">
                  <c:v>3.173E-3</c:v>
                </c:pt>
                <c:pt idx="2574">
                  <c:v>3.2039999999999998E-3</c:v>
                </c:pt>
                <c:pt idx="2575">
                  <c:v>3.2360000000000002E-3</c:v>
                </c:pt>
                <c:pt idx="2576">
                  <c:v>3.2699999999999999E-3</c:v>
                </c:pt>
                <c:pt idx="2577">
                  <c:v>3.3040000000000001E-3</c:v>
                </c:pt>
                <c:pt idx="2578">
                  <c:v>3.3409999999999998E-3</c:v>
                </c:pt>
                <c:pt idx="2579">
                  <c:v>3.3779999999999999E-3</c:v>
                </c:pt>
                <c:pt idx="2580">
                  <c:v>3.4169999999999999E-3</c:v>
                </c:pt>
                <c:pt idx="2581">
                  <c:v>3.4580000000000001E-3</c:v>
                </c:pt>
                <c:pt idx="2582">
                  <c:v>3.4989999999999999E-3</c:v>
                </c:pt>
                <c:pt idx="2583">
                  <c:v>3.542E-3</c:v>
                </c:pt>
                <c:pt idx="2584">
                  <c:v>3.5699999999999998E-3</c:v>
                </c:pt>
                <c:pt idx="2585">
                  <c:v>3.5260000000000001E-3</c:v>
                </c:pt>
                <c:pt idx="2586">
                  <c:v>3.4819999999999999E-3</c:v>
                </c:pt>
                <c:pt idx="2587">
                  <c:v>3.441E-3</c:v>
                </c:pt>
                <c:pt idx="2588">
                  <c:v>3.3999999999999998E-3</c:v>
                </c:pt>
                <c:pt idx="2589">
                  <c:v>3.3609999999999998E-3</c:v>
                </c:pt>
                <c:pt idx="2590">
                  <c:v>3.323E-3</c:v>
                </c:pt>
                <c:pt idx="2591">
                  <c:v>3.287E-3</c:v>
                </c:pt>
                <c:pt idx="2592">
                  <c:v>3.2520000000000001E-3</c:v>
                </c:pt>
                <c:pt idx="2593">
                  <c:v>3.2179999999999999E-3</c:v>
                </c:pt>
                <c:pt idx="2594">
                  <c:v>3.186E-3</c:v>
                </c:pt>
                <c:pt idx="2595">
                  <c:v>3.153E-3</c:v>
                </c:pt>
                <c:pt idx="2596">
                  <c:v>3.1220000000000002E-3</c:v>
                </c:pt>
                <c:pt idx="2597">
                  <c:v>3.0929999999999998E-3</c:v>
                </c:pt>
                <c:pt idx="2598">
                  <c:v>3.065E-3</c:v>
                </c:pt>
                <c:pt idx="2599">
                  <c:v>3.0379999999999999E-3</c:v>
                </c:pt>
                <c:pt idx="2600">
                  <c:v>3.0119999999999999E-3</c:v>
                </c:pt>
                <c:pt idx="2601">
                  <c:v>2.9880000000000002E-3</c:v>
                </c:pt>
                <c:pt idx="2602">
                  <c:v>2.9650000000000002E-3</c:v>
                </c:pt>
                <c:pt idx="2603">
                  <c:v>2.944E-3</c:v>
                </c:pt>
                <c:pt idx="2604">
                  <c:v>2.9239999999999999E-3</c:v>
                </c:pt>
                <c:pt idx="2605">
                  <c:v>2.905E-3</c:v>
                </c:pt>
                <c:pt idx="2606">
                  <c:v>2.8879999999999999E-3</c:v>
                </c:pt>
                <c:pt idx="2607">
                  <c:v>2.872E-3</c:v>
                </c:pt>
                <c:pt idx="2608">
                  <c:v>2.8570000000000002E-3</c:v>
                </c:pt>
                <c:pt idx="2609">
                  <c:v>2.8440000000000002E-3</c:v>
                </c:pt>
                <c:pt idx="2610">
                  <c:v>2.8319999999999999E-3</c:v>
                </c:pt>
                <c:pt idx="2611">
                  <c:v>2.8219999999999999E-3</c:v>
                </c:pt>
                <c:pt idx="2612">
                  <c:v>2.813E-3</c:v>
                </c:pt>
                <c:pt idx="2613">
                  <c:v>2.8050000000000002E-3</c:v>
                </c:pt>
                <c:pt idx="2614">
                  <c:v>2.7989999999999998E-3</c:v>
                </c:pt>
                <c:pt idx="2615">
                  <c:v>2.794E-3</c:v>
                </c:pt>
                <c:pt idx="2616">
                  <c:v>2.7899999999999999E-3</c:v>
                </c:pt>
                <c:pt idx="2617">
                  <c:v>2.7880000000000001E-3</c:v>
                </c:pt>
                <c:pt idx="2618">
                  <c:v>2.787E-3</c:v>
                </c:pt>
                <c:pt idx="2619">
                  <c:v>2.787E-3</c:v>
                </c:pt>
                <c:pt idx="2620">
                  <c:v>2.7889999999999998E-3</c:v>
                </c:pt>
                <c:pt idx="2621">
                  <c:v>2.7920000000000002E-3</c:v>
                </c:pt>
                <c:pt idx="2622">
                  <c:v>2.797E-3</c:v>
                </c:pt>
                <c:pt idx="2623">
                  <c:v>2.8029999999999999E-3</c:v>
                </c:pt>
                <c:pt idx="2624">
                  <c:v>2.81E-3</c:v>
                </c:pt>
                <c:pt idx="2625">
                  <c:v>2.8189999999999999E-3</c:v>
                </c:pt>
                <c:pt idx="2626">
                  <c:v>2.8289999999999999E-3</c:v>
                </c:pt>
                <c:pt idx="2627">
                  <c:v>2.8400000000000001E-3</c:v>
                </c:pt>
                <c:pt idx="2628">
                  <c:v>2.8530000000000001E-3</c:v>
                </c:pt>
                <c:pt idx="2629">
                  <c:v>2.8670000000000002E-3</c:v>
                </c:pt>
                <c:pt idx="2630">
                  <c:v>2.8830000000000001E-3</c:v>
                </c:pt>
                <c:pt idx="2631">
                  <c:v>2.8999999999999998E-3</c:v>
                </c:pt>
                <c:pt idx="2632">
                  <c:v>2.918E-3</c:v>
                </c:pt>
                <c:pt idx="2633">
                  <c:v>2.9380000000000001E-3</c:v>
                </c:pt>
                <c:pt idx="2634">
                  <c:v>2.9589999999999998E-3</c:v>
                </c:pt>
                <c:pt idx="2635">
                  <c:v>2.9810000000000001E-3</c:v>
                </c:pt>
                <c:pt idx="2636">
                  <c:v>3.0049999999999999E-3</c:v>
                </c:pt>
                <c:pt idx="2637">
                  <c:v>3.0300000000000001E-3</c:v>
                </c:pt>
                <c:pt idx="2638">
                  <c:v>3.0560000000000001E-3</c:v>
                </c:pt>
                <c:pt idx="2639">
                  <c:v>3.0839999999999999E-3</c:v>
                </c:pt>
                <c:pt idx="2640">
                  <c:v>3.1129999999999999E-3</c:v>
                </c:pt>
                <c:pt idx="2641">
                  <c:v>3.1440000000000001E-3</c:v>
                </c:pt>
                <c:pt idx="2642">
                  <c:v>3.176E-3</c:v>
                </c:pt>
                <c:pt idx="2643">
                  <c:v>3.209E-3</c:v>
                </c:pt>
                <c:pt idx="2644">
                  <c:v>3.2439999999999999E-3</c:v>
                </c:pt>
                <c:pt idx="2645">
                  <c:v>3.2799999999999999E-3</c:v>
                </c:pt>
                <c:pt idx="2646">
                  <c:v>3.3170000000000001E-3</c:v>
                </c:pt>
                <c:pt idx="2647">
                  <c:v>3.356E-3</c:v>
                </c:pt>
                <c:pt idx="2648">
                  <c:v>3.3960000000000001E-3</c:v>
                </c:pt>
                <c:pt idx="2649">
                  <c:v>3.4380000000000001E-3</c:v>
                </c:pt>
                <c:pt idx="2650">
                  <c:v>3.48E-3</c:v>
                </c:pt>
                <c:pt idx="2651">
                  <c:v>3.5249999999999999E-3</c:v>
                </c:pt>
                <c:pt idx="2652">
                  <c:v>3.5699999999999998E-3</c:v>
                </c:pt>
                <c:pt idx="2653">
                  <c:v>3.578E-3</c:v>
                </c:pt>
                <c:pt idx="2654">
                  <c:v>3.588E-3</c:v>
                </c:pt>
                <c:pt idx="2655">
                  <c:v>3.5990000000000002E-3</c:v>
                </c:pt>
                <c:pt idx="2656">
                  <c:v>3.6110000000000001E-3</c:v>
                </c:pt>
                <c:pt idx="2657">
                  <c:v>3.6240000000000001E-3</c:v>
                </c:pt>
                <c:pt idx="2658">
                  <c:v>3.6389999999999999E-3</c:v>
                </c:pt>
                <c:pt idx="2659">
                  <c:v>3.6549999999999998E-3</c:v>
                </c:pt>
                <c:pt idx="2660">
                  <c:v>3.673E-3</c:v>
                </c:pt>
                <c:pt idx="2661">
                  <c:v>3.692E-3</c:v>
                </c:pt>
                <c:pt idx="2662">
                  <c:v>3.712E-3</c:v>
                </c:pt>
                <c:pt idx="2663">
                  <c:v>3.7339999999999999E-3</c:v>
                </c:pt>
                <c:pt idx="2664">
                  <c:v>3.7569999999999999E-3</c:v>
                </c:pt>
                <c:pt idx="2665">
                  <c:v>3.7810000000000001E-3</c:v>
                </c:pt>
                <c:pt idx="2666">
                  <c:v>3.8070000000000001E-3</c:v>
                </c:pt>
                <c:pt idx="2667">
                  <c:v>3.8340000000000002E-3</c:v>
                </c:pt>
                <c:pt idx="2668">
                  <c:v>3.8630000000000001E-3</c:v>
                </c:pt>
                <c:pt idx="2669">
                  <c:v>3.8930000000000002E-3</c:v>
                </c:pt>
                <c:pt idx="2670">
                  <c:v>3.9240000000000004E-3</c:v>
                </c:pt>
                <c:pt idx="2671">
                  <c:v>3.9569999999999996E-3</c:v>
                </c:pt>
                <c:pt idx="2672">
                  <c:v>3.9909999999999998E-3</c:v>
                </c:pt>
                <c:pt idx="2673">
                  <c:v>4.0260000000000001E-3</c:v>
                </c:pt>
                <c:pt idx="2674">
                  <c:v>4.0629999999999998E-3</c:v>
                </c:pt>
                <c:pt idx="2675">
                  <c:v>4.1009999999999996E-3</c:v>
                </c:pt>
                <c:pt idx="2676">
                  <c:v>4.1409999999999997E-3</c:v>
                </c:pt>
                <c:pt idx="2677">
                  <c:v>4.1809999999999998E-3</c:v>
                </c:pt>
                <c:pt idx="2678">
                  <c:v>4.2240000000000003E-3</c:v>
                </c:pt>
                <c:pt idx="2679">
                  <c:v>4.267E-3</c:v>
                </c:pt>
                <c:pt idx="2680">
                  <c:v>4.3119999999999999E-3</c:v>
                </c:pt>
                <c:pt idx="2681">
                  <c:v>4.3579999999999999E-3</c:v>
                </c:pt>
                <c:pt idx="2682">
                  <c:v>4.4060000000000002E-3</c:v>
                </c:pt>
                <c:pt idx="2683">
                  <c:v>4.4549999999999998E-3</c:v>
                </c:pt>
                <c:pt idx="2684">
                  <c:v>4.5059999999999996E-3</c:v>
                </c:pt>
                <c:pt idx="2685">
                  <c:v>5.1120000000000002E-3</c:v>
                </c:pt>
                <c:pt idx="2686">
                  <c:v>5.2269999999999999E-3</c:v>
                </c:pt>
                <c:pt idx="2687">
                  <c:v>4.9109999999999996E-3</c:v>
                </c:pt>
                <c:pt idx="2688">
                  <c:v>4.444E-3</c:v>
                </c:pt>
                <c:pt idx="2689">
                  <c:v>4.0959999999999998E-3</c:v>
                </c:pt>
                <c:pt idx="2690">
                  <c:v>4.0090000000000004E-3</c:v>
                </c:pt>
                <c:pt idx="2691">
                  <c:v>4.2360000000000002E-3</c:v>
                </c:pt>
                <c:pt idx="2692">
                  <c:v>4.7390000000000002E-3</c:v>
                </c:pt>
                <c:pt idx="2693">
                  <c:v>5.3309999999999998E-3</c:v>
                </c:pt>
                <c:pt idx="2694">
                  <c:v>5.7429999999999998E-3</c:v>
                </c:pt>
                <c:pt idx="2695">
                  <c:v>5.862E-3</c:v>
                </c:pt>
                <c:pt idx="2696">
                  <c:v>5.7489999999999998E-3</c:v>
                </c:pt>
                <c:pt idx="2697">
                  <c:v>5.4799999999999996E-3</c:v>
                </c:pt>
                <c:pt idx="2698">
                  <c:v>5.202E-3</c:v>
                </c:pt>
                <c:pt idx="2699">
                  <c:v>5.1799999999999997E-3</c:v>
                </c:pt>
                <c:pt idx="2700">
                  <c:v>5.4949999999999999E-3</c:v>
                </c:pt>
                <c:pt idx="2701">
                  <c:v>5.901E-3</c:v>
                </c:pt>
                <c:pt idx="2702">
                  <c:v>6.1069999999999996E-3</c:v>
                </c:pt>
                <c:pt idx="2703">
                  <c:v>6.1120000000000002E-3</c:v>
                </c:pt>
                <c:pt idx="2704">
                  <c:v>6.2319999999999997E-3</c:v>
                </c:pt>
                <c:pt idx="2705">
                  <c:v>6.7850000000000002E-3</c:v>
                </c:pt>
                <c:pt idx="2706">
                  <c:v>7.7739999999999997E-3</c:v>
                </c:pt>
                <c:pt idx="2707">
                  <c:v>8.7600000000000004E-3</c:v>
                </c:pt>
                <c:pt idx="2708">
                  <c:v>9.1660000000000005E-3</c:v>
                </c:pt>
                <c:pt idx="2709">
                  <c:v>8.9040000000000005E-3</c:v>
                </c:pt>
                <c:pt idx="2710">
                  <c:v>8.4550000000000007E-3</c:v>
                </c:pt>
                <c:pt idx="2711">
                  <c:v>8.397E-3</c:v>
                </c:pt>
                <c:pt idx="2712">
                  <c:v>8.7559999999999999E-3</c:v>
                </c:pt>
                <c:pt idx="2713">
                  <c:v>9.0229999999999998E-3</c:v>
                </c:pt>
                <c:pt idx="2714">
                  <c:v>8.9090000000000003E-3</c:v>
                </c:pt>
                <c:pt idx="2715">
                  <c:v>8.5389999999999997E-3</c:v>
                </c:pt>
                <c:pt idx="2716">
                  <c:v>8.201E-3</c:v>
                </c:pt>
                <c:pt idx="2717">
                  <c:v>8.0429999999999998E-3</c:v>
                </c:pt>
                <c:pt idx="2718">
                  <c:v>7.9209999999999992E-3</c:v>
                </c:pt>
                <c:pt idx="2719">
                  <c:v>7.6379999999999998E-3</c:v>
                </c:pt>
                <c:pt idx="2720">
                  <c:v>7.2519999999999998E-3</c:v>
                </c:pt>
                <c:pt idx="2721">
                  <c:v>6.9420000000000003E-3</c:v>
                </c:pt>
                <c:pt idx="2722">
                  <c:v>6.803E-3</c:v>
                </c:pt>
                <c:pt idx="2723">
                  <c:v>6.796E-3</c:v>
                </c:pt>
                <c:pt idx="2724">
                  <c:v>6.8729999999999998E-3</c:v>
                </c:pt>
                <c:pt idx="2725">
                  <c:v>7.1440000000000002E-3</c:v>
                </c:pt>
                <c:pt idx="2726">
                  <c:v>6.6429999999999996E-3</c:v>
                </c:pt>
                <c:pt idx="2727">
                  <c:v>6.2729999999999999E-3</c:v>
                </c:pt>
                <c:pt idx="2728">
                  <c:v>5.7819999999999998E-3</c:v>
                </c:pt>
                <c:pt idx="2729">
                  <c:v>5.1809999999999998E-3</c:v>
                </c:pt>
                <c:pt idx="2730">
                  <c:v>4.646E-3</c:v>
                </c:pt>
                <c:pt idx="2731">
                  <c:v>4.3449999999999999E-3</c:v>
                </c:pt>
                <c:pt idx="2732">
                  <c:v>4.1879999999999999E-3</c:v>
                </c:pt>
                <c:pt idx="2733">
                  <c:v>4.5059999999999996E-3</c:v>
                </c:pt>
                <c:pt idx="2734">
                  <c:v>5.1070000000000004E-3</c:v>
                </c:pt>
                <c:pt idx="2735">
                  <c:v>5.581E-3</c:v>
                </c:pt>
                <c:pt idx="2736">
                  <c:v>5.4949999999999999E-3</c:v>
                </c:pt>
                <c:pt idx="2737">
                  <c:v>4.7939999999999997E-3</c:v>
                </c:pt>
                <c:pt idx="2738">
                  <c:v>3.9760000000000004E-3</c:v>
                </c:pt>
                <c:pt idx="2739">
                  <c:v>3.6250000000000002E-3</c:v>
                </c:pt>
                <c:pt idx="2740">
                  <c:v>3.5699999999999998E-3</c:v>
                </c:pt>
                <c:pt idx="2741">
                  <c:v>4.091E-3</c:v>
                </c:pt>
                <c:pt idx="2742">
                  <c:v>4.6979999999999999E-3</c:v>
                </c:pt>
                <c:pt idx="2743">
                  <c:v>4.9509999999999997E-3</c:v>
                </c:pt>
                <c:pt idx="2744">
                  <c:v>4.9909999999999998E-3</c:v>
                </c:pt>
                <c:pt idx="2745">
                  <c:v>5.0359999999999997E-3</c:v>
                </c:pt>
                <c:pt idx="2746">
                  <c:v>5.019E-3</c:v>
                </c:pt>
                <c:pt idx="2747">
                  <c:v>4.7749999999999997E-3</c:v>
                </c:pt>
                <c:pt idx="2748">
                  <c:v>4.3319999999999999E-3</c:v>
                </c:pt>
                <c:pt idx="2749">
                  <c:v>3.8839999999999999E-3</c:v>
                </c:pt>
                <c:pt idx="2750">
                  <c:v>3.5379999999999999E-3</c:v>
                </c:pt>
                <c:pt idx="2751">
                  <c:v>3.264E-3</c:v>
                </c:pt>
                <c:pt idx="2752">
                  <c:v>3.0569999999999998E-3</c:v>
                </c:pt>
                <c:pt idx="2753">
                  <c:v>2.9160000000000002E-3</c:v>
                </c:pt>
                <c:pt idx="2754">
                  <c:v>2.8890000000000001E-3</c:v>
                </c:pt>
                <c:pt idx="2755">
                  <c:v>3.1640000000000001E-3</c:v>
                </c:pt>
                <c:pt idx="2756">
                  <c:v>3.9309999999999996E-3</c:v>
                </c:pt>
                <c:pt idx="2757">
                  <c:v>5.1840000000000002E-3</c:v>
                </c:pt>
                <c:pt idx="2758">
                  <c:v>6.5979999999999997E-3</c:v>
                </c:pt>
                <c:pt idx="2759">
                  <c:v>7.9030000000000003E-3</c:v>
                </c:pt>
                <c:pt idx="2760">
                  <c:v>9.1710000000000003E-3</c:v>
                </c:pt>
                <c:pt idx="2761">
                  <c:v>1.0581E-2</c:v>
                </c:pt>
                <c:pt idx="2762">
                  <c:v>1.2322E-2</c:v>
                </c:pt>
                <c:pt idx="2763">
                  <c:v>1.4641E-2</c:v>
                </c:pt>
                <c:pt idx="2764">
                  <c:v>1.7819000000000002E-2</c:v>
                </c:pt>
                <c:pt idx="2765">
                  <c:v>2.1815999999999999E-2</c:v>
                </c:pt>
                <c:pt idx="2766">
                  <c:v>2.5593000000000001E-2</c:v>
                </c:pt>
                <c:pt idx="2767">
                  <c:v>2.8125000000000001E-2</c:v>
                </c:pt>
                <c:pt idx="2768">
                  <c:v>2.9456E-2</c:v>
                </c:pt>
                <c:pt idx="2769">
                  <c:v>2.9935E-2</c:v>
                </c:pt>
                <c:pt idx="2770">
                  <c:v>2.9884999999999998E-2</c:v>
                </c:pt>
                <c:pt idx="2771">
                  <c:v>2.9627000000000001E-2</c:v>
                </c:pt>
                <c:pt idx="2772">
                  <c:v>2.9349E-2</c:v>
                </c:pt>
                <c:pt idx="2773">
                  <c:v>2.9111000000000001E-2</c:v>
                </c:pt>
                <c:pt idx="2774">
                  <c:v>2.8946E-2</c:v>
                </c:pt>
                <c:pt idx="2775">
                  <c:v>2.8778000000000001E-2</c:v>
                </c:pt>
                <c:pt idx="2776">
                  <c:v>2.8407999999999999E-2</c:v>
                </c:pt>
                <c:pt idx="2777">
                  <c:v>2.7786999999999999E-2</c:v>
                </c:pt>
                <c:pt idx="2778">
                  <c:v>2.7272999999999999E-2</c:v>
                </c:pt>
                <c:pt idx="2779">
                  <c:v>2.7370999999999999E-2</c:v>
                </c:pt>
                <c:pt idx="2780">
                  <c:v>2.8292000000000001E-2</c:v>
                </c:pt>
                <c:pt idx="2781">
                  <c:v>2.9767999999999999E-2</c:v>
                </c:pt>
                <c:pt idx="2782">
                  <c:v>3.1260000000000003E-2</c:v>
                </c:pt>
                <c:pt idx="2783">
                  <c:v>3.2556000000000002E-2</c:v>
                </c:pt>
                <c:pt idx="2784">
                  <c:v>3.3908000000000001E-2</c:v>
                </c:pt>
                <c:pt idx="2785">
                  <c:v>3.5645000000000003E-2</c:v>
                </c:pt>
                <c:pt idx="2786">
                  <c:v>3.8057000000000001E-2</c:v>
                </c:pt>
                <c:pt idx="2787">
                  <c:v>4.1419999999999998E-2</c:v>
                </c:pt>
                <c:pt idx="2788">
                  <c:v>4.5650000000000003E-2</c:v>
                </c:pt>
                <c:pt idx="2789">
                  <c:v>4.9709000000000003E-2</c:v>
                </c:pt>
                <c:pt idx="2790">
                  <c:v>5.2247000000000002E-2</c:v>
                </c:pt>
                <c:pt idx="2791">
                  <c:v>5.3279E-2</c:v>
                </c:pt>
                <c:pt idx="2792">
                  <c:v>5.3839999999999999E-2</c:v>
                </c:pt>
                <c:pt idx="2793">
                  <c:v>5.4385000000000003E-2</c:v>
                </c:pt>
                <c:pt idx="2794">
                  <c:v>5.4789999999999998E-2</c:v>
                </c:pt>
                <c:pt idx="2795">
                  <c:v>5.4836999999999997E-2</c:v>
                </c:pt>
                <c:pt idx="2796">
                  <c:v>5.4515000000000001E-2</c:v>
                </c:pt>
                <c:pt idx="2797">
                  <c:v>5.4148000000000002E-2</c:v>
                </c:pt>
                <c:pt idx="2798">
                  <c:v>5.4149999999999997E-2</c:v>
                </c:pt>
                <c:pt idx="2799">
                  <c:v>5.4646E-2</c:v>
                </c:pt>
                <c:pt idx="2800">
                  <c:v>5.5490999999999999E-2</c:v>
                </c:pt>
                <c:pt idx="2801">
                  <c:v>5.6631000000000001E-2</c:v>
                </c:pt>
                <c:pt idx="2802">
                  <c:v>5.8311000000000002E-2</c:v>
                </c:pt>
                <c:pt idx="2803">
                  <c:v>6.0836000000000001E-2</c:v>
                </c:pt>
                <c:pt idx="2804">
                  <c:v>6.4208000000000001E-2</c:v>
                </c:pt>
                <c:pt idx="2805">
                  <c:v>6.8062999999999999E-2</c:v>
                </c:pt>
                <c:pt idx="2806">
                  <c:v>7.2017999999999999E-2</c:v>
                </c:pt>
                <c:pt idx="2807">
                  <c:v>7.5903999999999999E-2</c:v>
                </c:pt>
                <c:pt idx="2808">
                  <c:v>7.9697000000000004E-2</c:v>
                </c:pt>
                <c:pt idx="2809">
                  <c:v>8.3512000000000003E-2</c:v>
                </c:pt>
                <c:pt idx="2810">
                  <c:v>8.7569999999999995E-2</c:v>
                </c:pt>
                <c:pt idx="2811">
                  <c:v>9.2035000000000006E-2</c:v>
                </c:pt>
                <c:pt idx="2812">
                  <c:v>9.6796999999999994E-2</c:v>
                </c:pt>
                <c:pt idx="2813">
                  <c:v>0.10131900000000001</c:v>
                </c:pt>
                <c:pt idx="2814">
                  <c:v>0.105102</c:v>
                </c:pt>
                <c:pt idx="2815">
                  <c:v>0.10853400000000001</c:v>
                </c:pt>
                <c:pt idx="2816">
                  <c:v>0.112079</c:v>
                </c:pt>
                <c:pt idx="2817">
                  <c:v>0.11598899999999999</c:v>
                </c:pt>
                <c:pt idx="2818">
                  <c:v>0.120575</c:v>
                </c:pt>
                <c:pt idx="2819">
                  <c:v>0.126134</c:v>
                </c:pt>
                <c:pt idx="2820">
                  <c:v>0.13270100000000001</c:v>
                </c:pt>
                <c:pt idx="2821">
                  <c:v>0.140398</c:v>
                </c:pt>
                <c:pt idx="2822">
                  <c:v>0.149424</c:v>
                </c:pt>
                <c:pt idx="2823">
                  <c:v>0.15984100000000001</c:v>
                </c:pt>
                <c:pt idx="2824">
                  <c:v>0.171684</c:v>
                </c:pt>
                <c:pt idx="2825">
                  <c:v>0.185116</c:v>
                </c:pt>
                <c:pt idx="2826">
                  <c:v>0.20027300000000001</c:v>
                </c:pt>
                <c:pt idx="2827">
                  <c:v>0.21698899999999999</c:v>
                </c:pt>
                <c:pt idx="2828">
                  <c:v>0.23474500000000001</c:v>
                </c:pt>
                <c:pt idx="2829">
                  <c:v>0.25290200000000002</c:v>
                </c:pt>
                <c:pt idx="2830">
                  <c:v>0.27100299999999999</c:v>
                </c:pt>
                <c:pt idx="2831">
                  <c:v>0.28884500000000002</c:v>
                </c:pt>
                <c:pt idx="2832">
                  <c:v>0.30644300000000002</c:v>
                </c:pt>
                <c:pt idx="2833">
                  <c:v>0.324015</c:v>
                </c:pt>
                <c:pt idx="2834">
                  <c:v>0.34188499999999999</c:v>
                </c:pt>
                <c:pt idx="2835">
                  <c:v>0.36027799999999999</c:v>
                </c:pt>
                <c:pt idx="2836">
                  <c:v>0.37851000000000001</c:v>
                </c:pt>
                <c:pt idx="2837">
                  <c:v>0.39507599999999998</c:v>
                </c:pt>
                <c:pt idx="2838">
                  <c:v>0.40966900000000001</c:v>
                </c:pt>
                <c:pt idx="2839">
                  <c:v>0.42339100000000002</c:v>
                </c:pt>
                <c:pt idx="2840">
                  <c:v>0.43707499999999999</c:v>
                </c:pt>
                <c:pt idx="2841">
                  <c:v>0.45095099999999999</c:v>
                </c:pt>
                <c:pt idx="2842">
                  <c:v>0.46486899999999998</c:v>
                </c:pt>
                <c:pt idx="2843">
                  <c:v>0.47861799999999999</c:v>
                </c:pt>
                <c:pt idx="2844">
                  <c:v>0.49232199999999998</c:v>
                </c:pt>
                <c:pt idx="2845">
                  <c:v>0.50650899999999999</c:v>
                </c:pt>
                <c:pt idx="2846">
                  <c:v>0.52156800000000003</c:v>
                </c:pt>
                <c:pt idx="2847">
                  <c:v>0.53764100000000004</c:v>
                </c:pt>
                <c:pt idx="2848">
                  <c:v>0.55475399999999997</c:v>
                </c:pt>
                <c:pt idx="2849">
                  <c:v>0.57265699999999997</c:v>
                </c:pt>
                <c:pt idx="2850">
                  <c:v>0.59102600000000005</c:v>
                </c:pt>
                <c:pt idx="2851">
                  <c:v>0.60976799999999998</c:v>
                </c:pt>
                <c:pt idx="2852">
                  <c:v>0.62891799999999998</c:v>
                </c:pt>
                <c:pt idx="2853">
                  <c:v>0.64852799999999999</c:v>
                </c:pt>
                <c:pt idx="2854">
                  <c:v>0.66863799999999995</c:v>
                </c:pt>
                <c:pt idx="2855">
                  <c:v>0.68933299999999997</c:v>
                </c:pt>
                <c:pt idx="2856">
                  <c:v>0.71074099999999996</c:v>
                </c:pt>
                <c:pt idx="2857">
                  <c:v>0.73275699999999999</c:v>
                </c:pt>
                <c:pt idx="2858">
                  <c:v>0.75494000000000006</c:v>
                </c:pt>
                <c:pt idx="2859">
                  <c:v>0.776783</c:v>
                </c:pt>
                <c:pt idx="2860">
                  <c:v>0.79769800000000002</c:v>
                </c:pt>
                <c:pt idx="2861">
                  <c:v>0.81772500000000004</c:v>
                </c:pt>
                <c:pt idx="2862">
                  <c:v>0.83794900000000005</c:v>
                </c:pt>
                <c:pt idx="2863">
                  <c:v>0.85902800000000001</c:v>
                </c:pt>
                <c:pt idx="2864">
                  <c:v>0.88103699999999996</c:v>
                </c:pt>
                <c:pt idx="2865">
                  <c:v>0.90379699999999996</c:v>
                </c:pt>
                <c:pt idx="2866">
                  <c:v>0.92703800000000003</c:v>
                </c:pt>
                <c:pt idx="2867">
                  <c:v>0.95053200000000004</c:v>
                </c:pt>
                <c:pt idx="2868">
                  <c:v>0.97421999999999997</c:v>
                </c:pt>
                <c:pt idx="2869">
                  <c:v>0.99817800000000001</c:v>
                </c:pt>
                <c:pt idx="2870">
                  <c:v>1.022529</c:v>
                </c:pt>
                <c:pt idx="2871">
                  <c:v>1.0473479999999999</c:v>
                </c:pt>
                <c:pt idx="2872">
                  <c:v>1.072487</c:v>
                </c:pt>
                <c:pt idx="2873">
                  <c:v>1.0976129999999999</c:v>
                </c:pt>
                <c:pt idx="2874">
                  <c:v>1.1226430000000001</c:v>
                </c:pt>
                <c:pt idx="2875">
                  <c:v>1.1477949999999999</c:v>
                </c:pt>
                <c:pt idx="2876">
                  <c:v>1.173235</c:v>
                </c:pt>
                <c:pt idx="2877">
                  <c:v>1.1989719999999999</c:v>
                </c:pt>
                <c:pt idx="2878">
                  <c:v>1.224953</c:v>
                </c:pt>
                <c:pt idx="2879">
                  <c:v>1.251196</c:v>
                </c:pt>
                <c:pt idx="2880">
                  <c:v>1.2769680000000001</c:v>
                </c:pt>
                <c:pt idx="2881">
                  <c:v>1.3006880000000001</c:v>
                </c:pt>
                <c:pt idx="2882">
                  <c:v>1.3220369999999999</c:v>
                </c:pt>
                <c:pt idx="2883">
                  <c:v>1.3416459999999999</c:v>
                </c:pt>
                <c:pt idx="2884">
                  <c:v>1.3602350000000001</c:v>
                </c:pt>
                <c:pt idx="2885">
                  <c:v>1.3783270000000001</c:v>
                </c:pt>
                <c:pt idx="2886">
                  <c:v>1.396279</c:v>
                </c:pt>
                <c:pt idx="2887">
                  <c:v>1.414212</c:v>
                </c:pt>
                <c:pt idx="2888">
                  <c:v>1.431926</c:v>
                </c:pt>
                <c:pt idx="2889">
                  <c:v>1.4489050000000001</c:v>
                </c:pt>
                <c:pt idx="2890">
                  <c:v>1.464412</c:v>
                </c:pt>
                <c:pt idx="2891">
                  <c:v>1.477976</c:v>
                </c:pt>
                <c:pt idx="2892">
                  <c:v>1.489876</c:v>
                </c:pt>
                <c:pt idx="2893">
                  <c:v>1.5008300000000001</c:v>
                </c:pt>
                <c:pt idx="2894">
                  <c:v>1.511463</c:v>
                </c:pt>
                <c:pt idx="2895">
                  <c:v>1.5221089999999999</c:v>
                </c:pt>
                <c:pt idx="2896">
                  <c:v>1.532886</c:v>
                </c:pt>
                <c:pt idx="2897">
                  <c:v>1.5438810000000001</c:v>
                </c:pt>
                <c:pt idx="2898">
                  <c:v>1.5552509999999999</c:v>
                </c:pt>
                <c:pt idx="2899">
                  <c:v>1.5672219999999999</c:v>
                </c:pt>
                <c:pt idx="2900">
                  <c:v>1.5800019999999999</c:v>
                </c:pt>
                <c:pt idx="2901">
                  <c:v>1.593612</c:v>
                </c:pt>
                <c:pt idx="2902">
                  <c:v>1.6077920000000001</c:v>
                </c:pt>
                <c:pt idx="2903">
                  <c:v>1.62209</c:v>
                </c:pt>
                <c:pt idx="2904">
                  <c:v>1.6358269999999999</c:v>
                </c:pt>
                <c:pt idx="2905">
                  <c:v>1.648541</c:v>
                </c:pt>
                <c:pt idx="2906">
                  <c:v>1.6605939999999999</c:v>
                </c:pt>
                <c:pt idx="2907">
                  <c:v>1.672472</c:v>
                </c:pt>
                <c:pt idx="2908">
                  <c:v>1.6847760000000001</c:v>
                </c:pt>
                <c:pt idx="2909">
                  <c:v>1.6979820000000001</c:v>
                </c:pt>
                <c:pt idx="2910">
                  <c:v>1.7121820000000001</c:v>
                </c:pt>
                <c:pt idx="2911">
                  <c:v>1.727036</c:v>
                </c:pt>
                <c:pt idx="2912">
                  <c:v>1.742043</c:v>
                </c:pt>
                <c:pt idx="2913">
                  <c:v>1.756901</c:v>
                </c:pt>
                <c:pt idx="2914">
                  <c:v>1.7717309999999999</c:v>
                </c:pt>
                <c:pt idx="2915">
                  <c:v>1.787026</c:v>
                </c:pt>
                <c:pt idx="2916">
                  <c:v>1.8030660000000001</c:v>
                </c:pt>
                <c:pt idx="2917">
                  <c:v>1.819601</c:v>
                </c:pt>
                <c:pt idx="2918">
                  <c:v>1.8363240000000001</c:v>
                </c:pt>
                <c:pt idx="2919">
                  <c:v>1.853189</c:v>
                </c:pt>
                <c:pt idx="2920">
                  <c:v>1.870474</c:v>
                </c:pt>
                <c:pt idx="2921">
                  <c:v>1.888628</c:v>
                </c:pt>
                <c:pt idx="2922">
                  <c:v>1.907532</c:v>
                </c:pt>
                <c:pt idx="2923">
                  <c:v>1.9261239999999999</c:v>
                </c:pt>
                <c:pt idx="2924">
                  <c:v>1.943452</c:v>
                </c:pt>
                <c:pt idx="2925">
                  <c:v>1.9591149999999999</c:v>
                </c:pt>
                <c:pt idx="2926">
                  <c:v>1.972874</c:v>
                </c:pt>
                <c:pt idx="2927">
                  <c:v>1.984351</c:v>
                </c:pt>
                <c:pt idx="2928">
                  <c:v>1.9929030000000001</c:v>
                </c:pt>
                <c:pt idx="2929">
                  <c:v>1.997849</c:v>
                </c:pt>
                <c:pt idx="2930">
                  <c:v>1.999665</c:v>
                </c:pt>
                <c:pt idx="2931">
                  <c:v>2</c:v>
                </c:pt>
                <c:pt idx="2932">
                  <c:v>1.998218</c:v>
                </c:pt>
                <c:pt idx="2933">
                  <c:v>1.9921770000000001</c:v>
                </c:pt>
                <c:pt idx="2934">
                  <c:v>1.9812989999999999</c:v>
                </c:pt>
                <c:pt idx="2935">
                  <c:v>1.966186</c:v>
                </c:pt>
                <c:pt idx="2936">
                  <c:v>1.9476039999999999</c:v>
                </c:pt>
                <c:pt idx="2937">
                  <c:v>1.9260839999999999</c:v>
                </c:pt>
                <c:pt idx="2938">
                  <c:v>1.901899</c:v>
                </c:pt>
                <c:pt idx="2939">
                  <c:v>1.8750929999999999</c:v>
                </c:pt>
                <c:pt idx="2940">
                  <c:v>1.845634</c:v>
                </c:pt>
                <c:pt idx="2941">
                  <c:v>1.813795</c:v>
                </c:pt>
                <c:pt idx="2942">
                  <c:v>1.780208</c:v>
                </c:pt>
                <c:pt idx="2943">
                  <c:v>1.745582</c:v>
                </c:pt>
                <c:pt idx="2944">
                  <c:v>1.710569</c:v>
                </c:pt>
                <c:pt idx="2945">
                  <c:v>1.675446</c:v>
                </c:pt>
                <c:pt idx="2946">
                  <c:v>1.639756</c:v>
                </c:pt>
                <c:pt idx="2947">
                  <c:v>1.603008</c:v>
                </c:pt>
                <c:pt idx="2948">
                  <c:v>1.5657319999999999</c:v>
                </c:pt>
                <c:pt idx="2949">
                  <c:v>1.5288759999999999</c:v>
                </c:pt>
                <c:pt idx="2950">
                  <c:v>1.492972</c:v>
                </c:pt>
                <c:pt idx="2951">
                  <c:v>1.458135</c:v>
                </c:pt>
                <c:pt idx="2952">
                  <c:v>1.4245300000000001</c:v>
                </c:pt>
                <c:pt idx="2953">
                  <c:v>1.392685</c:v>
                </c:pt>
                <c:pt idx="2954">
                  <c:v>1.363078</c:v>
                </c:pt>
                <c:pt idx="2955">
                  <c:v>1.335048</c:v>
                </c:pt>
                <c:pt idx="2956">
                  <c:v>1.3066</c:v>
                </c:pt>
                <c:pt idx="2957">
                  <c:v>1.2773669999999999</c:v>
                </c:pt>
                <c:pt idx="2958">
                  <c:v>1.248929</c:v>
                </c:pt>
                <c:pt idx="2959">
                  <c:v>1.2221960000000001</c:v>
                </c:pt>
                <c:pt idx="2960">
                  <c:v>1.1971719999999999</c:v>
                </c:pt>
                <c:pt idx="2961">
                  <c:v>1.1736</c:v>
                </c:pt>
                <c:pt idx="2962">
                  <c:v>1.1513009999999999</c:v>
                </c:pt>
                <c:pt idx="2963">
                  <c:v>1.130139</c:v>
                </c:pt>
                <c:pt idx="2964">
                  <c:v>1.109958</c:v>
                </c:pt>
                <c:pt idx="2965">
                  <c:v>1.090581</c:v>
                </c:pt>
                <c:pt idx="2966">
                  <c:v>1.0718479999999999</c:v>
                </c:pt>
                <c:pt idx="2967">
                  <c:v>1.053728</c:v>
                </c:pt>
                <c:pt idx="2968">
                  <c:v>1.0362499999999999</c:v>
                </c:pt>
                <c:pt idx="2969">
                  <c:v>1.019334</c:v>
                </c:pt>
                <c:pt idx="2970">
                  <c:v>1.002839</c:v>
                </c:pt>
                <c:pt idx="2971">
                  <c:v>0.98675299999999999</c:v>
                </c:pt>
                <c:pt idx="2972">
                  <c:v>0.97122600000000003</c:v>
                </c:pt>
                <c:pt idx="2973">
                  <c:v>0.95638000000000001</c:v>
                </c:pt>
                <c:pt idx="2974">
                  <c:v>0.94215899999999997</c:v>
                </c:pt>
                <c:pt idx="2975">
                  <c:v>0.928392</c:v>
                </c:pt>
                <c:pt idx="2976">
                  <c:v>0.91498599999999997</c:v>
                </c:pt>
                <c:pt idx="2977">
                  <c:v>0.90200499999999995</c:v>
                </c:pt>
                <c:pt idx="2978">
                  <c:v>0.88959299999999997</c:v>
                </c:pt>
                <c:pt idx="2979">
                  <c:v>0.87789799999999996</c:v>
                </c:pt>
                <c:pt idx="2980">
                  <c:v>0.86700200000000005</c:v>
                </c:pt>
                <c:pt idx="2981">
                  <c:v>0.85687400000000002</c:v>
                </c:pt>
                <c:pt idx="2982">
                  <c:v>0.84745099999999995</c:v>
                </c:pt>
                <c:pt idx="2983">
                  <c:v>0.83875599999999995</c:v>
                </c:pt>
                <c:pt idx="2984">
                  <c:v>0.83086000000000004</c:v>
                </c:pt>
                <c:pt idx="2985">
                  <c:v>0.82377500000000003</c:v>
                </c:pt>
                <c:pt idx="2986">
                  <c:v>0.81747800000000004</c:v>
                </c:pt>
                <c:pt idx="2987">
                  <c:v>0.81210700000000002</c:v>
                </c:pt>
                <c:pt idx="2988">
                  <c:v>0.80791999999999997</c:v>
                </c:pt>
                <c:pt idx="2989">
                  <c:v>0.80452299999999999</c:v>
                </c:pt>
                <c:pt idx="2990">
                  <c:v>0.80110199999999998</c:v>
                </c:pt>
                <c:pt idx="2991">
                  <c:v>0.79744999999999999</c:v>
                </c:pt>
                <c:pt idx="2992">
                  <c:v>0.79381500000000005</c:v>
                </c:pt>
                <c:pt idx="2993">
                  <c:v>0.79052699999999998</c:v>
                </c:pt>
                <c:pt idx="2994">
                  <c:v>0.78780399999999995</c:v>
                </c:pt>
                <c:pt idx="2995">
                  <c:v>0.78579500000000002</c:v>
                </c:pt>
                <c:pt idx="2996">
                  <c:v>0.78470700000000004</c:v>
                </c:pt>
                <c:pt idx="2997">
                  <c:v>0.78473300000000001</c:v>
                </c:pt>
                <c:pt idx="2998">
                  <c:v>0.78564000000000001</c:v>
                </c:pt>
                <c:pt idx="2999">
                  <c:v>0.78678800000000004</c:v>
                </c:pt>
                <c:pt idx="3000">
                  <c:v>0.78791699999999998</c:v>
                </c:pt>
                <c:pt idx="3001">
                  <c:v>0.78926799999999997</c:v>
                </c:pt>
                <c:pt idx="3002">
                  <c:v>0.79124099999999997</c:v>
                </c:pt>
                <c:pt idx="3003">
                  <c:v>0.79413299999999998</c:v>
                </c:pt>
                <c:pt idx="3004">
                  <c:v>0.797987</c:v>
                </c:pt>
                <c:pt idx="3005">
                  <c:v>0.80260299999999996</c:v>
                </c:pt>
                <c:pt idx="3006">
                  <c:v>0.80779199999999995</c:v>
                </c:pt>
                <c:pt idx="3007">
                  <c:v>0.81357900000000005</c:v>
                </c:pt>
                <c:pt idx="3008">
                  <c:v>0.82012200000000002</c:v>
                </c:pt>
                <c:pt idx="3009">
                  <c:v>0.82759099999999997</c:v>
                </c:pt>
                <c:pt idx="3010">
                  <c:v>0.83623599999999998</c:v>
                </c:pt>
                <c:pt idx="3011">
                  <c:v>0.84641500000000003</c:v>
                </c:pt>
                <c:pt idx="3012">
                  <c:v>0.85799499999999995</c:v>
                </c:pt>
                <c:pt idx="3013">
                  <c:v>0.86937699999999996</c:v>
                </c:pt>
                <c:pt idx="3014">
                  <c:v>0.87923200000000001</c:v>
                </c:pt>
                <c:pt idx="3015">
                  <c:v>0.88801099999999999</c:v>
                </c:pt>
                <c:pt idx="3016">
                  <c:v>0.89647100000000002</c:v>
                </c:pt>
                <c:pt idx="3017">
                  <c:v>0.90512999999999999</c:v>
                </c:pt>
                <c:pt idx="3018">
                  <c:v>0.91441899999999998</c:v>
                </c:pt>
                <c:pt idx="3019">
                  <c:v>0.92461499999999996</c:v>
                </c:pt>
                <c:pt idx="3020">
                  <c:v>0.93548299999999995</c:v>
                </c:pt>
                <c:pt idx="3021">
                  <c:v>0.94647499999999996</c:v>
                </c:pt>
                <c:pt idx="3022">
                  <c:v>0.95716599999999996</c:v>
                </c:pt>
                <c:pt idx="3023">
                  <c:v>0.96767800000000004</c:v>
                </c:pt>
                <c:pt idx="3024">
                  <c:v>0.978792</c:v>
                </c:pt>
                <c:pt idx="3025">
                  <c:v>0.99099000000000004</c:v>
                </c:pt>
                <c:pt idx="3026">
                  <c:v>1.003952</c:v>
                </c:pt>
                <c:pt idx="3027">
                  <c:v>1.0171460000000001</c:v>
                </c:pt>
                <c:pt idx="3028">
                  <c:v>1.030324</c:v>
                </c:pt>
                <c:pt idx="3029">
                  <c:v>1.043517</c:v>
                </c:pt>
                <c:pt idx="3030">
                  <c:v>1.057045</c:v>
                </c:pt>
                <c:pt idx="3031">
                  <c:v>1.071412</c:v>
                </c:pt>
                <c:pt idx="3032">
                  <c:v>1.086883</c:v>
                </c:pt>
                <c:pt idx="3033">
                  <c:v>1.103083</c:v>
                </c:pt>
                <c:pt idx="3034">
                  <c:v>1.1193789999999999</c:v>
                </c:pt>
                <c:pt idx="3035">
                  <c:v>1.1353679999999999</c:v>
                </c:pt>
                <c:pt idx="3036">
                  <c:v>1.150558</c:v>
                </c:pt>
                <c:pt idx="3037">
                  <c:v>1.16405</c:v>
                </c:pt>
                <c:pt idx="3038">
                  <c:v>1.1756580000000001</c:v>
                </c:pt>
                <c:pt idx="3039">
                  <c:v>1.1863710000000001</c:v>
                </c:pt>
                <c:pt idx="3040">
                  <c:v>1.196984</c:v>
                </c:pt>
                <c:pt idx="3041">
                  <c:v>1.2068460000000001</c:v>
                </c:pt>
                <c:pt idx="3042">
                  <c:v>1.2149190000000001</c:v>
                </c:pt>
                <c:pt idx="3043">
                  <c:v>1.2210369999999999</c:v>
                </c:pt>
                <c:pt idx="3044">
                  <c:v>1.2254309999999999</c:v>
                </c:pt>
                <c:pt idx="3045">
                  <c:v>1.228729</c:v>
                </c:pt>
                <c:pt idx="3046">
                  <c:v>1.231797</c:v>
                </c:pt>
                <c:pt idx="3047">
                  <c:v>1.2353559999999999</c:v>
                </c:pt>
                <c:pt idx="3048">
                  <c:v>1.2397860000000001</c:v>
                </c:pt>
                <c:pt idx="3049">
                  <c:v>1.2445809999999999</c:v>
                </c:pt>
                <c:pt idx="3050">
                  <c:v>1.2486429999999999</c:v>
                </c:pt>
                <c:pt idx="3051">
                  <c:v>1.2517069999999999</c:v>
                </c:pt>
                <c:pt idx="3052">
                  <c:v>1.2543260000000001</c:v>
                </c:pt>
                <c:pt idx="3053">
                  <c:v>1.2570730000000001</c:v>
                </c:pt>
                <c:pt idx="3054">
                  <c:v>1.260302</c:v>
                </c:pt>
                <c:pt idx="3055">
                  <c:v>1.264148</c:v>
                </c:pt>
                <c:pt idx="3056">
                  <c:v>1.268313</c:v>
                </c:pt>
                <c:pt idx="3057">
                  <c:v>1.272078</c:v>
                </c:pt>
                <c:pt idx="3058">
                  <c:v>1.2751699999999999</c:v>
                </c:pt>
                <c:pt idx="3059">
                  <c:v>1.2781119999999999</c:v>
                </c:pt>
                <c:pt idx="3060">
                  <c:v>1.281298</c:v>
                </c:pt>
                <c:pt idx="3061">
                  <c:v>1.284254</c:v>
                </c:pt>
                <c:pt idx="3062">
                  <c:v>1.2862720000000001</c:v>
                </c:pt>
                <c:pt idx="3063">
                  <c:v>1.287218</c:v>
                </c:pt>
                <c:pt idx="3064">
                  <c:v>1.287007</c:v>
                </c:pt>
                <c:pt idx="3065">
                  <c:v>1.2851999999999999</c:v>
                </c:pt>
                <c:pt idx="3066">
                  <c:v>1.2820990000000001</c:v>
                </c:pt>
                <c:pt idx="3067">
                  <c:v>1.278016</c:v>
                </c:pt>
                <c:pt idx="3068">
                  <c:v>1.2727569999999999</c:v>
                </c:pt>
                <c:pt idx="3069">
                  <c:v>1.266583</c:v>
                </c:pt>
                <c:pt idx="3070">
                  <c:v>1.260359</c:v>
                </c:pt>
                <c:pt idx="3071">
                  <c:v>1.255198</c:v>
                </c:pt>
                <c:pt idx="3072">
                  <c:v>1.251333</c:v>
                </c:pt>
                <c:pt idx="3073">
                  <c:v>1.247266</c:v>
                </c:pt>
                <c:pt idx="3074">
                  <c:v>1.241724</c:v>
                </c:pt>
                <c:pt idx="3075">
                  <c:v>1.235053</c:v>
                </c:pt>
                <c:pt idx="3076">
                  <c:v>1.2281299999999999</c:v>
                </c:pt>
                <c:pt idx="3077">
                  <c:v>1.2216940000000001</c:v>
                </c:pt>
                <c:pt idx="3078">
                  <c:v>1.2163090000000001</c:v>
                </c:pt>
                <c:pt idx="3079">
                  <c:v>1.211972</c:v>
                </c:pt>
                <c:pt idx="3080">
                  <c:v>1.207883</c:v>
                </c:pt>
                <c:pt idx="3081">
                  <c:v>1.203274</c:v>
                </c:pt>
                <c:pt idx="3082">
                  <c:v>1.1980820000000001</c:v>
                </c:pt>
                <c:pt idx="3083">
                  <c:v>1.1924859999999999</c:v>
                </c:pt>
                <c:pt idx="3084">
                  <c:v>1.1862170000000001</c:v>
                </c:pt>
                <c:pt idx="3085">
                  <c:v>1.1790259999999999</c:v>
                </c:pt>
                <c:pt idx="3086">
                  <c:v>1.171548</c:v>
                </c:pt>
                <c:pt idx="3087">
                  <c:v>1.1640219999999999</c:v>
                </c:pt>
                <c:pt idx="3088">
                  <c:v>1.1548659999999999</c:v>
                </c:pt>
                <c:pt idx="3089">
                  <c:v>1.1427400000000001</c:v>
                </c:pt>
                <c:pt idx="3090">
                  <c:v>1.1271599999999999</c:v>
                </c:pt>
                <c:pt idx="3091">
                  <c:v>1.108241</c:v>
                </c:pt>
                <c:pt idx="3092">
                  <c:v>1.0871980000000001</c:v>
                </c:pt>
                <c:pt idx="3093">
                  <c:v>1.0656540000000001</c:v>
                </c:pt>
                <c:pt idx="3094">
                  <c:v>1.0444929999999999</c:v>
                </c:pt>
                <c:pt idx="3095">
                  <c:v>1.0237400000000001</c:v>
                </c:pt>
                <c:pt idx="3096">
                  <c:v>1.002829</c:v>
                </c:pt>
                <c:pt idx="3097">
                  <c:v>0.98132399999999997</c:v>
                </c:pt>
                <c:pt idx="3098">
                  <c:v>0.95962000000000003</c:v>
                </c:pt>
                <c:pt idx="3099">
                  <c:v>0.93824399999999997</c:v>
                </c:pt>
                <c:pt idx="3100">
                  <c:v>0.91778599999999999</c:v>
                </c:pt>
                <c:pt idx="3101">
                  <c:v>0.89894799999999997</c:v>
                </c:pt>
                <c:pt idx="3102">
                  <c:v>0.881436</c:v>
                </c:pt>
                <c:pt idx="3103">
                  <c:v>0.86400399999999999</c:v>
                </c:pt>
                <c:pt idx="3104">
                  <c:v>0.84612100000000001</c:v>
                </c:pt>
                <c:pt idx="3105">
                  <c:v>0.82838199999999995</c:v>
                </c:pt>
                <c:pt idx="3106">
                  <c:v>0.81147499999999995</c:v>
                </c:pt>
                <c:pt idx="3107">
                  <c:v>0.79556199999999999</c:v>
                </c:pt>
                <c:pt idx="3108">
                  <c:v>0.78070600000000001</c:v>
                </c:pt>
                <c:pt idx="3109">
                  <c:v>0.76713900000000002</c:v>
                </c:pt>
                <c:pt idx="3110">
                  <c:v>0.75429299999999999</c:v>
                </c:pt>
                <c:pt idx="3111">
                  <c:v>0.740008</c:v>
                </c:pt>
                <c:pt idx="3112">
                  <c:v>0.72268100000000002</c:v>
                </c:pt>
                <c:pt idx="3113">
                  <c:v>0.70347700000000002</c:v>
                </c:pt>
                <c:pt idx="3114">
                  <c:v>0.68410499999999996</c:v>
                </c:pt>
                <c:pt idx="3115">
                  <c:v>0.66513800000000001</c:v>
                </c:pt>
                <c:pt idx="3116">
                  <c:v>0.64639000000000002</c:v>
                </c:pt>
                <c:pt idx="3117">
                  <c:v>0.62765700000000002</c:v>
                </c:pt>
                <c:pt idx="3118">
                  <c:v>0.60900699999999997</c:v>
                </c:pt>
                <c:pt idx="3119">
                  <c:v>0.59084899999999996</c:v>
                </c:pt>
                <c:pt idx="3120">
                  <c:v>0.57375299999999996</c:v>
                </c:pt>
                <c:pt idx="3121">
                  <c:v>0.557944</c:v>
                </c:pt>
                <c:pt idx="3122">
                  <c:v>0.54301500000000003</c:v>
                </c:pt>
                <c:pt idx="3123">
                  <c:v>0.528505</c:v>
                </c:pt>
                <c:pt idx="3124">
                  <c:v>0.51449</c:v>
                </c:pt>
                <c:pt idx="3125">
                  <c:v>0.50097800000000003</c:v>
                </c:pt>
                <c:pt idx="3126">
                  <c:v>0.48749300000000001</c:v>
                </c:pt>
                <c:pt idx="3127">
                  <c:v>0.47406599999999999</c:v>
                </c:pt>
                <c:pt idx="3128">
                  <c:v>0.46163500000000002</c:v>
                </c:pt>
                <c:pt idx="3129">
                  <c:v>0.45091900000000001</c:v>
                </c:pt>
                <c:pt idx="3130">
                  <c:v>0.44181399999999998</c:v>
                </c:pt>
                <c:pt idx="3131">
                  <c:v>0.43380600000000002</c:v>
                </c:pt>
                <c:pt idx="3132">
                  <c:v>0.42666100000000001</c:v>
                </c:pt>
                <c:pt idx="3133">
                  <c:v>0.420294</c:v>
                </c:pt>
                <c:pt idx="3134">
                  <c:v>0.414273</c:v>
                </c:pt>
                <c:pt idx="3135">
                  <c:v>0.40800900000000001</c:v>
                </c:pt>
                <c:pt idx="3136">
                  <c:v>0.40154400000000001</c:v>
                </c:pt>
                <c:pt idx="3137">
                  <c:v>0.395341</c:v>
                </c:pt>
                <c:pt idx="3138">
                  <c:v>0.389623</c:v>
                </c:pt>
                <c:pt idx="3139">
                  <c:v>0.38441900000000001</c:v>
                </c:pt>
                <c:pt idx="3140">
                  <c:v>0.38009399999999999</c:v>
                </c:pt>
                <c:pt idx="3141">
                  <c:v>0.377276</c:v>
                </c:pt>
                <c:pt idx="3142">
                  <c:v>0.376328</c:v>
                </c:pt>
                <c:pt idx="3143">
                  <c:v>0.37728800000000001</c:v>
                </c:pt>
                <c:pt idx="3144">
                  <c:v>0.38011600000000001</c:v>
                </c:pt>
                <c:pt idx="3145">
                  <c:v>0.384743</c:v>
                </c:pt>
                <c:pt idx="3146">
                  <c:v>0.390683</c:v>
                </c:pt>
                <c:pt idx="3147">
                  <c:v>0.39708700000000002</c:v>
                </c:pt>
                <c:pt idx="3148">
                  <c:v>0.40356500000000001</c:v>
                </c:pt>
                <c:pt idx="3149">
                  <c:v>0.41028700000000001</c:v>
                </c:pt>
                <c:pt idx="3150">
                  <c:v>0.41748000000000002</c:v>
                </c:pt>
                <c:pt idx="3151">
                  <c:v>0.42518</c:v>
                </c:pt>
                <c:pt idx="3152">
                  <c:v>0.43331900000000001</c:v>
                </c:pt>
                <c:pt idx="3153">
                  <c:v>0.44167000000000001</c:v>
                </c:pt>
                <c:pt idx="3154">
                  <c:v>0.449716</c:v>
                </c:pt>
                <c:pt idx="3155">
                  <c:v>0.45703100000000002</c:v>
                </c:pt>
                <c:pt idx="3156">
                  <c:v>0.46366499999999999</c:v>
                </c:pt>
                <c:pt idx="3157">
                  <c:v>0.46966999999999998</c:v>
                </c:pt>
                <c:pt idx="3158">
                  <c:v>0.474547</c:v>
                </c:pt>
                <c:pt idx="3159">
                  <c:v>0.47768100000000002</c:v>
                </c:pt>
                <c:pt idx="3160">
                  <c:v>0.47917300000000002</c:v>
                </c:pt>
                <c:pt idx="3161">
                  <c:v>0.47991600000000001</c:v>
                </c:pt>
                <c:pt idx="3162">
                  <c:v>0.48088199999999998</c:v>
                </c:pt>
                <c:pt idx="3163">
                  <c:v>0.48264099999999999</c:v>
                </c:pt>
                <c:pt idx="3164">
                  <c:v>0.48525099999999999</c:v>
                </c:pt>
                <c:pt idx="3165">
                  <c:v>0.48844700000000002</c:v>
                </c:pt>
                <c:pt idx="3166">
                  <c:v>0.49201499999999998</c:v>
                </c:pt>
                <c:pt idx="3167">
                  <c:v>0.49603599999999998</c:v>
                </c:pt>
                <c:pt idx="3168">
                  <c:v>0.50076500000000002</c:v>
                </c:pt>
                <c:pt idx="3169">
                  <c:v>0.50617999999999996</c:v>
                </c:pt>
                <c:pt idx="3170">
                  <c:v>0.51159699999999997</c:v>
                </c:pt>
                <c:pt idx="3171">
                  <c:v>0.51629100000000006</c:v>
                </c:pt>
                <c:pt idx="3172">
                  <c:v>0.52032199999999995</c:v>
                </c:pt>
                <c:pt idx="3173">
                  <c:v>0.52407800000000004</c:v>
                </c:pt>
                <c:pt idx="3174">
                  <c:v>0.52774200000000004</c:v>
                </c:pt>
                <c:pt idx="3175">
                  <c:v>0.53128600000000004</c:v>
                </c:pt>
                <c:pt idx="3176">
                  <c:v>0.53463099999999997</c:v>
                </c:pt>
                <c:pt idx="3177">
                  <c:v>0.53767799999999999</c:v>
                </c:pt>
                <c:pt idx="3178">
                  <c:v>0.54025000000000001</c:v>
                </c:pt>
                <c:pt idx="3179">
                  <c:v>0.54216600000000004</c:v>
                </c:pt>
                <c:pt idx="3180">
                  <c:v>0.54332599999999998</c:v>
                </c:pt>
                <c:pt idx="3181">
                  <c:v>0.54356499999999996</c:v>
                </c:pt>
                <c:pt idx="3182">
                  <c:v>0.54271100000000005</c:v>
                </c:pt>
                <c:pt idx="3183">
                  <c:v>0.54108699999999998</c:v>
                </c:pt>
                <c:pt idx="3184">
                  <c:v>0.53956499999999996</c:v>
                </c:pt>
                <c:pt idx="3185">
                  <c:v>0.53900700000000001</c:v>
                </c:pt>
                <c:pt idx="3186">
                  <c:v>0.53909300000000004</c:v>
                </c:pt>
                <c:pt idx="3187">
                  <c:v>0.538605</c:v>
                </c:pt>
                <c:pt idx="3188">
                  <c:v>0.53705199999999997</c:v>
                </c:pt>
                <c:pt idx="3189">
                  <c:v>0.53476299999999999</c:v>
                </c:pt>
                <c:pt idx="3190">
                  <c:v>0.53227199999999997</c:v>
                </c:pt>
                <c:pt idx="3191">
                  <c:v>0.52984699999999996</c:v>
                </c:pt>
                <c:pt idx="3192">
                  <c:v>0.52743600000000002</c:v>
                </c:pt>
                <c:pt idx="3193">
                  <c:v>0.524841</c:v>
                </c:pt>
                <c:pt idx="3194">
                  <c:v>0.52184600000000003</c:v>
                </c:pt>
                <c:pt idx="3195">
                  <c:v>0.51839199999999996</c:v>
                </c:pt>
                <c:pt idx="3196">
                  <c:v>0.51456900000000005</c:v>
                </c:pt>
                <c:pt idx="3197">
                  <c:v>0.510486</c:v>
                </c:pt>
                <c:pt idx="3198">
                  <c:v>0.50626400000000005</c:v>
                </c:pt>
                <c:pt idx="3199">
                  <c:v>0.50200599999999995</c:v>
                </c:pt>
                <c:pt idx="3200">
                  <c:v>0.49776700000000002</c:v>
                </c:pt>
                <c:pt idx="3201">
                  <c:v>0.49362699999999998</c:v>
                </c:pt>
                <c:pt idx="3202">
                  <c:v>0.48973800000000001</c:v>
                </c:pt>
                <c:pt idx="3203">
                  <c:v>0.48618699999999998</c:v>
                </c:pt>
                <c:pt idx="3204">
                  <c:v>0.48284199999999999</c:v>
                </c:pt>
                <c:pt idx="3205">
                  <c:v>0.47953400000000002</c:v>
                </c:pt>
                <c:pt idx="3206">
                  <c:v>0.47637000000000002</c:v>
                </c:pt>
                <c:pt idx="3207">
                  <c:v>0.47377399999999997</c:v>
                </c:pt>
                <c:pt idx="3208">
                  <c:v>0.47227400000000003</c:v>
                </c:pt>
                <c:pt idx="3209">
                  <c:v>0.472022</c:v>
                </c:pt>
                <c:pt idx="3210">
                  <c:v>0.47219100000000003</c:v>
                </c:pt>
                <c:pt idx="3211">
                  <c:v>0.47173999999999999</c:v>
                </c:pt>
                <c:pt idx="3212">
                  <c:v>0.470775</c:v>
                </c:pt>
                <c:pt idx="3213">
                  <c:v>0.469835</c:v>
                </c:pt>
                <c:pt idx="3214">
                  <c:v>0.46920299999999998</c:v>
                </c:pt>
                <c:pt idx="3215">
                  <c:v>0.46894400000000003</c:v>
                </c:pt>
                <c:pt idx="3216">
                  <c:v>0.469219</c:v>
                </c:pt>
                <c:pt idx="3217">
                  <c:v>0.47034999999999999</c:v>
                </c:pt>
                <c:pt idx="3218">
                  <c:v>0.47254400000000002</c:v>
                </c:pt>
                <c:pt idx="3219">
                  <c:v>0.47570699999999999</c:v>
                </c:pt>
                <c:pt idx="3220">
                  <c:v>0.47957699999999998</c:v>
                </c:pt>
                <c:pt idx="3221">
                  <c:v>0.48400900000000002</c:v>
                </c:pt>
                <c:pt idx="3222">
                  <c:v>0.48895300000000003</c:v>
                </c:pt>
                <c:pt idx="3223">
                  <c:v>0.49428899999999998</c:v>
                </c:pt>
                <c:pt idx="3224">
                  <c:v>0.49985200000000002</c:v>
                </c:pt>
                <c:pt idx="3225">
                  <c:v>0.50557600000000003</c:v>
                </c:pt>
                <c:pt idx="3226">
                  <c:v>0.51144599999999996</c:v>
                </c:pt>
                <c:pt idx="3227">
                  <c:v>0.51732800000000001</c:v>
                </c:pt>
                <c:pt idx="3228">
                  <c:v>0.52305400000000002</c:v>
                </c:pt>
                <c:pt idx="3229">
                  <c:v>0.52869999999999995</c:v>
                </c:pt>
                <c:pt idx="3230">
                  <c:v>0.53443399999999996</c:v>
                </c:pt>
                <c:pt idx="3231">
                  <c:v>0.54015299999999999</c:v>
                </c:pt>
                <c:pt idx="3232">
                  <c:v>0.54561700000000002</c:v>
                </c:pt>
                <c:pt idx="3233">
                  <c:v>0.55059199999999997</c:v>
                </c:pt>
                <c:pt idx="3234">
                  <c:v>0.55460500000000001</c:v>
                </c:pt>
                <c:pt idx="3235">
                  <c:v>0.55719300000000005</c:v>
                </c:pt>
                <c:pt idx="3236">
                  <c:v>0.558751</c:v>
                </c:pt>
                <c:pt idx="3237">
                  <c:v>0.56009100000000001</c:v>
                </c:pt>
                <c:pt idx="3238">
                  <c:v>0.56165500000000002</c:v>
                </c:pt>
                <c:pt idx="3239">
                  <c:v>0.56332599999999999</c:v>
                </c:pt>
                <c:pt idx="3240">
                  <c:v>0.564751</c:v>
                </c:pt>
                <c:pt idx="3241">
                  <c:v>0.56581599999999999</c:v>
                </c:pt>
                <c:pt idx="3242">
                  <c:v>0.56666399999999995</c:v>
                </c:pt>
                <c:pt idx="3243">
                  <c:v>0.56748500000000002</c:v>
                </c:pt>
                <c:pt idx="3244">
                  <c:v>0.56832300000000002</c:v>
                </c:pt>
                <c:pt idx="3245">
                  <c:v>0.568913</c:v>
                </c:pt>
                <c:pt idx="3246">
                  <c:v>0.56884900000000005</c:v>
                </c:pt>
                <c:pt idx="3247">
                  <c:v>0.56800799999999996</c:v>
                </c:pt>
                <c:pt idx="3248">
                  <c:v>0.566612</c:v>
                </c:pt>
                <c:pt idx="3249">
                  <c:v>0.56500700000000004</c:v>
                </c:pt>
                <c:pt idx="3250">
                  <c:v>0.56346300000000005</c:v>
                </c:pt>
                <c:pt idx="3251">
                  <c:v>0.56208000000000002</c:v>
                </c:pt>
                <c:pt idx="3252">
                  <c:v>0.56085200000000002</c:v>
                </c:pt>
                <c:pt idx="3253">
                  <c:v>0.55976000000000004</c:v>
                </c:pt>
                <c:pt idx="3254">
                  <c:v>0.55876099999999995</c:v>
                </c:pt>
                <c:pt idx="3255">
                  <c:v>0.55770299999999995</c:v>
                </c:pt>
                <c:pt idx="3256">
                  <c:v>0.55643600000000004</c:v>
                </c:pt>
                <c:pt idx="3257">
                  <c:v>0.55508599999999997</c:v>
                </c:pt>
                <c:pt idx="3258">
                  <c:v>0.55400400000000005</c:v>
                </c:pt>
                <c:pt idx="3259">
                  <c:v>0.55349899999999996</c:v>
                </c:pt>
                <c:pt idx="3260">
                  <c:v>0.55369400000000002</c:v>
                </c:pt>
                <c:pt idx="3261">
                  <c:v>0.55450900000000003</c:v>
                </c:pt>
                <c:pt idx="3262">
                  <c:v>0.55568099999999998</c:v>
                </c:pt>
                <c:pt idx="3263">
                  <c:v>0.556948</c:v>
                </c:pt>
                <c:pt idx="3264">
                  <c:v>0.55839300000000003</c:v>
                </c:pt>
                <c:pt idx="3265">
                  <c:v>0.56042599999999998</c:v>
                </c:pt>
                <c:pt idx="3266">
                  <c:v>0.56333299999999997</c:v>
                </c:pt>
                <c:pt idx="3267">
                  <c:v>0.56705899999999998</c:v>
                </c:pt>
                <c:pt idx="3268">
                  <c:v>0.57125099999999995</c:v>
                </c:pt>
                <c:pt idx="3269">
                  <c:v>0.57543200000000005</c:v>
                </c:pt>
                <c:pt idx="3270">
                  <c:v>0.579399</c:v>
                </c:pt>
                <c:pt idx="3271">
                  <c:v>0.58336299999999996</c:v>
                </c:pt>
                <c:pt idx="3272">
                  <c:v>0.587557</c:v>
                </c:pt>
                <c:pt idx="3273">
                  <c:v>0.591974</c:v>
                </c:pt>
                <c:pt idx="3274">
                  <c:v>0.59633100000000006</c:v>
                </c:pt>
                <c:pt idx="3275">
                  <c:v>0.60018000000000005</c:v>
                </c:pt>
                <c:pt idx="3276">
                  <c:v>0.60318799999999995</c:v>
                </c:pt>
                <c:pt idx="3277">
                  <c:v>0.605267</c:v>
                </c:pt>
                <c:pt idx="3278">
                  <c:v>0.60638999999999998</c:v>
                </c:pt>
                <c:pt idx="3279">
                  <c:v>0.60637399999999997</c:v>
                </c:pt>
                <c:pt idx="3280">
                  <c:v>0.60508300000000004</c:v>
                </c:pt>
                <c:pt idx="3281">
                  <c:v>0.60272599999999998</c:v>
                </c:pt>
                <c:pt idx="3282">
                  <c:v>0.59956100000000001</c:v>
                </c:pt>
                <c:pt idx="3283">
                  <c:v>0.59561600000000003</c:v>
                </c:pt>
                <c:pt idx="3284">
                  <c:v>0.59086399999999994</c:v>
                </c:pt>
                <c:pt idx="3285">
                  <c:v>0.58535400000000004</c:v>
                </c:pt>
                <c:pt idx="3286">
                  <c:v>0.57919900000000002</c:v>
                </c:pt>
                <c:pt idx="3287">
                  <c:v>0.57261300000000004</c:v>
                </c:pt>
                <c:pt idx="3288">
                  <c:v>0.56591100000000005</c:v>
                </c:pt>
                <c:pt idx="3289">
                  <c:v>0.55921500000000002</c:v>
                </c:pt>
                <c:pt idx="3290">
                  <c:v>0.552199</c:v>
                </c:pt>
                <c:pt idx="3291">
                  <c:v>0.54442800000000002</c:v>
                </c:pt>
                <c:pt idx="3292">
                  <c:v>0.53578800000000004</c:v>
                </c:pt>
                <c:pt idx="3293">
                  <c:v>0.52640100000000001</c:v>
                </c:pt>
                <c:pt idx="3294">
                  <c:v>0.51646400000000003</c:v>
                </c:pt>
                <c:pt idx="3295">
                  <c:v>0.50622</c:v>
                </c:pt>
                <c:pt idx="3296">
                  <c:v>0.49585200000000001</c:v>
                </c:pt>
                <c:pt idx="3297">
                  <c:v>0.48532799999999998</c:v>
                </c:pt>
                <c:pt idx="3298">
                  <c:v>0.474472</c:v>
                </c:pt>
                <c:pt idx="3299">
                  <c:v>0.46326699999999998</c:v>
                </c:pt>
                <c:pt idx="3300">
                  <c:v>0.451992</c:v>
                </c:pt>
                <c:pt idx="3301">
                  <c:v>0.44102000000000002</c:v>
                </c:pt>
                <c:pt idx="3302">
                  <c:v>0.43057600000000001</c:v>
                </c:pt>
                <c:pt idx="3303">
                  <c:v>0.42074299999999998</c:v>
                </c:pt>
                <c:pt idx="3304">
                  <c:v>0.41154299999999999</c:v>
                </c:pt>
                <c:pt idx="3305">
                  <c:v>0.40296500000000002</c:v>
                </c:pt>
                <c:pt idx="3306">
                  <c:v>0.39502300000000001</c:v>
                </c:pt>
                <c:pt idx="3307">
                  <c:v>0.38785599999999998</c:v>
                </c:pt>
                <c:pt idx="3308">
                  <c:v>0.38162699999999999</c:v>
                </c:pt>
                <c:pt idx="3309">
                  <c:v>0.37628400000000001</c:v>
                </c:pt>
                <c:pt idx="3310">
                  <c:v>0.37162600000000001</c:v>
                </c:pt>
                <c:pt idx="3311">
                  <c:v>0.36756</c:v>
                </c:pt>
                <c:pt idx="3312">
                  <c:v>0.36402499999999999</c:v>
                </c:pt>
                <c:pt idx="3313">
                  <c:v>0.36070799999999997</c:v>
                </c:pt>
                <c:pt idx="3314">
                  <c:v>0.35717300000000002</c:v>
                </c:pt>
                <c:pt idx="3315">
                  <c:v>0.35333599999999998</c:v>
                </c:pt>
                <c:pt idx="3316">
                  <c:v>0.34943400000000002</c:v>
                </c:pt>
                <c:pt idx="3317">
                  <c:v>0.34564400000000001</c:v>
                </c:pt>
                <c:pt idx="3318">
                  <c:v>0.342086</c:v>
                </c:pt>
                <c:pt idx="3319">
                  <c:v>0.33893600000000002</c:v>
                </c:pt>
                <c:pt idx="3320">
                  <c:v>0.33629999999999999</c:v>
                </c:pt>
                <c:pt idx="3321">
                  <c:v>0.33405400000000002</c:v>
                </c:pt>
                <c:pt idx="3322">
                  <c:v>0.33187</c:v>
                </c:pt>
                <c:pt idx="3323">
                  <c:v>0.32941100000000001</c:v>
                </c:pt>
                <c:pt idx="3324">
                  <c:v>0.32655099999999998</c:v>
                </c:pt>
                <c:pt idx="3325">
                  <c:v>0.323382</c:v>
                </c:pt>
                <c:pt idx="3326">
                  <c:v>0.320075</c:v>
                </c:pt>
                <c:pt idx="3327">
                  <c:v>0.316772</c:v>
                </c:pt>
                <c:pt idx="3328">
                  <c:v>0.31356499999999998</c:v>
                </c:pt>
                <c:pt idx="3329">
                  <c:v>0.31052800000000003</c:v>
                </c:pt>
                <c:pt idx="3330">
                  <c:v>0.30775999999999998</c:v>
                </c:pt>
                <c:pt idx="3331">
                  <c:v>0.30531399999999997</c:v>
                </c:pt>
                <c:pt idx="3332">
                  <c:v>0.30312099999999997</c:v>
                </c:pt>
                <c:pt idx="3333">
                  <c:v>0.30105999999999999</c:v>
                </c:pt>
                <c:pt idx="3334">
                  <c:v>0.299128</c:v>
                </c:pt>
                <c:pt idx="3335">
                  <c:v>0.29745899999999997</c:v>
                </c:pt>
                <c:pt idx="3336">
                  <c:v>0.29615599999999997</c:v>
                </c:pt>
                <c:pt idx="3337">
                  <c:v>0.29522599999999999</c:v>
                </c:pt>
                <c:pt idx="3338">
                  <c:v>0.29465200000000003</c:v>
                </c:pt>
                <c:pt idx="3339">
                  <c:v>0.294435</c:v>
                </c:pt>
                <c:pt idx="3340">
                  <c:v>0.29457299999999997</c:v>
                </c:pt>
                <c:pt idx="3341">
                  <c:v>0.29507699999999998</c:v>
                </c:pt>
                <c:pt idx="3342">
                  <c:v>0.29600900000000002</c:v>
                </c:pt>
                <c:pt idx="3343">
                  <c:v>0.29743000000000003</c:v>
                </c:pt>
                <c:pt idx="3344">
                  <c:v>0.299257</c:v>
                </c:pt>
                <c:pt idx="3345">
                  <c:v>0.30118099999999998</c:v>
                </c:pt>
                <c:pt idx="3346">
                  <c:v>0.30282700000000001</c:v>
                </c:pt>
                <c:pt idx="3347">
                  <c:v>0.30409399999999998</c:v>
                </c:pt>
                <c:pt idx="3348">
                  <c:v>0.30527100000000001</c:v>
                </c:pt>
                <c:pt idx="3349">
                  <c:v>0.30670500000000001</c:v>
                </c:pt>
                <c:pt idx="3350">
                  <c:v>0.30849500000000002</c:v>
                </c:pt>
                <c:pt idx="3351">
                  <c:v>0.31048500000000001</c:v>
                </c:pt>
                <c:pt idx="3352">
                  <c:v>0.31246800000000002</c:v>
                </c:pt>
                <c:pt idx="3353">
                  <c:v>0.31436500000000001</c:v>
                </c:pt>
                <c:pt idx="3354">
                  <c:v>0.31624099999999999</c:v>
                </c:pt>
                <c:pt idx="3355">
                  <c:v>0.318166</c:v>
                </c:pt>
                <c:pt idx="3356">
                  <c:v>0.32012600000000002</c:v>
                </c:pt>
                <c:pt idx="3357">
                  <c:v>0.32207400000000003</c:v>
                </c:pt>
                <c:pt idx="3358">
                  <c:v>0.32401200000000002</c:v>
                </c:pt>
                <c:pt idx="3359">
                  <c:v>0.32597900000000002</c:v>
                </c:pt>
                <c:pt idx="3360">
                  <c:v>0.32799400000000001</c:v>
                </c:pt>
                <c:pt idx="3361">
                  <c:v>0.330036</c:v>
                </c:pt>
                <c:pt idx="3362">
                  <c:v>0.332094</c:v>
                </c:pt>
                <c:pt idx="3363">
                  <c:v>0.33420499999999997</c:v>
                </c:pt>
                <c:pt idx="3364">
                  <c:v>0.33644200000000002</c:v>
                </c:pt>
                <c:pt idx="3365">
                  <c:v>0.33888800000000002</c:v>
                </c:pt>
                <c:pt idx="3366">
                  <c:v>0.34158300000000003</c:v>
                </c:pt>
                <c:pt idx="3367">
                  <c:v>0.34448299999999998</c:v>
                </c:pt>
                <c:pt idx="3368">
                  <c:v>0.34746300000000002</c:v>
                </c:pt>
                <c:pt idx="3369">
                  <c:v>0.35040399999999999</c:v>
                </c:pt>
                <c:pt idx="3370">
                  <c:v>0.353265</c:v>
                </c:pt>
                <c:pt idx="3371">
                  <c:v>0.35610000000000003</c:v>
                </c:pt>
                <c:pt idx="3372">
                  <c:v>0.358983</c:v>
                </c:pt>
                <c:pt idx="3373">
                  <c:v>0.36189900000000003</c:v>
                </c:pt>
                <c:pt idx="3374">
                  <c:v>0.36470200000000003</c:v>
                </c:pt>
                <c:pt idx="3375">
                  <c:v>0.36720999999999998</c:v>
                </c:pt>
                <c:pt idx="3376">
                  <c:v>0.36931700000000001</c:v>
                </c:pt>
                <c:pt idx="3377">
                  <c:v>0.371008</c:v>
                </c:pt>
                <c:pt idx="3378">
                  <c:v>0.37227100000000002</c:v>
                </c:pt>
                <c:pt idx="3379">
                  <c:v>0.373058</c:v>
                </c:pt>
                <c:pt idx="3380">
                  <c:v>0.37335000000000002</c:v>
                </c:pt>
                <c:pt idx="3381">
                  <c:v>0.373222</c:v>
                </c:pt>
                <c:pt idx="3382">
                  <c:v>0.37277900000000003</c:v>
                </c:pt>
                <c:pt idx="3383">
                  <c:v>0.37203799999999998</c:v>
                </c:pt>
                <c:pt idx="3384">
                  <c:v>0.37091000000000002</c:v>
                </c:pt>
                <c:pt idx="3385">
                  <c:v>0.36933199999999999</c:v>
                </c:pt>
                <c:pt idx="3386">
                  <c:v>0.36735400000000001</c:v>
                </c:pt>
                <c:pt idx="3387">
                  <c:v>0.365089</c:v>
                </c:pt>
                <c:pt idx="3388">
                  <c:v>0.36260799999999999</c:v>
                </c:pt>
                <c:pt idx="3389">
                  <c:v>0.35989300000000002</c:v>
                </c:pt>
                <c:pt idx="3390">
                  <c:v>0.35687799999999997</c:v>
                </c:pt>
                <c:pt idx="3391">
                  <c:v>0.35354600000000003</c:v>
                </c:pt>
                <c:pt idx="3392">
                  <c:v>0.34997499999999998</c:v>
                </c:pt>
                <c:pt idx="3393">
                  <c:v>0.34629799999999999</c:v>
                </c:pt>
                <c:pt idx="3394">
                  <c:v>0.34264099999999997</c:v>
                </c:pt>
                <c:pt idx="3395">
                  <c:v>0.339086</c:v>
                </c:pt>
                <c:pt idx="3396">
                  <c:v>0.33566000000000001</c:v>
                </c:pt>
                <c:pt idx="3397">
                  <c:v>0.33233699999999999</c:v>
                </c:pt>
                <c:pt idx="3398">
                  <c:v>0.32908100000000001</c:v>
                </c:pt>
                <c:pt idx="3399">
                  <c:v>0.32589600000000002</c:v>
                </c:pt>
                <c:pt idx="3400">
                  <c:v>0.32280700000000001</c:v>
                </c:pt>
                <c:pt idx="3401">
                  <c:v>0.31981999999999999</c:v>
                </c:pt>
                <c:pt idx="3402">
                  <c:v>0.31694800000000001</c:v>
                </c:pt>
                <c:pt idx="3403">
                  <c:v>0.31427100000000002</c:v>
                </c:pt>
                <c:pt idx="3404">
                  <c:v>0.311886</c:v>
                </c:pt>
                <c:pt idx="3405">
                  <c:v>0.30977100000000002</c:v>
                </c:pt>
                <c:pt idx="3406">
                  <c:v>0.30776399999999998</c:v>
                </c:pt>
                <c:pt idx="3407">
                  <c:v>0.30570000000000003</c:v>
                </c:pt>
                <c:pt idx="3408">
                  <c:v>0.30354399999999998</c:v>
                </c:pt>
                <c:pt idx="3409">
                  <c:v>0.30135699999999999</c:v>
                </c:pt>
                <c:pt idx="3410">
                  <c:v>0.29919800000000002</c:v>
                </c:pt>
                <c:pt idx="3411">
                  <c:v>0.29707299999999998</c:v>
                </c:pt>
                <c:pt idx="3412">
                  <c:v>0.29497099999999998</c:v>
                </c:pt>
                <c:pt idx="3413">
                  <c:v>0.292935</c:v>
                </c:pt>
                <c:pt idx="3414">
                  <c:v>0.29105700000000001</c:v>
                </c:pt>
                <c:pt idx="3415">
                  <c:v>0.28939500000000001</c:v>
                </c:pt>
                <c:pt idx="3416">
                  <c:v>0.28791699999999998</c:v>
                </c:pt>
                <c:pt idx="3417">
                  <c:v>0.28656700000000002</c:v>
                </c:pt>
                <c:pt idx="3418">
                  <c:v>0.28531899999999999</c:v>
                </c:pt>
                <c:pt idx="3419">
                  <c:v>0.284161</c:v>
                </c:pt>
                <c:pt idx="3420">
                  <c:v>0.28308899999999998</c:v>
                </c:pt>
                <c:pt idx="3421">
                  <c:v>0.28214</c:v>
                </c:pt>
                <c:pt idx="3422">
                  <c:v>0.28140900000000002</c:v>
                </c:pt>
                <c:pt idx="3423">
                  <c:v>0.281001</c:v>
                </c:pt>
                <c:pt idx="3424">
                  <c:v>0.28099000000000002</c:v>
                </c:pt>
                <c:pt idx="3425">
                  <c:v>0.28139700000000001</c:v>
                </c:pt>
                <c:pt idx="3426">
                  <c:v>0.28220299999999998</c:v>
                </c:pt>
                <c:pt idx="3427">
                  <c:v>0.28336699999999998</c:v>
                </c:pt>
                <c:pt idx="3428">
                  <c:v>0.28479700000000002</c:v>
                </c:pt>
                <c:pt idx="3429">
                  <c:v>0.28637400000000002</c:v>
                </c:pt>
                <c:pt idx="3430">
                  <c:v>0.28804000000000002</c:v>
                </c:pt>
                <c:pt idx="3431">
                  <c:v>0.28984900000000002</c:v>
                </c:pt>
                <c:pt idx="3432">
                  <c:v>0.29191400000000001</c:v>
                </c:pt>
                <c:pt idx="3433">
                  <c:v>0.294354</c:v>
                </c:pt>
                <c:pt idx="3434">
                  <c:v>0.29725299999999999</c:v>
                </c:pt>
                <c:pt idx="3435">
                  <c:v>0.30058699999999999</c:v>
                </c:pt>
                <c:pt idx="3436">
                  <c:v>0.30420700000000001</c:v>
                </c:pt>
                <c:pt idx="3437">
                  <c:v>0.30793100000000001</c:v>
                </c:pt>
                <c:pt idx="3438">
                  <c:v>0.31162400000000001</c:v>
                </c:pt>
                <c:pt idx="3439">
                  <c:v>0.31524099999999999</c:v>
                </c:pt>
                <c:pt idx="3440">
                  <c:v>0.31881700000000002</c:v>
                </c:pt>
                <c:pt idx="3441">
                  <c:v>0.322403</c:v>
                </c:pt>
                <c:pt idx="3442">
                  <c:v>0.325986</c:v>
                </c:pt>
                <c:pt idx="3443">
                  <c:v>0.32950200000000002</c:v>
                </c:pt>
                <c:pt idx="3444">
                  <c:v>0.33293800000000001</c:v>
                </c:pt>
                <c:pt idx="3445">
                  <c:v>0.33634700000000001</c:v>
                </c:pt>
                <c:pt idx="3446">
                  <c:v>0.33977000000000002</c:v>
                </c:pt>
                <c:pt idx="3447">
                  <c:v>0.34316799999999997</c:v>
                </c:pt>
                <c:pt idx="3448">
                  <c:v>0.34642099999999998</c:v>
                </c:pt>
                <c:pt idx="3449">
                  <c:v>0.34939399999999998</c:v>
                </c:pt>
                <c:pt idx="3450">
                  <c:v>0.352022</c:v>
                </c:pt>
                <c:pt idx="3451">
                  <c:v>0.354325</c:v>
                </c:pt>
                <c:pt idx="3452">
                  <c:v>0.35636200000000001</c:v>
                </c:pt>
                <c:pt idx="3453">
                  <c:v>0.35821599999999998</c:v>
                </c:pt>
                <c:pt idx="3454">
                  <c:v>0.35999799999999998</c:v>
                </c:pt>
                <c:pt idx="3455">
                  <c:v>0.361848</c:v>
                </c:pt>
                <c:pt idx="3456">
                  <c:v>0.36386800000000002</c:v>
                </c:pt>
                <c:pt idx="3457">
                  <c:v>0.36605199999999999</c:v>
                </c:pt>
                <c:pt idx="3458">
                  <c:v>0.36826199999999998</c:v>
                </c:pt>
                <c:pt idx="3459">
                  <c:v>0.37032199999999998</c:v>
                </c:pt>
                <c:pt idx="3460">
                  <c:v>0.37216900000000003</c:v>
                </c:pt>
                <c:pt idx="3461">
                  <c:v>0.37391799999999997</c:v>
                </c:pt>
                <c:pt idx="3462">
                  <c:v>0.37574800000000003</c:v>
                </c:pt>
                <c:pt idx="3463">
                  <c:v>0.377745</c:v>
                </c:pt>
                <c:pt idx="3464">
                  <c:v>0.37986599999999998</c:v>
                </c:pt>
                <c:pt idx="3465">
                  <c:v>0.382017</c:v>
                </c:pt>
                <c:pt idx="3466">
                  <c:v>0.38413599999999998</c:v>
                </c:pt>
                <c:pt idx="3467">
                  <c:v>0.38622699999999999</c:v>
                </c:pt>
                <c:pt idx="3468">
                  <c:v>0.38835999999999998</c:v>
                </c:pt>
                <c:pt idx="3469">
                  <c:v>0.39063199999999998</c:v>
                </c:pt>
                <c:pt idx="3470">
                  <c:v>0.39305099999999998</c:v>
                </c:pt>
                <c:pt idx="3471">
                  <c:v>0.39547500000000002</c:v>
                </c:pt>
                <c:pt idx="3472">
                  <c:v>0.39771299999999998</c:v>
                </c:pt>
                <c:pt idx="3473">
                  <c:v>0.39969199999999999</c:v>
                </c:pt>
                <c:pt idx="3474">
                  <c:v>0.40146700000000002</c:v>
                </c:pt>
                <c:pt idx="3475">
                  <c:v>0.40310000000000001</c:v>
                </c:pt>
                <c:pt idx="3476">
                  <c:v>0.40459299999999998</c:v>
                </c:pt>
                <c:pt idx="3477">
                  <c:v>0.40593000000000001</c:v>
                </c:pt>
                <c:pt idx="3478">
                  <c:v>0.40711900000000001</c:v>
                </c:pt>
                <c:pt idx="3479">
                  <c:v>0.408167</c:v>
                </c:pt>
                <c:pt idx="3480">
                  <c:v>0.40901100000000001</c:v>
                </c:pt>
                <c:pt idx="3481">
                  <c:v>0.40953299999999998</c:v>
                </c:pt>
                <c:pt idx="3482">
                  <c:v>0.40964699999999998</c:v>
                </c:pt>
                <c:pt idx="3483">
                  <c:v>0.40938400000000003</c:v>
                </c:pt>
                <c:pt idx="3484">
                  <c:v>0.40883700000000001</c:v>
                </c:pt>
                <c:pt idx="3485">
                  <c:v>0.40804000000000001</c:v>
                </c:pt>
                <c:pt idx="3486">
                  <c:v>0.40692</c:v>
                </c:pt>
                <c:pt idx="3487">
                  <c:v>0.40537200000000001</c:v>
                </c:pt>
                <c:pt idx="3488">
                  <c:v>0.40334700000000001</c:v>
                </c:pt>
                <c:pt idx="3489">
                  <c:v>0.40085999999999999</c:v>
                </c:pt>
                <c:pt idx="3490">
                  <c:v>0.39795000000000003</c:v>
                </c:pt>
                <c:pt idx="3491">
                  <c:v>0.39466899999999999</c:v>
                </c:pt>
                <c:pt idx="3492">
                  <c:v>0.39110400000000001</c:v>
                </c:pt>
                <c:pt idx="3493">
                  <c:v>0.38730100000000001</c:v>
                </c:pt>
                <c:pt idx="3494">
                  <c:v>0.38317400000000001</c:v>
                </c:pt>
                <c:pt idx="3495">
                  <c:v>0.37857000000000002</c:v>
                </c:pt>
                <c:pt idx="3496">
                  <c:v>0.37343599999999999</c:v>
                </c:pt>
                <c:pt idx="3497">
                  <c:v>0.36787399999999998</c:v>
                </c:pt>
                <c:pt idx="3498">
                  <c:v>0.362043</c:v>
                </c:pt>
                <c:pt idx="3499">
                  <c:v>0.35606599999999999</c:v>
                </c:pt>
                <c:pt idx="3500">
                  <c:v>0.349991</c:v>
                </c:pt>
                <c:pt idx="3501">
                  <c:v>0.343808</c:v>
                </c:pt>
                <c:pt idx="3502">
                  <c:v>0.33749699999999999</c:v>
                </c:pt>
                <c:pt idx="3503">
                  <c:v>0.33108100000000001</c:v>
                </c:pt>
                <c:pt idx="3504">
                  <c:v>0.32462000000000002</c:v>
                </c:pt>
                <c:pt idx="3505">
                  <c:v>0.31818099999999999</c:v>
                </c:pt>
                <c:pt idx="3506">
                  <c:v>0.31182799999999999</c:v>
                </c:pt>
                <c:pt idx="3507">
                  <c:v>0.30562499999999998</c:v>
                </c:pt>
                <c:pt idx="3508">
                  <c:v>0.29964099999999999</c:v>
                </c:pt>
                <c:pt idx="3509">
                  <c:v>0.293929</c:v>
                </c:pt>
                <c:pt idx="3510">
                  <c:v>0.28850700000000001</c:v>
                </c:pt>
                <c:pt idx="3511">
                  <c:v>0.28334799999999999</c:v>
                </c:pt>
                <c:pt idx="3512">
                  <c:v>0.27842099999999997</c:v>
                </c:pt>
                <c:pt idx="3513">
                  <c:v>0.27374799999999999</c:v>
                </c:pt>
                <c:pt idx="3514">
                  <c:v>0.26939999999999997</c:v>
                </c:pt>
                <c:pt idx="3515">
                  <c:v>0.265401</c:v>
                </c:pt>
                <c:pt idx="3516">
                  <c:v>0.26164700000000002</c:v>
                </c:pt>
                <c:pt idx="3517">
                  <c:v>0.257961</c:v>
                </c:pt>
                <c:pt idx="3518">
                  <c:v>0.25425500000000001</c:v>
                </c:pt>
                <c:pt idx="3519">
                  <c:v>0.25059399999999998</c:v>
                </c:pt>
                <c:pt idx="3520">
                  <c:v>0.24707999999999999</c:v>
                </c:pt>
                <c:pt idx="3521">
                  <c:v>0.24371300000000001</c:v>
                </c:pt>
                <c:pt idx="3522">
                  <c:v>0.24037500000000001</c:v>
                </c:pt>
                <c:pt idx="3523">
                  <c:v>0.23689199999999999</c:v>
                </c:pt>
                <c:pt idx="3524">
                  <c:v>0.23307700000000001</c:v>
                </c:pt>
                <c:pt idx="3525">
                  <c:v>0.22877800000000001</c:v>
                </c:pt>
                <c:pt idx="3526">
                  <c:v>0.223935</c:v>
                </c:pt>
                <c:pt idx="3527">
                  <c:v>0.21858</c:v>
                </c:pt>
                <c:pt idx="3528">
                  <c:v>0.212756</c:v>
                </c:pt>
                <c:pt idx="3529">
                  <c:v>0.20644199999999999</c:v>
                </c:pt>
                <c:pt idx="3530">
                  <c:v>0.19959199999999999</c:v>
                </c:pt>
                <c:pt idx="3531">
                  <c:v>0.19221199999999999</c:v>
                </c:pt>
                <c:pt idx="3532">
                  <c:v>0.18437799999999999</c:v>
                </c:pt>
                <c:pt idx="3533">
                  <c:v>0.17617099999999999</c:v>
                </c:pt>
                <c:pt idx="3534">
                  <c:v>0.16764299999999999</c:v>
                </c:pt>
                <c:pt idx="3535">
                  <c:v>0.15886800000000001</c:v>
                </c:pt>
                <c:pt idx="3536">
                  <c:v>0.14997199999999999</c:v>
                </c:pt>
                <c:pt idx="3537">
                  <c:v>0.14108699999999999</c:v>
                </c:pt>
                <c:pt idx="3538">
                  <c:v>0.132267</c:v>
                </c:pt>
                <c:pt idx="3539">
                  <c:v>0.123497</c:v>
                </c:pt>
                <c:pt idx="3540">
                  <c:v>0.114785</c:v>
                </c:pt>
                <c:pt idx="3541">
                  <c:v>0.10625900000000001</c:v>
                </c:pt>
                <c:pt idx="3542">
                  <c:v>9.8127000000000006E-2</c:v>
                </c:pt>
                <c:pt idx="3543">
                  <c:v>9.0536000000000005E-2</c:v>
                </c:pt>
                <c:pt idx="3544">
                  <c:v>8.3505999999999997E-2</c:v>
                </c:pt>
                <c:pt idx="3545">
                  <c:v>7.7020000000000005E-2</c:v>
                </c:pt>
                <c:pt idx="3546">
                  <c:v>7.1109000000000006E-2</c:v>
                </c:pt>
                <c:pt idx="3547">
                  <c:v>6.5808000000000005E-2</c:v>
                </c:pt>
                <c:pt idx="3548">
                  <c:v>6.1061999999999998E-2</c:v>
                </c:pt>
                <c:pt idx="3549">
                  <c:v>5.6769E-2</c:v>
                </c:pt>
                <c:pt idx="3550">
                  <c:v>5.2887000000000003E-2</c:v>
                </c:pt>
                <c:pt idx="3551">
                  <c:v>4.9488999999999998E-2</c:v>
                </c:pt>
                <c:pt idx="3552">
                  <c:v>4.6697000000000002E-2</c:v>
                </c:pt>
                <c:pt idx="3553">
                  <c:v>4.4618999999999999E-2</c:v>
                </c:pt>
                <c:pt idx="3554">
                  <c:v>4.3314999999999999E-2</c:v>
                </c:pt>
                <c:pt idx="3555">
                  <c:v>4.2791000000000003E-2</c:v>
                </c:pt>
                <c:pt idx="3556">
                  <c:v>4.3017E-2</c:v>
                </c:pt>
                <c:pt idx="3557">
                  <c:v>4.3971000000000003E-2</c:v>
                </c:pt>
                <c:pt idx="3558">
                  <c:v>4.5684000000000002E-2</c:v>
                </c:pt>
                <c:pt idx="3559">
                  <c:v>4.8217000000000003E-2</c:v>
                </c:pt>
                <c:pt idx="3560">
                  <c:v>5.16E-2</c:v>
                </c:pt>
                <c:pt idx="3561">
                  <c:v>5.5819000000000001E-2</c:v>
                </c:pt>
                <c:pt idx="3562">
                  <c:v>6.0865000000000002E-2</c:v>
                </c:pt>
                <c:pt idx="3563">
                  <c:v>6.6739000000000007E-2</c:v>
                </c:pt>
                <c:pt idx="3564">
                  <c:v>7.3407E-2</c:v>
                </c:pt>
                <c:pt idx="3565">
                  <c:v>8.0781000000000006E-2</c:v>
                </c:pt>
                <c:pt idx="3566">
                  <c:v>8.8775999999999994E-2</c:v>
                </c:pt>
                <c:pt idx="3567">
                  <c:v>9.7350999999999993E-2</c:v>
                </c:pt>
                <c:pt idx="3568">
                  <c:v>0.106493</c:v>
                </c:pt>
                <c:pt idx="3569">
                  <c:v>0.11617</c:v>
                </c:pt>
                <c:pt idx="3570">
                  <c:v>0.12628200000000001</c:v>
                </c:pt>
                <c:pt idx="3571">
                  <c:v>0.13664999999999999</c:v>
                </c:pt>
                <c:pt idx="3572">
                  <c:v>0.14710300000000001</c:v>
                </c:pt>
                <c:pt idx="3573">
                  <c:v>0.157606</c:v>
                </c:pt>
                <c:pt idx="3574">
                  <c:v>0.16825399999999999</c:v>
                </c:pt>
                <c:pt idx="3575">
                  <c:v>0.17916399999999999</c:v>
                </c:pt>
                <c:pt idx="3576">
                  <c:v>0.19037200000000001</c:v>
                </c:pt>
                <c:pt idx="3577">
                  <c:v>0.201817</c:v>
                </c:pt>
                <c:pt idx="3578">
                  <c:v>0.21338599999999999</c:v>
                </c:pt>
                <c:pt idx="3579">
                  <c:v>0.224991</c:v>
                </c:pt>
                <c:pt idx="3580">
                  <c:v>0.236624</c:v>
                </c:pt>
                <c:pt idx="3581">
                  <c:v>0.248335</c:v>
                </c:pt>
                <c:pt idx="3582">
                  <c:v>0.26016</c:v>
                </c:pt>
                <c:pt idx="3583">
                  <c:v>0.272115</c:v>
                </c:pt>
                <c:pt idx="3584">
                  <c:v>0.28420200000000001</c:v>
                </c:pt>
                <c:pt idx="3585">
                  <c:v>0.296371</c:v>
                </c:pt>
                <c:pt idx="3586">
                  <c:v>0.30849300000000002</c:v>
                </c:pt>
                <c:pt idx="3587">
                  <c:v>0.32039000000000001</c:v>
                </c:pt>
                <c:pt idx="3588">
                  <c:v>0.33188299999999998</c:v>
                </c:pt>
                <c:pt idx="3589">
                  <c:v>0.34279300000000001</c:v>
                </c:pt>
                <c:pt idx="3590">
                  <c:v>0.35288999999999998</c:v>
                </c:pt>
                <c:pt idx="3591">
                  <c:v>0.361931</c:v>
                </c:pt>
                <c:pt idx="3592">
                  <c:v>0.36974899999999999</c:v>
                </c:pt>
                <c:pt idx="3593">
                  <c:v>0.37629899999999999</c:v>
                </c:pt>
                <c:pt idx="3594">
                  <c:v>0.381581</c:v>
                </c:pt>
                <c:pt idx="3595">
                  <c:v>0.38556800000000002</c:v>
                </c:pt>
                <c:pt idx="3596">
                  <c:v>0.38823200000000002</c:v>
                </c:pt>
                <c:pt idx="3597">
                  <c:v>0.38960600000000001</c:v>
                </c:pt>
                <c:pt idx="3598">
                  <c:v>0.389789</c:v>
                </c:pt>
                <c:pt idx="3599">
                  <c:v>0.38889299999999999</c:v>
                </c:pt>
                <c:pt idx="3600">
                  <c:v>0.38698900000000003</c:v>
                </c:pt>
                <c:pt idx="3601">
                  <c:v>0.38410499999999997</c:v>
                </c:pt>
                <c:pt idx="3602">
                  <c:v>0.38028499999999998</c:v>
                </c:pt>
                <c:pt idx="3603">
                  <c:v>0.37562000000000001</c:v>
                </c:pt>
                <c:pt idx="3604">
                  <c:v>0.37022699999999997</c:v>
                </c:pt>
                <c:pt idx="3605">
                  <c:v>0.36427399999999999</c:v>
                </c:pt>
                <c:pt idx="3606">
                  <c:v>0.35803499999999999</c:v>
                </c:pt>
                <c:pt idx="3607">
                  <c:v>0.35186299999999998</c:v>
                </c:pt>
                <c:pt idx="3608">
                  <c:v>0.34604099999999999</c:v>
                </c:pt>
                <c:pt idx="3609">
                  <c:v>0.34066299999999999</c:v>
                </c:pt>
                <c:pt idx="3610">
                  <c:v>0.33570299999999997</c:v>
                </c:pt>
                <c:pt idx="3611">
                  <c:v>0.331146</c:v>
                </c:pt>
                <c:pt idx="3612">
                  <c:v>0.32699600000000001</c:v>
                </c:pt>
                <c:pt idx="3613">
                  <c:v>0.32322099999999998</c:v>
                </c:pt>
                <c:pt idx="3614">
                  <c:v>0.31981199999999999</c:v>
                </c:pt>
                <c:pt idx="3615">
                  <c:v>0.31686900000000001</c:v>
                </c:pt>
                <c:pt idx="3616">
                  <c:v>0.31451000000000001</c:v>
                </c:pt>
                <c:pt idx="3617">
                  <c:v>0.31277100000000002</c:v>
                </c:pt>
                <c:pt idx="3618">
                  <c:v>0.31165900000000002</c:v>
                </c:pt>
                <c:pt idx="3619">
                  <c:v>0.31123800000000001</c:v>
                </c:pt>
                <c:pt idx="3620">
                  <c:v>0.31159199999999998</c:v>
                </c:pt>
                <c:pt idx="3621">
                  <c:v>0.31274400000000002</c:v>
                </c:pt>
                <c:pt idx="3622">
                  <c:v>0.31467000000000001</c:v>
                </c:pt>
                <c:pt idx="3623">
                  <c:v>0.317353</c:v>
                </c:pt>
                <c:pt idx="3624">
                  <c:v>0.320766</c:v>
                </c:pt>
                <c:pt idx="3625">
                  <c:v>0.32482800000000001</c:v>
                </c:pt>
                <c:pt idx="3626">
                  <c:v>0.32941700000000002</c:v>
                </c:pt>
                <c:pt idx="3627">
                  <c:v>0.334457</c:v>
                </c:pt>
                <c:pt idx="3628">
                  <c:v>0.34001900000000002</c:v>
                </c:pt>
                <c:pt idx="3629">
                  <c:v>0.34628199999999998</c:v>
                </c:pt>
                <c:pt idx="3630">
                  <c:v>0.35335699999999998</c:v>
                </c:pt>
                <c:pt idx="3631">
                  <c:v>0.36115900000000001</c:v>
                </c:pt>
                <c:pt idx="3632">
                  <c:v>0.369475</c:v>
                </c:pt>
                <c:pt idx="3633">
                  <c:v>0.37813000000000002</c:v>
                </c:pt>
                <c:pt idx="3634">
                  <c:v>0.38706699999999999</c:v>
                </c:pt>
                <c:pt idx="3635">
                  <c:v>0.39628200000000002</c:v>
                </c:pt>
                <c:pt idx="3636">
                  <c:v>0.40574199999999999</c:v>
                </c:pt>
                <c:pt idx="3637">
                  <c:v>0.41540199999999999</c:v>
                </c:pt>
                <c:pt idx="3638">
                  <c:v>0.425205</c:v>
                </c:pt>
                <c:pt idx="3639">
                  <c:v>0.43500800000000001</c:v>
                </c:pt>
                <c:pt idx="3640">
                  <c:v>0.44462000000000002</c:v>
                </c:pt>
                <c:pt idx="3641">
                  <c:v>0.45399400000000001</c:v>
                </c:pt>
                <c:pt idx="3642">
                  <c:v>0.463312</c:v>
                </c:pt>
                <c:pt idx="3643">
                  <c:v>0.47277799999999998</c:v>
                </c:pt>
                <c:pt idx="3644">
                  <c:v>0.48241699999999998</c:v>
                </c:pt>
                <c:pt idx="3645">
                  <c:v>0.49210599999999999</c:v>
                </c:pt>
                <c:pt idx="3646">
                  <c:v>0.50168100000000004</c:v>
                </c:pt>
                <c:pt idx="3647">
                  <c:v>0.51098900000000003</c:v>
                </c:pt>
                <c:pt idx="3648">
                  <c:v>0.51994399999999996</c:v>
                </c:pt>
                <c:pt idx="3649">
                  <c:v>0.52860099999999999</c:v>
                </c:pt>
                <c:pt idx="3650">
                  <c:v>0.53713</c:v>
                </c:pt>
                <c:pt idx="3651">
                  <c:v>0.54567200000000005</c:v>
                </c:pt>
                <c:pt idx="3652">
                  <c:v>0.55420899999999995</c:v>
                </c:pt>
                <c:pt idx="3653">
                  <c:v>0.56256499999999998</c:v>
                </c:pt>
                <c:pt idx="3654">
                  <c:v>0.57055699999999998</c:v>
                </c:pt>
                <c:pt idx="3655">
                  <c:v>0.57814200000000004</c:v>
                </c:pt>
                <c:pt idx="3656">
                  <c:v>0.58543999999999996</c:v>
                </c:pt>
                <c:pt idx="3657">
                  <c:v>0.59263500000000002</c:v>
                </c:pt>
                <c:pt idx="3658">
                  <c:v>0.59984999999999999</c:v>
                </c:pt>
                <c:pt idx="3659">
                  <c:v>0.60707100000000003</c:v>
                </c:pt>
                <c:pt idx="3660">
                  <c:v>0.61418600000000001</c:v>
                </c:pt>
                <c:pt idx="3661">
                  <c:v>0.62106899999999998</c:v>
                </c:pt>
                <c:pt idx="3662">
                  <c:v>0.62763899999999995</c:v>
                </c:pt>
                <c:pt idx="3663">
                  <c:v>0.63387400000000005</c:v>
                </c:pt>
                <c:pt idx="3664">
                  <c:v>0.63983100000000004</c:v>
                </c:pt>
                <c:pt idx="3665">
                  <c:v>0.64565799999999995</c:v>
                </c:pt>
                <c:pt idx="3666">
                  <c:v>0.65152500000000002</c:v>
                </c:pt>
                <c:pt idx="3667">
                  <c:v>0.657501</c:v>
                </c:pt>
                <c:pt idx="3668">
                  <c:v>0.66347800000000001</c:v>
                </c:pt>
                <c:pt idx="3669">
                  <c:v>0.66922800000000005</c:v>
                </c:pt>
                <c:pt idx="3670">
                  <c:v>0.674566</c:v>
                </c:pt>
                <c:pt idx="3671">
                  <c:v>0.67954300000000001</c:v>
                </c:pt>
                <c:pt idx="3672">
                  <c:v>0.68448799999999999</c:v>
                </c:pt>
                <c:pt idx="3673">
                  <c:v>0.68983399999999995</c:v>
                </c:pt>
                <c:pt idx="3674">
                  <c:v>0.69586199999999998</c:v>
                </c:pt>
                <c:pt idx="3675">
                  <c:v>0.70260800000000001</c:v>
                </c:pt>
                <c:pt idx="3676">
                  <c:v>0.71003300000000003</c:v>
                </c:pt>
                <c:pt idx="3677">
                  <c:v>0.71823999999999999</c:v>
                </c:pt>
                <c:pt idx="3678">
                  <c:v>0.72744799999999998</c:v>
                </c:pt>
                <c:pt idx="3679">
                  <c:v>0.73778999999999995</c:v>
                </c:pt>
                <c:pt idx="3680">
                  <c:v>0.74923899999999999</c:v>
                </c:pt>
                <c:pt idx="3681">
                  <c:v>0.76174500000000001</c:v>
                </c:pt>
                <c:pt idx="3682">
                  <c:v>0.775335</c:v>
                </c:pt>
                <c:pt idx="3683">
                  <c:v>0.79006500000000002</c:v>
                </c:pt>
                <c:pt idx="3684">
                  <c:v>0.80597399999999997</c:v>
                </c:pt>
                <c:pt idx="3685">
                  <c:v>0.82313499999999995</c:v>
                </c:pt>
                <c:pt idx="3686">
                  <c:v>0.84167899999999995</c:v>
                </c:pt>
                <c:pt idx="3687">
                  <c:v>0.86168599999999995</c:v>
                </c:pt>
                <c:pt idx="3688">
                  <c:v>0.88309499999999996</c:v>
                </c:pt>
                <c:pt idx="3689">
                  <c:v>0.90579799999999999</c:v>
                </c:pt>
                <c:pt idx="3690">
                  <c:v>0.929705</c:v>
                </c:pt>
                <c:pt idx="3691">
                  <c:v>0.954654</c:v>
                </c:pt>
                <c:pt idx="3692">
                  <c:v>0.98033199999999998</c:v>
                </c:pt>
                <c:pt idx="3693">
                  <c:v>1.0064690000000001</c:v>
                </c:pt>
                <c:pt idx="3694">
                  <c:v>1.0330410000000001</c:v>
                </c:pt>
                <c:pt idx="3695">
                  <c:v>1.0601970000000001</c:v>
                </c:pt>
                <c:pt idx="3696">
                  <c:v>1.0879829999999999</c:v>
                </c:pt>
                <c:pt idx="3697">
                  <c:v>1.1162350000000001</c:v>
                </c:pt>
                <c:pt idx="3698">
                  <c:v>1.1446810000000001</c:v>
                </c:pt>
                <c:pt idx="3699">
                  <c:v>1.173062</c:v>
                </c:pt>
                <c:pt idx="3700">
                  <c:v>1.201147</c:v>
                </c:pt>
                <c:pt idx="3701">
                  <c:v>1.2286509999999999</c:v>
                </c:pt>
                <c:pt idx="3702">
                  <c:v>1.2551920000000001</c:v>
                </c:pt>
                <c:pt idx="3703">
                  <c:v>1.2803519999999999</c:v>
                </c:pt>
                <c:pt idx="3704">
                  <c:v>1.3038080000000001</c:v>
                </c:pt>
                <c:pt idx="3705">
                  <c:v>1.325434</c:v>
                </c:pt>
                <c:pt idx="3706">
                  <c:v>1.34528</c:v>
                </c:pt>
                <c:pt idx="3707">
                  <c:v>1.363464</c:v>
                </c:pt>
                <c:pt idx="3708">
                  <c:v>1.3800859999999999</c:v>
                </c:pt>
                <c:pt idx="3709">
                  <c:v>1.395235</c:v>
                </c:pt>
                <c:pt idx="3710">
                  <c:v>1.4090210000000001</c:v>
                </c:pt>
                <c:pt idx="3711">
                  <c:v>1.4215199999999999</c:v>
                </c:pt>
                <c:pt idx="3712">
                  <c:v>1.432744</c:v>
                </c:pt>
                <c:pt idx="3713">
                  <c:v>1.4426490000000001</c:v>
                </c:pt>
                <c:pt idx="3714">
                  <c:v>1.4511769999999999</c:v>
                </c:pt>
                <c:pt idx="3715">
                  <c:v>1.4582999999999999</c:v>
                </c:pt>
                <c:pt idx="3716">
                  <c:v>1.464145</c:v>
                </c:pt>
                <c:pt idx="3717">
                  <c:v>1.4690380000000001</c:v>
                </c:pt>
                <c:pt idx="3718">
                  <c:v>1.473379</c:v>
                </c:pt>
                <c:pt idx="3719">
                  <c:v>1.4774339999999999</c:v>
                </c:pt>
                <c:pt idx="3720">
                  <c:v>1.481295</c:v>
                </c:pt>
                <c:pt idx="3721">
                  <c:v>1.4849840000000001</c:v>
                </c:pt>
                <c:pt idx="3722">
                  <c:v>1.488505</c:v>
                </c:pt>
                <c:pt idx="3723">
                  <c:v>1.4918340000000001</c:v>
                </c:pt>
                <c:pt idx="3724">
                  <c:v>1.4949220000000001</c:v>
                </c:pt>
                <c:pt idx="3725">
                  <c:v>1.4977199999999999</c:v>
                </c:pt>
                <c:pt idx="3726">
                  <c:v>1.5001359999999999</c:v>
                </c:pt>
                <c:pt idx="3727">
                  <c:v>1.5020089999999999</c:v>
                </c:pt>
                <c:pt idx="3728">
                  <c:v>1.50326</c:v>
                </c:pt>
                <c:pt idx="3729">
                  <c:v>1.50407</c:v>
                </c:pt>
                <c:pt idx="3730">
                  <c:v>1.50482</c:v>
                </c:pt>
                <c:pt idx="3731">
                  <c:v>1.5058419999999999</c:v>
                </c:pt>
                <c:pt idx="3732">
                  <c:v>1.5072509999999999</c:v>
                </c:pt>
                <c:pt idx="3733">
                  <c:v>1.508977</c:v>
                </c:pt>
                <c:pt idx="3734">
                  <c:v>1.5108710000000001</c:v>
                </c:pt>
                <c:pt idx="3735">
                  <c:v>1.5127630000000001</c:v>
                </c:pt>
                <c:pt idx="3736">
                  <c:v>1.514508</c:v>
                </c:pt>
                <c:pt idx="3737">
                  <c:v>1.5160499999999999</c:v>
                </c:pt>
                <c:pt idx="3738">
                  <c:v>1.51742</c:v>
                </c:pt>
                <c:pt idx="3739">
                  <c:v>1.5187489999999999</c:v>
                </c:pt>
                <c:pt idx="3740">
                  <c:v>1.5202260000000001</c:v>
                </c:pt>
                <c:pt idx="3741">
                  <c:v>1.522025</c:v>
                </c:pt>
                <c:pt idx="3742">
                  <c:v>1.5242830000000001</c:v>
                </c:pt>
                <c:pt idx="3743">
                  <c:v>1.527134</c:v>
                </c:pt>
                <c:pt idx="3744">
                  <c:v>1.5306770000000001</c:v>
                </c:pt>
                <c:pt idx="3745">
                  <c:v>1.5348459999999999</c:v>
                </c:pt>
                <c:pt idx="3746">
                  <c:v>1.539388</c:v>
                </c:pt>
                <c:pt idx="3747">
                  <c:v>1.544071</c:v>
                </c:pt>
                <c:pt idx="3748">
                  <c:v>1.548872</c:v>
                </c:pt>
                <c:pt idx="3749">
                  <c:v>1.5539160000000001</c:v>
                </c:pt>
                <c:pt idx="3750">
                  <c:v>1.5592839999999999</c:v>
                </c:pt>
                <c:pt idx="3751">
                  <c:v>1.564983</c:v>
                </c:pt>
                <c:pt idx="3752">
                  <c:v>1.571105</c:v>
                </c:pt>
                <c:pt idx="3753">
                  <c:v>1.577866</c:v>
                </c:pt>
                <c:pt idx="3754">
                  <c:v>1.585383</c:v>
                </c:pt>
                <c:pt idx="3755">
                  <c:v>1.5934710000000001</c:v>
                </c:pt>
                <c:pt idx="3756">
                  <c:v>1.6017429999999999</c:v>
                </c:pt>
                <c:pt idx="3757">
                  <c:v>1.609869</c:v>
                </c:pt>
                <c:pt idx="3758">
                  <c:v>1.6176919999999999</c:v>
                </c:pt>
                <c:pt idx="3759">
                  <c:v>1.6251789999999999</c:v>
                </c:pt>
                <c:pt idx="3760">
                  <c:v>1.6323479999999999</c:v>
                </c:pt>
                <c:pt idx="3761">
                  <c:v>1.6392260000000001</c:v>
                </c:pt>
                <c:pt idx="3762">
                  <c:v>1.6458029999999999</c:v>
                </c:pt>
                <c:pt idx="3763">
                  <c:v>1.65202</c:v>
                </c:pt>
                <c:pt idx="3764">
                  <c:v>1.657799</c:v>
                </c:pt>
                <c:pt idx="3765">
                  <c:v>1.6630879999999999</c:v>
                </c:pt>
                <c:pt idx="3766">
                  <c:v>1.667859</c:v>
                </c:pt>
                <c:pt idx="3767">
                  <c:v>1.672031</c:v>
                </c:pt>
                <c:pt idx="3768">
                  <c:v>1.6753659999999999</c:v>
                </c:pt>
                <c:pt idx="3769">
                  <c:v>1.677521</c:v>
                </c:pt>
                <c:pt idx="3770">
                  <c:v>1.67822</c:v>
                </c:pt>
                <c:pt idx="3771">
                  <c:v>1.677432</c:v>
                </c:pt>
                <c:pt idx="3772">
                  <c:v>1.67533</c:v>
                </c:pt>
                <c:pt idx="3773">
                  <c:v>1.6720930000000001</c:v>
                </c:pt>
                <c:pt idx="3774">
                  <c:v>1.667708</c:v>
                </c:pt>
                <c:pt idx="3775">
                  <c:v>1.661978</c:v>
                </c:pt>
                <c:pt idx="3776">
                  <c:v>1.654744</c:v>
                </c:pt>
                <c:pt idx="3777">
                  <c:v>1.646037</c:v>
                </c:pt>
                <c:pt idx="3778">
                  <c:v>1.6360030000000001</c:v>
                </c:pt>
                <c:pt idx="3779">
                  <c:v>1.6247830000000001</c:v>
                </c:pt>
                <c:pt idx="3780">
                  <c:v>1.6125480000000001</c:v>
                </c:pt>
                <c:pt idx="3781">
                  <c:v>1.59958</c:v>
                </c:pt>
                <c:pt idx="3782">
                  <c:v>1.5862099999999999</c:v>
                </c:pt>
                <c:pt idx="3783">
                  <c:v>1.5727070000000001</c:v>
                </c:pt>
                <c:pt idx="3784">
                  <c:v>1.559259</c:v>
                </c:pt>
                <c:pt idx="3785">
                  <c:v>1.546038</c:v>
                </c:pt>
                <c:pt idx="3786">
                  <c:v>1.5331900000000001</c:v>
                </c:pt>
                <c:pt idx="3787">
                  <c:v>1.520769</c:v>
                </c:pt>
                <c:pt idx="3788">
                  <c:v>1.508723</c:v>
                </c:pt>
                <c:pt idx="3789">
                  <c:v>1.496929</c:v>
                </c:pt>
                <c:pt idx="3790">
                  <c:v>1.4852289999999999</c:v>
                </c:pt>
                <c:pt idx="3791">
                  <c:v>1.473465</c:v>
                </c:pt>
                <c:pt idx="3792">
                  <c:v>1.461551</c:v>
                </c:pt>
                <c:pt idx="3793">
                  <c:v>1.4495070000000001</c:v>
                </c:pt>
                <c:pt idx="3794">
                  <c:v>1.437381</c:v>
                </c:pt>
                <c:pt idx="3795">
                  <c:v>1.4251119999999999</c:v>
                </c:pt>
                <c:pt idx="3796">
                  <c:v>1.4124570000000001</c:v>
                </c:pt>
                <c:pt idx="3797">
                  <c:v>1.399025</c:v>
                </c:pt>
                <c:pt idx="3798">
                  <c:v>1.384428</c:v>
                </c:pt>
                <c:pt idx="3799">
                  <c:v>1.368468</c:v>
                </c:pt>
                <c:pt idx="3800">
                  <c:v>1.3512459999999999</c:v>
                </c:pt>
                <c:pt idx="3801">
                  <c:v>1.333059</c:v>
                </c:pt>
                <c:pt idx="3802">
                  <c:v>1.314154</c:v>
                </c:pt>
                <c:pt idx="3803">
                  <c:v>1.2945979999999999</c:v>
                </c:pt>
                <c:pt idx="3804">
                  <c:v>1.2743610000000001</c:v>
                </c:pt>
                <c:pt idx="3805">
                  <c:v>1.253455</c:v>
                </c:pt>
                <c:pt idx="3806">
                  <c:v>1.2319420000000001</c:v>
                </c:pt>
                <c:pt idx="3807">
                  <c:v>1.209902</c:v>
                </c:pt>
                <c:pt idx="3808">
                  <c:v>1.1874849999999999</c:v>
                </c:pt>
                <c:pt idx="3809">
                  <c:v>1.164968</c:v>
                </c:pt>
                <c:pt idx="3810">
                  <c:v>1.1426559999999999</c:v>
                </c:pt>
                <c:pt idx="3811">
                  <c:v>1.1207279999999999</c:v>
                </c:pt>
                <c:pt idx="3812">
                  <c:v>1.099216</c:v>
                </c:pt>
                <c:pt idx="3813">
                  <c:v>1.0781320000000001</c:v>
                </c:pt>
                <c:pt idx="3814">
                  <c:v>1.057563</c:v>
                </c:pt>
                <c:pt idx="3815">
                  <c:v>1.037642</c:v>
                </c:pt>
                <c:pt idx="3816">
                  <c:v>1.0184599999999999</c:v>
                </c:pt>
                <c:pt idx="3817">
                  <c:v>1.0000359999999999</c:v>
                </c:pt>
                <c:pt idx="3818">
                  <c:v>0.98229500000000003</c:v>
                </c:pt>
                <c:pt idx="3819">
                  <c:v>0.96505099999999999</c:v>
                </c:pt>
                <c:pt idx="3820">
                  <c:v>0.94808400000000004</c:v>
                </c:pt>
                <c:pt idx="3821">
                  <c:v>0.93130199999999996</c:v>
                </c:pt>
                <c:pt idx="3822">
                  <c:v>0.914802</c:v>
                </c:pt>
                <c:pt idx="3823">
                  <c:v>0.89876400000000001</c:v>
                </c:pt>
                <c:pt idx="3824">
                  <c:v>0.88329800000000003</c:v>
                </c:pt>
                <c:pt idx="3825">
                  <c:v>0.86832799999999999</c:v>
                </c:pt>
                <c:pt idx="3826">
                  <c:v>0.85359300000000005</c:v>
                </c:pt>
                <c:pt idx="3827">
                  <c:v>0.83875299999999997</c:v>
                </c:pt>
                <c:pt idx="3828">
                  <c:v>0.823573</c:v>
                </c:pt>
                <c:pt idx="3829">
                  <c:v>0.80799699999999997</c:v>
                </c:pt>
                <c:pt idx="3830">
                  <c:v>0.79209799999999997</c:v>
                </c:pt>
                <c:pt idx="3831">
                  <c:v>0.77604300000000004</c:v>
                </c:pt>
                <c:pt idx="3832">
                  <c:v>0.76007499999999995</c:v>
                </c:pt>
                <c:pt idx="3833">
                  <c:v>0.74442600000000003</c:v>
                </c:pt>
                <c:pt idx="3834">
                  <c:v>0.72919100000000003</c:v>
                </c:pt>
                <c:pt idx="3835">
                  <c:v>0.71431199999999995</c:v>
                </c:pt>
                <c:pt idx="3836">
                  <c:v>0.69969700000000001</c:v>
                </c:pt>
                <c:pt idx="3837">
                  <c:v>0.68532400000000004</c:v>
                </c:pt>
                <c:pt idx="3838">
                  <c:v>0.67123100000000002</c:v>
                </c:pt>
                <c:pt idx="3839">
                  <c:v>0.65747199999999995</c:v>
                </c:pt>
                <c:pt idx="3840">
                  <c:v>0.64409799999999995</c:v>
                </c:pt>
                <c:pt idx="3841">
                  <c:v>0.63114899999999996</c:v>
                </c:pt>
                <c:pt idx="3842">
                  <c:v>0.61864600000000003</c:v>
                </c:pt>
                <c:pt idx="3843">
                  <c:v>0.60663</c:v>
                </c:pt>
                <c:pt idx="3844">
                  <c:v>0.59518499999999996</c:v>
                </c:pt>
                <c:pt idx="3845">
                  <c:v>0.58439200000000002</c:v>
                </c:pt>
                <c:pt idx="3846">
                  <c:v>0.57422200000000001</c:v>
                </c:pt>
                <c:pt idx="3847">
                  <c:v>0.56453799999999998</c:v>
                </c:pt>
                <c:pt idx="3848">
                  <c:v>0.55522199999999999</c:v>
                </c:pt>
                <c:pt idx="3849">
                  <c:v>0.54624200000000001</c:v>
                </c:pt>
                <c:pt idx="3850">
                  <c:v>0.53756000000000004</c:v>
                </c:pt>
                <c:pt idx="3851">
                  <c:v>0.52903599999999995</c:v>
                </c:pt>
                <c:pt idx="3852">
                  <c:v>0.520455</c:v>
                </c:pt>
                <c:pt idx="3853">
                  <c:v>0.51164299999999996</c:v>
                </c:pt>
                <c:pt idx="3854">
                  <c:v>0.50253899999999996</c:v>
                </c:pt>
                <c:pt idx="3855">
                  <c:v>0.49323800000000001</c:v>
                </c:pt>
                <c:pt idx="3856">
                  <c:v>0.48391499999999998</c:v>
                </c:pt>
                <c:pt idx="3857">
                  <c:v>0.474638</c:v>
                </c:pt>
                <c:pt idx="3858">
                  <c:v>0.465254</c:v>
                </c:pt>
                <c:pt idx="3859">
                  <c:v>0.45555000000000001</c:v>
                </c:pt>
                <c:pt idx="3860">
                  <c:v>0.44548700000000002</c:v>
                </c:pt>
                <c:pt idx="3861">
                  <c:v>0.43519799999999997</c:v>
                </c:pt>
                <c:pt idx="3862">
                  <c:v>0.42480899999999999</c:v>
                </c:pt>
                <c:pt idx="3863">
                  <c:v>0.41434199999999999</c:v>
                </c:pt>
                <c:pt idx="3864">
                  <c:v>0.40377999999999997</c:v>
                </c:pt>
                <c:pt idx="3865">
                  <c:v>0.39317800000000003</c:v>
                </c:pt>
                <c:pt idx="3866">
                  <c:v>0.382716</c:v>
                </c:pt>
                <c:pt idx="3867">
                  <c:v>0.37266500000000002</c:v>
                </c:pt>
                <c:pt idx="3868">
                  <c:v>0.363236</c:v>
                </c:pt>
                <c:pt idx="3869">
                  <c:v>0.35446899999999998</c:v>
                </c:pt>
                <c:pt idx="3870">
                  <c:v>0.34626600000000002</c:v>
                </c:pt>
                <c:pt idx="3871">
                  <c:v>0.33855600000000002</c:v>
                </c:pt>
                <c:pt idx="3872">
                  <c:v>0.33138899999999999</c:v>
                </c:pt>
                <c:pt idx="3873">
                  <c:v>0.32484200000000002</c:v>
                </c:pt>
                <c:pt idx="3874">
                  <c:v>0.31886399999999998</c:v>
                </c:pt>
                <c:pt idx="3875">
                  <c:v>0.31326799999999999</c:v>
                </c:pt>
                <c:pt idx="3876">
                  <c:v>0.30787799999999999</c:v>
                </c:pt>
                <c:pt idx="3877">
                  <c:v>0.30265700000000001</c:v>
                </c:pt>
                <c:pt idx="3878">
                  <c:v>0.29768299999999998</c:v>
                </c:pt>
                <c:pt idx="3879">
                  <c:v>0.29305199999999998</c:v>
                </c:pt>
                <c:pt idx="3880">
                  <c:v>0.28877000000000003</c:v>
                </c:pt>
                <c:pt idx="3881">
                  <c:v>0.28468199999999999</c:v>
                </c:pt>
                <c:pt idx="3882">
                  <c:v>0.28053600000000001</c:v>
                </c:pt>
                <c:pt idx="3883">
                  <c:v>0.27616600000000002</c:v>
                </c:pt>
                <c:pt idx="3884">
                  <c:v>0.271594</c:v>
                </c:pt>
                <c:pt idx="3885">
                  <c:v>0.26692399999999999</c:v>
                </c:pt>
                <c:pt idx="3886">
                  <c:v>0.26218599999999997</c:v>
                </c:pt>
                <c:pt idx="3887">
                  <c:v>0.25734099999999999</c:v>
                </c:pt>
                <c:pt idx="3888">
                  <c:v>0.25235999999999997</c:v>
                </c:pt>
                <c:pt idx="3889">
                  <c:v>0.24727199999999999</c:v>
                </c:pt>
                <c:pt idx="3890">
                  <c:v>0.242173</c:v>
                </c:pt>
                <c:pt idx="3891">
                  <c:v>0.237179</c:v>
                </c:pt>
                <c:pt idx="3892">
                  <c:v>0.232353</c:v>
                </c:pt>
                <c:pt idx="3893">
                  <c:v>0.22766900000000001</c:v>
                </c:pt>
                <c:pt idx="3894">
                  <c:v>0.22304599999999999</c:v>
                </c:pt>
                <c:pt idx="3895">
                  <c:v>0.21842</c:v>
                </c:pt>
                <c:pt idx="3896">
                  <c:v>0.21379699999999999</c:v>
                </c:pt>
                <c:pt idx="3897">
                  <c:v>0.20924899999999999</c:v>
                </c:pt>
                <c:pt idx="3898">
                  <c:v>0.204849</c:v>
                </c:pt>
                <c:pt idx="3899">
                  <c:v>0.20058999999999999</c:v>
                </c:pt>
                <c:pt idx="3900">
                  <c:v>0.19639899999999999</c:v>
                </c:pt>
                <c:pt idx="3901">
                  <c:v>0.192245</c:v>
                </c:pt>
                <c:pt idx="3902">
                  <c:v>0.188198</c:v>
                </c:pt>
                <c:pt idx="3903">
                  <c:v>0.18434200000000001</c:v>
                </c:pt>
                <c:pt idx="3904">
                  <c:v>0.180672</c:v>
                </c:pt>
                <c:pt idx="3905">
                  <c:v>0.177117</c:v>
                </c:pt>
                <c:pt idx="3906">
                  <c:v>0.173651</c:v>
                </c:pt>
                <c:pt idx="3907">
                  <c:v>0.17033100000000001</c:v>
                </c:pt>
                <c:pt idx="3908">
                  <c:v>0.16720099999999999</c:v>
                </c:pt>
                <c:pt idx="3909">
                  <c:v>0.164219</c:v>
                </c:pt>
                <c:pt idx="3910">
                  <c:v>0.16127900000000001</c:v>
                </c:pt>
                <c:pt idx="3911">
                  <c:v>0.15828400000000001</c:v>
                </c:pt>
                <c:pt idx="3912">
                  <c:v>0.15523500000000001</c:v>
                </c:pt>
                <c:pt idx="3913">
                  <c:v>0.15226400000000001</c:v>
                </c:pt>
                <c:pt idx="3914">
                  <c:v>0.149536</c:v>
                </c:pt>
                <c:pt idx="3915">
                  <c:v>0.14710100000000001</c:v>
                </c:pt>
                <c:pt idx="3916">
                  <c:v>0.14492099999999999</c:v>
                </c:pt>
                <c:pt idx="3917">
                  <c:v>0.14300599999999999</c:v>
                </c:pt>
                <c:pt idx="3918">
                  <c:v>0.14138899999999999</c:v>
                </c:pt>
                <c:pt idx="3919">
                  <c:v>0.140017</c:v>
                </c:pt>
                <c:pt idx="3920">
                  <c:v>0.138792</c:v>
                </c:pt>
                <c:pt idx="3921">
                  <c:v>0.137706</c:v>
                </c:pt>
                <c:pt idx="3922">
                  <c:v>0.136824</c:v>
                </c:pt>
                <c:pt idx="3923">
                  <c:v>0.136129</c:v>
                </c:pt>
                <c:pt idx="3924">
                  <c:v>0.13551299999999999</c:v>
                </c:pt>
                <c:pt idx="3925">
                  <c:v>0.13492299999999999</c:v>
                </c:pt>
                <c:pt idx="3926">
                  <c:v>0.134404</c:v>
                </c:pt>
                <c:pt idx="3927">
                  <c:v>0.13398399999999999</c:v>
                </c:pt>
                <c:pt idx="3928">
                  <c:v>0.13361799999999999</c:v>
                </c:pt>
                <c:pt idx="3929">
                  <c:v>0.13323499999999999</c:v>
                </c:pt>
                <c:pt idx="3930">
                  <c:v>0.13276499999999999</c:v>
                </c:pt>
                <c:pt idx="3931">
                  <c:v>0.13212199999999999</c:v>
                </c:pt>
                <c:pt idx="3932">
                  <c:v>0.13126099999999999</c:v>
                </c:pt>
                <c:pt idx="3933">
                  <c:v>0.13023299999999999</c:v>
                </c:pt>
                <c:pt idx="3934">
                  <c:v>0.129133</c:v>
                </c:pt>
                <c:pt idx="3935">
                  <c:v>0.12800600000000001</c:v>
                </c:pt>
                <c:pt idx="3936">
                  <c:v>0.12684799999999999</c:v>
                </c:pt>
                <c:pt idx="3937">
                  <c:v>0.12564400000000001</c:v>
                </c:pt>
                <c:pt idx="3938">
                  <c:v>0.124371</c:v>
                </c:pt>
                <c:pt idx="3939">
                  <c:v>0.123019</c:v>
                </c:pt>
                <c:pt idx="3940">
                  <c:v>0.12167</c:v>
                </c:pt>
                <c:pt idx="3941">
                  <c:v>0.120536</c:v>
                </c:pt>
                <c:pt idx="3942">
                  <c:v>0.11984499999999999</c:v>
                </c:pt>
                <c:pt idx="3943">
                  <c:v>0.119661</c:v>
                </c:pt>
                <c:pt idx="3944">
                  <c:v>0.11988799999999999</c:v>
                </c:pt>
                <c:pt idx="3945">
                  <c:v>0.120421</c:v>
                </c:pt>
                <c:pt idx="3946">
                  <c:v>0.121237</c:v>
                </c:pt>
                <c:pt idx="3947">
                  <c:v>0.122319</c:v>
                </c:pt>
                <c:pt idx="3948">
                  <c:v>0.123601</c:v>
                </c:pt>
                <c:pt idx="3949">
                  <c:v>0.12500900000000001</c:v>
                </c:pt>
                <c:pt idx="3950">
                  <c:v>0.12649199999999999</c:v>
                </c:pt>
                <c:pt idx="3951">
                  <c:v>0.128026</c:v>
                </c:pt>
                <c:pt idx="3952">
                  <c:v>0.12956899999999999</c:v>
                </c:pt>
                <c:pt idx="3953">
                  <c:v>0.13101499999999999</c:v>
                </c:pt>
                <c:pt idx="3954">
                  <c:v>0.132216</c:v>
                </c:pt>
                <c:pt idx="3955">
                  <c:v>0.133101</c:v>
                </c:pt>
                <c:pt idx="3956">
                  <c:v>0.13372200000000001</c:v>
                </c:pt>
                <c:pt idx="3957">
                  <c:v>0.134132</c:v>
                </c:pt>
                <c:pt idx="3958">
                  <c:v>0.13426099999999999</c:v>
                </c:pt>
                <c:pt idx="3959">
                  <c:v>0.13399900000000001</c:v>
                </c:pt>
                <c:pt idx="3960">
                  <c:v>0.133352</c:v>
                </c:pt>
                <c:pt idx="3961">
                  <c:v>0.132439</c:v>
                </c:pt>
                <c:pt idx="3962">
                  <c:v>0.13134499999999999</c:v>
                </c:pt>
                <c:pt idx="3963">
                  <c:v>0.130079</c:v>
                </c:pt>
                <c:pt idx="3964">
                  <c:v>0.12871199999999999</c:v>
                </c:pt>
                <c:pt idx="3965">
                  <c:v>0.12739900000000001</c:v>
                </c:pt>
                <c:pt idx="3966">
                  <c:v>0.12615499999999999</c:v>
                </c:pt>
                <c:pt idx="3967">
                  <c:v>0.124726</c:v>
                </c:pt>
                <c:pt idx="3968">
                  <c:v>0.122825</c:v>
                </c:pt>
                <c:pt idx="3969">
                  <c:v>0.120475</c:v>
                </c:pt>
                <c:pt idx="3970">
                  <c:v>0.11797100000000001</c:v>
                </c:pt>
                <c:pt idx="3971">
                  <c:v>0.115539</c:v>
                </c:pt>
                <c:pt idx="3972">
                  <c:v>0.11312700000000001</c:v>
                </c:pt>
                <c:pt idx="3973">
                  <c:v>0.11054700000000001</c:v>
                </c:pt>
                <c:pt idx="3974">
                  <c:v>0.10771500000000001</c:v>
                </c:pt>
                <c:pt idx="3975">
                  <c:v>0.104702</c:v>
                </c:pt>
                <c:pt idx="3976">
                  <c:v>0.10158499999999999</c:v>
                </c:pt>
                <c:pt idx="3977">
                  <c:v>9.8341999999999999E-2</c:v>
                </c:pt>
                <c:pt idx="3978">
                  <c:v>9.4883999999999996E-2</c:v>
                </c:pt>
                <c:pt idx="3979">
                  <c:v>9.1189000000000006E-2</c:v>
                </c:pt>
                <c:pt idx="3980">
                  <c:v>8.7368000000000001E-2</c:v>
                </c:pt>
                <c:pt idx="3981">
                  <c:v>8.3614999999999995E-2</c:v>
                </c:pt>
                <c:pt idx="3982">
                  <c:v>8.0075999999999994E-2</c:v>
                </c:pt>
                <c:pt idx="3983">
                  <c:v>7.6785999999999993E-2</c:v>
                </c:pt>
                <c:pt idx="3984">
                  <c:v>7.3702000000000004E-2</c:v>
                </c:pt>
                <c:pt idx="3985">
                  <c:v>7.0754999999999998E-2</c:v>
                </c:pt>
                <c:pt idx="3986">
                  <c:v>6.7899000000000001E-2</c:v>
                </c:pt>
                <c:pt idx="3987">
                  <c:v>6.5146999999999997E-2</c:v>
                </c:pt>
                <c:pt idx="3988">
                  <c:v>6.2562000000000006E-2</c:v>
                </c:pt>
                <c:pt idx="3989">
                  <c:v>6.0156000000000001E-2</c:v>
                </c:pt>
                <c:pt idx="3990">
                  <c:v>5.7858E-2</c:v>
                </c:pt>
                <c:pt idx="3991">
                  <c:v>5.5622999999999999E-2</c:v>
                </c:pt>
                <c:pt idx="3992">
                  <c:v>5.3544000000000001E-2</c:v>
                </c:pt>
                <c:pt idx="3993">
                  <c:v>5.1822E-2</c:v>
                </c:pt>
                <c:pt idx="3994">
                  <c:v>5.0597000000000003E-2</c:v>
                </c:pt>
                <c:pt idx="3995">
                  <c:v>4.9811000000000001E-2</c:v>
                </c:pt>
                <c:pt idx="3996">
                  <c:v>4.9222000000000002E-2</c:v>
                </c:pt>
                <c:pt idx="3997">
                  <c:v>4.8576000000000001E-2</c:v>
                </c:pt>
                <c:pt idx="3998">
                  <c:v>4.7767999999999998E-2</c:v>
                </c:pt>
                <c:pt idx="3999">
                  <c:v>4.6865999999999998E-2</c:v>
                </c:pt>
                <c:pt idx="4000">
                  <c:v>4.5954000000000002E-2</c:v>
                </c:pt>
                <c:pt idx="4001">
                  <c:v>4.4975000000000001E-2</c:v>
                </c:pt>
                <c:pt idx="4002">
                  <c:v>4.3749999999999997E-2</c:v>
                </c:pt>
                <c:pt idx="4003">
                  <c:v>4.2174999999999997E-2</c:v>
                </c:pt>
                <c:pt idx="4004">
                  <c:v>4.0363999999999997E-2</c:v>
                </c:pt>
                <c:pt idx="4005">
                  <c:v>3.8518999999999998E-2</c:v>
                </c:pt>
                <c:pt idx="4006">
                  <c:v>3.6712000000000002E-2</c:v>
                </c:pt>
                <c:pt idx="4007">
                  <c:v>3.4868999999999997E-2</c:v>
                </c:pt>
                <c:pt idx="4008">
                  <c:v>3.2904999999999997E-2</c:v>
                </c:pt>
                <c:pt idx="4009">
                  <c:v>3.0816E-2</c:v>
                </c:pt>
                <c:pt idx="4010">
                  <c:v>2.8695999999999999E-2</c:v>
                </c:pt>
                <c:pt idx="4011">
                  <c:v>2.6734999999999998E-2</c:v>
                </c:pt>
                <c:pt idx="4012">
                  <c:v>2.5118999999999999E-2</c:v>
                </c:pt>
                <c:pt idx="4013">
                  <c:v>2.3868E-2</c:v>
                </c:pt>
                <c:pt idx="4014">
                  <c:v>2.2821000000000001E-2</c:v>
                </c:pt>
                <c:pt idx="4015">
                  <c:v>2.1836000000000001E-2</c:v>
                </c:pt>
                <c:pt idx="4016">
                  <c:v>2.0944000000000001E-2</c:v>
                </c:pt>
                <c:pt idx="4017">
                  <c:v>2.0249E-2</c:v>
                </c:pt>
                <c:pt idx="4018">
                  <c:v>1.9739E-2</c:v>
                </c:pt>
                <c:pt idx="4019">
                  <c:v>1.9220000000000001E-2</c:v>
                </c:pt>
                <c:pt idx="4020">
                  <c:v>1.8443999999999999E-2</c:v>
                </c:pt>
                <c:pt idx="4021">
                  <c:v>1.7285999999999999E-2</c:v>
                </c:pt>
                <c:pt idx="4022">
                  <c:v>1.5795E-2</c:v>
                </c:pt>
                <c:pt idx="4023">
                  <c:v>1.4158E-2</c:v>
                </c:pt>
                <c:pt idx="4024">
                  <c:v>1.2572E-2</c:v>
                </c:pt>
                <c:pt idx="4025">
                  <c:v>1.1128000000000001E-2</c:v>
                </c:pt>
                <c:pt idx="4026">
                  <c:v>9.7610000000000006E-3</c:v>
                </c:pt>
                <c:pt idx="4027">
                  <c:v>8.3890000000000006E-3</c:v>
                </c:pt>
                <c:pt idx="4028">
                  <c:v>7.0809999999999996E-3</c:v>
                </c:pt>
                <c:pt idx="4029">
                  <c:v>6.025E-3</c:v>
                </c:pt>
                <c:pt idx="4030">
                  <c:v>5.3600000000000002E-3</c:v>
                </c:pt>
                <c:pt idx="4031">
                  <c:v>5.1320000000000003E-3</c:v>
                </c:pt>
                <c:pt idx="4032">
                  <c:v>4.1159999999999999E-3</c:v>
                </c:pt>
                <c:pt idx="4033">
                  <c:v>3.5699999999999998E-3</c:v>
                </c:pt>
                <c:pt idx="4034">
                  <c:v>3.4280000000000001E-3</c:v>
                </c:pt>
                <c:pt idx="4035">
                  <c:v>3.31E-3</c:v>
                </c:pt>
                <c:pt idx="4036">
                  <c:v>3.411E-3</c:v>
                </c:pt>
                <c:pt idx="4037">
                  <c:v>3.6740000000000002E-3</c:v>
                </c:pt>
                <c:pt idx="4038">
                  <c:v>3.9830000000000004E-3</c:v>
                </c:pt>
                <c:pt idx="4039">
                  <c:v>4.4289999999999998E-3</c:v>
                </c:pt>
                <c:pt idx="4040">
                  <c:v>5.1190000000000003E-3</c:v>
                </c:pt>
                <c:pt idx="4041">
                  <c:v>5.934E-3</c:v>
                </c:pt>
                <c:pt idx="4042">
                  <c:v>6.6400000000000001E-3</c:v>
                </c:pt>
                <c:pt idx="4043">
                  <c:v>7.1789999999999996E-3</c:v>
                </c:pt>
                <c:pt idx="4044">
                  <c:v>7.7320000000000002E-3</c:v>
                </c:pt>
                <c:pt idx="4045">
                  <c:v>8.5179999999999995E-3</c:v>
                </c:pt>
                <c:pt idx="4046">
                  <c:v>9.6039999999999997E-3</c:v>
                </c:pt>
                <c:pt idx="4047">
                  <c:v>1.0919999999999999E-2</c:v>
                </c:pt>
                <c:pt idx="4048">
                  <c:v>1.2338E-2</c:v>
                </c:pt>
                <c:pt idx="4049">
                  <c:v>1.3684E-2</c:v>
                </c:pt>
                <c:pt idx="4050">
                  <c:v>1.4811E-2</c:v>
                </c:pt>
                <c:pt idx="4051">
                  <c:v>1.576E-2</c:v>
                </c:pt>
                <c:pt idx="4052">
                  <c:v>1.6719000000000001E-2</c:v>
                </c:pt>
                <c:pt idx="4053">
                  <c:v>1.7746000000000001E-2</c:v>
                </c:pt>
                <c:pt idx="4054">
                  <c:v>1.8658000000000001E-2</c:v>
                </c:pt>
                <c:pt idx="4055">
                  <c:v>1.9236E-2</c:v>
                </c:pt>
                <c:pt idx="4056">
                  <c:v>1.9422999999999999E-2</c:v>
                </c:pt>
                <c:pt idx="4057">
                  <c:v>1.9268E-2</c:v>
                </c:pt>
                <c:pt idx="4058">
                  <c:v>1.882E-2</c:v>
                </c:pt>
                <c:pt idx="4059">
                  <c:v>1.8133E-2</c:v>
                </c:pt>
                <c:pt idx="4060">
                  <c:v>1.7302000000000001E-2</c:v>
                </c:pt>
                <c:pt idx="4061">
                  <c:v>1.6428999999999999E-2</c:v>
                </c:pt>
                <c:pt idx="4062">
                  <c:v>1.555E-2</c:v>
                </c:pt>
                <c:pt idx="4063">
                  <c:v>1.4619E-2</c:v>
                </c:pt>
                <c:pt idx="4064">
                  <c:v>1.3584000000000001E-2</c:v>
                </c:pt>
                <c:pt idx="4065">
                  <c:v>1.2505E-2</c:v>
                </c:pt>
                <c:pt idx="4066">
                  <c:v>1.1605000000000001E-2</c:v>
                </c:pt>
                <c:pt idx="4067">
                  <c:v>1.1136999999999999E-2</c:v>
                </c:pt>
                <c:pt idx="4068">
                  <c:v>1.1141E-2</c:v>
                </c:pt>
                <c:pt idx="4069">
                  <c:v>1.1354E-2</c:v>
                </c:pt>
                <c:pt idx="4070">
                  <c:v>1.14E-2</c:v>
                </c:pt>
                <c:pt idx="4071">
                  <c:v>1.1110999999999999E-2</c:v>
                </c:pt>
                <c:pt idx="4072">
                  <c:v>1.0638999999999999E-2</c:v>
                </c:pt>
                <c:pt idx="4073">
                  <c:v>1.026E-2</c:v>
                </c:pt>
                <c:pt idx="4074">
                  <c:v>1.0142E-2</c:v>
                </c:pt>
                <c:pt idx="4075">
                  <c:v>1.0289E-2</c:v>
                </c:pt>
                <c:pt idx="4076">
                  <c:v>1.0588E-2</c:v>
                </c:pt>
                <c:pt idx="4077">
                  <c:v>1.0895E-2</c:v>
                </c:pt>
                <c:pt idx="4078">
                  <c:v>1.1152E-2</c:v>
                </c:pt>
                <c:pt idx="4079">
                  <c:v>1.1448E-2</c:v>
                </c:pt>
                <c:pt idx="4080">
                  <c:v>1.1932999999999999E-2</c:v>
                </c:pt>
                <c:pt idx="4081">
                  <c:v>1.0966E-2</c:v>
                </c:pt>
                <c:pt idx="4082">
                  <c:v>1.0152E-2</c:v>
                </c:pt>
                <c:pt idx="4083">
                  <c:v>9.3159999999999996E-3</c:v>
                </c:pt>
                <c:pt idx="4084">
                  <c:v>8.3770000000000008E-3</c:v>
                </c:pt>
                <c:pt idx="4085">
                  <c:v>7.4859999999999996E-3</c:v>
                </c:pt>
                <c:pt idx="4086">
                  <c:v>6.9680000000000002E-3</c:v>
                </c:pt>
                <c:pt idx="4087">
                  <c:v>7.0730000000000003E-3</c:v>
                </c:pt>
                <c:pt idx="4088">
                  <c:v>7.7809999999999997E-3</c:v>
                </c:pt>
                <c:pt idx="4089">
                  <c:v>8.8199999999999997E-3</c:v>
                </c:pt>
                <c:pt idx="4090">
                  <c:v>9.8329999999999997E-3</c:v>
                </c:pt>
                <c:pt idx="4091">
                  <c:v>1.0518E-2</c:v>
                </c:pt>
                <c:pt idx="4092">
                  <c:v>1.0723E-2</c:v>
                </c:pt>
                <c:pt idx="4093">
                  <c:v>1.0486000000000001E-2</c:v>
                </c:pt>
                <c:pt idx="4094">
                  <c:v>9.9959999999999997E-3</c:v>
                </c:pt>
                <c:pt idx="4095">
                  <c:v>9.4570000000000001E-3</c:v>
                </c:pt>
                <c:pt idx="4096">
                  <c:v>8.9519999999999999E-3</c:v>
                </c:pt>
                <c:pt idx="4097">
                  <c:v>8.4460000000000004E-3</c:v>
                </c:pt>
                <c:pt idx="4098">
                  <c:v>7.9159999999999994E-3</c:v>
                </c:pt>
                <c:pt idx="4099">
                  <c:v>7.4279999999999997E-3</c:v>
                </c:pt>
                <c:pt idx="4100">
                  <c:v>7.0499999999999998E-3</c:v>
                </c:pt>
                <c:pt idx="4101">
                  <c:v>6.7619999999999998E-3</c:v>
                </c:pt>
                <c:pt idx="4102">
                  <c:v>6.4619999999999999E-3</c:v>
                </c:pt>
                <c:pt idx="4103">
                  <c:v>6.0260000000000001E-3</c:v>
                </c:pt>
                <c:pt idx="4104">
                  <c:v>5.391E-3</c:v>
                </c:pt>
                <c:pt idx="4105">
                  <c:v>4.6259999999999999E-3</c:v>
                </c:pt>
                <c:pt idx="4106">
                  <c:v>3.8999999999999998E-3</c:v>
                </c:pt>
                <c:pt idx="4107">
                  <c:v>3.346E-3</c:v>
                </c:pt>
                <c:pt idx="4108">
                  <c:v>3.0500000000000002E-3</c:v>
                </c:pt>
                <c:pt idx="4109">
                  <c:v>3.0850000000000001E-3</c:v>
                </c:pt>
                <c:pt idx="4110">
                  <c:v>3.5620000000000001E-3</c:v>
                </c:pt>
                <c:pt idx="4111">
                  <c:v>4.2630000000000003E-3</c:v>
                </c:pt>
                <c:pt idx="4112">
                  <c:v>4.7390000000000002E-3</c:v>
                </c:pt>
                <c:pt idx="4113">
                  <c:v>4.7080000000000004E-3</c:v>
                </c:pt>
                <c:pt idx="4114">
                  <c:v>4.3220000000000003E-3</c:v>
                </c:pt>
                <c:pt idx="4115">
                  <c:v>3.9379999999999997E-3</c:v>
                </c:pt>
                <c:pt idx="4116">
                  <c:v>3.7139999999999999E-3</c:v>
                </c:pt>
                <c:pt idx="4117">
                  <c:v>3.5330000000000001E-3</c:v>
                </c:pt>
                <c:pt idx="4118">
                  <c:v>3.235E-3</c:v>
                </c:pt>
                <c:pt idx="4119">
                  <c:v>2.787E-3</c:v>
                </c:pt>
                <c:pt idx="4120">
                  <c:v>2.2690000000000002E-3</c:v>
                </c:pt>
                <c:pt idx="4121">
                  <c:v>1.786E-3</c:v>
                </c:pt>
                <c:pt idx="4122">
                  <c:v>1.413E-3</c:v>
                </c:pt>
                <c:pt idx="4123">
                  <c:v>1.1249999999999999E-3</c:v>
                </c:pt>
                <c:pt idx="4124">
                  <c:v>8.0800000000000002E-4</c:v>
                </c:pt>
                <c:pt idx="4125">
                  <c:v>4.06E-4</c:v>
                </c:pt>
                <c:pt idx="4126">
                  <c:v>5.5000000000000002E-5</c:v>
                </c:pt>
                <c:pt idx="4127">
                  <c:v>0</c:v>
                </c:pt>
                <c:pt idx="4128">
                  <c:v>3.4900000000000003E-4</c:v>
                </c:pt>
                <c:pt idx="4129">
                  <c:v>9.9099999999999991E-4</c:v>
                </c:pt>
                <c:pt idx="4130">
                  <c:v>1.7619999999999999E-3</c:v>
                </c:pt>
                <c:pt idx="4131">
                  <c:v>2.6359999999999999E-3</c:v>
                </c:pt>
                <c:pt idx="4132">
                  <c:v>3.702E-3</c:v>
                </c:pt>
                <c:pt idx="4133">
                  <c:v>5.0080000000000003E-3</c:v>
                </c:pt>
                <c:pt idx="4134">
                  <c:v>6.4809999999999998E-3</c:v>
                </c:pt>
                <c:pt idx="4135">
                  <c:v>7.9939999999999994E-3</c:v>
                </c:pt>
                <c:pt idx="4136">
                  <c:v>9.502E-3</c:v>
                </c:pt>
                <c:pt idx="4137">
                  <c:v>1.108E-2</c:v>
                </c:pt>
                <c:pt idx="4138">
                  <c:v>1.2792E-2</c:v>
                </c:pt>
                <c:pt idx="4139">
                  <c:v>1.4531000000000001E-2</c:v>
                </c:pt>
                <c:pt idx="4140">
                  <c:v>1.6039000000000001E-2</c:v>
                </c:pt>
                <c:pt idx="4141">
                  <c:v>1.7128000000000001E-2</c:v>
                </c:pt>
                <c:pt idx="4142">
                  <c:v>1.7822000000000001E-2</c:v>
                </c:pt>
                <c:pt idx="4143">
                  <c:v>1.8284999999999999E-2</c:v>
                </c:pt>
                <c:pt idx="4144">
                  <c:v>1.8681E-2</c:v>
                </c:pt>
                <c:pt idx="4145">
                  <c:v>1.9137000000000001E-2</c:v>
                </c:pt>
                <c:pt idx="4146">
                  <c:v>1.9734999999999999E-2</c:v>
                </c:pt>
                <c:pt idx="4147">
                  <c:v>2.0445999999999999E-2</c:v>
                </c:pt>
                <c:pt idx="4148">
                  <c:v>2.1176E-2</c:v>
                </c:pt>
                <c:pt idx="4149">
                  <c:v>2.0410999999999999E-2</c:v>
                </c:pt>
                <c:pt idx="4150">
                  <c:v>1.9954E-2</c:v>
                </c:pt>
                <c:pt idx="4151">
                  <c:v>1.9945000000000001E-2</c:v>
                </c:pt>
                <c:pt idx="4152">
                  <c:v>2.0171999999999999E-2</c:v>
                </c:pt>
                <c:pt idx="4153">
                  <c:v>2.0282999999999999E-2</c:v>
                </c:pt>
                <c:pt idx="4154">
                  <c:v>2.0181000000000001E-2</c:v>
                </c:pt>
                <c:pt idx="4155">
                  <c:v>2.0041E-2</c:v>
                </c:pt>
                <c:pt idx="4156">
                  <c:v>1.9987999999999999E-2</c:v>
                </c:pt>
                <c:pt idx="4157">
                  <c:v>1.9973999999999999E-2</c:v>
                </c:pt>
                <c:pt idx="4158">
                  <c:v>1.9987999999999999E-2</c:v>
                </c:pt>
                <c:pt idx="4159">
                  <c:v>2.0166E-2</c:v>
                </c:pt>
                <c:pt idx="4160">
                  <c:v>2.0607E-2</c:v>
                </c:pt>
                <c:pt idx="4161">
                  <c:v>2.1264000000000002E-2</c:v>
                </c:pt>
                <c:pt idx="4162">
                  <c:v>2.2082999999999998E-2</c:v>
                </c:pt>
                <c:pt idx="4163">
                  <c:v>2.3059E-2</c:v>
                </c:pt>
                <c:pt idx="4164">
                  <c:v>2.4049000000000001E-2</c:v>
                </c:pt>
                <c:pt idx="4165">
                  <c:v>2.4768999999999999E-2</c:v>
                </c:pt>
                <c:pt idx="4166">
                  <c:v>2.5121000000000001E-2</c:v>
                </c:pt>
                <c:pt idx="4167">
                  <c:v>2.5396999999999999E-2</c:v>
                </c:pt>
                <c:pt idx="4168">
                  <c:v>2.6002999999999998E-2</c:v>
                </c:pt>
                <c:pt idx="4169">
                  <c:v>2.7074999999999998E-2</c:v>
                </c:pt>
                <c:pt idx="4170">
                  <c:v>2.8417000000000001E-2</c:v>
                </c:pt>
                <c:pt idx="4171">
                  <c:v>2.9714999999999998E-2</c:v>
                </c:pt>
                <c:pt idx="4172">
                  <c:v>3.0793999999999998E-2</c:v>
                </c:pt>
                <c:pt idx="4173">
                  <c:v>3.1709000000000001E-2</c:v>
                </c:pt>
                <c:pt idx="4174">
                  <c:v>3.2603E-2</c:v>
                </c:pt>
                <c:pt idx="4175">
                  <c:v>3.3425000000000003E-2</c:v>
                </c:pt>
                <c:pt idx="4176">
                  <c:v>3.3853000000000001E-2</c:v>
                </c:pt>
                <c:pt idx="4177">
                  <c:v>3.3548000000000001E-2</c:v>
                </c:pt>
                <c:pt idx="4178">
                  <c:v>3.2439000000000003E-2</c:v>
                </c:pt>
                <c:pt idx="4179">
                  <c:v>3.0686000000000001E-2</c:v>
                </c:pt>
                <c:pt idx="4180">
                  <c:v>2.8483999999999999E-2</c:v>
                </c:pt>
                <c:pt idx="4181">
                  <c:v>2.6016000000000001E-2</c:v>
                </c:pt>
                <c:pt idx="4182">
                  <c:v>2.3470000000000001E-2</c:v>
                </c:pt>
                <c:pt idx="4183">
                  <c:v>2.0974E-2</c:v>
                </c:pt>
                <c:pt idx="4184">
                  <c:v>1.8530999999999999E-2</c:v>
                </c:pt>
                <c:pt idx="4185">
                  <c:v>1.6105000000000001E-2</c:v>
                </c:pt>
                <c:pt idx="4186">
                  <c:v>1.371E-2</c:v>
                </c:pt>
                <c:pt idx="4187">
                  <c:v>1.1365999999999999E-2</c:v>
                </c:pt>
                <c:pt idx="4188">
                  <c:v>9.0589999999999993E-3</c:v>
                </c:pt>
                <c:pt idx="4189">
                  <c:v>6.8760000000000002E-3</c:v>
                </c:pt>
                <c:pt idx="4190">
                  <c:v>5.1159999999999999E-3</c:v>
                </c:pt>
                <c:pt idx="4191">
                  <c:v>4.0930000000000003E-3</c:v>
                </c:pt>
                <c:pt idx="4192">
                  <c:v>3.777E-3</c:v>
                </c:pt>
                <c:pt idx="4193">
                  <c:v>3.5699999999999998E-3</c:v>
                </c:pt>
                <c:pt idx="4194">
                  <c:v>3.3709999999999999E-3</c:v>
                </c:pt>
                <c:pt idx="4195">
                  <c:v>3.3449999999999999E-3</c:v>
                </c:pt>
                <c:pt idx="4196">
                  <c:v>3.872E-3</c:v>
                </c:pt>
                <c:pt idx="4197">
                  <c:v>5.3699999999999998E-3</c:v>
                </c:pt>
                <c:pt idx="4198">
                  <c:v>7.9799999999999992E-3</c:v>
                </c:pt>
                <c:pt idx="4199">
                  <c:v>1.1480000000000001E-2</c:v>
                </c:pt>
                <c:pt idx="4200">
                  <c:v>1.5436999999999999E-2</c:v>
                </c:pt>
                <c:pt idx="4201">
                  <c:v>1.9399E-2</c:v>
                </c:pt>
                <c:pt idx="4202">
                  <c:v>2.3052E-2</c:v>
                </c:pt>
                <c:pt idx="4203">
                  <c:v>2.6387000000000001E-2</c:v>
                </c:pt>
                <c:pt idx="4204">
                  <c:v>2.9676000000000001E-2</c:v>
                </c:pt>
                <c:pt idx="4205">
                  <c:v>3.3137E-2</c:v>
                </c:pt>
                <c:pt idx="4206">
                  <c:v>3.6700000000000003E-2</c:v>
                </c:pt>
                <c:pt idx="4207">
                  <c:v>4.02E-2</c:v>
                </c:pt>
                <c:pt idx="4208">
                  <c:v>4.3629000000000001E-2</c:v>
                </c:pt>
                <c:pt idx="4209">
                  <c:v>4.7042E-2</c:v>
                </c:pt>
                <c:pt idx="4210">
                  <c:v>5.0368999999999997E-2</c:v>
                </c:pt>
                <c:pt idx="4211">
                  <c:v>5.3442000000000003E-2</c:v>
                </c:pt>
                <c:pt idx="4212">
                  <c:v>5.6145E-2</c:v>
                </c:pt>
                <c:pt idx="4213">
                  <c:v>5.8493999999999997E-2</c:v>
                </c:pt>
                <c:pt idx="4214">
                  <c:v>6.0622000000000002E-2</c:v>
                </c:pt>
                <c:pt idx="4215">
                  <c:v>6.2655000000000002E-2</c:v>
                </c:pt>
                <c:pt idx="4216">
                  <c:v>6.4590999999999996E-2</c:v>
                </c:pt>
                <c:pt idx="4217">
                  <c:v>6.6374000000000002E-2</c:v>
                </c:pt>
                <c:pt idx="4218">
                  <c:v>6.8110000000000004E-2</c:v>
                </c:pt>
                <c:pt idx="4219">
                  <c:v>7.0093000000000003E-2</c:v>
                </c:pt>
                <c:pt idx="4220">
                  <c:v>7.2594000000000006E-2</c:v>
                </c:pt>
                <c:pt idx="4221">
                  <c:v>7.5680999999999998E-2</c:v>
                </c:pt>
                <c:pt idx="4222">
                  <c:v>7.9269999999999993E-2</c:v>
                </c:pt>
                <c:pt idx="4223">
                  <c:v>8.3252000000000007E-2</c:v>
                </c:pt>
                <c:pt idx="4224">
                  <c:v>8.7500999999999995E-2</c:v>
                </c:pt>
                <c:pt idx="4225">
                  <c:v>9.1841999999999993E-2</c:v>
                </c:pt>
                <c:pt idx="4226">
                  <c:v>9.6240999999999993E-2</c:v>
                </c:pt>
                <c:pt idx="4227">
                  <c:v>0.100901</c:v>
                </c:pt>
                <c:pt idx="4228">
                  <c:v>0.105958</c:v>
                </c:pt>
                <c:pt idx="4229">
                  <c:v>0.11115700000000001</c:v>
                </c:pt>
                <c:pt idx="4230">
                  <c:v>0.116119</c:v>
                </c:pt>
                <c:pt idx="4231">
                  <c:v>0.120793</c:v>
                </c:pt>
                <c:pt idx="4232">
                  <c:v>0.12534000000000001</c:v>
                </c:pt>
                <c:pt idx="4233">
                  <c:v>0.12965599999999999</c:v>
                </c:pt>
                <c:pt idx="4234">
                  <c:v>0.13333999999999999</c:v>
                </c:pt>
                <c:pt idx="4235">
                  <c:v>0.13612199999999999</c:v>
                </c:pt>
                <c:pt idx="4236">
                  <c:v>0.13808599999999999</c:v>
                </c:pt>
                <c:pt idx="4237">
                  <c:v>0.13944699999999999</c:v>
                </c:pt>
                <c:pt idx="4238">
                  <c:v>0.140264</c:v>
                </c:pt>
                <c:pt idx="4239">
                  <c:v>0.140426</c:v>
                </c:pt>
                <c:pt idx="4240">
                  <c:v>0.139851</c:v>
                </c:pt>
                <c:pt idx="4241">
                  <c:v>0.138542</c:v>
                </c:pt>
                <c:pt idx="4242">
                  <c:v>0.13650799999999999</c:v>
                </c:pt>
                <c:pt idx="4243">
                  <c:v>0.13377700000000001</c:v>
                </c:pt>
                <c:pt idx="4244">
                  <c:v>0.130555</c:v>
                </c:pt>
                <c:pt idx="4245">
                  <c:v>0.127163</c:v>
                </c:pt>
                <c:pt idx="4246">
                  <c:v>0.12378400000000001</c:v>
                </c:pt>
                <c:pt idx="4247">
                  <c:v>0.120382</c:v>
                </c:pt>
                <c:pt idx="4248">
                  <c:v>0.11691600000000001</c:v>
                </c:pt>
                <c:pt idx="4249">
                  <c:v>0.113501</c:v>
                </c:pt>
                <c:pt idx="4250">
                  <c:v>0.110303</c:v>
                </c:pt>
                <c:pt idx="4251">
                  <c:v>0.107338</c:v>
                </c:pt>
                <c:pt idx="4252">
                  <c:v>0.104447</c:v>
                </c:pt>
                <c:pt idx="4253">
                  <c:v>0.101538</c:v>
                </c:pt>
                <c:pt idx="4254">
                  <c:v>9.8827999999999999E-2</c:v>
                </c:pt>
                <c:pt idx="4255">
                  <c:v>9.6710000000000004E-2</c:v>
                </c:pt>
                <c:pt idx="4256">
                  <c:v>9.5358999999999999E-2</c:v>
                </c:pt>
                <c:pt idx="4257">
                  <c:v>9.4534000000000007E-2</c:v>
                </c:pt>
                <c:pt idx="4258">
                  <c:v>9.3734999999999999E-2</c:v>
                </c:pt>
                <c:pt idx="4259">
                  <c:v>9.2456999999999998E-2</c:v>
                </c:pt>
                <c:pt idx="4260">
                  <c:v>9.0381000000000003E-2</c:v>
                </c:pt>
                <c:pt idx="4261">
                  <c:v>8.7459999999999996E-2</c:v>
                </c:pt>
                <c:pt idx="4262">
                  <c:v>8.3886000000000002E-2</c:v>
                </c:pt>
                <c:pt idx="4263">
                  <c:v>7.9984E-2</c:v>
                </c:pt>
                <c:pt idx="4264">
                  <c:v>7.6057E-2</c:v>
                </c:pt>
                <c:pt idx="4265">
                  <c:v>7.2266999999999998E-2</c:v>
                </c:pt>
                <c:pt idx="4266">
                  <c:v>6.8653000000000006E-2</c:v>
                </c:pt>
                <c:pt idx="4267">
                  <c:v>6.5268999999999994E-2</c:v>
                </c:pt>
                <c:pt idx="4268">
                  <c:v>6.2182000000000001E-2</c:v>
                </c:pt>
                <c:pt idx="4269">
                  <c:v>5.9434000000000001E-2</c:v>
                </c:pt>
                <c:pt idx="4270">
                  <c:v>5.7193000000000001E-2</c:v>
                </c:pt>
                <c:pt idx="4271">
                  <c:v>5.5572999999999997E-2</c:v>
                </c:pt>
                <c:pt idx="4272">
                  <c:v>5.4016000000000002E-2</c:v>
                </c:pt>
                <c:pt idx="4273">
                  <c:v>5.2116000000000003E-2</c:v>
                </c:pt>
                <c:pt idx="4274">
                  <c:v>4.9935E-2</c:v>
                </c:pt>
                <c:pt idx="4275">
                  <c:v>4.7771000000000001E-2</c:v>
                </c:pt>
                <c:pt idx="4276">
                  <c:v>4.6100000000000002E-2</c:v>
                </c:pt>
                <c:pt idx="4277">
                  <c:v>4.5366999999999998E-2</c:v>
                </c:pt>
                <c:pt idx="4278">
                  <c:v>4.5636999999999997E-2</c:v>
                </c:pt>
                <c:pt idx="4279">
                  <c:v>4.6491999999999999E-2</c:v>
                </c:pt>
                <c:pt idx="4280">
                  <c:v>4.7365999999999998E-2</c:v>
                </c:pt>
                <c:pt idx="4281">
                  <c:v>4.7902E-2</c:v>
                </c:pt>
                <c:pt idx="4282">
                  <c:v>4.7933000000000003E-2</c:v>
                </c:pt>
                <c:pt idx="4283">
                  <c:v>4.7301000000000003E-2</c:v>
                </c:pt>
                <c:pt idx="4284">
                  <c:v>4.5934000000000003E-2</c:v>
                </c:pt>
                <c:pt idx="4285">
                  <c:v>4.4033999999999997E-2</c:v>
                </c:pt>
                <c:pt idx="4286">
                  <c:v>4.2019000000000001E-2</c:v>
                </c:pt>
                <c:pt idx="4287">
                  <c:v>4.0275999999999999E-2</c:v>
                </c:pt>
                <c:pt idx="4288">
                  <c:v>3.9014E-2</c:v>
                </c:pt>
                <c:pt idx="4289">
                  <c:v>3.8276999999999999E-2</c:v>
                </c:pt>
                <c:pt idx="4290">
                  <c:v>3.8008E-2</c:v>
                </c:pt>
                <c:pt idx="4291">
                  <c:v>3.8106000000000001E-2</c:v>
                </c:pt>
                <c:pt idx="4292">
                  <c:v>3.8484999999999998E-2</c:v>
                </c:pt>
                <c:pt idx="4293">
                  <c:v>3.9112000000000001E-2</c:v>
                </c:pt>
                <c:pt idx="4294">
                  <c:v>3.9891000000000003E-2</c:v>
                </c:pt>
                <c:pt idx="4295">
                  <c:v>4.0385999999999998E-2</c:v>
                </c:pt>
                <c:pt idx="4296">
                  <c:v>4.0099000000000003E-2</c:v>
                </c:pt>
                <c:pt idx="4297">
                  <c:v>3.9380999999999999E-2</c:v>
                </c:pt>
                <c:pt idx="4298">
                  <c:v>3.8712000000000003E-2</c:v>
                </c:pt>
                <c:pt idx="4299">
                  <c:v>3.8207999999999999E-2</c:v>
                </c:pt>
                <c:pt idx="4300">
                  <c:v>3.7830999999999997E-2</c:v>
                </c:pt>
                <c:pt idx="4301">
                  <c:v>3.7485999999999998E-2</c:v>
                </c:pt>
                <c:pt idx="4302">
                  <c:v>3.7086000000000001E-2</c:v>
                </c:pt>
                <c:pt idx="4303">
                  <c:v>3.6679000000000003E-2</c:v>
                </c:pt>
                <c:pt idx="4304">
                  <c:v>3.6415000000000003E-2</c:v>
                </c:pt>
                <c:pt idx="4305">
                  <c:v>3.6285999999999999E-2</c:v>
                </c:pt>
                <c:pt idx="4306">
                  <c:v>3.5938999999999999E-2</c:v>
                </c:pt>
                <c:pt idx="4307">
                  <c:v>3.4923999999999997E-2</c:v>
                </c:pt>
                <c:pt idx="4308">
                  <c:v>3.3151E-2</c:v>
                </c:pt>
                <c:pt idx="4309">
                  <c:v>3.1064000000000001E-2</c:v>
                </c:pt>
                <c:pt idx="4310">
                  <c:v>2.9352E-2</c:v>
                </c:pt>
                <c:pt idx="4311">
                  <c:v>2.8551E-2</c:v>
                </c:pt>
                <c:pt idx="4312">
                  <c:v>2.8892000000000001E-2</c:v>
                </c:pt>
                <c:pt idx="4313">
                  <c:v>3.0372E-2</c:v>
                </c:pt>
                <c:pt idx="4314">
                  <c:v>3.2821000000000003E-2</c:v>
                </c:pt>
                <c:pt idx="4315">
                  <c:v>3.5955000000000001E-2</c:v>
                </c:pt>
                <c:pt idx="4316">
                  <c:v>3.9461000000000003E-2</c:v>
                </c:pt>
                <c:pt idx="4317">
                  <c:v>4.3117000000000003E-2</c:v>
                </c:pt>
                <c:pt idx="4318">
                  <c:v>4.6843000000000003E-2</c:v>
                </c:pt>
                <c:pt idx="4319">
                  <c:v>5.0554000000000002E-2</c:v>
                </c:pt>
                <c:pt idx="4320">
                  <c:v>5.3982000000000002E-2</c:v>
                </c:pt>
                <c:pt idx="4321">
                  <c:v>5.6802999999999999E-2</c:v>
                </c:pt>
                <c:pt idx="4322">
                  <c:v>5.9033000000000002E-2</c:v>
                </c:pt>
                <c:pt idx="4323">
                  <c:v>6.1184000000000002E-2</c:v>
                </c:pt>
                <c:pt idx="4324">
                  <c:v>6.3869999999999996E-2</c:v>
                </c:pt>
                <c:pt idx="4325">
                  <c:v>6.7316000000000001E-2</c:v>
                </c:pt>
                <c:pt idx="4326">
                  <c:v>7.1286000000000002E-2</c:v>
                </c:pt>
                <c:pt idx="4327">
                  <c:v>7.5295000000000001E-2</c:v>
                </c:pt>
                <c:pt idx="4328">
                  <c:v>7.8815999999999997E-2</c:v>
                </c:pt>
                <c:pt idx="4329">
                  <c:v>8.1461000000000006E-2</c:v>
                </c:pt>
                <c:pt idx="4330">
                  <c:v>8.3159999999999998E-2</c:v>
                </c:pt>
                <c:pt idx="4331">
                  <c:v>8.4152000000000005E-2</c:v>
                </c:pt>
                <c:pt idx="4332">
                  <c:v>8.4748000000000004E-2</c:v>
                </c:pt>
                <c:pt idx="4333">
                  <c:v>8.5161000000000001E-2</c:v>
                </c:pt>
                <c:pt idx="4334">
                  <c:v>8.5540000000000005E-2</c:v>
                </c:pt>
                <c:pt idx="4335">
                  <c:v>8.6031999999999997E-2</c:v>
                </c:pt>
                <c:pt idx="4336">
                  <c:v>8.6774000000000004E-2</c:v>
                </c:pt>
                <c:pt idx="4337">
                  <c:v>8.7856000000000004E-2</c:v>
                </c:pt>
                <c:pt idx="4338">
                  <c:v>8.9263999999999996E-2</c:v>
                </c:pt>
                <c:pt idx="4339">
                  <c:v>9.0815000000000007E-2</c:v>
                </c:pt>
                <c:pt idx="4340">
                  <c:v>9.2219999999999996E-2</c:v>
                </c:pt>
                <c:pt idx="4341">
                  <c:v>9.3274999999999997E-2</c:v>
                </c:pt>
                <c:pt idx="4342">
                  <c:v>9.3895000000000006E-2</c:v>
                </c:pt>
                <c:pt idx="4343">
                  <c:v>9.3927999999999998E-2</c:v>
                </c:pt>
                <c:pt idx="4344">
                  <c:v>9.3182000000000001E-2</c:v>
                </c:pt>
                <c:pt idx="4345">
                  <c:v>9.1761999999999996E-2</c:v>
                </c:pt>
                <c:pt idx="4346">
                  <c:v>9.0204000000000006E-2</c:v>
                </c:pt>
                <c:pt idx="4347">
                  <c:v>8.9090000000000003E-2</c:v>
                </c:pt>
                <c:pt idx="4348">
                  <c:v>8.8566000000000006E-2</c:v>
                </c:pt>
                <c:pt idx="4349">
                  <c:v>8.8330000000000006E-2</c:v>
                </c:pt>
                <c:pt idx="4350">
                  <c:v>8.7964000000000001E-2</c:v>
                </c:pt>
                <c:pt idx="4351">
                  <c:v>8.7190000000000004E-2</c:v>
                </c:pt>
                <c:pt idx="4352">
                  <c:v>8.591E-2</c:v>
                </c:pt>
                <c:pt idx="4353">
                  <c:v>8.4165000000000004E-2</c:v>
                </c:pt>
                <c:pt idx="4354">
                  <c:v>8.2041000000000003E-2</c:v>
                </c:pt>
                <c:pt idx="4355">
                  <c:v>7.9520999999999994E-2</c:v>
                </c:pt>
                <c:pt idx="4356">
                  <c:v>7.6522000000000007E-2</c:v>
                </c:pt>
                <c:pt idx="4357">
                  <c:v>7.3157E-2</c:v>
                </c:pt>
                <c:pt idx="4358">
                  <c:v>6.9848999999999994E-2</c:v>
                </c:pt>
                <c:pt idx="4359">
                  <c:v>6.7053000000000001E-2</c:v>
                </c:pt>
                <c:pt idx="4360">
                  <c:v>6.4922999999999995E-2</c:v>
                </c:pt>
                <c:pt idx="4361">
                  <c:v>6.3300999999999996E-2</c:v>
                </c:pt>
                <c:pt idx="4362">
                  <c:v>6.1989000000000002E-2</c:v>
                </c:pt>
                <c:pt idx="4363">
                  <c:v>6.1004999999999997E-2</c:v>
                </c:pt>
                <c:pt idx="4364">
                  <c:v>6.0616999999999997E-2</c:v>
                </c:pt>
                <c:pt idx="4365">
                  <c:v>6.1051000000000001E-2</c:v>
                </c:pt>
                <c:pt idx="4366">
                  <c:v>6.2116999999999999E-2</c:v>
                </c:pt>
                <c:pt idx="4367">
                  <c:v>6.3199000000000005E-2</c:v>
                </c:pt>
                <c:pt idx="4368">
                  <c:v>5.8222000000000003E-2</c:v>
                </c:pt>
                <c:pt idx="4369">
                  <c:v>5.3247000000000003E-2</c:v>
                </c:pt>
                <c:pt idx="4370">
                  <c:v>4.8273000000000003E-2</c:v>
                </c:pt>
                <c:pt idx="4371">
                  <c:v>4.3300999999999999E-2</c:v>
                </c:pt>
                <c:pt idx="4372">
                  <c:v>3.8330000000000003E-2</c:v>
                </c:pt>
                <c:pt idx="4373">
                  <c:v>3.3360000000000001E-2</c:v>
                </c:pt>
                <c:pt idx="4374">
                  <c:v>2.8392000000000001E-2</c:v>
                </c:pt>
                <c:pt idx="4375">
                  <c:v>2.3425000000000001E-2</c:v>
                </c:pt>
                <c:pt idx="4376">
                  <c:v>1.8459E-2</c:v>
                </c:pt>
                <c:pt idx="4377">
                  <c:v>1.3495E-2</c:v>
                </c:pt>
                <c:pt idx="4378">
                  <c:v>8.5319999999999997E-3</c:v>
                </c:pt>
                <c:pt idx="4379">
                  <c:v>3.5699999999999998E-3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A6FC-AA44-BCB5-53C39B497D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092968"/>
        <c:axId val="524245016"/>
      </c:scatterChart>
      <c:valAx>
        <c:axId val="524092968"/>
        <c:scaling>
          <c:orientation val="maxMin"/>
          <c:max val="3700"/>
          <c:min val="6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524245016"/>
        <c:crosses val="autoZero"/>
        <c:crossBetween val="midCat"/>
      </c:valAx>
      <c:valAx>
        <c:axId val="524245016"/>
        <c:scaling>
          <c:orientation val="minMax"/>
          <c:max val="2"/>
          <c:min val="0"/>
        </c:scaling>
        <c:delete val="0"/>
        <c:axPos val="r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524092968"/>
        <c:crosses val="autoZero"/>
        <c:crossBetween val="midCat"/>
        <c:majorUnit val="0.5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+mj-lt"/>
        </a:defRPr>
      </a:pPr>
      <a:endParaRPr lang="fr-F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[IR_Poria.xlsx]Grattage!$B$1</c:f>
              <c:strCache>
                <c:ptCount val="1"/>
                <c:pt idx="0">
                  <c:v>Poria-grattage-PES-A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[IR_Poria.xlsx]Grattage!$A$2:$A$4381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[IR_Poria.xlsx]Grattage!$B$2:$B$4381</c:f>
              <c:numCache>
                <c:formatCode>General</c:formatCode>
                <c:ptCount val="4380"/>
                <c:pt idx="0">
                  <c:v>7.0074999999999998E-2</c:v>
                </c:pt>
                <c:pt idx="1">
                  <c:v>6.8948999999999996E-2</c:v>
                </c:pt>
                <c:pt idx="2">
                  <c:v>6.7824999999999996E-2</c:v>
                </c:pt>
                <c:pt idx="3">
                  <c:v>6.6702999999999998E-2</c:v>
                </c:pt>
                <c:pt idx="4">
                  <c:v>6.5582000000000001E-2</c:v>
                </c:pt>
                <c:pt idx="5">
                  <c:v>6.4463000000000006E-2</c:v>
                </c:pt>
                <c:pt idx="6">
                  <c:v>6.3346E-2</c:v>
                </c:pt>
                <c:pt idx="7">
                  <c:v>6.2230000000000001E-2</c:v>
                </c:pt>
                <c:pt idx="8">
                  <c:v>6.1116999999999998E-2</c:v>
                </c:pt>
                <c:pt idx="9">
                  <c:v>6.0005000000000003E-2</c:v>
                </c:pt>
                <c:pt idx="10">
                  <c:v>5.8894000000000002E-2</c:v>
                </c:pt>
                <c:pt idx="11">
                  <c:v>5.7785999999999997E-2</c:v>
                </c:pt>
                <c:pt idx="12">
                  <c:v>5.6679E-2</c:v>
                </c:pt>
                <c:pt idx="13">
                  <c:v>5.5322999999999997E-2</c:v>
                </c:pt>
                <c:pt idx="14">
                  <c:v>5.3852999999999998E-2</c:v>
                </c:pt>
                <c:pt idx="15">
                  <c:v>5.2254000000000002E-2</c:v>
                </c:pt>
                <c:pt idx="16">
                  <c:v>5.0639999999999998E-2</c:v>
                </c:pt>
                <c:pt idx="17">
                  <c:v>4.9089000000000001E-2</c:v>
                </c:pt>
                <c:pt idx="18">
                  <c:v>4.7622999999999999E-2</c:v>
                </c:pt>
                <c:pt idx="19">
                  <c:v>4.6342000000000001E-2</c:v>
                </c:pt>
                <c:pt idx="20">
                  <c:v>4.5370000000000001E-2</c:v>
                </c:pt>
                <c:pt idx="21">
                  <c:v>4.4621000000000001E-2</c:v>
                </c:pt>
                <c:pt idx="22">
                  <c:v>4.3695999999999999E-2</c:v>
                </c:pt>
                <c:pt idx="23">
                  <c:v>4.1978000000000001E-2</c:v>
                </c:pt>
                <c:pt idx="24">
                  <c:v>3.9278E-2</c:v>
                </c:pt>
                <c:pt idx="25">
                  <c:v>3.6500999999999999E-2</c:v>
                </c:pt>
                <c:pt idx="26">
                  <c:v>3.4698E-2</c:v>
                </c:pt>
                <c:pt idx="27">
                  <c:v>3.4054000000000001E-2</c:v>
                </c:pt>
                <c:pt idx="28">
                  <c:v>3.3994999999999997E-2</c:v>
                </c:pt>
                <c:pt idx="29">
                  <c:v>3.3876000000000003E-2</c:v>
                </c:pt>
                <c:pt idx="30">
                  <c:v>3.3432999999999997E-2</c:v>
                </c:pt>
                <c:pt idx="31">
                  <c:v>3.2676999999999998E-2</c:v>
                </c:pt>
                <c:pt idx="32">
                  <c:v>3.1648999999999997E-2</c:v>
                </c:pt>
                <c:pt idx="33">
                  <c:v>3.0461999999999999E-2</c:v>
                </c:pt>
                <c:pt idx="34">
                  <c:v>2.9322999999999998E-2</c:v>
                </c:pt>
                <c:pt idx="35">
                  <c:v>2.8455000000000001E-2</c:v>
                </c:pt>
                <c:pt idx="36">
                  <c:v>2.7917000000000001E-2</c:v>
                </c:pt>
                <c:pt idx="37">
                  <c:v>2.7524E-2</c:v>
                </c:pt>
                <c:pt idx="38">
                  <c:v>2.7040000000000002E-2</c:v>
                </c:pt>
                <c:pt idx="39">
                  <c:v>2.6381000000000002E-2</c:v>
                </c:pt>
                <c:pt idx="40">
                  <c:v>2.5551999999999998E-2</c:v>
                </c:pt>
                <c:pt idx="41">
                  <c:v>2.4541E-2</c:v>
                </c:pt>
                <c:pt idx="42">
                  <c:v>2.3415999999999999E-2</c:v>
                </c:pt>
                <c:pt idx="43">
                  <c:v>2.2339000000000001E-2</c:v>
                </c:pt>
                <c:pt idx="44">
                  <c:v>2.1323999999999999E-2</c:v>
                </c:pt>
                <c:pt idx="45">
                  <c:v>2.0138E-2</c:v>
                </c:pt>
                <c:pt idx="46">
                  <c:v>1.8551999999999999E-2</c:v>
                </c:pt>
                <c:pt idx="47">
                  <c:v>1.6659E-2</c:v>
                </c:pt>
                <c:pt idx="48">
                  <c:v>1.506E-2</c:v>
                </c:pt>
                <c:pt idx="49">
                  <c:v>1.4308E-2</c:v>
                </c:pt>
                <c:pt idx="50">
                  <c:v>1.3991999999999999E-2</c:v>
                </c:pt>
                <c:pt idx="51">
                  <c:v>1.3471E-2</c:v>
                </c:pt>
                <c:pt idx="52">
                  <c:v>1.2681E-2</c:v>
                </c:pt>
                <c:pt idx="53">
                  <c:v>1.1753E-2</c:v>
                </c:pt>
                <c:pt idx="54">
                  <c:v>1.0736000000000001E-2</c:v>
                </c:pt>
                <c:pt idx="55">
                  <c:v>9.8340000000000007E-3</c:v>
                </c:pt>
                <c:pt idx="56">
                  <c:v>9.3519999999999992E-3</c:v>
                </c:pt>
                <c:pt idx="57">
                  <c:v>9.2589999999999999E-3</c:v>
                </c:pt>
                <c:pt idx="58">
                  <c:v>9.1719999999999996E-3</c:v>
                </c:pt>
                <c:pt idx="59">
                  <c:v>8.7100000000000007E-3</c:v>
                </c:pt>
                <c:pt idx="60">
                  <c:v>7.7660000000000003E-3</c:v>
                </c:pt>
                <c:pt idx="61">
                  <c:v>6.5230000000000002E-3</c:v>
                </c:pt>
                <c:pt idx="62">
                  <c:v>5.2610000000000001E-3</c:v>
                </c:pt>
                <c:pt idx="63">
                  <c:v>4.1799999999999997E-3</c:v>
                </c:pt>
                <c:pt idx="64">
                  <c:v>3.3800000000000002E-3</c:v>
                </c:pt>
                <c:pt idx="65">
                  <c:v>2.9160000000000002E-3</c:v>
                </c:pt>
                <c:pt idx="66">
                  <c:v>2.8210000000000002E-3</c:v>
                </c:pt>
                <c:pt idx="67">
                  <c:v>3.0929999999999998E-3</c:v>
                </c:pt>
                <c:pt idx="68">
                  <c:v>3.6719999999999999E-3</c:v>
                </c:pt>
                <c:pt idx="69">
                  <c:v>4.4289999999999998E-3</c:v>
                </c:pt>
                <c:pt idx="70">
                  <c:v>5.1770000000000002E-3</c:v>
                </c:pt>
                <c:pt idx="71">
                  <c:v>5.7349999999999996E-3</c:v>
                </c:pt>
                <c:pt idx="72">
                  <c:v>5.9789999999999999E-3</c:v>
                </c:pt>
                <c:pt idx="73">
                  <c:v>5.8760000000000001E-3</c:v>
                </c:pt>
                <c:pt idx="74">
                  <c:v>5.5929999999999999E-3</c:v>
                </c:pt>
                <c:pt idx="75">
                  <c:v>5.5230000000000001E-3</c:v>
                </c:pt>
                <c:pt idx="76">
                  <c:v>5.9230000000000003E-3</c:v>
                </c:pt>
                <c:pt idx="77">
                  <c:v>6.5319999999999996E-3</c:v>
                </c:pt>
                <c:pt idx="78">
                  <c:v>6.9459999999999999E-3</c:v>
                </c:pt>
                <c:pt idx="79">
                  <c:v>7.0349999999999996E-3</c:v>
                </c:pt>
                <c:pt idx="80">
                  <c:v>6.8069999999999997E-3</c:v>
                </c:pt>
                <c:pt idx="81">
                  <c:v>6.1749999999999999E-3</c:v>
                </c:pt>
                <c:pt idx="82">
                  <c:v>5.0270000000000002E-3</c:v>
                </c:pt>
                <c:pt idx="83">
                  <c:v>3.516E-3</c:v>
                </c:pt>
                <c:pt idx="84">
                  <c:v>2.0969999999999999E-3</c:v>
                </c:pt>
                <c:pt idx="85">
                  <c:v>1.139E-3</c:v>
                </c:pt>
                <c:pt idx="86">
                  <c:v>6.6200000000000005E-4</c:v>
                </c:pt>
                <c:pt idx="87">
                  <c:v>4.64E-4</c:v>
                </c:pt>
                <c:pt idx="88">
                  <c:v>2.9100000000000003E-4</c:v>
                </c:pt>
                <c:pt idx="89">
                  <c:v>2.4000000000000001E-5</c:v>
                </c:pt>
                <c:pt idx="90">
                  <c:v>0</c:v>
                </c:pt>
                <c:pt idx="91">
                  <c:v>5.2700000000000002E-4</c:v>
                </c:pt>
                <c:pt idx="92">
                  <c:v>1.627E-3</c:v>
                </c:pt>
                <c:pt idx="93">
                  <c:v>2.8900000000000002E-3</c:v>
                </c:pt>
                <c:pt idx="94">
                  <c:v>3.9830000000000004E-3</c:v>
                </c:pt>
                <c:pt idx="95">
                  <c:v>4.8009999999999997E-3</c:v>
                </c:pt>
                <c:pt idx="96">
                  <c:v>5.4070000000000003E-3</c:v>
                </c:pt>
                <c:pt idx="97">
                  <c:v>5.9129999999999999E-3</c:v>
                </c:pt>
                <c:pt idx="98">
                  <c:v>6.4159999999999998E-3</c:v>
                </c:pt>
                <c:pt idx="99">
                  <c:v>6.9369999999999996E-3</c:v>
                </c:pt>
                <c:pt idx="100">
                  <c:v>7.3819999999999997E-3</c:v>
                </c:pt>
                <c:pt idx="101">
                  <c:v>7.6569999999999997E-3</c:v>
                </c:pt>
                <c:pt idx="102">
                  <c:v>7.8309999999999994E-3</c:v>
                </c:pt>
                <c:pt idx="103">
                  <c:v>8.0990000000000003E-3</c:v>
                </c:pt>
                <c:pt idx="104">
                  <c:v>8.5050000000000004E-3</c:v>
                </c:pt>
                <c:pt idx="105">
                  <c:v>8.855E-3</c:v>
                </c:pt>
                <c:pt idx="106">
                  <c:v>9.0019999999999996E-3</c:v>
                </c:pt>
                <c:pt idx="107">
                  <c:v>9.0200000000000002E-3</c:v>
                </c:pt>
                <c:pt idx="108">
                  <c:v>8.9820000000000004E-3</c:v>
                </c:pt>
                <c:pt idx="109">
                  <c:v>8.7580000000000002E-3</c:v>
                </c:pt>
                <c:pt idx="110">
                  <c:v>8.1720000000000004E-3</c:v>
                </c:pt>
                <c:pt idx="111">
                  <c:v>7.182E-3</c:v>
                </c:pt>
                <c:pt idx="112">
                  <c:v>5.9150000000000001E-3</c:v>
                </c:pt>
                <c:pt idx="113">
                  <c:v>4.7869999999999996E-3</c:v>
                </c:pt>
                <c:pt idx="114">
                  <c:v>4.372E-3</c:v>
                </c:pt>
                <c:pt idx="115">
                  <c:v>4.6220000000000002E-3</c:v>
                </c:pt>
                <c:pt idx="116">
                  <c:v>4.8560000000000001E-3</c:v>
                </c:pt>
                <c:pt idx="117">
                  <c:v>4.6309999999999997E-3</c:v>
                </c:pt>
                <c:pt idx="118">
                  <c:v>4.0540000000000003E-3</c:v>
                </c:pt>
                <c:pt idx="119">
                  <c:v>3.4480000000000001E-3</c:v>
                </c:pt>
                <c:pt idx="120">
                  <c:v>3.0070000000000001E-3</c:v>
                </c:pt>
                <c:pt idx="121">
                  <c:v>2.8639999999999998E-3</c:v>
                </c:pt>
                <c:pt idx="122">
                  <c:v>3.0929999999999998E-3</c:v>
                </c:pt>
                <c:pt idx="123">
                  <c:v>3.5379999999999999E-3</c:v>
                </c:pt>
                <c:pt idx="124">
                  <c:v>4.2040000000000003E-3</c:v>
                </c:pt>
                <c:pt idx="125">
                  <c:v>4.9020000000000001E-3</c:v>
                </c:pt>
                <c:pt idx="126">
                  <c:v>5.6389999999999999E-3</c:v>
                </c:pt>
                <c:pt idx="127">
                  <c:v>6.5170000000000002E-3</c:v>
                </c:pt>
                <c:pt idx="128">
                  <c:v>7.5160000000000001E-3</c:v>
                </c:pt>
                <c:pt idx="129">
                  <c:v>8.4849999999999995E-3</c:v>
                </c:pt>
                <c:pt idx="130">
                  <c:v>9.3010000000000002E-3</c:v>
                </c:pt>
                <c:pt idx="131">
                  <c:v>9.861E-3</c:v>
                </c:pt>
                <c:pt idx="132">
                  <c:v>1.0064E-2</c:v>
                </c:pt>
                <c:pt idx="133">
                  <c:v>9.9439999999999997E-3</c:v>
                </c:pt>
                <c:pt idx="134">
                  <c:v>9.6760000000000006E-3</c:v>
                </c:pt>
                <c:pt idx="135">
                  <c:v>9.3290000000000005E-3</c:v>
                </c:pt>
                <c:pt idx="136">
                  <c:v>8.7740000000000005E-3</c:v>
                </c:pt>
                <c:pt idx="137">
                  <c:v>7.9489999999999995E-3</c:v>
                </c:pt>
                <c:pt idx="138">
                  <c:v>6.9610000000000002E-3</c:v>
                </c:pt>
                <c:pt idx="139">
                  <c:v>5.842E-3</c:v>
                </c:pt>
                <c:pt idx="140">
                  <c:v>4.5869999999999999E-3</c:v>
                </c:pt>
                <c:pt idx="141">
                  <c:v>3.4550000000000002E-3</c:v>
                </c:pt>
                <c:pt idx="142">
                  <c:v>2.9009999999999999E-3</c:v>
                </c:pt>
                <c:pt idx="143">
                  <c:v>3.0929999999999998E-3</c:v>
                </c:pt>
                <c:pt idx="144">
                  <c:v>3.9090000000000001E-3</c:v>
                </c:pt>
                <c:pt idx="145">
                  <c:v>5.1260000000000003E-3</c:v>
                </c:pt>
                <c:pt idx="146">
                  <c:v>6.3099999999999996E-3</c:v>
                </c:pt>
                <c:pt idx="147">
                  <c:v>7.0200000000000002E-3</c:v>
                </c:pt>
                <c:pt idx="148">
                  <c:v>7.1590000000000004E-3</c:v>
                </c:pt>
                <c:pt idx="149">
                  <c:v>7.0070000000000002E-3</c:v>
                </c:pt>
                <c:pt idx="150">
                  <c:v>6.9519999999999998E-3</c:v>
                </c:pt>
                <c:pt idx="151">
                  <c:v>7.2379999999999996E-3</c:v>
                </c:pt>
                <c:pt idx="152">
                  <c:v>7.8770000000000003E-3</c:v>
                </c:pt>
                <c:pt idx="153">
                  <c:v>8.737E-3</c:v>
                </c:pt>
                <c:pt idx="154">
                  <c:v>9.6589999999999992E-3</c:v>
                </c:pt>
                <c:pt idx="155">
                  <c:v>1.0503999999999999E-2</c:v>
                </c:pt>
                <c:pt idx="156">
                  <c:v>1.1174E-2</c:v>
                </c:pt>
                <c:pt idx="157">
                  <c:v>1.1623E-2</c:v>
                </c:pt>
                <c:pt idx="158">
                  <c:v>1.1815000000000001E-2</c:v>
                </c:pt>
                <c:pt idx="159">
                  <c:v>1.1724999999999999E-2</c:v>
                </c:pt>
                <c:pt idx="160">
                  <c:v>1.1440000000000001E-2</c:v>
                </c:pt>
                <c:pt idx="161">
                  <c:v>1.1155999999999999E-2</c:v>
                </c:pt>
                <c:pt idx="162">
                  <c:v>1.0985E-2</c:v>
                </c:pt>
                <c:pt idx="163">
                  <c:v>1.0898E-2</c:v>
                </c:pt>
                <c:pt idx="164">
                  <c:v>1.0952E-2</c:v>
                </c:pt>
                <c:pt idx="165">
                  <c:v>1.1304E-2</c:v>
                </c:pt>
                <c:pt idx="166">
                  <c:v>1.1953999999999999E-2</c:v>
                </c:pt>
                <c:pt idx="167">
                  <c:v>1.2678E-2</c:v>
                </c:pt>
                <c:pt idx="168">
                  <c:v>1.3206000000000001E-2</c:v>
                </c:pt>
                <c:pt idx="169">
                  <c:v>1.3331000000000001E-2</c:v>
                </c:pt>
                <c:pt idx="170">
                  <c:v>1.2985999999999999E-2</c:v>
                </c:pt>
                <c:pt idx="171">
                  <c:v>1.2403000000000001E-2</c:v>
                </c:pt>
                <c:pt idx="172">
                  <c:v>1.2071999999999999E-2</c:v>
                </c:pt>
                <c:pt idx="173">
                  <c:v>1.2385999999999999E-2</c:v>
                </c:pt>
                <c:pt idx="174">
                  <c:v>1.3350000000000001E-2</c:v>
                </c:pt>
                <c:pt idx="175">
                  <c:v>1.4614E-2</c:v>
                </c:pt>
                <c:pt idx="176">
                  <c:v>1.5800000000000002E-2</c:v>
                </c:pt>
                <c:pt idx="177">
                  <c:v>1.6805E-2</c:v>
                </c:pt>
                <c:pt idx="178">
                  <c:v>1.7742000000000001E-2</c:v>
                </c:pt>
                <c:pt idx="179">
                  <c:v>1.8735999999999999E-2</c:v>
                </c:pt>
                <c:pt idx="180">
                  <c:v>1.9852000000000002E-2</c:v>
                </c:pt>
                <c:pt idx="181">
                  <c:v>2.1107000000000001E-2</c:v>
                </c:pt>
                <c:pt idx="182">
                  <c:v>2.2522E-2</c:v>
                </c:pt>
                <c:pt idx="183">
                  <c:v>2.4167000000000001E-2</c:v>
                </c:pt>
                <c:pt idx="184">
                  <c:v>2.6046E-2</c:v>
                </c:pt>
                <c:pt idx="185">
                  <c:v>2.7942999999999999E-2</c:v>
                </c:pt>
                <c:pt idx="186">
                  <c:v>2.9533E-2</c:v>
                </c:pt>
                <c:pt idx="187">
                  <c:v>3.0657E-2</c:v>
                </c:pt>
                <c:pt idx="188">
                  <c:v>3.1397000000000001E-2</c:v>
                </c:pt>
                <c:pt idx="189">
                  <c:v>3.1892999999999998E-2</c:v>
                </c:pt>
                <c:pt idx="190">
                  <c:v>3.2252000000000003E-2</c:v>
                </c:pt>
                <c:pt idx="191">
                  <c:v>3.2599000000000003E-2</c:v>
                </c:pt>
                <c:pt idx="192">
                  <c:v>3.3061E-2</c:v>
                </c:pt>
                <c:pt idx="193">
                  <c:v>3.3648999999999998E-2</c:v>
                </c:pt>
                <c:pt idx="194">
                  <c:v>3.4243000000000003E-2</c:v>
                </c:pt>
                <c:pt idx="195">
                  <c:v>3.4730999999999998E-2</c:v>
                </c:pt>
                <c:pt idx="196">
                  <c:v>3.5048999999999997E-2</c:v>
                </c:pt>
                <c:pt idx="197">
                  <c:v>3.5125999999999998E-2</c:v>
                </c:pt>
                <c:pt idx="198">
                  <c:v>3.4921000000000001E-2</c:v>
                </c:pt>
                <c:pt idx="199">
                  <c:v>3.4584999999999998E-2</c:v>
                </c:pt>
                <c:pt idx="200">
                  <c:v>3.4466999999999998E-2</c:v>
                </c:pt>
                <c:pt idx="201">
                  <c:v>3.4903000000000003E-2</c:v>
                </c:pt>
                <c:pt idx="202">
                  <c:v>3.5990000000000001E-2</c:v>
                </c:pt>
                <c:pt idx="203">
                  <c:v>3.7564E-2</c:v>
                </c:pt>
                <c:pt idx="204">
                  <c:v>3.9316999999999998E-2</c:v>
                </c:pt>
                <c:pt idx="205">
                  <c:v>4.1006000000000001E-2</c:v>
                </c:pt>
                <c:pt idx="206">
                  <c:v>4.2633999999999998E-2</c:v>
                </c:pt>
                <c:pt idx="207">
                  <c:v>4.4346999999999998E-2</c:v>
                </c:pt>
                <c:pt idx="208">
                  <c:v>4.6146E-2</c:v>
                </c:pt>
                <c:pt idx="209">
                  <c:v>4.7829000000000003E-2</c:v>
                </c:pt>
                <c:pt idx="210">
                  <c:v>4.9214000000000001E-2</c:v>
                </c:pt>
                <c:pt idx="211">
                  <c:v>5.0373000000000001E-2</c:v>
                </c:pt>
                <c:pt idx="212">
                  <c:v>5.1570999999999999E-2</c:v>
                </c:pt>
                <c:pt idx="213">
                  <c:v>5.2997000000000002E-2</c:v>
                </c:pt>
                <c:pt idx="214">
                  <c:v>5.4593999999999997E-2</c:v>
                </c:pt>
                <c:pt idx="215">
                  <c:v>5.6166000000000001E-2</c:v>
                </c:pt>
                <c:pt idx="216">
                  <c:v>5.7592999999999998E-2</c:v>
                </c:pt>
                <c:pt idx="217">
                  <c:v>5.8872000000000001E-2</c:v>
                </c:pt>
                <c:pt idx="218">
                  <c:v>5.9988E-2</c:v>
                </c:pt>
                <c:pt idx="219">
                  <c:v>6.0838000000000003E-2</c:v>
                </c:pt>
                <c:pt idx="220">
                  <c:v>6.1370000000000001E-2</c:v>
                </c:pt>
                <c:pt idx="221">
                  <c:v>6.1779000000000001E-2</c:v>
                </c:pt>
                <c:pt idx="222">
                  <c:v>6.2427999999999997E-2</c:v>
                </c:pt>
                <c:pt idx="223">
                  <c:v>6.3533999999999993E-2</c:v>
                </c:pt>
                <c:pt idx="224">
                  <c:v>6.5018000000000006E-2</c:v>
                </c:pt>
                <c:pt idx="225">
                  <c:v>6.6656000000000007E-2</c:v>
                </c:pt>
                <c:pt idx="226">
                  <c:v>6.8217E-2</c:v>
                </c:pt>
                <c:pt idx="227">
                  <c:v>6.9520999999999999E-2</c:v>
                </c:pt>
                <c:pt idx="228">
                  <c:v>7.0566000000000004E-2</c:v>
                </c:pt>
                <c:pt idx="229">
                  <c:v>7.1572999999999998E-2</c:v>
                </c:pt>
                <c:pt idx="230">
                  <c:v>7.2767999999999999E-2</c:v>
                </c:pt>
                <c:pt idx="231">
                  <c:v>7.4163000000000007E-2</c:v>
                </c:pt>
                <c:pt idx="232">
                  <c:v>7.5589000000000003E-2</c:v>
                </c:pt>
                <c:pt idx="233">
                  <c:v>7.6916999999999999E-2</c:v>
                </c:pt>
                <c:pt idx="234">
                  <c:v>7.8211000000000003E-2</c:v>
                </c:pt>
                <c:pt idx="235">
                  <c:v>7.9702999999999996E-2</c:v>
                </c:pt>
                <c:pt idx="236">
                  <c:v>8.1542000000000003E-2</c:v>
                </c:pt>
                <c:pt idx="237">
                  <c:v>8.3592E-2</c:v>
                </c:pt>
                <c:pt idx="238">
                  <c:v>8.5551000000000002E-2</c:v>
                </c:pt>
                <c:pt idx="239">
                  <c:v>8.7276999999999993E-2</c:v>
                </c:pt>
                <c:pt idx="240">
                  <c:v>8.8895000000000002E-2</c:v>
                </c:pt>
                <c:pt idx="241">
                  <c:v>9.0565000000000007E-2</c:v>
                </c:pt>
                <c:pt idx="242">
                  <c:v>9.2263999999999999E-2</c:v>
                </c:pt>
                <c:pt idx="243">
                  <c:v>9.3834000000000001E-2</c:v>
                </c:pt>
                <c:pt idx="244">
                  <c:v>9.5198000000000005E-2</c:v>
                </c:pt>
                <c:pt idx="245">
                  <c:v>9.6476000000000006E-2</c:v>
                </c:pt>
                <c:pt idx="246">
                  <c:v>9.7851999999999995E-2</c:v>
                </c:pt>
                <c:pt idx="247">
                  <c:v>9.9429000000000003E-2</c:v>
                </c:pt>
                <c:pt idx="248">
                  <c:v>0.101217</c:v>
                </c:pt>
                <c:pt idx="249">
                  <c:v>0.103145</c:v>
                </c:pt>
                <c:pt idx="250">
                  <c:v>0.105041</c:v>
                </c:pt>
                <c:pt idx="251">
                  <c:v>0.106711</c:v>
                </c:pt>
                <c:pt idx="252">
                  <c:v>0.1081</c:v>
                </c:pt>
                <c:pt idx="253">
                  <c:v>0.10931100000000001</c:v>
                </c:pt>
                <c:pt idx="254">
                  <c:v>0.110483</c:v>
                </c:pt>
                <c:pt idx="255">
                  <c:v>0.11169900000000001</c:v>
                </c:pt>
                <c:pt idx="256">
                  <c:v>0.11296299999999999</c:v>
                </c:pt>
                <c:pt idx="257">
                  <c:v>0.114213</c:v>
                </c:pt>
                <c:pt idx="258">
                  <c:v>0.11543100000000001</c:v>
                </c:pt>
                <c:pt idx="259">
                  <c:v>0.11673500000000001</c:v>
                </c:pt>
                <c:pt idx="260">
                  <c:v>0.118274</c:v>
                </c:pt>
                <c:pt idx="261">
                  <c:v>0.12006</c:v>
                </c:pt>
                <c:pt idx="262">
                  <c:v>0.12202499999999999</c:v>
                </c:pt>
                <c:pt idx="263">
                  <c:v>0.12417</c:v>
                </c:pt>
                <c:pt idx="264">
                  <c:v>0.12651000000000001</c:v>
                </c:pt>
                <c:pt idx="265">
                  <c:v>0.12889900000000001</c:v>
                </c:pt>
                <c:pt idx="266">
                  <c:v>0.13104399999999999</c:v>
                </c:pt>
                <c:pt idx="267">
                  <c:v>0.132746</c:v>
                </c:pt>
                <c:pt idx="268">
                  <c:v>0.13411999999999999</c:v>
                </c:pt>
                <c:pt idx="269">
                  <c:v>0.13552600000000001</c:v>
                </c:pt>
                <c:pt idx="270">
                  <c:v>0.13728199999999999</c:v>
                </c:pt>
                <c:pt idx="271">
                  <c:v>0.13947000000000001</c:v>
                </c:pt>
                <c:pt idx="272">
                  <c:v>0.141959</c:v>
                </c:pt>
                <c:pt idx="273">
                  <c:v>0.144512</c:v>
                </c:pt>
                <c:pt idx="274">
                  <c:v>0.14688399999999999</c:v>
                </c:pt>
                <c:pt idx="275">
                  <c:v>0.148953</c:v>
                </c:pt>
                <c:pt idx="276">
                  <c:v>0.15080199999999999</c:v>
                </c:pt>
                <c:pt idx="277">
                  <c:v>0.15260699999999999</c:v>
                </c:pt>
                <c:pt idx="278">
                  <c:v>0.15443899999999999</c:v>
                </c:pt>
                <c:pt idx="279">
                  <c:v>0.15623999999999999</c:v>
                </c:pt>
                <c:pt idx="280">
                  <c:v>0.157941</c:v>
                </c:pt>
                <c:pt idx="281">
                  <c:v>0.15953500000000001</c:v>
                </c:pt>
                <c:pt idx="282">
                  <c:v>0.16111200000000001</c:v>
                </c:pt>
                <c:pt idx="283">
                  <c:v>0.162852</c:v>
                </c:pt>
                <c:pt idx="284">
                  <c:v>0.16491</c:v>
                </c:pt>
                <c:pt idx="285">
                  <c:v>0.16727700000000001</c:v>
                </c:pt>
                <c:pt idx="286">
                  <c:v>0.16980200000000001</c:v>
                </c:pt>
                <c:pt idx="287">
                  <c:v>0.17231099999999999</c:v>
                </c:pt>
                <c:pt idx="288">
                  <c:v>0.174679</c:v>
                </c:pt>
                <c:pt idx="289">
                  <c:v>0.176839</c:v>
                </c:pt>
                <c:pt idx="290">
                  <c:v>0.178816</c:v>
                </c:pt>
                <c:pt idx="291">
                  <c:v>0.18076999999999999</c:v>
                </c:pt>
                <c:pt idx="292">
                  <c:v>0.18290100000000001</c:v>
                </c:pt>
                <c:pt idx="293">
                  <c:v>0.18529999999999999</c:v>
                </c:pt>
                <c:pt idx="294">
                  <c:v>0.18790599999999999</c:v>
                </c:pt>
                <c:pt idx="295">
                  <c:v>0.19060099999999999</c:v>
                </c:pt>
                <c:pt idx="296">
                  <c:v>0.193249</c:v>
                </c:pt>
                <c:pt idx="297">
                  <c:v>0.19567399999999999</c:v>
                </c:pt>
                <c:pt idx="298">
                  <c:v>0.19767599999999999</c:v>
                </c:pt>
                <c:pt idx="299">
                  <c:v>0.19916900000000001</c:v>
                </c:pt>
                <c:pt idx="300">
                  <c:v>0.20027600000000001</c:v>
                </c:pt>
                <c:pt idx="301">
                  <c:v>0.201261</c:v>
                </c:pt>
                <c:pt idx="302">
                  <c:v>0.202376</c:v>
                </c:pt>
                <c:pt idx="303">
                  <c:v>0.20378399999999999</c:v>
                </c:pt>
                <c:pt idx="304">
                  <c:v>0.20554</c:v>
                </c:pt>
                <c:pt idx="305">
                  <c:v>0.20755799999999999</c:v>
                </c:pt>
                <c:pt idx="306">
                  <c:v>0.209677</c:v>
                </c:pt>
                <c:pt idx="307">
                  <c:v>0.21182400000000001</c:v>
                </c:pt>
                <c:pt idx="308">
                  <c:v>0.214061</c:v>
                </c:pt>
                <c:pt idx="309">
                  <c:v>0.21643899999999999</c:v>
                </c:pt>
                <c:pt idx="310">
                  <c:v>0.21892200000000001</c:v>
                </c:pt>
                <c:pt idx="311">
                  <c:v>0.22145599999999999</c:v>
                </c:pt>
                <c:pt idx="312">
                  <c:v>0.223992</c:v>
                </c:pt>
                <c:pt idx="313">
                  <c:v>0.22641</c:v>
                </c:pt>
                <c:pt idx="314">
                  <c:v>0.22858999999999999</c:v>
                </c:pt>
                <c:pt idx="315">
                  <c:v>0.23055</c:v>
                </c:pt>
                <c:pt idx="316">
                  <c:v>0.23241200000000001</c:v>
                </c:pt>
                <c:pt idx="317">
                  <c:v>0.23422899999999999</c:v>
                </c:pt>
                <c:pt idx="318">
                  <c:v>0.23594000000000001</c:v>
                </c:pt>
                <c:pt idx="319">
                  <c:v>0.23749200000000001</c:v>
                </c:pt>
                <c:pt idx="320">
                  <c:v>0.238931</c:v>
                </c:pt>
                <c:pt idx="321">
                  <c:v>0.24032899999999999</c:v>
                </c:pt>
                <c:pt idx="322">
                  <c:v>0.24169099999999999</c:v>
                </c:pt>
                <c:pt idx="323">
                  <c:v>0.243006</c:v>
                </c:pt>
                <c:pt idx="324">
                  <c:v>0.24434600000000001</c:v>
                </c:pt>
                <c:pt idx="325">
                  <c:v>0.24584</c:v>
                </c:pt>
                <c:pt idx="326">
                  <c:v>0.247589</c:v>
                </c:pt>
                <c:pt idx="327">
                  <c:v>0.249636</c:v>
                </c:pt>
                <c:pt idx="328">
                  <c:v>0.25196299999999999</c:v>
                </c:pt>
                <c:pt idx="329">
                  <c:v>0.25445099999999998</c:v>
                </c:pt>
                <c:pt idx="330">
                  <c:v>0.25691900000000001</c:v>
                </c:pt>
                <c:pt idx="331">
                  <c:v>0.25928000000000001</c:v>
                </c:pt>
                <c:pt idx="332">
                  <c:v>0.26159900000000003</c:v>
                </c:pt>
                <c:pt idx="333">
                  <c:v>0.26396799999999998</c:v>
                </c:pt>
                <c:pt idx="334">
                  <c:v>0.26636199999999999</c:v>
                </c:pt>
                <c:pt idx="335">
                  <c:v>0.26863900000000002</c:v>
                </c:pt>
                <c:pt idx="336">
                  <c:v>0.27066200000000001</c:v>
                </c:pt>
                <c:pt idx="337">
                  <c:v>0.27244000000000002</c:v>
                </c:pt>
                <c:pt idx="338">
                  <c:v>0.274169</c:v>
                </c:pt>
                <c:pt idx="339">
                  <c:v>0.27607500000000001</c:v>
                </c:pt>
                <c:pt idx="340">
                  <c:v>0.27820699999999998</c:v>
                </c:pt>
                <c:pt idx="341">
                  <c:v>0.28042800000000001</c:v>
                </c:pt>
                <c:pt idx="342">
                  <c:v>0.28262799999999999</c:v>
                </c:pt>
                <c:pt idx="343">
                  <c:v>0.28484199999999998</c:v>
                </c:pt>
                <c:pt idx="344">
                  <c:v>0.28711100000000001</c:v>
                </c:pt>
                <c:pt idx="345">
                  <c:v>0.289294</c:v>
                </c:pt>
                <c:pt idx="346">
                  <c:v>0.29118300000000003</c:v>
                </c:pt>
                <c:pt idx="347">
                  <c:v>0.29275000000000001</c:v>
                </c:pt>
                <c:pt idx="348">
                  <c:v>0.29416399999999998</c:v>
                </c:pt>
                <c:pt idx="349">
                  <c:v>0.29560799999999998</c:v>
                </c:pt>
                <c:pt idx="350">
                  <c:v>0.29717700000000002</c:v>
                </c:pt>
                <c:pt idx="351">
                  <c:v>0.29891200000000001</c:v>
                </c:pt>
                <c:pt idx="352">
                  <c:v>0.30078199999999999</c:v>
                </c:pt>
                <c:pt idx="353">
                  <c:v>0.30268200000000001</c:v>
                </c:pt>
                <c:pt idx="354">
                  <c:v>0.30456800000000001</c:v>
                </c:pt>
                <c:pt idx="355">
                  <c:v>0.306533</c:v>
                </c:pt>
                <c:pt idx="356">
                  <c:v>0.30865500000000001</c:v>
                </c:pt>
                <c:pt idx="357">
                  <c:v>0.31082199999999999</c:v>
                </c:pt>
                <c:pt idx="358">
                  <c:v>0.31281900000000001</c:v>
                </c:pt>
                <c:pt idx="359">
                  <c:v>0.31457000000000002</c:v>
                </c:pt>
                <c:pt idx="360">
                  <c:v>0.31618499999999999</c:v>
                </c:pt>
                <c:pt idx="361">
                  <c:v>0.31782700000000003</c:v>
                </c:pt>
                <c:pt idx="362">
                  <c:v>0.31960499999999997</c:v>
                </c:pt>
                <c:pt idx="363">
                  <c:v>0.32155800000000001</c:v>
                </c:pt>
                <c:pt idx="364">
                  <c:v>0.323652</c:v>
                </c:pt>
                <c:pt idx="365">
                  <c:v>0.32583200000000001</c:v>
                </c:pt>
                <c:pt idx="366">
                  <c:v>0.32809899999999997</c:v>
                </c:pt>
                <c:pt idx="367">
                  <c:v>0.33047100000000001</c:v>
                </c:pt>
                <c:pt idx="368">
                  <c:v>0.33285799999999999</c:v>
                </c:pt>
                <c:pt idx="369">
                  <c:v>0.33507199999999998</c:v>
                </c:pt>
                <c:pt idx="370">
                  <c:v>0.33701300000000001</c:v>
                </c:pt>
                <c:pt idx="371">
                  <c:v>0.338723</c:v>
                </c:pt>
                <c:pt idx="372">
                  <c:v>0.34029399999999999</c:v>
                </c:pt>
                <c:pt idx="373">
                  <c:v>0.34180899999999997</c:v>
                </c:pt>
                <c:pt idx="374">
                  <c:v>0.34335399999999999</c:v>
                </c:pt>
                <c:pt idx="375">
                  <c:v>0.34496100000000002</c:v>
                </c:pt>
                <c:pt idx="376">
                  <c:v>0.34657700000000002</c:v>
                </c:pt>
                <c:pt idx="377">
                  <c:v>0.34814099999999998</c:v>
                </c:pt>
                <c:pt idx="378">
                  <c:v>0.34963899999999998</c:v>
                </c:pt>
                <c:pt idx="379">
                  <c:v>0.35104099999999999</c:v>
                </c:pt>
                <c:pt idx="380">
                  <c:v>0.35228199999999998</c:v>
                </c:pt>
                <c:pt idx="381">
                  <c:v>0.35338199999999997</c:v>
                </c:pt>
                <c:pt idx="382">
                  <c:v>0.35448200000000002</c:v>
                </c:pt>
                <c:pt idx="383">
                  <c:v>0.35569899999999999</c:v>
                </c:pt>
                <c:pt idx="384">
                  <c:v>0.35707299999999997</c:v>
                </c:pt>
                <c:pt idx="385">
                  <c:v>0.35866700000000001</c:v>
                </c:pt>
                <c:pt idx="386">
                  <c:v>0.36055700000000002</c:v>
                </c:pt>
                <c:pt idx="387">
                  <c:v>0.36269499999999999</c:v>
                </c:pt>
                <c:pt idx="388">
                  <c:v>0.36494300000000002</c:v>
                </c:pt>
                <c:pt idx="389">
                  <c:v>0.36724699999999999</c:v>
                </c:pt>
                <c:pt idx="390">
                  <c:v>0.36960799999999999</c:v>
                </c:pt>
                <c:pt idx="391">
                  <c:v>0.37192999999999998</c:v>
                </c:pt>
                <c:pt idx="392">
                  <c:v>0.37402400000000002</c:v>
                </c:pt>
                <c:pt idx="393">
                  <c:v>0.37577300000000002</c:v>
                </c:pt>
                <c:pt idx="394">
                  <c:v>0.37721700000000002</c:v>
                </c:pt>
                <c:pt idx="395">
                  <c:v>0.37851899999999999</c:v>
                </c:pt>
                <c:pt idx="396">
                  <c:v>0.37985600000000003</c:v>
                </c:pt>
                <c:pt idx="397">
                  <c:v>0.38125199999999998</c:v>
                </c:pt>
                <c:pt idx="398">
                  <c:v>0.38250899999999999</c:v>
                </c:pt>
                <c:pt idx="399">
                  <c:v>0.38339699999999999</c:v>
                </c:pt>
                <c:pt idx="400">
                  <c:v>0.38389899999999999</c:v>
                </c:pt>
                <c:pt idx="401">
                  <c:v>0.38419700000000001</c:v>
                </c:pt>
                <c:pt idx="402">
                  <c:v>0.38447599999999998</c:v>
                </c:pt>
                <c:pt idx="403">
                  <c:v>0.38486999999999999</c:v>
                </c:pt>
                <c:pt idx="404">
                  <c:v>0.38552199999999998</c:v>
                </c:pt>
                <c:pt idx="405">
                  <c:v>0.386513</c:v>
                </c:pt>
                <c:pt idx="406">
                  <c:v>0.38772600000000002</c:v>
                </c:pt>
                <c:pt idx="407">
                  <c:v>0.38891700000000001</c:v>
                </c:pt>
                <c:pt idx="408">
                  <c:v>0.38997900000000002</c:v>
                </c:pt>
                <c:pt idx="409">
                  <c:v>0.39101799999999998</c:v>
                </c:pt>
                <c:pt idx="410">
                  <c:v>0.39215</c:v>
                </c:pt>
                <c:pt idx="411">
                  <c:v>0.39339099999999999</c:v>
                </c:pt>
                <c:pt idx="412">
                  <c:v>0.39473200000000003</c:v>
                </c:pt>
                <c:pt idx="413">
                  <c:v>0.39622600000000002</c:v>
                </c:pt>
                <c:pt idx="414">
                  <c:v>0.39791300000000002</c:v>
                </c:pt>
                <c:pt idx="415">
                  <c:v>0.39976</c:v>
                </c:pt>
                <c:pt idx="416">
                  <c:v>0.40170299999999998</c:v>
                </c:pt>
                <c:pt idx="417">
                  <c:v>0.40370499999999998</c:v>
                </c:pt>
                <c:pt idx="418">
                  <c:v>0.405746</c:v>
                </c:pt>
                <c:pt idx="419">
                  <c:v>0.40778500000000001</c:v>
                </c:pt>
                <c:pt idx="420">
                  <c:v>0.40973399999999999</c:v>
                </c:pt>
                <c:pt idx="421">
                  <c:v>0.41147699999999998</c:v>
                </c:pt>
                <c:pt idx="422">
                  <c:v>0.412966</c:v>
                </c:pt>
                <c:pt idx="423">
                  <c:v>0.41430600000000001</c:v>
                </c:pt>
                <c:pt idx="424">
                  <c:v>0.415686</c:v>
                </c:pt>
                <c:pt idx="425">
                  <c:v>0.41722399999999998</c:v>
                </c:pt>
                <c:pt idx="426">
                  <c:v>0.418908</c:v>
                </c:pt>
                <c:pt idx="427">
                  <c:v>0.42066199999999998</c:v>
                </c:pt>
                <c:pt idx="428">
                  <c:v>0.42239300000000002</c:v>
                </c:pt>
                <c:pt idx="429">
                  <c:v>0.42398799999999998</c:v>
                </c:pt>
                <c:pt idx="430">
                  <c:v>0.42532900000000001</c:v>
                </c:pt>
                <c:pt idx="431">
                  <c:v>0.42636099999999999</c:v>
                </c:pt>
                <c:pt idx="432">
                  <c:v>0.42713499999999999</c:v>
                </c:pt>
                <c:pt idx="433">
                  <c:v>0.427782</c:v>
                </c:pt>
                <c:pt idx="434">
                  <c:v>0.428392</c:v>
                </c:pt>
                <c:pt idx="435">
                  <c:v>0.42893900000000001</c:v>
                </c:pt>
                <c:pt idx="436">
                  <c:v>0.42935899999999999</c:v>
                </c:pt>
                <c:pt idx="437">
                  <c:v>0.42966900000000002</c:v>
                </c:pt>
                <c:pt idx="438">
                  <c:v>0.42995100000000003</c:v>
                </c:pt>
                <c:pt idx="439">
                  <c:v>0.43026199999999998</c:v>
                </c:pt>
                <c:pt idx="440">
                  <c:v>0.43064000000000002</c:v>
                </c:pt>
                <c:pt idx="441">
                  <c:v>0.43114400000000003</c:v>
                </c:pt>
                <c:pt idx="442">
                  <c:v>0.43179899999999999</c:v>
                </c:pt>
                <c:pt idx="443">
                  <c:v>0.43254100000000001</c:v>
                </c:pt>
                <c:pt idx="444">
                  <c:v>0.43329699999999999</c:v>
                </c:pt>
                <c:pt idx="445">
                  <c:v>0.43408999999999998</c:v>
                </c:pt>
                <c:pt idx="446">
                  <c:v>0.43503199999999997</c:v>
                </c:pt>
                <c:pt idx="447">
                  <c:v>0.43624499999999999</c:v>
                </c:pt>
                <c:pt idx="448">
                  <c:v>0.43777700000000003</c:v>
                </c:pt>
                <c:pt idx="449">
                  <c:v>0.43954599999999999</c:v>
                </c:pt>
                <c:pt idx="450">
                  <c:v>0.44137799999999999</c:v>
                </c:pt>
                <c:pt idx="451">
                  <c:v>0.443135</c:v>
                </c:pt>
                <c:pt idx="452">
                  <c:v>0.44479299999999999</c:v>
                </c:pt>
                <c:pt idx="453">
                  <c:v>0.446382</c:v>
                </c:pt>
                <c:pt idx="454">
                  <c:v>0.44789800000000002</c:v>
                </c:pt>
                <c:pt idx="455">
                  <c:v>0.44931399999999999</c:v>
                </c:pt>
                <c:pt idx="456">
                  <c:v>0.45061000000000001</c:v>
                </c:pt>
                <c:pt idx="457">
                  <c:v>0.45174900000000001</c:v>
                </c:pt>
                <c:pt idx="458">
                  <c:v>0.45268399999999998</c:v>
                </c:pt>
                <c:pt idx="459">
                  <c:v>0.45344699999999999</c:v>
                </c:pt>
                <c:pt idx="460">
                  <c:v>0.45416600000000001</c:v>
                </c:pt>
                <c:pt idx="461">
                  <c:v>0.45496599999999998</c:v>
                </c:pt>
                <c:pt idx="462">
                  <c:v>0.45588299999999998</c:v>
                </c:pt>
                <c:pt idx="463">
                  <c:v>0.45690500000000001</c:v>
                </c:pt>
                <c:pt idx="464">
                  <c:v>0.458036</c:v>
                </c:pt>
                <c:pt idx="465">
                  <c:v>0.45926600000000001</c:v>
                </c:pt>
                <c:pt idx="466">
                  <c:v>0.46051399999999998</c:v>
                </c:pt>
                <c:pt idx="467">
                  <c:v>0.461696</c:v>
                </c:pt>
                <c:pt idx="468">
                  <c:v>0.46281699999999998</c:v>
                </c:pt>
                <c:pt idx="469">
                  <c:v>0.46395599999999998</c:v>
                </c:pt>
                <c:pt idx="470">
                  <c:v>0.46516999999999997</c:v>
                </c:pt>
                <c:pt idx="471">
                  <c:v>0.46642800000000001</c:v>
                </c:pt>
                <c:pt idx="472">
                  <c:v>0.46761399999999997</c:v>
                </c:pt>
                <c:pt idx="473">
                  <c:v>0.468607</c:v>
                </c:pt>
                <c:pt idx="474">
                  <c:v>0.46937800000000002</c:v>
                </c:pt>
                <c:pt idx="475">
                  <c:v>0.47002899999999997</c:v>
                </c:pt>
                <c:pt idx="476">
                  <c:v>0.47071499999999999</c:v>
                </c:pt>
                <c:pt idx="477">
                  <c:v>0.47154699999999999</c:v>
                </c:pt>
                <c:pt idx="478">
                  <c:v>0.47256599999999999</c:v>
                </c:pt>
                <c:pt idx="479">
                  <c:v>0.473713</c:v>
                </c:pt>
                <c:pt idx="480">
                  <c:v>0.47481699999999999</c:v>
                </c:pt>
                <c:pt idx="481">
                  <c:v>0.47571099999999999</c:v>
                </c:pt>
                <c:pt idx="482">
                  <c:v>0.47640399999999999</c:v>
                </c:pt>
                <c:pt idx="483">
                  <c:v>0.47708</c:v>
                </c:pt>
                <c:pt idx="484">
                  <c:v>0.47791</c:v>
                </c:pt>
                <c:pt idx="485">
                  <c:v>0.47892299999999999</c:v>
                </c:pt>
                <c:pt idx="486">
                  <c:v>0.48008600000000001</c:v>
                </c:pt>
                <c:pt idx="487">
                  <c:v>0.48139799999999999</c:v>
                </c:pt>
                <c:pt idx="488">
                  <c:v>0.48284199999999999</c:v>
                </c:pt>
                <c:pt idx="489">
                  <c:v>0.48431400000000002</c:v>
                </c:pt>
                <c:pt idx="490">
                  <c:v>0.48568299999999998</c:v>
                </c:pt>
                <c:pt idx="491">
                  <c:v>0.48690299999999997</c:v>
                </c:pt>
                <c:pt idx="492">
                  <c:v>0.48804500000000001</c:v>
                </c:pt>
                <c:pt idx="493">
                  <c:v>0.48919099999999999</c:v>
                </c:pt>
                <c:pt idx="494">
                  <c:v>0.49035499999999999</c:v>
                </c:pt>
                <c:pt idx="495">
                  <c:v>0.49147099999999999</c:v>
                </c:pt>
                <c:pt idx="496">
                  <c:v>0.49244900000000003</c:v>
                </c:pt>
                <c:pt idx="497">
                  <c:v>0.49324200000000001</c:v>
                </c:pt>
                <c:pt idx="498">
                  <c:v>0.49389100000000002</c:v>
                </c:pt>
                <c:pt idx="499">
                  <c:v>0.49449799999999999</c:v>
                </c:pt>
                <c:pt idx="500">
                  <c:v>0.495147</c:v>
                </c:pt>
                <c:pt idx="501">
                  <c:v>0.49584</c:v>
                </c:pt>
                <c:pt idx="502">
                  <c:v>0.49649900000000002</c:v>
                </c:pt>
                <c:pt idx="503">
                  <c:v>0.49707800000000002</c:v>
                </c:pt>
                <c:pt idx="504">
                  <c:v>0.49760900000000002</c:v>
                </c:pt>
                <c:pt idx="505">
                  <c:v>0.49815799999999999</c:v>
                </c:pt>
                <c:pt idx="506">
                  <c:v>0.49870300000000001</c:v>
                </c:pt>
                <c:pt idx="507">
                  <c:v>0.499137</c:v>
                </c:pt>
                <c:pt idx="508">
                  <c:v>0.49937199999999998</c:v>
                </c:pt>
                <c:pt idx="509">
                  <c:v>0.49944</c:v>
                </c:pt>
                <c:pt idx="510">
                  <c:v>0.49944499999999997</c:v>
                </c:pt>
                <c:pt idx="511">
                  <c:v>0.49946699999999999</c:v>
                </c:pt>
                <c:pt idx="512">
                  <c:v>0.49952299999999999</c:v>
                </c:pt>
                <c:pt idx="513">
                  <c:v>0.49964599999999998</c:v>
                </c:pt>
                <c:pt idx="514">
                  <c:v>0.49992999999999999</c:v>
                </c:pt>
                <c:pt idx="515">
                  <c:v>0.50049399999999999</c:v>
                </c:pt>
                <c:pt idx="516">
                  <c:v>0.50139999999999996</c:v>
                </c:pt>
                <c:pt idx="517">
                  <c:v>0.50261400000000001</c:v>
                </c:pt>
                <c:pt idx="518">
                  <c:v>0.50402400000000003</c:v>
                </c:pt>
                <c:pt idx="519">
                  <c:v>0.50548199999999999</c:v>
                </c:pt>
                <c:pt idx="520">
                  <c:v>0.50685800000000003</c:v>
                </c:pt>
                <c:pt idx="521">
                  <c:v>0.50807899999999995</c:v>
                </c:pt>
                <c:pt idx="522">
                  <c:v>0.50917400000000002</c:v>
                </c:pt>
                <c:pt idx="523">
                  <c:v>0.51023300000000005</c:v>
                </c:pt>
                <c:pt idx="524">
                  <c:v>0.51131199999999999</c:v>
                </c:pt>
                <c:pt idx="525">
                  <c:v>0.51239199999999996</c:v>
                </c:pt>
                <c:pt idx="526">
                  <c:v>0.51347100000000001</c:v>
                </c:pt>
                <c:pt idx="527">
                  <c:v>0.51458999999999999</c:v>
                </c:pt>
                <c:pt idx="528">
                  <c:v>0.51571500000000003</c:v>
                </c:pt>
                <c:pt idx="529">
                  <c:v>0.51664299999999996</c:v>
                </c:pt>
                <c:pt idx="530">
                  <c:v>0.51712599999999997</c:v>
                </c:pt>
                <c:pt idx="531">
                  <c:v>0.51709000000000005</c:v>
                </c:pt>
                <c:pt idx="532">
                  <c:v>0.51667700000000005</c:v>
                </c:pt>
                <c:pt idx="533">
                  <c:v>0.51610100000000003</c:v>
                </c:pt>
                <c:pt idx="534">
                  <c:v>0.51551499999999995</c:v>
                </c:pt>
                <c:pt idx="535">
                  <c:v>0.51502999999999999</c:v>
                </c:pt>
                <c:pt idx="536">
                  <c:v>0.51474399999999998</c:v>
                </c:pt>
                <c:pt idx="537">
                  <c:v>0.51471299999999998</c:v>
                </c:pt>
                <c:pt idx="538">
                  <c:v>0.51491900000000002</c:v>
                </c:pt>
                <c:pt idx="539">
                  <c:v>0.51533399999999996</c:v>
                </c:pt>
                <c:pt idx="540">
                  <c:v>0.51598200000000005</c:v>
                </c:pt>
                <c:pt idx="541">
                  <c:v>0.51687899999999998</c:v>
                </c:pt>
                <c:pt idx="542">
                  <c:v>0.51795100000000005</c:v>
                </c:pt>
                <c:pt idx="543">
                  <c:v>0.51906799999999997</c:v>
                </c:pt>
                <c:pt idx="544">
                  <c:v>0.52014800000000005</c:v>
                </c:pt>
                <c:pt idx="545">
                  <c:v>0.52123699999999995</c:v>
                </c:pt>
                <c:pt idx="546">
                  <c:v>0.52250300000000005</c:v>
                </c:pt>
                <c:pt idx="547">
                  <c:v>0.524115</c:v>
                </c:pt>
                <c:pt idx="548">
                  <c:v>0.52607400000000004</c:v>
                </c:pt>
                <c:pt idx="549">
                  <c:v>0.52821600000000002</c:v>
                </c:pt>
                <c:pt idx="550">
                  <c:v>0.53036000000000005</c:v>
                </c:pt>
                <c:pt idx="551">
                  <c:v>0.53240600000000005</c:v>
                </c:pt>
                <c:pt idx="552">
                  <c:v>0.53425999999999996</c:v>
                </c:pt>
                <c:pt idx="553">
                  <c:v>0.53582200000000002</c:v>
                </c:pt>
                <c:pt idx="554">
                  <c:v>0.53706299999999996</c:v>
                </c:pt>
                <c:pt idx="555">
                  <c:v>0.53805599999999998</c:v>
                </c:pt>
                <c:pt idx="556">
                  <c:v>0.53890000000000005</c:v>
                </c:pt>
                <c:pt idx="557">
                  <c:v>0.53965700000000005</c:v>
                </c:pt>
                <c:pt idx="558">
                  <c:v>0.54036499999999998</c:v>
                </c:pt>
                <c:pt idx="559">
                  <c:v>0.54102099999999997</c:v>
                </c:pt>
                <c:pt idx="560">
                  <c:v>0.54158399999999995</c:v>
                </c:pt>
                <c:pt idx="561">
                  <c:v>0.54203999999999997</c:v>
                </c:pt>
                <c:pt idx="562">
                  <c:v>0.54249000000000003</c:v>
                </c:pt>
                <c:pt idx="563">
                  <c:v>0.54308999999999996</c:v>
                </c:pt>
                <c:pt idx="564">
                  <c:v>0.54388899999999996</c:v>
                </c:pt>
                <c:pt idx="565">
                  <c:v>0.54478300000000002</c:v>
                </c:pt>
                <c:pt idx="566">
                  <c:v>0.54569900000000005</c:v>
                </c:pt>
                <c:pt idx="567">
                  <c:v>0.54673300000000002</c:v>
                </c:pt>
                <c:pt idx="568">
                  <c:v>0.54805700000000002</c:v>
                </c:pt>
                <c:pt idx="569">
                  <c:v>0.54972900000000002</c:v>
                </c:pt>
                <c:pt idx="570">
                  <c:v>0.551674</c:v>
                </c:pt>
                <c:pt idx="571">
                  <c:v>0.55374800000000002</c:v>
                </c:pt>
                <c:pt idx="572">
                  <c:v>0.55576999999999999</c:v>
                </c:pt>
                <c:pt idx="573">
                  <c:v>0.55753299999999995</c:v>
                </c:pt>
                <c:pt idx="574">
                  <c:v>0.55890399999999996</c:v>
                </c:pt>
                <c:pt idx="575">
                  <c:v>0.55988400000000005</c:v>
                </c:pt>
                <c:pt idx="576">
                  <c:v>0.56060900000000002</c:v>
                </c:pt>
                <c:pt idx="577">
                  <c:v>0.56129099999999998</c:v>
                </c:pt>
                <c:pt idx="578">
                  <c:v>0.56211699999999998</c:v>
                </c:pt>
                <c:pt idx="579">
                  <c:v>0.56312200000000001</c:v>
                </c:pt>
                <c:pt idx="580">
                  <c:v>0.56418000000000001</c:v>
                </c:pt>
                <c:pt idx="581">
                  <c:v>0.56512099999999998</c:v>
                </c:pt>
                <c:pt idx="582">
                  <c:v>0.56585799999999997</c:v>
                </c:pt>
                <c:pt idx="583">
                  <c:v>0.56642700000000001</c:v>
                </c:pt>
                <c:pt idx="584">
                  <c:v>0.56695300000000004</c:v>
                </c:pt>
                <c:pt idx="585">
                  <c:v>0.56757599999999997</c:v>
                </c:pt>
                <c:pt idx="586">
                  <c:v>0.56836699999999996</c:v>
                </c:pt>
                <c:pt idx="587">
                  <c:v>0.56927899999999998</c:v>
                </c:pt>
                <c:pt idx="588">
                  <c:v>0.57022099999999998</c:v>
                </c:pt>
                <c:pt idx="589">
                  <c:v>0.57117700000000005</c:v>
                </c:pt>
                <c:pt idx="590">
                  <c:v>0.57224699999999995</c:v>
                </c:pt>
                <c:pt idx="591">
                  <c:v>0.57355299999999998</c:v>
                </c:pt>
                <c:pt idx="592">
                  <c:v>0.575102</c:v>
                </c:pt>
                <c:pt idx="593">
                  <c:v>0.57677400000000001</c:v>
                </c:pt>
                <c:pt idx="594">
                  <c:v>0.57842199999999999</c:v>
                </c:pt>
                <c:pt idx="595">
                  <c:v>0.57995200000000002</c:v>
                </c:pt>
                <c:pt idx="596">
                  <c:v>0.58130899999999996</c:v>
                </c:pt>
                <c:pt idx="597">
                  <c:v>0.58246100000000001</c:v>
                </c:pt>
                <c:pt idx="598">
                  <c:v>0.58342300000000002</c:v>
                </c:pt>
                <c:pt idx="599">
                  <c:v>0.58430899999999997</c:v>
                </c:pt>
                <c:pt idx="600">
                  <c:v>0.58525700000000003</c:v>
                </c:pt>
                <c:pt idx="601">
                  <c:v>0.58628800000000003</c:v>
                </c:pt>
                <c:pt idx="602">
                  <c:v>0.58726900000000004</c:v>
                </c:pt>
                <c:pt idx="603">
                  <c:v>0.588032</c:v>
                </c:pt>
                <c:pt idx="604">
                  <c:v>0.58849899999999999</c:v>
                </c:pt>
                <c:pt idx="605">
                  <c:v>0.58868900000000002</c:v>
                </c:pt>
                <c:pt idx="606">
                  <c:v>0.58865000000000001</c:v>
                </c:pt>
                <c:pt idx="607">
                  <c:v>0.58841399999999999</c:v>
                </c:pt>
                <c:pt idx="608">
                  <c:v>0.58800300000000005</c:v>
                </c:pt>
                <c:pt idx="609">
                  <c:v>0.58745199999999997</c:v>
                </c:pt>
                <c:pt idx="610">
                  <c:v>0.58677999999999997</c:v>
                </c:pt>
                <c:pt idx="611">
                  <c:v>0.58595600000000003</c:v>
                </c:pt>
                <c:pt idx="612">
                  <c:v>0.58493399999999995</c:v>
                </c:pt>
                <c:pt idx="613">
                  <c:v>0.58370699999999998</c:v>
                </c:pt>
                <c:pt idx="614">
                  <c:v>0.58230899999999997</c:v>
                </c:pt>
                <c:pt idx="615">
                  <c:v>0.58081000000000005</c:v>
                </c:pt>
                <c:pt idx="616">
                  <c:v>0.57929200000000003</c:v>
                </c:pt>
                <c:pt idx="617">
                  <c:v>0.57780699999999996</c:v>
                </c:pt>
                <c:pt idx="618">
                  <c:v>0.57635700000000001</c:v>
                </c:pt>
                <c:pt idx="619">
                  <c:v>0.574936</c:v>
                </c:pt>
                <c:pt idx="620">
                  <c:v>0.57356799999999997</c:v>
                </c:pt>
                <c:pt idx="621">
                  <c:v>0.57226100000000002</c:v>
                </c:pt>
                <c:pt idx="622">
                  <c:v>0.57095899999999999</c:v>
                </c:pt>
                <c:pt idx="623">
                  <c:v>0.56957899999999995</c:v>
                </c:pt>
                <c:pt idx="624">
                  <c:v>0.56807600000000003</c:v>
                </c:pt>
                <c:pt idx="625">
                  <c:v>0.56646600000000003</c:v>
                </c:pt>
                <c:pt idx="626">
                  <c:v>0.56482399999999999</c:v>
                </c:pt>
                <c:pt idx="627">
                  <c:v>0.56324099999999999</c:v>
                </c:pt>
                <c:pt idx="628">
                  <c:v>0.56176599999999999</c:v>
                </c:pt>
                <c:pt idx="629">
                  <c:v>0.560392</c:v>
                </c:pt>
                <c:pt idx="630">
                  <c:v>0.55907799999999996</c:v>
                </c:pt>
                <c:pt idx="631">
                  <c:v>0.557782</c:v>
                </c:pt>
                <c:pt idx="632">
                  <c:v>0.55645</c:v>
                </c:pt>
                <c:pt idx="633">
                  <c:v>0.55500300000000002</c:v>
                </c:pt>
                <c:pt idx="634">
                  <c:v>0.55335900000000005</c:v>
                </c:pt>
                <c:pt idx="635">
                  <c:v>0.55148600000000003</c:v>
                </c:pt>
                <c:pt idx="636">
                  <c:v>0.54941799999999996</c:v>
                </c:pt>
                <c:pt idx="637">
                  <c:v>0.547211</c:v>
                </c:pt>
                <c:pt idx="638">
                  <c:v>0.54491400000000001</c:v>
                </c:pt>
                <c:pt idx="639">
                  <c:v>0.54261000000000004</c:v>
                </c:pt>
                <c:pt idx="640">
                  <c:v>0.54042500000000004</c:v>
                </c:pt>
                <c:pt idx="641">
                  <c:v>0.53844700000000001</c:v>
                </c:pt>
                <c:pt idx="642">
                  <c:v>0.53663700000000003</c:v>
                </c:pt>
                <c:pt idx="643">
                  <c:v>0.53486400000000001</c:v>
                </c:pt>
                <c:pt idx="644">
                  <c:v>0.53301799999999999</c:v>
                </c:pt>
                <c:pt idx="645">
                  <c:v>0.53106699999999996</c:v>
                </c:pt>
                <c:pt idx="646">
                  <c:v>0.52901699999999996</c:v>
                </c:pt>
                <c:pt idx="647">
                  <c:v>0.52687200000000001</c:v>
                </c:pt>
                <c:pt idx="648">
                  <c:v>0.52467799999999998</c:v>
                </c:pt>
                <c:pt idx="649">
                  <c:v>0.52256499999999995</c:v>
                </c:pt>
                <c:pt idx="650">
                  <c:v>0.52069600000000005</c:v>
                </c:pt>
                <c:pt idx="651">
                  <c:v>0.51915900000000004</c:v>
                </c:pt>
                <c:pt idx="652">
                  <c:v>0.51789799999999997</c:v>
                </c:pt>
                <c:pt idx="653">
                  <c:v>0.51676900000000003</c:v>
                </c:pt>
                <c:pt idx="654">
                  <c:v>0.51564100000000002</c:v>
                </c:pt>
                <c:pt idx="655">
                  <c:v>0.514428</c:v>
                </c:pt>
                <c:pt idx="656">
                  <c:v>0.51307199999999997</c:v>
                </c:pt>
                <c:pt idx="657">
                  <c:v>0.51160099999999997</c:v>
                </c:pt>
                <c:pt idx="658">
                  <c:v>0.51013799999999998</c:v>
                </c:pt>
                <c:pt idx="659">
                  <c:v>0.50877700000000003</c:v>
                </c:pt>
                <c:pt idx="660">
                  <c:v>0.50744599999999995</c:v>
                </c:pt>
                <c:pt idx="661">
                  <c:v>0.50598500000000002</c:v>
                </c:pt>
                <c:pt idx="662">
                  <c:v>0.50430900000000001</c:v>
                </c:pt>
                <c:pt idx="663">
                  <c:v>0.502475</c:v>
                </c:pt>
                <c:pt idx="664">
                  <c:v>0.50062499999999999</c:v>
                </c:pt>
                <c:pt idx="665">
                  <c:v>0.49887199999999998</c:v>
                </c:pt>
                <c:pt idx="666">
                  <c:v>0.49720199999999998</c:v>
                </c:pt>
                <c:pt idx="667">
                  <c:v>0.49552099999999999</c:v>
                </c:pt>
                <c:pt idx="668">
                  <c:v>0.49382599999999999</c:v>
                </c:pt>
                <c:pt idx="669">
                  <c:v>0.49222399999999999</c:v>
                </c:pt>
                <c:pt idx="670">
                  <c:v>0.49075800000000003</c:v>
                </c:pt>
                <c:pt idx="671">
                  <c:v>0.48932399999999998</c:v>
                </c:pt>
                <c:pt idx="672">
                  <c:v>0.48782300000000001</c:v>
                </c:pt>
                <c:pt idx="673">
                  <c:v>0.48627300000000001</c:v>
                </c:pt>
                <c:pt idx="674">
                  <c:v>0.48472900000000002</c:v>
                </c:pt>
                <c:pt idx="675">
                  <c:v>0.48315900000000001</c:v>
                </c:pt>
                <c:pt idx="676">
                  <c:v>0.48148000000000002</c:v>
                </c:pt>
                <c:pt idx="677">
                  <c:v>0.47968100000000002</c:v>
                </c:pt>
                <c:pt idx="678">
                  <c:v>0.47782000000000002</c:v>
                </c:pt>
                <c:pt idx="679">
                  <c:v>0.475914</c:v>
                </c:pt>
                <c:pt idx="680">
                  <c:v>0.47391899999999998</c:v>
                </c:pt>
                <c:pt idx="681">
                  <c:v>0.47185899999999997</c:v>
                </c:pt>
                <c:pt idx="682">
                  <c:v>0.46986699999999998</c:v>
                </c:pt>
                <c:pt idx="683">
                  <c:v>0.46805200000000002</c:v>
                </c:pt>
                <c:pt idx="684">
                  <c:v>0.46637699999999999</c:v>
                </c:pt>
                <c:pt idx="685">
                  <c:v>0.46478199999999997</c:v>
                </c:pt>
                <c:pt idx="686">
                  <c:v>0.46332699999999999</c:v>
                </c:pt>
                <c:pt idx="687">
                  <c:v>0.46214100000000002</c:v>
                </c:pt>
                <c:pt idx="688">
                  <c:v>0.46125899999999997</c:v>
                </c:pt>
                <c:pt idx="689">
                  <c:v>0.46056399999999997</c:v>
                </c:pt>
                <c:pt idx="690">
                  <c:v>0.45987899999999998</c:v>
                </c:pt>
                <c:pt idx="691">
                  <c:v>0.45910600000000001</c:v>
                </c:pt>
                <c:pt idx="692">
                  <c:v>0.45827899999999999</c:v>
                </c:pt>
                <c:pt idx="693">
                  <c:v>0.45745999999999998</c:v>
                </c:pt>
                <c:pt idx="694">
                  <c:v>0.45662399999999997</c:v>
                </c:pt>
                <c:pt idx="695">
                  <c:v>0.45571699999999998</c:v>
                </c:pt>
                <c:pt idx="696">
                  <c:v>0.454731</c:v>
                </c:pt>
                <c:pt idx="697">
                  <c:v>0.45364900000000002</c:v>
                </c:pt>
                <c:pt idx="698">
                  <c:v>0.45240599999999997</c:v>
                </c:pt>
                <c:pt idx="699">
                  <c:v>0.45097199999999998</c:v>
                </c:pt>
                <c:pt idx="700">
                  <c:v>0.44939699999999999</c:v>
                </c:pt>
                <c:pt idx="701">
                  <c:v>0.44769900000000001</c:v>
                </c:pt>
                <c:pt idx="702">
                  <c:v>0.44580999999999998</c:v>
                </c:pt>
                <c:pt idx="703">
                  <c:v>0.44368999999999997</c:v>
                </c:pt>
                <c:pt idx="704">
                  <c:v>0.44143100000000002</c:v>
                </c:pt>
                <c:pt idx="705">
                  <c:v>0.43921100000000002</c:v>
                </c:pt>
                <c:pt idx="706">
                  <c:v>0.43716899999999997</c:v>
                </c:pt>
                <c:pt idx="707">
                  <c:v>0.43532799999999999</c:v>
                </c:pt>
                <c:pt idx="708">
                  <c:v>0.43361699999999997</c:v>
                </c:pt>
                <c:pt idx="709">
                  <c:v>0.43197400000000002</c:v>
                </c:pt>
                <c:pt idx="710">
                  <c:v>0.43037900000000001</c:v>
                </c:pt>
                <c:pt idx="711">
                  <c:v>0.42879400000000001</c:v>
                </c:pt>
                <c:pt idx="712">
                  <c:v>0.42710700000000001</c:v>
                </c:pt>
                <c:pt idx="713">
                  <c:v>0.42518499999999998</c:v>
                </c:pt>
                <c:pt idx="714">
                  <c:v>0.422989</c:v>
                </c:pt>
                <c:pt idx="715">
                  <c:v>0.42061700000000002</c:v>
                </c:pt>
                <c:pt idx="716">
                  <c:v>0.41826999999999998</c:v>
                </c:pt>
                <c:pt idx="717">
                  <c:v>0.41612900000000003</c:v>
                </c:pt>
                <c:pt idx="718">
                  <c:v>0.41426400000000002</c:v>
                </c:pt>
                <c:pt idx="719">
                  <c:v>0.41263100000000003</c:v>
                </c:pt>
                <c:pt idx="720">
                  <c:v>0.41109800000000002</c:v>
                </c:pt>
                <c:pt idx="721">
                  <c:v>0.40948899999999999</c:v>
                </c:pt>
                <c:pt idx="722">
                  <c:v>0.40768100000000002</c:v>
                </c:pt>
                <c:pt idx="723">
                  <c:v>0.40567399999999998</c:v>
                </c:pt>
                <c:pt idx="724">
                  <c:v>0.40351900000000002</c:v>
                </c:pt>
                <c:pt idx="725">
                  <c:v>0.40123799999999998</c:v>
                </c:pt>
                <c:pt idx="726">
                  <c:v>0.39888000000000001</c:v>
                </c:pt>
                <c:pt idx="727">
                  <c:v>0.39657700000000001</c:v>
                </c:pt>
                <c:pt idx="728">
                  <c:v>0.39444200000000001</c:v>
                </c:pt>
                <c:pt idx="729">
                  <c:v>0.39247799999999999</c:v>
                </c:pt>
                <c:pt idx="730">
                  <c:v>0.390629</c:v>
                </c:pt>
                <c:pt idx="731">
                  <c:v>0.38884400000000002</c:v>
                </c:pt>
                <c:pt idx="732">
                  <c:v>0.387069</c:v>
                </c:pt>
                <c:pt idx="733">
                  <c:v>0.38523499999999999</c:v>
                </c:pt>
                <c:pt idx="734">
                  <c:v>0.38330599999999998</c:v>
                </c:pt>
                <c:pt idx="735">
                  <c:v>0.38126399999999999</c:v>
                </c:pt>
                <c:pt idx="736">
                  <c:v>0.379075</c:v>
                </c:pt>
                <c:pt idx="737">
                  <c:v>0.37670399999999998</c:v>
                </c:pt>
                <c:pt idx="738">
                  <c:v>0.37417800000000001</c:v>
                </c:pt>
                <c:pt idx="739">
                  <c:v>0.37158600000000003</c:v>
                </c:pt>
                <c:pt idx="740">
                  <c:v>0.36903000000000002</c:v>
                </c:pt>
                <c:pt idx="741">
                  <c:v>0.36659399999999998</c:v>
                </c:pt>
                <c:pt idx="742">
                  <c:v>0.364344</c:v>
                </c:pt>
                <c:pt idx="743">
                  <c:v>0.36230400000000001</c:v>
                </c:pt>
                <c:pt idx="744">
                  <c:v>0.36039700000000002</c:v>
                </c:pt>
                <c:pt idx="745">
                  <c:v>0.358489</c:v>
                </c:pt>
                <c:pt idx="746">
                  <c:v>0.35652200000000001</c:v>
                </c:pt>
                <c:pt idx="747">
                  <c:v>0.35456199999999999</c:v>
                </c:pt>
                <c:pt idx="748">
                  <c:v>0.35270099999999999</c:v>
                </c:pt>
                <c:pt idx="749">
                  <c:v>0.35097400000000001</c:v>
                </c:pt>
                <c:pt idx="750">
                  <c:v>0.34936899999999999</c:v>
                </c:pt>
                <c:pt idx="751">
                  <c:v>0.34786099999999998</c:v>
                </c:pt>
                <c:pt idx="752">
                  <c:v>0.34638999999999998</c:v>
                </c:pt>
                <c:pt idx="753">
                  <c:v>0.34486899999999998</c:v>
                </c:pt>
                <c:pt idx="754">
                  <c:v>0.34323300000000001</c:v>
                </c:pt>
                <c:pt idx="755">
                  <c:v>0.34145599999999998</c:v>
                </c:pt>
                <c:pt idx="756">
                  <c:v>0.33953</c:v>
                </c:pt>
                <c:pt idx="757">
                  <c:v>0.33745199999999997</c:v>
                </c:pt>
                <c:pt idx="758">
                  <c:v>0.33522299999999999</c:v>
                </c:pt>
                <c:pt idx="759">
                  <c:v>0.332866</c:v>
                </c:pt>
                <c:pt idx="760">
                  <c:v>0.33044499999999999</c:v>
                </c:pt>
                <c:pt idx="761">
                  <c:v>0.32805400000000001</c:v>
                </c:pt>
                <c:pt idx="762">
                  <c:v>0.32577299999999998</c:v>
                </c:pt>
                <c:pt idx="763">
                  <c:v>0.32365699999999997</c:v>
                </c:pt>
                <c:pt idx="764">
                  <c:v>0.32177299999999998</c:v>
                </c:pt>
                <c:pt idx="765">
                  <c:v>0.32017499999999999</c:v>
                </c:pt>
                <c:pt idx="766">
                  <c:v>0.31880700000000001</c:v>
                </c:pt>
                <c:pt idx="767">
                  <c:v>0.31752000000000002</c:v>
                </c:pt>
                <c:pt idx="768">
                  <c:v>0.31620700000000002</c:v>
                </c:pt>
                <c:pt idx="769">
                  <c:v>0.31487900000000002</c:v>
                </c:pt>
                <c:pt idx="770">
                  <c:v>0.31356600000000001</c:v>
                </c:pt>
                <c:pt idx="771">
                  <c:v>0.31221599999999999</c:v>
                </c:pt>
                <c:pt idx="772">
                  <c:v>0.31072100000000002</c:v>
                </c:pt>
                <c:pt idx="773">
                  <c:v>0.30900699999999998</c:v>
                </c:pt>
                <c:pt idx="774">
                  <c:v>0.30706</c:v>
                </c:pt>
                <c:pt idx="775">
                  <c:v>0.30492200000000003</c:v>
                </c:pt>
                <c:pt idx="776">
                  <c:v>0.30268699999999998</c:v>
                </c:pt>
                <c:pt idx="777">
                  <c:v>0.30046899999999999</c:v>
                </c:pt>
                <c:pt idx="778">
                  <c:v>0.29834300000000002</c:v>
                </c:pt>
                <c:pt idx="779">
                  <c:v>0.29630899999999999</c:v>
                </c:pt>
                <c:pt idx="780">
                  <c:v>0.29432700000000001</c:v>
                </c:pt>
                <c:pt idx="781">
                  <c:v>0.29235499999999998</c:v>
                </c:pt>
                <c:pt idx="782">
                  <c:v>0.29038000000000003</c:v>
                </c:pt>
                <c:pt idx="783">
                  <c:v>0.28847499999999998</c:v>
                </c:pt>
                <c:pt idx="784">
                  <c:v>0.28679500000000002</c:v>
                </c:pt>
                <c:pt idx="785">
                  <c:v>0.28545300000000001</c:v>
                </c:pt>
                <c:pt idx="786">
                  <c:v>0.284391</c:v>
                </c:pt>
                <c:pt idx="787">
                  <c:v>0.28344599999999998</c:v>
                </c:pt>
                <c:pt idx="788">
                  <c:v>0.28244200000000003</c:v>
                </c:pt>
                <c:pt idx="789">
                  <c:v>0.28121000000000002</c:v>
                </c:pt>
                <c:pt idx="790">
                  <c:v>0.27963900000000003</c:v>
                </c:pt>
                <c:pt idx="791">
                  <c:v>0.27778700000000001</c:v>
                </c:pt>
                <c:pt idx="792">
                  <c:v>0.27587400000000001</c:v>
                </c:pt>
                <c:pt idx="793">
                  <c:v>0.274088</c:v>
                </c:pt>
                <c:pt idx="794">
                  <c:v>0.27243099999999998</c:v>
                </c:pt>
                <c:pt idx="795">
                  <c:v>0.27074100000000001</c:v>
                </c:pt>
                <c:pt idx="796">
                  <c:v>0.26882699999999998</c:v>
                </c:pt>
                <c:pt idx="797">
                  <c:v>0.26659500000000003</c:v>
                </c:pt>
                <c:pt idx="798">
                  <c:v>0.26411099999999998</c:v>
                </c:pt>
                <c:pt idx="799">
                  <c:v>0.26157999999999998</c:v>
                </c:pt>
                <c:pt idx="800">
                  <c:v>0.25923299999999999</c:v>
                </c:pt>
                <c:pt idx="801">
                  <c:v>0.25719799999999998</c:v>
                </c:pt>
                <c:pt idx="802">
                  <c:v>0.25545000000000001</c:v>
                </c:pt>
                <c:pt idx="803">
                  <c:v>0.25386599999999998</c:v>
                </c:pt>
                <c:pt idx="804">
                  <c:v>0.25229099999999999</c:v>
                </c:pt>
                <c:pt idx="805">
                  <c:v>0.250608</c:v>
                </c:pt>
                <c:pt idx="806">
                  <c:v>0.24881200000000001</c:v>
                </c:pt>
                <c:pt idx="807">
                  <c:v>0.24704100000000001</c:v>
                </c:pt>
                <c:pt idx="808">
                  <c:v>0.245425</c:v>
                </c:pt>
                <c:pt idx="809">
                  <c:v>0.24393100000000001</c:v>
                </c:pt>
                <c:pt idx="810">
                  <c:v>0.242424</c:v>
                </c:pt>
                <c:pt idx="811">
                  <c:v>0.240846</c:v>
                </c:pt>
                <c:pt idx="812">
                  <c:v>0.239236</c:v>
                </c:pt>
                <c:pt idx="813">
                  <c:v>0.23765</c:v>
                </c:pt>
                <c:pt idx="814">
                  <c:v>0.236153</c:v>
                </c:pt>
                <c:pt idx="815">
                  <c:v>0.23486599999999999</c:v>
                </c:pt>
                <c:pt idx="816">
                  <c:v>0.233905</c:v>
                </c:pt>
                <c:pt idx="817">
                  <c:v>0.23325599999999999</c:v>
                </c:pt>
                <c:pt idx="818">
                  <c:v>0.23271900000000001</c:v>
                </c:pt>
                <c:pt idx="819">
                  <c:v>0.23205100000000001</c:v>
                </c:pt>
                <c:pt idx="820">
                  <c:v>0.23114499999999999</c:v>
                </c:pt>
                <c:pt idx="821">
                  <c:v>0.230074</c:v>
                </c:pt>
                <c:pt idx="822">
                  <c:v>0.228995</c:v>
                </c:pt>
                <c:pt idx="823">
                  <c:v>0.228045</c:v>
                </c:pt>
                <c:pt idx="824">
                  <c:v>0.22728499999999999</c:v>
                </c:pt>
                <c:pt idx="825">
                  <c:v>0.22664200000000001</c:v>
                </c:pt>
                <c:pt idx="826">
                  <c:v>0.22595100000000001</c:v>
                </c:pt>
                <c:pt idx="827">
                  <c:v>0.22509299999999999</c:v>
                </c:pt>
                <c:pt idx="828">
                  <c:v>0.22411500000000001</c:v>
                </c:pt>
                <c:pt idx="829">
                  <c:v>0.22317400000000001</c:v>
                </c:pt>
                <c:pt idx="830">
                  <c:v>0.222359</c:v>
                </c:pt>
                <c:pt idx="831">
                  <c:v>0.221584</c:v>
                </c:pt>
                <c:pt idx="832">
                  <c:v>0.220664</c:v>
                </c:pt>
                <c:pt idx="833">
                  <c:v>0.21948400000000001</c:v>
                </c:pt>
                <c:pt idx="834">
                  <c:v>0.21807399999999999</c:v>
                </c:pt>
                <c:pt idx="835">
                  <c:v>0.21655199999999999</c:v>
                </c:pt>
                <c:pt idx="836">
                  <c:v>0.21501899999999999</c:v>
                </c:pt>
                <c:pt idx="837">
                  <c:v>0.21351800000000001</c:v>
                </c:pt>
                <c:pt idx="838">
                  <c:v>0.21207400000000001</c:v>
                </c:pt>
                <c:pt idx="839">
                  <c:v>0.21074100000000001</c:v>
                </c:pt>
                <c:pt idx="840">
                  <c:v>0.209536</c:v>
                </c:pt>
                <c:pt idx="841">
                  <c:v>0.20835100000000001</c:v>
                </c:pt>
                <c:pt idx="842">
                  <c:v>0.20704900000000001</c:v>
                </c:pt>
                <c:pt idx="843">
                  <c:v>0.20566699999999999</c:v>
                </c:pt>
                <c:pt idx="844">
                  <c:v>0.204402</c:v>
                </c:pt>
                <c:pt idx="845">
                  <c:v>0.203376</c:v>
                </c:pt>
                <c:pt idx="846">
                  <c:v>0.20253199999999999</c:v>
                </c:pt>
                <c:pt idx="847">
                  <c:v>0.20171800000000001</c:v>
                </c:pt>
                <c:pt idx="848">
                  <c:v>0.20081099999999999</c:v>
                </c:pt>
                <c:pt idx="849">
                  <c:v>0.19977700000000001</c:v>
                </c:pt>
                <c:pt idx="850">
                  <c:v>0.198716</c:v>
                </c:pt>
                <c:pt idx="851">
                  <c:v>0.197801</c:v>
                </c:pt>
                <c:pt idx="852">
                  <c:v>0.19712199999999999</c:v>
                </c:pt>
                <c:pt idx="853">
                  <c:v>0.19659599999999999</c:v>
                </c:pt>
                <c:pt idx="854">
                  <c:v>0.19603300000000001</c:v>
                </c:pt>
                <c:pt idx="855">
                  <c:v>0.195273</c:v>
                </c:pt>
                <c:pt idx="856">
                  <c:v>0.19425899999999999</c:v>
                </c:pt>
                <c:pt idx="857">
                  <c:v>0.19304399999999999</c:v>
                </c:pt>
                <c:pt idx="858">
                  <c:v>0.19173200000000001</c:v>
                </c:pt>
                <c:pt idx="859">
                  <c:v>0.190419</c:v>
                </c:pt>
                <c:pt idx="860">
                  <c:v>0.18914800000000001</c:v>
                </c:pt>
                <c:pt idx="861">
                  <c:v>0.18792600000000001</c:v>
                </c:pt>
                <c:pt idx="862">
                  <c:v>0.18679999999999999</c:v>
                </c:pt>
                <c:pt idx="863">
                  <c:v>0.18584300000000001</c:v>
                </c:pt>
                <c:pt idx="864">
                  <c:v>0.185061</c:v>
                </c:pt>
                <c:pt idx="865">
                  <c:v>0.18437899999999999</c:v>
                </c:pt>
                <c:pt idx="866">
                  <c:v>0.183778</c:v>
                </c:pt>
                <c:pt idx="867">
                  <c:v>0.18335199999999999</c:v>
                </c:pt>
                <c:pt idx="868">
                  <c:v>0.183142</c:v>
                </c:pt>
                <c:pt idx="869">
                  <c:v>0.18296399999999999</c:v>
                </c:pt>
                <c:pt idx="870">
                  <c:v>0.18251899999999999</c:v>
                </c:pt>
                <c:pt idx="871">
                  <c:v>0.18165799999999999</c:v>
                </c:pt>
                <c:pt idx="872">
                  <c:v>0.18048800000000001</c:v>
                </c:pt>
                <c:pt idx="873">
                  <c:v>0.179226</c:v>
                </c:pt>
                <c:pt idx="874">
                  <c:v>0.178011</c:v>
                </c:pt>
                <c:pt idx="875">
                  <c:v>0.17685200000000001</c:v>
                </c:pt>
                <c:pt idx="876">
                  <c:v>0.17571600000000001</c:v>
                </c:pt>
                <c:pt idx="877">
                  <c:v>0.17458499999999999</c:v>
                </c:pt>
                <c:pt idx="878">
                  <c:v>0.17340700000000001</c:v>
                </c:pt>
                <c:pt idx="879">
                  <c:v>0.172043</c:v>
                </c:pt>
                <c:pt idx="880">
                  <c:v>0.170352</c:v>
                </c:pt>
                <c:pt idx="881">
                  <c:v>0.16834299999999999</c:v>
                </c:pt>
                <c:pt idx="882">
                  <c:v>0.16617999999999999</c:v>
                </c:pt>
                <c:pt idx="883">
                  <c:v>0.16402800000000001</c:v>
                </c:pt>
                <c:pt idx="884">
                  <c:v>0.161968</c:v>
                </c:pt>
                <c:pt idx="885">
                  <c:v>0.16003999999999999</c:v>
                </c:pt>
                <c:pt idx="886">
                  <c:v>0.15829499999999999</c:v>
                </c:pt>
                <c:pt idx="887">
                  <c:v>0.15674299999999999</c:v>
                </c:pt>
                <c:pt idx="888">
                  <c:v>0.15532599999999999</c:v>
                </c:pt>
                <c:pt idx="889">
                  <c:v>0.15398700000000001</c:v>
                </c:pt>
                <c:pt idx="890">
                  <c:v>0.152721</c:v>
                </c:pt>
                <c:pt idx="891">
                  <c:v>0.151527</c:v>
                </c:pt>
                <c:pt idx="892">
                  <c:v>0.15032999999999999</c:v>
                </c:pt>
                <c:pt idx="893">
                  <c:v>0.14898800000000001</c:v>
                </c:pt>
                <c:pt idx="894">
                  <c:v>0.14740900000000001</c:v>
                </c:pt>
                <c:pt idx="895">
                  <c:v>0.145649</c:v>
                </c:pt>
                <c:pt idx="896">
                  <c:v>0.14385200000000001</c:v>
                </c:pt>
                <c:pt idx="897">
                  <c:v>0.14211399999999999</c:v>
                </c:pt>
                <c:pt idx="898">
                  <c:v>0.14043800000000001</c:v>
                </c:pt>
                <c:pt idx="899">
                  <c:v>0.138797</c:v>
                </c:pt>
                <c:pt idx="900">
                  <c:v>0.13718</c:v>
                </c:pt>
                <c:pt idx="901">
                  <c:v>0.13556000000000001</c:v>
                </c:pt>
                <c:pt idx="902">
                  <c:v>0.13388900000000001</c:v>
                </c:pt>
                <c:pt idx="903">
                  <c:v>0.13214300000000001</c:v>
                </c:pt>
                <c:pt idx="904">
                  <c:v>0.130357</c:v>
                </c:pt>
                <c:pt idx="905">
                  <c:v>0.12858700000000001</c:v>
                </c:pt>
                <c:pt idx="906">
                  <c:v>0.12685399999999999</c:v>
                </c:pt>
                <c:pt idx="907">
                  <c:v>0.125134</c:v>
                </c:pt>
                <c:pt idx="908">
                  <c:v>0.12339600000000001</c:v>
                </c:pt>
                <c:pt idx="909">
                  <c:v>0.121619</c:v>
                </c:pt>
                <c:pt idx="910">
                  <c:v>0.119779</c:v>
                </c:pt>
                <c:pt idx="911">
                  <c:v>0.117865</c:v>
                </c:pt>
                <c:pt idx="912">
                  <c:v>0.115927</c:v>
                </c:pt>
                <c:pt idx="913">
                  <c:v>0.114056</c:v>
                </c:pt>
                <c:pt idx="914">
                  <c:v>0.112299</c:v>
                </c:pt>
                <c:pt idx="915">
                  <c:v>0.11058900000000001</c:v>
                </c:pt>
                <c:pt idx="916">
                  <c:v>0.108807</c:v>
                </c:pt>
                <c:pt idx="917">
                  <c:v>0.10689700000000001</c:v>
                </c:pt>
                <c:pt idx="918">
                  <c:v>0.104906</c:v>
                </c:pt>
                <c:pt idx="919">
                  <c:v>0.10294499999999999</c:v>
                </c:pt>
                <c:pt idx="920">
                  <c:v>0.101133</c:v>
                </c:pt>
                <c:pt idx="921">
                  <c:v>9.9527000000000004E-2</c:v>
                </c:pt>
                <c:pt idx="922">
                  <c:v>9.8089999999999997E-2</c:v>
                </c:pt>
                <c:pt idx="923">
                  <c:v>9.6743999999999997E-2</c:v>
                </c:pt>
                <c:pt idx="924">
                  <c:v>9.5413999999999999E-2</c:v>
                </c:pt>
                <c:pt idx="925">
                  <c:v>9.4006000000000006E-2</c:v>
                </c:pt>
                <c:pt idx="926">
                  <c:v>9.2410000000000006E-2</c:v>
                </c:pt>
                <c:pt idx="927">
                  <c:v>9.0593999999999994E-2</c:v>
                </c:pt>
                <c:pt idx="928">
                  <c:v>8.8640999999999998E-2</c:v>
                </c:pt>
                <c:pt idx="929">
                  <c:v>8.6655999999999997E-2</c:v>
                </c:pt>
                <c:pt idx="930">
                  <c:v>8.4685999999999997E-2</c:v>
                </c:pt>
                <c:pt idx="931">
                  <c:v>8.2733000000000001E-2</c:v>
                </c:pt>
                <c:pt idx="932">
                  <c:v>8.0787999999999999E-2</c:v>
                </c:pt>
                <c:pt idx="933">
                  <c:v>7.8825999999999993E-2</c:v>
                </c:pt>
                <c:pt idx="934">
                  <c:v>7.6827000000000006E-2</c:v>
                </c:pt>
                <c:pt idx="935">
                  <c:v>7.4825000000000003E-2</c:v>
                </c:pt>
                <c:pt idx="936">
                  <c:v>7.2903999999999997E-2</c:v>
                </c:pt>
                <c:pt idx="937">
                  <c:v>7.1120000000000003E-2</c:v>
                </c:pt>
                <c:pt idx="938">
                  <c:v>6.9406999999999996E-2</c:v>
                </c:pt>
                <c:pt idx="939">
                  <c:v>6.7597000000000004E-2</c:v>
                </c:pt>
                <c:pt idx="940">
                  <c:v>6.5586000000000005E-2</c:v>
                </c:pt>
                <c:pt idx="941">
                  <c:v>6.3464000000000007E-2</c:v>
                </c:pt>
                <c:pt idx="942">
                  <c:v>6.1447000000000002E-2</c:v>
                </c:pt>
                <c:pt idx="943">
                  <c:v>5.969E-2</c:v>
                </c:pt>
                <c:pt idx="944">
                  <c:v>5.8195999999999998E-2</c:v>
                </c:pt>
                <c:pt idx="945">
                  <c:v>5.6848000000000003E-2</c:v>
                </c:pt>
                <c:pt idx="946">
                  <c:v>5.5506E-2</c:v>
                </c:pt>
                <c:pt idx="947">
                  <c:v>5.4063E-2</c:v>
                </c:pt>
                <c:pt idx="948">
                  <c:v>5.2436000000000003E-2</c:v>
                </c:pt>
                <c:pt idx="949">
                  <c:v>5.0574000000000001E-2</c:v>
                </c:pt>
                <c:pt idx="950">
                  <c:v>4.8542000000000002E-2</c:v>
                </c:pt>
                <c:pt idx="951">
                  <c:v>4.6545000000000003E-2</c:v>
                </c:pt>
                <c:pt idx="952">
                  <c:v>4.4801000000000001E-2</c:v>
                </c:pt>
                <c:pt idx="953">
                  <c:v>4.3373000000000002E-2</c:v>
                </c:pt>
                <c:pt idx="954">
                  <c:v>4.215E-2</c:v>
                </c:pt>
                <c:pt idx="955">
                  <c:v>4.0966000000000002E-2</c:v>
                </c:pt>
                <c:pt idx="956">
                  <c:v>3.9723000000000001E-2</c:v>
                </c:pt>
                <c:pt idx="957">
                  <c:v>3.8420999999999997E-2</c:v>
                </c:pt>
                <c:pt idx="958">
                  <c:v>3.7138999999999998E-2</c:v>
                </c:pt>
                <c:pt idx="959">
                  <c:v>3.5989E-2</c:v>
                </c:pt>
                <c:pt idx="960">
                  <c:v>3.5027000000000003E-2</c:v>
                </c:pt>
                <c:pt idx="961">
                  <c:v>3.4162999999999999E-2</c:v>
                </c:pt>
                <c:pt idx="962">
                  <c:v>3.322E-2</c:v>
                </c:pt>
                <c:pt idx="963">
                  <c:v>3.2104000000000001E-2</c:v>
                </c:pt>
                <c:pt idx="964">
                  <c:v>3.0904000000000001E-2</c:v>
                </c:pt>
                <c:pt idx="965">
                  <c:v>2.9812999999999999E-2</c:v>
                </c:pt>
                <c:pt idx="966">
                  <c:v>2.8951000000000001E-2</c:v>
                </c:pt>
                <c:pt idx="967">
                  <c:v>2.8265999999999999E-2</c:v>
                </c:pt>
                <c:pt idx="968">
                  <c:v>2.759E-2</c:v>
                </c:pt>
                <c:pt idx="969">
                  <c:v>2.6806E-2</c:v>
                </c:pt>
                <c:pt idx="970">
                  <c:v>2.5906999999999999E-2</c:v>
                </c:pt>
                <c:pt idx="971">
                  <c:v>2.4919E-2</c:v>
                </c:pt>
                <c:pt idx="972">
                  <c:v>2.3826E-2</c:v>
                </c:pt>
                <c:pt idx="973">
                  <c:v>2.2644999999999998E-2</c:v>
                </c:pt>
                <c:pt idx="974">
                  <c:v>2.1472999999999999E-2</c:v>
                </c:pt>
                <c:pt idx="975">
                  <c:v>2.0423E-2</c:v>
                </c:pt>
                <c:pt idx="976">
                  <c:v>1.9505000000000002E-2</c:v>
                </c:pt>
                <c:pt idx="977">
                  <c:v>1.8603999999999999E-2</c:v>
                </c:pt>
                <c:pt idx="978">
                  <c:v>1.7572000000000001E-2</c:v>
                </c:pt>
                <c:pt idx="979">
                  <c:v>1.6376000000000002E-2</c:v>
                </c:pt>
                <c:pt idx="980">
                  <c:v>1.5129999999999999E-2</c:v>
                </c:pt>
                <c:pt idx="981">
                  <c:v>1.3988E-2</c:v>
                </c:pt>
                <c:pt idx="982">
                  <c:v>1.3017000000000001E-2</c:v>
                </c:pt>
                <c:pt idx="983">
                  <c:v>1.2168999999999999E-2</c:v>
                </c:pt>
                <c:pt idx="984">
                  <c:v>1.1327E-2</c:v>
                </c:pt>
                <c:pt idx="985">
                  <c:v>1.0388E-2</c:v>
                </c:pt>
                <c:pt idx="986">
                  <c:v>9.3270000000000002E-3</c:v>
                </c:pt>
                <c:pt idx="987">
                  <c:v>8.1849999999999996E-3</c:v>
                </c:pt>
                <c:pt idx="988">
                  <c:v>7.0239999999999999E-3</c:v>
                </c:pt>
                <c:pt idx="989">
                  <c:v>5.9329999999999999E-3</c:v>
                </c:pt>
                <c:pt idx="990">
                  <c:v>5.0130000000000001E-3</c:v>
                </c:pt>
                <c:pt idx="991">
                  <c:v>4.3150000000000003E-3</c:v>
                </c:pt>
                <c:pt idx="992">
                  <c:v>3.81E-3</c:v>
                </c:pt>
                <c:pt idx="993">
                  <c:v>3.441E-3</c:v>
                </c:pt>
                <c:pt idx="994">
                  <c:v>3.189E-3</c:v>
                </c:pt>
                <c:pt idx="995">
                  <c:v>3.065E-3</c:v>
                </c:pt>
                <c:pt idx="996">
                  <c:v>3.0929999999999998E-3</c:v>
                </c:pt>
                <c:pt idx="997">
                  <c:v>3.2750000000000001E-3</c:v>
                </c:pt>
                <c:pt idx="998">
                  <c:v>3.6770000000000001E-3</c:v>
                </c:pt>
                <c:pt idx="999">
                  <c:v>4.2950000000000002E-3</c:v>
                </c:pt>
                <c:pt idx="1000">
                  <c:v>5.0879999999999996E-3</c:v>
                </c:pt>
                <c:pt idx="1001">
                  <c:v>6.0219999999999996E-3</c:v>
                </c:pt>
                <c:pt idx="1002">
                  <c:v>7.1019999999999998E-3</c:v>
                </c:pt>
                <c:pt idx="1003">
                  <c:v>8.3719999999999992E-3</c:v>
                </c:pt>
                <c:pt idx="1004">
                  <c:v>9.8519999999999996E-3</c:v>
                </c:pt>
                <c:pt idx="1005">
                  <c:v>1.1488E-2</c:v>
                </c:pt>
                <c:pt idx="1006">
                  <c:v>1.3165E-2</c:v>
                </c:pt>
                <c:pt idx="1007">
                  <c:v>1.4786000000000001E-2</c:v>
                </c:pt>
                <c:pt idx="1008">
                  <c:v>1.6326E-2</c:v>
                </c:pt>
                <c:pt idx="1009">
                  <c:v>1.7807E-2</c:v>
                </c:pt>
                <c:pt idx="1010">
                  <c:v>1.9262999999999999E-2</c:v>
                </c:pt>
                <c:pt idx="1011">
                  <c:v>2.0750999999999999E-2</c:v>
                </c:pt>
                <c:pt idx="1012">
                  <c:v>2.2364999999999999E-2</c:v>
                </c:pt>
                <c:pt idx="1013">
                  <c:v>2.4195000000000001E-2</c:v>
                </c:pt>
                <c:pt idx="1014">
                  <c:v>2.6269000000000001E-2</c:v>
                </c:pt>
                <c:pt idx="1015">
                  <c:v>2.8518999999999999E-2</c:v>
                </c:pt>
                <c:pt idx="1016">
                  <c:v>3.083E-2</c:v>
                </c:pt>
                <c:pt idx="1017">
                  <c:v>3.3134999999999998E-2</c:v>
                </c:pt>
                <c:pt idx="1018">
                  <c:v>3.5492999999999997E-2</c:v>
                </c:pt>
                <c:pt idx="1019">
                  <c:v>3.8038000000000002E-2</c:v>
                </c:pt>
                <c:pt idx="1020">
                  <c:v>4.0871999999999999E-2</c:v>
                </c:pt>
                <c:pt idx="1021">
                  <c:v>4.4004000000000001E-2</c:v>
                </c:pt>
                <c:pt idx="1022">
                  <c:v>4.7383000000000002E-2</c:v>
                </c:pt>
                <c:pt idx="1023">
                  <c:v>5.0945999999999998E-2</c:v>
                </c:pt>
                <c:pt idx="1024">
                  <c:v>5.4639E-2</c:v>
                </c:pt>
                <c:pt idx="1025">
                  <c:v>5.8430000000000003E-2</c:v>
                </c:pt>
                <c:pt idx="1026">
                  <c:v>6.2323000000000003E-2</c:v>
                </c:pt>
                <c:pt idx="1027">
                  <c:v>6.6353999999999996E-2</c:v>
                </c:pt>
                <c:pt idx="1028">
                  <c:v>7.0535E-2</c:v>
                </c:pt>
                <c:pt idx="1029">
                  <c:v>7.4798000000000003E-2</c:v>
                </c:pt>
                <c:pt idx="1030">
                  <c:v>7.9059000000000004E-2</c:v>
                </c:pt>
                <c:pt idx="1031">
                  <c:v>8.3312999999999998E-2</c:v>
                </c:pt>
                <c:pt idx="1032">
                  <c:v>8.7631000000000001E-2</c:v>
                </c:pt>
                <c:pt idx="1033">
                  <c:v>9.2075000000000004E-2</c:v>
                </c:pt>
                <c:pt idx="1034">
                  <c:v>9.6662999999999999E-2</c:v>
                </c:pt>
                <c:pt idx="1035">
                  <c:v>0.101384</c:v>
                </c:pt>
                <c:pt idx="1036">
                  <c:v>0.106197</c:v>
                </c:pt>
                <c:pt idx="1037">
                  <c:v>0.111036</c:v>
                </c:pt>
                <c:pt idx="1038">
                  <c:v>0.115839</c:v>
                </c:pt>
                <c:pt idx="1039">
                  <c:v>0.12056799999999999</c:v>
                </c:pt>
                <c:pt idx="1040">
                  <c:v>0.125198</c:v>
                </c:pt>
                <c:pt idx="1041">
                  <c:v>0.129695</c:v>
                </c:pt>
                <c:pt idx="1042">
                  <c:v>0.13400300000000001</c:v>
                </c:pt>
                <c:pt idx="1043">
                  <c:v>0.138046</c:v>
                </c:pt>
                <c:pt idx="1044">
                  <c:v>0.14174700000000001</c:v>
                </c:pt>
                <c:pt idx="1045">
                  <c:v>0.14505000000000001</c:v>
                </c:pt>
                <c:pt idx="1046">
                  <c:v>0.14790600000000001</c:v>
                </c:pt>
                <c:pt idx="1047">
                  <c:v>0.15027799999999999</c:v>
                </c:pt>
                <c:pt idx="1048">
                  <c:v>0.152146</c:v>
                </c:pt>
                <c:pt idx="1049">
                  <c:v>0.153528</c:v>
                </c:pt>
                <c:pt idx="1050">
                  <c:v>0.154499</c:v>
                </c:pt>
                <c:pt idx="1051">
                  <c:v>0.15516199999999999</c:v>
                </c:pt>
                <c:pt idx="1052">
                  <c:v>0.155608</c:v>
                </c:pt>
                <c:pt idx="1053">
                  <c:v>0.155885</c:v>
                </c:pt>
                <c:pt idx="1054">
                  <c:v>0.15601799999999999</c:v>
                </c:pt>
                <c:pt idx="1055">
                  <c:v>0.15603700000000001</c:v>
                </c:pt>
                <c:pt idx="1056">
                  <c:v>0.156005</c:v>
                </c:pt>
                <c:pt idx="1057">
                  <c:v>0.156027</c:v>
                </c:pt>
                <c:pt idx="1058">
                  <c:v>0.156226</c:v>
                </c:pt>
                <c:pt idx="1059">
                  <c:v>0.15668299999999999</c:v>
                </c:pt>
                <c:pt idx="1060">
                  <c:v>0.157417</c:v>
                </c:pt>
                <c:pt idx="1061">
                  <c:v>0.15842700000000001</c:v>
                </c:pt>
                <c:pt idx="1062">
                  <c:v>0.15976000000000001</c:v>
                </c:pt>
                <c:pt idx="1063">
                  <c:v>0.16151699999999999</c:v>
                </c:pt>
                <c:pt idx="1064">
                  <c:v>0.16374900000000001</c:v>
                </c:pt>
                <c:pt idx="1065">
                  <c:v>0.16639000000000001</c:v>
                </c:pt>
                <c:pt idx="1066">
                  <c:v>0.16934299999999999</c:v>
                </c:pt>
                <c:pt idx="1067">
                  <c:v>0.17261799999999999</c:v>
                </c:pt>
                <c:pt idx="1068">
                  <c:v>0.17632500000000001</c:v>
                </c:pt>
                <c:pt idx="1069">
                  <c:v>0.18055299999999999</c:v>
                </c:pt>
                <c:pt idx="1070">
                  <c:v>0.185282</c:v>
                </c:pt>
                <c:pt idx="1071">
                  <c:v>0.19040699999999999</c:v>
                </c:pt>
                <c:pt idx="1072">
                  <c:v>0.19583600000000001</c:v>
                </c:pt>
                <c:pt idx="1073">
                  <c:v>0.201548</c:v>
                </c:pt>
                <c:pt idx="1074">
                  <c:v>0.20752100000000001</c:v>
                </c:pt>
                <c:pt idx="1075">
                  <c:v>0.21365899999999999</c:v>
                </c:pt>
                <c:pt idx="1076">
                  <c:v>0.21984200000000001</c:v>
                </c:pt>
                <c:pt idx="1077">
                  <c:v>0.226053</c:v>
                </c:pt>
                <c:pt idx="1078">
                  <c:v>0.232372</c:v>
                </c:pt>
                <c:pt idx="1079">
                  <c:v>0.23888200000000001</c:v>
                </c:pt>
                <c:pt idx="1080">
                  <c:v>0.245618</c:v>
                </c:pt>
                <c:pt idx="1081">
                  <c:v>0.25256899999999999</c:v>
                </c:pt>
                <c:pt idx="1082">
                  <c:v>0.259654</c:v>
                </c:pt>
                <c:pt idx="1083">
                  <c:v>0.26669900000000002</c:v>
                </c:pt>
                <c:pt idx="1084">
                  <c:v>0.27352900000000002</c:v>
                </c:pt>
                <c:pt idx="1085">
                  <c:v>0.28008</c:v>
                </c:pt>
                <c:pt idx="1086">
                  <c:v>0.28642000000000001</c:v>
                </c:pt>
                <c:pt idx="1087">
                  <c:v>0.29261300000000001</c:v>
                </c:pt>
                <c:pt idx="1088">
                  <c:v>0.298628</c:v>
                </c:pt>
                <c:pt idx="1089">
                  <c:v>0.304394</c:v>
                </c:pt>
                <c:pt idx="1090">
                  <c:v>0.30990699999999999</c:v>
                </c:pt>
                <c:pt idx="1091">
                  <c:v>0.31521900000000003</c:v>
                </c:pt>
                <c:pt idx="1092">
                  <c:v>0.32031999999999999</c:v>
                </c:pt>
                <c:pt idx="1093">
                  <c:v>0.32508900000000002</c:v>
                </c:pt>
                <c:pt idx="1094">
                  <c:v>0.32937300000000003</c:v>
                </c:pt>
                <c:pt idx="1095">
                  <c:v>0.33309</c:v>
                </c:pt>
                <c:pt idx="1096">
                  <c:v>0.33624799999999999</c:v>
                </c:pt>
                <c:pt idx="1097">
                  <c:v>0.338862</c:v>
                </c:pt>
                <c:pt idx="1098">
                  <c:v>0.34090100000000001</c:v>
                </c:pt>
                <c:pt idx="1099">
                  <c:v>0.34236100000000003</c:v>
                </c:pt>
                <c:pt idx="1100">
                  <c:v>0.34333000000000002</c:v>
                </c:pt>
                <c:pt idx="1101">
                  <c:v>0.343893</c:v>
                </c:pt>
                <c:pt idx="1102">
                  <c:v>0.344001</c:v>
                </c:pt>
                <c:pt idx="1103">
                  <c:v>0.34347899999999998</c:v>
                </c:pt>
                <c:pt idx="1104">
                  <c:v>0.34215800000000002</c:v>
                </c:pt>
                <c:pt idx="1105">
                  <c:v>0.33994400000000002</c:v>
                </c:pt>
                <c:pt idx="1106">
                  <c:v>0.33679900000000002</c:v>
                </c:pt>
                <c:pt idx="1107">
                  <c:v>0.33271800000000001</c:v>
                </c:pt>
                <c:pt idx="1108">
                  <c:v>0.32772899999999999</c:v>
                </c:pt>
                <c:pt idx="1109">
                  <c:v>0.321909</c:v>
                </c:pt>
                <c:pt idx="1110">
                  <c:v>0.31538500000000003</c:v>
                </c:pt>
                <c:pt idx="1111">
                  <c:v>0.30831599999999998</c:v>
                </c:pt>
                <c:pt idx="1112">
                  <c:v>0.30087399999999997</c:v>
                </c:pt>
                <c:pt idx="1113">
                  <c:v>0.29323500000000002</c:v>
                </c:pt>
                <c:pt idx="1114">
                  <c:v>0.285547</c:v>
                </c:pt>
                <c:pt idx="1115">
                  <c:v>0.27791199999999999</c:v>
                </c:pt>
                <c:pt idx="1116">
                  <c:v>0.27040199999999998</c:v>
                </c:pt>
                <c:pt idx="1117">
                  <c:v>0.26311099999999998</c:v>
                </c:pt>
                <c:pt idx="1118">
                  <c:v>0.25618999999999997</c:v>
                </c:pt>
                <c:pt idx="1119">
                  <c:v>0.24982699999999999</c:v>
                </c:pt>
                <c:pt idx="1120">
                  <c:v>0.24416499999999999</c:v>
                </c:pt>
                <c:pt idx="1121">
                  <c:v>0.23921200000000001</c:v>
                </c:pt>
                <c:pt idx="1122">
                  <c:v>0.23485900000000001</c:v>
                </c:pt>
                <c:pt idx="1123">
                  <c:v>0.230988</c:v>
                </c:pt>
                <c:pt idx="1124">
                  <c:v>0.22753699999999999</c:v>
                </c:pt>
                <c:pt idx="1125">
                  <c:v>0.22448499999999999</c:v>
                </c:pt>
                <c:pt idx="1126">
                  <c:v>0.22182099999999999</c:v>
                </c:pt>
                <c:pt idx="1127">
                  <c:v>0.21951699999999999</c:v>
                </c:pt>
                <c:pt idx="1128">
                  <c:v>0.217502</c:v>
                </c:pt>
                <c:pt idx="1129">
                  <c:v>0.215697</c:v>
                </c:pt>
                <c:pt idx="1130">
                  <c:v>0.214057</c:v>
                </c:pt>
                <c:pt idx="1131">
                  <c:v>0.212538</c:v>
                </c:pt>
                <c:pt idx="1132">
                  <c:v>0.21104800000000001</c:v>
                </c:pt>
                <c:pt idx="1133">
                  <c:v>0.20948700000000001</c:v>
                </c:pt>
                <c:pt idx="1134">
                  <c:v>0.207839</c:v>
                </c:pt>
                <c:pt idx="1135">
                  <c:v>0.206182</c:v>
                </c:pt>
                <c:pt idx="1136">
                  <c:v>0.204622</c:v>
                </c:pt>
                <c:pt idx="1137">
                  <c:v>0.203212</c:v>
                </c:pt>
                <c:pt idx="1138">
                  <c:v>0.20193</c:v>
                </c:pt>
                <c:pt idx="1139">
                  <c:v>0.20071800000000001</c:v>
                </c:pt>
                <c:pt idx="1140">
                  <c:v>0.199514</c:v>
                </c:pt>
                <c:pt idx="1141">
                  <c:v>0.19827400000000001</c:v>
                </c:pt>
                <c:pt idx="1142">
                  <c:v>0.19700500000000001</c:v>
                </c:pt>
                <c:pt idx="1143">
                  <c:v>0.19576499999999999</c:v>
                </c:pt>
                <c:pt idx="1144">
                  <c:v>0.19459799999999999</c:v>
                </c:pt>
                <c:pt idx="1145">
                  <c:v>0.19348399999999999</c:v>
                </c:pt>
                <c:pt idx="1146">
                  <c:v>0.19239899999999999</c:v>
                </c:pt>
                <c:pt idx="1147">
                  <c:v>0.19137499999999999</c:v>
                </c:pt>
                <c:pt idx="1148">
                  <c:v>0.19047600000000001</c:v>
                </c:pt>
                <c:pt idx="1149">
                  <c:v>0.18972700000000001</c:v>
                </c:pt>
                <c:pt idx="1150">
                  <c:v>0.189105</c:v>
                </c:pt>
                <c:pt idx="1151">
                  <c:v>0.188579</c:v>
                </c:pt>
                <c:pt idx="1152">
                  <c:v>0.18814</c:v>
                </c:pt>
                <c:pt idx="1153">
                  <c:v>0.187809</c:v>
                </c:pt>
                <c:pt idx="1154">
                  <c:v>0.18762400000000001</c:v>
                </c:pt>
                <c:pt idx="1155">
                  <c:v>0.187615</c:v>
                </c:pt>
                <c:pt idx="1156">
                  <c:v>0.18776899999999999</c:v>
                </c:pt>
                <c:pt idx="1157">
                  <c:v>0.18803400000000001</c:v>
                </c:pt>
                <c:pt idx="1158">
                  <c:v>0.18839</c:v>
                </c:pt>
                <c:pt idx="1159">
                  <c:v>0.18887999999999999</c:v>
                </c:pt>
                <c:pt idx="1160">
                  <c:v>0.18953500000000001</c:v>
                </c:pt>
                <c:pt idx="1161">
                  <c:v>0.190276</c:v>
                </c:pt>
                <c:pt idx="1162">
                  <c:v>0.190943</c:v>
                </c:pt>
                <c:pt idx="1163">
                  <c:v>0.19139999999999999</c:v>
                </c:pt>
                <c:pt idx="1164">
                  <c:v>0.191584</c:v>
                </c:pt>
                <c:pt idx="1165">
                  <c:v>0.19151299999999999</c:v>
                </c:pt>
                <c:pt idx="1166">
                  <c:v>0.191298</c:v>
                </c:pt>
                <c:pt idx="1167">
                  <c:v>0.191081</c:v>
                </c:pt>
                <c:pt idx="1168">
                  <c:v>0.190917</c:v>
                </c:pt>
                <c:pt idx="1169">
                  <c:v>0.19073399999999999</c:v>
                </c:pt>
                <c:pt idx="1170">
                  <c:v>0.19040000000000001</c:v>
                </c:pt>
                <c:pt idx="1171">
                  <c:v>0.18981799999999999</c:v>
                </c:pt>
                <c:pt idx="1172">
                  <c:v>0.18895000000000001</c:v>
                </c:pt>
                <c:pt idx="1173">
                  <c:v>0.18781900000000001</c:v>
                </c:pt>
                <c:pt idx="1174">
                  <c:v>0.18647</c:v>
                </c:pt>
                <c:pt idx="1175">
                  <c:v>0.18496399999999999</c:v>
                </c:pt>
                <c:pt idx="1176">
                  <c:v>0.18340200000000001</c:v>
                </c:pt>
                <c:pt idx="1177">
                  <c:v>0.18192900000000001</c:v>
                </c:pt>
                <c:pt idx="1178">
                  <c:v>0.18067800000000001</c:v>
                </c:pt>
                <c:pt idx="1179">
                  <c:v>0.17969299999999999</c:v>
                </c:pt>
                <c:pt idx="1180">
                  <c:v>0.17893400000000001</c:v>
                </c:pt>
                <c:pt idx="1181">
                  <c:v>0.178374</c:v>
                </c:pt>
                <c:pt idx="1182">
                  <c:v>0.17807100000000001</c:v>
                </c:pt>
                <c:pt idx="1183">
                  <c:v>0.178116</c:v>
                </c:pt>
                <c:pt idx="1184">
                  <c:v>0.17852199999999999</c:v>
                </c:pt>
                <c:pt idx="1185">
                  <c:v>0.17921599999999999</c:v>
                </c:pt>
                <c:pt idx="1186">
                  <c:v>0.18017</c:v>
                </c:pt>
                <c:pt idx="1187">
                  <c:v>0.18145500000000001</c:v>
                </c:pt>
                <c:pt idx="1188">
                  <c:v>0.18318499999999999</c:v>
                </c:pt>
                <c:pt idx="1189">
                  <c:v>0.18546399999999999</c:v>
                </c:pt>
                <c:pt idx="1190">
                  <c:v>0.18834600000000001</c:v>
                </c:pt>
                <c:pt idx="1191">
                  <c:v>0.19175500000000001</c:v>
                </c:pt>
                <c:pt idx="1192">
                  <c:v>0.195436</c:v>
                </c:pt>
                <c:pt idx="1193">
                  <c:v>0.19903899999999999</c:v>
                </c:pt>
                <c:pt idx="1194">
                  <c:v>0.20227800000000001</c:v>
                </c:pt>
                <c:pt idx="1195">
                  <c:v>0.20497000000000001</c:v>
                </c:pt>
                <c:pt idx="1196">
                  <c:v>0.20696400000000001</c:v>
                </c:pt>
                <c:pt idx="1197">
                  <c:v>0.208066</c:v>
                </c:pt>
                <c:pt idx="1198">
                  <c:v>0.208093</c:v>
                </c:pt>
                <c:pt idx="1199">
                  <c:v>0.20697599999999999</c:v>
                </c:pt>
                <c:pt idx="1200">
                  <c:v>0.204765</c:v>
                </c:pt>
                <c:pt idx="1201">
                  <c:v>0.201516</c:v>
                </c:pt>
                <c:pt idx="1202">
                  <c:v>0.19720499999999999</c:v>
                </c:pt>
                <c:pt idx="1203">
                  <c:v>0.19179599999999999</c:v>
                </c:pt>
                <c:pt idx="1204">
                  <c:v>0.18534800000000001</c:v>
                </c:pt>
                <c:pt idx="1205">
                  <c:v>0.17802299999999999</c:v>
                </c:pt>
                <c:pt idx="1206">
                  <c:v>0.17002900000000001</c:v>
                </c:pt>
                <c:pt idx="1207">
                  <c:v>0.16155</c:v>
                </c:pt>
                <c:pt idx="1208">
                  <c:v>0.15275900000000001</c:v>
                </c:pt>
                <c:pt idx="1209">
                  <c:v>0.143873</c:v>
                </c:pt>
                <c:pt idx="1210">
                  <c:v>0.135183</c:v>
                </c:pt>
                <c:pt idx="1211">
                  <c:v>0.126973</c:v>
                </c:pt>
                <c:pt idx="1212">
                  <c:v>0.11941599999999999</c:v>
                </c:pt>
                <c:pt idx="1213">
                  <c:v>0.112564</c:v>
                </c:pt>
                <c:pt idx="1214">
                  <c:v>0.10641399999999999</c:v>
                </c:pt>
                <c:pt idx="1215">
                  <c:v>0.100934</c:v>
                </c:pt>
                <c:pt idx="1216">
                  <c:v>9.6058000000000004E-2</c:v>
                </c:pt>
                <c:pt idx="1217">
                  <c:v>9.1700000000000004E-2</c:v>
                </c:pt>
                <c:pt idx="1218">
                  <c:v>8.7792999999999996E-2</c:v>
                </c:pt>
                <c:pt idx="1219">
                  <c:v>8.4265000000000007E-2</c:v>
                </c:pt>
                <c:pt idx="1220">
                  <c:v>8.1018999999999994E-2</c:v>
                </c:pt>
                <c:pt idx="1221">
                  <c:v>7.7960000000000002E-2</c:v>
                </c:pt>
                <c:pt idx="1222">
                  <c:v>7.5042999999999999E-2</c:v>
                </c:pt>
                <c:pt idx="1223">
                  <c:v>7.2262999999999994E-2</c:v>
                </c:pt>
                <c:pt idx="1224">
                  <c:v>6.9611999999999993E-2</c:v>
                </c:pt>
                <c:pt idx="1225">
                  <c:v>6.7089999999999997E-2</c:v>
                </c:pt>
                <c:pt idx="1226">
                  <c:v>6.4714999999999995E-2</c:v>
                </c:pt>
                <c:pt idx="1227">
                  <c:v>6.2483999999999998E-2</c:v>
                </c:pt>
                <c:pt idx="1228">
                  <c:v>6.0339999999999998E-2</c:v>
                </c:pt>
                <c:pt idx="1229">
                  <c:v>5.8223999999999998E-2</c:v>
                </c:pt>
                <c:pt idx="1230">
                  <c:v>5.6122999999999999E-2</c:v>
                </c:pt>
                <c:pt idx="1231">
                  <c:v>5.4049E-2</c:v>
                </c:pt>
                <c:pt idx="1232">
                  <c:v>5.2004000000000002E-2</c:v>
                </c:pt>
                <c:pt idx="1233">
                  <c:v>5.0005000000000001E-2</c:v>
                </c:pt>
                <c:pt idx="1234">
                  <c:v>4.8087999999999999E-2</c:v>
                </c:pt>
                <c:pt idx="1235">
                  <c:v>4.6261999999999998E-2</c:v>
                </c:pt>
                <c:pt idx="1236">
                  <c:v>4.4491999999999997E-2</c:v>
                </c:pt>
                <c:pt idx="1237">
                  <c:v>4.2761E-2</c:v>
                </c:pt>
                <c:pt idx="1238">
                  <c:v>4.1100999999999999E-2</c:v>
                </c:pt>
                <c:pt idx="1239">
                  <c:v>3.9532999999999999E-2</c:v>
                </c:pt>
                <c:pt idx="1240">
                  <c:v>3.8004999999999997E-2</c:v>
                </c:pt>
                <c:pt idx="1241">
                  <c:v>3.6450000000000003E-2</c:v>
                </c:pt>
                <c:pt idx="1242">
                  <c:v>3.4860000000000002E-2</c:v>
                </c:pt>
                <c:pt idx="1243">
                  <c:v>3.3274999999999999E-2</c:v>
                </c:pt>
                <c:pt idx="1244">
                  <c:v>3.1724000000000002E-2</c:v>
                </c:pt>
                <c:pt idx="1245">
                  <c:v>3.0210000000000001E-2</c:v>
                </c:pt>
                <c:pt idx="1246">
                  <c:v>2.8728E-2</c:v>
                </c:pt>
                <c:pt idx="1247">
                  <c:v>2.7283000000000002E-2</c:v>
                </c:pt>
                <c:pt idx="1248">
                  <c:v>2.5888000000000001E-2</c:v>
                </c:pt>
                <c:pt idx="1249">
                  <c:v>2.4553999999999999E-2</c:v>
                </c:pt>
                <c:pt idx="1250">
                  <c:v>2.3272999999999999E-2</c:v>
                </c:pt>
                <c:pt idx="1251">
                  <c:v>2.2019E-2</c:v>
                </c:pt>
                <c:pt idx="1252">
                  <c:v>2.0795000000000001E-2</c:v>
                </c:pt>
                <c:pt idx="1253">
                  <c:v>1.9650999999999998E-2</c:v>
                </c:pt>
                <c:pt idx="1254">
                  <c:v>1.8627000000000001E-2</c:v>
                </c:pt>
                <c:pt idx="1255">
                  <c:v>1.7696E-2</c:v>
                </c:pt>
                <c:pt idx="1256">
                  <c:v>1.6795000000000001E-2</c:v>
                </c:pt>
                <c:pt idx="1257">
                  <c:v>1.5879999999999998E-2</c:v>
                </c:pt>
                <c:pt idx="1258">
                  <c:v>1.4909E-2</c:v>
                </c:pt>
                <c:pt idx="1259">
                  <c:v>1.3818E-2</c:v>
                </c:pt>
                <c:pt idx="1260">
                  <c:v>1.2593999999999999E-2</c:v>
                </c:pt>
                <c:pt idx="1261">
                  <c:v>1.1343000000000001E-2</c:v>
                </c:pt>
                <c:pt idx="1262">
                  <c:v>1.0206E-2</c:v>
                </c:pt>
                <c:pt idx="1263">
                  <c:v>9.2010000000000008E-3</c:v>
                </c:pt>
                <c:pt idx="1264">
                  <c:v>8.2439999999999996E-3</c:v>
                </c:pt>
                <c:pt idx="1265">
                  <c:v>7.2940000000000001E-3</c:v>
                </c:pt>
                <c:pt idx="1266">
                  <c:v>6.4159999999999998E-3</c:v>
                </c:pt>
                <c:pt idx="1267">
                  <c:v>5.692E-3</c:v>
                </c:pt>
                <c:pt idx="1268">
                  <c:v>5.097E-3</c:v>
                </c:pt>
                <c:pt idx="1269">
                  <c:v>4.5110000000000003E-3</c:v>
                </c:pt>
                <c:pt idx="1270">
                  <c:v>3.8419999999999999E-3</c:v>
                </c:pt>
                <c:pt idx="1271">
                  <c:v>3.0929999999999998E-3</c:v>
                </c:pt>
                <c:pt idx="1272">
                  <c:v>3.2569999999999999E-3</c:v>
                </c:pt>
                <c:pt idx="1273">
                  <c:v>3.4229999999999998E-3</c:v>
                </c:pt>
                <c:pt idx="1274">
                  <c:v>3.5899999999999999E-3</c:v>
                </c:pt>
                <c:pt idx="1275">
                  <c:v>3.7599999999999999E-3</c:v>
                </c:pt>
                <c:pt idx="1276">
                  <c:v>3.9309999999999996E-3</c:v>
                </c:pt>
                <c:pt idx="1277">
                  <c:v>4.1029999999999999E-3</c:v>
                </c:pt>
                <c:pt idx="1278">
                  <c:v>4.2779999999999997E-3</c:v>
                </c:pt>
                <c:pt idx="1279">
                  <c:v>4.4539999999999996E-3</c:v>
                </c:pt>
                <c:pt idx="1280">
                  <c:v>4.6319999999999998E-3</c:v>
                </c:pt>
                <c:pt idx="1281">
                  <c:v>4.7149999999999996E-3</c:v>
                </c:pt>
                <c:pt idx="1282">
                  <c:v>4.7990000000000003E-3</c:v>
                </c:pt>
                <c:pt idx="1283">
                  <c:v>4.8849999999999996E-3</c:v>
                </c:pt>
                <c:pt idx="1284">
                  <c:v>4.973E-3</c:v>
                </c:pt>
                <c:pt idx="1285">
                  <c:v>5.0629999999999998E-3</c:v>
                </c:pt>
                <c:pt idx="1286">
                  <c:v>5.1539999999999997E-3</c:v>
                </c:pt>
                <c:pt idx="1287">
                  <c:v>5.2469999999999999E-3</c:v>
                </c:pt>
                <c:pt idx="1288">
                  <c:v>5.3420000000000004E-3</c:v>
                </c:pt>
                <c:pt idx="1289">
                  <c:v>5.4380000000000001E-3</c:v>
                </c:pt>
                <c:pt idx="1290">
                  <c:v>5.5360000000000001E-3</c:v>
                </c:pt>
                <c:pt idx="1291">
                  <c:v>5.6360000000000004E-3</c:v>
                </c:pt>
                <c:pt idx="1292">
                  <c:v>5.5510000000000004E-3</c:v>
                </c:pt>
                <c:pt idx="1293">
                  <c:v>5.4660000000000004E-3</c:v>
                </c:pt>
                <c:pt idx="1294">
                  <c:v>5.3839999999999999E-3</c:v>
                </c:pt>
                <c:pt idx="1295">
                  <c:v>5.3030000000000004E-3</c:v>
                </c:pt>
                <c:pt idx="1296">
                  <c:v>5.2240000000000003E-3</c:v>
                </c:pt>
                <c:pt idx="1297">
                  <c:v>5.1469999999999997E-3</c:v>
                </c:pt>
                <c:pt idx="1298">
                  <c:v>5.0720000000000001E-3</c:v>
                </c:pt>
                <c:pt idx="1299">
                  <c:v>4.9979999999999998E-3</c:v>
                </c:pt>
                <c:pt idx="1300">
                  <c:v>4.9259999999999998E-3</c:v>
                </c:pt>
                <c:pt idx="1301">
                  <c:v>4.8560000000000001E-3</c:v>
                </c:pt>
                <c:pt idx="1302">
                  <c:v>4.7869999999999996E-3</c:v>
                </c:pt>
                <c:pt idx="1303">
                  <c:v>4.7200000000000002E-3</c:v>
                </c:pt>
                <c:pt idx="1304">
                  <c:v>4.6550000000000003E-3</c:v>
                </c:pt>
                <c:pt idx="1305">
                  <c:v>4.5919999999999997E-3</c:v>
                </c:pt>
                <c:pt idx="1306">
                  <c:v>4.5300000000000002E-3</c:v>
                </c:pt>
                <c:pt idx="1307">
                  <c:v>4.4710000000000001E-3</c:v>
                </c:pt>
                <c:pt idx="1308">
                  <c:v>4.4120000000000001E-3</c:v>
                </c:pt>
                <c:pt idx="1309">
                  <c:v>4.3559999999999996E-3</c:v>
                </c:pt>
                <c:pt idx="1310">
                  <c:v>4.3010000000000001E-3</c:v>
                </c:pt>
                <c:pt idx="1311">
                  <c:v>4.248E-3</c:v>
                </c:pt>
                <c:pt idx="1312">
                  <c:v>4.1970000000000002E-3</c:v>
                </c:pt>
                <c:pt idx="1313">
                  <c:v>4.1479999999999998E-3</c:v>
                </c:pt>
                <c:pt idx="1314">
                  <c:v>4.1000000000000003E-3</c:v>
                </c:pt>
                <c:pt idx="1315">
                  <c:v>4.0540000000000003E-3</c:v>
                </c:pt>
                <c:pt idx="1316">
                  <c:v>4.0099999999999997E-3</c:v>
                </c:pt>
                <c:pt idx="1317">
                  <c:v>3.967E-3</c:v>
                </c:pt>
                <c:pt idx="1318">
                  <c:v>3.9269999999999999E-3</c:v>
                </c:pt>
                <c:pt idx="1319">
                  <c:v>3.888E-3</c:v>
                </c:pt>
                <c:pt idx="1320">
                  <c:v>3.8500000000000001E-3</c:v>
                </c:pt>
                <c:pt idx="1321">
                  <c:v>3.8149999999999998E-3</c:v>
                </c:pt>
                <c:pt idx="1322">
                  <c:v>3.7810000000000001E-3</c:v>
                </c:pt>
                <c:pt idx="1323">
                  <c:v>3.7490000000000002E-3</c:v>
                </c:pt>
                <c:pt idx="1324">
                  <c:v>3.718E-3</c:v>
                </c:pt>
                <c:pt idx="1325">
                  <c:v>3.6900000000000001E-3</c:v>
                </c:pt>
                <c:pt idx="1326">
                  <c:v>3.663E-3</c:v>
                </c:pt>
                <c:pt idx="1327">
                  <c:v>3.6380000000000002E-3</c:v>
                </c:pt>
                <c:pt idx="1328">
                  <c:v>3.614E-3</c:v>
                </c:pt>
                <c:pt idx="1329">
                  <c:v>3.5920000000000001E-3</c:v>
                </c:pt>
                <c:pt idx="1330">
                  <c:v>3.5720000000000001E-3</c:v>
                </c:pt>
                <c:pt idx="1331">
                  <c:v>3.5539999999999999E-3</c:v>
                </c:pt>
                <c:pt idx="1332">
                  <c:v>3.5379999999999999E-3</c:v>
                </c:pt>
                <c:pt idx="1333">
                  <c:v>3.5230000000000001E-3</c:v>
                </c:pt>
                <c:pt idx="1334">
                  <c:v>3.5100000000000001E-3</c:v>
                </c:pt>
                <c:pt idx="1335">
                  <c:v>3.4989999999999999E-3</c:v>
                </c:pt>
                <c:pt idx="1336">
                  <c:v>3.4889999999999999E-3</c:v>
                </c:pt>
                <c:pt idx="1337">
                  <c:v>3.4810000000000002E-3</c:v>
                </c:pt>
                <c:pt idx="1338">
                  <c:v>3.4749999999999998E-3</c:v>
                </c:pt>
                <c:pt idx="1339">
                  <c:v>3.4710000000000001E-3</c:v>
                </c:pt>
                <c:pt idx="1340">
                  <c:v>3.4680000000000002E-3</c:v>
                </c:pt>
                <c:pt idx="1341">
                  <c:v>3.467E-3</c:v>
                </c:pt>
                <c:pt idx="1342">
                  <c:v>3.4680000000000002E-3</c:v>
                </c:pt>
                <c:pt idx="1343">
                  <c:v>3.4710000000000001E-3</c:v>
                </c:pt>
                <c:pt idx="1344">
                  <c:v>3.4749999999999998E-3</c:v>
                </c:pt>
                <c:pt idx="1345">
                  <c:v>3.4810000000000002E-3</c:v>
                </c:pt>
                <c:pt idx="1346">
                  <c:v>3.4889999999999999E-3</c:v>
                </c:pt>
                <c:pt idx="1347">
                  <c:v>3.4979999999999998E-3</c:v>
                </c:pt>
                <c:pt idx="1348">
                  <c:v>3.5100000000000001E-3</c:v>
                </c:pt>
                <c:pt idx="1349">
                  <c:v>3.5230000000000001E-3</c:v>
                </c:pt>
                <c:pt idx="1350">
                  <c:v>3.5370000000000002E-3</c:v>
                </c:pt>
                <c:pt idx="1351">
                  <c:v>3.5539999999999999E-3</c:v>
                </c:pt>
                <c:pt idx="1352">
                  <c:v>3.5720000000000001E-3</c:v>
                </c:pt>
                <c:pt idx="1353">
                  <c:v>3.5920000000000001E-3</c:v>
                </c:pt>
                <c:pt idx="1354">
                  <c:v>3.6129999999999999E-3</c:v>
                </c:pt>
                <c:pt idx="1355">
                  <c:v>3.637E-3</c:v>
                </c:pt>
                <c:pt idx="1356">
                  <c:v>3.6619999999999999E-3</c:v>
                </c:pt>
                <c:pt idx="1357">
                  <c:v>3.689E-3</c:v>
                </c:pt>
                <c:pt idx="1358">
                  <c:v>3.7169999999999998E-3</c:v>
                </c:pt>
                <c:pt idx="1359">
                  <c:v>3.748E-3</c:v>
                </c:pt>
                <c:pt idx="1360">
                  <c:v>3.6800000000000001E-3</c:v>
                </c:pt>
                <c:pt idx="1361">
                  <c:v>3.614E-3</c:v>
                </c:pt>
                <c:pt idx="1362">
                  <c:v>3.5500000000000002E-3</c:v>
                </c:pt>
                <c:pt idx="1363">
                  <c:v>3.4870000000000001E-3</c:v>
                </c:pt>
                <c:pt idx="1364">
                  <c:v>3.4259999999999998E-3</c:v>
                </c:pt>
                <c:pt idx="1365">
                  <c:v>3.3670000000000002E-3</c:v>
                </c:pt>
                <c:pt idx="1366">
                  <c:v>3.31E-3</c:v>
                </c:pt>
                <c:pt idx="1367">
                  <c:v>3.2539999999999999E-3</c:v>
                </c:pt>
                <c:pt idx="1368">
                  <c:v>3.2009999999999999E-3</c:v>
                </c:pt>
                <c:pt idx="1369">
                  <c:v>3.1489999999999999E-3</c:v>
                </c:pt>
                <c:pt idx="1370">
                  <c:v>3.0980000000000001E-3</c:v>
                </c:pt>
                <c:pt idx="1371">
                  <c:v>3.0490000000000001E-3</c:v>
                </c:pt>
                <c:pt idx="1372">
                  <c:v>3.003E-3</c:v>
                </c:pt>
                <c:pt idx="1373">
                  <c:v>2.957E-3</c:v>
                </c:pt>
                <c:pt idx="1374">
                  <c:v>2.9139999999999999E-3</c:v>
                </c:pt>
                <c:pt idx="1375">
                  <c:v>2.872E-3</c:v>
                </c:pt>
                <c:pt idx="1376">
                  <c:v>2.8319999999999999E-3</c:v>
                </c:pt>
                <c:pt idx="1377">
                  <c:v>2.794E-3</c:v>
                </c:pt>
                <c:pt idx="1378">
                  <c:v>2.7569999999999999E-3</c:v>
                </c:pt>
                <c:pt idx="1379">
                  <c:v>2.7230000000000002E-3</c:v>
                </c:pt>
                <c:pt idx="1380">
                  <c:v>2.6900000000000001E-3</c:v>
                </c:pt>
                <c:pt idx="1381">
                  <c:v>2.6580000000000002E-3</c:v>
                </c:pt>
                <c:pt idx="1382">
                  <c:v>2.6289999999999998E-3</c:v>
                </c:pt>
                <c:pt idx="1383">
                  <c:v>2.601E-3</c:v>
                </c:pt>
                <c:pt idx="1384">
                  <c:v>2.575E-3</c:v>
                </c:pt>
                <c:pt idx="1385">
                  <c:v>2.5500000000000002E-3</c:v>
                </c:pt>
                <c:pt idx="1386">
                  <c:v>2.5279999999999999E-3</c:v>
                </c:pt>
                <c:pt idx="1387">
                  <c:v>2.5070000000000001E-3</c:v>
                </c:pt>
                <c:pt idx="1388">
                  <c:v>2.4880000000000002E-3</c:v>
                </c:pt>
                <c:pt idx="1389">
                  <c:v>2.47E-3</c:v>
                </c:pt>
                <c:pt idx="1390">
                  <c:v>2.4550000000000002E-3</c:v>
                </c:pt>
                <c:pt idx="1391">
                  <c:v>2.441E-3</c:v>
                </c:pt>
                <c:pt idx="1392">
                  <c:v>2.428E-3</c:v>
                </c:pt>
                <c:pt idx="1393">
                  <c:v>2.418E-3</c:v>
                </c:pt>
                <c:pt idx="1394">
                  <c:v>2.4090000000000001E-3</c:v>
                </c:pt>
                <c:pt idx="1395">
                  <c:v>2.4020000000000001E-3</c:v>
                </c:pt>
                <c:pt idx="1396">
                  <c:v>2.3969999999999998E-3</c:v>
                </c:pt>
                <c:pt idx="1397">
                  <c:v>2.3930000000000002E-3</c:v>
                </c:pt>
                <c:pt idx="1398">
                  <c:v>2.3909999999999999E-3</c:v>
                </c:pt>
                <c:pt idx="1399">
                  <c:v>2.3909999999999999E-3</c:v>
                </c:pt>
                <c:pt idx="1400">
                  <c:v>2.3930000000000002E-3</c:v>
                </c:pt>
                <c:pt idx="1401">
                  <c:v>2.3960000000000001E-3</c:v>
                </c:pt>
                <c:pt idx="1402">
                  <c:v>2.4009999999999999E-3</c:v>
                </c:pt>
                <c:pt idx="1403">
                  <c:v>2.408E-3</c:v>
                </c:pt>
                <c:pt idx="1404">
                  <c:v>2.4169999999999999E-3</c:v>
                </c:pt>
                <c:pt idx="1405">
                  <c:v>2.4269999999999999E-3</c:v>
                </c:pt>
                <c:pt idx="1406">
                  <c:v>2.4390000000000002E-3</c:v>
                </c:pt>
                <c:pt idx="1407">
                  <c:v>2.4529999999999999E-3</c:v>
                </c:pt>
                <c:pt idx="1408">
                  <c:v>2.4689999999999998E-3</c:v>
                </c:pt>
                <c:pt idx="1409">
                  <c:v>2.4859999999999999E-3</c:v>
                </c:pt>
                <c:pt idx="1410">
                  <c:v>2.5049999999999998E-3</c:v>
                </c:pt>
                <c:pt idx="1411">
                  <c:v>2.526E-3</c:v>
                </c:pt>
                <c:pt idx="1412">
                  <c:v>2.5479999999999999E-3</c:v>
                </c:pt>
                <c:pt idx="1413">
                  <c:v>2.5720000000000001E-3</c:v>
                </c:pt>
                <c:pt idx="1414">
                  <c:v>2.598E-3</c:v>
                </c:pt>
                <c:pt idx="1415">
                  <c:v>2.6259999999999999E-3</c:v>
                </c:pt>
                <c:pt idx="1416">
                  <c:v>2.6549999999999998E-3</c:v>
                </c:pt>
                <c:pt idx="1417">
                  <c:v>2.686E-3</c:v>
                </c:pt>
                <c:pt idx="1418">
                  <c:v>2.7190000000000001E-3</c:v>
                </c:pt>
                <c:pt idx="1419">
                  <c:v>2.7539999999999999E-3</c:v>
                </c:pt>
                <c:pt idx="1420">
                  <c:v>2.7899999999999999E-3</c:v>
                </c:pt>
                <c:pt idx="1421">
                  <c:v>2.8279999999999998E-3</c:v>
                </c:pt>
                <c:pt idx="1422">
                  <c:v>2.8679999999999999E-3</c:v>
                </c:pt>
                <c:pt idx="1423">
                  <c:v>2.9090000000000001E-3</c:v>
                </c:pt>
                <c:pt idx="1424">
                  <c:v>2.9529999999999999E-3</c:v>
                </c:pt>
                <c:pt idx="1425">
                  <c:v>2.9979999999999998E-3</c:v>
                </c:pt>
                <c:pt idx="1426">
                  <c:v>3.0439999999999998E-3</c:v>
                </c:pt>
                <c:pt idx="1427">
                  <c:v>3.0929999999999998E-3</c:v>
                </c:pt>
                <c:pt idx="1428">
                  <c:v>3.0349999999999999E-3</c:v>
                </c:pt>
                <c:pt idx="1429">
                  <c:v>2.9780000000000002E-3</c:v>
                </c:pt>
                <c:pt idx="1430">
                  <c:v>2.9239999999999999E-3</c:v>
                </c:pt>
                <c:pt idx="1431">
                  <c:v>2.8709999999999999E-3</c:v>
                </c:pt>
                <c:pt idx="1432">
                  <c:v>2.82E-3</c:v>
                </c:pt>
                <c:pt idx="1433">
                  <c:v>2.7699999999999999E-3</c:v>
                </c:pt>
                <c:pt idx="1434">
                  <c:v>2.7230000000000002E-3</c:v>
                </c:pt>
                <c:pt idx="1435">
                  <c:v>2.6770000000000001E-3</c:v>
                </c:pt>
                <c:pt idx="1436">
                  <c:v>2.6319999999999998E-3</c:v>
                </c:pt>
                <c:pt idx="1437">
                  <c:v>2.5899999999999999E-3</c:v>
                </c:pt>
                <c:pt idx="1438">
                  <c:v>2.5490000000000001E-3</c:v>
                </c:pt>
                <c:pt idx="1439">
                  <c:v>2.5100000000000001E-3</c:v>
                </c:pt>
                <c:pt idx="1440">
                  <c:v>2.4729999999999999E-3</c:v>
                </c:pt>
                <c:pt idx="1441">
                  <c:v>2.4369999999999999E-3</c:v>
                </c:pt>
                <c:pt idx="1442">
                  <c:v>2.4030000000000002E-3</c:v>
                </c:pt>
                <c:pt idx="1443">
                  <c:v>2.3709999999999998E-3</c:v>
                </c:pt>
                <c:pt idx="1444">
                  <c:v>2.3410000000000002E-3</c:v>
                </c:pt>
                <c:pt idx="1445">
                  <c:v>2.3119999999999998E-3</c:v>
                </c:pt>
                <c:pt idx="1446">
                  <c:v>2.2859999999999998E-3</c:v>
                </c:pt>
                <c:pt idx="1447">
                  <c:v>2.2599999999999999E-3</c:v>
                </c:pt>
                <c:pt idx="1448">
                  <c:v>2.2369999999999998E-3</c:v>
                </c:pt>
                <c:pt idx="1449">
                  <c:v>2.215E-3</c:v>
                </c:pt>
                <c:pt idx="1450">
                  <c:v>2.1949999999999999E-3</c:v>
                </c:pt>
                <c:pt idx="1451">
                  <c:v>2.1770000000000001E-3</c:v>
                </c:pt>
                <c:pt idx="1452">
                  <c:v>2.1610000000000002E-3</c:v>
                </c:pt>
                <c:pt idx="1453">
                  <c:v>2.1459999999999999E-3</c:v>
                </c:pt>
                <c:pt idx="1454">
                  <c:v>2.1329999999999999E-3</c:v>
                </c:pt>
                <c:pt idx="1455">
                  <c:v>2.1220000000000002E-3</c:v>
                </c:pt>
                <c:pt idx="1456">
                  <c:v>2.1120000000000002E-3</c:v>
                </c:pt>
                <c:pt idx="1457">
                  <c:v>2.104E-3</c:v>
                </c:pt>
                <c:pt idx="1458">
                  <c:v>2.098E-3</c:v>
                </c:pt>
                <c:pt idx="1459">
                  <c:v>2.0939999999999999E-3</c:v>
                </c:pt>
                <c:pt idx="1460">
                  <c:v>2.091E-3</c:v>
                </c:pt>
                <c:pt idx="1461">
                  <c:v>2.0899999999999998E-3</c:v>
                </c:pt>
                <c:pt idx="1462">
                  <c:v>2.091E-3</c:v>
                </c:pt>
                <c:pt idx="1463">
                  <c:v>2.0939999999999999E-3</c:v>
                </c:pt>
                <c:pt idx="1464">
                  <c:v>2.098E-3</c:v>
                </c:pt>
                <c:pt idx="1465">
                  <c:v>2.104E-3</c:v>
                </c:pt>
                <c:pt idx="1466">
                  <c:v>2.1120000000000002E-3</c:v>
                </c:pt>
                <c:pt idx="1467">
                  <c:v>2.1220000000000002E-3</c:v>
                </c:pt>
                <c:pt idx="1468">
                  <c:v>2.1329999999999999E-3</c:v>
                </c:pt>
                <c:pt idx="1469">
                  <c:v>2.1459999999999999E-3</c:v>
                </c:pt>
                <c:pt idx="1470">
                  <c:v>2.1610000000000002E-3</c:v>
                </c:pt>
                <c:pt idx="1471">
                  <c:v>2.1770000000000001E-3</c:v>
                </c:pt>
                <c:pt idx="1472">
                  <c:v>2.1949999999999999E-3</c:v>
                </c:pt>
                <c:pt idx="1473">
                  <c:v>2.215E-3</c:v>
                </c:pt>
                <c:pt idx="1474">
                  <c:v>2.2369999999999998E-3</c:v>
                </c:pt>
                <c:pt idx="1475">
                  <c:v>2.2599999999999999E-3</c:v>
                </c:pt>
                <c:pt idx="1476">
                  <c:v>2.2859999999999998E-3</c:v>
                </c:pt>
                <c:pt idx="1477">
                  <c:v>2.3119999999999998E-3</c:v>
                </c:pt>
                <c:pt idx="1478">
                  <c:v>2.3410000000000002E-3</c:v>
                </c:pt>
                <c:pt idx="1479">
                  <c:v>2.3709999999999998E-3</c:v>
                </c:pt>
                <c:pt idx="1480">
                  <c:v>2.4030000000000002E-3</c:v>
                </c:pt>
                <c:pt idx="1481">
                  <c:v>2.4369999999999999E-3</c:v>
                </c:pt>
                <c:pt idx="1482">
                  <c:v>2.4729999999999999E-3</c:v>
                </c:pt>
                <c:pt idx="1483">
                  <c:v>2.5100000000000001E-3</c:v>
                </c:pt>
                <c:pt idx="1484">
                  <c:v>2.5490000000000001E-3</c:v>
                </c:pt>
                <c:pt idx="1485">
                  <c:v>2.5899999999999999E-3</c:v>
                </c:pt>
                <c:pt idx="1486">
                  <c:v>2.6319999999999998E-3</c:v>
                </c:pt>
                <c:pt idx="1487">
                  <c:v>2.6770000000000001E-3</c:v>
                </c:pt>
                <c:pt idx="1488">
                  <c:v>2.7230000000000002E-3</c:v>
                </c:pt>
                <c:pt idx="1489">
                  <c:v>2.7699999999999999E-3</c:v>
                </c:pt>
                <c:pt idx="1490">
                  <c:v>2.82E-3</c:v>
                </c:pt>
                <c:pt idx="1491">
                  <c:v>2.8709999999999999E-3</c:v>
                </c:pt>
                <c:pt idx="1492">
                  <c:v>2.9239999999999999E-3</c:v>
                </c:pt>
                <c:pt idx="1493">
                  <c:v>2.9780000000000002E-3</c:v>
                </c:pt>
                <c:pt idx="1494">
                  <c:v>3.0349999999999999E-3</c:v>
                </c:pt>
                <c:pt idx="1495">
                  <c:v>3.0929999999999998E-3</c:v>
                </c:pt>
                <c:pt idx="1496">
                  <c:v>3.0349999999999999E-3</c:v>
                </c:pt>
                <c:pt idx="1497">
                  <c:v>2.9780000000000002E-3</c:v>
                </c:pt>
                <c:pt idx="1498">
                  <c:v>2.9239999999999999E-3</c:v>
                </c:pt>
                <c:pt idx="1499">
                  <c:v>2.8709999999999999E-3</c:v>
                </c:pt>
                <c:pt idx="1500">
                  <c:v>2.82E-3</c:v>
                </c:pt>
                <c:pt idx="1501">
                  <c:v>2.7699999999999999E-3</c:v>
                </c:pt>
                <c:pt idx="1502">
                  <c:v>2.7230000000000002E-3</c:v>
                </c:pt>
                <c:pt idx="1503">
                  <c:v>2.6770000000000001E-3</c:v>
                </c:pt>
                <c:pt idx="1504">
                  <c:v>2.6319999999999998E-3</c:v>
                </c:pt>
                <c:pt idx="1505">
                  <c:v>2.5899999999999999E-3</c:v>
                </c:pt>
                <c:pt idx="1506">
                  <c:v>2.5490000000000001E-3</c:v>
                </c:pt>
                <c:pt idx="1507">
                  <c:v>2.5100000000000001E-3</c:v>
                </c:pt>
                <c:pt idx="1508">
                  <c:v>2.4729999999999999E-3</c:v>
                </c:pt>
                <c:pt idx="1509">
                  <c:v>2.4369999999999999E-3</c:v>
                </c:pt>
                <c:pt idx="1510">
                  <c:v>2.4030000000000002E-3</c:v>
                </c:pt>
                <c:pt idx="1511">
                  <c:v>2.3709999999999998E-3</c:v>
                </c:pt>
                <c:pt idx="1512">
                  <c:v>2.3410000000000002E-3</c:v>
                </c:pt>
                <c:pt idx="1513">
                  <c:v>2.3119999999999998E-3</c:v>
                </c:pt>
                <c:pt idx="1514">
                  <c:v>2.2859999999999998E-3</c:v>
                </c:pt>
                <c:pt idx="1515">
                  <c:v>2.2599999999999999E-3</c:v>
                </c:pt>
                <c:pt idx="1516">
                  <c:v>2.2369999999999998E-3</c:v>
                </c:pt>
                <c:pt idx="1517">
                  <c:v>2.215E-3</c:v>
                </c:pt>
                <c:pt idx="1518">
                  <c:v>2.1949999999999999E-3</c:v>
                </c:pt>
                <c:pt idx="1519">
                  <c:v>2.1770000000000001E-3</c:v>
                </c:pt>
                <c:pt idx="1520">
                  <c:v>2.1610000000000002E-3</c:v>
                </c:pt>
                <c:pt idx="1521">
                  <c:v>2.1459999999999999E-3</c:v>
                </c:pt>
                <c:pt idx="1522">
                  <c:v>2.1329999999999999E-3</c:v>
                </c:pt>
                <c:pt idx="1523">
                  <c:v>2.1220000000000002E-3</c:v>
                </c:pt>
                <c:pt idx="1524">
                  <c:v>2.1120000000000002E-3</c:v>
                </c:pt>
                <c:pt idx="1525">
                  <c:v>2.104E-3</c:v>
                </c:pt>
                <c:pt idx="1526">
                  <c:v>2.098E-3</c:v>
                </c:pt>
                <c:pt idx="1527">
                  <c:v>2.0939999999999999E-3</c:v>
                </c:pt>
                <c:pt idx="1528">
                  <c:v>2.091E-3</c:v>
                </c:pt>
                <c:pt idx="1529">
                  <c:v>2.0899999999999998E-3</c:v>
                </c:pt>
                <c:pt idx="1530">
                  <c:v>2.091E-3</c:v>
                </c:pt>
                <c:pt idx="1531">
                  <c:v>2.0939999999999999E-3</c:v>
                </c:pt>
                <c:pt idx="1532">
                  <c:v>2.098E-3</c:v>
                </c:pt>
                <c:pt idx="1533">
                  <c:v>2.104E-3</c:v>
                </c:pt>
                <c:pt idx="1534">
                  <c:v>2.1120000000000002E-3</c:v>
                </c:pt>
                <c:pt idx="1535">
                  <c:v>2.1220000000000002E-3</c:v>
                </c:pt>
                <c:pt idx="1536">
                  <c:v>2.1329999999999999E-3</c:v>
                </c:pt>
                <c:pt idx="1537">
                  <c:v>2.1459999999999999E-3</c:v>
                </c:pt>
                <c:pt idx="1538">
                  <c:v>2.1610000000000002E-3</c:v>
                </c:pt>
                <c:pt idx="1539">
                  <c:v>2.1770000000000001E-3</c:v>
                </c:pt>
                <c:pt idx="1540">
                  <c:v>2.1949999999999999E-3</c:v>
                </c:pt>
                <c:pt idx="1541">
                  <c:v>2.215E-3</c:v>
                </c:pt>
                <c:pt idx="1542">
                  <c:v>2.2369999999999998E-3</c:v>
                </c:pt>
                <c:pt idx="1543">
                  <c:v>2.2599999999999999E-3</c:v>
                </c:pt>
                <c:pt idx="1544">
                  <c:v>2.2859999999999998E-3</c:v>
                </c:pt>
                <c:pt idx="1545">
                  <c:v>2.3119999999999998E-3</c:v>
                </c:pt>
                <c:pt idx="1546">
                  <c:v>2.3410000000000002E-3</c:v>
                </c:pt>
                <c:pt idx="1547">
                  <c:v>2.3709999999999998E-3</c:v>
                </c:pt>
                <c:pt idx="1548">
                  <c:v>2.4030000000000002E-3</c:v>
                </c:pt>
                <c:pt idx="1549">
                  <c:v>2.4369999999999999E-3</c:v>
                </c:pt>
                <c:pt idx="1550">
                  <c:v>2.4729999999999999E-3</c:v>
                </c:pt>
                <c:pt idx="1551">
                  <c:v>2.5100000000000001E-3</c:v>
                </c:pt>
                <c:pt idx="1552">
                  <c:v>2.5490000000000001E-3</c:v>
                </c:pt>
                <c:pt idx="1553">
                  <c:v>2.5899999999999999E-3</c:v>
                </c:pt>
                <c:pt idx="1554">
                  <c:v>2.6319999999999998E-3</c:v>
                </c:pt>
                <c:pt idx="1555">
                  <c:v>2.6770000000000001E-3</c:v>
                </c:pt>
                <c:pt idx="1556">
                  <c:v>2.7230000000000002E-3</c:v>
                </c:pt>
                <c:pt idx="1557">
                  <c:v>2.7699999999999999E-3</c:v>
                </c:pt>
                <c:pt idx="1558">
                  <c:v>2.82E-3</c:v>
                </c:pt>
                <c:pt idx="1559">
                  <c:v>2.8709999999999999E-3</c:v>
                </c:pt>
                <c:pt idx="1560">
                  <c:v>2.9239999999999999E-3</c:v>
                </c:pt>
                <c:pt idx="1561">
                  <c:v>2.9780000000000002E-3</c:v>
                </c:pt>
                <c:pt idx="1562">
                  <c:v>3.0349999999999999E-3</c:v>
                </c:pt>
                <c:pt idx="1563">
                  <c:v>3.0929999999999998E-3</c:v>
                </c:pt>
                <c:pt idx="1564">
                  <c:v>3.0349999999999999E-3</c:v>
                </c:pt>
                <c:pt idx="1565">
                  <c:v>2.9780000000000002E-3</c:v>
                </c:pt>
                <c:pt idx="1566">
                  <c:v>2.9239999999999999E-3</c:v>
                </c:pt>
                <c:pt idx="1567">
                  <c:v>2.8709999999999999E-3</c:v>
                </c:pt>
                <c:pt idx="1568">
                  <c:v>2.82E-3</c:v>
                </c:pt>
                <c:pt idx="1569">
                  <c:v>2.7699999999999999E-3</c:v>
                </c:pt>
                <c:pt idx="1570">
                  <c:v>2.7230000000000002E-3</c:v>
                </c:pt>
                <c:pt idx="1571">
                  <c:v>2.6770000000000001E-3</c:v>
                </c:pt>
                <c:pt idx="1572">
                  <c:v>2.6319999999999998E-3</c:v>
                </c:pt>
                <c:pt idx="1573">
                  <c:v>2.5899999999999999E-3</c:v>
                </c:pt>
                <c:pt idx="1574">
                  <c:v>2.5490000000000001E-3</c:v>
                </c:pt>
                <c:pt idx="1575">
                  <c:v>2.5100000000000001E-3</c:v>
                </c:pt>
                <c:pt idx="1576">
                  <c:v>2.4729999999999999E-3</c:v>
                </c:pt>
                <c:pt idx="1577">
                  <c:v>2.4369999999999999E-3</c:v>
                </c:pt>
                <c:pt idx="1578">
                  <c:v>2.4030000000000002E-3</c:v>
                </c:pt>
                <c:pt idx="1579">
                  <c:v>2.3709999999999998E-3</c:v>
                </c:pt>
                <c:pt idx="1580">
                  <c:v>2.3410000000000002E-3</c:v>
                </c:pt>
                <c:pt idx="1581">
                  <c:v>2.3119999999999998E-3</c:v>
                </c:pt>
                <c:pt idx="1582">
                  <c:v>2.2859999999999998E-3</c:v>
                </c:pt>
                <c:pt idx="1583">
                  <c:v>2.2599999999999999E-3</c:v>
                </c:pt>
                <c:pt idx="1584">
                  <c:v>2.2369999999999998E-3</c:v>
                </c:pt>
                <c:pt idx="1585">
                  <c:v>2.215E-3</c:v>
                </c:pt>
                <c:pt idx="1586">
                  <c:v>2.1949999999999999E-3</c:v>
                </c:pt>
                <c:pt idx="1587">
                  <c:v>2.1770000000000001E-3</c:v>
                </c:pt>
                <c:pt idx="1588">
                  <c:v>2.1610000000000002E-3</c:v>
                </c:pt>
                <c:pt idx="1589">
                  <c:v>2.1459999999999999E-3</c:v>
                </c:pt>
                <c:pt idx="1590">
                  <c:v>2.1329999999999999E-3</c:v>
                </c:pt>
                <c:pt idx="1591">
                  <c:v>2.1220000000000002E-3</c:v>
                </c:pt>
                <c:pt idx="1592">
                  <c:v>2.1120000000000002E-3</c:v>
                </c:pt>
                <c:pt idx="1593">
                  <c:v>2.104E-3</c:v>
                </c:pt>
                <c:pt idx="1594">
                  <c:v>2.098E-3</c:v>
                </c:pt>
                <c:pt idx="1595">
                  <c:v>2.0939999999999999E-3</c:v>
                </c:pt>
                <c:pt idx="1596">
                  <c:v>2.091E-3</c:v>
                </c:pt>
                <c:pt idx="1597">
                  <c:v>2.0899999999999998E-3</c:v>
                </c:pt>
                <c:pt idx="1598">
                  <c:v>2.091E-3</c:v>
                </c:pt>
                <c:pt idx="1599">
                  <c:v>2.0939999999999999E-3</c:v>
                </c:pt>
                <c:pt idx="1600">
                  <c:v>2.098E-3</c:v>
                </c:pt>
                <c:pt idx="1601">
                  <c:v>2.104E-3</c:v>
                </c:pt>
                <c:pt idx="1602">
                  <c:v>2.1120000000000002E-3</c:v>
                </c:pt>
                <c:pt idx="1603">
                  <c:v>2.1220000000000002E-3</c:v>
                </c:pt>
                <c:pt idx="1604">
                  <c:v>2.1329999999999999E-3</c:v>
                </c:pt>
                <c:pt idx="1605">
                  <c:v>2.1459999999999999E-3</c:v>
                </c:pt>
                <c:pt idx="1606">
                  <c:v>2.1610000000000002E-3</c:v>
                </c:pt>
                <c:pt idx="1607">
                  <c:v>2.1770000000000001E-3</c:v>
                </c:pt>
                <c:pt idx="1608">
                  <c:v>2.1949999999999999E-3</c:v>
                </c:pt>
                <c:pt idx="1609">
                  <c:v>2.215E-3</c:v>
                </c:pt>
                <c:pt idx="1610">
                  <c:v>2.2369999999999998E-3</c:v>
                </c:pt>
                <c:pt idx="1611">
                  <c:v>2.2599999999999999E-3</c:v>
                </c:pt>
                <c:pt idx="1612">
                  <c:v>2.2859999999999998E-3</c:v>
                </c:pt>
                <c:pt idx="1613">
                  <c:v>2.3119999999999998E-3</c:v>
                </c:pt>
                <c:pt idx="1614">
                  <c:v>2.3410000000000002E-3</c:v>
                </c:pt>
                <c:pt idx="1615">
                  <c:v>2.3709999999999998E-3</c:v>
                </c:pt>
                <c:pt idx="1616">
                  <c:v>2.4030000000000002E-3</c:v>
                </c:pt>
                <c:pt idx="1617">
                  <c:v>2.4369999999999999E-3</c:v>
                </c:pt>
                <c:pt idx="1618">
                  <c:v>2.4729999999999999E-3</c:v>
                </c:pt>
                <c:pt idx="1619">
                  <c:v>2.5100000000000001E-3</c:v>
                </c:pt>
                <c:pt idx="1620">
                  <c:v>2.5490000000000001E-3</c:v>
                </c:pt>
                <c:pt idx="1621">
                  <c:v>2.5899999999999999E-3</c:v>
                </c:pt>
                <c:pt idx="1622">
                  <c:v>2.6319999999999998E-3</c:v>
                </c:pt>
                <c:pt idx="1623">
                  <c:v>2.6770000000000001E-3</c:v>
                </c:pt>
                <c:pt idx="1624">
                  <c:v>2.7230000000000002E-3</c:v>
                </c:pt>
                <c:pt idx="1625">
                  <c:v>2.7699999999999999E-3</c:v>
                </c:pt>
                <c:pt idx="1626">
                  <c:v>2.82E-3</c:v>
                </c:pt>
                <c:pt idx="1627">
                  <c:v>2.8709999999999999E-3</c:v>
                </c:pt>
                <c:pt idx="1628">
                  <c:v>2.9239999999999999E-3</c:v>
                </c:pt>
                <c:pt idx="1629">
                  <c:v>2.9780000000000002E-3</c:v>
                </c:pt>
                <c:pt idx="1630">
                  <c:v>3.0349999999999999E-3</c:v>
                </c:pt>
                <c:pt idx="1631">
                  <c:v>3.0929999999999998E-3</c:v>
                </c:pt>
                <c:pt idx="1632">
                  <c:v>3.0349999999999999E-3</c:v>
                </c:pt>
                <c:pt idx="1633">
                  <c:v>2.9780000000000002E-3</c:v>
                </c:pt>
                <c:pt idx="1634">
                  <c:v>2.9239999999999999E-3</c:v>
                </c:pt>
                <c:pt idx="1635">
                  <c:v>2.8709999999999999E-3</c:v>
                </c:pt>
                <c:pt idx="1636">
                  <c:v>2.82E-3</c:v>
                </c:pt>
                <c:pt idx="1637">
                  <c:v>2.7699999999999999E-3</c:v>
                </c:pt>
                <c:pt idx="1638">
                  <c:v>2.7230000000000002E-3</c:v>
                </c:pt>
                <c:pt idx="1639">
                  <c:v>2.6770000000000001E-3</c:v>
                </c:pt>
                <c:pt idx="1640">
                  <c:v>2.6319999999999998E-3</c:v>
                </c:pt>
                <c:pt idx="1641">
                  <c:v>2.5899999999999999E-3</c:v>
                </c:pt>
                <c:pt idx="1642">
                  <c:v>2.5490000000000001E-3</c:v>
                </c:pt>
                <c:pt idx="1643">
                  <c:v>2.5100000000000001E-3</c:v>
                </c:pt>
                <c:pt idx="1644">
                  <c:v>2.4729999999999999E-3</c:v>
                </c:pt>
                <c:pt idx="1645">
                  <c:v>2.4369999999999999E-3</c:v>
                </c:pt>
                <c:pt idx="1646">
                  <c:v>2.4039999999999999E-3</c:v>
                </c:pt>
                <c:pt idx="1647">
                  <c:v>2.3709999999999998E-3</c:v>
                </c:pt>
                <c:pt idx="1648">
                  <c:v>2.3410000000000002E-3</c:v>
                </c:pt>
                <c:pt idx="1649">
                  <c:v>2.3119999999999998E-3</c:v>
                </c:pt>
                <c:pt idx="1650">
                  <c:v>2.2859999999999998E-3</c:v>
                </c:pt>
                <c:pt idx="1651">
                  <c:v>2.2599999999999999E-3</c:v>
                </c:pt>
                <c:pt idx="1652">
                  <c:v>2.2369999999999998E-3</c:v>
                </c:pt>
                <c:pt idx="1653">
                  <c:v>2.215E-3</c:v>
                </c:pt>
                <c:pt idx="1654">
                  <c:v>2.1949999999999999E-3</c:v>
                </c:pt>
                <c:pt idx="1655">
                  <c:v>2.1770000000000001E-3</c:v>
                </c:pt>
                <c:pt idx="1656">
                  <c:v>2.1610000000000002E-3</c:v>
                </c:pt>
                <c:pt idx="1657">
                  <c:v>2.1459999999999999E-3</c:v>
                </c:pt>
                <c:pt idx="1658">
                  <c:v>2.1329999999999999E-3</c:v>
                </c:pt>
                <c:pt idx="1659">
                  <c:v>2.1220000000000002E-3</c:v>
                </c:pt>
                <c:pt idx="1660">
                  <c:v>2.1120000000000002E-3</c:v>
                </c:pt>
                <c:pt idx="1661">
                  <c:v>2.104E-3</c:v>
                </c:pt>
                <c:pt idx="1662">
                  <c:v>2.098E-3</c:v>
                </c:pt>
                <c:pt idx="1663">
                  <c:v>2.0939999999999999E-3</c:v>
                </c:pt>
                <c:pt idx="1664">
                  <c:v>2.091E-3</c:v>
                </c:pt>
                <c:pt idx="1665">
                  <c:v>2.0899999999999998E-3</c:v>
                </c:pt>
                <c:pt idx="1666">
                  <c:v>2.091E-3</c:v>
                </c:pt>
                <c:pt idx="1667">
                  <c:v>2.0939999999999999E-3</c:v>
                </c:pt>
                <c:pt idx="1668">
                  <c:v>2.098E-3</c:v>
                </c:pt>
                <c:pt idx="1669">
                  <c:v>2.104E-3</c:v>
                </c:pt>
                <c:pt idx="1670">
                  <c:v>2.1120000000000002E-3</c:v>
                </c:pt>
                <c:pt idx="1671">
                  <c:v>2.1220000000000002E-3</c:v>
                </c:pt>
                <c:pt idx="1672">
                  <c:v>2.1329999999999999E-3</c:v>
                </c:pt>
                <c:pt idx="1673">
                  <c:v>2.1459999999999999E-3</c:v>
                </c:pt>
                <c:pt idx="1674">
                  <c:v>2.1610000000000002E-3</c:v>
                </c:pt>
                <c:pt idx="1675">
                  <c:v>2.1770000000000001E-3</c:v>
                </c:pt>
                <c:pt idx="1676">
                  <c:v>2.1949999999999999E-3</c:v>
                </c:pt>
                <c:pt idx="1677">
                  <c:v>2.215E-3</c:v>
                </c:pt>
                <c:pt idx="1678">
                  <c:v>2.2369999999999998E-3</c:v>
                </c:pt>
                <c:pt idx="1679">
                  <c:v>2.2599999999999999E-3</c:v>
                </c:pt>
                <c:pt idx="1680">
                  <c:v>2.2859999999999998E-3</c:v>
                </c:pt>
                <c:pt idx="1681">
                  <c:v>2.3119999999999998E-3</c:v>
                </c:pt>
                <c:pt idx="1682">
                  <c:v>2.3410000000000002E-3</c:v>
                </c:pt>
                <c:pt idx="1683">
                  <c:v>2.3709999999999998E-3</c:v>
                </c:pt>
                <c:pt idx="1684">
                  <c:v>2.4039999999999999E-3</c:v>
                </c:pt>
                <c:pt idx="1685">
                  <c:v>2.4369999999999999E-3</c:v>
                </c:pt>
                <c:pt idx="1686">
                  <c:v>2.4729999999999999E-3</c:v>
                </c:pt>
                <c:pt idx="1687">
                  <c:v>2.5100000000000001E-3</c:v>
                </c:pt>
                <c:pt idx="1688">
                  <c:v>2.5490000000000001E-3</c:v>
                </c:pt>
                <c:pt idx="1689">
                  <c:v>2.5899999999999999E-3</c:v>
                </c:pt>
                <c:pt idx="1690">
                  <c:v>2.6319999999999998E-3</c:v>
                </c:pt>
                <c:pt idx="1691">
                  <c:v>2.6770000000000001E-3</c:v>
                </c:pt>
                <c:pt idx="1692">
                  <c:v>2.7230000000000002E-3</c:v>
                </c:pt>
                <c:pt idx="1693">
                  <c:v>2.7699999999999999E-3</c:v>
                </c:pt>
                <c:pt idx="1694">
                  <c:v>2.82E-3</c:v>
                </c:pt>
                <c:pt idx="1695">
                  <c:v>2.8709999999999999E-3</c:v>
                </c:pt>
                <c:pt idx="1696">
                  <c:v>2.9239999999999999E-3</c:v>
                </c:pt>
                <c:pt idx="1697">
                  <c:v>2.9780000000000002E-3</c:v>
                </c:pt>
                <c:pt idx="1698">
                  <c:v>3.0349999999999999E-3</c:v>
                </c:pt>
                <c:pt idx="1699">
                  <c:v>3.0929999999999998E-3</c:v>
                </c:pt>
                <c:pt idx="1700">
                  <c:v>3.0349999999999999E-3</c:v>
                </c:pt>
                <c:pt idx="1701">
                  <c:v>2.9780000000000002E-3</c:v>
                </c:pt>
                <c:pt idx="1702">
                  <c:v>2.9239999999999999E-3</c:v>
                </c:pt>
                <c:pt idx="1703">
                  <c:v>2.8709999999999999E-3</c:v>
                </c:pt>
                <c:pt idx="1704">
                  <c:v>2.82E-3</c:v>
                </c:pt>
                <c:pt idx="1705">
                  <c:v>2.7699999999999999E-3</c:v>
                </c:pt>
                <c:pt idx="1706">
                  <c:v>2.7230000000000002E-3</c:v>
                </c:pt>
                <c:pt idx="1707">
                  <c:v>2.6770000000000001E-3</c:v>
                </c:pt>
                <c:pt idx="1708">
                  <c:v>2.6319999999999998E-3</c:v>
                </c:pt>
                <c:pt idx="1709">
                  <c:v>2.5899999999999999E-3</c:v>
                </c:pt>
                <c:pt idx="1710">
                  <c:v>2.5490000000000001E-3</c:v>
                </c:pt>
                <c:pt idx="1711">
                  <c:v>2.5100000000000001E-3</c:v>
                </c:pt>
                <c:pt idx="1712">
                  <c:v>2.4729999999999999E-3</c:v>
                </c:pt>
                <c:pt idx="1713">
                  <c:v>2.4369999999999999E-3</c:v>
                </c:pt>
                <c:pt idx="1714">
                  <c:v>2.4030000000000002E-3</c:v>
                </c:pt>
                <c:pt idx="1715">
                  <c:v>2.3709999999999998E-3</c:v>
                </c:pt>
                <c:pt idx="1716">
                  <c:v>2.3410000000000002E-3</c:v>
                </c:pt>
                <c:pt idx="1717">
                  <c:v>2.3119999999999998E-3</c:v>
                </c:pt>
                <c:pt idx="1718">
                  <c:v>2.2859999999999998E-3</c:v>
                </c:pt>
                <c:pt idx="1719">
                  <c:v>2.2599999999999999E-3</c:v>
                </c:pt>
                <c:pt idx="1720">
                  <c:v>2.2369999999999998E-3</c:v>
                </c:pt>
                <c:pt idx="1721">
                  <c:v>2.215E-3</c:v>
                </c:pt>
                <c:pt idx="1722">
                  <c:v>2.1949999999999999E-3</c:v>
                </c:pt>
                <c:pt idx="1723">
                  <c:v>2.1770000000000001E-3</c:v>
                </c:pt>
                <c:pt idx="1724">
                  <c:v>2.1610000000000002E-3</c:v>
                </c:pt>
                <c:pt idx="1725">
                  <c:v>2.1459999999999999E-3</c:v>
                </c:pt>
                <c:pt idx="1726">
                  <c:v>2.1329999999999999E-3</c:v>
                </c:pt>
                <c:pt idx="1727">
                  <c:v>2.1220000000000002E-3</c:v>
                </c:pt>
                <c:pt idx="1728">
                  <c:v>2.1120000000000002E-3</c:v>
                </c:pt>
                <c:pt idx="1729">
                  <c:v>2.104E-3</c:v>
                </c:pt>
                <c:pt idx="1730">
                  <c:v>2.098E-3</c:v>
                </c:pt>
                <c:pt idx="1731">
                  <c:v>2.0939999999999999E-3</c:v>
                </c:pt>
                <c:pt idx="1732">
                  <c:v>2.091E-3</c:v>
                </c:pt>
                <c:pt idx="1733">
                  <c:v>2.0899999999999998E-3</c:v>
                </c:pt>
                <c:pt idx="1734">
                  <c:v>2.091E-3</c:v>
                </c:pt>
                <c:pt idx="1735">
                  <c:v>2.0939999999999999E-3</c:v>
                </c:pt>
                <c:pt idx="1736">
                  <c:v>2.098E-3</c:v>
                </c:pt>
                <c:pt idx="1737">
                  <c:v>2.104E-3</c:v>
                </c:pt>
                <c:pt idx="1738">
                  <c:v>2.1120000000000002E-3</c:v>
                </c:pt>
                <c:pt idx="1739">
                  <c:v>2.1220000000000002E-3</c:v>
                </c:pt>
                <c:pt idx="1740">
                  <c:v>2.1329999999999999E-3</c:v>
                </c:pt>
                <c:pt idx="1741">
                  <c:v>2.1459999999999999E-3</c:v>
                </c:pt>
                <c:pt idx="1742">
                  <c:v>2.1610000000000002E-3</c:v>
                </c:pt>
                <c:pt idx="1743">
                  <c:v>2.1770000000000001E-3</c:v>
                </c:pt>
                <c:pt idx="1744">
                  <c:v>2.1949999999999999E-3</c:v>
                </c:pt>
                <c:pt idx="1745">
                  <c:v>2.215E-3</c:v>
                </c:pt>
                <c:pt idx="1746">
                  <c:v>2.2369999999999998E-3</c:v>
                </c:pt>
                <c:pt idx="1747">
                  <c:v>2.2599999999999999E-3</c:v>
                </c:pt>
                <c:pt idx="1748">
                  <c:v>2.2859999999999998E-3</c:v>
                </c:pt>
                <c:pt idx="1749">
                  <c:v>2.3119999999999998E-3</c:v>
                </c:pt>
                <c:pt idx="1750">
                  <c:v>2.3410000000000002E-3</c:v>
                </c:pt>
                <c:pt idx="1751">
                  <c:v>2.3709999999999998E-3</c:v>
                </c:pt>
                <c:pt idx="1752">
                  <c:v>2.4030000000000002E-3</c:v>
                </c:pt>
                <c:pt idx="1753">
                  <c:v>2.4369999999999999E-3</c:v>
                </c:pt>
                <c:pt idx="1754">
                  <c:v>2.4729999999999999E-3</c:v>
                </c:pt>
                <c:pt idx="1755">
                  <c:v>2.5100000000000001E-3</c:v>
                </c:pt>
                <c:pt idx="1756">
                  <c:v>2.5490000000000001E-3</c:v>
                </c:pt>
                <c:pt idx="1757">
                  <c:v>2.5899999999999999E-3</c:v>
                </c:pt>
                <c:pt idx="1758">
                  <c:v>2.6319999999999998E-3</c:v>
                </c:pt>
                <c:pt idx="1759">
                  <c:v>2.6770000000000001E-3</c:v>
                </c:pt>
                <c:pt idx="1760">
                  <c:v>2.7230000000000002E-3</c:v>
                </c:pt>
                <c:pt idx="1761">
                  <c:v>2.7699999999999999E-3</c:v>
                </c:pt>
                <c:pt idx="1762">
                  <c:v>2.82E-3</c:v>
                </c:pt>
                <c:pt idx="1763">
                  <c:v>2.8709999999999999E-3</c:v>
                </c:pt>
                <c:pt idx="1764">
                  <c:v>2.9239999999999999E-3</c:v>
                </c:pt>
                <c:pt idx="1765">
                  <c:v>2.9780000000000002E-3</c:v>
                </c:pt>
                <c:pt idx="1766">
                  <c:v>3.0349999999999999E-3</c:v>
                </c:pt>
                <c:pt idx="1767">
                  <c:v>3.0929999999999998E-3</c:v>
                </c:pt>
                <c:pt idx="1768">
                  <c:v>3.039E-3</c:v>
                </c:pt>
                <c:pt idx="1769">
                  <c:v>2.9870000000000001E-3</c:v>
                </c:pt>
                <c:pt idx="1770">
                  <c:v>2.9369999999999999E-3</c:v>
                </c:pt>
                <c:pt idx="1771">
                  <c:v>2.8879999999999999E-3</c:v>
                </c:pt>
                <c:pt idx="1772">
                  <c:v>2.8410000000000002E-3</c:v>
                </c:pt>
                <c:pt idx="1773">
                  <c:v>2.7959999999999999E-3</c:v>
                </c:pt>
                <c:pt idx="1774">
                  <c:v>2.7529999999999998E-3</c:v>
                </c:pt>
                <c:pt idx="1775">
                  <c:v>2.7109999999999999E-3</c:v>
                </c:pt>
                <c:pt idx="1776">
                  <c:v>2.6710000000000002E-3</c:v>
                </c:pt>
                <c:pt idx="1777">
                  <c:v>2.6329999999999999E-3</c:v>
                </c:pt>
                <c:pt idx="1778">
                  <c:v>2.5969999999999999E-3</c:v>
                </c:pt>
                <c:pt idx="1779">
                  <c:v>2.562E-3</c:v>
                </c:pt>
                <c:pt idx="1780">
                  <c:v>2.529E-3</c:v>
                </c:pt>
                <c:pt idx="1781">
                  <c:v>2.4979999999999998E-3</c:v>
                </c:pt>
                <c:pt idx="1782">
                  <c:v>2.4689999999999998E-3</c:v>
                </c:pt>
                <c:pt idx="1783">
                  <c:v>2.441E-3</c:v>
                </c:pt>
                <c:pt idx="1784">
                  <c:v>2.415E-3</c:v>
                </c:pt>
                <c:pt idx="1785">
                  <c:v>2.3900000000000002E-3</c:v>
                </c:pt>
                <c:pt idx="1786">
                  <c:v>2.3679999999999999E-3</c:v>
                </c:pt>
                <c:pt idx="1787">
                  <c:v>2.3470000000000001E-3</c:v>
                </c:pt>
                <c:pt idx="1788">
                  <c:v>2.3280000000000002E-3</c:v>
                </c:pt>
                <c:pt idx="1789">
                  <c:v>2.3110000000000001E-3</c:v>
                </c:pt>
                <c:pt idx="1790">
                  <c:v>2.2950000000000002E-3</c:v>
                </c:pt>
                <c:pt idx="1791">
                  <c:v>2.281E-3</c:v>
                </c:pt>
                <c:pt idx="1792">
                  <c:v>2.2690000000000002E-3</c:v>
                </c:pt>
                <c:pt idx="1793">
                  <c:v>2.2590000000000002E-3</c:v>
                </c:pt>
                <c:pt idx="1794">
                  <c:v>2.2499999999999998E-3</c:v>
                </c:pt>
                <c:pt idx="1795">
                  <c:v>2.2430000000000002E-3</c:v>
                </c:pt>
                <c:pt idx="1796">
                  <c:v>2.238E-3</c:v>
                </c:pt>
                <c:pt idx="1797">
                  <c:v>2.2339999999999999E-3</c:v>
                </c:pt>
                <c:pt idx="1798">
                  <c:v>2.2330000000000002E-3</c:v>
                </c:pt>
                <c:pt idx="1799">
                  <c:v>2.2330000000000002E-3</c:v>
                </c:pt>
                <c:pt idx="1800">
                  <c:v>2.2339999999999999E-3</c:v>
                </c:pt>
                <c:pt idx="1801">
                  <c:v>2.238E-3</c:v>
                </c:pt>
                <c:pt idx="1802">
                  <c:v>2.2430000000000002E-3</c:v>
                </c:pt>
                <c:pt idx="1803">
                  <c:v>2.2499999999999998E-3</c:v>
                </c:pt>
                <c:pt idx="1804">
                  <c:v>2.2590000000000002E-3</c:v>
                </c:pt>
                <c:pt idx="1805">
                  <c:v>2.2690000000000002E-3</c:v>
                </c:pt>
                <c:pt idx="1806">
                  <c:v>2.281E-3</c:v>
                </c:pt>
                <c:pt idx="1807">
                  <c:v>2.2950000000000002E-3</c:v>
                </c:pt>
                <c:pt idx="1808">
                  <c:v>2.3110000000000001E-3</c:v>
                </c:pt>
                <c:pt idx="1809">
                  <c:v>2.3280000000000002E-3</c:v>
                </c:pt>
                <c:pt idx="1810">
                  <c:v>2.3470000000000001E-3</c:v>
                </c:pt>
                <c:pt idx="1811">
                  <c:v>2.3679999999999999E-3</c:v>
                </c:pt>
                <c:pt idx="1812">
                  <c:v>2.3900000000000002E-3</c:v>
                </c:pt>
                <c:pt idx="1813">
                  <c:v>2.415E-3</c:v>
                </c:pt>
                <c:pt idx="1814">
                  <c:v>2.441E-3</c:v>
                </c:pt>
                <c:pt idx="1815">
                  <c:v>2.4689999999999998E-3</c:v>
                </c:pt>
                <c:pt idx="1816">
                  <c:v>2.4979999999999998E-3</c:v>
                </c:pt>
                <c:pt idx="1817">
                  <c:v>2.529E-3</c:v>
                </c:pt>
                <c:pt idx="1818">
                  <c:v>2.562E-3</c:v>
                </c:pt>
                <c:pt idx="1819">
                  <c:v>2.5969999999999999E-3</c:v>
                </c:pt>
                <c:pt idx="1820">
                  <c:v>2.6329999999999999E-3</c:v>
                </c:pt>
                <c:pt idx="1821">
                  <c:v>2.6710000000000002E-3</c:v>
                </c:pt>
                <c:pt idx="1822">
                  <c:v>2.7109999999999999E-3</c:v>
                </c:pt>
                <c:pt idx="1823">
                  <c:v>2.7529999999999998E-3</c:v>
                </c:pt>
                <c:pt idx="1824">
                  <c:v>2.7959999999999999E-3</c:v>
                </c:pt>
                <c:pt idx="1825">
                  <c:v>2.8410000000000002E-3</c:v>
                </c:pt>
                <c:pt idx="1826">
                  <c:v>2.8879999999999999E-3</c:v>
                </c:pt>
                <c:pt idx="1827">
                  <c:v>2.9369999999999999E-3</c:v>
                </c:pt>
                <c:pt idx="1828">
                  <c:v>2.9870000000000001E-3</c:v>
                </c:pt>
                <c:pt idx="1829">
                  <c:v>3.039E-3</c:v>
                </c:pt>
                <c:pt idx="1830">
                  <c:v>3.0929999999999998E-3</c:v>
                </c:pt>
                <c:pt idx="1831">
                  <c:v>3.1380000000000002E-3</c:v>
                </c:pt>
                <c:pt idx="1832">
                  <c:v>3.1849999999999999E-3</c:v>
                </c:pt>
                <c:pt idx="1833">
                  <c:v>3.2339999999999999E-3</c:v>
                </c:pt>
                <c:pt idx="1834">
                  <c:v>3.2780000000000001E-3</c:v>
                </c:pt>
                <c:pt idx="1835">
                  <c:v>3.3240000000000001E-3</c:v>
                </c:pt>
                <c:pt idx="1836">
                  <c:v>3.2720000000000002E-3</c:v>
                </c:pt>
                <c:pt idx="1837">
                  <c:v>3.222E-3</c:v>
                </c:pt>
                <c:pt idx="1838">
                  <c:v>3.173E-3</c:v>
                </c:pt>
                <c:pt idx="1839">
                  <c:v>3.127E-3</c:v>
                </c:pt>
                <c:pt idx="1840">
                  <c:v>3.0820000000000001E-3</c:v>
                </c:pt>
                <c:pt idx="1841">
                  <c:v>3.039E-3</c:v>
                </c:pt>
                <c:pt idx="1842">
                  <c:v>2.9970000000000001E-3</c:v>
                </c:pt>
                <c:pt idx="1843">
                  <c:v>2.9580000000000001E-3</c:v>
                </c:pt>
                <c:pt idx="1844">
                  <c:v>2.9199999999999999E-3</c:v>
                </c:pt>
                <c:pt idx="1845">
                  <c:v>2.8830000000000001E-3</c:v>
                </c:pt>
                <c:pt idx="1846">
                  <c:v>2.849E-3</c:v>
                </c:pt>
                <c:pt idx="1847">
                  <c:v>2.8159999999999999E-3</c:v>
                </c:pt>
                <c:pt idx="1848">
                  <c:v>2.7850000000000001E-3</c:v>
                </c:pt>
                <c:pt idx="1849">
                  <c:v>2.7560000000000002E-3</c:v>
                </c:pt>
                <c:pt idx="1850">
                  <c:v>2.728E-3</c:v>
                </c:pt>
                <c:pt idx="1851">
                  <c:v>2.7030000000000001E-3</c:v>
                </c:pt>
                <c:pt idx="1852">
                  <c:v>2.679E-3</c:v>
                </c:pt>
                <c:pt idx="1853">
                  <c:v>2.6559999999999999E-3</c:v>
                </c:pt>
                <c:pt idx="1854">
                  <c:v>2.6359999999999999E-3</c:v>
                </c:pt>
                <c:pt idx="1855">
                  <c:v>2.617E-3</c:v>
                </c:pt>
                <c:pt idx="1856">
                  <c:v>2.5999999999999999E-3</c:v>
                </c:pt>
                <c:pt idx="1857">
                  <c:v>2.5839999999999999E-3</c:v>
                </c:pt>
                <c:pt idx="1858">
                  <c:v>2.5709999999999999E-3</c:v>
                </c:pt>
                <c:pt idx="1859">
                  <c:v>2.5590000000000001E-3</c:v>
                </c:pt>
                <c:pt idx="1860">
                  <c:v>2.5490000000000001E-3</c:v>
                </c:pt>
                <c:pt idx="1861">
                  <c:v>2.5400000000000002E-3</c:v>
                </c:pt>
                <c:pt idx="1862">
                  <c:v>2.5330000000000001E-3</c:v>
                </c:pt>
                <c:pt idx="1863">
                  <c:v>2.5279999999999999E-3</c:v>
                </c:pt>
                <c:pt idx="1864">
                  <c:v>2.5249999999999999E-3</c:v>
                </c:pt>
                <c:pt idx="1865">
                  <c:v>2.5240000000000002E-3</c:v>
                </c:pt>
                <c:pt idx="1866">
                  <c:v>2.5240000000000002E-3</c:v>
                </c:pt>
                <c:pt idx="1867">
                  <c:v>2.526E-3</c:v>
                </c:pt>
                <c:pt idx="1868">
                  <c:v>2.529E-3</c:v>
                </c:pt>
                <c:pt idx="1869">
                  <c:v>2.5349999999999999E-3</c:v>
                </c:pt>
                <c:pt idx="1870">
                  <c:v>2.542E-3</c:v>
                </c:pt>
                <c:pt idx="1871">
                  <c:v>2.5509999999999999E-3</c:v>
                </c:pt>
                <c:pt idx="1872">
                  <c:v>2.562E-3</c:v>
                </c:pt>
                <c:pt idx="1873">
                  <c:v>2.5739999999999999E-3</c:v>
                </c:pt>
                <c:pt idx="1874">
                  <c:v>2.588E-3</c:v>
                </c:pt>
                <c:pt idx="1875">
                  <c:v>2.604E-3</c:v>
                </c:pt>
                <c:pt idx="1876">
                  <c:v>2.6210000000000001E-3</c:v>
                </c:pt>
                <c:pt idx="1877">
                  <c:v>2.6410000000000001E-3</c:v>
                </c:pt>
                <c:pt idx="1878">
                  <c:v>2.6619999999999999E-3</c:v>
                </c:pt>
                <c:pt idx="1879">
                  <c:v>2.6840000000000002E-3</c:v>
                </c:pt>
                <c:pt idx="1880">
                  <c:v>2.709E-3</c:v>
                </c:pt>
                <c:pt idx="1881">
                  <c:v>2.735E-3</c:v>
                </c:pt>
                <c:pt idx="1882">
                  <c:v>2.7629999999999998E-3</c:v>
                </c:pt>
                <c:pt idx="1883">
                  <c:v>2.7929999999999999E-3</c:v>
                </c:pt>
                <c:pt idx="1884">
                  <c:v>2.8240000000000001E-3</c:v>
                </c:pt>
                <c:pt idx="1885">
                  <c:v>2.8570000000000002E-3</c:v>
                </c:pt>
                <c:pt idx="1886">
                  <c:v>2.892E-3</c:v>
                </c:pt>
                <c:pt idx="1887">
                  <c:v>2.9290000000000002E-3</c:v>
                </c:pt>
                <c:pt idx="1888">
                  <c:v>2.967E-3</c:v>
                </c:pt>
                <c:pt idx="1889">
                  <c:v>3.0070000000000001E-3</c:v>
                </c:pt>
                <c:pt idx="1890">
                  <c:v>3.0490000000000001E-3</c:v>
                </c:pt>
                <c:pt idx="1891">
                  <c:v>3.0929999999999998E-3</c:v>
                </c:pt>
                <c:pt idx="1892">
                  <c:v>3.1229999999999999E-3</c:v>
                </c:pt>
                <c:pt idx="1893">
                  <c:v>3.1540000000000001E-3</c:v>
                </c:pt>
                <c:pt idx="1894">
                  <c:v>3.1870000000000002E-3</c:v>
                </c:pt>
                <c:pt idx="1895">
                  <c:v>3.2230000000000002E-3</c:v>
                </c:pt>
                <c:pt idx="1896">
                  <c:v>3.2490000000000002E-3</c:v>
                </c:pt>
                <c:pt idx="1897">
                  <c:v>3.277E-3</c:v>
                </c:pt>
                <c:pt idx="1898">
                  <c:v>3.307E-3</c:v>
                </c:pt>
                <c:pt idx="1899">
                  <c:v>3.3379999999999998E-3</c:v>
                </c:pt>
                <c:pt idx="1900">
                  <c:v>3.3709999999999999E-3</c:v>
                </c:pt>
                <c:pt idx="1901">
                  <c:v>3.4060000000000002E-3</c:v>
                </c:pt>
                <c:pt idx="1902">
                  <c:v>3.4290000000000002E-3</c:v>
                </c:pt>
                <c:pt idx="1903">
                  <c:v>3.454E-3</c:v>
                </c:pt>
                <c:pt idx="1904">
                  <c:v>3.3969999999999998E-3</c:v>
                </c:pt>
                <c:pt idx="1905">
                  <c:v>3.3409999999999998E-3</c:v>
                </c:pt>
                <c:pt idx="1906">
                  <c:v>3.287E-3</c:v>
                </c:pt>
                <c:pt idx="1907">
                  <c:v>3.2339999999999999E-3</c:v>
                </c:pt>
                <c:pt idx="1908">
                  <c:v>3.1840000000000002E-3</c:v>
                </c:pt>
                <c:pt idx="1909">
                  <c:v>3.1350000000000002E-3</c:v>
                </c:pt>
                <c:pt idx="1910">
                  <c:v>3.088E-3</c:v>
                </c:pt>
                <c:pt idx="1911">
                  <c:v>3.042E-3</c:v>
                </c:pt>
                <c:pt idx="1912">
                  <c:v>2.9979999999999998E-3</c:v>
                </c:pt>
                <c:pt idx="1913">
                  <c:v>2.9559999999999999E-3</c:v>
                </c:pt>
                <c:pt idx="1914">
                  <c:v>2.9160000000000002E-3</c:v>
                </c:pt>
                <c:pt idx="1915">
                  <c:v>2.8779999999999999E-3</c:v>
                </c:pt>
                <c:pt idx="1916">
                  <c:v>2.8410000000000002E-3</c:v>
                </c:pt>
                <c:pt idx="1917">
                  <c:v>2.8059999999999999E-3</c:v>
                </c:pt>
                <c:pt idx="1918">
                  <c:v>2.7720000000000002E-3</c:v>
                </c:pt>
                <c:pt idx="1919">
                  <c:v>2.7409999999999999E-3</c:v>
                </c:pt>
                <c:pt idx="1920">
                  <c:v>2.7109999999999999E-3</c:v>
                </c:pt>
                <c:pt idx="1921">
                  <c:v>2.6830000000000001E-3</c:v>
                </c:pt>
                <c:pt idx="1922">
                  <c:v>2.6559999999999999E-3</c:v>
                </c:pt>
                <c:pt idx="1923">
                  <c:v>2.6319999999999998E-3</c:v>
                </c:pt>
                <c:pt idx="1924">
                  <c:v>2.6090000000000002E-3</c:v>
                </c:pt>
                <c:pt idx="1925">
                  <c:v>2.588E-3</c:v>
                </c:pt>
                <c:pt idx="1926">
                  <c:v>2.568E-3</c:v>
                </c:pt>
                <c:pt idx="1927">
                  <c:v>2.5509999999999999E-3</c:v>
                </c:pt>
                <c:pt idx="1928">
                  <c:v>2.5349999999999999E-3</c:v>
                </c:pt>
                <c:pt idx="1929">
                  <c:v>2.5200000000000001E-3</c:v>
                </c:pt>
                <c:pt idx="1930">
                  <c:v>2.5079999999999998E-3</c:v>
                </c:pt>
                <c:pt idx="1931">
                  <c:v>2.4970000000000001E-3</c:v>
                </c:pt>
                <c:pt idx="1932">
                  <c:v>2.4880000000000002E-3</c:v>
                </c:pt>
                <c:pt idx="1933">
                  <c:v>2.4810000000000001E-3</c:v>
                </c:pt>
                <c:pt idx="1934">
                  <c:v>2.4750000000000002E-3</c:v>
                </c:pt>
                <c:pt idx="1935">
                  <c:v>2.4710000000000001E-3</c:v>
                </c:pt>
                <c:pt idx="1936">
                  <c:v>2.4689999999999998E-3</c:v>
                </c:pt>
                <c:pt idx="1937">
                  <c:v>2.4689999999999998E-3</c:v>
                </c:pt>
                <c:pt idx="1938">
                  <c:v>2.47E-3</c:v>
                </c:pt>
                <c:pt idx="1939">
                  <c:v>2.4729999999999999E-3</c:v>
                </c:pt>
                <c:pt idx="1940">
                  <c:v>2.4780000000000002E-3</c:v>
                </c:pt>
                <c:pt idx="1941">
                  <c:v>2.4849999999999998E-3</c:v>
                </c:pt>
                <c:pt idx="1942">
                  <c:v>2.493E-3</c:v>
                </c:pt>
                <c:pt idx="1943">
                  <c:v>2.503E-3</c:v>
                </c:pt>
                <c:pt idx="1944">
                  <c:v>2.5149999999999999E-3</c:v>
                </c:pt>
                <c:pt idx="1945">
                  <c:v>2.5279999999999999E-3</c:v>
                </c:pt>
                <c:pt idx="1946">
                  <c:v>2.5430000000000001E-3</c:v>
                </c:pt>
                <c:pt idx="1947">
                  <c:v>2.5600000000000002E-3</c:v>
                </c:pt>
                <c:pt idx="1948">
                  <c:v>2.5790000000000001E-3</c:v>
                </c:pt>
                <c:pt idx="1949">
                  <c:v>2.5999999999999999E-3</c:v>
                </c:pt>
                <c:pt idx="1950">
                  <c:v>2.6220000000000002E-3</c:v>
                </c:pt>
                <c:pt idx="1951">
                  <c:v>2.6459999999999999E-3</c:v>
                </c:pt>
                <c:pt idx="1952">
                  <c:v>2.6710000000000002E-3</c:v>
                </c:pt>
                <c:pt idx="1953">
                  <c:v>2.699E-3</c:v>
                </c:pt>
                <c:pt idx="1954">
                  <c:v>2.728E-3</c:v>
                </c:pt>
                <c:pt idx="1955">
                  <c:v>2.7590000000000002E-3</c:v>
                </c:pt>
                <c:pt idx="1956">
                  <c:v>2.7910000000000001E-3</c:v>
                </c:pt>
                <c:pt idx="1957">
                  <c:v>2.826E-3</c:v>
                </c:pt>
                <c:pt idx="1958">
                  <c:v>2.843E-3</c:v>
                </c:pt>
                <c:pt idx="1959">
                  <c:v>2.862E-3</c:v>
                </c:pt>
                <c:pt idx="1960">
                  <c:v>2.8830000000000001E-3</c:v>
                </c:pt>
                <c:pt idx="1961">
                  <c:v>2.905E-3</c:v>
                </c:pt>
                <c:pt idx="1962">
                  <c:v>2.9290000000000002E-3</c:v>
                </c:pt>
                <c:pt idx="1963">
                  <c:v>2.9550000000000002E-3</c:v>
                </c:pt>
                <c:pt idx="1964">
                  <c:v>2.983E-3</c:v>
                </c:pt>
                <c:pt idx="1965">
                  <c:v>2.996E-3</c:v>
                </c:pt>
                <c:pt idx="1966">
                  <c:v>3.0100000000000001E-3</c:v>
                </c:pt>
                <c:pt idx="1967">
                  <c:v>3.026E-3</c:v>
                </c:pt>
                <c:pt idx="1968">
                  <c:v>3.0439999999999998E-3</c:v>
                </c:pt>
                <c:pt idx="1969">
                  <c:v>3.0630000000000002E-3</c:v>
                </c:pt>
                <c:pt idx="1970">
                  <c:v>3.0769999999999999E-3</c:v>
                </c:pt>
                <c:pt idx="1971">
                  <c:v>3.0929999999999998E-3</c:v>
                </c:pt>
                <c:pt idx="1972">
                  <c:v>3.045E-3</c:v>
                </c:pt>
                <c:pt idx="1973">
                  <c:v>3.0000000000000001E-3</c:v>
                </c:pt>
                <c:pt idx="1974">
                  <c:v>2.9559999999999999E-3</c:v>
                </c:pt>
                <c:pt idx="1975">
                  <c:v>2.9139999999999999E-3</c:v>
                </c:pt>
                <c:pt idx="1976">
                  <c:v>2.8739999999999998E-3</c:v>
                </c:pt>
                <c:pt idx="1977">
                  <c:v>2.8349999999999998E-3</c:v>
                </c:pt>
                <c:pt idx="1978">
                  <c:v>2.7980000000000001E-3</c:v>
                </c:pt>
                <c:pt idx="1979">
                  <c:v>2.7629999999999998E-3</c:v>
                </c:pt>
                <c:pt idx="1980">
                  <c:v>2.7290000000000001E-3</c:v>
                </c:pt>
                <c:pt idx="1981">
                  <c:v>2.6979999999999999E-3</c:v>
                </c:pt>
                <c:pt idx="1982">
                  <c:v>2.6679999999999998E-3</c:v>
                </c:pt>
                <c:pt idx="1983">
                  <c:v>2.6389999999999999E-3</c:v>
                </c:pt>
                <c:pt idx="1984">
                  <c:v>2.6129999999999999E-3</c:v>
                </c:pt>
                <c:pt idx="1985">
                  <c:v>2.588E-3</c:v>
                </c:pt>
                <c:pt idx="1986">
                  <c:v>2.565E-3</c:v>
                </c:pt>
                <c:pt idx="1987">
                  <c:v>2.5439999999999998E-3</c:v>
                </c:pt>
                <c:pt idx="1988">
                  <c:v>2.5240000000000002E-3</c:v>
                </c:pt>
                <c:pt idx="1989">
                  <c:v>2.506E-3</c:v>
                </c:pt>
                <c:pt idx="1990">
                  <c:v>2.49E-3</c:v>
                </c:pt>
                <c:pt idx="1991">
                  <c:v>2.4759999999999999E-3</c:v>
                </c:pt>
                <c:pt idx="1992">
                  <c:v>2.4629999999999999E-3</c:v>
                </c:pt>
                <c:pt idx="1993">
                  <c:v>2.4520000000000002E-3</c:v>
                </c:pt>
                <c:pt idx="1994">
                  <c:v>2.4429999999999999E-3</c:v>
                </c:pt>
                <c:pt idx="1995">
                  <c:v>2.4359999999999998E-3</c:v>
                </c:pt>
                <c:pt idx="1996">
                  <c:v>2.4299999999999999E-3</c:v>
                </c:pt>
                <c:pt idx="1997">
                  <c:v>2.4260000000000002E-3</c:v>
                </c:pt>
                <c:pt idx="1998">
                  <c:v>2.4239999999999999E-3</c:v>
                </c:pt>
                <c:pt idx="1999">
                  <c:v>2.4229999999999998E-3</c:v>
                </c:pt>
                <c:pt idx="2000">
                  <c:v>2.4250000000000001E-3</c:v>
                </c:pt>
                <c:pt idx="2001">
                  <c:v>2.428E-3</c:v>
                </c:pt>
                <c:pt idx="2002">
                  <c:v>2.4320000000000001E-3</c:v>
                </c:pt>
                <c:pt idx="2003">
                  <c:v>2.4390000000000002E-3</c:v>
                </c:pt>
                <c:pt idx="2004">
                  <c:v>2.447E-3</c:v>
                </c:pt>
                <c:pt idx="2005">
                  <c:v>2.457E-3</c:v>
                </c:pt>
                <c:pt idx="2006">
                  <c:v>2.4680000000000001E-3</c:v>
                </c:pt>
                <c:pt idx="2007">
                  <c:v>2.4819999999999998E-3</c:v>
                </c:pt>
                <c:pt idx="2008">
                  <c:v>2.4970000000000001E-3</c:v>
                </c:pt>
                <c:pt idx="2009">
                  <c:v>2.5140000000000002E-3</c:v>
                </c:pt>
                <c:pt idx="2010">
                  <c:v>2.532E-3</c:v>
                </c:pt>
                <c:pt idx="2011">
                  <c:v>2.5530000000000001E-3</c:v>
                </c:pt>
                <c:pt idx="2012">
                  <c:v>2.575E-3</c:v>
                </c:pt>
                <c:pt idx="2013">
                  <c:v>2.5990000000000002E-3</c:v>
                </c:pt>
                <c:pt idx="2014">
                  <c:v>2.624E-3</c:v>
                </c:pt>
                <c:pt idx="2015">
                  <c:v>2.6510000000000001E-3</c:v>
                </c:pt>
                <c:pt idx="2016">
                  <c:v>2.6800000000000001E-3</c:v>
                </c:pt>
                <c:pt idx="2017">
                  <c:v>2.7109999999999999E-3</c:v>
                </c:pt>
                <c:pt idx="2018">
                  <c:v>2.7430000000000002E-3</c:v>
                </c:pt>
                <c:pt idx="2019">
                  <c:v>2.7780000000000001E-3</c:v>
                </c:pt>
                <c:pt idx="2020">
                  <c:v>2.7880000000000001E-3</c:v>
                </c:pt>
                <c:pt idx="2021">
                  <c:v>2.8E-3</c:v>
                </c:pt>
                <c:pt idx="2022">
                  <c:v>2.813E-3</c:v>
                </c:pt>
                <c:pt idx="2023">
                  <c:v>2.8289999999999999E-3</c:v>
                </c:pt>
                <c:pt idx="2024">
                  <c:v>2.846E-3</c:v>
                </c:pt>
                <c:pt idx="2025">
                  <c:v>2.8649999999999999E-3</c:v>
                </c:pt>
                <c:pt idx="2026">
                  <c:v>2.875E-3</c:v>
                </c:pt>
                <c:pt idx="2027">
                  <c:v>2.8869999999999998E-3</c:v>
                </c:pt>
                <c:pt idx="2028">
                  <c:v>2.9009999999999999E-3</c:v>
                </c:pt>
                <c:pt idx="2029">
                  <c:v>2.9169999999999999E-3</c:v>
                </c:pt>
                <c:pt idx="2030">
                  <c:v>2.934E-3</c:v>
                </c:pt>
                <c:pt idx="2031">
                  <c:v>2.9529999999999999E-3</c:v>
                </c:pt>
                <c:pt idx="2032">
                  <c:v>2.9659999999999999E-3</c:v>
                </c:pt>
                <c:pt idx="2033">
                  <c:v>2.98E-3</c:v>
                </c:pt>
                <c:pt idx="2034">
                  <c:v>2.996E-3</c:v>
                </c:pt>
                <c:pt idx="2035">
                  <c:v>3.0130000000000001E-3</c:v>
                </c:pt>
                <c:pt idx="2036">
                  <c:v>3.0330000000000001E-3</c:v>
                </c:pt>
                <c:pt idx="2037">
                  <c:v>3.0509999999999999E-3</c:v>
                </c:pt>
                <c:pt idx="2038">
                  <c:v>3.0720000000000001E-3</c:v>
                </c:pt>
                <c:pt idx="2039">
                  <c:v>3.0929999999999998E-3</c:v>
                </c:pt>
                <c:pt idx="2040">
                  <c:v>3.0530000000000002E-3</c:v>
                </c:pt>
                <c:pt idx="2041">
                  <c:v>3.0140000000000002E-3</c:v>
                </c:pt>
                <c:pt idx="2042">
                  <c:v>2.9780000000000002E-3</c:v>
                </c:pt>
                <c:pt idx="2043">
                  <c:v>2.9429999999999999E-3</c:v>
                </c:pt>
                <c:pt idx="2044">
                  <c:v>2.9090000000000001E-3</c:v>
                </c:pt>
                <c:pt idx="2045">
                  <c:v>2.8779999999999999E-3</c:v>
                </c:pt>
                <c:pt idx="2046">
                  <c:v>2.8479999999999998E-3</c:v>
                </c:pt>
                <c:pt idx="2047">
                  <c:v>2.82E-3</c:v>
                </c:pt>
                <c:pt idx="2048">
                  <c:v>2.794E-3</c:v>
                </c:pt>
                <c:pt idx="2049">
                  <c:v>2.7690000000000002E-3</c:v>
                </c:pt>
                <c:pt idx="2050">
                  <c:v>2.7460000000000002E-3</c:v>
                </c:pt>
                <c:pt idx="2051">
                  <c:v>2.725E-3</c:v>
                </c:pt>
                <c:pt idx="2052">
                  <c:v>2.7060000000000001E-3</c:v>
                </c:pt>
                <c:pt idx="2053">
                  <c:v>2.6879999999999999E-3</c:v>
                </c:pt>
                <c:pt idx="2054">
                  <c:v>2.6719999999999999E-3</c:v>
                </c:pt>
                <c:pt idx="2055">
                  <c:v>2.6580000000000002E-3</c:v>
                </c:pt>
                <c:pt idx="2056">
                  <c:v>2.6459999999999999E-3</c:v>
                </c:pt>
                <c:pt idx="2057">
                  <c:v>2.6350000000000002E-3</c:v>
                </c:pt>
                <c:pt idx="2058">
                  <c:v>2.6259999999999999E-3</c:v>
                </c:pt>
                <c:pt idx="2059">
                  <c:v>2.6189999999999998E-3</c:v>
                </c:pt>
                <c:pt idx="2060">
                  <c:v>2.614E-3</c:v>
                </c:pt>
                <c:pt idx="2061">
                  <c:v>2.6099999999999999E-3</c:v>
                </c:pt>
                <c:pt idx="2062">
                  <c:v>2.6080000000000001E-3</c:v>
                </c:pt>
                <c:pt idx="2063">
                  <c:v>2.6080000000000001E-3</c:v>
                </c:pt>
                <c:pt idx="2064">
                  <c:v>2.6090000000000002E-3</c:v>
                </c:pt>
                <c:pt idx="2065">
                  <c:v>2.6120000000000002E-3</c:v>
                </c:pt>
                <c:pt idx="2066">
                  <c:v>2.617E-3</c:v>
                </c:pt>
                <c:pt idx="2067">
                  <c:v>2.624E-3</c:v>
                </c:pt>
                <c:pt idx="2068">
                  <c:v>2.6319999999999998E-3</c:v>
                </c:pt>
                <c:pt idx="2069">
                  <c:v>2.6419999999999998E-3</c:v>
                </c:pt>
                <c:pt idx="2070">
                  <c:v>2.6540000000000001E-3</c:v>
                </c:pt>
                <c:pt idx="2071">
                  <c:v>2.6679999999999998E-3</c:v>
                </c:pt>
                <c:pt idx="2072">
                  <c:v>2.6830000000000001E-3</c:v>
                </c:pt>
                <c:pt idx="2073">
                  <c:v>2.7000000000000001E-3</c:v>
                </c:pt>
                <c:pt idx="2074">
                  <c:v>2.7190000000000001E-3</c:v>
                </c:pt>
                <c:pt idx="2075">
                  <c:v>2.7399999999999998E-3</c:v>
                </c:pt>
                <c:pt idx="2076">
                  <c:v>2.7620000000000001E-3</c:v>
                </c:pt>
                <c:pt idx="2077">
                  <c:v>2.7859999999999998E-3</c:v>
                </c:pt>
                <c:pt idx="2078">
                  <c:v>2.8119999999999998E-3</c:v>
                </c:pt>
                <c:pt idx="2079">
                  <c:v>2.8389999999999999E-3</c:v>
                </c:pt>
                <c:pt idx="2080">
                  <c:v>2.8509999999999998E-3</c:v>
                </c:pt>
                <c:pt idx="2081">
                  <c:v>2.8649999999999999E-3</c:v>
                </c:pt>
                <c:pt idx="2082">
                  <c:v>2.8800000000000002E-3</c:v>
                </c:pt>
                <c:pt idx="2083">
                  <c:v>2.8969999999999998E-3</c:v>
                </c:pt>
                <c:pt idx="2084">
                  <c:v>2.9160000000000002E-3</c:v>
                </c:pt>
                <c:pt idx="2085">
                  <c:v>2.9269999999999999E-3</c:v>
                </c:pt>
                <c:pt idx="2086">
                  <c:v>2.9399999999999999E-3</c:v>
                </c:pt>
                <c:pt idx="2087">
                  <c:v>2.9550000000000002E-3</c:v>
                </c:pt>
                <c:pt idx="2088">
                  <c:v>2.9719999999999998E-3</c:v>
                </c:pt>
                <c:pt idx="2089">
                  <c:v>2.99E-3</c:v>
                </c:pt>
                <c:pt idx="2090">
                  <c:v>3.0100000000000001E-3</c:v>
                </c:pt>
                <c:pt idx="2091">
                  <c:v>3.0200000000000001E-3</c:v>
                </c:pt>
                <c:pt idx="2092">
                  <c:v>3.0309999999999998E-3</c:v>
                </c:pt>
                <c:pt idx="2093">
                  <c:v>3.0439999999999998E-3</c:v>
                </c:pt>
                <c:pt idx="2094">
                  <c:v>3.058E-3</c:v>
                </c:pt>
                <c:pt idx="2095">
                  <c:v>3.075E-3</c:v>
                </c:pt>
                <c:pt idx="2096">
                  <c:v>3.0929999999999998E-3</c:v>
                </c:pt>
                <c:pt idx="2097">
                  <c:v>3.1050000000000001E-3</c:v>
                </c:pt>
                <c:pt idx="2098">
                  <c:v>3.1189999999999998E-3</c:v>
                </c:pt>
                <c:pt idx="2099">
                  <c:v>3.1350000000000002E-3</c:v>
                </c:pt>
                <c:pt idx="2100">
                  <c:v>3.1459999999999999E-3</c:v>
                </c:pt>
                <c:pt idx="2101">
                  <c:v>3.1589999999999999E-3</c:v>
                </c:pt>
                <c:pt idx="2102">
                  <c:v>3.1740000000000002E-3</c:v>
                </c:pt>
                <c:pt idx="2103">
                  <c:v>3.1900000000000001E-3</c:v>
                </c:pt>
                <c:pt idx="2104">
                  <c:v>3.2079999999999999E-3</c:v>
                </c:pt>
                <c:pt idx="2105">
                  <c:v>3.2239999999999999E-3</c:v>
                </c:pt>
                <c:pt idx="2106">
                  <c:v>3.2420000000000001E-3</c:v>
                </c:pt>
                <c:pt idx="2107">
                  <c:v>3.2620000000000001E-3</c:v>
                </c:pt>
                <c:pt idx="2108">
                  <c:v>3.2360000000000002E-3</c:v>
                </c:pt>
                <c:pt idx="2109">
                  <c:v>3.212E-3</c:v>
                </c:pt>
                <c:pt idx="2110">
                  <c:v>3.189E-3</c:v>
                </c:pt>
                <c:pt idx="2111">
                  <c:v>3.1689999999999999E-3</c:v>
                </c:pt>
                <c:pt idx="2112">
                  <c:v>3.15E-3</c:v>
                </c:pt>
                <c:pt idx="2113">
                  <c:v>3.1329999999999999E-3</c:v>
                </c:pt>
                <c:pt idx="2114">
                  <c:v>3.117E-3</c:v>
                </c:pt>
                <c:pt idx="2115">
                  <c:v>3.1029999999999999E-3</c:v>
                </c:pt>
                <c:pt idx="2116">
                  <c:v>3.091E-3</c:v>
                </c:pt>
                <c:pt idx="2117">
                  <c:v>3.081E-3</c:v>
                </c:pt>
                <c:pt idx="2118">
                  <c:v>3.0720000000000001E-3</c:v>
                </c:pt>
                <c:pt idx="2119">
                  <c:v>3.0660000000000001E-3</c:v>
                </c:pt>
                <c:pt idx="2120">
                  <c:v>3.0609999999999999E-3</c:v>
                </c:pt>
                <c:pt idx="2121">
                  <c:v>3.0569999999999998E-3</c:v>
                </c:pt>
                <c:pt idx="2122">
                  <c:v>3.0560000000000001E-3</c:v>
                </c:pt>
                <c:pt idx="2123">
                  <c:v>3.0560000000000001E-3</c:v>
                </c:pt>
                <c:pt idx="2124">
                  <c:v>3.058E-3</c:v>
                </c:pt>
                <c:pt idx="2125">
                  <c:v>3.0609999999999999E-3</c:v>
                </c:pt>
                <c:pt idx="2126">
                  <c:v>3.0660000000000001E-3</c:v>
                </c:pt>
                <c:pt idx="2127">
                  <c:v>3.0739999999999999E-3</c:v>
                </c:pt>
                <c:pt idx="2128">
                  <c:v>3.0820000000000001E-3</c:v>
                </c:pt>
                <c:pt idx="2129">
                  <c:v>3.0929999999999998E-3</c:v>
                </c:pt>
                <c:pt idx="2130">
                  <c:v>3.094E-3</c:v>
                </c:pt>
                <c:pt idx="2131">
                  <c:v>3.0969999999999999E-3</c:v>
                </c:pt>
                <c:pt idx="2132">
                  <c:v>3.101E-3</c:v>
                </c:pt>
                <c:pt idx="2133">
                  <c:v>3.107E-3</c:v>
                </c:pt>
                <c:pt idx="2134">
                  <c:v>3.1150000000000001E-3</c:v>
                </c:pt>
                <c:pt idx="2135">
                  <c:v>3.1250000000000002E-3</c:v>
                </c:pt>
                <c:pt idx="2136">
                  <c:v>3.1289999999999998E-3</c:v>
                </c:pt>
                <c:pt idx="2137">
                  <c:v>3.1350000000000002E-3</c:v>
                </c:pt>
                <c:pt idx="2138">
                  <c:v>3.143E-3</c:v>
                </c:pt>
                <c:pt idx="2139">
                  <c:v>3.1519999999999999E-3</c:v>
                </c:pt>
                <c:pt idx="2140">
                  <c:v>3.163E-3</c:v>
                </c:pt>
                <c:pt idx="2141">
                  <c:v>3.1679999999999998E-3</c:v>
                </c:pt>
                <c:pt idx="2142">
                  <c:v>3.176E-3</c:v>
                </c:pt>
                <c:pt idx="2143">
                  <c:v>3.1710000000000002E-3</c:v>
                </c:pt>
                <c:pt idx="2144">
                  <c:v>3.1689999999999999E-3</c:v>
                </c:pt>
                <c:pt idx="2145">
                  <c:v>3.1679999999999998E-3</c:v>
                </c:pt>
                <c:pt idx="2146">
                  <c:v>3.1689999999999999E-3</c:v>
                </c:pt>
                <c:pt idx="2147">
                  <c:v>3.1649999999999998E-3</c:v>
                </c:pt>
                <c:pt idx="2148">
                  <c:v>3.163E-3</c:v>
                </c:pt>
                <c:pt idx="2149">
                  <c:v>3.163E-3</c:v>
                </c:pt>
                <c:pt idx="2150">
                  <c:v>3.1640000000000001E-3</c:v>
                </c:pt>
                <c:pt idx="2151">
                  <c:v>3.1589999999999999E-3</c:v>
                </c:pt>
                <c:pt idx="2152">
                  <c:v>3.156E-3</c:v>
                </c:pt>
                <c:pt idx="2153">
                  <c:v>3.1540000000000001E-3</c:v>
                </c:pt>
                <c:pt idx="2154">
                  <c:v>3.1540000000000001E-3</c:v>
                </c:pt>
                <c:pt idx="2155">
                  <c:v>3.156E-3</c:v>
                </c:pt>
                <c:pt idx="2156">
                  <c:v>3.1589999999999999E-3</c:v>
                </c:pt>
                <c:pt idx="2157">
                  <c:v>3.1649999999999998E-3</c:v>
                </c:pt>
                <c:pt idx="2158">
                  <c:v>3.1549999999999998E-3</c:v>
                </c:pt>
                <c:pt idx="2159">
                  <c:v>3.1480000000000002E-3</c:v>
                </c:pt>
                <c:pt idx="2160">
                  <c:v>3.1419999999999998E-3</c:v>
                </c:pt>
                <c:pt idx="2161">
                  <c:v>3.1380000000000002E-3</c:v>
                </c:pt>
                <c:pt idx="2162">
                  <c:v>3.1350000000000002E-3</c:v>
                </c:pt>
                <c:pt idx="2163">
                  <c:v>3.1350000000000002E-3</c:v>
                </c:pt>
                <c:pt idx="2164">
                  <c:v>3.1359999999999999E-3</c:v>
                </c:pt>
                <c:pt idx="2165">
                  <c:v>3.1389999999999999E-3</c:v>
                </c:pt>
                <c:pt idx="2166">
                  <c:v>3.143E-3</c:v>
                </c:pt>
                <c:pt idx="2167">
                  <c:v>3.1449999999999998E-3</c:v>
                </c:pt>
                <c:pt idx="2168">
                  <c:v>3.1480000000000002E-3</c:v>
                </c:pt>
                <c:pt idx="2169">
                  <c:v>3.153E-3</c:v>
                </c:pt>
                <c:pt idx="2170">
                  <c:v>3.1589999999999999E-3</c:v>
                </c:pt>
                <c:pt idx="2171">
                  <c:v>3.1679999999999998E-3</c:v>
                </c:pt>
                <c:pt idx="2172">
                  <c:v>3.1779999999999998E-3</c:v>
                </c:pt>
                <c:pt idx="2173">
                  <c:v>3.1900000000000001E-3</c:v>
                </c:pt>
                <c:pt idx="2174">
                  <c:v>3.2030000000000001E-3</c:v>
                </c:pt>
                <c:pt idx="2175">
                  <c:v>3.2179999999999999E-3</c:v>
                </c:pt>
                <c:pt idx="2176">
                  <c:v>3.199E-3</c:v>
                </c:pt>
                <c:pt idx="2177">
                  <c:v>3.1819999999999999E-3</c:v>
                </c:pt>
                <c:pt idx="2178">
                  <c:v>3.166E-3</c:v>
                </c:pt>
                <c:pt idx="2179">
                  <c:v>3.1519999999999999E-3</c:v>
                </c:pt>
                <c:pt idx="2180">
                  <c:v>3.14E-3</c:v>
                </c:pt>
                <c:pt idx="2181">
                  <c:v>3.1289999999999998E-3</c:v>
                </c:pt>
                <c:pt idx="2182">
                  <c:v>3.1199999999999999E-3</c:v>
                </c:pt>
                <c:pt idx="2183">
                  <c:v>3.1129999999999999E-3</c:v>
                </c:pt>
                <c:pt idx="2184">
                  <c:v>3.1080000000000001E-3</c:v>
                </c:pt>
                <c:pt idx="2185">
                  <c:v>3.104E-3</c:v>
                </c:pt>
                <c:pt idx="2186">
                  <c:v>3.1020000000000002E-3</c:v>
                </c:pt>
                <c:pt idx="2187">
                  <c:v>3.1020000000000002E-3</c:v>
                </c:pt>
                <c:pt idx="2188">
                  <c:v>3.1029999999999999E-3</c:v>
                </c:pt>
                <c:pt idx="2189">
                  <c:v>3.107E-3</c:v>
                </c:pt>
                <c:pt idx="2190">
                  <c:v>3.1120000000000002E-3</c:v>
                </c:pt>
                <c:pt idx="2191">
                  <c:v>3.107E-3</c:v>
                </c:pt>
                <c:pt idx="2192">
                  <c:v>3.104E-3</c:v>
                </c:pt>
                <c:pt idx="2193">
                  <c:v>3.1029999999999999E-3</c:v>
                </c:pt>
                <c:pt idx="2194">
                  <c:v>3.1029999999999999E-3</c:v>
                </c:pt>
                <c:pt idx="2195">
                  <c:v>3.0969999999999999E-3</c:v>
                </c:pt>
                <c:pt idx="2196">
                  <c:v>3.094E-3</c:v>
                </c:pt>
                <c:pt idx="2197">
                  <c:v>3.0920000000000001E-3</c:v>
                </c:pt>
                <c:pt idx="2198">
                  <c:v>3.091E-3</c:v>
                </c:pt>
                <c:pt idx="2199">
                  <c:v>3.0929999999999998E-3</c:v>
                </c:pt>
                <c:pt idx="2200">
                  <c:v>3.0959999999999998E-3</c:v>
                </c:pt>
                <c:pt idx="2201">
                  <c:v>3.101E-3</c:v>
                </c:pt>
                <c:pt idx="2202">
                  <c:v>3.107E-3</c:v>
                </c:pt>
                <c:pt idx="2203">
                  <c:v>3.1159999999999998E-3</c:v>
                </c:pt>
                <c:pt idx="2204">
                  <c:v>3.107E-3</c:v>
                </c:pt>
                <c:pt idx="2205">
                  <c:v>3.101E-3</c:v>
                </c:pt>
                <c:pt idx="2206">
                  <c:v>3.0959999999999998E-3</c:v>
                </c:pt>
                <c:pt idx="2207">
                  <c:v>3.0929999999999998E-3</c:v>
                </c:pt>
                <c:pt idx="2208">
                  <c:v>3.0920000000000001E-3</c:v>
                </c:pt>
                <c:pt idx="2209">
                  <c:v>3.0929999999999998E-3</c:v>
                </c:pt>
                <c:pt idx="2210">
                  <c:v>3.091E-3</c:v>
                </c:pt>
                <c:pt idx="2211">
                  <c:v>3.091E-3</c:v>
                </c:pt>
                <c:pt idx="2212">
                  <c:v>3.0929999999999998E-3</c:v>
                </c:pt>
                <c:pt idx="2213">
                  <c:v>3.0969999999999999E-3</c:v>
                </c:pt>
                <c:pt idx="2214">
                  <c:v>3.0929999999999998E-3</c:v>
                </c:pt>
                <c:pt idx="2215">
                  <c:v>3.0920000000000001E-3</c:v>
                </c:pt>
                <c:pt idx="2216">
                  <c:v>3.0920000000000001E-3</c:v>
                </c:pt>
                <c:pt idx="2217">
                  <c:v>3.091E-3</c:v>
                </c:pt>
                <c:pt idx="2218">
                  <c:v>3.0920000000000001E-3</c:v>
                </c:pt>
                <c:pt idx="2219">
                  <c:v>3.094E-3</c:v>
                </c:pt>
                <c:pt idx="2220">
                  <c:v>3.0920000000000001E-3</c:v>
                </c:pt>
                <c:pt idx="2221">
                  <c:v>3.0920000000000001E-3</c:v>
                </c:pt>
                <c:pt idx="2222">
                  <c:v>3.094E-3</c:v>
                </c:pt>
                <c:pt idx="2223">
                  <c:v>3.081E-3</c:v>
                </c:pt>
                <c:pt idx="2224">
                  <c:v>3.0709999999999999E-3</c:v>
                </c:pt>
                <c:pt idx="2225">
                  <c:v>3.0620000000000001E-3</c:v>
                </c:pt>
                <c:pt idx="2226">
                  <c:v>3.055E-3</c:v>
                </c:pt>
                <c:pt idx="2227">
                  <c:v>3.0500000000000002E-3</c:v>
                </c:pt>
                <c:pt idx="2228">
                  <c:v>3.0460000000000001E-3</c:v>
                </c:pt>
                <c:pt idx="2229">
                  <c:v>3.0439999999999998E-3</c:v>
                </c:pt>
                <c:pt idx="2230">
                  <c:v>3.0439999999999998E-3</c:v>
                </c:pt>
                <c:pt idx="2231">
                  <c:v>3.045E-3</c:v>
                </c:pt>
                <c:pt idx="2232">
                  <c:v>3.0490000000000001E-3</c:v>
                </c:pt>
                <c:pt idx="2233">
                  <c:v>3.0539999999999999E-3</c:v>
                </c:pt>
                <c:pt idx="2234">
                  <c:v>3.0609999999999999E-3</c:v>
                </c:pt>
                <c:pt idx="2235">
                  <c:v>3.0690000000000001E-3</c:v>
                </c:pt>
                <c:pt idx="2236">
                  <c:v>3.0790000000000001E-3</c:v>
                </c:pt>
                <c:pt idx="2237">
                  <c:v>3.091E-3</c:v>
                </c:pt>
                <c:pt idx="2238">
                  <c:v>3.1050000000000001E-3</c:v>
                </c:pt>
                <c:pt idx="2239">
                  <c:v>3.1210000000000001E-3</c:v>
                </c:pt>
                <c:pt idx="2240">
                  <c:v>3.1380000000000002E-3</c:v>
                </c:pt>
                <c:pt idx="2241">
                  <c:v>3.1570000000000001E-3</c:v>
                </c:pt>
                <c:pt idx="2242">
                  <c:v>3.1770000000000001E-3</c:v>
                </c:pt>
                <c:pt idx="2243">
                  <c:v>3.2000000000000002E-3</c:v>
                </c:pt>
                <c:pt idx="2244">
                  <c:v>3.1879999999999999E-3</c:v>
                </c:pt>
                <c:pt idx="2245">
                  <c:v>3.1770000000000001E-3</c:v>
                </c:pt>
                <c:pt idx="2246">
                  <c:v>3.1689999999999999E-3</c:v>
                </c:pt>
                <c:pt idx="2247">
                  <c:v>3.1619999999999999E-3</c:v>
                </c:pt>
                <c:pt idx="2248">
                  <c:v>3.156E-3</c:v>
                </c:pt>
                <c:pt idx="2249">
                  <c:v>3.1419999999999998E-3</c:v>
                </c:pt>
                <c:pt idx="2250">
                  <c:v>3.13E-3</c:v>
                </c:pt>
                <c:pt idx="2251">
                  <c:v>3.1189999999999998E-3</c:v>
                </c:pt>
                <c:pt idx="2252">
                  <c:v>3.1099999999999999E-3</c:v>
                </c:pt>
                <c:pt idx="2253">
                  <c:v>3.1020000000000002E-3</c:v>
                </c:pt>
                <c:pt idx="2254">
                  <c:v>3.0969999999999999E-3</c:v>
                </c:pt>
                <c:pt idx="2255">
                  <c:v>3.0929999999999998E-3</c:v>
                </c:pt>
                <c:pt idx="2256">
                  <c:v>3.0790000000000001E-3</c:v>
                </c:pt>
                <c:pt idx="2257">
                  <c:v>3.0669999999999998E-3</c:v>
                </c:pt>
                <c:pt idx="2258">
                  <c:v>3.0569999999999998E-3</c:v>
                </c:pt>
                <c:pt idx="2259">
                  <c:v>3.0490000000000001E-3</c:v>
                </c:pt>
                <c:pt idx="2260">
                  <c:v>3.0379999999999999E-3</c:v>
                </c:pt>
                <c:pt idx="2261">
                  <c:v>3.029E-3</c:v>
                </c:pt>
                <c:pt idx="2262">
                  <c:v>3.0100000000000001E-3</c:v>
                </c:pt>
                <c:pt idx="2263">
                  <c:v>2.9919999999999999E-3</c:v>
                </c:pt>
                <c:pt idx="2264">
                  <c:v>2.977E-3</c:v>
                </c:pt>
                <c:pt idx="2265">
                  <c:v>2.9629999999999999E-3</c:v>
                </c:pt>
                <c:pt idx="2266">
                  <c:v>2.9499999999999999E-3</c:v>
                </c:pt>
                <c:pt idx="2267">
                  <c:v>2.9399999999999999E-3</c:v>
                </c:pt>
                <c:pt idx="2268">
                  <c:v>2.918E-3</c:v>
                </c:pt>
                <c:pt idx="2269">
                  <c:v>2.898E-3</c:v>
                </c:pt>
                <c:pt idx="2270">
                  <c:v>2.879E-3</c:v>
                </c:pt>
                <c:pt idx="2271">
                  <c:v>2.8630000000000001E-3</c:v>
                </c:pt>
                <c:pt idx="2272">
                  <c:v>2.8479999999999998E-3</c:v>
                </c:pt>
                <c:pt idx="2273">
                  <c:v>2.8349999999999998E-3</c:v>
                </c:pt>
                <c:pt idx="2274">
                  <c:v>2.823E-3</c:v>
                </c:pt>
                <c:pt idx="2275">
                  <c:v>2.8140000000000001E-3</c:v>
                </c:pt>
                <c:pt idx="2276">
                  <c:v>2.8059999999999999E-3</c:v>
                </c:pt>
                <c:pt idx="2277">
                  <c:v>2.784E-3</c:v>
                </c:pt>
                <c:pt idx="2278">
                  <c:v>2.7650000000000001E-3</c:v>
                </c:pt>
                <c:pt idx="2279">
                  <c:v>2.7469999999999999E-3</c:v>
                </c:pt>
                <c:pt idx="2280">
                  <c:v>2.7309999999999999E-3</c:v>
                </c:pt>
                <c:pt idx="2281">
                  <c:v>2.7160000000000001E-3</c:v>
                </c:pt>
                <c:pt idx="2282">
                  <c:v>2.7030000000000001E-3</c:v>
                </c:pt>
                <c:pt idx="2283">
                  <c:v>2.6930000000000001E-3</c:v>
                </c:pt>
                <c:pt idx="2284">
                  <c:v>2.6830000000000001E-3</c:v>
                </c:pt>
                <c:pt idx="2285">
                  <c:v>2.676E-3</c:v>
                </c:pt>
                <c:pt idx="2286">
                  <c:v>2.6700000000000001E-3</c:v>
                </c:pt>
                <c:pt idx="2287">
                  <c:v>2.666E-3</c:v>
                </c:pt>
                <c:pt idx="2288">
                  <c:v>2.6640000000000001E-3</c:v>
                </c:pt>
                <c:pt idx="2289">
                  <c:v>2.663E-3</c:v>
                </c:pt>
                <c:pt idx="2290">
                  <c:v>2.6640000000000001E-3</c:v>
                </c:pt>
                <c:pt idx="2291">
                  <c:v>2.6670000000000001E-3</c:v>
                </c:pt>
                <c:pt idx="2292">
                  <c:v>2.6719999999999999E-3</c:v>
                </c:pt>
                <c:pt idx="2293">
                  <c:v>2.6779999999999998E-3</c:v>
                </c:pt>
                <c:pt idx="2294">
                  <c:v>2.686E-3</c:v>
                </c:pt>
                <c:pt idx="2295">
                  <c:v>2.696E-3</c:v>
                </c:pt>
                <c:pt idx="2296">
                  <c:v>2.7079999999999999E-3</c:v>
                </c:pt>
                <c:pt idx="2297">
                  <c:v>2.7209999999999999E-3</c:v>
                </c:pt>
                <c:pt idx="2298">
                  <c:v>2.7360000000000002E-3</c:v>
                </c:pt>
                <c:pt idx="2299">
                  <c:v>2.7529999999999998E-3</c:v>
                </c:pt>
                <c:pt idx="2300">
                  <c:v>2.7720000000000002E-3</c:v>
                </c:pt>
                <c:pt idx="2301">
                  <c:v>2.7920000000000002E-3</c:v>
                </c:pt>
                <c:pt idx="2302">
                  <c:v>2.8140000000000001E-3</c:v>
                </c:pt>
                <c:pt idx="2303">
                  <c:v>2.8379999999999998E-3</c:v>
                </c:pt>
                <c:pt idx="2304">
                  <c:v>2.8630000000000001E-3</c:v>
                </c:pt>
                <c:pt idx="2305">
                  <c:v>2.8900000000000002E-3</c:v>
                </c:pt>
                <c:pt idx="2306">
                  <c:v>2.9190000000000002E-3</c:v>
                </c:pt>
                <c:pt idx="2307">
                  <c:v>2.9499999999999999E-3</c:v>
                </c:pt>
                <c:pt idx="2308">
                  <c:v>2.9819999999999998E-3</c:v>
                </c:pt>
                <c:pt idx="2309">
                  <c:v>3.016E-3</c:v>
                </c:pt>
                <c:pt idx="2310">
                  <c:v>3.052E-3</c:v>
                </c:pt>
                <c:pt idx="2311">
                  <c:v>3.0899999999999999E-3</c:v>
                </c:pt>
                <c:pt idx="2312">
                  <c:v>3.0929999999999998E-3</c:v>
                </c:pt>
                <c:pt idx="2313">
                  <c:v>3.0720000000000001E-3</c:v>
                </c:pt>
                <c:pt idx="2314">
                  <c:v>3.0539999999999999E-3</c:v>
                </c:pt>
                <c:pt idx="2315">
                  <c:v>3.0370000000000002E-3</c:v>
                </c:pt>
                <c:pt idx="2316">
                  <c:v>3.0209999999999998E-3</c:v>
                </c:pt>
                <c:pt idx="2317">
                  <c:v>3.0049999999999999E-3</c:v>
                </c:pt>
                <c:pt idx="2318">
                  <c:v>2.99E-3</c:v>
                </c:pt>
                <c:pt idx="2319">
                  <c:v>2.9759999999999999E-3</c:v>
                </c:pt>
                <c:pt idx="2320">
                  <c:v>2.9650000000000002E-3</c:v>
                </c:pt>
                <c:pt idx="2321">
                  <c:v>2.9550000000000002E-3</c:v>
                </c:pt>
                <c:pt idx="2322">
                  <c:v>2.947E-3</c:v>
                </c:pt>
                <c:pt idx="2323">
                  <c:v>2.941E-3</c:v>
                </c:pt>
                <c:pt idx="2324">
                  <c:v>2.9260000000000002E-3</c:v>
                </c:pt>
                <c:pt idx="2325">
                  <c:v>2.9129999999999998E-3</c:v>
                </c:pt>
                <c:pt idx="2326">
                  <c:v>2.9009999999999999E-3</c:v>
                </c:pt>
                <c:pt idx="2327">
                  <c:v>2.892E-3</c:v>
                </c:pt>
                <c:pt idx="2328">
                  <c:v>2.8839999999999998E-3</c:v>
                </c:pt>
                <c:pt idx="2329">
                  <c:v>2.8779999999999999E-3</c:v>
                </c:pt>
                <c:pt idx="2330">
                  <c:v>2.8730000000000001E-3</c:v>
                </c:pt>
                <c:pt idx="2331">
                  <c:v>2.8700000000000002E-3</c:v>
                </c:pt>
                <c:pt idx="2332">
                  <c:v>2.8570000000000002E-3</c:v>
                </c:pt>
                <c:pt idx="2333">
                  <c:v>2.8440000000000002E-3</c:v>
                </c:pt>
                <c:pt idx="2334">
                  <c:v>2.8340000000000001E-3</c:v>
                </c:pt>
                <c:pt idx="2335">
                  <c:v>2.826E-3</c:v>
                </c:pt>
                <c:pt idx="2336">
                  <c:v>2.8189999999999999E-3</c:v>
                </c:pt>
                <c:pt idx="2337">
                  <c:v>2.7889999999999998E-3</c:v>
                </c:pt>
                <c:pt idx="2338">
                  <c:v>2.7620000000000001E-3</c:v>
                </c:pt>
                <c:pt idx="2339">
                  <c:v>2.7360000000000002E-3</c:v>
                </c:pt>
                <c:pt idx="2340">
                  <c:v>2.7109999999999999E-3</c:v>
                </c:pt>
                <c:pt idx="2341">
                  <c:v>2.689E-3</c:v>
                </c:pt>
                <c:pt idx="2342">
                  <c:v>2.6679999999999998E-3</c:v>
                </c:pt>
                <c:pt idx="2343">
                  <c:v>2.6489999999999999E-3</c:v>
                </c:pt>
                <c:pt idx="2344">
                  <c:v>2.6319999999999998E-3</c:v>
                </c:pt>
                <c:pt idx="2345">
                  <c:v>2.6159999999999998E-3</c:v>
                </c:pt>
                <c:pt idx="2346">
                  <c:v>2.6020000000000001E-3</c:v>
                </c:pt>
                <c:pt idx="2347">
                  <c:v>2.5899999999999999E-3</c:v>
                </c:pt>
                <c:pt idx="2348">
                  <c:v>2.5799999999999998E-3</c:v>
                </c:pt>
                <c:pt idx="2349">
                  <c:v>2.5709999999999999E-3</c:v>
                </c:pt>
                <c:pt idx="2350">
                  <c:v>2.5639999999999999E-3</c:v>
                </c:pt>
                <c:pt idx="2351">
                  <c:v>2.5590000000000001E-3</c:v>
                </c:pt>
                <c:pt idx="2352">
                  <c:v>2.5560000000000001E-3</c:v>
                </c:pt>
                <c:pt idx="2353">
                  <c:v>2.5539999999999998E-3</c:v>
                </c:pt>
                <c:pt idx="2354">
                  <c:v>2.5539999999999998E-3</c:v>
                </c:pt>
                <c:pt idx="2355">
                  <c:v>2.5560000000000001E-3</c:v>
                </c:pt>
                <c:pt idx="2356">
                  <c:v>2.5590000000000001E-3</c:v>
                </c:pt>
                <c:pt idx="2357">
                  <c:v>2.565E-3</c:v>
                </c:pt>
                <c:pt idx="2358">
                  <c:v>2.5720000000000001E-3</c:v>
                </c:pt>
                <c:pt idx="2359">
                  <c:v>2.5799999999999998E-3</c:v>
                </c:pt>
                <c:pt idx="2360">
                  <c:v>2.591E-3</c:v>
                </c:pt>
                <c:pt idx="2361">
                  <c:v>2.6029999999999998E-3</c:v>
                </c:pt>
                <c:pt idx="2362">
                  <c:v>2.617E-3</c:v>
                </c:pt>
                <c:pt idx="2363">
                  <c:v>2.6329999999999999E-3</c:v>
                </c:pt>
                <c:pt idx="2364">
                  <c:v>2.65E-3</c:v>
                </c:pt>
                <c:pt idx="2365">
                  <c:v>2.6689999999999999E-3</c:v>
                </c:pt>
                <c:pt idx="2366">
                  <c:v>2.6900000000000001E-3</c:v>
                </c:pt>
                <c:pt idx="2367">
                  <c:v>2.712E-3</c:v>
                </c:pt>
                <c:pt idx="2368">
                  <c:v>2.7369999999999998E-3</c:v>
                </c:pt>
                <c:pt idx="2369">
                  <c:v>2.7629999999999998E-3</c:v>
                </c:pt>
                <c:pt idx="2370">
                  <c:v>2.7910000000000001E-3</c:v>
                </c:pt>
                <c:pt idx="2371">
                  <c:v>2.82E-3</c:v>
                </c:pt>
                <c:pt idx="2372">
                  <c:v>2.8509999999999998E-3</c:v>
                </c:pt>
                <c:pt idx="2373">
                  <c:v>2.8839999999999998E-3</c:v>
                </c:pt>
                <c:pt idx="2374">
                  <c:v>2.9190000000000002E-3</c:v>
                </c:pt>
                <c:pt idx="2375">
                  <c:v>2.9559999999999999E-3</c:v>
                </c:pt>
                <c:pt idx="2376">
                  <c:v>2.9940000000000001E-3</c:v>
                </c:pt>
                <c:pt idx="2377">
                  <c:v>3.0339999999999998E-3</c:v>
                </c:pt>
                <c:pt idx="2378">
                  <c:v>3.075E-3</c:v>
                </c:pt>
                <c:pt idx="2379">
                  <c:v>3.1189999999999998E-3</c:v>
                </c:pt>
                <c:pt idx="2380">
                  <c:v>3.13E-3</c:v>
                </c:pt>
                <c:pt idx="2381">
                  <c:v>3.117E-3</c:v>
                </c:pt>
                <c:pt idx="2382">
                  <c:v>3.1050000000000001E-3</c:v>
                </c:pt>
                <c:pt idx="2383">
                  <c:v>3.0959999999999998E-3</c:v>
                </c:pt>
                <c:pt idx="2384">
                  <c:v>3.088E-3</c:v>
                </c:pt>
                <c:pt idx="2385">
                  <c:v>3.0739999999999999E-3</c:v>
                </c:pt>
                <c:pt idx="2386">
                  <c:v>3.0609999999999999E-3</c:v>
                </c:pt>
                <c:pt idx="2387">
                  <c:v>3.0500000000000002E-3</c:v>
                </c:pt>
                <c:pt idx="2388">
                  <c:v>3.0409999999999999E-3</c:v>
                </c:pt>
                <c:pt idx="2389">
                  <c:v>3.0330000000000001E-3</c:v>
                </c:pt>
                <c:pt idx="2390">
                  <c:v>3.0130000000000001E-3</c:v>
                </c:pt>
                <c:pt idx="2391">
                  <c:v>2.9940000000000001E-3</c:v>
                </c:pt>
                <c:pt idx="2392">
                  <c:v>2.977E-3</c:v>
                </c:pt>
                <c:pt idx="2393">
                  <c:v>2.9619999999999998E-3</c:v>
                </c:pt>
                <c:pt idx="2394">
                  <c:v>2.9480000000000001E-3</c:v>
                </c:pt>
                <c:pt idx="2395">
                  <c:v>2.9369999999999999E-3</c:v>
                </c:pt>
                <c:pt idx="2396">
                  <c:v>2.9030000000000002E-3</c:v>
                </c:pt>
                <c:pt idx="2397">
                  <c:v>2.8709999999999999E-3</c:v>
                </c:pt>
                <c:pt idx="2398">
                  <c:v>2.8410000000000002E-3</c:v>
                </c:pt>
                <c:pt idx="2399">
                  <c:v>2.8119999999999998E-3</c:v>
                </c:pt>
                <c:pt idx="2400">
                  <c:v>2.7859999999999998E-3</c:v>
                </c:pt>
                <c:pt idx="2401">
                  <c:v>2.761E-3</c:v>
                </c:pt>
                <c:pt idx="2402">
                  <c:v>2.738E-3</c:v>
                </c:pt>
                <c:pt idx="2403">
                  <c:v>2.7160000000000001E-3</c:v>
                </c:pt>
                <c:pt idx="2404">
                  <c:v>2.696E-3</c:v>
                </c:pt>
                <c:pt idx="2405">
                  <c:v>2.6779999999999998E-3</c:v>
                </c:pt>
                <c:pt idx="2406">
                  <c:v>2.6619999999999999E-3</c:v>
                </c:pt>
                <c:pt idx="2407">
                  <c:v>2.647E-3</c:v>
                </c:pt>
                <c:pt idx="2408">
                  <c:v>2.6350000000000002E-3</c:v>
                </c:pt>
                <c:pt idx="2409">
                  <c:v>2.624E-3</c:v>
                </c:pt>
                <c:pt idx="2410">
                  <c:v>2.614E-3</c:v>
                </c:pt>
                <c:pt idx="2411">
                  <c:v>2.6069999999999999E-3</c:v>
                </c:pt>
                <c:pt idx="2412">
                  <c:v>2.601E-3</c:v>
                </c:pt>
                <c:pt idx="2413">
                  <c:v>2.5969999999999999E-3</c:v>
                </c:pt>
                <c:pt idx="2414">
                  <c:v>2.594E-3</c:v>
                </c:pt>
                <c:pt idx="2415">
                  <c:v>2.5929999999999998E-3</c:v>
                </c:pt>
                <c:pt idx="2416">
                  <c:v>2.5950000000000001E-3</c:v>
                </c:pt>
                <c:pt idx="2417">
                  <c:v>2.5969999999999999E-3</c:v>
                </c:pt>
                <c:pt idx="2418">
                  <c:v>2.6020000000000001E-3</c:v>
                </c:pt>
                <c:pt idx="2419">
                  <c:v>2.6080000000000001E-3</c:v>
                </c:pt>
                <c:pt idx="2420">
                  <c:v>2.6159999999999998E-3</c:v>
                </c:pt>
                <c:pt idx="2421">
                  <c:v>2.6259999999999999E-3</c:v>
                </c:pt>
                <c:pt idx="2422">
                  <c:v>2.637E-3</c:v>
                </c:pt>
                <c:pt idx="2423">
                  <c:v>2.65E-3</c:v>
                </c:pt>
                <c:pt idx="2424">
                  <c:v>2.6649999999999998E-3</c:v>
                </c:pt>
                <c:pt idx="2425">
                  <c:v>2.6819999999999999E-3</c:v>
                </c:pt>
                <c:pt idx="2426">
                  <c:v>2.7000000000000001E-3</c:v>
                </c:pt>
                <c:pt idx="2427">
                  <c:v>2.7209999999999999E-3</c:v>
                </c:pt>
                <c:pt idx="2428">
                  <c:v>2.7420000000000001E-3</c:v>
                </c:pt>
                <c:pt idx="2429">
                  <c:v>2.7659999999999998E-3</c:v>
                </c:pt>
                <c:pt idx="2430">
                  <c:v>2.7910000000000001E-3</c:v>
                </c:pt>
                <c:pt idx="2431">
                  <c:v>2.8180000000000002E-3</c:v>
                </c:pt>
                <c:pt idx="2432">
                  <c:v>2.8470000000000001E-3</c:v>
                </c:pt>
                <c:pt idx="2433">
                  <c:v>2.8779999999999999E-3</c:v>
                </c:pt>
                <c:pt idx="2434">
                  <c:v>2.9099999999999998E-3</c:v>
                </c:pt>
                <c:pt idx="2435">
                  <c:v>2.944E-3</c:v>
                </c:pt>
                <c:pt idx="2436">
                  <c:v>2.98E-3</c:v>
                </c:pt>
                <c:pt idx="2437">
                  <c:v>3.0170000000000002E-3</c:v>
                </c:pt>
                <c:pt idx="2438">
                  <c:v>3.0569999999999998E-3</c:v>
                </c:pt>
                <c:pt idx="2439">
                  <c:v>3.0969999999999999E-3</c:v>
                </c:pt>
                <c:pt idx="2440">
                  <c:v>3.1220000000000002E-3</c:v>
                </c:pt>
                <c:pt idx="2441">
                  <c:v>3.1480000000000002E-3</c:v>
                </c:pt>
                <c:pt idx="2442">
                  <c:v>3.1749999999999999E-3</c:v>
                </c:pt>
                <c:pt idx="2443">
                  <c:v>3.2049999999999999E-3</c:v>
                </c:pt>
                <c:pt idx="2444">
                  <c:v>3.2360000000000002E-3</c:v>
                </c:pt>
                <c:pt idx="2445">
                  <c:v>3.2690000000000002E-3</c:v>
                </c:pt>
                <c:pt idx="2446">
                  <c:v>3.3040000000000001E-3</c:v>
                </c:pt>
                <c:pt idx="2447">
                  <c:v>3.3400000000000001E-3</c:v>
                </c:pt>
                <c:pt idx="2448">
                  <c:v>3.3779999999999999E-3</c:v>
                </c:pt>
                <c:pt idx="2449">
                  <c:v>3.3600000000000001E-3</c:v>
                </c:pt>
                <c:pt idx="2450">
                  <c:v>3.3430000000000001E-3</c:v>
                </c:pt>
                <c:pt idx="2451">
                  <c:v>3.32E-3</c:v>
                </c:pt>
                <c:pt idx="2452">
                  <c:v>3.2980000000000002E-3</c:v>
                </c:pt>
                <c:pt idx="2453">
                  <c:v>3.2780000000000001E-3</c:v>
                </c:pt>
                <c:pt idx="2454">
                  <c:v>3.2599999999999999E-3</c:v>
                </c:pt>
                <c:pt idx="2455">
                  <c:v>3.228E-3</c:v>
                </c:pt>
                <c:pt idx="2456">
                  <c:v>3.1970000000000002E-3</c:v>
                </c:pt>
                <c:pt idx="2457">
                  <c:v>3.1689999999999999E-3</c:v>
                </c:pt>
                <c:pt idx="2458">
                  <c:v>3.1419999999999998E-3</c:v>
                </c:pt>
                <c:pt idx="2459">
                  <c:v>3.1159999999999998E-3</c:v>
                </c:pt>
                <c:pt idx="2460">
                  <c:v>3.0929999999999998E-3</c:v>
                </c:pt>
                <c:pt idx="2461">
                  <c:v>3.0479999999999999E-3</c:v>
                </c:pt>
                <c:pt idx="2462">
                  <c:v>3.0040000000000002E-3</c:v>
                </c:pt>
                <c:pt idx="2463">
                  <c:v>2.9619999999999998E-3</c:v>
                </c:pt>
                <c:pt idx="2464">
                  <c:v>2.9220000000000001E-3</c:v>
                </c:pt>
                <c:pt idx="2465">
                  <c:v>2.8839999999999998E-3</c:v>
                </c:pt>
                <c:pt idx="2466">
                  <c:v>2.8470000000000001E-3</c:v>
                </c:pt>
                <c:pt idx="2467">
                  <c:v>2.8119999999999998E-3</c:v>
                </c:pt>
                <c:pt idx="2468">
                  <c:v>2.7789999999999998E-3</c:v>
                </c:pt>
                <c:pt idx="2469">
                  <c:v>2.7469999999999999E-3</c:v>
                </c:pt>
                <c:pt idx="2470">
                  <c:v>2.7169999999999998E-3</c:v>
                </c:pt>
                <c:pt idx="2471">
                  <c:v>2.689E-3</c:v>
                </c:pt>
                <c:pt idx="2472">
                  <c:v>2.663E-3</c:v>
                </c:pt>
                <c:pt idx="2473">
                  <c:v>2.6389999999999999E-3</c:v>
                </c:pt>
                <c:pt idx="2474">
                  <c:v>2.6159999999999998E-3</c:v>
                </c:pt>
                <c:pt idx="2475">
                  <c:v>2.5950000000000001E-3</c:v>
                </c:pt>
                <c:pt idx="2476">
                  <c:v>2.575E-3</c:v>
                </c:pt>
                <c:pt idx="2477">
                  <c:v>2.5579999999999999E-3</c:v>
                </c:pt>
                <c:pt idx="2478">
                  <c:v>2.542E-3</c:v>
                </c:pt>
                <c:pt idx="2479">
                  <c:v>2.5279999999999999E-3</c:v>
                </c:pt>
                <c:pt idx="2480">
                  <c:v>2.5149999999999999E-3</c:v>
                </c:pt>
                <c:pt idx="2481">
                  <c:v>2.5049999999999998E-3</c:v>
                </c:pt>
                <c:pt idx="2482">
                  <c:v>2.496E-3</c:v>
                </c:pt>
                <c:pt idx="2483">
                  <c:v>2.4889999999999999E-3</c:v>
                </c:pt>
                <c:pt idx="2484">
                  <c:v>2.483E-3</c:v>
                </c:pt>
                <c:pt idx="2485">
                  <c:v>2.48E-3</c:v>
                </c:pt>
                <c:pt idx="2486">
                  <c:v>2.4780000000000002E-3</c:v>
                </c:pt>
                <c:pt idx="2487">
                  <c:v>2.477E-3</c:v>
                </c:pt>
                <c:pt idx="2488">
                  <c:v>2.4789999999999999E-3</c:v>
                </c:pt>
                <c:pt idx="2489">
                  <c:v>2.4819999999999998E-3</c:v>
                </c:pt>
                <c:pt idx="2490">
                  <c:v>2.4870000000000001E-3</c:v>
                </c:pt>
                <c:pt idx="2491">
                  <c:v>2.4940000000000001E-3</c:v>
                </c:pt>
                <c:pt idx="2492">
                  <c:v>2.5019999999999999E-3</c:v>
                </c:pt>
                <c:pt idx="2493">
                  <c:v>2.5119999999999999E-3</c:v>
                </c:pt>
                <c:pt idx="2494">
                  <c:v>2.5240000000000002E-3</c:v>
                </c:pt>
                <c:pt idx="2495">
                  <c:v>2.5379999999999999E-3</c:v>
                </c:pt>
                <c:pt idx="2496">
                  <c:v>2.5530000000000001E-3</c:v>
                </c:pt>
                <c:pt idx="2497">
                  <c:v>2.5699999999999998E-3</c:v>
                </c:pt>
                <c:pt idx="2498">
                  <c:v>2.5890000000000002E-3</c:v>
                </c:pt>
                <c:pt idx="2499">
                  <c:v>2.6099999999999999E-3</c:v>
                </c:pt>
                <c:pt idx="2500">
                  <c:v>2.6319999999999998E-3</c:v>
                </c:pt>
                <c:pt idx="2501">
                  <c:v>2.6559999999999999E-3</c:v>
                </c:pt>
                <c:pt idx="2502">
                  <c:v>2.6819999999999999E-3</c:v>
                </c:pt>
                <c:pt idx="2503">
                  <c:v>2.709E-3</c:v>
                </c:pt>
                <c:pt idx="2504">
                  <c:v>2.738E-3</c:v>
                </c:pt>
                <c:pt idx="2505">
                  <c:v>2.7690000000000002E-3</c:v>
                </c:pt>
                <c:pt idx="2506">
                  <c:v>2.8019999999999998E-3</c:v>
                </c:pt>
                <c:pt idx="2507">
                  <c:v>2.836E-3</c:v>
                </c:pt>
                <c:pt idx="2508">
                  <c:v>2.8730000000000001E-3</c:v>
                </c:pt>
                <c:pt idx="2509">
                  <c:v>2.911E-3</c:v>
                </c:pt>
                <c:pt idx="2510">
                  <c:v>2.9499999999999999E-3</c:v>
                </c:pt>
                <c:pt idx="2511">
                  <c:v>2.9919999999999999E-3</c:v>
                </c:pt>
                <c:pt idx="2512">
                  <c:v>3.0349999999999999E-3</c:v>
                </c:pt>
                <c:pt idx="2513">
                  <c:v>3.0790000000000001E-3</c:v>
                </c:pt>
                <c:pt idx="2514">
                  <c:v>3.1259999999999999E-3</c:v>
                </c:pt>
                <c:pt idx="2515">
                  <c:v>3.1740000000000002E-3</c:v>
                </c:pt>
                <c:pt idx="2516">
                  <c:v>3.2239999999999999E-3</c:v>
                </c:pt>
                <c:pt idx="2517">
                  <c:v>3.189E-3</c:v>
                </c:pt>
                <c:pt idx="2518">
                  <c:v>3.1440000000000001E-3</c:v>
                </c:pt>
                <c:pt idx="2519">
                  <c:v>3.0990000000000002E-3</c:v>
                </c:pt>
                <c:pt idx="2520">
                  <c:v>3.0569999999999998E-3</c:v>
                </c:pt>
                <c:pt idx="2521">
                  <c:v>3.0040000000000002E-3</c:v>
                </c:pt>
                <c:pt idx="2522">
                  <c:v>2.9520000000000002E-3</c:v>
                </c:pt>
                <c:pt idx="2523">
                  <c:v>2.9020000000000001E-3</c:v>
                </c:pt>
                <c:pt idx="2524">
                  <c:v>2.8540000000000002E-3</c:v>
                </c:pt>
                <c:pt idx="2525">
                  <c:v>2.8080000000000002E-3</c:v>
                </c:pt>
                <c:pt idx="2526">
                  <c:v>2.7629999999999998E-3</c:v>
                </c:pt>
                <c:pt idx="2527">
                  <c:v>2.7200000000000002E-3</c:v>
                </c:pt>
                <c:pt idx="2528">
                  <c:v>2.679E-3</c:v>
                </c:pt>
                <c:pt idx="2529">
                  <c:v>2.6389999999999999E-3</c:v>
                </c:pt>
                <c:pt idx="2530">
                  <c:v>2.6020000000000001E-3</c:v>
                </c:pt>
                <c:pt idx="2531">
                  <c:v>2.5660000000000001E-3</c:v>
                </c:pt>
                <c:pt idx="2532">
                  <c:v>2.532E-3</c:v>
                </c:pt>
                <c:pt idx="2533">
                  <c:v>2.4989999999999999E-3</c:v>
                </c:pt>
                <c:pt idx="2534">
                  <c:v>2.4680000000000001E-3</c:v>
                </c:pt>
                <c:pt idx="2535">
                  <c:v>2.4390000000000002E-3</c:v>
                </c:pt>
                <c:pt idx="2536">
                  <c:v>2.4120000000000001E-3</c:v>
                </c:pt>
                <c:pt idx="2537">
                  <c:v>2.3860000000000001E-3</c:v>
                </c:pt>
                <c:pt idx="2538">
                  <c:v>2.362E-3</c:v>
                </c:pt>
                <c:pt idx="2539">
                  <c:v>2.3400000000000001E-3</c:v>
                </c:pt>
                <c:pt idx="2540">
                  <c:v>2.32E-3</c:v>
                </c:pt>
                <c:pt idx="2541">
                  <c:v>2.3010000000000001E-3</c:v>
                </c:pt>
                <c:pt idx="2542">
                  <c:v>2.2850000000000001E-3</c:v>
                </c:pt>
                <c:pt idx="2543">
                  <c:v>2.2690000000000002E-3</c:v>
                </c:pt>
                <c:pt idx="2544">
                  <c:v>2.2560000000000002E-3</c:v>
                </c:pt>
                <c:pt idx="2545">
                  <c:v>2.2439999999999999E-3</c:v>
                </c:pt>
                <c:pt idx="2546">
                  <c:v>2.2339999999999999E-3</c:v>
                </c:pt>
                <c:pt idx="2547">
                  <c:v>2.2260000000000001E-3</c:v>
                </c:pt>
                <c:pt idx="2548">
                  <c:v>2.2200000000000002E-3</c:v>
                </c:pt>
                <c:pt idx="2549">
                  <c:v>2.215E-3</c:v>
                </c:pt>
                <c:pt idx="2550">
                  <c:v>2.212E-3</c:v>
                </c:pt>
                <c:pt idx="2551">
                  <c:v>2.2100000000000002E-3</c:v>
                </c:pt>
                <c:pt idx="2552">
                  <c:v>2.2109999999999999E-3</c:v>
                </c:pt>
                <c:pt idx="2553">
                  <c:v>2.2130000000000001E-3</c:v>
                </c:pt>
                <c:pt idx="2554">
                  <c:v>2.2169999999999998E-3</c:v>
                </c:pt>
                <c:pt idx="2555">
                  <c:v>2.2230000000000001E-3</c:v>
                </c:pt>
                <c:pt idx="2556">
                  <c:v>2.2300000000000002E-3</c:v>
                </c:pt>
                <c:pt idx="2557">
                  <c:v>2.2390000000000001E-3</c:v>
                </c:pt>
                <c:pt idx="2558">
                  <c:v>2.2499999999999998E-3</c:v>
                </c:pt>
                <c:pt idx="2559">
                  <c:v>2.2629999999999998E-3</c:v>
                </c:pt>
                <c:pt idx="2560">
                  <c:v>2.2769999999999999E-3</c:v>
                </c:pt>
                <c:pt idx="2561">
                  <c:v>2.2929999999999999E-3</c:v>
                </c:pt>
                <c:pt idx="2562">
                  <c:v>2.3110000000000001E-3</c:v>
                </c:pt>
                <c:pt idx="2563">
                  <c:v>2.33E-3</c:v>
                </c:pt>
                <c:pt idx="2564">
                  <c:v>2.3519999999999999E-3</c:v>
                </c:pt>
                <c:pt idx="2565">
                  <c:v>2.3749999999999999E-3</c:v>
                </c:pt>
                <c:pt idx="2566">
                  <c:v>2.3990000000000001E-3</c:v>
                </c:pt>
                <c:pt idx="2567">
                  <c:v>2.4260000000000002E-3</c:v>
                </c:pt>
                <c:pt idx="2568">
                  <c:v>2.454E-3</c:v>
                </c:pt>
                <c:pt idx="2569">
                  <c:v>2.4840000000000001E-3</c:v>
                </c:pt>
                <c:pt idx="2570">
                  <c:v>2.5149999999999999E-3</c:v>
                </c:pt>
                <c:pt idx="2571">
                  <c:v>2.5490000000000001E-3</c:v>
                </c:pt>
                <c:pt idx="2572">
                  <c:v>2.5839999999999999E-3</c:v>
                </c:pt>
                <c:pt idx="2573">
                  <c:v>2.6210000000000001E-3</c:v>
                </c:pt>
                <c:pt idx="2574">
                  <c:v>2.6589999999999999E-3</c:v>
                </c:pt>
                <c:pt idx="2575">
                  <c:v>2.7000000000000001E-3</c:v>
                </c:pt>
                <c:pt idx="2576">
                  <c:v>2.7420000000000001E-3</c:v>
                </c:pt>
                <c:pt idx="2577">
                  <c:v>2.7859999999999998E-3</c:v>
                </c:pt>
                <c:pt idx="2578">
                  <c:v>2.8310000000000002E-3</c:v>
                </c:pt>
                <c:pt idx="2579">
                  <c:v>2.8779999999999999E-3</c:v>
                </c:pt>
                <c:pt idx="2580">
                  <c:v>2.9269999999999999E-3</c:v>
                </c:pt>
                <c:pt idx="2581">
                  <c:v>2.9780000000000002E-3</c:v>
                </c:pt>
                <c:pt idx="2582">
                  <c:v>3.0309999999999998E-3</c:v>
                </c:pt>
                <c:pt idx="2583">
                  <c:v>3.0850000000000001E-3</c:v>
                </c:pt>
                <c:pt idx="2584">
                  <c:v>3.1410000000000001E-3</c:v>
                </c:pt>
                <c:pt idx="2585">
                  <c:v>3.0929999999999998E-3</c:v>
                </c:pt>
                <c:pt idx="2586">
                  <c:v>3.0370000000000002E-3</c:v>
                </c:pt>
                <c:pt idx="2587">
                  <c:v>2.983E-3</c:v>
                </c:pt>
                <c:pt idx="2588">
                  <c:v>2.931E-3</c:v>
                </c:pt>
                <c:pt idx="2589">
                  <c:v>2.8800000000000002E-3</c:v>
                </c:pt>
                <c:pt idx="2590">
                  <c:v>2.8310000000000002E-3</c:v>
                </c:pt>
                <c:pt idx="2591">
                  <c:v>2.784E-3</c:v>
                </c:pt>
                <c:pt idx="2592">
                  <c:v>2.7390000000000001E-3</c:v>
                </c:pt>
                <c:pt idx="2593">
                  <c:v>2.6949999999999999E-3</c:v>
                </c:pt>
                <c:pt idx="2594">
                  <c:v>2.653E-3</c:v>
                </c:pt>
                <c:pt idx="2595">
                  <c:v>2.6129999999999999E-3</c:v>
                </c:pt>
                <c:pt idx="2596">
                  <c:v>2.575E-3</c:v>
                </c:pt>
                <c:pt idx="2597">
                  <c:v>2.5379999999999999E-3</c:v>
                </c:pt>
                <c:pt idx="2598">
                  <c:v>2.503E-3</c:v>
                </c:pt>
                <c:pt idx="2599">
                  <c:v>2.47E-3</c:v>
                </c:pt>
                <c:pt idx="2600">
                  <c:v>2.4380000000000001E-3</c:v>
                </c:pt>
                <c:pt idx="2601">
                  <c:v>2.408E-3</c:v>
                </c:pt>
                <c:pt idx="2602">
                  <c:v>2.3800000000000002E-3</c:v>
                </c:pt>
                <c:pt idx="2603">
                  <c:v>2.3540000000000002E-3</c:v>
                </c:pt>
                <c:pt idx="2604">
                  <c:v>2.33E-3</c:v>
                </c:pt>
                <c:pt idx="2605">
                  <c:v>2.307E-3</c:v>
                </c:pt>
                <c:pt idx="2606">
                  <c:v>2.2859999999999998E-3</c:v>
                </c:pt>
                <c:pt idx="2607">
                  <c:v>2.2659999999999998E-3</c:v>
                </c:pt>
                <c:pt idx="2608">
                  <c:v>2.2490000000000001E-3</c:v>
                </c:pt>
                <c:pt idx="2609">
                  <c:v>2.2330000000000002E-3</c:v>
                </c:pt>
                <c:pt idx="2610">
                  <c:v>2.2190000000000001E-3</c:v>
                </c:pt>
                <c:pt idx="2611">
                  <c:v>2.2060000000000001E-3</c:v>
                </c:pt>
                <c:pt idx="2612">
                  <c:v>2.1949999999999999E-3</c:v>
                </c:pt>
                <c:pt idx="2613">
                  <c:v>2.186E-3</c:v>
                </c:pt>
                <c:pt idx="2614">
                  <c:v>2.1789999999999999E-3</c:v>
                </c:pt>
                <c:pt idx="2615">
                  <c:v>2.1740000000000002E-3</c:v>
                </c:pt>
                <c:pt idx="2616">
                  <c:v>2.1700000000000001E-3</c:v>
                </c:pt>
                <c:pt idx="2617">
                  <c:v>2.1679999999999998E-3</c:v>
                </c:pt>
                <c:pt idx="2618">
                  <c:v>2.1679999999999998E-3</c:v>
                </c:pt>
                <c:pt idx="2619">
                  <c:v>2.1689999999999999E-3</c:v>
                </c:pt>
                <c:pt idx="2620">
                  <c:v>2.1719999999999999E-3</c:v>
                </c:pt>
                <c:pt idx="2621">
                  <c:v>2.1770000000000001E-3</c:v>
                </c:pt>
                <c:pt idx="2622">
                  <c:v>2.1840000000000002E-3</c:v>
                </c:pt>
                <c:pt idx="2623">
                  <c:v>2.1919999999999999E-3</c:v>
                </c:pt>
                <c:pt idx="2624">
                  <c:v>2.202E-3</c:v>
                </c:pt>
                <c:pt idx="2625">
                  <c:v>2.2139999999999998E-3</c:v>
                </c:pt>
                <c:pt idx="2626">
                  <c:v>2.2279999999999999E-3</c:v>
                </c:pt>
                <c:pt idx="2627">
                  <c:v>2.2430000000000002E-3</c:v>
                </c:pt>
                <c:pt idx="2628">
                  <c:v>2.2599999999999999E-3</c:v>
                </c:pt>
                <c:pt idx="2629">
                  <c:v>2.2790000000000002E-3</c:v>
                </c:pt>
                <c:pt idx="2630">
                  <c:v>2.3E-3</c:v>
                </c:pt>
                <c:pt idx="2631">
                  <c:v>2.3219999999999998E-3</c:v>
                </c:pt>
                <c:pt idx="2632">
                  <c:v>2.346E-3</c:v>
                </c:pt>
                <c:pt idx="2633">
                  <c:v>2.372E-3</c:v>
                </c:pt>
                <c:pt idx="2634">
                  <c:v>2.3990000000000001E-3</c:v>
                </c:pt>
                <c:pt idx="2635">
                  <c:v>2.428E-3</c:v>
                </c:pt>
                <c:pt idx="2636">
                  <c:v>2.4589999999999998E-3</c:v>
                </c:pt>
                <c:pt idx="2637">
                  <c:v>2.4919999999999999E-3</c:v>
                </c:pt>
                <c:pt idx="2638">
                  <c:v>2.526E-3</c:v>
                </c:pt>
                <c:pt idx="2639">
                  <c:v>2.562E-3</c:v>
                </c:pt>
                <c:pt idx="2640">
                  <c:v>2.5999999999999999E-3</c:v>
                </c:pt>
                <c:pt idx="2641">
                  <c:v>2.64E-3</c:v>
                </c:pt>
                <c:pt idx="2642">
                  <c:v>2.6809999999999998E-3</c:v>
                </c:pt>
                <c:pt idx="2643">
                  <c:v>2.7239999999999999E-3</c:v>
                </c:pt>
                <c:pt idx="2644">
                  <c:v>2.7690000000000002E-3</c:v>
                </c:pt>
                <c:pt idx="2645">
                  <c:v>2.8159999999999999E-3</c:v>
                </c:pt>
                <c:pt idx="2646">
                  <c:v>2.8639999999999998E-3</c:v>
                </c:pt>
                <c:pt idx="2647">
                  <c:v>2.9139999999999999E-3</c:v>
                </c:pt>
                <c:pt idx="2648">
                  <c:v>2.9659999999999999E-3</c:v>
                </c:pt>
                <c:pt idx="2649">
                  <c:v>3.019E-3</c:v>
                </c:pt>
                <c:pt idx="2650">
                  <c:v>3.0739999999999999E-3</c:v>
                </c:pt>
                <c:pt idx="2651">
                  <c:v>3.1310000000000001E-3</c:v>
                </c:pt>
                <c:pt idx="2652">
                  <c:v>3.1900000000000001E-3</c:v>
                </c:pt>
                <c:pt idx="2653">
                  <c:v>3.1870000000000002E-3</c:v>
                </c:pt>
                <c:pt idx="2654">
                  <c:v>3.186E-3</c:v>
                </c:pt>
                <c:pt idx="2655">
                  <c:v>3.1870000000000002E-3</c:v>
                </c:pt>
                <c:pt idx="2656">
                  <c:v>3.1900000000000001E-3</c:v>
                </c:pt>
                <c:pt idx="2657">
                  <c:v>3.1939999999999998E-3</c:v>
                </c:pt>
                <c:pt idx="2658">
                  <c:v>3.2000000000000002E-3</c:v>
                </c:pt>
                <c:pt idx="2659">
                  <c:v>3.2079999999999999E-3</c:v>
                </c:pt>
                <c:pt idx="2660">
                  <c:v>3.2169999999999998E-3</c:v>
                </c:pt>
                <c:pt idx="2661">
                  <c:v>3.228E-3</c:v>
                </c:pt>
                <c:pt idx="2662">
                  <c:v>3.241E-3</c:v>
                </c:pt>
                <c:pt idx="2663">
                  <c:v>3.2560000000000002E-3</c:v>
                </c:pt>
                <c:pt idx="2664">
                  <c:v>3.2720000000000002E-3</c:v>
                </c:pt>
                <c:pt idx="2665">
                  <c:v>3.2910000000000001E-3</c:v>
                </c:pt>
                <c:pt idx="2666">
                  <c:v>3.31E-3</c:v>
                </c:pt>
                <c:pt idx="2667">
                  <c:v>3.3319999999999999E-3</c:v>
                </c:pt>
                <c:pt idx="2668">
                  <c:v>3.3549999999999999E-3</c:v>
                </c:pt>
                <c:pt idx="2669">
                  <c:v>3.3800000000000002E-3</c:v>
                </c:pt>
                <c:pt idx="2670">
                  <c:v>3.4069999999999999E-3</c:v>
                </c:pt>
                <c:pt idx="2671">
                  <c:v>3.4359999999999998E-3</c:v>
                </c:pt>
                <c:pt idx="2672">
                  <c:v>3.4659999999999999E-3</c:v>
                </c:pt>
                <c:pt idx="2673">
                  <c:v>3.4979999999999998E-3</c:v>
                </c:pt>
                <c:pt idx="2674">
                  <c:v>3.532E-3</c:v>
                </c:pt>
                <c:pt idx="2675">
                  <c:v>3.5669999999999999E-3</c:v>
                </c:pt>
                <c:pt idx="2676">
                  <c:v>3.6050000000000001E-3</c:v>
                </c:pt>
                <c:pt idx="2677">
                  <c:v>3.6440000000000001E-3</c:v>
                </c:pt>
                <c:pt idx="2678">
                  <c:v>3.6840000000000002E-3</c:v>
                </c:pt>
                <c:pt idx="2679">
                  <c:v>3.7269999999999998E-3</c:v>
                </c:pt>
                <c:pt idx="2680">
                  <c:v>3.771E-3</c:v>
                </c:pt>
                <c:pt idx="2681">
                  <c:v>3.8170000000000001E-3</c:v>
                </c:pt>
                <c:pt idx="2682">
                  <c:v>3.8639999999999998E-3</c:v>
                </c:pt>
                <c:pt idx="2683">
                  <c:v>3.9139999999999999E-3</c:v>
                </c:pt>
                <c:pt idx="2684">
                  <c:v>3.9649999999999998E-3</c:v>
                </c:pt>
                <c:pt idx="2685">
                  <c:v>3.9220000000000001E-3</c:v>
                </c:pt>
                <c:pt idx="2686">
                  <c:v>4.0090000000000004E-3</c:v>
                </c:pt>
                <c:pt idx="2687">
                  <c:v>4.1770000000000002E-3</c:v>
                </c:pt>
                <c:pt idx="2688">
                  <c:v>4.3629999999999997E-3</c:v>
                </c:pt>
                <c:pt idx="2689">
                  <c:v>4.509E-3</c:v>
                </c:pt>
                <c:pt idx="2690">
                  <c:v>4.522E-3</c:v>
                </c:pt>
                <c:pt idx="2691">
                  <c:v>4.3E-3</c:v>
                </c:pt>
                <c:pt idx="2692">
                  <c:v>3.8560000000000001E-3</c:v>
                </c:pt>
                <c:pt idx="2693">
                  <c:v>3.3639999999999998E-3</c:v>
                </c:pt>
                <c:pt idx="2694">
                  <c:v>3.0200000000000001E-3</c:v>
                </c:pt>
                <c:pt idx="2695">
                  <c:v>2.8519999999999999E-3</c:v>
                </c:pt>
                <c:pt idx="2696">
                  <c:v>2.7339999999999999E-3</c:v>
                </c:pt>
                <c:pt idx="2697">
                  <c:v>2.5430000000000001E-3</c:v>
                </c:pt>
                <c:pt idx="2698">
                  <c:v>2.2239999999999998E-3</c:v>
                </c:pt>
                <c:pt idx="2699">
                  <c:v>1.7750000000000001E-3</c:v>
                </c:pt>
                <c:pt idx="2700">
                  <c:v>1.2780000000000001E-3</c:v>
                </c:pt>
                <c:pt idx="2701">
                  <c:v>8.8400000000000002E-4</c:v>
                </c:pt>
                <c:pt idx="2702">
                  <c:v>7.2999999999999996E-4</c:v>
                </c:pt>
                <c:pt idx="2703">
                  <c:v>7.45E-4</c:v>
                </c:pt>
                <c:pt idx="2704">
                  <c:v>9.1500000000000001E-4</c:v>
                </c:pt>
                <c:pt idx="2705">
                  <c:v>1.0449999999999999E-3</c:v>
                </c:pt>
                <c:pt idx="2706">
                  <c:v>9.68E-4</c:v>
                </c:pt>
                <c:pt idx="2707">
                  <c:v>7.45E-4</c:v>
                </c:pt>
                <c:pt idx="2708">
                  <c:v>6.8099999999999996E-4</c:v>
                </c:pt>
                <c:pt idx="2709">
                  <c:v>9.6500000000000004E-4</c:v>
                </c:pt>
                <c:pt idx="2710">
                  <c:v>1.4829999999999999E-3</c:v>
                </c:pt>
                <c:pt idx="2711">
                  <c:v>1.9870000000000001E-3</c:v>
                </c:pt>
                <c:pt idx="2712">
                  <c:v>2.3479999999999998E-3</c:v>
                </c:pt>
                <c:pt idx="2713">
                  <c:v>2.6410000000000001E-3</c:v>
                </c:pt>
                <c:pt idx="2714">
                  <c:v>2.9429999999999999E-3</c:v>
                </c:pt>
                <c:pt idx="2715">
                  <c:v>3.2160000000000001E-3</c:v>
                </c:pt>
                <c:pt idx="2716">
                  <c:v>3.421E-3</c:v>
                </c:pt>
                <c:pt idx="2717">
                  <c:v>3.62E-3</c:v>
                </c:pt>
                <c:pt idx="2718">
                  <c:v>3.9630000000000004E-3</c:v>
                </c:pt>
                <c:pt idx="2719">
                  <c:v>4.4980000000000003E-3</c:v>
                </c:pt>
                <c:pt idx="2720">
                  <c:v>5.1029999999999999E-3</c:v>
                </c:pt>
                <c:pt idx="2721">
                  <c:v>4.888E-3</c:v>
                </c:pt>
                <c:pt idx="2722">
                  <c:v>4.6350000000000002E-3</c:v>
                </c:pt>
                <c:pt idx="2723">
                  <c:v>4.4759999999999999E-3</c:v>
                </c:pt>
                <c:pt idx="2724">
                  <c:v>4.3160000000000004E-3</c:v>
                </c:pt>
                <c:pt idx="2725">
                  <c:v>4.274E-3</c:v>
                </c:pt>
                <c:pt idx="2726">
                  <c:v>4.1850000000000004E-3</c:v>
                </c:pt>
                <c:pt idx="2727">
                  <c:v>4.0400000000000002E-3</c:v>
                </c:pt>
                <c:pt idx="2728">
                  <c:v>3.9639999999999996E-3</c:v>
                </c:pt>
                <c:pt idx="2729">
                  <c:v>3.9060000000000002E-3</c:v>
                </c:pt>
                <c:pt idx="2730">
                  <c:v>3.8289999999999999E-3</c:v>
                </c:pt>
                <c:pt idx="2731">
                  <c:v>3.7130000000000002E-3</c:v>
                </c:pt>
                <c:pt idx="2732">
                  <c:v>3.5950000000000001E-3</c:v>
                </c:pt>
                <c:pt idx="2733">
                  <c:v>3.4719999999999998E-3</c:v>
                </c:pt>
                <c:pt idx="2734">
                  <c:v>3.3649999999999999E-3</c:v>
                </c:pt>
                <c:pt idx="2735">
                  <c:v>3.2190000000000001E-3</c:v>
                </c:pt>
                <c:pt idx="2736">
                  <c:v>3.0929999999999998E-3</c:v>
                </c:pt>
                <c:pt idx="2737">
                  <c:v>3.0760000000000002E-3</c:v>
                </c:pt>
                <c:pt idx="2738">
                  <c:v>3.1949999999999999E-3</c:v>
                </c:pt>
                <c:pt idx="2739">
                  <c:v>3.359E-3</c:v>
                </c:pt>
                <c:pt idx="2740">
                  <c:v>3.4789999999999999E-3</c:v>
                </c:pt>
                <c:pt idx="2741">
                  <c:v>3.6819999999999999E-3</c:v>
                </c:pt>
                <c:pt idx="2742">
                  <c:v>4.3930000000000002E-3</c:v>
                </c:pt>
                <c:pt idx="2743">
                  <c:v>5.8050000000000003E-3</c:v>
                </c:pt>
                <c:pt idx="2744">
                  <c:v>7.6280000000000002E-3</c:v>
                </c:pt>
                <c:pt idx="2745">
                  <c:v>9.502E-3</c:v>
                </c:pt>
                <c:pt idx="2746">
                  <c:v>1.1379E-2</c:v>
                </c:pt>
                <c:pt idx="2747">
                  <c:v>1.3424999999999999E-2</c:v>
                </c:pt>
                <c:pt idx="2748">
                  <c:v>1.5699000000000001E-2</c:v>
                </c:pt>
                <c:pt idx="2749">
                  <c:v>1.813E-2</c:v>
                </c:pt>
                <c:pt idx="2750">
                  <c:v>2.0712000000000001E-2</c:v>
                </c:pt>
                <c:pt idx="2751">
                  <c:v>2.3521E-2</c:v>
                </c:pt>
                <c:pt idx="2752">
                  <c:v>2.6529E-2</c:v>
                </c:pt>
                <c:pt idx="2753">
                  <c:v>2.9669000000000001E-2</c:v>
                </c:pt>
                <c:pt idx="2754">
                  <c:v>3.3022000000000003E-2</c:v>
                </c:pt>
                <c:pt idx="2755">
                  <c:v>3.6671000000000002E-2</c:v>
                </c:pt>
                <c:pt idx="2756">
                  <c:v>4.0485E-2</c:v>
                </c:pt>
                <c:pt idx="2757">
                  <c:v>4.4207000000000003E-2</c:v>
                </c:pt>
                <c:pt idx="2758">
                  <c:v>4.7842000000000003E-2</c:v>
                </c:pt>
                <c:pt idx="2759">
                  <c:v>5.1643000000000001E-2</c:v>
                </c:pt>
                <c:pt idx="2760">
                  <c:v>5.5709000000000002E-2</c:v>
                </c:pt>
                <c:pt idx="2761">
                  <c:v>6.0033000000000003E-2</c:v>
                </c:pt>
                <c:pt idx="2762">
                  <c:v>6.4623E-2</c:v>
                </c:pt>
                <c:pt idx="2763">
                  <c:v>6.9386000000000003E-2</c:v>
                </c:pt>
                <c:pt idx="2764">
                  <c:v>7.4011999999999994E-2</c:v>
                </c:pt>
                <c:pt idx="2765">
                  <c:v>7.8191999999999998E-2</c:v>
                </c:pt>
                <c:pt idx="2766">
                  <c:v>8.2291000000000003E-2</c:v>
                </c:pt>
                <c:pt idx="2767">
                  <c:v>8.6915999999999993E-2</c:v>
                </c:pt>
                <c:pt idx="2768">
                  <c:v>9.2018000000000003E-2</c:v>
                </c:pt>
                <c:pt idx="2769">
                  <c:v>9.7331000000000001E-2</c:v>
                </c:pt>
                <c:pt idx="2770">
                  <c:v>0.102705</c:v>
                </c:pt>
                <c:pt idx="2771">
                  <c:v>0.108041</c:v>
                </c:pt>
                <c:pt idx="2772">
                  <c:v>0.113312</c:v>
                </c:pt>
                <c:pt idx="2773">
                  <c:v>0.118571</c:v>
                </c:pt>
                <c:pt idx="2774">
                  <c:v>0.12381300000000001</c:v>
                </c:pt>
                <c:pt idx="2775">
                  <c:v>0.12900300000000001</c:v>
                </c:pt>
                <c:pt idx="2776">
                  <c:v>0.134238</c:v>
                </c:pt>
                <c:pt idx="2777">
                  <c:v>0.139736</c:v>
                </c:pt>
                <c:pt idx="2778">
                  <c:v>0.145541</c:v>
                </c:pt>
                <c:pt idx="2779">
                  <c:v>0.15138599999999999</c:v>
                </c:pt>
                <c:pt idx="2780">
                  <c:v>0.15701599999999999</c:v>
                </c:pt>
                <c:pt idx="2781">
                  <c:v>0.16259100000000001</c:v>
                </c:pt>
                <c:pt idx="2782">
                  <c:v>0.16870499999999999</c:v>
                </c:pt>
                <c:pt idx="2783">
                  <c:v>0.175843</c:v>
                </c:pt>
                <c:pt idx="2784">
                  <c:v>0.184063</c:v>
                </c:pt>
                <c:pt idx="2785">
                  <c:v>0.193271</c:v>
                </c:pt>
                <c:pt idx="2786">
                  <c:v>0.20322699999999999</c:v>
                </c:pt>
                <c:pt idx="2787">
                  <c:v>0.21330299999999999</c:v>
                </c:pt>
                <c:pt idx="2788">
                  <c:v>0.22292100000000001</c:v>
                </c:pt>
                <c:pt idx="2789">
                  <c:v>0.23297899999999999</c:v>
                </c:pt>
                <c:pt idx="2790">
                  <c:v>0.245389</c:v>
                </c:pt>
                <c:pt idx="2791">
                  <c:v>0.26064799999999999</c:v>
                </c:pt>
                <c:pt idx="2792">
                  <c:v>0.27757799999999999</c:v>
                </c:pt>
                <c:pt idx="2793">
                  <c:v>0.29500100000000001</c:v>
                </c:pt>
                <c:pt idx="2794">
                  <c:v>0.312365</c:v>
                </c:pt>
                <c:pt idx="2795">
                  <c:v>0.32943699999999998</c:v>
                </c:pt>
                <c:pt idx="2796">
                  <c:v>0.34590700000000002</c:v>
                </c:pt>
                <c:pt idx="2797">
                  <c:v>0.361176</c:v>
                </c:pt>
                <c:pt idx="2798">
                  <c:v>0.37448799999999999</c:v>
                </c:pt>
                <c:pt idx="2799">
                  <c:v>0.38531199999999999</c:v>
                </c:pt>
                <c:pt idx="2800">
                  <c:v>0.39355200000000001</c:v>
                </c:pt>
                <c:pt idx="2801">
                  <c:v>0.39941300000000002</c:v>
                </c:pt>
                <c:pt idx="2802">
                  <c:v>0.403061</c:v>
                </c:pt>
                <c:pt idx="2803">
                  <c:v>0.404478</c:v>
                </c:pt>
                <c:pt idx="2804">
                  <c:v>0.40365200000000001</c:v>
                </c:pt>
                <c:pt idx="2805">
                  <c:v>0.40087200000000001</c:v>
                </c:pt>
                <c:pt idx="2806">
                  <c:v>0.39666699999999999</c:v>
                </c:pt>
                <c:pt idx="2807">
                  <c:v>0.39153700000000002</c:v>
                </c:pt>
                <c:pt idx="2808">
                  <c:v>0.38605400000000001</c:v>
                </c:pt>
                <c:pt idx="2809">
                  <c:v>0.38098300000000002</c:v>
                </c:pt>
                <c:pt idx="2810">
                  <c:v>0.37698500000000001</c:v>
                </c:pt>
                <c:pt idx="2811">
                  <c:v>0.37431700000000001</c:v>
                </c:pt>
                <c:pt idx="2812">
                  <c:v>0.37259599999999998</c:v>
                </c:pt>
                <c:pt idx="2813">
                  <c:v>0.37096400000000002</c:v>
                </c:pt>
                <c:pt idx="2814">
                  <c:v>0.37124200000000002</c:v>
                </c:pt>
                <c:pt idx="2815">
                  <c:v>0.37597000000000003</c:v>
                </c:pt>
                <c:pt idx="2816">
                  <c:v>0.38528600000000002</c:v>
                </c:pt>
                <c:pt idx="2817">
                  <c:v>0.39838299999999999</c:v>
                </c:pt>
                <c:pt idx="2818">
                  <c:v>0.41385499999999997</c:v>
                </c:pt>
                <c:pt idx="2819">
                  <c:v>0.42958299999999999</c:v>
                </c:pt>
                <c:pt idx="2820">
                  <c:v>0.44497999999999999</c:v>
                </c:pt>
                <c:pt idx="2821">
                  <c:v>0.46170099999999997</c:v>
                </c:pt>
                <c:pt idx="2822">
                  <c:v>0.48054599999999997</c:v>
                </c:pt>
                <c:pt idx="2823">
                  <c:v>0.50110600000000005</c:v>
                </c:pt>
                <c:pt idx="2824">
                  <c:v>0.52279200000000003</c:v>
                </c:pt>
                <c:pt idx="2825">
                  <c:v>0.54517199999999999</c:v>
                </c:pt>
                <c:pt idx="2826">
                  <c:v>0.56768200000000002</c:v>
                </c:pt>
                <c:pt idx="2827">
                  <c:v>0.58964099999999997</c:v>
                </c:pt>
                <c:pt idx="2828">
                  <c:v>0.61072400000000004</c:v>
                </c:pt>
                <c:pt idx="2829">
                  <c:v>0.63111899999999999</c:v>
                </c:pt>
                <c:pt idx="2830">
                  <c:v>0.651169</c:v>
                </c:pt>
                <c:pt idx="2831">
                  <c:v>0.671207</c:v>
                </c:pt>
                <c:pt idx="2832">
                  <c:v>0.69159499999999996</c:v>
                </c:pt>
                <c:pt idx="2833">
                  <c:v>0.71225300000000002</c:v>
                </c:pt>
                <c:pt idx="2834">
                  <c:v>0.73189700000000002</c:v>
                </c:pt>
                <c:pt idx="2835">
                  <c:v>0.74780899999999995</c:v>
                </c:pt>
                <c:pt idx="2836">
                  <c:v>0.75819899999999996</c:v>
                </c:pt>
                <c:pt idx="2837">
                  <c:v>0.76602599999999998</c:v>
                </c:pt>
                <c:pt idx="2838">
                  <c:v>0.77664100000000003</c:v>
                </c:pt>
                <c:pt idx="2839">
                  <c:v>0.79098500000000005</c:v>
                </c:pt>
                <c:pt idx="2840">
                  <c:v>0.80600099999999997</c:v>
                </c:pt>
                <c:pt idx="2841">
                  <c:v>0.81944899999999998</c:v>
                </c:pt>
                <c:pt idx="2842">
                  <c:v>0.83044399999999996</c:v>
                </c:pt>
                <c:pt idx="2843">
                  <c:v>0.83968100000000001</c:v>
                </c:pt>
                <c:pt idx="2844">
                  <c:v>0.84954399999999997</c:v>
                </c:pt>
                <c:pt idx="2845">
                  <c:v>0.86163500000000004</c:v>
                </c:pt>
                <c:pt idx="2846">
                  <c:v>0.87480100000000005</c:v>
                </c:pt>
                <c:pt idx="2847">
                  <c:v>0.88723799999999997</c:v>
                </c:pt>
                <c:pt idx="2848">
                  <c:v>0.89744800000000002</c:v>
                </c:pt>
                <c:pt idx="2849">
                  <c:v>0.90545600000000004</c:v>
                </c:pt>
                <c:pt idx="2850">
                  <c:v>0.91311299999999995</c:v>
                </c:pt>
                <c:pt idx="2851">
                  <c:v>0.92165799999999998</c:v>
                </c:pt>
                <c:pt idx="2852">
                  <c:v>0.93104699999999996</c:v>
                </c:pt>
                <c:pt idx="2853">
                  <c:v>0.94071899999999997</c:v>
                </c:pt>
                <c:pt idx="2854">
                  <c:v>0.95044399999999996</c:v>
                </c:pt>
                <c:pt idx="2855">
                  <c:v>0.96032799999999996</c:v>
                </c:pt>
                <c:pt idx="2856">
                  <c:v>0.96976200000000001</c:v>
                </c:pt>
                <c:pt idx="2857">
                  <c:v>0.97735799999999995</c:v>
                </c:pt>
                <c:pt idx="2858">
                  <c:v>0.98262300000000002</c:v>
                </c:pt>
                <c:pt idx="2859">
                  <c:v>0.986572</c:v>
                </c:pt>
                <c:pt idx="2860">
                  <c:v>0.99145899999999998</c:v>
                </c:pt>
                <c:pt idx="2861">
                  <c:v>0.99945099999999998</c:v>
                </c:pt>
                <c:pt idx="2862">
                  <c:v>1.0096419999999999</c:v>
                </c:pt>
                <c:pt idx="2863">
                  <c:v>1.020346</c:v>
                </c:pt>
                <c:pt idx="2864">
                  <c:v>1.0307249999999999</c:v>
                </c:pt>
                <c:pt idx="2865">
                  <c:v>1.040252</c:v>
                </c:pt>
                <c:pt idx="2866">
                  <c:v>1.0487519999999999</c:v>
                </c:pt>
                <c:pt idx="2867">
                  <c:v>1.0569219999999999</c:v>
                </c:pt>
                <c:pt idx="2868">
                  <c:v>1.0657129999999999</c:v>
                </c:pt>
                <c:pt idx="2869">
                  <c:v>1.0752360000000001</c:v>
                </c:pt>
                <c:pt idx="2870">
                  <c:v>1.0847519999999999</c:v>
                </c:pt>
                <c:pt idx="2871">
                  <c:v>1.0933980000000001</c:v>
                </c:pt>
                <c:pt idx="2872">
                  <c:v>1.1011420000000001</c:v>
                </c:pt>
                <c:pt idx="2873">
                  <c:v>1.1094189999999999</c:v>
                </c:pt>
                <c:pt idx="2874">
                  <c:v>1.119526</c:v>
                </c:pt>
                <c:pt idx="2875">
                  <c:v>1.130789</c:v>
                </c:pt>
                <c:pt idx="2876">
                  <c:v>1.1420600000000001</c:v>
                </c:pt>
                <c:pt idx="2877">
                  <c:v>1.15283</c:v>
                </c:pt>
                <c:pt idx="2878">
                  <c:v>1.162736</c:v>
                </c:pt>
                <c:pt idx="2879">
                  <c:v>1.1697420000000001</c:v>
                </c:pt>
                <c:pt idx="2880">
                  <c:v>1.171427</c:v>
                </c:pt>
                <c:pt idx="2881">
                  <c:v>1.1714359999999999</c:v>
                </c:pt>
                <c:pt idx="2882">
                  <c:v>1.1741299999999999</c:v>
                </c:pt>
                <c:pt idx="2883">
                  <c:v>1.180212</c:v>
                </c:pt>
                <c:pt idx="2884">
                  <c:v>1.188129</c:v>
                </c:pt>
                <c:pt idx="2885">
                  <c:v>1.1961949999999999</c:v>
                </c:pt>
                <c:pt idx="2886">
                  <c:v>1.2033720000000001</c:v>
                </c:pt>
                <c:pt idx="2887">
                  <c:v>1.20906</c:v>
                </c:pt>
                <c:pt idx="2888">
                  <c:v>1.2127410000000001</c:v>
                </c:pt>
                <c:pt idx="2889">
                  <c:v>1.214107</c:v>
                </c:pt>
                <c:pt idx="2890">
                  <c:v>1.214046</c:v>
                </c:pt>
                <c:pt idx="2891">
                  <c:v>1.2146749999999999</c:v>
                </c:pt>
                <c:pt idx="2892">
                  <c:v>1.2171620000000001</c:v>
                </c:pt>
                <c:pt idx="2893">
                  <c:v>1.2208760000000001</c:v>
                </c:pt>
                <c:pt idx="2894">
                  <c:v>1.2247539999999999</c:v>
                </c:pt>
                <c:pt idx="2895">
                  <c:v>1.2283109999999999</c:v>
                </c:pt>
                <c:pt idx="2896">
                  <c:v>1.2315640000000001</c:v>
                </c:pt>
                <c:pt idx="2897">
                  <c:v>1.234645</c:v>
                </c:pt>
                <c:pt idx="2898">
                  <c:v>1.2377149999999999</c:v>
                </c:pt>
                <c:pt idx="2899">
                  <c:v>1.2408170000000001</c:v>
                </c:pt>
                <c:pt idx="2900">
                  <c:v>1.2435350000000001</c:v>
                </c:pt>
                <c:pt idx="2901">
                  <c:v>1.2450319999999999</c:v>
                </c:pt>
                <c:pt idx="2902">
                  <c:v>1.2444189999999999</c:v>
                </c:pt>
                <c:pt idx="2903">
                  <c:v>1.2410369999999999</c:v>
                </c:pt>
                <c:pt idx="2904">
                  <c:v>1.2359059999999999</c:v>
                </c:pt>
                <c:pt idx="2905">
                  <c:v>1.232818</c:v>
                </c:pt>
                <c:pt idx="2906">
                  <c:v>1.233177</c:v>
                </c:pt>
                <c:pt idx="2907">
                  <c:v>1.236243</c:v>
                </c:pt>
                <c:pt idx="2908">
                  <c:v>1.2408049999999999</c:v>
                </c:pt>
                <c:pt idx="2909">
                  <c:v>1.2456160000000001</c:v>
                </c:pt>
                <c:pt idx="2910">
                  <c:v>1.249981</c:v>
                </c:pt>
                <c:pt idx="2911">
                  <c:v>1.2539910000000001</c:v>
                </c:pt>
                <c:pt idx="2912">
                  <c:v>1.2582310000000001</c:v>
                </c:pt>
                <c:pt idx="2913">
                  <c:v>1.2633589999999999</c:v>
                </c:pt>
                <c:pt idx="2914">
                  <c:v>1.2698510000000001</c:v>
                </c:pt>
                <c:pt idx="2915">
                  <c:v>1.277563</c:v>
                </c:pt>
                <c:pt idx="2916">
                  <c:v>1.285911</c:v>
                </c:pt>
                <c:pt idx="2917">
                  <c:v>1.2947679999999999</c:v>
                </c:pt>
                <c:pt idx="2918">
                  <c:v>1.304341</c:v>
                </c:pt>
                <c:pt idx="2919">
                  <c:v>1.314635</c:v>
                </c:pt>
                <c:pt idx="2920">
                  <c:v>1.3251299999999999</c:v>
                </c:pt>
                <c:pt idx="2921">
                  <c:v>1.3349</c:v>
                </c:pt>
                <c:pt idx="2922">
                  <c:v>1.343545</c:v>
                </c:pt>
                <c:pt idx="2923">
                  <c:v>1.3515919999999999</c:v>
                </c:pt>
                <c:pt idx="2924">
                  <c:v>1.3593329999999999</c:v>
                </c:pt>
                <c:pt idx="2925">
                  <c:v>1.366336</c:v>
                </c:pt>
                <c:pt idx="2926">
                  <c:v>1.3718840000000001</c:v>
                </c:pt>
                <c:pt idx="2927">
                  <c:v>1.375284</c:v>
                </c:pt>
                <c:pt idx="2928">
                  <c:v>1.37636</c:v>
                </c:pt>
                <c:pt idx="2929">
                  <c:v>1.376377</c:v>
                </c:pt>
                <c:pt idx="2930">
                  <c:v>1.3767499999999999</c:v>
                </c:pt>
                <c:pt idx="2931">
                  <c:v>1.37599</c:v>
                </c:pt>
                <c:pt idx="2932">
                  <c:v>1.372676</c:v>
                </c:pt>
                <c:pt idx="2933">
                  <c:v>1.367326</c:v>
                </c:pt>
                <c:pt idx="2934">
                  <c:v>1.360555</c:v>
                </c:pt>
                <c:pt idx="2935">
                  <c:v>1.3524069999999999</c:v>
                </c:pt>
                <c:pt idx="2936">
                  <c:v>1.342584</c:v>
                </c:pt>
                <c:pt idx="2937">
                  <c:v>1.3307690000000001</c:v>
                </c:pt>
                <c:pt idx="2938">
                  <c:v>1.3168029999999999</c:v>
                </c:pt>
                <c:pt idx="2939">
                  <c:v>1.3009310000000001</c:v>
                </c:pt>
                <c:pt idx="2940">
                  <c:v>1.2838989999999999</c:v>
                </c:pt>
                <c:pt idx="2941">
                  <c:v>1.2663070000000001</c:v>
                </c:pt>
                <c:pt idx="2942">
                  <c:v>1.248022</c:v>
                </c:pt>
                <c:pt idx="2943">
                  <c:v>1.2285520000000001</c:v>
                </c:pt>
                <c:pt idx="2944">
                  <c:v>1.2075389999999999</c:v>
                </c:pt>
                <c:pt idx="2945">
                  <c:v>1.185157</c:v>
                </c:pt>
                <c:pt idx="2946">
                  <c:v>1.162399</c:v>
                </c:pt>
                <c:pt idx="2947">
                  <c:v>1.140315</c:v>
                </c:pt>
                <c:pt idx="2948">
                  <c:v>1.1189100000000001</c:v>
                </c:pt>
                <c:pt idx="2949">
                  <c:v>1.097656</c:v>
                </c:pt>
                <c:pt idx="2950">
                  <c:v>1.0762959999999999</c:v>
                </c:pt>
                <c:pt idx="2951">
                  <c:v>1.054902</c:v>
                </c:pt>
                <c:pt idx="2952">
                  <c:v>1.0335319999999999</c:v>
                </c:pt>
                <c:pt idx="2953">
                  <c:v>1.0119860000000001</c:v>
                </c:pt>
                <c:pt idx="2954">
                  <c:v>0.99006499999999997</c:v>
                </c:pt>
                <c:pt idx="2955">
                  <c:v>0.96823800000000004</c:v>
                </c:pt>
                <c:pt idx="2956">
                  <c:v>0.94783200000000001</c:v>
                </c:pt>
                <c:pt idx="2957">
                  <c:v>0.92937599999999998</c:v>
                </c:pt>
                <c:pt idx="2958">
                  <c:v>0.91203699999999999</c:v>
                </c:pt>
                <c:pt idx="2959">
                  <c:v>0.89508699999999997</c:v>
                </c:pt>
                <c:pt idx="2960">
                  <c:v>0.87838300000000002</c:v>
                </c:pt>
                <c:pt idx="2961">
                  <c:v>0.86205500000000002</c:v>
                </c:pt>
                <c:pt idx="2962">
                  <c:v>0.84616000000000002</c:v>
                </c:pt>
                <c:pt idx="2963">
                  <c:v>0.83065900000000004</c:v>
                </c:pt>
                <c:pt idx="2964">
                  <c:v>0.81559099999999995</c:v>
                </c:pt>
                <c:pt idx="2965">
                  <c:v>0.80110199999999998</c:v>
                </c:pt>
                <c:pt idx="2966">
                  <c:v>0.78732899999999995</c:v>
                </c:pt>
                <c:pt idx="2967">
                  <c:v>0.77424499999999996</c:v>
                </c:pt>
                <c:pt idx="2968">
                  <c:v>0.76165899999999997</c:v>
                </c:pt>
                <c:pt idx="2969">
                  <c:v>0.74939900000000004</c:v>
                </c:pt>
                <c:pt idx="2970">
                  <c:v>0.73746699999999998</c:v>
                </c:pt>
                <c:pt idx="2971">
                  <c:v>0.72597</c:v>
                </c:pt>
                <c:pt idx="2972">
                  <c:v>0.71496099999999996</c:v>
                </c:pt>
                <c:pt idx="2973">
                  <c:v>0.70439099999999999</c:v>
                </c:pt>
                <c:pt idx="2974">
                  <c:v>0.69420099999999996</c:v>
                </c:pt>
                <c:pt idx="2975">
                  <c:v>0.68438299999999996</c:v>
                </c:pt>
                <c:pt idx="2976">
                  <c:v>0.67495300000000003</c:v>
                </c:pt>
                <c:pt idx="2977">
                  <c:v>0.66593000000000002</c:v>
                </c:pt>
                <c:pt idx="2978">
                  <c:v>0.65734499999999996</c:v>
                </c:pt>
                <c:pt idx="2979">
                  <c:v>0.64923799999999998</c:v>
                </c:pt>
                <c:pt idx="2980">
                  <c:v>0.64159900000000003</c:v>
                </c:pt>
                <c:pt idx="2981">
                  <c:v>0.63435299999999994</c:v>
                </c:pt>
                <c:pt idx="2982">
                  <c:v>0.62742600000000004</c:v>
                </c:pt>
                <c:pt idx="2983">
                  <c:v>0.62082000000000004</c:v>
                </c:pt>
                <c:pt idx="2984">
                  <c:v>0.61465999999999998</c:v>
                </c:pt>
                <c:pt idx="2985">
                  <c:v>0.60916599999999999</c:v>
                </c:pt>
                <c:pt idx="2986">
                  <c:v>0.60443499999999994</c:v>
                </c:pt>
                <c:pt idx="2987">
                  <c:v>0.60009800000000002</c:v>
                </c:pt>
                <c:pt idx="2988">
                  <c:v>0.59529600000000005</c:v>
                </c:pt>
                <c:pt idx="2989">
                  <c:v>0.58997100000000002</c:v>
                </c:pt>
                <c:pt idx="2990">
                  <c:v>0.58525499999999997</c:v>
                </c:pt>
                <c:pt idx="2991">
                  <c:v>0.58175900000000003</c:v>
                </c:pt>
                <c:pt idx="2992">
                  <c:v>0.57930300000000001</c:v>
                </c:pt>
                <c:pt idx="2993">
                  <c:v>0.577542</c:v>
                </c:pt>
                <c:pt idx="2994">
                  <c:v>0.57637000000000005</c:v>
                </c:pt>
                <c:pt idx="2995">
                  <c:v>0.57581099999999996</c:v>
                </c:pt>
                <c:pt idx="2996">
                  <c:v>0.57559700000000003</c:v>
                </c:pt>
                <c:pt idx="2997">
                  <c:v>0.57505899999999999</c:v>
                </c:pt>
                <c:pt idx="2998">
                  <c:v>0.57388700000000004</c:v>
                </c:pt>
                <c:pt idx="2999">
                  <c:v>0.57278799999999996</c:v>
                </c:pt>
                <c:pt idx="3000">
                  <c:v>0.57250500000000004</c:v>
                </c:pt>
                <c:pt idx="3001">
                  <c:v>0.57314600000000004</c:v>
                </c:pt>
                <c:pt idx="3002">
                  <c:v>0.57443999999999995</c:v>
                </c:pt>
                <c:pt idx="3003">
                  <c:v>0.576017</c:v>
                </c:pt>
                <c:pt idx="3004">
                  <c:v>0.57759700000000003</c:v>
                </c:pt>
                <c:pt idx="3005">
                  <c:v>0.57921800000000001</c:v>
                </c:pt>
                <c:pt idx="3006">
                  <c:v>0.58121400000000001</c:v>
                </c:pt>
                <c:pt idx="3007">
                  <c:v>0.58391300000000002</c:v>
                </c:pt>
                <c:pt idx="3008">
                  <c:v>0.58745800000000004</c:v>
                </c:pt>
                <c:pt idx="3009">
                  <c:v>0.59165299999999998</c:v>
                </c:pt>
                <c:pt idx="3010">
                  <c:v>0.59574700000000003</c:v>
                </c:pt>
                <c:pt idx="3011">
                  <c:v>0.59843599999999997</c:v>
                </c:pt>
                <c:pt idx="3012">
                  <c:v>0.59871399999999997</c:v>
                </c:pt>
                <c:pt idx="3013">
                  <c:v>0.59758900000000004</c:v>
                </c:pt>
                <c:pt idx="3014">
                  <c:v>0.59745400000000004</c:v>
                </c:pt>
                <c:pt idx="3015">
                  <c:v>0.59950899999999996</c:v>
                </c:pt>
                <c:pt idx="3016">
                  <c:v>0.603715</c:v>
                </c:pt>
                <c:pt idx="3017">
                  <c:v>0.60948199999999997</c:v>
                </c:pt>
                <c:pt idx="3018">
                  <c:v>0.61583200000000005</c:v>
                </c:pt>
                <c:pt idx="3019">
                  <c:v>0.62158500000000005</c:v>
                </c:pt>
                <c:pt idx="3020">
                  <c:v>0.62635600000000002</c:v>
                </c:pt>
                <c:pt idx="3021">
                  <c:v>0.63088500000000003</c:v>
                </c:pt>
                <c:pt idx="3022">
                  <c:v>0.63623200000000002</c:v>
                </c:pt>
                <c:pt idx="3023">
                  <c:v>0.64293</c:v>
                </c:pt>
                <c:pt idx="3024">
                  <c:v>0.65022400000000002</c:v>
                </c:pt>
                <c:pt idx="3025">
                  <c:v>0.65698100000000004</c:v>
                </c:pt>
                <c:pt idx="3026">
                  <c:v>0.66288100000000005</c:v>
                </c:pt>
                <c:pt idx="3027">
                  <c:v>0.66834899999999997</c:v>
                </c:pt>
                <c:pt idx="3028">
                  <c:v>0.67389600000000005</c:v>
                </c:pt>
                <c:pt idx="3029">
                  <c:v>0.67981800000000003</c:v>
                </c:pt>
                <c:pt idx="3030">
                  <c:v>0.686006</c:v>
                </c:pt>
                <c:pt idx="3031">
                  <c:v>0.69182299999999997</c:v>
                </c:pt>
                <c:pt idx="3032">
                  <c:v>0.69650800000000002</c:v>
                </c:pt>
                <c:pt idx="3033">
                  <c:v>0.69978600000000002</c:v>
                </c:pt>
                <c:pt idx="3034">
                  <c:v>0.70165500000000003</c:v>
                </c:pt>
                <c:pt idx="3035">
                  <c:v>0.70185500000000001</c:v>
                </c:pt>
                <c:pt idx="3036">
                  <c:v>0.70042800000000005</c:v>
                </c:pt>
                <c:pt idx="3037">
                  <c:v>0.69875799999999999</c:v>
                </c:pt>
                <c:pt idx="3038">
                  <c:v>0.69864899999999996</c:v>
                </c:pt>
                <c:pt idx="3039">
                  <c:v>0.69987900000000003</c:v>
                </c:pt>
                <c:pt idx="3040">
                  <c:v>0.700434</c:v>
                </c:pt>
                <c:pt idx="3041">
                  <c:v>0.69955800000000001</c:v>
                </c:pt>
                <c:pt idx="3042">
                  <c:v>0.69816100000000003</c:v>
                </c:pt>
                <c:pt idx="3043">
                  <c:v>0.69702699999999995</c:v>
                </c:pt>
                <c:pt idx="3044">
                  <c:v>0.69683799999999996</c:v>
                </c:pt>
                <c:pt idx="3045">
                  <c:v>0.69767999999999997</c:v>
                </c:pt>
                <c:pt idx="3046">
                  <c:v>0.69871799999999995</c:v>
                </c:pt>
                <c:pt idx="3047">
                  <c:v>0.69899699999999998</c:v>
                </c:pt>
                <c:pt idx="3048">
                  <c:v>0.69786099999999995</c:v>
                </c:pt>
                <c:pt idx="3049">
                  <c:v>0.69542899999999996</c:v>
                </c:pt>
                <c:pt idx="3050">
                  <c:v>0.69273899999999999</c:v>
                </c:pt>
                <c:pt idx="3051">
                  <c:v>0.69053500000000001</c:v>
                </c:pt>
                <c:pt idx="3052">
                  <c:v>0.68864800000000004</c:v>
                </c:pt>
                <c:pt idx="3053">
                  <c:v>0.68659499999999996</c:v>
                </c:pt>
                <c:pt idx="3054">
                  <c:v>0.68399799999999999</c:v>
                </c:pt>
                <c:pt idx="3055">
                  <c:v>0.68062500000000004</c:v>
                </c:pt>
                <c:pt idx="3056">
                  <c:v>0.67660299999999995</c:v>
                </c:pt>
                <c:pt idx="3057">
                  <c:v>0.67247800000000002</c:v>
                </c:pt>
                <c:pt idx="3058">
                  <c:v>0.66840200000000005</c:v>
                </c:pt>
                <c:pt idx="3059">
                  <c:v>0.66374299999999997</c:v>
                </c:pt>
                <c:pt idx="3060">
                  <c:v>0.65798900000000005</c:v>
                </c:pt>
                <c:pt idx="3061">
                  <c:v>0.65148399999999995</c:v>
                </c:pt>
                <c:pt idx="3062">
                  <c:v>0.64474699999999996</c:v>
                </c:pt>
                <c:pt idx="3063">
                  <c:v>0.63759999999999994</c:v>
                </c:pt>
                <c:pt idx="3064">
                  <c:v>0.62990100000000004</c:v>
                </c:pt>
                <c:pt idx="3065">
                  <c:v>0.62237500000000001</c:v>
                </c:pt>
                <c:pt idx="3066">
                  <c:v>0.61533099999999996</c:v>
                </c:pt>
                <c:pt idx="3067">
                  <c:v>0.60846999999999996</c:v>
                </c:pt>
                <c:pt idx="3068">
                  <c:v>0.60194499999999995</c:v>
                </c:pt>
                <c:pt idx="3069">
                  <c:v>0.59585699999999997</c:v>
                </c:pt>
                <c:pt idx="3070">
                  <c:v>0.58987999999999996</c:v>
                </c:pt>
                <c:pt idx="3071">
                  <c:v>0.58330199999999999</c:v>
                </c:pt>
                <c:pt idx="3072">
                  <c:v>0.57574499999999995</c:v>
                </c:pt>
                <c:pt idx="3073">
                  <c:v>0.56805399999999995</c:v>
                </c:pt>
                <c:pt idx="3074">
                  <c:v>0.56138500000000002</c:v>
                </c:pt>
                <c:pt idx="3075">
                  <c:v>0.55591299999999999</c:v>
                </c:pt>
                <c:pt idx="3076">
                  <c:v>0.55117700000000003</c:v>
                </c:pt>
                <c:pt idx="3077">
                  <c:v>0.54664400000000002</c:v>
                </c:pt>
                <c:pt idx="3078">
                  <c:v>0.54184100000000002</c:v>
                </c:pt>
                <c:pt idx="3079">
                  <c:v>0.53651599999999999</c:v>
                </c:pt>
                <c:pt idx="3080">
                  <c:v>0.530752</c:v>
                </c:pt>
                <c:pt idx="3081">
                  <c:v>0.52472300000000005</c:v>
                </c:pt>
                <c:pt idx="3082">
                  <c:v>0.51835900000000001</c:v>
                </c:pt>
                <c:pt idx="3083">
                  <c:v>0.51139400000000002</c:v>
                </c:pt>
                <c:pt idx="3084">
                  <c:v>0.50370300000000001</c:v>
                </c:pt>
                <c:pt idx="3085">
                  <c:v>0.49523600000000001</c:v>
                </c:pt>
                <c:pt idx="3086">
                  <c:v>0.48561300000000002</c:v>
                </c:pt>
                <c:pt idx="3087">
                  <c:v>0.47445599999999999</c:v>
                </c:pt>
                <c:pt idx="3088">
                  <c:v>0.462005</c:v>
                </c:pt>
                <c:pt idx="3089">
                  <c:v>0.44872800000000002</c:v>
                </c:pt>
                <c:pt idx="3090">
                  <c:v>0.43531399999999998</c:v>
                </c:pt>
                <c:pt idx="3091">
                  <c:v>0.42250799999999999</c:v>
                </c:pt>
                <c:pt idx="3092">
                  <c:v>0.41025200000000001</c:v>
                </c:pt>
                <c:pt idx="3093">
                  <c:v>0.397818</c:v>
                </c:pt>
                <c:pt idx="3094">
                  <c:v>0.38462800000000003</c:v>
                </c:pt>
                <c:pt idx="3095">
                  <c:v>0.37060700000000002</c:v>
                </c:pt>
                <c:pt idx="3096">
                  <c:v>0.35624299999999998</c:v>
                </c:pt>
                <c:pt idx="3097">
                  <c:v>0.34223599999999998</c:v>
                </c:pt>
                <c:pt idx="3098">
                  <c:v>0.32882800000000001</c:v>
                </c:pt>
                <c:pt idx="3099">
                  <c:v>0.31590600000000002</c:v>
                </c:pt>
                <c:pt idx="3100">
                  <c:v>0.30320900000000001</c:v>
                </c:pt>
                <c:pt idx="3101">
                  <c:v>0.29042400000000002</c:v>
                </c:pt>
                <c:pt idx="3102">
                  <c:v>0.27759</c:v>
                </c:pt>
                <c:pt idx="3103">
                  <c:v>0.26514799999999999</c:v>
                </c:pt>
                <c:pt idx="3104">
                  <c:v>0.25335999999999997</c:v>
                </c:pt>
                <c:pt idx="3105">
                  <c:v>0.24210499999999999</c:v>
                </c:pt>
                <c:pt idx="3106">
                  <c:v>0.23114799999999999</c:v>
                </c:pt>
                <c:pt idx="3107">
                  <c:v>0.22032499999999999</c:v>
                </c:pt>
                <c:pt idx="3108">
                  <c:v>0.20947399999999999</c:v>
                </c:pt>
                <c:pt idx="3109">
                  <c:v>0.19841700000000001</c:v>
                </c:pt>
                <c:pt idx="3110">
                  <c:v>0.18734600000000001</c:v>
                </c:pt>
                <c:pt idx="3111">
                  <c:v>0.17713799999999999</c:v>
                </c:pt>
                <c:pt idx="3112">
                  <c:v>0.168492</c:v>
                </c:pt>
                <c:pt idx="3113">
                  <c:v>0.16106200000000001</c:v>
                </c:pt>
                <c:pt idx="3114">
                  <c:v>0.15421599999999999</c:v>
                </c:pt>
                <c:pt idx="3115">
                  <c:v>0.147707</c:v>
                </c:pt>
                <c:pt idx="3116">
                  <c:v>0.14158399999999999</c:v>
                </c:pt>
                <c:pt idx="3117">
                  <c:v>0.135883</c:v>
                </c:pt>
                <c:pt idx="3118">
                  <c:v>0.13053400000000001</c:v>
                </c:pt>
                <c:pt idx="3119">
                  <c:v>0.125386</c:v>
                </c:pt>
                <c:pt idx="3120">
                  <c:v>0.120281</c:v>
                </c:pt>
                <c:pt idx="3121">
                  <c:v>0.115163</c:v>
                </c:pt>
                <c:pt idx="3122">
                  <c:v>0.11017</c:v>
                </c:pt>
                <c:pt idx="3123">
                  <c:v>0.105493</c:v>
                </c:pt>
                <c:pt idx="3124">
                  <c:v>0.10118000000000001</c:v>
                </c:pt>
                <c:pt idx="3125">
                  <c:v>9.7295999999999994E-2</c:v>
                </c:pt>
                <c:pt idx="3126">
                  <c:v>9.4090999999999994E-2</c:v>
                </c:pt>
                <c:pt idx="3127">
                  <c:v>9.1676999999999995E-2</c:v>
                </c:pt>
                <c:pt idx="3128">
                  <c:v>8.9708999999999997E-2</c:v>
                </c:pt>
                <c:pt idx="3129">
                  <c:v>8.7757000000000002E-2</c:v>
                </c:pt>
                <c:pt idx="3130">
                  <c:v>8.5873000000000005E-2</c:v>
                </c:pt>
                <c:pt idx="3131">
                  <c:v>8.4473000000000006E-2</c:v>
                </c:pt>
                <c:pt idx="3132">
                  <c:v>8.3687999999999999E-2</c:v>
                </c:pt>
                <c:pt idx="3133">
                  <c:v>8.3292000000000005E-2</c:v>
                </c:pt>
                <c:pt idx="3134">
                  <c:v>8.3142999999999995E-2</c:v>
                </c:pt>
                <c:pt idx="3135">
                  <c:v>8.3531999999999995E-2</c:v>
                </c:pt>
                <c:pt idx="3136">
                  <c:v>8.4984000000000004E-2</c:v>
                </c:pt>
                <c:pt idx="3137">
                  <c:v>8.7847999999999996E-2</c:v>
                </c:pt>
                <c:pt idx="3138">
                  <c:v>9.2224E-2</c:v>
                </c:pt>
                <c:pt idx="3139">
                  <c:v>9.8019999999999996E-2</c:v>
                </c:pt>
                <c:pt idx="3140">
                  <c:v>0.104948</c:v>
                </c:pt>
                <c:pt idx="3141">
                  <c:v>0.11269899999999999</c:v>
                </c:pt>
                <c:pt idx="3142">
                  <c:v>0.121183</c:v>
                </c:pt>
                <c:pt idx="3143">
                  <c:v>0.13039999999999999</c:v>
                </c:pt>
                <c:pt idx="3144">
                  <c:v>0.14008599999999999</c:v>
                </c:pt>
                <c:pt idx="3145">
                  <c:v>0.149698</c:v>
                </c:pt>
                <c:pt idx="3146">
                  <c:v>0.159049</c:v>
                </c:pt>
                <c:pt idx="3147">
                  <c:v>0.16861300000000001</c:v>
                </c:pt>
                <c:pt idx="3148">
                  <c:v>0.178706</c:v>
                </c:pt>
                <c:pt idx="3149">
                  <c:v>0.189083</c:v>
                </c:pt>
                <c:pt idx="3150">
                  <c:v>0.199318</c:v>
                </c:pt>
                <c:pt idx="3151">
                  <c:v>0.209088</c:v>
                </c:pt>
                <c:pt idx="3152">
                  <c:v>0.218163</c:v>
                </c:pt>
                <c:pt idx="3153">
                  <c:v>0.22650100000000001</c:v>
                </c:pt>
                <c:pt idx="3154">
                  <c:v>0.234321</c:v>
                </c:pt>
                <c:pt idx="3155">
                  <c:v>0.24155099999999999</c:v>
                </c:pt>
                <c:pt idx="3156">
                  <c:v>0.24738099999999999</c:v>
                </c:pt>
                <c:pt idx="3157">
                  <c:v>0.251278</c:v>
                </c:pt>
                <c:pt idx="3158">
                  <c:v>0.254272</c:v>
                </c:pt>
                <c:pt idx="3159">
                  <c:v>0.25806499999999999</c:v>
                </c:pt>
                <c:pt idx="3160">
                  <c:v>0.26355200000000001</c:v>
                </c:pt>
                <c:pt idx="3161">
                  <c:v>0.27044000000000001</c:v>
                </c:pt>
                <c:pt idx="3162">
                  <c:v>0.27791199999999999</c:v>
                </c:pt>
                <c:pt idx="3163">
                  <c:v>0.28531699999999999</c:v>
                </c:pt>
                <c:pt idx="3164">
                  <c:v>0.29242600000000002</c:v>
                </c:pt>
                <c:pt idx="3165">
                  <c:v>0.29938900000000002</c:v>
                </c:pt>
                <c:pt idx="3166">
                  <c:v>0.30638300000000002</c:v>
                </c:pt>
                <c:pt idx="3167">
                  <c:v>0.31324200000000002</c:v>
                </c:pt>
                <c:pt idx="3168">
                  <c:v>0.319494</c:v>
                </c:pt>
                <c:pt idx="3169">
                  <c:v>0.32486900000000002</c:v>
                </c:pt>
                <c:pt idx="3170">
                  <c:v>0.32980799999999999</c:v>
                </c:pt>
                <c:pt idx="3171">
                  <c:v>0.33495999999999998</c:v>
                </c:pt>
                <c:pt idx="3172">
                  <c:v>0.34023199999999998</c:v>
                </c:pt>
                <c:pt idx="3173">
                  <c:v>0.34508899999999998</c:v>
                </c:pt>
                <c:pt idx="3174">
                  <c:v>0.34920000000000001</c:v>
                </c:pt>
                <c:pt idx="3175">
                  <c:v>0.352493</c:v>
                </c:pt>
                <c:pt idx="3176">
                  <c:v>0.35493200000000003</c:v>
                </c:pt>
                <c:pt idx="3177">
                  <c:v>0.35645199999999999</c:v>
                </c:pt>
                <c:pt idx="3178">
                  <c:v>0.35703099999999999</c:v>
                </c:pt>
                <c:pt idx="3179">
                  <c:v>0.356655</c:v>
                </c:pt>
                <c:pt idx="3180">
                  <c:v>0.35546100000000003</c:v>
                </c:pt>
                <c:pt idx="3181">
                  <c:v>0.35425600000000002</c:v>
                </c:pt>
                <c:pt idx="3182">
                  <c:v>0.35420000000000001</c:v>
                </c:pt>
                <c:pt idx="3183">
                  <c:v>0.35533300000000001</c:v>
                </c:pt>
                <c:pt idx="3184">
                  <c:v>0.356628</c:v>
                </c:pt>
                <c:pt idx="3185">
                  <c:v>0.35698299999999999</c:v>
                </c:pt>
                <c:pt idx="3186">
                  <c:v>0.35636899999999999</c:v>
                </c:pt>
                <c:pt idx="3187">
                  <c:v>0.35581699999999999</c:v>
                </c:pt>
                <c:pt idx="3188">
                  <c:v>0.35595599999999999</c:v>
                </c:pt>
                <c:pt idx="3189">
                  <c:v>0.35672700000000002</c:v>
                </c:pt>
                <c:pt idx="3190">
                  <c:v>0.357798</c:v>
                </c:pt>
                <c:pt idx="3191">
                  <c:v>0.358908</c:v>
                </c:pt>
                <c:pt idx="3192">
                  <c:v>0.35997600000000002</c:v>
                </c:pt>
                <c:pt idx="3193">
                  <c:v>0.36102099999999998</c:v>
                </c:pt>
                <c:pt idx="3194">
                  <c:v>0.36209000000000002</c:v>
                </c:pt>
                <c:pt idx="3195">
                  <c:v>0.36321199999999998</c:v>
                </c:pt>
                <c:pt idx="3196">
                  <c:v>0.36444900000000002</c:v>
                </c:pt>
                <c:pt idx="3197">
                  <c:v>0.36591000000000001</c:v>
                </c:pt>
                <c:pt idx="3198">
                  <c:v>0.367616</c:v>
                </c:pt>
                <c:pt idx="3199">
                  <c:v>0.36950899999999998</c:v>
                </c:pt>
                <c:pt idx="3200">
                  <c:v>0.37156499999999998</c:v>
                </c:pt>
                <c:pt idx="3201">
                  <c:v>0.37376700000000002</c:v>
                </c:pt>
                <c:pt idx="3202">
                  <c:v>0.37598100000000001</c:v>
                </c:pt>
                <c:pt idx="3203">
                  <c:v>0.37803599999999998</c:v>
                </c:pt>
                <c:pt idx="3204">
                  <c:v>0.380023</c:v>
                </c:pt>
                <c:pt idx="3205">
                  <c:v>0.38232899999999997</c:v>
                </c:pt>
                <c:pt idx="3206">
                  <c:v>0.385239</c:v>
                </c:pt>
                <c:pt idx="3207">
                  <c:v>0.38862000000000002</c:v>
                </c:pt>
                <c:pt idx="3208">
                  <c:v>0.39195099999999999</c:v>
                </c:pt>
                <c:pt idx="3209">
                  <c:v>0.39472400000000002</c:v>
                </c:pt>
                <c:pt idx="3210">
                  <c:v>0.39732299999999998</c:v>
                </c:pt>
                <c:pt idx="3211">
                  <c:v>0.40095199999999998</c:v>
                </c:pt>
                <c:pt idx="3212">
                  <c:v>0.40601900000000002</c:v>
                </c:pt>
                <c:pt idx="3213">
                  <c:v>0.41213</c:v>
                </c:pt>
                <c:pt idx="3214">
                  <c:v>0.41894100000000001</c:v>
                </c:pt>
                <c:pt idx="3215">
                  <c:v>0.42643599999999998</c:v>
                </c:pt>
                <c:pt idx="3216">
                  <c:v>0.43460900000000002</c:v>
                </c:pt>
                <c:pt idx="3217">
                  <c:v>0.44326700000000002</c:v>
                </c:pt>
                <c:pt idx="3218">
                  <c:v>0.45225900000000002</c:v>
                </c:pt>
                <c:pt idx="3219">
                  <c:v>0.46169100000000002</c:v>
                </c:pt>
                <c:pt idx="3220">
                  <c:v>0.47175299999999998</c:v>
                </c:pt>
                <c:pt idx="3221">
                  <c:v>0.482375</c:v>
                </c:pt>
                <c:pt idx="3222">
                  <c:v>0.493255</c:v>
                </c:pt>
                <c:pt idx="3223">
                  <c:v>0.50417400000000001</c:v>
                </c:pt>
                <c:pt idx="3224">
                  <c:v>0.51507099999999995</c:v>
                </c:pt>
                <c:pt idx="3225">
                  <c:v>0.52585000000000004</c:v>
                </c:pt>
                <c:pt idx="3226">
                  <c:v>0.53635900000000003</c:v>
                </c:pt>
                <c:pt idx="3227">
                  <c:v>0.54660500000000001</c:v>
                </c:pt>
                <c:pt idx="3228">
                  <c:v>0.55674000000000001</c:v>
                </c:pt>
                <c:pt idx="3229">
                  <c:v>0.56667400000000001</c:v>
                </c:pt>
                <c:pt idx="3230">
                  <c:v>0.57600300000000004</c:v>
                </c:pt>
                <c:pt idx="3231">
                  <c:v>0.584395</c:v>
                </c:pt>
                <c:pt idx="3232">
                  <c:v>0.59166700000000005</c:v>
                </c:pt>
                <c:pt idx="3233">
                  <c:v>0.59776899999999999</c:v>
                </c:pt>
                <c:pt idx="3234">
                  <c:v>0.60323899999999997</c:v>
                </c:pt>
                <c:pt idx="3235">
                  <c:v>0.60905699999999996</c:v>
                </c:pt>
                <c:pt idx="3236">
                  <c:v>0.61525300000000005</c:v>
                </c:pt>
                <c:pt idx="3237">
                  <c:v>0.62097800000000003</c:v>
                </c:pt>
                <c:pt idx="3238">
                  <c:v>0.62564799999999998</c:v>
                </c:pt>
                <c:pt idx="3239">
                  <c:v>0.62933399999999995</c:v>
                </c:pt>
                <c:pt idx="3240">
                  <c:v>0.63247699999999996</c:v>
                </c:pt>
                <c:pt idx="3241">
                  <c:v>0.63535299999999995</c:v>
                </c:pt>
                <c:pt idx="3242">
                  <c:v>0.63789799999999997</c:v>
                </c:pt>
                <c:pt idx="3243">
                  <c:v>0.63980599999999999</c:v>
                </c:pt>
                <c:pt idx="3244">
                  <c:v>0.640733</c:v>
                </c:pt>
                <c:pt idx="3245">
                  <c:v>0.64068400000000003</c:v>
                </c:pt>
                <c:pt idx="3246">
                  <c:v>0.64011499999999999</c:v>
                </c:pt>
                <c:pt idx="3247">
                  <c:v>0.63942200000000005</c:v>
                </c:pt>
                <c:pt idx="3248">
                  <c:v>0.63858899999999996</c:v>
                </c:pt>
                <c:pt idx="3249">
                  <c:v>0.63733099999999998</c:v>
                </c:pt>
                <c:pt idx="3250">
                  <c:v>0.63541999999999998</c:v>
                </c:pt>
                <c:pt idx="3251">
                  <c:v>0.63283599999999995</c:v>
                </c:pt>
                <c:pt idx="3252">
                  <c:v>0.62962200000000001</c:v>
                </c:pt>
                <c:pt idx="3253">
                  <c:v>0.62574099999999999</c:v>
                </c:pt>
                <c:pt idx="3254">
                  <c:v>0.62115699999999996</c:v>
                </c:pt>
                <c:pt idx="3255">
                  <c:v>0.61600299999999997</c:v>
                </c:pt>
                <c:pt idx="3256">
                  <c:v>0.610572</c:v>
                </c:pt>
                <c:pt idx="3257">
                  <c:v>0.605097</c:v>
                </c:pt>
                <c:pt idx="3258">
                  <c:v>0.59964099999999998</c:v>
                </c:pt>
                <c:pt idx="3259">
                  <c:v>0.59415799999999996</c:v>
                </c:pt>
                <c:pt idx="3260">
                  <c:v>0.58852599999999999</c:v>
                </c:pt>
                <c:pt idx="3261">
                  <c:v>0.58262599999999998</c:v>
                </c:pt>
                <c:pt idx="3262">
                  <c:v>0.57657999999999998</c:v>
                </c:pt>
                <c:pt idx="3263">
                  <c:v>0.57081999999999999</c:v>
                </c:pt>
                <c:pt idx="3264">
                  <c:v>0.56569100000000005</c:v>
                </c:pt>
                <c:pt idx="3265">
                  <c:v>0.56109600000000004</c:v>
                </c:pt>
                <c:pt idx="3266">
                  <c:v>0.55675699999999995</c:v>
                </c:pt>
                <c:pt idx="3267">
                  <c:v>0.55253799999999997</c:v>
                </c:pt>
                <c:pt idx="3268">
                  <c:v>0.54860500000000001</c:v>
                </c:pt>
                <c:pt idx="3269">
                  <c:v>0.54543900000000001</c:v>
                </c:pt>
                <c:pt idx="3270">
                  <c:v>0.54340699999999997</c:v>
                </c:pt>
                <c:pt idx="3271">
                  <c:v>0.54227599999999998</c:v>
                </c:pt>
                <c:pt idx="3272">
                  <c:v>0.54143600000000003</c:v>
                </c:pt>
                <c:pt idx="3273">
                  <c:v>0.54042999999999997</c:v>
                </c:pt>
                <c:pt idx="3274">
                  <c:v>0.53922300000000001</c:v>
                </c:pt>
                <c:pt idx="3275">
                  <c:v>0.53807799999999995</c:v>
                </c:pt>
                <c:pt idx="3276">
                  <c:v>0.53711100000000001</c:v>
                </c:pt>
                <c:pt idx="3277">
                  <c:v>0.53607199999999999</c:v>
                </c:pt>
                <c:pt idx="3278">
                  <c:v>0.53460399999999997</c:v>
                </c:pt>
                <c:pt idx="3279">
                  <c:v>0.532636</c:v>
                </c:pt>
                <c:pt idx="3280">
                  <c:v>0.53039000000000003</c:v>
                </c:pt>
                <c:pt idx="3281">
                  <c:v>0.52793599999999996</c:v>
                </c:pt>
                <c:pt idx="3282">
                  <c:v>0.52508100000000002</c:v>
                </c:pt>
                <c:pt idx="3283">
                  <c:v>0.52162900000000001</c:v>
                </c:pt>
                <c:pt idx="3284">
                  <c:v>0.51748799999999995</c:v>
                </c:pt>
                <c:pt idx="3285">
                  <c:v>0.512652</c:v>
                </c:pt>
                <c:pt idx="3286">
                  <c:v>0.50719800000000004</c:v>
                </c:pt>
                <c:pt idx="3287">
                  <c:v>0.50121700000000002</c:v>
                </c:pt>
                <c:pt idx="3288">
                  <c:v>0.49472300000000002</c:v>
                </c:pt>
                <c:pt idx="3289">
                  <c:v>0.48771199999999998</c:v>
                </c:pt>
                <c:pt idx="3290">
                  <c:v>0.480319</c:v>
                </c:pt>
                <c:pt idx="3291">
                  <c:v>0.47276400000000002</c:v>
                </c:pt>
                <c:pt idx="3292">
                  <c:v>0.46518999999999999</c:v>
                </c:pt>
                <c:pt idx="3293">
                  <c:v>0.45766000000000001</c:v>
                </c:pt>
                <c:pt idx="3294">
                  <c:v>0.45019500000000001</c:v>
                </c:pt>
                <c:pt idx="3295">
                  <c:v>0.442747</c:v>
                </c:pt>
                <c:pt idx="3296">
                  <c:v>0.43523299999999998</c:v>
                </c:pt>
                <c:pt idx="3297">
                  <c:v>0.42768699999999998</c:v>
                </c:pt>
                <c:pt idx="3298">
                  <c:v>0.42033900000000002</c:v>
                </c:pt>
                <c:pt idx="3299">
                  <c:v>0.41344399999999998</c:v>
                </c:pt>
                <c:pt idx="3300">
                  <c:v>0.40701300000000001</c:v>
                </c:pt>
                <c:pt idx="3301">
                  <c:v>0.400868</c:v>
                </c:pt>
                <c:pt idx="3302">
                  <c:v>0.39484599999999997</c:v>
                </c:pt>
                <c:pt idx="3303">
                  <c:v>0.388907</c:v>
                </c:pt>
                <c:pt idx="3304">
                  <c:v>0.38309900000000002</c:v>
                </c:pt>
                <c:pt idx="3305">
                  <c:v>0.377496</c:v>
                </c:pt>
                <c:pt idx="3306">
                  <c:v>0.37214900000000001</c:v>
                </c:pt>
                <c:pt idx="3307">
                  <c:v>0.36705100000000002</c:v>
                </c:pt>
                <c:pt idx="3308">
                  <c:v>0.36215599999999998</c:v>
                </c:pt>
                <c:pt idx="3309">
                  <c:v>0.35743900000000001</c:v>
                </c:pt>
                <c:pt idx="3310">
                  <c:v>0.35288599999999998</c:v>
                </c:pt>
                <c:pt idx="3311">
                  <c:v>0.34843099999999999</c:v>
                </c:pt>
                <c:pt idx="3312">
                  <c:v>0.34402100000000002</c:v>
                </c:pt>
                <c:pt idx="3313">
                  <c:v>0.33973799999999998</c:v>
                </c:pt>
                <c:pt idx="3314">
                  <c:v>0.33578000000000002</c:v>
                </c:pt>
                <c:pt idx="3315">
                  <c:v>0.33221899999999999</c:v>
                </c:pt>
                <c:pt idx="3316">
                  <c:v>0.32894499999999999</c:v>
                </c:pt>
                <c:pt idx="3317">
                  <c:v>0.32586500000000002</c:v>
                </c:pt>
                <c:pt idx="3318">
                  <c:v>0.322988</c:v>
                </c:pt>
                <c:pt idx="3319">
                  <c:v>0.32030199999999998</c:v>
                </c:pt>
                <c:pt idx="3320">
                  <c:v>0.317689</c:v>
                </c:pt>
                <c:pt idx="3321">
                  <c:v>0.31499100000000002</c:v>
                </c:pt>
                <c:pt idx="3322">
                  <c:v>0.31214900000000001</c:v>
                </c:pt>
                <c:pt idx="3323">
                  <c:v>0.30926100000000001</c:v>
                </c:pt>
                <c:pt idx="3324">
                  <c:v>0.30649100000000001</c:v>
                </c:pt>
                <c:pt idx="3325">
                  <c:v>0.30391499999999999</c:v>
                </c:pt>
                <c:pt idx="3326">
                  <c:v>0.301485</c:v>
                </c:pt>
                <c:pt idx="3327">
                  <c:v>0.29913000000000001</c:v>
                </c:pt>
                <c:pt idx="3328">
                  <c:v>0.29682700000000001</c:v>
                </c:pt>
                <c:pt idx="3329">
                  <c:v>0.29457499999999998</c:v>
                </c:pt>
                <c:pt idx="3330">
                  <c:v>0.29234599999999999</c:v>
                </c:pt>
                <c:pt idx="3331">
                  <c:v>0.29009800000000002</c:v>
                </c:pt>
                <c:pt idx="3332">
                  <c:v>0.287802</c:v>
                </c:pt>
                <c:pt idx="3333">
                  <c:v>0.28543800000000003</c:v>
                </c:pt>
                <c:pt idx="3334">
                  <c:v>0.282995</c:v>
                </c:pt>
                <c:pt idx="3335">
                  <c:v>0.28051199999999998</c:v>
                </c:pt>
                <c:pt idx="3336">
                  <c:v>0.27809499999999998</c:v>
                </c:pt>
                <c:pt idx="3337">
                  <c:v>0.27587099999999998</c:v>
                </c:pt>
                <c:pt idx="3338">
                  <c:v>0.27390599999999998</c:v>
                </c:pt>
                <c:pt idx="3339">
                  <c:v>0.27218199999999998</c:v>
                </c:pt>
                <c:pt idx="3340">
                  <c:v>0.27066699999999999</c:v>
                </c:pt>
                <c:pt idx="3341">
                  <c:v>0.26936300000000002</c:v>
                </c:pt>
                <c:pt idx="3342">
                  <c:v>0.26828600000000002</c:v>
                </c:pt>
                <c:pt idx="3343">
                  <c:v>0.26740700000000001</c:v>
                </c:pt>
                <c:pt idx="3344">
                  <c:v>0.26665100000000003</c:v>
                </c:pt>
                <c:pt idx="3345">
                  <c:v>0.265982</c:v>
                </c:pt>
                <c:pt idx="3346">
                  <c:v>0.26550400000000002</c:v>
                </c:pt>
                <c:pt idx="3347">
                  <c:v>0.26542500000000002</c:v>
                </c:pt>
                <c:pt idx="3348">
                  <c:v>0.26587300000000003</c:v>
                </c:pt>
                <c:pt idx="3349">
                  <c:v>0.26677299999999998</c:v>
                </c:pt>
                <c:pt idx="3350">
                  <c:v>0.26794899999999999</c:v>
                </c:pt>
                <c:pt idx="3351">
                  <c:v>0.26929599999999998</c:v>
                </c:pt>
                <c:pt idx="3352">
                  <c:v>0.27079500000000001</c:v>
                </c:pt>
                <c:pt idx="3353">
                  <c:v>0.27243000000000001</c:v>
                </c:pt>
                <c:pt idx="3354">
                  <c:v>0.27414899999999998</c:v>
                </c:pt>
                <c:pt idx="3355">
                  <c:v>0.27591700000000002</c:v>
                </c:pt>
                <c:pt idx="3356">
                  <c:v>0.27773300000000001</c:v>
                </c:pt>
                <c:pt idx="3357">
                  <c:v>0.27961900000000001</c:v>
                </c:pt>
                <c:pt idx="3358">
                  <c:v>0.28160800000000002</c:v>
                </c:pt>
                <c:pt idx="3359">
                  <c:v>0.28375800000000001</c:v>
                </c:pt>
                <c:pt idx="3360">
                  <c:v>0.286138</c:v>
                </c:pt>
                <c:pt idx="3361">
                  <c:v>0.28880400000000001</c:v>
                </c:pt>
                <c:pt idx="3362">
                  <c:v>0.29177999999999998</c:v>
                </c:pt>
                <c:pt idx="3363">
                  <c:v>0.29505100000000001</c:v>
                </c:pt>
                <c:pt idx="3364">
                  <c:v>0.298566</c:v>
                </c:pt>
                <c:pt idx="3365">
                  <c:v>0.30225000000000002</c:v>
                </c:pt>
                <c:pt idx="3366">
                  <c:v>0.30603399999999997</c:v>
                </c:pt>
                <c:pt idx="3367">
                  <c:v>0.30989800000000001</c:v>
                </c:pt>
                <c:pt idx="3368">
                  <c:v>0.31384699999999999</c:v>
                </c:pt>
                <c:pt idx="3369">
                  <c:v>0.317882</c:v>
                </c:pt>
                <c:pt idx="3370">
                  <c:v>0.32201600000000002</c:v>
                </c:pt>
                <c:pt idx="3371">
                  <c:v>0.32627699999999998</c:v>
                </c:pt>
                <c:pt idx="3372">
                  <c:v>0.330646</c:v>
                </c:pt>
                <c:pt idx="3373">
                  <c:v>0.33502100000000001</c:v>
                </c:pt>
                <c:pt idx="3374">
                  <c:v>0.339312</c:v>
                </c:pt>
                <c:pt idx="3375">
                  <c:v>0.34351999999999999</c:v>
                </c:pt>
                <c:pt idx="3376">
                  <c:v>0.34768500000000002</c:v>
                </c:pt>
                <c:pt idx="3377">
                  <c:v>0.35181200000000001</c:v>
                </c:pt>
                <c:pt idx="3378">
                  <c:v>0.35589199999999999</c:v>
                </c:pt>
                <c:pt idx="3379">
                  <c:v>0.35995300000000002</c:v>
                </c:pt>
                <c:pt idx="3380">
                  <c:v>0.36404900000000001</c:v>
                </c:pt>
                <c:pt idx="3381">
                  <c:v>0.36818800000000002</c:v>
                </c:pt>
                <c:pt idx="3382">
                  <c:v>0.37231999999999998</c:v>
                </c:pt>
                <c:pt idx="3383">
                  <c:v>0.376419</c:v>
                </c:pt>
                <c:pt idx="3384">
                  <c:v>0.38054500000000002</c:v>
                </c:pt>
                <c:pt idx="3385">
                  <c:v>0.38475700000000002</c:v>
                </c:pt>
                <c:pt idx="3386">
                  <c:v>0.38899800000000001</c:v>
                </c:pt>
                <c:pt idx="3387">
                  <c:v>0.39310499999999998</c:v>
                </c:pt>
                <c:pt idx="3388">
                  <c:v>0.396926</c:v>
                </c:pt>
                <c:pt idx="3389">
                  <c:v>0.40037099999999998</c:v>
                </c:pt>
                <c:pt idx="3390">
                  <c:v>0.40338000000000002</c:v>
                </c:pt>
                <c:pt idx="3391">
                  <c:v>0.40590999999999999</c:v>
                </c:pt>
                <c:pt idx="3392">
                  <c:v>0.407941</c:v>
                </c:pt>
                <c:pt idx="3393">
                  <c:v>0.409499</c:v>
                </c:pt>
                <c:pt idx="3394">
                  <c:v>0.41062399999999999</c:v>
                </c:pt>
                <c:pt idx="3395">
                  <c:v>0.41130800000000001</c:v>
                </c:pt>
                <c:pt idx="3396">
                  <c:v>0.41147</c:v>
                </c:pt>
                <c:pt idx="3397">
                  <c:v>0.41101900000000002</c:v>
                </c:pt>
                <c:pt idx="3398">
                  <c:v>0.40992099999999998</c:v>
                </c:pt>
                <c:pt idx="3399">
                  <c:v>0.40822700000000001</c:v>
                </c:pt>
                <c:pt idx="3400">
                  <c:v>0.40603800000000001</c:v>
                </c:pt>
                <c:pt idx="3401">
                  <c:v>0.40345900000000001</c:v>
                </c:pt>
                <c:pt idx="3402">
                  <c:v>0.40057500000000001</c:v>
                </c:pt>
                <c:pt idx="3403">
                  <c:v>0.39744800000000002</c:v>
                </c:pt>
                <c:pt idx="3404">
                  <c:v>0.394121</c:v>
                </c:pt>
                <c:pt idx="3405">
                  <c:v>0.390627</c:v>
                </c:pt>
                <c:pt idx="3406">
                  <c:v>0.387013</c:v>
                </c:pt>
                <c:pt idx="3407">
                  <c:v>0.38335599999999997</c:v>
                </c:pt>
                <c:pt idx="3408">
                  <c:v>0.379745</c:v>
                </c:pt>
                <c:pt idx="3409">
                  <c:v>0.37624299999999999</c:v>
                </c:pt>
                <c:pt idx="3410">
                  <c:v>0.37286399999999997</c:v>
                </c:pt>
                <c:pt idx="3411">
                  <c:v>0.36962699999999998</c:v>
                </c:pt>
                <c:pt idx="3412">
                  <c:v>0.36658099999999999</c:v>
                </c:pt>
                <c:pt idx="3413">
                  <c:v>0.36376599999999998</c:v>
                </c:pt>
                <c:pt idx="3414">
                  <c:v>0.36119800000000002</c:v>
                </c:pt>
                <c:pt idx="3415">
                  <c:v>0.35891000000000001</c:v>
                </c:pt>
                <c:pt idx="3416">
                  <c:v>0.356958</c:v>
                </c:pt>
                <c:pt idx="3417">
                  <c:v>0.35535899999999998</c:v>
                </c:pt>
                <c:pt idx="3418">
                  <c:v>0.35405199999999998</c:v>
                </c:pt>
                <c:pt idx="3419">
                  <c:v>0.35293400000000003</c:v>
                </c:pt>
                <c:pt idx="3420">
                  <c:v>0.35192499999999999</c:v>
                </c:pt>
                <c:pt idx="3421">
                  <c:v>0.35099900000000001</c:v>
                </c:pt>
                <c:pt idx="3422">
                  <c:v>0.35019299999999998</c:v>
                </c:pt>
                <c:pt idx="3423">
                  <c:v>0.34958800000000001</c:v>
                </c:pt>
                <c:pt idx="3424">
                  <c:v>0.34926000000000001</c:v>
                </c:pt>
                <c:pt idx="3425">
                  <c:v>0.34923300000000002</c:v>
                </c:pt>
                <c:pt idx="3426">
                  <c:v>0.34946899999999997</c:v>
                </c:pt>
                <c:pt idx="3427">
                  <c:v>0.34990300000000002</c:v>
                </c:pt>
                <c:pt idx="3428">
                  <c:v>0.35049000000000002</c:v>
                </c:pt>
                <c:pt idx="3429">
                  <c:v>0.35120499999999999</c:v>
                </c:pt>
                <c:pt idx="3430">
                  <c:v>0.35204800000000003</c:v>
                </c:pt>
                <c:pt idx="3431">
                  <c:v>0.353074</c:v>
                </c:pt>
                <c:pt idx="3432">
                  <c:v>0.35437200000000002</c:v>
                </c:pt>
                <c:pt idx="3433">
                  <c:v>0.35598999999999997</c:v>
                </c:pt>
                <c:pt idx="3434">
                  <c:v>0.35788799999999998</c:v>
                </c:pt>
                <c:pt idx="3435">
                  <c:v>0.35997600000000002</c:v>
                </c:pt>
                <c:pt idx="3436">
                  <c:v>0.36216100000000001</c:v>
                </c:pt>
                <c:pt idx="3437">
                  <c:v>0.36437799999999998</c:v>
                </c:pt>
                <c:pt idx="3438">
                  <c:v>0.36660399999999999</c:v>
                </c:pt>
                <c:pt idx="3439">
                  <c:v>0.36881199999999997</c:v>
                </c:pt>
                <c:pt idx="3440">
                  <c:v>0.37089899999999998</c:v>
                </c:pt>
                <c:pt idx="3441">
                  <c:v>0.37271199999999999</c:v>
                </c:pt>
                <c:pt idx="3442">
                  <c:v>0.37414700000000001</c:v>
                </c:pt>
                <c:pt idx="3443">
                  <c:v>0.37518400000000002</c:v>
                </c:pt>
                <c:pt idx="3444">
                  <c:v>0.37585099999999999</c:v>
                </c:pt>
                <c:pt idx="3445">
                  <c:v>0.37618600000000002</c:v>
                </c:pt>
                <c:pt idx="3446">
                  <c:v>0.37623800000000002</c:v>
                </c:pt>
                <c:pt idx="3447">
                  <c:v>0.37604399999999999</c:v>
                </c:pt>
                <c:pt idx="3448">
                  <c:v>0.37559799999999999</c:v>
                </c:pt>
                <c:pt idx="3449">
                  <c:v>0.37486900000000001</c:v>
                </c:pt>
                <c:pt idx="3450">
                  <c:v>0.37385600000000002</c:v>
                </c:pt>
                <c:pt idx="3451">
                  <c:v>0.37262200000000001</c:v>
                </c:pt>
                <c:pt idx="3452">
                  <c:v>0.371278</c:v>
                </c:pt>
                <c:pt idx="3453">
                  <c:v>0.36994100000000002</c:v>
                </c:pt>
                <c:pt idx="3454">
                  <c:v>0.368674</c:v>
                </c:pt>
                <c:pt idx="3455">
                  <c:v>0.36745</c:v>
                </c:pt>
                <c:pt idx="3456">
                  <c:v>0.36619099999999999</c:v>
                </c:pt>
                <c:pt idx="3457">
                  <c:v>0.36484299999999997</c:v>
                </c:pt>
                <c:pt idx="3458">
                  <c:v>0.3634</c:v>
                </c:pt>
                <c:pt idx="3459">
                  <c:v>0.36186499999999999</c:v>
                </c:pt>
                <c:pt idx="3460">
                  <c:v>0.36024400000000001</c:v>
                </c:pt>
                <c:pt idx="3461">
                  <c:v>0.35861100000000001</c:v>
                </c:pt>
                <c:pt idx="3462">
                  <c:v>0.35708299999999998</c:v>
                </c:pt>
                <c:pt idx="3463">
                  <c:v>0.35569699999999999</c:v>
                </c:pt>
                <c:pt idx="3464">
                  <c:v>0.35436499999999999</c:v>
                </c:pt>
                <c:pt idx="3465">
                  <c:v>0.35297099999999998</c:v>
                </c:pt>
                <c:pt idx="3466">
                  <c:v>0.351491</c:v>
                </c:pt>
                <c:pt idx="3467">
                  <c:v>0.34998800000000002</c:v>
                </c:pt>
                <c:pt idx="3468">
                  <c:v>0.34851300000000002</c:v>
                </c:pt>
                <c:pt idx="3469">
                  <c:v>0.34706799999999999</c:v>
                </c:pt>
                <c:pt idx="3470">
                  <c:v>0.34565600000000002</c:v>
                </c:pt>
                <c:pt idx="3471">
                  <c:v>0.34430699999999997</c:v>
                </c:pt>
                <c:pt idx="3472">
                  <c:v>0.34305799999999997</c:v>
                </c:pt>
                <c:pt idx="3473">
                  <c:v>0.34193899999999999</c:v>
                </c:pt>
                <c:pt idx="3474">
                  <c:v>0.34097699999999997</c:v>
                </c:pt>
                <c:pt idx="3475">
                  <c:v>0.34018599999999999</c:v>
                </c:pt>
                <c:pt idx="3476">
                  <c:v>0.33954499999999999</c:v>
                </c:pt>
                <c:pt idx="3477">
                  <c:v>0.33898499999999998</c:v>
                </c:pt>
                <c:pt idx="3478">
                  <c:v>0.33840700000000001</c:v>
                </c:pt>
                <c:pt idx="3479">
                  <c:v>0.337723</c:v>
                </c:pt>
                <c:pt idx="3480">
                  <c:v>0.33688800000000002</c:v>
                </c:pt>
                <c:pt idx="3481">
                  <c:v>0.33589000000000002</c:v>
                </c:pt>
                <c:pt idx="3482">
                  <c:v>0.33472800000000003</c:v>
                </c:pt>
                <c:pt idx="3483">
                  <c:v>0.33341300000000001</c:v>
                </c:pt>
                <c:pt idx="3484">
                  <c:v>0.33200299999999999</c:v>
                </c:pt>
                <c:pt idx="3485">
                  <c:v>0.33058999999999999</c:v>
                </c:pt>
                <c:pt idx="3486">
                  <c:v>0.32921400000000001</c:v>
                </c:pt>
                <c:pt idx="3487">
                  <c:v>0.327793</c:v>
                </c:pt>
                <c:pt idx="3488">
                  <c:v>0.32614900000000002</c:v>
                </c:pt>
                <c:pt idx="3489">
                  <c:v>0.32414599999999999</c:v>
                </c:pt>
                <c:pt idx="3490">
                  <c:v>0.32177099999999997</c:v>
                </c:pt>
                <c:pt idx="3491">
                  <c:v>0.31908599999999998</c:v>
                </c:pt>
                <c:pt idx="3492">
                  <c:v>0.31612400000000002</c:v>
                </c:pt>
                <c:pt idx="3493">
                  <c:v>0.31290200000000001</c:v>
                </c:pt>
                <c:pt idx="3494">
                  <c:v>0.30946600000000002</c:v>
                </c:pt>
                <c:pt idx="3495">
                  <c:v>0.30585600000000002</c:v>
                </c:pt>
                <c:pt idx="3496">
                  <c:v>0.30203799999999997</c:v>
                </c:pt>
                <c:pt idx="3497">
                  <c:v>0.29794100000000001</c:v>
                </c:pt>
                <c:pt idx="3498">
                  <c:v>0.29355199999999998</c:v>
                </c:pt>
                <c:pt idx="3499">
                  <c:v>0.28892899999999999</c:v>
                </c:pt>
                <c:pt idx="3500">
                  <c:v>0.28413500000000003</c:v>
                </c:pt>
                <c:pt idx="3501">
                  <c:v>0.27920400000000001</c:v>
                </c:pt>
                <c:pt idx="3502">
                  <c:v>0.27412900000000001</c:v>
                </c:pt>
                <c:pt idx="3503">
                  <c:v>0.26885900000000001</c:v>
                </c:pt>
                <c:pt idx="3504">
                  <c:v>0.263347</c:v>
                </c:pt>
                <c:pt idx="3505">
                  <c:v>0.25763599999999998</c:v>
                </c:pt>
                <c:pt idx="3506">
                  <c:v>0.25188100000000002</c:v>
                </c:pt>
                <c:pt idx="3507">
                  <c:v>0.24628700000000001</c:v>
                </c:pt>
                <c:pt idx="3508">
                  <c:v>0.241012</c:v>
                </c:pt>
                <c:pt idx="3509">
                  <c:v>0.236121</c:v>
                </c:pt>
                <c:pt idx="3510">
                  <c:v>0.23157800000000001</c:v>
                </c:pt>
                <c:pt idx="3511">
                  <c:v>0.227295</c:v>
                </c:pt>
                <c:pt idx="3512">
                  <c:v>0.223219</c:v>
                </c:pt>
                <c:pt idx="3513">
                  <c:v>0.21937100000000001</c:v>
                </c:pt>
                <c:pt idx="3514">
                  <c:v>0.21580299999999999</c:v>
                </c:pt>
                <c:pt idx="3515">
                  <c:v>0.212533</c:v>
                </c:pt>
                <c:pt idx="3516">
                  <c:v>0.20956</c:v>
                </c:pt>
                <c:pt idx="3517">
                  <c:v>0.20690500000000001</c:v>
                </c:pt>
                <c:pt idx="3518">
                  <c:v>0.20458699999999999</c:v>
                </c:pt>
                <c:pt idx="3519">
                  <c:v>0.20255300000000001</c:v>
                </c:pt>
                <c:pt idx="3520">
                  <c:v>0.200682</c:v>
                </c:pt>
                <c:pt idx="3521">
                  <c:v>0.19886799999999999</c:v>
                </c:pt>
                <c:pt idx="3522">
                  <c:v>0.19706799999999999</c:v>
                </c:pt>
                <c:pt idx="3523">
                  <c:v>0.195243</c:v>
                </c:pt>
                <c:pt idx="3524">
                  <c:v>0.193275</c:v>
                </c:pt>
                <c:pt idx="3525">
                  <c:v>0.190997</c:v>
                </c:pt>
                <c:pt idx="3526">
                  <c:v>0.18827099999999999</c:v>
                </c:pt>
                <c:pt idx="3527">
                  <c:v>0.18504000000000001</c:v>
                </c:pt>
                <c:pt idx="3528">
                  <c:v>0.18132200000000001</c:v>
                </c:pt>
                <c:pt idx="3529">
                  <c:v>0.177174</c:v>
                </c:pt>
                <c:pt idx="3530">
                  <c:v>0.17264699999999999</c:v>
                </c:pt>
                <c:pt idx="3531">
                  <c:v>0.16775999999999999</c:v>
                </c:pt>
                <c:pt idx="3532">
                  <c:v>0.162493</c:v>
                </c:pt>
                <c:pt idx="3533">
                  <c:v>0.15679999999999999</c:v>
                </c:pt>
                <c:pt idx="3534">
                  <c:v>0.150639</c:v>
                </c:pt>
                <c:pt idx="3535">
                  <c:v>0.14399300000000001</c:v>
                </c:pt>
                <c:pt idx="3536">
                  <c:v>0.136878</c:v>
                </c:pt>
                <c:pt idx="3537">
                  <c:v>0.12934200000000001</c:v>
                </c:pt>
                <c:pt idx="3538">
                  <c:v>0.121473</c:v>
                </c:pt>
                <c:pt idx="3539">
                  <c:v>0.113388</c:v>
                </c:pt>
                <c:pt idx="3540">
                  <c:v>0.10519199999999999</c:v>
                </c:pt>
                <c:pt idx="3541">
                  <c:v>9.6943000000000001E-2</c:v>
                </c:pt>
                <c:pt idx="3542">
                  <c:v>8.8666999999999996E-2</c:v>
                </c:pt>
                <c:pt idx="3543">
                  <c:v>8.0405000000000004E-2</c:v>
                </c:pt>
                <c:pt idx="3544">
                  <c:v>7.2234999999999994E-2</c:v>
                </c:pt>
                <c:pt idx="3545">
                  <c:v>6.4242999999999995E-2</c:v>
                </c:pt>
                <c:pt idx="3546">
                  <c:v>5.6495999999999998E-2</c:v>
                </c:pt>
                <c:pt idx="3547">
                  <c:v>4.9038999999999999E-2</c:v>
                </c:pt>
                <c:pt idx="3548">
                  <c:v>4.1929000000000001E-2</c:v>
                </c:pt>
                <c:pt idx="3549">
                  <c:v>3.5255000000000002E-2</c:v>
                </c:pt>
                <c:pt idx="3550">
                  <c:v>2.9108999999999999E-2</c:v>
                </c:pt>
                <c:pt idx="3551">
                  <c:v>2.3557999999999999E-2</c:v>
                </c:pt>
                <c:pt idx="3552">
                  <c:v>1.8633E-2</c:v>
                </c:pt>
                <c:pt idx="3553">
                  <c:v>1.4367E-2</c:v>
                </c:pt>
                <c:pt idx="3554">
                  <c:v>1.0814000000000001E-2</c:v>
                </c:pt>
                <c:pt idx="3555">
                  <c:v>8.0059999999999992E-3</c:v>
                </c:pt>
                <c:pt idx="3556">
                  <c:v>5.9189999999999998E-3</c:v>
                </c:pt>
                <c:pt idx="3557">
                  <c:v>4.4650000000000002E-3</c:v>
                </c:pt>
                <c:pt idx="3558">
                  <c:v>3.5669999999999999E-3</c:v>
                </c:pt>
                <c:pt idx="3559">
                  <c:v>3.2290000000000001E-3</c:v>
                </c:pt>
                <c:pt idx="3560">
                  <c:v>3.0929999999999998E-3</c:v>
                </c:pt>
                <c:pt idx="3561">
                  <c:v>3.5260000000000001E-3</c:v>
                </c:pt>
                <c:pt idx="3562">
                  <c:v>4.6959999999999997E-3</c:v>
                </c:pt>
                <c:pt idx="3563">
                  <c:v>6.489E-3</c:v>
                </c:pt>
                <c:pt idx="3564">
                  <c:v>8.7650000000000002E-3</c:v>
                </c:pt>
                <c:pt idx="3565">
                  <c:v>1.1459E-2</c:v>
                </c:pt>
                <c:pt idx="3566">
                  <c:v>1.4616000000000001E-2</c:v>
                </c:pt>
                <c:pt idx="3567">
                  <c:v>1.8318999999999998E-2</c:v>
                </c:pt>
                <c:pt idx="3568">
                  <c:v>2.2595000000000001E-2</c:v>
                </c:pt>
                <c:pt idx="3569">
                  <c:v>2.7428000000000001E-2</c:v>
                </c:pt>
                <c:pt idx="3570">
                  <c:v>3.2844999999999999E-2</c:v>
                </c:pt>
                <c:pt idx="3571">
                  <c:v>3.8940000000000002E-2</c:v>
                </c:pt>
                <c:pt idx="3572">
                  <c:v>4.5772E-2</c:v>
                </c:pt>
                <c:pt idx="3573">
                  <c:v>5.3282000000000003E-2</c:v>
                </c:pt>
                <c:pt idx="3574">
                  <c:v>6.1358999999999997E-2</c:v>
                </c:pt>
                <c:pt idx="3575">
                  <c:v>6.9960999999999995E-2</c:v>
                </c:pt>
                <c:pt idx="3576">
                  <c:v>7.9131000000000007E-2</c:v>
                </c:pt>
                <c:pt idx="3577">
                  <c:v>8.8922000000000001E-2</c:v>
                </c:pt>
                <c:pt idx="3578">
                  <c:v>9.9344000000000002E-2</c:v>
                </c:pt>
                <c:pt idx="3579">
                  <c:v>0.110343</c:v>
                </c:pt>
                <c:pt idx="3580">
                  <c:v>0.121798</c:v>
                </c:pt>
                <c:pt idx="3581">
                  <c:v>0.13356799999999999</c:v>
                </c:pt>
                <c:pt idx="3582">
                  <c:v>0.14559800000000001</c:v>
                </c:pt>
                <c:pt idx="3583">
                  <c:v>0.15792900000000001</c:v>
                </c:pt>
                <c:pt idx="3584">
                  <c:v>0.17058799999999999</c:v>
                </c:pt>
                <c:pt idx="3585">
                  <c:v>0.18349599999999999</c:v>
                </c:pt>
                <c:pt idx="3586">
                  <c:v>0.196492</c:v>
                </c:pt>
                <c:pt idx="3587">
                  <c:v>0.20943500000000001</c:v>
                </c:pt>
                <c:pt idx="3588">
                  <c:v>0.22225600000000001</c:v>
                </c:pt>
                <c:pt idx="3589">
                  <c:v>0.23493700000000001</c:v>
                </c:pt>
                <c:pt idx="3590">
                  <c:v>0.247446</c:v>
                </c:pt>
                <c:pt idx="3591">
                  <c:v>0.25970300000000002</c:v>
                </c:pt>
                <c:pt idx="3592">
                  <c:v>0.27160099999999998</c:v>
                </c:pt>
                <c:pt idx="3593">
                  <c:v>0.28303699999999998</c:v>
                </c:pt>
                <c:pt idx="3594">
                  <c:v>0.29390100000000002</c:v>
                </c:pt>
                <c:pt idx="3595">
                  <c:v>0.30407899999999999</c:v>
                </c:pt>
                <c:pt idx="3596">
                  <c:v>0.31349100000000002</c:v>
                </c:pt>
                <c:pt idx="3597">
                  <c:v>0.32212200000000002</c:v>
                </c:pt>
                <c:pt idx="3598">
                  <c:v>0.32998100000000002</c:v>
                </c:pt>
                <c:pt idx="3599">
                  <c:v>0.337007</c:v>
                </c:pt>
                <c:pt idx="3600">
                  <c:v>0.343055</c:v>
                </c:pt>
                <c:pt idx="3601">
                  <c:v>0.34799400000000003</c:v>
                </c:pt>
                <c:pt idx="3602">
                  <c:v>0.351796</c:v>
                </c:pt>
                <c:pt idx="3603">
                  <c:v>0.35448099999999999</c:v>
                </c:pt>
                <c:pt idx="3604">
                  <c:v>0.35603899999999999</c:v>
                </c:pt>
                <c:pt idx="3605">
                  <c:v>0.35645700000000002</c:v>
                </c:pt>
                <c:pt idx="3606">
                  <c:v>0.35584399999999999</c:v>
                </c:pt>
                <c:pt idx="3607">
                  <c:v>0.35442099999999999</c:v>
                </c:pt>
                <c:pt idx="3608">
                  <c:v>0.352385</c:v>
                </c:pt>
                <c:pt idx="3609">
                  <c:v>0.34979500000000002</c:v>
                </c:pt>
                <c:pt idx="3610">
                  <c:v>0.34665600000000002</c:v>
                </c:pt>
                <c:pt idx="3611">
                  <c:v>0.34309200000000001</c:v>
                </c:pt>
                <c:pt idx="3612">
                  <c:v>0.33937299999999998</c:v>
                </c:pt>
                <c:pt idx="3613">
                  <c:v>0.33577699999999999</c:v>
                </c:pt>
                <c:pt idx="3614">
                  <c:v>0.33246399999999998</c:v>
                </c:pt>
                <c:pt idx="3615">
                  <c:v>0.329517</c:v>
                </c:pt>
                <c:pt idx="3616">
                  <c:v>0.32700000000000001</c:v>
                </c:pt>
                <c:pt idx="3617">
                  <c:v>0.32498300000000002</c:v>
                </c:pt>
                <c:pt idx="3618">
                  <c:v>0.32354100000000002</c:v>
                </c:pt>
                <c:pt idx="3619">
                  <c:v>0.322793</c:v>
                </c:pt>
                <c:pt idx="3620">
                  <c:v>0.32288099999999997</c:v>
                </c:pt>
                <c:pt idx="3621">
                  <c:v>0.32385900000000001</c:v>
                </c:pt>
                <c:pt idx="3622">
                  <c:v>0.32563599999999998</c:v>
                </c:pt>
                <c:pt idx="3623">
                  <c:v>0.32805200000000001</c:v>
                </c:pt>
                <c:pt idx="3624">
                  <c:v>0.33101399999999997</c:v>
                </c:pt>
                <c:pt idx="3625">
                  <c:v>0.33453100000000002</c:v>
                </c:pt>
                <c:pt idx="3626">
                  <c:v>0.338615</c:v>
                </c:pt>
                <c:pt idx="3627">
                  <c:v>0.34320600000000001</c:v>
                </c:pt>
                <c:pt idx="3628">
                  <c:v>0.34820899999999999</c:v>
                </c:pt>
                <c:pt idx="3629">
                  <c:v>0.35356799999999999</c:v>
                </c:pt>
                <c:pt idx="3630">
                  <c:v>0.35929100000000003</c:v>
                </c:pt>
                <c:pt idx="3631">
                  <c:v>0.36538100000000001</c:v>
                </c:pt>
                <c:pt idx="3632">
                  <c:v>0.37176799999999999</c:v>
                </c:pt>
                <c:pt idx="3633">
                  <c:v>0.378359</c:v>
                </c:pt>
                <c:pt idx="3634">
                  <c:v>0.38515100000000002</c:v>
                </c:pt>
                <c:pt idx="3635">
                  <c:v>0.39226699999999998</c:v>
                </c:pt>
                <c:pt idx="3636">
                  <c:v>0.39984199999999998</c:v>
                </c:pt>
                <c:pt idx="3637">
                  <c:v>0.40789300000000001</c:v>
                </c:pt>
                <c:pt idx="3638">
                  <c:v>0.41630200000000001</c:v>
                </c:pt>
                <c:pt idx="3639">
                  <c:v>0.42489300000000002</c:v>
                </c:pt>
                <c:pt idx="3640">
                  <c:v>0.433531</c:v>
                </c:pt>
                <c:pt idx="3641">
                  <c:v>0.44215399999999999</c:v>
                </c:pt>
                <c:pt idx="3642">
                  <c:v>0.45079799999999998</c:v>
                </c:pt>
                <c:pt idx="3643">
                  <c:v>0.45961600000000002</c:v>
                </c:pt>
                <c:pt idx="3644">
                  <c:v>0.46883399999999997</c:v>
                </c:pt>
                <c:pt idx="3645">
                  <c:v>0.478632</c:v>
                </c:pt>
                <c:pt idx="3646">
                  <c:v>0.48905799999999999</c:v>
                </c:pt>
                <c:pt idx="3647">
                  <c:v>0.50003900000000001</c:v>
                </c:pt>
                <c:pt idx="3648">
                  <c:v>0.511467</c:v>
                </c:pt>
                <c:pt idx="3649">
                  <c:v>0.52324000000000004</c:v>
                </c:pt>
                <c:pt idx="3650">
                  <c:v>0.53528100000000001</c:v>
                </c:pt>
                <c:pt idx="3651">
                  <c:v>0.54755399999999999</c:v>
                </c:pt>
                <c:pt idx="3652">
                  <c:v>0.560087</c:v>
                </c:pt>
                <c:pt idx="3653">
                  <c:v>0.57292100000000001</c:v>
                </c:pt>
                <c:pt idx="3654">
                  <c:v>0.58602699999999996</c:v>
                </c:pt>
                <c:pt idx="3655">
                  <c:v>0.59929399999999999</c:v>
                </c:pt>
                <c:pt idx="3656">
                  <c:v>0.61258900000000005</c:v>
                </c:pt>
                <c:pt idx="3657">
                  <c:v>0.62578299999999998</c:v>
                </c:pt>
                <c:pt idx="3658">
                  <c:v>0.63874500000000001</c:v>
                </c:pt>
                <c:pt idx="3659">
                  <c:v>0.65136000000000005</c:v>
                </c:pt>
                <c:pt idx="3660">
                  <c:v>0.66355799999999998</c:v>
                </c:pt>
                <c:pt idx="3661">
                  <c:v>0.67525500000000005</c:v>
                </c:pt>
                <c:pt idx="3662">
                  <c:v>0.68628100000000003</c:v>
                </c:pt>
                <c:pt idx="3663">
                  <c:v>0.69640899999999994</c:v>
                </c:pt>
                <c:pt idx="3664">
                  <c:v>0.70549799999999996</c:v>
                </c:pt>
                <c:pt idx="3665">
                  <c:v>0.71358299999999997</c:v>
                </c:pt>
                <c:pt idx="3666">
                  <c:v>0.72081700000000004</c:v>
                </c:pt>
                <c:pt idx="3667">
                  <c:v>0.72734399999999999</c:v>
                </c:pt>
                <c:pt idx="3668">
                  <c:v>0.73321000000000003</c:v>
                </c:pt>
                <c:pt idx="3669">
                  <c:v>0.738371</c:v>
                </c:pt>
                <c:pt idx="3670">
                  <c:v>0.74276600000000004</c:v>
                </c:pt>
                <c:pt idx="3671">
                  <c:v>0.74640499999999999</c:v>
                </c:pt>
                <c:pt idx="3672">
                  <c:v>0.74940700000000005</c:v>
                </c:pt>
                <c:pt idx="3673">
                  <c:v>0.75196600000000002</c:v>
                </c:pt>
                <c:pt idx="3674">
                  <c:v>0.75433399999999995</c:v>
                </c:pt>
                <c:pt idx="3675">
                  <c:v>0.75683699999999998</c:v>
                </c:pt>
                <c:pt idx="3676">
                  <c:v>0.75979600000000003</c:v>
                </c:pt>
                <c:pt idx="3677">
                  <c:v>0.76342299999999996</c:v>
                </c:pt>
                <c:pt idx="3678">
                  <c:v>0.76782899999999998</c:v>
                </c:pt>
                <c:pt idx="3679">
                  <c:v>0.77316099999999999</c:v>
                </c:pt>
                <c:pt idx="3680">
                  <c:v>0.77964599999999995</c:v>
                </c:pt>
                <c:pt idx="3681">
                  <c:v>0.78752999999999995</c:v>
                </c:pt>
                <c:pt idx="3682">
                  <c:v>0.79705499999999996</c:v>
                </c:pt>
                <c:pt idx="3683">
                  <c:v>0.80845299999999998</c:v>
                </c:pt>
                <c:pt idx="3684">
                  <c:v>0.82189100000000004</c:v>
                </c:pt>
                <c:pt idx="3685">
                  <c:v>0.83739799999999998</c:v>
                </c:pt>
                <c:pt idx="3686">
                  <c:v>0.85490100000000002</c:v>
                </c:pt>
                <c:pt idx="3687">
                  <c:v>0.87432500000000002</c:v>
                </c:pt>
                <c:pt idx="3688">
                  <c:v>0.89562699999999995</c:v>
                </c:pt>
                <c:pt idx="3689">
                  <c:v>0.91870300000000005</c:v>
                </c:pt>
                <c:pt idx="3690">
                  <c:v>0.943357</c:v>
                </c:pt>
                <c:pt idx="3691">
                  <c:v>0.96939600000000004</c:v>
                </c:pt>
                <c:pt idx="3692">
                  <c:v>0.99670499999999995</c:v>
                </c:pt>
                <c:pt idx="3693">
                  <c:v>1.0251440000000001</c:v>
                </c:pt>
                <c:pt idx="3694">
                  <c:v>1.054433</c:v>
                </c:pt>
                <c:pt idx="3695">
                  <c:v>1.084252</c:v>
                </c:pt>
                <c:pt idx="3696">
                  <c:v>1.114412</c:v>
                </c:pt>
                <c:pt idx="3697">
                  <c:v>1.1448290000000001</c:v>
                </c:pt>
                <c:pt idx="3698">
                  <c:v>1.175352</c:v>
                </c:pt>
                <c:pt idx="3699">
                  <c:v>1.205665</c:v>
                </c:pt>
                <c:pt idx="3700">
                  <c:v>1.235303</c:v>
                </c:pt>
                <c:pt idx="3701">
                  <c:v>1.2637940000000001</c:v>
                </c:pt>
                <c:pt idx="3702">
                  <c:v>1.290815</c:v>
                </c:pt>
                <c:pt idx="3703">
                  <c:v>1.31623</c:v>
                </c:pt>
                <c:pt idx="3704">
                  <c:v>1.3399399999999999</c:v>
                </c:pt>
                <c:pt idx="3705">
                  <c:v>1.3617870000000001</c:v>
                </c:pt>
                <c:pt idx="3706">
                  <c:v>1.381623</c:v>
                </c:pt>
                <c:pt idx="3707">
                  <c:v>1.3993469999999999</c:v>
                </c:pt>
                <c:pt idx="3708">
                  <c:v>1.414836</c:v>
                </c:pt>
                <c:pt idx="3709">
                  <c:v>1.427962</c:v>
                </c:pt>
                <c:pt idx="3710">
                  <c:v>1.4387160000000001</c:v>
                </c:pt>
                <c:pt idx="3711">
                  <c:v>1.4472309999999999</c:v>
                </c:pt>
                <c:pt idx="3712">
                  <c:v>1.453657</c:v>
                </c:pt>
                <c:pt idx="3713">
                  <c:v>1.458113</c:v>
                </c:pt>
                <c:pt idx="3714">
                  <c:v>1.4607840000000001</c:v>
                </c:pt>
                <c:pt idx="3715">
                  <c:v>1.4619629999999999</c:v>
                </c:pt>
                <c:pt idx="3716">
                  <c:v>1.461935</c:v>
                </c:pt>
                <c:pt idx="3717">
                  <c:v>1.460904</c:v>
                </c:pt>
                <c:pt idx="3718">
                  <c:v>1.459103</c:v>
                </c:pt>
                <c:pt idx="3719">
                  <c:v>1.4569319999999999</c:v>
                </c:pt>
                <c:pt idx="3720">
                  <c:v>1.4548840000000001</c:v>
                </c:pt>
                <c:pt idx="3721">
                  <c:v>1.453325</c:v>
                </c:pt>
                <c:pt idx="3722">
                  <c:v>1.452385</c:v>
                </c:pt>
                <c:pt idx="3723">
                  <c:v>1.452091</c:v>
                </c:pt>
                <c:pt idx="3724">
                  <c:v>1.452526</c:v>
                </c:pt>
                <c:pt idx="3725">
                  <c:v>1.4538549999999999</c:v>
                </c:pt>
                <c:pt idx="3726">
                  <c:v>1.456248</c:v>
                </c:pt>
                <c:pt idx="3727">
                  <c:v>1.4597850000000001</c:v>
                </c:pt>
                <c:pt idx="3728">
                  <c:v>1.464431</c:v>
                </c:pt>
                <c:pt idx="3729">
                  <c:v>1.470099</c:v>
                </c:pt>
                <c:pt idx="3730">
                  <c:v>1.4767129999999999</c:v>
                </c:pt>
                <c:pt idx="3731">
                  <c:v>1.4841690000000001</c:v>
                </c:pt>
                <c:pt idx="3732">
                  <c:v>1.4922880000000001</c:v>
                </c:pt>
                <c:pt idx="3733">
                  <c:v>1.500875</c:v>
                </c:pt>
                <c:pt idx="3734">
                  <c:v>1.50983</c:v>
                </c:pt>
                <c:pt idx="3735">
                  <c:v>1.5191060000000001</c:v>
                </c:pt>
                <c:pt idx="3736">
                  <c:v>1.5286120000000001</c:v>
                </c:pt>
                <c:pt idx="3737">
                  <c:v>1.5382009999999999</c:v>
                </c:pt>
                <c:pt idx="3738">
                  <c:v>1.5477620000000001</c:v>
                </c:pt>
                <c:pt idx="3739">
                  <c:v>1.557253</c:v>
                </c:pt>
                <c:pt idx="3740">
                  <c:v>1.5666519999999999</c:v>
                </c:pt>
                <c:pt idx="3741">
                  <c:v>1.5759380000000001</c:v>
                </c:pt>
                <c:pt idx="3742">
                  <c:v>1.5851059999999999</c:v>
                </c:pt>
                <c:pt idx="3743">
                  <c:v>1.594168</c:v>
                </c:pt>
                <c:pt idx="3744">
                  <c:v>1.6031299999999999</c:v>
                </c:pt>
                <c:pt idx="3745">
                  <c:v>1.612007</c:v>
                </c:pt>
                <c:pt idx="3746">
                  <c:v>1.620873</c:v>
                </c:pt>
                <c:pt idx="3747">
                  <c:v>1.6298790000000001</c:v>
                </c:pt>
                <c:pt idx="3748">
                  <c:v>1.639197</c:v>
                </c:pt>
                <c:pt idx="3749">
                  <c:v>1.6489370000000001</c:v>
                </c:pt>
                <c:pt idx="3750">
                  <c:v>1.6591210000000001</c:v>
                </c:pt>
                <c:pt idx="3751">
                  <c:v>1.6697759999999999</c:v>
                </c:pt>
                <c:pt idx="3752">
                  <c:v>1.6810099999999999</c:v>
                </c:pt>
                <c:pt idx="3753">
                  <c:v>1.6929460000000001</c:v>
                </c:pt>
                <c:pt idx="3754">
                  <c:v>1.705616</c:v>
                </c:pt>
                <c:pt idx="3755">
                  <c:v>1.7189890000000001</c:v>
                </c:pt>
                <c:pt idx="3756">
                  <c:v>1.733036</c:v>
                </c:pt>
                <c:pt idx="3757">
                  <c:v>1.747708</c:v>
                </c:pt>
                <c:pt idx="3758">
                  <c:v>1.76294</c:v>
                </c:pt>
                <c:pt idx="3759">
                  <c:v>1.778713</c:v>
                </c:pt>
                <c:pt idx="3760">
                  <c:v>1.7950170000000001</c:v>
                </c:pt>
                <c:pt idx="3761">
                  <c:v>1.811752</c:v>
                </c:pt>
                <c:pt idx="3762">
                  <c:v>1.82874</c:v>
                </c:pt>
                <c:pt idx="3763">
                  <c:v>1.845799</c:v>
                </c:pt>
                <c:pt idx="3764">
                  <c:v>1.8627590000000001</c:v>
                </c:pt>
                <c:pt idx="3765">
                  <c:v>1.8794249999999999</c:v>
                </c:pt>
                <c:pt idx="3766">
                  <c:v>1.895548</c:v>
                </c:pt>
                <c:pt idx="3767">
                  <c:v>1.9108499999999999</c:v>
                </c:pt>
                <c:pt idx="3768">
                  <c:v>1.9250940000000001</c:v>
                </c:pt>
                <c:pt idx="3769">
                  <c:v>1.9381820000000001</c:v>
                </c:pt>
                <c:pt idx="3770">
                  <c:v>1.9501409999999999</c:v>
                </c:pt>
                <c:pt idx="3771">
                  <c:v>1.9609859999999999</c:v>
                </c:pt>
                <c:pt idx="3772">
                  <c:v>1.9706509999999999</c:v>
                </c:pt>
                <c:pt idx="3773">
                  <c:v>1.9790319999999999</c:v>
                </c:pt>
                <c:pt idx="3774">
                  <c:v>1.986054</c:v>
                </c:pt>
                <c:pt idx="3775">
                  <c:v>1.991679</c:v>
                </c:pt>
                <c:pt idx="3776">
                  <c:v>1.995892</c:v>
                </c:pt>
                <c:pt idx="3777">
                  <c:v>1.9986679999999999</c:v>
                </c:pt>
                <c:pt idx="3778">
                  <c:v>2</c:v>
                </c:pt>
                <c:pt idx="3779">
                  <c:v>1.9999610000000001</c:v>
                </c:pt>
                <c:pt idx="3780">
                  <c:v>1.9986889999999999</c:v>
                </c:pt>
                <c:pt idx="3781">
                  <c:v>1.9963360000000001</c:v>
                </c:pt>
                <c:pt idx="3782">
                  <c:v>1.9930859999999999</c:v>
                </c:pt>
                <c:pt idx="3783">
                  <c:v>1.9891810000000001</c:v>
                </c:pt>
                <c:pt idx="3784">
                  <c:v>1.984826</c:v>
                </c:pt>
                <c:pt idx="3785">
                  <c:v>1.980138</c:v>
                </c:pt>
                <c:pt idx="3786">
                  <c:v>1.9752259999999999</c:v>
                </c:pt>
                <c:pt idx="3787">
                  <c:v>1.970245</c:v>
                </c:pt>
                <c:pt idx="3788">
                  <c:v>1.965311</c:v>
                </c:pt>
                <c:pt idx="3789">
                  <c:v>1.96044</c:v>
                </c:pt>
                <c:pt idx="3790">
                  <c:v>1.9555579999999999</c:v>
                </c:pt>
                <c:pt idx="3791">
                  <c:v>1.9505239999999999</c:v>
                </c:pt>
                <c:pt idx="3792">
                  <c:v>1.9451769999999999</c:v>
                </c:pt>
                <c:pt idx="3793">
                  <c:v>1.939416</c:v>
                </c:pt>
                <c:pt idx="3794">
                  <c:v>1.9332240000000001</c:v>
                </c:pt>
                <c:pt idx="3795">
                  <c:v>1.9265760000000001</c:v>
                </c:pt>
                <c:pt idx="3796">
                  <c:v>1.919351</c:v>
                </c:pt>
                <c:pt idx="3797">
                  <c:v>1.911303</c:v>
                </c:pt>
                <c:pt idx="3798">
                  <c:v>1.902115</c:v>
                </c:pt>
                <c:pt idx="3799">
                  <c:v>1.8915040000000001</c:v>
                </c:pt>
                <c:pt idx="3800">
                  <c:v>1.879316</c:v>
                </c:pt>
                <c:pt idx="3801">
                  <c:v>1.865502</c:v>
                </c:pt>
                <c:pt idx="3802">
                  <c:v>1.850033</c:v>
                </c:pt>
                <c:pt idx="3803">
                  <c:v>1.832881</c:v>
                </c:pt>
                <c:pt idx="3804">
                  <c:v>1.814071</c:v>
                </c:pt>
                <c:pt idx="3805">
                  <c:v>1.7937149999999999</c:v>
                </c:pt>
                <c:pt idx="3806">
                  <c:v>1.7719480000000001</c:v>
                </c:pt>
                <c:pt idx="3807">
                  <c:v>1.7488710000000001</c:v>
                </c:pt>
                <c:pt idx="3808">
                  <c:v>1.7246060000000001</c:v>
                </c:pt>
                <c:pt idx="3809">
                  <c:v>1.699435</c:v>
                </c:pt>
                <c:pt idx="3810">
                  <c:v>1.673756</c:v>
                </c:pt>
                <c:pt idx="3811">
                  <c:v>1.6479250000000001</c:v>
                </c:pt>
                <c:pt idx="3812">
                  <c:v>1.6221810000000001</c:v>
                </c:pt>
                <c:pt idx="3813">
                  <c:v>1.596713</c:v>
                </c:pt>
                <c:pt idx="3814">
                  <c:v>1.571701</c:v>
                </c:pt>
                <c:pt idx="3815">
                  <c:v>1.5473220000000001</c:v>
                </c:pt>
                <c:pt idx="3816">
                  <c:v>1.5238050000000001</c:v>
                </c:pt>
                <c:pt idx="3817">
                  <c:v>1.5014689999999999</c:v>
                </c:pt>
                <c:pt idx="3818">
                  <c:v>1.48064</c:v>
                </c:pt>
                <c:pt idx="3819">
                  <c:v>1.461463</c:v>
                </c:pt>
                <c:pt idx="3820">
                  <c:v>1.443792</c:v>
                </c:pt>
                <c:pt idx="3821">
                  <c:v>1.4272899999999999</c:v>
                </c:pt>
                <c:pt idx="3822">
                  <c:v>1.4116740000000001</c:v>
                </c:pt>
                <c:pt idx="3823">
                  <c:v>1.3968430000000001</c:v>
                </c:pt>
                <c:pt idx="3824">
                  <c:v>1.382768</c:v>
                </c:pt>
                <c:pt idx="3825">
                  <c:v>1.3692960000000001</c:v>
                </c:pt>
                <c:pt idx="3826">
                  <c:v>1.3560859999999999</c:v>
                </c:pt>
                <c:pt idx="3827">
                  <c:v>1.342711</c:v>
                </c:pt>
                <c:pt idx="3828">
                  <c:v>1.3288219999999999</c:v>
                </c:pt>
                <c:pt idx="3829">
                  <c:v>1.3141910000000001</c:v>
                </c:pt>
                <c:pt idx="3830">
                  <c:v>1.2986409999999999</c:v>
                </c:pt>
                <c:pt idx="3831">
                  <c:v>1.281987</c:v>
                </c:pt>
                <c:pt idx="3832">
                  <c:v>1.264087</c:v>
                </c:pt>
                <c:pt idx="3833">
                  <c:v>1.244882</c:v>
                </c:pt>
                <c:pt idx="3834">
                  <c:v>1.224367</c:v>
                </c:pt>
                <c:pt idx="3835">
                  <c:v>1.2025509999999999</c:v>
                </c:pt>
                <c:pt idx="3836">
                  <c:v>1.1794819999999999</c:v>
                </c:pt>
                <c:pt idx="3837">
                  <c:v>1.1552500000000001</c:v>
                </c:pt>
                <c:pt idx="3838">
                  <c:v>1.1300060000000001</c:v>
                </c:pt>
                <c:pt idx="3839">
                  <c:v>1.1039620000000001</c:v>
                </c:pt>
                <c:pt idx="3840">
                  <c:v>1.077375</c:v>
                </c:pt>
                <c:pt idx="3841">
                  <c:v>1.0505180000000001</c:v>
                </c:pt>
                <c:pt idx="3842">
                  <c:v>1.023636</c:v>
                </c:pt>
                <c:pt idx="3843">
                  <c:v>0.99689399999999995</c:v>
                </c:pt>
                <c:pt idx="3844">
                  <c:v>0.970356</c:v>
                </c:pt>
                <c:pt idx="3845">
                  <c:v>0.94403499999999996</c:v>
                </c:pt>
                <c:pt idx="3846">
                  <c:v>0.91799799999999998</c:v>
                </c:pt>
                <c:pt idx="3847">
                  <c:v>0.892397</c:v>
                </c:pt>
                <c:pt idx="3848">
                  <c:v>0.86739900000000003</c:v>
                </c:pt>
                <c:pt idx="3849">
                  <c:v>0.84309500000000004</c:v>
                </c:pt>
                <c:pt idx="3850">
                  <c:v>0.81949099999999997</c:v>
                </c:pt>
                <c:pt idx="3851">
                  <c:v>0.79655500000000001</c:v>
                </c:pt>
                <c:pt idx="3852">
                  <c:v>0.77428300000000005</c:v>
                </c:pt>
                <c:pt idx="3853">
                  <c:v>0.75270099999999995</c:v>
                </c:pt>
                <c:pt idx="3854">
                  <c:v>0.73179300000000003</c:v>
                </c:pt>
                <c:pt idx="3855">
                  <c:v>0.71145899999999995</c:v>
                </c:pt>
                <c:pt idx="3856">
                  <c:v>0.69156300000000004</c:v>
                </c:pt>
                <c:pt idx="3857">
                  <c:v>0.67203100000000004</c:v>
                </c:pt>
                <c:pt idx="3858">
                  <c:v>0.65285300000000002</c:v>
                </c:pt>
                <c:pt idx="3859">
                  <c:v>0.63398900000000002</c:v>
                </c:pt>
                <c:pt idx="3860">
                  <c:v>0.61534599999999995</c:v>
                </c:pt>
                <c:pt idx="3861">
                  <c:v>0.59688200000000002</c:v>
                </c:pt>
                <c:pt idx="3862">
                  <c:v>0.57867999999999997</c:v>
                </c:pt>
                <c:pt idx="3863">
                  <c:v>0.56093700000000002</c:v>
                </c:pt>
                <c:pt idx="3864">
                  <c:v>0.54389100000000001</c:v>
                </c:pt>
                <c:pt idx="3865">
                  <c:v>0.527756</c:v>
                </c:pt>
                <c:pt idx="3866">
                  <c:v>0.51268000000000002</c:v>
                </c:pt>
                <c:pt idx="3867">
                  <c:v>0.498728</c:v>
                </c:pt>
                <c:pt idx="3868">
                  <c:v>0.48586699999999999</c:v>
                </c:pt>
                <c:pt idx="3869">
                  <c:v>0.473993</c:v>
                </c:pt>
                <c:pt idx="3870">
                  <c:v>0.463009</c:v>
                </c:pt>
                <c:pt idx="3871">
                  <c:v>0.45291999999999999</c:v>
                </c:pt>
                <c:pt idx="3872">
                  <c:v>0.44384200000000001</c:v>
                </c:pt>
                <c:pt idx="3873">
                  <c:v>0.43590099999999998</c:v>
                </c:pt>
                <c:pt idx="3874">
                  <c:v>0.42908200000000002</c:v>
                </c:pt>
                <c:pt idx="3875">
                  <c:v>0.423178</c:v>
                </c:pt>
                <c:pt idx="3876">
                  <c:v>0.41791600000000001</c:v>
                </c:pt>
                <c:pt idx="3877">
                  <c:v>0.413076</c:v>
                </c:pt>
                <c:pt idx="3878">
                  <c:v>0.40850399999999998</c:v>
                </c:pt>
                <c:pt idx="3879">
                  <c:v>0.40405200000000002</c:v>
                </c:pt>
                <c:pt idx="3880">
                  <c:v>0.39957700000000002</c:v>
                </c:pt>
                <c:pt idx="3881">
                  <c:v>0.39494899999999999</c:v>
                </c:pt>
                <c:pt idx="3882">
                  <c:v>0.39005099999999998</c:v>
                </c:pt>
                <c:pt idx="3883">
                  <c:v>0.38480399999999998</c:v>
                </c:pt>
                <c:pt idx="3884">
                  <c:v>0.379214</c:v>
                </c:pt>
                <c:pt idx="3885">
                  <c:v>0.37333699999999997</c:v>
                </c:pt>
                <c:pt idx="3886">
                  <c:v>0.36721999999999999</c:v>
                </c:pt>
                <c:pt idx="3887">
                  <c:v>0.36090899999999998</c:v>
                </c:pt>
                <c:pt idx="3888">
                  <c:v>0.354458</c:v>
                </c:pt>
                <c:pt idx="3889">
                  <c:v>0.347916</c:v>
                </c:pt>
                <c:pt idx="3890">
                  <c:v>0.34132899999999999</c:v>
                </c:pt>
                <c:pt idx="3891">
                  <c:v>0.33476</c:v>
                </c:pt>
                <c:pt idx="3892">
                  <c:v>0.32828200000000002</c:v>
                </c:pt>
                <c:pt idx="3893">
                  <c:v>0.321909</c:v>
                </c:pt>
                <c:pt idx="3894">
                  <c:v>0.31559799999999999</c:v>
                </c:pt>
                <c:pt idx="3895">
                  <c:v>0.309361</c:v>
                </c:pt>
                <c:pt idx="3896">
                  <c:v>0.30334800000000001</c:v>
                </c:pt>
                <c:pt idx="3897">
                  <c:v>0.297738</c:v>
                </c:pt>
                <c:pt idx="3898">
                  <c:v>0.29255999999999999</c:v>
                </c:pt>
                <c:pt idx="3899">
                  <c:v>0.28768700000000003</c:v>
                </c:pt>
                <c:pt idx="3900">
                  <c:v>0.28301199999999999</c:v>
                </c:pt>
                <c:pt idx="3901">
                  <c:v>0.27854499999999999</c:v>
                </c:pt>
                <c:pt idx="3902">
                  <c:v>0.27434599999999998</c:v>
                </c:pt>
                <c:pt idx="3903">
                  <c:v>0.27044699999999999</c:v>
                </c:pt>
                <c:pt idx="3904">
                  <c:v>0.266847</c:v>
                </c:pt>
                <c:pt idx="3905">
                  <c:v>0.26350600000000002</c:v>
                </c:pt>
                <c:pt idx="3906">
                  <c:v>0.26034200000000002</c:v>
                </c:pt>
                <c:pt idx="3907">
                  <c:v>0.25727100000000003</c:v>
                </c:pt>
                <c:pt idx="3908">
                  <c:v>0.25425199999999998</c:v>
                </c:pt>
                <c:pt idx="3909">
                  <c:v>0.25131399999999998</c:v>
                </c:pt>
                <c:pt idx="3910">
                  <c:v>0.24854299999999999</c:v>
                </c:pt>
                <c:pt idx="3911">
                  <c:v>0.24601600000000001</c:v>
                </c:pt>
                <c:pt idx="3912">
                  <c:v>0.243726</c:v>
                </c:pt>
                <c:pt idx="3913">
                  <c:v>0.241567</c:v>
                </c:pt>
                <c:pt idx="3914">
                  <c:v>0.23944699999999999</c:v>
                </c:pt>
                <c:pt idx="3915">
                  <c:v>0.237402</c:v>
                </c:pt>
                <c:pt idx="3916">
                  <c:v>0.23554900000000001</c:v>
                </c:pt>
                <c:pt idx="3917">
                  <c:v>0.23396600000000001</c:v>
                </c:pt>
                <c:pt idx="3918">
                  <c:v>0.23267099999999999</c:v>
                </c:pt>
                <c:pt idx="3919">
                  <c:v>0.23170499999999999</c:v>
                </c:pt>
                <c:pt idx="3920">
                  <c:v>0.23114999999999999</c:v>
                </c:pt>
                <c:pt idx="3921">
                  <c:v>0.23103099999999999</c:v>
                </c:pt>
                <c:pt idx="3922">
                  <c:v>0.23126099999999999</c:v>
                </c:pt>
                <c:pt idx="3923">
                  <c:v>0.23172899999999999</c:v>
                </c:pt>
                <c:pt idx="3924">
                  <c:v>0.23238500000000001</c:v>
                </c:pt>
                <c:pt idx="3925">
                  <c:v>0.23319899999999999</c:v>
                </c:pt>
                <c:pt idx="3926">
                  <c:v>0.23410800000000001</c:v>
                </c:pt>
                <c:pt idx="3927">
                  <c:v>0.23506099999999999</c:v>
                </c:pt>
                <c:pt idx="3928">
                  <c:v>0.236068</c:v>
                </c:pt>
                <c:pt idx="3929">
                  <c:v>0.23716799999999999</c:v>
                </c:pt>
                <c:pt idx="3930">
                  <c:v>0.238404</c:v>
                </c:pt>
                <c:pt idx="3931">
                  <c:v>0.23985200000000001</c:v>
                </c:pt>
                <c:pt idx="3932">
                  <c:v>0.24162900000000001</c:v>
                </c:pt>
                <c:pt idx="3933">
                  <c:v>0.243842</c:v>
                </c:pt>
                <c:pt idx="3934">
                  <c:v>0.24651500000000001</c:v>
                </c:pt>
                <c:pt idx="3935">
                  <c:v>0.249527</c:v>
                </c:pt>
                <c:pt idx="3936">
                  <c:v>0.25263999999999998</c:v>
                </c:pt>
                <c:pt idx="3937">
                  <c:v>0.25560300000000002</c:v>
                </c:pt>
                <c:pt idx="3938">
                  <c:v>0.258268</c:v>
                </c:pt>
                <c:pt idx="3939">
                  <c:v>0.26058500000000001</c:v>
                </c:pt>
                <c:pt idx="3940">
                  <c:v>0.26255400000000001</c:v>
                </c:pt>
                <c:pt idx="3941">
                  <c:v>0.26416499999999998</c:v>
                </c:pt>
                <c:pt idx="3942">
                  <c:v>0.26535900000000001</c:v>
                </c:pt>
                <c:pt idx="3943">
                  <c:v>0.26601999999999998</c:v>
                </c:pt>
                <c:pt idx="3944">
                  <c:v>0.266011</c:v>
                </c:pt>
                <c:pt idx="3945">
                  <c:v>0.26520100000000002</c:v>
                </c:pt>
                <c:pt idx="3946">
                  <c:v>0.26350000000000001</c:v>
                </c:pt>
                <c:pt idx="3947">
                  <c:v>0.26089899999999999</c:v>
                </c:pt>
                <c:pt idx="3948">
                  <c:v>0.25746400000000003</c:v>
                </c:pt>
                <c:pt idx="3949">
                  <c:v>0.253276</c:v>
                </c:pt>
                <c:pt idx="3950">
                  <c:v>0.248443</c:v>
                </c:pt>
                <c:pt idx="3951">
                  <c:v>0.24312600000000001</c:v>
                </c:pt>
                <c:pt idx="3952">
                  <c:v>0.23749799999999999</c:v>
                </c:pt>
                <c:pt idx="3953">
                  <c:v>0.23169300000000001</c:v>
                </c:pt>
                <c:pt idx="3954">
                  <c:v>0.225803</c:v>
                </c:pt>
                <c:pt idx="3955">
                  <c:v>0.21990299999999999</c:v>
                </c:pt>
                <c:pt idx="3956">
                  <c:v>0.21405099999999999</c:v>
                </c:pt>
                <c:pt idx="3957">
                  <c:v>0.20832300000000001</c:v>
                </c:pt>
                <c:pt idx="3958">
                  <c:v>0.20279700000000001</c:v>
                </c:pt>
                <c:pt idx="3959">
                  <c:v>0.19747300000000001</c:v>
                </c:pt>
                <c:pt idx="3960">
                  <c:v>0.19225300000000001</c:v>
                </c:pt>
                <c:pt idx="3961">
                  <c:v>0.186998</c:v>
                </c:pt>
                <c:pt idx="3962">
                  <c:v>0.181592</c:v>
                </c:pt>
                <c:pt idx="3963">
                  <c:v>0.17596600000000001</c:v>
                </c:pt>
                <c:pt idx="3964">
                  <c:v>0.17014000000000001</c:v>
                </c:pt>
                <c:pt idx="3965">
                  <c:v>0.16420299999999999</c:v>
                </c:pt>
                <c:pt idx="3966">
                  <c:v>0.15823999999999999</c:v>
                </c:pt>
                <c:pt idx="3967">
                  <c:v>0.15229699999999999</c:v>
                </c:pt>
                <c:pt idx="3968">
                  <c:v>0.14638999999999999</c:v>
                </c:pt>
                <c:pt idx="3969">
                  <c:v>0.140486</c:v>
                </c:pt>
                <c:pt idx="3970">
                  <c:v>0.134487</c:v>
                </c:pt>
                <c:pt idx="3971">
                  <c:v>0.12828800000000001</c:v>
                </c:pt>
                <c:pt idx="3972">
                  <c:v>0.12188300000000001</c:v>
                </c:pt>
                <c:pt idx="3973">
                  <c:v>0.11540499999999999</c:v>
                </c:pt>
                <c:pt idx="3974">
                  <c:v>0.109019</c:v>
                </c:pt>
                <c:pt idx="3975">
                  <c:v>0.102786</c:v>
                </c:pt>
                <c:pt idx="3976">
                  <c:v>9.6655000000000005E-2</c:v>
                </c:pt>
                <c:pt idx="3977">
                  <c:v>9.0604000000000004E-2</c:v>
                </c:pt>
                <c:pt idx="3978">
                  <c:v>8.4703000000000001E-2</c:v>
                </c:pt>
                <c:pt idx="3979">
                  <c:v>7.9047000000000006E-2</c:v>
                </c:pt>
                <c:pt idx="3980">
                  <c:v>7.3709999999999998E-2</c:v>
                </c:pt>
                <c:pt idx="3981">
                  <c:v>6.8776000000000004E-2</c:v>
                </c:pt>
                <c:pt idx="3982">
                  <c:v>6.4314999999999997E-2</c:v>
                </c:pt>
                <c:pt idx="3983">
                  <c:v>6.0342E-2</c:v>
                </c:pt>
                <c:pt idx="3984">
                  <c:v>5.6833000000000002E-2</c:v>
                </c:pt>
                <c:pt idx="3985">
                  <c:v>5.3783999999999998E-2</c:v>
                </c:pt>
                <c:pt idx="3986">
                  <c:v>5.1216999999999999E-2</c:v>
                </c:pt>
                <c:pt idx="3987">
                  <c:v>4.9145000000000001E-2</c:v>
                </c:pt>
                <c:pt idx="3988">
                  <c:v>4.7576E-2</c:v>
                </c:pt>
                <c:pt idx="3989">
                  <c:v>4.6490999999999998E-2</c:v>
                </c:pt>
                <c:pt idx="3990">
                  <c:v>4.5816000000000003E-2</c:v>
                </c:pt>
                <c:pt idx="3991">
                  <c:v>4.5432E-2</c:v>
                </c:pt>
                <c:pt idx="3992">
                  <c:v>4.5200999999999998E-2</c:v>
                </c:pt>
                <c:pt idx="3993">
                  <c:v>4.4958999999999999E-2</c:v>
                </c:pt>
                <c:pt idx="3994">
                  <c:v>4.4545000000000001E-2</c:v>
                </c:pt>
                <c:pt idx="3995">
                  <c:v>4.3889999999999998E-2</c:v>
                </c:pt>
                <c:pt idx="3996">
                  <c:v>4.3055000000000003E-2</c:v>
                </c:pt>
                <c:pt idx="3997">
                  <c:v>4.2131000000000002E-2</c:v>
                </c:pt>
                <c:pt idx="3998">
                  <c:v>4.1165E-2</c:v>
                </c:pt>
                <c:pt idx="3999">
                  <c:v>4.02E-2</c:v>
                </c:pt>
                <c:pt idx="4000">
                  <c:v>3.9341000000000001E-2</c:v>
                </c:pt>
                <c:pt idx="4001">
                  <c:v>3.8704000000000002E-2</c:v>
                </c:pt>
                <c:pt idx="4002">
                  <c:v>3.8272E-2</c:v>
                </c:pt>
                <c:pt idx="4003">
                  <c:v>3.7876E-2</c:v>
                </c:pt>
                <c:pt idx="4004">
                  <c:v>3.7366000000000003E-2</c:v>
                </c:pt>
                <c:pt idx="4005">
                  <c:v>3.6749999999999998E-2</c:v>
                </c:pt>
                <c:pt idx="4006">
                  <c:v>3.6126999999999999E-2</c:v>
                </c:pt>
                <c:pt idx="4007">
                  <c:v>3.5562000000000003E-2</c:v>
                </c:pt>
                <c:pt idx="4008">
                  <c:v>3.5048000000000003E-2</c:v>
                </c:pt>
                <c:pt idx="4009">
                  <c:v>3.4535000000000003E-2</c:v>
                </c:pt>
                <c:pt idx="4010">
                  <c:v>3.3928E-2</c:v>
                </c:pt>
                <c:pt idx="4011">
                  <c:v>3.3104000000000001E-2</c:v>
                </c:pt>
                <c:pt idx="4012">
                  <c:v>3.1954000000000003E-2</c:v>
                </c:pt>
                <c:pt idx="4013">
                  <c:v>3.0454999999999999E-2</c:v>
                </c:pt>
                <c:pt idx="4014">
                  <c:v>2.8719999999999999E-2</c:v>
                </c:pt>
                <c:pt idx="4015">
                  <c:v>2.6929000000000002E-2</c:v>
                </c:pt>
                <c:pt idx="4016">
                  <c:v>2.5189E-2</c:v>
                </c:pt>
                <c:pt idx="4017">
                  <c:v>2.3472E-2</c:v>
                </c:pt>
                <c:pt idx="4018">
                  <c:v>2.1703E-2</c:v>
                </c:pt>
                <c:pt idx="4019">
                  <c:v>1.9869000000000001E-2</c:v>
                </c:pt>
                <c:pt idx="4020">
                  <c:v>1.804E-2</c:v>
                </c:pt>
                <c:pt idx="4021">
                  <c:v>1.6341999999999999E-2</c:v>
                </c:pt>
                <c:pt idx="4022">
                  <c:v>1.4919999999999999E-2</c:v>
                </c:pt>
                <c:pt idx="4023">
                  <c:v>1.3868999999999999E-2</c:v>
                </c:pt>
                <c:pt idx="4024">
                  <c:v>1.3148999999999999E-2</c:v>
                </c:pt>
                <c:pt idx="4025">
                  <c:v>1.1384E-2</c:v>
                </c:pt>
                <c:pt idx="4026">
                  <c:v>9.6100000000000005E-3</c:v>
                </c:pt>
                <c:pt idx="4027">
                  <c:v>7.8530000000000006E-3</c:v>
                </c:pt>
                <c:pt idx="4028">
                  <c:v>6.3499999999999997E-3</c:v>
                </c:pt>
                <c:pt idx="4029">
                  <c:v>5.3220000000000003E-3</c:v>
                </c:pt>
                <c:pt idx="4030">
                  <c:v>4.751E-3</c:v>
                </c:pt>
                <c:pt idx="4031">
                  <c:v>4.437E-3</c:v>
                </c:pt>
                <c:pt idx="4032">
                  <c:v>4.2030000000000001E-3</c:v>
                </c:pt>
                <c:pt idx="4033">
                  <c:v>3.9839999999999997E-3</c:v>
                </c:pt>
                <c:pt idx="4034">
                  <c:v>3.7620000000000002E-3</c:v>
                </c:pt>
                <c:pt idx="4035">
                  <c:v>3.5330000000000001E-3</c:v>
                </c:pt>
                <c:pt idx="4036">
                  <c:v>3.3289999999999999E-3</c:v>
                </c:pt>
                <c:pt idx="4037">
                  <c:v>3.0929999999999998E-3</c:v>
                </c:pt>
                <c:pt idx="4038">
                  <c:v>2.8509999999999998E-3</c:v>
                </c:pt>
                <c:pt idx="4039">
                  <c:v>2.748E-3</c:v>
                </c:pt>
                <c:pt idx="4040">
                  <c:v>2.813E-3</c:v>
                </c:pt>
                <c:pt idx="4041">
                  <c:v>3.016E-3</c:v>
                </c:pt>
                <c:pt idx="4042">
                  <c:v>3.3990000000000001E-3</c:v>
                </c:pt>
                <c:pt idx="4043">
                  <c:v>4.0509999999999999E-3</c:v>
                </c:pt>
                <c:pt idx="4044">
                  <c:v>5.0650000000000001E-3</c:v>
                </c:pt>
                <c:pt idx="4045">
                  <c:v>6.5339999999999999E-3</c:v>
                </c:pt>
                <c:pt idx="4046">
                  <c:v>8.5299999999999994E-3</c:v>
                </c:pt>
                <c:pt idx="4047">
                  <c:v>1.1072E-2</c:v>
                </c:pt>
                <c:pt idx="4048">
                  <c:v>1.4152E-2</c:v>
                </c:pt>
                <c:pt idx="4049">
                  <c:v>1.7798999999999999E-2</c:v>
                </c:pt>
                <c:pt idx="4050">
                  <c:v>2.2144E-2</c:v>
                </c:pt>
                <c:pt idx="4051">
                  <c:v>2.7428000000000001E-2</c:v>
                </c:pt>
                <c:pt idx="4052">
                  <c:v>3.3862999999999997E-2</c:v>
                </c:pt>
                <c:pt idx="4053">
                  <c:v>4.1392999999999999E-2</c:v>
                </c:pt>
                <c:pt idx="4054">
                  <c:v>4.9690999999999999E-2</c:v>
                </c:pt>
                <c:pt idx="4055">
                  <c:v>5.8471000000000002E-2</c:v>
                </c:pt>
                <c:pt idx="4056">
                  <c:v>6.7723000000000005E-2</c:v>
                </c:pt>
                <c:pt idx="4057">
                  <c:v>7.7551999999999996E-2</c:v>
                </c:pt>
                <c:pt idx="4058">
                  <c:v>8.7878999999999999E-2</c:v>
                </c:pt>
                <c:pt idx="4059">
                  <c:v>9.8367999999999997E-2</c:v>
                </c:pt>
                <c:pt idx="4060">
                  <c:v>0.108582</c:v>
                </c:pt>
                <c:pt idx="4061">
                  <c:v>0.118173</c:v>
                </c:pt>
                <c:pt idx="4062">
                  <c:v>0.12695999999999999</c:v>
                </c:pt>
                <c:pt idx="4063">
                  <c:v>0.13486400000000001</c:v>
                </c:pt>
                <c:pt idx="4064">
                  <c:v>0.14179600000000001</c:v>
                </c:pt>
                <c:pt idx="4065">
                  <c:v>0.14763799999999999</c:v>
                </c:pt>
                <c:pt idx="4066">
                  <c:v>0.15229300000000001</c:v>
                </c:pt>
                <c:pt idx="4067">
                  <c:v>0.15570999999999999</c:v>
                </c:pt>
                <c:pt idx="4068">
                  <c:v>0.15790299999999999</c:v>
                </c:pt>
                <c:pt idx="4069">
                  <c:v>0.15895400000000001</c:v>
                </c:pt>
                <c:pt idx="4070">
                  <c:v>0.15898399999999999</c:v>
                </c:pt>
                <c:pt idx="4071">
                  <c:v>0.15809400000000001</c:v>
                </c:pt>
                <c:pt idx="4072">
                  <c:v>0.15640499999999999</c:v>
                </c:pt>
                <c:pt idx="4073">
                  <c:v>0.154136</c:v>
                </c:pt>
                <c:pt idx="4074">
                  <c:v>0.15162600000000001</c:v>
                </c:pt>
                <c:pt idx="4075">
                  <c:v>0.14926700000000001</c:v>
                </c:pt>
                <c:pt idx="4076">
                  <c:v>0.147366</c:v>
                </c:pt>
                <c:pt idx="4077">
                  <c:v>0.146014</c:v>
                </c:pt>
                <c:pt idx="4078">
                  <c:v>0.14518500000000001</c:v>
                </c:pt>
                <c:pt idx="4079">
                  <c:v>0.14499699999999999</c:v>
                </c:pt>
                <c:pt idx="4080">
                  <c:v>0.145735</c:v>
                </c:pt>
                <c:pt idx="4081">
                  <c:v>0.14749399999999999</c:v>
                </c:pt>
                <c:pt idx="4082">
                  <c:v>0.14994399999999999</c:v>
                </c:pt>
                <c:pt idx="4083">
                  <c:v>0.152558</c:v>
                </c:pt>
                <c:pt idx="4084">
                  <c:v>0.154999</c:v>
                </c:pt>
                <c:pt idx="4085">
                  <c:v>0.157193</c:v>
                </c:pt>
                <c:pt idx="4086">
                  <c:v>0.15907499999999999</c:v>
                </c:pt>
                <c:pt idx="4087">
                  <c:v>0.16040699999999999</c:v>
                </c:pt>
                <c:pt idx="4088">
                  <c:v>0.16086</c:v>
                </c:pt>
                <c:pt idx="4089">
                  <c:v>0.16022500000000001</c:v>
                </c:pt>
                <c:pt idx="4090">
                  <c:v>0.15846399999999999</c:v>
                </c:pt>
                <c:pt idx="4091">
                  <c:v>0.155582</c:v>
                </c:pt>
                <c:pt idx="4092">
                  <c:v>0.151534</c:v>
                </c:pt>
                <c:pt idx="4093">
                  <c:v>0.146261</c:v>
                </c:pt>
                <c:pt idx="4094">
                  <c:v>0.139765</c:v>
                </c:pt>
                <c:pt idx="4095">
                  <c:v>0.132164</c:v>
                </c:pt>
                <c:pt idx="4096">
                  <c:v>0.123664</c:v>
                </c:pt>
                <c:pt idx="4097">
                  <c:v>0.11444699999999999</c:v>
                </c:pt>
                <c:pt idx="4098">
                  <c:v>0.104647</c:v>
                </c:pt>
                <c:pt idx="4099">
                  <c:v>9.4485E-2</c:v>
                </c:pt>
                <c:pt idx="4100">
                  <c:v>8.4348000000000006E-2</c:v>
                </c:pt>
                <c:pt idx="4101">
                  <c:v>7.4643000000000001E-2</c:v>
                </c:pt>
                <c:pt idx="4102">
                  <c:v>6.5667000000000003E-2</c:v>
                </c:pt>
                <c:pt idx="4103">
                  <c:v>5.7653999999999997E-2</c:v>
                </c:pt>
                <c:pt idx="4104">
                  <c:v>5.0786999999999999E-2</c:v>
                </c:pt>
                <c:pt idx="4105">
                  <c:v>4.5089999999999998E-2</c:v>
                </c:pt>
                <c:pt idx="4106">
                  <c:v>4.0440999999999998E-2</c:v>
                </c:pt>
                <c:pt idx="4107">
                  <c:v>3.6768000000000002E-2</c:v>
                </c:pt>
                <c:pt idx="4108">
                  <c:v>3.4178E-2</c:v>
                </c:pt>
                <c:pt idx="4109">
                  <c:v>3.1608999999999998E-2</c:v>
                </c:pt>
                <c:pt idx="4110">
                  <c:v>3.0367999999999999E-2</c:v>
                </c:pt>
                <c:pt idx="4111">
                  <c:v>3.0419000000000002E-2</c:v>
                </c:pt>
                <c:pt idx="4112">
                  <c:v>3.1694E-2</c:v>
                </c:pt>
                <c:pt idx="4113">
                  <c:v>3.4085999999999998E-2</c:v>
                </c:pt>
                <c:pt idx="4114">
                  <c:v>3.7360999999999998E-2</c:v>
                </c:pt>
                <c:pt idx="4115">
                  <c:v>4.1186E-2</c:v>
                </c:pt>
                <c:pt idx="4116">
                  <c:v>4.5295000000000002E-2</c:v>
                </c:pt>
                <c:pt idx="4117">
                  <c:v>4.9584999999999997E-2</c:v>
                </c:pt>
                <c:pt idx="4118">
                  <c:v>5.4057000000000001E-2</c:v>
                </c:pt>
                <c:pt idx="4119">
                  <c:v>5.8727000000000001E-2</c:v>
                </c:pt>
                <c:pt idx="4120">
                  <c:v>6.3547999999999993E-2</c:v>
                </c:pt>
                <c:pt idx="4121">
                  <c:v>6.8381999999999998E-2</c:v>
                </c:pt>
                <c:pt idx="4122">
                  <c:v>7.3091000000000003E-2</c:v>
                </c:pt>
                <c:pt idx="4123">
                  <c:v>7.7683000000000002E-2</c:v>
                </c:pt>
                <c:pt idx="4124">
                  <c:v>8.2278000000000004E-2</c:v>
                </c:pt>
                <c:pt idx="4125">
                  <c:v>8.6897000000000002E-2</c:v>
                </c:pt>
                <c:pt idx="4126">
                  <c:v>9.1412999999999994E-2</c:v>
                </c:pt>
                <c:pt idx="4127">
                  <c:v>9.5686999999999994E-2</c:v>
                </c:pt>
                <c:pt idx="4128">
                  <c:v>9.9637000000000003E-2</c:v>
                </c:pt>
                <c:pt idx="4129">
                  <c:v>0.103158</c:v>
                </c:pt>
                <c:pt idx="4130">
                  <c:v>0.106101</c:v>
                </c:pt>
                <c:pt idx="4131">
                  <c:v>0.108407</c:v>
                </c:pt>
                <c:pt idx="4132">
                  <c:v>0.110178</c:v>
                </c:pt>
                <c:pt idx="4133">
                  <c:v>0.111536</c:v>
                </c:pt>
                <c:pt idx="4134">
                  <c:v>0.112452</c:v>
                </c:pt>
                <c:pt idx="4135">
                  <c:v>0.112784</c:v>
                </c:pt>
                <c:pt idx="4136">
                  <c:v>0.112438</c:v>
                </c:pt>
                <c:pt idx="4137">
                  <c:v>0.111412</c:v>
                </c:pt>
                <c:pt idx="4138">
                  <c:v>0.10975</c:v>
                </c:pt>
                <c:pt idx="4139">
                  <c:v>0.10755000000000001</c:v>
                </c:pt>
                <c:pt idx="4140">
                  <c:v>0.10494100000000001</c:v>
                </c:pt>
                <c:pt idx="4141">
                  <c:v>0.10199900000000001</c:v>
                </c:pt>
                <c:pt idx="4142">
                  <c:v>9.8693000000000003E-2</c:v>
                </c:pt>
                <c:pt idx="4143">
                  <c:v>9.4967999999999997E-2</c:v>
                </c:pt>
                <c:pt idx="4144">
                  <c:v>9.0831999999999996E-2</c:v>
                </c:pt>
                <c:pt idx="4145">
                  <c:v>8.6346000000000006E-2</c:v>
                </c:pt>
                <c:pt idx="4146">
                  <c:v>8.1595000000000001E-2</c:v>
                </c:pt>
                <c:pt idx="4147">
                  <c:v>7.6723E-2</c:v>
                </c:pt>
                <c:pt idx="4148">
                  <c:v>7.1931999999999996E-2</c:v>
                </c:pt>
                <c:pt idx="4149">
                  <c:v>6.7363999999999993E-2</c:v>
                </c:pt>
                <c:pt idx="4150">
                  <c:v>6.2992999999999993E-2</c:v>
                </c:pt>
                <c:pt idx="4151">
                  <c:v>5.8735999999999997E-2</c:v>
                </c:pt>
                <c:pt idx="4152">
                  <c:v>5.4601999999999998E-2</c:v>
                </c:pt>
                <c:pt idx="4153">
                  <c:v>5.0673000000000003E-2</c:v>
                </c:pt>
                <c:pt idx="4154">
                  <c:v>4.7012999999999999E-2</c:v>
                </c:pt>
                <c:pt idx="4155">
                  <c:v>4.2987999999999998E-2</c:v>
                </c:pt>
                <c:pt idx="4156">
                  <c:v>3.9371000000000003E-2</c:v>
                </c:pt>
                <c:pt idx="4157">
                  <c:v>3.6166999999999998E-2</c:v>
                </c:pt>
                <c:pt idx="4158">
                  <c:v>3.3300000000000003E-2</c:v>
                </c:pt>
                <c:pt idx="4159">
                  <c:v>3.0726E-2</c:v>
                </c:pt>
                <c:pt idx="4160">
                  <c:v>2.8503000000000001E-2</c:v>
                </c:pt>
                <c:pt idx="4161">
                  <c:v>2.6705E-2</c:v>
                </c:pt>
                <c:pt idx="4162">
                  <c:v>2.5326000000000001E-2</c:v>
                </c:pt>
                <c:pt idx="4163">
                  <c:v>2.4282999999999999E-2</c:v>
                </c:pt>
                <c:pt idx="4164">
                  <c:v>2.349E-2</c:v>
                </c:pt>
                <c:pt idx="4165">
                  <c:v>2.2903E-2</c:v>
                </c:pt>
                <c:pt idx="4166">
                  <c:v>2.2463E-2</c:v>
                </c:pt>
                <c:pt idx="4167">
                  <c:v>2.2078E-2</c:v>
                </c:pt>
                <c:pt idx="4168">
                  <c:v>2.1697000000000001E-2</c:v>
                </c:pt>
                <c:pt idx="4169">
                  <c:v>2.1333999999999999E-2</c:v>
                </c:pt>
                <c:pt idx="4170">
                  <c:v>2.0979000000000001E-2</c:v>
                </c:pt>
                <c:pt idx="4171">
                  <c:v>2.0549999999999999E-2</c:v>
                </c:pt>
                <c:pt idx="4172">
                  <c:v>1.9942999999999999E-2</c:v>
                </c:pt>
                <c:pt idx="4173">
                  <c:v>1.9111E-2</c:v>
                </c:pt>
                <c:pt idx="4174">
                  <c:v>1.8110999999999999E-2</c:v>
                </c:pt>
                <c:pt idx="4175">
                  <c:v>1.7122999999999999E-2</c:v>
                </c:pt>
                <c:pt idx="4176">
                  <c:v>1.6313000000000001E-2</c:v>
                </c:pt>
                <c:pt idx="4177">
                  <c:v>1.5640999999999999E-2</c:v>
                </c:pt>
                <c:pt idx="4178">
                  <c:v>1.4919E-2</c:v>
                </c:pt>
                <c:pt idx="4179">
                  <c:v>1.4057999999999999E-2</c:v>
                </c:pt>
                <c:pt idx="4180">
                  <c:v>1.3107000000000001E-2</c:v>
                </c:pt>
                <c:pt idx="4181">
                  <c:v>1.2087000000000001E-2</c:v>
                </c:pt>
                <c:pt idx="4182">
                  <c:v>1.0942E-2</c:v>
                </c:pt>
                <c:pt idx="4183">
                  <c:v>9.6810000000000004E-3</c:v>
                </c:pt>
                <c:pt idx="4184">
                  <c:v>8.4410000000000006E-3</c:v>
                </c:pt>
                <c:pt idx="4185">
                  <c:v>7.3810000000000004E-3</c:v>
                </c:pt>
                <c:pt idx="4186">
                  <c:v>6.5500000000000003E-3</c:v>
                </c:pt>
                <c:pt idx="4187">
                  <c:v>5.8799999999999998E-3</c:v>
                </c:pt>
                <c:pt idx="4188">
                  <c:v>5.2719999999999998E-3</c:v>
                </c:pt>
                <c:pt idx="4189">
                  <c:v>4.7010000000000003E-3</c:v>
                </c:pt>
                <c:pt idx="4190">
                  <c:v>4.2319999999999997E-3</c:v>
                </c:pt>
                <c:pt idx="4191">
                  <c:v>3.9039999999999999E-3</c:v>
                </c:pt>
                <c:pt idx="4192">
                  <c:v>3.3519999999999999E-3</c:v>
                </c:pt>
                <c:pt idx="4193">
                  <c:v>3.0929999999999998E-3</c:v>
                </c:pt>
                <c:pt idx="4194">
                  <c:v>3.0279999999999999E-3</c:v>
                </c:pt>
                <c:pt idx="4195">
                  <c:v>3.179E-3</c:v>
                </c:pt>
                <c:pt idx="4196">
                  <c:v>3.6289999999999998E-3</c:v>
                </c:pt>
                <c:pt idx="4197">
                  <c:v>4.679E-3</c:v>
                </c:pt>
                <c:pt idx="4198">
                  <c:v>6.6259999999999999E-3</c:v>
                </c:pt>
                <c:pt idx="4199">
                  <c:v>9.4359999999999999E-3</c:v>
                </c:pt>
                <c:pt idx="4200">
                  <c:v>1.2716E-2</c:v>
                </c:pt>
                <c:pt idx="4201">
                  <c:v>1.6039000000000001E-2</c:v>
                </c:pt>
                <c:pt idx="4202">
                  <c:v>1.9237000000000001E-2</c:v>
                </c:pt>
                <c:pt idx="4203">
                  <c:v>2.2313E-2</c:v>
                </c:pt>
                <c:pt idx="4204">
                  <c:v>2.5231E-2</c:v>
                </c:pt>
                <c:pt idx="4205">
                  <c:v>2.7914000000000001E-2</c:v>
                </c:pt>
                <c:pt idx="4206">
                  <c:v>3.0380999999999998E-2</c:v>
                </c:pt>
                <c:pt idx="4207">
                  <c:v>3.2735E-2</c:v>
                </c:pt>
                <c:pt idx="4208">
                  <c:v>3.5038E-2</c:v>
                </c:pt>
                <c:pt idx="4209">
                  <c:v>3.7260000000000001E-2</c:v>
                </c:pt>
                <c:pt idx="4210">
                  <c:v>3.9303999999999999E-2</c:v>
                </c:pt>
                <c:pt idx="4211">
                  <c:v>4.1082E-2</c:v>
                </c:pt>
                <c:pt idx="4212">
                  <c:v>4.2610000000000002E-2</c:v>
                </c:pt>
                <c:pt idx="4213">
                  <c:v>4.4040999999999997E-2</c:v>
                </c:pt>
                <c:pt idx="4214">
                  <c:v>4.5573000000000002E-2</c:v>
                </c:pt>
                <c:pt idx="4215">
                  <c:v>4.7315999999999997E-2</c:v>
                </c:pt>
                <c:pt idx="4216">
                  <c:v>4.9255E-2</c:v>
                </c:pt>
                <c:pt idx="4217">
                  <c:v>5.1091999999999999E-2</c:v>
                </c:pt>
                <c:pt idx="4218">
                  <c:v>5.3095000000000003E-2</c:v>
                </c:pt>
                <c:pt idx="4219">
                  <c:v>5.5449999999999999E-2</c:v>
                </c:pt>
                <c:pt idx="4220">
                  <c:v>5.8437999999999997E-2</c:v>
                </c:pt>
                <c:pt idx="4221">
                  <c:v>6.2216E-2</c:v>
                </c:pt>
                <c:pt idx="4222">
                  <c:v>6.6608000000000001E-2</c:v>
                </c:pt>
                <c:pt idx="4223">
                  <c:v>7.1155999999999997E-2</c:v>
                </c:pt>
                <c:pt idx="4224">
                  <c:v>7.5453000000000006E-2</c:v>
                </c:pt>
                <c:pt idx="4225">
                  <c:v>7.9352000000000006E-2</c:v>
                </c:pt>
                <c:pt idx="4226">
                  <c:v>8.2865999999999995E-2</c:v>
                </c:pt>
                <c:pt idx="4227">
                  <c:v>8.5986000000000007E-2</c:v>
                </c:pt>
                <c:pt idx="4228">
                  <c:v>8.8733999999999993E-2</c:v>
                </c:pt>
                <c:pt idx="4229">
                  <c:v>9.1285000000000005E-2</c:v>
                </c:pt>
                <c:pt idx="4230">
                  <c:v>9.3831999999999999E-2</c:v>
                </c:pt>
                <c:pt idx="4231">
                  <c:v>9.6337999999999993E-2</c:v>
                </c:pt>
                <c:pt idx="4232">
                  <c:v>9.8585000000000006E-2</c:v>
                </c:pt>
                <c:pt idx="4233">
                  <c:v>0.100442</c:v>
                </c:pt>
                <c:pt idx="4234">
                  <c:v>0.101954</c:v>
                </c:pt>
                <c:pt idx="4235">
                  <c:v>0.10318099999999999</c:v>
                </c:pt>
                <c:pt idx="4236">
                  <c:v>0.104064</c:v>
                </c:pt>
                <c:pt idx="4237">
                  <c:v>0.104451</c:v>
                </c:pt>
                <c:pt idx="4238">
                  <c:v>0.104242</c:v>
                </c:pt>
                <c:pt idx="4239">
                  <c:v>0.103515</c:v>
                </c:pt>
                <c:pt idx="4240">
                  <c:v>0.10249800000000001</c:v>
                </c:pt>
                <c:pt idx="4241">
                  <c:v>0.10137699999999999</c:v>
                </c:pt>
                <c:pt idx="4242">
                  <c:v>0.10019</c:v>
                </c:pt>
                <c:pt idx="4243">
                  <c:v>9.8882999999999999E-2</c:v>
                </c:pt>
                <c:pt idx="4244">
                  <c:v>9.7376000000000004E-2</c:v>
                </c:pt>
                <c:pt idx="4245">
                  <c:v>9.5593999999999998E-2</c:v>
                </c:pt>
                <c:pt idx="4246">
                  <c:v>9.3532000000000004E-2</c:v>
                </c:pt>
                <c:pt idx="4247">
                  <c:v>9.1263999999999998E-2</c:v>
                </c:pt>
                <c:pt idx="4248">
                  <c:v>8.8860999999999996E-2</c:v>
                </c:pt>
                <c:pt idx="4249">
                  <c:v>8.6379999999999998E-2</c:v>
                </c:pt>
                <c:pt idx="4250">
                  <c:v>8.3970000000000003E-2</c:v>
                </c:pt>
                <c:pt idx="4251">
                  <c:v>8.1906999999999994E-2</c:v>
                </c:pt>
                <c:pt idx="4252">
                  <c:v>8.0445000000000003E-2</c:v>
                </c:pt>
                <c:pt idx="4253">
                  <c:v>7.9630000000000006E-2</c:v>
                </c:pt>
                <c:pt idx="4254">
                  <c:v>7.9270999999999994E-2</c:v>
                </c:pt>
                <c:pt idx="4255">
                  <c:v>7.9090999999999995E-2</c:v>
                </c:pt>
                <c:pt idx="4256">
                  <c:v>7.8909000000000007E-2</c:v>
                </c:pt>
                <c:pt idx="4257">
                  <c:v>7.8660999999999995E-2</c:v>
                </c:pt>
                <c:pt idx="4258">
                  <c:v>7.8353999999999993E-2</c:v>
                </c:pt>
                <c:pt idx="4259">
                  <c:v>7.8034000000000006E-2</c:v>
                </c:pt>
                <c:pt idx="4260">
                  <c:v>7.7713000000000004E-2</c:v>
                </c:pt>
                <c:pt idx="4261">
                  <c:v>7.7282000000000003E-2</c:v>
                </c:pt>
                <c:pt idx="4262">
                  <c:v>7.6557E-2</c:v>
                </c:pt>
                <c:pt idx="4263">
                  <c:v>7.5415999999999997E-2</c:v>
                </c:pt>
                <c:pt idx="4264">
                  <c:v>7.3807999999999999E-2</c:v>
                </c:pt>
                <c:pt idx="4265">
                  <c:v>7.1641999999999997E-2</c:v>
                </c:pt>
                <c:pt idx="4266">
                  <c:v>6.8790000000000004E-2</c:v>
                </c:pt>
                <c:pt idx="4267">
                  <c:v>6.5169000000000005E-2</c:v>
                </c:pt>
                <c:pt idx="4268">
                  <c:v>6.0773000000000001E-2</c:v>
                </c:pt>
                <c:pt idx="4269">
                  <c:v>5.5629999999999999E-2</c:v>
                </c:pt>
                <c:pt idx="4270">
                  <c:v>5.0224999999999999E-2</c:v>
                </c:pt>
                <c:pt idx="4271">
                  <c:v>4.6692999999999998E-2</c:v>
                </c:pt>
                <c:pt idx="4272">
                  <c:v>4.6822999999999997E-2</c:v>
                </c:pt>
                <c:pt idx="4273">
                  <c:v>4.9641999999999999E-2</c:v>
                </c:pt>
                <c:pt idx="4274">
                  <c:v>5.3638999999999999E-2</c:v>
                </c:pt>
                <c:pt idx="4275">
                  <c:v>5.7868000000000003E-2</c:v>
                </c:pt>
                <c:pt idx="4276">
                  <c:v>6.1848E-2</c:v>
                </c:pt>
                <c:pt idx="4277">
                  <c:v>6.5292000000000003E-2</c:v>
                </c:pt>
                <c:pt idx="4278">
                  <c:v>6.7905999999999994E-2</c:v>
                </c:pt>
                <c:pt idx="4279">
                  <c:v>6.9517999999999996E-2</c:v>
                </c:pt>
                <c:pt idx="4280">
                  <c:v>7.0232000000000003E-2</c:v>
                </c:pt>
                <c:pt idx="4281">
                  <c:v>7.0310999999999998E-2</c:v>
                </c:pt>
                <c:pt idx="4282">
                  <c:v>6.9955000000000003E-2</c:v>
                </c:pt>
                <c:pt idx="4283">
                  <c:v>6.9223000000000007E-2</c:v>
                </c:pt>
                <c:pt idx="4284">
                  <c:v>6.7982000000000001E-2</c:v>
                </c:pt>
                <c:pt idx="4285">
                  <c:v>6.5964999999999996E-2</c:v>
                </c:pt>
                <c:pt idx="4286">
                  <c:v>6.2932000000000002E-2</c:v>
                </c:pt>
                <c:pt idx="4287">
                  <c:v>5.8796000000000001E-2</c:v>
                </c:pt>
                <c:pt idx="4288">
                  <c:v>5.3620000000000001E-2</c:v>
                </c:pt>
                <c:pt idx="4289">
                  <c:v>4.7558000000000003E-2</c:v>
                </c:pt>
                <c:pt idx="4290">
                  <c:v>4.0890000000000003E-2</c:v>
                </c:pt>
                <c:pt idx="4291">
                  <c:v>3.4065999999999999E-2</c:v>
                </c:pt>
                <c:pt idx="4292">
                  <c:v>2.7699000000000001E-2</c:v>
                </c:pt>
                <c:pt idx="4293">
                  <c:v>2.2589999999999999E-2</c:v>
                </c:pt>
                <c:pt idx="4294">
                  <c:v>1.9213000000000001E-2</c:v>
                </c:pt>
                <c:pt idx="4295">
                  <c:v>1.9296000000000001E-2</c:v>
                </c:pt>
                <c:pt idx="4296">
                  <c:v>2.1583999999999999E-2</c:v>
                </c:pt>
                <c:pt idx="4297">
                  <c:v>2.351E-2</c:v>
                </c:pt>
                <c:pt idx="4298">
                  <c:v>2.4532000000000002E-2</c:v>
                </c:pt>
                <c:pt idx="4299">
                  <c:v>2.5201000000000001E-2</c:v>
                </c:pt>
                <c:pt idx="4300">
                  <c:v>2.5999999999999999E-2</c:v>
                </c:pt>
                <c:pt idx="4301">
                  <c:v>2.6994000000000001E-2</c:v>
                </c:pt>
                <c:pt idx="4302">
                  <c:v>2.8087999999999998E-2</c:v>
                </c:pt>
                <c:pt idx="4303">
                  <c:v>2.9471000000000001E-2</c:v>
                </c:pt>
                <c:pt idx="4304">
                  <c:v>3.1535000000000001E-2</c:v>
                </c:pt>
                <c:pt idx="4305">
                  <c:v>3.4402000000000002E-2</c:v>
                </c:pt>
                <c:pt idx="4306">
                  <c:v>3.7808000000000001E-2</c:v>
                </c:pt>
                <c:pt idx="4307">
                  <c:v>4.1432999999999998E-2</c:v>
                </c:pt>
                <c:pt idx="4308">
                  <c:v>4.5171000000000003E-2</c:v>
                </c:pt>
                <c:pt idx="4309">
                  <c:v>4.9092999999999998E-2</c:v>
                </c:pt>
                <c:pt idx="4310">
                  <c:v>5.3270999999999999E-2</c:v>
                </c:pt>
                <c:pt idx="4311">
                  <c:v>5.7708000000000002E-2</c:v>
                </c:pt>
                <c:pt idx="4312">
                  <c:v>6.2372999999999998E-2</c:v>
                </c:pt>
                <c:pt idx="4313">
                  <c:v>6.7221000000000003E-2</c:v>
                </c:pt>
                <c:pt idx="4314">
                  <c:v>7.2117000000000001E-2</c:v>
                </c:pt>
                <c:pt idx="4315">
                  <c:v>7.6754000000000003E-2</c:v>
                </c:pt>
                <c:pt idx="4316">
                  <c:v>8.0787999999999999E-2</c:v>
                </c:pt>
                <c:pt idx="4317">
                  <c:v>8.4147E-2</c:v>
                </c:pt>
                <c:pt idx="4318">
                  <c:v>8.7137999999999993E-2</c:v>
                </c:pt>
                <c:pt idx="4319">
                  <c:v>9.0148000000000006E-2</c:v>
                </c:pt>
                <c:pt idx="4320">
                  <c:v>9.3326999999999993E-2</c:v>
                </c:pt>
                <c:pt idx="4321">
                  <c:v>9.6671999999999994E-2</c:v>
                </c:pt>
                <c:pt idx="4322">
                  <c:v>0.10025000000000001</c:v>
                </c:pt>
                <c:pt idx="4323">
                  <c:v>0.104099</c:v>
                </c:pt>
                <c:pt idx="4324">
                  <c:v>0.10804800000000001</c:v>
                </c:pt>
                <c:pt idx="4325">
                  <c:v>0.11185199999999999</c:v>
                </c:pt>
                <c:pt idx="4326">
                  <c:v>0.115464</c:v>
                </c:pt>
                <c:pt idx="4327">
                  <c:v>0.118977</c:v>
                </c:pt>
                <c:pt idx="4328">
                  <c:v>0.12228700000000001</c:v>
                </c:pt>
                <c:pt idx="4329">
                  <c:v>0.124942</c:v>
                </c:pt>
                <c:pt idx="4330">
                  <c:v>0.12636900000000001</c:v>
                </c:pt>
                <c:pt idx="4331">
                  <c:v>0.12626799999999999</c:v>
                </c:pt>
                <c:pt idx="4332">
                  <c:v>0.124819</c:v>
                </c:pt>
                <c:pt idx="4333">
                  <c:v>0.122507</c:v>
                </c:pt>
                <c:pt idx="4334">
                  <c:v>0.11978999999999999</c:v>
                </c:pt>
                <c:pt idx="4335">
                  <c:v>0.11688</c:v>
                </c:pt>
                <c:pt idx="4336">
                  <c:v>0.11371000000000001</c:v>
                </c:pt>
                <c:pt idx="4337">
                  <c:v>0.110037</c:v>
                </c:pt>
                <c:pt idx="4338">
                  <c:v>0.105687</c:v>
                </c:pt>
                <c:pt idx="4339">
                  <c:v>0.100768</c:v>
                </c:pt>
                <c:pt idx="4340">
                  <c:v>9.5679E-2</c:v>
                </c:pt>
                <c:pt idx="4341">
                  <c:v>9.0941999999999995E-2</c:v>
                </c:pt>
                <c:pt idx="4342">
                  <c:v>8.7022000000000002E-2</c:v>
                </c:pt>
                <c:pt idx="4343">
                  <c:v>8.4164000000000003E-2</c:v>
                </c:pt>
                <c:pt idx="4344">
                  <c:v>8.2332000000000002E-2</c:v>
                </c:pt>
                <c:pt idx="4345">
                  <c:v>8.1311999999999995E-2</c:v>
                </c:pt>
                <c:pt idx="4346">
                  <c:v>8.0861000000000002E-2</c:v>
                </c:pt>
                <c:pt idx="4347">
                  <c:v>8.0779000000000004E-2</c:v>
                </c:pt>
                <c:pt idx="4348">
                  <c:v>8.0967999999999998E-2</c:v>
                </c:pt>
                <c:pt idx="4349">
                  <c:v>8.1462000000000007E-2</c:v>
                </c:pt>
                <c:pt idx="4350">
                  <c:v>8.2232E-2</c:v>
                </c:pt>
                <c:pt idx="4351">
                  <c:v>8.2908999999999997E-2</c:v>
                </c:pt>
                <c:pt idx="4352">
                  <c:v>8.2875000000000004E-2</c:v>
                </c:pt>
                <c:pt idx="4353">
                  <c:v>8.1753000000000006E-2</c:v>
                </c:pt>
                <c:pt idx="4354">
                  <c:v>7.9797000000000007E-2</c:v>
                </c:pt>
                <c:pt idx="4355">
                  <c:v>7.7713000000000004E-2</c:v>
                </c:pt>
                <c:pt idx="4356">
                  <c:v>7.6129000000000002E-2</c:v>
                </c:pt>
                <c:pt idx="4357">
                  <c:v>7.5237999999999999E-2</c:v>
                </c:pt>
                <c:pt idx="4358">
                  <c:v>7.4795E-2</c:v>
                </c:pt>
                <c:pt idx="4359">
                  <c:v>7.4301000000000006E-2</c:v>
                </c:pt>
                <c:pt idx="4360">
                  <c:v>7.3269000000000001E-2</c:v>
                </c:pt>
                <c:pt idx="4361">
                  <c:v>7.1589E-2</c:v>
                </c:pt>
                <c:pt idx="4362">
                  <c:v>6.9652000000000006E-2</c:v>
                </c:pt>
                <c:pt idx="4363">
                  <c:v>6.7902000000000004E-2</c:v>
                </c:pt>
                <c:pt idx="4364">
                  <c:v>6.6355999999999998E-2</c:v>
                </c:pt>
                <c:pt idx="4365">
                  <c:v>6.4753000000000005E-2</c:v>
                </c:pt>
                <c:pt idx="4366">
                  <c:v>6.3032000000000005E-2</c:v>
                </c:pt>
                <c:pt idx="4367">
                  <c:v>6.1359999999999998E-2</c:v>
                </c:pt>
                <c:pt idx="4368">
                  <c:v>5.6494000000000003E-2</c:v>
                </c:pt>
                <c:pt idx="4369">
                  <c:v>5.1631000000000003E-2</c:v>
                </c:pt>
                <c:pt idx="4370">
                  <c:v>4.6768999999999998E-2</c:v>
                </c:pt>
                <c:pt idx="4371">
                  <c:v>4.1910000000000003E-2</c:v>
                </c:pt>
                <c:pt idx="4372">
                  <c:v>3.7051000000000001E-2</c:v>
                </c:pt>
                <c:pt idx="4373">
                  <c:v>3.2195000000000001E-2</c:v>
                </c:pt>
                <c:pt idx="4374">
                  <c:v>2.734E-2</c:v>
                </c:pt>
                <c:pt idx="4375">
                  <c:v>2.2488000000000001E-2</c:v>
                </c:pt>
                <c:pt idx="4376">
                  <c:v>1.7635999999999999E-2</c:v>
                </c:pt>
                <c:pt idx="4377">
                  <c:v>1.2787E-2</c:v>
                </c:pt>
                <c:pt idx="4378">
                  <c:v>7.9389999999999999E-3</c:v>
                </c:pt>
                <c:pt idx="4379">
                  <c:v>3.0929999999999998E-3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46F7-9945-8EB1-8FD95F47AA5F}"/>
            </c:ext>
          </c:extLst>
        </c:ser>
        <c:ser>
          <c:idx val="1"/>
          <c:order val="1"/>
          <c:tx>
            <c:strRef>
              <c:f>[IR_Poria.xlsx]Grattage!$C$1</c:f>
              <c:strCache>
                <c:ptCount val="1"/>
                <c:pt idx="0">
                  <c:v>Poria-grattage-PES-A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[IR_Poria.xlsx]Grattage!$A$2:$A$4381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[IR_Poria.xlsx]Grattage!$C$2:$C$4381</c:f>
              <c:numCache>
                <c:formatCode>General</c:formatCode>
                <c:ptCount val="4380"/>
                <c:pt idx="0">
                  <c:v>6.3112000000000001E-2</c:v>
                </c:pt>
                <c:pt idx="1">
                  <c:v>6.2212999999999997E-2</c:v>
                </c:pt>
                <c:pt idx="2">
                  <c:v>6.1316000000000002E-2</c:v>
                </c:pt>
                <c:pt idx="3">
                  <c:v>6.0421000000000002E-2</c:v>
                </c:pt>
                <c:pt idx="4">
                  <c:v>5.9526999999999997E-2</c:v>
                </c:pt>
                <c:pt idx="5">
                  <c:v>5.8633999999999999E-2</c:v>
                </c:pt>
                <c:pt idx="6">
                  <c:v>5.7743999999999997E-2</c:v>
                </c:pt>
                <c:pt idx="7">
                  <c:v>5.6855000000000003E-2</c:v>
                </c:pt>
                <c:pt idx="8">
                  <c:v>5.5967999999999997E-2</c:v>
                </c:pt>
                <c:pt idx="9">
                  <c:v>5.5083E-2</c:v>
                </c:pt>
                <c:pt idx="10">
                  <c:v>5.4199999999999998E-2</c:v>
                </c:pt>
                <c:pt idx="11">
                  <c:v>5.3317999999999997E-2</c:v>
                </c:pt>
                <c:pt idx="12">
                  <c:v>5.2436999999999998E-2</c:v>
                </c:pt>
                <c:pt idx="13">
                  <c:v>5.1311000000000002E-2</c:v>
                </c:pt>
                <c:pt idx="14">
                  <c:v>4.9868999999999997E-2</c:v>
                </c:pt>
                <c:pt idx="15">
                  <c:v>4.7975999999999998E-2</c:v>
                </c:pt>
                <c:pt idx="16">
                  <c:v>4.5644999999999998E-2</c:v>
                </c:pt>
                <c:pt idx="17">
                  <c:v>4.3052E-2</c:v>
                </c:pt>
                <c:pt idx="18">
                  <c:v>4.0495000000000003E-2</c:v>
                </c:pt>
                <c:pt idx="19">
                  <c:v>3.8295000000000003E-2</c:v>
                </c:pt>
                <c:pt idx="20">
                  <c:v>3.6601000000000002E-2</c:v>
                </c:pt>
                <c:pt idx="21">
                  <c:v>3.5298000000000003E-2</c:v>
                </c:pt>
                <c:pt idx="22">
                  <c:v>3.4039E-2</c:v>
                </c:pt>
                <c:pt idx="23">
                  <c:v>3.2308999999999997E-2</c:v>
                </c:pt>
                <c:pt idx="24">
                  <c:v>2.9843000000000001E-2</c:v>
                </c:pt>
                <c:pt idx="25">
                  <c:v>2.7344E-2</c:v>
                </c:pt>
                <c:pt idx="26">
                  <c:v>2.5795999999999999E-2</c:v>
                </c:pt>
                <c:pt idx="27">
                  <c:v>2.5409999999999999E-2</c:v>
                </c:pt>
                <c:pt idx="28">
                  <c:v>2.5618999999999999E-2</c:v>
                </c:pt>
                <c:pt idx="29">
                  <c:v>2.5748E-2</c:v>
                </c:pt>
                <c:pt idx="30">
                  <c:v>2.5534999999999999E-2</c:v>
                </c:pt>
                <c:pt idx="31">
                  <c:v>2.5149000000000001E-2</c:v>
                </c:pt>
                <c:pt idx="32">
                  <c:v>2.4830999999999999E-2</c:v>
                </c:pt>
                <c:pt idx="33">
                  <c:v>2.4726000000000001E-2</c:v>
                </c:pt>
                <c:pt idx="34">
                  <c:v>2.4891E-2</c:v>
                </c:pt>
                <c:pt idx="35">
                  <c:v>2.5319999999999999E-2</c:v>
                </c:pt>
                <c:pt idx="36">
                  <c:v>2.5888999999999999E-2</c:v>
                </c:pt>
                <c:pt idx="37">
                  <c:v>2.6341E-2</c:v>
                </c:pt>
                <c:pt idx="38">
                  <c:v>2.6461999999999999E-2</c:v>
                </c:pt>
                <c:pt idx="39">
                  <c:v>2.6259999999999999E-2</c:v>
                </c:pt>
                <c:pt idx="40">
                  <c:v>2.5915000000000001E-2</c:v>
                </c:pt>
                <c:pt idx="41">
                  <c:v>2.5614000000000001E-2</c:v>
                </c:pt>
                <c:pt idx="42">
                  <c:v>2.547E-2</c:v>
                </c:pt>
                <c:pt idx="43">
                  <c:v>2.5443E-2</c:v>
                </c:pt>
                <c:pt idx="44">
                  <c:v>2.5277999999999998E-2</c:v>
                </c:pt>
                <c:pt idx="45">
                  <c:v>2.4636999999999999E-2</c:v>
                </c:pt>
                <c:pt idx="46">
                  <c:v>2.3335000000000002E-2</c:v>
                </c:pt>
                <c:pt idx="47">
                  <c:v>2.1486999999999999E-2</c:v>
                </c:pt>
                <c:pt idx="48">
                  <c:v>1.9583E-2</c:v>
                </c:pt>
                <c:pt idx="49">
                  <c:v>1.8133E-2</c:v>
                </c:pt>
                <c:pt idx="50">
                  <c:v>1.6834999999999999E-2</c:v>
                </c:pt>
                <c:pt idx="51">
                  <c:v>1.5139E-2</c:v>
                </c:pt>
                <c:pt idx="52">
                  <c:v>1.3098E-2</c:v>
                </c:pt>
                <c:pt idx="53">
                  <c:v>1.0999999999999999E-2</c:v>
                </c:pt>
                <c:pt idx="54">
                  <c:v>9.0810000000000005E-3</c:v>
                </c:pt>
                <c:pt idx="55">
                  <c:v>7.7289999999999998E-3</c:v>
                </c:pt>
                <c:pt idx="56">
                  <c:v>7.3020000000000003E-3</c:v>
                </c:pt>
                <c:pt idx="57">
                  <c:v>7.6290000000000004E-3</c:v>
                </c:pt>
                <c:pt idx="58">
                  <c:v>8.1309999999999993E-3</c:v>
                </c:pt>
                <c:pt idx="59">
                  <c:v>8.267E-3</c:v>
                </c:pt>
                <c:pt idx="60">
                  <c:v>7.8619999999999992E-3</c:v>
                </c:pt>
                <c:pt idx="61">
                  <c:v>7.1390000000000004E-3</c:v>
                </c:pt>
                <c:pt idx="62">
                  <c:v>6.4809999999999998E-3</c:v>
                </c:pt>
                <c:pt idx="63">
                  <c:v>6.1469999999999997E-3</c:v>
                </c:pt>
                <c:pt idx="64">
                  <c:v>6.182E-3</c:v>
                </c:pt>
                <c:pt idx="65">
                  <c:v>6.5449999999999996E-3</c:v>
                </c:pt>
                <c:pt idx="66">
                  <c:v>7.2160000000000002E-3</c:v>
                </c:pt>
                <c:pt idx="67">
                  <c:v>8.1670000000000006E-3</c:v>
                </c:pt>
                <c:pt idx="68">
                  <c:v>9.3109999999999998E-3</c:v>
                </c:pt>
                <c:pt idx="69">
                  <c:v>1.0487E-2</c:v>
                </c:pt>
                <c:pt idx="70">
                  <c:v>1.1488E-2</c:v>
                </c:pt>
                <c:pt idx="71">
                  <c:v>1.2114E-2</c:v>
                </c:pt>
                <c:pt idx="72">
                  <c:v>1.2227E-2</c:v>
                </c:pt>
                <c:pt idx="73">
                  <c:v>1.1809999999999999E-2</c:v>
                </c:pt>
                <c:pt idx="74">
                  <c:v>1.1098999999999999E-2</c:v>
                </c:pt>
                <c:pt idx="75">
                  <c:v>1.0614999999999999E-2</c:v>
                </c:pt>
                <c:pt idx="76">
                  <c:v>1.0734E-2</c:v>
                </c:pt>
                <c:pt idx="77">
                  <c:v>1.1228E-2</c:v>
                </c:pt>
                <c:pt idx="78">
                  <c:v>1.1671000000000001E-2</c:v>
                </c:pt>
                <c:pt idx="79">
                  <c:v>1.1859E-2</c:v>
                </c:pt>
                <c:pt idx="80">
                  <c:v>1.1664000000000001E-2</c:v>
                </c:pt>
                <c:pt idx="81">
                  <c:v>1.0855999999999999E-2</c:v>
                </c:pt>
                <c:pt idx="82">
                  <c:v>9.2659999999999999E-3</c:v>
                </c:pt>
                <c:pt idx="83">
                  <c:v>7.0959999999999999E-3</c:v>
                </c:pt>
                <c:pt idx="84">
                  <c:v>4.9189999999999998E-3</c:v>
                </c:pt>
                <c:pt idx="85">
                  <c:v>3.2529999999999998E-3</c:v>
                </c:pt>
                <c:pt idx="86">
                  <c:v>2.2569999999999999E-3</c:v>
                </c:pt>
                <c:pt idx="87">
                  <c:v>1.768E-3</c:v>
                </c:pt>
                <c:pt idx="88">
                  <c:v>1.3810000000000001E-3</c:v>
                </c:pt>
                <c:pt idx="89">
                  <c:v>6.9099999999999999E-4</c:v>
                </c:pt>
                <c:pt idx="90">
                  <c:v>0</c:v>
                </c:pt>
                <c:pt idx="91">
                  <c:v>5.3000000000000001E-5</c:v>
                </c:pt>
                <c:pt idx="92">
                  <c:v>9.7000000000000005E-4</c:v>
                </c:pt>
                <c:pt idx="93">
                  <c:v>2.3570000000000002E-3</c:v>
                </c:pt>
                <c:pt idx="94">
                  <c:v>3.8839999999999999E-3</c:v>
                </c:pt>
                <c:pt idx="95">
                  <c:v>5.5040000000000002E-3</c:v>
                </c:pt>
                <c:pt idx="96">
                  <c:v>7.2849999999999998E-3</c:v>
                </c:pt>
                <c:pt idx="97">
                  <c:v>9.2460000000000007E-3</c:v>
                </c:pt>
                <c:pt idx="98">
                  <c:v>1.1338000000000001E-2</c:v>
                </c:pt>
                <c:pt idx="99">
                  <c:v>1.3445E-2</c:v>
                </c:pt>
                <c:pt idx="100">
                  <c:v>1.5386E-2</c:v>
                </c:pt>
                <c:pt idx="101">
                  <c:v>1.7003000000000001E-2</c:v>
                </c:pt>
                <c:pt idx="102">
                  <c:v>1.8221999999999999E-2</c:v>
                </c:pt>
                <c:pt idx="103">
                  <c:v>1.8985999999999999E-2</c:v>
                </c:pt>
                <c:pt idx="104">
                  <c:v>1.9196000000000001E-2</c:v>
                </c:pt>
                <c:pt idx="105">
                  <c:v>1.8821000000000001E-2</c:v>
                </c:pt>
                <c:pt idx="106">
                  <c:v>1.8051999999999999E-2</c:v>
                </c:pt>
                <c:pt idx="107">
                  <c:v>1.7217E-2</c:v>
                </c:pt>
                <c:pt idx="108">
                  <c:v>1.6478E-2</c:v>
                </c:pt>
                <c:pt idx="109">
                  <c:v>1.5708E-2</c:v>
                </c:pt>
                <c:pt idx="110">
                  <c:v>1.4683E-2</c:v>
                </c:pt>
                <c:pt idx="111">
                  <c:v>1.3237000000000001E-2</c:v>
                </c:pt>
                <c:pt idx="112">
                  <c:v>1.1348E-2</c:v>
                </c:pt>
                <c:pt idx="113">
                  <c:v>9.4509999999999993E-3</c:v>
                </c:pt>
                <c:pt idx="114">
                  <c:v>8.4320000000000003E-3</c:v>
                </c:pt>
                <c:pt idx="115">
                  <c:v>8.4790000000000004E-3</c:v>
                </c:pt>
                <c:pt idx="116">
                  <c:v>8.6800000000000002E-3</c:v>
                </c:pt>
                <c:pt idx="117">
                  <c:v>8.2640000000000005E-3</c:v>
                </c:pt>
                <c:pt idx="118">
                  <c:v>7.3070000000000001E-3</c:v>
                </c:pt>
                <c:pt idx="119">
                  <c:v>6.3810000000000004E-3</c:v>
                </c:pt>
                <c:pt idx="120">
                  <c:v>5.9360000000000003E-3</c:v>
                </c:pt>
                <c:pt idx="121">
                  <c:v>6.182E-3</c:v>
                </c:pt>
                <c:pt idx="122">
                  <c:v>6.4580000000000002E-3</c:v>
                </c:pt>
                <c:pt idx="123">
                  <c:v>7.2259999999999998E-3</c:v>
                </c:pt>
                <c:pt idx="124">
                  <c:v>8.1539999999999998E-3</c:v>
                </c:pt>
                <c:pt idx="125">
                  <c:v>8.9849999999999999E-3</c:v>
                </c:pt>
                <c:pt idx="126">
                  <c:v>9.6340000000000002E-3</c:v>
                </c:pt>
                <c:pt idx="127">
                  <c:v>1.0146000000000001E-2</c:v>
                </c:pt>
                <c:pt idx="128">
                  <c:v>1.0609E-2</c:v>
                </c:pt>
                <c:pt idx="129">
                  <c:v>1.1129E-2</c:v>
                </c:pt>
                <c:pt idx="130">
                  <c:v>1.1799E-2</c:v>
                </c:pt>
                <c:pt idx="131">
                  <c:v>1.2569E-2</c:v>
                </c:pt>
                <c:pt idx="132">
                  <c:v>1.3285E-2</c:v>
                </c:pt>
                <c:pt idx="133">
                  <c:v>1.3899999999999999E-2</c:v>
                </c:pt>
                <c:pt idx="134">
                  <c:v>1.4496999999999999E-2</c:v>
                </c:pt>
                <c:pt idx="135">
                  <c:v>1.502E-2</c:v>
                </c:pt>
                <c:pt idx="136">
                  <c:v>1.5214E-2</c:v>
                </c:pt>
                <c:pt idx="137">
                  <c:v>1.4917E-2</c:v>
                </c:pt>
                <c:pt idx="138">
                  <c:v>1.4128999999999999E-2</c:v>
                </c:pt>
                <c:pt idx="139">
                  <c:v>1.2814000000000001E-2</c:v>
                </c:pt>
                <c:pt idx="140">
                  <c:v>1.0999999999999999E-2</c:v>
                </c:pt>
                <c:pt idx="141">
                  <c:v>9.0550000000000005E-3</c:v>
                </c:pt>
                <c:pt idx="142">
                  <c:v>7.6E-3</c:v>
                </c:pt>
                <c:pt idx="143">
                  <c:v>6.9969999999999997E-3</c:v>
                </c:pt>
                <c:pt idx="144">
                  <c:v>7.1510000000000002E-3</c:v>
                </c:pt>
                <c:pt idx="145">
                  <c:v>7.7140000000000004E-3</c:v>
                </c:pt>
                <c:pt idx="146">
                  <c:v>8.2520000000000007E-3</c:v>
                </c:pt>
                <c:pt idx="147">
                  <c:v>8.4609999999999998E-3</c:v>
                </c:pt>
                <c:pt idx="148">
                  <c:v>8.3470000000000003E-3</c:v>
                </c:pt>
                <c:pt idx="149">
                  <c:v>8.1110000000000002E-3</c:v>
                </c:pt>
                <c:pt idx="150">
                  <c:v>7.9749999999999995E-3</c:v>
                </c:pt>
                <c:pt idx="151">
                  <c:v>8.0579999999999992E-3</c:v>
                </c:pt>
                <c:pt idx="152">
                  <c:v>8.3239999999999998E-3</c:v>
                </c:pt>
                <c:pt idx="153">
                  <c:v>8.6990000000000001E-3</c:v>
                </c:pt>
                <c:pt idx="154">
                  <c:v>9.1940000000000008E-3</c:v>
                </c:pt>
                <c:pt idx="155">
                  <c:v>9.8119999999999995E-3</c:v>
                </c:pt>
                <c:pt idx="156">
                  <c:v>1.0429000000000001E-2</c:v>
                </c:pt>
                <c:pt idx="157">
                  <c:v>1.0855E-2</c:v>
                </c:pt>
                <c:pt idx="158">
                  <c:v>1.0944000000000001E-2</c:v>
                </c:pt>
                <c:pt idx="159">
                  <c:v>1.0677000000000001E-2</c:v>
                </c:pt>
                <c:pt idx="160">
                  <c:v>1.0226000000000001E-2</c:v>
                </c:pt>
                <c:pt idx="161">
                  <c:v>9.8460000000000006E-3</c:v>
                </c:pt>
                <c:pt idx="162">
                  <c:v>9.5940000000000001E-3</c:v>
                </c:pt>
                <c:pt idx="163">
                  <c:v>9.2999999999999992E-3</c:v>
                </c:pt>
                <c:pt idx="164">
                  <c:v>8.8579999999999996E-3</c:v>
                </c:pt>
                <c:pt idx="165">
                  <c:v>8.3510000000000008E-3</c:v>
                </c:pt>
                <c:pt idx="166">
                  <c:v>7.8869999999999999E-3</c:v>
                </c:pt>
                <c:pt idx="167">
                  <c:v>7.5129999999999997E-3</c:v>
                </c:pt>
                <c:pt idx="168">
                  <c:v>7.2100000000000003E-3</c:v>
                </c:pt>
                <c:pt idx="169">
                  <c:v>6.8900000000000003E-3</c:v>
                </c:pt>
                <c:pt idx="170">
                  <c:v>6.5009999999999998E-3</c:v>
                </c:pt>
                <c:pt idx="171">
                  <c:v>6.1809999999999999E-3</c:v>
                </c:pt>
                <c:pt idx="172">
                  <c:v>6.182E-3</c:v>
                </c:pt>
                <c:pt idx="173">
                  <c:v>6.5690000000000002E-3</c:v>
                </c:pt>
                <c:pt idx="174">
                  <c:v>7.2690000000000003E-3</c:v>
                </c:pt>
                <c:pt idx="175">
                  <c:v>8.012E-3</c:v>
                </c:pt>
                <c:pt idx="176">
                  <c:v>8.6569999999999998E-3</c:v>
                </c:pt>
                <c:pt idx="177">
                  <c:v>9.3650000000000001E-3</c:v>
                </c:pt>
                <c:pt idx="178">
                  <c:v>1.0392999999999999E-2</c:v>
                </c:pt>
                <c:pt idx="179">
                  <c:v>1.1845E-2</c:v>
                </c:pt>
                <c:pt idx="180">
                  <c:v>1.3631000000000001E-2</c:v>
                </c:pt>
                <c:pt idx="181">
                  <c:v>1.5566E-2</c:v>
                </c:pt>
                <c:pt idx="182">
                  <c:v>1.7507000000000002E-2</c:v>
                </c:pt>
                <c:pt idx="183">
                  <c:v>1.9436999999999999E-2</c:v>
                </c:pt>
                <c:pt idx="184">
                  <c:v>2.1354000000000001E-2</c:v>
                </c:pt>
                <c:pt idx="185">
                  <c:v>2.3085000000000001E-2</c:v>
                </c:pt>
                <c:pt idx="186">
                  <c:v>2.4334999999999999E-2</c:v>
                </c:pt>
                <c:pt idx="187">
                  <c:v>2.4979000000000001E-2</c:v>
                </c:pt>
                <c:pt idx="188">
                  <c:v>2.5208999999999999E-2</c:v>
                </c:pt>
                <c:pt idx="189">
                  <c:v>2.5326999999999999E-2</c:v>
                </c:pt>
                <c:pt idx="190">
                  <c:v>2.5489999999999999E-2</c:v>
                </c:pt>
                <c:pt idx="191">
                  <c:v>2.5663999999999999E-2</c:v>
                </c:pt>
                <c:pt idx="192">
                  <c:v>2.5744E-2</c:v>
                </c:pt>
                <c:pt idx="193">
                  <c:v>2.5673999999999999E-2</c:v>
                </c:pt>
                <c:pt idx="194">
                  <c:v>2.5486999999999999E-2</c:v>
                </c:pt>
                <c:pt idx="195">
                  <c:v>2.5215000000000001E-2</c:v>
                </c:pt>
                <c:pt idx="196">
                  <c:v>2.4791000000000001E-2</c:v>
                </c:pt>
                <c:pt idx="197">
                  <c:v>2.4074999999999999E-2</c:v>
                </c:pt>
                <c:pt idx="198">
                  <c:v>2.3074000000000001E-2</c:v>
                </c:pt>
                <c:pt idx="199">
                  <c:v>2.2095E-2</c:v>
                </c:pt>
                <c:pt idx="200">
                  <c:v>2.1576999999999999E-2</c:v>
                </c:pt>
                <c:pt idx="201">
                  <c:v>2.1781999999999999E-2</c:v>
                </c:pt>
                <c:pt idx="202">
                  <c:v>2.2695E-2</c:v>
                </c:pt>
                <c:pt idx="203">
                  <c:v>2.4160000000000001E-2</c:v>
                </c:pt>
                <c:pt idx="204">
                  <c:v>2.5957999999999998E-2</c:v>
                </c:pt>
                <c:pt idx="205">
                  <c:v>2.7864E-2</c:v>
                </c:pt>
                <c:pt idx="206">
                  <c:v>2.9763000000000001E-2</c:v>
                </c:pt>
                <c:pt idx="207">
                  <c:v>3.1648999999999997E-2</c:v>
                </c:pt>
                <c:pt idx="208">
                  <c:v>3.3502999999999998E-2</c:v>
                </c:pt>
                <c:pt idx="209">
                  <c:v>3.5208999999999997E-2</c:v>
                </c:pt>
                <c:pt idx="210">
                  <c:v>3.6667999999999999E-2</c:v>
                </c:pt>
                <c:pt idx="211">
                  <c:v>3.7941000000000003E-2</c:v>
                </c:pt>
                <c:pt idx="212">
                  <c:v>3.9212999999999998E-2</c:v>
                </c:pt>
                <c:pt idx="213">
                  <c:v>4.0561E-2</c:v>
                </c:pt>
                <c:pt idx="214">
                  <c:v>4.1862999999999997E-2</c:v>
                </c:pt>
                <c:pt idx="215">
                  <c:v>4.2967999999999999E-2</c:v>
                </c:pt>
                <c:pt idx="216">
                  <c:v>4.3908999999999997E-2</c:v>
                </c:pt>
                <c:pt idx="217">
                  <c:v>4.4833999999999999E-2</c:v>
                </c:pt>
                <c:pt idx="218">
                  <c:v>4.5768999999999997E-2</c:v>
                </c:pt>
                <c:pt idx="219">
                  <c:v>4.6564000000000001E-2</c:v>
                </c:pt>
                <c:pt idx="220">
                  <c:v>4.7114999999999997E-2</c:v>
                </c:pt>
                <c:pt idx="221">
                  <c:v>4.7602999999999999E-2</c:v>
                </c:pt>
                <c:pt idx="222">
                  <c:v>4.8397000000000003E-2</c:v>
                </c:pt>
                <c:pt idx="223">
                  <c:v>4.9689999999999998E-2</c:v>
                </c:pt>
                <c:pt idx="224">
                  <c:v>5.1332000000000003E-2</c:v>
                </c:pt>
                <c:pt idx="225">
                  <c:v>5.3036E-2</c:v>
                </c:pt>
                <c:pt idx="226">
                  <c:v>5.4614000000000003E-2</c:v>
                </c:pt>
                <c:pt idx="227">
                  <c:v>5.6034E-2</c:v>
                </c:pt>
                <c:pt idx="228">
                  <c:v>5.7354000000000002E-2</c:v>
                </c:pt>
                <c:pt idx="229">
                  <c:v>5.8619999999999998E-2</c:v>
                </c:pt>
                <c:pt idx="230">
                  <c:v>5.9806999999999999E-2</c:v>
                </c:pt>
                <c:pt idx="231">
                  <c:v>6.0861999999999999E-2</c:v>
                </c:pt>
                <c:pt idx="232">
                  <c:v>6.1761000000000003E-2</c:v>
                </c:pt>
                <c:pt idx="233">
                  <c:v>6.2496000000000003E-2</c:v>
                </c:pt>
                <c:pt idx="234">
                  <c:v>6.3100000000000003E-2</c:v>
                </c:pt>
                <c:pt idx="235">
                  <c:v>6.3678999999999999E-2</c:v>
                </c:pt>
                <c:pt idx="236">
                  <c:v>6.4315999999999998E-2</c:v>
                </c:pt>
                <c:pt idx="237">
                  <c:v>6.4954999999999999E-2</c:v>
                </c:pt>
                <c:pt idx="238">
                  <c:v>6.5494999999999998E-2</c:v>
                </c:pt>
                <c:pt idx="239">
                  <c:v>6.5948000000000007E-2</c:v>
                </c:pt>
                <c:pt idx="240">
                  <c:v>6.6407999999999995E-2</c:v>
                </c:pt>
                <c:pt idx="241">
                  <c:v>6.6901000000000002E-2</c:v>
                </c:pt>
                <c:pt idx="242">
                  <c:v>6.7391000000000006E-2</c:v>
                </c:pt>
                <c:pt idx="243">
                  <c:v>6.7904999999999993E-2</c:v>
                </c:pt>
                <c:pt idx="244">
                  <c:v>6.8576999999999999E-2</c:v>
                </c:pt>
                <c:pt idx="245">
                  <c:v>6.9561999999999999E-2</c:v>
                </c:pt>
                <c:pt idx="246">
                  <c:v>7.0911000000000002E-2</c:v>
                </c:pt>
                <c:pt idx="247">
                  <c:v>7.2561E-2</c:v>
                </c:pt>
                <c:pt idx="248">
                  <c:v>7.4413999999999994E-2</c:v>
                </c:pt>
                <c:pt idx="249">
                  <c:v>7.6388999999999999E-2</c:v>
                </c:pt>
                <c:pt idx="250">
                  <c:v>7.8404000000000001E-2</c:v>
                </c:pt>
                <c:pt idx="251">
                  <c:v>8.0393000000000006E-2</c:v>
                </c:pt>
                <c:pt idx="252">
                  <c:v>8.2294999999999993E-2</c:v>
                </c:pt>
                <c:pt idx="253">
                  <c:v>8.4051000000000001E-2</c:v>
                </c:pt>
                <c:pt idx="254">
                  <c:v>8.5636000000000004E-2</c:v>
                </c:pt>
                <c:pt idx="255">
                  <c:v>8.7054000000000006E-2</c:v>
                </c:pt>
                <c:pt idx="256">
                  <c:v>8.8280999999999998E-2</c:v>
                </c:pt>
                <c:pt idx="257">
                  <c:v>8.9268E-2</c:v>
                </c:pt>
                <c:pt idx="258">
                  <c:v>9.0089000000000002E-2</c:v>
                </c:pt>
                <c:pt idx="259">
                  <c:v>9.0977000000000002E-2</c:v>
                </c:pt>
                <c:pt idx="260">
                  <c:v>9.2133000000000007E-2</c:v>
                </c:pt>
                <c:pt idx="261">
                  <c:v>9.3572000000000002E-2</c:v>
                </c:pt>
                <c:pt idx="262">
                  <c:v>9.5218999999999998E-2</c:v>
                </c:pt>
                <c:pt idx="263">
                  <c:v>9.7042000000000003E-2</c:v>
                </c:pt>
                <c:pt idx="264">
                  <c:v>9.9019999999999997E-2</c:v>
                </c:pt>
                <c:pt idx="265">
                  <c:v>0.101045</c:v>
                </c:pt>
                <c:pt idx="266">
                  <c:v>0.102938</c:v>
                </c:pt>
                <c:pt idx="267">
                  <c:v>0.104586</c:v>
                </c:pt>
                <c:pt idx="268">
                  <c:v>0.106069</c:v>
                </c:pt>
                <c:pt idx="269">
                  <c:v>0.107644</c:v>
                </c:pt>
                <c:pt idx="270">
                  <c:v>0.109569</c:v>
                </c:pt>
                <c:pt idx="271">
                  <c:v>0.111917</c:v>
                </c:pt>
                <c:pt idx="272">
                  <c:v>0.114522</c:v>
                </c:pt>
                <c:pt idx="273">
                  <c:v>0.117087</c:v>
                </c:pt>
                <c:pt idx="274">
                  <c:v>0.11938600000000001</c:v>
                </c:pt>
                <c:pt idx="275">
                  <c:v>0.12139800000000001</c:v>
                </c:pt>
                <c:pt idx="276">
                  <c:v>0.123239</c:v>
                </c:pt>
                <c:pt idx="277">
                  <c:v>0.124991</c:v>
                </c:pt>
                <c:pt idx="278">
                  <c:v>0.12662200000000001</c:v>
                </c:pt>
                <c:pt idx="279">
                  <c:v>0.12807199999999999</c:v>
                </c:pt>
                <c:pt idx="280">
                  <c:v>0.129355</c:v>
                </c:pt>
                <c:pt idx="281">
                  <c:v>0.13059999999999999</c:v>
                </c:pt>
                <c:pt idx="282">
                  <c:v>0.132021</c:v>
                </c:pt>
                <c:pt idx="283">
                  <c:v>0.133824</c:v>
                </c:pt>
                <c:pt idx="284">
                  <c:v>0.13605999999999999</c:v>
                </c:pt>
                <c:pt idx="285">
                  <c:v>0.13857900000000001</c:v>
                </c:pt>
                <c:pt idx="286">
                  <c:v>0.14114299999999999</c:v>
                </c:pt>
                <c:pt idx="287">
                  <c:v>0.14357500000000001</c:v>
                </c:pt>
                <c:pt idx="288">
                  <c:v>0.14580499999999999</c:v>
                </c:pt>
                <c:pt idx="289">
                  <c:v>0.14782799999999999</c:v>
                </c:pt>
                <c:pt idx="290">
                  <c:v>0.149669</c:v>
                </c:pt>
                <c:pt idx="291">
                  <c:v>0.151444</c:v>
                </c:pt>
                <c:pt idx="292">
                  <c:v>0.15337200000000001</c:v>
                </c:pt>
                <c:pt idx="293">
                  <c:v>0.15561800000000001</c:v>
                </c:pt>
                <c:pt idx="294">
                  <c:v>0.15814</c:v>
                </c:pt>
                <c:pt idx="295">
                  <c:v>0.16073200000000001</c:v>
                </c:pt>
                <c:pt idx="296">
                  <c:v>0.16317699999999999</c:v>
                </c:pt>
                <c:pt idx="297">
                  <c:v>0.16533600000000001</c:v>
                </c:pt>
                <c:pt idx="298">
                  <c:v>0.167188</c:v>
                </c:pt>
                <c:pt idx="299">
                  <c:v>0.16883100000000001</c:v>
                </c:pt>
                <c:pt idx="300">
                  <c:v>0.17038900000000001</c:v>
                </c:pt>
                <c:pt idx="301">
                  <c:v>0.1719</c:v>
                </c:pt>
                <c:pt idx="302">
                  <c:v>0.17332900000000001</c:v>
                </c:pt>
                <c:pt idx="303">
                  <c:v>0.174707</c:v>
                </c:pt>
                <c:pt idx="304">
                  <c:v>0.17615500000000001</c:v>
                </c:pt>
                <c:pt idx="305">
                  <c:v>0.17777100000000001</c:v>
                </c:pt>
                <c:pt idx="306">
                  <c:v>0.17953</c:v>
                </c:pt>
                <c:pt idx="307">
                  <c:v>0.18130599999999999</c:v>
                </c:pt>
                <c:pt idx="308">
                  <c:v>0.182972</c:v>
                </c:pt>
                <c:pt idx="309">
                  <c:v>0.184499</c:v>
                </c:pt>
                <c:pt idx="310">
                  <c:v>0.18601599999999999</c:v>
                </c:pt>
                <c:pt idx="311">
                  <c:v>0.18771699999999999</c:v>
                </c:pt>
                <c:pt idx="312">
                  <c:v>0.18967700000000001</c:v>
                </c:pt>
                <c:pt idx="313">
                  <c:v>0.19176599999999999</c:v>
                </c:pt>
                <c:pt idx="314">
                  <c:v>0.193824</c:v>
                </c:pt>
                <c:pt idx="315">
                  <c:v>0.195849</c:v>
                </c:pt>
                <c:pt idx="316">
                  <c:v>0.19794100000000001</c:v>
                </c:pt>
                <c:pt idx="317">
                  <c:v>0.20013400000000001</c:v>
                </c:pt>
                <c:pt idx="318">
                  <c:v>0.20236499999999999</c:v>
                </c:pt>
                <c:pt idx="319">
                  <c:v>0.20455899999999999</c:v>
                </c:pt>
                <c:pt idx="320">
                  <c:v>0.20666999999999999</c:v>
                </c:pt>
                <c:pt idx="321">
                  <c:v>0.20868200000000001</c:v>
                </c:pt>
                <c:pt idx="322">
                  <c:v>0.21061099999999999</c:v>
                </c:pt>
                <c:pt idx="323">
                  <c:v>0.212507</c:v>
                </c:pt>
                <c:pt idx="324">
                  <c:v>0.21442600000000001</c:v>
                </c:pt>
                <c:pt idx="325">
                  <c:v>0.21641099999999999</c:v>
                </c:pt>
                <c:pt idx="326">
                  <c:v>0.21848300000000001</c:v>
                </c:pt>
                <c:pt idx="327">
                  <c:v>0.22061500000000001</c:v>
                </c:pt>
                <c:pt idx="328">
                  <c:v>0.222743</c:v>
                </c:pt>
                <c:pt idx="329">
                  <c:v>0.224768</c:v>
                </c:pt>
                <c:pt idx="330">
                  <c:v>0.22657099999999999</c:v>
                </c:pt>
                <c:pt idx="331">
                  <c:v>0.22808300000000001</c:v>
                </c:pt>
                <c:pt idx="332">
                  <c:v>0.22936899999999999</c:v>
                </c:pt>
                <c:pt idx="333">
                  <c:v>0.23061300000000001</c:v>
                </c:pt>
                <c:pt idx="334">
                  <c:v>0.231931</c:v>
                </c:pt>
                <c:pt idx="335">
                  <c:v>0.233266</c:v>
                </c:pt>
                <c:pt idx="336">
                  <c:v>0.234513</c:v>
                </c:pt>
                <c:pt idx="337">
                  <c:v>0.23569200000000001</c:v>
                </c:pt>
                <c:pt idx="338">
                  <c:v>0.23694100000000001</c:v>
                </c:pt>
                <c:pt idx="339">
                  <c:v>0.23835600000000001</c:v>
                </c:pt>
                <c:pt idx="340">
                  <c:v>0.23991599999999999</c:v>
                </c:pt>
                <c:pt idx="341">
                  <c:v>0.24154800000000001</c:v>
                </c:pt>
                <c:pt idx="342">
                  <c:v>0.24318899999999999</c:v>
                </c:pt>
                <c:pt idx="343">
                  <c:v>0.244814</c:v>
                </c:pt>
                <c:pt idx="344">
                  <c:v>0.246422</c:v>
                </c:pt>
                <c:pt idx="345">
                  <c:v>0.247997</c:v>
                </c:pt>
                <c:pt idx="346">
                  <c:v>0.24948300000000001</c:v>
                </c:pt>
                <c:pt idx="347">
                  <c:v>0.25086799999999998</c:v>
                </c:pt>
                <c:pt idx="348">
                  <c:v>0.25229600000000002</c:v>
                </c:pt>
                <c:pt idx="349">
                  <c:v>0.253969</c:v>
                </c:pt>
                <c:pt idx="350">
                  <c:v>0.25592999999999999</c:v>
                </c:pt>
                <c:pt idx="351">
                  <c:v>0.25800699999999999</c:v>
                </c:pt>
                <c:pt idx="352">
                  <c:v>0.25995200000000002</c:v>
                </c:pt>
                <c:pt idx="353">
                  <c:v>0.261631</c:v>
                </c:pt>
                <c:pt idx="354">
                  <c:v>0.263104</c:v>
                </c:pt>
                <c:pt idx="355">
                  <c:v>0.26457999999999998</c:v>
                </c:pt>
                <c:pt idx="356">
                  <c:v>0.26627200000000001</c:v>
                </c:pt>
                <c:pt idx="357">
                  <c:v>0.26825700000000002</c:v>
                </c:pt>
                <c:pt idx="358">
                  <c:v>0.27045999999999998</c:v>
                </c:pt>
                <c:pt idx="359">
                  <c:v>0.27279999999999999</c:v>
                </c:pt>
                <c:pt idx="360">
                  <c:v>0.27525899999999998</c:v>
                </c:pt>
                <c:pt idx="361">
                  <c:v>0.27781299999999998</c:v>
                </c:pt>
                <c:pt idx="362">
                  <c:v>0.28035399999999999</c:v>
                </c:pt>
                <c:pt idx="363">
                  <c:v>0.28274199999999999</c:v>
                </c:pt>
                <c:pt idx="364">
                  <c:v>0.28488599999999997</c:v>
                </c:pt>
                <c:pt idx="365">
                  <c:v>0.28677900000000001</c:v>
                </c:pt>
                <c:pt idx="366">
                  <c:v>0.28850999999999999</c:v>
                </c:pt>
                <c:pt idx="367">
                  <c:v>0.290217</c:v>
                </c:pt>
                <c:pt idx="368">
                  <c:v>0.29197200000000001</c:v>
                </c:pt>
                <c:pt idx="369">
                  <c:v>0.29369400000000001</c:v>
                </c:pt>
                <c:pt idx="370">
                  <c:v>0.295234</c:v>
                </c:pt>
                <c:pt idx="371">
                  <c:v>0.29654199999999997</c:v>
                </c:pt>
                <c:pt idx="372">
                  <c:v>0.29772700000000002</c:v>
                </c:pt>
                <c:pt idx="373">
                  <c:v>0.29892600000000003</c:v>
                </c:pt>
                <c:pt idx="374">
                  <c:v>0.30013899999999999</c:v>
                </c:pt>
                <c:pt idx="375">
                  <c:v>0.30123100000000003</c:v>
                </c:pt>
                <c:pt idx="376">
                  <c:v>0.30212299999999997</c:v>
                </c:pt>
                <c:pt idx="377">
                  <c:v>0.30295100000000003</c:v>
                </c:pt>
                <c:pt idx="378">
                  <c:v>0.30398199999999997</c:v>
                </c:pt>
                <c:pt idx="379">
                  <c:v>0.30536999999999997</c:v>
                </c:pt>
                <c:pt idx="380">
                  <c:v>0.30705900000000003</c:v>
                </c:pt>
                <c:pt idx="381">
                  <c:v>0.30889699999999998</c:v>
                </c:pt>
                <c:pt idx="382">
                  <c:v>0.31077100000000002</c:v>
                </c:pt>
                <c:pt idx="383">
                  <c:v>0.312643</c:v>
                </c:pt>
                <c:pt idx="384">
                  <c:v>0.31451400000000002</c:v>
                </c:pt>
                <c:pt idx="385">
                  <c:v>0.316388</c:v>
                </c:pt>
                <c:pt idx="386">
                  <c:v>0.31820199999999998</c:v>
                </c:pt>
                <c:pt idx="387">
                  <c:v>0.31985000000000002</c:v>
                </c:pt>
                <c:pt idx="388">
                  <c:v>0.32130999999999998</c:v>
                </c:pt>
                <c:pt idx="389">
                  <c:v>0.32270900000000002</c:v>
                </c:pt>
                <c:pt idx="390">
                  <c:v>0.32419700000000001</c:v>
                </c:pt>
                <c:pt idx="391">
                  <c:v>0.32578200000000002</c:v>
                </c:pt>
                <c:pt idx="392">
                  <c:v>0.32735399999999998</c:v>
                </c:pt>
                <c:pt idx="393">
                  <c:v>0.328793</c:v>
                </c:pt>
                <c:pt idx="394">
                  <c:v>0.33002700000000001</c:v>
                </c:pt>
                <c:pt idx="395">
                  <c:v>0.331067</c:v>
                </c:pt>
                <c:pt idx="396">
                  <c:v>0.332013</c:v>
                </c:pt>
                <c:pt idx="397">
                  <c:v>0.33294299999999999</c:v>
                </c:pt>
                <c:pt idx="398">
                  <c:v>0.33380100000000001</c:v>
                </c:pt>
                <c:pt idx="399">
                  <c:v>0.33449499999999999</c:v>
                </c:pt>
                <c:pt idx="400">
                  <c:v>0.335092</c:v>
                </c:pt>
                <c:pt idx="401">
                  <c:v>0.33577800000000002</c:v>
                </c:pt>
                <c:pt idx="402">
                  <c:v>0.33663799999999999</c:v>
                </c:pt>
                <c:pt idx="403">
                  <c:v>0.33758199999999999</c:v>
                </c:pt>
                <c:pt idx="404">
                  <c:v>0.33849200000000002</c:v>
                </c:pt>
                <c:pt idx="405">
                  <c:v>0.33932600000000002</c:v>
                </c:pt>
                <c:pt idx="406">
                  <c:v>0.34005999999999997</c:v>
                </c:pt>
                <c:pt idx="407">
                  <c:v>0.34067799999999998</c:v>
                </c:pt>
                <c:pt idx="408">
                  <c:v>0.34121499999999999</c:v>
                </c:pt>
                <c:pt idx="409">
                  <c:v>0.34177800000000003</c:v>
                </c:pt>
                <c:pt idx="410">
                  <c:v>0.34246300000000002</c:v>
                </c:pt>
                <c:pt idx="411">
                  <c:v>0.34329999999999999</c:v>
                </c:pt>
                <c:pt idx="412">
                  <c:v>0.34426899999999999</c:v>
                </c:pt>
                <c:pt idx="413">
                  <c:v>0.345356</c:v>
                </c:pt>
                <c:pt idx="414">
                  <c:v>0.34657500000000002</c:v>
                </c:pt>
                <c:pt idx="415">
                  <c:v>0.347941</c:v>
                </c:pt>
                <c:pt idx="416">
                  <c:v>0.349439</c:v>
                </c:pt>
                <c:pt idx="417">
                  <c:v>0.35105700000000001</c:v>
                </c:pt>
                <c:pt idx="418">
                  <c:v>0.35277900000000001</c:v>
                </c:pt>
                <c:pt idx="419">
                  <c:v>0.35453099999999999</c:v>
                </c:pt>
                <c:pt idx="420">
                  <c:v>0.35618</c:v>
                </c:pt>
                <c:pt idx="421">
                  <c:v>0.35763400000000001</c:v>
                </c:pt>
                <c:pt idx="422">
                  <c:v>0.35891499999999998</c:v>
                </c:pt>
                <c:pt idx="423">
                  <c:v>0.36016399999999998</c:v>
                </c:pt>
                <c:pt idx="424">
                  <c:v>0.361543</c:v>
                </c:pt>
                <c:pt idx="425">
                  <c:v>0.36309900000000001</c:v>
                </c:pt>
                <c:pt idx="426">
                  <c:v>0.36471399999999998</c:v>
                </c:pt>
                <c:pt idx="427">
                  <c:v>0.36622100000000002</c:v>
                </c:pt>
                <c:pt idx="428">
                  <c:v>0.36755599999999999</c:v>
                </c:pt>
                <c:pt idx="429">
                  <c:v>0.36874200000000001</c:v>
                </c:pt>
                <c:pt idx="430">
                  <c:v>0.36978699999999998</c:v>
                </c:pt>
                <c:pt idx="431">
                  <c:v>0.37068800000000002</c:v>
                </c:pt>
                <c:pt idx="432">
                  <c:v>0.37151499999999998</c:v>
                </c:pt>
                <c:pt idx="433">
                  <c:v>0.37237500000000001</c:v>
                </c:pt>
                <c:pt idx="434">
                  <c:v>0.373249</c:v>
                </c:pt>
                <c:pt idx="435">
                  <c:v>0.37397799999999998</c:v>
                </c:pt>
                <c:pt idx="436">
                  <c:v>0.37445000000000001</c:v>
                </c:pt>
                <c:pt idx="437">
                  <c:v>0.37474299999999999</c:v>
                </c:pt>
                <c:pt idx="438">
                  <c:v>0.37502000000000002</c:v>
                </c:pt>
                <c:pt idx="439">
                  <c:v>0.375384</c:v>
                </c:pt>
                <c:pt idx="440">
                  <c:v>0.37590000000000001</c:v>
                </c:pt>
                <c:pt idx="441">
                  <c:v>0.37662600000000002</c:v>
                </c:pt>
                <c:pt idx="442">
                  <c:v>0.37750600000000001</c:v>
                </c:pt>
                <c:pt idx="443">
                  <c:v>0.37832300000000002</c:v>
                </c:pt>
                <c:pt idx="444">
                  <c:v>0.37890600000000002</c:v>
                </c:pt>
                <c:pt idx="445">
                  <c:v>0.37930700000000001</c:v>
                </c:pt>
                <c:pt idx="446">
                  <c:v>0.379714</c:v>
                </c:pt>
                <c:pt idx="447">
                  <c:v>0.38031500000000001</c:v>
                </c:pt>
                <c:pt idx="448">
                  <c:v>0.38123600000000002</c:v>
                </c:pt>
                <c:pt idx="449">
                  <c:v>0.38248599999999999</c:v>
                </c:pt>
                <c:pt idx="450">
                  <c:v>0.383913</c:v>
                </c:pt>
                <c:pt idx="451">
                  <c:v>0.38533699999999999</c:v>
                </c:pt>
                <c:pt idx="452">
                  <c:v>0.38670500000000002</c:v>
                </c:pt>
                <c:pt idx="453">
                  <c:v>0.38806200000000002</c:v>
                </c:pt>
                <c:pt idx="454">
                  <c:v>0.38943699999999998</c:v>
                </c:pt>
                <c:pt idx="455">
                  <c:v>0.39083400000000001</c:v>
                </c:pt>
                <c:pt idx="456">
                  <c:v>0.39224900000000001</c:v>
                </c:pt>
                <c:pt idx="457">
                  <c:v>0.39362900000000001</c:v>
                </c:pt>
                <c:pt idx="458">
                  <c:v>0.39488899999999999</c:v>
                </c:pt>
                <c:pt idx="459">
                  <c:v>0.39604699999999998</c:v>
                </c:pt>
                <c:pt idx="460">
                  <c:v>0.39724399999999999</c:v>
                </c:pt>
                <c:pt idx="461">
                  <c:v>0.39857700000000001</c:v>
                </c:pt>
                <c:pt idx="462">
                  <c:v>0.400003</c:v>
                </c:pt>
                <c:pt idx="463">
                  <c:v>0.40145399999999998</c:v>
                </c:pt>
                <c:pt idx="464">
                  <c:v>0.40294600000000003</c:v>
                </c:pt>
                <c:pt idx="465">
                  <c:v>0.40449400000000002</c:v>
                </c:pt>
                <c:pt idx="466">
                  <c:v>0.40600000000000003</c:v>
                </c:pt>
                <c:pt idx="467">
                  <c:v>0.40731000000000001</c:v>
                </c:pt>
                <c:pt idx="468">
                  <c:v>0.408362</c:v>
                </c:pt>
                <c:pt idx="469">
                  <c:v>0.40924100000000002</c:v>
                </c:pt>
                <c:pt idx="470">
                  <c:v>0.41013500000000003</c:v>
                </c:pt>
                <c:pt idx="471">
                  <c:v>0.41121400000000002</c:v>
                </c:pt>
                <c:pt idx="472">
                  <c:v>0.41248899999999999</c:v>
                </c:pt>
                <c:pt idx="473">
                  <c:v>0.41380699999999998</c:v>
                </c:pt>
                <c:pt idx="474">
                  <c:v>0.41499999999999998</c:v>
                </c:pt>
                <c:pt idx="475">
                  <c:v>0.41602299999999998</c:v>
                </c:pt>
                <c:pt idx="476">
                  <c:v>0.41695599999999999</c:v>
                </c:pt>
                <c:pt idx="477">
                  <c:v>0.41792800000000002</c:v>
                </c:pt>
                <c:pt idx="478">
                  <c:v>0.419016</c:v>
                </c:pt>
                <c:pt idx="479">
                  <c:v>0.42017300000000002</c:v>
                </c:pt>
                <c:pt idx="480">
                  <c:v>0.42125099999999999</c:v>
                </c:pt>
                <c:pt idx="481">
                  <c:v>0.42212699999999997</c:v>
                </c:pt>
                <c:pt idx="482">
                  <c:v>0.42281000000000002</c:v>
                </c:pt>
                <c:pt idx="483">
                  <c:v>0.42342299999999999</c:v>
                </c:pt>
                <c:pt idx="484">
                  <c:v>0.42408299999999999</c:v>
                </c:pt>
                <c:pt idx="485">
                  <c:v>0.42483199999999999</c:v>
                </c:pt>
                <c:pt idx="486">
                  <c:v>0.42568699999999998</c:v>
                </c:pt>
                <c:pt idx="487">
                  <c:v>0.42668899999999998</c:v>
                </c:pt>
                <c:pt idx="488">
                  <c:v>0.42780200000000002</c:v>
                </c:pt>
                <c:pt idx="489">
                  <c:v>0.42881900000000001</c:v>
                </c:pt>
                <c:pt idx="490">
                  <c:v>0.42948999999999998</c:v>
                </c:pt>
                <c:pt idx="491">
                  <c:v>0.42976799999999998</c:v>
                </c:pt>
                <c:pt idx="492">
                  <c:v>0.42988199999999999</c:v>
                </c:pt>
                <c:pt idx="493">
                  <c:v>0.43017</c:v>
                </c:pt>
                <c:pt idx="494">
                  <c:v>0.43084499999999998</c:v>
                </c:pt>
                <c:pt idx="495">
                  <c:v>0.43188599999999999</c:v>
                </c:pt>
                <c:pt idx="496">
                  <c:v>0.43310100000000001</c:v>
                </c:pt>
                <c:pt idx="497">
                  <c:v>0.43427399999999999</c:v>
                </c:pt>
                <c:pt idx="498">
                  <c:v>0.43528800000000001</c:v>
                </c:pt>
                <c:pt idx="499">
                  <c:v>0.43615799999999999</c:v>
                </c:pt>
                <c:pt idx="500">
                  <c:v>0.43698199999999998</c:v>
                </c:pt>
                <c:pt idx="501">
                  <c:v>0.43784699999999999</c:v>
                </c:pt>
                <c:pt idx="502">
                  <c:v>0.43876399999999999</c:v>
                </c:pt>
                <c:pt idx="503">
                  <c:v>0.43967800000000001</c:v>
                </c:pt>
                <c:pt idx="504">
                  <c:v>0.44052599999999997</c:v>
                </c:pt>
                <c:pt idx="505">
                  <c:v>0.44128600000000001</c:v>
                </c:pt>
                <c:pt idx="506">
                  <c:v>0.44198599999999999</c:v>
                </c:pt>
                <c:pt idx="507">
                  <c:v>0.44267099999999998</c:v>
                </c:pt>
                <c:pt idx="508">
                  <c:v>0.44337599999999999</c:v>
                </c:pt>
                <c:pt idx="509">
                  <c:v>0.44410500000000003</c:v>
                </c:pt>
                <c:pt idx="510">
                  <c:v>0.44478000000000001</c:v>
                </c:pt>
                <c:pt idx="511">
                  <c:v>0.44523800000000002</c:v>
                </c:pt>
                <c:pt idx="512">
                  <c:v>0.445353</c:v>
                </c:pt>
                <c:pt idx="513">
                  <c:v>0.44520100000000001</c:v>
                </c:pt>
                <c:pt idx="514">
                  <c:v>0.44505699999999998</c:v>
                </c:pt>
                <c:pt idx="515">
                  <c:v>0.44522200000000001</c:v>
                </c:pt>
                <c:pt idx="516">
                  <c:v>0.44586199999999998</c:v>
                </c:pt>
                <c:pt idx="517">
                  <c:v>0.44696900000000001</c:v>
                </c:pt>
                <c:pt idx="518">
                  <c:v>0.44843100000000002</c:v>
                </c:pt>
                <c:pt idx="519">
                  <c:v>0.45007399999999997</c:v>
                </c:pt>
                <c:pt idx="520">
                  <c:v>0.45167600000000002</c:v>
                </c:pt>
                <c:pt idx="521">
                  <c:v>0.45304499999999998</c:v>
                </c:pt>
                <c:pt idx="522">
                  <c:v>0.45418500000000001</c:v>
                </c:pt>
                <c:pt idx="523">
                  <c:v>0.45526</c:v>
                </c:pt>
                <c:pt idx="524">
                  <c:v>0.456376</c:v>
                </c:pt>
                <c:pt idx="525">
                  <c:v>0.45750000000000002</c:v>
                </c:pt>
                <c:pt idx="526">
                  <c:v>0.458594</c:v>
                </c:pt>
                <c:pt idx="527">
                  <c:v>0.45966899999999999</c:v>
                </c:pt>
                <c:pt idx="528">
                  <c:v>0.46067399999999997</c:v>
                </c:pt>
                <c:pt idx="529">
                  <c:v>0.46146399999999999</c:v>
                </c:pt>
                <c:pt idx="530">
                  <c:v>0.46193099999999998</c:v>
                </c:pt>
                <c:pt idx="531">
                  <c:v>0.462117</c:v>
                </c:pt>
                <c:pt idx="532">
                  <c:v>0.46216800000000002</c:v>
                </c:pt>
                <c:pt idx="533">
                  <c:v>0.46219300000000002</c:v>
                </c:pt>
                <c:pt idx="534">
                  <c:v>0.46218399999999998</c:v>
                </c:pt>
                <c:pt idx="535">
                  <c:v>0.46213100000000001</c:v>
                </c:pt>
                <c:pt idx="536">
                  <c:v>0.46213700000000002</c:v>
                </c:pt>
                <c:pt idx="537">
                  <c:v>0.46233000000000002</c:v>
                </c:pt>
                <c:pt idx="538">
                  <c:v>0.4627</c:v>
                </c:pt>
                <c:pt idx="539">
                  <c:v>0.46315899999999999</c:v>
                </c:pt>
                <c:pt idx="540">
                  <c:v>0.46370600000000001</c:v>
                </c:pt>
                <c:pt idx="541">
                  <c:v>0.46442299999999997</c:v>
                </c:pt>
                <c:pt idx="542">
                  <c:v>0.46532499999999999</c:v>
                </c:pt>
                <c:pt idx="543">
                  <c:v>0.466306</c:v>
                </c:pt>
                <c:pt idx="544">
                  <c:v>0.46726400000000001</c:v>
                </c:pt>
                <c:pt idx="545">
                  <c:v>0.468254</c:v>
                </c:pt>
                <c:pt idx="546">
                  <c:v>0.46946700000000002</c:v>
                </c:pt>
                <c:pt idx="547">
                  <c:v>0.47103600000000001</c:v>
                </c:pt>
                <c:pt idx="548">
                  <c:v>0.47290300000000002</c:v>
                </c:pt>
                <c:pt idx="549">
                  <c:v>0.474887</c:v>
                </c:pt>
                <c:pt idx="550">
                  <c:v>0.47685899999999998</c:v>
                </c:pt>
                <c:pt idx="551">
                  <c:v>0.47877900000000001</c:v>
                </c:pt>
                <c:pt idx="552">
                  <c:v>0.48060999999999998</c:v>
                </c:pt>
                <c:pt idx="553">
                  <c:v>0.48228799999999999</c:v>
                </c:pt>
                <c:pt idx="554">
                  <c:v>0.48381400000000002</c:v>
                </c:pt>
                <c:pt idx="555">
                  <c:v>0.48526999999999998</c:v>
                </c:pt>
                <c:pt idx="556">
                  <c:v>0.48669000000000001</c:v>
                </c:pt>
                <c:pt idx="557">
                  <c:v>0.48798000000000002</c:v>
                </c:pt>
                <c:pt idx="558">
                  <c:v>0.48902699999999999</c:v>
                </c:pt>
                <c:pt idx="559">
                  <c:v>0.48982399999999998</c:v>
                </c:pt>
                <c:pt idx="560">
                  <c:v>0.490454</c:v>
                </c:pt>
                <c:pt idx="561">
                  <c:v>0.491004</c:v>
                </c:pt>
                <c:pt idx="562">
                  <c:v>0.49155300000000002</c:v>
                </c:pt>
                <c:pt idx="563">
                  <c:v>0.49219800000000002</c:v>
                </c:pt>
                <c:pt idx="564">
                  <c:v>0.493008</c:v>
                </c:pt>
                <c:pt idx="565">
                  <c:v>0.49399100000000001</c:v>
                </c:pt>
                <c:pt idx="566">
                  <c:v>0.49515900000000002</c:v>
                </c:pt>
                <c:pt idx="567">
                  <c:v>0.49656899999999998</c:v>
                </c:pt>
                <c:pt idx="568">
                  <c:v>0.49827300000000002</c:v>
                </c:pt>
                <c:pt idx="569">
                  <c:v>0.50025299999999995</c:v>
                </c:pt>
                <c:pt idx="570">
                  <c:v>0.50241199999999997</c:v>
                </c:pt>
                <c:pt idx="571">
                  <c:v>0.50462200000000001</c:v>
                </c:pt>
                <c:pt idx="572">
                  <c:v>0.50675000000000003</c:v>
                </c:pt>
                <c:pt idx="573">
                  <c:v>0.50867300000000004</c:v>
                </c:pt>
                <c:pt idx="574">
                  <c:v>0.51030900000000001</c:v>
                </c:pt>
                <c:pt idx="575">
                  <c:v>0.51166</c:v>
                </c:pt>
                <c:pt idx="576">
                  <c:v>0.51281900000000002</c:v>
                </c:pt>
                <c:pt idx="577">
                  <c:v>0.51390199999999997</c:v>
                </c:pt>
                <c:pt idx="578">
                  <c:v>0.51493900000000004</c:v>
                </c:pt>
                <c:pt idx="579">
                  <c:v>0.51583199999999996</c:v>
                </c:pt>
                <c:pt idx="580">
                  <c:v>0.51641199999999998</c:v>
                </c:pt>
                <c:pt idx="581">
                  <c:v>0.51659900000000003</c:v>
                </c:pt>
                <c:pt idx="582">
                  <c:v>0.51652399999999998</c:v>
                </c:pt>
                <c:pt idx="583">
                  <c:v>0.51646400000000003</c:v>
                </c:pt>
                <c:pt idx="584">
                  <c:v>0.51664299999999996</c:v>
                </c:pt>
                <c:pt idx="585">
                  <c:v>0.51712400000000003</c:v>
                </c:pt>
                <c:pt idx="586">
                  <c:v>0.51787799999999995</c:v>
                </c:pt>
                <c:pt idx="587">
                  <c:v>0.51886299999999996</c:v>
                </c:pt>
                <c:pt idx="588">
                  <c:v>0.52005599999999996</c:v>
                </c:pt>
                <c:pt idx="589">
                  <c:v>0.52144900000000005</c:v>
                </c:pt>
                <c:pt idx="590">
                  <c:v>0.52301900000000001</c:v>
                </c:pt>
                <c:pt idx="591">
                  <c:v>0.52468999999999999</c:v>
                </c:pt>
                <c:pt idx="592">
                  <c:v>0.52637400000000001</c:v>
                </c:pt>
                <c:pt idx="593">
                  <c:v>0.52804300000000004</c:v>
                </c:pt>
                <c:pt idx="594">
                  <c:v>0.52976100000000004</c:v>
                </c:pt>
                <c:pt idx="595">
                  <c:v>0.53162500000000001</c:v>
                </c:pt>
                <c:pt idx="596">
                  <c:v>0.533663</c:v>
                </c:pt>
                <c:pt idx="597">
                  <c:v>0.53575700000000004</c:v>
                </c:pt>
                <c:pt idx="598">
                  <c:v>0.53771199999999997</c:v>
                </c:pt>
                <c:pt idx="599">
                  <c:v>0.53944199999999998</c:v>
                </c:pt>
                <c:pt idx="600">
                  <c:v>0.54100400000000004</c:v>
                </c:pt>
                <c:pt idx="601">
                  <c:v>0.54244499999999995</c:v>
                </c:pt>
                <c:pt idx="602">
                  <c:v>0.54367699999999997</c:v>
                </c:pt>
                <c:pt idx="603">
                  <c:v>0.544574</c:v>
                </c:pt>
                <c:pt idx="604">
                  <c:v>0.54509799999999997</c:v>
                </c:pt>
                <c:pt idx="605">
                  <c:v>0.54531700000000005</c:v>
                </c:pt>
                <c:pt idx="606">
                  <c:v>0.54535400000000001</c:v>
                </c:pt>
                <c:pt idx="607">
                  <c:v>0.54531700000000005</c:v>
                </c:pt>
                <c:pt idx="608">
                  <c:v>0.54521399999999998</c:v>
                </c:pt>
                <c:pt idx="609">
                  <c:v>0.54494699999999996</c:v>
                </c:pt>
                <c:pt idx="610">
                  <c:v>0.54440599999999995</c:v>
                </c:pt>
                <c:pt idx="611">
                  <c:v>0.54356800000000005</c:v>
                </c:pt>
                <c:pt idx="612">
                  <c:v>0.54248700000000005</c:v>
                </c:pt>
                <c:pt idx="613">
                  <c:v>0.54118599999999994</c:v>
                </c:pt>
                <c:pt idx="614">
                  <c:v>0.53964299999999998</c:v>
                </c:pt>
                <c:pt idx="615">
                  <c:v>0.537883</c:v>
                </c:pt>
                <c:pt idx="616">
                  <c:v>0.53606299999999996</c:v>
                </c:pt>
                <c:pt idx="617">
                  <c:v>0.53441499999999997</c:v>
                </c:pt>
                <c:pt idx="618">
                  <c:v>0.53309099999999998</c:v>
                </c:pt>
                <c:pt idx="619">
                  <c:v>0.53205100000000005</c:v>
                </c:pt>
                <c:pt idx="620">
                  <c:v>0.53110000000000002</c:v>
                </c:pt>
                <c:pt idx="621">
                  <c:v>0.53005199999999997</c:v>
                </c:pt>
                <c:pt idx="622">
                  <c:v>0.52887399999999996</c:v>
                </c:pt>
                <c:pt idx="623">
                  <c:v>0.52768899999999996</c:v>
                </c:pt>
                <c:pt idx="624">
                  <c:v>0.52665899999999999</c:v>
                </c:pt>
                <c:pt idx="625">
                  <c:v>0.52584799999999998</c:v>
                </c:pt>
                <c:pt idx="626">
                  <c:v>0.52516300000000005</c:v>
                </c:pt>
                <c:pt idx="627">
                  <c:v>0.52439800000000003</c:v>
                </c:pt>
                <c:pt idx="628">
                  <c:v>0.52338799999999996</c:v>
                </c:pt>
                <c:pt idx="629">
                  <c:v>0.52212999999999998</c:v>
                </c:pt>
                <c:pt idx="630">
                  <c:v>0.52074799999999999</c:v>
                </c:pt>
                <c:pt idx="631">
                  <c:v>0.51931799999999995</c:v>
                </c:pt>
                <c:pt idx="632">
                  <c:v>0.51775099999999996</c:v>
                </c:pt>
                <c:pt idx="633">
                  <c:v>0.51588199999999995</c:v>
                </c:pt>
                <c:pt idx="634">
                  <c:v>0.51366599999999996</c:v>
                </c:pt>
                <c:pt idx="635">
                  <c:v>0.51124599999999998</c:v>
                </c:pt>
                <c:pt idx="636">
                  <c:v>0.50881100000000001</c:v>
                </c:pt>
                <c:pt idx="637">
                  <c:v>0.50642100000000001</c:v>
                </c:pt>
                <c:pt idx="638">
                  <c:v>0.50401899999999999</c:v>
                </c:pt>
                <c:pt idx="639">
                  <c:v>0.50156500000000004</c:v>
                </c:pt>
                <c:pt idx="640">
                  <c:v>0.49912000000000001</c:v>
                </c:pt>
                <c:pt idx="641">
                  <c:v>0.49679099999999998</c:v>
                </c:pt>
                <c:pt idx="642">
                  <c:v>0.49462400000000001</c:v>
                </c:pt>
                <c:pt idx="643">
                  <c:v>0.49255700000000002</c:v>
                </c:pt>
                <c:pt idx="644">
                  <c:v>0.49051699999999998</c:v>
                </c:pt>
                <c:pt idx="645">
                  <c:v>0.48852299999999999</c:v>
                </c:pt>
                <c:pt idx="646">
                  <c:v>0.48665999999999998</c:v>
                </c:pt>
                <c:pt idx="647">
                  <c:v>0.48496099999999998</c:v>
                </c:pt>
                <c:pt idx="648">
                  <c:v>0.483371</c:v>
                </c:pt>
                <c:pt idx="649">
                  <c:v>0.48180499999999998</c:v>
                </c:pt>
                <c:pt idx="650">
                  <c:v>0.48020200000000002</c:v>
                </c:pt>
                <c:pt idx="651">
                  <c:v>0.47855999999999999</c:v>
                </c:pt>
                <c:pt idx="652">
                  <c:v>0.47695900000000002</c:v>
                </c:pt>
                <c:pt idx="653">
                  <c:v>0.47547200000000001</c:v>
                </c:pt>
                <c:pt idx="654">
                  <c:v>0.47404299999999999</c:v>
                </c:pt>
                <c:pt idx="655">
                  <c:v>0.47253200000000001</c:v>
                </c:pt>
                <c:pt idx="656">
                  <c:v>0.47087699999999999</c:v>
                </c:pt>
                <c:pt idx="657">
                  <c:v>0.46916600000000003</c:v>
                </c:pt>
                <c:pt idx="658">
                  <c:v>0.46756300000000001</c:v>
                </c:pt>
                <c:pt idx="659">
                  <c:v>0.46617700000000001</c:v>
                </c:pt>
                <c:pt idx="660">
                  <c:v>0.46500599999999997</c:v>
                </c:pt>
                <c:pt idx="661">
                  <c:v>0.46394200000000002</c:v>
                </c:pt>
                <c:pt idx="662">
                  <c:v>0.46283099999999999</c:v>
                </c:pt>
                <c:pt idx="663">
                  <c:v>0.46153100000000002</c:v>
                </c:pt>
                <c:pt idx="664">
                  <c:v>0.46001700000000001</c:v>
                </c:pt>
                <c:pt idx="665">
                  <c:v>0.45840399999999998</c:v>
                </c:pt>
                <c:pt idx="666">
                  <c:v>0.45683800000000002</c:v>
                </c:pt>
                <c:pt idx="667">
                  <c:v>0.45536100000000002</c:v>
                </c:pt>
                <c:pt idx="668">
                  <c:v>0.453955</c:v>
                </c:pt>
                <c:pt idx="669">
                  <c:v>0.45261200000000001</c:v>
                </c:pt>
                <c:pt idx="670">
                  <c:v>0.45129599999999997</c:v>
                </c:pt>
                <c:pt idx="671">
                  <c:v>0.44993899999999998</c:v>
                </c:pt>
                <c:pt idx="672">
                  <c:v>0.44853399999999999</c:v>
                </c:pt>
                <c:pt idx="673">
                  <c:v>0.44713199999999997</c:v>
                </c:pt>
                <c:pt idx="674">
                  <c:v>0.445741</c:v>
                </c:pt>
                <c:pt idx="675">
                  <c:v>0.44430500000000001</c:v>
                </c:pt>
                <c:pt idx="676">
                  <c:v>0.44277</c:v>
                </c:pt>
                <c:pt idx="677">
                  <c:v>0.44111299999999998</c:v>
                </c:pt>
                <c:pt idx="678">
                  <c:v>0.43933800000000001</c:v>
                </c:pt>
                <c:pt idx="679">
                  <c:v>0.437477</c:v>
                </c:pt>
                <c:pt idx="680">
                  <c:v>0.435558</c:v>
                </c:pt>
                <c:pt idx="681">
                  <c:v>0.43363600000000002</c:v>
                </c:pt>
                <c:pt idx="682">
                  <c:v>0.43181700000000001</c:v>
                </c:pt>
                <c:pt idx="683">
                  <c:v>0.43018099999999998</c:v>
                </c:pt>
                <c:pt idx="684">
                  <c:v>0.42868000000000001</c:v>
                </c:pt>
                <c:pt idx="685">
                  <c:v>0.42721900000000002</c:v>
                </c:pt>
                <c:pt idx="686">
                  <c:v>0.42577399999999999</c:v>
                </c:pt>
                <c:pt idx="687">
                  <c:v>0.42438100000000001</c:v>
                </c:pt>
                <c:pt idx="688">
                  <c:v>0.42307299999999998</c:v>
                </c:pt>
                <c:pt idx="689">
                  <c:v>0.42185899999999998</c:v>
                </c:pt>
                <c:pt idx="690">
                  <c:v>0.42070400000000002</c:v>
                </c:pt>
                <c:pt idx="691">
                  <c:v>0.419572</c:v>
                </c:pt>
                <c:pt idx="692">
                  <c:v>0.41848000000000002</c:v>
                </c:pt>
                <c:pt idx="693">
                  <c:v>0.417458</c:v>
                </c:pt>
                <c:pt idx="694">
                  <c:v>0.416462</c:v>
                </c:pt>
                <c:pt idx="695">
                  <c:v>0.41542699999999999</c:v>
                </c:pt>
                <c:pt idx="696">
                  <c:v>0.41433900000000001</c:v>
                </c:pt>
                <c:pt idx="697">
                  <c:v>0.41317900000000002</c:v>
                </c:pt>
                <c:pt idx="698">
                  <c:v>0.41187000000000001</c:v>
                </c:pt>
                <c:pt idx="699">
                  <c:v>0.41038000000000002</c:v>
                </c:pt>
                <c:pt idx="700">
                  <c:v>0.40878399999999998</c:v>
                </c:pt>
                <c:pt idx="701">
                  <c:v>0.40714899999999998</c:v>
                </c:pt>
                <c:pt idx="702">
                  <c:v>0.40542800000000001</c:v>
                </c:pt>
                <c:pt idx="703">
                  <c:v>0.40355999999999997</c:v>
                </c:pt>
                <c:pt idx="704">
                  <c:v>0.401592</c:v>
                </c:pt>
                <c:pt idx="705">
                  <c:v>0.39965099999999998</c:v>
                </c:pt>
                <c:pt idx="706">
                  <c:v>0.397783</c:v>
                </c:pt>
                <c:pt idx="707">
                  <c:v>0.39590199999999998</c:v>
                </c:pt>
                <c:pt idx="708">
                  <c:v>0.39394600000000002</c:v>
                </c:pt>
                <c:pt idx="709">
                  <c:v>0.392015</c:v>
                </c:pt>
                <c:pt idx="710">
                  <c:v>0.39028000000000002</c:v>
                </c:pt>
                <c:pt idx="711">
                  <c:v>0.38877099999999998</c:v>
                </c:pt>
                <c:pt idx="712">
                  <c:v>0.38734400000000002</c:v>
                </c:pt>
                <c:pt idx="713">
                  <c:v>0.38583200000000001</c:v>
                </c:pt>
                <c:pt idx="714">
                  <c:v>0.38420300000000002</c:v>
                </c:pt>
                <c:pt idx="715">
                  <c:v>0.38256299999999999</c:v>
                </c:pt>
                <c:pt idx="716">
                  <c:v>0.38103399999999998</c:v>
                </c:pt>
                <c:pt idx="717">
                  <c:v>0.37959300000000001</c:v>
                </c:pt>
                <c:pt idx="718">
                  <c:v>0.378085</c:v>
                </c:pt>
                <c:pt idx="719">
                  <c:v>0.37640400000000002</c:v>
                </c:pt>
                <c:pt idx="720">
                  <c:v>0.37459199999999998</c:v>
                </c:pt>
                <c:pt idx="721">
                  <c:v>0.37276100000000001</c:v>
                </c:pt>
                <c:pt idx="722">
                  <c:v>0.37096899999999999</c:v>
                </c:pt>
                <c:pt idx="723">
                  <c:v>0.369197</c:v>
                </c:pt>
                <c:pt idx="724">
                  <c:v>0.367369</c:v>
                </c:pt>
                <c:pt idx="725">
                  <c:v>0.36541400000000002</c:v>
                </c:pt>
                <c:pt idx="726">
                  <c:v>0.363346</c:v>
                </c:pt>
                <c:pt idx="727">
                  <c:v>0.36126200000000003</c:v>
                </c:pt>
                <c:pt idx="728">
                  <c:v>0.35920999999999997</c:v>
                </c:pt>
                <c:pt idx="729">
                  <c:v>0.35712300000000002</c:v>
                </c:pt>
                <c:pt idx="730">
                  <c:v>0.35493599999999997</c:v>
                </c:pt>
                <c:pt idx="731">
                  <c:v>0.35271999999999998</c:v>
                </c:pt>
                <c:pt idx="732">
                  <c:v>0.35064000000000001</c:v>
                </c:pt>
                <c:pt idx="733">
                  <c:v>0.34880699999999998</c:v>
                </c:pt>
                <c:pt idx="734">
                  <c:v>0.34717700000000001</c:v>
                </c:pt>
                <c:pt idx="735">
                  <c:v>0.34558800000000001</c:v>
                </c:pt>
                <c:pt idx="736">
                  <c:v>0.34391100000000002</c:v>
                </c:pt>
                <c:pt idx="737">
                  <c:v>0.34215899999999999</c:v>
                </c:pt>
                <c:pt idx="738">
                  <c:v>0.34043400000000001</c:v>
                </c:pt>
                <c:pt idx="739">
                  <c:v>0.33879399999999998</c:v>
                </c:pt>
                <c:pt idx="740">
                  <c:v>0.337198</c:v>
                </c:pt>
                <c:pt idx="741">
                  <c:v>0.33557199999999998</c:v>
                </c:pt>
                <c:pt idx="742">
                  <c:v>0.33389799999999997</c:v>
                </c:pt>
                <c:pt idx="743">
                  <c:v>0.33222600000000002</c:v>
                </c:pt>
                <c:pt idx="744">
                  <c:v>0.33060200000000001</c:v>
                </c:pt>
                <c:pt idx="745">
                  <c:v>0.32902100000000001</c:v>
                </c:pt>
                <c:pt idx="746">
                  <c:v>0.32745800000000003</c:v>
                </c:pt>
                <c:pt idx="747">
                  <c:v>0.32592199999999999</c:v>
                </c:pt>
                <c:pt idx="748">
                  <c:v>0.32442500000000002</c:v>
                </c:pt>
                <c:pt idx="749">
                  <c:v>0.322934</c:v>
                </c:pt>
                <c:pt idx="750">
                  <c:v>0.32139899999999999</c:v>
                </c:pt>
                <c:pt idx="751">
                  <c:v>0.31980399999999998</c:v>
                </c:pt>
                <c:pt idx="752">
                  <c:v>0.31817200000000001</c:v>
                </c:pt>
                <c:pt idx="753">
                  <c:v>0.31650800000000001</c:v>
                </c:pt>
                <c:pt idx="754">
                  <c:v>0.31475999999999998</c:v>
                </c:pt>
                <c:pt idx="755">
                  <c:v>0.31282199999999999</c:v>
                </c:pt>
                <c:pt idx="756">
                  <c:v>0.310612</c:v>
                </c:pt>
                <c:pt idx="757">
                  <c:v>0.30814799999999998</c:v>
                </c:pt>
                <c:pt idx="758">
                  <c:v>0.30552699999999999</c:v>
                </c:pt>
                <c:pt idx="759">
                  <c:v>0.30286800000000003</c:v>
                </c:pt>
                <c:pt idx="760">
                  <c:v>0.300284</c:v>
                </c:pt>
                <c:pt idx="761">
                  <c:v>0.297877</c:v>
                </c:pt>
                <c:pt idx="762">
                  <c:v>0.29569800000000002</c:v>
                </c:pt>
                <c:pt idx="763">
                  <c:v>0.29374600000000001</c:v>
                </c:pt>
                <c:pt idx="764">
                  <c:v>0.29202</c:v>
                </c:pt>
                <c:pt idx="765">
                  <c:v>0.29051100000000002</c:v>
                </c:pt>
                <c:pt idx="766">
                  <c:v>0.28914400000000001</c:v>
                </c:pt>
                <c:pt idx="767">
                  <c:v>0.287796</c:v>
                </c:pt>
                <c:pt idx="768">
                  <c:v>0.28642800000000002</c:v>
                </c:pt>
                <c:pt idx="769">
                  <c:v>0.28511599999999998</c:v>
                </c:pt>
                <c:pt idx="770">
                  <c:v>0.28393699999999999</c:v>
                </c:pt>
                <c:pt idx="771">
                  <c:v>0.28283900000000001</c:v>
                </c:pt>
                <c:pt idx="772">
                  <c:v>0.28165699999999999</c:v>
                </c:pt>
                <c:pt idx="773">
                  <c:v>0.28024700000000002</c:v>
                </c:pt>
                <c:pt idx="774">
                  <c:v>0.27862100000000001</c:v>
                </c:pt>
                <c:pt idx="775">
                  <c:v>0.27693200000000001</c:v>
                </c:pt>
                <c:pt idx="776">
                  <c:v>0.27528900000000001</c:v>
                </c:pt>
                <c:pt idx="777">
                  <c:v>0.27362700000000001</c:v>
                </c:pt>
                <c:pt idx="778">
                  <c:v>0.27180300000000002</c:v>
                </c:pt>
                <c:pt idx="779">
                  <c:v>0.26976699999999998</c:v>
                </c:pt>
                <c:pt idx="780">
                  <c:v>0.26760299999999998</c:v>
                </c:pt>
                <c:pt idx="781">
                  <c:v>0.26544699999999999</c:v>
                </c:pt>
                <c:pt idx="782">
                  <c:v>0.26338200000000001</c:v>
                </c:pt>
                <c:pt idx="783">
                  <c:v>0.26142900000000002</c:v>
                </c:pt>
                <c:pt idx="784">
                  <c:v>0.25960499999999997</c:v>
                </c:pt>
                <c:pt idx="785">
                  <c:v>0.25795600000000002</c:v>
                </c:pt>
                <c:pt idx="786">
                  <c:v>0.25647799999999998</c:v>
                </c:pt>
                <c:pt idx="787">
                  <c:v>0.255077</c:v>
                </c:pt>
                <c:pt idx="788">
                  <c:v>0.25362299999999999</c:v>
                </c:pt>
                <c:pt idx="789">
                  <c:v>0.25200499999999998</c:v>
                </c:pt>
                <c:pt idx="790">
                  <c:v>0.25013600000000002</c:v>
                </c:pt>
                <c:pt idx="791">
                  <c:v>0.24800700000000001</c:v>
                </c:pt>
                <c:pt idx="792">
                  <c:v>0.24574199999999999</c:v>
                </c:pt>
                <c:pt idx="793">
                  <c:v>0.24352099999999999</c:v>
                </c:pt>
                <c:pt idx="794">
                  <c:v>0.24145900000000001</c:v>
                </c:pt>
                <c:pt idx="795">
                  <c:v>0.23955099999999999</c:v>
                </c:pt>
                <c:pt idx="796">
                  <c:v>0.23769299999999999</c:v>
                </c:pt>
                <c:pt idx="797">
                  <c:v>0.235788</c:v>
                </c:pt>
                <c:pt idx="798">
                  <c:v>0.23385700000000001</c:v>
                </c:pt>
                <c:pt idx="799">
                  <c:v>0.23202900000000001</c:v>
                </c:pt>
                <c:pt idx="800">
                  <c:v>0.23038</c:v>
                </c:pt>
                <c:pt idx="801">
                  <c:v>0.22887399999999999</c:v>
                </c:pt>
                <c:pt idx="802">
                  <c:v>0.22747100000000001</c:v>
                </c:pt>
                <c:pt idx="803">
                  <c:v>0.22620299999999999</c:v>
                </c:pt>
                <c:pt idx="804">
                  <c:v>0.22512799999999999</c:v>
                </c:pt>
                <c:pt idx="805">
                  <c:v>0.22428899999999999</c:v>
                </c:pt>
                <c:pt idx="806">
                  <c:v>0.22370000000000001</c:v>
                </c:pt>
                <c:pt idx="807">
                  <c:v>0.22331300000000001</c:v>
                </c:pt>
                <c:pt idx="808">
                  <c:v>0.22296299999999999</c:v>
                </c:pt>
                <c:pt idx="809">
                  <c:v>0.222441</c:v>
                </c:pt>
                <c:pt idx="810">
                  <c:v>0.22164500000000001</c:v>
                </c:pt>
                <c:pt idx="811">
                  <c:v>0.22064600000000001</c:v>
                </c:pt>
                <c:pt idx="812">
                  <c:v>0.219559</c:v>
                </c:pt>
                <c:pt idx="813">
                  <c:v>0.21842500000000001</c:v>
                </c:pt>
                <c:pt idx="814">
                  <c:v>0.21725700000000001</c:v>
                </c:pt>
                <c:pt idx="815">
                  <c:v>0.21612400000000001</c:v>
                </c:pt>
                <c:pt idx="816">
                  <c:v>0.21513399999999999</c:v>
                </c:pt>
                <c:pt idx="817">
                  <c:v>0.21431</c:v>
                </c:pt>
                <c:pt idx="818">
                  <c:v>0.213529</c:v>
                </c:pt>
                <c:pt idx="819">
                  <c:v>0.21260799999999999</c:v>
                </c:pt>
                <c:pt idx="820">
                  <c:v>0.21146200000000001</c:v>
                </c:pt>
                <c:pt idx="821">
                  <c:v>0.21016899999999999</c:v>
                </c:pt>
                <c:pt idx="822">
                  <c:v>0.20888499999999999</c:v>
                </c:pt>
                <c:pt idx="823">
                  <c:v>0.20771300000000001</c:v>
                </c:pt>
                <c:pt idx="824">
                  <c:v>0.20665900000000001</c:v>
                </c:pt>
                <c:pt idx="825">
                  <c:v>0.20569899999999999</c:v>
                </c:pt>
                <c:pt idx="826">
                  <c:v>0.204842</c:v>
                </c:pt>
                <c:pt idx="827">
                  <c:v>0.20413100000000001</c:v>
                </c:pt>
                <c:pt idx="828">
                  <c:v>0.203599</c:v>
                </c:pt>
                <c:pt idx="829">
                  <c:v>0.20322699999999999</c:v>
                </c:pt>
                <c:pt idx="830">
                  <c:v>0.202927</c:v>
                </c:pt>
                <c:pt idx="831">
                  <c:v>0.20255000000000001</c:v>
                </c:pt>
                <c:pt idx="832">
                  <c:v>0.20194500000000001</c:v>
                </c:pt>
                <c:pt idx="833">
                  <c:v>0.20107</c:v>
                </c:pt>
                <c:pt idx="834">
                  <c:v>0.200013</c:v>
                </c:pt>
                <c:pt idx="835">
                  <c:v>0.19886000000000001</c:v>
                </c:pt>
                <c:pt idx="836">
                  <c:v>0.19761000000000001</c:v>
                </c:pt>
                <c:pt idx="837">
                  <c:v>0.196246</c:v>
                </c:pt>
                <c:pt idx="838">
                  <c:v>0.19481799999999999</c:v>
                </c:pt>
                <c:pt idx="839">
                  <c:v>0.19339300000000001</c:v>
                </c:pt>
                <c:pt idx="840">
                  <c:v>0.19198799999999999</c:v>
                </c:pt>
                <c:pt idx="841">
                  <c:v>0.19056300000000001</c:v>
                </c:pt>
                <c:pt idx="842">
                  <c:v>0.18909000000000001</c:v>
                </c:pt>
                <c:pt idx="843">
                  <c:v>0.187637</c:v>
                </c:pt>
                <c:pt idx="844">
                  <c:v>0.18635699999999999</c:v>
                </c:pt>
                <c:pt idx="845">
                  <c:v>0.185363</c:v>
                </c:pt>
                <c:pt idx="846">
                  <c:v>0.18463499999999999</c:v>
                </c:pt>
                <c:pt idx="847">
                  <c:v>0.184055</c:v>
                </c:pt>
                <c:pt idx="848">
                  <c:v>0.1835</c:v>
                </c:pt>
                <c:pt idx="849">
                  <c:v>0.182917</c:v>
                </c:pt>
                <c:pt idx="850">
                  <c:v>0.18235999999999999</c:v>
                </c:pt>
                <c:pt idx="851">
                  <c:v>0.18192700000000001</c:v>
                </c:pt>
                <c:pt idx="852">
                  <c:v>0.18165999999999999</c:v>
                </c:pt>
                <c:pt idx="853">
                  <c:v>0.181532</c:v>
                </c:pt>
                <c:pt idx="854">
                  <c:v>0.18149100000000001</c:v>
                </c:pt>
                <c:pt idx="855">
                  <c:v>0.18143999999999999</c:v>
                </c:pt>
                <c:pt idx="856">
                  <c:v>0.18122099999999999</c:v>
                </c:pt>
                <c:pt idx="857">
                  <c:v>0.18070900000000001</c:v>
                </c:pt>
                <c:pt idx="858">
                  <c:v>0.17990800000000001</c:v>
                </c:pt>
                <c:pt idx="859">
                  <c:v>0.178953</c:v>
                </c:pt>
                <c:pt idx="860">
                  <c:v>0.17801900000000001</c:v>
                </c:pt>
                <c:pt idx="861">
                  <c:v>0.17721100000000001</c:v>
                </c:pt>
                <c:pt idx="862">
                  <c:v>0.17652300000000001</c:v>
                </c:pt>
                <c:pt idx="863">
                  <c:v>0.175895</c:v>
                </c:pt>
                <c:pt idx="864">
                  <c:v>0.17530100000000001</c:v>
                </c:pt>
                <c:pt idx="865">
                  <c:v>0.17474600000000001</c:v>
                </c:pt>
                <c:pt idx="866">
                  <c:v>0.174233</c:v>
                </c:pt>
                <c:pt idx="867">
                  <c:v>0.17379700000000001</c:v>
                </c:pt>
                <c:pt idx="868">
                  <c:v>0.173487</c:v>
                </c:pt>
                <c:pt idx="869">
                  <c:v>0.17324300000000001</c:v>
                </c:pt>
                <c:pt idx="870">
                  <c:v>0.172877</c:v>
                </c:pt>
                <c:pt idx="871">
                  <c:v>0.17224800000000001</c:v>
                </c:pt>
                <c:pt idx="872">
                  <c:v>0.17141400000000001</c:v>
                </c:pt>
                <c:pt idx="873">
                  <c:v>0.17052600000000001</c:v>
                </c:pt>
                <c:pt idx="874">
                  <c:v>0.16963500000000001</c:v>
                </c:pt>
                <c:pt idx="875">
                  <c:v>0.16866500000000001</c:v>
                </c:pt>
                <c:pt idx="876">
                  <c:v>0.16755500000000001</c:v>
                </c:pt>
                <c:pt idx="877">
                  <c:v>0.16633100000000001</c:v>
                </c:pt>
                <c:pt idx="878">
                  <c:v>0.16500500000000001</c:v>
                </c:pt>
                <c:pt idx="879">
                  <c:v>0.16345699999999999</c:v>
                </c:pt>
                <c:pt idx="880">
                  <c:v>0.161524</c:v>
                </c:pt>
                <c:pt idx="881">
                  <c:v>0.159189</c:v>
                </c:pt>
                <c:pt idx="882">
                  <c:v>0.15661800000000001</c:v>
                </c:pt>
                <c:pt idx="883">
                  <c:v>0.154006</c:v>
                </c:pt>
                <c:pt idx="884">
                  <c:v>0.15146799999999999</c:v>
                </c:pt>
                <c:pt idx="885">
                  <c:v>0.14906800000000001</c:v>
                </c:pt>
                <c:pt idx="886">
                  <c:v>0.14685000000000001</c:v>
                </c:pt>
                <c:pt idx="887">
                  <c:v>0.14483599999999999</c:v>
                </c:pt>
                <c:pt idx="888">
                  <c:v>0.14303299999999999</c:v>
                </c:pt>
                <c:pt idx="889">
                  <c:v>0.14144200000000001</c:v>
                </c:pt>
                <c:pt idx="890">
                  <c:v>0.14003599999999999</c:v>
                </c:pt>
                <c:pt idx="891">
                  <c:v>0.138763</c:v>
                </c:pt>
                <c:pt idx="892">
                  <c:v>0.13755800000000001</c:v>
                </c:pt>
                <c:pt idx="893">
                  <c:v>0.136374</c:v>
                </c:pt>
                <c:pt idx="894">
                  <c:v>0.13522999999999999</c:v>
                </c:pt>
                <c:pt idx="895">
                  <c:v>0.134212</c:v>
                </c:pt>
                <c:pt idx="896">
                  <c:v>0.133355</c:v>
                </c:pt>
                <c:pt idx="897">
                  <c:v>0.132549</c:v>
                </c:pt>
                <c:pt idx="898">
                  <c:v>0.13161200000000001</c:v>
                </c:pt>
                <c:pt idx="899">
                  <c:v>0.13045100000000001</c:v>
                </c:pt>
                <c:pt idx="900">
                  <c:v>0.12908600000000001</c:v>
                </c:pt>
                <c:pt idx="901">
                  <c:v>0.12756400000000001</c:v>
                </c:pt>
                <c:pt idx="902">
                  <c:v>0.125912</c:v>
                </c:pt>
                <c:pt idx="903">
                  <c:v>0.12414799999999999</c:v>
                </c:pt>
                <c:pt idx="904">
                  <c:v>0.122293</c:v>
                </c:pt>
                <c:pt idx="905">
                  <c:v>0.12039999999999999</c:v>
                </c:pt>
                <c:pt idx="906">
                  <c:v>0.11858100000000001</c:v>
                </c:pt>
                <c:pt idx="907">
                  <c:v>0.116981</c:v>
                </c:pt>
                <c:pt idx="908">
                  <c:v>0.11568000000000001</c:v>
                </c:pt>
                <c:pt idx="909">
                  <c:v>0.11460099999999999</c:v>
                </c:pt>
                <c:pt idx="910">
                  <c:v>0.113535</c:v>
                </c:pt>
                <c:pt idx="911">
                  <c:v>0.11229500000000001</c:v>
                </c:pt>
                <c:pt idx="912">
                  <c:v>0.110857</c:v>
                </c:pt>
                <c:pt idx="913">
                  <c:v>0.10931200000000001</c:v>
                </c:pt>
                <c:pt idx="914">
                  <c:v>0.10768</c:v>
                </c:pt>
                <c:pt idx="915">
                  <c:v>0.105892</c:v>
                </c:pt>
                <c:pt idx="916">
                  <c:v>0.103961</c:v>
                </c:pt>
                <c:pt idx="917">
                  <c:v>0.102076</c:v>
                </c:pt>
                <c:pt idx="918">
                  <c:v>0.100448</c:v>
                </c:pt>
                <c:pt idx="919">
                  <c:v>9.9112000000000006E-2</c:v>
                </c:pt>
                <c:pt idx="920">
                  <c:v>9.7929000000000002E-2</c:v>
                </c:pt>
                <c:pt idx="921">
                  <c:v>9.6712000000000006E-2</c:v>
                </c:pt>
                <c:pt idx="922">
                  <c:v>9.5319000000000001E-2</c:v>
                </c:pt>
                <c:pt idx="923">
                  <c:v>9.3694E-2</c:v>
                </c:pt>
                <c:pt idx="924">
                  <c:v>9.1886999999999996E-2</c:v>
                </c:pt>
                <c:pt idx="925">
                  <c:v>8.9997999999999995E-2</c:v>
                </c:pt>
                <c:pt idx="926">
                  <c:v>8.8086999999999999E-2</c:v>
                </c:pt>
                <c:pt idx="927">
                  <c:v>8.6134000000000002E-2</c:v>
                </c:pt>
                <c:pt idx="928">
                  <c:v>8.4153000000000006E-2</c:v>
                </c:pt>
                <c:pt idx="929">
                  <c:v>8.2289000000000001E-2</c:v>
                </c:pt>
                <c:pt idx="930">
                  <c:v>8.0721000000000001E-2</c:v>
                </c:pt>
                <c:pt idx="931">
                  <c:v>7.9439999999999997E-2</c:v>
                </c:pt>
                <c:pt idx="932">
                  <c:v>7.8194E-2</c:v>
                </c:pt>
                <c:pt idx="933">
                  <c:v>7.6689999999999994E-2</c:v>
                </c:pt>
                <c:pt idx="934">
                  <c:v>7.4832999999999997E-2</c:v>
                </c:pt>
                <c:pt idx="935">
                  <c:v>7.2770000000000001E-2</c:v>
                </c:pt>
                <c:pt idx="936">
                  <c:v>7.0727999999999999E-2</c:v>
                </c:pt>
                <c:pt idx="937">
                  <c:v>6.8801000000000001E-2</c:v>
                </c:pt>
                <c:pt idx="938">
                  <c:v>6.6899E-2</c:v>
                </c:pt>
                <c:pt idx="939">
                  <c:v>6.4934000000000006E-2</c:v>
                </c:pt>
                <c:pt idx="940">
                  <c:v>6.3021999999999995E-2</c:v>
                </c:pt>
                <c:pt idx="941">
                  <c:v>6.139E-2</c:v>
                </c:pt>
                <c:pt idx="942">
                  <c:v>6.0114000000000001E-2</c:v>
                </c:pt>
                <c:pt idx="943">
                  <c:v>5.9072E-2</c:v>
                </c:pt>
                <c:pt idx="944">
                  <c:v>5.8123000000000001E-2</c:v>
                </c:pt>
                <c:pt idx="945">
                  <c:v>5.7200000000000001E-2</c:v>
                </c:pt>
                <c:pt idx="946">
                  <c:v>5.6237000000000002E-2</c:v>
                </c:pt>
                <c:pt idx="947">
                  <c:v>5.5114999999999997E-2</c:v>
                </c:pt>
                <c:pt idx="948">
                  <c:v>5.3709E-2</c:v>
                </c:pt>
                <c:pt idx="949">
                  <c:v>5.1957999999999997E-2</c:v>
                </c:pt>
                <c:pt idx="950">
                  <c:v>4.9910000000000003E-2</c:v>
                </c:pt>
                <c:pt idx="951">
                  <c:v>4.7756E-2</c:v>
                </c:pt>
                <c:pt idx="952">
                  <c:v>4.5773000000000001E-2</c:v>
                </c:pt>
                <c:pt idx="953">
                  <c:v>4.4153999999999999E-2</c:v>
                </c:pt>
                <c:pt idx="954">
                  <c:v>4.2870999999999999E-2</c:v>
                </c:pt>
                <c:pt idx="955">
                  <c:v>4.1730999999999997E-2</c:v>
                </c:pt>
                <c:pt idx="956">
                  <c:v>4.0563000000000002E-2</c:v>
                </c:pt>
                <c:pt idx="957">
                  <c:v>3.9366999999999999E-2</c:v>
                </c:pt>
                <c:pt idx="958">
                  <c:v>3.8272E-2</c:v>
                </c:pt>
                <c:pt idx="959">
                  <c:v>3.7393000000000003E-2</c:v>
                </c:pt>
                <c:pt idx="960">
                  <c:v>3.6739000000000001E-2</c:v>
                </c:pt>
                <c:pt idx="961">
                  <c:v>3.6221999999999997E-2</c:v>
                </c:pt>
                <c:pt idx="962">
                  <c:v>3.5734000000000002E-2</c:v>
                </c:pt>
                <c:pt idx="963">
                  <c:v>3.5233E-2</c:v>
                </c:pt>
                <c:pt idx="964">
                  <c:v>3.4752999999999999E-2</c:v>
                </c:pt>
                <c:pt idx="965">
                  <c:v>3.4319000000000002E-2</c:v>
                </c:pt>
                <c:pt idx="966">
                  <c:v>3.3893E-2</c:v>
                </c:pt>
                <c:pt idx="967">
                  <c:v>3.3440999999999999E-2</c:v>
                </c:pt>
                <c:pt idx="968">
                  <c:v>3.2987000000000002E-2</c:v>
                </c:pt>
                <c:pt idx="969">
                  <c:v>3.2548000000000001E-2</c:v>
                </c:pt>
                <c:pt idx="970">
                  <c:v>3.2049000000000001E-2</c:v>
                </c:pt>
                <c:pt idx="971">
                  <c:v>3.1357000000000003E-2</c:v>
                </c:pt>
                <c:pt idx="972">
                  <c:v>3.0384999999999999E-2</c:v>
                </c:pt>
                <c:pt idx="973">
                  <c:v>2.9134E-2</c:v>
                </c:pt>
                <c:pt idx="974">
                  <c:v>2.7678999999999999E-2</c:v>
                </c:pt>
                <c:pt idx="975">
                  <c:v>2.6134999999999999E-2</c:v>
                </c:pt>
                <c:pt idx="976">
                  <c:v>2.4601000000000001E-2</c:v>
                </c:pt>
                <c:pt idx="977">
                  <c:v>2.3106999999999999E-2</c:v>
                </c:pt>
                <c:pt idx="978">
                  <c:v>2.1610000000000001E-2</c:v>
                </c:pt>
                <c:pt idx="979">
                  <c:v>2.0072E-2</c:v>
                </c:pt>
                <c:pt idx="980">
                  <c:v>1.856E-2</c:v>
                </c:pt>
                <c:pt idx="981">
                  <c:v>1.7219999999999999E-2</c:v>
                </c:pt>
                <c:pt idx="982">
                  <c:v>1.6156E-2</c:v>
                </c:pt>
                <c:pt idx="983">
                  <c:v>1.5343000000000001E-2</c:v>
                </c:pt>
                <c:pt idx="984">
                  <c:v>1.4677000000000001E-2</c:v>
                </c:pt>
                <c:pt idx="985">
                  <c:v>1.4038999999999999E-2</c:v>
                </c:pt>
                <c:pt idx="986">
                  <c:v>1.3294E-2</c:v>
                </c:pt>
                <c:pt idx="987">
                  <c:v>1.2295E-2</c:v>
                </c:pt>
                <c:pt idx="988">
                  <c:v>1.0982E-2</c:v>
                </c:pt>
                <c:pt idx="989">
                  <c:v>9.4859999999999996E-3</c:v>
                </c:pt>
                <c:pt idx="990">
                  <c:v>8.0700000000000008E-3</c:v>
                </c:pt>
                <c:pt idx="991">
                  <c:v>6.9800000000000001E-3</c:v>
                </c:pt>
                <c:pt idx="992">
                  <c:v>6.319E-3</c:v>
                </c:pt>
                <c:pt idx="993">
                  <c:v>6.0400000000000002E-3</c:v>
                </c:pt>
                <c:pt idx="994">
                  <c:v>6.012E-3</c:v>
                </c:pt>
                <c:pt idx="995">
                  <c:v>6.0809999999999996E-3</c:v>
                </c:pt>
                <c:pt idx="996">
                  <c:v>6.123E-3</c:v>
                </c:pt>
                <c:pt idx="997">
                  <c:v>6.0990000000000003E-3</c:v>
                </c:pt>
                <c:pt idx="998">
                  <c:v>6.0829999999999999E-3</c:v>
                </c:pt>
                <c:pt idx="999">
                  <c:v>6.182E-3</c:v>
                </c:pt>
                <c:pt idx="1000">
                  <c:v>6.3699999999999998E-3</c:v>
                </c:pt>
                <c:pt idx="1001">
                  <c:v>6.6420000000000003E-3</c:v>
                </c:pt>
                <c:pt idx="1002">
                  <c:v>7.0159999999999997E-3</c:v>
                </c:pt>
                <c:pt idx="1003">
                  <c:v>7.5909999999999997E-3</c:v>
                </c:pt>
                <c:pt idx="1004">
                  <c:v>8.5100000000000002E-3</c:v>
                </c:pt>
                <c:pt idx="1005">
                  <c:v>9.8130000000000005E-3</c:v>
                </c:pt>
                <c:pt idx="1006">
                  <c:v>1.1370999999999999E-2</c:v>
                </c:pt>
                <c:pt idx="1007">
                  <c:v>1.2984000000000001E-2</c:v>
                </c:pt>
                <c:pt idx="1008">
                  <c:v>1.4517E-2</c:v>
                </c:pt>
                <c:pt idx="1009">
                  <c:v>1.5932999999999999E-2</c:v>
                </c:pt>
                <c:pt idx="1010">
                  <c:v>1.7232999999999998E-2</c:v>
                </c:pt>
                <c:pt idx="1011">
                  <c:v>1.8450999999999999E-2</c:v>
                </c:pt>
                <c:pt idx="1012">
                  <c:v>1.9689000000000002E-2</c:v>
                </c:pt>
                <c:pt idx="1013">
                  <c:v>2.1100000000000001E-2</c:v>
                </c:pt>
                <c:pt idx="1014">
                  <c:v>2.2793000000000001E-2</c:v>
                </c:pt>
                <c:pt idx="1015">
                  <c:v>2.4759E-2</c:v>
                </c:pt>
                <c:pt idx="1016">
                  <c:v>2.6911000000000001E-2</c:v>
                </c:pt>
                <c:pt idx="1017">
                  <c:v>2.9193E-2</c:v>
                </c:pt>
                <c:pt idx="1018">
                  <c:v>3.1628000000000003E-2</c:v>
                </c:pt>
                <c:pt idx="1019">
                  <c:v>3.4257999999999997E-2</c:v>
                </c:pt>
                <c:pt idx="1020">
                  <c:v>3.7087000000000002E-2</c:v>
                </c:pt>
                <c:pt idx="1021">
                  <c:v>4.0086999999999998E-2</c:v>
                </c:pt>
                <c:pt idx="1022">
                  <c:v>4.3215999999999997E-2</c:v>
                </c:pt>
                <c:pt idx="1023">
                  <c:v>4.6413000000000003E-2</c:v>
                </c:pt>
                <c:pt idx="1024">
                  <c:v>4.9636E-2</c:v>
                </c:pt>
                <c:pt idx="1025">
                  <c:v>5.2919000000000001E-2</c:v>
                </c:pt>
                <c:pt idx="1026">
                  <c:v>5.6385999999999999E-2</c:v>
                </c:pt>
                <c:pt idx="1027">
                  <c:v>6.0176E-2</c:v>
                </c:pt>
                <c:pt idx="1028">
                  <c:v>6.4336000000000004E-2</c:v>
                </c:pt>
                <c:pt idx="1029">
                  <c:v>6.8765999999999994E-2</c:v>
                </c:pt>
                <c:pt idx="1030">
                  <c:v>7.3314000000000004E-2</c:v>
                </c:pt>
                <c:pt idx="1031">
                  <c:v>7.7923999999999993E-2</c:v>
                </c:pt>
                <c:pt idx="1032">
                  <c:v>8.2646999999999998E-2</c:v>
                </c:pt>
                <c:pt idx="1033">
                  <c:v>8.7500999999999995E-2</c:v>
                </c:pt>
                <c:pt idx="1034">
                  <c:v>9.2410999999999993E-2</c:v>
                </c:pt>
                <c:pt idx="1035">
                  <c:v>9.7304000000000002E-2</c:v>
                </c:pt>
                <c:pt idx="1036">
                  <c:v>0.102178</c:v>
                </c:pt>
                <c:pt idx="1037">
                  <c:v>0.107047</c:v>
                </c:pt>
                <c:pt idx="1038">
                  <c:v>0.111897</c:v>
                </c:pt>
                <c:pt idx="1039">
                  <c:v>0.116698</c:v>
                </c:pt>
                <c:pt idx="1040">
                  <c:v>0.121415</c:v>
                </c:pt>
                <c:pt idx="1041">
                  <c:v>0.12598699999999999</c:v>
                </c:pt>
                <c:pt idx="1042">
                  <c:v>0.13030800000000001</c:v>
                </c:pt>
                <c:pt idx="1043">
                  <c:v>0.13425300000000001</c:v>
                </c:pt>
                <c:pt idx="1044">
                  <c:v>0.13774700000000001</c:v>
                </c:pt>
                <c:pt idx="1045">
                  <c:v>0.14078199999999999</c:v>
                </c:pt>
                <c:pt idx="1046">
                  <c:v>0.143376</c:v>
                </c:pt>
                <c:pt idx="1047">
                  <c:v>0.145537</c:v>
                </c:pt>
                <c:pt idx="1048">
                  <c:v>0.14729500000000001</c:v>
                </c:pt>
                <c:pt idx="1049">
                  <c:v>0.148706</c:v>
                </c:pt>
                <c:pt idx="1050">
                  <c:v>0.14982500000000001</c:v>
                </c:pt>
                <c:pt idx="1051">
                  <c:v>0.15068100000000001</c:v>
                </c:pt>
                <c:pt idx="1052">
                  <c:v>0.151278</c:v>
                </c:pt>
                <c:pt idx="1053">
                  <c:v>0.15162900000000001</c:v>
                </c:pt>
                <c:pt idx="1054">
                  <c:v>0.15179599999999999</c:v>
                </c:pt>
                <c:pt idx="1055">
                  <c:v>0.15187999999999999</c:v>
                </c:pt>
                <c:pt idx="1056">
                  <c:v>0.151947</c:v>
                </c:pt>
                <c:pt idx="1057">
                  <c:v>0.15202499999999999</c:v>
                </c:pt>
                <c:pt idx="1058">
                  <c:v>0.15218300000000001</c:v>
                </c:pt>
                <c:pt idx="1059">
                  <c:v>0.152554</c:v>
                </c:pt>
                <c:pt idx="1060">
                  <c:v>0.153249</c:v>
                </c:pt>
                <c:pt idx="1061">
                  <c:v>0.15429899999999999</c:v>
                </c:pt>
                <c:pt idx="1062">
                  <c:v>0.15567500000000001</c:v>
                </c:pt>
                <c:pt idx="1063">
                  <c:v>0.15733800000000001</c:v>
                </c:pt>
                <c:pt idx="1064">
                  <c:v>0.15926000000000001</c:v>
                </c:pt>
                <c:pt idx="1065">
                  <c:v>0.16144</c:v>
                </c:pt>
                <c:pt idx="1066">
                  <c:v>0.16391700000000001</c:v>
                </c:pt>
                <c:pt idx="1067">
                  <c:v>0.16677900000000001</c:v>
                </c:pt>
                <c:pt idx="1068">
                  <c:v>0.17013200000000001</c:v>
                </c:pt>
                <c:pt idx="1069">
                  <c:v>0.17402999999999999</c:v>
                </c:pt>
                <c:pt idx="1070">
                  <c:v>0.178451</c:v>
                </c:pt>
                <c:pt idx="1071">
                  <c:v>0.18332999999999999</c:v>
                </c:pt>
                <c:pt idx="1072">
                  <c:v>0.18859300000000001</c:v>
                </c:pt>
                <c:pt idx="1073">
                  <c:v>0.19417000000000001</c:v>
                </c:pt>
                <c:pt idx="1074">
                  <c:v>0.199987</c:v>
                </c:pt>
                <c:pt idx="1075">
                  <c:v>0.205953</c:v>
                </c:pt>
                <c:pt idx="1076">
                  <c:v>0.212003</c:v>
                </c:pt>
                <c:pt idx="1077">
                  <c:v>0.21818000000000001</c:v>
                </c:pt>
                <c:pt idx="1078">
                  <c:v>0.22461300000000001</c:v>
                </c:pt>
                <c:pt idx="1079">
                  <c:v>0.23135700000000001</c:v>
                </c:pt>
                <c:pt idx="1080">
                  <c:v>0.238343</c:v>
                </c:pt>
                <c:pt idx="1081">
                  <c:v>0.24546599999999999</c:v>
                </c:pt>
                <c:pt idx="1082">
                  <c:v>0.25264500000000001</c:v>
                </c:pt>
                <c:pt idx="1083">
                  <c:v>0.25978600000000002</c:v>
                </c:pt>
                <c:pt idx="1084">
                  <c:v>0.26675300000000002</c:v>
                </c:pt>
                <c:pt idx="1085">
                  <c:v>0.27340500000000001</c:v>
                </c:pt>
                <c:pt idx="1086">
                  <c:v>0.27964600000000001</c:v>
                </c:pt>
                <c:pt idx="1087">
                  <c:v>0.28544799999999998</c:v>
                </c:pt>
                <c:pt idx="1088">
                  <c:v>0.29083900000000001</c:v>
                </c:pt>
                <c:pt idx="1089">
                  <c:v>0.295844</c:v>
                </c:pt>
                <c:pt idx="1090">
                  <c:v>0.30046200000000001</c:v>
                </c:pt>
                <c:pt idx="1091">
                  <c:v>0.304703</c:v>
                </c:pt>
                <c:pt idx="1092">
                  <c:v>0.30859399999999998</c:v>
                </c:pt>
                <c:pt idx="1093">
                  <c:v>0.312116</c:v>
                </c:pt>
                <c:pt idx="1094">
                  <c:v>0.315193</c:v>
                </c:pt>
                <c:pt idx="1095">
                  <c:v>0.31777</c:v>
                </c:pt>
                <c:pt idx="1096">
                  <c:v>0.31983800000000001</c:v>
                </c:pt>
                <c:pt idx="1097">
                  <c:v>0.32139099999999998</c:v>
                </c:pt>
                <c:pt idx="1098">
                  <c:v>0.32241399999999998</c:v>
                </c:pt>
                <c:pt idx="1099">
                  <c:v>0.32295400000000002</c:v>
                </c:pt>
                <c:pt idx="1100">
                  <c:v>0.32315899999999997</c:v>
                </c:pt>
                <c:pt idx="1101">
                  <c:v>0.32314399999999999</c:v>
                </c:pt>
                <c:pt idx="1102">
                  <c:v>0.32283299999999998</c:v>
                </c:pt>
                <c:pt idx="1103">
                  <c:v>0.32198900000000003</c:v>
                </c:pt>
                <c:pt idx="1104">
                  <c:v>0.32041399999999998</c:v>
                </c:pt>
                <c:pt idx="1105">
                  <c:v>0.31809300000000001</c:v>
                </c:pt>
                <c:pt idx="1106">
                  <c:v>0.31511600000000001</c:v>
                </c:pt>
                <c:pt idx="1107">
                  <c:v>0.31153500000000001</c:v>
                </c:pt>
                <c:pt idx="1108">
                  <c:v>0.30732999999999999</c:v>
                </c:pt>
                <c:pt idx="1109">
                  <c:v>0.30249500000000001</c:v>
                </c:pt>
                <c:pt idx="1110">
                  <c:v>0.29710900000000001</c:v>
                </c:pt>
                <c:pt idx="1111">
                  <c:v>0.291327</c:v>
                </c:pt>
                <c:pt idx="1112">
                  <c:v>0.28531299999999998</c:v>
                </c:pt>
                <c:pt idx="1113">
                  <c:v>0.27918700000000002</c:v>
                </c:pt>
                <c:pt idx="1114">
                  <c:v>0.273007</c:v>
                </c:pt>
                <c:pt idx="1115">
                  <c:v>0.26679799999999998</c:v>
                </c:pt>
                <c:pt idx="1116">
                  <c:v>0.26061699999999999</c:v>
                </c:pt>
                <c:pt idx="1117">
                  <c:v>0.25459999999999999</c:v>
                </c:pt>
                <c:pt idx="1118">
                  <c:v>0.24893899999999999</c:v>
                </c:pt>
                <c:pt idx="1119">
                  <c:v>0.243807</c:v>
                </c:pt>
                <c:pt idx="1120">
                  <c:v>0.23923</c:v>
                </c:pt>
                <c:pt idx="1121">
                  <c:v>0.23504900000000001</c:v>
                </c:pt>
                <c:pt idx="1122">
                  <c:v>0.231072</c:v>
                </c:pt>
                <c:pt idx="1123">
                  <c:v>0.22726399999999999</c:v>
                </c:pt>
                <c:pt idx="1124">
                  <c:v>0.223717</c:v>
                </c:pt>
                <c:pt idx="1125">
                  <c:v>0.22048599999999999</c:v>
                </c:pt>
                <c:pt idx="1126">
                  <c:v>0.21752099999999999</c:v>
                </c:pt>
                <c:pt idx="1127">
                  <c:v>0.214756</c:v>
                </c:pt>
                <c:pt idx="1128">
                  <c:v>0.212196</c:v>
                </c:pt>
                <c:pt idx="1129">
                  <c:v>0.2099</c:v>
                </c:pt>
                <c:pt idx="1130">
                  <c:v>0.207895</c:v>
                </c:pt>
                <c:pt idx="1131">
                  <c:v>0.20608899999999999</c:v>
                </c:pt>
                <c:pt idx="1132">
                  <c:v>0.20430999999999999</c:v>
                </c:pt>
                <c:pt idx="1133">
                  <c:v>0.20242499999999999</c:v>
                </c:pt>
                <c:pt idx="1134">
                  <c:v>0.20044400000000001</c:v>
                </c:pt>
                <c:pt idx="1135">
                  <c:v>0.198518</c:v>
                </c:pt>
                <c:pt idx="1136">
                  <c:v>0.196824</c:v>
                </c:pt>
                <c:pt idx="1137">
                  <c:v>0.195408</c:v>
                </c:pt>
                <c:pt idx="1138">
                  <c:v>0.19415399999999999</c:v>
                </c:pt>
                <c:pt idx="1139">
                  <c:v>0.192944</c:v>
                </c:pt>
                <c:pt idx="1140">
                  <c:v>0.191802</c:v>
                </c:pt>
                <c:pt idx="1141">
                  <c:v>0.190827</c:v>
                </c:pt>
                <c:pt idx="1142">
                  <c:v>0.19001899999999999</c:v>
                </c:pt>
                <c:pt idx="1143">
                  <c:v>0.18923400000000001</c:v>
                </c:pt>
                <c:pt idx="1144">
                  <c:v>0.188301</c:v>
                </c:pt>
                <c:pt idx="1145">
                  <c:v>0.187169</c:v>
                </c:pt>
                <c:pt idx="1146">
                  <c:v>0.185973</c:v>
                </c:pt>
                <c:pt idx="1147">
                  <c:v>0.18495500000000001</c:v>
                </c:pt>
                <c:pt idx="1148">
                  <c:v>0.184281</c:v>
                </c:pt>
                <c:pt idx="1149">
                  <c:v>0.183924</c:v>
                </c:pt>
                <c:pt idx="1150">
                  <c:v>0.18371899999999999</c:v>
                </c:pt>
                <c:pt idx="1151">
                  <c:v>0.18353700000000001</c:v>
                </c:pt>
                <c:pt idx="1152">
                  <c:v>0.18338599999999999</c:v>
                </c:pt>
                <c:pt idx="1153">
                  <c:v>0.18334800000000001</c:v>
                </c:pt>
                <c:pt idx="1154">
                  <c:v>0.18343300000000001</c:v>
                </c:pt>
                <c:pt idx="1155">
                  <c:v>0.183557</c:v>
                </c:pt>
                <c:pt idx="1156">
                  <c:v>0.183642</c:v>
                </c:pt>
                <c:pt idx="1157">
                  <c:v>0.18370400000000001</c:v>
                </c:pt>
                <c:pt idx="1158">
                  <c:v>0.183861</c:v>
                </c:pt>
                <c:pt idx="1159">
                  <c:v>0.18426400000000001</c:v>
                </c:pt>
                <c:pt idx="1160">
                  <c:v>0.184975</c:v>
                </c:pt>
                <c:pt idx="1161">
                  <c:v>0.185894</c:v>
                </c:pt>
                <c:pt idx="1162">
                  <c:v>0.186836</c:v>
                </c:pt>
                <c:pt idx="1163">
                  <c:v>0.18768799999999999</c:v>
                </c:pt>
                <c:pt idx="1164">
                  <c:v>0.18842200000000001</c:v>
                </c:pt>
                <c:pt idx="1165">
                  <c:v>0.188997</c:v>
                </c:pt>
                <c:pt idx="1166">
                  <c:v>0.18934699999999999</c:v>
                </c:pt>
                <c:pt idx="1167">
                  <c:v>0.18946399999999999</c:v>
                </c:pt>
                <c:pt idx="1168">
                  <c:v>0.189418</c:v>
                </c:pt>
                <c:pt idx="1169">
                  <c:v>0.18926399999999999</c:v>
                </c:pt>
                <c:pt idx="1170">
                  <c:v>0.188968</c:v>
                </c:pt>
                <c:pt idx="1171">
                  <c:v>0.18842900000000001</c:v>
                </c:pt>
                <c:pt idx="1172">
                  <c:v>0.187555</c:v>
                </c:pt>
                <c:pt idx="1173">
                  <c:v>0.18631</c:v>
                </c:pt>
                <c:pt idx="1174">
                  <c:v>0.184729</c:v>
                </c:pt>
                <c:pt idx="1175">
                  <c:v>0.18292700000000001</c:v>
                </c:pt>
                <c:pt idx="1176">
                  <c:v>0.18108199999999999</c:v>
                </c:pt>
                <c:pt idx="1177">
                  <c:v>0.17935100000000001</c:v>
                </c:pt>
                <c:pt idx="1178">
                  <c:v>0.177811</c:v>
                </c:pt>
                <c:pt idx="1179">
                  <c:v>0.17649400000000001</c:v>
                </c:pt>
                <c:pt idx="1180">
                  <c:v>0.17546700000000001</c:v>
                </c:pt>
                <c:pt idx="1181">
                  <c:v>0.17483099999999999</c:v>
                </c:pt>
                <c:pt idx="1182">
                  <c:v>0.17467299999999999</c:v>
                </c:pt>
                <c:pt idx="1183">
                  <c:v>0.17502200000000001</c:v>
                </c:pt>
                <c:pt idx="1184">
                  <c:v>0.17585600000000001</c:v>
                </c:pt>
                <c:pt idx="1185">
                  <c:v>0.17713400000000001</c:v>
                </c:pt>
                <c:pt idx="1186">
                  <c:v>0.17882700000000001</c:v>
                </c:pt>
                <c:pt idx="1187">
                  <c:v>0.18091099999999999</c:v>
                </c:pt>
                <c:pt idx="1188">
                  <c:v>0.18335499999999999</c:v>
                </c:pt>
                <c:pt idx="1189">
                  <c:v>0.186114</c:v>
                </c:pt>
                <c:pt idx="1190">
                  <c:v>0.18912499999999999</c:v>
                </c:pt>
                <c:pt idx="1191">
                  <c:v>0.192273</c:v>
                </c:pt>
                <c:pt idx="1192">
                  <c:v>0.195354</c:v>
                </c:pt>
                <c:pt idx="1193">
                  <c:v>0.19811400000000001</c:v>
                </c:pt>
                <c:pt idx="1194">
                  <c:v>0.200346</c:v>
                </c:pt>
                <c:pt idx="1195">
                  <c:v>0.20191700000000001</c:v>
                </c:pt>
                <c:pt idx="1196">
                  <c:v>0.202736</c:v>
                </c:pt>
                <c:pt idx="1197">
                  <c:v>0.20271</c:v>
                </c:pt>
                <c:pt idx="1198">
                  <c:v>0.201761</c:v>
                </c:pt>
                <c:pt idx="1199">
                  <c:v>0.19985800000000001</c:v>
                </c:pt>
                <c:pt idx="1200">
                  <c:v>0.19701399999999999</c:v>
                </c:pt>
                <c:pt idx="1201">
                  <c:v>0.193249</c:v>
                </c:pt>
                <c:pt idx="1202">
                  <c:v>0.18858800000000001</c:v>
                </c:pt>
                <c:pt idx="1203">
                  <c:v>0.183091</c:v>
                </c:pt>
                <c:pt idx="1204">
                  <c:v>0.17687</c:v>
                </c:pt>
                <c:pt idx="1205">
                  <c:v>0.170047</c:v>
                </c:pt>
                <c:pt idx="1206">
                  <c:v>0.162741</c:v>
                </c:pt>
                <c:pt idx="1207">
                  <c:v>0.155088</c:v>
                </c:pt>
                <c:pt idx="1208">
                  <c:v>0.14727199999999999</c:v>
                </c:pt>
                <c:pt idx="1209">
                  <c:v>0.13952000000000001</c:v>
                </c:pt>
                <c:pt idx="1210">
                  <c:v>0.132075</c:v>
                </c:pt>
                <c:pt idx="1211">
                  <c:v>0.12514</c:v>
                </c:pt>
                <c:pt idx="1212">
                  <c:v>0.11880400000000001</c:v>
                </c:pt>
                <c:pt idx="1213">
                  <c:v>0.11301899999999999</c:v>
                </c:pt>
                <c:pt idx="1214">
                  <c:v>0.10767699999999999</c:v>
                </c:pt>
                <c:pt idx="1215">
                  <c:v>0.102715</c:v>
                </c:pt>
                <c:pt idx="1216">
                  <c:v>9.8142999999999994E-2</c:v>
                </c:pt>
                <c:pt idx="1217">
                  <c:v>9.3983999999999998E-2</c:v>
                </c:pt>
                <c:pt idx="1218">
                  <c:v>9.0222999999999998E-2</c:v>
                </c:pt>
                <c:pt idx="1219">
                  <c:v>8.6806999999999995E-2</c:v>
                </c:pt>
                <c:pt idx="1220">
                  <c:v>8.3676E-2</c:v>
                </c:pt>
                <c:pt idx="1221">
                  <c:v>8.0770999999999996E-2</c:v>
                </c:pt>
                <c:pt idx="1222">
                  <c:v>7.8033000000000005E-2</c:v>
                </c:pt>
                <c:pt idx="1223">
                  <c:v>7.5410000000000005E-2</c:v>
                </c:pt>
                <c:pt idx="1224">
                  <c:v>7.2871000000000005E-2</c:v>
                </c:pt>
                <c:pt idx="1225">
                  <c:v>7.0408999999999999E-2</c:v>
                </c:pt>
                <c:pt idx="1226">
                  <c:v>6.8034999999999998E-2</c:v>
                </c:pt>
                <c:pt idx="1227">
                  <c:v>6.5735000000000002E-2</c:v>
                </c:pt>
                <c:pt idx="1228">
                  <c:v>6.3435000000000005E-2</c:v>
                </c:pt>
                <c:pt idx="1229">
                  <c:v>6.1048999999999999E-2</c:v>
                </c:pt>
                <c:pt idx="1230">
                  <c:v>5.8566E-2</c:v>
                </c:pt>
                <c:pt idx="1231">
                  <c:v>5.6062000000000001E-2</c:v>
                </c:pt>
                <c:pt idx="1232">
                  <c:v>5.3649000000000002E-2</c:v>
                </c:pt>
                <c:pt idx="1233">
                  <c:v>5.1436000000000003E-2</c:v>
                </c:pt>
                <c:pt idx="1234">
                  <c:v>4.9473999999999997E-2</c:v>
                </c:pt>
                <c:pt idx="1235">
                  <c:v>4.7705999999999998E-2</c:v>
                </c:pt>
                <c:pt idx="1236">
                  <c:v>4.6002000000000001E-2</c:v>
                </c:pt>
                <c:pt idx="1237">
                  <c:v>4.4278999999999999E-2</c:v>
                </c:pt>
                <c:pt idx="1238">
                  <c:v>4.2568000000000002E-2</c:v>
                </c:pt>
                <c:pt idx="1239">
                  <c:v>4.0943E-2</c:v>
                </c:pt>
                <c:pt idx="1240">
                  <c:v>3.9419999999999997E-2</c:v>
                </c:pt>
                <c:pt idx="1241">
                  <c:v>3.7933000000000001E-2</c:v>
                </c:pt>
                <c:pt idx="1242">
                  <c:v>3.6408999999999997E-2</c:v>
                </c:pt>
                <c:pt idx="1243">
                  <c:v>3.4820999999999998E-2</c:v>
                </c:pt>
                <c:pt idx="1244">
                  <c:v>3.3209000000000002E-2</c:v>
                </c:pt>
                <c:pt idx="1245">
                  <c:v>3.1661000000000002E-2</c:v>
                </c:pt>
                <c:pt idx="1246">
                  <c:v>3.0276000000000001E-2</c:v>
                </c:pt>
                <c:pt idx="1247">
                  <c:v>2.9097999999999999E-2</c:v>
                </c:pt>
                <c:pt idx="1248">
                  <c:v>2.8079E-2</c:v>
                </c:pt>
                <c:pt idx="1249">
                  <c:v>2.7133000000000001E-2</c:v>
                </c:pt>
                <c:pt idx="1250">
                  <c:v>2.6196000000000001E-2</c:v>
                </c:pt>
                <c:pt idx="1251">
                  <c:v>2.5221E-2</c:v>
                </c:pt>
                <c:pt idx="1252">
                  <c:v>2.4142E-2</c:v>
                </c:pt>
                <c:pt idx="1253">
                  <c:v>2.2922999999999999E-2</c:v>
                </c:pt>
                <c:pt idx="1254">
                  <c:v>2.1634E-2</c:v>
                </c:pt>
                <c:pt idx="1255">
                  <c:v>2.044E-2</c:v>
                </c:pt>
                <c:pt idx="1256">
                  <c:v>1.9474000000000002E-2</c:v>
                </c:pt>
                <c:pt idx="1257">
                  <c:v>1.8724999999999999E-2</c:v>
                </c:pt>
                <c:pt idx="1258">
                  <c:v>1.8034000000000001E-2</c:v>
                </c:pt>
                <c:pt idx="1259">
                  <c:v>1.7215000000000001E-2</c:v>
                </c:pt>
                <c:pt idx="1260">
                  <c:v>1.6202000000000001E-2</c:v>
                </c:pt>
                <c:pt idx="1261">
                  <c:v>1.5100000000000001E-2</c:v>
                </c:pt>
                <c:pt idx="1262">
                  <c:v>1.4071E-2</c:v>
                </c:pt>
                <c:pt idx="1263">
                  <c:v>1.3181999999999999E-2</c:v>
                </c:pt>
                <c:pt idx="1264">
                  <c:v>1.2343E-2</c:v>
                </c:pt>
                <c:pt idx="1265">
                  <c:v>1.1415E-2</c:v>
                </c:pt>
                <c:pt idx="1266">
                  <c:v>1.0357999999999999E-2</c:v>
                </c:pt>
                <c:pt idx="1267">
                  <c:v>9.273E-3</c:v>
                </c:pt>
                <c:pt idx="1268">
                  <c:v>8.3049999999999999E-3</c:v>
                </c:pt>
                <c:pt idx="1269">
                  <c:v>7.5119999999999996E-3</c:v>
                </c:pt>
                <c:pt idx="1270">
                  <c:v>6.8409999999999999E-3</c:v>
                </c:pt>
                <c:pt idx="1271">
                  <c:v>6.182E-3</c:v>
                </c:pt>
                <c:pt idx="1272">
                  <c:v>6.2830000000000004E-3</c:v>
                </c:pt>
                <c:pt idx="1273">
                  <c:v>6.3850000000000001E-3</c:v>
                </c:pt>
                <c:pt idx="1274">
                  <c:v>6.4900000000000001E-3</c:v>
                </c:pt>
                <c:pt idx="1275">
                  <c:v>6.5950000000000002E-3</c:v>
                </c:pt>
                <c:pt idx="1276">
                  <c:v>6.7029999999999998E-3</c:v>
                </c:pt>
                <c:pt idx="1277">
                  <c:v>6.8120000000000003E-3</c:v>
                </c:pt>
                <c:pt idx="1278">
                  <c:v>6.9230000000000003E-3</c:v>
                </c:pt>
                <c:pt idx="1279">
                  <c:v>7.0359999999999997E-3</c:v>
                </c:pt>
                <c:pt idx="1280">
                  <c:v>7.1510000000000002E-3</c:v>
                </c:pt>
                <c:pt idx="1281">
                  <c:v>7.267E-3</c:v>
                </c:pt>
                <c:pt idx="1282">
                  <c:v>7.3850000000000001E-3</c:v>
                </c:pt>
                <c:pt idx="1283">
                  <c:v>7.5040000000000003E-3</c:v>
                </c:pt>
                <c:pt idx="1284">
                  <c:v>7.626E-3</c:v>
                </c:pt>
                <c:pt idx="1285">
                  <c:v>7.7489999999999998E-3</c:v>
                </c:pt>
                <c:pt idx="1286">
                  <c:v>7.8740000000000008E-3</c:v>
                </c:pt>
                <c:pt idx="1287">
                  <c:v>8.0000000000000002E-3</c:v>
                </c:pt>
                <c:pt idx="1288">
                  <c:v>8.1279999999999998E-3</c:v>
                </c:pt>
                <c:pt idx="1289">
                  <c:v>8.2579999999999997E-3</c:v>
                </c:pt>
                <c:pt idx="1290">
                  <c:v>8.3899999999999999E-3</c:v>
                </c:pt>
                <c:pt idx="1291">
                  <c:v>8.5229999999999993E-3</c:v>
                </c:pt>
                <c:pt idx="1292">
                  <c:v>8.4449999999999994E-3</c:v>
                </c:pt>
                <c:pt idx="1293">
                  <c:v>8.3689999999999997E-3</c:v>
                </c:pt>
                <c:pt idx="1294">
                  <c:v>8.2939999999999993E-3</c:v>
                </c:pt>
                <c:pt idx="1295">
                  <c:v>8.2209999999999991E-3</c:v>
                </c:pt>
                <c:pt idx="1296">
                  <c:v>8.1499999999999993E-3</c:v>
                </c:pt>
                <c:pt idx="1297">
                  <c:v>8.0800000000000004E-3</c:v>
                </c:pt>
                <c:pt idx="1298">
                  <c:v>8.012E-3</c:v>
                </c:pt>
                <c:pt idx="1299">
                  <c:v>7.9459999999999999E-3</c:v>
                </c:pt>
                <c:pt idx="1300">
                  <c:v>7.8820000000000001E-3</c:v>
                </c:pt>
                <c:pt idx="1301">
                  <c:v>7.8189999999999996E-3</c:v>
                </c:pt>
                <c:pt idx="1302">
                  <c:v>7.7580000000000001E-3</c:v>
                </c:pt>
                <c:pt idx="1303">
                  <c:v>7.6990000000000001E-3</c:v>
                </c:pt>
                <c:pt idx="1304">
                  <c:v>7.6410000000000002E-3</c:v>
                </c:pt>
                <c:pt idx="1305">
                  <c:v>7.5859999999999999E-3</c:v>
                </c:pt>
                <c:pt idx="1306">
                  <c:v>7.5319999999999996E-3</c:v>
                </c:pt>
                <c:pt idx="1307">
                  <c:v>7.4790000000000004E-3</c:v>
                </c:pt>
                <c:pt idx="1308">
                  <c:v>7.4289999999999998E-3</c:v>
                </c:pt>
                <c:pt idx="1309">
                  <c:v>7.3800000000000003E-3</c:v>
                </c:pt>
                <c:pt idx="1310">
                  <c:v>7.332E-3</c:v>
                </c:pt>
                <c:pt idx="1311">
                  <c:v>7.2870000000000001E-3</c:v>
                </c:pt>
                <c:pt idx="1312">
                  <c:v>7.2430000000000003E-3</c:v>
                </c:pt>
                <c:pt idx="1313">
                  <c:v>7.2009999999999999E-3</c:v>
                </c:pt>
                <c:pt idx="1314">
                  <c:v>7.1609999999999998E-3</c:v>
                </c:pt>
                <c:pt idx="1315">
                  <c:v>7.1219999999999999E-3</c:v>
                </c:pt>
                <c:pt idx="1316">
                  <c:v>7.0860000000000003E-3</c:v>
                </c:pt>
                <c:pt idx="1317">
                  <c:v>7.0499999999999998E-3</c:v>
                </c:pt>
                <c:pt idx="1318">
                  <c:v>7.0169999999999998E-3</c:v>
                </c:pt>
                <c:pt idx="1319">
                  <c:v>6.9849999999999999E-3</c:v>
                </c:pt>
                <c:pt idx="1320">
                  <c:v>6.9550000000000002E-3</c:v>
                </c:pt>
                <c:pt idx="1321">
                  <c:v>6.927E-3</c:v>
                </c:pt>
                <c:pt idx="1322">
                  <c:v>6.901E-3</c:v>
                </c:pt>
                <c:pt idx="1323">
                  <c:v>6.8760000000000002E-3</c:v>
                </c:pt>
                <c:pt idx="1324">
                  <c:v>6.8529999999999997E-3</c:v>
                </c:pt>
                <c:pt idx="1325">
                  <c:v>6.8310000000000003E-3</c:v>
                </c:pt>
                <c:pt idx="1326">
                  <c:v>6.8120000000000003E-3</c:v>
                </c:pt>
                <c:pt idx="1327">
                  <c:v>6.7939999999999997E-3</c:v>
                </c:pt>
                <c:pt idx="1328">
                  <c:v>6.7780000000000002E-3</c:v>
                </c:pt>
                <c:pt idx="1329">
                  <c:v>6.7629999999999999E-3</c:v>
                </c:pt>
                <c:pt idx="1330">
                  <c:v>6.7510000000000001E-3</c:v>
                </c:pt>
                <c:pt idx="1331">
                  <c:v>6.7400000000000003E-3</c:v>
                </c:pt>
                <c:pt idx="1332">
                  <c:v>6.7299999999999999E-3</c:v>
                </c:pt>
                <c:pt idx="1333">
                  <c:v>6.7229999999999998E-3</c:v>
                </c:pt>
                <c:pt idx="1334">
                  <c:v>6.7169999999999999E-3</c:v>
                </c:pt>
                <c:pt idx="1335">
                  <c:v>6.7130000000000002E-3</c:v>
                </c:pt>
                <c:pt idx="1336">
                  <c:v>6.7099999999999998E-3</c:v>
                </c:pt>
                <c:pt idx="1337">
                  <c:v>6.7099999999999998E-3</c:v>
                </c:pt>
                <c:pt idx="1338">
                  <c:v>6.711E-3</c:v>
                </c:pt>
                <c:pt idx="1339">
                  <c:v>6.7130000000000002E-3</c:v>
                </c:pt>
                <c:pt idx="1340">
                  <c:v>6.718E-3</c:v>
                </c:pt>
                <c:pt idx="1341">
                  <c:v>6.7239999999999999E-3</c:v>
                </c:pt>
                <c:pt idx="1342">
                  <c:v>6.7320000000000001E-3</c:v>
                </c:pt>
                <c:pt idx="1343">
                  <c:v>6.7419999999999997E-3</c:v>
                </c:pt>
                <c:pt idx="1344">
                  <c:v>6.7530000000000003E-3</c:v>
                </c:pt>
                <c:pt idx="1345">
                  <c:v>6.7660000000000003E-3</c:v>
                </c:pt>
                <c:pt idx="1346">
                  <c:v>6.7809999999999997E-3</c:v>
                </c:pt>
                <c:pt idx="1347">
                  <c:v>6.7980000000000002E-3</c:v>
                </c:pt>
                <c:pt idx="1348">
                  <c:v>6.816E-3</c:v>
                </c:pt>
                <c:pt idx="1349">
                  <c:v>6.8360000000000001E-3</c:v>
                </c:pt>
                <c:pt idx="1350">
                  <c:v>6.8580000000000004E-3</c:v>
                </c:pt>
                <c:pt idx="1351">
                  <c:v>6.881E-3</c:v>
                </c:pt>
                <c:pt idx="1352">
                  <c:v>6.9059999999999998E-3</c:v>
                </c:pt>
                <c:pt idx="1353">
                  <c:v>6.9329999999999999E-3</c:v>
                </c:pt>
                <c:pt idx="1354">
                  <c:v>6.9620000000000003E-3</c:v>
                </c:pt>
                <c:pt idx="1355">
                  <c:v>6.992E-3</c:v>
                </c:pt>
                <c:pt idx="1356">
                  <c:v>7.0239999999999999E-3</c:v>
                </c:pt>
                <c:pt idx="1357">
                  <c:v>7.058E-3</c:v>
                </c:pt>
                <c:pt idx="1358">
                  <c:v>7.0930000000000003E-3</c:v>
                </c:pt>
                <c:pt idx="1359">
                  <c:v>7.1300000000000001E-3</c:v>
                </c:pt>
                <c:pt idx="1360">
                  <c:v>7.0609999999999996E-3</c:v>
                </c:pt>
                <c:pt idx="1361">
                  <c:v>6.9940000000000002E-3</c:v>
                </c:pt>
                <c:pt idx="1362">
                  <c:v>6.9280000000000001E-3</c:v>
                </c:pt>
                <c:pt idx="1363">
                  <c:v>6.8640000000000003E-3</c:v>
                </c:pt>
                <c:pt idx="1364">
                  <c:v>6.8019999999999999E-3</c:v>
                </c:pt>
                <c:pt idx="1365">
                  <c:v>6.7409999999999996E-3</c:v>
                </c:pt>
                <c:pt idx="1366">
                  <c:v>6.6819999999999996E-3</c:v>
                </c:pt>
                <c:pt idx="1367">
                  <c:v>6.6249999999999998E-3</c:v>
                </c:pt>
                <c:pt idx="1368">
                  <c:v>6.5700000000000003E-3</c:v>
                </c:pt>
                <c:pt idx="1369">
                  <c:v>6.5160000000000001E-3</c:v>
                </c:pt>
                <c:pt idx="1370">
                  <c:v>6.4640000000000001E-3</c:v>
                </c:pt>
                <c:pt idx="1371">
                  <c:v>6.4140000000000004E-3</c:v>
                </c:pt>
                <c:pt idx="1372">
                  <c:v>6.3660000000000001E-3</c:v>
                </c:pt>
                <c:pt idx="1373">
                  <c:v>6.319E-3</c:v>
                </c:pt>
                <c:pt idx="1374">
                  <c:v>6.2740000000000001E-3</c:v>
                </c:pt>
                <c:pt idx="1375">
                  <c:v>6.2300000000000003E-3</c:v>
                </c:pt>
                <c:pt idx="1376">
                  <c:v>6.1890000000000001E-3</c:v>
                </c:pt>
                <c:pt idx="1377">
                  <c:v>6.149E-3</c:v>
                </c:pt>
                <c:pt idx="1378">
                  <c:v>6.1110000000000001E-3</c:v>
                </c:pt>
                <c:pt idx="1379">
                  <c:v>6.0740000000000004E-3</c:v>
                </c:pt>
                <c:pt idx="1380">
                  <c:v>6.0400000000000002E-3</c:v>
                </c:pt>
                <c:pt idx="1381">
                  <c:v>6.0070000000000002E-3</c:v>
                </c:pt>
                <c:pt idx="1382">
                  <c:v>5.9750000000000003E-3</c:v>
                </c:pt>
                <c:pt idx="1383">
                  <c:v>5.9459999999999999E-3</c:v>
                </c:pt>
                <c:pt idx="1384">
                  <c:v>5.9179999999999996E-3</c:v>
                </c:pt>
                <c:pt idx="1385">
                  <c:v>5.8919999999999997E-3</c:v>
                </c:pt>
                <c:pt idx="1386">
                  <c:v>5.8669999999999998E-3</c:v>
                </c:pt>
                <c:pt idx="1387">
                  <c:v>5.8450000000000004E-3</c:v>
                </c:pt>
                <c:pt idx="1388">
                  <c:v>5.8240000000000002E-3</c:v>
                </c:pt>
                <c:pt idx="1389">
                  <c:v>5.8050000000000003E-3</c:v>
                </c:pt>
                <c:pt idx="1390">
                  <c:v>5.7869999999999996E-3</c:v>
                </c:pt>
                <c:pt idx="1391">
                  <c:v>5.7710000000000001E-3</c:v>
                </c:pt>
                <c:pt idx="1392">
                  <c:v>5.757E-3</c:v>
                </c:pt>
                <c:pt idx="1393">
                  <c:v>5.7450000000000001E-3</c:v>
                </c:pt>
                <c:pt idx="1394">
                  <c:v>5.7340000000000004E-3</c:v>
                </c:pt>
                <c:pt idx="1395">
                  <c:v>5.7250000000000001E-3</c:v>
                </c:pt>
                <c:pt idx="1396">
                  <c:v>5.718E-3</c:v>
                </c:pt>
                <c:pt idx="1397">
                  <c:v>5.7130000000000002E-3</c:v>
                </c:pt>
                <c:pt idx="1398">
                  <c:v>5.7089999999999997E-3</c:v>
                </c:pt>
                <c:pt idx="1399">
                  <c:v>5.7070000000000003E-3</c:v>
                </c:pt>
                <c:pt idx="1400">
                  <c:v>5.7070000000000003E-3</c:v>
                </c:pt>
                <c:pt idx="1401">
                  <c:v>5.7080000000000004E-3</c:v>
                </c:pt>
                <c:pt idx="1402">
                  <c:v>5.7109999999999999E-3</c:v>
                </c:pt>
                <c:pt idx="1403">
                  <c:v>5.7159999999999997E-3</c:v>
                </c:pt>
                <c:pt idx="1404">
                  <c:v>5.7229999999999998E-3</c:v>
                </c:pt>
                <c:pt idx="1405">
                  <c:v>5.731E-3</c:v>
                </c:pt>
                <c:pt idx="1406">
                  <c:v>5.7409999999999996E-3</c:v>
                </c:pt>
                <c:pt idx="1407">
                  <c:v>5.7530000000000003E-3</c:v>
                </c:pt>
                <c:pt idx="1408">
                  <c:v>5.7660000000000003E-3</c:v>
                </c:pt>
                <c:pt idx="1409">
                  <c:v>5.7819999999999998E-3</c:v>
                </c:pt>
                <c:pt idx="1410">
                  <c:v>5.7990000000000003E-3</c:v>
                </c:pt>
                <c:pt idx="1411">
                  <c:v>5.8170000000000001E-3</c:v>
                </c:pt>
                <c:pt idx="1412">
                  <c:v>5.8380000000000003E-3</c:v>
                </c:pt>
                <c:pt idx="1413">
                  <c:v>5.8599999999999998E-3</c:v>
                </c:pt>
                <c:pt idx="1414">
                  <c:v>5.8840000000000003E-3</c:v>
                </c:pt>
                <c:pt idx="1415">
                  <c:v>5.9090000000000002E-3</c:v>
                </c:pt>
                <c:pt idx="1416">
                  <c:v>5.9360000000000003E-3</c:v>
                </c:pt>
                <c:pt idx="1417">
                  <c:v>5.9649999999999998E-3</c:v>
                </c:pt>
                <c:pt idx="1418">
                  <c:v>5.9959999999999996E-3</c:v>
                </c:pt>
                <c:pt idx="1419">
                  <c:v>6.0289999999999996E-3</c:v>
                </c:pt>
                <c:pt idx="1420">
                  <c:v>6.0629999999999998E-3</c:v>
                </c:pt>
                <c:pt idx="1421">
                  <c:v>6.0990000000000003E-3</c:v>
                </c:pt>
                <c:pt idx="1422">
                  <c:v>6.136E-3</c:v>
                </c:pt>
                <c:pt idx="1423">
                  <c:v>6.1760000000000001E-3</c:v>
                </c:pt>
                <c:pt idx="1424">
                  <c:v>6.2170000000000003E-3</c:v>
                </c:pt>
                <c:pt idx="1425">
                  <c:v>6.2589999999999998E-3</c:v>
                </c:pt>
                <c:pt idx="1426">
                  <c:v>6.3039999999999997E-3</c:v>
                </c:pt>
                <c:pt idx="1427">
                  <c:v>6.3499999999999997E-3</c:v>
                </c:pt>
                <c:pt idx="1428">
                  <c:v>6.2899999999999996E-3</c:v>
                </c:pt>
                <c:pt idx="1429">
                  <c:v>6.2310000000000004E-3</c:v>
                </c:pt>
                <c:pt idx="1430">
                  <c:v>6.1749999999999999E-3</c:v>
                </c:pt>
                <c:pt idx="1431">
                  <c:v>6.1199999999999996E-3</c:v>
                </c:pt>
                <c:pt idx="1432">
                  <c:v>6.0670000000000003E-3</c:v>
                </c:pt>
                <c:pt idx="1433">
                  <c:v>6.0150000000000004E-3</c:v>
                </c:pt>
                <c:pt idx="1434">
                  <c:v>5.9649999999999998E-3</c:v>
                </c:pt>
                <c:pt idx="1435">
                  <c:v>5.9170000000000004E-3</c:v>
                </c:pt>
                <c:pt idx="1436">
                  <c:v>5.8710000000000004E-3</c:v>
                </c:pt>
                <c:pt idx="1437">
                  <c:v>5.8259999999999996E-3</c:v>
                </c:pt>
                <c:pt idx="1438">
                  <c:v>5.7829999999999999E-3</c:v>
                </c:pt>
                <c:pt idx="1439">
                  <c:v>5.7419999999999997E-3</c:v>
                </c:pt>
                <c:pt idx="1440">
                  <c:v>5.7019999999999996E-3</c:v>
                </c:pt>
                <c:pt idx="1441">
                  <c:v>5.6639999999999998E-3</c:v>
                </c:pt>
                <c:pt idx="1442">
                  <c:v>5.6290000000000003E-3</c:v>
                </c:pt>
                <c:pt idx="1443">
                  <c:v>5.594E-3</c:v>
                </c:pt>
                <c:pt idx="1444">
                  <c:v>5.5620000000000001E-3</c:v>
                </c:pt>
                <c:pt idx="1445">
                  <c:v>5.5310000000000003E-3</c:v>
                </c:pt>
                <c:pt idx="1446">
                  <c:v>5.5009999999999998E-3</c:v>
                </c:pt>
                <c:pt idx="1447">
                  <c:v>5.4739999999999997E-3</c:v>
                </c:pt>
                <c:pt idx="1448">
                  <c:v>5.4479999999999997E-3</c:v>
                </c:pt>
                <c:pt idx="1449">
                  <c:v>5.424E-3</c:v>
                </c:pt>
                <c:pt idx="1450">
                  <c:v>5.4019999999999997E-3</c:v>
                </c:pt>
                <c:pt idx="1451">
                  <c:v>5.3819999999999996E-3</c:v>
                </c:pt>
                <c:pt idx="1452">
                  <c:v>5.3629999999999997E-3</c:v>
                </c:pt>
                <c:pt idx="1453">
                  <c:v>5.3460000000000001E-3</c:v>
                </c:pt>
                <c:pt idx="1454">
                  <c:v>5.3299999999999997E-3</c:v>
                </c:pt>
                <c:pt idx="1455">
                  <c:v>5.3160000000000004E-3</c:v>
                </c:pt>
                <c:pt idx="1456">
                  <c:v>5.3049999999999998E-3</c:v>
                </c:pt>
                <c:pt idx="1457">
                  <c:v>5.2940000000000001E-3</c:v>
                </c:pt>
                <c:pt idx="1458">
                  <c:v>5.2859999999999999E-3</c:v>
                </c:pt>
                <c:pt idx="1459">
                  <c:v>5.2789999999999998E-3</c:v>
                </c:pt>
                <c:pt idx="1460">
                  <c:v>5.274E-3</c:v>
                </c:pt>
                <c:pt idx="1461">
                  <c:v>5.2709999999999996E-3</c:v>
                </c:pt>
                <c:pt idx="1462">
                  <c:v>5.2690000000000002E-3</c:v>
                </c:pt>
                <c:pt idx="1463">
                  <c:v>5.2690000000000002E-3</c:v>
                </c:pt>
                <c:pt idx="1464">
                  <c:v>5.2709999999999996E-3</c:v>
                </c:pt>
                <c:pt idx="1465">
                  <c:v>5.2750000000000002E-3</c:v>
                </c:pt>
                <c:pt idx="1466">
                  <c:v>5.28E-3</c:v>
                </c:pt>
                <c:pt idx="1467">
                  <c:v>5.287E-3</c:v>
                </c:pt>
                <c:pt idx="1468">
                  <c:v>5.2960000000000004E-3</c:v>
                </c:pt>
                <c:pt idx="1469">
                  <c:v>5.306E-3</c:v>
                </c:pt>
                <c:pt idx="1470">
                  <c:v>5.3179999999999998E-3</c:v>
                </c:pt>
                <c:pt idx="1471">
                  <c:v>5.3319999999999999E-3</c:v>
                </c:pt>
                <c:pt idx="1472">
                  <c:v>5.3480000000000003E-3</c:v>
                </c:pt>
                <c:pt idx="1473">
                  <c:v>5.365E-3</c:v>
                </c:pt>
                <c:pt idx="1474">
                  <c:v>5.3839999999999999E-3</c:v>
                </c:pt>
                <c:pt idx="1475">
                  <c:v>5.4050000000000001E-3</c:v>
                </c:pt>
                <c:pt idx="1476">
                  <c:v>5.4270000000000004E-3</c:v>
                </c:pt>
                <c:pt idx="1477">
                  <c:v>5.4520000000000002E-3</c:v>
                </c:pt>
                <c:pt idx="1478">
                  <c:v>5.4780000000000002E-3</c:v>
                </c:pt>
                <c:pt idx="1479">
                  <c:v>5.5050000000000003E-3</c:v>
                </c:pt>
                <c:pt idx="1480">
                  <c:v>5.535E-3</c:v>
                </c:pt>
                <c:pt idx="1481">
                  <c:v>5.5659999999999998E-3</c:v>
                </c:pt>
                <c:pt idx="1482">
                  <c:v>5.5989999999999998E-3</c:v>
                </c:pt>
                <c:pt idx="1483">
                  <c:v>5.633E-3</c:v>
                </c:pt>
                <c:pt idx="1484">
                  <c:v>5.6690000000000004E-3</c:v>
                </c:pt>
                <c:pt idx="1485">
                  <c:v>5.7070000000000003E-3</c:v>
                </c:pt>
                <c:pt idx="1486">
                  <c:v>5.7470000000000004E-3</c:v>
                </c:pt>
                <c:pt idx="1487">
                  <c:v>5.7889999999999999E-3</c:v>
                </c:pt>
                <c:pt idx="1488">
                  <c:v>5.8320000000000004E-3</c:v>
                </c:pt>
                <c:pt idx="1489">
                  <c:v>5.8770000000000003E-3</c:v>
                </c:pt>
                <c:pt idx="1490">
                  <c:v>5.9230000000000003E-3</c:v>
                </c:pt>
                <c:pt idx="1491">
                  <c:v>5.9719999999999999E-3</c:v>
                </c:pt>
                <c:pt idx="1492">
                  <c:v>6.0219999999999996E-3</c:v>
                </c:pt>
                <c:pt idx="1493">
                  <c:v>6.0740000000000004E-3</c:v>
                </c:pt>
                <c:pt idx="1494">
                  <c:v>6.1269999999999996E-3</c:v>
                </c:pt>
                <c:pt idx="1495">
                  <c:v>6.182E-3</c:v>
                </c:pt>
                <c:pt idx="1496">
                  <c:v>6.1250000000000002E-3</c:v>
                </c:pt>
                <c:pt idx="1497">
                  <c:v>6.0689999999999997E-3</c:v>
                </c:pt>
                <c:pt idx="1498">
                  <c:v>6.0140000000000002E-3</c:v>
                </c:pt>
                <c:pt idx="1499">
                  <c:v>5.9620000000000003E-3</c:v>
                </c:pt>
                <c:pt idx="1500">
                  <c:v>5.9109999999999996E-3</c:v>
                </c:pt>
                <c:pt idx="1501">
                  <c:v>5.862E-3</c:v>
                </c:pt>
                <c:pt idx="1502">
                  <c:v>5.8139999999999997E-3</c:v>
                </c:pt>
                <c:pt idx="1503">
                  <c:v>5.7689999999999998E-3</c:v>
                </c:pt>
                <c:pt idx="1504">
                  <c:v>5.7250000000000001E-3</c:v>
                </c:pt>
                <c:pt idx="1505">
                  <c:v>5.6829999999999997E-3</c:v>
                </c:pt>
                <c:pt idx="1506">
                  <c:v>5.6420000000000003E-3</c:v>
                </c:pt>
                <c:pt idx="1507">
                  <c:v>5.6039999999999996E-3</c:v>
                </c:pt>
                <c:pt idx="1508">
                  <c:v>5.5669999999999999E-3</c:v>
                </c:pt>
                <c:pt idx="1509">
                  <c:v>5.5310000000000003E-3</c:v>
                </c:pt>
                <c:pt idx="1510">
                  <c:v>5.4980000000000003E-3</c:v>
                </c:pt>
                <c:pt idx="1511">
                  <c:v>5.4660000000000004E-3</c:v>
                </c:pt>
                <c:pt idx="1512">
                  <c:v>5.4359999999999999E-3</c:v>
                </c:pt>
                <c:pt idx="1513">
                  <c:v>5.4070000000000003E-3</c:v>
                </c:pt>
                <c:pt idx="1514">
                  <c:v>5.3800000000000002E-3</c:v>
                </c:pt>
                <c:pt idx="1515">
                  <c:v>5.3559999999999997E-3</c:v>
                </c:pt>
                <c:pt idx="1516">
                  <c:v>5.3319999999999999E-3</c:v>
                </c:pt>
                <c:pt idx="1517">
                  <c:v>5.3109999999999997E-3</c:v>
                </c:pt>
                <c:pt idx="1518">
                  <c:v>5.2909999999999997E-3</c:v>
                </c:pt>
                <c:pt idx="1519">
                  <c:v>5.2729999999999999E-3</c:v>
                </c:pt>
                <c:pt idx="1520">
                  <c:v>5.2560000000000003E-3</c:v>
                </c:pt>
                <c:pt idx="1521">
                  <c:v>5.2420000000000001E-3</c:v>
                </c:pt>
                <c:pt idx="1522">
                  <c:v>5.2290000000000001E-3</c:v>
                </c:pt>
                <c:pt idx="1523">
                  <c:v>5.2180000000000004E-3</c:v>
                </c:pt>
                <c:pt idx="1524">
                  <c:v>5.208E-3</c:v>
                </c:pt>
                <c:pt idx="1525">
                  <c:v>5.2009999999999999E-3</c:v>
                </c:pt>
                <c:pt idx="1526">
                  <c:v>5.1939999999999998E-3</c:v>
                </c:pt>
                <c:pt idx="1527">
                  <c:v>5.1900000000000002E-3</c:v>
                </c:pt>
                <c:pt idx="1528">
                  <c:v>5.1879999999999999E-3</c:v>
                </c:pt>
                <c:pt idx="1529">
                  <c:v>5.1869999999999998E-3</c:v>
                </c:pt>
                <c:pt idx="1530">
                  <c:v>5.1879999999999999E-3</c:v>
                </c:pt>
                <c:pt idx="1531">
                  <c:v>5.1900000000000002E-3</c:v>
                </c:pt>
                <c:pt idx="1532">
                  <c:v>5.1939999999999998E-3</c:v>
                </c:pt>
                <c:pt idx="1533">
                  <c:v>5.2009999999999999E-3</c:v>
                </c:pt>
                <c:pt idx="1534">
                  <c:v>5.208E-3</c:v>
                </c:pt>
                <c:pt idx="1535">
                  <c:v>5.2180000000000004E-3</c:v>
                </c:pt>
                <c:pt idx="1536">
                  <c:v>5.2290000000000001E-3</c:v>
                </c:pt>
                <c:pt idx="1537">
                  <c:v>5.2420000000000001E-3</c:v>
                </c:pt>
                <c:pt idx="1538">
                  <c:v>5.2560000000000003E-3</c:v>
                </c:pt>
                <c:pt idx="1539">
                  <c:v>5.2729999999999999E-3</c:v>
                </c:pt>
                <c:pt idx="1540">
                  <c:v>5.2909999999999997E-3</c:v>
                </c:pt>
                <c:pt idx="1541">
                  <c:v>5.3109999999999997E-3</c:v>
                </c:pt>
                <c:pt idx="1542">
                  <c:v>5.3319999999999999E-3</c:v>
                </c:pt>
                <c:pt idx="1543">
                  <c:v>5.3559999999999997E-3</c:v>
                </c:pt>
                <c:pt idx="1544">
                  <c:v>5.3810000000000004E-3</c:v>
                </c:pt>
                <c:pt idx="1545">
                  <c:v>5.4070000000000003E-3</c:v>
                </c:pt>
                <c:pt idx="1546">
                  <c:v>5.4359999999999999E-3</c:v>
                </c:pt>
                <c:pt idx="1547">
                  <c:v>5.4660000000000004E-3</c:v>
                </c:pt>
                <c:pt idx="1548">
                  <c:v>5.4980000000000003E-3</c:v>
                </c:pt>
                <c:pt idx="1549">
                  <c:v>5.5310000000000003E-3</c:v>
                </c:pt>
                <c:pt idx="1550">
                  <c:v>5.5669999999999999E-3</c:v>
                </c:pt>
                <c:pt idx="1551">
                  <c:v>5.6039999999999996E-3</c:v>
                </c:pt>
                <c:pt idx="1552">
                  <c:v>5.6420000000000003E-3</c:v>
                </c:pt>
                <c:pt idx="1553">
                  <c:v>5.6829999999999997E-3</c:v>
                </c:pt>
                <c:pt idx="1554">
                  <c:v>5.7250000000000001E-3</c:v>
                </c:pt>
                <c:pt idx="1555">
                  <c:v>5.7689999999999998E-3</c:v>
                </c:pt>
                <c:pt idx="1556">
                  <c:v>5.8139999999999997E-3</c:v>
                </c:pt>
                <c:pt idx="1557">
                  <c:v>5.862E-3</c:v>
                </c:pt>
                <c:pt idx="1558">
                  <c:v>5.9109999999999996E-3</c:v>
                </c:pt>
                <c:pt idx="1559">
                  <c:v>5.9620000000000003E-3</c:v>
                </c:pt>
                <c:pt idx="1560">
                  <c:v>6.0140000000000002E-3</c:v>
                </c:pt>
                <c:pt idx="1561">
                  <c:v>6.0689999999999997E-3</c:v>
                </c:pt>
                <c:pt idx="1562">
                  <c:v>6.1250000000000002E-3</c:v>
                </c:pt>
                <c:pt idx="1563">
                  <c:v>6.182E-3</c:v>
                </c:pt>
                <c:pt idx="1564">
                  <c:v>6.1250000000000002E-3</c:v>
                </c:pt>
                <c:pt idx="1565">
                  <c:v>6.0689999999999997E-3</c:v>
                </c:pt>
                <c:pt idx="1566">
                  <c:v>6.0140000000000002E-3</c:v>
                </c:pt>
                <c:pt idx="1567">
                  <c:v>5.9620000000000003E-3</c:v>
                </c:pt>
                <c:pt idx="1568">
                  <c:v>5.9109999999999996E-3</c:v>
                </c:pt>
                <c:pt idx="1569">
                  <c:v>5.862E-3</c:v>
                </c:pt>
                <c:pt idx="1570">
                  <c:v>5.8149999999999999E-3</c:v>
                </c:pt>
                <c:pt idx="1571">
                  <c:v>5.7689999999999998E-3</c:v>
                </c:pt>
                <c:pt idx="1572">
                  <c:v>5.7250000000000001E-3</c:v>
                </c:pt>
                <c:pt idx="1573">
                  <c:v>5.6829999999999997E-3</c:v>
                </c:pt>
                <c:pt idx="1574">
                  <c:v>5.6420000000000003E-3</c:v>
                </c:pt>
                <c:pt idx="1575">
                  <c:v>5.6039999999999996E-3</c:v>
                </c:pt>
                <c:pt idx="1576">
                  <c:v>5.5669999999999999E-3</c:v>
                </c:pt>
                <c:pt idx="1577">
                  <c:v>5.5310000000000003E-3</c:v>
                </c:pt>
                <c:pt idx="1578">
                  <c:v>5.4980000000000003E-3</c:v>
                </c:pt>
                <c:pt idx="1579">
                  <c:v>5.4660000000000004E-3</c:v>
                </c:pt>
                <c:pt idx="1580">
                  <c:v>5.4359999999999999E-3</c:v>
                </c:pt>
                <c:pt idx="1581">
                  <c:v>5.4070000000000003E-3</c:v>
                </c:pt>
                <c:pt idx="1582">
                  <c:v>5.3810000000000004E-3</c:v>
                </c:pt>
                <c:pt idx="1583">
                  <c:v>5.3559999999999997E-3</c:v>
                </c:pt>
                <c:pt idx="1584">
                  <c:v>5.3319999999999999E-3</c:v>
                </c:pt>
                <c:pt idx="1585">
                  <c:v>5.3109999999999997E-3</c:v>
                </c:pt>
                <c:pt idx="1586">
                  <c:v>5.2909999999999997E-3</c:v>
                </c:pt>
                <c:pt idx="1587">
                  <c:v>5.2729999999999999E-3</c:v>
                </c:pt>
                <c:pt idx="1588">
                  <c:v>5.2570000000000004E-3</c:v>
                </c:pt>
                <c:pt idx="1589">
                  <c:v>5.2420000000000001E-3</c:v>
                </c:pt>
                <c:pt idx="1590">
                  <c:v>5.2290000000000001E-3</c:v>
                </c:pt>
                <c:pt idx="1591">
                  <c:v>5.2180000000000004E-3</c:v>
                </c:pt>
                <c:pt idx="1592">
                  <c:v>5.208E-3</c:v>
                </c:pt>
                <c:pt idx="1593">
                  <c:v>5.2009999999999999E-3</c:v>
                </c:pt>
                <c:pt idx="1594">
                  <c:v>5.1939999999999998E-3</c:v>
                </c:pt>
                <c:pt idx="1595">
                  <c:v>5.1900000000000002E-3</c:v>
                </c:pt>
                <c:pt idx="1596">
                  <c:v>5.1879999999999999E-3</c:v>
                </c:pt>
                <c:pt idx="1597">
                  <c:v>5.1869999999999998E-3</c:v>
                </c:pt>
                <c:pt idx="1598">
                  <c:v>5.1879999999999999E-3</c:v>
                </c:pt>
                <c:pt idx="1599">
                  <c:v>5.1900000000000002E-3</c:v>
                </c:pt>
                <c:pt idx="1600">
                  <c:v>5.195E-3</c:v>
                </c:pt>
                <c:pt idx="1601">
                  <c:v>5.2009999999999999E-3</c:v>
                </c:pt>
                <c:pt idx="1602">
                  <c:v>5.208E-3</c:v>
                </c:pt>
                <c:pt idx="1603">
                  <c:v>5.2180000000000004E-3</c:v>
                </c:pt>
                <c:pt idx="1604">
                  <c:v>5.2290000000000001E-3</c:v>
                </c:pt>
                <c:pt idx="1605">
                  <c:v>5.2420000000000001E-3</c:v>
                </c:pt>
                <c:pt idx="1606">
                  <c:v>5.2570000000000004E-3</c:v>
                </c:pt>
                <c:pt idx="1607">
                  <c:v>5.2729999999999999E-3</c:v>
                </c:pt>
                <c:pt idx="1608">
                  <c:v>5.2909999999999997E-3</c:v>
                </c:pt>
                <c:pt idx="1609">
                  <c:v>5.3109999999999997E-3</c:v>
                </c:pt>
                <c:pt idx="1610">
                  <c:v>5.3319999999999999E-3</c:v>
                </c:pt>
                <c:pt idx="1611">
                  <c:v>5.3559999999999997E-3</c:v>
                </c:pt>
                <c:pt idx="1612">
                  <c:v>5.3810000000000004E-3</c:v>
                </c:pt>
                <c:pt idx="1613">
                  <c:v>5.4070000000000003E-3</c:v>
                </c:pt>
                <c:pt idx="1614">
                  <c:v>5.4359999999999999E-3</c:v>
                </c:pt>
                <c:pt idx="1615">
                  <c:v>5.4660000000000004E-3</c:v>
                </c:pt>
                <c:pt idx="1616">
                  <c:v>5.4980000000000003E-3</c:v>
                </c:pt>
                <c:pt idx="1617">
                  <c:v>5.5310000000000003E-3</c:v>
                </c:pt>
                <c:pt idx="1618">
                  <c:v>5.5669999999999999E-3</c:v>
                </c:pt>
                <c:pt idx="1619">
                  <c:v>5.6039999999999996E-3</c:v>
                </c:pt>
                <c:pt idx="1620">
                  <c:v>5.6420000000000003E-3</c:v>
                </c:pt>
                <c:pt idx="1621">
                  <c:v>5.6829999999999997E-3</c:v>
                </c:pt>
                <c:pt idx="1622">
                  <c:v>5.7250000000000001E-3</c:v>
                </c:pt>
                <c:pt idx="1623">
                  <c:v>5.7689999999999998E-3</c:v>
                </c:pt>
                <c:pt idx="1624">
                  <c:v>5.8149999999999999E-3</c:v>
                </c:pt>
                <c:pt idx="1625">
                  <c:v>5.862E-3</c:v>
                </c:pt>
                <c:pt idx="1626">
                  <c:v>5.9109999999999996E-3</c:v>
                </c:pt>
                <c:pt idx="1627">
                  <c:v>5.9620000000000003E-3</c:v>
                </c:pt>
                <c:pt idx="1628">
                  <c:v>6.0140000000000002E-3</c:v>
                </c:pt>
                <c:pt idx="1629">
                  <c:v>6.0689999999999997E-3</c:v>
                </c:pt>
                <c:pt idx="1630">
                  <c:v>6.1250000000000002E-3</c:v>
                </c:pt>
                <c:pt idx="1631">
                  <c:v>6.182E-3</c:v>
                </c:pt>
                <c:pt idx="1632">
                  <c:v>6.1250000000000002E-3</c:v>
                </c:pt>
                <c:pt idx="1633">
                  <c:v>6.0689999999999997E-3</c:v>
                </c:pt>
                <c:pt idx="1634">
                  <c:v>6.0140000000000002E-3</c:v>
                </c:pt>
                <c:pt idx="1635">
                  <c:v>5.9620000000000003E-3</c:v>
                </c:pt>
                <c:pt idx="1636">
                  <c:v>5.9109999999999996E-3</c:v>
                </c:pt>
                <c:pt idx="1637">
                  <c:v>5.862E-3</c:v>
                </c:pt>
                <c:pt idx="1638">
                  <c:v>5.8149999999999999E-3</c:v>
                </c:pt>
                <c:pt idx="1639">
                  <c:v>5.7689999999999998E-3</c:v>
                </c:pt>
                <c:pt idx="1640">
                  <c:v>5.7250000000000001E-3</c:v>
                </c:pt>
                <c:pt idx="1641">
                  <c:v>5.6829999999999997E-3</c:v>
                </c:pt>
                <c:pt idx="1642">
                  <c:v>5.6420000000000003E-3</c:v>
                </c:pt>
                <c:pt idx="1643">
                  <c:v>5.6039999999999996E-3</c:v>
                </c:pt>
                <c:pt idx="1644">
                  <c:v>5.5669999999999999E-3</c:v>
                </c:pt>
                <c:pt idx="1645">
                  <c:v>5.5310000000000003E-3</c:v>
                </c:pt>
                <c:pt idx="1646">
                  <c:v>5.4980000000000003E-3</c:v>
                </c:pt>
                <c:pt idx="1647">
                  <c:v>5.4660000000000004E-3</c:v>
                </c:pt>
                <c:pt idx="1648">
                  <c:v>5.4359999999999999E-3</c:v>
                </c:pt>
                <c:pt idx="1649">
                  <c:v>5.4070000000000003E-3</c:v>
                </c:pt>
                <c:pt idx="1650">
                  <c:v>5.3810000000000004E-3</c:v>
                </c:pt>
                <c:pt idx="1651">
                  <c:v>5.3559999999999997E-3</c:v>
                </c:pt>
                <c:pt idx="1652">
                  <c:v>5.3319999999999999E-3</c:v>
                </c:pt>
                <c:pt idx="1653">
                  <c:v>5.3109999999999997E-3</c:v>
                </c:pt>
                <c:pt idx="1654">
                  <c:v>5.2909999999999997E-3</c:v>
                </c:pt>
                <c:pt idx="1655">
                  <c:v>5.2729999999999999E-3</c:v>
                </c:pt>
                <c:pt idx="1656">
                  <c:v>5.2570000000000004E-3</c:v>
                </c:pt>
                <c:pt idx="1657">
                  <c:v>5.2420000000000001E-3</c:v>
                </c:pt>
                <c:pt idx="1658">
                  <c:v>5.2290000000000001E-3</c:v>
                </c:pt>
                <c:pt idx="1659">
                  <c:v>5.2180000000000004E-3</c:v>
                </c:pt>
                <c:pt idx="1660">
                  <c:v>5.208E-3</c:v>
                </c:pt>
                <c:pt idx="1661">
                  <c:v>5.2009999999999999E-3</c:v>
                </c:pt>
                <c:pt idx="1662">
                  <c:v>5.195E-3</c:v>
                </c:pt>
                <c:pt idx="1663">
                  <c:v>5.1900000000000002E-3</c:v>
                </c:pt>
                <c:pt idx="1664">
                  <c:v>5.1879999999999999E-3</c:v>
                </c:pt>
                <c:pt idx="1665">
                  <c:v>5.1869999999999998E-3</c:v>
                </c:pt>
                <c:pt idx="1666">
                  <c:v>5.1879999999999999E-3</c:v>
                </c:pt>
                <c:pt idx="1667">
                  <c:v>5.1900000000000002E-3</c:v>
                </c:pt>
                <c:pt idx="1668">
                  <c:v>5.195E-3</c:v>
                </c:pt>
                <c:pt idx="1669">
                  <c:v>5.2009999999999999E-3</c:v>
                </c:pt>
                <c:pt idx="1670">
                  <c:v>5.208E-3</c:v>
                </c:pt>
                <c:pt idx="1671">
                  <c:v>5.2180000000000004E-3</c:v>
                </c:pt>
                <c:pt idx="1672">
                  <c:v>5.2290000000000001E-3</c:v>
                </c:pt>
                <c:pt idx="1673">
                  <c:v>5.2420000000000001E-3</c:v>
                </c:pt>
                <c:pt idx="1674">
                  <c:v>5.2570000000000004E-3</c:v>
                </c:pt>
                <c:pt idx="1675">
                  <c:v>5.2729999999999999E-3</c:v>
                </c:pt>
                <c:pt idx="1676">
                  <c:v>5.2909999999999997E-3</c:v>
                </c:pt>
                <c:pt idx="1677">
                  <c:v>5.3109999999999997E-3</c:v>
                </c:pt>
                <c:pt idx="1678">
                  <c:v>5.3319999999999999E-3</c:v>
                </c:pt>
                <c:pt idx="1679">
                  <c:v>5.3559999999999997E-3</c:v>
                </c:pt>
                <c:pt idx="1680">
                  <c:v>5.3810000000000004E-3</c:v>
                </c:pt>
                <c:pt idx="1681">
                  <c:v>5.4070000000000003E-3</c:v>
                </c:pt>
                <c:pt idx="1682">
                  <c:v>5.4359999999999999E-3</c:v>
                </c:pt>
                <c:pt idx="1683">
                  <c:v>5.4660000000000004E-3</c:v>
                </c:pt>
                <c:pt idx="1684">
                  <c:v>5.4980000000000003E-3</c:v>
                </c:pt>
                <c:pt idx="1685">
                  <c:v>5.5310000000000003E-3</c:v>
                </c:pt>
                <c:pt idx="1686">
                  <c:v>5.5669999999999999E-3</c:v>
                </c:pt>
                <c:pt idx="1687">
                  <c:v>5.6039999999999996E-3</c:v>
                </c:pt>
                <c:pt idx="1688">
                  <c:v>5.6420000000000003E-3</c:v>
                </c:pt>
                <c:pt idx="1689">
                  <c:v>5.6829999999999997E-3</c:v>
                </c:pt>
                <c:pt idx="1690">
                  <c:v>5.7250000000000001E-3</c:v>
                </c:pt>
                <c:pt idx="1691">
                  <c:v>5.7689999999999998E-3</c:v>
                </c:pt>
                <c:pt idx="1692">
                  <c:v>5.8149999999999999E-3</c:v>
                </c:pt>
                <c:pt idx="1693">
                  <c:v>5.862E-3</c:v>
                </c:pt>
                <c:pt idx="1694">
                  <c:v>5.9109999999999996E-3</c:v>
                </c:pt>
                <c:pt idx="1695">
                  <c:v>5.9620000000000003E-3</c:v>
                </c:pt>
                <c:pt idx="1696">
                  <c:v>6.0140000000000002E-3</c:v>
                </c:pt>
                <c:pt idx="1697">
                  <c:v>6.0689999999999997E-3</c:v>
                </c:pt>
                <c:pt idx="1698">
                  <c:v>6.1250000000000002E-3</c:v>
                </c:pt>
                <c:pt idx="1699">
                  <c:v>6.182E-3</c:v>
                </c:pt>
                <c:pt idx="1700">
                  <c:v>6.1250000000000002E-3</c:v>
                </c:pt>
                <c:pt idx="1701">
                  <c:v>6.0689999999999997E-3</c:v>
                </c:pt>
                <c:pt idx="1702">
                  <c:v>6.0140000000000002E-3</c:v>
                </c:pt>
                <c:pt idx="1703">
                  <c:v>5.9620000000000003E-3</c:v>
                </c:pt>
                <c:pt idx="1704">
                  <c:v>5.9109999999999996E-3</c:v>
                </c:pt>
                <c:pt idx="1705">
                  <c:v>5.862E-3</c:v>
                </c:pt>
                <c:pt idx="1706">
                  <c:v>5.8149999999999999E-3</c:v>
                </c:pt>
                <c:pt idx="1707">
                  <c:v>5.7689999999999998E-3</c:v>
                </c:pt>
                <c:pt idx="1708">
                  <c:v>5.7250000000000001E-3</c:v>
                </c:pt>
                <c:pt idx="1709">
                  <c:v>5.6829999999999997E-3</c:v>
                </c:pt>
                <c:pt idx="1710">
                  <c:v>5.6420000000000003E-3</c:v>
                </c:pt>
                <c:pt idx="1711">
                  <c:v>5.6039999999999996E-3</c:v>
                </c:pt>
                <c:pt idx="1712">
                  <c:v>5.5669999999999999E-3</c:v>
                </c:pt>
                <c:pt idx="1713">
                  <c:v>5.5310000000000003E-3</c:v>
                </c:pt>
                <c:pt idx="1714">
                  <c:v>5.4980000000000003E-3</c:v>
                </c:pt>
                <c:pt idx="1715">
                  <c:v>5.4660000000000004E-3</c:v>
                </c:pt>
                <c:pt idx="1716">
                  <c:v>5.4359999999999999E-3</c:v>
                </c:pt>
                <c:pt idx="1717">
                  <c:v>5.4070000000000003E-3</c:v>
                </c:pt>
                <c:pt idx="1718">
                  <c:v>5.3810000000000004E-3</c:v>
                </c:pt>
                <c:pt idx="1719">
                  <c:v>5.3559999999999997E-3</c:v>
                </c:pt>
                <c:pt idx="1720">
                  <c:v>5.3319999999999999E-3</c:v>
                </c:pt>
                <c:pt idx="1721">
                  <c:v>5.3109999999999997E-3</c:v>
                </c:pt>
                <c:pt idx="1722">
                  <c:v>5.2909999999999997E-3</c:v>
                </c:pt>
                <c:pt idx="1723">
                  <c:v>5.2729999999999999E-3</c:v>
                </c:pt>
                <c:pt idx="1724">
                  <c:v>5.2570000000000004E-3</c:v>
                </c:pt>
                <c:pt idx="1725">
                  <c:v>5.2420000000000001E-3</c:v>
                </c:pt>
                <c:pt idx="1726">
                  <c:v>5.2290000000000001E-3</c:v>
                </c:pt>
                <c:pt idx="1727">
                  <c:v>5.2180000000000004E-3</c:v>
                </c:pt>
                <c:pt idx="1728">
                  <c:v>5.208E-3</c:v>
                </c:pt>
                <c:pt idx="1729">
                  <c:v>5.2009999999999999E-3</c:v>
                </c:pt>
                <c:pt idx="1730">
                  <c:v>5.195E-3</c:v>
                </c:pt>
                <c:pt idx="1731">
                  <c:v>5.1900000000000002E-3</c:v>
                </c:pt>
                <c:pt idx="1732">
                  <c:v>5.1879999999999999E-3</c:v>
                </c:pt>
                <c:pt idx="1733">
                  <c:v>5.1869999999999998E-3</c:v>
                </c:pt>
                <c:pt idx="1734">
                  <c:v>5.1879999999999999E-3</c:v>
                </c:pt>
                <c:pt idx="1735">
                  <c:v>5.1900000000000002E-3</c:v>
                </c:pt>
                <c:pt idx="1736">
                  <c:v>5.195E-3</c:v>
                </c:pt>
                <c:pt idx="1737">
                  <c:v>5.2009999999999999E-3</c:v>
                </c:pt>
                <c:pt idx="1738">
                  <c:v>5.208E-3</c:v>
                </c:pt>
                <c:pt idx="1739">
                  <c:v>5.2180000000000004E-3</c:v>
                </c:pt>
                <c:pt idx="1740">
                  <c:v>5.2290000000000001E-3</c:v>
                </c:pt>
                <c:pt idx="1741">
                  <c:v>5.2420000000000001E-3</c:v>
                </c:pt>
                <c:pt idx="1742">
                  <c:v>5.2560000000000003E-3</c:v>
                </c:pt>
                <c:pt idx="1743">
                  <c:v>5.2729999999999999E-3</c:v>
                </c:pt>
                <c:pt idx="1744">
                  <c:v>5.2909999999999997E-3</c:v>
                </c:pt>
                <c:pt idx="1745">
                  <c:v>5.3109999999999997E-3</c:v>
                </c:pt>
                <c:pt idx="1746">
                  <c:v>5.3319999999999999E-3</c:v>
                </c:pt>
                <c:pt idx="1747">
                  <c:v>5.3559999999999997E-3</c:v>
                </c:pt>
                <c:pt idx="1748">
                  <c:v>5.3810000000000004E-3</c:v>
                </c:pt>
                <c:pt idx="1749">
                  <c:v>5.4070000000000003E-3</c:v>
                </c:pt>
                <c:pt idx="1750">
                  <c:v>5.4359999999999999E-3</c:v>
                </c:pt>
                <c:pt idx="1751">
                  <c:v>5.4660000000000004E-3</c:v>
                </c:pt>
                <c:pt idx="1752">
                  <c:v>5.4980000000000003E-3</c:v>
                </c:pt>
                <c:pt idx="1753">
                  <c:v>5.5310000000000003E-3</c:v>
                </c:pt>
                <c:pt idx="1754">
                  <c:v>5.5669999999999999E-3</c:v>
                </c:pt>
                <c:pt idx="1755">
                  <c:v>5.6039999999999996E-3</c:v>
                </c:pt>
                <c:pt idx="1756">
                  <c:v>5.6420000000000003E-3</c:v>
                </c:pt>
                <c:pt idx="1757">
                  <c:v>5.6829999999999997E-3</c:v>
                </c:pt>
                <c:pt idx="1758">
                  <c:v>5.7250000000000001E-3</c:v>
                </c:pt>
                <c:pt idx="1759">
                  <c:v>5.7689999999999998E-3</c:v>
                </c:pt>
                <c:pt idx="1760">
                  <c:v>5.8149999999999999E-3</c:v>
                </c:pt>
                <c:pt idx="1761">
                  <c:v>5.862E-3</c:v>
                </c:pt>
                <c:pt idx="1762">
                  <c:v>5.9109999999999996E-3</c:v>
                </c:pt>
                <c:pt idx="1763">
                  <c:v>5.9620000000000003E-3</c:v>
                </c:pt>
                <c:pt idx="1764">
                  <c:v>6.0140000000000002E-3</c:v>
                </c:pt>
                <c:pt idx="1765">
                  <c:v>6.0689999999999997E-3</c:v>
                </c:pt>
                <c:pt idx="1766">
                  <c:v>6.1250000000000002E-3</c:v>
                </c:pt>
                <c:pt idx="1767">
                  <c:v>6.182E-3</c:v>
                </c:pt>
                <c:pt idx="1768">
                  <c:v>6.1289999999999999E-3</c:v>
                </c:pt>
                <c:pt idx="1769">
                  <c:v>6.0769999999999999E-3</c:v>
                </c:pt>
                <c:pt idx="1770">
                  <c:v>6.0270000000000002E-3</c:v>
                </c:pt>
                <c:pt idx="1771">
                  <c:v>5.9789999999999999E-3</c:v>
                </c:pt>
                <c:pt idx="1772">
                  <c:v>5.9329999999999999E-3</c:v>
                </c:pt>
                <c:pt idx="1773">
                  <c:v>5.888E-3</c:v>
                </c:pt>
                <c:pt idx="1774">
                  <c:v>5.8450000000000004E-3</c:v>
                </c:pt>
                <c:pt idx="1775">
                  <c:v>5.803E-3</c:v>
                </c:pt>
                <c:pt idx="1776">
                  <c:v>5.764E-3</c:v>
                </c:pt>
                <c:pt idx="1777">
                  <c:v>5.7260000000000002E-3</c:v>
                </c:pt>
                <c:pt idx="1778">
                  <c:v>5.6899999999999997E-3</c:v>
                </c:pt>
                <c:pt idx="1779">
                  <c:v>5.6550000000000003E-3</c:v>
                </c:pt>
                <c:pt idx="1780">
                  <c:v>5.6230000000000004E-3</c:v>
                </c:pt>
                <c:pt idx="1781">
                  <c:v>5.5919999999999997E-3</c:v>
                </c:pt>
                <c:pt idx="1782">
                  <c:v>5.5620000000000001E-3</c:v>
                </c:pt>
                <c:pt idx="1783">
                  <c:v>5.535E-3</c:v>
                </c:pt>
                <c:pt idx="1784">
                  <c:v>5.509E-3</c:v>
                </c:pt>
                <c:pt idx="1785">
                  <c:v>5.4850000000000003E-3</c:v>
                </c:pt>
                <c:pt idx="1786">
                  <c:v>5.4619999999999998E-3</c:v>
                </c:pt>
                <c:pt idx="1787">
                  <c:v>5.4419999999999998E-3</c:v>
                </c:pt>
                <c:pt idx="1788">
                  <c:v>5.4229999999999999E-3</c:v>
                </c:pt>
                <c:pt idx="1789">
                  <c:v>5.4060000000000002E-3</c:v>
                </c:pt>
                <c:pt idx="1790">
                  <c:v>5.3899999999999998E-3</c:v>
                </c:pt>
                <c:pt idx="1791">
                  <c:v>5.3759999999999997E-3</c:v>
                </c:pt>
                <c:pt idx="1792">
                  <c:v>5.3639999999999998E-3</c:v>
                </c:pt>
                <c:pt idx="1793">
                  <c:v>5.3540000000000003E-3</c:v>
                </c:pt>
                <c:pt idx="1794">
                  <c:v>5.3449999999999999E-3</c:v>
                </c:pt>
                <c:pt idx="1795">
                  <c:v>5.3379999999999999E-3</c:v>
                </c:pt>
                <c:pt idx="1796">
                  <c:v>5.3330000000000001E-3</c:v>
                </c:pt>
                <c:pt idx="1797">
                  <c:v>5.3299999999999997E-3</c:v>
                </c:pt>
                <c:pt idx="1798">
                  <c:v>5.3280000000000003E-3</c:v>
                </c:pt>
                <c:pt idx="1799">
                  <c:v>5.3280000000000003E-3</c:v>
                </c:pt>
                <c:pt idx="1800">
                  <c:v>5.3299999999999997E-3</c:v>
                </c:pt>
                <c:pt idx="1801">
                  <c:v>5.3330000000000001E-3</c:v>
                </c:pt>
                <c:pt idx="1802">
                  <c:v>5.3379999999999999E-3</c:v>
                </c:pt>
                <c:pt idx="1803">
                  <c:v>5.3449999999999999E-3</c:v>
                </c:pt>
                <c:pt idx="1804">
                  <c:v>5.3540000000000003E-3</c:v>
                </c:pt>
                <c:pt idx="1805">
                  <c:v>5.3639999999999998E-3</c:v>
                </c:pt>
                <c:pt idx="1806">
                  <c:v>5.3759999999999997E-3</c:v>
                </c:pt>
                <c:pt idx="1807">
                  <c:v>5.3899999999999998E-3</c:v>
                </c:pt>
                <c:pt idx="1808">
                  <c:v>5.4060000000000002E-3</c:v>
                </c:pt>
                <c:pt idx="1809">
                  <c:v>5.4229999999999999E-3</c:v>
                </c:pt>
                <c:pt idx="1810">
                  <c:v>5.4419999999999998E-3</c:v>
                </c:pt>
                <c:pt idx="1811">
                  <c:v>5.4619999999999998E-3</c:v>
                </c:pt>
                <c:pt idx="1812">
                  <c:v>5.4850000000000003E-3</c:v>
                </c:pt>
                <c:pt idx="1813">
                  <c:v>5.509E-3</c:v>
                </c:pt>
                <c:pt idx="1814">
                  <c:v>5.535E-3</c:v>
                </c:pt>
                <c:pt idx="1815">
                  <c:v>5.5620000000000001E-3</c:v>
                </c:pt>
                <c:pt idx="1816">
                  <c:v>5.5909999999999996E-3</c:v>
                </c:pt>
                <c:pt idx="1817">
                  <c:v>5.6220000000000003E-3</c:v>
                </c:pt>
                <c:pt idx="1818">
                  <c:v>5.6550000000000003E-3</c:v>
                </c:pt>
                <c:pt idx="1819">
                  <c:v>5.6899999999999997E-3</c:v>
                </c:pt>
                <c:pt idx="1820">
                  <c:v>5.7260000000000002E-3</c:v>
                </c:pt>
                <c:pt idx="1821">
                  <c:v>5.764E-3</c:v>
                </c:pt>
                <c:pt idx="1822">
                  <c:v>5.803E-3</c:v>
                </c:pt>
                <c:pt idx="1823">
                  <c:v>5.8450000000000004E-3</c:v>
                </c:pt>
                <c:pt idx="1824">
                  <c:v>5.888E-3</c:v>
                </c:pt>
                <c:pt idx="1825">
                  <c:v>5.9329999999999999E-3</c:v>
                </c:pt>
                <c:pt idx="1826">
                  <c:v>5.9789999999999999E-3</c:v>
                </c:pt>
                <c:pt idx="1827">
                  <c:v>6.0270000000000002E-3</c:v>
                </c:pt>
                <c:pt idx="1828">
                  <c:v>6.0769999999999999E-3</c:v>
                </c:pt>
                <c:pt idx="1829">
                  <c:v>6.1289999999999999E-3</c:v>
                </c:pt>
                <c:pt idx="1830">
                  <c:v>6.182E-3</c:v>
                </c:pt>
                <c:pt idx="1831">
                  <c:v>6.228E-3</c:v>
                </c:pt>
                <c:pt idx="1832">
                  <c:v>6.2750000000000002E-3</c:v>
                </c:pt>
                <c:pt idx="1833">
                  <c:v>6.3239999999999998E-3</c:v>
                </c:pt>
                <c:pt idx="1834">
                  <c:v>6.3680000000000004E-3</c:v>
                </c:pt>
                <c:pt idx="1835">
                  <c:v>6.4130000000000003E-3</c:v>
                </c:pt>
                <c:pt idx="1836">
                  <c:v>6.3619999999999996E-3</c:v>
                </c:pt>
                <c:pt idx="1837">
                  <c:v>6.3119999999999999E-3</c:v>
                </c:pt>
                <c:pt idx="1838">
                  <c:v>6.2639999999999996E-3</c:v>
                </c:pt>
                <c:pt idx="1839">
                  <c:v>6.2179999999999996E-3</c:v>
                </c:pt>
                <c:pt idx="1840">
                  <c:v>6.1729999999999997E-3</c:v>
                </c:pt>
                <c:pt idx="1841">
                  <c:v>6.13E-3</c:v>
                </c:pt>
                <c:pt idx="1842">
                  <c:v>6.0889999999999998E-3</c:v>
                </c:pt>
                <c:pt idx="1843">
                  <c:v>6.0499999999999998E-3</c:v>
                </c:pt>
                <c:pt idx="1844">
                  <c:v>6.012E-3</c:v>
                </c:pt>
                <c:pt idx="1845">
                  <c:v>5.9760000000000004E-3</c:v>
                </c:pt>
                <c:pt idx="1846">
                  <c:v>5.9420000000000002E-3</c:v>
                </c:pt>
                <c:pt idx="1847">
                  <c:v>5.9090000000000002E-3</c:v>
                </c:pt>
                <c:pt idx="1848">
                  <c:v>5.8780000000000004E-3</c:v>
                </c:pt>
                <c:pt idx="1849">
                  <c:v>5.849E-3</c:v>
                </c:pt>
                <c:pt idx="1850">
                  <c:v>5.8219999999999999E-3</c:v>
                </c:pt>
                <c:pt idx="1851">
                  <c:v>5.7959999999999999E-3</c:v>
                </c:pt>
                <c:pt idx="1852">
                  <c:v>5.7720000000000002E-3</c:v>
                </c:pt>
                <c:pt idx="1853">
                  <c:v>5.7499999999999999E-3</c:v>
                </c:pt>
                <c:pt idx="1854">
                  <c:v>5.7299999999999999E-3</c:v>
                </c:pt>
                <c:pt idx="1855">
                  <c:v>5.7109999999999999E-3</c:v>
                </c:pt>
                <c:pt idx="1856">
                  <c:v>5.6940000000000003E-3</c:v>
                </c:pt>
                <c:pt idx="1857">
                  <c:v>5.6779999999999999E-3</c:v>
                </c:pt>
                <c:pt idx="1858">
                  <c:v>5.6649999999999999E-3</c:v>
                </c:pt>
                <c:pt idx="1859">
                  <c:v>5.653E-3</c:v>
                </c:pt>
                <c:pt idx="1860">
                  <c:v>5.6429999999999996E-3</c:v>
                </c:pt>
                <c:pt idx="1861">
                  <c:v>5.6340000000000001E-3</c:v>
                </c:pt>
                <c:pt idx="1862">
                  <c:v>5.6280000000000002E-3</c:v>
                </c:pt>
                <c:pt idx="1863">
                  <c:v>5.6230000000000004E-3</c:v>
                </c:pt>
                <c:pt idx="1864">
                  <c:v>5.6189999999999999E-3</c:v>
                </c:pt>
                <c:pt idx="1865">
                  <c:v>5.6179999999999997E-3</c:v>
                </c:pt>
                <c:pt idx="1866">
                  <c:v>5.6179999999999997E-3</c:v>
                </c:pt>
                <c:pt idx="1867">
                  <c:v>5.62E-3</c:v>
                </c:pt>
                <c:pt idx="1868">
                  <c:v>5.6239999999999997E-3</c:v>
                </c:pt>
                <c:pt idx="1869">
                  <c:v>5.6290000000000003E-3</c:v>
                </c:pt>
                <c:pt idx="1870">
                  <c:v>5.6360000000000004E-3</c:v>
                </c:pt>
                <c:pt idx="1871">
                  <c:v>5.6449999999999998E-3</c:v>
                </c:pt>
                <c:pt idx="1872">
                  <c:v>5.6550000000000003E-3</c:v>
                </c:pt>
                <c:pt idx="1873">
                  <c:v>5.6670000000000002E-3</c:v>
                </c:pt>
                <c:pt idx="1874">
                  <c:v>5.6810000000000003E-3</c:v>
                </c:pt>
                <c:pt idx="1875">
                  <c:v>5.6969999999999998E-3</c:v>
                </c:pt>
                <c:pt idx="1876">
                  <c:v>5.7149999999999996E-3</c:v>
                </c:pt>
                <c:pt idx="1877">
                  <c:v>5.7340000000000004E-3</c:v>
                </c:pt>
                <c:pt idx="1878">
                  <c:v>5.7549999999999997E-3</c:v>
                </c:pt>
                <c:pt idx="1879">
                  <c:v>5.777E-3</c:v>
                </c:pt>
                <c:pt idx="1880">
                  <c:v>5.8009999999999997E-3</c:v>
                </c:pt>
                <c:pt idx="1881">
                  <c:v>5.8269999999999997E-3</c:v>
                </c:pt>
                <c:pt idx="1882">
                  <c:v>5.855E-3</c:v>
                </c:pt>
                <c:pt idx="1883">
                  <c:v>5.8849999999999996E-3</c:v>
                </c:pt>
                <c:pt idx="1884">
                  <c:v>5.9160000000000003E-3</c:v>
                </c:pt>
                <c:pt idx="1885">
                  <c:v>5.9490000000000003E-3</c:v>
                </c:pt>
                <c:pt idx="1886">
                  <c:v>5.9829999999999996E-3</c:v>
                </c:pt>
                <c:pt idx="1887">
                  <c:v>6.0200000000000002E-3</c:v>
                </c:pt>
                <c:pt idx="1888">
                  <c:v>6.058E-3</c:v>
                </c:pt>
                <c:pt idx="1889">
                  <c:v>6.0980000000000001E-3</c:v>
                </c:pt>
                <c:pt idx="1890">
                  <c:v>6.1390000000000004E-3</c:v>
                </c:pt>
                <c:pt idx="1891">
                  <c:v>6.182E-3</c:v>
                </c:pt>
                <c:pt idx="1892">
                  <c:v>6.2110000000000004E-3</c:v>
                </c:pt>
                <c:pt idx="1893">
                  <c:v>6.241E-3</c:v>
                </c:pt>
                <c:pt idx="1894">
                  <c:v>6.2719999999999998E-3</c:v>
                </c:pt>
                <c:pt idx="1895">
                  <c:v>6.306E-3</c:v>
                </c:pt>
                <c:pt idx="1896">
                  <c:v>6.3410000000000003E-3</c:v>
                </c:pt>
                <c:pt idx="1897">
                  <c:v>6.3689999999999997E-3</c:v>
                </c:pt>
                <c:pt idx="1898">
                  <c:v>6.3990000000000002E-3</c:v>
                </c:pt>
                <c:pt idx="1899">
                  <c:v>6.43E-3</c:v>
                </c:pt>
                <c:pt idx="1900">
                  <c:v>6.463E-3</c:v>
                </c:pt>
                <c:pt idx="1901">
                  <c:v>6.4980000000000003E-3</c:v>
                </c:pt>
                <c:pt idx="1902">
                  <c:v>6.5209999999999999E-3</c:v>
                </c:pt>
                <c:pt idx="1903">
                  <c:v>6.5459999999999997E-3</c:v>
                </c:pt>
                <c:pt idx="1904">
                  <c:v>6.4879999999999998E-3</c:v>
                </c:pt>
                <c:pt idx="1905">
                  <c:v>6.4330000000000003E-3</c:v>
                </c:pt>
                <c:pt idx="1906">
                  <c:v>6.3790000000000001E-3</c:v>
                </c:pt>
                <c:pt idx="1907">
                  <c:v>6.3270000000000002E-3</c:v>
                </c:pt>
                <c:pt idx="1908">
                  <c:v>6.2769999999999996E-3</c:v>
                </c:pt>
                <c:pt idx="1909">
                  <c:v>6.2290000000000002E-3</c:v>
                </c:pt>
                <c:pt idx="1910">
                  <c:v>6.182E-3</c:v>
                </c:pt>
                <c:pt idx="1911">
                  <c:v>6.1370000000000001E-3</c:v>
                </c:pt>
                <c:pt idx="1912">
                  <c:v>6.0930000000000003E-3</c:v>
                </c:pt>
                <c:pt idx="1913">
                  <c:v>6.0520000000000001E-3</c:v>
                </c:pt>
                <c:pt idx="1914">
                  <c:v>6.012E-3</c:v>
                </c:pt>
                <c:pt idx="1915">
                  <c:v>5.9740000000000001E-3</c:v>
                </c:pt>
                <c:pt idx="1916">
                  <c:v>5.9369999999999996E-3</c:v>
                </c:pt>
                <c:pt idx="1917">
                  <c:v>5.9020000000000001E-3</c:v>
                </c:pt>
                <c:pt idx="1918">
                  <c:v>5.8690000000000001E-3</c:v>
                </c:pt>
                <c:pt idx="1919">
                  <c:v>5.8380000000000003E-3</c:v>
                </c:pt>
                <c:pt idx="1920">
                  <c:v>5.8079999999999998E-3</c:v>
                </c:pt>
                <c:pt idx="1921">
                  <c:v>5.7800000000000004E-3</c:v>
                </c:pt>
                <c:pt idx="1922">
                  <c:v>5.7540000000000004E-3</c:v>
                </c:pt>
                <c:pt idx="1923">
                  <c:v>5.7299999999999999E-3</c:v>
                </c:pt>
                <c:pt idx="1924">
                  <c:v>5.7070000000000003E-3</c:v>
                </c:pt>
                <c:pt idx="1925">
                  <c:v>5.6860000000000001E-3</c:v>
                </c:pt>
                <c:pt idx="1926">
                  <c:v>5.6670000000000002E-3</c:v>
                </c:pt>
                <c:pt idx="1927">
                  <c:v>5.6490000000000004E-3</c:v>
                </c:pt>
                <c:pt idx="1928">
                  <c:v>5.6340000000000001E-3</c:v>
                </c:pt>
                <c:pt idx="1929">
                  <c:v>5.62E-3</c:v>
                </c:pt>
                <c:pt idx="1930">
                  <c:v>5.607E-3</c:v>
                </c:pt>
                <c:pt idx="1931">
                  <c:v>5.5970000000000004E-3</c:v>
                </c:pt>
                <c:pt idx="1932">
                  <c:v>5.5880000000000001E-3</c:v>
                </c:pt>
                <c:pt idx="1933">
                  <c:v>5.5799999999999999E-3</c:v>
                </c:pt>
                <c:pt idx="1934">
                  <c:v>5.5750000000000001E-3</c:v>
                </c:pt>
                <c:pt idx="1935">
                  <c:v>5.5710000000000004E-3</c:v>
                </c:pt>
                <c:pt idx="1936">
                  <c:v>5.5690000000000002E-3</c:v>
                </c:pt>
                <c:pt idx="1937">
                  <c:v>5.5690000000000002E-3</c:v>
                </c:pt>
                <c:pt idx="1938">
                  <c:v>5.5700000000000003E-3</c:v>
                </c:pt>
                <c:pt idx="1939">
                  <c:v>5.5729999999999998E-3</c:v>
                </c:pt>
                <c:pt idx="1940">
                  <c:v>5.5779999999999996E-3</c:v>
                </c:pt>
                <c:pt idx="1941">
                  <c:v>5.5849999999999997E-3</c:v>
                </c:pt>
                <c:pt idx="1942">
                  <c:v>5.5929999999999999E-3</c:v>
                </c:pt>
                <c:pt idx="1943">
                  <c:v>5.6030000000000003E-3</c:v>
                </c:pt>
                <c:pt idx="1944">
                  <c:v>5.6150000000000002E-3</c:v>
                </c:pt>
                <c:pt idx="1945">
                  <c:v>5.6280000000000002E-3</c:v>
                </c:pt>
                <c:pt idx="1946">
                  <c:v>5.6439999999999997E-3</c:v>
                </c:pt>
                <c:pt idx="1947">
                  <c:v>5.6600000000000001E-3</c:v>
                </c:pt>
                <c:pt idx="1948">
                  <c:v>5.679E-3</c:v>
                </c:pt>
                <c:pt idx="1949">
                  <c:v>5.6990000000000001E-3</c:v>
                </c:pt>
                <c:pt idx="1950">
                  <c:v>5.7219999999999997E-3</c:v>
                </c:pt>
                <c:pt idx="1951">
                  <c:v>5.7450000000000001E-3</c:v>
                </c:pt>
                <c:pt idx="1952">
                  <c:v>5.7710000000000001E-3</c:v>
                </c:pt>
                <c:pt idx="1953">
                  <c:v>5.7980000000000002E-3</c:v>
                </c:pt>
                <c:pt idx="1954">
                  <c:v>5.8269999999999997E-3</c:v>
                </c:pt>
                <c:pt idx="1955">
                  <c:v>5.8580000000000004E-3</c:v>
                </c:pt>
                <c:pt idx="1956">
                  <c:v>5.8900000000000003E-3</c:v>
                </c:pt>
                <c:pt idx="1957">
                  <c:v>5.9239999999999996E-3</c:v>
                </c:pt>
                <c:pt idx="1958">
                  <c:v>5.9410000000000001E-3</c:v>
                </c:pt>
                <c:pt idx="1959">
                  <c:v>5.9589999999999999E-3</c:v>
                </c:pt>
                <c:pt idx="1960">
                  <c:v>5.9789999999999999E-3</c:v>
                </c:pt>
                <c:pt idx="1961">
                  <c:v>6.0010000000000003E-3</c:v>
                </c:pt>
                <c:pt idx="1962">
                  <c:v>6.025E-3</c:v>
                </c:pt>
                <c:pt idx="1963">
                  <c:v>6.0499999999999998E-3</c:v>
                </c:pt>
                <c:pt idx="1964">
                  <c:v>6.0769999999999999E-3</c:v>
                </c:pt>
                <c:pt idx="1965">
                  <c:v>6.0889999999999998E-3</c:v>
                </c:pt>
                <c:pt idx="1966">
                  <c:v>6.1029999999999999E-3</c:v>
                </c:pt>
                <c:pt idx="1967">
                  <c:v>6.1180000000000002E-3</c:v>
                </c:pt>
                <c:pt idx="1968">
                  <c:v>6.1349999999999998E-3</c:v>
                </c:pt>
                <c:pt idx="1969">
                  <c:v>6.1539999999999997E-3</c:v>
                </c:pt>
                <c:pt idx="1970">
                  <c:v>6.1669999999999997E-3</c:v>
                </c:pt>
                <c:pt idx="1971">
                  <c:v>6.182E-3</c:v>
                </c:pt>
                <c:pt idx="1972">
                  <c:v>6.1349999999999998E-3</c:v>
                </c:pt>
                <c:pt idx="1973">
                  <c:v>6.0899999999999999E-3</c:v>
                </c:pt>
                <c:pt idx="1974">
                  <c:v>6.0460000000000002E-3</c:v>
                </c:pt>
                <c:pt idx="1975">
                  <c:v>6.0049999999999999E-3</c:v>
                </c:pt>
                <c:pt idx="1976">
                  <c:v>5.9639999999999997E-3</c:v>
                </c:pt>
                <c:pt idx="1977">
                  <c:v>5.9259999999999998E-3</c:v>
                </c:pt>
                <c:pt idx="1978">
                  <c:v>5.8890000000000001E-3</c:v>
                </c:pt>
                <c:pt idx="1979">
                  <c:v>5.8539999999999998E-3</c:v>
                </c:pt>
                <c:pt idx="1980">
                  <c:v>5.8209999999999998E-3</c:v>
                </c:pt>
                <c:pt idx="1981">
                  <c:v>5.79E-3</c:v>
                </c:pt>
                <c:pt idx="1982">
                  <c:v>5.7600000000000004E-3</c:v>
                </c:pt>
                <c:pt idx="1983">
                  <c:v>5.7320000000000001E-3</c:v>
                </c:pt>
                <c:pt idx="1984">
                  <c:v>5.7060000000000001E-3</c:v>
                </c:pt>
                <c:pt idx="1985">
                  <c:v>5.6810000000000003E-3</c:v>
                </c:pt>
                <c:pt idx="1986">
                  <c:v>5.6579999999999998E-3</c:v>
                </c:pt>
                <c:pt idx="1987">
                  <c:v>5.6369999999999996E-3</c:v>
                </c:pt>
                <c:pt idx="1988">
                  <c:v>5.6179999999999997E-3</c:v>
                </c:pt>
                <c:pt idx="1989">
                  <c:v>5.5999999999999999E-3</c:v>
                </c:pt>
                <c:pt idx="1990">
                  <c:v>5.5840000000000004E-3</c:v>
                </c:pt>
                <c:pt idx="1991">
                  <c:v>5.5700000000000003E-3</c:v>
                </c:pt>
                <c:pt idx="1992">
                  <c:v>5.5570000000000003E-3</c:v>
                </c:pt>
                <c:pt idx="1993">
                  <c:v>5.5459999999999997E-3</c:v>
                </c:pt>
                <c:pt idx="1994">
                  <c:v>5.5370000000000003E-3</c:v>
                </c:pt>
                <c:pt idx="1995">
                  <c:v>5.5300000000000002E-3</c:v>
                </c:pt>
                <c:pt idx="1996">
                  <c:v>5.5240000000000003E-3</c:v>
                </c:pt>
                <c:pt idx="1997">
                  <c:v>5.5199999999999997E-3</c:v>
                </c:pt>
                <c:pt idx="1998">
                  <c:v>5.5180000000000003E-3</c:v>
                </c:pt>
                <c:pt idx="1999">
                  <c:v>5.5170000000000002E-3</c:v>
                </c:pt>
                <c:pt idx="2000">
                  <c:v>5.5189999999999996E-3</c:v>
                </c:pt>
                <c:pt idx="2001">
                  <c:v>5.522E-3</c:v>
                </c:pt>
                <c:pt idx="2002">
                  <c:v>5.5259999999999997E-3</c:v>
                </c:pt>
                <c:pt idx="2003">
                  <c:v>5.5329999999999997E-3</c:v>
                </c:pt>
                <c:pt idx="2004">
                  <c:v>5.5409999999999999E-3</c:v>
                </c:pt>
                <c:pt idx="2005">
                  <c:v>5.5510000000000004E-3</c:v>
                </c:pt>
                <c:pt idx="2006">
                  <c:v>5.5620000000000001E-3</c:v>
                </c:pt>
                <c:pt idx="2007">
                  <c:v>5.5750000000000001E-3</c:v>
                </c:pt>
                <c:pt idx="2008">
                  <c:v>5.5900000000000004E-3</c:v>
                </c:pt>
                <c:pt idx="2009">
                  <c:v>5.607E-3</c:v>
                </c:pt>
                <c:pt idx="2010">
                  <c:v>5.6259999999999999E-3</c:v>
                </c:pt>
                <c:pt idx="2011">
                  <c:v>5.646E-3</c:v>
                </c:pt>
                <c:pt idx="2012">
                  <c:v>5.6680000000000003E-3</c:v>
                </c:pt>
                <c:pt idx="2013">
                  <c:v>5.6909999999999999E-3</c:v>
                </c:pt>
                <c:pt idx="2014">
                  <c:v>5.7169999999999999E-3</c:v>
                </c:pt>
                <c:pt idx="2015">
                  <c:v>5.744E-3</c:v>
                </c:pt>
                <c:pt idx="2016">
                  <c:v>5.7720000000000002E-3</c:v>
                </c:pt>
                <c:pt idx="2017">
                  <c:v>5.803E-3</c:v>
                </c:pt>
                <c:pt idx="2018">
                  <c:v>5.8349999999999999E-3</c:v>
                </c:pt>
                <c:pt idx="2019">
                  <c:v>5.8690000000000001E-3</c:v>
                </c:pt>
                <c:pt idx="2020">
                  <c:v>5.8789999999999997E-3</c:v>
                </c:pt>
                <c:pt idx="2021">
                  <c:v>5.8910000000000004E-3</c:v>
                </c:pt>
                <c:pt idx="2022">
                  <c:v>5.9049999999999997E-3</c:v>
                </c:pt>
                <c:pt idx="2023">
                  <c:v>5.9199999999999999E-3</c:v>
                </c:pt>
                <c:pt idx="2024">
                  <c:v>5.9369999999999996E-3</c:v>
                </c:pt>
                <c:pt idx="2025">
                  <c:v>5.9550000000000002E-3</c:v>
                </c:pt>
                <c:pt idx="2026">
                  <c:v>5.9659999999999999E-3</c:v>
                </c:pt>
                <c:pt idx="2027">
                  <c:v>5.9779999999999998E-3</c:v>
                </c:pt>
                <c:pt idx="2028">
                  <c:v>5.9919999999999999E-3</c:v>
                </c:pt>
                <c:pt idx="2029">
                  <c:v>6.0070000000000002E-3</c:v>
                </c:pt>
                <c:pt idx="2030">
                  <c:v>6.025E-3</c:v>
                </c:pt>
                <c:pt idx="2031">
                  <c:v>6.0439999999999999E-3</c:v>
                </c:pt>
                <c:pt idx="2032">
                  <c:v>6.0559999999999998E-3</c:v>
                </c:pt>
                <c:pt idx="2033">
                  <c:v>6.0699999999999999E-3</c:v>
                </c:pt>
                <c:pt idx="2034">
                  <c:v>6.0860000000000003E-3</c:v>
                </c:pt>
                <c:pt idx="2035">
                  <c:v>6.1029999999999999E-3</c:v>
                </c:pt>
                <c:pt idx="2036">
                  <c:v>6.1219999999999998E-3</c:v>
                </c:pt>
                <c:pt idx="2037">
                  <c:v>6.1409999999999998E-3</c:v>
                </c:pt>
                <c:pt idx="2038">
                  <c:v>6.1609999999999998E-3</c:v>
                </c:pt>
                <c:pt idx="2039">
                  <c:v>6.182E-3</c:v>
                </c:pt>
                <c:pt idx="2040">
                  <c:v>6.1419999999999999E-3</c:v>
                </c:pt>
                <c:pt idx="2041">
                  <c:v>6.1040000000000001E-3</c:v>
                </c:pt>
                <c:pt idx="2042">
                  <c:v>6.0679999999999996E-3</c:v>
                </c:pt>
                <c:pt idx="2043">
                  <c:v>6.0330000000000002E-3</c:v>
                </c:pt>
                <c:pt idx="2044">
                  <c:v>6.0000000000000001E-3</c:v>
                </c:pt>
                <c:pt idx="2045">
                  <c:v>5.9690000000000003E-3</c:v>
                </c:pt>
                <c:pt idx="2046">
                  <c:v>5.9389999999999998E-3</c:v>
                </c:pt>
                <c:pt idx="2047">
                  <c:v>5.9109999999999996E-3</c:v>
                </c:pt>
                <c:pt idx="2048">
                  <c:v>5.8849999999999996E-3</c:v>
                </c:pt>
                <c:pt idx="2049">
                  <c:v>5.8609999999999999E-3</c:v>
                </c:pt>
                <c:pt idx="2050">
                  <c:v>5.8380000000000003E-3</c:v>
                </c:pt>
                <c:pt idx="2051">
                  <c:v>5.8170000000000001E-3</c:v>
                </c:pt>
                <c:pt idx="2052">
                  <c:v>5.7980000000000002E-3</c:v>
                </c:pt>
                <c:pt idx="2053">
                  <c:v>5.7809999999999997E-3</c:v>
                </c:pt>
                <c:pt idx="2054">
                  <c:v>5.7650000000000002E-3</c:v>
                </c:pt>
                <c:pt idx="2055">
                  <c:v>5.751E-3</c:v>
                </c:pt>
                <c:pt idx="2056">
                  <c:v>5.738E-3</c:v>
                </c:pt>
                <c:pt idx="2057">
                  <c:v>5.7279999999999996E-3</c:v>
                </c:pt>
                <c:pt idx="2058">
                  <c:v>5.7190000000000001E-3</c:v>
                </c:pt>
                <c:pt idx="2059">
                  <c:v>5.7120000000000001E-3</c:v>
                </c:pt>
                <c:pt idx="2060">
                  <c:v>5.7060000000000001E-3</c:v>
                </c:pt>
                <c:pt idx="2061">
                  <c:v>5.7029999999999997E-3</c:v>
                </c:pt>
                <c:pt idx="2062">
                  <c:v>5.7010000000000003E-3</c:v>
                </c:pt>
                <c:pt idx="2063">
                  <c:v>5.7000000000000002E-3</c:v>
                </c:pt>
                <c:pt idx="2064">
                  <c:v>5.7019999999999996E-3</c:v>
                </c:pt>
                <c:pt idx="2065">
                  <c:v>5.705E-3</c:v>
                </c:pt>
                <c:pt idx="2066">
                  <c:v>5.7099999999999998E-3</c:v>
                </c:pt>
                <c:pt idx="2067">
                  <c:v>5.7159999999999997E-3</c:v>
                </c:pt>
                <c:pt idx="2068">
                  <c:v>5.7250000000000001E-3</c:v>
                </c:pt>
                <c:pt idx="2069">
                  <c:v>5.7349999999999996E-3</c:v>
                </c:pt>
                <c:pt idx="2070">
                  <c:v>5.7470000000000004E-3</c:v>
                </c:pt>
                <c:pt idx="2071">
                  <c:v>5.7600000000000004E-3</c:v>
                </c:pt>
                <c:pt idx="2072">
                  <c:v>5.7749999999999998E-3</c:v>
                </c:pt>
                <c:pt idx="2073">
                  <c:v>5.7920000000000003E-3</c:v>
                </c:pt>
                <c:pt idx="2074">
                  <c:v>5.8110000000000002E-3</c:v>
                </c:pt>
                <c:pt idx="2075">
                  <c:v>5.8310000000000002E-3</c:v>
                </c:pt>
                <c:pt idx="2076">
                  <c:v>5.8529999999999997E-3</c:v>
                </c:pt>
                <c:pt idx="2077">
                  <c:v>5.8770000000000003E-3</c:v>
                </c:pt>
                <c:pt idx="2078">
                  <c:v>5.9030000000000003E-3</c:v>
                </c:pt>
                <c:pt idx="2079">
                  <c:v>5.9300000000000004E-3</c:v>
                </c:pt>
                <c:pt idx="2080">
                  <c:v>5.9420000000000002E-3</c:v>
                </c:pt>
                <c:pt idx="2081">
                  <c:v>5.9560000000000004E-3</c:v>
                </c:pt>
                <c:pt idx="2082">
                  <c:v>5.9709999999999997E-3</c:v>
                </c:pt>
                <c:pt idx="2083">
                  <c:v>5.9880000000000003E-3</c:v>
                </c:pt>
                <c:pt idx="2084">
                  <c:v>6.0070000000000002E-3</c:v>
                </c:pt>
                <c:pt idx="2085">
                  <c:v>6.0179999999999999E-3</c:v>
                </c:pt>
                <c:pt idx="2086">
                  <c:v>6.0309999999999999E-3</c:v>
                </c:pt>
                <c:pt idx="2087">
                  <c:v>6.0460000000000002E-3</c:v>
                </c:pt>
                <c:pt idx="2088">
                  <c:v>6.0619999999999997E-3</c:v>
                </c:pt>
                <c:pt idx="2089">
                  <c:v>6.0800000000000003E-3</c:v>
                </c:pt>
                <c:pt idx="2090">
                  <c:v>6.1000000000000004E-3</c:v>
                </c:pt>
                <c:pt idx="2091">
                  <c:v>6.11E-3</c:v>
                </c:pt>
                <c:pt idx="2092">
                  <c:v>6.1209999999999997E-3</c:v>
                </c:pt>
                <c:pt idx="2093">
                  <c:v>6.1330000000000004E-3</c:v>
                </c:pt>
                <c:pt idx="2094">
                  <c:v>6.1479999999999998E-3</c:v>
                </c:pt>
                <c:pt idx="2095">
                  <c:v>6.1640000000000002E-3</c:v>
                </c:pt>
                <c:pt idx="2096">
                  <c:v>6.182E-3</c:v>
                </c:pt>
                <c:pt idx="2097">
                  <c:v>6.195E-3</c:v>
                </c:pt>
                <c:pt idx="2098">
                  <c:v>6.2090000000000001E-3</c:v>
                </c:pt>
                <c:pt idx="2099">
                  <c:v>6.2240000000000004E-3</c:v>
                </c:pt>
                <c:pt idx="2100">
                  <c:v>6.2350000000000001E-3</c:v>
                </c:pt>
                <c:pt idx="2101">
                  <c:v>6.2480000000000001E-3</c:v>
                </c:pt>
                <c:pt idx="2102">
                  <c:v>6.2630000000000003E-3</c:v>
                </c:pt>
                <c:pt idx="2103">
                  <c:v>6.2789999999999999E-3</c:v>
                </c:pt>
                <c:pt idx="2104">
                  <c:v>6.2969999999999996E-3</c:v>
                </c:pt>
                <c:pt idx="2105">
                  <c:v>6.313E-3</c:v>
                </c:pt>
                <c:pt idx="2106">
                  <c:v>6.3309999999999998E-3</c:v>
                </c:pt>
                <c:pt idx="2107">
                  <c:v>6.3499999999999997E-3</c:v>
                </c:pt>
                <c:pt idx="2108">
                  <c:v>6.3239999999999998E-3</c:v>
                </c:pt>
                <c:pt idx="2109">
                  <c:v>6.3E-3</c:v>
                </c:pt>
                <c:pt idx="2110">
                  <c:v>6.2779999999999997E-3</c:v>
                </c:pt>
                <c:pt idx="2111">
                  <c:v>6.2579999999999997E-3</c:v>
                </c:pt>
                <c:pt idx="2112">
                  <c:v>6.2389999999999998E-3</c:v>
                </c:pt>
                <c:pt idx="2113">
                  <c:v>6.2220000000000001E-3</c:v>
                </c:pt>
                <c:pt idx="2114">
                  <c:v>6.2059999999999997E-3</c:v>
                </c:pt>
                <c:pt idx="2115">
                  <c:v>6.1929999999999997E-3</c:v>
                </c:pt>
                <c:pt idx="2116">
                  <c:v>6.1809999999999999E-3</c:v>
                </c:pt>
                <c:pt idx="2117">
                  <c:v>6.1710000000000003E-3</c:v>
                </c:pt>
                <c:pt idx="2118">
                  <c:v>6.1619999999999999E-3</c:v>
                </c:pt>
                <c:pt idx="2119">
                  <c:v>6.1549999999999999E-3</c:v>
                </c:pt>
                <c:pt idx="2120">
                  <c:v>6.1500000000000001E-3</c:v>
                </c:pt>
                <c:pt idx="2121">
                  <c:v>6.1469999999999997E-3</c:v>
                </c:pt>
                <c:pt idx="2122">
                  <c:v>6.1450000000000003E-3</c:v>
                </c:pt>
                <c:pt idx="2123">
                  <c:v>6.1450000000000003E-3</c:v>
                </c:pt>
                <c:pt idx="2124">
                  <c:v>6.1469999999999997E-3</c:v>
                </c:pt>
                <c:pt idx="2125">
                  <c:v>6.1510000000000002E-3</c:v>
                </c:pt>
                <c:pt idx="2126">
                  <c:v>6.156E-3</c:v>
                </c:pt>
                <c:pt idx="2127">
                  <c:v>6.1630000000000001E-3</c:v>
                </c:pt>
                <c:pt idx="2128">
                  <c:v>6.1720000000000004E-3</c:v>
                </c:pt>
                <c:pt idx="2129">
                  <c:v>6.182E-3</c:v>
                </c:pt>
                <c:pt idx="2130">
                  <c:v>6.1830000000000001E-3</c:v>
                </c:pt>
                <c:pt idx="2131">
                  <c:v>6.1859999999999997E-3</c:v>
                </c:pt>
                <c:pt idx="2132">
                  <c:v>6.1910000000000003E-3</c:v>
                </c:pt>
                <c:pt idx="2133">
                  <c:v>6.1970000000000003E-3</c:v>
                </c:pt>
                <c:pt idx="2134">
                  <c:v>6.2049999999999996E-3</c:v>
                </c:pt>
                <c:pt idx="2135">
                  <c:v>6.2139999999999999E-3</c:v>
                </c:pt>
                <c:pt idx="2136">
                  <c:v>6.2179999999999996E-3</c:v>
                </c:pt>
                <c:pt idx="2137">
                  <c:v>6.2240000000000004E-3</c:v>
                </c:pt>
                <c:pt idx="2138">
                  <c:v>6.2319999999999997E-3</c:v>
                </c:pt>
                <c:pt idx="2139">
                  <c:v>6.241E-3</c:v>
                </c:pt>
                <c:pt idx="2140">
                  <c:v>6.2519999999999997E-3</c:v>
                </c:pt>
                <c:pt idx="2141">
                  <c:v>6.2579999999999997E-3</c:v>
                </c:pt>
                <c:pt idx="2142">
                  <c:v>6.2649999999999997E-3</c:v>
                </c:pt>
                <c:pt idx="2143">
                  <c:v>6.2599999999999999E-3</c:v>
                </c:pt>
                <c:pt idx="2144">
                  <c:v>6.2579999999999997E-3</c:v>
                </c:pt>
                <c:pt idx="2145">
                  <c:v>6.2570000000000004E-3</c:v>
                </c:pt>
                <c:pt idx="2146">
                  <c:v>6.2579999999999997E-3</c:v>
                </c:pt>
                <c:pt idx="2147">
                  <c:v>6.254E-3</c:v>
                </c:pt>
                <c:pt idx="2148">
                  <c:v>6.2519999999999997E-3</c:v>
                </c:pt>
                <c:pt idx="2149">
                  <c:v>6.2519999999999997E-3</c:v>
                </c:pt>
                <c:pt idx="2150">
                  <c:v>6.2529999999999999E-3</c:v>
                </c:pt>
                <c:pt idx="2151">
                  <c:v>6.2480000000000001E-3</c:v>
                </c:pt>
                <c:pt idx="2152">
                  <c:v>6.2440000000000004E-3</c:v>
                </c:pt>
                <c:pt idx="2153">
                  <c:v>6.2430000000000003E-3</c:v>
                </c:pt>
                <c:pt idx="2154">
                  <c:v>6.2430000000000003E-3</c:v>
                </c:pt>
                <c:pt idx="2155">
                  <c:v>6.2440000000000004E-3</c:v>
                </c:pt>
                <c:pt idx="2156">
                  <c:v>6.2480000000000001E-3</c:v>
                </c:pt>
                <c:pt idx="2157">
                  <c:v>6.2529999999999999E-3</c:v>
                </c:pt>
                <c:pt idx="2158">
                  <c:v>6.2440000000000004E-3</c:v>
                </c:pt>
                <c:pt idx="2159">
                  <c:v>6.2360000000000002E-3</c:v>
                </c:pt>
                <c:pt idx="2160">
                  <c:v>6.2300000000000003E-3</c:v>
                </c:pt>
                <c:pt idx="2161">
                  <c:v>6.2259999999999998E-3</c:v>
                </c:pt>
                <c:pt idx="2162">
                  <c:v>6.2240000000000004E-3</c:v>
                </c:pt>
                <c:pt idx="2163">
                  <c:v>6.2230000000000002E-3</c:v>
                </c:pt>
                <c:pt idx="2164">
                  <c:v>6.2240000000000004E-3</c:v>
                </c:pt>
                <c:pt idx="2165">
                  <c:v>6.2269999999999999E-3</c:v>
                </c:pt>
                <c:pt idx="2166">
                  <c:v>6.2310000000000004E-3</c:v>
                </c:pt>
                <c:pt idx="2167">
                  <c:v>6.2319999999999997E-3</c:v>
                </c:pt>
                <c:pt idx="2168">
                  <c:v>6.2360000000000002E-3</c:v>
                </c:pt>
                <c:pt idx="2169">
                  <c:v>6.2399999999999999E-3</c:v>
                </c:pt>
                <c:pt idx="2170">
                  <c:v>6.2469999999999999E-3</c:v>
                </c:pt>
                <c:pt idx="2171">
                  <c:v>6.2550000000000001E-3</c:v>
                </c:pt>
                <c:pt idx="2172">
                  <c:v>6.2649999999999997E-3</c:v>
                </c:pt>
                <c:pt idx="2173">
                  <c:v>6.2769999999999996E-3</c:v>
                </c:pt>
                <c:pt idx="2174">
                  <c:v>6.2899999999999996E-3</c:v>
                </c:pt>
                <c:pt idx="2175">
                  <c:v>6.3049999999999998E-3</c:v>
                </c:pt>
                <c:pt idx="2176">
                  <c:v>6.2859999999999999E-3</c:v>
                </c:pt>
                <c:pt idx="2177">
                  <c:v>6.2690000000000003E-3</c:v>
                </c:pt>
                <c:pt idx="2178">
                  <c:v>6.2529999999999999E-3</c:v>
                </c:pt>
                <c:pt idx="2179">
                  <c:v>6.2389999999999998E-3</c:v>
                </c:pt>
                <c:pt idx="2180">
                  <c:v>6.2269999999999999E-3</c:v>
                </c:pt>
                <c:pt idx="2181">
                  <c:v>6.2160000000000002E-3</c:v>
                </c:pt>
                <c:pt idx="2182">
                  <c:v>6.2069999999999998E-3</c:v>
                </c:pt>
                <c:pt idx="2183">
                  <c:v>6.1999999999999998E-3</c:v>
                </c:pt>
                <c:pt idx="2184">
                  <c:v>6.195E-3</c:v>
                </c:pt>
                <c:pt idx="2185">
                  <c:v>6.1910000000000003E-3</c:v>
                </c:pt>
                <c:pt idx="2186">
                  <c:v>6.1890000000000001E-3</c:v>
                </c:pt>
                <c:pt idx="2187">
                  <c:v>6.1890000000000001E-3</c:v>
                </c:pt>
                <c:pt idx="2188">
                  <c:v>6.1910000000000003E-3</c:v>
                </c:pt>
                <c:pt idx="2189">
                  <c:v>6.1939999999999999E-3</c:v>
                </c:pt>
                <c:pt idx="2190">
                  <c:v>6.1989999999999996E-3</c:v>
                </c:pt>
                <c:pt idx="2191">
                  <c:v>6.1939999999999999E-3</c:v>
                </c:pt>
                <c:pt idx="2192">
                  <c:v>6.1910000000000003E-3</c:v>
                </c:pt>
                <c:pt idx="2193">
                  <c:v>6.1900000000000002E-3</c:v>
                </c:pt>
                <c:pt idx="2194">
                  <c:v>6.1910000000000003E-3</c:v>
                </c:pt>
                <c:pt idx="2195">
                  <c:v>6.1850000000000004E-3</c:v>
                </c:pt>
                <c:pt idx="2196">
                  <c:v>6.182E-3</c:v>
                </c:pt>
                <c:pt idx="2197">
                  <c:v>6.1799999999999997E-3</c:v>
                </c:pt>
                <c:pt idx="2198">
                  <c:v>6.1789999999999996E-3</c:v>
                </c:pt>
                <c:pt idx="2199">
                  <c:v>6.1809999999999999E-3</c:v>
                </c:pt>
                <c:pt idx="2200">
                  <c:v>6.1840000000000003E-3</c:v>
                </c:pt>
                <c:pt idx="2201">
                  <c:v>6.1890000000000001E-3</c:v>
                </c:pt>
                <c:pt idx="2202">
                  <c:v>6.1960000000000001E-3</c:v>
                </c:pt>
                <c:pt idx="2203">
                  <c:v>6.2040000000000003E-3</c:v>
                </c:pt>
                <c:pt idx="2204">
                  <c:v>6.1960000000000001E-3</c:v>
                </c:pt>
                <c:pt idx="2205">
                  <c:v>6.1900000000000002E-3</c:v>
                </c:pt>
                <c:pt idx="2206">
                  <c:v>6.1850000000000004E-3</c:v>
                </c:pt>
                <c:pt idx="2207">
                  <c:v>6.1830000000000001E-3</c:v>
                </c:pt>
                <c:pt idx="2208">
                  <c:v>6.182E-3</c:v>
                </c:pt>
                <c:pt idx="2209">
                  <c:v>6.182E-3</c:v>
                </c:pt>
                <c:pt idx="2210">
                  <c:v>6.182E-3</c:v>
                </c:pt>
                <c:pt idx="2211">
                  <c:v>6.1830000000000001E-3</c:v>
                </c:pt>
                <c:pt idx="2212">
                  <c:v>6.1869999999999998E-3</c:v>
                </c:pt>
                <c:pt idx="2213">
                  <c:v>6.1910000000000003E-3</c:v>
                </c:pt>
                <c:pt idx="2214">
                  <c:v>6.1890000000000001E-3</c:v>
                </c:pt>
                <c:pt idx="2215">
                  <c:v>6.1890000000000001E-3</c:v>
                </c:pt>
                <c:pt idx="2216">
                  <c:v>6.1910000000000003E-3</c:v>
                </c:pt>
                <c:pt idx="2217">
                  <c:v>6.1910000000000003E-3</c:v>
                </c:pt>
                <c:pt idx="2218">
                  <c:v>6.1929999999999997E-3</c:v>
                </c:pt>
                <c:pt idx="2219">
                  <c:v>6.1970000000000003E-3</c:v>
                </c:pt>
                <c:pt idx="2220">
                  <c:v>6.1960000000000001E-3</c:v>
                </c:pt>
                <c:pt idx="2221">
                  <c:v>6.1980000000000004E-3</c:v>
                </c:pt>
                <c:pt idx="2222">
                  <c:v>6.2009999999999999E-3</c:v>
                </c:pt>
                <c:pt idx="2223">
                  <c:v>6.1890000000000001E-3</c:v>
                </c:pt>
                <c:pt idx="2224">
                  <c:v>6.1799999999999997E-3</c:v>
                </c:pt>
                <c:pt idx="2225">
                  <c:v>6.1720000000000004E-3</c:v>
                </c:pt>
                <c:pt idx="2226">
                  <c:v>6.1659999999999996E-3</c:v>
                </c:pt>
                <c:pt idx="2227">
                  <c:v>6.1619999999999999E-3</c:v>
                </c:pt>
                <c:pt idx="2228">
                  <c:v>6.1599999999999997E-3</c:v>
                </c:pt>
                <c:pt idx="2229">
                  <c:v>6.1590000000000004E-3</c:v>
                </c:pt>
                <c:pt idx="2230">
                  <c:v>6.1599999999999997E-3</c:v>
                </c:pt>
                <c:pt idx="2231">
                  <c:v>6.1619999999999999E-3</c:v>
                </c:pt>
                <c:pt idx="2232">
                  <c:v>6.1669999999999997E-3</c:v>
                </c:pt>
                <c:pt idx="2233">
                  <c:v>6.1729999999999997E-3</c:v>
                </c:pt>
                <c:pt idx="2234">
                  <c:v>6.1799999999999997E-3</c:v>
                </c:pt>
                <c:pt idx="2235">
                  <c:v>6.1900000000000002E-3</c:v>
                </c:pt>
                <c:pt idx="2236">
                  <c:v>6.2009999999999999E-3</c:v>
                </c:pt>
                <c:pt idx="2237">
                  <c:v>6.2139999999999999E-3</c:v>
                </c:pt>
                <c:pt idx="2238">
                  <c:v>6.2290000000000002E-3</c:v>
                </c:pt>
                <c:pt idx="2239">
                  <c:v>6.2449999999999997E-3</c:v>
                </c:pt>
                <c:pt idx="2240">
                  <c:v>6.2630000000000003E-3</c:v>
                </c:pt>
                <c:pt idx="2241">
                  <c:v>6.2830000000000004E-3</c:v>
                </c:pt>
                <c:pt idx="2242">
                  <c:v>6.3049999999999998E-3</c:v>
                </c:pt>
                <c:pt idx="2243">
                  <c:v>6.3280000000000003E-3</c:v>
                </c:pt>
                <c:pt idx="2244">
                  <c:v>6.3169999999999997E-3</c:v>
                </c:pt>
                <c:pt idx="2245">
                  <c:v>6.3080000000000002E-3</c:v>
                </c:pt>
                <c:pt idx="2246">
                  <c:v>6.3E-3</c:v>
                </c:pt>
                <c:pt idx="2247">
                  <c:v>6.2940000000000001E-3</c:v>
                </c:pt>
                <c:pt idx="2248">
                  <c:v>6.2899999999999996E-3</c:v>
                </c:pt>
                <c:pt idx="2249">
                  <c:v>6.2769999999999996E-3</c:v>
                </c:pt>
                <c:pt idx="2250">
                  <c:v>6.2659999999999999E-3</c:v>
                </c:pt>
                <c:pt idx="2251">
                  <c:v>6.2560000000000003E-3</c:v>
                </c:pt>
                <c:pt idx="2252">
                  <c:v>6.2480000000000001E-3</c:v>
                </c:pt>
                <c:pt idx="2253">
                  <c:v>6.2420000000000002E-3</c:v>
                </c:pt>
                <c:pt idx="2254">
                  <c:v>6.2370000000000004E-3</c:v>
                </c:pt>
                <c:pt idx="2255">
                  <c:v>6.234E-3</c:v>
                </c:pt>
                <c:pt idx="2256">
                  <c:v>6.2329999999999998E-3</c:v>
                </c:pt>
                <c:pt idx="2257">
                  <c:v>6.234E-3</c:v>
                </c:pt>
                <c:pt idx="2258">
                  <c:v>6.2360000000000002E-3</c:v>
                </c:pt>
                <c:pt idx="2259">
                  <c:v>6.2399999999999999E-3</c:v>
                </c:pt>
                <c:pt idx="2260">
                  <c:v>6.2420000000000002E-3</c:v>
                </c:pt>
                <c:pt idx="2261">
                  <c:v>6.2459999999999998E-3</c:v>
                </c:pt>
                <c:pt idx="2262">
                  <c:v>6.2389999999999998E-3</c:v>
                </c:pt>
                <c:pt idx="2263">
                  <c:v>6.234E-3</c:v>
                </c:pt>
                <c:pt idx="2264">
                  <c:v>6.2300000000000003E-3</c:v>
                </c:pt>
                <c:pt idx="2265">
                  <c:v>6.228E-3</c:v>
                </c:pt>
                <c:pt idx="2266">
                  <c:v>6.228E-3</c:v>
                </c:pt>
                <c:pt idx="2267">
                  <c:v>6.2300000000000003E-3</c:v>
                </c:pt>
                <c:pt idx="2268">
                  <c:v>6.221E-3</c:v>
                </c:pt>
                <c:pt idx="2269">
                  <c:v>6.2129999999999998E-3</c:v>
                </c:pt>
                <c:pt idx="2270">
                  <c:v>6.2069999999999998E-3</c:v>
                </c:pt>
                <c:pt idx="2271">
                  <c:v>6.2030000000000002E-3</c:v>
                </c:pt>
                <c:pt idx="2272">
                  <c:v>6.1999999999999998E-3</c:v>
                </c:pt>
                <c:pt idx="2273">
                  <c:v>6.1989999999999996E-3</c:v>
                </c:pt>
                <c:pt idx="2274">
                  <c:v>6.1999999999999998E-3</c:v>
                </c:pt>
                <c:pt idx="2275">
                  <c:v>6.2030000000000002E-3</c:v>
                </c:pt>
                <c:pt idx="2276">
                  <c:v>6.2069999999999998E-3</c:v>
                </c:pt>
                <c:pt idx="2277">
                  <c:v>6.1980000000000004E-3</c:v>
                </c:pt>
                <c:pt idx="2278">
                  <c:v>6.1910000000000003E-3</c:v>
                </c:pt>
                <c:pt idx="2279">
                  <c:v>6.1859999999999997E-3</c:v>
                </c:pt>
                <c:pt idx="2280">
                  <c:v>6.182E-3</c:v>
                </c:pt>
                <c:pt idx="2281">
                  <c:v>6.1640000000000002E-3</c:v>
                </c:pt>
                <c:pt idx="2282">
                  <c:v>6.1469999999999997E-3</c:v>
                </c:pt>
                <c:pt idx="2283">
                  <c:v>6.1320000000000003E-3</c:v>
                </c:pt>
                <c:pt idx="2284">
                  <c:v>6.1190000000000003E-3</c:v>
                </c:pt>
                <c:pt idx="2285">
                  <c:v>6.1079999999999997E-3</c:v>
                </c:pt>
                <c:pt idx="2286">
                  <c:v>6.0980000000000001E-3</c:v>
                </c:pt>
                <c:pt idx="2287">
                  <c:v>6.0899999999999999E-3</c:v>
                </c:pt>
                <c:pt idx="2288">
                  <c:v>6.084E-3</c:v>
                </c:pt>
                <c:pt idx="2289">
                  <c:v>6.0790000000000002E-3</c:v>
                </c:pt>
                <c:pt idx="2290">
                  <c:v>6.0769999999999999E-3</c:v>
                </c:pt>
                <c:pt idx="2291">
                  <c:v>6.0749999999999997E-3</c:v>
                </c:pt>
                <c:pt idx="2292">
                  <c:v>6.0759999999999998E-3</c:v>
                </c:pt>
                <c:pt idx="2293">
                  <c:v>6.0780000000000001E-3</c:v>
                </c:pt>
                <c:pt idx="2294">
                  <c:v>6.0829999999999999E-3</c:v>
                </c:pt>
                <c:pt idx="2295">
                  <c:v>6.0879999999999997E-3</c:v>
                </c:pt>
                <c:pt idx="2296">
                  <c:v>6.0959999999999999E-3</c:v>
                </c:pt>
                <c:pt idx="2297">
                  <c:v>6.1050000000000002E-3</c:v>
                </c:pt>
                <c:pt idx="2298">
                  <c:v>6.1159999999999999E-3</c:v>
                </c:pt>
                <c:pt idx="2299">
                  <c:v>6.1289999999999999E-3</c:v>
                </c:pt>
                <c:pt idx="2300">
                  <c:v>6.143E-3</c:v>
                </c:pt>
                <c:pt idx="2301">
                  <c:v>6.1590000000000004E-3</c:v>
                </c:pt>
                <c:pt idx="2302">
                  <c:v>6.1770000000000002E-3</c:v>
                </c:pt>
                <c:pt idx="2303">
                  <c:v>6.1970000000000003E-3</c:v>
                </c:pt>
                <c:pt idx="2304">
                  <c:v>6.2179999999999996E-3</c:v>
                </c:pt>
                <c:pt idx="2305">
                  <c:v>6.241E-3</c:v>
                </c:pt>
                <c:pt idx="2306">
                  <c:v>6.2659999999999999E-3</c:v>
                </c:pt>
                <c:pt idx="2307">
                  <c:v>6.2919999999999998E-3</c:v>
                </c:pt>
                <c:pt idx="2308">
                  <c:v>6.3200000000000001E-3</c:v>
                </c:pt>
                <c:pt idx="2309">
                  <c:v>6.3499999999999997E-3</c:v>
                </c:pt>
                <c:pt idx="2310">
                  <c:v>6.3819999999999997E-3</c:v>
                </c:pt>
                <c:pt idx="2311">
                  <c:v>6.4149999999999997E-3</c:v>
                </c:pt>
                <c:pt idx="2312">
                  <c:v>6.4140000000000004E-3</c:v>
                </c:pt>
                <c:pt idx="2313">
                  <c:v>6.3949999999999996E-3</c:v>
                </c:pt>
                <c:pt idx="2314">
                  <c:v>6.378E-3</c:v>
                </c:pt>
                <c:pt idx="2315">
                  <c:v>6.3629999999999997E-3</c:v>
                </c:pt>
                <c:pt idx="2316">
                  <c:v>6.3489999999999996E-3</c:v>
                </c:pt>
                <c:pt idx="2317">
                  <c:v>6.332E-3</c:v>
                </c:pt>
                <c:pt idx="2318">
                  <c:v>6.3169999999999997E-3</c:v>
                </c:pt>
                <c:pt idx="2319">
                  <c:v>6.3039999999999997E-3</c:v>
                </c:pt>
                <c:pt idx="2320">
                  <c:v>6.2919999999999998E-3</c:v>
                </c:pt>
                <c:pt idx="2321">
                  <c:v>6.2820000000000003E-3</c:v>
                </c:pt>
                <c:pt idx="2322">
                  <c:v>6.2740000000000001E-3</c:v>
                </c:pt>
                <c:pt idx="2323">
                  <c:v>6.2680000000000001E-3</c:v>
                </c:pt>
                <c:pt idx="2324">
                  <c:v>6.254E-3</c:v>
                </c:pt>
                <c:pt idx="2325">
                  <c:v>6.2420000000000002E-3</c:v>
                </c:pt>
                <c:pt idx="2326">
                  <c:v>6.2310000000000004E-3</c:v>
                </c:pt>
                <c:pt idx="2327">
                  <c:v>6.2220000000000001E-3</c:v>
                </c:pt>
                <c:pt idx="2328">
                  <c:v>6.215E-3</c:v>
                </c:pt>
                <c:pt idx="2329">
                  <c:v>6.2100000000000002E-3</c:v>
                </c:pt>
                <c:pt idx="2330">
                  <c:v>6.2059999999999997E-3</c:v>
                </c:pt>
                <c:pt idx="2331">
                  <c:v>6.1929999999999997E-3</c:v>
                </c:pt>
                <c:pt idx="2332">
                  <c:v>6.1809999999999999E-3</c:v>
                </c:pt>
                <c:pt idx="2333">
                  <c:v>6.1710000000000003E-3</c:v>
                </c:pt>
                <c:pt idx="2334">
                  <c:v>6.1630000000000001E-3</c:v>
                </c:pt>
                <c:pt idx="2335">
                  <c:v>6.156E-3</c:v>
                </c:pt>
                <c:pt idx="2336">
                  <c:v>6.1510000000000002E-3</c:v>
                </c:pt>
                <c:pt idx="2337">
                  <c:v>6.1250000000000002E-3</c:v>
                </c:pt>
                <c:pt idx="2338">
                  <c:v>6.1000000000000004E-3</c:v>
                </c:pt>
                <c:pt idx="2339">
                  <c:v>6.0759999999999998E-3</c:v>
                </c:pt>
                <c:pt idx="2340">
                  <c:v>6.0549999999999996E-3</c:v>
                </c:pt>
                <c:pt idx="2341">
                  <c:v>6.0350000000000004E-3</c:v>
                </c:pt>
                <c:pt idx="2342">
                  <c:v>6.0169999999999998E-3</c:v>
                </c:pt>
                <c:pt idx="2343">
                  <c:v>6.0010000000000003E-3</c:v>
                </c:pt>
                <c:pt idx="2344">
                  <c:v>5.986E-3</c:v>
                </c:pt>
                <c:pt idx="2345">
                  <c:v>5.973E-3</c:v>
                </c:pt>
                <c:pt idx="2346">
                  <c:v>5.9620000000000003E-3</c:v>
                </c:pt>
                <c:pt idx="2347">
                  <c:v>5.9519999999999998E-3</c:v>
                </c:pt>
                <c:pt idx="2348">
                  <c:v>5.9439999999999996E-3</c:v>
                </c:pt>
                <c:pt idx="2349">
                  <c:v>5.9379999999999997E-3</c:v>
                </c:pt>
                <c:pt idx="2350">
                  <c:v>5.934E-3</c:v>
                </c:pt>
                <c:pt idx="2351">
                  <c:v>5.9309999999999996E-3</c:v>
                </c:pt>
                <c:pt idx="2352">
                  <c:v>5.9300000000000004E-3</c:v>
                </c:pt>
                <c:pt idx="2353">
                  <c:v>5.9309999999999996E-3</c:v>
                </c:pt>
                <c:pt idx="2354">
                  <c:v>5.934E-3</c:v>
                </c:pt>
                <c:pt idx="2355">
                  <c:v>5.9379999999999997E-3</c:v>
                </c:pt>
                <c:pt idx="2356">
                  <c:v>5.9439999999999996E-3</c:v>
                </c:pt>
                <c:pt idx="2357">
                  <c:v>5.9519999999999998E-3</c:v>
                </c:pt>
                <c:pt idx="2358">
                  <c:v>5.9610000000000002E-3</c:v>
                </c:pt>
                <c:pt idx="2359">
                  <c:v>5.9719999999999999E-3</c:v>
                </c:pt>
                <c:pt idx="2360">
                  <c:v>5.9849999999999999E-3</c:v>
                </c:pt>
                <c:pt idx="2361">
                  <c:v>6.0000000000000001E-3</c:v>
                </c:pt>
                <c:pt idx="2362">
                  <c:v>6.0159999999999996E-3</c:v>
                </c:pt>
                <c:pt idx="2363">
                  <c:v>6.0340000000000003E-3</c:v>
                </c:pt>
                <c:pt idx="2364">
                  <c:v>6.0540000000000004E-3</c:v>
                </c:pt>
                <c:pt idx="2365">
                  <c:v>6.0759999999999998E-3</c:v>
                </c:pt>
                <c:pt idx="2366">
                  <c:v>6.0990000000000003E-3</c:v>
                </c:pt>
                <c:pt idx="2367">
                  <c:v>6.1240000000000001E-3</c:v>
                </c:pt>
                <c:pt idx="2368">
                  <c:v>6.1500000000000001E-3</c:v>
                </c:pt>
                <c:pt idx="2369">
                  <c:v>6.1789999999999996E-3</c:v>
                </c:pt>
                <c:pt idx="2370">
                  <c:v>6.2090000000000001E-3</c:v>
                </c:pt>
                <c:pt idx="2371">
                  <c:v>6.241E-3</c:v>
                </c:pt>
                <c:pt idx="2372">
                  <c:v>6.2740000000000001E-3</c:v>
                </c:pt>
                <c:pt idx="2373">
                  <c:v>6.3090000000000004E-3</c:v>
                </c:pt>
                <c:pt idx="2374">
                  <c:v>6.3460000000000001E-3</c:v>
                </c:pt>
                <c:pt idx="2375">
                  <c:v>6.3850000000000001E-3</c:v>
                </c:pt>
                <c:pt idx="2376">
                  <c:v>6.4260000000000003E-3</c:v>
                </c:pt>
                <c:pt idx="2377">
                  <c:v>6.4679999999999998E-3</c:v>
                </c:pt>
                <c:pt idx="2378">
                  <c:v>6.5120000000000004E-3</c:v>
                </c:pt>
                <c:pt idx="2379">
                  <c:v>6.5570000000000003E-3</c:v>
                </c:pt>
                <c:pt idx="2380">
                  <c:v>6.5690000000000002E-3</c:v>
                </c:pt>
                <c:pt idx="2381">
                  <c:v>6.5500000000000003E-3</c:v>
                </c:pt>
                <c:pt idx="2382">
                  <c:v>6.5329999999999997E-3</c:v>
                </c:pt>
                <c:pt idx="2383">
                  <c:v>6.5120000000000004E-3</c:v>
                </c:pt>
                <c:pt idx="2384">
                  <c:v>6.4929999999999996E-3</c:v>
                </c:pt>
                <c:pt idx="2385">
                  <c:v>6.476E-3</c:v>
                </c:pt>
                <c:pt idx="2386">
                  <c:v>6.4599999999999996E-3</c:v>
                </c:pt>
                <c:pt idx="2387">
                  <c:v>6.4460000000000003E-3</c:v>
                </c:pt>
                <c:pt idx="2388">
                  <c:v>6.424E-3</c:v>
                </c:pt>
                <c:pt idx="2389">
                  <c:v>6.4029999999999998E-3</c:v>
                </c:pt>
                <c:pt idx="2390">
                  <c:v>6.3839999999999999E-3</c:v>
                </c:pt>
                <c:pt idx="2391">
                  <c:v>6.3670000000000003E-3</c:v>
                </c:pt>
                <c:pt idx="2392">
                  <c:v>6.352E-3</c:v>
                </c:pt>
                <c:pt idx="2393">
                  <c:v>6.3229999999999996E-3</c:v>
                </c:pt>
                <c:pt idx="2394">
                  <c:v>6.2950000000000002E-3</c:v>
                </c:pt>
                <c:pt idx="2395">
                  <c:v>6.2690000000000003E-3</c:v>
                </c:pt>
                <c:pt idx="2396">
                  <c:v>6.2449999999999997E-3</c:v>
                </c:pt>
                <c:pt idx="2397">
                  <c:v>6.2220000000000001E-3</c:v>
                </c:pt>
                <c:pt idx="2398">
                  <c:v>6.2009999999999999E-3</c:v>
                </c:pt>
                <c:pt idx="2399">
                  <c:v>6.182E-3</c:v>
                </c:pt>
                <c:pt idx="2400">
                  <c:v>6.143E-3</c:v>
                </c:pt>
                <c:pt idx="2401">
                  <c:v>6.1060000000000003E-3</c:v>
                </c:pt>
                <c:pt idx="2402">
                  <c:v>6.0699999999999999E-3</c:v>
                </c:pt>
                <c:pt idx="2403">
                  <c:v>6.0359999999999997E-3</c:v>
                </c:pt>
                <c:pt idx="2404">
                  <c:v>6.0029999999999997E-3</c:v>
                </c:pt>
                <c:pt idx="2405">
                  <c:v>5.973E-3</c:v>
                </c:pt>
                <c:pt idx="2406">
                  <c:v>5.9439999999999996E-3</c:v>
                </c:pt>
                <c:pt idx="2407">
                  <c:v>5.9170000000000004E-3</c:v>
                </c:pt>
                <c:pt idx="2408">
                  <c:v>5.8910000000000004E-3</c:v>
                </c:pt>
                <c:pt idx="2409">
                  <c:v>5.868E-3</c:v>
                </c:pt>
                <c:pt idx="2410">
                  <c:v>5.8459999999999996E-3</c:v>
                </c:pt>
                <c:pt idx="2411">
                  <c:v>5.8250000000000003E-3</c:v>
                </c:pt>
                <c:pt idx="2412">
                  <c:v>5.8069999999999997E-3</c:v>
                </c:pt>
                <c:pt idx="2413">
                  <c:v>5.79E-3</c:v>
                </c:pt>
                <c:pt idx="2414">
                  <c:v>5.7749999999999998E-3</c:v>
                </c:pt>
                <c:pt idx="2415">
                  <c:v>5.7619999999999998E-3</c:v>
                </c:pt>
                <c:pt idx="2416">
                  <c:v>5.7499999999999999E-3</c:v>
                </c:pt>
                <c:pt idx="2417">
                  <c:v>5.7400000000000003E-3</c:v>
                </c:pt>
                <c:pt idx="2418">
                  <c:v>5.7320000000000001E-3</c:v>
                </c:pt>
                <c:pt idx="2419">
                  <c:v>5.7250000000000001E-3</c:v>
                </c:pt>
                <c:pt idx="2420">
                  <c:v>5.7210000000000004E-3</c:v>
                </c:pt>
                <c:pt idx="2421">
                  <c:v>5.718E-3</c:v>
                </c:pt>
                <c:pt idx="2422">
                  <c:v>5.7159999999999997E-3</c:v>
                </c:pt>
                <c:pt idx="2423">
                  <c:v>5.7169999999999999E-3</c:v>
                </c:pt>
                <c:pt idx="2424">
                  <c:v>5.7190000000000001E-3</c:v>
                </c:pt>
                <c:pt idx="2425">
                  <c:v>5.7229999999999998E-3</c:v>
                </c:pt>
                <c:pt idx="2426">
                  <c:v>5.7279999999999996E-3</c:v>
                </c:pt>
                <c:pt idx="2427">
                  <c:v>5.7359999999999998E-3</c:v>
                </c:pt>
                <c:pt idx="2428">
                  <c:v>5.7450000000000001E-3</c:v>
                </c:pt>
                <c:pt idx="2429">
                  <c:v>5.7549999999999997E-3</c:v>
                </c:pt>
                <c:pt idx="2430">
                  <c:v>5.7679999999999997E-3</c:v>
                </c:pt>
                <c:pt idx="2431">
                  <c:v>5.7819999999999998E-3</c:v>
                </c:pt>
                <c:pt idx="2432">
                  <c:v>5.7980000000000002E-3</c:v>
                </c:pt>
                <c:pt idx="2433">
                  <c:v>5.816E-3</c:v>
                </c:pt>
                <c:pt idx="2434">
                  <c:v>5.8349999999999999E-3</c:v>
                </c:pt>
                <c:pt idx="2435">
                  <c:v>5.8560000000000001E-3</c:v>
                </c:pt>
                <c:pt idx="2436">
                  <c:v>5.8789999999999997E-3</c:v>
                </c:pt>
                <c:pt idx="2437">
                  <c:v>5.9030000000000003E-3</c:v>
                </c:pt>
                <c:pt idx="2438">
                  <c:v>5.9300000000000004E-3</c:v>
                </c:pt>
                <c:pt idx="2439">
                  <c:v>5.9579999999999998E-3</c:v>
                </c:pt>
                <c:pt idx="2440">
                  <c:v>5.9870000000000001E-3</c:v>
                </c:pt>
                <c:pt idx="2441">
                  <c:v>6.019E-3</c:v>
                </c:pt>
                <c:pt idx="2442">
                  <c:v>6.0520000000000001E-3</c:v>
                </c:pt>
                <c:pt idx="2443">
                  <c:v>6.0870000000000004E-3</c:v>
                </c:pt>
                <c:pt idx="2444">
                  <c:v>6.123E-3</c:v>
                </c:pt>
                <c:pt idx="2445">
                  <c:v>6.1609999999999998E-3</c:v>
                </c:pt>
                <c:pt idx="2446">
                  <c:v>6.2009999999999999E-3</c:v>
                </c:pt>
                <c:pt idx="2447">
                  <c:v>6.2430000000000003E-3</c:v>
                </c:pt>
                <c:pt idx="2448">
                  <c:v>6.2649999999999997E-3</c:v>
                </c:pt>
                <c:pt idx="2449">
                  <c:v>6.2230000000000002E-3</c:v>
                </c:pt>
                <c:pt idx="2450">
                  <c:v>6.182E-3</c:v>
                </c:pt>
                <c:pt idx="2451">
                  <c:v>6.1419999999999999E-3</c:v>
                </c:pt>
                <c:pt idx="2452">
                  <c:v>6.1019999999999998E-3</c:v>
                </c:pt>
                <c:pt idx="2453">
                  <c:v>6.0650000000000001E-3</c:v>
                </c:pt>
                <c:pt idx="2454">
                  <c:v>6.0299999999999998E-3</c:v>
                </c:pt>
                <c:pt idx="2455">
                  <c:v>5.9959999999999996E-3</c:v>
                </c:pt>
                <c:pt idx="2456">
                  <c:v>5.9639999999999997E-3</c:v>
                </c:pt>
                <c:pt idx="2457">
                  <c:v>5.9329999999999999E-3</c:v>
                </c:pt>
                <c:pt idx="2458">
                  <c:v>5.9049999999999997E-3</c:v>
                </c:pt>
                <c:pt idx="2459">
                  <c:v>5.8780000000000004E-3</c:v>
                </c:pt>
                <c:pt idx="2460">
                  <c:v>5.8520000000000004E-3</c:v>
                </c:pt>
                <c:pt idx="2461">
                  <c:v>5.829E-3</c:v>
                </c:pt>
                <c:pt idx="2462">
                  <c:v>5.7889999999999999E-3</c:v>
                </c:pt>
                <c:pt idx="2463">
                  <c:v>5.7499999999999999E-3</c:v>
                </c:pt>
                <c:pt idx="2464">
                  <c:v>5.7140000000000003E-3</c:v>
                </c:pt>
                <c:pt idx="2465">
                  <c:v>5.679E-3</c:v>
                </c:pt>
                <c:pt idx="2466">
                  <c:v>5.646E-3</c:v>
                </c:pt>
                <c:pt idx="2467">
                  <c:v>5.6140000000000001E-3</c:v>
                </c:pt>
                <c:pt idx="2468">
                  <c:v>5.5840000000000004E-3</c:v>
                </c:pt>
                <c:pt idx="2469">
                  <c:v>5.5560000000000002E-3</c:v>
                </c:pt>
                <c:pt idx="2470">
                  <c:v>5.5300000000000002E-3</c:v>
                </c:pt>
                <c:pt idx="2471">
                  <c:v>5.5059999999999996E-3</c:v>
                </c:pt>
                <c:pt idx="2472">
                  <c:v>5.483E-3</c:v>
                </c:pt>
                <c:pt idx="2473">
                  <c:v>5.4619999999999998E-3</c:v>
                </c:pt>
                <c:pt idx="2474">
                  <c:v>5.4419999999999998E-3</c:v>
                </c:pt>
                <c:pt idx="2475">
                  <c:v>5.4250000000000001E-3</c:v>
                </c:pt>
                <c:pt idx="2476">
                  <c:v>5.4089999999999997E-3</c:v>
                </c:pt>
                <c:pt idx="2477">
                  <c:v>5.3940000000000004E-3</c:v>
                </c:pt>
                <c:pt idx="2478">
                  <c:v>5.3819999999999996E-3</c:v>
                </c:pt>
                <c:pt idx="2479">
                  <c:v>5.3709999999999999E-3</c:v>
                </c:pt>
                <c:pt idx="2480">
                  <c:v>5.3619999999999996E-3</c:v>
                </c:pt>
                <c:pt idx="2481">
                  <c:v>5.3550000000000004E-3</c:v>
                </c:pt>
                <c:pt idx="2482">
                  <c:v>5.3489999999999996E-3</c:v>
                </c:pt>
                <c:pt idx="2483">
                  <c:v>5.3449999999999999E-3</c:v>
                </c:pt>
                <c:pt idx="2484">
                  <c:v>5.3429999999999997E-3</c:v>
                </c:pt>
                <c:pt idx="2485">
                  <c:v>5.3420000000000004E-3</c:v>
                </c:pt>
                <c:pt idx="2486">
                  <c:v>5.3439999999999998E-3</c:v>
                </c:pt>
                <c:pt idx="2487">
                  <c:v>5.3470000000000002E-3</c:v>
                </c:pt>
                <c:pt idx="2488">
                  <c:v>5.3509999999999999E-3</c:v>
                </c:pt>
                <c:pt idx="2489">
                  <c:v>5.3579999999999999E-3</c:v>
                </c:pt>
                <c:pt idx="2490">
                  <c:v>5.3660000000000001E-3</c:v>
                </c:pt>
                <c:pt idx="2491">
                  <c:v>5.3759999999999997E-3</c:v>
                </c:pt>
                <c:pt idx="2492">
                  <c:v>5.3870000000000003E-3</c:v>
                </c:pt>
                <c:pt idx="2493">
                  <c:v>5.4010000000000004E-3</c:v>
                </c:pt>
                <c:pt idx="2494">
                  <c:v>5.4159999999999998E-3</c:v>
                </c:pt>
                <c:pt idx="2495">
                  <c:v>5.4320000000000002E-3</c:v>
                </c:pt>
                <c:pt idx="2496">
                  <c:v>5.4510000000000001E-3</c:v>
                </c:pt>
                <c:pt idx="2497">
                  <c:v>5.4710000000000002E-3</c:v>
                </c:pt>
                <c:pt idx="2498">
                  <c:v>5.4929999999999996E-3</c:v>
                </c:pt>
                <c:pt idx="2499">
                  <c:v>5.5170000000000002E-3</c:v>
                </c:pt>
                <c:pt idx="2500">
                  <c:v>5.5420000000000001E-3</c:v>
                </c:pt>
                <c:pt idx="2501">
                  <c:v>5.5690000000000002E-3</c:v>
                </c:pt>
                <c:pt idx="2502">
                  <c:v>5.5979999999999997E-3</c:v>
                </c:pt>
                <c:pt idx="2503">
                  <c:v>5.6290000000000003E-3</c:v>
                </c:pt>
                <c:pt idx="2504">
                  <c:v>5.6610000000000002E-3</c:v>
                </c:pt>
                <c:pt idx="2505">
                  <c:v>5.6950000000000004E-3</c:v>
                </c:pt>
                <c:pt idx="2506">
                  <c:v>5.7299999999999999E-3</c:v>
                </c:pt>
                <c:pt idx="2507">
                  <c:v>5.7679999999999997E-3</c:v>
                </c:pt>
                <c:pt idx="2508">
                  <c:v>5.8069999999999997E-3</c:v>
                </c:pt>
                <c:pt idx="2509">
                  <c:v>5.8479999999999999E-3</c:v>
                </c:pt>
                <c:pt idx="2510">
                  <c:v>5.8910000000000004E-3</c:v>
                </c:pt>
                <c:pt idx="2511">
                  <c:v>5.9350000000000002E-3</c:v>
                </c:pt>
                <c:pt idx="2512">
                  <c:v>5.9810000000000002E-3</c:v>
                </c:pt>
                <c:pt idx="2513">
                  <c:v>6.0289999999999996E-3</c:v>
                </c:pt>
                <c:pt idx="2514">
                  <c:v>6.0780000000000001E-3</c:v>
                </c:pt>
                <c:pt idx="2515">
                  <c:v>6.1289999999999999E-3</c:v>
                </c:pt>
                <c:pt idx="2516">
                  <c:v>6.182E-3</c:v>
                </c:pt>
                <c:pt idx="2517">
                  <c:v>6.1479999999999998E-3</c:v>
                </c:pt>
                <c:pt idx="2518">
                  <c:v>6.1050000000000002E-3</c:v>
                </c:pt>
                <c:pt idx="2519">
                  <c:v>6.0629999999999998E-3</c:v>
                </c:pt>
                <c:pt idx="2520">
                  <c:v>6.0239999999999998E-3</c:v>
                </c:pt>
                <c:pt idx="2521">
                  <c:v>5.973E-3</c:v>
                </c:pt>
                <c:pt idx="2522">
                  <c:v>5.9230000000000003E-3</c:v>
                </c:pt>
                <c:pt idx="2523">
                  <c:v>5.8760000000000001E-3</c:v>
                </c:pt>
                <c:pt idx="2524">
                  <c:v>5.8300000000000001E-3</c:v>
                </c:pt>
                <c:pt idx="2525">
                  <c:v>5.7860000000000003E-3</c:v>
                </c:pt>
                <c:pt idx="2526">
                  <c:v>5.7429999999999998E-3</c:v>
                </c:pt>
                <c:pt idx="2527">
                  <c:v>5.7019999999999996E-3</c:v>
                </c:pt>
                <c:pt idx="2528">
                  <c:v>5.6629999999999996E-3</c:v>
                </c:pt>
                <c:pt idx="2529">
                  <c:v>5.6259999999999999E-3</c:v>
                </c:pt>
                <c:pt idx="2530">
                  <c:v>5.5909999999999996E-3</c:v>
                </c:pt>
                <c:pt idx="2531">
                  <c:v>5.5570000000000003E-3</c:v>
                </c:pt>
                <c:pt idx="2532">
                  <c:v>5.5250000000000004E-3</c:v>
                </c:pt>
                <c:pt idx="2533">
                  <c:v>5.4939999999999998E-3</c:v>
                </c:pt>
                <c:pt idx="2534">
                  <c:v>5.4660000000000004E-3</c:v>
                </c:pt>
                <c:pt idx="2535">
                  <c:v>5.4390000000000003E-3</c:v>
                </c:pt>
                <c:pt idx="2536">
                  <c:v>5.4130000000000003E-3</c:v>
                </c:pt>
                <c:pt idx="2537">
                  <c:v>5.3899999999999998E-3</c:v>
                </c:pt>
                <c:pt idx="2538">
                  <c:v>5.3680000000000004E-3</c:v>
                </c:pt>
                <c:pt idx="2539">
                  <c:v>5.3480000000000003E-3</c:v>
                </c:pt>
                <c:pt idx="2540">
                  <c:v>5.3299999999999997E-3</c:v>
                </c:pt>
                <c:pt idx="2541">
                  <c:v>5.313E-3</c:v>
                </c:pt>
                <c:pt idx="2542">
                  <c:v>5.2979999999999998E-3</c:v>
                </c:pt>
                <c:pt idx="2543">
                  <c:v>5.2849999999999998E-3</c:v>
                </c:pt>
                <c:pt idx="2544">
                  <c:v>5.274E-3</c:v>
                </c:pt>
                <c:pt idx="2545">
                  <c:v>5.2639999999999996E-3</c:v>
                </c:pt>
                <c:pt idx="2546">
                  <c:v>5.2560000000000003E-3</c:v>
                </c:pt>
                <c:pt idx="2547">
                  <c:v>5.2500000000000003E-3</c:v>
                </c:pt>
                <c:pt idx="2548">
                  <c:v>5.2449999999999997E-3</c:v>
                </c:pt>
                <c:pt idx="2549">
                  <c:v>5.2420000000000001E-3</c:v>
                </c:pt>
                <c:pt idx="2550">
                  <c:v>5.241E-3</c:v>
                </c:pt>
                <c:pt idx="2551">
                  <c:v>5.2420000000000001E-3</c:v>
                </c:pt>
                <c:pt idx="2552">
                  <c:v>5.2440000000000004E-3</c:v>
                </c:pt>
                <c:pt idx="2553">
                  <c:v>5.2480000000000001E-3</c:v>
                </c:pt>
                <c:pt idx="2554">
                  <c:v>5.254E-3</c:v>
                </c:pt>
                <c:pt idx="2555">
                  <c:v>5.2610000000000001E-3</c:v>
                </c:pt>
                <c:pt idx="2556">
                  <c:v>5.2709999999999996E-3</c:v>
                </c:pt>
                <c:pt idx="2557">
                  <c:v>5.2820000000000002E-3</c:v>
                </c:pt>
                <c:pt idx="2558">
                  <c:v>5.2940000000000001E-3</c:v>
                </c:pt>
                <c:pt idx="2559">
                  <c:v>5.3090000000000004E-3</c:v>
                </c:pt>
                <c:pt idx="2560">
                  <c:v>5.3249999999999999E-3</c:v>
                </c:pt>
                <c:pt idx="2561">
                  <c:v>5.3420000000000004E-3</c:v>
                </c:pt>
                <c:pt idx="2562">
                  <c:v>5.3619999999999996E-3</c:v>
                </c:pt>
                <c:pt idx="2563">
                  <c:v>5.3829999999999998E-3</c:v>
                </c:pt>
                <c:pt idx="2564">
                  <c:v>5.4060000000000002E-3</c:v>
                </c:pt>
                <c:pt idx="2565">
                  <c:v>5.4310000000000001E-3</c:v>
                </c:pt>
                <c:pt idx="2566">
                  <c:v>5.4580000000000002E-3</c:v>
                </c:pt>
                <c:pt idx="2567">
                  <c:v>5.4860000000000004E-3</c:v>
                </c:pt>
                <c:pt idx="2568">
                  <c:v>5.5160000000000001E-3</c:v>
                </c:pt>
                <c:pt idx="2569">
                  <c:v>5.5469999999999998E-3</c:v>
                </c:pt>
                <c:pt idx="2570">
                  <c:v>5.581E-3</c:v>
                </c:pt>
                <c:pt idx="2571">
                  <c:v>5.6160000000000003E-3</c:v>
                </c:pt>
                <c:pt idx="2572">
                  <c:v>5.6519999999999999E-3</c:v>
                </c:pt>
                <c:pt idx="2573">
                  <c:v>5.6909999999999999E-3</c:v>
                </c:pt>
                <c:pt idx="2574">
                  <c:v>5.731E-3</c:v>
                </c:pt>
                <c:pt idx="2575">
                  <c:v>5.7730000000000004E-3</c:v>
                </c:pt>
                <c:pt idx="2576">
                  <c:v>5.8170000000000001E-3</c:v>
                </c:pt>
                <c:pt idx="2577">
                  <c:v>5.862E-3</c:v>
                </c:pt>
                <c:pt idx="2578">
                  <c:v>5.9090000000000002E-3</c:v>
                </c:pt>
                <c:pt idx="2579">
                  <c:v>5.9579999999999998E-3</c:v>
                </c:pt>
                <c:pt idx="2580">
                  <c:v>6.0089999999999996E-3</c:v>
                </c:pt>
                <c:pt idx="2581">
                  <c:v>6.0610000000000004E-3</c:v>
                </c:pt>
                <c:pt idx="2582">
                  <c:v>6.1149999999999998E-3</c:v>
                </c:pt>
                <c:pt idx="2583">
                  <c:v>6.1710000000000003E-3</c:v>
                </c:pt>
                <c:pt idx="2584">
                  <c:v>6.228E-3</c:v>
                </c:pt>
                <c:pt idx="2585">
                  <c:v>6.182E-3</c:v>
                </c:pt>
                <c:pt idx="2586">
                  <c:v>6.1250000000000002E-3</c:v>
                </c:pt>
                <c:pt idx="2587">
                  <c:v>6.0699999999999999E-3</c:v>
                </c:pt>
                <c:pt idx="2588">
                  <c:v>6.0169999999999998E-3</c:v>
                </c:pt>
                <c:pt idx="2589">
                  <c:v>5.9649999999999998E-3</c:v>
                </c:pt>
                <c:pt idx="2590">
                  <c:v>5.9150000000000001E-3</c:v>
                </c:pt>
                <c:pt idx="2591">
                  <c:v>5.8669999999999998E-3</c:v>
                </c:pt>
                <c:pt idx="2592">
                  <c:v>5.8209999999999998E-3</c:v>
                </c:pt>
                <c:pt idx="2593">
                  <c:v>5.7759999999999999E-3</c:v>
                </c:pt>
                <c:pt idx="2594">
                  <c:v>5.7330000000000002E-3</c:v>
                </c:pt>
                <c:pt idx="2595">
                  <c:v>5.6909999999999999E-3</c:v>
                </c:pt>
                <c:pt idx="2596">
                  <c:v>5.6519999999999999E-3</c:v>
                </c:pt>
                <c:pt idx="2597">
                  <c:v>5.6140000000000001E-3</c:v>
                </c:pt>
                <c:pt idx="2598">
                  <c:v>5.5779999999999996E-3</c:v>
                </c:pt>
                <c:pt idx="2599">
                  <c:v>5.5430000000000002E-3</c:v>
                </c:pt>
                <c:pt idx="2600">
                  <c:v>5.5110000000000003E-3</c:v>
                </c:pt>
                <c:pt idx="2601">
                  <c:v>5.4799999999999996E-3</c:v>
                </c:pt>
                <c:pt idx="2602">
                  <c:v>5.45E-3</c:v>
                </c:pt>
                <c:pt idx="2603">
                  <c:v>5.4229999999999999E-3</c:v>
                </c:pt>
                <c:pt idx="2604">
                  <c:v>5.3969999999999999E-3</c:v>
                </c:pt>
                <c:pt idx="2605">
                  <c:v>5.3730000000000002E-3</c:v>
                </c:pt>
                <c:pt idx="2606">
                  <c:v>5.3499999999999997E-3</c:v>
                </c:pt>
                <c:pt idx="2607">
                  <c:v>5.3299999999999997E-3</c:v>
                </c:pt>
                <c:pt idx="2608">
                  <c:v>5.3109999999999997E-3</c:v>
                </c:pt>
                <c:pt idx="2609">
                  <c:v>5.2940000000000001E-3</c:v>
                </c:pt>
                <c:pt idx="2610">
                  <c:v>5.2779999999999997E-3</c:v>
                </c:pt>
                <c:pt idx="2611">
                  <c:v>5.2639999999999996E-3</c:v>
                </c:pt>
                <c:pt idx="2612">
                  <c:v>5.2519999999999997E-3</c:v>
                </c:pt>
                <c:pt idx="2613">
                  <c:v>5.2420000000000001E-3</c:v>
                </c:pt>
                <c:pt idx="2614">
                  <c:v>5.2329999999999998E-3</c:v>
                </c:pt>
                <c:pt idx="2615">
                  <c:v>5.2259999999999997E-3</c:v>
                </c:pt>
                <c:pt idx="2616">
                  <c:v>5.2209999999999999E-3</c:v>
                </c:pt>
                <c:pt idx="2617">
                  <c:v>5.2180000000000004E-3</c:v>
                </c:pt>
                <c:pt idx="2618">
                  <c:v>5.2160000000000002E-3</c:v>
                </c:pt>
                <c:pt idx="2619">
                  <c:v>5.2160000000000002E-3</c:v>
                </c:pt>
                <c:pt idx="2620">
                  <c:v>5.2180000000000004E-3</c:v>
                </c:pt>
                <c:pt idx="2621">
                  <c:v>5.2209999999999999E-3</c:v>
                </c:pt>
                <c:pt idx="2622">
                  <c:v>5.2259999999999997E-3</c:v>
                </c:pt>
                <c:pt idx="2623">
                  <c:v>5.2329999999999998E-3</c:v>
                </c:pt>
                <c:pt idx="2624">
                  <c:v>5.2420000000000001E-3</c:v>
                </c:pt>
                <c:pt idx="2625">
                  <c:v>5.2519999999999997E-3</c:v>
                </c:pt>
                <c:pt idx="2626">
                  <c:v>5.2639999999999996E-3</c:v>
                </c:pt>
                <c:pt idx="2627">
                  <c:v>5.2779999999999997E-3</c:v>
                </c:pt>
                <c:pt idx="2628">
                  <c:v>5.2940000000000001E-3</c:v>
                </c:pt>
                <c:pt idx="2629">
                  <c:v>5.3109999999999997E-3</c:v>
                </c:pt>
                <c:pt idx="2630">
                  <c:v>5.3299999999999997E-3</c:v>
                </c:pt>
                <c:pt idx="2631">
                  <c:v>5.3499999999999997E-3</c:v>
                </c:pt>
                <c:pt idx="2632">
                  <c:v>5.3730000000000002E-3</c:v>
                </c:pt>
                <c:pt idx="2633">
                  <c:v>5.3969999999999999E-3</c:v>
                </c:pt>
                <c:pt idx="2634">
                  <c:v>5.4229999999999999E-3</c:v>
                </c:pt>
                <c:pt idx="2635">
                  <c:v>5.45E-3</c:v>
                </c:pt>
                <c:pt idx="2636">
                  <c:v>5.4799999999999996E-3</c:v>
                </c:pt>
                <c:pt idx="2637">
                  <c:v>5.5110000000000003E-3</c:v>
                </c:pt>
                <c:pt idx="2638">
                  <c:v>5.5430000000000002E-3</c:v>
                </c:pt>
                <c:pt idx="2639">
                  <c:v>5.5779999999999996E-3</c:v>
                </c:pt>
                <c:pt idx="2640">
                  <c:v>5.6140000000000001E-3</c:v>
                </c:pt>
                <c:pt idx="2641">
                  <c:v>5.6519999999999999E-3</c:v>
                </c:pt>
                <c:pt idx="2642">
                  <c:v>5.6909999999999999E-3</c:v>
                </c:pt>
                <c:pt idx="2643">
                  <c:v>5.7330000000000002E-3</c:v>
                </c:pt>
                <c:pt idx="2644">
                  <c:v>5.7759999999999999E-3</c:v>
                </c:pt>
                <c:pt idx="2645">
                  <c:v>5.8209999999999998E-3</c:v>
                </c:pt>
                <c:pt idx="2646">
                  <c:v>5.8669999999999998E-3</c:v>
                </c:pt>
                <c:pt idx="2647">
                  <c:v>5.9150000000000001E-3</c:v>
                </c:pt>
                <c:pt idx="2648">
                  <c:v>5.9649999999999998E-3</c:v>
                </c:pt>
                <c:pt idx="2649">
                  <c:v>6.0169999999999998E-3</c:v>
                </c:pt>
                <c:pt idx="2650">
                  <c:v>6.0699999999999999E-3</c:v>
                </c:pt>
                <c:pt idx="2651">
                  <c:v>6.1250000000000002E-3</c:v>
                </c:pt>
                <c:pt idx="2652">
                  <c:v>6.182E-3</c:v>
                </c:pt>
                <c:pt idx="2653">
                  <c:v>6.1399999999999996E-3</c:v>
                </c:pt>
                <c:pt idx="2654">
                  <c:v>6.0990000000000003E-3</c:v>
                </c:pt>
                <c:pt idx="2655">
                  <c:v>6.0610000000000004E-3</c:v>
                </c:pt>
                <c:pt idx="2656">
                  <c:v>6.0229999999999997E-3</c:v>
                </c:pt>
                <c:pt idx="2657">
                  <c:v>5.9880000000000003E-3</c:v>
                </c:pt>
                <c:pt idx="2658">
                  <c:v>5.9540000000000001E-3</c:v>
                </c:pt>
                <c:pt idx="2659">
                  <c:v>5.9220000000000002E-3</c:v>
                </c:pt>
                <c:pt idx="2660">
                  <c:v>5.8919999999999997E-3</c:v>
                </c:pt>
                <c:pt idx="2661">
                  <c:v>5.8640000000000003E-3</c:v>
                </c:pt>
                <c:pt idx="2662">
                  <c:v>5.8370000000000002E-3</c:v>
                </c:pt>
                <c:pt idx="2663">
                  <c:v>5.8120000000000003E-3</c:v>
                </c:pt>
                <c:pt idx="2664">
                  <c:v>5.7889999999999999E-3</c:v>
                </c:pt>
                <c:pt idx="2665">
                  <c:v>5.7670000000000004E-3</c:v>
                </c:pt>
                <c:pt idx="2666">
                  <c:v>5.7470000000000004E-3</c:v>
                </c:pt>
                <c:pt idx="2667">
                  <c:v>5.7289999999999997E-3</c:v>
                </c:pt>
                <c:pt idx="2668">
                  <c:v>5.7120000000000001E-3</c:v>
                </c:pt>
                <c:pt idx="2669">
                  <c:v>5.6979999999999999E-3</c:v>
                </c:pt>
                <c:pt idx="2670">
                  <c:v>5.6849999999999999E-3</c:v>
                </c:pt>
                <c:pt idx="2671">
                  <c:v>5.6730000000000001E-3</c:v>
                </c:pt>
                <c:pt idx="2672">
                  <c:v>5.6639999999999998E-3</c:v>
                </c:pt>
                <c:pt idx="2673">
                  <c:v>5.6559999999999996E-3</c:v>
                </c:pt>
                <c:pt idx="2674">
                  <c:v>5.6499999999999996E-3</c:v>
                </c:pt>
                <c:pt idx="2675">
                  <c:v>5.6449999999999998E-3</c:v>
                </c:pt>
                <c:pt idx="2676">
                  <c:v>5.6429999999999996E-3</c:v>
                </c:pt>
                <c:pt idx="2677">
                  <c:v>5.6420000000000003E-3</c:v>
                </c:pt>
                <c:pt idx="2678">
                  <c:v>5.6429999999999996E-3</c:v>
                </c:pt>
                <c:pt idx="2679">
                  <c:v>5.6449999999999998E-3</c:v>
                </c:pt>
                <c:pt idx="2680">
                  <c:v>5.6490000000000004E-3</c:v>
                </c:pt>
                <c:pt idx="2681">
                  <c:v>5.6550000000000003E-3</c:v>
                </c:pt>
                <c:pt idx="2682">
                  <c:v>5.6629999999999996E-3</c:v>
                </c:pt>
                <c:pt idx="2683">
                  <c:v>5.672E-3</c:v>
                </c:pt>
                <c:pt idx="2684">
                  <c:v>5.6829999999999997E-3</c:v>
                </c:pt>
                <c:pt idx="2685">
                  <c:v>5.476E-3</c:v>
                </c:pt>
                <c:pt idx="2686">
                  <c:v>5.3740000000000003E-3</c:v>
                </c:pt>
                <c:pt idx="2687">
                  <c:v>5.3530000000000001E-3</c:v>
                </c:pt>
                <c:pt idx="2688">
                  <c:v>5.4200000000000003E-3</c:v>
                </c:pt>
                <c:pt idx="2689">
                  <c:v>5.5599999999999998E-3</c:v>
                </c:pt>
                <c:pt idx="2690">
                  <c:v>5.6649999999999999E-3</c:v>
                </c:pt>
                <c:pt idx="2691">
                  <c:v>5.5719999999999997E-3</c:v>
                </c:pt>
                <c:pt idx="2692">
                  <c:v>5.2230000000000002E-3</c:v>
                </c:pt>
                <c:pt idx="2693">
                  <c:v>4.7650000000000001E-3</c:v>
                </c:pt>
                <c:pt idx="2694">
                  <c:v>4.4380000000000001E-3</c:v>
                </c:pt>
                <c:pt idx="2695">
                  <c:v>4.3290000000000004E-3</c:v>
                </c:pt>
                <c:pt idx="2696">
                  <c:v>4.333E-3</c:v>
                </c:pt>
                <c:pt idx="2697">
                  <c:v>4.339E-3</c:v>
                </c:pt>
                <c:pt idx="2698">
                  <c:v>4.326E-3</c:v>
                </c:pt>
                <c:pt idx="2699">
                  <c:v>4.3099999999999996E-3</c:v>
                </c:pt>
                <c:pt idx="2700">
                  <c:v>4.339E-3</c:v>
                </c:pt>
                <c:pt idx="2701">
                  <c:v>4.483E-3</c:v>
                </c:pt>
                <c:pt idx="2702">
                  <c:v>4.7790000000000003E-3</c:v>
                </c:pt>
                <c:pt idx="2703">
                  <c:v>5.1749999999999999E-3</c:v>
                </c:pt>
                <c:pt idx="2704">
                  <c:v>5.5310000000000003E-3</c:v>
                </c:pt>
                <c:pt idx="2705">
                  <c:v>5.679E-3</c:v>
                </c:pt>
                <c:pt idx="2706">
                  <c:v>5.5389999999999997E-3</c:v>
                </c:pt>
                <c:pt idx="2707">
                  <c:v>5.2599999999999999E-3</c:v>
                </c:pt>
                <c:pt idx="2708">
                  <c:v>5.1539999999999997E-3</c:v>
                </c:pt>
                <c:pt idx="2709">
                  <c:v>5.3569999999999998E-3</c:v>
                </c:pt>
                <c:pt idx="2710">
                  <c:v>5.7120000000000001E-3</c:v>
                </c:pt>
                <c:pt idx="2711">
                  <c:v>5.9449999999999998E-3</c:v>
                </c:pt>
                <c:pt idx="2712">
                  <c:v>5.9300000000000004E-3</c:v>
                </c:pt>
                <c:pt idx="2713">
                  <c:v>5.7879999999999997E-3</c:v>
                </c:pt>
                <c:pt idx="2714">
                  <c:v>5.6769999999999998E-3</c:v>
                </c:pt>
                <c:pt idx="2715">
                  <c:v>5.6350000000000003E-3</c:v>
                </c:pt>
                <c:pt idx="2716">
                  <c:v>5.6410000000000002E-3</c:v>
                </c:pt>
                <c:pt idx="2717">
                  <c:v>5.7460000000000002E-3</c:v>
                </c:pt>
                <c:pt idx="2718">
                  <c:v>6.0899999999999999E-3</c:v>
                </c:pt>
                <c:pt idx="2719">
                  <c:v>6.7159999999999997E-3</c:v>
                </c:pt>
                <c:pt idx="2720">
                  <c:v>7.5129999999999997E-3</c:v>
                </c:pt>
                <c:pt idx="2721">
                  <c:v>7.3039999999999997E-3</c:v>
                </c:pt>
                <c:pt idx="2722">
                  <c:v>7.2100000000000003E-3</c:v>
                </c:pt>
                <c:pt idx="2723">
                  <c:v>7.1700000000000002E-3</c:v>
                </c:pt>
                <c:pt idx="2724">
                  <c:v>7.3369999999999998E-3</c:v>
                </c:pt>
                <c:pt idx="2725">
                  <c:v>7.5259999999999997E-3</c:v>
                </c:pt>
                <c:pt idx="2726">
                  <c:v>7.5110000000000003E-3</c:v>
                </c:pt>
                <c:pt idx="2727">
                  <c:v>7.2750000000000002E-3</c:v>
                </c:pt>
                <c:pt idx="2728">
                  <c:v>6.9979999999999999E-3</c:v>
                </c:pt>
                <c:pt idx="2729">
                  <c:v>6.8139999999999997E-3</c:v>
                </c:pt>
                <c:pt idx="2730">
                  <c:v>6.7689999999999998E-3</c:v>
                </c:pt>
                <c:pt idx="2731">
                  <c:v>6.7580000000000001E-3</c:v>
                </c:pt>
                <c:pt idx="2732">
                  <c:v>6.8529999999999997E-3</c:v>
                </c:pt>
                <c:pt idx="2733">
                  <c:v>6.888E-3</c:v>
                </c:pt>
                <c:pt idx="2734">
                  <c:v>6.7539999999999996E-3</c:v>
                </c:pt>
                <c:pt idx="2735">
                  <c:v>6.5030000000000001E-3</c:v>
                </c:pt>
                <c:pt idx="2736">
                  <c:v>6.3020000000000003E-3</c:v>
                </c:pt>
                <c:pt idx="2737">
                  <c:v>6.182E-3</c:v>
                </c:pt>
                <c:pt idx="2738">
                  <c:v>6.0889999999999998E-3</c:v>
                </c:pt>
                <c:pt idx="2739">
                  <c:v>6.0650000000000001E-3</c:v>
                </c:pt>
                <c:pt idx="2740">
                  <c:v>5.9550000000000002E-3</c:v>
                </c:pt>
                <c:pt idx="2741">
                  <c:v>5.8560000000000001E-3</c:v>
                </c:pt>
                <c:pt idx="2742">
                  <c:v>6.1919999999999996E-3</c:v>
                </c:pt>
                <c:pt idx="2743">
                  <c:v>7.1890000000000001E-3</c:v>
                </c:pt>
                <c:pt idx="2744">
                  <c:v>8.6169999999999997E-3</c:v>
                </c:pt>
                <c:pt idx="2745">
                  <c:v>1.0141000000000001E-2</c:v>
                </c:pt>
                <c:pt idx="2746">
                  <c:v>1.1657000000000001E-2</c:v>
                </c:pt>
                <c:pt idx="2747">
                  <c:v>1.3272000000000001E-2</c:v>
                </c:pt>
                <c:pt idx="2748">
                  <c:v>1.5073E-2</c:v>
                </c:pt>
                <c:pt idx="2749">
                  <c:v>1.7056999999999999E-2</c:v>
                </c:pt>
                <c:pt idx="2750">
                  <c:v>1.9220000000000001E-2</c:v>
                </c:pt>
                <c:pt idx="2751">
                  <c:v>2.1604000000000002E-2</c:v>
                </c:pt>
                <c:pt idx="2752">
                  <c:v>2.4222E-2</c:v>
                </c:pt>
                <c:pt idx="2753">
                  <c:v>2.7119999999999998E-2</c:v>
                </c:pt>
                <c:pt idx="2754">
                  <c:v>3.0421E-2</c:v>
                </c:pt>
                <c:pt idx="2755">
                  <c:v>3.4136E-2</c:v>
                </c:pt>
                <c:pt idx="2756">
                  <c:v>3.8058000000000002E-2</c:v>
                </c:pt>
                <c:pt idx="2757">
                  <c:v>4.1935E-2</c:v>
                </c:pt>
                <c:pt idx="2758">
                  <c:v>4.5795000000000002E-2</c:v>
                </c:pt>
                <c:pt idx="2759">
                  <c:v>4.9859000000000001E-2</c:v>
                </c:pt>
                <c:pt idx="2760">
                  <c:v>5.4202E-2</c:v>
                </c:pt>
                <c:pt idx="2761">
                  <c:v>5.8784000000000003E-2</c:v>
                </c:pt>
                <c:pt idx="2762">
                  <c:v>6.3548999999999994E-2</c:v>
                </c:pt>
                <c:pt idx="2763">
                  <c:v>6.8362999999999993E-2</c:v>
                </c:pt>
                <c:pt idx="2764">
                  <c:v>7.2981000000000004E-2</c:v>
                </c:pt>
                <c:pt idx="2765">
                  <c:v>7.7231999999999995E-2</c:v>
                </c:pt>
                <c:pt idx="2766">
                  <c:v>8.1433000000000005E-2</c:v>
                </c:pt>
                <c:pt idx="2767">
                  <c:v>8.5961999999999997E-2</c:v>
                </c:pt>
                <c:pt idx="2768">
                  <c:v>9.0674000000000005E-2</c:v>
                </c:pt>
                <c:pt idx="2769">
                  <c:v>9.5320000000000002E-2</c:v>
                </c:pt>
                <c:pt idx="2770">
                  <c:v>9.9816000000000002E-2</c:v>
                </c:pt>
                <c:pt idx="2771">
                  <c:v>0.10419</c:v>
                </c:pt>
                <c:pt idx="2772">
                  <c:v>0.10853500000000001</c:v>
                </c:pt>
                <c:pt idx="2773">
                  <c:v>0.11290500000000001</c:v>
                </c:pt>
                <c:pt idx="2774">
                  <c:v>0.11722299999999999</c:v>
                </c:pt>
                <c:pt idx="2775">
                  <c:v>0.121416</c:v>
                </c:pt>
                <c:pt idx="2776">
                  <c:v>0.12562999999999999</c:v>
                </c:pt>
                <c:pt idx="2777">
                  <c:v>0.13017400000000001</c:v>
                </c:pt>
                <c:pt idx="2778">
                  <c:v>0.135133</c:v>
                </c:pt>
                <c:pt idx="2779">
                  <c:v>0.140233</c:v>
                </c:pt>
                <c:pt idx="2780">
                  <c:v>0.14518600000000001</c:v>
                </c:pt>
                <c:pt idx="2781">
                  <c:v>0.15009500000000001</c:v>
                </c:pt>
                <c:pt idx="2782">
                  <c:v>0.15545</c:v>
                </c:pt>
                <c:pt idx="2783">
                  <c:v>0.16165499999999999</c:v>
                </c:pt>
                <c:pt idx="2784">
                  <c:v>0.16880100000000001</c:v>
                </c:pt>
                <c:pt idx="2785">
                  <c:v>0.176897</c:v>
                </c:pt>
                <c:pt idx="2786">
                  <c:v>0.18582899999999999</c:v>
                </c:pt>
                <c:pt idx="2787">
                  <c:v>0.19513800000000001</c:v>
                </c:pt>
                <c:pt idx="2788">
                  <c:v>0.20435600000000001</c:v>
                </c:pt>
                <c:pt idx="2789">
                  <c:v>0.21412</c:v>
                </c:pt>
                <c:pt idx="2790">
                  <c:v>0.22586600000000001</c:v>
                </c:pt>
                <c:pt idx="2791">
                  <c:v>0.23999400000000001</c:v>
                </c:pt>
                <c:pt idx="2792">
                  <c:v>0.25564500000000001</c:v>
                </c:pt>
                <c:pt idx="2793">
                  <c:v>0.27189400000000002</c:v>
                </c:pt>
                <c:pt idx="2794">
                  <c:v>0.28820699999999999</c:v>
                </c:pt>
                <c:pt idx="2795">
                  <c:v>0.30433199999999999</c:v>
                </c:pt>
                <c:pt idx="2796">
                  <c:v>0.32001600000000002</c:v>
                </c:pt>
                <c:pt idx="2797">
                  <c:v>0.33477099999999999</c:v>
                </c:pt>
                <c:pt idx="2798">
                  <c:v>0.347968</c:v>
                </c:pt>
                <c:pt idx="2799">
                  <c:v>0.35913499999999998</c:v>
                </c:pt>
                <c:pt idx="2800">
                  <c:v>0.36808000000000002</c:v>
                </c:pt>
                <c:pt idx="2801">
                  <c:v>0.37479200000000001</c:v>
                </c:pt>
                <c:pt idx="2802">
                  <c:v>0.37923699999999999</c:v>
                </c:pt>
                <c:pt idx="2803">
                  <c:v>0.38134000000000001</c:v>
                </c:pt>
                <c:pt idx="2804">
                  <c:v>0.38118400000000002</c:v>
                </c:pt>
                <c:pt idx="2805">
                  <c:v>0.379164</c:v>
                </c:pt>
                <c:pt idx="2806">
                  <c:v>0.37578600000000001</c:v>
                </c:pt>
                <c:pt idx="2807">
                  <c:v>0.37143399999999999</c:v>
                </c:pt>
                <c:pt idx="2808">
                  <c:v>0.36654500000000001</c:v>
                </c:pt>
                <c:pt idx="2809">
                  <c:v>0.36176599999999998</c:v>
                </c:pt>
                <c:pt idx="2810">
                  <c:v>0.35769899999999999</c:v>
                </c:pt>
                <c:pt idx="2811">
                  <c:v>0.35466300000000001</c:v>
                </c:pt>
                <c:pt idx="2812">
                  <c:v>0.35259699999999999</c:v>
                </c:pt>
                <c:pt idx="2813">
                  <c:v>0.35122700000000001</c:v>
                </c:pt>
                <c:pt idx="2814">
                  <c:v>0.35190399999999999</c:v>
                </c:pt>
                <c:pt idx="2815">
                  <c:v>0.35620299999999999</c:v>
                </c:pt>
                <c:pt idx="2816">
                  <c:v>0.36410999999999999</c:v>
                </c:pt>
                <c:pt idx="2817">
                  <c:v>0.37503500000000001</c:v>
                </c:pt>
                <c:pt idx="2818">
                  <c:v>0.38808300000000001</c:v>
                </c:pt>
                <c:pt idx="2819">
                  <c:v>0.402032</c:v>
                </c:pt>
                <c:pt idx="2820">
                  <c:v>0.416599</c:v>
                </c:pt>
                <c:pt idx="2821">
                  <c:v>0.43268099999999998</c:v>
                </c:pt>
                <c:pt idx="2822">
                  <c:v>0.45052799999999998</c:v>
                </c:pt>
                <c:pt idx="2823">
                  <c:v>0.46968599999999999</c:v>
                </c:pt>
                <c:pt idx="2824">
                  <c:v>0.489672</c:v>
                </c:pt>
                <c:pt idx="2825">
                  <c:v>0.51014199999999998</c:v>
                </c:pt>
                <c:pt idx="2826">
                  <c:v>0.53067799999999998</c:v>
                </c:pt>
                <c:pt idx="2827">
                  <c:v>0.55080700000000005</c:v>
                </c:pt>
                <c:pt idx="2828">
                  <c:v>0.57030400000000003</c:v>
                </c:pt>
                <c:pt idx="2829">
                  <c:v>0.58924200000000004</c:v>
                </c:pt>
                <c:pt idx="2830">
                  <c:v>0.60775800000000002</c:v>
                </c:pt>
                <c:pt idx="2831">
                  <c:v>0.62601200000000001</c:v>
                </c:pt>
                <c:pt idx="2832">
                  <c:v>0.64423799999999998</c:v>
                </c:pt>
                <c:pt idx="2833">
                  <c:v>0.66239400000000004</c:v>
                </c:pt>
                <c:pt idx="2834">
                  <c:v>0.67967500000000003</c:v>
                </c:pt>
                <c:pt idx="2835">
                  <c:v>0.69442800000000005</c:v>
                </c:pt>
                <c:pt idx="2836">
                  <c:v>0.70568500000000001</c:v>
                </c:pt>
                <c:pt idx="2837">
                  <c:v>0.71533400000000003</c:v>
                </c:pt>
                <c:pt idx="2838">
                  <c:v>0.72663199999999994</c:v>
                </c:pt>
                <c:pt idx="2839">
                  <c:v>0.74005399999999999</c:v>
                </c:pt>
                <c:pt idx="2840">
                  <c:v>0.75367399999999996</c:v>
                </c:pt>
                <c:pt idx="2841">
                  <c:v>0.76620500000000002</c:v>
                </c:pt>
                <c:pt idx="2842">
                  <c:v>0.77725299999999997</c:v>
                </c:pt>
                <c:pt idx="2843">
                  <c:v>0.78730999999999995</c:v>
                </c:pt>
                <c:pt idx="2844">
                  <c:v>0.79774599999999996</c:v>
                </c:pt>
                <c:pt idx="2845">
                  <c:v>0.80935699999999999</c:v>
                </c:pt>
                <c:pt idx="2846">
                  <c:v>0.82136900000000002</c:v>
                </c:pt>
                <c:pt idx="2847">
                  <c:v>0.83271600000000001</c:v>
                </c:pt>
                <c:pt idx="2848">
                  <c:v>0.84255999999999998</c:v>
                </c:pt>
                <c:pt idx="2849">
                  <c:v>0.85102699999999998</c:v>
                </c:pt>
                <c:pt idx="2850">
                  <c:v>0.85925799999999997</c:v>
                </c:pt>
                <c:pt idx="2851">
                  <c:v>0.86792999999999998</c:v>
                </c:pt>
                <c:pt idx="2852">
                  <c:v>0.87696799999999997</c:v>
                </c:pt>
                <c:pt idx="2853">
                  <c:v>0.886046</c:v>
                </c:pt>
                <c:pt idx="2854">
                  <c:v>0.89508500000000002</c:v>
                </c:pt>
                <c:pt idx="2855">
                  <c:v>0.904196</c:v>
                </c:pt>
                <c:pt idx="2856">
                  <c:v>0.91302799999999995</c:v>
                </c:pt>
                <c:pt idx="2857">
                  <c:v>0.92084299999999997</c:v>
                </c:pt>
                <c:pt idx="2858">
                  <c:v>0.92755799999999999</c:v>
                </c:pt>
                <c:pt idx="2859">
                  <c:v>0.93393999999999999</c:v>
                </c:pt>
                <c:pt idx="2860">
                  <c:v>0.94133800000000001</c:v>
                </c:pt>
                <c:pt idx="2861">
                  <c:v>0.95086400000000004</c:v>
                </c:pt>
                <c:pt idx="2862">
                  <c:v>0.96177999999999997</c:v>
                </c:pt>
                <c:pt idx="2863">
                  <c:v>0.97301300000000002</c:v>
                </c:pt>
                <c:pt idx="2864">
                  <c:v>0.98405699999999996</c:v>
                </c:pt>
                <c:pt idx="2865">
                  <c:v>0.99465199999999998</c:v>
                </c:pt>
                <c:pt idx="2866">
                  <c:v>1.0047759999999999</c:v>
                </c:pt>
                <c:pt idx="2867">
                  <c:v>1.0148360000000001</c:v>
                </c:pt>
                <c:pt idx="2868">
                  <c:v>1.025269</c:v>
                </c:pt>
                <c:pt idx="2869">
                  <c:v>1.036019</c:v>
                </c:pt>
                <c:pt idx="2870">
                  <c:v>1.0466150000000001</c:v>
                </c:pt>
                <c:pt idx="2871">
                  <c:v>1.0565819999999999</c:v>
                </c:pt>
                <c:pt idx="2872">
                  <c:v>1.0659890000000001</c:v>
                </c:pt>
                <c:pt idx="2873">
                  <c:v>1.075731</c:v>
                </c:pt>
                <c:pt idx="2874">
                  <c:v>1.086476</c:v>
                </c:pt>
                <c:pt idx="2875">
                  <c:v>1.097704</c:v>
                </c:pt>
                <c:pt idx="2876">
                  <c:v>1.108752</c:v>
                </c:pt>
                <c:pt idx="2877">
                  <c:v>1.1194269999999999</c:v>
                </c:pt>
                <c:pt idx="2878">
                  <c:v>1.129629</c:v>
                </c:pt>
                <c:pt idx="2879">
                  <c:v>1.1383099999999999</c:v>
                </c:pt>
                <c:pt idx="2880">
                  <c:v>1.14435</c:v>
                </c:pt>
                <c:pt idx="2881">
                  <c:v>1.149899</c:v>
                </c:pt>
                <c:pt idx="2882">
                  <c:v>1.157159</c:v>
                </c:pt>
                <c:pt idx="2883">
                  <c:v>1.1661809999999999</c:v>
                </c:pt>
                <c:pt idx="2884">
                  <c:v>1.1758200000000001</c:v>
                </c:pt>
                <c:pt idx="2885">
                  <c:v>1.185006</c:v>
                </c:pt>
                <c:pt idx="2886">
                  <c:v>1.1931389999999999</c:v>
                </c:pt>
                <c:pt idx="2887">
                  <c:v>1.1999359999999999</c:v>
                </c:pt>
                <c:pt idx="2888">
                  <c:v>1.2052149999999999</c:v>
                </c:pt>
                <c:pt idx="2889">
                  <c:v>1.208912</c:v>
                </c:pt>
                <c:pt idx="2890">
                  <c:v>1.211557</c:v>
                </c:pt>
                <c:pt idx="2891">
                  <c:v>1.2142360000000001</c:v>
                </c:pt>
                <c:pt idx="2892">
                  <c:v>1.2174529999999999</c:v>
                </c:pt>
                <c:pt idx="2893">
                  <c:v>1.220804</c:v>
                </c:pt>
                <c:pt idx="2894">
                  <c:v>1.22376</c:v>
                </c:pt>
                <c:pt idx="2895">
                  <c:v>1.226138</c:v>
                </c:pt>
                <c:pt idx="2896">
                  <c:v>1.228011</c:v>
                </c:pt>
                <c:pt idx="2897">
                  <c:v>1.2295370000000001</c:v>
                </c:pt>
                <c:pt idx="2898">
                  <c:v>1.2309509999999999</c:v>
                </c:pt>
                <c:pt idx="2899">
                  <c:v>1.232443</c:v>
                </c:pt>
                <c:pt idx="2900">
                  <c:v>1.2338979999999999</c:v>
                </c:pt>
                <c:pt idx="2901">
                  <c:v>1.234907</c:v>
                </c:pt>
                <c:pt idx="2902">
                  <c:v>1.234999</c:v>
                </c:pt>
                <c:pt idx="2903">
                  <c:v>1.2338290000000001</c:v>
                </c:pt>
                <c:pt idx="2904">
                  <c:v>1.2319340000000001</c:v>
                </c:pt>
                <c:pt idx="2905">
                  <c:v>1.2312460000000001</c:v>
                </c:pt>
                <c:pt idx="2906">
                  <c:v>1.232534</c:v>
                </c:pt>
                <c:pt idx="2907">
                  <c:v>1.2355370000000001</c:v>
                </c:pt>
                <c:pt idx="2908">
                  <c:v>1.239622</c:v>
                </c:pt>
                <c:pt idx="2909">
                  <c:v>1.2441070000000001</c:v>
                </c:pt>
                <c:pt idx="2910">
                  <c:v>1.24868</c:v>
                </c:pt>
                <c:pt idx="2911">
                  <c:v>1.2534810000000001</c:v>
                </c:pt>
                <c:pt idx="2912">
                  <c:v>1.258839</c:v>
                </c:pt>
                <c:pt idx="2913">
                  <c:v>1.265007</c:v>
                </c:pt>
                <c:pt idx="2914">
                  <c:v>1.272106</c:v>
                </c:pt>
                <c:pt idx="2915">
                  <c:v>1.2800210000000001</c:v>
                </c:pt>
                <c:pt idx="2916">
                  <c:v>1.288548</c:v>
                </c:pt>
                <c:pt idx="2917">
                  <c:v>1.2977240000000001</c:v>
                </c:pt>
                <c:pt idx="2918">
                  <c:v>1.307626</c:v>
                </c:pt>
                <c:pt idx="2919">
                  <c:v>1.3181240000000001</c:v>
                </c:pt>
                <c:pt idx="2920">
                  <c:v>1.328816</c:v>
                </c:pt>
                <c:pt idx="2921">
                  <c:v>1.3391729999999999</c:v>
                </c:pt>
                <c:pt idx="2922">
                  <c:v>1.349008</c:v>
                </c:pt>
                <c:pt idx="2923">
                  <c:v>1.358562</c:v>
                </c:pt>
                <c:pt idx="2924">
                  <c:v>1.3678399999999999</c:v>
                </c:pt>
                <c:pt idx="2925">
                  <c:v>1.3764339999999999</c:v>
                </c:pt>
                <c:pt idx="2926">
                  <c:v>1.3837870000000001</c:v>
                </c:pt>
                <c:pt idx="2927">
                  <c:v>1.3893500000000001</c:v>
                </c:pt>
                <c:pt idx="2928">
                  <c:v>1.3929039999999999</c:v>
                </c:pt>
                <c:pt idx="2929">
                  <c:v>1.395187</c:v>
                </c:pt>
                <c:pt idx="2930">
                  <c:v>1.3971070000000001</c:v>
                </c:pt>
                <c:pt idx="2931">
                  <c:v>1.39781</c:v>
                </c:pt>
                <c:pt idx="2932">
                  <c:v>1.396234</c:v>
                </c:pt>
                <c:pt idx="2933">
                  <c:v>1.3923350000000001</c:v>
                </c:pt>
                <c:pt idx="2934">
                  <c:v>1.38639</c:v>
                </c:pt>
                <c:pt idx="2935">
                  <c:v>1.378525</c:v>
                </c:pt>
                <c:pt idx="2936">
                  <c:v>1.3686689999999999</c:v>
                </c:pt>
                <c:pt idx="2937">
                  <c:v>1.3567130000000001</c:v>
                </c:pt>
                <c:pt idx="2938">
                  <c:v>1.342651</c:v>
                </c:pt>
                <c:pt idx="2939">
                  <c:v>1.3267409999999999</c:v>
                </c:pt>
                <c:pt idx="2940">
                  <c:v>1.3095030000000001</c:v>
                </c:pt>
                <c:pt idx="2941">
                  <c:v>1.2912840000000001</c:v>
                </c:pt>
                <c:pt idx="2942">
                  <c:v>1.2719860000000001</c:v>
                </c:pt>
                <c:pt idx="2943">
                  <c:v>1.25139</c:v>
                </c:pt>
                <c:pt idx="2944">
                  <c:v>1.229457</c:v>
                </c:pt>
                <c:pt idx="2945">
                  <c:v>1.206474</c:v>
                </c:pt>
                <c:pt idx="2946">
                  <c:v>1.1831179999999999</c:v>
                </c:pt>
                <c:pt idx="2947">
                  <c:v>1.159996</c:v>
                </c:pt>
                <c:pt idx="2948">
                  <c:v>1.1371359999999999</c:v>
                </c:pt>
                <c:pt idx="2949">
                  <c:v>1.1143320000000001</c:v>
                </c:pt>
                <c:pt idx="2950">
                  <c:v>1.0915330000000001</c:v>
                </c:pt>
                <c:pt idx="2951">
                  <c:v>1.0688310000000001</c:v>
                </c:pt>
                <c:pt idx="2952">
                  <c:v>1.046289</c:v>
                </c:pt>
                <c:pt idx="2953">
                  <c:v>1.0238860000000001</c:v>
                </c:pt>
                <c:pt idx="2954">
                  <c:v>1.0016259999999999</c:v>
                </c:pt>
                <c:pt idx="2955">
                  <c:v>0.97974399999999995</c:v>
                </c:pt>
                <c:pt idx="2956">
                  <c:v>0.95873699999999995</c:v>
                </c:pt>
                <c:pt idx="2957">
                  <c:v>0.93884299999999998</c:v>
                </c:pt>
                <c:pt idx="2958">
                  <c:v>0.91988000000000003</c:v>
                </c:pt>
                <c:pt idx="2959">
                  <c:v>0.90166900000000005</c:v>
                </c:pt>
                <c:pt idx="2960">
                  <c:v>0.88416499999999998</c:v>
                </c:pt>
                <c:pt idx="2961">
                  <c:v>0.86734299999999998</c:v>
                </c:pt>
                <c:pt idx="2962">
                  <c:v>0.85111099999999995</c:v>
                </c:pt>
                <c:pt idx="2963">
                  <c:v>0.83538900000000005</c:v>
                </c:pt>
                <c:pt idx="2964">
                  <c:v>0.82021999999999995</c:v>
                </c:pt>
                <c:pt idx="2965">
                  <c:v>0.80572200000000005</c:v>
                </c:pt>
                <c:pt idx="2966">
                  <c:v>0.79195400000000005</c:v>
                </c:pt>
                <c:pt idx="2967">
                  <c:v>0.77884900000000001</c:v>
                </c:pt>
                <c:pt idx="2968">
                  <c:v>0.76627299999999998</c:v>
                </c:pt>
                <c:pt idx="2969">
                  <c:v>0.75411399999999995</c:v>
                </c:pt>
                <c:pt idx="2970">
                  <c:v>0.74234</c:v>
                </c:pt>
                <c:pt idx="2971">
                  <c:v>0.73096799999999995</c:v>
                </c:pt>
                <c:pt idx="2972">
                  <c:v>0.72002699999999997</c:v>
                </c:pt>
                <c:pt idx="2973">
                  <c:v>0.70950999999999997</c:v>
                </c:pt>
                <c:pt idx="2974">
                  <c:v>0.69935000000000003</c:v>
                </c:pt>
                <c:pt idx="2975">
                  <c:v>0.68946600000000002</c:v>
                </c:pt>
                <c:pt idx="2976">
                  <c:v>0.67985300000000004</c:v>
                </c:pt>
                <c:pt idx="2977">
                  <c:v>0.67059000000000002</c:v>
                </c:pt>
                <c:pt idx="2978">
                  <c:v>0.66175300000000004</c:v>
                </c:pt>
                <c:pt idx="2979">
                  <c:v>0.65334599999999998</c:v>
                </c:pt>
                <c:pt idx="2980">
                  <c:v>0.64530600000000005</c:v>
                </c:pt>
                <c:pt idx="2981">
                  <c:v>0.63756500000000005</c:v>
                </c:pt>
                <c:pt idx="2982">
                  <c:v>0.630104</c:v>
                </c:pt>
                <c:pt idx="2983">
                  <c:v>0.62293500000000002</c:v>
                </c:pt>
                <c:pt idx="2984">
                  <c:v>0.61610299999999996</c:v>
                </c:pt>
                <c:pt idx="2985">
                  <c:v>0.60971200000000003</c:v>
                </c:pt>
                <c:pt idx="2986">
                  <c:v>0.60386899999999999</c:v>
                </c:pt>
                <c:pt idx="2987">
                  <c:v>0.59848599999999996</c:v>
                </c:pt>
                <c:pt idx="2988">
                  <c:v>0.59321599999999997</c:v>
                </c:pt>
                <c:pt idx="2989">
                  <c:v>0.58810600000000002</c:v>
                </c:pt>
                <c:pt idx="2990">
                  <c:v>0.58373799999999998</c:v>
                </c:pt>
                <c:pt idx="2991">
                  <c:v>0.58035700000000001</c:v>
                </c:pt>
                <c:pt idx="2992">
                  <c:v>0.57781099999999996</c:v>
                </c:pt>
                <c:pt idx="2993">
                  <c:v>0.57587900000000003</c:v>
                </c:pt>
                <c:pt idx="2994">
                  <c:v>0.57447099999999995</c:v>
                </c:pt>
                <c:pt idx="2995">
                  <c:v>0.57359700000000002</c:v>
                </c:pt>
                <c:pt idx="2996">
                  <c:v>0.57312600000000002</c:v>
                </c:pt>
                <c:pt idx="2997">
                  <c:v>0.57269899999999996</c:v>
                </c:pt>
                <c:pt idx="2998">
                  <c:v>0.57220000000000004</c:v>
                </c:pt>
                <c:pt idx="2999">
                  <c:v>0.57211800000000002</c:v>
                </c:pt>
                <c:pt idx="3000">
                  <c:v>0.57288899999999998</c:v>
                </c:pt>
                <c:pt idx="3001">
                  <c:v>0.57448399999999999</c:v>
                </c:pt>
                <c:pt idx="3002">
                  <c:v>0.576596</c:v>
                </c:pt>
                <c:pt idx="3003">
                  <c:v>0.57886199999999999</c:v>
                </c:pt>
                <c:pt idx="3004">
                  <c:v>0.58106400000000002</c:v>
                </c:pt>
                <c:pt idx="3005">
                  <c:v>0.58327600000000002</c:v>
                </c:pt>
                <c:pt idx="3006">
                  <c:v>0.58575999999999995</c:v>
                </c:pt>
                <c:pt idx="3007">
                  <c:v>0.58870900000000004</c:v>
                </c:pt>
                <c:pt idx="3008">
                  <c:v>0.59216999999999997</c:v>
                </c:pt>
                <c:pt idx="3009">
                  <c:v>0.59601800000000005</c:v>
                </c:pt>
                <c:pt idx="3010">
                  <c:v>0.59984000000000004</c:v>
                </c:pt>
                <c:pt idx="3011">
                  <c:v>0.60295799999999999</c:v>
                </c:pt>
                <c:pt idx="3012">
                  <c:v>0.60502400000000001</c:v>
                </c:pt>
                <c:pt idx="3013">
                  <c:v>0.606873</c:v>
                </c:pt>
                <c:pt idx="3014">
                  <c:v>0.60972800000000005</c:v>
                </c:pt>
                <c:pt idx="3015">
                  <c:v>0.61397100000000004</c:v>
                </c:pt>
                <c:pt idx="3016">
                  <c:v>0.61943099999999995</c:v>
                </c:pt>
                <c:pt idx="3017">
                  <c:v>0.62570400000000004</c:v>
                </c:pt>
                <c:pt idx="3018">
                  <c:v>0.63220100000000001</c:v>
                </c:pt>
                <c:pt idx="3019">
                  <c:v>0.63829499999999995</c:v>
                </c:pt>
                <c:pt idx="3020">
                  <c:v>0.64391500000000002</c:v>
                </c:pt>
                <c:pt idx="3021">
                  <c:v>0.64961000000000002</c:v>
                </c:pt>
                <c:pt idx="3022">
                  <c:v>0.655968</c:v>
                </c:pt>
                <c:pt idx="3023">
                  <c:v>0.66313100000000003</c:v>
                </c:pt>
                <c:pt idx="3024">
                  <c:v>0.67046099999999997</c:v>
                </c:pt>
                <c:pt idx="3025">
                  <c:v>0.67725199999999997</c:v>
                </c:pt>
                <c:pt idx="3026">
                  <c:v>0.68341700000000005</c:v>
                </c:pt>
                <c:pt idx="3027">
                  <c:v>0.68928800000000001</c:v>
                </c:pt>
                <c:pt idx="3028">
                  <c:v>0.69514699999999996</c:v>
                </c:pt>
                <c:pt idx="3029">
                  <c:v>0.70109299999999997</c:v>
                </c:pt>
                <c:pt idx="3030">
                  <c:v>0.70696899999999996</c:v>
                </c:pt>
                <c:pt idx="3031">
                  <c:v>0.71232300000000004</c:v>
                </c:pt>
                <c:pt idx="3032">
                  <c:v>0.71670699999999998</c:v>
                </c:pt>
                <c:pt idx="3033">
                  <c:v>0.72004999999999997</c:v>
                </c:pt>
                <c:pt idx="3034">
                  <c:v>0.72250000000000003</c:v>
                </c:pt>
                <c:pt idx="3035">
                  <c:v>0.72407500000000002</c:v>
                </c:pt>
                <c:pt idx="3036">
                  <c:v>0.72491799999999995</c:v>
                </c:pt>
                <c:pt idx="3037">
                  <c:v>0.72567700000000002</c:v>
                </c:pt>
                <c:pt idx="3038">
                  <c:v>0.72694000000000003</c:v>
                </c:pt>
                <c:pt idx="3039">
                  <c:v>0.72840700000000003</c:v>
                </c:pt>
                <c:pt idx="3040">
                  <c:v>0.729182</c:v>
                </c:pt>
                <c:pt idx="3041">
                  <c:v>0.729128</c:v>
                </c:pt>
                <c:pt idx="3042">
                  <c:v>0.72875100000000004</c:v>
                </c:pt>
                <c:pt idx="3043">
                  <c:v>0.72840000000000005</c:v>
                </c:pt>
                <c:pt idx="3044">
                  <c:v>0.72841</c:v>
                </c:pt>
                <c:pt idx="3045">
                  <c:v>0.72870999999999997</c:v>
                </c:pt>
                <c:pt idx="3046">
                  <c:v>0.72872000000000003</c:v>
                </c:pt>
                <c:pt idx="3047">
                  <c:v>0.72794000000000003</c:v>
                </c:pt>
                <c:pt idx="3048">
                  <c:v>0.72621800000000003</c:v>
                </c:pt>
                <c:pt idx="3049">
                  <c:v>0.72389499999999996</c:v>
                </c:pt>
                <c:pt idx="3050">
                  <c:v>0.721634</c:v>
                </c:pt>
                <c:pt idx="3051">
                  <c:v>0.71968799999999999</c:v>
                </c:pt>
                <c:pt idx="3052">
                  <c:v>0.71775199999999995</c:v>
                </c:pt>
                <c:pt idx="3053">
                  <c:v>0.71545400000000003</c:v>
                </c:pt>
                <c:pt idx="3054">
                  <c:v>0.71259099999999997</c:v>
                </c:pt>
                <c:pt idx="3055">
                  <c:v>0.70913599999999999</c:v>
                </c:pt>
                <c:pt idx="3056">
                  <c:v>0.70534399999999997</c:v>
                </c:pt>
                <c:pt idx="3057">
                  <c:v>0.70166600000000001</c:v>
                </c:pt>
                <c:pt idx="3058">
                  <c:v>0.69816</c:v>
                </c:pt>
                <c:pt idx="3059">
                  <c:v>0.69433</c:v>
                </c:pt>
                <c:pt idx="3060">
                  <c:v>0.68975699999999995</c:v>
                </c:pt>
                <c:pt idx="3061">
                  <c:v>0.68456799999999995</c:v>
                </c:pt>
                <c:pt idx="3062">
                  <c:v>0.67910000000000004</c:v>
                </c:pt>
                <c:pt idx="3063">
                  <c:v>0.67341099999999998</c:v>
                </c:pt>
                <c:pt idx="3064">
                  <c:v>0.66756599999999999</c:v>
                </c:pt>
                <c:pt idx="3065">
                  <c:v>0.66190099999999996</c:v>
                </c:pt>
                <c:pt idx="3066">
                  <c:v>0.65637999999999996</c:v>
                </c:pt>
                <c:pt idx="3067">
                  <c:v>0.650841</c:v>
                </c:pt>
                <c:pt idx="3068">
                  <c:v>0.64540299999999995</c:v>
                </c:pt>
                <c:pt idx="3069">
                  <c:v>0.64008900000000002</c:v>
                </c:pt>
                <c:pt idx="3070">
                  <c:v>0.63471100000000003</c:v>
                </c:pt>
                <c:pt idx="3071">
                  <c:v>0.62895100000000004</c:v>
                </c:pt>
                <c:pt idx="3072">
                  <c:v>0.62276600000000004</c:v>
                </c:pt>
                <c:pt idx="3073">
                  <c:v>0.61670599999999998</c:v>
                </c:pt>
                <c:pt idx="3074">
                  <c:v>0.61125200000000002</c:v>
                </c:pt>
                <c:pt idx="3075">
                  <c:v>0.606298</c:v>
                </c:pt>
                <c:pt idx="3076">
                  <c:v>0.60148599999999997</c:v>
                </c:pt>
                <c:pt idx="3077">
                  <c:v>0.59651100000000001</c:v>
                </c:pt>
                <c:pt idx="3078">
                  <c:v>0.59120799999999996</c:v>
                </c:pt>
                <c:pt idx="3079">
                  <c:v>0.58557700000000001</c:v>
                </c:pt>
                <c:pt idx="3080">
                  <c:v>0.57969999999999999</c:v>
                </c:pt>
                <c:pt idx="3081">
                  <c:v>0.57354300000000003</c:v>
                </c:pt>
                <c:pt idx="3082">
                  <c:v>0.56687900000000002</c:v>
                </c:pt>
                <c:pt idx="3083">
                  <c:v>0.55945299999999998</c:v>
                </c:pt>
                <c:pt idx="3084">
                  <c:v>0.55116100000000001</c:v>
                </c:pt>
                <c:pt idx="3085">
                  <c:v>0.54203999999999997</c:v>
                </c:pt>
                <c:pt idx="3086">
                  <c:v>0.53209600000000001</c:v>
                </c:pt>
                <c:pt idx="3087">
                  <c:v>0.521393</c:v>
                </c:pt>
                <c:pt idx="3088">
                  <c:v>0.51006700000000005</c:v>
                </c:pt>
                <c:pt idx="3089">
                  <c:v>0.49816899999999997</c:v>
                </c:pt>
                <c:pt idx="3090">
                  <c:v>0.48594700000000002</c:v>
                </c:pt>
                <c:pt idx="3091">
                  <c:v>0.47371200000000002</c:v>
                </c:pt>
                <c:pt idx="3092">
                  <c:v>0.46132699999999999</c:v>
                </c:pt>
                <c:pt idx="3093">
                  <c:v>0.44841999999999999</c:v>
                </c:pt>
                <c:pt idx="3094">
                  <c:v>0.43481700000000001</c:v>
                </c:pt>
                <c:pt idx="3095">
                  <c:v>0.42063299999999998</c:v>
                </c:pt>
                <c:pt idx="3096">
                  <c:v>0.40626699999999999</c:v>
                </c:pt>
                <c:pt idx="3097">
                  <c:v>0.39217099999999999</c:v>
                </c:pt>
                <c:pt idx="3098">
                  <c:v>0.37848100000000001</c:v>
                </c:pt>
                <c:pt idx="3099">
                  <c:v>0.365118</c:v>
                </c:pt>
                <c:pt idx="3100">
                  <c:v>0.35192600000000002</c:v>
                </c:pt>
                <c:pt idx="3101">
                  <c:v>0.33877600000000002</c:v>
                </c:pt>
                <c:pt idx="3102">
                  <c:v>0.32574999999999998</c:v>
                </c:pt>
                <c:pt idx="3103">
                  <c:v>0.31307299999999999</c:v>
                </c:pt>
                <c:pt idx="3104">
                  <c:v>0.30083300000000002</c:v>
                </c:pt>
                <c:pt idx="3105">
                  <c:v>0.28893099999999999</c:v>
                </c:pt>
                <c:pt idx="3106">
                  <c:v>0.27724300000000002</c:v>
                </c:pt>
                <c:pt idx="3107">
                  <c:v>0.26571299999999998</c:v>
                </c:pt>
                <c:pt idx="3108">
                  <c:v>0.25435099999999999</c:v>
                </c:pt>
                <c:pt idx="3109">
                  <c:v>0.24321499999999999</c:v>
                </c:pt>
                <c:pt idx="3110">
                  <c:v>0.23252900000000001</c:v>
                </c:pt>
                <c:pt idx="3111">
                  <c:v>0.222694</c:v>
                </c:pt>
                <c:pt idx="3112">
                  <c:v>0.213785</c:v>
                </c:pt>
                <c:pt idx="3113">
                  <c:v>0.205433</c:v>
                </c:pt>
                <c:pt idx="3114">
                  <c:v>0.19737099999999999</c:v>
                </c:pt>
                <c:pt idx="3115">
                  <c:v>0.18958700000000001</c:v>
                </c:pt>
                <c:pt idx="3116">
                  <c:v>0.182168</c:v>
                </c:pt>
                <c:pt idx="3117">
                  <c:v>0.17513400000000001</c:v>
                </c:pt>
                <c:pt idx="3118">
                  <c:v>0.16839199999999999</c:v>
                </c:pt>
                <c:pt idx="3119">
                  <c:v>0.16181999999999999</c:v>
                </c:pt>
                <c:pt idx="3120">
                  <c:v>0.15537699999999999</c:v>
                </c:pt>
                <c:pt idx="3121">
                  <c:v>0.14913199999999999</c:v>
                </c:pt>
                <c:pt idx="3122">
                  <c:v>0.143203</c:v>
                </c:pt>
                <c:pt idx="3123">
                  <c:v>0.13764699999999999</c:v>
                </c:pt>
                <c:pt idx="3124">
                  <c:v>0.132466</c:v>
                </c:pt>
                <c:pt idx="3125">
                  <c:v>0.12770899999999999</c:v>
                </c:pt>
                <c:pt idx="3126">
                  <c:v>0.123499</c:v>
                </c:pt>
                <c:pt idx="3127">
                  <c:v>0.119853</c:v>
                </c:pt>
                <c:pt idx="3128">
                  <c:v>0.11654299999999999</c:v>
                </c:pt>
                <c:pt idx="3129">
                  <c:v>0.11332399999999999</c:v>
                </c:pt>
                <c:pt idx="3130">
                  <c:v>0.11032</c:v>
                </c:pt>
                <c:pt idx="3131">
                  <c:v>0.10789700000000001</c:v>
                </c:pt>
                <c:pt idx="3132">
                  <c:v>0.106184</c:v>
                </c:pt>
                <c:pt idx="3133">
                  <c:v>0.105015</c:v>
                </c:pt>
                <c:pt idx="3134">
                  <c:v>0.104238</c:v>
                </c:pt>
                <c:pt idx="3135">
                  <c:v>0.104018</c:v>
                </c:pt>
                <c:pt idx="3136">
                  <c:v>0.104757</c:v>
                </c:pt>
                <c:pt idx="3137">
                  <c:v>0.10674599999999999</c:v>
                </c:pt>
                <c:pt idx="3138">
                  <c:v>0.11003499999999999</c:v>
                </c:pt>
                <c:pt idx="3139">
                  <c:v>0.114469</c:v>
                </c:pt>
                <c:pt idx="3140">
                  <c:v>0.119783</c:v>
                </c:pt>
                <c:pt idx="3141">
                  <c:v>0.12578900000000001</c:v>
                </c:pt>
                <c:pt idx="3142">
                  <c:v>0.132497</c:v>
                </c:pt>
                <c:pt idx="3143">
                  <c:v>0.139958</c:v>
                </c:pt>
                <c:pt idx="3144">
                  <c:v>0.14799999999999999</c:v>
                </c:pt>
                <c:pt idx="3145">
                  <c:v>0.156226</c:v>
                </c:pt>
                <c:pt idx="3146">
                  <c:v>0.16447100000000001</c:v>
                </c:pt>
                <c:pt idx="3147">
                  <c:v>0.17302600000000001</c:v>
                </c:pt>
                <c:pt idx="3148">
                  <c:v>0.18208199999999999</c:v>
                </c:pt>
                <c:pt idx="3149">
                  <c:v>0.19143499999999999</c:v>
                </c:pt>
                <c:pt idx="3150">
                  <c:v>0.20072499999999999</c:v>
                </c:pt>
                <c:pt idx="3151">
                  <c:v>0.20965200000000001</c:v>
                </c:pt>
                <c:pt idx="3152">
                  <c:v>0.21803600000000001</c:v>
                </c:pt>
                <c:pt idx="3153">
                  <c:v>0.225907</c:v>
                </c:pt>
                <c:pt idx="3154">
                  <c:v>0.23347599999999999</c:v>
                </c:pt>
                <c:pt idx="3155">
                  <c:v>0.24068100000000001</c:v>
                </c:pt>
                <c:pt idx="3156">
                  <c:v>0.24693999999999999</c:v>
                </c:pt>
                <c:pt idx="3157">
                  <c:v>0.25190000000000001</c:v>
                </c:pt>
                <c:pt idx="3158">
                  <c:v>0.256247</c:v>
                </c:pt>
                <c:pt idx="3159">
                  <c:v>0.26108700000000001</c:v>
                </c:pt>
                <c:pt idx="3160">
                  <c:v>0.26698499999999997</c:v>
                </c:pt>
                <c:pt idx="3161">
                  <c:v>0.27371099999999998</c:v>
                </c:pt>
                <c:pt idx="3162">
                  <c:v>0.28072200000000003</c:v>
                </c:pt>
                <c:pt idx="3163">
                  <c:v>0.28764299999999998</c:v>
                </c:pt>
                <c:pt idx="3164">
                  <c:v>0.29440699999999997</c:v>
                </c:pt>
                <c:pt idx="3165">
                  <c:v>0.30113899999999999</c:v>
                </c:pt>
                <c:pt idx="3166">
                  <c:v>0.307869</c:v>
                </c:pt>
                <c:pt idx="3167">
                  <c:v>0.31435099999999999</c:v>
                </c:pt>
                <c:pt idx="3168">
                  <c:v>0.320212</c:v>
                </c:pt>
                <c:pt idx="3169">
                  <c:v>0.32533899999999999</c:v>
                </c:pt>
                <c:pt idx="3170">
                  <c:v>0.33012799999999998</c:v>
                </c:pt>
                <c:pt idx="3171">
                  <c:v>0.33499800000000002</c:v>
                </c:pt>
                <c:pt idx="3172">
                  <c:v>0.339777</c:v>
                </c:pt>
                <c:pt idx="3173">
                  <c:v>0.34400700000000001</c:v>
                </c:pt>
                <c:pt idx="3174">
                  <c:v>0.34743000000000002</c:v>
                </c:pt>
                <c:pt idx="3175">
                  <c:v>0.35005399999999998</c:v>
                </c:pt>
                <c:pt idx="3176">
                  <c:v>0.351991</c:v>
                </c:pt>
                <c:pt idx="3177">
                  <c:v>0.35334300000000002</c:v>
                </c:pt>
                <c:pt idx="3178">
                  <c:v>0.35416500000000001</c:v>
                </c:pt>
                <c:pt idx="3179">
                  <c:v>0.35442400000000002</c:v>
                </c:pt>
                <c:pt idx="3180">
                  <c:v>0.35413699999999998</c:v>
                </c:pt>
                <c:pt idx="3181">
                  <c:v>0.35376299999999999</c:v>
                </c:pt>
                <c:pt idx="3182">
                  <c:v>0.35400199999999998</c:v>
                </c:pt>
                <c:pt idx="3183">
                  <c:v>0.35486899999999999</c:v>
                </c:pt>
                <c:pt idx="3184">
                  <c:v>0.35575899999999999</c:v>
                </c:pt>
                <c:pt idx="3185">
                  <c:v>0.35611999999999999</c:v>
                </c:pt>
                <c:pt idx="3186">
                  <c:v>0.356105</c:v>
                </c:pt>
                <c:pt idx="3187">
                  <c:v>0.356354</c:v>
                </c:pt>
                <c:pt idx="3188">
                  <c:v>0.35709999999999997</c:v>
                </c:pt>
                <c:pt idx="3189">
                  <c:v>0.35813099999999998</c:v>
                </c:pt>
                <c:pt idx="3190">
                  <c:v>0.35913400000000001</c:v>
                </c:pt>
                <c:pt idx="3191">
                  <c:v>0.35997899999999999</c:v>
                </c:pt>
                <c:pt idx="3192">
                  <c:v>0.36074299999999998</c:v>
                </c:pt>
                <c:pt idx="3193">
                  <c:v>0.36156500000000003</c:v>
                </c:pt>
                <c:pt idx="3194">
                  <c:v>0.36250900000000003</c:v>
                </c:pt>
                <c:pt idx="3195">
                  <c:v>0.36351600000000001</c:v>
                </c:pt>
                <c:pt idx="3196">
                  <c:v>0.36453200000000002</c:v>
                </c:pt>
                <c:pt idx="3197">
                  <c:v>0.36559000000000003</c:v>
                </c:pt>
                <c:pt idx="3198">
                  <c:v>0.36673600000000001</c:v>
                </c:pt>
                <c:pt idx="3199">
                  <c:v>0.36801699999999998</c:v>
                </c:pt>
                <c:pt idx="3200">
                  <c:v>0.36948799999999998</c:v>
                </c:pt>
                <c:pt idx="3201">
                  <c:v>0.37113800000000002</c:v>
                </c:pt>
                <c:pt idx="3202">
                  <c:v>0.37283100000000002</c:v>
                </c:pt>
                <c:pt idx="3203">
                  <c:v>0.37443500000000002</c:v>
                </c:pt>
                <c:pt idx="3204">
                  <c:v>0.37606099999999998</c:v>
                </c:pt>
                <c:pt idx="3205">
                  <c:v>0.37801000000000001</c:v>
                </c:pt>
                <c:pt idx="3206">
                  <c:v>0.380465</c:v>
                </c:pt>
                <c:pt idx="3207">
                  <c:v>0.383322</c:v>
                </c:pt>
                <c:pt idx="3208">
                  <c:v>0.38627400000000001</c:v>
                </c:pt>
                <c:pt idx="3209">
                  <c:v>0.38908100000000001</c:v>
                </c:pt>
                <c:pt idx="3210">
                  <c:v>0.39202100000000001</c:v>
                </c:pt>
                <c:pt idx="3211">
                  <c:v>0.39575300000000002</c:v>
                </c:pt>
                <c:pt idx="3212">
                  <c:v>0.40045199999999997</c:v>
                </c:pt>
                <c:pt idx="3213">
                  <c:v>0.40590399999999999</c:v>
                </c:pt>
                <c:pt idx="3214">
                  <c:v>0.41198000000000001</c:v>
                </c:pt>
                <c:pt idx="3215">
                  <c:v>0.41873700000000003</c:v>
                </c:pt>
                <c:pt idx="3216">
                  <c:v>0.42617699999999997</c:v>
                </c:pt>
                <c:pt idx="3217">
                  <c:v>0.43413000000000002</c:v>
                </c:pt>
                <c:pt idx="3218">
                  <c:v>0.44244899999999998</c:v>
                </c:pt>
                <c:pt idx="3219">
                  <c:v>0.451152</c:v>
                </c:pt>
                <c:pt idx="3220">
                  <c:v>0.46030399999999999</c:v>
                </c:pt>
                <c:pt idx="3221">
                  <c:v>0.469829</c:v>
                </c:pt>
                <c:pt idx="3222">
                  <c:v>0.47957899999999998</c:v>
                </c:pt>
                <c:pt idx="3223">
                  <c:v>0.48948999999999998</c:v>
                </c:pt>
                <c:pt idx="3224">
                  <c:v>0.49954100000000001</c:v>
                </c:pt>
                <c:pt idx="3225">
                  <c:v>0.50962799999999997</c:v>
                </c:pt>
                <c:pt idx="3226">
                  <c:v>0.51961999999999997</c:v>
                </c:pt>
                <c:pt idx="3227">
                  <c:v>0.52952399999999999</c:v>
                </c:pt>
                <c:pt idx="3228">
                  <c:v>0.53939300000000001</c:v>
                </c:pt>
                <c:pt idx="3229">
                  <c:v>0.54905899999999996</c:v>
                </c:pt>
                <c:pt idx="3230">
                  <c:v>0.55815999999999999</c:v>
                </c:pt>
                <c:pt idx="3231">
                  <c:v>0.56645000000000001</c:v>
                </c:pt>
                <c:pt idx="3232">
                  <c:v>0.57383200000000001</c:v>
                </c:pt>
                <c:pt idx="3233">
                  <c:v>0.58030499999999996</c:v>
                </c:pt>
                <c:pt idx="3234">
                  <c:v>0.58621500000000004</c:v>
                </c:pt>
                <c:pt idx="3235">
                  <c:v>0.59210799999999997</c:v>
                </c:pt>
                <c:pt idx="3236">
                  <c:v>0.59794999999999998</c:v>
                </c:pt>
                <c:pt idx="3237">
                  <c:v>0.60325799999999996</c:v>
                </c:pt>
                <c:pt idx="3238">
                  <c:v>0.60776699999999995</c:v>
                </c:pt>
                <c:pt idx="3239">
                  <c:v>0.61155599999999999</c:v>
                </c:pt>
                <c:pt idx="3240">
                  <c:v>0.61483100000000002</c:v>
                </c:pt>
                <c:pt idx="3241">
                  <c:v>0.61769499999999999</c:v>
                </c:pt>
                <c:pt idx="3242">
                  <c:v>0.62011000000000005</c:v>
                </c:pt>
                <c:pt idx="3243">
                  <c:v>0.621946</c:v>
                </c:pt>
                <c:pt idx="3244">
                  <c:v>0.623081</c:v>
                </c:pt>
                <c:pt idx="3245">
                  <c:v>0.62360599999999999</c:v>
                </c:pt>
                <c:pt idx="3246">
                  <c:v>0.62377800000000005</c:v>
                </c:pt>
                <c:pt idx="3247">
                  <c:v>0.62370599999999998</c:v>
                </c:pt>
                <c:pt idx="3248">
                  <c:v>0.62324999999999997</c:v>
                </c:pt>
                <c:pt idx="3249">
                  <c:v>0.62222699999999997</c:v>
                </c:pt>
                <c:pt idx="3250">
                  <c:v>0.62059200000000003</c:v>
                </c:pt>
                <c:pt idx="3251">
                  <c:v>0.61839500000000003</c:v>
                </c:pt>
                <c:pt idx="3252">
                  <c:v>0.61562799999999995</c:v>
                </c:pt>
                <c:pt idx="3253">
                  <c:v>0.61221599999999998</c:v>
                </c:pt>
                <c:pt idx="3254">
                  <c:v>0.60817299999999996</c:v>
                </c:pt>
                <c:pt idx="3255">
                  <c:v>0.60367800000000005</c:v>
                </c:pt>
                <c:pt idx="3256">
                  <c:v>0.59894499999999995</c:v>
                </c:pt>
                <c:pt idx="3257">
                  <c:v>0.59406800000000004</c:v>
                </c:pt>
                <c:pt idx="3258">
                  <c:v>0.58903899999999998</c:v>
                </c:pt>
                <c:pt idx="3259">
                  <c:v>0.58383099999999999</c:v>
                </c:pt>
                <c:pt idx="3260">
                  <c:v>0.57841699999999996</c:v>
                </c:pt>
                <c:pt idx="3261">
                  <c:v>0.57282299999999997</c:v>
                </c:pt>
                <c:pt idx="3262">
                  <c:v>0.56721600000000005</c:v>
                </c:pt>
                <c:pt idx="3263">
                  <c:v>0.56189699999999998</c:v>
                </c:pt>
                <c:pt idx="3264">
                  <c:v>0.55708199999999997</c:v>
                </c:pt>
                <c:pt idx="3265">
                  <c:v>0.55279900000000004</c:v>
                </c:pt>
                <c:pt idx="3266">
                  <c:v>0.54902499999999999</c:v>
                </c:pt>
                <c:pt idx="3267">
                  <c:v>0.54579599999999995</c:v>
                </c:pt>
                <c:pt idx="3268">
                  <c:v>0.54322499999999996</c:v>
                </c:pt>
                <c:pt idx="3269">
                  <c:v>0.54149099999999994</c:v>
                </c:pt>
                <c:pt idx="3270">
                  <c:v>0.54063399999999995</c:v>
                </c:pt>
                <c:pt idx="3271">
                  <c:v>0.540404</c:v>
                </c:pt>
                <c:pt idx="3272">
                  <c:v>0.54048499999999999</c:v>
                </c:pt>
                <c:pt idx="3273">
                  <c:v>0.54071899999999995</c:v>
                </c:pt>
                <c:pt idx="3274">
                  <c:v>0.54110199999999997</c:v>
                </c:pt>
                <c:pt idx="3275">
                  <c:v>0.54161199999999998</c:v>
                </c:pt>
                <c:pt idx="3276">
                  <c:v>0.542103</c:v>
                </c:pt>
                <c:pt idx="3277">
                  <c:v>0.54237000000000002</c:v>
                </c:pt>
                <c:pt idx="3278">
                  <c:v>0.54225599999999996</c:v>
                </c:pt>
                <c:pt idx="3279">
                  <c:v>0.54170200000000002</c:v>
                </c:pt>
                <c:pt idx="3280">
                  <c:v>0.54069199999999995</c:v>
                </c:pt>
                <c:pt idx="3281">
                  <c:v>0.53914399999999996</c:v>
                </c:pt>
                <c:pt idx="3282">
                  <c:v>0.53694399999999998</c:v>
                </c:pt>
                <c:pt idx="3283">
                  <c:v>0.533995</c:v>
                </c:pt>
                <c:pt idx="3284">
                  <c:v>0.53020999999999996</c:v>
                </c:pt>
                <c:pt idx="3285">
                  <c:v>0.52554699999999999</c:v>
                </c:pt>
                <c:pt idx="3286">
                  <c:v>0.52005900000000005</c:v>
                </c:pt>
                <c:pt idx="3287">
                  <c:v>0.51384799999999997</c:v>
                </c:pt>
                <c:pt idx="3288">
                  <c:v>0.50701799999999997</c:v>
                </c:pt>
                <c:pt idx="3289">
                  <c:v>0.49968400000000002</c:v>
                </c:pt>
                <c:pt idx="3290">
                  <c:v>0.49199900000000002</c:v>
                </c:pt>
                <c:pt idx="3291">
                  <c:v>0.48410599999999998</c:v>
                </c:pt>
                <c:pt idx="3292">
                  <c:v>0.476103</c:v>
                </c:pt>
                <c:pt idx="3293">
                  <c:v>0.46808</c:v>
                </c:pt>
                <c:pt idx="3294">
                  <c:v>0.46010000000000001</c:v>
                </c:pt>
                <c:pt idx="3295">
                  <c:v>0.452179</c:v>
                </c:pt>
                <c:pt idx="3296">
                  <c:v>0.44431700000000002</c:v>
                </c:pt>
                <c:pt idx="3297">
                  <c:v>0.43655899999999997</c:v>
                </c:pt>
                <c:pt idx="3298">
                  <c:v>0.42896299999999998</c:v>
                </c:pt>
                <c:pt idx="3299">
                  <c:v>0.42155100000000001</c:v>
                </c:pt>
                <c:pt idx="3300">
                  <c:v>0.41432000000000002</c:v>
                </c:pt>
                <c:pt idx="3301">
                  <c:v>0.40729300000000002</c:v>
                </c:pt>
                <c:pt idx="3302">
                  <c:v>0.40049400000000002</c:v>
                </c:pt>
                <c:pt idx="3303">
                  <c:v>0.39391700000000002</c:v>
                </c:pt>
                <c:pt idx="3304">
                  <c:v>0.38758100000000001</c:v>
                </c:pt>
                <c:pt idx="3305">
                  <c:v>0.38157400000000002</c:v>
                </c:pt>
                <c:pt idx="3306">
                  <c:v>0.37594699999999998</c:v>
                </c:pt>
                <c:pt idx="3307">
                  <c:v>0.37059799999999998</c:v>
                </c:pt>
                <c:pt idx="3308">
                  <c:v>0.36535400000000001</c:v>
                </c:pt>
                <c:pt idx="3309">
                  <c:v>0.36014000000000002</c:v>
                </c:pt>
                <c:pt idx="3310">
                  <c:v>0.354989</c:v>
                </c:pt>
                <c:pt idx="3311">
                  <c:v>0.34993999999999997</c:v>
                </c:pt>
                <c:pt idx="3312">
                  <c:v>0.34500900000000001</c:v>
                </c:pt>
                <c:pt idx="3313">
                  <c:v>0.34023999999999999</c:v>
                </c:pt>
                <c:pt idx="3314">
                  <c:v>0.33571699999999999</c:v>
                </c:pt>
                <c:pt idx="3315">
                  <c:v>0.33147900000000002</c:v>
                </c:pt>
                <c:pt idx="3316">
                  <c:v>0.32750299999999999</c:v>
                </c:pt>
                <c:pt idx="3317">
                  <c:v>0.32375300000000001</c:v>
                </c:pt>
                <c:pt idx="3318">
                  <c:v>0.32020700000000002</c:v>
                </c:pt>
                <c:pt idx="3319">
                  <c:v>0.31683600000000001</c:v>
                </c:pt>
                <c:pt idx="3320">
                  <c:v>0.313581</c:v>
                </c:pt>
                <c:pt idx="3321">
                  <c:v>0.31036900000000001</c:v>
                </c:pt>
                <c:pt idx="3322">
                  <c:v>0.30715399999999998</c:v>
                </c:pt>
                <c:pt idx="3323">
                  <c:v>0.30398599999999998</c:v>
                </c:pt>
                <c:pt idx="3324">
                  <c:v>0.30098200000000003</c:v>
                </c:pt>
                <c:pt idx="3325">
                  <c:v>0.29821700000000001</c:v>
                </c:pt>
                <c:pt idx="3326">
                  <c:v>0.29565799999999998</c:v>
                </c:pt>
                <c:pt idx="3327">
                  <c:v>0.29323900000000003</c:v>
                </c:pt>
                <c:pt idx="3328">
                  <c:v>0.29094900000000001</c:v>
                </c:pt>
                <c:pt idx="3329">
                  <c:v>0.28879700000000003</c:v>
                </c:pt>
                <c:pt idx="3330">
                  <c:v>0.28672399999999998</c:v>
                </c:pt>
                <c:pt idx="3331">
                  <c:v>0.28462999999999999</c:v>
                </c:pt>
                <c:pt idx="3332">
                  <c:v>0.282468</c:v>
                </c:pt>
                <c:pt idx="3333">
                  <c:v>0.28026000000000001</c:v>
                </c:pt>
                <c:pt idx="3334">
                  <c:v>0.27803699999999998</c:v>
                </c:pt>
                <c:pt idx="3335">
                  <c:v>0.275806</c:v>
                </c:pt>
                <c:pt idx="3336">
                  <c:v>0.27359</c:v>
                </c:pt>
                <c:pt idx="3337">
                  <c:v>0.27145000000000002</c:v>
                </c:pt>
                <c:pt idx="3338">
                  <c:v>0.26946300000000001</c:v>
                </c:pt>
                <c:pt idx="3339">
                  <c:v>0.26768900000000001</c:v>
                </c:pt>
                <c:pt idx="3340">
                  <c:v>0.26617099999999999</c:v>
                </c:pt>
                <c:pt idx="3341">
                  <c:v>0.26494099999999998</c:v>
                </c:pt>
                <c:pt idx="3342">
                  <c:v>0.264015</c:v>
                </c:pt>
                <c:pt idx="3343">
                  <c:v>0.26337899999999997</c:v>
                </c:pt>
                <c:pt idx="3344">
                  <c:v>0.262988</c:v>
                </c:pt>
                <c:pt idx="3345">
                  <c:v>0.26281100000000002</c:v>
                </c:pt>
                <c:pt idx="3346">
                  <c:v>0.26288299999999998</c:v>
                </c:pt>
                <c:pt idx="3347">
                  <c:v>0.26329999999999998</c:v>
                </c:pt>
                <c:pt idx="3348">
                  <c:v>0.26413799999999998</c:v>
                </c:pt>
                <c:pt idx="3349">
                  <c:v>0.26537300000000003</c:v>
                </c:pt>
                <c:pt idx="3350">
                  <c:v>0.26690199999999997</c:v>
                </c:pt>
                <c:pt idx="3351">
                  <c:v>0.26863100000000001</c:v>
                </c:pt>
                <c:pt idx="3352">
                  <c:v>0.27052799999999999</c:v>
                </c:pt>
                <c:pt idx="3353">
                  <c:v>0.27257300000000001</c:v>
                </c:pt>
                <c:pt idx="3354">
                  <c:v>0.27472099999999999</c:v>
                </c:pt>
                <c:pt idx="3355">
                  <c:v>0.27692299999999997</c:v>
                </c:pt>
                <c:pt idx="3356">
                  <c:v>0.279171</c:v>
                </c:pt>
                <c:pt idx="3357">
                  <c:v>0.28148499999999999</c:v>
                </c:pt>
                <c:pt idx="3358">
                  <c:v>0.28388400000000003</c:v>
                </c:pt>
                <c:pt idx="3359">
                  <c:v>0.286383</c:v>
                </c:pt>
                <c:pt idx="3360">
                  <c:v>0.28903699999999999</c:v>
                </c:pt>
                <c:pt idx="3361">
                  <c:v>0.29191600000000001</c:v>
                </c:pt>
                <c:pt idx="3362">
                  <c:v>0.29503200000000002</c:v>
                </c:pt>
                <c:pt idx="3363">
                  <c:v>0.29833300000000001</c:v>
                </c:pt>
                <c:pt idx="3364">
                  <c:v>0.301786</c:v>
                </c:pt>
                <c:pt idx="3365">
                  <c:v>0.30542000000000002</c:v>
                </c:pt>
                <c:pt idx="3366">
                  <c:v>0.30926300000000001</c:v>
                </c:pt>
                <c:pt idx="3367">
                  <c:v>0.31327100000000002</c:v>
                </c:pt>
                <c:pt idx="3368">
                  <c:v>0.31734600000000002</c:v>
                </c:pt>
                <c:pt idx="3369">
                  <c:v>0.32145699999999999</c:v>
                </c:pt>
                <c:pt idx="3370">
                  <c:v>0.32569799999999999</c:v>
                </c:pt>
                <c:pt idx="3371">
                  <c:v>0.33021</c:v>
                </c:pt>
                <c:pt idx="3372">
                  <c:v>0.33501599999999998</c:v>
                </c:pt>
                <c:pt idx="3373">
                  <c:v>0.33997100000000002</c:v>
                </c:pt>
                <c:pt idx="3374">
                  <c:v>0.34489999999999998</c:v>
                </c:pt>
                <c:pt idx="3375">
                  <c:v>0.34974699999999997</c:v>
                </c:pt>
                <c:pt idx="3376">
                  <c:v>0.35456700000000002</c:v>
                </c:pt>
                <c:pt idx="3377">
                  <c:v>0.35941600000000001</c:v>
                </c:pt>
                <c:pt idx="3378">
                  <c:v>0.36429</c:v>
                </c:pt>
                <c:pt idx="3379">
                  <c:v>0.369168</c:v>
                </c:pt>
                <c:pt idx="3380">
                  <c:v>0.37403500000000001</c:v>
                </c:pt>
                <c:pt idx="3381">
                  <c:v>0.378859</c:v>
                </c:pt>
                <c:pt idx="3382">
                  <c:v>0.38358100000000001</c:v>
                </c:pt>
                <c:pt idx="3383">
                  <c:v>0.38817800000000002</c:v>
                </c:pt>
                <c:pt idx="3384">
                  <c:v>0.39268399999999998</c:v>
                </c:pt>
                <c:pt idx="3385">
                  <c:v>0.39708900000000003</c:v>
                </c:pt>
                <c:pt idx="3386">
                  <c:v>0.401287</c:v>
                </c:pt>
                <c:pt idx="3387">
                  <c:v>0.40517500000000001</c:v>
                </c:pt>
                <c:pt idx="3388">
                  <c:v>0.40873599999999999</c:v>
                </c:pt>
                <c:pt idx="3389">
                  <c:v>0.41196899999999997</c:v>
                </c:pt>
                <c:pt idx="3390">
                  <c:v>0.41478599999999999</c:v>
                </c:pt>
                <c:pt idx="3391">
                  <c:v>0.41705300000000001</c:v>
                </c:pt>
                <c:pt idx="3392">
                  <c:v>0.41871900000000001</c:v>
                </c:pt>
                <c:pt idx="3393">
                  <c:v>0.41987200000000002</c:v>
                </c:pt>
                <c:pt idx="3394">
                  <c:v>0.42064000000000001</c:v>
                </c:pt>
                <c:pt idx="3395">
                  <c:v>0.421039</c:v>
                </c:pt>
                <c:pt idx="3396">
                  <c:v>0.42093999999999998</c:v>
                </c:pt>
                <c:pt idx="3397">
                  <c:v>0.42019200000000001</c:v>
                </c:pt>
                <c:pt idx="3398">
                  <c:v>0.41876200000000002</c:v>
                </c:pt>
                <c:pt idx="3399">
                  <c:v>0.41676000000000002</c:v>
                </c:pt>
                <c:pt idx="3400">
                  <c:v>0.41435300000000003</c:v>
                </c:pt>
                <c:pt idx="3401">
                  <c:v>0.41167399999999998</c:v>
                </c:pt>
                <c:pt idx="3402">
                  <c:v>0.40877799999999997</c:v>
                </c:pt>
                <c:pt idx="3403">
                  <c:v>0.40566400000000002</c:v>
                </c:pt>
                <c:pt idx="3404">
                  <c:v>0.402333</c:v>
                </c:pt>
                <c:pt idx="3405">
                  <c:v>0.39882800000000002</c:v>
                </c:pt>
                <c:pt idx="3406">
                  <c:v>0.395231</c:v>
                </c:pt>
                <c:pt idx="3407">
                  <c:v>0.39161499999999999</c:v>
                </c:pt>
                <c:pt idx="3408">
                  <c:v>0.38801000000000002</c:v>
                </c:pt>
                <c:pt idx="3409">
                  <c:v>0.38442100000000001</c:v>
                </c:pt>
                <c:pt idx="3410">
                  <c:v>0.38090499999999999</c:v>
                </c:pt>
                <c:pt idx="3411">
                  <c:v>0.377581</c:v>
                </c:pt>
                <c:pt idx="3412">
                  <c:v>0.37454300000000001</c:v>
                </c:pt>
                <c:pt idx="3413">
                  <c:v>0.37177700000000002</c:v>
                </c:pt>
                <c:pt idx="3414">
                  <c:v>0.36921199999999998</c:v>
                </c:pt>
                <c:pt idx="3415">
                  <c:v>0.366836</c:v>
                </c:pt>
                <c:pt idx="3416">
                  <c:v>0.36472100000000002</c:v>
                </c:pt>
                <c:pt idx="3417">
                  <c:v>0.36295100000000002</c:v>
                </c:pt>
                <c:pt idx="3418">
                  <c:v>0.36153800000000003</c:v>
                </c:pt>
                <c:pt idx="3419">
                  <c:v>0.360398</c:v>
                </c:pt>
                <c:pt idx="3420">
                  <c:v>0.35940800000000001</c:v>
                </c:pt>
                <c:pt idx="3421">
                  <c:v>0.35851100000000002</c:v>
                </c:pt>
                <c:pt idx="3422">
                  <c:v>0.35776799999999997</c:v>
                </c:pt>
                <c:pt idx="3423">
                  <c:v>0.357294</c:v>
                </c:pt>
                <c:pt idx="3424">
                  <c:v>0.35715000000000002</c:v>
                </c:pt>
                <c:pt idx="3425">
                  <c:v>0.35729100000000003</c:v>
                </c:pt>
                <c:pt idx="3426">
                  <c:v>0.357622</c:v>
                </c:pt>
                <c:pt idx="3427">
                  <c:v>0.358068</c:v>
                </c:pt>
                <c:pt idx="3428">
                  <c:v>0.35860700000000001</c:v>
                </c:pt>
                <c:pt idx="3429">
                  <c:v>0.35925000000000001</c:v>
                </c:pt>
                <c:pt idx="3430">
                  <c:v>0.36003200000000002</c:v>
                </c:pt>
                <c:pt idx="3431">
                  <c:v>0.361012</c:v>
                </c:pt>
                <c:pt idx="3432">
                  <c:v>0.36225400000000002</c:v>
                </c:pt>
                <c:pt idx="3433">
                  <c:v>0.36380600000000002</c:v>
                </c:pt>
                <c:pt idx="3434">
                  <c:v>0.36565799999999998</c:v>
                </c:pt>
                <c:pt idx="3435">
                  <c:v>0.367726</c:v>
                </c:pt>
                <c:pt idx="3436">
                  <c:v>0.36987399999999998</c:v>
                </c:pt>
                <c:pt idx="3437">
                  <c:v>0.37199500000000002</c:v>
                </c:pt>
                <c:pt idx="3438">
                  <c:v>0.37406499999999998</c:v>
                </c:pt>
                <c:pt idx="3439">
                  <c:v>0.37609799999999999</c:v>
                </c:pt>
                <c:pt idx="3440">
                  <c:v>0.37808199999999997</c:v>
                </c:pt>
                <c:pt idx="3441">
                  <c:v>0.37996200000000002</c:v>
                </c:pt>
                <c:pt idx="3442">
                  <c:v>0.38165300000000002</c:v>
                </c:pt>
                <c:pt idx="3443">
                  <c:v>0.38306699999999999</c:v>
                </c:pt>
                <c:pt idx="3444">
                  <c:v>0.384162</c:v>
                </c:pt>
                <c:pt idx="3445">
                  <c:v>0.38499100000000003</c:v>
                </c:pt>
                <c:pt idx="3446">
                  <c:v>0.38563399999999998</c:v>
                </c:pt>
                <c:pt idx="3447">
                  <c:v>0.38608599999999998</c:v>
                </c:pt>
                <c:pt idx="3448">
                  <c:v>0.38624000000000003</c:v>
                </c:pt>
                <c:pt idx="3449">
                  <c:v>0.38600899999999999</c:v>
                </c:pt>
                <c:pt idx="3450">
                  <c:v>0.385405</c:v>
                </c:pt>
                <c:pt idx="3451">
                  <c:v>0.38450699999999999</c:v>
                </c:pt>
                <c:pt idx="3452">
                  <c:v>0.38338899999999998</c:v>
                </c:pt>
                <c:pt idx="3453">
                  <c:v>0.38211699999999998</c:v>
                </c:pt>
                <c:pt idx="3454">
                  <c:v>0.38076100000000002</c:v>
                </c:pt>
                <c:pt idx="3455">
                  <c:v>0.37937700000000002</c:v>
                </c:pt>
                <c:pt idx="3456">
                  <c:v>0.377969</c:v>
                </c:pt>
                <c:pt idx="3457">
                  <c:v>0.37648900000000002</c:v>
                </c:pt>
                <c:pt idx="3458">
                  <c:v>0.374859</c:v>
                </c:pt>
                <c:pt idx="3459">
                  <c:v>0.37302200000000002</c:v>
                </c:pt>
                <c:pt idx="3460">
                  <c:v>0.37101299999999998</c:v>
                </c:pt>
                <c:pt idx="3461">
                  <c:v>0.368977</c:v>
                </c:pt>
                <c:pt idx="3462">
                  <c:v>0.36707899999999999</c:v>
                </c:pt>
                <c:pt idx="3463">
                  <c:v>0.36538999999999999</c:v>
                </c:pt>
                <c:pt idx="3464">
                  <c:v>0.36387399999999998</c:v>
                </c:pt>
                <c:pt idx="3465">
                  <c:v>0.36247499999999999</c:v>
                </c:pt>
                <c:pt idx="3466">
                  <c:v>0.36116399999999999</c:v>
                </c:pt>
                <c:pt idx="3467">
                  <c:v>0.35994100000000001</c:v>
                </c:pt>
                <c:pt idx="3468">
                  <c:v>0.35880899999999999</c:v>
                </c:pt>
                <c:pt idx="3469">
                  <c:v>0.35775499999999999</c:v>
                </c:pt>
                <c:pt idx="3470">
                  <c:v>0.35673500000000002</c:v>
                </c:pt>
                <c:pt idx="3471">
                  <c:v>0.35569200000000001</c:v>
                </c:pt>
                <c:pt idx="3472">
                  <c:v>0.35461300000000001</c:v>
                </c:pt>
                <c:pt idx="3473">
                  <c:v>0.35354600000000003</c:v>
                </c:pt>
                <c:pt idx="3474">
                  <c:v>0.35255199999999998</c:v>
                </c:pt>
                <c:pt idx="3475">
                  <c:v>0.35164299999999998</c:v>
                </c:pt>
                <c:pt idx="3476">
                  <c:v>0.35078199999999998</c:v>
                </c:pt>
                <c:pt idx="3477">
                  <c:v>0.34992499999999999</c:v>
                </c:pt>
                <c:pt idx="3478">
                  <c:v>0.34906500000000001</c:v>
                </c:pt>
                <c:pt idx="3479">
                  <c:v>0.34820499999999999</c:v>
                </c:pt>
                <c:pt idx="3480">
                  <c:v>0.34731899999999999</c:v>
                </c:pt>
                <c:pt idx="3481">
                  <c:v>0.346333</c:v>
                </c:pt>
                <c:pt idx="3482">
                  <c:v>0.34516000000000002</c:v>
                </c:pt>
                <c:pt idx="3483">
                  <c:v>0.34377600000000003</c:v>
                </c:pt>
                <c:pt idx="3484">
                  <c:v>0.34227299999999999</c:v>
                </c:pt>
                <c:pt idx="3485">
                  <c:v>0.34078000000000003</c:v>
                </c:pt>
                <c:pt idx="3486">
                  <c:v>0.339333</c:v>
                </c:pt>
                <c:pt idx="3487">
                  <c:v>0.33782099999999998</c:v>
                </c:pt>
                <c:pt idx="3488">
                  <c:v>0.33608399999999999</c:v>
                </c:pt>
                <c:pt idx="3489">
                  <c:v>0.33404200000000001</c:v>
                </c:pt>
                <c:pt idx="3490">
                  <c:v>0.33171400000000001</c:v>
                </c:pt>
                <c:pt idx="3491">
                  <c:v>0.32915</c:v>
                </c:pt>
                <c:pt idx="3492">
                  <c:v>0.32637300000000002</c:v>
                </c:pt>
                <c:pt idx="3493">
                  <c:v>0.32338800000000001</c:v>
                </c:pt>
                <c:pt idx="3494">
                  <c:v>0.32020500000000002</c:v>
                </c:pt>
                <c:pt idx="3495">
                  <c:v>0.31681999999999999</c:v>
                </c:pt>
                <c:pt idx="3496">
                  <c:v>0.313189</c:v>
                </c:pt>
                <c:pt idx="3497">
                  <c:v>0.30926599999999999</c:v>
                </c:pt>
                <c:pt idx="3498">
                  <c:v>0.30508099999999999</c:v>
                </c:pt>
                <c:pt idx="3499">
                  <c:v>0.30071300000000001</c:v>
                </c:pt>
                <c:pt idx="3500">
                  <c:v>0.29620400000000002</c:v>
                </c:pt>
                <c:pt idx="3501">
                  <c:v>0.29153899999999999</c:v>
                </c:pt>
                <c:pt idx="3502">
                  <c:v>0.28669800000000001</c:v>
                </c:pt>
                <c:pt idx="3503">
                  <c:v>0.281671</c:v>
                </c:pt>
                <c:pt idx="3504">
                  <c:v>0.27643299999999998</c:v>
                </c:pt>
                <c:pt idx="3505">
                  <c:v>0.27094800000000002</c:v>
                </c:pt>
                <c:pt idx="3506">
                  <c:v>0.26524300000000001</c:v>
                </c:pt>
                <c:pt idx="3507">
                  <c:v>0.25944899999999999</c:v>
                </c:pt>
                <c:pt idx="3508">
                  <c:v>0.25377</c:v>
                </c:pt>
                <c:pt idx="3509">
                  <c:v>0.248364</c:v>
                </c:pt>
                <c:pt idx="3510">
                  <c:v>0.24326100000000001</c:v>
                </c:pt>
                <c:pt idx="3511">
                  <c:v>0.23841799999999999</c:v>
                </c:pt>
                <c:pt idx="3512">
                  <c:v>0.233849</c:v>
                </c:pt>
                <c:pt idx="3513">
                  <c:v>0.22964399999999999</c:v>
                </c:pt>
                <c:pt idx="3514">
                  <c:v>0.225878</c:v>
                </c:pt>
                <c:pt idx="3515">
                  <c:v>0.222552</c:v>
                </c:pt>
                <c:pt idx="3516">
                  <c:v>0.219634</c:v>
                </c:pt>
                <c:pt idx="3517">
                  <c:v>0.217089</c:v>
                </c:pt>
                <c:pt idx="3518">
                  <c:v>0.214861</c:v>
                </c:pt>
                <c:pt idx="3519">
                  <c:v>0.212866</c:v>
                </c:pt>
                <c:pt idx="3520">
                  <c:v>0.211037</c:v>
                </c:pt>
                <c:pt idx="3521">
                  <c:v>0.20934900000000001</c:v>
                </c:pt>
                <c:pt idx="3522">
                  <c:v>0.207783</c:v>
                </c:pt>
                <c:pt idx="3523">
                  <c:v>0.20624999999999999</c:v>
                </c:pt>
                <c:pt idx="3524">
                  <c:v>0.204594</c:v>
                </c:pt>
                <c:pt idx="3525">
                  <c:v>0.20263500000000001</c:v>
                </c:pt>
                <c:pt idx="3526">
                  <c:v>0.20022400000000001</c:v>
                </c:pt>
                <c:pt idx="3527">
                  <c:v>0.19727600000000001</c:v>
                </c:pt>
                <c:pt idx="3528">
                  <c:v>0.193777</c:v>
                </c:pt>
                <c:pt idx="3529">
                  <c:v>0.18976499999999999</c:v>
                </c:pt>
                <c:pt idx="3530">
                  <c:v>0.185276</c:v>
                </c:pt>
                <c:pt idx="3531">
                  <c:v>0.180313</c:v>
                </c:pt>
                <c:pt idx="3532">
                  <c:v>0.174841</c:v>
                </c:pt>
                <c:pt idx="3533">
                  <c:v>0.16883200000000001</c:v>
                </c:pt>
                <c:pt idx="3534">
                  <c:v>0.16230900000000001</c:v>
                </c:pt>
                <c:pt idx="3535">
                  <c:v>0.155337</c:v>
                </c:pt>
                <c:pt idx="3536">
                  <c:v>0.14796899999999999</c:v>
                </c:pt>
                <c:pt idx="3537">
                  <c:v>0.14022299999999999</c:v>
                </c:pt>
                <c:pt idx="3538">
                  <c:v>0.13211600000000001</c:v>
                </c:pt>
                <c:pt idx="3539">
                  <c:v>0.12371</c:v>
                </c:pt>
                <c:pt idx="3540">
                  <c:v>0.115093</c:v>
                </c:pt>
                <c:pt idx="3541">
                  <c:v>0.10635600000000001</c:v>
                </c:pt>
                <c:pt idx="3542">
                  <c:v>9.7600000000000006E-2</c:v>
                </c:pt>
                <c:pt idx="3543">
                  <c:v>8.8944999999999996E-2</c:v>
                </c:pt>
                <c:pt idx="3544">
                  <c:v>8.0492999999999995E-2</c:v>
                </c:pt>
                <c:pt idx="3545">
                  <c:v>7.2288000000000005E-2</c:v>
                </c:pt>
                <c:pt idx="3546">
                  <c:v>6.4348000000000002E-2</c:v>
                </c:pt>
                <c:pt idx="3547">
                  <c:v>5.6711999999999999E-2</c:v>
                </c:pt>
                <c:pt idx="3548">
                  <c:v>4.9429000000000001E-2</c:v>
                </c:pt>
                <c:pt idx="3549">
                  <c:v>4.2514999999999997E-2</c:v>
                </c:pt>
                <c:pt idx="3550">
                  <c:v>3.5990000000000001E-2</c:v>
                </c:pt>
                <c:pt idx="3551">
                  <c:v>2.9939E-2</c:v>
                </c:pt>
                <c:pt idx="3552">
                  <c:v>2.4509E-2</c:v>
                </c:pt>
                <c:pt idx="3553">
                  <c:v>1.9810000000000001E-2</c:v>
                </c:pt>
                <c:pt idx="3554">
                  <c:v>1.5852000000000002E-2</c:v>
                </c:pt>
                <c:pt idx="3555">
                  <c:v>1.2578000000000001E-2</c:v>
                </c:pt>
                <c:pt idx="3556">
                  <c:v>9.9539999999999993E-3</c:v>
                </c:pt>
                <c:pt idx="3557">
                  <c:v>7.9959999999999996E-3</c:v>
                </c:pt>
                <c:pt idx="3558">
                  <c:v>6.7369999999999999E-3</c:v>
                </c:pt>
                <c:pt idx="3559">
                  <c:v>6.182E-3</c:v>
                </c:pt>
                <c:pt idx="3560">
                  <c:v>5.9769999999999997E-3</c:v>
                </c:pt>
                <c:pt idx="3561">
                  <c:v>6.1440000000000002E-3</c:v>
                </c:pt>
                <c:pt idx="3562">
                  <c:v>6.9959999999999996E-3</c:v>
                </c:pt>
                <c:pt idx="3563">
                  <c:v>8.4340000000000005E-3</c:v>
                </c:pt>
                <c:pt idx="3564">
                  <c:v>1.0375000000000001E-2</c:v>
                </c:pt>
                <c:pt idx="3565">
                  <c:v>1.2841E-2</c:v>
                </c:pt>
                <c:pt idx="3566">
                  <c:v>1.5924000000000001E-2</c:v>
                </c:pt>
                <c:pt idx="3567">
                  <c:v>1.9654999999999999E-2</c:v>
                </c:pt>
                <c:pt idx="3568">
                  <c:v>2.3996E-2</c:v>
                </c:pt>
                <c:pt idx="3569">
                  <c:v>2.8913999999999999E-2</c:v>
                </c:pt>
                <c:pt idx="3570">
                  <c:v>3.4430000000000002E-2</c:v>
                </c:pt>
                <c:pt idx="3571">
                  <c:v>4.0589E-2</c:v>
                </c:pt>
                <c:pt idx="3572">
                  <c:v>4.7386999999999999E-2</c:v>
                </c:pt>
                <c:pt idx="3573">
                  <c:v>5.4760999999999997E-2</c:v>
                </c:pt>
                <c:pt idx="3574">
                  <c:v>6.2650999999999998E-2</c:v>
                </c:pt>
                <c:pt idx="3575">
                  <c:v>7.1084999999999995E-2</c:v>
                </c:pt>
                <c:pt idx="3576">
                  <c:v>8.0152000000000001E-2</c:v>
                </c:pt>
                <c:pt idx="3577">
                  <c:v>8.9885999999999994E-2</c:v>
                </c:pt>
                <c:pt idx="3578">
                  <c:v>0.10023799999999999</c:v>
                </c:pt>
                <c:pt idx="3579">
                  <c:v>0.11115999999999999</c:v>
                </c:pt>
                <c:pt idx="3580">
                  <c:v>0.122632</c:v>
                </c:pt>
                <c:pt idx="3581">
                  <c:v>0.13464100000000001</c:v>
                </c:pt>
                <c:pt idx="3582">
                  <c:v>0.147174</c:v>
                </c:pt>
                <c:pt idx="3583">
                  <c:v>0.16020899999999999</c:v>
                </c:pt>
                <c:pt idx="3584">
                  <c:v>0.17363899999999999</c:v>
                </c:pt>
                <c:pt idx="3585">
                  <c:v>0.187255</c:v>
                </c:pt>
                <c:pt idx="3586">
                  <c:v>0.20084299999999999</c:v>
                </c:pt>
                <c:pt idx="3587">
                  <c:v>0.214277</c:v>
                </c:pt>
                <c:pt idx="3588">
                  <c:v>0.227496</c:v>
                </c:pt>
                <c:pt idx="3589">
                  <c:v>0.24041699999999999</c:v>
                </c:pt>
                <c:pt idx="3590">
                  <c:v>0.25293399999999999</c:v>
                </c:pt>
                <c:pt idx="3591">
                  <c:v>0.26498899999999997</c:v>
                </c:pt>
                <c:pt idx="3592">
                  <c:v>0.27657199999999998</c:v>
                </c:pt>
                <c:pt idx="3593">
                  <c:v>0.28764400000000001</c:v>
                </c:pt>
                <c:pt idx="3594">
                  <c:v>0.29808899999999999</c:v>
                </c:pt>
                <c:pt idx="3595">
                  <c:v>0.30774000000000001</c:v>
                </c:pt>
                <c:pt idx="3596">
                  <c:v>0.31644099999999997</c:v>
                </c:pt>
                <c:pt idx="3597">
                  <c:v>0.32410699999999998</c:v>
                </c:pt>
                <c:pt idx="3598">
                  <c:v>0.33074399999999998</c:v>
                </c:pt>
                <c:pt idx="3599">
                  <c:v>0.33640599999999998</c:v>
                </c:pt>
                <c:pt idx="3600">
                  <c:v>0.34109800000000001</c:v>
                </c:pt>
                <c:pt idx="3601">
                  <c:v>0.344781</c:v>
                </c:pt>
                <c:pt idx="3602">
                  <c:v>0.34745900000000002</c:v>
                </c:pt>
                <c:pt idx="3603">
                  <c:v>0.34918399999999999</c:v>
                </c:pt>
                <c:pt idx="3604">
                  <c:v>0.34998299999999999</c:v>
                </c:pt>
                <c:pt idx="3605">
                  <c:v>0.34987499999999999</c:v>
                </c:pt>
                <c:pt idx="3606">
                  <c:v>0.34893299999999999</c:v>
                </c:pt>
                <c:pt idx="3607">
                  <c:v>0.34727200000000003</c:v>
                </c:pt>
                <c:pt idx="3608">
                  <c:v>0.34498400000000001</c:v>
                </c:pt>
                <c:pt idx="3609">
                  <c:v>0.34214099999999997</c:v>
                </c:pt>
                <c:pt idx="3610">
                  <c:v>0.33885300000000002</c:v>
                </c:pt>
                <c:pt idx="3611">
                  <c:v>0.33527899999999999</c:v>
                </c:pt>
                <c:pt idx="3612">
                  <c:v>0.33157999999999999</c:v>
                </c:pt>
                <c:pt idx="3613">
                  <c:v>0.32792199999999999</c:v>
                </c:pt>
                <c:pt idx="3614">
                  <c:v>0.32451200000000002</c:v>
                </c:pt>
                <c:pt idx="3615">
                  <c:v>0.32154899999999997</c:v>
                </c:pt>
                <c:pt idx="3616">
                  <c:v>0.31913799999999998</c:v>
                </c:pt>
                <c:pt idx="3617">
                  <c:v>0.31728200000000001</c:v>
                </c:pt>
                <c:pt idx="3618">
                  <c:v>0.31594299999999997</c:v>
                </c:pt>
                <c:pt idx="3619">
                  <c:v>0.31509799999999999</c:v>
                </c:pt>
                <c:pt idx="3620">
                  <c:v>0.31476500000000002</c:v>
                </c:pt>
                <c:pt idx="3621">
                  <c:v>0.31502599999999997</c:v>
                </c:pt>
                <c:pt idx="3622">
                  <c:v>0.31598799999999999</c:v>
                </c:pt>
                <c:pt idx="3623">
                  <c:v>0.31769399999999998</c:v>
                </c:pt>
                <c:pt idx="3624">
                  <c:v>0.32008700000000001</c:v>
                </c:pt>
                <c:pt idx="3625">
                  <c:v>0.32307200000000003</c:v>
                </c:pt>
                <c:pt idx="3626">
                  <c:v>0.32657599999999998</c:v>
                </c:pt>
                <c:pt idx="3627">
                  <c:v>0.33055200000000001</c:v>
                </c:pt>
                <c:pt idx="3628">
                  <c:v>0.33496999999999999</c:v>
                </c:pt>
                <c:pt idx="3629">
                  <c:v>0.33982200000000001</c:v>
                </c:pt>
                <c:pt idx="3630">
                  <c:v>0.34511199999999997</c:v>
                </c:pt>
                <c:pt idx="3631">
                  <c:v>0.35084700000000002</c:v>
                </c:pt>
                <c:pt idx="3632">
                  <c:v>0.35701899999999998</c:v>
                </c:pt>
                <c:pt idx="3633">
                  <c:v>0.36360900000000002</c:v>
                </c:pt>
                <c:pt idx="3634">
                  <c:v>0.370587</c:v>
                </c:pt>
                <c:pt idx="3635">
                  <c:v>0.37791599999999997</c:v>
                </c:pt>
                <c:pt idx="3636">
                  <c:v>0.385569</c:v>
                </c:pt>
                <c:pt idx="3637">
                  <c:v>0.393544</c:v>
                </c:pt>
                <c:pt idx="3638">
                  <c:v>0.40184500000000001</c:v>
                </c:pt>
                <c:pt idx="3639">
                  <c:v>0.41043299999999999</c:v>
                </c:pt>
                <c:pt idx="3640">
                  <c:v>0.41922199999999998</c:v>
                </c:pt>
                <c:pt idx="3641">
                  <c:v>0.42812699999999998</c:v>
                </c:pt>
                <c:pt idx="3642">
                  <c:v>0.43710900000000003</c:v>
                </c:pt>
                <c:pt idx="3643">
                  <c:v>0.44621100000000002</c:v>
                </c:pt>
                <c:pt idx="3644">
                  <c:v>0.45557799999999998</c:v>
                </c:pt>
                <c:pt idx="3645">
                  <c:v>0.46542</c:v>
                </c:pt>
                <c:pt idx="3646">
                  <c:v>0.475885</c:v>
                </c:pt>
                <c:pt idx="3647">
                  <c:v>0.48693399999999998</c:v>
                </c:pt>
                <c:pt idx="3648">
                  <c:v>0.49836900000000001</c:v>
                </c:pt>
                <c:pt idx="3649">
                  <c:v>0.50999099999999997</c:v>
                </c:pt>
                <c:pt idx="3650">
                  <c:v>0.521729</c:v>
                </c:pt>
                <c:pt idx="3651">
                  <c:v>0.53361700000000001</c:v>
                </c:pt>
                <c:pt idx="3652">
                  <c:v>0.54570300000000005</c:v>
                </c:pt>
                <c:pt idx="3653">
                  <c:v>0.55797300000000005</c:v>
                </c:pt>
                <c:pt idx="3654">
                  <c:v>0.57034600000000002</c:v>
                </c:pt>
                <c:pt idx="3655">
                  <c:v>0.58269099999999996</c:v>
                </c:pt>
                <c:pt idx="3656">
                  <c:v>0.59485399999999999</c:v>
                </c:pt>
                <c:pt idx="3657">
                  <c:v>0.60667800000000005</c:v>
                </c:pt>
                <c:pt idx="3658">
                  <c:v>0.61805399999999999</c:v>
                </c:pt>
                <c:pt idx="3659">
                  <c:v>0.62892700000000001</c:v>
                </c:pt>
                <c:pt idx="3660">
                  <c:v>0.63926300000000003</c:v>
                </c:pt>
                <c:pt idx="3661">
                  <c:v>0.64900500000000005</c:v>
                </c:pt>
                <c:pt idx="3662">
                  <c:v>0.65808599999999995</c:v>
                </c:pt>
                <c:pt idx="3663">
                  <c:v>0.66646499999999997</c:v>
                </c:pt>
                <c:pt idx="3664">
                  <c:v>0.67411699999999997</c:v>
                </c:pt>
                <c:pt idx="3665">
                  <c:v>0.68101999999999996</c:v>
                </c:pt>
                <c:pt idx="3666">
                  <c:v>0.68717799999999996</c:v>
                </c:pt>
                <c:pt idx="3667">
                  <c:v>0.69265200000000005</c:v>
                </c:pt>
                <c:pt idx="3668">
                  <c:v>0.69753900000000002</c:v>
                </c:pt>
                <c:pt idx="3669">
                  <c:v>0.70190300000000005</c:v>
                </c:pt>
                <c:pt idx="3670">
                  <c:v>0.70574099999999995</c:v>
                </c:pt>
                <c:pt idx="3671">
                  <c:v>0.70902500000000002</c:v>
                </c:pt>
                <c:pt idx="3672">
                  <c:v>0.71180699999999997</c:v>
                </c:pt>
                <c:pt idx="3673">
                  <c:v>0.71426699999999999</c:v>
                </c:pt>
                <c:pt idx="3674">
                  <c:v>0.71665500000000004</c:v>
                </c:pt>
                <c:pt idx="3675">
                  <c:v>0.71920300000000004</c:v>
                </c:pt>
                <c:pt idx="3676">
                  <c:v>0.72210700000000005</c:v>
                </c:pt>
                <c:pt idx="3677">
                  <c:v>0.72555599999999998</c:v>
                </c:pt>
                <c:pt idx="3678">
                  <c:v>0.72975000000000001</c:v>
                </c:pt>
                <c:pt idx="3679">
                  <c:v>0.73491399999999996</c:v>
                </c:pt>
                <c:pt idx="3680">
                  <c:v>0.74128300000000003</c:v>
                </c:pt>
                <c:pt idx="3681">
                  <c:v>0.749085</c:v>
                </c:pt>
                <c:pt idx="3682">
                  <c:v>0.75851000000000002</c:v>
                </c:pt>
                <c:pt idx="3683">
                  <c:v>0.76967699999999994</c:v>
                </c:pt>
                <c:pt idx="3684">
                  <c:v>0.78261499999999995</c:v>
                </c:pt>
                <c:pt idx="3685">
                  <c:v>0.79730900000000005</c:v>
                </c:pt>
                <c:pt idx="3686">
                  <c:v>0.81379000000000001</c:v>
                </c:pt>
                <c:pt idx="3687">
                  <c:v>0.83215399999999995</c:v>
                </c:pt>
                <c:pt idx="3688">
                  <c:v>0.85249600000000003</c:v>
                </c:pt>
                <c:pt idx="3689">
                  <c:v>0.87482800000000005</c:v>
                </c:pt>
                <c:pt idx="3690">
                  <c:v>0.89905999999999997</c:v>
                </c:pt>
                <c:pt idx="3691">
                  <c:v>0.92504200000000003</c:v>
                </c:pt>
                <c:pt idx="3692">
                  <c:v>0.95262899999999995</c:v>
                </c:pt>
                <c:pt idx="3693">
                  <c:v>0.98167400000000005</c:v>
                </c:pt>
                <c:pt idx="3694">
                  <c:v>1.011954</c:v>
                </c:pt>
                <c:pt idx="3695">
                  <c:v>1.0431630000000001</c:v>
                </c:pt>
                <c:pt idx="3696">
                  <c:v>1.0749820000000001</c:v>
                </c:pt>
                <c:pt idx="3697">
                  <c:v>1.1071059999999999</c:v>
                </c:pt>
                <c:pt idx="3698">
                  <c:v>1.1391830000000001</c:v>
                </c:pt>
                <c:pt idx="3699">
                  <c:v>1.170831</c:v>
                </c:pt>
                <c:pt idx="3700">
                  <c:v>1.20173</c:v>
                </c:pt>
                <c:pt idx="3701">
                  <c:v>1.231684</c:v>
                </c:pt>
                <c:pt idx="3702">
                  <c:v>1.2605489999999999</c:v>
                </c:pt>
                <c:pt idx="3703">
                  <c:v>1.2881119999999999</c:v>
                </c:pt>
                <c:pt idx="3704">
                  <c:v>1.3140289999999999</c:v>
                </c:pt>
                <c:pt idx="3705">
                  <c:v>1.3379239999999999</c:v>
                </c:pt>
                <c:pt idx="3706">
                  <c:v>1.3595250000000001</c:v>
                </c:pt>
                <c:pt idx="3707">
                  <c:v>1.37873</c:v>
                </c:pt>
                <c:pt idx="3708">
                  <c:v>1.3955310000000001</c:v>
                </c:pt>
                <c:pt idx="3709">
                  <c:v>1.409937</c:v>
                </c:pt>
                <c:pt idx="3710">
                  <c:v>1.421996</c:v>
                </c:pt>
                <c:pt idx="3711">
                  <c:v>1.4318439999999999</c:v>
                </c:pt>
                <c:pt idx="3712">
                  <c:v>1.4396720000000001</c:v>
                </c:pt>
                <c:pt idx="3713">
                  <c:v>1.4456420000000001</c:v>
                </c:pt>
                <c:pt idx="3714">
                  <c:v>1.4498789999999999</c:v>
                </c:pt>
                <c:pt idx="3715">
                  <c:v>1.4525319999999999</c:v>
                </c:pt>
                <c:pt idx="3716">
                  <c:v>1.4538169999999999</c:v>
                </c:pt>
                <c:pt idx="3717">
                  <c:v>1.454002</c:v>
                </c:pt>
                <c:pt idx="3718">
                  <c:v>1.4534020000000001</c:v>
                </c:pt>
                <c:pt idx="3719">
                  <c:v>1.4523630000000001</c:v>
                </c:pt>
                <c:pt idx="3720">
                  <c:v>1.4512039999999999</c:v>
                </c:pt>
                <c:pt idx="3721">
                  <c:v>1.450135</c:v>
                </c:pt>
                <c:pt idx="3722">
                  <c:v>1.449265</c:v>
                </c:pt>
                <c:pt idx="3723">
                  <c:v>1.4487030000000001</c:v>
                </c:pt>
                <c:pt idx="3724">
                  <c:v>1.448637</c:v>
                </c:pt>
                <c:pt idx="3725">
                  <c:v>1.4493020000000001</c:v>
                </c:pt>
                <c:pt idx="3726">
                  <c:v>1.4508799999999999</c:v>
                </c:pt>
                <c:pt idx="3727">
                  <c:v>1.4534389999999999</c:v>
                </c:pt>
                <c:pt idx="3728">
                  <c:v>1.4569380000000001</c:v>
                </c:pt>
                <c:pt idx="3729">
                  <c:v>1.461306</c:v>
                </c:pt>
                <c:pt idx="3730">
                  <c:v>1.4665410000000001</c:v>
                </c:pt>
                <c:pt idx="3731">
                  <c:v>1.4727110000000001</c:v>
                </c:pt>
                <c:pt idx="3732">
                  <c:v>1.4798089999999999</c:v>
                </c:pt>
                <c:pt idx="3733">
                  <c:v>1.4876549999999999</c:v>
                </c:pt>
                <c:pt idx="3734">
                  <c:v>1.495976</c:v>
                </c:pt>
                <c:pt idx="3735">
                  <c:v>1.504567</c:v>
                </c:pt>
                <c:pt idx="3736">
                  <c:v>1.513366</c:v>
                </c:pt>
                <c:pt idx="3737">
                  <c:v>1.5223899999999999</c:v>
                </c:pt>
                <c:pt idx="3738">
                  <c:v>1.531612</c:v>
                </c:pt>
                <c:pt idx="3739">
                  <c:v>1.5408869999999999</c:v>
                </c:pt>
                <c:pt idx="3740">
                  <c:v>1.550027</c:v>
                </c:pt>
                <c:pt idx="3741">
                  <c:v>1.558967</c:v>
                </c:pt>
                <c:pt idx="3742">
                  <c:v>1.567798</c:v>
                </c:pt>
                <c:pt idx="3743">
                  <c:v>1.576586</c:v>
                </c:pt>
                <c:pt idx="3744">
                  <c:v>1.5852599999999999</c:v>
                </c:pt>
                <c:pt idx="3745">
                  <c:v>1.593731</c:v>
                </c:pt>
                <c:pt idx="3746">
                  <c:v>1.602039</c:v>
                </c:pt>
                <c:pt idx="3747">
                  <c:v>1.6103529999999999</c:v>
                </c:pt>
                <c:pt idx="3748">
                  <c:v>1.618843</c:v>
                </c:pt>
                <c:pt idx="3749">
                  <c:v>1.627643</c:v>
                </c:pt>
                <c:pt idx="3750">
                  <c:v>1.6368819999999999</c:v>
                </c:pt>
                <c:pt idx="3751">
                  <c:v>1.6466959999999999</c:v>
                </c:pt>
                <c:pt idx="3752">
                  <c:v>1.657208</c:v>
                </c:pt>
                <c:pt idx="3753">
                  <c:v>1.6684969999999999</c:v>
                </c:pt>
                <c:pt idx="3754">
                  <c:v>1.6806350000000001</c:v>
                </c:pt>
                <c:pt idx="3755">
                  <c:v>1.6937059999999999</c:v>
                </c:pt>
                <c:pt idx="3756">
                  <c:v>1.7077640000000001</c:v>
                </c:pt>
                <c:pt idx="3757">
                  <c:v>1.7227520000000001</c:v>
                </c:pt>
                <c:pt idx="3758">
                  <c:v>1.738529</c:v>
                </c:pt>
                <c:pt idx="3759">
                  <c:v>1.7550049999999999</c:v>
                </c:pt>
                <c:pt idx="3760">
                  <c:v>1.772192</c:v>
                </c:pt>
                <c:pt idx="3761">
                  <c:v>1.7900750000000001</c:v>
                </c:pt>
                <c:pt idx="3762">
                  <c:v>1.8084370000000001</c:v>
                </c:pt>
                <c:pt idx="3763">
                  <c:v>1.826886</c:v>
                </c:pt>
                <c:pt idx="3764">
                  <c:v>1.8450519999999999</c:v>
                </c:pt>
                <c:pt idx="3765">
                  <c:v>1.8627659999999999</c:v>
                </c:pt>
                <c:pt idx="3766">
                  <c:v>1.8800079999999999</c:v>
                </c:pt>
                <c:pt idx="3767">
                  <c:v>1.896703</c:v>
                </c:pt>
                <c:pt idx="3768">
                  <c:v>1.912622</c:v>
                </c:pt>
                <c:pt idx="3769">
                  <c:v>1.9275230000000001</c:v>
                </c:pt>
                <c:pt idx="3770">
                  <c:v>1.941276</c:v>
                </c:pt>
                <c:pt idx="3771">
                  <c:v>1.953802</c:v>
                </c:pt>
                <c:pt idx="3772">
                  <c:v>1.9649859999999999</c:v>
                </c:pt>
                <c:pt idx="3773">
                  <c:v>1.974699</c:v>
                </c:pt>
                <c:pt idx="3774">
                  <c:v>1.9828570000000001</c:v>
                </c:pt>
                <c:pt idx="3775">
                  <c:v>1.9894289999999999</c:v>
                </c:pt>
                <c:pt idx="3776">
                  <c:v>1.9943979999999999</c:v>
                </c:pt>
                <c:pt idx="3777">
                  <c:v>1.997762</c:v>
                </c:pt>
                <c:pt idx="3778">
                  <c:v>1.9995780000000001</c:v>
                </c:pt>
                <c:pt idx="3779">
                  <c:v>2</c:v>
                </c:pt>
                <c:pt idx="3780">
                  <c:v>1.9992369999999999</c:v>
                </c:pt>
                <c:pt idx="3781">
                  <c:v>1.997447</c:v>
                </c:pt>
                <c:pt idx="3782">
                  <c:v>1.9947410000000001</c:v>
                </c:pt>
                <c:pt idx="3783">
                  <c:v>1.99129</c:v>
                </c:pt>
                <c:pt idx="3784">
                  <c:v>1.987314</c:v>
                </c:pt>
                <c:pt idx="3785">
                  <c:v>1.982961</c:v>
                </c:pt>
                <c:pt idx="3786">
                  <c:v>1.978278</c:v>
                </c:pt>
                <c:pt idx="3787">
                  <c:v>1.973338</c:v>
                </c:pt>
                <c:pt idx="3788">
                  <c:v>1.9683280000000001</c:v>
                </c:pt>
                <c:pt idx="3789">
                  <c:v>1.9634670000000001</c:v>
                </c:pt>
                <c:pt idx="3790">
                  <c:v>1.958861</c:v>
                </c:pt>
                <c:pt idx="3791">
                  <c:v>1.9544349999999999</c:v>
                </c:pt>
                <c:pt idx="3792">
                  <c:v>1.9500200000000001</c:v>
                </c:pt>
                <c:pt idx="3793">
                  <c:v>1.9454610000000001</c:v>
                </c:pt>
                <c:pt idx="3794">
                  <c:v>1.9406159999999999</c:v>
                </c:pt>
                <c:pt idx="3795">
                  <c:v>1.935303</c:v>
                </c:pt>
                <c:pt idx="3796">
                  <c:v>1.929278</c:v>
                </c:pt>
                <c:pt idx="3797">
                  <c:v>1.922277</c:v>
                </c:pt>
                <c:pt idx="3798">
                  <c:v>1.9140429999999999</c:v>
                </c:pt>
                <c:pt idx="3799">
                  <c:v>1.90435</c:v>
                </c:pt>
                <c:pt idx="3800">
                  <c:v>1.8930290000000001</c:v>
                </c:pt>
                <c:pt idx="3801">
                  <c:v>1.8800079999999999</c:v>
                </c:pt>
                <c:pt idx="3802">
                  <c:v>1.865316</c:v>
                </c:pt>
                <c:pt idx="3803">
                  <c:v>1.8490139999999999</c:v>
                </c:pt>
                <c:pt idx="3804">
                  <c:v>1.831118</c:v>
                </c:pt>
                <c:pt idx="3805">
                  <c:v>1.8115810000000001</c:v>
                </c:pt>
                <c:pt idx="3806">
                  <c:v>1.7904040000000001</c:v>
                </c:pt>
                <c:pt idx="3807">
                  <c:v>1.767692</c:v>
                </c:pt>
                <c:pt idx="3808">
                  <c:v>1.7436259999999999</c:v>
                </c:pt>
                <c:pt idx="3809">
                  <c:v>1.718459</c:v>
                </c:pt>
                <c:pt idx="3810">
                  <c:v>1.6925509999999999</c:v>
                </c:pt>
                <c:pt idx="3811">
                  <c:v>1.6663250000000001</c:v>
                </c:pt>
                <c:pt idx="3812">
                  <c:v>1.640134</c:v>
                </c:pt>
                <c:pt idx="3813">
                  <c:v>1.6142160000000001</c:v>
                </c:pt>
                <c:pt idx="3814">
                  <c:v>1.5888040000000001</c:v>
                </c:pt>
                <c:pt idx="3815">
                  <c:v>1.564192</c:v>
                </c:pt>
                <c:pt idx="3816">
                  <c:v>1.5406820000000001</c:v>
                </c:pt>
                <c:pt idx="3817">
                  <c:v>1.5184800000000001</c:v>
                </c:pt>
                <c:pt idx="3818">
                  <c:v>1.497636</c:v>
                </c:pt>
                <c:pt idx="3819">
                  <c:v>1.478056</c:v>
                </c:pt>
                <c:pt idx="3820">
                  <c:v>1.459616</c:v>
                </c:pt>
                <c:pt idx="3821">
                  <c:v>1.442242</c:v>
                </c:pt>
                <c:pt idx="3822">
                  <c:v>1.425878</c:v>
                </c:pt>
                <c:pt idx="3823">
                  <c:v>1.410401</c:v>
                </c:pt>
                <c:pt idx="3824">
                  <c:v>1.395656</c:v>
                </c:pt>
                <c:pt idx="3825">
                  <c:v>1.381534</c:v>
                </c:pt>
                <c:pt idx="3826">
                  <c:v>1.367896</c:v>
                </c:pt>
                <c:pt idx="3827">
                  <c:v>1.3544419999999999</c:v>
                </c:pt>
                <c:pt idx="3828">
                  <c:v>1.340732</c:v>
                </c:pt>
                <c:pt idx="3829">
                  <c:v>1.326355</c:v>
                </c:pt>
                <c:pt idx="3830">
                  <c:v>1.3110470000000001</c:v>
                </c:pt>
                <c:pt idx="3831">
                  <c:v>1.294651</c:v>
                </c:pt>
                <c:pt idx="3832">
                  <c:v>1.277074</c:v>
                </c:pt>
                <c:pt idx="3833">
                  <c:v>1.2582720000000001</c:v>
                </c:pt>
                <c:pt idx="3834">
                  <c:v>1.238235</c:v>
                </c:pt>
                <c:pt idx="3835">
                  <c:v>1.21692</c:v>
                </c:pt>
                <c:pt idx="3836">
                  <c:v>1.194278</c:v>
                </c:pt>
                <c:pt idx="3837">
                  <c:v>1.1703939999999999</c:v>
                </c:pt>
                <c:pt idx="3838">
                  <c:v>1.1455299999999999</c:v>
                </c:pt>
                <c:pt idx="3839">
                  <c:v>1.119999</c:v>
                </c:pt>
                <c:pt idx="3840">
                  <c:v>1.0940399999999999</c:v>
                </c:pt>
                <c:pt idx="3841">
                  <c:v>1.067812</c:v>
                </c:pt>
                <c:pt idx="3842">
                  <c:v>1.041442</c:v>
                </c:pt>
                <c:pt idx="3843">
                  <c:v>1.0150939999999999</c:v>
                </c:pt>
                <c:pt idx="3844">
                  <c:v>0.98900600000000005</c:v>
                </c:pt>
                <c:pt idx="3845">
                  <c:v>0.96341699999999997</c:v>
                </c:pt>
                <c:pt idx="3846">
                  <c:v>0.93844799999999995</c:v>
                </c:pt>
                <c:pt idx="3847">
                  <c:v>0.91414399999999996</c:v>
                </c:pt>
                <c:pt idx="3848">
                  <c:v>0.89058599999999999</c:v>
                </c:pt>
                <c:pt idx="3849">
                  <c:v>0.86787999999999998</c:v>
                </c:pt>
                <c:pt idx="3850">
                  <c:v>0.84601099999999996</c:v>
                </c:pt>
                <c:pt idx="3851">
                  <c:v>0.82482900000000003</c:v>
                </c:pt>
                <c:pt idx="3852">
                  <c:v>0.80417799999999995</c:v>
                </c:pt>
                <c:pt idx="3853">
                  <c:v>0.78398299999999999</c:v>
                </c:pt>
                <c:pt idx="3854">
                  <c:v>0.764239</c:v>
                </c:pt>
                <c:pt idx="3855">
                  <c:v>0.74493799999999999</c:v>
                </c:pt>
                <c:pt idx="3856">
                  <c:v>0.72601099999999996</c:v>
                </c:pt>
                <c:pt idx="3857">
                  <c:v>0.70730599999999999</c:v>
                </c:pt>
                <c:pt idx="3858">
                  <c:v>0.68861499999999998</c:v>
                </c:pt>
                <c:pt idx="3859">
                  <c:v>0.66977500000000001</c:v>
                </c:pt>
                <c:pt idx="3860">
                  <c:v>0.65077200000000002</c:v>
                </c:pt>
                <c:pt idx="3861">
                  <c:v>0.63173299999999999</c:v>
                </c:pt>
                <c:pt idx="3862">
                  <c:v>0.61283799999999999</c:v>
                </c:pt>
                <c:pt idx="3863">
                  <c:v>0.59427200000000002</c:v>
                </c:pt>
                <c:pt idx="3864">
                  <c:v>0.57626699999999997</c:v>
                </c:pt>
                <c:pt idx="3865">
                  <c:v>0.55911</c:v>
                </c:pt>
                <c:pt idx="3866">
                  <c:v>0.54309300000000005</c:v>
                </c:pt>
                <c:pt idx="3867">
                  <c:v>0.52843899999999999</c:v>
                </c:pt>
                <c:pt idx="3868">
                  <c:v>0.51524499999999995</c:v>
                </c:pt>
                <c:pt idx="3869">
                  <c:v>0.503467</c:v>
                </c:pt>
                <c:pt idx="3870">
                  <c:v>0.49298700000000001</c:v>
                </c:pt>
                <c:pt idx="3871">
                  <c:v>0.48369699999999999</c:v>
                </c:pt>
                <c:pt idx="3872">
                  <c:v>0.47553499999999999</c:v>
                </c:pt>
                <c:pt idx="3873">
                  <c:v>0.46845599999999998</c:v>
                </c:pt>
                <c:pt idx="3874">
                  <c:v>0.462399</c:v>
                </c:pt>
                <c:pt idx="3875">
                  <c:v>0.457262</c:v>
                </c:pt>
                <c:pt idx="3876">
                  <c:v>0.45288499999999998</c:v>
                </c:pt>
                <c:pt idx="3877">
                  <c:v>0.44906800000000002</c:v>
                </c:pt>
                <c:pt idx="3878">
                  <c:v>0.445581</c:v>
                </c:pt>
                <c:pt idx="3879">
                  <c:v>0.44216899999999998</c:v>
                </c:pt>
                <c:pt idx="3880">
                  <c:v>0.43857200000000002</c:v>
                </c:pt>
                <c:pt idx="3881">
                  <c:v>0.43456499999999998</c:v>
                </c:pt>
                <c:pt idx="3882">
                  <c:v>0.42998700000000001</c:v>
                </c:pt>
                <c:pt idx="3883">
                  <c:v>0.42474499999999998</c:v>
                </c:pt>
                <c:pt idx="3884">
                  <c:v>0.41884700000000002</c:v>
                </c:pt>
                <c:pt idx="3885">
                  <c:v>0.412414</c:v>
                </c:pt>
                <c:pt idx="3886">
                  <c:v>0.40562799999999999</c:v>
                </c:pt>
                <c:pt idx="3887">
                  <c:v>0.39865699999999998</c:v>
                </c:pt>
                <c:pt idx="3888">
                  <c:v>0.39159699999999997</c:v>
                </c:pt>
                <c:pt idx="3889">
                  <c:v>0.38450899999999999</c:v>
                </c:pt>
                <c:pt idx="3890">
                  <c:v>0.37746400000000002</c:v>
                </c:pt>
                <c:pt idx="3891">
                  <c:v>0.37051600000000001</c:v>
                </c:pt>
                <c:pt idx="3892">
                  <c:v>0.36363800000000002</c:v>
                </c:pt>
                <c:pt idx="3893">
                  <c:v>0.35672500000000001</c:v>
                </c:pt>
                <c:pt idx="3894">
                  <c:v>0.34970099999999998</c:v>
                </c:pt>
                <c:pt idx="3895">
                  <c:v>0.34261999999999998</c:v>
                </c:pt>
                <c:pt idx="3896">
                  <c:v>0.33566499999999999</c:v>
                </c:pt>
                <c:pt idx="3897">
                  <c:v>0.32902999999999999</c:v>
                </c:pt>
                <c:pt idx="3898">
                  <c:v>0.322797</c:v>
                </c:pt>
                <c:pt idx="3899">
                  <c:v>0.31693500000000002</c:v>
                </c:pt>
                <c:pt idx="3900">
                  <c:v>0.31138900000000003</c:v>
                </c:pt>
                <c:pt idx="3901">
                  <c:v>0.30612899999999998</c:v>
                </c:pt>
                <c:pt idx="3902">
                  <c:v>0.301145</c:v>
                </c:pt>
                <c:pt idx="3903">
                  <c:v>0.29644199999999998</c:v>
                </c:pt>
                <c:pt idx="3904">
                  <c:v>0.29205100000000001</c:v>
                </c:pt>
                <c:pt idx="3905">
                  <c:v>0.28798400000000002</c:v>
                </c:pt>
                <c:pt idx="3906">
                  <c:v>0.28418199999999999</c:v>
                </c:pt>
                <c:pt idx="3907">
                  <c:v>0.280582</c:v>
                </c:pt>
                <c:pt idx="3908">
                  <c:v>0.27721800000000002</c:v>
                </c:pt>
                <c:pt idx="3909">
                  <c:v>0.274175</c:v>
                </c:pt>
                <c:pt idx="3910">
                  <c:v>0.271449</c:v>
                </c:pt>
                <c:pt idx="3911">
                  <c:v>0.26894499999999999</c:v>
                </c:pt>
                <c:pt idx="3912">
                  <c:v>0.26658399999999999</c:v>
                </c:pt>
                <c:pt idx="3913">
                  <c:v>0.26432899999999998</c:v>
                </c:pt>
                <c:pt idx="3914">
                  <c:v>0.26212000000000002</c:v>
                </c:pt>
                <c:pt idx="3915">
                  <c:v>0.259882</c:v>
                </c:pt>
                <c:pt idx="3916">
                  <c:v>0.25762699999999999</c:v>
                </c:pt>
                <c:pt idx="3917">
                  <c:v>0.25545699999999999</c:v>
                </c:pt>
                <c:pt idx="3918">
                  <c:v>0.25350499999999998</c:v>
                </c:pt>
                <c:pt idx="3919">
                  <c:v>0.25188300000000002</c:v>
                </c:pt>
                <c:pt idx="3920">
                  <c:v>0.25065500000000002</c:v>
                </c:pt>
                <c:pt idx="3921">
                  <c:v>0.24982199999999999</c:v>
                </c:pt>
                <c:pt idx="3922">
                  <c:v>0.24934799999999999</c:v>
                </c:pt>
                <c:pt idx="3923">
                  <c:v>0.24924499999999999</c:v>
                </c:pt>
                <c:pt idx="3924">
                  <c:v>0.24956</c:v>
                </c:pt>
                <c:pt idx="3925">
                  <c:v>0.25028</c:v>
                </c:pt>
                <c:pt idx="3926">
                  <c:v>0.25127899999999997</c:v>
                </c:pt>
                <c:pt idx="3927">
                  <c:v>0.25239200000000001</c:v>
                </c:pt>
                <c:pt idx="3928">
                  <c:v>0.25351099999999999</c:v>
                </c:pt>
                <c:pt idx="3929">
                  <c:v>0.25462400000000002</c:v>
                </c:pt>
                <c:pt idx="3930">
                  <c:v>0.25581100000000001</c:v>
                </c:pt>
                <c:pt idx="3931">
                  <c:v>0.25718800000000003</c:v>
                </c:pt>
                <c:pt idx="3932">
                  <c:v>0.25883699999999998</c:v>
                </c:pt>
                <c:pt idx="3933">
                  <c:v>0.26078899999999999</c:v>
                </c:pt>
                <c:pt idx="3934">
                  <c:v>0.26305499999999998</c:v>
                </c:pt>
                <c:pt idx="3935">
                  <c:v>0.26559700000000003</c:v>
                </c:pt>
                <c:pt idx="3936">
                  <c:v>0.26825399999999999</c:v>
                </c:pt>
                <c:pt idx="3937">
                  <c:v>0.270791</c:v>
                </c:pt>
                <c:pt idx="3938">
                  <c:v>0.27302399999999999</c:v>
                </c:pt>
                <c:pt idx="3939">
                  <c:v>0.27487699999999998</c:v>
                </c:pt>
                <c:pt idx="3940">
                  <c:v>0.27634399999999998</c:v>
                </c:pt>
                <c:pt idx="3941">
                  <c:v>0.27743299999999999</c:v>
                </c:pt>
                <c:pt idx="3942">
                  <c:v>0.27815000000000001</c:v>
                </c:pt>
                <c:pt idx="3943">
                  <c:v>0.278478</c:v>
                </c:pt>
                <c:pt idx="3944">
                  <c:v>0.27838099999999999</c:v>
                </c:pt>
                <c:pt idx="3945">
                  <c:v>0.277808</c:v>
                </c:pt>
                <c:pt idx="3946">
                  <c:v>0.27669300000000002</c:v>
                </c:pt>
                <c:pt idx="3947">
                  <c:v>0.27497700000000003</c:v>
                </c:pt>
                <c:pt idx="3948">
                  <c:v>0.27260699999999999</c:v>
                </c:pt>
                <c:pt idx="3949">
                  <c:v>0.26951700000000001</c:v>
                </c:pt>
                <c:pt idx="3950">
                  <c:v>0.26567299999999999</c:v>
                </c:pt>
                <c:pt idx="3951">
                  <c:v>0.26117099999999999</c:v>
                </c:pt>
                <c:pt idx="3952">
                  <c:v>0.25625700000000001</c:v>
                </c:pt>
                <c:pt idx="3953">
                  <c:v>0.25121100000000002</c:v>
                </c:pt>
                <c:pt idx="3954">
                  <c:v>0.24619199999999999</c:v>
                </c:pt>
                <c:pt idx="3955">
                  <c:v>0.24120900000000001</c:v>
                </c:pt>
                <c:pt idx="3956">
                  <c:v>0.23622299999999999</c:v>
                </c:pt>
                <c:pt idx="3957">
                  <c:v>0.231269</c:v>
                </c:pt>
                <c:pt idx="3958">
                  <c:v>0.22639799999999999</c:v>
                </c:pt>
                <c:pt idx="3959">
                  <c:v>0.22156300000000001</c:v>
                </c:pt>
                <c:pt idx="3960">
                  <c:v>0.21664700000000001</c:v>
                </c:pt>
                <c:pt idx="3961">
                  <c:v>0.211592</c:v>
                </c:pt>
                <c:pt idx="3962">
                  <c:v>0.206401</c:v>
                </c:pt>
                <c:pt idx="3963">
                  <c:v>0.201044</c:v>
                </c:pt>
                <c:pt idx="3964">
                  <c:v>0.19548099999999999</c:v>
                </c:pt>
                <c:pt idx="3965">
                  <c:v>0.18970699999999999</c:v>
                </c:pt>
                <c:pt idx="3966">
                  <c:v>0.18373400000000001</c:v>
                </c:pt>
                <c:pt idx="3967">
                  <c:v>0.177565</c:v>
                </c:pt>
                <c:pt idx="3968">
                  <c:v>0.171237</c:v>
                </c:pt>
                <c:pt idx="3969">
                  <c:v>0.16481000000000001</c:v>
                </c:pt>
                <c:pt idx="3970">
                  <c:v>0.15829499999999999</c:v>
                </c:pt>
                <c:pt idx="3971">
                  <c:v>0.15163699999999999</c:v>
                </c:pt>
                <c:pt idx="3972">
                  <c:v>0.14480199999999999</c:v>
                </c:pt>
                <c:pt idx="3973">
                  <c:v>0.13782900000000001</c:v>
                </c:pt>
                <c:pt idx="3974">
                  <c:v>0.130798</c:v>
                </c:pt>
                <c:pt idx="3975">
                  <c:v>0.123766</c:v>
                </c:pt>
                <c:pt idx="3976">
                  <c:v>0.116785</c:v>
                </c:pt>
                <c:pt idx="3977">
                  <c:v>0.10993799999999999</c:v>
                </c:pt>
                <c:pt idx="3978">
                  <c:v>0.103299</c:v>
                </c:pt>
                <c:pt idx="3979">
                  <c:v>9.6874000000000002E-2</c:v>
                </c:pt>
                <c:pt idx="3980">
                  <c:v>9.0663999999999995E-2</c:v>
                </c:pt>
                <c:pt idx="3981">
                  <c:v>8.4745000000000001E-2</c:v>
                </c:pt>
                <c:pt idx="3982">
                  <c:v>7.9229999999999995E-2</c:v>
                </c:pt>
                <c:pt idx="3983">
                  <c:v>7.4191999999999994E-2</c:v>
                </c:pt>
                <c:pt idx="3984">
                  <c:v>6.9671999999999998E-2</c:v>
                </c:pt>
                <c:pt idx="3985">
                  <c:v>6.5740999999999994E-2</c:v>
                </c:pt>
                <c:pt idx="3986">
                  <c:v>6.2505000000000005E-2</c:v>
                </c:pt>
                <c:pt idx="3987">
                  <c:v>6.0031000000000001E-2</c:v>
                </c:pt>
                <c:pt idx="3988">
                  <c:v>5.8229000000000003E-2</c:v>
                </c:pt>
                <c:pt idx="3989">
                  <c:v>5.6868000000000002E-2</c:v>
                </c:pt>
                <c:pt idx="3990">
                  <c:v>5.5759999999999997E-2</c:v>
                </c:pt>
                <c:pt idx="3991">
                  <c:v>5.4884000000000002E-2</c:v>
                </c:pt>
                <c:pt idx="3992">
                  <c:v>5.4302000000000003E-2</c:v>
                </c:pt>
                <c:pt idx="3993">
                  <c:v>5.3969000000000003E-2</c:v>
                </c:pt>
                <c:pt idx="3994">
                  <c:v>5.3700999999999999E-2</c:v>
                </c:pt>
                <c:pt idx="3995">
                  <c:v>5.3284999999999999E-2</c:v>
                </c:pt>
                <c:pt idx="3996">
                  <c:v>5.2589999999999998E-2</c:v>
                </c:pt>
                <c:pt idx="3997">
                  <c:v>5.1604999999999998E-2</c:v>
                </c:pt>
                <c:pt idx="3998">
                  <c:v>5.0438999999999998E-2</c:v>
                </c:pt>
                <c:pt idx="3999">
                  <c:v>4.9285000000000002E-2</c:v>
                </c:pt>
                <c:pt idx="4000">
                  <c:v>4.8332E-2</c:v>
                </c:pt>
                <c:pt idx="4001">
                  <c:v>4.7621999999999998E-2</c:v>
                </c:pt>
                <c:pt idx="4002">
                  <c:v>4.6965E-2</c:v>
                </c:pt>
                <c:pt idx="4003">
                  <c:v>4.6108000000000003E-2</c:v>
                </c:pt>
                <c:pt idx="4004">
                  <c:v>4.4989000000000001E-2</c:v>
                </c:pt>
                <c:pt idx="4005">
                  <c:v>4.3767E-2</c:v>
                </c:pt>
                <c:pt idx="4006">
                  <c:v>4.2588000000000001E-2</c:v>
                </c:pt>
                <c:pt idx="4007">
                  <c:v>4.1446999999999998E-2</c:v>
                </c:pt>
                <c:pt idx="4008">
                  <c:v>4.0308999999999998E-2</c:v>
                </c:pt>
                <c:pt idx="4009">
                  <c:v>3.9238000000000002E-2</c:v>
                </c:pt>
                <c:pt idx="4010">
                  <c:v>3.8314000000000001E-2</c:v>
                </c:pt>
                <c:pt idx="4011">
                  <c:v>3.7470999999999997E-2</c:v>
                </c:pt>
                <c:pt idx="4012">
                  <c:v>3.6502E-2</c:v>
                </c:pt>
                <c:pt idx="4013">
                  <c:v>3.5253E-2</c:v>
                </c:pt>
                <c:pt idx="4014">
                  <c:v>3.3743000000000002E-2</c:v>
                </c:pt>
                <c:pt idx="4015">
                  <c:v>3.2094999999999999E-2</c:v>
                </c:pt>
                <c:pt idx="4016">
                  <c:v>3.0356000000000001E-2</c:v>
                </c:pt>
                <c:pt idx="4017">
                  <c:v>2.8494999999999999E-2</c:v>
                </c:pt>
                <c:pt idx="4018">
                  <c:v>2.6513999999999999E-2</c:v>
                </c:pt>
                <c:pt idx="4019">
                  <c:v>2.4499E-2</c:v>
                </c:pt>
                <c:pt idx="4020">
                  <c:v>2.2547000000000001E-2</c:v>
                </c:pt>
                <c:pt idx="4021">
                  <c:v>2.0774000000000001E-2</c:v>
                </c:pt>
                <c:pt idx="4022">
                  <c:v>1.9347E-2</c:v>
                </c:pt>
                <c:pt idx="4023">
                  <c:v>1.8374999999999999E-2</c:v>
                </c:pt>
                <c:pt idx="4024">
                  <c:v>1.6719000000000001E-2</c:v>
                </c:pt>
                <c:pt idx="4025">
                  <c:v>1.5159000000000001E-2</c:v>
                </c:pt>
                <c:pt idx="4026">
                  <c:v>1.3507999999999999E-2</c:v>
                </c:pt>
                <c:pt idx="4027">
                  <c:v>1.1797999999999999E-2</c:v>
                </c:pt>
                <c:pt idx="4028">
                  <c:v>1.021E-2</c:v>
                </c:pt>
                <c:pt idx="4029">
                  <c:v>8.8889999999999993E-3</c:v>
                </c:pt>
                <c:pt idx="4030">
                  <c:v>7.8689999999999993E-3</c:v>
                </c:pt>
                <c:pt idx="4031">
                  <c:v>7.1320000000000003E-3</c:v>
                </c:pt>
                <c:pt idx="4032">
                  <c:v>6.6629999999999997E-3</c:v>
                </c:pt>
                <c:pt idx="4033">
                  <c:v>6.4209999999999996E-3</c:v>
                </c:pt>
                <c:pt idx="4034">
                  <c:v>6.182E-3</c:v>
                </c:pt>
                <c:pt idx="4035">
                  <c:v>5.934E-3</c:v>
                </c:pt>
                <c:pt idx="4036">
                  <c:v>5.6969999999999998E-3</c:v>
                </c:pt>
                <c:pt idx="4037">
                  <c:v>5.4850000000000003E-3</c:v>
                </c:pt>
                <c:pt idx="4038">
                  <c:v>5.3889999999999997E-3</c:v>
                </c:pt>
                <c:pt idx="4039">
                  <c:v>5.2950000000000002E-3</c:v>
                </c:pt>
                <c:pt idx="4040">
                  <c:v>5.1219999999999998E-3</c:v>
                </c:pt>
                <c:pt idx="4041">
                  <c:v>4.9119999999999997E-3</c:v>
                </c:pt>
                <c:pt idx="4042">
                  <c:v>4.816E-3</c:v>
                </c:pt>
                <c:pt idx="4043">
                  <c:v>5.0159999999999996E-3</c:v>
                </c:pt>
                <c:pt idx="4044">
                  <c:v>5.6540000000000002E-3</c:v>
                </c:pt>
                <c:pt idx="4045">
                  <c:v>6.8139999999999997E-3</c:v>
                </c:pt>
                <c:pt idx="4046">
                  <c:v>8.5260000000000006E-3</c:v>
                </c:pt>
                <c:pt idx="4047">
                  <c:v>1.0744E-2</c:v>
                </c:pt>
                <c:pt idx="4048">
                  <c:v>1.3363E-2</c:v>
                </c:pt>
                <c:pt idx="4049">
                  <c:v>1.6289000000000001E-2</c:v>
                </c:pt>
                <c:pt idx="4050">
                  <c:v>1.9547999999999999E-2</c:v>
                </c:pt>
                <c:pt idx="4051">
                  <c:v>2.3324999999999999E-2</c:v>
                </c:pt>
                <c:pt idx="4052">
                  <c:v>2.7916E-2</c:v>
                </c:pt>
                <c:pt idx="4053">
                  <c:v>3.3563999999999997E-2</c:v>
                </c:pt>
                <c:pt idx="4054">
                  <c:v>4.0300999999999997E-2</c:v>
                </c:pt>
                <c:pt idx="4055">
                  <c:v>4.7971E-2</c:v>
                </c:pt>
                <c:pt idx="4056">
                  <c:v>5.6436E-2</c:v>
                </c:pt>
                <c:pt idx="4057">
                  <c:v>6.5681000000000003E-2</c:v>
                </c:pt>
                <c:pt idx="4058">
                  <c:v>7.5651999999999997E-2</c:v>
                </c:pt>
                <c:pt idx="4059">
                  <c:v>8.6080000000000004E-2</c:v>
                </c:pt>
                <c:pt idx="4060">
                  <c:v>9.6517000000000006E-2</c:v>
                </c:pt>
                <c:pt idx="4061">
                  <c:v>0.106544</c:v>
                </c:pt>
                <c:pt idx="4062">
                  <c:v>0.115895</c:v>
                </c:pt>
                <c:pt idx="4063">
                  <c:v>0.12443800000000001</c:v>
                </c:pt>
                <c:pt idx="4064">
                  <c:v>0.13212699999999999</c:v>
                </c:pt>
                <c:pt idx="4065">
                  <c:v>0.13900399999999999</c:v>
                </c:pt>
                <c:pt idx="4066">
                  <c:v>0.14511399999999999</c:v>
                </c:pt>
                <c:pt idx="4067">
                  <c:v>0.15034</c:v>
                </c:pt>
                <c:pt idx="4068">
                  <c:v>0.15438299999999999</c:v>
                </c:pt>
                <c:pt idx="4069">
                  <c:v>0.156996</c:v>
                </c:pt>
                <c:pt idx="4070">
                  <c:v>0.158189</c:v>
                </c:pt>
                <c:pt idx="4071">
                  <c:v>0.158142</c:v>
                </c:pt>
                <c:pt idx="4072">
                  <c:v>0.15701999999999999</c:v>
                </c:pt>
                <c:pt idx="4073">
                  <c:v>0.154942</c:v>
                </c:pt>
                <c:pt idx="4074">
                  <c:v>0.15212700000000001</c:v>
                </c:pt>
                <c:pt idx="4075">
                  <c:v>0.14898500000000001</c:v>
                </c:pt>
                <c:pt idx="4076">
                  <c:v>0.14602100000000001</c:v>
                </c:pt>
                <c:pt idx="4077">
                  <c:v>0.14360999999999999</c:v>
                </c:pt>
                <c:pt idx="4078">
                  <c:v>0.14191799999999999</c:v>
                </c:pt>
                <c:pt idx="4079">
                  <c:v>0.141072</c:v>
                </c:pt>
                <c:pt idx="4080">
                  <c:v>0.14122199999999999</c:v>
                </c:pt>
                <c:pt idx="4081">
                  <c:v>0.142318</c:v>
                </c:pt>
                <c:pt idx="4082">
                  <c:v>0.14396100000000001</c:v>
                </c:pt>
                <c:pt idx="4083">
                  <c:v>0.14566899999999999</c:v>
                </c:pt>
                <c:pt idx="4084">
                  <c:v>0.147254</c:v>
                </c:pt>
                <c:pt idx="4085">
                  <c:v>0.14880099999999999</c:v>
                </c:pt>
                <c:pt idx="4086">
                  <c:v>0.15035999999999999</c:v>
                </c:pt>
                <c:pt idx="4087">
                  <c:v>0.15177499999999999</c:v>
                </c:pt>
                <c:pt idx="4088">
                  <c:v>0.152813</c:v>
                </c:pt>
                <c:pt idx="4089">
                  <c:v>0.15323100000000001</c:v>
                </c:pt>
                <c:pt idx="4090">
                  <c:v>0.15271199999999999</c:v>
                </c:pt>
                <c:pt idx="4091">
                  <c:v>0.15090300000000001</c:v>
                </c:pt>
                <c:pt idx="4092">
                  <c:v>0.14766099999999999</c:v>
                </c:pt>
                <c:pt idx="4093">
                  <c:v>0.14313999999999999</c:v>
                </c:pt>
                <c:pt idx="4094">
                  <c:v>0.13757</c:v>
                </c:pt>
                <c:pt idx="4095">
                  <c:v>0.131054</c:v>
                </c:pt>
                <c:pt idx="4096">
                  <c:v>0.123616</c:v>
                </c:pt>
                <c:pt idx="4097">
                  <c:v>0.11530700000000001</c:v>
                </c:pt>
                <c:pt idx="4098">
                  <c:v>0.10628</c:v>
                </c:pt>
                <c:pt idx="4099">
                  <c:v>9.6861000000000003E-2</c:v>
                </c:pt>
                <c:pt idx="4100">
                  <c:v>8.7519E-2</c:v>
                </c:pt>
                <c:pt idx="4101">
                  <c:v>7.8659000000000007E-2</c:v>
                </c:pt>
                <c:pt idx="4102">
                  <c:v>7.0465E-2</c:v>
                </c:pt>
                <c:pt idx="4103">
                  <c:v>6.2963000000000005E-2</c:v>
                </c:pt>
                <c:pt idx="4104">
                  <c:v>5.6132000000000001E-2</c:v>
                </c:pt>
                <c:pt idx="4105">
                  <c:v>4.9966000000000003E-2</c:v>
                </c:pt>
                <c:pt idx="4106">
                  <c:v>4.4535999999999999E-2</c:v>
                </c:pt>
                <c:pt idx="4107">
                  <c:v>4.0031999999999998E-2</c:v>
                </c:pt>
                <c:pt idx="4108">
                  <c:v>3.6666999999999998E-2</c:v>
                </c:pt>
                <c:pt idx="4109">
                  <c:v>3.4514000000000003E-2</c:v>
                </c:pt>
                <c:pt idx="4110">
                  <c:v>3.2257000000000001E-2</c:v>
                </c:pt>
                <c:pt idx="4111">
                  <c:v>3.1005999999999999E-2</c:v>
                </c:pt>
                <c:pt idx="4112">
                  <c:v>3.0727999999999998E-2</c:v>
                </c:pt>
                <c:pt idx="4113">
                  <c:v>3.1357999999999997E-2</c:v>
                </c:pt>
                <c:pt idx="4114">
                  <c:v>3.2703000000000003E-2</c:v>
                </c:pt>
                <c:pt idx="4115">
                  <c:v>3.4557999999999998E-2</c:v>
                </c:pt>
                <c:pt idx="4116">
                  <c:v>3.6892000000000001E-2</c:v>
                </c:pt>
                <c:pt idx="4117">
                  <c:v>3.9808999999999997E-2</c:v>
                </c:pt>
                <c:pt idx="4118">
                  <c:v>4.3360000000000003E-2</c:v>
                </c:pt>
                <c:pt idx="4119">
                  <c:v>4.7442999999999999E-2</c:v>
                </c:pt>
                <c:pt idx="4120">
                  <c:v>5.1818000000000003E-2</c:v>
                </c:pt>
                <c:pt idx="4121">
                  <c:v>5.6217000000000003E-2</c:v>
                </c:pt>
                <c:pt idx="4122">
                  <c:v>6.055E-2</c:v>
                </c:pt>
                <c:pt idx="4123">
                  <c:v>6.4964999999999995E-2</c:v>
                </c:pt>
                <c:pt idx="4124">
                  <c:v>6.9611000000000006E-2</c:v>
                </c:pt>
                <c:pt idx="4125">
                  <c:v>7.4371999999999994E-2</c:v>
                </c:pt>
                <c:pt idx="4126">
                  <c:v>7.8924999999999995E-2</c:v>
                </c:pt>
                <c:pt idx="4127">
                  <c:v>8.3025000000000002E-2</c:v>
                </c:pt>
                <c:pt idx="4128">
                  <c:v>8.6618000000000001E-2</c:v>
                </c:pt>
                <c:pt idx="4129">
                  <c:v>8.9751999999999998E-2</c:v>
                </c:pt>
                <c:pt idx="4130">
                  <c:v>9.2503000000000002E-2</c:v>
                </c:pt>
                <c:pt idx="4131">
                  <c:v>9.4966999999999996E-2</c:v>
                </c:pt>
                <c:pt idx="4132">
                  <c:v>9.7210000000000005E-2</c:v>
                </c:pt>
                <c:pt idx="4133">
                  <c:v>9.9157999999999996E-2</c:v>
                </c:pt>
                <c:pt idx="4134">
                  <c:v>0.100622</c:v>
                </c:pt>
                <c:pt idx="4135">
                  <c:v>0.10148</c:v>
                </c:pt>
                <c:pt idx="4136">
                  <c:v>0.10177</c:v>
                </c:pt>
                <c:pt idx="4137">
                  <c:v>0.10158300000000001</c:v>
                </c:pt>
                <c:pt idx="4138">
                  <c:v>0.100976</c:v>
                </c:pt>
                <c:pt idx="4139">
                  <c:v>0.10001599999999999</c:v>
                </c:pt>
                <c:pt idx="4140">
                  <c:v>9.8799999999999999E-2</c:v>
                </c:pt>
                <c:pt idx="4141">
                  <c:v>9.7346000000000002E-2</c:v>
                </c:pt>
                <c:pt idx="4142">
                  <c:v>9.5523999999999998E-2</c:v>
                </c:pt>
                <c:pt idx="4143">
                  <c:v>9.3158000000000005E-2</c:v>
                </c:pt>
                <c:pt idx="4144">
                  <c:v>9.0196999999999999E-2</c:v>
                </c:pt>
                <c:pt idx="4145">
                  <c:v>8.6767999999999998E-2</c:v>
                </c:pt>
                <c:pt idx="4146">
                  <c:v>8.3084000000000005E-2</c:v>
                </c:pt>
                <c:pt idx="4147">
                  <c:v>7.9293000000000002E-2</c:v>
                </c:pt>
                <c:pt idx="4148">
                  <c:v>7.5409000000000004E-2</c:v>
                </c:pt>
                <c:pt idx="4149">
                  <c:v>7.1321999999999997E-2</c:v>
                </c:pt>
                <c:pt idx="4150">
                  <c:v>6.6929000000000002E-2</c:v>
                </c:pt>
                <c:pt idx="4151">
                  <c:v>6.2258000000000001E-2</c:v>
                </c:pt>
                <c:pt idx="4152">
                  <c:v>5.7482999999999999E-2</c:v>
                </c:pt>
                <c:pt idx="4153">
                  <c:v>5.2840999999999999E-2</c:v>
                </c:pt>
                <c:pt idx="4154">
                  <c:v>4.8575E-2</c:v>
                </c:pt>
                <c:pt idx="4155">
                  <c:v>4.4888999999999998E-2</c:v>
                </c:pt>
                <c:pt idx="4156">
                  <c:v>4.0929E-2</c:v>
                </c:pt>
                <c:pt idx="4157">
                  <c:v>3.7435999999999997E-2</c:v>
                </c:pt>
                <c:pt idx="4158">
                  <c:v>3.4180000000000002E-2</c:v>
                </c:pt>
                <c:pt idx="4159">
                  <c:v>3.1071000000000001E-2</c:v>
                </c:pt>
                <c:pt idx="4160">
                  <c:v>2.8211E-2</c:v>
                </c:pt>
                <c:pt idx="4161">
                  <c:v>2.5807E-2</c:v>
                </c:pt>
                <c:pt idx="4162">
                  <c:v>2.4046999999999999E-2</c:v>
                </c:pt>
                <c:pt idx="4163">
                  <c:v>2.2978999999999999E-2</c:v>
                </c:pt>
                <c:pt idx="4164">
                  <c:v>2.2459E-2</c:v>
                </c:pt>
                <c:pt idx="4165">
                  <c:v>2.2244E-2</c:v>
                </c:pt>
                <c:pt idx="4166">
                  <c:v>2.2120999999999998E-2</c:v>
                </c:pt>
                <c:pt idx="4167">
                  <c:v>2.1974E-2</c:v>
                </c:pt>
                <c:pt idx="4168">
                  <c:v>2.1784999999999999E-2</c:v>
                </c:pt>
                <c:pt idx="4169">
                  <c:v>2.1613E-2</c:v>
                </c:pt>
                <c:pt idx="4170">
                  <c:v>2.1516E-2</c:v>
                </c:pt>
                <c:pt idx="4171">
                  <c:v>2.1486000000000002E-2</c:v>
                </c:pt>
                <c:pt idx="4172">
                  <c:v>2.1454000000000001E-2</c:v>
                </c:pt>
                <c:pt idx="4173">
                  <c:v>2.1350000000000001E-2</c:v>
                </c:pt>
                <c:pt idx="4174">
                  <c:v>2.1149000000000001E-2</c:v>
                </c:pt>
                <c:pt idx="4175">
                  <c:v>2.0844999999999999E-2</c:v>
                </c:pt>
                <c:pt idx="4176">
                  <c:v>2.0419E-2</c:v>
                </c:pt>
                <c:pt idx="4177">
                  <c:v>1.9864E-2</c:v>
                </c:pt>
                <c:pt idx="4178">
                  <c:v>1.9226E-2</c:v>
                </c:pt>
                <c:pt idx="4179">
                  <c:v>1.8579999999999999E-2</c:v>
                </c:pt>
                <c:pt idx="4180">
                  <c:v>1.7898000000000001E-2</c:v>
                </c:pt>
                <c:pt idx="4181">
                  <c:v>1.6999E-2</c:v>
                </c:pt>
                <c:pt idx="4182">
                  <c:v>1.5665999999999999E-2</c:v>
                </c:pt>
                <c:pt idx="4183">
                  <c:v>1.3896E-2</c:v>
                </c:pt>
                <c:pt idx="4184">
                  <c:v>1.2041E-2</c:v>
                </c:pt>
                <c:pt idx="4185">
                  <c:v>1.0626999999999999E-2</c:v>
                </c:pt>
                <c:pt idx="4186">
                  <c:v>9.9279999999999993E-3</c:v>
                </c:pt>
                <c:pt idx="4187">
                  <c:v>9.7230000000000007E-3</c:v>
                </c:pt>
                <c:pt idx="4188">
                  <c:v>9.4979999999999995E-3</c:v>
                </c:pt>
                <c:pt idx="4189">
                  <c:v>8.8970000000000004E-3</c:v>
                </c:pt>
                <c:pt idx="4190">
                  <c:v>7.9660000000000009E-3</c:v>
                </c:pt>
                <c:pt idx="4191">
                  <c:v>7.0499999999999998E-3</c:v>
                </c:pt>
                <c:pt idx="4192">
                  <c:v>6.5459999999999997E-3</c:v>
                </c:pt>
                <c:pt idx="4193">
                  <c:v>6.182E-3</c:v>
                </c:pt>
                <c:pt idx="4194">
                  <c:v>6.3940000000000004E-3</c:v>
                </c:pt>
                <c:pt idx="4195">
                  <c:v>7.1539999999999998E-3</c:v>
                </c:pt>
                <c:pt idx="4196">
                  <c:v>8.2500000000000004E-3</c:v>
                </c:pt>
                <c:pt idx="4197">
                  <c:v>9.6579999999999999E-3</c:v>
                </c:pt>
                <c:pt idx="4198">
                  <c:v>1.1436999999999999E-2</c:v>
                </c:pt>
                <c:pt idx="4199">
                  <c:v>1.3523E-2</c:v>
                </c:pt>
                <c:pt idx="4200">
                  <c:v>1.5772999999999999E-2</c:v>
                </c:pt>
                <c:pt idx="4201">
                  <c:v>1.8126E-2</c:v>
                </c:pt>
                <c:pt idx="4202">
                  <c:v>2.0552999999999998E-2</c:v>
                </c:pt>
                <c:pt idx="4203">
                  <c:v>2.2953999999999999E-2</c:v>
                </c:pt>
                <c:pt idx="4204">
                  <c:v>2.5184000000000002E-2</c:v>
                </c:pt>
                <c:pt idx="4205">
                  <c:v>2.7119999999999998E-2</c:v>
                </c:pt>
                <c:pt idx="4206">
                  <c:v>2.8712999999999999E-2</c:v>
                </c:pt>
                <c:pt idx="4207">
                  <c:v>3.0110000000000001E-2</c:v>
                </c:pt>
                <c:pt idx="4208">
                  <c:v>3.1648000000000003E-2</c:v>
                </c:pt>
                <c:pt idx="4209">
                  <c:v>3.3506000000000001E-2</c:v>
                </c:pt>
                <c:pt idx="4210">
                  <c:v>3.5417999999999998E-2</c:v>
                </c:pt>
                <c:pt idx="4211">
                  <c:v>3.6962000000000002E-2</c:v>
                </c:pt>
                <c:pt idx="4212">
                  <c:v>3.814E-2</c:v>
                </c:pt>
                <c:pt idx="4213">
                  <c:v>3.9418000000000002E-2</c:v>
                </c:pt>
                <c:pt idx="4214">
                  <c:v>4.1228000000000001E-2</c:v>
                </c:pt>
                <c:pt idx="4215">
                  <c:v>4.3624000000000003E-2</c:v>
                </c:pt>
                <c:pt idx="4216">
                  <c:v>4.6434000000000003E-2</c:v>
                </c:pt>
                <c:pt idx="4217">
                  <c:v>4.9397999999999997E-2</c:v>
                </c:pt>
                <c:pt idx="4218">
                  <c:v>5.2408000000000003E-2</c:v>
                </c:pt>
                <c:pt idx="4219">
                  <c:v>5.5350999999999997E-2</c:v>
                </c:pt>
                <c:pt idx="4220">
                  <c:v>5.8358E-2</c:v>
                </c:pt>
                <c:pt idx="4221">
                  <c:v>6.1726000000000003E-2</c:v>
                </c:pt>
                <c:pt idx="4222">
                  <c:v>6.5562999999999996E-2</c:v>
                </c:pt>
                <c:pt idx="4223">
                  <c:v>6.9644999999999999E-2</c:v>
                </c:pt>
                <c:pt idx="4224">
                  <c:v>7.3660000000000003E-2</c:v>
                </c:pt>
                <c:pt idx="4225">
                  <c:v>7.7418000000000001E-2</c:v>
                </c:pt>
                <c:pt idx="4226">
                  <c:v>8.0831E-2</c:v>
                </c:pt>
                <c:pt idx="4227">
                  <c:v>8.3898E-2</c:v>
                </c:pt>
                <c:pt idx="4228">
                  <c:v>8.6735000000000007E-2</c:v>
                </c:pt>
                <c:pt idx="4229">
                  <c:v>8.9481000000000005E-2</c:v>
                </c:pt>
                <c:pt idx="4230">
                  <c:v>9.2151999999999998E-2</c:v>
                </c:pt>
                <c:pt idx="4231">
                  <c:v>9.4647999999999996E-2</c:v>
                </c:pt>
                <c:pt idx="4232">
                  <c:v>9.6852999999999995E-2</c:v>
                </c:pt>
                <c:pt idx="4233">
                  <c:v>9.8699999999999996E-2</c:v>
                </c:pt>
                <c:pt idx="4234">
                  <c:v>0.100216</c:v>
                </c:pt>
                <c:pt idx="4235">
                  <c:v>0.101539</c:v>
                </c:pt>
                <c:pt idx="4236">
                  <c:v>0.10280499999999999</c:v>
                </c:pt>
                <c:pt idx="4237">
                  <c:v>0.10394100000000001</c:v>
                </c:pt>
                <c:pt idx="4238">
                  <c:v>0.104683</c:v>
                </c:pt>
                <c:pt idx="4239">
                  <c:v>0.10488500000000001</c:v>
                </c:pt>
                <c:pt idx="4240">
                  <c:v>0.104689</c:v>
                </c:pt>
                <c:pt idx="4241">
                  <c:v>0.104309</c:v>
                </c:pt>
                <c:pt idx="4242">
                  <c:v>0.103786</c:v>
                </c:pt>
                <c:pt idx="4243">
                  <c:v>0.10306800000000001</c:v>
                </c:pt>
                <c:pt idx="4244">
                  <c:v>0.102176</c:v>
                </c:pt>
                <c:pt idx="4245">
                  <c:v>0.10114099999999999</c:v>
                </c:pt>
                <c:pt idx="4246">
                  <c:v>9.9953E-2</c:v>
                </c:pt>
                <c:pt idx="4247">
                  <c:v>9.8674999999999999E-2</c:v>
                </c:pt>
                <c:pt idx="4248">
                  <c:v>9.7471000000000002E-2</c:v>
                </c:pt>
                <c:pt idx="4249">
                  <c:v>9.6382999999999996E-2</c:v>
                </c:pt>
                <c:pt idx="4250">
                  <c:v>9.5276E-2</c:v>
                </c:pt>
                <c:pt idx="4251">
                  <c:v>9.4086000000000003E-2</c:v>
                </c:pt>
                <c:pt idx="4252">
                  <c:v>9.2929999999999999E-2</c:v>
                </c:pt>
                <c:pt idx="4253">
                  <c:v>9.1859999999999997E-2</c:v>
                </c:pt>
                <c:pt idx="4254">
                  <c:v>9.0686000000000003E-2</c:v>
                </c:pt>
                <c:pt idx="4255">
                  <c:v>8.9207999999999996E-2</c:v>
                </c:pt>
                <c:pt idx="4256">
                  <c:v>8.7511000000000005E-2</c:v>
                </c:pt>
                <c:pt idx="4257">
                  <c:v>8.5871000000000003E-2</c:v>
                </c:pt>
                <c:pt idx="4258">
                  <c:v>8.4427000000000002E-2</c:v>
                </c:pt>
                <c:pt idx="4259">
                  <c:v>8.3088999999999996E-2</c:v>
                </c:pt>
                <c:pt idx="4260">
                  <c:v>8.1679000000000002E-2</c:v>
                </c:pt>
                <c:pt idx="4261">
                  <c:v>8.0030000000000004E-2</c:v>
                </c:pt>
                <c:pt idx="4262">
                  <c:v>7.8043000000000001E-2</c:v>
                </c:pt>
                <c:pt idx="4263">
                  <c:v>7.5814999999999994E-2</c:v>
                </c:pt>
                <c:pt idx="4264">
                  <c:v>7.3579000000000006E-2</c:v>
                </c:pt>
                <c:pt idx="4265">
                  <c:v>7.1389999999999995E-2</c:v>
                </c:pt>
                <c:pt idx="4266">
                  <c:v>6.8967000000000001E-2</c:v>
                </c:pt>
                <c:pt idx="4267">
                  <c:v>6.5906999999999993E-2</c:v>
                </c:pt>
                <c:pt idx="4268">
                  <c:v>6.1963999999999998E-2</c:v>
                </c:pt>
                <c:pt idx="4269">
                  <c:v>5.7180000000000002E-2</c:v>
                </c:pt>
                <c:pt idx="4270">
                  <c:v>5.2583999999999999E-2</c:v>
                </c:pt>
                <c:pt idx="4271">
                  <c:v>5.1157000000000001E-2</c:v>
                </c:pt>
                <c:pt idx="4272">
                  <c:v>5.4108000000000003E-2</c:v>
                </c:pt>
                <c:pt idx="4273">
                  <c:v>5.9110000000000003E-2</c:v>
                </c:pt>
                <c:pt idx="4274">
                  <c:v>6.4033000000000007E-2</c:v>
                </c:pt>
                <c:pt idx="4275">
                  <c:v>6.8099000000000007E-2</c:v>
                </c:pt>
                <c:pt idx="4276">
                  <c:v>7.1360999999999994E-2</c:v>
                </c:pt>
                <c:pt idx="4277">
                  <c:v>7.3977000000000001E-2</c:v>
                </c:pt>
                <c:pt idx="4278">
                  <c:v>7.5920000000000001E-2</c:v>
                </c:pt>
                <c:pt idx="4279">
                  <c:v>7.7174999999999994E-2</c:v>
                </c:pt>
                <c:pt idx="4280">
                  <c:v>7.7842999999999996E-2</c:v>
                </c:pt>
                <c:pt idx="4281">
                  <c:v>7.7987000000000001E-2</c:v>
                </c:pt>
                <c:pt idx="4282">
                  <c:v>7.7577999999999994E-2</c:v>
                </c:pt>
                <c:pt idx="4283">
                  <c:v>7.6553999999999997E-2</c:v>
                </c:pt>
                <c:pt idx="4284">
                  <c:v>7.4763999999999997E-2</c:v>
                </c:pt>
                <c:pt idx="4285">
                  <c:v>7.1961999999999998E-2</c:v>
                </c:pt>
                <c:pt idx="4286">
                  <c:v>6.8024000000000001E-2</c:v>
                </c:pt>
                <c:pt idx="4287">
                  <c:v>6.3075000000000006E-2</c:v>
                </c:pt>
                <c:pt idx="4288">
                  <c:v>5.7284000000000002E-2</c:v>
                </c:pt>
                <c:pt idx="4289">
                  <c:v>5.0685000000000001E-2</c:v>
                </c:pt>
                <c:pt idx="4290">
                  <c:v>4.3319000000000003E-2</c:v>
                </c:pt>
                <c:pt idx="4291">
                  <c:v>3.5541999999999997E-2</c:v>
                </c:pt>
                <c:pt idx="4292">
                  <c:v>2.8187E-2</c:v>
                </c:pt>
                <c:pt idx="4293">
                  <c:v>2.2594E-2</c:v>
                </c:pt>
                <c:pt idx="4294">
                  <c:v>1.9574000000000001E-2</c:v>
                </c:pt>
                <c:pt idx="4295">
                  <c:v>2.102E-2</c:v>
                </c:pt>
                <c:pt idx="4296">
                  <c:v>2.4445000000000001E-2</c:v>
                </c:pt>
                <c:pt idx="4297">
                  <c:v>2.6814999999999999E-2</c:v>
                </c:pt>
                <c:pt idx="4298">
                  <c:v>2.8105000000000002E-2</c:v>
                </c:pt>
                <c:pt idx="4299">
                  <c:v>2.9238E-2</c:v>
                </c:pt>
                <c:pt idx="4300">
                  <c:v>3.0679000000000001E-2</c:v>
                </c:pt>
                <c:pt idx="4301">
                  <c:v>3.2191999999999998E-2</c:v>
                </c:pt>
                <c:pt idx="4302">
                  <c:v>3.3422E-2</c:v>
                </c:pt>
                <c:pt idx="4303">
                  <c:v>3.4584999999999998E-2</c:v>
                </c:pt>
                <c:pt idx="4304">
                  <c:v>3.6271999999999999E-2</c:v>
                </c:pt>
                <c:pt idx="4305">
                  <c:v>3.8711000000000002E-2</c:v>
                </c:pt>
                <c:pt idx="4306">
                  <c:v>4.1524999999999999E-2</c:v>
                </c:pt>
                <c:pt idx="4307">
                  <c:v>4.4230999999999999E-2</c:v>
                </c:pt>
                <c:pt idx="4308">
                  <c:v>4.6725999999999997E-2</c:v>
                </c:pt>
                <c:pt idx="4309">
                  <c:v>4.9201000000000002E-2</c:v>
                </c:pt>
                <c:pt idx="4310">
                  <c:v>5.1794E-2</c:v>
                </c:pt>
                <c:pt idx="4311">
                  <c:v>5.4448000000000003E-2</c:v>
                </c:pt>
                <c:pt idx="4312">
                  <c:v>5.7068000000000001E-2</c:v>
                </c:pt>
                <c:pt idx="4313">
                  <c:v>5.9727000000000002E-2</c:v>
                </c:pt>
                <c:pt idx="4314">
                  <c:v>6.2695000000000001E-2</c:v>
                </c:pt>
                <c:pt idx="4315">
                  <c:v>6.6256999999999996E-2</c:v>
                </c:pt>
                <c:pt idx="4316">
                  <c:v>7.0472999999999994E-2</c:v>
                </c:pt>
                <c:pt idx="4317">
                  <c:v>7.5137999999999996E-2</c:v>
                </c:pt>
                <c:pt idx="4318">
                  <c:v>7.9978999999999995E-2</c:v>
                </c:pt>
                <c:pt idx="4319">
                  <c:v>8.4798999999999999E-2</c:v>
                </c:pt>
                <c:pt idx="4320">
                  <c:v>8.9455999999999994E-2</c:v>
                </c:pt>
                <c:pt idx="4321">
                  <c:v>9.3895000000000006E-2</c:v>
                </c:pt>
                <c:pt idx="4322">
                  <c:v>9.8153000000000004E-2</c:v>
                </c:pt>
                <c:pt idx="4323">
                  <c:v>0.10219300000000001</c:v>
                </c:pt>
                <c:pt idx="4324">
                  <c:v>0.105839</c:v>
                </c:pt>
                <c:pt idx="4325">
                  <c:v>0.10909099999999999</c:v>
                </c:pt>
                <c:pt idx="4326">
                  <c:v>0.11237800000000001</c:v>
                </c:pt>
                <c:pt idx="4327">
                  <c:v>0.116147</c:v>
                </c:pt>
                <c:pt idx="4328">
                  <c:v>0.12020699999999999</c:v>
                </c:pt>
                <c:pt idx="4329">
                  <c:v>0.123737</c:v>
                </c:pt>
                <c:pt idx="4330">
                  <c:v>0.12601699999999999</c:v>
                </c:pt>
                <c:pt idx="4331">
                  <c:v>0.126967</c:v>
                </c:pt>
                <c:pt idx="4332">
                  <c:v>0.126914</c:v>
                </c:pt>
                <c:pt idx="4333">
                  <c:v>0.12611</c:v>
                </c:pt>
                <c:pt idx="4334">
                  <c:v>0.124594</c:v>
                </c:pt>
                <c:pt idx="4335">
                  <c:v>0.122405</c:v>
                </c:pt>
                <c:pt idx="4336">
                  <c:v>0.119768</c:v>
                </c:pt>
                <c:pt idx="4337">
                  <c:v>0.117072</c:v>
                </c:pt>
                <c:pt idx="4338">
                  <c:v>0.11461399999999999</c:v>
                </c:pt>
                <c:pt idx="4339">
                  <c:v>0.11236699999999999</c:v>
                </c:pt>
                <c:pt idx="4340">
                  <c:v>0.11003499999999999</c:v>
                </c:pt>
                <c:pt idx="4341">
                  <c:v>0.107373</c:v>
                </c:pt>
                <c:pt idx="4342">
                  <c:v>0.104383</c:v>
                </c:pt>
                <c:pt idx="4343">
                  <c:v>0.101228</c:v>
                </c:pt>
                <c:pt idx="4344">
                  <c:v>9.8059999999999994E-2</c:v>
                </c:pt>
                <c:pt idx="4345">
                  <c:v>9.4980999999999996E-2</c:v>
                </c:pt>
                <c:pt idx="4346">
                  <c:v>9.2106999999999994E-2</c:v>
                </c:pt>
                <c:pt idx="4347">
                  <c:v>8.9653999999999998E-2</c:v>
                </c:pt>
                <c:pt idx="4348">
                  <c:v>8.7885000000000005E-2</c:v>
                </c:pt>
                <c:pt idx="4349">
                  <c:v>8.6960999999999997E-2</c:v>
                </c:pt>
                <c:pt idx="4350">
                  <c:v>8.6803000000000005E-2</c:v>
                </c:pt>
                <c:pt idx="4351">
                  <c:v>8.7066000000000004E-2</c:v>
                </c:pt>
                <c:pt idx="4352">
                  <c:v>8.7258000000000002E-2</c:v>
                </c:pt>
                <c:pt idx="4353">
                  <c:v>8.6996000000000004E-2</c:v>
                </c:pt>
                <c:pt idx="4354">
                  <c:v>8.6182999999999996E-2</c:v>
                </c:pt>
                <c:pt idx="4355">
                  <c:v>8.4988999999999995E-2</c:v>
                </c:pt>
                <c:pt idx="4356">
                  <c:v>8.3720000000000003E-2</c:v>
                </c:pt>
                <c:pt idx="4357">
                  <c:v>8.2681000000000004E-2</c:v>
                </c:pt>
                <c:pt idx="4358">
                  <c:v>8.1937999999999997E-2</c:v>
                </c:pt>
                <c:pt idx="4359">
                  <c:v>8.1170000000000006E-2</c:v>
                </c:pt>
                <c:pt idx="4360">
                  <c:v>7.9947000000000004E-2</c:v>
                </c:pt>
                <c:pt idx="4361">
                  <c:v>7.8183000000000002E-2</c:v>
                </c:pt>
                <c:pt idx="4362">
                  <c:v>7.6188000000000006E-2</c:v>
                </c:pt>
                <c:pt idx="4363">
                  <c:v>7.4274999999999994E-2</c:v>
                </c:pt>
                <c:pt idx="4364">
                  <c:v>7.2452000000000003E-2</c:v>
                </c:pt>
                <c:pt idx="4365">
                  <c:v>7.0508000000000001E-2</c:v>
                </c:pt>
                <c:pt idx="4366">
                  <c:v>6.8337999999999996E-2</c:v>
                </c:pt>
                <c:pt idx="4367">
                  <c:v>6.6084000000000004E-2</c:v>
                </c:pt>
                <c:pt idx="4368">
                  <c:v>6.1082999999999998E-2</c:v>
                </c:pt>
                <c:pt idx="4369">
                  <c:v>5.6083000000000001E-2</c:v>
                </c:pt>
                <c:pt idx="4370">
                  <c:v>5.1085999999999999E-2</c:v>
                </c:pt>
                <c:pt idx="4371">
                  <c:v>4.6088999999999998E-2</c:v>
                </c:pt>
                <c:pt idx="4372">
                  <c:v>4.1095E-2</c:v>
                </c:pt>
                <c:pt idx="4373">
                  <c:v>3.6102000000000002E-2</c:v>
                </c:pt>
                <c:pt idx="4374">
                  <c:v>3.1111E-2</c:v>
                </c:pt>
                <c:pt idx="4375">
                  <c:v>2.6121999999999999E-2</c:v>
                </c:pt>
                <c:pt idx="4376">
                  <c:v>2.1134E-2</c:v>
                </c:pt>
                <c:pt idx="4377">
                  <c:v>1.6149E-2</c:v>
                </c:pt>
                <c:pt idx="4378">
                  <c:v>1.1165E-2</c:v>
                </c:pt>
                <c:pt idx="4379">
                  <c:v>6.182E-3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46F7-9945-8EB1-8FD95F47AA5F}"/>
            </c:ext>
          </c:extLst>
        </c:ser>
        <c:ser>
          <c:idx val="2"/>
          <c:order val="2"/>
          <c:tx>
            <c:strRef>
              <c:f>[IR_Poria.xlsx]Grattage!$D$1</c:f>
              <c:strCache>
                <c:ptCount val="1"/>
                <c:pt idx="0">
                  <c:v>Poria-grattage-PES-A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[IR_Poria.xlsx]Grattage!$A$2:$A$4381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[IR_Poria.xlsx]Grattage!$D$2:$D$4381</c:f>
              <c:numCache>
                <c:formatCode>General</c:formatCode>
                <c:ptCount val="4380"/>
                <c:pt idx="0">
                  <c:v>7.1747000000000005E-2</c:v>
                </c:pt>
                <c:pt idx="1">
                  <c:v>7.0670999999999998E-2</c:v>
                </c:pt>
                <c:pt idx="2">
                  <c:v>6.9597000000000006E-2</c:v>
                </c:pt>
                <c:pt idx="3">
                  <c:v>6.8525000000000003E-2</c:v>
                </c:pt>
                <c:pt idx="4">
                  <c:v>6.7454E-2</c:v>
                </c:pt>
                <c:pt idx="5">
                  <c:v>6.6386000000000001E-2</c:v>
                </c:pt>
                <c:pt idx="6">
                  <c:v>6.5319000000000002E-2</c:v>
                </c:pt>
                <c:pt idx="7">
                  <c:v>6.4255000000000007E-2</c:v>
                </c:pt>
                <c:pt idx="8">
                  <c:v>6.3191999999999998E-2</c:v>
                </c:pt>
                <c:pt idx="9">
                  <c:v>6.2130999999999999E-2</c:v>
                </c:pt>
                <c:pt idx="10">
                  <c:v>6.1072000000000001E-2</c:v>
                </c:pt>
                <c:pt idx="11">
                  <c:v>6.0014999999999999E-2</c:v>
                </c:pt>
                <c:pt idx="12">
                  <c:v>5.8959999999999999E-2</c:v>
                </c:pt>
                <c:pt idx="13">
                  <c:v>5.7075000000000001E-2</c:v>
                </c:pt>
                <c:pt idx="14">
                  <c:v>5.5549000000000001E-2</c:v>
                </c:pt>
                <c:pt idx="15">
                  <c:v>5.4233000000000003E-2</c:v>
                </c:pt>
                <c:pt idx="16">
                  <c:v>5.2914000000000003E-2</c:v>
                </c:pt>
                <c:pt idx="17">
                  <c:v>5.1424999999999998E-2</c:v>
                </c:pt>
                <c:pt idx="18">
                  <c:v>4.9770000000000002E-2</c:v>
                </c:pt>
                <c:pt idx="19">
                  <c:v>4.8236000000000001E-2</c:v>
                </c:pt>
                <c:pt idx="20">
                  <c:v>4.7211999999999997E-2</c:v>
                </c:pt>
                <c:pt idx="21">
                  <c:v>4.6815000000000002E-2</c:v>
                </c:pt>
                <c:pt idx="22">
                  <c:v>4.6634000000000002E-2</c:v>
                </c:pt>
                <c:pt idx="23">
                  <c:v>4.5714999999999999E-2</c:v>
                </c:pt>
                <c:pt idx="24">
                  <c:v>4.3501999999999999E-2</c:v>
                </c:pt>
                <c:pt idx="25">
                  <c:v>4.1227E-2</c:v>
                </c:pt>
                <c:pt idx="26">
                  <c:v>4.0530999999999998E-2</c:v>
                </c:pt>
                <c:pt idx="27">
                  <c:v>4.1671E-2</c:v>
                </c:pt>
                <c:pt idx="28">
                  <c:v>4.3638000000000003E-2</c:v>
                </c:pt>
                <c:pt idx="29">
                  <c:v>4.5233000000000002E-2</c:v>
                </c:pt>
                <c:pt idx="30">
                  <c:v>4.5899000000000002E-2</c:v>
                </c:pt>
                <c:pt idx="31">
                  <c:v>4.5810999999999998E-2</c:v>
                </c:pt>
                <c:pt idx="32">
                  <c:v>4.5333999999999999E-2</c:v>
                </c:pt>
                <c:pt idx="33">
                  <c:v>4.4726000000000002E-2</c:v>
                </c:pt>
                <c:pt idx="34">
                  <c:v>4.4205000000000001E-2</c:v>
                </c:pt>
                <c:pt idx="35">
                  <c:v>4.3979999999999998E-2</c:v>
                </c:pt>
                <c:pt idx="36">
                  <c:v>4.4081000000000002E-2</c:v>
                </c:pt>
                <c:pt idx="37">
                  <c:v>4.4221999999999997E-2</c:v>
                </c:pt>
                <c:pt idx="38">
                  <c:v>4.3983000000000001E-2</c:v>
                </c:pt>
                <c:pt idx="39">
                  <c:v>4.3116000000000002E-2</c:v>
                </c:pt>
                <c:pt idx="40">
                  <c:v>4.1609E-2</c:v>
                </c:pt>
                <c:pt idx="41">
                  <c:v>3.9581999999999999E-2</c:v>
                </c:pt>
                <c:pt idx="42">
                  <c:v>3.7276999999999998E-2</c:v>
                </c:pt>
                <c:pt idx="43">
                  <c:v>3.4987999999999998E-2</c:v>
                </c:pt>
                <c:pt idx="44">
                  <c:v>3.2819000000000001E-2</c:v>
                </c:pt>
                <c:pt idx="45">
                  <c:v>3.0549E-2</c:v>
                </c:pt>
                <c:pt idx="46">
                  <c:v>2.7809E-2</c:v>
                </c:pt>
                <c:pt idx="47">
                  <c:v>2.4532000000000002E-2</c:v>
                </c:pt>
                <c:pt idx="48">
                  <c:v>2.1493999999999999E-2</c:v>
                </c:pt>
                <c:pt idx="49">
                  <c:v>1.9726E-2</c:v>
                </c:pt>
                <c:pt idx="50">
                  <c:v>1.873E-2</c:v>
                </c:pt>
                <c:pt idx="51">
                  <c:v>1.737E-2</c:v>
                </c:pt>
                <c:pt idx="52">
                  <c:v>1.5454000000000001E-2</c:v>
                </c:pt>
                <c:pt idx="53">
                  <c:v>1.3313E-2</c:v>
                </c:pt>
                <c:pt idx="54">
                  <c:v>1.1294999999999999E-2</c:v>
                </c:pt>
                <c:pt idx="55">
                  <c:v>9.9270000000000001E-3</c:v>
                </c:pt>
                <c:pt idx="56">
                  <c:v>9.6430000000000005E-3</c:v>
                </c:pt>
                <c:pt idx="57">
                  <c:v>1.021E-2</c:v>
                </c:pt>
                <c:pt idx="58">
                  <c:v>1.09E-2</c:v>
                </c:pt>
                <c:pt idx="59">
                  <c:v>1.1010000000000001E-2</c:v>
                </c:pt>
                <c:pt idx="60">
                  <c:v>1.0255E-2</c:v>
                </c:pt>
                <c:pt idx="61">
                  <c:v>8.8730000000000007E-3</c:v>
                </c:pt>
                <c:pt idx="62">
                  <c:v>7.3470000000000002E-3</c:v>
                </c:pt>
                <c:pt idx="63">
                  <c:v>6.0959999999999999E-3</c:v>
                </c:pt>
                <c:pt idx="64">
                  <c:v>5.3880000000000004E-3</c:v>
                </c:pt>
                <c:pt idx="65">
                  <c:v>5.3880000000000004E-3</c:v>
                </c:pt>
                <c:pt idx="66">
                  <c:v>6.1279999999999998E-3</c:v>
                </c:pt>
                <c:pt idx="67">
                  <c:v>7.5009999999999999E-3</c:v>
                </c:pt>
                <c:pt idx="68">
                  <c:v>9.2890000000000004E-3</c:v>
                </c:pt>
                <c:pt idx="69">
                  <c:v>1.1181E-2</c:v>
                </c:pt>
                <c:pt idx="70">
                  <c:v>1.2836E-2</c:v>
                </c:pt>
                <c:pt idx="71">
                  <c:v>1.4048E-2</c:v>
                </c:pt>
                <c:pt idx="72">
                  <c:v>1.4821000000000001E-2</c:v>
                </c:pt>
                <c:pt idx="73">
                  <c:v>1.5264E-2</c:v>
                </c:pt>
                <c:pt idx="74">
                  <c:v>1.5597E-2</c:v>
                </c:pt>
                <c:pt idx="75">
                  <c:v>1.6233000000000001E-2</c:v>
                </c:pt>
                <c:pt idx="76">
                  <c:v>1.7398E-2</c:v>
                </c:pt>
                <c:pt idx="77">
                  <c:v>1.8620999999999999E-2</c:v>
                </c:pt>
                <c:pt idx="78">
                  <c:v>1.9261E-2</c:v>
                </c:pt>
                <c:pt idx="79">
                  <c:v>1.9092000000000001E-2</c:v>
                </c:pt>
                <c:pt idx="80">
                  <c:v>1.8055000000000002E-2</c:v>
                </c:pt>
                <c:pt idx="81">
                  <c:v>1.5942999999999999E-2</c:v>
                </c:pt>
                <c:pt idx="82">
                  <c:v>1.264E-2</c:v>
                </c:pt>
                <c:pt idx="83">
                  <c:v>8.6689999999999996E-3</c:v>
                </c:pt>
                <c:pt idx="84">
                  <c:v>5.1110000000000001E-3</c:v>
                </c:pt>
                <c:pt idx="85">
                  <c:v>2.7539999999999999E-3</c:v>
                </c:pt>
                <c:pt idx="86">
                  <c:v>1.6440000000000001E-3</c:v>
                </c:pt>
                <c:pt idx="87">
                  <c:v>1.3630000000000001E-3</c:v>
                </c:pt>
                <c:pt idx="88">
                  <c:v>1.33E-3</c:v>
                </c:pt>
                <c:pt idx="89">
                  <c:v>1.0280000000000001E-3</c:v>
                </c:pt>
                <c:pt idx="90">
                  <c:v>6.8800000000000003E-4</c:v>
                </c:pt>
                <c:pt idx="91">
                  <c:v>9.0600000000000001E-4</c:v>
                </c:pt>
                <c:pt idx="92">
                  <c:v>1.91E-3</c:v>
                </c:pt>
                <c:pt idx="93">
                  <c:v>3.663E-3</c:v>
                </c:pt>
                <c:pt idx="94">
                  <c:v>5.7930000000000004E-3</c:v>
                </c:pt>
                <c:pt idx="95">
                  <c:v>8.1639999999999994E-3</c:v>
                </c:pt>
                <c:pt idx="96">
                  <c:v>1.0803E-2</c:v>
                </c:pt>
                <c:pt idx="97">
                  <c:v>1.3637E-2</c:v>
                </c:pt>
                <c:pt idx="98">
                  <c:v>1.6383000000000002E-2</c:v>
                </c:pt>
                <c:pt idx="99">
                  <c:v>1.8655000000000001E-2</c:v>
                </c:pt>
                <c:pt idx="100">
                  <c:v>2.0150999999999999E-2</c:v>
                </c:pt>
                <c:pt idx="101">
                  <c:v>2.0792999999999999E-2</c:v>
                </c:pt>
                <c:pt idx="102">
                  <c:v>2.0736999999999998E-2</c:v>
                </c:pt>
                <c:pt idx="103">
                  <c:v>2.0237999999999999E-2</c:v>
                </c:pt>
                <c:pt idx="104">
                  <c:v>1.9484000000000001E-2</c:v>
                </c:pt>
                <c:pt idx="105">
                  <c:v>1.8553E-2</c:v>
                </c:pt>
                <c:pt idx="106">
                  <c:v>1.7613E-2</c:v>
                </c:pt>
                <c:pt idx="107">
                  <c:v>1.6996000000000001E-2</c:v>
                </c:pt>
                <c:pt idx="108">
                  <c:v>1.6785000000000001E-2</c:v>
                </c:pt>
                <c:pt idx="109">
                  <c:v>1.6560999999999999E-2</c:v>
                </c:pt>
                <c:pt idx="110">
                  <c:v>1.5796999999999999E-2</c:v>
                </c:pt>
                <c:pt idx="111">
                  <c:v>1.4251E-2</c:v>
                </c:pt>
                <c:pt idx="112">
                  <c:v>1.1997000000000001E-2</c:v>
                </c:pt>
                <c:pt idx="113">
                  <c:v>9.5820000000000002E-3</c:v>
                </c:pt>
                <c:pt idx="114">
                  <c:v>8.0450000000000001E-3</c:v>
                </c:pt>
                <c:pt idx="115">
                  <c:v>7.7679999999999997E-3</c:v>
                </c:pt>
                <c:pt idx="116">
                  <c:v>7.9310000000000005E-3</c:v>
                </c:pt>
                <c:pt idx="117">
                  <c:v>7.6249999999999998E-3</c:v>
                </c:pt>
                <c:pt idx="118">
                  <c:v>6.6499999999999997E-3</c:v>
                </c:pt>
                <c:pt idx="119">
                  <c:v>5.4450000000000002E-3</c:v>
                </c:pt>
                <c:pt idx="120">
                  <c:v>4.5059999999999996E-3</c:v>
                </c:pt>
                <c:pt idx="121">
                  <c:v>4.071E-3</c:v>
                </c:pt>
                <c:pt idx="122">
                  <c:v>4.1380000000000002E-3</c:v>
                </c:pt>
                <c:pt idx="123">
                  <c:v>4.5380000000000004E-3</c:v>
                </c:pt>
                <c:pt idx="124">
                  <c:v>5.0029999999999996E-3</c:v>
                </c:pt>
                <c:pt idx="125">
                  <c:v>5.2760000000000003E-3</c:v>
                </c:pt>
                <c:pt idx="126">
                  <c:v>5.3070000000000001E-3</c:v>
                </c:pt>
                <c:pt idx="127">
                  <c:v>5.3880000000000004E-3</c:v>
                </c:pt>
                <c:pt idx="128">
                  <c:v>5.7629999999999999E-3</c:v>
                </c:pt>
                <c:pt idx="129">
                  <c:v>6.7590000000000003E-3</c:v>
                </c:pt>
                <c:pt idx="130">
                  <c:v>8.1700000000000002E-3</c:v>
                </c:pt>
                <c:pt idx="131">
                  <c:v>9.5729999999999999E-3</c:v>
                </c:pt>
                <c:pt idx="132">
                  <c:v>1.0573000000000001E-2</c:v>
                </c:pt>
                <c:pt idx="133">
                  <c:v>1.1032999999999999E-2</c:v>
                </c:pt>
                <c:pt idx="134">
                  <c:v>1.1055000000000001E-2</c:v>
                </c:pt>
                <c:pt idx="135">
                  <c:v>1.0696000000000001E-2</c:v>
                </c:pt>
                <c:pt idx="136">
                  <c:v>9.8709999999999996E-3</c:v>
                </c:pt>
                <c:pt idx="137">
                  <c:v>8.6610000000000003E-3</c:v>
                </c:pt>
                <c:pt idx="138">
                  <c:v>7.3749999999999996E-3</c:v>
                </c:pt>
                <c:pt idx="139">
                  <c:v>6.1500000000000001E-3</c:v>
                </c:pt>
                <c:pt idx="140">
                  <c:v>4.9030000000000002E-3</c:v>
                </c:pt>
                <c:pt idx="141">
                  <c:v>3.7299999999999998E-3</c:v>
                </c:pt>
                <c:pt idx="142">
                  <c:v>3.0490000000000001E-3</c:v>
                </c:pt>
                <c:pt idx="143">
                  <c:v>3.1540000000000001E-3</c:v>
                </c:pt>
                <c:pt idx="144">
                  <c:v>3.8600000000000001E-3</c:v>
                </c:pt>
                <c:pt idx="145">
                  <c:v>5.0049999999999999E-3</c:v>
                </c:pt>
                <c:pt idx="146">
                  <c:v>6.0730000000000003E-3</c:v>
                </c:pt>
                <c:pt idx="147">
                  <c:v>6.6100000000000004E-3</c:v>
                </c:pt>
                <c:pt idx="148">
                  <c:v>6.5420000000000001E-3</c:v>
                </c:pt>
                <c:pt idx="149">
                  <c:v>6.2040000000000003E-3</c:v>
                </c:pt>
                <c:pt idx="150">
                  <c:v>6.1310000000000002E-3</c:v>
                </c:pt>
                <c:pt idx="151">
                  <c:v>6.7809999999999997E-3</c:v>
                </c:pt>
                <c:pt idx="152">
                  <c:v>8.2319999999999997E-3</c:v>
                </c:pt>
                <c:pt idx="153">
                  <c:v>1.0121E-2</c:v>
                </c:pt>
                <c:pt idx="154">
                  <c:v>1.1901E-2</c:v>
                </c:pt>
                <c:pt idx="155">
                  <c:v>1.3174E-2</c:v>
                </c:pt>
                <c:pt idx="156">
                  <c:v>1.3798E-2</c:v>
                </c:pt>
                <c:pt idx="157">
                  <c:v>1.3801000000000001E-2</c:v>
                </c:pt>
                <c:pt idx="158">
                  <c:v>1.3278999999999999E-2</c:v>
                </c:pt>
                <c:pt idx="159">
                  <c:v>1.238E-2</c:v>
                </c:pt>
                <c:pt idx="160">
                  <c:v>1.1351E-2</c:v>
                </c:pt>
                <c:pt idx="161">
                  <c:v>1.0454E-2</c:v>
                </c:pt>
                <c:pt idx="162">
                  <c:v>9.7780000000000002E-3</c:v>
                </c:pt>
                <c:pt idx="163">
                  <c:v>9.2359999999999994E-3</c:v>
                </c:pt>
                <c:pt idx="164">
                  <c:v>8.8039999999999993E-3</c:v>
                </c:pt>
                <c:pt idx="165">
                  <c:v>8.5400000000000007E-3</c:v>
                </c:pt>
                <c:pt idx="166">
                  <c:v>8.4069999999999995E-3</c:v>
                </c:pt>
                <c:pt idx="167">
                  <c:v>8.2740000000000001E-3</c:v>
                </c:pt>
                <c:pt idx="168">
                  <c:v>8.0070000000000002E-3</c:v>
                </c:pt>
                <c:pt idx="169">
                  <c:v>7.4869999999999997E-3</c:v>
                </c:pt>
                <c:pt idx="170">
                  <c:v>6.6769999999999998E-3</c:v>
                </c:pt>
                <c:pt idx="171">
                  <c:v>5.8180000000000003E-3</c:v>
                </c:pt>
                <c:pt idx="172">
                  <c:v>5.3880000000000004E-3</c:v>
                </c:pt>
                <c:pt idx="173">
                  <c:v>5.6909999999999999E-3</c:v>
                </c:pt>
                <c:pt idx="174">
                  <c:v>6.6639999999999998E-3</c:v>
                </c:pt>
                <c:pt idx="175">
                  <c:v>7.8329999999999997E-3</c:v>
                </c:pt>
                <c:pt idx="176">
                  <c:v>8.8020000000000008E-3</c:v>
                </c:pt>
                <c:pt idx="177">
                  <c:v>9.6520000000000009E-3</c:v>
                </c:pt>
                <c:pt idx="178">
                  <c:v>1.0756999999999999E-2</c:v>
                </c:pt>
                <c:pt idx="179">
                  <c:v>1.2342000000000001E-2</c:v>
                </c:pt>
                <c:pt idx="180">
                  <c:v>1.4323000000000001E-2</c:v>
                </c:pt>
                <c:pt idx="181">
                  <c:v>1.6456999999999999E-2</c:v>
                </c:pt>
                <c:pt idx="182">
                  <c:v>1.8567E-2</c:v>
                </c:pt>
                <c:pt idx="183">
                  <c:v>2.0632000000000001E-2</c:v>
                </c:pt>
                <c:pt idx="184">
                  <c:v>2.2686000000000001E-2</c:v>
                </c:pt>
                <c:pt idx="185">
                  <c:v>2.4664999999999999E-2</c:v>
                </c:pt>
                <c:pt idx="186">
                  <c:v>2.6443999999999999E-2</c:v>
                </c:pt>
                <c:pt idx="187">
                  <c:v>2.7982E-2</c:v>
                </c:pt>
                <c:pt idx="188">
                  <c:v>2.9321E-2</c:v>
                </c:pt>
                <c:pt idx="189">
                  <c:v>3.0456E-2</c:v>
                </c:pt>
                <c:pt idx="190">
                  <c:v>3.1300000000000001E-2</c:v>
                </c:pt>
                <c:pt idx="191">
                  <c:v>3.1794999999999997E-2</c:v>
                </c:pt>
                <c:pt idx="192">
                  <c:v>3.1996999999999998E-2</c:v>
                </c:pt>
                <c:pt idx="193">
                  <c:v>3.2065999999999997E-2</c:v>
                </c:pt>
                <c:pt idx="194">
                  <c:v>3.2136999999999999E-2</c:v>
                </c:pt>
                <c:pt idx="195">
                  <c:v>3.2214E-2</c:v>
                </c:pt>
                <c:pt idx="196">
                  <c:v>3.2099000000000003E-2</c:v>
                </c:pt>
                <c:pt idx="197">
                  <c:v>3.1482000000000003E-2</c:v>
                </c:pt>
                <c:pt idx="198">
                  <c:v>3.0234E-2</c:v>
                </c:pt>
                <c:pt idx="199">
                  <c:v>2.8701000000000001E-2</c:v>
                </c:pt>
                <c:pt idx="200">
                  <c:v>2.7594E-2</c:v>
                </c:pt>
                <c:pt idx="201">
                  <c:v>2.7474999999999999E-2</c:v>
                </c:pt>
                <c:pt idx="202">
                  <c:v>2.8375999999999998E-2</c:v>
                </c:pt>
                <c:pt idx="203">
                  <c:v>2.9935E-2</c:v>
                </c:pt>
                <c:pt idx="204">
                  <c:v>3.1739999999999997E-2</c:v>
                </c:pt>
                <c:pt idx="205">
                  <c:v>3.3508000000000003E-2</c:v>
                </c:pt>
                <c:pt idx="206">
                  <c:v>3.5149E-2</c:v>
                </c:pt>
                <c:pt idx="207">
                  <c:v>3.6767000000000001E-2</c:v>
                </c:pt>
                <c:pt idx="208">
                  <c:v>3.8528E-2</c:v>
                </c:pt>
                <c:pt idx="209">
                  <c:v>4.0467999999999997E-2</c:v>
                </c:pt>
                <c:pt idx="210">
                  <c:v>4.2509999999999999E-2</c:v>
                </c:pt>
                <c:pt idx="211">
                  <c:v>4.4628000000000001E-2</c:v>
                </c:pt>
                <c:pt idx="212">
                  <c:v>4.6898000000000002E-2</c:v>
                </c:pt>
                <c:pt idx="213">
                  <c:v>4.9339000000000001E-2</c:v>
                </c:pt>
                <c:pt idx="214">
                  <c:v>5.1830000000000001E-2</c:v>
                </c:pt>
                <c:pt idx="215">
                  <c:v>5.4224000000000001E-2</c:v>
                </c:pt>
                <c:pt idx="216">
                  <c:v>5.6487999999999997E-2</c:v>
                </c:pt>
                <c:pt idx="217">
                  <c:v>5.8620999999999999E-2</c:v>
                </c:pt>
                <c:pt idx="218">
                  <c:v>6.0457999999999998E-2</c:v>
                </c:pt>
                <c:pt idx="219">
                  <c:v>6.1665999999999999E-2</c:v>
                </c:pt>
                <c:pt idx="220">
                  <c:v>6.2084E-2</c:v>
                </c:pt>
                <c:pt idx="221">
                  <c:v>6.2099000000000001E-2</c:v>
                </c:pt>
                <c:pt idx="222">
                  <c:v>6.2461000000000003E-2</c:v>
                </c:pt>
                <c:pt idx="223">
                  <c:v>6.3668000000000002E-2</c:v>
                </c:pt>
                <c:pt idx="224">
                  <c:v>6.5610000000000002E-2</c:v>
                </c:pt>
                <c:pt idx="225">
                  <c:v>6.7796999999999996E-2</c:v>
                </c:pt>
                <c:pt idx="226">
                  <c:v>6.9764000000000007E-2</c:v>
                </c:pt>
                <c:pt idx="227">
                  <c:v>7.1306999999999995E-2</c:v>
                </c:pt>
                <c:pt idx="228">
                  <c:v>7.2507000000000002E-2</c:v>
                </c:pt>
                <c:pt idx="229">
                  <c:v>7.3566000000000006E-2</c:v>
                </c:pt>
                <c:pt idx="230">
                  <c:v>7.4619000000000005E-2</c:v>
                </c:pt>
                <c:pt idx="231">
                  <c:v>7.5715000000000005E-2</c:v>
                </c:pt>
                <c:pt idx="232">
                  <c:v>7.6876E-2</c:v>
                </c:pt>
                <c:pt idx="233">
                  <c:v>7.8103000000000006E-2</c:v>
                </c:pt>
                <c:pt idx="234">
                  <c:v>7.9458000000000001E-2</c:v>
                </c:pt>
                <c:pt idx="235">
                  <c:v>8.1076999999999996E-2</c:v>
                </c:pt>
                <c:pt idx="236">
                  <c:v>8.2993999999999998E-2</c:v>
                </c:pt>
                <c:pt idx="237">
                  <c:v>8.4982000000000002E-2</c:v>
                </c:pt>
                <c:pt idx="238">
                  <c:v>8.6707000000000006E-2</c:v>
                </c:pt>
                <c:pt idx="239">
                  <c:v>8.7998999999999994E-2</c:v>
                </c:pt>
                <c:pt idx="240">
                  <c:v>8.8943999999999995E-2</c:v>
                </c:pt>
                <c:pt idx="241">
                  <c:v>8.9751999999999998E-2</c:v>
                </c:pt>
                <c:pt idx="242">
                  <c:v>9.0621999999999994E-2</c:v>
                </c:pt>
                <c:pt idx="243">
                  <c:v>9.1730999999999993E-2</c:v>
                </c:pt>
                <c:pt idx="244">
                  <c:v>9.3283000000000005E-2</c:v>
                </c:pt>
                <c:pt idx="245">
                  <c:v>9.5434000000000005E-2</c:v>
                </c:pt>
                <c:pt idx="246">
                  <c:v>9.8130999999999996E-2</c:v>
                </c:pt>
                <c:pt idx="247">
                  <c:v>0.101108</c:v>
                </c:pt>
                <c:pt idx="248">
                  <c:v>0.104063</c:v>
                </c:pt>
                <c:pt idx="249">
                  <c:v>0.106811</c:v>
                </c:pt>
                <c:pt idx="250">
                  <c:v>0.109337</c:v>
                </c:pt>
                <c:pt idx="251">
                  <c:v>0.111759</c:v>
                </c:pt>
                <c:pt idx="252">
                  <c:v>0.11414299999999999</c:v>
                </c:pt>
                <c:pt idx="253">
                  <c:v>0.11633</c:v>
                </c:pt>
                <c:pt idx="254">
                  <c:v>0.118059</c:v>
                </c:pt>
                <c:pt idx="255">
                  <c:v>0.119244</c:v>
                </c:pt>
                <c:pt idx="256">
                  <c:v>0.120033</c:v>
                </c:pt>
                <c:pt idx="257">
                  <c:v>0.12064999999999999</c:v>
                </c:pt>
                <c:pt idx="258">
                  <c:v>0.121306</c:v>
                </c:pt>
                <c:pt idx="259">
                  <c:v>0.1222</c:v>
                </c:pt>
                <c:pt idx="260">
                  <c:v>0.123441</c:v>
                </c:pt>
                <c:pt idx="261">
                  <c:v>0.124975</c:v>
                </c:pt>
                <c:pt idx="262">
                  <c:v>0.12668199999999999</c:v>
                </c:pt>
                <c:pt idx="263">
                  <c:v>0.128527</c:v>
                </c:pt>
                <c:pt idx="264">
                  <c:v>0.13055600000000001</c:v>
                </c:pt>
                <c:pt idx="265">
                  <c:v>0.13276399999999999</c:v>
                </c:pt>
                <c:pt idx="266">
                  <c:v>0.13500400000000001</c:v>
                </c:pt>
                <c:pt idx="267">
                  <c:v>0.13708799999999999</c:v>
                </c:pt>
                <c:pt idx="268">
                  <c:v>0.139015</c:v>
                </c:pt>
                <c:pt idx="269">
                  <c:v>0.141013</c:v>
                </c:pt>
                <c:pt idx="270">
                  <c:v>0.143344</c:v>
                </c:pt>
                <c:pt idx="271">
                  <c:v>0.14610999999999999</c:v>
                </c:pt>
                <c:pt idx="272">
                  <c:v>0.149228</c:v>
                </c:pt>
                <c:pt idx="273">
                  <c:v>0.15248200000000001</c:v>
                </c:pt>
                <c:pt idx="274">
                  <c:v>0.155585</c:v>
                </c:pt>
                <c:pt idx="275">
                  <c:v>0.15826799999999999</c:v>
                </c:pt>
                <c:pt idx="276">
                  <c:v>0.16040599999999999</c:v>
                </c:pt>
                <c:pt idx="277">
                  <c:v>0.16209100000000001</c:v>
                </c:pt>
                <c:pt idx="278">
                  <c:v>0.16358500000000001</c:v>
                </c:pt>
                <c:pt idx="279">
                  <c:v>0.165154</c:v>
                </c:pt>
                <c:pt idx="280">
                  <c:v>0.16688</c:v>
                </c:pt>
                <c:pt idx="281">
                  <c:v>0.16870599999999999</c:v>
                </c:pt>
                <c:pt idx="282">
                  <c:v>0.17069599999999999</c:v>
                </c:pt>
                <c:pt idx="283">
                  <c:v>0.173097</c:v>
                </c:pt>
                <c:pt idx="284">
                  <c:v>0.176012</c:v>
                </c:pt>
                <c:pt idx="285">
                  <c:v>0.17915200000000001</c:v>
                </c:pt>
                <c:pt idx="286">
                  <c:v>0.18205399999999999</c:v>
                </c:pt>
                <c:pt idx="287">
                  <c:v>0.184471</c:v>
                </c:pt>
                <c:pt idx="288">
                  <c:v>0.18648799999999999</c:v>
                </c:pt>
                <c:pt idx="289">
                  <c:v>0.188337</c:v>
                </c:pt>
                <c:pt idx="290">
                  <c:v>0.19023100000000001</c:v>
                </c:pt>
                <c:pt idx="291">
                  <c:v>0.192359</c:v>
                </c:pt>
                <c:pt idx="292">
                  <c:v>0.194851</c:v>
                </c:pt>
                <c:pt idx="293">
                  <c:v>0.197659</c:v>
                </c:pt>
                <c:pt idx="294">
                  <c:v>0.20054900000000001</c:v>
                </c:pt>
                <c:pt idx="295">
                  <c:v>0.20326</c:v>
                </c:pt>
                <c:pt idx="296">
                  <c:v>0.20561699999999999</c:v>
                </c:pt>
                <c:pt idx="297">
                  <c:v>0.20752999999999999</c:v>
                </c:pt>
                <c:pt idx="298">
                  <c:v>0.209033</c:v>
                </c:pt>
                <c:pt idx="299">
                  <c:v>0.21031900000000001</c:v>
                </c:pt>
                <c:pt idx="300">
                  <c:v>0.21166199999999999</c:v>
                </c:pt>
                <c:pt idx="301">
                  <c:v>0.21328</c:v>
                </c:pt>
                <c:pt idx="302">
                  <c:v>0.215229</c:v>
                </c:pt>
                <c:pt idx="303">
                  <c:v>0.217419</c:v>
                </c:pt>
                <c:pt idx="304">
                  <c:v>0.21973400000000001</c:v>
                </c:pt>
                <c:pt idx="305">
                  <c:v>0.22218099999999999</c:v>
                </c:pt>
                <c:pt idx="306">
                  <c:v>0.22489600000000001</c:v>
                </c:pt>
                <c:pt idx="307">
                  <c:v>0.22794200000000001</c:v>
                </c:pt>
                <c:pt idx="308">
                  <c:v>0.23114299999999999</c:v>
                </c:pt>
                <c:pt idx="309">
                  <c:v>0.234237</c:v>
                </c:pt>
                <c:pt idx="310">
                  <c:v>0.23719299999999999</c:v>
                </c:pt>
                <c:pt idx="311">
                  <c:v>0.240258</c:v>
                </c:pt>
                <c:pt idx="312">
                  <c:v>0.24362200000000001</c:v>
                </c:pt>
                <c:pt idx="313">
                  <c:v>0.247169</c:v>
                </c:pt>
                <c:pt idx="314">
                  <c:v>0.25060300000000002</c:v>
                </c:pt>
                <c:pt idx="315">
                  <c:v>0.25372899999999998</c:v>
                </c:pt>
                <c:pt idx="316">
                  <c:v>0.25648599999999999</c:v>
                </c:pt>
                <c:pt idx="317">
                  <c:v>0.258826</c:v>
                </c:pt>
                <c:pt idx="318">
                  <c:v>0.26070300000000002</c:v>
                </c:pt>
                <c:pt idx="319">
                  <c:v>0.26219500000000001</c:v>
                </c:pt>
                <c:pt idx="320">
                  <c:v>0.263542</c:v>
                </c:pt>
                <c:pt idx="321">
                  <c:v>0.26498100000000002</c:v>
                </c:pt>
                <c:pt idx="322">
                  <c:v>0.26652999999999999</c:v>
                </c:pt>
                <c:pt idx="323">
                  <c:v>0.268042</c:v>
                </c:pt>
                <c:pt idx="324">
                  <c:v>0.26947599999999999</c:v>
                </c:pt>
                <c:pt idx="325">
                  <c:v>0.27098</c:v>
                </c:pt>
                <c:pt idx="326">
                  <c:v>0.272698</c:v>
                </c:pt>
                <c:pt idx="327">
                  <c:v>0.27462900000000001</c:v>
                </c:pt>
                <c:pt idx="328">
                  <c:v>0.27672000000000002</c:v>
                </c:pt>
                <c:pt idx="329">
                  <c:v>0.27893200000000001</c:v>
                </c:pt>
                <c:pt idx="330">
                  <c:v>0.28121600000000002</c:v>
                </c:pt>
                <c:pt idx="331">
                  <c:v>0.283528</c:v>
                </c:pt>
                <c:pt idx="332">
                  <c:v>0.28589399999999998</c:v>
                </c:pt>
                <c:pt idx="333">
                  <c:v>0.28839999999999999</c:v>
                </c:pt>
                <c:pt idx="334">
                  <c:v>0.29110399999999997</c:v>
                </c:pt>
                <c:pt idx="335">
                  <c:v>0.29393399999999997</c:v>
                </c:pt>
                <c:pt idx="336">
                  <c:v>0.296678</c:v>
                </c:pt>
                <c:pt idx="337">
                  <c:v>0.29915399999999998</c:v>
                </c:pt>
                <c:pt idx="338">
                  <c:v>0.30139500000000002</c:v>
                </c:pt>
                <c:pt idx="339">
                  <c:v>0.30360300000000001</c:v>
                </c:pt>
                <c:pt idx="340">
                  <c:v>0.30589699999999997</c:v>
                </c:pt>
                <c:pt idx="341">
                  <c:v>0.30823299999999998</c:v>
                </c:pt>
                <c:pt idx="342">
                  <c:v>0.310558</c:v>
                </c:pt>
                <c:pt idx="343">
                  <c:v>0.31291600000000003</c:v>
                </c:pt>
                <c:pt idx="344">
                  <c:v>0.31532300000000002</c:v>
                </c:pt>
                <c:pt idx="345">
                  <c:v>0.317633</c:v>
                </c:pt>
                <c:pt idx="346">
                  <c:v>0.31967400000000001</c:v>
                </c:pt>
                <c:pt idx="347">
                  <c:v>0.321515</c:v>
                </c:pt>
                <c:pt idx="348">
                  <c:v>0.323494</c:v>
                </c:pt>
                <c:pt idx="349">
                  <c:v>0.32592100000000002</c:v>
                </c:pt>
                <c:pt idx="350">
                  <c:v>0.32880300000000001</c:v>
                </c:pt>
                <c:pt idx="351">
                  <c:v>0.33186900000000003</c:v>
                </c:pt>
                <c:pt idx="352">
                  <c:v>0.33482800000000001</c:v>
                </c:pt>
                <c:pt idx="353">
                  <c:v>0.33758500000000002</c:v>
                </c:pt>
                <c:pt idx="354">
                  <c:v>0.34026800000000001</c:v>
                </c:pt>
                <c:pt idx="355">
                  <c:v>0.34306700000000001</c:v>
                </c:pt>
                <c:pt idx="356">
                  <c:v>0.34604400000000002</c:v>
                </c:pt>
                <c:pt idx="357">
                  <c:v>0.34911599999999998</c:v>
                </c:pt>
                <c:pt idx="358">
                  <c:v>0.35218699999999997</c:v>
                </c:pt>
                <c:pt idx="359">
                  <c:v>0.35519499999999998</c:v>
                </c:pt>
                <c:pt idx="360">
                  <c:v>0.35808600000000002</c:v>
                </c:pt>
                <c:pt idx="361">
                  <c:v>0.36086099999999999</c:v>
                </c:pt>
                <c:pt idx="362">
                  <c:v>0.36363099999999998</c:v>
                </c:pt>
                <c:pt idx="363">
                  <c:v>0.36647400000000002</c:v>
                </c:pt>
                <c:pt idx="364">
                  <c:v>0.369282</c:v>
                </c:pt>
                <c:pt idx="365">
                  <c:v>0.37187500000000001</c:v>
                </c:pt>
                <c:pt idx="366">
                  <c:v>0.37421700000000002</c:v>
                </c:pt>
                <c:pt idx="367">
                  <c:v>0.376411</c:v>
                </c:pt>
                <c:pt idx="368">
                  <c:v>0.37852400000000003</c:v>
                </c:pt>
                <c:pt idx="369">
                  <c:v>0.38052900000000001</c:v>
                </c:pt>
                <c:pt idx="370">
                  <c:v>0.38240099999999999</c:v>
                </c:pt>
                <c:pt idx="371">
                  <c:v>0.38420399999999999</c:v>
                </c:pt>
                <c:pt idx="372">
                  <c:v>0.38609700000000002</c:v>
                </c:pt>
                <c:pt idx="373">
                  <c:v>0.388239</c:v>
                </c:pt>
                <c:pt idx="374">
                  <c:v>0.39060899999999998</c:v>
                </c:pt>
                <c:pt idx="375">
                  <c:v>0.39297100000000001</c:v>
                </c:pt>
                <c:pt idx="376">
                  <c:v>0.395144</c:v>
                </c:pt>
                <c:pt idx="377">
                  <c:v>0.39723199999999997</c:v>
                </c:pt>
                <c:pt idx="378">
                  <c:v>0.39946300000000001</c:v>
                </c:pt>
                <c:pt idx="379">
                  <c:v>0.40190399999999998</c:v>
                </c:pt>
                <c:pt idx="380">
                  <c:v>0.40449200000000002</c:v>
                </c:pt>
                <c:pt idx="381">
                  <c:v>0.40723100000000001</c:v>
                </c:pt>
                <c:pt idx="382">
                  <c:v>0.41012199999999999</c:v>
                </c:pt>
                <c:pt idx="383">
                  <c:v>0.413049</c:v>
                </c:pt>
                <c:pt idx="384">
                  <c:v>0.41591699999999998</c:v>
                </c:pt>
                <c:pt idx="385">
                  <c:v>0.418798</c:v>
                </c:pt>
                <c:pt idx="386">
                  <c:v>0.42172399999999999</c:v>
                </c:pt>
                <c:pt idx="387">
                  <c:v>0.42447699999999999</c:v>
                </c:pt>
                <c:pt idx="388">
                  <c:v>0.426819</c:v>
                </c:pt>
                <c:pt idx="389">
                  <c:v>0.42882300000000001</c:v>
                </c:pt>
                <c:pt idx="390">
                  <c:v>0.43074699999999999</c:v>
                </c:pt>
                <c:pt idx="391">
                  <c:v>0.43266300000000002</c:v>
                </c:pt>
                <c:pt idx="392">
                  <c:v>0.43440000000000001</c:v>
                </c:pt>
                <c:pt idx="393">
                  <c:v>0.43580799999999997</c:v>
                </c:pt>
                <c:pt idx="394">
                  <c:v>0.43691600000000003</c:v>
                </c:pt>
                <c:pt idx="395">
                  <c:v>0.43787300000000001</c:v>
                </c:pt>
                <c:pt idx="396">
                  <c:v>0.438836</c:v>
                </c:pt>
                <c:pt idx="397">
                  <c:v>0.43987199999999999</c:v>
                </c:pt>
                <c:pt idx="398">
                  <c:v>0.44087199999999999</c:v>
                </c:pt>
                <c:pt idx="399">
                  <c:v>0.44165100000000002</c:v>
                </c:pt>
                <c:pt idx="400">
                  <c:v>0.44220300000000001</c:v>
                </c:pt>
                <c:pt idx="401">
                  <c:v>0.44275300000000001</c:v>
                </c:pt>
                <c:pt idx="402">
                  <c:v>0.44351099999999999</c:v>
                </c:pt>
                <c:pt idx="403">
                  <c:v>0.444492</c:v>
                </c:pt>
                <c:pt idx="404">
                  <c:v>0.44563199999999997</c:v>
                </c:pt>
                <c:pt idx="405">
                  <c:v>0.44692100000000001</c:v>
                </c:pt>
                <c:pt idx="406">
                  <c:v>0.44837500000000002</c:v>
                </c:pt>
                <c:pt idx="407">
                  <c:v>0.44997500000000001</c:v>
                </c:pt>
                <c:pt idx="408">
                  <c:v>0.45170199999999999</c:v>
                </c:pt>
                <c:pt idx="409">
                  <c:v>0.45355200000000001</c:v>
                </c:pt>
                <c:pt idx="410">
                  <c:v>0.45549099999999998</c:v>
                </c:pt>
                <c:pt idx="411">
                  <c:v>0.45748699999999998</c:v>
                </c:pt>
                <c:pt idx="412">
                  <c:v>0.45958100000000002</c:v>
                </c:pt>
                <c:pt idx="413">
                  <c:v>0.46187400000000001</c:v>
                </c:pt>
                <c:pt idx="414">
                  <c:v>0.46443600000000002</c:v>
                </c:pt>
                <c:pt idx="415">
                  <c:v>0.467275</c:v>
                </c:pt>
                <c:pt idx="416">
                  <c:v>0.47036800000000001</c:v>
                </c:pt>
                <c:pt idx="417">
                  <c:v>0.47368700000000002</c:v>
                </c:pt>
                <c:pt idx="418">
                  <c:v>0.47716799999999998</c:v>
                </c:pt>
                <c:pt idx="419">
                  <c:v>0.48066900000000001</c:v>
                </c:pt>
                <c:pt idx="420">
                  <c:v>0.48402299999999998</c:v>
                </c:pt>
                <c:pt idx="421">
                  <c:v>0.48712800000000001</c:v>
                </c:pt>
                <c:pt idx="422">
                  <c:v>0.489958</c:v>
                </c:pt>
                <c:pt idx="423">
                  <c:v>0.49253000000000002</c:v>
                </c:pt>
                <c:pt idx="424">
                  <c:v>0.49491400000000002</c:v>
                </c:pt>
                <c:pt idx="425">
                  <c:v>0.497199</c:v>
                </c:pt>
                <c:pt idx="426">
                  <c:v>0.49934099999999998</c:v>
                </c:pt>
                <c:pt idx="427">
                  <c:v>0.50112900000000005</c:v>
                </c:pt>
                <c:pt idx="428">
                  <c:v>0.50244100000000003</c:v>
                </c:pt>
                <c:pt idx="429">
                  <c:v>0.50343700000000002</c:v>
                </c:pt>
                <c:pt idx="430">
                  <c:v>0.504382</c:v>
                </c:pt>
                <c:pt idx="431">
                  <c:v>0.50537799999999999</c:v>
                </c:pt>
                <c:pt idx="432">
                  <c:v>0.50636199999999998</c:v>
                </c:pt>
                <c:pt idx="433">
                  <c:v>0.50723700000000005</c:v>
                </c:pt>
                <c:pt idx="434">
                  <c:v>0.507907</c:v>
                </c:pt>
                <c:pt idx="435">
                  <c:v>0.50828399999999996</c:v>
                </c:pt>
                <c:pt idx="436">
                  <c:v>0.50839599999999996</c:v>
                </c:pt>
                <c:pt idx="437">
                  <c:v>0.50846800000000003</c:v>
                </c:pt>
                <c:pt idx="438">
                  <c:v>0.50880499999999995</c:v>
                </c:pt>
                <c:pt idx="439">
                  <c:v>0.50957300000000005</c:v>
                </c:pt>
                <c:pt idx="440">
                  <c:v>0.51073599999999997</c:v>
                </c:pt>
                <c:pt idx="441">
                  <c:v>0.51219000000000003</c:v>
                </c:pt>
                <c:pt idx="442">
                  <c:v>0.51386600000000004</c:v>
                </c:pt>
                <c:pt idx="443">
                  <c:v>0.51570099999999996</c:v>
                </c:pt>
                <c:pt idx="444">
                  <c:v>0.51762399999999997</c:v>
                </c:pt>
                <c:pt idx="445">
                  <c:v>0.51957699999999996</c:v>
                </c:pt>
                <c:pt idx="446">
                  <c:v>0.52150099999999999</c:v>
                </c:pt>
                <c:pt idx="447">
                  <c:v>0.52335799999999999</c:v>
                </c:pt>
                <c:pt idx="448">
                  <c:v>0.52517899999999995</c:v>
                </c:pt>
                <c:pt idx="449">
                  <c:v>0.52700499999999995</c:v>
                </c:pt>
                <c:pt idx="450">
                  <c:v>0.52876100000000004</c:v>
                </c:pt>
                <c:pt idx="451">
                  <c:v>0.53033600000000003</c:v>
                </c:pt>
                <c:pt idx="452">
                  <c:v>0.53176199999999996</c:v>
                </c:pt>
                <c:pt idx="453">
                  <c:v>0.53319899999999998</c:v>
                </c:pt>
                <c:pt idx="454">
                  <c:v>0.534771</c:v>
                </c:pt>
                <c:pt idx="455">
                  <c:v>0.53646300000000002</c:v>
                </c:pt>
                <c:pt idx="456">
                  <c:v>0.53814499999999998</c:v>
                </c:pt>
                <c:pt idx="457">
                  <c:v>0.53963899999999998</c:v>
                </c:pt>
                <c:pt idx="458">
                  <c:v>0.54084100000000002</c:v>
                </c:pt>
                <c:pt idx="459">
                  <c:v>0.54184699999999997</c:v>
                </c:pt>
                <c:pt idx="460">
                  <c:v>0.54293100000000005</c:v>
                </c:pt>
                <c:pt idx="461">
                  <c:v>0.54437999999999998</c:v>
                </c:pt>
                <c:pt idx="462">
                  <c:v>0.54633500000000002</c:v>
                </c:pt>
                <c:pt idx="463">
                  <c:v>0.54876499999999995</c:v>
                </c:pt>
                <c:pt idx="464">
                  <c:v>0.55151300000000003</c:v>
                </c:pt>
                <c:pt idx="465">
                  <c:v>0.55434600000000001</c:v>
                </c:pt>
                <c:pt idx="466">
                  <c:v>0.55703100000000005</c:v>
                </c:pt>
                <c:pt idx="467">
                  <c:v>0.55940000000000001</c:v>
                </c:pt>
                <c:pt idx="468">
                  <c:v>0.56135299999999999</c:v>
                </c:pt>
                <c:pt idx="469">
                  <c:v>0.56287100000000001</c:v>
                </c:pt>
                <c:pt idx="470">
                  <c:v>0.56408999999999998</c:v>
                </c:pt>
                <c:pt idx="471">
                  <c:v>0.56528299999999998</c:v>
                </c:pt>
                <c:pt idx="472">
                  <c:v>0.56664599999999998</c:v>
                </c:pt>
                <c:pt idx="473">
                  <c:v>0.56811199999999995</c:v>
                </c:pt>
                <c:pt idx="474">
                  <c:v>0.569434</c:v>
                </c:pt>
                <c:pt idx="475">
                  <c:v>0.57042300000000001</c:v>
                </c:pt>
                <c:pt idx="476">
                  <c:v>0.57111599999999996</c:v>
                </c:pt>
                <c:pt idx="477">
                  <c:v>0.57174599999999998</c:v>
                </c:pt>
                <c:pt idx="478">
                  <c:v>0.57251799999999997</c:v>
                </c:pt>
                <c:pt idx="479">
                  <c:v>0.57341399999999998</c:v>
                </c:pt>
                <c:pt idx="480">
                  <c:v>0.57422200000000001</c:v>
                </c:pt>
                <c:pt idx="481">
                  <c:v>0.57474899999999995</c:v>
                </c:pt>
                <c:pt idx="482">
                  <c:v>0.57498400000000005</c:v>
                </c:pt>
                <c:pt idx="483">
                  <c:v>0.57514600000000005</c:v>
                </c:pt>
                <c:pt idx="484">
                  <c:v>0.57556600000000002</c:v>
                </c:pt>
                <c:pt idx="485">
                  <c:v>0.57648600000000005</c:v>
                </c:pt>
                <c:pt idx="486">
                  <c:v>0.57794500000000004</c:v>
                </c:pt>
                <c:pt idx="487">
                  <c:v>0.57981099999999997</c:v>
                </c:pt>
                <c:pt idx="488">
                  <c:v>0.58185399999999998</c:v>
                </c:pt>
                <c:pt idx="489">
                  <c:v>0.58384599999999998</c:v>
                </c:pt>
                <c:pt idx="490">
                  <c:v>0.58567499999999995</c:v>
                </c:pt>
                <c:pt idx="491">
                  <c:v>0.58734799999999998</c:v>
                </c:pt>
                <c:pt idx="492">
                  <c:v>0.58887299999999998</c:v>
                </c:pt>
                <c:pt idx="493">
                  <c:v>0.59027799999999997</c:v>
                </c:pt>
                <c:pt idx="494">
                  <c:v>0.59169400000000005</c:v>
                </c:pt>
                <c:pt idx="495">
                  <c:v>0.59328800000000004</c:v>
                </c:pt>
                <c:pt idx="496">
                  <c:v>0.59506999999999999</c:v>
                </c:pt>
                <c:pt idx="497">
                  <c:v>0.59690699999999997</c:v>
                </c:pt>
                <c:pt idx="498">
                  <c:v>0.59871099999999999</c:v>
                </c:pt>
                <c:pt idx="499">
                  <c:v>0.60055899999999995</c:v>
                </c:pt>
                <c:pt idx="500">
                  <c:v>0.60256900000000002</c:v>
                </c:pt>
                <c:pt idx="501">
                  <c:v>0.60463999999999996</c:v>
                </c:pt>
                <c:pt idx="502">
                  <c:v>0.606402</c:v>
                </c:pt>
                <c:pt idx="503">
                  <c:v>0.60753500000000005</c:v>
                </c:pt>
                <c:pt idx="504">
                  <c:v>0.60809599999999997</c:v>
                </c:pt>
                <c:pt idx="505">
                  <c:v>0.60839699999999997</c:v>
                </c:pt>
                <c:pt idx="506">
                  <c:v>0.60867199999999999</c:v>
                </c:pt>
                <c:pt idx="507">
                  <c:v>0.60893699999999995</c:v>
                </c:pt>
                <c:pt idx="508">
                  <c:v>0.60913700000000004</c:v>
                </c:pt>
                <c:pt idx="509">
                  <c:v>0.60932399999999998</c:v>
                </c:pt>
                <c:pt idx="510">
                  <c:v>0.60965400000000003</c:v>
                </c:pt>
                <c:pt idx="511">
                  <c:v>0.61018899999999998</c:v>
                </c:pt>
                <c:pt idx="512">
                  <c:v>0.61075199999999996</c:v>
                </c:pt>
                <c:pt idx="513">
                  <c:v>0.61111000000000004</c:v>
                </c:pt>
                <c:pt idx="514">
                  <c:v>0.61122600000000005</c:v>
                </c:pt>
                <c:pt idx="515">
                  <c:v>0.61121700000000001</c:v>
                </c:pt>
                <c:pt idx="516">
                  <c:v>0.611178</c:v>
                </c:pt>
                <c:pt idx="517">
                  <c:v>0.61123099999999997</c:v>
                </c:pt>
                <c:pt idx="518">
                  <c:v>0.61162099999999997</c:v>
                </c:pt>
                <c:pt idx="519">
                  <c:v>0.61257200000000001</c:v>
                </c:pt>
                <c:pt idx="520">
                  <c:v>0.61402599999999996</c:v>
                </c:pt>
                <c:pt idx="521">
                  <c:v>0.61570800000000003</c:v>
                </c:pt>
                <c:pt idx="522">
                  <c:v>0.61743000000000003</c:v>
                </c:pt>
                <c:pt idx="523">
                  <c:v>0.61923700000000004</c:v>
                </c:pt>
                <c:pt idx="524">
                  <c:v>0.62117500000000003</c:v>
                </c:pt>
                <c:pt idx="525">
                  <c:v>0.62310699999999997</c:v>
                </c:pt>
                <c:pt idx="526">
                  <c:v>0.62484600000000001</c:v>
                </c:pt>
                <c:pt idx="527">
                  <c:v>0.62638199999999999</c:v>
                </c:pt>
                <c:pt idx="528">
                  <c:v>0.62781799999999999</c:v>
                </c:pt>
                <c:pt idx="529">
                  <c:v>0.62912199999999996</c:v>
                </c:pt>
                <c:pt idx="530">
                  <c:v>0.63012199999999996</c:v>
                </c:pt>
                <c:pt idx="531">
                  <c:v>0.63073000000000001</c:v>
                </c:pt>
                <c:pt idx="532">
                  <c:v>0.63107999999999997</c:v>
                </c:pt>
                <c:pt idx="533">
                  <c:v>0.63136899999999996</c:v>
                </c:pt>
                <c:pt idx="534">
                  <c:v>0.63161999999999996</c:v>
                </c:pt>
                <c:pt idx="535">
                  <c:v>0.63168100000000005</c:v>
                </c:pt>
                <c:pt idx="536">
                  <c:v>0.63147500000000001</c:v>
                </c:pt>
                <c:pt idx="537">
                  <c:v>0.63113600000000003</c:v>
                </c:pt>
                <c:pt idx="538">
                  <c:v>0.63086100000000001</c:v>
                </c:pt>
                <c:pt idx="539">
                  <c:v>0.63075599999999998</c:v>
                </c:pt>
                <c:pt idx="540">
                  <c:v>0.63089099999999998</c:v>
                </c:pt>
                <c:pt idx="541">
                  <c:v>0.63139500000000004</c:v>
                </c:pt>
                <c:pt idx="542">
                  <c:v>0.63236000000000003</c:v>
                </c:pt>
                <c:pt idx="543">
                  <c:v>0.63372099999999998</c:v>
                </c:pt>
                <c:pt idx="544">
                  <c:v>0.63534599999999997</c:v>
                </c:pt>
                <c:pt idx="545">
                  <c:v>0.63722800000000002</c:v>
                </c:pt>
                <c:pt idx="546">
                  <c:v>0.63950600000000002</c:v>
                </c:pt>
                <c:pt idx="547">
                  <c:v>0.64224800000000004</c:v>
                </c:pt>
                <c:pt idx="548">
                  <c:v>0.64524999999999999</c:v>
                </c:pt>
                <c:pt idx="549">
                  <c:v>0.64811700000000005</c:v>
                </c:pt>
                <c:pt idx="550">
                  <c:v>0.65052200000000004</c:v>
                </c:pt>
                <c:pt idx="551">
                  <c:v>0.65238799999999997</c:v>
                </c:pt>
                <c:pt idx="552">
                  <c:v>0.65384100000000001</c:v>
                </c:pt>
                <c:pt idx="553">
                  <c:v>0.65504700000000005</c:v>
                </c:pt>
                <c:pt idx="554">
                  <c:v>0.65609200000000001</c:v>
                </c:pt>
                <c:pt idx="555">
                  <c:v>0.65693900000000005</c:v>
                </c:pt>
                <c:pt idx="556">
                  <c:v>0.65747199999999995</c:v>
                </c:pt>
                <c:pt idx="557">
                  <c:v>0.65757500000000002</c:v>
                </c:pt>
                <c:pt idx="558">
                  <c:v>0.65723900000000002</c:v>
                </c:pt>
                <c:pt idx="559">
                  <c:v>0.65661199999999997</c:v>
                </c:pt>
                <c:pt idx="560">
                  <c:v>0.65590199999999999</c:v>
                </c:pt>
                <c:pt idx="561">
                  <c:v>0.65523900000000002</c:v>
                </c:pt>
                <c:pt idx="562">
                  <c:v>0.65468599999999999</c:v>
                </c:pt>
                <c:pt idx="563">
                  <c:v>0.65437699999999999</c:v>
                </c:pt>
                <c:pt idx="564">
                  <c:v>0.65448700000000004</c:v>
                </c:pt>
                <c:pt idx="565">
                  <c:v>0.65507499999999996</c:v>
                </c:pt>
                <c:pt idx="566">
                  <c:v>0.65609300000000004</c:v>
                </c:pt>
                <c:pt idx="567">
                  <c:v>0.65752500000000003</c:v>
                </c:pt>
                <c:pt idx="568">
                  <c:v>0.65938799999999997</c:v>
                </c:pt>
                <c:pt idx="569">
                  <c:v>0.66158600000000001</c:v>
                </c:pt>
                <c:pt idx="570">
                  <c:v>0.66385099999999997</c:v>
                </c:pt>
                <c:pt idx="571">
                  <c:v>0.66588199999999997</c:v>
                </c:pt>
                <c:pt idx="572">
                  <c:v>0.66748600000000002</c:v>
                </c:pt>
                <c:pt idx="573">
                  <c:v>0.66859900000000005</c:v>
                </c:pt>
                <c:pt idx="574">
                  <c:v>0.66922499999999996</c:v>
                </c:pt>
                <c:pt idx="575">
                  <c:v>0.66944899999999996</c:v>
                </c:pt>
                <c:pt idx="576">
                  <c:v>0.66949999999999998</c:v>
                </c:pt>
                <c:pt idx="577">
                  <c:v>0.66963200000000001</c:v>
                </c:pt>
                <c:pt idx="578">
                  <c:v>0.669902</c:v>
                </c:pt>
                <c:pt idx="579">
                  <c:v>0.67011900000000002</c:v>
                </c:pt>
                <c:pt idx="580">
                  <c:v>0.67005300000000001</c:v>
                </c:pt>
                <c:pt idx="581">
                  <c:v>0.66966499999999995</c:v>
                </c:pt>
                <c:pt idx="582">
                  <c:v>0.66915199999999997</c:v>
                </c:pt>
                <c:pt idx="583">
                  <c:v>0.66879999999999995</c:v>
                </c:pt>
                <c:pt idx="584">
                  <c:v>0.66878499999999996</c:v>
                </c:pt>
                <c:pt idx="585">
                  <c:v>0.669103</c:v>
                </c:pt>
                <c:pt idx="586">
                  <c:v>0.66964500000000005</c:v>
                </c:pt>
                <c:pt idx="587">
                  <c:v>0.67030400000000001</c:v>
                </c:pt>
                <c:pt idx="588">
                  <c:v>0.67104900000000001</c:v>
                </c:pt>
                <c:pt idx="589">
                  <c:v>0.67196100000000003</c:v>
                </c:pt>
                <c:pt idx="590">
                  <c:v>0.67312899999999998</c:v>
                </c:pt>
                <c:pt idx="591">
                  <c:v>0.67445999999999995</c:v>
                </c:pt>
                <c:pt idx="592">
                  <c:v>0.67566599999999999</c:v>
                </c:pt>
                <c:pt idx="593">
                  <c:v>0.67651399999999995</c:v>
                </c:pt>
                <c:pt idx="594">
                  <c:v>0.677037</c:v>
                </c:pt>
                <c:pt idx="595">
                  <c:v>0.67748299999999995</c:v>
                </c:pt>
                <c:pt idx="596">
                  <c:v>0.67806200000000005</c:v>
                </c:pt>
                <c:pt idx="597">
                  <c:v>0.67871300000000001</c:v>
                </c:pt>
                <c:pt idx="598">
                  <c:v>0.67916900000000002</c:v>
                </c:pt>
                <c:pt idx="599">
                  <c:v>0.67930100000000004</c:v>
                </c:pt>
                <c:pt idx="600">
                  <c:v>0.67930800000000002</c:v>
                </c:pt>
                <c:pt idx="601">
                  <c:v>0.67945100000000003</c:v>
                </c:pt>
                <c:pt idx="602">
                  <c:v>0.67968399999999995</c:v>
                </c:pt>
                <c:pt idx="603">
                  <c:v>0.67971499999999996</c:v>
                </c:pt>
                <c:pt idx="604">
                  <c:v>0.67936799999999997</c:v>
                </c:pt>
                <c:pt idx="605">
                  <c:v>0.67877200000000004</c:v>
                </c:pt>
                <c:pt idx="606">
                  <c:v>0.67819399999999996</c:v>
                </c:pt>
                <c:pt idx="607">
                  <c:v>0.67775200000000002</c:v>
                </c:pt>
                <c:pt idx="608">
                  <c:v>0.67735999999999996</c:v>
                </c:pt>
                <c:pt idx="609">
                  <c:v>0.67689200000000005</c:v>
                </c:pt>
                <c:pt idx="610">
                  <c:v>0.67629499999999998</c:v>
                </c:pt>
                <c:pt idx="611">
                  <c:v>0.67553700000000005</c:v>
                </c:pt>
                <c:pt idx="612">
                  <c:v>0.67458099999999999</c:v>
                </c:pt>
                <c:pt idx="613">
                  <c:v>0.67343799999999998</c:v>
                </c:pt>
                <c:pt idx="614">
                  <c:v>0.67211600000000005</c:v>
                </c:pt>
                <c:pt idx="615">
                  <c:v>0.67058200000000001</c:v>
                </c:pt>
                <c:pt idx="616">
                  <c:v>0.66888199999999998</c:v>
                </c:pt>
                <c:pt idx="617">
                  <c:v>0.66726099999999999</c:v>
                </c:pt>
                <c:pt idx="618">
                  <c:v>0.66601100000000002</c:v>
                </c:pt>
                <c:pt idx="619">
                  <c:v>0.66519499999999998</c:v>
                </c:pt>
                <c:pt idx="620">
                  <c:v>0.664578</c:v>
                </c:pt>
                <c:pt idx="621">
                  <c:v>0.66383499999999995</c:v>
                </c:pt>
                <c:pt idx="622">
                  <c:v>0.66281400000000001</c:v>
                </c:pt>
                <c:pt idx="623">
                  <c:v>0.66163499999999997</c:v>
                </c:pt>
                <c:pt idx="624">
                  <c:v>0.66054800000000002</c:v>
                </c:pt>
                <c:pt idx="625">
                  <c:v>0.65967200000000004</c:v>
                </c:pt>
                <c:pt idx="626">
                  <c:v>0.65887399999999996</c:v>
                </c:pt>
                <c:pt idx="627">
                  <c:v>0.65792399999999995</c:v>
                </c:pt>
                <c:pt idx="628">
                  <c:v>0.65678800000000004</c:v>
                </c:pt>
                <c:pt idx="629">
                  <c:v>0.65567500000000001</c:v>
                </c:pt>
                <c:pt idx="630">
                  <c:v>0.65476299999999998</c:v>
                </c:pt>
                <c:pt idx="631">
                  <c:v>0.65397400000000006</c:v>
                </c:pt>
                <c:pt idx="632">
                  <c:v>0.65308100000000002</c:v>
                </c:pt>
                <c:pt idx="633">
                  <c:v>0.65190700000000001</c:v>
                </c:pt>
                <c:pt idx="634">
                  <c:v>0.650366</c:v>
                </c:pt>
                <c:pt idx="635">
                  <c:v>0.64844599999999997</c:v>
                </c:pt>
                <c:pt idx="636">
                  <c:v>0.64629199999999998</c:v>
                </c:pt>
                <c:pt idx="637">
                  <c:v>0.644146</c:v>
                </c:pt>
                <c:pt idx="638">
                  <c:v>0.64210199999999995</c:v>
                </c:pt>
                <c:pt idx="639">
                  <c:v>0.64004099999999997</c:v>
                </c:pt>
                <c:pt idx="640">
                  <c:v>0.63789799999999997</c:v>
                </c:pt>
                <c:pt idx="641">
                  <c:v>0.63581600000000005</c:v>
                </c:pt>
                <c:pt idx="642">
                  <c:v>0.63394099999999998</c:v>
                </c:pt>
                <c:pt idx="643">
                  <c:v>0.63219899999999996</c:v>
                </c:pt>
                <c:pt idx="644">
                  <c:v>0.63039999999999996</c:v>
                </c:pt>
                <c:pt idx="645">
                  <c:v>0.62847200000000003</c:v>
                </c:pt>
                <c:pt idx="646">
                  <c:v>0.62653300000000001</c:v>
                </c:pt>
                <c:pt idx="647">
                  <c:v>0.62478599999999995</c:v>
                </c:pt>
                <c:pt idx="648">
                  <c:v>0.62335700000000005</c:v>
                </c:pt>
                <c:pt idx="649">
                  <c:v>0.62219100000000005</c:v>
                </c:pt>
                <c:pt idx="650">
                  <c:v>0.62117100000000003</c:v>
                </c:pt>
                <c:pt idx="651">
                  <c:v>0.62034400000000001</c:v>
                </c:pt>
                <c:pt idx="652">
                  <c:v>0.61989499999999997</c:v>
                </c:pt>
                <c:pt idx="653">
                  <c:v>0.61979899999999999</c:v>
                </c:pt>
                <c:pt idx="654">
                  <c:v>0.61965700000000001</c:v>
                </c:pt>
                <c:pt idx="655">
                  <c:v>0.619031</c:v>
                </c:pt>
                <c:pt idx="656">
                  <c:v>0.61787499999999995</c:v>
                </c:pt>
                <c:pt idx="657">
                  <c:v>0.61647600000000002</c:v>
                </c:pt>
                <c:pt idx="658">
                  <c:v>0.61512999999999995</c:v>
                </c:pt>
                <c:pt idx="659">
                  <c:v>0.61396600000000001</c:v>
                </c:pt>
                <c:pt idx="660">
                  <c:v>0.612981</c:v>
                </c:pt>
                <c:pt idx="661">
                  <c:v>0.61207400000000001</c:v>
                </c:pt>
                <c:pt idx="662">
                  <c:v>0.61110900000000001</c:v>
                </c:pt>
                <c:pt idx="663">
                  <c:v>0.61002800000000001</c:v>
                </c:pt>
                <c:pt idx="664">
                  <c:v>0.60886600000000002</c:v>
                </c:pt>
                <c:pt idx="665">
                  <c:v>0.60764700000000005</c:v>
                </c:pt>
                <c:pt idx="666">
                  <c:v>0.606294</c:v>
                </c:pt>
                <c:pt idx="667">
                  <c:v>0.60471799999999998</c:v>
                </c:pt>
                <c:pt idx="668">
                  <c:v>0.602989</c:v>
                </c:pt>
                <c:pt idx="669">
                  <c:v>0.60137799999999997</c:v>
                </c:pt>
                <c:pt idx="670">
                  <c:v>0.60013499999999997</c:v>
                </c:pt>
                <c:pt idx="671">
                  <c:v>0.59924900000000003</c:v>
                </c:pt>
                <c:pt idx="672">
                  <c:v>0.59846999999999995</c:v>
                </c:pt>
                <c:pt idx="673">
                  <c:v>0.59756200000000004</c:v>
                </c:pt>
                <c:pt idx="674">
                  <c:v>0.59648400000000001</c:v>
                </c:pt>
                <c:pt idx="675">
                  <c:v>0.59531699999999999</c:v>
                </c:pt>
                <c:pt idx="676">
                  <c:v>0.59407500000000002</c:v>
                </c:pt>
                <c:pt idx="677">
                  <c:v>0.59266200000000002</c:v>
                </c:pt>
                <c:pt idx="678">
                  <c:v>0.59106199999999998</c:v>
                </c:pt>
                <c:pt idx="679">
                  <c:v>0.58945099999999995</c:v>
                </c:pt>
                <c:pt idx="680">
                  <c:v>0.58800200000000002</c:v>
                </c:pt>
                <c:pt idx="681">
                  <c:v>0.58670500000000003</c:v>
                </c:pt>
                <c:pt idx="682">
                  <c:v>0.58545899999999995</c:v>
                </c:pt>
                <c:pt idx="683">
                  <c:v>0.58422799999999997</c:v>
                </c:pt>
                <c:pt idx="684">
                  <c:v>0.58304100000000003</c:v>
                </c:pt>
                <c:pt idx="685">
                  <c:v>0.58197699999999997</c:v>
                </c:pt>
                <c:pt idx="686">
                  <c:v>0.58112600000000003</c:v>
                </c:pt>
                <c:pt idx="687">
                  <c:v>0.58044300000000004</c:v>
                </c:pt>
                <c:pt idx="688">
                  <c:v>0.57973600000000003</c:v>
                </c:pt>
                <c:pt idx="689">
                  <c:v>0.57888099999999998</c:v>
                </c:pt>
                <c:pt idx="690">
                  <c:v>0.57793899999999998</c:v>
                </c:pt>
                <c:pt idx="691">
                  <c:v>0.57700899999999999</c:v>
                </c:pt>
                <c:pt idx="692">
                  <c:v>0.57609200000000005</c:v>
                </c:pt>
                <c:pt idx="693">
                  <c:v>0.57511199999999996</c:v>
                </c:pt>
                <c:pt idx="694">
                  <c:v>0.57397399999999998</c:v>
                </c:pt>
                <c:pt idx="695">
                  <c:v>0.57259499999999997</c:v>
                </c:pt>
                <c:pt idx="696">
                  <c:v>0.57095200000000002</c:v>
                </c:pt>
                <c:pt idx="697">
                  <c:v>0.56906999999999996</c:v>
                </c:pt>
                <c:pt idx="698">
                  <c:v>0.56701299999999999</c:v>
                </c:pt>
                <c:pt idx="699">
                  <c:v>0.56493700000000002</c:v>
                </c:pt>
                <c:pt idx="700">
                  <c:v>0.56309900000000002</c:v>
                </c:pt>
                <c:pt idx="701">
                  <c:v>0.56166400000000005</c:v>
                </c:pt>
                <c:pt idx="702">
                  <c:v>0.56051099999999998</c:v>
                </c:pt>
                <c:pt idx="703">
                  <c:v>0.55931399999999998</c:v>
                </c:pt>
                <c:pt idx="704">
                  <c:v>0.55781999999999998</c:v>
                </c:pt>
                <c:pt idx="705">
                  <c:v>0.55600799999999995</c:v>
                </c:pt>
                <c:pt idx="706">
                  <c:v>0.55400099999999997</c:v>
                </c:pt>
                <c:pt idx="707">
                  <c:v>0.55194799999999999</c:v>
                </c:pt>
                <c:pt idx="708">
                  <c:v>0.55002300000000004</c:v>
                </c:pt>
                <c:pt idx="709">
                  <c:v>0.54839499999999997</c:v>
                </c:pt>
                <c:pt idx="710">
                  <c:v>0.54708999999999997</c:v>
                </c:pt>
                <c:pt idx="711">
                  <c:v>0.54594600000000004</c:v>
                </c:pt>
                <c:pt idx="712">
                  <c:v>0.54477100000000001</c:v>
                </c:pt>
                <c:pt idx="713">
                  <c:v>0.54349800000000004</c:v>
                </c:pt>
                <c:pt idx="714">
                  <c:v>0.54214700000000005</c:v>
                </c:pt>
                <c:pt idx="715">
                  <c:v>0.54072600000000004</c:v>
                </c:pt>
                <c:pt idx="716">
                  <c:v>0.53922400000000004</c:v>
                </c:pt>
                <c:pt idx="717">
                  <c:v>0.53761899999999996</c:v>
                </c:pt>
                <c:pt idx="718">
                  <c:v>0.53583800000000004</c:v>
                </c:pt>
                <c:pt idx="719">
                  <c:v>0.53378199999999998</c:v>
                </c:pt>
                <c:pt idx="720">
                  <c:v>0.531447</c:v>
                </c:pt>
                <c:pt idx="721">
                  <c:v>0.52896799999999999</c:v>
                </c:pt>
                <c:pt idx="722">
                  <c:v>0.52655200000000002</c:v>
                </c:pt>
                <c:pt idx="723">
                  <c:v>0.52435100000000001</c:v>
                </c:pt>
                <c:pt idx="724">
                  <c:v>0.52239999999999998</c:v>
                </c:pt>
                <c:pt idx="725">
                  <c:v>0.52062299999999995</c:v>
                </c:pt>
                <c:pt idx="726">
                  <c:v>0.51893199999999995</c:v>
                </c:pt>
                <c:pt idx="727">
                  <c:v>0.517316</c:v>
                </c:pt>
                <c:pt idx="728">
                  <c:v>0.51578199999999996</c:v>
                </c:pt>
                <c:pt idx="729">
                  <c:v>0.51425100000000001</c:v>
                </c:pt>
                <c:pt idx="730">
                  <c:v>0.51262399999999997</c:v>
                </c:pt>
                <c:pt idx="731">
                  <c:v>0.51092700000000002</c:v>
                </c:pt>
                <c:pt idx="732">
                  <c:v>0.50927900000000004</c:v>
                </c:pt>
                <c:pt idx="733">
                  <c:v>0.50771100000000002</c:v>
                </c:pt>
                <c:pt idx="734">
                  <c:v>0.506108</c:v>
                </c:pt>
                <c:pt idx="735">
                  <c:v>0.50435700000000006</c:v>
                </c:pt>
                <c:pt idx="736">
                  <c:v>0.50248300000000001</c:v>
                </c:pt>
                <c:pt idx="737">
                  <c:v>0.50059600000000004</c:v>
                </c:pt>
                <c:pt idx="738">
                  <c:v>0.49875799999999998</c:v>
                </c:pt>
                <c:pt idx="739">
                  <c:v>0.49691299999999999</c:v>
                </c:pt>
                <c:pt idx="740">
                  <c:v>0.49492700000000001</c:v>
                </c:pt>
                <c:pt idx="741">
                  <c:v>0.49268200000000001</c:v>
                </c:pt>
                <c:pt idx="742">
                  <c:v>0.49018600000000001</c:v>
                </c:pt>
                <c:pt idx="743">
                  <c:v>0.48761500000000002</c:v>
                </c:pt>
                <c:pt idx="744">
                  <c:v>0.48516999999999999</c:v>
                </c:pt>
                <c:pt idx="745">
                  <c:v>0.48290100000000002</c:v>
                </c:pt>
                <c:pt idx="746">
                  <c:v>0.48073100000000002</c:v>
                </c:pt>
                <c:pt idx="747">
                  <c:v>0.47863099999999997</c:v>
                </c:pt>
                <c:pt idx="748">
                  <c:v>0.47665299999999999</c:v>
                </c:pt>
                <c:pt idx="749">
                  <c:v>0.47483300000000001</c:v>
                </c:pt>
                <c:pt idx="750">
                  <c:v>0.473134</c:v>
                </c:pt>
                <c:pt idx="751">
                  <c:v>0.47146199999999999</c:v>
                </c:pt>
                <c:pt idx="752">
                  <c:v>0.469694</c:v>
                </c:pt>
                <c:pt idx="753">
                  <c:v>0.46770499999999998</c:v>
                </c:pt>
                <c:pt idx="754">
                  <c:v>0.46540100000000001</c:v>
                </c:pt>
                <c:pt idx="755">
                  <c:v>0.46276299999999998</c:v>
                </c:pt>
                <c:pt idx="756">
                  <c:v>0.45984700000000001</c:v>
                </c:pt>
                <c:pt idx="757">
                  <c:v>0.45673900000000001</c:v>
                </c:pt>
                <c:pt idx="758">
                  <c:v>0.45352100000000001</c:v>
                </c:pt>
                <c:pt idx="759">
                  <c:v>0.45031599999999999</c:v>
                </c:pt>
                <c:pt idx="760">
                  <c:v>0.44728099999999998</c:v>
                </c:pt>
                <c:pt idx="761">
                  <c:v>0.44451499999999999</c:v>
                </c:pt>
                <c:pt idx="762">
                  <c:v>0.44202999999999998</c:v>
                </c:pt>
                <c:pt idx="763">
                  <c:v>0.43986900000000001</c:v>
                </c:pt>
                <c:pt idx="764">
                  <c:v>0.43814500000000001</c:v>
                </c:pt>
                <c:pt idx="765">
                  <c:v>0.43688700000000003</c:v>
                </c:pt>
                <c:pt idx="766">
                  <c:v>0.43593100000000001</c:v>
                </c:pt>
                <c:pt idx="767">
                  <c:v>0.43499300000000002</c:v>
                </c:pt>
                <c:pt idx="768">
                  <c:v>0.43384</c:v>
                </c:pt>
                <c:pt idx="769">
                  <c:v>0.43241600000000002</c:v>
                </c:pt>
                <c:pt idx="770">
                  <c:v>0.430838</c:v>
                </c:pt>
                <c:pt idx="771">
                  <c:v>0.42926700000000001</c:v>
                </c:pt>
                <c:pt idx="772">
                  <c:v>0.42777700000000002</c:v>
                </c:pt>
                <c:pt idx="773">
                  <c:v>0.426348</c:v>
                </c:pt>
                <c:pt idx="774">
                  <c:v>0.42491800000000002</c:v>
                </c:pt>
                <c:pt idx="775">
                  <c:v>0.42341499999999999</c:v>
                </c:pt>
                <c:pt idx="776">
                  <c:v>0.42176799999999998</c:v>
                </c:pt>
                <c:pt idx="777">
                  <c:v>0.41993999999999998</c:v>
                </c:pt>
                <c:pt idx="778">
                  <c:v>0.41797099999999998</c:v>
                </c:pt>
                <c:pt idx="779">
                  <c:v>0.41599000000000003</c:v>
                </c:pt>
                <c:pt idx="780">
                  <c:v>0.41414200000000001</c:v>
                </c:pt>
                <c:pt idx="781">
                  <c:v>0.41248000000000001</c:v>
                </c:pt>
                <c:pt idx="782">
                  <c:v>0.41093099999999999</c:v>
                </c:pt>
                <c:pt idx="783">
                  <c:v>0.40940300000000002</c:v>
                </c:pt>
                <c:pt idx="784">
                  <c:v>0.407889</c:v>
                </c:pt>
                <c:pt idx="785">
                  <c:v>0.40642800000000001</c:v>
                </c:pt>
                <c:pt idx="786">
                  <c:v>0.40500599999999998</c:v>
                </c:pt>
                <c:pt idx="787">
                  <c:v>0.40354200000000001</c:v>
                </c:pt>
                <c:pt idx="788">
                  <c:v>0.40191300000000002</c:v>
                </c:pt>
                <c:pt idx="789">
                  <c:v>0.39995399999999998</c:v>
                </c:pt>
                <c:pt idx="790">
                  <c:v>0.397507</c:v>
                </c:pt>
                <c:pt idx="791">
                  <c:v>0.39454800000000001</c:v>
                </c:pt>
                <c:pt idx="792">
                  <c:v>0.39127600000000001</c:v>
                </c:pt>
                <c:pt idx="793">
                  <c:v>0.38803700000000002</c:v>
                </c:pt>
                <c:pt idx="794">
                  <c:v>0.38515199999999999</c:v>
                </c:pt>
                <c:pt idx="795">
                  <c:v>0.38275900000000002</c:v>
                </c:pt>
                <c:pt idx="796">
                  <c:v>0.38072600000000001</c:v>
                </c:pt>
                <c:pt idx="797">
                  <c:v>0.378749</c:v>
                </c:pt>
                <c:pt idx="798">
                  <c:v>0.376606</c:v>
                </c:pt>
                <c:pt idx="799">
                  <c:v>0.37431199999999998</c:v>
                </c:pt>
                <c:pt idx="800">
                  <c:v>0.37205700000000003</c:v>
                </c:pt>
                <c:pt idx="801">
                  <c:v>0.37004999999999999</c:v>
                </c:pt>
                <c:pt idx="802">
                  <c:v>0.36843100000000001</c:v>
                </c:pt>
                <c:pt idx="803">
                  <c:v>0.36723299999999998</c:v>
                </c:pt>
                <c:pt idx="804">
                  <c:v>0.36633399999999999</c:v>
                </c:pt>
                <c:pt idx="805">
                  <c:v>0.36550500000000002</c:v>
                </c:pt>
                <c:pt idx="806">
                  <c:v>0.364533</c:v>
                </c:pt>
                <c:pt idx="807">
                  <c:v>0.36331200000000002</c:v>
                </c:pt>
                <c:pt idx="808">
                  <c:v>0.36180899999999999</c:v>
                </c:pt>
                <c:pt idx="809">
                  <c:v>0.35999500000000001</c:v>
                </c:pt>
                <c:pt idx="810">
                  <c:v>0.357844</c:v>
                </c:pt>
                <c:pt idx="811">
                  <c:v>0.35538999999999998</c:v>
                </c:pt>
                <c:pt idx="812">
                  <c:v>0.352765</c:v>
                </c:pt>
                <c:pt idx="813">
                  <c:v>0.35016900000000001</c:v>
                </c:pt>
                <c:pt idx="814">
                  <c:v>0.34784100000000001</c:v>
                </c:pt>
                <c:pt idx="815">
                  <c:v>0.34598800000000002</c:v>
                </c:pt>
                <c:pt idx="816">
                  <c:v>0.34469699999999998</c:v>
                </c:pt>
                <c:pt idx="817">
                  <c:v>0.34387600000000001</c:v>
                </c:pt>
                <c:pt idx="818">
                  <c:v>0.343275</c:v>
                </c:pt>
                <c:pt idx="819">
                  <c:v>0.34258100000000002</c:v>
                </c:pt>
                <c:pt idx="820">
                  <c:v>0.34155999999999997</c:v>
                </c:pt>
                <c:pt idx="821">
                  <c:v>0.34017799999999998</c:v>
                </c:pt>
                <c:pt idx="822">
                  <c:v>0.33858899999999997</c:v>
                </c:pt>
                <c:pt idx="823">
                  <c:v>0.33696300000000001</c:v>
                </c:pt>
                <c:pt idx="824">
                  <c:v>0.33538899999999999</c:v>
                </c:pt>
                <c:pt idx="825">
                  <c:v>0.33392899999999998</c:v>
                </c:pt>
                <c:pt idx="826">
                  <c:v>0.33266099999999998</c:v>
                </c:pt>
                <c:pt idx="827">
                  <c:v>0.33161499999999999</c:v>
                </c:pt>
                <c:pt idx="828">
                  <c:v>0.33069399999999999</c:v>
                </c:pt>
                <c:pt idx="829">
                  <c:v>0.32972099999999999</c:v>
                </c:pt>
                <c:pt idx="830">
                  <c:v>0.32852799999999999</c:v>
                </c:pt>
                <c:pt idx="831">
                  <c:v>0.32698100000000002</c:v>
                </c:pt>
                <c:pt idx="832">
                  <c:v>0.325042</c:v>
                </c:pt>
                <c:pt idx="833">
                  <c:v>0.32281199999999999</c:v>
                </c:pt>
                <c:pt idx="834">
                  <c:v>0.32047500000000001</c:v>
                </c:pt>
                <c:pt idx="835">
                  <c:v>0.31819900000000001</c:v>
                </c:pt>
                <c:pt idx="836">
                  <c:v>0.31614300000000001</c:v>
                </c:pt>
                <c:pt idx="837">
                  <c:v>0.314467</c:v>
                </c:pt>
                <c:pt idx="838">
                  <c:v>0.31321399999999999</c:v>
                </c:pt>
                <c:pt idx="839">
                  <c:v>0.31221599999999999</c:v>
                </c:pt>
                <c:pt idx="840">
                  <c:v>0.31121100000000002</c:v>
                </c:pt>
                <c:pt idx="841">
                  <c:v>0.31001200000000001</c:v>
                </c:pt>
                <c:pt idx="842">
                  <c:v>0.30856299999999998</c:v>
                </c:pt>
                <c:pt idx="843">
                  <c:v>0.30695699999999998</c:v>
                </c:pt>
                <c:pt idx="844">
                  <c:v>0.30539899999999998</c:v>
                </c:pt>
                <c:pt idx="845">
                  <c:v>0.30405500000000002</c:v>
                </c:pt>
                <c:pt idx="846">
                  <c:v>0.30291499999999999</c:v>
                </c:pt>
                <c:pt idx="847">
                  <c:v>0.30184</c:v>
                </c:pt>
                <c:pt idx="848">
                  <c:v>0.30072100000000002</c:v>
                </c:pt>
                <c:pt idx="849">
                  <c:v>0.29957600000000001</c:v>
                </c:pt>
                <c:pt idx="850">
                  <c:v>0.298514</c:v>
                </c:pt>
                <c:pt idx="851">
                  <c:v>0.29759600000000003</c:v>
                </c:pt>
                <c:pt idx="852">
                  <c:v>0.29674600000000001</c:v>
                </c:pt>
                <c:pt idx="853">
                  <c:v>0.29584300000000002</c:v>
                </c:pt>
                <c:pt idx="854">
                  <c:v>0.29486299999999999</c:v>
                </c:pt>
                <c:pt idx="855">
                  <c:v>0.29387600000000003</c:v>
                </c:pt>
                <c:pt idx="856">
                  <c:v>0.29293400000000003</c:v>
                </c:pt>
                <c:pt idx="857">
                  <c:v>0.29202499999999998</c:v>
                </c:pt>
                <c:pt idx="858">
                  <c:v>0.291099</c:v>
                </c:pt>
                <c:pt idx="859">
                  <c:v>0.29009400000000002</c:v>
                </c:pt>
                <c:pt idx="860">
                  <c:v>0.28897200000000001</c:v>
                </c:pt>
                <c:pt idx="861">
                  <c:v>0.28773199999999999</c:v>
                </c:pt>
                <c:pt idx="862">
                  <c:v>0.28641800000000001</c:v>
                </c:pt>
                <c:pt idx="863">
                  <c:v>0.28513699999999997</c:v>
                </c:pt>
                <c:pt idx="864">
                  <c:v>0.28403800000000001</c:v>
                </c:pt>
                <c:pt idx="865">
                  <c:v>0.28320400000000001</c:v>
                </c:pt>
                <c:pt idx="866">
                  <c:v>0.28259699999999999</c:v>
                </c:pt>
                <c:pt idx="867">
                  <c:v>0.28214299999999998</c:v>
                </c:pt>
                <c:pt idx="868">
                  <c:v>0.28179199999999999</c:v>
                </c:pt>
                <c:pt idx="869">
                  <c:v>0.28143800000000002</c:v>
                </c:pt>
                <c:pt idx="870">
                  <c:v>0.28088099999999999</c:v>
                </c:pt>
                <c:pt idx="871">
                  <c:v>0.27999200000000002</c:v>
                </c:pt>
                <c:pt idx="872">
                  <c:v>0.278866</c:v>
                </c:pt>
                <c:pt idx="873">
                  <c:v>0.27772799999999997</c:v>
                </c:pt>
                <c:pt idx="874">
                  <c:v>0.27672099999999999</c:v>
                </c:pt>
                <c:pt idx="875">
                  <c:v>0.27584599999999998</c:v>
                </c:pt>
                <c:pt idx="876">
                  <c:v>0.275063</c:v>
                </c:pt>
                <c:pt idx="877">
                  <c:v>0.27434799999999998</c:v>
                </c:pt>
                <c:pt idx="878">
                  <c:v>0.27361400000000002</c:v>
                </c:pt>
                <c:pt idx="879">
                  <c:v>0.272673</c:v>
                </c:pt>
                <c:pt idx="880">
                  <c:v>0.27132099999999998</c:v>
                </c:pt>
                <c:pt idx="881">
                  <c:v>0.26949499999999998</c:v>
                </c:pt>
                <c:pt idx="882">
                  <c:v>0.267293</c:v>
                </c:pt>
                <c:pt idx="883">
                  <c:v>0.26489800000000002</c:v>
                </c:pt>
                <c:pt idx="884">
                  <c:v>0.26250200000000001</c:v>
                </c:pt>
                <c:pt idx="885">
                  <c:v>0.26028499999999999</c:v>
                </c:pt>
                <c:pt idx="886">
                  <c:v>0.25836399999999998</c:v>
                </c:pt>
                <c:pt idx="887">
                  <c:v>0.256747</c:v>
                </c:pt>
                <c:pt idx="888">
                  <c:v>0.25539200000000001</c:v>
                </c:pt>
                <c:pt idx="889">
                  <c:v>0.25428000000000001</c:v>
                </c:pt>
                <c:pt idx="890">
                  <c:v>0.25334899999999999</c:v>
                </c:pt>
                <c:pt idx="891">
                  <c:v>0.252417</c:v>
                </c:pt>
                <c:pt idx="892">
                  <c:v>0.25125599999999998</c:v>
                </c:pt>
                <c:pt idx="893">
                  <c:v>0.24975600000000001</c:v>
                </c:pt>
                <c:pt idx="894">
                  <c:v>0.248002</c:v>
                </c:pt>
                <c:pt idx="895">
                  <c:v>0.24621699999999999</c:v>
                </c:pt>
                <c:pt idx="896">
                  <c:v>0.24459900000000001</c:v>
                </c:pt>
                <c:pt idx="897">
                  <c:v>0.24315999999999999</c:v>
                </c:pt>
                <c:pt idx="898">
                  <c:v>0.24174399999999999</c:v>
                </c:pt>
                <c:pt idx="899">
                  <c:v>0.240199</c:v>
                </c:pt>
                <c:pt idx="900">
                  <c:v>0.23847699999999999</c:v>
                </c:pt>
                <c:pt idx="901">
                  <c:v>0.23652999999999999</c:v>
                </c:pt>
                <c:pt idx="902">
                  <c:v>0.23425499999999999</c:v>
                </c:pt>
                <c:pt idx="903">
                  <c:v>0.231625</c:v>
                </c:pt>
                <c:pt idx="904">
                  <c:v>0.22881299999999999</c:v>
                </c:pt>
                <c:pt idx="905">
                  <c:v>0.226105</c:v>
                </c:pt>
                <c:pt idx="906">
                  <c:v>0.223718</c:v>
                </c:pt>
                <c:pt idx="907">
                  <c:v>0.22172</c:v>
                </c:pt>
                <c:pt idx="908">
                  <c:v>0.220053</c:v>
                </c:pt>
                <c:pt idx="909">
                  <c:v>0.21854199999999999</c:v>
                </c:pt>
                <c:pt idx="910">
                  <c:v>0.216943</c:v>
                </c:pt>
                <c:pt idx="911">
                  <c:v>0.21510599999999999</c:v>
                </c:pt>
                <c:pt idx="912">
                  <c:v>0.213113</c:v>
                </c:pt>
                <c:pt idx="913">
                  <c:v>0.211142</c:v>
                </c:pt>
                <c:pt idx="914">
                  <c:v>0.209173</c:v>
                </c:pt>
                <c:pt idx="915">
                  <c:v>0.20696300000000001</c:v>
                </c:pt>
                <c:pt idx="916">
                  <c:v>0.20436399999999999</c:v>
                </c:pt>
                <c:pt idx="917">
                  <c:v>0.20156099999999999</c:v>
                </c:pt>
                <c:pt idx="918">
                  <c:v>0.19888900000000001</c:v>
                </c:pt>
                <c:pt idx="919">
                  <c:v>0.19653599999999999</c:v>
                </c:pt>
                <c:pt idx="920">
                  <c:v>0.19448399999999999</c:v>
                </c:pt>
                <c:pt idx="921">
                  <c:v>0.192606</c:v>
                </c:pt>
                <c:pt idx="922">
                  <c:v>0.19073599999999999</c:v>
                </c:pt>
                <c:pt idx="923">
                  <c:v>0.188726</c:v>
                </c:pt>
                <c:pt idx="924">
                  <c:v>0.186501</c:v>
                </c:pt>
                <c:pt idx="925">
                  <c:v>0.18401999999999999</c:v>
                </c:pt>
                <c:pt idx="926">
                  <c:v>0.18124999999999999</c:v>
                </c:pt>
                <c:pt idx="927">
                  <c:v>0.17827299999999999</c:v>
                </c:pt>
                <c:pt idx="928">
                  <c:v>0.17533299999999999</c:v>
                </c:pt>
                <c:pt idx="929">
                  <c:v>0.17267199999999999</c:v>
                </c:pt>
                <c:pt idx="930">
                  <c:v>0.170353</c:v>
                </c:pt>
                <c:pt idx="931">
                  <c:v>0.168264</c:v>
                </c:pt>
                <c:pt idx="932">
                  <c:v>0.166237</c:v>
                </c:pt>
                <c:pt idx="933">
                  <c:v>0.16411999999999999</c:v>
                </c:pt>
                <c:pt idx="934">
                  <c:v>0.161824</c:v>
                </c:pt>
                <c:pt idx="935">
                  <c:v>0.159358</c:v>
                </c:pt>
                <c:pt idx="936">
                  <c:v>0.156833</c:v>
                </c:pt>
                <c:pt idx="937">
                  <c:v>0.154364</c:v>
                </c:pt>
                <c:pt idx="938">
                  <c:v>0.15196000000000001</c:v>
                </c:pt>
                <c:pt idx="939">
                  <c:v>0.149533</c:v>
                </c:pt>
                <c:pt idx="940">
                  <c:v>0.14704200000000001</c:v>
                </c:pt>
                <c:pt idx="941">
                  <c:v>0.144594</c:v>
                </c:pt>
                <c:pt idx="942">
                  <c:v>0.14236099999999999</c:v>
                </c:pt>
                <c:pt idx="943">
                  <c:v>0.140456</c:v>
                </c:pt>
                <c:pt idx="944">
                  <c:v>0.138873</c:v>
                </c:pt>
                <c:pt idx="945">
                  <c:v>0.13748299999999999</c:v>
                </c:pt>
                <c:pt idx="946">
                  <c:v>0.136072</c:v>
                </c:pt>
                <c:pt idx="947">
                  <c:v>0.13444900000000001</c:v>
                </c:pt>
                <c:pt idx="948">
                  <c:v>0.132553</c:v>
                </c:pt>
                <c:pt idx="949">
                  <c:v>0.13042999999999999</c:v>
                </c:pt>
                <c:pt idx="950">
                  <c:v>0.12817000000000001</c:v>
                </c:pt>
                <c:pt idx="951">
                  <c:v>0.12590299999999999</c:v>
                </c:pt>
                <c:pt idx="952">
                  <c:v>0.123789</c:v>
                </c:pt>
                <c:pt idx="953">
                  <c:v>0.121909</c:v>
                </c:pt>
                <c:pt idx="954">
                  <c:v>0.12017899999999999</c:v>
                </c:pt>
                <c:pt idx="955">
                  <c:v>0.118427</c:v>
                </c:pt>
                <c:pt idx="956">
                  <c:v>0.11655500000000001</c:v>
                </c:pt>
                <c:pt idx="957">
                  <c:v>0.114617</c:v>
                </c:pt>
                <c:pt idx="958">
                  <c:v>0.112747</c:v>
                </c:pt>
                <c:pt idx="959">
                  <c:v>0.11105</c:v>
                </c:pt>
                <c:pt idx="960">
                  <c:v>0.109532</c:v>
                </c:pt>
                <c:pt idx="961">
                  <c:v>0.108115</c:v>
                </c:pt>
                <c:pt idx="962">
                  <c:v>0.1067</c:v>
                </c:pt>
                <c:pt idx="963">
                  <c:v>0.105222</c:v>
                </c:pt>
                <c:pt idx="964">
                  <c:v>0.103701</c:v>
                </c:pt>
                <c:pt idx="965">
                  <c:v>0.10227899999999999</c:v>
                </c:pt>
                <c:pt idx="966">
                  <c:v>0.101147</c:v>
                </c:pt>
                <c:pt idx="967">
                  <c:v>0.10034800000000001</c:v>
                </c:pt>
                <c:pt idx="968">
                  <c:v>9.9678000000000003E-2</c:v>
                </c:pt>
                <c:pt idx="969">
                  <c:v>9.8838999999999996E-2</c:v>
                </c:pt>
                <c:pt idx="970">
                  <c:v>9.7698999999999994E-2</c:v>
                </c:pt>
                <c:pt idx="971">
                  <c:v>9.6347000000000002E-2</c:v>
                </c:pt>
                <c:pt idx="972">
                  <c:v>9.4895999999999994E-2</c:v>
                </c:pt>
                <c:pt idx="973">
                  <c:v>9.3294000000000002E-2</c:v>
                </c:pt>
                <c:pt idx="974">
                  <c:v>9.1447000000000001E-2</c:v>
                </c:pt>
                <c:pt idx="975">
                  <c:v>8.9432999999999999E-2</c:v>
                </c:pt>
                <c:pt idx="976">
                  <c:v>8.7465000000000001E-2</c:v>
                </c:pt>
                <c:pt idx="977">
                  <c:v>8.5644999999999999E-2</c:v>
                </c:pt>
                <c:pt idx="978">
                  <c:v>8.3893999999999996E-2</c:v>
                </c:pt>
                <c:pt idx="979">
                  <c:v>8.2139000000000004E-2</c:v>
                </c:pt>
                <c:pt idx="980">
                  <c:v>8.0456E-2</c:v>
                </c:pt>
                <c:pt idx="981">
                  <c:v>7.9006000000000007E-2</c:v>
                </c:pt>
                <c:pt idx="982">
                  <c:v>7.7890000000000001E-2</c:v>
                </c:pt>
                <c:pt idx="983">
                  <c:v>7.7077999999999994E-2</c:v>
                </c:pt>
                <c:pt idx="984">
                  <c:v>7.6414999999999997E-2</c:v>
                </c:pt>
                <c:pt idx="985">
                  <c:v>7.5717000000000007E-2</c:v>
                </c:pt>
                <c:pt idx="986">
                  <c:v>7.4866000000000002E-2</c:v>
                </c:pt>
                <c:pt idx="987">
                  <c:v>7.3835999999999999E-2</c:v>
                </c:pt>
                <c:pt idx="988">
                  <c:v>7.2686000000000001E-2</c:v>
                </c:pt>
                <c:pt idx="989">
                  <c:v>7.1565000000000004E-2</c:v>
                </c:pt>
                <c:pt idx="990">
                  <c:v>7.0644999999999999E-2</c:v>
                </c:pt>
                <c:pt idx="991">
                  <c:v>6.9991999999999999E-2</c:v>
                </c:pt>
                <c:pt idx="992">
                  <c:v>6.9516999999999995E-2</c:v>
                </c:pt>
                <c:pt idx="993">
                  <c:v>6.9111000000000006E-2</c:v>
                </c:pt>
                <c:pt idx="994">
                  <c:v>6.8758E-2</c:v>
                </c:pt>
                <c:pt idx="995">
                  <c:v>6.8455000000000002E-2</c:v>
                </c:pt>
                <c:pt idx="996">
                  <c:v>6.8113999999999994E-2</c:v>
                </c:pt>
                <c:pt idx="997">
                  <c:v>6.7705000000000001E-2</c:v>
                </c:pt>
                <c:pt idx="998">
                  <c:v>6.7417000000000005E-2</c:v>
                </c:pt>
                <c:pt idx="999">
                  <c:v>6.7517999999999995E-2</c:v>
                </c:pt>
                <c:pt idx="1000">
                  <c:v>6.8069000000000005E-2</c:v>
                </c:pt>
                <c:pt idx="1001">
                  <c:v>6.8890000000000007E-2</c:v>
                </c:pt>
                <c:pt idx="1002">
                  <c:v>6.9764999999999994E-2</c:v>
                </c:pt>
                <c:pt idx="1003">
                  <c:v>7.0623000000000005E-2</c:v>
                </c:pt>
                <c:pt idx="1004">
                  <c:v>7.1540999999999993E-2</c:v>
                </c:pt>
                <c:pt idx="1005">
                  <c:v>7.2650999999999993E-2</c:v>
                </c:pt>
                <c:pt idx="1006">
                  <c:v>7.4046000000000001E-2</c:v>
                </c:pt>
                <c:pt idx="1007">
                  <c:v>7.5699000000000002E-2</c:v>
                </c:pt>
                <c:pt idx="1008">
                  <c:v>7.7449000000000004E-2</c:v>
                </c:pt>
                <c:pt idx="1009">
                  <c:v>7.9108999999999999E-2</c:v>
                </c:pt>
                <c:pt idx="1010">
                  <c:v>8.0610000000000001E-2</c:v>
                </c:pt>
                <c:pt idx="1011">
                  <c:v>8.2053000000000001E-2</c:v>
                </c:pt>
                <c:pt idx="1012">
                  <c:v>8.3613000000000007E-2</c:v>
                </c:pt>
                <c:pt idx="1013">
                  <c:v>8.5447999999999996E-2</c:v>
                </c:pt>
                <c:pt idx="1014">
                  <c:v>8.7661000000000003E-2</c:v>
                </c:pt>
                <c:pt idx="1015">
                  <c:v>9.0246000000000007E-2</c:v>
                </c:pt>
                <c:pt idx="1016">
                  <c:v>9.3067999999999998E-2</c:v>
                </c:pt>
                <c:pt idx="1017">
                  <c:v>9.5978999999999995E-2</c:v>
                </c:pt>
                <c:pt idx="1018">
                  <c:v>9.8914000000000002E-2</c:v>
                </c:pt>
                <c:pt idx="1019">
                  <c:v>0.101867</c:v>
                </c:pt>
                <c:pt idx="1020">
                  <c:v>0.104853</c:v>
                </c:pt>
                <c:pt idx="1021">
                  <c:v>0.107935</c:v>
                </c:pt>
                <c:pt idx="1022">
                  <c:v>0.11118400000000001</c:v>
                </c:pt>
                <c:pt idx="1023">
                  <c:v>0.114575</c:v>
                </c:pt>
                <c:pt idx="1024">
                  <c:v>0.11797000000000001</c:v>
                </c:pt>
                <c:pt idx="1025">
                  <c:v>0.121239</c:v>
                </c:pt>
                <c:pt idx="1026">
                  <c:v>0.124375</c:v>
                </c:pt>
                <c:pt idx="1027">
                  <c:v>0.127499</c:v>
                </c:pt>
                <c:pt idx="1028">
                  <c:v>0.13075700000000001</c:v>
                </c:pt>
                <c:pt idx="1029">
                  <c:v>0.13420899999999999</c:v>
                </c:pt>
                <c:pt idx="1030">
                  <c:v>0.137819</c:v>
                </c:pt>
                <c:pt idx="1031">
                  <c:v>0.14152300000000001</c:v>
                </c:pt>
                <c:pt idx="1032">
                  <c:v>0.14529400000000001</c:v>
                </c:pt>
                <c:pt idx="1033">
                  <c:v>0.14912700000000001</c:v>
                </c:pt>
                <c:pt idx="1034">
                  <c:v>0.15301999999999999</c:v>
                </c:pt>
                <c:pt idx="1035">
                  <c:v>0.156974</c:v>
                </c:pt>
                <c:pt idx="1036">
                  <c:v>0.161026</c:v>
                </c:pt>
                <c:pt idx="1037">
                  <c:v>0.165245</c:v>
                </c:pt>
                <c:pt idx="1038">
                  <c:v>0.169652</c:v>
                </c:pt>
                <c:pt idx="1039">
                  <c:v>0.174148</c:v>
                </c:pt>
                <c:pt idx="1040">
                  <c:v>0.17858399999999999</c:v>
                </c:pt>
                <c:pt idx="1041">
                  <c:v>0.182841</c:v>
                </c:pt>
                <c:pt idx="1042">
                  <c:v>0.186805</c:v>
                </c:pt>
                <c:pt idx="1043">
                  <c:v>0.190334</c:v>
                </c:pt>
                <c:pt idx="1044">
                  <c:v>0.19337299999999999</c:v>
                </c:pt>
                <c:pt idx="1045">
                  <c:v>0.19603400000000001</c:v>
                </c:pt>
                <c:pt idx="1046">
                  <c:v>0.19845699999999999</c:v>
                </c:pt>
                <c:pt idx="1047">
                  <c:v>0.20063700000000001</c:v>
                </c:pt>
                <c:pt idx="1048">
                  <c:v>0.20244100000000001</c:v>
                </c:pt>
                <c:pt idx="1049">
                  <c:v>0.20380799999999999</c:v>
                </c:pt>
                <c:pt idx="1050">
                  <c:v>0.204843</c:v>
                </c:pt>
                <c:pt idx="1051">
                  <c:v>0.20573</c:v>
                </c:pt>
                <c:pt idx="1052">
                  <c:v>0.20658799999999999</c:v>
                </c:pt>
                <c:pt idx="1053">
                  <c:v>0.20744199999999999</c:v>
                </c:pt>
                <c:pt idx="1054">
                  <c:v>0.20827699999999999</c:v>
                </c:pt>
                <c:pt idx="1055">
                  <c:v>0.209123</c:v>
                </c:pt>
                <c:pt idx="1056">
                  <c:v>0.210089</c:v>
                </c:pt>
                <c:pt idx="1057">
                  <c:v>0.21132699999999999</c:v>
                </c:pt>
                <c:pt idx="1058">
                  <c:v>0.212924</c:v>
                </c:pt>
                <c:pt idx="1059">
                  <c:v>0.21485099999999999</c:v>
                </c:pt>
                <c:pt idx="1060">
                  <c:v>0.21701999999999999</c:v>
                </c:pt>
                <c:pt idx="1061">
                  <c:v>0.219362</c:v>
                </c:pt>
                <c:pt idx="1062">
                  <c:v>0.221826</c:v>
                </c:pt>
                <c:pt idx="1063">
                  <c:v>0.22437499999999999</c:v>
                </c:pt>
                <c:pt idx="1064">
                  <c:v>0.22703200000000001</c:v>
                </c:pt>
                <c:pt idx="1065">
                  <c:v>0.22988400000000001</c:v>
                </c:pt>
                <c:pt idx="1066">
                  <c:v>0.232984</c:v>
                </c:pt>
                <c:pt idx="1067">
                  <c:v>0.23630499999999999</c:v>
                </c:pt>
                <c:pt idx="1068">
                  <c:v>0.239843</c:v>
                </c:pt>
                <c:pt idx="1069">
                  <c:v>0.2437</c:v>
                </c:pt>
                <c:pt idx="1070">
                  <c:v>0.24798500000000001</c:v>
                </c:pt>
                <c:pt idx="1071">
                  <c:v>0.25265900000000002</c:v>
                </c:pt>
                <c:pt idx="1072">
                  <c:v>0.25756299999999999</c:v>
                </c:pt>
                <c:pt idx="1073">
                  <c:v>0.26259900000000003</c:v>
                </c:pt>
                <c:pt idx="1074">
                  <c:v>0.26777499999999999</c:v>
                </c:pt>
                <c:pt idx="1075">
                  <c:v>0.27307100000000001</c:v>
                </c:pt>
                <c:pt idx="1076">
                  <c:v>0.278395</c:v>
                </c:pt>
                <c:pt idx="1077">
                  <c:v>0.283719</c:v>
                </c:pt>
                <c:pt idx="1078">
                  <c:v>0.28916500000000001</c:v>
                </c:pt>
                <c:pt idx="1079">
                  <c:v>0.29491200000000001</c:v>
                </c:pt>
                <c:pt idx="1080">
                  <c:v>0.30106300000000003</c:v>
                </c:pt>
                <c:pt idx="1081">
                  <c:v>0.307558</c:v>
                </c:pt>
                <c:pt idx="1082">
                  <c:v>0.31415300000000002</c:v>
                </c:pt>
                <c:pt idx="1083">
                  <c:v>0.32050699999999999</c:v>
                </c:pt>
                <c:pt idx="1084">
                  <c:v>0.326349</c:v>
                </c:pt>
                <c:pt idx="1085">
                  <c:v>0.331565</c:v>
                </c:pt>
                <c:pt idx="1086">
                  <c:v>0.33615400000000001</c:v>
                </c:pt>
                <c:pt idx="1087">
                  <c:v>0.34020600000000001</c:v>
                </c:pt>
                <c:pt idx="1088">
                  <c:v>0.34388400000000002</c:v>
                </c:pt>
                <c:pt idx="1089">
                  <c:v>0.347306</c:v>
                </c:pt>
                <c:pt idx="1090">
                  <c:v>0.35039100000000001</c:v>
                </c:pt>
                <c:pt idx="1091">
                  <c:v>0.35292099999999998</c:v>
                </c:pt>
                <c:pt idx="1092">
                  <c:v>0.35477999999999998</c:v>
                </c:pt>
                <c:pt idx="1093">
                  <c:v>0.35603499999999999</c:v>
                </c:pt>
                <c:pt idx="1094">
                  <c:v>0.35676799999999997</c:v>
                </c:pt>
                <c:pt idx="1095">
                  <c:v>0.35696699999999998</c:v>
                </c:pt>
                <c:pt idx="1096">
                  <c:v>0.35665400000000003</c:v>
                </c:pt>
                <c:pt idx="1097">
                  <c:v>0.35594900000000002</c:v>
                </c:pt>
                <c:pt idx="1098">
                  <c:v>0.35492899999999999</c:v>
                </c:pt>
                <c:pt idx="1099">
                  <c:v>0.353574</c:v>
                </c:pt>
                <c:pt idx="1100">
                  <c:v>0.35194300000000001</c:v>
                </c:pt>
                <c:pt idx="1101">
                  <c:v>0.35022399999999998</c:v>
                </c:pt>
                <c:pt idx="1102">
                  <c:v>0.34854000000000002</c:v>
                </c:pt>
                <c:pt idx="1103">
                  <c:v>0.34680699999999998</c:v>
                </c:pt>
                <c:pt idx="1104">
                  <c:v>0.344856</c:v>
                </c:pt>
                <c:pt idx="1105">
                  <c:v>0.342615</c:v>
                </c:pt>
                <c:pt idx="1106">
                  <c:v>0.34010800000000002</c:v>
                </c:pt>
                <c:pt idx="1107">
                  <c:v>0.33731499999999998</c:v>
                </c:pt>
                <c:pt idx="1108">
                  <c:v>0.33409499999999998</c:v>
                </c:pt>
                <c:pt idx="1109">
                  <c:v>0.33027000000000001</c:v>
                </c:pt>
                <c:pt idx="1110">
                  <c:v>0.32580399999999998</c:v>
                </c:pt>
                <c:pt idx="1111">
                  <c:v>0.32087300000000002</c:v>
                </c:pt>
                <c:pt idx="1112">
                  <c:v>0.315743</c:v>
                </c:pt>
                <c:pt idx="1113">
                  <c:v>0.310554</c:v>
                </c:pt>
                <c:pt idx="1114">
                  <c:v>0.305259</c:v>
                </c:pt>
                <c:pt idx="1115">
                  <c:v>0.299788</c:v>
                </c:pt>
                <c:pt idx="1116">
                  <c:v>0.29428100000000001</c:v>
                </c:pt>
                <c:pt idx="1117">
                  <c:v>0.28906599999999999</c:v>
                </c:pt>
                <c:pt idx="1118">
                  <c:v>0.284441</c:v>
                </c:pt>
                <c:pt idx="1119">
                  <c:v>0.28052199999999999</c:v>
                </c:pt>
                <c:pt idx="1120">
                  <c:v>0.27724500000000002</c:v>
                </c:pt>
                <c:pt idx="1121">
                  <c:v>0.27440999999999999</c:v>
                </c:pt>
                <c:pt idx="1122">
                  <c:v>0.271783</c:v>
                </c:pt>
                <c:pt idx="1123">
                  <c:v>0.26926800000000001</c:v>
                </c:pt>
                <c:pt idx="1124">
                  <c:v>0.26694099999999998</c:v>
                </c:pt>
                <c:pt idx="1125">
                  <c:v>0.26489499999999999</c:v>
                </c:pt>
                <c:pt idx="1126">
                  <c:v>0.26312600000000003</c:v>
                </c:pt>
                <c:pt idx="1127">
                  <c:v>0.26158300000000001</c:v>
                </c:pt>
                <c:pt idx="1128">
                  <c:v>0.26025300000000001</c:v>
                </c:pt>
                <c:pt idx="1129">
                  <c:v>0.259154</c:v>
                </c:pt>
                <c:pt idx="1130">
                  <c:v>0.25822400000000001</c:v>
                </c:pt>
                <c:pt idx="1131">
                  <c:v>0.25725799999999999</c:v>
                </c:pt>
                <c:pt idx="1132">
                  <c:v>0.255994</c:v>
                </c:pt>
                <c:pt idx="1133">
                  <c:v>0.25429400000000002</c:v>
                </c:pt>
                <c:pt idx="1134">
                  <c:v>0.25223099999999998</c:v>
                </c:pt>
                <c:pt idx="1135">
                  <c:v>0.25001200000000001</c:v>
                </c:pt>
                <c:pt idx="1136">
                  <c:v>0.24784600000000001</c:v>
                </c:pt>
                <c:pt idx="1137">
                  <c:v>0.24585199999999999</c:v>
                </c:pt>
                <c:pt idx="1138">
                  <c:v>0.244065</c:v>
                </c:pt>
                <c:pt idx="1139">
                  <c:v>0.24251</c:v>
                </c:pt>
                <c:pt idx="1140">
                  <c:v>0.241255</c:v>
                </c:pt>
                <c:pt idx="1141">
                  <c:v>0.24035000000000001</c:v>
                </c:pt>
                <c:pt idx="1142">
                  <c:v>0.239707</c:v>
                </c:pt>
                <c:pt idx="1143">
                  <c:v>0.239118</c:v>
                </c:pt>
                <c:pt idx="1144">
                  <c:v>0.238402</c:v>
                </c:pt>
                <c:pt idx="1145">
                  <c:v>0.23755100000000001</c:v>
                </c:pt>
                <c:pt idx="1146">
                  <c:v>0.236707</c:v>
                </c:pt>
                <c:pt idx="1147">
                  <c:v>0.236013</c:v>
                </c:pt>
                <c:pt idx="1148">
                  <c:v>0.23550099999999999</c:v>
                </c:pt>
                <c:pt idx="1149">
                  <c:v>0.23512</c:v>
                </c:pt>
                <c:pt idx="1150">
                  <c:v>0.23481099999999999</c:v>
                </c:pt>
                <c:pt idx="1151">
                  <c:v>0.23453399999999999</c:v>
                </c:pt>
                <c:pt idx="1152">
                  <c:v>0.234265</c:v>
                </c:pt>
                <c:pt idx="1153">
                  <c:v>0.234016</c:v>
                </c:pt>
                <c:pt idx="1154">
                  <c:v>0.23382500000000001</c:v>
                </c:pt>
                <c:pt idx="1155">
                  <c:v>0.23372499999999999</c:v>
                </c:pt>
                <c:pt idx="1156">
                  <c:v>0.23372100000000001</c:v>
                </c:pt>
                <c:pt idx="1157">
                  <c:v>0.23377700000000001</c:v>
                </c:pt>
                <c:pt idx="1158">
                  <c:v>0.23385</c:v>
                </c:pt>
                <c:pt idx="1159">
                  <c:v>0.23396700000000001</c:v>
                </c:pt>
                <c:pt idx="1160">
                  <c:v>0.234233</c:v>
                </c:pt>
                <c:pt idx="1161">
                  <c:v>0.23472299999999999</c:v>
                </c:pt>
                <c:pt idx="1162">
                  <c:v>0.235371</c:v>
                </c:pt>
                <c:pt idx="1163">
                  <c:v>0.23600199999999999</c:v>
                </c:pt>
                <c:pt idx="1164">
                  <c:v>0.236459</c:v>
                </c:pt>
                <c:pt idx="1165">
                  <c:v>0.23666599999999999</c:v>
                </c:pt>
                <c:pt idx="1166">
                  <c:v>0.23661399999999999</c:v>
                </c:pt>
                <c:pt idx="1167">
                  <c:v>0.23632500000000001</c:v>
                </c:pt>
                <c:pt idx="1168">
                  <c:v>0.23583699999999999</c:v>
                </c:pt>
                <c:pt idx="1169">
                  <c:v>0.23516899999999999</c:v>
                </c:pt>
                <c:pt idx="1170">
                  <c:v>0.23425799999999999</c:v>
                </c:pt>
                <c:pt idx="1171">
                  <c:v>0.232989</c:v>
                </c:pt>
                <c:pt idx="1172">
                  <c:v>0.23131599999999999</c:v>
                </c:pt>
                <c:pt idx="1173">
                  <c:v>0.229297</c:v>
                </c:pt>
                <c:pt idx="1174">
                  <c:v>0.226996</c:v>
                </c:pt>
                <c:pt idx="1175">
                  <c:v>0.22445499999999999</c:v>
                </c:pt>
                <c:pt idx="1176">
                  <c:v>0.2218</c:v>
                </c:pt>
                <c:pt idx="1177">
                  <c:v>0.21923200000000001</c:v>
                </c:pt>
                <c:pt idx="1178">
                  <c:v>0.216888</c:v>
                </c:pt>
                <c:pt idx="1179">
                  <c:v>0.21477099999999999</c:v>
                </c:pt>
                <c:pt idx="1180">
                  <c:v>0.21284700000000001</c:v>
                </c:pt>
                <c:pt idx="1181">
                  <c:v>0.211146</c:v>
                </c:pt>
                <c:pt idx="1182">
                  <c:v>0.209755</c:v>
                </c:pt>
                <c:pt idx="1183">
                  <c:v>0.20874699999999999</c:v>
                </c:pt>
                <c:pt idx="1184">
                  <c:v>0.20811099999999999</c:v>
                </c:pt>
                <c:pt idx="1185">
                  <c:v>0.20776</c:v>
                </c:pt>
                <c:pt idx="1186">
                  <c:v>0.20757900000000001</c:v>
                </c:pt>
                <c:pt idx="1187">
                  <c:v>0.20746200000000001</c:v>
                </c:pt>
                <c:pt idx="1188">
                  <c:v>0.20735100000000001</c:v>
                </c:pt>
                <c:pt idx="1189">
                  <c:v>0.20729400000000001</c:v>
                </c:pt>
                <c:pt idx="1190">
                  <c:v>0.207397</c:v>
                </c:pt>
                <c:pt idx="1191">
                  <c:v>0.207677</c:v>
                </c:pt>
                <c:pt idx="1192">
                  <c:v>0.207952</c:v>
                </c:pt>
                <c:pt idx="1193">
                  <c:v>0.20793800000000001</c:v>
                </c:pt>
                <c:pt idx="1194">
                  <c:v>0.20744499999999999</c:v>
                </c:pt>
                <c:pt idx="1195">
                  <c:v>0.20647099999999999</c:v>
                </c:pt>
                <c:pt idx="1196">
                  <c:v>0.20510600000000001</c:v>
                </c:pt>
                <c:pt idx="1197">
                  <c:v>0.20334099999999999</c:v>
                </c:pt>
                <c:pt idx="1198">
                  <c:v>0.20105799999999999</c:v>
                </c:pt>
                <c:pt idx="1199">
                  <c:v>0.19821900000000001</c:v>
                </c:pt>
                <c:pt idx="1200">
                  <c:v>0.194939</c:v>
                </c:pt>
                <c:pt idx="1201">
                  <c:v>0.19129099999999999</c:v>
                </c:pt>
                <c:pt idx="1202">
                  <c:v>0.187163</c:v>
                </c:pt>
                <c:pt idx="1203">
                  <c:v>0.182421</c:v>
                </c:pt>
                <c:pt idx="1204">
                  <c:v>0.17713200000000001</c:v>
                </c:pt>
                <c:pt idx="1205">
                  <c:v>0.171542</c:v>
                </c:pt>
                <c:pt idx="1206">
                  <c:v>0.16585900000000001</c:v>
                </c:pt>
                <c:pt idx="1207">
                  <c:v>0.160132</c:v>
                </c:pt>
                <c:pt idx="1208">
                  <c:v>0.15434700000000001</c:v>
                </c:pt>
                <c:pt idx="1209">
                  <c:v>0.14855099999999999</c:v>
                </c:pt>
                <c:pt idx="1210">
                  <c:v>0.14286099999999999</c:v>
                </c:pt>
                <c:pt idx="1211">
                  <c:v>0.13735600000000001</c:v>
                </c:pt>
                <c:pt idx="1212">
                  <c:v>0.13206799999999999</c:v>
                </c:pt>
                <c:pt idx="1213">
                  <c:v>0.127053</c:v>
                </c:pt>
                <c:pt idx="1214">
                  <c:v>0.122396</c:v>
                </c:pt>
                <c:pt idx="1215">
                  <c:v>0.118117</c:v>
                </c:pt>
                <c:pt idx="1216">
                  <c:v>0.114121</c:v>
                </c:pt>
                <c:pt idx="1217">
                  <c:v>0.110314</c:v>
                </c:pt>
                <c:pt idx="1218">
                  <c:v>0.10670499999999999</c:v>
                </c:pt>
                <c:pt idx="1219">
                  <c:v>0.103363</c:v>
                </c:pt>
                <c:pt idx="1220">
                  <c:v>0.100257</c:v>
                </c:pt>
                <c:pt idx="1221">
                  <c:v>9.7248000000000001E-2</c:v>
                </c:pt>
                <c:pt idx="1222">
                  <c:v>9.4246999999999997E-2</c:v>
                </c:pt>
                <c:pt idx="1223">
                  <c:v>9.1306999999999999E-2</c:v>
                </c:pt>
                <c:pt idx="1224">
                  <c:v>8.8505E-2</c:v>
                </c:pt>
                <c:pt idx="1225">
                  <c:v>8.5800000000000001E-2</c:v>
                </c:pt>
                <c:pt idx="1226">
                  <c:v>8.3087999999999995E-2</c:v>
                </c:pt>
                <c:pt idx="1227">
                  <c:v>8.0352999999999994E-2</c:v>
                </c:pt>
                <c:pt idx="1228">
                  <c:v>7.7689999999999995E-2</c:v>
                </c:pt>
                <c:pt idx="1229">
                  <c:v>7.5193999999999997E-2</c:v>
                </c:pt>
                <c:pt idx="1230">
                  <c:v>7.2889999999999996E-2</c:v>
                </c:pt>
                <c:pt idx="1231">
                  <c:v>7.0744000000000001E-2</c:v>
                </c:pt>
                <c:pt idx="1232">
                  <c:v>6.8707000000000004E-2</c:v>
                </c:pt>
                <c:pt idx="1233">
                  <c:v>6.6742999999999997E-2</c:v>
                </c:pt>
                <c:pt idx="1234">
                  <c:v>6.4822000000000005E-2</c:v>
                </c:pt>
                <c:pt idx="1235">
                  <c:v>6.2910999999999995E-2</c:v>
                </c:pt>
                <c:pt idx="1236">
                  <c:v>6.0990000000000003E-2</c:v>
                </c:pt>
                <c:pt idx="1237">
                  <c:v>5.9105999999999999E-2</c:v>
                </c:pt>
                <c:pt idx="1238">
                  <c:v>5.7356999999999998E-2</c:v>
                </c:pt>
                <c:pt idx="1239">
                  <c:v>5.5773999999999997E-2</c:v>
                </c:pt>
                <c:pt idx="1240">
                  <c:v>5.4252000000000002E-2</c:v>
                </c:pt>
                <c:pt idx="1241">
                  <c:v>5.2660999999999999E-2</c:v>
                </c:pt>
                <c:pt idx="1242">
                  <c:v>5.0951000000000003E-2</c:v>
                </c:pt>
                <c:pt idx="1243">
                  <c:v>4.9125000000000002E-2</c:v>
                </c:pt>
                <c:pt idx="1244">
                  <c:v>4.7189000000000002E-2</c:v>
                </c:pt>
                <c:pt idx="1245">
                  <c:v>4.5192999999999997E-2</c:v>
                </c:pt>
                <c:pt idx="1246">
                  <c:v>4.3239E-2</c:v>
                </c:pt>
                <c:pt idx="1247">
                  <c:v>4.1384999999999998E-2</c:v>
                </c:pt>
                <c:pt idx="1248">
                  <c:v>3.9595999999999999E-2</c:v>
                </c:pt>
                <c:pt idx="1249">
                  <c:v>3.7808000000000001E-2</c:v>
                </c:pt>
                <c:pt idx="1250">
                  <c:v>3.6011000000000001E-2</c:v>
                </c:pt>
                <c:pt idx="1251">
                  <c:v>3.4243999999999997E-2</c:v>
                </c:pt>
                <c:pt idx="1252">
                  <c:v>3.2550999999999997E-2</c:v>
                </c:pt>
                <c:pt idx="1253">
                  <c:v>3.0960999999999999E-2</c:v>
                </c:pt>
                <c:pt idx="1254">
                  <c:v>2.9463E-2</c:v>
                </c:pt>
                <c:pt idx="1255">
                  <c:v>2.7982E-2</c:v>
                </c:pt>
                <c:pt idx="1256">
                  <c:v>2.64E-2</c:v>
                </c:pt>
                <c:pt idx="1257">
                  <c:v>2.4656000000000001E-2</c:v>
                </c:pt>
                <c:pt idx="1258">
                  <c:v>2.2800000000000001E-2</c:v>
                </c:pt>
                <c:pt idx="1259">
                  <c:v>2.0913000000000001E-2</c:v>
                </c:pt>
                <c:pt idx="1260">
                  <c:v>1.9032E-2</c:v>
                </c:pt>
                <c:pt idx="1261">
                  <c:v>1.7205999999999999E-2</c:v>
                </c:pt>
                <c:pt idx="1262">
                  <c:v>1.5535E-2</c:v>
                </c:pt>
                <c:pt idx="1263">
                  <c:v>1.4083999999999999E-2</c:v>
                </c:pt>
                <c:pt idx="1264">
                  <c:v>1.2795000000000001E-2</c:v>
                </c:pt>
                <c:pt idx="1265">
                  <c:v>1.1560000000000001E-2</c:v>
                </c:pt>
                <c:pt idx="1266">
                  <c:v>1.0328E-2</c:v>
                </c:pt>
                <c:pt idx="1267">
                  <c:v>9.1149999999999998E-3</c:v>
                </c:pt>
                <c:pt idx="1268">
                  <c:v>7.9360000000000003E-3</c:v>
                </c:pt>
                <c:pt idx="1269">
                  <c:v>6.7879999999999998E-3</c:v>
                </c:pt>
                <c:pt idx="1270">
                  <c:v>5.6519999999999999E-3</c:v>
                </c:pt>
                <c:pt idx="1271">
                  <c:v>4.5059999999999996E-3</c:v>
                </c:pt>
                <c:pt idx="1272">
                  <c:v>4.5319999999999996E-3</c:v>
                </c:pt>
                <c:pt idx="1273">
                  <c:v>4.5599999999999998E-3</c:v>
                </c:pt>
                <c:pt idx="1274">
                  <c:v>4.5900000000000003E-3</c:v>
                </c:pt>
                <c:pt idx="1275">
                  <c:v>4.6220000000000002E-3</c:v>
                </c:pt>
                <c:pt idx="1276">
                  <c:v>4.6550000000000003E-3</c:v>
                </c:pt>
                <c:pt idx="1277">
                  <c:v>4.6909999999999999E-3</c:v>
                </c:pt>
                <c:pt idx="1278">
                  <c:v>4.7280000000000004E-3</c:v>
                </c:pt>
                <c:pt idx="1279">
                  <c:v>4.7679999999999997E-3</c:v>
                </c:pt>
                <c:pt idx="1280">
                  <c:v>4.8089999999999999E-3</c:v>
                </c:pt>
                <c:pt idx="1281">
                  <c:v>4.8520000000000004E-3</c:v>
                </c:pt>
                <c:pt idx="1282">
                  <c:v>4.8970000000000003E-3</c:v>
                </c:pt>
                <c:pt idx="1283">
                  <c:v>4.9439999999999996E-3</c:v>
                </c:pt>
                <c:pt idx="1284">
                  <c:v>4.993E-3</c:v>
                </c:pt>
                <c:pt idx="1285">
                  <c:v>5.0429999999999997E-3</c:v>
                </c:pt>
                <c:pt idx="1286">
                  <c:v>5.0959999999999998E-3</c:v>
                </c:pt>
                <c:pt idx="1287">
                  <c:v>5.1500000000000001E-3</c:v>
                </c:pt>
                <c:pt idx="1288">
                  <c:v>5.2069999999999998E-3</c:v>
                </c:pt>
                <c:pt idx="1289">
                  <c:v>5.2649999999999997E-3</c:v>
                </c:pt>
                <c:pt idx="1290">
                  <c:v>5.326E-3</c:v>
                </c:pt>
                <c:pt idx="1291">
                  <c:v>5.3880000000000004E-3</c:v>
                </c:pt>
                <c:pt idx="1292">
                  <c:v>5.3239999999999997E-3</c:v>
                </c:pt>
                <c:pt idx="1293">
                  <c:v>5.2620000000000002E-3</c:v>
                </c:pt>
                <c:pt idx="1294">
                  <c:v>5.202E-3</c:v>
                </c:pt>
                <c:pt idx="1295">
                  <c:v>5.1440000000000001E-3</c:v>
                </c:pt>
                <c:pt idx="1296">
                  <c:v>5.0879999999999996E-3</c:v>
                </c:pt>
                <c:pt idx="1297">
                  <c:v>5.0330000000000001E-3</c:v>
                </c:pt>
                <c:pt idx="1298">
                  <c:v>4.9810000000000002E-3</c:v>
                </c:pt>
                <c:pt idx="1299">
                  <c:v>4.9309999999999996E-3</c:v>
                </c:pt>
                <c:pt idx="1300">
                  <c:v>4.8820000000000001E-3</c:v>
                </c:pt>
                <c:pt idx="1301">
                  <c:v>4.8349999999999999E-3</c:v>
                </c:pt>
                <c:pt idx="1302">
                  <c:v>4.7910000000000001E-3</c:v>
                </c:pt>
                <c:pt idx="1303">
                  <c:v>4.7479999999999996E-3</c:v>
                </c:pt>
                <c:pt idx="1304">
                  <c:v>4.7070000000000002E-3</c:v>
                </c:pt>
                <c:pt idx="1305">
                  <c:v>4.6680000000000003E-3</c:v>
                </c:pt>
                <c:pt idx="1306">
                  <c:v>4.6309999999999997E-3</c:v>
                </c:pt>
                <c:pt idx="1307">
                  <c:v>4.5960000000000003E-3</c:v>
                </c:pt>
                <c:pt idx="1308">
                  <c:v>4.5620000000000001E-3</c:v>
                </c:pt>
                <c:pt idx="1309">
                  <c:v>4.5310000000000003E-3</c:v>
                </c:pt>
                <c:pt idx="1310">
                  <c:v>4.5009999999999998E-3</c:v>
                </c:pt>
                <c:pt idx="1311">
                  <c:v>4.4739999999999997E-3</c:v>
                </c:pt>
                <c:pt idx="1312">
                  <c:v>4.4479999999999997E-3</c:v>
                </c:pt>
                <c:pt idx="1313">
                  <c:v>4.424E-3</c:v>
                </c:pt>
                <c:pt idx="1314">
                  <c:v>4.4019999999999997E-3</c:v>
                </c:pt>
                <c:pt idx="1315">
                  <c:v>4.3819999999999996E-3</c:v>
                </c:pt>
                <c:pt idx="1316">
                  <c:v>4.3639999999999998E-3</c:v>
                </c:pt>
                <c:pt idx="1317">
                  <c:v>4.3480000000000003E-3</c:v>
                </c:pt>
                <c:pt idx="1318">
                  <c:v>4.3340000000000002E-3</c:v>
                </c:pt>
                <c:pt idx="1319">
                  <c:v>4.3210000000000002E-3</c:v>
                </c:pt>
                <c:pt idx="1320">
                  <c:v>4.3109999999999997E-3</c:v>
                </c:pt>
                <c:pt idx="1321">
                  <c:v>4.3020000000000003E-3</c:v>
                </c:pt>
                <c:pt idx="1322">
                  <c:v>4.2960000000000003E-3</c:v>
                </c:pt>
                <c:pt idx="1323">
                  <c:v>4.2909999999999997E-3</c:v>
                </c:pt>
                <c:pt idx="1324">
                  <c:v>4.2880000000000001E-3</c:v>
                </c:pt>
                <c:pt idx="1325">
                  <c:v>4.287E-3</c:v>
                </c:pt>
                <c:pt idx="1326">
                  <c:v>4.2880000000000001E-3</c:v>
                </c:pt>
                <c:pt idx="1327">
                  <c:v>4.2909999999999997E-3</c:v>
                </c:pt>
                <c:pt idx="1328">
                  <c:v>4.2960000000000003E-3</c:v>
                </c:pt>
                <c:pt idx="1329">
                  <c:v>4.3020000000000003E-3</c:v>
                </c:pt>
                <c:pt idx="1330">
                  <c:v>4.3109999999999997E-3</c:v>
                </c:pt>
                <c:pt idx="1331">
                  <c:v>4.3210000000000002E-3</c:v>
                </c:pt>
                <c:pt idx="1332">
                  <c:v>4.3340000000000002E-3</c:v>
                </c:pt>
                <c:pt idx="1333">
                  <c:v>4.3480000000000003E-3</c:v>
                </c:pt>
                <c:pt idx="1334">
                  <c:v>4.3639999999999998E-3</c:v>
                </c:pt>
                <c:pt idx="1335">
                  <c:v>4.3819999999999996E-3</c:v>
                </c:pt>
                <c:pt idx="1336">
                  <c:v>4.4019999999999997E-3</c:v>
                </c:pt>
                <c:pt idx="1337">
                  <c:v>4.424E-3</c:v>
                </c:pt>
                <c:pt idx="1338">
                  <c:v>4.4479999999999997E-3</c:v>
                </c:pt>
                <c:pt idx="1339">
                  <c:v>4.4739999999999997E-3</c:v>
                </c:pt>
                <c:pt idx="1340">
                  <c:v>4.5009999999999998E-3</c:v>
                </c:pt>
                <c:pt idx="1341">
                  <c:v>4.5310000000000003E-3</c:v>
                </c:pt>
                <c:pt idx="1342">
                  <c:v>4.5620000000000001E-3</c:v>
                </c:pt>
                <c:pt idx="1343">
                  <c:v>4.5960000000000003E-3</c:v>
                </c:pt>
                <c:pt idx="1344">
                  <c:v>4.6309999999999997E-3</c:v>
                </c:pt>
                <c:pt idx="1345">
                  <c:v>4.6680000000000003E-3</c:v>
                </c:pt>
                <c:pt idx="1346">
                  <c:v>4.7070000000000002E-3</c:v>
                </c:pt>
                <c:pt idx="1347">
                  <c:v>4.7479999999999996E-3</c:v>
                </c:pt>
                <c:pt idx="1348">
                  <c:v>4.7910000000000001E-3</c:v>
                </c:pt>
                <c:pt idx="1349">
                  <c:v>4.8349999999999999E-3</c:v>
                </c:pt>
                <c:pt idx="1350">
                  <c:v>4.8820000000000001E-3</c:v>
                </c:pt>
                <c:pt idx="1351">
                  <c:v>4.9309999999999996E-3</c:v>
                </c:pt>
                <c:pt idx="1352">
                  <c:v>4.9810000000000002E-3</c:v>
                </c:pt>
                <c:pt idx="1353">
                  <c:v>5.0330000000000001E-3</c:v>
                </c:pt>
                <c:pt idx="1354">
                  <c:v>5.0879999999999996E-3</c:v>
                </c:pt>
                <c:pt idx="1355">
                  <c:v>5.1440000000000001E-3</c:v>
                </c:pt>
                <c:pt idx="1356">
                  <c:v>5.202E-3</c:v>
                </c:pt>
                <c:pt idx="1357">
                  <c:v>5.2620000000000002E-3</c:v>
                </c:pt>
                <c:pt idx="1358">
                  <c:v>5.3239999999999997E-3</c:v>
                </c:pt>
                <c:pt idx="1359">
                  <c:v>5.3880000000000004E-3</c:v>
                </c:pt>
                <c:pt idx="1360">
                  <c:v>5.3239999999999997E-3</c:v>
                </c:pt>
                <c:pt idx="1361">
                  <c:v>5.2620000000000002E-3</c:v>
                </c:pt>
                <c:pt idx="1362">
                  <c:v>5.202E-3</c:v>
                </c:pt>
                <c:pt idx="1363">
                  <c:v>5.1440000000000001E-3</c:v>
                </c:pt>
                <c:pt idx="1364">
                  <c:v>5.0879999999999996E-3</c:v>
                </c:pt>
                <c:pt idx="1365">
                  <c:v>5.0330000000000001E-3</c:v>
                </c:pt>
                <c:pt idx="1366">
                  <c:v>4.9810000000000002E-3</c:v>
                </c:pt>
                <c:pt idx="1367">
                  <c:v>4.9309999999999996E-3</c:v>
                </c:pt>
                <c:pt idx="1368">
                  <c:v>4.8820000000000001E-3</c:v>
                </c:pt>
                <c:pt idx="1369">
                  <c:v>4.8349999999999999E-3</c:v>
                </c:pt>
                <c:pt idx="1370">
                  <c:v>4.7910000000000001E-3</c:v>
                </c:pt>
                <c:pt idx="1371">
                  <c:v>4.7479999999999996E-3</c:v>
                </c:pt>
                <c:pt idx="1372">
                  <c:v>4.7070000000000002E-3</c:v>
                </c:pt>
                <c:pt idx="1373">
                  <c:v>4.6680000000000003E-3</c:v>
                </c:pt>
                <c:pt idx="1374">
                  <c:v>4.6309999999999997E-3</c:v>
                </c:pt>
                <c:pt idx="1375">
                  <c:v>4.5960000000000003E-3</c:v>
                </c:pt>
                <c:pt idx="1376">
                  <c:v>4.5620000000000001E-3</c:v>
                </c:pt>
                <c:pt idx="1377">
                  <c:v>4.5310000000000003E-3</c:v>
                </c:pt>
                <c:pt idx="1378">
                  <c:v>4.5009999999999998E-3</c:v>
                </c:pt>
                <c:pt idx="1379">
                  <c:v>4.4739999999999997E-3</c:v>
                </c:pt>
                <c:pt idx="1380">
                  <c:v>4.4479999999999997E-3</c:v>
                </c:pt>
                <c:pt idx="1381">
                  <c:v>4.424E-3</c:v>
                </c:pt>
                <c:pt idx="1382">
                  <c:v>4.4019999999999997E-3</c:v>
                </c:pt>
                <c:pt idx="1383">
                  <c:v>4.3819999999999996E-3</c:v>
                </c:pt>
                <c:pt idx="1384">
                  <c:v>4.3639999999999998E-3</c:v>
                </c:pt>
                <c:pt idx="1385">
                  <c:v>4.3480000000000003E-3</c:v>
                </c:pt>
                <c:pt idx="1386">
                  <c:v>4.3340000000000002E-3</c:v>
                </c:pt>
                <c:pt idx="1387">
                  <c:v>4.3210000000000002E-3</c:v>
                </c:pt>
                <c:pt idx="1388">
                  <c:v>4.3109999999999997E-3</c:v>
                </c:pt>
                <c:pt idx="1389">
                  <c:v>4.3020000000000003E-3</c:v>
                </c:pt>
                <c:pt idx="1390">
                  <c:v>4.2960000000000003E-3</c:v>
                </c:pt>
                <c:pt idx="1391">
                  <c:v>4.2909999999999997E-3</c:v>
                </c:pt>
                <c:pt idx="1392">
                  <c:v>4.2880000000000001E-3</c:v>
                </c:pt>
                <c:pt idx="1393">
                  <c:v>4.287E-3</c:v>
                </c:pt>
                <c:pt idx="1394">
                  <c:v>4.2880000000000001E-3</c:v>
                </c:pt>
                <c:pt idx="1395">
                  <c:v>4.2909999999999997E-3</c:v>
                </c:pt>
                <c:pt idx="1396">
                  <c:v>4.2960000000000003E-3</c:v>
                </c:pt>
                <c:pt idx="1397">
                  <c:v>4.3020000000000003E-3</c:v>
                </c:pt>
                <c:pt idx="1398">
                  <c:v>4.3109999999999997E-3</c:v>
                </c:pt>
                <c:pt idx="1399">
                  <c:v>4.3210000000000002E-3</c:v>
                </c:pt>
                <c:pt idx="1400">
                  <c:v>4.3340000000000002E-3</c:v>
                </c:pt>
                <c:pt idx="1401">
                  <c:v>4.3480000000000003E-3</c:v>
                </c:pt>
                <c:pt idx="1402">
                  <c:v>4.3639999999999998E-3</c:v>
                </c:pt>
                <c:pt idx="1403">
                  <c:v>4.3819999999999996E-3</c:v>
                </c:pt>
                <c:pt idx="1404">
                  <c:v>4.4019999999999997E-3</c:v>
                </c:pt>
                <c:pt idx="1405">
                  <c:v>4.424E-3</c:v>
                </c:pt>
                <c:pt idx="1406">
                  <c:v>4.4479999999999997E-3</c:v>
                </c:pt>
                <c:pt idx="1407">
                  <c:v>4.4739999999999997E-3</c:v>
                </c:pt>
                <c:pt idx="1408">
                  <c:v>4.5009999999999998E-3</c:v>
                </c:pt>
                <c:pt idx="1409">
                  <c:v>4.5310000000000003E-3</c:v>
                </c:pt>
                <c:pt idx="1410">
                  <c:v>4.5620000000000001E-3</c:v>
                </c:pt>
                <c:pt idx="1411">
                  <c:v>4.5960000000000003E-3</c:v>
                </c:pt>
                <c:pt idx="1412">
                  <c:v>4.6309999999999997E-3</c:v>
                </c:pt>
                <c:pt idx="1413">
                  <c:v>4.6680000000000003E-3</c:v>
                </c:pt>
                <c:pt idx="1414">
                  <c:v>4.7070000000000002E-3</c:v>
                </c:pt>
                <c:pt idx="1415">
                  <c:v>4.7479999999999996E-3</c:v>
                </c:pt>
                <c:pt idx="1416">
                  <c:v>4.7910000000000001E-3</c:v>
                </c:pt>
                <c:pt idx="1417">
                  <c:v>4.836E-3</c:v>
                </c:pt>
                <c:pt idx="1418">
                  <c:v>4.8820000000000001E-3</c:v>
                </c:pt>
                <c:pt idx="1419">
                  <c:v>4.9309999999999996E-3</c:v>
                </c:pt>
                <c:pt idx="1420">
                  <c:v>4.9810000000000002E-3</c:v>
                </c:pt>
                <c:pt idx="1421">
                  <c:v>5.0330000000000001E-3</c:v>
                </c:pt>
                <c:pt idx="1422">
                  <c:v>5.0879999999999996E-3</c:v>
                </c:pt>
                <c:pt idx="1423">
                  <c:v>5.1440000000000001E-3</c:v>
                </c:pt>
                <c:pt idx="1424">
                  <c:v>5.202E-3</c:v>
                </c:pt>
                <c:pt idx="1425">
                  <c:v>5.2620000000000002E-3</c:v>
                </c:pt>
                <c:pt idx="1426">
                  <c:v>5.3239999999999997E-3</c:v>
                </c:pt>
                <c:pt idx="1427">
                  <c:v>5.3880000000000004E-3</c:v>
                </c:pt>
                <c:pt idx="1428">
                  <c:v>5.3239999999999997E-3</c:v>
                </c:pt>
                <c:pt idx="1429">
                  <c:v>5.2620000000000002E-3</c:v>
                </c:pt>
                <c:pt idx="1430">
                  <c:v>5.202E-3</c:v>
                </c:pt>
                <c:pt idx="1431">
                  <c:v>5.1440000000000001E-3</c:v>
                </c:pt>
                <c:pt idx="1432">
                  <c:v>5.0879999999999996E-3</c:v>
                </c:pt>
                <c:pt idx="1433">
                  <c:v>5.0340000000000003E-3</c:v>
                </c:pt>
                <c:pt idx="1434">
                  <c:v>4.9810000000000002E-3</c:v>
                </c:pt>
                <c:pt idx="1435">
                  <c:v>4.9309999999999996E-3</c:v>
                </c:pt>
                <c:pt idx="1436">
                  <c:v>4.8820000000000001E-3</c:v>
                </c:pt>
                <c:pt idx="1437">
                  <c:v>4.836E-3</c:v>
                </c:pt>
                <c:pt idx="1438">
                  <c:v>4.7910000000000001E-3</c:v>
                </c:pt>
                <c:pt idx="1439">
                  <c:v>4.7479999999999996E-3</c:v>
                </c:pt>
                <c:pt idx="1440">
                  <c:v>4.7070000000000002E-3</c:v>
                </c:pt>
                <c:pt idx="1441">
                  <c:v>4.6680000000000003E-3</c:v>
                </c:pt>
                <c:pt idx="1442">
                  <c:v>4.6309999999999997E-3</c:v>
                </c:pt>
                <c:pt idx="1443">
                  <c:v>4.5960000000000003E-3</c:v>
                </c:pt>
                <c:pt idx="1444">
                  <c:v>4.5620000000000001E-3</c:v>
                </c:pt>
                <c:pt idx="1445">
                  <c:v>4.5310000000000003E-3</c:v>
                </c:pt>
                <c:pt idx="1446">
                  <c:v>4.5009999999999998E-3</c:v>
                </c:pt>
                <c:pt idx="1447">
                  <c:v>4.4739999999999997E-3</c:v>
                </c:pt>
                <c:pt idx="1448">
                  <c:v>4.4479999999999997E-3</c:v>
                </c:pt>
                <c:pt idx="1449">
                  <c:v>4.424E-3</c:v>
                </c:pt>
                <c:pt idx="1450">
                  <c:v>4.4019999999999997E-3</c:v>
                </c:pt>
                <c:pt idx="1451">
                  <c:v>4.3819999999999996E-3</c:v>
                </c:pt>
                <c:pt idx="1452">
                  <c:v>4.3639999999999998E-3</c:v>
                </c:pt>
                <c:pt idx="1453">
                  <c:v>4.3480000000000003E-3</c:v>
                </c:pt>
                <c:pt idx="1454">
                  <c:v>4.3340000000000002E-3</c:v>
                </c:pt>
                <c:pt idx="1455">
                  <c:v>4.3210000000000002E-3</c:v>
                </c:pt>
                <c:pt idx="1456">
                  <c:v>4.3109999999999997E-3</c:v>
                </c:pt>
                <c:pt idx="1457">
                  <c:v>4.3020000000000003E-3</c:v>
                </c:pt>
                <c:pt idx="1458">
                  <c:v>4.2960000000000003E-3</c:v>
                </c:pt>
                <c:pt idx="1459">
                  <c:v>4.2909999999999997E-3</c:v>
                </c:pt>
                <c:pt idx="1460">
                  <c:v>4.2880000000000001E-3</c:v>
                </c:pt>
                <c:pt idx="1461">
                  <c:v>4.287E-3</c:v>
                </c:pt>
                <c:pt idx="1462">
                  <c:v>4.2880000000000001E-3</c:v>
                </c:pt>
                <c:pt idx="1463">
                  <c:v>4.2909999999999997E-3</c:v>
                </c:pt>
                <c:pt idx="1464">
                  <c:v>4.2960000000000003E-3</c:v>
                </c:pt>
                <c:pt idx="1465">
                  <c:v>4.3020000000000003E-3</c:v>
                </c:pt>
                <c:pt idx="1466">
                  <c:v>4.3109999999999997E-3</c:v>
                </c:pt>
                <c:pt idx="1467">
                  <c:v>4.3210000000000002E-3</c:v>
                </c:pt>
                <c:pt idx="1468">
                  <c:v>4.3340000000000002E-3</c:v>
                </c:pt>
                <c:pt idx="1469">
                  <c:v>4.3480000000000003E-3</c:v>
                </c:pt>
                <c:pt idx="1470">
                  <c:v>4.3639999999999998E-3</c:v>
                </c:pt>
                <c:pt idx="1471">
                  <c:v>4.3819999999999996E-3</c:v>
                </c:pt>
                <c:pt idx="1472">
                  <c:v>4.4019999999999997E-3</c:v>
                </c:pt>
                <c:pt idx="1473">
                  <c:v>4.424E-3</c:v>
                </c:pt>
                <c:pt idx="1474">
                  <c:v>4.4479999999999997E-3</c:v>
                </c:pt>
                <c:pt idx="1475">
                  <c:v>4.4739999999999997E-3</c:v>
                </c:pt>
                <c:pt idx="1476">
                  <c:v>4.5009999999999998E-3</c:v>
                </c:pt>
                <c:pt idx="1477">
                  <c:v>4.5310000000000003E-3</c:v>
                </c:pt>
                <c:pt idx="1478">
                  <c:v>4.5620000000000001E-3</c:v>
                </c:pt>
                <c:pt idx="1479">
                  <c:v>4.5960000000000003E-3</c:v>
                </c:pt>
                <c:pt idx="1480">
                  <c:v>4.6309999999999997E-3</c:v>
                </c:pt>
                <c:pt idx="1481">
                  <c:v>4.6680000000000003E-3</c:v>
                </c:pt>
                <c:pt idx="1482">
                  <c:v>4.7070000000000002E-3</c:v>
                </c:pt>
                <c:pt idx="1483">
                  <c:v>4.7479999999999996E-3</c:v>
                </c:pt>
                <c:pt idx="1484">
                  <c:v>4.7910000000000001E-3</c:v>
                </c:pt>
                <c:pt idx="1485">
                  <c:v>4.8349999999999999E-3</c:v>
                </c:pt>
                <c:pt idx="1486">
                  <c:v>4.8820000000000001E-3</c:v>
                </c:pt>
                <c:pt idx="1487">
                  <c:v>4.9309999999999996E-3</c:v>
                </c:pt>
                <c:pt idx="1488">
                  <c:v>4.9810000000000002E-3</c:v>
                </c:pt>
                <c:pt idx="1489">
                  <c:v>5.0330000000000001E-3</c:v>
                </c:pt>
                <c:pt idx="1490">
                  <c:v>5.0879999999999996E-3</c:v>
                </c:pt>
                <c:pt idx="1491">
                  <c:v>5.1440000000000001E-3</c:v>
                </c:pt>
                <c:pt idx="1492">
                  <c:v>5.202E-3</c:v>
                </c:pt>
                <c:pt idx="1493">
                  <c:v>5.2620000000000002E-3</c:v>
                </c:pt>
                <c:pt idx="1494">
                  <c:v>5.3239999999999997E-3</c:v>
                </c:pt>
                <c:pt idx="1495">
                  <c:v>5.3880000000000004E-3</c:v>
                </c:pt>
                <c:pt idx="1496">
                  <c:v>5.3239999999999997E-3</c:v>
                </c:pt>
                <c:pt idx="1497">
                  <c:v>5.2620000000000002E-3</c:v>
                </c:pt>
                <c:pt idx="1498">
                  <c:v>5.202E-3</c:v>
                </c:pt>
                <c:pt idx="1499">
                  <c:v>5.1440000000000001E-3</c:v>
                </c:pt>
                <c:pt idx="1500">
                  <c:v>5.0879999999999996E-3</c:v>
                </c:pt>
                <c:pt idx="1501">
                  <c:v>5.0340000000000003E-3</c:v>
                </c:pt>
                <c:pt idx="1502">
                  <c:v>4.9810000000000002E-3</c:v>
                </c:pt>
                <c:pt idx="1503">
                  <c:v>4.9309999999999996E-3</c:v>
                </c:pt>
                <c:pt idx="1504">
                  <c:v>4.8820000000000001E-3</c:v>
                </c:pt>
                <c:pt idx="1505">
                  <c:v>4.8349999999999999E-3</c:v>
                </c:pt>
                <c:pt idx="1506">
                  <c:v>4.7910000000000001E-3</c:v>
                </c:pt>
                <c:pt idx="1507">
                  <c:v>4.7479999999999996E-3</c:v>
                </c:pt>
                <c:pt idx="1508">
                  <c:v>4.7070000000000002E-3</c:v>
                </c:pt>
                <c:pt idx="1509">
                  <c:v>4.6680000000000003E-3</c:v>
                </c:pt>
                <c:pt idx="1510">
                  <c:v>4.6309999999999997E-3</c:v>
                </c:pt>
                <c:pt idx="1511">
                  <c:v>4.5960000000000003E-3</c:v>
                </c:pt>
                <c:pt idx="1512">
                  <c:v>4.5620000000000001E-3</c:v>
                </c:pt>
                <c:pt idx="1513">
                  <c:v>4.5310000000000003E-3</c:v>
                </c:pt>
                <c:pt idx="1514">
                  <c:v>4.5009999999999998E-3</c:v>
                </c:pt>
                <c:pt idx="1515">
                  <c:v>4.4739999999999997E-3</c:v>
                </c:pt>
                <c:pt idx="1516">
                  <c:v>4.4479999999999997E-3</c:v>
                </c:pt>
                <c:pt idx="1517">
                  <c:v>4.424E-3</c:v>
                </c:pt>
                <c:pt idx="1518">
                  <c:v>4.4019999999999997E-3</c:v>
                </c:pt>
                <c:pt idx="1519">
                  <c:v>4.3819999999999996E-3</c:v>
                </c:pt>
                <c:pt idx="1520">
                  <c:v>4.3639999999999998E-3</c:v>
                </c:pt>
                <c:pt idx="1521">
                  <c:v>4.3480000000000003E-3</c:v>
                </c:pt>
                <c:pt idx="1522">
                  <c:v>4.3340000000000002E-3</c:v>
                </c:pt>
                <c:pt idx="1523">
                  <c:v>4.3210000000000002E-3</c:v>
                </c:pt>
                <c:pt idx="1524">
                  <c:v>4.3109999999999997E-3</c:v>
                </c:pt>
                <c:pt idx="1525">
                  <c:v>4.3020000000000003E-3</c:v>
                </c:pt>
                <c:pt idx="1526">
                  <c:v>4.2960000000000003E-3</c:v>
                </c:pt>
                <c:pt idx="1527">
                  <c:v>4.2909999999999997E-3</c:v>
                </c:pt>
                <c:pt idx="1528">
                  <c:v>4.2880000000000001E-3</c:v>
                </c:pt>
                <c:pt idx="1529">
                  <c:v>4.287E-3</c:v>
                </c:pt>
                <c:pt idx="1530">
                  <c:v>4.2880000000000001E-3</c:v>
                </c:pt>
                <c:pt idx="1531">
                  <c:v>4.2909999999999997E-3</c:v>
                </c:pt>
                <c:pt idx="1532">
                  <c:v>4.2960000000000003E-3</c:v>
                </c:pt>
                <c:pt idx="1533">
                  <c:v>4.3020000000000003E-3</c:v>
                </c:pt>
                <c:pt idx="1534">
                  <c:v>4.3109999999999997E-3</c:v>
                </c:pt>
                <c:pt idx="1535">
                  <c:v>4.3220000000000003E-3</c:v>
                </c:pt>
                <c:pt idx="1536">
                  <c:v>4.3340000000000002E-3</c:v>
                </c:pt>
                <c:pt idx="1537">
                  <c:v>4.3480000000000003E-3</c:v>
                </c:pt>
                <c:pt idx="1538">
                  <c:v>4.3639999999999998E-3</c:v>
                </c:pt>
                <c:pt idx="1539">
                  <c:v>4.3819999999999996E-3</c:v>
                </c:pt>
                <c:pt idx="1540">
                  <c:v>4.4019999999999997E-3</c:v>
                </c:pt>
                <c:pt idx="1541">
                  <c:v>4.424E-3</c:v>
                </c:pt>
                <c:pt idx="1542">
                  <c:v>4.4479999999999997E-3</c:v>
                </c:pt>
                <c:pt idx="1543">
                  <c:v>4.4739999999999997E-3</c:v>
                </c:pt>
                <c:pt idx="1544">
                  <c:v>4.5009999999999998E-3</c:v>
                </c:pt>
                <c:pt idx="1545">
                  <c:v>4.5310000000000003E-3</c:v>
                </c:pt>
                <c:pt idx="1546">
                  <c:v>4.5620000000000001E-3</c:v>
                </c:pt>
                <c:pt idx="1547">
                  <c:v>4.5960000000000003E-3</c:v>
                </c:pt>
                <c:pt idx="1548">
                  <c:v>4.6309999999999997E-3</c:v>
                </c:pt>
                <c:pt idx="1549">
                  <c:v>4.6680000000000003E-3</c:v>
                </c:pt>
                <c:pt idx="1550">
                  <c:v>4.7070000000000002E-3</c:v>
                </c:pt>
                <c:pt idx="1551">
                  <c:v>4.7479999999999996E-3</c:v>
                </c:pt>
                <c:pt idx="1552">
                  <c:v>4.7910000000000001E-3</c:v>
                </c:pt>
                <c:pt idx="1553">
                  <c:v>4.836E-3</c:v>
                </c:pt>
                <c:pt idx="1554">
                  <c:v>4.8820000000000001E-3</c:v>
                </c:pt>
                <c:pt idx="1555">
                  <c:v>4.9309999999999996E-3</c:v>
                </c:pt>
                <c:pt idx="1556">
                  <c:v>4.9810000000000002E-3</c:v>
                </c:pt>
                <c:pt idx="1557">
                  <c:v>5.0340000000000003E-3</c:v>
                </c:pt>
                <c:pt idx="1558">
                  <c:v>5.0879999999999996E-3</c:v>
                </c:pt>
                <c:pt idx="1559">
                  <c:v>5.1440000000000001E-3</c:v>
                </c:pt>
                <c:pt idx="1560">
                  <c:v>5.202E-3</c:v>
                </c:pt>
                <c:pt idx="1561">
                  <c:v>5.2620000000000002E-3</c:v>
                </c:pt>
                <c:pt idx="1562">
                  <c:v>5.3239999999999997E-3</c:v>
                </c:pt>
                <c:pt idx="1563">
                  <c:v>5.3880000000000004E-3</c:v>
                </c:pt>
                <c:pt idx="1564">
                  <c:v>5.3239999999999997E-3</c:v>
                </c:pt>
                <c:pt idx="1565">
                  <c:v>5.2620000000000002E-3</c:v>
                </c:pt>
                <c:pt idx="1566">
                  <c:v>5.202E-3</c:v>
                </c:pt>
                <c:pt idx="1567">
                  <c:v>5.1440000000000001E-3</c:v>
                </c:pt>
                <c:pt idx="1568">
                  <c:v>5.0879999999999996E-3</c:v>
                </c:pt>
                <c:pt idx="1569">
                  <c:v>5.0340000000000003E-3</c:v>
                </c:pt>
                <c:pt idx="1570">
                  <c:v>4.9810000000000002E-3</c:v>
                </c:pt>
                <c:pt idx="1571">
                  <c:v>4.9309999999999996E-3</c:v>
                </c:pt>
                <c:pt idx="1572">
                  <c:v>4.8820000000000001E-3</c:v>
                </c:pt>
                <c:pt idx="1573">
                  <c:v>4.836E-3</c:v>
                </c:pt>
                <c:pt idx="1574">
                  <c:v>4.7910000000000001E-3</c:v>
                </c:pt>
                <c:pt idx="1575">
                  <c:v>4.7479999999999996E-3</c:v>
                </c:pt>
                <c:pt idx="1576">
                  <c:v>4.7070000000000002E-3</c:v>
                </c:pt>
                <c:pt idx="1577">
                  <c:v>4.6680000000000003E-3</c:v>
                </c:pt>
                <c:pt idx="1578">
                  <c:v>4.6309999999999997E-3</c:v>
                </c:pt>
                <c:pt idx="1579">
                  <c:v>4.5960000000000003E-3</c:v>
                </c:pt>
                <c:pt idx="1580">
                  <c:v>4.5620000000000001E-3</c:v>
                </c:pt>
                <c:pt idx="1581">
                  <c:v>4.5310000000000003E-3</c:v>
                </c:pt>
                <c:pt idx="1582">
                  <c:v>4.5009999999999998E-3</c:v>
                </c:pt>
                <c:pt idx="1583">
                  <c:v>4.4739999999999997E-3</c:v>
                </c:pt>
                <c:pt idx="1584">
                  <c:v>4.4479999999999997E-3</c:v>
                </c:pt>
                <c:pt idx="1585">
                  <c:v>4.424E-3</c:v>
                </c:pt>
                <c:pt idx="1586">
                  <c:v>4.4019999999999997E-3</c:v>
                </c:pt>
                <c:pt idx="1587">
                  <c:v>4.3819999999999996E-3</c:v>
                </c:pt>
                <c:pt idx="1588">
                  <c:v>4.3639999999999998E-3</c:v>
                </c:pt>
                <c:pt idx="1589">
                  <c:v>4.3480000000000003E-3</c:v>
                </c:pt>
                <c:pt idx="1590">
                  <c:v>4.3340000000000002E-3</c:v>
                </c:pt>
                <c:pt idx="1591">
                  <c:v>4.3210000000000002E-3</c:v>
                </c:pt>
                <c:pt idx="1592">
                  <c:v>4.3109999999999997E-3</c:v>
                </c:pt>
                <c:pt idx="1593">
                  <c:v>4.3020000000000003E-3</c:v>
                </c:pt>
                <c:pt idx="1594">
                  <c:v>4.2960000000000003E-3</c:v>
                </c:pt>
                <c:pt idx="1595">
                  <c:v>4.2909999999999997E-3</c:v>
                </c:pt>
                <c:pt idx="1596">
                  <c:v>4.2880000000000001E-3</c:v>
                </c:pt>
                <c:pt idx="1597">
                  <c:v>4.287E-3</c:v>
                </c:pt>
                <c:pt idx="1598">
                  <c:v>4.2880000000000001E-3</c:v>
                </c:pt>
                <c:pt idx="1599">
                  <c:v>4.2909999999999997E-3</c:v>
                </c:pt>
                <c:pt idx="1600">
                  <c:v>4.2960000000000003E-3</c:v>
                </c:pt>
                <c:pt idx="1601">
                  <c:v>4.3020000000000003E-3</c:v>
                </c:pt>
                <c:pt idx="1602">
                  <c:v>4.3109999999999997E-3</c:v>
                </c:pt>
                <c:pt idx="1603">
                  <c:v>4.3220000000000003E-3</c:v>
                </c:pt>
                <c:pt idx="1604">
                  <c:v>4.3340000000000002E-3</c:v>
                </c:pt>
                <c:pt idx="1605">
                  <c:v>4.3480000000000003E-3</c:v>
                </c:pt>
                <c:pt idx="1606">
                  <c:v>4.3639999999999998E-3</c:v>
                </c:pt>
                <c:pt idx="1607">
                  <c:v>4.3819999999999996E-3</c:v>
                </c:pt>
                <c:pt idx="1608">
                  <c:v>4.4019999999999997E-3</c:v>
                </c:pt>
                <c:pt idx="1609">
                  <c:v>4.424E-3</c:v>
                </c:pt>
                <c:pt idx="1610">
                  <c:v>4.4479999999999997E-3</c:v>
                </c:pt>
                <c:pt idx="1611">
                  <c:v>4.4739999999999997E-3</c:v>
                </c:pt>
                <c:pt idx="1612">
                  <c:v>4.5009999999999998E-3</c:v>
                </c:pt>
                <c:pt idx="1613">
                  <c:v>4.5310000000000003E-3</c:v>
                </c:pt>
                <c:pt idx="1614">
                  <c:v>4.5620000000000001E-3</c:v>
                </c:pt>
                <c:pt idx="1615">
                  <c:v>4.5960000000000003E-3</c:v>
                </c:pt>
                <c:pt idx="1616">
                  <c:v>4.6309999999999997E-3</c:v>
                </c:pt>
                <c:pt idx="1617">
                  <c:v>4.6680000000000003E-3</c:v>
                </c:pt>
                <c:pt idx="1618">
                  <c:v>4.7070000000000002E-3</c:v>
                </c:pt>
                <c:pt idx="1619">
                  <c:v>4.7479999999999996E-3</c:v>
                </c:pt>
                <c:pt idx="1620">
                  <c:v>4.7910000000000001E-3</c:v>
                </c:pt>
                <c:pt idx="1621">
                  <c:v>4.836E-3</c:v>
                </c:pt>
                <c:pt idx="1622">
                  <c:v>4.8820000000000001E-3</c:v>
                </c:pt>
                <c:pt idx="1623">
                  <c:v>4.9309999999999996E-3</c:v>
                </c:pt>
                <c:pt idx="1624">
                  <c:v>4.9810000000000002E-3</c:v>
                </c:pt>
                <c:pt idx="1625">
                  <c:v>5.0330000000000001E-3</c:v>
                </c:pt>
                <c:pt idx="1626">
                  <c:v>5.0879999999999996E-3</c:v>
                </c:pt>
                <c:pt idx="1627">
                  <c:v>5.1440000000000001E-3</c:v>
                </c:pt>
                <c:pt idx="1628">
                  <c:v>5.202E-3</c:v>
                </c:pt>
                <c:pt idx="1629">
                  <c:v>5.2620000000000002E-3</c:v>
                </c:pt>
                <c:pt idx="1630">
                  <c:v>5.3239999999999997E-3</c:v>
                </c:pt>
                <c:pt idx="1631">
                  <c:v>5.3880000000000004E-3</c:v>
                </c:pt>
                <c:pt idx="1632">
                  <c:v>5.3239999999999997E-3</c:v>
                </c:pt>
                <c:pt idx="1633">
                  <c:v>5.2620000000000002E-3</c:v>
                </c:pt>
                <c:pt idx="1634">
                  <c:v>5.202E-3</c:v>
                </c:pt>
                <c:pt idx="1635">
                  <c:v>5.1440000000000001E-3</c:v>
                </c:pt>
                <c:pt idx="1636">
                  <c:v>5.0879999999999996E-3</c:v>
                </c:pt>
                <c:pt idx="1637">
                  <c:v>5.0340000000000003E-3</c:v>
                </c:pt>
                <c:pt idx="1638">
                  <c:v>4.9810000000000002E-3</c:v>
                </c:pt>
                <c:pt idx="1639">
                  <c:v>4.9309999999999996E-3</c:v>
                </c:pt>
                <c:pt idx="1640">
                  <c:v>4.8820000000000001E-3</c:v>
                </c:pt>
                <c:pt idx="1641">
                  <c:v>4.8349999999999999E-3</c:v>
                </c:pt>
                <c:pt idx="1642">
                  <c:v>4.7910000000000001E-3</c:v>
                </c:pt>
                <c:pt idx="1643">
                  <c:v>4.7479999999999996E-3</c:v>
                </c:pt>
                <c:pt idx="1644">
                  <c:v>4.7070000000000002E-3</c:v>
                </c:pt>
                <c:pt idx="1645">
                  <c:v>4.6680000000000003E-3</c:v>
                </c:pt>
                <c:pt idx="1646">
                  <c:v>4.6309999999999997E-3</c:v>
                </c:pt>
                <c:pt idx="1647">
                  <c:v>4.5960000000000003E-3</c:v>
                </c:pt>
                <c:pt idx="1648">
                  <c:v>4.5620000000000001E-3</c:v>
                </c:pt>
                <c:pt idx="1649">
                  <c:v>4.5310000000000003E-3</c:v>
                </c:pt>
                <c:pt idx="1650">
                  <c:v>4.5009999999999998E-3</c:v>
                </c:pt>
                <c:pt idx="1651">
                  <c:v>4.4739999999999997E-3</c:v>
                </c:pt>
                <c:pt idx="1652">
                  <c:v>4.4479999999999997E-3</c:v>
                </c:pt>
                <c:pt idx="1653">
                  <c:v>4.424E-3</c:v>
                </c:pt>
                <c:pt idx="1654">
                  <c:v>4.4019999999999997E-3</c:v>
                </c:pt>
                <c:pt idx="1655">
                  <c:v>4.3819999999999996E-3</c:v>
                </c:pt>
                <c:pt idx="1656">
                  <c:v>4.3639999999999998E-3</c:v>
                </c:pt>
                <c:pt idx="1657">
                  <c:v>4.3480000000000003E-3</c:v>
                </c:pt>
                <c:pt idx="1658">
                  <c:v>4.3340000000000002E-3</c:v>
                </c:pt>
                <c:pt idx="1659">
                  <c:v>4.3220000000000003E-3</c:v>
                </c:pt>
                <c:pt idx="1660">
                  <c:v>4.3109999999999997E-3</c:v>
                </c:pt>
                <c:pt idx="1661">
                  <c:v>4.3020000000000003E-3</c:v>
                </c:pt>
                <c:pt idx="1662">
                  <c:v>4.2960000000000003E-3</c:v>
                </c:pt>
                <c:pt idx="1663">
                  <c:v>4.2909999999999997E-3</c:v>
                </c:pt>
                <c:pt idx="1664">
                  <c:v>4.2880000000000001E-3</c:v>
                </c:pt>
                <c:pt idx="1665">
                  <c:v>4.287E-3</c:v>
                </c:pt>
                <c:pt idx="1666">
                  <c:v>4.2880000000000001E-3</c:v>
                </c:pt>
                <c:pt idx="1667">
                  <c:v>4.2909999999999997E-3</c:v>
                </c:pt>
                <c:pt idx="1668">
                  <c:v>4.2960000000000003E-3</c:v>
                </c:pt>
                <c:pt idx="1669">
                  <c:v>4.3020000000000003E-3</c:v>
                </c:pt>
                <c:pt idx="1670">
                  <c:v>4.3109999999999997E-3</c:v>
                </c:pt>
                <c:pt idx="1671">
                  <c:v>4.3210000000000002E-3</c:v>
                </c:pt>
                <c:pt idx="1672">
                  <c:v>4.3340000000000002E-3</c:v>
                </c:pt>
                <c:pt idx="1673">
                  <c:v>4.3480000000000003E-3</c:v>
                </c:pt>
                <c:pt idx="1674">
                  <c:v>4.3639999999999998E-3</c:v>
                </c:pt>
                <c:pt idx="1675">
                  <c:v>4.3819999999999996E-3</c:v>
                </c:pt>
                <c:pt idx="1676">
                  <c:v>4.4019999999999997E-3</c:v>
                </c:pt>
                <c:pt idx="1677">
                  <c:v>4.424E-3</c:v>
                </c:pt>
                <c:pt idx="1678">
                  <c:v>4.4479999999999997E-3</c:v>
                </c:pt>
                <c:pt idx="1679">
                  <c:v>4.4739999999999997E-3</c:v>
                </c:pt>
                <c:pt idx="1680">
                  <c:v>4.5009999999999998E-3</c:v>
                </c:pt>
                <c:pt idx="1681">
                  <c:v>4.5310000000000003E-3</c:v>
                </c:pt>
                <c:pt idx="1682">
                  <c:v>4.5620000000000001E-3</c:v>
                </c:pt>
                <c:pt idx="1683">
                  <c:v>4.5960000000000003E-3</c:v>
                </c:pt>
                <c:pt idx="1684">
                  <c:v>4.6309999999999997E-3</c:v>
                </c:pt>
                <c:pt idx="1685">
                  <c:v>4.6680000000000003E-3</c:v>
                </c:pt>
                <c:pt idx="1686">
                  <c:v>4.7070000000000002E-3</c:v>
                </c:pt>
                <c:pt idx="1687">
                  <c:v>4.7479999999999996E-3</c:v>
                </c:pt>
                <c:pt idx="1688">
                  <c:v>4.7910000000000001E-3</c:v>
                </c:pt>
                <c:pt idx="1689">
                  <c:v>4.836E-3</c:v>
                </c:pt>
                <c:pt idx="1690">
                  <c:v>4.8820000000000001E-3</c:v>
                </c:pt>
                <c:pt idx="1691">
                  <c:v>4.9309999999999996E-3</c:v>
                </c:pt>
                <c:pt idx="1692">
                  <c:v>4.9810000000000002E-3</c:v>
                </c:pt>
                <c:pt idx="1693">
                  <c:v>5.0340000000000003E-3</c:v>
                </c:pt>
                <c:pt idx="1694">
                  <c:v>5.0879999999999996E-3</c:v>
                </c:pt>
                <c:pt idx="1695">
                  <c:v>5.1440000000000001E-3</c:v>
                </c:pt>
                <c:pt idx="1696">
                  <c:v>5.202E-3</c:v>
                </c:pt>
                <c:pt idx="1697">
                  <c:v>5.2620000000000002E-3</c:v>
                </c:pt>
                <c:pt idx="1698">
                  <c:v>5.3239999999999997E-3</c:v>
                </c:pt>
                <c:pt idx="1699">
                  <c:v>5.3880000000000004E-3</c:v>
                </c:pt>
                <c:pt idx="1700">
                  <c:v>5.3239999999999997E-3</c:v>
                </c:pt>
                <c:pt idx="1701">
                  <c:v>5.2620000000000002E-3</c:v>
                </c:pt>
                <c:pt idx="1702">
                  <c:v>5.202E-3</c:v>
                </c:pt>
                <c:pt idx="1703">
                  <c:v>5.1440000000000001E-3</c:v>
                </c:pt>
                <c:pt idx="1704">
                  <c:v>5.0879999999999996E-3</c:v>
                </c:pt>
                <c:pt idx="1705">
                  <c:v>5.0340000000000003E-3</c:v>
                </c:pt>
                <c:pt idx="1706">
                  <c:v>4.9810000000000002E-3</c:v>
                </c:pt>
                <c:pt idx="1707">
                  <c:v>4.9309999999999996E-3</c:v>
                </c:pt>
                <c:pt idx="1708">
                  <c:v>4.8820000000000001E-3</c:v>
                </c:pt>
                <c:pt idx="1709">
                  <c:v>4.836E-3</c:v>
                </c:pt>
                <c:pt idx="1710">
                  <c:v>4.7910000000000001E-3</c:v>
                </c:pt>
                <c:pt idx="1711">
                  <c:v>4.7479999999999996E-3</c:v>
                </c:pt>
                <c:pt idx="1712">
                  <c:v>4.7070000000000002E-3</c:v>
                </c:pt>
                <c:pt idx="1713">
                  <c:v>4.6680000000000003E-3</c:v>
                </c:pt>
                <c:pt idx="1714">
                  <c:v>4.6309999999999997E-3</c:v>
                </c:pt>
                <c:pt idx="1715">
                  <c:v>4.5960000000000003E-3</c:v>
                </c:pt>
                <c:pt idx="1716">
                  <c:v>4.5620000000000001E-3</c:v>
                </c:pt>
                <c:pt idx="1717">
                  <c:v>4.5310000000000003E-3</c:v>
                </c:pt>
                <c:pt idx="1718">
                  <c:v>4.5009999999999998E-3</c:v>
                </c:pt>
                <c:pt idx="1719">
                  <c:v>4.4739999999999997E-3</c:v>
                </c:pt>
                <c:pt idx="1720">
                  <c:v>4.4479999999999997E-3</c:v>
                </c:pt>
                <c:pt idx="1721">
                  <c:v>4.424E-3</c:v>
                </c:pt>
                <c:pt idx="1722">
                  <c:v>4.4019999999999997E-3</c:v>
                </c:pt>
                <c:pt idx="1723">
                  <c:v>4.3819999999999996E-3</c:v>
                </c:pt>
                <c:pt idx="1724">
                  <c:v>4.3639999999999998E-3</c:v>
                </c:pt>
                <c:pt idx="1725">
                  <c:v>4.3480000000000003E-3</c:v>
                </c:pt>
                <c:pt idx="1726">
                  <c:v>4.3340000000000002E-3</c:v>
                </c:pt>
                <c:pt idx="1727">
                  <c:v>4.3210000000000002E-3</c:v>
                </c:pt>
                <c:pt idx="1728">
                  <c:v>4.3109999999999997E-3</c:v>
                </c:pt>
                <c:pt idx="1729">
                  <c:v>4.3020000000000003E-3</c:v>
                </c:pt>
                <c:pt idx="1730">
                  <c:v>4.2960000000000003E-3</c:v>
                </c:pt>
                <c:pt idx="1731">
                  <c:v>4.2909999999999997E-3</c:v>
                </c:pt>
                <c:pt idx="1732">
                  <c:v>4.2880000000000001E-3</c:v>
                </c:pt>
                <c:pt idx="1733">
                  <c:v>4.287E-3</c:v>
                </c:pt>
                <c:pt idx="1734">
                  <c:v>4.2880000000000001E-3</c:v>
                </c:pt>
                <c:pt idx="1735">
                  <c:v>4.2909999999999997E-3</c:v>
                </c:pt>
                <c:pt idx="1736">
                  <c:v>4.2960000000000003E-3</c:v>
                </c:pt>
                <c:pt idx="1737">
                  <c:v>4.3020000000000003E-3</c:v>
                </c:pt>
                <c:pt idx="1738">
                  <c:v>4.3109999999999997E-3</c:v>
                </c:pt>
                <c:pt idx="1739">
                  <c:v>4.3210000000000002E-3</c:v>
                </c:pt>
                <c:pt idx="1740">
                  <c:v>4.3340000000000002E-3</c:v>
                </c:pt>
                <c:pt idx="1741">
                  <c:v>4.3480000000000003E-3</c:v>
                </c:pt>
                <c:pt idx="1742">
                  <c:v>4.3639999999999998E-3</c:v>
                </c:pt>
                <c:pt idx="1743">
                  <c:v>4.3819999999999996E-3</c:v>
                </c:pt>
                <c:pt idx="1744">
                  <c:v>4.4019999999999997E-3</c:v>
                </c:pt>
                <c:pt idx="1745">
                  <c:v>4.424E-3</c:v>
                </c:pt>
                <c:pt idx="1746">
                  <c:v>4.4479999999999997E-3</c:v>
                </c:pt>
                <c:pt idx="1747">
                  <c:v>4.4739999999999997E-3</c:v>
                </c:pt>
                <c:pt idx="1748">
                  <c:v>4.5009999999999998E-3</c:v>
                </c:pt>
                <c:pt idx="1749">
                  <c:v>4.5310000000000003E-3</c:v>
                </c:pt>
                <c:pt idx="1750">
                  <c:v>4.5620000000000001E-3</c:v>
                </c:pt>
                <c:pt idx="1751">
                  <c:v>4.5960000000000003E-3</c:v>
                </c:pt>
                <c:pt idx="1752">
                  <c:v>4.6309999999999997E-3</c:v>
                </c:pt>
                <c:pt idx="1753">
                  <c:v>4.6680000000000003E-3</c:v>
                </c:pt>
                <c:pt idx="1754">
                  <c:v>4.7070000000000002E-3</c:v>
                </c:pt>
                <c:pt idx="1755">
                  <c:v>4.7479999999999996E-3</c:v>
                </c:pt>
                <c:pt idx="1756">
                  <c:v>4.7910000000000001E-3</c:v>
                </c:pt>
                <c:pt idx="1757">
                  <c:v>4.836E-3</c:v>
                </c:pt>
                <c:pt idx="1758">
                  <c:v>4.8820000000000001E-3</c:v>
                </c:pt>
                <c:pt idx="1759">
                  <c:v>4.9309999999999996E-3</c:v>
                </c:pt>
                <c:pt idx="1760">
                  <c:v>4.9810000000000002E-3</c:v>
                </c:pt>
                <c:pt idx="1761">
                  <c:v>5.0340000000000003E-3</c:v>
                </c:pt>
                <c:pt idx="1762">
                  <c:v>5.0879999999999996E-3</c:v>
                </c:pt>
                <c:pt idx="1763">
                  <c:v>5.1440000000000001E-3</c:v>
                </c:pt>
                <c:pt idx="1764">
                  <c:v>5.202E-3</c:v>
                </c:pt>
                <c:pt idx="1765">
                  <c:v>5.2620000000000002E-3</c:v>
                </c:pt>
                <c:pt idx="1766">
                  <c:v>5.3239999999999997E-3</c:v>
                </c:pt>
                <c:pt idx="1767">
                  <c:v>5.3880000000000004E-3</c:v>
                </c:pt>
                <c:pt idx="1768">
                  <c:v>5.3290000000000004E-3</c:v>
                </c:pt>
                <c:pt idx="1769">
                  <c:v>5.2709999999999996E-3</c:v>
                </c:pt>
                <c:pt idx="1770">
                  <c:v>5.2160000000000002E-3</c:v>
                </c:pt>
                <c:pt idx="1771">
                  <c:v>5.1630000000000001E-3</c:v>
                </c:pt>
                <c:pt idx="1772">
                  <c:v>5.1120000000000002E-3</c:v>
                </c:pt>
                <c:pt idx="1773">
                  <c:v>5.0619999999999997E-3</c:v>
                </c:pt>
                <c:pt idx="1774">
                  <c:v>5.0140000000000002E-3</c:v>
                </c:pt>
                <c:pt idx="1775">
                  <c:v>4.9690000000000003E-3</c:v>
                </c:pt>
                <c:pt idx="1776">
                  <c:v>4.9249999999999997E-3</c:v>
                </c:pt>
                <c:pt idx="1777">
                  <c:v>4.8830000000000002E-3</c:v>
                </c:pt>
                <c:pt idx="1778">
                  <c:v>4.8430000000000001E-3</c:v>
                </c:pt>
                <c:pt idx="1779">
                  <c:v>4.8050000000000002E-3</c:v>
                </c:pt>
                <c:pt idx="1780">
                  <c:v>4.7689999999999998E-3</c:v>
                </c:pt>
                <c:pt idx="1781">
                  <c:v>4.7349999999999996E-3</c:v>
                </c:pt>
                <c:pt idx="1782">
                  <c:v>4.7019999999999996E-3</c:v>
                </c:pt>
                <c:pt idx="1783">
                  <c:v>4.6719999999999999E-3</c:v>
                </c:pt>
                <c:pt idx="1784">
                  <c:v>4.6430000000000004E-3</c:v>
                </c:pt>
                <c:pt idx="1785">
                  <c:v>4.6169999999999996E-3</c:v>
                </c:pt>
                <c:pt idx="1786">
                  <c:v>4.5919999999999997E-3</c:v>
                </c:pt>
                <c:pt idx="1787">
                  <c:v>4.5690000000000001E-3</c:v>
                </c:pt>
                <c:pt idx="1788">
                  <c:v>4.548E-3</c:v>
                </c:pt>
                <c:pt idx="1789">
                  <c:v>4.529E-3</c:v>
                </c:pt>
                <c:pt idx="1790">
                  <c:v>4.5120000000000004E-3</c:v>
                </c:pt>
                <c:pt idx="1791">
                  <c:v>4.4970000000000001E-3</c:v>
                </c:pt>
                <c:pt idx="1792">
                  <c:v>4.483E-3</c:v>
                </c:pt>
                <c:pt idx="1793">
                  <c:v>4.4720000000000003E-3</c:v>
                </c:pt>
                <c:pt idx="1794">
                  <c:v>4.4619999999999998E-3</c:v>
                </c:pt>
                <c:pt idx="1795">
                  <c:v>4.4549999999999998E-3</c:v>
                </c:pt>
                <c:pt idx="1796">
                  <c:v>4.4489999999999998E-3</c:v>
                </c:pt>
                <c:pt idx="1797">
                  <c:v>4.4450000000000002E-3</c:v>
                </c:pt>
                <c:pt idx="1798">
                  <c:v>4.4429999999999999E-3</c:v>
                </c:pt>
                <c:pt idx="1799">
                  <c:v>4.4429999999999999E-3</c:v>
                </c:pt>
                <c:pt idx="1800">
                  <c:v>4.4450000000000002E-3</c:v>
                </c:pt>
                <c:pt idx="1801">
                  <c:v>4.4489999999999998E-3</c:v>
                </c:pt>
                <c:pt idx="1802">
                  <c:v>4.4549999999999998E-3</c:v>
                </c:pt>
                <c:pt idx="1803">
                  <c:v>4.4619999999999998E-3</c:v>
                </c:pt>
                <c:pt idx="1804">
                  <c:v>4.4720000000000003E-3</c:v>
                </c:pt>
                <c:pt idx="1805">
                  <c:v>4.483E-3</c:v>
                </c:pt>
                <c:pt idx="1806">
                  <c:v>4.4970000000000001E-3</c:v>
                </c:pt>
                <c:pt idx="1807">
                  <c:v>4.5120000000000004E-3</c:v>
                </c:pt>
                <c:pt idx="1808">
                  <c:v>4.529E-3</c:v>
                </c:pt>
                <c:pt idx="1809">
                  <c:v>4.548E-3</c:v>
                </c:pt>
                <c:pt idx="1810">
                  <c:v>4.5690000000000001E-3</c:v>
                </c:pt>
                <c:pt idx="1811">
                  <c:v>4.5919999999999997E-3</c:v>
                </c:pt>
                <c:pt idx="1812">
                  <c:v>4.6169999999999996E-3</c:v>
                </c:pt>
                <c:pt idx="1813">
                  <c:v>4.6430000000000004E-3</c:v>
                </c:pt>
                <c:pt idx="1814">
                  <c:v>4.6719999999999999E-3</c:v>
                </c:pt>
                <c:pt idx="1815">
                  <c:v>4.7019999999999996E-3</c:v>
                </c:pt>
                <c:pt idx="1816">
                  <c:v>4.7349999999999996E-3</c:v>
                </c:pt>
                <c:pt idx="1817">
                  <c:v>4.7689999999999998E-3</c:v>
                </c:pt>
                <c:pt idx="1818">
                  <c:v>4.8050000000000002E-3</c:v>
                </c:pt>
                <c:pt idx="1819">
                  <c:v>4.8430000000000001E-3</c:v>
                </c:pt>
                <c:pt idx="1820">
                  <c:v>4.8830000000000002E-3</c:v>
                </c:pt>
                <c:pt idx="1821">
                  <c:v>4.9249999999999997E-3</c:v>
                </c:pt>
                <c:pt idx="1822">
                  <c:v>4.9690000000000003E-3</c:v>
                </c:pt>
                <c:pt idx="1823">
                  <c:v>5.0140000000000002E-3</c:v>
                </c:pt>
                <c:pt idx="1824">
                  <c:v>5.0619999999999997E-3</c:v>
                </c:pt>
                <c:pt idx="1825">
                  <c:v>5.1120000000000002E-3</c:v>
                </c:pt>
                <c:pt idx="1826">
                  <c:v>5.1630000000000001E-3</c:v>
                </c:pt>
                <c:pt idx="1827">
                  <c:v>5.2160000000000002E-3</c:v>
                </c:pt>
                <c:pt idx="1828">
                  <c:v>5.2719999999999998E-3</c:v>
                </c:pt>
                <c:pt idx="1829">
                  <c:v>5.3290000000000004E-3</c:v>
                </c:pt>
                <c:pt idx="1830">
                  <c:v>5.3880000000000004E-3</c:v>
                </c:pt>
                <c:pt idx="1831">
                  <c:v>5.437E-3</c:v>
                </c:pt>
                <c:pt idx="1832">
                  <c:v>5.489E-3</c:v>
                </c:pt>
                <c:pt idx="1833">
                  <c:v>5.5420000000000001E-3</c:v>
                </c:pt>
                <c:pt idx="1834">
                  <c:v>5.5909999999999996E-3</c:v>
                </c:pt>
                <c:pt idx="1835">
                  <c:v>5.6410000000000002E-3</c:v>
                </c:pt>
                <c:pt idx="1836">
                  <c:v>5.5840000000000004E-3</c:v>
                </c:pt>
                <c:pt idx="1837">
                  <c:v>5.5290000000000001E-3</c:v>
                </c:pt>
                <c:pt idx="1838">
                  <c:v>5.476E-3</c:v>
                </c:pt>
                <c:pt idx="1839">
                  <c:v>5.4250000000000001E-3</c:v>
                </c:pt>
                <c:pt idx="1840">
                  <c:v>5.3759999999999997E-3</c:v>
                </c:pt>
                <c:pt idx="1841">
                  <c:v>5.3280000000000003E-3</c:v>
                </c:pt>
                <c:pt idx="1842">
                  <c:v>5.2830000000000004E-3</c:v>
                </c:pt>
                <c:pt idx="1843">
                  <c:v>5.2389999999999997E-3</c:v>
                </c:pt>
                <c:pt idx="1844">
                  <c:v>5.1980000000000004E-3</c:v>
                </c:pt>
                <c:pt idx="1845">
                  <c:v>5.1580000000000003E-3</c:v>
                </c:pt>
                <c:pt idx="1846">
                  <c:v>5.1200000000000004E-3</c:v>
                </c:pt>
                <c:pt idx="1847">
                  <c:v>5.084E-3</c:v>
                </c:pt>
                <c:pt idx="1848">
                  <c:v>5.0499999999999998E-3</c:v>
                </c:pt>
                <c:pt idx="1849">
                  <c:v>5.0179999999999999E-3</c:v>
                </c:pt>
                <c:pt idx="1850">
                  <c:v>4.9880000000000002E-3</c:v>
                </c:pt>
                <c:pt idx="1851">
                  <c:v>4.9589999999999999E-3</c:v>
                </c:pt>
                <c:pt idx="1852">
                  <c:v>4.9329999999999999E-3</c:v>
                </c:pt>
                <c:pt idx="1853">
                  <c:v>4.908E-3</c:v>
                </c:pt>
                <c:pt idx="1854">
                  <c:v>4.8859999999999997E-3</c:v>
                </c:pt>
                <c:pt idx="1855">
                  <c:v>4.8650000000000004E-3</c:v>
                </c:pt>
                <c:pt idx="1856">
                  <c:v>4.8459999999999996E-3</c:v>
                </c:pt>
                <c:pt idx="1857">
                  <c:v>4.829E-3</c:v>
                </c:pt>
                <c:pt idx="1858">
                  <c:v>4.8139999999999997E-3</c:v>
                </c:pt>
                <c:pt idx="1859">
                  <c:v>4.8009999999999997E-3</c:v>
                </c:pt>
                <c:pt idx="1860">
                  <c:v>4.79E-3</c:v>
                </c:pt>
                <c:pt idx="1861">
                  <c:v>4.7809999999999997E-3</c:v>
                </c:pt>
                <c:pt idx="1862">
                  <c:v>4.7730000000000003E-3</c:v>
                </c:pt>
                <c:pt idx="1863">
                  <c:v>4.7679999999999997E-3</c:v>
                </c:pt>
                <c:pt idx="1864">
                  <c:v>4.764E-3</c:v>
                </c:pt>
                <c:pt idx="1865">
                  <c:v>4.7629999999999999E-3</c:v>
                </c:pt>
                <c:pt idx="1866">
                  <c:v>4.7629999999999999E-3</c:v>
                </c:pt>
                <c:pt idx="1867">
                  <c:v>4.7650000000000001E-3</c:v>
                </c:pt>
                <c:pt idx="1868">
                  <c:v>4.7689999999999998E-3</c:v>
                </c:pt>
                <c:pt idx="1869">
                  <c:v>4.7749999999999997E-3</c:v>
                </c:pt>
                <c:pt idx="1870">
                  <c:v>4.7829999999999999E-3</c:v>
                </c:pt>
                <c:pt idx="1871">
                  <c:v>4.7930000000000004E-3</c:v>
                </c:pt>
                <c:pt idx="1872">
                  <c:v>4.8040000000000001E-3</c:v>
                </c:pt>
                <c:pt idx="1873">
                  <c:v>4.8180000000000002E-3</c:v>
                </c:pt>
                <c:pt idx="1874">
                  <c:v>4.8329999999999996E-3</c:v>
                </c:pt>
                <c:pt idx="1875">
                  <c:v>4.8510000000000003E-3</c:v>
                </c:pt>
                <c:pt idx="1876">
                  <c:v>4.8700000000000002E-3</c:v>
                </c:pt>
                <c:pt idx="1877">
                  <c:v>4.8910000000000004E-3</c:v>
                </c:pt>
                <c:pt idx="1878">
                  <c:v>4.914E-3</c:v>
                </c:pt>
                <c:pt idx="1879">
                  <c:v>4.9389999999999998E-3</c:v>
                </c:pt>
                <c:pt idx="1880">
                  <c:v>4.9659999999999999E-3</c:v>
                </c:pt>
                <c:pt idx="1881">
                  <c:v>4.9950000000000003E-3</c:v>
                </c:pt>
                <c:pt idx="1882">
                  <c:v>5.0260000000000001E-3</c:v>
                </c:pt>
                <c:pt idx="1883">
                  <c:v>5.058E-3</c:v>
                </c:pt>
                <c:pt idx="1884">
                  <c:v>5.0930000000000003E-3</c:v>
                </c:pt>
                <c:pt idx="1885">
                  <c:v>5.1289999999999999E-3</c:v>
                </c:pt>
                <c:pt idx="1886">
                  <c:v>5.1669999999999997E-3</c:v>
                </c:pt>
                <c:pt idx="1887">
                  <c:v>5.208E-3</c:v>
                </c:pt>
                <c:pt idx="1888">
                  <c:v>5.2500000000000003E-3</c:v>
                </c:pt>
                <c:pt idx="1889">
                  <c:v>5.2940000000000001E-3</c:v>
                </c:pt>
                <c:pt idx="1890">
                  <c:v>5.3400000000000001E-3</c:v>
                </c:pt>
                <c:pt idx="1891">
                  <c:v>5.3880000000000004E-3</c:v>
                </c:pt>
                <c:pt idx="1892">
                  <c:v>5.4200000000000003E-3</c:v>
                </c:pt>
                <c:pt idx="1893">
                  <c:v>5.4549999999999998E-3</c:v>
                </c:pt>
                <c:pt idx="1894">
                  <c:v>5.4910000000000002E-3</c:v>
                </c:pt>
                <c:pt idx="1895">
                  <c:v>5.5300000000000002E-3</c:v>
                </c:pt>
                <c:pt idx="1896">
                  <c:v>5.5589999999999997E-3</c:v>
                </c:pt>
                <c:pt idx="1897">
                  <c:v>5.5890000000000002E-3</c:v>
                </c:pt>
                <c:pt idx="1898">
                  <c:v>5.6220000000000003E-3</c:v>
                </c:pt>
                <c:pt idx="1899">
                  <c:v>5.6569999999999997E-3</c:v>
                </c:pt>
                <c:pt idx="1900">
                  <c:v>5.6930000000000001E-3</c:v>
                </c:pt>
                <c:pt idx="1901">
                  <c:v>5.7320000000000001E-3</c:v>
                </c:pt>
                <c:pt idx="1902">
                  <c:v>5.757E-3</c:v>
                </c:pt>
                <c:pt idx="1903">
                  <c:v>5.7840000000000001E-3</c:v>
                </c:pt>
                <c:pt idx="1904">
                  <c:v>5.7210000000000004E-3</c:v>
                </c:pt>
                <c:pt idx="1905">
                  <c:v>5.6600000000000001E-3</c:v>
                </c:pt>
                <c:pt idx="1906">
                  <c:v>5.5999999999999999E-3</c:v>
                </c:pt>
                <c:pt idx="1907">
                  <c:v>5.5430000000000002E-3</c:v>
                </c:pt>
                <c:pt idx="1908">
                  <c:v>5.4869999999999997E-3</c:v>
                </c:pt>
                <c:pt idx="1909">
                  <c:v>5.4330000000000003E-3</c:v>
                </c:pt>
                <c:pt idx="1910">
                  <c:v>5.3810000000000004E-3</c:v>
                </c:pt>
                <c:pt idx="1911">
                  <c:v>5.3309999999999998E-3</c:v>
                </c:pt>
                <c:pt idx="1912">
                  <c:v>5.2830000000000004E-3</c:v>
                </c:pt>
                <c:pt idx="1913">
                  <c:v>5.2370000000000003E-3</c:v>
                </c:pt>
                <c:pt idx="1914">
                  <c:v>5.1929999999999997E-3</c:v>
                </c:pt>
                <c:pt idx="1915">
                  <c:v>5.1510000000000002E-3</c:v>
                </c:pt>
                <c:pt idx="1916">
                  <c:v>5.11E-3</c:v>
                </c:pt>
                <c:pt idx="1917">
                  <c:v>5.0720000000000001E-3</c:v>
                </c:pt>
                <c:pt idx="1918">
                  <c:v>5.0350000000000004E-3</c:v>
                </c:pt>
                <c:pt idx="1919">
                  <c:v>5.0000000000000001E-3</c:v>
                </c:pt>
                <c:pt idx="1920">
                  <c:v>4.9680000000000002E-3</c:v>
                </c:pt>
                <c:pt idx="1921">
                  <c:v>4.9370000000000004E-3</c:v>
                </c:pt>
                <c:pt idx="1922">
                  <c:v>4.908E-3</c:v>
                </c:pt>
                <c:pt idx="1923">
                  <c:v>4.8809999999999999E-3</c:v>
                </c:pt>
                <c:pt idx="1924">
                  <c:v>4.8560000000000001E-3</c:v>
                </c:pt>
                <c:pt idx="1925">
                  <c:v>4.8320000000000004E-3</c:v>
                </c:pt>
                <c:pt idx="1926">
                  <c:v>4.8110000000000002E-3</c:v>
                </c:pt>
                <c:pt idx="1927">
                  <c:v>4.7920000000000003E-3</c:v>
                </c:pt>
                <c:pt idx="1928">
                  <c:v>4.7739999999999996E-3</c:v>
                </c:pt>
                <c:pt idx="1929">
                  <c:v>4.7580000000000001E-3</c:v>
                </c:pt>
                <c:pt idx="1930">
                  <c:v>4.7450000000000001E-3</c:v>
                </c:pt>
                <c:pt idx="1931">
                  <c:v>4.7330000000000002E-3</c:v>
                </c:pt>
                <c:pt idx="1932">
                  <c:v>4.7229999999999998E-3</c:v>
                </c:pt>
                <c:pt idx="1933">
                  <c:v>4.7149999999999996E-3</c:v>
                </c:pt>
                <c:pt idx="1934">
                  <c:v>4.7080000000000004E-3</c:v>
                </c:pt>
                <c:pt idx="1935">
                  <c:v>4.7039999999999998E-3</c:v>
                </c:pt>
                <c:pt idx="1936">
                  <c:v>4.7019999999999996E-3</c:v>
                </c:pt>
                <c:pt idx="1937">
                  <c:v>4.7010000000000003E-3</c:v>
                </c:pt>
                <c:pt idx="1938">
                  <c:v>4.7029999999999997E-3</c:v>
                </c:pt>
                <c:pt idx="1939">
                  <c:v>4.7060000000000001E-3</c:v>
                </c:pt>
                <c:pt idx="1940">
                  <c:v>4.712E-3</c:v>
                </c:pt>
                <c:pt idx="1941">
                  <c:v>4.7190000000000001E-3</c:v>
                </c:pt>
                <c:pt idx="1942">
                  <c:v>4.7280000000000004E-3</c:v>
                </c:pt>
                <c:pt idx="1943">
                  <c:v>4.7390000000000002E-3</c:v>
                </c:pt>
                <c:pt idx="1944">
                  <c:v>4.7520000000000001E-3</c:v>
                </c:pt>
                <c:pt idx="1945">
                  <c:v>4.7670000000000004E-3</c:v>
                </c:pt>
                <c:pt idx="1946">
                  <c:v>4.7829999999999999E-3</c:v>
                </c:pt>
                <c:pt idx="1947">
                  <c:v>4.8019999999999998E-3</c:v>
                </c:pt>
                <c:pt idx="1948">
                  <c:v>4.8219999999999999E-3</c:v>
                </c:pt>
                <c:pt idx="1949">
                  <c:v>4.8450000000000003E-3</c:v>
                </c:pt>
                <c:pt idx="1950">
                  <c:v>4.8690000000000001E-3</c:v>
                </c:pt>
                <c:pt idx="1951">
                  <c:v>4.895E-3</c:v>
                </c:pt>
                <c:pt idx="1952">
                  <c:v>4.9240000000000004E-3</c:v>
                </c:pt>
                <c:pt idx="1953">
                  <c:v>4.9540000000000001E-3</c:v>
                </c:pt>
                <c:pt idx="1954">
                  <c:v>4.9849999999999998E-3</c:v>
                </c:pt>
                <c:pt idx="1955">
                  <c:v>5.019E-3</c:v>
                </c:pt>
                <c:pt idx="1956">
                  <c:v>5.0549999999999996E-3</c:v>
                </c:pt>
                <c:pt idx="1957">
                  <c:v>5.0930000000000003E-3</c:v>
                </c:pt>
                <c:pt idx="1958">
                  <c:v>5.1120000000000002E-3</c:v>
                </c:pt>
                <c:pt idx="1959">
                  <c:v>5.1330000000000004E-3</c:v>
                </c:pt>
                <c:pt idx="1960">
                  <c:v>5.156E-3</c:v>
                </c:pt>
                <c:pt idx="1961">
                  <c:v>5.1809999999999998E-3</c:v>
                </c:pt>
                <c:pt idx="1962">
                  <c:v>5.2069999999999998E-3</c:v>
                </c:pt>
                <c:pt idx="1963">
                  <c:v>5.2360000000000002E-3</c:v>
                </c:pt>
                <c:pt idx="1964">
                  <c:v>5.2659999999999998E-3</c:v>
                </c:pt>
                <c:pt idx="1965">
                  <c:v>5.28E-3</c:v>
                </c:pt>
                <c:pt idx="1966">
                  <c:v>5.2960000000000004E-3</c:v>
                </c:pt>
                <c:pt idx="1967">
                  <c:v>5.3140000000000001E-3</c:v>
                </c:pt>
                <c:pt idx="1968">
                  <c:v>5.3340000000000002E-3</c:v>
                </c:pt>
                <c:pt idx="1969">
                  <c:v>5.3550000000000004E-3</c:v>
                </c:pt>
                <c:pt idx="1970">
                  <c:v>5.3699999999999998E-3</c:v>
                </c:pt>
                <c:pt idx="1971">
                  <c:v>5.3880000000000004E-3</c:v>
                </c:pt>
                <c:pt idx="1972">
                  <c:v>5.3359999999999996E-3</c:v>
                </c:pt>
                <c:pt idx="1973">
                  <c:v>5.2849999999999998E-3</c:v>
                </c:pt>
                <c:pt idx="1974">
                  <c:v>5.2370000000000003E-3</c:v>
                </c:pt>
                <c:pt idx="1975">
                  <c:v>5.1900000000000002E-3</c:v>
                </c:pt>
                <c:pt idx="1976">
                  <c:v>5.1460000000000004E-3</c:v>
                </c:pt>
                <c:pt idx="1977">
                  <c:v>5.1029999999999999E-3</c:v>
                </c:pt>
                <c:pt idx="1978">
                  <c:v>5.0629999999999998E-3</c:v>
                </c:pt>
                <c:pt idx="1979">
                  <c:v>5.0239999999999998E-3</c:v>
                </c:pt>
                <c:pt idx="1980">
                  <c:v>4.9870000000000001E-3</c:v>
                </c:pt>
                <c:pt idx="1981">
                  <c:v>4.9519999999999998E-3</c:v>
                </c:pt>
                <c:pt idx="1982">
                  <c:v>4.9189999999999998E-3</c:v>
                </c:pt>
                <c:pt idx="1983">
                  <c:v>4.8869999999999999E-3</c:v>
                </c:pt>
                <c:pt idx="1984">
                  <c:v>4.8580000000000003E-3</c:v>
                </c:pt>
                <c:pt idx="1985">
                  <c:v>4.8310000000000002E-3</c:v>
                </c:pt>
                <c:pt idx="1986">
                  <c:v>4.8050000000000002E-3</c:v>
                </c:pt>
                <c:pt idx="1987">
                  <c:v>4.7819999999999998E-3</c:v>
                </c:pt>
                <c:pt idx="1988">
                  <c:v>4.7600000000000003E-3</c:v>
                </c:pt>
                <c:pt idx="1989">
                  <c:v>4.7400000000000003E-3</c:v>
                </c:pt>
                <c:pt idx="1990">
                  <c:v>4.7219999999999996E-3</c:v>
                </c:pt>
                <c:pt idx="1991">
                  <c:v>4.7060000000000001E-3</c:v>
                </c:pt>
                <c:pt idx="1992">
                  <c:v>4.692E-3</c:v>
                </c:pt>
                <c:pt idx="1993">
                  <c:v>4.6800000000000001E-3</c:v>
                </c:pt>
                <c:pt idx="1994">
                  <c:v>4.6699999999999997E-3</c:v>
                </c:pt>
                <c:pt idx="1995">
                  <c:v>4.6610000000000002E-3</c:v>
                </c:pt>
                <c:pt idx="1996">
                  <c:v>4.6550000000000003E-3</c:v>
                </c:pt>
                <c:pt idx="1997">
                  <c:v>4.6499999999999996E-3</c:v>
                </c:pt>
                <c:pt idx="1998">
                  <c:v>4.6480000000000002E-3</c:v>
                </c:pt>
                <c:pt idx="1999">
                  <c:v>4.6470000000000001E-3</c:v>
                </c:pt>
                <c:pt idx="2000">
                  <c:v>4.6480000000000002E-3</c:v>
                </c:pt>
                <c:pt idx="2001">
                  <c:v>4.6509999999999998E-3</c:v>
                </c:pt>
                <c:pt idx="2002">
                  <c:v>4.6560000000000004E-3</c:v>
                </c:pt>
                <c:pt idx="2003">
                  <c:v>4.6629999999999996E-3</c:v>
                </c:pt>
                <c:pt idx="2004">
                  <c:v>4.6719999999999999E-3</c:v>
                </c:pt>
                <c:pt idx="2005">
                  <c:v>4.6820000000000004E-3</c:v>
                </c:pt>
                <c:pt idx="2006">
                  <c:v>4.6950000000000004E-3</c:v>
                </c:pt>
                <c:pt idx="2007">
                  <c:v>4.7089999999999996E-3</c:v>
                </c:pt>
                <c:pt idx="2008">
                  <c:v>4.7260000000000002E-3</c:v>
                </c:pt>
                <c:pt idx="2009">
                  <c:v>4.744E-3</c:v>
                </c:pt>
                <c:pt idx="2010">
                  <c:v>4.764E-3</c:v>
                </c:pt>
                <c:pt idx="2011">
                  <c:v>4.7860000000000003E-3</c:v>
                </c:pt>
                <c:pt idx="2012">
                  <c:v>4.81E-3</c:v>
                </c:pt>
                <c:pt idx="2013">
                  <c:v>4.836E-3</c:v>
                </c:pt>
                <c:pt idx="2014">
                  <c:v>4.8640000000000003E-3</c:v>
                </c:pt>
                <c:pt idx="2015">
                  <c:v>4.8939999999999999E-3</c:v>
                </c:pt>
                <c:pt idx="2016">
                  <c:v>4.9249999999999997E-3</c:v>
                </c:pt>
                <c:pt idx="2017">
                  <c:v>4.9589999999999999E-3</c:v>
                </c:pt>
                <c:pt idx="2018">
                  <c:v>4.9940000000000002E-3</c:v>
                </c:pt>
                <c:pt idx="2019">
                  <c:v>5.032E-3</c:v>
                </c:pt>
                <c:pt idx="2020">
                  <c:v>5.0429999999999997E-3</c:v>
                </c:pt>
                <c:pt idx="2021">
                  <c:v>5.0569999999999999E-3</c:v>
                </c:pt>
                <c:pt idx="2022">
                  <c:v>5.0720000000000001E-3</c:v>
                </c:pt>
                <c:pt idx="2023">
                  <c:v>5.0889999999999998E-3</c:v>
                </c:pt>
                <c:pt idx="2024">
                  <c:v>5.1079999999999997E-3</c:v>
                </c:pt>
                <c:pt idx="2025">
                  <c:v>5.1289999999999999E-3</c:v>
                </c:pt>
                <c:pt idx="2026">
                  <c:v>5.1409999999999997E-3</c:v>
                </c:pt>
                <c:pt idx="2027">
                  <c:v>5.1549999999999999E-3</c:v>
                </c:pt>
                <c:pt idx="2028">
                  <c:v>5.1710000000000002E-3</c:v>
                </c:pt>
                <c:pt idx="2029">
                  <c:v>5.189E-3</c:v>
                </c:pt>
                <c:pt idx="2030">
                  <c:v>5.208E-3</c:v>
                </c:pt>
                <c:pt idx="2031">
                  <c:v>5.2290000000000001E-3</c:v>
                </c:pt>
                <c:pt idx="2032">
                  <c:v>5.2440000000000004E-3</c:v>
                </c:pt>
                <c:pt idx="2033">
                  <c:v>5.2589999999999998E-3</c:v>
                </c:pt>
                <c:pt idx="2034">
                  <c:v>5.2769999999999996E-3</c:v>
                </c:pt>
                <c:pt idx="2035">
                  <c:v>5.2969999999999996E-3</c:v>
                </c:pt>
                <c:pt idx="2036">
                  <c:v>5.3189999999999999E-3</c:v>
                </c:pt>
                <c:pt idx="2037">
                  <c:v>5.3400000000000001E-3</c:v>
                </c:pt>
                <c:pt idx="2038">
                  <c:v>5.3629999999999997E-3</c:v>
                </c:pt>
                <c:pt idx="2039">
                  <c:v>5.3880000000000004E-3</c:v>
                </c:pt>
                <c:pt idx="2040">
                  <c:v>5.3439999999999998E-3</c:v>
                </c:pt>
                <c:pt idx="2041">
                  <c:v>5.3020000000000003E-3</c:v>
                </c:pt>
                <c:pt idx="2042">
                  <c:v>5.2620000000000002E-3</c:v>
                </c:pt>
                <c:pt idx="2043">
                  <c:v>5.2240000000000003E-3</c:v>
                </c:pt>
                <c:pt idx="2044">
                  <c:v>5.1879999999999999E-3</c:v>
                </c:pt>
                <c:pt idx="2045">
                  <c:v>5.1529999999999996E-3</c:v>
                </c:pt>
                <c:pt idx="2046">
                  <c:v>5.1209999999999997E-3</c:v>
                </c:pt>
                <c:pt idx="2047">
                  <c:v>5.0899999999999999E-3</c:v>
                </c:pt>
                <c:pt idx="2048">
                  <c:v>5.0619999999999997E-3</c:v>
                </c:pt>
                <c:pt idx="2049">
                  <c:v>5.0350000000000004E-3</c:v>
                </c:pt>
                <c:pt idx="2050">
                  <c:v>5.0099999999999997E-3</c:v>
                </c:pt>
                <c:pt idx="2051">
                  <c:v>4.9880000000000002E-3</c:v>
                </c:pt>
                <c:pt idx="2052">
                  <c:v>4.9670000000000001E-3</c:v>
                </c:pt>
                <c:pt idx="2053">
                  <c:v>4.9480000000000001E-3</c:v>
                </c:pt>
                <c:pt idx="2054">
                  <c:v>4.9300000000000004E-3</c:v>
                </c:pt>
                <c:pt idx="2055">
                  <c:v>4.9150000000000001E-3</c:v>
                </c:pt>
                <c:pt idx="2056">
                  <c:v>4.9020000000000001E-3</c:v>
                </c:pt>
                <c:pt idx="2057">
                  <c:v>4.8900000000000002E-3</c:v>
                </c:pt>
                <c:pt idx="2058">
                  <c:v>4.8809999999999999E-3</c:v>
                </c:pt>
                <c:pt idx="2059">
                  <c:v>4.8729999999999997E-3</c:v>
                </c:pt>
                <c:pt idx="2060">
                  <c:v>4.8669999999999998E-3</c:v>
                </c:pt>
                <c:pt idx="2061">
                  <c:v>4.8640000000000003E-3</c:v>
                </c:pt>
                <c:pt idx="2062">
                  <c:v>4.862E-3</c:v>
                </c:pt>
                <c:pt idx="2063">
                  <c:v>4.862E-3</c:v>
                </c:pt>
                <c:pt idx="2064">
                  <c:v>4.8640000000000003E-3</c:v>
                </c:pt>
                <c:pt idx="2065">
                  <c:v>4.8669999999999998E-3</c:v>
                </c:pt>
                <c:pt idx="2066">
                  <c:v>4.8729999999999997E-3</c:v>
                </c:pt>
                <c:pt idx="2067">
                  <c:v>4.8809999999999999E-3</c:v>
                </c:pt>
                <c:pt idx="2068">
                  <c:v>4.8900000000000002E-3</c:v>
                </c:pt>
                <c:pt idx="2069">
                  <c:v>4.9020000000000001E-3</c:v>
                </c:pt>
                <c:pt idx="2070">
                  <c:v>4.9150000000000001E-3</c:v>
                </c:pt>
                <c:pt idx="2071">
                  <c:v>4.9300000000000004E-3</c:v>
                </c:pt>
                <c:pt idx="2072">
                  <c:v>4.947E-3</c:v>
                </c:pt>
                <c:pt idx="2073">
                  <c:v>4.9659999999999999E-3</c:v>
                </c:pt>
                <c:pt idx="2074">
                  <c:v>4.9870000000000001E-3</c:v>
                </c:pt>
                <c:pt idx="2075">
                  <c:v>5.0099999999999997E-3</c:v>
                </c:pt>
                <c:pt idx="2076">
                  <c:v>5.0350000000000004E-3</c:v>
                </c:pt>
                <c:pt idx="2077">
                  <c:v>5.0610000000000004E-3</c:v>
                </c:pt>
                <c:pt idx="2078">
                  <c:v>5.0899999999999999E-3</c:v>
                </c:pt>
                <c:pt idx="2079">
                  <c:v>5.0980000000000001E-3</c:v>
                </c:pt>
                <c:pt idx="2080">
                  <c:v>5.1089999999999998E-3</c:v>
                </c:pt>
                <c:pt idx="2081">
                  <c:v>5.1209999999999997E-3</c:v>
                </c:pt>
                <c:pt idx="2082">
                  <c:v>5.1349999999999998E-3</c:v>
                </c:pt>
                <c:pt idx="2083">
                  <c:v>5.1510000000000002E-3</c:v>
                </c:pt>
                <c:pt idx="2084">
                  <c:v>5.169E-3</c:v>
                </c:pt>
                <c:pt idx="2085">
                  <c:v>5.1780000000000003E-3</c:v>
                </c:pt>
                <c:pt idx="2086">
                  <c:v>5.189E-3</c:v>
                </c:pt>
                <c:pt idx="2087">
                  <c:v>5.2030000000000002E-3</c:v>
                </c:pt>
                <c:pt idx="2088">
                  <c:v>5.2180000000000004E-3</c:v>
                </c:pt>
                <c:pt idx="2089">
                  <c:v>5.2350000000000001E-3</c:v>
                </c:pt>
                <c:pt idx="2090">
                  <c:v>5.254E-3</c:v>
                </c:pt>
                <c:pt idx="2091">
                  <c:v>5.2649999999999997E-3</c:v>
                </c:pt>
                <c:pt idx="2092">
                  <c:v>5.2779999999999997E-3</c:v>
                </c:pt>
                <c:pt idx="2093">
                  <c:v>5.293E-3</c:v>
                </c:pt>
                <c:pt idx="2094">
                  <c:v>5.3099999999999996E-3</c:v>
                </c:pt>
                <c:pt idx="2095">
                  <c:v>5.3290000000000004E-3</c:v>
                </c:pt>
                <c:pt idx="2096">
                  <c:v>5.3489999999999996E-3</c:v>
                </c:pt>
                <c:pt idx="2097">
                  <c:v>5.3680000000000004E-3</c:v>
                </c:pt>
                <c:pt idx="2098">
                  <c:v>5.3880000000000004E-3</c:v>
                </c:pt>
                <c:pt idx="2099">
                  <c:v>5.3959999999999998E-3</c:v>
                </c:pt>
                <c:pt idx="2100">
                  <c:v>5.4070000000000003E-3</c:v>
                </c:pt>
                <c:pt idx="2101">
                  <c:v>5.4200000000000003E-3</c:v>
                </c:pt>
                <c:pt idx="2102">
                  <c:v>5.4339999999999996E-3</c:v>
                </c:pt>
                <c:pt idx="2103">
                  <c:v>5.45E-3</c:v>
                </c:pt>
                <c:pt idx="2104">
                  <c:v>5.4679999999999998E-3</c:v>
                </c:pt>
                <c:pt idx="2105">
                  <c:v>5.4879999999999998E-3</c:v>
                </c:pt>
                <c:pt idx="2106">
                  <c:v>5.5100000000000001E-3</c:v>
                </c:pt>
                <c:pt idx="2107">
                  <c:v>5.5329999999999997E-3</c:v>
                </c:pt>
                <c:pt idx="2108">
                  <c:v>5.4990000000000004E-3</c:v>
                </c:pt>
                <c:pt idx="2109">
                  <c:v>5.4669999999999996E-3</c:v>
                </c:pt>
                <c:pt idx="2110">
                  <c:v>5.437E-3</c:v>
                </c:pt>
                <c:pt idx="2111">
                  <c:v>5.4079999999999996E-3</c:v>
                </c:pt>
                <c:pt idx="2112">
                  <c:v>5.3819999999999996E-3</c:v>
                </c:pt>
                <c:pt idx="2113">
                  <c:v>5.3569999999999998E-3</c:v>
                </c:pt>
                <c:pt idx="2114">
                  <c:v>5.3340000000000002E-3</c:v>
                </c:pt>
                <c:pt idx="2115">
                  <c:v>5.313E-3</c:v>
                </c:pt>
                <c:pt idx="2116">
                  <c:v>5.2950000000000002E-3</c:v>
                </c:pt>
                <c:pt idx="2117">
                  <c:v>5.2769999999999996E-3</c:v>
                </c:pt>
                <c:pt idx="2118">
                  <c:v>5.2620000000000002E-3</c:v>
                </c:pt>
                <c:pt idx="2119">
                  <c:v>5.2490000000000002E-3</c:v>
                </c:pt>
                <c:pt idx="2120">
                  <c:v>5.2379999999999996E-3</c:v>
                </c:pt>
                <c:pt idx="2121">
                  <c:v>5.228E-3</c:v>
                </c:pt>
                <c:pt idx="2122">
                  <c:v>5.2209999999999999E-3</c:v>
                </c:pt>
                <c:pt idx="2123">
                  <c:v>5.215E-3</c:v>
                </c:pt>
                <c:pt idx="2124">
                  <c:v>5.2119999999999996E-3</c:v>
                </c:pt>
                <c:pt idx="2125">
                  <c:v>5.2100000000000002E-3</c:v>
                </c:pt>
                <c:pt idx="2126">
                  <c:v>5.2100000000000002E-3</c:v>
                </c:pt>
                <c:pt idx="2127">
                  <c:v>5.2119999999999996E-3</c:v>
                </c:pt>
                <c:pt idx="2128">
                  <c:v>5.2160000000000002E-3</c:v>
                </c:pt>
                <c:pt idx="2129">
                  <c:v>5.2220000000000001E-3</c:v>
                </c:pt>
                <c:pt idx="2130">
                  <c:v>5.2290000000000001E-3</c:v>
                </c:pt>
                <c:pt idx="2131">
                  <c:v>5.2389999999999997E-3</c:v>
                </c:pt>
                <c:pt idx="2132">
                  <c:v>5.2509999999999996E-3</c:v>
                </c:pt>
                <c:pt idx="2133">
                  <c:v>5.2639999999999996E-3</c:v>
                </c:pt>
                <c:pt idx="2134">
                  <c:v>5.2789999999999998E-3</c:v>
                </c:pt>
                <c:pt idx="2135">
                  <c:v>5.2969999999999996E-3</c:v>
                </c:pt>
                <c:pt idx="2136">
                  <c:v>5.2969999999999996E-3</c:v>
                </c:pt>
                <c:pt idx="2137">
                  <c:v>5.3E-3</c:v>
                </c:pt>
                <c:pt idx="2138">
                  <c:v>5.3039999999999997E-3</c:v>
                </c:pt>
                <c:pt idx="2139">
                  <c:v>5.3099999999999996E-3</c:v>
                </c:pt>
                <c:pt idx="2140">
                  <c:v>5.3179999999999998E-3</c:v>
                </c:pt>
                <c:pt idx="2141">
                  <c:v>5.3280000000000003E-3</c:v>
                </c:pt>
                <c:pt idx="2142">
                  <c:v>5.3400000000000001E-3</c:v>
                </c:pt>
                <c:pt idx="2143">
                  <c:v>5.3400000000000001E-3</c:v>
                </c:pt>
                <c:pt idx="2144">
                  <c:v>5.3410000000000003E-3</c:v>
                </c:pt>
                <c:pt idx="2145">
                  <c:v>5.3439999999999998E-3</c:v>
                </c:pt>
                <c:pt idx="2146">
                  <c:v>5.3489999999999996E-3</c:v>
                </c:pt>
                <c:pt idx="2147">
                  <c:v>5.3559999999999997E-3</c:v>
                </c:pt>
                <c:pt idx="2148">
                  <c:v>5.365E-3</c:v>
                </c:pt>
                <c:pt idx="2149">
                  <c:v>5.3600000000000002E-3</c:v>
                </c:pt>
                <c:pt idx="2150">
                  <c:v>5.3559999999999997E-3</c:v>
                </c:pt>
                <c:pt idx="2151">
                  <c:v>5.3550000000000004E-3</c:v>
                </c:pt>
                <c:pt idx="2152">
                  <c:v>5.3559999999999997E-3</c:v>
                </c:pt>
                <c:pt idx="2153">
                  <c:v>5.3579999999999999E-3</c:v>
                </c:pt>
                <c:pt idx="2154">
                  <c:v>5.3629999999999997E-3</c:v>
                </c:pt>
                <c:pt idx="2155">
                  <c:v>5.3689999999999996E-3</c:v>
                </c:pt>
                <c:pt idx="2156">
                  <c:v>5.3769999999999998E-3</c:v>
                </c:pt>
                <c:pt idx="2157">
                  <c:v>5.3790000000000001E-3</c:v>
                </c:pt>
                <c:pt idx="2158">
                  <c:v>5.3819999999999996E-3</c:v>
                </c:pt>
                <c:pt idx="2159">
                  <c:v>5.3880000000000004E-3</c:v>
                </c:pt>
                <c:pt idx="2160">
                  <c:v>5.391E-3</c:v>
                </c:pt>
                <c:pt idx="2161">
                  <c:v>5.3959999999999998E-3</c:v>
                </c:pt>
                <c:pt idx="2162">
                  <c:v>5.4029999999999998E-3</c:v>
                </c:pt>
                <c:pt idx="2163">
                  <c:v>5.4089999999999997E-3</c:v>
                </c:pt>
                <c:pt idx="2164">
                  <c:v>5.4070000000000003E-3</c:v>
                </c:pt>
                <c:pt idx="2165">
                  <c:v>5.4079999999999996E-3</c:v>
                </c:pt>
                <c:pt idx="2166">
                  <c:v>5.4099999999999999E-3</c:v>
                </c:pt>
                <c:pt idx="2167">
                  <c:v>5.4149999999999997E-3</c:v>
                </c:pt>
                <c:pt idx="2168">
                  <c:v>5.4209999999999996E-3</c:v>
                </c:pt>
                <c:pt idx="2169">
                  <c:v>5.4289999999999998E-3</c:v>
                </c:pt>
                <c:pt idx="2170">
                  <c:v>5.4390000000000003E-3</c:v>
                </c:pt>
                <c:pt idx="2171">
                  <c:v>5.4510000000000001E-3</c:v>
                </c:pt>
                <c:pt idx="2172">
                  <c:v>5.4650000000000002E-3</c:v>
                </c:pt>
                <c:pt idx="2173">
                  <c:v>5.4809999999999998E-3</c:v>
                </c:pt>
                <c:pt idx="2174">
                  <c:v>5.4980000000000003E-3</c:v>
                </c:pt>
                <c:pt idx="2175">
                  <c:v>5.5180000000000003E-3</c:v>
                </c:pt>
                <c:pt idx="2176">
                  <c:v>5.4970000000000001E-3</c:v>
                </c:pt>
                <c:pt idx="2177">
                  <c:v>5.4790000000000004E-3</c:v>
                </c:pt>
                <c:pt idx="2178">
                  <c:v>5.4619999999999998E-3</c:v>
                </c:pt>
                <c:pt idx="2179">
                  <c:v>5.4469999999999996E-3</c:v>
                </c:pt>
                <c:pt idx="2180">
                  <c:v>5.4339999999999996E-3</c:v>
                </c:pt>
                <c:pt idx="2181">
                  <c:v>5.4229999999999999E-3</c:v>
                </c:pt>
                <c:pt idx="2182">
                  <c:v>5.4130000000000003E-3</c:v>
                </c:pt>
                <c:pt idx="2183">
                  <c:v>5.4060000000000002E-3</c:v>
                </c:pt>
                <c:pt idx="2184">
                  <c:v>5.4000000000000003E-3</c:v>
                </c:pt>
                <c:pt idx="2185">
                  <c:v>5.3969999999999999E-3</c:v>
                </c:pt>
                <c:pt idx="2186">
                  <c:v>5.3949999999999996E-3</c:v>
                </c:pt>
                <c:pt idx="2187">
                  <c:v>5.3959999999999998E-3</c:v>
                </c:pt>
                <c:pt idx="2188">
                  <c:v>5.398E-3</c:v>
                </c:pt>
                <c:pt idx="2189">
                  <c:v>5.4019999999999997E-3</c:v>
                </c:pt>
                <c:pt idx="2190">
                  <c:v>5.4079999999999996E-3</c:v>
                </c:pt>
                <c:pt idx="2191">
                  <c:v>5.4060000000000002E-3</c:v>
                </c:pt>
                <c:pt idx="2192">
                  <c:v>5.4050000000000001E-3</c:v>
                </c:pt>
                <c:pt idx="2193">
                  <c:v>5.4010000000000004E-3</c:v>
                </c:pt>
                <c:pt idx="2194">
                  <c:v>5.3990000000000002E-3</c:v>
                </c:pt>
                <c:pt idx="2195">
                  <c:v>5.3990000000000002E-3</c:v>
                </c:pt>
                <c:pt idx="2196">
                  <c:v>5.4000000000000003E-3</c:v>
                </c:pt>
                <c:pt idx="2197">
                  <c:v>5.4039999999999999E-3</c:v>
                </c:pt>
                <c:pt idx="2198">
                  <c:v>5.4089999999999997E-3</c:v>
                </c:pt>
                <c:pt idx="2199">
                  <c:v>5.4169999999999999E-3</c:v>
                </c:pt>
                <c:pt idx="2200">
                  <c:v>5.4260000000000003E-3</c:v>
                </c:pt>
                <c:pt idx="2201">
                  <c:v>5.437E-3</c:v>
                </c:pt>
                <c:pt idx="2202">
                  <c:v>5.45E-3</c:v>
                </c:pt>
                <c:pt idx="2203">
                  <c:v>5.4650000000000002E-3</c:v>
                </c:pt>
                <c:pt idx="2204">
                  <c:v>5.4539999999999996E-3</c:v>
                </c:pt>
                <c:pt idx="2205">
                  <c:v>5.4450000000000002E-3</c:v>
                </c:pt>
                <c:pt idx="2206">
                  <c:v>5.4380000000000001E-3</c:v>
                </c:pt>
                <c:pt idx="2207">
                  <c:v>5.4330000000000003E-3</c:v>
                </c:pt>
                <c:pt idx="2208">
                  <c:v>5.4299999999999999E-3</c:v>
                </c:pt>
                <c:pt idx="2209">
                  <c:v>5.4279999999999997E-3</c:v>
                </c:pt>
                <c:pt idx="2210">
                  <c:v>5.4289999999999998E-3</c:v>
                </c:pt>
                <c:pt idx="2211">
                  <c:v>5.4310000000000001E-3</c:v>
                </c:pt>
                <c:pt idx="2212">
                  <c:v>5.4359999999999999E-3</c:v>
                </c:pt>
                <c:pt idx="2213">
                  <c:v>5.4419999999999998E-3</c:v>
                </c:pt>
                <c:pt idx="2214">
                  <c:v>5.4359999999999999E-3</c:v>
                </c:pt>
                <c:pt idx="2215">
                  <c:v>5.4320000000000002E-3</c:v>
                </c:pt>
                <c:pt idx="2216">
                  <c:v>5.4299999999999999E-3</c:v>
                </c:pt>
                <c:pt idx="2217">
                  <c:v>5.4229999999999999E-3</c:v>
                </c:pt>
                <c:pt idx="2218">
                  <c:v>5.4169999999999999E-3</c:v>
                </c:pt>
                <c:pt idx="2219">
                  <c:v>5.4130000000000003E-3</c:v>
                </c:pt>
                <c:pt idx="2220">
                  <c:v>5.4039999999999999E-3</c:v>
                </c:pt>
                <c:pt idx="2221">
                  <c:v>5.3959999999999998E-3</c:v>
                </c:pt>
                <c:pt idx="2222">
                  <c:v>5.391E-3</c:v>
                </c:pt>
                <c:pt idx="2223">
                  <c:v>5.3870000000000003E-3</c:v>
                </c:pt>
                <c:pt idx="2224">
                  <c:v>5.385E-3</c:v>
                </c:pt>
                <c:pt idx="2225">
                  <c:v>5.3860000000000002E-3</c:v>
                </c:pt>
                <c:pt idx="2226">
                  <c:v>5.3880000000000004E-3</c:v>
                </c:pt>
                <c:pt idx="2227">
                  <c:v>5.3839999999999999E-3</c:v>
                </c:pt>
                <c:pt idx="2228">
                  <c:v>5.3819999999999996E-3</c:v>
                </c:pt>
                <c:pt idx="2229">
                  <c:v>5.3819999999999996E-3</c:v>
                </c:pt>
                <c:pt idx="2230">
                  <c:v>5.3839999999999999E-3</c:v>
                </c:pt>
                <c:pt idx="2231">
                  <c:v>5.3880000000000004E-3</c:v>
                </c:pt>
                <c:pt idx="2232">
                  <c:v>5.3940000000000004E-3</c:v>
                </c:pt>
                <c:pt idx="2233">
                  <c:v>5.4010000000000004E-3</c:v>
                </c:pt>
                <c:pt idx="2234">
                  <c:v>5.411E-3</c:v>
                </c:pt>
                <c:pt idx="2235">
                  <c:v>5.4219999999999997E-3</c:v>
                </c:pt>
                <c:pt idx="2236">
                  <c:v>5.4359999999999999E-3</c:v>
                </c:pt>
                <c:pt idx="2237">
                  <c:v>5.4510000000000001E-3</c:v>
                </c:pt>
                <c:pt idx="2238">
                  <c:v>5.4679999999999998E-3</c:v>
                </c:pt>
                <c:pt idx="2239">
                  <c:v>5.4869999999999997E-3</c:v>
                </c:pt>
                <c:pt idx="2240">
                  <c:v>5.5079999999999999E-3</c:v>
                </c:pt>
                <c:pt idx="2241">
                  <c:v>5.5310000000000003E-3</c:v>
                </c:pt>
                <c:pt idx="2242">
                  <c:v>5.5560000000000002E-3</c:v>
                </c:pt>
                <c:pt idx="2243">
                  <c:v>5.5830000000000003E-3</c:v>
                </c:pt>
                <c:pt idx="2244">
                  <c:v>5.5710000000000004E-3</c:v>
                </c:pt>
                <c:pt idx="2245">
                  <c:v>5.5599999999999998E-3</c:v>
                </c:pt>
                <c:pt idx="2246">
                  <c:v>5.5510000000000004E-3</c:v>
                </c:pt>
                <c:pt idx="2247">
                  <c:v>5.5430000000000002E-3</c:v>
                </c:pt>
                <c:pt idx="2248">
                  <c:v>5.5380000000000004E-3</c:v>
                </c:pt>
                <c:pt idx="2249">
                  <c:v>5.522E-3</c:v>
                </c:pt>
                <c:pt idx="2250">
                  <c:v>5.5079999999999999E-3</c:v>
                </c:pt>
                <c:pt idx="2251">
                  <c:v>5.4970000000000001E-3</c:v>
                </c:pt>
                <c:pt idx="2252">
                  <c:v>5.4869999999999997E-3</c:v>
                </c:pt>
                <c:pt idx="2253">
                  <c:v>5.4790000000000004E-3</c:v>
                </c:pt>
                <c:pt idx="2254">
                  <c:v>5.4730000000000004E-3</c:v>
                </c:pt>
                <c:pt idx="2255">
                  <c:v>5.4689999999999999E-3</c:v>
                </c:pt>
                <c:pt idx="2256">
                  <c:v>5.4669999999999996E-3</c:v>
                </c:pt>
                <c:pt idx="2257">
                  <c:v>5.4660000000000004E-3</c:v>
                </c:pt>
                <c:pt idx="2258">
                  <c:v>5.4679999999999998E-3</c:v>
                </c:pt>
                <c:pt idx="2259">
                  <c:v>5.4590000000000003E-3</c:v>
                </c:pt>
                <c:pt idx="2260">
                  <c:v>5.4510000000000001E-3</c:v>
                </c:pt>
                <c:pt idx="2261">
                  <c:v>5.4409999999999997E-3</c:v>
                </c:pt>
                <c:pt idx="2262">
                  <c:v>5.4320000000000002E-3</c:v>
                </c:pt>
                <c:pt idx="2263">
                  <c:v>5.4260000000000003E-3</c:v>
                </c:pt>
                <c:pt idx="2264">
                  <c:v>5.4209999999999996E-3</c:v>
                </c:pt>
                <c:pt idx="2265">
                  <c:v>5.4180000000000001E-3</c:v>
                </c:pt>
                <c:pt idx="2266">
                  <c:v>5.4169999999999999E-3</c:v>
                </c:pt>
                <c:pt idx="2267">
                  <c:v>5.4180000000000001E-3</c:v>
                </c:pt>
                <c:pt idx="2268">
                  <c:v>5.4079999999999996E-3</c:v>
                </c:pt>
                <c:pt idx="2269">
                  <c:v>5.3990000000000002E-3</c:v>
                </c:pt>
                <c:pt idx="2270">
                  <c:v>5.3920000000000001E-3</c:v>
                </c:pt>
                <c:pt idx="2271">
                  <c:v>5.3880000000000004E-3</c:v>
                </c:pt>
                <c:pt idx="2272">
                  <c:v>5.3670000000000002E-3</c:v>
                </c:pt>
                <c:pt idx="2273">
                  <c:v>5.3480000000000003E-3</c:v>
                </c:pt>
                <c:pt idx="2274">
                  <c:v>5.3299999999999997E-3</c:v>
                </c:pt>
                <c:pt idx="2275">
                  <c:v>5.3150000000000003E-3</c:v>
                </c:pt>
                <c:pt idx="2276">
                  <c:v>5.3020000000000003E-3</c:v>
                </c:pt>
                <c:pt idx="2277">
                  <c:v>5.2719999999999998E-3</c:v>
                </c:pt>
                <c:pt idx="2278">
                  <c:v>5.2440000000000004E-3</c:v>
                </c:pt>
                <c:pt idx="2279">
                  <c:v>5.2180000000000004E-3</c:v>
                </c:pt>
                <c:pt idx="2280">
                  <c:v>5.1939999999999998E-3</c:v>
                </c:pt>
                <c:pt idx="2281">
                  <c:v>5.1720000000000004E-3</c:v>
                </c:pt>
                <c:pt idx="2282">
                  <c:v>5.1510000000000002E-3</c:v>
                </c:pt>
                <c:pt idx="2283">
                  <c:v>5.1330000000000004E-3</c:v>
                </c:pt>
                <c:pt idx="2284">
                  <c:v>5.1159999999999999E-3</c:v>
                </c:pt>
                <c:pt idx="2285">
                  <c:v>5.1019999999999998E-3</c:v>
                </c:pt>
                <c:pt idx="2286">
                  <c:v>5.0889999999999998E-3</c:v>
                </c:pt>
                <c:pt idx="2287">
                  <c:v>5.078E-3</c:v>
                </c:pt>
                <c:pt idx="2288">
                  <c:v>5.0689999999999997E-3</c:v>
                </c:pt>
                <c:pt idx="2289">
                  <c:v>5.0619999999999997E-3</c:v>
                </c:pt>
                <c:pt idx="2290">
                  <c:v>5.0569999999999999E-3</c:v>
                </c:pt>
                <c:pt idx="2291">
                  <c:v>5.0540000000000003E-3</c:v>
                </c:pt>
                <c:pt idx="2292">
                  <c:v>5.0530000000000002E-3</c:v>
                </c:pt>
                <c:pt idx="2293">
                  <c:v>5.0540000000000003E-3</c:v>
                </c:pt>
                <c:pt idx="2294">
                  <c:v>5.0559999999999997E-3</c:v>
                </c:pt>
                <c:pt idx="2295">
                  <c:v>5.0610000000000004E-3</c:v>
                </c:pt>
                <c:pt idx="2296">
                  <c:v>5.0670000000000003E-3</c:v>
                </c:pt>
                <c:pt idx="2297">
                  <c:v>5.0749999999999997E-3</c:v>
                </c:pt>
                <c:pt idx="2298">
                  <c:v>5.0850000000000001E-3</c:v>
                </c:pt>
                <c:pt idx="2299">
                  <c:v>5.097E-3</c:v>
                </c:pt>
                <c:pt idx="2300">
                  <c:v>5.1110000000000001E-3</c:v>
                </c:pt>
                <c:pt idx="2301">
                  <c:v>5.1269999999999996E-3</c:v>
                </c:pt>
                <c:pt idx="2302">
                  <c:v>5.1450000000000003E-3</c:v>
                </c:pt>
                <c:pt idx="2303">
                  <c:v>5.1650000000000003E-3</c:v>
                </c:pt>
                <c:pt idx="2304">
                  <c:v>5.1859999999999996E-3</c:v>
                </c:pt>
                <c:pt idx="2305">
                  <c:v>5.2100000000000002E-3</c:v>
                </c:pt>
                <c:pt idx="2306">
                  <c:v>5.2350000000000001E-3</c:v>
                </c:pt>
                <c:pt idx="2307">
                  <c:v>5.2620000000000002E-3</c:v>
                </c:pt>
                <c:pt idx="2308">
                  <c:v>5.2919999999999998E-3</c:v>
                </c:pt>
                <c:pt idx="2309">
                  <c:v>5.3229999999999996E-3</c:v>
                </c:pt>
                <c:pt idx="2310">
                  <c:v>5.3559999999999997E-3</c:v>
                </c:pt>
                <c:pt idx="2311">
                  <c:v>5.391E-3</c:v>
                </c:pt>
                <c:pt idx="2312">
                  <c:v>5.3880000000000004E-3</c:v>
                </c:pt>
                <c:pt idx="2313">
                  <c:v>5.365E-3</c:v>
                </c:pt>
                <c:pt idx="2314">
                  <c:v>5.3439999999999998E-3</c:v>
                </c:pt>
                <c:pt idx="2315">
                  <c:v>5.3249999999999999E-3</c:v>
                </c:pt>
                <c:pt idx="2316">
                  <c:v>5.3049999999999998E-3</c:v>
                </c:pt>
                <c:pt idx="2317">
                  <c:v>5.2859999999999999E-3</c:v>
                </c:pt>
                <c:pt idx="2318">
                  <c:v>5.2690000000000002E-3</c:v>
                </c:pt>
                <c:pt idx="2319">
                  <c:v>5.254E-3</c:v>
                </c:pt>
                <c:pt idx="2320">
                  <c:v>5.241E-3</c:v>
                </c:pt>
                <c:pt idx="2321">
                  <c:v>5.2300000000000003E-3</c:v>
                </c:pt>
                <c:pt idx="2322">
                  <c:v>5.2199999999999998E-3</c:v>
                </c:pt>
                <c:pt idx="2323">
                  <c:v>5.2119999999999996E-3</c:v>
                </c:pt>
                <c:pt idx="2324">
                  <c:v>5.1960000000000001E-3</c:v>
                </c:pt>
                <c:pt idx="2325">
                  <c:v>5.1809999999999998E-3</c:v>
                </c:pt>
                <c:pt idx="2326">
                  <c:v>5.169E-3</c:v>
                </c:pt>
                <c:pt idx="2327">
                  <c:v>5.1580000000000003E-3</c:v>
                </c:pt>
                <c:pt idx="2328">
                  <c:v>5.1489999999999999E-3</c:v>
                </c:pt>
                <c:pt idx="2329">
                  <c:v>5.1419999999999999E-3</c:v>
                </c:pt>
                <c:pt idx="2330">
                  <c:v>5.1370000000000001E-3</c:v>
                </c:pt>
                <c:pt idx="2331">
                  <c:v>5.1209999999999997E-3</c:v>
                </c:pt>
                <c:pt idx="2332">
                  <c:v>5.1079999999999997E-3</c:v>
                </c:pt>
                <c:pt idx="2333">
                  <c:v>5.0959999999999998E-3</c:v>
                </c:pt>
                <c:pt idx="2334">
                  <c:v>5.0860000000000002E-3</c:v>
                </c:pt>
                <c:pt idx="2335">
                  <c:v>5.078E-3</c:v>
                </c:pt>
                <c:pt idx="2336">
                  <c:v>5.0439999999999999E-3</c:v>
                </c:pt>
                <c:pt idx="2337">
                  <c:v>5.0130000000000001E-3</c:v>
                </c:pt>
                <c:pt idx="2338">
                  <c:v>4.9829999999999996E-3</c:v>
                </c:pt>
                <c:pt idx="2339">
                  <c:v>4.9560000000000003E-3</c:v>
                </c:pt>
                <c:pt idx="2340">
                  <c:v>4.9300000000000004E-3</c:v>
                </c:pt>
                <c:pt idx="2341">
                  <c:v>4.9059999999999998E-3</c:v>
                </c:pt>
                <c:pt idx="2342">
                  <c:v>4.8840000000000003E-3</c:v>
                </c:pt>
                <c:pt idx="2343">
                  <c:v>4.8640000000000003E-3</c:v>
                </c:pt>
                <c:pt idx="2344">
                  <c:v>4.8459999999999996E-3</c:v>
                </c:pt>
                <c:pt idx="2345">
                  <c:v>4.8300000000000001E-3</c:v>
                </c:pt>
                <c:pt idx="2346">
                  <c:v>4.816E-3</c:v>
                </c:pt>
                <c:pt idx="2347">
                  <c:v>4.803E-3</c:v>
                </c:pt>
                <c:pt idx="2348">
                  <c:v>4.7930000000000004E-3</c:v>
                </c:pt>
                <c:pt idx="2349">
                  <c:v>4.7840000000000001E-3</c:v>
                </c:pt>
                <c:pt idx="2350">
                  <c:v>4.7780000000000001E-3</c:v>
                </c:pt>
                <c:pt idx="2351">
                  <c:v>4.7730000000000003E-3</c:v>
                </c:pt>
                <c:pt idx="2352">
                  <c:v>4.7699999999999999E-3</c:v>
                </c:pt>
                <c:pt idx="2353">
                  <c:v>4.7689999999999998E-3</c:v>
                </c:pt>
                <c:pt idx="2354">
                  <c:v>4.7699999999999999E-3</c:v>
                </c:pt>
                <c:pt idx="2355">
                  <c:v>4.7730000000000003E-3</c:v>
                </c:pt>
                <c:pt idx="2356">
                  <c:v>4.7780000000000001E-3</c:v>
                </c:pt>
                <c:pt idx="2357">
                  <c:v>4.7840000000000001E-3</c:v>
                </c:pt>
                <c:pt idx="2358">
                  <c:v>4.7930000000000004E-3</c:v>
                </c:pt>
                <c:pt idx="2359">
                  <c:v>4.803E-3</c:v>
                </c:pt>
                <c:pt idx="2360">
                  <c:v>4.816E-3</c:v>
                </c:pt>
                <c:pt idx="2361">
                  <c:v>4.8300000000000001E-3</c:v>
                </c:pt>
                <c:pt idx="2362">
                  <c:v>4.8459999999999996E-3</c:v>
                </c:pt>
                <c:pt idx="2363">
                  <c:v>4.8640000000000003E-3</c:v>
                </c:pt>
                <c:pt idx="2364">
                  <c:v>4.8840000000000003E-3</c:v>
                </c:pt>
                <c:pt idx="2365">
                  <c:v>4.9059999999999998E-3</c:v>
                </c:pt>
                <c:pt idx="2366">
                  <c:v>4.9300000000000004E-3</c:v>
                </c:pt>
                <c:pt idx="2367">
                  <c:v>4.9560000000000003E-3</c:v>
                </c:pt>
                <c:pt idx="2368">
                  <c:v>4.9829999999999996E-3</c:v>
                </c:pt>
                <c:pt idx="2369">
                  <c:v>5.0130000000000001E-3</c:v>
                </c:pt>
                <c:pt idx="2370">
                  <c:v>5.0439999999999999E-3</c:v>
                </c:pt>
                <c:pt idx="2371">
                  <c:v>5.078E-3</c:v>
                </c:pt>
                <c:pt idx="2372">
                  <c:v>5.1130000000000004E-3</c:v>
                </c:pt>
                <c:pt idx="2373">
                  <c:v>5.1500000000000001E-3</c:v>
                </c:pt>
                <c:pt idx="2374">
                  <c:v>5.189E-3</c:v>
                </c:pt>
                <c:pt idx="2375">
                  <c:v>5.2300000000000003E-3</c:v>
                </c:pt>
                <c:pt idx="2376">
                  <c:v>5.2729999999999999E-3</c:v>
                </c:pt>
                <c:pt idx="2377">
                  <c:v>5.3169999999999997E-3</c:v>
                </c:pt>
                <c:pt idx="2378">
                  <c:v>5.3639999999999998E-3</c:v>
                </c:pt>
                <c:pt idx="2379">
                  <c:v>5.4130000000000003E-3</c:v>
                </c:pt>
                <c:pt idx="2380">
                  <c:v>5.4229999999999999E-3</c:v>
                </c:pt>
                <c:pt idx="2381">
                  <c:v>5.4140000000000004E-3</c:v>
                </c:pt>
                <c:pt idx="2382">
                  <c:v>5.4010000000000004E-3</c:v>
                </c:pt>
                <c:pt idx="2383">
                  <c:v>5.3899999999999998E-3</c:v>
                </c:pt>
                <c:pt idx="2384">
                  <c:v>5.3800000000000002E-3</c:v>
                </c:pt>
                <c:pt idx="2385">
                  <c:v>5.3730000000000002E-3</c:v>
                </c:pt>
                <c:pt idx="2386">
                  <c:v>5.3680000000000004E-3</c:v>
                </c:pt>
                <c:pt idx="2387">
                  <c:v>5.3540000000000003E-3</c:v>
                </c:pt>
                <c:pt idx="2388">
                  <c:v>5.3410000000000003E-3</c:v>
                </c:pt>
                <c:pt idx="2389">
                  <c:v>5.3299999999999997E-3</c:v>
                </c:pt>
                <c:pt idx="2390">
                  <c:v>5.3220000000000003E-3</c:v>
                </c:pt>
                <c:pt idx="2391">
                  <c:v>5.3150000000000003E-3</c:v>
                </c:pt>
                <c:pt idx="2392">
                  <c:v>5.293E-3</c:v>
                </c:pt>
                <c:pt idx="2393">
                  <c:v>5.2729999999999999E-3</c:v>
                </c:pt>
                <c:pt idx="2394">
                  <c:v>5.2550000000000001E-3</c:v>
                </c:pt>
                <c:pt idx="2395">
                  <c:v>5.2389999999999997E-3</c:v>
                </c:pt>
                <c:pt idx="2396">
                  <c:v>5.2249999999999996E-3</c:v>
                </c:pt>
                <c:pt idx="2397">
                  <c:v>5.2129999999999998E-3</c:v>
                </c:pt>
                <c:pt idx="2398">
                  <c:v>5.176E-3</c:v>
                </c:pt>
                <c:pt idx="2399">
                  <c:v>5.1399999999999996E-3</c:v>
                </c:pt>
                <c:pt idx="2400">
                  <c:v>5.1070000000000004E-3</c:v>
                </c:pt>
                <c:pt idx="2401">
                  <c:v>5.0749999999999997E-3</c:v>
                </c:pt>
                <c:pt idx="2402">
                  <c:v>5.0460000000000001E-3</c:v>
                </c:pt>
                <c:pt idx="2403">
                  <c:v>5.0179999999999999E-3</c:v>
                </c:pt>
                <c:pt idx="2404">
                  <c:v>4.9919999999999999E-3</c:v>
                </c:pt>
                <c:pt idx="2405">
                  <c:v>4.9680000000000002E-3</c:v>
                </c:pt>
                <c:pt idx="2406">
                  <c:v>4.9459999999999999E-3</c:v>
                </c:pt>
                <c:pt idx="2407">
                  <c:v>4.9259999999999998E-3</c:v>
                </c:pt>
                <c:pt idx="2408">
                  <c:v>4.908E-3</c:v>
                </c:pt>
                <c:pt idx="2409">
                  <c:v>4.8910000000000004E-3</c:v>
                </c:pt>
                <c:pt idx="2410">
                  <c:v>4.8770000000000003E-3</c:v>
                </c:pt>
                <c:pt idx="2411">
                  <c:v>4.8650000000000004E-3</c:v>
                </c:pt>
                <c:pt idx="2412">
                  <c:v>4.8539999999999998E-3</c:v>
                </c:pt>
                <c:pt idx="2413">
                  <c:v>4.8450000000000003E-3</c:v>
                </c:pt>
                <c:pt idx="2414">
                  <c:v>4.8380000000000003E-3</c:v>
                </c:pt>
                <c:pt idx="2415">
                  <c:v>4.8339999999999998E-3</c:v>
                </c:pt>
                <c:pt idx="2416">
                  <c:v>4.8310000000000002E-3</c:v>
                </c:pt>
                <c:pt idx="2417">
                  <c:v>4.829E-3</c:v>
                </c:pt>
                <c:pt idx="2418">
                  <c:v>4.8300000000000001E-3</c:v>
                </c:pt>
                <c:pt idx="2419">
                  <c:v>4.8329999999999996E-3</c:v>
                </c:pt>
                <c:pt idx="2420">
                  <c:v>4.8380000000000003E-3</c:v>
                </c:pt>
                <c:pt idx="2421">
                  <c:v>4.8440000000000002E-3</c:v>
                </c:pt>
                <c:pt idx="2422">
                  <c:v>4.8529999999999997E-3</c:v>
                </c:pt>
                <c:pt idx="2423">
                  <c:v>4.8630000000000001E-3</c:v>
                </c:pt>
                <c:pt idx="2424">
                  <c:v>4.875E-3</c:v>
                </c:pt>
                <c:pt idx="2425">
                  <c:v>4.8890000000000001E-3</c:v>
                </c:pt>
                <c:pt idx="2426">
                  <c:v>4.9049999999999996E-3</c:v>
                </c:pt>
                <c:pt idx="2427">
                  <c:v>4.9230000000000003E-3</c:v>
                </c:pt>
                <c:pt idx="2428">
                  <c:v>4.9430000000000003E-3</c:v>
                </c:pt>
                <c:pt idx="2429">
                  <c:v>4.9649999999999998E-3</c:v>
                </c:pt>
                <c:pt idx="2430">
                  <c:v>4.9890000000000004E-3</c:v>
                </c:pt>
                <c:pt idx="2431">
                  <c:v>5.0140000000000002E-3</c:v>
                </c:pt>
                <c:pt idx="2432">
                  <c:v>5.0419999999999996E-3</c:v>
                </c:pt>
                <c:pt idx="2433">
                  <c:v>5.071E-3</c:v>
                </c:pt>
                <c:pt idx="2434">
                  <c:v>5.1019999999999998E-3</c:v>
                </c:pt>
                <c:pt idx="2435">
                  <c:v>5.1359999999999999E-3</c:v>
                </c:pt>
                <c:pt idx="2436">
                  <c:v>5.1710000000000002E-3</c:v>
                </c:pt>
                <c:pt idx="2437">
                  <c:v>5.208E-3</c:v>
                </c:pt>
                <c:pt idx="2438">
                  <c:v>5.2469999999999999E-3</c:v>
                </c:pt>
                <c:pt idx="2439">
                  <c:v>5.287E-3</c:v>
                </c:pt>
                <c:pt idx="2440">
                  <c:v>5.3299999999999997E-3</c:v>
                </c:pt>
                <c:pt idx="2441">
                  <c:v>5.3749999999999996E-3</c:v>
                </c:pt>
                <c:pt idx="2442">
                  <c:v>5.4209999999999996E-3</c:v>
                </c:pt>
                <c:pt idx="2443">
                  <c:v>5.47E-3</c:v>
                </c:pt>
                <c:pt idx="2444">
                  <c:v>5.5199999999999997E-3</c:v>
                </c:pt>
                <c:pt idx="2445">
                  <c:v>5.5719999999999997E-3</c:v>
                </c:pt>
                <c:pt idx="2446">
                  <c:v>5.6259999999999999E-3</c:v>
                </c:pt>
                <c:pt idx="2447">
                  <c:v>5.6820000000000004E-3</c:v>
                </c:pt>
                <c:pt idx="2448">
                  <c:v>5.7000000000000002E-3</c:v>
                </c:pt>
                <c:pt idx="2449">
                  <c:v>5.679E-3</c:v>
                </c:pt>
                <c:pt idx="2450">
                  <c:v>5.6519999999999999E-3</c:v>
                </c:pt>
                <c:pt idx="2451">
                  <c:v>5.6270000000000001E-3</c:v>
                </c:pt>
                <c:pt idx="2452">
                  <c:v>5.6039999999999996E-3</c:v>
                </c:pt>
                <c:pt idx="2453">
                  <c:v>5.5820000000000002E-3</c:v>
                </c:pt>
                <c:pt idx="2454">
                  <c:v>5.5449999999999996E-3</c:v>
                </c:pt>
                <c:pt idx="2455">
                  <c:v>5.5100000000000001E-3</c:v>
                </c:pt>
                <c:pt idx="2456">
                  <c:v>5.476E-3</c:v>
                </c:pt>
                <c:pt idx="2457">
                  <c:v>5.4450000000000002E-3</c:v>
                </c:pt>
                <c:pt idx="2458">
                  <c:v>5.4149999999999997E-3</c:v>
                </c:pt>
                <c:pt idx="2459">
                  <c:v>5.3880000000000004E-3</c:v>
                </c:pt>
                <c:pt idx="2460">
                  <c:v>5.3359999999999996E-3</c:v>
                </c:pt>
                <c:pt idx="2461">
                  <c:v>5.287E-3</c:v>
                </c:pt>
                <c:pt idx="2462">
                  <c:v>5.2399999999999999E-3</c:v>
                </c:pt>
                <c:pt idx="2463">
                  <c:v>5.195E-3</c:v>
                </c:pt>
                <c:pt idx="2464">
                  <c:v>5.1510000000000002E-3</c:v>
                </c:pt>
                <c:pt idx="2465">
                  <c:v>5.1089999999999998E-3</c:v>
                </c:pt>
                <c:pt idx="2466">
                  <c:v>5.0699999999999999E-3</c:v>
                </c:pt>
                <c:pt idx="2467">
                  <c:v>5.032E-3</c:v>
                </c:pt>
                <c:pt idx="2468">
                  <c:v>4.9959999999999996E-3</c:v>
                </c:pt>
                <c:pt idx="2469">
                  <c:v>4.9620000000000003E-3</c:v>
                </c:pt>
                <c:pt idx="2470">
                  <c:v>4.9300000000000004E-3</c:v>
                </c:pt>
                <c:pt idx="2471">
                  <c:v>4.8999999999999998E-3</c:v>
                </c:pt>
                <c:pt idx="2472">
                  <c:v>4.8719999999999996E-3</c:v>
                </c:pt>
                <c:pt idx="2473">
                  <c:v>4.8450000000000003E-3</c:v>
                </c:pt>
                <c:pt idx="2474">
                  <c:v>4.8209999999999998E-3</c:v>
                </c:pt>
                <c:pt idx="2475">
                  <c:v>4.7980000000000002E-3</c:v>
                </c:pt>
                <c:pt idx="2476">
                  <c:v>4.777E-3</c:v>
                </c:pt>
                <c:pt idx="2477">
                  <c:v>4.7590000000000002E-3</c:v>
                </c:pt>
                <c:pt idx="2478">
                  <c:v>4.7419999999999997E-3</c:v>
                </c:pt>
                <c:pt idx="2479">
                  <c:v>4.7270000000000003E-3</c:v>
                </c:pt>
                <c:pt idx="2480">
                  <c:v>4.7140000000000003E-3</c:v>
                </c:pt>
                <c:pt idx="2481">
                  <c:v>4.7029999999999997E-3</c:v>
                </c:pt>
                <c:pt idx="2482">
                  <c:v>4.6940000000000003E-3</c:v>
                </c:pt>
                <c:pt idx="2483">
                  <c:v>4.6860000000000001E-3</c:v>
                </c:pt>
                <c:pt idx="2484">
                  <c:v>4.6810000000000003E-3</c:v>
                </c:pt>
                <c:pt idx="2485">
                  <c:v>4.6769999999999997E-3</c:v>
                </c:pt>
                <c:pt idx="2486">
                  <c:v>4.6759999999999996E-3</c:v>
                </c:pt>
                <c:pt idx="2487">
                  <c:v>4.6759999999999996E-3</c:v>
                </c:pt>
                <c:pt idx="2488">
                  <c:v>4.6779999999999999E-3</c:v>
                </c:pt>
                <c:pt idx="2489">
                  <c:v>4.6820000000000004E-3</c:v>
                </c:pt>
                <c:pt idx="2490">
                  <c:v>4.6880000000000003E-3</c:v>
                </c:pt>
                <c:pt idx="2491">
                  <c:v>4.6959999999999997E-3</c:v>
                </c:pt>
                <c:pt idx="2492">
                  <c:v>4.7060000000000001E-3</c:v>
                </c:pt>
                <c:pt idx="2493">
                  <c:v>4.718E-3</c:v>
                </c:pt>
                <c:pt idx="2494">
                  <c:v>4.731E-3</c:v>
                </c:pt>
                <c:pt idx="2495">
                  <c:v>4.7470000000000004E-3</c:v>
                </c:pt>
                <c:pt idx="2496">
                  <c:v>4.764E-3</c:v>
                </c:pt>
                <c:pt idx="2497">
                  <c:v>4.7829999999999999E-3</c:v>
                </c:pt>
                <c:pt idx="2498">
                  <c:v>4.8050000000000002E-3</c:v>
                </c:pt>
                <c:pt idx="2499">
                  <c:v>4.8279999999999998E-3</c:v>
                </c:pt>
                <c:pt idx="2500">
                  <c:v>4.8529999999999997E-3</c:v>
                </c:pt>
                <c:pt idx="2501">
                  <c:v>4.8799999999999998E-3</c:v>
                </c:pt>
                <c:pt idx="2502">
                  <c:v>4.9090000000000002E-3</c:v>
                </c:pt>
                <c:pt idx="2503">
                  <c:v>4.9389999999999998E-3</c:v>
                </c:pt>
                <c:pt idx="2504">
                  <c:v>4.9719999999999999E-3</c:v>
                </c:pt>
                <c:pt idx="2505">
                  <c:v>5.0070000000000002E-3</c:v>
                </c:pt>
                <c:pt idx="2506">
                  <c:v>5.0429999999999997E-3</c:v>
                </c:pt>
                <c:pt idx="2507">
                  <c:v>5.0809999999999996E-3</c:v>
                </c:pt>
                <c:pt idx="2508">
                  <c:v>5.1219999999999998E-3</c:v>
                </c:pt>
                <c:pt idx="2509">
                  <c:v>5.1640000000000002E-3</c:v>
                </c:pt>
                <c:pt idx="2510">
                  <c:v>5.208E-3</c:v>
                </c:pt>
                <c:pt idx="2511">
                  <c:v>5.254E-3</c:v>
                </c:pt>
                <c:pt idx="2512">
                  <c:v>5.3020000000000003E-3</c:v>
                </c:pt>
                <c:pt idx="2513">
                  <c:v>5.3509999999999999E-3</c:v>
                </c:pt>
                <c:pt idx="2514">
                  <c:v>5.4029999999999998E-3</c:v>
                </c:pt>
                <c:pt idx="2515">
                  <c:v>5.457E-3</c:v>
                </c:pt>
                <c:pt idx="2516">
                  <c:v>5.4720000000000003E-3</c:v>
                </c:pt>
                <c:pt idx="2517">
                  <c:v>5.4339999999999996E-3</c:v>
                </c:pt>
                <c:pt idx="2518">
                  <c:v>5.3829999999999998E-3</c:v>
                </c:pt>
                <c:pt idx="2519">
                  <c:v>5.3350000000000003E-3</c:v>
                </c:pt>
                <c:pt idx="2520">
                  <c:v>5.2890000000000003E-3</c:v>
                </c:pt>
                <c:pt idx="2521">
                  <c:v>5.2310000000000004E-3</c:v>
                </c:pt>
                <c:pt idx="2522">
                  <c:v>5.1749999999999999E-3</c:v>
                </c:pt>
                <c:pt idx="2523">
                  <c:v>5.1209999999999997E-3</c:v>
                </c:pt>
                <c:pt idx="2524">
                  <c:v>5.0689999999999997E-3</c:v>
                </c:pt>
                <c:pt idx="2525">
                  <c:v>5.0179999999999999E-3</c:v>
                </c:pt>
                <c:pt idx="2526">
                  <c:v>4.9699999999999996E-3</c:v>
                </c:pt>
                <c:pt idx="2527">
                  <c:v>4.9240000000000004E-3</c:v>
                </c:pt>
                <c:pt idx="2528">
                  <c:v>4.8789999999999997E-3</c:v>
                </c:pt>
                <c:pt idx="2529">
                  <c:v>4.836E-3</c:v>
                </c:pt>
                <c:pt idx="2530">
                  <c:v>4.7959999999999999E-3</c:v>
                </c:pt>
                <c:pt idx="2531">
                  <c:v>4.7569999999999999E-3</c:v>
                </c:pt>
                <c:pt idx="2532">
                  <c:v>4.7200000000000002E-3</c:v>
                </c:pt>
                <c:pt idx="2533">
                  <c:v>4.6849999999999999E-3</c:v>
                </c:pt>
                <c:pt idx="2534">
                  <c:v>4.6519999999999999E-3</c:v>
                </c:pt>
                <c:pt idx="2535">
                  <c:v>4.6210000000000001E-3</c:v>
                </c:pt>
                <c:pt idx="2536">
                  <c:v>4.5909999999999996E-3</c:v>
                </c:pt>
                <c:pt idx="2537">
                  <c:v>4.5640000000000003E-3</c:v>
                </c:pt>
                <c:pt idx="2538">
                  <c:v>4.5380000000000004E-3</c:v>
                </c:pt>
                <c:pt idx="2539">
                  <c:v>4.5149999999999999E-3</c:v>
                </c:pt>
                <c:pt idx="2540">
                  <c:v>4.4929999999999996E-3</c:v>
                </c:pt>
                <c:pt idx="2541">
                  <c:v>4.4730000000000004E-3</c:v>
                </c:pt>
                <c:pt idx="2542">
                  <c:v>4.4549999999999998E-3</c:v>
                </c:pt>
                <c:pt idx="2543">
                  <c:v>4.4390000000000002E-3</c:v>
                </c:pt>
                <c:pt idx="2544">
                  <c:v>4.4250000000000001E-3</c:v>
                </c:pt>
                <c:pt idx="2545">
                  <c:v>4.4130000000000003E-3</c:v>
                </c:pt>
                <c:pt idx="2546">
                  <c:v>4.4029999999999998E-3</c:v>
                </c:pt>
                <c:pt idx="2547">
                  <c:v>4.3949999999999996E-3</c:v>
                </c:pt>
                <c:pt idx="2548">
                  <c:v>4.3880000000000004E-3</c:v>
                </c:pt>
                <c:pt idx="2549">
                  <c:v>4.3829999999999997E-3</c:v>
                </c:pt>
                <c:pt idx="2550">
                  <c:v>4.3810000000000003E-3</c:v>
                </c:pt>
                <c:pt idx="2551">
                  <c:v>4.3800000000000002E-3</c:v>
                </c:pt>
                <c:pt idx="2552">
                  <c:v>4.3810000000000003E-3</c:v>
                </c:pt>
                <c:pt idx="2553">
                  <c:v>4.3839999999999999E-3</c:v>
                </c:pt>
                <c:pt idx="2554">
                  <c:v>4.3889999999999997E-3</c:v>
                </c:pt>
                <c:pt idx="2555">
                  <c:v>4.3959999999999997E-3</c:v>
                </c:pt>
                <c:pt idx="2556">
                  <c:v>4.4050000000000001E-3</c:v>
                </c:pt>
                <c:pt idx="2557">
                  <c:v>4.4159999999999998E-3</c:v>
                </c:pt>
                <c:pt idx="2558">
                  <c:v>4.4279999999999996E-3</c:v>
                </c:pt>
                <c:pt idx="2559">
                  <c:v>4.4429999999999999E-3</c:v>
                </c:pt>
                <c:pt idx="2560">
                  <c:v>4.4590000000000003E-3</c:v>
                </c:pt>
                <c:pt idx="2561">
                  <c:v>4.4770000000000001E-3</c:v>
                </c:pt>
                <c:pt idx="2562">
                  <c:v>4.4970000000000001E-3</c:v>
                </c:pt>
                <c:pt idx="2563">
                  <c:v>4.5199999999999997E-3</c:v>
                </c:pt>
                <c:pt idx="2564">
                  <c:v>4.5440000000000003E-3</c:v>
                </c:pt>
                <c:pt idx="2565">
                  <c:v>4.5700000000000003E-3</c:v>
                </c:pt>
                <c:pt idx="2566">
                  <c:v>4.5970000000000004E-3</c:v>
                </c:pt>
                <c:pt idx="2567">
                  <c:v>4.627E-3</c:v>
                </c:pt>
                <c:pt idx="2568">
                  <c:v>4.6589999999999999E-3</c:v>
                </c:pt>
                <c:pt idx="2569">
                  <c:v>4.692E-3</c:v>
                </c:pt>
                <c:pt idx="2570">
                  <c:v>4.7280000000000004E-3</c:v>
                </c:pt>
                <c:pt idx="2571">
                  <c:v>4.7650000000000001E-3</c:v>
                </c:pt>
                <c:pt idx="2572">
                  <c:v>4.8040000000000001E-3</c:v>
                </c:pt>
                <c:pt idx="2573">
                  <c:v>4.8450000000000003E-3</c:v>
                </c:pt>
                <c:pt idx="2574">
                  <c:v>4.888E-3</c:v>
                </c:pt>
                <c:pt idx="2575">
                  <c:v>4.9329999999999999E-3</c:v>
                </c:pt>
                <c:pt idx="2576">
                  <c:v>4.9800000000000001E-3</c:v>
                </c:pt>
                <c:pt idx="2577">
                  <c:v>5.0289999999999996E-3</c:v>
                </c:pt>
                <c:pt idx="2578">
                  <c:v>5.0790000000000002E-3</c:v>
                </c:pt>
                <c:pt idx="2579">
                  <c:v>5.1320000000000003E-3</c:v>
                </c:pt>
                <c:pt idx="2580">
                  <c:v>5.1869999999999998E-3</c:v>
                </c:pt>
                <c:pt idx="2581">
                  <c:v>5.2430000000000003E-3</c:v>
                </c:pt>
                <c:pt idx="2582">
                  <c:v>5.3010000000000002E-3</c:v>
                </c:pt>
                <c:pt idx="2583">
                  <c:v>5.3610000000000003E-3</c:v>
                </c:pt>
                <c:pt idx="2584">
                  <c:v>5.3880000000000004E-3</c:v>
                </c:pt>
                <c:pt idx="2585">
                  <c:v>5.3249999999999999E-3</c:v>
                </c:pt>
                <c:pt idx="2586">
                  <c:v>5.2649999999999997E-3</c:v>
                </c:pt>
                <c:pt idx="2587">
                  <c:v>5.2069999999999998E-3</c:v>
                </c:pt>
                <c:pt idx="2588">
                  <c:v>5.1500000000000001E-3</c:v>
                </c:pt>
                <c:pt idx="2589">
                  <c:v>5.0949999999999997E-3</c:v>
                </c:pt>
                <c:pt idx="2590">
                  <c:v>5.0429999999999997E-3</c:v>
                </c:pt>
                <c:pt idx="2591">
                  <c:v>4.9919999999999999E-3</c:v>
                </c:pt>
                <c:pt idx="2592">
                  <c:v>4.9430000000000003E-3</c:v>
                </c:pt>
                <c:pt idx="2593">
                  <c:v>4.8960000000000002E-3</c:v>
                </c:pt>
                <c:pt idx="2594">
                  <c:v>4.8510000000000003E-3</c:v>
                </c:pt>
                <c:pt idx="2595">
                  <c:v>4.8079999999999998E-3</c:v>
                </c:pt>
                <c:pt idx="2596">
                  <c:v>4.7660000000000003E-3</c:v>
                </c:pt>
                <c:pt idx="2597">
                  <c:v>4.7270000000000003E-3</c:v>
                </c:pt>
                <c:pt idx="2598">
                  <c:v>4.6889999999999996E-3</c:v>
                </c:pt>
                <c:pt idx="2599">
                  <c:v>4.6540000000000002E-3</c:v>
                </c:pt>
                <c:pt idx="2600">
                  <c:v>4.62E-3</c:v>
                </c:pt>
                <c:pt idx="2601">
                  <c:v>4.5880000000000001E-3</c:v>
                </c:pt>
                <c:pt idx="2602">
                  <c:v>4.5589999999999997E-3</c:v>
                </c:pt>
                <c:pt idx="2603">
                  <c:v>4.5310000000000003E-3</c:v>
                </c:pt>
                <c:pt idx="2604">
                  <c:v>4.5050000000000003E-3</c:v>
                </c:pt>
                <c:pt idx="2605">
                  <c:v>4.4799999999999996E-3</c:v>
                </c:pt>
                <c:pt idx="2606">
                  <c:v>4.4580000000000002E-3</c:v>
                </c:pt>
                <c:pt idx="2607">
                  <c:v>4.4380000000000001E-3</c:v>
                </c:pt>
                <c:pt idx="2608">
                  <c:v>4.4190000000000002E-3</c:v>
                </c:pt>
                <c:pt idx="2609">
                  <c:v>4.4029999999999998E-3</c:v>
                </c:pt>
                <c:pt idx="2610">
                  <c:v>4.3880000000000004E-3</c:v>
                </c:pt>
                <c:pt idx="2611">
                  <c:v>4.3750000000000004E-3</c:v>
                </c:pt>
                <c:pt idx="2612">
                  <c:v>4.3639999999999998E-3</c:v>
                </c:pt>
                <c:pt idx="2613">
                  <c:v>4.3559999999999996E-3</c:v>
                </c:pt>
                <c:pt idx="2614">
                  <c:v>4.3480000000000003E-3</c:v>
                </c:pt>
                <c:pt idx="2615">
                  <c:v>4.3429999999999996E-3</c:v>
                </c:pt>
                <c:pt idx="2616">
                  <c:v>4.3400000000000001E-3</c:v>
                </c:pt>
                <c:pt idx="2617">
                  <c:v>4.339E-3</c:v>
                </c:pt>
                <c:pt idx="2618">
                  <c:v>4.339E-3</c:v>
                </c:pt>
                <c:pt idx="2619">
                  <c:v>4.3420000000000004E-3</c:v>
                </c:pt>
                <c:pt idx="2620">
                  <c:v>4.346E-3</c:v>
                </c:pt>
                <c:pt idx="2621">
                  <c:v>4.3530000000000001E-3</c:v>
                </c:pt>
                <c:pt idx="2622">
                  <c:v>4.3610000000000003E-3</c:v>
                </c:pt>
                <c:pt idx="2623">
                  <c:v>4.3709999999999999E-3</c:v>
                </c:pt>
                <c:pt idx="2624">
                  <c:v>4.3829999999999997E-3</c:v>
                </c:pt>
                <c:pt idx="2625">
                  <c:v>4.3969999999999999E-3</c:v>
                </c:pt>
                <c:pt idx="2626">
                  <c:v>4.4130000000000003E-3</c:v>
                </c:pt>
                <c:pt idx="2627">
                  <c:v>4.4299999999999999E-3</c:v>
                </c:pt>
                <c:pt idx="2628">
                  <c:v>4.45E-3</c:v>
                </c:pt>
                <c:pt idx="2629">
                  <c:v>4.4720000000000003E-3</c:v>
                </c:pt>
                <c:pt idx="2630">
                  <c:v>4.4949999999999999E-3</c:v>
                </c:pt>
                <c:pt idx="2631">
                  <c:v>4.5199999999999997E-3</c:v>
                </c:pt>
                <c:pt idx="2632">
                  <c:v>4.5469999999999998E-3</c:v>
                </c:pt>
                <c:pt idx="2633">
                  <c:v>4.5770000000000003E-3</c:v>
                </c:pt>
                <c:pt idx="2634">
                  <c:v>4.6080000000000001E-3</c:v>
                </c:pt>
                <c:pt idx="2635">
                  <c:v>4.6410000000000002E-3</c:v>
                </c:pt>
                <c:pt idx="2636">
                  <c:v>4.6759999999999996E-3</c:v>
                </c:pt>
                <c:pt idx="2637">
                  <c:v>4.712E-3</c:v>
                </c:pt>
                <c:pt idx="2638">
                  <c:v>4.744E-3</c:v>
                </c:pt>
                <c:pt idx="2639">
                  <c:v>4.7780000000000001E-3</c:v>
                </c:pt>
                <c:pt idx="2640">
                  <c:v>4.8129999999999996E-3</c:v>
                </c:pt>
                <c:pt idx="2641">
                  <c:v>4.8500000000000001E-3</c:v>
                </c:pt>
                <c:pt idx="2642">
                  <c:v>4.8900000000000002E-3</c:v>
                </c:pt>
                <c:pt idx="2643">
                  <c:v>4.9309999999999996E-3</c:v>
                </c:pt>
                <c:pt idx="2644">
                  <c:v>4.9740000000000001E-3</c:v>
                </c:pt>
                <c:pt idx="2645">
                  <c:v>5.019E-3</c:v>
                </c:pt>
                <c:pt idx="2646">
                  <c:v>5.0660000000000002E-3</c:v>
                </c:pt>
                <c:pt idx="2647">
                  <c:v>5.1149999999999998E-3</c:v>
                </c:pt>
                <c:pt idx="2648">
                  <c:v>5.1659999999999996E-3</c:v>
                </c:pt>
                <c:pt idx="2649">
                  <c:v>5.2180000000000004E-3</c:v>
                </c:pt>
                <c:pt idx="2650">
                  <c:v>5.2729999999999999E-3</c:v>
                </c:pt>
                <c:pt idx="2651">
                  <c:v>5.3290000000000004E-3</c:v>
                </c:pt>
                <c:pt idx="2652">
                  <c:v>5.3880000000000004E-3</c:v>
                </c:pt>
                <c:pt idx="2653">
                  <c:v>5.3769999999999998E-3</c:v>
                </c:pt>
                <c:pt idx="2654">
                  <c:v>5.3689999999999996E-3</c:v>
                </c:pt>
                <c:pt idx="2655">
                  <c:v>5.3619999999999996E-3</c:v>
                </c:pt>
                <c:pt idx="2656">
                  <c:v>5.3579999999999999E-3</c:v>
                </c:pt>
                <c:pt idx="2657">
                  <c:v>5.3550000000000004E-3</c:v>
                </c:pt>
                <c:pt idx="2658">
                  <c:v>5.3540000000000003E-3</c:v>
                </c:pt>
                <c:pt idx="2659">
                  <c:v>5.3550000000000004E-3</c:v>
                </c:pt>
                <c:pt idx="2660">
                  <c:v>5.359E-3</c:v>
                </c:pt>
                <c:pt idx="2661">
                  <c:v>5.3629999999999997E-3</c:v>
                </c:pt>
                <c:pt idx="2662">
                  <c:v>5.3699999999999998E-3</c:v>
                </c:pt>
                <c:pt idx="2663">
                  <c:v>5.3790000000000001E-3</c:v>
                </c:pt>
                <c:pt idx="2664">
                  <c:v>5.3899999999999998E-3</c:v>
                </c:pt>
                <c:pt idx="2665">
                  <c:v>5.4019999999999997E-3</c:v>
                </c:pt>
                <c:pt idx="2666">
                  <c:v>5.4169999999999999E-3</c:v>
                </c:pt>
                <c:pt idx="2667">
                  <c:v>5.4330000000000003E-3</c:v>
                </c:pt>
                <c:pt idx="2668">
                  <c:v>5.4510000000000001E-3</c:v>
                </c:pt>
                <c:pt idx="2669">
                  <c:v>5.4710000000000002E-3</c:v>
                </c:pt>
                <c:pt idx="2670">
                  <c:v>5.4939999999999998E-3</c:v>
                </c:pt>
                <c:pt idx="2671">
                  <c:v>5.5170000000000002E-3</c:v>
                </c:pt>
                <c:pt idx="2672">
                  <c:v>5.5430000000000002E-3</c:v>
                </c:pt>
                <c:pt idx="2673">
                  <c:v>5.5710000000000004E-3</c:v>
                </c:pt>
                <c:pt idx="2674">
                  <c:v>5.6010000000000001E-3</c:v>
                </c:pt>
                <c:pt idx="2675">
                  <c:v>5.6319999999999999E-3</c:v>
                </c:pt>
                <c:pt idx="2676">
                  <c:v>5.666E-3</c:v>
                </c:pt>
                <c:pt idx="2677">
                  <c:v>5.7010000000000003E-3</c:v>
                </c:pt>
                <c:pt idx="2678">
                  <c:v>5.7390000000000002E-3</c:v>
                </c:pt>
                <c:pt idx="2679">
                  <c:v>5.7780000000000001E-3</c:v>
                </c:pt>
                <c:pt idx="2680">
                  <c:v>5.8190000000000004E-3</c:v>
                </c:pt>
                <c:pt idx="2681">
                  <c:v>5.862E-3</c:v>
                </c:pt>
                <c:pt idx="2682">
                  <c:v>5.9069999999999999E-3</c:v>
                </c:pt>
                <c:pt idx="2683">
                  <c:v>5.9540000000000001E-3</c:v>
                </c:pt>
                <c:pt idx="2684">
                  <c:v>6.0020000000000004E-3</c:v>
                </c:pt>
                <c:pt idx="2685">
                  <c:v>6.1040000000000001E-3</c:v>
                </c:pt>
                <c:pt idx="2686">
                  <c:v>6.4749999999999999E-3</c:v>
                </c:pt>
                <c:pt idx="2687">
                  <c:v>7.0590000000000002E-3</c:v>
                </c:pt>
                <c:pt idx="2688">
                  <c:v>7.7140000000000004E-3</c:v>
                </c:pt>
                <c:pt idx="2689">
                  <c:v>8.2649999999999998E-3</c:v>
                </c:pt>
                <c:pt idx="2690">
                  <c:v>8.5260000000000006E-3</c:v>
                </c:pt>
                <c:pt idx="2691">
                  <c:v>8.3459999999999993E-3</c:v>
                </c:pt>
                <c:pt idx="2692">
                  <c:v>7.7380000000000001E-3</c:v>
                </c:pt>
                <c:pt idx="2693">
                  <c:v>6.9829999999999996E-3</c:v>
                </c:pt>
                <c:pt idx="2694">
                  <c:v>6.4400000000000004E-3</c:v>
                </c:pt>
                <c:pt idx="2695">
                  <c:v>6.1970000000000003E-3</c:v>
                </c:pt>
                <c:pt idx="2696">
                  <c:v>6.0679999999999996E-3</c:v>
                </c:pt>
                <c:pt idx="2697">
                  <c:v>5.8979999999999996E-3</c:v>
                </c:pt>
                <c:pt idx="2698">
                  <c:v>5.6839999999999998E-3</c:v>
                </c:pt>
                <c:pt idx="2699">
                  <c:v>5.4640000000000001E-3</c:v>
                </c:pt>
                <c:pt idx="2700">
                  <c:v>5.3200000000000001E-3</c:v>
                </c:pt>
                <c:pt idx="2701">
                  <c:v>5.0730000000000003E-3</c:v>
                </c:pt>
                <c:pt idx="2702">
                  <c:v>5.1240000000000001E-3</c:v>
                </c:pt>
                <c:pt idx="2703">
                  <c:v>5.3179999999999998E-3</c:v>
                </c:pt>
                <c:pt idx="2704">
                  <c:v>5.3530000000000001E-3</c:v>
                </c:pt>
                <c:pt idx="2705">
                  <c:v>5.0000000000000001E-3</c:v>
                </c:pt>
                <c:pt idx="2706">
                  <c:v>4.3090000000000003E-3</c:v>
                </c:pt>
                <c:pt idx="2707">
                  <c:v>3.6619999999999999E-3</c:v>
                </c:pt>
                <c:pt idx="2708">
                  <c:v>3.4859999999999999E-3</c:v>
                </c:pt>
                <c:pt idx="2709">
                  <c:v>3.836E-3</c:v>
                </c:pt>
                <c:pt idx="2710">
                  <c:v>4.4099999999999999E-3</c:v>
                </c:pt>
                <c:pt idx="2711">
                  <c:v>4.8419999999999999E-3</c:v>
                </c:pt>
                <c:pt idx="2712">
                  <c:v>4.96E-3</c:v>
                </c:pt>
                <c:pt idx="2713">
                  <c:v>4.862E-3</c:v>
                </c:pt>
                <c:pt idx="2714">
                  <c:v>4.7239999999999999E-3</c:v>
                </c:pt>
                <c:pt idx="2715">
                  <c:v>4.627E-3</c:v>
                </c:pt>
                <c:pt idx="2716">
                  <c:v>4.5259999999999996E-3</c:v>
                </c:pt>
                <c:pt idx="2717">
                  <c:v>4.4289999999999998E-3</c:v>
                </c:pt>
                <c:pt idx="2718">
                  <c:v>4.5739999999999999E-3</c:v>
                </c:pt>
                <c:pt idx="2719">
                  <c:v>5.215E-3</c:v>
                </c:pt>
                <c:pt idx="2720">
                  <c:v>6.293E-3</c:v>
                </c:pt>
                <c:pt idx="2721">
                  <c:v>6.4450000000000002E-3</c:v>
                </c:pt>
                <c:pt idx="2722">
                  <c:v>6.6569999999999997E-3</c:v>
                </c:pt>
                <c:pt idx="2723">
                  <c:v>6.9569999999999996E-3</c:v>
                </c:pt>
                <c:pt idx="2724">
                  <c:v>7.3550000000000004E-3</c:v>
                </c:pt>
                <c:pt idx="2725">
                  <c:v>7.6E-3</c:v>
                </c:pt>
                <c:pt idx="2726">
                  <c:v>7.3470000000000002E-3</c:v>
                </c:pt>
                <c:pt idx="2727">
                  <c:v>6.6519999999999999E-3</c:v>
                </c:pt>
                <c:pt idx="2728">
                  <c:v>5.9230000000000003E-3</c:v>
                </c:pt>
                <c:pt idx="2729">
                  <c:v>5.4689999999999999E-3</c:v>
                </c:pt>
                <c:pt idx="2730">
                  <c:v>5.3880000000000004E-3</c:v>
                </c:pt>
                <c:pt idx="2731">
                  <c:v>5.4599999999999996E-3</c:v>
                </c:pt>
                <c:pt idx="2732">
                  <c:v>5.555E-3</c:v>
                </c:pt>
                <c:pt idx="2733">
                  <c:v>5.3810000000000004E-3</c:v>
                </c:pt>
                <c:pt idx="2734">
                  <c:v>4.9820000000000003E-3</c:v>
                </c:pt>
                <c:pt idx="2735">
                  <c:v>4.7010000000000003E-3</c:v>
                </c:pt>
                <c:pt idx="2736">
                  <c:v>4.679E-3</c:v>
                </c:pt>
                <c:pt idx="2737">
                  <c:v>5.1250000000000002E-3</c:v>
                </c:pt>
                <c:pt idx="2738">
                  <c:v>5.9100000000000003E-3</c:v>
                </c:pt>
                <c:pt idx="2739">
                  <c:v>6.7869999999999996E-3</c:v>
                </c:pt>
                <c:pt idx="2740">
                  <c:v>7.5119999999999996E-3</c:v>
                </c:pt>
                <c:pt idx="2741">
                  <c:v>8.208E-3</c:v>
                </c:pt>
                <c:pt idx="2742">
                  <c:v>9.495E-3</c:v>
                </c:pt>
                <c:pt idx="2743">
                  <c:v>1.1675E-2</c:v>
                </c:pt>
                <c:pt idx="2744">
                  <c:v>1.4319E-2</c:v>
                </c:pt>
                <c:pt idx="2745">
                  <c:v>1.6896000000000001E-2</c:v>
                </c:pt>
                <c:pt idx="2746">
                  <c:v>1.9313E-2</c:v>
                </c:pt>
                <c:pt idx="2747">
                  <c:v>2.1756999999999999E-2</c:v>
                </c:pt>
                <c:pt idx="2748">
                  <c:v>2.4288000000000001E-2</c:v>
                </c:pt>
                <c:pt idx="2749">
                  <c:v>2.6868E-2</c:v>
                </c:pt>
                <c:pt idx="2750">
                  <c:v>2.963E-2</c:v>
                </c:pt>
                <c:pt idx="2751">
                  <c:v>3.2825E-2</c:v>
                </c:pt>
                <c:pt idx="2752">
                  <c:v>3.6436999999999997E-2</c:v>
                </c:pt>
                <c:pt idx="2753">
                  <c:v>4.0263E-2</c:v>
                </c:pt>
                <c:pt idx="2754">
                  <c:v>4.4242999999999998E-2</c:v>
                </c:pt>
                <c:pt idx="2755">
                  <c:v>4.8313000000000002E-2</c:v>
                </c:pt>
                <c:pt idx="2756">
                  <c:v>5.2247000000000002E-2</c:v>
                </c:pt>
                <c:pt idx="2757">
                  <c:v>5.5902E-2</c:v>
                </c:pt>
                <c:pt idx="2758">
                  <c:v>5.9637999999999997E-2</c:v>
                </c:pt>
                <c:pt idx="2759">
                  <c:v>6.3940999999999998E-2</c:v>
                </c:pt>
                <c:pt idx="2760">
                  <c:v>6.8788000000000002E-2</c:v>
                </c:pt>
                <c:pt idx="2761">
                  <c:v>7.3893E-2</c:v>
                </c:pt>
                <c:pt idx="2762">
                  <c:v>7.9061999999999993E-2</c:v>
                </c:pt>
                <c:pt idx="2763">
                  <c:v>8.4134E-2</c:v>
                </c:pt>
                <c:pt idx="2764">
                  <c:v>8.8816999999999993E-2</c:v>
                </c:pt>
                <c:pt idx="2765">
                  <c:v>9.2836000000000002E-2</c:v>
                </c:pt>
                <c:pt idx="2766">
                  <c:v>9.6698000000000006E-2</c:v>
                </c:pt>
                <c:pt idx="2767">
                  <c:v>0.10126300000000001</c:v>
                </c:pt>
                <c:pt idx="2768">
                  <c:v>0.106611</c:v>
                </c:pt>
                <c:pt idx="2769">
                  <c:v>0.11249099999999999</c:v>
                </c:pt>
                <c:pt idx="2770">
                  <c:v>0.118686</c:v>
                </c:pt>
                <c:pt idx="2771">
                  <c:v>0.124986</c:v>
                </c:pt>
                <c:pt idx="2772">
                  <c:v>0.131297</c:v>
                </c:pt>
                <c:pt idx="2773">
                  <c:v>0.137632</c:v>
                </c:pt>
                <c:pt idx="2774">
                  <c:v>0.143877</c:v>
                </c:pt>
                <c:pt idx="2775">
                  <c:v>0.149862</c:v>
                </c:pt>
                <c:pt idx="2776">
                  <c:v>0.15563399999999999</c:v>
                </c:pt>
                <c:pt idx="2777">
                  <c:v>0.16145499999999999</c:v>
                </c:pt>
                <c:pt idx="2778">
                  <c:v>0.16739899999999999</c:v>
                </c:pt>
                <c:pt idx="2779">
                  <c:v>0.17319100000000001</c:v>
                </c:pt>
                <c:pt idx="2780">
                  <c:v>0.17858199999999999</c:v>
                </c:pt>
                <c:pt idx="2781">
                  <c:v>0.18374599999999999</c:v>
                </c:pt>
                <c:pt idx="2782">
                  <c:v>0.18917500000000001</c:v>
                </c:pt>
                <c:pt idx="2783">
                  <c:v>0.19506200000000001</c:v>
                </c:pt>
                <c:pt idx="2784">
                  <c:v>0.20113800000000001</c:v>
                </c:pt>
                <c:pt idx="2785">
                  <c:v>0.207181</c:v>
                </c:pt>
                <c:pt idx="2786">
                  <c:v>0.21302099999999999</c:v>
                </c:pt>
                <c:pt idx="2787">
                  <c:v>0.21814</c:v>
                </c:pt>
                <c:pt idx="2788">
                  <c:v>0.22189999999999999</c:v>
                </c:pt>
                <c:pt idx="2789">
                  <c:v>0.224995</c:v>
                </c:pt>
                <c:pt idx="2790">
                  <c:v>0.22944899999999999</c:v>
                </c:pt>
                <c:pt idx="2791">
                  <c:v>0.23607</c:v>
                </c:pt>
                <c:pt idx="2792">
                  <c:v>0.24377199999999999</c:v>
                </c:pt>
                <c:pt idx="2793">
                  <c:v>0.25146600000000002</c:v>
                </c:pt>
                <c:pt idx="2794">
                  <c:v>0.258911</c:v>
                </c:pt>
                <c:pt idx="2795">
                  <c:v>0.26636100000000001</c:v>
                </c:pt>
                <c:pt idx="2796">
                  <c:v>0.27398800000000001</c:v>
                </c:pt>
                <c:pt idx="2797">
                  <c:v>0.28153899999999998</c:v>
                </c:pt>
                <c:pt idx="2798">
                  <c:v>0.28854099999999999</c:v>
                </c:pt>
                <c:pt idx="2799">
                  <c:v>0.29474099999999998</c:v>
                </c:pt>
                <c:pt idx="2800">
                  <c:v>0.30022399999999999</c:v>
                </c:pt>
                <c:pt idx="2801">
                  <c:v>0.30516100000000002</c:v>
                </c:pt>
                <c:pt idx="2802">
                  <c:v>0.30952200000000002</c:v>
                </c:pt>
                <c:pt idx="2803">
                  <c:v>0.31307099999999999</c:v>
                </c:pt>
                <c:pt idx="2804">
                  <c:v>0.31559799999999999</c:v>
                </c:pt>
                <c:pt idx="2805">
                  <c:v>0.31716100000000003</c:v>
                </c:pt>
                <c:pt idx="2806">
                  <c:v>0.31800899999999999</c:v>
                </c:pt>
                <c:pt idx="2807">
                  <c:v>0.31835000000000002</c:v>
                </c:pt>
                <c:pt idx="2808">
                  <c:v>0.31842500000000001</c:v>
                </c:pt>
                <c:pt idx="2809">
                  <c:v>0.318631</c:v>
                </c:pt>
                <c:pt idx="2810">
                  <c:v>0.31928299999999998</c:v>
                </c:pt>
                <c:pt idx="2811">
                  <c:v>0.32037300000000002</c:v>
                </c:pt>
                <c:pt idx="2812">
                  <c:v>0.32143899999999997</c:v>
                </c:pt>
                <c:pt idx="2813">
                  <c:v>0.32176900000000003</c:v>
                </c:pt>
                <c:pt idx="2814">
                  <c:v>0.322795</c:v>
                </c:pt>
                <c:pt idx="2815">
                  <c:v>0.326515</c:v>
                </c:pt>
                <c:pt idx="2816">
                  <c:v>0.33308500000000002</c:v>
                </c:pt>
                <c:pt idx="2817">
                  <c:v>0.34206900000000001</c:v>
                </c:pt>
                <c:pt idx="2818">
                  <c:v>0.35266900000000001</c:v>
                </c:pt>
                <c:pt idx="2819">
                  <c:v>0.36338500000000001</c:v>
                </c:pt>
                <c:pt idx="2820">
                  <c:v>0.37375199999999997</c:v>
                </c:pt>
                <c:pt idx="2821">
                  <c:v>0.38517200000000001</c:v>
                </c:pt>
                <c:pt idx="2822">
                  <c:v>0.39844099999999999</c:v>
                </c:pt>
                <c:pt idx="2823">
                  <c:v>0.413269</c:v>
                </c:pt>
                <c:pt idx="2824">
                  <c:v>0.42905300000000002</c:v>
                </c:pt>
                <c:pt idx="2825">
                  <c:v>0.44528899999999999</c:v>
                </c:pt>
                <c:pt idx="2826">
                  <c:v>0.46148800000000001</c:v>
                </c:pt>
                <c:pt idx="2827">
                  <c:v>0.47721200000000003</c:v>
                </c:pt>
                <c:pt idx="2828">
                  <c:v>0.49241499999999999</c:v>
                </c:pt>
                <c:pt idx="2829">
                  <c:v>0.50749999999999995</c:v>
                </c:pt>
                <c:pt idx="2830">
                  <c:v>0.52291100000000001</c:v>
                </c:pt>
                <c:pt idx="2831">
                  <c:v>0.53901600000000005</c:v>
                </c:pt>
                <c:pt idx="2832">
                  <c:v>0.55621399999999999</c:v>
                </c:pt>
                <c:pt idx="2833">
                  <c:v>0.57456600000000002</c:v>
                </c:pt>
                <c:pt idx="2834">
                  <c:v>0.59306400000000004</c:v>
                </c:pt>
                <c:pt idx="2835">
                  <c:v>0.60924100000000003</c:v>
                </c:pt>
                <c:pt idx="2836">
                  <c:v>0.62126899999999996</c:v>
                </c:pt>
                <c:pt idx="2837">
                  <c:v>0.63170800000000005</c:v>
                </c:pt>
                <c:pt idx="2838">
                  <c:v>0.645208</c:v>
                </c:pt>
                <c:pt idx="2839">
                  <c:v>0.66270499999999999</c:v>
                </c:pt>
                <c:pt idx="2840">
                  <c:v>0.68163600000000002</c:v>
                </c:pt>
                <c:pt idx="2841">
                  <c:v>0.69994199999999995</c:v>
                </c:pt>
                <c:pt idx="2842">
                  <c:v>0.71670699999999998</c:v>
                </c:pt>
                <c:pt idx="2843">
                  <c:v>0.73235499999999998</c:v>
                </c:pt>
                <c:pt idx="2844">
                  <c:v>0.74871799999999999</c:v>
                </c:pt>
                <c:pt idx="2845">
                  <c:v>0.76713399999999998</c:v>
                </c:pt>
                <c:pt idx="2846">
                  <c:v>0.786713</c:v>
                </c:pt>
                <c:pt idx="2847">
                  <c:v>0.80583700000000003</c:v>
                </c:pt>
                <c:pt idx="2848">
                  <c:v>0.82296100000000005</c:v>
                </c:pt>
                <c:pt idx="2849">
                  <c:v>0.83793799999999996</c:v>
                </c:pt>
                <c:pt idx="2850">
                  <c:v>0.85247799999999996</c:v>
                </c:pt>
                <c:pt idx="2851">
                  <c:v>0.86780500000000005</c:v>
                </c:pt>
                <c:pt idx="2852">
                  <c:v>0.88392800000000005</c:v>
                </c:pt>
                <c:pt idx="2853">
                  <c:v>0.90034499999999995</c:v>
                </c:pt>
                <c:pt idx="2854">
                  <c:v>0.91687300000000005</c:v>
                </c:pt>
                <c:pt idx="2855">
                  <c:v>0.93368300000000004</c:v>
                </c:pt>
                <c:pt idx="2856">
                  <c:v>0.95024799999999998</c:v>
                </c:pt>
                <c:pt idx="2857">
                  <c:v>0.965194</c:v>
                </c:pt>
                <c:pt idx="2858">
                  <c:v>0.97789300000000001</c:v>
                </c:pt>
                <c:pt idx="2859">
                  <c:v>0.98917600000000006</c:v>
                </c:pt>
                <c:pt idx="2860">
                  <c:v>1.0012190000000001</c:v>
                </c:pt>
                <c:pt idx="2861">
                  <c:v>1.0163260000000001</c:v>
                </c:pt>
                <c:pt idx="2862">
                  <c:v>1.033695</c:v>
                </c:pt>
                <c:pt idx="2863">
                  <c:v>1.0514829999999999</c:v>
                </c:pt>
                <c:pt idx="2864">
                  <c:v>1.0686260000000001</c:v>
                </c:pt>
                <c:pt idx="2865">
                  <c:v>1.084498</c:v>
                </c:pt>
                <c:pt idx="2866">
                  <c:v>1.0989850000000001</c:v>
                </c:pt>
                <c:pt idx="2867">
                  <c:v>1.1128739999999999</c:v>
                </c:pt>
                <c:pt idx="2868">
                  <c:v>1.127156</c:v>
                </c:pt>
                <c:pt idx="2869">
                  <c:v>1.141993</c:v>
                </c:pt>
                <c:pt idx="2870">
                  <c:v>1.1567050000000001</c:v>
                </c:pt>
                <c:pt idx="2871">
                  <c:v>1.1704060000000001</c:v>
                </c:pt>
                <c:pt idx="2872">
                  <c:v>1.18296</c:v>
                </c:pt>
                <c:pt idx="2873">
                  <c:v>1.195673</c:v>
                </c:pt>
                <c:pt idx="2874">
                  <c:v>1.2098009999999999</c:v>
                </c:pt>
                <c:pt idx="2875">
                  <c:v>1.2247300000000001</c:v>
                </c:pt>
                <c:pt idx="2876">
                  <c:v>1.239387</c:v>
                </c:pt>
                <c:pt idx="2877">
                  <c:v>1.25336</c:v>
                </c:pt>
                <c:pt idx="2878">
                  <c:v>1.266451</c:v>
                </c:pt>
                <c:pt idx="2879">
                  <c:v>1.2768930000000001</c:v>
                </c:pt>
                <c:pt idx="2880">
                  <c:v>1.2825009999999999</c:v>
                </c:pt>
                <c:pt idx="2881">
                  <c:v>1.286794</c:v>
                </c:pt>
                <c:pt idx="2882">
                  <c:v>1.293973</c:v>
                </c:pt>
                <c:pt idx="2883">
                  <c:v>1.3047930000000001</c:v>
                </c:pt>
                <c:pt idx="2884">
                  <c:v>1.3177559999999999</c:v>
                </c:pt>
                <c:pt idx="2885">
                  <c:v>1.3310869999999999</c:v>
                </c:pt>
                <c:pt idx="2886">
                  <c:v>1.3435330000000001</c:v>
                </c:pt>
                <c:pt idx="2887">
                  <c:v>1.3543559999999999</c:v>
                </c:pt>
                <c:pt idx="2888">
                  <c:v>1.3631489999999999</c:v>
                </c:pt>
                <c:pt idx="2889">
                  <c:v>1.369888</c:v>
                </c:pt>
                <c:pt idx="2890">
                  <c:v>1.3756170000000001</c:v>
                </c:pt>
                <c:pt idx="2891">
                  <c:v>1.3823589999999999</c:v>
                </c:pt>
                <c:pt idx="2892">
                  <c:v>1.3911389999999999</c:v>
                </c:pt>
                <c:pt idx="2893">
                  <c:v>1.401259</c:v>
                </c:pt>
                <c:pt idx="2894">
                  <c:v>1.411592</c:v>
                </c:pt>
                <c:pt idx="2895">
                  <c:v>1.4215150000000001</c:v>
                </c:pt>
                <c:pt idx="2896">
                  <c:v>1.4309130000000001</c:v>
                </c:pt>
                <c:pt idx="2897">
                  <c:v>1.43984</c:v>
                </c:pt>
                <c:pt idx="2898">
                  <c:v>1.44841</c:v>
                </c:pt>
                <c:pt idx="2899">
                  <c:v>1.4566349999999999</c:v>
                </c:pt>
                <c:pt idx="2900">
                  <c:v>1.4640850000000001</c:v>
                </c:pt>
                <c:pt idx="2901">
                  <c:v>1.469943</c:v>
                </c:pt>
                <c:pt idx="2902">
                  <c:v>1.4734179999999999</c:v>
                </c:pt>
                <c:pt idx="2903">
                  <c:v>1.474051</c:v>
                </c:pt>
                <c:pt idx="2904">
                  <c:v>1.4729570000000001</c:v>
                </c:pt>
                <c:pt idx="2905">
                  <c:v>1.473608</c:v>
                </c:pt>
                <c:pt idx="2906">
                  <c:v>1.477044</c:v>
                </c:pt>
                <c:pt idx="2907">
                  <c:v>1.482467</c:v>
                </c:pt>
                <c:pt idx="2908">
                  <c:v>1.488742</c:v>
                </c:pt>
                <c:pt idx="2909">
                  <c:v>1.4946889999999999</c:v>
                </c:pt>
                <c:pt idx="2910">
                  <c:v>1.4996940000000001</c:v>
                </c:pt>
                <c:pt idx="2911">
                  <c:v>1.503995</c:v>
                </c:pt>
                <c:pt idx="2912">
                  <c:v>1.5083279999999999</c:v>
                </c:pt>
                <c:pt idx="2913">
                  <c:v>1.5133749999999999</c:v>
                </c:pt>
                <c:pt idx="2914">
                  <c:v>1.5194970000000001</c:v>
                </c:pt>
                <c:pt idx="2915">
                  <c:v>1.526457</c:v>
                </c:pt>
                <c:pt idx="2916">
                  <c:v>1.5336460000000001</c:v>
                </c:pt>
                <c:pt idx="2917">
                  <c:v>1.5408919999999999</c:v>
                </c:pt>
                <c:pt idx="2918">
                  <c:v>1.548346</c:v>
                </c:pt>
                <c:pt idx="2919">
                  <c:v>1.5559940000000001</c:v>
                </c:pt>
                <c:pt idx="2920">
                  <c:v>1.5633900000000001</c:v>
                </c:pt>
                <c:pt idx="2921">
                  <c:v>1.5696950000000001</c:v>
                </c:pt>
                <c:pt idx="2922">
                  <c:v>1.574481</c:v>
                </c:pt>
                <c:pt idx="2923">
                  <c:v>1.5781940000000001</c:v>
                </c:pt>
                <c:pt idx="2924">
                  <c:v>1.5811820000000001</c:v>
                </c:pt>
                <c:pt idx="2925">
                  <c:v>1.5832109999999999</c:v>
                </c:pt>
                <c:pt idx="2926">
                  <c:v>1.583807</c:v>
                </c:pt>
                <c:pt idx="2927">
                  <c:v>1.5824689999999999</c:v>
                </c:pt>
                <c:pt idx="2928">
                  <c:v>1.5790489999999999</c:v>
                </c:pt>
                <c:pt idx="2929">
                  <c:v>1.574694</c:v>
                </c:pt>
                <c:pt idx="2930">
                  <c:v>1.5708660000000001</c:v>
                </c:pt>
                <c:pt idx="2931">
                  <c:v>1.5664</c:v>
                </c:pt>
                <c:pt idx="2932">
                  <c:v>1.560063</c:v>
                </c:pt>
                <c:pt idx="2933">
                  <c:v>1.552484</c:v>
                </c:pt>
                <c:pt idx="2934">
                  <c:v>1.5443929999999999</c:v>
                </c:pt>
                <c:pt idx="2935">
                  <c:v>1.535903</c:v>
                </c:pt>
                <c:pt idx="2936">
                  <c:v>1.5267250000000001</c:v>
                </c:pt>
                <c:pt idx="2937">
                  <c:v>1.516526</c:v>
                </c:pt>
                <c:pt idx="2938">
                  <c:v>1.5051060000000001</c:v>
                </c:pt>
                <c:pt idx="2939">
                  <c:v>1.4926140000000001</c:v>
                </c:pt>
                <c:pt idx="2940">
                  <c:v>1.479646</c:v>
                </c:pt>
                <c:pt idx="2941">
                  <c:v>1.466707</c:v>
                </c:pt>
                <c:pt idx="2942">
                  <c:v>1.453673</c:v>
                </c:pt>
                <c:pt idx="2943">
                  <c:v>1.440064</c:v>
                </c:pt>
                <c:pt idx="2944">
                  <c:v>1.4254549999999999</c:v>
                </c:pt>
                <c:pt idx="2945">
                  <c:v>1.4098520000000001</c:v>
                </c:pt>
                <c:pt idx="2946">
                  <c:v>1.394042</c:v>
                </c:pt>
                <c:pt idx="2947">
                  <c:v>1.378968</c:v>
                </c:pt>
                <c:pt idx="2948">
                  <c:v>1.3646160000000001</c:v>
                </c:pt>
                <c:pt idx="2949">
                  <c:v>1.3503879999999999</c:v>
                </c:pt>
                <c:pt idx="2950">
                  <c:v>1.3359179999999999</c:v>
                </c:pt>
                <c:pt idx="2951">
                  <c:v>1.321199</c:v>
                </c:pt>
                <c:pt idx="2952">
                  <c:v>1.3062720000000001</c:v>
                </c:pt>
                <c:pt idx="2953">
                  <c:v>1.2909409999999999</c:v>
                </c:pt>
                <c:pt idx="2954">
                  <c:v>1.274945</c:v>
                </c:pt>
                <c:pt idx="2955">
                  <c:v>1.2586299999999999</c:v>
                </c:pt>
                <c:pt idx="2956">
                  <c:v>1.24329</c:v>
                </c:pt>
                <c:pt idx="2957">
                  <c:v>1.229584</c:v>
                </c:pt>
                <c:pt idx="2958">
                  <c:v>1.2167680000000001</c:v>
                </c:pt>
                <c:pt idx="2959">
                  <c:v>1.2040919999999999</c:v>
                </c:pt>
                <c:pt idx="2960">
                  <c:v>1.1913530000000001</c:v>
                </c:pt>
                <c:pt idx="2961">
                  <c:v>1.17862</c:v>
                </c:pt>
                <c:pt idx="2962">
                  <c:v>1.165915</c:v>
                </c:pt>
                <c:pt idx="2963">
                  <c:v>1.1532290000000001</c:v>
                </c:pt>
                <c:pt idx="2964">
                  <c:v>1.140679</c:v>
                </c:pt>
                <c:pt idx="2965">
                  <c:v>1.1284829999999999</c:v>
                </c:pt>
                <c:pt idx="2966">
                  <c:v>1.1167990000000001</c:v>
                </c:pt>
                <c:pt idx="2967">
                  <c:v>1.1055999999999999</c:v>
                </c:pt>
                <c:pt idx="2968">
                  <c:v>1.094697</c:v>
                </c:pt>
                <c:pt idx="2969">
                  <c:v>1.0839259999999999</c:v>
                </c:pt>
                <c:pt idx="2970">
                  <c:v>1.0732660000000001</c:v>
                </c:pt>
                <c:pt idx="2971">
                  <c:v>1.0627519999999999</c:v>
                </c:pt>
                <c:pt idx="2972">
                  <c:v>1.05237</c:v>
                </c:pt>
                <c:pt idx="2973">
                  <c:v>1.0420990000000001</c:v>
                </c:pt>
                <c:pt idx="2974">
                  <c:v>1.031995</c:v>
                </c:pt>
                <c:pt idx="2975">
                  <c:v>1.0221519999999999</c:v>
                </c:pt>
                <c:pt idx="2976">
                  <c:v>1.0126120000000001</c:v>
                </c:pt>
                <c:pt idx="2977">
                  <c:v>1.00335</c:v>
                </c:pt>
                <c:pt idx="2978">
                  <c:v>0.99433300000000002</c:v>
                </c:pt>
                <c:pt idx="2979">
                  <c:v>0.985564</c:v>
                </c:pt>
                <c:pt idx="2980">
                  <c:v>0.97703600000000002</c:v>
                </c:pt>
                <c:pt idx="2981">
                  <c:v>0.96872000000000003</c:v>
                </c:pt>
                <c:pt idx="2982">
                  <c:v>0.96058500000000002</c:v>
                </c:pt>
                <c:pt idx="2983">
                  <c:v>0.95260400000000001</c:v>
                </c:pt>
                <c:pt idx="2984">
                  <c:v>0.94478300000000004</c:v>
                </c:pt>
                <c:pt idx="2985">
                  <c:v>0.937249</c:v>
                </c:pt>
                <c:pt idx="2986">
                  <c:v>0.93016299999999996</c:v>
                </c:pt>
                <c:pt idx="2987">
                  <c:v>0.92331700000000005</c:v>
                </c:pt>
                <c:pt idx="2988">
                  <c:v>0.91590300000000002</c:v>
                </c:pt>
                <c:pt idx="2989">
                  <c:v>0.90775099999999997</c:v>
                </c:pt>
                <c:pt idx="2990">
                  <c:v>0.89999499999999999</c:v>
                </c:pt>
                <c:pt idx="2991">
                  <c:v>0.89337800000000001</c:v>
                </c:pt>
                <c:pt idx="2992">
                  <c:v>0.88779600000000003</c:v>
                </c:pt>
                <c:pt idx="2993">
                  <c:v>0.88288</c:v>
                </c:pt>
                <c:pt idx="2994">
                  <c:v>0.87848099999999996</c:v>
                </c:pt>
                <c:pt idx="2995">
                  <c:v>0.87464399999999998</c:v>
                </c:pt>
                <c:pt idx="2996">
                  <c:v>0.87122200000000005</c:v>
                </c:pt>
                <c:pt idx="2997">
                  <c:v>0.86773199999999995</c:v>
                </c:pt>
                <c:pt idx="2998">
                  <c:v>0.86397100000000004</c:v>
                </c:pt>
                <c:pt idx="2999">
                  <c:v>0.86056200000000005</c:v>
                </c:pt>
                <c:pt idx="3000">
                  <c:v>0.85809299999999999</c:v>
                </c:pt>
                <c:pt idx="3001">
                  <c:v>0.85658299999999998</c:v>
                </c:pt>
                <c:pt idx="3002">
                  <c:v>0.85573900000000003</c:v>
                </c:pt>
                <c:pt idx="3003">
                  <c:v>0.85516499999999995</c:v>
                </c:pt>
                <c:pt idx="3004">
                  <c:v>0.85451500000000002</c:v>
                </c:pt>
                <c:pt idx="3005">
                  <c:v>0.85376799999999997</c:v>
                </c:pt>
                <c:pt idx="3006">
                  <c:v>0.85325600000000001</c:v>
                </c:pt>
                <c:pt idx="3007">
                  <c:v>0.85329100000000002</c:v>
                </c:pt>
                <c:pt idx="3008">
                  <c:v>0.85396399999999995</c:v>
                </c:pt>
                <c:pt idx="3009">
                  <c:v>0.85509900000000005</c:v>
                </c:pt>
                <c:pt idx="3010">
                  <c:v>0.85604800000000003</c:v>
                </c:pt>
                <c:pt idx="3011">
                  <c:v>0.85560700000000001</c:v>
                </c:pt>
                <c:pt idx="3012">
                  <c:v>0.85288200000000003</c:v>
                </c:pt>
                <c:pt idx="3013">
                  <c:v>0.84904299999999999</c:v>
                </c:pt>
                <c:pt idx="3014">
                  <c:v>0.84639500000000001</c:v>
                </c:pt>
                <c:pt idx="3015">
                  <c:v>0.84584800000000004</c:v>
                </c:pt>
                <c:pt idx="3016">
                  <c:v>0.84725099999999998</c:v>
                </c:pt>
                <c:pt idx="3017">
                  <c:v>0.85010200000000002</c:v>
                </c:pt>
                <c:pt idx="3018">
                  <c:v>0.853576</c:v>
                </c:pt>
                <c:pt idx="3019">
                  <c:v>0.85655999999999999</c:v>
                </c:pt>
                <c:pt idx="3020">
                  <c:v>0.85858199999999996</c:v>
                </c:pt>
                <c:pt idx="3021">
                  <c:v>0.86027900000000002</c:v>
                </c:pt>
                <c:pt idx="3022">
                  <c:v>0.86263900000000004</c:v>
                </c:pt>
                <c:pt idx="3023">
                  <c:v>0.86615600000000004</c:v>
                </c:pt>
                <c:pt idx="3024">
                  <c:v>0.87014899999999995</c:v>
                </c:pt>
                <c:pt idx="3025">
                  <c:v>0.87360199999999999</c:v>
                </c:pt>
                <c:pt idx="3026">
                  <c:v>0.87625399999999998</c:v>
                </c:pt>
                <c:pt idx="3027">
                  <c:v>0.87850700000000004</c:v>
                </c:pt>
                <c:pt idx="3028">
                  <c:v>0.88084399999999996</c:v>
                </c:pt>
                <c:pt idx="3029">
                  <c:v>0.88361400000000001</c:v>
                </c:pt>
                <c:pt idx="3030">
                  <c:v>0.88681100000000002</c:v>
                </c:pt>
                <c:pt idx="3031">
                  <c:v>0.88984200000000002</c:v>
                </c:pt>
                <c:pt idx="3032">
                  <c:v>0.89191900000000002</c:v>
                </c:pt>
                <c:pt idx="3033">
                  <c:v>0.892814</c:v>
                </c:pt>
                <c:pt idx="3034">
                  <c:v>0.89270499999999997</c:v>
                </c:pt>
                <c:pt idx="3035">
                  <c:v>0.89153099999999996</c:v>
                </c:pt>
                <c:pt idx="3036">
                  <c:v>0.88937200000000005</c:v>
                </c:pt>
                <c:pt idx="3037">
                  <c:v>0.88731499999999996</c:v>
                </c:pt>
                <c:pt idx="3038">
                  <c:v>0.88666800000000001</c:v>
                </c:pt>
                <c:pt idx="3039">
                  <c:v>0.88716099999999998</c:v>
                </c:pt>
                <c:pt idx="3040">
                  <c:v>0.88714400000000004</c:v>
                </c:pt>
                <c:pt idx="3041">
                  <c:v>0.886154</c:v>
                </c:pt>
                <c:pt idx="3042">
                  <c:v>0.88513500000000001</c:v>
                </c:pt>
                <c:pt idx="3043">
                  <c:v>0.88469699999999996</c:v>
                </c:pt>
                <c:pt idx="3044">
                  <c:v>0.88529100000000005</c:v>
                </c:pt>
                <c:pt idx="3045">
                  <c:v>0.88686399999999999</c:v>
                </c:pt>
                <c:pt idx="3046">
                  <c:v>0.88850200000000001</c:v>
                </c:pt>
                <c:pt idx="3047">
                  <c:v>0.88919899999999996</c:v>
                </c:pt>
                <c:pt idx="3048">
                  <c:v>0.88836599999999999</c:v>
                </c:pt>
                <c:pt idx="3049">
                  <c:v>0.88633499999999998</c:v>
                </c:pt>
                <c:pt idx="3050">
                  <c:v>0.88429500000000005</c:v>
                </c:pt>
                <c:pt idx="3051">
                  <c:v>0.882938</c:v>
                </c:pt>
                <c:pt idx="3052">
                  <c:v>0.88196600000000003</c:v>
                </c:pt>
                <c:pt idx="3053">
                  <c:v>0.88078400000000001</c:v>
                </c:pt>
                <c:pt idx="3054">
                  <c:v>0.87895299999999998</c:v>
                </c:pt>
                <c:pt idx="3055">
                  <c:v>0.87625299999999995</c:v>
                </c:pt>
                <c:pt idx="3056">
                  <c:v>0.87293100000000001</c:v>
                </c:pt>
                <c:pt idx="3057">
                  <c:v>0.86972700000000003</c:v>
                </c:pt>
                <c:pt idx="3058">
                  <c:v>0.86689799999999995</c:v>
                </c:pt>
                <c:pt idx="3059">
                  <c:v>0.86366100000000001</c:v>
                </c:pt>
                <c:pt idx="3060">
                  <c:v>0.85919599999999996</c:v>
                </c:pt>
                <c:pt idx="3061">
                  <c:v>0.85370699999999999</c:v>
                </c:pt>
                <c:pt idx="3062">
                  <c:v>0.847916</c:v>
                </c:pt>
                <c:pt idx="3063">
                  <c:v>0.84193600000000002</c:v>
                </c:pt>
                <c:pt idx="3064">
                  <c:v>0.83570900000000004</c:v>
                </c:pt>
                <c:pt idx="3065">
                  <c:v>0.82981899999999997</c:v>
                </c:pt>
                <c:pt idx="3066">
                  <c:v>0.82439200000000001</c:v>
                </c:pt>
                <c:pt idx="3067">
                  <c:v>0.81913400000000003</c:v>
                </c:pt>
                <c:pt idx="3068">
                  <c:v>0.81422700000000003</c:v>
                </c:pt>
                <c:pt idx="3069">
                  <c:v>0.80971099999999996</c:v>
                </c:pt>
                <c:pt idx="3070">
                  <c:v>0.80521600000000004</c:v>
                </c:pt>
                <c:pt idx="3071">
                  <c:v>0.80005499999999996</c:v>
                </c:pt>
                <c:pt idx="3072">
                  <c:v>0.79398100000000005</c:v>
                </c:pt>
                <c:pt idx="3073">
                  <c:v>0.78800199999999998</c:v>
                </c:pt>
                <c:pt idx="3074">
                  <c:v>0.78319700000000003</c:v>
                </c:pt>
                <c:pt idx="3075">
                  <c:v>0.77946400000000005</c:v>
                </c:pt>
                <c:pt idx="3076">
                  <c:v>0.77617400000000003</c:v>
                </c:pt>
                <c:pt idx="3077">
                  <c:v>0.77281</c:v>
                </c:pt>
                <c:pt idx="3078">
                  <c:v>0.76900400000000002</c:v>
                </c:pt>
                <c:pt idx="3079">
                  <c:v>0.76460600000000001</c:v>
                </c:pt>
                <c:pt idx="3080">
                  <c:v>0.75976699999999997</c:v>
                </c:pt>
                <c:pt idx="3081">
                  <c:v>0.75463800000000003</c:v>
                </c:pt>
                <c:pt idx="3082">
                  <c:v>0.74897100000000005</c:v>
                </c:pt>
                <c:pt idx="3083">
                  <c:v>0.74229000000000001</c:v>
                </c:pt>
                <c:pt idx="3084">
                  <c:v>0.73443099999999994</c:v>
                </c:pt>
                <c:pt idx="3085">
                  <c:v>0.72558599999999995</c:v>
                </c:pt>
                <c:pt idx="3086">
                  <c:v>0.71566300000000005</c:v>
                </c:pt>
                <c:pt idx="3087">
                  <c:v>0.70424100000000001</c:v>
                </c:pt>
                <c:pt idx="3088">
                  <c:v>0.69123800000000002</c:v>
                </c:pt>
                <c:pt idx="3089">
                  <c:v>0.67702200000000001</c:v>
                </c:pt>
                <c:pt idx="3090">
                  <c:v>0.66249999999999998</c:v>
                </c:pt>
                <c:pt idx="3091">
                  <c:v>0.648648</c:v>
                </c:pt>
                <c:pt idx="3092">
                  <c:v>0.63535399999999997</c:v>
                </c:pt>
                <c:pt idx="3093">
                  <c:v>0.62168599999999996</c:v>
                </c:pt>
                <c:pt idx="3094">
                  <c:v>0.60694599999999999</c:v>
                </c:pt>
                <c:pt idx="3095">
                  <c:v>0.59104500000000004</c:v>
                </c:pt>
                <c:pt idx="3096">
                  <c:v>0.57454700000000003</c:v>
                </c:pt>
                <c:pt idx="3097">
                  <c:v>0.55823</c:v>
                </c:pt>
                <c:pt idx="3098">
                  <c:v>0.54234300000000002</c:v>
                </c:pt>
                <c:pt idx="3099">
                  <c:v>0.52684600000000004</c:v>
                </c:pt>
                <c:pt idx="3100">
                  <c:v>0.51165099999999997</c:v>
                </c:pt>
                <c:pt idx="3101">
                  <c:v>0.49653700000000001</c:v>
                </c:pt>
                <c:pt idx="3102">
                  <c:v>0.48141400000000001</c:v>
                </c:pt>
                <c:pt idx="3103">
                  <c:v>0.46655200000000002</c:v>
                </c:pt>
                <c:pt idx="3104">
                  <c:v>0.452185</c:v>
                </c:pt>
                <c:pt idx="3105">
                  <c:v>0.43820300000000001</c:v>
                </c:pt>
                <c:pt idx="3106">
                  <c:v>0.424369</c:v>
                </c:pt>
                <c:pt idx="3107">
                  <c:v>0.410553</c:v>
                </c:pt>
                <c:pt idx="3108">
                  <c:v>0.39666899999999999</c:v>
                </c:pt>
                <c:pt idx="3109">
                  <c:v>0.38259300000000002</c:v>
                </c:pt>
                <c:pt idx="3110">
                  <c:v>0.36854799999999999</c:v>
                </c:pt>
                <c:pt idx="3111">
                  <c:v>0.35541</c:v>
                </c:pt>
                <c:pt idx="3112">
                  <c:v>0.343864</c:v>
                </c:pt>
                <c:pt idx="3113">
                  <c:v>0.33366099999999999</c:v>
                </c:pt>
                <c:pt idx="3114">
                  <c:v>0.324187</c:v>
                </c:pt>
                <c:pt idx="3115">
                  <c:v>0.31509300000000001</c:v>
                </c:pt>
                <c:pt idx="3116">
                  <c:v>0.30629299999999998</c:v>
                </c:pt>
                <c:pt idx="3117">
                  <c:v>0.29772799999999999</c:v>
                </c:pt>
                <c:pt idx="3118">
                  <c:v>0.28931200000000001</c:v>
                </c:pt>
                <c:pt idx="3119">
                  <c:v>0.28096700000000002</c:v>
                </c:pt>
                <c:pt idx="3120">
                  <c:v>0.27265099999999998</c:v>
                </c:pt>
                <c:pt idx="3121">
                  <c:v>0.26443499999999998</c:v>
                </c:pt>
                <c:pt idx="3122">
                  <c:v>0.256577</c:v>
                </c:pt>
                <c:pt idx="3123">
                  <c:v>0.24935199999999999</c:v>
                </c:pt>
                <c:pt idx="3124">
                  <c:v>0.24276500000000001</c:v>
                </c:pt>
                <c:pt idx="3125">
                  <c:v>0.23668700000000001</c:v>
                </c:pt>
                <c:pt idx="3126">
                  <c:v>0.23114799999999999</c:v>
                </c:pt>
                <c:pt idx="3127">
                  <c:v>0.22620899999999999</c:v>
                </c:pt>
                <c:pt idx="3128">
                  <c:v>0.221582</c:v>
                </c:pt>
                <c:pt idx="3129">
                  <c:v>0.21687300000000001</c:v>
                </c:pt>
                <c:pt idx="3130">
                  <c:v>0.2122</c:v>
                </c:pt>
                <c:pt idx="3131">
                  <c:v>0.20810500000000001</c:v>
                </c:pt>
                <c:pt idx="3132">
                  <c:v>0.204818</c:v>
                </c:pt>
                <c:pt idx="3133">
                  <c:v>0.202177</c:v>
                </c:pt>
                <c:pt idx="3134">
                  <c:v>0.20013500000000001</c:v>
                </c:pt>
                <c:pt idx="3135">
                  <c:v>0.19910700000000001</c:v>
                </c:pt>
                <c:pt idx="3136">
                  <c:v>0.199651</c:v>
                </c:pt>
                <c:pt idx="3137">
                  <c:v>0.20200099999999999</c:v>
                </c:pt>
                <c:pt idx="3138">
                  <c:v>0.20607700000000001</c:v>
                </c:pt>
                <c:pt idx="3139">
                  <c:v>0.21162400000000001</c:v>
                </c:pt>
                <c:pt idx="3140">
                  <c:v>0.21821099999999999</c:v>
                </c:pt>
                <c:pt idx="3141">
                  <c:v>0.22543099999999999</c:v>
                </c:pt>
                <c:pt idx="3142">
                  <c:v>0.23318700000000001</c:v>
                </c:pt>
                <c:pt idx="3143">
                  <c:v>0.241562</c:v>
                </c:pt>
                <c:pt idx="3144">
                  <c:v>0.250359</c:v>
                </c:pt>
                <c:pt idx="3145">
                  <c:v>0.25900000000000001</c:v>
                </c:pt>
                <c:pt idx="3146">
                  <c:v>0.26727299999999998</c:v>
                </c:pt>
                <c:pt idx="3147">
                  <c:v>0.27576600000000001</c:v>
                </c:pt>
                <c:pt idx="3148">
                  <c:v>0.28489999999999999</c:v>
                </c:pt>
                <c:pt idx="3149">
                  <c:v>0.29439599999999999</c:v>
                </c:pt>
                <c:pt idx="3150">
                  <c:v>0.30373600000000001</c:v>
                </c:pt>
                <c:pt idx="3151">
                  <c:v>0.31258200000000003</c:v>
                </c:pt>
                <c:pt idx="3152">
                  <c:v>0.320768</c:v>
                </c:pt>
                <c:pt idx="3153">
                  <c:v>0.32832800000000001</c:v>
                </c:pt>
                <c:pt idx="3154">
                  <c:v>0.33552300000000002</c:v>
                </c:pt>
                <c:pt idx="3155">
                  <c:v>0.34227000000000002</c:v>
                </c:pt>
                <c:pt idx="3156">
                  <c:v>0.34770200000000001</c:v>
                </c:pt>
                <c:pt idx="3157">
                  <c:v>0.35131099999999998</c:v>
                </c:pt>
                <c:pt idx="3158">
                  <c:v>0.354354</c:v>
                </c:pt>
                <c:pt idx="3159">
                  <c:v>0.35879299999999997</c:v>
                </c:pt>
                <c:pt idx="3160">
                  <c:v>0.36558200000000002</c:v>
                </c:pt>
                <c:pt idx="3161">
                  <c:v>0.37423299999999998</c:v>
                </c:pt>
                <c:pt idx="3162">
                  <c:v>0.38369599999999998</c:v>
                </c:pt>
                <c:pt idx="3163">
                  <c:v>0.39315899999999998</c:v>
                </c:pt>
                <c:pt idx="3164">
                  <c:v>0.40227299999999999</c:v>
                </c:pt>
                <c:pt idx="3165">
                  <c:v>0.41108800000000001</c:v>
                </c:pt>
                <c:pt idx="3166">
                  <c:v>0.41972500000000001</c:v>
                </c:pt>
                <c:pt idx="3167">
                  <c:v>0.42799199999999998</c:v>
                </c:pt>
                <c:pt idx="3168">
                  <c:v>0.43539</c:v>
                </c:pt>
                <c:pt idx="3169">
                  <c:v>0.44164700000000001</c:v>
                </c:pt>
                <c:pt idx="3170">
                  <c:v>0.44732</c:v>
                </c:pt>
                <c:pt idx="3171">
                  <c:v>0.45325599999999999</c:v>
                </c:pt>
                <c:pt idx="3172">
                  <c:v>0.45941100000000001</c:v>
                </c:pt>
                <c:pt idx="3173">
                  <c:v>0.46513599999999999</c:v>
                </c:pt>
                <c:pt idx="3174">
                  <c:v>0.46996399999999999</c:v>
                </c:pt>
                <c:pt idx="3175">
                  <c:v>0.47376800000000002</c:v>
                </c:pt>
                <c:pt idx="3176">
                  <c:v>0.47652</c:v>
                </c:pt>
                <c:pt idx="3177">
                  <c:v>0.47815600000000003</c:v>
                </c:pt>
                <c:pt idx="3178">
                  <c:v>0.47863</c:v>
                </c:pt>
                <c:pt idx="3179">
                  <c:v>0.47791</c:v>
                </c:pt>
                <c:pt idx="3180">
                  <c:v>0.47615600000000002</c:v>
                </c:pt>
                <c:pt idx="3181">
                  <c:v>0.47426800000000002</c:v>
                </c:pt>
                <c:pt idx="3182">
                  <c:v>0.47350500000000001</c:v>
                </c:pt>
                <c:pt idx="3183">
                  <c:v>0.47389500000000001</c:v>
                </c:pt>
                <c:pt idx="3184">
                  <c:v>0.47436600000000001</c:v>
                </c:pt>
                <c:pt idx="3185">
                  <c:v>0.47384599999999999</c:v>
                </c:pt>
                <c:pt idx="3186">
                  <c:v>0.47237400000000002</c:v>
                </c:pt>
                <c:pt idx="3187">
                  <c:v>0.47095700000000001</c:v>
                </c:pt>
                <c:pt idx="3188">
                  <c:v>0.47012500000000002</c:v>
                </c:pt>
                <c:pt idx="3189">
                  <c:v>0.46972000000000003</c:v>
                </c:pt>
                <c:pt idx="3190">
                  <c:v>0.46934700000000001</c:v>
                </c:pt>
                <c:pt idx="3191">
                  <c:v>0.46873599999999999</c:v>
                </c:pt>
                <c:pt idx="3192">
                  <c:v>0.46782800000000002</c:v>
                </c:pt>
                <c:pt idx="3193">
                  <c:v>0.466698</c:v>
                </c:pt>
                <c:pt idx="3194">
                  <c:v>0.465499</c:v>
                </c:pt>
                <c:pt idx="3195">
                  <c:v>0.46435700000000002</c:v>
                </c:pt>
                <c:pt idx="3196">
                  <c:v>0.46335399999999999</c:v>
                </c:pt>
                <c:pt idx="3197">
                  <c:v>0.462561</c:v>
                </c:pt>
                <c:pt idx="3198">
                  <c:v>0.46199600000000002</c:v>
                </c:pt>
                <c:pt idx="3199">
                  <c:v>0.46165400000000001</c:v>
                </c:pt>
                <c:pt idx="3200">
                  <c:v>0.461561</c:v>
                </c:pt>
                <c:pt idx="3201">
                  <c:v>0.461671</c:v>
                </c:pt>
                <c:pt idx="3202">
                  <c:v>0.46174300000000001</c:v>
                </c:pt>
                <c:pt idx="3203">
                  <c:v>0.461511</c:v>
                </c:pt>
                <c:pt idx="3204">
                  <c:v>0.46106799999999998</c:v>
                </c:pt>
                <c:pt idx="3205">
                  <c:v>0.460868</c:v>
                </c:pt>
                <c:pt idx="3206">
                  <c:v>0.46127099999999999</c:v>
                </c:pt>
                <c:pt idx="3207">
                  <c:v>0.46220499999999998</c:v>
                </c:pt>
                <c:pt idx="3208">
                  <c:v>0.46323199999999998</c:v>
                </c:pt>
                <c:pt idx="3209">
                  <c:v>0.46392299999999997</c:v>
                </c:pt>
                <c:pt idx="3210">
                  <c:v>0.46460899999999999</c:v>
                </c:pt>
                <c:pt idx="3211">
                  <c:v>0.46629900000000002</c:v>
                </c:pt>
                <c:pt idx="3212">
                  <c:v>0.46933399999999997</c:v>
                </c:pt>
                <c:pt idx="3213">
                  <c:v>0.47339599999999998</c:v>
                </c:pt>
                <c:pt idx="3214">
                  <c:v>0.47817599999999999</c:v>
                </c:pt>
                <c:pt idx="3215">
                  <c:v>0.48356399999999999</c:v>
                </c:pt>
                <c:pt idx="3216">
                  <c:v>0.48944500000000002</c:v>
                </c:pt>
                <c:pt idx="3217">
                  <c:v>0.49562899999999999</c:v>
                </c:pt>
                <c:pt idx="3218">
                  <c:v>0.50207400000000002</c:v>
                </c:pt>
                <c:pt idx="3219">
                  <c:v>0.50895400000000002</c:v>
                </c:pt>
                <c:pt idx="3220">
                  <c:v>0.51641999999999999</c:v>
                </c:pt>
                <c:pt idx="3221">
                  <c:v>0.52434499999999995</c:v>
                </c:pt>
                <c:pt idx="3222">
                  <c:v>0.53245500000000001</c:v>
                </c:pt>
                <c:pt idx="3223">
                  <c:v>0.54058899999999999</c:v>
                </c:pt>
                <c:pt idx="3224">
                  <c:v>0.54866899999999996</c:v>
                </c:pt>
                <c:pt idx="3225">
                  <c:v>0.55653300000000006</c:v>
                </c:pt>
                <c:pt idx="3226">
                  <c:v>0.56400499999999998</c:v>
                </c:pt>
                <c:pt idx="3227">
                  <c:v>0.57115800000000005</c:v>
                </c:pt>
                <c:pt idx="3228">
                  <c:v>0.57824600000000004</c:v>
                </c:pt>
                <c:pt idx="3229">
                  <c:v>0.58523199999999997</c:v>
                </c:pt>
                <c:pt idx="3230">
                  <c:v>0.59168200000000004</c:v>
                </c:pt>
                <c:pt idx="3231">
                  <c:v>0.597194</c:v>
                </c:pt>
                <c:pt idx="3232">
                  <c:v>0.601549</c:v>
                </c:pt>
                <c:pt idx="3233">
                  <c:v>0.60469300000000004</c:v>
                </c:pt>
                <c:pt idx="3234">
                  <c:v>0.60713700000000004</c:v>
                </c:pt>
                <c:pt idx="3235">
                  <c:v>0.60988699999999996</c:v>
                </c:pt>
                <c:pt idx="3236">
                  <c:v>0.61311700000000002</c:v>
                </c:pt>
                <c:pt idx="3237">
                  <c:v>0.61608499999999999</c:v>
                </c:pt>
                <c:pt idx="3238">
                  <c:v>0.61816000000000004</c:v>
                </c:pt>
                <c:pt idx="3239">
                  <c:v>0.61934400000000001</c:v>
                </c:pt>
                <c:pt idx="3240">
                  <c:v>0.62013700000000005</c:v>
                </c:pt>
                <c:pt idx="3241">
                  <c:v>0.62095</c:v>
                </c:pt>
                <c:pt idx="3242">
                  <c:v>0.62175899999999995</c:v>
                </c:pt>
                <c:pt idx="3243">
                  <c:v>0.62217299999999998</c:v>
                </c:pt>
                <c:pt idx="3244">
                  <c:v>0.62179600000000002</c:v>
                </c:pt>
                <c:pt idx="3245">
                  <c:v>0.62070599999999998</c:v>
                </c:pt>
                <c:pt idx="3246">
                  <c:v>0.61944900000000003</c:v>
                </c:pt>
                <c:pt idx="3247">
                  <c:v>0.61837799999999998</c:v>
                </c:pt>
                <c:pt idx="3248">
                  <c:v>0.61735899999999999</c:v>
                </c:pt>
                <c:pt idx="3249">
                  <c:v>0.616066</c:v>
                </c:pt>
                <c:pt idx="3250">
                  <c:v>0.61433199999999999</c:v>
                </c:pt>
                <c:pt idx="3251">
                  <c:v>0.61219500000000004</c:v>
                </c:pt>
                <c:pt idx="3252">
                  <c:v>0.60966699999999996</c:v>
                </c:pt>
                <c:pt idx="3253">
                  <c:v>0.60663</c:v>
                </c:pt>
                <c:pt idx="3254">
                  <c:v>0.60299400000000003</c:v>
                </c:pt>
                <c:pt idx="3255">
                  <c:v>0.59892000000000001</c:v>
                </c:pt>
                <c:pt idx="3256">
                  <c:v>0.59474499999999997</c:v>
                </c:pt>
                <c:pt idx="3257">
                  <c:v>0.59065400000000001</c:v>
                </c:pt>
                <c:pt idx="3258">
                  <c:v>0.58659600000000001</c:v>
                </c:pt>
                <c:pt idx="3259">
                  <c:v>0.58242300000000002</c:v>
                </c:pt>
                <c:pt idx="3260">
                  <c:v>0.57795300000000005</c:v>
                </c:pt>
                <c:pt idx="3261">
                  <c:v>0.57303999999999999</c:v>
                </c:pt>
                <c:pt idx="3262">
                  <c:v>0.56782299999999997</c:v>
                </c:pt>
                <c:pt idx="3263">
                  <c:v>0.56282299999999996</c:v>
                </c:pt>
                <c:pt idx="3264">
                  <c:v>0.55849300000000002</c:v>
                </c:pt>
                <c:pt idx="3265">
                  <c:v>0.55474199999999996</c:v>
                </c:pt>
                <c:pt idx="3266">
                  <c:v>0.55120100000000005</c:v>
                </c:pt>
                <c:pt idx="3267">
                  <c:v>0.54770099999999999</c:v>
                </c:pt>
                <c:pt idx="3268">
                  <c:v>0.54445699999999997</c:v>
                </c:pt>
                <c:pt idx="3269">
                  <c:v>0.54193599999999997</c:v>
                </c:pt>
                <c:pt idx="3270">
                  <c:v>0.540354</c:v>
                </c:pt>
                <c:pt idx="3271">
                  <c:v>0.53932400000000003</c:v>
                </c:pt>
                <c:pt idx="3272">
                  <c:v>0.53821699999999995</c:v>
                </c:pt>
                <c:pt idx="3273">
                  <c:v>0.53667600000000004</c:v>
                </c:pt>
                <c:pt idx="3274">
                  <c:v>0.53483800000000004</c:v>
                </c:pt>
                <c:pt idx="3275">
                  <c:v>0.53312599999999999</c:v>
                </c:pt>
                <c:pt idx="3276">
                  <c:v>0.531775</c:v>
                </c:pt>
                <c:pt idx="3277">
                  <c:v>0.53065499999999999</c:v>
                </c:pt>
                <c:pt idx="3278">
                  <c:v>0.52954400000000001</c:v>
                </c:pt>
                <c:pt idx="3279">
                  <c:v>0.528424</c:v>
                </c:pt>
                <c:pt idx="3280">
                  <c:v>0.52738799999999997</c:v>
                </c:pt>
                <c:pt idx="3281">
                  <c:v>0.52631399999999995</c:v>
                </c:pt>
                <c:pt idx="3282">
                  <c:v>0.52492499999999997</c:v>
                </c:pt>
                <c:pt idx="3283">
                  <c:v>0.52305800000000002</c:v>
                </c:pt>
                <c:pt idx="3284">
                  <c:v>0.52066599999999996</c:v>
                </c:pt>
                <c:pt idx="3285">
                  <c:v>0.51775199999999999</c:v>
                </c:pt>
                <c:pt idx="3286">
                  <c:v>0.51438899999999999</c:v>
                </c:pt>
                <c:pt idx="3287">
                  <c:v>0.51066100000000003</c:v>
                </c:pt>
                <c:pt idx="3288">
                  <c:v>0.50651800000000002</c:v>
                </c:pt>
                <c:pt idx="3289">
                  <c:v>0.50184200000000001</c:v>
                </c:pt>
                <c:pt idx="3290">
                  <c:v>0.49671399999999999</c:v>
                </c:pt>
                <c:pt idx="3291">
                  <c:v>0.491421</c:v>
                </c:pt>
                <c:pt idx="3292">
                  <c:v>0.48615700000000001</c:v>
                </c:pt>
                <c:pt idx="3293">
                  <c:v>0.48092000000000001</c:v>
                </c:pt>
                <c:pt idx="3294">
                  <c:v>0.47562199999999999</c:v>
                </c:pt>
                <c:pt idx="3295">
                  <c:v>0.47016999999999998</c:v>
                </c:pt>
                <c:pt idx="3296">
                  <c:v>0.464532</c:v>
                </c:pt>
                <c:pt idx="3297">
                  <c:v>0.458841</c:v>
                </c:pt>
                <c:pt idx="3298">
                  <c:v>0.45341399999999998</c:v>
                </c:pt>
                <c:pt idx="3299">
                  <c:v>0.44848300000000002</c:v>
                </c:pt>
                <c:pt idx="3300">
                  <c:v>0.44397799999999998</c:v>
                </c:pt>
                <c:pt idx="3301">
                  <c:v>0.43967499999999998</c:v>
                </c:pt>
                <c:pt idx="3302">
                  <c:v>0.43542799999999998</c:v>
                </c:pt>
                <c:pt idx="3303">
                  <c:v>0.43121900000000002</c:v>
                </c:pt>
                <c:pt idx="3304">
                  <c:v>0.42710900000000002</c:v>
                </c:pt>
                <c:pt idx="3305">
                  <c:v>0.42319200000000001</c:v>
                </c:pt>
                <c:pt idx="3306">
                  <c:v>0.41953000000000001</c:v>
                </c:pt>
                <c:pt idx="3307">
                  <c:v>0.41605599999999998</c:v>
                </c:pt>
                <c:pt idx="3308">
                  <c:v>0.41258299999999998</c:v>
                </c:pt>
                <c:pt idx="3309">
                  <c:v>0.40895100000000001</c:v>
                </c:pt>
                <c:pt idx="3310">
                  <c:v>0.405115</c:v>
                </c:pt>
                <c:pt idx="3311">
                  <c:v>0.40111200000000002</c:v>
                </c:pt>
                <c:pt idx="3312">
                  <c:v>0.397032</c:v>
                </c:pt>
                <c:pt idx="3313">
                  <c:v>0.39307399999999998</c:v>
                </c:pt>
                <c:pt idx="3314">
                  <c:v>0.38951200000000002</c:v>
                </c:pt>
                <c:pt idx="3315">
                  <c:v>0.38649099999999997</c:v>
                </c:pt>
                <c:pt idx="3316">
                  <c:v>0.38394499999999998</c:v>
                </c:pt>
                <c:pt idx="3317">
                  <c:v>0.38174799999999998</c:v>
                </c:pt>
                <c:pt idx="3318">
                  <c:v>0.37978200000000001</c:v>
                </c:pt>
                <c:pt idx="3319">
                  <c:v>0.377913</c:v>
                </c:pt>
                <c:pt idx="3320">
                  <c:v>0.37601200000000001</c:v>
                </c:pt>
                <c:pt idx="3321">
                  <c:v>0.37399700000000002</c:v>
                </c:pt>
                <c:pt idx="3322">
                  <c:v>0.37185600000000002</c:v>
                </c:pt>
                <c:pt idx="3323">
                  <c:v>0.36966399999999999</c:v>
                </c:pt>
                <c:pt idx="3324">
                  <c:v>0.36755500000000002</c:v>
                </c:pt>
                <c:pt idx="3325">
                  <c:v>0.36562899999999998</c:v>
                </c:pt>
                <c:pt idx="3326">
                  <c:v>0.363898</c:v>
                </c:pt>
                <c:pt idx="3327">
                  <c:v>0.36234499999999997</c:v>
                </c:pt>
                <c:pt idx="3328">
                  <c:v>0.36095899999999997</c:v>
                </c:pt>
                <c:pt idx="3329">
                  <c:v>0.35966500000000001</c:v>
                </c:pt>
                <c:pt idx="3330">
                  <c:v>0.35829699999999998</c:v>
                </c:pt>
                <c:pt idx="3331">
                  <c:v>0.35669499999999998</c:v>
                </c:pt>
                <c:pt idx="3332">
                  <c:v>0.35482399999999997</c:v>
                </c:pt>
                <c:pt idx="3333">
                  <c:v>0.352767</c:v>
                </c:pt>
                <c:pt idx="3334">
                  <c:v>0.35063</c:v>
                </c:pt>
                <c:pt idx="3335">
                  <c:v>0.34846199999999999</c:v>
                </c:pt>
                <c:pt idx="3336">
                  <c:v>0.34625400000000001</c:v>
                </c:pt>
                <c:pt idx="3337">
                  <c:v>0.34397800000000001</c:v>
                </c:pt>
                <c:pt idx="3338">
                  <c:v>0.34163900000000003</c:v>
                </c:pt>
                <c:pt idx="3339">
                  <c:v>0.339281</c:v>
                </c:pt>
                <c:pt idx="3340">
                  <c:v>0.33696300000000001</c:v>
                </c:pt>
                <c:pt idx="3341">
                  <c:v>0.33471699999999999</c:v>
                </c:pt>
                <c:pt idx="3342">
                  <c:v>0.33254499999999998</c:v>
                </c:pt>
                <c:pt idx="3343">
                  <c:v>0.33042500000000002</c:v>
                </c:pt>
                <c:pt idx="3344">
                  <c:v>0.32833000000000001</c:v>
                </c:pt>
                <c:pt idx="3345">
                  <c:v>0.32628200000000002</c:v>
                </c:pt>
                <c:pt idx="3346">
                  <c:v>0.32441500000000001</c:v>
                </c:pt>
                <c:pt idx="3347">
                  <c:v>0.322967</c:v>
                </c:pt>
                <c:pt idx="3348">
                  <c:v>0.32213000000000003</c:v>
                </c:pt>
                <c:pt idx="3349">
                  <c:v>0.32189099999999998</c:v>
                </c:pt>
                <c:pt idx="3350">
                  <c:v>0.322075</c:v>
                </c:pt>
                <c:pt idx="3351">
                  <c:v>0.322521</c:v>
                </c:pt>
                <c:pt idx="3352">
                  <c:v>0.323181</c:v>
                </c:pt>
                <c:pt idx="3353">
                  <c:v>0.32406400000000002</c:v>
                </c:pt>
                <c:pt idx="3354">
                  <c:v>0.32520100000000002</c:v>
                </c:pt>
                <c:pt idx="3355">
                  <c:v>0.32667000000000002</c:v>
                </c:pt>
                <c:pt idx="3356">
                  <c:v>0.32856999999999997</c:v>
                </c:pt>
                <c:pt idx="3357">
                  <c:v>0.33091300000000001</c:v>
                </c:pt>
                <c:pt idx="3358">
                  <c:v>0.33357999999999999</c:v>
                </c:pt>
                <c:pt idx="3359">
                  <c:v>0.33646100000000001</c:v>
                </c:pt>
                <c:pt idx="3360">
                  <c:v>0.33962799999999999</c:v>
                </c:pt>
                <c:pt idx="3361">
                  <c:v>0.34329399999999999</c:v>
                </c:pt>
                <c:pt idx="3362">
                  <c:v>0.34758600000000001</c:v>
                </c:pt>
                <c:pt idx="3363">
                  <c:v>0.35245399999999999</c:v>
                </c:pt>
                <c:pt idx="3364">
                  <c:v>0.35776200000000002</c:v>
                </c:pt>
                <c:pt idx="3365">
                  <c:v>0.36338199999999998</c:v>
                </c:pt>
                <c:pt idx="3366">
                  <c:v>0.36919299999999999</c:v>
                </c:pt>
                <c:pt idx="3367">
                  <c:v>0.37507200000000002</c:v>
                </c:pt>
                <c:pt idx="3368">
                  <c:v>0.38094499999999998</c:v>
                </c:pt>
                <c:pt idx="3369">
                  <c:v>0.386822</c:v>
                </c:pt>
                <c:pt idx="3370">
                  <c:v>0.39278400000000002</c:v>
                </c:pt>
                <c:pt idx="3371">
                  <c:v>0.398891</c:v>
                </c:pt>
                <c:pt idx="3372">
                  <c:v>0.40506199999999998</c:v>
                </c:pt>
                <c:pt idx="3373">
                  <c:v>0.41108099999999997</c:v>
                </c:pt>
                <c:pt idx="3374">
                  <c:v>0.41675600000000002</c:v>
                </c:pt>
                <c:pt idx="3375">
                  <c:v>0.422043</c:v>
                </c:pt>
                <c:pt idx="3376">
                  <c:v>0.42699500000000001</c:v>
                </c:pt>
                <c:pt idx="3377">
                  <c:v>0.431645</c:v>
                </c:pt>
                <c:pt idx="3378">
                  <c:v>0.43598700000000001</c:v>
                </c:pt>
                <c:pt idx="3379">
                  <c:v>0.439994</c:v>
                </c:pt>
                <c:pt idx="3380">
                  <c:v>0.44358399999999998</c:v>
                </c:pt>
                <c:pt idx="3381">
                  <c:v>0.44662499999999999</c:v>
                </c:pt>
                <c:pt idx="3382">
                  <c:v>0.44907399999999997</c:v>
                </c:pt>
                <c:pt idx="3383">
                  <c:v>0.451073</c:v>
                </c:pt>
                <c:pt idx="3384">
                  <c:v>0.45282</c:v>
                </c:pt>
                <c:pt idx="3385">
                  <c:v>0.45429000000000003</c:v>
                </c:pt>
                <c:pt idx="3386">
                  <c:v>0.45521400000000001</c:v>
                </c:pt>
                <c:pt idx="3387">
                  <c:v>0.45536799999999999</c:v>
                </c:pt>
                <c:pt idx="3388">
                  <c:v>0.45476699999999998</c:v>
                </c:pt>
                <c:pt idx="3389">
                  <c:v>0.45353700000000002</c:v>
                </c:pt>
                <c:pt idx="3390">
                  <c:v>0.45172600000000002</c:v>
                </c:pt>
                <c:pt idx="3391">
                  <c:v>0.449297</c:v>
                </c:pt>
                <c:pt idx="3392">
                  <c:v>0.44625399999999998</c:v>
                </c:pt>
                <c:pt idx="3393">
                  <c:v>0.44270999999999999</c:v>
                </c:pt>
                <c:pt idx="3394">
                  <c:v>0.43883899999999998</c:v>
                </c:pt>
                <c:pt idx="3395">
                  <c:v>0.43475599999999998</c:v>
                </c:pt>
                <c:pt idx="3396">
                  <c:v>0.43046299999999998</c:v>
                </c:pt>
                <c:pt idx="3397">
                  <c:v>0.425927</c:v>
                </c:pt>
                <c:pt idx="3398">
                  <c:v>0.42117599999999999</c:v>
                </c:pt>
                <c:pt idx="3399">
                  <c:v>0.41629100000000002</c:v>
                </c:pt>
                <c:pt idx="3400">
                  <c:v>0.41136099999999998</c:v>
                </c:pt>
                <c:pt idx="3401">
                  <c:v>0.40644999999999998</c:v>
                </c:pt>
                <c:pt idx="3402">
                  <c:v>0.40157599999999999</c:v>
                </c:pt>
                <c:pt idx="3403">
                  <c:v>0.39672200000000002</c:v>
                </c:pt>
                <c:pt idx="3404">
                  <c:v>0.39189499999999999</c:v>
                </c:pt>
                <c:pt idx="3405">
                  <c:v>0.387179</c:v>
                </c:pt>
                <c:pt idx="3406">
                  <c:v>0.38270100000000001</c:v>
                </c:pt>
                <c:pt idx="3407">
                  <c:v>0.378548</c:v>
                </c:pt>
                <c:pt idx="3408">
                  <c:v>0.37470300000000001</c:v>
                </c:pt>
                <c:pt idx="3409">
                  <c:v>0.37107899999999999</c:v>
                </c:pt>
                <c:pt idx="3410">
                  <c:v>0.367641</c:v>
                </c:pt>
                <c:pt idx="3411">
                  <c:v>0.36446099999999998</c:v>
                </c:pt>
                <c:pt idx="3412">
                  <c:v>0.361624</c:v>
                </c:pt>
                <c:pt idx="3413">
                  <c:v>0.35911199999999999</c:v>
                </c:pt>
                <c:pt idx="3414">
                  <c:v>0.356823</c:v>
                </c:pt>
                <c:pt idx="3415">
                  <c:v>0.35467399999999999</c:v>
                </c:pt>
                <c:pt idx="3416">
                  <c:v>0.35267300000000001</c:v>
                </c:pt>
                <c:pt idx="3417">
                  <c:v>0.350879</c:v>
                </c:pt>
                <c:pt idx="3418">
                  <c:v>0.34928300000000001</c:v>
                </c:pt>
                <c:pt idx="3419">
                  <c:v>0.34776200000000002</c:v>
                </c:pt>
                <c:pt idx="3420">
                  <c:v>0.34618900000000002</c:v>
                </c:pt>
                <c:pt idx="3421">
                  <c:v>0.34458299999999997</c:v>
                </c:pt>
                <c:pt idx="3422">
                  <c:v>0.34309000000000001</c:v>
                </c:pt>
                <c:pt idx="3423">
                  <c:v>0.341839</c:v>
                </c:pt>
                <c:pt idx="3424">
                  <c:v>0.34084700000000001</c:v>
                </c:pt>
                <c:pt idx="3425">
                  <c:v>0.34005000000000002</c:v>
                </c:pt>
                <c:pt idx="3426">
                  <c:v>0.33938699999999999</c:v>
                </c:pt>
                <c:pt idx="3427">
                  <c:v>0.33885599999999999</c:v>
                </c:pt>
                <c:pt idx="3428">
                  <c:v>0.33849899999999999</c:v>
                </c:pt>
                <c:pt idx="3429">
                  <c:v>0.33837699999999998</c:v>
                </c:pt>
                <c:pt idx="3430">
                  <c:v>0.33856900000000001</c:v>
                </c:pt>
                <c:pt idx="3431">
                  <c:v>0.33915000000000001</c:v>
                </c:pt>
                <c:pt idx="3432">
                  <c:v>0.34012900000000001</c:v>
                </c:pt>
                <c:pt idx="3433">
                  <c:v>0.341443</c:v>
                </c:pt>
                <c:pt idx="3434">
                  <c:v>0.34304400000000002</c:v>
                </c:pt>
                <c:pt idx="3435">
                  <c:v>0.34492699999999998</c:v>
                </c:pt>
                <c:pt idx="3436">
                  <c:v>0.34706999999999999</c:v>
                </c:pt>
                <c:pt idx="3437">
                  <c:v>0.34939199999999998</c:v>
                </c:pt>
                <c:pt idx="3438">
                  <c:v>0.35180299999999998</c:v>
                </c:pt>
                <c:pt idx="3439">
                  <c:v>0.354269</c:v>
                </c:pt>
                <c:pt idx="3440">
                  <c:v>0.356771</c:v>
                </c:pt>
                <c:pt idx="3441">
                  <c:v>0.35922999999999999</c:v>
                </c:pt>
                <c:pt idx="3442">
                  <c:v>0.361481</c:v>
                </c:pt>
                <c:pt idx="3443">
                  <c:v>0.36338300000000001</c:v>
                </c:pt>
                <c:pt idx="3444">
                  <c:v>0.36499500000000001</c:v>
                </c:pt>
                <c:pt idx="3445">
                  <c:v>0.36655900000000002</c:v>
                </c:pt>
                <c:pt idx="3446">
                  <c:v>0.36827399999999999</c:v>
                </c:pt>
                <c:pt idx="3447">
                  <c:v>0.37010199999999999</c:v>
                </c:pt>
                <c:pt idx="3448">
                  <c:v>0.37184800000000001</c:v>
                </c:pt>
                <c:pt idx="3449">
                  <c:v>0.37337199999999998</c:v>
                </c:pt>
                <c:pt idx="3450">
                  <c:v>0.37468000000000001</c:v>
                </c:pt>
                <c:pt idx="3451">
                  <c:v>0.37585400000000002</c:v>
                </c:pt>
                <c:pt idx="3452">
                  <c:v>0.37699300000000002</c:v>
                </c:pt>
                <c:pt idx="3453">
                  <c:v>0.37818800000000002</c:v>
                </c:pt>
                <c:pt idx="3454">
                  <c:v>0.379467</c:v>
                </c:pt>
                <c:pt idx="3455">
                  <c:v>0.38076700000000002</c:v>
                </c:pt>
                <c:pt idx="3456">
                  <c:v>0.38200000000000001</c:v>
                </c:pt>
                <c:pt idx="3457">
                  <c:v>0.38313700000000001</c:v>
                </c:pt>
                <c:pt idx="3458">
                  <c:v>0.38418200000000002</c:v>
                </c:pt>
                <c:pt idx="3459">
                  <c:v>0.38508199999999998</c:v>
                </c:pt>
                <c:pt idx="3460">
                  <c:v>0.38575700000000002</c:v>
                </c:pt>
                <c:pt idx="3461">
                  <c:v>0.38623400000000002</c:v>
                </c:pt>
                <c:pt idx="3462">
                  <c:v>0.38669999999999999</c:v>
                </c:pt>
                <c:pt idx="3463">
                  <c:v>0.38736599999999999</c:v>
                </c:pt>
                <c:pt idx="3464">
                  <c:v>0.38825700000000002</c:v>
                </c:pt>
                <c:pt idx="3465">
                  <c:v>0.38917600000000002</c:v>
                </c:pt>
                <c:pt idx="3466">
                  <c:v>0.38990999999999998</c:v>
                </c:pt>
                <c:pt idx="3467">
                  <c:v>0.39044099999999998</c:v>
                </c:pt>
                <c:pt idx="3468">
                  <c:v>0.39093800000000001</c:v>
                </c:pt>
                <c:pt idx="3469">
                  <c:v>0.39152300000000001</c:v>
                </c:pt>
                <c:pt idx="3470">
                  <c:v>0.39214399999999999</c:v>
                </c:pt>
                <c:pt idx="3471">
                  <c:v>0.39269599999999999</c:v>
                </c:pt>
                <c:pt idx="3472">
                  <c:v>0.39319700000000002</c:v>
                </c:pt>
                <c:pt idx="3473">
                  <c:v>0.39374799999999999</c:v>
                </c:pt>
                <c:pt idx="3474">
                  <c:v>0.39438400000000001</c:v>
                </c:pt>
                <c:pt idx="3475">
                  <c:v>0.39507100000000001</c:v>
                </c:pt>
                <c:pt idx="3476">
                  <c:v>0.39579399999999998</c:v>
                </c:pt>
                <c:pt idx="3477">
                  <c:v>0.39656799999999998</c:v>
                </c:pt>
                <c:pt idx="3478">
                  <c:v>0.39738000000000001</c:v>
                </c:pt>
                <c:pt idx="3479">
                  <c:v>0.39816499999999999</c:v>
                </c:pt>
                <c:pt idx="3480">
                  <c:v>0.39883999999999997</c:v>
                </c:pt>
                <c:pt idx="3481">
                  <c:v>0.399312</c:v>
                </c:pt>
                <c:pt idx="3482">
                  <c:v>0.399503</c:v>
                </c:pt>
                <c:pt idx="3483">
                  <c:v>0.39941199999999999</c:v>
                </c:pt>
                <c:pt idx="3484">
                  <c:v>0.39913399999999999</c:v>
                </c:pt>
                <c:pt idx="3485">
                  <c:v>0.39877499999999999</c:v>
                </c:pt>
                <c:pt idx="3486">
                  <c:v>0.39835700000000002</c:v>
                </c:pt>
                <c:pt idx="3487">
                  <c:v>0.397781</c:v>
                </c:pt>
                <c:pt idx="3488">
                  <c:v>0.39685300000000001</c:v>
                </c:pt>
                <c:pt idx="3489">
                  <c:v>0.39540700000000001</c:v>
                </c:pt>
                <c:pt idx="3490">
                  <c:v>0.39344699999999999</c:v>
                </c:pt>
                <c:pt idx="3491">
                  <c:v>0.39111699999999999</c:v>
                </c:pt>
                <c:pt idx="3492">
                  <c:v>0.38851999999999998</c:v>
                </c:pt>
                <c:pt idx="3493">
                  <c:v>0.385629</c:v>
                </c:pt>
                <c:pt idx="3494">
                  <c:v>0.382407</c:v>
                </c:pt>
                <c:pt idx="3495">
                  <c:v>0.37889299999999998</c:v>
                </c:pt>
                <c:pt idx="3496">
                  <c:v>0.37512600000000001</c:v>
                </c:pt>
                <c:pt idx="3497">
                  <c:v>0.37109599999999998</c:v>
                </c:pt>
                <c:pt idx="3498">
                  <c:v>0.36682199999999998</c:v>
                </c:pt>
                <c:pt idx="3499">
                  <c:v>0.36238399999999998</c:v>
                </c:pt>
                <c:pt idx="3500">
                  <c:v>0.35785099999999997</c:v>
                </c:pt>
                <c:pt idx="3501">
                  <c:v>0.35320499999999999</c:v>
                </c:pt>
                <c:pt idx="3502">
                  <c:v>0.348358</c:v>
                </c:pt>
                <c:pt idx="3503">
                  <c:v>0.34319300000000003</c:v>
                </c:pt>
                <c:pt idx="3504">
                  <c:v>0.33762599999999998</c:v>
                </c:pt>
                <c:pt idx="3505">
                  <c:v>0.33166899999999999</c:v>
                </c:pt>
                <c:pt idx="3506">
                  <c:v>0.32546199999999997</c:v>
                </c:pt>
                <c:pt idx="3507">
                  <c:v>0.31921100000000002</c:v>
                </c:pt>
                <c:pt idx="3508">
                  <c:v>0.31307299999999999</c:v>
                </c:pt>
                <c:pt idx="3509">
                  <c:v>0.30707899999999999</c:v>
                </c:pt>
                <c:pt idx="3510">
                  <c:v>0.30118699999999998</c:v>
                </c:pt>
                <c:pt idx="3511">
                  <c:v>0.29539100000000001</c:v>
                </c:pt>
                <c:pt idx="3512">
                  <c:v>0.28977799999999998</c:v>
                </c:pt>
                <c:pt idx="3513">
                  <c:v>0.284466</c:v>
                </c:pt>
                <c:pt idx="3514">
                  <c:v>0.27951799999999999</c:v>
                </c:pt>
                <c:pt idx="3515">
                  <c:v>0.27491399999999999</c:v>
                </c:pt>
                <c:pt idx="3516">
                  <c:v>0.27058100000000002</c:v>
                </c:pt>
                <c:pt idx="3517">
                  <c:v>0.26644800000000002</c:v>
                </c:pt>
                <c:pt idx="3518">
                  <c:v>0.262463</c:v>
                </c:pt>
                <c:pt idx="3519">
                  <c:v>0.258604</c:v>
                </c:pt>
                <c:pt idx="3520">
                  <c:v>0.25489200000000001</c:v>
                </c:pt>
                <c:pt idx="3521">
                  <c:v>0.25136700000000001</c:v>
                </c:pt>
                <c:pt idx="3522">
                  <c:v>0.248025</c:v>
                </c:pt>
                <c:pt idx="3523">
                  <c:v>0.24474899999999999</c:v>
                </c:pt>
                <c:pt idx="3524">
                  <c:v>0.24133399999999999</c:v>
                </c:pt>
                <c:pt idx="3525">
                  <c:v>0.237565</c:v>
                </c:pt>
                <c:pt idx="3526">
                  <c:v>0.23331299999999999</c:v>
                </c:pt>
                <c:pt idx="3527">
                  <c:v>0.22856899999999999</c:v>
                </c:pt>
                <c:pt idx="3528">
                  <c:v>0.223441</c:v>
                </c:pt>
                <c:pt idx="3529">
                  <c:v>0.21808</c:v>
                </c:pt>
                <c:pt idx="3530">
                  <c:v>0.212584</c:v>
                </c:pt>
                <c:pt idx="3531">
                  <c:v>0.20694499999999999</c:v>
                </c:pt>
                <c:pt idx="3532">
                  <c:v>0.20108699999999999</c:v>
                </c:pt>
                <c:pt idx="3533">
                  <c:v>0.194911</c:v>
                </c:pt>
                <c:pt idx="3534">
                  <c:v>0.188333</c:v>
                </c:pt>
                <c:pt idx="3535">
                  <c:v>0.18132599999999999</c:v>
                </c:pt>
                <c:pt idx="3536">
                  <c:v>0.173956</c:v>
                </c:pt>
                <c:pt idx="3537">
                  <c:v>0.166348</c:v>
                </c:pt>
                <c:pt idx="3538">
                  <c:v>0.15859899999999999</c:v>
                </c:pt>
                <c:pt idx="3539">
                  <c:v>0.150698</c:v>
                </c:pt>
                <c:pt idx="3540">
                  <c:v>0.14253099999999999</c:v>
                </c:pt>
                <c:pt idx="3541">
                  <c:v>0.13399900000000001</c:v>
                </c:pt>
                <c:pt idx="3542">
                  <c:v>0.12514500000000001</c:v>
                </c:pt>
                <c:pt idx="3543">
                  <c:v>0.116178</c:v>
                </c:pt>
                <c:pt idx="3544">
                  <c:v>0.107336</c:v>
                </c:pt>
                <c:pt idx="3545">
                  <c:v>9.8720000000000002E-2</c:v>
                </c:pt>
                <c:pt idx="3546">
                  <c:v>9.0250999999999998E-2</c:v>
                </c:pt>
                <c:pt idx="3547">
                  <c:v>8.1793000000000005E-2</c:v>
                </c:pt>
                <c:pt idx="3548">
                  <c:v>7.3314000000000004E-2</c:v>
                </c:pt>
                <c:pt idx="3549">
                  <c:v>6.4931000000000003E-2</c:v>
                </c:pt>
                <c:pt idx="3550">
                  <c:v>5.6838E-2</c:v>
                </c:pt>
                <c:pt idx="3551">
                  <c:v>4.9193000000000001E-2</c:v>
                </c:pt>
                <c:pt idx="3552">
                  <c:v>4.2085999999999998E-2</c:v>
                </c:pt>
                <c:pt idx="3553">
                  <c:v>3.5550999999999999E-2</c:v>
                </c:pt>
                <c:pt idx="3554">
                  <c:v>2.9610999999999998E-2</c:v>
                </c:pt>
                <c:pt idx="3555">
                  <c:v>2.4315E-2</c:v>
                </c:pt>
                <c:pt idx="3556">
                  <c:v>1.9709000000000001E-2</c:v>
                </c:pt>
                <c:pt idx="3557">
                  <c:v>1.575E-2</c:v>
                </c:pt>
                <c:pt idx="3558">
                  <c:v>1.2324999999999999E-2</c:v>
                </c:pt>
                <c:pt idx="3559">
                  <c:v>9.4129999999999995E-3</c:v>
                </c:pt>
                <c:pt idx="3560">
                  <c:v>7.2030000000000002E-3</c:v>
                </c:pt>
                <c:pt idx="3561">
                  <c:v>5.9230000000000003E-3</c:v>
                </c:pt>
                <c:pt idx="3562">
                  <c:v>5.5529999999999998E-3</c:v>
                </c:pt>
                <c:pt idx="3563">
                  <c:v>5.3880000000000004E-3</c:v>
                </c:pt>
                <c:pt idx="3564">
                  <c:v>5.4860000000000004E-3</c:v>
                </c:pt>
                <c:pt idx="3565">
                  <c:v>5.9750000000000003E-3</c:v>
                </c:pt>
                <c:pt idx="3566">
                  <c:v>7.0889999999999998E-3</c:v>
                </c:pt>
                <c:pt idx="3567">
                  <c:v>9.0010000000000003E-3</c:v>
                </c:pt>
                <c:pt idx="3568">
                  <c:v>1.1674E-2</c:v>
                </c:pt>
                <c:pt idx="3569">
                  <c:v>1.4959999999999999E-2</c:v>
                </c:pt>
                <c:pt idx="3570">
                  <c:v>1.8780999999999999E-2</c:v>
                </c:pt>
                <c:pt idx="3571">
                  <c:v>2.3224000000000002E-2</c:v>
                </c:pt>
                <c:pt idx="3572">
                  <c:v>2.8438000000000001E-2</c:v>
                </c:pt>
                <c:pt idx="3573">
                  <c:v>3.4470000000000001E-2</c:v>
                </c:pt>
                <c:pt idx="3574">
                  <c:v>4.1227E-2</c:v>
                </c:pt>
                <c:pt idx="3575">
                  <c:v>4.8590000000000001E-2</c:v>
                </c:pt>
                <c:pt idx="3576">
                  <c:v>5.6491E-2</c:v>
                </c:pt>
                <c:pt idx="3577">
                  <c:v>6.4879000000000006E-2</c:v>
                </c:pt>
                <c:pt idx="3578">
                  <c:v>7.3707999999999996E-2</c:v>
                </c:pt>
                <c:pt idx="3579">
                  <c:v>8.2996E-2</c:v>
                </c:pt>
                <c:pt idx="3580">
                  <c:v>9.2766000000000001E-2</c:v>
                </c:pt>
                <c:pt idx="3581">
                  <c:v>0.102965</c:v>
                </c:pt>
                <c:pt idx="3582">
                  <c:v>0.11353100000000001</c:v>
                </c:pt>
                <c:pt idx="3583">
                  <c:v>0.124517</c:v>
                </c:pt>
                <c:pt idx="3584">
                  <c:v>0.13599900000000001</c:v>
                </c:pt>
                <c:pt idx="3585">
                  <c:v>0.147866</c:v>
                </c:pt>
                <c:pt idx="3586">
                  <c:v>0.15981899999999999</c:v>
                </c:pt>
                <c:pt idx="3587">
                  <c:v>0.17160600000000001</c:v>
                </c:pt>
                <c:pt idx="3588">
                  <c:v>0.183172</c:v>
                </c:pt>
                <c:pt idx="3589">
                  <c:v>0.194605</c:v>
                </c:pt>
                <c:pt idx="3590">
                  <c:v>0.20600199999999999</c:v>
                </c:pt>
                <c:pt idx="3591">
                  <c:v>0.217391</c:v>
                </c:pt>
                <c:pt idx="3592">
                  <c:v>0.22874</c:v>
                </c:pt>
                <c:pt idx="3593">
                  <c:v>0.23999300000000001</c:v>
                </c:pt>
                <c:pt idx="3594">
                  <c:v>0.25107400000000002</c:v>
                </c:pt>
                <c:pt idx="3595">
                  <c:v>0.26189000000000001</c:v>
                </c:pt>
                <c:pt idx="3596">
                  <c:v>0.27236700000000003</c:v>
                </c:pt>
                <c:pt idx="3597">
                  <c:v>0.28244200000000003</c:v>
                </c:pt>
                <c:pt idx="3598">
                  <c:v>0.291987</c:v>
                </c:pt>
                <c:pt idx="3599">
                  <c:v>0.30076799999999998</c:v>
                </c:pt>
                <c:pt idx="3600">
                  <c:v>0.30852200000000002</c:v>
                </c:pt>
                <c:pt idx="3601">
                  <c:v>0.31514700000000001</c:v>
                </c:pt>
                <c:pt idx="3602">
                  <c:v>0.320803</c:v>
                </c:pt>
                <c:pt idx="3603">
                  <c:v>0.32575199999999999</c:v>
                </c:pt>
                <c:pt idx="3604">
                  <c:v>0.33009899999999998</c:v>
                </c:pt>
                <c:pt idx="3605">
                  <c:v>0.333735</c:v>
                </c:pt>
                <c:pt idx="3606">
                  <c:v>0.336534</c:v>
                </c:pt>
                <c:pt idx="3607">
                  <c:v>0.33848800000000001</c:v>
                </c:pt>
                <c:pt idx="3608">
                  <c:v>0.33965800000000002</c:v>
                </c:pt>
                <c:pt idx="3609">
                  <c:v>0.34009299999999998</c:v>
                </c:pt>
                <c:pt idx="3610">
                  <c:v>0.33987800000000001</c:v>
                </c:pt>
                <c:pt idx="3611">
                  <c:v>0.33918700000000002</c:v>
                </c:pt>
                <c:pt idx="3612">
                  <c:v>0.33825699999999997</c:v>
                </c:pt>
                <c:pt idx="3613">
                  <c:v>0.33731</c:v>
                </c:pt>
                <c:pt idx="3614">
                  <c:v>0.33649200000000001</c:v>
                </c:pt>
                <c:pt idx="3615">
                  <c:v>0.33587499999999998</c:v>
                </c:pt>
                <c:pt idx="3616">
                  <c:v>0.335507</c:v>
                </c:pt>
                <c:pt idx="3617">
                  <c:v>0.33543800000000001</c:v>
                </c:pt>
                <c:pt idx="3618">
                  <c:v>0.33573199999999997</c:v>
                </c:pt>
                <c:pt idx="3619">
                  <c:v>0.33646799999999999</c:v>
                </c:pt>
                <c:pt idx="3620">
                  <c:v>0.337723</c:v>
                </c:pt>
                <c:pt idx="3621">
                  <c:v>0.33948</c:v>
                </c:pt>
                <c:pt idx="3622">
                  <c:v>0.34162500000000001</c:v>
                </c:pt>
                <c:pt idx="3623">
                  <c:v>0.34411799999999998</c:v>
                </c:pt>
                <c:pt idx="3624">
                  <c:v>0.347105</c:v>
                </c:pt>
                <c:pt idx="3625">
                  <c:v>0.350769</c:v>
                </c:pt>
                <c:pt idx="3626">
                  <c:v>0.355103</c:v>
                </c:pt>
                <c:pt idx="3627">
                  <c:v>0.35991400000000001</c:v>
                </c:pt>
                <c:pt idx="3628">
                  <c:v>0.36497299999999999</c:v>
                </c:pt>
                <c:pt idx="3629">
                  <c:v>0.37012400000000001</c:v>
                </c:pt>
                <c:pt idx="3630">
                  <c:v>0.37530599999999997</c:v>
                </c:pt>
                <c:pt idx="3631">
                  <c:v>0.38052000000000002</c:v>
                </c:pt>
                <c:pt idx="3632">
                  <c:v>0.38578000000000001</c:v>
                </c:pt>
                <c:pt idx="3633">
                  <c:v>0.39108799999999999</c:v>
                </c:pt>
                <c:pt idx="3634">
                  <c:v>0.39648899999999998</c:v>
                </c:pt>
                <c:pt idx="3635">
                  <c:v>0.40206900000000001</c:v>
                </c:pt>
                <c:pt idx="3636">
                  <c:v>0.40787200000000001</c:v>
                </c:pt>
                <c:pt idx="3637">
                  <c:v>0.41384900000000002</c:v>
                </c:pt>
                <c:pt idx="3638">
                  <c:v>0.41992800000000002</c:v>
                </c:pt>
                <c:pt idx="3639">
                  <c:v>0.42608699999999999</c:v>
                </c:pt>
                <c:pt idx="3640">
                  <c:v>0.432365</c:v>
                </c:pt>
                <c:pt idx="3641">
                  <c:v>0.43882900000000002</c:v>
                </c:pt>
                <c:pt idx="3642">
                  <c:v>0.44555</c:v>
                </c:pt>
                <c:pt idx="3643">
                  <c:v>0.45261099999999999</c:v>
                </c:pt>
                <c:pt idx="3644">
                  <c:v>0.46013799999999999</c:v>
                </c:pt>
                <c:pt idx="3645">
                  <c:v>0.46831899999999999</c:v>
                </c:pt>
                <c:pt idx="3646">
                  <c:v>0.47736800000000001</c:v>
                </c:pt>
                <c:pt idx="3647">
                  <c:v>0.48742099999999999</c:v>
                </c:pt>
                <c:pt idx="3648">
                  <c:v>0.498423</c:v>
                </c:pt>
                <c:pt idx="3649">
                  <c:v>0.51014400000000004</c:v>
                </c:pt>
                <c:pt idx="3650">
                  <c:v>0.52235200000000004</c:v>
                </c:pt>
                <c:pt idx="3651">
                  <c:v>0.53495700000000002</c:v>
                </c:pt>
                <c:pt idx="3652">
                  <c:v>0.54800199999999999</c:v>
                </c:pt>
                <c:pt idx="3653">
                  <c:v>0.56152199999999997</c:v>
                </c:pt>
                <c:pt idx="3654">
                  <c:v>0.57543100000000003</c:v>
                </c:pt>
                <c:pt idx="3655">
                  <c:v>0.58949399999999996</c:v>
                </c:pt>
                <c:pt idx="3656">
                  <c:v>0.60346599999999995</c:v>
                </c:pt>
                <c:pt idx="3657">
                  <c:v>0.61722699999999997</c:v>
                </c:pt>
                <c:pt idx="3658">
                  <c:v>0.63075000000000003</c:v>
                </c:pt>
                <c:pt idx="3659">
                  <c:v>0.64395800000000003</c:v>
                </c:pt>
                <c:pt idx="3660">
                  <c:v>0.65669299999999997</c:v>
                </c:pt>
                <c:pt idx="3661">
                  <c:v>0.66879999999999995</c:v>
                </c:pt>
                <c:pt idx="3662">
                  <c:v>0.68017099999999997</c:v>
                </c:pt>
                <c:pt idx="3663">
                  <c:v>0.69072900000000004</c:v>
                </c:pt>
                <c:pt idx="3664">
                  <c:v>0.70039700000000005</c:v>
                </c:pt>
                <c:pt idx="3665">
                  <c:v>0.70907100000000001</c:v>
                </c:pt>
                <c:pt idx="3666">
                  <c:v>0.71668600000000005</c:v>
                </c:pt>
                <c:pt idx="3667">
                  <c:v>0.72334600000000004</c:v>
                </c:pt>
                <c:pt idx="3668">
                  <c:v>0.72930700000000004</c:v>
                </c:pt>
                <c:pt idx="3669">
                  <c:v>0.73475999999999997</c:v>
                </c:pt>
                <c:pt idx="3670">
                  <c:v>0.73968100000000003</c:v>
                </c:pt>
                <c:pt idx="3671">
                  <c:v>0.74396200000000001</c:v>
                </c:pt>
                <c:pt idx="3672">
                  <c:v>0.74765899999999996</c:v>
                </c:pt>
                <c:pt idx="3673">
                  <c:v>0.75103200000000003</c:v>
                </c:pt>
                <c:pt idx="3674">
                  <c:v>0.75436999999999999</c:v>
                </c:pt>
                <c:pt idx="3675">
                  <c:v>0.75788900000000003</c:v>
                </c:pt>
                <c:pt idx="3676">
                  <c:v>0.761799</c:v>
                </c:pt>
                <c:pt idx="3677">
                  <c:v>0.76632999999999996</c:v>
                </c:pt>
                <c:pt idx="3678">
                  <c:v>0.771671</c:v>
                </c:pt>
                <c:pt idx="3679">
                  <c:v>0.77798500000000004</c:v>
                </c:pt>
                <c:pt idx="3680">
                  <c:v>0.785493</c:v>
                </c:pt>
                <c:pt idx="3681">
                  <c:v>0.79446700000000003</c:v>
                </c:pt>
                <c:pt idx="3682">
                  <c:v>0.80512700000000004</c:v>
                </c:pt>
                <c:pt idx="3683">
                  <c:v>0.81759599999999999</c:v>
                </c:pt>
                <c:pt idx="3684">
                  <c:v>0.83195200000000002</c:v>
                </c:pt>
                <c:pt idx="3685">
                  <c:v>0.84829900000000003</c:v>
                </c:pt>
                <c:pt idx="3686">
                  <c:v>0.86671900000000002</c:v>
                </c:pt>
                <c:pt idx="3687">
                  <c:v>0.88716700000000004</c:v>
                </c:pt>
                <c:pt idx="3688">
                  <c:v>0.90948200000000001</c:v>
                </c:pt>
                <c:pt idx="3689">
                  <c:v>0.93353600000000003</c:v>
                </c:pt>
                <c:pt idx="3690">
                  <c:v>0.95934299999999995</c:v>
                </c:pt>
                <c:pt idx="3691">
                  <c:v>0.98697999999999997</c:v>
                </c:pt>
                <c:pt idx="3692">
                  <c:v>1.0163800000000001</c:v>
                </c:pt>
                <c:pt idx="3693">
                  <c:v>1.0472060000000001</c:v>
                </c:pt>
                <c:pt idx="3694">
                  <c:v>1.078929</c:v>
                </c:pt>
                <c:pt idx="3695">
                  <c:v>1.111081</c:v>
                </c:pt>
                <c:pt idx="3696">
                  <c:v>1.1434029999999999</c:v>
                </c:pt>
                <c:pt idx="3697">
                  <c:v>1.1757059999999999</c:v>
                </c:pt>
                <c:pt idx="3698">
                  <c:v>1.2076800000000001</c:v>
                </c:pt>
                <c:pt idx="3699">
                  <c:v>1.2389319999999999</c:v>
                </c:pt>
                <c:pt idx="3700">
                  <c:v>1.2691159999999999</c:v>
                </c:pt>
                <c:pt idx="3701">
                  <c:v>1.297955</c:v>
                </c:pt>
                <c:pt idx="3702">
                  <c:v>1.3252200000000001</c:v>
                </c:pt>
                <c:pt idx="3703">
                  <c:v>1.350722</c:v>
                </c:pt>
                <c:pt idx="3704">
                  <c:v>1.3742780000000001</c:v>
                </c:pt>
                <c:pt idx="3705">
                  <c:v>1.3956550000000001</c:v>
                </c:pt>
                <c:pt idx="3706">
                  <c:v>1.4145840000000001</c:v>
                </c:pt>
                <c:pt idx="3707">
                  <c:v>1.430866</c:v>
                </c:pt>
                <c:pt idx="3708">
                  <c:v>1.4444779999999999</c:v>
                </c:pt>
                <c:pt idx="3709">
                  <c:v>1.455603</c:v>
                </c:pt>
                <c:pt idx="3710">
                  <c:v>1.4645090000000001</c:v>
                </c:pt>
                <c:pt idx="3711">
                  <c:v>1.4714020000000001</c:v>
                </c:pt>
                <c:pt idx="3712">
                  <c:v>1.4764189999999999</c:v>
                </c:pt>
                <c:pt idx="3713">
                  <c:v>1.479697</c:v>
                </c:pt>
                <c:pt idx="3714">
                  <c:v>1.481433</c:v>
                </c:pt>
                <c:pt idx="3715">
                  <c:v>1.4819279999999999</c:v>
                </c:pt>
                <c:pt idx="3716">
                  <c:v>1.4815480000000001</c:v>
                </c:pt>
                <c:pt idx="3717">
                  <c:v>1.480564</c:v>
                </c:pt>
                <c:pt idx="3718">
                  <c:v>1.479079</c:v>
                </c:pt>
                <c:pt idx="3719">
                  <c:v>1.4772369999999999</c:v>
                </c:pt>
                <c:pt idx="3720">
                  <c:v>1.4754020000000001</c:v>
                </c:pt>
                <c:pt idx="3721">
                  <c:v>1.4739960000000001</c:v>
                </c:pt>
                <c:pt idx="3722">
                  <c:v>1.4732449999999999</c:v>
                </c:pt>
                <c:pt idx="3723">
                  <c:v>1.4732019999999999</c:v>
                </c:pt>
                <c:pt idx="3724">
                  <c:v>1.4739530000000001</c:v>
                </c:pt>
                <c:pt idx="3725">
                  <c:v>1.475692</c:v>
                </c:pt>
                <c:pt idx="3726">
                  <c:v>1.478637</c:v>
                </c:pt>
                <c:pt idx="3727">
                  <c:v>1.4828889999999999</c:v>
                </c:pt>
                <c:pt idx="3728">
                  <c:v>1.488335</c:v>
                </c:pt>
                <c:pt idx="3729">
                  <c:v>1.494696</c:v>
                </c:pt>
                <c:pt idx="3730">
                  <c:v>1.501733</c:v>
                </c:pt>
                <c:pt idx="3731">
                  <c:v>1.509417</c:v>
                </c:pt>
                <c:pt idx="3732">
                  <c:v>1.517849</c:v>
                </c:pt>
                <c:pt idx="3733">
                  <c:v>1.527053</c:v>
                </c:pt>
                <c:pt idx="3734">
                  <c:v>1.5368569999999999</c:v>
                </c:pt>
                <c:pt idx="3735">
                  <c:v>1.546999</c:v>
                </c:pt>
                <c:pt idx="3736">
                  <c:v>1.55725</c:v>
                </c:pt>
                <c:pt idx="3737">
                  <c:v>1.5674809999999999</c:v>
                </c:pt>
                <c:pt idx="3738">
                  <c:v>1.5776619999999999</c:v>
                </c:pt>
                <c:pt idx="3739">
                  <c:v>1.5878410000000001</c:v>
                </c:pt>
                <c:pt idx="3740">
                  <c:v>1.5980240000000001</c:v>
                </c:pt>
                <c:pt idx="3741">
                  <c:v>1.6080810000000001</c:v>
                </c:pt>
                <c:pt idx="3742">
                  <c:v>1.617837</c:v>
                </c:pt>
                <c:pt idx="3743">
                  <c:v>1.6272500000000001</c:v>
                </c:pt>
                <c:pt idx="3744">
                  <c:v>1.636395</c:v>
                </c:pt>
                <c:pt idx="3745">
                  <c:v>1.645311</c:v>
                </c:pt>
                <c:pt idx="3746">
                  <c:v>1.653988</c:v>
                </c:pt>
                <c:pt idx="3747">
                  <c:v>1.6625080000000001</c:v>
                </c:pt>
                <c:pt idx="3748">
                  <c:v>1.6711050000000001</c:v>
                </c:pt>
                <c:pt idx="3749">
                  <c:v>1.680042</c:v>
                </c:pt>
                <c:pt idx="3750">
                  <c:v>1.6894830000000001</c:v>
                </c:pt>
                <c:pt idx="3751">
                  <c:v>1.699492</c:v>
                </c:pt>
                <c:pt idx="3752">
                  <c:v>1.710094</c:v>
                </c:pt>
                <c:pt idx="3753">
                  <c:v>1.7213160000000001</c:v>
                </c:pt>
                <c:pt idx="3754">
                  <c:v>1.7332259999999999</c:v>
                </c:pt>
                <c:pt idx="3755">
                  <c:v>1.7459150000000001</c:v>
                </c:pt>
                <c:pt idx="3756">
                  <c:v>1.7593669999999999</c:v>
                </c:pt>
                <c:pt idx="3757">
                  <c:v>1.77342</c:v>
                </c:pt>
                <c:pt idx="3758">
                  <c:v>1.7879389999999999</c:v>
                </c:pt>
                <c:pt idx="3759">
                  <c:v>1.802953</c:v>
                </c:pt>
                <c:pt idx="3760">
                  <c:v>1.818511</c:v>
                </c:pt>
                <c:pt idx="3761">
                  <c:v>1.8345009999999999</c:v>
                </c:pt>
                <c:pt idx="3762">
                  <c:v>1.850722</c:v>
                </c:pt>
                <c:pt idx="3763">
                  <c:v>1.8670150000000001</c:v>
                </c:pt>
                <c:pt idx="3764">
                  <c:v>1.883243</c:v>
                </c:pt>
                <c:pt idx="3765">
                  <c:v>1.8991690000000001</c:v>
                </c:pt>
                <c:pt idx="3766">
                  <c:v>1.9144300000000001</c:v>
                </c:pt>
                <c:pt idx="3767">
                  <c:v>1.9286179999999999</c:v>
                </c:pt>
                <c:pt idx="3768">
                  <c:v>1.941454</c:v>
                </c:pt>
                <c:pt idx="3769">
                  <c:v>1.952901</c:v>
                </c:pt>
                <c:pt idx="3770">
                  <c:v>1.9631000000000001</c:v>
                </c:pt>
                <c:pt idx="3771">
                  <c:v>1.9721470000000001</c:v>
                </c:pt>
                <c:pt idx="3772">
                  <c:v>1.980011</c:v>
                </c:pt>
                <c:pt idx="3773">
                  <c:v>1.986642</c:v>
                </c:pt>
                <c:pt idx="3774">
                  <c:v>1.992035</c:v>
                </c:pt>
                <c:pt idx="3775">
                  <c:v>1.996132</c:v>
                </c:pt>
                <c:pt idx="3776">
                  <c:v>1.9988060000000001</c:v>
                </c:pt>
                <c:pt idx="3777">
                  <c:v>2</c:v>
                </c:pt>
                <c:pt idx="3778">
                  <c:v>1.9997769999999999</c:v>
                </c:pt>
                <c:pt idx="3779">
                  <c:v>1.998221</c:v>
                </c:pt>
                <c:pt idx="3780">
                  <c:v>1.9954209999999999</c:v>
                </c:pt>
                <c:pt idx="3781">
                  <c:v>1.991587</c:v>
                </c:pt>
                <c:pt idx="3782">
                  <c:v>1.987063</c:v>
                </c:pt>
                <c:pt idx="3783">
                  <c:v>1.9821329999999999</c:v>
                </c:pt>
                <c:pt idx="3784">
                  <c:v>1.9768840000000001</c:v>
                </c:pt>
                <c:pt idx="3785">
                  <c:v>1.9712780000000001</c:v>
                </c:pt>
                <c:pt idx="3786">
                  <c:v>1.9652769999999999</c:v>
                </c:pt>
                <c:pt idx="3787">
                  <c:v>1.9588829999999999</c:v>
                </c:pt>
                <c:pt idx="3788">
                  <c:v>1.9521230000000001</c:v>
                </c:pt>
                <c:pt idx="3789">
                  <c:v>1.945074</c:v>
                </c:pt>
                <c:pt idx="3790">
                  <c:v>1.937824</c:v>
                </c:pt>
                <c:pt idx="3791">
                  <c:v>1.9303999999999999</c:v>
                </c:pt>
                <c:pt idx="3792">
                  <c:v>1.922757</c:v>
                </c:pt>
                <c:pt idx="3793">
                  <c:v>1.9148149999999999</c:v>
                </c:pt>
                <c:pt idx="3794">
                  <c:v>1.906425</c:v>
                </c:pt>
                <c:pt idx="3795">
                  <c:v>1.8973640000000001</c:v>
                </c:pt>
                <c:pt idx="3796">
                  <c:v>1.8874219999999999</c:v>
                </c:pt>
                <c:pt idx="3797">
                  <c:v>1.87643</c:v>
                </c:pt>
                <c:pt idx="3798">
                  <c:v>1.8642049999999999</c:v>
                </c:pt>
                <c:pt idx="3799">
                  <c:v>1.850571</c:v>
                </c:pt>
                <c:pt idx="3800">
                  <c:v>1.8355170000000001</c:v>
                </c:pt>
                <c:pt idx="3801">
                  <c:v>1.819205</c:v>
                </c:pt>
                <c:pt idx="3802">
                  <c:v>1.8017510000000001</c:v>
                </c:pt>
                <c:pt idx="3803">
                  <c:v>1.7831030000000001</c:v>
                </c:pt>
                <c:pt idx="3804">
                  <c:v>1.763191</c:v>
                </c:pt>
                <c:pt idx="3805">
                  <c:v>1.742094</c:v>
                </c:pt>
                <c:pt idx="3806">
                  <c:v>1.719938</c:v>
                </c:pt>
                <c:pt idx="3807">
                  <c:v>1.696725</c:v>
                </c:pt>
                <c:pt idx="3808">
                  <c:v>1.672399</c:v>
                </c:pt>
                <c:pt idx="3809">
                  <c:v>1.6470469999999999</c:v>
                </c:pt>
                <c:pt idx="3810">
                  <c:v>1.620968</c:v>
                </c:pt>
                <c:pt idx="3811">
                  <c:v>1.5946039999999999</c:v>
                </c:pt>
                <c:pt idx="3812">
                  <c:v>1.568454</c:v>
                </c:pt>
                <c:pt idx="3813">
                  <c:v>1.5429409999999999</c:v>
                </c:pt>
                <c:pt idx="3814">
                  <c:v>1.5182720000000001</c:v>
                </c:pt>
                <c:pt idx="3815">
                  <c:v>1.4944729999999999</c:v>
                </c:pt>
                <c:pt idx="3816">
                  <c:v>1.4715959999999999</c:v>
                </c:pt>
                <c:pt idx="3817">
                  <c:v>1.449824999999999</c:v>
                </c:pt>
                <c:pt idx="3818">
                  <c:v>1.4293659999999999</c:v>
                </c:pt>
                <c:pt idx="3819">
                  <c:v>1.410283</c:v>
                </c:pt>
                <c:pt idx="3820">
                  <c:v>1.3925160000000001</c:v>
                </c:pt>
                <c:pt idx="3821">
                  <c:v>1.3760159999999999</c:v>
                </c:pt>
                <c:pt idx="3822">
                  <c:v>1.3608229999999999</c:v>
                </c:pt>
                <c:pt idx="3823">
                  <c:v>1.3469169999999999</c:v>
                </c:pt>
                <c:pt idx="3824">
                  <c:v>1.3340959999999999</c:v>
                </c:pt>
                <c:pt idx="3825">
                  <c:v>1.321987</c:v>
                </c:pt>
                <c:pt idx="3826">
                  <c:v>1.310168</c:v>
                </c:pt>
                <c:pt idx="3827">
                  <c:v>1.2982579999999999</c:v>
                </c:pt>
                <c:pt idx="3828">
                  <c:v>1.2860020000000001</c:v>
                </c:pt>
                <c:pt idx="3829">
                  <c:v>1.2732509999999999</c:v>
                </c:pt>
                <c:pt idx="3830">
                  <c:v>1.2598009999999999</c:v>
                </c:pt>
                <c:pt idx="3831">
                  <c:v>1.2453099999999999</c:v>
                </c:pt>
                <c:pt idx="3832">
                  <c:v>1.2294069999999999</c:v>
                </c:pt>
                <c:pt idx="3833">
                  <c:v>1.2118960000000001</c:v>
                </c:pt>
                <c:pt idx="3834">
                  <c:v>1.1927939999999999</c:v>
                </c:pt>
                <c:pt idx="3835">
                  <c:v>1.1722490000000001</c:v>
                </c:pt>
                <c:pt idx="3836">
                  <c:v>1.15042</c:v>
                </c:pt>
                <c:pt idx="3837">
                  <c:v>1.127454</c:v>
                </c:pt>
                <c:pt idx="3838">
                  <c:v>1.103505</c:v>
                </c:pt>
                <c:pt idx="3839">
                  <c:v>1.0787469999999999</c:v>
                </c:pt>
                <c:pt idx="3840">
                  <c:v>1.0533380000000001</c:v>
                </c:pt>
                <c:pt idx="3841">
                  <c:v>1.0274239999999999</c:v>
                </c:pt>
                <c:pt idx="3842">
                  <c:v>1.0011920000000001</c:v>
                </c:pt>
                <c:pt idx="3843">
                  <c:v>0.97488799999999998</c:v>
                </c:pt>
                <c:pt idx="3844">
                  <c:v>0.94876400000000005</c:v>
                </c:pt>
                <c:pt idx="3845">
                  <c:v>0.92298800000000003</c:v>
                </c:pt>
                <c:pt idx="3846">
                  <c:v>0.89759599999999995</c:v>
                </c:pt>
                <c:pt idx="3847">
                  <c:v>0.87256800000000001</c:v>
                </c:pt>
                <c:pt idx="3848">
                  <c:v>0.848001</c:v>
                </c:pt>
                <c:pt idx="3849">
                  <c:v>0.82415099999999997</c:v>
                </c:pt>
                <c:pt idx="3850">
                  <c:v>0.80125100000000005</c:v>
                </c:pt>
                <c:pt idx="3851">
                  <c:v>0.77932500000000005</c:v>
                </c:pt>
                <c:pt idx="3852">
                  <c:v>0.75820100000000001</c:v>
                </c:pt>
                <c:pt idx="3853">
                  <c:v>0.73769200000000001</c:v>
                </c:pt>
                <c:pt idx="3854">
                  <c:v>0.71769899999999998</c:v>
                </c:pt>
                <c:pt idx="3855">
                  <c:v>0.69819600000000004</c:v>
                </c:pt>
                <c:pt idx="3856">
                  <c:v>0.679203</c:v>
                </c:pt>
                <c:pt idx="3857">
                  <c:v>0.66077900000000001</c:v>
                </c:pt>
                <c:pt idx="3858">
                  <c:v>0.64297199999999999</c:v>
                </c:pt>
                <c:pt idx="3859">
                  <c:v>0.62571699999999997</c:v>
                </c:pt>
                <c:pt idx="3860">
                  <c:v>0.60886600000000002</c:v>
                </c:pt>
                <c:pt idx="3861">
                  <c:v>0.59229200000000004</c:v>
                </c:pt>
                <c:pt idx="3862">
                  <c:v>0.57595499999999999</c:v>
                </c:pt>
                <c:pt idx="3863">
                  <c:v>0.55990899999999999</c:v>
                </c:pt>
                <c:pt idx="3864">
                  <c:v>0.54428500000000002</c:v>
                </c:pt>
                <c:pt idx="3865">
                  <c:v>0.52924700000000002</c:v>
                </c:pt>
                <c:pt idx="3866">
                  <c:v>0.51493900000000004</c:v>
                </c:pt>
                <c:pt idx="3867">
                  <c:v>0.50146299999999999</c:v>
                </c:pt>
                <c:pt idx="3868">
                  <c:v>0.48884499999999997</c:v>
                </c:pt>
                <c:pt idx="3869">
                  <c:v>0.47701399999999999</c:v>
                </c:pt>
                <c:pt idx="3870">
                  <c:v>0.46588299999999999</c:v>
                </c:pt>
                <c:pt idx="3871">
                  <c:v>0.455482</c:v>
                </c:pt>
                <c:pt idx="3872">
                  <c:v>0.44594699999999998</c:v>
                </c:pt>
                <c:pt idx="3873">
                  <c:v>0.437363</c:v>
                </c:pt>
                <c:pt idx="3874">
                  <c:v>0.42961300000000002</c:v>
                </c:pt>
                <c:pt idx="3875">
                  <c:v>0.42240699999999998</c:v>
                </c:pt>
                <c:pt idx="3876">
                  <c:v>0.415468</c:v>
                </c:pt>
                <c:pt idx="3877">
                  <c:v>0.40873300000000001</c:v>
                </c:pt>
                <c:pt idx="3878">
                  <c:v>0.40233400000000002</c:v>
                </c:pt>
                <c:pt idx="3879">
                  <c:v>0.39641199999999999</c:v>
                </c:pt>
                <c:pt idx="3880">
                  <c:v>0.39096999999999998</c:v>
                </c:pt>
                <c:pt idx="3881">
                  <c:v>0.38585399999999997</c:v>
                </c:pt>
                <c:pt idx="3882">
                  <c:v>0.38082100000000002</c:v>
                </c:pt>
                <c:pt idx="3883">
                  <c:v>0.37568099999999999</c:v>
                </c:pt>
                <c:pt idx="3884">
                  <c:v>0.37041299999999999</c:v>
                </c:pt>
                <c:pt idx="3885">
                  <c:v>0.365124</c:v>
                </c:pt>
                <c:pt idx="3886">
                  <c:v>0.35990299999999997</c:v>
                </c:pt>
                <c:pt idx="3887">
                  <c:v>0.35477599999999998</c:v>
                </c:pt>
                <c:pt idx="3888">
                  <c:v>0.34974499999999997</c:v>
                </c:pt>
                <c:pt idx="3889">
                  <c:v>0.34479799999999999</c:v>
                </c:pt>
                <c:pt idx="3890">
                  <c:v>0.33992800000000001</c:v>
                </c:pt>
                <c:pt idx="3891">
                  <c:v>0.33514699999999997</c:v>
                </c:pt>
                <c:pt idx="3892">
                  <c:v>0.33045799999999997</c:v>
                </c:pt>
                <c:pt idx="3893">
                  <c:v>0.32581100000000002</c:v>
                </c:pt>
                <c:pt idx="3894">
                  <c:v>0.321191</c:v>
                </c:pt>
                <c:pt idx="3895">
                  <c:v>0.31673600000000002</c:v>
                </c:pt>
                <c:pt idx="3896">
                  <c:v>0.31264799999999998</c:v>
                </c:pt>
                <c:pt idx="3897">
                  <c:v>0.308944</c:v>
                </c:pt>
                <c:pt idx="3898">
                  <c:v>0.30537799999999998</c:v>
                </c:pt>
                <c:pt idx="3899">
                  <c:v>0.30167500000000003</c:v>
                </c:pt>
                <c:pt idx="3900">
                  <c:v>0.29777799999999999</c:v>
                </c:pt>
                <c:pt idx="3901">
                  <c:v>0.29385299999999998</c:v>
                </c:pt>
                <c:pt idx="3902">
                  <c:v>0.29013800000000001</c:v>
                </c:pt>
                <c:pt idx="3903">
                  <c:v>0.28683399999999998</c:v>
                </c:pt>
                <c:pt idx="3904">
                  <c:v>0.28403899999999999</c:v>
                </c:pt>
                <c:pt idx="3905">
                  <c:v>0.281698</c:v>
                </c:pt>
                <c:pt idx="3906">
                  <c:v>0.27961000000000003</c:v>
                </c:pt>
                <c:pt idx="3907">
                  <c:v>0.27754800000000002</c:v>
                </c:pt>
                <c:pt idx="3908">
                  <c:v>0.27543400000000001</c:v>
                </c:pt>
                <c:pt idx="3909">
                  <c:v>0.27334599999999998</c:v>
                </c:pt>
                <c:pt idx="3910">
                  <c:v>0.27138699999999999</c:v>
                </c:pt>
                <c:pt idx="3911">
                  <c:v>0.26955400000000002</c:v>
                </c:pt>
                <c:pt idx="3912">
                  <c:v>0.26773400000000003</c:v>
                </c:pt>
                <c:pt idx="3913">
                  <c:v>0.26575799999999999</c:v>
                </c:pt>
                <c:pt idx="3914">
                  <c:v>0.26349400000000001</c:v>
                </c:pt>
                <c:pt idx="3915">
                  <c:v>0.26094699999999998</c:v>
                </c:pt>
                <c:pt idx="3916">
                  <c:v>0.25825100000000001</c:v>
                </c:pt>
                <c:pt idx="3917">
                  <c:v>0.25559100000000001</c:v>
                </c:pt>
                <c:pt idx="3918">
                  <c:v>0.25315900000000002</c:v>
                </c:pt>
                <c:pt idx="3919">
                  <c:v>0.25110700000000002</c:v>
                </c:pt>
                <c:pt idx="3920">
                  <c:v>0.24943399999999999</c:v>
                </c:pt>
                <c:pt idx="3921">
                  <c:v>0.24796499999999999</c:v>
                </c:pt>
                <c:pt idx="3922">
                  <c:v>0.246559</c:v>
                </c:pt>
                <c:pt idx="3923">
                  <c:v>0.24524399999999999</c:v>
                </c:pt>
                <c:pt idx="3924">
                  <c:v>0.24408099999999999</c:v>
                </c:pt>
                <c:pt idx="3925">
                  <c:v>0.24301600000000001</c:v>
                </c:pt>
                <c:pt idx="3926">
                  <c:v>0.241924</c:v>
                </c:pt>
                <c:pt idx="3927">
                  <c:v>0.24072499999999999</c:v>
                </c:pt>
                <c:pt idx="3928">
                  <c:v>0.23937700000000001</c:v>
                </c:pt>
                <c:pt idx="3929">
                  <c:v>0.237815</c:v>
                </c:pt>
                <c:pt idx="3930">
                  <c:v>0.235953</c:v>
                </c:pt>
                <c:pt idx="3931">
                  <c:v>0.23375699999999999</c:v>
                </c:pt>
                <c:pt idx="3932">
                  <c:v>0.231296</c:v>
                </c:pt>
                <c:pt idx="3933">
                  <c:v>0.22869900000000001</c:v>
                </c:pt>
                <c:pt idx="3934">
                  <c:v>0.22604199999999999</c:v>
                </c:pt>
                <c:pt idx="3935">
                  <c:v>0.22328300000000001</c:v>
                </c:pt>
                <c:pt idx="3936">
                  <c:v>0.220307</c:v>
                </c:pt>
                <c:pt idx="3937">
                  <c:v>0.21703600000000001</c:v>
                </c:pt>
                <c:pt idx="3938">
                  <c:v>0.21346599999999999</c:v>
                </c:pt>
                <c:pt idx="3939">
                  <c:v>0.20965900000000001</c:v>
                </c:pt>
                <c:pt idx="3940">
                  <c:v>0.205761</c:v>
                </c:pt>
                <c:pt idx="3941">
                  <c:v>0.20202300000000001</c:v>
                </c:pt>
                <c:pt idx="3942">
                  <c:v>0.19866800000000001</c:v>
                </c:pt>
                <c:pt idx="3943">
                  <c:v>0.19573299999999999</c:v>
                </c:pt>
                <c:pt idx="3944">
                  <c:v>0.19306799999999999</c:v>
                </c:pt>
                <c:pt idx="3945">
                  <c:v>0.190502</c:v>
                </c:pt>
                <c:pt idx="3946">
                  <c:v>0.18793899999999999</c:v>
                </c:pt>
                <c:pt idx="3947">
                  <c:v>0.18532599999999999</c:v>
                </c:pt>
                <c:pt idx="3948">
                  <c:v>0.182585</c:v>
                </c:pt>
                <c:pt idx="3949">
                  <c:v>0.17963699999999999</c:v>
                </c:pt>
                <c:pt idx="3950">
                  <c:v>0.17649799999999999</c:v>
                </c:pt>
                <c:pt idx="3951">
                  <c:v>0.17330400000000001</c:v>
                </c:pt>
                <c:pt idx="3952">
                  <c:v>0.17019000000000001</c:v>
                </c:pt>
                <c:pt idx="3953">
                  <c:v>0.16713800000000001</c:v>
                </c:pt>
                <c:pt idx="3954">
                  <c:v>0.16395599999999999</c:v>
                </c:pt>
                <c:pt idx="3955">
                  <c:v>0.160438</c:v>
                </c:pt>
                <c:pt idx="3956">
                  <c:v>0.15660299999999999</c:v>
                </c:pt>
                <c:pt idx="3957">
                  <c:v>0.152756</c:v>
                </c:pt>
                <c:pt idx="3958">
                  <c:v>0.14921699999999999</c:v>
                </c:pt>
                <c:pt idx="3959">
                  <c:v>0.14599599999999999</c:v>
                </c:pt>
                <c:pt idx="3960">
                  <c:v>0.142818</c:v>
                </c:pt>
                <c:pt idx="3961">
                  <c:v>0.13941700000000001</c:v>
                </c:pt>
                <c:pt idx="3962">
                  <c:v>0.135714</c:v>
                </c:pt>
                <c:pt idx="3963">
                  <c:v>0.13176199999999999</c:v>
                </c:pt>
                <c:pt idx="3964">
                  <c:v>0.12764900000000001</c:v>
                </c:pt>
                <c:pt idx="3965">
                  <c:v>0.123407</c:v>
                </c:pt>
                <c:pt idx="3966">
                  <c:v>0.11899700000000001</c:v>
                </c:pt>
                <c:pt idx="3967">
                  <c:v>0.114394</c:v>
                </c:pt>
                <c:pt idx="3968">
                  <c:v>0.109654</c:v>
                </c:pt>
                <c:pt idx="3969">
                  <c:v>0.104823</c:v>
                </c:pt>
                <c:pt idx="3970">
                  <c:v>9.9886000000000003E-2</c:v>
                </c:pt>
                <c:pt idx="3971">
                  <c:v>9.4862000000000002E-2</c:v>
                </c:pt>
                <c:pt idx="3972">
                  <c:v>8.9855000000000004E-2</c:v>
                </c:pt>
                <c:pt idx="3973">
                  <c:v>8.4936999999999999E-2</c:v>
                </c:pt>
                <c:pt idx="3974">
                  <c:v>8.0051999999999998E-2</c:v>
                </c:pt>
                <c:pt idx="3975">
                  <c:v>7.5062000000000004E-2</c:v>
                </c:pt>
                <c:pt idx="3976">
                  <c:v>6.9890999999999995E-2</c:v>
                </c:pt>
                <c:pt idx="3977">
                  <c:v>6.4645999999999995E-2</c:v>
                </c:pt>
                <c:pt idx="3978">
                  <c:v>5.96E-2</c:v>
                </c:pt>
                <c:pt idx="3979">
                  <c:v>5.4989999999999997E-2</c:v>
                </c:pt>
                <c:pt idx="3980">
                  <c:v>5.0854000000000003E-2</c:v>
                </c:pt>
                <c:pt idx="3981">
                  <c:v>4.7086000000000003E-2</c:v>
                </c:pt>
                <c:pt idx="3982">
                  <c:v>4.3654999999999999E-2</c:v>
                </c:pt>
                <c:pt idx="3983">
                  <c:v>4.0696000000000003E-2</c:v>
                </c:pt>
                <c:pt idx="3984">
                  <c:v>3.8393999999999998E-2</c:v>
                </c:pt>
                <c:pt idx="3985">
                  <c:v>3.6837000000000002E-2</c:v>
                </c:pt>
                <c:pt idx="3986">
                  <c:v>3.6014999999999998E-2</c:v>
                </c:pt>
                <c:pt idx="3987">
                  <c:v>3.5874000000000003E-2</c:v>
                </c:pt>
                <c:pt idx="3988">
                  <c:v>3.6250999999999999E-2</c:v>
                </c:pt>
                <c:pt idx="3989">
                  <c:v>3.6838999999999997E-2</c:v>
                </c:pt>
                <c:pt idx="3990">
                  <c:v>3.7404E-2</c:v>
                </c:pt>
                <c:pt idx="3991">
                  <c:v>3.7978999999999999E-2</c:v>
                </c:pt>
                <c:pt idx="3992">
                  <c:v>3.8693999999999999E-2</c:v>
                </c:pt>
                <c:pt idx="3993">
                  <c:v>3.9470999999999999E-2</c:v>
                </c:pt>
                <c:pt idx="3994">
                  <c:v>4.0078999999999997E-2</c:v>
                </c:pt>
                <c:pt idx="3995">
                  <c:v>4.0386999999999999E-2</c:v>
                </c:pt>
                <c:pt idx="3996">
                  <c:v>4.0388E-2</c:v>
                </c:pt>
                <c:pt idx="3997">
                  <c:v>4.0043000000000002E-2</c:v>
                </c:pt>
                <c:pt idx="3998">
                  <c:v>3.9308999999999997E-2</c:v>
                </c:pt>
                <c:pt idx="3999">
                  <c:v>3.8327E-2</c:v>
                </c:pt>
                <c:pt idx="4000">
                  <c:v>3.7453E-2</c:v>
                </c:pt>
                <c:pt idx="4001">
                  <c:v>3.6993999999999999E-2</c:v>
                </c:pt>
                <c:pt idx="4002">
                  <c:v>3.6873000000000003E-2</c:v>
                </c:pt>
                <c:pt idx="4003">
                  <c:v>3.6625999999999999E-2</c:v>
                </c:pt>
                <c:pt idx="4004">
                  <c:v>3.5860000000000003E-2</c:v>
                </c:pt>
                <c:pt idx="4005">
                  <c:v>3.4681999999999998E-2</c:v>
                </c:pt>
                <c:pt idx="4006">
                  <c:v>3.3564999999999998E-2</c:v>
                </c:pt>
                <c:pt idx="4007">
                  <c:v>3.2807999999999997E-2</c:v>
                </c:pt>
                <c:pt idx="4008">
                  <c:v>3.2261999999999999E-2</c:v>
                </c:pt>
                <c:pt idx="4009">
                  <c:v>3.1577000000000001E-2</c:v>
                </c:pt>
                <c:pt idx="4010">
                  <c:v>3.0594E-2</c:v>
                </c:pt>
                <c:pt idx="4011">
                  <c:v>2.937E-2</c:v>
                </c:pt>
                <c:pt idx="4012">
                  <c:v>2.7907999999999999E-2</c:v>
                </c:pt>
                <c:pt idx="4013">
                  <c:v>2.6075000000000001E-2</c:v>
                </c:pt>
                <c:pt idx="4014">
                  <c:v>2.385E-2</c:v>
                </c:pt>
                <c:pt idx="4015">
                  <c:v>2.1437999999999999E-2</c:v>
                </c:pt>
                <c:pt idx="4016">
                  <c:v>1.9029000000000001E-2</c:v>
                </c:pt>
                <c:pt idx="4017">
                  <c:v>1.6621E-2</c:v>
                </c:pt>
                <c:pt idx="4018">
                  <c:v>1.4153000000000001E-2</c:v>
                </c:pt>
                <c:pt idx="4019">
                  <c:v>1.1675E-2</c:v>
                </c:pt>
                <c:pt idx="4020">
                  <c:v>9.3559999999999997E-3</c:v>
                </c:pt>
                <c:pt idx="4021">
                  <c:v>7.4310000000000001E-3</c:v>
                </c:pt>
                <c:pt idx="4022">
                  <c:v>6.1060000000000003E-3</c:v>
                </c:pt>
                <c:pt idx="4023">
                  <c:v>5.3880000000000004E-3</c:v>
                </c:pt>
                <c:pt idx="4024">
                  <c:v>5.1279999999999997E-3</c:v>
                </c:pt>
                <c:pt idx="4025">
                  <c:v>4.8939999999999999E-3</c:v>
                </c:pt>
                <c:pt idx="4026">
                  <c:v>4.7359999999999998E-3</c:v>
                </c:pt>
                <c:pt idx="4027">
                  <c:v>4.7660000000000003E-3</c:v>
                </c:pt>
                <c:pt idx="4028">
                  <c:v>5.1399999999999996E-3</c:v>
                </c:pt>
                <c:pt idx="4029">
                  <c:v>5.8859999999999997E-3</c:v>
                </c:pt>
                <c:pt idx="4030">
                  <c:v>6.7999999999999996E-3</c:v>
                </c:pt>
                <c:pt idx="4031">
                  <c:v>7.5919999999999998E-3</c:v>
                </c:pt>
                <c:pt idx="4032">
                  <c:v>8.0719999999999993E-3</c:v>
                </c:pt>
                <c:pt idx="4033">
                  <c:v>8.1709999999999994E-3</c:v>
                </c:pt>
                <c:pt idx="4034">
                  <c:v>7.9050000000000006E-3</c:v>
                </c:pt>
                <c:pt idx="4035">
                  <c:v>7.3860000000000002E-3</c:v>
                </c:pt>
                <c:pt idx="4036">
                  <c:v>6.7739999999999996E-3</c:v>
                </c:pt>
                <c:pt idx="4037">
                  <c:v>6.1669999999999997E-3</c:v>
                </c:pt>
                <c:pt idx="4038">
                  <c:v>5.5710000000000004E-3</c:v>
                </c:pt>
                <c:pt idx="4039">
                  <c:v>4.9439999999999996E-3</c:v>
                </c:pt>
                <c:pt idx="4040">
                  <c:v>4.2069999999999998E-3</c:v>
                </c:pt>
                <c:pt idx="4041">
                  <c:v>3.2829999999999999E-3</c:v>
                </c:pt>
                <c:pt idx="4042">
                  <c:v>2.199E-3</c:v>
                </c:pt>
                <c:pt idx="4043">
                  <c:v>1.145E-3</c:v>
                </c:pt>
                <c:pt idx="4044">
                  <c:v>3.6400000000000001E-4</c:v>
                </c:pt>
                <c:pt idx="4045">
                  <c:v>0</c:v>
                </c:pt>
                <c:pt idx="4046">
                  <c:v>1.0000000000000001E-5</c:v>
                </c:pt>
                <c:pt idx="4047">
                  <c:v>2.34E-4</c:v>
                </c:pt>
                <c:pt idx="4048">
                  <c:v>6.1300000000000005E-4</c:v>
                </c:pt>
                <c:pt idx="4049">
                  <c:v>1.3240000000000001E-3</c:v>
                </c:pt>
                <c:pt idx="4050">
                  <c:v>2.6280000000000001E-3</c:v>
                </c:pt>
                <c:pt idx="4051">
                  <c:v>4.6360000000000004E-3</c:v>
                </c:pt>
                <c:pt idx="4052">
                  <c:v>7.2519999999999998E-3</c:v>
                </c:pt>
                <c:pt idx="4053">
                  <c:v>1.0214000000000001E-2</c:v>
                </c:pt>
                <c:pt idx="4054">
                  <c:v>1.3171E-2</c:v>
                </c:pt>
                <c:pt idx="4055">
                  <c:v>1.592E-2</c:v>
                </c:pt>
                <c:pt idx="4056">
                  <c:v>1.8571000000000001E-2</c:v>
                </c:pt>
                <c:pt idx="4057">
                  <c:v>2.1388000000000001E-2</c:v>
                </c:pt>
                <c:pt idx="4058">
                  <c:v>2.4509E-2</c:v>
                </c:pt>
                <c:pt idx="4059">
                  <c:v>2.7935000000000001E-2</c:v>
                </c:pt>
                <c:pt idx="4060">
                  <c:v>3.1563000000000001E-2</c:v>
                </c:pt>
                <c:pt idx="4061">
                  <c:v>3.5111999999999997E-2</c:v>
                </c:pt>
                <c:pt idx="4062">
                  <c:v>3.8163000000000002E-2</c:v>
                </c:pt>
                <c:pt idx="4063">
                  <c:v>4.0377999999999997E-2</c:v>
                </c:pt>
                <c:pt idx="4064">
                  <c:v>4.1708000000000002E-2</c:v>
                </c:pt>
                <c:pt idx="4065">
                  <c:v>4.2431000000000003E-2</c:v>
                </c:pt>
                <c:pt idx="4066">
                  <c:v>4.2957000000000002E-2</c:v>
                </c:pt>
                <c:pt idx="4067">
                  <c:v>4.3493999999999998E-2</c:v>
                </c:pt>
                <c:pt idx="4068">
                  <c:v>4.3892E-2</c:v>
                </c:pt>
                <c:pt idx="4069">
                  <c:v>4.3868999999999998E-2</c:v>
                </c:pt>
                <c:pt idx="4070">
                  <c:v>4.3258999999999999E-2</c:v>
                </c:pt>
                <c:pt idx="4071">
                  <c:v>4.2048000000000002E-2</c:v>
                </c:pt>
                <c:pt idx="4072">
                  <c:v>4.0370000000000003E-2</c:v>
                </c:pt>
                <c:pt idx="4073">
                  <c:v>3.8462999999999997E-2</c:v>
                </c:pt>
                <c:pt idx="4074">
                  <c:v>3.6553000000000002E-2</c:v>
                </c:pt>
                <c:pt idx="4075">
                  <c:v>3.4791999999999997E-2</c:v>
                </c:pt>
                <c:pt idx="4076">
                  <c:v>3.3327000000000002E-2</c:v>
                </c:pt>
                <c:pt idx="4077">
                  <c:v>3.2278000000000001E-2</c:v>
                </c:pt>
                <c:pt idx="4078">
                  <c:v>3.1711000000000003E-2</c:v>
                </c:pt>
                <c:pt idx="4079">
                  <c:v>3.1736E-2</c:v>
                </c:pt>
                <c:pt idx="4080">
                  <c:v>3.2487000000000002E-2</c:v>
                </c:pt>
                <c:pt idx="4081">
                  <c:v>3.1419999999999997E-2</c:v>
                </c:pt>
                <c:pt idx="4082">
                  <c:v>3.0637000000000001E-2</c:v>
                </c:pt>
                <c:pt idx="4083">
                  <c:v>2.9867000000000001E-2</c:v>
                </c:pt>
                <c:pt idx="4084">
                  <c:v>2.9121999999999999E-2</c:v>
                </c:pt>
                <c:pt idx="4085">
                  <c:v>2.8500000000000001E-2</c:v>
                </c:pt>
                <c:pt idx="4086">
                  <c:v>2.7956000000000002E-2</c:v>
                </c:pt>
                <c:pt idx="4087">
                  <c:v>2.7345999999999999E-2</c:v>
                </c:pt>
                <c:pt idx="4088">
                  <c:v>2.6696999999999999E-2</c:v>
                </c:pt>
                <c:pt idx="4089">
                  <c:v>2.6282E-2</c:v>
                </c:pt>
                <c:pt idx="4090">
                  <c:v>2.6328000000000001E-2</c:v>
                </c:pt>
                <c:pt idx="4091">
                  <c:v>2.6688E-2</c:v>
                </c:pt>
                <c:pt idx="4092">
                  <c:v>2.6929000000000002E-2</c:v>
                </c:pt>
                <c:pt idx="4093">
                  <c:v>2.6721999999999999E-2</c:v>
                </c:pt>
                <c:pt idx="4094">
                  <c:v>2.6022E-2</c:v>
                </c:pt>
                <c:pt idx="4095">
                  <c:v>2.4972999999999999E-2</c:v>
                </c:pt>
                <c:pt idx="4096">
                  <c:v>2.3726000000000001E-2</c:v>
                </c:pt>
                <c:pt idx="4097">
                  <c:v>2.2296E-2</c:v>
                </c:pt>
                <c:pt idx="4098">
                  <c:v>2.0580999999999999E-2</c:v>
                </c:pt>
                <c:pt idx="4099">
                  <c:v>1.8574E-2</c:v>
                </c:pt>
                <c:pt idx="4100">
                  <c:v>1.6480000000000002E-2</c:v>
                </c:pt>
                <c:pt idx="4101">
                  <c:v>1.4508999999999999E-2</c:v>
                </c:pt>
                <c:pt idx="4102">
                  <c:v>1.2654E-2</c:v>
                </c:pt>
                <c:pt idx="4103">
                  <c:v>1.0803999999999999E-2</c:v>
                </c:pt>
                <c:pt idx="4104">
                  <c:v>8.9689999999999995E-3</c:v>
                </c:pt>
                <c:pt idx="4105">
                  <c:v>7.3020000000000003E-3</c:v>
                </c:pt>
                <c:pt idx="4106">
                  <c:v>6.0219999999999996E-3</c:v>
                </c:pt>
                <c:pt idx="4107">
                  <c:v>5.3880000000000004E-3</c:v>
                </c:pt>
                <c:pt idx="4108">
                  <c:v>5.1260000000000003E-3</c:v>
                </c:pt>
                <c:pt idx="4109">
                  <c:v>5.8129999999999996E-3</c:v>
                </c:pt>
                <c:pt idx="4110">
                  <c:v>7.3829999999999998E-3</c:v>
                </c:pt>
                <c:pt idx="4111">
                  <c:v>9.8910000000000005E-3</c:v>
                </c:pt>
                <c:pt idx="4112">
                  <c:v>1.3629E-2</c:v>
                </c:pt>
                <c:pt idx="4113">
                  <c:v>1.8811000000000001E-2</c:v>
                </c:pt>
                <c:pt idx="4114">
                  <c:v>2.5189E-2</c:v>
                </c:pt>
                <c:pt idx="4115">
                  <c:v>3.2162000000000003E-2</c:v>
                </c:pt>
                <c:pt idx="4116">
                  <c:v>3.9236E-2</c:v>
                </c:pt>
                <c:pt idx="4117">
                  <c:v>4.6281000000000003E-2</c:v>
                </c:pt>
                <c:pt idx="4118">
                  <c:v>5.3369E-2</c:v>
                </c:pt>
                <c:pt idx="4119">
                  <c:v>6.055E-2</c:v>
                </c:pt>
                <c:pt idx="4120">
                  <c:v>6.7750000000000005E-2</c:v>
                </c:pt>
                <c:pt idx="4121">
                  <c:v>7.4746000000000007E-2</c:v>
                </c:pt>
                <c:pt idx="4122">
                  <c:v>8.1262000000000001E-2</c:v>
                </c:pt>
                <c:pt idx="4123">
                  <c:v>8.7138999999999994E-2</c:v>
                </c:pt>
                <c:pt idx="4124">
                  <c:v>9.2373999999999998E-2</c:v>
                </c:pt>
                <c:pt idx="4125">
                  <c:v>9.7000000000000003E-2</c:v>
                </c:pt>
                <c:pt idx="4126">
                  <c:v>0.101104</c:v>
                </c:pt>
                <c:pt idx="4127">
                  <c:v>0.104889</c:v>
                </c:pt>
                <c:pt idx="4128">
                  <c:v>0.108526</c:v>
                </c:pt>
                <c:pt idx="4129">
                  <c:v>0.111955</c:v>
                </c:pt>
                <c:pt idx="4130">
                  <c:v>0.115011</c:v>
                </c:pt>
                <c:pt idx="4131">
                  <c:v>0.11770899999999999</c:v>
                </c:pt>
                <c:pt idx="4132">
                  <c:v>0.120214</c:v>
                </c:pt>
                <c:pt idx="4133">
                  <c:v>0.12259399999999999</c:v>
                </c:pt>
                <c:pt idx="4134">
                  <c:v>0.124802</c:v>
                </c:pt>
                <c:pt idx="4135">
                  <c:v>0.12678800000000001</c:v>
                </c:pt>
                <c:pt idx="4136">
                  <c:v>0.12843399999999999</c:v>
                </c:pt>
                <c:pt idx="4137">
                  <c:v>0.129473</c:v>
                </c:pt>
                <c:pt idx="4138">
                  <c:v>0.12971199999999999</c:v>
                </c:pt>
                <c:pt idx="4139">
                  <c:v>0.12929299999999999</c:v>
                </c:pt>
                <c:pt idx="4140">
                  <c:v>0.12851799999999999</c:v>
                </c:pt>
                <c:pt idx="4141">
                  <c:v>0.12747700000000001</c:v>
                </c:pt>
                <c:pt idx="4142">
                  <c:v>0.125968</c:v>
                </c:pt>
                <c:pt idx="4143">
                  <c:v>0.12370100000000001</c:v>
                </c:pt>
                <c:pt idx="4144">
                  <c:v>0.120462</c:v>
                </c:pt>
                <c:pt idx="4145">
                  <c:v>0.116184</c:v>
                </c:pt>
                <c:pt idx="4146">
                  <c:v>0.11099100000000001</c:v>
                </c:pt>
                <c:pt idx="4147">
                  <c:v>0.105146</c:v>
                </c:pt>
                <c:pt idx="4148">
                  <c:v>9.8927000000000001E-2</c:v>
                </c:pt>
                <c:pt idx="4149">
                  <c:v>9.2560000000000003E-2</c:v>
                </c:pt>
                <c:pt idx="4150">
                  <c:v>8.6211999999999997E-2</c:v>
                </c:pt>
                <c:pt idx="4151">
                  <c:v>7.9981999999999998E-2</c:v>
                </c:pt>
                <c:pt idx="4152">
                  <c:v>7.3913999999999994E-2</c:v>
                </c:pt>
                <c:pt idx="4153">
                  <c:v>6.8079000000000001E-2</c:v>
                </c:pt>
                <c:pt idx="4154">
                  <c:v>6.2649999999999997E-2</c:v>
                </c:pt>
                <c:pt idx="4155">
                  <c:v>5.7793999999999998E-2</c:v>
                </c:pt>
                <c:pt idx="4156">
                  <c:v>5.3504999999999997E-2</c:v>
                </c:pt>
                <c:pt idx="4157">
                  <c:v>4.9654999999999998E-2</c:v>
                </c:pt>
                <c:pt idx="4158">
                  <c:v>4.598E-2</c:v>
                </c:pt>
                <c:pt idx="4159">
                  <c:v>4.2727000000000001E-2</c:v>
                </c:pt>
                <c:pt idx="4160">
                  <c:v>3.9874E-2</c:v>
                </c:pt>
                <c:pt idx="4161">
                  <c:v>3.7456999999999997E-2</c:v>
                </c:pt>
                <c:pt idx="4162">
                  <c:v>3.5693000000000003E-2</c:v>
                </c:pt>
                <c:pt idx="4163">
                  <c:v>3.4762000000000001E-2</c:v>
                </c:pt>
                <c:pt idx="4164">
                  <c:v>3.4500999999999997E-2</c:v>
                </c:pt>
                <c:pt idx="4165">
                  <c:v>3.4476E-2</c:v>
                </c:pt>
                <c:pt idx="4166">
                  <c:v>3.4278999999999997E-2</c:v>
                </c:pt>
                <c:pt idx="4167">
                  <c:v>3.3727E-2</c:v>
                </c:pt>
                <c:pt idx="4168">
                  <c:v>3.2869000000000002E-2</c:v>
                </c:pt>
                <c:pt idx="4169">
                  <c:v>3.1913999999999998E-2</c:v>
                </c:pt>
                <c:pt idx="4170">
                  <c:v>3.1083E-2</c:v>
                </c:pt>
                <c:pt idx="4171">
                  <c:v>3.0435E-2</c:v>
                </c:pt>
                <c:pt idx="4172">
                  <c:v>2.9808000000000001E-2</c:v>
                </c:pt>
                <c:pt idx="4173">
                  <c:v>2.8951999999999999E-2</c:v>
                </c:pt>
                <c:pt idx="4174">
                  <c:v>2.7800999999999999E-2</c:v>
                </c:pt>
                <c:pt idx="4175">
                  <c:v>2.6551000000000002E-2</c:v>
                </c:pt>
                <c:pt idx="4176">
                  <c:v>2.5394E-2</c:v>
                </c:pt>
                <c:pt idx="4177">
                  <c:v>2.4247999999999999E-2</c:v>
                </c:pt>
                <c:pt idx="4178">
                  <c:v>2.2870000000000001E-2</c:v>
                </c:pt>
                <c:pt idx="4179">
                  <c:v>2.1167999999999999E-2</c:v>
                </c:pt>
                <c:pt idx="4180">
                  <c:v>1.9271E-2</c:v>
                </c:pt>
                <c:pt idx="4181">
                  <c:v>1.7337999999999999E-2</c:v>
                </c:pt>
                <c:pt idx="4182">
                  <c:v>1.5435000000000001E-2</c:v>
                </c:pt>
                <c:pt idx="4183">
                  <c:v>1.3594999999999999E-2</c:v>
                </c:pt>
                <c:pt idx="4184">
                  <c:v>1.1934E-2</c:v>
                </c:pt>
                <c:pt idx="4185">
                  <c:v>1.0630000000000001E-2</c:v>
                </c:pt>
                <c:pt idx="4186">
                  <c:v>9.7300000000000008E-3</c:v>
                </c:pt>
                <c:pt idx="4187">
                  <c:v>9.0360000000000006E-3</c:v>
                </c:pt>
                <c:pt idx="4188">
                  <c:v>8.26E-3</c:v>
                </c:pt>
                <c:pt idx="4189">
                  <c:v>7.3419999999999996E-3</c:v>
                </c:pt>
                <c:pt idx="4190">
                  <c:v>6.5380000000000004E-3</c:v>
                </c:pt>
                <c:pt idx="4191">
                  <c:v>5.7609999999999996E-3</c:v>
                </c:pt>
                <c:pt idx="4192">
                  <c:v>5.3880000000000004E-3</c:v>
                </c:pt>
                <c:pt idx="4193">
                  <c:v>5.2789999999999998E-3</c:v>
                </c:pt>
                <c:pt idx="4194">
                  <c:v>5.6270000000000001E-3</c:v>
                </c:pt>
                <c:pt idx="4195">
                  <c:v>6.4489999999999999E-3</c:v>
                </c:pt>
                <c:pt idx="4196">
                  <c:v>7.5510000000000004E-3</c:v>
                </c:pt>
                <c:pt idx="4197">
                  <c:v>8.7519999999999994E-3</c:v>
                </c:pt>
                <c:pt idx="4198">
                  <c:v>1.0153000000000001E-2</c:v>
                </c:pt>
                <c:pt idx="4199">
                  <c:v>1.1948E-2</c:v>
                </c:pt>
                <c:pt idx="4200">
                  <c:v>1.4094000000000001E-2</c:v>
                </c:pt>
                <c:pt idx="4201">
                  <c:v>1.6376999999999999E-2</c:v>
                </c:pt>
                <c:pt idx="4202">
                  <c:v>1.8702E-2</c:v>
                </c:pt>
                <c:pt idx="4203">
                  <c:v>2.1128999999999998E-2</c:v>
                </c:pt>
                <c:pt idx="4204">
                  <c:v>2.3675000000000002E-2</c:v>
                </c:pt>
                <c:pt idx="4205">
                  <c:v>2.6199E-2</c:v>
                </c:pt>
                <c:pt idx="4206">
                  <c:v>2.8503000000000001E-2</c:v>
                </c:pt>
                <c:pt idx="4207">
                  <c:v>3.0511E-2</c:v>
                </c:pt>
                <c:pt idx="4208">
                  <c:v>3.2294000000000003E-2</c:v>
                </c:pt>
                <c:pt idx="4209">
                  <c:v>3.3869000000000003E-2</c:v>
                </c:pt>
                <c:pt idx="4210">
                  <c:v>3.5102000000000001E-2</c:v>
                </c:pt>
                <c:pt idx="4211">
                  <c:v>3.5961E-2</c:v>
                </c:pt>
                <c:pt idx="4212">
                  <c:v>3.6789000000000002E-2</c:v>
                </c:pt>
                <c:pt idx="4213">
                  <c:v>3.8098E-2</c:v>
                </c:pt>
                <c:pt idx="4214">
                  <c:v>4.0056000000000001E-2</c:v>
                </c:pt>
                <c:pt idx="4215">
                  <c:v>4.2289E-2</c:v>
                </c:pt>
                <c:pt idx="4216">
                  <c:v>4.4255999999999997E-2</c:v>
                </c:pt>
                <c:pt idx="4217">
                  <c:v>4.5430999999999999E-2</c:v>
                </c:pt>
                <c:pt idx="4218">
                  <c:v>4.6362E-2</c:v>
                </c:pt>
                <c:pt idx="4219">
                  <c:v>4.7517999999999998E-2</c:v>
                </c:pt>
                <c:pt idx="4220">
                  <c:v>4.931E-2</c:v>
                </c:pt>
                <c:pt idx="4221">
                  <c:v>5.1929000000000003E-2</c:v>
                </c:pt>
                <c:pt idx="4222">
                  <c:v>5.5303999999999999E-2</c:v>
                </c:pt>
                <c:pt idx="4223">
                  <c:v>5.9138999999999997E-2</c:v>
                </c:pt>
                <c:pt idx="4224">
                  <c:v>6.3108999999999998E-2</c:v>
                </c:pt>
                <c:pt idx="4225">
                  <c:v>6.7054000000000002E-2</c:v>
                </c:pt>
                <c:pt idx="4226">
                  <c:v>7.0969000000000004E-2</c:v>
                </c:pt>
                <c:pt idx="4227">
                  <c:v>7.4836E-2</c:v>
                </c:pt>
                <c:pt idx="4228">
                  <c:v>7.8574000000000005E-2</c:v>
                </c:pt>
                <c:pt idx="4229">
                  <c:v>8.2068000000000002E-2</c:v>
                </c:pt>
                <c:pt idx="4230">
                  <c:v>8.5164000000000004E-2</c:v>
                </c:pt>
                <c:pt idx="4231">
                  <c:v>8.7708999999999995E-2</c:v>
                </c:pt>
                <c:pt idx="4232">
                  <c:v>8.9696999999999999E-2</c:v>
                </c:pt>
                <c:pt idx="4233">
                  <c:v>9.1281000000000001E-2</c:v>
                </c:pt>
                <c:pt idx="4234">
                  <c:v>9.2606999999999995E-2</c:v>
                </c:pt>
                <c:pt idx="4235">
                  <c:v>9.3689999999999996E-2</c:v>
                </c:pt>
                <c:pt idx="4236">
                  <c:v>9.4447000000000003E-2</c:v>
                </c:pt>
                <c:pt idx="4237">
                  <c:v>9.4736000000000001E-2</c:v>
                </c:pt>
                <c:pt idx="4238">
                  <c:v>9.4409999999999994E-2</c:v>
                </c:pt>
                <c:pt idx="4239">
                  <c:v>9.3396999999999994E-2</c:v>
                </c:pt>
                <c:pt idx="4240">
                  <c:v>9.1770000000000004E-2</c:v>
                </c:pt>
                <c:pt idx="4241">
                  <c:v>8.9762999999999996E-2</c:v>
                </c:pt>
                <c:pt idx="4242">
                  <c:v>8.7775000000000006E-2</c:v>
                </c:pt>
                <c:pt idx="4243">
                  <c:v>8.6235999999999993E-2</c:v>
                </c:pt>
                <c:pt idx="4244">
                  <c:v>8.5271E-2</c:v>
                </c:pt>
                <c:pt idx="4245">
                  <c:v>8.4556999999999993E-2</c:v>
                </c:pt>
                <c:pt idx="4246">
                  <c:v>8.3603999999999998E-2</c:v>
                </c:pt>
                <c:pt idx="4247">
                  <c:v>8.2182000000000005E-2</c:v>
                </c:pt>
                <c:pt idx="4248">
                  <c:v>8.0501000000000003E-2</c:v>
                </c:pt>
                <c:pt idx="4249">
                  <c:v>7.9017000000000004E-2</c:v>
                </c:pt>
                <c:pt idx="4250">
                  <c:v>7.8066999999999998E-2</c:v>
                </c:pt>
                <c:pt idx="4251">
                  <c:v>7.7686000000000005E-2</c:v>
                </c:pt>
                <c:pt idx="4252">
                  <c:v>7.7701999999999993E-2</c:v>
                </c:pt>
                <c:pt idx="4253">
                  <c:v>7.7836000000000002E-2</c:v>
                </c:pt>
                <c:pt idx="4254">
                  <c:v>7.7753000000000003E-2</c:v>
                </c:pt>
                <c:pt idx="4255">
                  <c:v>7.7289999999999998E-2</c:v>
                </c:pt>
                <c:pt idx="4256">
                  <c:v>7.6689999999999994E-2</c:v>
                </c:pt>
                <c:pt idx="4257">
                  <c:v>7.6328999999999994E-2</c:v>
                </c:pt>
                <c:pt idx="4258">
                  <c:v>7.6274999999999996E-2</c:v>
                </c:pt>
                <c:pt idx="4259">
                  <c:v>7.6350000000000001E-2</c:v>
                </c:pt>
                <c:pt idx="4260">
                  <c:v>7.6440999999999995E-2</c:v>
                </c:pt>
                <c:pt idx="4261">
                  <c:v>7.6440999999999995E-2</c:v>
                </c:pt>
                <c:pt idx="4262">
                  <c:v>7.6090000000000005E-2</c:v>
                </c:pt>
                <c:pt idx="4263">
                  <c:v>7.5173000000000004E-2</c:v>
                </c:pt>
                <c:pt idx="4264">
                  <c:v>7.3700000000000002E-2</c:v>
                </c:pt>
                <c:pt idx="4265">
                  <c:v>7.1716000000000002E-2</c:v>
                </c:pt>
                <c:pt idx="4266">
                  <c:v>6.9094000000000003E-2</c:v>
                </c:pt>
                <c:pt idx="4267">
                  <c:v>6.5603999999999996E-2</c:v>
                </c:pt>
                <c:pt idx="4268">
                  <c:v>6.0988000000000001E-2</c:v>
                </c:pt>
                <c:pt idx="4269">
                  <c:v>5.5073999999999998E-2</c:v>
                </c:pt>
                <c:pt idx="4270">
                  <c:v>4.8697999999999998E-2</c:v>
                </c:pt>
                <c:pt idx="4271">
                  <c:v>4.5275999999999997E-2</c:v>
                </c:pt>
                <c:pt idx="4272">
                  <c:v>4.7142999999999997E-2</c:v>
                </c:pt>
                <c:pt idx="4273">
                  <c:v>5.2609000000000003E-2</c:v>
                </c:pt>
                <c:pt idx="4274">
                  <c:v>5.9395000000000003E-2</c:v>
                </c:pt>
                <c:pt idx="4275">
                  <c:v>6.6009999999999999E-2</c:v>
                </c:pt>
                <c:pt idx="4276">
                  <c:v>7.1703000000000003E-2</c:v>
                </c:pt>
                <c:pt idx="4277">
                  <c:v>7.6249999999999998E-2</c:v>
                </c:pt>
                <c:pt idx="4278">
                  <c:v>7.9696000000000003E-2</c:v>
                </c:pt>
                <c:pt idx="4279">
                  <c:v>8.2225000000000006E-2</c:v>
                </c:pt>
                <c:pt idx="4280">
                  <c:v>8.4030999999999995E-2</c:v>
                </c:pt>
                <c:pt idx="4281">
                  <c:v>8.5120000000000001E-2</c:v>
                </c:pt>
                <c:pt idx="4282">
                  <c:v>8.5314000000000001E-2</c:v>
                </c:pt>
                <c:pt idx="4283">
                  <c:v>8.4458000000000005E-2</c:v>
                </c:pt>
                <c:pt idx="4284">
                  <c:v>8.2445000000000004E-2</c:v>
                </c:pt>
                <c:pt idx="4285">
                  <c:v>7.9118999999999995E-2</c:v>
                </c:pt>
                <c:pt idx="4286">
                  <c:v>7.4411000000000005E-2</c:v>
                </c:pt>
                <c:pt idx="4287">
                  <c:v>6.8501999999999993E-2</c:v>
                </c:pt>
                <c:pt idx="4288">
                  <c:v>6.1668000000000001E-2</c:v>
                </c:pt>
                <c:pt idx="4289">
                  <c:v>5.4022000000000001E-2</c:v>
                </c:pt>
                <c:pt idx="4290">
                  <c:v>4.5587999999999997E-2</c:v>
                </c:pt>
                <c:pt idx="4291">
                  <c:v>3.6622000000000002E-2</c:v>
                </c:pt>
                <c:pt idx="4292">
                  <c:v>2.7838000000000002E-2</c:v>
                </c:pt>
                <c:pt idx="4293">
                  <c:v>2.0560999999999999E-2</c:v>
                </c:pt>
                <c:pt idx="4294">
                  <c:v>1.6421999999999999E-2</c:v>
                </c:pt>
                <c:pt idx="4295">
                  <c:v>1.7155E-2</c:v>
                </c:pt>
                <c:pt idx="4296">
                  <c:v>2.0435999999999999E-2</c:v>
                </c:pt>
                <c:pt idx="4297">
                  <c:v>2.2768E-2</c:v>
                </c:pt>
                <c:pt idx="4298">
                  <c:v>2.3916E-2</c:v>
                </c:pt>
                <c:pt idx="4299">
                  <c:v>2.4895E-2</c:v>
                </c:pt>
                <c:pt idx="4300">
                  <c:v>2.6307000000000001E-2</c:v>
                </c:pt>
                <c:pt idx="4301">
                  <c:v>2.8062E-2</c:v>
                </c:pt>
                <c:pt idx="4302">
                  <c:v>2.9822999999999999E-2</c:v>
                </c:pt>
                <c:pt idx="4303">
                  <c:v>3.1541E-2</c:v>
                </c:pt>
                <c:pt idx="4304">
                  <c:v>3.3508999999999997E-2</c:v>
                </c:pt>
                <c:pt idx="4305">
                  <c:v>3.6083999999999998E-2</c:v>
                </c:pt>
                <c:pt idx="4306">
                  <c:v>3.9532999999999999E-2</c:v>
                </c:pt>
                <c:pt idx="4307">
                  <c:v>4.4005000000000002E-2</c:v>
                </c:pt>
                <c:pt idx="4308">
                  <c:v>4.9459999999999997E-2</c:v>
                </c:pt>
                <c:pt idx="4309">
                  <c:v>5.5604000000000001E-2</c:v>
                </c:pt>
                <c:pt idx="4310">
                  <c:v>6.2038000000000003E-2</c:v>
                </c:pt>
                <c:pt idx="4311">
                  <c:v>6.8503999999999995E-2</c:v>
                </c:pt>
                <c:pt idx="4312">
                  <c:v>7.4923000000000003E-2</c:v>
                </c:pt>
                <c:pt idx="4313">
                  <c:v>8.1167000000000003E-2</c:v>
                </c:pt>
                <c:pt idx="4314">
                  <c:v>8.6900000000000005E-2</c:v>
                </c:pt>
                <c:pt idx="4315">
                  <c:v>9.1703999999999994E-2</c:v>
                </c:pt>
                <c:pt idx="4316">
                  <c:v>9.5325999999999994E-2</c:v>
                </c:pt>
                <c:pt idx="4317">
                  <c:v>9.7795999999999994E-2</c:v>
                </c:pt>
                <c:pt idx="4318">
                  <c:v>9.9410999999999999E-2</c:v>
                </c:pt>
                <c:pt idx="4319">
                  <c:v>0.100614</c:v>
                </c:pt>
                <c:pt idx="4320">
                  <c:v>0.10190200000000001</c:v>
                </c:pt>
                <c:pt idx="4321">
                  <c:v>0.103756</c:v>
                </c:pt>
                <c:pt idx="4322">
                  <c:v>0.10641100000000001</c:v>
                </c:pt>
                <c:pt idx="4323">
                  <c:v>0.10958</c:v>
                </c:pt>
                <c:pt idx="4324">
                  <c:v>0.112647</c:v>
                </c:pt>
                <c:pt idx="4325">
                  <c:v>0.11531</c:v>
                </c:pt>
                <c:pt idx="4326">
                  <c:v>0.117843</c:v>
                </c:pt>
                <c:pt idx="4327">
                  <c:v>0.120656</c:v>
                </c:pt>
                <c:pt idx="4328">
                  <c:v>0.12379900000000001</c:v>
                </c:pt>
                <c:pt idx="4329">
                  <c:v>0.12695899999999999</c:v>
                </c:pt>
                <c:pt idx="4330">
                  <c:v>0.12967899999999999</c:v>
                </c:pt>
                <c:pt idx="4331">
                  <c:v>0.13144800000000001</c:v>
                </c:pt>
                <c:pt idx="4332">
                  <c:v>0.131825</c:v>
                </c:pt>
                <c:pt idx="4333">
                  <c:v>0.13068099999999999</c:v>
                </c:pt>
                <c:pt idx="4334">
                  <c:v>0.12828600000000001</c:v>
                </c:pt>
                <c:pt idx="4335">
                  <c:v>0.12508</c:v>
                </c:pt>
                <c:pt idx="4336">
                  <c:v>0.12135799999999999</c:v>
                </c:pt>
                <c:pt idx="4337">
                  <c:v>0.117198</c:v>
                </c:pt>
                <c:pt idx="4338">
                  <c:v>0.112623</c:v>
                </c:pt>
                <c:pt idx="4339">
                  <c:v>0.107775</c:v>
                </c:pt>
                <c:pt idx="4340">
                  <c:v>0.102937</c:v>
                </c:pt>
                <c:pt idx="4341">
                  <c:v>9.8435999999999996E-2</c:v>
                </c:pt>
                <c:pt idx="4342">
                  <c:v>9.4514000000000001E-2</c:v>
                </c:pt>
                <c:pt idx="4343">
                  <c:v>9.1259999999999994E-2</c:v>
                </c:pt>
                <c:pt idx="4344">
                  <c:v>8.8610999999999995E-2</c:v>
                </c:pt>
                <c:pt idx="4345">
                  <c:v>8.6352999999999999E-2</c:v>
                </c:pt>
                <c:pt idx="4346">
                  <c:v>8.4211999999999995E-2</c:v>
                </c:pt>
                <c:pt idx="4347">
                  <c:v>8.2136000000000001E-2</c:v>
                </c:pt>
                <c:pt idx="4348">
                  <c:v>8.0447000000000005E-2</c:v>
                </c:pt>
                <c:pt idx="4349">
                  <c:v>7.9489000000000004E-2</c:v>
                </c:pt>
                <c:pt idx="4350">
                  <c:v>7.9149999999999998E-2</c:v>
                </c:pt>
                <c:pt idx="4351">
                  <c:v>7.8878000000000004E-2</c:v>
                </c:pt>
                <c:pt idx="4352">
                  <c:v>7.8141000000000002E-2</c:v>
                </c:pt>
                <c:pt idx="4353">
                  <c:v>7.6713000000000003E-2</c:v>
                </c:pt>
                <c:pt idx="4354">
                  <c:v>7.4631000000000003E-2</c:v>
                </c:pt>
                <c:pt idx="4355">
                  <c:v>7.2148000000000004E-2</c:v>
                </c:pt>
                <c:pt idx="4356">
                  <c:v>6.9713999999999998E-2</c:v>
                </c:pt>
                <c:pt idx="4357">
                  <c:v>6.7771999999999999E-2</c:v>
                </c:pt>
                <c:pt idx="4358">
                  <c:v>6.6520999999999997E-2</c:v>
                </c:pt>
                <c:pt idx="4359">
                  <c:v>6.5853999999999996E-2</c:v>
                </c:pt>
                <c:pt idx="4360">
                  <c:v>6.5457000000000001E-2</c:v>
                </c:pt>
                <c:pt idx="4361">
                  <c:v>6.4988000000000004E-2</c:v>
                </c:pt>
                <c:pt idx="4362">
                  <c:v>6.4312999999999995E-2</c:v>
                </c:pt>
                <c:pt idx="4363">
                  <c:v>6.3493999999999995E-2</c:v>
                </c:pt>
                <c:pt idx="4364">
                  <c:v>6.2486E-2</c:v>
                </c:pt>
                <c:pt idx="4365">
                  <c:v>6.1027999999999999E-2</c:v>
                </c:pt>
                <c:pt idx="4366">
                  <c:v>5.8964000000000003E-2</c:v>
                </c:pt>
                <c:pt idx="4367">
                  <c:v>5.6469999999999999E-2</c:v>
                </c:pt>
                <c:pt idx="4368">
                  <c:v>5.2201999999999998E-2</c:v>
                </c:pt>
                <c:pt idx="4369">
                  <c:v>4.7937E-2</c:v>
                </c:pt>
                <c:pt idx="4370">
                  <c:v>4.3672999999999997E-2</c:v>
                </c:pt>
                <c:pt idx="4371">
                  <c:v>3.9412000000000003E-2</c:v>
                </c:pt>
                <c:pt idx="4372">
                  <c:v>3.5152000000000003E-2</c:v>
                </c:pt>
                <c:pt idx="4373">
                  <c:v>3.0894000000000001E-2</c:v>
                </c:pt>
                <c:pt idx="4374">
                  <c:v>2.6638999999999999E-2</c:v>
                </c:pt>
                <c:pt idx="4375">
                  <c:v>2.2384999999999999E-2</c:v>
                </c:pt>
                <c:pt idx="4376">
                  <c:v>1.8133E-2</c:v>
                </c:pt>
                <c:pt idx="4377">
                  <c:v>1.3882E-2</c:v>
                </c:pt>
                <c:pt idx="4378">
                  <c:v>9.6340000000000002E-3</c:v>
                </c:pt>
                <c:pt idx="4379">
                  <c:v>5.3880000000000004E-3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46F7-9945-8EB1-8FD95F47AA5F}"/>
            </c:ext>
          </c:extLst>
        </c:ser>
        <c:ser>
          <c:idx val="3"/>
          <c:order val="3"/>
          <c:tx>
            <c:strRef>
              <c:f>[IR_Poria.xlsx]Grattage!$E$1</c:f>
              <c:strCache>
                <c:ptCount val="1"/>
                <c:pt idx="0">
                  <c:v>Poria-grattage-PES-B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[IR_Poria.xlsx]Grattage!$A$2:$A$4381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[IR_Poria.xlsx]Grattage!$E$2:$E$4381</c:f>
              <c:numCache>
                <c:formatCode>General</c:formatCode>
                <c:ptCount val="4380"/>
                <c:pt idx="0">
                  <c:v>7.8323000000000004E-2</c:v>
                </c:pt>
                <c:pt idx="1">
                  <c:v>7.7228000000000005E-2</c:v>
                </c:pt>
                <c:pt idx="2">
                  <c:v>7.6134999999999994E-2</c:v>
                </c:pt>
                <c:pt idx="3">
                  <c:v>7.5044E-2</c:v>
                </c:pt>
                <c:pt idx="4">
                  <c:v>7.3954000000000006E-2</c:v>
                </c:pt>
                <c:pt idx="5">
                  <c:v>7.2866E-2</c:v>
                </c:pt>
                <c:pt idx="6">
                  <c:v>7.1779999999999997E-2</c:v>
                </c:pt>
                <c:pt idx="7">
                  <c:v>7.0696999999999996E-2</c:v>
                </c:pt>
                <c:pt idx="8">
                  <c:v>6.9613999999999995E-2</c:v>
                </c:pt>
                <c:pt idx="9">
                  <c:v>6.8533999999999998E-2</c:v>
                </c:pt>
                <c:pt idx="10">
                  <c:v>6.7455000000000001E-2</c:v>
                </c:pt>
                <c:pt idx="11">
                  <c:v>6.6378000000000006E-2</c:v>
                </c:pt>
                <c:pt idx="12">
                  <c:v>6.5303E-2</c:v>
                </c:pt>
                <c:pt idx="13">
                  <c:v>6.4437999999999995E-2</c:v>
                </c:pt>
                <c:pt idx="14">
                  <c:v>6.3194E-2</c:v>
                </c:pt>
                <c:pt idx="15">
                  <c:v>6.1516000000000001E-2</c:v>
                </c:pt>
                <c:pt idx="16">
                  <c:v>5.9478000000000003E-2</c:v>
                </c:pt>
                <c:pt idx="17">
                  <c:v>5.7140999999999997E-2</c:v>
                </c:pt>
                <c:pt idx="18">
                  <c:v>5.4684999999999997E-2</c:v>
                </c:pt>
                <c:pt idx="19">
                  <c:v>5.2545000000000001E-2</c:v>
                </c:pt>
                <c:pt idx="20">
                  <c:v>5.1085999999999999E-2</c:v>
                </c:pt>
                <c:pt idx="21">
                  <c:v>5.0165000000000001E-2</c:v>
                </c:pt>
                <c:pt idx="22">
                  <c:v>4.9038999999999999E-2</c:v>
                </c:pt>
                <c:pt idx="23">
                  <c:v>4.6531000000000003E-2</c:v>
                </c:pt>
                <c:pt idx="24">
                  <c:v>4.2194000000000002E-2</c:v>
                </c:pt>
                <c:pt idx="25">
                  <c:v>3.7552000000000002E-2</c:v>
                </c:pt>
                <c:pt idx="26">
                  <c:v>3.4372E-2</c:v>
                </c:pt>
                <c:pt idx="27">
                  <c:v>3.2962999999999999E-2</c:v>
                </c:pt>
                <c:pt idx="28">
                  <c:v>3.2543000000000002E-2</c:v>
                </c:pt>
                <c:pt idx="29">
                  <c:v>3.2439000000000003E-2</c:v>
                </c:pt>
                <c:pt idx="30">
                  <c:v>3.2694000000000001E-2</c:v>
                </c:pt>
                <c:pt idx="31">
                  <c:v>3.3494000000000003E-2</c:v>
                </c:pt>
                <c:pt idx="32">
                  <c:v>3.4513000000000002E-2</c:v>
                </c:pt>
                <c:pt idx="33">
                  <c:v>3.5298000000000003E-2</c:v>
                </c:pt>
                <c:pt idx="34">
                  <c:v>3.5758999999999999E-2</c:v>
                </c:pt>
                <c:pt idx="35">
                  <c:v>3.6142000000000001E-2</c:v>
                </c:pt>
                <c:pt idx="36">
                  <c:v>3.6562999999999998E-2</c:v>
                </c:pt>
                <c:pt idx="37">
                  <c:v>3.6788000000000001E-2</c:v>
                </c:pt>
                <c:pt idx="38">
                  <c:v>3.6518000000000002E-2</c:v>
                </c:pt>
                <c:pt idx="39">
                  <c:v>3.5682999999999999E-2</c:v>
                </c:pt>
                <c:pt idx="40">
                  <c:v>3.4388000000000002E-2</c:v>
                </c:pt>
                <c:pt idx="41">
                  <c:v>3.2830999999999999E-2</c:v>
                </c:pt>
                <c:pt idx="42">
                  <c:v>3.1336000000000003E-2</c:v>
                </c:pt>
                <c:pt idx="43">
                  <c:v>3.0159999999999999E-2</c:v>
                </c:pt>
                <c:pt idx="44">
                  <c:v>2.9125999999999999E-2</c:v>
                </c:pt>
                <c:pt idx="45">
                  <c:v>2.7675999999999999E-2</c:v>
                </c:pt>
                <c:pt idx="46">
                  <c:v>2.5318E-2</c:v>
                </c:pt>
                <c:pt idx="47">
                  <c:v>2.2127000000000001E-2</c:v>
                </c:pt>
                <c:pt idx="48">
                  <c:v>1.9118E-2</c:v>
                </c:pt>
                <c:pt idx="49">
                  <c:v>1.737E-2</c:v>
                </c:pt>
                <c:pt idx="50">
                  <c:v>1.6354E-2</c:v>
                </c:pt>
                <c:pt idx="51">
                  <c:v>1.5181E-2</c:v>
                </c:pt>
                <c:pt idx="52">
                  <c:v>1.3868E-2</c:v>
                </c:pt>
                <c:pt idx="53">
                  <c:v>1.2633E-2</c:v>
                </c:pt>
                <c:pt idx="54">
                  <c:v>1.1551000000000001E-2</c:v>
                </c:pt>
                <c:pt idx="55">
                  <c:v>1.0822999999999999E-2</c:v>
                </c:pt>
                <c:pt idx="56">
                  <c:v>1.0588E-2</c:v>
                </c:pt>
                <c:pt idx="57">
                  <c:v>1.0612999999999999E-2</c:v>
                </c:pt>
                <c:pt idx="58">
                  <c:v>1.0524E-2</c:v>
                </c:pt>
                <c:pt idx="59">
                  <c:v>1.0041E-2</c:v>
                </c:pt>
                <c:pt idx="60">
                  <c:v>9.0550000000000005E-3</c:v>
                </c:pt>
                <c:pt idx="61">
                  <c:v>7.6550000000000003E-3</c:v>
                </c:pt>
                <c:pt idx="62">
                  <c:v>6.0480000000000004E-3</c:v>
                </c:pt>
                <c:pt idx="63">
                  <c:v>4.5149999999999999E-3</c:v>
                </c:pt>
                <c:pt idx="64">
                  <c:v>3.4199999999999999E-3</c:v>
                </c:pt>
                <c:pt idx="65">
                  <c:v>3.0720000000000001E-3</c:v>
                </c:pt>
                <c:pt idx="66">
                  <c:v>3.5019999999999999E-3</c:v>
                </c:pt>
                <c:pt idx="67">
                  <c:v>4.516E-3</c:v>
                </c:pt>
                <c:pt idx="68">
                  <c:v>5.8939999999999999E-3</c:v>
                </c:pt>
                <c:pt idx="69">
                  <c:v>7.4359999999999999E-3</c:v>
                </c:pt>
                <c:pt idx="70">
                  <c:v>8.9020000000000002E-3</c:v>
                </c:pt>
                <c:pt idx="71">
                  <c:v>1.0073E-2</c:v>
                </c:pt>
                <c:pt idx="72">
                  <c:v>1.0879E-2</c:v>
                </c:pt>
                <c:pt idx="73">
                  <c:v>1.1416000000000001E-2</c:v>
                </c:pt>
                <c:pt idx="74">
                  <c:v>1.1957000000000001E-2</c:v>
                </c:pt>
                <c:pt idx="75">
                  <c:v>1.2876E-2</c:v>
                </c:pt>
                <c:pt idx="76">
                  <c:v>1.418E-2</c:v>
                </c:pt>
                <c:pt idx="77">
                  <c:v>1.5302E-2</c:v>
                </c:pt>
                <c:pt idx="78">
                  <c:v>1.5848999999999999E-2</c:v>
                </c:pt>
                <c:pt idx="79">
                  <c:v>1.5907000000000001E-2</c:v>
                </c:pt>
                <c:pt idx="80">
                  <c:v>1.5525000000000001E-2</c:v>
                </c:pt>
                <c:pt idx="81">
                  <c:v>1.4456E-2</c:v>
                </c:pt>
                <c:pt idx="82">
                  <c:v>1.2494E-2</c:v>
                </c:pt>
                <c:pt idx="83">
                  <c:v>9.9559999999999996E-3</c:v>
                </c:pt>
                <c:pt idx="84">
                  <c:v>7.554E-3</c:v>
                </c:pt>
                <c:pt idx="85">
                  <c:v>5.7829999999999999E-3</c:v>
                </c:pt>
                <c:pt idx="86">
                  <c:v>4.6779999999999999E-3</c:v>
                </c:pt>
                <c:pt idx="87">
                  <c:v>4.0439999999999999E-3</c:v>
                </c:pt>
                <c:pt idx="88">
                  <c:v>3.5370000000000002E-3</c:v>
                </c:pt>
                <c:pt idx="89">
                  <c:v>2.7920000000000002E-3</c:v>
                </c:pt>
                <c:pt idx="90">
                  <c:v>2.0969999999999999E-3</c:v>
                </c:pt>
                <c:pt idx="91">
                  <c:v>2.1679999999999998E-3</c:v>
                </c:pt>
                <c:pt idx="92">
                  <c:v>3.1649999999999998E-3</c:v>
                </c:pt>
                <c:pt idx="93">
                  <c:v>4.7930000000000004E-3</c:v>
                </c:pt>
                <c:pt idx="94">
                  <c:v>6.7539999999999996E-3</c:v>
                </c:pt>
                <c:pt idx="95">
                  <c:v>8.9499999999999996E-3</c:v>
                </c:pt>
                <c:pt idx="96">
                  <c:v>1.1351E-2</c:v>
                </c:pt>
                <c:pt idx="97">
                  <c:v>1.3780000000000001E-2</c:v>
                </c:pt>
                <c:pt idx="98">
                  <c:v>1.5937E-2</c:v>
                </c:pt>
                <c:pt idx="99">
                  <c:v>1.7595E-2</c:v>
                </c:pt>
                <c:pt idx="100">
                  <c:v>1.8723E-2</c:v>
                </c:pt>
                <c:pt idx="101">
                  <c:v>1.9463000000000001E-2</c:v>
                </c:pt>
                <c:pt idx="102">
                  <c:v>1.9986E-2</c:v>
                </c:pt>
                <c:pt idx="103">
                  <c:v>2.0329E-2</c:v>
                </c:pt>
                <c:pt idx="104">
                  <c:v>2.0368000000000001E-2</c:v>
                </c:pt>
                <c:pt idx="105">
                  <c:v>1.9979E-2</c:v>
                </c:pt>
                <c:pt idx="106">
                  <c:v>1.9300000000000001E-2</c:v>
                </c:pt>
                <c:pt idx="107">
                  <c:v>1.8695E-2</c:v>
                </c:pt>
                <c:pt idx="108">
                  <c:v>1.8308000000000001E-2</c:v>
                </c:pt>
                <c:pt idx="109">
                  <c:v>1.7850999999999999E-2</c:v>
                </c:pt>
                <c:pt idx="110">
                  <c:v>1.6903000000000001E-2</c:v>
                </c:pt>
                <c:pt idx="111">
                  <c:v>1.5165E-2</c:v>
                </c:pt>
                <c:pt idx="112">
                  <c:v>1.2588999999999999E-2</c:v>
                </c:pt>
                <c:pt idx="113">
                  <c:v>9.7929999999999996E-3</c:v>
                </c:pt>
                <c:pt idx="114">
                  <c:v>7.9380000000000006E-3</c:v>
                </c:pt>
                <c:pt idx="115">
                  <c:v>7.2740000000000001E-3</c:v>
                </c:pt>
                <c:pt idx="116">
                  <c:v>6.8580000000000004E-3</c:v>
                </c:pt>
                <c:pt idx="117">
                  <c:v>5.9979999999999999E-3</c:v>
                </c:pt>
                <c:pt idx="118">
                  <c:v>4.8589999999999996E-3</c:v>
                </c:pt>
                <c:pt idx="119">
                  <c:v>3.898E-3</c:v>
                </c:pt>
                <c:pt idx="120">
                  <c:v>3.2699999999999999E-3</c:v>
                </c:pt>
                <c:pt idx="121">
                  <c:v>2.9689999999999999E-3</c:v>
                </c:pt>
                <c:pt idx="122">
                  <c:v>3.0720000000000001E-3</c:v>
                </c:pt>
                <c:pt idx="123">
                  <c:v>3.297E-3</c:v>
                </c:pt>
                <c:pt idx="124">
                  <c:v>3.637E-3</c:v>
                </c:pt>
                <c:pt idx="125">
                  <c:v>4.1399999999999996E-3</c:v>
                </c:pt>
                <c:pt idx="126">
                  <c:v>4.6360000000000004E-3</c:v>
                </c:pt>
                <c:pt idx="127">
                  <c:v>5.0980000000000001E-3</c:v>
                </c:pt>
                <c:pt idx="128">
                  <c:v>5.646E-3</c:v>
                </c:pt>
                <c:pt idx="129">
                  <c:v>6.4679999999999998E-3</c:v>
                </c:pt>
                <c:pt idx="130">
                  <c:v>7.6940000000000003E-3</c:v>
                </c:pt>
                <c:pt idx="131">
                  <c:v>9.1629999999999993E-3</c:v>
                </c:pt>
                <c:pt idx="132">
                  <c:v>1.044E-2</c:v>
                </c:pt>
                <c:pt idx="133">
                  <c:v>1.1209999999999999E-2</c:v>
                </c:pt>
                <c:pt idx="134">
                  <c:v>1.1469999999999999E-2</c:v>
                </c:pt>
                <c:pt idx="135">
                  <c:v>1.1269E-2</c:v>
                </c:pt>
                <c:pt idx="136">
                  <c:v>1.0585000000000001E-2</c:v>
                </c:pt>
                <c:pt idx="137">
                  <c:v>9.5610000000000001E-3</c:v>
                </c:pt>
                <c:pt idx="138">
                  <c:v>8.4010000000000005E-3</c:v>
                </c:pt>
                <c:pt idx="139">
                  <c:v>7.0400000000000003E-3</c:v>
                </c:pt>
                <c:pt idx="140">
                  <c:v>5.4479999999999997E-3</c:v>
                </c:pt>
                <c:pt idx="141">
                  <c:v>4.0699999999999998E-3</c:v>
                </c:pt>
                <c:pt idx="142">
                  <c:v>3.5300000000000002E-3</c:v>
                </c:pt>
                <c:pt idx="143">
                  <c:v>3.898E-3</c:v>
                </c:pt>
                <c:pt idx="144">
                  <c:v>4.718E-3</c:v>
                </c:pt>
                <c:pt idx="145">
                  <c:v>5.5339999999999999E-3</c:v>
                </c:pt>
                <c:pt idx="146">
                  <c:v>6.0610000000000004E-3</c:v>
                </c:pt>
                <c:pt idx="147">
                  <c:v>6.1739999999999998E-3</c:v>
                </c:pt>
                <c:pt idx="148">
                  <c:v>5.9259999999999998E-3</c:v>
                </c:pt>
                <c:pt idx="149">
                  <c:v>5.5069999999999997E-3</c:v>
                </c:pt>
                <c:pt idx="150">
                  <c:v>5.2430000000000003E-3</c:v>
                </c:pt>
                <c:pt idx="151">
                  <c:v>5.463E-3</c:v>
                </c:pt>
                <c:pt idx="152">
                  <c:v>6.2719999999999998E-3</c:v>
                </c:pt>
                <c:pt idx="153">
                  <c:v>7.489E-3</c:v>
                </c:pt>
                <c:pt idx="154">
                  <c:v>8.7589999999999994E-3</c:v>
                </c:pt>
                <c:pt idx="155">
                  <c:v>9.7769999999999992E-3</c:v>
                </c:pt>
                <c:pt idx="156">
                  <c:v>1.0468E-2</c:v>
                </c:pt>
                <c:pt idx="157">
                  <c:v>1.0938E-2</c:v>
                </c:pt>
                <c:pt idx="158">
                  <c:v>1.1268E-2</c:v>
                </c:pt>
                <c:pt idx="159">
                  <c:v>1.1412E-2</c:v>
                </c:pt>
                <c:pt idx="160">
                  <c:v>1.1354E-2</c:v>
                </c:pt>
                <c:pt idx="161">
                  <c:v>1.1181E-2</c:v>
                </c:pt>
                <c:pt idx="162">
                  <c:v>1.0947999999999999E-2</c:v>
                </c:pt>
                <c:pt idx="163">
                  <c:v>1.0647999999999999E-2</c:v>
                </c:pt>
                <c:pt idx="164">
                  <c:v>1.0395E-2</c:v>
                </c:pt>
                <c:pt idx="165">
                  <c:v>1.0371E-2</c:v>
                </c:pt>
                <c:pt idx="166">
                  <c:v>1.056E-2</c:v>
                </c:pt>
                <c:pt idx="167">
                  <c:v>1.0711E-2</c:v>
                </c:pt>
                <c:pt idx="168">
                  <c:v>1.0553E-2</c:v>
                </c:pt>
                <c:pt idx="169">
                  <c:v>9.9729999999999992E-3</c:v>
                </c:pt>
                <c:pt idx="170">
                  <c:v>9.0799999999999995E-3</c:v>
                </c:pt>
                <c:pt idx="171">
                  <c:v>8.1880000000000008E-3</c:v>
                </c:pt>
                <c:pt idx="172">
                  <c:v>7.6699999999999997E-3</c:v>
                </c:pt>
                <c:pt idx="173">
                  <c:v>7.8130000000000005E-3</c:v>
                </c:pt>
                <c:pt idx="174">
                  <c:v>8.6669999999999994E-3</c:v>
                </c:pt>
                <c:pt idx="175">
                  <c:v>9.9139999999999992E-3</c:v>
                </c:pt>
                <c:pt idx="176">
                  <c:v>1.1102000000000001E-2</c:v>
                </c:pt>
                <c:pt idx="177">
                  <c:v>1.2029E-2</c:v>
                </c:pt>
                <c:pt idx="178">
                  <c:v>1.2848999999999999E-2</c:v>
                </c:pt>
                <c:pt idx="179">
                  <c:v>1.3873E-2</c:v>
                </c:pt>
                <c:pt idx="180">
                  <c:v>1.5245999999999999E-2</c:v>
                </c:pt>
                <c:pt idx="181">
                  <c:v>1.6840000000000001E-2</c:v>
                </c:pt>
                <c:pt idx="182">
                  <c:v>1.8492000000000001E-2</c:v>
                </c:pt>
                <c:pt idx="183">
                  <c:v>2.0219000000000001E-2</c:v>
                </c:pt>
                <c:pt idx="184">
                  <c:v>2.2072000000000001E-2</c:v>
                </c:pt>
                <c:pt idx="185">
                  <c:v>2.3880999999999999E-2</c:v>
                </c:pt>
                <c:pt idx="186">
                  <c:v>2.5357999999999999E-2</c:v>
                </c:pt>
                <c:pt idx="187">
                  <c:v>2.6409999999999999E-2</c:v>
                </c:pt>
                <c:pt idx="188">
                  <c:v>2.7195E-2</c:v>
                </c:pt>
                <c:pt idx="189">
                  <c:v>2.7865000000000001E-2</c:v>
                </c:pt>
                <c:pt idx="190">
                  <c:v>2.8413000000000001E-2</c:v>
                </c:pt>
                <c:pt idx="191">
                  <c:v>2.8815E-2</c:v>
                </c:pt>
                <c:pt idx="192">
                  <c:v>2.9163999999999999E-2</c:v>
                </c:pt>
                <c:pt idx="193">
                  <c:v>2.9582000000000001E-2</c:v>
                </c:pt>
                <c:pt idx="194">
                  <c:v>3.0054999999999998E-2</c:v>
                </c:pt>
                <c:pt idx="195">
                  <c:v>3.0446000000000001E-2</c:v>
                </c:pt>
                <c:pt idx="196">
                  <c:v>3.0623000000000001E-2</c:v>
                </c:pt>
                <c:pt idx="197">
                  <c:v>3.0540000000000001E-2</c:v>
                </c:pt>
                <c:pt idx="198">
                  <c:v>3.0286E-2</c:v>
                </c:pt>
                <c:pt idx="199">
                  <c:v>3.0085000000000001E-2</c:v>
                </c:pt>
                <c:pt idx="200">
                  <c:v>3.0165999999999998E-2</c:v>
                </c:pt>
                <c:pt idx="201">
                  <c:v>3.0647000000000001E-2</c:v>
                </c:pt>
                <c:pt idx="202">
                  <c:v>3.1556000000000001E-2</c:v>
                </c:pt>
                <c:pt idx="203">
                  <c:v>3.2867E-2</c:v>
                </c:pt>
                <c:pt idx="204">
                  <c:v>3.4445000000000003E-2</c:v>
                </c:pt>
                <c:pt idx="205">
                  <c:v>3.6138000000000003E-2</c:v>
                </c:pt>
                <c:pt idx="206">
                  <c:v>3.7930999999999999E-2</c:v>
                </c:pt>
                <c:pt idx="207">
                  <c:v>3.9863000000000003E-2</c:v>
                </c:pt>
                <c:pt idx="208">
                  <c:v>4.1840000000000002E-2</c:v>
                </c:pt>
                <c:pt idx="209">
                  <c:v>4.3659000000000003E-2</c:v>
                </c:pt>
                <c:pt idx="210">
                  <c:v>4.5178000000000003E-2</c:v>
                </c:pt>
                <c:pt idx="211">
                  <c:v>4.6400999999999998E-2</c:v>
                </c:pt>
                <c:pt idx="212">
                  <c:v>4.7420999999999998E-2</c:v>
                </c:pt>
                <c:pt idx="213">
                  <c:v>4.8342000000000003E-2</c:v>
                </c:pt>
                <c:pt idx="214">
                  <c:v>4.9281999999999999E-2</c:v>
                </c:pt>
                <c:pt idx="215">
                  <c:v>5.0397999999999998E-2</c:v>
                </c:pt>
                <c:pt idx="216">
                  <c:v>5.1770999999999998E-2</c:v>
                </c:pt>
                <c:pt idx="217">
                  <c:v>5.3255999999999998E-2</c:v>
                </c:pt>
                <c:pt idx="218">
                  <c:v>5.4546999999999998E-2</c:v>
                </c:pt>
                <c:pt idx="219">
                  <c:v>5.5418000000000002E-2</c:v>
                </c:pt>
                <c:pt idx="220">
                  <c:v>5.5930000000000001E-2</c:v>
                </c:pt>
                <c:pt idx="221">
                  <c:v>5.6474999999999997E-2</c:v>
                </c:pt>
                <c:pt idx="222">
                  <c:v>5.7540000000000001E-2</c:v>
                </c:pt>
                <c:pt idx="223">
                  <c:v>5.9285999999999998E-2</c:v>
                </c:pt>
                <c:pt idx="224">
                  <c:v>6.1411E-2</c:v>
                </c:pt>
                <c:pt idx="225">
                  <c:v>6.3479999999999995E-2</c:v>
                </c:pt>
                <c:pt idx="226">
                  <c:v>6.5267000000000006E-2</c:v>
                </c:pt>
                <c:pt idx="227">
                  <c:v>6.6790000000000002E-2</c:v>
                </c:pt>
                <c:pt idx="228">
                  <c:v>6.8176E-2</c:v>
                </c:pt>
                <c:pt idx="229">
                  <c:v>6.9564000000000001E-2</c:v>
                </c:pt>
                <c:pt idx="230">
                  <c:v>7.1035000000000001E-2</c:v>
                </c:pt>
                <c:pt idx="231">
                  <c:v>7.2552000000000005E-2</c:v>
                </c:pt>
                <c:pt idx="232">
                  <c:v>7.399E-2</c:v>
                </c:pt>
                <c:pt idx="233">
                  <c:v>7.5221999999999997E-2</c:v>
                </c:pt>
                <c:pt idx="234">
                  <c:v>7.6213000000000003E-2</c:v>
                </c:pt>
                <c:pt idx="235">
                  <c:v>7.7090000000000006E-2</c:v>
                </c:pt>
                <c:pt idx="236">
                  <c:v>7.8101000000000004E-2</c:v>
                </c:pt>
                <c:pt idx="237">
                  <c:v>7.9457E-2</c:v>
                </c:pt>
                <c:pt idx="238">
                  <c:v>8.1165000000000001E-2</c:v>
                </c:pt>
                <c:pt idx="239">
                  <c:v>8.3002999999999993E-2</c:v>
                </c:pt>
                <c:pt idx="240">
                  <c:v>8.4687999999999999E-2</c:v>
                </c:pt>
                <c:pt idx="241">
                  <c:v>8.6078000000000002E-2</c:v>
                </c:pt>
                <c:pt idx="242">
                  <c:v>8.7206000000000006E-2</c:v>
                </c:pt>
                <c:pt idx="243">
                  <c:v>8.8186E-2</c:v>
                </c:pt>
                <c:pt idx="244">
                  <c:v>8.9205999999999994E-2</c:v>
                </c:pt>
                <c:pt idx="245">
                  <c:v>9.0498999999999996E-2</c:v>
                </c:pt>
                <c:pt idx="246">
                  <c:v>9.2171000000000003E-2</c:v>
                </c:pt>
                <c:pt idx="247">
                  <c:v>9.4058000000000003E-2</c:v>
                </c:pt>
                <c:pt idx="248">
                  <c:v>9.5902000000000001E-2</c:v>
                </c:pt>
                <c:pt idx="249">
                  <c:v>9.7589999999999996E-2</c:v>
                </c:pt>
                <c:pt idx="250">
                  <c:v>9.9164000000000002E-2</c:v>
                </c:pt>
                <c:pt idx="251">
                  <c:v>0.100684</c:v>
                </c:pt>
                <c:pt idx="252">
                  <c:v>0.10219499999999999</c:v>
                </c:pt>
                <c:pt idx="253">
                  <c:v>0.10374800000000001</c:v>
                </c:pt>
                <c:pt idx="254">
                  <c:v>0.10532999999999999</c:v>
                </c:pt>
                <c:pt idx="255">
                  <c:v>0.106826</c:v>
                </c:pt>
                <c:pt idx="256">
                  <c:v>0.108131</c:v>
                </c:pt>
                <c:pt idx="257">
                  <c:v>0.109315</c:v>
                </c:pt>
                <c:pt idx="258">
                  <c:v>0.110649</c:v>
                </c:pt>
                <c:pt idx="259">
                  <c:v>0.11243300000000001</c:v>
                </c:pt>
                <c:pt idx="260">
                  <c:v>0.114785</c:v>
                </c:pt>
                <c:pt idx="261">
                  <c:v>0.117559</c:v>
                </c:pt>
                <c:pt idx="262">
                  <c:v>0.12044000000000001</c:v>
                </c:pt>
                <c:pt idx="263">
                  <c:v>0.12311</c:v>
                </c:pt>
                <c:pt idx="264">
                  <c:v>0.125391</c:v>
                </c:pt>
                <c:pt idx="265">
                  <c:v>0.12724299999999999</c:v>
                </c:pt>
                <c:pt idx="266">
                  <c:v>0.128688</c:v>
                </c:pt>
                <c:pt idx="267">
                  <c:v>0.12983800000000001</c:v>
                </c:pt>
                <c:pt idx="268">
                  <c:v>0.13095499999999999</c:v>
                </c:pt>
                <c:pt idx="269">
                  <c:v>0.13233500000000001</c:v>
                </c:pt>
                <c:pt idx="270">
                  <c:v>0.13408600000000001</c:v>
                </c:pt>
                <c:pt idx="271">
                  <c:v>0.136124</c:v>
                </c:pt>
                <c:pt idx="272">
                  <c:v>0.138351</c:v>
                </c:pt>
                <c:pt idx="273">
                  <c:v>0.14069899999999999</c:v>
                </c:pt>
                <c:pt idx="274">
                  <c:v>0.14305300000000001</c:v>
                </c:pt>
                <c:pt idx="275">
                  <c:v>0.14527899999999999</c:v>
                </c:pt>
                <c:pt idx="276">
                  <c:v>0.14733499999999999</c:v>
                </c:pt>
                <c:pt idx="277">
                  <c:v>0.149255</c:v>
                </c:pt>
                <c:pt idx="278">
                  <c:v>0.15109800000000001</c:v>
                </c:pt>
                <c:pt idx="279">
                  <c:v>0.15295600000000001</c:v>
                </c:pt>
                <c:pt idx="280">
                  <c:v>0.15492</c:v>
                </c:pt>
                <c:pt idx="281">
                  <c:v>0.15701000000000001</c:v>
                </c:pt>
                <c:pt idx="282">
                  <c:v>0.159219</c:v>
                </c:pt>
                <c:pt idx="283">
                  <c:v>0.16159899999999999</c:v>
                </c:pt>
                <c:pt idx="284">
                  <c:v>0.164188</c:v>
                </c:pt>
                <c:pt idx="285">
                  <c:v>0.16685800000000001</c:v>
                </c:pt>
                <c:pt idx="286">
                  <c:v>0.169295</c:v>
                </c:pt>
                <c:pt idx="287">
                  <c:v>0.17121</c:v>
                </c:pt>
                <c:pt idx="288">
                  <c:v>0.172564</c:v>
                </c:pt>
                <c:pt idx="289">
                  <c:v>0.173594</c:v>
                </c:pt>
                <c:pt idx="290">
                  <c:v>0.17464499999999999</c:v>
                </c:pt>
                <c:pt idx="291">
                  <c:v>0.176011</c:v>
                </c:pt>
                <c:pt idx="292">
                  <c:v>0.17785899999999999</c:v>
                </c:pt>
                <c:pt idx="293">
                  <c:v>0.180149</c:v>
                </c:pt>
                <c:pt idx="294">
                  <c:v>0.182648</c:v>
                </c:pt>
                <c:pt idx="295">
                  <c:v>0.18510399999999999</c:v>
                </c:pt>
                <c:pt idx="296">
                  <c:v>0.18735499999999999</c:v>
                </c:pt>
                <c:pt idx="297">
                  <c:v>0.18926799999999999</c:v>
                </c:pt>
                <c:pt idx="298">
                  <c:v>0.19075800000000001</c:v>
                </c:pt>
                <c:pt idx="299">
                  <c:v>0.19192400000000001</c:v>
                </c:pt>
                <c:pt idx="300">
                  <c:v>0.193053</c:v>
                </c:pt>
                <c:pt idx="301">
                  <c:v>0.19439999999999999</c:v>
                </c:pt>
                <c:pt idx="302">
                  <c:v>0.19603599999999999</c:v>
                </c:pt>
                <c:pt idx="303">
                  <c:v>0.197909</c:v>
                </c:pt>
                <c:pt idx="304">
                  <c:v>0.19997200000000001</c:v>
                </c:pt>
                <c:pt idx="305">
                  <c:v>0.20224800000000001</c:v>
                </c:pt>
                <c:pt idx="306">
                  <c:v>0.20480899999999999</c:v>
                </c:pt>
                <c:pt idx="307">
                  <c:v>0.20766200000000001</c:v>
                </c:pt>
                <c:pt idx="308">
                  <c:v>0.210643</c:v>
                </c:pt>
                <c:pt idx="309">
                  <c:v>0.213505</c:v>
                </c:pt>
                <c:pt idx="310">
                  <c:v>0.216168</c:v>
                </c:pt>
                <c:pt idx="311">
                  <c:v>0.21879100000000001</c:v>
                </c:pt>
                <c:pt idx="312">
                  <c:v>0.22153100000000001</c:v>
                </c:pt>
                <c:pt idx="313">
                  <c:v>0.22431100000000001</c:v>
                </c:pt>
                <c:pt idx="314">
                  <c:v>0.22692399999999999</c:v>
                </c:pt>
                <c:pt idx="315">
                  <c:v>0.22928200000000001</c:v>
                </c:pt>
                <c:pt idx="316">
                  <c:v>0.23144700000000001</c:v>
                </c:pt>
                <c:pt idx="317">
                  <c:v>0.233429</c:v>
                </c:pt>
                <c:pt idx="318">
                  <c:v>0.23510500000000001</c:v>
                </c:pt>
                <c:pt idx="319">
                  <c:v>0.236375</c:v>
                </c:pt>
                <c:pt idx="320">
                  <c:v>0.23736199999999999</c:v>
                </c:pt>
                <c:pt idx="321">
                  <c:v>0.23838999999999999</c:v>
                </c:pt>
                <c:pt idx="322">
                  <c:v>0.23974300000000001</c:v>
                </c:pt>
                <c:pt idx="323">
                  <c:v>0.24144599999999999</c:v>
                </c:pt>
                <c:pt idx="324">
                  <c:v>0.24329400000000001</c:v>
                </c:pt>
                <c:pt idx="325">
                  <c:v>0.24507699999999999</c:v>
                </c:pt>
                <c:pt idx="326">
                  <c:v>0.24676500000000001</c:v>
                </c:pt>
                <c:pt idx="327">
                  <c:v>0.24853</c:v>
                </c:pt>
                <c:pt idx="328">
                  <c:v>0.25059199999999998</c:v>
                </c:pt>
                <c:pt idx="329">
                  <c:v>0.25300600000000001</c:v>
                </c:pt>
                <c:pt idx="330">
                  <c:v>0.25557200000000002</c:v>
                </c:pt>
                <c:pt idx="331">
                  <c:v>0.25800000000000001</c:v>
                </c:pt>
                <c:pt idx="332">
                  <c:v>0.260162</c:v>
                </c:pt>
                <c:pt idx="333">
                  <c:v>0.262156</c:v>
                </c:pt>
                <c:pt idx="334">
                  <c:v>0.26411299999999999</c:v>
                </c:pt>
                <c:pt idx="335">
                  <c:v>0.265982</c:v>
                </c:pt>
                <c:pt idx="336">
                  <c:v>0.26757399999999998</c:v>
                </c:pt>
                <c:pt idx="337">
                  <c:v>0.268818</c:v>
                </c:pt>
                <c:pt idx="338">
                  <c:v>0.26990799999999998</c:v>
                </c:pt>
                <c:pt idx="339">
                  <c:v>0.27114300000000002</c:v>
                </c:pt>
                <c:pt idx="340">
                  <c:v>0.27268700000000001</c:v>
                </c:pt>
                <c:pt idx="341">
                  <c:v>0.274509</c:v>
                </c:pt>
                <c:pt idx="342">
                  <c:v>0.27649899999999999</c:v>
                </c:pt>
                <c:pt idx="343">
                  <c:v>0.278584</c:v>
                </c:pt>
                <c:pt idx="344">
                  <c:v>0.28071299999999999</c:v>
                </c:pt>
                <c:pt idx="345">
                  <c:v>0.28278999999999999</c:v>
                </c:pt>
                <c:pt idx="346">
                  <c:v>0.284661</c:v>
                </c:pt>
                <c:pt idx="347">
                  <c:v>0.28620299999999999</c:v>
                </c:pt>
                <c:pt idx="348">
                  <c:v>0.287435</c:v>
                </c:pt>
                <c:pt idx="349">
                  <c:v>0.288526</c:v>
                </c:pt>
                <c:pt idx="350">
                  <c:v>0.28968699999999997</c:v>
                </c:pt>
                <c:pt idx="351">
                  <c:v>0.29104400000000002</c:v>
                </c:pt>
                <c:pt idx="352">
                  <c:v>0.29259000000000002</c:v>
                </c:pt>
                <c:pt idx="353">
                  <c:v>0.294238</c:v>
                </c:pt>
                <c:pt idx="354">
                  <c:v>0.29592299999999999</c:v>
                </c:pt>
                <c:pt idx="355">
                  <c:v>0.29766599999999999</c:v>
                </c:pt>
                <c:pt idx="356">
                  <c:v>0.29952899999999999</c:v>
                </c:pt>
                <c:pt idx="357">
                  <c:v>0.30154300000000001</c:v>
                </c:pt>
                <c:pt idx="358">
                  <c:v>0.30368699999999998</c:v>
                </c:pt>
                <c:pt idx="359">
                  <c:v>0.30593900000000002</c:v>
                </c:pt>
                <c:pt idx="360">
                  <c:v>0.30829299999999998</c:v>
                </c:pt>
                <c:pt idx="361">
                  <c:v>0.31074000000000002</c:v>
                </c:pt>
                <c:pt idx="362">
                  <c:v>0.31327700000000003</c:v>
                </c:pt>
                <c:pt idx="363">
                  <c:v>0.31587599999999999</c:v>
                </c:pt>
                <c:pt idx="364">
                  <c:v>0.31843700000000003</c:v>
                </c:pt>
                <c:pt idx="365">
                  <c:v>0.32083499999999998</c:v>
                </c:pt>
                <c:pt idx="366">
                  <c:v>0.323023</c:v>
                </c:pt>
                <c:pt idx="367">
                  <c:v>0.32504100000000002</c:v>
                </c:pt>
                <c:pt idx="368">
                  <c:v>0.32693699999999998</c:v>
                </c:pt>
                <c:pt idx="369">
                  <c:v>0.32872200000000001</c:v>
                </c:pt>
                <c:pt idx="370">
                  <c:v>0.33038200000000001</c:v>
                </c:pt>
                <c:pt idx="371">
                  <c:v>0.33188400000000001</c:v>
                </c:pt>
                <c:pt idx="372">
                  <c:v>0.33322099999999999</c:v>
                </c:pt>
                <c:pt idx="373">
                  <c:v>0.33445900000000001</c:v>
                </c:pt>
                <c:pt idx="374">
                  <c:v>0.335675</c:v>
                </c:pt>
                <c:pt idx="375">
                  <c:v>0.33687299999999998</c:v>
                </c:pt>
                <c:pt idx="376">
                  <c:v>0.33803899999999998</c:v>
                </c:pt>
                <c:pt idx="377">
                  <c:v>0.33923799999999998</c:v>
                </c:pt>
                <c:pt idx="378">
                  <c:v>0.340611</c:v>
                </c:pt>
                <c:pt idx="379">
                  <c:v>0.34222999999999998</c:v>
                </c:pt>
                <c:pt idx="380">
                  <c:v>0.34402700000000003</c:v>
                </c:pt>
                <c:pt idx="381">
                  <c:v>0.34586800000000001</c:v>
                </c:pt>
                <c:pt idx="382">
                  <c:v>0.34764600000000001</c:v>
                </c:pt>
                <c:pt idx="383">
                  <c:v>0.34931499999999999</c:v>
                </c:pt>
                <c:pt idx="384">
                  <c:v>0.35089900000000002</c:v>
                </c:pt>
                <c:pt idx="385">
                  <c:v>0.35248600000000002</c:v>
                </c:pt>
                <c:pt idx="386">
                  <c:v>0.35411399999999998</c:v>
                </c:pt>
                <c:pt idx="387">
                  <c:v>0.35569000000000001</c:v>
                </c:pt>
                <c:pt idx="388">
                  <c:v>0.35711900000000002</c:v>
                </c:pt>
                <c:pt idx="389">
                  <c:v>0.35848000000000002</c:v>
                </c:pt>
                <c:pt idx="390">
                  <c:v>0.35995700000000003</c:v>
                </c:pt>
                <c:pt idx="391">
                  <c:v>0.361591</c:v>
                </c:pt>
                <c:pt idx="392">
                  <c:v>0.36321199999999998</c:v>
                </c:pt>
                <c:pt idx="393">
                  <c:v>0.364616</c:v>
                </c:pt>
                <c:pt idx="394">
                  <c:v>0.36575800000000003</c:v>
                </c:pt>
                <c:pt idx="395">
                  <c:v>0.36674899999999999</c:v>
                </c:pt>
                <c:pt idx="396">
                  <c:v>0.36772500000000002</c:v>
                </c:pt>
                <c:pt idx="397">
                  <c:v>0.36870900000000001</c:v>
                </c:pt>
                <c:pt idx="398">
                  <c:v>0.369589</c:v>
                </c:pt>
                <c:pt idx="399">
                  <c:v>0.37025200000000003</c:v>
                </c:pt>
                <c:pt idx="400">
                  <c:v>0.37075900000000001</c:v>
                </c:pt>
                <c:pt idx="401">
                  <c:v>0.371305</c:v>
                </c:pt>
                <c:pt idx="402">
                  <c:v>0.37198799999999999</c:v>
                </c:pt>
                <c:pt idx="403">
                  <c:v>0.37270300000000001</c:v>
                </c:pt>
                <c:pt idx="404">
                  <c:v>0.373303</c:v>
                </c:pt>
                <c:pt idx="405">
                  <c:v>0.37377100000000002</c:v>
                </c:pt>
                <c:pt idx="406">
                  <c:v>0.37420900000000001</c:v>
                </c:pt>
                <c:pt idx="407">
                  <c:v>0.37472699999999998</c:v>
                </c:pt>
                <c:pt idx="408">
                  <c:v>0.37536399999999998</c:v>
                </c:pt>
                <c:pt idx="409">
                  <c:v>0.376081</c:v>
                </c:pt>
                <c:pt idx="410">
                  <c:v>0.37683100000000003</c:v>
                </c:pt>
                <c:pt idx="411">
                  <c:v>0.37766</c:v>
                </c:pt>
                <c:pt idx="412">
                  <c:v>0.37870199999999998</c:v>
                </c:pt>
                <c:pt idx="413">
                  <c:v>0.38007400000000002</c:v>
                </c:pt>
                <c:pt idx="414">
                  <c:v>0.381795</c:v>
                </c:pt>
                <c:pt idx="415">
                  <c:v>0.38377</c:v>
                </c:pt>
                <c:pt idx="416">
                  <c:v>0.38585599999999998</c:v>
                </c:pt>
                <c:pt idx="417">
                  <c:v>0.38796199999999997</c:v>
                </c:pt>
                <c:pt idx="418">
                  <c:v>0.39005899999999999</c:v>
                </c:pt>
                <c:pt idx="419">
                  <c:v>0.39210099999999998</c:v>
                </c:pt>
                <c:pt idx="420">
                  <c:v>0.39399499999999998</c:v>
                </c:pt>
                <c:pt idx="421">
                  <c:v>0.39566000000000001</c:v>
                </c:pt>
                <c:pt idx="422">
                  <c:v>0.39709699999999998</c:v>
                </c:pt>
                <c:pt idx="423">
                  <c:v>0.39844099999999999</c:v>
                </c:pt>
                <c:pt idx="424">
                  <c:v>0.39993200000000001</c:v>
                </c:pt>
                <c:pt idx="425">
                  <c:v>0.40171899999999999</c:v>
                </c:pt>
                <c:pt idx="426">
                  <c:v>0.40369899999999997</c:v>
                </c:pt>
                <c:pt idx="427">
                  <c:v>0.40564</c:v>
                </c:pt>
                <c:pt idx="428">
                  <c:v>0.407445</c:v>
                </c:pt>
                <c:pt idx="429">
                  <c:v>0.40914400000000001</c:v>
                </c:pt>
                <c:pt idx="430">
                  <c:v>0.41070400000000001</c:v>
                </c:pt>
                <c:pt idx="431">
                  <c:v>0.411999</c:v>
                </c:pt>
                <c:pt idx="432">
                  <c:v>0.412997</c:v>
                </c:pt>
                <c:pt idx="433">
                  <c:v>0.413831</c:v>
                </c:pt>
                <c:pt idx="434">
                  <c:v>0.41464899999999999</c:v>
                </c:pt>
                <c:pt idx="435">
                  <c:v>0.41542600000000002</c:v>
                </c:pt>
                <c:pt idx="436">
                  <c:v>0.41600700000000002</c:v>
                </c:pt>
                <c:pt idx="437">
                  <c:v>0.41630200000000001</c:v>
                </c:pt>
                <c:pt idx="438">
                  <c:v>0.41634399999999999</c:v>
                </c:pt>
                <c:pt idx="439">
                  <c:v>0.41618300000000003</c:v>
                </c:pt>
                <c:pt idx="440">
                  <c:v>0.41583300000000001</c:v>
                </c:pt>
                <c:pt idx="441">
                  <c:v>0.41536899999999999</c:v>
                </c:pt>
                <c:pt idx="442">
                  <c:v>0.41494900000000001</c:v>
                </c:pt>
                <c:pt idx="443">
                  <c:v>0.414711</c:v>
                </c:pt>
                <c:pt idx="444">
                  <c:v>0.41468100000000002</c:v>
                </c:pt>
                <c:pt idx="445">
                  <c:v>0.41478599999999999</c:v>
                </c:pt>
                <c:pt idx="446">
                  <c:v>0.41499200000000003</c:v>
                </c:pt>
                <c:pt idx="447">
                  <c:v>0.415468</c:v>
                </c:pt>
                <c:pt idx="448">
                  <c:v>0.41650199999999998</c:v>
                </c:pt>
                <c:pt idx="449">
                  <c:v>0.41816399999999998</c:v>
                </c:pt>
                <c:pt idx="450">
                  <c:v>0.42016399999999998</c:v>
                </c:pt>
                <c:pt idx="451">
                  <c:v>0.422155</c:v>
                </c:pt>
                <c:pt idx="452">
                  <c:v>0.42400700000000002</c:v>
                </c:pt>
                <c:pt idx="453">
                  <c:v>0.425732</c:v>
                </c:pt>
                <c:pt idx="454">
                  <c:v>0.427346</c:v>
                </c:pt>
                <c:pt idx="455">
                  <c:v>0.428929</c:v>
                </c:pt>
                <c:pt idx="456">
                  <c:v>0.43059599999999998</c:v>
                </c:pt>
                <c:pt idx="457">
                  <c:v>0.43230400000000002</c:v>
                </c:pt>
                <c:pt idx="458">
                  <c:v>0.43379499999999999</c:v>
                </c:pt>
                <c:pt idx="459">
                  <c:v>0.43483300000000003</c:v>
                </c:pt>
                <c:pt idx="460">
                  <c:v>0.435419</c:v>
                </c:pt>
                <c:pt idx="461">
                  <c:v>0.43577300000000002</c:v>
                </c:pt>
                <c:pt idx="462">
                  <c:v>0.43614799999999998</c:v>
                </c:pt>
                <c:pt idx="463">
                  <c:v>0.43668000000000001</c:v>
                </c:pt>
                <c:pt idx="464">
                  <c:v>0.43740699999999999</c:v>
                </c:pt>
                <c:pt idx="465">
                  <c:v>0.43833</c:v>
                </c:pt>
                <c:pt idx="466">
                  <c:v>0.43940099999999999</c:v>
                </c:pt>
                <c:pt idx="467">
                  <c:v>0.44047500000000001</c:v>
                </c:pt>
                <c:pt idx="468">
                  <c:v>0.44137700000000002</c:v>
                </c:pt>
                <c:pt idx="469">
                  <c:v>0.44206699999999999</c:v>
                </c:pt>
                <c:pt idx="470">
                  <c:v>0.44273200000000001</c:v>
                </c:pt>
                <c:pt idx="471">
                  <c:v>0.44361699999999998</c:v>
                </c:pt>
                <c:pt idx="472">
                  <c:v>0.44473600000000002</c:v>
                </c:pt>
                <c:pt idx="473">
                  <c:v>0.44584099999999999</c:v>
                </c:pt>
                <c:pt idx="474">
                  <c:v>0.44674000000000003</c:v>
                </c:pt>
                <c:pt idx="475">
                  <c:v>0.44750600000000001</c:v>
                </c:pt>
                <c:pt idx="476">
                  <c:v>0.44832699999999998</c:v>
                </c:pt>
                <c:pt idx="477">
                  <c:v>0.44929799999999998</c:v>
                </c:pt>
                <c:pt idx="478">
                  <c:v>0.45041399999999998</c:v>
                </c:pt>
                <c:pt idx="479">
                  <c:v>0.45161400000000002</c:v>
                </c:pt>
                <c:pt idx="480">
                  <c:v>0.45277200000000001</c:v>
                </c:pt>
                <c:pt idx="481">
                  <c:v>0.45376899999999998</c:v>
                </c:pt>
                <c:pt idx="482">
                  <c:v>0.45461000000000001</c:v>
                </c:pt>
                <c:pt idx="483">
                  <c:v>0.45541599999999999</c:v>
                </c:pt>
                <c:pt idx="484">
                  <c:v>0.45632299999999998</c:v>
                </c:pt>
                <c:pt idx="485">
                  <c:v>0.45738899999999999</c:v>
                </c:pt>
                <c:pt idx="486">
                  <c:v>0.458594</c:v>
                </c:pt>
                <c:pt idx="487">
                  <c:v>0.45990599999999998</c:v>
                </c:pt>
                <c:pt idx="488">
                  <c:v>0.461308</c:v>
                </c:pt>
                <c:pt idx="489">
                  <c:v>0.46274900000000002</c:v>
                </c:pt>
                <c:pt idx="490">
                  <c:v>0.46412799999999999</c:v>
                </c:pt>
                <c:pt idx="491">
                  <c:v>0.46536699999999998</c:v>
                </c:pt>
                <c:pt idx="492">
                  <c:v>0.46646199999999999</c:v>
                </c:pt>
                <c:pt idx="493">
                  <c:v>0.46743899999999999</c:v>
                </c:pt>
                <c:pt idx="494">
                  <c:v>0.46830699999999997</c:v>
                </c:pt>
                <c:pt idx="495">
                  <c:v>0.46903299999999998</c:v>
                </c:pt>
                <c:pt idx="496">
                  <c:v>0.46957900000000002</c:v>
                </c:pt>
                <c:pt idx="497">
                  <c:v>0.46999800000000003</c:v>
                </c:pt>
                <c:pt idx="498">
                  <c:v>0.47046900000000003</c:v>
                </c:pt>
                <c:pt idx="499">
                  <c:v>0.47115600000000002</c:v>
                </c:pt>
                <c:pt idx="500">
                  <c:v>0.471999</c:v>
                </c:pt>
                <c:pt idx="501">
                  <c:v>0.47272199999999998</c:v>
                </c:pt>
                <c:pt idx="502">
                  <c:v>0.47307700000000003</c:v>
                </c:pt>
                <c:pt idx="503">
                  <c:v>0.47308</c:v>
                </c:pt>
                <c:pt idx="504">
                  <c:v>0.472995</c:v>
                </c:pt>
                <c:pt idx="505">
                  <c:v>0.47309699999999999</c:v>
                </c:pt>
                <c:pt idx="506">
                  <c:v>0.473493</c:v>
                </c:pt>
                <c:pt idx="507">
                  <c:v>0.47409299999999999</c:v>
                </c:pt>
                <c:pt idx="508">
                  <c:v>0.47472300000000001</c:v>
                </c:pt>
                <c:pt idx="509">
                  <c:v>0.475248</c:v>
                </c:pt>
                <c:pt idx="510">
                  <c:v>0.47564099999999998</c:v>
                </c:pt>
                <c:pt idx="511">
                  <c:v>0.47594799999999998</c:v>
                </c:pt>
                <c:pt idx="512">
                  <c:v>0.476213</c:v>
                </c:pt>
                <c:pt idx="513">
                  <c:v>0.47648600000000002</c:v>
                </c:pt>
                <c:pt idx="514">
                  <c:v>0.47686099999999998</c:v>
                </c:pt>
                <c:pt idx="515">
                  <c:v>0.47740300000000002</c:v>
                </c:pt>
                <c:pt idx="516">
                  <c:v>0.47808699999999998</c:v>
                </c:pt>
                <c:pt idx="517">
                  <c:v>0.478883</c:v>
                </c:pt>
                <c:pt idx="518">
                  <c:v>0.47984100000000002</c:v>
                </c:pt>
                <c:pt idx="519">
                  <c:v>0.48098099999999999</c:v>
                </c:pt>
                <c:pt idx="520">
                  <c:v>0.48216799999999999</c:v>
                </c:pt>
                <c:pt idx="521">
                  <c:v>0.483236</c:v>
                </c:pt>
                <c:pt idx="522">
                  <c:v>0.48418699999999998</c:v>
                </c:pt>
                <c:pt idx="523">
                  <c:v>0.48509999999999998</c:v>
                </c:pt>
                <c:pt idx="524">
                  <c:v>0.48591899999999999</c:v>
                </c:pt>
                <c:pt idx="525">
                  <c:v>0.48650100000000002</c:v>
                </c:pt>
                <c:pt idx="526">
                  <c:v>0.486871</c:v>
                </c:pt>
                <c:pt idx="527">
                  <c:v>0.48724200000000001</c:v>
                </c:pt>
                <c:pt idx="528">
                  <c:v>0.48776199999999997</c:v>
                </c:pt>
                <c:pt idx="529">
                  <c:v>0.488371</c:v>
                </c:pt>
                <c:pt idx="530">
                  <c:v>0.488871</c:v>
                </c:pt>
                <c:pt idx="531">
                  <c:v>0.489062</c:v>
                </c:pt>
                <c:pt idx="532">
                  <c:v>0.48883599999999999</c:v>
                </c:pt>
                <c:pt idx="533">
                  <c:v>0.48825400000000002</c:v>
                </c:pt>
                <c:pt idx="534">
                  <c:v>0.487539</c:v>
                </c:pt>
                <c:pt idx="535">
                  <c:v>0.486983</c:v>
                </c:pt>
                <c:pt idx="536">
                  <c:v>0.48680200000000001</c:v>
                </c:pt>
                <c:pt idx="537">
                  <c:v>0.48702600000000001</c:v>
                </c:pt>
                <c:pt idx="538">
                  <c:v>0.48749100000000001</c:v>
                </c:pt>
                <c:pt idx="539">
                  <c:v>0.48804599999999998</c:v>
                </c:pt>
                <c:pt idx="540">
                  <c:v>0.48877999999999999</c:v>
                </c:pt>
                <c:pt idx="541">
                  <c:v>0.48996699999999999</c:v>
                </c:pt>
                <c:pt idx="542">
                  <c:v>0.491705</c:v>
                </c:pt>
                <c:pt idx="543">
                  <c:v>0.49370599999999998</c:v>
                </c:pt>
                <c:pt idx="544">
                  <c:v>0.49554999999999999</c:v>
                </c:pt>
                <c:pt idx="545">
                  <c:v>0.49711899999999998</c:v>
                </c:pt>
                <c:pt idx="546">
                  <c:v>0.49866500000000002</c:v>
                </c:pt>
                <c:pt idx="547">
                  <c:v>0.500475</c:v>
                </c:pt>
                <c:pt idx="548">
                  <c:v>0.50258899999999995</c:v>
                </c:pt>
                <c:pt idx="549">
                  <c:v>0.50487099999999996</c:v>
                </c:pt>
                <c:pt idx="550">
                  <c:v>0.50719400000000003</c:v>
                </c:pt>
                <c:pt idx="551">
                  <c:v>0.50947600000000004</c:v>
                </c:pt>
                <c:pt idx="552">
                  <c:v>0.51160600000000001</c:v>
                </c:pt>
                <c:pt idx="553">
                  <c:v>0.51342900000000002</c:v>
                </c:pt>
                <c:pt idx="554">
                  <c:v>0.514845</c:v>
                </c:pt>
                <c:pt idx="555">
                  <c:v>0.51588299999999998</c:v>
                </c:pt>
                <c:pt idx="556">
                  <c:v>0.51668199999999997</c:v>
                </c:pt>
                <c:pt idx="557">
                  <c:v>0.51738700000000004</c:v>
                </c:pt>
                <c:pt idx="558">
                  <c:v>0.51807199999999998</c:v>
                </c:pt>
                <c:pt idx="559">
                  <c:v>0.51873800000000003</c:v>
                </c:pt>
                <c:pt idx="560">
                  <c:v>0.51933700000000005</c:v>
                </c:pt>
                <c:pt idx="561">
                  <c:v>0.51979299999999995</c:v>
                </c:pt>
                <c:pt idx="562">
                  <c:v>0.52011399999999997</c:v>
                </c:pt>
                <c:pt idx="563">
                  <c:v>0.520451</c:v>
                </c:pt>
                <c:pt idx="564">
                  <c:v>0.52097099999999996</c:v>
                </c:pt>
                <c:pt idx="565">
                  <c:v>0.52168599999999998</c:v>
                </c:pt>
                <c:pt idx="566">
                  <c:v>0.52251199999999998</c:v>
                </c:pt>
                <c:pt idx="567">
                  <c:v>0.52344800000000002</c:v>
                </c:pt>
                <c:pt idx="568">
                  <c:v>0.524586</c:v>
                </c:pt>
                <c:pt idx="569">
                  <c:v>0.52597000000000005</c:v>
                </c:pt>
                <c:pt idx="570">
                  <c:v>0.52755700000000005</c:v>
                </c:pt>
                <c:pt idx="571">
                  <c:v>0.52927599999999997</c:v>
                </c:pt>
                <c:pt idx="572">
                  <c:v>0.53106500000000001</c:v>
                </c:pt>
                <c:pt idx="573">
                  <c:v>0.53281699999999999</c:v>
                </c:pt>
                <c:pt idx="574">
                  <c:v>0.534362</c:v>
                </c:pt>
                <c:pt idx="575">
                  <c:v>0.53555900000000001</c:v>
                </c:pt>
                <c:pt idx="576">
                  <c:v>0.53644499999999995</c:v>
                </c:pt>
                <c:pt idx="577">
                  <c:v>0.53720000000000001</c:v>
                </c:pt>
                <c:pt idx="578">
                  <c:v>0.53796900000000003</c:v>
                </c:pt>
                <c:pt idx="579">
                  <c:v>0.53877200000000003</c:v>
                </c:pt>
                <c:pt idx="580">
                  <c:v>0.53955200000000003</c:v>
                </c:pt>
                <c:pt idx="581">
                  <c:v>0.54024300000000003</c:v>
                </c:pt>
                <c:pt idx="582">
                  <c:v>0.54079200000000005</c:v>
                </c:pt>
                <c:pt idx="583">
                  <c:v>0.54116500000000001</c:v>
                </c:pt>
                <c:pt idx="584">
                  <c:v>0.54131200000000002</c:v>
                </c:pt>
                <c:pt idx="585">
                  <c:v>0.54113100000000003</c:v>
                </c:pt>
                <c:pt idx="586">
                  <c:v>0.54057699999999997</c:v>
                </c:pt>
                <c:pt idx="587">
                  <c:v>0.53981800000000002</c:v>
                </c:pt>
                <c:pt idx="588">
                  <c:v>0.53923299999999996</c:v>
                </c:pt>
                <c:pt idx="589">
                  <c:v>0.53918500000000003</c:v>
                </c:pt>
                <c:pt idx="590">
                  <c:v>0.53977900000000001</c:v>
                </c:pt>
                <c:pt idx="591">
                  <c:v>0.54080700000000004</c:v>
                </c:pt>
                <c:pt idx="592">
                  <c:v>0.54191599999999995</c:v>
                </c:pt>
                <c:pt idx="593">
                  <c:v>0.54285600000000001</c:v>
                </c:pt>
                <c:pt idx="594">
                  <c:v>0.543597</c:v>
                </c:pt>
                <c:pt idx="595">
                  <c:v>0.54428100000000001</c:v>
                </c:pt>
                <c:pt idx="596">
                  <c:v>0.54503400000000002</c:v>
                </c:pt>
                <c:pt idx="597">
                  <c:v>0.54581800000000003</c:v>
                </c:pt>
                <c:pt idx="598">
                  <c:v>0.54650500000000002</c:v>
                </c:pt>
                <c:pt idx="599">
                  <c:v>0.54711699999999996</c:v>
                </c:pt>
                <c:pt idx="600">
                  <c:v>0.54783899999999996</c:v>
                </c:pt>
                <c:pt idx="601">
                  <c:v>0.54875099999999999</c:v>
                </c:pt>
                <c:pt idx="602">
                  <c:v>0.54968799999999995</c:v>
                </c:pt>
                <c:pt idx="603">
                  <c:v>0.55041700000000005</c:v>
                </c:pt>
                <c:pt idx="604">
                  <c:v>0.55079100000000003</c:v>
                </c:pt>
                <c:pt idx="605">
                  <c:v>0.55073799999999995</c:v>
                </c:pt>
                <c:pt idx="606">
                  <c:v>0.55023200000000005</c:v>
                </c:pt>
                <c:pt idx="607">
                  <c:v>0.54932599999999998</c:v>
                </c:pt>
                <c:pt idx="608">
                  <c:v>0.54813299999999998</c:v>
                </c:pt>
                <c:pt idx="609">
                  <c:v>0.546794</c:v>
                </c:pt>
                <c:pt idx="610">
                  <c:v>0.54549099999999995</c:v>
                </c:pt>
                <c:pt idx="611">
                  <c:v>0.54442599999999997</c:v>
                </c:pt>
                <c:pt idx="612">
                  <c:v>0.54364999999999997</c:v>
                </c:pt>
                <c:pt idx="613">
                  <c:v>0.54293100000000005</c:v>
                </c:pt>
                <c:pt idx="614">
                  <c:v>0.54189699999999996</c:v>
                </c:pt>
                <c:pt idx="615">
                  <c:v>0.54035999999999995</c:v>
                </c:pt>
                <c:pt idx="616">
                  <c:v>0.53843600000000003</c:v>
                </c:pt>
                <c:pt idx="617">
                  <c:v>0.536389</c:v>
                </c:pt>
                <c:pt idx="618">
                  <c:v>0.53445699999999996</c:v>
                </c:pt>
                <c:pt idx="619">
                  <c:v>0.53279100000000001</c:v>
                </c:pt>
                <c:pt idx="620">
                  <c:v>0.53136300000000003</c:v>
                </c:pt>
                <c:pt idx="621">
                  <c:v>0.52995000000000003</c:v>
                </c:pt>
                <c:pt idx="622">
                  <c:v>0.528339</c:v>
                </c:pt>
                <c:pt idx="623">
                  <c:v>0.52651099999999995</c:v>
                </c:pt>
                <c:pt idx="624">
                  <c:v>0.52458499999999997</c:v>
                </c:pt>
                <c:pt idx="625">
                  <c:v>0.52262799999999998</c:v>
                </c:pt>
                <c:pt idx="626">
                  <c:v>0.52059699999999998</c:v>
                </c:pt>
                <c:pt idx="627">
                  <c:v>0.51841800000000005</c:v>
                </c:pt>
                <c:pt idx="628">
                  <c:v>0.51610299999999998</c:v>
                </c:pt>
                <c:pt idx="629">
                  <c:v>0.513822</c:v>
                </c:pt>
                <c:pt idx="630">
                  <c:v>0.51179300000000005</c:v>
                </c:pt>
                <c:pt idx="631">
                  <c:v>0.51007000000000002</c:v>
                </c:pt>
                <c:pt idx="632">
                  <c:v>0.50847600000000004</c:v>
                </c:pt>
                <c:pt idx="633">
                  <c:v>0.50678500000000004</c:v>
                </c:pt>
                <c:pt idx="634">
                  <c:v>0.50490699999999999</c:v>
                </c:pt>
                <c:pt idx="635">
                  <c:v>0.50287499999999996</c:v>
                </c:pt>
                <c:pt idx="636">
                  <c:v>0.50075099999999995</c:v>
                </c:pt>
                <c:pt idx="637">
                  <c:v>0.49856400000000001</c:v>
                </c:pt>
                <c:pt idx="638">
                  <c:v>0.49631900000000001</c:v>
                </c:pt>
                <c:pt idx="639">
                  <c:v>0.49404300000000001</c:v>
                </c:pt>
                <c:pt idx="640">
                  <c:v>0.49180699999999999</c:v>
                </c:pt>
                <c:pt idx="641">
                  <c:v>0.48969400000000002</c:v>
                </c:pt>
                <c:pt idx="642">
                  <c:v>0.48771999999999999</c:v>
                </c:pt>
                <c:pt idx="643">
                  <c:v>0.48581600000000003</c:v>
                </c:pt>
                <c:pt idx="644">
                  <c:v>0.48385400000000001</c:v>
                </c:pt>
                <c:pt idx="645">
                  <c:v>0.48172399999999999</c:v>
                </c:pt>
                <c:pt idx="646">
                  <c:v>0.47940899999999997</c:v>
                </c:pt>
                <c:pt idx="647">
                  <c:v>0.47699900000000001</c:v>
                </c:pt>
                <c:pt idx="648">
                  <c:v>0.47460599999999997</c:v>
                </c:pt>
                <c:pt idx="649">
                  <c:v>0.47227599999999997</c:v>
                </c:pt>
                <c:pt idx="650">
                  <c:v>0.47002500000000003</c:v>
                </c:pt>
                <c:pt idx="651">
                  <c:v>0.46791300000000002</c:v>
                </c:pt>
                <c:pt idx="652">
                  <c:v>0.46602500000000002</c:v>
                </c:pt>
                <c:pt idx="653">
                  <c:v>0.46433799999999997</c:v>
                </c:pt>
                <c:pt idx="654">
                  <c:v>0.46264899999999998</c:v>
                </c:pt>
                <c:pt idx="655">
                  <c:v>0.46068100000000001</c:v>
                </c:pt>
                <c:pt idx="656">
                  <c:v>0.45832899999999999</c:v>
                </c:pt>
                <c:pt idx="657">
                  <c:v>0.45577899999999999</c:v>
                </c:pt>
                <c:pt idx="658">
                  <c:v>0.45334799999999997</c:v>
                </c:pt>
                <c:pt idx="659">
                  <c:v>0.451262</c:v>
                </c:pt>
                <c:pt idx="660">
                  <c:v>0.449577</c:v>
                </c:pt>
                <c:pt idx="661">
                  <c:v>0.44819599999999998</c:v>
                </c:pt>
                <c:pt idx="662">
                  <c:v>0.44689400000000001</c:v>
                </c:pt>
                <c:pt idx="663">
                  <c:v>0.44543700000000003</c:v>
                </c:pt>
                <c:pt idx="664">
                  <c:v>0.443741</c:v>
                </c:pt>
                <c:pt idx="665">
                  <c:v>0.441917</c:v>
                </c:pt>
                <c:pt idx="666">
                  <c:v>0.44012899999999999</c:v>
                </c:pt>
                <c:pt idx="667">
                  <c:v>0.43846000000000002</c:v>
                </c:pt>
                <c:pt idx="668">
                  <c:v>0.43689099999999997</c:v>
                </c:pt>
                <c:pt idx="669">
                  <c:v>0.43536000000000002</c:v>
                </c:pt>
                <c:pt idx="670">
                  <c:v>0.43382199999999999</c:v>
                </c:pt>
                <c:pt idx="671">
                  <c:v>0.43226100000000001</c:v>
                </c:pt>
                <c:pt idx="672">
                  <c:v>0.430649</c:v>
                </c:pt>
                <c:pt idx="673">
                  <c:v>0.428925</c:v>
                </c:pt>
                <c:pt idx="674">
                  <c:v>0.42700700000000003</c:v>
                </c:pt>
                <c:pt idx="675">
                  <c:v>0.42482199999999998</c:v>
                </c:pt>
                <c:pt idx="676">
                  <c:v>0.42232799999999998</c:v>
                </c:pt>
                <c:pt idx="677">
                  <c:v>0.41955500000000001</c:v>
                </c:pt>
                <c:pt idx="678">
                  <c:v>0.416599</c:v>
                </c:pt>
                <c:pt idx="679">
                  <c:v>0.41356900000000002</c:v>
                </c:pt>
                <c:pt idx="680">
                  <c:v>0.41057500000000002</c:v>
                </c:pt>
                <c:pt idx="681">
                  <c:v>0.407775</c:v>
                </c:pt>
                <c:pt idx="682">
                  <c:v>0.40533999999999998</c:v>
                </c:pt>
                <c:pt idx="683">
                  <c:v>0.40331</c:v>
                </c:pt>
                <c:pt idx="684">
                  <c:v>0.40155200000000002</c:v>
                </c:pt>
                <c:pt idx="685">
                  <c:v>0.39992899999999998</c:v>
                </c:pt>
                <c:pt idx="686">
                  <c:v>0.39844299999999999</c:v>
                </c:pt>
                <c:pt idx="687">
                  <c:v>0.39716899999999999</c:v>
                </c:pt>
                <c:pt idx="688">
                  <c:v>0.39611200000000002</c:v>
                </c:pt>
                <c:pt idx="689">
                  <c:v>0.39517799999999997</c:v>
                </c:pt>
                <c:pt idx="690">
                  <c:v>0.39424700000000001</c:v>
                </c:pt>
                <c:pt idx="691">
                  <c:v>0.393285</c:v>
                </c:pt>
                <c:pt idx="692">
                  <c:v>0.39235900000000001</c:v>
                </c:pt>
                <c:pt idx="693">
                  <c:v>0.39154699999999998</c:v>
                </c:pt>
                <c:pt idx="694">
                  <c:v>0.39080900000000002</c:v>
                </c:pt>
                <c:pt idx="695">
                  <c:v>0.39001400000000003</c:v>
                </c:pt>
                <c:pt idx="696">
                  <c:v>0.38901799999999997</c:v>
                </c:pt>
                <c:pt idx="697">
                  <c:v>0.38773000000000002</c:v>
                </c:pt>
                <c:pt idx="698">
                  <c:v>0.38614599999999999</c:v>
                </c:pt>
                <c:pt idx="699">
                  <c:v>0.384382</c:v>
                </c:pt>
                <c:pt idx="700">
                  <c:v>0.38261800000000001</c:v>
                </c:pt>
                <c:pt idx="701">
                  <c:v>0.38092900000000002</c:v>
                </c:pt>
                <c:pt idx="702">
                  <c:v>0.37919399999999998</c:v>
                </c:pt>
                <c:pt idx="703">
                  <c:v>0.37724200000000002</c:v>
                </c:pt>
                <c:pt idx="704">
                  <c:v>0.37506499999999998</c:v>
                </c:pt>
                <c:pt idx="705">
                  <c:v>0.37279400000000001</c:v>
                </c:pt>
                <c:pt idx="706">
                  <c:v>0.37049500000000002</c:v>
                </c:pt>
                <c:pt idx="707">
                  <c:v>0.36810799999999999</c:v>
                </c:pt>
                <c:pt idx="708">
                  <c:v>0.36562899999999998</c:v>
                </c:pt>
                <c:pt idx="709">
                  <c:v>0.36322199999999999</c:v>
                </c:pt>
                <c:pt idx="710">
                  <c:v>0.36104799999999998</c:v>
                </c:pt>
                <c:pt idx="711">
                  <c:v>0.359074</c:v>
                </c:pt>
                <c:pt idx="712">
                  <c:v>0.35711500000000002</c:v>
                </c:pt>
                <c:pt idx="713">
                  <c:v>0.35497800000000002</c:v>
                </c:pt>
                <c:pt idx="714">
                  <c:v>0.35254600000000003</c:v>
                </c:pt>
                <c:pt idx="715">
                  <c:v>0.34980899999999998</c:v>
                </c:pt>
                <c:pt idx="716">
                  <c:v>0.34688200000000002</c:v>
                </c:pt>
                <c:pt idx="717">
                  <c:v>0.34395599999999998</c:v>
                </c:pt>
                <c:pt idx="718">
                  <c:v>0.34117900000000001</c:v>
                </c:pt>
                <c:pt idx="719">
                  <c:v>0.33861799999999997</c:v>
                </c:pt>
                <c:pt idx="720">
                  <c:v>0.33630500000000002</c:v>
                </c:pt>
                <c:pt idx="721">
                  <c:v>0.33424900000000002</c:v>
                </c:pt>
                <c:pt idx="722">
                  <c:v>0.33241100000000001</c:v>
                </c:pt>
                <c:pt idx="723">
                  <c:v>0.330683</c:v>
                </c:pt>
                <c:pt idx="724">
                  <c:v>0.32891100000000001</c:v>
                </c:pt>
                <c:pt idx="725">
                  <c:v>0.326936</c:v>
                </c:pt>
                <c:pt idx="726">
                  <c:v>0.32470599999999999</c:v>
                </c:pt>
                <c:pt idx="727">
                  <c:v>0.32230300000000001</c:v>
                </c:pt>
                <c:pt idx="728">
                  <c:v>0.31983699999999998</c:v>
                </c:pt>
                <c:pt idx="729">
                  <c:v>0.31732900000000003</c:v>
                </c:pt>
                <c:pt idx="730">
                  <c:v>0.31480000000000002</c:v>
                </c:pt>
                <c:pt idx="731">
                  <c:v>0.312365</c:v>
                </c:pt>
                <c:pt idx="732">
                  <c:v>0.31015199999999998</c:v>
                </c:pt>
                <c:pt idx="733">
                  <c:v>0.30814799999999998</c:v>
                </c:pt>
                <c:pt idx="734">
                  <c:v>0.30621399999999999</c:v>
                </c:pt>
                <c:pt idx="735">
                  <c:v>0.30421700000000002</c:v>
                </c:pt>
                <c:pt idx="736">
                  <c:v>0.30207600000000001</c:v>
                </c:pt>
                <c:pt idx="737">
                  <c:v>0.29971999999999999</c:v>
                </c:pt>
                <c:pt idx="738">
                  <c:v>0.29712</c:v>
                </c:pt>
                <c:pt idx="739">
                  <c:v>0.29436899999999999</c:v>
                </c:pt>
                <c:pt idx="740">
                  <c:v>0.29163800000000001</c:v>
                </c:pt>
                <c:pt idx="741">
                  <c:v>0.28905399999999998</c:v>
                </c:pt>
                <c:pt idx="742">
                  <c:v>0.28666599999999998</c:v>
                </c:pt>
                <c:pt idx="743">
                  <c:v>0.28448600000000002</c:v>
                </c:pt>
                <c:pt idx="744">
                  <c:v>0.28250900000000001</c:v>
                </c:pt>
                <c:pt idx="745">
                  <c:v>0.28067300000000001</c:v>
                </c:pt>
                <c:pt idx="746">
                  <c:v>0.278887</c:v>
                </c:pt>
                <c:pt idx="747">
                  <c:v>0.27708100000000002</c:v>
                </c:pt>
                <c:pt idx="748">
                  <c:v>0.27522999999999997</c:v>
                </c:pt>
                <c:pt idx="749">
                  <c:v>0.27335599999999999</c:v>
                </c:pt>
                <c:pt idx="750">
                  <c:v>0.271509</c:v>
                </c:pt>
                <c:pt idx="751">
                  <c:v>0.26971899999999999</c:v>
                </c:pt>
                <c:pt idx="752">
                  <c:v>0.26796399999999998</c:v>
                </c:pt>
                <c:pt idx="753">
                  <c:v>0.26619500000000001</c:v>
                </c:pt>
                <c:pt idx="754">
                  <c:v>0.26435799999999998</c:v>
                </c:pt>
                <c:pt idx="755">
                  <c:v>0.26237500000000002</c:v>
                </c:pt>
                <c:pt idx="756">
                  <c:v>0.260162</c:v>
                </c:pt>
                <c:pt idx="757">
                  <c:v>0.25771100000000002</c:v>
                </c:pt>
                <c:pt idx="758">
                  <c:v>0.25514799999999999</c:v>
                </c:pt>
                <c:pt idx="759">
                  <c:v>0.25268600000000002</c:v>
                </c:pt>
                <c:pt idx="760">
                  <c:v>0.250502</c:v>
                </c:pt>
                <c:pt idx="761">
                  <c:v>0.248636</c:v>
                </c:pt>
                <c:pt idx="762">
                  <c:v>0.246977</c:v>
                </c:pt>
                <c:pt idx="763">
                  <c:v>0.245365</c:v>
                </c:pt>
                <c:pt idx="764">
                  <c:v>0.24374499999999999</c:v>
                </c:pt>
                <c:pt idx="765">
                  <c:v>0.24218400000000001</c:v>
                </c:pt>
                <c:pt idx="766">
                  <c:v>0.24074899999999999</c:v>
                </c:pt>
                <c:pt idx="767">
                  <c:v>0.23943200000000001</c:v>
                </c:pt>
                <c:pt idx="768">
                  <c:v>0.23821100000000001</c:v>
                </c:pt>
                <c:pt idx="769">
                  <c:v>0.237092</c:v>
                </c:pt>
                <c:pt idx="770">
                  <c:v>0.23607</c:v>
                </c:pt>
                <c:pt idx="771">
                  <c:v>0.235093</c:v>
                </c:pt>
                <c:pt idx="772">
                  <c:v>0.234073</c:v>
                </c:pt>
                <c:pt idx="773">
                  <c:v>0.23292199999999999</c:v>
                </c:pt>
                <c:pt idx="774">
                  <c:v>0.23158000000000001</c:v>
                </c:pt>
                <c:pt idx="775">
                  <c:v>0.23002800000000001</c:v>
                </c:pt>
                <c:pt idx="776">
                  <c:v>0.228271</c:v>
                </c:pt>
                <c:pt idx="777">
                  <c:v>0.226326</c:v>
                </c:pt>
                <c:pt idx="778">
                  <c:v>0.224218</c:v>
                </c:pt>
                <c:pt idx="779">
                  <c:v>0.22197500000000001</c:v>
                </c:pt>
                <c:pt idx="780">
                  <c:v>0.21965000000000001</c:v>
                </c:pt>
                <c:pt idx="781">
                  <c:v>0.21735099999999999</c:v>
                </c:pt>
                <c:pt idx="782">
                  <c:v>0.21524099999999999</c:v>
                </c:pt>
                <c:pt idx="783">
                  <c:v>0.21346699999999999</c:v>
                </c:pt>
                <c:pt idx="784">
                  <c:v>0.212058</c:v>
                </c:pt>
                <c:pt idx="785">
                  <c:v>0.210872</c:v>
                </c:pt>
                <c:pt idx="786">
                  <c:v>0.20966599999999999</c:v>
                </c:pt>
                <c:pt idx="787">
                  <c:v>0.208286</c:v>
                </c:pt>
                <c:pt idx="788">
                  <c:v>0.20676700000000001</c:v>
                </c:pt>
                <c:pt idx="789">
                  <c:v>0.205203</c:v>
                </c:pt>
                <c:pt idx="790">
                  <c:v>0.20360600000000001</c:v>
                </c:pt>
                <c:pt idx="791">
                  <c:v>0.20194200000000001</c:v>
                </c:pt>
                <c:pt idx="792">
                  <c:v>0.20021900000000001</c:v>
                </c:pt>
                <c:pt idx="793">
                  <c:v>0.19847500000000001</c:v>
                </c:pt>
                <c:pt idx="794">
                  <c:v>0.19671</c:v>
                </c:pt>
                <c:pt idx="795">
                  <c:v>0.19487099999999999</c:v>
                </c:pt>
                <c:pt idx="796">
                  <c:v>0.19287299999999999</c:v>
                </c:pt>
                <c:pt idx="797">
                  <c:v>0.190688</c:v>
                </c:pt>
                <c:pt idx="798">
                  <c:v>0.18840399999999999</c:v>
                </c:pt>
                <c:pt idx="799">
                  <c:v>0.186172</c:v>
                </c:pt>
                <c:pt idx="800">
                  <c:v>0.184089</c:v>
                </c:pt>
                <c:pt idx="801">
                  <c:v>0.18217</c:v>
                </c:pt>
                <c:pt idx="802">
                  <c:v>0.18040600000000001</c:v>
                </c:pt>
                <c:pt idx="803">
                  <c:v>0.17881</c:v>
                </c:pt>
                <c:pt idx="804">
                  <c:v>0.17741999999999999</c:v>
                </c:pt>
                <c:pt idx="805">
                  <c:v>0.17629500000000001</c:v>
                </c:pt>
                <c:pt idx="806">
                  <c:v>0.17547599999999999</c:v>
                </c:pt>
                <c:pt idx="807">
                  <c:v>0.17491999999999999</c:v>
                </c:pt>
                <c:pt idx="808">
                  <c:v>0.17449500000000001</c:v>
                </c:pt>
                <c:pt idx="809">
                  <c:v>0.17402500000000001</c:v>
                </c:pt>
                <c:pt idx="810">
                  <c:v>0.17336499999999999</c:v>
                </c:pt>
                <c:pt idx="811">
                  <c:v>0.17246600000000001</c:v>
                </c:pt>
                <c:pt idx="812">
                  <c:v>0.17141700000000001</c:v>
                </c:pt>
                <c:pt idx="813">
                  <c:v>0.17039199999999999</c:v>
                </c:pt>
                <c:pt idx="814">
                  <c:v>0.16953399999999999</c:v>
                </c:pt>
                <c:pt idx="815">
                  <c:v>0.16885800000000001</c:v>
                </c:pt>
                <c:pt idx="816">
                  <c:v>0.168271</c:v>
                </c:pt>
                <c:pt idx="817">
                  <c:v>0.16764499999999999</c:v>
                </c:pt>
                <c:pt idx="818">
                  <c:v>0.16686999999999999</c:v>
                </c:pt>
                <c:pt idx="819">
                  <c:v>0.16589799999999999</c:v>
                </c:pt>
                <c:pt idx="820">
                  <c:v>0.16478300000000001</c:v>
                </c:pt>
                <c:pt idx="821">
                  <c:v>0.16364699999999999</c:v>
                </c:pt>
                <c:pt idx="822">
                  <c:v>0.162573</c:v>
                </c:pt>
                <c:pt idx="823">
                  <c:v>0.161554</c:v>
                </c:pt>
                <c:pt idx="824">
                  <c:v>0.16056100000000001</c:v>
                </c:pt>
                <c:pt idx="825">
                  <c:v>0.15964100000000001</c:v>
                </c:pt>
                <c:pt idx="826">
                  <c:v>0.158885</c:v>
                </c:pt>
                <c:pt idx="827">
                  <c:v>0.15835099999999999</c:v>
                </c:pt>
                <c:pt idx="828">
                  <c:v>0.158058</c:v>
                </c:pt>
                <c:pt idx="829">
                  <c:v>0.15801100000000001</c:v>
                </c:pt>
                <c:pt idx="830">
                  <c:v>0.15817700000000001</c:v>
                </c:pt>
                <c:pt idx="831">
                  <c:v>0.15842300000000001</c:v>
                </c:pt>
                <c:pt idx="832">
                  <c:v>0.15853900000000001</c:v>
                </c:pt>
                <c:pt idx="833">
                  <c:v>0.158303</c:v>
                </c:pt>
                <c:pt idx="834">
                  <c:v>0.15759100000000001</c:v>
                </c:pt>
                <c:pt idx="835">
                  <c:v>0.156499</c:v>
                </c:pt>
                <c:pt idx="836">
                  <c:v>0.15531900000000001</c:v>
                </c:pt>
                <c:pt idx="837">
                  <c:v>0.15430199999999999</c:v>
                </c:pt>
                <c:pt idx="838">
                  <c:v>0.153479</c:v>
                </c:pt>
                <c:pt idx="839">
                  <c:v>0.15273</c:v>
                </c:pt>
                <c:pt idx="840">
                  <c:v>0.15196499999999999</c:v>
                </c:pt>
                <c:pt idx="841">
                  <c:v>0.151147</c:v>
                </c:pt>
                <c:pt idx="842">
                  <c:v>0.15024499999999999</c:v>
                </c:pt>
                <c:pt idx="843">
                  <c:v>0.14924699999999999</c:v>
                </c:pt>
                <c:pt idx="844">
                  <c:v>0.14818500000000001</c:v>
                </c:pt>
                <c:pt idx="845">
                  <c:v>0.14708599999999999</c:v>
                </c:pt>
                <c:pt idx="846">
                  <c:v>0.145955</c:v>
                </c:pt>
                <c:pt idx="847">
                  <c:v>0.14482700000000001</c:v>
                </c:pt>
                <c:pt idx="848">
                  <c:v>0.143789</c:v>
                </c:pt>
                <c:pt idx="849">
                  <c:v>0.14291499999999999</c:v>
                </c:pt>
                <c:pt idx="850">
                  <c:v>0.14224899999999999</c:v>
                </c:pt>
                <c:pt idx="851">
                  <c:v>0.141843</c:v>
                </c:pt>
                <c:pt idx="852">
                  <c:v>0.141759</c:v>
                </c:pt>
                <c:pt idx="853">
                  <c:v>0.14197499999999999</c:v>
                </c:pt>
                <c:pt idx="854">
                  <c:v>0.142317</c:v>
                </c:pt>
                <c:pt idx="855">
                  <c:v>0.14250599999999999</c:v>
                </c:pt>
                <c:pt idx="856">
                  <c:v>0.142288</c:v>
                </c:pt>
                <c:pt idx="857">
                  <c:v>0.14158399999999999</c:v>
                </c:pt>
                <c:pt idx="858">
                  <c:v>0.140565</c:v>
                </c:pt>
                <c:pt idx="859">
                  <c:v>0.139545</c:v>
                </c:pt>
                <c:pt idx="860">
                  <c:v>0.13875399999999999</c:v>
                </c:pt>
                <c:pt idx="861">
                  <c:v>0.13822200000000001</c:v>
                </c:pt>
                <c:pt idx="862">
                  <c:v>0.13789199999999999</c:v>
                </c:pt>
                <c:pt idx="863">
                  <c:v>0.13772799999999999</c:v>
                </c:pt>
                <c:pt idx="864">
                  <c:v>0.137683</c:v>
                </c:pt>
                <c:pt idx="865">
                  <c:v>0.137651</c:v>
                </c:pt>
                <c:pt idx="866">
                  <c:v>0.13753099999999999</c:v>
                </c:pt>
                <c:pt idx="867">
                  <c:v>0.13731399999999999</c:v>
                </c:pt>
                <c:pt idx="868">
                  <c:v>0.13702900000000001</c:v>
                </c:pt>
                <c:pt idx="869">
                  <c:v>0.136661</c:v>
                </c:pt>
                <c:pt idx="870">
                  <c:v>0.13617000000000001</c:v>
                </c:pt>
                <c:pt idx="871">
                  <c:v>0.13556499999999999</c:v>
                </c:pt>
                <c:pt idx="872">
                  <c:v>0.134907</c:v>
                </c:pt>
                <c:pt idx="873">
                  <c:v>0.13423399999999999</c:v>
                </c:pt>
                <c:pt idx="874">
                  <c:v>0.13350000000000001</c:v>
                </c:pt>
                <c:pt idx="875">
                  <c:v>0.13263</c:v>
                </c:pt>
                <c:pt idx="876">
                  <c:v>0.131601</c:v>
                </c:pt>
                <c:pt idx="877">
                  <c:v>0.13045599999999999</c:v>
                </c:pt>
                <c:pt idx="878">
                  <c:v>0.12917999999999999</c:v>
                </c:pt>
                <c:pt idx="879">
                  <c:v>0.12761800000000001</c:v>
                </c:pt>
                <c:pt idx="880">
                  <c:v>0.12562499999999999</c:v>
                </c:pt>
                <c:pt idx="881">
                  <c:v>0.123296</c:v>
                </c:pt>
                <c:pt idx="882">
                  <c:v>0.120976</c:v>
                </c:pt>
                <c:pt idx="883">
                  <c:v>0.118996</c:v>
                </c:pt>
                <c:pt idx="884">
                  <c:v>0.11744</c:v>
                </c:pt>
                <c:pt idx="885">
                  <c:v>0.11616899999999999</c:v>
                </c:pt>
                <c:pt idx="886">
                  <c:v>0.11501</c:v>
                </c:pt>
                <c:pt idx="887">
                  <c:v>0.11389199999999999</c:v>
                </c:pt>
                <c:pt idx="888">
                  <c:v>0.112871</c:v>
                </c:pt>
                <c:pt idx="889">
                  <c:v>0.11203100000000001</c:v>
                </c:pt>
                <c:pt idx="890">
                  <c:v>0.111361</c:v>
                </c:pt>
                <c:pt idx="891">
                  <c:v>0.110726</c:v>
                </c:pt>
                <c:pt idx="892">
                  <c:v>0.109968</c:v>
                </c:pt>
                <c:pt idx="893">
                  <c:v>0.109015</c:v>
                </c:pt>
                <c:pt idx="894">
                  <c:v>0.107919</c:v>
                </c:pt>
                <c:pt idx="895">
                  <c:v>0.10681300000000001</c:v>
                </c:pt>
                <c:pt idx="896">
                  <c:v>0.10577</c:v>
                </c:pt>
                <c:pt idx="897">
                  <c:v>0.104694</c:v>
                </c:pt>
                <c:pt idx="898">
                  <c:v>0.103399</c:v>
                </c:pt>
                <c:pt idx="899">
                  <c:v>0.101824</c:v>
                </c:pt>
                <c:pt idx="900">
                  <c:v>0.100089</c:v>
                </c:pt>
                <c:pt idx="901">
                  <c:v>9.8303000000000001E-2</c:v>
                </c:pt>
                <c:pt idx="902">
                  <c:v>9.6403000000000003E-2</c:v>
                </c:pt>
                <c:pt idx="903">
                  <c:v>9.4280000000000003E-2</c:v>
                </c:pt>
                <c:pt idx="904">
                  <c:v>9.2025999999999997E-2</c:v>
                </c:pt>
                <c:pt idx="905">
                  <c:v>8.9946999999999999E-2</c:v>
                </c:pt>
                <c:pt idx="906">
                  <c:v>8.8306999999999997E-2</c:v>
                </c:pt>
                <c:pt idx="907">
                  <c:v>8.7135000000000004E-2</c:v>
                </c:pt>
                <c:pt idx="908">
                  <c:v>8.6278999999999995E-2</c:v>
                </c:pt>
                <c:pt idx="909">
                  <c:v>8.5557999999999995E-2</c:v>
                </c:pt>
                <c:pt idx="910">
                  <c:v>8.4834999999999994E-2</c:v>
                </c:pt>
                <c:pt idx="911">
                  <c:v>8.4032999999999997E-2</c:v>
                </c:pt>
                <c:pt idx="912">
                  <c:v>8.3131999999999998E-2</c:v>
                </c:pt>
                <c:pt idx="913">
                  <c:v>8.2116999999999996E-2</c:v>
                </c:pt>
                <c:pt idx="914">
                  <c:v>8.0917000000000003E-2</c:v>
                </c:pt>
                <c:pt idx="915">
                  <c:v>7.9459000000000002E-2</c:v>
                </c:pt>
                <c:pt idx="916">
                  <c:v>7.7789999999999998E-2</c:v>
                </c:pt>
                <c:pt idx="917">
                  <c:v>7.6105999999999993E-2</c:v>
                </c:pt>
                <c:pt idx="918">
                  <c:v>7.4602000000000002E-2</c:v>
                </c:pt>
                <c:pt idx="919">
                  <c:v>7.3301000000000005E-2</c:v>
                </c:pt>
                <c:pt idx="920">
                  <c:v>7.2064000000000003E-2</c:v>
                </c:pt>
                <c:pt idx="921">
                  <c:v>7.0744000000000001E-2</c:v>
                </c:pt>
                <c:pt idx="922">
                  <c:v>6.9293999999999994E-2</c:v>
                </c:pt>
                <c:pt idx="923">
                  <c:v>6.7754999999999996E-2</c:v>
                </c:pt>
                <c:pt idx="924">
                  <c:v>6.6151000000000001E-2</c:v>
                </c:pt>
                <c:pt idx="925">
                  <c:v>6.4408000000000007E-2</c:v>
                </c:pt>
                <c:pt idx="926">
                  <c:v>6.2414999999999998E-2</c:v>
                </c:pt>
                <c:pt idx="927">
                  <c:v>6.0186999999999997E-2</c:v>
                </c:pt>
                <c:pt idx="928">
                  <c:v>5.7910999999999997E-2</c:v>
                </c:pt>
                <c:pt idx="929">
                  <c:v>5.5813000000000001E-2</c:v>
                </c:pt>
                <c:pt idx="930">
                  <c:v>5.4001E-2</c:v>
                </c:pt>
                <c:pt idx="931">
                  <c:v>5.2435000000000002E-2</c:v>
                </c:pt>
                <c:pt idx="932">
                  <c:v>5.0996E-2</c:v>
                </c:pt>
                <c:pt idx="933">
                  <c:v>4.9530999999999999E-2</c:v>
                </c:pt>
                <c:pt idx="934">
                  <c:v>4.7914999999999999E-2</c:v>
                </c:pt>
                <c:pt idx="935">
                  <c:v>4.6143999999999998E-2</c:v>
                </c:pt>
                <c:pt idx="936">
                  <c:v>4.4354999999999999E-2</c:v>
                </c:pt>
                <c:pt idx="937">
                  <c:v>4.2694999999999997E-2</c:v>
                </c:pt>
                <c:pt idx="938">
                  <c:v>4.1173000000000001E-2</c:v>
                </c:pt>
                <c:pt idx="939">
                  <c:v>3.9683000000000003E-2</c:v>
                </c:pt>
                <c:pt idx="940">
                  <c:v>3.8148000000000001E-2</c:v>
                </c:pt>
                <c:pt idx="941">
                  <c:v>3.6568000000000003E-2</c:v>
                </c:pt>
                <c:pt idx="942">
                  <c:v>3.4981999999999999E-2</c:v>
                </c:pt>
                <c:pt idx="943">
                  <c:v>3.3471000000000001E-2</c:v>
                </c:pt>
                <c:pt idx="944">
                  <c:v>3.2183000000000003E-2</c:v>
                </c:pt>
                <c:pt idx="945">
                  <c:v>3.1254999999999998E-2</c:v>
                </c:pt>
                <c:pt idx="946">
                  <c:v>3.0672999999999999E-2</c:v>
                </c:pt>
                <c:pt idx="947">
                  <c:v>3.0207999999999999E-2</c:v>
                </c:pt>
                <c:pt idx="948">
                  <c:v>2.9509000000000001E-2</c:v>
                </c:pt>
                <c:pt idx="949">
                  <c:v>2.8299999999999999E-2</c:v>
                </c:pt>
                <c:pt idx="950">
                  <c:v>2.6539E-2</c:v>
                </c:pt>
                <c:pt idx="951">
                  <c:v>2.4441000000000001E-2</c:v>
                </c:pt>
                <c:pt idx="952">
                  <c:v>2.2364999999999999E-2</c:v>
                </c:pt>
                <c:pt idx="953">
                  <c:v>2.0604999999999998E-2</c:v>
                </c:pt>
                <c:pt idx="954">
                  <c:v>1.9210999999999999E-2</c:v>
                </c:pt>
                <c:pt idx="955">
                  <c:v>1.8012E-2</c:v>
                </c:pt>
                <c:pt idx="956">
                  <c:v>1.6840999999999998E-2</c:v>
                </c:pt>
                <c:pt idx="957">
                  <c:v>1.5694E-2</c:v>
                </c:pt>
                <c:pt idx="958">
                  <c:v>1.4697999999999999E-2</c:v>
                </c:pt>
                <c:pt idx="959">
                  <c:v>1.3967E-2</c:v>
                </c:pt>
                <c:pt idx="960">
                  <c:v>1.3501000000000001E-2</c:v>
                </c:pt>
                <c:pt idx="961">
                  <c:v>1.3131E-2</c:v>
                </c:pt>
                <c:pt idx="962">
                  <c:v>1.2619E-2</c:v>
                </c:pt>
                <c:pt idx="963">
                  <c:v>1.1831E-2</c:v>
                </c:pt>
                <c:pt idx="964">
                  <c:v>1.0841999999999999E-2</c:v>
                </c:pt>
                <c:pt idx="965">
                  <c:v>9.8980000000000005E-3</c:v>
                </c:pt>
                <c:pt idx="966">
                  <c:v>9.2999999999999992E-3</c:v>
                </c:pt>
                <c:pt idx="967">
                  <c:v>9.2359999999999994E-3</c:v>
                </c:pt>
                <c:pt idx="968">
                  <c:v>9.6439999999999998E-3</c:v>
                </c:pt>
                <c:pt idx="969">
                  <c:v>1.0260999999999999E-2</c:v>
                </c:pt>
                <c:pt idx="970">
                  <c:v>1.0793000000000001E-2</c:v>
                </c:pt>
                <c:pt idx="971">
                  <c:v>1.103E-2</c:v>
                </c:pt>
                <c:pt idx="972">
                  <c:v>1.0855999999999999E-2</c:v>
                </c:pt>
                <c:pt idx="973">
                  <c:v>1.025E-2</c:v>
                </c:pt>
                <c:pt idx="974">
                  <c:v>9.3390000000000001E-3</c:v>
                </c:pt>
                <c:pt idx="975">
                  <c:v>8.3909999999999992E-3</c:v>
                </c:pt>
                <c:pt idx="976">
                  <c:v>7.6480000000000003E-3</c:v>
                </c:pt>
                <c:pt idx="977">
                  <c:v>7.1060000000000003E-3</c:v>
                </c:pt>
                <c:pt idx="978">
                  <c:v>6.5409999999999999E-3</c:v>
                </c:pt>
                <c:pt idx="979">
                  <c:v>5.8079999999999998E-3</c:v>
                </c:pt>
                <c:pt idx="980">
                  <c:v>5.0270000000000002E-3</c:v>
                </c:pt>
                <c:pt idx="981">
                  <c:v>4.4250000000000001E-3</c:v>
                </c:pt>
                <c:pt idx="982">
                  <c:v>4.0889999999999998E-3</c:v>
                </c:pt>
                <c:pt idx="983">
                  <c:v>3.9439999999999996E-3</c:v>
                </c:pt>
                <c:pt idx="984">
                  <c:v>3.859E-3</c:v>
                </c:pt>
                <c:pt idx="985">
                  <c:v>3.7429999999999998E-3</c:v>
                </c:pt>
                <c:pt idx="986">
                  <c:v>3.5620000000000001E-3</c:v>
                </c:pt>
                <c:pt idx="987">
                  <c:v>3.3310000000000002E-3</c:v>
                </c:pt>
                <c:pt idx="988">
                  <c:v>3.0990000000000002E-3</c:v>
                </c:pt>
                <c:pt idx="989">
                  <c:v>2.9689999999999999E-3</c:v>
                </c:pt>
                <c:pt idx="990">
                  <c:v>3.0720000000000001E-3</c:v>
                </c:pt>
                <c:pt idx="991">
                  <c:v>3.405E-3</c:v>
                </c:pt>
                <c:pt idx="992">
                  <c:v>3.9490000000000003E-3</c:v>
                </c:pt>
                <c:pt idx="993">
                  <c:v>4.5929999999999999E-3</c:v>
                </c:pt>
                <c:pt idx="994">
                  <c:v>5.3090000000000004E-3</c:v>
                </c:pt>
                <c:pt idx="995">
                  <c:v>6.11E-3</c:v>
                </c:pt>
                <c:pt idx="996">
                  <c:v>6.9569999999999996E-3</c:v>
                </c:pt>
                <c:pt idx="997">
                  <c:v>7.8449999999999995E-3</c:v>
                </c:pt>
                <c:pt idx="998">
                  <c:v>8.8999999999999999E-3</c:v>
                </c:pt>
                <c:pt idx="999">
                  <c:v>1.026E-2</c:v>
                </c:pt>
                <c:pt idx="1000">
                  <c:v>1.1891000000000001E-2</c:v>
                </c:pt>
                <c:pt idx="1001">
                  <c:v>1.3632E-2</c:v>
                </c:pt>
                <c:pt idx="1002">
                  <c:v>1.5435000000000001E-2</c:v>
                </c:pt>
                <c:pt idx="1003">
                  <c:v>1.7446E-2</c:v>
                </c:pt>
                <c:pt idx="1004">
                  <c:v>1.9827000000000001E-2</c:v>
                </c:pt>
                <c:pt idx="1005">
                  <c:v>2.2561999999999999E-2</c:v>
                </c:pt>
                <c:pt idx="1006">
                  <c:v>2.5479000000000002E-2</c:v>
                </c:pt>
                <c:pt idx="1007">
                  <c:v>2.8410000000000001E-2</c:v>
                </c:pt>
                <c:pt idx="1008">
                  <c:v>3.125E-2</c:v>
                </c:pt>
                <c:pt idx="1009">
                  <c:v>3.3896999999999997E-2</c:v>
                </c:pt>
                <c:pt idx="1010">
                  <c:v>3.6269999999999997E-2</c:v>
                </c:pt>
                <c:pt idx="1011">
                  <c:v>3.8391000000000002E-2</c:v>
                </c:pt>
                <c:pt idx="1012">
                  <c:v>4.0419999999999998E-2</c:v>
                </c:pt>
                <c:pt idx="1013">
                  <c:v>4.2562999999999997E-2</c:v>
                </c:pt>
                <c:pt idx="1014">
                  <c:v>4.4949000000000003E-2</c:v>
                </c:pt>
                <c:pt idx="1015">
                  <c:v>4.7552999999999998E-2</c:v>
                </c:pt>
                <c:pt idx="1016">
                  <c:v>5.0264999999999997E-2</c:v>
                </c:pt>
                <c:pt idx="1017">
                  <c:v>5.3031000000000002E-2</c:v>
                </c:pt>
                <c:pt idx="1018">
                  <c:v>5.5870000000000003E-2</c:v>
                </c:pt>
                <c:pt idx="1019">
                  <c:v>5.8795E-2</c:v>
                </c:pt>
                <c:pt idx="1020">
                  <c:v>6.1822000000000002E-2</c:v>
                </c:pt>
                <c:pt idx="1021">
                  <c:v>6.5022999999999997E-2</c:v>
                </c:pt>
                <c:pt idx="1022">
                  <c:v>6.8460999999999994E-2</c:v>
                </c:pt>
                <c:pt idx="1023">
                  <c:v>7.2082999999999994E-2</c:v>
                </c:pt>
                <c:pt idx="1024">
                  <c:v>7.5794E-2</c:v>
                </c:pt>
                <c:pt idx="1025">
                  <c:v>7.9593999999999998E-2</c:v>
                </c:pt>
                <c:pt idx="1026">
                  <c:v>8.3594000000000002E-2</c:v>
                </c:pt>
                <c:pt idx="1027">
                  <c:v>8.7886000000000006E-2</c:v>
                </c:pt>
                <c:pt idx="1028">
                  <c:v>9.2419000000000001E-2</c:v>
                </c:pt>
                <c:pt idx="1029">
                  <c:v>9.7033999999999995E-2</c:v>
                </c:pt>
                <c:pt idx="1030">
                  <c:v>0.101643</c:v>
                </c:pt>
                <c:pt idx="1031">
                  <c:v>0.106321</c:v>
                </c:pt>
                <c:pt idx="1032">
                  <c:v>0.11118500000000001</c:v>
                </c:pt>
                <c:pt idx="1033">
                  <c:v>0.116232</c:v>
                </c:pt>
                <c:pt idx="1034">
                  <c:v>0.121377</c:v>
                </c:pt>
                <c:pt idx="1035">
                  <c:v>0.12657099999999999</c:v>
                </c:pt>
                <c:pt idx="1036">
                  <c:v>0.13181799999999999</c:v>
                </c:pt>
                <c:pt idx="1037">
                  <c:v>0.13710900000000001</c:v>
                </c:pt>
                <c:pt idx="1038">
                  <c:v>0.14241799999999999</c:v>
                </c:pt>
                <c:pt idx="1039">
                  <c:v>0.14774899999999999</c:v>
                </c:pt>
                <c:pt idx="1040">
                  <c:v>0.153118</c:v>
                </c:pt>
                <c:pt idx="1041">
                  <c:v>0.15843199999999999</c:v>
                </c:pt>
                <c:pt idx="1042">
                  <c:v>0.16343299999999999</c:v>
                </c:pt>
                <c:pt idx="1043">
                  <c:v>0.16785600000000001</c:v>
                </c:pt>
                <c:pt idx="1044">
                  <c:v>0.171652</c:v>
                </c:pt>
                <c:pt idx="1045">
                  <c:v>0.17494000000000001</c:v>
                </c:pt>
                <c:pt idx="1046">
                  <c:v>0.17777699999999999</c:v>
                </c:pt>
                <c:pt idx="1047">
                  <c:v>0.180065</c:v>
                </c:pt>
                <c:pt idx="1048">
                  <c:v>0.181696</c:v>
                </c:pt>
                <c:pt idx="1049">
                  <c:v>0.18271699999999999</c:v>
                </c:pt>
                <c:pt idx="1050">
                  <c:v>0.183334</c:v>
                </c:pt>
                <c:pt idx="1051">
                  <c:v>0.183786</c:v>
                </c:pt>
                <c:pt idx="1052">
                  <c:v>0.18423500000000001</c:v>
                </c:pt>
                <c:pt idx="1053">
                  <c:v>0.18474299999999999</c:v>
                </c:pt>
                <c:pt idx="1054">
                  <c:v>0.185303</c:v>
                </c:pt>
                <c:pt idx="1055">
                  <c:v>0.18587600000000001</c:v>
                </c:pt>
                <c:pt idx="1056">
                  <c:v>0.18643999999999999</c:v>
                </c:pt>
                <c:pt idx="1057">
                  <c:v>0.187033</c:v>
                </c:pt>
                <c:pt idx="1058">
                  <c:v>0.187754</c:v>
                </c:pt>
                <c:pt idx="1059">
                  <c:v>0.18870000000000001</c:v>
                </c:pt>
                <c:pt idx="1060">
                  <c:v>0.18992800000000001</c:v>
                </c:pt>
                <c:pt idx="1061">
                  <c:v>0.19147800000000001</c:v>
                </c:pt>
                <c:pt idx="1062">
                  <c:v>0.19339500000000001</c:v>
                </c:pt>
                <c:pt idx="1063">
                  <c:v>0.19569600000000001</c:v>
                </c:pt>
                <c:pt idx="1064">
                  <c:v>0.19830500000000001</c:v>
                </c:pt>
                <c:pt idx="1065">
                  <c:v>0.201069</c:v>
                </c:pt>
                <c:pt idx="1066">
                  <c:v>0.20388899999999999</c:v>
                </c:pt>
                <c:pt idx="1067">
                  <c:v>0.20685200000000001</c:v>
                </c:pt>
                <c:pt idx="1068">
                  <c:v>0.21018300000000001</c:v>
                </c:pt>
                <c:pt idx="1069">
                  <c:v>0.21404200000000001</c:v>
                </c:pt>
                <c:pt idx="1070">
                  <c:v>0.218394</c:v>
                </c:pt>
                <c:pt idx="1071">
                  <c:v>0.22309000000000001</c:v>
                </c:pt>
                <c:pt idx="1072">
                  <c:v>0.22805300000000001</c:v>
                </c:pt>
                <c:pt idx="1073">
                  <c:v>0.23335600000000001</c:v>
                </c:pt>
                <c:pt idx="1074">
                  <c:v>0.23911199999999999</c:v>
                </c:pt>
                <c:pt idx="1075">
                  <c:v>0.245311</c:v>
                </c:pt>
                <c:pt idx="1076">
                  <c:v>0.25184899999999999</c:v>
                </c:pt>
                <c:pt idx="1077">
                  <c:v>0.25863799999999998</c:v>
                </c:pt>
                <c:pt idx="1078">
                  <c:v>0.26563100000000001</c:v>
                </c:pt>
                <c:pt idx="1079">
                  <c:v>0.27279999999999999</c:v>
                </c:pt>
                <c:pt idx="1080">
                  <c:v>0.28017599999999998</c:v>
                </c:pt>
                <c:pt idx="1081">
                  <c:v>0.287827</c:v>
                </c:pt>
                <c:pt idx="1082">
                  <c:v>0.29570800000000003</c:v>
                </c:pt>
                <c:pt idx="1083">
                  <c:v>0.30360399999999998</c:v>
                </c:pt>
                <c:pt idx="1084">
                  <c:v>0.31127199999999999</c:v>
                </c:pt>
                <c:pt idx="1085">
                  <c:v>0.31859599999999999</c:v>
                </c:pt>
                <c:pt idx="1086">
                  <c:v>0.32562099999999999</c:v>
                </c:pt>
                <c:pt idx="1087">
                  <c:v>0.33246700000000001</c:v>
                </c:pt>
                <c:pt idx="1088">
                  <c:v>0.33920699999999998</c:v>
                </c:pt>
                <c:pt idx="1089">
                  <c:v>0.34581200000000001</c:v>
                </c:pt>
                <c:pt idx="1090">
                  <c:v>0.35222199999999998</c:v>
                </c:pt>
                <c:pt idx="1091">
                  <c:v>0.358431</c:v>
                </c:pt>
                <c:pt idx="1092">
                  <c:v>0.36445699999999998</c:v>
                </c:pt>
                <c:pt idx="1093">
                  <c:v>0.37024099999999999</c:v>
                </c:pt>
                <c:pt idx="1094">
                  <c:v>0.37565700000000002</c:v>
                </c:pt>
                <c:pt idx="1095">
                  <c:v>0.38062800000000002</c:v>
                </c:pt>
                <c:pt idx="1096">
                  <c:v>0.38519100000000001</c:v>
                </c:pt>
                <c:pt idx="1097">
                  <c:v>0.38941999999999999</c:v>
                </c:pt>
                <c:pt idx="1098">
                  <c:v>0.39332899999999998</c:v>
                </c:pt>
                <c:pt idx="1099">
                  <c:v>0.39688899999999999</c:v>
                </c:pt>
                <c:pt idx="1100">
                  <c:v>0.40008199999999999</c:v>
                </c:pt>
                <c:pt idx="1101">
                  <c:v>0.40282400000000002</c:v>
                </c:pt>
                <c:pt idx="1102">
                  <c:v>0.40487899999999999</c:v>
                </c:pt>
                <c:pt idx="1103">
                  <c:v>0.40596500000000002</c:v>
                </c:pt>
                <c:pt idx="1104">
                  <c:v>0.405949</c:v>
                </c:pt>
                <c:pt idx="1105">
                  <c:v>0.404831</c:v>
                </c:pt>
                <c:pt idx="1106">
                  <c:v>0.40258300000000002</c:v>
                </c:pt>
                <c:pt idx="1107">
                  <c:v>0.39909499999999998</c:v>
                </c:pt>
                <c:pt idx="1108">
                  <c:v>0.394318</c:v>
                </c:pt>
                <c:pt idx="1109">
                  <c:v>0.38838099999999998</c:v>
                </c:pt>
                <c:pt idx="1110">
                  <c:v>0.38151099999999999</c:v>
                </c:pt>
                <c:pt idx="1111">
                  <c:v>0.37387799999999999</c:v>
                </c:pt>
                <c:pt idx="1112">
                  <c:v>0.365591</c:v>
                </c:pt>
                <c:pt idx="1113">
                  <c:v>0.35680200000000001</c:v>
                </c:pt>
                <c:pt idx="1114">
                  <c:v>0.347744</c:v>
                </c:pt>
                <c:pt idx="1115">
                  <c:v>0.33862999999999999</c:v>
                </c:pt>
                <c:pt idx="1116">
                  <c:v>0.329592</c:v>
                </c:pt>
                <c:pt idx="1117">
                  <c:v>0.32078099999999998</c:v>
                </c:pt>
                <c:pt idx="1118">
                  <c:v>0.31244300000000003</c:v>
                </c:pt>
                <c:pt idx="1119">
                  <c:v>0.30486099999999999</c:v>
                </c:pt>
                <c:pt idx="1120">
                  <c:v>0.29816599999999999</c:v>
                </c:pt>
                <c:pt idx="1121">
                  <c:v>0.29225000000000001</c:v>
                </c:pt>
                <c:pt idx="1122">
                  <c:v>0.28690100000000002</c:v>
                </c:pt>
                <c:pt idx="1123">
                  <c:v>0.28197499999999998</c:v>
                </c:pt>
                <c:pt idx="1124">
                  <c:v>0.27743800000000002</c:v>
                </c:pt>
                <c:pt idx="1125">
                  <c:v>0.27331</c:v>
                </c:pt>
                <c:pt idx="1126">
                  <c:v>0.26959699999999998</c:v>
                </c:pt>
                <c:pt idx="1127">
                  <c:v>0.26627499999999998</c:v>
                </c:pt>
                <c:pt idx="1128">
                  <c:v>0.26330300000000001</c:v>
                </c:pt>
                <c:pt idx="1129">
                  <c:v>0.26062800000000003</c:v>
                </c:pt>
                <c:pt idx="1130">
                  <c:v>0.25816499999999998</c:v>
                </c:pt>
                <c:pt idx="1131">
                  <c:v>0.25581900000000002</c:v>
                </c:pt>
                <c:pt idx="1132">
                  <c:v>0.25353799999999999</c:v>
                </c:pt>
                <c:pt idx="1133">
                  <c:v>0.25129099999999999</c:v>
                </c:pt>
                <c:pt idx="1134">
                  <c:v>0.249004</c:v>
                </c:pt>
                <c:pt idx="1135">
                  <c:v>0.246613</c:v>
                </c:pt>
                <c:pt idx="1136">
                  <c:v>0.24421300000000001</c:v>
                </c:pt>
                <c:pt idx="1137">
                  <c:v>0.24201800000000001</c:v>
                </c:pt>
                <c:pt idx="1138">
                  <c:v>0.24012700000000001</c:v>
                </c:pt>
                <c:pt idx="1139">
                  <c:v>0.23843400000000001</c:v>
                </c:pt>
                <c:pt idx="1140">
                  <c:v>0.236786</c:v>
                </c:pt>
                <c:pt idx="1141">
                  <c:v>0.235151</c:v>
                </c:pt>
                <c:pt idx="1142">
                  <c:v>0.233571</c:v>
                </c:pt>
                <c:pt idx="1143">
                  <c:v>0.23200200000000001</c:v>
                </c:pt>
                <c:pt idx="1144">
                  <c:v>0.230298</c:v>
                </c:pt>
                <c:pt idx="1145">
                  <c:v>0.22839400000000001</c:v>
                </c:pt>
                <c:pt idx="1146">
                  <c:v>0.226439</c:v>
                </c:pt>
                <c:pt idx="1147">
                  <c:v>0.224692</c:v>
                </c:pt>
                <c:pt idx="1148">
                  <c:v>0.22328899999999999</c:v>
                </c:pt>
                <c:pt idx="1149">
                  <c:v>0.22217600000000001</c:v>
                </c:pt>
                <c:pt idx="1150">
                  <c:v>0.22121299999999999</c:v>
                </c:pt>
                <c:pt idx="1151">
                  <c:v>0.220308</c:v>
                </c:pt>
                <c:pt idx="1152">
                  <c:v>0.21945200000000001</c:v>
                </c:pt>
                <c:pt idx="1153">
                  <c:v>0.21865499999999999</c:v>
                </c:pt>
                <c:pt idx="1154">
                  <c:v>0.217887</c:v>
                </c:pt>
                <c:pt idx="1155">
                  <c:v>0.217112</c:v>
                </c:pt>
                <c:pt idx="1156">
                  <c:v>0.21635699999999999</c:v>
                </c:pt>
                <c:pt idx="1157">
                  <c:v>0.21564900000000001</c:v>
                </c:pt>
                <c:pt idx="1158">
                  <c:v>0.21496199999999999</c:v>
                </c:pt>
                <c:pt idx="1159">
                  <c:v>0.214309</c:v>
                </c:pt>
                <c:pt idx="1160">
                  <c:v>0.213805</c:v>
                </c:pt>
                <c:pt idx="1161">
                  <c:v>0.21354400000000001</c:v>
                </c:pt>
                <c:pt idx="1162">
                  <c:v>0.21345</c:v>
                </c:pt>
                <c:pt idx="1163">
                  <c:v>0.213337</c:v>
                </c:pt>
                <c:pt idx="1164">
                  <c:v>0.21310899999999999</c:v>
                </c:pt>
                <c:pt idx="1165">
                  <c:v>0.21281900000000001</c:v>
                </c:pt>
                <c:pt idx="1166">
                  <c:v>0.21254200000000001</c:v>
                </c:pt>
                <c:pt idx="1167">
                  <c:v>0.212256</c:v>
                </c:pt>
                <c:pt idx="1168">
                  <c:v>0.21188799999999999</c:v>
                </c:pt>
                <c:pt idx="1169">
                  <c:v>0.21140400000000001</c:v>
                </c:pt>
                <c:pt idx="1170">
                  <c:v>0.21078</c:v>
                </c:pt>
                <c:pt idx="1171">
                  <c:v>0.209922</c:v>
                </c:pt>
                <c:pt idx="1172">
                  <c:v>0.208708</c:v>
                </c:pt>
                <c:pt idx="1173">
                  <c:v>0.20710000000000001</c:v>
                </c:pt>
                <c:pt idx="1174">
                  <c:v>0.205151</c:v>
                </c:pt>
                <c:pt idx="1175">
                  <c:v>0.20294200000000001</c:v>
                </c:pt>
                <c:pt idx="1176">
                  <c:v>0.20058300000000001</c:v>
                </c:pt>
                <c:pt idx="1177">
                  <c:v>0.19822799999999999</c:v>
                </c:pt>
                <c:pt idx="1178">
                  <c:v>0.196016</c:v>
                </c:pt>
                <c:pt idx="1179">
                  <c:v>0.194051</c:v>
                </c:pt>
                <c:pt idx="1180">
                  <c:v>0.19244600000000001</c:v>
                </c:pt>
                <c:pt idx="1181">
                  <c:v>0.19131400000000001</c:v>
                </c:pt>
                <c:pt idx="1182">
                  <c:v>0.190719</c:v>
                </c:pt>
                <c:pt idx="1183">
                  <c:v>0.19068199999999999</c:v>
                </c:pt>
                <c:pt idx="1184">
                  <c:v>0.19119800000000001</c:v>
                </c:pt>
                <c:pt idx="1185">
                  <c:v>0.192248</c:v>
                </c:pt>
                <c:pt idx="1186">
                  <c:v>0.19383600000000001</c:v>
                </c:pt>
                <c:pt idx="1187">
                  <c:v>0.196023</c:v>
                </c:pt>
                <c:pt idx="1188">
                  <c:v>0.198876</c:v>
                </c:pt>
                <c:pt idx="1189">
                  <c:v>0.202399</c:v>
                </c:pt>
                <c:pt idx="1190">
                  <c:v>0.206515</c:v>
                </c:pt>
                <c:pt idx="1191">
                  <c:v>0.21109</c:v>
                </c:pt>
                <c:pt idx="1192">
                  <c:v>0.21593999999999999</c:v>
                </c:pt>
                <c:pt idx="1193">
                  <c:v>0.22082499999999999</c:v>
                </c:pt>
                <c:pt idx="1194">
                  <c:v>0.22547700000000001</c:v>
                </c:pt>
                <c:pt idx="1195">
                  <c:v>0.22964799999999999</c:v>
                </c:pt>
                <c:pt idx="1196">
                  <c:v>0.233129</c:v>
                </c:pt>
                <c:pt idx="1197">
                  <c:v>0.23572000000000001</c:v>
                </c:pt>
                <c:pt idx="1198">
                  <c:v>0.237204</c:v>
                </c:pt>
                <c:pt idx="1199">
                  <c:v>0.23738899999999999</c:v>
                </c:pt>
                <c:pt idx="1200">
                  <c:v>0.23616300000000001</c:v>
                </c:pt>
                <c:pt idx="1201">
                  <c:v>0.23347000000000001</c:v>
                </c:pt>
                <c:pt idx="1202">
                  <c:v>0.22928299999999999</c:v>
                </c:pt>
                <c:pt idx="1203">
                  <c:v>0.22364999999999999</c:v>
                </c:pt>
                <c:pt idx="1204">
                  <c:v>0.216729</c:v>
                </c:pt>
                <c:pt idx="1205">
                  <c:v>0.20872199999999999</c:v>
                </c:pt>
                <c:pt idx="1206">
                  <c:v>0.19980400000000001</c:v>
                </c:pt>
                <c:pt idx="1207">
                  <c:v>0.190108</c:v>
                </c:pt>
                <c:pt idx="1208">
                  <c:v>0.179782</c:v>
                </c:pt>
                <c:pt idx="1209">
                  <c:v>0.16908899999999999</c:v>
                </c:pt>
                <c:pt idx="1210">
                  <c:v>0.15845899999999999</c:v>
                </c:pt>
                <c:pt idx="1211">
                  <c:v>0.148339</c:v>
                </c:pt>
                <c:pt idx="1212">
                  <c:v>0.138961</c:v>
                </c:pt>
                <c:pt idx="1213">
                  <c:v>0.13034799999999999</c:v>
                </c:pt>
                <c:pt idx="1214">
                  <c:v>0.1225</c:v>
                </c:pt>
                <c:pt idx="1215">
                  <c:v>0.115463</c:v>
                </c:pt>
                <c:pt idx="1216">
                  <c:v>0.109234</c:v>
                </c:pt>
                <c:pt idx="1217">
                  <c:v>0.103703</c:v>
                </c:pt>
                <c:pt idx="1218">
                  <c:v>9.8721000000000003E-2</c:v>
                </c:pt>
                <c:pt idx="1219">
                  <c:v>9.4183000000000003E-2</c:v>
                </c:pt>
                <c:pt idx="1220">
                  <c:v>9.0041999999999997E-2</c:v>
                </c:pt>
                <c:pt idx="1221">
                  <c:v>8.6259000000000002E-2</c:v>
                </c:pt>
                <c:pt idx="1222">
                  <c:v>8.2749000000000003E-2</c:v>
                </c:pt>
                <c:pt idx="1223">
                  <c:v>7.9389000000000001E-2</c:v>
                </c:pt>
                <c:pt idx="1224">
                  <c:v>7.6085E-2</c:v>
                </c:pt>
                <c:pt idx="1225">
                  <c:v>7.2840000000000002E-2</c:v>
                </c:pt>
                <c:pt idx="1226">
                  <c:v>6.9746000000000002E-2</c:v>
                </c:pt>
                <c:pt idx="1227">
                  <c:v>6.6868999999999998E-2</c:v>
                </c:pt>
                <c:pt idx="1228">
                  <c:v>6.4152000000000001E-2</c:v>
                </c:pt>
                <c:pt idx="1229">
                  <c:v>6.1483000000000003E-2</c:v>
                </c:pt>
                <c:pt idx="1230">
                  <c:v>5.8824000000000001E-2</c:v>
                </c:pt>
                <c:pt idx="1231">
                  <c:v>5.6201000000000001E-2</c:v>
                </c:pt>
                <c:pt idx="1232">
                  <c:v>5.364E-2</c:v>
                </c:pt>
                <c:pt idx="1233">
                  <c:v>5.1214999999999997E-2</c:v>
                </c:pt>
                <c:pt idx="1234">
                  <c:v>4.9057000000000003E-2</c:v>
                </c:pt>
                <c:pt idx="1235">
                  <c:v>4.7181000000000001E-2</c:v>
                </c:pt>
                <c:pt idx="1236">
                  <c:v>4.5401999999999998E-2</c:v>
                </c:pt>
                <c:pt idx="1237">
                  <c:v>4.3535999999999998E-2</c:v>
                </c:pt>
                <c:pt idx="1238">
                  <c:v>4.1585999999999998E-2</c:v>
                </c:pt>
                <c:pt idx="1239">
                  <c:v>3.9660000000000001E-2</c:v>
                </c:pt>
                <c:pt idx="1240">
                  <c:v>3.7789000000000003E-2</c:v>
                </c:pt>
                <c:pt idx="1241">
                  <c:v>3.5931999999999999E-2</c:v>
                </c:pt>
                <c:pt idx="1242">
                  <c:v>3.4083000000000002E-2</c:v>
                </c:pt>
                <c:pt idx="1243">
                  <c:v>3.2296999999999999E-2</c:v>
                </c:pt>
                <c:pt idx="1244">
                  <c:v>3.0627999999999999E-2</c:v>
                </c:pt>
                <c:pt idx="1245">
                  <c:v>2.9093999999999998E-2</c:v>
                </c:pt>
                <c:pt idx="1246">
                  <c:v>2.7682999999999999E-2</c:v>
                </c:pt>
                <c:pt idx="1247">
                  <c:v>2.6363999999999999E-2</c:v>
                </c:pt>
                <c:pt idx="1248">
                  <c:v>2.5083999999999999E-2</c:v>
                </c:pt>
                <c:pt idx="1249">
                  <c:v>2.3802E-2</c:v>
                </c:pt>
                <c:pt idx="1250">
                  <c:v>2.2506000000000002E-2</c:v>
                </c:pt>
                <c:pt idx="1251">
                  <c:v>2.1193E-2</c:v>
                </c:pt>
                <c:pt idx="1252">
                  <c:v>1.9847E-2</c:v>
                </c:pt>
                <c:pt idx="1253">
                  <c:v>1.8477E-2</c:v>
                </c:pt>
                <c:pt idx="1254">
                  <c:v>1.7135999999999998E-2</c:v>
                </c:pt>
                <c:pt idx="1255">
                  <c:v>1.5892E-2</c:v>
                </c:pt>
                <c:pt idx="1256">
                  <c:v>1.4805E-2</c:v>
                </c:pt>
                <c:pt idx="1257">
                  <c:v>1.3913999999999999E-2</c:v>
                </c:pt>
                <c:pt idx="1258">
                  <c:v>1.3150999999999999E-2</c:v>
                </c:pt>
                <c:pt idx="1259">
                  <c:v>1.2292000000000001E-2</c:v>
                </c:pt>
                <c:pt idx="1260">
                  <c:v>1.1114000000000001E-2</c:v>
                </c:pt>
                <c:pt idx="1261">
                  <c:v>9.6319999999999999E-3</c:v>
                </c:pt>
                <c:pt idx="1262">
                  <c:v>8.0940000000000005E-3</c:v>
                </c:pt>
                <c:pt idx="1263">
                  <c:v>6.7289999999999997E-3</c:v>
                </c:pt>
                <c:pt idx="1264">
                  <c:v>5.6010000000000001E-3</c:v>
                </c:pt>
                <c:pt idx="1265">
                  <c:v>4.6820000000000004E-3</c:v>
                </c:pt>
                <c:pt idx="1266">
                  <c:v>3.9290000000000002E-3</c:v>
                </c:pt>
                <c:pt idx="1267">
                  <c:v>3.277E-3</c:v>
                </c:pt>
                <c:pt idx="1268">
                  <c:v>2.624E-3</c:v>
                </c:pt>
                <c:pt idx="1269">
                  <c:v>1.8829999999999999E-3</c:v>
                </c:pt>
                <c:pt idx="1270">
                  <c:v>1.0089999999999999E-3</c:v>
                </c:pt>
                <c:pt idx="1271">
                  <c:v>0</c:v>
                </c:pt>
                <c:pt idx="1272">
                  <c:v>2.23E-4</c:v>
                </c:pt>
                <c:pt idx="1273">
                  <c:v>4.4799999999999999E-4</c:v>
                </c:pt>
                <c:pt idx="1274">
                  <c:v>6.7500000000000004E-4</c:v>
                </c:pt>
                <c:pt idx="1275">
                  <c:v>9.0300000000000005E-4</c:v>
                </c:pt>
                <c:pt idx="1276">
                  <c:v>1.0250000000000001E-3</c:v>
                </c:pt>
                <c:pt idx="1277">
                  <c:v>1.1490000000000001E-3</c:v>
                </c:pt>
                <c:pt idx="1278">
                  <c:v>1.274E-3</c:v>
                </c:pt>
                <c:pt idx="1279">
                  <c:v>1.4009999999999999E-3</c:v>
                </c:pt>
                <c:pt idx="1280">
                  <c:v>1.5299999999999999E-3</c:v>
                </c:pt>
                <c:pt idx="1281">
                  <c:v>1.6620000000000001E-3</c:v>
                </c:pt>
                <c:pt idx="1282">
                  <c:v>1.794E-3</c:v>
                </c:pt>
                <c:pt idx="1283">
                  <c:v>1.9289999999999999E-3</c:v>
                </c:pt>
                <c:pt idx="1284">
                  <c:v>2.065E-3</c:v>
                </c:pt>
                <c:pt idx="1285">
                  <c:v>2.2039999999999998E-3</c:v>
                </c:pt>
                <c:pt idx="1286">
                  <c:v>2.3440000000000002E-3</c:v>
                </c:pt>
                <c:pt idx="1287">
                  <c:v>2.4859999999999999E-3</c:v>
                </c:pt>
                <c:pt idx="1288">
                  <c:v>2.63E-3</c:v>
                </c:pt>
                <c:pt idx="1289">
                  <c:v>2.7750000000000001E-3</c:v>
                </c:pt>
                <c:pt idx="1290">
                  <c:v>2.9229999999999998E-3</c:v>
                </c:pt>
                <c:pt idx="1291">
                  <c:v>3.0720000000000001E-3</c:v>
                </c:pt>
                <c:pt idx="1292">
                  <c:v>3.0109999999999998E-3</c:v>
                </c:pt>
                <c:pt idx="1293">
                  <c:v>2.9510000000000001E-3</c:v>
                </c:pt>
                <c:pt idx="1294">
                  <c:v>2.8930000000000002E-3</c:v>
                </c:pt>
                <c:pt idx="1295">
                  <c:v>2.8379999999999998E-3</c:v>
                </c:pt>
                <c:pt idx="1296">
                  <c:v>2.784E-3</c:v>
                </c:pt>
                <c:pt idx="1297">
                  <c:v>2.7309999999999999E-3</c:v>
                </c:pt>
                <c:pt idx="1298">
                  <c:v>2.6809999999999998E-3</c:v>
                </c:pt>
                <c:pt idx="1299">
                  <c:v>2.6319999999999998E-3</c:v>
                </c:pt>
                <c:pt idx="1300">
                  <c:v>2.5860000000000002E-3</c:v>
                </c:pt>
                <c:pt idx="1301">
                  <c:v>2.5409999999999999E-3</c:v>
                </c:pt>
                <c:pt idx="1302">
                  <c:v>2.4979999999999998E-3</c:v>
                </c:pt>
                <c:pt idx="1303">
                  <c:v>2.457E-3</c:v>
                </c:pt>
                <c:pt idx="1304">
                  <c:v>2.4169999999999999E-3</c:v>
                </c:pt>
                <c:pt idx="1305">
                  <c:v>2.3800000000000002E-3</c:v>
                </c:pt>
                <c:pt idx="1306">
                  <c:v>2.3440000000000002E-3</c:v>
                </c:pt>
                <c:pt idx="1307">
                  <c:v>2.31E-3</c:v>
                </c:pt>
                <c:pt idx="1308">
                  <c:v>2.2780000000000001E-3</c:v>
                </c:pt>
                <c:pt idx="1309">
                  <c:v>2.248E-3</c:v>
                </c:pt>
                <c:pt idx="1310">
                  <c:v>2.2190000000000001E-3</c:v>
                </c:pt>
                <c:pt idx="1311">
                  <c:v>2.1930000000000001E-3</c:v>
                </c:pt>
                <c:pt idx="1312">
                  <c:v>2.1679999999999998E-3</c:v>
                </c:pt>
                <c:pt idx="1313">
                  <c:v>2.1450000000000002E-3</c:v>
                </c:pt>
                <c:pt idx="1314">
                  <c:v>2.124E-3</c:v>
                </c:pt>
                <c:pt idx="1315">
                  <c:v>2.1050000000000001E-3</c:v>
                </c:pt>
                <c:pt idx="1316">
                  <c:v>2.0869999999999999E-3</c:v>
                </c:pt>
                <c:pt idx="1317">
                  <c:v>2.0720000000000001E-3</c:v>
                </c:pt>
                <c:pt idx="1318">
                  <c:v>2.0579999999999999E-3</c:v>
                </c:pt>
                <c:pt idx="1319">
                  <c:v>2.0460000000000001E-3</c:v>
                </c:pt>
                <c:pt idx="1320">
                  <c:v>2.036E-3</c:v>
                </c:pt>
                <c:pt idx="1321">
                  <c:v>2.0279999999999999E-3</c:v>
                </c:pt>
                <c:pt idx="1322">
                  <c:v>2.0209999999999998E-3</c:v>
                </c:pt>
                <c:pt idx="1323">
                  <c:v>2.0170000000000001E-3</c:v>
                </c:pt>
                <c:pt idx="1324">
                  <c:v>2.0140000000000002E-3</c:v>
                </c:pt>
                <c:pt idx="1325">
                  <c:v>2.013E-3</c:v>
                </c:pt>
                <c:pt idx="1326">
                  <c:v>2.0140000000000002E-3</c:v>
                </c:pt>
                <c:pt idx="1327">
                  <c:v>2.0170000000000001E-3</c:v>
                </c:pt>
                <c:pt idx="1328">
                  <c:v>2.0219999999999999E-3</c:v>
                </c:pt>
                <c:pt idx="1329">
                  <c:v>2.0279999999999999E-3</c:v>
                </c:pt>
                <c:pt idx="1330">
                  <c:v>2.036E-3</c:v>
                </c:pt>
                <c:pt idx="1331">
                  <c:v>2.0460000000000001E-3</c:v>
                </c:pt>
                <c:pt idx="1332">
                  <c:v>2.0579999999999999E-3</c:v>
                </c:pt>
                <c:pt idx="1333">
                  <c:v>2.0720000000000001E-3</c:v>
                </c:pt>
                <c:pt idx="1334">
                  <c:v>2.088E-3</c:v>
                </c:pt>
                <c:pt idx="1335">
                  <c:v>2.1050000000000001E-3</c:v>
                </c:pt>
                <c:pt idx="1336">
                  <c:v>2.124E-3</c:v>
                </c:pt>
                <c:pt idx="1337">
                  <c:v>2.1450000000000002E-3</c:v>
                </c:pt>
                <c:pt idx="1338">
                  <c:v>2.1679999999999998E-3</c:v>
                </c:pt>
                <c:pt idx="1339">
                  <c:v>2.1930000000000001E-3</c:v>
                </c:pt>
                <c:pt idx="1340">
                  <c:v>2.2190000000000001E-3</c:v>
                </c:pt>
                <c:pt idx="1341">
                  <c:v>2.248E-3</c:v>
                </c:pt>
                <c:pt idx="1342">
                  <c:v>2.2780000000000001E-3</c:v>
                </c:pt>
                <c:pt idx="1343">
                  <c:v>2.31E-3</c:v>
                </c:pt>
                <c:pt idx="1344">
                  <c:v>2.3440000000000002E-3</c:v>
                </c:pt>
                <c:pt idx="1345">
                  <c:v>2.3800000000000002E-3</c:v>
                </c:pt>
                <c:pt idx="1346">
                  <c:v>2.4169999999999999E-3</c:v>
                </c:pt>
                <c:pt idx="1347">
                  <c:v>2.457E-3</c:v>
                </c:pt>
                <c:pt idx="1348">
                  <c:v>2.4979999999999998E-3</c:v>
                </c:pt>
                <c:pt idx="1349">
                  <c:v>2.5409999999999999E-3</c:v>
                </c:pt>
                <c:pt idx="1350">
                  <c:v>2.5860000000000002E-3</c:v>
                </c:pt>
                <c:pt idx="1351">
                  <c:v>2.6319999999999998E-3</c:v>
                </c:pt>
                <c:pt idx="1352">
                  <c:v>2.6809999999999998E-3</c:v>
                </c:pt>
                <c:pt idx="1353">
                  <c:v>2.7309999999999999E-3</c:v>
                </c:pt>
                <c:pt idx="1354">
                  <c:v>2.784E-3</c:v>
                </c:pt>
                <c:pt idx="1355">
                  <c:v>2.8379999999999998E-3</c:v>
                </c:pt>
                <c:pt idx="1356">
                  <c:v>2.8930000000000002E-3</c:v>
                </c:pt>
                <c:pt idx="1357">
                  <c:v>2.9510000000000001E-3</c:v>
                </c:pt>
                <c:pt idx="1358">
                  <c:v>3.0109999999999998E-3</c:v>
                </c:pt>
                <c:pt idx="1359">
                  <c:v>3.0720000000000001E-3</c:v>
                </c:pt>
                <c:pt idx="1360">
                  <c:v>3.0109999999999998E-3</c:v>
                </c:pt>
                <c:pt idx="1361">
                  <c:v>2.9510000000000001E-3</c:v>
                </c:pt>
                <c:pt idx="1362">
                  <c:v>2.8930000000000002E-3</c:v>
                </c:pt>
                <c:pt idx="1363">
                  <c:v>2.8379999999999998E-3</c:v>
                </c:pt>
                <c:pt idx="1364">
                  <c:v>2.784E-3</c:v>
                </c:pt>
                <c:pt idx="1365">
                  <c:v>2.7309999999999999E-3</c:v>
                </c:pt>
                <c:pt idx="1366">
                  <c:v>2.6809999999999998E-3</c:v>
                </c:pt>
                <c:pt idx="1367">
                  <c:v>2.6319999999999998E-3</c:v>
                </c:pt>
                <c:pt idx="1368">
                  <c:v>2.5860000000000002E-3</c:v>
                </c:pt>
                <c:pt idx="1369">
                  <c:v>2.5409999999999999E-3</c:v>
                </c:pt>
                <c:pt idx="1370">
                  <c:v>2.4979999999999998E-3</c:v>
                </c:pt>
                <c:pt idx="1371">
                  <c:v>2.457E-3</c:v>
                </c:pt>
                <c:pt idx="1372">
                  <c:v>2.4169999999999999E-3</c:v>
                </c:pt>
                <c:pt idx="1373">
                  <c:v>2.3800000000000002E-3</c:v>
                </c:pt>
                <c:pt idx="1374">
                  <c:v>2.3440000000000002E-3</c:v>
                </c:pt>
                <c:pt idx="1375">
                  <c:v>2.31E-3</c:v>
                </c:pt>
                <c:pt idx="1376">
                  <c:v>2.2780000000000001E-3</c:v>
                </c:pt>
                <c:pt idx="1377">
                  <c:v>2.248E-3</c:v>
                </c:pt>
                <c:pt idx="1378">
                  <c:v>2.2190000000000001E-3</c:v>
                </c:pt>
                <c:pt idx="1379">
                  <c:v>2.1930000000000001E-3</c:v>
                </c:pt>
                <c:pt idx="1380">
                  <c:v>2.1679999999999998E-3</c:v>
                </c:pt>
                <c:pt idx="1381">
                  <c:v>2.1450000000000002E-3</c:v>
                </c:pt>
                <c:pt idx="1382">
                  <c:v>2.124E-3</c:v>
                </c:pt>
                <c:pt idx="1383">
                  <c:v>2.1050000000000001E-3</c:v>
                </c:pt>
                <c:pt idx="1384">
                  <c:v>2.088E-3</c:v>
                </c:pt>
                <c:pt idx="1385">
                  <c:v>2.0720000000000001E-3</c:v>
                </c:pt>
                <c:pt idx="1386">
                  <c:v>2.0579999999999999E-3</c:v>
                </c:pt>
                <c:pt idx="1387">
                  <c:v>2.0460000000000001E-3</c:v>
                </c:pt>
                <c:pt idx="1388">
                  <c:v>2.036E-3</c:v>
                </c:pt>
                <c:pt idx="1389">
                  <c:v>2.0279999999999999E-3</c:v>
                </c:pt>
                <c:pt idx="1390">
                  <c:v>2.0219999999999999E-3</c:v>
                </c:pt>
                <c:pt idx="1391">
                  <c:v>2.0170000000000001E-3</c:v>
                </c:pt>
                <c:pt idx="1392">
                  <c:v>2.0140000000000002E-3</c:v>
                </c:pt>
                <c:pt idx="1393">
                  <c:v>2.013E-3</c:v>
                </c:pt>
                <c:pt idx="1394">
                  <c:v>2.0140000000000002E-3</c:v>
                </c:pt>
                <c:pt idx="1395">
                  <c:v>2.0170000000000001E-3</c:v>
                </c:pt>
                <c:pt idx="1396">
                  <c:v>2.0219999999999999E-3</c:v>
                </c:pt>
                <c:pt idx="1397">
                  <c:v>2.0279999999999999E-3</c:v>
                </c:pt>
                <c:pt idx="1398">
                  <c:v>2.036E-3</c:v>
                </c:pt>
                <c:pt idx="1399">
                  <c:v>2.0460000000000001E-3</c:v>
                </c:pt>
                <c:pt idx="1400">
                  <c:v>2.0579999999999999E-3</c:v>
                </c:pt>
                <c:pt idx="1401">
                  <c:v>2.0720000000000001E-3</c:v>
                </c:pt>
                <c:pt idx="1402">
                  <c:v>2.088E-3</c:v>
                </c:pt>
                <c:pt idx="1403">
                  <c:v>2.1050000000000001E-3</c:v>
                </c:pt>
                <c:pt idx="1404">
                  <c:v>2.124E-3</c:v>
                </c:pt>
                <c:pt idx="1405">
                  <c:v>2.1450000000000002E-3</c:v>
                </c:pt>
                <c:pt idx="1406">
                  <c:v>2.1679999999999998E-3</c:v>
                </c:pt>
                <c:pt idx="1407">
                  <c:v>2.1930000000000001E-3</c:v>
                </c:pt>
                <c:pt idx="1408">
                  <c:v>2.2190000000000001E-3</c:v>
                </c:pt>
                <c:pt idx="1409">
                  <c:v>2.248E-3</c:v>
                </c:pt>
                <c:pt idx="1410">
                  <c:v>2.2780000000000001E-3</c:v>
                </c:pt>
                <c:pt idx="1411">
                  <c:v>2.31E-3</c:v>
                </c:pt>
                <c:pt idx="1412">
                  <c:v>2.3440000000000002E-3</c:v>
                </c:pt>
                <c:pt idx="1413">
                  <c:v>2.3800000000000002E-3</c:v>
                </c:pt>
                <c:pt idx="1414">
                  <c:v>2.4169999999999999E-3</c:v>
                </c:pt>
                <c:pt idx="1415">
                  <c:v>2.457E-3</c:v>
                </c:pt>
                <c:pt idx="1416">
                  <c:v>2.4979999999999998E-3</c:v>
                </c:pt>
                <c:pt idx="1417">
                  <c:v>2.5409999999999999E-3</c:v>
                </c:pt>
                <c:pt idx="1418">
                  <c:v>2.5860000000000002E-3</c:v>
                </c:pt>
                <c:pt idx="1419">
                  <c:v>2.6319999999999998E-3</c:v>
                </c:pt>
                <c:pt idx="1420">
                  <c:v>2.6809999999999998E-3</c:v>
                </c:pt>
                <c:pt idx="1421">
                  <c:v>2.7309999999999999E-3</c:v>
                </c:pt>
                <c:pt idx="1422">
                  <c:v>2.784E-3</c:v>
                </c:pt>
                <c:pt idx="1423">
                  <c:v>2.8379999999999998E-3</c:v>
                </c:pt>
                <c:pt idx="1424">
                  <c:v>2.8939999999999999E-3</c:v>
                </c:pt>
                <c:pt idx="1425">
                  <c:v>2.9510000000000001E-3</c:v>
                </c:pt>
                <c:pt idx="1426">
                  <c:v>3.0109999999999998E-3</c:v>
                </c:pt>
                <c:pt idx="1427">
                  <c:v>3.0720000000000001E-3</c:v>
                </c:pt>
                <c:pt idx="1428">
                  <c:v>3.0109999999999998E-3</c:v>
                </c:pt>
                <c:pt idx="1429">
                  <c:v>2.9510000000000001E-3</c:v>
                </c:pt>
                <c:pt idx="1430">
                  <c:v>2.8939999999999999E-3</c:v>
                </c:pt>
                <c:pt idx="1431">
                  <c:v>2.8379999999999998E-3</c:v>
                </c:pt>
                <c:pt idx="1432">
                  <c:v>2.784E-3</c:v>
                </c:pt>
                <c:pt idx="1433">
                  <c:v>2.7309999999999999E-3</c:v>
                </c:pt>
                <c:pt idx="1434">
                  <c:v>2.6809999999999998E-3</c:v>
                </c:pt>
                <c:pt idx="1435">
                  <c:v>2.6319999999999998E-3</c:v>
                </c:pt>
                <c:pt idx="1436">
                  <c:v>2.5860000000000002E-3</c:v>
                </c:pt>
                <c:pt idx="1437">
                  <c:v>2.5409999999999999E-3</c:v>
                </c:pt>
                <c:pt idx="1438">
                  <c:v>2.4979999999999998E-3</c:v>
                </c:pt>
                <c:pt idx="1439">
                  <c:v>2.457E-3</c:v>
                </c:pt>
                <c:pt idx="1440">
                  <c:v>2.4169999999999999E-3</c:v>
                </c:pt>
                <c:pt idx="1441">
                  <c:v>2.3800000000000002E-3</c:v>
                </c:pt>
                <c:pt idx="1442">
                  <c:v>2.3440000000000002E-3</c:v>
                </c:pt>
                <c:pt idx="1443">
                  <c:v>2.31E-3</c:v>
                </c:pt>
                <c:pt idx="1444">
                  <c:v>2.2780000000000001E-3</c:v>
                </c:pt>
                <c:pt idx="1445">
                  <c:v>2.248E-3</c:v>
                </c:pt>
                <c:pt idx="1446">
                  <c:v>2.2190000000000001E-3</c:v>
                </c:pt>
                <c:pt idx="1447">
                  <c:v>2.1930000000000001E-3</c:v>
                </c:pt>
                <c:pt idx="1448">
                  <c:v>2.1679999999999998E-3</c:v>
                </c:pt>
                <c:pt idx="1449">
                  <c:v>2.1450000000000002E-3</c:v>
                </c:pt>
                <c:pt idx="1450">
                  <c:v>2.124E-3</c:v>
                </c:pt>
                <c:pt idx="1451">
                  <c:v>2.1050000000000001E-3</c:v>
                </c:pt>
                <c:pt idx="1452">
                  <c:v>2.088E-3</c:v>
                </c:pt>
                <c:pt idx="1453">
                  <c:v>2.0720000000000001E-3</c:v>
                </c:pt>
                <c:pt idx="1454">
                  <c:v>2.0579999999999999E-3</c:v>
                </c:pt>
                <c:pt idx="1455">
                  <c:v>2.0460000000000001E-3</c:v>
                </c:pt>
                <c:pt idx="1456">
                  <c:v>2.036E-3</c:v>
                </c:pt>
                <c:pt idx="1457">
                  <c:v>2.0279999999999999E-3</c:v>
                </c:pt>
                <c:pt idx="1458">
                  <c:v>2.0219999999999999E-3</c:v>
                </c:pt>
                <c:pt idx="1459">
                  <c:v>2.0170000000000001E-3</c:v>
                </c:pt>
                <c:pt idx="1460">
                  <c:v>2.0140000000000002E-3</c:v>
                </c:pt>
                <c:pt idx="1461">
                  <c:v>2.013E-3</c:v>
                </c:pt>
                <c:pt idx="1462">
                  <c:v>2.0140000000000002E-3</c:v>
                </c:pt>
                <c:pt idx="1463">
                  <c:v>2.0170000000000001E-3</c:v>
                </c:pt>
                <c:pt idx="1464">
                  <c:v>2.0219999999999999E-3</c:v>
                </c:pt>
                <c:pt idx="1465">
                  <c:v>2.0279999999999999E-3</c:v>
                </c:pt>
                <c:pt idx="1466">
                  <c:v>2.036E-3</c:v>
                </c:pt>
                <c:pt idx="1467">
                  <c:v>2.0460000000000001E-3</c:v>
                </c:pt>
                <c:pt idx="1468">
                  <c:v>2.0579999999999999E-3</c:v>
                </c:pt>
                <c:pt idx="1469">
                  <c:v>2.0720000000000001E-3</c:v>
                </c:pt>
                <c:pt idx="1470">
                  <c:v>2.0869999999999999E-3</c:v>
                </c:pt>
                <c:pt idx="1471">
                  <c:v>2.1050000000000001E-3</c:v>
                </c:pt>
                <c:pt idx="1472">
                  <c:v>2.124E-3</c:v>
                </c:pt>
                <c:pt idx="1473">
                  <c:v>2.1450000000000002E-3</c:v>
                </c:pt>
                <c:pt idx="1474">
                  <c:v>2.1679999999999998E-3</c:v>
                </c:pt>
                <c:pt idx="1475">
                  <c:v>2.1930000000000001E-3</c:v>
                </c:pt>
                <c:pt idx="1476">
                  <c:v>2.2190000000000001E-3</c:v>
                </c:pt>
                <c:pt idx="1477">
                  <c:v>2.248E-3</c:v>
                </c:pt>
                <c:pt idx="1478">
                  <c:v>2.2780000000000001E-3</c:v>
                </c:pt>
                <c:pt idx="1479">
                  <c:v>2.31E-3</c:v>
                </c:pt>
                <c:pt idx="1480">
                  <c:v>2.3440000000000002E-3</c:v>
                </c:pt>
                <c:pt idx="1481">
                  <c:v>2.3800000000000002E-3</c:v>
                </c:pt>
                <c:pt idx="1482">
                  <c:v>2.4169999999999999E-3</c:v>
                </c:pt>
                <c:pt idx="1483">
                  <c:v>2.457E-3</c:v>
                </c:pt>
                <c:pt idx="1484">
                  <c:v>2.4979999999999998E-3</c:v>
                </c:pt>
                <c:pt idx="1485">
                  <c:v>2.5409999999999999E-3</c:v>
                </c:pt>
                <c:pt idx="1486">
                  <c:v>2.5860000000000002E-3</c:v>
                </c:pt>
                <c:pt idx="1487">
                  <c:v>2.6319999999999998E-3</c:v>
                </c:pt>
                <c:pt idx="1488">
                  <c:v>2.6809999999999998E-3</c:v>
                </c:pt>
                <c:pt idx="1489">
                  <c:v>2.7309999999999999E-3</c:v>
                </c:pt>
                <c:pt idx="1490">
                  <c:v>2.784E-3</c:v>
                </c:pt>
                <c:pt idx="1491">
                  <c:v>2.8379999999999998E-3</c:v>
                </c:pt>
                <c:pt idx="1492">
                  <c:v>2.8930000000000002E-3</c:v>
                </c:pt>
                <c:pt idx="1493">
                  <c:v>2.9510000000000001E-3</c:v>
                </c:pt>
                <c:pt idx="1494">
                  <c:v>3.0109999999999998E-3</c:v>
                </c:pt>
                <c:pt idx="1495">
                  <c:v>3.0720000000000001E-3</c:v>
                </c:pt>
                <c:pt idx="1496">
                  <c:v>3.0109999999999998E-3</c:v>
                </c:pt>
                <c:pt idx="1497">
                  <c:v>2.9510000000000001E-3</c:v>
                </c:pt>
                <c:pt idx="1498">
                  <c:v>2.8930000000000002E-3</c:v>
                </c:pt>
                <c:pt idx="1499">
                  <c:v>2.8379999999999998E-3</c:v>
                </c:pt>
                <c:pt idx="1500">
                  <c:v>2.784E-3</c:v>
                </c:pt>
                <c:pt idx="1501">
                  <c:v>2.7309999999999999E-3</c:v>
                </c:pt>
                <c:pt idx="1502">
                  <c:v>2.6809999999999998E-3</c:v>
                </c:pt>
                <c:pt idx="1503">
                  <c:v>2.6319999999999998E-3</c:v>
                </c:pt>
                <c:pt idx="1504">
                  <c:v>2.5860000000000002E-3</c:v>
                </c:pt>
                <c:pt idx="1505">
                  <c:v>2.5409999999999999E-3</c:v>
                </c:pt>
                <c:pt idx="1506">
                  <c:v>2.4979999999999998E-3</c:v>
                </c:pt>
                <c:pt idx="1507">
                  <c:v>2.457E-3</c:v>
                </c:pt>
                <c:pt idx="1508">
                  <c:v>2.4169999999999999E-3</c:v>
                </c:pt>
                <c:pt idx="1509">
                  <c:v>2.3800000000000002E-3</c:v>
                </c:pt>
                <c:pt idx="1510">
                  <c:v>2.3440000000000002E-3</c:v>
                </c:pt>
                <c:pt idx="1511">
                  <c:v>2.31E-3</c:v>
                </c:pt>
                <c:pt idx="1512">
                  <c:v>2.2780000000000001E-3</c:v>
                </c:pt>
                <c:pt idx="1513">
                  <c:v>2.248E-3</c:v>
                </c:pt>
                <c:pt idx="1514">
                  <c:v>2.2190000000000001E-3</c:v>
                </c:pt>
                <c:pt idx="1515">
                  <c:v>2.1930000000000001E-3</c:v>
                </c:pt>
                <c:pt idx="1516">
                  <c:v>2.1679999999999998E-3</c:v>
                </c:pt>
                <c:pt idx="1517">
                  <c:v>2.1450000000000002E-3</c:v>
                </c:pt>
                <c:pt idx="1518">
                  <c:v>2.124E-3</c:v>
                </c:pt>
                <c:pt idx="1519">
                  <c:v>2.1050000000000001E-3</c:v>
                </c:pt>
                <c:pt idx="1520">
                  <c:v>2.0869999999999999E-3</c:v>
                </c:pt>
                <c:pt idx="1521">
                  <c:v>2.0720000000000001E-3</c:v>
                </c:pt>
                <c:pt idx="1522">
                  <c:v>2.0579999999999999E-3</c:v>
                </c:pt>
                <c:pt idx="1523">
                  <c:v>2.0460000000000001E-3</c:v>
                </c:pt>
                <c:pt idx="1524">
                  <c:v>2.036E-3</c:v>
                </c:pt>
                <c:pt idx="1525">
                  <c:v>2.0279999999999999E-3</c:v>
                </c:pt>
                <c:pt idx="1526">
                  <c:v>2.0219999999999999E-3</c:v>
                </c:pt>
                <c:pt idx="1527">
                  <c:v>2.0170000000000001E-3</c:v>
                </c:pt>
                <c:pt idx="1528">
                  <c:v>2.0140000000000002E-3</c:v>
                </c:pt>
                <c:pt idx="1529">
                  <c:v>2.013E-3</c:v>
                </c:pt>
                <c:pt idx="1530">
                  <c:v>2.0140000000000002E-3</c:v>
                </c:pt>
                <c:pt idx="1531">
                  <c:v>2.0170000000000001E-3</c:v>
                </c:pt>
                <c:pt idx="1532">
                  <c:v>2.0219999999999999E-3</c:v>
                </c:pt>
                <c:pt idx="1533">
                  <c:v>2.0279999999999999E-3</c:v>
                </c:pt>
                <c:pt idx="1534">
                  <c:v>2.036E-3</c:v>
                </c:pt>
                <c:pt idx="1535">
                  <c:v>2.0460000000000001E-3</c:v>
                </c:pt>
                <c:pt idx="1536">
                  <c:v>2.0579999999999999E-3</c:v>
                </c:pt>
                <c:pt idx="1537">
                  <c:v>2.0720000000000001E-3</c:v>
                </c:pt>
                <c:pt idx="1538">
                  <c:v>2.0869999999999999E-3</c:v>
                </c:pt>
                <c:pt idx="1539">
                  <c:v>2.1050000000000001E-3</c:v>
                </c:pt>
                <c:pt idx="1540">
                  <c:v>2.124E-3</c:v>
                </c:pt>
                <c:pt idx="1541">
                  <c:v>2.1450000000000002E-3</c:v>
                </c:pt>
                <c:pt idx="1542">
                  <c:v>2.1679999999999998E-3</c:v>
                </c:pt>
                <c:pt idx="1543">
                  <c:v>2.1930000000000001E-3</c:v>
                </c:pt>
                <c:pt idx="1544">
                  <c:v>2.2190000000000001E-3</c:v>
                </c:pt>
                <c:pt idx="1545">
                  <c:v>2.248E-3</c:v>
                </c:pt>
                <c:pt idx="1546">
                  <c:v>2.2780000000000001E-3</c:v>
                </c:pt>
                <c:pt idx="1547">
                  <c:v>2.31E-3</c:v>
                </c:pt>
                <c:pt idx="1548">
                  <c:v>2.3440000000000002E-3</c:v>
                </c:pt>
                <c:pt idx="1549">
                  <c:v>2.3800000000000002E-3</c:v>
                </c:pt>
                <c:pt idx="1550">
                  <c:v>2.4169999999999999E-3</c:v>
                </c:pt>
                <c:pt idx="1551">
                  <c:v>2.457E-3</c:v>
                </c:pt>
                <c:pt idx="1552">
                  <c:v>2.4979999999999998E-3</c:v>
                </c:pt>
                <c:pt idx="1553">
                  <c:v>2.5409999999999999E-3</c:v>
                </c:pt>
                <c:pt idx="1554">
                  <c:v>2.5860000000000002E-3</c:v>
                </c:pt>
                <c:pt idx="1555">
                  <c:v>2.6319999999999998E-3</c:v>
                </c:pt>
                <c:pt idx="1556">
                  <c:v>2.6809999999999998E-3</c:v>
                </c:pt>
                <c:pt idx="1557">
                  <c:v>2.7309999999999999E-3</c:v>
                </c:pt>
                <c:pt idx="1558">
                  <c:v>2.784E-3</c:v>
                </c:pt>
                <c:pt idx="1559">
                  <c:v>2.8379999999999998E-3</c:v>
                </c:pt>
                <c:pt idx="1560">
                  <c:v>2.8930000000000002E-3</c:v>
                </c:pt>
                <c:pt idx="1561">
                  <c:v>2.9510000000000001E-3</c:v>
                </c:pt>
                <c:pt idx="1562">
                  <c:v>3.0109999999999998E-3</c:v>
                </c:pt>
                <c:pt idx="1563">
                  <c:v>3.0720000000000001E-3</c:v>
                </c:pt>
                <c:pt idx="1564">
                  <c:v>3.0109999999999998E-3</c:v>
                </c:pt>
                <c:pt idx="1565">
                  <c:v>2.9510000000000001E-3</c:v>
                </c:pt>
                <c:pt idx="1566">
                  <c:v>2.8930000000000002E-3</c:v>
                </c:pt>
                <c:pt idx="1567">
                  <c:v>2.8379999999999998E-3</c:v>
                </c:pt>
                <c:pt idx="1568">
                  <c:v>2.784E-3</c:v>
                </c:pt>
                <c:pt idx="1569">
                  <c:v>2.7309999999999999E-3</c:v>
                </c:pt>
                <c:pt idx="1570">
                  <c:v>2.6809999999999998E-3</c:v>
                </c:pt>
                <c:pt idx="1571">
                  <c:v>2.6319999999999998E-3</c:v>
                </c:pt>
                <c:pt idx="1572">
                  <c:v>2.5860000000000002E-3</c:v>
                </c:pt>
                <c:pt idx="1573">
                  <c:v>2.5409999999999999E-3</c:v>
                </c:pt>
                <c:pt idx="1574">
                  <c:v>2.4979999999999998E-3</c:v>
                </c:pt>
                <c:pt idx="1575">
                  <c:v>2.457E-3</c:v>
                </c:pt>
                <c:pt idx="1576">
                  <c:v>2.4169999999999999E-3</c:v>
                </c:pt>
                <c:pt idx="1577">
                  <c:v>2.3800000000000002E-3</c:v>
                </c:pt>
                <c:pt idx="1578">
                  <c:v>2.3440000000000002E-3</c:v>
                </c:pt>
                <c:pt idx="1579">
                  <c:v>2.31E-3</c:v>
                </c:pt>
                <c:pt idx="1580">
                  <c:v>2.2780000000000001E-3</c:v>
                </c:pt>
                <c:pt idx="1581">
                  <c:v>2.248E-3</c:v>
                </c:pt>
                <c:pt idx="1582">
                  <c:v>2.2190000000000001E-3</c:v>
                </c:pt>
                <c:pt idx="1583">
                  <c:v>2.1930000000000001E-3</c:v>
                </c:pt>
                <c:pt idx="1584">
                  <c:v>2.1679999999999998E-3</c:v>
                </c:pt>
                <c:pt idx="1585">
                  <c:v>2.1450000000000002E-3</c:v>
                </c:pt>
                <c:pt idx="1586">
                  <c:v>2.124E-3</c:v>
                </c:pt>
                <c:pt idx="1587">
                  <c:v>2.1050000000000001E-3</c:v>
                </c:pt>
                <c:pt idx="1588">
                  <c:v>2.0869999999999999E-3</c:v>
                </c:pt>
                <c:pt idx="1589">
                  <c:v>2.0720000000000001E-3</c:v>
                </c:pt>
                <c:pt idx="1590">
                  <c:v>2.0579999999999999E-3</c:v>
                </c:pt>
                <c:pt idx="1591">
                  <c:v>2.0460000000000001E-3</c:v>
                </c:pt>
                <c:pt idx="1592">
                  <c:v>2.036E-3</c:v>
                </c:pt>
                <c:pt idx="1593">
                  <c:v>2.0279999999999999E-3</c:v>
                </c:pt>
                <c:pt idx="1594">
                  <c:v>2.0219999999999999E-3</c:v>
                </c:pt>
                <c:pt idx="1595">
                  <c:v>2.0170000000000001E-3</c:v>
                </c:pt>
                <c:pt idx="1596">
                  <c:v>2.0140000000000002E-3</c:v>
                </c:pt>
                <c:pt idx="1597">
                  <c:v>2.013E-3</c:v>
                </c:pt>
                <c:pt idx="1598">
                  <c:v>2.0140000000000002E-3</c:v>
                </c:pt>
                <c:pt idx="1599">
                  <c:v>2.0170000000000001E-3</c:v>
                </c:pt>
                <c:pt idx="1600">
                  <c:v>2.0219999999999999E-3</c:v>
                </c:pt>
                <c:pt idx="1601">
                  <c:v>2.0279999999999999E-3</c:v>
                </c:pt>
                <c:pt idx="1602">
                  <c:v>2.036E-3</c:v>
                </c:pt>
                <c:pt idx="1603">
                  <c:v>2.0460000000000001E-3</c:v>
                </c:pt>
                <c:pt idx="1604">
                  <c:v>2.0579999999999999E-3</c:v>
                </c:pt>
                <c:pt idx="1605">
                  <c:v>2.0720000000000001E-3</c:v>
                </c:pt>
                <c:pt idx="1606">
                  <c:v>2.0869999999999999E-3</c:v>
                </c:pt>
                <c:pt idx="1607">
                  <c:v>2.1050000000000001E-3</c:v>
                </c:pt>
                <c:pt idx="1608">
                  <c:v>2.124E-3</c:v>
                </c:pt>
                <c:pt idx="1609">
                  <c:v>2.1450000000000002E-3</c:v>
                </c:pt>
                <c:pt idx="1610">
                  <c:v>2.1679999999999998E-3</c:v>
                </c:pt>
                <c:pt idx="1611">
                  <c:v>2.1930000000000001E-3</c:v>
                </c:pt>
                <c:pt idx="1612">
                  <c:v>2.2190000000000001E-3</c:v>
                </c:pt>
                <c:pt idx="1613">
                  <c:v>2.248E-3</c:v>
                </c:pt>
                <c:pt idx="1614">
                  <c:v>2.2780000000000001E-3</c:v>
                </c:pt>
                <c:pt idx="1615">
                  <c:v>2.31E-3</c:v>
                </c:pt>
                <c:pt idx="1616">
                  <c:v>2.3440000000000002E-3</c:v>
                </c:pt>
                <c:pt idx="1617">
                  <c:v>2.3800000000000002E-3</c:v>
                </c:pt>
                <c:pt idx="1618">
                  <c:v>2.4169999999999999E-3</c:v>
                </c:pt>
                <c:pt idx="1619">
                  <c:v>2.457E-3</c:v>
                </c:pt>
                <c:pt idx="1620">
                  <c:v>2.4979999999999998E-3</c:v>
                </c:pt>
                <c:pt idx="1621">
                  <c:v>2.5409999999999999E-3</c:v>
                </c:pt>
                <c:pt idx="1622">
                  <c:v>2.5860000000000002E-3</c:v>
                </c:pt>
                <c:pt idx="1623">
                  <c:v>2.6319999999999998E-3</c:v>
                </c:pt>
                <c:pt idx="1624">
                  <c:v>2.6809999999999998E-3</c:v>
                </c:pt>
                <c:pt idx="1625">
                  <c:v>2.7309999999999999E-3</c:v>
                </c:pt>
                <c:pt idx="1626">
                  <c:v>2.784E-3</c:v>
                </c:pt>
                <c:pt idx="1627">
                  <c:v>2.8379999999999998E-3</c:v>
                </c:pt>
                <c:pt idx="1628">
                  <c:v>2.8930000000000002E-3</c:v>
                </c:pt>
                <c:pt idx="1629">
                  <c:v>2.9510000000000001E-3</c:v>
                </c:pt>
                <c:pt idx="1630">
                  <c:v>3.0109999999999998E-3</c:v>
                </c:pt>
                <c:pt idx="1631">
                  <c:v>3.0720000000000001E-3</c:v>
                </c:pt>
                <c:pt idx="1632">
                  <c:v>3.0109999999999998E-3</c:v>
                </c:pt>
                <c:pt idx="1633">
                  <c:v>2.9510000000000001E-3</c:v>
                </c:pt>
                <c:pt idx="1634">
                  <c:v>2.8930000000000002E-3</c:v>
                </c:pt>
                <c:pt idx="1635">
                  <c:v>2.8379999999999998E-3</c:v>
                </c:pt>
                <c:pt idx="1636">
                  <c:v>2.784E-3</c:v>
                </c:pt>
                <c:pt idx="1637">
                  <c:v>2.7309999999999999E-3</c:v>
                </c:pt>
                <c:pt idx="1638">
                  <c:v>2.6809999999999998E-3</c:v>
                </c:pt>
                <c:pt idx="1639">
                  <c:v>2.6319999999999998E-3</c:v>
                </c:pt>
                <c:pt idx="1640">
                  <c:v>2.5860000000000002E-3</c:v>
                </c:pt>
                <c:pt idx="1641">
                  <c:v>2.5409999999999999E-3</c:v>
                </c:pt>
                <c:pt idx="1642">
                  <c:v>2.4979999999999998E-3</c:v>
                </c:pt>
                <c:pt idx="1643">
                  <c:v>2.457E-3</c:v>
                </c:pt>
                <c:pt idx="1644">
                  <c:v>2.4169999999999999E-3</c:v>
                </c:pt>
                <c:pt idx="1645">
                  <c:v>2.3800000000000002E-3</c:v>
                </c:pt>
                <c:pt idx="1646">
                  <c:v>2.3440000000000002E-3</c:v>
                </c:pt>
                <c:pt idx="1647">
                  <c:v>2.31E-3</c:v>
                </c:pt>
                <c:pt idx="1648">
                  <c:v>2.2780000000000001E-3</c:v>
                </c:pt>
                <c:pt idx="1649">
                  <c:v>2.248E-3</c:v>
                </c:pt>
                <c:pt idx="1650">
                  <c:v>2.2190000000000001E-3</c:v>
                </c:pt>
                <c:pt idx="1651">
                  <c:v>2.1930000000000001E-3</c:v>
                </c:pt>
                <c:pt idx="1652">
                  <c:v>2.1679999999999998E-3</c:v>
                </c:pt>
                <c:pt idx="1653">
                  <c:v>2.1450000000000002E-3</c:v>
                </c:pt>
                <c:pt idx="1654">
                  <c:v>2.124E-3</c:v>
                </c:pt>
                <c:pt idx="1655">
                  <c:v>2.1050000000000001E-3</c:v>
                </c:pt>
                <c:pt idx="1656">
                  <c:v>2.0869999999999999E-3</c:v>
                </c:pt>
                <c:pt idx="1657">
                  <c:v>2.0720000000000001E-3</c:v>
                </c:pt>
                <c:pt idx="1658">
                  <c:v>2.0579999999999999E-3</c:v>
                </c:pt>
                <c:pt idx="1659">
                  <c:v>2.0460000000000001E-3</c:v>
                </c:pt>
                <c:pt idx="1660">
                  <c:v>2.036E-3</c:v>
                </c:pt>
                <c:pt idx="1661">
                  <c:v>2.0279999999999999E-3</c:v>
                </c:pt>
                <c:pt idx="1662">
                  <c:v>2.0219999999999999E-3</c:v>
                </c:pt>
                <c:pt idx="1663">
                  <c:v>2.0170000000000001E-3</c:v>
                </c:pt>
                <c:pt idx="1664">
                  <c:v>2.0140000000000002E-3</c:v>
                </c:pt>
                <c:pt idx="1665">
                  <c:v>2.013E-3</c:v>
                </c:pt>
                <c:pt idx="1666">
                  <c:v>2.0140000000000002E-3</c:v>
                </c:pt>
                <c:pt idx="1667">
                  <c:v>2.0170000000000001E-3</c:v>
                </c:pt>
                <c:pt idx="1668">
                  <c:v>2.0219999999999999E-3</c:v>
                </c:pt>
                <c:pt idx="1669">
                  <c:v>2.0279999999999999E-3</c:v>
                </c:pt>
                <c:pt idx="1670">
                  <c:v>2.036E-3</c:v>
                </c:pt>
                <c:pt idx="1671">
                  <c:v>2.0460000000000001E-3</c:v>
                </c:pt>
                <c:pt idx="1672">
                  <c:v>2.0579999999999999E-3</c:v>
                </c:pt>
                <c:pt idx="1673">
                  <c:v>2.0720000000000001E-3</c:v>
                </c:pt>
                <c:pt idx="1674">
                  <c:v>2.0869999999999999E-3</c:v>
                </c:pt>
                <c:pt idx="1675">
                  <c:v>2.1050000000000001E-3</c:v>
                </c:pt>
                <c:pt idx="1676">
                  <c:v>2.124E-3</c:v>
                </c:pt>
                <c:pt idx="1677">
                  <c:v>2.1450000000000002E-3</c:v>
                </c:pt>
                <c:pt idx="1678">
                  <c:v>2.1679999999999998E-3</c:v>
                </c:pt>
                <c:pt idx="1679">
                  <c:v>2.1930000000000001E-3</c:v>
                </c:pt>
                <c:pt idx="1680">
                  <c:v>2.2190000000000001E-3</c:v>
                </c:pt>
                <c:pt idx="1681">
                  <c:v>2.248E-3</c:v>
                </c:pt>
                <c:pt idx="1682">
                  <c:v>2.2780000000000001E-3</c:v>
                </c:pt>
                <c:pt idx="1683">
                  <c:v>2.31E-3</c:v>
                </c:pt>
                <c:pt idx="1684">
                  <c:v>2.3440000000000002E-3</c:v>
                </c:pt>
                <c:pt idx="1685">
                  <c:v>2.3800000000000002E-3</c:v>
                </c:pt>
                <c:pt idx="1686">
                  <c:v>2.4169999999999999E-3</c:v>
                </c:pt>
                <c:pt idx="1687">
                  <c:v>2.457E-3</c:v>
                </c:pt>
                <c:pt idx="1688">
                  <c:v>2.4979999999999998E-3</c:v>
                </c:pt>
                <c:pt idx="1689">
                  <c:v>2.5409999999999999E-3</c:v>
                </c:pt>
                <c:pt idx="1690">
                  <c:v>2.5860000000000002E-3</c:v>
                </c:pt>
                <c:pt idx="1691">
                  <c:v>2.6319999999999998E-3</c:v>
                </c:pt>
                <c:pt idx="1692">
                  <c:v>2.6809999999999998E-3</c:v>
                </c:pt>
                <c:pt idx="1693">
                  <c:v>2.7309999999999999E-3</c:v>
                </c:pt>
                <c:pt idx="1694">
                  <c:v>2.784E-3</c:v>
                </c:pt>
                <c:pt idx="1695">
                  <c:v>2.8379999999999998E-3</c:v>
                </c:pt>
                <c:pt idx="1696">
                  <c:v>2.8930000000000002E-3</c:v>
                </c:pt>
                <c:pt idx="1697">
                  <c:v>2.9510000000000001E-3</c:v>
                </c:pt>
                <c:pt idx="1698">
                  <c:v>3.0109999999999998E-3</c:v>
                </c:pt>
                <c:pt idx="1699">
                  <c:v>3.0720000000000001E-3</c:v>
                </c:pt>
                <c:pt idx="1700">
                  <c:v>3.0109999999999998E-3</c:v>
                </c:pt>
                <c:pt idx="1701">
                  <c:v>2.9510000000000001E-3</c:v>
                </c:pt>
                <c:pt idx="1702">
                  <c:v>2.8930000000000002E-3</c:v>
                </c:pt>
                <c:pt idx="1703">
                  <c:v>2.8379999999999998E-3</c:v>
                </c:pt>
                <c:pt idx="1704">
                  <c:v>2.784E-3</c:v>
                </c:pt>
                <c:pt idx="1705">
                  <c:v>2.7309999999999999E-3</c:v>
                </c:pt>
                <c:pt idx="1706">
                  <c:v>2.6809999999999998E-3</c:v>
                </c:pt>
                <c:pt idx="1707">
                  <c:v>2.6319999999999998E-3</c:v>
                </c:pt>
                <c:pt idx="1708">
                  <c:v>2.5860000000000002E-3</c:v>
                </c:pt>
                <c:pt idx="1709">
                  <c:v>2.5409999999999999E-3</c:v>
                </c:pt>
                <c:pt idx="1710">
                  <c:v>2.4979999999999998E-3</c:v>
                </c:pt>
                <c:pt idx="1711">
                  <c:v>2.457E-3</c:v>
                </c:pt>
                <c:pt idx="1712">
                  <c:v>2.4169999999999999E-3</c:v>
                </c:pt>
                <c:pt idx="1713">
                  <c:v>2.3800000000000002E-3</c:v>
                </c:pt>
                <c:pt idx="1714">
                  <c:v>2.3440000000000002E-3</c:v>
                </c:pt>
                <c:pt idx="1715">
                  <c:v>2.31E-3</c:v>
                </c:pt>
                <c:pt idx="1716">
                  <c:v>2.2780000000000001E-3</c:v>
                </c:pt>
                <c:pt idx="1717">
                  <c:v>2.248E-3</c:v>
                </c:pt>
                <c:pt idx="1718">
                  <c:v>2.2190000000000001E-3</c:v>
                </c:pt>
                <c:pt idx="1719">
                  <c:v>2.1930000000000001E-3</c:v>
                </c:pt>
                <c:pt idx="1720">
                  <c:v>2.1679999999999998E-3</c:v>
                </c:pt>
                <c:pt idx="1721">
                  <c:v>2.1450000000000002E-3</c:v>
                </c:pt>
                <c:pt idx="1722">
                  <c:v>2.124E-3</c:v>
                </c:pt>
                <c:pt idx="1723">
                  <c:v>2.1050000000000001E-3</c:v>
                </c:pt>
                <c:pt idx="1724">
                  <c:v>2.0869999999999999E-3</c:v>
                </c:pt>
                <c:pt idx="1725">
                  <c:v>2.0720000000000001E-3</c:v>
                </c:pt>
                <c:pt idx="1726">
                  <c:v>2.0579999999999999E-3</c:v>
                </c:pt>
                <c:pt idx="1727">
                  <c:v>2.0460000000000001E-3</c:v>
                </c:pt>
                <c:pt idx="1728">
                  <c:v>2.036E-3</c:v>
                </c:pt>
                <c:pt idx="1729">
                  <c:v>2.0279999999999999E-3</c:v>
                </c:pt>
                <c:pt idx="1730">
                  <c:v>2.0219999999999999E-3</c:v>
                </c:pt>
                <c:pt idx="1731">
                  <c:v>2.0170000000000001E-3</c:v>
                </c:pt>
                <c:pt idx="1732">
                  <c:v>2.0140000000000002E-3</c:v>
                </c:pt>
                <c:pt idx="1733">
                  <c:v>2.013E-3</c:v>
                </c:pt>
                <c:pt idx="1734">
                  <c:v>2.0140000000000002E-3</c:v>
                </c:pt>
                <c:pt idx="1735">
                  <c:v>2.0170000000000001E-3</c:v>
                </c:pt>
                <c:pt idx="1736">
                  <c:v>2.0219999999999999E-3</c:v>
                </c:pt>
                <c:pt idx="1737">
                  <c:v>2.0279999999999999E-3</c:v>
                </c:pt>
                <c:pt idx="1738">
                  <c:v>2.036E-3</c:v>
                </c:pt>
                <c:pt idx="1739">
                  <c:v>2.0460000000000001E-3</c:v>
                </c:pt>
                <c:pt idx="1740">
                  <c:v>2.0579999999999999E-3</c:v>
                </c:pt>
                <c:pt idx="1741">
                  <c:v>2.0720000000000001E-3</c:v>
                </c:pt>
                <c:pt idx="1742">
                  <c:v>2.0869999999999999E-3</c:v>
                </c:pt>
                <c:pt idx="1743">
                  <c:v>2.1050000000000001E-3</c:v>
                </c:pt>
                <c:pt idx="1744">
                  <c:v>2.124E-3</c:v>
                </c:pt>
                <c:pt idx="1745">
                  <c:v>2.1450000000000002E-3</c:v>
                </c:pt>
                <c:pt idx="1746">
                  <c:v>2.1679999999999998E-3</c:v>
                </c:pt>
                <c:pt idx="1747">
                  <c:v>2.1930000000000001E-3</c:v>
                </c:pt>
                <c:pt idx="1748">
                  <c:v>2.2190000000000001E-3</c:v>
                </c:pt>
                <c:pt idx="1749">
                  <c:v>2.248E-3</c:v>
                </c:pt>
                <c:pt idx="1750">
                  <c:v>2.2780000000000001E-3</c:v>
                </c:pt>
                <c:pt idx="1751">
                  <c:v>2.31E-3</c:v>
                </c:pt>
                <c:pt idx="1752">
                  <c:v>2.3440000000000002E-3</c:v>
                </c:pt>
                <c:pt idx="1753">
                  <c:v>2.3800000000000002E-3</c:v>
                </c:pt>
                <c:pt idx="1754">
                  <c:v>2.4169999999999999E-3</c:v>
                </c:pt>
                <c:pt idx="1755">
                  <c:v>2.457E-3</c:v>
                </c:pt>
                <c:pt idx="1756">
                  <c:v>2.4979999999999998E-3</c:v>
                </c:pt>
                <c:pt idx="1757">
                  <c:v>2.5409999999999999E-3</c:v>
                </c:pt>
                <c:pt idx="1758">
                  <c:v>2.5860000000000002E-3</c:v>
                </c:pt>
                <c:pt idx="1759">
                  <c:v>2.6319999999999998E-3</c:v>
                </c:pt>
                <c:pt idx="1760">
                  <c:v>2.6809999999999998E-3</c:v>
                </c:pt>
                <c:pt idx="1761">
                  <c:v>2.7309999999999999E-3</c:v>
                </c:pt>
                <c:pt idx="1762">
                  <c:v>2.784E-3</c:v>
                </c:pt>
                <c:pt idx="1763">
                  <c:v>2.8379999999999998E-3</c:v>
                </c:pt>
                <c:pt idx="1764">
                  <c:v>2.8930000000000002E-3</c:v>
                </c:pt>
                <c:pt idx="1765">
                  <c:v>2.9510000000000001E-3</c:v>
                </c:pt>
                <c:pt idx="1766">
                  <c:v>3.0109999999999998E-3</c:v>
                </c:pt>
                <c:pt idx="1767">
                  <c:v>3.0720000000000001E-3</c:v>
                </c:pt>
                <c:pt idx="1768">
                  <c:v>3.0149999999999999E-3</c:v>
                </c:pt>
                <c:pt idx="1769">
                  <c:v>2.96E-3</c:v>
                </c:pt>
                <c:pt idx="1770">
                  <c:v>2.9069999999999999E-3</c:v>
                </c:pt>
                <c:pt idx="1771">
                  <c:v>2.856E-3</c:v>
                </c:pt>
                <c:pt idx="1772">
                  <c:v>2.8059999999999999E-3</c:v>
                </c:pt>
                <c:pt idx="1773">
                  <c:v>2.7590000000000002E-3</c:v>
                </c:pt>
                <c:pt idx="1774">
                  <c:v>2.7130000000000001E-3</c:v>
                </c:pt>
                <c:pt idx="1775">
                  <c:v>2.6689999999999999E-3</c:v>
                </c:pt>
                <c:pt idx="1776">
                  <c:v>2.627E-3</c:v>
                </c:pt>
                <c:pt idx="1777">
                  <c:v>2.5869999999999999E-3</c:v>
                </c:pt>
                <c:pt idx="1778">
                  <c:v>2.5479999999999999E-3</c:v>
                </c:pt>
                <c:pt idx="1779">
                  <c:v>2.5119999999999999E-3</c:v>
                </c:pt>
                <c:pt idx="1780">
                  <c:v>2.477E-3</c:v>
                </c:pt>
                <c:pt idx="1781">
                  <c:v>2.444E-3</c:v>
                </c:pt>
                <c:pt idx="1782">
                  <c:v>2.4130000000000002E-3</c:v>
                </c:pt>
                <c:pt idx="1783">
                  <c:v>2.3830000000000001E-3</c:v>
                </c:pt>
                <c:pt idx="1784">
                  <c:v>2.356E-3</c:v>
                </c:pt>
                <c:pt idx="1785">
                  <c:v>2.33E-3</c:v>
                </c:pt>
                <c:pt idx="1786">
                  <c:v>2.3059999999999999E-3</c:v>
                </c:pt>
                <c:pt idx="1787">
                  <c:v>2.284E-3</c:v>
                </c:pt>
                <c:pt idx="1788">
                  <c:v>2.264E-3</c:v>
                </c:pt>
                <c:pt idx="1789">
                  <c:v>2.2460000000000002E-3</c:v>
                </c:pt>
                <c:pt idx="1790">
                  <c:v>2.2290000000000001E-3</c:v>
                </c:pt>
                <c:pt idx="1791">
                  <c:v>2.215E-3</c:v>
                </c:pt>
                <c:pt idx="1792">
                  <c:v>2.202E-3</c:v>
                </c:pt>
                <c:pt idx="1793">
                  <c:v>2.1909999999999998E-3</c:v>
                </c:pt>
                <c:pt idx="1794">
                  <c:v>2.1819999999999999E-3</c:v>
                </c:pt>
                <c:pt idx="1795">
                  <c:v>2.1740000000000002E-3</c:v>
                </c:pt>
                <c:pt idx="1796">
                  <c:v>2.1689999999999999E-3</c:v>
                </c:pt>
                <c:pt idx="1797">
                  <c:v>2.1649999999999998E-3</c:v>
                </c:pt>
                <c:pt idx="1798">
                  <c:v>2.163E-3</c:v>
                </c:pt>
                <c:pt idx="1799">
                  <c:v>2.163E-3</c:v>
                </c:pt>
                <c:pt idx="1800">
                  <c:v>2.1649999999999998E-3</c:v>
                </c:pt>
                <c:pt idx="1801">
                  <c:v>2.1689999999999999E-3</c:v>
                </c:pt>
                <c:pt idx="1802">
                  <c:v>2.1740000000000002E-3</c:v>
                </c:pt>
                <c:pt idx="1803">
                  <c:v>2.1819999999999999E-3</c:v>
                </c:pt>
                <c:pt idx="1804">
                  <c:v>2.1909999999999998E-3</c:v>
                </c:pt>
                <c:pt idx="1805">
                  <c:v>2.202E-3</c:v>
                </c:pt>
                <c:pt idx="1806">
                  <c:v>2.215E-3</c:v>
                </c:pt>
                <c:pt idx="1807">
                  <c:v>2.2290000000000001E-3</c:v>
                </c:pt>
                <c:pt idx="1808">
                  <c:v>2.2460000000000002E-3</c:v>
                </c:pt>
                <c:pt idx="1809">
                  <c:v>2.264E-3</c:v>
                </c:pt>
                <c:pt idx="1810">
                  <c:v>2.284E-3</c:v>
                </c:pt>
                <c:pt idx="1811">
                  <c:v>2.3059999999999999E-3</c:v>
                </c:pt>
                <c:pt idx="1812">
                  <c:v>2.33E-3</c:v>
                </c:pt>
                <c:pt idx="1813">
                  <c:v>2.356E-3</c:v>
                </c:pt>
                <c:pt idx="1814">
                  <c:v>2.3830000000000001E-3</c:v>
                </c:pt>
                <c:pt idx="1815">
                  <c:v>2.4130000000000002E-3</c:v>
                </c:pt>
                <c:pt idx="1816">
                  <c:v>2.444E-3</c:v>
                </c:pt>
                <c:pt idx="1817">
                  <c:v>2.477E-3</c:v>
                </c:pt>
                <c:pt idx="1818">
                  <c:v>2.5119999999999999E-3</c:v>
                </c:pt>
                <c:pt idx="1819">
                  <c:v>2.5479999999999999E-3</c:v>
                </c:pt>
                <c:pt idx="1820">
                  <c:v>2.5869999999999999E-3</c:v>
                </c:pt>
                <c:pt idx="1821">
                  <c:v>2.627E-3</c:v>
                </c:pt>
                <c:pt idx="1822">
                  <c:v>2.6689999999999999E-3</c:v>
                </c:pt>
                <c:pt idx="1823">
                  <c:v>2.7130000000000001E-3</c:v>
                </c:pt>
                <c:pt idx="1824">
                  <c:v>2.7590000000000002E-3</c:v>
                </c:pt>
                <c:pt idx="1825">
                  <c:v>2.8059999999999999E-3</c:v>
                </c:pt>
                <c:pt idx="1826">
                  <c:v>2.856E-3</c:v>
                </c:pt>
                <c:pt idx="1827">
                  <c:v>2.9069999999999999E-3</c:v>
                </c:pt>
                <c:pt idx="1828">
                  <c:v>2.96E-3</c:v>
                </c:pt>
                <c:pt idx="1829">
                  <c:v>3.0149999999999999E-3</c:v>
                </c:pt>
                <c:pt idx="1830">
                  <c:v>3.0720000000000001E-3</c:v>
                </c:pt>
                <c:pt idx="1831">
                  <c:v>3.1210000000000001E-3</c:v>
                </c:pt>
                <c:pt idx="1832">
                  <c:v>3.1710000000000002E-3</c:v>
                </c:pt>
                <c:pt idx="1833">
                  <c:v>3.2230000000000002E-3</c:v>
                </c:pt>
                <c:pt idx="1834">
                  <c:v>3.2699999999999999E-3</c:v>
                </c:pt>
                <c:pt idx="1835">
                  <c:v>3.3180000000000002E-3</c:v>
                </c:pt>
                <c:pt idx="1836">
                  <c:v>3.2629999999999998E-3</c:v>
                </c:pt>
                <c:pt idx="1837">
                  <c:v>3.2100000000000002E-3</c:v>
                </c:pt>
                <c:pt idx="1838">
                  <c:v>3.1589999999999999E-3</c:v>
                </c:pt>
                <c:pt idx="1839">
                  <c:v>3.1099999999999999E-3</c:v>
                </c:pt>
                <c:pt idx="1840">
                  <c:v>3.0620000000000001E-3</c:v>
                </c:pt>
                <c:pt idx="1841">
                  <c:v>3.0170000000000002E-3</c:v>
                </c:pt>
                <c:pt idx="1842">
                  <c:v>2.9729999999999999E-3</c:v>
                </c:pt>
                <c:pt idx="1843">
                  <c:v>2.931E-3</c:v>
                </c:pt>
                <c:pt idx="1844">
                  <c:v>2.8909999999999999E-3</c:v>
                </c:pt>
                <c:pt idx="1845">
                  <c:v>2.8530000000000001E-3</c:v>
                </c:pt>
                <c:pt idx="1846">
                  <c:v>2.8159999999999999E-3</c:v>
                </c:pt>
                <c:pt idx="1847">
                  <c:v>2.7820000000000002E-3</c:v>
                </c:pt>
                <c:pt idx="1848">
                  <c:v>2.7490000000000001E-3</c:v>
                </c:pt>
                <c:pt idx="1849">
                  <c:v>2.7179999999999999E-3</c:v>
                </c:pt>
                <c:pt idx="1850">
                  <c:v>2.689E-3</c:v>
                </c:pt>
                <c:pt idx="1851">
                  <c:v>2.6610000000000002E-3</c:v>
                </c:pt>
                <c:pt idx="1852">
                  <c:v>2.6359999999999999E-3</c:v>
                </c:pt>
                <c:pt idx="1853">
                  <c:v>2.6120000000000002E-3</c:v>
                </c:pt>
                <c:pt idx="1854">
                  <c:v>2.591E-3</c:v>
                </c:pt>
                <c:pt idx="1855">
                  <c:v>2.5709999999999999E-3</c:v>
                </c:pt>
                <c:pt idx="1856">
                  <c:v>2.5530000000000001E-3</c:v>
                </c:pt>
                <c:pt idx="1857">
                  <c:v>2.5360000000000001E-3</c:v>
                </c:pt>
                <c:pt idx="1858">
                  <c:v>2.5219999999999999E-3</c:v>
                </c:pt>
                <c:pt idx="1859">
                  <c:v>2.5089999999999999E-3</c:v>
                </c:pt>
                <c:pt idx="1860">
                  <c:v>2.4979999999999998E-3</c:v>
                </c:pt>
                <c:pt idx="1861">
                  <c:v>2.4889999999999999E-3</c:v>
                </c:pt>
                <c:pt idx="1862">
                  <c:v>2.4819999999999998E-3</c:v>
                </c:pt>
                <c:pt idx="1863">
                  <c:v>2.477E-3</c:v>
                </c:pt>
                <c:pt idx="1864">
                  <c:v>2.4729999999999999E-3</c:v>
                </c:pt>
                <c:pt idx="1865">
                  <c:v>2.4719999999999998E-3</c:v>
                </c:pt>
                <c:pt idx="1866">
                  <c:v>2.4719999999999998E-3</c:v>
                </c:pt>
                <c:pt idx="1867">
                  <c:v>2.4740000000000001E-3</c:v>
                </c:pt>
                <c:pt idx="1868">
                  <c:v>2.4780000000000002E-3</c:v>
                </c:pt>
                <c:pt idx="1869">
                  <c:v>2.4840000000000001E-3</c:v>
                </c:pt>
                <c:pt idx="1870">
                  <c:v>2.4910000000000002E-3</c:v>
                </c:pt>
                <c:pt idx="1871">
                  <c:v>2.5000000000000001E-3</c:v>
                </c:pt>
                <c:pt idx="1872">
                  <c:v>2.5119999999999999E-3</c:v>
                </c:pt>
                <c:pt idx="1873">
                  <c:v>2.5249999999999999E-3</c:v>
                </c:pt>
                <c:pt idx="1874">
                  <c:v>2.539E-3</c:v>
                </c:pt>
                <c:pt idx="1875">
                  <c:v>2.5560000000000001E-3</c:v>
                </c:pt>
                <c:pt idx="1876">
                  <c:v>2.575E-3</c:v>
                </c:pt>
                <c:pt idx="1877">
                  <c:v>2.5950000000000001E-3</c:v>
                </c:pt>
                <c:pt idx="1878">
                  <c:v>2.617E-3</c:v>
                </c:pt>
                <c:pt idx="1879">
                  <c:v>2.6410000000000001E-3</c:v>
                </c:pt>
                <c:pt idx="1880">
                  <c:v>2.6670000000000001E-3</c:v>
                </c:pt>
                <c:pt idx="1881">
                  <c:v>2.6949999999999999E-3</c:v>
                </c:pt>
                <c:pt idx="1882">
                  <c:v>2.7239999999999999E-3</c:v>
                </c:pt>
                <c:pt idx="1883">
                  <c:v>2.7550000000000001E-3</c:v>
                </c:pt>
                <c:pt idx="1884">
                  <c:v>2.7889999999999998E-3</c:v>
                </c:pt>
                <c:pt idx="1885">
                  <c:v>2.8240000000000001E-3</c:v>
                </c:pt>
                <c:pt idx="1886">
                  <c:v>2.8600000000000001E-3</c:v>
                </c:pt>
                <c:pt idx="1887">
                  <c:v>2.8990000000000001E-3</c:v>
                </c:pt>
                <c:pt idx="1888">
                  <c:v>2.9399999999999999E-3</c:v>
                </c:pt>
                <c:pt idx="1889">
                  <c:v>2.9819999999999998E-3</c:v>
                </c:pt>
                <c:pt idx="1890">
                  <c:v>3.026E-3</c:v>
                </c:pt>
                <c:pt idx="1891">
                  <c:v>3.0720000000000001E-3</c:v>
                </c:pt>
                <c:pt idx="1892">
                  <c:v>3.1020000000000002E-3</c:v>
                </c:pt>
                <c:pt idx="1893">
                  <c:v>3.1340000000000001E-3</c:v>
                </c:pt>
                <c:pt idx="1894">
                  <c:v>3.1679999999999998E-3</c:v>
                </c:pt>
                <c:pt idx="1895">
                  <c:v>3.2039999999999998E-3</c:v>
                </c:pt>
                <c:pt idx="1896">
                  <c:v>3.241E-3</c:v>
                </c:pt>
                <c:pt idx="1897">
                  <c:v>3.271E-3</c:v>
                </c:pt>
                <c:pt idx="1898">
                  <c:v>3.3019999999999998E-3</c:v>
                </c:pt>
                <c:pt idx="1899">
                  <c:v>3.336E-3</c:v>
                </c:pt>
                <c:pt idx="1900">
                  <c:v>3.3709999999999999E-3</c:v>
                </c:pt>
                <c:pt idx="1901">
                  <c:v>3.408E-3</c:v>
                </c:pt>
                <c:pt idx="1902">
                  <c:v>3.4320000000000002E-3</c:v>
                </c:pt>
                <c:pt idx="1903">
                  <c:v>3.4589999999999998E-3</c:v>
                </c:pt>
                <c:pt idx="1904">
                  <c:v>3.398E-3</c:v>
                </c:pt>
                <c:pt idx="1905">
                  <c:v>3.339E-3</c:v>
                </c:pt>
                <c:pt idx="1906">
                  <c:v>3.2820000000000002E-3</c:v>
                </c:pt>
                <c:pt idx="1907">
                  <c:v>3.2260000000000001E-3</c:v>
                </c:pt>
                <c:pt idx="1908">
                  <c:v>3.173E-3</c:v>
                </c:pt>
                <c:pt idx="1909">
                  <c:v>3.1210000000000001E-3</c:v>
                </c:pt>
                <c:pt idx="1910">
                  <c:v>3.0720000000000001E-3</c:v>
                </c:pt>
                <c:pt idx="1911">
                  <c:v>3.0240000000000002E-3</c:v>
                </c:pt>
                <c:pt idx="1912">
                  <c:v>2.9780000000000002E-3</c:v>
                </c:pt>
                <c:pt idx="1913">
                  <c:v>2.9329999999999998E-3</c:v>
                </c:pt>
                <c:pt idx="1914">
                  <c:v>2.8909999999999999E-3</c:v>
                </c:pt>
                <c:pt idx="1915">
                  <c:v>2.8500000000000001E-3</c:v>
                </c:pt>
                <c:pt idx="1916">
                  <c:v>2.8110000000000001E-3</c:v>
                </c:pt>
                <c:pt idx="1917">
                  <c:v>2.774E-3</c:v>
                </c:pt>
                <c:pt idx="1918">
                  <c:v>2.7390000000000001E-3</c:v>
                </c:pt>
                <c:pt idx="1919">
                  <c:v>2.7060000000000001E-3</c:v>
                </c:pt>
                <c:pt idx="1920">
                  <c:v>2.6749999999999999E-3</c:v>
                </c:pt>
                <c:pt idx="1921">
                  <c:v>2.6450000000000002E-3</c:v>
                </c:pt>
                <c:pt idx="1922">
                  <c:v>2.617E-3</c:v>
                </c:pt>
                <c:pt idx="1923">
                  <c:v>2.591E-3</c:v>
                </c:pt>
                <c:pt idx="1924">
                  <c:v>2.5669999999999998E-3</c:v>
                </c:pt>
                <c:pt idx="1925">
                  <c:v>2.545E-3</c:v>
                </c:pt>
                <c:pt idx="1926">
                  <c:v>2.5240000000000002E-3</c:v>
                </c:pt>
                <c:pt idx="1927">
                  <c:v>2.506E-3</c:v>
                </c:pt>
                <c:pt idx="1928">
                  <c:v>2.4889999999999999E-3</c:v>
                </c:pt>
                <c:pt idx="1929">
                  <c:v>2.4740000000000001E-3</c:v>
                </c:pt>
                <c:pt idx="1930">
                  <c:v>2.4610000000000001E-3</c:v>
                </c:pt>
                <c:pt idx="1931">
                  <c:v>2.4489999999999998E-3</c:v>
                </c:pt>
                <c:pt idx="1932">
                  <c:v>2.4399999999999999E-3</c:v>
                </c:pt>
                <c:pt idx="1933">
                  <c:v>2.4320000000000001E-3</c:v>
                </c:pt>
                <c:pt idx="1934">
                  <c:v>2.4260000000000002E-3</c:v>
                </c:pt>
                <c:pt idx="1935">
                  <c:v>2.4220000000000001E-3</c:v>
                </c:pt>
                <c:pt idx="1936">
                  <c:v>2.4199999999999998E-3</c:v>
                </c:pt>
                <c:pt idx="1937">
                  <c:v>2.4199999999999998E-3</c:v>
                </c:pt>
                <c:pt idx="1938">
                  <c:v>2.421E-3</c:v>
                </c:pt>
                <c:pt idx="1939">
                  <c:v>2.4250000000000001E-3</c:v>
                </c:pt>
                <c:pt idx="1940">
                  <c:v>2.4299999999999999E-3</c:v>
                </c:pt>
                <c:pt idx="1941">
                  <c:v>2.4369999999999999E-3</c:v>
                </c:pt>
                <c:pt idx="1942">
                  <c:v>2.4459999999999998E-3</c:v>
                </c:pt>
                <c:pt idx="1943">
                  <c:v>2.4559999999999998E-3</c:v>
                </c:pt>
                <c:pt idx="1944">
                  <c:v>2.4689999999999998E-3</c:v>
                </c:pt>
                <c:pt idx="1945">
                  <c:v>2.483E-3</c:v>
                </c:pt>
                <c:pt idx="1946">
                  <c:v>2.4989999999999999E-3</c:v>
                </c:pt>
                <c:pt idx="1947">
                  <c:v>2.5170000000000001E-3</c:v>
                </c:pt>
                <c:pt idx="1948">
                  <c:v>2.5370000000000002E-3</c:v>
                </c:pt>
                <c:pt idx="1949">
                  <c:v>2.5590000000000001E-3</c:v>
                </c:pt>
                <c:pt idx="1950">
                  <c:v>2.5820000000000001E-3</c:v>
                </c:pt>
                <c:pt idx="1951">
                  <c:v>2.6080000000000001E-3</c:v>
                </c:pt>
                <c:pt idx="1952">
                  <c:v>2.6350000000000002E-3</c:v>
                </c:pt>
                <c:pt idx="1953">
                  <c:v>2.6640000000000001E-3</c:v>
                </c:pt>
                <c:pt idx="1954">
                  <c:v>2.6949999999999999E-3</c:v>
                </c:pt>
                <c:pt idx="1955">
                  <c:v>2.7269999999999998E-3</c:v>
                </c:pt>
                <c:pt idx="1956">
                  <c:v>2.7620000000000001E-3</c:v>
                </c:pt>
                <c:pt idx="1957">
                  <c:v>2.7980000000000001E-3</c:v>
                </c:pt>
                <c:pt idx="1958">
                  <c:v>2.8159999999999999E-3</c:v>
                </c:pt>
                <c:pt idx="1959">
                  <c:v>2.8349999999999998E-3</c:v>
                </c:pt>
                <c:pt idx="1960">
                  <c:v>2.8570000000000002E-3</c:v>
                </c:pt>
                <c:pt idx="1961">
                  <c:v>2.8800000000000002E-3</c:v>
                </c:pt>
                <c:pt idx="1962">
                  <c:v>2.905E-3</c:v>
                </c:pt>
                <c:pt idx="1963">
                  <c:v>2.9320000000000001E-3</c:v>
                </c:pt>
                <c:pt idx="1964">
                  <c:v>2.96E-3</c:v>
                </c:pt>
                <c:pt idx="1965">
                  <c:v>2.9729999999999999E-3</c:v>
                </c:pt>
                <c:pt idx="1966">
                  <c:v>2.9870000000000001E-3</c:v>
                </c:pt>
                <c:pt idx="1967">
                  <c:v>3.0040000000000002E-3</c:v>
                </c:pt>
                <c:pt idx="1968">
                  <c:v>3.0219999999999999E-3</c:v>
                </c:pt>
                <c:pt idx="1969">
                  <c:v>3.042E-3</c:v>
                </c:pt>
                <c:pt idx="1970">
                  <c:v>3.0560000000000001E-3</c:v>
                </c:pt>
                <c:pt idx="1971">
                  <c:v>3.0720000000000001E-3</c:v>
                </c:pt>
                <c:pt idx="1972">
                  <c:v>3.0219999999999999E-3</c:v>
                </c:pt>
                <c:pt idx="1973">
                  <c:v>2.9740000000000001E-3</c:v>
                </c:pt>
                <c:pt idx="1974">
                  <c:v>2.928E-3</c:v>
                </c:pt>
                <c:pt idx="1975">
                  <c:v>2.8830000000000001E-3</c:v>
                </c:pt>
                <c:pt idx="1976">
                  <c:v>2.8400000000000001E-3</c:v>
                </c:pt>
                <c:pt idx="1977">
                  <c:v>2.8E-3</c:v>
                </c:pt>
                <c:pt idx="1978">
                  <c:v>2.761E-3</c:v>
                </c:pt>
                <c:pt idx="1979">
                  <c:v>2.7230000000000002E-3</c:v>
                </c:pt>
                <c:pt idx="1980">
                  <c:v>2.6879999999999999E-3</c:v>
                </c:pt>
                <c:pt idx="1981">
                  <c:v>2.6540000000000001E-3</c:v>
                </c:pt>
                <c:pt idx="1982">
                  <c:v>2.6229999999999999E-3</c:v>
                </c:pt>
                <c:pt idx="1983">
                  <c:v>2.5929999999999998E-3</c:v>
                </c:pt>
                <c:pt idx="1984">
                  <c:v>2.565E-3</c:v>
                </c:pt>
                <c:pt idx="1985">
                  <c:v>2.539E-3</c:v>
                </c:pt>
                <c:pt idx="1986">
                  <c:v>2.5140000000000002E-3</c:v>
                </c:pt>
                <c:pt idx="1987">
                  <c:v>2.4919999999999999E-3</c:v>
                </c:pt>
                <c:pt idx="1988">
                  <c:v>2.4710000000000001E-3</c:v>
                </c:pt>
                <c:pt idx="1989">
                  <c:v>2.4520000000000002E-3</c:v>
                </c:pt>
                <c:pt idx="1990">
                  <c:v>2.4350000000000001E-3</c:v>
                </c:pt>
                <c:pt idx="1991">
                  <c:v>2.4199999999999998E-3</c:v>
                </c:pt>
                <c:pt idx="1992">
                  <c:v>2.4069999999999999E-3</c:v>
                </c:pt>
                <c:pt idx="1993">
                  <c:v>2.395E-3</c:v>
                </c:pt>
                <c:pt idx="1994">
                  <c:v>2.385E-3</c:v>
                </c:pt>
                <c:pt idx="1995">
                  <c:v>2.3779999999999999E-3</c:v>
                </c:pt>
                <c:pt idx="1996">
                  <c:v>2.372E-3</c:v>
                </c:pt>
                <c:pt idx="1997">
                  <c:v>2.3670000000000002E-3</c:v>
                </c:pt>
                <c:pt idx="1998">
                  <c:v>2.3649999999999999E-3</c:v>
                </c:pt>
                <c:pt idx="1999">
                  <c:v>2.3640000000000002E-3</c:v>
                </c:pt>
                <c:pt idx="2000">
                  <c:v>2.366E-3</c:v>
                </c:pt>
                <c:pt idx="2001">
                  <c:v>2.369E-3</c:v>
                </c:pt>
                <c:pt idx="2002">
                  <c:v>2.3739999999999998E-3</c:v>
                </c:pt>
                <c:pt idx="2003">
                  <c:v>2.3809999999999999E-3</c:v>
                </c:pt>
                <c:pt idx="2004">
                  <c:v>2.3890000000000001E-3</c:v>
                </c:pt>
                <c:pt idx="2005">
                  <c:v>2.3999999999999998E-3</c:v>
                </c:pt>
                <c:pt idx="2006">
                  <c:v>2.4120000000000001E-3</c:v>
                </c:pt>
                <c:pt idx="2007">
                  <c:v>2.4260000000000002E-3</c:v>
                </c:pt>
                <c:pt idx="2008">
                  <c:v>2.4420000000000002E-3</c:v>
                </c:pt>
                <c:pt idx="2009">
                  <c:v>2.4599999999999999E-3</c:v>
                </c:pt>
                <c:pt idx="2010">
                  <c:v>2.4789999999999999E-3</c:v>
                </c:pt>
                <c:pt idx="2011">
                  <c:v>2.5010000000000002E-3</c:v>
                </c:pt>
                <c:pt idx="2012">
                  <c:v>2.5240000000000002E-3</c:v>
                </c:pt>
                <c:pt idx="2013">
                  <c:v>2.5490000000000001E-3</c:v>
                </c:pt>
                <c:pt idx="2014">
                  <c:v>2.5760000000000002E-3</c:v>
                </c:pt>
                <c:pt idx="2015">
                  <c:v>2.6050000000000001E-3</c:v>
                </c:pt>
                <c:pt idx="2016">
                  <c:v>2.6350000000000002E-3</c:v>
                </c:pt>
                <c:pt idx="2017">
                  <c:v>2.6679999999999998E-3</c:v>
                </c:pt>
                <c:pt idx="2018">
                  <c:v>2.702E-3</c:v>
                </c:pt>
                <c:pt idx="2019">
                  <c:v>2.738E-3</c:v>
                </c:pt>
                <c:pt idx="2020">
                  <c:v>2.7490000000000001E-3</c:v>
                </c:pt>
                <c:pt idx="2021">
                  <c:v>2.7620000000000001E-3</c:v>
                </c:pt>
                <c:pt idx="2022">
                  <c:v>2.7759999999999998E-3</c:v>
                </c:pt>
                <c:pt idx="2023">
                  <c:v>2.7920000000000002E-3</c:v>
                </c:pt>
                <c:pt idx="2024">
                  <c:v>2.81E-3</c:v>
                </c:pt>
                <c:pt idx="2025">
                  <c:v>2.8300000000000001E-3</c:v>
                </c:pt>
                <c:pt idx="2026">
                  <c:v>2.8410000000000002E-3</c:v>
                </c:pt>
                <c:pt idx="2027">
                  <c:v>2.8540000000000002E-3</c:v>
                </c:pt>
                <c:pt idx="2028">
                  <c:v>2.869E-3</c:v>
                </c:pt>
                <c:pt idx="2029">
                  <c:v>2.8860000000000001E-3</c:v>
                </c:pt>
                <c:pt idx="2030">
                  <c:v>2.9039999999999999E-3</c:v>
                </c:pt>
                <c:pt idx="2031">
                  <c:v>2.9239999999999999E-3</c:v>
                </c:pt>
                <c:pt idx="2032">
                  <c:v>2.9380000000000001E-3</c:v>
                </c:pt>
                <c:pt idx="2033">
                  <c:v>2.9529999999999999E-3</c:v>
                </c:pt>
                <c:pt idx="2034">
                  <c:v>2.9689999999999999E-3</c:v>
                </c:pt>
                <c:pt idx="2035">
                  <c:v>2.9880000000000002E-3</c:v>
                </c:pt>
                <c:pt idx="2036">
                  <c:v>3.0079999999999998E-3</c:v>
                </c:pt>
                <c:pt idx="2037">
                  <c:v>3.0279999999999999E-3</c:v>
                </c:pt>
                <c:pt idx="2038">
                  <c:v>3.0500000000000002E-3</c:v>
                </c:pt>
                <c:pt idx="2039">
                  <c:v>3.0720000000000001E-3</c:v>
                </c:pt>
                <c:pt idx="2040">
                  <c:v>3.0300000000000001E-3</c:v>
                </c:pt>
                <c:pt idx="2041">
                  <c:v>2.9889999999999999E-3</c:v>
                </c:pt>
                <c:pt idx="2042">
                  <c:v>2.9499999999999999E-3</c:v>
                </c:pt>
                <c:pt idx="2043">
                  <c:v>2.9129999999999998E-3</c:v>
                </c:pt>
                <c:pt idx="2044">
                  <c:v>2.8779999999999999E-3</c:v>
                </c:pt>
                <c:pt idx="2045">
                  <c:v>2.8449999999999999E-3</c:v>
                </c:pt>
                <c:pt idx="2046">
                  <c:v>2.8140000000000001E-3</c:v>
                </c:pt>
                <c:pt idx="2047">
                  <c:v>2.784E-3</c:v>
                </c:pt>
                <c:pt idx="2048">
                  <c:v>2.7560000000000002E-3</c:v>
                </c:pt>
                <c:pt idx="2049">
                  <c:v>2.7299999999999998E-3</c:v>
                </c:pt>
                <c:pt idx="2050">
                  <c:v>2.7060000000000001E-3</c:v>
                </c:pt>
                <c:pt idx="2051">
                  <c:v>2.6840000000000002E-3</c:v>
                </c:pt>
                <c:pt idx="2052">
                  <c:v>2.663E-3</c:v>
                </c:pt>
                <c:pt idx="2053">
                  <c:v>2.6450000000000002E-3</c:v>
                </c:pt>
                <c:pt idx="2054">
                  <c:v>2.6280000000000001E-3</c:v>
                </c:pt>
                <c:pt idx="2055">
                  <c:v>2.6129999999999999E-3</c:v>
                </c:pt>
                <c:pt idx="2056">
                  <c:v>2.5999999999999999E-3</c:v>
                </c:pt>
                <c:pt idx="2057">
                  <c:v>2.5890000000000002E-3</c:v>
                </c:pt>
                <c:pt idx="2058">
                  <c:v>2.5790000000000001E-3</c:v>
                </c:pt>
                <c:pt idx="2059">
                  <c:v>2.5720000000000001E-3</c:v>
                </c:pt>
                <c:pt idx="2060">
                  <c:v>2.5660000000000001E-3</c:v>
                </c:pt>
                <c:pt idx="2061">
                  <c:v>2.562E-3</c:v>
                </c:pt>
                <c:pt idx="2062">
                  <c:v>2.5600000000000002E-3</c:v>
                </c:pt>
                <c:pt idx="2063">
                  <c:v>2.5600000000000002E-3</c:v>
                </c:pt>
                <c:pt idx="2064">
                  <c:v>2.5609999999999999E-3</c:v>
                </c:pt>
                <c:pt idx="2065">
                  <c:v>2.5639999999999999E-3</c:v>
                </c:pt>
                <c:pt idx="2066">
                  <c:v>2.5699999999999998E-3</c:v>
                </c:pt>
                <c:pt idx="2067">
                  <c:v>2.5769999999999999E-3</c:v>
                </c:pt>
                <c:pt idx="2068">
                  <c:v>2.5860000000000002E-3</c:v>
                </c:pt>
                <c:pt idx="2069">
                  <c:v>2.5959999999999998E-3</c:v>
                </c:pt>
                <c:pt idx="2070">
                  <c:v>2.6090000000000002E-3</c:v>
                </c:pt>
                <c:pt idx="2071">
                  <c:v>2.6229999999999999E-3</c:v>
                </c:pt>
                <c:pt idx="2072">
                  <c:v>2.6389999999999999E-3</c:v>
                </c:pt>
                <c:pt idx="2073">
                  <c:v>2.6570000000000001E-3</c:v>
                </c:pt>
                <c:pt idx="2074">
                  <c:v>2.6770000000000001E-3</c:v>
                </c:pt>
                <c:pt idx="2075">
                  <c:v>2.699E-3</c:v>
                </c:pt>
                <c:pt idx="2076">
                  <c:v>2.722E-3</c:v>
                </c:pt>
                <c:pt idx="2077">
                  <c:v>2.748E-3</c:v>
                </c:pt>
                <c:pt idx="2078">
                  <c:v>2.7750000000000001E-3</c:v>
                </c:pt>
                <c:pt idx="2079">
                  <c:v>2.8040000000000001E-3</c:v>
                </c:pt>
                <c:pt idx="2080">
                  <c:v>2.8170000000000001E-3</c:v>
                </c:pt>
                <c:pt idx="2081">
                  <c:v>2.8310000000000002E-3</c:v>
                </c:pt>
                <c:pt idx="2082">
                  <c:v>2.8470000000000001E-3</c:v>
                </c:pt>
                <c:pt idx="2083">
                  <c:v>2.8649999999999999E-3</c:v>
                </c:pt>
                <c:pt idx="2084">
                  <c:v>2.885E-3</c:v>
                </c:pt>
                <c:pt idx="2085">
                  <c:v>2.8969999999999998E-3</c:v>
                </c:pt>
                <c:pt idx="2086">
                  <c:v>2.911E-3</c:v>
                </c:pt>
                <c:pt idx="2087">
                  <c:v>2.9269999999999999E-3</c:v>
                </c:pt>
                <c:pt idx="2088">
                  <c:v>2.944E-3</c:v>
                </c:pt>
                <c:pt idx="2089">
                  <c:v>2.9640000000000001E-3</c:v>
                </c:pt>
                <c:pt idx="2090">
                  <c:v>2.9849999999999998E-3</c:v>
                </c:pt>
                <c:pt idx="2091">
                  <c:v>2.9949999999999998E-3</c:v>
                </c:pt>
                <c:pt idx="2092">
                  <c:v>3.0070000000000001E-3</c:v>
                </c:pt>
                <c:pt idx="2093">
                  <c:v>3.0200000000000001E-3</c:v>
                </c:pt>
                <c:pt idx="2094">
                  <c:v>3.0360000000000001E-3</c:v>
                </c:pt>
                <c:pt idx="2095">
                  <c:v>3.0530000000000002E-3</c:v>
                </c:pt>
                <c:pt idx="2096">
                  <c:v>3.0720000000000001E-3</c:v>
                </c:pt>
                <c:pt idx="2097">
                  <c:v>3.0850000000000001E-3</c:v>
                </c:pt>
                <c:pt idx="2098">
                  <c:v>3.101E-3</c:v>
                </c:pt>
                <c:pt idx="2099">
                  <c:v>3.1180000000000001E-3</c:v>
                </c:pt>
                <c:pt idx="2100">
                  <c:v>3.13E-3</c:v>
                </c:pt>
                <c:pt idx="2101">
                  <c:v>3.1440000000000001E-3</c:v>
                </c:pt>
                <c:pt idx="2102">
                  <c:v>3.1589999999999999E-3</c:v>
                </c:pt>
                <c:pt idx="2103">
                  <c:v>3.1770000000000001E-3</c:v>
                </c:pt>
                <c:pt idx="2104">
                  <c:v>3.1960000000000001E-3</c:v>
                </c:pt>
                <c:pt idx="2105">
                  <c:v>3.2130000000000001E-3</c:v>
                </c:pt>
                <c:pt idx="2106">
                  <c:v>3.2320000000000001E-3</c:v>
                </c:pt>
                <c:pt idx="2107">
                  <c:v>3.2529999999999998E-3</c:v>
                </c:pt>
                <c:pt idx="2108">
                  <c:v>3.225E-3</c:v>
                </c:pt>
                <c:pt idx="2109">
                  <c:v>3.2000000000000002E-3</c:v>
                </c:pt>
                <c:pt idx="2110">
                  <c:v>3.176E-3</c:v>
                </c:pt>
                <c:pt idx="2111">
                  <c:v>3.1540000000000001E-3</c:v>
                </c:pt>
                <c:pt idx="2112">
                  <c:v>3.1340000000000001E-3</c:v>
                </c:pt>
                <c:pt idx="2113">
                  <c:v>3.1150000000000001E-3</c:v>
                </c:pt>
                <c:pt idx="2114">
                  <c:v>3.0990000000000002E-3</c:v>
                </c:pt>
                <c:pt idx="2115">
                  <c:v>3.0839999999999999E-3</c:v>
                </c:pt>
                <c:pt idx="2116">
                  <c:v>3.0720000000000001E-3</c:v>
                </c:pt>
                <c:pt idx="2117">
                  <c:v>3.0609999999999999E-3</c:v>
                </c:pt>
                <c:pt idx="2118">
                  <c:v>3.052E-3</c:v>
                </c:pt>
                <c:pt idx="2119">
                  <c:v>3.0439999999999998E-3</c:v>
                </c:pt>
                <c:pt idx="2120">
                  <c:v>3.039E-3</c:v>
                </c:pt>
                <c:pt idx="2121">
                  <c:v>3.0349999999999999E-3</c:v>
                </c:pt>
                <c:pt idx="2122">
                  <c:v>3.0330000000000001E-3</c:v>
                </c:pt>
                <c:pt idx="2123">
                  <c:v>3.0330000000000001E-3</c:v>
                </c:pt>
                <c:pt idx="2124">
                  <c:v>3.0349999999999999E-3</c:v>
                </c:pt>
                <c:pt idx="2125">
                  <c:v>3.039E-3</c:v>
                </c:pt>
                <c:pt idx="2126">
                  <c:v>3.0439999999999998E-3</c:v>
                </c:pt>
                <c:pt idx="2127">
                  <c:v>3.052E-3</c:v>
                </c:pt>
                <c:pt idx="2128">
                  <c:v>3.0609999999999999E-3</c:v>
                </c:pt>
                <c:pt idx="2129">
                  <c:v>3.0720000000000001E-3</c:v>
                </c:pt>
                <c:pt idx="2130">
                  <c:v>3.0730000000000002E-3</c:v>
                </c:pt>
                <c:pt idx="2131">
                  <c:v>3.0760000000000002E-3</c:v>
                </c:pt>
                <c:pt idx="2132">
                  <c:v>3.081E-3</c:v>
                </c:pt>
                <c:pt idx="2133">
                  <c:v>3.088E-3</c:v>
                </c:pt>
                <c:pt idx="2134">
                  <c:v>3.0969999999999999E-3</c:v>
                </c:pt>
                <c:pt idx="2135">
                  <c:v>3.107E-3</c:v>
                </c:pt>
                <c:pt idx="2136">
                  <c:v>3.1110000000000001E-3</c:v>
                </c:pt>
                <c:pt idx="2137">
                  <c:v>3.1180000000000001E-3</c:v>
                </c:pt>
                <c:pt idx="2138">
                  <c:v>3.1250000000000002E-3</c:v>
                </c:pt>
                <c:pt idx="2139">
                  <c:v>3.1350000000000002E-3</c:v>
                </c:pt>
                <c:pt idx="2140">
                  <c:v>3.1470000000000001E-3</c:v>
                </c:pt>
                <c:pt idx="2141">
                  <c:v>3.153E-3</c:v>
                </c:pt>
                <c:pt idx="2142">
                  <c:v>3.16E-3</c:v>
                </c:pt>
                <c:pt idx="2143">
                  <c:v>3.1689999999999999E-3</c:v>
                </c:pt>
                <c:pt idx="2144">
                  <c:v>3.166E-3</c:v>
                </c:pt>
                <c:pt idx="2145">
                  <c:v>3.1649999999999998E-3</c:v>
                </c:pt>
                <c:pt idx="2146">
                  <c:v>3.1649999999999998E-3</c:v>
                </c:pt>
                <c:pt idx="2147">
                  <c:v>3.1610000000000002E-3</c:v>
                </c:pt>
                <c:pt idx="2148">
                  <c:v>3.1580000000000002E-3</c:v>
                </c:pt>
                <c:pt idx="2149">
                  <c:v>3.1570000000000001E-3</c:v>
                </c:pt>
                <c:pt idx="2150">
                  <c:v>3.1580000000000002E-3</c:v>
                </c:pt>
                <c:pt idx="2151">
                  <c:v>3.1519999999999999E-3</c:v>
                </c:pt>
                <c:pt idx="2152">
                  <c:v>3.1480000000000002E-3</c:v>
                </c:pt>
                <c:pt idx="2153">
                  <c:v>3.1449999999999998E-3</c:v>
                </c:pt>
                <c:pt idx="2154">
                  <c:v>3.1449999999999998E-3</c:v>
                </c:pt>
                <c:pt idx="2155">
                  <c:v>3.1459999999999999E-3</c:v>
                </c:pt>
                <c:pt idx="2156">
                  <c:v>3.1489999999999999E-3</c:v>
                </c:pt>
                <c:pt idx="2157">
                  <c:v>3.1540000000000001E-3</c:v>
                </c:pt>
                <c:pt idx="2158">
                  <c:v>3.1440000000000001E-3</c:v>
                </c:pt>
                <c:pt idx="2159">
                  <c:v>3.1350000000000002E-3</c:v>
                </c:pt>
                <c:pt idx="2160">
                  <c:v>3.1280000000000001E-3</c:v>
                </c:pt>
                <c:pt idx="2161">
                  <c:v>3.1229999999999999E-3</c:v>
                </c:pt>
                <c:pt idx="2162">
                  <c:v>3.1199999999999999E-3</c:v>
                </c:pt>
                <c:pt idx="2163">
                  <c:v>3.1189999999999998E-3</c:v>
                </c:pt>
                <c:pt idx="2164">
                  <c:v>3.1199999999999999E-3</c:v>
                </c:pt>
                <c:pt idx="2165">
                  <c:v>3.1220000000000002E-3</c:v>
                </c:pt>
                <c:pt idx="2166">
                  <c:v>3.1259999999999999E-3</c:v>
                </c:pt>
                <c:pt idx="2167">
                  <c:v>3.127E-3</c:v>
                </c:pt>
                <c:pt idx="2168">
                  <c:v>3.13E-3</c:v>
                </c:pt>
                <c:pt idx="2169">
                  <c:v>3.1350000000000002E-3</c:v>
                </c:pt>
                <c:pt idx="2170">
                  <c:v>3.1410000000000001E-3</c:v>
                </c:pt>
                <c:pt idx="2171">
                  <c:v>3.1489999999999999E-3</c:v>
                </c:pt>
                <c:pt idx="2172">
                  <c:v>3.1589999999999999E-3</c:v>
                </c:pt>
                <c:pt idx="2173">
                  <c:v>3.1710000000000002E-3</c:v>
                </c:pt>
                <c:pt idx="2174">
                  <c:v>3.1849999999999999E-3</c:v>
                </c:pt>
                <c:pt idx="2175">
                  <c:v>3.2009999999999999E-3</c:v>
                </c:pt>
                <c:pt idx="2176">
                  <c:v>3.1800000000000001E-3</c:v>
                </c:pt>
                <c:pt idx="2177">
                  <c:v>3.1610000000000002E-3</c:v>
                </c:pt>
                <c:pt idx="2178">
                  <c:v>3.1440000000000001E-3</c:v>
                </c:pt>
                <c:pt idx="2179">
                  <c:v>3.1280000000000001E-3</c:v>
                </c:pt>
                <c:pt idx="2180">
                  <c:v>3.1150000000000001E-3</c:v>
                </c:pt>
                <c:pt idx="2181">
                  <c:v>3.1029999999999999E-3</c:v>
                </c:pt>
                <c:pt idx="2182">
                  <c:v>3.0929999999999998E-3</c:v>
                </c:pt>
                <c:pt idx="2183">
                  <c:v>3.0850000000000001E-3</c:v>
                </c:pt>
                <c:pt idx="2184">
                  <c:v>3.0790000000000001E-3</c:v>
                </c:pt>
                <c:pt idx="2185">
                  <c:v>3.0739999999999999E-3</c:v>
                </c:pt>
                <c:pt idx="2186">
                  <c:v>3.0720000000000001E-3</c:v>
                </c:pt>
                <c:pt idx="2187">
                  <c:v>3.0709999999999999E-3</c:v>
                </c:pt>
                <c:pt idx="2188">
                  <c:v>3.0720000000000001E-3</c:v>
                </c:pt>
                <c:pt idx="2189">
                  <c:v>3.0660000000000001E-3</c:v>
                </c:pt>
                <c:pt idx="2190">
                  <c:v>3.0620000000000001E-3</c:v>
                </c:pt>
                <c:pt idx="2191">
                  <c:v>3.0590000000000001E-3</c:v>
                </c:pt>
                <c:pt idx="2192">
                  <c:v>3.0490000000000001E-3</c:v>
                </c:pt>
                <c:pt idx="2193">
                  <c:v>3.0400000000000002E-3</c:v>
                </c:pt>
                <c:pt idx="2194">
                  <c:v>3.0339999999999998E-3</c:v>
                </c:pt>
                <c:pt idx="2195">
                  <c:v>3.0219999999999999E-3</c:v>
                </c:pt>
                <c:pt idx="2196">
                  <c:v>3.0119999999999999E-3</c:v>
                </c:pt>
                <c:pt idx="2197">
                  <c:v>3.003E-3</c:v>
                </c:pt>
                <c:pt idx="2198">
                  <c:v>2.9970000000000001E-3</c:v>
                </c:pt>
                <c:pt idx="2199">
                  <c:v>2.9919999999999999E-3</c:v>
                </c:pt>
                <c:pt idx="2200">
                  <c:v>2.9889999999999999E-3</c:v>
                </c:pt>
                <c:pt idx="2201">
                  <c:v>2.9880000000000002E-3</c:v>
                </c:pt>
                <c:pt idx="2202">
                  <c:v>2.9889999999999999E-3</c:v>
                </c:pt>
                <c:pt idx="2203">
                  <c:v>2.9919999999999999E-3</c:v>
                </c:pt>
                <c:pt idx="2204">
                  <c:v>2.977E-3</c:v>
                </c:pt>
                <c:pt idx="2205">
                  <c:v>2.9640000000000001E-3</c:v>
                </c:pt>
                <c:pt idx="2206">
                  <c:v>2.9529999999999999E-3</c:v>
                </c:pt>
                <c:pt idx="2207">
                  <c:v>2.944E-3</c:v>
                </c:pt>
                <c:pt idx="2208">
                  <c:v>2.9359999999999998E-3</c:v>
                </c:pt>
                <c:pt idx="2209">
                  <c:v>2.931E-3</c:v>
                </c:pt>
                <c:pt idx="2210">
                  <c:v>2.9269999999999999E-3</c:v>
                </c:pt>
                <c:pt idx="2211">
                  <c:v>2.9250000000000001E-3</c:v>
                </c:pt>
                <c:pt idx="2212">
                  <c:v>2.9250000000000001E-3</c:v>
                </c:pt>
                <c:pt idx="2213">
                  <c:v>2.9269999999999999E-3</c:v>
                </c:pt>
                <c:pt idx="2214">
                  <c:v>2.921E-3</c:v>
                </c:pt>
                <c:pt idx="2215">
                  <c:v>2.9169999999999999E-3</c:v>
                </c:pt>
                <c:pt idx="2216">
                  <c:v>2.9150000000000001E-3</c:v>
                </c:pt>
                <c:pt idx="2217">
                  <c:v>2.9120000000000001E-3</c:v>
                </c:pt>
                <c:pt idx="2218">
                  <c:v>2.911E-3</c:v>
                </c:pt>
                <c:pt idx="2219">
                  <c:v>2.8999999999999998E-3</c:v>
                </c:pt>
                <c:pt idx="2220">
                  <c:v>2.8909999999999999E-3</c:v>
                </c:pt>
                <c:pt idx="2221">
                  <c:v>2.8839999999999998E-3</c:v>
                </c:pt>
                <c:pt idx="2222">
                  <c:v>2.8779999999999999E-3</c:v>
                </c:pt>
                <c:pt idx="2223">
                  <c:v>2.875E-3</c:v>
                </c:pt>
                <c:pt idx="2224">
                  <c:v>2.8670000000000002E-3</c:v>
                </c:pt>
                <c:pt idx="2225">
                  <c:v>2.862E-3</c:v>
                </c:pt>
                <c:pt idx="2226">
                  <c:v>2.859E-3</c:v>
                </c:pt>
                <c:pt idx="2227">
                  <c:v>2.8570000000000002E-3</c:v>
                </c:pt>
                <c:pt idx="2228">
                  <c:v>2.8570000000000002E-3</c:v>
                </c:pt>
                <c:pt idx="2229">
                  <c:v>2.859E-3</c:v>
                </c:pt>
                <c:pt idx="2230">
                  <c:v>2.8630000000000001E-3</c:v>
                </c:pt>
                <c:pt idx="2231">
                  <c:v>2.869E-3</c:v>
                </c:pt>
                <c:pt idx="2232">
                  <c:v>2.8770000000000002E-3</c:v>
                </c:pt>
                <c:pt idx="2233">
                  <c:v>2.8860000000000001E-3</c:v>
                </c:pt>
                <c:pt idx="2234">
                  <c:v>2.8969999999999998E-3</c:v>
                </c:pt>
                <c:pt idx="2235">
                  <c:v>2.9099999999999998E-3</c:v>
                </c:pt>
                <c:pt idx="2236">
                  <c:v>2.9250000000000001E-3</c:v>
                </c:pt>
                <c:pt idx="2237">
                  <c:v>2.9420000000000002E-3</c:v>
                </c:pt>
                <c:pt idx="2238">
                  <c:v>2.9610000000000001E-3</c:v>
                </c:pt>
                <c:pt idx="2239">
                  <c:v>2.9810000000000001E-3</c:v>
                </c:pt>
                <c:pt idx="2240">
                  <c:v>3.003E-3</c:v>
                </c:pt>
                <c:pt idx="2241">
                  <c:v>3.0270000000000002E-3</c:v>
                </c:pt>
                <c:pt idx="2242">
                  <c:v>3.0530000000000002E-3</c:v>
                </c:pt>
                <c:pt idx="2243">
                  <c:v>3.081E-3</c:v>
                </c:pt>
                <c:pt idx="2244">
                  <c:v>3.0720000000000001E-3</c:v>
                </c:pt>
                <c:pt idx="2245">
                  <c:v>3.0620000000000001E-3</c:v>
                </c:pt>
                <c:pt idx="2246">
                  <c:v>3.0530000000000002E-3</c:v>
                </c:pt>
                <c:pt idx="2247">
                  <c:v>3.0460000000000001E-3</c:v>
                </c:pt>
                <c:pt idx="2248">
                  <c:v>3.0409999999999999E-3</c:v>
                </c:pt>
                <c:pt idx="2249">
                  <c:v>3.026E-3</c:v>
                </c:pt>
                <c:pt idx="2250">
                  <c:v>3.0130000000000001E-3</c:v>
                </c:pt>
                <c:pt idx="2251">
                  <c:v>3.0019999999999999E-3</c:v>
                </c:pt>
                <c:pt idx="2252">
                  <c:v>2.993E-3</c:v>
                </c:pt>
                <c:pt idx="2253">
                  <c:v>2.9859999999999999E-3</c:v>
                </c:pt>
                <c:pt idx="2254">
                  <c:v>2.98E-3</c:v>
                </c:pt>
                <c:pt idx="2255">
                  <c:v>2.977E-3</c:v>
                </c:pt>
                <c:pt idx="2256">
                  <c:v>2.9640000000000001E-3</c:v>
                </c:pt>
                <c:pt idx="2257">
                  <c:v>2.9529999999999999E-3</c:v>
                </c:pt>
                <c:pt idx="2258">
                  <c:v>2.9429999999999999E-3</c:v>
                </c:pt>
                <c:pt idx="2259">
                  <c:v>2.9359999999999998E-3</c:v>
                </c:pt>
                <c:pt idx="2260">
                  <c:v>2.9260000000000002E-3</c:v>
                </c:pt>
                <c:pt idx="2261">
                  <c:v>2.918E-3</c:v>
                </c:pt>
                <c:pt idx="2262">
                  <c:v>2.9120000000000001E-3</c:v>
                </c:pt>
                <c:pt idx="2263">
                  <c:v>2.908E-3</c:v>
                </c:pt>
                <c:pt idx="2264">
                  <c:v>2.905E-3</c:v>
                </c:pt>
                <c:pt idx="2265">
                  <c:v>2.9039999999999999E-3</c:v>
                </c:pt>
                <c:pt idx="2266">
                  <c:v>2.9060000000000002E-3</c:v>
                </c:pt>
                <c:pt idx="2267">
                  <c:v>2.9090000000000001E-3</c:v>
                </c:pt>
                <c:pt idx="2268">
                  <c:v>2.8969999999999998E-3</c:v>
                </c:pt>
                <c:pt idx="2269">
                  <c:v>2.8869999999999998E-3</c:v>
                </c:pt>
                <c:pt idx="2270">
                  <c:v>2.879E-3</c:v>
                </c:pt>
                <c:pt idx="2271">
                  <c:v>2.872E-3</c:v>
                </c:pt>
                <c:pt idx="2272">
                  <c:v>2.8679999999999999E-3</c:v>
                </c:pt>
                <c:pt idx="2273">
                  <c:v>2.8649999999999999E-3</c:v>
                </c:pt>
                <c:pt idx="2274">
                  <c:v>2.8639999999999998E-3</c:v>
                </c:pt>
                <c:pt idx="2275">
                  <c:v>2.8500000000000001E-3</c:v>
                </c:pt>
                <c:pt idx="2276">
                  <c:v>2.8370000000000001E-3</c:v>
                </c:pt>
                <c:pt idx="2277">
                  <c:v>2.826E-3</c:v>
                </c:pt>
                <c:pt idx="2278">
                  <c:v>2.8159999999999999E-3</c:v>
                </c:pt>
                <c:pt idx="2279">
                  <c:v>2.8089999999999999E-3</c:v>
                </c:pt>
                <c:pt idx="2280">
                  <c:v>2.8029999999999999E-3</c:v>
                </c:pt>
                <c:pt idx="2281">
                  <c:v>2.7989999999999998E-3</c:v>
                </c:pt>
                <c:pt idx="2282">
                  <c:v>2.7829999999999999E-3</c:v>
                </c:pt>
                <c:pt idx="2283">
                  <c:v>2.7680000000000001E-3</c:v>
                </c:pt>
                <c:pt idx="2284">
                  <c:v>2.7550000000000001E-3</c:v>
                </c:pt>
                <c:pt idx="2285">
                  <c:v>2.7430000000000002E-3</c:v>
                </c:pt>
                <c:pt idx="2286">
                  <c:v>2.7339999999999999E-3</c:v>
                </c:pt>
                <c:pt idx="2287">
                  <c:v>2.7269999999999998E-3</c:v>
                </c:pt>
                <c:pt idx="2288">
                  <c:v>2.7209999999999999E-3</c:v>
                </c:pt>
                <c:pt idx="2289">
                  <c:v>2.7169999999999998E-3</c:v>
                </c:pt>
                <c:pt idx="2290">
                  <c:v>2.715E-3</c:v>
                </c:pt>
                <c:pt idx="2291">
                  <c:v>2.715E-3</c:v>
                </c:pt>
                <c:pt idx="2292">
                  <c:v>2.7160000000000001E-3</c:v>
                </c:pt>
                <c:pt idx="2293">
                  <c:v>2.7200000000000002E-3</c:v>
                </c:pt>
                <c:pt idx="2294">
                  <c:v>2.725E-3</c:v>
                </c:pt>
                <c:pt idx="2295">
                  <c:v>2.7320000000000001E-3</c:v>
                </c:pt>
                <c:pt idx="2296">
                  <c:v>2.7409999999999999E-3</c:v>
                </c:pt>
                <c:pt idx="2297">
                  <c:v>2.7520000000000001E-3</c:v>
                </c:pt>
                <c:pt idx="2298">
                  <c:v>2.764E-3</c:v>
                </c:pt>
                <c:pt idx="2299">
                  <c:v>2.7789999999999998E-3</c:v>
                </c:pt>
                <c:pt idx="2300">
                  <c:v>2.7950000000000002E-3</c:v>
                </c:pt>
                <c:pt idx="2301">
                  <c:v>2.813E-3</c:v>
                </c:pt>
                <c:pt idx="2302">
                  <c:v>2.833E-3</c:v>
                </c:pt>
                <c:pt idx="2303">
                  <c:v>2.8549999999999999E-3</c:v>
                </c:pt>
                <c:pt idx="2304">
                  <c:v>2.8779999999999999E-3</c:v>
                </c:pt>
                <c:pt idx="2305">
                  <c:v>2.9039999999999999E-3</c:v>
                </c:pt>
                <c:pt idx="2306">
                  <c:v>2.931E-3</c:v>
                </c:pt>
                <c:pt idx="2307">
                  <c:v>2.96E-3</c:v>
                </c:pt>
                <c:pt idx="2308">
                  <c:v>2.9910000000000002E-3</c:v>
                </c:pt>
                <c:pt idx="2309">
                  <c:v>3.0230000000000001E-3</c:v>
                </c:pt>
                <c:pt idx="2310">
                  <c:v>3.058E-3</c:v>
                </c:pt>
                <c:pt idx="2311">
                  <c:v>3.094E-3</c:v>
                </c:pt>
                <c:pt idx="2312">
                  <c:v>3.0999999999999999E-3</c:v>
                </c:pt>
                <c:pt idx="2313">
                  <c:v>3.0850000000000001E-3</c:v>
                </c:pt>
                <c:pt idx="2314">
                  <c:v>3.0720000000000001E-3</c:v>
                </c:pt>
                <c:pt idx="2315">
                  <c:v>3.0469999999999998E-3</c:v>
                </c:pt>
                <c:pt idx="2316">
                  <c:v>3.0230000000000001E-3</c:v>
                </c:pt>
                <c:pt idx="2317">
                  <c:v>3.0019999999999999E-3</c:v>
                </c:pt>
                <c:pt idx="2318">
                  <c:v>2.9780000000000002E-3</c:v>
                </c:pt>
                <c:pt idx="2319">
                  <c:v>2.957E-3</c:v>
                </c:pt>
                <c:pt idx="2320">
                  <c:v>2.9369999999999999E-3</c:v>
                </c:pt>
                <c:pt idx="2321">
                  <c:v>2.9190000000000002E-3</c:v>
                </c:pt>
                <c:pt idx="2322">
                  <c:v>2.9030000000000002E-3</c:v>
                </c:pt>
                <c:pt idx="2323">
                  <c:v>2.8770000000000002E-3</c:v>
                </c:pt>
                <c:pt idx="2324">
                  <c:v>2.8530000000000001E-3</c:v>
                </c:pt>
                <c:pt idx="2325">
                  <c:v>2.8300000000000001E-3</c:v>
                </c:pt>
                <c:pt idx="2326">
                  <c:v>2.81E-3</c:v>
                </c:pt>
                <c:pt idx="2327">
                  <c:v>2.774E-3</c:v>
                </c:pt>
                <c:pt idx="2328">
                  <c:v>2.7399999999999998E-3</c:v>
                </c:pt>
                <c:pt idx="2329">
                  <c:v>2.7079999999999999E-3</c:v>
                </c:pt>
                <c:pt idx="2330">
                  <c:v>2.6779999999999998E-3</c:v>
                </c:pt>
                <c:pt idx="2331">
                  <c:v>2.6489999999999999E-3</c:v>
                </c:pt>
                <c:pt idx="2332">
                  <c:v>2.6229999999999999E-3</c:v>
                </c:pt>
                <c:pt idx="2333">
                  <c:v>2.598E-3</c:v>
                </c:pt>
                <c:pt idx="2334">
                  <c:v>2.575E-3</c:v>
                </c:pt>
                <c:pt idx="2335">
                  <c:v>2.5539999999999998E-3</c:v>
                </c:pt>
                <c:pt idx="2336">
                  <c:v>2.5349999999999999E-3</c:v>
                </c:pt>
                <c:pt idx="2337">
                  <c:v>2.5170000000000001E-3</c:v>
                </c:pt>
                <c:pt idx="2338">
                  <c:v>2.5019999999999999E-3</c:v>
                </c:pt>
                <c:pt idx="2339">
                  <c:v>2.4880000000000002E-3</c:v>
                </c:pt>
                <c:pt idx="2340">
                  <c:v>2.4759999999999999E-3</c:v>
                </c:pt>
                <c:pt idx="2341">
                  <c:v>2.4659999999999999E-3</c:v>
                </c:pt>
                <c:pt idx="2342">
                  <c:v>2.457E-3</c:v>
                </c:pt>
                <c:pt idx="2343">
                  <c:v>2.4510000000000001E-3</c:v>
                </c:pt>
                <c:pt idx="2344">
                  <c:v>2.4459999999999998E-3</c:v>
                </c:pt>
                <c:pt idx="2345">
                  <c:v>2.444E-3</c:v>
                </c:pt>
                <c:pt idx="2346">
                  <c:v>2.4429999999999999E-3</c:v>
                </c:pt>
                <c:pt idx="2347">
                  <c:v>2.4429999999999999E-3</c:v>
                </c:pt>
                <c:pt idx="2348">
                  <c:v>2.4459999999999998E-3</c:v>
                </c:pt>
                <c:pt idx="2349">
                  <c:v>2.4510000000000001E-3</c:v>
                </c:pt>
                <c:pt idx="2350">
                  <c:v>2.457E-3</c:v>
                </c:pt>
                <c:pt idx="2351">
                  <c:v>2.4650000000000002E-3</c:v>
                </c:pt>
                <c:pt idx="2352">
                  <c:v>2.4750000000000002E-3</c:v>
                </c:pt>
                <c:pt idx="2353">
                  <c:v>2.4870000000000001E-3</c:v>
                </c:pt>
                <c:pt idx="2354">
                  <c:v>2.5010000000000002E-3</c:v>
                </c:pt>
                <c:pt idx="2355">
                  <c:v>2.516E-3</c:v>
                </c:pt>
                <c:pt idx="2356">
                  <c:v>2.5339999999999998E-3</c:v>
                </c:pt>
                <c:pt idx="2357">
                  <c:v>2.5530000000000001E-3</c:v>
                </c:pt>
                <c:pt idx="2358">
                  <c:v>2.5739999999999999E-3</c:v>
                </c:pt>
                <c:pt idx="2359">
                  <c:v>2.5769999999999999E-3</c:v>
                </c:pt>
                <c:pt idx="2360">
                  <c:v>2.5829999999999998E-3</c:v>
                </c:pt>
                <c:pt idx="2361">
                  <c:v>2.5899999999999999E-3</c:v>
                </c:pt>
                <c:pt idx="2362">
                  <c:v>2.5990000000000002E-3</c:v>
                </c:pt>
                <c:pt idx="2363">
                  <c:v>2.6090000000000002E-3</c:v>
                </c:pt>
                <c:pt idx="2364">
                  <c:v>2.6220000000000002E-3</c:v>
                </c:pt>
                <c:pt idx="2365">
                  <c:v>2.6359999999999999E-3</c:v>
                </c:pt>
                <c:pt idx="2366">
                  <c:v>2.6519999999999998E-3</c:v>
                </c:pt>
                <c:pt idx="2367">
                  <c:v>2.6710000000000002E-3</c:v>
                </c:pt>
                <c:pt idx="2368">
                  <c:v>2.6900000000000001E-3</c:v>
                </c:pt>
                <c:pt idx="2369">
                  <c:v>2.712E-3</c:v>
                </c:pt>
                <c:pt idx="2370">
                  <c:v>2.7360000000000002E-3</c:v>
                </c:pt>
                <c:pt idx="2371">
                  <c:v>2.761E-3</c:v>
                </c:pt>
                <c:pt idx="2372">
                  <c:v>2.7880000000000001E-3</c:v>
                </c:pt>
                <c:pt idx="2373">
                  <c:v>2.8170000000000001E-3</c:v>
                </c:pt>
                <c:pt idx="2374">
                  <c:v>2.8479999999999998E-3</c:v>
                </c:pt>
                <c:pt idx="2375">
                  <c:v>2.8809999999999999E-3</c:v>
                </c:pt>
                <c:pt idx="2376">
                  <c:v>2.9160000000000002E-3</c:v>
                </c:pt>
                <c:pt idx="2377">
                  <c:v>2.9520000000000002E-3</c:v>
                </c:pt>
                <c:pt idx="2378">
                  <c:v>2.99E-3</c:v>
                </c:pt>
                <c:pt idx="2379">
                  <c:v>3.0300000000000001E-3</c:v>
                </c:pt>
                <c:pt idx="2380">
                  <c:v>3.0720000000000001E-3</c:v>
                </c:pt>
                <c:pt idx="2381">
                  <c:v>3.0590000000000001E-3</c:v>
                </c:pt>
                <c:pt idx="2382">
                  <c:v>3.0479999999999999E-3</c:v>
                </c:pt>
                <c:pt idx="2383">
                  <c:v>3.0309999999999998E-3</c:v>
                </c:pt>
                <c:pt idx="2384">
                  <c:v>3.016E-3</c:v>
                </c:pt>
                <c:pt idx="2385">
                  <c:v>3.003E-3</c:v>
                </c:pt>
                <c:pt idx="2386">
                  <c:v>2.9789999999999999E-3</c:v>
                </c:pt>
                <c:pt idx="2387">
                  <c:v>2.9580000000000001E-3</c:v>
                </c:pt>
                <c:pt idx="2388">
                  <c:v>2.9380000000000001E-3</c:v>
                </c:pt>
                <c:pt idx="2389">
                  <c:v>2.9199999999999999E-3</c:v>
                </c:pt>
                <c:pt idx="2390">
                  <c:v>2.905E-3</c:v>
                </c:pt>
                <c:pt idx="2391">
                  <c:v>2.8900000000000002E-3</c:v>
                </c:pt>
                <c:pt idx="2392">
                  <c:v>2.8630000000000001E-3</c:v>
                </c:pt>
                <c:pt idx="2393">
                  <c:v>2.8370000000000001E-3</c:v>
                </c:pt>
                <c:pt idx="2394">
                  <c:v>2.813E-3</c:v>
                </c:pt>
                <c:pt idx="2395">
                  <c:v>2.7910000000000001E-3</c:v>
                </c:pt>
                <c:pt idx="2396">
                  <c:v>2.771E-3</c:v>
                </c:pt>
                <c:pt idx="2397">
                  <c:v>2.7529999999999998E-3</c:v>
                </c:pt>
                <c:pt idx="2398">
                  <c:v>2.7209999999999999E-3</c:v>
                </c:pt>
                <c:pt idx="2399">
                  <c:v>2.6900000000000001E-3</c:v>
                </c:pt>
                <c:pt idx="2400">
                  <c:v>2.6619999999999999E-3</c:v>
                </c:pt>
                <c:pt idx="2401">
                  <c:v>2.6350000000000002E-3</c:v>
                </c:pt>
                <c:pt idx="2402">
                  <c:v>2.6099999999999999E-3</c:v>
                </c:pt>
                <c:pt idx="2403">
                  <c:v>2.5869999999999999E-3</c:v>
                </c:pt>
                <c:pt idx="2404">
                  <c:v>2.5660000000000001E-3</c:v>
                </c:pt>
                <c:pt idx="2405">
                  <c:v>2.5460000000000001E-3</c:v>
                </c:pt>
                <c:pt idx="2406">
                  <c:v>2.529E-3</c:v>
                </c:pt>
                <c:pt idx="2407">
                  <c:v>2.513E-3</c:v>
                </c:pt>
                <c:pt idx="2408">
                  <c:v>2.4989999999999999E-3</c:v>
                </c:pt>
                <c:pt idx="2409">
                  <c:v>2.4870000000000001E-3</c:v>
                </c:pt>
                <c:pt idx="2410">
                  <c:v>2.4759999999999999E-3</c:v>
                </c:pt>
                <c:pt idx="2411">
                  <c:v>2.4680000000000001E-3</c:v>
                </c:pt>
                <c:pt idx="2412">
                  <c:v>2.4610000000000001E-3</c:v>
                </c:pt>
                <c:pt idx="2413">
                  <c:v>2.457E-3</c:v>
                </c:pt>
                <c:pt idx="2414">
                  <c:v>2.454E-3</c:v>
                </c:pt>
                <c:pt idx="2415">
                  <c:v>2.4529999999999999E-3</c:v>
                </c:pt>
                <c:pt idx="2416">
                  <c:v>2.4529999999999999E-3</c:v>
                </c:pt>
                <c:pt idx="2417">
                  <c:v>2.4559999999999998E-3</c:v>
                </c:pt>
                <c:pt idx="2418">
                  <c:v>2.4599999999999999E-3</c:v>
                </c:pt>
                <c:pt idx="2419">
                  <c:v>2.4659999999999999E-3</c:v>
                </c:pt>
                <c:pt idx="2420">
                  <c:v>2.4740000000000001E-3</c:v>
                </c:pt>
                <c:pt idx="2421">
                  <c:v>2.4840000000000001E-3</c:v>
                </c:pt>
                <c:pt idx="2422">
                  <c:v>2.496E-3</c:v>
                </c:pt>
                <c:pt idx="2423">
                  <c:v>2.5089999999999999E-3</c:v>
                </c:pt>
                <c:pt idx="2424">
                  <c:v>2.5249999999999999E-3</c:v>
                </c:pt>
                <c:pt idx="2425">
                  <c:v>2.542E-3</c:v>
                </c:pt>
                <c:pt idx="2426">
                  <c:v>2.5609999999999999E-3</c:v>
                </c:pt>
                <c:pt idx="2427">
                  <c:v>2.5820000000000001E-3</c:v>
                </c:pt>
                <c:pt idx="2428">
                  <c:v>2.6050000000000001E-3</c:v>
                </c:pt>
                <c:pt idx="2429">
                  <c:v>2.6289999999999998E-3</c:v>
                </c:pt>
                <c:pt idx="2430">
                  <c:v>2.6549999999999998E-3</c:v>
                </c:pt>
                <c:pt idx="2431">
                  <c:v>2.6840000000000002E-3</c:v>
                </c:pt>
                <c:pt idx="2432">
                  <c:v>2.7139999999999998E-3</c:v>
                </c:pt>
                <c:pt idx="2433">
                  <c:v>2.7460000000000002E-3</c:v>
                </c:pt>
                <c:pt idx="2434">
                  <c:v>2.7789999999999998E-3</c:v>
                </c:pt>
                <c:pt idx="2435">
                  <c:v>2.8149999999999998E-3</c:v>
                </c:pt>
                <c:pt idx="2436">
                  <c:v>2.8519999999999999E-3</c:v>
                </c:pt>
                <c:pt idx="2437">
                  <c:v>2.8909999999999999E-3</c:v>
                </c:pt>
                <c:pt idx="2438">
                  <c:v>2.9320000000000001E-3</c:v>
                </c:pt>
                <c:pt idx="2439">
                  <c:v>2.9750000000000002E-3</c:v>
                </c:pt>
                <c:pt idx="2440">
                  <c:v>3.0200000000000001E-3</c:v>
                </c:pt>
                <c:pt idx="2441">
                  <c:v>3.0660000000000001E-3</c:v>
                </c:pt>
                <c:pt idx="2442">
                  <c:v>3.1150000000000001E-3</c:v>
                </c:pt>
                <c:pt idx="2443">
                  <c:v>3.1649999999999998E-3</c:v>
                </c:pt>
                <c:pt idx="2444">
                  <c:v>3.2169999999999998E-3</c:v>
                </c:pt>
                <c:pt idx="2445">
                  <c:v>3.271E-3</c:v>
                </c:pt>
                <c:pt idx="2446">
                  <c:v>3.326E-3</c:v>
                </c:pt>
                <c:pt idx="2447">
                  <c:v>3.3839999999999999E-3</c:v>
                </c:pt>
                <c:pt idx="2448">
                  <c:v>3.4429999999999999E-3</c:v>
                </c:pt>
                <c:pt idx="2449">
                  <c:v>3.424E-3</c:v>
                </c:pt>
                <c:pt idx="2450">
                  <c:v>3.3999999999999998E-3</c:v>
                </c:pt>
                <c:pt idx="2451">
                  <c:v>3.3779999999999999E-3</c:v>
                </c:pt>
                <c:pt idx="2452">
                  <c:v>3.3570000000000002E-3</c:v>
                </c:pt>
                <c:pt idx="2453">
                  <c:v>3.339E-3</c:v>
                </c:pt>
                <c:pt idx="2454">
                  <c:v>3.3059999999999999E-3</c:v>
                </c:pt>
                <c:pt idx="2455">
                  <c:v>3.2750000000000001E-3</c:v>
                </c:pt>
                <c:pt idx="2456">
                  <c:v>3.2460000000000002E-3</c:v>
                </c:pt>
                <c:pt idx="2457">
                  <c:v>3.2190000000000001E-3</c:v>
                </c:pt>
                <c:pt idx="2458">
                  <c:v>3.1939999999999998E-3</c:v>
                </c:pt>
                <c:pt idx="2459">
                  <c:v>3.1610000000000002E-3</c:v>
                </c:pt>
                <c:pt idx="2460">
                  <c:v>3.1289999999999998E-3</c:v>
                </c:pt>
                <c:pt idx="2461">
                  <c:v>3.0999999999999999E-3</c:v>
                </c:pt>
                <c:pt idx="2462">
                  <c:v>3.0720000000000001E-3</c:v>
                </c:pt>
                <c:pt idx="2463">
                  <c:v>3.0300000000000001E-3</c:v>
                </c:pt>
                <c:pt idx="2464">
                  <c:v>2.99E-3</c:v>
                </c:pt>
                <c:pt idx="2465">
                  <c:v>2.9520000000000002E-3</c:v>
                </c:pt>
                <c:pt idx="2466">
                  <c:v>2.9160000000000002E-3</c:v>
                </c:pt>
                <c:pt idx="2467">
                  <c:v>2.8809999999999999E-3</c:v>
                </c:pt>
                <c:pt idx="2468">
                  <c:v>2.849E-3</c:v>
                </c:pt>
                <c:pt idx="2469">
                  <c:v>2.8180000000000002E-3</c:v>
                </c:pt>
                <c:pt idx="2470">
                  <c:v>2.7889999999999998E-3</c:v>
                </c:pt>
                <c:pt idx="2471">
                  <c:v>2.7620000000000001E-3</c:v>
                </c:pt>
                <c:pt idx="2472">
                  <c:v>2.7369999999999998E-3</c:v>
                </c:pt>
                <c:pt idx="2473">
                  <c:v>2.7130000000000001E-3</c:v>
                </c:pt>
                <c:pt idx="2474">
                  <c:v>2.6919999999999999E-3</c:v>
                </c:pt>
                <c:pt idx="2475">
                  <c:v>2.6719999999999999E-3</c:v>
                </c:pt>
                <c:pt idx="2476">
                  <c:v>2.6540000000000001E-3</c:v>
                </c:pt>
                <c:pt idx="2477">
                  <c:v>2.6380000000000002E-3</c:v>
                </c:pt>
                <c:pt idx="2478">
                  <c:v>2.624E-3</c:v>
                </c:pt>
                <c:pt idx="2479">
                  <c:v>2.611E-3</c:v>
                </c:pt>
                <c:pt idx="2480">
                  <c:v>2.5999999999999999E-3</c:v>
                </c:pt>
                <c:pt idx="2481">
                  <c:v>2.5920000000000001E-3</c:v>
                </c:pt>
                <c:pt idx="2482">
                  <c:v>2.5850000000000001E-3</c:v>
                </c:pt>
                <c:pt idx="2483">
                  <c:v>2.5799999999999998E-3</c:v>
                </c:pt>
                <c:pt idx="2484">
                  <c:v>2.5760000000000002E-3</c:v>
                </c:pt>
                <c:pt idx="2485">
                  <c:v>2.575E-3</c:v>
                </c:pt>
                <c:pt idx="2486">
                  <c:v>2.575E-3</c:v>
                </c:pt>
                <c:pt idx="2487">
                  <c:v>2.5769999999999999E-3</c:v>
                </c:pt>
                <c:pt idx="2488">
                  <c:v>2.581E-3</c:v>
                </c:pt>
                <c:pt idx="2489">
                  <c:v>2.5869999999999999E-3</c:v>
                </c:pt>
                <c:pt idx="2490">
                  <c:v>2.5950000000000001E-3</c:v>
                </c:pt>
                <c:pt idx="2491">
                  <c:v>2.604E-3</c:v>
                </c:pt>
                <c:pt idx="2492">
                  <c:v>2.6159999999999998E-3</c:v>
                </c:pt>
                <c:pt idx="2493">
                  <c:v>2.6289999999999998E-3</c:v>
                </c:pt>
                <c:pt idx="2494">
                  <c:v>2.6440000000000001E-3</c:v>
                </c:pt>
                <c:pt idx="2495">
                  <c:v>2.6610000000000002E-3</c:v>
                </c:pt>
                <c:pt idx="2496">
                  <c:v>2.679E-3</c:v>
                </c:pt>
                <c:pt idx="2497">
                  <c:v>2.7000000000000001E-3</c:v>
                </c:pt>
                <c:pt idx="2498">
                  <c:v>2.722E-3</c:v>
                </c:pt>
                <c:pt idx="2499">
                  <c:v>2.7460000000000002E-3</c:v>
                </c:pt>
                <c:pt idx="2500">
                  <c:v>2.7720000000000002E-3</c:v>
                </c:pt>
                <c:pt idx="2501">
                  <c:v>2.8E-3</c:v>
                </c:pt>
                <c:pt idx="2502">
                  <c:v>2.8300000000000001E-3</c:v>
                </c:pt>
                <c:pt idx="2503">
                  <c:v>2.8609999999999998E-3</c:v>
                </c:pt>
                <c:pt idx="2504">
                  <c:v>2.895E-3</c:v>
                </c:pt>
                <c:pt idx="2505">
                  <c:v>2.9299999999999999E-3</c:v>
                </c:pt>
                <c:pt idx="2506">
                  <c:v>2.967E-3</c:v>
                </c:pt>
                <c:pt idx="2507">
                  <c:v>3.006E-3</c:v>
                </c:pt>
                <c:pt idx="2508">
                  <c:v>3.0460000000000001E-3</c:v>
                </c:pt>
                <c:pt idx="2509">
                  <c:v>3.0890000000000002E-3</c:v>
                </c:pt>
                <c:pt idx="2510">
                  <c:v>3.1329999999999999E-3</c:v>
                </c:pt>
                <c:pt idx="2511">
                  <c:v>3.179E-3</c:v>
                </c:pt>
                <c:pt idx="2512">
                  <c:v>3.2269999999999998E-3</c:v>
                </c:pt>
                <c:pt idx="2513">
                  <c:v>3.277E-3</c:v>
                </c:pt>
                <c:pt idx="2514">
                  <c:v>3.3289999999999999E-3</c:v>
                </c:pt>
                <c:pt idx="2515">
                  <c:v>3.382E-3</c:v>
                </c:pt>
                <c:pt idx="2516">
                  <c:v>3.431E-3</c:v>
                </c:pt>
                <c:pt idx="2517">
                  <c:v>3.385E-3</c:v>
                </c:pt>
                <c:pt idx="2518">
                  <c:v>3.3400000000000001E-3</c:v>
                </c:pt>
                <c:pt idx="2519">
                  <c:v>3.297E-3</c:v>
                </c:pt>
                <c:pt idx="2520">
                  <c:v>3.2550000000000001E-3</c:v>
                </c:pt>
                <c:pt idx="2521">
                  <c:v>3.2070000000000002E-3</c:v>
                </c:pt>
                <c:pt idx="2522">
                  <c:v>3.16E-3</c:v>
                </c:pt>
                <c:pt idx="2523">
                  <c:v>3.1150000000000001E-3</c:v>
                </c:pt>
                <c:pt idx="2524">
                  <c:v>3.0720000000000001E-3</c:v>
                </c:pt>
                <c:pt idx="2525">
                  <c:v>3.0200000000000001E-3</c:v>
                </c:pt>
                <c:pt idx="2526">
                  <c:v>2.97E-3</c:v>
                </c:pt>
                <c:pt idx="2527">
                  <c:v>2.9220000000000001E-3</c:v>
                </c:pt>
                <c:pt idx="2528">
                  <c:v>2.8760000000000001E-3</c:v>
                </c:pt>
                <c:pt idx="2529">
                  <c:v>2.8319999999999999E-3</c:v>
                </c:pt>
                <c:pt idx="2530">
                  <c:v>2.7889999999999998E-3</c:v>
                </c:pt>
                <c:pt idx="2531">
                  <c:v>2.748E-3</c:v>
                </c:pt>
                <c:pt idx="2532">
                  <c:v>2.709E-3</c:v>
                </c:pt>
                <c:pt idx="2533">
                  <c:v>2.6719999999999999E-3</c:v>
                </c:pt>
                <c:pt idx="2534">
                  <c:v>2.637E-3</c:v>
                </c:pt>
                <c:pt idx="2535">
                  <c:v>2.604E-3</c:v>
                </c:pt>
                <c:pt idx="2536">
                  <c:v>2.5720000000000001E-3</c:v>
                </c:pt>
                <c:pt idx="2537">
                  <c:v>2.542E-3</c:v>
                </c:pt>
                <c:pt idx="2538">
                  <c:v>2.5140000000000002E-3</c:v>
                </c:pt>
                <c:pt idx="2539">
                  <c:v>2.4880000000000002E-3</c:v>
                </c:pt>
                <c:pt idx="2540">
                  <c:v>2.464E-3</c:v>
                </c:pt>
                <c:pt idx="2541">
                  <c:v>2.441E-3</c:v>
                </c:pt>
                <c:pt idx="2542">
                  <c:v>2.421E-3</c:v>
                </c:pt>
                <c:pt idx="2543">
                  <c:v>2.4020000000000001E-3</c:v>
                </c:pt>
                <c:pt idx="2544">
                  <c:v>2.385E-3</c:v>
                </c:pt>
                <c:pt idx="2545">
                  <c:v>2.3700000000000001E-3</c:v>
                </c:pt>
                <c:pt idx="2546">
                  <c:v>2.3570000000000002E-3</c:v>
                </c:pt>
                <c:pt idx="2547">
                  <c:v>2.3449999999999999E-3</c:v>
                </c:pt>
                <c:pt idx="2548">
                  <c:v>2.336E-3</c:v>
                </c:pt>
                <c:pt idx="2549">
                  <c:v>2.3280000000000002E-3</c:v>
                </c:pt>
                <c:pt idx="2550">
                  <c:v>2.3219999999999998E-3</c:v>
                </c:pt>
                <c:pt idx="2551">
                  <c:v>2.3180000000000002E-3</c:v>
                </c:pt>
                <c:pt idx="2552">
                  <c:v>2.3159999999999999E-3</c:v>
                </c:pt>
                <c:pt idx="2553">
                  <c:v>2.3149999999999998E-3</c:v>
                </c:pt>
                <c:pt idx="2554">
                  <c:v>2.3159999999999999E-3</c:v>
                </c:pt>
                <c:pt idx="2555">
                  <c:v>2.32E-3</c:v>
                </c:pt>
                <c:pt idx="2556">
                  <c:v>2.3249999999999998E-3</c:v>
                </c:pt>
                <c:pt idx="2557">
                  <c:v>2.3319999999999999E-3</c:v>
                </c:pt>
                <c:pt idx="2558">
                  <c:v>2.3400000000000001E-3</c:v>
                </c:pt>
                <c:pt idx="2559">
                  <c:v>2.3509999999999998E-3</c:v>
                </c:pt>
                <c:pt idx="2560">
                  <c:v>2.3630000000000001E-3</c:v>
                </c:pt>
                <c:pt idx="2561">
                  <c:v>2.3770000000000002E-3</c:v>
                </c:pt>
                <c:pt idx="2562">
                  <c:v>2.3930000000000002E-3</c:v>
                </c:pt>
                <c:pt idx="2563">
                  <c:v>2.4109999999999999E-3</c:v>
                </c:pt>
                <c:pt idx="2564">
                  <c:v>2.431E-3</c:v>
                </c:pt>
                <c:pt idx="2565">
                  <c:v>2.4520000000000002E-3</c:v>
                </c:pt>
                <c:pt idx="2566">
                  <c:v>2.4759999999999999E-3</c:v>
                </c:pt>
                <c:pt idx="2567">
                  <c:v>2.5010000000000002E-3</c:v>
                </c:pt>
                <c:pt idx="2568">
                  <c:v>2.5279999999999999E-3</c:v>
                </c:pt>
                <c:pt idx="2569">
                  <c:v>2.5569999999999998E-3</c:v>
                </c:pt>
                <c:pt idx="2570">
                  <c:v>2.588E-3</c:v>
                </c:pt>
                <c:pt idx="2571">
                  <c:v>2.6199999999999999E-3</c:v>
                </c:pt>
                <c:pt idx="2572">
                  <c:v>2.6540000000000001E-3</c:v>
                </c:pt>
                <c:pt idx="2573">
                  <c:v>2.6909999999999998E-3</c:v>
                </c:pt>
                <c:pt idx="2574">
                  <c:v>2.7290000000000001E-3</c:v>
                </c:pt>
                <c:pt idx="2575">
                  <c:v>2.7680000000000001E-3</c:v>
                </c:pt>
                <c:pt idx="2576">
                  <c:v>2.81E-3</c:v>
                </c:pt>
                <c:pt idx="2577">
                  <c:v>2.8540000000000002E-3</c:v>
                </c:pt>
                <c:pt idx="2578">
                  <c:v>2.8990000000000001E-3</c:v>
                </c:pt>
                <c:pt idx="2579">
                  <c:v>2.9459999999999998E-3</c:v>
                </c:pt>
                <c:pt idx="2580">
                  <c:v>2.9949999999999998E-3</c:v>
                </c:pt>
                <c:pt idx="2581">
                  <c:v>3.0460000000000001E-3</c:v>
                </c:pt>
                <c:pt idx="2582">
                  <c:v>3.0990000000000002E-3</c:v>
                </c:pt>
                <c:pt idx="2583">
                  <c:v>3.153E-3</c:v>
                </c:pt>
                <c:pt idx="2584">
                  <c:v>3.1900000000000001E-3</c:v>
                </c:pt>
                <c:pt idx="2585">
                  <c:v>3.173E-3</c:v>
                </c:pt>
                <c:pt idx="2586">
                  <c:v>3.1570000000000001E-3</c:v>
                </c:pt>
                <c:pt idx="2587">
                  <c:v>3.143E-3</c:v>
                </c:pt>
                <c:pt idx="2588">
                  <c:v>3.1310000000000001E-3</c:v>
                </c:pt>
                <c:pt idx="2589">
                  <c:v>3.1210000000000001E-3</c:v>
                </c:pt>
                <c:pt idx="2590">
                  <c:v>3.1129999999999999E-3</c:v>
                </c:pt>
                <c:pt idx="2591">
                  <c:v>3.107E-3</c:v>
                </c:pt>
                <c:pt idx="2592">
                  <c:v>3.1020000000000002E-3</c:v>
                </c:pt>
                <c:pt idx="2593">
                  <c:v>3.0990000000000002E-3</c:v>
                </c:pt>
                <c:pt idx="2594">
                  <c:v>3.0980000000000001E-3</c:v>
                </c:pt>
                <c:pt idx="2595">
                  <c:v>3.0990000000000002E-3</c:v>
                </c:pt>
                <c:pt idx="2596">
                  <c:v>3.1020000000000002E-3</c:v>
                </c:pt>
                <c:pt idx="2597">
                  <c:v>3.1059999999999998E-3</c:v>
                </c:pt>
                <c:pt idx="2598">
                  <c:v>3.1129999999999999E-3</c:v>
                </c:pt>
                <c:pt idx="2599">
                  <c:v>3.1210000000000001E-3</c:v>
                </c:pt>
                <c:pt idx="2600">
                  <c:v>3.1310000000000001E-3</c:v>
                </c:pt>
                <c:pt idx="2601">
                  <c:v>3.143E-3</c:v>
                </c:pt>
                <c:pt idx="2602">
                  <c:v>3.1570000000000001E-3</c:v>
                </c:pt>
                <c:pt idx="2603">
                  <c:v>3.1719999999999999E-3</c:v>
                </c:pt>
                <c:pt idx="2604">
                  <c:v>3.1900000000000001E-3</c:v>
                </c:pt>
                <c:pt idx="2605">
                  <c:v>3.209E-3</c:v>
                </c:pt>
                <c:pt idx="2606">
                  <c:v>3.2299999999999998E-3</c:v>
                </c:pt>
                <c:pt idx="2607">
                  <c:v>3.2529999999999998E-3</c:v>
                </c:pt>
                <c:pt idx="2608">
                  <c:v>3.277E-3</c:v>
                </c:pt>
                <c:pt idx="2609">
                  <c:v>3.3040000000000001E-3</c:v>
                </c:pt>
                <c:pt idx="2610">
                  <c:v>3.3319999999999999E-3</c:v>
                </c:pt>
                <c:pt idx="2611">
                  <c:v>3.3630000000000001E-3</c:v>
                </c:pt>
                <c:pt idx="2612">
                  <c:v>3.395E-3</c:v>
                </c:pt>
                <c:pt idx="2613">
                  <c:v>3.4280000000000001E-3</c:v>
                </c:pt>
                <c:pt idx="2614">
                  <c:v>3.4640000000000001E-3</c:v>
                </c:pt>
                <c:pt idx="2615">
                  <c:v>3.5019999999999999E-3</c:v>
                </c:pt>
                <c:pt idx="2616">
                  <c:v>3.5409999999999999E-3</c:v>
                </c:pt>
                <c:pt idx="2617">
                  <c:v>3.5820000000000001E-3</c:v>
                </c:pt>
                <c:pt idx="2618">
                  <c:v>3.6250000000000002E-3</c:v>
                </c:pt>
                <c:pt idx="2619">
                  <c:v>3.6700000000000001E-3</c:v>
                </c:pt>
                <c:pt idx="2620">
                  <c:v>3.7169999999999998E-3</c:v>
                </c:pt>
                <c:pt idx="2621">
                  <c:v>3.7650000000000001E-3</c:v>
                </c:pt>
                <c:pt idx="2622">
                  <c:v>3.8159999999999999E-3</c:v>
                </c:pt>
                <c:pt idx="2623">
                  <c:v>3.8679999999999999E-3</c:v>
                </c:pt>
                <c:pt idx="2624">
                  <c:v>3.9220000000000001E-3</c:v>
                </c:pt>
                <c:pt idx="2625">
                  <c:v>3.9779999999999998E-3</c:v>
                </c:pt>
                <c:pt idx="2626">
                  <c:v>4.0350000000000004E-3</c:v>
                </c:pt>
                <c:pt idx="2627">
                  <c:v>4.0949999999999997E-3</c:v>
                </c:pt>
                <c:pt idx="2628">
                  <c:v>4.156E-3</c:v>
                </c:pt>
                <c:pt idx="2629">
                  <c:v>4.2189999999999997E-3</c:v>
                </c:pt>
                <c:pt idx="2630">
                  <c:v>4.2839999999999996E-3</c:v>
                </c:pt>
                <c:pt idx="2631">
                  <c:v>4.3509999999999998E-3</c:v>
                </c:pt>
                <c:pt idx="2632">
                  <c:v>4.4200000000000003E-3</c:v>
                </c:pt>
                <c:pt idx="2633">
                  <c:v>4.4900000000000001E-3</c:v>
                </c:pt>
                <c:pt idx="2634">
                  <c:v>4.5630000000000002E-3</c:v>
                </c:pt>
                <c:pt idx="2635">
                  <c:v>4.6369999999999996E-3</c:v>
                </c:pt>
                <c:pt idx="2636">
                  <c:v>4.7130000000000002E-3</c:v>
                </c:pt>
                <c:pt idx="2637">
                  <c:v>4.7910000000000001E-3</c:v>
                </c:pt>
                <c:pt idx="2638">
                  <c:v>4.8700000000000002E-3</c:v>
                </c:pt>
                <c:pt idx="2639">
                  <c:v>4.9519999999999998E-3</c:v>
                </c:pt>
                <c:pt idx="2640">
                  <c:v>5.0350000000000004E-3</c:v>
                </c:pt>
                <c:pt idx="2641">
                  <c:v>5.1200000000000004E-3</c:v>
                </c:pt>
                <c:pt idx="2642">
                  <c:v>5.2069999999999998E-3</c:v>
                </c:pt>
                <c:pt idx="2643">
                  <c:v>5.2960000000000004E-3</c:v>
                </c:pt>
                <c:pt idx="2644">
                  <c:v>5.3870000000000003E-3</c:v>
                </c:pt>
                <c:pt idx="2645">
                  <c:v>5.4790000000000004E-3</c:v>
                </c:pt>
                <c:pt idx="2646">
                  <c:v>5.5729999999999998E-3</c:v>
                </c:pt>
                <c:pt idx="2647">
                  <c:v>5.6699999999999997E-3</c:v>
                </c:pt>
                <c:pt idx="2648">
                  <c:v>5.7679999999999997E-3</c:v>
                </c:pt>
                <c:pt idx="2649">
                  <c:v>5.8669999999999998E-3</c:v>
                </c:pt>
                <c:pt idx="2650">
                  <c:v>5.9690000000000003E-3</c:v>
                </c:pt>
                <c:pt idx="2651">
                  <c:v>6.0720000000000001E-3</c:v>
                </c:pt>
                <c:pt idx="2652">
                  <c:v>6.1630000000000001E-3</c:v>
                </c:pt>
                <c:pt idx="2653">
                  <c:v>6.2560000000000003E-3</c:v>
                </c:pt>
                <c:pt idx="2654">
                  <c:v>6.3509999999999999E-3</c:v>
                </c:pt>
                <c:pt idx="2655">
                  <c:v>6.4479999999999997E-3</c:v>
                </c:pt>
                <c:pt idx="2656">
                  <c:v>6.5459999999999997E-3</c:v>
                </c:pt>
                <c:pt idx="2657">
                  <c:v>6.646E-3</c:v>
                </c:pt>
                <c:pt idx="2658">
                  <c:v>6.7479999999999997E-3</c:v>
                </c:pt>
                <c:pt idx="2659">
                  <c:v>6.8519999999999996E-3</c:v>
                </c:pt>
                <c:pt idx="2660">
                  <c:v>6.9579999999999998E-3</c:v>
                </c:pt>
                <c:pt idx="2661">
                  <c:v>7.0660000000000002E-3</c:v>
                </c:pt>
                <c:pt idx="2662">
                  <c:v>7.175E-3</c:v>
                </c:pt>
                <c:pt idx="2663">
                  <c:v>7.2859999999999999E-3</c:v>
                </c:pt>
                <c:pt idx="2664">
                  <c:v>7.3990000000000002E-3</c:v>
                </c:pt>
                <c:pt idx="2665">
                  <c:v>7.5139999999999998E-3</c:v>
                </c:pt>
                <c:pt idx="2666">
                  <c:v>7.6309999999999998E-3</c:v>
                </c:pt>
                <c:pt idx="2667">
                  <c:v>7.7489999999999998E-3</c:v>
                </c:pt>
                <c:pt idx="2668">
                  <c:v>7.8700000000000003E-3</c:v>
                </c:pt>
                <c:pt idx="2669">
                  <c:v>7.9920000000000008E-3</c:v>
                </c:pt>
                <c:pt idx="2670">
                  <c:v>8.116E-3</c:v>
                </c:pt>
                <c:pt idx="2671">
                  <c:v>8.2419999999999993E-3</c:v>
                </c:pt>
                <c:pt idx="2672">
                  <c:v>8.3700000000000007E-3</c:v>
                </c:pt>
                <c:pt idx="2673">
                  <c:v>8.4989999999999996E-3</c:v>
                </c:pt>
                <c:pt idx="2674">
                  <c:v>8.6300000000000005E-3</c:v>
                </c:pt>
                <c:pt idx="2675">
                  <c:v>8.7639999999999992E-3</c:v>
                </c:pt>
                <c:pt idx="2676">
                  <c:v>8.8990000000000007E-3</c:v>
                </c:pt>
                <c:pt idx="2677">
                  <c:v>9.0349999999999996E-3</c:v>
                </c:pt>
                <c:pt idx="2678">
                  <c:v>9.1739999999999999E-3</c:v>
                </c:pt>
                <c:pt idx="2679">
                  <c:v>9.3150000000000004E-3</c:v>
                </c:pt>
                <c:pt idx="2680">
                  <c:v>9.4570000000000001E-3</c:v>
                </c:pt>
                <c:pt idx="2681">
                  <c:v>9.6010000000000002E-3</c:v>
                </c:pt>
                <c:pt idx="2682">
                  <c:v>9.7470000000000005E-3</c:v>
                </c:pt>
                <c:pt idx="2683">
                  <c:v>9.8949999999999993E-3</c:v>
                </c:pt>
                <c:pt idx="2684">
                  <c:v>1.0045E-2</c:v>
                </c:pt>
                <c:pt idx="2685">
                  <c:v>9.8549999999999992E-3</c:v>
                </c:pt>
                <c:pt idx="2686">
                  <c:v>9.8219999999999991E-3</c:v>
                </c:pt>
                <c:pt idx="2687">
                  <c:v>9.9100000000000004E-3</c:v>
                </c:pt>
                <c:pt idx="2688">
                  <c:v>1.0012E-2</c:v>
                </c:pt>
                <c:pt idx="2689">
                  <c:v>9.9900000000000006E-3</c:v>
                </c:pt>
                <c:pt idx="2690">
                  <c:v>9.75E-3</c:v>
                </c:pt>
                <c:pt idx="2691">
                  <c:v>9.2680000000000002E-3</c:v>
                </c:pt>
                <c:pt idx="2692">
                  <c:v>8.5889999999999994E-3</c:v>
                </c:pt>
                <c:pt idx="2693">
                  <c:v>7.8519999999999996E-3</c:v>
                </c:pt>
                <c:pt idx="2694">
                  <c:v>7.2199999999999999E-3</c:v>
                </c:pt>
                <c:pt idx="2695">
                  <c:v>6.7070000000000003E-3</c:v>
                </c:pt>
                <c:pt idx="2696">
                  <c:v>6.1700000000000001E-3</c:v>
                </c:pt>
                <c:pt idx="2697">
                  <c:v>5.5189999999999996E-3</c:v>
                </c:pt>
                <c:pt idx="2698">
                  <c:v>4.8129999999999996E-3</c:v>
                </c:pt>
                <c:pt idx="2699">
                  <c:v>4.1830000000000001E-3</c:v>
                </c:pt>
                <c:pt idx="2700">
                  <c:v>3.777E-3</c:v>
                </c:pt>
                <c:pt idx="2701">
                  <c:v>3.7009999999999999E-3</c:v>
                </c:pt>
                <c:pt idx="2702">
                  <c:v>3.5980000000000001E-3</c:v>
                </c:pt>
                <c:pt idx="2703">
                  <c:v>3.669E-3</c:v>
                </c:pt>
                <c:pt idx="2704">
                  <c:v>3.7299999999999998E-3</c:v>
                </c:pt>
                <c:pt idx="2705">
                  <c:v>3.6310000000000001E-3</c:v>
                </c:pt>
                <c:pt idx="2706">
                  <c:v>3.3630000000000001E-3</c:v>
                </c:pt>
                <c:pt idx="2707">
                  <c:v>3.1570000000000001E-3</c:v>
                </c:pt>
                <c:pt idx="2708">
                  <c:v>3.0720000000000001E-3</c:v>
                </c:pt>
                <c:pt idx="2709">
                  <c:v>3.1849999999999999E-3</c:v>
                </c:pt>
                <c:pt idx="2710">
                  <c:v>3.411E-3</c:v>
                </c:pt>
                <c:pt idx="2711">
                  <c:v>3.421E-3</c:v>
                </c:pt>
                <c:pt idx="2712">
                  <c:v>3.1840000000000002E-3</c:v>
                </c:pt>
                <c:pt idx="2713">
                  <c:v>2.9559999999999999E-3</c:v>
                </c:pt>
                <c:pt idx="2714">
                  <c:v>2.9239999999999999E-3</c:v>
                </c:pt>
                <c:pt idx="2715">
                  <c:v>3.0490000000000001E-3</c:v>
                </c:pt>
                <c:pt idx="2716">
                  <c:v>3.1570000000000001E-3</c:v>
                </c:pt>
                <c:pt idx="2717">
                  <c:v>3.176E-3</c:v>
                </c:pt>
                <c:pt idx="2718">
                  <c:v>3.2759999999999998E-3</c:v>
                </c:pt>
                <c:pt idx="2719">
                  <c:v>3.6410000000000001E-3</c:v>
                </c:pt>
                <c:pt idx="2720">
                  <c:v>4.2310000000000004E-3</c:v>
                </c:pt>
                <c:pt idx="2721">
                  <c:v>4.7219999999999996E-3</c:v>
                </c:pt>
                <c:pt idx="2722">
                  <c:v>5.3619999999999996E-3</c:v>
                </c:pt>
                <c:pt idx="2723">
                  <c:v>6.2599999999999999E-3</c:v>
                </c:pt>
                <c:pt idx="2724">
                  <c:v>7.4260000000000003E-3</c:v>
                </c:pt>
                <c:pt idx="2725">
                  <c:v>8.6549999999999995E-3</c:v>
                </c:pt>
                <c:pt idx="2726">
                  <c:v>9.7099999999999999E-3</c:v>
                </c:pt>
                <c:pt idx="2727">
                  <c:v>1.0645E-2</c:v>
                </c:pt>
                <c:pt idx="2728">
                  <c:v>1.1714E-2</c:v>
                </c:pt>
                <c:pt idx="2729">
                  <c:v>1.3062000000000001E-2</c:v>
                </c:pt>
                <c:pt idx="2730">
                  <c:v>1.4733E-2</c:v>
                </c:pt>
                <c:pt idx="2731">
                  <c:v>1.6753000000000001E-2</c:v>
                </c:pt>
                <c:pt idx="2732">
                  <c:v>1.9011E-2</c:v>
                </c:pt>
                <c:pt idx="2733">
                  <c:v>2.1257000000000002E-2</c:v>
                </c:pt>
                <c:pt idx="2734">
                  <c:v>2.3442000000000001E-2</c:v>
                </c:pt>
                <c:pt idx="2735">
                  <c:v>2.5864000000000002E-2</c:v>
                </c:pt>
                <c:pt idx="2736">
                  <c:v>2.8878999999999998E-2</c:v>
                </c:pt>
                <c:pt idx="2737">
                  <c:v>3.2556000000000002E-2</c:v>
                </c:pt>
                <c:pt idx="2738">
                  <c:v>3.6637999999999997E-2</c:v>
                </c:pt>
                <c:pt idx="2739">
                  <c:v>4.0765999999999997E-2</c:v>
                </c:pt>
                <c:pt idx="2740">
                  <c:v>4.4648E-2</c:v>
                </c:pt>
                <c:pt idx="2741">
                  <c:v>4.8422E-2</c:v>
                </c:pt>
                <c:pt idx="2742">
                  <c:v>5.2789999999999997E-2</c:v>
                </c:pt>
                <c:pt idx="2743">
                  <c:v>5.8162999999999999E-2</c:v>
                </c:pt>
                <c:pt idx="2744">
                  <c:v>6.4214999999999994E-2</c:v>
                </c:pt>
                <c:pt idx="2745">
                  <c:v>7.0482000000000003E-2</c:v>
                </c:pt>
                <c:pt idx="2746">
                  <c:v>7.6883000000000007E-2</c:v>
                </c:pt>
                <c:pt idx="2747">
                  <c:v>8.3585000000000007E-2</c:v>
                </c:pt>
                <c:pt idx="2748">
                  <c:v>9.0624999999999997E-2</c:v>
                </c:pt>
                <c:pt idx="2749">
                  <c:v>9.7885E-2</c:v>
                </c:pt>
                <c:pt idx="2750">
                  <c:v>0.105295</c:v>
                </c:pt>
                <c:pt idx="2751">
                  <c:v>0.112889</c:v>
                </c:pt>
                <c:pt idx="2752">
                  <c:v>0.12069000000000001</c:v>
                </c:pt>
                <c:pt idx="2753">
                  <c:v>0.12878100000000001</c:v>
                </c:pt>
                <c:pt idx="2754">
                  <c:v>0.137325</c:v>
                </c:pt>
                <c:pt idx="2755">
                  <c:v>0.14626700000000001</c:v>
                </c:pt>
                <c:pt idx="2756">
                  <c:v>0.155196</c:v>
                </c:pt>
                <c:pt idx="2757">
                  <c:v>0.16364400000000001</c:v>
                </c:pt>
                <c:pt idx="2758">
                  <c:v>0.171732</c:v>
                </c:pt>
                <c:pt idx="2759">
                  <c:v>0.18001900000000001</c:v>
                </c:pt>
                <c:pt idx="2760">
                  <c:v>0.18872900000000001</c:v>
                </c:pt>
                <c:pt idx="2761">
                  <c:v>0.19774800000000001</c:v>
                </c:pt>
                <c:pt idx="2762">
                  <c:v>0.206899</c:v>
                </c:pt>
                <c:pt idx="2763">
                  <c:v>0.215891</c:v>
                </c:pt>
                <c:pt idx="2764">
                  <c:v>0.224243</c:v>
                </c:pt>
                <c:pt idx="2765">
                  <c:v>0.231656</c:v>
                </c:pt>
                <c:pt idx="2766">
                  <c:v>0.23893700000000001</c:v>
                </c:pt>
                <c:pt idx="2767">
                  <c:v>0.24710299999999999</c:v>
                </c:pt>
                <c:pt idx="2768">
                  <c:v>0.25607600000000003</c:v>
                </c:pt>
                <c:pt idx="2769">
                  <c:v>0.26540799999999998</c:v>
                </c:pt>
                <c:pt idx="2770">
                  <c:v>0.27477000000000001</c:v>
                </c:pt>
                <c:pt idx="2771">
                  <c:v>0.28395799999999999</c:v>
                </c:pt>
                <c:pt idx="2772">
                  <c:v>0.29300900000000002</c:v>
                </c:pt>
                <c:pt idx="2773">
                  <c:v>0.30207899999999999</c:v>
                </c:pt>
                <c:pt idx="2774">
                  <c:v>0.31114700000000001</c:v>
                </c:pt>
                <c:pt idx="2775">
                  <c:v>0.32015399999999999</c:v>
                </c:pt>
                <c:pt idx="2776">
                  <c:v>0.32929199999999997</c:v>
                </c:pt>
                <c:pt idx="2777">
                  <c:v>0.338868</c:v>
                </c:pt>
                <c:pt idx="2778">
                  <c:v>0.34881200000000001</c:v>
                </c:pt>
                <c:pt idx="2779">
                  <c:v>0.35863899999999999</c:v>
                </c:pt>
                <c:pt idx="2780">
                  <c:v>0.36802600000000002</c:v>
                </c:pt>
                <c:pt idx="2781">
                  <c:v>0.37733499999999998</c:v>
                </c:pt>
                <c:pt idx="2782">
                  <c:v>0.38750299999999999</c:v>
                </c:pt>
                <c:pt idx="2783">
                  <c:v>0.39920699999999998</c:v>
                </c:pt>
                <c:pt idx="2784">
                  <c:v>0.41246699999999997</c:v>
                </c:pt>
                <c:pt idx="2785">
                  <c:v>0.427122</c:v>
                </c:pt>
                <c:pt idx="2786">
                  <c:v>0.442853</c:v>
                </c:pt>
                <c:pt idx="2787">
                  <c:v>0.458868</c:v>
                </c:pt>
                <c:pt idx="2788">
                  <c:v>0.47450399999999998</c:v>
                </c:pt>
                <c:pt idx="2789">
                  <c:v>0.49099999999999999</c:v>
                </c:pt>
                <c:pt idx="2790">
                  <c:v>0.51083299999999998</c:v>
                </c:pt>
                <c:pt idx="2791">
                  <c:v>0.53454299999999999</c:v>
                </c:pt>
                <c:pt idx="2792">
                  <c:v>0.56057400000000002</c:v>
                </c:pt>
                <c:pt idx="2793">
                  <c:v>0.58750100000000005</c:v>
                </c:pt>
                <c:pt idx="2794">
                  <c:v>0.61457200000000001</c:v>
                </c:pt>
                <c:pt idx="2795">
                  <c:v>0.64131499999999997</c:v>
                </c:pt>
                <c:pt idx="2796">
                  <c:v>0.66714799999999996</c:v>
                </c:pt>
                <c:pt idx="2797">
                  <c:v>0.69107499999999999</c:v>
                </c:pt>
                <c:pt idx="2798">
                  <c:v>0.71190699999999996</c:v>
                </c:pt>
                <c:pt idx="2799">
                  <c:v>0.7288</c:v>
                </c:pt>
                <c:pt idx="2800">
                  <c:v>0.74147600000000002</c:v>
                </c:pt>
                <c:pt idx="2801">
                  <c:v>0.74999899999999997</c:v>
                </c:pt>
                <c:pt idx="2802">
                  <c:v>0.75439800000000001</c:v>
                </c:pt>
                <c:pt idx="2803">
                  <c:v>0.75460000000000005</c:v>
                </c:pt>
                <c:pt idx="2804">
                  <c:v>0.75074200000000002</c:v>
                </c:pt>
                <c:pt idx="2805">
                  <c:v>0.74345300000000003</c:v>
                </c:pt>
                <c:pt idx="2806">
                  <c:v>0.73365000000000002</c:v>
                </c:pt>
                <c:pt idx="2807">
                  <c:v>0.72221000000000002</c:v>
                </c:pt>
                <c:pt idx="2808">
                  <c:v>0.71012500000000001</c:v>
                </c:pt>
                <c:pt idx="2809">
                  <c:v>0.69857400000000003</c:v>
                </c:pt>
                <c:pt idx="2810">
                  <c:v>0.68850800000000001</c:v>
                </c:pt>
                <c:pt idx="2811">
                  <c:v>0.68034600000000001</c:v>
                </c:pt>
                <c:pt idx="2812">
                  <c:v>0.67377799999999999</c:v>
                </c:pt>
                <c:pt idx="2813">
                  <c:v>0.66815899999999995</c:v>
                </c:pt>
                <c:pt idx="2814">
                  <c:v>0.66625599999999996</c:v>
                </c:pt>
                <c:pt idx="2815">
                  <c:v>0.67129300000000003</c:v>
                </c:pt>
                <c:pt idx="2816">
                  <c:v>0.68336399999999997</c:v>
                </c:pt>
                <c:pt idx="2817">
                  <c:v>0.70129600000000003</c:v>
                </c:pt>
                <c:pt idx="2818">
                  <c:v>0.72311099999999995</c:v>
                </c:pt>
                <c:pt idx="2819">
                  <c:v>0.74620200000000003</c:v>
                </c:pt>
                <c:pt idx="2820">
                  <c:v>0.76998800000000001</c:v>
                </c:pt>
                <c:pt idx="2821">
                  <c:v>0.79622400000000004</c:v>
                </c:pt>
                <c:pt idx="2822">
                  <c:v>0.82541299999999995</c:v>
                </c:pt>
                <c:pt idx="2823">
                  <c:v>0.85668</c:v>
                </c:pt>
                <c:pt idx="2824">
                  <c:v>0.88902400000000004</c:v>
                </c:pt>
                <c:pt idx="2825">
                  <c:v>0.921682</c:v>
                </c:pt>
                <c:pt idx="2826">
                  <c:v>0.95382</c:v>
                </c:pt>
                <c:pt idx="2827">
                  <c:v>0.98462899999999998</c:v>
                </c:pt>
                <c:pt idx="2828">
                  <c:v>1.0138849999999999</c:v>
                </c:pt>
                <c:pt idx="2829">
                  <c:v>1.04199</c:v>
                </c:pt>
                <c:pt idx="2830">
                  <c:v>1.06941</c:v>
                </c:pt>
                <c:pt idx="2831">
                  <c:v>1.0964739999999999</c:v>
                </c:pt>
                <c:pt idx="2832">
                  <c:v>1.12341</c:v>
                </c:pt>
                <c:pt idx="2833">
                  <c:v>1.1498299999999999</c:v>
                </c:pt>
                <c:pt idx="2834">
                  <c:v>1.1740330000000001</c:v>
                </c:pt>
                <c:pt idx="2835">
                  <c:v>1.1930609999999999</c:v>
                </c:pt>
                <c:pt idx="2836">
                  <c:v>1.2056579999999999</c:v>
                </c:pt>
                <c:pt idx="2837">
                  <c:v>1.2158409999999999</c:v>
                </c:pt>
                <c:pt idx="2838">
                  <c:v>1.229609</c:v>
                </c:pt>
                <c:pt idx="2839">
                  <c:v>1.2473780000000001</c:v>
                </c:pt>
                <c:pt idx="2840">
                  <c:v>1.265282</c:v>
                </c:pt>
                <c:pt idx="2841">
                  <c:v>1.2808409999999999</c:v>
                </c:pt>
                <c:pt idx="2842">
                  <c:v>1.2932509999999999</c:v>
                </c:pt>
                <c:pt idx="2843">
                  <c:v>1.3033999999999999</c:v>
                </c:pt>
                <c:pt idx="2844">
                  <c:v>1.313882</c:v>
                </c:pt>
                <c:pt idx="2845">
                  <c:v>1.3261609999999999</c:v>
                </c:pt>
                <c:pt idx="2846">
                  <c:v>1.338746</c:v>
                </c:pt>
                <c:pt idx="2847">
                  <c:v>1.349782</c:v>
                </c:pt>
                <c:pt idx="2848">
                  <c:v>1.358042</c:v>
                </c:pt>
                <c:pt idx="2849">
                  <c:v>1.363829</c:v>
                </c:pt>
                <c:pt idx="2850">
                  <c:v>1.368889</c:v>
                </c:pt>
                <c:pt idx="2851">
                  <c:v>1.374288</c:v>
                </c:pt>
                <c:pt idx="2852">
                  <c:v>1.3800239999999999</c:v>
                </c:pt>
                <c:pt idx="2853">
                  <c:v>1.385664</c:v>
                </c:pt>
                <c:pt idx="2854">
                  <c:v>1.3910229999999999</c:v>
                </c:pt>
                <c:pt idx="2855">
                  <c:v>1.3961319999999999</c:v>
                </c:pt>
                <c:pt idx="2856">
                  <c:v>1.4003220000000001</c:v>
                </c:pt>
                <c:pt idx="2857">
                  <c:v>1.402412</c:v>
                </c:pt>
                <c:pt idx="2858">
                  <c:v>1.402339</c:v>
                </c:pt>
                <c:pt idx="2859">
                  <c:v>1.401524999999999</c:v>
                </c:pt>
                <c:pt idx="2860">
                  <c:v>1.402563</c:v>
                </c:pt>
                <c:pt idx="2861">
                  <c:v>1.407362</c:v>
                </c:pt>
                <c:pt idx="2862">
                  <c:v>1.4143049999999999</c:v>
                </c:pt>
                <c:pt idx="2863">
                  <c:v>1.4214009999999999</c:v>
                </c:pt>
                <c:pt idx="2864">
                  <c:v>1.4278280000000001</c:v>
                </c:pt>
                <c:pt idx="2865">
                  <c:v>1.4332480000000001</c:v>
                </c:pt>
                <c:pt idx="2866">
                  <c:v>1.4377759999999999</c:v>
                </c:pt>
                <c:pt idx="2867">
                  <c:v>1.4422200000000001</c:v>
                </c:pt>
                <c:pt idx="2868">
                  <c:v>1.4473259999999999</c:v>
                </c:pt>
                <c:pt idx="2869">
                  <c:v>1.452969</c:v>
                </c:pt>
                <c:pt idx="2870">
                  <c:v>1.4583870000000001</c:v>
                </c:pt>
                <c:pt idx="2871">
                  <c:v>1.462885</c:v>
                </c:pt>
                <c:pt idx="2872">
                  <c:v>1.4666189999999999</c:v>
                </c:pt>
                <c:pt idx="2873">
                  <c:v>1.470923</c:v>
                </c:pt>
                <c:pt idx="2874">
                  <c:v>1.476721</c:v>
                </c:pt>
                <c:pt idx="2875">
                  <c:v>1.483225</c:v>
                </c:pt>
                <c:pt idx="2876">
                  <c:v>1.4894639999999999</c:v>
                </c:pt>
                <c:pt idx="2877">
                  <c:v>1.4951209999999999</c:v>
                </c:pt>
                <c:pt idx="2878">
                  <c:v>1.499997</c:v>
                </c:pt>
                <c:pt idx="2879">
                  <c:v>1.5026619999999999</c:v>
                </c:pt>
                <c:pt idx="2880">
                  <c:v>1.5019119999999999</c:v>
                </c:pt>
                <c:pt idx="2881">
                  <c:v>1.501063</c:v>
                </c:pt>
                <c:pt idx="2882">
                  <c:v>1.503163</c:v>
                </c:pt>
                <c:pt idx="2883">
                  <c:v>1.508089</c:v>
                </c:pt>
                <c:pt idx="2884">
                  <c:v>1.5139739999999999</c:v>
                </c:pt>
                <c:pt idx="2885">
                  <c:v>1.5191330000000001</c:v>
                </c:pt>
                <c:pt idx="2886">
                  <c:v>1.5226770000000001</c:v>
                </c:pt>
                <c:pt idx="2887">
                  <c:v>1.5243040000000001</c:v>
                </c:pt>
                <c:pt idx="2888">
                  <c:v>1.5239529999999999</c:v>
                </c:pt>
                <c:pt idx="2889">
                  <c:v>1.521795</c:v>
                </c:pt>
                <c:pt idx="2890">
                  <c:v>1.5187520000000001</c:v>
                </c:pt>
                <c:pt idx="2891">
                  <c:v>1.5162389999999999</c:v>
                </c:pt>
                <c:pt idx="2892">
                  <c:v>1.51464</c:v>
                </c:pt>
                <c:pt idx="2893">
                  <c:v>1.5131300000000001</c:v>
                </c:pt>
                <c:pt idx="2894">
                  <c:v>1.510913</c:v>
                </c:pt>
                <c:pt idx="2895">
                  <c:v>1.5078</c:v>
                </c:pt>
                <c:pt idx="2896">
                  <c:v>1.5039480000000001</c:v>
                </c:pt>
                <c:pt idx="2897">
                  <c:v>1.499541</c:v>
                </c:pt>
                <c:pt idx="2898">
                  <c:v>1.49481</c:v>
                </c:pt>
                <c:pt idx="2899">
                  <c:v>1.4899290000000001</c:v>
                </c:pt>
                <c:pt idx="2900">
                  <c:v>1.484726</c:v>
                </c:pt>
                <c:pt idx="2901">
                  <c:v>1.478726</c:v>
                </c:pt>
                <c:pt idx="2902">
                  <c:v>1.471441</c:v>
                </c:pt>
                <c:pt idx="2903">
                  <c:v>1.462593</c:v>
                </c:pt>
                <c:pt idx="2904">
                  <c:v>1.453149</c:v>
                </c:pt>
                <c:pt idx="2905">
                  <c:v>1.4456690000000001</c:v>
                </c:pt>
                <c:pt idx="2906">
                  <c:v>1.4407000000000001</c:v>
                </c:pt>
                <c:pt idx="2907">
                  <c:v>1.4375370000000001</c:v>
                </c:pt>
                <c:pt idx="2908">
                  <c:v>1.435273</c:v>
                </c:pt>
                <c:pt idx="2909">
                  <c:v>1.4331389999999999</c:v>
                </c:pt>
                <c:pt idx="2910">
                  <c:v>1.430938</c:v>
                </c:pt>
                <c:pt idx="2911">
                  <c:v>1.429079</c:v>
                </c:pt>
                <c:pt idx="2912">
                  <c:v>1.4281520000000001</c:v>
                </c:pt>
                <c:pt idx="2913">
                  <c:v>1.4284840000000001</c:v>
                </c:pt>
                <c:pt idx="2914">
                  <c:v>1.430037</c:v>
                </c:pt>
                <c:pt idx="2915">
                  <c:v>1.432437</c:v>
                </c:pt>
                <c:pt idx="2916">
                  <c:v>1.435335</c:v>
                </c:pt>
                <c:pt idx="2917">
                  <c:v>1.4388099999999999</c:v>
                </c:pt>
                <c:pt idx="2918">
                  <c:v>1.4430480000000001</c:v>
                </c:pt>
                <c:pt idx="2919">
                  <c:v>1.4479690000000001</c:v>
                </c:pt>
                <c:pt idx="2920">
                  <c:v>1.4530890000000001</c:v>
                </c:pt>
                <c:pt idx="2921">
                  <c:v>1.4576800000000001</c:v>
                </c:pt>
                <c:pt idx="2922">
                  <c:v>1.4614860000000001</c:v>
                </c:pt>
                <c:pt idx="2923">
                  <c:v>1.4649190000000001</c:v>
                </c:pt>
                <c:pt idx="2924">
                  <c:v>1.46811</c:v>
                </c:pt>
                <c:pt idx="2925">
                  <c:v>1.4706079999999999</c:v>
                </c:pt>
                <c:pt idx="2926">
                  <c:v>1.471743</c:v>
                </c:pt>
                <c:pt idx="2927">
                  <c:v>1.4709399999999999</c:v>
                </c:pt>
                <c:pt idx="2928">
                  <c:v>1.4681409999999999</c:v>
                </c:pt>
                <c:pt idx="2929">
                  <c:v>1.464442</c:v>
                </c:pt>
                <c:pt idx="2930">
                  <c:v>1.4609179999999999</c:v>
                </c:pt>
                <c:pt idx="2931">
                  <c:v>1.456453</c:v>
                </c:pt>
                <c:pt idx="2932">
                  <c:v>1.4499169999999999</c:v>
                </c:pt>
                <c:pt idx="2933">
                  <c:v>1.4413769999999999</c:v>
                </c:pt>
                <c:pt idx="2934">
                  <c:v>1.4310909999999999</c:v>
                </c:pt>
                <c:pt idx="2935">
                  <c:v>1.419106</c:v>
                </c:pt>
                <c:pt idx="2936">
                  <c:v>1.405303</c:v>
                </c:pt>
                <c:pt idx="2937">
                  <c:v>1.38951</c:v>
                </c:pt>
                <c:pt idx="2938">
                  <c:v>1.371631</c:v>
                </c:pt>
                <c:pt idx="2939">
                  <c:v>1.3518810000000001</c:v>
                </c:pt>
                <c:pt idx="2940">
                  <c:v>1.330819</c:v>
                </c:pt>
                <c:pt idx="2941">
                  <c:v>1.308794</c:v>
                </c:pt>
                <c:pt idx="2942">
                  <c:v>1.285615</c:v>
                </c:pt>
                <c:pt idx="2943">
                  <c:v>1.260948</c:v>
                </c:pt>
                <c:pt idx="2944">
                  <c:v>1.2346539999999999</c:v>
                </c:pt>
                <c:pt idx="2945">
                  <c:v>1.206995</c:v>
                </c:pt>
                <c:pt idx="2946">
                  <c:v>1.178766</c:v>
                </c:pt>
                <c:pt idx="2947">
                  <c:v>1.1506940000000001</c:v>
                </c:pt>
                <c:pt idx="2948">
                  <c:v>1.1227339999999999</c:v>
                </c:pt>
                <c:pt idx="2949">
                  <c:v>1.0945450000000001</c:v>
                </c:pt>
                <c:pt idx="2950">
                  <c:v>1.0660959999999999</c:v>
                </c:pt>
                <c:pt idx="2951">
                  <c:v>1.037642</c:v>
                </c:pt>
                <c:pt idx="2952">
                  <c:v>1.0093859999999999</c:v>
                </c:pt>
                <c:pt idx="2953">
                  <c:v>0.98125300000000004</c:v>
                </c:pt>
                <c:pt idx="2954">
                  <c:v>0.95309200000000005</c:v>
                </c:pt>
                <c:pt idx="2955">
                  <c:v>0.92511699999999997</c:v>
                </c:pt>
                <c:pt idx="2956">
                  <c:v>0.89795599999999998</c:v>
                </c:pt>
                <c:pt idx="2957">
                  <c:v>0.87181799999999998</c:v>
                </c:pt>
                <c:pt idx="2958">
                  <c:v>0.84637300000000004</c:v>
                </c:pt>
                <c:pt idx="2959">
                  <c:v>0.82142400000000004</c:v>
                </c:pt>
                <c:pt idx="2960">
                  <c:v>0.79698599999999997</c:v>
                </c:pt>
                <c:pt idx="2961">
                  <c:v>0.77308500000000002</c:v>
                </c:pt>
                <c:pt idx="2962">
                  <c:v>0.74967700000000004</c:v>
                </c:pt>
                <c:pt idx="2963">
                  <c:v>0.72677199999999997</c:v>
                </c:pt>
                <c:pt idx="2964">
                  <c:v>0.70450599999999997</c:v>
                </c:pt>
                <c:pt idx="2965">
                  <c:v>0.68305300000000002</c:v>
                </c:pt>
                <c:pt idx="2966">
                  <c:v>0.66250200000000004</c:v>
                </c:pt>
                <c:pt idx="2967">
                  <c:v>0.64283000000000001</c:v>
                </c:pt>
                <c:pt idx="2968">
                  <c:v>0.62393900000000002</c:v>
                </c:pt>
                <c:pt idx="2969">
                  <c:v>0.60572599999999999</c:v>
                </c:pt>
                <c:pt idx="2970">
                  <c:v>0.58814500000000003</c:v>
                </c:pt>
                <c:pt idx="2971">
                  <c:v>0.57121599999999995</c:v>
                </c:pt>
                <c:pt idx="2972">
                  <c:v>0.55496599999999996</c:v>
                </c:pt>
                <c:pt idx="2973">
                  <c:v>0.53940200000000005</c:v>
                </c:pt>
                <c:pt idx="2974">
                  <c:v>0.524532</c:v>
                </c:pt>
                <c:pt idx="2975">
                  <c:v>0.51037699999999997</c:v>
                </c:pt>
                <c:pt idx="2976">
                  <c:v>0.49693900000000002</c:v>
                </c:pt>
                <c:pt idx="2977">
                  <c:v>0.48416999999999999</c:v>
                </c:pt>
                <c:pt idx="2978">
                  <c:v>0.47199999999999998</c:v>
                </c:pt>
                <c:pt idx="2979">
                  <c:v>0.46039000000000002</c:v>
                </c:pt>
                <c:pt idx="2980">
                  <c:v>0.44932100000000003</c:v>
                </c:pt>
                <c:pt idx="2981">
                  <c:v>0.43878899999999998</c:v>
                </c:pt>
                <c:pt idx="2982">
                  <c:v>0.428813</c:v>
                </c:pt>
                <c:pt idx="2983">
                  <c:v>0.419435</c:v>
                </c:pt>
                <c:pt idx="2984">
                  <c:v>0.41072500000000001</c:v>
                </c:pt>
                <c:pt idx="2985">
                  <c:v>0.40281800000000001</c:v>
                </c:pt>
                <c:pt idx="2986">
                  <c:v>0.39579700000000001</c:v>
                </c:pt>
                <c:pt idx="2987">
                  <c:v>0.38940900000000001</c:v>
                </c:pt>
                <c:pt idx="2988">
                  <c:v>0.38306699999999999</c:v>
                </c:pt>
                <c:pt idx="2989">
                  <c:v>0.37684499999999999</c:v>
                </c:pt>
                <c:pt idx="2990">
                  <c:v>0.37161300000000003</c:v>
                </c:pt>
                <c:pt idx="2991">
                  <c:v>0.36776700000000001</c:v>
                </c:pt>
                <c:pt idx="2992">
                  <c:v>0.36513699999999999</c:v>
                </c:pt>
                <c:pt idx="2993">
                  <c:v>0.36342000000000002</c:v>
                </c:pt>
                <c:pt idx="2994">
                  <c:v>0.36244199999999999</c:v>
                </c:pt>
                <c:pt idx="2995">
                  <c:v>0.36210700000000001</c:v>
                </c:pt>
                <c:pt idx="2996">
                  <c:v>0.36216199999999998</c:v>
                </c:pt>
                <c:pt idx="2997">
                  <c:v>0.36221199999999998</c:v>
                </c:pt>
                <c:pt idx="2998">
                  <c:v>0.36236299999999999</c:v>
                </c:pt>
                <c:pt idx="2999">
                  <c:v>0.36339100000000002</c:v>
                </c:pt>
                <c:pt idx="3000">
                  <c:v>0.365726</c:v>
                </c:pt>
                <c:pt idx="3001">
                  <c:v>0.36915700000000001</c:v>
                </c:pt>
                <c:pt idx="3002">
                  <c:v>0.373226</c:v>
                </c:pt>
                <c:pt idx="3003">
                  <c:v>0.37751099999999999</c:v>
                </c:pt>
                <c:pt idx="3004">
                  <c:v>0.38181199999999998</c:v>
                </c:pt>
                <c:pt idx="3005">
                  <c:v>0.38630199999999998</c:v>
                </c:pt>
                <c:pt idx="3006">
                  <c:v>0.39135700000000001</c:v>
                </c:pt>
                <c:pt idx="3007">
                  <c:v>0.39718599999999998</c:v>
                </c:pt>
                <c:pt idx="3008">
                  <c:v>0.40374700000000002</c:v>
                </c:pt>
                <c:pt idx="3009">
                  <c:v>0.41073900000000002</c:v>
                </c:pt>
                <c:pt idx="3010">
                  <c:v>0.41750999999999999</c:v>
                </c:pt>
                <c:pt idx="3011">
                  <c:v>0.42315900000000001</c:v>
                </c:pt>
                <c:pt idx="3012">
                  <c:v>0.42736499999999999</c:v>
                </c:pt>
                <c:pt idx="3013">
                  <c:v>0.43136799999999997</c:v>
                </c:pt>
                <c:pt idx="3014">
                  <c:v>0.43683499999999997</c:v>
                </c:pt>
                <c:pt idx="3015">
                  <c:v>0.44437700000000002</c:v>
                </c:pt>
                <c:pt idx="3016">
                  <c:v>0.45379799999999998</c:v>
                </c:pt>
                <c:pt idx="3017">
                  <c:v>0.46446300000000001</c:v>
                </c:pt>
                <c:pt idx="3018">
                  <c:v>0.47542800000000002</c:v>
                </c:pt>
                <c:pt idx="3019">
                  <c:v>0.48580000000000001</c:v>
                </c:pt>
                <c:pt idx="3020">
                  <c:v>0.495612</c:v>
                </c:pt>
                <c:pt idx="3021">
                  <c:v>0.50570499999999996</c:v>
                </c:pt>
                <c:pt idx="3022">
                  <c:v>0.51677799999999996</c:v>
                </c:pt>
                <c:pt idx="3023">
                  <c:v>0.52870600000000001</c:v>
                </c:pt>
                <c:pt idx="3024">
                  <c:v>0.54038600000000003</c:v>
                </c:pt>
                <c:pt idx="3025">
                  <c:v>0.55097600000000002</c:v>
                </c:pt>
                <c:pt idx="3026">
                  <c:v>0.56066199999999999</c:v>
                </c:pt>
                <c:pt idx="3027">
                  <c:v>0.57006400000000002</c:v>
                </c:pt>
                <c:pt idx="3028">
                  <c:v>0.57955699999999999</c:v>
                </c:pt>
                <c:pt idx="3029">
                  <c:v>0.58921800000000002</c:v>
                </c:pt>
                <c:pt idx="3030">
                  <c:v>0.59875500000000004</c:v>
                </c:pt>
                <c:pt idx="3031">
                  <c:v>0.60749500000000001</c:v>
                </c:pt>
                <c:pt idx="3032">
                  <c:v>0.61485100000000004</c:v>
                </c:pt>
                <c:pt idx="3033">
                  <c:v>0.62082800000000005</c:v>
                </c:pt>
                <c:pt idx="3034">
                  <c:v>0.62566699999999997</c:v>
                </c:pt>
                <c:pt idx="3035">
                  <c:v>0.62936899999999996</c:v>
                </c:pt>
                <c:pt idx="3036">
                  <c:v>0.63217000000000001</c:v>
                </c:pt>
                <c:pt idx="3037">
                  <c:v>0.63509499999999997</c:v>
                </c:pt>
                <c:pt idx="3038">
                  <c:v>0.63917199999999996</c:v>
                </c:pt>
                <c:pt idx="3039">
                  <c:v>0.64409300000000003</c:v>
                </c:pt>
                <c:pt idx="3040">
                  <c:v>0.64851099999999995</c:v>
                </c:pt>
                <c:pt idx="3041">
                  <c:v>0.652115</c:v>
                </c:pt>
                <c:pt idx="3042">
                  <c:v>0.655532</c:v>
                </c:pt>
                <c:pt idx="3043">
                  <c:v>0.65922899999999995</c:v>
                </c:pt>
                <c:pt idx="3044">
                  <c:v>0.66362699999999997</c:v>
                </c:pt>
                <c:pt idx="3045">
                  <c:v>0.66848700000000005</c:v>
                </c:pt>
                <c:pt idx="3046">
                  <c:v>0.67284900000000003</c:v>
                </c:pt>
                <c:pt idx="3047">
                  <c:v>0.67591299999999999</c:v>
                </c:pt>
                <c:pt idx="3048">
                  <c:v>0.67743600000000004</c:v>
                </c:pt>
                <c:pt idx="3049">
                  <c:v>0.67805099999999996</c:v>
                </c:pt>
                <c:pt idx="3050">
                  <c:v>0.67887500000000001</c:v>
                </c:pt>
                <c:pt idx="3051">
                  <c:v>0.68022499999999997</c:v>
                </c:pt>
                <c:pt idx="3052">
                  <c:v>0.68156000000000005</c:v>
                </c:pt>
                <c:pt idx="3053">
                  <c:v>0.68230199999999996</c:v>
                </c:pt>
                <c:pt idx="3054">
                  <c:v>0.68208800000000003</c:v>
                </c:pt>
                <c:pt idx="3055">
                  <c:v>0.68078000000000005</c:v>
                </c:pt>
                <c:pt idx="3056">
                  <c:v>0.678678</c:v>
                </c:pt>
                <c:pt idx="3057">
                  <c:v>0.67642800000000003</c:v>
                </c:pt>
                <c:pt idx="3058">
                  <c:v>0.67413000000000001</c:v>
                </c:pt>
                <c:pt idx="3059">
                  <c:v>0.67113900000000004</c:v>
                </c:pt>
                <c:pt idx="3060">
                  <c:v>0.66705400000000004</c:v>
                </c:pt>
                <c:pt idx="3061">
                  <c:v>0.66230900000000004</c:v>
                </c:pt>
                <c:pt idx="3062">
                  <c:v>0.65745699999999996</c:v>
                </c:pt>
                <c:pt idx="3063">
                  <c:v>0.65244000000000002</c:v>
                </c:pt>
                <c:pt idx="3064">
                  <c:v>0.64720999999999995</c:v>
                </c:pt>
                <c:pt idx="3065">
                  <c:v>0.64218500000000001</c:v>
                </c:pt>
                <c:pt idx="3066">
                  <c:v>0.63732699999999998</c:v>
                </c:pt>
                <c:pt idx="3067">
                  <c:v>0.63245799999999996</c:v>
                </c:pt>
                <c:pt idx="3068">
                  <c:v>0.62779200000000002</c:v>
                </c:pt>
                <c:pt idx="3069">
                  <c:v>0.62332100000000001</c:v>
                </c:pt>
                <c:pt idx="3070">
                  <c:v>0.61866500000000002</c:v>
                </c:pt>
                <c:pt idx="3071">
                  <c:v>0.613348</c:v>
                </c:pt>
                <c:pt idx="3072">
                  <c:v>0.60750899999999997</c:v>
                </c:pt>
                <c:pt idx="3073">
                  <c:v>0.60218899999999997</c:v>
                </c:pt>
                <c:pt idx="3074">
                  <c:v>0.59809199999999996</c:v>
                </c:pt>
                <c:pt idx="3075">
                  <c:v>0.59487000000000001</c:v>
                </c:pt>
                <c:pt idx="3076">
                  <c:v>0.591808</c:v>
                </c:pt>
                <c:pt idx="3077">
                  <c:v>0.58828499999999995</c:v>
                </c:pt>
                <c:pt idx="3078">
                  <c:v>0.58391899999999997</c:v>
                </c:pt>
                <c:pt idx="3079">
                  <c:v>0.57871300000000003</c:v>
                </c:pt>
                <c:pt idx="3080">
                  <c:v>0.57293899999999998</c:v>
                </c:pt>
                <c:pt idx="3081">
                  <c:v>0.566716</c:v>
                </c:pt>
                <c:pt idx="3082">
                  <c:v>0.55978700000000003</c:v>
                </c:pt>
                <c:pt idx="3083">
                  <c:v>0.55179999999999996</c:v>
                </c:pt>
                <c:pt idx="3084">
                  <c:v>0.54269000000000001</c:v>
                </c:pt>
                <c:pt idx="3085">
                  <c:v>0.53258099999999997</c:v>
                </c:pt>
                <c:pt idx="3086">
                  <c:v>0.52140500000000001</c:v>
                </c:pt>
                <c:pt idx="3087">
                  <c:v>0.50910299999999997</c:v>
                </c:pt>
                <c:pt idx="3088">
                  <c:v>0.49588500000000002</c:v>
                </c:pt>
                <c:pt idx="3089">
                  <c:v>0.48200700000000002</c:v>
                </c:pt>
                <c:pt idx="3090">
                  <c:v>0.46791700000000003</c:v>
                </c:pt>
                <c:pt idx="3091">
                  <c:v>0.45400499999999999</c:v>
                </c:pt>
                <c:pt idx="3092">
                  <c:v>0.43996499999999999</c:v>
                </c:pt>
                <c:pt idx="3093">
                  <c:v>0.425178</c:v>
                </c:pt>
                <c:pt idx="3094">
                  <c:v>0.40941499999999997</c:v>
                </c:pt>
                <c:pt idx="3095">
                  <c:v>0.39292100000000002</c:v>
                </c:pt>
                <c:pt idx="3096">
                  <c:v>0.37623800000000002</c:v>
                </c:pt>
                <c:pt idx="3097">
                  <c:v>0.35976200000000003</c:v>
                </c:pt>
                <c:pt idx="3098">
                  <c:v>0.34345799999999999</c:v>
                </c:pt>
                <c:pt idx="3099">
                  <c:v>0.32721499999999998</c:v>
                </c:pt>
                <c:pt idx="3100">
                  <c:v>0.31088700000000002</c:v>
                </c:pt>
                <c:pt idx="3101">
                  <c:v>0.29436499999999999</c:v>
                </c:pt>
                <c:pt idx="3102">
                  <c:v>0.277893</c:v>
                </c:pt>
                <c:pt idx="3103">
                  <c:v>0.26189899999999999</c:v>
                </c:pt>
                <c:pt idx="3104">
                  <c:v>0.24646599999999999</c:v>
                </c:pt>
                <c:pt idx="3105">
                  <c:v>0.23134299999999999</c:v>
                </c:pt>
                <c:pt idx="3106">
                  <c:v>0.21632699999999999</c:v>
                </c:pt>
                <c:pt idx="3107">
                  <c:v>0.20139799999999999</c:v>
                </c:pt>
                <c:pt idx="3108">
                  <c:v>0.18659100000000001</c:v>
                </c:pt>
                <c:pt idx="3109">
                  <c:v>0.17199400000000001</c:v>
                </c:pt>
                <c:pt idx="3110">
                  <c:v>0.15806500000000001</c:v>
                </c:pt>
                <c:pt idx="3111">
                  <c:v>0.14557899999999999</c:v>
                </c:pt>
                <c:pt idx="3112">
                  <c:v>0.134716</c:v>
                </c:pt>
                <c:pt idx="3113">
                  <c:v>0.12484199999999999</c:v>
                </c:pt>
                <c:pt idx="3114">
                  <c:v>0.115355</c:v>
                </c:pt>
                <c:pt idx="3115">
                  <c:v>0.106073</c:v>
                </c:pt>
                <c:pt idx="3116">
                  <c:v>9.7050999999999998E-2</c:v>
                </c:pt>
                <c:pt idx="3117">
                  <c:v>8.8349999999999998E-2</c:v>
                </c:pt>
                <c:pt idx="3118">
                  <c:v>7.9934000000000005E-2</c:v>
                </c:pt>
                <c:pt idx="3119">
                  <c:v>7.1682999999999997E-2</c:v>
                </c:pt>
                <c:pt idx="3120">
                  <c:v>6.3524999999999998E-2</c:v>
                </c:pt>
                <c:pt idx="3121">
                  <c:v>5.5566999999999998E-2</c:v>
                </c:pt>
                <c:pt idx="3122">
                  <c:v>4.8078000000000003E-2</c:v>
                </c:pt>
                <c:pt idx="3123">
                  <c:v>4.1251000000000003E-2</c:v>
                </c:pt>
                <c:pt idx="3124">
                  <c:v>3.5106999999999999E-2</c:v>
                </c:pt>
                <c:pt idx="3125">
                  <c:v>2.9683999999999999E-2</c:v>
                </c:pt>
                <c:pt idx="3126">
                  <c:v>2.5087000000000002E-2</c:v>
                </c:pt>
                <c:pt idx="3127">
                  <c:v>2.1177999999999999E-2</c:v>
                </c:pt>
                <c:pt idx="3128">
                  <c:v>1.7488E-2</c:v>
                </c:pt>
                <c:pt idx="3129">
                  <c:v>1.3651999999999999E-2</c:v>
                </c:pt>
                <c:pt idx="3130">
                  <c:v>9.8899999999999995E-3</c:v>
                </c:pt>
                <c:pt idx="3131">
                  <c:v>6.77E-3</c:v>
                </c:pt>
                <c:pt idx="3132">
                  <c:v>4.5750000000000001E-3</c:v>
                </c:pt>
                <c:pt idx="3133">
                  <c:v>3.307E-3</c:v>
                </c:pt>
                <c:pt idx="3134">
                  <c:v>3.0720000000000001E-3</c:v>
                </c:pt>
                <c:pt idx="3135">
                  <c:v>4.0509999999999999E-3</c:v>
                </c:pt>
                <c:pt idx="3136">
                  <c:v>6.5649999999999997E-3</c:v>
                </c:pt>
                <c:pt idx="3137">
                  <c:v>1.0645E-2</c:v>
                </c:pt>
                <c:pt idx="3138">
                  <c:v>1.6216999999999999E-2</c:v>
                </c:pt>
                <c:pt idx="3139">
                  <c:v>2.3088999999999998E-2</c:v>
                </c:pt>
                <c:pt idx="3140">
                  <c:v>3.0942999999999998E-2</c:v>
                </c:pt>
                <c:pt idx="3141">
                  <c:v>3.9522000000000002E-2</c:v>
                </c:pt>
                <c:pt idx="3142">
                  <c:v>4.8784000000000001E-2</c:v>
                </c:pt>
                <c:pt idx="3143">
                  <c:v>5.8722000000000003E-2</c:v>
                </c:pt>
                <c:pt idx="3144">
                  <c:v>6.9060999999999997E-2</c:v>
                </c:pt>
                <c:pt idx="3145">
                  <c:v>7.9293000000000002E-2</c:v>
                </c:pt>
                <c:pt idx="3146">
                  <c:v>8.9292999999999997E-2</c:v>
                </c:pt>
                <c:pt idx="3147">
                  <c:v>9.9570000000000006E-2</c:v>
                </c:pt>
                <c:pt idx="3148">
                  <c:v>0.110444</c:v>
                </c:pt>
                <c:pt idx="3149">
                  <c:v>0.121653</c:v>
                </c:pt>
                <c:pt idx="3150">
                  <c:v>0.13268199999999999</c:v>
                </c:pt>
                <c:pt idx="3151">
                  <c:v>0.143063</c:v>
                </c:pt>
                <c:pt idx="3152">
                  <c:v>0.152502</c:v>
                </c:pt>
                <c:pt idx="3153">
                  <c:v>0.16104099999999999</c:v>
                </c:pt>
                <c:pt idx="3154">
                  <c:v>0.16902300000000001</c:v>
                </c:pt>
                <c:pt idx="3155">
                  <c:v>0.17647699999999999</c:v>
                </c:pt>
                <c:pt idx="3156">
                  <c:v>0.182778</c:v>
                </c:pt>
                <c:pt idx="3157">
                  <c:v>0.187614</c:v>
                </c:pt>
                <c:pt idx="3158">
                  <c:v>0.19198799999999999</c:v>
                </c:pt>
                <c:pt idx="3159">
                  <c:v>0.19728999999999999</c:v>
                </c:pt>
                <c:pt idx="3160">
                  <c:v>0.20405200000000001</c:v>
                </c:pt>
                <c:pt idx="3161">
                  <c:v>0.211835</c:v>
                </c:pt>
                <c:pt idx="3162">
                  <c:v>0.21989500000000001</c:v>
                </c:pt>
                <c:pt idx="3163">
                  <c:v>0.227716</c:v>
                </c:pt>
                <c:pt idx="3164">
                  <c:v>0.23516000000000001</c:v>
                </c:pt>
                <c:pt idx="3165">
                  <c:v>0.242337</c:v>
                </c:pt>
                <c:pt idx="3166">
                  <c:v>0.24928500000000001</c:v>
                </c:pt>
                <c:pt idx="3167">
                  <c:v>0.25576300000000002</c:v>
                </c:pt>
                <c:pt idx="3168">
                  <c:v>0.26140400000000003</c:v>
                </c:pt>
                <c:pt idx="3169">
                  <c:v>0.26617499999999999</c:v>
                </c:pt>
                <c:pt idx="3170">
                  <c:v>0.27070499999999997</c:v>
                </c:pt>
                <c:pt idx="3171">
                  <c:v>0.27562799999999998</c:v>
                </c:pt>
                <c:pt idx="3172">
                  <c:v>0.28073700000000001</c:v>
                </c:pt>
                <c:pt idx="3173">
                  <c:v>0.28541800000000001</c:v>
                </c:pt>
                <c:pt idx="3174">
                  <c:v>0.289267</c:v>
                </c:pt>
                <c:pt idx="3175">
                  <c:v>0.29213899999999998</c:v>
                </c:pt>
                <c:pt idx="3176">
                  <c:v>0.29399599999999998</c:v>
                </c:pt>
                <c:pt idx="3177">
                  <c:v>0.29489100000000001</c:v>
                </c:pt>
                <c:pt idx="3178">
                  <c:v>0.29497600000000002</c:v>
                </c:pt>
                <c:pt idx="3179">
                  <c:v>0.29436800000000002</c:v>
                </c:pt>
                <c:pt idx="3180">
                  <c:v>0.29322900000000002</c:v>
                </c:pt>
                <c:pt idx="3181">
                  <c:v>0.29224800000000001</c:v>
                </c:pt>
                <c:pt idx="3182">
                  <c:v>0.29238500000000001</c:v>
                </c:pt>
                <c:pt idx="3183">
                  <c:v>0.29361900000000002</c:v>
                </c:pt>
                <c:pt idx="3184">
                  <c:v>0.295016</c:v>
                </c:pt>
                <c:pt idx="3185">
                  <c:v>0.29573500000000003</c:v>
                </c:pt>
                <c:pt idx="3186">
                  <c:v>0.29612500000000003</c:v>
                </c:pt>
                <c:pt idx="3187">
                  <c:v>0.29726399999999997</c:v>
                </c:pt>
                <c:pt idx="3188">
                  <c:v>0.29949799999999999</c:v>
                </c:pt>
                <c:pt idx="3189">
                  <c:v>0.30245899999999998</c:v>
                </c:pt>
                <c:pt idx="3190">
                  <c:v>0.30563200000000001</c:v>
                </c:pt>
                <c:pt idx="3191">
                  <c:v>0.30876799999999999</c:v>
                </c:pt>
                <c:pt idx="3192">
                  <c:v>0.31189699999999998</c:v>
                </c:pt>
                <c:pt idx="3193">
                  <c:v>0.31509599999999999</c:v>
                </c:pt>
                <c:pt idx="3194">
                  <c:v>0.31835000000000002</c:v>
                </c:pt>
                <c:pt idx="3195">
                  <c:v>0.32159399999999999</c:v>
                </c:pt>
                <c:pt idx="3196">
                  <c:v>0.32489099999999999</c:v>
                </c:pt>
                <c:pt idx="3197">
                  <c:v>0.32838499999999998</c:v>
                </c:pt>
                <c:pt idx="3198">
                  <c:v>0.33209499999999997</c:v>
                </c:pt>
                <c:pt idx="3199">
                  <c:v>0.33593499999999998</c:v>
                </c:pt>
                <c:pt idx="3200">
                  <c:v>0.33984700000000001</c:v>
                </c:pt>
                <c:pt idx="3201">
                  <c:v>0.34376200000000001</c:v>
                </c:pt>
                <c:pt idx="3202">
                  <c:v>0.34750500000000001</c:v>
                </c:pt>
                <c:pt idx="3203">
                  <c:v>0.35095399999999999</c:v>
                </c:pt>
                <c:pt idx="3204">
                  <c:v>0.35437000000000002</c:v>
                </c:pt>
                <c:pt idx="3205">
                  <c:v>0.35828900000000002</c:v>
                </c:pt>
                <c:pt idx="3206">
                  <c:v>0.36301600000000001</c:v>
                </c:pt>
                <c:pt idx="3207">
                  <c:v>0.36837799999999998</c:v>
                </c:pt>
                <c:pt idx="3208">
                  <c:v>0.373892</c:v>
                </c:pt>
                <c:pt idx="3209">
                  <c:v>0.37925599999999998</c:v>
                </c:pt>
                <c:pt idx="3210">
                  <c:v>0.385048</c:v>
                </c:pt>
                <c:pt idx="3211">
                  <c:v>0.39229399999999998</c:v>
                </c:pt>
                <c:pt idx="3212">
                  <c:v>0.40110600000000002</c:v>
                </c:pt>
                <c:pt idx="3213">
                  <c:v>0.41101500000000002</c:v>
                </c:pt>
                <c:pt idx="3214">
                  <c:v>0.421713</c:v>
                </c:pt>
                <c:pt idx="3215">
                  <c:v>0.43316100000000002</c:v>
                </c:pt>
                <c:pt idx="3216">
                  <c:v>0.44526300000000002</c:v>
                </c:pt>
                <c:pt idx="3217">
                  <c:v>0.457756</c:v>
                </c:pt>
                <c:pt idx="3218">
                  <c:v>0.47048899999999999</c:v>
                </c:pt>
                <c:pt idx="3219">
                  <c:v>0.48358299999999999</c:v>
                </c:pt>
                <c:pt idx="3220">
                  <c:v>0.49721900000000002</c:v>
                </c:pt>
                <c:pt idx="3221">
                  <c:v>0.51131800000000005</c:v>
                </c:pt>
                <c:pt idx="3222">
                  <c:v>0.52559199999999995</c:v>
                </c:pt>
                <c:pt idx="3223">
                  <c:v>0.53979699999999997</c:v>
                </c:pt>
                <c:pt idx="3224">
                  <c:v>0.55377100000000001</c:v>
                </c:pt>
                <c:pt idx="3225">
                  <c:v>0.56735500000000005</c:v>
                </c:pt>
                <c:pt idx="3226">
                  <c:v>0.58048999999999995</c:v>
                </c:pt>
                <c:pt idx="3227">
                  <c:v>0.59337300000000004</c:v>
                </c:pt>
                <c:pt idx="3228">
                  <c:v>0.60624100000000003</c:v>
                </c:pt>
                <c:pt idx="3229">
                  <c:v>0.61890000000000001</c:v>
                </c:pt>
                <c:pt idx="3230">
                  <c:v>0.63082499999999997</c:v>
                </c:pt>
                <c:pt idx="3231">
                  <c:v>0.64166599999999996</c:v>
                </c:pt>
                <c:pt idx="3232">
                  <c:v>0.65128299999999995</c:v>
                </c:pt>
                <c:pt idx="3233">
                  <c:v>0.65972200000000003</c:v>
                </c:pt>
                <c:pt idx="3234">
                  <c:v>0.66759400000000002</c:v>
                </c:pt>
                <c:pt idx="3235">
                  <c:v>0.67575200000000002</c:v>
                </c:pt>
                <c:pt idx="3236">
                  <c:v>0.68399299999999996</c:v>
                </c:pt>
                <c:pt idx="3237">
                  <c:v>0.69143699999999997</c:v>
                </c:pt>
                <c:pt idx="3238">
                  <c:v>0.69761499999999999</c:v>
                </c:pt>
                <c:pt idx="3239">
                  <c:v>0.70268399999999998</c:v>
                </c:pt>
                <c:pt idx="3240">
                  <c:v>0.70704800000000001</c:v>
                </c:pt>
                <c:pt idx="3241">
                  <c:v>0.71088700000000005</c:v>
                </c:pt>
                <c:pt idx="3242">
                  <c:v>0.71406599999999998</c:v>
                </c:pt>
                <c:pt idx="3243">
                  <c:v>0.71629900000000002</c:v>
                </c:pt>
                <c:pt idx="3244">
                  <c:v>0.71741200000000005</c:v>
                </c:pt>
                <c:pt idx="3245">
                  <c:v>0.71760699999999999</c:v>
                </c:pt>
                <c:pt idx="3246">
                  <c:v>0.71729200000000004</c:v>
                </c:pt>
                <c:pt idx="3247">
                  <c:v>0.71661900000000001</c:v>
                </c:pt>
                <c:pt idx="3248">
                  <c:v>0.71541200000000005</c:v>
                </c:pt>
                <c:pt idx="3249">
                  <c:v>0.71341900000000003</c:v>
                </c:pt>
                <c:pt idx="3250">
                  <c:v>0.71052400000000004</c:v>
                </c:pt>
                <c:pt idx="3251">
                  <c:v>0.70674800000000004</c:v>
                </c:pt>
                <c:pt idx="3252">
                  <c:v>0.70208599999999999</c:v>
                </c:pt>
                <c:pt idx="3253">
                  <c:v>0.696465</c:v>
                </c:pt>
                <c:pt idx="3254">
                  <c:v>0.68990799999999997</c:v>
                </c:pt>
                <c:pt idx="3255">
                  <c:v>0.68265399999999998</c:v>
                </c:pt>
                <c:pt idx="3256">
                  <c:v>0.67499699999999996</c:v>
                </c:pt>
                <c:pt idx="3257">
                  <c:v>0.66704699999999995</c:v>
                </c:pt>
                <c:pt idx="3258">
                  <c:v>0.65876000000000001</c:v>
                </c:pt>
                <c:pt idx="3259">
                  <c:v>0.65009399999999995</c:v>
                </c:pt>
                <c:pt idx="3260">
                  <c:v>0.64104799999999995</c:v>
                </c:pt>
                <c:pt idx="3261">
                  <c:v>0.63169299999999995</c:v>
                </c:pt>
                <c:pt idx="3262">
                  <c:v>0.62227200000000005</c:v>
                </c:pt>
                <c:pt idx="3263">
                  <c:v>0.61315799999999998</c:v>
                </c:pt>
                <c:pt idx="3264">
                  <c:v>0.60451200000000005</c:v>
                </c:pt>
                <c:pt idx="3265">
                  <c:v>0.59616100000000005</c:v>
                </c:pt>
                <c:pt idx="3266">
                  <c:v>0.58791899999999997</c:v>
                </c:pt>
                <c:pt idx="3267">
                  <c:v>0.57984100000000005</c:v>
                </c:pt>
                <c:pt idx="3268">
                  <c:v>0.57226200000000005</c:v>
                </c:pt>
                <c:pt idx="3269">
                  <c:v>0.565635</c:v>
                </c:pt>
                <c:pt idx="3270">
                  <c:v>0.56010599999999999</c:v>
                </c:pt>
                <c:pt idx="3271">
                  <c:v>0.55527700000000002</c:v>
                </c:pt>
                <c:pt idx="3272">
                  <c:v>0.55057500000000004</c:v>
                </c:pt>
                <c:pt idx="3273">
                  <c:v>0.545678</c:v>
                </c:pt>
                <c:pt idx="3274">
                  <c:v>0.54067699999999996</c:v>
                </c:pt>
                <c:pt idx="3275">
                  <c:v>0.53587499999999999</c:v>
                </c:pt>
                <c:pt idx="3276">
                  <c:v>0.531385</c:v>
                </c:pt>
                <c:pt idx="3277">
                  <c:v>0.52702300000000002</c:v>
                </c:pt>
                <c:pt idx="3278">
                  <c:v>0.52254800000000001</c:v>
                </c:pt>
                <c:pt idx="3279">
                  <c:v>0.51792199999999999</c:v>
                </c:pt>
                <c:pt idx="3280">
                  <c:v>0.51321099999999997</c:v>
                </c:pt>
                <c:pt idx="3281">
                  <c:v>0.50830900000000001</c:v>
                </c:pt>
                <c:pt idx="3282">
                  <c:v>0.50303399999999998</c:v>
                </c:pt>
                <c:pt idx="3283">
                  <c:v>0.49731199999999998</c:v>
                </c:pt>
                <c:pt idx="3284">
                  <c:v>0.49110399999999998</c:v>
                </c:pt>
                <c:pt idx="3285">
                  <c:v>0.484323</c:v>
                </c:pt>
                <c:pt idx="3286">
                  <c:v>0.476883</c:v>
                </c:pt>
                <c:pt idx="3287">
                  <c:v>0.46873500000000001</c:v>
                </c:pt>
                <c:pt idx="3288">
                  <c:v>0.459872</c:v>
                </c:pt>
                <c:pt idx="3289">
                  <c:v>0.45041300000000001</c:v>
                </c:pt>
                <c:pt idx="3290">
                  <c:v>0.440662</c:v>
                </c:pt>
                <c:pt idx="3291">
                  <c:v>0.430952</c:v>
                </c:pt>
                <c:pt idx="3292">
                  <c:v>0.421485</c:v>
                </c:pt>
                <c:pt idx="3293">
                  <c:v>0.412327</c:v>
                </c:pt>
                <c:pt idx="3294">
                  <c:v>0.40341700000000003</c:v>
                </c:pt>
                <c:pt idx="3295">
                  <c:v>0.39459</c:v>
                </c:pt>
                <c:pt idx="3296">
                  <c:v>0.38573099999999999</c:v>
                </c:pt>
                <c:pt idx="3297">
                  <c:v>0.37693399999999999</c:v>
                </c:pt>
                <c:pt idx="3298">
                  <c:v>0.36845600000000001</c:v>
                </c:pt>
                <c:pt idx="3299">
                  <c:v>0.36046600000000001</c:v>
                </c:pt>
                <c:pt idx="3300">
                  <c:v>0.35291299999999998</c:v>
                </c:pt>
                <c:pt idx="3301">
                  <c:v>0.34565699999999999</c:v>
                </c:pt>
                <c:pt idx="3302">
                  <c:v>0.33857900000000002</c:v>
                </c:pt>
                <c:pt idx="3303">
                  <c:v>0.33158100000000001</c:v>
                </c:pt>
                <c:pt idx="3304">
                  <c:v>0.324629</c:v>
                </c:pt>
                <c:pt idx="3305">
                  <c:v>0.31780399999999998</c:v>
                </c:pt>
                <c:pt idx="3306">
                  <c:v>0.31123699999999999</c:v>
                </c:pt>
                <c:pt idx="3307">
                  <c:v>0.30497600000000002</c:v>
                </c:pt>
                <c:pt idx="3308">
                  <c:v>0.29896899999999998</c:v>
                </c:pt>
                <c:pt idx="3309">
                  <c:v>0.29313800000000001</c:v>
                </c:pt>
                <c:pt idx="3310">
                  <c:v>0.28741699999999998</c:v>
                </c:pt>
                <c:pt idx="3311">
                  <c:v>0.28175099999999997</c:v>
                </c:pt>
                <c:pt idx="3312">
                  <c:v>0.27617700000000001</c:v>
                </c:pt>
                <c:pt idx="3313">
                  <c:v>0.27088200000000001</c:v>
                </c:pt>
                <c:pt idx="3314">
                  <c:v>0.266094</c:v>
                </c:pt>
                <c:pt idx="3315">
                  <c:v>0.26186399999999999</c:v>
                </c:pt>
                <c:pt idx="3316">
                  <c:v>0.25809799999999999</c:v>
                </c:pt>
                <c:pt idx="3317">
                  <c:v>0.254722</c:v>
                </c:pt>
                <c:pt idx="3318">
                  <c:v>0.25167400000000001</c:v>
                </c:pt>
                <c:pt idx="3319">
                  <c:v>0.248839</c:v>
                </c:pt>
                <c:pt idx="3320">
                  <c:v>0.246057</c:v>
                </c:pt>
                <c:pt idx="3321">
                  <c:v>0.24318300000000001</c:v>
                </c:pt>
                <c:pt idx="3322">
                  <c:v>0.240146</c:v>
                </c:pt>
                <c:pt idx="3323">
                  <c:v>0.23702699999999999</c:v>
                </c:pt>
                <c:pt idx="3324">
                  <c:v>0.234016</c:v>
                </c:pt>
                <c:pt idx="3325">
                  <c:v>0.23121900000000001</c:v>
                </c:pt>
                <c:pt idx="3326">
                  <c:v>0.228578</c:v>
                </c:pt>
                <c:pt idx="3327">
                  <c:v>0.22601499999999999</c:v>
                </c:pt>
                <c:pt idx="3328">
                  <c:v>0.22358500000000001</c:v>
                </c:pt>
                <c:pt idx="3329">
                  <c:v>0.22139900000000001</c:v>
                </c:pt>
                <c:pt idx="3330">
                  <c:v>0.219474</c:v>
                </c:pt>
                <c:pt idx="3331">
                  <c:v>0.21771299999999999</c:v>
                </c:pt>
                <c:pt idx="3332">
                  <c:v>0.21598100000000001</c:v>
                </c:pt>
                <c:pt idx="3333">
                  <c:v>0.214167</c:v>
                </c:pt>
                <c:pt idx="3334">
                  <c:v>0.21219499999999999</c:v>
                </c:pt>
                <c:pt idx="3335">
                  <c:v>0.210036</c:v>
                </c:pt>
                <c:pt idx="3336">
                  <c:v>0.20774300000000001</c:v>
                </c:pt>
                <c:pt idx="3337">
                  <c:v>0.20544799999999999</c:v>
                </c:pt>
                <c:pt idx="3338">
                  <c:v>0.20327100000000001</c:v>
                </c:pt>
                <c:pt idx="3339">
                  <c:v>0.201264</c:v>
                </c:pt>
                <c:pt idx="3340">
                  <c:v>0.19945199999999999</c:v>
                </c:pt>
                <c:pt idx="3341">
                  <c:v>0.19786500000000001</c:v>
                </c:pt>
                <c:pt idx="3342">
                  <c:v>0.19650999999999999</c:v>
                </c:pt>
                <c:pt idx="3343">
                  <c:v>0.19531999999999999</c:v>
                </c:pt>
                <c:pt idx="3344">
                  <c:v>0.19418199999999999</c:v>
                </c:pt>
                <c:pt idx="3345">
                  <c:v>0.19302</c:v>
                </c:pt>
                <c:pt idx="3346">
                  <c:v>0.19189700000000001</c:v>
                </c:pt>
                <c:pt idx="3347">
                  <c:v>0.191025</c:v>
                </c:pt>
                <c:pt idx="3348">
                  <c:v>0.19060099999999999</c:v>
                </c:pt>
                <c:pt idx="3349">
                  <c:v>0.19065599999999999</c:v>
                </c:pt>
                <c:pt idx="3350">
                  <c:v>0.19111500000000001</c:v>
                </c:pt>
                <c:pt idx="3351">
                  <c:v>0.191911</c:v>
                </c:pt>
                <c:pt idx="3352">
                  <c:v>0.192972</c:v>
                </c:pt>
                <c:pt idx="3353">
                  <c:v>0.19417599999999999</c:v>
                </c:pt>
                <c:pt idx="3354">
                  <c:v>0.195411</c:v>
                </c:pt>
                <c:pt idx="3355">
                  <c:v>0.19665299999999999</c:v>
                </c:pt>
                <c:pt idx="3356">
                  <c:v>0.19794500000000001</c:v>
                </c:pt>
                <c:pt idx="3357">
                  <c:v>0.19930899999999999</c:v>
                </c:pt>
                <c:pt idx="3358">
                  <c:v>0.200712</c:v>
                </c:pt>
                <c:pt idx="3359">
                  <c:v>0.202128</c:v>
                </c:pt>
                <c:pt idx="3360">
                  <c:v>0.203627</c:v>
                </c:pt>
                <c:pt idx="3361">
                  <c:v>0.20532900000000001</c:v>
                </c:pt>
                <c:pt idx="3362">
                  <c:v>0.20730100000000001</c:v>
                </c:pt>
                <c:pt idx="3363">
                  <c:v>0.20951500000000001</c:v>
                </c:pt>
                <c:pt idx="3364">
                  <c:v>0.211926</c:v>
                </c:pt>
                <c:pt idx="3365">
                  <c:v>0.21450900000000001</c:v>
                </c:pt>
                <c:pt idx="3366">
                  <c:v>0.21724399999999999</c:v>
                </c:pt>
                <c:pt idx="3367">
                  <c:v>0.22009500000000001</c:v>
                </c:pt>
                <c:pt idx="3368">
                  <c:v>0.223025</c:v>
                </c:pt>
                <c:pt idx="3369">
                  <c:v>0.226048</c:v>
                </c:pt>
                <c:pt idx="3370">
                  <c:v>0.22929099999999999</c:v>
                </c:pt>
                <c:pt idx="3371">
                  <c:v>0.232927</c:v>
                </c:pt>
                <c:pt idx="3372">
                  <c:v>0.23702699999999999</c:v>
                </c:pt>
                <c:pt idx="3373">
                  <c:v>0.24154</c:v>
                </c:pt>
                <c:pt idx="3374">
                  <c:v>0.24642</c:v>
                </c:pt>
                <c:pt idx="3375">
                  <c:v>0.25169799999999998</c:v>
                </c:pt>
                <c:pt idx="3376">
                  <c:v>0.25740099999999999</c:v>
                </c:pt>
                <c:pt idx="3377">
                  <c:v>0.26353700000000002</c:v>
                </c:pt>
                <c:pt idx="3378">
                  <c:v>0.27013999999999999</c:v>
                </c:pt>
                <c:pt idx="3379">
                  <c:v>0.27726000000000001</c:v>
                </c:pt>
                <c:pt idx="3380">
                  <c:v>0.28487499999999999</c:v>
                </c:pt>
                <c:pt idx="3381">
                  <c:v>0.29288599999999998</c:v>
                </c:pt>
                <c:pt idx="3382">
                  <c:v>0.301228</c:v>
                </c:pt>
                <c:pt idx="3383">
                  <c:v>0.30995299999999998</c:v>
                </c:pt>
                <c:pt idx="3384">
                  <c:v>0.31914599999999999</c:v>
                </c:pt>
                <c:pt idx="3385">
                  <c:v>0.32874199999999998</c:v>
                </c:pt>
                <c:pt idx="3386">
                  <c:v>0.33849600000000002</c:v>
                </c:pt>
                <c:pt idx="3387">
                  <c:v>0.348138</c:v>
                </c:pt>
                <c:pt idx="3388">
                  <c:v>0.35750300000000002</c:v>
                </c:pt>
                <c:pt idx="3389">
                  <c:v>0.36648500000000001</c:v>
                </c:pt>
                <c:pt idx="3390">
                  <c:v>0.374946</c:v>
                </c:pt>
                <c:pt idx="3391">
                  <c:v>0.38274799999999998</c:v>
                </c:pt>
                <c:pt idx="3392">
                  <c:v>0.38980900000000002</c:v>
                </c:pt>
                <c:pt idx="3393">
                  <c:v>0.39612399999999998</c:v>
                </c:pt>
                <c:pt idx="3394">
                  <c:v>0.40173199999999998</c:v>
                </c:pt>
                <c:pt idx="3395">
                  <c:v>0.40667599999999998</c:v>
                </c:pt>
                <c:pt idx="3396">
                  <c:v>0.41096199999999999</c:v>
                </c:pt>
                <c:pt idx="3397">
                  <c:v>0.41456700000000002</c:v>
                </c:pt>
                <c:pt idx="3398">
                  <c:v>0.41747000000000001</c:v>
                </c:pt>
                <c:pt idx="3399">
                  <c:v>0.41964899999999999</c:v>
                </c:pt>
                <c:pt idx="3400">
                  <c:v>0.42110900000000001</c:v>
                </c:pt>
                <c:pt idx="3401">
                  <c:v>0.42189900000000002</c:v>
                </c:pt>
                <c:pt idx="3402">
                  <c:v>0.422101</c:v>
                </c:pt>
                <c:pt idx="3403">
                  <c:v>0.42177399999999998</c:v>
                </c:pt>
                <c:pt idx="3404">
                  <c:v>0.42097600000000002</c:v>
                </c:pt>
                <c:pt idx="3405">
                  <c:v>0.41983799999999999</c:v>
                </c:pt>
                <c:pt idx="3406">
                  <c:v>0.41856300000000002</c:v>
                </c:pt>
                <c:pt idx="3407">
                  <c:v>0.41728500000000002</c:v>
                </c:pt>
                <c:pt idx="3408">
                  <c:v>0.41597699999999999</c:v>
                </c:pt>
                <c:pt idx="3409">
                  <c:v>0.41453600000000002</c:v>
                </c:pt>
                <c:pt idx="3410">
                  <c:v>0.412968</c:v>
                </c:pt>
                <c:pt idx="3411">
                  <c:v>0.41142499999999999</c:v>
                </c:pt>
                <c:pt idx="3412">
                  <c:v>0.41006300000000001</c:v>
                </c:pt>
                <c:pt idx="3413">
                  <c:v>0.40890900000000002</c:v>
                </c:pt>
                <c:pt idx="3414">
                  <c:v>0.40792299999999998</c:v>
                </c:pt>
                <c:pt idx="3415">
                  <c:v>0.40712799999999999</c:v>
                </c:pt>
                <c:pt idx="3416">
                  <c:v>0.40662900000000002</c:v>
                </c:pt>
                <c:pt idx="3417">
                  <c:v>0.40653699999999998</c:v>
                </c:pt>
                <c:pt idx="3418">
                  <c:v>0.40692</c:v>
                </c:pt>
                <c:pt idx="3419">
                  <c:v>0.40776800000000002</c:v>
                </c:pt>
                <c:pt idx="3420">
                  <c:v>0.40900199999999998</c:v>
                </c:pt>
                <c:pt idx="3421">
                  <c:v>0.41052899999999998</c:v>
                </c:pt>
                <c:pt idx="3422">
                  <c:v>0.41229900000000003</c:v>
                </c:pt>
                <c:pt idx="3423">
                  <c:v>0.41427700000000001</c:v>
                </c:pt>
                <c:pt idx="3424">
                  <c:v>0.41641</c:v>
                </c:pt>
                <c:pt idx="3425">
                  <c:v>0.41862700000000003</c:v>
                </c:pt>
                <c:pt idx="3426">
                  <c:v>0.420844</c:v>
                </c:pt>
                <c:pt idx="3427">
                  <c:v>0.42300199999999999</c:v>
                </c:pt>
                <c:pt idx="3428">
                  <c:v>0.42513800000000002</c:v>
                </c:pt>
                <c:pt idx="3429">
                  <c:v>0.42737199999999997</c:v>
                </c:pt>
                <c:pt idx="3430">
                  <c:v>0.42977799999999999</c:v>
                </c:pt>
                <c:pt idx="3431">
                  <c:v>0.43229000000000001</c:v>
                </c:pt>
                <c:pt idx="3432">
                  <c:v>0.43476399999999998</c:v>
                </c:pt>
                <c:pt idx="3433">
                  <c:v>0.43710700000000002</c:v>
                </c:pt>
                <c:pt idx="3434">
                  <c:v>0.43930200000000003</c:v>
                </c:pt>
                <c:pt idx="3435">
                  <c:v>0.44135999999999997</c:v>
                </c:pt>
                <c:pt idx="3436">
                  <c:v>0.44328299999999998</c:v>
                </c:pt>
                <c:pt idx="3437">
                  <c:v>0.445048</c:v>
                </c:pt>
                <c:pt idx="3438">
                  <c:v>0.44661499999999998</c:v>
                </c:pt>
                <c:pt idx="3439">
                  <c:v>0.44793100000000002</c:v>
                </c:pt>
                <c:pt idx="3440">
                  <c:v>0.44893499999999997</c:v>
                </c:pt>
                <c:pt idx="3441">
                  <c:v>0.44957599999999998</c:v>
                </c:pt>
                <c:pt idx="3442">
                  <c:v>0.44981700000000002</c:v>
                </c:pt>
                <c:pt idx="3443">
                  <c:v>0.44964700000000002</c:v>
                </c:pt>
                <c:pt idx="3444">
                  <c:v>0.44913599999999998</c:v>
                </c:pt>
                <c:pt idx="3445">
                  <c:v>0.44843699999999997</c:v>
                </c:pt>
                <c:pt idx="3446">
                  <c:v>0.44766699999999998</c:v>
                </c:pt>
                <c:pt idx="3447">
                  <c:v>0.44681599999999999</c:v>
                </c:pt>
                <c:pt idx="3448">
                  <c:v>0.44581599999999999</c:v>
                </c:pt>
                <c:pt idx="3449">
                  <c:v>0.44466699999999998</c:v>
                </c:pt>
                <c:pt idx="3450">
                  <c:v>0.443467</c:v>
                </c:pt>
                <c:pt idx="3451">
                  <c:v>0.44236199999999998</c:v>
                </c:pt>
                <c:pt idx="3452">
                  <c:v>0.44148700000000002</c:v>
                </c:pt>
                <c:pt idx="3453">
                  <c:v>0.440884</c:v>
                </c:pt>
                <c:pt idx="3454">
                  <c:v>0.44046600000000002</c:v>
                </c:pt>
                <c:pt idx="3455">
                  <c:v>0.44007800000000002</c:v>
                </c:pt>
                <c:pt idx="3456">
                  <c:v>0.43961899999999998</c:v>
                </c:pt>
                <c:pt idx="3457">
                  <c:v>0.43906400000000001</c:v>
                </c:pt>
                <c:pt idx="3458">
                  <c:v>0.43839499999999998</c:v>
                </c:pt>
                <c:pt idx="3459">
                  <c:v>0.43757000000000001</c:v>
                </c:pt>
                <c:pt idx="3460">
                  <c:v>0.43656800000000001</c:v>
                </c:pt>
                <c:pt idx="3461">
                  <c:v>0.43543500000000002</c:v>
                </c:pt>
                <c:pt idx="3462">
                  <c:v>0.43423400000000001</c:v>
                </c:pt>
                <c:pt idx="3463">
                  <c:v>0.43296400000000002</c:v>
                </c:pt>
                <c:pt idx="3464">
                  <c:v>0.43157299999999998</c:v>
                </c:pt>
                <c:pt idx="3465">
                  <c:v>0.43005399999999999</c:v>
                </c:pt>
                <c:pt idx="3466">
                  <c:v>0.42848900000000001</c:v>
                </c:pt>
                <c:pt idx="3467">
                  <c:v>0.42699199999999998</c:v>
                </c:pt>
                <c:pt idx="3468">
                  <c:v>0.42563299999999998</c:v>
                </c:pt>
                <c:pt idx="3469">
                  <c:v>0.42442099999999999</c:v>
                </c:pt>
                <c:pt idx="3470">
                  <c:v>0.42335299999999998</c:v>
                </c:pt>
                <c:pt idx="3471">
                  <c:v>0.42247099999999999</c:v>
                </c:pt>
                <c:pt idx="3472">
                  <c:v>0.42187599999999997</c:v>
                </c:pt>
                <c:pt idx="3473">
                  <c:v>0.42165799999999998</c:v>
                </c:pt>
                <c:pt idx="3474">
                  <c:v>0.42181999999999997</c:v>
                </c:pt>
                <c:pt idx="3475">
                  <c:v>0.42227700000000001</c:v>
                </c:pt>
                <c:pt idx="3476">
                  <c:v>0.42292000000000002</c:v>
                </c:pt>
                <c:pt idx="3477">
                  <c:v>0.42366700000000002</c:v>
                </c:pt>
                <c:pt idx="3478">
                  <c:v>0.42447099999999999</c:v>
                </c:pt>
                <c:pt idx="3479">
                  <c:v>0.42527700000000002</c:v>
                </c:pt>
                <c:pt idx="3480">
                  <c:v>0.42595899999999998</c:v>
                </c:pt>
                <c:pt idx="3481">
                  <c:v>0.42633199999999999</c:v>
                </c:pt>
                <c:pt idx="3482">
                  <c:v>0.42627199999999998</c:v>
                </c:pt>
                <c:pt idx="3483">
                  <c:v>0.42585499999999998</c:v>
                </c:pt>
                <c:pt idx="3484">
                  <c:v>0.42531600000000003</c:v>
                </c:pt>
                <c:pt idx="3485">
                  <c:v>0.42485099999999998</c:v>
                </c:pt>
                <c:pt idx="3486">
                  <c:v>0.42444399999999999</c:v>
                </c:pt>
                <c:pt idx="3487">
                  <c:v>0.42391099999999998</c:v>
                </c:pt>
                <c:pt idx="3488">
                  <c:v>0.42307600000000001</c:v>
                </c:pt>
                <c:pt idx="3489">
                  <c:v>0.42185299999999998</c:v>
                </c:pt>
                <c:pt idx="3490">
                  <c:v>0.42020299999999999</c:v>
                </c:pt>
                <c:pt idx="3491">
                  <c:v>0.41809400000000002</c:v>
                </c:pt>
                <c:pt idx="3492">
                  <c:v>0.41553299999999999</c:v>
                </c:pt>
                <c:pt idx="3493">
                  <c:v>0.41259600000000002</c:v>
                </c:pt>
                <c:pt idx="3494">
                  <c:v>0.40941100000000002</c:v>
                </c:pt>
                <c:pt idx="3495">
                  <c:v>0.40606500000000001</c:v>
                </c:pt>
                <c:pt idx="3496">
                  <c:v>0.40253499999999998</c:v>
                </c:pt>
                <c:pt idx="3497">
                  <c:v>0.39873500000000001</c:v>
                </c:pt>
                <c:pt idx="3498">
                  <c:v>0.394654</c:v>
                </c:pt>
                <c:pt idx="3499">
                  <c:v>0.39039299999999999</c:v>
                </c:pt>
                <c:pt idx="3500">
                  <c:v>0.386044</c:v>
                </c:pt>
                <c:pt idx="3501">
                  <c:v>0.38160500000000003</c:v>
                </c:pt>
                <c:pt idx="3502">
                  <c:v>0.37700099999999998</c:v>
                </c:pt>
                <c:pt idx="3503">
                  <c:v>0.37214399999999997</c:v>
                </c:pt>
                <c:pt idx="3504">
                  <c:v>0.36698900000000001</c:v>
                </c:pt>
                <c:pt idx="3505">
                  <c:v>0.36161700000000002</c:v>
                </c:pt>
                <c:pt idx="3506">
                  <c:v>0.35624800000000001</c:v>
                </c:pt>
                <c:pt idx="3507">
                  <c:v>0.35113100000000003</c:v>
                </c:pt>
                <c:pt idx="3508">
                  <c:v>0.34637200000000001</c:v>
                </c:pt>
                <c:pt idx="3509">
                  <c:v>0.34190599999999999</c:v>
                </c:pt>
                <c:pt idx="3510">
                  <c:v>0.33760099999999998</c:v>
                </c:pt>
                <c:pt idx="3511">
                  <c:v>0.33338000000000001</c:v>
                </c:pt>
                <c:pt idx="3512">
                  <c:v>0.329239</c:v>
                </c:pt>
                <c:pt idx="3513">
                  <c:v>0.32520399999999999</c:v>
                </c:pt>
                <c:pt idx="3514">
                  <c:v>0.32130599999999998</c:v>
                </c:pt>
                <c:pt idx="3515">
                  <c:v>0.31757299999999999</c:v>
                </c:pt>
                <c:pt idx="3516">
                  <c:v>0.31400400000000001</c:v>
                </c:pt>
                <c:pt idx="3517">
                  <c:v>0.31058999999999998</c:v>
                </c:pt>
                <c:pt idx="3518">
                  <c:v>0.30734899999999998</c:v>
                </c:pt>
                <c:pt idx="3519">
                  <c:v>0.30429800000000001</c:v>
                </c:pt>
                <c:pt idx="3520">
                  <c:v>0.30139199999999999</c:v>
                </c:pt>
                <c:pt idx="3521">
                  <c:v>0.29857600000000001</c:v>
                </c:pt>
                <c:pt idx="3522">
                  <c:v>0.29584199999999999</c:v>
                </c:pt>
                <c:pt idx="3523">
                  <c:v>0.29315400000000003</c:v>
                </c:pt>
                <c:pt idx="3524">
                  <c:v>0.29033199999999998</c:v>
                </c:pt>
                <c:pt idx="3525">
                  <c:v>0.287101</c:v>
                </c:pt>
                <c:pt idx="3526">
                  <c:v>0.28324300000000002</c:v>
                </c:pt>
                <c:pt idx="3527">
                  <c:v>0.278692</c:v>
                </c:pt>
                <c:pt idx="3528">
                  <c:v>0.27352199999999999</c:v>
                </c:pt>
                <c:pt idx="3529">
                  <c:v>0.26786199999999999</c:v>
                </c:pt>
                <c:pt idx="3530">
                  <c:v>0.26178800000000002</c:v>
                </c:pt>
                <c:pt idx="3531">
                  <c:v>0.255249</c:v>
                </c:pt>
                <c:pt idx="3532">
                  <c:v>0.24812899999999999</c:v>
                </c:pt>
                <c:pt idx="3533">
                  <c:v>0.24036099999999999</c:v>
                </c:pt>
                <c:pt idx="3534">
                  <c:v>0.23197699999999999</c:v>
                </c:pt>
                <c:pt idx="3535">
                  <c:v>0.22306999999999999</c:v>
                </c:pt>
                <c:pt idx="3536">
                  <c:v>0.213726</c:v>
                </c:pt>
                <c:pt idx="3537">
                  <c:v>0.203983</c:v>
                </c:pt>
                <c:pt idx="3538">
                  <c:v>0.19386</c:v>
                </c:pt>
                <c:pt idx="3539">
                  <c:v>0.18340600000000001</c:v>
                </c:pt>
                <c:pt idx="3540">
                  <c:v>0.172706</c:v>
                </c:pt>
                <c:pt idx="3541">
                  <c:v>0.16186500000000001</c:v>
                </c:pt>
                <c:pt idx="3542">
                  <c:v>0.150978</c:v>
                </c:pt>
                <c:pt idx="3543">
                  <c:v>0.140097</c:v>
                </c:pt>
                <c:pt idx="3544">
                  <c:v>0.12926000000000001</c:v>
                </c:pt>
                <c:pt idx="3545">
                  <c:v>0.11855</c:v>
                </c:pt>
                <c:pt idx="3546">
                  <c:v>0.108054</c:v>
                </c:pt>
                <c:pt idx="3547">
                  <c:v>9.7740999999999995E-2</c:v>
                </c:pt>
                <c:pt idx="3548">
                  <c:v>8.7485999999999994E-2</c:v>
                </c:pt>
                <c:pt idx="3549">
                  <c:v>7.7244999999999994E-2</c:v>
                </c:pt>
                <c:pt idx="3550">
                  <c:v>6.7158999999999996E-2</c:v>
                </c:pt>
                <c:pt idx="3551">
                  <c:v>5.7487999999999997E-2</c:v>
                </c:pt>
                <c:pt idx="3552">
                  <c:v>4.8501000000000002E-2</c:v>
                </c:pt>
                <c:pt idx="3553">
                  <c:v>4.0357999999999998E-2</c:v>
                </c:pt>
                <c:pt idx="3554">
                  <c:v>3.3062000000000001E-2</c:v>
                </c:pt>
                <c:pt idx="3555">
                  <c:v>2.6537000000000002E-2</c:v>
                </c:pt>
                <c:pt idx="3556">
                  <c:v>2.077E-2</c:v>
                </c:pt>
                <c:pt idx="3557">
                  <c:v>1.5800999999999999E-2</c:v>
                </c:pt>
                <c:pt idx="3558">
                  <c:v>1.1625999999999999E-2</c:v>
                </c:pt>
                <c:pt idx="3559">
                  <c:v>8.2179999999999996E-3</c:v>
                </c:pt>
                <c:pt idx="3560">
                  <c:v>5.6129999999999999E-3</c:v>
                </c:pt>
                <c:pt idx="3561">
                  <c:v>3.8890000000000001E-3</c:v>
                </c:pt>
                <c:pt idx="3562">
                  <c:v>3.0720000000000001E-3</c:v>
                </c:pt>
                <c:pt idx="3563">
                  <c:v>2.8519999999999999E-3</c:v>
                </c:pt>
                <c:pt idx="3564">
                  <c:v>3.2499999999999999E-3</c:v>
                </c:pt>
                <c:pt idx="3565">
                  <c:v>4.3379999999999998E-3</c:v>
                </c:pt>
                <c:pt idx="3566">
                  <c:v>6.1460000000000004E-3</c:v>
                </c:pt>
                <c:pt idx="3567">
                  <c:v>8.7399999999999995E-3</c:v>
                </c:pt>
                <c:pt idx="3568">
                  <c:v>1.2156999999999999E-2</c:v>
                </c:pt>
                <c:pt idx="3569">
                  <c:v>1.6386000000000001E-2</c:v>
                </c:pt>
                <c:pt idx="3570">
                  <c:v>2.1391E-2</c:v>
                </c:pt>
                <c:pt idx="3571">
                  <c:v>2.7157000000000001E-2</c:v>
                </c:pt>
                <c:pt idx="3572">
                  <c:v>3.3713E-2</c:v>
                </c:pt>
                <c:pt idx="3573">
                  <c:v>4.1080999999999999E-2</c:v>
                </c:pt>
                <c:pt idx="3574">
                  <c:v>4.922E-2</c:v>
                </c:pt>
                <c:pt idx="3575">
                  <c:v>5.8056999999999997E-2</c:v>
                </c:pt>
                <c:pt idx="3576">
                  <c:v>6.7557000000000006E-2</c:v>
                </c:pt>
                <c:pt idx="3577">
                  <c:v>7.7702999999999994E-2</c:v>
                </c:pt>
                <c:pt idx="3578">
                  <c:v>8.8466000000000003E-2</c:v>
                </c:pt>
                <c:pt idx="3579">
                  <c:v>9.9814E-2</c:v>
                </c:pt>
                <c:pt idx="3580">
                  <c:v>0.111675</c:v>
                </c:pt>
                <c:pt idx="3581">
                  <c:v>0.123889</c:v>
                </c:pt>
                <c:pt idx="3582">
                  <c:v>0.136295</c:v>
                </c:pt>
                <c:pt idx="3583">
                  <c:v>0.14884800000000001</c:v>
                </c:pt>
                <c:pt idx="3584">
                  <c:v>0.16158500000000001</c:v>
                </c:pt>
                <c:pt idx="3585">
                  <c:v>0.17449999999999999</c:v>
                </c:pt>
                <c:pt idx="3586">
                  <c:v>0.18750900000000001</c:v>
                </c:pt>
                <c:pt idx="3587">
                  <c:v>0.20050000000000001</c:v>
                </c:pt>
                <c:pt idx="3588">
                  <c:v>0.21337400000000001</c:v>
                </c:pt>
                <c:pt idx="3589">
                  <c:v>0.226049</c:v>
                </c:pt>
                <c:pt idx="3590">
                  <c:v>0.23846300000000001</c:v>
                </c:pt>
                <c:pt idx="3591">
                  <c:v>0.250583</c:v>
                </c:pt>
                <c:pt idx="3592">
                  <c:v>0.262403</c:v>
                </c:pt>
                <c:pt idx="3593">
                  <c:v>0.27392</c:v>
                </c:pt>
                <c:pt idx="3594">
                  <c:v>0.28510999999999997</c:v>
                </c:pt>
                <c:pt idx="3595">
                  <c:v>0.29592800000000002</c:v>
                </c:pt>
                <c:pt idx="3596">
                  <c:v>0.30629800000000001</c:v>
                </c:pt>
                <c:pt idx="3597">
                  <c:v>0.31608599999999998</c:v>
                </c:pt>
                <c:pt idx="3598">
                  <c:v>0.32513199999999998</c:v>
                </c:pt>
                <c:pt idx="3599">
                  <c:v>0.33332800000000001</c:v>
                </c:pt>
                <c:pt idx="3600">
                  <c:v>0.340638</c:v>
                </c:pt>
                <c:pt idx="3601">
                  <c:v>0.34703600000000001</c:v>
                </c:pt>
                <c:pt idx="3602">
                  <c:v>0.352433</c:v>
                </c:pt>
                <c:pt idx="3603">
                  <c:v>0.356684</c:v>
                </c:pt>
                <c:pt idx="3604">
                  <c:v>0.359678</c:v>
                </c:pt>
                <c:pt idx="3605">
                  <c:v>0.36142600000000003</c:v>
                </c:pt>
                <c:pt idx="3606">
                  <c:v>0.36204399999999998</c:v>
                </c:pt>
                <c:pt idx="3607">
                  <c:v>0.36168099999999997</c:v>
                </c:pt>
                <c:pt idx="3608">
                  <c:v>0.360458</c:v>
                </c:pt>
                <c:pt idx="3609">
                  <c:v>0.35846099999999997</c:v>
                </c:pt>
                <c:pt idx="3610">
                  <c:v>0.355765</c:v>
                </c:pt>
                <c:pt idx="3611">
                  <c:v>0.35248200000000002</c:v>
                </c:pt>
                <c:pt idx="3612">
                  <c:v>0.34877799999999998</c:v>
                </c:pt>
                <c:pt idx="3613">
                  <c:v>0.34482699999999999</c:v>
                </c:pt>
                <c:pt idx="3614">
                  <c:v>0.34078900000000001</c:v>
                </c:pt>
                <c:pt idx="3615">
                  <c:v>0.336839</c:v>
                </c:pt>
                <c:pt idx="3616">
                  <c:v>0.33318199999999998</c:v>
                </c:pt>
                <c:pt idx="3617">
                  <c:v>0.32999899999999999</c:v>
                </c:pt>
                <c:pt idx="3618">
                  <c:v>0.32742100000000002</c:v>
                </c:pt>
                <c:pt idx="3619">
                  <c:v>0.32555699999999999</c:v>
                </c:pt>
                <c:pt idx="3620">
                  <c:v>0.32449899999999998</c:v>
                </c:pt>
                <c:pt idx="3621">
                  <c:v>0.32427800000000001</c:v>
                </c:pt>
                <c:pt idx="3622">
                  <c:v>0.324853</c:v>
                </c:pt>
                <c:pt idx="3623">
                  <c:v>0.32618599999999998</c:v>
                </c:pt>
                <c:pt idx="3624">
                  <c:v>0.32826300000000003</c:v>
                </c:pt>
                <c:pt idx="3625">
                  <c:v>0.33103500000000002</c:v>
                </c:pt>
                <c:pt idx="3626">
                  <c:v>0.334395</c:v>
                </c:pt>
                <c:pt idx="3627">
                  <c:v>0.33828999999999998</c:v>
                </c:pt>
                <c:pt idx="3628">
                  <c:v>0.34275699999999998</c:v>
                </c:pt>
                <c:pt idx="3629">
                  <c:v>0.34780899999999998</c:v>
                </c:pt>
                <c:pt idx="3630">
                  <c:v>0.353356</c:v>
                </c:pt>
                <c:pt idx="3631">
                  <c:v>0.35928500000000002</c:v>
                </c:pt>
                <c:pt idx="3632">
                  <c:v>0.36554700000000001</c:v>
                </c:pt>
                <c:pt idx="3633">
                  <c:v>0.37215599999999999</c:v>
                </c:pt>
                <c:pt idx="3634">
                  <c:v>0.37917200000000001</c:v>
                </c:pt>
                <c:pt idx="3635">
                  <c:v>0.38666499999999998</c:v>
                </c:pt>
                <c:pt idx="3636">
                  <c:v>0.394621</c:v>
                </c:pt>
                <c:pt idx="3637">
                  <c:v>0.40291399999999999</c:v>
                </c:pt>
                <c:pt idx="3638">
                  <c:v>0.41142099999999998</c:v>
                </c:pt>
                <c:pt idx="3639">
                  <c:v>0.42014000000000001</c:v>
                </c:pt>
                <c:pt idx="3640">
                  <c:v>0.42913099999999998</c:v>
                </c:pt>
                <c:pt idx="3641">
                  <c:v>0.43839800000000001</c:v>
                </c:pt>
                <c:pt idx="3642">
                  <c:v>0.44790000000000002</c:v>
                </c:pt>
                <c:pt idx="3643">
                  <c:v>0.45763700000000002</c:v>
                </c:pt>
                <c:pt idx="3644">
                  <c:v>0.46765800000000002</c:v>
                </c:pt>
                <c:pt idx="3645">
                  <c:v>0.47797800000000001</c:v>
                </c:pt>
                <c:pt idx="3646">
                  <c:v>0.48855700000000002</c:v>
                </c:pt>
                <c:pt idx="3647">
                  <c:v>0.49934000000000001</c:v>
                </c:pt>
                <c:pt idx="3648">
                  <c:v>0.510239</c:v>
                </c:pt>
                <c:pt idx="3649">
                  <c:v>0.52115299999999998</c:v>
                </c:pt>
                <c:pt idx="3650">
                  <c:v>0.53205599999999997</c:v>
                </c:pt>
                <c:pt idx="3651">
                  <c:v>0.543045</c:v>
                </c:pt>
                <c:pt idx="3652">
                  <c:v>0.55421699999999996</c:v>
                </c:pt>
                <c:pt idx="3653">
                  <c:v>0.56553100000000001</c:v>
                </c:pt>
                <c:pt idx="3654">
                  <c:v>0.57683899999999999</c:v>
                </c:pt>
                <c:pt idx="3655">
                  <c:v>0.58801999999999999</c:v>
                </c:pt>
                <c:pt idx="3656">
                  <c:v>0.599051</c:v>
                </c:pt>
                <c:pt idx="3657">
                  <c:v>0.60997299999999999</c:v>
                </c:pt>
                <c:pt idx="3658">
                  <c:v>0.620811</c:v>
                </c:pt>
                <c:pt idx="3659">
                  <c:v>0.63150300000000004</c:v>
                </c:pt>
                <c:pt idx="3660">
                  <c:v>0.64192300000000002</c:v>
                </c:pt>
                <c:pt idx="3661">
                  <c:v>0.65194700000000005</c:v>
                </c:pt>
                <c:pt idx="3662">
                  <c:v>0.661528</c:v>
                </c:pt>
                <c:pt idx="3663">
                  <c:v>0.67064599999999996</c:v>
                </c:pt>
                <c:pt idx="3664">
                  <c:v>0.67923900000000004</c:v>
                </c:pt>
                <c:pt idx="3665">
                  <c:v>0.68720700000000001</c:v>
                </c:pt>
                <c:pt idx="3666">
                  <c:v>0.69448399999999999</c:v>
                </c:pt>
                <c:pt idx="3667">
                  <c:v>0.701048</c:v>
                </c:pt>
                <c:pt idx="3668">
                  <c:v>0.70684800000000003</c:v>
                </c:pt>
                <c:pt idx="3669">
                  <c:v>0.71179800000000004</c:v>
                </c:pt>
                <c:pt idx="3670">
                  <c:v>0.71583699999999995</c:v>
                </c:pt>
                <c:pt idx="3671">
                  <c:v>0.71898600000000001</c:v>
                </c:pt>
                <c:pt idx="3672">
                  <c:v>0.72135400000000005</c:v>
                </c:pt>
                <c:pt idx="3673">
                  <c:v>0.72316000000000003</c:v>
                </c:pt>
                <c:pt idx="3674">
                  <c:v>0.72471300000000005</c:v>
                </c:pt>
                <c:pt idx="3675">
                  <c:v>0.72636000000000001</c:v>
                </c:pt>
                <c:pt idx="3676">
                  <c:v>0.72838999999999998</c:v>
                </c:pt>
                <c:pt idx="3677">
                  <c:v>0.73100200000000004</c:v>
                </c:pt>
                <c:pt idx="3678">
                  <c:v>0.73436900000000005</c:v>
                </c:pt>
                <c:pt idx="3679">
                  <c:v>0.73870100000000005</c:v>
                </c:pt>
                <c:pt idx="3680">
                  <c:v>0.74421899999999996</c:v>
                </c:pt>
                <c:pt idx="3681">
                  <c:v>0.75107699999999999</c:v>
                </c:pt>
                <c:pt idx="3682">
                  <c:v>0.75936300000000001</c:v>
                </c:pt>
                <c:pt idx="3683">
                  <c:v>0.76917999999999997</c:v>
                </c:pt>
                <c:pt idx="3684">
                  <c:v>0.78068099999999996</c:v>
                </c:pt>
                <c:pt idx="3685">
                  <c:v>0.79401200000000005</c:v>
                </c:pt>
                <c:pt idx="3686">
                  <c:v>0.80925499999999995</c:v>
                </c:pt>
                <c:pt idx="3687">
                  <c:v>0.82645299999999999</c:v>
                </c:pt>
                <c:pt idx="3688">
                  <c:v>0.84564600000000001</c:v>
                </c:pt>
                <c:pt idx="3689">
                  <c:v>0.86682400000000004</c:v>
                </c:pt>
                <c:pt idx="3690">
                  <c:v>0.88982300000000003</c:v>
                </c:pt>
                <c:pt idx="3691">
                  <c:v>0.914385</c:v>
                </c:pt>
                <c:pt idx="3692">
                  <c:v>0.94032700000000002</c:v>
                </c:pt>
                <c:pt idx="3693">
                  <c:v>0.96754200000000001</c:v>
                </c:pt>
                <c:pt idx="3694">
                  <c:v>0.99582300000000001</c:v>
                </c:pt>
                <c:pt idx="3695">
                  <c:v>1.024837</c:v>
                </c:pt>
                <c:pt idx="3696">
                  <c:v>1.054314</c:v>
                </c:pt>
                <c:pt idx="3697">
                  <c:v>1.084136</c:v>
                </c:pt>
                <c:pt idx="3698">
                  <c:v>1.114196</c:v>
                </c:pt>
                <c:pt idx="3699">
                  <c:v>1.144226</c:v>
                </c:pt>
                <c:pt idx="3700">
                  <c:v>1.173826</c:v>
                </c:pt>
                <c:pt idx="3701">
                  <c:v>1.202583</c:v>
                </c:pt>
                <c:pt idx="3702">
                  <c:v>1.230118</c:v>
                </c:pt>
                <c:pt idx="3703">
                  <c:v>1.2560249999999999</c:v>
                </c:pt>
                <c:pt idx="3704">
                  <c:v>1.279865</c:v>
                </c:pt>
                <c:pt idx="3705">
                  <c:v>1.3012889999999999</c:v>
                </c:pt>
                <c:pt idx="3706">
                  <c:v>1.3201959999999999</c:v>
                </c:pt>
                <c:pt idx="3707">
                  <c:v>1.3367329999999999</c:v>
                </c:pt>
                <c:pt idx="3708">
                  <c:v>1.351124</c:v>
                </c:pt>
                <c:pt idx="3709">
                  <c:v>1.3635090000000001</c:v>
                </c:pt>
                <c:pt idx="3710">
                  <c:v>1.3738969999999999</c:v>
                </c:pt>
                <c:pt idx="3711">
                  <c:v>1.3822890000000001</c:v>
                </c:pt>
                <c:pt idx="3712">
                  <c:v>1.3887780000000001</c:v>
                </c:pt>
                <c:pt idx="3713">
                  <c:v>1.393529</c:v>
                </c:pt>
                <c:pt idx="3714">
                  <c:v>1.3967210000000001</c:v>
                </c:pt>
                <c:pt idx="3715">
                  <c:v>1.3985989999999999</c:v>
                </c:pt>
                <c:pt idx="3716">
                  <c:v>1.399478</c:v>
                </c:pt>
                <c:pt idx="3717">
                  <c:v>1.399621</c:v>
                </c:pt>
                <c:pt idx="3718">
                  <c:v>1.3991629999999999</c:v>
                </c:pt>
                <c:pt idx="3719">
                  <c:v>1.3982810000000001</c:v>
                </c:pt>
                <c:pt idx="3720">
                  <c:v>1.3973390000000001</c:v>
                </c:pt>
                <c:pt idx="3721">
                  <c:v>1.3967449999999999</c:v>
                </c:pt>
                <c:pt idx="3722">
                  <c:v>1.3967529999999999</c:v>
                </c:pt>
                <c:pt idx="3723">
                  <c:v>1.397492</c:v>
                </c:pt>
                <c:pt idx="3724">
                  <c:v>1.399106</c:v>
                </c:pt>
                <c:pt idx="3725">
                  <c:v>1.4017759999999999</c:v>
                </c:pt>
                <c:pt idx="3726">
                  <c:v>1.405632</c:v>
                </c:pt>
                <c:pt idx="3727">
                  <c:v>1.410685</c:v>
                </c:pt>
                <c:pt idx="3728">
                  <c:v>1.416863</c:v>
                </c:pt>
                <c:pt idx="3729">
                  <c:v>1.424123</c:v>
                </c:pt>
                <c:pt idx="3730">
                  <c:v>1.432485</c:v>
                </c:pt>
                <c:pt idx="3731">
                  <c:v>1.441918</c:v>
                </c:pt>
                <c:pt idx="3732">
                  <c:v>1.4522299999999999</c:v>
                </c:pt>
                <c:pt idx="3733">
                  <c:v>1.463106</c:v>
                </c:pt>
                <c:pt idx="3734">
                  <c:v>1.47428</c:v>
                </c:pt>
                <c:pt idx="3735">
                  <c:v>1.4856579999999999</c:v>
                </c:pt>
                <c:pt idx="3736">
                  <c:v>1.497268</c:v>
                </c:pt>
                <c:pt idx="3737">
                  <c:v>1.5090950000000001</c:v>
                </c:pt>
                <c:pt idx="3738">
                  <c:v>1.5209760000000001</c:v>
                </c:pt>
                <c:pt idx="3739">
                  <c:v>1.5326709999999999</c:v>
                </c:pt>
                <c:pt idx="3740">
                  <c:v>1.5439929999999999</c:v>
                </c:pt>
                <c:pt idx="3741">
                  <c:v>1.554854</c:v>
                </c:pt>
                <c:pt idx="3742">
                  <c:v>1.565237</c:v>
                </c:pt>
                <c:pt idx="3743">
                  <c:v>1.5751740000000001</c:v>
                </c:pt>
                <c:pt idx="3744">
                  <c:v>1.584751</c:v>
                </c:pt>
                <c:pt idx="3745">
                  <c:v>1.5941179999999999</c:v>
                </c:pt>
                <c:pt idx="3746">
                  <c:v>1.603467</c:v>
                </c:pt>
                <c:pt idx="3747">
                  <c:v>1.6129519999999999</c:v>
                </c:pt>
                <c:pt idx="3748">
                  <c:v>1.6226449999999999</c:v>
                </c:pt>
                <c:pt idx="3749">
                  <c:v>1.6326080000000001</c:v>
                </c:pt>
                <c:pt idx="3750">
                  <c:v>1.642978</c:v>
                </c:pt>
                <c:pt idx="3751">
                  <c:v>1.6539170000000001</c:v>
                </c:pt>
                <c:pt idx="3752">
                  <c:v>1.6655219999999999</c:v>
                </c:pt>
                <c:pt idx="3753">
                  <c:v>1.6777709999999999</c:v>
                </c:pt>
                <c:pt idx="3754">
                  <c:v>1.690534</c:v>
                </c:pt>
                <c:pt idx="3755">
                  <c:v>1.703662</c:v>
                </c:pt>
                <c:pt idx="3756">
                  <c:v>1.717133</c:v>
                </c:pt>
                <c:pt idx="3757">
                  <c:v>1.7311240000000001</c:v>
                </c:pt>
                <c:pt idx="3758">
                  <c:v>1.7458739999999999</c:v>
                </c:pt>
                <c:pt idx="3759">
                  <c:v>1.7614700000000001</c:v>
                </c:pt>
                <c:pt idx="3760">
                  <c:v>1.7777849999999999</c:v>
                </c:pt>
                <c:pt idx="3761">
                  <c:v>1.7946029999999999</c:v>
                </c:pt>
                <c:pt idx="3762">
                  <c:v>1.8117620000000001</c:v>
                </c:pt>
                <c:pt idx="3763">
                  <c:v>1.8291409999999999</c:v>
                </c:pt>
                <c:pt idx="3764">
                  <c:v>1.8465510000000001</c:v>
                </c:pt>
                <c:pt idx="3765">
                  <c:v>1.8637030000000001</c:v>
                </c:pt>
                <c:pt idx="3766">
                  <c:v>1.8803190000000001</c:v>
                </c:pt>
                <c:pt idx="3767">
                  <c:v>1.8962129999999999</c:v>
                </c:pt>
                <c:pt idx="3768">
                  <c:v>1.911259</c:v>
                </c:pt>
                <c:pt idx="3769">
                  <c:v>1.925343</c:v>
                </c:pt>
                <c:pt idx="3770">
                  <c:v>1.9383840000000001</c:v>
                </c:pt>
                <c:pt idx="3771">
                  <c:v>1.95035</c:v>
                </c:pt>
                <c:pt idx="3772">
                  <c:v>1.961219</c:v>
                </c:pt>
                <c:pt idx="3773">
                  <c:v>1.970953</c:v>
                </c:pt>
                <c:pt idx="3774">
                  <c:v>1.979484</c:v>
                </c:pt>
                <c:pt idx="3775">
                  <c:v>1.9866969999999999</c:v>
                </c:pt>
                <c:pt idx="3776">
                  <c:v>1.9924360000000001</c:v>
                </c:pt>
                <c:pt idx="3777">
                  <c:v>1.9965660000000001</c:v>
                </c:pt>
                <c:pt idx="3778">
                  <c:v>1.9990479999999999</c:v>
                </c:pt>
                <c:pt idx="3779">
                  <c:v>2</c:v>
                </c:pt>
                <c:pt idx="3780">
                  <c:v>1.999711</c:v>
                </c:pt>
                <c:pt idx="3781">
                  <c:v>1.998526</c:v>
                </c:pt>
                <c:pt idx="3782">
                  <c:v>1.9966649999999999</c:v>
                </c:pt>
                <c:pt idx="3783">
                  <c:v>1.994167</c:v>
                </c:pt>
                <c:pt idx="3784">
                  <c:v>1.9910369999999999</c:v>
                </c:pt>
                <c:pt idx="3785">
                  <c:v>1.9873959999999999</c:v>
                </c:pt>
                <c:pt idx="3786">
                  <c:v>1.983446</c:v>
                </c:pt>
                <c:pt idx="3787">
                  <c:v>1.979287</c:v>
                </c:pt>
                <c:pt idx="3788">
                  <c:v>1.9748829999999999</c:v>
                </c:pt>
                <c:pt idx="3789">
                  <c:v>1.9701649999999999</c:v>
                </c:pt>
                <c:pt idx="3790">
                  <c:v>1.9651430000000001</c:v>
                </c:pt>
                <c:pt idx="3791">
                  <c:v>1.9598500000000001</c:v>
                </c:pt>
                <c:pt idx="3792">
                  <c:v>1.9542710000000001</c:v>
                </c:pt>
                <c:pt idx="3793">
                  <c:v>1.948367</c:v>
                </c:pt>
                <c:pt idx="3794">
                  <c:v>1.942102</c:v>
                </c:pt>
                <c:pt idx="3795">
                  <c:v>1.935392</c:v>
                </c:pt>
                <c:pt idx="3796">
                  <c:v>1.9280470000000001</c:v>
                </c:pt>
                <c:pt idx="3797">
                  <c:v>1.919799</c:v>
                </c:pt>
                <c:pt idx="3798">
                  <c:v>1.910369</c:v>
                </c:pt>
                <c:pt idx="3799">
                  <c:v>1.8995439999999999</c:v>
                </c:pt>
                <c:pt idx="3800">
                  <c:v>1.8872500000000001</c:v>
                </c:pt>
                <c:pt idx="3801">
                  <c:v>1.873537</c:v>
                </c:pt>
                <c:pt idx="3802">
                  <c:v>1.858482</c:v>
                </c:pt>
                <c:pt idx="3803">
                  <c:v>1.8421380000000001</c:v>
                </c:pt>
                <c:pt idx="3804">
                  <c:v>1.8245389999999999</c:v>
                </c:pt>
                <c:pt idx="3805">
                  <c:v>1.8056920000000001</c:v>
                </c:pt>
                <c:pt idx="3806">
                  <c:v>1.7855749999999999</c:v>
                </c:pt>
                <c:pt idx="3807">
                  <c:v>1.764243</c:v>
                </c:pt>
                <c:pt idx="3808">
                  <c:v>1.741943</c:v>
                </c:pt>
                <c:pt idx="3809">
                  <c:v>1.7190510000000001</c:v>
                </c:pt>
                <c:pt idx="3810">
                  <c:v>1.6958880000000001</c:v>
                </c:pt>
                <c:pt idx="3811">
                  <c:v>1.6726129999999999</c:v>
                </c:pt>
                <c:pt idx="3812">
                  <c:v>1.6492819999999999</c:v>
                </c:pt>
                <c:pt idx="3813">
                  <c:v>1.6259950000000001</c:v>
                </c:pt>
                <c:pt idx="3814">
                  <c:v>1.602984</c:v>
                </c:pt>
                <c:pt idx="3815">
                  <c:v>1.580554</c:v>
                </c:pt>
                <c:pt idx="3816">
                  <c:v>1.558972</c:v>
                </c:pt>
                <c:pt idx="3817">
                  <c:v>1.5383880000000001</c:v>
                </c:pt>
                <c:pt idx="3818">
                  <c:v>1.5188550000000001</c:v>
                </c:pt>
                <c:pt idx="3819">
                  <c:v>1.5003550000000001</c:v>
                </c:pt>
                <c:pt idx="3820">
                  <c:v>1.4828159999999999</c:v>
                </c:pt>
                <c:pt idx="3821">
                  <c:v>1.466118</c:v>
                </c:pt>
                <c:pt idx="3822">
                  <c:v>1.4501459999999999</c:v>
                </c:pt>
                <c:pt idx="3823">
                  <c:v>1.4348380000000001</c:v>
                </c:pt>
                <c:pt idx="3824">
                  <c:v>1.4201600000000001</c:v>
                </c:pt>
                <c:pt idx="3825">
                  <c:v>1.4060250000000001</c:v>
                </c:pt>
                <c:pt idx="3826">
                  <c:v>1.392209</c:v>
                </c:pt>
                <c:pt idx="3827">
                  <c:v>1.3783589999999999</c:v>
                </c:pt>
                <c:pt idx="3828">
                  <c:v>1.364085</c:v>
                </c:pt>
                <c:pt idx="3829">
                  <c:v>1.349091</c:v>
                </c:pt>
                <c:pt idx="3830">
                  <c:v>1.3332310000000001</c:v>
                </c:pt>
                <c:pt idx="3831">
                  <c:v>1.3164629999999999</c:v>
                </c:pt>
                <c:pt idx="3832">
                  <c:v>1.298727</c:v>
                </c:pt>
                <c:pt idx="3833">
                  <c:v>1.2798769999999999</c:v>
                </c:pt>
                <c:pt idx="3834">
                  <c:v>1.25976</c:v>
                </c:pt>
                <c:pt idx="3835">
                  <c:v>1.238308</c:v>
                </c:pt>
                <c:pt idx="3836">
                  <c:v>1.215557</c:v>
                </c:pt>
                <c:pt idx="3837">
                  <c:v>1.191632</c:v>
                </c:pt>
                <c:pt idx="3838">
                  <c:v>1.1667209999999999</c:v>
                </c:pt>
                <c:pt idx="3839">
                  <c:v>1.1410279999999999</c:v>
                </c:pt>
                <c:pt idx="3840">
                  <c:v>1.1147069999999999</c:v>
                </c:pt>
                <c:pt idx="3841">
                  <c:v>1.0878570000000001</c:v>
                </c:pt>
                <c:pt idx="3842">
                  <c:v>1.06057</c:v>
                </c:pt>
                <c:pt idx="3843">
                  <c:v>1.0329900000000001</c:v>
                </c:pt>
                <c:pt idx="3844">
                  <c:v>1.0053339999999999</c:v>
                </c:pt>
                <c:pt idx="3845">
                  <c:v>0.97786399999999996</c:v>
                </c:pt>
                <c:pt idx="3846">
                  <c:v>0.95084299999999999</c:v>
                </c:pt>
                <c:pt idx="3847">
                  <c:v>0.92448200000000003</c:v>
                </c:pt>
                <c:pt idx="3848">
                  <c:v>0.89891100000000002</c:v>
                </c:pt>
                <c:pt idx="3849">
                  <c:v>0.874143</c:v>
                </c:pt>
                <c:pt idx="3850">
                  <c:v>0.85007699999999997</c:v>
                </c:pt>
                <c:pt idx="3851">
                  <c:v>0.82656099999999999</c:v>
                </c:pt>
                <c:pt idx="3852">
                  <c:v>0.80352699999999999</c:v>
                </c:pt>
                <c:pt idx="3853">
                  <c:v>0.781053</c:v>
                </c:pt>
                <c:pt idx="3854">
                  <c:v>0.75924999999999998</c:v>
                </c:pt>
                <c:pt idx="3855">
                  <c:v>0.73810500000000001</c:v>
                </c:pt>
                <c:pt idx="3856">
                  <c:v>0.71748900000000004</c:v>
                </c:pt>
                <c:pt idx="3857">
                  <c:v>0.69730099999999995</c:v>
                </c:pt>
                <c:pt idx="3858">
                  <c:v>0.677504</c:v>
                </c:pt>
                <c:pt idx="3859">
                  <c:v>0.65804200000000002</c:v>
                </c:pt>
                <c:pt idx="3860">
                  <c:v>0.63880499999999996</c:v>
                </c:pt>
                <c:pt idx="3861">
                  <c:v>0.61972899999999997</c:v>
                </c:pt>
                <c:pt idx="3862">
                  <c:v>0.60089999999999999</c:v>
                </c:pt>
                <c:pt idx="3863">
                  <c:v>0.582511</c:v>
                </c:pt>
                <c:pt idx="3864">
                  <c:v>0.56473200000000001</c:v>
                </c:pt>
                <c:pt idx="3865">
                  <c:v>0.54763200000000001</c:v>
                </c:pt>
                <c:pt idx="3866">
                  <c:v>0.531277</c:v>
                </c:pt>
                <c:pt idx="3867">
                  <c:v>0.51582799999999995</c:v>
                </c:pt>
                <c:pt idx="3868">
                  <c:v>0.50146500000000005</c:v>
                </c:pt>
                <c:pt idx="3869">
                  <c:v>0.48822199999999999</c:v>
                </c:pt>
                <c:pt idx="3870">
                  <c:v>0.47597699999999998</c:v>
                </c:pt>
                <c:pt idx="3871">
                  <c:v>0.464613</c:v>
                </c:pt>
                <c:pt idx="3872">
                  <c:v>0.45413399999999998</c:v>
                </c:pt>
                <c:pt idx="3873">
                  <c:v>0.44457099999999999</c:v>
                </c:pt>
                <c:pt idx="3874">
                  <c:v>0.43583699999999997</c:v>
                </c:pt>
                <c:pt idx="3875">
                  <c:v>0.42772100000000002</c:v>
                </c:pt>
                <c:pt idx="3876">
                  <c:v>0.42002200000000001</c:v>
                </c:pt>
                <c:pt idx="3877">
                  <c:v>0.41263</c:v>
                </c:pt>
                <c:pt idx="3878">
                  <c:v>0.40547800000000001</c:v>
                </c:pt>
                <c:pt idx="3879">
                  <c:v>0.39849000000000001</c:v>
                </c:pt>
                <c:pt idx="3880">
                  <c:v>0.391594</c:v>
                </c:pt>
                <c:pt idx="3881">
                  <c:v>0.38468799999999997</c:v>
                </c:pt>
                <c:pt idx="3882">
                  <c:v>0.37757099999999999</c:v>
                </c:pt>
                <c:pt idx="3883">
                  <c:v>0.37001600000000001</c:v>
                </c:pt>
                <c:pt idx="3884">
                  <c:v>0.36197200000000002</c:v>
                </c:pt>
                <c:pt idx="3885">
                  <c:v>0.35365400000000002</c:v>
                </c:pt>
                <c:pt idx="3886">
                  <c:v>0.34533799999999998</c:v>
                </c:pt>
                <c:pt idx="3887">
                  <c:v>0.33710499999999999</c:v>
                </c:pt>
                <c:pt idx="3888">
                  <c:v>0.328816</c:v>
                </c:pt>
                <c:pt idx="3889">
                  <c:v>0.32035400000000003</c:v>
                </c:pt>
                <c:pt idx="3890">
                  <c:v>0.31180999999999998</c:v>
                </c:pt>
                <c:pt idx="3891">
                  <c:v>0.30340699999999998</c:v>
                </c:pt>
                <c:pt idx="3892">
                  <c:v>0.29528100000000002</c:v>
                </c:pt>
                <c:pt idx="3893">
                  <c:v>0.28741100000000003</c:v>
                </c:pt>
                <c:pt idx="3894">
                  <c:v>0.279775</c:v>
                </c:pt>
                <c:pt idx="3895">
                  <c:v>0.27251599999999998</c:v>
                </c:pt>
                <c:pt idx="3896">
                  <c:v>0.26584400000000002</c:v>
                </c:pt>
                <c:pt idx="3897">
                  <c:v>0.25976500000000002</c:v>
                </c:pt>
                <c:pt idx="3898">
                  <c:v>0.25404599999999999</c:v>
                </c:pt>
                <c:pt idx="3899">
                  <c:v>0.248498</c:v>
                </c:pt>
                <c:pt idx="3900">
                  <c:v>0.24318500000000001</c:v>
                </c:pt>
                <c:pt idx="3901">
                  <c:v>0.23832100000000001</c:v>
                </c:pt>
                <c:pt idx="3902">
                  <c:v>0.23405799999999999</c:v>
                </c:pt>
                <c:pt idx="3903">
                  <c:v>0.23041400000000001</c:v>
                </c:pt>
                <c:pt idx="3904">
                  <c:v>0.22726399999999999</c:v>
                </c:pt>
                <c:pt idx="3905">
                  <c:v>0.22437000000000001</c:v>
                </c:pt>
                <c:pt idx="3906">
                  <c:v>0.221499</c:v>
                </c:pt>
                <c:pt idx="3907">
                  <c:v>0.21859899999999999</c:v>
                </c:pt>
                <c:pt idx="3908">
                  <c:v>0.21584999999999999</c:v>
                </c:pt>
                <c:pt idx="3909">
                  <c:v>0.21348300000000001</c:v>
                </c:pt>
                <c:pt idx="3910">
                  <c:v>0.21156700000000001</c:v>
                </c:pt>
                <c:pt idx="3911">
                  <c:v>0.20996500000000001</c:v>
                </c:pt>
                <c:pt idx="3912">
                  <c:v>0.20847599999999999</c:v>
                </c:pt>
                <c:pt idx="3913">
                  <c:v>0.20698</c:v>
                </c:pt>
                <c:pt idx="3914">
                  <c:v>0.20549200000000001</c:v>
                </c:pt>
                <c:pt idx="3915">
                  <c:v>0.20411099999999999</c:v>
                </c:pt>
                <c:pt idx="3916">
                  <c:v>0.20297000000000001</c:v>
                </c:pt>
                <c:pt idx="3917">
                  <c:v>0.20219899999999999</c:v>
                </c:pt>
                <c:pt idx="3918">
                  <c:v>0.20191500000000001</c:v>
                </c:pt>
                <c:pt idx="3919">
                  <c:v>0.202207</c:v>
                </c:pt>
                <c:pt idx="3920">
                  <c:v>0.20310900000000001</c:v>
                </c:pt>
                <c:pt idx="3921">
                  <c:v>0.20460600000000001</c:v>
                </c:pt>
                <c:pt idx="3922">
                  <c:v>0.20671400000000001</c:v>
                </c:pt>
                <c:pt idx="3923">
                  <c:v>0.20950199999999999</c:v>
                </c:pt>
                <c:pt idx="3924">
                  <c:v>0.21296699999999999</c:v>
                </c:pt>
                <c:pt idx="3925">
                  <c:v>0.21693699999999999</c:v>
                </c:pt>
                <c:pt idx="3926">
                  <c:v>0.221219</c:v>
                </c:pt>
                <c:pt idx="3927">
                  <c:v>0.22581999999999999</c:v>
                </c:pt>
                <c:pt idx="3928">
                  <c:v>0.23089399999999999</c:v>
                </c:pt>
                <c:pt idx="3929">
                  <c:v>0.23650399999999999</c:v>
                </c:pt>
                <c:pt idx="3930">
                  <c:v>0.24255399999999999</c:v>
                </c:pt>
                <c:pt idx="3931">
                  <c:v>0.24898600000000001</c:v>
                </c:pt>
                <c:pt idx="3932">
                  <c:v>0.25594099999999997</c:v>
                </c:pt>
                <c:pt idx="3933">
                  <c:v>0.26368599999999998</c:v>
                </c:pt>
                <c:pt idx="3934">
                  <c:v>0.27235300000000001</c:v>
                </c:pt>
                <c:pt idx="3935">
                  <c:v>0.281721</c:v>
                </c:pt>
                <c:pt idx="3936">
                  <c:v>0.29128199999999999</c:v>
                </c:pt>
                <c:pt idx="3937">
                  <c:v>0.300541</c:v>
                </c:pt>
                <c:pt idx="3938">
                  <c:v>0.309228</c:v>
                </c:pt>
                <c:pt idx="3939">
                  <c:v>0.31723800000000002</c:v>
                </c:pt>
                <c:pt idx="3940">
                  <c:v>0.32449899999999998</c:v>
                </c:pt>
                <c:pt idx="3941">
                  <c:v>0.33093699999999998</c:v>
                </c:pt>
                <c:pt idx="3942">
                  <c:v>0.33649000000000001</c:v>
                </c:pt>
                <c:pt idx="3943">
                  <c:v>0.341061</c:v>
                </c:pt>
                <c:pt idx="3944">
                  <c:v>0.344472</c:v>
                </c:pt>
                <c:pt idx="3945">
                  <c:v>0.34650500000000001</c:v>
                </c:pt>
                <c:pt idx="3946">
                  <c:v>0.34701500000000002</c:v>
                </c:pt>
                <c:pt idx="3947">
                  <c:v>0.345968</c:v>
                </c:pt>
                <c:pt idx="3948">
                  <c:v>0.34335599999999999</c:v>
                </c:pt>
                <c:pt idx="3949">
                  <c:v>0.33917799999999998</c:v>
                </c:pt>
                <c:pt idx="3950">
                  <c:v>0.33355699999999999</c:v>
                </c:pt>
                <c:pt idx="3951">
                  <c:v>0.32680799999999999</c:v>
                </c:pt>
                <c:pt idx="3952">
                  <c:v>0.31927100000000003</c:v>
                </c:pt>
                <c:pt idx="3953">
                  <c:v>0.31111</c:v>
                </c:pt>
                <c:pt idx="3954">
                  <c:v>0.302398</c:v>
                </c:pt>
                <c:pt idx="3955">
                  <c:v>0.29337999999999997</c:v>
                </c:pt>
                <c:pt idx="3956">
                  <c:v>0.28451700000000002</c:v>
                </c:pt>
                <c:pt idx="3957">
                  <c:v>0.27622799999999997</c:v>
                </c:pt>
                <c:pt idx="3958">
                  <c:v>0.268598</c:v>
                </c:pt>
                <c:pt idx="3959">
                  <c:v>0.26141399999999998</c:v>
                </c:pt>
                <c:pt idx="3960">
                  <c:v>0.25441399999999997</c:v>
                </c:pt>
                <c:pt idx="3961">
                  <c:v>0.247451</c:v>
                </c:pt>
                <c:pt idx="3962">
                  <c:v>0.240452</c:v>
                </c:pt>
                <c:pt idx="3963">
                  <c:v>0.23338</c:v>
                </c:pt>
                <c:pt idx="3964">
                  <c:v>0.226272</c:v>
                </c:pt>
                <c:pt idx="3965">
                  <c:v>0.219192</c:v>
                </c:pt>
                <c:pt idx="3966">
                  <c:v>0.21213199999999999</c:v>
                </c:pt>
                <c:pt idx="3967">
                  <c:v>0.20502100000000001</c:v>
                </c:pt>
                <c:pt idx="3968">
                  <c:v>0.197828</c:v>
                </c:pt>
                <c:pt idx="3969">
                  <c:v>0.19057199999999999</c:v>
                </c:pt>
                <c:pt idx="3970">
                  <c:v>0.18323500000000001</c:v>
                </c:pt>
                <c:pt idx="3971">
                  <c:v>0.175708</c:v>
                </c:pt>
                <c:pt idx="3972">
                  <c:v>0.167826</c:v>
                </c:pt>
                <c:pt idx="3973">
                  <c:v>0.15948699999999999</c:v>
                </c:pt>
                <c:pt idx="3974">
                  <c:v>0.150758</c:v>
                </c:pt>
                <c:pt idx="3975">
                  <c:v>0.14182400000000001</c:v>
                </c:pt>
                <c:pt idx="3976">
                  <c:v>0.13283200000000001</c:v>
                </c:pt>
                <c:pt idx="3977">
                  <c:v>0.123844</c:v>
                </c:pt>
                <c:pt idx="3978">
                  <c:v>0.11491700000000001</c:v>
                </c:pt>
                <c:pt idx="3979">
                  <c:v>0.106145</c:v>
                </c:pt>
                <c:pt idx="3980">
                  <c:v>9.7603999999999996E-2</c:v>
                </c:pt>
                <c:pt idx="3981">
                  <c:v>8.9338000000000001E-2</c:v>
                </c:pt>
                <c:pt idx="3982">
                  <c:v>8.1438999999999998E-2</c:v>
                </c:pt>
                <c:pt idx="3983">
                  <c:v>7.4066000000000007E-2</c:v>
                </c:pt>
                <c:pt idx="3984">
                  <c:v>6.7294000000000007E-2</c:v>
                </c:pt>
                <c:pt idx="3985">
                  <c:v>6.1010000000000002E-2</c:v>
                </c:pt>
                <c:pt idx="3986">
                  <c:v>5.5085000000000002E-2</c:v>
                </c:pt>
                <c:pt idx="3987">
                  <c:v>4.9621999999999999E-2</c:v>
                </c:pt>
                <c:pt idx="3988">
                  <c:v>4.4867999999999998E-2</c:v>
                </c:pt>
                <c:pt idx="3989">
                  <c:v>4.0881000000000001E-2</c:v>
                </c:pt>
                <c:pt idx="3990">
                  <c:v>3.7498999999999998E-2</c:v>
                </c:pt>
                <c:pt idx="3991">
                  <c:v>3.4599999999999999E-2</c:v>
                </c:pt>
                <c:pt idx="3992">
                  <c:v>3.2156999999999998E-2</c:v>
                </c:pt>
                <c:pt idx="3993">
                  <c:v>3.0051000000000001E-2</c:v>
                </c:pt>
                <c:pt idx="3994">
                  <c:v>2.8048E-2</c:v>
                </c:pt>
                <c:pt idx="3995">
                  <c:v>2.5968000000000001E-2</c:v>
                </c:pt>
                <c:pt idx="3996">
                  <c:v>2.3765999999999999E-2</c:v>
                </c:pt>
                <c:pt idx="3997">
                  <c:v>2.1493999999999999E-2</c:v>
                </c:pt>
                <c:pt idx="3998">
                  <c:v>1.9248999999999999E-2</c:v>
                </c:pt>
                <c:pt idx="3999">
                  <c:v>1.7167000000000002E-2</c:v>
                </c:pt>
                <c:pt idx="4000">
                  <c:v>1.5394E-2</c:v>
                </c:pt>
                <c:pt idx="4001">
                  <c:v>1.4063000000000001E-2</c:v>
                </c:pt>
                <c:pt idx="4002">
                  <c:v>1.3184E-2</c:v>
                </c:pt>
                <c:pt idx="4003">
                  <c:v>1.2595E-2</c:v>
                </c:pt>
                <c:pt idx="4004">
                  <c:v>1.2151E-2</c:v>
                </c:pt>
                <c:pt idx="4005">
                  <c:v>1.1937E-2</c:v>
                </c:pt>
                <c:pt idx="4006">
                  <c:v>1.217E-2</c:v>
                </c:pt>
                <c:pt idx="4007">
                  <c:v>1.2864E-2</c:v>
                </c:pt>
                <c:pt idx="4008">
                  <c:v>1.3750999999999999E-2</c:v>
                </c:pt>
                <c:pt idx="4009">
                  <c:v>1.4546999999999999E-2</c:v>
                </c:pt>
                <c:pt idx="4010">
                  <c:v>1.5200999999999999E-2</c:v>
                </c:pt>
                <c:pt idx="4011">
                  <c:v>1.5826E-2</c:v>
                </c:pt>
                <c:pt idx="4012">
                  <c:v>1.6449999999999999E-2</c:v>
                </c:pt>
                <c:pt idx="4013">
                  <c:v>1.6936E-2</c:v>
                </c:pt>
                <c:pt idx="4014">
                  <c:v>1.7167000000000002E-2</c:v>
                </c:pt>
                <c:pt idx="4015">
                  <c:v>1.7191000000000001E-2</c:v>
                </c:pt>
                <c:pt idx="4016">
                  <c:v>1.7101000000000002E-2</c:v>
                </c:pt>
                <c:pt idx="4017">
                  <c:v>1.6853E-2</c:v>
                </c:pt>
                <c:pt idx="4018">
                  <c:v>1.6261000000000001E-2</c:v>
                </c:pt>
                <c:pt idx="4019">
                  <c:v>1.5169999999999999E-2</c:v>
                </c:pt>
                <c:pt idx="4020">
                  <c:v>1.3603000000000001E-2</c:v>
                </c:pt>
                <c:pt idx="4021">
                  <c:v>1.1759E-2</c:v>
                </c:pt>
                <c:pt idx="4022">
                  <c:v>9.9010000000000001E-3</c:v>
                </c:pt>
                <c:pt idx="4023">
                  <c:v>8.26E-3</c:v>
                </c:pt>
                <c:pt idx="4024">
                  <c:v>7.0169999999999998E-3</c:v>
                </c:pt>
                <c:pt idx="4025">
                  <c:v>6.2839999999999997E-3</c:v>
                </c:pt>
                <c:pt idx="4026">
                  <c:v>4.8469999999999997E-3</c:v>
                </c:pt>
                <c:pt idx="4027">
                  <c:v>3.777E-3</c:v>
                </c:pt>
                <c:pt idx="4028">
                  <c:v>3.0720000000000001E-3</c:v>
                </c:pt>
                <c:pt idx="4029">
                  <c:v>2.8050000000000002E-3</c:v>
                </c:pt>
                <c:pt idx="4030">
                  <c:v>2.7260000000000001E-3</c:v>
                </c:pt>
                <c:pt idx="4031">
                  <c:v>3.1319999999999998E-3</c:v>
                </c:pt>
                <c:pt idx="4032">
                  <c:v>3.7729999999999999E-3</c:v>
                </c:pt>
                <c:pt idx="4033">
                  <c:v>4.4770000000000001E-3</c:v>
                </c:pt>
                <c:pt idx="4034">
                  <c:v>5.1939999999999998E-3</c:v>
                </c:pt>
                <c:pt idx="4035">
                  <c:v>5.9389999999999998E-3</c:v>
                </c:pt>
                <c:pt idx="4036">
                  <c:v>6.7299999999999999E-3</c:v>
                </c:pt>
                <c:pt idx="4037">
                  <c:v>7.5599999999999999E-3</c:v>
                </c:pt>
                <c:pt idx="4038">
                  <c:v>8.4270000000000005E-3</c:v>
                </c:pt>
                <c:pt idx="4039">
                  <c:v>9.4140000000000005E-3</c:v>
                </c:pt>
                <c:pt idx="4040">
                  <c:v>1.0633999999999999E-2</c:v>
                </c:pt>
                <c:pt idx="4041">
                  <c:v>1.2101000000000001E-2</c:v>
                </c:pt>
                <c:pt idx="4042">
                  <c:v>1.3754000000000001E-2</c:v>
                </c:pt>
                <c:pt idx="4043">
                  <c:v>1.5671000000000001E-2</c:v>
                </c:pt>
                <c:pt idx="4044">
                  <c:v>1.8134000000000001E-2</c:v>
                </c:pt>
                <c:pt idx="4045">
                  <c:v>2.1458999999999999E-2</c:v>
                </c:pt>
                <c:pt idx="4046">
                  <c:v>2.5842E-2</c:v>
                </c:pt>
                <c:pt idx="4047">
                  <c:v>3.1391000000000002E-2</c:v>
                </c:pt>
                <c:pt idx="4048">
                  <c:v>3.8144999999999998E-2</c:v>
                </c:pt>
                <c:pt idx="4049">
                  <c:v>4.6063E-2</c:v>
                </c:pt>
                <c:pt idx="4050">
                  <c:v>5.5133000000000001E-2</c:v>
                </c:pt>
                <c:pt idx="4051">
                  <c:v>6.5525E-2</c:v>
                </c:pt>
                <c:pt idx="4052">
                  <c:v>7.7558000000000002E-2</c:v>
                </c:pt>
                <c:pt idx="4053">
                  <c:v>9.1423000000000004E-2</c:v>
                </c:pt>
                <c:pt idx="4054">
                  <c:v>0.10696600000000001</c:v>
                </c:pt>
                <c:pt idx="4055">
                  <c:v>0.123778</c:v>
                </c:pt>
                <c:pt idx="4056">
                  <c:v>0.14150799999999999</c:v>
                </c:pt>
                <c:pt idx="4057">
                  <c:v>0.16000700000000001</c:v>
                </c:pt>
                <c:pt idx="4058">
                  <c:v>0.17916299999999999</c:v>
                </c:pt>
                <c:pt idx="4059">
                  <c:v>0.19867399999999999</c:v>
                </c:pt>
                <c:pt idx="4060">
                  <c:v>0.21803900000000001</c:v>
                </c:pt>
                <c:pt idx="4061">
                  <c:v>0.23674500000000001</c:v>
                </c:pt>
                <c:pt idx="4062">
                  <c:v>0.25441799999999998</c:v>
                </c:pt>
                <c:pt idx="4063">
                  <c:v>0.27083499999999999</c:v>
                </c:pt>
                <c:pt idx="4064">
                  <c:v>0.28579199999999999</c:v>
                </c:pt>
                <c:pt idx="4065">
                  <c:v>0.29901100000000003</c:v>
                </c:pt>
                <c:pt idx="4066">
                  <c:v>0.310197</c:v>
                </c:pt>
                <c:pt idx="4067">
                  <c:v>0.31912000000000001</c:v>
                </c:pt>
                <c:pt idx="4068">
                  <c:v>0.32565</c:v>
                </c:pt>
                <c:pt idx="4069">
                  <c:v>0.329818</c:v>
                </c:pt>
                <c:pt idx="4070">
                  <c:v>0.331839</c:v>
                </c:pt>
                <c:pt idx="4071">
                  <c:v>0.33198699999999998</c:v>
                </c:pt>
                <c:pt idx="4072">
                  <c:v>0.33049400000000001</c:v>
                </c:pt>
                <c:pt idx="4073">
                  <c:v>0.32769799999999999</c:v>
                </c:pt>
                <c:pt idx="4074">
                  <c:v>0.32413700000000001</c:v>
                </c:pt>
                <c:pt idx="4075">
                  <c:v>0.32036900000000001</c:v>
                </c:pt>
                <c:pt idx="4076">
                  <c:v>0.31681300000000001</c:v>
                </c:pt>
                <c:pt idx="4077">
                  <c:v>0.31383699999999998</c:v>
                </c:pt>
                <c:pt idx="4078">
                  <c:v>0.31184899999999999</c:v>
                </c:pt>
                <c:pt idx="4079">
                  <c:v>0.31121599999999999</c:v>
                </c:pt>
                <c:pt idx="4080">
                  <c:v>0.31214900000000001</c:v>
                </c:pt>
                <c:pt idx="4081">
                  <c:v>0.31462499999999999</c:v>
                </c:pt>
                <c:pt idx="4082">
                  <c:v>0.31833</c:v>
                </c:pt>
                <c:pt idx="4083">
                  <c:v>0.32272299999999998</c:v>
                </c:pt>
                <c:pt idx="4084">
                  <c:v>0.32724999999999999</c:v>
                </c:pt>
                <c:pt idx="4085">
                  <c:v>0.331536</c:v>
                </c:pt>
                <c:pt idx="4086">
                  <c:v>0.33534199999999997</c:v>
                </c:pt>
                <c:pt idx="4087">
                  <c:v>0.33833299999999999</c:v>
                </c:pt>
                <c:pt idx="4088">
                  <c:v>0.33997500000000003</c:v>
                </c:pt>
                <c:pt idx="4089">
                  <c:v>0.33970600000000001</c:v>
                </c:pt>
                <c:pt idx="4090">
                  <c:v>0.337146</c:v>
                </c:pt>
                <c:pt idx="4091">
                  <c:v>0.33209499999999997</c:v>
                </c:pt>
                <c:pt idx="4092">
                  <c:v>0.32445600000000002</c:v>
                </c:pt>
                <c:pt idx="4093">
                  <c:v>0.31430200000000003</c:v>
                </c:pt>
                <c:pt idx="4094">
                  <c:v>0.30191699999999999</c:v>
                </c:pt>
                <c:pt idx="4095">
                  <c:v>0.287607</c:v>
                </c:pt>
                <c:pt idx="4096">
                  <c:v>0.27154299999999998</c:v>
                </c:pt>
                <c:pt idx="4097">
                  <c:v>0.25383699999999998</c:v>
                </c:pt>
                <c:pt idx="4098">
                  <c:v>0.23471400000000001</c:v>
                </c:pt>
                <c:pt idx="4099">
                  <c:v>0.21460299999999999</c:v>
                </c:pt>
                <c:pt idx="4100">
                  <c:v>0.19412299999999999</c:v>
                </c:pt>
                <c:pt idx="4101">
                  <c:v>0.17393600000000001</c:v>
                </c:pt>
                <c:pt idx="4102">
                  <c:v>0.15451899999999999</c:v>
                </c:pt>
                <c:pt idx="4103">
                  <c:v>0.136106</c:v>
                </c:pt>
                <c:pt idx="4104">
                  <c:v>0.11887499999999999</c:v>
                </c:pt>
                <c:pt idx="4105">
                  <c:v>0.103091</c:v>
                </c:pt>
                <c:pt idx="4106">
                  <c:v>8.8973999999999998E-2</c:v>
                </c:pt>
                <c:pt idx="4107">
                  <c:v>7.6574000000000003E-2</c:v>
                </c:pt>
                <c:pt idx="4108">
                  <c:v>6.5895999999999996E-2</c:v>
                </c:pt>
                <c:pt idx="4109">
                  <c:v>5.7022999999999997E-2</c:v>
                </c:pt>
                <c:pt idx="4110">
                  <c:v>4.9951000000000002E-2</c:v>
                </c:pt>
                <c:pt idx="4111">
                  <c:v>4.4381999999999998E-2</c:v>
                </c:pt>
                <c:pt idx="4112">
                  <c:v>3.9941999999999998E-2</c:v>
                </c:pt>
                <c:pt idx="4113">
                  <c:v>3.6568000000000003E-2</c:v>
                </c:pt>
                <c:pt idx="4114">
                  <c:v>3.4458000000000003E-2</c:v>
                </c:pt>
                <c:pt idx="4115">
                  <c:v>3.3550999999999997E-2</c:v>
                </c:pt>
                <c:pt idx="4116">
                  <c:v>3.3836999999999999E-2</c:v>
                </c:pt>
                <c:pt idx="4117">
                  <c:v>3.5184E-2</c:v>
                </c:pt>
                <c:pt idx="4118">
                  <c:v>3.7498999999999998E-2</c:v>
                </c:pt>
                <c:pt idx="4119">
                  <c:v>4.0536000000000003E-2</c:v>
                </c:pt>
                <c:pt idx="4120">
                  <c:v>4.3899000000000001E-2</c:v>
                </c:pt>
                <c:pt idx="4121">
                  <c:v>4.7279000000000002E-2</c:v>
                </c:pt>
                <c:pt idx="4122">
                  <c:v>5.0557999999999999E-2</c:v>
                </c:pt>
                <c:pt idx="4123">
                  <c:v>5.3703000000000001E-2</c:v>
                </c:pt>
                <c:pt idx="4124">
                  <c:v>5.6669999999999998E-2</c:v>
                </c:pt>
                <c:pt idx="4125">
                  <c:v>5.9508999999999999E-2</c:v>
                </c:pt>
                <c:pt idx="4126">
                  <c:v>6.2453000000000002E-2</c:v>
                </c:pt>
                <c:pt idx="4127">
                  <c:v>6.5757999999999997E-2</c:v>
                </c:pt>
                <c:pt idx="4128">
                  <c:v>6.9434999999999997E-2</c:v>
                </c:pt>
                <c:pt idx="4129">
                  <c:v>7.3191999999999993E-2</c:v>
                </c:pt>
                <c:pt idx="4130">
                  <c:v>7.6701000000000005E-2</c:v>
                </c:pt>
                <c:pt idx="4131">
                  <c:v>7.9856999999999997E-2</c:v>
                </c:pt>
                <c:pt idx="4132">
                  <c:v>8.2733000000000001E-2</c:v>
                </c:pt>
                <c:pt idx="4133">
                  <c:v>8.5319999999999993E-2</c:v>
                </c:pt>
                <c:pt idx="4134">
                  <c:v>8.7415999999999994E-2</c:v>
                </c:pt>
                <c:pt idx="4135">
                  <c:v>8.8867000000000002E-2</c:v>
                </c:pt>
                <c:pt idx="4136">
                  <c:v>8.9825000000000002E-2</c:v>
                </c:pt>
                <c:pt idx="4137">
                  <c:v>9.0597999999999998E-2</c:v>
                </c:pt>
                <c:pt idx="4138">
                  <c:v>9.1291999999999998E-2</c:v>
                </c:pt>
                <c:pt idx="4139">
                  <c:v>9.1770000000000004E-2</c:v>
                </c:pt>
                <c:pt idx="4140">
                  <c:v>9.1879000000000002E-2</c:v>
                </c:pt>
                <c:pt idx="4141">
                  <c:v>9.1522000000000006E-2</c:v>
                </c:pt>
                <c:pt idx="4142">
                  <c:v>9.0561000000000003E-2</c:v>
                </c:pt>
                <c:pt idx="4143">
                  <c:v>8.8846999999999995E-2</c:v>
                </c:pt>
                <c:pt idx="4144">
                  <c:v>8.6342000000000002E-2</c:v>
                </c:pt>
                <c:pt idx="4145">
                  <c:v>8.3115999999999995E-2</c:v>
                </c:pt>
                <c:pt idx="4146">
                  <c:v>7.9254000000000005E-2</c:v>
                </c:pt>
                <c:pt idx="4147">
                  <c:v>7.492E-2</c:v>
                </c:pt>
                <c:pt idx="4148">
                  <c:v>7.0488999999999996E-2</c:v>
                </c:pt>
                <c:pt idx="4149">
                  <c:v>6.6464999999999996E-2</c:v>
                </c:pt>
                <c:pt idx="4150">
                  <c:v>6.3154000000000002E-2</c:v>
                </c:pt>
                <c:pt idx="4151">
                  <c:v>6.0450999999999998E-2</c:v>
                </c:pt>
                <c:pt idx="4152">
                  <c:v>5.7993000000000003E-2</c:v>
                </c:pt>
                <c:pt idx="4153">
                  <c:v>5.5514000000000001E-2</c:v>
                </c:pt>
                <c:pt idx="4154">
                  <c:v>5.3018999999999997E-2</c:v>
                </c:pt>
                <c:pt idx="4155">
                  <c:v>5.0659000000000003E-2</c:v>
                </c:pt>
                <c:pt idx="4156">
                  <c:v>4.6239000000000002E-2</c:v>
                </c:pt>
                <c:pt idx="4157">
                  <c:v>4.1994999999999998E-2</c:v>
                </c:pt>
                <c:pt idx="4158">
                  <c:v>3.7977999999999998E-2</c:v>
                </c:pt>
                <c:pt idx="4159">
                  <c:v>3.4361999999999997E-2</c:v>
                </c:pt>
                <c:pt idx="4160">
                  <c:v>3.1288999999999997E-2</c:v>
                </c:pt>
                <c:pt idx="4161">
                  <c:v>2.8771999999999999E-2</c:v>
                </c:pt>
                <c:pt idx="4162">
                  <c:v>2.6789E-2</c:v>
                </c:pt>
                <c:pt idx="4163">
                  <c:v>2.5357000000000001E-2</c:v>
                </c:pt>
                <c:pt idx="4164">
                  <c:v>2.4431999999999999E-2</c:v>
                </c:pt>
                <c:pt idx="4165">
                  <c:v>2.3805E-2</c:v>
                </c:pt>
                <c:pt idx="4166">
                  <c:v>2.3185000000000001E-2</c:v>
                </c:pt>
                <c:pt idx="4167">
                  <c:v>2.2398999999999999E-2</c:v>
                </c:pt>
                <c:pt idx="4168">
                  <c:v>2.1468000000000001E-2</c:v>
                </c:pt>
                <c:pt idx="4169">
                  <c:v>2.0493000000000001E-2</c:v>
                </c:pt>
                <c:pt idx="4170">
                  <c:v>1.9529000000000001E-2</c:v>
                </c:pt>
                <c:pt idx="4171">
                  <c:v>1.8626E-2</c:v>
                </c:pt>
                <c:pt idx="4172">
                  <c:v>1.7864999999999999E-2</c:v>
                </c:pt>
                <c:pt idx="4173">
                  <c:v>1.7260999999999999E-2</c:v>
                </c:pt>
                <c:pt idx="4174">
                  <c:v>1.6709000000000002E-2</c:v>
                </c:pt>
                <c:pt idx="4175">
                  <c:v>1.6112999999999999E-2</c:v>
                </c:pt>
                <c:pt idx="4176">
                  <c:v>1.5443999999999999E-2</c:v>
                </c:pt>
                <c:pt idx="4177">
                  <c:v>1.4654E-2</c:v>
                </c:pt>
                <c:pt idx="4178">
                  <c:v>1.3651999999999999E-2</c:v>
                </c:pt>
                <c:pt idx="4179">
                  <c:v>1.239E-2</c:v>
                </c:pt>
                <c:pt idx="4180">
                  <c:v>1.0872E-2</c:v>
                </c:pt>
                <c:pt idx="4181">
                  <c:v>9.1179999999999994E-3</c:v>
                </c:pt>
                <c:pt idx="4182">
                  <c:v>7.2220000000000001E-3</c:v>
                </c:pt>
                <c:pt idx="4183">
                  <c:v>5.4400000000000004E-3</c:v>
                </c:pt>
                <c:pt idx="4184">
                  <c:v>4.1289999999999999E-3</c:v>
                </c:pt>
                <c:pt idx="4185">
                  <c:v>3.578E-3</c:v>
                </c:pt>
                <c:pt idx="4186">
                  <c:v>3.0720000000000001E-3</c:v>
                </c:pt>
                <c:pt idx="4187">
                  <c:v>2.9510000000000001E-3</c:v>
                </c:pt>
                <c:pt idx="4188">
                  <c:v>3.0370000000000002E-3</c:v>
                </c:pt>
                <c:pt idx="4189">
                  <c:v>3.1459999999999999E-3</c:v>
                </c:pt>
                <c:pt idx="4190">
                  <c:v>3.3969999999999998E-3</c:v>
                </c:pt>
                <c:pt idx="4191">
                  <c:v>4.0639999999999999E-3</c:v>
                </c:pt>
                <c:pt idx="4192">
                  <c:v>5.3119999999999999E-3</c:v>
                </c:pt>
                <c:pt idx="4193">
                  <c:v>7.1209999999999997E-3</c:v>
                </c:pt>
                <c:pt idx="4194">
                  <c:v>9.3749999999999997E-3</c:v>
                </c:pt>
                <c:pt idx="4195">
                  <c:v>1.1967999999999999E-2</c:v>
                </c:pt>
                <c:pt idx="4196">
                  <c:v>1.4871000000000001E-2</c:v>
                </c:pt>
                <c:pt idx="4197">
                  <c:v>1.8206E-2</c:v>
                </c:pt>
                <c:pt idx="4198">
                  <c:v>2.2182E-2</c:v>
                </c:pt>
                <c:pt idx="4199">
                  <c:v>2.6827E-2</c:v>
                </c:pt>
                <c:pt idx="4200">
                  <c:v>3.1877999999999997E-2</c:v>
                </c:pt>
                <c:pt idx="4201">
                  <c:v>3.6998000000000003E-2</c:v>
                </c:pt>
                <c:pt idx="4202">
                  <c:v>4.2050999999999998E-2</c:v>
                </c:pt>
                <c:pt idx="4203">
                  <c:v>4.7051999999999997E-2</c:v>
                </c:pt>
                <c:pt idx="4204">
                  <c:v>5.1952999999999999E-2</c:v>
                </c:pt>
                <c:pt idx="4205">
                  <c:v>5.6644E-2</c:v>
                </c:pt>
                <c:pt idx="4206">
                  <c:v>6.1106000000000001E-2</c:v>
                </c:pt>
                <c:pt idx="4207">
                  <c:v>6.5416000000000002E-2</c:v>
                </c:pt>
                <c:pt idx="4208">
                  <c:v>6.9609000000000004E-2</c:v>
                </c:pt>
                <c:pt idx="4209">
                  <c:v>7.3588000000000001E-2</c:v>
                </c:pt>
                <c:pt idx="4210">
                  <c:v>7.7142000000000002E-2</c:v>
                </c:pt>
                <c:pt idx="4211">
                  <c:v>8.0061999999999994E-2</c:v>
                </c:pt>
                <c:pt idx="4212">
                  <c:v>8.2299999999999998E-2</c:v>
                </c:pt>
                <c:pt idx="4213">
                  <c:v>8.4037000000000001E-2</c:v>
                </c:pt>
                <c:pt idx="4214">
                  <c:v>8.5500000000000007E-2</c:v>
                </c:pt>
                <c:pt idx="4215">
                  <c:v>8.6757000000000001E-2</c:v>
                </c:pt>
                <c:pt idx="4216">
                  <c:v>8.7762000000000007E-2</c:v>
                </c:pt>
                <c:pt idx="4217">
                  <c:v>8.8546E-2</c:v>
                </c:pt>
                <c:pt idx="4218">
                  <c:v>8.9242000000000002E-2</c:v>
                </c:pt>
                <c:pt idx="4219">
                  <c:v>8.9998999999999996E-2</c:v>
                </c:pt>
                <c:pt idx="4220">
                  <c:v>9.1031000000000001E-2</c:v>
                </c:pt>
                <c:pt idx="4221">
                  <c:v>9.2632000000000006E-2</c:v>
                </c:pt>
                <c:pt idx="4222">
                  <c:v>9.4957E-2</c:v>
                </c:pt>
                <c:pt idx="4223">
                  <c:v>9.7860000000000003E-2</c:v>
                </c:pt>
                <c:pt idx="4224">
                  <c:v>0.101094</c:v>
                </c:pt>
                <c:pt idx="4225">
                  <c:v>0.104576</c:v>
                </c:pt>
                <c:pt idx="4226">
                  <c:v>0.10832899999999999</c:v>
                </c:pt>
                <c:pt idx="4227">
                  <c:v>0.11229600000000001</c:v>
                </c:pt>
                <c:pt idx="4228">
                  <c:v>0.116344</c:v>
                </c:pt>
                <c:pt idx="4229">
                  <c:v>0.120335</c:v>
                </c:pt>
                <c:pt idx="4230">
                  <c:v>0.124096</c:v>
                </c:pt>
                <c:pt idx="4231">
                  <c:v>0.12739700000000001</c:v>
                </c:pt>
                <c:pt idx="4232">
                  <c:v>0.13006999999999999</c:v>
                </c:pt>
                <c:pt idx="4233">
                  <c:v>0.13211700000000001</c:v>
                </c:pt>
                <c:pt idx="4234">
                  <c:v>0.133634</c:v>
                </c:pt>
                <c:pt idx="4235">
                  <c:v>0.134631</c:v>
                </c:pt>
                <c:pt idx="4236">
                  <c:v>0.13494800000000001</c:v>
                </c:pt>
                <c:pt idx="4237">
                  <c:v>0.134377</c:v>
                </c:pt>
                <c:pt idx="4238">
                  <c:v>0.13284000000000001</c:v>
                </c:pt>
                <c:pt idx="4239">
                  <c:v>0.130468</c:v>
                </c:pt>
                <c:pt idx="4240">
                  <c:v>0.12751299999999999</c:v>
                </c:pt>
                <c:pt idx="4241">
                  <c:v>0.124199</c:v>
                </c:pt>
                <c:pt idx="4242">
                  <c:v>0.12066499999999999</c:v>
                </c:pt>
                <c:pt idx="4243">
                  <c:v>0.117075</c:v>
                </c:pt>
                <c:pt idx="4244">
                  <c:v>0.113703</c:v>
                </c:pt>
                <c:pt idx="4245">
                  <c:v>0.11077099999999999</c:v>
                </c:pt>
                <c:pt idx="4246">
                  <c:v>0.10824</c:v>
                </c:pt>
                <c:pt idx="4247">
                  <c:v>0.105875</c:v>
                </c:pt>
                <c:pt idx="4248">
                  <c:v>0.103504</c:v>
                </c:pt>
                <c:pt idx="4249">
                  <c:v>0.101176</c:v>
                </c:pt>
                <c:pt idx="4250">
                  <c:v>9.9116999999999997E-2</c:v>
                </c:pt>
                <c:pt idx="4251">
                  <c:v>9.758E-2</c:v>
                </c:pt>
                <c:pt idx="4252">
                  <c:v>9.6641000000000005E-2</c:v>
                </c:pt>
                <c:pt idx="4253">
                  <c:v>9.6077999999999997E-2</c:v>
                </c:pt>
                <c:pt idx="4254">
                  <c:v>9.5489000000000004E-2</c:v>
                </c:pt>
                <c:pt idx="4255">
                  <c:v>9.4620999999999997E-2</c:v>
                </c:pt>
                <c:pt idx="4256">
                  <c:v>9.3574000000000004E-2</c:v>
                </c:pt>
                <c:pt idx="4257">
                  <c:v>9.2616000000000004E-2</c:v>
                </c:pt>
                <c:pt idx="4258">
                  <c:v>9.1846999999999998E-2</c:v>
                </c:pt>
                <c:pt idx="4259">
                  <c:v>9.1121999999999995E-2</c:v>
                </c:pt>
                <c:pt idx="4260">
                  <c:v>9.0257000000000004E-2</c:v>
                </c:pt>
                <c:pt idx="4261">
                  <c:v>8.9120000000000005E-2</c:v>
                </c:pt>
                <c:pt idx="4262">
                  <c:v>8.7565000000000004E-2</c:v>
                </c:pt>
                <c:pt idx="4263">
                  <c:v>8.5498000000000005E-2</c:v>
                </c:pt>
                <c:pt idx="4264">
                  <c:v>8.3023E-2</c:v>
                </c:pt>
                <c:pt idx="4265">
                  <c:v>8.0285999999999996E-2</c:v>
                </c:pt>
                <c:pt idx="4266">
                  <c:v>7.7164999999999997E-2</c:v>
                </c:pt>
                <c:pt idx="4267">
                  <c:v>7.3207999999999995E-2</c:v>
                </c:pt>
                <c:pt idx="4268">
                  <c:v>6.7818000000000003E-2</c:v>
                </c:pt>
                <c:pt idx="4269">
                  <c:v>6.0485999999999998E-2</c:v>
                </c:pt>
                <c:pt idx="4270">
                  <c:v>5.1930999999999998E-2</c:v>
                </c:pt>
                <c:pt idx="4271">
                  <c:v>4.6399000000000003E-2</c:v>
                </c:pt>
                <c:pt idx="4272">
                  <c:v>4.7209000000000001E-2</c:v>
                </c:pt>
                <c:pt idx="4273">
                  <c:v>5.2371000000000001E-2</c:v>
                </c:pt>
                <c:pt idx="4274">
                  <c:v>5.9086E-2</c:v>
                </c:pt>
                <c:pt idx="4275">
                  <c:v>6.5713999999999995E-2</c:v>
                </c:pt>
                <c:pt idx="4276">
                  <c:v>7.1527999999999994E-2</c:v>
                </c:pt>
                <c:pt idx="4277">
                  <c:v>7.6230999999999993E-2</c:v>
                </c:pt>
                <c:pt idx="4278">
                  <c:v>7.9684000000000005E-2</c:v>
                </c:pt>
                <c:pt idx="4279">
                  <c:v>8.1972000000000003E-2</c:v>
                </c:pt>
                <c:pt idx="4280">
                  <c:v>8.3460999999999994E-2</c:v>
                </c:pt>
                <c:pt idx="4281">
                  <c:v>8.4542000000000006E-2</c:v>
                </c:pt>
                <c:pt idx="4282">
                  <c:v>8.5334999999999994E-2</c:v>
                </c:pt>
                <c:pt idx="4283">
                  <c:v>8.5584999999999994E-2</c:v>
                </c:pt>
                <c:pt idx="4284">
                  <c:v>8.4779999999999994E-2</c:v>
                </c:pt>
                <c:pt idx="4285">
                  <c:v>8.2465999999999998E-2</c:v>
                </c:pt>
                <c:pt idx="4286">
                  <c:v>7.8595999999999999E-2</c:v>
                </c:pt>
                <c:pt idx="4287">
                  <c:v>7.3522000000000004E-2</c:v>
                </c:pt>
                <c:pt idx="4288">
                  <c:v>6.7535999999999999E-2</c:v>
                </c:pt>
                <c:pt idx="4289">
                  <c:v>6.0477999999999997E-2</c:v>
                </c:pt>
                <c:pt idx="4290">
                  <c:v>5.1985999999999997E-2</c:v>
                </c:pt>
                <c:pt idx="4291">
                  <c:v>4.2162999999999999E-2</c:v>
                </c:pt>
                <c:pt idx="4292">
                  <c:v>3.1940999999999997E-2</c:v>
                </c:pt>
                <c:pt idx="4293">
                  <c:v>2.3036999999999998E-2</c:v>
                </c:pt>
                <c:pt idx="4294">
                  <c:v>1.7295000000000001E-2</c:v>
                </c:pt>
                <c:pt idx="4295">
                  <c:v>1.7606E-2</c:v>
                </c:pt>
                <c:pt idx="4296">
                  <c:v>2.1576000000000001E-2</c:v>
                </c:pt>
                <c:pt idx="4297">
                  <c:v>2.4639999999999999E-2</c:v>
                </c:pt>
                <c:pt idx="4298">
                  <c:v>2.6017999999999999E-2</c:v>
                </c:pt>
                <c:pt idx="4299">
                  <c:v>2.6662000000000002E-2</c:v>
                </c:pt>
                <c:pt idx="4300">
                  <c:v>2.7411000000000001E-2</c:v>
                </c:pt>
                <c:pt idx="4301">
                  <c:v>2.8544E-2</c:v>
                </c:pt>
                <c:pt idx="4302">
                  <c:v>3.0093000000000002E-2</c:v>
                </c:pt>
                <c:pt idx="4303">
                  <c:v>3.2344999999999999E-2</c:v>
                </c:pt>
                <c:pt idx="4304">
                  <c:v>3.5706000000000002E-2</c:v>
                </c:pt>
                <c:pt idx="4305">
                  <c:v>4.0164999999999999E-2</c:v>
                </c:pt>
                <c:pt idx="4306">
                  <c:v>4.5144999999999998E-2</c:v>
                </c:pt>
                <c:pt idx="4307">
                  <c:v>4.9942E-2</c:v>
                </c:pt>
                <c:pt idx="4308">
                  <c:v>5.4288000000000003E-2</c:v>
                </c:pt>
                <c:pt idx="4309">
                  <c:v>5.8484000000000001E-2</c:v>
                </c:pt>
                <c:pt idx="4310">
                  <c:v>6.2984999999999999E-2</c:v>
                </c:pt>
                <c:pt idx="4311">
                  <c:v>6.7901000000000003E-2</c:v>
                </c:pt>
                <c:pt idx="4312">
                  <c:v>7.2987999999999997E-2</c:v>
                </c:pt>
                <c:pt idx="4313">
                  <c:v>7.7921000000000004E-2</c:v>
                </c:pt>
                <c:pt idx="4314">
                  <c:v>8.2436999999999996E-2</c:v>
                </c:pt>
                <c:pt idx="4315">
                  <c:v>8.6305000000000007E-2</c:v>
                </c:pt>
                <c:pt idx="4316">
                  <c:v>8.9346999999999996E-2</c:v>
                </c:pt>
                <c:pt idx="4317">
                  <c:v>9.1637999999999997E-2</c:v>
                </c:pt>
                <c:pt idx="4318">
                  <c:v>9.3692999999999999E-2</c:v>
                </c:pt>
                <c:pt idx="4319">
                  <c:v>9.6269999999999994E-2</c:v>
                </c:pt>
                <c:pt idx="4320">
                  <c:v>9.9835999999999994E-2</c:v>
                </c:pt>
                <c:pt idx="4321">
                  <c:v>0.1043</c:v>
                </c:pt>
                <c:pt idx="4322">
                  <c:v>0.109235</c:v>
                </c:pt>
                <c:pt idx="4323">
                  <c:v>0.114136</c:v>
                </c:pt>
                <c:pt idx="4324">
                  <c:v>0.118474</c:v>
                </c:pt>
                <c:pt idx="4325">
                  <c:v>0.12191</c:v>
                </c:pt>
                <c:pt idx="4326">
                  <c:v>0.124609</c:v>
                </c:pt>
                <c:pt idx="4327">
                  <c:v>0.127082</c:v>
                </c:pt>
                <c:pt idx="4328">
                  <c:v>0.129607</c:v>
                </c:pt>
                <c:pt idx="4329">
                  <c:v>0.131907</c:v>
                </c:pt>
                <c:pt idx="4330">
                  <c:v>0.13344200000000001</c:v>
                </c:pt>
                <c:pt idx="4331">
                  <c:v>0.133905</c:v>
                </c:pt>
                <c:pt idx="4332">
                  <c:v>0.133354</c:v>
                </c:pt>
                <c:pt idx="4333">
                  <c:v>0.13192499999999999</c:v>
                </c:pt>
                <c:pt idx="4334">
                  <c:v>0.12962000000000001</c:v>
                </c:pt>
                <c:pt idx="4335">
                  <c:v>0.126475</c:v>
                </c:pt>
                <c:pt idx="4336">
                  <c:v>0.12270499999999999</c:v>
                </c:pt>
                <c:pt idx="4337">
                  <c:v>0.11843099999999999</c:v>
                </c:pt>
                <c:pt idx="4338">
                  <c:v>0.11348800000000001</c:v>
                </c:pt>
                <c:pt idx="4339">
                  <c:v>0.10780099999999999</c:v>
                </c:pt>
                <c:pt idx="4340">
                  <c:v>0.101813</c:v>
                </c:pt>
                <c:pt idx="4341">
                  <c:v>9.6307000000000004E-2</c:v>
                </c:pt>
                <c:pt idx="4342">
                  <c:v>9.1878000000000001E-2</c:v>
                </c:pt>
                <c:pt idx="4343">
                  <c:v>8.8673000000000002E-2</c:v>
                </c:pt>
                <c:pt idx="4344">
                  <c:v>8.6409E-2</c:v>
                </c:pt>
                <c:pt idx="4345">
                  <c:v>8.4446999999999994E-2</c:v>
                </c:pt>
                <c:pt idx="4346">
                  <c:v>8.2036999999999999E-2</c:v>
                </c:pt>
                <c:pt idx="4347">
                  <c:v>7.8740000000000004E-2</c:v>
                </c:pt>
                <c:pt idx="4348">
                  <c:v>7.4746000000000007E-2</c:v>
                </c:pt>
                <c:pt idx="4349">
                  <c:v>7.0831000000000005E-2</c:v>
                </c:pt>
                <c:pt idx="4350">
                  <c:v>6.7964999999999998E-2</c:v>
                </c:pt>
                <c:pt idx="4351">
                  <c:v>6.6725000000000007E-2</c:v>
                </c:pt>
                <c:pt idx="4352">
                  <c:v>6.6889000000000004E-2</c:v>
                </c:pt>
                <c:pt idx="4353">
                  <c:v>6.7655999999999994E-2</c:v>
                </c:pt>
                <c:pt idx="4354">
                  <c:v>6.8443000000000004E-2</c:v>
                </c:pt>
                <c:pt idx="4355">
                  <c:v>6.9305000000000005E-2</c:v>
                </c:pt>
                <c:pt idx="4356">
                  <c:v>7.0437E-2</c:v>
                </c:pt>
                <c:pt idx="4357">
                  <c:v>7.1563000000000002E-2</c:v>
                </c:pt>
                <c:pt idx="4358">
                  <c:v>7.2196999999999997E-2</c:v>
                </c:pt>
                <c:pt idx="4359">
                  <c:v>7.2178999999999993E-2</c:v>
                </c:pt>
                <c:pt idx="4360">
                  <c:v>7.1559999999999999E-2</c:v>
                </c:pt>
                <c:pt idx="4361">
                  <c:v>7.0286000000000001E-2</c:v>
                </c:pt>
                <c:pt idx="4362">
                  <c:v>6.8473000000000006E-2</c:v>
                </c:pt>
                <c:pt idx="4363">
                  <c:v>6.6655000000000006E-2</c:v>
                </c:pt>
                <c:pt idx="4364">
                  <c:v>6.5329999999999999E-2</c:v>
                </c:pt>
                <c:pt idx="4365">
                  <c:v>6.4556000000000002E-2</c:v>
                </c:pt>
                <c:pt idx="4366">
                  <c:v>6.4245999999999998E-2</c:v>
                </c:pt>
                <c:pt idx="4367">
                  <c:v>6.4449999999999993E-2</c:v>
                </c:pt>
                <c:pt idx="4368">
                  <c:v>5.9325000000000003E-2</c:v>
                </c:pt>
                <c:pt idx="4369">
                  <c:v>5.4202E-2</c:v>
                </c:pt>
                <c:pt idx="4370">
                  <c:v>4.9081E-2</c:v>
                </c:pt>
                <c:pt idx="4371">
                  <c:v>4.3961E-2</c:v>
                </c:pt>
                <c:pt idx="4372">
                  <c:v>3.8843999999999997E-2</c:v>
                </c:pt>
                <c:pt idx="4373">
                  <c:v>3.3728000000000001E-2</c:v>
                </c:pt>
                <c:pt idx="4374">
                  <c:v>2.8614000000000001E-2</c:v>
                </c:pt>
                <c:pt idx="4375">
                  <c:v>2.3501999999999999E-2</c:v>
                </c:pt>
                <c:pt idx="4376">
                  <c:v>1.8391999999999999E-2</c:v>
                </c:pt>
                <c:pt idx="4377">
                  <c:v>1.3283E-2</c:v>
                </c:pt>
                <c:pt idx="4378">
                  <c:v>8.1770000000000002E-3</c:v>
                </c:pt>
                <c:pt idx="4379">
                  <c:v>3.0720000000000001E-3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46F7-9945-8EB1-8FD95F47AA5F}"/>
            </c:ext>
          </c:extLst>
        </c:ser>
        <c:ser>
          <c:idx val="4"/>
          <c:order val="4"/>
          <c:tx>
            <c:strRef>
              <c:f>[IR_Poria.xlsx]Grattage!$F$1</c:f>
              <c:strCache>
                <c:ptCount val="1"/>
                <c:pt idx="0">
                  <c:v>Poria-grattage-PES-B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[IR_Poria.xlsx]Grattage!$A$2:$A$4381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[IR_Poria.xlsx]Grattage!$F$2:$F$4381</c:f>
              <c:numCache>
                <c:formatCode>General</c:formatCode>
                <c:ptCount val="4380"/>
                <c:pt idx="0">
                  <c:v>5.9399E-2</c:v>
                </c:pt>
                <c:pt idx="1">
                  <c:v>5.8487999999999998E-2</c:v>
                </c:pt>
                <c:pt idx="2">
                  <c:v>5.7578999999999998E-2</c:v>
                </c:pt>
                <c:pt idx="3">
                  <c:v>5.6672E-2</c:v>
                </c:pt>
                <c:pt idx="4">
                  <c:v>5.5766999999999997E-2</c:v>
                </c:pt>
                <c:pt idx="5">
                  <c:v>5.4863000000000002E-2</c:v>
                </c:pt>
                <c:pt idx="6">
                  <c:v>5.3962000000000003E-2</c:v>
                </c:pt>
                <c:pt idx="7">
                  <c:v>5.3061999999999998E-2</c:v>
                </c:pt>
                <c:pt idx="8">
                  <c:v>5.2164000000000002E-2</c:v>
                </c:pt>
                <c:pt idx="9">
                  <c:v>5.1268000000000001E-2</c:v>
                </c:pt>
                <c:pt idx="10">
                  <c:v>5.0374000000000002E-2</c:v>
                </c:pt>
                <c:pt idx="11">
                  <c:v>4.9481999999999998E-2</c:v>
                </c:pt>
                <c:pt idx="12">
                  <c:v>4.8591000000000002E-2</c:v>
                </c:pt>
                <c:pt idx="13">
                  <c:v>4.7794000000000003E-2</c:v>
                </c:pt>
                <c:pt idx="14">
                  <c:v>4.6778E-2</c:v>
                </c:pt>
                <c:pt idx="15">
                  <c:v>4.5520999999999999E-2</c:v>
                </c:pt>
                <c:pt idx="16">
                  <c:v>4.4040999999999997E-2</c:v>
                </c:pt>
                <c:pt idx="17">
                  <c:v>4.2293999999999998E-2</c:v>
                </c:pt>
                <c:pt idx="18">
                  <c:v>4.0311E-2</c:v>
                </c:pt>
                <c:pt idx="19">
                  <c:v>3.8398000000000002E-2</c:v>
                </c:pt>
                <c:pt idx="20">
                  <c:v>3.6921000000000002E-2</c:v>
                </c:pt>
                <c:pt idx="21">
                  <c:v>3.5947E-2</c:v>
                </c:pt>
                <c:pt idx="22">
                  <c:v>3.5088000000000001E-2</c:v>
                </c:pt>
                <c:pt idx="23">
                  <c:v>3.3513000000000001E-2</c:v>
                </c:pt>
                <c:pt idx="24">
                  <c:v>3.0741999999999998E-2</c:v>
                </c:pt>
                <c:pt idx="25">
                  <c:v>2.7816E-2</c:v>
                </c:pt>
                <c:pt idx="26">
                  <c:v>2.6207999999999999E-2</c:v>
                </c:pt>
                <c:pt idx="27">
                  <c:v>2.6284999999999999E-2</c:v>
                </c:pt>
                <c:pt idx="28">
                  <c:v>2.7247E-2</c:v>
                </c:pt>
                <c:pt idx="29">
                  <c:v>2.8066000000000001E-2</c:v>
                </c:pt>
                <c:pt idx="30">
                  <c:v>2.8291E-2</c:v>
                </c:pt>
                <c:pt idx="31">
                  <c:v>2.81E-2</c:v>
                </c:pt>
                <c:pt idx="32">
                  <c:v>2.7747999999999998E-2</c:v>
                </c:pt>
                <c:pt idx="33">
                  <c:v>2.7310000000000001E-2</c:v>
                </c:pt>
                <c:pt idx="34">
                  <c:v>2.6873999999999999E-2</c:v>
                </c:pt>
                <c:pt idx="35">
                  <c:v>2.6698E-2</c:v>
                </c:pt>
                <c:pt idx="36">
                  <c:v>2.6939000000000001E-2</c:v>
                </c:pt>
                <c:pt idx="37">
                  <c:v>2.7376000000000001E-2</c:v>
                </c:pt>
                <c:pt idx="38">
                  <c:v>2.7566E-2</c:v>
                </c:pt>
                <c:pt idx="39">
                  <c:v>2.7136E-2</c:v>
                </c:pt>
                <c:pt idx="40">
                  <c:v>2.5922000000000001E-2</c:v>
                </c:pt>
                <c:pt idx="41">
                  <c:v>2.4032999999999999E-2</c:v>
                </c:pt>
                <c:pt idx="42">
                  <c:v>2.1878999999999999E-2</c:v>
                </c:pt>
                <c:pt idx="43">
                  <c:v>1.9907000000000001E-2</c:v>
                </c:pt>
                <c:pt idx="44">
                  <c:v>1.821E-2</c:v>
                </c:pt>
                <c:pt idx="45">
                  <c:v>1.6532000000000002E-2</c:v>
                </c:pt>
                <c:pt idx="46">
                  <c:v>1.4600999999999999E-2</c:v>
                </c:pt>
                <c:pt idx="47">
                  <c:v>1.2473E-2</c:v>
                </c:pt>
                <c:pt idx="48">
                  <c:v>1.0862E-2</c:v>
                </c:pt>
                <c:pt idx="49">
                  <c:v>1.0532E-2</c:v>
                </c:pt>
                <c:pt idx="50">
                  <c:v>1.0878000000000001E-2</c:v>
                </c:pt>
                <c:pt idx="51">
                  <c:v>1.0819E-2</c:v>
                </c:pt>
                <c:pt idx="52">
                  <c:v>1.0153000000000001E-2</c:v>
                </c:pt>
                <c:pt idx="53">
                  <c:v>9.1400000000000006E-3</c:v>
                </c:pt>
                <c:pt idx="54">
                  <c:v>8.0800000000000004E-3</c:v>
                </c:pt>
                <c:pt idx="55">
                  <c:v>7.4980000000000003E-3</c:v>
                </c:pt>
                <c:pt idx="56">
                  <c:v>7.7980000000000002E-3</c:v>
                </c:pt>
                <c:pt idx="57">
                  <c:v>8.6569999999999998E-3</c:v>
                </c:pt>
                <c:pt idx="58">
                  <c:v>9.4210000000000006E-3</c:v>
                </c:pt>
                <c:pt idx="59">
                  <c:v>9.6659999999999992E-3</c:v>
                </c:pt>
                <c:pt idx="60">
                  <c:v>9.3089999999999996E-3</c:v>
                </c:pt>
                <c:pt idx="61">
                  <c:v>8.5839999999999996E-3</c:v>
                </c:pt>
                <c:pt idx="62">
                  <c:v>7.8609999999999999E-3</c:v>
                </c:pt>
                <c:pt idx="63">
                  <c:v>7.3899999999999999E-3</c:v>
                </c:pt>
                <c:pt idx="64">
                  <c:v>7.1789999999999996E-3</c:v>
                </c:pt>
                <c:pt idx="65">
                  <c:v>7.1729999999999997E-3</c:v>
                </c:pt>
                <c:pt idx="66">
                  <c:v>7.3769999999999999E-3</c:v>
                </c:pt>
                <c:pt idx="67">
                  <c:v>7.8079999999999998E-3</c:v>
                </c:pt>
                <c:pt idx="68">
                  <c:v>8.4589999999999995E-3</c:v>
                </c:pt>
                <c:pt idx="69">
                  <c:v>9.2709999999999997E-3</c:v>
                </c:pt>
                <c:pt idx="70">
                  <c:v>1.0106E-2</c:v>
                </c:pt>
                <c:pt idx="71">
                  <c:v>1.0803999999999999E-2</c:v>
                </c:pt>
                <c:pt idx="72">
                  <c:v>1.1245E-2</c:v>
                </c:pt>
                <c:pt idx="73">
                  <c:v>1.1355000000000001E-2</c:v>
                </c:pt>
                <c:pt idx="74">
                  <c:v>1.1225000000000001E-2</c:v>
                </c:pt>
                <c:pt idx="75">
                  <c:v>1.1275E-2</c:v>
                </c:pt>
                <c:pt idx="76">
                  <c:v>1.1896E-2</c:v>
                </c:pt>
                <c:pt idx="77">
                  <c:v>1.2869E-2</c:v>
                </c:pt>
                <c:pt idx="78">
                  <c:v>1.3667E-2</c:v>
                </c:pt>
                <c:pt idx="79">
                  <c:v>1.3951E-2</c:v>
                </c:pt>
                <c:pt idx="80">
                  <c:v>1.354E-2</c:v>
                </c:pt>
                <c:pt idx="81">
                  <c:v>1.2288E-2</c:v>
                </c:pt>
                <c:pt idx="82">
                  <c:v>1.0192E-2</c:v>
                </c:pt>
                <c:pt idx="83">
                  <c:v>7.5989999999999999E-3</c:v>
                </c:pt>
                <c:pt idx="84">
                  <c:v>5.1780000000000003E-3</c:v>
                </c:pt>
                <c:pt idx="85">
                  <c:v>3.5260000000000001E-3</c:v>
                </c:pt>
                <c:pt idx="86">
                  <c:v>2.7959999999999999E-3</c:v>
                </c:pt>
                <c:pt idx="87">
                  <c:v>2.6649999999999998E-3</c:v>
                </c:pt>
                <c:pt idx="88">
                  <c:v>2.47E-3</c:v>
                </c:pt>
                <c:pt idx="89">
                  <c:v>1.606E-3</c:v>
                </c:pt>
                <c:pt idx="90">
                  <c:v>4.3100000000000001E-4</c:v>
                </c:pt>
                <c:pt idx="91">
                  <c:v>0</c:v>
                </c:pt>
                <c:pt idx="92">
                  <c:v>4.4700000000000002E-4</c:v>
                </c:pt>
                <c:pt idx="93">
                  <c:v>1.7799999999999999E-3</c:v>
                </c:pt>
                <c:pt idx="94">
                  <c:v>3.6640000000000002E-3</c:v>
                </c:pt>
                <c:pt idx="95">
                  <c:v>5.9329999999999999E-3</c:v>
                </c:pt>
                <c:pt idx="96">
                  <c:v>8.4770000000000002E-3</c:v>
                </c:pt>
                <c:pt idx="97">
                  <c:v>1.1112E-2</c:v>
                </c:pt>
                <c:pt idx="98">
                  <c:v>1.3653999999999999E-2</c:v>
                </c:pt>
                <c:pt idx="99">
                  <c:v>1.5980999999999999E-2</c:v>
                </c:pt>
                <c:pt idx="100">
                  <c:v>1.7992999999999999E-2</c:v>
                </c:pt>
                <c:pt idx="101">
                  <c:v>1.9577000000000001E-2</c:v>
                </c:pt>
                <c:pt idx="102">
                  <c:v>2.0669E-2</c:v>
                </c:pt>
                <c:pt idx="103">
                  <c:v>2.1267999999999999E-2</c:v>
                </c:pt>
                <c:pt idx="104">
                  <c:v>2.1371000000000001E-2</c:v>
                </c:pt>
                <c:pt idx="105">
                  <c:v>2.0971E-2</c:v>
                </c:pt>
                <c:pt idx="106">
                  <c:v>2.0220999999999999E-2</c:v>
                </c:pt>
                <c:pt idx="107">
                  <c:v>1.9424E-2</c:v>
                </c:pt>
                <c:pt idx="108">
                  <c:v>1.8779000000000001E-2</c:v>
                </c:pt>
                <c:pt idx="109">
                  <c:v>1.8194999999999999E-2</c:v>
                </c:pt>
                <c:pt idx="110">
                  <c:v>1.7396999999999999E-2</c:v>
                </c:pt>
                <c:pt idx="111">
                  <c:v>1.6036999999999999E-2</c:v>
                </c:pt>
                <c:pt idx="112">
                  <c:v>1.3875999999999999E-2</c:v>
                </c:pt>
                <c:pt idx="113">
                  <c:v>1.1354E-2</c:v>
                </c:pt>
                <c:pt idx="114">
                  <c:v>9.7249999999999993E-3</c:v>
                </c:pt>
                <c:pt idx="115">
                  <c:v>9.5209999999999999E-3</c:v>
                </c:pt>
                <c:pt idx="116">
                  <c:v>9.7949999999999999E-3</c:v>
                </c:pt>
                <c:pt idx="117">
                  <c:v>9.5490000000000002E-3</c:v>
                </c:pt>
                <c:pt idx="118">
                  <c:v>8.6890000000000005E-3</c:v>
                </c:pt>
                <c:pt idx="119">
                  <c:v>7.7190000000000002E-3</c:v>
                </c:pt>
                <c:pt idx="120">
                  <c:v>7.0410000000000004E-3</c:v>
                </c:pt>
                <c:pt idx="121">
                  <c:v>6.8469999999999998E-3</c:v>
                </c:pt>
                <c:pt idx="122">
                  <c:v>7.058E-3</c:v>
                </c:pt>
                <c:pt idx="123">
                  <c:v>7.3899999999999999E-3</c:v>
                </c:pt>
                <c:pt idx="124">
                  <c:v>7.8440000000000003E-3</c:v>
                </c:pt>
                <c:pt idx="125">
                  <c:v>8.1600000000000006E-3</c:v>
                </c:pt>
                <c:pt idx="126">
                  <c:v>8.3199999999999993E-3</c:v>
                </c:pt>
                <c:pt idx="127">
                  <c:v>8.4550000000000007E-3</c:v>
                </c:pt>
                <c:pt idx="128">
                  <c:v>8.7010000000000004E-3</c:v>
                </c:pt>
                <c:pt idx="129">
                  <c:v>9.2040000000000004E-3</c:v>
                </c:pt>
                <c:pt idx="130">
                  <c:v>1.0111999999999999E-2</c:v>
                </c:pt>
                <c:pt idx="131">
                  <c:v>1.1355000000000001E-2</c:v>
                </c:pt>
                <c:pt idx="132">
                  <c:v>1.2614999999999999E-2</c:v>
                </c:pt>
                <c:pt idx="133">
                  <c:v>1.3602E-2</c:v>
                </c:pt>
                <c:pt idx="134">
                  <c:v>1.4168999999999999E-2</c:v>
                </c:pt>
                <c:pt idx="135">
                  <c:v>1.4161999999999999E-2</c:v>
                </c:pt>
                <c:pt idx="136">
                  <c:v>1.3513000000000001E-2</c:v>
                </c:pt>
                <c:pt idx="137">
                  <c:v>1.2553999999999999E-2</c:v>
                </c:pt>
                <c:pt idx="138">
                  <c:v>1.1705E-2</c:v>
                </c:pt>
                <c:pt idx="139">
                  <c:v>1.0834E-2</c:v>
                </c:pt>
                <c:pt idx="140">
                  <c:v>9.5689999999999994E-3</c:v>
                </c:pt>
                <c:pt idx="141">
                  <c:v>8.1290000000000008E-3</c:v>
                </c:pt>
                <c:pt idx="142">
                  <c:v>7.3150000000000003E-3</c:v>
                </c:pt>
                <c:pt idx="143">
                  <c:v>7.5500000000000003E-3</c:v>
                </c:pt>
                <c:pt idx="144">
                  <c:v>8.4860000000000005E-3</c:v>
                </c:pt>
                <c:pt idx="145">
                  <c:v>9.495E-3</c:v>
                </c:pt>
                <c:pt idx="146">
                  <c:v>1.0057999999999999E-2</c:v>
                </c:pt>
                <c:pt idx="147">
                  <c:v>9.9170000000000005E-3</c:v>
                </c:pt>
                <c:pt idx="148">
                  <c:v>9.2219999999999993E-3</c:v>
                </c:pt>
                <c:pt idx="149">
                  <c:v>8.4419999999999999E-3</c:v>
                </c:pt>
                <c:pt idx="150">
                  <c:v>8.0669999999999995E-3</c:v>
                </c:pt>
                <c:pt idx="151">
                  <c:v>8.2850000000000007E-3</c:v>
                </c:pt>
                <c:pt idx="152">
                  <c:v>8.9589999999999999E-3</c:v>
                </c:pt>
                <c:pt idx="153">
                  <c:v>9.868E-3</c:v>
                </c:pt>
                <c:pt idx="154">
                  <c:v>1.0895999999999999E-2</c:v>
                </c:pt>
                <c:pt idx="155">
                  <c:v>1.1984E-2</c:v>
                </c:pt>
                <c:pt idx="156">
                  <c:v>1.2989000000000001E-2</c:v>
                </c:pt>
                <c:pt idx="157">
                  <c:v>1.3697000000000001E-2</c:v>
                </c:pt>
                <c:pt idx="158">
                  <c:v>1.3929E-2</c:v>
                </c:pt>
                <c:pt idx="159">
                  <c:v>1.3658999999999999E-2</c:v>
                </c:pt>
                <c:pt idx="160">
                  <c:v>1.3107000000000001E-2</c:v>
                </c:pt>
                <c:pt idx="161">
                  <c:v>1.2616E-2</c:v>
                </c:pt>
                <c:pt idx="162">
                  <c:v>1.2290000000000001E-2</c:v>
                </c:pt>
                <c:pt idx="163">
                  <c:v>1.1958E-2</c:v>
                </c:pt>
                <c:pt idx="164">
                  <c:v>1.1592E-2</c:v>
                </c:pt>
                <c:pt idx="165">
                  <c:v>1.14E-2</c:v>
                </c:pt>
                <c:pt idx="166">
                  <c:v>1.1423000000000001E-2</c:v>
                </c:pt>
                <c:pt idx="167">
                  <c:v>1.1398E-2</c:v>
                </c:pt>
                <c:pt idx="168">
                  <c:v>1.1032999999999999E-2</c:v>
                </c:pt>
                <c:pt idx="169">
                  <c:v>1.0205000000000001E-2</c:v>
                </c:pt>
                <c:pt idx="170">
                  <c:v>9.0060000000000001E-3</c:v>
                </c:pt>
                <c:pt idx="171">
                  <c:v>7.8050000000000003E-3</c:v>
                </c:pt>
                <c:pt idx="172">
                  <c:v>7.1510000000000002E-3</c:v>
                </c:pt>
                <c:pt idx="173">
                  <c:v>7.3769999999999999E-3</c:v>
                </c:pt>
                <c:pt idx="174">
                  <c:v>8.3479999999999995E-3</c:v>
                </c:pt>
                <c:pt idx="175">
                  <c:v>9.5899999999999996E-3</c:v>
                </c:pt>
                <c:pt idx="176">
                  <c:v>1.0630000000000001E-2</c:v>
                </c:pt>
                <c:pt idx="177">
                  <c:v>1.1509999999999999E-2</c:v>
                </c:pt>
                <c:pt idx="178">
                  <c:v>1.2703000000000001E-2</c:v>
                </c:pt>
                <c:pt idx="179">
                  <c:v>1.4625000000000001E-2</c:v>
                </c:pt>
                <c:pt idx="180">
                  <c:v>1.721E-2</c:v>
                </c:pt>
                <c:pt idx="181">
                  <c:v>1.9966000000000001E-2</c:v>
                </c:pt>
                <c:pt idx="182">
                  <c:v>2.2416999999999999E-2</c:v>
                </c:pt>
                <c:pt idx="183">
                  <c:v>2.4458000000000001E-2</c:v>
                </c:pt>
                <c:pt idx="184">
                  <c:v>2.6291999999999999E-2</c:v>
                </c:pt>
                <c:pt idx="185">
                  <c:v>2.8060999999999999E-2</c:v>
                </c:pt>
                <c:pt idx="186">
                  <c:v>2.9689E-2</c:v>
                </c:pt>
                <c:pt idx="187">
                  <c:v>3.1036999999999999E-2</c:v>
                </c:pt>
                <c:pt idx="188">
                  <c:v>3.2042000000000001E-2</c:v>
                </c:pt>
                <c:pt idx="189">
                  <c:v>3.2696000000000003E-2</c:v>
                </c:pt>
                <c:pt idx="190">
                  <c:v>3.3042000000000002E-2</c:v>
                </c:pt>
                <c:pt idx="191">
                  <c:v>3.3210000000000003E-2</c:v>
                </c:pt>
                <c:pt idx="192">
                  <c:v>3.3335999999999998E-2</c:v>
                </c:pt>
                <c:pt idx="193">
                  <c:v>3.3447999999999999E-2</c:v>
                </c:pt>
                <c:pt idx="194">
                  <c:v>3.3499000000000001E-2</c:v>
                </c:pt>
                <c:pt idx="195">
                  <c:v>3.3485000000000001E-2</c:v>
                </c:pt>
                <c:pt idx="196">
                  <c:v>3.3408E-2</c:v>
                </c:pt>
                <c:pt idx="197">
                  <c:v>3.3177999999999999E-2</c:v>
                </c:pt>
                <c:pt idx="198">
                  <c:v>3.27E-2</c:v>
                </c:pt>
                <c:pt idx="199">
                  <c:v>3.2093999999999998E-2</c:v>
                </c:pt>
                <c:pt idx="200">
                  <c:v>3.1754999999999999E-2</c:v>
                </c:pt>
                <c:pt idx="201">
                  <c:v>3.2156999999999998E-2</c:v>
                </c:pt>
                <c:pt idx="202">
                  <c:v>3.3522999999999997E-2</c:v>
                </c:pt>
                <c:pt idx="203">
                  <c:v>3.5622000000000001E-2</c:v>
                </c:pt>
                <c:pt idx="204">
                  <c:v>3.7872000000000003E-2</c:v>
                </c:pt>
                <c:pt idx="205">
                  <c:v>3.9807000000000002E-2</c:v>
                </c:pt>
                <c:pt idx="206">
                  <c:v>4.1440999999999999E-2</c:v>
                </c:pt>
                <c:pt idx="207">
                  <c:v>4.3076000000000003E-2</c:v>
                </c:pt>
                <c:pt idx="208">
                  <c:v>4.4853999999999998E-2</c:v>
                </c:pt>
                <c:pt idx="209">
                  <c:v>4.6663999999999997E-2</c:v>
                </c:pt>
                <c:pt idx="210">
                  <c:v>4.8403000000000002E-2</c:v>
                </c:pt>
                <c:pt idx="211">
                  <c:v>5.0140999999999998E-2</c:v>
                </c:pt>
                <c:pt idx="212">
                  <c:v>5.2006999999999998E-2</c:v>
                </c:pt>
                <c:pt idx="213">
                  <c:v>5.4042E-2</c:v>
                </c:pt>
                <c:pt idx="214">
                  <c:v>5.6201000000000001E-2</c:v>
                </c:pt>
                <c:pt idx="215">
                  <c:v>5.8437000000000003E-2</c:v>
                </c:pt>
                <c:pt idx="216">
                  <c:v>6.0685000000000003E-2</c:v>
                </c:pt>
                <c:pt idx="217">
                  <c:v>6.2803999999999999E-2</c:v>
                </c:pt>
                <c:pt idx="218">
                  <c:v>6.4596000000000001E-2</c:v>
                </c:pt>
                <c:pt idx="219">
                  <c:v>6.5904000000000004E-2</c:v>
                </c:pt>
                <c:pt idx="220">
                  <c:v>6.6748000000000002E-2</c:v>
                </c:pt>
                <c:pt idx="221">
                  <c:v>6.7401000000000003E-2</c:v>
                </c:pt>
                <c:pt idx="222">
                  <c:v>6.8234000000000003E-2</c:v>
                </c:pt>
                <c:pt idx="223">
                  <c:v>6.9393999999999997E-2</c:v>
                </c:pt>
                <c:pt idx="224">
                  <c:v>7.0721000000000006E-2</c:v>
                </c:pt>
                <c:pt idx="225">
                  <c:v>7.1941000000000005E-2</c:v>
                </c:pt>
                <c:pt idx="226">
                  <c:v>7.2854000000000002E-2</c:v>
                </c:pt>
                <c:pt idx="227">
                  <c:v>7.3384000000000005E-2</c:v>
                </c:pt>
                <c:pt idx="228">
                  <c:v>7.3630000000000001E-2</c:v>
                </c:pt>
                <c:pt idx="229">
                  <c:v>7.3844000000000007E-2</c:v>
                </c:pt>
                <c:pt idx="230">
                  <c:v>7.4231000000000005E-2</c:v>
                </c:pt>
                <c:pt idx="231">
                  <c:v>7.4784000000000003E-2</c:v>
                </c:pt>
                <c:pt idx="232">
                  <c:v>7.5396000000000005E-2</c:v>
                </c:pt>
                <c:pt idx="233">
                  <c:v>7.6103000000000004E-2</c:v>
                </c:pt>
                <c:pt idx="234">
                  <c:v>7.7150999999999997E-2</c:v>
                </c:pt>
                <c:pt idx="235">
                  <c:v>7.8775999999999999E-2</c:v>
                </c:pt>
                <c:pt idx="236">
                  <c:v>8.0937999999999996E-2</c:v>
                </c:pt>
                <c:pt idx="237">
                  <c:v>8.3320000000000005E-2</c:v>
                </c:pt>
                <c:pt idx="238">
                  <c:v>8.5589999999999999E-2</c:v>
                </c:pt>
                <c:pt idx="239">
                  <c:v>8.7633000000000003E-2</c:v>
                </c:pt>
                <c:pt idx="240">
                  <c:v>8.9536000000000004E-2</c:v>
                </c:pt>
                <c:pt idx="241">
                  <c:v>9.1446E-2</c:v>
                </c:pt>
                <c:pt idx="242">
                  <c:v>9.3461000000000002E-2</c:v>
                </c:pt>
                <c:pt idx="243">
                  <c:v>9.5602000000000006E-2</c:v>
                </c:pt>
                <c:pt idx="244">
                  <c:v>9.7854999999999998E-2</c:v>
                </c:pt>
                <c:pt idx="245">
                  <c:v>0.100191</c:v>
                </c:pt>
                <c:pt idx="246">
                  <c:v>0.102545</c:v>
                </c:pt>
                <c:pt idx="247">
                  <c:v>0.10485899999999999</c:v>
                </c:pt>
                <c:pt idx="248">
                  <c:v>0.10714899999999999</c:v>
                </c:pt>
                <c:pt idx="249">
                  <c:v>0.109455</c:v>
                </c:pt>
                <c:pt idx="250">
                  <c:v>0.11171399999999999</c:v>
                </c:pt>
                <c:pt idx="251">
                  <c:v>0.113749</c:v>
                </c:pt>
                <c:pt idx="252">
                  <c:v>0.11540400000000001</c:v>
                </c:pt>
                <c:pt idx="253">
                  <c:v>0.11668199999999999</c:v>
                </c:pt>
                <c:pt idx="254">
                  <c:v>0.117717</c:v>
                </c:pt>
                <c:pt idx="255">
                  <c:v>0.118629</c:v>
                </c:pt>
                <c:pt idx="256">
                  <c:v>0.11944100000000001</c:v>
                </c:pt>
                <c:pt idx="257">
                  <c:v>0.120146</c:v>
                </c:pt>
                <c:pt idx="258">
                  <c:v>0.120795</c:v>
                </c:pt>
                <c:pt idx="259">
                  <c:v>0.121486</c:v>
                </c:pt>
                <c:pt idx="260">
                  <c:v>0.12230000000000001</c:v>
                </c:pt>
                <c:pt idx="261">
                  <c:v>0.123304</c:v>
                </c:pt>
                <c:pt idx="262">
                  <c:v>0.124597</c:v>
                </c:pt>
                <c:pt idx="263">
                  <c:v>0.12628800000000001</c:v>
                </c:pt>
                <c:pt idx="264">
                  <c:v>0.12836600000000001</c:v>
                </c:pt>
                <c:pt idx="265">
                  <c:v>0.13064700000000001</c:v>
                </c:pt>
                <c:pt idx="266">
                  <c:v>0.132885</c:v>
                </c:pt>
                <c:pt idx="267">
                  <c:v>0.13495099999999999</c:v>
                </c:pt>
                <c:pt idx="268">
                  <c:v>0.13688900000000001</c:v>
                </c:pt>
                <c:pt idx="269">
                  <c:v>0.13891700000000001</c:v>
                </c:pt>
                <c:pt idx="270">
                  <c:v>0.14135500000000001</c:v>
                </c:pt>
                <c:pt idx="271">
                  <c:v>0.14442099999999999</c:v>
                </c:pt>
                <c:pt idx="272">
                  <c:v>0.14798700000000001</c:v>
                </c:pt>
                <c:pt idx="273">
                  <c:v>0.15160100000000001</c:v>
                </c:pt>
                <c:pt idx="274">
                  <c:v>0.154808</c:v>
                </c:pt>
                <c:pt idx="275">
                  <c:v>0.15746399999999999</c:v>
                </c:pt>
                <c:pt idx="276">
                  <c:v>0.159747</c:v>
                </c:pt>
                <c:pt idx="277">
                  <c:v>0.161886</c:v>
                </c:pt>
                <c:pt idx="278">
                  <c:v>0.16392200000000001</c:v>
                </c:pt>
                <c:pt idx="279">
                  <c:v>0.16572600000000001</c:v>
                </c:pt>
                <c:pt idx="280">
                  <c:v>0.16719700000000001</c:v>
                </c:pt>
                <c:pt idx="281">
                  <c:v>0.168407</c:v>
                </c:pt>
                <c:pt idx="282">
                  <c:v>0.16961100000000001</c:v>
                </c:pt>
                <c:pt idx="283">
                  <c:v>0.171152</c:v>
                </c:pt>
                <c:pt idx="284">
                  <c:v>0.17325699999999999</c:v>
                </c:pt>
                <c:pt idx="285">
                  <c:v>0.17584900000000001</c:v>
                </c:pt>
                <c:pt idx="286">
                  <c:v>0.17861099999999999</c:v>
                </c:pt>
                <c:pt idx="287">
                  <c:v>0.181231</c:v>
                </c:pt>
                <c:pt idx="288">
                  <c:v>0.18357299999999999</c:v>
                </c:pt>
                <c:pt idx="289">
                  <c:v>0.18568200000000001</c:v>
                </c:pt>
                <c:pt idx="290">
                  <c:v>0.18772900000000001</c:v>
                </c:pt>
                <c:pt idx="291">
                  <c:v>0.18995899999999999</c:v>
                </c:pt>
                <c:pt idx="292">
                  <c:v>0.19259899999999999</c:v>
                </c:pt>
                <c:pt idx="293">
                  <c:v>0.19574900000000001</c:v>
                </c:pt>
                <c:pt idx="294">
                  <c:v>0.19933000000000001</c:v>
                </c:pt>
                <c:pt idx="295">
                  <c:v>0.20307700000000001</c:v>
                </c:pt>
                <c:pt idx="296">
                  <c:v>0.20661199999999999</c:v>
                </c:pt>
                <c:pt idx="297">
                  <c:v>0.20963399999999999</c:v>
                </c:pt>
                <c:pt idx="298">
                  <c:v>0.212116</c:v>
                </c:pt>
                <c:pt idx="299">
                  <c:v>0.21427099999999999</c:v>
                </c:pt>
                <c:pt idx="300">
                  <c:v>0.21631300000000001</c:v>
                </c:pt>
                <c:pt idx="301">
                  <c:v>0.21826699999999999</c:v>
                </c:pt>
                <c:pt idx="302">
                  <c:v>0.22006300000000001</c:v>
                </c:pt>
                <c:pt idx="303">
                  <c:v>0.22173999999999999</c:v>
                </c:pt>
                <c:pt idx="304">
                  <c:v>0.22350600000000001</c:v>
                </c:pt>
                <c:pt idx="305">
                  <c:v>0.22556300000000001</c:v>
                </c:pt>
                <c:pt idx="306">
                  <c:v>0.22792000000000001</c:v>
                </c:pt>
                <c:pt idx="307">
                  <c:v>0.230374</c:v>
                </c:pt>
                <c:pt idx="308">
                  <c:v>0.23264199999999999</c:v>
                </c:pt>
                <c:pt idx="309">
                  <c:v>0.234546</c:v>
                </c:pt>
                <c:pt idx="310">
                  <c:v>0.23611799999999999</c:v>
                </c:pt>
                <c:pt idx="311">
                  <c:v>0.23754900000000001</c:v>
                </c:pt>
                <c:pt idx="312">
                  <c:v>0.23899699999999999</c:v>
                </c:pt>
                <c:pt idx="313">
                  <c:v>0.240477</c:v>
                </c:pt>
                <c:pt idx="314">
                  <c:v>0.242004</c:v>
                </c:pt>
                <c:pt idx="315">
                  <c:v>0.24373400000000001</c:v>
                </c:pt>
                <c:pt idx="316">
                  <c:v>0.24582899999999999</c:v>
                </c:pt>
                <c:pt idx="317">
                  <c:v>0.24820600000000001</c:v>
                </c:pt>
                <c:pt idx="318">
                  <c:v>0.25054199999999999</c:v>
                </c:pt>
                <c:pt idx="319">
                  <c:v>0.252579</c:v>
                </c:pt>
                <c:pt idx="320">
                  <c:v>0.25436599999999998</c:v>
                </c:pt>
                <c:pt idx="321">
                  <c:v>0.25617499999999999</c:v>
                </c:pt>
                <c:pt idx="322">
                  <c:v>0.25820900000000002</c:v>
                </c:pt>
                <c:pt idx="323">
                  <c:v>0.260403</c:v>
                </c:pt>
                <c:pt idx="324">
                  <c:v>0.26250800000000002</c:v>
                </c:pt>
                <c:pt idx="325">
                  <c:v>0.26433899999999999</c:v>
                </c:pt>
                <c:pt idx="326">
                  <c:v>0.265928</c:v>
                </c:pt>
                <c:pt idx="327">
                  <c:v>0.26750499999999999</c:v>
                </c:pt>
                <c:pt idx="328">
                  <c:v>0.26932699999999998</c:v>
                </c:pt>
                <c:pt idx="329">
                  <c:v>0.27145399999999997</c:v>
                </c:pt>
                <c:pt idx="330">
                  <c:v>0.27364500000000003</c:v>
                </c:pt>
                <c:pt idx="331">
                  <c:v>0.27554800000000002</c:v>
                </c:pt>
                <c:pt idx="332">
                  <c:v>0.27703100000000003</c:v>
                </c:pt>
                <c:pt idx="333">
                  <c:v>0.27828000000000003</c:v>
                </c:pt>
                <c:pt idx="334">
                  <c:v>0.27954600000000002</c:v>
                </c:pt>
                <c:pt idx="335">
                  <c:v>0.28087800000000002</c:v>
                </c:pt>
                <c:pt idx="336">
                  <c:v>0.28217199999999998</c:v>
                </c:pt>
                <c:pt idx="337">
                  <c:v>0.283418</c:v>
                </c:pt>
                <c:pt idx="338">
                  <c:v>0.28481000000000001</c:v>
                </c:pt>
                <c:pt idx="339">
                  <c:v>0.286607</c:v>
                </c:pt>
                <c:pt idx="340">
                  <c:v>0.288912</c:v>
                </c:pt>
                <c:pt idx="341">
                  <c:v>0.291599</c:v>
                </c:pt>
                <c:pt idx="342">
                  <c:v>0.29443799999999998</c:v>
                </c:pt>
                <c:pt idx="343">
                  <c:v>0.29729699999999998</c:v>
                </c:pt>
                <c:pt idx="344">
                  <c:v>0.30014200000000002</c:v>
                </c:pt>
                <c:pt idx="345">
                  <c:v>0.30286400000000002</c:v>
                </c:pt>
                <c:pt idx="346">
                  <c:v>0.30522100000000002</c:v>
                </c:pt>
                <c:pt idx="347">
                  <c:v>0.30705300000000002</c:v>
                </c:pt>
                <c:pt idx="348">
                  <c:v>0.30847000000000002</c:v>
                </c:pt>
                <c:pt idx="349">
                  <c:v>0.30976199999999998</c:v>
                </c:pt>
                <c:pt idx="350">
                  <c:v>0.31118000000000001</c:v>
                </c:pt>
                <c:pt idx="351">
                  <c:v>0.31281500000000001</c:v>
                </c:pt>
                <c:pt idx="352">
                  <c:v>0.31462400000000001</c:v>
                </c:pt>
                <c:pt idx="353">
                  <c:v>0.316492</c:v>
                </c:pt>
                <c:pt idx="354">
                  <c:v>0.31830799999999998</c:v>
                </c:pt>
                <c:pt idx="355">
                  <c:v>0.32006499999999999</c:v>
                </c:pt>
                <c:pt idx="356">
                  <c:v>0.32185599999999998</c:v>
                </c:pt>
                <c:pt idx="357">
                  <c:v>0.32370500000000002</c:v>
                </c:pt>
                <c:pt idx="358">
                  <c:v>0.32546199999999997</c:v>
                </c:pt>
                <c:pt idx="359">
                  <c:v>0.32698700000000003</c:v>
                </c:pt>
                <c:pt idx="360">
                  <c:v>0.32840900000000001</c:v>
                </c:pt>
                <c:pt idx="361">
                  <c:v>0.33006200000000002</c:v>
                </c:pt>
                <c:pt idx="362">
                  <c:v>0.33218399999999998</c:v>
                </c:pt>
                <c:pt idx="363">
                  <c:v>0.33474900000000002</c:v>
                </c:pt>
                <c:pt idx="364">
                  <c:v>0.33755099999999999</c:v>
                </c:pt>
                <c:pt idx="365">
                  <c:v>0.340368</c:v>
                </c:pt>
                <c:pt idx="366">
                  <c:v>0.34305999999999998</c:v>
                </c:pt>
                <c:pt idx="367">
                  <c:v>0.34558100000000003</c:v>
                </c:pt>
                <c:pt idx="368">
                  <c:v>0.34793000000000002</c:v>
                </c:pt>
                <c:pt idx="369">
                  <c:v>0.35008899999999998</c:v>
                </c:pt>
                <c:pt idx="370">
                  <c:v>0.35202099999999997</c:v>
                </c:pt>
                <c:pt idx="371">
                  <c:v>0.35373100000000002</c:v>
                </c:pt>
                <c:pt idx="372">
                  <c:v>0.35531299999999999</c:v>
                </c:pt>
                <c:pt idx="373">
                  <c:v>0.35691299999999998</c:v>
                </c:pt>
                <c:pt idx="374">
                  <c:v>0.35861500000000002</c:v>
                </c:pt>
                <c:pt idx="375">
                  <c:v>0.36040100000000003</c:v>
                </c:pt>
                <c:pt idx="376">
                  <c:v>0.362259</c:v>
                </c:pt>
                <c:pt idx="377">
                  <c:v>0.364236</c:v>
                </c:pt>
                <c:pt idx="378">
                  <c:v>0.36633300000000002</c:v>
                </c:pt>
                <c:pt idx="379">
                  <c:v>0.36843799999999999</c:v>
                </c:pt>
                <c:pt idx="380">
                  <c:v>0.37040400000000001</c:v>
                </c:pt>
                <c:pt idx="381">
                  <c:v>0.37215900000000002</c:v>
                </c:pt>
                <c:pt idx="382">
                  <c:v>0.37372699999999998</c:v>
                </c:pt>
                <c:pt idx="383">
                  <c:v>0.37524800000000003</c:v>
                </c:pt>
                <c:pt idx="384">
                  <c:v>0.37695200000000001</c:v>
                </c:pt>
                <c:pt idx="385">
                  <c:v>0.37898700000000002</c:v>
                </c:pt>
                <c:pt idx="386">
                  <c:v>0.38122299999999998</c:v>
                </c:pt>
                <c:pt idx="387">
                  <c:v>0.38331799999999999</c:v>
                </c:pt>
                <c:pt idx="388">
                  <c:v>0.385046</c:v>
                </c:pt>
                <c:pt idx="389">
                  <c:v>0.38647399999999998</c:v>
                </c:pt>
                <c:pt idx="390">
                  <c:v>0.387799</c:v>
                </c:pt>
                <c:pt idx="391">
                  <c:v>0.389069</c:v>
                </c:pt>
                <c:pt idx="392">
                  <c:v>0.39014599999999999</c:v>
                </c:pt>
                <c:pt idx="393">
                  <c:v>0.39092900000000003</c:v>
                </c:pt>
                <c:pt idx="394">
                  <c:v>0.39154499999999998</c:v>
                </c:pt>
                <c:pt idx="395">
                  <c:v>0.39230599999999999</c:v>
                </c:pt>
                <c:pt idx="396">
                  <c:v>0.39346399999999998</c:v>
                </c:pt>
                <c:pt idx="397">
                  <c:v>0.39496900000000001</c:v>
                </c:pt>
                <c:pt idx="398">
                  <c:v>0.39649099999999998</c:v>
                </c:pt>
                <c:pt idx="399">
                  <c:v>0.39773799999999998</c:v>
                </c:pt>
                <c:pt idx="400">
                  <c:v>0.398731</c:v>
                </c:pt>
                <c:pt idx="401">
                  <c:v>0.399698</c:v>
                </c:pt>
                <c:pt idx="402">
                  <c:v>0.40078799999999998</c:v>
                </c:pt>
                <c:pt idx="403">
                  <c:v>0.40199200000000002</c:v>
                </c:pt>
                <c:pt idx="404">
                  <c:v>0.40325499999999997</c:v>
                </c:pt>
                <c:pt idx="405">
                  <c:v>0.404526</c:v>
                </c:pt>
                <c:pt idx="406">
                  <c:v>0.40573300000000001</c:v>
                </c:pt>
                <c:pt idx="407">
                  <c:v>0.406837</c:v>
                </c:pt>
                <c:pt idx="408">
                  <c:v>0.40787000000000001</c:v>
                </c:pt>
                <c:pt idx="409">
                  <c:v>0.40883999999999998</c:v>
                </c:pt>
                <c:pt idx="410">
                  <c:v>0.40965699999999999</c:v>
                </c:pt>
                <c:pt idx="411">
                  <c:v>0.410242</c:v>
                </c:pt>
                <c:pt idx="412">
                  <c:v>0.41066900000000001</c:v>
                </c:pt>
                <c:pt idx="413">
                  <c:v>0.41114400000000001</c:v>
                </c:pt>
                <c:pt idx="414">
                  <c:v>0.41187099999999999</c:v>
                </c:pt>
                <c:pt idx="415">
                  <c:v>0.41294399999999998</c:v>
                </c:pt>
                <c:pt idx="416">
                  <c:v>0.41436800000000001</c:v>
                </c:pt>
                <c:pt idx="417">
                  <c:v>0.41614600000000002</c:v>
                </c:pt>
                <c:pt idx="418">
                  <c:v>0.41827900000000001</c:v>
                </c:pt>
                <c:pt idx="419">
                  <c:v>0.42065399999999997</c:v>
                </c:pt>
                <c:pt idx="420">
                  <c:v>0.42297899999999999</c:v>
                </c:pt>
                <c:pt idx="421">
                  <c:v>0.4249</c:v>
                </c:pt>
                <c:pt idx="422">
                  <c:v>0.42627500000000002</c:v>
                </c:pt>
                <c:pt idx="423">
                  <c:v>0.42733100000000002</c:v>
                </c:pt>
                <c:pt idx="424">
                  <c:v>0.428539</c:v>
                </c:pt>
                <c:pt idx="425">
                  <c:v>0.43026799999999998</c:v>
                </c:pt>
                <c:pt idx="426">
                  <c:v>0.43250499999999997</c:v>
                </c:pt>
                <c:pt idx="427">
                  <c:v>0.43491000000000002</c:v>
                </c:pt>
                <c:pt idx="428">
                  <c:v>0.43709300000000001</c:v>
                </c:pt>
                <c:pt idx="429">
                  <c:v>0.43887700000000002</c:v>
                </c:pt>
                <c:pt idx="430">
                  <c:v>0.44029499999999999</c:v>
                </c:pt>
                <c:pt idx="431">
                  <c:v>0.44145099999999998</c:v>
                </c:pt>
                <c:pt idx="432">
                  <c:v>0.442415</c:v>
                </c:pt>
                <c:pt idx="433">
                  <c:v>0.44320500000000002</c:v>
                </c:pt>
                <c:pt idx="434">
                  <c:v>0.443797</c:v>
                </c:pt>
                <c:pt idx="435">
                  <c:v>0.44417200000000001</c:v>
                </c:pt>
                <c:pt idx="436">
                  <c:v>0.44439499999999998</c:v>
                </c:pt>
                <c:pt idx="437">
                  <c:v>0.44465100000000002</c:v>
                </c:pt>
                <c:pt idx="438">
                  <c:v>0.44512800000000002</c:v>
                </c:pt>
                <c:pt idx="439">
                  <c:v>0.445857</c:v>
                </c:pt>
                <c:pt idx="440">
                  <c:v>0.44666299999999998</c:v>
                </c:pt>
                <c:pt idx="441">
                  <c:v>0.44730599999999998</c:v>
                </c:pt>
                <c:pt idx="442">
                  <c:v>0.44764700000000002</c:v>
                </c:pt>
                <c:pt idx="443">
                  <c:v>0.44770799999999999</c:v>
                </c:pt>
                <c:pt idx="444">
                  <c:v>0.44758300000000001</c:v>
                </c:pt>
                <c:pt idx="445">
                  <c:v>0.44733600000000001</c:v>
                </c:pt>
                <c:pt idx="446">
                  <c:v>0.44703500000000002</c:v>
                </c:pt>
                <c:pt idx="447">
                  <c:v>0.44686599999999999</c:v>
                </c:pt>
                <c:pt idx="448">
                  <c:v>0.44708500000000001</c:v>
                </c:pt>
                <c:pt idx="449">
                  <c:v>0.44777499999999998</c:v>
                </c:pt>
                <c:pt idx="450">
                  <c:v>0.44872600000000001</c:v>
                </c:pt>
                <c:pt idx="451">
                  <c:v>0.44966699999999998</c:v>
                </c:pt>
                <c:pt idx="452">
                  <c:v>0.45053399999999999</c:v>
                </c:pt>
                <c:pt idx="453">
                  <c:v>0.45145600000000002</c:v>
                </c:pt>
                <c:pt idx="454">
                  <c:v>0.45256000000000002</c:v>
                </c:pt>
                <c:pt idx="455">
                  <c:v>0.45391500000000001</c:v>
                </c:pt>
                <c:pt idx="456">
                  <c:v>0.45552100000000001</c:v>
                </c:pt>
                <c:pt idx="457">
                  <c:v>0.457285</c:v>
                </c:pt>
                <c:pt idx="458">
                  <c:v>0.45907199999999998</c:v>
                </c:pt>
                <c:pt idx="459">
                  <c:v>0.46087499999999998</c:v>
                </c:pt>
                <c:pt idx="460">
                  <c:v>0.46287099999999998</c:v>
                </c:pt>
                <c:pt idx="461">
                  <c:v>0.46519199999999999</c:v>
                </c:pt>
                <c:pt idx="462">
                  <c:v>0.467721</c:v>
                </c:pt>
                <c:pt idx="463">
                  <c:v>0.47017500000000001</c:v>
                </c:pt>
                <c:pt idx="464">
                  <c:v>0.47234700000000002</c:v>
                </c:pt>
                <c:pt idx="465">
                  <c:v>0.474219</c:v>
                </c:pt>
                <c:pt idx="466">
                  <c:v>0.47590100000000002</c:v>
                </c:pt>
                <c:pt idx="467">
                  <c:v>0.47749799999999998</c:v>
                </c:pt>
                <c:pt idx="468">
                  <c:v>0.47900599999999999</c:v>
                </c:pt>
                <c:pt idx="469">
                  <c:v>0.48030400000000001</c:v>
                </c:pt>
                <c:pt idx="470">
                  <c:v>0.48129699999999997</c:v>
                </c:pt>
                <c:pt idx="471">
                  <c:v>0.48202899999999999</c:v>
                </c:pt>
                <c:pt idx="472">
                  <c:v>0.48259099999999999</c:v>
                </c:pt>
                <c:pt idx="473">
                  <c:v>0.48301699999999997</c:v>
                </c:pt>
                <c:pt idx="474">
                  <c:v>0.48335699999999998</c:v>
                </c:pt>
                <c:pt idx="475">
                  <c:v>0.48374899999999998</c:v>
                </c:pt>
                <c:pt idx="476">
                  <c:v>0.484321</c:v>
                </c:pt>
                <c:pt idx="477">
                  <c:v>0.48508400000000002</c:v>
                </c:pt>
                <c:pt idx="478">
                  <c:v>0.48598999999999998</c:v>
                </c:pt>
                <c:pt idx="479">
                  <c:v>0.48700900000000003</c:v>
                </c:pt>
                <c:pt idx="480">
                  <c:v>0.48810199999999998</c:v>
                </c:pt>
                <c:pt idx="481">
                  <c:v>0.48919699999999999</c:v>
                </c:pt>
                <c:pt idx="482">
                  <c:v>0.49027500000000002</c:v>
                </c:pt>
                <c:pt idx="483">
                  <c:v>0.49144500000000002</c:v>
                </c:pt>
                <c:pt idx="484">
                  <c:v>0.49286400000000002</c:v>
                </c:pt>
                <c:pt idx="485">
                  <c:v>0.49457400000000001</c:v>
                </c:pt>
                <c:pt idx="486">
                  <c:v>0.49646000000000001</c:v>
                </c:pt>
                <c:pt idx="487">
                  <c:v>0.49837599999999999</c:v>
                </c:pt>
                <c:pt idx="488">
                  <c:v>0.50022699999999998</c:v>
                </c:pt>
                <c:pt idx="489">
                  <c:v>0.50190900000000005</c:v>
                </c:pt>
                <c:pt idx="490">
                  <c:v>0.50326499999999996</c:v>
                </c:pt>
                <c:pt idx="491">
                  <c:v>0.50412599999999996</c:v>
                </c:pt>
                <c:pt idx="492">
                  <c:v>0.50443499999999997</c:v>
                </c:pt>
                <c:pt idx="493">
                  <c:v>0.50434199999999996</c:v>
                </c:pt>
                <c:pt idx="494">
                  <c:v>0.50415900000000002</c:v>
                </c:pt>
                <c:pt idx="495">
                  <c:v>0.50414300000000001</c:v>
                </c:pt>
                <c:pt idx="496">
                  <c:v>0.50431099999999995</c:v>
                </c:pt>
                <c:pt idx="497">
                  <c:v>0.50451599999999996</c:v>
                </c:pt>
                <c:pt idx="498">
                  <c:v>0.50465599999999999</c:v>
                </c:pt>
                <c:pt idx="499">
                  <c:v>0.50478199999999995</c:v>
                </c:pt>
                <c:pt idx="500">
                  <c:v>0.50498600000000005</c:v>
                </c:pt>
                <c:pt idx="501">
                  <c:v>0.50526700000000002</c:v>
                </c:pt>
                <c:pt idx="502">
                  <c:v>0.50556900000000005</c:v>
                </c:pt>
                <c:pt idx="503">
                  <c:v>0.50593699999999997</c:v>
                </c:pt>
                <c:pt idx="504">
                  <c:v>0.50651800000000002</c:v>
                </c:pt>
                <c:pt idx="505">
                  <c:v>0.50742600000000004</c:v>
                </c:pt>
                <c:pt idx="506">
                  <c:v>0.50866100000000003</c:v>
                </c:pt>
                <c:pt idx="507">
                  <c:v>0.51013500000000001</c:v>
                </c:pt>
                <c:pt idx="508">
                  <c:v>0.51169500000000001</c:v>
                </c:pt>
                <c:pt idx="509">
                  <c:v>0.51316600000000001</c:v>
                </c:pt>
                <c:pt idx="510">
                  <c:v>0.514405</c:v>
                </c:pt>
                <c:pt idx="511">
                  <c:v>0.51532299999999998</c:v>
                </c:pt>
                <c:pt idx="512">
                  <c:v>0.51587300000000003</c:v>
                </c:pt>
                <c:pt idx="513">
                  <c:v>0.51606700000000005</c:v>
                </c:pt>
                <c:pt idx="514">
                  <c:v>0.51600100000000004</c:v>
                </c:pt>
                <c:pt idx="515">
                  <c:v>0.51581900000000003</c:v>
                </c:pt>
                <c:pt idx="516">
                  <c:v>0.51570300000000002</c:v>
                </c:pt>
                <c:pt idx="517">
                  <c:v>0.51589099999999999</c:v>
                </c:pt>
                <c:pt idx="518">
                  <c:v>0.51659299999999997</c:v>
                </c:pt>
                <c:pt idx="519">
                  <c:v>0.51780300000000001</c:v>
                </c:pt>
                <c:pt idx="520">
                  <c:v>0.51923900000000001</c:v>
                </c:pt>
                <c:pt idx="521">
                  <c:v>0.52060300000000004</c:v>
                </c:pt>
                <c:pt idx="522">
                  <c:v>0.52189700000000006</c:v>
                </c:pt>
                <c:pt idx="523">
                  <c:v>0.52335799999999999</c:v>
                </c:pt>
                <c:pt idx="524">
                  <c:v>0.525057</c:v>
                </c:pt>
                <c:pt idx="525">
                  <c:v>0.52675700000000003</c:v>
                </c:pt>
                <c:pt idx="526">
                  <c:v>0.52822000000000002</c:v>
                </c:pt>
                <c:pt idx="527">
                  <c:v>0.52946199999999999</c:v>
                </c:pt>
                <c:pt idx="528">
                  <c:v>0.53061400000000003</c:v>
                </c:pt>
                <c:pt idx="529">
                  <c:v>0.53168800000000005</c:v>
                </c:pt>
                <c:pt idx="530">
                  <c:v>0.53258700000000003</c:v>
                </c:pt>
                <c:pt idx="531">
                  <c:v>0.53322099999999995</c:v>
                </c:pt>
                <c:pt idx="532">
                  <c:v>0.53354100000000004</c:v>
                </c:pt>
                <c:pt idx="533">
                  <c:v>0.533551</c:v>
                </c:pt>
                <c:pt idx="534">
                  <c:v>0.53334400000000004</c:v>
                </c:pt>
                <c:pt idx="535">
                  <c:v>0.53305100000000005</c:v>
                </c:pt>
                <c:pt idx="536">
                  <c:v>0.53273000000000004</c:v>
                </c:pt>
                <c:pt idx="537">
                  <c:v>0.53234800000000004</c:v>
                </c:pt>
                <c:pt idx="538">
                  <c:v>0.53189699999999995</c:v>
                </c:pt>
                <c:pt idx="539">
                  <c:v>0.53149900000000005</c:v>
                </c:pt>
                <c:pt idx="540">
                  <c:v>0.53139099999999995</c:v>
                </c:pt>
                <c:pt idx="541">
                  <c:v>0.53181800000000001</c:v>
                </c:pt>
                <c:pt idx="542">
                  <c:v>0.53288899999999995</c:v>
                </c:pt>
                <c:pt idx="543">
                  <c:v>0.53447500000000003</c:v>
                </c:pt>
                <c:pt idx="544">
                  <c:v>0.53630299999999997</c:v>
                </c:pt>
                <c:pt idx="545">
                  <c:v>0.53822300000000001</c:v>
                </c:pt>
                <c:pt idx="546">
                  <c:v>0.54030500000000004</c:v>
                </c:pt>
                <c:pt idx="547">
                  <c:v>0.54263099999999997</c:v>
                </c:pt>
                <c:pt idx="548">
                  <c:v>0.54510099999999995</c:v>
                </c:pt>
                <c:pt idx="549">
                  <c:v>0.547543</c:v>
                </c:pt>
                <c:pt idx="550">
                  <c:v>0.54989100000000002</c:v>
                </c:pt>
                <c:pt idx="551">
                  <c:v>0.55214099999999999</c:v>
                </c:pt>
                <c:pt idx="552">
                  <c:v>0.55423299999999998</c:v>
                </c:pt>
                <c:pt idx="553">
                  <c:v>0.55611200000000005</c:v>
                </c:pt>
                <c:pt idx="554">
                  <c:v>0.55783899999999997</c:v>
                </c:pt>
                <c:pt idx="555">
                  <c:v>0.55949400000000005</c:v>
                </c:pt>
                <c:pt idx="556">
                  <c:v>0.56103899999999995</c:v>
                </c:pt>
                <c:pt idx="557">
                  <c:v>0.56237800000000004</c:v>
                </c:pt>
                <c:pt idx="558">
                  <c:v>0.56349800000000005</c:v>
                </c:pt>
                <c:pt idx="559">
                  <c:v>0.56443100000000002</c:v>
                </c:pt>
                <c:pt idx="560">
                  <c:v>0.56514900000000001</c:v>
                </c:pt>
                <c:pt idx="561">
                  <c:v>0.56564599999999998</c:v>
                </c:pt>
                <c:pt idx="562">
                  <c:v>0.56608099999999995</c:v>
                </c:pt>
                <c:pt idx="563">
                  <c:v>0.56670399999999999</c:v>
                </c:pt>
                <c:pt idx="564">
                  <c:v>0.56762500000000005</c:v>
                </c:pt>
                <c:pt idx="565">
                  <c:v>0.56877800000000001</c:v>
                </c:pt>
                <c:pt idx="566">
                  <c:v>0.57008700000000001</c:v>
                </c:pt>
                <c:pt idx="567">
                  <c:v>0.57155299999999998</c:v>
                </c:pt>
                <c:pt idx="568">
                  <c:v>0.57319399999999998</c:v>
                </c:pt>
                <c:pt idx="569">
                  <c:v>0.57499199999999995</c:v>
                </c:pt>
                <c:pt idx="570">
                  <c:v>0.57690200000000003</c:v>
                </c:pt>
                <c:pt idx="571">
                  <c:v>0.57887</c:v>
                </c:pt>
                <c:pt idx="572">
                  <c:v>0.580816</c:v>
                </c:pt>
                <c:pt idx="573">
                  <c:v>0.58258900000000002</c:v>
                </c:pt>
                <c:pt idx="574">
                  <c:v>0.58394199999999996</c:v>
                </c:pt>
                <c:pt idx="575">
                  <c:v>0.58465800000000001</c:v>
                </c:pt>
                <c:pt idx="576">
                  <c:v>0.58479599999999998</c:v>
                </c:pt>
                <c:pt idx="577">
                  <c:v>0.58468399999999998</c:v>
                </c:pt>
                <c:pt idx="578">
                  <c:v>0.58458399999999999</c:v>
                </c:pt>
                <c:pt idx="579">
                  <c:v>0.584484</c:v>
                </c:pt>
                <c:pt idx="580">
                  <c:v>0.58429299999999995</c:v>
                </c:pt>
                <c:pt idx="581">
                  <c:v>0.58403700000000003</c:v>
                </c:pt>
                <c:pt idx="582">
                  <c:v>0.58378600000000003</c:v>
                </c:pt>
                <c:pt idx="583">
                  <c:v>0.58353200000000005</c:v>
                </c:pt>
                <c:pt idx="584">
                  <c:v>0.58324200000000004</c:v>
                </c:pt>
                <c:pt idx="585">
                  <c:v>0.582978</c:v>
                </c:pt>
                <c:pt idx="586">
                  <c:v>0.58289500000000005</c:v>
                </c:pt>
                <c:pt idx="587">
                  <c:v>0.58312299999999995</c:v>
                </c:pt>
                <c:pt idx="588">
                  <c:v>0.58371499999999998</c:v>
                </c:pt>
                <c:pt idx="589">
                  <c:v>0.58469700000000002</c:v>
                </c:pt>
                <c:pt idx="590">
                  <c:v>0.58606499999999995</c:v>
                </c:pt>
                <c:pt idx="591">
                  <c:v>0.58768600000000004</c:v>
                </c:pt>
                <c:pt idx="592">
                  <c:v>0.58935300000000002</c:v>
                </c:pt>
                <c:pt idx="593">
                  <c:v>0.59097500000000003</c:v>
                </c:pt>
                <c:pt idx="594">
                  <c:v>0.59261799999999998</c:v>
                </c:pt>
                <c:pt idx="595">
                  <c:v>0.59434500000000001</c:v>
                </c:pt>
                <c:pt idx="596">
                  <c:v>0.59610600000000002</c:v>
                </c:pt>
                <c:pt idx="597">
                  <c:v>0.59774799999999995</c:v>
                </c:pt>
                <c:pt idx="598">
                  <c:v>0.59914400000000001</c:v>
                </c:pt>
                <c:pt idx="599">
                  <c:v>0.60034399999999999</c:v>
                </c:pt>
                <c:pt idx="600">
                  <c:v>0.60154300000000005</c:v>
                </c:pt>
                <c:pt idx="601">
                  <c:v>0.60277800000000004</c:v>
                </c:pt>
                <c:pt idx="602">
                  <c:v>0.60378299999999996</c:v>
                </c:pt>
                <c:pt idx="603">
                  <c:v>0.60429299999999997</c:v>
                </c:pt>
                <c:pt idx="604">
                  <c:v>0.60433899999999996</c:v>
                </c:pt>
                <c:pt idx="605">
                  <c:v>0.60411400000000004</c:v>
                </c:pt>
                <c:pt idx="606">
                  <c:v>0.60370599999999996</c:v>
                </c:pt>
                <c:pt idx="607">
                  <c:v>0.60311800000000004</c:v>
                </c:pt>
                <c:pt idx="608">
                  <c:v>0.60242099999999998</c:v>
                </c:pt>
                <c:pt idx="609">
                  <c:v>0.60172700000000001</c:v>
                </c:pt>
                <c:pt idx="610">
                  <c:v>0.60102699999999998</c:v>
                </c:pt>
                <c:pt idx="611">
                  <c:v>0.60017600000000004</c:v>
                </c:pt>
                <c:pt idx="612">
                  <c:v>0.59904900000000005</c:v>
                </c:pt>
                <c:pt idx="613">
                  <c:v>0.597611</c:v>
                </c:pt>
                <c:pt idx="614">
                  <c:v>0.59582100000000005</c:v>
                </c:pt>
                <c:pt idx="615">
                  <c:v>0.59361699999999995</c:v>
                </c:pt>
                <c:pt idx="616">
                  <c:v>0.59108400000000005</c:v>
                </c:pt>
                <c:pt idx="617">
                  <c:v>0.588503</c:v>
                </c:pt>
                <c:pt idx="618">
                  <c:v>0.586144</c:v>
                </c:pt>
                <c:pt idx="619">
                  <c:v>0.58406999999999998</c:v>
                </c:pt>
                <c:pt idx="620">
                  <c:v>0.58216500000000004</c:v>
                </c:pt>
                <c:pt idx="621">
                  <c:v>0.58029600000000003</c:v>
                </c:pt>
                <c:pt idx="622">
                  <c:v>0.57844899999999999</c:v>
                </c:pt>
                <c:pt idx="623">
                  <c:v>0.57670200000000005</c:v>
                </c:pt>
                <c:pt idx="624">
                  <c:v>0.57503899999999997</c:v>
                </c:pt>
                <c:pt idx="625">
                  <c:v>0.57322600000000001</c:v>
                </c:pt>
                <c:pt idx="626">
                  <c:v>0.57098499999999996</c:v>
                </c:pt>
                <c:pt idx="627">
                  <c:v>0.56827899999999998</c:v>
                </c:pt>
                <c:pt idx="628">
                  <c:v>0.56538200000000005</c:v>
                </c:pt>
                <c:pt idx="629">
                  <c:v>0.56267900000000004</c:v>
                </c:pt>
                <c:pt idx="630">
                  <c:v>0.56038900000000003</c:v>
                </c:pt>
                <c:pt idx="631">
                  <c:v>0.55844700000000003</c:v>
                </c:pt>
                <c:pt idx="632">
                  <c:v>0.55660600000000005</c:v>
                </c:pt>
                <c:pt idx="633">
                  <c:v>0.55462800000000001</c:v>
                </c:pt>
                <c:pt idx="634">
                  <c:v>0.5524</c:v>
                </c:pt>
                <c:pt idx="635">
                  <c:v>0.54991800000000002</c:v>
                </c:pt>
                <c:pt idx="636">
                  <c:v>0.54723999999999995</c:v>
                </c:pt>
                <c:pt idx="637">
                  <c:v>0.54445900000000003</c:v>
                </c:pt>
                <c:pt idx="638">
                  <c:v>0.541655</c:v>
                </c:pt>
                <c:pt idx="639">
                  <c:v>0.538906</c:v>
                </c:pt>
                <c:pt idx="640">
                  <c:v>0.53633900000000001</c:v>
                </c:pt>
                <c:pt idx="641">
                  <c:v>0.53408100000000003</c:v>
                </c:pt>
                <c:pt idx="642">
                  <c:v>0.53210400000000002</c:v>
                </c:pt>
                <c:pt idx="643">
                  <c:v>0.53017899999999996</c:v>
                </c:pt>
                <c:pt idx="644">
                  <c:v>0.52806699999999995</c:v>
                </c:pt>
                <c:pt idx="645">
                  <c:v>0.52575400000000005</c:v>
                </c:pt>
                <c:pt idx="646">
                  <c:v>0.52345299999999995</c:v>
                </c:pt>
                <c:pt idx="647">
                  <c:v>0.52137800000000001</c:v>
                </c:pt>
                <c:pt idx="648">
                  <c:v>0.519536</c:v>
                </c:pt>
                <c:pt idx="649">
                  <c:v>0.51774100000000001</c:v>
                </c:pt>
                <c:pt idx="650">
                  <c:v>0.51584799999999997</c:v>
                </c:pt>
                <c:pt idx="651">
                  <c:v>0.51394899999999999</c:v>
                </c:pt>
                <c:pt idx="652">
                  <c:v>0.51230299999999995</c:v>
                </c:pt>
                <c:pt idx="653">
                  <c:v>0.51103799999999999</c:v>
                </c:pt>
                <c:pt idx="654">
                  <c:v>0.50992400000000004</c:v>
                </c:pt>
                <c:pt idx="655">
                  <c:v>0.50853999999999999</c:v>
                </c:pt>
                <c:pt idx="656">
                  <c:v>0.50668599999999997</c:v>
                </c:pt>
                <c:pt idx="657">
                  <c:v>0.50455700000000003</c:v>
                </c:pt>
                <c:pt idx="658">
                  <c:v>0.50244</c:v>
                </c:pt>
                <c:pt idx="659">
                  <c:v>0.50037799999999999</c:v>
                </c:pt>
                <c:pt idx="660">
                  <c:v>0.49826599999999999</c:v>
                </c:pt>
                <c:pt idx="661">
                  <c:v>0.496083</c:v>
                </c:pt>
                <c:pt idx="662">
                  <c:v>0.49386999999999998</c:v>
                </c:pt>
                <c:pt idx="663">
                  <c:v>0.49157800000000001</c:v>
                </c:pt>
                <c:pt idx="664">
                  <c:v>0.489093</c:v>
                </c:pt>
                <c:pt idx="665">
                  <c:v>0.48635899999999999</c:v>
                </c:pt>
                <c:pt idx="666">
                  <c:v>0.48336800000000002</c:v>
                </c:pt>
                <c:pt idx="667">
                  <c:v>0.48015000000000002</c:v>
                </c:pt>
                <c:pt idx="668">
                  <c:v>0.47686499999999998</c:v>
                </c:pt>
                <c:pt idx="669">
                  <c:v>0.473825</c:v>
                </c:pt>
                <c:pt idx="670">
                  <c:v>0.47129500000000002</c:v>
                </c:pt>
                <c:pt idx="671">
                  <c:v>0.46929500000000002</c:v>
                </c:pt>
                <c:pt idx="672">
                  <c:v>0.46762599999999999</c:v>
                </c:pt>
                <c:pt idx="673">
                  <c:v>0.46610299999999999</c:v>
                </c:pt>
                <c:pt idx="674">
                  <c:v>0.46468799999999999</c:v>
                </c:pt>
                <c:pt idx="675">
                  <c:v>0.46341300000000002</c:v>
                </c:pt>
                <c:pt idx="676">
                  <c:v>0.46220800000000001</c:v>
                </c:pt>
                <c:pt idx="677">
                  <c:v>0.46085199999999998</c:v>
                </c:pt>
                <c:pt idx="678">
                  <c:v>0.45915899999999998</c:v>
                </c:pt>
                <c:pt idx="679">
                  <c:v>0.45718700000000001</c:v>
                </c:pt>
                <c:pt idx="680">
                  <c:v>0.455175</c:v>
                </c:pt>
                <c:pt idx="681">
                  <c:v>0.45330799999999999</c:v>
                </c:pt>
                <c:pt idx="682">
                  <c:v>0.45160299999999998</c:v>
                </c:pt>
                <c:pt idx="683">
                  <c:v>0.44999299999999998</c:v>
                </c:pt>
                <c:pt idx="684">
                  <c:v>0.44842599999999999</c:v>
                </c:pt>
                <c:pt idx="685">
                  <c:v>0.44690600000000003</c:v>
                </c:pt>
                <c:pt idx="686">
                  <c:v>0.445461</c:v>
                </c:pt>
                <c:pt idx="687">
                  <c:v>0.44406600000000002</c:v>
                </c:pt>
                <c:pt idx="688">
                  <c:v>0.44262699999999999</c:v>
                </c:pt>
                <c:pt idx="689">
                  <c:v>0.44107299999999999</c:v>
                </c:pt>
                <c:pt idx="690">
                  <c:v>0.43942700000000001</c:v>
                </c:pt>
                <c:pt idx="691">
                  <c:v>0.43779499999999999</c:v>
                </c:pt>
                <c:pt idx="692">
                  <c:v>0.43630600000000003</c:v>
                </c:pt>
                <c:pt idx="693">
                  <c:v>0.435031</c:v>
                </c:pt>
                <c:pt idx="694">
                  <c:v>0.43387100000000001</c:v>
                </c:pt>
                <c:pt idx="695">
                  <c:v>0.432612</c:v>
                </c:pt>
                <c:pt idx="696">
                  <c:v>0.43115199999999998</c:v>
                </c:pt>
                <c:pt idx="697">
                  <c:v>0.42959000000000003</c:v>
                </c:pt>
                <c:pt idx="698">
                  <c:v>0.42805500000000002</c:v>
                </c:pt>
                <c:pt idx="699">
                  <c:v>0.42652400000000001</c:v>
                </c:pt>
                <c:pt idx="700">
                  <c:v>0.42484</c:v>
                </c:pt>
                <c:pt idx="701">
                  <c:v>0.422873</c:v>
                </c:pt>
                <c:pt idx="702">
                  <c:v>0.42065399999999997</c:v>
                </c:pt>
                <c:pt idx="703">
                  <c:v>0.418319</c:v>
                </c:pt>
                <c:pt idx="704">
                  <c:v>0.415962</c:v>
                </c:pt>
                <c:pt idx="705">
                  <c:v>0.41356700000000002</c:v>
                </c:pt>
                <c:pt idx="706">
                  <c:v>0.41105599999999998</c:v>
                </c:pt>
                <c:pt idx="707">
                  <c:v>0.40837600000000002</c:v>
                </c:pt>
                <c:pt idx="708">
                  <c:v>0.40557399999999999</c:v>
                </c:pt>
                <c:pt idx="709">
                  <c:v>0.40282299999999999</c:v>
                </c:pt>
                <c:pt idx="710">
                  <c:v>0.40026600000000001</c:v>
                </c:pt>
                <c:pt idx="711">
                  <c:v>0.39786100000000002</c:v>
                </c:pt>
                <c:pt idx="712">
                  <c:v>0.395459</c:v>
                </c:pt>
                <c:pt idx="713">
                  <c:v>0.39301199999999997</c:v>
                </c:pt>
                <c:pt idx="714">
                  <c:v>0.39058300000000001</c:v>
                </c:pt>
                <c:pt idx="715">
                  <c:v>0.388214</c:v>
                </c:pt>
                <c:pt idx="716">
                  <c:v>0.38587199999999999</c:v>
                </c:pt>
                <c:pt idx="717">
                  <c:v>0.38348900000000002</c:v>
                </c:pt>
                <c:pt idx="718">
                  <c:v>0.38098599999999999</c:v>
                </c:pt>
                <c:pt idx="719">
                  <c:v>0.37835600000000003</c:v>
                </c:pt>
                <c:pt idx="720">
                  <c:v>0.375747</c:v>
                </c:pt>
                <c:pt idx="721">
                  <c:v>0.37337300000000001</c:v>
                </c:pt>
                <c:pt idx="722">
                  <c:v>0.37130999999999997</c:v>
                </c:pt>
                <c:pt idx="723">
                  <c:v>0.36942399999999997</c:v>
                </c:pt>
                <c:pt idx="724">
                  <c:v>0.36748500000000001</c:v>
                </c:pt>
                <c:pt idx="725">
                  <c:v>0.36534899999999998</c:v>
                </c:pt>
                <c:pt idx="726">
                  <c:v>0.363039</c:v>
                </c:pt>
                <c:pt idx="727">
                  <c:v>0.360676</c:v>
                </c:pt>
                <c:pt idx="728">
                  <c:v>0.358296</c:v>
                </c:pt>
                <c:pt idx="729">
                  <c:v>0.35577799999999998</c:v>
                </c:pt>
                <c:pt idx="730">
                  <c:v>0.35300599999999999</c:v>
                </c:pt>
                <c:pt idx="731">
                  <c:v>0.35008299999999998</c:v>
                </c:pt>
                <c:pt idx="732">
                  <c:v>0.34729199999999999</c:v>
                </c:pt>
                <c:pt idx="733">
                  <c:v>0.34483900000000001</c:v>
                </c:pt>
                <c:pt idx="734">
                  <c:v>0.34268500000000002</c:v>
                </c:pt>
                <c:pt idx="735">
                  <c:v>0.34064800000000001</c:v>
                </c:pt>
                <c:pt idx="736">
                  <c:v>0.33859600000000001</c:v>
                </c:pt>
                <c:pt idx="737">
                  <c:v>0.33646700000000002</c:v>
                </c:pt>
                <c:pt idx="738">
                  <c:v>0.33423700000000001</c:v>
                </c:pt>
                <c:pt idx="739">
                  <c:v>0.33193899999999998</c:v>
                </c:pt>
                <c:pt idx="740">
                  <c:v>0.32963999999999999</c:v>
                </c:pt>
                <c:pt idx="741">
                  <c:v>0.32733800000000002</c:v>
                </c:pt>
                <c:pt idx="742">
                  <c:v>0.32497399999999999</c:v>
                </c:pt>
                <c:pt idx="743">
                  <c:v>0.32253999999999999</c:v>
                </c:pt>
                <c:pt idx="744">
                  <c:v>0.32007799999999997</c:v>
                </c:pt>
                <c:pt idx="745">
                  <c:v>0.31758700000000001</c:v>
                </c:pt>
                <c:pt idx="746">
                  <c:v>0.31504500000000002</c:v>
                </c:pt>
                <c:pt idx="747">
                  <c:v>0.31247599999999998</c:v>
                </c:pt>
                <c:pt idx="748">
                  <c:v>0.30992999999999998</c:v>
                </c:pt>
                <c:pt idx="749">
                  <c:v>0.30744100000000002</c:v>
                </c:pt>
                <c:pt idx="750">
                  <c:v>0.30504999999999999</c:v>
                </c:pt>
                <c:pt idx="751">
                  <c:v>0.30279499999999998</c:v>
                </c:pt>
                <c:pt idx="752">
                  <c:v>0.30065199999999997</c:v>
                </c:pt>
                <c:pt idx="753">
                  <c:v>0.29855599999999999</c:v>
                </c:pt>
                <c:pt idx="754">
                  <c:v>0.296487</c:v>
                </c:pt>
                <c:pt idx="755">
                  <c:v>0.29448600000000003</c:v>
                </c:pt>
                <c:pt idx="756">
                  <c:v>0.29255399999999998</c:v>
                </c:pt>
                <c:pt idx="757">
                  <c:v>0.29058899999999999</c:v>
                </c:pt>
                <c:pt idx="758">
                  <c:v>0.28845999999999999</c:v>
                </c:pt>
                <c:pt idx="759">
                  <c:v>0.28615699999999999</c:v>
                </c:pt>
                <c:pt idx="760">
                  <c:v>0.28381000000000001</c:v>
                </c:pt>
                <c:pt idx="761">
                  <c:v>0.28157900000000002</c:v>
                </c:pt>
                <c:pt idx="762">
                  <c:v>0.27955600000000003</c:v>
                </c:pt>
                <c:pt idx="763">
                  <c:v>0.27774199999999999</c:v>
                </c:pt>
                <c:pt idx="764">
                  <c:v>0.27607999999999999</c:v>
                </c:pt>
                <c:pt idx="765">
                  <c:v>0.27449400000000002</c:v>
                </c:pt>
                <c:pt idx="766">
                  <c:v>0.27290700000000001</c:v>
                </c:pt>
                <c:pt idx="767">
                  <c:v>0.27119199999999999</c:v>
                </c:pt>
                <c:pt idx="768">
                  <c:v>0.26920899999999998</c:v>
                </c:pt>
                <c:pt idx="769">
                  <c:v>0.266953</c:v>
                </c:pt>
                <c:pt idx="770">
                  <c:v>0.26463300000000001</c:v>
                </c:pt>
                <c:pt idx="771">
                  <c:v>0.26252599999999998</c:v>
                </c:pt>
                <c:pt idx="772">
                  <c:v>0.26074199999999997</c:v>
                </c:pt>
                <c:pt idx="773">
                  <c:v>0.259156</c:v>
                </c:pt>
                <c:pt idx="774">
                  <c:v>0.25753300000000001</c:v>
                </c:pt>
                <c:pt idx="775">
                  <c:v>0.25572299999999998</c:v>
                </c:pt>
                <c:pt idx="776">
                  <c:v>0.25373499999999999</c:v>
                </c:pt>
                <c:pt idx="777">
                  <c:v>0.25168200000000002</c:v>
                </c:pt>
                <c:pt idx="778">
                  <c:v>0.249697</c:v>
                </c:pt>
                <c:pt idx="779">
                  <c:v>0.247865</c:v>
                </c:pt>
                <c:pt idx="780">
                  <c:v>0.246167</c:v>
                </c:pt>
                <c:pt idx="781">
                  <c:v>0.24449299999999999</c:v>
                </c:pt>
                <c:pt idx="782">
                  <c:v>0.24279899999999999</c:v>
                </c:pt>
                <c:pt idx="783">
                  <c:v>0.24121600000000001</c:v>
                </c:pt>
                <c:pt idx="784">
                  <c:v>0.23993500000000001</c:v>
                </c:pt>
                <c:pt idx="785">
                  <c:v>0.238983</c:v>
                </c:pt>
                <c:pt idx="786">
                  <c:v>0.23815600000000001</c:v>
                </c:pt>
                <c:pt idx="787">
                  <c:v>0.23721</c:v>
                </c:pt>
                <c:pt idx="788">
                  <c:v>0.23604900000000001</c:v>
                </c:pt>
                <c:pt idx="789">
                  <c:v>0.23469499999999999</c:v>
                </c:pt>
                <c:pt idx="790">
                  <c:v>0.23310800000000001</c:v>
                </c:pt>
                <c:pt idx="791">
                  <c:v>0.23116999999999999</c:v>
                </c:pt>
                <c:pt idx="792">
                  <c:v>0.22886899999999999</c:v>
                </c:pt>
                <c:pt idx="793">
                  <c:v>0.226414</c:v>
                </c:pt>
                <c:pt idx="794">
                  <c:v>0.22409200000000001</c:v>
                </c:pt>
                <c:pt idx="795">
                  <c:v>0.22200500000000001</c:v>
                </c:pt>
                <c:pt idx="796">
                  <c:v>0.219975</c:v>
                </c:pt>
                <c:pt idx="797">
                  <c:v>0.217747</c:v>
                </c:pt>
                <c:pt idx="798">
                  <c:v>0.21526500000000001</c:v>
                </c:pt>
                <c:pt idx="799">
                  <c:v>0.212725</c:v>
                </c:pt>
                <c:pt idx="800">
                  <c:v>0.21040300000000001</c:v>
                </c:pt>
                <c:pt idx="801">
                  <c:v>0.208477</c:v>
                </c:pt>
                <c:pt idx="802">
                  <c:v>0.20697699999999999</c:v>
                </c:pt>
                <c:pt idx="803">
                  <c:v>0.20579800000000001</c:v>
                </c:pt>
                <c:pt idx="804">
                  <c:v>0.20474700000000001</c:v>
                </c:pt>
                <c:pt idx="805">
                  <c:v>0.20366100000000001</c:v>
                </c:pt>
                <c:pt idx="806">
                  <c:v>0.20255300000000001</c:v>
                </c:pt>
                <c:pt idx="807">
                  <c:v>0.201568</c:v>
                </c:pt>
                <c:pt idx="808">
                  <c:v>0.20073099999999999</c:v>
                </c:pt>
                <c:pt idx="809">
                  <c:v>0.19980899999999999</c:v>
                </c:pt>
                <c:pt idx="810">
                  <c:v>0.198518</c:v>
                </c:pt>
                <c:pt idx="811">
                  <c:v>0.19681499999999999</c:v>
                </c:pt>
                <c:pt idx="812">
                  <c:v>0.19491600000000001</c:v>
                </c:pt>
                <c:pt idx="813">
                  <c:v>0.19310099999999999</c:v>
                </c:pt>
                <c:pt idx="814">
                  <c:v>0.191556</c:v>
                </c:pt>
                <c:pt idx="815">
                  <c:v>0.19035099999999999</c:v>
                </c:pt>
                <c:pt idx="816">
                  <c:v>0.189494</c:v>
                </c:pt>
                <c:pt idx="817">
                  <c:v>0.18895600000000001</c:v>
                </c:pt>
                <c:pt idx="818">
                  <c:v>0.18862300000000001</c:v>
                </c:pt>
                <c:pt idx="819">
                  <c:v>0.18829099999999999</c:v>
                </c:pt>
                <c:pt idx="820">
                  <c:v>0.18781999999999999</c:v>
                </c:pt>
                <c:pt idx="821">
                  <c:v>0.18725</c:v>
                </c:pt>
                <c:pt idx="822">
                  <c:v>0.186693</c:v>
                </c:pt>
                <c:pt idx="823">
                  <c:v>0.186194</c:v>
                </c:pt>
                <c:pt idx="824">
                  <c:v>0.18576799999999999</c:v>
                </c:pt>
                <c:pt idx="825">
                  <c:v>0.18545200000000001</c:v>
                </c:pt>
                <c:pt idx="826">
                  <c:v>0.185229</c:v>
                </c:pt>
                <c:pt idx="827">
                  <c:v>0.184973</c:v>
                </c:pt>
                <c:pt idx="828">
                  <c:v>0.184555</c:v>
                </c:pt>
                <c:pt idx="829">
                  <c:v>0.18398700000000001</c:v>
                </c:pt>
                <c:pt idx="830">
                  <c:v>0.18338699999999999</c:v>
                </c:pt>
                <c:pt idx="831">
                  <c:v>0.182783</c:v>
                </c:pt>
                <c:pt idx="832">
                  <c:v>0.181977</c:v>
                </c:pt>
                <c:pt idx="833">
                  <c:v>0.18071000000000001</c:v>
                </c:pt>
                <c:pt idx="834">
                  <c:v>0.178925</c:v>
                </c:pt>
                <c:pt idx="835">
                  <c:v>0.17683499999999999</c:v>
                </c:pt>
                <c:pt idx="836">
                  <c:v>0.17477100000000001</c:v>
                </c:pt>
                <c:pt idx="837">
                  <c:v>0.173012</c:v>
                </c:pt>
                <c:pt idx="838">
                  <c:v>0.17169599999999999</c:v>
                </c:pt>
                <c:pt idx="839">
                  <c:v>0.17078699999999999</c:v>
                </c:pt>
                <c:pt idx="840">
                  <c:v>0.170095</c:v>
                </c:pt>
                <c:pt idx="841">
                  <c:v>0.16935</c:v>
                </c:pt>
                <c:pt idx="842">
                  <c:v>0.16833799999999999</c:v>
                </c:pt>
                <c:pt idx="843">
                  <c:v>0.167075</c:v>
                </c:pt>
                <c:pt idx="844">
                  <c:v>0.16580900000000001</c:v>
                </c:pt>
                <c:pt idx="845">
                  <c:v>0.16478400000000001</c:v>
                </c:pt>
                <c:pt idx="846">
                  <c:v>0.16405700000000001</c:v>
                </c:pt>
                <c:pt idx="847">
                  <c:v>0.16356799999999999</c:v>
                </c:pt>
                <c:pt idx="848">
                  <c:v>0.16326599999999999</c:v>
                </c:pt>
                <c:pt idx="849">
                  <c:v>0.16308700000000001</c:v>
                </c:pt>
                <c:pt idx="850">
                  <c:v>0.162943</c:v>
                </c:pt>
                <c:pt idx="851">
                  <c:v>0.16278899999999999</c:v>
                </c:pt>
                <c:pt idx="852">
                  <c:v>0.16264799999999999</c:v>
                </c:pt>
                <c:pt idx="853">
                  <c:v>0.16253500000000001</c:v>
                </c:pt>
                <c:pt idx="854">
                  <c:v>0.16239999999999999</c:v>
                </c:pt>
                <c:pt idx="855">
                  <c:v>0.162132</c:v>
                </c:pt>
                <c:pt idx="856">
                  <c:v>0.161635</c:v>
                </c:pt>
                <c:pt idx="857">
                  <c:v>0.160916</c:v>
                </c:pt>
                <c:pt idx="858">
                  <c:v>0.160106</c:v>
                </c:pt>
                <c:pt idx="859">
                  <c:v>0.15936400000000001</c:v>
                </c:pt>
                <c:pt idx="860">
                  <c:v>0.15876799999999999</c:v>
                </c:pt>
                <c:pt idx="861">
                  <c:v>0.15832599999999999</c:v>
                </c:pt>
                <c:pt idx="862">
                  <c:v>0.15801499999999999</c:v>
                </c:pt>
                <c:pt idx="863">
                  <c:v>0.15777099999999999</c:v>
                </c:pt>
                <c:pt idx="864">
                  <c:v>0.15748799999999999</c:v>
                </c:pt>
                <c:pt idx="865">
                  <c:v>0.15709000000000001</c:v>
                </c:pt>
                <c:pt idx="866">
                  <c:v>0.15662000000000001</c:v>
                </c:pt>
                <c:pt idx="867">
                  <c:v>0.156222</c:v>
                </c:pt>
                <c:pt idx="868">
                  <c:v>0.155997</c:v>
                </c:pt>
                <c:pt idx="869">
                  <c:v>0.15587300000000001</c:v>
                </c:pt>
                <c:pt idx="870">
                  <c:v>0.155636</c:v>
                </c:pt>
                <c:pt idx="871">
                  <c:v>0.155117</c:v>
                </c:pt>
                <c:pt idx="872">
                  <c:v>0.154305</c:v>
                </c:pt>
                <c:pt idx="873">
                  <c:v>0.15327299999999999</c:v>
                </c:pt>
                <c:pt idx="874">
                  <c:v>0.15204599999999999</c:v>
                </c:pt>
                <c:pt idx="875">
                  <c:v>0.15060699999999999</c:v>
                </c:pt>
                <c:pt idx="876">
                  <c:v>0.148979</c:v>
                </c:pt>
                <c:pt idx="877">
                  <c:v>0.14724999999999999</c:v>
                </c:pt>
                <c:pt idx="878">
                  <c:v>0.14549500000000001</c:v>
                </c:pt>
                <c:pt idx="879">
                  <c:v>0.14366999999999999</c:v>
                </c:pt>
                <c:pt idx="880">
                  <c:v>0.14163899999999999</c:v>
                </c:pt>
                <c:pt idx="881">
                  <c:v>0.139349</c:v>
                </c:pt>
                <c:pt idx="882">
                  <c:v>0.13694999999999999</c:v>
                </c:pt>
                <c:pt idx="883">
                  <c:v>0.134685</c:v>
                </c:pt>
                <c:pt idx="884">
                  <c:v>0.13272600000000001</c:v>
                </c:pt>
                <c:pt idx="885">
                  <c:v>0.13113</c:v>
                </c:pt>
                <c:pt idx="886">
                  <c:v>0.12987099999999999</c:v>
                </c:pt>
                <c:pt idx="887">
                  <c:v>0.12886300000000001</c:v>
                </c:pt>
                <c:pt idx="888">
                  <c:v>0.12804699999999999</c:v>
                </c:pt>
                <c:pt idx="889">
                  <c:v>0.12742400000000001</c:v>
                </c:pt>
                <c:pt idx="890">
                  <c:v>0.126971</c:v>
                </c:pt>
                <c:pt idx="891">
                  <c:v>0.12656600000000001</c:v>
                </c:pt>
                <c:pt idx="892">
                  <c:v>0.12607399999999999</c:v>
                </c:pt>
                <c:pt idx="893">
                  <c:v>0.12542700000000001</c:v>
                </c:pt>
                <c:pt idx="894">
                  <c:v>0.124611</c:v>
                </c:pt>
                <c:pt idx="895">
                  <c:v>0.123639</c:v>
                </c:pt>
                <c:pt idx="896">
                  <c:v>0.122532</c:v>
                </c:pt>
                <c:pt idx="897">
                  <c:v>0.121278</c:v>
                </c:pt>
                <c:pt idx="898">
                  <c:v>0.11983000000000001</c:v>
                </c:pt>
                <c:pt idx="899">
                  <c:v>0.11813899999999999</c:v>
                </c:pt>
                <c:pt idx="900">
                  <c:v>0.11616600000000001</c:v>
                </c:pt>
                <c:pt idx="901">
                  <c:v>0.113883</c:v>
                </c:pt>
                <c:pt idx="902">
                  <c:v>0.111279</c:v>
                </c:pt>
                <c:pt idx="903">
                  <c:v>0.108404</c:v>
                </c:pt>
                <c:pt idx="904">
                  <c:v>0.10542</c:v>
                </c:pt>
                <c:pt idx="905">
                  <c:v>0.10261000000000001</c:v>
                </c:pt>
                <c:pt idx="906">
                  <c:v>0.100274</c:v>
                </c:pt>
                <c:pt idx="907">
                  <c:v>9.8558999999999994E-2</c:v>
                </c:pt>
                <c:pt idx="908">
                  <c:v>9.7368999999999997E-2</c:v>
                </c:pt>
                <c:pt idx="909">
                  <c:v>9.6460000000000004E-2</c:v>
                </c:pt>
                <c:pt idx="910">
                  <c:v>9.5588000000000006E-2</c:v>
                </c:pt>
                <c:pt idx="911">
                  <c:v>9.4624E-2</c:v>
                </c:pt>
                <c:pt idx="912">
                  <c:v>9.3589000000000006E-2</c:v>
                </c:pt>
                <c:pt idx="913">
                  <c:v>9.2554999999999998E-2</c:v>
                </c:pt>
                <c:pt idx="914">
                  <c:v>9.1495999999999994E-2</c:v>
                </c:pt>
                <c:pt idx="915">
                  <c:v>9.0262999999999996E-2</c:v>
                </c:pt>
                <c:pt idx="916">
                  <c:v>8.8756000000000002E-2</c:v>
                </c:pt>
                <c:pt idx="917">
                  <c:v>8.7068999999999994E-2</c:v>
                </c:pt>
                <c:pt idx="918">
                  <c:v>8.5403999999999994E-2</c:v>
                </c:pt>
                <c:pt idx="919">
                  <c:v>8.3873000000000003E-2</c:v>
                </c:pt>
                <c:pt idx="920">
                  <c:v>8.2458000000000004E-2</c:v>
                </c:pt>
                <c:pt idx="921">
                  <c:v>8.1089999999999995E-2</c:v>
                </c:pt>
                <c:pt idx="922">
                  <c:v>7.9662999999999998E-2</c:v>
                </c:pt>
                <c:pt idx="923">
                  <c:v>7.8033000000000005E-2</c:v>
                </c:pt>
                <c:pt idx="924">
                  <c:v>7.6105000000000006E-2</c:v>
                </c:pt>
                <c:pt idx="925">
                  <c:v>7.3887999999999995E-2</c:v>
                </c:pt>
                <c:pt idx="926">
                  <c:v>7.1443000000000006E-2</c:v>
                </c:pt>
                <c:pt idx="927">
                  <c:v>6.8840999999999999E-2</c:v>
                </c:pt>
                <c:pt idx="928">
                  <c:v>6.6217999999999999E-2</c:v>
                </c:pt>
                <c:pt idx="929">
                  <c:v>6.3797000000000006E-2</c:v>
                </c:pt>
                <c:pt idx="930">
                  <c:v>6.1754999999999997E-2</c:v>
                </c:pt>
                <c:pt idx="931">
                  <c:v>6.0104999999999999E-2</c:v>
                </c:pt>
                <c:pt idx="932">
                  <c:v>5.8723999999999998E-2</c:v>
                </c:pt>
                <c:pt idx="933">
                  <c:v>5.7479000000000002E-2</c:v>
                </c:pt>
                <c:pt idx="934">
                  <c:v>5.6279999999999997E-2</c:v>
                </c:pt>
                <c:pt idx="935">
                  <c:v>5.5074999999999999E-2</c:v>
                </c:pt>
                <c:pt idx="936">
                  <c:v>5.3816000000000003E-2</c:v>
                </c:pt>
                <c:pt idx="937">
                  <c:v>5.2426E-2</c:v>
                </c:pt>
                <c:pt idx="938">
                  <c:v>5.0791999999999997E-2</c:v>
                </c:pt>
                <c:pt idx="939">
                  <c:v>4.8862000000000003E-2</c:v>
                </c:pt>
                <c:pt idx="940">
                  <c:v>4.6766000000000002E-2</c:v>
                </c:pt>
                <c:pt idx="941">
                  <c:v>4.4742999999999998E-2</c:v>
                </c:pt>
                <c:pt idx="942">
                  <c:v>4.2929000000000002E-2</c:v>
                </c:pt>
                <c:pt idx="943">
                  <c:v>4.1302999999999999E-2</c:v>
                </c:pt>
                <c:pt idx="944">
                  <c:v>3.9841000000000001E-2</c:v>
                </c:pt>
                <c:pt idx="945">
                  <c:v>3.8573999999999997E-2</c:v>
                </c:pt>
                <c:pt idx="946">
                  <c:v>3.7457999999999998E-2</c:v>
                </c:pt>
                <c:pt idx="947">
                  <c:v>3.6309000000000001E-2</c:v>
                </c:pt>
                <c:pt idx="948">
                  <c:v>3.4922000000000002E-2</c:v>
                </c:pt>
                <c:pt idx="949">
                  <c:v>3.3234E-2</c:v>
                </c:pt>
                <c:pt idx="950">
                  <c:v>3.1313000000000001E-2</c:v>
                </c:pt>
                <c:pt idx="951">
                  <c:v>2.9298000000000001E-2</c:v>
                </c:pt>
                <c:pt idx="952">
                  <c:v>2.7366000000000001E-2</c:v>
                </c:pt>
                <c:pt idx="953">
                  <c:v>2.5729999999999999E-2</c:v>
                </c:pt>
                <c:pt idx="954">
                  <c:v>2.4552999999999998E-2</c:v>
                </c:pt>
                <c:pt idx="955">
                  <c:v>2.3864E-2</c:v>
                </c:pt>
                <c:pt idx="956">
                  <c:v>2.3545E-2</c:v>
                </c:pt>
                <c:pt idx="957">
                  <c:v>2.3408000000000002E-2</c:v>
                </c:pt>
                <c:pt idx="958">
                  <c:v>2.3276000000000002E-2</c:v>
                </c:pt>
                <c:pt idx="959">
                  <c:v>2.3036999999999998E-2</c:v>
                </c:pt>
                <c:pt idx="960">
                  <c:v>2.2643E-2</c:v>
                </c:pt>
                <c:pt idx="961">
                  <c:v>2.2089000000000001E-2</c:v>
                </c:pt>
                <c:pt idx="962">
                  <c:v>2.1433000000000001E-2</c:v>
                </c:pt>
                <c:pt idx="963">
                  <c:v>2.0806000000000002E-2</c:v>
                </c:pt>
                <c:pt idx="964">
                  <c:v>2.0320999999999999E-2</c:v>
                </c:pt>
                <c:pt idx="965">
                  <c:v>2.0001000000000001E-2</c:v>
                </c:pt>
                <c:pt idx="966">
                  <c:v>1.9823E-2</c:v>
                </c:pt>
                <c:pt idx="967">
                  <c:v>1.9774E-2</c:v>
                </c:pt>
                <c:pt idx="968">
                  <c:v>1.9817999999999999E-2</c:v>
                </c:pt>
                <c:pt idx="969">
                  <c:v>1.9883999999999999E-2</c:v>
                </c:pt>
                <c:pt idx="970">
                  <c:v>1.9897000000000001E-2</c:v>
                </c:pt>
                <c:pt idx="971">
                  <c:v>1.9792000000000001E-2</c:v>
                </c:pt>
                <c:pt idx="972">
                  <c:v>1.9515000000000001E-2</c:v>
                </c:pt>
                <c:pt idx="973">
                  <c:v>1.9032E-2</c:v>
                </c:pt>
                <c:pt idx="974">
                  <c:v>1.8339999999999999E-2</c:v>
                </c:pt>
                <c:pt idx="975">
                  <c:v>1.7469999999999999E-2</c:v>
                </c:pt>
                <c:pt idx="976">
                  <c:v>1.6514000000000001E-2</c:v>
                </c:pt>
                <c:pt idx="977">
                  <c:v>1.5594E-2</c:v>
                </c:pt>
                <c:pt idx="978">
                  <c:v>1.4744E-2</c:v>
                </c:pt>
                <c:pt idx="979">
                  <c:v>1.3861999999999999E-2</c:v>
                </c:pt>
                <c:pt idx="980">
                  <c:v>1.2845000000000001E-2</c:v>
                </c:pt>
                <c:pt idx="981">
                  <c:v>1.1750999999999999E-2</c:v>
                </c:pt>
                <c:pt idx="982">
                  <c:v>1.0769000000000001E-2</c:v>
                </c:pt>
                <c:pt idx="983">
                  <c:v>1.0038E-2</c:v>
                </c:pt>
                <c:pt idx="984">
                  <c:v>9.5569999999999995E-3</c:v>
                </c:pt>
                <c:pt idx="985">
                  <c:v>9.2420000000000002E-3</c:v>
                </c:pt>
                <c:pt idx="986">
                  <c:v>8.9969999999999998E-3</c:v>
                </c:pt>
                <c:pt idx="987">
                  <c:v>8.7010000000000004E-3</c:v>
                </c:pt>
                <c:pt idx="988">
                  <c:v>8.2769999999999996E-3</c:v>
                </c:pt>
                <c:pt idx="989">
                  <c:v>7.8069999999999997E-3</c:v>
                </c:pt>
                <c:pt idx="990">
                  <c:v>7.4640000000000001E-3</c:v>
                </c:pt>
                <c:pt idx="991">
                  <c:v>7.3299999999999997E-3</c:v>
                </c:pt>
                <c:pt idx="992">
                  <c:v>7.3769999999999999E-3</c:v>
                </c:pt>
                <c:pt idx="993">
                  <c:v>7.5599999999999999E-3</c:v>
                </c:pt>
                <c:pt idx="994">
                  <c:v>8.0389999999999993E-3</c:v>
                </c:pt>
                <c:pt idx="995">
                  <c:v>8.8229999999999992E-3</c:v>
                </c:pt>
                <c:pt idx="996">
                  <c:v>9.7920000000000004E-3</c:v>
                </c:pt>
                <c:pt idx="997">
                  <c:v>1.0884E-2</c:v>
                </c:pt>
                <c:pt idx="998">
                  <c:v>1.2182E-2</c:v>
                </c:pt>
                <c:pt idx="999">
                  <c:v>1.3759E-2</c:v>
                </c:pt>
                <c:pt idx="1000">
                  <c:v>1.5551000000000001E-2</c:v>
                </c:pt>
                <c:pt idx="1001">
                  <c:v>1.7423999999999999E-2</c:v>
                </c:pt>
                <c:pt idx="1002">
                  <c:v>1.9307999999999999E-2</c:v>
                </c:pt>
                <c:pt idx="1003">
                  <c:v>2.1246000000000001E-2</c:v>
                </c:pt>
                <c:pt idx="1004">
                  <c:v>2.3337E-2</c:v>
                </c:pt>
                <c:pt idx="1005">
                  <c:v>2.5656000000000002E-2</c:v>
                </c:pt>
                <c:pt idx="1006">
                  <c:v>2.8174999999999999E-2</c:v>
                </c:pt>
                <c:pt idx="1007">
                  <c:v>3.0771E-2</c:v>
                </c:pt>
                <c:pt idx="1008">
                  <c:v>3.3293000000000003E-2</c:v>
                </c:pt>
                <c:pt idx="1009">
                  <c:v>3.5612999999999999E-2</c:v>
                </c:pt>
                <c:pt idx="1010">
                  <c:v>3.7650999999999997E-2</c:v>
                </c:pt>
                <c:pt idx="1011">
                  <c:v>3.9454000000000003E-2</c:v>
                </c:pt>
                <c:pt idx="1012">
                  <c:v>4.1265999999999997E-2</c:v>
                </c:pt>
                <c:pt idx="1013">
                  <c:v>4.3394000000000002E-2</c:v>
                </c:pt>
                <c:pt idx="1014">
                  <c:v>4.5953000000000001E-2</c:v>
                </c:pt>
                <c:pt idx="1015">
                  <c:v>4.8818E-2</c:v>
                </c:pt>
                <c:pt idx="1016">
                  <c:v>5.1841999999999999E-2</c:v>
                </c:pt>
                <c:pt idx="1017">
                  <c:v>5.5048E-2</c:v>
                </c:pt>
                <c:pt idx="1018">
                  <c:v>5.8557999999999999E-2</c:v>
                </c:pt>
                <c:pt idx="1019">
                  <c:v>6.2447000000000003E-2</c:v>
                </c:pt>
                <c:pt idx="1020">
                  <c:v>6.6758999999999999E-2</c:v>
                </c:pt>
                <c:pt idx="1021">
                  <c:v>7.1552000000000004E-2</c:v>
                </c:pt>
                <c:pt idx="1022">
                  <c:v>7.6810000000000003E-2</c:v>
                </c:pt>
                <c:pt idx="1023">
                  <c:v>8.2345000000000002E-2</c:v>
                </c:pt>
                <c:pt idx="1024">
                  <c:v>8.7905999999999998E-2</c:v>
                </c:pt>
                <c:pt idx="1025">
                  <c:v>9.3387999999999999E-2</c:v>
                </c:pt>
                <c:pt idx="1026">
                  <c:v>9.8868999999999999E-2</c:v>
                </c:pt>
                <c:pt idx="1027">
                  <c:v>0.10446800000000001</c:v>
                </c:pt>
                <c:pt idx="1028">
                  <c:v>0.11021499999999999</c:v>
                </c:pt>
                <c:pt idx="1029">
                  <c:v>0.11605600000000001</c:v>
                </c:pt>
                <c:pt idx="1030">
                  <c:v>0.12194199999999999</c:v>
                </c:pt>
                <c:pt idx="1031">
                  <c:v>0.127882</c:v>
                </c:pt>
                <c:pt idx="1032">
                  <c:v>0.13386600000000001</c:v>
                </c:pt>
                <c:pt idx="1033">
                  <c:v>0.139789</c:v>
                </c:pt>
                <c:pt idx="1034">
                  <c:v>0.14554400000000001</c:v>
                </c:pt>
                <c:pt idx="1035">
                  <c:v>0.151199</c:v>
                </c:pt>
                <c:pt idx="1036">
                  <c:v>0.156972</c:v>
                </c:pt>
                <c:pt idx="1037">
                  <c:v>0.162971</c:v>
                </c:pt>
                <c:pt idx="1038">
                  <c:v>0.169041</c:v>
                </c:pt>
                <c:pt idx="1039">
                  <c:v>0.174902</c:v>
                </c:pt>
                <c:pt idx="1040">
                  <c:v>0.180399</c:v>
                </c:pt>
                <c:pt idx="1041">
                  <c:v>0.18553500000000001</c:v>
                </c:pt>
                <c:pt idx="1042">
                  <c:v>0.19034000000000001</c:v>
                </c:pt>
                <c:pt idx="1043">
                  <c:v>0.194803</c:v>
                </c:pt>
                <c:pt idx="1044">
                  <c:v>0.19889499999999999</c:v>
                </c:pt>
                <c:pt idx="1045">
                  <c:v>0.202565</c:v>
                </c:pt>
                <c:pt idx="1046">
                  <c:v>0.205707</c:v>
                </c:pt>
                <c:pt idx="1047">
                  <c:v>0.208204</c:v>
                </c:pt>
                <c:pt idx="1048">
                  <c:v>0.21004</c:v>
                </c:pt>
                <c:pt idx="1049">
                  <c:v>0.21131900000000001</c:v>
                </c:pt>
                <c:pt idx="1050">
                  <c:v>0.21218699999999999</c:v>
                </c:pt>
                <c:pt idx="1051">
                  <c:v>0.212756</c:v>
                </c:pt>
                <c:pt idx="1052">
                  <c:v>0.21312400000000001</c:v>
                </c:pt>
                <c:pt idx="1053">
                  <c:v>0.21340200000000001</c:v>
                </c:pt>
                <c:pt idx="1054">
                  <c:v>0.213676</c:v>
                </c:pt>
                <c:pt idx="1055">
                  <c:v>0.213916</c:v>
                </c:pt>
                <c:pt idx="1056">
                  <c:v>0.21401700000000001</c:v>
                </c:pt>
                <c:pt idx="1057">
                  <c:v>0.21398400000000001</c:v>
                </c:pt>
                <c:pt idx="1058">
                  <c:v>0.214057</c:v>
                </c:pt>
                <c:pt idx="1059">
                  <c:v>0.214589</c:v>
                </c:pt>
                <c:pt idx="1060">
                  <c:v>0.215805</c:v>
                </c:pt>
                <c:pt idx="1061">
                  <c:v>0.21765799999999999</c:v>
                </c:pt>
                <c:pt idx="1062">
                  <c:v>0.21992</c:v>
                </c:pt>
                <c:pt idx="1063">
                  <c:v>0.22240099999999999</c:v>
                </c:pt>
                <c:pt idx="1064">
                  <c:v>0.22509799999999999</c:v>
                </c:pt>
                <c:pt idx="1065">
                  <c:v>0.22813600000000001</c:v>
                </c:pt>
                <c:pt idx="1066">
                  <c:v>0.231628</c:v>
                </c:pt>
                <c:pt idx="1067">
                  <c:v>0.23564199999999999</c:v>
                </c:pt>
                <c:pt idx="1068">
                  <c:v>0.24021100000000001</c:v>
                </c:pt>
                <c:pt idx="1069">
                  <c:v>0.24532000000000001</c:v>
                </c:pt>
                <c:pt idx="1070">
                  <c:v>0.25088199999999999</c:v>
                </c:pt>
                <c:pt idx="1071">
                  <c:v>0.256776</c:v>
                </c:pt>
                <c:pt idx="1072">
                  <c:v>0.262907</c:v>
                </c:pt>
                <c:pt idx="1073">
                  <c:v>0.26923999999999998</c:v>
                </c:pt>
                <c:pt idx="1074">
                  <c:v>0.275787</c:v>
                </c:pt>
                <c:pt idx="1075">
                  <c:v>0.282553</c:v>
                </c:pt>
                <c:pt idx="1076">
                  <c:v>0.28953299999999998</c:v>
                </c:pt>
                <c:pt idx="1077">
                  <c:v>0.296761</c:v>
                </c:pt>
                <c:pt idx="1078">
                  <c:v>0.30428500000000003</c:v>
                </c:pt>
                <c:pt idx="1079">
                  <c:v>0.31207600000000002</c:v>
                </c:pt>
                <c:pt idx="1080">
                  <c:v>0.32008799999999998</c:v>
                </c:pt>
                <c:pt idx="1081">
                  <c:v>0.32838899999999999</c:v>
                </c:pt>
                <c:pt idx="1082">
                  <c:v>0.33710699999999999</c:v>
                </c:pt>
                <c:pt idx="1083">
                  <c:v>0.34622900000000001</c:v>
                </c:pt>
                <c:pt idx="1084">
                  <c:v>0.35554000000000002</c:v>
                </c:pt>
                <c:pt idx="1085">
                  <c:v>0.36477999999999999</c:v>
                </c:pt>
                <c:pt idx="1086">
                  <c:v>0.37376399999999999</c:v>
                </c:pt>
                <c:pt idx="1087">
                  <c:v>0.38243700000000003</c:v>
                </c:pt>
                <c:pt idx="1088">
                  <c:v>0.39085500000000001</c:v>
                </c:pt>
                <c:pt idx="1089">
                  <c:v>0.39912399999999998</c:v>
                </c:pt>
                <c:pt idx="1090">
                  <c:v>0.407304</c:v>
                </c:pt>
                <c:pt idx="1091">
                  <c:v>0.41536099999999998</c:v>
                </c:pt>
                <c:pt idx="1092">
                  <c:v>0.423178</c:v>
                </c:pt>
                <c:pt idx="1093">
                  <c:v>0.43059799999999998</c:v>
                </c:pt>
                <c:pt idx="1094">
                  <c:v>0.43747999999999998</c:v>
                </c:pt>
                <c:pt idx="1095">
                  <c:v>0.44373299999999999</c:v>
                </c:pt>
                <c:pt idx="1096">
                  <c:v>0.449322</c:v>
                </c:pt>
                <c:pt idx="1097">
                  <c:v>0.454291</c:v>
                </c:pt>
                <c:pt idx="1098">
                  <c:v>0.45876899999999998</c:v>
                </c:pt>
                <c:pt idx="1099">
                  <c:v>0.46291399999999999</c:v>
                </c:pt>
                <c:pt idx="1100">
                  <c:v>0.46678799999999998</c:v>
                </c:pt>
                <c:pt idx="1101">
                  <c:v>0.47026400000000002</c:v>
                </c:pt>
                <c:pt idx="1102">
                  <c:v>0.47303200000000001</c:v>
                </c:pt>
                <c:pt idx="1103">
                  <c:v>0.474744</c:v>
                </c:pt>
                <c:pt idx="1104">
                  <c:v>0.47520299999999999</c:v>
                </c:pt>
                <c:pt idx="1105">
                  <c:v>0.47441100000000003</c:v>
                </c:pt>
                <c:pt idx="1106">
                  <c:v>0.47239399999999998</c:v>
                </c:pt>
                <c:pt idx="1107">
                  <c:v>0.469053</c:v>
                </c:pt>
                <c:pt idx="1108">
                  <c:v>0.464229</c:v>
                </c:pt>
                <c:pt idx="1109">
                  <c:v>0.45786500000000002</c:v>
                </c:pt>
                <c:pt idx="1110">
                  <c:v>0.45006699999999999</c:v>
                </c:pt>
                <c:pt idx="1111">
                  <c:v>0.44106600000000001</c:v>
                </c:pt>
                <c:pt idx="1112">
                  <c:v>0.43115799999999999</c:v>
                </c:pt>
                <c:pt idx="1113">
                  <c:v>0.42064499999999999</c:v>
                </c:pt>
                <c:pt idx="1114">
                  <c:v>0.409744</c:v>
                </c:pt>
                <c:pt idx="1115">
                  <c:v>0.39858199999999999</c:v>
                </c:pt>
                <c:pt idx="1116">
                  <c:v>0.38730300000000001</c:v>
                </c:pt>
                <c:pt idx="1117">
                  <c:v>0.37616899999999998</c:v>
                </c:pt>
                <c:pt idx="1118">
                  <c:v>0.36552800000000002</c:v>
                </c:pt>
                <c:pt idx="1119">
                  <c:v>0.35568699999999998</c:v>
                </c:pt>
                <c:pt idx="1120">
                  <c:v>0.34681899999999999</c:v>
                </c:pt>
                <c:pt idx="1121">
                  <c:v>0.33896799999999999</c:v>
                </c:pt>
                <c:pt idx="1122">
                  <c:v>0.33210000000000001</c:v>
                </c:pt>
                <c:pt idx="1123">
                  <c:v>0.326123</c:v>
                </c:pt>
                <c:pt idx="1124">
                  <c:v>0.32089800000000002</c:v>
                </c:pt>
                <c:pt idx="1125">
                  <c:v>0.31629699999999999</c:v>
                </c:pt>
                <c:pt idx="1126">
                  <c:v>0.312249</c:v>
                </c:pt>
                <c:pt idx="1127">
                  <c:v>0.30871900000000002</c:v>
                </c:pt>
                <c:pt idx="1128">
                  <c:v>0.30563499999999999</c:v>
                </c:pt>
                <c:pt idx="1129">
                  <c:v>0.30288199999999998</c:v>
                </c:pt>
                <c:pt idx="1130">
                  <c:v>0.30035200000000001</c:v>
                </c:pt>
                <c:pt idx="1131">
                  <c:v>0.29793900000000001</c:v>
                </c:pt>
                <c:pt idx="1132">
                  <c:v>0.29549599999999998</c:v>
                </c:pt>
                <c:pt idx="1133">
                  <c:v>0.292879</c:v>
                </c:pt>
                <c:pt idx="1134">
                  <c:v>0.29003699999999999</c:v>
                </c:pt>
                <c:pt idx="1135">
                  <c:v>0.28703400000000001</c:v>
                </c:pt>
                <c:pt idx="1136">
                  <c:v>0.28397600000000001</c:v>
                </c:pt>
                <c:pt idx="1137">
                  <c:v>0.28094000000000002</c:v>
                </c:pt>
                <c:pt idx="1138">
                  <c:v>0.27796399999999999</c:v>
                </c:pt>
                <c:pt idx="1139">
                  <c:v>0.27509099999999997</c:v>
                </c:pt>
                <c:pt idx="1140">
                  <c:v>0.27239099999999999</c:v>
                </c:pt>
                <c:pt idx="1141">
                  <c:v>0.26994099999999999</c:v>
                </c:pt>
                <c:pt idx="1142">
                  <c:v>0.26778299999999999</c:v>
                </c:pt>
                <c:pt idx="1143">
                  <c:v>0.26586599999999999</c:v>
                </c:pt>
                <c:pt idx="1144">
                  <c:v>0.26404499999999997</c:v>
                </c:pt>
                <c:pt idx="1145">
                  <c:v>0.26219300000000001</c:v>
                </c:pt>
                <c:pt idx="1146">
                  <c:v>0.26031199999999999</c:v>
                </c:pt>
                <c:pt idx="1147">
                  <c:v>0.25853500000000001</c:v>
                </c:pt>
                <c:pt idx="1148">
                  <c:v>0.25702199999999997</c:v>
                </c:pt>
                <c:pt idx="1149">
                  <c:v>0.25588</c:v>
                </c:pt>
                <c:pt idx="1150">
                  <c:v>0.25508700000000001</c:v>
                </c:pt>
                <c:pt idx="1151">
                  <c:v>0.25450499999999998</c:v>
                </c:pt>
                <c:pt idx="1152">
                  <c:v>0.25401699999999999</c:v>
                </c:pt>
                <c:pt idx="1153">
                  <c:v>0.25362299999999999</c:v>
                </c:pt>
                <c:pt idx="1154">
                  <c:v>0.253332</c:v>
                </c:pt>
                <c:pt idx="1155">
                  <c:v>0.25305800000000001</c:v>
                </c:pt>
                <c:pt idx="1156">
                  <c:v>0.25272699999999998</c:v>
                </c:pt>
                <c:pt idx="1157">
                  <c:v>0.25240000000000001</c:v>
                </c:pt>
                <c:pt idx="1158">
                  <c:v>0.25219399999999997</c:v>
                </c:pt>
                <c:pt idx="1159">
                  <c:v>0.25217200000000001</c:v>
                </c:pt>
                <c:pt idx="1160">
                  <c:v>0.25231500000000001</c:v>
                </c:pt>
                <c:pt idx="1161">
                  <c:v>0.25255699999999998</c:v>
                </c:pt>
                <c:pt idx="1162">
                  <c:v>0.25282399999999999</c:v>
                </c:pt>
                <c:pt idx="1163">
                  <c:v>0.25307499999999999</c:v>
                </c:pt>
                <c:pt idx="1164">
                  <c:v>0.25329800000000002</c:v>
                </c:pt>
                <c:pt idx="1165">
                  <c:v>0.253473</c:v>
                </c:pt>
                <c:pt idx="1166">
                  <c:v>0.25354900000000002</c:v>
                </c:pt>
                <c:pt idx="1167">
                  <c:v>0.25344100000000003</c:v>
                </c:pt>
                <c:pt idx="1168">
                  <c:v>0.25304300000000002</c:v>
                </c:pt>
                <c:pt idx="1169">
                  <c:v>0.25228400000000001</c:v>
                </c:pt>
                <c:pt idx="1170">
                  <c:v>0.25115399999999999</c:v>
                </c:pt>
                <c:pt idx="1171">
                  <c:v>0.24967500000000001</c:v>
                </c:pt>
                <c:pt idx="1172">
                  <c:v>0.24787000000000001</c:v>
                </c:pt>
                <c:pt idx="1173">
                  <c:v>0.245757</c:v>
                </c:pt>
                <c:pt idx="1174">
                  <c:v>0.24332599999999999</c:v>
                </c:pt>
                <c:pt idx="1175">
                  <c:v>0.24058399999999999</c:v>
                </c:pt>
                <c:pt idx="1176">
                  <c:v>0.23765500000000001</c:v>
                </c:pt>
                <c:pt idx="1177">
                  <c:v>0.23476</c:v>
                </c:pt>
                <c:pt idx="1178">
                  <c:v>0.232076</c:v>
                </c:pt>
                <c:pt idx="1179">
                  <c:v>0.22971900000000001</c:v>
                </c:pt>
                <c:pt idx="1180">
                  <c:v>0.22784299999999999</c:v>
                </c:pt>
                <c:pt idx="1181">
                  <c:v>0.226627</c:v>
                </c:pt>
                <c:pt idx="1182">
                  <c:v>0.22614899999999999</c:v>
                </c:pt>
                <c:pt idx="1183">
                  <c:v>0.22637399999999999</c:v>
                </c:pt>
                <c:pt idx="1184">
                  <c:v>0.22726099999999999</c:v>
                </c:pt>
                <c:pt idx="1185">
                  <c:v>0.22883600000000001</c:v>
                </c:pt>
                <c:pt idx="1186">
                  <c:v>0.231159</c:v>
                </c:pt>
                <c:pt idx="1187">
                  <c:v>0.23427000000000001</c:v>
                </c:pt>
                <c:pt idx="1188">
                  <c:v>0.23816599999999999</c:v>
                </c:pt>
                <c:pt idx="1189">
                  <c:v>0.24282300000000001</c:v>
                </c:pt>
                <c:pt idx="1190">
                  <c:v>0.2482</c:v>
                </c:pt>
                <c:pt idx="1191">
                  <c:v>0.25417499999999998</c:v>
                </c:pt>
                <c:pt idx="1192">
                  <c:v>0.26052799999999998</c:v>
                </c:pt>
                <c:pt idx="1193">
                  <c:v>0.26698499999999997</c:v>
                </c:pt>
                <c:pt idx="1194">
                  <c:v>0.273262</c:v>
                </c:pt>
                <c:pt idx="1195">
                  <c:v>0.27905000000000002</c:v>
                </c:pt>
                <c:pt idx="1196">
                  <c:v>0.283995</c:v>
                </c:pt>
                <c:pt idx="1197">
                  <c:v>0.28775400000000001</c:v>
                </c:pt>
                <c:pt idx="1198">
                  <c:v>0.290072</c:v>
                </c:pt>
                <c:pt idx="1199">
                  <c:v>0.29080600000000001</c:v>
                </c:pt>
                <c:pt idx="1200">
                  <c:v>0.28986299999999998</c:v>
                </c:pt>
                <c:pt idx="1201">
                  <c:v>0.28714000000000001</c:v>
                </c:pt>
                <c:pt idx="1202">
                  <c:v>0.28253099999999998</c:v>
                </c:pt>
                <c:pt idx="1203">
                  <c:v>0.27604299999999998</c:v>
                </c:pt>
                <c:pt idx="1204">
                  <c:v>0.26786599999999999</c:v>
                </c:pt>
                <c:pt idx="1205">
                  <c:v>0.25831999999999999</c:v>
                </c:pt>
                <c:pt idx="1206">
                  <c:v>0.24773000000000001</c:v>
                </c:pt>
                <c:pt idx="1207">
                  <c:v>0.236346</c:v>
                </c:pt>
                <c:pt idx="1208">
                  <c:v>0.224361</c:v>
                </c:pt>
                <c:pt idx="1209">
                  <c:v>0.21199200000000001</c:v>
                </c:pt>
                <c:pt idx="1210">
                  <c:v>0.199548</c:v>
                </c:pt>
                <c:pt idx="1211">
                  <c:v>0.18742200000000001</c:v>
                </c:pt>
                <c:pt idx="1212">
                  <c:v>0.17597499999999999</c:v>
                </c:pt>
                <c:pt idx="1213">
                  <c:v>0.16542299999999999</c:v>
                </c:pt>
                <c:pt idx="1214">
                  <c:v>0.15582299999999999</c:v>
                </c:pt>
                <c:pt idx="1215">
                  <c:v>0.14715800000000001</c:v>
                </c:pt>
                <c:pt idx="1216">
                  <c:v>0.13938400000000001</c:v>
                </c:pt>
                <c:pt idx="1217">
                  <c:v>0.132433</c:v>
                </c:pt>
                <c:pt idx="1218">
                  <c:v>0.126224</c:v>
                </c:pt>
                <c:pt idx="1219">
                  <c:v>0.120696</c:v>
                </c:pt>
                <c:pt idx="1220">
                  <c:v>0.115763</c:v>
                </c:pt>
                <c:pt idx="1221">
                  <c:v>0.11126800000000001</c:v>
                </c:pt>
                <c:pt idx="1222">
                  <c:v>0.107006</c:v>
                </c:pt>
                <c:pt idx="1223">
                  <c:v>0.102824</c:v>
                </c:pt>
                <c:pt idx="1224">
                  <c:v>9.8659999999999998E-2</c:v>
                </c:pt>
                <c:pt idx="1225">
                  <c:v>9.4548999999999994E-2</c:v>
                </c:pt>
                <c:pt idx="1226">
                  <c:v>9.0595999999999996E-2</c:v>
                </c:pt>
                <c:pt idx="1227">
                  <c:v>8.6905999999999997E-2</c:v>
                </c:pt>
                <c:pt idx="1228">
                  <c:v>8.3514000000000005E-2</c:v>
                </c:pt>
                <c:pt idx="1229">
                  <c:v>8.0398999999999998E-2</c:v>
                </c:pt>
                <c:pt idx="1230">
                  <c:v>7.7526999999999999E-2</c:v>
                </c:pt>
                <c:pt idx="1231">
                  <c:v>7.4830999999999995E-2</c:v>
                </c:pt>
                <c:pt idx="1232">
                  <c:v>7.2222999999999996E-2</c:v>
                </c:pt>
                <c:pt idx="1233">
                  <c:v>6.9714999999999999E-2</c:v>
                </c:pt>
                <c:pt idx="1234">
                  <c:v>6.7431000000000005E-2</c:v>
                </c:pt>
                <c:pt idx="1235">
                  <c:v>6.5434000000000006E-2</c:v>
                </c:pt>
                <c:pt idx="1236">
                  <c:v>6.3596E-2</c:v>
                </c:pt>
                <c:pt idx="1237">
                  <c:v>6.1713999999999998E-2</c:v>
                </c:pt>
                <c:pt idx="1238">
                  <c:v>5.9686000000000003E-2</c:v>
                </c:pt>
                <c:pt idx="1239">
                  <c:v>5.7527000000000002E-2</c:v>
                </c:pt>
                <c:pt idx="1240">
                  <c:v>5.527E-2</c:v>
                </c:pt>
                <c:pt idx="1241">
                  <c:v>5.2968000000000001E-2</c:v>
                </c:pt>
                <c:pt idx="1242">
                  <c:v>5.0717999999999999E-2</c:v>
                </c:pt>
                <c:pt idx="1243">
                  <c:v>4.8583000000000001E-2</c:v>
                </c:pt>
                <c:pt idx="1244">
                  <c:v>4.6489000000000003E-2</c:v>
                </c:pt>
                <c:pt idx="1245">
                  <c:v>4.4325999999999997E-2</c:v>
                </c:pt>
                <c:pt idx="1246">
                  <c:v>4.2108E-2</c:v>
                </c:pt>
                <c:pt idx="1247">
                  <c:v>3.9934999999999998E-2</c:v>
                </c:pt>
                <c:pt idx="1248">
                  <c:v>3.7839999999999999E-2</c:v>
                </c:pt>
                <c:pt idx="1249">
                  <c:v>3.5775000000000001E-2</c:v>
                </c:pt>
                <c:pt idx="1250">
                  <c:v>3.3723999999999997E-2</c:v>
                </c:pt>
                <c:pt idx="1251">
                  <c:v>3.1739999999999997E-2</c:v>
                </c:pt>
                <c:pt idx="1252">
                  <c:v>2.9909999999999999E-2</c:v>
                </c:pt>
                <c:pt idx="1253">
                  <c:v>2.8323000000000001E-2</c:v>
                </c:pt>
                <c:pt idx="1254">
                  <c:v>2.7011E-2</c:v>
                </c:pt>
                <c:pt idx="1255">
                  <c:v>2.5933000000000001E-2</c:v>
                </c:pt>
                <c:pt idx="1256">
                  <c:v>2.5023E-2</c:v>
                </c:pt>
                <c:pt idx="1257">
                  <c:v>2.4239E-2</c:v>
                </c:pt>
                <c:pt idx="1258">
                  <c:v>2.3474999999999999E-2</c:v>
                </c:pt>
                <c:pt idx="1259">
                  <c:v>2.2532E-2</c:v>
                </c:pt>
                <c:pt idx="1260">
                  <c:v>2.1270000000000001E-2</c:v>
                </c:pt>
                <c:pt idx="1261">
                  <c:v>1.9776999999999999E-2</c:v>
                </c:pt>
                <c:pt idx="1262">
                  <c:v>1.8287999999999999E-2</c:v>
                </c:pt>
                <c:pt idx="1263">
                  <c:v>1.6952999999999999E-2</c:v>
                </c:pt>
                <c:pt idx="1264">
                  <c:v>1.5733E-2</c:v>
                </c:pt>
                <c:pt idx="1265">
                  <c:v>1.4527E-2</c:v>
                </c:pt>
                <c:pt idx="1266">
                  <c:v>1.3303000000000001E-2</c:v>
                </c:pt>
                <c:pt idx="1267">
                  <c:v>1.2086E-2</c:v>
                </c:pt>
                <c:pt idx="1268">
                  <c:v>1.0893E-2</c:v>
                </c:pt>
                <c:pt idx="1269">
                  <c:v>9.7310000000000001E-3</c:v>
                </c:pt>
                <c:pt idx="1270">
                  <c:v>8.5850000000000006E-3</c:v>
                </c:pt>
                <c:pt idx="1271">
                  <c:v>7.3769999999999999E-3</c:v>
                </c:pt>
                <c:pt idx="1272">
                  <c:v>7.5249999999999996E-3</c:v>
                </c:pt>
                <c:pt idx="1273">
                  <c:v>7.6759999999999997E-3</c:v>
                </c:pt>
                <c:pt idx="1274">
                  <c:v>7.8279999999999999E-3</c:v>
                </c:pt>
                <c:pt idx="1275">
                  <c:v>7.9819999999999995E-3</c:v>
                </c:pt>
                <c:pt idx="1276">
                  <c:v>8.1379999999999994E-3</c:v>
                </c:pt>
                <c:pt idx="1277">
                  <c:v>8.2950000000000003E-3</c:v>
                </c:pt>
                <c:pt idx="1278">
                  <c:v>8.4550000000000007E-3</c:v>
                </c:pt>
                <c:pt idx="1279">
                  <c:v>8.6160000000000004E-3</c:v>
                </c:pt>
                <c:pt idx="1280">
                  <c:v>8.7799999999999996E-3</c:v>
                </c:pt>
                <c:pt idx="1281">
                  <c:v>8.9449999999999998E-3</c:v>
                </c:pt>
                <c:pt idx="1282">
                  <c:v>9.1120000000000003E-3</c:v>
                </c:pt>
                <c:pt idx="1283">
                  <c:v>9.2809999999999993E-3</c:v>
                </c:pt>
                <c:pt idx="1284">
                  <c:v>9.4509999999999993E-3</c:v>
                </c:pt>
                <c:pt idx="1285">
                  <c:v>9.6240000000000006E-3</c:v>
                </c:pt>
                <c:pt idx="1286">
                  <c:v>9.7979999999999994E-3</c:v>
                </c:pt>
                <c:pt idx="1287">
                  <c:v>9.9740000000000002E-3</c:v>
                </c:pt>
                <c:pt idx="1288">
                  <c:v>1.0063000000000001E-2</c:v>
                </c:pt>
                <c:pt idx="1289">
                  <c:v>1.0155000000000001E-2</c:v>
                </c:pt>
                <c:pt idx="1290">
                  <c:v>1.0246999999999999E-2</c:v>
                </c:pt>
                <c:pt idx="1291">
                  <c:v>1.0342E-2</c:v>
                </c:pt>
                <c:pt idx="1292">
                  <c:v>1.0251E-2</c:v>
                </c:pt>
                <c:pt idx="1293">
                  <c:v>1.0161999999999999E-2</c:v>
                </c:pt>
                <c:pt idx="1294">
                  <c:v>1.0075000000000001E-2</c:v>
                </c:pt>
                <c:pt idx="1295">
                  <c:v>9.9889999999999996E-3</c:v>
                </c:pt>
                <c:pt idx="1296">
                  <c:v>9.9059999999999999E-3</c:v>
                </c:pt>
                <c:pt idx="1297">
                  <c:v>9.8239999999999994E-3</c:v>
                </c:pt>
                <c:pt idx="1298">
                  <c:v>9.7439999999999992E-3</c:v>
                </c:pt>
                <c:pt idx="1299">
                  <c:v>9.6659999999999992E-3</c:v>
                </c:pt>
                <c:pt idx="1300">
                  <c:v>9.5899999999999996E-3</c:v>
                </c:pt>
                <c:pt idx="1301">
                  <c:v>9.5160000000000002E-3</c:v>
                </c:pt>
                <c:pt idx="1302">
                  <c:v>9.4439999999999993E-3</c:v>
                </c:pt>
                <c:pt idx="1303">
                  <c:v>9.3729999999999994E-3</c:v>
                </c:pt>
                <c:pt idx="1304">
                  <c:v>9.3039999999999998E-3</c:v>
                </c:pt>
                <c:pt idx="1305">
                  <c:v>9.2379999999999997E-3</c:v>
                </c:pt>
                <c:pt idx="1306">
                  <c:v>9.1730000000000006E-3</c:v>
                </c:pt>
                <c:pt idx="1307">
                  <c:v>9.1090000000000008E-3</c:v>
                </c:pt>
                <c:pt idx="1308">
                  <c:v>9.0480000000000005E-3</c:v>
                </c:pt>
                <c:pt idx="1309">
                  <c:v>8.9890000000000005E-3</c:v>
                </c:pt>
                <c:pt idx="1310">
                  <c:v>8.9309999999999997E-3</c:v>
                </c:pt>
                <c:pt idx="1311">
                  <c:v>8.8749999999999992E-3</c:v>
                </c:pt>
                <c:pt idx="1312">
                  <c:v>8.822E-3</c:v>
                </c:pt>
                <c:pt idx="1313">
                  <c:v>8.7690000000000008E-3</c:v>
                </c:pt>
                <c:pt idx="1314">
                  <c:v>8.7189999999999993E-3</c:v>
                </c:pt>
                <c:pt idx="1315">
                  <c:v>8.6709999999999999E-3</c:v>
                </c:pt>
                <c:pt idx="1316">
                  <c:v>8.6250000000000007E-3</c:v>
                </c:pt>
                <c:pt idx="1317">
                  <c:v>8.5800000000000008E-3</c:v>
                </c:pt>
                <c:pt idx="1318">
                  <c:v>8.5369999999999994E-3</c:v>
                </c:pt>
                <c:pt idx="1319">
                  <c:v>8.4960000000000001E-3</c:v>
                </c:pt>
                <c:pt idx="1320">
                  <c:v>8.4569999999999992E-3</c:v>
                </c:pt>
                <c:pt idx="1321">
                  <c:v>8.4200000000000004E-3</c:v>
                </c:pt>
                <c:pt idx="1322">
                  <c:v>8.3840000000000008E-3</c:v>
                </c:pt>
                <c:pt idx="1323">
                  <c:v>8.3510000000000008E-3</c:v>
                </c:pt>
                <c:pt idx="1324">
                  <c:v>8.319E-3</c:v>
                </c:pt>
                <c:pt idx="1325">
                  <c:v>8.2900000000000005E-3</c:v>
                </c:pt>
                <c:pt idx="1326">
                  <c:v>8.2609999999999992E-3</c:v>
                </c:pt>
                <c:pt idx="1327">
                  <c:v>8.2349999999999993E-3</c:v>
                </c:pt>
                <c:pt idx="1328">
                  <c:v>8.2109999999999995E-3</c:v>
                </c:pt>
                <c:pt idx="1329">
                  <c:v>8.1890000000000001E-3</c:v>
                </c:pt>
                <c:pt idx="1330">
                  <c:v>8.1679999999999999E-3</c:v>
                </c:pt>
                <c:pt idx="1331">
                  <c:v>8.149E-3</c:v>
                </c:pt>
                <c:pt idx="1332">
                  <c:v>8.1329999999999996E-3</c:v>
                </c:pt>
                <c:pt idx="1333">
                  <c:v>8.1180000000000002E-3</c:v>
                </c:pt>
                <c:pt idx="1334">
                  <c:v>8.1049999999999994E-3</c:v>
                </c:pt>
                <c:pt idx="1335">
                  <c:v>8.0929999999999995E-3</c:v>
                </c:pt>
                <c:pt idx="1336">
                  <c:v>8.0839999999999992E-3</c:v>
                </c:pt>
                <c:pt idx="1337">
                  <c:v>8.0759999999999998E-3</c:v>
                </c:pt>
                <c:pt idx="1338">
                  <c:v>8.0700000000000008E-3</c:v>
                </c:pt>
                <c:pt idx="1339">
                  <c:v>8.0669999999999995E-3</c:v>
                </c:pt>
                <c:pt idx="1340">
                  <c:v>8.064E-3</c:v>
                </c:pt>
                <c:pt idx="1341">
                  <c:v>8.064E-3</c:v>
                </c:pt>
                <c:pt idx="1342">
                  <c:v>8.0660000000000003E-3</c:v>
                </c:pt>
                <c:pt idx="1343">
                  <c:v>8.0700000000000008E-3</c:v>
                </c:pt>
                <c:pt idx="1344">
                  <c:v>8.0750000000000006E-3</c:v>
                </c:pt>
                <c:pt idx="1345">
                  <c:v>8.0820000000000006E-3</c:v>
                </c:pt>
                <c:pt idx="1346">
                  <c:v>8.0909999999999992E-3</c:v>
                </c:pt>
                <c:pt idx="1347">
                  <c:v>8.1019999999999998E-3</c:v>
                </c:pt>
                <c:pt idx="1348">
                  <c:v>8.1150000000000007E-3</c:v>
                </c:pt>
                <c:pt idx="1349">
                  <c:v>8.1300000000000001E-3</c:v>
                </c:pt>
                <c:pt idx="1350">
                  <c:v>8.1460000000000005E-3</c:v>
                </c:pt>
                <c:pt idx="1351">
                  <c:v>8.1639999999999994E-3</c:v>
                </c:pt>
                <c:pt idx="1352">
                  <c:v>8.1849999999999996E-3</c:v>
                </c:pt>
                <c:pt idx="1353">
                  <c:v>8.2070000000000008E-3</c:v>
                </c:pt>
                <c:pt idx="1354">
                  <c:v>8.2310000000000005E-3</c:v>
                </c:pt>
                <c:pt idx="1355">
                  <c:v>8.2559999999999995E-3</c:v>
                </c:pt>
                <c:pt idx="1356">
                  <c:v>8.2839999999999997E-3</c:v>
                </c:pt>
                <c:pt idx="1357">
                  <c:v>8.3129999999999992E-3</c:v>
                </c:pt>
                <c:pt idx="1358">
                  <c:v>8.345E-3</c:v>
                </c:pt>
                <c:pt idx="1359">
                  <c:v>8.378E-3</c:v>
                </c:pt>
                <c:pt idx="1360">
                  <c:v>8.3040000000000006E-3</c:v>
                </c:pt>
                <c:pt idx="1361">
                  <c:v>8.2310000000000005E-3</c:v>
                </c:pt>
                <c:pt idx="1362">
                  <c:v>8.1609999999999999E-3</c:v>
                </c:pt>
                <c:pt idx="1363">
                  <c:v>8.0920000000000002E-3</c:v>
                </c:pt>
                <c:pt idx="1364">
                  <c:v>8.0249999999999991E-3</c:v>
                </c:pt>
                <c:pt idx="1365">
                  <c:v>7.9600000000000001E-3</c:v>
                </c:pt>
                <c:pt idx="1366">
                  <c:v>7.8969999999999995E-3</c:v>
                </c:pt>
                <c:pt idx="1367">
                  <c:v>7.8359999999999992E-3</c:v>
                </c:pt>
                <c:pt idx="1368">
                  <c:v>7.7759999999999999E-3</c:v>
                </c:pt>
                <c:pt idx="1369">
                  <c:v>7.7190000000000002E-3</c:v>
                </c:pt>
                <c:pt idx="1370">
                  <c:v>7.6629999999999997E-3</c:v>
                </c:pt>
                <c:pt idx="1371">
                  <c:v>7.6090000000000003E-3</c:v>
                </c:pt>
                <c:pt idx="1372">
                  <c:v>7.5570000000000003E-3</c:v>
                </c:pt>
                <c:pt idx="1373">
                  <c:v>7.5069999999999998E-3</c:v>
                </c:pt>
                <c:pt idx="1374">
                  <c:v>7.4590000000000004E-3</c:v>
                </c:pt>
                <c:pt idx="1375">
                  <c:v>7.4120000000000002E-3</c:v>
                </c:pt>
                <c:pt idx="1376">
                  <c:v>7.3680000000000004E-3</c:v>
                </c:pt>
                <c:pt idx="1377">
                  <c:v>7.3249999999999999E-3</c:v>
                </c:pt>
                <c:pt idx="1378">
                  <c:v>7.2839999999999997E-3</c:v>
                </c:pt>
                <c:pt idx="1379">
                  <c:v>7.2449999999999997E-3</c:v>
                </c:pt>
                <c:pt idx="1380">
                  <c:v>7.208E-3</c:v>
                </c:pt>
                <c:pt idx="1381">
                  <c:v>7.1720000000000004E-3</c:v>
                </c:pt>
                <c:pt idx="1382">
                  <c:v>7.1390000000000004E-3</c:v>
                </c:pt>
                <c:pt idx="1383">
                  <c:v>7.1069999999999996E-3</c:v>
                </c:pt>
                <c:pt idx="1384">
                  <c:v>7.077E-3</c:v>
                </c:pt>
                <c:pt idx="1385">
                  <c:v>7.0489999999999997E-3</c:v>
                </c:pt>
                <c:pt idx="1386">
                  <c:v>7.0229999999999997E-3</c:v>
                </c:pt>
                <c:pt idx="1387">
                  <c:v>6.999E-3</c:v>
                </c:pt>
                <c:pt idx="1388">
                  <c:v>6.9769999999999997E-3</c:v>
                </c:pt>
                <c:pt idx="1389">
                  <c:v>6.9560000000000004E-3</c:v>
                </c:pt>
                <c:pt idx="1390">
                  <c:v>6.9369999999999996E-3</c:v>
                </c:pt>
                <c:pt idx="1391">
                  <c:v>6.9210000000000001E-3</c:v>
                </c:pt>
                <c:pt idx="1392">
                  <c:v>6.9059999999999998E-3</c:v>
                </c:pt>
                <c:pt idx="1393">
                  <c:v>6.8929999999999998E-3</c:v>
                </c:pt>
                <c:pt idx="1394">
                  <c:v>6.881E-3</c:v>
                </c:pt>
                <c:pt idx="1395">
                  <c:v>6.8719999999999996E-3</c:v>
                </c:pt>
                <c:pt idx="1396">
                  <c:v>6.8640000000000003E-3</c:v>
                </c:pt>
                <c:pt idx="1397">
                  <c:v>6.8589999999999996E-3</c:v>
                </c:pt>
                <c:pt idx="1398">
                  <c:v>6.855E-3</c:v>
                </c:pt>
                <c:pt idx="1399">
                  <c:v>6.8529999999999997E-3</c:v>
                </c:pt>
                <c:pt idx="1400">
                  <c:v>6.8519999999999996E-3</c:v>
                </c:pt>
                <c:pt idx="1401">
                  <c:v>6.8539999999999998E-3</c:v>
                </c:pt>
                <c:pt idx="1402">
                  <c:v>6.8580000000000004E-3</c:v>
                </c:pt>
                <c:pt idx="1403">
                  <c:v>6.8630000000000002E-3</c:v>
                </c:pt>
                <c:pt idx="1404">
                  <c:v>6.8700000000000002E-3</c:v>
                </c:pt>
                <c:pt idx="1405">
                  <c:v>6.8789999999999997E-3</c:v>
                </c:pt>
                <c:pt idx="1406">
                  <c:v>6.8900000000000003E-3</c:v>
                </c:pt>
                <c:pt idx="1407">
                  <c:v>6.9030000000000003E-3</c:v>
                </c:pt>
                <c:pt idx="1408">
                  <c:v>6.9179999999999997E-3</c:v>
                </c:pt>
                <c:pt idx="1409">
                  <c:v>6.9340000000000001E-3</c:v>
                </c:pt>
                <c:pt idx="1410">
                  <c:v>6.953E-3</c:v>
                </c:pt>
                <c:pt idx="1411">
                  <c:v>6.973E-3</c:v>
                </c:pt>
                <c:pt idx="1412">
                  <c:v>6.9950000000000003E-3</c:v>
                </c:pt>
                <c:pt idx="1413">
                  <c:v>7.0190000000000001E-3</c:v>
                </c:pt>
                <c:pt idx="1414">
                  <c:v>7.045E-3</c:v>
                </c:pt>
                <c:pt idx="1415">
                  <c:v>7.0720000000000002E-3</c:v>
                </c:pt>
                <c:pt idx="1416">
                  <c:v>7.1019999999999998E-3</c:v>
                </c:pt>
                <c:pt idx="1417">
                  <c:v>7.1329999999999996E-3</c:v>
                </c:pt>
                <c:pt idx="1418">
                  <c:v>7.1659999999999996E-3</c:v>
                </c:pt>
                <c:pt idx="1419">
                  <c:v>7.2009999999999999E-3</c:v>
                </c:pt>
                <c:pt idx="1420">
                  <c:v>7.2379999999999996E-3</c:v>
                </c:pt>
                <c:pt idx="1421">
                  <c:v>7.2769999999999996E-3</c:v>
                </c:pt>
                <c:pt idx="1422">
                  <c:v>7.3169999999999997E-3</c:v>
                </c:pt>
                <c:pt idx="1423">
                  <c:v>7.3600000000000002E-3</c:v>
                </c:pt>
                <c:pt idx="1424">
                  <c:v>7.404E-3</c:v>
                </c:pt>
                <c:pt idx="1425">
                  <c:v>7.45E-3</c:v>
                </c:pt>
                <c:pt idx="1426">
                  <c:v>7.4980000000000003E-3</c:v>
                </c:pt>
                <c:pt idx="1427">
                  <c:v>7.548E-3</c:v>
                </c:pt>
                <c:pt idx="1428">
                  <c:v>7.4840000000000002E-3</c:v>
                </c:pt>
                <c:pt idx="1429">
                  <c:v>7.4209999999999996E-3</c:v>
                </c:pt>
                <c:pt idx="1430">
                  <c:v>7.3600000000000002E-3</c:v>
                </c:pt>
                <c:pt idx="1431">
                  <c:v>7.3010000000000002E-3</c:v>
                </c:pt>
                <c:pt idx="1432">
                  <c:v>7.2439999999999996E-3</c:v>
                </c:pt>
                <c:pt idx="1433">
                  <c:v>7.1879999999999999E-3</c:v>
                </c:pt>
                <c:pt idx="1434">
                  <c:v>7.1349999999999998E-3</c:v>
                </c:pt>
                <c:pt idx="1435">
                  <c:v>7.0829999999999999E-3</c:v>
                </c:pt>
                <c:pt idx="1436">
                  <c:v>7.0340000000000003E-3</c:v>
                </c:pt>
                <c:pt idx="1437">
                  <c:v>6.986E-3</c:v>
                </c:pt>
                <c:pt idx="1438">
                  <c:v>6.94E-3</c:v>
                </c:pt>
                <c:pt idx="1439">
                  <c:v>6.8960000000000002E-3</c:v>
                </c:pt>
                <c:pt idx="1440">
                  <c:v>6.8529999999999997E-3</c:v>
                </c:pt>
                <c:pt idx="1441">
                  <c:v>6.8129999999999996E-3</c:v>
                </c:pt>
                <c:pt idx="1442">
                  <c:v>6.7739999999999996E-3</c:v>
                </c:pt>
                <c:pt idx="1443">
                  <c:v>6.7369999999999999E-3</c:v>
                </c:pt>
                <c:pt idx="1444">
                  <c:v>6.7019999999999996E-3</c:v>
                </c:pt>
                <c:pt idx="1445">
                  <c:v>6.6689999999999996E-3</c:v>
                </c:pt>
                <c:pt idx="1446">
                  <c:v>6.6379999999999998E-3</c:v>
                </c:pt>
                <c:pt idx="1447">
                  <c:v>6.6090000000000003E-3</c:v>
                </c:pt>
                <c:pt idx="1448">
                  <c:v>6.581E-3</c:v>
                </c:pt>
                <c:pt idx="1449">
                  <c:v>6.5560000000000002E-3</c:v>
                </c:pt>
                <c:pt idx="1450">
                  <c:v>6.5319999999999996E-3</c:v>
                </c:pt>
                <c:pt idx="1451">
                  <c:v>6.5100000000000002E-3</c:v>
                </c:pt>
                <c:pt idx="1452">
                  <c:v>6.4900000000000001E-3</c:v>
                </c:pt>
                <c:pt idx="1453">
                  <c:v>6.4710000000000002E-3</c:v>
                </c:pt>
                <c:pt idx="1454">
                  <c:v>6.4549999999999998E-3</c:v>
                </c:pt>
                <c:pt idx="1455">
                  <c:v>6.4409999999999997E-3</c:v>
                </c:pt>
                <c:pt idx="1456">
                  <c:v>6.4279999999999997E-3</c:v>
                </c:pt>
                <c:pt idx="1457">
                  <c:v>6.417E-3</c:v>
                </c:pt>
                <c:pt idx="1458">
                  <c:v>6.4079999999999996E-3</c:v>
                </c:pt>
                <c:pt idx="1459">
                  <c:v>6.4009999999999996E-3</c:v>
                </c:pt>
                <c:pt idx="1460">
                  <c:v>6.3959999999999998E-3</c:v>
                </c:pt>
                <c:pt idx="1461">
                  <c:v>6.3920000000000001E-3</c:v>
                </c:pt>
                <c:pt idx="1462">
                  <c:v>6.391E-3</c:v>
                </c:pt>
                <c:pt idx="1463">
                  <c:v>6.391E-3</c:v>
                </c:pt>
                <c:pt idx="1464">
                  <c:v>6.3930000000000002E-3</c:v>
                </c:pt>
                <c:pt idx="1465">
                  <c:v>6.3969999999999999E-3</c:v>
                </c:pt>
                <c:pt idx="1466">
                  <c:v>6.4029999999999998E-3</c:v>
                </c:pt>
                <c:pt idx="1467">
                  <c:v>6.4099999999999999E-3</c:v>
                </c:pt>
                <c:pt idx="1468">
                  <c:v>6.4200000000000004E-3</c:v>
                </c:pt>
                <c:pt idx="1469">
                  <c:v>6.4310000000000001E-3</c:v>
                </c:pt>
                <c:pt idx="1470">
                  <c:v>6.4440000000000001E-3</c:v>
                </c:pt>
                <c:pt idx="1471">
                  <c:v>6.4599999999999996E-3</c:v>
                </c:pt>
                <c:pt idx="1472">
                  <c:v>6.476E-3</c:v>
                </c:pt>
                <c:pt idx="1473">
                  <c:v>6.4949999999999999E-3</c:v>
                </c:pt>
                <c:pt idx="1474">
                  <c:v>6.5160000000000001E-3</c:v>
                </c:pt>
                <c:pt idx="1475">
                  <c:v>6.5380000000000004E-3</c:v>
                </c:pt>
                <c:pt idx="1476">
                  <c:v>6.5630000000000003E-3</c:v>
                </c:pt>
                <c:pt idx="1477">
                  <c:v>6.5890000000000002E-3</c:v>
                </c:pt>
                <c:pt idx="1478">
                  <c:v>6.6169999999999996E-3</c:v>
                </c:pt>
                <c:pt idx="1479">
                  <c:v>6.6470000000000001E-3</c:v>
                </c:pt>
                <c:pt idx="1480">
                  <c:v>6.679E-3</c:v>
                </c:pt>
                <c:pt idx="1481">
                  <c:v>6.7120000000000001E-3</c:v>
                </c:pt>
                <c:pt idx="1482">
                  <c:v>6.7479999999999997E-3</c:v>
                </c:pt>
                <c:pt idx="1483">
                  <c:v>6.7850000000000002E-3</c:v>
                </c:pt>
                <c:pt idx="1484">
                  <c:v>6.8240000000000002E-3</c:v>
                </c:pt>
                <c:pt idx="1485">
                  <c:v>6.8649999999999996E-3</c:v>
                </c:pt>
                <c:pt idx="1486">
                  <c:v>6.9080000000000001E-3</c:v>
                </c:pt>
                <c:pt idx="1487">
                  <c:v>6.953E-3</c:v>
                </c:pt>
                <c:pt idx="1488">
                  <c:v>6.999E-3</c:v>
                </c:pt>
                <c:pt idx="1489">
                  <c:v>7.0479999999999996E-3</c:v>
                </c:pt>
                <c:pt idx="1490">
                  <c:v>7.0980000000000001E-3</c:v>
                </c:pt>
                <c:pt idx="1491">
                  <c:v>7.1500000000000001E-3</c:v>
                </c:pt>
                <c:pt idx="1492">
                  <c:v>7.2040000000000003E-3</c:v>
                </c:pt>
                <c:pt idx="1493">
                  <c:v>7.26E-3</c:v>
                </c:pt>
                <c:pt idx="1494">
                  <c:v>7.3179999999999999E-3</c:v>
                </c:pt>
                <c:pt idx="1495">
                  <c:v>7.3769999999999999E-3</c:v>
                </c:pt>
                <c:pt idx="1496">
                  <c:v>7.3150000000000003E-3</c:v>
                </c:pt>
                <c:pt idx="1497">
                  <c:v>7.2550000000000002E-3</c:v>
                </c:pt>
                <c:pt idx="1498">
                  <c:v>7.1960000000000001E-3</c:v>
                </c:pt>
                <c:pt idx="1499">
                  <c:v>7.1399999999999996E-3</c:v>
                </c:pt>
                <c:pt idx="1500">
                  <c:v>7.0850000000000002E-3</c:v>
                </c:pt>
                <c:pt idx="1501">
                  <c:v>7.0320000000000001E-3</c:v>
                </c:pt>
                <c:pt idx="1502">
                  <c:v>6.9820000000000004E-3</c:v>
                </c:pt>
                <c:pt idx="1503">
                  <c:v>6.9319999999999998E-3</c:v>
                </c:pt>
                <c:pt idx="1504">
                  <c:v>6.8849999999999996E-3</c:v>
                </c:pt>
                <c:pt idx="1505">
                  <c:v>6.8399999999999997E-3</c:v>
                </c:pt>
                <c:pt idx="1506">
                  <c:v>6.796E-3</c:v>
                </c:pt>
                <c:pt idx="1507">
                  <c:v>6.7549999999999997E-3</c:v>
                </c:pt>
                <c:pt idx="1508">
                  <c:v>6.7149999999999996E-3</c:v>
                </c:pt>
                <c:pt idx="1509">
                  <c:v>6.6769999999999998E-3</c:v>
                </c:pt>
                <c:pt idx="1510">
                  <c:v>6.6410000000000002E-3</c:v>
                </c:pt>
                <c:pt idx="1511">
                  <c:v>6.607E-3</c:v>
                </c:pt>
                <c:pt idx="1512">
                  <c:v>6.574E-3</c:v>
                </c:pt>
                <c:pt idx="1513">
                  <c:v>6.5440000000000003E-3</c:v>
                </c:pt>
                <c:pt idx="1514">
                  <c:v>6.515E-3</c:v>
                </c:pt>
                <c:pt idx="1515">
                  <c:v>6.4879999999999998E-3</c:v>
                </c:pt>
                <c:pt idx="1516">
                  <c:v>6.463E-3</c:v>
                </c:pt>
                <c:pt idx="1517">
                  <c:v>6.4400000000000004E-3</c:v>
                </c:pt>
                <c:pt idx="1518">
                  <c:v>6.4190000000000002E-3</c:v>
                </c:pt>
                <c:pt idx="1519">
                  <c:v>6.3990000000000002E-3</c:v>
                </c:pt>
                <c:pt idx="1520">
                  <c:v>6.3819999999999997E-3</c:v>
                </c:pt>
                <c:pt idx="1521">
                  <c:v>6.3660000000000001E-3</c:v>
                </c:pt>
                <c:pt idx="1522">
                  <c:v>6.352E-3</c:v>
                </c:pt>
                <c:pt idx="1523">
                  <c:v>6.3400000000000001E-3</c:v>
                </c:pt>
                <c:pt idx="1524">
                  <c:v>6.3299999999999997E-3</c:v>
                </c:pt>
                <c:pt idx="1525">
                  <c:v>6.3210000000000002E-3</c:v>
                </c:pt>
                <c:pt idx="1526">
                  <c:v>6.3150000000000003E-3</c:v>
                </c:pt>
                <c:pt idx="1527">
                  <c:v>6.3099999999999996E-3</c:v>
                </c:pt>
                <c:pt idx="1528">
                  <c:v>6.3070000000000001E-3</c:v>
                </c:pt>
                <c:pt idx="1529">
                  <c:v>6.3070000000000001E-3</c:v>
                </c:pt>
                <c:pt idx="1530">
                  <c:v>6.3070000000000001E-3</c:v>
                </c:pt>
                <c:pt idx="1531">
                  <c:v>6.3099999999999996E-3</c:v>
                </c:pt>
                <c:pt idx="1532">
                  <c:v>6.3150000000000003E-3</c:v>
                </c:pt>
                <c:pt idx="1533">
                  <c:v>6.3210000000000002E-3</c:v>
                </c:pt>
                <c:pt idx="1534">
                  <c:v>6.3299999999999997E-3</c:v>
                </c:pt>
                <c:pt idx="1535">
                  <c:v>6.3400000000000001E-3</c:v>
                </c:pt>
                <c:pt idx="1536">
                  <c:v>6.352E-3</c:v>
                </c:pt>
                <c:pt idx="1537">
                  <c:v>6.3660000000000001E-3</c:v>
                </c:pt>
                <c:pt idx="1538">
                  <c:v>6.3819999999999997E-3</c:v>
                </c:pt>
                <c:pt idx="1539">
                  <c:v>6.3990000000000002E-3</c:v>
                </c:pt>
                <c:pt idx="1540">
                  <c:v>6.4190000000000002E-3</c:v>
                </c:pt>
                <c:pt idx="1541">
                  <c:v>6.4400000000000004E-3</c:v>
                </c:pt>
                <c:pt idx="1542">
                  <c:v>6.463E-3</c:v>
                </c:pt>
                <c:pt idx="1543">
                  <c:v>6.4879999999999998E-3</c:v>
                </c:pt>
                <c:pt idx="1544">
                  <c:v>6.515E-3</c:v>
                </c:pt>
                <c:pt idx="1545">
                  <c:v>6.5440000000000003E-3</c:v>
                </c:pt>
                <c:pt idx="1546">
                  <c:v>6.574E-3</c:v>
                </c:pt>
                <c:pt idx="1547">
                  <c:v>6.607E-3</c:v>
                </c:pt>
                <c:pt idx="1548">
                  <c:v>6.6410000000000002E-3</c:v>
                </c:pt>
                <c:pt idx="1549">
                  <c:v>6.6769999999999998E-3</c:v>
                </c:pt>
                <c:pt idx="1550">
                  <c:v>6.7149999999999996E-3</c:v>
                </c:pt>
                <c:pt idx="1551">
                  <c:v>6.7549999999999997E-3</c:v>
                </c:pt>
                <c:pt idx="1552">
                  <c:v>6.796E-3</c:v>
                </c:pt>
                <c:pt idx="1553">
                  <c:v>6.8399999999999997E-3</c:v>
                </c:pt>
                <c:pt idx="1554">
                  <c:v>6.8849999999999996E-3</c:v>
                </c:pt>
                <c:pt idx="1555">
                  <c:v>6.9319999999999998E-3</c:v>
                </c:pt>
                <c:pt idx="1556">
                  <c:v>6.9820000000000004E-3</c:v>
                </c:pt>
                <c:pt idx="1557">
                  <c:v>7.0330000000000002E-3</c:v>
                </c:pt>
                <c:pt idx="1558">
                  <c:v>7.0850000000000002E-3</c:v>
                </c:pt>
                <c:pt idx="1559">
                  <c:v>7.1399999999999996E-3</c:v>
                </c:pt>
                <c:pt idx="1560">
                  <c:v>7.1960000000000001E-3</c:v>
                </c:pt>
                <c:pt idx="1561">
                  <c:v>7.2550000000000002E-3</c:v>
                </c:pt>
                <c:pt idx="1562">
                  <c:v>7.3150000000000003E-3</c:v>
                </c:pt>
                <c:pt idx="1563">
                  <c:v>7.3769999999999999E-3</c:v>
                </c:pt>
                <c:pt idx="1564">
                  <c:v>7.3150000000000003E-3</c:v>
                </c:pt>
                <c:pt idx="1565">
                  <c:v>7.2550000000000002E-3</c:v>
                </c:pt>
                <c:pt idx="1566">
                  <c:v>7.1960000000000001E-3</c:v>
                </c:pt>
                <c:pt idx="1567">
                  <c:v>7.1399999999999996E-3</c:v>
                </c:pt>
                <c:pt idx="1568">
                  <c:v>7.0850000000000002E-3</c:v>
                </c:pt>
                <c:pt idx="1569">
                  <c:v>7.0330000000000002E-3</c:v>
                </c:pt>
                <c:pt idx="1570">
                  <c:v>6.9820000000000004E-3</c:v>
                </c:pt>
                <c:pt idx="1571">
                  <c:v>6.9329999999999999E-3</c:v>
                </c:pt>
                <c:pt idx="1572">
                  <c:v>6.8849999999999996E-3</c:v>
                </c:pt>
                <c:pt idx="1573">
                  <c:v>6.8399999999999997E-3</c:v>
                </c:pt>
                <c:pt idx="1574">
                  <c:v>6.796E-3</c:v>
                </c:pt>
                <c:pt idx="1575">
                  <c:v>6.7549999999999997E-3</c:v>
                </c:pt>
                <c:pt idx="1576">
                  <c:v>6.7149999999999996E-3</c:v>
                </c:pt>
                <c:pt idx="1577">
                  <c:v>6.6769999999999998E-3</c:v>
                </c:pt>
                <c:pt idx="1578">
                  <c:v>6.6410000000000002E-3</c:v>
                </c:pt>
                <c:pt idx="1579">
                  <c:v>6.607E-3</c:v>
                </c:pt>
                <c:pt idx="1580">
                  <c:v>6.574E-3</c:v>
                </c:pt>
                <c:pt idx="1581">
                  <c:v>6.5440000000000003E-3</c:v>
                </c:pt>
                <c:pt idx="1582">
                  <c:v>6.515E-3</c:v>
                </c:pt>
                <c:pt idx="1583">
                  <c:v>6.4879999999999998E-3</c:v>
                </c:pt>
                <c:pt idx="1584">
                  <c:v>6.463E-3</c:v>
                </c:pt>
                <c:pt idx="1585">
                  <c:v>6.4400000000000004E-3</c:v>
                </c:pt>
                <c:pt idx="1586">
                  <c:v>6.4190000000000002E-3</c:v>
                </c:pt>
                <c:pt idx="1587">
                  <c:v>6.3990000000000002E-3</c:v>
                </c:pt>
                <c:pt idx="1588">
                  <c:v>6.3819999999999997E-3</c:v>
                </c:pt>
                <c:pt idx="1589">
                  <c:v>6.3660000000000001E-3</c:v>
                </c:pt>
                <c:pt idx="1590">
                  <c:v>6.352E-3</c:v>
                </c:pt>
                <c:pt idx="1591">
                  <c:v>6.3400000000000001E-3</c:v>
                </c:pt>
                <c:pt idx="1592">
                  <c:v>6.3299999999999997E-3</c:v>
                </c:pt>
                <c:pt idx="1593">
                  <c:v>6.3210000000000002E-3</c:v>
                </c:pt>
                <c:pt idx="1594">
                  <c:v>6.3150000000000003E-3</c:v>
                </c:pt>
                <c:pt idx="1595">
                  <c:v>6.3099999999999996E-3</c:v>
                </c:pt>
                <c:pt idx="1596">
                  <c:v>6.3070000000000001E-3</c:v>
                </c:pt>
                <c:pt idx="1597">
                  <c:v>6.306E-3</c:v>
                </c:pt>
                <c:pt idx="1598">
                  <c:v>6.3070000000000001E-3</c:v>
                </c:pt>
                <c:pt idx="1599">
                  <c:v>6.3099999999999996E-3</c:v>
                </c:pt>
                <c:pt idx="1600">
                  <c:v>6.3150000000000003E-3</c:v>
                </c:pt>
                <c:pt idx="1601">
                  <c:v>6.3210000000000002E-3</c:v>
                </c:pt>
                <c:pt idx="1602">
                  <c:v>6.3299999999999997E-3</c:v>
                </c:pt>
                <c:pt idx="1603">
                  <c:v>6.3400000000000001E-3</c:v>
                </c:pt>
                <c:pt idx="1604">
                  <c:v>6.352E-3</c:v>
                </c:pt>
                <c:pt idx="1605">
                  <c:v>6.3660000000000001E-3</c:v>
                </c:pt>
                <c:pt idx="1606">
                  <c:v>6.3819999999999997E-3</c:v>
                </c:pt>
                <c:pt idx="1607">
                  <c:v>6.3990000000000002E-3</c:v>
                </c:pt>
                <c:pt idx="1608">
                  <c:v>6.4190000000000002E-3</c:v>
                </c:pt>
                <c:pt idx="1609">
                  <c:v>6.4400000000000004E-3</c:v>
                </c:pt>
                <c:pt idx="1610">
                  <c:v>6.463E-3</c:v>
                </c:pt>
                <c:pt idx="1611">
                  <c:v>6.4879999999999998E-3</c:v>
                </c:pt>
                <c:pt idx="1612">
                  <c:v>6.515E-3</c:v>
                </c:pt>
                <c:pt idx="1613">
                  <c:v>6.5440000000000003E-3</c:v>
                </c:pt>
                <c:pt idx="1614">
                  <c:v>6.574E-3</c:v>
                </c:pt>
                <c:pt idx="1615">
                  <c:v>6.607E-3</c:v>
                </c:pt>
                <c:pt idx="1616">
                  <c:v>6.6410000000000002E-3</c:v>
                </c:pt>
                <c:pt idx="1617">
                  <c:v>6.6769999999999998E-3</c:v>
                </c:pt>
                <c:pt idx="1618">
                  <c:v>6.7149999999999996E-3</c:v>
                </c:pt>
                <c:pt idx="1619">
                  <c:v>6.7549999999999997E-3</c:v>
                </c:pt>
                <c:pt idx="1620">
                  <c:v>6.796E-3</c:v>
                </c:pt>
                <c:pt idx="1621">
                  <c:v>6.8399999999999997E-3</c:v>
                </c:pt>
                <c:pt idx="1622">
                  <c:v>6.8849999999999996E-3</c:v>
                </c:pt>
                <c:pt idx="1623">
                  <c:v>6.9319999999999998E-3</c:v>
                </c:pt>
                <c:pt idx="1624">
                  <c:v>6.9820000000000004E-3</c:v>
                </c:pt>
                <c:pt idx="1625">
                  <c:v>7.0320000000000001E-3</c:v>
                </c:pt>
                <c:pt idx="1626">
                  <c:v>7.0850000000000002E-3</c:v>
                </c:pt>
                <c:pt idx="1627">
                  <c:v>7.1399999999999996E-3</c:v>
                </c:pt>
                <c:pt idx="1628">
                  <c:v>7.1960000000000001E-3</c:v>
                </c:pt>
                <c:pt idx="1629">
                  <c:v>7.2550000000000002E-3</c:v>
                </c:pt>
                <c:pt idx="1630">
                  <c:v>7.3150000000000003E-3</c:v>
                </c:pt>
                <c:pt idx="1631">
                  <c:v>7.3769999999999999E-3</c:v>
                </c:pt>
                <c:pt idx="1632">
                  <c:v>7.3150000000000003E-3</c:v>
                </c:pt>
                <c:pt idx="1633">
                  <c:v>7.2550000000000002E-3</c:v>
                </c:pt>
                <c:pt idx="1634">
                  <c:v>7.1960000000000001E-3</c:v>
                </c:pt>
                <c:pt idx="1635">
                  <c:v>7.1399999999999996E-3</c:v>
                </c:pt>
                <c:pt idx="1636">
                  <c:v>7.0850000000000002E-3</c:v>
                </c:pt>
                <c:pt idx="1637">
                  <c:v>7.0330000000000002E-3</c:v>
                </c:pt>
                <c:pt idx="1638">
                  <c:v>6.9820000000000004E-3</c:v>
                </c:pt>
                <c:pt idx="1639">
                  <c:v>6.9319999999999998E-3</c:v>
                </c:pt>
                <c:pt idx="1640">
                  <c:v>6.8849999999999996E-3</c:v>
                </c:pt>
                <c:pt idx="1641">
                  <c:v>6.8399999999999997E-3</c:v>
                </c:pt>
                <c:pt idx="1642">
                  <c:v>6.796E-3</c:v>
                </c:pt>
                <c:pt idx="1643">
                  <c:v>6.7549999999999997E-3</c:v>
                </c:pt>
                <c:pt idx="1644">
                  <c:v>6.7149999999999996E-3</c:v>
                </c:pt>
                <c:pt idx="1645">
                  <c:v>6.6769999999999998E-3</c:v>
                </c:pt>
                <c:pt idx="1646">
                  <c:v>6.6410000000000002E-3</c:v>
                </c:pt>
                <c:pt idx="1647">
                  <c:v>6.607E-3</c:v>
                </c:pt>
                <c:pt idx="1648">
                  <c:v>6.574E-3</c:v>
                </c:pt>
                <c:pt idx="1649">
                  <c:v>6.5440000000000003E-3</c:v>
                </c:pt>
                <c:pt idx="1650">
                  <c:v>6.515E-3</c:v>
                </c:pt>
                <c:pt idx="1651">
                  <c:v>6.4879999999999998E-3</c:v>
                </c:pt>
                <c:pt idx="1652">
                  <c:v>6.463E-3</c:v>
                </c:pt>
                <c:pt idx="1653">
                  <c:v>6.4400000000000004E-3</c:v>
                </c:pt>
                <c:pt idx="1654">
                  <c:v>6.4190000000000002E-3</c:v>
                </c:pt>
                <c:pt idx="1655">
                  <c:v>6.3990000000000002E-3</c:v>
                </c:pt>
                <c:pt idx="1656">
                  <c:v>6.3819999999999997E-3</c:v>
                </c:pt>
                <c:pt idx="1657">
                  <c:v>6.3660000000000001E-3</c:v>
                </c:pt>
                <c:pt idx="1658">
                  <c:v>6.352E-3</c:v>
                </c:pt>
                <c:pt idx="1659">
                  <c:v>6.3400000000000001E-3</c:v>
                </c:pt>
                <c:pt idx="1660">
                  <c:v>6.3299999999999997E-3</c:v>
                </c:pt>
                <c:pt idx="1661">
                  <c:v>6.3210000000000002E-3</c:v>
                </c:pt>
                <c:pt idx="1662">
                  <c:v>6.3150000000000003E-3</c:v>
                </c:pt>
                <c:pt idx="1663">
                  <c:v>6.3099999999999996E-3</c:v>
                </c:pt>
                <c:pt idx="1664">
                  <c:v>6.3080000000000002E-3</c:v>
                </c:pt>
                <c:pt idx="1665">
                  <c:v>6.3070000000000001E-3</c:v>
                </c:pt>
                <c:pt idx="1666">
                  <c:v>6.3070000000000001E-3</c:v>
                </c:pt>
                <c:pt idx="1667">
                  <c:v>6.3099999999999996E-3</c:v>
                </c:pt>
                <c:pt idx="1668">
                  <c:v>6.3150000000000003E-3</c:v>
                </c:pt>
                <c:pt idx="1669">
                  <c:v>6.3210000000000002E-3</c:v>
                </c:pt>
                <c:pt idx="1670">
                  <c:v>6.3299999999999997E-3</c:v>
                </c:pt>
                <c:pt idx="1671">
                  <c:v>6.3400000000000001E-3</c:v>
                </c:pt>
                <c:pt idx="1672">
                  <c:v>6.352E-3</c:v>
                </c:pt>
                <c:pt idx="1673">
                  <c:v>6.3660000000000001E-3</c:v>
                </c:pt>
                <c:pt idx="1674">
                  <c:v>6.3819999999999997E-3</c:v>
                </c:pt>
                <c:pt idx="1675">
                  <c:v>6.3990000000000002E-3</c:v>
                </c:pt>
                <c:pt idx="1676">
                  <c:v>6.4190000000000002E-3</c:v>
                </c:pt>
                <c:pt idx="1677">
                  <c:v>6.4400000000000004E-3</c:v>
                </c:pt>
                <c:pt idx="1678">
                  <c:v>6.463E-3</c:v>
                </c:pt>
                <c:pt idx="1679">
                  <c:v>6.4879999999999998E-3</c:v>
                </c:pt>
                <c:pt idx="1680">
                  <c:v>6.515E-3</c:v>
                </c:pt>
                <c:pt idx="1681">
                  <c:v>6.5440000000000003E-3</c:v>
                </c:pt>
                <c:pt idx="1682">
                  <c:v>6.574E-3</c:v>
                </c:pt>
                <c:pt idx="1683">
                  <c:v>6.607E-3</c:v>
                </c:pt>
                <c:pt idx="1684">
                  <c:v>6.6410000000000002E-3</c:v>
                </c:pt>
                <c:pt idx="1685">
                  <c:v>6.6769999999999998E-3</c:v>
                </c:pt>
                <c:pt idx="1686">
                  <c:v>6.7149999999999996E-3</c:v>
                </c:pt>
                <c:pt idx="1687">
                  <c:v>6.7549999999999997E-3</c:v>
                </c:pt>
                <c:pt idx="1688">
                  <c:v>6.796E-3</c:v>
                </c:pt>
                <c:pt idx="1689">
                  <c:v>6.8399999999999997E-3</c:v>
                </c:pt>
                <c:pt idx="1690">
                  <c:v>6.8849999999999996E-3</c:v>
                </c:pt>
                <c:pt idx="1691">
                  <c:v>6.9319999999999998E-3</c:v>
                </c:pt>
                <c:pt idx="1692">
                  <c:v>6.9820000000000004E-3</c:v>
                </c:pt>
                <c:pt idx="1693">
                  <c:v>7.0330000000000002E-3</c:v>
                </c:pt>
                <c:pt idx="1694">
                  <c:v>7.0850000000000002E-3</c:v>
                </c:pt>
                <c:pt idx="1695">
                  <c:v>7.1399999999999996E-3</c:v>
                </c:pt>
                <c:pt idx="1696">
                  <c:v>7.1960000000000001E-3</c:v>
                </c:pt>
                <c:pt idx="1697">
                  <c:v>7.2550000000000002E-3</c:v>
                </c:pt>
                <c:pt idx="1698">
                  <c:v>7.3150000000000003E-3</c:v>
                </c:pt>
                <c:pt idx="1699">
                  <c:v>7.3769999999999999E-3</c:v>
                </c:pt>
                <c:pt idx="1700">
                  <c:v>7.3150000000000003E-3</c:v>
                </c:pt>
                <c:pt idx="1701">
                  <c:v>7.2550000000000002E-3</c:v>
                </c:pt>
                <c:pt idx="1702">
                  <c:v>7.1960000000000001E-3</c:v>
                </c:pt>
                <c:pt idx="1703">
                  <c:v>7.1399999999999996E-3</c:v>
                </c:pt>
                <c:pt idx="1704">
                  <c:v>7.0850000000000002E-3</c:v>
                </c:pt>
                <c:pt idx="1705">
                  <c:v>7.0330000000000002E-3</c:v>
                </c:pt>
                <c:pt idx="1706">
                  <c:v>6.9820000000000004E-3</c:v>
                </c:pt>
                <c:pt idx="1707">
                  <c:v>6.9329999999999999E-3</c:v>
                </c:pt>
                <c:pt idx="1708">
                  <c:v>6.8849999999999996E-3</c:v>
                </c:pt>
                <c:pt idx="1709">
                  <c:v>6.8399999999999997E-3</c:v>
                </c:pt>
                <c:pt idx="1710">
                  <c:v>6.796E-3</c:v>
                </c:pt>
                <c:pt idx="1711">
                  <c:v>6.7549999999999997E-3</c:v>
                </c:pt>
                <c:pt idx="1712">
                  <c:v>6.7149999999999996E-3</c:v>
                </c:pt>
                <c:pt idx="1713">
                  <c:v>6.6769999999999998E-3</c:v>
                </c:pt>
                <c:pt idx="1714">
                  <c:v>6.6410000000000002E-3</c:v>
                </c:pt>
                <c:pt idx="1715">
                  <c:v>6.607E-3</c:v>
                </c:pt>
                <c:pt idx="1716">
                  <c:v>6.574E-3</c:v>
                </c:pt>
                <c:pt idx="1717">
                  <c:v>6.5440000000000003E-3</c:v>
                </c:pt>
                <c:pt idx="1718">
                  <c:v>6.515E-3</c:v>
                </c:pt>
                <c:pt idx="1719">
                  <c:v>6.4879999999999998E-3</c:v>
                </c:pt>
                <c:pt idx="1720">
                  <c:v>6.463E-3</c:v>
                </c:pt>
                <c:pt idx="1721">
                  <c:v>6.4400000000000004E-3</c:v>
                </c:pt>
                <c:pt idx="1722">
                  <c:v>6.4190000000000002E-3</c:v>
                </c:pt>
                <c:pt idx="1723">
                  <c:v>6.3990000000000002E-3</c:v>
                </c:pt>
                <c:pt idx="1724">
                  <c:v>6.3819999999999997E-3</c:v>
                </c:pt>
                <c:pt idx="1725">
                  <c:v>6.3660000000000001E-3</c:v>
                </c:pt>
                <c:pt idx="1726">
                  <c:v>6.352E-3</c:v>
                </c:pt>
                <c:pt idx="1727">
                  <c:v>6.3400000000000001E-3</c:v>
                </c:pt>
                <c:pt idx="1728">
                  <c:v>6.3299999999999997E-3</c:v>
                </c:pt>
                <c:pt idx="1729">
                  <c:v>6.3210000000000002E-3</c:v>
                </c:pt>
                <c:pt idx="1730">
                  <c:v>6.3150000000000003E-3</c:v>
                </c:pt>
                <c:pt idx="1731">
                  <c:v>6.3099999999999996E-3</c:v>
                </c:pt>
                <c:pt idx="1732">
                  <c:v>6.3070000000000001E-3</c:v>
                </c:pt>
                <c:pt idx="1733">
                  <c:v>6.3070000000000001E-3</c:v>
                </c:pt>
                <c:pt idx="1734">
                  <c:v>6.3080000000000002E-3</c:v>
                </c:pt>
                <c:pt idx="1735">
                  <c:v>6.3099999999999996E-3</c:v>
                </c:pt>
                <c:pt idx="1736">
                  <c:v>6.3150000000000003E-3</c:v>
                </c:pt>
                <c:pt idx="1737">
                  <c:v>6.3210000000000002E-3</c:v>
                </c:pt>
                <c:pt idx="1738">
                  <c:v>6.3299999999999997E-3</c:v>
                </c:pt>
                <c:pt idx="1739">
                  <c:v>6.3400000000000001E-3</c:v>
                </c:pt>
                <c:pt idx="1740">
                  <c:v>6.352E-3</c:v>
                </c:pt>
                <c:pt idx="1741">
                  <c:v>6.3660000000000001E-3</c:v>
                </c:pt>
                <c:pt idx="1742">
                  <c:v>6.3819999999999997E-3</c:v>
                </c:pt>
                <c:pt idx="1743">
                  <c:v>6.3990000000000002E-3</c:v>
                </c:pt>
                <c:pt idx="1744">
                  <c:v>6.4190000000000002E-3</c:v>
                </c:pt>
                <c:pt idx="1745">
                  <c:v>6.4400000000000004E-3</c:v>
                </c:pt>
                <c:pt idx="1746">
                  <c:v>6.463E-3</c:v>
                </c:pt>
                <c:pt idx="1747">
                  <c:v>6.4879999999999998E-3</c:v>
                </c:pt>
                <c:pt idx="1748">
                  <c:v>6.515E-3</c:v>
                </c:pt>
                <c:pt idx="1749">
                  <c:v>6.5440000000000003E-3</c:v>
                </c:pt>
                <c:pt idx="1750">
                  <c:v>6.574E-3</c:v>
                </c:pt>
                <c:pt idx="1751">
                  <c:v>6.607E-3</c:v>
                </c:pt>
                <c:pt idx="1752">
                  <c:v>6.6410000000000002E-3</c:v>
                </c:pt>
                <c:pt idx="1753">
                  <c:v>6.6769999999999998E-3</c:v>
                </c:pt>
                <c:pt idx="1754">
                  <c:v>6.7149999999999996E-3</c:v>
                </c:pt>
                <c:pt idx="1755">
                  <c:v>6.7549999999999997E-3</c:v>
                </c:pt>
                <c:pt idx="1756">
                  <c:v>6.796E-3</c:v>
                </c:pt>
                <c:pt idx="1757">
                  <c:v>6.8399999999999997E-3</c:v>
                </c:pt>
                <c:pt idx="1758">
                  <c:v>6.8849999999999996E-3</c:v>
                </c:pt>
                <c:pt idx="1759">
                  <c:v>6.9319999999999998E-3</c:v>
                </c:pt>
                <c:pt idx="1760">
                  <c:v>6.9820000000000004E-3</c:v>
                </c:pt>
                <c:pt idx="1761">
                  <c:v>7.0330000000000002E-3</c:v>
                </c:pt>
                <c:pt idx="1762">
                  <c:v>7.0850000000000002E-3</c:v>
                </c:pt>
                <c:pt idx="1763">
                  <c:v>7.1399999999999996E-3</c:v>
                </c:pt>
                <c:pt idx="1764">
                  <c:v>7.1960000000000001E-3</c:v>
                </c:pt>
                <c:pt idx="1765">
                  <c:v>7.2550000000000002E-3</c:v>
                </c:pt>
                <c:pt idx="1766">
                  <c:v>7.3150000000000003E-3</c:v>
                </c:pt>
                <c:pt idx="1767">
                  <c:v>7.3769999999999999E-3</c:v>
                </c:pt>
                <c:pt idx="1768">
                  <c:v>7.319E-3</c:v>
                </c:pt>
                <c:pt idx="1769">
                  <c:v>7.2639999999999996E-3</c:v>
                </c:pt>
                <c:pt idx="1770">
                  <c:v>7.2100000000000003E-3</c:v>
                </c:pt>
                <c:pt idx="1771">
                  <c:v>7.1580000000000003E-3</c:v>
                </c:pt>
                <c:pt idx="1772">
                  <c:v>7.1079999999999997E-3</c:v>
                </c:pt>
                <c:pt idx="1773">
                  <c:v>7.0600000000000003E-3</c:v>
                </c:pt>
                <c:pt idx="1774">
                  <c:v>7.0140000000000003E-3</c:v>
                </c:pt>
                <c:pt idx="1775">
                  <c:v>6.9690000000000004E-3</c:v>
                </c:pt>
                <c:pt idx="1776">
                  <c:v>6.927E-3</c:v>
                </c:pt>
                <c:pt idx="1777">
                  <c:v>6.8859999999999998E-3</c:v>
                </c:pt>
                <c:pt idx="1778">
                  <c:v>6.8469999999999998E-3</c:v>
                </c:pt>
                <c:pt idx="1779">
                  <c:v>6.8100000000000001E-3</c:v>
                </c:pt>
                <c:pt idx="1780">
                  <c:v>6.7749999999999998E-3</c:v>
                </c:pt>
                <c:pt idx="1781">
                  <c:v>6.7419999999999997E-3</c:v>
                </c:pt>
                <c:pt idx="1782">
                  <c:v>6.7099999999999998E-3</c:v>
                </c:pt>
                <c:pt idx="1783">
                  <c:v>6.6810000000000003E-3</c:v>
                </c:pt>
                <c:pt idx="1784">
                  <c:v>6.6530000000000001E-3</c:v>
                </c:pt>
                <c:pt idx="1785">
                  <c:v>6.6270000000000001E-3</c:v>
                </c:pt>
                <c:pt idx="1786">
                  <c:v>6.6030000000000004E-3</c:v>
                </c:pt>
                <c:pt idx="1787">
                  <c:v>6.581E-3</c:v>
                </c:pt>
                <c:pt idx="1788">
                  <c:v>6.5599999999999999E-3</c:v>
                </c:pt>
                <c:pt idx="1789">
                  <c:v>6.5420000000000001E-3</c:v>
                </c:pt>
                <c:pt idx="1790">
                  <c:v>6.5250000000000004E-3</c:v>
                </c:pt>
                <c:pt idx="1791">
                  <c:v>6.5100000000000002E-3</c:v>
                </c:pt>
                <c:pt idx="1792">
                  <c:v>6.4970000000000002E-3</c:v>
                </c:pt>
                <c:pt idx="1793">
                  <c:v>6.4859999999999996E-3</c:v>
                </c:pt>
                <c:pt idx="1794">
                  <c:v>6.4770000000000001E-3</c:v>
                </c:pt>
                <c:pt idx="1795">
                  <c:v>6.4689999999999999E-3</c:v>
                </c:pt>
                <c:pt idx="1796">
                  <c:v>6.4640000000000001E-3</c:v>
                </c:pt>
                <c:pt idx="1797">
                  <c:v>6.4599999999999996E-3</c:v>
                </c:pt>
                <c:pt idx="1798">
                  <c:v>6.4580000000000002E-3</c:v>
                </c:pt>
                <c:pt idx="1799">
                  <c:v>6.4580000000000002E-3</c:v>
                </c:pt>
                <c:pt idx="1800">
                  <c:v>6.4599999999999996E-3</c:v>
                </c:pt>
                <c:pt idx="1801">
                  <c:v>6.4640000000000001E-3</c:v>
                </c:pt>
                <c:pt idx="1802">
                  <c:v>6.4689999999999999E-3</c:v>
                </c:pt>
                <c:pt idx="1803">
                  <c:v>6.4770000000000001E-3</c:v>
                </c:pt>
                <c:pt idx="1804">
                  <c:v>6.4859999999999996E-3</c:v>
                </c:pt>
                <c:pt idx="1805">
                  <c:v>6.4970000000000002E-3</c:v>
                </c:pt>
                <c:pt idx="1806">
                  <c:v>6.5100000000000002E-3</c:v>
                </c:pt>
                <c:pt idx="1807">
                  <c:v>6.5250000000000004E-3</c:v>
                </c:pt>
                <c:pt idx="1808">
                  <c:v>6.5420000000000001E-3</c:v>
                </c:pt>
                <c:pt idx="1809">
                  <c:v>6.5599999999999999E-3</c:v>
                </c:pt>
                <c:pt idx="1810">
                  <c:v>6.581E-3</c:v>
                </c:pt>
                <c:pt idx="1811">
                  <c:v>6.6030000000000004E-3</c:v>
                </c:pt>
                <c:pt idx="1812">
                  <c:v>6.6270000000000001E-3</c:v>
                </c:pt>
                <c:pt idx="1813">
                  <c:v>6.6530000000000001E-3</c:v>
                </c:pt>
                <c:pt idx="1814">
                  <c:v>6.6810000000000003E-3</c:v>
                </c:pt>
                <c:pt idx="1815">
                  <c:v>6.7099999999999998E-3</c:v>
                </c:pt>
                <c:pt idx="1816">
                  <c:v>6.7419999999999997E-3</c:v>
                </c:pt>
                <c:pt idx="1817">
                  <c:v>6.7749999999999998E-3</c:v>
                </c:pt>
                <c:pt idx="1818">
                  <c:v>6.8100000000000001E-3</c:v>
                </c:pt>
                <c:pt idx="1819">
                  <c:v>6.8469999999999998E-3</c:v>
                </c:pt>
                <c:pt idx="1820">
                  <c:v>6.8859999999999998E-3</c:v>
                </c:pt>
                <c:pt idx="1821">
                  <c:v>6.927E-3</c:v>
                </c:pt>
                <c:pt idx="1822">
                  <c:v>6.9699999999999996E-3</c:v>
                </c:pt>
                <c:pt idx="1823">
                  <c:v>7.0140000000000003E-3</c:v>
                </c:pt>
                <c:pt idx="1824">
                  <c:v>7.0600000000000003E-3</c:v>
                </c:pt>
                <c:pt idx="1825">
                  <c:v>7.1079999999999997E-3</c:v>
                </c:pt>
                <c:pt idx="1826">
                  <c:v>7.1580000000000003E-3</c:v>
                </c:pt>
                <c:pt idx="1827">
                  <c:v>7.2100000000000003E-3</c:v>
                </c:pt>
                <c:pt idx="1828">
                  <c:v>7.2639999999999996E-3</c:v>
                </c:pt>
                <c:pt idx="1829">
                  <c:v>7.3200000000000001E-3</c:v>
                </c:pt>
                <c:pt idx="1830">
                  <c:v>7.3769999999999999E-3</c:v>
                </c:pt>
                <c:pt idx="1831">
                  <c:v>7.4250000000000002E-3</c:v>
                </c:pt>
                <c:pt idx="1832">
                  <c:v>7.4749999999999999E-3</c:v>
                </c:pt>
                <c:pt idx="1833">
                  <c:v>7.5269999999999998E-3</c:v>
                </c:pt>
                <c:pt idx="1834">
                  <c:v>7.574E-3</c:v>
                </c:pt>
                <c:pt idx="1835">
                  <c:v>7.6229999999999996E-3</c:v>
                </c:pt>
                <c:pt idx="1836">
                  <c:v>7.5680000000000001E-3</c:v>
                </c:pt>
                <c:pt idx="1837">
                  <c:v>7.5139999999999998E-3</c:v>
                </c:pt>
                <c:pt idx="1838">
                  <c:v>7.463E-3</c:v>
                </c:pt>
                <c:pt idx="1839">
                  <c:v>7.4130000000000003E-3</c:v>
                </c:pt>
                <c:pt idx="1840">
                  <c:v>7.365E-3</c:v>
                </c:pt>
                <c:pt idx="1841">
                  <c:v>7.319E-3</c:v>
                </c:pt>
                <c:pt idx="1842">
                  <c:v>7.2750000000000002E-3</c:v>
                </c:pt>
                <c:pt idx="1843">
                  <c:v>7.2329999999999998E-3</c:v>
                </c:pt>
                <c:pt idx="1844">
                  <c:v>7.1919999999999996E-3</c:v>
                </c:pt>
                <c:pt idx="1845">
                  <c:v>7.1529999999999996E-3</c:v>
                </c:pt>
                <c:pt idx="1846">
                  <c:v>7.1170000000000001E-3</c:v>
                </c:pt>
                <c:pt idx="1847">
                  <c:v>7.0819999999999998E-3</c:v>
                </c:pt>
                <c:pt idx="1848">
                  <c:v>7.0479999999999996E-3</c:v>
                </c:pt>
                <c:pt idx="1849">
                  <c:v>7.0169999999999998E-3</c:v>
                </c:pt>
                <c:pt idx="1850">
                  <c:v>6.9880000000000003E-3</c:v>
                </c:pt>
                <c:pt idx="1851">
                  <c:v>6.96E-3</c:v>
                </c:pt>
                <c:pt idx="1852">
                  <c:v>6.9350000000000002E-3</c:v>
                </c:pt>
                <c:pt idx="1853">
                  <c:v>6.9109999999999996E-3</c:v>
                </c:pt>
                <c:pt idx="1854">
                  <c:v>6.8890000000000002E-3</c:v>
                </c:pt>
                <c:pt idx="1855">
                  <c:v>6.8690000000000001E-3</c:v>
                </c:pt>
                <c:pt idx="1856">
                  <c:v>6.8500000000000002E-3</c:v>
                </c:pt>
                <c:pt idx="1857">
                  <c:v>6.8339999999999998E-3</c:v>
                </c:pt>
                <c:pt idx="1858">
                  <c:v>6.8190000000000004E-3</c:v>
                </c:pt>
                <c:pt idx="1859">
                  <c:v>6.8069999999999997E-3</c:v>
                </c:pt>
                <c:pt idx="1860">
                  <c:v>6.796E-3</c:v>
                </c:pt>
                <c:pt idx="1861">
                  <c:v>6.7869999999999996E-3</c:v>
                </c:pt>
                <c:pt idx="1862">
                  <c:v>6.7799999999999996E-3</c:v>
                </c:pt>
                <c:pt idx="1863">
                  <c:v>6.7739999999999996E-3</c:v>
                </c:pt>
                <c:pt idx="1864">
                  <c:v>6.7710000000000001E-3</c:v>
                </c:pt>
                <c:pt idx="1865">
                  <c:v>6.7689999999999998E-3</c:v>
                </c:pt>
                <c:pt idx="1866">
                  <c:v>6.7689999999999998E-3</c:v>
                </c:pt>
                <c:pt idx="1867">
                  <c:v>6.7710000000000001E-3</c:v>
                </c:pt>
                <c:pt idx="1868">
                  <c:v>6.7749999999999998E-3</c:v>
                </c:pt>
                <c:pt idx="1869">
                  <c:v>6.7809999999999997E-3</c:v>
                </c:pt>
                <c:pt idx="1870">
                  <c:v>6.7889999999999999E-3</c:v>
                </c:pt>
                <c:pt idx="1871">
                  <c:v>6.7980000000000002E-3</c:v>
                </c:pt>
                <c:pt idx="1872">
                  <c:v>6.8100000000000001E-3</c:v>
                </c:pt>
                <c:pt idx="1873">
                  <c:v>6.8230000000000001E-3</c:v>
                </c:pt>
                <c:pt idx="1874">
                  <c:v>6.8380000000000003E-3</c:v>
                </c:pt>
                <c:pt idx="1875">
                  <c:v>6.855E-3</c:v>
                </c:pt>
                <c:pt idx="1876">
                  <c:v>6.8729999999999998E-3</c:v>
                </c:pt>
                <c:pt idx="1877">
                  <c:v>6.894E-3</c:v>
                </c:pt>
                <c:pt idx="1878">
                  <c:v>6.9170000000000004E-3</c:v>
                </c:pt>
                <c:pt idx="1879">
                  <c:v>6.9410000000000001E-3</c:v>
                </c:pt>
                <c:pt idx="1880">
                  <c:v>6.9670000000000001E-3</c:v>
                </c:pt>
                <c:pt idx="1881">
                  <c:v>6.9950000000000003E-3</c:v>
                </c:pt>
                <c:pt idx="1882">
                  <c:v>7.025E-3</c:v>
                </c:pt>
                <c:pt idx="1883">
                  <c:v>7.0569999999999999E-3</c:v>
                </c:pt>
                <c:pt idx="1884">
                  <c:v>7.0899999999999999E-3</c:v>
                </c:pt>
                <c:pt idx="1885">
                  <c:v>7.1260000000000004E-3</c:v>
                </c:pt>
                <c:pt idx="1886">
                  <c:v>7.1630000000000001E-3</c:v>
                </c:pt>
                <c:pt idx="1887">
                  <c:v>7.2020000000000001E-3</c:v>
                </c:pt>
                <c:pt idx="1888">
                  <c:v>7.2430000000000003E-3</c:v>
                </c:pt>
                <c:pt idx="1889">
                  <c:v>7.2859999999999999E-3</c:v>
                </c:pt>
                <c:pt idx="1890">
                  <c:v>7.3299999999999997E-3</c:v>
                </c:pt>
                <c:pt idx="1891">
                  <c:v>7.3769999999999999E-3</c:v>
                </c:pt>
                <c:pt idx="1892">
                  <c:v>7.4089999999999998E-3</c:v>
                </c:pt>
                <c:pt idx="1893">
                  <c:v>7.4419999999999998E-3</c:v>
                </c:pt>
                <c:pt idx="1894">
                  <c:v>7.4780000000000003E-3</c:v>
                </c:pt>
                <c:pt idx="1895">
                  <c:v>7.515E-3</c:v>
                </c:pt>
                <c:pt idx="1896">
                  <c:v>7.5440000000000004E-3</c:v>
                </c:pt>
                <c:pt idx="1897">
                  <c:v>7.5729999999999999E-3</c:v>
                </c:pt>
                <c:pt idx="1898">
                  <c:v>7.6049999999999998E-3</c:v>
                </c:pt>
                <c:pt idx="1899">
                  <c:v>7.639E-3</c:v>
                </c:pt>
                <c:pt idx="1900">
                  <c:v>7.6740000000000003E-3</c:v>
                </c:pt>
                <c:pt idx="1901">
                  <c:v>7.7120000000000001E-3</c:v>
                </c:pt>
                <c:pt idx="1902">
                  <c:v>7.7359999999999998E-3</c:v>
                </c:pt>
                <c:pt idx="1903">
                  <c:v>7.7629999999999999E-3</c:v>
                </c:pt>
                <c:pt idx="1904">
                  <c:v>7.7019999999999996E-3</c:v>
                </c:pt>
                <c:pt idx="1905">
                  <c:v>7.6420000000000004E-3</c:v>
                </c:pt>
                <c:pt idx="1906">
                  <c:v>7.5839999999999996E-3</c:v>
                </c:pt>
                <c:pt idx="1907">
                  <c:v>7.528E-3</c:v>
                </c:pt>
                <c:pt idx="1908">
                  <c:v>7.4739999999999997E-3</c:v>
                </c:pt>
                <c:pt idx="1909">
                  <c:v>7.4219999999999998E-3</c:v>
                </c:pt>
                <c:pt idx="1910">
                  <c:v>7.3709999999999999E-3</c:v>
                </c:pt>
                <c:pt idx="1911">
                  <c:v>7.3229999999999996E-3</c:v>
                </c:pt>
                <c:pt idx="1912">
                  <c:v>7.2760000000000003E-3</c:v>
                </c:pt>
                <c:pt idx="1913">
                  <c:v>7.2309999999999996E-3</c:v>
                </c:pt>
                <c:pt idx="1914">
                  <c:v>7.1879999999999999E-3</c:v>
                </c:pt>
                <c:pt idx="1915">
                  <c:v>7.1469999999999997E-3</c:v>
                </c:pt>
                <c:pt idx="1916">
                  <c:v>7.1079999999999997E-3</c:v>
                </c:pt>
                <c:pt idx="1917">
                  <c:v>7.0699999999999999E-3</c:v>
                </c:pt>
                <c:pt idx="1918">
                  <c:v>7.0349999999999996E-3</c:v>
                </c:pt>
                <c:pt idx="1919">
                  <c:v>7.0010000000000003E-3</c:v>
                </c:pt>
                <c:pt idx="1920">
                  <c:v>6.9690000000000004E-3</c:v>
                </c:pt>
                <c:pt idx="1921">
                  <c:v>6.9389999999999999E-3</c:v>
                </c:pt>
                <c:pt idx="1922">
                  <c:v>6.9109999999999996E-3</c:v>
                </c:pt>
                <c:pt idx="1923">
                  <c:v>6.8849999999999996E-3</c:v>
                </c:pt>
                <c:pt idx="1924">
                  <c:v>6.8599999999999998E-3</c:v>
                </c:pt>
                <c:pt idx="1925">
                  <c:v>6.8380000000000003E-3</c:v>
                </c:pt>
                <c:pt idx="1926">
                  <c:v>6.8170000000000001E-3</c:v>
                </c:pt>
                <c:pt idx="1927">
                  <c:v>6.7980000000000002E-3</c:v>
                </c:pt>
                <c:pt idx="1928">
                  <c:v>6.7809999999999997E-3</c:v>
                </c:pt>
                <c:pt idx="1929">
                  <c:v>6.7660000000000003E-3</c:v>
                </c:pt>
                <c:pt idx="1930">
                  <c:v>6.7520000000000002E-3</c:v>
                </c:pt>
                <c:pt idx="1931">
                  <c:v>6.7409999999999996E-3</c:v>
                </c:pt>
                <c:pt idx="1932">
                  <c:v>6.731E-3</c:v>
                </c:pt>
                <c:pt idx="1933">
                  <c:v>6.7229999999999998E-3</c:v>
                </c:pt>
                <c:pt idx="1934">
                  <c:v>6.7169999999999999E-3</c:v>
                </c:pt>
                <c:pt idx="1935">
                  <c:v>6.7130000000000002E-3</c:v>
                </c:pt>
                <c:pt idx="1936">
                  <c:v>6.711E-3</c:v>
                </c:pt>
                <c:pt idx="1937">
                  <c:v>6.711E-3</c:v>
                </c:pt>
                <c:pt idx="1938">
                  <c:v>6.7120000000000001E-3</c:v>
                </c:pt>
                <c:pt idx="1939">
                  <c:v>6.7149999999999996E-3</c:v>
                </c:pt>
                <c:pt idx="1940">
                  <c:v>6.7200000000000003E-3</c:v>
                </c:pt>
                <c:pt idx="1941">
                  <c:v>6.7270000000000003E-3</c:v>
                </c:pt>
                <c:pt idx="1942">
                  <c:v>6.7359999999999998E-3</c:v>
                </c:pt>
                <c:pt idx="1943">
                  <c:v>6.7470000000000004E-3</c:v>
                </c:pt>
                <c:pt idx="1944">
                  <c:v>6.7600000000000004E-3</c:v>
                </c:pt>
                <c:pt idx="1945">
                  <c:v>6.7739999999999996E-3</c:v>
                </c:pt>
                <c:pt idx="1946">
                  <c:v>6.79E-3</c:v>
                </c:pt>
                <c:pt idx="1947">
                  <c:v>6.8079999999999998E-3</c:v>
                </c:pt>
                <c:pt idx="1948">
                  <c:v>6.8279999999999999E-3</c:v>
                </c:pt>
                <c:pt idx="1949">
                  <c:v>6.8500000000000002E-3</c:v>
                </c:pt>
                <c:pt idx="1950">
                  <c:v>6.8739999999999999E-3</c:v>
                </c:pt>
                <c:pt idx="1951">
                  <c:v>6.8989999999999998E-3</c:v>
                </c:pt>
                <c:pt idx="1952">
                  <c:v>6.927E-3</c:v>
                </c:pt>
                <c:pt idx="1953">
                  <c:v>6.9560000000000004E-3</c:v>
                </c:pt>
                <c:pt idx="1954">
                  <c:v>6.9870000000000002E-3</c:v>
                </c:pt>
                <c:pt idx="1955">
                  <c:v>7.0200000000000002E-3</c:v>
                </c:pt>
                <c:pt idx="1956">
                  <c:v>7.0549999999999996E-3</c:v>
                </c:pt>
                <c:pt idx="1957">
                  <c:v>7.0920000000000002E-3</c:v>
                </c:pt>
                <c:pt idx="1958">
                  <c:v>7.11E-3</c:v>
                </c:pt>
                <c:pt idx="1959">
                  <c:v>7.1300000000000001E-3</c:v>
                </c:pt>
                <c:pt idx="1960">
                  <c:v>7.1520000000000004E-3</c:v>
                </c:pt>
                <c:pt idx="1961">
                  <c:v>7.1760000000000001E-3</c:v>
                </c:pt>
                <c:pt idx="1962">
                  <c:v>7.2020000000000001E-3</c:v>
                </c:pt>
                <c:pt idx="1963">
                  <c:v>7.2300000000000003E-3</c:v>
                </c:pt>
                <c:pt idx="1964">
                  <c:v>7.26E-3</c:v>
                </c:pt>
                <c:pt idx="1965">
                  <c:v>7.273E-3</c:v>
                </c:pt>
                <c:pt idx="1966">
                  <c:v>7.2880000000000002E-3</c:v>
                </c:pt>
                <c:pt idx="1967">
                  <c:v>7.306E-3</c:v>
                </c:pt>
                <c:pt idx="1968">
                  <c:v>7.3249999999999999E-3</c:v>
                </c:pt>
                <c:pt idx="1969">
                  <c:v>7.3460000000000001E-3</c:v>
                </c:pt>
                <c:pt idx="1970">
                  <c:v>7.3600000000000002E-3</c:v>
                </c:pt>
                <c:pt idx="1971">
                  <c:v>7.3769999999999999E-3</c:v>
                </c:pt>
                <c:pt idx="1972">
                  <c:v>7.326E-3</c:v>
                </c:pt>
                <c:pt idx="1973">
                  <c:v>7.2779999999999997E-3</c:v>
                </c:pt>
                <c:pt idx="1974">
                  <c:v>7.2309999999999996E-3</c:v>
                </c:pt>
                <c:pt idx="1975">
                  <c:v>7.1859999999999997E-3</c:v>
                </c:pt>
                <c:pt idx="1976">
                  <c:v>7.143E-3</c:v>
                </c:pt>
                <c:pt idx="1977">
                  <c:v>7.1019999999999998E-3</c:v>
                </c:pt>
                <c:pt idx="1978">
                  <c:v>7.0619999999999997E-3</c:v>
                </c:pt>
                <c:pt idx="1979">
                  <c:v>7.025E-3</c:v>
                </c:pt>
                <c:pt idx="1980">
                  <c:v>6.9890000000000004E-3</c:v>
                </c:pt>
                <c:pt idx="1981">
                  <c:v>6.9550000000000002E-3</c:v>
                </c:pt>
                <c:pt idx="1982">
                  <c:v>6.9230000000000003E-3</c:v>
                </c:pt>
                <c:pt idx="1983">
                  <c:v>6.8929999999999998E-3</c:v>
                </c:pt>
                <c:pt idx="1984">
                  <c:v>6.8640000000000003E-3</c:v>
                </c:pt>
                <c:pt idx="1985">
                  <c:v>6.8380000000000003E-3</c:v>
                </c:pt>
                <c:pt idx="1986">
                  <c:v>6.8129999999999996E-3</c:v>
                </c:pt>
                <c:pt idx="1987">
                  <c:v>6.7910000000000002E-3</c:v>
                </c:pt>
                <c:pt idx="1988">
                  <c:v>6.77E-3</c:v>
                </c:pt>
                <c:pt idx="1989">
                  <c:v>6.7510000000000001E-3</c:v>
                </c:pt>
                <c:pt idx="1990">
                  <c:v>6.7340000000000004E-3</c:v>
                </c:pt>
                <c:pt idx="1991">
                  <c:v>6.718E-3</c:v>
                </c:pt>
                <c:pt idx="1992">
                  <c:v>6.705E-3</c:v>
                </c:pt>
                <c:pt idx="1993">
                  <c:v>6.6930000000000002E-3</c:v>
                </c:pt>
                <c:pt idx="1994">
                  <c:v>6.6829999999999997E-3</c:v>
                </c:pt>
                <c:pt idx="1995">
                  <c:v>6.6750000000000004E-3</c:v>
                </c:pt>
                <c:pt idx="1996">
                  <c:v>6.6689999999999996E-3</c:v>
                </c:pt>
                <c:pt idx="1997">
                  <c:v>6.6649999999999999E-3</c:v>
                </c:pt>
                <c:pt idx="1998">
                  <c:v>6.6629999999999997E-3</c:v>
                </c:pt>
                <c:pt idx="1999">
                  <c:v>6.6620000000000004E-3</c:v>
                </c:pt>
                <c:pt idx="2000">
                  <c:v>6.6629999999999997E-3</c:v>
                </c:pt>
                <c:pt idx="2001">
                  <c:v>6.6670000000000002E-3</c:v>
                </c:pt>
                <c:pt idx="2002">
                  <c:v>6.672E-3</c:v>
                </c:pt>
                <c:pt idx="2003">
                  <c:v>6.6779999999999999E-3</c:v>
                </c:pt>
                <c:pt idx="2004">
                  <c:v>6.6870000000000002E-3</c:v>
                </c:pt>
                <c:pt idx="2005">
                  <c:v>6.698E-3</c:v>
                </c:pt>
                <c:pt idx="2006">
                  <c:v>6.7099999999999998E-3</c:v>
                </c:pt>
                <c:pt idx="2007">
                  <c:v>6.7239999999999999E-3</c:v>
                </c:pt>
                <c:pt idx="2008">
                  <c:v>6.7409999999999996E-3</c:v>
                </c:pt>
                <c:pt idx="2009">
                  <c:v>6.7590000000000003E-3</c:v>
                </c:pt>
                <c:pt idx="2010">
                  <c:v>6.7780000000000002E-3</c:v>
                </c:pt>
                <c:pt idx="2011">
                  <c:v>6.7999999999999996E-3</c:v>
                </c:pt>
                <c:pt idx="2012">
                  <c:v>6.8240000000000002E-3</c:v>
                </c:pt>
                <c:pt idx="2013">
                  <c:v>6.8490000000000001E-3</c:v>
                </c:pt>
                <c:pt idx="2014">
                  <c:v>6.8760000000000002E-3</c:v>
                </c:pt>
                <c:pt idx="2015">
                  <c:v>6.9049999999999997E-3</c:v>
                </c:pt>
                <c:pt idx="2016">
                  <c:v>6.9360000000000003E-3</c:v>
                </c:pt>
                <c:pt idx="2017">
                  <c:v>6.9690000000000004E-3</c:v>
                </c:pt>
                <c:pt idx="2018">
                  <c:v>7.0039999999999998E-3</c:v>
                </c:pt>
                <c:pt idx="2019">
                  <c:v>7.0400000000000003E-3</c:v>
                </c:pt>
                <c:pt idx="2020">
                  <c:v>7.051E-3</c:v>
                </c:pt>
                <c:pt idx="2021">
                  <c:v>7.064E-3</c:v>
                </c:pt>
                <c:pt idx="2022">
                  <c:v>7.0780000000000001E-3</c:v>
                </c:pt>
                <c:pt idx="2023">
                  <c:v>7.0949999999999997E-3</c:v>
                </c:pt>
                <c:pt idx="2024">
                  <c:v>7.1130000000000004E-3</c:v>
                </c:pt>
                <c:pt idx="2025">
                  <c:v>7.1329999999999996E-3</c:v>
                </c:pt>
                <c:pt idx="2026">
                  <c:v>7.1440000000000002E-3</c:v>
                </c:pt>
                <c:pt idx="2027">
                  <c:v>7.1570000000000002E-3</c:v>
                </c:pt>
                <c:pt idx="2028">
                  <c:v>7.1720000000000004E-3</c:v>
                </c:pt>
                <c:pt idx="2029">
                  <c:v>7.1890000000000001E-3</c:v>
                </c:pt>
                <c:pt idx="2030">
                  <c:v>7.208E-3</c:v>
                </c:pt>
                <c:pt idx="2031">
                  <c:v>7.228E-3</c:v>
                </c:pt>
                <c:pt idx="2032">
                  <c:v>7.241E-3</c:v>
                </c:pt>
                <c:pt idx="2033">
                  <c:v>7.2560000000000003E-3</c:v>
                </c:pt>
                <c:pt idx="2034">
                  <c:v>7.273E-3</c:v>
                </c:pt>
                <c:pt idx="2035">
                  <c:v>7.2919999999999999E-3</c:v>
                </c:pt>
                <c:pt idx="2036">
                  <c:v>7.3130000000000001E-3</c:v>
                </c:pt>
                <c:pt idx="2037">
                  <c:v>7.3330000000000001E-3</c:v>
                </c:pt>
                <c:pt idx="2038">
                  <c:v>7.3540000000000003E-3</c:v>
                </c:pt>
                <c:pt idx="2039">
                  <c:v>7.3769999999999999E-3</c:v>
                </c:pt>
                <c:pt idx="2040">
                  <c:v>7.3340000000000002E-3</c:v>
                </c:pt>
                <c:pt idx="2041">
                  <c:v>7.293E-3</c:v>
                </c:pt>
                <c:pt idx="2042">
                  <c:v>7.254E-3</c:v>
                </c:pt>
                <c:pt idx="2043">
                  <c:v>7.2170000000000003E-3</c:v>
                </c:pt>
                <c:pt idx="2044">
                  <c:v>7.1809999999999999E-3</c:v>
                </c:pt>
                <c:pt idx="2045">
                  <c:v>7.1469999999999997E-3</c:v>
                </c:pt>
                <c:pt idx="2046">
                  <c:v>7.1159999999999999E-3</c:v>
                </c:pt>
                <c:pt idx="2047">
                  <c:v>7.0860000000000003E-3</c:v>
                </c:pt>
                <c:pt idx="2048">
                  <c:v>7.058E-3</c:v>
                </c:pt>
                <c:pt idx="2049">
                  <c:v>7.0309999999999999E-3</c:v>
                </c:pt>
                <c:pt idx="2050">
                  <c:v>7.0070000000000002E-3</c:v>
                </c:pt>
                <c:pt idx="2051">
                  <c:v>6.9849999999999999E-3</c:v>
                </c:pt>
                <c:pt idx="2052">
                  <c:v>6.9639999999999997E-3</c:v>
                </c:pt>
                <c:pt idx="2053">
                  <c:v>6.9449999999999998E-3</c:v>
                </c:pt>
                <c:pt idx="2054">
                  <c:v>6.9280000000000001E-3</c:v>
                </c:pt>
                <c:pt idx="2055">
                  <c:v>6.9129999999999999E-3</c:v>
                </c:pt>
                <c:pt idx="2056">
                  <c:v>6.8999999999999999E-3</c:v>
                </c:pt>
                <c:pt idx="2057">
                  <c:v>6.888E-3</c:v>
                </c:pt>
                <c:pt idx="2058">
                  <c:v>6.8789999999999997E-3</c:v>
                </c:pt>
                <c:pt idx="2059">
                  <c:v>6.8710000000000004E-3</c:v>
                </c:pt>
                <c:pt idx="2060">
                  <c:v>6.8649999999999996E-3</c:v>
                </c:pt>
                <c:pt idx="2061">
                  <c:v>6.8609999999999999E-3</c:v>
                </c:pt>
                <c:pt idx="2062">
                  <c:v>6.8589999999999996E-3</c:v>
                </c:pt>
                <c:pt idx="2063">
                  <c:v>6.8589999999999996E-3</c:v>
                </c:pt>
                <c:pt idx="2064">
                  <c:v>6.8599999999999998E-3</c:v>
                </c:pt>
                <c:pt idx="2065">
                  <c:v>6.8640000000000003E-3</c:v>
                </c:pt>
                <c:pt idx="2066">
                  <c:v>6.8690000000000001E-3</c:v>
                </c:pt>
                <c:pt idx="2067">
                  <c:v>6.8760000000000002E-3</c:v>
                </c:pt>
                <c:pt idx="2068">
                  <c:v>6.8849999999999996E-3</c:v>
                </c:pt>
                <c:pt idx="2069">
                  <c:v>6.8960000000000002E-3</c:v>
                </c:pt>
                <c:pt idx="2070">
                  <c:v>6.9090000000000002E-3</c:v>
                </c:pt>
                <c:pt idx="2071">
                  <c:v>6.9230000000000003E-3</c:v>
                </c:pt>
                <c:pt idx="2072">
                  <c:v>6.94E-3</c:v>
                </c:pt>
                <c:pt idx="2073">
                  <c:v>6.9579999999999998E-3</c:v>
                </c:pt>
                <c:pt idx="2074">
                  <c:v>6.9779999999999998E-3</c:v>
                </c:pt>
                <c:pt idx="2075">
                  <c:v>7.0000000000000001E-3</c:v>
                </c:pt>
                <c:pt idx="2076">
                  <c:v>7.0239999999999999E-3</c:v>
                </c:pt>
                <c:pt idx="2077">
                  <c:v>7.0489999999999997E-3</c:v>
                </c:pt>
                <c:pt idx="2078">
                  <c:v>7.077E-3</c:v>
                </c:pt>
                <c:pt idx="2079">
                  <c:v>7.1060000000000003E-3</c:v>
                </c:pt>
                <c:pt idx="2080">
                  <c:v>7.1190000000000003E-3</c:v>
                </c:pt>
                <c:pt idx="2081">
                  <c:v>7.1329999999999996E-3</c:v>
                </c:pt>
                <c:pt idx="2082">
                  <c:v>7.1500000000000001E-3</c:v>
                </c:pt>
                <c:pt idx="2083">
                  <c:v>7.1679999999999999E-3</c:v>
                </c:pt>
                <c:pt idx="2084">
                  <c:v>7.1879999999999999E-3</c:v>
                </c:pt>
                <c:pt idx="2085">
                  <c:v>7.1999999999999998E-3</c:v>
                </c:pt>
                <c:pt idx="2086">
                  <c:v>7.2139999999999999E-3</c:v>
                </c:pt>
                <c:pt idx="2087">
                  <c:v>7.2300000000000003E-3</c:v>
                </c:pt>
                <c:pt idx="2088">
                  <c:v>7.2480000000000001E-3</c:v>
                </c:pt>
                <c:pt idx="2089">
                  <c:v>7.267E-3</c:v>
                </c:pt>
                <c:pt idx="2090">
                  <c:v>7.2890000000000003E-3</c:v>
                </c:pt>
                <c:pt idx="2091">
                  <c:v>7.2989999999999999E-3</c:v>
                </c:pt>
                <c:pt idx="2092">
                  <c:v>7.3109999999999998E-3</c:v>
                </c:pt>
                <c:pt idx="2093">
                  <c:v>7.3249999999999999E-3</c:v>
                </c:pt>
                <c:pt idx="2094">
                  <c:v>7.3400000000000002E-3</c:v>
                </c:pt>
                <c:pt idx="2095">
                  <c:v>7.358E-3</c:v>
                </c:pt>
                <c:pt idx="2096">
                  <c:v>7.3769999999999999E-3</c:v>
                </c:pt>
                <c:pt idx="2097">
                  <c:v>7.3899999999999999E-3</c:v>
                </c:pt>
                <c:pt idx="2098">
                  <c:v>7.4050000000000001E-3</c:v>
                </c:pt>
                <c:pt idx="2099">
                  <c:v>7.4219999999999998E-3</c:v>
                </c:pt>
                <c:pt idx="2100">
                  <c:v>7.4339999999999996E-3</c:v>
                </c:pt>
                <c:pt idx="2101">
                  <c:v>7.4479999999999998E-3</c:v>
                </c:pt>
                <c:pt idx="2102">
                  <c:v>7.4640000000000001E-3</c:v>
                </c:pt>
                <c:pt idx="2103">
                  <c:v>7.4809999999999998E-3</c:v>
                </c:pt>
                <c:pt idx="2104">
                  <c:v>7.4999999999999997E-3</c:v>
                </c:pt>
                <c:pt idx="2105">
                  <c:v>7.5170000000000002E-3</c:v>
                </c:pt>
                <c:pt idx="2106">
                  <c:v>7.5370000000000003E-3</c:v>
                </c:pt>
                <c:pt idx="2107">
                  <c:v>7.5570000000000003E-3</c:v>
                </c:pt>
                <c:pt idx="2108">
                  <c:v>7.5300000000000002E-3</c:v>
                </c:pt>
                <c:pt idx="2109">
                  <c:v>7.5040000000000003E-3</c:v>
                </c:pt>
                <c:pt idx="2110">
                  <c:v>7.4799999999999997E-3</c:v>
                </c:pt>
                <c:pt idx="2111">
                  <c:v>7.4580000000000002E-3</c:v>
                </c:pt>
                <c:pt idx="2112">
                  <c:v>7.4380000000000002E-3</c:v>
                </c:pt>
                <c:pt idx="2113">
                  <c:v>7.4190000000000002E-3</c:v>
                </c:pt>
                <c:pt idx="2114">
                  <c:v>7.4029999999999999E-3</c:v>
                </c:pt>
                <c:pt idx="2115">
                  <c:v>7.3879999999999996E-3</c:v>
                </c:pt>
                <c:pt idx="2116">
                  <c:v>7.3749999999999996E-3</c:v>
                </c:pt>
                <c:pt idx="2117">
                  <c:v>7.3639999999999999E-3</c:v>
                </c:pt>
                <c:pt idx="2118">
                  <c:v>7.3550000000000004E-3</c:v>
                </c:pt>
                <c:pt idx="2119">
                  <c:v>7.3480000000000004E-3</c:v>
                </c:pt>
                <c:pt idx="2120">
                  <c:v>7.3419999999999996E-3</c:v>
                </c:pt>
                <c:pt idx="2121">
                  <c:v>7.339E-3</c:v>
                </c:pt>
                <c:pt idx="2122">
                  <c:v>7.3369999999999998E-3</c:v>
                </c:pt>
                <c:pt idx="2123">
                  <c:v>7.3369999999999998E-3</c:v>
                </c:pt>
                <c:pt idx="2124">
                  <c:v>7.339E-3</c:v>
                </c:pt>
                <c:pt idx="2125">
                  <c:v>7.3429999999999997E-3</c:v>
                </c:pt>
                <c:pt idx="2126">
                  <c:v>7.3489999999999996E-3</c:v>
                </c:pt>
                <c:pt idx="2127">
                  <c:v>7.3559999999999997E-3</c:v>
                </c:pt>
                <c:pt idx="2128">
                  <c:v>7.3660000000000002E-3</c:v>
                </c:pt>
                <c:pt idx="2129">
                  <c:v>7.3769999999999999E-3</c:v>
                </c:pt>
                <c:pt idx="2130">
                  <c:v>7.378E-3</c:v>
                </c:pt>
                <c:pt idx="2131">
                  <c:v>7.3810000000000004E-3</c:v>
                </c:pt>
                <c:pt idx="2132">
                  <c:v>7.3860000000000002E-3</c:v>
                </c:pt>
                <c:pt idx="2133">
                  <c:v>7.3920000000000001E-3</c:v>
                </c:pt>
                <c:pt idx="2134">
                  <c:v>7.4009999999999996E-3</c:v>
                </c:pt>
                <c:pt idx="2135">
                  <c:v>7.4110000000000001E-3</c:v>
                </c:pt>
                <c:pt idx="2136">
                  <c:v>7.4159999999999998E-3</c:v>
                </c:pt>
                <c:pt idx="2137">
                  <c:v>7.4219999999999998E-3</c:v>
                </c:pt>
                <c:pt idx="2138">
                  <c:v>7.43E-3</c:v>
                </c:pt>
                <c:pt idx="2139">
                  <c:v>7.4400000000000004E-3</c:v>
                </c:pt>
                <c:pt idx="2140">
                  <c:v>7.4520000000000003E-3</c:v>
                </c:pt>
                <c:pt idx="2141">
                  <c:v>7.4580000000000002E-3</c:v>
                </c:pt>
                <c:pt idx="2142">
                  <c:v>7.4650000000000003E-3</c:v>
                </c:pt>
                <c:pt idx="2143">
                  <c:v>7.4609999999999998E-3</c:v>
                </c:pt>
                <c:pt idx="2144">
                  <c:v>7.4580000000000002E-3</c:v>
                </c:pt>
                <c:pt idx="2145">
                  <c:v>7.4570000000000001E-3</c:v>
                </c:pt>
                <c:pt idx="2146">
                  <c:v>7.4580000000000002E-3</c:v>
                </c:pt>
                <c:pt idx="2147">
                  <c:v>7.4539999999999997E-3</c:v>
                </c:pt>
                <c:pt idx="2148">
                  <c:v>7.4520000000000003E-3</c:v>
                </c:pt>
                <c:pt idx="2149">
                  <c:v>7.4520000000000003E-3</c:v>
                </c:pt>
                <c:pt idx="2150">
                  <c:v>7.4530000000000004E-3</c:v>
                </c:pt>
                <c:pt idx="2151">
                  <c:v>7.4479999999999998E-3</c:v>
                </c:pt>
                <c:pt idx="2152">
                  <c:v>7.4440000000000001E-3</c:v>
                </c:pt>
                <c:pt idx="2153">
                  <c:v>7.4419999999999998E-3</c:v>
                </c:pt>
                <c:pt idx="2154">
                  <c:v>7.4419999999999998E-3</c:v>
                </c:pt>
                <c:pt idx="2155">
                  <c:v>7.4440000000000001E-3</c:v>
                </c:pt>
                <c:pt idx="2156">
                  <c:v>7.4479999999999998E-3</c:v>
                </c:pt>
                <c:pt idx="2157">
                  <c:v>7.4539999999999997E-3</c:v>
                </c:pt>
                <c:pt idx="2158">
                  <c:v>7.4440000000000001E-3</c:v>
                </c:pt>
                <c:pt idx="2159">
                  <c:v>7.4349999999999998E-3</c:v>
                </c:pt>
                <c:pt idx="2160">
                  <c:v>7.4289999999999998E-3</c:v>
                </c:pt>
                <c:pt idx="2161">
                  <c:v>7.4250000000000002E-3</c:v>
                </c:pt>
                <c:pt idx="2162">
                  <c:v>7.4219999999999998E-3</c:v>
                </c:pt>
                <c:pt idx="2163">
                  <c:v>7.4209999999999996E-3</c:v>
                </c:pt>
                <c:pt idx="2164">
                  <c:v>7.4229999999999999E-3</c:v>
                </c:pt>
                <c:pt idx="2165">
                  <c:v>7.4260000000000003E-3</c:v>
                </c:pt>
                <c:pt idx="2166">
                  <c:v>7.43E-3</c:v>
                </c:pt>
                <c:pt idx="2167">
                  <c:v>7.4320000000000002E-3</c:v>
                </c:pt>
                <c:pt idx="2168">
                  <c:v>7.4349999999999998E-3</c:v>
                </c:pt>
                <c:pt idx="2169">
                  <c:v>7.4409999999999997E-3</c:v>
                </c:pt>
                <c:pt idx="2170">
                  <c:v>7.4479999999999998E-3</c:v>
                </c:pt>
                <c:pt idx="2171">
                  <c:v>7.4570000000000001E-3</c:v>
                </c:pt>
                <c:pt idx="2172">
                  <c:v>7.4669999999999997E-3</c:v>
                </c:pt>
                <c:pt idx="2173">
                  <c:v>7.4799999999999997E-3</c:v>
                </c:pt>
                <c:pt idx="2174">
                  <c:v>7.4939999999999998E-3</c:v>
                </c:pt>
                <c:pt idx="2175">
                  <c:v>7.5110000000000003E-3</c:v>
                </c:pt>
                <c:pt idx="2176">
                  <c:v>7.4900000000000001E-3</c:v>
                </c:pt>
                <c:pt idx="2177">
                  <c:v>7.4710000000000002E-3</c:v>
                </c:pt>
                <c:pt idx="2178">
                  <c:v>7.4549999999999998E-3</c:v>
                </c:pt>
                <c:pt idx="2179">
                  <c:v>7.4400000000000004E-3</c:v>
                </c:pt>
                <c:pt idx="2180">
                  <c:v>7.4269999999999996E-3</c:v>
                </c:pt>
                <c:pt idx="2181">
                  <c:v>7.4149999999999997E-3</c:v>
                </c:pt>
                <c:pt idx="2182">
                  <c:v>7.4060000000000003E-3</c:v>
                </c:pt>
                <c:pt idx="2183">
                  <c:v>7.3980000000000001E-3</c:v>
                </c:pt>
                <c:pt idx="2184">
                  <c:v>7.3920000000000001E-3</c:v>
                </c:pt>
                <c:pt idx="2185">
                  <c:v>7.3889999999999997E-3</c:v>
                </c:pt>
                <c:pt idx="2186">
                  <c:v>7.3860000000000002E-3</c:v>
                </c:pt>
                <c:pt idx="2187">
                  <c:v>7.3860000000000002E-3</c:v>
                </c:pt>
                <c:pt idx="2188">
                  <c:v>7.3879999999999996E-3</c:v>
                </c:pt>
                <c:pt idx="2189">
                  <c:v>7.391E-3</c:v>
                </c:pt>
                <c:pt idx="2190">
                  <c:v>7.3969999999999999E-3</c:v>
                </c:pt>
                <c:pt idx="2191">
                  <c:v>7.3920000000000001E-3</c:v>
                </c:pt>
                <c:pt idx="2192">
                  <c:v>7.3879999999999996E-3</c:v>
                </c:pt>
                <c:pt idx="2193">
                  <c:v>7.3870000000000003E-3</c:v>
                </c:pt>
                <c:pt idx="2194">
                  <c:v>7.3870000000000003E-3</c:v>
                </c:pt>
                <c:pt idx="2195">
                  <c:v>7.3819999999999997E-3</c:v>
                </c:pt>
                <c:pt idx="2196">
                  <c:v>7.378E-3</c:v>
                </c:pt>
                <c:pt idx="2197">
                  <c:v>7.3749999999999996E-3</c:v>
                </c:pt>
                <c:pt idx="2198">
                  <c:v>7.3749999999999996E-3</c:v>
                </c:pt>
                <c:pt idx="2199">
                  <c:v>7.3759999999999997E-3</c:v>
                </c:pt>
                <c:pt idx="2200">
                  <c:v>7.3800000000000003E-3</c:v>
                </c:pt>
                <c:pt idx="2201">
                  <c:v>7.3850000000000001E-3</c:v>
                </c:pt>
                <c:pt idx="2202">
                  <c:v>7.3920000000000001E-3</c:v>
                </c:pt>
                <c:pt idx="2203">
                  <c:v>7.4009999999999996E-3</c:v>
                </c:pt>
                <c:pt idx="2204">
                  <c:v>7.3920000000000001E-3</c:v>
                </c:pt>
                <c:pt idx="2205">
                  <c:v>7.3860000000000002E-3</c:v>
                </c:pt>
                <c:pt idx="2206">
                  <c:v>7.3810000000000004E-3</c:v>
                </c:pt>
                <c:pt idx="2207">
                  <c:v>7.378E-3</c:v>
                </c:pt>
                <c:pt idx="2208">
                  <c:v>7.3759999999999997E-3</c:v>
                </c:pt>
                <c:pt idx="2209">
                  <c:v>7.3769999999999999E-3</c:v>
                </c:pt>
                <c:pt idx="2210">
                  <c:v>7.3749999999999996E-3</c:v>
                </c:pt>
                <c:pt idx="2211">
                  <c:v>7.3749999999999996E-3</c:v>
                </c:pt>
                <c:pt idx="2212">
                  <c:v>7.3769999999999999E-3</c:v>
                </c:pt>
                <c:pt idx="2213">
                  <c:v>7.3810000000000004E-3</c:v>
                </c:pt>
                <c:pt idx="2214">
                  <c:v>7.3769999999999999E-3</c:v>
                </c:pt>
                <c:pt idx="2215">
                  <c:v>7.3749999999999996E-3</c:v>
                </c:pt>
                <c:pt idx="2216">
                  <c:v>7.3749999999999996E-3</c:v>
                </c:pt>
                <c:pt idx="2217">
                  <c:v>7.3740000000000003E-3</c:v>
                </c:pt>
                <c:pt idx="2218">
                  <c:v>7.3749999999999996E-3</c:v>
                </c:pt>
                <c:pt idx="2219">
                  <c:v>7.378E-3</c:v>
                </c:pt>
                <c:pt idx="2220">
                  <c:v>7.3759999999999997E-3</c:v>
                </c:pt>
                <c:pt idx="2221">
                  <c:v>7.3749999999999996E-3</c:v>
                </c:pt>
                <c:pt idx="2222">
                  <c:v>7.3769999999999999E-3</c:v>
                </c:pt>
                <c:pt idx="2223">
                  <c:v>7.3639999999999999E-3</c:v>
                </c:pt>
                <c:pt idx="2224">
                  <c:v>7.352E-3</c:v>
                </c:pt>
                <c:pt idx="2225">
                  <c:v>7.3429999999999997E-3</c:v>
                </c:pt>
                <c:pt idx="2226">
                  <c:v>7.3359999999999996E-3</c:v>
                </c:pt>
                <c:pt idx="2227">
                  <c:v>7.3299999999999997E-3</c:v>
                </c:pt>
                <c:pt idx="2228">
                  <c:v>7.326E-3</c:v>
                </c:pt>
                <c:pt idx="2229">
                  <c:v>7.3239999999999998E-3</c:v>
                </c:pt>
                <c:pt idx="2230">
                  <c:v>7.3239999999999998E-3</c:v>
                </c:pt>
                <c:pt idx="2231">
                  <c:v>7.326E-3</c:v>
                </c:pt>
                <c:pt idx="2232">
                  <c:v>7.3289999999999996E-3</c:v>
                </c:pt>
                <c:pt idx="2233">
                  <c:v>7.3350000000000004E-3</c:v>
                </c:pt>
                <c:pt idx="2234">
                  <c:v>7.3419999999999996E-3</c:v>
                </c:pt>
                <c:pt idx="2235">
                  <c:v>7.3509999999999999E-3</c:v>
                </c:pt>
                <c:pt idx="2236">
                  <c:v>7.3619999999999996E-3</c:v>
                </c:pt>
                <c:pt idx="2237">
                  <c:v>7.3749999999999996E-3</c:v>
                </c:pt>
                <c:pt idx="2238">
                  <c:v>7.3899999999999999E-3</c:v>
                </c:pt>
                <c:pt idx="2239">
                  <c:v>7.4060000000000003E-3</c:v>
                </c:pt>
                <c:pt idx="2240">
                  <c:v>7.4250000000000002E-3</c:v>
                </c:pt>
                <c:pt idx="2241">
                  <c:v>7.4450000000000002E-3</c:v>
                </c:pt>
                <c:pt idx="2242">
                  <c:v>7.4669999999999997E-3</c:v>
                </c:pt>
                <c:pt idx="2243">
                  <c:v>7.4910000000000003E-3</c:v>
                </c:pt>
                <c:pt idx="2244">
                  <c:v>7.4780000000000003E-3</c:v>
                </c:pt>
                <c:pt idx="2245">
                  <c:v>7.4669999999999997E-3</c:v>
                </c:pt>
                <c:pt idx="2246">
                  <c:v>7.4580000000000002E-3</c:v>
                </c:pt>
                <c:pt idx="2247">
                  <c:v>7.45E-3</c:v>
                </c:pt>
                <c:pt idx="2248">
                  <c:v>7.4450000000000002E-3</c:v>
                </c:pt>
                <c:pt idx="2249">
                  <c:v>7.4289999999999998E-3</c:v>
                </c:pt>
                <c:pt idx="2250">
                  <c:v>7.4159999999999998E-3</c:v>
                </c:pt>
                <c:pt idx="2251">
                  <c:v>7.404E-3</c:v>
                </c:pt>
                <c:pt idx="2252">
                  <c:v>7.3949999999999997E-3</c:v>
                </c:pt>
                <c:pt idx="2253">
                  <c:v>7.3870000000000003E-3</c:v>
                </c:pt>
                <c:pt idx="2254">
                  <c:v>7.3810000000000004E-3</c:v>
                </c:pt>
                <c:pt idx="2255">
                  <c:v>7.3769999999999999E-3</c:v>
                </c:pt>
                <c:pt idx="2256">
                  <c:v>7.3619999999999996E-3</c:v>
                </c:pt>
                <c:pt idx="2257">
                  <c:v>7.3489999999999996E-3</c:v>
                </c:pt>
                <c:pt idx="2258">
                  <c:v>7.3379999999999999E-3</c:v>
                </c:pt>
                <c:pt idx="2259">
                  <c:v>7.3289999999999996E-3</c:v>
                </c:pt>
                <c:pt idx="2260">
                  <c:v>7.3179999999999999E-3</c:v>
                </c:pt>
                <c:pt idx="2261">
                  <c:v>7.3080000000000003E-3</c:v>
                </c:pt>
                <c:pt idx="2262">
                  <c:v>7.2880000000000002E-3</c:v>
                </c:pt>
                <c:pt idx="2263">
                  <c:v>7.2690000000000003E-3</c:v>
                </c:pt>
                <c:pt idx="2264">
                  <c:v>7.2519999999999998E-3</c:v>
                </c:pt>
                <c:pt idx="2265">
                  <c:v>7.2370000000000004E-3</c:v>
                </c:pt>
                <c:pt idx="2266">
                  <c:v>7.2240000000000004E-3</c:v>
                </c:pt>
                <c:pt idx="2267">
                  <c:v>7.2129999999999998E-3</c:v>
                </c:pt>
                <c:pt idx="2268">
                  <c:v>7.1900000000000002E-3</c:v>
                </c:pt>
                <c:pt idx="2269">
                  <c:v>7.169E-3</c:v>
                </c:pt>
                <c:pt idx="2270">
                  <c:v>7.1500000000000001E-3</c:v>
                </c:pt>
                <c:pt idx="2271">
                  <c:v>7.1320000000000003E-3</c:v>
                </c:pt>
                <c:pt idx="2272">
                  <c:v>7.1159999999999999E-3</c:v>
                </c:pt>
                <c:pt idx="2273">
                  <c:v>7.1019999999999998E-3</c:v>
                </c:pt>
                <c:pt idx="2274">
                  <c:v>7.0899999999999999E-3</c:v>
                </c:pt>
                <c:pt idx="2275">
                  <c:v>7.0800000000000004E-3</c:v>
                </c:pt>
                <c:pt idx="2276">
                  <c:v>7.0720000000000002E-3</c:v>
                </c:pt>
                <c:pt idx="2277">
                  <c:v>7.0489999999999997E-3</c:v>
                </c:pt>
                <c:pt idx="2278">
                  <c:v>7.0280000000000004E-3</c:v>
                </c:pt>
                <c:pt idx="2279">
                  <c:v>7.0089999999999996E-3</c:v>
                </c:pt>
                <c:pt idx="2280">
                  <c:v>6.992E-3</c:v>
                </c:pt>
                <c:pt idx="2281">
                  <c:v>6.9760000000000004E-3</c:v>
                </c:pt>
                <c:pt idx="2282">
                  <c:v>6.9629999999999996E-3</c:v>
                </c:pt>
                <c:pt idx="2283">
                  <c:v>6.9509999999999997E-3</c:v>
                </c:pt>
                <c:pt idx="2284">
                  <c:v>6.9410000000000001E-3</c:v>
                </c:pt>
                <c:pt idx="2285">
                  <c:v>6.9329999999999999E-3</c:v>
                </c:pt>
                <c:pt idx="2286">
                  <c:v>6.927E-3</c:v>
                </c:pt>
                <c:pt idx="2287">
                  <c:v>6.9220000000000002E-3</c:v>
                </c:pt>
                <c:pt idx="2288">
                  <c:v>6.9199999999999999E-3</c:v>
                </c:pt>
                <c:pt idx="2289">
                  <c:v>6.9189999999999998E-3</c:v>
                </c:pt>
                <c:pt idx="2290">
                  <c:v>6.9199999999999999E-3</c:v>
                </c:pt>
                <c:pt idx="2291">
                  <c:v>6.9239999999999996E-3</c:v>
                </c:pt>
                <c:pt idx="2292">
                  <c:v>6.9280000000000001E-3</c:v>
                </c:pt>
                <c:pt idx="2293">
                  <c:v>6.9350000000000002E-3</c:v>
                </c:pt>
                <c:pt idx="2294">
                  <c:v>6.9439999999999997E-3</c:v>
                </c:pt>
                <c:pt idx="2295">
                  <c:v>6.9540000000000001E-3</c:v>
                </c:pt>
                <c:pt idx="2296">
                  <c:v>6.9670000000000001E-3</c:v>
                </c:pt>
                <c:pt idx="2297">
                  <c:v>6.9810000000000002E-3</c:v>
                </c:pt>
                <c:pt idx="2298">
                  <c:v>6.9969999999999997E-3</c:v>
                </c:pt>
                <c:pt idx="2299">
                  <c:v>7.0150000000000004E-3</c:v>
                </c:pt>
                <c:pt idx="2300">
                  <c:v>7.0340000000000003E-3</c:v>
                </c:pt>
                <c:pt idx="2301">
                  <c:v>7.0559999999999998E-3</c:v>
                </c:pt>
                <c:pt idx="2302">
                  <c:v>7.0790000000000002E-3</c:v>
                </c:pt>
                <c:pt idx="2303">
                  <c:v>7.1050000000000002E-3</c:v>
                </c:pt>
                <c:pt idx="2304">
                  <c:v>7.1320000000000003E-3</c:v>
                </c:pt>
                <c:pt idx="2305">
                  <c:v>7.1609999999999998E-3</c:v>
                </c:pt>
                <c:pt idx="2306">
                  <c:v>7.1919999999999996E-3</c:v>
                </c:pt>
                <c:pt idx="2307">
                  <c:v>7.2240000000000004E-3</c:v>
                </c:pt>
                <c:pt idx="2308">
                  <c:v>7.2589999999999998E-3</c:v>
                </c:pt>
                <c:pt idx="2309">
                  <c:v>7.2950000000000003E-3</c:v>
                </c:pt>
                <c:pt idx="2310">
                  <c:v>7.3340000000000002E-3</c:v>
                </c:pt>
                <c:pt idx="2311">
                  <c:v>7.3740000000000003E-3</c:v>
                </c:pt>
                <c:pt idx="2312">
                  <c:v>7.3769999999999999E-3</c:v>
                </c:pt>
                <c:pt idx="2313">
                  <c:v>7.3559999999999997E-3</c:v>
                </c:pt>
                <c:pt idx="2314">
                  <c:v>7.3369999999999998E-3</c:v>
                </c:pt>
                <c:pt idx="2315">
                  <c:v>7.3200000000000001E-3</c:v>
                </c:pt>
                <c:pt idx="2316">
                  <c:v>7.3039999999999997E-3</c:v>
                </c:pt>
                <c:pt idx="2317">
                  <c:v>7.2880000000000002E-3</c:v>
                </c:pt>
                <c:pt idx="2318">
                  <c:v>7.273E-3</c:v>
                </c:pt>
                <c:pt idx="2319">
                  <c:v>7.26E-3</c:v>
                </c:pt>
                <c:pt idx="2320">
                  <c:v>7.2490000000000002E-3</c:v>
                </c:pt>
                <c:pt idx="2321">
                  <c:v>7.2399999999999999E-3</c:v>
                </c:pt>
                <c:pt idx="2322">
                  <c:v>7.2329999999999998E-3</c:v>
                </c:pt>
                <c:pt idx="2323">
                  <c:v>7.2269999999999999E-3</c:v>
                </c:pt>
                <c:pt idx="2324">
                  <c:v>7.2129999999999998E-3</c:v>
                </c:pt>
                <c:pt idx="2325">
                  <c:v>7.2009999999999999E-3</c:v>
                </c:pt>
                <c:pt idx="2326">
                  <c:v>7.1910000000000003E-3</c:v>
                </c:pt>
                <c:pt idx="2327">
                  <c:v>7.182E-3</c:v>
                </c:pt>
                <c:pt idx="2328">
                  <c:v>7.1760000000000001E-3</c:v>
                </c:pt>
                <c:pt idx="2329">
                  <c:v>7.1710000000000003E-3</c:v>
                </c:pt>
                <c:pt idx="2330">
                  <c:v>7.1679999999999999E-3</c:v>
                </c:pt>
                <c:pt idx="2331">
                  <c:v>7.1520000000000004E-3</c:v>
                </c:pt>
                <c:pt idx="2332">
                  <c:v>7.1390000000000004E-3</c:v>
                </c:pt>
                <c:pt idx="2333">
                  <c:v>7.1269999999999997E-3</c:v>
                </c:pt>
                <c:pt idx="2334">
                  <c:v>7.1170000000000001E-3</c:v>
                </c:pt>
                <c:pt idx="2335">
                  <c:v>7.1079999999999997E-3</c:v>
                </c:pt>
                <c:pt idx="2336">
                  <c:v>7.1019999999999998E-3</c:v>
                </c:pt>
                <c:pt idx="2337">
                  <c:v>7.0720000000000002E-3</c:v>
                </c:pt>
                <c:pt idx="2338">
                  <c:v>7.0429999999999998E-3</c:v>
                </c:pt>
                <c:pt idx="2339">
                  <c:v>7.0159999999999997E-3</c:v>
                </c:pt>
                <c:pt idx="2340">
                  <c:v>6.9909999999999998E-3</c:v>
                </c:pt>
                <c:pt idx="2341">
                  <c:v>6.9680000000000002E-3</c:v>
                </c:pt>
                <c:pt idx="2342">
                  <c:v>6.9470000000000001E-3</c:v>
                </c:pt>
                <c:pt idx="2343">
                  <c:v>6.927E-3</c:v>
                </c:pt>
                <c:pt idx="2344">
                  <c:v>6.9090000000000002E-3</c:v>
                </c:pt>
                <c:pt idx="2345">
                  <c:v>6.894E-3</c:v>
                </c:pt>
                <c:pt idx="2346">
                  <c:v>6.8799999999999998E-3</c:v>
                </c:pt>
                <c:pt idx="2347">
                  <c:v>6.868E-3</c:v>
                </c:pt>
                <c:pt idx="2348">
                  <c:v>6.8580000000000004E-3</c:v>
                </c:pt>
                <c:pt idx="2349">
                  <c:v>6.8490000000000001E-3</c:v>
                </c:pt>
                <c:pt idx="2350">
                  <c:v>6.8430000000000001E-3</c:v>
                </c:pt>
                <c:pt idx="2351">
                  <c:v>6.8380000000000003E-3</c:v>
                </c:pt>
                <c:pt idx="2352">
                  <c:v>6.8349999999999999E-3</c:v>
                </c:pt>
                <c:pt idx="2353">
                  <c:v>6.8339999999999998E-3</c:v>
                </c:pt>
                <c:pt idx="2354">
                  <c:v>6.8349999999999999E-3</c:v>
                </c:pt>
                <c:pt idx="2355">
                  <c:v>6.8380000000000003E-3</c:v>
                </c:pt>
                <c:pt idx="2356">
                  <c:v>6.8430000000000001E-3</c:v>
                </c:pt>
                <c:pt idx="2357">
                  <c:v>6.8490000000000001E-3</c:v>
                </c:pt>
                <c:pt idx="2358">
                  <c:v>6.8580000000000004E-3</c:v>
                </c:pt>
                <c:pt idx="2359">
                  <c:v>6.868E-3</c:v>
                </c:pt>
                <c:pt idx="2360">
                  <c:v>6.8799999999999998E-3</c:v>
                </c:pt>
                <c:pt idx="2361">
                  <c:v>6.894E-3</c:v>
                </c:pt>
                <c:pt idx="2362">
                  <c:v>6.9090000000000002E-3</c:v>
                </c:pt>
                <c:pt idx="2363">
                  <c:v>6.927E-3</c:v>
                </c:pt>
                <c:pt idx="2364">
                  <c:v>6.9459999999999999E-3</c:v>
                </c:pt>
                <c:pt idx="2365">
                  <c:v>6.9680000000000002E-3</c:v>
                </c:pt>
                <c:pt idx="2366">
                  <c:v>6.9909999999999998E-3</c:v>
                </c:pt>
                <c:pt idx="2367">
                  <c:v>7.0159999999999997E-3</c:v>
                </c:pt>
                <c:pt idx="2368">
                  <c:v>7.0429999999999998E-3</c:v>
                </c:pt>
                <c:pt idx="2369">
                  <c:v>7.071E-3</c:v>
                </c:pt>
                <c:pt idx="2370">
                  <c:v>7.1019999999999998E-3</c:v>
                </c:pt>
                <c:pt idx="2371">
                  <c:v>7.1339999999999997E-3</c:v>
                </c:pt>
                <c:pt idx="2372">
                  <c:v>7.169E-3</c:v>
                </c:pt>
                <c:pt idx="2373">
                  <c:v>7.2049999999999996E-3</c:v>
                </c:pt>
                <c:pt idx="2374">
                  <c:v>7.2430000000000003E-3</c:v>
                </c:pt>
                <c:pt idx="2375">
                  <c:v>7.2820000000000003E-3</c:v>
                </c:pt>
                <c:pt idx="2376">
                  <c:v>7.3239999999999998E-3</c:v>
                </c:pt>
                <c:pt idx="2377">
                  <c:v>7.3680000000000004E-3</c:v>
                </c:pt>
                <c:pt idx="2378">
                  <c:v>7.4130000000000003E-3</c:v>
                </c:pt>
                <c:pt idx="2379">
                  <c:v>7.4599999999999996E-3</c:v>
                </c:pt>
                <c:pt idx="2380">
                  <c:v>7.4720000000000003E-3</c:v>
                </c:pt>
                <c:pt idx="2381">
                  <c:v>7.4619999999999999E-3</c:v>
                </c:pt>
                <c:pt idx="2382">
                  <c:v>7.4530000000000004E-3</c:v>
                </c:pt>
                <c:pt idx="2383">
                  <c:v>7.4359999999999999E-3</c:v>
                </c:pt>
                <c:pt idx="2384">
                  <c:v>7.4209999999999996E-3</c:v>
                </c:pt>
                <c:pt idx="2385">
                  <c:v>7.4079999999999997E-3</c:v>
                </c:pt>
                <c:pt idx="2386">
                  <c:v>7.3959999999999998E-3</c:v>
                </c:pt>
                <c:pt idx="2387">
                  <c:v>7.3860000000000002E-3</c:v>
                </c:pt>
                <c:pt idx="2388">
                  <c:v>7.378E-3</c:v>
                </c:pt>
                <c:pt idx="2389">
                  <c:v>7.3720000000000001E-3</c:v>
                </c:pt>
                <c:pt idx="2390">
                  <c:v>7.3499999999999998E-3</c:v>
                </c:pt>
                <c:pt idx="2391">
                  <c:v>7.3299999999999997E-3</c:v>
                </c:pt>
                <c:pt idx="2392">
                  <c:v>7.3109999999999998E-3</c:v>
                </c:pt>
                <c:pt idx="2393">
                  <c:v>7.2940000000000001E-3</c:v>
                </c:pt>
                <c:pt idx="2394">
                  <c:v>7.2789999999999999E-3</c:v>
                </c:pt>
                <c:pt idx="2395">
                  <c:v>7.2659999999999999E-3</c:v>
                </c:pt>
                <c:pt idx="2396">
                  <c:v>7.2550000000000002E-3</c:v>
                </c:pt>
                <c:pt idx="2397">
                  <c:v>7.2189999999999997E-3</c:v>
                </c:pt>
                <c:pt idx="2398">
                  <c:v>7.1840000000000003E-3</c:v>
                </c:pt>
                <c:pt idx="2399">
                  <c:v>7.1510000000000002E-3</c:v>
                </c:pt>
                <c:pt idx="2400">
                  <c:v>7.1199999999999996E-3</c:v>
                </c:pt>
                <c:pt idx="2401">
                  <c:v>7.0910000000000001E-3</c:v>
                </c:pt>
                <c:pt idx="2402">
                  <c:v>7.064E-3</c:v>
                </c:pt>
                <c:pt idx="2403">
                  <c:v>7.0390000000000001E-3</c:v>
                </c:pt>
                <c:pt idx="2404">
                  <c:v>7.0150000000000004E-3</c:v>
                </c:pt>
                <c:pt idx="2405">
                  <c:v>6.9940000000000002E-3</c:v>
                </c:pt>
                <c:pt idx="2406">
                  <c:v>6.9740000000000002E-3</c:v>
                </c:pt>
                <c:pt idx="2407">
                  <c:v>6.9560000000000004E-3</c:v>
                </c:pt>
                <c:pt idx="2408">
                  <c:v>6.94E-3</c:v>
                </c:pt>
                <c:pt idx="2409">
                  <c:v>6.9259999999999999E-3</c:v>
                </c:pt>
                <c:pt idx="2410">
                  <c:v>6.9129999999999999E-3</c:v>
                </c:pt>
                <c:pt idx="2411">
                  <c:v>6.9030000000000003E-3</c:v>
                </c:pt>
                <c:pt idx="2412">
                  <c:v>6.894E-3</c:v>
                </c:pt>
                <c:pt idx="2413">
                  <c:v>6.8869999999999999E-3</c:v>
                </c:pt>
                <c:pt idx="2414">
                  <c:v>6.8820000000000001E-3</c:v>
                </c:pt>
                <c:pt idx="2415">
                  <c:v>6.8789999999999997E-3</c:v>
                </c:pt>
                <c:pt idx="2416">
                  <c:v>6.8780000000000004E-3</c:v>
                </c:pt>
                <c:pt idx="2417">
                  <c:v>6.8780000000000004E-3</c:v>
                </c:pt>
                <c:pt idx="2418">
                  <c:v>6.881E-3</c:v>
                </c:pt>
                <c:pt idx="2419">
                  <c:v>6.8849999999999996E-3</c:v>
                </c:pt>
                <c:pt idx="2420">
                  <c:v>6.8910000000000004E-3</c:v>
                </c:pt>
                <c:pt idx="2421">
                  <c:v>6.8989999999999998E-3</c:v>
                </c:pt>
                <c:pt idx="2422">
                  <c:v>6.9090000000000002E-3</c:v>
                </c:pt>
                <c:pt idx="2423">
                  <c:v>6.9210000000000001E-3</c:v>
                </c:pt>
                <c:pt idx="2424">
                  <c:v>6.9340000000000001E-3</c:v>
                </c:pt>
                <c:pt idx="2425">
                  <c:v>6.9499999999999996E-3</c:v>
                </c:pt>
                <c:pt idx="2426">
                  <c:v>6.9670000000000001E-3</c:v>
                </c:pt>
                <c:pt idx="2427">
                  <c:v>6.986E-3</c:v>
                </c:pt>
                <c:pt idx="2428">
                  <c:v>7.0070000000000002E-3</c:v>
                </c:pt>
                <c:pt idx="2429">
                  <c:v>7.0299999999999998E-3</c:v>
                </c:pt>
                <c:pt idx="2430">
                  <c:v>7.0549999999999996E-3</c:v>
                </c:pt>
                <c:pt idx="2431">
                  <c:v>7.0809999999999996E-3</c:v>
                </c:pt>
                <c:pt idx="2432">
                  <c:v>7.1089999999999999E-3</c:v>
                </c:pt>
                <c:pt idx="2433">
                  <c:v>7.1399999999999996E-3</c:v>
                </c:pt>
                <c:pt idx="2434">
                  <c:v>7.1720000000000004E-3</c:v>
                </c:pt>
                <c:pt idx="2435">
                  <c:v>7.2059999999999997E-3</c:v>
                </c:pt>
                <c:pt idx="2436">
                  <c:v>7.241E-3</c:v>
                </c:pt>
                <c:pt idx="2437">
                  <c:v>7.2789999999999999E-3</c:v>
                </c:pt>
                <c:pt idx="2438">
                  <c:v>7.3179999999999999E-3</c:v>
                </c:pt>
                <c:pt idx="2439">
                  <c:v>7.3600000000000002E-3</c:v>
                </c:pt>
                <c:pt idx="2440">
                  <c:v>7.4029999999999999E-3</c:v>
                </c:pt>
                <c:pt idx="2441">
                  <c:v>7.4479999999999998E-3</c:v>
                </c:pt>
                <c:pt idx="2442">
                  <c:v>7.4949999999999999E-3</c:v>
                </c:pt>
                <c:pt idx="2443">
                  <c:v>7.5440000000000004E-3</c:v>
                </c:pt>
                <c:pt idx="2444">
                  <c:v>7.574E-3</c:v>
                </c:pt>
                <c:pt idx="2445">
                  <c:v>7.607E-3</c:v>
                </c:pt>
                <c:pt idx="2446">
                  <c:v>7.6420000000000004E-3</c:v>
                </c:pt>
                <c:pt idx="2447">
                  <c:v>7.6779999999999999E-3</c:v>
                </c:pt>
                <c:pt idx="2448">
                  <c:v>7.7169999999999999E-3</c:v>
                </c:pt>
                <c:pt idx="2449">
                  <c:v>7.6949999999999996E-3</c:v>
                </c:pt>
                <c:pt idx="2450">
                  <c:v>7.6680000000000003E-3</c:v>
                </c:pt>
                <c:pt idx="2451">
                  <c:v>7.6420000000000004E-3</c:v>
                </c:pt>
                <c:pt idx="2452">
                  <c:v>7.6189999999999999E-3</c:v>
                </c:pt>
                <c:pt idx="2453">
                  <c:v>7.5969999999999996E-3</c:v>
                </c:pt>
                <c:pt idx="2454">
                  <c:v>7.5599999999999999E-3</c:v>
                </c:pt>
                <c:pt idx="2455">
                  <c:v>7.5249999999999996E-3</c:v>
                </c:pt>
                <c:pt idx="2456">
                  <c:v>7.4910000000000003E-3</c:v>
                </c:pt>
                <c:pt idx="2457">
                  <c:v>7.4599999999999996E-3</c:v>
                </c:pt>
                <c:pt idx="2458">
                  <c:v>7.4310000000000001E-3</c:v>
                </c:pt>
                <c:pt idx="2459">
                  <c:v>7.4029999999999999E-3</c:v>
                </c:pt>
                <c:pt idx="2460">
                  <c:v>7.3769999999999999E-3</c:v>
                </c:pt>
                <c:pt idx="2461">
                  <c:v>7.3330000000000001E-3</c:v>
                </c:pt>
                <c:pt idx="2462">
                  <c:v>7.2909999999999997E-3</c:v>
                </c:pt>
                <c:pt idx="2463">
                  <c:v>7.2509999999999996E-3</c:v>
                </c:pt>
                <c:pt idx="2464">
                  <c:v>7.2119999999999997E-3</c:v>
                </c:pt>
                <c:pt idx="2465">
                  <c:v>7.1760000000000001E-3</c:v>
                </c:pt>
                <c:pt idx="2466">
                  <c:v>7.1409999999999998E-3</c:v>
                </c:pt>
                <c:pt idx="2467">
                  <c:v>7.1089999999999999E-3</c:v>
                </c:pt>
                <c:pt idx="2468">
                  <c:v>7.0780000000000001E-3</c:v>
                </c:pt>
                <c:pt idx="2469">
                  <c:v>7.0489999999999997E-3</c:v>
                </c:pt>
                <c:pt idx="2470">
                  <c:v>7.0210000000000003E-3</c:v>
                </c:pt>
                <c:pt idx="2471">
                  <c:v>6.9959999999999996E-3</c:v>
                </c:pt>
                <c:pt idx="2472">
                  <c:v>6.9719999999999999E-3</c:v>
                </c:pt>
                <c:pt idx="2473">
                  <c:v>6.9509999999999997E-3</c:v>
                </c:pt>
                <c:pt idx="2474">
                  <c:v>6.9309999999999997E-3</c:v>
                </c:pt>
                <c:pt idx="2475">
                  <c:v>6.9129999999999999E-3</c:v>
                </c:pt>
                <c:pt idx="2476">
                  <c:v>6.8970000000000004E-3</c:v>
                </c:pt>
                <c:pt idx="2477">
                  <c:v>6.8830000000000002E-3</c:v>
                </c:pt>
                <c:pt idx="2478">
                  <c:v>6.8700000000000002E-3</c:v>
                </c:pt>
                <c:pt idx="2479">
                  <c:v>6.8599999999999998E-3</c:v>
                </c:pt>
                <c:pt idx="2480">
                  <c:v>6.8510000000000003E-3</c:v>
                </c:pt>
                <c:pt idx="2481">
                  <c:v>6.8440000000000003E-3</c:v>
                </c:pt>
                <c:pt idx="2482">
                  <c:v>6.8389999999999996E-3</c:v>
                </c:pt>
                <c:pt idx="2483">
                  <c:v>6.8360000000000001E-3</c:v>
                </c:pt>
                <c:pt idx="2484">
                  <c:v>6.8349999999999999E-3</c:v>
                </c:pt>
                <c:pt idx="2485">
                  <c:v>6.8349999999999999E-3</c:v>
                </c:pt>
                <c:pt idx="2486">
                  <c:v>6.8370000000000002E-3</c:v>
                </c:pt>
                <c:pt idx="2487">
                  <c:v>6.842E-3</c:v>
                </c:pt>
                <c:pt idx="2488">
                  <c:v>6.8479999999999999E-3</c:v>
                </c:pt>
                <c:pt idx="2489">
                  <c:v>6.8560000000000001E-3</c:v>
                </c:pt>
                <c:pt idx="2490">
                  <c:v>6.8659999999999997E-3</c:v>
                </c:pt>
                <c:pt idx="2491">
                  <c:v>6.8770000000000003E-3</c:v>
                </c:pt>
                <c:pt idx="2492">
                  <c:v>6.8910000000000004E-3</c:v>
                </c:pt>
                <c:pt idx="2493">
                  <c:v>6.9059999999999998E-3</c:v>
                </c:pt>
                <c:pt idx="2494">
                  <c:v>6.9230000000000003E-3</c:v>
                </c:pt>
                <c:pt idx="2495">
                  <c:v>6.9420000000000003E-3</c:v>
                </c:pt>
                <c:pt idx="2496">
                  <c:v>6.9629999999999996E-3</c:v>
                </c:pt>
                <c:pt idx="2497">
                  <c:v>6.986E-3</c:v>
                </c:pt>
                <c:pt idx="2498">
                  <c:v>7.0109999999999999E-3</c:v>
                </c:pt>
                <c:pt idx="2499">
                  <c:v>7.0369999999999999E-3</c:v>
                </c:pt>
                <c:pt idx="2500">
                  <c:v>7.0660000000000002E-3</c:v>
                </c:pt>
                <c:pt idx="2501">
                  <c:v>7.0959999999999999E-3</c:v>
                </c:pt>
                <c:pt idx="2502">
                  <c:v>7.1279999999999998E-3</c:v>
                </c:pt>
                <c:pt idx="2503">
                  <c:v>7.162E-3</c:v>
                </c:pt>
                <c:pt idx="2504">
                  <c:v>7.1970000000000003E-3</c:v>
                </c:pt>
                <c:pt idx="2505">
                  <c:v>7.2350000000000001E-3</c:v>
                </c:pt>
                <c:pt idx="2506">
                  <c:v>7.2740000000000001E-3</c:v>
                </c:pt>
                <c:pt idx="2507">
                  <c:v>7.3159999999999996E-3</c:v>
                </c:pt>
                <c:pt idx="2508">
                  <c:v>7.3590000000000001E-3</c:v>
                </c:pt>
                <c:pt idx="2509">
                  <c:v>7.404E-3</c:v>
                </c:pt>
                <c:pt idx="2510">
                  <c:v>7.4510000000000002E-3</c:v>
                </c:pt>
                <c:pt idx="2511">
                  <c:v>7.4989999999999996E-3</c:v>
                </c:pt>
                <c:pt idx="2512">
                  <c:v>7.5500000000000003E-3</c:v>
                </c:pt>
                <c:pt idx="2513">
                  <c:v>7.6020000000000003E-3</c:v>
                </c:pt>
                <c:pt idx="2514">
                  <c:v>7.6569999999999997E-3</c:v>
                </c:pt>
                <c:pt idx="2515">
                  <c:v>7.7130000000000002E-3</c:v>
                </c:pt>
                <c:pt idx="2516">
                  <c:v>7.7710000000000001E-3</c:v>
                </c:pt>
                <c:pt idx="2517">
                  <c:v>7.7169999999999999E-3</c:v>
                </c:pt>
                <c:pt idx="2518">
                  <c:v>7.6639999999999998E-3</c:v>
                </c:pt>
                <c:pt idx="2519">
                  <c:v>7.6119999999999998E-3</c:v>
                </c:pt>
                <c:pt idx="2520">
                  <c:v>7.5630000000000003E-3</c:v>
                </c:pt>
                <c:pt idx="2521">
                  <c:v>7.515E-3</c:v>
                </c:pt>
                <c:pt idx="2522">
                  <c:v>7.4700000000000001E-3</c:v>
                </c:pt>
                <c:pt idx="2523">
                  <c:v>7.4260000000000003E-3</c:v>
                </c:pt>
                <c:pt idx="2524">
                  <c:v>7.3839999999999999E-3</c:v>
                </c:pt>
                <c:pt idx="2525">
                  <c:v>7.3439999999999998E-3</c:v>
                </c:pt>
                <c:pt idx="2526">
                  <c:v>7.3049999999999999E-3</c:v>
                </c:pt>
                <c:pt idx="2527">
                  <c:v>7.2690000000000003E-3</c:v>
                </c:pt>
                <c:pt idx="2528">
                  <c:v>7.234E-3</c:v>
                </c:pt>
                <c:pt idx="2529">
                  <c:v>7.2020000000000001E-3</c:v>
                </c:pt>
                <c:pt idx="2530">
                  <c:v>7.1710000000000003E-3</c:v>
                </c:pt>
                <c:pt idx="2531">
                  <c:v>7.1419999999999999E-3</c:v>
                </c:pt>
                <c:pt idx="2532">
                  <c:v>7.1139999999999997E-3</c:v>
                </c:pt>
                <c:pt idx="2533">
                  <c:v>7.0889999999999998E-3</c:v>
                </c:pt>
                <c:pt idx="2534">
                  <c:v>7.0650000000000001E-3</c:v>
                </c:pt>
                <c:pt idx="2535">
                  <c:v>7.0439999999999999E-3</c:v>
                </c:pt>
                <c:pt idx="2536">
                  <c:v>7.0239999999999999E-3</c:v>
                </c:pt>
                <c:pt idx="2537">
                  <c:v>7.0060000000000001E-3</c:v>
                </c:pt>
                <c:pt idx="2538">
                  <c:v>6.9899999999999997E-3</c:v>
                </c:pt>
                <c:pt idx="2539">
                  <c:v>6.9760000000000004E-3</c:v>
                </c:pt>
                <c:pt idx="2540">
                  <c:v>6.9629999999999996E-3</c:v>
                </c:pt>
                <c:pt idx="2541">
                  <c:v>6.953E-3</c:v>
                </c:pt>
                <c:pt idx="2542">
                  <c:v>6.9439999999999997E-3</c:v>
                </c:pt>
                <c:pt idx="2543">
                  <c:v>6.9369999999999996E-3</c:v>
                </c:pt>
                <c:pt idx="2544">
                  <c:v>6.9319999999999998E-3</c:v>
                </c:pt>
                <c:pt idx="2545">
                  <c:v>6.9290000000000003E-3</c:v>
                </c:pt>
                <c:pt idx="2546">
                  <c:v>6.9280000000000001E-3</c:v>
                </c:pt>
                <c:pt idx="2547">
                  <c:v>6.9290000000000003E-3</c:v>
                </c:pt>
                <c:pt idx="2548">
                  <c:v>6.9309999999999997E-3</c:v>
                </c:pt>
                <c:pt idx="2549">
                  <c:v>6.9350000000000002E-3</c:v>
                </c:pt>
                <c:pt idx="2550">
                  <c:v>6.9410000000000001E-3</c:v>
                </c:pt>
                <c:pt idx="2551">
                  <c:v>6.9490000000000003E-3</c:v>
                </c:pt>
                <c:pt idx="2552">
                  <c:v>6.9589999999999999E-3</c:v>
                </c:pt>
                <c:pt idx="2553">
                  <c:v>6.9709999999999998E-3</c:v>
                </c:pt>
                <c:pt idx="2554">
                  <c:v>6.9839999999999998E-3</c:v>
                </c:pt>
                <c:pt idx="2555">
                  <c:v>7.0000000000000001E-3</c:v>
                </c:pt>
                <c:pt idx="2556">
                  <c:v>7.0169999999999998E-3</c:v>
                </c:pt>
                <c:pt idx="2557">
                  <c:v>7.0359999999999997E-3</c:v>
                </c:pt>
                <c:pt idx="2558">
                  <c:v>7.0569999999999999E-3</c:v>
                </c:pt>
                <c:pt idx="2559">
                  <c:v>7.0800000000000004E-3</c:v>
                </c:pt>
                <c:pt idx="2560">
                  <c:v>7.1050000000000002E-3</c:v>
                </c:pt>
                <c:pt idx="2561">
                  <c:v>7.1310000000000002E-3</c:v>
                </c:pt>
                <c:pt idx="2562">
                  <c:v>7.1590000000000004E-3</c:v>
                </c:pt>
                <c:pt idx="2563">
                  <c:v>7.1900000000000002E-3</c:v>
                </c:pt>
                <c:pt idx="2564">
                  <c:v>7.2220000000000001E-3</c:v>
                </c:pt>
                <c:pt idx="2565">
                  <c:v>7.2560000000000003E-3</c:v>
                </c:pt>
                <c:pt idx="2566">
                  <c:v>7.2909999999999997E-3</c:v>
                </c:pt>
                <c:pt idx="2567">
                  <c:v>7.3289999999999996E-3</c:v>
                </c:pt>
                <c:pt idx="2568">
                  <c:v>7.3680000000000004E-3</c:v>
                </c:pt>
                <c:pt idx="2569">
                  <c:v>7.4099999999999999E-3</c:v>
                </c:pt>
                <c:pt idx="2570">
                  <c:v>7.4530000000000004E-3</c:v>
                </c:pt>
                <c:pt idx="2571">
                  <c:v>7.4980000000000003E-3</c:v>
                </c:pt>
                <c:pt idx="2572">
                  <c:v>7.5449999999999996E-3</c:v>
                </c:pt>
                <c:pt idx="2573">
                  <c:v>7.5940000000000001E-3</c:v>
                </c:pt>
                <c:pt idx="2574">
                  <c:v>7.6439999999999998E-3</c:v>
                </c:pt>
                <c:pt idx="2575">
                  <c:v>7.6969999999999998E-3</c:v>
                </c:pt>
                <c:pt idx="2576">
                  <c:v>7.7510000000000001E-3</c:v>
                </c:pt>
                <c:pt idx="2577">
                  <c:v>7.8069999999999997E-3</c:v>
                </c:pt>
                <c:pt idx="2578">
                  <c:v>7.8650000000000005E-3</c:v>
                </c:pt>
                <c:pt idx="2579">
                  <c:v>7.9249999999999998E-3</c:v>
                </c:pt>
                <c:pt idx="2580">
                  <c:v>7.986E-3</c:v>
                </c:pt>
                <c:pt idx="2581">
                  <c:v>8.0499999999999999E-3</c:v>
                </c:pt>
                <c:pt idx="2582">
                  <c:v>8.1150000000000007E-3</c:v>
                </c:pt>
                <c:pt idx="2583">
                  <c:v>8.1829999999999993E-3</c:v>
                </c:pt>
                <c:pt idx="2584">
                  <c:v>8.2520000000000007E-3</c:v>
                </c:pt>
                <c:pt idx="2585">
                  <c:v>8.2179999999999996E-3</c:v>
                </c:pt>
                <c:pt idx="2586">
                  <c:v>8.1849999999999996E-3</c:v>
                </c:pt>
                <c:pt idx="2587">
                  <c:v>8.1550000000000008E-3</c:v>
                </c:pt>
                <c:pt idx="2588">
                  <c:v>8.1259999999999995E-3</c:v>
                </c:pt>
                <c:pt idx="2589">
                  <c:v>8.0990000000000003E-3</c:v>
                </c:pt>
                <c:pt idx="2590">
                  <c:v>8.0739999999999996E-3</c:v>
                </c:pt>
                <c:pt idx="2591">
                  <c:v>8.0510000000000009E-3</c:v>
                </c:pt>
                <c:pt idx="2592">
                  <c:v>8.0300000000000007E-3</c:v>
                </c:pt>
                <c:pt idx="2593">
                  <c:v>8.0110000000000008E-3</c:v>
                </c:pt>
                <c:pt idx="2594">
                  <c:v>7.9930000000000001E-3</c:v>
                </c:pt>
                <c:pt idx="2595">
                  <c:v>7.9769999999999997E-3</c:v>
                </c:pt>
                <c:pt idx="2596">
                  <c:v>7.9640000000000006E-3</c:v>
                </c:pt>
                <c:pt idx="2597">
                  <c:v>7.9520000000000007E-3</c:v>
                </c:pt>
                <c:pt idx="2598">
                  <c:v>7.9419999999999994E-3</c:v>
                </c:pt>
                <c:pt idx="2599">
                  <c:v>7.9330000000000008E-3</c:v>
                </c:pt>
                <c:pt idx="2600">
                  <c:v>7.927E-3</c:v>
                </c:pt>
                <c:pt idx="2601">
                  <c:v>7.9220000000000002E-3</c:v>
                </c:pt>
                <c:pt idx="2602">
                  <c:v>7.92E-3</c:v>
                </c:pt>
                <c:pt idx="2603">
                  <c:v>7.9190000000000007E-3</c:v>
                </c:pt>
                <c:pt idx="2604">
                  <c:v>7.92E-3</c:v>
                </c:pt>
                <c:pt idx="2605">
                  <c:v>7.9229999999999995E-3</c:v>
                </c:pt>
                <c:pt idx="2606">
                  <c:v>7.927E-3</c:v>
                </c:pt>
                <c:pt idx="2607">
                  <c:v>7.9340000000000001E-3</c:v>
                </c:pt>
                <c:pt idx="2608">
                  <c:v>7.9419999999999994E-3</c:v>
                </c:pt>
                <c:pt idx="2609">
                  <c:v>7.953E-3</c:v>
                </c:pt>
                <c:pt idx="2610">
                  <c:v>7.9649999999999999E-3</c:v>
                </c:pt>
                <c:pt idx="2611">
                  <c:v>7.979E-3</c:v>
                </c:pt>
                <c:pt idx="2612">
                  <c:v>7.9939999999999994E-3</c:v>
                </c:pt>
                <c:pt idx="2613">
                  <c:v>8.012E-3</c:v>
                </c:pt>
                <c:pt idx="2614">
                  <c:v>8.0319999999999992E-3</c:v>
                </c:pt>
                <c:pt idx="2615">
                  <c:v>8.0529999999999994E-3</c:v>
                </c:pt>
                <c:pt idx="2616">
                  <c:v>8.0759999999999998E-3</c:v>
                </c:pt>
                <c:pt idx="2617">
                  <c:v>8.1010000000000006E-3</c:v>
                </c:pt>
                <c:pt idx="2618">
                  <c:v>8.1279999999999998E-3</c:v>
                </c:pt>
                <c:pt idx="2619">
                  <c:v>8.1569999999999993E-3</c:v>
                </c:pt>
                <c:pt idx="2620">
                  <c:v>8.1880000000000008E-3</c:v>
                </c:pt>
                <c:pt idx="2621">
                  <c:v>8.2199999999999999E-3</c:v>
                </c:pt>
                <c:pt idx="2622">
                  <c:v>8.2539999999999992E-3</c:v>
                </c:pt>
                <c:pt idx="2623">
                  <c:v>8.2909999999999998E-3</c:v>
                </c:pt>
                <c:pt idx="2624">
                  <c:v>8.3289999999999996E-3</c:v>
                </c:pt>
                <c:pt idx="2625">
                  <c:v>8.3680000000000004E-3</c:v>
                </c:pt>
                <c:pt idx="2626">
                  <c:v>8.4100000000000008E-3</c:v>
                </c:pt>
                <c:pt idx="2627">
                  <c:v>8.4539999999999997E-3</c:v>
                </c:pt>
                <c:pt idx="2628">
                  <c:v>8.4989999999999996E-3</c:v>
                </c:pt>
                <c:pt idx="2629">
                  <c:v>8.5470000000000008E-3</c:v>
                </c:pt>
                <c:pt idx="2630">
                  <c:v>8.5959999999999995E-3</c:v>
                </c:pt>
                <c:pt idx="2631">
                  <c:v>8.6470000000000002E-3</c:v>
                </c:pt>
                <c:pt idx="2632">
                  <c:v>8.6999999999999994E-3</c:v>
                </c:pt>
                <c:pt idx="2633">
                  <c:v>8.7539999999999996E-3</c:v>
                </c:pt>
                <c:pt idx="2634">
                  <c:v>8.8109999999999994E-3</c:v>
                </c:pt>
                <c:pt idx="2635">
                  <c:v>8.8690000000000001E-3</c:v>
                </c:pt>
                <c:pt idx="2636">
                  <c:v>8.9289999999999994E-3</c:v>
                </c:pt>
                <c:pt idx="2637">
                  <c:v>8.992E-3</c:v>
                </c:pt>
                <c:pt idx="2638">
                  <c:v>9.0559999999999998E-3</c:v>
                </c:pt>
                <c:pt idx="2639">
                  <c:v>9.1210000000000006E-3</c:v>
                </c:pt>
                <c:pt idx="2640">
                  <c:v>9.1889999999999993E-3</c:v>
                </c:pt>
                <c:pt idx="2641">
                  <c:v>9.2589999999999999E-3</c:v>
                </c:pt>
                <c:pt idx="2642">
                  <c:v>9.3299999999999998E-3</c:v>
                </c:pt>
                <c:pt idx="2643">
                  <c:v>9.4029999999999999E-3</c:v>
                </c:pt>
                <c:pt idx="2644">
                  <c:v>9.4780000000000003E-3</c:v>
                </c:pt>
                <c:pt idx="2645">
                  <c:v>9.5549999999999993E-3</c:v>
                </c:pt>
                <c:pt idx="2646">
                  <c:v>9.6340000000000002E-3</c:v>
                </c:pt>
                <c:pt idx="2647">
                  <c:v>9.7149999999999997E-3</c:v>
                </c:pt>
                <c:pt idx="2648">
                  <c:v>9.7970000000000002E-3</c:v>
                </c:pt>
                <c:pt idx="2649">
                  <c:v>9.8809999999999992E-3</c:v>
                </c:pt>
                <c:pt idx="2650">
                  <c:v>9.9679999999999994E-3</c:v>
                </c:pt>
                <c:pt idx="2651">
                  <c:v>1.0056000000000001E-2</c:v>
                </c:pt>
                <c:pt idx="2652">
                  <c:v>1.0145E-2</c:v>
                </c:pt>
                <c:pt idx="2653">
                  <c:v>1.0237E-2</c:v>
                </c:pt>
                <c:pt idx="2654">
                  <c:v>1.0330000000000001E-2</c:v>
                </c:pt>
                <c:pt idx="2655">
                  <c:v>1.0425E-2</c:v>
                </c:pt>
                <c:pt idx="2656">
                  <c:v>1.0522E-2</c:v>
                </c:pt>
                <c:pt idx="2657">
                  <c:v>1.0621E-2</c:v>
                </c:pt>
                <c:pt idx="2658">
                  <c:v>1.0722000000000001E-2</c:v>
                </c:pt>
                <c:pt idx="2659">
                  <c:v>1.0824E-2</c:v>
                </c:pt>
                <c:pt idx="2660">
                  <c:v>1.0928999999999999E-2</c:v>
                </c:pt>
                <c:pt idx="2661">
                  <c:v>1.1035E-2</c:v>
                </c:pt>
                <c:pt idx="2662">
                  <c:v>1.1143E-2</c:v>
                </c:pt>
                <c:pt idx="2663">
                  <c:v>1.1253000000000001E-2</c:v>
                </c:pt>
                <c:pt idx="2664">
                  <c:v>1.1365E-2</c:v>
                </c:pt>
                <c:pt idx="2665">
                  <c:v>1.1478E-2</c:v>
                </c:pt>
                <c:pt idx="2666">
                  <c:v>1.1594E-2</c:v>
                </c:pt>
                <c:pt idx="2667">
                  <c:v>1.1710999999999999E-2</c:v>
                </c:pt>
                <c:pt idx="2668">
                  <c:v>1.183E-2</c:v>
                </c:pt>
                <c:pt idx="2669">
                  <c:v>1.1951E-2</c:v>
                </c:pt>
                <c:pt idx="2670">
                  <c:v>1.2074E-2</c:v>
                </c:pt>
                <c:pt idx="2671">
                  <c:v>1.2199E-2</c:v>
                </c:pt>
                <c:pt idx="2672">
                  <c:v>1.2326E-2</c:v>
                </c:pt>
                <c:pt idx="2673">
                  <c:v>1.2454E-2</c:v>
                </c:pt>
                <c:pt idx="2674">
                  <c:v>1.2584E-2</c:v>
                </c:pt>
                <c:pt idx="2675">
                  <c:v>1.2716999999999999E-2</c:v>
                </c:pt>
                <c:pt idx="2676">
                  <c:v>1.2851E-2</c:v>
                </c:pt>
                <c:pt idx="2677">
                  <c:v>1.2985999999999999E-2</c:v>
                </c:pt>
                <c:pt idx="2678">
                  <c:v>1.3124E-2</c:v>
                </c:pt>
                <c:pt idx="2679">
                  <c:v>1.3264E-2</c:v>
                </c:pt>
                <c:pt idx="2680">
                  <c:v>1.3405E-2</c:v>
                </c:pt>
                <c:pt idx="2681">
                  <c:v>1.3547999999999999E-2</c:v>
                </c:pt>
                <c:pt idx="2682">
                  <c:v>1.3694E-2</c:v>
                </c:pt>
                <c:pt idx="2683">
                  <c:v>1.3840999999999999E-2</c:v>
                </c:pt>
                <c:pt idx="2684">
                  <c:v>1.3989E-2</c:v>
                </c:pt>
                <c:pt idx="2685">
                  <c:v>1.3776E-2</c:v>
                </c:pt>
                <c:pt idx="2686">
                  <c:v>1.3873999999999999E-2</c:v>
                </c:pt>
                <c:pt idx="2687">
                  <c:v>1.4194999999999999E-2</c:v>
                </c:pt>
                <c:pt idx="2688">
                  <c:v>1.4579999999999999E-2</c:v>
                </c:pt>
                <c:pt idx="2689">
                  <c:v>1.4841E-2</c:v>
                </c:pt>
                <c:pt idx="2690">
                  <c:v>1.481E-2</c:v>
                </c:pt>
                <c:pt idx="2691">
                  <c:v>1.4401000000000001E-2</c:v>
                </c:pt>
                <c:pt idx="2692">
                  <c:v>1.3669000000000001E-2</c:v>
                </c:pt>
                <c:pt idx="2693">
                  <c:v>1.2846E-2</c:v>
                </c:pt>
                <c:pt idx="2694">
                  <c:v>1.2239E-2</c:v>
                </c:pt>
                <c:pt idx="2695">
                  <c:v>1.197E-2</c:v>
                </c:pt>
                <c:pt idx="2696">
                  <c:v>1.1856999999999999E-2</c:v>
                </c:pt>
                <c:pt idx="2697">
                  <c:v>1.1608E-2</c:v>
                </c:pt>
                <c:pt idx="2698">
                  <c:v>1.1049E-2</c:v>
                </c:pt>
                <c:pt idx="2699">
                  <c:v>1.0204E-2</c:v>
                </c:pt>
                <c:pt idx="2700">
                  <c:v>9.2809999999999993E-3</c:v>
                </c:pt>
                <c:pt idx="2701">
                  <c:v>8.5470000000000008E-3</c:v>
                </c:pt>
                <c:pt idx="2702">
                  <c:v>8.1560000000000001E-3</c:v>
                </c:pt>
                <c:pt idx="2703">
                  <c:v>8.0820000000000006E-3</c:v>
                </c:pt>
                <c:pt idx="2704">
                  <c:v>8.1440000000000002E-3</c:v>
                </c:pt>
                <c:pt idx="2705">
                  <c:v>8.1189999999999995E-3</c:v>
                </c:pt>
                <c:pt idx="2706">
                  <c:v>7.9330000000000008E-3</c:v>
                </c:pt>
                <c:pt idx="2707">
                  <c:v>7.8410000000000007E-3</c:v>
                </c:pt>
                <c:pt idx="2708">
                  <c:v>7.7850000000000003E-3</c:v>
                </c:pt>
                <c:pt idx="2709">
                  <c:v>7.9389999999999999E-3</c:v>
                </c:pt>
                <c:pt idx="2710">
                  <c:v>8.2209999999999991E-3</c:v>
                </c:pt>
                <c:pt idx="2711">
                  <c:v>8.2019999999999992E-3</c:v>
                </c:pt>
                <c:pt idx="2712">
                  <c:v>7.8490000000000001E-3</c:v>
                </c:pt>
                <c:pt idx="2713">
                  <c:v>7.4970000000000002E-3</c:v>
                </c:pt>
                <c:pt idx="2714">
                  <c:v>7.3769999999999999E-3</c:v>
                </c:pt>
                <c:pt idx="2715">
                  <c:v>7.3639999999999999E-3</c:v>
                </c:pt>
                <c:pt idx="2716">
                  <c:v>7.4029999999999999E-3</c:v>
                </c:pt>
                <c:pt idx="2717">
                  <c:v>7.5420000000000001E-3</c:v>
                </c:pt>
                <c:pt idx="2718">
                  <c:v>8.1060000000000004E-3</c:v>
                </c:pt>
                <c:pt idx="2719">
                  <c:v>9.2519999999999998E-3</c:v>
                </c:pt>
                <c:pt idx="2720">
                  <c:v>1.0678999999999999E-2</c:v>
                </c:pt>
                <c:pt idx="2721">
                  <c:v>1.1698E-2</c:v>
                </c:pt>
                <c:pt idx="2722">
                  <c:v>1.2534E-2</c:v>
                </c:pt>
                <c:pt idx="2723">
                  <c:v>1.3441E-2</c:v>
                </c:pt>
                <c:pt idx="2724">
                  <c:v>1.4637000000000001E-2</c:v>
                </c:pt>
                <c:pt idx="2725">
                  <c:v>1.6001000000000001E-2</c:v>
                </c:pt>
                <c:pt idx="2726">
                  <c:v>1.7260999999999999E-2</c:v>
                </c:pt>
                <c:pt idx="2727">
                  <c:v>1.8454999999999999E-2</c:v>
                </c:pt>
                <c:pt idx="2728">
                  <c:v>1.9824999999999999E-2</c:v>
                </c:pt>
                <c:pt idx="2729">
                  <c:v>2.1427999999999999E-2</c:v>
                </c:pt>
                <c:pt idx="2730">
                  <c:v>2.3206000000000001E-2</c:v>
                </c:pt>
                <c:pt idx="2731">
                  <c:v>2.5132000000000002E-2</c:v>
                </c:pt>
                <c:pt idx="2732">
                  <c:v>2.7085999999999999E-2</c:v>
                </c:pt>
                <c:pt idx="2733">
                  <c:v>2.8827999999999999E-2</c:v>
                </c:pt>
                <c:pt idx="2734">
                  <c:v>3.0304000000000001E-2</c:v>
                </c:pt>
                <c:pt idx="2735">
                  <c:v>3.1806000000000001E-2</c:v>
                </c:pt>
                <c:pt idx="2736">
                  <c:v>3.3763000000000001E-2</c:v>
                </c:pt>
                <c:pt idx="2737">
                  <c:v>3.6366000000000002E-2</c:v>
                </c:pt>
                <c:pt idx="2738">
                  <c:v>3.9462999999999998E-2</c:v>
                </c:pt>
                <c:pt idx="2739">
                  <c:v>4.2805000000000003E-2</c:v>
                </c:pt>
                <c:pt idx="2740">
                  <c:v>4.6176000000000002E-2</c:v>
                </c:pt>
                <c:pt idx="2741">
                  <c:v>4.9672000000000001E-2</c:v>
                </c:pt>
                <c:pt idx="2742">
                  <c:v>5.3821000000000001E-2</c:v>
                </c:pt>
                <c:pt idx="2743">
                  <c:v>5.8855999999999999E-2</c:v>
                </c:pt>
                <c:pt idx="2744">
                  <c:v>6.4380999999999994E-2</c:v>
                </c:pt>
                <c:pt idx="2745">
                  <c:v>6.9991999999999999E-2</c:v>
                </c:pt>
                <c:pt idx="2746">
                  <c:v>7.5707999999999998E-2</c:v>
                </c:pt>
                <c:pt idx="2747">
                  <c:v>8.1747E-2</c:v>
                </c:pt>
                <c:pt idx="2748">
                  <c:v>8.8123999999999994E-2</c:v>
                </c:pt>
                <c:pt idx="2749">
                  <c:v>9.4714999999999994E-2</c:v>
                </c:pt>
                <c:pt idx="2750">
                  <c:v>0.101521</c:v>
                </c:pt>
                <c:pt idx="2751">
                  <c:v>0.108636</c:v>
                </c:pt>
                <c:pt idx="2752">
                  <c:v>0.115954</c:v>
                </c:pt>
                <c:pt idx="2753">
                  <c:v>0.12335500000000001</c:v>
                </c:pt>
                <c:pt idx="2754">
                  <c:v>0.13098299999999999</c:v>
                </c:pt>
                <c:pt idx="2755">
                  <c:v>0.13896600000000001</c:v>
                </c:pt>
                <c:pt idx="2756">
                  <c:v>0.14709</c:v>
                </c:pt>
                <c:pt idx="2757">
                  <c:v>0.15495</c:v>
                </c:pt>
                <c:pt idx="2758">
                  <c:v>0.16255700000000001</c:v>
                </c:pt>
                <c:pt idx="2759">
                  <c:v>0.17036599999999999</c:v>
                </c:pt>
                <c:pt idx="2760">
                  <c:v>0.17863599999999999</c:v>
                </c:pt>
                <c:pt idx="2761">
                  <c:v>0.18737300000000001</c:v>
                </c:pt>
                <c:pt idx="2762">
                  <c:v>0.19650300000000001</c:v>
                </c:pt>
                <c:pt idx="2763">
                  <c:v>0.20579900000000001</c:v>
                </c:pt>
                <c:pt idx="2764">
                  <c:v>0.214779</c:v>
                </c:pt>
                <c:pt idx="2765">
                  <c:v>0.22293199999999999</c:v>
                </c:pt>
                <c:pt idx="2766">
                  <c:v>0.23063700000000001</c:v>
                </c:pt>
                <c:pt idx="2767">
                  <c:v>0.23886499999999999</c:v>
                </c:pt>
                <c:pt idx="2768">
                  <c:v>0.24778700000000001</c:v>
                </c:pt>
                <c:pt idx="2769">
                  <c:v>0.25709399999999999</c:v>
                </c:pt>
                <c:pt idx="2770">
                  <c:v>0.266484</c:v>
                </c:pt>
                <c:pt idx="2771">
                  <c:v>0.27576699999999998</c:v>
                </c:pt>
                <c:pt idx="2772">
                  <c:v>0.28496100000000002</c:v>
                </c:pt>
                <c:pt idx="2773">
                  <c:v>0.29414000000000001</c:v>
                </c:pt>
                <c:pt idx="2774">
                  <c:v>0.30318400000000001</c:v>
                </c:pt>
                <c:pt idx="2775">
                  <c:v>0.31192500000000001</c:v>
                </c:pt>
                <c:pt idx="2776">
                  <c:v>0.32044899999999998</c:v>
                </c:pt>
                <c:pt idx="2777">
                  <c:v>0.329069</c:v>
                </c:pt>
                <c:pt idx="2778">
                  <c:v>0.33787</c:v>
                </c:pt>
                <c:pt idx="2779">
                  <c:v>0.34651100000000001</c:v>
                </c:pt>
                <c:pt idx="2780">
                  <c:v>0.35464000000000001</c:v>
                </c:pt>
                <c:pt idx="2781">
                  <c:v>0.36241699999999999</c:v>
                </c:pt>
                <c:pt idx="2782">
                  <c:v>0.37058600000000003</c:v>
                </c:pt>
                <c:pt idx="2783">
                  <c:v>0.37979200000000002</c:v>
                </c:pt>
                <c:pt idx="2784">
                  <c:v>0.39008799999999999</c:v>
                </c:pt>
                <c:pt idx="2785">
                  <c:v>0.40128900000000001</c:v>
                </c:pt>
                <c:pt idx="2786">
                  <c:v>0.41306399999999999</c:v>
                </c:pt>
                <c:pt idx="2787">
                  <c:v>0.42465700000000001</c:v>
                </c:pt>
                <c:pt idx="2788">
                  <c:v>0.43528</c:v>
                </c:pt>
                <c:pt idx="2789">
                  <c:v>0.44568400000000002</c:v>
                </c:pt>
                <c:pt idx="2790">
                  <c:v>0.45803100000000002</c:v>
                </c:pt>
                <c:pt idx="2791">
                  <c:v>0.47327200000000003</c:v>
                </c:pt>
                <c:pt idx="2792">
                  <c:v>0.49032199999999998</c:v>
                </c:pt>
                <c:pt idx="2793">
                  <c:v>0.50791200000000003</c:v>
                </c:pt>
                <c:pt idx="2794">
                  <c:v>0.52545900000000001</c:v>
                </c:pt>
                <c:pt idx="2795">
                  <c:v>0.54278899999999997</c:v>
                </c:pt>
                <c:pt idx="2796">
                  <c:v>0.55962999999999996</c:v>
                </c:pt>
                <c:pt idx="2797">
                  <c:v>0.57529799999999998</c:v>
                </c:pt>
                <c:pt idx="2798">
                  <c:v>0.58895900000000001</c:v>
                </c:pt>
                <c:pt idx="2799">
                  <c:v>0.600109</c:v>
                </c:pt>
                <c:pt idx="2800">
                  <c:v>0.60866600000000004</c:v>
                </c:pt>
                <c:pt idx="2801">
                  <c:v>0.61475100000000005</c:v>
                </c:pt>
                <c:pt idx="2802">
                  <c:v>0.61840300000000004</c:v>
                </c:pt>
                <c:pt idx="2803">
                  <c:v>0.61953800000000003</c:v>
                </c:pt>
                <c:pt idx="2804">
                  <c:v>0.618174</c:v>
                </c:pt>
                <c:pt idx="2805">
                  <c:v>0.61470400000000003</c:v>
                </c:pt>
                <c:pt idx="2806">
                  <c:v>0.60973999999999995</c:v>
                </c:pt>
                <c:pt idx="2807">
                  <c:v>0.60376099999999999</c:v>
                </c:pt>
                <c:pt idx="2808">
                  <c:v>0.59723899999999996</c:v>
                </c:pt>
                <c:pt idx="2809">
                  <c:v>0.59084000000000003</c:v>
                </c:pt>
                <c:pt idx="2810">
                  <c:v>0.58519600000000005</c:v>
                </c:pt>
                <c:pt idx="2811">
                  <c:v>0.58062599999999998</c:v>
                </c:pt>
                <c:pt idx="2812">
                  <c:v>0.57699199999999995</c:v>
                </c:pt>
                <c:pt idx="2813">
                  <c:v>0.57394400000000001</c:v>
                </c:pt>
                <c:pt idx="2814">
                  <c:v>0.57340199999999997</c:v>
                </c:pt>
                <c:pt idx="2815">
                  <c:v>0.57752199999999998</c:v>
                </c:pt>
                <c:pt idx="2816">
                  <c:v>0.586256</c:v>
                </c:pt>
                <c:pt idx="2817">
                  <c:v>0.59875999999999996</c:v>
                </c:pt>
                <c:pt idx="2818">
                  <c:v>0.61370800000000003</c:v>
                </c:pt>
                <c:pt idx="2819">
                  <c:v>0.62927</c:v>
                </c:pt>
                <c:pt idx="2820">
                  <c:v>0.64507000000000003</c:v>
                </c:pt>
                <c:pt idx="2821">
                  <c:v>0.66256199999999998</c:v>
                </c:pt>
                <c:pt idx="2822">
                  <c:v>0.68232599999999999</c:v>
                </c:pt>
                <c:pt idx="2823">
                  <c:v>0.70382599999999995</c:v>
                </c:pt>
                <c:pt idx="2824">
                  <c:v>0.72628199999999998</c:v>
                </c:pt>
                <c:pt idx="2825">
                  <c:v>0.74905699999999997</c:v>
                </c:pt>
                <c:pt idx="2826">
                  <c:v>0.77154699999999998</c:v>
                </c:pt>
                <c:pt idx="2827">
                  <c:v>0.79320400000000002</c:v>
                </c:pt>
                <c:pt idx="2828">
                  <c:v>0.813863</c:v>
                </c:pt>
                <c:pt idx="2829">
                  <c:v>0.83379599999999998</c:v>
                </c:pt>
                <c:pt idx="2830">
                  <c:v>0.85330799999999996</c:v>
                </c:pt>
                <c:pt idx="2831">
                  <c:v>0.87258599999999997</c:v>
                </c:pt>
                <c:pt idx="2832">
                  <c:v>0.89183999999999997</c:v>
                </c:pt>
                <c:pt idx="2833">
                  <c:v>0.91101799999999999</c:v>
                </c:pt>
                <c:pt idx="2834">
                  <c:v>0.92915199999999998</c:v>
                </c:pt>
                <c:pt idx="2835">
                  <c:v>0.94413800000000003</c:v>
                </c:pt>
                <c:pt idx="2836">
                  <c:v>0.95463399999999998</c:v>
                </c:pt>
                <c:pt idx="2837">
                  <c:v>0.96310899999999999</c:v>
                </c:pt>
                <c:pt idx="2838">
                  <c:v>0.97397500000000004</c:v>
                </c:pt>
                <c:pt idx="2839">
                  <c:v>0.98785699999999999</c:v>
                </c:pt>
                <c:pt idx="2840">
                  <c:v>1.0020819999999999</c:v>
                </c:pt>
                <c:pt idx="2841">
                  <c:v>1.014758</c:v>
                </c:pt>
                <c:pt idx="2842">
                  <c:v>1.025207</c:v>
                </c:pt>
                <c:pt idx="2843">
                  <c:v>1.034135</c:v>
                </c:pt>
                <c:pt idx="2844">
                  <c:v>1.0436030000000001</c:v>
                </c:pt>
                <c:pt idx="2845">
                  <c:v>1.0548040000000001</c:v>
                </c:pt>
                <c:pt idx="2846">
                  <c:v>1.0666279999999999</c:v>
                </c:pt>
                <c:pt idx="2847">
                  <c:v>1.077618</c:v>
                </c:pt>
                <c:pt idx="2848">
                  <c:v>1.086697</c:v>
                </c:pt>
                <c:pt idx="2849">
                  <c:v>1.0939479999999999</c:v>
                </c:pt>
                <c:pt idx="2850">
                  <c:v>1.100781</c:v>
                </c:pt>
                <c:pt idx="2851">
                  <c:v>1.108195</c:v>
                </c:pt>
                <c:pt idx="2852">
                  <c:v>1.116263</c:v>
                </c:pt>
                <c:pt idx="2853">
                  <c:v>1.1246119999999999</c:v>
                </c:pt>
                <c:pt idx="2854">
                  <c:v>1.1330070000000001</c:v>
                </c:pt>
                <c:pt idx="2855">
                  <c:v>1.141462</c:v>
                </c:pt>
                <c:pt idx="2856">
                  <c:v>1.149602</c:v>
                </c:pt>
                <c:pt idx="2857">
                  <c:v>1.156609</c:v>
                </c:pt>
                <c:pt idx="2858">
                  <c:v>1.1622509999999999</c:v>
                </c:pt>
                <c:pt idx="2859">
                  <c:v>1.1672689999999999</c:v>
                </c:pt>
                <c:pt idx="2860">
                  <c:v>1.173338</c:v>
                </c:pt>
                <c:pt idx="2861">
                  <c:v>1.182075</c:v>
                </c:pt>
                <c:pt idx="2862">
                  <c:v>1.192677</c:v>
                </c:pt>
                <c:pt idx="2863">
                  <c:v>1.2037199999999999</c:v>
                </c:pt>
                <c:pt idx="2864">
                  <c:v>1.21444</c:v>
                </c:pt>
                <c:pt idx="2865">
                  <c:v>1.22438</c:v>
                </c:pt>
                <c:pt idx="2866">
                  <c:v>1.233471</c:v>
                </c:pt>
                <c:pt idx="2867">
                  <c:v>1.2423569999999999</c:v>
                </c:pt>
                <c:pt idx="2868">
                  <c:v>1.2518009999999999</c:v>
                </c:pt>
                <c:pt idx="2869">
                  <c:v>1.261857</c:v>
                </c:pt>
                <c:pt idx="2870">
                  <c:v>1.2719389999999999</c:v>
                </c:pt>
                <c:pt idx="2871">
                  <c:v>1.281379</c:v>
                </c:pt>
                <c:pt idx="2872">
                  <c:v>1.2901229999999999</c:v>
                </c:pt>
                <c:pt idx="2873">
                  <c:v>1.299172</c:v>
                </c:pt>
                <c:pt idx="2874">
                  <c:v>1.309431</c:v>
                </c:pt>
                <c:pt idx="2875">
                  <c:v>1.320392</c:v>
                </c:pt>
                <c:pt idx="2876">
                  <c:v>1.331207</c:v>
                </c:pt>
                <c:pt idx="2877">
                  <c:v>1.3415269999999999</c:v>
                </c:pt>
                <c:pt idx="2878">
                  <c:v>1.351232</c:v>
                </c:pt>
                <c:pt idx="2879">
                  <c:v>1.359175</c:v>
                </c:pt>
                <c:pt idx="2880">
                  <c:v>1.3638999999999999</c:v>
                </c:pt>
                <c:pt idx="2881">
                  <c:v>1.367885</c:v>
                </c:pt>
                <c:pt idx="2882">
                  <c:v>1.3739479999999999</c:v>
                </c:pt>
                <c:pt idx="2883">
                  <c:v>1.382334</c:v>
                </c:pt>
                <c:pt idx="2884">
                  <c:v>1.3917600000000001</c:v>
                </c:pt>
                <c:pt idx="2885">
                  <c:v>1.4009100000000001</c:v>
                </c:pt>
                <c:pt idx="2886">
                  <c:v>1.4090180000000001</c:v>
                </c:pt>
                <c:pt idx="2887">
                  <c:v>1.4157329999999999</c:v>
                </c:pt>
                <c:pt idx="2888">
                  <c:v>1.420801</c:v>
                </c:pt>
                <c:pt idx="2889">
                  <c:v>1.4241140000000001</c:v>
                </c:pt>
                <c:pt idx="2890">
                  <c:v>1.426366</c:v>
                </c:pt>
                <c:pt idx="2891">
                  <c:v>1.4289639999999999</c:v>
                </c:pt>
                <c:pt idx="2892">
                  <c:v>1.4325399999999999</c:v>
                </c:pt>
                <c:pt idx="2893">
                  <c:v>1.436488</c:v>
                </c:pt>
                <c:pt idx="2894">
                  <c:v>1.4399729999999999</c:v>
                </c:pt>
                <c:pt idx="2895">
                  <c:v>1.4425920000000001</c:v>
                </c:pt>
                <c:pt idx="2896">
                  <c:v>1.4443509999999999</c:v>
                </c:pt>
                <c:pt idx="2897">
                  <c:v>1.4454309999999999</c:v>
                </c:pt>
                <c:pt idx="2898">
                  <c:v>1.4460900000000001</c:v>
                </c:pt>
                <c:pt idx="2899">
                  <c:v>1.446474</c:v>
                </c:pt>
                <c:pt idx="2900">
                  <c:v>1.446369</c:v>
                </c:pt>
                <c:pt idx="2901">
                  <c:v>1.445254</c:v>
                </c:pt>
                <c:pt idx="2902">
                  <c:v>1.442618</c:v>
                </c:pt>
                <c:pt idx="2903">
                  <c:v>1.4381600000000001</c:v>
                </c:pt>
                <c:pt idx="2904">
                  <c:v>1.4326490000000001</c:v>
                </c:pt>
                <c:pt idx="2905">
                  <c:v>1.428496</c:v>
                </c:pt>
                <c:pt idx="2906">
                  <c:v>1.4264380000000001</c:v>
                </c:pt>
                <c:pt idx="2907">
                  <c:v>1.425999999999999</c:v>
                </c:pt>
                <c:pt idx="2908">
                  <c:v>1.426539</c:v>
                </c:pt>
                <c:pt idx="2909">
                  <c:v>1.4274370000000001</c:v>
                </c:pt>
                <c:pt idx="2910">
                  <c:v>1.428417</c:v>
                </c:pt>
                <c:pt idx="2911">
                  <c:v>1.4296040000000001</c:v>
                </c:pt>
                <c:pt idx="2912">
                  <c:v>1.431295</c:v>
                </c:pt>
                <c:pt idx="2913">
                  <c:v>1.433802</c:v>
                </c:pt>
                <c:pt idx="2914">
                  <c:v>1.437384</c:v>
                </c:pt>
                <c:pt idx="2915">
                  <c:v>1.4419500000000001</c:v>
                </c:pt>
                <c:pt idx="2916">
                  <c:v>1.44712</c:v>
                </c:pt>
                <c:pt idx="2917">
                  <c:v>1.452701</c:v>
                </c:pt>
                <c:pt idx="2918">
                  <c:v>1.458636</c:v>
                </c:pt>
                <c:pt idx="2919">
                  <c:v>1.4648140000000001</c:v>
                </c:pt>
                <c:pt idx="2920">
                  <c:v>1.4710110000000001</c:v>
                </c:pt>
                <c:pt idx="2921">
                  <c:v>1.47692</c:v>
                </c:pt>
                <c:pt idx="2922">
                  <c:v>1.4824580000000001</c:v>
                </c:pt>
                <c:pt idx="2923">
                  <c:v>1.4877530000000001</c:v>
                </c:pt>
                <c:pt idx="2924">
                  <c:v>1.492634</c:v>
                </c:pt>
                <c:pt idx="2925">
                  <c:v>1.4966120000000001</c:v>
                </c:pt>
                <c:pt idx="2926">
                  <c:v>1.499182</c:v>
                </c:pt>
                <c:pt idx="2927">
                  <c:v>1.499873</c:v>
                </c:pt>
                <c:pt idx="2928">
                  <c:v>1.498432</c:v>
                </c:pt>
                <c:pt idx="2929">
                  <c:v>1.4955499999999999</c:v>
                </c:pt>
                <c:pt idx="2930">
                  <c:v>1.492405</c:v>
                </c:pt>
                <c:pt idx="2931">
                  <c:v>1.48851</c:v>
                </c:pt>
                <c:pt idx="2932">
                  <c:v>1.4828049999999999</c:v>
                </c:pt>
                <c:pt idx="2933">
                  <c:v>1.475063</c:v>
                </c:pt>
                <c:pt idx="2934">
                  <c:v>1.4653959999999999</c:v>
                </c:pt>
                <c:pt idx="2935">
                  <c:v>1.45383</c:v>
                </c:pt>
                <c:pt idx="2936">
                  <c:v>1.4402980000000001</c:v>
                </c:pt>
                <c:pt idx="2937">
                  <c:v>1.4247700000000001</c:v>
                </c:pt>
                <c:pt idx="2938">
                  <c:v>1.4072530000000001</c:v>
                </c:pt>
                <c:pt idx="2939">
                  <c:v>1.387867</c:v>
                </c:pt>
                <c:pt idx="2940">
                  <c:v>1.366962</c:v>
                </c:pt>
                <c:pt idx="2941">
                  <c:v>1.3448359999999999</c:v>
                </c:pt>
                <c:pt idx="2942">
                  <c:v>1.3214669999999999</c:v>
                </c:pt>
                <c:pt idx="2943">
                  <c:v>1.296759</c:v>
                </c:pt>
                <c:pt idx="2944">
                  <c:v>1.270788</c:v>
                </c:pt>
                <c:pt idx="2945">
                  <c:v>1.243846</c:v>
                </c:pt>
                <c:pt idx="2946">
                  <c:v>1.216459</c:v>
                </c:pt>
                <c:pt idx="2947">
                  <c:v>1.1890449999999999</c:v>
                </c:pt>
                <c:pt idx="2948">
                  <c:v>1.1615839999999999</c:v>
                </c:pt>
                <c:pt idx="2949">
                  <c:v>1.1339330000000001</c:v>
                </c:pt>
                <c:pt idx="2950">
                  <c:v>1.1061179999999999</c:v>
                </c:pt>
                <c:pt idx="2951">
                  <c:v>1.078309</c:v>
                </c:pt>
                <c:pt idx="2952">
                  <c:v>1.0506599999999999</c:v>
                </c:pt>
                <c:pt idx="2953">
                  <c:v>1.0231710000000001</c:v>
                </c:pt>
                <c:pt idx="2954">
                  <c:v>0.99575599999999997</c:v>
                </c:pt>
                <c:pt idx="2955">
                  <c:v>0.96851299999999996</c:v>
                </c:pt>
                <c:pt idx="2956">
                  <c:v>0.94186700000000001</c:v>
                </c:pt>
                <c:pt idx="2957">
                  <c:v>0.91611699999999996</c:v>
                </c:pt>
                <c:pt idx="2958">
                  <c:v>0.89113399999999998</c:v>
                </c:pt>
                <c:pt idx="2959">
                  <c:v>0.86673100000000003</c:v>
                </c:pt>
                <c:pt idx="2960">
                  <c:v>0.84286300000000003</c:v>
                </c:pt>
                <c:pt idx="2961">
                  <c:v>0.81953500000000001</c:v>
                </c:pt>
                <c:pt idx="2962">
                  <c:v>0.79668000000000005</c:v>
                </c:pt>
                <c:pt idx="2963">
                  <c:v>0.77422599999999997</c:v>
                </c:pt>
                <c:pt idx="2964">
                  <c:v>0.75222900000000004</c:v>
                </c:pt>
                <c:pt idx="2965">
                  <c:v>0.73084300000000002</c:v>
                </c:pt>
                <c:pt idx="2966">
                  <c:v>0.71020499999999998</c:v>
                </c:pt>
                <c:pt idx="2967">
                  <c:v>0.69036399999999998</c:v>
                </c:pt>
                <c:pt idx="2968">
                  <c:v>0.67127000000000003</c:v>
                </c:pt>
                <c:pt idx="2969">
                  <c:v>0.65283999999999998</c:v>
                </c:pt>
                <c:pt idx="2970">
                  <c:v>0.63506899999999999</c:v>
                </c:pt>
                <c:pt idx="2971">
                  <c:v>0.61804099999999995</c:v>
                </c:pt>
                <c:pt idx="2972">
                  <c:v>0.60180599999999995</c:v>
                </c:pt>
                <c:pt idx="2973">
                  <c:v>0.58632499999999999</c:v>
                </c:pt>
                <c:pt idx="2974">
                  <c:v>0.57152700000000001</c:v>
                </c:pt>
                <c:pt idx="2975">
                  <c:v>0.55739300000000003</c:v>
                </c:pt>
                <c:pt idx="2976">
                  <c:v>0.54395300000000002</c:v>
                </c:pt>
                <c:pt idx="2977">
                  <c:v>0.53119300000000003</c:v>
                </c:pt>
                <c:pt idx="2978">
                  <c:v>0.51904399999999995</c:v>
                </c:pt>
                <c:pt idx="2979">
                  <c:v>0.50746400000000003</c:v>
                </c:pt>
                <c:pt idx="2980">
                  <c:v>0.49646899999999999</c:v>
                </c:pt>
                <c:pt idx="2981">
                  <c:v>0.48607899999999998</c:v>
                </c:pt>
                <c:pt idx="2982">
                  <c:v>0.47630099999999997</c:v>
                </c:pt>
                <c:pt idx="2983">
                  <c:v>0.46711999999999998</c:v>
                </c:pt>
                <c:pt idx="2984">
                  <c:v>0.458532</c:v>
                </c:pt>
                <c:pt idx="2985">
                  <c:v>0.45059900000000003</c:v>
                </c:pt>
                <c:pt idx="2986">
                  <c:v>0.443407</c:v>
                </c:pt>
                <c:pt idx="2987">
                  <c:v>0.436811</c:v>
                </c:pt>
                <c:pt idx="2988">
                  <c:v>0.43038500000000002</c:v>
                </c:pt>
                <c:pt idx="2989">
                  <c:v>0.42419099999999998</c:v>
                </c:pt>
                <c:pt idx="2990">
                  <c:v>0.41893900000000001</c:v>
                </c:pt>
                <c:pt idx="2991">
                  <c:v>0.414935</c:v>
                </c:pt>
                <c:pt idx="2992">
                  <c:v>0.41199000000000002</c:v>
                </c:pt>
                <c:pt idx="2993">
                  <c:v>0.40985100000000002</c:v>
                </c:pt>
                <c:pt idx="2994">
                  <c:v>0.40843200000000002</c:v>
                </c:pt>
                <c:pt idx="2995">
                  <c:v>0.407719</c:v>
                </c:pt>
                <c:pt idx="2996">
                  <c:v>0.40752300000000002</c:v>
                </c:pt>
                <c:pt idx="2997">
                  <c:v>0.407468</c:v>
                </c:pt>
                <c:pt idx="2998">
                  <c:v>0.40753699999999998</c:v>
                </c:pt>
                <c:pt idx="2999">
                  <c:v>0.40834199999999998</c:v>
                </c:pt>
                <c:pt idx="3000">
                  <c:v>0.41031400000000001</c:v>
                </c:pt>
                <c:pt idx="3001">
                  <c:v>0.41333700000000001</c:v>
                </c:pt>
                <c:pt idx="3002">
                  <c:v>0.417049</c:v>
                </c:pt>
                <c:pt idx="3003">
                  <c:v>0.42110999999999998</c:v>
                </c:pt>
                <c:pt idx="3004">
                  <c:v>0.42535200000000001</c:v>
                </c:pt>
                <c:pt idx="3005">
                  <c:v>0.429867</c:v>
                </c:pt>
                <c:pt idx="3006">
                  <c:v>0.434888</c:v>
                </c:pt>
                <c:pt idx="3007">
                  <c:v>0.440556</c:v>
                </c:pt>
                <c:pt idx="3008">
                  <c:v>0.44689000000000001</c:v>
                </c:pt>
                <c:pt idx="3009">
                  <c:v>0.45373799999999997</c:v>
                </c:pt>
                <c:pt idx="3010">
                  <c:v>0.46056599999999998</c:v>
                </c:pt>
                <c:pt idx="3011">
                  <c:v>0.466391</c:v>
                </c:pt>
                <c:pt idx="3012">
                  <c:v>0.47063300000000002</c:v>
                </c:pt>
                <c:pt idx="3013">
                  <c:v>0.47455700000000001</c:v>
                </c:pt>
                <c:pt idx="3014">
                  <c:v>0.48002800000000001</c:v>
                </c:pt>
                <c:pt idx="3015">
                  <c:v>0.48749300000000001</c:v>
                </c:pt>
                <c:pt idx="3016">
                  <c:v>0.49661100000000002</c:v>
                </c:pt>
                <c:pt idx="3017">
                  <c:v>0.50687099999999996</c:v>
                </c:pt>
                <c:pt idx="3018">
                  <c:v>0.51757399999999998</c:v>
                </c:pt>
                <c:pt idx="3019">
                  <c:v>0.52787799999999996</c:v>
                </c:pt>
                <c:pt idx="3020">
                  <c:v>0.537493</c:v>
                </c:pt>
                <c:pt idx="3021">
                  <c:v>0.54693199999999997</c:v>
                </c:pt>
                <c:pt idx="3022">
                  <c:v>0.55689200000000005</c:v>
                </c:pt>
                <c:pt idx="3023">
                  <c:v>0.56755900000000004</c:v>
                </c:pt>
                <c:pt idx="3024">
                  <c:v>0.57822799999999996</c:v>
                </c:pt>
                <c:pt idx="3025">
                  <c:v>0.58815700000000004</c:v>
                </c:pt>
                <c:pt idx="3026">
                  <c:v>0.59735899999999997</c:v>
                </c:pt>
                <c:pt idx="3027">
                  <c:v>0.60629</c:v>
                </c:pt>
                <c:pt idx="3028">
                  <c:v>0.61524900000000005</c:v>
                </c:pt>
                <c:pt idx="3029">
                  <c:v>0.62425600000000003</c:v>
                </c:pt>
                <c:pt idx="3030">
                  <c:v>0.63307199999999997</c:v>
                </c:pt>
                <c:pt idx="3031">
                  <c:v>0.641212</c:v>
                </c:pt>
                <c:pt idx="3032">
                  <c:v>0.64822400000000002</c:v>
                </c:pt>
                <c:pt idx="3033">
                  <c:v>0.65402400000000005</c:v>
                </c:pt>
                <c:pt idx="3034">
                  <c:v>0.658721</c:v>
                </c:pt>
                <c:pt idx="3035">
                  <c:v>0.66235100000000002</c:v>
                </c:pt>
                <c:pt idx="3036">
                  <c:v>0.66532800000000003</c:v>
                </c:pt>
                <c:pt idx="3037">
                  <c:v>0.66876999999999998</c:v>
                </c:pt>
                <c:pt idx="3038">
                  <c:v>0.67330100000000004</c:v>
                </c:pt>
                <c:pt idx="3039">
                  <c:v>0.67819499999999999</c:v>
                </c:pt>
                <c:pt idx="3040">
                  <c:v>0.68226799999999999</c:v>
                </c:pt>
                <c:pt idx="3041">
                  <c:v>0.68537300000000001</c:v>
                </c:pt>
                <c:pt idx="3042">
                  <c:v>0.68814500000000001</c:v>
                </c:pt>
                <c:pt idx="3043">
                  <c:v>0.69094800000000001</c:v>
                </c:pt>
                <c:pt idx="3044">
                  <c:v>0.69406900000000005</c:v>
                </c:pt>
                <c:pt idx="3045">
                  <c:v>0.69742199999999999</c:v>
                </c:pt>
                <c:pt idx="3046">
                  <c:v>0.70035400000000003</c:v>
                </c:pt>
                <c:pt idx="3047">
                  <c:v>0.70226100000000002</c:v>
                </c:pt>
                <c:pt idx="3048">
                  <c:v>0.70291800000000004</c:v>
                </c:pt>
                <c:pt idx="3049">
                  <c:v>0.70275399999999999</c:v>
                </c:pt>
                <c:pt idx="3050">
                  <c:v>0.70268699999999995</c:v>
                </c:pt>
                <c:pt idx="3051">
                  <c:v>0.70309600000000005</c:v>
                </c:pt>
                <c:pt idx="3052">
                  <c:v>0.70357999999999998</c:v>
                </c:pt>
                <c:pt idx="3053">
                  <c:v>0.70359899999999997</c:v>
                </c:pt>
                <c:pt idx="3054">
                  <c:v>0.70282900000000004</c:v>
                </c:pt>
                <c:pt idx="3055">
                  <c:v>0.70118000000000003</c:v>
                </c:pt>
                <c:pt idx="3056">
                  <c:v>0.69889400000000002</c:v>
                </c:pt>
                <c:pt idx="3057">
                  <c:v>0.69649799999999995</c:v>
                </c:pt>
                <c:pt idx="3058">
                  <c:v>0.69416900000000004</c:v>
                </c:pt>
                <c:pt idx="3059">
                  <c:v>0.69145999999999996</c:v>
                </c:pt>
                <c:pt idx="3060">
                  <c:v>0.68789400000000001</c:v>
                </c:pt>
                <c:pt idx="3061">
                  <c:v>0.68351200000000001</c:v>
                </c:pt>
                <c:pt idx="3062">
                  <c:v>0.67866000000000004</c:v>
                </c:pt>
                <c:pt idx="3063">
                  <c:v>0.67343900000000001</c:v>
                </c:pt>
                <c:pt idx="3064">
                  <c:v>0.66800199999999998</c:v>
                </c:pt>
                <c:pt idx="3065">
                  <c:v>0.66293599999999997</c:v>
                </c:pt>
                <c:pt idx="3066">
                  <c:v>0.65839400000000003</c:v>
                </c:pt>
                <c:pt idx="3067">
                  <c:v>0.65409200000000001</c:v>
                </c:pt>
                <c:pt idx="3068">
                  <c:v>0.64997899999999997</c:v>
                </c:pt>
                <c:pt idx="3069">
                  <c:v>0.64600199999999997</c:v>
                </c:pt>
                <c:pt idx="3070">
                  <c:v>0.64194200000000001</c:v>
                </c:pt>
                <c:pt idx="3071">
                  <c:v>0.63744199999999995</c:v>
                </c:pt>
                <c:pt idx="3072">
                  <c:v>0.63246999999999998</c:v>
                </c:pt>
                <c:pt idx="3073">
                  <c:v>0.62772799999999995</c:v>
                </c:pt>
                <c:pt idx="3074">
                  <c:v>0.62381900000000001</c:v>
                </c:pt>
                <c:pt idx="3075">
                  <c:v>0.62050799999999995</c:v>
                </c:pt>
                <c:pt idx="3076">
                  <c:v>0.61717599999999995</c:v>
                </c:pt>
                <c:pt idx="3077">
                  <c:v>0.61330700000000005</c:v>
                </c:pt>
                <c:pt idx="3078">
                  <c:v>0.60863100000000003</c:v>
                </c:pt>
                <c:pt idx="3079">
                  <c:v>0.60314699999999999</c:v>
                </c:pt>
                <c:pt idx="3080">
                  <c:v>0.59702599999999995</c:v>
                </c:pt>
                <c:pt idx="3081">
                  <c:v>0.590395</c:v>
                </c:pt>
                <c:pt idx="3082">
                  <c:v>0.58313199999999998</c:v>
                </c:pt>
                <c:pt idx="3083">
                  <c:v>0.57494199999999995</c:v>
                </c:pt>
                <c:pt idx="3084">
                  <c:v>0.56564099999999995</c:v>
                </c:pt>
                <c:pt idx="3085">
                  <c:v>0.555315</c:v>
                </c:pt>
                <c:pt idx="3086">
                  <c:v>0.54419700000000004</c:v>
                </c:pt>
                <c:pt idx="3087">
                  <c:v>0.53251800000000005</c:v>
                </c:pt>
                <c:pt idx="3088">
                  <c:v>0.52029700000000001</c:v>
                </c:pt>
                <c:pt idx="3089">
                  <c:v>0.50750300000000004</c:v>
                </c:pt>
                <c:pt idx="3090">
                  <c:v>0.49438199999999999</c:v>
                </c:pt>
                <c:pt idx="3091">
                  <c:v>0.48119699999999999</c:v>
                </c:pt>
                <c:pt idx="3092">
                  <c:v>0.46773900000000002</c:v>
                </c:pt>
                <c:pt idx="3093">
                  <c:v>0.453542</c:v>
                </c:pt>
                <c:pt idx="3094">
                  <c:v>0.43832100000000002</c:v>
                </c:pt>
                <c:pt idx="3095">
                  <c:v>0.422122</c:v>
                </c:pt>
                <c:pt idx="3096">
                  <c:v>0.405366</c:v>
                </c:pt>
                <c:pt idx="3097">
                  <c:v>0.38858199999999998</c:v>
                </c:pt>
                <c:pt idx="3098">
                  <c:v>0.37191299999999999</c:v>
                </c:pt>
                <c:pt idx="3099">
                  <c:v>0.355236</c:v>
                </c:pt>
                <c:pt idx="3100">
                  <c:v>0.33842299999999997</c:v>
                </c:pt>
                <c:pt idx="3101">
                  <c:v>0.32148399999999999</c:v>
                </c:pt>
                <c:pt idx="3102">
                  <c:v>0.30461199999999999</c:v>
                </c:pt>
                <c:pt idx="3103">
                  <c:v>0.28802</c:v>
                </c:pt>
                <c:pt idx="3104">
                  <c:v>0.271731</c:v>
                </c:pt>
                <c:pt idx="3105">
                  <c:v>0.25562800000000002</c:v>
                </c:pt>
                <c:pt idx="3106">
                  <c:v>0.23963699999999999</c:v>
                </c:pt>
                <c:pt idx="3107">
                  <c:v>0.22382299999999999</c:v>
                </c:pt>
                <c:pt idx="3108">
                  <c:v>0.20836399999999999</c:v>
                </c:pt>
                <c:pt idx="3109">
                  <c:v>0.19352900000000001</c:v>
                </c:pt>
                <c:pt idx="3110">
                  <c:v>0.179759</c:v>
                </c:pt>
                <c:pt idx="3111">
                  <c:v>0.16742299999999999</c:v>
                </c:pt>
                <c:pt idx="3112">
                  <c:v>0.15628</c:v>
                </c:pt>
                <c:pt idx="3113">
                  <c:v>0.145785</c:v>
                </c:pt>
                <c:pt idx="3114">
                  <c:v>0.13559199999999999</c:v>
                </c:pt>
                <c:pt idx="3115">
                  <c:v>0.12561900000000001</c:v>
                </c:pt>
                <c:pt idx="3116">
                  <c:v>0.11594599999999999</c:v>
                </c:pt>
                <c:pt idx="3117">
                  <c:v>0.10663400000000001</c:v>
                </c:pt>
                <c:pt idx="3118">
                  <c:v>9.7639000000000004E-2</c:v>
                </c:pt>
                <c:pt idx="3119">
                  <c:v>8.8854000000000002E-2</c:v>
                </c:pt>
                <c:pt idx="3120">
                  <c:v>8.0239000000000005E-2</c:v>
                </c:pt>
                <c:pt idx="3121">
                  <c:v>7.1885000000000004E-2</c:v>
                </c:pt>
                <c:pt idx="3122">
                  <c:v>6.3953999999999997E-2</c:v>
                </c:pt>
                <c:pt idx="3123">
                  <c:v>5.6568E-2</c:v>
                </c:pt>
                <c:pt idx="3124">
                  <c:v>4.9775E-2</c:v>
                </c:pt>
                <c:pt idx="3125">
                  <c:v>4.3574000000000002E-2</c:v>
                </c:pt>
                <c:pt idx="3126">
                  <c:v>3.7928999999999997E-2</c:v>
                </c:pt>
                <c:pt idx="3127">
                  <c:v>3.2703000000000003E-2</c:v>
                </c:pt>
                <c:pt idx="3128">
                  <c:v>2.7643000000000001E-2</c:v>
                </c:pt>
                <c:pt idx="3129">
                  <c:v>2.2571000000000001E-2</c:v>
                </c:pt>
                <c:pt idx="3130">
                  <c:v>1.7724E-2</c:v>
                </c:pt>
                <c:pt idx="3131">
                  <c:v>1.3623E-2</c:v>
                </c:pt>
                <c:pt idx="3132">
                  <c:v>1.0547000000000001E-2</c:v>
                </c:pt>
                <c:pt idx="3133">
                  <c:v>8.4679999999999998E-3</c:v>
                </c:pt>
                <c:pt idx="3134">
                  <c:v>7.3769999999999999E-3</c:v>
                </c:pt>
                <c:pt idx="3135">
                  <c:v>7.502E-3</c:v>
                </c:pt>
                <c:pt idx="3136">
                  <c:v>9.1870000000000007E-3</c:v>
                </c:pt>
                <c:pt idx="3137">
                  <c:v>1.2548E-2</c:v>
                </c:pt>
                <c:pt idx="3138">
                  <c:v>1.7520000000000001E-2</c:v>
                </c:pt>
                <c:pt idx="3139">
                  <c:v>2.3956999999999999E-2</c:v>
                </c:pt>
                <c:pt idx="3140">
                  <c:v>3.1628999999999997E-2</c:v>
                </c:pt>
                <c:pt idx="3141">
                  <c:v>4.0293000000000002E-2</c:v>
                </c:pt>
                <c:pt idx="3142">
                  <c:v>4.9813000000000003E-2</c:v>
                </c:pt>
                <c:pt idx="3143">
                  <c:v>6.0073000000000001E-2</c:v>
                </c:pt>
                <c:pt idx="3144">
                  <c:v>7.0788000000000004E-2</c:v>
                </c:pt>
                <c:pt idx="3145">
                  <c:v>8.1540000000000001E-2</c:v>
                </c:pt>
                <c:pt idx="3146">
                  <c:v>9.2287999999999995E-2</c:v>
                </c:pt>
                <c:pt idx="3147">
                  <c:v>0.103481</c:v>
                </c:pt>
                <c:pt idx="3148">
                  <c:v>0.115317</c:v>
                </c:pt>
                <c:pt idx="3149">
                  <c:v>0.12748200000000001</c:v>
                </c:pt>
                <c:pt idx="3150">
                  <c:v>0.13949700000000001</c:v>
                </c:pt>
                <c:pt idx="3151">
                  <c:v>0.150945</c:v>
                </c:pt>
                <c:pt idx="3152">
                  <c:v>0.161524</c:v>
                </c:pt>
                <c:pt idx="3153">
                  <c:v>0.17116000000000001</c:v>
                </c:pt>
                <c:pt idx="3154">
                  <c:v>0.18003</c:v>
                </c:pt>
                <c:pt idx="3155">
                  <c:v>0.18812100000000001</c:v>
                </c:pt>
                <c:pt idx="3156">
                  <c:v>0.19497500000000001</c:v>
                </c:pt>
                <c:pt idx="3157">
                  <c:v>0.200484</c:v>
                </c:pt>
                <c:pt idx="3158">
                  <c:v>0.20566000000000001</c:v>
                </c:pt>
                <c:pt idx="3159">
                  <c:v>0.21177499999999999</c:v>
                </c:pt>
                <c:pt idx="3160">
                  <c:v>0.21921399999999999</c:v>
                </c:pt>
                <c:pt idx="3161">
                  <c:v>0.22739999999999999</c:v>
                </c:pt>
                <c:pt idx="3162">
                  <c:v>0.23558100000000001</c:v>
                </c:pt>
                <c:pt idx="3163">
                  <c:v>0.243338</c:v>
                </c:pt>
                <c:pt idx="3164">
                  <c:v>0.25062800000000002</c:v>
                </c:pt>
                <c:pt idx="3165">
                  <c:v>0.25759700000000002</c:v>
                </c:pt>
                <c:pt idx="3166">
                  <c:v>0.264291</c:v>
                </c:pt>
                <c:pt idx="3167">
                  <c:v>0.27050299999999999</c:v>
                </c:pt>
                <c:pt idx="3168">
                  <c:v>0.275947</c:v>
                </c:pt>
                <c:pt idx="3169">
                  <c:v>0.28065699999999999</c:v>
                </c:pt>
                <c:pt idx="3170">
                  <c:v>0.28520200000000001</c:v>
                </c:pt>
                <c:pt idx="3171">
                  <c:v>0.29006199999999999</c:v>
                </c:pt>
                <c:pt idx="3172">
                  <c:v>0.29493799999999998</c:v>
                </c:pt>
                <c:pt idx="3173">
                  <c:v>0.29921300000000001</c:v>
                </c:pt>
                <c:pt idx="3174">
                  <c:v>0.30251299999999998</c:v>
                </c:pt>
                <c:pt idx="3175">
                  <c:v>0.30475799999999997</c:v>
                </c:pt>
                <c:pt idx="3176">
                  <c:v>0.30599999999999999</c:v>
                </c:pt>
                <c:pt idx="3177">
                  <c:v>0.30632500000000001</c:v>
                </c:pt>
                <c:pt idx="3178">
                  <c:v>0.30587599999999998</c:v>
                </c:pt>
                <c:pt idx="3179">
                  <c:v>0.30483199999999999</c:v>
                </c:pt>
                <c:pt idx="3180">
                  <c:v>0.303481</c:v>
                </c:pt>
                <c:pt idx="3181">
                  <c:v>0.30246600000000001</c:v>
                </c:pt>
                <c:pt idx="3182">
                  <c:v>0.30247000000000002</c:v>
                </c:pt>
                <c:pt idx="3183">
                  <c:v>0.30332300000000001</c:v>
                </c:pt>
                <c:pt idx="3184">
                  <c:v>0.30421500000000001</c:v>
                </c:pt>
                <c:pt idx="3185">
                  <c:v>0.30444100000000002</c:v>
                </c:pt>
                <c:pt idx="3186">
                  <c:v>0.30418400000000001</c:v>
                </c:pt>
                <c:pt idx="3187">
                  <c:v>0.30431799999999998</c:v>
                </c:pt>
                <c:pt idx="3188">
                  <c:v>0.305261</c:v>
                </c:pt>
                <c:pt idx="3189">
                  <c:v>0.30684299999999998</c:v>
                </c:pt>
                <c:pt idx="3190">
                  <c:v>0.30869200000000002</c:v>
                </c:pt>
                <c:pt idx="3191">
                  <c:v>0.31055100000000002</c:v>
                </c:pt>
                <c:pt idx="3192">
                  <c:v>0.31236399999999998</c:v>
                </c:pt>
                <c:pt idx="3193">
                  <c:v>0.31418499999999999</c:v>
                </c:pt>
                <c:pt idx="3194">
                  <c:v>0.31607400000000002</c:v>
                </c:pt>
                <c:pt idx="3195">
                  <c:v>0.31803300000000001</c:v>
                </c:pt>
                <c:pt idx="3196">
                  <c:v>0.32005499999999998</c:v>
                </c:pt>
                <c:pt idx="3197">
                  <c:v>0.32217400000000002</c:v>
                </c:pt>
                <c:pt idx="3198">
                  <c:v>0.32439800000000002</c:v>
                </c:pt>
                <c:pt idx="3199">
                  <c:v>0.32669999999999999</c:v>
                </c:pt>
                <c:pt idx="3200">
                  <c:v>0.32901599999999998</c:v>
                </c:pt>
                <c:pt idx="3201">
                  <c:v>0.331231</c:v>
                </c:pt>
                <c:pt idx="3202">
                  <c:v>0.33320100000000002</c:v>
                </c:pt>
                <c:pt idx="3203">
                  <c:v>0.33490900000000001</c:v>
                </c:pt>
                <c:pt idx="3204">
                  <c:v>0.33662399999999998</c:v>
                </c:pt>
                <c:pt idx="3205">
                  <c:v>0.33871899999999999</c:v>
                </c:pt>
                <c:pt idx="3206">
                  <c:v>0.34132899999999999</c:v>
                </c:pt>
                <c:pt idx="3207">
                  <c:v>0.34425800000000001</c:v>
                </c:pt>
                <c:pt idx="3208">
                  <c:v>0.34713300000000002</c:v>
                </c:pt>
                <c:pt idx="3209">
                  <c:v>0.34970600000000002</c:v>
                </c:pt>
                <c:pt idx="3210">
                  <c:v>0.35239399999999999</c:v>
                </c:pt>
                <c:pt idx="3211">
                  <c:v>0.35605500000000001</c:v>
                </c:pt>
                <c:pt idx="3212">
                  <c:v>0.36092400000000002</c:v>
                </c:pt>
                <c:pt idx="3213">
                  <c:v>0.36670599999999998</c:v>
                </c:pt>
                <c:pt idx="3214">
                  <c:v>0.37311299999999997</c:v>
                </c:pt>
                <c:pt idx="3215">
                  <c:v>0.38004399999999999</c:v>
                </c:pt>
                <c:pt idx="3216">
                  <c:v>0.38745400000000002</c:v>
                </c:pt>
                <c:pt idx="3217">
                  <c:v>0.395258</c:v>
                </c:pt>
                <c:pt idx="3218">
                  <c:v>0.40341700000000003</c:v>
                </c:pt>
                <c:pt idx="3219">
                  <c:v>0.41197899999999998</c:v>
                </c:pt>
                <c:pt idx="3220">
                  <c:v>0.42094599999999999</c:v>
                </c:pt>
                <c:pt idx="3221">
                  <c:v>0.43016500000000002</c:v>
                </c:pt>
                <c:pt idx="3222">
                  <c:v>0.43943500000000002</c:v>
                </c:pt>
                <c:pt idx="3223">
                  <c:v>0.448654</c:v>
                </c:pt>
                <c:pt idx="3224">
                  <c:v>0.457791</c:v>
                </c:pt>
                <c:pt idx="3225">
                  <c:v>0.46679700000000002</c:v>
                </c:pt>
                <c:pt idx="3226">
                  <c:v>0.47564000000000001</c:v>
                </c:pt>
                <c:pt idx="3227">
                  <c:v>0.48442099999999999</c:v>
                </c:pt>
                <c:pt idx="3228">
                  <c:v>0.49323</c:v>
                </c:pt>
                <c:pt idx="3229">
                  <c:v>0.50183500000000003</c:v>
                </c:pt>
                <c:pt idx="3230">
                  <c:v>0.50978100000000004</c:v>
                </c:pt>
                <c:pt idx="3231">
                  <c:v>0.51676500000000003</c:v>
                </c:pt>
                <c:pt idx="3232">
                  <c:v>0.52266000000000001</c:v>
                </c:pt>
                <c:pt idx="3233">
                  <c:v>0.527478</c:v>
                </c:pt>
                <c:pt idx="3234">
                  <c:v>0.53168300000000002</c:v>
                </c:pt>
                <c:pt idx="3235">
                  <c:v>0.53600499999999995</c:v>
                </c:pt>
                <c:pt idx="3236">
                  <c:v>0.54044099999999995</c:v>
                </c:pt>
                <c:pt idx="3237">
                  <c:v>0.54436200000000001</c:v>
                </c:pt>
                <c:pt idx="3238">
                  <c:v>0.54734499999999997</c:v>
                </c:pt>
                <c:pt idx="3239">
                  <c:v>0.54944199999999999</c:v>
                </c:pt>
                <c:pt idx="3240">
                  <c:v>0.55096699999999998</c:v>
                </c:pt>
                <c:pt idx="3241">
                  <c:v>0.552122</c:v>
                </c:pt>
                <c:pt idx="3242">
                  <c:v>0.55287600000000003</c:v>
                </c:pt>
                <c:pt idx="3243">
                  <c:v>0.55302099999999998</c:v>
                </c:pt>
                <c:pt idx="3244">
                  <c:v>0.55235199999999995</c:v>
                </c:pt>
                <c:pt idx="3245">
                  <c:v>0.550983</c:v>
                </c:pt>
                <c:pt idx="3246">
                  <c:v>0.54934899999999998</c:v>
                </c:pt>
                <c:pt idx="3247">
                  <c:v>0.54776100000000005</c:v>
                </c:pt>
                <c:pt idx="3248">
                  <c:v>0.54613599999999995</c:v>
                </c:pt>
                <c:pt idx="3249">
                  <c:v>0.54416299999999995</c:v>
                </c:pt>
                <c:pt idx="3250">
                  <c:v>0.54158200000000001</c:v>
                </c:pt>
                <c:pt idx="3251">
                  <c:v>0.53831600000000002</c:v>
                </c:pt>
                <c:pt idx="3252">
                  <c:v>0.53437999999999997</c:v>
                </c:pt>
                <c:pt idx="3253">
                  <c:v>0.52979299999999996</c:v>
                </c:pt>
                <c:pt idx="3254">
                  <c:v>0.52462900000000001</c:v>
                </c:pt>
                <c:pt idx="3255">
                  <c:v>0.51907999999999999</c:v>
                </c:pt>
                <c:pt idx="3256">
                  <c:v>0.51338799999999996</c:v>
                </c:pt>
                <c:pt idx="3257">
                  <c:v>0.50769799999999998</c:v>
                </c:pt>
                <c:pt idx="3258">
                  <c:v>0.50203500000000001</c:v>
                </c:pt>
                <c:pt idx="3259">
                  <c:v>0.49635699999999999</c:v>
                </c:pt>
                <c:pt idx="3260">
                  <c:v>0.49058800000000002</c:v>
                </c:pt>
                <c:pt idx="3261">
                  <c:v>0.48469800000000002</c:v>
                </c:pt>
                <c:pt idx="3262">
                  <c:v>0.47883199999999998</c:v>
                </c:pt>
                <c:pt idx="3263">
                  <c:v>0.47331400000000001</c:v>
                </c:pt>
                <c:pt idx="3264">
                  <c:v>0.46839199999999998</c:v>
                </c:pt>
                <c:pt idx="3265">
                  <c:v>0.46404600000000001</c:v>
                </c:pt>
                <c:pt idx="3266">
                  <c:v>0.460146</c:v>
                </c:pt>
                <c:pt idx="3267">
                  <c:v>0.45666200000000001</c:v>
                </c:pt>
                <c:pt idx="3268">
                  <c:v>0.453793</c:v>
                </c:pt>
                <c:pt idx="3269">
                  <c:v>0.45192500000000002</c:v>
                </c:pt>
                <c:pt idx="3270">
                  <c:v>0.45125300000000002</c:v>
                </c:pt>
                <c:pt idx="3271">
                  <c:v>0.45143699999999998</c:v>
                </c:pt>
                <c:pt idx="3272">
                  <c:v>0.451872</c:v>
                </c:pt>
                <c:pt idx="3273">
                  <c:v>0.45217099999999999</c:v>
                </c:pt>
                <c:pt idx="3274">
                  <c:v>0.45239400000000002</c:v>
                </c:pt>
                <c:pt idx="3275">
                  <c:v>0.45283400000000001</c:v>
                </c:pt>
                <c:pt idx="3276">
                  <c:v>0.45357999999999998</c:v>
                </c:pt>
                <c:pt idx="3277">
                  <c:v>0.45439800000000002</c:v>
                </c:pt>
                <c:pt idx="3278">
                  <c:v>0.45499499999999998</c:v>
                </c:pt>
                <c:pt idx="3279">
                  <c:v>0.45523799999999998</c:v>
                </c:pt>
                <c:pt idx="3280">
                  <c:v>0.45508500000000002</c:v>
                </c:pt>
                <c:pt idx="3281">
                  <c:v>0.45438099999999998</c:v>
                </c:pt>
                <c:pt idx="3282">
                  <c:v>0.452928</c:v>
                </c:pt>
                <c:pt idx="3283">
                  <c:v>0.45061299999999999</c:v>
                </c:pt>
                <c:pt idx="3284">
                  <c:v>0.44736700000000001</c:v>
                </c:pt>
                <c:pt idx="3285">
                  <c:v>0.44312000000000001</c:v>
                </c:pt>
                <c:pt idx="3286">
                  <c:v>0.43784899999999999</c:v>
                </c:pt>
                <c:pt idx="3287">
                  <c:v>0.43157899999999999</c:v>
                </c:pt>
                <c:pt idx="3288">
                  <c:v>0.42439199999999999</c:v>
                </c:pt>
                <c:pt idx="3289">
                  <c:v>0.41647600000000001</c:v>
                </c:pt>
                <c:pt idx="3290">
                  <c:v>0.40814800000000001</c:v>
                </c:pt>
                <c:pt idx="3291">
                  <c:v>0.3997</c:v>
                </c:pt>
                <c:pt idx="3292">
                  <c:v>0.39128099999999999</c:v>
                </c:pt>
                <c:pt idx="3293">
                  <c:v>0.38291599999999998</c:v>
                </c:pt>
                <c:pt idx="3294">
                  <c:v>0.37454100000000001</c:v>
                </c:pt>
                <c:pt idx="3295">
                  <c:v>0.366062</c:v>
                </c:pt>
                <c:pt idx="3296">
                  <c:v>0.35747800000000002</c:v>
                </c:pt>
                <c:pt idx="3297">
                  <c:v>0.348968</c:v>
                </c:pt>
                <c:pt idx="3298">
                  <c:v>0.34079799999999999</c:v>
                </c:pt>
                <c:pt idx="3299">
                  <c:v>0.33307799999999999</c:v>
                </c:pt>
                <c:pt idx="3300">
                  <c:v>0.32569900000000002</c:v>
                </c:pt>
                <c:pt idx="3301">
                  <c:v>0.31851600000000002</c:v>
                </c:pt>
                <c:pt idx="3302">
                  <c:v>0.31147399999999997</c:v>
                </c:pt>
                <c:pt idx="3303">
                  <c:v>0.30455399999999999</c:v>
                </c:pt>
                <c:pt idx="3304">
                  <c:v>0.29775600000000002</c:v>
                </c:pt>
                <c:pt idx="3305">
                  <c:v>0.29113299999999998</c:v>
                </c:pt>
                <c:pt idx="3306">
                  <c:v>0.28473700000000002</c:v>
                </c:pt>
                <c:pt idx="3307">
                  <c:v>0.27852300000000002</c:v>
                </c:pt>
                <c:pt idx="3308">
                  <c:v>0.27239799999999997</c:v>
                </c:pt>
                <c:pt idx="3309">
                  <c:v>0.26633400000000002</c:v>
                </c:pt>
                <c:pt idx="3310">
                  <c:v>0.26037500000000002</c:v>
                </c:pt>
                <c:pt idx="3311">
                  <c:v>0.25458399999999998</c:v>
                </c:pt>
                <c:pt idx="3312">
                  <c:v>0.24906</c:v>
                </c:pt>
                <c:pt idx="3313">
                  <c:v>0.243945</c:v>
                </c:pt>
                <c:pt idx="3314">
                  <c:v>0.23930699999999999</c:v>
                </c:pt>
                <c:pt idx="3315">
                  <c:v>0.235043</c:v>
                </c:pt>
                <c:pt idx="3316">
                  <c:v>0.23100000000000001</c:v>
                </c:pt>
                <c:pt idx="3317">
                  <c:v>0.22711999999999999</c:v>
                </c:pt>
                <c:pt idx="3318">
                  <c:v>0.22339899999999999</c:v>
                </c:pt>
                <c:pt idx="3319">
                  <c:v>0.21981899999999999</c:v>
                </c:pt>
                <c:pt idx="3320">
                  <c:v>0.216338</c:v>
                </c:pt>
                <c:pt idx="3321">
                  <c:v>0.21291499999999999</c:v>
                </c:pt>
                <c:pt idx="3322">
                  <c:v>0.20955199999999999</c:v>
                </c:pt>
                <c:pt idx="3323">
                  <c:v>0.206347</c:v>
                </c:pt>
                <c:pt idx="3324">
                  <c:v>0.20343900000000001</c:v>
                </c:pt>
                <c:pt idx="3325">
                  <c:v>0.20088500000000001</c:v>
                </c:pt>
                <c:pt idx="3326">
                  <c:v>0.198597</c:v>
                </c:pt>
                <c:pt idx="3327">
                  <c:v>0.19642000000000001</c:v>
                </c:pt>
                <c:pt idx="3328">
                  <c:v>0.194271</c:v>
                </c:pt>
                <c:pt idx="3329">
                  <c:v>0.192165</c:v>
                </c:pt>
                <c:pt idx="3330">
                  <c:v>0.19015799999999999</c:v>
                </c:pt>
                <c:pt idx="3331">
                  <c:v>0.18829799999999999</c:v>
                </c:pt>
                <c:pt idx="3332">
                  <c:v>0.186607</c:v>
                </c:pt>
                <c:pt idx="3333">
                  <c:v>0.18504699999999999</c:v>
                </c:pt>
                <c:pt idx="3334">
                  <c:v>0.18351000000000001</c:v>
                </c:pt>
                <c:pt idx="3335">
                  <c:v>0.18187300000000001</c:v>
                </c:pt>
                <c:pt idx="3336">
                  <c:v>0.18008399999999999</c:v>
                </c:pt>
                <c:pt idx="3337">
                  <c:v>0.17818300000000001</c:v>
                </c:pt>
                <c:pt idx="3338">
                  <c:v>0.17627699999999999</c:v>
                </c:pt>
                <c:pt idx="3339">
                  <c:v>0.17450199999999999</c:v>
                </c:pt>
                <c:pt idx="3340">
                  <c:v>0.17297000000000001</c:v>
                </c:pt>
                <c:pt idx="3341">
                  <c:v>0.17172899999999999</c:v>
                </c:pt>
                <c:pt idx="3342">
                  <c:v>0.17077400000000001</c:v>
                </c:pt>
                <c:pt idx="3343">
                  <c:v>0.17006299999999999</c:v>
                </c:pt>
                <c:pt idx="3344">
                  <c:v>0.16953799999999999</c:v>
                </c:pt>
                <c:pt idx="3345">
                  <c:v>0.169181</c:v>
                </c:pt>
                <c:pt idx="3346">
                  <c:v>0.16908699999999999</c:v>
                </c:pt>
                <c:pt idx="3347">
                  <c:v>0.16941100000000001</c:v>
                </c:pt>
                <c:pt idx="3348">
                  <c:v>0.17021800000000001</c:v>
                </c:pt>
                <c:pt idx="3349">
                  <c:v>0.17141100000000001</c:v>
                </c:pt>
                <c:pt idx="3350">
                  <c:v>0.17280699999999999</c:v>
                </c:pt>
                <c:pt idx="3351">
                  <c:v>0.17425399999999999</c:v>
                </c:pt>
                <c:pt idx="3352">
                  <c:v>0.175702</c:v>
                </c:pt>
                <c:pt idx="3353">
                  <c:v>0.177201</c:v>
                </c:pt>
                <c:pt idx="3354">
                  <c:v>0.17884800000000001</c:v>
                </c:pt>
                <c:pt idx="3355">
                  <c:v>0.18069299999999999</c:v>
                </c:pt>
                <c:pt idx="3356">
                  <c:v>0.18268999999999999</c:v>
                </c:pt>
                <c:pt idx="3357">
                  <c:v>0.18471899999999999</c:v>
                </c:pt>
                <c:pt idx="3358">
                  <c:v>0.18668399999999999</c:v>
                </c:pt>
                <c:pt idx="3359">
                  <c:v>0.18860499999999999</c:v>
                </c:pt>
                <c:pt idx="3360">
                  <c:v>0.190635</c:v>
                </c:pt>
                <c:pt idx="3361">
                  <c:v>0.19295499999999999</c:v>
                </c:pt>
                <c:pt idx="3362">
                  <c:v>0.19562499999999999</c:v>
                </c:pt>
                <c:pt idx="3363">
                  <c:v>0.19856299999999999</c:v>
                </c:pt>
                <c:pt idx="3364">
                  <c:v>0.20164099999999999</c:v>
                </c:pt>
                <c:pt idx="3365">
                  <c:v>0.20480100000000001</c:v>
                </c:pt>
                <c:pt idx="3366">
                  <c:v>0.20804600000000001</c:v>
                </c:pt>
                <c:pt idx="3367">
                  <c:v>0.21136199999999999</c:v>
                </c:pt>
                <c:pt idx="3368">
                  <c:v>0.21470500000000001</c:v>
                </c:pt>
                <c:pt idx="3369">
                  <c:v>0.21807499999999999</c:v>
                </c:pt>
                <c:pt idx="3370">
                  <c:v>0.22154399999999999</c:v>
                </c:pt>
                <c:pt idx="3371">
                  <c:v>0.22516900000000001</c:v>
                </c:pt>
                <c:pt idx="3372">
                  <c:v>0.228912</c:v>
                </c:pt>
                <c:pt idx="3373">
                  <c:v>0.232679</c:v>
                </c:pt>
                <c:pt idx="3374">
                  <c:v>0.23644000000000001</c:v>
                </c:pt>
                <c:pt idx="3375">
                  <c:v>0.24025099999999999</c:v>
                </c:pt>
                <c:pt idx="3376">
                  <c:v>0.24420900000000001</c:v>
                </c:pt>
                <c:pt idx="3377">
                  <c:v>0.24840599999999999</c:v>
                </c:pt>
                <c:pt idx="3378">
                  <c:v>0.25290000000000001</c:v>
                </c:pt>
                <c:pt idx="3379">
                  <c:v>0.25765700000000002</c:v>
                </c:pt>
                <c:pt idx="3380">
                  <c:v>0.26255699999999998</c:v>
                </c:pt>
                <c:pt idx="3381">
                  <c:v>0.26747799999999999</c:v>
                </c:pt>
                <c:pt idx="3382">
                  <c:v>0.27241199999999999</c:v>
                </c:pt>
                <c:pt idx="3383">
                  <c:v>0.27748400000000001</c:v>
                </c:pt>
                <c:pt idx="3384">
                  <c:v>0.28281600000000001</c:v>
                </c:pt>
                <c:pt idx="3385">
                  <c:v>0.28835499999999997</c:v>
                </c:pt>
                <c:pt idx="3386">
                  <c:v>0.29386400000000001</c:v>
                </c:pt>
                <c:pt idx="3387">
                  <c:v>0.29911399999999999</c:v>
                </c:pt>
                <c:pt idx="3388">
                  <c:v>0.30403599999999997</c:v>
                </c:pt>
                <c:pt idx="3389">
                  <c:v>0.30865900000000002</c:v>
                </c:pt>
                <c:pt idx="3390">
                  <c:v>0.31297900000000001</c:v>
                </c:pt>
                <c:pt idx="3391">
                  <c:v>0.31689200000000001</c:v>
                </c:pt>
                <c:pt idx="3392">
                  <c:v>0.32024399999999997</c:v>
                </c:pt>
                <c:pt idx="3393">
                  <c:v>0.32295099999999999</c:v>
                </c:pt>
                <c:pt idx="3394">
                  <c:v>0.32507200000000003</c:v>
                </c:pt>
                <c:pt idx="3395">
                  <c:v>0.32674700000000001</c:v>
                </c:pt>
                <c:pt idx="3396">
                  <c:v>0.32806999999999997</c:v>
                </c:pt>
                <c:pt idx="3397">
                  <c:v>0.32905600000000002</c:v>
                </c:pt>
                <c:pt idx="3398">
                  <c:v>0.32969900000000002</c:v>
                </c:pt>
                <c:pt idx="3399">
                  <c:v>0.33000499999999999</c:v>
                </c:pt>
                <c:pt idx="3400">
                  <c:v>0.32999600000000001</c:v>
                </c:pt>
                <c:pt idx="3401">
                  <c:v>0.32970899999999997</c:v>
                </c:pt>
                <c:pt idx="3402">
                  <c:v>0.32916499999999999</c:v>
                </c:pt>
                <c:pt idx="3403">
                  <c:v>0.32835700000000001</c:v>
                </c:pt>
                <c:pt idx="3404">
                  <c:v>0.32730700000000001</c:v>
                </c:pt>
                <c:pt idx="3405">
                  <c:v>0.32614500000000002</c:v>
                </c:pt>
                <c:pt idx="3406">
                  <c:v>0.32507399999999997</c:v>
                </c:pt>
                <c:pt idx="3407">
                  <c:v>0.32422000000000001</c:v>
                </c:pt>
                <c:pt idx="3408">
                  <c:v>0.323546</c:v>
                </c:pt>
                <c:pt idx="3409">
                  <c:v>0.32292500000000002</c:v>
                </c:pt>
                <c:pt idx="3410">
                  <c:v>0.32232</c:v>
                </c:pt>
                <c:pt idx="3411">
                  <c:v>0.32185599999999998</c:v>
                </c:pt>
                <c:pt idx="3412">
                  <c:v>0.32168400000000003</c:v>
                </c:pt>
                <c:pt idx="3413">
                  <c:v>0.32183499999999998</c:v>
                </c:pt>
                <c:pt idx="3414">
                  <c:v>0.32221300000000003</c:v>
                </c:pt>
                <c:pt idx="3415">
                  <c:v>0.32270100000000002</c:v>
                </c:pt>
                <c:pt idx="3416">
                  <c:v>0.32326100000000002</c:v>
                </c:pt>
                <c:pt idx="3417">
                  <c:v>0.32397900000000002</c:v>
                </c:pt>
                <c:pt idx="3418">
                  <c:v>0.32500000000000001</c:v>
                </c:pt>
                <c:pt idx="3419">
                  <c:v>0.32637699999999997</c:v>
                </c:pt>
                <c:pt idx="3420">
                  <c:v>0.32801900000000001</c:v>
                </c:pt>
                <c:pt idx="3421">
                  <c:v>0.329793</c:v>
                </c:pt>
                <c:pt idx="3422">
                  <c:v>0.33165600000000001</c:v>
                </c:pt>
                <c:pt idx="3423">
                  <c:v>0.33363700000000002</c:v>
                </c:pt>
                <c:pt idx="3424">
                  <c:v>0.33574300000000001</c:v>
                </c:pt>
                <c:pt idx="3425">
                  <c:v>0.337924</c:v>
                </c:pt>
                <c:pt idx="3426">
                  <c:v>0.340117</c:v>
                </c:pt>
                <c:pt idx="3427">
                  <c:v>0.34231299999999998</c:v>
                </c:pt>
                <c:pt idx="3428">
                  <c:v>0.34459600000000001</c:v>
                </c:pt>
                <c:pt idx="3429">
                  <c:v>0.34707700000000002</c:v>
                </c:pt>
                <c:pt idx="3430">
                  <c:v>0.34978700000000001</c:v>
                </c:pt>
                <c:pt idx="3431">
                  <c:v>0.35264400000000001</c:v>
                </c:pt>
                <c:pt idx="3432">
                  <c:v>0.35553499999999999</c:v>
                </c:pt>
                <c:pt idx="3433">
                  <c:v>0.35843700000000001</c:v>
                </c:pt>
                <c:pt idx="3434">
                  <c:v>0.36142000000000002</c:v>
                </c:pt>
                <c:pt idx="3435">
                  <c:v>0.36453099999999999</c:v>
                </c:pt>
                <c:pt idx="3436">
                  <c:v>0.36768899999999999</c:v>
                </c:pt>
                <c:pt idx="3437">
                  <c:v>0.37074600000000002</c:v>
                </c:pt>
                <c:pt idx="3438">
                  <c:v>0.373608</c:v>
                </c:pt>
                <c:pt idx="3439">
                  <c:v>0.37626500000000002</c:v>
                </c:pt>
                <c:pt idx="3440">
                  <c:v>0.37873800000000002</c:v>
                </c:pt>
                <c:pt idx="3441">
                  <c:v>0.38105099999999997</c:v>
                </c:pt>
                <c:pt idx="3442">
                  <c:v>0.383183</c:v>
                </c:pt>
                <c:pt idx="3443">
                  <c:v>0.38505400000000001</c:v>
                </c:pt>
                <c:pt idx="3444">
                  <c:v>0.38660499999999998</c:v>
                </c:pt>
                <c:pt idx="3445">
                  <c:v>0.38790599999999997</c:v>
                </c:pt>
                <c:pt idx="3446">
                  <c:v>0.38910600000000001</c:v>
                </c:pt>
                <c:pt idx="3447">
                  <c:v>0.39028099999999999</c:v>
                </c:pt>
                <c:pt idx="3448">
                  <c:v>0.39140999999999998</c:v>
                </c:pt>
                <c:pt idx="3449">
                  <c:v>0.39246700000000001</c:v>
                </c:pt>
                <c:pt idx="3450">
                  <c:v>0.39350299999999999</c:v>
                </c:pt>
                <c:pt idx="3451">
                  <c:v>0.39463399999999998</c:v>
                </c:pt>
                <c:pt idx="3452">
                  <c:v>0.39595900000000001</c:v>
                </c:pt>
                <c:pt idx="3453">
                  <c:v>0.39748</c:v>
                </c:pt>
                <c:pt idx="3454">
                  <c:v>0.39909299999999998</c:v>
                </c:pt>
                <c:pt idx="3455">
                  <c:v>0.40065200000000001</c:v>
                </c:pt>
                <c:pt idx="3456">
                  <c:v>0.402057</c:v>
                </c:pt>
                <c:pt idx="3457">
                  <c:v>0.40330100000000002</c:v>
                </c:pt>
                <c:pt idx="3458">
                  <c:v>0.40439799999999998</c:v>
                </c:pt>
                <c:pt idx="3459">
                  <c:v>0.40532400000000002</c:v>
                </c:pt>
                <c:pt idx="3460">
                  <c:v>0.40605599999999997</c:v>
                </c:pt>
                <c:pt idx="3461">
                  <c:v>0.40665200000000001</c:v>
                </c:pt>
                <c:pt idx="3462">
                  <c:v>0.40721200000000002</c:v>
                </c:pt>
                <c:pt idx="3463">
                  <c:v>0.40775400000000001</c:v>
                </c:pt>
                <c:pt idx="3464">
                  <c:v>0.40818399999999999</c:v>
                </c:pt>
                <c:pt idx="3465">
                  <c:v>0.40838099999999999</c:v>
                </c:pt>
                <c:pt idx="3466">
                  <c:v>0.40828599999999998</c:v>
                </c:pt>
                <c:pt idx="3467">
                  <c:v>0.40796199999999999</c:v>
                </c:pt>
                <c:pt idx="3468">
                  <c:v>0.407582</c:v>
                </c:pt>
                <c:pt idx="3469">
                  <c:v>0.40731699999999998</c:v>
                </c:pt>
                <c:pt idx="3470">
                  <c:v>0.40723900000000002</c:v>
                </c:pt>
                <c:pt idx="3471">
                  <c:v>0.40734500000000001</c:v>
                </c:pt>
                <c:pt idx="3472">
                  <c:v>0.40767700000000001</c:v>
                </c:pt>
                <c:pt idx="3473">
                  <c:v>0.40832800000000002</c:v>
                </c:pt>
                <c:pt idx="3474">
                  <c:v>0.40934399999999999</c:v>
                </c:pt>
                <c:pt idx="3475">
                  <c:v>0.41067300000000001</c:v>
                </c:pt>
                <c:pt idx="3476">
                  <c:v>0.41221400000000002</c:v>
                </c:pt>
                <c:pt idx="3477">
                  <c:v>0.413881</c:v>
                </c:pt>
                <c:pt idx="3478">
                  <c:v>0.41561500000000001</c:v>
                </c:pt>
                <c:pt idx="3479">
                  <c:v>0.41734399999999999</c:v>
                </c:pt>
                <c:pt idx="3480">
                  <c:v>0.41897600000000002</c:v>
                </c:pt>
                <c:pt idx="3481">
                  <c:v>0.42040499999999997</c:v>
                </c:pt>
                <c:pt idx="3482">
                  <c:v>0.42155799999999999</c:v>
                </c:pt>
                <c:pt idx="3483">
                  <c:v>0.42244700000000002</c:v>
                </c:pt>
                <c:pt idx="3484">
                  <c:v>0.42315700000000001</c:v>
                </c:pt>
                <c:pt idx="3485">
                  <c:v>0.42375299999999999</c:v>
                </c:pt>
                <c:pt idx="3486">
                  <c:v>0.42417300000000002</c:v>
                </c:pt>
                <c:pt idx="3487">
                  <c:v>0.42425099999999999</c:v>
                </c:pt>
                <c:pt idx="3488">
                  <c:v>0.42382500000000001</c:v>
                </c:pt>
                <c:pt idx="3489">
                  <c:v>0.42283700000000002</c:v>
                </c:pt>
                <c:pt idx="3490">
                  <c:v>0.42134100000000002</c:v>
                </c:pt>
                <c:pt idx="3491">
                  <c:v>0.41944199999999998</c:v>
                </c:pt>
                <c:pt idx="3492">
                  <c:v>0.41721000000000003</c:v>
                </c:pt>
                <c:pt idx="3493">
                  <c:v>0.41462900000000003</c:v>
                </c:pt>
                <c:pt idx="3494">
                  <c:v>0.41167999999999999</c:v>
                </c:pt>
                <c:pt idx="3495">
                  <c:v>0.40840399999999999</c:v>
                </c:pt>
                <c:pt idx="3496">
                  <c:v>0.40487800000000002</c:v>
                </c:pt>
                <c:pt idx="3497">
                  <c:v>0.40114699999999998</c:v>
                </c:pt>
                <c:pt idx="3498">
                  <c:v>0.39724599999999999</c:v>
                </c:pt>
                <c:pt idx="3499">
                  <c:v>0.39323599999999997</c:v>
                </c:pt>
                <c:pt idx="3500">
                  <c:v>0.389179</c:v>
                </c:pt>
                <c:pt idx="3501">
                  <c:v>0.38510899999999998</c:v>
                </c:pt>
                <c:pt idx="3502">
                  <c:v>0.38101299999999999</c:v>
                </c:pt>
                <c:pt idx="3503">
                  <c:v>0.37684099999999998</c:v>
                </c:pt>
                <c:pt idx="3504">
                  <c:v>0.372533</c:v>
                </c:pt>
                <c:pt idx="3505">
                  <c:v>0.36808000000000002</c:v>
                </c:pt>
                <c:pt idx="3506">
                  <c:v>0.363562</c:v>
                </c:pt>
                <c:pt idx="3507">
                  <c:v>0.35911500000000002</c:v>
                </c:pt>
                <c:pt idx="3508">
                  <c:v>0.35484500000000002</c:v>
                </c:pt>
                <c:pt idx="3509">
                  <c:v>0.35072900000000001</c:v>
                </c:pt>
                <c:pt idx="3510">
                  <c:v>0.34662100000000001</c:v>
                </c:pt>
                <c:pt idx="3511">
                  <c:v>0.34239799999999998</c:v>
                </c:pt>
                <c:pt idx="3512">
                  <c:v>0.33811200000000002</c:v>
                </c:pt>
                <c:pt idx="3513">
                  <c:v>0.33397300000000002</c:v>
                </c:pt>
                <c:pt idx="3514">
                  <c:v>0.33016200000000001</c:v>
                </c:pt>
                <c:pt idx="3515">
                  <c:v>0.32669700000000002</c:v>
                </c:pt>
                <c:pt idx="3516">
                  <c:v>0.32346999999999998</c:v>
                </c:pt>
                <c:pt idx="3517">
                  <c:v>0.32040200000000002</c:v>
                </c:pt>
                <c:pt idx="3518">
                  <c:v>0.31750800000000001</c:v>
                </c:pt>
                <c:pt idx="3519">
                  <c:v>0.31483800000000001</c:v>
                </c:pt>
                <c:pt idx="3520">
                  <c:v>0.31237100000000001</c:v>
                </c:pt>
                <c:pt idx="3521">
                  <c:v>0.31001400000000001</c:v>
                </c:pt>
                <c:pt idx="3522">
                  <c:v>0.307674</c:v>
                </c:pt>
                <c:pt idx="3523">
                  <c:v>0.305284</c:v>
                </c:pt>
                <c:pt idx="3524">
                  <c:v>0.30275000000000002</c:v>
                </c:pt>
                <c:pt idx="3525">
                  <c:v>0.299931</c:v>
                </c:pt>
                <c:pt idx="3526">
                  <c:v>0.29668</c:v>
                </c:pt>
                <c:pt idx="3527">
                  <c:v>0.292879</c:v>
                </c:pt>
                <c:pt idx="3528">
                  <c:v>0.28842899999999999</c:v>
                </c:pt>
                <c:pt idx="3529">
                  <c:v>0.28324899999999997</c:v>
                </c:pt>
                <c:pt idx="3530">
                  <c:v>0.27728700000000001</c:v>
                </c:pt>
                <c:pt idx="3531">
                  <c:v>0.27050999999999997</c:v>
                </c:pt>
                <c:pt idx="3532">
                  <c:v>0.262874</c:v>
                </c:pt>
                <c:pt idx="3533">
                  <c:v>0.25435799999999997</c:v>
                </c:pt>
                <c:pt idx="3534">
                  <c:v>0.24502099999999999</c:v>
                </c:pt>
                <c:pt idx="3535">
                  <c:v>0.23503499999999999</c:v>
                </c:pt>
                <c:pt idx="3536">
                  <c:v>0.224631</c:v>
                </c:pt>
                <c:pt idx="3537">
                  <c:v>0.213977</c:v>
                </c:pt>
                <c:pt idx="3538">
                  <c:v>0.2031</c:v>
                </c:pt>
                <c:pt idx="3539">
                  <c:v>0.19195300000000001</c:v>
                </c:pt>
                <c:pt idx="3540">
                  <c:v>0.18053900000000001</c:v>
                </c:pt>
                <c:pt idx="3541">
                  <c:v>0.16895099999999999</c:v>
                </c:pt>
                <c:pt idx="3542">
                  <c:v>0.15734000000000001</c:v>
                </c:pt>
                <c:pt idx="3543">
                  <c:v>0.14582000000000001</c:v>
                </c:pt>
                <c:pt idx="3544">
                  <c:v>0.13442000000000001</c:v>
                </c:pt>
                <c:pt idx="3545">
                  <c:v>0.123143</c:v>
                </c:pt>
                <c:pt idx="3546">
                  <c:v>0.112058</c:v>
                </c:pt>
                <c:pt idx="3547">
                  <c:v>0.10126300000000001</c:v>
                </c:pt>
                <c:pt idx="3548">
                  <c:v>9.0795000000000001E-2</c:v>
                </c:pt>
                <c:pt idx="3549">
                  <c:v>8.0654000000000003E-2</c:v>
                </c:pt>
                <c:pt idx="3550">
                  <c:v>7.0892999999999998E-2</c:v>
                </c:pt>
                <c:pt idx="3551">
                  <c:v>6.1595999999999998E-2</c:v>
                </c:pt>
                <c:pt idx="3552">
                  <c:v>5.2817999999999997E-2</c:v>
                </c:pt>
                <c:pt idx="3553">
                  <c:v>4.4616999999999997E-2</c:v>
                </c:pt>
                <c:pt idx="3554">
                  <c:v>3.7087000000000002E-2</c:v>
                </c:pt>
                <c:pt idx="3555">
                  <c:v>3.0328999999999998E-2</c:v>
                </c:pt>
                <c:pt idx="3556">
                  <c:v>2.4426E-2</c:v>
                </c:pt>
                <c:pt idx="3557">
                  <c:v>1.9422999999999999E-2</c:v>
                </c:pt>
                <c:pt idx="3558">
                  <c:v>1.5316E-2</c:v>
                </c:pt>
                <c:pt idx="3559">
                  <c:v>1.2075000000000001E-2</c:v>
                </c:pt>
                <c:pt idx="3560">
                  <c:v>9.6950000000000005E-3</c:v>
                </c:pt>
                <c:pt idx="3561">
                  <c:v>8.1890000000000001E-3</c:v>
                </c:pt>
                <c:pt idx="3562">
                  <c:v>7.5290000000000001E-3</c:v>
                </c:pt>
                <c:pt idx="3563">
                  <c:v>7.3769999999999999E-3</c:v>
                </c:pt>
                <c:pt idx="3564">
                  <c:v>7.7450000000000001E-3</c:v>
                </c:pt>
                <c:pt idx="3565">
                  <c:v>8.8240000000000002E-3</c:v>
                </c:pt>
                <c:pt idx="3566">
                  <c:v>1.0657E-2</c:v>
                </c:pt>
                <c:pt idx="3567">
                  <c:v>1.3242E-2</c:v>
                </c:pt>
                <c:pt idx="3568">
                  <c:v>1.6556999999999999E-2</c:v>
                </c:pt>
                <c:pt idx="3569">
                  <c:v>2.0632000000000001E-2</c:v>
                </c:pt>
                <c:pt idx="3570">
                  <c:v>2.5523000000000001E-2</c:v>
                </c:pt>
                <c:pt idx="3571">
                  <c:v>3.1229E-2</c:v>
                </c:pt>
                <c:pt idx="3572">
                  <c:v>3.7720999999999998E-2</c:v>
                </c:pt>
                <c:pt idx="3573">
                  <c:v>4.5011000000000002E-2</c:v>
                </c:pt>
                <c:pt idx="3574">
                  <c:v>5.3130999999999998E-2</c:v>
                </c:pt>
                <c:pt idx="3575">
                  <c:v>6.2036000000000001E-2</c:v>
                </c:pt>
                <c:pt idx="3576">
                  <c:v>7.1590000000000001E-2</c:v>
                </c:pt>
                <c:pt idx="3577">
                  <c:v>8.1641000000000005E-2</c:v>
                </c:pt>
                <c:pt idx="3578">
                  <c:v>9.2136999999999997E-2</c:v>
                </c:pt>
                <c:pt idx="3579">
                  <c:v>0.10316699999999999</c:v>
                </c:pt>
                <c:pt idx="3580">
                  <c:v>0.114831</c:v>
                </c:pt>
                <c:pt idx="3581">
                  <c:v>0.12710199999999999</c:v>
                </c:pt>
                <c:pt idx="3582">
                  <c:v>0.13983499999999999</c:v>
                </c:pt>
                <c:pt idx="3583">
                  <c:v>0.15287100000000001</c:v>
                </c:pt>
                <c:pt idx="3584">
                  <c:v>0.166077</c:v>
                </c:pt>
                <c:pt idx="3585">
                  <c:v>0.179338</c:v>
                </c:pt>
                <c:pt idx="3586">
                  <c:v>0.19256000000000001</c:v>
                </c:pt>
                <c:pt idx="3587">
                  <c:v>0.205646</c:v>
                </c:pt>
                <c:pt idx="3588">
                  <c:v>0.21848600000000001</c:v>
                </c:pt>
                <c:pt idx="3589">
                  <c:v>0.23099600000000001</c:v>
                </c:pt>
                <c:pt idx="3590">
                  <c:v>0.24316199999999999</c:v>
                </c:pt>
                <c:pt idx="3591">
                  <c:v>0.25503599999999998</c:v>
                </c:pt>
                <c:pt idx="3592">
                  <c:v>0.26666899999999999</c:v>
                </c:pt>
                <c:pt idx="3593">
                  <c:v>0.27803699999999998</c:v>
                </c:pt>
                <c:pt idx="3594">
                  <c:v>0.289022</c:v>
                </c:pt>
                <c:pt idx="3595">
                  <c:v>0.29949199999999998</c:v>
                </c:pt>
                <c:pt idx="3596">
                  <c:v>0.309367</c:v>
                </c:pt>
                <c:pt idx="3597">
                  <c:v>0.318579</c:v>
                </c:pt>
                <c:pt idx="3598">
                  <c:v>0.32698199999999999</c:v>
                </c:pt>
                <c:pt idx="3599">
                  <c:v>0.33435399999999998</c:v>
                </c:pt>
                <c:pt idx="3600">
                  <c:v>0.34049800000000002</c:v>
                </c:pt>
                <c:pt idx="3601">
                  <c:v>0.345383</c:v>
                </c:pt>
                <c:pt idx="3602">
                  <c:v>0.34917500000000001</c:v>
                </c:pt>
                <c:pt idx="3603">
                  <c:v>0.35206199999999999</c:v>
                </c:pt>
                <c:pt idx="3604">
                  <c:v>0.35405199999999998</c:v>
                </c:pt>
                <c:pt idx="3605">
                  <c:v>0.35500500000000001</c:v>
                </c:pt>
                <c:pt idx="3606">
                  <c:v>0.35487099999999999</c:v>
                </c:pt>
                <c:pt idx="3607">
                  <c:v>0.35378999999999999</c:v>
                </c:pt>
                <c:pt idx="3608">
                  <c:v>0.351966</c:v>
                </c:pt>
                <c:pt idx="3609">
                  <c:v>0.34954400000000002</c:v>
                </c:pt>
                <c:pt idx="3610">
                  <c:v>0.34662599999999999</c:v>
                </c:pt>
                <c:pt idx="3611">
                  <c:v>0.343333</c:v>
                </c:pt>
                <c:pt idx="3612">
                  <c:v>0.339833</c:v>
                </c:pt>
                <c:pt idx="3613">
                  <c:v>0.336314</c:v>
                </c:pt>
                <c:pt idx="3614">
                  <c:v>0.33294600000000002</c:v>
                </c:pt>
                <c:pt idx="3615">
                  <c:v>0.32984799999999997</c:v>
                </c:pt>
                <c:pt idx="3616">
                  <c:v>0.327096</c:v>
                </c:pt>
                <c:pt idx="3617">
                  <c:v>0.32475199999999999</c:v>
                </c:pt>
                <c:pt idx="3618">
                  <c:v>0.32287500000000002</c:v>
                </c:pt>
                <c:pt idx="3619">
                  <c:v>0.32148599999999999</c:v>
                </c:pt>
                <c:pt idx="3620">
                  <c:v>0.32055</c:v>
                </c:pt>
                <c:pt idx="3621">
                  <c:v>0.320019</c:v>
                </c:pt>
                <c:pt idx="3622">
                  <c:v>0.31992500000000001</c:v>
                </c:pt>
                <c:pt idx="3623">
                  <c:v>0.32039400000000001</c:v>
                </c:pt>
                <c:pt idx="3624">
                  <c:v>0.32157999999999998</c:v>
                </c:pt>
                <c:pt idx="3625">
                  <c:v>0.32355299999999998</c:v>
                </c:pt>
                <c:pt idx="3626">
                  <c:v>0.326268</c:v>
                </c:pt>
                <c:pt idx="3627">
                  <c:v>0.32961000000000001</c:v>
                </c:pt>
                <c:pt idx="3628">
                  <c:v>0.33350200000000002</c:v>
                </c:pt>
                <c:pt idx="3629">
                  <c:v>0.33796599999999999</c:v>
                </c:pt>
                <c:pt idx="3630">
                  <c:v>0.34309499999999998</c:v>
                </c:pt>
                <c:pt idx="3631">
                  <c:v>0.348941</c:v>
                </c:pt>
                <c:pt idx="3632">
                  <c:v>0.35544999999999999</c:v>
                </c:pt>
                <c:pt idx="3633">
                  <c:v>0.36253200000000002</c:v>
                </c:pt>
                <c:pt idx="3634">
                  <c:v>0.37016700000000002</c:v>
                </c:pt>
                <c:pt idx="3635">
                  <c:v>0.37836199999999998</c:v>
                </c:pt>
                <c:pt idx="3636">
                  <c:v>0.38702900000000001</c:v>
                </c:pt>
                <c:pt idx="3637">
                  <c:v>0.395986</c:v>
                </c:pt>
                <c:pt idx="3638">
                  <c:v>0.40508499999999997</c:v>
                </c:pt>
                <c:pt idx="3639">
                  <c:v>0.41428399999999999</c:v>
                </c:pt>
                <c:pt idx="3640">
                  <c:v>0.42356899999999997</c:v>
                </c:pt>
                <c:pt idx="3641">
                  <c:v>0.43287999999999999</c:v>
                </c:pt>
                <c:pt idx="3642">
                  <c:v>0.442137</c:v>
                </c:pt>
                <c:pt idx="3643">
                  <c:v>0.451326</c:v>
                </c:pt>
                <c:pt idx="3644">
                  <c:v>0.46055200000000002</c:v>
                </c:pt>
                <c:pt idx="3645">
                  <c:v>0.46998099999999998</c:v>
                </c:pt>
                <c:pt idx="3646">
                  <c:v>0.47973199999999999</c:v>
                </c:pt>
                <c:pt idx="3647">
                  <c:v>0.48981000000000002</c:v>
                </c:pt>
                <c:pt idx="3648">
                  <c:v>0.500143</c:v>
                </c:pt>
                <c:pt idx="3649">
                  <c:v>0.51064799999999999</c:v>
                </c:pt>
                <c:pt idx="3650">
                  <c:v>0.52126300000000003</c:v>
                </c:pt>
                <c:pt idx="3651">
                  <c:v>0.53197700000000003</c:v>
                </c:pt>
                <c:pt idx="3652">
                  <c:v>0.54283800000000004</c:v>
                </c:pt>
                <c:pt idx="3653">
                  <c:v>0.55388499999999996</c:v>
                </c:pt>
                <c:pt idx="3654">
                  <c:v>0.56506900000000004</c:v>
                </c:pt>
                <c:pt idx="3655">
                  <c:v>0.57625999999999999</c:v>
                </c:pt>
                <c:pt idx="3656">
                  <c:v>0.58734900000000001</c:v>
                </c:pt>
                <c:pt idx="3657">
                  <c:v>0.59829399999999999</c:v>
                </c:pt>
                <c:pt idx="3658">
                  <c:v>0.60905399999999998</c:v>
                </c:pt>
                <c:pt idx="3659">
                  <c:v>0.61952700000000005</c:v>
                </c:pt>
                <c:pt idx="3660">
                  <c:v>0.62956599999999996</c:v>
                </c:pt>
                <c:pt idx="3661">
                  <c:v>0.63906700000000005</c:v>
                </c:pt>
                <c:pt idx="3662">
                  <c:v>0.64801600000000004</c:v>
                </c:pt>
                <c:pt idx="3663">
                  <c:v>0.65642199999999995</c:v>
                </c:pt>
                <c:pt idx="3664">
                  <c:v>0.66424000000000005</c:v>
                </c:pt>
                <c:pt idx="3665">
                  <c:v>0.67135999999999996</c:v>
                </c:pt>
                <c:pt idx="3666">
                  <c:v>0.67770799999999998</c:v>
                </c:pt>
                <c:pt idx="3667">
                  <c:v>0.68332800000000005</c:v>
                </c:pt>
                <c:pt idx="3668">
                  <c:v>0.68835599999999997</c:v>
                </c:pt>
                <c:pt idx="3669">
                  <c:v>0.69287799999999999</c:v>
                </c:pt>
                <c:pt idx="3670">
                  <c:v>0.69686899999999996</c:v>
                </c:pt>
                <c:pt idx="3671">
                  <c:v>0.70031500000000002</c:v>
                </c:pt>
                <c:pt idx="3672">
                  <c:v>0.70334600000000003</c:v>
                </c:pt>
                <c:pt idx="3673">
                  <c:v>0.70617700000000005</c:v>
                </c:pt>
                <c:pt idx="3674">
                  <c:v>0.70897900000000003</c:v>
                </c:pt>
                <c:pt idx="3675">
                  <c:v>0.71188700000000005</c:v>
                </c:pt>
                <c:pt idx="3676">
                  <c:v>0.715113</c:v>
                </c:pt>
                <c:pt idx="3677">
                  <c:v>0.71891400000000005</c:v>
                </c:pt>
                <c:pt idx="3678">
                  <c:v>0.723472</c:v>
                </c:pt>
                <c:pt idx="3679">
                  <c:v>0.72890699999999997</c:v>
                </c:pt>
                <c:pt idx="3680">
                  <c:v>0.73539299999999996</c:v>
                </c:pt>
                <c:pt idx="3681">
                  <c:v>0.74318099999999998</c:v>
                </c:pt>
                <c:pt idx="3682">
                  <c:v>0.75248700000000002</c:v>
                </c:pt>
                <c:pt idx="3683">
                  <c:v>0.76341599999999998</c:v>
                </c:pt>
                <c:pt idx="3684">
                  <c:v>0.776003</c:v>
                </c:pt>
                <c:pt idx="3685">
                  <c:v>0.79029199999999999</c:v>
                </c:pt>
                <c:pt idx="3686">
                  <c:v>0.80631600000000003</c:v>
                </c:pt>
                <c:pt idx="3687">
                  <c:v>0.82405300000000004</c:v>
                </c:pt>
                <c:pt idx="3688">
                  <c:v>0.84342799999999996</c:v>
                </c:pt>
                <c:pt idx="3689">
                  <c:v>0.86437900000000001</c:v>
                </c:pt>
                <c:pt idx="3690">
                  <c:v>0.88692400000000005</c:v>
                </c:pt>
                <c:pt idx="3691">
                  <c:v>0.91114200000000001</c:v>
                </c:pt>
                <c:pt idx="3692">
                  <c:v>0.93706</c:v>
                </c:pt>
                <c:pt idx="3693">
                  <c:v>0.96447400000000005</c:v>
                </c:pt>
                <c:pt idx="3694">
                  <c:v>0.99294499999999997</c:v>
                </c:pt>
                <c:pt idx="3695">
                  <c:v>1.0220689999999999</c:v>
                </c:pt>
                <c:pt idx="3696">
                  <c:v>1.0516939999999999</c:v>
                </c:pt>
                <c:pt idx="3697">
                  <c:v>1.0817969999999999</c:v>
                </c:pt>
                <c:pt idx="3698">
                  <c:v>1.112204</c:v>
                </c:pt>
                <c:pt idx="3699">
                  <c:v>1.1425479999999999</c:v>
                </c:pt>
                <c:pt idx="3700">
                  <c:v>1.172404</c:v>
                </c:pt>
                <c:pt idx="3701">
                  <c:v>1.20137</c:v>
                </c:pt>
                <c:pt idx="3702">
                  <c:v>1.229069</c:v>
                </c:pt>
                <c:pt idx="3703">
                  <c:v>1.2551939999999999</c:v>
                </c:pt>
                <c:pt idx="3704">
                  <c:v>1.2795609999999999</c:v>
                </c:pt>
                <c:pt idx="3705">
                  <c:v>1.3020700000000001</c:v>
                </c:pt>
                <c:pt idx="3706">
                  <c:v>1.3226070000000001</c:v>
                </c:pt>
                <c:pt idx="3707">
                  <c:v>1.3410340000000001</c:v>
                </c:pt>
                <c:pt idx="3708">
                  <c:v>1.3572820000000001</c:v>
                </c:pt>
                <c:pt idx="3709">
                  <c:v>1.371394</c:v>
                </c:pt>
                <c:pt idx="3710">
                  <c:v>1.3834169999999999</c:v>
                </c:pt>
                <c:pt idx="3711">
                  <c:v>1.3933359999999999</c:v>
                </c:pt>
                <c:pt idx="3712">
                  <c:v>1.4011769999999999</c:v>
                </c:pt>
                <c:pt idx="3713">
                  <c:v>1.4071389999999999</c:v>
                </c:pt>
                <c:pt idx="3714">
                  <c:v>1.411559</c:v>
                </c:pt>
                <c:pt idx="3715">
                  <c:v>1.414747</c:v>
                </c:pt>
                <c:pt idx="3716">
                  <c:v>1.416884</c:v>
                </c:pt>
                <c:pt idx="3717">
                  <c:v>1.4180459999999999</c:v>
                </c:pt>
                <c:pt idx="3718">
                  <c:v>1.418388</c:v>
                </c:pt>
                <c:pt idx="3719">
                  <c:v>1.418307</c:v>
                </c:pt>
                <c:pt idx="3720">
                  <c:v>1.418347</c:v>
                </c:pt>
                <c:pt idx="3721">
                  <c:v>1.418903</c:v>
                </c:pt>
                <c:pt idx="3722">
                  <c:v>1.420088</c:v>
                </c:pt>
                <c:pt idx="3723">
                  <c:v>1.421878</c:v>
                </c:pt>
                <c:pt idx="3724">
                  <c:v>1.424275</c:v>
                </c:pt>
                <c:pt idx="3725">
                  <c:v>1.4273709999999999</c:v>
                </c:pt>
                <c:pt idx="3726">
                  <c:v>1.431335</c:v>
                </c:pt>
                <c:pt idx="3727">
                  <c:v>1.4363859999999999</c:v>
                </c:pt>
                <c:pt idx="3728">
                  <c:v>1.442661</c:v>
                </c:pt>
                <c:pt idx="3729">
                  <c:v>1.450126</c:v>
                </c:pt>
                <c:pt idx="3730">
                  <c:v>1.458612</c:v>
                </c:pt>
                <c:pt idx="3731">
                  <c:v>1.4679770000000001</c:v>
                </c:pt>
                <c:pt idx="3732">
                  <c:v>1.4781550000000001</c:v>
                </c:pt>
                <c:pt idx="3733">
                  <c:v>1.489023</c:v>
                </c:pt>
                <c:pt idx="3734">
                  <c:v>1.5002770000000001</c:v>
                </c:pt>
                <c:pt idx="3735">
                  <c:v>1.5115590000000001</c:v>
                </c:pt>
                <c:pt idx="3736">
                  <c:v>1.522691</c:v>
                </c:pt>
                <c:pt idx="3737">
                  <c:v>1.533666</c:v>
                </c:pt>
                <c:pt idx="3738">
                  <c:v>1.5444560000000001</c:v>
                </c:pt>
                <c:pt idx="3739">
                  <c:v>1.5549729999999999</c:v>
                </c:pt>
                <c:pt idx="3740">
                  <c:v>1.5651759999999999</c:v>
                </c:pt>
                <c:pt idx="3741">
                  <c:v>1.575129</c:v>
                </c:pt>
                <c:pt idx="3742">
                  <c:v>1.5849569999999999</c:v>
                </c:pt>
                <c:pt idx="3743">
                  <c:v>1.594794</c:v>
                </c:pt>
                <c:pt idx="3744">
                  <c:v>1.6047130000000001</c:v>
                </c:pt>
                <c:pt idx="3745">
                  <c:v>1.6146799999999999</c:v>
                </c:pt>
                <c:pt idx="3746">
                  <c:v>1.624595</c:v>
                </c:pt>
                <c:pt idx="3747">
                  <c:v>1.634387</c:v>
                </c:pt>
                <c:pt idx="3748">
                  <c:v>1.6440440000000001</c:v>
                </c:pt>
                <c:pt idx="3749">
                  <c:v>1.653694</c:v>
                </c:pt>
                <c:pt idx="3750">
                  <c:v>1.6636310000000001</c:v>
                </c:pt>
                <c:pt idx="3751">
                  <c:v>1.674132</c:v>
                </c:pt>
                <c:pt idx="3752">
                  <c:v>1.685219</c:v>
                </c:pt>
                <c:pt idx="3753">
                  <c:v>1.6967490000000001</c:v>
                </c:pt>
                <c:pt idx="3754">
                  <c:v>1.7087049999999999</c:v>
                </c:pt>
                <c:pt idx="3755">
                  <c:v>1.7212810000000001</c:v>
                </c:pt>
                <c:pt idx="3756">
                  <c:v>1.7346379999999999</c:v>
                </c:pt>
                <c:pt idx="3757">
                  <c:v>1.748678</c:v>
                </c:pt>
                <c:pt idx="3758">
                  <c:v>1.763166</c:v>
                </c:pt>
                <c:pt idx="3759">
                  <c:v>1.7779769999999999</c:v>
                </c:pt>
                <c:pt idx="3760">
                  <c:v>1.7931319999999999</c:v>
                </c:pt>
                <c:pt idx="3761">
                  <c:v>1.8086739999999999</c:v>
                </c:pt>
                <c:pt idx="3762">
                  <c:v>1.824651</c:v>
                </c:pt>
                <c:pt idx="3763">
                  <c:v>1.8411310000000001</c:v>
                </c:pt>
                <c:pt idx="3764">
                  <c:v>1.858039</c:v>
                </c:pt>
                <c:pt idx="3765">
                  <c:v>1.875022</c:v>
                </c:pt>
                <c:pt idx="3766">
                  <c:v>1.891632</c:v>
                </c:pt>
                <c:pt idx="3767">
                  <c:v>1.9075420000000001</c:v>
                </c:pt>
                <c:pt idx="3768">
                  <c:v>1.922482</c:v>
                </c:pt>
                <c:pt idx="3769">
                  <c:v>1.9361569999999999</c:v>
                </c:pt>
                <c:pt idx="3770">
                  <c:v>1.9483459999999999</c:v>
                </c:pt>
                <c:pt idx="3771">
                  <c:v>1.9590449999999999</c:v>
                </c:pt>
                <c:pt idx="3772">
                  <c:v>1.968421</c:v>
                </c:pt>
                <c:pt idx="3773">
                  <c:v>1.9766680000000001</c:v>
                </c:pt>
                <c:pt idx="3774">
                  <c:v>1.9838720000000001</c:v>
                </c:pt>
                <c:pt idx="3775">
                  <c:v>1.98994</c:v>
                </c:pt>
                <c:pt idx="3776">
                  <c:v>1.9946680000000001</c:v>
                </c:pt>
                <c:pt idx="3777">
                  <c:v>1.9979020000000001</c:v>
                </c:pt>
                <c:pt idx="3778">
                  <c:v>1.999641</c:v>
                </c:pt>
                <c:pt idx="3779">
                  <c:v>2</c:v>
                </c:pt>
                <c:pt idx="3780">
                  <c:v>1.999158</c:v>
                </c:pt>
                <c:pt idx="3781">
                  <c:v>1.9973590000000001</c:v>
                </c:pt>
                <c:pt idx="3782">
                  <c:v>1.994888</c:v>
                </c:pt>
                <c:pt idx="3783">
                  <c:v>1.991995</c:v>
                </c:pt>
                <c:pt idx="3784">
                  <c:v>1.9888380000000001</c:v>
                </c:pt>
                <c:pt idx="3785">
                  <c:v>1.985522</c:v>
                </c:pt>
                <c:pt idx="3786">
                  <c:v>1.982121</c:v>
                </c:pt>
                <c:pt idx="3787">
                  <c:v>1.978586</c:v>
                </c:pt>
                <c:pt idx="3788">
                  <c:v>1.9747159999999999</c:v>
                </c:pt>
                <c:pt idx="3789">
                  <c:v>1.9703269999999999</c:v>
                </c:pt>
                <c:pt idx="3790">
                  <c:v>1.9654290000000001</c:v>
                </c:pt>
                <c:pt idx="3791">
                  <c:v>1.960164</c:v>
                </c:pt>
                <c:pt idx="3792">
                  <c:v>1.9545619999999999</c:v>
                </c:pt>
                <c:pt idx="3793">
                  <c:v>1.948509</c:v>
                </c:pt>
                <c:pt idx="3794">
                  <c:v>1.941929999999999</c:v>
                </c:pt>
                <c:pt idx="3795">
                  <c:v>1.9349050000000001</c:v>
                </c:pt>
                <c:pt idx="3796">
                  <c:v>1.927487</c:v>
                </c:pt>
                <c:pt idx="3797">
                  <c:v>1.9194899999999999</c:v>
                </c:pt>
                <c:pt idx="3798">
                  <c:v>1.9105300000000001</c:v>
                </c:pt>
                <c:pt idx="3799">
                  <c:v>1.900226</c:v>
                </c:pt>
                <c:pt idx="3800">
                  <c:v>1.888347</c:v>
                </c:pt>
                <c:pt idx="3801">
                  <c:v>1.874822</c:v>
                </c:pt>
                <c:pt idx="3802">
                  <c:v>1.859731</c:v>
                </c:pt>
                <c:pt idx="3803">
                  <c:v>1.8432789999999999</c:v>
                </c:pt>
                <c:pt idx="3804">
                  <c:v>1.825688</c:v>
                </c:pt>
                <c:pt idx="3805">
                  <c:v>1.807051</c:v>
                </c:pt>
                <c:pt idx="3806">
                  <c:v>1.7873190000000001</c:v>
                </c:pt>
                <c:pt idx="3807">
                  <c:v>1.7664569999999999</c:v>
                </c:pt>
                <c:pt idx="3808">
                  <c:v>1.744613</c:v>
                </c:pt>
                <c:pt idx="3809">
                  <c:v>1.722108</c:v>
                </c:pt>
                <c:pt idx="3810">
                  <c:v>1.699257</c:v>
                </c:pt>
                <c:pt idx="3811">
                  <c:v>1.67625</c:v>
                </c:pt>
                <c:pt idx="3812">
                  <c:v>1.6532119999999999</c:v>
                </c:pt>
                <c:pt idx="3813">
                  <c:v>1.63032</c:v>
                </c:pt>
                <c:pt idx="3814">
                  <c:v>1.607818</c:v>
                </c:pt>
                <c:pt idx="3815">
                  <c:v>1.585898</c:v>
                </c:pt>
                <c:pt idx="3816">
                  <c:v>1.5645960000000001</c:v>
                </c:pt>
                <c:pt idx="3817">
                  <c:v>1.543895</c:v>
                </c:pt>
                <c:pt idx="3818">
                  <c:v>1.5239130000000001</c:v>
                </c:pt>
                <c:pt idx="3819">
                  <c:v>1.5048809999999999</c:v>
                </c:pt>
                <c:pt idx="3820">
                  <c:v>1.4868809999999999</c:v>
                </c:pt>
                <c:pt idx="3821">
                  <c:v>1.4697260000000001</c:v>
                </c:pt>
                <c:pt idx="3822">
                  <c:v>1.453109</c:v>
                </c:pt>
                <c:pt idx="3823">
                  <c:v>1.436863</c:v>
                </c:pt>
                <c:pt idx="3824">
                  <c:v>1.421017</c:v>
                </c:pt>
                <c:pt idx="3825">
                  <c:v>1.405624999999999</c:v>
                </c:pt>
                <c:pt idx="3826">
                  <c:v>1.3905590000000001</c:v>
                </c:pt>
                <c:pt idx="3827">
                  <c:v>1.375491</c:v>
                </c:pt>
                <c:pt idx="3828">
                  <c:v>1.360079</c:v>
                </c:pt>
                <c:pt idx="3829">
                  <c:v>1.3441419999999999</c:v>
                </c:pt>
                <c:pt idx="3830">
                  <c:v>1.327644</c:v>
                </c:pt>
                <c:pt idx="3831">
                  <c:v>1.310551</c:v>
                </c:pt>
                <c:pt idx="3832">
                  <c:v>1.292751</c:v>
                </c:pt>
                <c:pt idx="3833">
                  <c:v>1.274076</c:v>
                </c:pt>
                <c:pt idx="3834">
                  <c:v>1.254416</c:v>
                </c:pt>
                <c:pt idx="3835">
                  <c:v>1.233803</c:v>
                </c:pt>
                <c:pt idx="3836">
                  <c:v>1.2123710000000001</c:v>
                </c:pt>
                <c:pt idx="3837">
                  <c:v>1.1902299999999999</c:v>
                </c:pt>
                <c:pt idx="3838">
                  <c:v>1.1674070000000001</c:v>
                </c:pt>
                <c:pt idx="3839">
                  <c:v>1.143885</c:v>
                </c:pt>
                <c:pt idx="3840">
                  <c:v>1.11968</c:v>
                </c:pt>
                <c:pt idx="3841">
                  <c:v>1.0949139999999999</c:v>
                </c:pt>
                <c:pt idx="3842">
                  <c:v>1.0698110000000001</c:v>
                </c:pt>
                <c:pt idx="3843">
                  <c:v>1.0446200000000001</c:v>
                </c:pt>
                <c:pt idx="3844">
                  <c:v>1.019509</c:v>
                </c:pt>
                <c:pt idx="3845">
                  <c:v>0.99453499999999995</c:v>
                </c:pt>
                <c:pt idx="3846">
                  <c:v>0.96973799999999999</c:v>
                </c:pt>
                <c:pt idx="3847">
                  <c:v>0.94527499999999998</c:v>
                </c:pt>
                <c:pt idx="3848">
                  <c:v>0.92142400000000002</c:v>
                </c:pt>
                <c:pt idx="3849">
                  <c:v>0.89841199999999999</c:v>
                </c:pt>
                <c:pt idx="3850">
                  <c:v>0.87626800000000005</c:v>
                </c:pt>
                <c:pt idx="3851">
                  <c:v>0.85487000000000002</c:v>
                </c:pt>
                <c:pt idx="3852">
                  <c:v>0.83409900000000003</c:v>
                </c:pt>
                <c:pt idx="3853">
                  <c:v>0.81386800000000004</c:v>
                </c:pt>
                <c:pt idx="3854">
                  <c:v>0.79403400000000002</c:v>
                </c:pt>
                <c:pt idx="3855">
                  <c:v>0.77436899999999997</c:v>
                </c:pt>
                <c:pt idx="3856">
                  <c:v>0.75472899999999998</c:v>
                </c:pt>
                <c:pt idx="3857">
                  <c:v>0.73519800000000002</c:v>
                </c:pt>
                <c:pt idx="3858">
                  <c:v>0.71600399999999997</c:v>
                </c:pt>
                <c:pt idx="3859">
                  <c:v>0.69724900000000001</c:v>
                </c:pt>
                <c:pt idx="3860">
                  <c:v>0.67879299999999998</c:v>
                </c:pt>
                <c:pt idx="3861">
                  <c:v>0.66042500000000004</c:v>
                </c:pt>
                <c:pt idx="3862">
                  <c:v>0.64210599999999995</c:v>
                </c:pt>
                <c:pt idx="3863">
                  <c:v>0.62400100000000003</c:v>
                </c:pt>
                <c:pt idx="3864">
                  <c:v>0.60631100000000004</c:v>
                </c:pt>
                <c:pt idx="3865">
                  <c:v>0.589175</c:v>
                </c:pt>
                <c:pt idx="3866">
                  <c:v>0.57275100000000001</c:v>
                </c:pt>
                <c:pt idx="3867">
                  <c:v>0.55729300000000004</c:v>
                </c:pt>
                <c:pt idx="3868">
                  <c:v>0.54303299999999999</c:v>
                </c:pt>
                <c:pt idx="3869">
                  <c:v>0.53002700000000003</c:v>
                </c:pt>
                <c:pt idx="3870">
                  <c:v>0.51817400000000002</c:v>
                </c:pt>
                <c:pt idx="3871">
                  <c:v>0.50737900000000002</c:v>
                </c:pt>
                <c:pt idx="3872">
                  <c:v>0.497641</c:v>
                </c:pt>
                <c:pt idx="3873">
                  <c:v>0.48898000000000003</c:v>
                </c:pt>
                <c:pt idx="3874">
                  <c:v>0.48128799999999999</c:v>
                </c:pt>
                <c:pt idx="3875">
                  <c:v>0.47428399999999998</c:v>
                </c:pt>
                <c:pt idx="3876">
                  <c:v>0.46761900000000001</c:v>
                </c:pt>
                <c:pt idx="3877">
                  <c:v>0.46100600000000003</c:v>
                </c:pt>
                <c:pt idx="3878">
                  <c:v>0.45426699999999998</c:v>
                </c:pt>
                <c:pt idx="3879">
                  <c:v>0.44733400000000001</c:v>
                </c:pt>
                <c:pt idx="3880">
                  <c:v>0.44024600000000003</c:v>
                </c:pt>
                <c:pt idx="3881">
                  <c:v>0.43303999999999998</c:v>
                </c:pt>
                <c:pt idx="3882">
                  <c:v>0.425595</c:v>
                </c:pt>
                <c:pt idx="3883">
                  <c:v>0.41769800000000001</c:v>
                </c:pt>
                <c:pt idx="3884">
                  <c:v>0.40930499999999997</c:v>
                </c:pt>
                <c:pt idx="3885">
                  <c:v>0.40063799999999999</c:v>
                </c:pt>
                <c:pt idx="3886">
                  <c:v>0.39196999999999999</c:v>
                </c:pt>
                <c:pt idx="3887">
                  <c:v>0.38339499999999999</c:v>
                </c:pt>
                <c:pt idx="3888">
                  <c:v>0.374857</c:v>
                </c:pt>
                <c:pt idx="3889">
                  <c:v>0.36635299999999998</c:v>
                </c:pt>
                <c:pt idx="3890">
                  <c:v>0.35801899999999998</c:v>
                </c:pt>
                <c:pt idx="3891">
                  <c:v>0.35000399999999998</c:v>
                </c:pt>
                <c:pt idx="3892">
                  <c:v>0.34230899999999997</c:v>
                </c:pt>
                <c:pt idx="3893">
                  <c:v>0.334814</c:v>
                </c:pt>
                <c:pt idx="3894">
                  <c:v>0.32742300000000002</c:v>
                </c:pt>
                <c:pt idx="3895">
                  <c:v>0.32015300000000002</c:v>
                </c:pt>
                <c:pt idx="3896">
                  <c:v>0.31310199999999999</c:v>
                </c:pt>
                <c:pt idx="3897">
                  <c:v>0.30635400000000002</c:v>
                </c:pt>
                <c:pt idx="3898">
                  <c:v>0.299929</c:v>
                </c:pt>
                <c:pt idx="3899">
                  <c:v>0.293798</c:v>
                </c:pt>
                <c:pt idx="3900">
                  <c:v>0.28795199999999999</c:v>
                </c:pt>
                <c:pt idx="3901">
                  <c:v>0.28245700000000001</c:v>
                </c:pt>
                <c:pt idx="3902">
                  <c:v>0.277416</c:v>
                </c:pt>
                <c:pt idx="3903">
                  <c:v>0.27288899999999999</c:v>
                </c:pt>
                <c:pt idx="3904">
                  <c:v>0.26883400000000002</c:v>
                </c:pt>
                <c:pt idx="3905">
                  <c:v>0.26511600000000002</c:v>
                </c:pt>
                <c:pt idx="3906">
                  <c:v>0.261602</c:v>
                </c:pt>
                <c:pt idx="3907">
                  <c:v>0.258274</c:v>
                </c:pt>
                <c:pt idx="3908">
                  <c:v>0.25523299999999999</c:v>
                </c:pt>
                <c:pt idx="3909">
                  <c:v>0.25256400000000001</c:v>
                </c:pt>
                <c:pt idx="3910">
                  <c:v>0.25022899999999998</c:v>
                </c:pt>
                <c:pt idx="3911">
                  <c:v>0.248112</c:v>
                </c:pt>
                <c:pt idx="3912">
                  <c:v>0.246116</c:v>
                </c:pt>
                <c:pt idx="3913">
                  <c:v>0.24420500000000001</c:v>
                </c:pt>
                <c:pt idx="3914">
                  <c:v>0.242395</c:v>
                </c:pt>
                <c:pt idx="3915">
                  <c:v>0.24070800000000001</c:v>
                </c:pt>
                <c:pt idx="3916">
                  <c:v>0.23914199999999999</c:v>
                </c:pt>
                <c:pt idx="3917">
                  <c:v>0.23771200000000001</c:v>
                </c:pt>
                <c:pt idx="3918">
                  <c:v>0.23649200000000001</c:v>
                </c:pt>
                <c:pt idx="3919">
                  <c:v>0.23557600000000001</c:v>
                </c:pt>
                <c:pt idx="3920">
                  <c:v>0.23500399999999999</c:v>
                </c:pt>
                <c:pt idx="3921">
                  <c:v>0.23477999999999999</c:v>
                </c:pt>
                <c:pt idx="3922">
                  <c:v>0.23494499999999999</c:v>
                </c:pt>
                <c:pt idx="3923">
                  <c:v>0.235624</c:v>
                </c:pt>
                <c:pt idx="3924">
                  <c:v>0.23693</c:v>
                </c:pt>
                <c:pt idx="3925">
                  <c:v>0.23879500000000001</c:v>
                </c:pt>
                <c:pt idx="3926">
                  <c:v>0.24094199999999999</c:v>
                </c:pt>
                <c:pt idx="3927">
                  <c:v>0.24313000000000001</c:v>
                </c:pt>
                <c:pt idx="3928">
                  <c:v>0.24538599999999999</c:v>
                </c:pt>
                <c:pt idx="3929">
                  <c:v>0.247946</c:v>
                </c:pt>
                <c:pt idx="3930">
                  <c:v>0.25097799999999998</c:v>
                </c:pt>
                <c:pt idx="3931">
                  <c:v>0.25441599999999998</c:v>
                </c:pt>
                <c:pt idx="3932">
                  <c:v>0.25806299999999999</c:v>
                </c:pt>
                <c:pt idx="3933">
                  <c:v>0.261797</c:v>
                </c:pt>
                <c:pt idx="3934">
                  <c:v>0.26564300000000002</c:v>
                </c:pt>
                <c:pt idx="3935">
                  <c:v>0.269623</c:v>
                </c:pt>
                <c:pt idx="3936">
                  <c:v>0.27365099999999998</c:v>
                </c:pt>
                <c:pt idx="3937">
                  <c:v>0.27764100000000003</c:v>
                </c:pt>
                <c:pt idx="3938">
                  <c:v>0.28156799999999998</c:v>
                </c:pt>
                <c:pt idx="3939">
                  <c:v>0.28532999999999997</c:v>
                </c:pt>
                <c:pt idx="3940">
                  <c:v>0.28871599999999997</c:v>
                </c:pt>
                <c:pt idx="3941">
                  <c:v>0.29160199999999997</c:v>
                </c:pt>
                <c:pt idx="3942">
                  <c:v>0.29406100000000002</c:v>
                </c:pt>
                <c:pt idx="3943">
                  <c:v>0.29618</c:v>
                </c:pt>
                <c:pt idx="3944">
                  <c:v>0.29788799999999999</c:v>
                </c:pt>
                <c:pt idx="3945">
                  <c:v>0.29902299999999998</c:v>
                </c:pt>
                <c:pt idx="3946">
                  <c:v>0.29947200000000002</c:v>
                </c:pt>
                <c:pt idx="3947">
                  <c:v>0.29920000000000002</c:v>
                </c:pt>
                <c:pt idx="3948">
                  <c:v>0.29817399999999999</c:v>
                </c:pt>
                <c:pt idx="3949">
                  <c:v>0.29632599999999998</c:v>
                </c:pt>
                <c:pt idx="3950">
                  <c:v>0.29367100000000002</c:v>
                </c:pt>
                <c:pt idx="3951">
                  <c:v>0.29044700000000001</c:v>
                </c:pt>
                <c:pt idx="3952">
                  <c:v>0.28700799999999999</c:v>
                </c:pt>
                <c:pt idx="3953">
                  <c:v>0.28349099999999999</c:v>
                </c:pt>
                <c:pt idx="3954">
                  <c:v>0.27967900000000001</c:v>
                </c:pt>
                <c:pt idx="3955">
                  <c:v>0.27528799999999998</c:v>
                </c:pt>
                <c:pt idx="3956">
                  <c:v>0.270347</c:v>
                </c:pt>
                <c:pt idx="3957">
                  <c:v>0.26521</c:v>
                </c:pt>
                <c:pt idx="3958">
                  <c:v>0.26022699999999999</c:v>
                </c:pt>
                <c:pt idx="3959">
                  <c:v>0.25550899999999999</c:v>
                </c:pt>
                <c:pt idx="3960">
                  <c:v>0.25103199999999998</c:v>
                </c:pt>
                <c:pt idx="3961">
                  <c:v>0.24679000000000001</c:v>
                </c:pt>
                <c:pt idx="3962">
                  <c:v>0.24272299999999999</c:v>
                </c:pt>
                <c:pt idx="3963">
                  <c:v>0.23863999999999999</c:v>
                </c:pt>
                <c:pt idx="3964">
                  <c:v>0.23438899999999999</c:v>
                </c:pt>
                <c:pt idx="3965">
                  <c:v>0.23002300000000001</c:v>
                </c:pt>
                <c:pt idx="3966">
                  <c:v>0.22564500000000001</c:v>
                </c:pt>
                <c:pt idx="3967">
                  <c:v>0.22120799999999999</c:v>
                </c:pt>
                <c:pt idx="3968">
                  <c:v>0.21654799999999999</c:v>
                </c:pt>
                <c:pt idx="3969">
                  <c:v>0.21151500000000001</c:v>
                </c:pt>
                <c:pt idx="3970">
                  <c:v>0.205985</c:v>
                </c:pt>
                <c:pt idx="3971">
                  <c:v>0.19986899999999999</c:v>
                </c:pt>
                <c:pt idx="3972">
                  <c:v>0.19320300000000001</c:v>
                </c:pt>
                <c:pt idx="3973">
                  <c:v>0.18613399999999999</c:v>
                </c:pt>
                <c:pt idx="3974">
                  <c:v>0.17877199999999999</c:v>
                </c:pt>
                <c:pt idx="3975">
                  <c:v>0.171095</c:v>
                </c:pt>
                <c:pt idx="3976">
                  <c:v>0.163047</c:v>
                </c:pt>
                <c:pt idx="3977">
                  <c:v>0.154664</c:v>
                </c:pt>
                <c:pt idx="3978">
                  <c:v>0.14613499999999999</c:v>
                </c:pt>
                <c:pt idx="3979">
                  <c:v>0.13771600000000001</c:v>
                </c:pt>
                <c:pt idx="3980">
                  <c:v>0.12955900000000001</c:v>
                </c:pt>
                <c:pt idx="3981">
                  <c:v>0.12166</c:v>
                </c:pt>
                <c:pt idx="3982">
                  <c:v>0.11403099999999999</c:v>
                </c:pt>
                <c:pt idx="3983">
                  <c:v>0.10687199999999999</c:v>
                </c:pt>
                <c:pt idx="3984">
                  <c:v>0.10042</c:v>
                </c:pt>
                <c:pt idx="3985">
                  <c:v>9.4672000000000006E-2</c:v>
                </c:pt>
                <c:pt idx="3986">
                  <c:v>8.9427999999999994E-2</c:v>
                </c:pt>
                <c:pt idx="3987">
                  <c:v>8.4587999999999997E-2</c:v>
                </c:pt>
                <c:pt idx="3988">
                  <c:v>8.0245999999999998E-2</c:v>
                </c:pt>
                <c:pt idx="3989">
                  <c:v>7.6502000000000001E-2</c:v>
                </c:pt>
                <c:pt idx="3990">
                  <c:v>7.3322999999999999E-2</c:v>
                </c:pt>
                <c:pt idx="3991">
                  <c:v>7.0567000000000005E-2</c:v>
                </c:pt>
                <c:pt idx="3992">
                  <c:v>6.8007999999999999E-2</c:v>
                </c:pt>
                <c:pt idx="3993">
                  <c:v>6.5396999999999997E-2</c:v>
                </c:pt>
                <c:pt idx="3994">
                  <c:v>6.2612000000000001E-2</c:v>
                </c:pt>
                <c:pt idx="3995">
                  <c:v>5.9732E-2</c:v>
                </c:pt>
                <c:pt idx="3996">
                  <c:v>5.6888000000000001E-2</c:v>
                </c:pt>
                <c:pt idx="3997">
                  <c:v>5.4098E-2</c:v>
                </c:pt>
                <c:pt idx="3998">
                  <c:v>5.1334999999999999E-2</c:v>
                </c:pt>
                <c:pt idx="3999">
                  <c:v>4.8742000000000001E-2</c:v>
                </c:pt>
                <c:pt idx="4000">
                  <c:v>4.6656000000000003E-2</c:v>
                </c:pt>
                <c:pt idx="4001">
                  <c:v>4.5312999999999999E-2</c:v>
                </c:pt>
                <c:pt idx="4002">
                  <c:v>4.4546000000000002E-2</c:v>
                </c:pt>
                <c:pt idx="4003">
                  <c:v>4.3892E-2</c:v>
                </c:pt>
                <c:pt idx="4004">
                  <c:v>4.3060000000000001E-2</c:v>
                </c:pt>
                <c:pt idx="4005">
                  <c:v>4.2206E-2</c:v>
                </c:pt>
                <c:pt idx="4006">
                  <c:v>4.1687000000000002E-2</c:v>
                </c:pt>
                <c:pt idx="4007">
                  <c:v>4.1584000000000003E-2</c:v>
                </c:pt>
                <c:pt idx="4008">
                  <c:v>4.1590000000000002E-2</c:v>
                </c:pt>
                <c:pt idx="4009">
                  <c:v>4.1349999999999998E-2</c:v>
                </c:pt>
                <c:pt idx="4010">
                  <c:v>4.0813000000000002E-2</c:v>
                </c:pt>
                <c:pt idx="4011">
                  <c:v>4.0162000000000003E-2</c:v>
                </c:pt>
                <c:pt idx="4012">
                  <c:v>3.9507E-2</c:v>
                </c:pt>
                <c:pt idx="4013">
                  <c:v>3.8788999999999997E-2</c:v>
                </c:pt>
                <c:pt idx="4014">
                  <c:v>3.7886999999999997E-2</c:v>
                </c:pt>
                <c:pt idx="4015">
                  <c:v>3.6670000000000001E-2</c:v>
                </c:pt>
                <c:pt idx="4016">
                  <c:v>3.5001999999999998E-2</c:v>
                </c:pt>
                <c:pt idx="4017">
                  <c:v>3.2862000000000002E-2</c:v>
                </c:pt>
                <c:pt idx="4018">
                  <c:v>3.0394000000000001E-2</c:v>
                </c:pt>
                <c:pt idx="4019">
                  <c:v>2.7758999999999999E-2</c:v>
                </c:pt>
                <c:pt idx="4020">
                  <c:v>2.5017000000000001E-2</c:v>
                </c:pt>
                <c:pt idx="4021">
                  <c:v>2.223E-2</c:v>
                </c:pt>
                <c:pt idx="4022">
                  <c:v>1.9564999999999999E-2</c:v>
                </c:pt>
                <c:pt idx="4023">
                  <c:v>1.7222999999999999E-2</c:v>
                </c:pt>
                <c:pt idx="4024">
                  <c:v>1.5262E-2</c:v>
                </c:pt>
                <c:pt idx="4025">
                  <c:v>1.3547999999999999E-2</c:v>
                </c:pt>
                <c:pt idx="4026">
                  <c:v>1.1931000000000001E-2</c:v>
                </c:pt>
                <c:pt idx="4027">
                  <c:v>1.0426E-2</c:v>
                </c:pt>
                <c:pt idx="4028">
                  <c:v>9.2189999999999998E-3</c:v>
                </c:pt>
                <c:pt idx="4029">
                  <c:v>8.4779999999999994E-3</c:v>
                </c:pt>
                <c:pt idx="4030">
                  <c:v>7.7549999999999997E-3</c:v>
                </c:pt>
                <c:pt idx="4031">
                  <c:v>7.3769999999999999E-3</c:v>
                </c:pt>
                <c:pt idx="4032">
                  <c:v>7.1170000000000001E-3</c:v>
                </c:pt>
                <c:pt idx="4033">
                  <c:v>6.8669999999999998E-3</c:v>
                </c:pt>
                <c:pt idx="4034">
                  <c:v>6.594E-3</c:v>
                </c:pt>
                <c:pt idx="4035">
                  <c:v>6.4060000000000002E-3</c:v>
                </c:pt>
                <c:pt idx="4036">
                  <c:v>6.4910000000000002E-3</c:v>
                </c:pt>
                <c:pt idx="4037">
                  <c:v>6.7029999999999998E-3</c:v>
                </c:pt>
                <c:pt idx="4038">
                  <c:v>6.9199999999999999E-3</c:v>
                </c:pt>
                <c:pt idx="4039">
                  <c:v>7.1409999999999998E-3</c:v>
                </c:pt>
                <c:pt idx="4040">
                  <c:v>7.4159999999999998E-3</c:v>
                </c:pt>
                <c:pt idx="4041">
                  <c:v>7.7260000000000002E-3</c:v>
                </c:pt>
                <c:pt idx="4042">
                  <c:v>8.0099999999999998E-3</c:v>
                </c:pt>
                <c:pt idx="4043">
                  <c:v>8.3099999999999997E-3</c:v>
                </c:pt>
                <c:pt idx="4044">
                  <c:v>8.7819999999999999E-3</c:v>
                </c:pt>
                <c:pt idx="4045">
                  <c:v>9.6310000000000007E-3</c:v>
                </c:pt>
                <c:pt idx="4046">
                  <c:v>1.1051999999999999E-2</c:v>
                </c:pt>
                <c:pt idx="4047">
                  <c:v>1.3205E-2</c:v>
                </c:pt>
                <c:pt idx="4048">
                  <c:v>1.6171999999999999E-2</c:v>
                </c:pt>
                <c:pt idx="4049">
                  <c:v>1.9914999999999999E-2</c:v>
                </c:pt>
                <c:pt idx="4050">
                  <c:v>2.4319E-2</c:v>
                </c:pt>
                <c:pt idx="4051">
                  <c:v>2.9354999999999999E-2</c:v>
                </c:pt>
                <c:pt idx="4052">
                  <c:v>3.5223999999999998E-2</c:v>
                </c:pt>
                <c:pt idx="4053">
                  <c:v>4.2228000000000002E-2</c:v>
                </c:pt>
                <c:pt idx="4054">
                  <c:v>5.0416000000000002E-2</c:v>
                </c:pt>
                <c:pt idx="4055">
                  <c:v>5.9468E-2</c:v>
                </c:pt>
                <c:pt idx="4056">
                  <c:v>6.9027000000000005E-2</c:v>
                </c:pt>
                <c:pt idx="4057">
                  <c:v>7.9035999999999995E-2</c:v>
                </c:pt>
                <c:pt idx="4058">
                  <c:v>8.9633000000000004E-2</c:v>
                </c:pt>
                <c:pt idx="4059">
                  <c:v>0.100782</c:v>
                </c:pt>
                <c:pt idx="4060">
                  <c:v>0.112099</c:v>
                </c:pt>
                <c:pt idx="4061">
                  <c:v>0.12311</c:v>
                </c:pt>
                <c:pt idx="4062">
                  <c:v>0.13361200000000001</c:v>
                </c:pt>
                <c:pt idx="4063">
                  <c:v>0.14364199999999999</c:v>
                </c:pt>
                <c:pt idx="4064">
                  <c:v>0.153091</c:v>
                </c:pt>
                <c:pt idx="4065">
                  <c:v>0.16155600000000001</c:v>
                </c:pt>
                <c:pt idx="4066">
                  <c:v>0.168625</c:v>
                </c:pt>
                <c:pt idx="4067">
                  <c:v>0.17413500000000001</c:v>
                </c:pt>
                <c:pt idx="4068">
                  <c:v>0.17813999999999999</c:v>
                </c:pt>
                <c:pt idx="4069">
                  <c:v>0.18079899999999999</c:v>
                </c:pt>
                <c:pt idx="4070">
                  <c:v>0.182283</c:v>
                </c:pt>
                <c:pt idx="4071">
                  <c:v>0.18262100000000001</c:v>
                </c:pt>
                <c:pt idx="4072">
                  <c:v>0.181676</c:v>
                </c:pt>
                <c:pt idx="4073">
                  <c:v>0.179393</c:v>
                </c:pt>
                <c:pt idx="4074">
                  <c:v>0.176062</c:v>
                </c:pt>
                <c:pt idx="4075">
                  <c:v>0.17230200000000001</c:v>
                </c:pt>
                <c:pt idx="4076">
                  <c:v>0.16880600000000001</c:v>
                </c:pt>
                <c:pt idx="4077">
                  <c:v>0.166018</c:v>
                </c:pt>
                <c:pt idx="4078">
                  <c:v>0.164018</c:v>
                </c:pt>
                <c:pt idx="4079">
                  <c:v>0.16273199999999999</c:v>
                </c:pt>
                <c:pt idx="4080">
                  <c:v>0.162213</c:v>
                </c:pt>
                <c:pt idx="4081">
                  <c:v>0.162631</c:v>
                </c:pt>
                <c:pt idx="4082">
                  <c:v>0.164019</c:v>
                </c:pt>
                <c:pt idx="4083">
                  <c:v>0.16619300000000001</c:v>
                </c:pt>
                <c:pt idx="4084">
                  <c:v>0.16891999999999999</c:v>
                </c:pt>
                <c:pt idx="4085">
                  <c:v>0.17206199999999999</c:v>
                </c:pt>
                <c:pt idx="4086">
                  <c:v>0.175451</c:v>
                </c:pt>
                <c:pt idx="4087">
                  <c:v>0.178672</c:v>
                </c:pt>
                <c:pt idx="4088">
                  <c:v>0.18113899999999999</c:v>
                </c:pt>
                <c:pt idx="4089">
                  <c:v>0.18238399999999999</c:v>
                </c:pt>
                <c:pt idx="4090">
                  <c:v>0.182201</c:v>
                </c:pt>
                <c:pt idx="4091">
                  <c:v>0.18057999999999999</c:v>
                </c:pt>
                <c:pt idx="4092">
                  <c:v>0.17762700000000001</c:v>
                </c:pt>
                <c:pt idx="4093">
                  <c:v>0.173509</c:v>
                </c:pt>
                <c:pt idx="4094">
                  <c:v>0.16827</c:v>
                </c:pt>
                <c:pt idx="4095">
                  <c:v>0.161719</c:v>
                </c:pt>
                <c:pt idx="4096">
                  <c:v>0.153637</c:v>
                </c:pt>
                <c:pt idx="4097">
                  <c:v>0.144062</c:v>
                </c:pt>
                <c:pt idx="4098">
                  <c:v>0.13331999999999999</c:v>
                </c:pt>
                <c:pt idx="4099">
                  <c:v>0.12186</c:v>
                </c:pt>
                <c:pt idx="4100">
                  <c:v>0.11010399999999999</c:v>
                </c:pt>
                <c:pt idx="4101">
                  <c:v>9.8351999999999995E-2</c:v>
                </c:pt>
                <c:pt idx="4102">
                  <c:v>8.6760000000000004E-2</c:v>
                </c:pt>
                <c:pt idx="4103">
                  <c:v>7.5471999999999997E-2</c:v>
                </c:pt>
                <c:pt idx="4104">
                  <c:v>6.4791000000000001E-2</c:v>
                </c:pt>
                <c:pt idx="4105">
                  <c:v>5.5105000000000001E-2</c:v>
                </c:pt>
                <c:pt idx="4106">
                  <c:v>4.6654000000000001E-2</c:v>
                </c:pt>
                <c:pt idx="4107">
                  <c:v>3.9510000000000003E-2</c:v>
                </c:pt>
                <c:pt idx="4108">
                  <c:v>3.3693000000000001E-2</c:v>
                </c:pt>
                <c:pt idx="4109">
                  <c:v>2.9114999999999999E-2</c:v>
                </c:pt>
                <c:pt idx="4110">
                  <c:v>2.5523000000000001E-2</c:v>
                </c:pt>
                <c:pt idx="4111">
                  <c:v>2.2755000000000001E-2</c:v>
                </c:pt>
                <c:pt idx="4112">
                  <c:v>2.0983000000000002E-2</c:v>
                </c:pt>
                <c:pt idx="4113">
                  <c:v>1.9404999999999999E-2</c:v>
                </c:pt>
                <c:pt idx="4114">
                  <c:v>1.9060000000000001E-2</c:v>
                </c:pt>
                <c:pt idx="4115">
                  <c:v>1.9719E-2</c:v>
                </c:pt>
                <c:pt idx="4116">
                  <c:v>2.1295000000000001E-2</c:v>
                </c:pt>
                <c:pt idx="4117">
                  <c:v>2.3774E-2</c:v>
                </c:pt>
                <c:pt idx="4118">
                  <c:v>2.6914E-2</c:v>
                </c:pt>
                <c:pt idx="4119">
                  <c:v>3.0273999999999999E-2</c:v>
                </c:pt>
                <c:pt idx="4120">
                  <c:v>3.3508999999999997E-2</c:v>
                </c:pt>
                <c:pt idx="4121">
                  <c:v>3.6495E-2</c:v>
                </c:pt>
                <c:pt idx="4122">
                  <c:v>3.9236E-2</c:v>
                </c:pt>
                <c:pt idx="4123">
                  <c:v>4.1804000000000001E-2</c:v>
                </c:pt>
                <c:pt idx="4124">
                  <c:v>4.4326999999999998E-2</c:v>
                </c:pt>
                <c:pt idx="4125">
                  <c:v>4.6915999999999999E-2</c:v>
                </c:pt>
                <c:pt idx="4126">
                  <c:v>4.9619000000000003E-2</c:v>
                </c:pt>
                <c:pt idx="4127">
                  <c:v>5.2441000000000002E-2</c:v>
                </c:pt>
                <c:pt idx="4128">
                  <c:v>5.5354E-2</c:v>
                </c:pt>
                <c:pt idx="4129">
                  <c:v>5.8271999999999997E-2</c:v>
                </c:pt>
                <c:pt idx="4130">
                  <c:v>6.1117999999999999E-2</c:v>
                </c:pt>
                <c:pt idx="4131">
                  <c:v>6.3929E-2</c:v>
                </c:pt>
                <c:pt idx="4132">
                  <c:v>6.6753999999999994E-2</c:v>
                </c:pt>
                <c:pt idx="4133">
                  <c:v>6.9456000000000004E-2</c:v>
                </c:pt>
                <c:pt idx="4134">
                  <c:v>7.1786000000000003E-2</c:v>
                </c:pt>
                <c:pt idx="4135">
                  <c:v>7.3671E-2</c:v>
                </c:pt>
                <c:pt idx="4136">
                  <c:v>7.5242000000000003E-2</c:v>
                </c:pt>
                <c:pt idx="4137">
                  <c:v>7.6591999999999993E-2</c:v>
                </c:pt>
                <c:pt idx="4138">
                  <c:v>7.7684000000000003E-2</c:v>
                </c:pt>
                <c:pt idx="4139">
                  <c:v>7.8481999999999996E-2</c:v>
                </c:pt>
                <c:pt idx="4140">
                  <c:v>7.9010999999999998E-2</c:v>
                </c:pt>
                <c:pt idx="4141">
                  <c:v>7.9223000000000002E-2</c:v>
                </c:pt>
                <c:pt idx="4142">
                  <c:v>7.8951999999999994E-2</c:v>
                </c:pt>
                <c:pt idx="4143">
                  <c:v>7.8046000000000004E-2</c:v>
                </c:pt>
                <c:pt idx="4144">
                  <c:v>7.6529E-2</c:v>
                </c:pt>
                <c:pt idx="4145">
                  <c:v>7.4538999999999994E-2</c:v>
                </c:pt>
                <c:pt idx="4146">
                  <c:v>7.2121000000000005E-2</c:v>
                </c:pt>
                <c:pt idx="4147">
                  <c:v>6.9162000000000001E-2</c:v>
                </c:pt>
                <c:pt idx="4148">
                  <c:v>6.5568000000000001E-2</c:v>
                </c:pt>
                <c:pt idx="4149">
                  <c:v>6.1434999999999997E-2</c:v>
                </c:pt>
                <c:pt idx="4150">
                  <c:v>5.7036999999999997E-2</c:v>
                </c:pt>
                <c:pt idx="4151">
                  <c:v>5.2693999999999998E-2</c:v>
                </c:pt>
                <c:pt idx="4152">
                  <c:v>4.8659000000000001E-2</c:v>
                </c:pt>
                <c:pt idx="4153">
                  <c:v>4.5058000000000001E-2</c:v>
                </c:pt>
                <c:pt idx="4154">
                  <c:v>4.1894000000000001E-2</c:v>
                </c:pt>
                <c:pt idx="4155">
                  <c:v>3.9071000000000002E-2</c:v>
                </c:pt>
                <c:pt idx="4156">
                  <c:v>3.6408999999999997E-2</c:v>
                </c:pt>
                <c:pt idx="4157">
                  <c:v>3.3744000000000003E-2</c:v>
                </c:pt>
                <c:pt idx="4158">
                  <c:v>3.1108E-2</c:v>
                </c:pt>
                <c:pt idx="4159">
                  <c:v>2.6893E-2</c:v>
                </c:pt>
                <c:pt idx="4160">
                  <c:v>2.3296999999999998E-2</c:v>
                </c:pt>
                <c:pt idx="4161">
                  <c:v>2.0493000000000001E-2</c:v>
                </c:pt>
                <c:pt idx="4162">
                  <c:v>1.8466E-2</c:v>
                </c:pt>
                <c:pt idx="4163">
                  <c:v>1.7107000000000001E-2</c:v>
                </c:pt>
                <c:pt idx="4164">
                  <c:v>1.6288E-2</c:v>
                </c:pt>
                <c:pt idx="4165">
                  <c:v>1.5873999999999999E-2</c:v>
                </c:pt>
                <c:pt idx="4166">
                  <c:v>1.5671999999999998E-2</c:v>
                </c:pt>
                <c:pt idx="4167">
                  <c:v>1.5468000000000001E-2</c:v>
                </c:pt>
                <c:pt idx="4168">
                  <c:v>1.5152000000000001E-2</c:v>
                </c:pt>
                <c:pt idx="4169">
                  <c:v>1.4729000000000001E-2</c:v>
                </c:pt>
                <c:pt idx="4170">
                  <c:v>1.4168999999999999E-2</c:v>
                </c:pt>
                <c:pt idx="4171">
                  <c:v>1.3405E-2</c:v>
                </c:pt>
                <c:pt idx="4172">
                  <c:v>1.2499E-2</c:v>
                </c:pt>
                <c:pt idx="4173">
                  <c:v>1.1727E-2</c:v>
                </c:pt>
                <c:pt idx="4174">
                  <c:v>1.141E-2</c:v>
                </c:pt>
                <c:pt idx="4175">
                  <c:v>1.1649E-2</c:v>
                </c:pt>
                <c:pt idx="4176">
                  <c:v>1.2220999999999999E-2</c:v>
                </c:pt>
                <c:pt idx="4177">
                  <c:v>1.2710000000000001E-2</c:v>
                </c:pt>
                <c:pt idx="4178">
                  <c:v>1.2773E-2</c:v>
                </c:pt>
                <c:pt idx="4179">
                  <c:v>1.2285000000000001E-2</c:v>
                </c:pt>
                <c:pt idx="4180">
                  <c:v>1.1308E-2</c:v>
                </c:pt>
                <c:pt idx="4181">
                  <c:v>1.0028E-2</c:v>
                </c:pt>
                <c:pt idx="4182">
                  <c:v>8.7290000000000006E-3</c:v>
                </c:pt>
                <c:pt idx="4183">
                  <c:v>7.7409999999999996E-3</c:v>
                </c:pt>
                <c:pt idx="4184">
                  <c:v>7.3769999999999999E-3</c:v>
                </c:pt>
                <c:pt idx="4185">
                  <c:v>7.3049999999999999E-3</c:v>
                </c:pt>
                <c:pt idx="4186">
                  <c:v>8.2579999999999997E-3</c:v>
                </c:pt>
                <c:pt idx="4187">
                  <c:v>1.0030000000000001E-2</c:v>
                </c:pt>
                <c:pt idx="4188">
                  <c:v>1.2076999999999999E-2</c:v>
                </c:pt>
                <c:pt idx="4189">
                  <c:v>1.3844E-2</c:v>
                </c:pt>
                <c:pt idx="4190">
                  <c:v>1.5162E-2</c:v>
                </c:pt>
                <c:pt idx="4191">
                  <c:v>1.6292999999999998E-2</c:v>
                </c:pt>
                <c:pt idx="4192">
                  <c:v>1.7654E-2</c:v>
                </c:pt>
                <c:pt idx="4193">
                  <c:v>1.9553000000000001E-2</c:v>
                </c:pt>
                <c:pt idx="4194">
                  <c:v>2.2089000000000001E-2</c:v>
                </c:pt>
                <c:pt idx="4195">
                  <c:v>2.5156999999999999E-2</c:v>
                </c:pt>
                <c:pt idx="4196">
                  <c:v>2.8577999999999999E-2</c:v>
                </c:pt>
                <c:pt idx="4197">
                  <c:v>3.2340000000000001E-2</c:v>
                </c:pt>
                <c:pt idx="4198">
                  <c:v>3.6627E-2</c:v>
                </c:pt>
                <c:pt idx="4199">
                  <c:v>4.1520000000000001E-2</c:v>
                </c:pt>
                <c:pt idx="4200">
                  <c:v>4.6834000000000001E-2</c:v>
                </c:pt>
                <c:pt idx="4201">
                  <c:v>5.2304000000000003E-2</c:v>
                </c:pt>
                <c:pt idx="4202">
                  <c:v>5.7724999999999999E-2</c:v>
                </c:pt>
                <c:pt idx="4203">
                  <c:v>6.2871999999999997E-2</c:v>
                </c:pt>
                <c:pt idx="4204">
                  <c:v>6.7506999999999998E-2</c:v>
                </c:pt>
                <c:pt idx="4205">
                  <c:v>7.1599999999999997E-2</c:v>
                </c:pt>
                <c:pt idx="4206">
                  <c:v>7.5426999999999994E-2</c:v>
                </c:pt>
                <c:pt idx="4207">
                  <c:v>7.9369999999999996E-2</c:v>
                </c:pt>
                <c:pt idx="4208">
                  <c:v>8.3615999999999996E-2</c:v>
                </c:pt>
                <c:pt idx="4209">
                  <c:v>8.7975999999999999E-2</c:v>
                </c:pt>
                <c:pt idx="4210">
                  <c:v>9.1982999999999995E-2</c:v>
                </c:pt>
                <c:pt idx="4211">
                  <c:v>9.5210000000000003E-2</c:v>
                </c:pt>
                <c:pt idx="4212">
                  <c:v>9.7512000000000001E-2</c:v>
                </c:pt>
                <c:pt idx="4213">
                  <c:v>9.9042000000000005E-2</c:v>
                </c:pt>
                <c:pt idx="4214">
                  <c:v>0.100117</c:v>
                </c:pt>
                <c:pt idx="4215">
                  <c:v>0.101011</c:v>
                </c:pt>
                <c:pt idx="4216">
                  <c:v>0.101785</c:v>
                </c:pt>
                <c:pt idx="4217">
                  <c:v>0.102309</c:v>
                </c:pt>
                <c:pt idx="4218">
                  <c:v>0.102511</c:v>
                </c:pt>
                <c:pt idx="4219">
                  <c:v>0.10256999999999999</c:v>
                </c:pt>
                <c:pt idx="4220">
                  <c:v>0.102864</c:v>
                </c:pt>
                <c:pt idx="4221">
                  <c:v>0.103808</c:v>
                </c:pt>
                <c:pt idx="4222">
                  <c:v>0.105643</c:v>
                </c:pt>
                <c:pt idx="4223">
                  <c:v>0.108305</c:v>
                </c:pt>
                <c:pt idx="4224">
                  <c:v>0.111498</c:v>
                </c:pt>
                <c:pt idx="4225">
                  <c:v>0.114859</c:v>
                </c:pt>
                <c:pt idx="4226">
                  <c:v>0.118035</c:v>
                </c:pt>
                <c:pt idx="4227">
                  <c:v>0.12074699999999999</c:v>
                </c:pt>
                <c:pt idx="4228">
                  <c:v>0.12293800000000001</c:v>
                </c:pt>
                <c:pt idx="4229">
                  <c:v>0.124829</c:v>
                </c:pt>
                <c:pt idx="4230">
                  <c:v>0.12667200000000001</c:v>
                </c:pt>
                <c:pt idx="4231">
                  <c:v>0.12842799999999999</c:v>
                </c:pt>
                <c:pt idx="4232">
                  <c:v>0.12978300000000001</c:v>
                </c:pt>
                <c:pt idx="4233">
                  <c:v>0.130552</c:v>
                </c:pt>
                <c:pt idx="4234">
                  <c:v>0.130942</c:v>
                </c:pt>
                <c:pt idx="4235">
                  <c:v>0.131275</c:v>
                </c:pt>
                <c:pt idx="4236">
                  <c:v>0.13150999999999999</c:v>
                </c:pt>
                <c:pt idx="4237">
                  <c:v>0.13125100000000001</c:v>
                </c:pt>
                <c:pt idx="4238">
                  <c:v>0.13020499999999999</c:v>
                </c:pt>
                <c:pt idx="4239">
                  <c:v>0.128418</c:v>
                </c:pt>
                <c:pt idx="4240">
                  <c:v>0.12611</c:v>
                </c:pt>
                <c:pt idx="4241">
                  <c:v>0.123489</c:v>
                </c:pt>
                <c:pt idx="4242">
                  <c:v>0.12076099999999999</c:v>
                </c:pt>
                <c:pt idx="4243">
                  <c:v>0.11811199999999999</c:v>
                </c:pt>
                <c:pt idx="4244">
                  <c:v>0.115582</c:v>
                </c:pt>
                <c:pt idx="4245">
                  <c:v>0.113081</c:v>
                </c:pt>
                <c:pt idx="4246">
                  <c:v>0.11056100000000001</c:v>
                </c:pt>
                <c:pt idx="4247">
                  <c:v>0.108055</c:v>
                </c:pt>
                <c:pt idx="4248">
                  <c:v>0.105575</c:v>
                </c:pt>
                <c:pt idx="4249">
                  <c:v>0.103131</c:v>
                </c:pt>
                <c:pt idx="4250">
                  <c:v>0.100852</c:v>
                </c:pt>
                <c:pt idx="4251">
                  <c:v>9.8913000000000001E-2</c:v>
                </c:pt>
                <c:pt idx="4252">
                  <c:v>9.7320000000000004E-2</c:v>
                </c:pt>
                <c:pt idx="4253">
                  <c:v>9.5904000000000003E-2</c:v>
                </c:pt>
                <c:pt idx="4254">
                  <c:v>9.4488000000000003E-2</c:v>
                </c:pt>
                <c:pt idx="4255">
                  <c:v>9.2973E-2</c:v>
                </c:pt>
                <c:pt idx="4256">
                  <c:v>9.1366000000000003E-2</c:v>
                </c:pt>
                <c:pt idx="4257">
                  <c:v>8.9785000000000004E-2</c:v>
                </c:pt>
                <c:pt idx="4258">
                  <c:v>8.8344000000000006E-2</c:v>
                </c:pt>
                <c:pt idx="4259">
                  <c:v>8.6956000000000006E-2</c:v>
                </c:pt>
                <c:pt idx="4260">
                  <c:v>8.5375000000000006E-2</c:v>
                </c:pt>
                <c:pt idx="4261">
                  <c:v>8.3467E-2</c:v>
                </c:pt>
                <c:pt idx="4262">
                  <c:v>8.1321000000000004E-2</c:v>
                </c:pt>
                <c:pt idx="4263">
                  <c:v>7.9099000000000003E-2</c:v>
                </c:pt>
                <c:pt idx="4264">
                  <c:v>7.6834E-2</c:v>
                </c:pt>
                <c:pt idx="4265">
                  <c:v>7.4360999999999997E-2</c:v>
                </c:pt>
                <c:pt idx="4266">
                  <c:v>7.1393999999999999E-2</c:v>
                </c:pt>
                <c:pt idx="4267">
                  <c:v>6.7646999999999999E-2</c:v>
                </c:pt>
                <c:pt idx="4268">
                  <c:v>6.2877000000000002E-2</c:v>
                </c:pt>
                <c:pt idx="4269">
                  <c:v>5.6942E-2</c:v>
                </c:pt>
                <c:pt idx="4270">
                  <c:v>5.0644000000000002E-2</c:v>
                </c:pt>
                <c:pt idx="4271">
                  <c:v>4.7572000000000003E-2</c:v>
                </c:pt>
                <c:pt idx="4272">
                  <c:v>5.0305999999999997E-2</c:v>
                </c:pt>
                <c:pt idx="4273">
                  <c:v>5.6936E-2</c:v>
                </c:pt>
                <c:pt idx="4274">
                  <c:v>6.4963999999999994E-2</c:v>
                </c:pt>
                <c:pt idx="4275">
                  <c:v>7.2807999999999998E-2</c:v>
                </c:pt>
                <c:pt idx="4276">
                  <c:v>7.9594999999999999E-2</c:v>
                </c:pt>
                <c:pt idx="4277">
                  <c:v>8.4960999999999995E-2</c:v>
                </c:pt>
                <c:pt idx="4278">
                  <c:v>8.8807999999999998E-2</c:v>
                </c:pt>
                <c:pt idx="4279">
                  <c:v>9.1121999999999995E-2</c:v>
                </c:pt>
                <c:pt idx="4280">
                  <c:v>9.2002E-2</c:v>
                </c:pt>
                <c:pt idx="4281">
                  <c:v>9.1736999999999999E-2</c:v>
                </c:pt>
                <c:pt idx="4282">
                  <c:v>9.0604000000000004E-2</c:v>
                </c:pt>
                <c:pt idx="4283">
                  <c:v>8.8549000000000003E-2</c:v>
                </c:pt>
                <c:pt idx="4284">
                  <c:v>8.5228999999999999E-2</c:v>
                </c:pt>
                <c:pt idx="4285">
                  <c:v>8.0395999999999995E-2</c:v>
                </c:pt>
                <c:pt idx="4286">
                  <c:v>7.4131000000000002E-2</c:v>
                </c:pt>
                <c:pt idx="4287">
                  <c:v>6.6747000000000001E-2</c:v>
                </c:pt>
                <c:pt idx="4288">
                  <c:v>5.8567000000000001E-2</c:v>
                </c:pt>
                <c:pt idx="4289">
                  <c:v>4.9764000000000003E-2</c:v>
                </c:pt>
                <c:pt idx="4290">
                  <c:v>4.0418999999999997E-2</c:v>
                </c:pt>
                <c:pt idx="4291">
                  <c:v>3.0771E-2</c:v>
                </c:pt>
                <c:pt idx="4292">
                  <c:v>2.1448999999999999E-2</c:v>
                </c:pt>
                <c:pt idx="4293">
                  <c:v>1.3669000000000001E-2</c:v>
                </c:pt>
                <c:pt idx="4294">
                  <c:v>8.7860000000000004E-3</c:v>
                </c:pt>
                <c:pt idx="4295">
                  <c:v>9.0629999999999999E-3</c:v>
                </c:pt>
                <c:pt idx="4296">
                  <c:v>1.2244E-2</c:v>
                </c:pt>
                <c:pt idx="4297">
                  <c:v>1.4468E-2</c:v>
                </c:pt>
                <c:pt idx="4298">
                  <c:v>1.5351999999999999E-2</c:v>
                </c:pt>
                <c:pt idx="4299">
                  <c:v>1.5916E-2</c:v>
                </c:pt>
                <c:pt idx="4300">
                  <c:v>1.6753000000000001E-2</c:v>
                </c:pt>
                <c:pt idx="4301">
                  <c:v>1.7787000000000001E-2</c:v>
                </c:pt>
                <c:pt idx="4302">
                  <c:v>1.8814999999999998E-2</c:v>
                </c:pt>
                <c:pt idx="4303">
                  <c:v>2.0053000000000001E-2</c:v>
                </c:pt>
                <c:pt idx="4304">
                  <c:v>2.1998E-2</c:v>
                </c:pt>
                <c:pt idx="4305">
                  <c:v>2.4868000000000001E-2</c:v>
                </c:pt>
                <c:pt idx="4306">
                  <c:v>2.8376999999999999E-2</c:v>
                </c:pt>
                <c:pt idx="4307">
                  <c:v>3.2072999999999997E-2</c:v>
                </c:pt>
                <c:pt idx="4308">
                  <c:v>3.5797000000000002E-2</c:v>
                </c:pt>
                <c:pt idx="4309">
                  <c:v>3.9713999999999999E-2</c:v>
                </c:pt>
                <c:pt idx="4310">
                  <c:v>4.3998000000000002E-2</c:v>
                </c:pt>
                <c:pt idx="4311">
                  <c:v>4.8667000000000002E-2</c:v>
                </c:pt>
                <c:pt idx="4312">
                  <c:v>5.3622000000000003E-2</c:v>
                </c:pt>
                <c:pt idx="4313">
                  <c:v>5.8684E-2</c:v>
                </c:pt>
                <c:pt idx="4314">
                  <c:v>6.3598000000000002E-2</c:v>
                </c:pt>
                <c:pt idx="4315">
                  <c:v>6.8102999999999997E-2</c:v>
                </c:pt>
                <c:pt idx="4316">
                  <c:v>7.2001999999999997E-2</c:v>
                </c:pt>
                <c:pt idx="4317">
                  <c:v>7.5313000000000005E-2</c:v>
                </c:pt>
                <c:pt idx="4318">
                  <c:v>7.8416E-2</c:v>
                </c:pt>
                <c:pt idx="4319">
                  <c:v>8.1879999999999994E-2</c:v>
                </c:pt>
                <c:pt idx="4320">
                  <c:v>8.6042999999999994E-2</c:v>
                </c:pt>
                <c:pt idx="4321">
                  <c:v>9.0903999999999999E-2</c:v>
                </c:pt>
                <c:pt idx="4322">
                  <c:v>9.6240999999999993E-2</c:v>
                </c:pt>
                <c:pt idx="4323">
                  <c:v>0.101564</c:v>
                </c:pt>
                <c:pt idx="4324">
                  <c:v>0.106186</c:v>
                </c:pt>
                <c:pt idx="4325">
                  <c:v>0.10975699999999999</c:v>
                </c:pt>
                <c:pt idx="4326">
                  <c:v>0.112577</c:v>
                </c:pt>
                <c:pt idx="4327">
                  <c:v>0.11510099999999999</c:v>
                </c:pt>
                <c:pt idx="4328">
                  <c:v>0.117363</c:v>
                </c:pt>
                <c:pt idx="4329">
                  <c:v>0.119084</c:v>
                </c:pt>
                <c:pt idx="4330">
                  <c:v>0.12010999999999999</c:v>
                </c:pt>
                <c:pt idx="4331">
                  <c:v>0.120507</c:v>
                </c:pt>
                <c:pt idx="4332">
                  <c:v>0.120367</c:v>
                </c:pt>
                <c:pt idx="4333">
                  <c:v>0.11965000000000001</c:v>
                </c:pt>
                <c:pt idx="4334">
                  <c:v>0.11822100000000001</c:v>
                </c:pt>
                <c:pt idx="4335">
                  <c:v>0.11601599999999999</c:v>
                </c:pt>
                <c:pt idx="4336">
                  <c:v>0.11315799999999999</c:v>
                </c:pt>
                <c:pt idx="4337">
                  <c:v>0.10986899999999999</c:v>
                </c:pt>
                <c:pt idx="4338">
                  <c:v>0.106334</c:v>
                </c:pt>
                <c:pt idx="4339">
                  <c:v>0.102725</c:v>
                </c:pt>
                <c:pt idx="4340">
                  <c:v>9.9279000000000006E-2</c:v>
                </c:pt>
                <c:pt idx="4341">
                  <c:v>9.6313999999999997E-2</c:v>
                </c:pt>
                <c:pt idx="4342">
                  <c:v>9.4126000000000001E-2</c:v>
                </c:pt>
                <c:pt idx="4343">
                  <c:v>9.2801999999999996E-2</c:v>
                </c:pt>
                <c:pt idx="4344">
                  <c:v>9.2050000000000007E-2</c:v>
                </c:pt>
                <c:pt idx="4345">
                  <c:v>9.1244000000000006E-2</c:v>
                </c:pt>
                <c:pt idx="4346">
                  <c:v>8.9796000000000001E-2</c:v>
                </c:pt>
                <c:pt idx="4347">
                  <c:v>8.7527999999999995E-2</c:v>
                </c:pt>
                <c:pt idx="4348">
                  <c:v>8.4757000000000096E-2</c:v>
                </c:pt>
                <c:pt idx="4349">
                  <c:v>8.2026000000000002E-2</c:v>
                </c:pt>
                <c:pt idx="4350">
                  <c:v>7.9742999999999994E-2</c:v>
                </c:pt>
                <c:pt idx="4351">
                  <c:v>7.7979999999999994E-2</c:v>
                </c:pt>
                <c:pt idx="4352">
                  <c:v>7.6567999999999997E-2</c:v>
                </c:pt>
                <c:pt idx="4353">
                  <c:v>7.5375999999999999E-2</c:v>
                </c:pt>
                <c:pt idx="4354">
                  <c:v>7.4508000000000005E-2</c:v>
                </c:pt>
                <c:pt idx="4355">
                  <c:v>7.4174000000000004E-2</c:v>
                </c:pt>
                <c:pt idx="4356">
                  <c:v>7.4355000000000004E-2</c:v>
                </c:pt>
                <c:pt idx="4357">
                  <c:v>7.4667999999999998E-2</c:v>
                </c:pt>
                <c:pt idx="4358">
                  <c:v>7.4657000000000001E-2</c:v>
                </c:pt>
                <c:pt idx="4359">
                  <c:v>7.4161000000000005E-2</c:v>
                </c:pt>
                <c:pt idx="4360">
                  <c:v>7.3275000000000007E-2</c:v>
                </c:pt>
                <c:pt idx="4361">
                  <c:v>7.2093000000000004E-2</c:v>
                </c:pt>
                <c:pt idx="4362">
                  <c:v>7.0685999999999999E-2</c:v>
                </c:pt>
                <c:pt idx="4363">
                  <c:v>6.9233000000000003E-2</c:v>
                </c:pt>
                <c:pt idx="4364">
                  <c:v>6.7879999999999996E-2</c:v>
                </c:pt>
                <c:pt idx="4365">
                  <c:v>6.6569000000000003E-2</c:v>
                </c:pt>
                <c:pt idx="4366">
                  <c:v>6.5250000000000002E-2</c:v>
                </c:pt>
                <c:pt idx="4367">
                  <c:v>6.4063999999999996E-2</c:v>
                </c:pt>
                <c:pt idx="4368">
                  <c:v>5.9329E-2</c:v>
                </c:pt>
                <c:pt idx="4369">
                  <c:v>5.4597E-2</c:v>
                </c:pt>
                <c:pt idx="4370">
                  <c:v>4.9867000000000002E-2</c:v>
                </c:pt>
                <c:pt idx="4371">
                  <c:v>4.5138999999999999E-2</c:v>
                </c:pt>
                <c:pt idx="4372">
                  <c:v>4.0411999999999997E-2</c:v>
                </c:pt>
                <c:pt idx="4373">
                  <c:v>3.5687000000000003E-2</c:v>
                </c:pt>
                <c:pt idx="4374">
                  <c:v>3.0963999999999998E-2</c:v>
                </c:pt>
                <c:pt idx="4375">
                  <c:v>2.6242999999999999E-2</c:v>
                </c:pt>
                <c:pt idx="4376">
                  <c:v>2.1524000000000001E-2</c:v>
                </c:pt>
                <c:pt idx="4377">
                  <c:v>1.6806000000000001E-2</c:v>
                </c:pt>
                <c:pt idx="4378">
                  <c:v>1.2090999999999999E-2</c:v>
                </c:pt>
                <c:pt idx="4379">
                  <c:v>7.3769999999999999E-3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46F7-9945-8EB1-8FD95F47AA5F}"/>
            </c:ext>
          </c:extLst>
        </c:ser>
        <c:ser>
          <c:idx val="5"/>
          <c:order val="5"/>
          <c:tx>
            <c:strRef>
              <c:f>[IR_Poria.xlsx]Grattage!$G$1</c:f>
              <c:strCache>
                <c:ptCount val="1"/>
                <c:pt idx="0">
                  <c:v>Poria-grattage-PES-B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[IR_Poria.xlsx]Grattage!$A$2:$A$4381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[IR_Poria.xlsx]Grattage!$G$2:$G$4381</c:f>
              <c:numCache>
                <c:formatCode>General</c:formatCode>
                <c:ptCount val="4380"/>
                <c:pt idx="0">
                  <c:v>8.4003999999999995E-2</c:v>
                </c:pt>
                <c:pt idx="1">
                  <c:v>8.2791000000000003E-2</c:v>
                </c:pt>
                <c:pt idx="2">
                  <c:v>8.158E-2</c:v>
                </c:pt>
                <c:pt idx="3">
                  <c:v>8.0370999999999998E-2</c:v>
                </c:pt>
                <c:pt idx="4">
                  <c:v>7.9163999999999998E-2</c:v>
                </c:pt>
                <c:pt idx="5">
                  <c:v>7.7959000000000001E-2</c:v>
                </c:pt>
                <c:pt idx="6">
                  <c:v>7.6756000000000005E-2</c:v>
                </c:pt>
                <c:pt idx="7">
                  <c:v>7.5553999999999996E-2</c:v>
                </c:pt>
                <c:pt idx="8">
                  <c:v>7.4354000000000003E-2</c:v>
                </c:pt>
                <c:pt idx="9">
                  <c:v>7.3155999999999999E-2</c:v>
                </c:pt>
                <c:pt idx="10">
                  <c:v>7.1959999999999996E-2</c:v>
                </c:pt>
                <c:pt idx="11">
                  <c:v>7.0765999999999996E-2</c:v>
                </c:pt>
                <c:pt idx="12">
                  <c:v>6.9573999999999997E-2</c:v>
                </c:pt>
                <c:pt idx="13">
                  <c:v>6.8344000000000002E-2</c:v>
                </c:pt>
                <c:pt idx="14">
                  <c:v>6.6858000000000001E-2</c:v>
                </c:pt>
                <c:pt idx="15">
                  <c:v>6.5100000000000005E-2</c:v>
                </c:pt>
                <c:pt idx="16">
                  <c:v>6.3113000000000002E-2</c:v>
                </c:pt>
                <c:pt idx="17">
                  <c:v>6.0859000000000003E-2</c:v>
                </c:pt>
                <c:pt idx="18">
                  <c:v>5.8346000000000002E-2</c:v>
                </c:pt>
                <c:pt idx="19">
                  <c:v>5.5858999999999999E-2</c:v>
                </c:pt>
                <c:pt idx="20">
                  <c:v>5.3795999999999997E-2</c:v>
                </c:pt>
                <c:pt idx="21">
                  <c:v>5.2283999999999997E-2</c:v>
                </c:pt>
                <c:pt idx="22">
                  <c:v>5.0952999999999998E-2</c:v>
                </c:pt>
                <c:pt idx="23">
                  <c:v>4.9005E-2</c:v>
                </c:pt>
                <c:pt idx="24">
                  <c:v>4.6181E-2</c:v>
                </c:pt>
                <c:pt idx="25">
                  <c:v>4.3559E-2</c:v>
                </c:pt>
                <c:pt idx="26">
                  <c:v>4.2254E-2</c:v>
                </c:pt>
                <c:pt idx="27">
                  <c:v>4.2391999999999999E-2</c:v>
                </c:pt>
                <c:pt idx="28">
                  <c:v>4.3228999999999997E-2</c:v>
                </c:pt>
                <c:pt idx="29">
                  <c:v>4.3913000000000001E-2</c:v>
                </c:pt>
                <c:pt idx="30">
                  <c:v>4.4107E-2</c:v>
                </c:pt>
                <c:pt idx="31">
                  <c:v>4.3999999999999997E-2</c:v>
                </c:pt>
                <c:pt idx="32">
                  <c:v>4.3881999999999997E-2</c:v>
                </c:pt>
                <c:pt idx="33">
                  <c:v>4.3886000000000001E-2</c:v>
                </c:pt>
                <c:pt idx="34">
                  <c:v>4.4010000000000001E-2</c:v>
                </c:pt>
                <c:pt idx="35">
                  <c:v>4.4248000000000003E-2</c:v>
                </c:pt>
                <c:pt idx="36">
                  <c:v>4.4518000000000002E-2</c:v>
                </c:pt>
                <c:pt idx="37">
                  <c:v>4.4566000000000001E-2</c:v>
                </c:pt>
                <c:pt idx="38">
                  <c:v>4.4108000000000001E-2</c:v>
                </c:pt>
                <c:pt idx="39">
                  <c:v>4.3038E-2</c:v>
                </c:pt>
                <c:pt idx="40">
                  <c:v>4.1431999999999997E-2</c:v>
                </c:pt>
                <c:pt idx="41">
                  <c:v>3.9477999999999999E-2</c:v>
                </c:pt>
                <c:pt idx="42">
                  <c:v>3.7429999999999998E-2</c:v>
                </c:pt>
                <c:pt idx="43">
                  <c:v>3.5451999999999997E-2</c:v>
                </c:pt>
                <c:pt idx="44">
                  <c:v>3.3432000000000003E-2</c:v>
                </c:pt>
                <c:pt idx="45">
                  <c:v>3.1097E-2</c:v>
                </c:pt>
                <c:pt idx="46">
                  <c:v>2.8323999999999998E-2</c:v>
                </c:pt>
                <c:pt idx="47">
                  <c:v>2.5419000000000001E-2</c:v>
                </c:pt>
                <c:pt idx="48">
                  <c:v>2.3215E-2</c:v>
                </c:pt>
                <c:pt idx="49">
                  <c:v>2.2214000000000001E-2</c:v>
                </c:pt>
                <c:pt idx="50">
                  <c:v>2.1565000000000001E-2</c:v>
                </c:pt>
                <c:pt idx="51">
                  <c:v>2.0317999999999999E-2</c:v>
                </c:pt>
                <c:pt idx="52">
                  <c:v>1.8415000000000001E-2</c:v>
                </c:pt>
                <c:pt idx="53">
                  <c:v>1.6187E-2</c:v>
                </c:pt>
                <c:pt idx="54">
                  <c:v>1.4036E-2</c:v>
                </c:pt>
                <c:pt idx="55">
                  <c:v>1.2564000000000001E-2</c:v>
                </c:pt>
                <c:pt idx="56">
                  <c:v>1.2146000000000001E-2</c:v>
                </c:pt>
                <c:pt idx="57">
                  <c:v>1.2396000000000001E-2</c:v>
                </c:pt>
                <c:pt idx="58">
                  <c:v>1.2637000000000001E-2</c:v>
                </c:pt>
                <c:pt idx="59">
                  <c:v>1.2534E-2</c:v>
                </c:pt>
                <c:pt idx="60">
                  <c:v>1.2070000000000001E-2</c:v>
                </c:pt>
                <c:pt idx="61">
                  <c:v>1.1277000000000001E-2</c:v>
                </c:pt>
                <c:pt idx="62">
                  <c:v>1.0220999999999999E-2</c:v>
                </c:pt>
                <c:pt idx="63">
                  <c:v>9.0570000000000008E-3</c:v>
                </c:pt>
                <c:pt idx="64">
                  <c:v>8.0309999999999999E-3</c:v>
                </c:pt>
                <c:pt idx="65">
                  <c:v>7.4539999999999997E-3</c:v>
                </c:pt>
                <c:pt idx="66">
                  <c:v>7.5319999999999996E-3</c:v>
                </c:pt>
                <c:pt idx="67">
                  <c:v>8.2959999999999996E-3</c:v>
                </c:pt>
                <c:pt idx="68">
                  <c:v>9.6539999999999994E-3</c:v>
                </c:pt>
                <c:pt idx="69">
                  <c:v>1.1357000000000001E-2</c:v>
                </c:pt>
                <c:pt idx="70">
                  <c:v>1.2975E-2</c:v>
                </c:pt>
                <c:pt idx="71">
                  <c:v>1.4120000000000001E-2</c:v>
                </c:pt>
                <c:pt idx="72">
                  <c:v>1.4669E-2</c:v>
                </c:pt>
                <c:pt idx="73">
                  <c:v>1.4709E-2</c:v>
                </c:pt>
                <c:pt idx="74">
                  <c:v>1.4455000000000001E-2</c:v>
                </c:pt>
                <c:pt idx="75">
                  <c:v>1.4297000000000001E-2</c:v>
                </c:pt>
                <c:pt idx="76">
                  <c:v>1.4559000000000001E-2</c:v>
                </c:pt>
                <c:pt idx="77">
                  <c:v>1.5131E-2</c:v>
                </c:pt>
                <c:pt idx="78">
                  <c:v>1.5672999999999999E-2</c:v>
                </c:pt>
                <c:pt idx="79">
                  <c:v>1.5879999999999998E-2</c:v>
                </c:pt>
                <c:pt idx="80">
                  <c:v>1.5433000000000001E-2</c:v>
                </c:pt>
                <c:pt idx="81">
                  <c:v>1.4071999999999999E-2</c:v>
                </c:pt>
                <c:pt idx="82">
                  <c:v>1.1846000000000001E-2</c:v>
                </c:pt>
                <c:pt idx="83">
                  <c:v>9.2390000000000007E-3</c:v>
                </c:pt>
                <c:pt idx="84">
                  <c:v>6.855E-3</c:v>
                </c:pt>
                <c:pt idx="85">
                  <c:v>4.9800000000000001E-3</c:v>
                </c:pt>
                <c:pt idx="86">
                  <c:v>3.5820000000000001E-3</c:v>
                </c:pt>
                <c:pt idx="87">
                  <c:v>2.4889999999999999E-3</c:v>
                </c:pt>
                <c:pt idx="88">
                  <c:v>1.508E-3</c:v>
                </c:pt>
                <c:pt idx="89">
                  <c:v>5.4799999999999998E-4</c:v>
                </c:pt>
                <c:pt idx="90">
                  <c:v>0</c:v>
                </c:pt>
                <c:pt idx="91">
                  <c:v>4.4200000000000001E-4</c:v>
                </c:pt>
                <c:pt idx="92">
                  <c:v>1.8550000000000001E-3</c:v>
                </c:pt>
                <c:pt idx="93">
                  <c:v>3.7789999999999998E-3</c:v>
                </c:pt>
                <c:pt idx="94">
                  <c:v>5.8139999999999997E-3</c:v>
                </c:pt>
                <c:pt idx="95">
                  <c:v>7.8510000000000003E-3</c:v>
                </c:pt>
                <c:pt idx="96">
                  <c:v>9.9299999999999996E-3</c:v>
                </c:pt>
                <c:pt idx="97">
                  <c:v>1.2011000000000001E-2</c:v>
                </c:pt>
                <c:pt idx="98">
                  <c:v>1.3953999999999999E-2</c:v>
                </c:pt>
                <c:pt idx="99">
                  <c:v>1.5635E-2</c:v>
                </c:pt>
                <c:pt idx="100">
                  <c:v>1.6969999999999999E-2</c:v>
                </c:pt>
                <c:pt idx="101">
                  <c:v>1.7868999999999999E-2</c:v>
                </c:pt>
                <c:pt idx="102">
                  <c:v>1.8214000000000001E-2</c:v>
                </c:pt>
                <c:pt idx="103">
                  <c:v>1.7975000000000001E-2</c:v>
                </c:pt>
                <c:pt idx="104">
                  <c:v>1.728E-2</c:v>
                </c:pt>
                <c:pt idx="105">
                  <c:v>1.6351999999999998E-2</c:v>
                </c:pt>
                <c:pt idx="106">
                  <c:v>1.5472E-2</c:v>
                </c:pt>
                <c:pt idx="107">
                  <c:v>1.4921E-2</c:v>
                </c:pt>
                <c:pt idx="108">
                  <c:v>1.4726E-2</c:v>
                </c:pt>
                <c:pt idx="109">
                  <c:v>1.4553E-2</c:v>
                </c:pt>
                <c:pt idx="110">
                  <c:v>1.3948E-2</c:v>
                </c:pt>
                <c:pt idx="111">
                  <c:v>1.259E-2</c:v>
                </c:pt>
                <c:pt idx="112">
                  <c:v>1.0472E-2</c:v>
                </c:pt>
                <c:pt idx="113">
                  <c:v>8.208E-3</c:v>
                </c:pt>
                <c:pt idx="114">
                  <c:v>6.8770000000000003E-3</c:v>
                </c:pt>
                <c:pt idx="115">
                  <c:v>6.8209999999999998E-3</c:v>
                </c:pt>
                <c:pt idx="116">
                  <c:v>7.2610000000000001E-3</c:v>
                </c:pt>
                <c:pt idx="117">
                  <c:v>7.3829999999999998E-3</c:v>
                </c:pt>
                <c:pt idx="118">
                  <c:v>7.0060000000000001E-3</c:v>
                </c:pt>
                <c:pt idx="119">
                  <c:v>6.4279999999999997E-3</c:v>
                </c:pt>
                <c:pt idx="120">
                  <c:v>5.9909999999999998E-3</c:v>
                </c:pt>
                <c:pt idx="121">
                  <c:v>5.9179999999999996E-3</c:v>
                </c:pt>
                <c:pt idx="122">
                  <c:v>6.2030000000000002E-3</c:v>
                </c:pt>
                <c:pt idx="123">
                  <c:v>6.62E-3</c:v>
                </c:pt>
                <c:pt idx="124">
                  <c:v>6.9579999999999998E-3</c:v>
                </c:pt>
                <c:pt idx="125">
                  <c:v>7.071E-3</c:v>
                </c:pt>
                <c:pt idx="126">
                  <c:v>7.0870000000000004E-3</c:v>
                </c:pt>
                <c:pt idx="127">
                  <c:v>7.2750000000000002E-3</c:v>
                </c:pt>
                <c:pt idx="128">
                  <c:v>7.5319999999999996E-3</c:v>
                </c:pt>
                <c:pt idx="129">
                  <c:v>7.9419999999999994E-3</c:v>
                </c:pt>
                <c:pt idx="130">
                  <c:v>8.5369999999999994E-3</c:v>
                </c:pt>
                <c:pt idx="131">
                  <c:v>9.2180000000000005E-3</c:v>
                </c:pt>
                <c:pt idx="132">
                  <c:v>9.8099999999999993E-3</c:v>
                </c:pt>
                <c:pt idx="133">
                  <c:v>1.0148000000000001E-2</c:v>
                </c:pt>
                <c:pt idx="134">
                  <c:v>1.0192E-2</c:v>
                </c:pt>
                <c:pt idx="135">
                  <c:v>9.9729999999999992E-3</c:v>
                </c:pt>
                <c:pt idx="136">
                  <c:v>9.5409999999999991E-3</c:v>
                </c:pt>
                <c:pt idx="137">
                  <c:v>9.0530000000000003E-3</c:v>
                </c:pt>
                <c:pt idx="138">
                  <c:v>8.6529999999999992E-3</c:v>
                </c:pt>
                <c:pt idx="139">
                  <c:v>8.234E-3</c:v>
                </c:pt>
                <c:pt idx="140">
                  <c:v>7.6249999999999998E-3</c:v>
                </c:pt>
                <c:pt idx="141">
                  <c:v>6.9490000000000003E-3</c:v>
                </c:pt>
                <c:pt idx="142">
                  <c:v>6.633E-3</c:v>
                </c:pt>
                <c:pt idx="143">
                  <c:v>6.9709999999999998E-3</c:v>
                </c:pt>
                <c:pt idx="144">
                  <c:v>7.8840000000000004E-3</c:v>
                </c:pt>
                <c:pt idx="145">
                  <c:v>9.0419999999999997E-3</c:v>
                </c:pt>
                <c:pt idx="146">
                  <c:v>9.9959999999999997E-3</c:v>
                </c:pt>
                <c:pt idx="147">
                  <c:v>1.0442E-2</c:v>
                </c:pt>
                <c:pt idx="148">
                  <c:v>1.0482E-2</c:v>
                </c:pt>
                <c:pt idx="149">
                  <c:v>1.0486000000000001E-2</c:v>
                </c:pt>
                <c:pt idx="150">
                  <c:v>1.0773E-2</c:v>
                </c:pt>
                <c:pt idx="151">
                  <c:v>1.1421000000000001E-2</c:v>
                </c:pt>
                <c:pt idx="152">
                  <c:v>1.2307E-2</c:v>
                </c:pt>
                <c:pt idx="153">
                  <c:v>1.3284000000000001E-2</c:v>
                </c:pt>
                <c:pt idx="154">
                  <c:v>1.4281E-2</c:v>
                </c:pt>
                <c:pt idx="155">
                  <c:v>1.5237000000000001E-2</c:v>
                </c:pt>
                <c:pt idx="156">
                  <c:v>1.6022000000000002E-2</c:v>
                </c:pt>
                <c:pt idx="157">
                  <c:v>1.6487000000000002E-2</c:v>
                </c:pt>
                <c:pt idx="158">
                  <c:v>1.6546000000000002E-2</c:v>
                </c:pt>
                <c:pt idx="159">
                  <c:v>1.6222E-2</c:v>
                </c:pt>
                <c:pt idx="160">
                  <c:v>1.5677E-2</c:v>
                </c:pt>
                <c:pt idx="161">
                  <c:v>1.5129E-2</c:v>
                </c:pt>
                <c:pt idx="162">
                  <c:v>1.4633999999999999E-2</c:v>
                </c:pt>
                <c:pt idx="163">
                  <c:v>1.4049000000000001E-2</c:v>
                </c:pt>
                <c:pt idx="164">
                  <c:v>1.3278999999999999E-2</c:v>
                </c:pt>
                <c:pt idx="165">
                  <c:v>1.242E-2</c:v>
                </c:pt>
                <c:pt idx="166">
                  <c:v>1.1598000000000001E-2</c:v>
                </c:pt>
                <c:pt idx="167">
                  <c:v>1.0829E-2</c:v>
                </c:pt>
                <c:pt idx="168">
                  <c:v>1.0030000000000001E-2</c:v>
                </c:pt>
                <c:pt idx="169">
                  <c:v>9.1160000000000008E-3</c:v>
                </c:pt>
                <c:pt idx="170">
                  <c:v>8.1560000000000001E-3</c:v>
                </c:pt>
                <c:pt idx="171">
                  <c:v>7.4840000000000002E-3</c:v>
                </c:pt>
                <c:pt idx="172">
                  <c:v>7.5319999999999996E-3</c:v>
                </c:pt>
                <c:pt idx="173">
                  <c:v>8.4089999999999998E-3</c:v>
                </c:pt>
                <c:pt idx="174">
                  <c:v>9.8890000000000002E-3</c:v>
                </c:pt>
                <c:pt idx="175">
                  <c:v>1.1492E-2</c:v>
                </c:pt>
                <c:pt idx="176">
                  <c:v>1.2942E-2</c:v>
                </c:pt>
                <c:pt idx="177">
                  <c:v>1.434E-2</c:v>
                </c:pt>
                <c:pt idx="178">
                  <c:v>1.5923E-2</c:v>
                </c:pt>
                <c:pt idx="179">
                  <c:v>1.7819000000000002E-2</c:v>
                </c:pt>
                <c:pt idx="180">
                  <c:v>1.9980000000000001E-2</c:v>
                </c:pt>
                <c:pt idx="181">
                  <c:v>2.2245999999999998E-2</c:v>
                </c:pt>
                <c:pt idx="182">
                  <c:v>2.4517000000000001E-2</c:v>
                </c:pt>
                <c:pt idx="183">
                  <c:v>2.6849000000000001E-2</c:v>
                </c:pt>
                <c:pt idx="184">
                  <c:v>2.9288000000000002E-2</c:v>
                </c:pt>
                <c:pt idx="185">
                  <c:v>3.1628999999999997E-2</c:v>
                </c:pt>
                <c:pt idx="186">
                  <c:v>3.3508000000000003E-2</c:v>
                </c:pt>
                <c:pt idx="187">
                  <c:v>3.4736000000000003E-2</c:v>
                </c:pt>
                <c:pt idx="188">
                  <c:v>3.5417999999999998E-2</c:v>
                </c:pt>
                <c:pt idx="189">
                  <c:v>3.5749999999999997E-2</c:v>
                </c:pt>
                <c:pt idx="190">
                  <c:v>3.5855999999999999E-2</c:v>
                </c:pt>
                <c:pt idx="191">
                  <c:v>3.5837000000000001E-2</c:v>
                </c:pt>
                <c:pt idx="192">
                  <c:v>3.5843E-2</c:v>
                </c:pt>
                <c:pt idx="193">
                  <c:v>3.5999999999999997E-2</c:v>
                </c:pt>
                <c:pt idx="194">
                  <c:v>3.6330000000000001E-2</c:v>
                </c:pt>
                <c:pt idx="195">
                  <c:v>3.6769000000000003E-2</c:v>
                </c:pt>
                <c:pt idx="196">
                  <c:v>3.7189E-2</c:v>
                </c:pt>
                <c:pt idx="197">
                  <c:v>3.7414999999999997E-2</c:v>
                </c:pt>
                <c:pt idx="198">
                  <c:v>3.7376E-2</c:v>
                </c:pt>
                <c:pt idx="199">
                  <c:v>3.7246000000000001E-2</c:v>
                </c:pt>
                <c:pt idx="200">
                  <c:v>3.7376E-2</c:v>
                </c:pt>
                <c:pt idx="201">
                  <c:v>3.8032000000000003E-2</c:v>
                </c:pt>
                <c:pt idx="202">
                  <c:v>3.9254999999999998E-2</c:v>
                </c:pt>
                <c:pt idx="203">
                  <c:v>4.0932999999999997E-2</c:v>
                </c:pt>
                <c:pt idx="204">
                  <c:v>4.2847000000000003E-2</c:v>
                </c:pt>
                <c:pt idx="205">
                  <c:v>4.4762000000000003E-2</c:v>
                </c:pt>
                <c:pt idx="206">
                  <c:v>4.6607999999999997E-2</c:v>
                </c:pt>
                <c:pt idx="207">
                  <c:v>4.8436E-2</c:v>
                </c:pt>
                <c:pt idx="208">
                  <c:v>5.0208000000000003E-2</c:v>
                </c:pt>
                <c:pt idx="209">
                  <c:v>5.1748000000000002E-2</c:v>
                </c:pt>
                <c:pt idx="210">
                  <c:v>5.2928000000000003E-2</c:v>
                </c:pt>
                <c:pt idx="211">
                  <c:v>5.3832999999999999E-2</c:v>
                </c:pt>
                <c:pt idx="212">
                  <c:v>5.4711999999999997E-2</c:v>
                </c:pt>
                <c:pt idx="213">
                  <c:v>5.5787000000000003E-2</c:v>
                </c:pt>
                <c:pt idx="214">
                  <c:v>5.7142999999999999E-2</c:v>
                </c:pt>
                <c:pt idx="215">
                  <c:v>5.8763999999999997E-2</c:v>
                </c:pt>
                <c:pt idx="216">
                  <c:v>6.0581000000000003E-2</c:v>
                </c:pt>
                <c:pt idx="217">
                  <c:v>6.2458E-2</c:v>
                </c:pt>
                <c:pt idx="218">
                  <c:v>6.4229999999999995E-2</c:v>
                </c:pt>
                <c:pt idx="219">
                  <c:v>6.5795000000000006E-2</c:v>
                </c:pt>
                <c:pt idx="220">
                  <c:v>6.7201999999999998E-2</c:v>
                </c:pt>
                <c:pt idx="221">
                  <c:v>6.8657999999999997E-2</c:v>
                </c:pt>
                <c:pt idx="222">
                  <c:v>7.0379999999999998E-2</c:v>
                </c:pt>
                <c:pt idx="223">
                  <c:v>7.2373999999999994E-2</c:v>
                </c:pt>
                <c:pt idx="224">
                  <c:v>7.4435000000000001E-2</c:v>
                </c:pt>
                <c:pt idx="225">
                  <c:v>7.6339000000000004E-2</c:v>
                </c:pt>
                <c:pt idx="226">
                  <c:v>7.7967999999999996E-2</c:v>
                </c:pt>
                <c:pt idx="227">
                  <c:v>7.9271999999999995E-2</c:v>
                </c:pt>
                <c:pt idx="228">
                  <c:v>8.0268000000000006E-2</c:v>
                </c:pt>
                <c:pt idx="229">
                  <c:v>8.1073999999999993E-2</c:v>
                </c:pt>
                <c:pt idx="230">
                  <c:v>8.1826999999999997E-2</c:v>
                </c:pt>
                <c:pt idx="231">
                  <c:v>8.2546999999999995E-2</c:v>
                </c:pt>
                <c:pt idx="232">
                  <c:v>8.3140000000000006E-2</c:v>
                </c:pt>
                <c:pt idx="233">
                  <c:v>8.3549999999999999E-2</c:v>
                </c:pt>
                <c:pt idx="234">
                  <c:v>8.3874000000000004E-2</c:v>
                </c:pt>
                <c:pt idx="235">
                  <c:v>8.4328E-2</c:v>
                </c:pt>
                <c:pt idx="236">
                  <c:v>8.5061999999999999E-2</c:v>
                </c:pt>
                <c:pt idx="237">
                  <c:v>8.6063000000000001E-2</c:v>
                </c:pt>
                <c:pt idx="238">
                  <c:v>8.7231000000000003E-2</c:v>
                </c:pt>
                <c:pt idx="239">
                  <c:v>8.8496000000000005E-2</c:v>
                </c:pt>
                <c:pt idx="240">
                  <c:v>8.9848999999999998E-2</c:v>
                </c:pt>
                <c:pt idx="241">
                  <c:v>9.1335E-2</c:v>
                </c:pt>
                <c:pt idx="242">
                  <c:v>9.3028E-2</c:v>
                </c:pt>
                <c:pt idx="243">
                  <c:v>9.4981999999999997E-2</c:v>
                </c:pt>
                <c:pt idx="244">
                  <c:v>9.7221000000000002E-2</c:v>
                </c:pt>
                <c:pt idx="245">
                  <c:v>9.9748000000000003E-2</c:v>
                </c:pt>
                <c:pt idx="246">
                  <c:v>0.102502</c:v>
                </c:pt>
                <c:pt idx="247">
                  <c:v>0.105339</c:v>
                </c:pt>
                <c:pt idx="248">
                  <c:v>0.10813</c:v>
                </c:pt>
                <c:pt idx="249">
                  <c:v>0.110848</c:v>
                </c:pt>
                <c:pt idx="250">
                  <c:v>0.113509</c:v>
                </c:pt>
                <c:pt idx="251">
                  <c:v>0.11604100000000001</c:v>
                </c:pt>
                <c:pt idx="252">
                  <c:v>0.11828900000000001</c:v>
                </c:pt>
                <c:pt idx="253">
                  <c:v>0.12012</c:v>
                </c:pt>
                <c:pt idx="254">
                  <c:v>0.121506</c:v>
                </c:pt>
                <c:pt idx="255">
                  <c:v>0.122513</c:v>
                </c:pt>
                <c:pt idx="256">
                  <c:v>0.123266</c:v>
                </c:pt>
                <c:pt idx="257">
                  <c:v>0.123929</c:v>
                </c:pt>
                <c:pt idx="258">
                  <c:v>0.12467300000000001</c:v>
                </c:pt>
                <c:pt idx="259">
                  <c:v>0.125642</c:v>
                </c:pt>
                <c:pt idx="260">
                  <c:v>0.126969</c:v>
                </c:pt>
                <c:pt idx="261">
                  <c:v>0.12875900000000001</c:v>
                </c:pt>
                <c:pt idx="262">
                  <c:v>0.13102900000000001</c:v>
                </c:pt>
                <c:pt idx="263">
                  <c:v>0.13366500000000001</c:v>
                </c:pt>
                <c:pt idx="264">
                  <c:v>0.13645299999999999</c:v>
                </c:pt>
                <c:pt idx="265">
                  <c:v>0.13917599999999999</c:v>
                </c:pt>
                <c:pt idx="266">
                  <c:v>0.141705</c:v>
                </c:pt>
                <c:pt idx="267">
                  <c:v>0.14405399999999999</c:v>
                </c:pt>
                <c:pt idx="268">
                  <c:v>0.146365</c:v>
                </c:pt>
                <c:pt idx="269">
                  <c:v>0.148816</c:v>
                </c:pt>
                <c:pt idx="270">
                  <c:v>0.15152299999999999</c:v>
                </c:pt>
                <c:pt idx="271">
                  <c:v>0.15448899999999999</c:v>
                </c:pt>
                <c:pt idx="272">
                  <c:v>0.157587</c:v>
                </c:pt>
                <c:pt idx="273">
                  <c:v>0.16058600000000001</c:v>
                </c:pt>
                <c:pt idx="274">
                  <c:v>0.16323399999999999</c:v>
                </c:pt>
                <c:pt idx="275">
                  <c:v>0.16539000000000001</c:v>
                </c:pt>
                <c:pt idx="276">
                  <c:v>0.167097</c:v>
                </c:pt>
                <c:pt idx="277">
                  <c:v>0.16850200000000001</c:v>
                </c:pt>
                <c:pt idx="278">
                  <c:v>0.16975199999999999</c:v>
                </c:pt>
                <c:pt idx="279">
                  <c:v>0.170984</c:v>
                </c:pt>
                <c:pt idx="280">
                  <c:v>0.17232700000000001</c:v>
                </c:pt>
                <c:pt idx="281">
                  <c:v>0.17386499999999999</c:v>
                </c:pt>
                <c:pt idx="282">
                  <c:v>0.17563400000000001</c:v>
                </c:pt>
                <c:pt idx="283">
                  <c:v>0.177702</c:v>
                </c:pt>
                <c:pt idx="284">
                  <c:v>0.180141</c:v>
                </c:pt>
                <c:pt idx="285">
                  <c:v>0.18285799999999999</c:v>
                </c:pt>
                <c:pt idx="286">
                  <c:v>0.18559200000000001</c:v>
                </c:pt>
                <c:pt idx="287">
                  <c:v>0.18810099999999999</c:v>
                </c:pt>
                <c:pt idx="288">
                  <c:v>0.190334</c:v>
                </c:pt>
                <c:pt idx="289">
                  <c:v>0.19243099999999999</c:v>
                </c:pt>
                <c:pt idx="290">
                  <c:v>0.194604</c:v>
                </c:pt>
                <c:pt idx="291">
                  <c:v>0.197017</c:v>
                </c:pt>
                <c:pt idx="292">
                  <c:v>0.19968900000000001</c:v>
                </c:pt>
                <c:pt idx="293">
                  <c:v>0.20251</c:v>
                </c:pt>
                <c:pt idx="294">
                  <c:v>0.205348</c:v>
                </c:pt>
                <c:pt idx="295">
                  <c:v>0.20809800000000001</c:v>
                </c:pt>
                <c:pt idx="296">
                  <c:v>0.210642</c:v>
                </c:pt>
                <c:pt idx="297">
                  <c:v>0.212865</c:v>
                </c:pt>
                <c:pt idx="298">
                  <c:v>0.214749</c:v>
                </c:pt>
                <c:pt idx="299">
                  <c:v>0.21640200000000001</c:v>
                </c:pt>
                <c:pt idx="300">
                  <c:v>0.21795800000000001</c:v>
                </c:pt>
                <c:pt idx="301">
                  <c:v>0.21947900000000001</c:v>
                </c:pt>
                <c:pt idx="302">
                  <c:v>0.22098899999999999</c:v>
                </c:pt>
                <c:pt idx="303">
                  <c:v>0.22256699999999999</c:v>
                </c:pt>
                <c:pt idx="304">
                  <c:v>0.22431999999999999</c:v>
                </c:pt>
                <c:pt idx="305">
                  <c:v>0.226275</c:v>
                </c:pt>
                <c:pt idx="306">
                  <c:v>0.228354</c:v>
                </c:pt>
                <c:pt idx="307">
                  <c:v>0.230465</c:v>
                </c:pt>
                <c:pt idx="308">
                  <c:v>0.23255700000000001</c:v>
                </c:pt>
                <c:pt idx="309">
                  <c:v>0.234602</c:v>
                </c:pt>
                <c:pt idx="310">
                  <c:v>0.236621</c:v>
                </c:pt>
                <c:pt idx="311">
                  <c:v>0.23871300000000001</c:v>
                </c:pt>
                <c:pt idx="312">
                  <c:v>0.24097199999999999</c:v>
                </c:pt>
                <c:pt idx="313">
                  <c:v>0.24338000000000001</c:v>
                </c:pt>
                <c:pt idx="314">
                  <c:v>0.24585099999999999</c:v>
                </c:pt>
                <c:pt idx="315">
                  <c:v>0.24835599999999999</c:v>
                </c:pt>
                <c:pt idx="316">
                  <c:v>0.25090899999999999</c:v>
                </c:pt>
                <c:pt idx="317">
                  <c:v>0.25345800000000002</c:v>
                </c:pt>
                <c:pt idx="318">
                  <c:v>0.255853</c:v>
                </c:pt>
                <c:pt idx="319">
                  <c:v>0.257965</c:v>
                </c:pt>
                <c:pt idx="320">
                  <c:v>0.25980900000000001</c:v>
                </c:pt>
                <c:pt idx="321">
                  <c:v>0.26152199999999998</c:v>
                </c:pt>
                <c:pt idx="322">
                  <c:v>0.26325100000000001</c:v>
                </c:pt>
                <c:pt idx="323">
                  <c:v>0.26509899999999997</c:v>
                </c:pt>
                <c:pt idx="324">
                  <c:v>0.267125</c:v>
                </c:pt>
                <c:pt idx="325">
                  <c:v>0.26932499999999998</c:v>
                </c:pt>
                <c:pt idx="326">
                  <c:v>0.27161999999999997</c:v>
                </c:pt>
                <c:pt idx="327">
                  <c:v>0.27394200000000002</c:v>
                </c:pt>
                <c:pt idx="328">
                  <c:v>0.27630500000000002</c:v>
                </c:pt>
                <c:pt idx="329">
                  <c:v>0.27873300000000001</c:v>
                </c:pt>
                <c:pt idx="330">
                  <c:v>0.281167</c:v>
                </c:pt>
                <c:pt idx="331">
                  <c:v>0.283524</c:v>
                </c:pt>
                <c:pt idx="332">
                  <c:v>0.28578399999999998</c:v>
                </c:pt>
                <c:pt idx="333">
                  <c:v>0.28798099999999999</c:v>
                </c:pt>
                <c:pt idx="334">
                  <c:v>0.29011599999999999</c:v>
                </c:pt>
                <c:pt idx="335">
                  <c:v>0.29214899999999999</c:v>
                </c:pt>
                <c:pt idx="336">
                  <c:v>0.29407800000000001</c:v>
                </c:pt>
                <c:pt idx="337">
                  <c:v>0.29599599999999998</c:v>
                </c:pt>
                <c:pt idx="338">
                  <c:v>0.29806300000000002</c:v>
                </c:pt>
                <c:pt idx="339">
                  <c:v>0.300398</c:v>
                </c:pt>
                <c:pt idx="340">
                  <c:v>0.30298399999999998</c:v>
                </c:pt>
                <c:pt idx="341">
                  <c:v>0.30565199999999998</c:v>
                </c:pt>
                <c:pt idx="342">
                  <c:v>0.30818400000000001</c:v>
                </c:pt>
                <c:pt idx="343">
                  <c:v>0.31045499999999998</c:v>
                </c:pt>
                <c:pt idx="344">
                  <c:v>0.31245099999999998</c:v>
                </c:pt>
                <c:pt idx="345">
                  <c:v>0.31418600000000002</c:v>
                </c:pt>
                <c:pt idx="346">
                  <c:v>0.31566499999999997</c:v>
                </c:pt>
                <c:pt idx="347">
                  <c:v>0.31695299999999998</c:v>
                </c:pt>
                <c:pt idx="348">
                  <c:v>0.31817299999999998</c:v>
                </c:pt>
                <c:pt idx="349">
                  <c:v>0.31942799999999999</c:v>
                </c:pt>
                <c:pt idx="350">
                  <c:v>0.32078200000000001</c:v>
                </c:pt>
                <c:pt idx="351">
                  <c:v>0.32230199999999998</c:v>
                </c:pt>
                <c:pt idx="352">
                  <c:v>0.32404300000000003</c:v>
                </c:pt>
                <c:pt idx="353">
                  <c:v>0.32596199999999997</c:v>
                </c:pt>
                <c:pt idx="354">
                  <c:v>0.327934</c:v>
                </c:pt>
                <c:pt idx="355">
                  <c:v>0.32986100000000002</c:v>
                </c:pt>
                <c:pt idx="356">
                  <c:v>0.33174399999999998</c:v>
                </c:pt>
                <c:pt idx="357">
                  <c:v>0.33364100000000002</c:v>
                </c:pt>
                <c:pt idx="358">
                  <c:v>0.335586</c:v>
                </c:pt>
                <c:pt idx="359">
                  <c:v>0.337588</c:v>
                </c:pt>
                <c:pt idx="360">
                  <c:v>0.33968399999999999</c:v>
                </c:pt>
                <c:pt idx="361">
                  <c:v>0.34194200000000002</c:v>
                </c:pt>
                <c:pt idx="362">
                  <c:v>0.34441699999999997</c:v>
                </c:pt>
                <c:pt idx="363">
                  <c:v>0.34709600000000002</c:v>
                </c:pt>
                <c:pt idx="364">
                  <c:v>0.34986499999999998</c:v>
                </c:pt>
                <c:pt idx="365">
                  <c:v>0.35256399999999999</c:v>
                </c:pt>
                <c:pt idx="366">
                  <c:v>0.35507699999999998</c:v>
                </c:pt>
                <c:pt idx="367">
                  <c:v>0.357373</c:v>
                </c:pt>
                <c:pt idx="368">
                  <c:v>0.35944999999999999</c:v>
                </c:pt>
                <c:pt idx="369">
                  <c:v>0.361317</c:v>
                </c:pt>
                <c:pt idx="370">
                  <c:v>0.363014</c:v>
                </c:pt>
                <c:pt idx="371">
                  <c:v>0.36459999999999998</c:v>
                </c:pt>
                <c:pt idx="372">
                  <c:v>0.366151</c:v>
                </c:pt>
                <c:pt idx="373">
                  <c:v>0.36777399999999999</c:v>
                </c:pt>
                <c:pt idx="374">
                  <c:v>0.36956</c:v>
                </c:pt>
                <c:pt idx="375">
                  <c:v>0.37147999999999998</c:v>
                </c:pt>
                <c:pt idx="376">
                  <c:v>0.37341000000000002</c:v>
                </c:pt>
                <c:pt idx="377">
                  <c:v>0.375245</c:v>
                </c:pt>
                <c:pt idx="378">
                  <c:v>0.37694499999999997</c:v>
                </c:pt>
                <c:pt idx="379">
                  <c:v>0.378498</c:v>
                </c:pt>
                <c:pt idx="380">
                  <c:v>0.37995699999999999</c:v>
                </c:pt>
                <c:pt idx="381">
                  <c:v>0.381463</c:v>
                </c:pt>
                <c:pt idx="382">
                  <c:v>0.38312000000000002</c:v>
                </c:pt>
                <c:pt idx="383">
                  <c:v>0.38486700000000001</c:v>
                </c:pt>
                <c:pt idx="384">
                  <c:v>0.38658399999999998</c:v>
                </c:pt>
                <c:pt idx="385">
                  <c:v>0.38827099999999998</c:v>
                </c:pt>
                <c:pt idx="386">
                  <c:v>0.39000200000000002</c:v>
                </c:pt>
                <c:pt idx="387">
                  <c:v>0.39176</c:v>
                </c:pt>
                <c:pt idx="388">
                  <c:v>0.39347799999999999</c:v>
                </c:pt>
                <c:pt idx="389">
                  <c:v>0.395204</c:v>
                </c:pt>
                <c:pt idx="390">
                  <c:v>0.39706999999999998</c:v>
                </c:pt>
                <c:pt idx="391">
                  <c:v>0.39908199999999999</c:v>
                </c:pt>
                <c:pt idx="392">
                  <c:v>0.40106599999999998</c:v>
                </c:pt>
                <c:pt idx="393">
                  <c:v>0.40281800000000001</c:v>
                </c:pt>
                <c:pt idx="394">
                  <c:v>0.404277</c:v>
                </c:pt>
                <c:pt idx="395">
                  <c:v>0.40555000000000002</c:v>
                </c:pt>
                <c:pt idx="396">
                  <c:v>0.406833</c:v>
                </c:pt>
                <c:pt idx="397">
                  <c:v>0.40822999999999998</c:v>
                </c:pt>
                <c:pt idx="398">
                  <c:v>0.40965000000000001</c:v>
                </c:pt>
                <c:pt idx="399">
                  <c:v>0.41090300000000002</c:v>
                </c:pt>
                <c:pt idx="400">
                  <c:v>0.41191699999999998</c:v>
                </c:pt>
                <c:pt idx="401">
                  <c:v>0.41280600000000001</c:v>
                </c:pt>
                <c:pt idx="402">
                  <c:v>0.41373799999999999</c:v>
                </c:pt>
                <c:pt idx="403">
                  <c:v>0.41480099999999998</c:v>
                </c:pt>
                <c:pt idx="404">
                  <c:v>0.41598099999999999</c:v>
                </c:pt>
                <c:pt idx="405">
                  <c:v>0.41716900000000001</c:v>
                </c:pt>
                <c:pt idx="406">
                  <c:v>0.41820200000000002</c:v>
                </c:pt>
                <c:pt idx="407">
                  <c:v>0.41898099999999999</c:v>
                </c:pt>
                <c:pt idx="408">
                  <c:v>0.41957899999999998</c:v>
                </c:pt>
                <c:pt idx="409">
                  <c:v>0.420178</c:v>
                </c:pt>
                <c:pt idx="410">
                  <c:v>0.42090499999999997</c:v>
                </c:pt>
                <c:pt idx="411">
                  <c:v>0.42179699999999998</c:v>
                </c:pt>
                <c:pt idx="412">
                  <c:v>0.42290100000000003</c:v>
                </c:pt>
                <c:pt idx="413">
                  <c:v>0.42428500000000002</c:v>
                </c:pt>
                <c:pt idx="414">
                  <c:v>0.42596000000000001</c:v>
                </c:pt>
                <c:pt idx="415">
                  <c:v>0.42784299999999997</c:v>
                </c:pt>
                <c:pt idx="416">
                  <c:v>0.42982399999999998</c:v>
                </c:pt>
                <c:pt idx="417">
                  <c:v>0.43186200000000002</c:v>
                </c:pt>
                <c:pt idx="418">
                  <c:v>0.43398799999999998</c:v>
                </c:pt>
                <c:pt idx="419">
                  <c:v>0.43618699999999999</c:v>
                </c:pt>
                <c:pt idx="420">
                  <c:v>0.43832700000000002</c:v>
                </c:pt>
                <c:pt idx="421">
                  <c:v>0.44022800000000001</c:v>
                </c:pt>
                <c:pt idx="422">
                  <c:v>0.44184400000000001</c:v>
                </c:pt>
                <c:pt idx="423">
                  <c:v>0.44331599999999999</c:v>
                </c:pt>
                <c:pt idx="424">
                  <c:v>0.44489000000000001</c:v>
                </c:pt>
                <c:pt idx="425">
                  <c:v>0.44675799999999999</c:v>
                </c:pt>
                <c:pt idx="426">
                  <c:v>0.44892399999999999</c:v>
                </c:pt>
                <c:pt idx="427">
                  <c:v>0.45116899999999999</c:v>
                </c:pt>
                <c:pt idx="428">
                  <c:v>0.45320500000000002</c:v>
                </c:pt>
                <c:pt idx="429">
                  <c:v>0.45488499999999998</c:v>
                </c:pt>
                <c:pt idx="430">
                  <c:v>0.45624700000000001</c:v>
                </c:pt>
                <c:pt idx="431">
                  <c:v>0.45739600000000002</c:v>
                </c:pt>
                <c:pt idx="432">
                  <c:v>0.45840799999999998</c:v>
                </c:pt>
                <c:pt idx="433">
                  <c:v>0.45933400000000002</c:v>
                </c:pt>
                <c:pt idx="434">
                  <c:v>0.46019300000000002</c:v>
                </c:pt>
                <c:pt idx="435">
                  <c:v>0.460924</c:v>
                </c:pt>
                <c:pt idx="436">
                  <c:v>0.46142699999999998</c:v>
                </c:pt>
                <c:pt idx="437">
                  <c:v>0.46167599999999998</c:v>
                </c:pt>
                <c:pt idx="438">
                  <c:v>0.46176099999999998</c:v>
                </c:pt>
                <c:pt idx="439">
                  <c:v>0.46179399999999998</c:v>
                </c:pt>
                <c:pt idx="440">
                  <c:v>0.46183800000000003</c:v>
                </c:pt>
                <c:pt idx="441">
                  <c:v>0.46191900000000002</c:v>
                </c:pt>
                <c:pt idx="442">
                  <c:v>0.46203300000000003</c:v>
                </c:pt>
                <c:pt idx="443">
                  <c:v>0.46216099999999999</c:v>
                </c:pt>
                <c:pt idx="444">
                  <c:v>0.46230300000000002</c:v>
                </c:pt>
                <c:pt idx="445">
                  <c:v>0.46251799999999998</c:v>
                </c:pt>
                <c:pt idx="446">
                  <c:v>0.46291100000000002</c:v>
                </c:pt>
                <c:pt idx="447">
                  <c:v>0.46362599999999998</c:v>
                </c:pt>
                <c:pt idx="448">
                  <c:v>0.46480300000000002</c:v>
                </c:pt>
                <c:pt idx="449">
                  <c:v>0.46646500000000002</c:v>
                </c:pt>
                <c:pt idx="450">
                  <c:v>0.46845100000000001</c:v>
                </c:pt>
                <c:pt idx="451">
                  <c:v>0.47052100000000002</c:v>
                </c:pt>
                <c:pt idx="452">
                  <c:v>0.472522</c:v>
                </c:pt>
                <c:pt idx="453">
                  <c:v>0.47439100000000001</c:v>
                </c:pt>
                <c:pt idx="454">
                  <c:v>0.47611100000000001</c:v>
                </c:pt>
                <c:pt idx="455">
                  <c:v>0.47773399999999999</c:v>
                </c:pt>
                <c:pt idx="456">
                  <c:v>0.479379</c:v>
                </c:pt>
                <c:pt idx="457">
                  <c:v>0.48106500000000002</c:v>
                </c:pt>
                <c:pt idx="458">
                  <c:v>0.48264899999999999</c:v>
                </c:pt>
                <c:pt idx="459">
                  <c:v>0.48400300000000002</c:v>
                </c:pt>
                <c:pt idx="460">
                  <c:v>0.48522500000000002</c:v>
                </c:pt>
                <c:pt idx="461">
                  <c:v>0.48654700000000001</c:v>
                </c:pt>
                <c:pt idx="462">
                  <c:v>0.48810700000000001</c:v>
                </c:pt>
                <c:pt idx="463">
                  <c:v>0.489894</c:v>
                </c:pt>
                <c:pt idx="464">
                  <c:v>0.49183700000000002</c:v>
                </c:pt>
                <c:pt idx="465">
                  <c:v>0.49385699999999999</c:v>
                </c:pt>
                <c:pt idx="466">
                  <c:v>0.495867</c:v>
                </c:pt>
                <c:pt idx="467">
                  <c:v>0.49780000000000002</c:v>
                </c:pt>
                <c:pt idx="468">
                  <c:v>0.49960900000000003</c:v>
                </c:pt>
                <c:pt idx="469">
                  <c:v>0.501251</c:v>
                </c:pt>
                <c:pt idx="470">
                  <c:v>0.50275999999999998</c:v>
                </c:pt>
                <c:pt idx="471">
                  <c:v>0.50428799999999996</c:v>
                </c:pt>
                <c:pt idx="472">
                  <c:v>0.50595800000000002</c:v>
                </c:pt>
                <c:pt idx="473">
                  <c:v>0.50768999999999997</c:v>
                </c:pt>
                <c:pt idx="474">
                  <c:v>0.50925500000000001</c:v>
                </c:pt>
                <c:pt idx="475">
                  <c:v>0.51046599999999998</c:v>
                </c:pt>
                <c:pt idx="476">
                  <c:v>0.51129800000000003</c:v>
                </c:pt>
                <c:pt idx="477">
                  <c:v>0.511849</c:v>
                </c:pt>
                <c:pt idx="478">
                  <c:v>0.51225699999999996</c:v>
                </c:pt>
                <c:pt idx="479">
                  <c:v>0.51261400000000001</c:v>
                </c:pt>
                <c:pt idx="480">
                  <c:v>0.51291699999999996</c:v>
                </c:pt>
                <c:pt idx="481">
                  <c:v>0.51311200000000001</c:v>
                </c:pt>
                <c:pt idx="482">
                  <c:v>0.51321799999999995</c:v>
                </c:pt>
                <c:pt idx="483">
                  <c:v>0.51337999999999995</c:v>
                </c:pt>
                <c:pt idx="484">
                  <c:v>0.51375400000000004</c:v>
                </c:pt>
                <c:pt idx="485">
                  <c:v>0.51437100000000002</c:v>
                </c:pt>
                <c:pt idx="486">
                  <c:v>0.51519099999999995</c:v>
                </c:pt>
                <c:pt idx="487">
                  <c:v>0.51619700000000002</c:v>
                </c:pt>
                <c:pt idx="488">
                  <c:v>0.51734999999999998</c:v>
                </c:pt>
                <c:pt idx="489">
                  <c:v>0.51849900000000004</c:v>
                </c:pt>
                <c:pt idx="490">
                  <c:v>0.519482</c:v>
                </c:pt>
                <c:pt idx="491">
                  <c:v>0.520262</c:v>
                </c:pt>
                <c:pt idx="492">
                  <c:v>0.52090999999999998</c:v>
                </c:pt>
                <c:pt idx="493">
                  <c:v>0.52153700000000003</c:v>
                </c:pt>
                <c:pt idx="494">
                  <c:v>0.52230799999999999</c:v>
                </c:pt>
                <c:pt idx="495">
                  <c:v>0.52337599999999995</c:v>
                </c:pt>
                <c:pt idx="496">
                  <c:v>0.52471100000000004</c:v>
                </c:pt>
                <c:pt idx="497">
                  <c:v>0.52607700000000002</c:v>
                </c:pt>
                <c:pt idx="498">
                  <c:v>0.52728299999999995</c:v>
                </c:pt>
                <c:pt idx="499">
                  <c:v>0.52838499999999999</c:v>
                </c:pt>
                <c:pt idx="500">
                  <c:v>0.52956199999999998</c:v>
                </c:pt>
                <c:pt idx="501">
                  <c:v>0.53083999999999998</c:v>
                </c:pt>
                <c:pt idx="502">
                  <c:v>0.53207300000000002</c:v>
                </c:pt>
                <c:pt idx="503">
                  <c:v>0.53316200000000002</c:v>
                </c:pt>
                <c:pt idx="504">
                  <c:v>0.534165</c:v>
                </c:pt>
                <c:pt idx="505">
                  <c:v>0.53517300000000001</c:v>
                </c:pt>
                <c:pt idx="506">
                  <c:v>0.53619799999999995</c:v>
                </c:pt>
                <c:pt idx="507">
                  <c:v>0.53719700000000004</c:v>
                </c:pt>
                <c:pt idx="508">
                  <c:v>0.53812000000000004</c:v>
                </c:pt>
                <c:pt idx="509">
                  <c:v>0.53894200000000003</c:v>
                </c:pt>
                <c:pt idx="510">
                  <c:v>0.53967500000000002</c:v>
                </c:pt>
                <c:pt idx="511">
                  <c:v>0.54032199999999997</c:v>
                </c:pt>
                <c:pt idx="512">
                  <c:v>0.54083000000000003</c:v>
                </c:pt>
                <c:pt idx="513">
                  <c:v>0.541157</c:v>
                </c:pt>
                <c:pt idx="514">
                  <c:v>0.54135</c:v>
                </c:pt>
                <c:pt idx="515">
                  <c:v>0.54149999999999998</c:v>
                </c:pt>
                <c:pt idx="516">
                  <c:v>0.541686</c:v>
                </c:pt>
                <c:pt idx="517">
                  <c:v>0.54198999999999997</c:v>
                </c:pt>
                <c:pt idx="518">
                  <c:v>0.54251799999999994</c:v>
                </c:pt>
                <c:pt idx="519">
                  <c:v>0.54332499999999995</c:v>
                </c:pt>
                <c:pt idx="520">
                  <c:v>0.54435299999999998</c:v>
                </c:pt>
                <c:pt idx="521">
                  <c:v>0.54551899999999998</c:v>
                </c:pt>
                <c:pt idx="522">
                  <c:v>0.54685899999999998</c:v>
                </c:pt>
                <c:pt idx="523">
                  <c:v>0.54844099999999996</c:v>
                </c:pt>
                <c:pt idx="524">
                  <c:v>0.55015700000000001</c:v>
                </c:pt>
                <c:pt idx="525">
                  <c:v>0.55173700000000003</c:v>
                </c:pt>
                <c:pt idx="526">
                  <c:v>0.553037</c:v>
                </c:pt>
                <c:pt idx="527">
                  <c:v>0.55413199999999996</c:v>
                </c:pt>
                <c:pt idx="528">
                  <c:v>0.55510099999999996</c:v>
                </c:pt>
                <c:pt idx="529">
                  <c:v>0.55590099999999998</c:v>
                </c:pt>
                <c:pt idx="530">
                  <c:v>0.55647000000000002</c:v>
                </c:pt>
                <c:pt idx="531">
                  <c:v>0.55680499999999999</c:v>
                </c:pt>
                <c:pt idx="532">
                  <c:v>0.55692200000000003</c:v>
                </c:pt>
                <c:pt idx="533">
                  <c:v>0.55684800000000001</c:v>
                </c:pt>
                <c:pt idx="534">
                  <c:v>0.55666599999999999</c:v>
                </c:pt>
                <c:pt idx="535">
                  <c:v>0.55651200000000001</c:v>
                </c:pt>
                <c:pt idx="536">
                  <c:v>0.55649599999999999</c:v>
                </c:pt>
                <c:pt idx="537">
                  <c:v>0.55662900000000004</c:v>
                </c:pt>
                <c:pt idx="538">
                  <c:v>0.55684100000000003</c:v>
                </c:pt>
                <c:pt idx="539">
                  <c:v>0.55708800000000003</c:v>
                </c:pt>
                <c:pt idx="540">
                  <c:v>0.55744000000000005</c:v>
                </c:pt>
                <c:pt idx="541">
                  <c:v>0.55806999999999995</c:v>
                </c:pt>
                <c:pt idx="542">
                  <c:v>0.559172</c:v>
                </c:pt>
                <c:pt idx="543">
                  <c:v>0.56083300000000003</c:v>
                </c:pt>
                <c:pt idx="544">
                  <c:v>0.56296100000000004</c:v>
                </c:pt>
                <c:pt idx="545">
                  <c:v>0.56538900000000003</c:v>
                </c:pt>
                <c:pt idx="546">
                  <c:v>0.56803300000000001</c:v>
                </c:pt>
                <c:pt idx="547">
                  <c:v>0.57085300000000005</c:v>
                </c:pt>
                <c:pt idx="548">
                  <c:v>0.57373600000000002</c:v>
                </c:pt>
                <c:pt idx="549">
                  <c:v>0.576546</c:v>
                </c:pt>
                <c:pt idx="550">
                  <c:v>0.57924399999999998</c:v>
                </c:pt>
                <c:pt idx="551">
                  <c:v>0.58181899999999998</c:v>
                </c:pt>
                <c:pt idx="552">
                  <c:v>0.58416400000000002</c:v>
                </c:pt>
                <c:pt idx="553">
                  <c:v>0.586113</c:v>
                </c:pt>
                <c:pt idx="554">
                  <c:v>0.58757700000000002</c:v>
                </c:pt>
                <c:pt idx="555">
                  <c:v>0.58859499999999998</c:v>
                </c:pt>
                <c:pt idx="556">
                  <c:v>0.58928999999999998</c:v>
                </c:pt>
                <c:pt idx="557">
                  <c:v>0.58978399999999997</c:v>
                </c:pt>
                <c:pt idx="558">
                  <c:v>0.59010499999999999</c:v>
                </c:pt>
                <c:pt idx="559">
                  <c:v>0.59019200000000005</c:v>
                </c:pt>
                <c:pt idx="560">
                  <c:v>0.59002100000000002</c:v>
                </c:pt>
                <c:pt idx="561">
                  <c:v>0.58971899999999999</c:v>
                </c:pt>
                <c:pt idx="562">
                  <c:v>0.58948999999999996</c:v>
                </c:pt>
                <c:pt idx="563">
                  <c:v>0.58944300000000005</c:v>
                </c:pt>
                <c:pt idx="564">
                  <c:v>0.58955199999999996</c:v>
                </c:pt>
                <c:pt idx="565">
                  <c:v>0.58983099999999999</c:v>
                </c:pt>
                <c:pt idx="566">
                  <c:v>0.59044700000000006</c:v>
                </c:pt>
                <c:pt idx="567">
                  <c:v>0.59157099999999996</c:v>
                </c:pt>
                <c:pt idx="568">
                  <c:v>0.59317799999999998</c:v>
                </c:pt>
                <c:pt idx="569">
                  <c:v>0.59506400000000004</c:v>
                </c:pt>
                <c:pt idx="570">
                  <c:v>0.59701700000000002</c:v>
                </c:pt>
                <c:pt idx="571">
                  <c:v>0.59890699999999997</c:v>
                </c:pt>
                <c:pt idx="572">
                  <c:v>0.60066200000000003</c:v>
                </c:pt>
                <c:pt idx="573">
                  <c:v>0.60223300000000002</c:v>
                </c:pt>
                <c:pt idx="574">
                  <c:v>0.60358299999999998</c:v>
                </c:pt>
                <c:pt idx="575">
                  <c:v>0.60469200000000001</c:v>
                </c:pt>
                <c:pt idx="576">
                  <c:v>0.60557399999999995</c:v>
                </c:pt>
                <c:pt idx="577">
                  <c:v>0.60628000000000004</c:v>
                </c:pt>
                <c:pt idx="578">
                  <c:v>0.60687800000000003</c:v>
                </c:pt>
                <c:pt idx="579">
                  <c:v>0.60742700000000005</c:v>
                </c:pt>
                <c:pt idx="580">
                  <c:v>0.60796499999999998</c:v>
                </c:pt>
                <c:pt idx="581">
                  <c:v>0.60846999999999996</c:v>
                </c:pt>
                <c:pt idx="582">
                  <c:v>0.60889000000000004</c:v>
                </c:pt>
                <c:pt idx="583">
                  <c:v>0.60922500000000002</c:v>
                </c:pt>
                <c:pt idx="584">
                  <c:v>0.60956500000000002</c:v>
                </c:pt>
                <c:pt idx="585">
                  <c:v>0.61002100000000004</c:v>
                </c:pt>
                <c:pt idx="586">
                  <c:v>0.61058900000000005</c:v>
                </c:pt>
                <c:pt idx="587">
                  <c:v>0.61113799999999996</c:v>
                </c:pt>
                <c:pt idx="588">
                  <c:v>0.61156200000000005</c:v>
                </c:pt>
                <c:pt idx="589">
                  <c:v>0.61197000000000001</c:v>
                </c:pt>
                <c:pt idx="590">
                  <c:v>0.61261500000000002</c:v>
                </c:pt>
                <c:pt idx="591">
                  <c:v>0.61359799999999998</c:v>
                </c:pt>
                <c:pt idx="592">
                  <c:v>0.61472300000000002</c:v>
                </c:pt>
                <c:pt idx="593">
                  <c:v>0.61571699999999996</c:v>
                </c:pt>
                <c:pt idx="594">
                  <c:v>0.61651599999999995</c:v>
                </c:pt>
                <c:pt idx="595">
                  <c:v>0.617282</c:v>
                </c:pt>
                <c:pt idx="596">
                  <c:v>0.61819999999999997</c:v>
                </c:pt>
                <c:pt idx="597">
                  <c:v>0.61931400000000003</c:v>
                </c:pt>
                <c:pt idx="598">
                  <c:v>0.62055499999999997</c:v>
                </c:pt>
                <c:pt idx="599">
                  <c:v>0.62182400000000004</c:v>
                </c:pt>
                <c:pt idx="600">
                  <c:v>0.62302199999999996</c:v>
                </c:pt>
                <c:pt idx="601">
                  <c:v>0.62402100000000005</c:v>
                </c:pt>
                <c:pt idx="602">
                  <c:v>0.624695</c:v>
                </c:pt>
                <c:pt idx="603">
                  <c:v>0.62499400000000005</c:v>
                </c:pt>
                <c:pt idx="604">
                  <c:v>0.62497400000000003</c:v>
                </c:pt>
                <c:pt idx="605">
                  <c:v>0.62470700000000001</c:v>
                </c:pt>
                <c:pt idx="606">
                  <c:v>0.62418399999999996</c:v>
                </c:pt>
                <c:pt idx="607">
                  <c:v>0.62334299999999998</c:v>
                </c:pt>
                <c:pt idx="608">
                  <c:v>0.62217500000000003</c:v>
                </c:pt>
                <c:pt idx="609">
                  <c:v>0.62075999999999998</c:v>
                </c:pt>
                <c:pt idx="610">
                  <c:v>0.619116</c:v>
                </c:pt>
                <c:pt idx="611">
                  <c:v>0.61715699999999996</c:v>
                </c:pt>
                <c:pt idx="612">
                  <c:v>0.61485800000000002</c:v>
                </c:pt>
                <c:pt idx="613">
                  <c:v>0.61239600000000005</c:v>
                </c:pt>
                <c:pt idx="614">
                  <c:v>0.60998699999999995</c:v>
                </c:pt>
                <c:pt idx="615">
                  <c:v>0.607653</c:v>
                </c:pt>
                <c:pt idx="616">
                  <c:v>0.60528099999999996</c:v>
                </c:pt>
                <c:pt idx="617">
                  <c:v>0.60285200000000005</c:v>
                </c:pt>
                <c:pt idx="618">
                  <c:v>0.60052099999999997</c:v>
                </c:pt>
                <c:pt idx="619">
                  <c:v>0.59848699999999999</c:v>
                </c:pt>
                <c:pt idx="620">
                  <c:v>0.59683699999999995</c:v>
                </c:pt>
                <c:pt idx="621">
                  <c:v>0.59548400000000001</c:v>
                </c:pt>
                <c:pt idx="622">
                  <c:v>0.59421800000000002</c:v>
                </c:pt>
                <c:pt idx="623">
                  <c:v>0.59282500000000005</c:v>
                </c:pt>
                <c:pt idx="624">
                  <c:v>0.59118700000000002</c:v>
                </c:pt>
                <c:pt idx="625">
                  <c:v>0.58930899999999997</c:v>
                </c:pt>
                <c:pt idx="626">
                  <c:v>0.58727600000000002</c:v>
                </c:pt>
                <c:pt idx="627">
                  <c:v>0.58517600000000003</c:v>
                </c:pt>
                <c:pt idx="628">
                  <c:v>0.58304699999999998</c:v>
                </c:pt>
                <c:pt idx="629">
                  <c:v>0.580897</c:v>
                </c:pt>
                <c:pt idx="630">
                  <c:v>0.57873699999999995</c:v>
                </c:pt>
                <c:pt idx="631">
                  <c:v>0.57661200000000001</c:v>
                </c:pt>
                <c:pt idx="632">
                  <c:v>0.57455800000000001</c:v>
                </c:pt>
                <c:pt idx="633">
                  <c:v>0.572523</c:v>
                </c:pt>
                <c:pt idx="634">
                  <c:v>0.57038500000000003</c:v>
                </c:pt>
                <c:pt idx="635">
                  <c:v>0.56809699999999996</c:v>
                </c:pt>
                <c:pt idx="636">
                  <c:v>0.56578700000000004</c:v>
                </c:pt>
                <c:pt idx="637">
                  <c:v>0.56359499999999996</c:v>
                </c:pt>
                <c:pt idx="638">
                  <c:v>0.56146499999999999</c:v>
                </c:pt>
                <c:pt idx="639">
                  <c:v>0.55920499999999995</c:v>
                </c:pt>
                <c:pt idx="640">
                  <c:v>0.55673700000000004</c:v>
                </c:pt>
                <c:pt idx="641">
                  <c:v>0.554172</c:v>
                </c:pt>
                <c:pt idx="642">
                  <c:v>0.551647</c:v>
                </c:pt>
                <c:pt idx="643">
                  <c:v>0.54919399999999996</c:v>
                </c:pt>
                <c:pt idx="644">
                  <c:v>0.54674500000000004</c:v>
                </c:pt>
                <c:pt idx="645">
                  <c:v>0.54420100000000005</c:v>
                </c:pt>
                <c:pt idx="646">
                  <c:v>0.54147900000000004</c:v>
                </c:pt>
                <c:pt idx="647">
                  <c:v>0.53856999999999999</c:v>
                </c:pt>
                <c:pt idx="648">
                  <c:v>0.53559199999999996</c:v>
                </c:pt>
                <c:pt idx="649">
                  <c:v>0.53273099999999995</c:v>
                </c:pt>
                <c:pt idx="650">
                  <c:v>0.53011600000000003</c:v>
                </c:pt>
                <c:pt idx="651">
                  <c:v>0.52776599999999996</c:v>
                </c:pt>
                <c:pt idx="652">
                  <c:v>0.52565300000000004</c:v>
                </c:pt>
                <c:pt idx="653">
                  <c:v>0.52374399999999999</c:v>
                </c:pt>
                <c:pt idx="654">
                  <c:v>0.521953</c:v>
                </c:pt>
                <c:pt idx="655">
                  <c:v>0.52015500000000003</c:v>
                </c:pt>
                <c:pt idx="656">
                  <c:v>0.51827900000000005</c:v>
                </c:pt>
                <c:pt idx="657">
                  <c:v>0.51637100000000002</c:v>
                </c:pt>
                <c:pt idx="658">
                  <c:v>0.51453199999999999</c:v>
                </c:pt>
                <c:pt idx="659">
                  <c:v>0.51284300000000005</c:v>
                </c:pt>
                <c:pt idx="660">
                  <c:v>0.51130900000000001</c:v>
                </c:pt>
                <c:pt idx="661">
                  <c:v>0.50986399999999998</c:v>
                </c:pt>
                <c:pt idx="662">
                  <c:v>0.50841099999999995</c:v>
                </c:pt>
                <c:pt idx="663">
                  <c:v>0.50687800000000005</c:v>
                </c:pt>
                <c:pt idx="664">
                  <c:v>0.50522</c:v>
                </c:pt>
                <c:pt idx="665">
                  <c:v>0.50338099999999997</c:v>
                </c:pt>
                <c:pt idx="666">
                  <c:v>0.50131400000000004</c:v>
                </c:pt>
                <c:pt idx="667">
                  <c:v>0.499056</c:v>
                </c:pt>
                <c:pt idx="668">
                  <c:v>0.49675000000000002</c:v>
                </c:pt>
                <c:pt idx="669">
                  <c:v>0.49454500000000001</c:v>
                </c:pt>
                <c:pt idx="670">
                  <c:v>0.492483</c:v>
                </c:pt>
                <c:pt idx="671">
                  <c:v>0.49052099999999998</c:v>
                </c:pt>
                <c:pt idx="672">
                  <c:v>0.48863099999999998</c:v>
                </c:pt>
                <c:pt idx="673">
                  <c:v>0.486794</c:v>
                </c:pt>
                <c:pt idx="674">
                  <c:v>0.48494300000000001</c:v>
                </c:pt>
                <c:pt idx="675">
                  <c:v>0.48299399999999998</c:v>
                </c:pt>
                <c:pt idx="676">
                  <c:v>0.48091299999999998</c:v>
                </c:pt>
                <c:pt idx="677">
                  <c:v>0.47869899999999999</c:v>
                </c:pt>
                <c:pt idx="678">
                  <c:v>0.47639500000000001</c:v>
                </c:pt>
                <c:pt idx="679">
                  <c:v>0.47411700000000001</c:v>
                </c:pt>
                <c:pt idx="680">
                  <c:v>0.47199099999999999</c:v>
                </c:pt>
                <c:pt idx="681">
                  <c:v>0.470053</c:v>
                </c:pt>
                <c:pt idx="682">
                  <c:v>0.46826299999999998</c:v>
                </c:pt>
                <c:pt idx="683">
                  <c:v>0.46659299999999998</c:v>
                </c:pt>
                <c:pt idx="684">
                  <c:v>0.46504000000000001</c:v>
                </c:pt>
                <c:pt idx="685">
                  <c:v>0.46359499999999998</c:v>
                </c:pt>
                <c:pt idx="686">
                  <c:v>0.46221899999999999</c:v>
                </c:pt>
                <c:pt idx="687">
                  <c:v>0.460812</c:v>
                </c:pt>
                <c:pt idx="688">
                  <c:v>0.45924399999999999</c:v>
                </c:pt>
                <c:pt idx="689">
                  <c:v>0.457451</c:v>
                </c:pt>
                <c:pt idx="690">
                  <c:v>0.45548699999999998</c:v>
                </c:pt>
                <c:pt idx="691">
                  <c:v>0.45347100000000001</c:v>
                </c:pt>
                <c:pt idx="692">
                  <c:v>0.45150000000000001</c:v>
                </c:pt>
                <c:pt idx="693">
                  <c:v>0.44958500000000001</c:v>
                </c:pt>
                <c:pt idx="694">
                  <c:v>0.44764799999999999</c:v>
                </c:pt>
                <c:pt idx="695">
                  <c:v>0.44557400000000003</c:v>
                </c:pt>
                <c:pt idx="696">
                  <c:v>0.44329099999999999</c:v>
                </c:pt>
                <c:pt idx="697">
                  <c:v>0.44079200000000002</c:v>
                </c:pt>
                <c:pt idx="698">
                  <c:v>0.43816899999999998</c:v>
                </c:pt>
                <c:pt idx="699">
                  <c:v>0.43560900000000002</c:v>
                </c:pt>
                <c:pt idx="700">
                  <c:v>0.43327399999999999</c:v>
                </c:pt>
                <c:pt idx="701">
                  <c:v>0.43115199999999998</c:v>
                </c:pt>
                <c:pt idx="702">
                  <c:v>0.42908600000000002</c:v>
                </c:pt>
                <c:pt idx="703">
                  <c:v>0.42696099999999998</c:v>
                </c:pt>
                <c:pt idx="704">
                  <c:v>0.42478900000000003</c:v>
                </c:pt>
                <c:pt idx="705">
                  <c:v>0.42262</c:v>
                </c:pt>
                <c:pt idx="706">
                  <c:v>0.42045100000000002</c:v>
                </c:pt>
                <c:pt idx="707">
                  <c:v>0.41825899999999999</c:v>
                </c:pt>
                <c:pt idx="708">
                  <c:v>0.416072</c:v>
                </c:pt>
                <c:pt idx="709">
                  <c:v>0.41395300000000002</c:v>
                </c:pt>
                <c:pt idx="710">
                  <c:v>0.41192299999999998</c:v>
                </c:pt>
                <c:pt idx="711">
                  <c:v>0.409937</c:v>
                </c:pt>
                <c:pt idx="712">
                  <c:v>0.40792600000000001</c:v>
                </c:pt>
                <c:pt idx="713">
                  <c:v>0.40579799999999999</c:v>
                </c:pt>
                <c:pt idx="714">
                  <c:v>0.40346500000000002</c:v>
                </c:pt>
                <c:pt idx="715">
                  <c:v>0.40093899999999999</c:v>
                </c:pt>
                <c:pt idx="716">
                  <c:v>0.39838800000000002</c:v>
                </c:pt>
                <c:pt idx="717">
                  <c:v>0.39599800000000002</c:v>
                </c:pt>
                <c:pt idx="718">
                  <c:v>0.39380799999999999</c:v>
                </c:pt>
                <c:pt idx="719">
                  <c:v>0.39172600000000002</c:v>
                </c:pt>
                <c:pt idx="720">
                  <c:v>0.38967400000000002</c:v>
                </c:pt>
                <c:pt idx="721">
                  <c:v>0.38766099999999998</c:v>
                </c:pt>
                <c:pt idx="722">
                  <c:v>0.38574399999999998</c:v>
                </c:pt>
                <c:pt idx="723">
                  <c:v>0.38393300000000002</c:v>
                </c:pt>
                <c:pt idx="724">
                  <c:v>0.38211899999999999</c:v>
                </c:pt>
                <c:pt idx="725">
                  <c:v>0.38012000000000001</c:v>
                </c:pt>
                <c:pt idx="726">
                  <c:v>0.37786799999999998</c:v>
                </c:pt>
                <c:pt idx="727">
                  <c:v>0.37550899999999998</c:v>
                </c:pt>
                <c:pt idx="728">
                  <c:v>0.37324800000000002</c:v>
                </c:pt>
                <c:pt idx="729">
                  <c:v>0.37113600000000002</c:v>
                </c:pt>
                <c:pt idx="730">
                  <c:v>0.36907800000000002</c:v>
                </c:pt>
                <c:pt idx="731">
                  <c:v>0.36699799999999999</c:v>
                </c:pt>
                <c:pt idx="732">
                  <c:v>0.36491200000000001</c:v>
                </c:pt>
                <c:pt idx="733">
                  <c:v>0.36286000000000002</c:v>
                </c:pt>
                <c:pt idx="734">
                  <c:v>0.36082399999999998</c:v>
                </c:pt>
                <c:pt idx="735">
                  <c:v>0.35874400000000001</c:v>
                </c:pt>
                <c:pt idx="736">
                  <c:v>0.35654799999999998</c:v>
                </c:pt>
                <c:pt idx="737">
                  <c:v>0.35415000000000002</c:v>
                </c:pt>
                <c:pt idx="738">
                  <c:v>0.35152699999999998</c:v>
                </c:pt>
                <c:pt idx="739">
                  <c:v>0.34879100000000002</c:v>
                </c:pt>
                <c:pt idx="740">
                  <c:v>0.34609800000000002</c:v>
                </c:pt>
                <c:pt idx="741">
                  <c:v>0.34346500000000002</c:v>
                </c:pt>
                <c:pt idx="742">
                  <c:v>0.34079799999999999</c:v>
                </c:pt>
                <c:pt idx="743">
                  <c:v>0.33808899999999997</c:v>
                </c:pt>
                <c:pt idx="744">
                  <c:v>0.33545799999999998</c:v>
                </c:pt>
                <c:pt idx="745">
                  <c:v>0.33302700000000002</c:v>
                </c:pt>
                <c:pt idx="746">
                  <c:v>0.33082800000000001</c:v>
                </c:pt>
                <c:pt idx="747">
                  <c:v>0.32879599999999998</c:v>
                </c:pt>
                <c:pt idx="748">
                  <c:v>0.32678800000000002</c:v>
                </c:pt>
                <c:pt idx="749">
                  <c:v>0.32468599999999997</c:v>
                </c:pt>
                <c:pt idx="750">
                  <c:v>0.322515</c:v>
                </c:pt>
                <c:pt idx="751">
                  <c:v>0.32042999999999999</c:v>
                </c:pt>
                <c:pt idx="752">
                  <c:v>0.31853100000000001</c:v>
                </c:pt>
                <c:pt idx="753">
                  <c:v>0.31672299999999998</c:v>
                </c:pt>
                <c:pt idx="754">
                  <c:v>0.31479000000000001</c:v>
                </c:pt>
                <c:pt idx="755">
                  <c:v>0.31262600000000001</c:v>
                </c:pt>
                <c:pt idx="756">
                  <c:v>0.31035099999999999</c:v>
                </c:pt>
                <c:pt idx="757">
                  <c:v>0.30814999999999998</c:v>
                </c:pt>
                <c:pt idx="758">
                  <c:v>0.30605599999999999</c:v>
                </c:pt>
                <c:pt idx="759">
                  <c:v>0.303977</c:v>
                </c:pt>
                <c:pt idx="760">
                  <c:v>0.30185200000000001</c:v>
                </c:pt>
                <c:pt idx="761">
                  <c:v>0.29967199999999999</c:v>
                </c:pt>
                <c:pt idx="762">
                  <c:v>0.29742600000000002</c:v>
                </c:pt>
                <c:pt idx="763">
                  <c:v>0.29511599999999999</c:v>
                </c:pt>
                <c:pt idx="764">
                  <c:v>0.29279699999999997</c:v>
                </c:pt>
                <c:pt idx="765">
                  <c:v>0.29055999999999998</c:v>
                </c:pt>
                <c:pt idx="766">
                  <c:v>0.28849200000000003</c:v>
                </c:pt>
                <c:pt idx="767">
                  <c:v>0.286632</c:v>
                </c:pt>
                <c:pt idx="768">
                  <c:v>0.284945</c:v>
                </c:pt>
                <c:pt idx="769">
                  <c:v>0.28333999999999998</c:v>
                </c:pt>
                <c:pt idx="770">
                  <c:v>0.28171600000000002</c:v>
                </c:pt>
                <c:pt idx="771">
                  <c:v>0.27997499999999997</c:v>
                </c:pt>
                <c:pt idx="772">
                  <c:v>0.27803899999999998</c:v>
                </c:pt>
                <c:pt idx="773">
                  <c:v>0.27591300000000002</c:v>
                </c:pt>
                <c:pt idx="774">
                  <c:v>0.27368300000000001</c:v>
                </c:pt>
                <c:pt idx="775">
                  <c:v>0.27141700000000002</c:v>
                </c:pt>
                <c:pt idx="776">
                  <c:v>0.26906799999999997</c:v>
                </c:pt>
                <c:pt idx="777">
                  <c:v>0.26657399999999998</c:v>
                </c:pt>
                <c:pt idx="778">
                  <c:v>0.26402300000000001</c:v>
                </c:pt>
                <c:pt idx="779">
                  <c:v>0.26162800000000003</c:v>
                </c:pt>
                <c:pt idx="780">
                  <c:v>0.25950000000000001</c:v>
                </c:pt>
                <c:pt idx="781">
                  <c:v>0.25752799999999998</c:v>
                </c:pt>
                <c:pt idx="782">
                  <c:v>0.25555800000000001</c:v>
                </c:pt>
                <c:pt idx="783">
                  <c:v>0.25358700000000001</c:v>
                </c:pt>
                <c:pt idx="784">
                  <c:v>0.25171700000000002</c:v>
                </c:pt>
                <c:pt idx="785">
                  <c:v>0.24999199999999999</c:v>
                </c:pt>
                <c:pt idx="786">
                  <c:v>0.248358</c:v>
                </c:pt>
                <c:pt idx="787">
                  <c:v>0.246753</c:v>
                </c:pt>
                <c:pt idx="788">
                  <c:v>0.245147</c:v>
                </c:pt>
                <c:pt idx="789">
                  <c:v>0.243477</c:v>
                </c:pt>
                <c:pt idx="790">
                  <c:v>0.24163499999999999</c:v>
                </c:pt>
                <c:pt idx="791">
                  <c:v>0.23957000000000001</c:v>
                </c:pt>
                <c:pt idx="792">
                  <c:v>0.23735800000000001</c:v>
                </c:pt>
                <c:pt idx="793">
                  <c:v>0.23516100000000001</c:v>
                </c:pt>
                <c:pt idx="794">
                  <c:v>0.23310800000000001</c:v>
                </c:pt>
                <c:pt idx="795">
                  <c:v>0.23121</c:v>
                </c:pt>
                <c:pt idx="796">
                  <c:v>0.229356</c:v>
                </c:pt>
                <c:pt idx="797">
                  <c:v>0.22739500000000001</c:v>
                </c:pt>
                <c:pt idx="798">
                  <c:v>0.225245</c:v>
                </c:pt>
                <c:pt idx="799">
                  <c:v>0.222941</c:v>
                </c:pt>
                <c:pt idx="800">
                  <c:v>0.22062100000000001</c:v>
                </c:pt>
                <c:pt idx="801">
                  <c:v>0.218499</c:v>
                </c:pt>
                <c:pt idx="802">
                  <c:v>0.216751</c:v>
                </c:pt>
                <c:pt idx="803">
                  <c:v>0.215364</c:v>
                </c:pt>
                <c:pt idx="804">
                  <c:v>0.214142</c:v>
                </c:pt>
                <c:pt idx="805">
                  <c:v>0.21291599999999999</c:v>
                </c:pt>
                <c:pt idx="806">
                  <c:v>0.211699</c:v>
                </c:pt>
                <c:pt idx="807">
                  <c:v>0.21059800000000001</c:v>
                </c:pt>
                <c:pt idx="808">
                  <c:v>0.20960699999999999</c:v>
                </c:pt>
                <c:pt idx="809">
                  <c:v>0.20857300000000001</c:v>
                </c:pt>
                <c:pt idx="810">
                  <c:v>0.20732600000000001</c:v>
                </c:pt>
                <c:pt idx="811">
                  <c:v>0.20583499999999999</c:v>
                </c:pt>
                <c:pt idx="812">
                  <c:v>0.204208</c:v>
                </c:pt>
                <c:pt idx="813">
                  <c:v>0.202602</c:v>
                </c:pt>
                <c:pt idx="814">
                  <c:v>0.20116100000000001</c:v>
                </c:pt>
                <c:pt idx="815">
                  <c:v>0.19999600000000001</c:v>
                </c:pt>
                <c:pt idx="816">
                  <c:v>0.19915099999999999</c:v>
                </c:pt>
                <c:pt idx="817">
                  <c:v>0.19856399999999999</c:v>
                </c:pt>
                <c:pt idx="818">
                  <c:v>0.198072</c:v>
                </c:pt>
                <c:pt idx="819">
                  <c:v>0.19747300000000001</c:v>
                </c:pt>
                <c:pt idx="820">
                  <c:v>0.19662199999999999</c:v>
                </c:pt>
                <c:pt idx="821">
                  <c:v>0.19547600000000001</c:v>
                </c:pt>
                <c:pt idx="822">
                  <c:v>0.194107</c:v>
                </c:pt>
                <c:pt idx="823">
                  <c:v>0.19268199999999999</c:v>
                </c:pt>
                <c:pt idx="824">
                  <c:v>0.19142700000000001</c:v>
                </c:pt>
                <c:pt idx="825">
                  <c:v>0.190521</c:v>
                </c:pt>
                <c:pt idx="826">
                  <c:v>0.18999199999999999</c:v>
                </c:pt>
                <c:pt idx="827">
                  <c:v>0.18975</c:v>
                </c:pt>
                <c:pt idx="828">
                  <c:v>0.18968099999999999</c:v>
                </c:pt>
                <c:pt idx="829">
                  <c:v>0.18970600000000001</c:v>
                </c:pt>
                <c:pt idx="830">
                  <c:v>0.189744</c:v>
                </c:pt>
                <c:pt idx="831">
                  <c:v>0.18967899999999999</c:v>
                </c:pt>
                <c:pt idx="832">
                  <c:v>0.189356</c:v>
                </c:pt>
                <c:pt idx="833">
                  <c:v>0.18862200000000001</c:v>
                </c:pt>
                <c:pt idx="834">
                  <c:v>0.18740899999999999</c:v>
                </c:pt>
                <c:pt idx="835">
                  <c:v>0.18582499999999999</c:v>
                </c:pt>
                <c:pt idx="836">
                  <c:v>0.18412800000000001</c:v>
                </c:pt>
                <c:pt idx="837">
                  <c:v>0.182558</c:v>
                </c:pt>
                <c:pt idx="838">
                  <c:v>0.18116399999999999</c:v>
                </c:pt>
                <c:pt idx="839">
                  <c:v>0.179839</c:v>
                </c:pt>
                <c:pt idx="840">
                  <c:v>0.17846300000000001</c:v>
                </c:pt>
                <c:pt idx="841">
                  <c:v>0.17696000000000001</c:v>
                </c:pt>
                <c:pt idx="842">
                  <c:v>0.17527300000000001</c:v>
                </c:pt>
                <c:pt idx="843">
                  <c:v>0.173399</c:v>
                </c:pt>
                <c:pt idx="844">
                  <c:v>0.17144599999999999</c:v>
                </c:pt>
                <c:pt idx="845">
                  <c:v>0.16959199999999999</c:v>
                </c:pt>
                <c:pt idx="846">
                  <c:v>0.16797999999999999</c:v>
                </c:pt>
                <c:pt idx="847">
                  <c:v>0.166657</c:v>
                </c:pt>
                <c:pt idx="848">
                  <c:v>0.16559499999999999</c:v>
                </c:pt>
                <c:pt idx="849">
                  <c:v>0.16478599999999999</c:v>
                </c:pt>
                <c:pt idx="850">
                  <c:v>0.16430700000000001</c:v>
                </c:pt>
                <c:pt idx="851">
                  <c:v>0.164215</c:v>
                </c:pt>
                <c:pt idx="852">
                  <c:v>0.164379</c:v>
                </c:pt>
                <c:pt idx="853">
                  <c:v>0.16452</c:v>
                </c:pt>
                <c:pt idx="854">
                  <c:v>0.16442999999999999</c:v>
                </c:pt>
                <c:pt idx="855">
                  <c:v>0.16408700000000001</c:v>
                </c:pt>
                <c:pt idx="856">
                  <c:v>0.163546</c:v>
                </c:pt>
                <c:pt idx="857">
                  <c:v>0.16283900000000001</c:v>
                </c:pt>
                <c:pt idx="858">
                  <c:v>0.16204199999999999</c:v>
                </c:pt>
                <c:pt idx="859">
                  <c:v>0.16133600000000001</c:v>
                </c:pt>
                <c:pt idx="860">
                  <c:v>0.160884</c:v>
                </c:pt>
                <c:pt idx="861">
                  <c:v>0.16067799999999999</c:v>
                </c:pt>
                <c:pt idx="862">
                  <c:v>0.16056799999999999</c:v>
                </c:pt>
                <c:pt idx="863">
                  <c:v>0.16045599999999999</c:v>
                </c:pt>
                <c:pt idx="864">
                  <c:v>0.160384</c:v>
                </c:pt>
                <c:pt idx="865">
                  <c:v>0.16042699999999999</c:v>
                </c:pt>
                <c:pt idx="866">
                  <c:v>0.160581</c:v>
                </c:pt>
                <c:pt idx="867">
                  <c:v>0.16078000000000001</c:v>
                </c:pt>
                <c:pt idx="868">
                  <c:v>0.16097800000000001</c:v>
                </c:pt>
                <c:pt idx="869">
                  <c:v>0.16114600000000001</c:v>
                </c:pt>
                <c:pt idx="870">
                  <c:v>0.161186</c:v>
                </c:pt>
                <c:pt idx="871">
                  <c:v>0.16093399999999999</c:v>
                </c:pt>
                <c:pt idx="872">
                  <c:v>0.16028400000000001</c:v>
                </c:pt>
                <c:pt idx="873">
                  <c:v>0.159304</c:v>
                </c:pt>
                <c:pt idx="874">
                  <c:v>0.15812599999999999</c:v>
                </c:pt>
                <c:pt idx="875">
                  <c:v>0.15676300000000001</c:v>
                </c:pt>
                <c:pt idx="876">
                  <c:v>0.155115</c:v>
                </c:pt>
                <c:pt idx="877">
                  <c:v>0.15315200000000001</c:v>
                </c:pt>
                <c:pt idx="878">
                  <c:v>0.15096499999999999</c:v>
                </c:pt>
                <c:pt idx="879">
                  <c:v>0.14862900000000001</c:v>
                </c:pt>
                <c:pt idx="880">
                  <c:v>0.146171</c:v>
                </c:pt>
                <c:pt idx="881">
                  <c:v>0.143681</c:v>
                </c:pt>
                <c:pt idx="882">
                  <c:v>0.14132600000000001</c:v>
                </c:pt>
                <c:pt idx="883">
                  <c:v>0.13921700000000001</c:v>
                </c:pt>
                <c:pt idx="884">
                  <c:v>0.13734199999999999</c:v>
                </c:pt>
                <c:pt idx="885">
                  <c:v>0.13566700000000001</c:v>
                </c:pt>
                <c:pt idx="886">
                  <c:v>0.13420799999999999</c:v>
                </c:pt>
                <c:pt idx="887">
                  <c:v>0.132991</c:v>
                </c:pt>
                <c:pt idx="888">
                  <c:v>0.132019</c:v>
                </c:pt>
                <c:pt idx="889">
                  <c:v>0.131277</c:v>
                </c:pt>
                <c:pt idx="890">
                  <c:v>0.13072400000000001</c:v>
                </c:pt>
                <c:pt idx="891">
                  <c:v>0.13026299999999999</c:v>
                </c:pt>
                <c:pt idx="892">
                  <c:v>0.12975700000000001</c:v>
                </c:pt>
                <c:pt idx="893">
                  <c:v>0.12906000000000001</c:v>
                </c:pt>
                <c:pt idx="894">
                  <c:v>0.128055</c:v>
                </c:pt>
                <c:pt idx="895">
                  <c:v>0.12669900000000001</c:v>
                </c:pt>
                <c:pt idx="896">
                  <c:v>0.12504399999999999</c:v>
                </c:pt>
                <c:pt idx="897">
                  <c:v>0.12320200000000001</c:v>
                </c:pt>
                <c:pt idx="898">
                  <c:v>0.121244</c:v>
                </c:pt>
                <c:pt idx="899">
                  <c:v>0.119153</c:v>
                </c:pt>
                <c:pt idx="900">
                  <c:v>0.116883</c:v>
                </c:pt>
                <c:pt idx="901">
                  <c:v>0.114427</c:v>
                </c:pt>
                <c:pt idx="902">
                  <c:v>0.111802</c:v>
                </c:pt>
                <c:pt idx="903">
                  <c:v>0.109044</c:v>
                </c:pt>
                <c:pt idx="904">
                  <c:v>0.106254</c:v>
                </c:pt>
                <c:pt idx="905">
                  <c:v>0.10362200000000001</c:v>
                </c:pt>
                <c:pt idx="906">
                  <c:v>0.101299</c:v>
                </c:pt>
                <c:pt idx="907">
                  <c:v>9.9308999999999995E-2</c:v>
                </c:pt>
                <c:pt idx="908">
                  <c:v>9.7601999999999994E-2</c:v>
                </c:pt>
                <c:pt idx="909">
                  <c:v>9.6117999999999995E-2</c:v>
                </c:pt>
                <c:pt idx="910">
                  <c:v>9.4754000000000005E-2</c:v>
                </c:pt>
                <c:pt idx="911">
                  <c:v>9.3378000000000003E-2</c:v>
                </c:pt>
                <c:pt idx="912">
                  <c:v>9.196E-2</c:v>
                </c:pt>
                <c:pt idx="913">
                  <c:v>9.0606999999999993E-2</c:v>
                </c:pt>
                <c:pt idx="914">
                  <c:v>8.9389999999999997E-2</c:v>
                </c:pt>
                <c:pt idx="915">
                  <c:v>8.8175000000000003E-2</c:v>
                </c:pt>
                <c:pt idx="916">
                  <c:v>8.6728E-2</c:v>
                </c:pt>
                <c:pt idx="917">
                  <c:v>8.4972000000000006E-2</c:v>
                </c:pt>
                <c:pt idx="918">
                  <c:v>8.3082000000000003E-2</c:v>
                </c:pt>
                <c:pt idx="919">
                  <c:v>8.1324999999999995E-2</c:v>
                </c:pt>
                <c:pt idx="920">
                  <c:v>7.9847000000000001E-2</c:v>
                </c:pt>
                <c:pt idx="921">
                  <c:v>7.8585000000000002E-2</c:v>
                </c:pt>
                <c:pt idx="922">
                  <c:v>7.7342999999999995E-2</c:v>
                </c:pt>
                <c:pt idx="923">
                  <c:v>7.5953999999999994E-2</c:v>
                </c:pt>
                <c:pt idx="924">
                  <c:v>7.4384000000000006E-2</c:v>
                </c:pt>
                <c:pt idx="925">
                  <c:v>7.2669999999999998E-2</c:v>
                </c:pt>
                <c:pt idx="926">
                  <c:v>7.0817000000000005E-2</c:v>
                </c:pt>
                <c:pt idx="927">
                  <c:v>6.8808999999999995E-2</c:v>
                </c:pt>
                <c:pt idx="928">
                  <c:v>6.6708000000000003E-2</c:v>
                </c:pt>
                <c:pt idx="929">
                  <c:v>6.4663999999999999E-2</c:v>
                </c:pt>
                <c:pt idx="930">
                  <c:v>6.2811000000000006E-2</c:v>
                </c:pt>
                <c:pt idx="931">
                  <c:v>6.1162000000000001E-2</c:v>
                </c:pt>
                <c:pt idx="932">
                  <c:v>5.9612999999999999E-2</c:v>
                </c:pt>
                <c:pt idx="933">
                  <c:v>5.8008999999999998E-2</c:v>
                </c:pt>
                <c:pt idx="934">
                  <c:v>5.6242E-2</c:v>
                </c:pt>
                <c:pt idx="935">
                  <c:v>5.4321000000000001E-2</c:v>
                </c:pt>
                <c:pt idx="936">
                  <c:v>5.2352000000000003E-2</c:v>
                </c:pt>
                <c:pt idx="937">
                  <c:v>5.0404999999999998E-2</c:v>
                </c:pt>
                <c:pt idx="938">
                  <c:v>4.8412999999999998E-2</c:v>
                </c:pt>
                <c:pt idx="939">
                  <c:v>4.6288999999999997E-2</c:v>
                </c:pt>
                <c:pt idx="940">
                  <c:v>4.4110000000000003E-2</c:v>
                </c:pt>
                <c:pt idx="941">
                  <c:v>4.2118000000000003E-2</c:v>
                </c:pt>
                <c:pt idx="942">
                  <c:v>4.0504999999999999E-2</c:v>
                </c:pt>
                <c:pt idx="943">
                  <c:v>3.9260000000000003E-2</c:v>
                </c:pt>
                <c:pt idx="944">
                  <c:v>3.8220999999999998E-2</c:v>
                </c:pt>
                <c:pt idx="945">
                  <c:v>3.7203E-2</c:v>
                </c:pt>
                <c:pt idx="946">
                  <c:v>3.6093E-2</c:v>
                </c:pt>
                <c:pt idx="947">
                  <c:v>3.4851E-2</c:v>
                </c:pt>
                <c:pt idx="948">
                  <c:v>3.3460999999999998E-2</c:v>
                </c:pt>
                <c:pt idx="949">
                  <c:v>3.1892999999999998E-2</c:v>
                </c:pt>
                <c:pt idx="950">
                  <c:v>3.0134000000000001E-2</c:v>
                </c:pt>
                <c:pt idx="951">
                  <c:v>2.8235E-2</c:v>
                </c:pt>
                <c:pt idx="952">
                  <c:v>2.6335000000000001E-2</c:v>
                </c:pt>
                <c:pt idx="953">
                  <c:v>2.4601999999999999E-2</c:v>
                </c:pt>
                <c:pt idx="954">
                  <c:v>2.3137000000000001E-2</c:v>
                </c:pt>
                <c:pt idx="955">
                  <c:v>2.1908E-2</c:v>
                </c:pt>
                <c:pt idx="956">
                  <c:v>2.0801E-2</c:v>
                </c:pt>
                <c:pt idx="957">
                  <c:v>1.9737999999999999E-2</c:v>
                </c:pt>
                <c:pt idx="958">
                  <c:v>1.8738999999999999E-2</c:v>
                </c:pt>
                <c:pt idx="959">
                  <c:v>1.7878000000000002E-2</c:v>
                </c:pt>
                <c:pt idx="960">
                  <c:v>1.7208999999999999E-2</c:v>
                </c:pt>
                <c:pt idx="961">
                  <c:v>1.6736000000000001E-2</c:v>
                </c:pt>
                <c:pt idx="962">
                  <c:v>1.6444E-2</c:v>
                </c:pt>
                <c:pt idx="963">
                  <c:v>1.6344000000000001E-2</c:v>
                </c:pt>
                <c:pt idx="964">
                  <c:v>1.6452999999999999E-2</c:v>
                </c:pt>
                <c:pt idx="965">
                  <c:v>1.6761999999999999E-2</c:v>
                </c:pt>
                <c:pt idx="966">
                  <c:v>1.7217E-2</c:v>
                </c:pt>
                <c:pt idx="967">
                  <c:v>1.7718000000000001E-2</c:v>
                </c:pt>
                <c:pt idx="968">
                  <c:v>1.8144E-2</c:v>
                </c:pt>
                <c:pt idx="969">
                  <c:v>1.8408000000000001E-2</c:v>
                </c:pt>
                <c:pt idx="970">
                  <c:v>1.8491E-2</c:v>
                </c:pt>
                <c:pt idx="971">
                  <c:v>1.8386E-2</c:v>
                </c:pt>
                <c:pt idx="972">
                  <c:v>1.8041999999999999E-2</c:v>
                </c:pt>
                <c:pt idx="973">
                  <c:v>1.7394E-2</c:v>
                </c:pt>
                <c:pt idx="974">
                  <c:v>1.6462999999999998E-2</c:v>
                </c:pt>
                <c:pt idx="975">
                  <c:v>1.5394E-2</c:v>
                </c:pt>
                <c:pt idx="976">
                  <c:v>1.4370000000000001E-2</c:v>
                </c:pt>
                <c:pt idx="977">
                  <c:v>1.3475000000000001E-2</c:v>
                </c:pt>
                <c:pt idx="978">
                  <c:v>1.2629E-2</c:v>
                </c:pt>
                <c:pt idx="979">
                  <c:v>1.1703E-2</c:v>
                </c:pt>
                <c:pt idx="980">
                  <c:v>1.0681E-2</c:v>
                </c:pt>
                <c:pt idx="981">
                  <c:v>9.6849999999999992E-3</c:v>
                </c:pt>
                <c:pt idx="982">
                  <c:v>8.8679999999999991E-3</c:v>
                </c:pt>
                <c:pt idx="983">
                  <c:v>8.3070000000000001E-3</c:v>
                </c:pt>
                <c:pt idx="984">
                  <c:v>7.9950000000000004E-3</c:v>
                </c:pt>
                <c:pt idx="985">
                  <c:v>7.8650000000000005E-3</c:v>
                </c:pt>
                <c:pt idx="986">
                  <c:v>7.8120000000000004E-3</c:v>
                </c:pt>
                <c:pt idx="987">
                  <c:v>7.718E-3</c:v>
                </c:pt>
                <c:pt idx="988">
                  <c:v>7.5440000000000004E-3</c:v>
                </c:pt>
                <c:pt idx="989">
                  <c:v>7.3800000000000003E-3</c:v>
                </c:pt>
                <c:pt idx="990">
                  <c:v>7.3629999999999998E-3</c:v>
                </c:pt>
                <c:pt idx="991">
                  <c:v>7.5319999999999996E-3</c:v>
                </c:pt>
                <c:pt idx="992">
                  <c:v>7.8150000000000008E-3</c:v>
                </c:pt>
                <c:pt idx="993">
                  <c:v>8.1899999999999994E-3</c:v>
                </c:pt>
                <c:pt idx="994">
                  <c:v>8.6899999999999998E-3</c:v>
                </c:pt>
                <c:pt idx="995">
                  <c:v>9.3480000000000004E-3</c:v>
                </c:pt>
                <c:pt idx="996">
                  <c:v>1.0156999999999999E-2</c:v>
                </c:pt>
                <c:pt idx="997">
                  <c:v>1.1136999999999999E-2</c:v>
                </c:pt>
                <c:pt idx="998">
                  <c:v>1.2371999999999999E-2</c:v>
                </c:pt>
                <c:pt idx="999">
                  <c:v>1.3913999999999999E-2</c:v>
                </c:pt>
                <c:pt idx="1000">
                  <c:v>1.5668999999999999E-2</c:v>
                </c:pt>
                <c:pt idx="1001">
                  <c:v>1.7458000000000001E-2</c:v>
                </c:pt>
                <c:pt idx="1002">
                  <c:v>1.9206999999999998E-2</c:v>
                </c:pt>
                <c:pt idx="1003">
                  <c:v>2.1028999999999999E-2</c:v>
                </c:pt>
                <c:pt idx="1004">
                  <c:v>2.3112000000000001E-2</c:v>
                </c:pt>
                <c:pt idx="1005">
                  <c:v>2.5541000000000001E-2</c:v>
                </c:pt>
                <c:pt idx="1006">
                  <c:v>2.8230000000000002E-2</c:v>
                </c:pt>
                <c:pt idx="1007">
                  <c:v>3.1014E-2</c:v>
                </c:pt>
                <c:pt idx="1008">
                  <c:v>3.3751999999999997E-2</c:v>
                </c:pt>
                <c:pt idx="1009">
                  <c:v>3.6367999999999998E-2</c:v>
                </c:pt>
                <c:pt idx="1010">
                  <c:v>3.8832999999999999E-2</c:v>
                </c:pt>
                <c:pt idx="1011">
                  <c:v>4.1204999999999999E-2</c:v>
                </c:pt>
                <c:pt idx="1012">
                  <c:v>4.3649E-2</c:v>
                </c:pt>
                <c:pt idx="1013">
                  <c:v>4.6343000000000002E-2</c:v>
                </c:pt>
                <c:pt idx="1014">
                  <c:v>4.9341999999999997E-2</c:v>
                </c:pt>
                <c:pt idx="1015">
                  <c:v>5.2561999999999998E-2</c:v>
                </c:pt>
                <c:pt idx="1016">
                  <c:v>5.5906999999999998E-2</c:v>
                </c:pt>
                <c:pt idx="1017">
                  <c:v>5.9373000000000002E-2</c:v>
                </c:pt>
                <c:pt idx="1018">
                  <c:v>6.3038999999999998E-2</c:v>
                </c:pt>
                <c:pt idx="1019">
                  <c:v>6.7001000000000005E-2</c:v>
                </c:pt>
                <c:pt idx="1020">
                  <c:v>7.1346000000000007E-2</c:v>
                </c:pt>
                <c:pt idx="1021">
                  <c:v>7.6113E-2</c:v>
                </c:pt>
                <c:pt idx="1022">
                  <c:v>8.1253000000000006E-2</c:v>
                </c:pt>
                <c:pt idx="1023">
                  <c:v>8.6611999999999995E-2</c:v>
                </c:pt>
                <c:pt idx="1024">
                  <c:v>9.2043E-2</c:v>
                </c:pt>
                <c:pt idx="1025">
                  <c:v>9.7513000000000002E-2</c:v>
                </c:pt>
                <c:pt idx="1026">
                  <c:v>0.103118</c:v>
                </c:pt>
                <c:pt idx="1027">
                  <c:v>0.108961</c:v>
                </c:pt>
                <c:pt idx="1028">
                  <c:v>0.115041</c:v>
                </c:pt>
                <c:pt idx="1029">
                  <c:v>0.121238</c:v>
                </c:pt>
                <c:pt idx="1030">
                  <c:v>0.12743699999999999</c:v>
                </c:pt>
                <c:pt idx="1031">
                  <c:v>0.13361600000000001</c:v>
                </c:pt>
                <c:pt idx="1032">
                  <c:v>0.139823</c:v>
                </c:pt>
                <c:pt idx="1033">
                  <c:v>0.14607400000000001</c:v>
                </c:pt>
                <c:pt idx="1034">
                  <c:v>0.15235899999999999</c:v>
                </c:pt>
                <c:pt idx="1035">
                  <c:v>0.15868099999999999</c:v>
                </c:pt>
                <c:pt idx="1036">
                  <c:v>0.16505600000000001</c:v>
                </c:pt>
                <c:pt idx="1037">
                  <c:v>0.17144200000000001</c:v>
                </c:pt>
                <c:pt idx="1038">
                  <c:v>0.17774400000000001</c:v>
                </c:pt>
                <c:pt idx="1039">
                  <c:v>0.18388699999999999</c:v>
                </c:pt>
                <c:pt idx="1040">
                  <c:v>0.18984999999999999</c:v>
                </c:pt>
                <c:pt idx="1041">
                  <c:v>0.195603</c:v>
                </c:pt>
                <c:pt idx="1042">
                  <c:v>0.20106599999999999</c:v>
                </c:pt>
                <c:pt idx="1043">
                  <c:v>0.20616100000000001</c:v>
                </c:pt>
                <c:pt idx="1044">
                  <c:v>0.21084900000000001</c:v>
                </c:pt>
                <c:pt idx="1045">
                  <c:v>0.21510699999999999</c:v>
                </c:pt>
                <c:pt idx="1046">
                  <c:v>0.21890000000000001</c:v>
                </c:pt>
                <c:pt idx="1047">
                  <c:v>0.22217999999999999</c:v>
                </c:pt>
                <c:pt idx="1048">
                  <c:v>0.22489600000000001</c:v>
                </c:pt>
                <c:pt idx="1049">
                  <c:v>0.22703100000000001</c:v>
                </c:pt>
                <c:pt idx="1050">
                  <c:v>0.22865199999999999</c:v>
                </c:pt>
                <c:pt idx="1051">
                  <c:v>0.229878</c:v>
                </c:pt>
                <c:pt idx="1052">
                  <c:v>0.23080200000000001</c:v>
                </c:pt>
                <c:pt idx="1053">
                  <c:v>0.23146700000000001</c:v>
                </c:pt>
                <c:pt idx="1054">
                  <c:v>0.23192199999999999</c:v>
                </c:pt>
                <c:pt idx="1055">
                  <c:v>0.23221600000000001</c:v>
                </c:pt>
                <c:pt idx="1056">
                  <c:v>0.23239099999999999</c:v>
                </c:pt>
                <c:pt idx="1057">
                  <c:v>0.232542</c:v>
                </c:pt>
                <c:pt idx="1058">
                  <c:v>0.232872</c:v>
                </c:pt>
                <c:pt idx="1059">
                  <c:v>0.233596</c:v>
                </c:pt>
                <c:pt idx="1060">
                  <c:v>0.23479800000000001</c:v>
                </c:pt>
                <c:pt idx="1061">
                  <c:v>0.23641599999999999</c:v>
                </c:pt>
                <c:pt idx="1062">
                  <c:v>0.23839299999999999</c:v>
                </c:pt>
                <c:pt idx="1063">
                  <c:v>0.24075299999999999</c:v>
                </c:pt>
                <c:pt idx="1064">
                  <c:v>0.243532</c:v>
                </c:pt>
                <c:pt idx="1065">
                  <c:v>0.24671100000000001</c:v>
                </c:pt>
                <c:pt idx="1066">
                  <c:v>0.250303</c:v>
                </c:pt>
                <c:pt idx="1067">
                  <c:v>0.25442900000000002</c:v>
                </c:pt>
                <c:pt idx="1068">
                  <c:v>0.259241</c:v>
                </c:pt>
                <c:pt idx="1069">
                  <c:v>0.26481199999999999</c:v>
                </c:pt>
                <c:pt idx="1070">
                  <c:v>0.27111400000000002</c:v>
                </c:pt>
                <c:pt idx="1071">
                  <c:v>0.27801900000000002</c:v>
                </c:pt>
                <c:pt idx="1072">
                  <c:v>0.28531099999999998</c:v>
                </c:pt>
                <c:pt idx="1073">
                  <c:v>0.29281299999999999</c:v>
                </c:pt>
                <c:pt idx="1074">
                  <c:v>0.30050300000000002</c:v>
                </c:pt>
                <c:pt idx="1075">
                  <c:v>0.30845699999999998</c:v>
                </c:pt>
                <c:pt idx="1076">
                  <c:v>0.31672099999999997</c:v>
                </c:pt>
                <c:pt idx="1077">
                  <c:v>0.325318</c:v>
                </c:pt>
                <c:pt idx="1078">
                  <c:v>0.33428200000000002</c:v>
                </c:pt>
                <c:pt idx="1079">
                  <c:v>0.34360099999999999</c:v>
                </c:pt>
                <c:pt idx="1080">
                  <c:v>0.35319600000000001</c:v>
                </c:pt>
                <c:pt idx="1081">
                  <c:v>0.363006</c:v>
                </c:pt>
                <c:pt idx="1082">
                  <c:v>0.37301899999999999</c:v>
                </c:pt>
                <c:pt idx="1083">
                  <c:v>0.38317299999999999</c:v>
                </c:pt>
                <c:pt idx="1084">
                  <c:v>0.39331899999999997</c:v>
                </c:pt>
                <c:pt idx="1085">
                  <c:v>0.40332200000000001</c:v>
                </c:pt>
                <c:pt idx="1086">
                  <c:v>0.41316399999999998</c:v>
                </c:pt>
                <c:pt idx="1087">
                  <c:v>0.422871</c:v>
                </c:pt>
                <c:pt idx="1088">
                  <c:v>0.432421</c:v>
                </c:pt>
                <c:pt idx="1089">
                  <c:v>0.44175399999999998</c:v>
                </c:pt>
                <c:pt idx="1090">
                  <c:v>0.45083899999999999</c:v>
                </c:pt>
                <c:pt idx="1091">
                  <c:v>0.45968199999999998</c:v>
                </c:pt>
                <c:pt idx="1092">
                  <c:v>0.46827800000000003</c:v>
                </c:pt>
                <c:pt idx="1093">
                  <c:v>0.47658400000000001</c:v>
                </c:pt>
                <c:pt idx="1094">
                  <c:v>0.48453099999999999</c:v>
                </c:pt>
                <c:pt idx="1095">
                  <c:v>0.49204900000000001</c:v>
                </c:pt>
                <c:pt idx="1096">
                  <c:v>0.499087</c:v>
                </c:pt>
                <c:pt idx="1097">
                  <c:v>0.505637</c:v>
                </c:pt>
                <c:pt idx="1098">
                  <c:v>0.511741</c:v>
                </c:pt>
                <c:pt idx="1099">
                  <c:v>0.51746000000000003</c:v>
                </c:pt>
                <c:pt idx="1100">
                  <c:v>0.52280099999999996</c:v>
                </c:pt>
                <c:pt idx="1101">
                  <c:v>0.52761499999999995</c:v>
                </c:pt>
                <c:pt idx="1102">
                  <c:v>0.53153600000000001</c:v>
                </c:pt>
                <c:pt idx="1103">
                  <c:v>0.53406799999999999</c:v>
                </c:pt>
                <c:pt idx="1104">
                  <c:v>0.53483099999999995</c:v>
                </c:pt>
                <c:pt idx="1105">
                  <c:v>0.53375700000000004</c:v>
                </c:pt>
                <c:pt idx="1106">
                  <c:v>0.53098999999999996</c:v>
                </c:pt>
                <c:pt idx="1107">
                  <c:v>0.52661000000000002</c:v>
                </c:pt>
                <c:pt idx="1108">
                  <c:v>0.52055300000000004</c:v>
                </c:pt>
                <c:pt idx="1109">
                  <c:v>0.51275700000000002</c:v>
                </c:pt>
                <c:pt idx="1110">
                  <c:v>0.50328799999999996</c:v>
                </c:pt>
                <c:pt idx="1111">
                  <c:v>0.49232900000000002</c:v>
                </c:pt>
                <c:pt idx="1112">
                  <c:v>0.48013499999999998</c:v>
                </c:pt>
                <c:pt idx="1113">
                  <c:v>0.46701999999999999</c:v>
                </c:pt>
                <c:pt idx="1114">
                  <c:v>0.45332699999999998</c:v>
                </c:pt>
                <c:pt idx="1115">
                  <c:v>0.43939699999999998</c:v>
                </c:pt>
                <c:pt idx="1116">
                  <c:v>0.42557099999999998</c:v>
                </c:pt>
                <c:pt idx="1117">
                  <c:v>0.41218700000000003</c:v>
                </c:pt>
                <c:pt idx="1118">
                  <c:v>0.39958500000000002</c:v>
                </c:pt>
                <c:pt idx="1119">
                  <c:v>0.38805400000000001</c:v>
                </c:pt>
                <c:pt idx="1120">
                  <c:v>0.37774600000000003</c:v>
                </c:pt>
                <c:pt idx="1121">
                  <c:v>0.36863899999999999</c:v>
                </c:pt>
                <c:pt idx="1122">
                  <c:v>0.36062499999999997</c:v>
                </c:pt>
                <c:pt idx="1123">
                  <c:v>0.35361900000000002</c:v>
                </c:pt>
                <c:pt idx="1124">
                  <c:v>0.347522</c:v>
                </c:pt>
                <c:pt idx="1125">
                  <c:v>0.34215299999999998</c:v>
                </c:pt>
                <c:pt idx="1126">
                  <c:v>0.33729300000000001</c:v>
                </c:pt>
                <c:pt idx="1127">
                  <c:v>0.33279999999999998</c:v>
                </c:pt>
                <c:pt idx="1128">
                  <c:v>0.32866400000000001</c:v>
                </c:pt>
                <c:pt idx="1129">
                  <c:v>0.32493499999999997</c:v>
                </c:pt>
                <c:pt idx="1130">
                  <c:v>0.32159599999999999</c:v>
                </c:pt>
                <c:pt idx="1131">
                  <c:v>0.318494</c:v>
                </c:pt>
                <c:pt idx="1132">
                  <c:v>0.31543100000000002</c:v>
                </c:pt>
                <c:pt idx="1133">
                  <c:v>0.31230999999999998</c:v>
                </c:pt>
                <c:pt idx="1134">
                  <c:v>0.30917899999999998</c:v>
                </c:pt>
                <c:pt idx="1135">
                  <c:v>0.30613000000000001</c:v>
                </c:pt>
                <c:pt idx="1136">
                  <c:v>0.303205</c:v>
                </c:pt>
                <c:pt idx="1137">
                  <c:v>0.30038100000000001</c:v>
                </c:pt>
                <c:pt idx="1138">
                  <c:v>0.29764400000000002</c:v>
                </c:pt>
                <c:pt idx="1139">
                  <c:v>0.295039</c:v>
                </c:pt>
                <c:pt idx="1140">
                  <c:v>0.29264200000000001</c:v>
                </c:pt>
                <c:pt idx="1141">
                  <c:v>0.29048800000000002</c:v>
                </c:pt>
                <c:pt idx="1142">
                  <c:v>0.28852899999999998</c:v>
                </c:pt>
                <c:pt idx="1143">
                  <c:v>0.28666199999999997</c:v>
                </c:pt>
                <c:pt idx="1144">
                  <c:v>0.28476800000000002</c:v>
                </c:pt>
                <c:pt idx="1145">
                  <c:v>0.28275800000000001</c:v>
                </c:pt>
                <c:pt idx="1146">
                  <c:v>0.28063399999999999</c:v>
                </c:pt>
                <c:pt idx="1147">
                  <c:v>0.278505</c:v>
                </c:pt>
                <c:pt idx="1148">
                  <c:v>0.27651999999999999</c:v>
                </c:pt>
                <c:pt idx="1149">
                  <c:v>0.27476899999999999</c:v>
                </c:pt>
                <c:pt idx="1150">
                  <c:v>0.27322299999999999</c:v>
                </c:pt>
                <c:pt idx="1151">
                  <c:v>0.27178200000000002</c:v>
                </c:pt>
                <c:pt idx="1152">
                  <c:v>0.27038800000000002</c:v>
                </c:pt>
                <c:pt idx="1153">
                  <c:v>0.26908599999999999</c:v>
                </c:pt>
                <c:pt idx="1154">
                  <c:v>0.26792199999999999</c:v>
                </c:pt>
                <c:pt idx="1155">
                  <c:v>0.26686500000000002</c:v>
                </c:pt>
                <c:pt idx="1156">
                  <c:v>0.26589299999999999</c:v>
                </c:pt>
                <c:pt idx="1157">
                  <c:v>0.26507799999999998</c:v>
                </c:pt>
                <c:pt idx="1158">
                  <c:v>0.264515</c:v>
                </c:pt>
                <c:pt idx="1159">
                  <c:v>0.264181</c:v>
                </c:pt>
                <c:pt idx="1160">
                  <c:v>0.263963</c:v>
                </c:pt>
                <c:pt idx="1161">
                  <c:v>0.26380500000000001</c:v>
                </c:pt>
                <c:pt idx="1162">
                  <c:v>0.26377499999999998</c:v>
                </c:pt>
                <c:pt idx="1163">
                  <c:v>0.26396700000000001</c:v>
                </c:pt>
                <c:pt idx="1164">
                  <c:v>0.26434800000000003</c:v>
                </c:pt>
                <c:pt idx="1165">
                  <c:v>0.26476499999999997</c:v>
                </c:pt>
                <c:pt idx="1166">
                  <c:v>0.26506800000000003</c:v>
                </c:pt>
                <c:pt idx="1167">
                  <c:v>0.265183</c:v>
                </c:pt>
                <c:pt idx="1168">
                  <c:v>0.26506800000000003</c:v>
                </c:pt>
                <c:pt idx="1169">
                  <c:v>0.26468599999999998</c:v>
                </c:pt>
                <c:pt idx="1170">
                  <c:v>0.26403799999999999</c:v>
                </c:pt>
                <c:pt idx="1171">
                  <c:v>0.263156</c:v>
                </c:pt>
                <c:pt idx="1172">
                  <c:v>0.262044</c:v>
                </c:pt>
                <c:pt idx="1173">
                  <c:v>0.26064100000000001</c:v>
                </c:pt>
                <c:pt idx="1174">
                  <c:v>0.25886999999999999</c:v>
                </c:pt>
                <c:pt idx="1175">
                  <c:v>0.25674799999999998</c:v>
                </c:pt>
                <c:pt idx="1176">
                  <c:v>0.25442399999999998</c:v>
                </c:pt>
                <c:pt idx="1177">
                  <c:v>0.25208900000000001</c:v>
                </c:pt>
                <c:pt idx="1178">
                  <c:v>0.24985499999999999</c:v>
                </c:pt>
                <c:pt idx="1179">
                  <c:v>0.24781600000000001</c:v>
                </c:pt>
                <c:pt idx="1180">
                  <c:v>0.24617</c:v>
                </c:pt>
                <c:pt idx="1181">
                  <c:v>0.24515600000000001</c:v>
                </c:pt>
                <c:pt idx="1182">
                  <c:v>0.24490899999999999</c:v>
                </c:pt>
                <c:pt idx="1183">
                  <c:v>0.24543999999999999</c:v>
                </c:pt>
                <c:pt idx="1184">
                  <c:v>0.24676699999999999</c:v>
                </c:pt>
                <c:pt idx="1185">
                  <c:v>0.248978</c:v>
                </c:pt>
                <c:pt idx="1186">
                  <c:v>0.252168</c:v>
                </c:pt>
                <c:pt idx="1187">
                  <c:v>0.25636799999999998</c:v>
                </c:pt>
                <c:pt idx="1188">
                  <c:v>0.26155499999999998</c:v>
                </c:pt>
                <c:pt idx="1189">
                  <c:v>0.267706</c:v>
                </c:pt>
                <c:pt idx="1190">
                  <c:v>0.27477200000000002</c:v>
                </c:pt>
                <c:pt idx="1191">
                  <c:v>0.28259400000000001</c:v>
                </c:pt>
                <c:pt idx="1192">
                  <c:v>0.290877</c:v>
                </c:pt>
                <c:pt idx="1193">
                  <c:v>0.29926000000000003</c:v>
                </c:pt>
                <c:pt idx="1194">
                  <c:v>0.30737500000000001</c:v>
                </c:pt>
                <c:pt idx="1195">
                  <c:v>0.31485299999999999</c:v>
                </c:pt>
                <c:pt idx="1196">
                  <c:v>0.32131199999999999</c:v>
                </c:pt>
                <c:pt idx="1197">
                  <c:v>0.32636799999999999</c:v>
                </c:pt>
                <c:pt idx="1198">
                  <c:v>0.32964900000000003</c:v>
                </c:pt>
                <c:pt idx="1199">
                  <c:v>0.33084799999999998</c:v>
                </c:pt>
                <c:pt idx="1200">
                  <c:v>0.32978099999999999</c:v>
                </c:pt>
                <c:pt idx="1201">
                  <c:v>0.32637899999999997</c:v>
                </c:pt>
                <c:pt idx="1202">
                  <c:v>0.320656</c:v>
                </c:pt>
                <c:pt idx="1203">
                  <c:v>0.31271300000000002</c:v>
                </c:pt>
                <c:pt idx="1204">
                  <c:v>0.30278899999999997</c:v>
                </c:pt>
                <c:pt idx="1205">
                  <c:v>0.29124299999999997</c:v>
                </c:pt>
                <c:pt idx="1206">
                  <c:v>0.27845900000000001</c:v>
                </c:pt>
                <c:pt idx="1207">
                  <c:v>0.26475599999999999</c:v>
                </c:pt>
                <c:pt idx="1208">
                  <c:v>0.25038700000000003</c:v>
                </c:pt>
                <c:pt idx="1209">
                  <c:v>0.235623</c:v>
                </c:pt>
                <c:pt idx="1210">
                  <c:v>0.220833</c:v>
                </c:pt>
                <c:pt idx="1211">
                  <c:v>0.20647599999999999</c:v>
                </c:pt>
                <c:pt idx="1212">
                  <c:v>0.19298899999999999</c:v>
                </c:pt>
                <c:pt idx="1213">
                  <c:v>0.18065800000000001</c:v>
                </c:pt>
                <c:pt idx="1214">
                  <c:v>0.16958100000000001</c:v>
                </c:pt>
                <c:pt idx="1215">
                  <c:v>0.15973599999999999</c:v>
                </c:pt>
                <c:pt idx="1216">
                  <c:v>0.15103800000000001</c:v>
                </c:pt>
                <c:pt idx="1217">
                  <c:v>0.143342</c:v>
                </c:pt>
                <c:pt idx="1218">
                  <c:v>0.13648099999999999</c:v>
                </c:pt>
                <c:pt idx="1219">
                  <c:v>0.13033700000000001</c:v>
                </c:pt>
                <c:pt idx="1220">
                  <c:v>0.124835</c:v>
                </c:pt>
                <c:pt idx="1221">
                  <c:v>0.119853</c:v>
                </c:pt>
                <c:pt idx="1222">
                  <c:v>0.115213</c:v>
                </c:pt>
                <c:pt idx="1223">
                  <c:v>0.11076999999999999</c:v>
                </c:pt>
                <c:pt idx="1224">
                  <c:v>0.10646899999999999</c:v>
                </c:pt>
                <c:pt idx="1225">
                  <c:v>0.102313</c:v>
                </c:pt>
                <c:pt idx="1226">
                  <c:v>9.8306000000000004E-2</c:v>
                </c:pt>
                <c:pt idx="1227">
                  <c:v>9.4454999999999997E-2</c:v>
                </c:pt>
                <c:pt idx="1228">
                  <c:v>9.0784000000000004E-2</c:v>
                </c:pt>
                <c:pt idx="1229">
                  <c:v>8.7320999999999996E-2</c:v>
                </c:pt>
                <c:pt idx="1230">
                  <c:v>8.4047999999999998E-2</c:v>
                </c:pt>
                <c:pt idx="1231">
                  <c:v>8.0889000000000003E-2</c:v>
                </c:pt>
                <c:pt idx="1232">
                  <c:v>7.7773999999999996E-2</c:v>
                </c:pt>
                <c:pt idx="1233">
                  <c:v>7.4719999999999995E-2</c:v>
                </c:pt>
                <c:pt idx="1234">
                  <c:v>7.1805999999999995E-2</c:v>
                </c:pt>
                <c:pt idx="1235">
                  <c:v>6.9078000000000001E-2</c:v>
                </c:pt>
                <c:pt idx="1236">
                  <c:v>6.6513000000000003E-2</c:v>
                </c:pt>
                <c:pt idx="1237">
                  <c:v>6.4079999999999998E-2</c:v>
                </c:pt>
                <c:pt idx="1238">
                  <c:v>6.1778E-2</c:v>
                </c:pt>
                <c:pt idx="1239">
                  <c:v>5.9565E-2</c:v>
                </c:pt>
                <c:pt idx="1240">
                  <c:v>5.7327999999999997E-2</c:v>
                </c:pt>
                <c:pt idx="1241">
                  <c:v>5.5001000000000001E-2</c:v>
                </c:pt>
                <c:pt idx="1242">
                  <c:v>5.2663000000000001E-2</c:v>
                </c:pt>
                <c:pt idx="1243">
                  <c:v>5.0451999999999997E-2</c:v>
                </c:pt>
                <c:pt idx="1244">
                  <c:v>4.8425999999999997E-2</c:v>
                </c:pt>
                <c:pt idx="1245">
                  <c:v>4.6551000000000002E-2</c:v>
                </c:pt>
                <c:pt idx="1246">
                  <c:v>4.4785999999999999E-2</c:v>
                </c:pt>
                <c:pt idx="1247">
                  <c:v>4.3104000000000003E-2</c:v>
                </c:pt>
                <c:pt idx="1248">
                  <c:v>4.1466000000000003E-2</c:v>
                </c:pt>
                <c:pt idx="1249">
                  <c:v>3.9826E-2</c:v>
                </c:pt>
                <c:pt idx="1250">
                  <c:v>3.8164999999999998E-2</c:v>
                </c:pt>
                <c:pt idx="1251">
                  <c:v>3.6496000000000001E-2</c:v>
                </c:pt>
                <c:pt idx="1252">
                  <c:v>3.4854999999999997E-2</c:v>
                </c:pt>
                <c:pt idx="1253">
                  <c:v>3.3280999999999998E-2</c:v>
                </c:pt>
                <c:pt idx="1254">
                  <c:v>3.1800000000000002E-2</c:v>
                </c:pt>
                <c:pt idx="1255">
                  <c:v>3.0435E-2</c:v>
                </c:pt>
                <c:pt idx="1256">
                  <c:v>2.9190000000000001E-2</c:v>
                </c:pt>
                <c:pt idx="1257">
                  <c:v>2.8011999999999999E-2</c:v>
                </c:pt>
                <c:pt idx="1258">
                  <c:v>2.6775E-2</c:v>
                </c:pt>
                <c:pt idx="1259">
                  <c:v>2.5336000000000001E-2</c:v>
                </c:pt>
                <c:pt idx="1260">
                  <c:v>2.3650000000000001E-2</c:v>
                </c:pt>
                <c:pt idx="1261">
                  <c:v>2.1812999999999999E-2</c:v>
                </c:pt>
                <c:pt idx="1262">
                  <c:v>1.9979E-2</c:v>
                </c:pt>
                <c:pt idx="1263">
                  <c:v>1.8221999999999999E-2</c:v>
                </c:pt>
                <c:pt idx="1264">
                  <c:v>1.653E-2</c:v>
                </c:pt>
                <c:pt idx="1265">
                  <c:v>1.4912E-2</c:v>
                </c:pt>
                <c:pt idx="1266">
                  <c:v>1.3441E-2</c:v>
                </c:pt>
                <c:pt idx="1267">
                  <c:v>1.2159E-2</c:v>
                </c:pt>
                <c:pt idx="1268">
                  <c:v>1.1013E-2</c:v>
                </c:pt>
                <c:pt idx="1269">
                  <c:v>9.9059999999999999E-3</c:v>
                </c:pt>
                <c:pt idx="1270">
                  <c:v>8.7569999999999992E-3</c:v>
                </c:pt>
                <c:pt idx="1271">
                  <c:v>7.5319999999999996E-3</c:v>
                </c:pt>
                <c:pt idx="1272">
                  <c:v>7.6660000000000001E-3</c:v>
                </c:pt>
                <c:pt idx="1273">
                  <c:v>7.8019999999999999E-3</c:v>
                </c:pt>
                <c:pt idx="1274">
                  <c:v>7.9399999999999991E-3</c:v>
                </c:pt>
                <c:pt idx="1275">
                  <c:v>8.0789999999999994E-3</c:v>
                </c:pt>
                <c:pt idx="1276">
                  <c:v>8.2209999999999991E-3</c:v>
                </c:pt>
                <c:pt idx="1277">
                  <c:v>8.3639999999999999E-3</c:v>
                </c:pt>
                <c:pt idx="1278">
                  <c:v>8.5100000000000002E-3</c:v>
                </c:pt>
                <c:pt idx="1279">
                  <c:v>8.6569999999999998E-3</c:v>
                </c:pt>
                <c:pt idx="1280">
                  <c:v>8.8059999999999996E-3</c:v>
                </c:pt>
                <c:pt idx="1281">
                  <c:v>8.9560000000000004E-3</c:v>
                </c:pt>
                <c:pt idx="1282">
                  <c:v>9.1090000000000008E-3</c:v>
                </c:pt>
                <c:pt idx="1283">
                  <c:v>9.2630000000000004E-3</c:v>
                </c:pt>
                <c:pt idx="1284">
                  <c:v>9.4190000000000003E-3</c:v>
                </c:pt>
                <c:pt idx="1285">
                  <c:v>9.5770000000000004E-3</c:v>
                </c:pt>
                <c:pt idx="1286">
                  <c:v>9.7370000000000009E-3</c:v>
                </c:pt>
                <c:pt idx="1287">
                  <c:v>9.8989999999999998E-3</c:v>
                </c:pt>
                <c:pt idx="1288">
                  <c:v>1.0063000000000001E-2</c:v>
                </c:pt>
                <c:pt idx="1289">
                  <c:v>1.0227999999999999E-2</c:v>
                </c:pt>
                <c:pt idx="1290">
                  <c:v>1.0396000000000001E-2</c:v>
                </c:pt>
                <c:pt idx="1291">
                  <c:v>1.0565E-2</c:v>
                </c:pt>
                <c:pt idx="1292">
                  <c:v>1.0479E-2</c:v>
                </c:pt>
                <c:pt idx="1293">
                  <c:v>1.0394E-2</c:v>
                </c:pt>
                <c:pt idx="1294">
                  <c:v>1.0312E-2</c:v>
                </c:pt>
                <c:pt idx="1295">
                  <c:v>1.0231000000000001E-2</c:v>
                </c:pt>
                <c:pt idx="1296">
                  <c:v>1.0152E-2</c:v>
                </c:pt>
                <c:pt idx="1297">
                  <c:v>1.0075000000000001E-2</c:v>
                </c:pt>
                <c:pt idx="1298">
                  <c:v>0.01</c:v>
                </c:pt>
                <c:pt idx="1299">
                  <c:v>9.9270000000000001E-3</c:v>
                </c:pt>
                <c:pt idx="1300">
                  <c:v>9.8549999999999992E-3</c:v>
                </c:pt>
                <c:pt idx="1301">
                  <c:v>9.7859999999999996E-3</c:v>
                </c:pt>
                <c:pt idx="1302">
                  <c:v>9.7179999999999992E-3</c:v>
                </c:pt>
                <c:pt idx="1303">
                  <c:v>9.6520000000000009E-3</c:v>
                </c:pt>
                <c:pt idx="1304">
                  <c:v>9.5879999999999993E-3</c:v>
                </c:pt>
                <c:pt idx="1305">
                  <c:v>9.5259999999999997E-3</c:v>
                </c:pt>
                <c:pt idx="1306">
                  <c:v>9.4649999999999995E-3</c:v>
                </c:pt>
                <c:pt idx="1307">
                  <c:v>9.4070000000000004E-3</c:v>
                </c:pt>
                <c:pt idx="1308">
                  <c:v>9.3500000000000007E-3</c:v>
                </c:pt>
                <c:pt idx="1309">
                  <c:v>9.2949999999999994E-3</c:v>
                </c:pt>
                <c:pt idx="1310">
                  <c:v>9.2420000000000002E-3</c:v>
                </c:pt>
                <c:pt idx="1311">
                  <c:v>9.1909999999999995E-3</c:v>
                </c:pt>
                <c:pt idx="1312">
                  <c:v>9.1420000000000008E-3</c:v>
                </c:pt>
                <c:pt idx="1313">
                  <c:v>9.0939999999999997E-3</c:v>
                </c:pt>
                <c:pt idx="1314">
                  <c:v>9.0480000000000005E-3</c:v>
                </c:pt>
                <c:pt idx="1315">
                  <c:v>9.0050000000000009E-3</c:v>
                </c:pt>
                <c:pt idx="1316">
                  <c:v>8.9630000000000005E-3</c:v>
                </c:pt>
                <c:pt idx="1317">
                  <c:v>8.9219999999999994E-3</c:v>
                </c:pt>
                <c:pt idx="1318">
                  <c:v>8.8839999999999995E-3</c:v>
                </c:pt>
                <c:pt idx="1319">
                  <c:v>8.848E-3</c:v>
                </c:pt>
                <c:pt idx="1320">
                  <c:v>8.8129999999999997E-3</c:v>
                </c:pt>
                <c:pt idx="1321">
                  <c:v>8.7799999999999996E-3</c:v>
                </c:pt>
                <c:pt idx="1322">
                  <c:v>8.7489999999999998E-3</c:v>
                </c:pt>
                <c:pt idx="1323">
                  <c:v>8.7200000000000003E-3</c:v>
                </c:pt>
                <c:pt idx="1324">
                  <c:v>8.6929999999999993E-3</c:v>
                </c:pt>
                <c:pt idx="1325">
                  <c:v>8.6669999999999994E-3</c:v>
                </c:pt>
                <c:pt idx="1326">
                  <c:v>8.6440000000000006E-3</c:v>
                </c:pt>
                <c:pt idx="1327">
                  <c:v>8.6219999999999995E-3</c:v>
                </c:pt>
                <c:pt idx="1328">
                  <c:v>8.6020000000000003E-3</c:v>
                </c:pt>
                <c:pt idx="1329">
                  <c:v>8.5839999999999996E-3</c:v>
                </c:pt>
                <c:pt idx="1330">
                  <c:v>8.5679999999999992E-3</c:v>
                </c:pt>
                <c:pt idx="1331">
                  <c:v>8.5540000000000008E-3</c:v>
                </c:pt>
                <c:pt idx="1332">
                  <c:v>8.541E-3</c:v>
                </c:pt>
                <c:pt idx="1333">
                  <c:v>8.5299999999999994E-3</c:v>
                </c:pt>
                <c:pt idx="1334">
                  <c:v>8.5220000000000001E-3</c:v>
                </c:pt>
                <c:pt idx="1335">
                  <c:v>8.515E-3</c:v>
                </c:pt>
                <c:pt idx="1336">
                  <c:v>8.5089999999999992E-3</c:v>
                </c:pt>
                <c:pt idx="1337">
                  <c:v>8.5059999999999997E-3</c:v>
                </c:pt>
                <c:pt idx="1338">
                  <c:v>8.5050000000000004E-3</c:v>
                </c:pt>
                <c:pt idx="1339">
                  <c:v>8.5050000000000004E-3</c:v>
                </c:pt>
                <c:pt idx="1340">
                  <c:v>8.5070000000000007E-3</c:v>
                </c:pt>
                <c:pt idx="1341">
                  <c:v>8.5109999999999995E-3</c:v>
                </c:pt>
                <c:pt idx="1342">
                  <c:v>8.5170000000000003E-3</c:v>
                </c:pt>
                <c:pt idx="1343">
                  <c:v>8.5249999999999996E-3</c:v>
                </c:pt>
                <c:pt idx="1344">
                  <c:v>8.5339999999999999E-3</c:v>
                </c:pt>
                <c:pt idx="1345">
                  <c:v>8.5459999999999998E-3</c:v>
                </c:pt>
                <c:pt idx="1346">
                  <c:v>8.5590000000000006E-3</c:v>
                </c:pt>
                <c:pt idx="1347">
                  <c:v>8.574E-3</c:v>
                </c:pt>
                <c:pt idx="1348">
                  <c:v>8.5909999999999997E-3</c:v>
                </c:pt>
                <c:pt idx="1349">
                  <c:v>8.6099999999999996E-3</c:v>
                </c:pt>
                <c:pt idx="1350">
                  <c:v>8.6300000000000005E-3</c:v>
                </c:pt>
                <c:pt idx="1351">
                  <c:v>8.6529999999999992E-3</c:v>
                </c:pt>
                <c:pt idx="1352">
                  <c:v>8.6770000000000007E-3</c:v>
                </c:pt>
                <c:pt idx="1353">
                  <c:v>8.7030000000000007E-3</c:v>
                </c:pt>
                <c:pt idx="1354">
                  <c:v>8.7309999999999992E-3</c:v>
                </c:pt>
                <c:pt idx="1355">
                  <c:v>8.7609999999999997E-3</c:v>
                </c:pt>
                <c:pt idx="1356">
                  <c:v>8.7930000000000005E-3</c:v>
                </c:pt>
                <c:pt idx="1357">
                  <c:v>8.8260000000000005E-3</c:v>
                </c:pt>
                <c:pt idx="1358">
                  <c:v>8.8620000000000001E-3</c:v>
                </c:pt>
                <c:pt idx="1359">
                  <c:v>8.8990000000000007E-3</c:v>
                </c:pt>
                <c:pt idx="1360">
                  <c:v>8.822E-3</c:v>
                </c:pt>
                <c:pt idx="1361">
                  <c:v>8.7480000000000006E-3</c:v>
                </c:pt>
                <c:pt idx="1362">
                  <c:v>8.6750000000000004E-3</c:v>
                </c:pt>
                <c:pt idx="1363">
                  <c:v>8.6040000000000005E-3</c:v>
                </c:pt>
                <c:pt idx="1364">
                  <c:v>8.5339999999999999E-3</c:v>
                </c:pt>
                <c:pt idx="1365">
                  <c:v>8.4670000000000006E-3</c:v>
                </c:pt>
                <c:pt idx="1366">
                  <c:v>8.4019999999999997E-3</c:v>
                </c:pt>
                <c:pt idx="1367">
                  <c:v>8.3379999999999999E-3</c:v>
                </c:pt>
                <c:pt idx="1368">
                  <c:v>8.2760000000000004E-3</c:v>
                </c:pt>
                <c:pt idx="1369">
                  <c:v>8.2159999999999993E-3</c:v>
                </c:pt>
                <c:pt idx="1370">
                  <c:v>8.1580000000000003E-3</c:v>
                </c:pt>
                <c:pt idx="1371">
                  <c:v>8.1019999999999998E-3</c:v>
                </c:pt>
                <c:pt idx="1372">
                  <c:v>8.0470000000000003E-3</c:v>
                </c:pt>
                <c:pt idx="1373">
                  <c:v>7.9950000000000004E-3</c:v>
                </c:pt>
                <c:pt idx="1374">
                  <c:v>7.9439999999999997E-3</c:v>
                </c:pt>
                <c:pt idx="1375">
                  <c:v>7.8949999999999992E-3</c:v>
                </c:pt>
                <c:pt idx="1376">
                  <c:v>7.8480000000000008E-3</c:v>
                </c:pt>
                <c:pt idx="1377">
                  <c:v>7.803E-3</c:v>
                </c:pt>
                <c:pt idx="1378">
                  <c:v>7.7590000000000003E-3</c:v>
                </c:pt>
                <c:pt idx="1379">
                  <c:v>7.718E-3</c:v>
                </c:pt>
                <c:pt idx="1380">
                  <c:v>7.6779999999999999E-3</c:v>
                </c:pt>
                <c:pt idx="1381">
                  <c:v>7.6400000000000001E-3</c:v>
                </c:pt>
                <c:pt idx="1382">
                  <c:v>7.6039999999999996E-3</c:v>
                </c:pt>
                <c:pt idx="1383">
                  <c:v>7.5700000000000003E-3</c:v>
                </c:pt>
                <c:pt idx="1384">
                  <c:v>7.5370000000000003E-3</c:v>
                </c:pt>
                <c:pt idx="1385">
                  <c:v>7.5069999999999998E-3</c:v>
                </c:pt>
                <c:pt idx="1386">
                  <c:v>7.4780000000000003E-3</c:v>
                </c:pt>
                <c:pt idx="1387">
                  <c:v>7.4510000000000002E-3</c:v>
                </c:pt>
                <c:pt idx="1388">
                  <c:v>7.4260000000000003E-3</c:v>
                </c:pt>
                <c:pt idx="1389">
                  <c:v>7.4029999999999999E-3</c:v>
                </c:pt>
                <c:pt idx="1390">
                  <c:v>7.3819999999999997E-3</c:v>
                </c:pt>
                <c:pt idx="1391">
                  <c:v>7.3619999999999996E-3</c:v>
                </c:pt>
                <c:pt idx="1392">
                  <c:v>7.345E-3</c:v>
                </c:pt>
                <c:pt idx="1393">
                  <c:v>7.3289999999999996E-3</c:v>
                </c:pt>
                <c:pt idx="1394">
                  <c:v>7.3150000000000003E-3</c:v>
                </c:pt>
                <c:pt idx="1395">
                  <c:v>7.3029999999999996E-3</c:v>
                </c:pt>
                <c:pt idx="1396">
                  <c:v>7.293E-3</c:v>
                </c:pt>
                <c:pt idx="1397">
                  <c:v>7.2839999999999997E-3</c:v>
                </c:pt>
                <c:pt idx="1398">
                  <c:v>7.2779999999999997E-3</c:v>
                </c:pt>
                <c:pt idx="1399">
                  <c:v>7.273E-3</c:v>
                </c:pt>
                <c:pt idx="1400">
                  <c:v>7.2700000000000004E-3</c:v>
                </c:pt>
                <c:pt idx="1401">
                  <c:v>7.2690000000000003E-3</c:v>
                </c:pt>
                <c:pt idx="1402">
                  <c:v>7.2700000000000004E-3</c:v>
                </c:pt>
                <c:pt idx="1403">
                  <c:v>7.2719999999999998E-3</c:v>
                </c:pt>
                <c:pt idx="1404">
                  <c:v>7.2769999999999996E-3</c:v>
                </c:pt>
                <c:pt idx="1405">
                  <c:v>7.2830000000000004E-3</c:v>
                </c:pt>
                <c:pt idx="1406">
                  <c:v>7.2909999999999997E-3</c:v>
                </c:pt>
                <c:pt idx="1407">
                  <c:v>7.3010000000000002E-3</c:v>
                </c:pt>
                <c:pt idx="1408">
                  <c:v>7.3130000000000001E-3</c:v>
                </c:pt>
                <c:pt idx="1409">
                  <c:v>7.3270000000000002E-3</c:v>
                </c:pt>
                <c:pt idx="1410">
                  <c:v>7.3419999999999996E-3</c:v>
                </c:pt>
                <c:pt idx="1411">
                  <c:v>7.3600000000000002E-3</c:v>
                </c:pt>
                <c:pt idx="1412">
                  <c:v>7.3790000000000001E-3</c:v>
                </c:pt>
                <c:pt idx="1413">
                  <c:v>7.4000000000000003E-3</c:v>
                </c:pt>
                <c:pt idx="1414">
                  <c:v>7.4229999999999999E-3</c:v>
                </c:pt>
                <c:pt idx="1415">
                  <c:v>7.4479999999999998E-3</c:v>
                </c:pt>
                <c:pt idx="1416">
                  <c:v>7.4739999999999997E-3</c:v>
                </c:pt>
                <c:pt idx="1417">
                  <c:v>7.502E-3</c:v>
                </c:pt>
                <c:pt idx="1418">
                  <c:v>7.5329999999999998E-3</c:v>
                </c:pt>
                <c:pt idx="1419">
                  <c:v>7.5649999999999997E-3</c:v>
                </c:pt>
                <c:pt idx="1420">
                  <c:v>7.5989999999999999E-3</c:v>
                </c:pt>
                <c:pt idx="1421">
                  <c:v>7.6350000000000003E-3</c:v>
                </c:pt>
                <c:pt idx="1422">
                  <c:v>7.672E-3</c:v>
                </c:pt>
                <c:pt idx="1423">
                  <c:v>7.7120000000000001E-3</c:v>
                </c:pt>
                <c:pt idx="1424">
                  <c:v>7.7530000000000003E-3</c:v>
                </c:pt>
                <c:pt idx="1425">
                  <c:v>7.796E-3</c:v>
                </c:pt>
                <c:pt idx="1426">
                  <c:v>7.8410000000000007E-3</c:v>
                </c:pt>
                <c:pt idx="1427">
                  <c:v>7.8879999999999992E-3</c:v>
                </c:pt>
                <c:pt idx="1428">
                  <c:v>7.8209999999999998E-3</c:v>
                </c:pt>
                <c:pt idx="1429">
                  <c:v>7.7559999999999999E-3</c:v>
                </c:pt>
                <c:pt idx="1430">
                  <c:v>7.6930000000000002E-3</c:v>
                </c:pt>
                <c:pt idx="1431">
                  <c:v>7.6309999999999998E-3</c:v>
                </c:pt>
                <c:pt idx="1432">
                  <c:v>7.5719999999999997E-3</c:v>
                </c:pt>
                <c:pt idx="1433">
                  <c:v>7.5139999999999998E-3</c:v>
                </c:pt>
                <c:pt idx="1434">
                  <c:v>7.4580000000000002E-3</c:v>
                </c:pt>
                <c:pt idx="1435">
                  <c:v>7.404E-3</c:v>
                </c:pt>
                <c:pt idx="1436">
                  <c:v>7.352E-3</c:v>
                </c:pt>
                <c:pt idx="1437">
                  <c:v>7.3020000000000003E-3</c:v>
                </c:pt>
                <c:pt idx="1438">
                  <c:v>7.2529999999999999E-3</c:v>
                </c:pt>
                <c:pt idx="1439">
                  <c:v>7.2059999999999997E-3</c:v>
                </c:pt>
                <c:pt idx="1440">
                  <c:v>7.1609999999999998E-3</c:v>
                </c:pt>
                <c:pt idx="1441">
                  <c:v>7.1190000000000003E-3</c:v>
                </c:pt>
                <c:pt idx="1442">
                  <c:v>7.077E-3</c:v>
                </c:pt>
                <c:pt idx="1443">
                  <c:v>7.038E-3</c:v>
                </c:pt>
                <c:pt idx="1444">
                  <c:v>7.0010000000000003E-3</c:v>
                </c:pt>
                <c:pt idx="1445">
                  <c:v>6.9649999999999998E-3</c:v>
                </c:pt>
                <c:pt idx="1446">
                  <c:v>6.9309999999999997E-3</c:v>
                </c:pt>
                <c:pt idx="1447">
                  <c:v>6.8989999999999998E-3</c:v>
                </c:pt>
                <c:pt idx="1448">
                  <c:v>6.8690000000000001E-3</c:v>
                </c:pt>
                <c:pt idx="1449">
                  <c:v>6.8409999999999999E-3</c:v>
                </c:pt>
                <c:pt idx="1450">
                  <c:v>6.8149999999999999E-3</c:v>
                </c:pt>
                <c:pt idx="1451">
                  <c:v>6.79E-3</c:v>
                </c:pt>
                <c:pt idx="1452">
                  <c:v>6.7669999999999996E-3</c:v>
                </c:pt>
                <c:pt idx="1453">
                  <c:v>6.7460000000000003E-3</c:v>
                </c:pt>
                <c:pt idx="1454">
                  <c:v>6.7270000000000003E-3</c:v>
                </c:pt>
                <c:pt idx="1455">
                  <c:v>6.7099999999999998E-3</c:v>
                </c:pt>
                <c:pt idx="1456">
                  <c:v>6.6950000000000004E-3</c:v>
                </c:pt>
                <c:pt idx="1457">
                  <c:v>6.6810000000000003E-3</c:v>
                </c:pt>
                <c:pt idx="1458">
                  <c:v>6.6689999999999996E-3</c:v>
                </c:pt>
                <c:pt idx="1459">
                  <c:v>6.6600000000000001E-3</c:v>
                </c:pt>
                <c:pt idx="1460">
                  <c:v>6.6519999999999999E-3</c:v>
                </c:pt>
                <c:pt idx="1461">
                  <c:v>6.6449999999999999E-3</c:v>
                </c:pt>
                <c:pt idx="1462">
                  <c:v>6.6410000000000002E-3</c:v>
                </c:pt>
                <c:pt idx="1463">
                  <c:v>6.6389999999999999E-3</c:v>
                </c:pt>
                <c:pt idx="1464">
                  <c:v>6.6379999999999998E-3</c:v>
                </c:pt>
                <c:pt idx="1465">
                  <c:v>6.6389999999999999E-3</c:v>
                </c:pt>
                <c:pt idx="1466">
                  <c:v>6.6420000000000003E-3</c:v>
                </c:pt>
                <c:pt idx="1467">
                  <c:v>6.6470000000000001E-3</c:v>
                </c:pt>
                <c:pt idx="1468">
                  <c:v>6.6540000000000002E-3</c:v>
                </c:pt>
                <c:pt idx="1469">
                  <c:v>6.6620000000000004E-3</c:v>
                </c:pt>
                <c:pt idx="1470">
                  <c:v>6.6730000000000001E-3</c:v>
                </c:pt>
                <c:pt idx="1471">
                  <c:v>6.685E-3</c:v>
                </c:pt>
                <c:pt idx="1472">
                  <c:v>6.6990000000000001E-3</c:v>
                </c:pt>
                <c:pt idx="1473">
                  <c:v>6.7149999999999996E-3</c:v>
                </c:pt>
                <c:pt idx="1474">
                  <c:v>6.7330000000000003E-3</c:v>
                </c:pt>
                <c:pt idx="1475">
                  <c:v>6.7530000000000003E-3</c:v>
                </c:pt>
                <c:pt idx="1476">
                  <c:v>6.7739999999999996E-3</c:v>
                </c:pt>
                <c:pt idx="1477">
                  <c:v>6.7970000000000001E-3</c:v>
                </c:pt>
                <c:pt idx="1478">
                  <c:v>6.8230000000000001E-3</c:v>
                </c:pt>
                <c:pt idx="1479">
                  <c:v>6.8500000000000002E-3</c:v>
                </c:pt>
                <c:pt idx="1480">
                  <c:v>6.8780000000000004E-3</c:v>
                </c:pt>
                <c:pt idx="1481">
                  <c:v>6.9090000000000002E-3</c:v>
                </c:pt>
                <c:pt idx="1482">
                  <c:v>6.9420000000000003E-3</c:v>
                </c:pt>
                <c:pt idx="1483">
                  <c:v>6.9760000000000004E-3</c:v>
                </c:pt>
                <c:pt idx="1484">
                  <c:v>7.012E-3</c:v>
                </c:pt>
                <c:pt idx="1485">
                  <c:v>7.0499999999999998E-3</c:v>
                </c:pt>
                <c:pt idx="1486">
                  <c:v>7.0899999999999999E-3</c:v>
                </c:pt>
                <c:pt idx="1487">
                  <c:v>7.1320000000000003E-3</c:v>
                </c:pt>
                <c:pt idx="1488">
                  <c:v>7.175E-3</c:v>
                </c:pt>
                <c:pt idx="1489">
                  <c:v>7.221E-3</c:v>
                </c:pt>
                <c:pt idx="1490">
                  <c:v>7.2680000000000002E-3</c:v>
                </c:pt>
                <c:pt idx="1491">
                  <c:v>7.3169999999999997E-3</c:v>
                </c:pt>
                <c:pt idx="1492">
                  <c:v>7.3680000000000004E-3</c:v>
                </c:pt>
                <c:pt idx="1493">
                  <c:v>7.4209999999999996E-3</c:v>
                </c:pt>
                <c:pt idx="1494">
                  <c:v>7.4749999999999999E-3</c:v>
                </c:pt>
                <c:pt idx="1495">
                  <c:v>7.5319999999999996E-3</c:v>
                </c:pt>
                <c:pt idx="1496">
                  <c:v>7.4700000000000001E-3</c:v>
                </c:pt>
                <c:pt idx="1497">
                  <c:v>7.4099999999999999E-3</c:v>
                </c:pt>
                <c:pt idx="1498">
                  <c:v>7.352E-3</c:v>
                </c:pt>
                <c:pt idx="1499">
                  <c:v>7.2960000000000004E-3</c:v>
                </c:pt>
                <c:pt idx="1500">
                  <c:v>7.2420000000000002E-3</c:v>
                </c:pt>
                <c:pt idx="1501">
                  <c:v>7.1890000000000001E-3</c:v>
                </c:pt>
                <c:pt idx="1502">
                  <c:v>7.1390000000000004E-3</c:v>
                </c:pt>
                <c:pt idx="1503">
                  <c:v>7.0899999999999999E-3</c:v>
                </c:pt>
                <c:pt idx="1504">
                  <c:v>7.0429999999999998E-3</c:v>
                </c:pt>
                <c:pt idx="1505">
                  <c:v>6.9979999999999999E-3</c:v>
                </c:pt>
                <c:pt idx="1506">
                  <c:v>6.9550000000000002E-3</c:v>
                </c:pt>
                <c:pt idx="1507">
                  <c:v>6.9129999999999999E-3</c:v>
                </c:pt>
                <c:pt idx="1508">
                  <c:v>6.8729999999999998E-3</c:v>
                </c:pt>
                <c:pt idx="1509">
                  <c:v>6.8360000000000001E-3</c:v>
                </c:pt>
                <c:pt idx="1510">
                  <c:v>6.7999999999999996E-3</c:v>
                </c:pt>
                <c:pt idx="1511">
                  <c:v>6.7660000000000003E-3</c:v>
                </c:pt>
                <c:pt idx="1512">
                  <c:v>6.7340000000000004E-3</c:v>
                </c:pt>
                <c:pt idx="1513">
                  <c:v>6.7029999999999998E-3</c:v>
                </c:pt>
                <c:pt idx="1514">
                  <c:v>6.6750000000000004E-3</c:v>
                </c:pt>
                <c:pt idx="1515">
                  <c:v>6.6480000000000003E-3</c:v>
                </c:pt>
                <c:pt idx="1516">
                  <c:v>6.6230000000000004E-3</c:v>
                </c:pt>
                <c:pt idx="1517">
                  <c:v>6.6E-3</c:v>
                </c:pt>
                <c:pt idx="1518">
                  <c:v>6.5789999999999998E-3</c:v>
                </c:pt>
                <c:pt idx="1519">
                  <c:v>6.5599999999999999E-3</c:v>
                </c:pt>
                <c:pt idx="1520">
                  <c:v>6.5420000000000001E-3</c:v>
                </c:pt>
                <c:pt idx="1521">
                  <c:v>6.5259999999999997E-3</c:v>
                </c:pt>
                <c:pt idx="1522">
                  <c:v>6.5129999999999997E-3</c:v>
                </c:pt>
                <c:pt idx="1523">
                  <c:v>6.5009999999999998E-3</c:v>
                </c:pt>
                <c:pt idx="1524">
                  <c:v>6.4900000000000001E-3</c:v>
                </c:pt>
                <c:pt idx="1525">
                  <c:v>6.4819999999999999E-3</c:v>
                </c:pt>
                <c:pt idx="1526">
                  <c:v>6.476E-3</c:v>
                </c:pt>
                <c:pt idx="1527">
                  <c:v>6.4710000000000002E-3</c:v>
                </c:pt>
                <c:pt idx="1528">
                  <c:v>6.4679999999999998E-3</c:v>
                </c:pt>
                <c:pt idx="1529">
                  <c:v>6.4669999999999997E-3</c:v>
                </c:pt>
                <c:pt idx="1530">
                  <c:v>6.4679999999999998E-3</c:v>
                </c:pt>
                <c:pt idx="1531">
                  <c:v>6.4710000000000002E-3</c:v>
                </c:pt>
                <c:pt idx="1532">
                  <c:v>6.476E-3</c:v>
                </c:pt>
                <c:pt idx="1533">
                  <c:v>6.4819999999999999E-3</c:v>
                </c:pt>
                <c:pt idx="1534">
                  <c:v>6.4900000000000001E-3</c:v>
                </c:pt>
                <c:pt idx="1535">
                  <c:v>6.5009999999999998E-3</c:v>
                </c:pt>
                <c:pt idx="1536">
                  <c:v>6.5129999999999997E-3</c:v>
                </c:pt>
                <c:pt idx="1537">
                  <c:v>6.5259999999999997E-3</c:v>
                </c:pt>
                <c:pt idx="1538">
                  <c:v>6.5420000000000001E-3</c:v>
                </c:pt>
                <c:pt idx="1539">
                  <c:v>6.5599999999999999E-3</c:v>
                </c:pt>
                <c:pt idx="1540">
                  <c:v>6.5789999999999998E-3</c:v>
                </c:pt>
                <c:pt idx="1541">
                  <c:v>6.6E-3</c:v>
                </c:pt>
                <c:pt idx="1542">
                  <c:v>6.6230000000000004E-3</c:v>
                </c:pt>
                <c:pt idx="1543">
                  <c:v>6.6480000000000003E-3</c:v>
                </c:pt>
                <c:pt idx="1544">
                  <c:v>6.6750000000000004E-3</c:v>
                </c:pt>
                <c:pt idx="1545">
                  <c:v>6.7029999999999998E-3</c:v>
                </c:pt>
                <c:pt idx="1546">
                  <c:v>6.7340000000000004E-3</c:v>
                </c:pt>
                <c:pt idx="1547">
                  <c:v>6.7660000000000003E-3</c:v>
                </c:pt>
                <c:pt idx="1548">
                  <c:v>6.7999999999999996E-3</c:v>
                </c:pt>
                <c:pt idx="1549">
                  <c:v>6.8360000000000001E-3</c:v>
                </c:pt>
                <c:pt idx="1550">
                  <c:v>6.8729999999999998E-3</c:v>
                </c:pt>
                <c:pt idx="1551">
                  <c:v>6.9129999999999999E-3</c:v>
                </c:pt>
                <c:pt idx="1552">
                  <c:v>6.9550000000000002E-3</c:v>
                </c:pt>
                <c:pt idx="1553">
                  <c:v>6.9979999999999999E-3</c:v>
                </c:pt>
                <c:pt idx="1554">
                  <c:v>7.0429999999999998E-3</c:v>
                </c:pt>
                <c:pt idx="1555">
                  <c:v>7.0899999999999999E-3</c:v>
                </c:pt>
                <c:pt idx="1556">
                  <c:v>7.1390000000000004E-3</c:v>
                </c:pt>
                <c:pt idx="1557">
                  <c:v>7.1890000000000001E-3</c:v>
                </c:pt>
                <c:pt idx="1558">
                  <c:v>7.2420000000000002E-3</c:v>
                </c:pt>
                <c:pt idx="1559">
                  <c:v>7.2960000000000004E-3</c:v>
                </c:pt>
                <c:pt idx="1560">
                  <c:v>7.352E-3</c:v>
                </c:pt>
                <c:pt idx="1561">
                  <c:v>7.4099999999999999E-3</c:v>
                </c:pt>
                <c:pt idx="1562">
                  <c:v>7.4700000000000001E-3</c:v>
                </c:pt>
                <c:pt idx="1563">
                  <c:v>7.5319999999999996E-3</c:v>
                </c:pt>
                <c:pt idx="1564">
                  <c:v>7.4700000000000001E-3</c:v>
                </c:pt>
                <c:pt idx="1565">
                  <c:v>7.4099999999999999E-3</c:v>
                </c:pt>
                <c:pt idx="1566">
                  <c:v>7.352E-3</c:v>
                </c:pt>
                <c:pt idx="1567">
                  <c:v>7.2960000000000004E-3</c:v>
                </c:pt>
                <c:pt idx="1568">
                  <c:v>7.2420000000000002E-3</c:v>
                </c:pt>
                <c:pt idx="1569">
                  <c:v>7.1890000000000001E-3</c:v>
                </c:pt>
                <c:pt idx="1570">
                  <c:v>7.1390000000000004E-3</c:v>
                </c:pt>
                <c:pt idx="1571">
                  <c:v>7.0899999999999999E-3</c:v>
                </c:pt>
                <c:pt idx="1572">
                  <c:v>7.0429999999999998E-3</c:v>
                </c:pt>
                <c:pt idx="1573">
                  <c:v>6.9979999999999999E-3</c:v>
                </c:pt>
                <c:pt idx="1574">
                  <c:v>6.9540000000000001E-3</c:v>
                </c:pt>
                <c:pt idx="1575">
                  <c:v>6.9129999999999999E-3</c:v>
                </c:pt>
                <c:pt idx="1576">
                  <c:v>6.8729999999999998E-3</c:v>
                </c:pt>
                <c:pt idx="1577">
                  <c:v>6.8360000000000001E-3</c:v>
                </c:pt>
                <c:pt idx="1578">
                  <c:v>6.7999999999999996E-3</c:v>
                </c:pt>
                <c:pt idx="1579">
                  <c:v>6.7660000000000003E-3</c:v>
                </c:pt>
                <c:pt idx="1580">
                  <c:v>6.7340000000000004E-3</c:v>
                </c:pt>
                <c:pt idx="1581">
                  <c:v>6.7029999999999998E-3</c:v>
                </c:pt>
                <c:pt idx="1582">
                  <c:v>6.6750000000000004E-3</c:v>
                </c:pt>
                <c:pt idx="1583">
                  <c:v>6.6480000000000003E-3</c:v>
                </c:pt>
                <c:pt idx="1584">
                  <c:v>6.6230000000000004E-3</c:v>
                </c:pt>
                <c:pt idx="1585">
                  <c:v>6.6E-3</c:v>
                </c:pt>
                <c:pt idx="1586">
                  <c:v>6.5789999999999998E-3</c:v>
                </c:pt>
                <c:pt idx="1587">
                  <c:v>6.5599999999999999E-3</c:v>
                </c:pt>
                <c:pt idx="1588">
                  <c:v>6.5420000000000001E-3</c:v>
                </c:pt>
                <c:pt idx="1589">
                  <c:v>6.5259999999999997E-3</c:v>
                </c:pt>
                <c:pt idx="1590">
                  <c:v>6.5129999999999997E-3</c:v>
                </c:pt>
                <c:pt idx="1591">
                  <c:v>6.5009999999999998E-3</c:v>
                </c:pt>
                <c:pt idx="1592">
                  <c:v>6.4910000000000002E-3</c:v>
                </c:pt>
                <c:pt idx="1593">
                  <c:v>6.4819999999999999E-3</c:v>
                </c:pt>
                <c:pt idx="1594">
                  <c:v>6.476E-3</c:v>
                </c:pt>
                <c:pt idx="1595">
                  <c:v>6.4710000000000002E-3</c:v>
                </c:pt>
                <c:pt idx="1596">
                  <c:v>6.4679999999999998E-3</c:v>
                </c:pt>
                <c:pt idx="1597">
                  <c:v>6.4679999999999998E-3</c:v>
                </c:pt>
                <c:pt idx="1598">
                  <c:v>6.4679999999999998E-3</c:v>
                </c:pt>
                <c:pt idx="1599">
                  <c:v>6.4710000000000002E-3</c:v>
                </c:pt>
                <c:pt idx="1600">
                  <c:v>6.476E-3</c:v>
                </c:pt>
                <c:pt idx="1601">
                  <c:v>6.4819999999999999E-3</c:v>
                </c:pt>
                <c:pt idx="1602">
                  <c:v>6.4910000000000002E-3</c:v>
                </c:pt>
                <c:pt idx="1603">
                  <c:v>6.5009999999999998E-3</c:v>
                </c:pt>
                <c:pt idx="1604">
                  <c:v>6.5129999999999997E-3</c:v>
                </c:pt>
                <c:pt idx="1605">
                  <c:v>6.5259999999999997E-3</c:v>
                </c:pt>
                <c:pt idx="1606">
                  <c:v>6.5420000000000001E-3</c:v>
                </c:pt>
                <c:pt idx="1607">
                  <c:v>6.5599999999999999E-3</c:v>
                </c:pt>
                <c:pt idx="1608">
                  <c:v>6.5789999999999998E-3</c:v>
                </c:pt>
                <c:pt idx="1609">
                  <c:v>6.6E-3</c:v>
                </c:pt>
                <c:pt idx="1610">
                  <c:v>6.6230000000000004E-3</c:v>
                </c:pt>
                <c:pt idx="1611">
                  <c:v>6.6480000000000003E-3</c:v>
                </c:pt>
                <c:pt idx="1612">
                  <c:v>6.6750000000000004E-3</c:v>
                </c:pt>
                <c:pt idx="1613">
                  <c:v>6.7029999999999998E-3</c:v>
                </c:pt>
                <c:pt idx="1614">
                  <c:v>6.7340000000000004E-3</c:v>
                </c:pt>
                <c:pt idx="1615">
                  <c:v>6.7660000000000003E-3</c:v>
                </c:pt>
                <c:pt idx="1616">
                  <c:v>6.7999999999999996E-3</c:v>
                </c:pt>
                <c:pt idx="1617">
                  <c:v>6.8360000000000001E-3</c:v>
                </c:pt>
                <c:pt idx="1618">
                  <c:v>6.8739999999999999E-3</c:v>
                </c:pt>
                <c:pt idx="1619">
                  <c:v>6.9129999999999999E-3</c:v>
                </c:pt>
                <c:pt idx="1620">
                  <c:v>6.9550000000000002E-3</c:v>
                </c:pt>
                <c:pt idx="1621">
                  <c:v>6.9979999999999999E-3</c:v>
                </c:pt>
                <c:pt idx="1622">
                  <c:v>7.0429999999999998E-3</c:v>
                </c:pt>
                <c:pt idx="1623">
                  <c:v>7.0899999999999999E-3</c:v>
                </c:pt>
                <c:pt idx="1624">
                  <c:v>7.1390000000000004E-3</c:v>
                </c:pt>
                <c:pt idx="1625">
                  <c:v>7.1890000000000001E-3</c:v>
                </c:pt>
                <c:pt idx="1626">
                  <c:v>7.2420000000000002E-3</c:v>
                </c:pt>
                <c:pt idx="1627">
                  <c:v>7.2960000000000004E-3</c:v>
                </c:pt>
                <c:pt idx="1628">
                  <c:v>7.352E-3</c:v>
                </c:pt>
                <c:pt idx="1629">
                  <c:v>7.4099999999999999E-3</c:v>
                </c:pt>
                <c:pt idx="1630">
                  <c:v>7.4700000000000001E-3</c:v>
                </c:pt>
                <c:pt idx="1631">
                  <c:v>7.5319999999999996E-3</c:v>
                </c:pt>
                <c:pt idx="1632">
                  <c:v>7.4700000000000001E-3</c:v>
                </c:pt>
                <c:pt idx="1633">
                  <c:v>7.4099999999999999E-3</c:v>
                </c:pt>
                <c:pt idx="1634">
                  <c:v>7.352E-3</c:v>
                </c:pt>
                <c:pt idx="1635">
                  <c:v>7.2960000000000004E-3</c:v>
                </c:pt>
                <c:pt idx="1636">
                  <c:v>7.2420000000000002E-3</c:v>
                </c:pt>
                <c:pt idx="1637">
                  <c:v>7.1890000000000001E-3</c:v>
                </c:pt>
                <c:pt idx="1638">
                  <c:v>7.1390000000000004E-3</c:v>
                </c:pt>
                <c:pt idx="1639">
                  <c:v>7.0899999999999999E-3</c:v>
                </c:pt>
                <c:pt idx="1640">
                  <c:v>7.0429999999999998E-3</c:v>
                </c:pt>
                <c:pt idx="1641">
                  <c:v>6.9979999999999999E-3</c:v>
                </c:pt>
                <c:pt idx="1642">
                  <c:v>6.9550000000000002E-3</c:v>
                </c:pt>
                <c:pt idx="1643">
                  <c:v>6.9129999999999999E-3</c:v>
                </c:pt>
                <c:pt idx="1644">
                  <c:v>6.8739999999999999E-3</c:v>
                </c:pt>
                <c:pt idx="1645">
                  <c:v>6.8360000000000001E-3</c:v>
                </c:pt>
                <c:pt idx="1646">
                  <c:v>6.7999999999999996E-3</c:v>
                </c:pt>
                <c:pt idx="1647">
                  <c:v>6.7660000000000003E-3</c:v>
                </c:pt>
                <c:pt idx="1648">
                  <c:v>6.7340000000000004E-3</c:v>
                </c:pt>
                <c:pt idx="1649">
                  <c:v>6.7029999999999998E-3</c:v>
                </c:pt>
                <c:pt idx="1650">
                  <c:v>6.6750000000000004E-3</c:v>
                </c:pt>
                <c:pt idx="1651">
                  <c:v>6.6480000000000003E-3</c:v>
                </c:pt>
                <c:pt idx="1652">
                  <c:v>6.6230000000000004E-3</c:v>
                </c:pt>
                <c:pt idx="1653">
                  <c:v>6.6E-3</c:v>
                </c:pt>
                <c:pt idx="1654">
                  <c:v>6.5789999999999998E-3</c:v>
                </c:pt>
                <c:pt idx="1655">
                  <c:v>6.5599999999999999E-3</c:v>
                </c:pt>
                <c:pt idx="1656">
                  <c:v>6.5420000000000001E-3</c:v>
                </c:pt>
                <c:pt idx="1657">
                  <c:v>6.5259999999999997E-3</c:v>
                </c:pt>
                <c:pt idx="1658">
                  <c:v>6.5129999999999997E-3</c:v>
                </c:pt>
                <c:pt idx="1659">
                  <c:v>6.5009999999999998E-3</c:v>
                </c:pt>
                <c:pt idx="1660">
                  <c:v>6.4910000000000002E-3</c:v>
                </c:pt>
                <c:pt idx="1661">
                  <c:v>6.4819999999999999E-3</c:v>
                </c:pt>
                <c:pt idx="1662">
                  <c:v>6.476E-3</c:v>
                </c:pt>
                <c:pt idx="1663">
                  <c:v>6.4710000000000002E-3</c:v>
                </c:pt>
                <c:pt idx="1664">
                  <c:v>6.4679999999999998E-3</c:v>
                </c:pt>
                <c:pt idx="1665">
                  <c:v>6.4679999999999998E-3</c:v>
                </c:pt>
                <c:pt idx="1666">
                  <c:v>6.4679999999999998E-3</c:v>
                </c:pt>
                <c:pt idx="1667">
                  <c:v>6.4710000000000002E-3</c:v>
                </c:pt>
                <c:pt idx="1668">
                  <c:v>6.476E-3</c:v>
                </c:pt>
                <c:pt idx="1669">
                  <c:v>6.4819999999999999E-3</c:v>
                </c:pt>
                <c:pt idx="1670">
                  <c:v>6.4910000000000002E-3</c:v>
                </c:pt>
                <c:pt idx="1671">
                  <c:v>6.5009999999999998E-3</c:v>
                </c:pt>
                <c:pt idx="1672">
                  <c:v>6.5129999999999997E-3</c:v>
                </c:pt>
                <c:pt idx="1673">
                  <c:v>6.5259999999999997E-3</c:v>
                </c:pt>
                <c:pt idx="1674">
                  <c:v>6.5420000000000001E-3</c:v>
                </c:pt>
                <c:pt idx="1675">
                  <c:v>6.5599999999999999E-3</c:v>
                </c:pt>
                <c:pt idx="1676">
                  <c:v>6.5789999999999998E-3</c:v>
                </c:pt>
                <c:pt idx="1677">
                  <c:v>6.6E-3</c:v>
                </c:pt>
                <c:pt idx="1678">
                  <c:v>6.6230000000000004E-3</c:v>
                </c:pt>
                <c:pt idx="1679">
                  <c:v>6.6480000000000003E-3</c:v>
                </c:pt>
                <c:pt idx="1680">
                  <c:v>6.6750000000000004E-3</c:v>
                </c:pt>
                <c:pt idx="1681">
                  <c:v>6.7029999999999998E-3</c:v>
                </c:pt>
                <c:pt idx="1682">
                  <c:v>6.7340000000000004E-3</c:v>
                </c:pt>
                <c:pt idx="1683">
                  <c:v>6.7660000000000003E-3</c:v>
                </c:pt>
                <c:pt idx="1684">
                  <c:v>6.7999999999999996E-3</c:v>
                </c:pt>
                <c:pt idx="1685">
                  <c:v>6.8360000000000001E-3</c:v>
                </c:pt>
                <c:pt idx="1686">
                  <c:v>6.8739999999999999E-3</c:v>
                </c:pt>
                <c:pt idx="1687">
                  <c:v>6.9129999999999999E-3</c:v>
                </c:pt>
                <c:pt idx="1688">
                  <c:v>6.9550000000000002E-3</c:v>
                </c:pt>
                <c:pt idx="1689">
                  <c:v>6.9979999999999999E-3</c:v>
                </c:pt>
                <c:pt idx="1690">
                  <c:v>7.0429999999999998E-3</c:v>
                </c:pt>
                <c:pt idx="1691">
                  <c:v>7.0899999999999999E-3</c:v>
                </c:pt>
                <c:pt idx="1692">
                  <c:v>7.1390000000000004E-3</c:v>
                </c:pt>
                <c:pt idx="1693">
                  <c:v>7.1890000000000001E-3</c:v>
                </c:pt>
                <c:pt idx="1694">
                  <c:v>7.2420000000000002E-3</c:v>
                </c:pt>
                <c:pt idx="1695">
                  <c:v>7.2960000000000004E-3</c:v>
                </c:pt>
                <c:pt idx="1696">
                  <c:v>7.352E-3</c:v>
                </c:pt>
                <c:pt idx="1697">
                  <c:v>7.4099999999999999E-3</c:v>
                </c:pt>
                <c:pt idx="1698">
                  <c:v>7.4700000000000001E-3</c:v>
                </c:pt>
                <c:pt idx="1699">
                  <c:v>7.5319999999999996E-3</c:v>
                </c:pt>
                <c:pt idx="1700">
                  <c:v>7.4700000000000001E-3</c:v>
                </c:pt>
                <c:pt idx="1701">
                  <c:v>7.4099999999999999E-3</c:v>
                </c:pt>
                <c:pt idx="1702">
                  <c:v>7.352E-3</c:v>
                </c:pt>
                <c:pt idx="1703">
                  <c:v>7.2960000000000004E-3</c:v>
                </c:pt>
                <c:pt idx="1704">
                  <c:v>7.2420000000000002E-3</c:v>
                </c:pt>
                <c:pt idx="1705">
                  <c:v>7.1890000000000001E-3</c:v>
                </c:pt>
                <c:pt idx="1706">
                  <c:v>7.1390000000000004E-3</c:v>
                </c:pt>
                <c:pt idx="1707">
                  <c:v>7.0899999999999999E-3</c:v>
                </c:pt>
                <c:pt idx="1708">
                  <c:v>7.0429999999999998E-3</c:v>
                </c:pt>
                <c:pt idx="1709">
                  <c:v>6.9979999999999999E-3</c:v>
                </c:pt>
                <c:pt idx="1710">
                  <c:v>6.9550000000000002E-3</c:v>
                </c:pt>
                <c:pt idx="1711">
                  <c:v>6.9129999999999999E-3</c:v>
                </c:pt>
                <c:pt idx="1712">
                  <c:v>6.8739999999999999E-3</c:v>
                </c:pt>
                <c:pt idx="1713">
                  <c:v>6.8360000000000001E-3</c:v>
                </c:pt>
                <c:pt idx="1714">
                  <c:v>6.7999999999999996E-3</c:v>
                </c:pt>
                <c:pt idx="1715">
                  <c:v>6.7660000000000003E-3</c:v>
                </c:pt>
                <c:pt idx="1716">
                  <c:v>6.7340000000000004E-3</c:v>
                </c:pt>
                <c:pt idx="1717">
                  <c:v>6.7029999999999998E-3</c:v>
                </c:pt>
                <c:pt idx="1718">
                  <c:v>6.6750000000000004E-3</c:v>
                </c:pt>
                <c:pt idx="1719">
                  <c:v>6.6480000000000003E-3</c:v>
                </c:pt>
                <c:pt idx="1720">
                  <c:v>6.6230000000000004E-3</c:v>
                </c:pt>
                <c:pt idx="1721">
                  <c:v>6.6E-3</c:v>
                </c:pt>
                <c:pt idx="1722">
                  <c:v>6.5789999999999998E-3</c:v>
                </c:pt>
                <c:pt idx="1723">
                  <c:v>6.5599999999999999E-3</c:v>
                </c:pt>
                <c:pt idx="1724">
                  <c:v>6.5420000000000001E-3</c:v>
                </c:pt>
                <c:pt idx="1725">
                  <c:v>6.5259999999999997E-3</c:v>
                </c:pt>
                <c:pt idx="1726">
                  <c:v>6.5129999999999997E-3</c:v>
                </c:pt>
                <c:pt idx="1727">
                  <c:v>6.5009999999999998E-3</c:v>
                </c:pt>
                <c:pt idx="1728">
                  <c:v>6.4910000000000002E-3</c:v>
                </c:pt>
                <c:pt idx="1729">
                  <c:v>6.4819999999999999E-3</c:v>
                </c:pt>
                <c:pt idx="1730">
                  <c:v>6.476E-3</c:v>
                </c:pt>
                <c:pt idx="1731">
                  <c:v>6.4710000000000002E-3</c:v>
                </c:pt>
                <c:pt idx="1732">
                  <c:v>6.4689999999999999E-3</c:v>
                </c:pt>
                <c:pt idx="1733">
                  <c:v>6.4679999999999998E-3</c:v>
                </c:pt>
                <c:pt idx="1734">
                  <c:v>6.4689999999999999E-3</c:v>
                </c:pt>
                <c:pt idx="1735">
                  <c:v>6.4710000000000002E-3</c:v>
                </c:pt>
                <c:pt idx="1736">
                  <c:v>6.476E-3</c:v>
                </c:pt>
                <c:pt idx="1737">
                  <c:v>6.4819999999999999E-3</c:v>
                </c:pt>
                <c:pt idx="1738">
                  <c:v>6.4910000000000002E-3</c:v>
                </c:pt>
                <c:pt idx="1739">
                  <c:v>6.5009999999999998E-3</c:v>
                </c:pt>
                <c:pt idx="1740">
                  <c:v>6.5129999999999997E-3</c:v>
                </c:pt>
                <c:pt idx="1741">
                  <c:v>6.5259999999999997E-3</c:v>
                </c:pt>
                <c:pt idx="1742">
                  <c:v>6.5420000000000001E-3</c:v>
                </c:pt>
                <c:pt idx="1743">
                  <c:v>6.5599999999999999E-3</c:v>
                </c:pt>
                <c:pt idx="1744">
                  <c:v>6.5789999999999998E-3</c:v>
                </c:pt>
                <c:pt idx="1745">
                  <c:v>6.6E-3</c:v>
                </c:pt>
                <c:pt idx="1746">
                  <c:v>6.6230000000000004E-3</c:v>
                </c:pt>
                <c:pt idx="1747">
                  <c:v>6.6480000000000003E-3</c:v>
                </c:pt>
                <c:pt idx="1748">
                  <c:v>6.6750000000000004E-3</c:v>
                </c:pt>
                <c:pt idx="1749">
                  <c:v>6.7029999999999998E-3</c:v>
                </c:pt>
                <c:pt idx="1750">
                  <c:v>6.7340000000000004E-3</c:v>
                </c:pt>
                <c:pt idx="1751">
                  <c:v>6.7660000000000003E-3</c:v>
                </c:pt>
                <c:pt idx="1752">
                  <c:v>6.7999999999999996E-3</c:v>
                </c:pt>
                <c:pt idx="1753">
                  <c:v>6.8360000000000001E-3</c:v>
                </c:pt>
                <c:pt idx="1754">
                  <c:v>6.8739999999999999E-3</c:v>
                </c:pt>
                <c:pt idx="1755">
                  <c:v>6.9129999999999999E-3</c:v>
                </c:pt>
                <c:pt idx="1756">
                  <c:v>6.9550000000000002E-3</c:v>
                </c:pt>
                <c:pt idx="1757">
                  <c:v>6.9979999999999999E-3</c:v>
                </c:pt>
                <c:pt idx="1758">
                  <c:v>7.0429999999999998E-3</c:v>
                </c:pt>
                <c:pt idx="1759">
                  <c:v>7.0899999999999999E-3</c:v>
                </c:pt>
                <c:pt idx="1760">
                  <c:v>7.1390000000000004E-3</c:v>
                </c:pt>
                <c:pt idx="1761">
                  <c:v>7.1890000000000001E-3</c:v>
                </c:pt>
                <c:pt idx="1762">
                  <c:v>7.2420000000000002E-3</c:v>
                </c:pt>
                <c:pt idx="1763">
                  <c:v>7.2960000000000004E-3</c:v>
                </c:pt>
                <c:pt idx="1764">
                  <c:v>7.352E-3</c:v>
                </c:pt>
                <c:pt idx="1765">
                  <c:v>7.4099999999999999E-3</c:v>
                </c:pt>
                <c:pt idx="1766">
                  <c:v>7.4700000000000001E-3</c:v>
                </c:pt>
                <c:pt idx="1767">
                  <c:v>7.5319999999999996E-3</c:v>
                </c:pt>
                <c:pt idx="1768">
                  <c:v>7.4749999999999999E-3</c:v>
                </c:pt>
                <c:pt idx="1769">
                  <c:v>7.4200000000000004E-3</c:v>
                </c:pt>
                <c:pt idx="1770">
                  <c:v>7.3660000000000002E-3</c:v>
                </c:pt>
                <c:pt idx="1771">
                  <c:v>7.3150000000000003E-3</c:v>
                </c:pt>
                <c:pt idx="1772">
                  <c:v>7.2649999999999998E-3</c:v>
                </c:pt>
                <c:pt idx="1773">
                  <c:v>7.2170000000000003E-3</c:v>
                </c:pt>
                <c:pt idx="1774">
                  <c:v>7.1710000000000003E-3</c:v>
                </c:pt>
                <c:pt idx="1775">
                  <c:v>7.1269999999999997E-3</c:v>
                </c:pt>
                <c:pt idx="1776">
                  <c:v>7.084E-3</c:v>
                </c:pt>
                <c:pt idx="1777">
                  <c:v>7.0439999999999999E-3</c:v>
                </c:pt>
                <c:pt idx="1778">
                  <c:v>7.0049999999999999E-3</c:v>
                </c:pt>
                <c:pt idx="1779">
                  <c:v>6.9680000000000002E-3</c:v>
                </c:pt>
                <c:pt idx="1780">
                  <c:v>6.9329999999999999E-3</c:v>
                </c:pt>
                <c:pt idx="1781">
                  <c:v>6.8999999999999999E-3</c:v>
                </c:pt>
                <c:pt idx="1782">
                  <c:v>6.8690000000000001E-3</c:v>
                </c:pt>
                <c:pt idx="1783">
                  <c:v>6.8399999999999997E-3</c:v>
                </c:pt>
                <c:pt idx="1784">
                  <c:v>6.8120000000000003E-3</c:v>
                </c:pt>
                <c:pt idx="1785">
                  <c:v>6.7860000000000004E-3</c:v>
                </c:pt>
                <c:pt idx="1786">
                  <c:v>6.7619999999999998E-3</c:v>
                </c:pt>
                <c:pt idx="1787">
                  <c:v>6.7400000000000003E-3</c:v>
                </c:pt>
                <c:pt idx="1788">
                  <c:v>6.7200000000000003E-3</c:v>
                </c:pt>
                <c:pt idx="1789">
                  <c:v>6.7010000000000004E-3</c:v>
                </c:pt>
                <c:pt idx="1790">
                  <c:v>6.685E-3</c:v>
                </c:pt>
                <c:pt idx="1791">
                  <c:v>6.6699999999999997E-3</c:v>
                </c:pt>
                <c:pt idx="1792">
                  <c:v>6.6569999999999997E-3</c:v>
                </c:pt>
                <c:pt idx="1793">
                  <c:v>6.646E-3</c:v>
                </c:pt>
                <c:pt idx="1794">
                  <c:v>6.6369999999999997E-3</c:v>
                </c:pt>
                <c:pt idx="1795">
                  <c:v>6.6290000000000003E-3</c:v>
                </c:pt>
                <c:pt idx="1796">
                  <c:v>6.6239999999999997E-3</c:v>
                </c:pt>
                <c:pt idx="1797">
                  <c:v>6.62E-3</c:v>
                </c:pt>
                <c:pt idx="1798">
                  <c:v>6.6179999999999998E-3</c:v>
                </c:pt>
                <c:pt idx="1799">
                  <c:v>6.6179999999999998E-3</c:v>
                </c:pt>
                <c:pt idx="1800">
                  <c:v>6.62E-3</c:v>
                </c:pt>
                <c:pt idx="1801">
                  <c:v>6.6239999999999997E-3</c:v>
                </c:pt>
                <c:pt idx="1802">
                  <c:v>6.6299999999999996E-3</c:v>
                </c:pt>
                <c:pt idx="1803">
                  <c:v>6.6369999999999997E-3</c:v>
                </c:pt>
                <c:pt idx="1804">
                  <c:v>6.646E-3</c:v>
                </c:pt>
                <c:pt idx="1805">
                  <c:v>6.6569999999999997E-3</c:v>
                </c:pt>
                <c:pt idx="1806">
                  <c:v>6.6699999999999997E-3</c:v>
                </c:pt>
                <c:pt idx="1807">
                  <c:v>6.685E-3</c:v>
                </c:pt>
                <c:pt idx="1808">
                  <c:v>6.7010000000000004E-3</c:v>
                </c:pt>
                <c:pt idx="1809">
                  <c:v>6.7200000000000003E-3</c:v>
                </c:pt>
                <c:pt idx="1810">
                  <c:v>6.7400000000000003E-3</c:v>
                </c:pt>
                <c:pt idx="1811">
                  <c:v>6.7619999999999998E-3</c:v>
                </c:pt>
                <c:pt idx="1812">
                  <c:v>6.7860000000000004E-3</c:v>
                </c:pt>
                <c:pt idx="1813">
                  <c:v>6.8120000000000003E-3</c:v>
                </c:pt>
                <c:pt idx="1814">
                  <c:v>6.8389999999999996E-3</c:v>
                </c:pt>
                <c:pt idx="1815">
                  <c:v>6.8690000000000001E-3</c:v>
                </c:pt>
                <c:pt idx="1816">
                  <c:v>6.8999999999999999E-3</c:v>
                </c:pt>
                <c:pt idx="1817">
                  <c:v>6.9329999999999999E-3</c:v>
                </c:pt>
                <c:pt idx="1818">
                  <c:v>6.9680000000000002E-3</c:v>
                </c:pt>
                <c:pt idx="1819">
                  <c:v>7.0049999999999999E-3</c:v>
                </c:pt>
                <c:pt idx="1820">
                  <c:v>7.0439999999999999E-3</c:v>
                </c:pt>
                <c:pt idx="1821">
                  <c:v>7.084E-3</c:v>
                </c:pt>
                <c:pt idx="1822">
                  <c:v>7.1269999999999997E-3</c:v>
                </c:pt>
                <c:pt idx="1823">
                  <c:v>7.1710000000000003E-3</c:v>
                </c:pt>
                <c:pt idx="1824">
                  <c:v>7.2170000000000003E-3</c:v>
                </c:pt>
                <c:pt idx="1825">
                  <c:v>7.2649999999999998E-3</c:v>
                </c:pt>
                <c:pt idx="1826">
                  <c:v>7.3150000000000003E-3</c:v>
                </c:pt>
                <c:pt idx="1827">
                  <c:v>7.3660000000000002E-3</c:v>
                </c:pt>
                <c:pt idx="1828">
                  <c:v>7.4190000000000002E-3</c:v>
                </c:pt>
                <c:pt idx="1829">
                  <c:v>7.4749999999999999E-3</c:v>
                </c:pt>
                <c:pt idx="1830">
                  <c:v>7.5319999999999996E-3</c:v>
                </c:pt>
                <c:pt idx="1831">
                  <c:v>7.5799999999999999E-3</c:v>
                </c:pt>
                <c:pt idx="1832">
                  <c:v>7.6299999999999996E-3</c:v>
                </c:pt>
                <c:pt idx="1833">
                  <c:v>7.6810000000000003E-3</c:v>
                </c:pt>
                <c:pt idx="1834">
                  <c:v>7.7279999999999996E-3</c:v>
                </c:pt>
                <c:pt idx="1835">
                  <c:v>7.7770000000000001E-3</c:v>
                </c:pt>
                <c:pt idx="1836">
                  <c:v>7.7219999999999997E-3</c:v>
                </c:pt>
                <c:pt idx="1837">
                  <c:v>7.6689999999999996E-3</c:v>
                </c:pt>
                <c:pt idx="1838">
                  <c:v>7.6169999999999996E-3</c:v>
                </c:pt>
                <c:pt idx="1839">
                  <c:v>7.5680000000000001E-3</c:v>
                </c:pt>
                <c:pt idx="1840">
                  <c:v>7.5199999999999998E-3</c:v>
                </c:pt>
                <c:pt idx="1841">
                  <c:v>7.4739999999999997E-3</c:v>
                </c:pt>
                <c:pt idx="1842">
                  <c:v>7.43E-3</c:v>
                </c:pt>
                <c:pt idx="1843">
                  <c:v>7.3879999999999996E-3</c:v>
                </c:pt>
                <c:pt idx="1844">
                  <c:v>7.3480000000000004E-3</c:v>
                </c:pt>
                <c:pt idx="1845">
                  <c:v>7.3090000000000004E-3</c:v>
                </c:pt>
                <c:pt idx="1846">
                  <c:v>7.273E-3</c:v>
                </c:pt>
                <c:pt idx="1847">
                  <c:v>7.2379999999999996E-3</c:v>
                </c:pt>
                <c:pt idx="1848">
                  <c:v>7.2049999999999996E-3</c:v>
                </c:pt>
                <c:pt idx="1849">
                  <c:v>7.1739999999999998E-3</c:v>
                </c:pt>
                <c:pt idx="1850">
                  <c:v>7.1450000000000003E-3</c:v>
                </c:pt>
                <c:pt idx="1851">
                  <c:v>7.1170000000000001E-3</c:v>
                </c:pt>
                <c:pt idx="1852">
                  <c:v>7.0920000000000002E-3</c:v>
                </c:pt>
                <c:pt idx="1853">
                  <c:v>7.0679999999999996E-3</c:v>
                </c:pt>
                <c:pt idx="1854">
                  <c:v>7.0460000000000002E-3</c:v>
                </c:pt>
                <c:pt idx="1855">
                  <c:v>7.0260000000000001E-3</c:v>
                </c:pt>
                <c:pt idx="1856">
                  <c:v>7.0080000000000003E-3</c:v>
                </c:pt>
                <c:pt idx="1857">
                  <c:v>6.992E-3</c:v>
                </c:pt>
                <c:pt idx="1858">
                  <c:v>6.9769999999999997E-3</c:v>
                </c:pt>
                <c:pt idx="1859">
                  <c:v>6.9649999999999998E-3</c:v>
                </c:pt>
                <c:pt idx="1860">
                  <c:v>6.9540000000000001E-3</c:v>
                </c:pt>
                <c:pt idx="1861">
                  <c:v>6.9449999999999998E-3</c:v>
                </c:pt>
                <c:pt idx="1862">
                  <c:v>6.9379999999999997E-3</c:v>
                </c:pt>
                <c:pt idx="1863">
                  <c:v>6.9319999999999998E-3</c:v>
                </c:pt>
                <c:pt idx="1864">
                  <c:v>6.9290000000000003E-3</c:v>
                </c:pt>
                <c:pt idx="1865">
                  <c:v>6.927E-3</c:v>
                </c:pt>
                <c:pt idx="1866">
                  <c:v>6.9280000000000001E-3</c:v>
                </c:pt>
                <c:pt idx="1867">
                  <c:v>6.9300000000000004E-3</c:v>
                </c:pt>
                <c:pt idx="1868">
                  <c:v>6.9340000000000001E-3</c:v>
                </c:pt>
                <c:pt idx="1869">
                  <c:v>6.9389999999999999E-3</c:v>
                </c:pt>
                <c:pt idx="1870">
                  <c:v>6.9470000000000001E-3</c:v>
                </c:pt>
                <c:pt idx="1871">
                  <c:v>6.9560000000000004E-3</c:v>
                </c:pt>
                <c:pt idx="1872">
                  <c:v>6.9680000000000002E-3</c:v>
                </c:pt>
                <c:pt idx="1873">
                  <c:v>6.9810000000000002E-3</c:v>
                </c:pt>
                <c:pt idx="1874">
                  <c:v>6.9959999999999996E-3</c:v>
                </c:pt>
                <c:pt idx="1875">
                  <c:v>7.0130000000000001E-3</c:v>
                </c:pt>
                <c:pt idx="1876">
                  <c:v>7.0309999999999999E-3</c:v>
                </c:pt>
                <c:pt idx="1877">
                  <c:v>7.0520000000000001E-3</c:v>
                </c:pt>
                <c:pt idx="1878">
                  <c:v>7.0740000000000004E-3</c:v>
                </c:pt>
                <c:pt idx="1879">
                  <c:v>7.0980000000000001E-3</c:v>
                </c:pt>
                <c:pt idx="1880">
                  <c:v>7.1240000000000001E-3</c:v>
                </c:pt>
                <c:pt idx="1881">
                  <c:v>7.1520000000000004E-3</c:v>
                </c:pt>
                <c:pt idx="1882">
                  <c:v>7.182E-3</c:v>
                </c:pt>
                <c:pt idx="1883">
                  <c:v>7.2129999999999998E-3</c:v>
                </c:pt>
                <c:pt idx="1884">
                  <c:v>7.247E-3</c:v>
                </c:pt>
                <c:pt idx="1885">
                  <c:v>7.2820000000000003E-3</c:v>
                </c:pt>
                <c:pt idx="1886">
                  <c:v>7.319E-3</c:v>
                </c:pt>
                <c:pt idx="1887">
                  <c:v>7.358E-3</c:v>
                </c:pt>
                <c:pt idx="1888">
                  <c:v>7.3990000000000002E-3</c:v>
                </c:pt>
                <c:pt idx="1889">
                  <c:v>7.4409999999999997E-3</c:v>
                </c:pt>
                <c:pt idx="1890">
                  <c:v>7.4859999999999996E-3</c:v>
                </c:pt>
                <c:pt idx="1891">
                  <c:v>7.5319999999999996E-3</c:v>
                </c:pt>
                <c:pt idx="1892">
                  <c:v>7.5630000000000003E-3</c:v>
                </c:pt>
                <c:pt idx="1893">
                  <c:v>7.5969999999999996E-3</c:v>
                </c:pt>
                <c:pt idx="1894">
                  <c:v>7.6319999999999999E-3</c:v>
                </c:pt>
                <c:pt idx="1895">
                  <c:v>7.6699999999999997E-3</c:v>
                </c:pt>
                <c:pt idx="1896">
                  <c:v>7.6969999999999998E-3</c:v>
                </c:pt>
                <c:pt idx="1897">
                  <c:v>7.7270000000000004E-3</c:v>
                </c:pt>
                <c:pt idx="1898">
                  <c:v>7.7590000000000003E-3</c:v>
                </c:pt>
                <c:pt idx="1899">
                  <c:v>7.7920000000000003E-3</c:v>
                </c:pt>
                <c:pt idx="1900">
                  <c:v>7.8279999999999999E-3</c:v>
                </c:pt>
                <c:pt idx="1901">
                  <c:v>7.8650000000000005E-3</c:v>
                </c:pt>
                <c:pt idx="1902">
                  <c:v>7.8890000000000002E-3</c:v>
                </c:pt>
                <c:pt idx="1903">
                  <c:v>7.9159999999999994E-3</c:v>
                </c:pt>
                <c:pt idx="1904">
                  <c:v>7.8549999999999991E-3</c:v>
                </c:pt>
                <c:pt idx="1905">
                  <c:v>7.7949999999999998E-3</c:v>
                </c:pt>
                <c:pt idx="1906">
                  <c:v>7.7380000000000001E-3</c:v>
                </c:pt>
                <c:pt idx="1907">
                  <c:v>7.6819999999999996E-3</c:v>
                </c:pt>
                <c:pt idx="1908">
                  <c:v>7.6280000000000002E-3</c:v>
                </c:pt>
                <c:pt idx="1909">
                  <c:v>7.5760000000000003E-3</c:v>
                </c:pt>
                <c:pt idx="1910">
                  <c:v>7.5259999999999997E-3</c:v>
                </c:pt>
                <c:pt idx="1911">
                  <c:v>7.4780000000000003E-3</c:v>
                </c:pt>
                <c:pt idx="1912">
                  <c:v>7.4320000000000002E-3</c:v>
                </c:pt>
                <c:pt idx="1913">
                  <c:v>7.3870000000000003E-3</c:v>
                </c:pt>
                <c:pt idx="1914">
                  <c:v>7.3439999999999998E-3</c:v>
                </c:pt>
                <c:pt idx="1915">
                  <c:v>7.3029999999999996E-3</c:v>
                </c:pt>
                <c:pt idx="1916">
                  <c:v>7.2639999999999996E-3</c:v>
                </c:pt>
                <c:pt idx="1917">
                  <c:v>7.2269999999999999E-3</c:v>
                </c:pt>
                <c:pt idx="1918">
                  <c:v>7.1919999999999996E-3</c:v>
                </c:pt>
                <c:pt idx="1919">
                  <c:v>7.1580000000000003E-3</c:v>
                </c:pt>
                <c:pt idx="1920">
                  <c:v>7.1269999999999997E-3</c:v>
                </c:pt>
                <c:pt idx="1921">
                  <c:v>7.097E-3</c:v>
                </c:pt>
                <c:pt idx="1922">
                  <c:v>7.0689999999999998E-3</c:v>
                </c:pt>
                <c:pt idx="1923">
                  <c:v>7.0419999999999996E-3</c:v>
                </c:pt>
                <c:pt idx="1924">
                  <c:v>7.0179999999999999E-3</c:v>
                </c:pt>
                <c:pt idx="1925">
                  <c:v>6.9959999999999996E-3</c:v>
                </c:pt>
                <c:pt idx="1926">
                  <c:v>6.9750000000000003E-3</c:v>
                </c:pt>
                <c:pt idx="1927">
                  <c:v>6.9560000000000004E-3</c:v>
                </c:pt>
                <c:pt idx="1928">
                  <c:v>6.9389999999999999E-3</c:v>
                </c:pt>
                <c:pt idx="1929">
                  <c:v>6.9239999999999996E-3</c:v>
                </c:pt>
                <c:pt idx="1930">
                  <c:v>6.9109999999999996E-3</c:v>
                </c:pt>
                <c:pt idx="1931">
                  <c:v>6.8989999999999998E-3</c:v>
                </c:pt>
                <c:pt idx="1932">
                  <c:v>6.8900000000000003E-3</c:v>
                </c:pt>
                <c:pt idx="1933">
                  <c:v>6.8820000000000001E-3</c:v>
                </c:pt>
                <c:pt idx="1934">
                  <c:v>6.8760000000000002E-3</c:v>
                </c:pt>
                <c:pt idx="1935">
                  <c:v>6.8719999999999996E-3</c:v>
                </c:pt>
                <c:pt idx="1936">
                  <c:v>6.8700000000000002E-3</c:v>
                </c:pt>
                <c:pt idx="1937">
                  <c:v>6.8690000000000001E-3</c:v>
                </c:pt>
                <c:pt idx="1938">
                  <c:v>6.8710000000000004E-3</c:v>
                </c:pt>
                <c:pt idx="1939">
                  <c:v>6.8739999999999999E-3</c:v>
                </c:pt>
                <c:pt idx="1940">
                  <c:v>6.8789999999999997E-3</c:v>
                </c:pt>
                <c:pt idx="1941">
                  <c:v>6.8859999999999998E-3</c:v>
                </c:pt>
                <c:pt idx="1942">
                  <c:v>6.8950000000000001E-3</c:v>
                </c:pt>
                <c:pt idx="1943">
                  <c:v>6.9059999999999998E-3</c:v>
                </c:pt>
                <c:pt idx="1944">
                  <c:v>6.9179999999999997E-3</c:v>
                </c:pt>
                <c:pt idx="1945">
                  <c:v>6.9329999999999999E-3</c:v>
                </c:pt>
                <c:pt idx="1946">
                  <c:v>6.9490000000000003E-3</c:v>
                </c:pt>
                <c:pt idx="1947">
                  <c:v>6.9670000000000001E-3</c:v>
                </c:pt>
                <c:pt idx="1948">
                  <c:v>6.9870000000000002E-3</c:v>
                </c:pt>
                <c:pt idx="1949">
                  <c:v>7.0080000000000003E-3</c:v>
                </c:pt>
                <c:pt idx="1950">
                  <c:v>7.0320000000000001E-3</c:v>
                </c:pt>
                <c:pt idx="1951">
                  <c:v>7.0569999999999999E-3</c:v>
                </c:pt>
                <c:pt idx="1952">
                  <c:v>7.0850000000000002E-3</c:v>
                </c:pt>
                <c:pt idx="1953">
                  <c:v>7.1139999999999997E-3</c:v>
                </c:pt>
                <c:pt idx="1954">
                  <c:v>7.1450000000000003E-3</c:v>
                </c:pt>
                <c:pt idx="1955">
                  <c:v>7.1770000000000002E-3</c:v>
                </c:pt>
                <c:pt idx="1956">
                  <c:v>7.2119999999999997E-3</c:v>
                </c:pt>
                <c:pt idx="1957">
                  <c:v>7.2480000000000001E-3</c:v>
                </c:pt>
                <c:pt idx="1958">
                  <c:v>7.267E-3</c:v>
                </c:pt>
                <c:pt idx="1959">
                  <c:v>7.2870000000000001E-3</c:v>
                </c:pt>
                <c:pt idx="1960">
                  <c:v>7.3090000000000004E-3</c:v>
                </c:pt>
                <c:pt idx="1961">
                  <c:v>7.3330000000000001E-3</c:v>
                </c:pt>
                <c:pt idx="1962">
                  <c:v>7.358E-3</c:v>
                </c:pt>
                <c:pt idx="1963">
                  <c:v>7.3860000000000002E-3</c:v>
                </c:pt>
                <c:pt idx="1964">
                  <c:v>7.4149999999999997E-3</c:v>
                </c:pt>
                <c:pt idx="1965">
                  <c:v>7.4289999999999998E-3</c:v>
                </c:pt>
                <c:pt idx="1966">
                  <c:v>7.4440000000000001E-3</c:v>
                </c:pt>
                <c:pt idx="1967">
                  <c:v>7.4609999999999998E-3</c:v>
                </c:pt>
                <c:pt idx="1968">
                  <c:v>7.4799999999999997E-3</c:v>
                </c:pt>
                <c:pt idx="1969">
                  <c:v>7.5009999999999999E-3</c:v>
                </c:pt>
                <c:pt idx="1970">
                  <c:v>7.515E-3</c:v>
                </c:pt>
                <c:pt idx="1971">
                  <c:v>7.5319999999999996E-3</c:v>
                </c:pt>
                <c:pt idx="1972">
                  <c:v>7.4819999999999999E-3</c:v>
                </c:pt>
                <c:pt idx="1973">
                  <c:v>7.4330000000000004E-3</c:v>
                </c:pt>
                <c:pt idx="1974">
                  <c:v>7.3860000000000002E-3</c:v>
                </c:pt>
                <c:pt idx="1975">
                  <c:v>7.3419999999999996E-3</c:v>
                </c:pt>
                <c:pt idx="1976">
                  <c:v>7.2989999999999999E-3</c:v>
                </c:pt>
                <c:pt idx="1977">
                  <c:v>7.2579999999999997E-3</c:v>
                </c:pt>
                <c:pt idx="1978">
                  <c:v>7.2189999999999997E-3</c:v>
                </c:pt>
                <c:pt idx="1979">
                  <c:v>7.1809999999999999E-3</c:v>
                </c:pt>
                <c:pt idx="1980">
                  <c:v>7.1459999999999996E-3</c:v>
                </c:pt>
                <c:pt idx="1981">
                  <c:v>7.1120000000000003E-3</c:v>
                </c:pt>
                <c:pt idx="1982">
                  <c:v>7.0800000000000004E-3</c:v>
                </c:pt>
                <c:pt idx="1983">
                  <c:v>7.0499999999999998E-3</c:v>
                </c:pt>
                <c:pt idx="1984">
                  <c:v>7.0219999999999996E-3</c:v>
                </c:pt>
                <c:pt idx="1985">
                  <c:v>6.9959999999999996E-3</c:v>
                </c:pt>
                <c:pt idx="1986">
                  <c:v>6.9709999999999998E-3</c:v>
                </c:pt>
                <c:pt idx="1987">
                  <c:v>6.9490000000000003E-3</c:v>
                </c:pt>
                <c:pt idx="1988">
                  <c:v>6.9280000000000001E-3</c:v>
                </c:pt>
                <c:pt idx="1989">
                  <c:v>6.9090000000000002E-3</c:v>
                </c:pt>
                <c:pt idx="1990">
                  <c:v>6.8919999999999997E-3</c:v>
                </c:pt>
                <c:pt idx="1991">
                  <c:v>6.8760000000000002E-3</c:v>
                </c:pt>
                <c:pt idx="1992">
                  <c:v>6.8630000000000002E-3</c:v>
                </c:pt>
                <c:pt idx="1993">
                  <c:v>6.8510000000000003E-3</c:v>
                </c:pt>
                <c:pt idx="1994">
                  <c:v>6.842E-3</c:v>
                </c:pt>
                <c:pt idx="1995">
                  <c:v>6.8339999999999998E-3</c:v>
                </c:pt>
                <c:pt idx="1996">
                  <c:v>6.8279999999999999E-3</c:v>
                </c:pt>
                <c:pt idx="1997">
                  <c:v>6.8230000000000001E-3</c:v>
                </c:pt>
                <c:pt idx="1998">
                  <c:v>6.8209999999999998E-3</c:v>
                </c:pt>
                <c:pt idx="1999">
                  <c:v>6.8199999999999997E-3</c:v>
                </c:pt>
                <c:pt idx="2000">
                  <c:v>6.8219999999999999E-3</c:v>
                </c:pt>
                <c:pt idx="2001">
                  <c:v>6.8250000000000003E-3</c:v>
                </c:pt>
                <c:pt idx="2002">
                  <c:v>6.8300000000000001E-3</c:v>
                </c:pt>
                <c:pt idx="2003">
                  <c:v>6.8370000000000002E-3</c:v>
                </c:pt>
                <c:pt idx="2004">
                  <c:v>6.8450000000000004E-3</c:v>
                </c:pt>
                <c:pt idx="2005">
                  <c:v>6.8560000000000001E-3</c:v>
                </c:pt>
                <c:pt idx="2006">
                  <c:v>6.868E-3</c:v>
                </c:pt>
                <c:pt idx="2007">
                  <c:v>6.8820000000000001E-3</c:v>
                </c:pt>
                <c:pt idx="2008">
                  <c:v>6.8979999999999996E-3</c:v>
                </c:pt>
                <c:pt idx="2009">
                  <c:v>6.9160000000000003E-3</c:v>
                </c:pt>
                <c:pt idx="2010">
                  <c:v>6.9360000000000003E-3</c:v>
                </c:pt>
                <c:pt idx="2011">
                  <c:v>6.9579999999999998E-3</c:v>
                </c:pt>
                <c:pt idx="2012">
                  <c:v>6.9810000000000002E-3</c:v>
                </c:pt>
                <c:pt idx="2013">
                  <c:v>7.0060000000000001E-3</c:v>
                </c:pt>
                <c:pt idx="2014">
                  <c:v>7.0330000000000002E-3</c:v>
                </c:pt>
                <c:pt idx="2015">
                  <c:v>7.0619999999999997E-3</c:v>
                </c:pt>
                <c:pt idx="2016">
                  <c:v>7.0930000000000003E-3</c:v>
                </c:pt>
                <c:pt idx="2017">
                  <c:v>7.1260000000000004E-3</c:v>
                </c:pt>
                <c:pt idx="2018">
                  <c:v>7.1599999999999997E-3</c:v>
                </c:pt>
                <c:pt idx="2019">
                  <c:v>7.1960000000000001E-3</c:v>
                </c:pt>
                <c:pt idx="2020">
                  <c:v>7.2069999999999999E-3</c:v>
                </c:pt>
                <c:pt idx="2021">
                  <c:v>7.2199999999999999E-3</c:v>
                </c:pt>
                <c:pt idx="2022">
                  <c:v>7.234E-3</c:v>
                </c:pt>
                <c:pt idx="2023">
                  <c:v>7.2509999999999996E-3</c:v>
                </c:pt>
                <c:pt idx="2024">
                  <c:v>7.2690000000000003E-3</c:v>
                </c:pt>
                <c:pt idx="2025">
                  <c:v>7.2890000000000003E-3</c:v>
                </c:pt>
                <c:pt idx="2026">
                  <c:v>7.3000000000000001E-3</c:v>
                </c:pt>
                <c:pt idx="2027">
                  <c:v>7.3130000000000001E-3</c:v>
                </c:pt>
                <c:pt idx="2028">
                  <c:v>7.3280000000000003E-3</c:v>
                </c:pt>
                <c:pt idx="2029">
                  <c:v>7.345E-3</c:v>
                </c:pt>
                <c:pt idx="2030">
                  <c:v>7.3629999999999998E-3</c:v>
                </c:pt>
                <c:pt idx="2031">
                  <c:v>7.3839999999999999E-3</c:v>
                </c:pt>
                <c:pt idx="2032">
                  <c:v>7.3969999999999999E-3</c:v>
                </c:pt>
                <c:pt idx="2033">
                  <c:v>7.4120000000000002E-3</c:v>
                </c:pt>
                <c:pt idx="2034">
                  <c:v>7.4289999999999998E-3</c:v>
                </c:pt>
                <c:pt idx="2035">
                  <c:v>7.4469999999999996E-3</c:v>
                </c:pt>
                <c:pt idx="2036">
                  <c:v>7.4679999999999998E-3</c:v>
                </c:pt>
                <c:pt idx="2037">
                  <c:v>7.4879999999999999E-3</c:v>
                </c:pt>
                <c:pt idx="2038">
                  <c:v>7.509E-3</c:v>
                </c:pt>
                <c:pt idx="2039">
                  <c:v>7.5319999999999996E-3</c:v>
                </c:pt>
                <c:pt idx="2040">
                  <c:v>7.489E-3</c:v>
                </c:pt>
                <c:pt idx="2041">
                  <c:v>7.4479999999999998E-3</c:v>
                </c:pt>
                <c:pt idx="2042">
                  <c:v>7.4089999999999998E-3</c:v>
                </c:pt>
                <c:pt idx="2043">
                  <c:v>7.3720000000000001E-3</c:v>
                </c:pt>
                <c:pt idx="2044">
                  <c:v>7.3369999999999998E-3</c:v>
                </c:pt>
                <c:pt idx="2045">
                  <c:v>7.3039999999999997E-3</c:v>
                </c:pt>
                <c:pt idx="2046">
                  <c:v>7.2719999999999998E-3</c:v>
                </c:pt>
                <c:pt idx="2047">
                  <c:v>7.2420000000000002E-3</c:v>
                </c:pt>
                <c:pt idx="2048">
                  <c:v>7.2139999999999999E-3</c:v>
                </c:pt>
                <c:pt idx="2049">
                  <c:v>7.1879999999999999E-3</c:v>
                </c:pt>
                <c:pt idx="2050">
                  <c:v>7.1640000000000002E-3</c:v>
                </c:pt>
                <c:pt idx="2051">
                  <c:v>7.1419999999999999E-3</c:v>
                </c:pt>
                <c:pt idx="2052">
                  <c:v>7.1209999999999997E-3</c:v>
                </c:pt>
                <c:pt idx="2053">
                  <c:v>7.1019999999999998E-3</c:v>
                </c:pt>
                <c:pt idx="2054">
                  <c:v>7.0860000000000003E-3</c:v>
                </c:pt>
                <c:pt idx="2055">
                  <c:v>7.071E-3</c:v>
                </c:pt>
                <c:pt idx="2056">
                  <c:v>7.0569999999999999E-3</c:v>
                </c:pt>
                <c:pt idx="2057">
                  <c:v>7.0460000000000002E-3</c:v>
                </c:pt>
                <c:pt idx="2058">
                  <c:v>7.0369999999999999E-3</c:v>
                </c:pt>
                <c:pt idx="2059">
                  <c:v>7.0289999999999997E-3</c:v>
                </c:pt>
                <c:pt idx="2060">
                  <c:v>7.0229999999999997E-3</c:v>
                </c:pt>
                <c:pt idx="2061">
                  <c:v>7.0190000000000001E-3</c:v>
                </c:pt>
                <c:pt idx="2062">
                  <c:v>7.0169999999999998E-3</c:v>
                </c:pt>
                <c:pt idx="2063">
                  <c:v>7.0169999999999998E-3</c:v>
                </c:pt>
                <c:pt idx="2064">
                  <c:v>7.0179999999999999E-3</c:v>
                </c:pt>
                <c:pt idx="2065">
                  <c:v>7.0219999999999996E-3</c:v>
                </c:pt>
                <c:pt idx="2066">
                  <c:v>7.0270000000000003E-3</c:v>
                </c:pt>
                <c:pt idx="2067">
                  <c:v>7.0340000000000003E-3</c:v>
                </c:pt>
                <c:pt idx="2068">
                  <c:v>7.0429999999999998E-3</c:v>
                </c:pt>
                <c:pt idx="2069">
                  <c:v>7.0540000000000004E-3</c:v>
                </c:pt>
                <c:pt idx="2070">
                  <c:v>7.0660000000000002E-3</c:v>
                </c:pt>
                <c:pt idx="2071">
                  <c:v>7.0809999999999996E-3</c:v>
                </c:pt>
                <c:pt idx="2072">
                  <c:v>7.097E-3</c:v>
                </c:pt>
                <c:pt idx="2073">
                  <c:v>7.1149999999999998E-3</c:v>
                </c:pt>
                <c:pt idx="2074">
                  <c:v>7.1349999999999998E-3</c:v>
                </c:pt>
                <c:pt idx="2075">
                  <c:v>7.1570000000000002E-3</c:v>
                </c:pt>
                <c:pt idx="2076">
                  <c:v>7.1799999999999998E-3</c:v>
                </c:pt>
                <c:pt idx="2077">
                  <c:v>7.2059999999999997E-3</c:v>
                </c:pt>
                <c:pt idx="2078">
                  <c:v>7.2329999999999998E-3</c:v>
                </c:pt>
                <c:pt idx="2079">
                  <c:v>7.2620000000000002E-3</c:v>
                </c:pt>
                <c:pt idx="2080">
                  <c:v>7.2750000000000002E-3</c:v>
                </c:pt>
                <c:pt idx="2081">
                  <c:v>7.2890000000000003E-3</c:v>
                </c:pt>
                <c:pt idx="2082">
                  <c:v>7.306E-3</c:v>
                </c:pt>
                <c:pt idx="2083">
                  <c:v>7.3239999999999998E-3</c:v>
                </c:pt>
                <c:pt idx="2084">
                  <c:v>7.3439999999999998E-3</c:v>
                </c:pt>
                <c:pt idx="2085">
                  <c:v>7.3559999999999997E-3</c:v>
                </c:pt>
                <c:pt idx="2086">
                  <c:v>7.3699999999999998E-3</c:v>
                </c:pt>
                <c:pt idx="2087">
                  <c:v>7.3860000000000002E-3</c:v>
                </c:pt>
                <c:pt idx="2088">
                  <c:v>7.4029999999999999E-3</c:v>
                </c:pt>
                <c:pt idx="2089">
                  <c:v>7.4229999999999999E-3</c:v>
                </c:pt>
                <c:pt idx="2090">
                  <c:v>7.4440000000000001E-3</c:v>
                </c:pt>
                <c:pt idx="2091">
                  <c:v>7.4539999999999997E-3</c:v>
                </c:pt>
                <c:pt idx="2092">
                  <c:v>7.4660000000000004E-3</c:v>
                </c:pt>
                <c:pt idx="2093">
                  <c:v>7.4799999999999997E-3</c:v>
                </c:pt>
                <c:pt idx="2094">
                  <c:v>7.4949999999999999E-3</c:v>
                </c:pt>
                <c:pt idx="2095">
                  <c:v>7.5129999999999997E-3</c:v>
                </c:pt>
                <c:pt idx="2096">
                  <c:v>7.5319999999999996E-3</c:v>
                </c:pt>
                <c:pt idx="2097">
                  <c:v>7.5449999999999996E-3</c:v>
                </c:pt>
                <c:pt idx="2098">
                  <c:v>7.561E-3</c:v>
                </c:pt>
                <c:pt idx="2099">
                  <c:v>7.5779999999999997E-3</c:v>
                </c:pt>
                <c:pt idx="2100">
                  <c:v>7.5900000000000004E-3</c:v>
                </c:pt>
                <c:pt idx="2101">
                  <c:v>7.6039999999999996E-3</c:v>
                </c:pt>
                <c:pt idx="2102">
                  <c:v>7.62E-3</c:v>
                </c:pt>
                <c:pt idx="2103">
                  <c:v>7.6369999999999997E-3</c:v>
                </c:pt>
                <c:pt idx="2104">
                  <c:v>7.6569999999999997E-3</c:v>
                </c:pt>
                <c:pt idx="2105">
                  <c:v>7.6740000000000003E-3</c:v>
                </c:pt>
                <c:pt idx="2106">
                  <c:v>7.6930000000000002E-3</c:v>
                </c:pt>
                <c:pt idx="2107">
                  <c:v>7.7130000000000002E-3</c:v>
                </c:pt>
                <c:pt idx="2108">
                  <c:v>7.6860000000000001E-3</c:v>
                </c:pt>
                <c:pt idx="2109">
                  <c:v>7.6600000000000001E-3</c:v>
                </c:pt>
                <c:pt idx="2110">
                  <c:v>7.6360000000000004E-3</c:v>
                </c:pt>
                <c:pt idx="2111">
                  <c:v>7.6140000000000001E-3</c:v>
                </c:pt>
                <c:pt idx="2112">
                  <c:v>7.5940000000000001E-3</c:v>
                </c:pt>
                <c:pt idx="2113">
                  <c:v>7.5750000000000001E-3</c:v>
                </c:pt>
                <c:pt idx="2114">
                  <c:v>7.5589999999999997E-3</c:v>
                </c:pt>
                <c:pt idx="2115">
                  <c:v>7.5440000000000004E-3</c:v>
                </c:pt>
                <c:pt idx="2116">
                  <c:v>7.5310000000000004E-3</c:v>
                </c:pt>
                <c:pt idx="2117">
                  <c:v>7.5199999999999998E-3</c:v>
                </c:pt>
                <c:pt idx="2118">
                  <c:v>7.5110000000000003E-3</c:v>
                </c:pt>
                <c:pt idx="2119">
                  <c:v>7.5040000000000003E-3</c:v>
                </c:pt>
                <c:pt idx="2120">
                  <c:v>7.4980000000000003E-3</c:v>
                </c:pt>
                <c:pt idx="2121">
                  <c:v>7.4949999999999999E-3</c:v>
                </c:pt>
                <c:pt idx="2122">
                  <c:v>7.4929999999999997E-3</c:v>
                </c:pt>
                <c:pt idx="2123">
                  <c:v>7.4929999999999997E-3</c:v>
                </c:pt>
                <c:pt idx="2124">
                  <c:v>7.4949999999999999E-3</c:v>
                </c:pt>
                <c:pt idx="2125">
                  <c:v>7.4989999999999996E-3</c:v>
                </c:pt>
                <c:pt idx="2126">
                  <c:v>7.5040000000000003E-3</c:v>
                </c:pt>
                <c:pt idx="2127">
                  <c:v>7.5119999999999996E-3</c:v>
                </c:pt>
                <c:pt idx="2128">
                  <c:v>7.5209999999999999E-3</c:v>
                </c:pt>
                <c:pt idx="2129">
                  <c:v>7.5319999999999996E-3</c:v>
                </c:pt>
                <c:pt idx="2130">
                  <c:v>7.5329999999999998E-3</c:v>
                </c:pt>
                <c:pt idx="2131">
                  <c:v>7.5360000000000002E-3</c:v>
                </c:pt>
                <c:pt idx="2132">
                  <c:v>7.5420000000000001E-3</c:v>
                </c:pt>
                <c:pt idx="2133">
                  <c:v>7.548E-3</c:v>
                </c:pt>
                <c:pt idx="2134">
                  <c:v>7.5570000000000003E-3</c:v>
                </c:pt>
                <c:pt idx="2135">
                  <c:v>7.5680000000000001E-3</c:v>
                </c:pt>
                <c:pt idx="2136">
                  <c:v>7.5719999999999997E-3</c:v>
                </c:pt>
                <c:pt idx="2137">
                  <c:v>7.5779999999999997E-3</c:v>
                </c:pt>
                <c:pt idx="2138">
                  <c:v>7.587E-3</c:v>
                </c:pt>
                <c:pt idx="2139">
                  <c:v>7.5960000000000003E-3</c:v>
                </c:pt>
                <c:pt idx="2140">
                  <c:v>7.6080000000000002E-3</c:v>
                </c:pt>
                <c:pt idx="2141">
                  <c:v>7.6140000000000001E-3</c:v>
                </c:pt>
                <c:pt idx="2142">
                  <c:v>7.6220000000000003E-3</c:v>
                </c:pt>
                <c:pt idx="2143">
                  <c:v>7.6309999999999998E-3</c:v>
                </c:pt>
                <c:pt idx="2144">
                  <c:v>7.6280000000000002E-3</c:v>
                </c:pt>
                <c:pt idx="2145">
                  <c:v>7.626E-3</c:v>
                </c:pt>
                <c:pt idx="2146">
                  <c:v>7.6270000000000001E-3</c:v>
                </c:pt>
                <c:pt idx="2147">
                  <c:v>7.6220000000000003E-3</c:v>
                </c:pt>
                <c:pt idx="2148">
                  <c:v>7.6189999999999999E-3</c:v>
                </c:pt>
                <c:pt idx="2149">
                  <c:v>7.6179999999999998E-3</c:v>
                </c:pt>
                <c:pt idx="2150">
                  <c:v>7.6189999999999999E-3</c:v>
                </c:pt>
                <c:pt idx="2151">
                  <c:v>7.613E-3</c:v>
                </c:pt>
                <c:pt idx="2152">
                  <c:v>7.6090000000000003E-3</c:v>
                </c:pt>
                <c:pt idx="2153">
                  <c:v>7.6059999999999999E-3</c:v>
                </c:pt>
                <c:pt idx="2154">
                  <c:v>7.6059999999999999E-3</c:v>
                </c:pt>
                <c:pt idx="2155">
                  <c:v>7.607E-3</c:v>
                </c:pt>
                <c:pt idx="2156">
                  <c:v>7.6099999999999996E-3</c:v>
                </c:pt>
                <c:pt idx="2157">
                  <c:v>7.6150000000000002E-3</c:v>
                </c:pt>
                <c:pt idx="2158">
                  <c:v>7.6049999999999998E-3</c:v>
                </c:pt>
                <c:pt idx="2159">
                  <c:v>7.5960000000000003E-3</c:v>
                </c:pt>
                <c:pt idx="2160">
                  <c:v>7.5890000000000003E-3</c:v>
                </c:pt>
                <c:pt idx="2161">
                  <c:v>7.5839999999999996E-3</c:v>
                </c:pt>
                <c:pt idx="2162">
                  <c:v>7.5810000000000001E-3</c:v>
                </c:pt>
                <c:pt idx="2163">
                  <c:v>7.5799999999999999E-3</c:v>
                </c:pt>
                <c:pt idx="2164">
                  <c:v>7.5799999999999999E-3</c:v>
                </c:pt>
                <c:pt idx="2165">
                  <c:v>7.5830000000000003E-3</c:v>
                </c:pt>
                <c:pt idx="2166">
                  <c:v>7.587E-3</c:v>
                </c:pt>
                <c:pt idx="2167">
                  <c:v>7.5880000000000001E-3</c:v>
                </c:pt>
                <c:pt idx="2168">
                  <c:v>7.5900000000000004E-3</c:v>
                </c:pt>
                <c:pt idx="2169">
                  <c:v>7.5950000000000002E-3</c:v>
                </c:pt>
                <c:pt idx="2170">
                  <c:v>7.6020000000000003E-3</c:v>
                </c:pt>
                <c:pt idx="2171">
                  <c:v>7.6099999999999996E-3</c:v>
                </c:pt>
                <c:pt idx="2172">
                  <c:v>7.62E-3</c:v>
                </c:pt>
                <c:pt idx="2173">
                  <c:v>7.6319999999999999E-3</c:v>
                </c:pt>
                <c:pt idx="2174">
                  <c:v>7.646E-3</c:v>
                </c:pt>
                <c:pt idx="2175">
                  <c:v>7.6610000000000003E-3</c:v>
                </c:pt>
                <c:pt idx="2176">
                  <c:v>7.6400000000000001E-3</c:v>
                </c:pt>
                <c:pt idx="2177">
                  <c:v>7.6210000000000002E-3</c:v>
                </c:pt>
                <c:pt idx="2178">
                  <c:v>7.6039999999999996E-3</c:v>
                </c:pt>
                <c:pt idx="2179">
                  <c:v>7.5880000000000001E-3</c:v>
                </c:pt>
                <c:pt idx="2180">
                  <c:v>7.5750000000000001E-3</c:v>
                </c:pt>
                <c:pt idx="2181">
                  <c:v>7.5630000000000003E-3</c:v>
                </c:pt>
                <c:pt idx="2182">
                  <c:v>7.5529999999999998E-3</c:v>
                </c:pt>
                <c:pt idx="2183">
                  <c:v>7.5449999999999996E-3</c:v>
                </c:pt>
                <c:pt idx="2184">
                  <c:v>7.5389999999999997E-3</c:v>
                </c:pt>
                <c:pt idx="2185">
                  <c:v>7.5339999999999999E-3</c:v>
                </c:pt>
                <c:pt idx="2186">
                  <c:v>7.5319999999999996E-3</c:v>
                </c:pt>
                <c:pt idx="2187">
                  <c:v>7.5310000000000004E-3</c:v>
                </c:pt>
                <c:pt idx="2188">
                  <c:v>7.5319999999999996E-3</c:v>
                </c:pt>
                <c:pt idx="2189">
                  <c:v>7.5249999999999996E-3</c:v>
                </c:pt>
                <c:pt idx="2190">
                  <c:v>7.5199999999999998E-3</c:v>
                </c:pt>
                <c:pt idx="2191">
                  <c:v>7.5170000000000002E-3</c:v>
                </c:pt>
                <c:pt idx="2192">
                  <c:v>7.5059999999999997E-3</c:v>
                </c:pt>
                <c:pt idx="2193">
                  <c:v>7.4970000000000002E-3</c:v>
                </c:pt>
                <c:pt idx="2194">
                  <c:v>7.4900000000000001E-3</c:v>
                </c:pt>
                <c:pt idx="2195">
                  <c:v>7.4780000000000003E-3</c:v>
                </c:pt>
                <c:pt idx="2196">
                  <c:v>7.4669999999999997E-3</c:v>
                </c:pt>
                <c:pt idx="2197">
                  <c:v>7.4580000000000002E-3</c:v>
                </c:pt>
                <c:pt idx="2198">
                  <c:v>7.4510000000000002E-3</c:v>
                </c:pt>
                <c:pt idx="2199">
                  <c:v>7.4460000000000004E-3</c:v>
                </c:pt>
                <c:pt idx="2200">
                  <c:v>7.443E-3</c:v>
                </c:pt>
                <c:pt idx="2201">
                  <c:v>7.4419999999999998E-3</c:v>
                </c:pt>
                <c:pt idx="2202">
                  <c:v>7.443E-3</c:v>
                </c:pt>
                <c:pt idx="2203">
                  <c:v>7.4450000000000002E-3</c:v>
                </c:pt>
                <c:pt idx="2204">
                  <c:v>7.43E-3</c:v>
                </c:pt>
                <c:pt idx="2205">
                  <c:v>7.4159999999999998E-3</c:v>
                </c:pt>
                <c:pt idx="2206">
                  <c:v>7.4050000000000001E-3</c:v>
                </c:pt>
                <c:pt idx="2207">
                  <c:v>7.3949999999999997E-3</c:v>
                </c:pt>
                <c:pt idx="2208">
                  <c:v>7.3879999999999996E-3</c:v>
                </c:pt>
                <c:pt idx="2209">
                  <c:v>7.3819999999999997E-3</c:v>
                </c:pt>
                <c:pt idx="2210">
                  <c:v>7.378E-3</c:v>
                </c:pt>
                <c:pt idx="2211">
                  <c:v>7.3749999999999996E-3</c:v>
                </c:pt>
                <c:pt idx="2212">
                  <c:v>7.3749999999999996E-3</c:v>
                </c:pt>
                <c:pt idx="2213">
                  <c:v>7.3769999999999999E-3</c:v>
                </c:pt>
                <c:pt idx="2214">
                  <c:v>7.3709999999999999E-3</c:v>
                </c:pt>
                <c:pt idx="2215">
                  <c:v>7.3670000000000003E-3</c:v>
                </c:pt>
                <c:pt idx="2216">
                  <c:v>7.3639999999999999E-3</c:v>
                </c:pt>
                <c:pt idx="2217">
                  <c:v>7.3610000000000004E-3</c:v>
                </c:pt>
                <c:pt idx="2218">
                  <c:v>7.3600000000000002E-3</c:v>
                </c:pt>
                <c:pt idx="2219">
                  <c:v>7.3480000000000004E-3</c:v>
                </c:pt>
                <c:pt idx="2220">
                  <c:v>7.3379999999999999E-3</c:v>
                </c:pt>
                <c:pt idx="2221">
                  <c:v>7.3299999999999997E-3</c:v>
                </c:pt>
                <c:pt idx="2222">
                  <c:v>7.3239999999999998E-3</c:v>
                </c:pt>
                <c:pt idx="2223">
                  <c:v>7.319E-3</c:v>
                </c:pt>
                <c:pt idx="2224">
                  <c:v>7.3130000000000001E-3</c:v>
                </c:pt>
                <c:pt idx="2225">
                  <c:v>7.3080000000000003E-3</c:v>
                </c:pt>
                <c:pt idx="2226">
                  <c:v>7.306E-3</c:v>
                </c:pt>
                <c:pt idx="2227">
                  <c:v>7.3049999999999999E-3</c:v>
                </c:pt>
                <c:pt idx="2228">
                  <c:v>7.306E-3</c:v>
                </c:pt>
                <c:pt idx="2229">
                  <c:v>7.3080000000000003E-3</c:v>
                </c:pt>
                <c:pt idx="2230">
                  <c:v>7.3130000000000001E-3</c:v>
                </c:pt>
                <c:pt idx="2231">
                  <c:v>7.319E-3</c:v>
                </c:pt>
                <c:pt idx="2232">
                  <c:v>7.3280000000000003E-3</c:v>
                </c:pt>
                <c:pt idx="2233">
                  <c:v>7.3379999999999999E-3</c:v>
                </c:pt>
                <c:pt idx="2234">
                  <c:v>7.3499999999999998E-3</c:v>
                </c:pt>
                <c:pt idx="2235">
                  <c:v>7.3629999999999998E-3</c:v>
                </c:pt>
                <c:pt idx="2236">
                  <c:v>7.3790000000000001E-3</c:v>
                </c:pt>
                <c:pt idx="2237">
                  <c:v>7.3959999999999998E-3</c:v>
                </c:pt>
                <c:pt idx="2238">
                  <c:v>7.4159999999999998E-3</c:v>
                </c:pt>
                <c:pt idx="2239">
                  <c:v>7.437E-3</c:v>
                </c:pt>
                <c:pt idx="2240">
                  <c:v>7.4599999999999996E-3</c:v>
                </c:pt>
                <c:pt idx="2241">
                  <c:v>7.4850000000000003E-3</c:v>
                </c:pt>
                <c:pt idx="2242">
                  <c:v>7.5110000000000003E-3</c:v>
                </c:pt>
                <c:pt idx="2243">
                  <c:v>7.5399999999999998E-3</c:v>
                </c:pt>
                <c:pt idx="2244">
                  <c:v>7.5319999999999996E-3</c:v>
                </c:pt>
                <c:pt idx="2245">
                  <c:v>7.5199999999999998E-3</c:v>
                </c:pt>
                <c:pt idx="2246">
                  <c:v>7.5100000000000002E-3</c:v>
                </c:pt>
                <c:pt idx="2247">
                  <c:v>7.5009999999999999E-3</c:v>
                </c:pt>
                <c:pt idx="2248">
                  <c:v>7.4949999999999999E-3</c:v>
                </c:pt>
                <c:pt idx="2249">
                  <c:v>7.4790000000000004E-3</c:v>
                </c:pt>
                <c:pt idx="2250">
                  <c:v>7.4650000000000003E-3</c:v>
                </c:pt>
                <c:pt idx="2251">
                  <c:v>7.4520000000000003E-3</c:v>
                </c:pt>
                <c:pt idx="2252">
                  <c:v>7.4419999999999998E-3</c:v>
                </c:pt>
                <c:pt idx="2253">
                  <c:v>7.4330000000000004E-3</c:v>
                </c:pt>
                <c:pt idx="2254">
                  <c:v>7.4260000000000003E-3</c:v>
                </c:pt>
                <c:pt idx="2255">
                  <c:v>7.4190000000000002E-3</c:v>
                </c:pt>
                <c:pt idx="2256">
                  <c:v>7.4130000000000003E-3</c:v>
                </c:pt>
                <c:pt idx="2257">
                  <c:v>7.4089999999999998E-3</c:v>
                </c:pt>
                <c:pt idx="2258">
                  <c:v>7.3940000000000004E-3</c:v>
                </c:pt>
                <c:pt idx="2259">
                  <c:v>7.3800000000000003E-3</c:v>
                </c:pt>
                <c:pt idx="2260">
                  <c:v>7.3619999999999996E-3</c:v>
                </c:pt>
                <c:pt idx="2261">
                  <c:v>7.345E-3</c:v>
                </c:pt>
                <c:pt idx="2262">
                  <c:v>7.3309999999999998E-3</c:v>
                </c:pt>
                <c:pt idx="2263">
                  <c:v>7.3179999999999999E-3</c:v>
                </c:pt>
                <c:pt idx="2264">
                  <c:v>7.3070000000000001E-3</c:v>
                </c:pt>
                <c:pt idx="2265">
                  <c:v>7.2979999999999998E-3</c:v>
                </c:pt>
                <c:pt idx="2266">
                  <c:v>7.2909999999999997E-3</c:v>
                </c:pt>
                <c:pt idx="2267">
                  <c:v>7.2849999999999998E-3</c:v>
                </c:pt>
                <c:pt idx="2268">
                  <c:v>7.2680000000000002E-3</c:v>
                </c:pt>
                <c:pt idx="2269">
                  <c:v>7.2529999999999999E-3</c:v>
                </c:pt>
                <c:pt idx="2270">
                  <c:v>7.2389999999999998E-3</c:v>
                </c:pt>
                <c:pt idx="2271">
                  <c:v>7.2269999999999999E-3</c:v>
                </c:pt>
                <c:pt idx="2272">
                  <c:v>7.2170000000000003E-3</c:v>
                </c:pt>
                <c:pt idx="2273">
                  <c:v>7.2090000000000001E-3</c:v>
                </c:pt>
                <c:pt idx="2274">
                  <c:v>7.1929999999999997E-3</c:v>
                </c:pt>
                <c:pt idx="2275">
                  <c:v>7.1789999999999996E-3</c:v>
                </c:pt>
                <c:pt idx="2276">
                  <c:v>7.1669999999999998E-3</c:v>
                </c:pt>
                <c:pt idx="2277">
                  <c:v>7.156E-3</c:v>
                </c:pt>
                <c:pt idx="2278">
                  <c:v>7.1469999999999997E-3</c:v>
                </c:pt>
                <c:pt idx="2279">
                  <c:v>7.1399999999999996E-3</c:v>
                </c:pt>
                <c:pt idx="2280">
                  <c:v>7.1349999999999998E-3</c:v>
                </c:pt>
                <c:pt idx="2281">
                  <c:v>7.1209999999999997E-3</c:v>
                </c:pt>
                <c:pt idx="2282">
                  <c:v>7.1089999999999999E-3</c:v>
                </c:pt>
                <c:pt idx="2283">
                  <c:v>7.0990000000000003E-3</c:v>
                </c:pt>
                <c:pt idx="2284">
                  <c:v>7.0910000000000001E-3</c:v>
                </c:pt>
                <c:pt idx="2285">
                  <c:v>7.084E-3</c:v>
                </c:pt>
                <c:pt idx="2286">
                  <c:v>7.0790000000000002E-3</c:v>
                </c:pt>
                <c:pt idx="2287">
                  <c:v>7.0759999999999998E-3</c:v>
                </c:pt>
                <c:pt idx="2288">
                  <c:v>7.0749999999999997E-3</c:v>
                </c:pt>
                <c:pt idx="2289">
                  <c:v>7.0759999999999998E-3</c:v>
                </c:pt>
                <c:pt idx="2290">
                  <c:v>7.0790000000000002E-3</c:v>
                </c:pt>
                <c:pt idx="2291">
                  <c:v>7.0829999999999999E-3</c:v>
                </c:pt>
                <c:pt idx="2292">
                  <c:v>7.0899999999999999E-3</c:v>
                </c:pt>
                <c:pt idx="2293">
                  <c:v>7.0980000000000001E-3</c:v>
                </c:pt>
                <c:pt idx="2294">
                  <c:v>7.1079999999999997E-3</c:v>
                </c:pt>
                <c:pt idx="2295">
                  <c:v>7.1199999999999996E-3</c:v>
                </c:pt>
                <c:pt idx="2296">
                  <c:v>7.1329999999999996E-3</c:v>
                </c:pt>
                <c:pt idx="2297">
                  <c:v>7.149E-3</c:v>
                </c:pt>
                <c:pt idx="2298">
                  <c:v>7.1659999999999996E-3</c:v>
                </c:pt>
                <c:pt idx="2299">
                  <c:v>7.1850000000000004E-3</c:v>
                </c:pt>
                <c:pt idx="2300">
                  <c:v>7.2059999999999997E-3</c:v>
                </c:pt>
                <c:pt idx="2301">
                  <c:v>7.2290000000000002E-3</c:v>
                </c:pt>
                <c:pt idx="2302">
                  <c:v>7.254E-3</c:v>
                </c:pt>
                <c:pt idx="2303">
                  <c:v>7.2810000000000001E-3</c:v>
                </c:pt>
                <c:pt idx="2304">
                  <c:v>7.3090000000000004E-3</c:v>
                </c:pt>
                <c:pt idx="2305">
                  <c:v>7.339E-3</c:v>
                </c:pt>
                <c:pt idx="2306">
                  <c:v>7.3709999999999999E-3</c:v>
                </c:pt>
                <c:pt idx="2307">
                  <c:v>7.4050000000000001E-3</c:v>
                </c:pt>
                <c:pt idx="2308">
                  <c:v>7.4409999999999997E-3</c:v>
                </c:pt>
                <c:pt idx="2309">
                  <c:v>7.4790000000000004E-3</c:v>
                </c:pt>
                <c:pt idx="2310">
                  <c:v>7.5180000000000004E-3</c:v>
                </c:pt>
                <c:pt idx="2311">
                  <c:v>7.5599999999999999E-3</c:v>
                </c:pt>
                <c:pt idx="2312">
                  <c:v>7.5640000000000004E-3</c:v>
                </c:pt>
                <c:pt idx="2313">
                  <c:v>7.548E-3</c:v>
                </c:pt>
                <c:pt idx="2314">
                  <c:v>7.5329999999999998E-3</c:v>
                </c:pt>
                <c:pt idx="2315">
                  <c:v>7.5199999999999998E-3</c:v>
                </c:pt>
                <c:pt idx="2316">
                  <c:v>7.509E-3</c:v>
                </c:pt>
                <c:pt idx="2317">
                  <c:v>7.4999999999999997E-3</c:v>
                </c:pt>
                <c:pt idx="2318">
                  <c:v>7.4920000000000004E-3</c:v>
                </c:pt>
                <c:pt idx="2319">
                  <c:v>7.4869999999999997E-3</c:v>
                </c:pt>
                <c:pt idx="2320">
                  <c:v>7.4830000000000001E-3</c:v>
                </c:pt>
                <c:pt idx="2321">
                  <c:v>7.4809999999999998E-3</c:v>
                </c:pt>
                <c:pt idx="2322">
                  <c:v>7.463E-3</c:v>
                </c:pt>
                <c:pt idx="2323">
                  <c:v>7.4460000000000004E-3</c:v>
                </c:pt>
                <c:pt idx="2324">
                  <c:v>7.4310000000000001E-3</c:v>
                </c:pt>
                <c:pt idx="2325">
                  <c:v>7.4180000000000001E-3</c:v>
                </c:pt>
                <c:pt idx="2326">
                  <c:v>7.4070000000000004E-3</c:v>
                </c:pt>
                <c:pt idx="2327">
                  <c:v>7.3969999999999999E-3</c:v>
                </c:pt>
                <c:pt idx="2328">
                  <c:v>7.3889999999999997E-3</c:v>
                </c:pt>
                <c:pt idx="2329">
                  <c:v>7.3769999999999999E-3</c:v>
                </c:pt>
                <c:pt idx="2330">
                  <c:v>7.3660000000000002E-3</c:v>
                </c:pt>
                <c:pt idx="2331">
                  <c:v>7.3569999999999998E-3</c:v>
                </c:pt>
                <c:pt idx="2332">
                  <c:v>7.3499999999999998E-3</c:v>
                </c:pt>
                <c:pt idx="2333">
                  <c:v>7.3350000000000004E-3</c:v>
                </c:pt>
                <c:pt idx="2334">
                  <c:v>7.3220000000000004E-3</c:v>
                </c:pt>
                <c:pt idx="2335">
                  <c:v>7.3099999999999997E-3</c:v>
                </c:pt>
                <c:pt idx="2336">
                  <c:v>7.3010000000000002E-3</c:v>
                </c:pt>
                <c:pt idx="2337">
                  <c:v>7.293E-3</c:v>
                </c:pt>
                <c:pt idx="2338">
                  <c:v>7.2680000000000002E-3</c:v>
                </c:pt>
                <c:pt idx="2339">
                  <c:v>7.2449999999999997E-3</c:v>
                </c:pt>
                <c:pt idx="2340">
                  <c:v>7.2240000000000004E-3</c:v>
                </c:pt>
                <c:pt idx="2341">
                  <c:v>7.2049999999999996E-3</c:v>
                </c:pt>
                <c:pt idx="2342">
                  <c:v>7.1869999999999998E-3</c:v>
                </c:pt>
                <c:pt idx="2343">
                  <c:v>7.1710000000000003E-3</c:v>
                </c:pt>
                <c:pt idx="2344">
                  <c:v>7.1580000000000003E-3</c:v>
                </c:pt>
                <c:pt idx="2345">
                  <c:v>7.1459999999999996E-3</c:v>
                </c:pt>
                <c:pt idx="2346">
                  <c:v>7.1349999999999998E-3</c:v>
                </c:pt>
                <c:pt idx="2347">
                  <c:v>7.1269999999999997E-3</c:v>
                </c:pt>
                <c:pt idx="2348">
                  <c:v>7.1209999999999997E-3</c:v>
                </c:pt>
                <c:pt idx="2349">
                  <c:v>7.1159999999999999E-3</c:v>
                </c:pt>
                <c:pt idx="2350">
                  <c:v>7.1130000000000004E-3</c:v>
                </c:pt>
                <c:pt idx="2351">
                  <c:v>7.1120000000000003E-3</c:v>
                </c:pt>
                <c:pt idx="2352">
                  <c:v>7.1130000000000004E-3</c:v>
                </c:pt>
                <c:pt idx="2353">
                  <c:v>7.1159999999999999E-3</c:v>
                </c:pt>
                <c:pt idx="2354">
                  <c:v>7.1209999999999997E-3</c:v>
                </c:pt>
                <c:pt idx="2355">
                  <c:v>7.1269999999999997E-3</c:v>
                </c:pt>
                <c:pt idx="2356">
                  <c:v>7.1349999999999998E-3</c:v>
                </c:pt>
                <c:pt idx="2357">
                  <c:v>7.1459999999999996E-3</c:v>
                </c:pt>
                <c:pt idx="2358">
                  <c:v>7.1580000000000003E-3</c:v>
                </c:pt>
                <c:pt idx="2359">
                  <c:v>7.1710000000000003E-3</c:v>
                </c:pt>
                <c:pt idx="2360">
                  <c:v>7.1869999999999998E-3</c:v>
                </c:pt>
                <c:pt idx="2361">
                  <c:v>7.2040000000000003E-3</c:v>
                </c:pt>
                <c:pt idx="2362">
                  <c:v>7.2240000000000004E-3</c:v>
                </c:pt>
                <c:pt idx="2363">
                  <c:v>7.2449999999999997E-3</c:v>
                </c:pt>
                <c:pt idx="2364">
                  <c:v>7.2680000000000002E-3</c:v>
                </c:pt>
                <c:pt idx="2365">
                  <c:v>7.293E-3</c:v>
                </c:pt>
                <c:pt idx="2366">
                  <c:v>7.319E-3</c:v>
                </c:pt>
                <c:pt idx="2367">
                  <c:v>7.3480000000000004E-3</c:v>
                </c:pt>
                <c:pt idx="2368">
                  <c:v>7.378E-3</c:v>
                </c:pt>
                <c:pt idx="2369">
                  <c:v>7.4110000000000001E-3</c:v>
                </c:pt>
                <c:pt idx="2370">
                  <c:v>7.4450000000000002E-3</c:v>
                </c:pt>
                <c:pt idx="2371">
                  <c:v>7.4809999999999998E-3</c:v>
                </c:pt>
                <c:pt idx="2372">
                  <c:v>7.5180000000000004E-3</c:v>
                </c:pt>
                <c:pt idx="2373">
                  <c:v>7.5579999999999996E-3</c:v>
                </c:pt>
                <c:pt idx="2374">
                  <c:v>7.5989999999999999E-3</c:v>
                </c:pt>
                <c:pt idx="2375">
                  <c:v>7.6429999999999996E-3</c:v>
                </c:pt>
                <c:pt idx="2376">
                  <c:v>7.6880000000000004E-3</c:v>
                </c:pt>
                <c:pt idx="2377">
                  <c:v>7.7349999999999997E-3</c:v>
                </c:pt>
                <c:pt idx="2378">
                  <c:v>7.783E-3</c:v>
                </c:pt>
                <c:pt idx="2379">
                  <c:v>7.8340000000000007E-3</c:v>
                </c:pt>
                <c:pt idx="2380">
                  <c:v>7.8480000000000008E-3</c:v>
                </c:pt>
                <c:pt idx="2381">
                  <c:v>7.8300000000000002E-3</c:v>
                </c:pt>
                <c:pt idx="2382">
                  <c:v>7.8110000000000002E-3</c:v>
                </c:pt>
                <c:pt idx="2383">
                  <c:v>7.7929999999999996E-3</c:v>
                </c:pt>
                <c:pt idx="2384">
                  <c:v>7.7770000000000001E-3</c:v>
                </c:pt>
                <c:pt idx="2385">
                  <c:v>7.7629999999999999E-3</c:v>
                </c:pt>
                <c:pt idx="2386">
                  <c:v>7.7510000000000001E-3</c:v>
                </c:pt>
                <c:pt idx="2387">
                  <c:v>7.7409999999999996E-3</c:v>
                </c:pt>
                <c:pt idx="2388">
                  <c:v>7.7320000000000002E-3</c:v>
                </c:pt>
                <c:pt idx="2389">
                  <c:v>7.7260000000000002E-3</c:v>
                </c:pt>
                <c:pt idx="2390">
                  <c:v>7.7079999999999996E-3</c:v>
                </c:pt>
                <c:pt idx="2391">
                  <c:v>7.6909999999999999E-3</c:v>
                </c:pt>
                <c:pt idx="2392">
                  <c:v>7.6769999999999998E-3</c:v>
                </c:pt>
                <c:pt idx="2393">
                  <c:v>7.6639999999999998E-3</c:v>
                </c:pt>
                <c:pt idx="2394">
                  <c:v>7.6530000000000001E-3</c:v>
                </c:pt>
                <c:pt idx="2395">
                  <c:v>7.6439999999999998E-3</c:v>
                </c:pt>
                <c:pt idx="2396">
                  <c:v>7.6210000000000002E-3</c:v>
                </c:pt>
                <c:pt idx="2397">
                  <c:v>7.6E-3</c:v>
                </c:pt>
                <c:pt idx="2398">
                  <c:v>7.5799999999999999E-3</c:v>
                </c:pt>
                <c:pt idx="2399">
                  <c:v>7.5620000000000001E-3</c:v>
                </c:pt>
                <c:pt idx="2400">
                  <c:v>7.5459999999999998E-3</c:v>
                </c:pt>
                <c:pt idx="2401">
                  <c:v>7.5319999999999996E-3</c:v>
                </c:pt>
                <c:pt idx="2402">
                  <c:v>7.4929999999999997E-3</c:v>
                </c:pt>
                <c:pt idx="2403">
                  <c:v>7.4549999999999998E-3</c:v>
                </c:pt>
                <c:pt idx="2404">
                  <c:v>7.4200000000000004E-3</c:v>
                </c:pt>
                <c:pt idx="2405">
                  <c:v>7.3860000000000002E-3</c:v>
                </c:pt>
                <c:pt idx="2406">
                  <c:v>7.3550000000000004E-3</c:v>
                </c:pt>
                <c:pt idx="2407">
                  <c:v>7.3249999999999999E-3</c:v>
                </c:pt>
                <c:pt idx="2408">
                  <c:v>7.2969999999999997E-3</c:v>
                </c:pt>
                <c:pt idx="2409">
                  <c:v>7.2700000000000004E-3</c:v>
                </c:pt>
                <c:pt idx="2410">
                  <c:v>7.2459999999999998E-3</c:v>
                </c:pt>
                <c:pt idx="2411">
                  <c:v>7.2230000000000003E-3</c:v>
                </c:pt>
                <c:pt idx="2412">
                  <c:v>7.2030000000000002E-3</c:v>
                </c:pt>
                <c:pt idx="2413">
                  <c:v>7.1840000000000003E-3</c:v>
                </c:pt>
                <c:pt idx="2414">
                  <c:v>7.1669999999999998E-3</c:v>
                </c:pt>
                <c:pt idx="2415">
                  <c:v>7.1520000000000004E-3</c:v>
                </c:pt>
                <c:pt idx="2416">
                  <c:v>7.1380000000000002E-3</c:v>
                </c:pt>
                <c:pt idx="2417">
                  <c:v>7.1269999999999997E-3</c:v>
                </c:pt>
                <c:pt idx="2418">
                  <c:v>7.1170000000000001E-3</c:v>
                </c:pt>
                <c:pt idx="2419">
                  <c:v>7.1089999999999999E-3</c:v>
                </c:pt>
                <c:pt idx="2420">
                  <c:v>7.1029999999999999E-3</c:v>
                </c:pt>
                <c:pt idx="2421">
                  <c:v>7.0990000000000003E-3</c:v>
                </c:pt>
                <c:pt idx="2422">
                  <c:v>7.097E-3</c:v>
                </c:pt>
                <c:pt idx="2423">
                  <c:v>7.0959999999999999E-3</c:v>
                </c:pt>
                <c:pt idx="2424">
                  <c:v>7.0980000000000001E-3</c:v>
                </c:pt>
                <c:pt idx="2425">
                  <c:v>7.1009999999999997E-3</c:v>
                </c:pt>
                <c:pt idx="2426">
                  <c:v>7.1060000000000003E-3</c:v>
                </c:pt>
                <c:pt idx="2427">
                  <c:v>7.1130000000000004E-3</c:v>
                </c:pt>
                <c:pt idx="2428">
                  <c:v>7.1219999999999999E-3</c:v>
                </c:pt>
                <c:pt idx="2429">
                  <c:v>7.1320000000000003E-3</c:v>
                </c:pt>
                <c:pt idx="2430">
                  <c:v>7.1450000000000003E-3</c:v>
                </c:pt>
                <c:pt idx="2431">
                  <c:v>7.1590000000000004E-3</c:v>
                </c:pt>
                <c:pt idx="2432">
                  <c:v>7.175E-3</c:v>
                </c:pt>
                <c:pt idx="2433">
                  <c:v>7.1929999999999997E-3</c:v>
                </c:pt>
                <c:pt idx="2434">
                  <c:v>7.2129999999999998E-3</c:v>
                </c:pt>
                <c:pt idx="2435">
                  <c:v>7.234E-3</c:v>
                </c:pt>
                <c:pt idx="2436">
                  <c:v>7.2579999999999997E-3</c:v>
                </c:pt>
                <c:pt idx="2437">
                  <c:v>7.2830000000000004E-3</c:v>
                </c:pt>
                <c:pt idx="2438">
                  <c:v>7.3099999999999997E-3</c:v>
                </c:pt>
                <c:pt idx="2439">
                  <c:v>7.339E-3</c:v>
                </c:pt>
                <c:pt idx="2440">
                  <c:v>7.3699999999999998E-3</c:v>
                </c:pt>
                <c:pt idx="2441">
                  <c:v>7.4029999999999999E-3</c:v>
                </c:pt>
                <c:pt idx="2442">
                  <c:v>7.437E-3</c:v>
                </c:pt>
                <c:pt idx="2443">
                  <c:v>7.4739999999999997E-3</c:v>
                </c:pt>
                <c:pt idx="2444">
                  <c:v>7.5119999999999996E-3</c:v>
                </c:pt>
                <c:pt idx="2445">
                  <c:v>7.5519999999999997E-3</c:v>
                </c:pt>
                <c:pt idx="2446">
                  <c:v>7.5940000000000001E-3</c:v>
                </c:pt>
                <c:pt idx="2447">
                  <c:v>7.6379999999999998E-3</c:v>
                </c:pt>
                <c:pt idx="2448">
                  <c:v>7.6610000000000003E-3</c:v>
                </c:pt>
                <c:pt idx="2449">
                  <c:v>7.6160000000000004E-3</c:v>
                </c:pt>
                <c:pt idx="2450">
                  <c:v>7.5729999999999999E-3</c:v>
                </c:pt>
                <c:pt idx="2451">
                  <c:v>7.5319999999999996E-3</c:v>
                </c:pt>
                <c:pt idx="2452">
                  <c:v>7.4900000000000001E-3</c:v>
                </c:pt>
                <c:pt idx="2453">
                  <c:v>7.45E-3</c:v>
                </c:pt>
                <c:pt idx="2454">
                  <c:v>7.4120000000000002E-3</c:v>
                </c:pt>
                <c:pt idx="2455">
                  <c:v>7.3759999999999997E-3</c:v>
                </c:pt>
                <c:pt idx="2456">
                  <c:v>7.3410000000000003E-3</c:v>
                </c:pt>
                <c:pt idx="2457">
                  <c:v>7.3090000000000004E-3</c:v>
                </c:pt>
                <c:pt idx="2458">
                  <c:v>7.2779999999999997E-3</c:v>
                </c:pt>
                <c:pt idx="2459">
                  <c:v>7.2490000000000002E-3</c:v>
                </c:pt>
                <c:pt idx="2460">
                  <c:v>7.2030000000000002E-3</c:v>
                </c:pt>
                <c:pt idx="2461">
                  <c:v>7.1580000000000003E-3</c:v>
                </c:pt>
                <c:pt idx="2462">
                  <c:v>7.1149999999999998E-3</c:v>
                </c:pt>
                <c:pt idx="2463">
                  <c:v>7.0740000000000004E-3</c:v>
                </c:pt>
                <c:pt idx="2464">
                  <c:v>7.0349999999999996E-3</c:v>
                </c:pt>
                <c:pt idx="2465">
                  <c:v>6.9969999999999997E-3</c:v>
                </c:pt>
                <c:pt idx="2466">
                  <c:v>6.9620000000000003E-3</c:v>
                </c:pt>
                <c:pt idx="2467">
                  <c:v>6.9280000000000001E-3</c:v>
                </c:pt>
                <c:pt idx="2468">
                  <c:v>6.8960000000000002E-3</c:v>
                </c:pt>
                <c:pt idx="2469">
                  <c:v>6.8659999999999997E-3</c:v>
                </c:pt>
                <c:pt idx="2470">
                  <c:v>6.8380000000000003E-3</c:v>
                </c:pt>
                <c:pt idx="2471">
                  <c:v>6.8110000000000002E-3</c:v>
                </c:pt>
                <c:pt idx="2472">
                  <c:v>6.7869999999999996E-3</c:v>
                </c:pt>
                <c:pt idx="2473">
                  <c:v>6.764E-3</c:v>
                </c:pt>
                <c:pt idx="2474">
                  <c:v>6.7429999999999999E-3</c:v>
                </c:pt>
                <c:pt idx="2475">
                  <c:v>6.7239999999999999E-3</c:v>
                </c:pt>
                <c:pt idx="2476">
                  <c:v>6.7070000000000003E-3</c:v>
                </c:pt>
                <c:pt idx="2477">
                  <c:v>6.692E-3</c:v>
                </c:pt>
                <c:pt idx="2478">
                  <c:v>6.679E-3</c:v>
                </c:pt>
                <c:pt idx="2479">
                  <c:v>6.6670000000000002E-3</c:v>
                </c:pt>
                <c:pt idx="2480">
                  <c:v>6.6569999999999997E-3</c:v>
                </c:pt>
                <c:pt idx="2481">
                  <c:v>6.6490000000000004E-3</c:v>
                </c:pt>
                <c:pt idx="2482">
                  <c:v>6.6429999999999996E-3</c:v>
                </c:pt>
                <c:pt idx="2483">
                  <c:v>6.6389999999999999E-3</c:v>
                </c:pt>
                <c:pt idx="2484">
                  <c:v>6.6369999999999997E-3</c:v>
                </c:pt>
                <c:pt idx="2485">
                  <c:v>6.6360000000000004E-3</c:v>
                </c:pt>
                <c:pt idx="2486">
                  <c:v>6.6369999999999997E-3</c:v>
                </c:pt>
                <c:pt idx="2487">
                  <c:v>6.6400000000000001E-3</c:v>
                </c:pt>
                <c:pt idx="2488">
                  <c:v>6.6449999999999999E-3</c:v>
                </c:pt>
                <c:pt idx="2489">
                  <c:v>6.6519999999999999E-3</c:v>
                </c:pt>
                <c:pt idx="2490">
                  <c:v>6.6610000000000003E-3</c:v>
                </c:pt>
                <c:pt idx="2491">
                  <c:v>6.6709999999999998E-3</c:v>
                </c:pt>
                <c:pt idx="2492">
                  <c:v>6.6839999999999998E-3</c:v>
                </c:pt>
                <c:pt idx="2493">
                  <c:v>6.698E-3</c:v>
                </c:pt>
                <c:pt idx="2494">
                  <c:v>6.7140000000000003E-3</c:v>
                </c:pt>
                <c:pt idx="2495">
                  <c:v>6.7320000000000001E-3</c:v>
                </c:pt>
                <c:pt idx="2496">
                  <c:v>6.7510000000000001E-3</c:v>
                </c:pt>
                <c:pt idx="2497">
                  <c:v>6.7730000000000004E-3</c:v>
                </c:pt>
                <c:pt idx="2498">
                  <c:v>6.796E-3</c:v>
                </c:pt>
                <c:pt idx="2499">
                  <c:v>6.8209999999999998E-3</c:v>
                </c:pt>
                <c:pt idx="2500">
                  <c:v>6.8479999999999999E-3</c:v>
                </c:pt>
                <c:pt idx="2501">
                  <c:v>6.8770000000000003E-3</c:v>
                </c:pt>
                <c:pt idx="2502">
                  <c:v>6.9080000000000001E-3</c:v>
                </c:pt>
                <c:pt idx="2503">
                  <c:v>6.9410000000000001E-3</c:v>
                </c:pt>
                <c:pt idx="2504">
                  <c:v>6.9750000000000003E-3</c:v>
                </c:pt>
                <c:pt idx="2505">
                  <c:v>7.0109999999999999E-3</c:v>
                </c:pt>
                <c:pt idx="2506">
                  <c:v>7.0499999999999998E-3</c:v>
                </c:pt>
                <c:pt idx="2507">
                  <c:v>7.0889999999999998E-3</c:v>
                </c:pt>
                <c:pt idx="2508">
                  <c:v>7.1310000000000002E-3</c:v>
                </c:pt>
                <c:pt idx="2509">
                  <c:v>7.175E-3</c:v>
                </c:pt>
                <c:pt idx="2510">
                  <c:v>7.2199999999999999E-3</c:v>
                </c:pt>
                <c:pt idx="2511">
                  <c:v>7.2680000000000002E-3</c:v>
                </c:pt>
                <c:pt idx="2512">
                  <c:v>7.3169999999999997E-3</c:v>
                </c:pt>
                <c:pt idx="2513">
                  <c:v>7.3680000000000004E-3</c:v>
                </c:pt>
                <c:pt idx="2514">
                  <c:v>7.4209999999999996E-3</c:v>
                </c:pt>
                <c:pt idx="2515">
                  <c:v>7.4749999999999999E-3</c:v>
                </c:pt>
                <c:pt idx="2516">
                  <c:v>7.5319999999999996E-3</c:v>
                </c:pt>
                <c:pt idx="2517">
                  <c:v>7.4710000000000002E-3</c:v>
                </c:pt>
                <c:pt idx="2518">
                  <c:v>7.4130000000000003E-3</c:v>
                </c:pt>
                <c:pt idx="2519">
                  <c:v>7.3559999999999997E-3</c:v>
                </c:pt>
                <c:pt idx="2520">
                  <c:v>7.3010000000000002E-3</c:v>
                </c:pt>
                <c:pt idx="2521">
                  <c:v>7.2480000000000001E-3</c:v>
                </c:pt>
                <c:pt idx="2522">
                  <c:v>7.1960000000000001E-3</c:v>
                </c:pt>
                <c:pt idx="2523">
                  <c:v>7.1469999999999997E-3</c:v>
                </c:pt>
                <c:pt idx="2524">
                  <c:v>7.0990000000000003E-3</c:v>
                </c:pt>
                <c:pt idx="2525">
                  <c:v>7.0530000000000002E-3</c:v>
                </c:pt>
                <c:pt idx="2526">
                  <c:v>7.0089999999999996E-3</c:v>
                </c:pt>
                <c:pt idx="2527">
                  <c:v>6.9670000000000001E-3</c:v>
                </c:pt>
                <c:pt idx="2528">
                  <c:v>6.927E-3</c:v>
                </c:pt>
                <c:pt idx="2529">
                  <c:v>6.8890000000000002E-3</c:v>
                </c:pt>
                <c:pt idx="2530">
                  <c:v>6.8519999999999996E-3</c:v>
                </c:pt>
                <c:pt idx="2531">
                  <c:v>6.8170000000000001E-3</c:v>
                </c:pt>
                <c:pt idx="2532">
                  <c:v>6.7840000000000001E-3</c:v>
                </c:pt>
                <c:pt idx="2533">
                  <c:v>6.7530000000000003E-3</c:v>
                </c:pt>
                <c:pt idx="2534">
                  <c:v>6.7239999999999999E-3</c:v>
                </c:pt>
                <c:pt idx="2535">
                  <c:v>6.6969999999999998E-3</c:v>
                </c:pt>
                <c:pt idx="2536">
                  <c:v>6.6709999999999998E-3</c:v>
                </c:pt>
                <c:pt idx="2537">
                  <c:v>6.6470000000000001E-3</c:v>
                </c:pt>
                <c:pt idx="2538">
                  <c:v>6.6259999999999999E-3</c:v>
                </c:pt>
                <c:pt idx="2539">
                  <c:v>6.6059999999999999E-3</c:v>
                </c:pt>
                <c:pt idx="2540">
                  <c:v>6.587E-3</c:v>
                </c:pt>
                <c:pt idx="2541">
                  <c:v>6.5709999999999996E-3</c:v>
                </c:pt>
                <c:pt idx="2542">
                  <c:v>6.5570000000000003E-3</c:v>
                </c:pt>
                <c:pt idx="2543">
                  <c:v>6.5440000000000003E-3</c:v>
                </c:pt>
                <c:pt idx="2544">
                  <c:v>6.5329999999999997E-3</c:v>
                </c:pt>
                <c:pt idx="2545">
                  <c:v>6.5240000000000003E-3</c:v>
                </c:pt>
                <c:pt idx="2546">
                  <c:v>6.5170000000000002E-3</c:v>
                </c:pt>
                <c:pt idx="2547">
                  <c:v>6.5120000000000004E-3</c:v>
                </c:pt>
                <c:pt idx="2548">
                  <c:v>6.5079999999999999E-3</c:v>
                </c:pt>
                <c:pt idx="2549">
                  <c:v>6.5069999999999998E-3</c:v>
                </c:pt>
                <c:pt idx="2550">
                  <c:v>6.5069999999999998E-3</c:v>
                </c:pt>
                <c:pt idx="2551">
                  <c:v>6.509E-3</c:v>
                </c:pt>
                <c:pt idx="2552">
                  <c:v>6.5129999999999997E-3</c:v>
                </c:pt>
                <c:pt idx="2553">
                  <c:v>6.5189999999999996E-3</c:v>
                </c:pt>
                <c:pt idx="2554">
                  <c:v>6.5259999999999997E-3</c:v>
                </c:pt>
                <c:pt idx="2555">
                  <c:v>6.5360000000000001E-3</c:v>
                </c:pt>
                <c:pt idx="2556">
                  <c:v>6.5469999999999999E-3</c:v>
                </c:pt>
                <c:pt idx="2557">
                  <c:v>6.5599999999999999E-3</c:v>
                </c:pt>
                <c:pt idx="2558">
                  <c:v>6.5750000000000001E-3</c:v>
                </c:pt>
                <c:pt idx="2559">
                  <c:v>6.5919999999999998E-3</c:v>
                </c:pt>
                <c:pt idx="2560">
                  <c:v>6.6109999999999997E-3</c:v>
                </c:pt>
                <c:pt idx="2561">
                  <c:v>6.6309999999999997E-3</c:v>
                </c:pt>
                <c:pt idx="2562">
                  <c:v>6.6530000000000001E-3</c:v>
                </c:pt>
                <c:pt idx="2563">
                  <c:v>6.6779999999999999E-3</c:v>
                </c:pt>
                <c:pt idx="2564">
                  <c:v>6.7039999999999999E-3</c:v>
                </c:pt>
                <c:pt idx="2565">
                  <c:v>6.7320000000000001E-3</c:v>
                </c:pt>
                <c:pt idx="2566">
                  <c:v>6.7609999999999996E-3</c:v>
                </c:pt>
                <c:pt idx="2567">
                  <c:v>6.7930000000000004E-3</c:v>
                </c:pt>
                <c:pt idx="2568">
                  <c:v>6.8259999999999996E-3</c:v>
                </c:pt>
                <c:pt idx="2569">
                  <c:v>6.8609999999999999E-3</c:v>
                </c:pt>
                <c:pt idx="2570">
                  <c:v>6.8979999999999996E-3</c:v>
                </c:pt>
                <c:pt idx="2571">
                  <c:v>6.9369999999999996E-3</c:v>
                </c:pt>
                <c:pt idx="2572">
                  <c:v>6.9779999999999998E-3</c:v>
                </c:pt>
                <c:pt idx="2573">
                  <c:v>7.0210000000000003E-3</c:v>
                </c:pt>
                <c:pt idx="2574">
                  <c:v>7.0650000000000001E-3</c:v>
                </c:pt>
                <c:pt idx="2575">
                  <c:v>7.1110000000000001E-3</c:v>
                </c:pt>
                <c:pt idx="2576">
                  <c:v>7.1590000000000004E-3</c:v>
                </c:pt>
                <c:pt idx="2577">
                  <c:v>7.2090000000000001E-3</c:v>
                </c:pt>
                <c:pt idx="2578">
                  <c:v>7.2610000000000001E-3</c:v>
                </c:pt>
                <c:pt idx="2579">
                  <c:v>7.3150000000000003E-3</c:v>
                </c:pt>
                <c:pt idx="2580">
                  <c:v>7.3699999999999998E-3</c:v>
                </c:pt>
                <c:pt idx="2581">
                  <c:v>7.4279999999999997E-3</c:v>
                </c:pt>
                <c:pt idx="2582">
                  <c:v>7.4869999999999997E-3</c:v>
                </c:pt>
                <c:pt idx="2583">
                  <c:v>7.548E-3</c:v>
                </c:pt>
                <c:pt idx="2584">
                  <c:v>7.6109999999999997E-3</c:v>
                </c:pt>
                <c:pt idx="2585">
                  <c:v>7.6179999999999998E-3</c:v>
                </c:pt>
                <c:pt idx="2586">
                  <c:v>7.626E-3</c:v>
                </c:pt>
                <c:pt idx="2587">
                  <c:v>7.6369999999999997E-3</c:v>
                </c:pt>
                <c:pt idx="2588">
                  <c:v>7.6490000000000004E-3</c:v>
                </c:pt>
                <c:pt idx="2589">
                  <c:v>7.6639999999999998E-3</c:v>
                </c:pt>
                <c:pt idx="2590">
                  <c:v>7.6800000000000002E-3</c:v>
                </c:pt>
                <c:pt idx="2591">
                  <c:v>7.698E-3</c:v>
                </c:pt>
                <c:pt idx="2592">
                  <c:v>7.7169999999999999E-3</c:v>
                </c:pt>
                <c:pt idx="2593">
                  <c:v>7.7390000000000002E-3</c:v>
                </c:pt>
                <c:pt idx="2594">
                  <c:v>7.7629999999999999E-3</c:v>
                </c:pt>
                <c:pt idx="2595">
                  <c:v>7.7879999999999998E-3</c:v>
                </c:pt>
                <c:pt idx="2596">
                  <c:v>7.8150000000000008E-3</c:v>
                </c:pt>
                <c:pt idx="2597">
                  <c:v>7.8440000000000003E-3</c:v>
                </c:pt>
                <c:pt idx="2598">
                  <c:v>7.8750000000000001E-3</c:v>
                </c:pt>
                <c:pt idx="2599">
                  <c:v>7.9080000000000001E-3</c:v>
                </c:pt>
                <c:pt idx="2600">
                  <c:v>7.9419999999999994E-3</c:v>
                </c:pt>
                <c:pt idx="2601">
                  <c:v>7.9780000000000007E-3</c:v>
                </c:pt>
                <c:pt idx="2602">
                  <c:v>8.0169999999999998E-3</c:v>
                </c:pt>
                <c:pt idx="2603">
                  <c:v>8.0569999999999999E-3</c:v>
                </c:pt>
                <c:pt idx="2604">
                  <c:v>8.0979999999999993E-3</c:v>
                </c:pt>
                <c:pt idx="2605">
                  <c:v>8.1419999999999999E-3</c:v>
                </c:pt>
                <c:pt idx="2606">
                  <c:v>8.1880000000000008E-3</c:v>
                </c:pt>
                <c:pt idx="2607">
                  <c:v>8.2349999999999993E-3</c:v>
                </c:pt>
                <c:pt idx="2608">
                  <c:v>8.2839999999999997E-3</c:v>
                </c:pt>
                <c:pt idx="2609">
                  <c:v>8.3359999999999997E-3</c:v>
                </c:pt>
                <c:pt idx="2610">
                  <c:v>8.3879999999999996E-3</c:v>
                </c:pt>
                <c:pt idx="2611">
                  <c:v>8.4430000000000009E-3</c:v>
                </c:pt>
                <c:pt idx="2612">
                  <c:v>8.5000000000000006E-3</c:v>
                </c:pt>
                <c:pt idx="2613">
                  <c:v>8.5579999999999996E-3</c:v>
                </c:pt>
                <c:pt idx="2614">
                  <c:v>8.6189999999999999E-3</c:v>
                </c:pt>
                <c:pt idx="2615">
                  <c:v>8.6809999999999995E-3</c:v>
                </c:pt>
                <c:pt idx="2616">
                  <c:v>8.7449999999999993E-3</c:v>
                </c:pt>
                <c:pt idx="2617">
                  <c:v>8.8109999999999994E-3</c:v>
                </c:pt>
                <c:pt idx="2618">
                  <c:v>8.8780000000000005E-3</c:v>
                </c:pt>
                <c:pt idx="2619">
                  <c:v>8.9479999999999994E-3</c:v>
                </c:pt>
                <c:pt idx="2620">
                  <c:v>9.0189999999999992E-3</c:v>
                </c:pt>
                <c:pt idx="2621">
                  <c:v>9.0919999999999994E-3</c:v>
                </c:pt>
                <c:pt idx="2622">
                  <c:v>9.1669999999999998E-3</c:v>
                </c:pt>
                <c:pt idx="2623">
                  <c:v>9.2440000000000005E-3</c:v>
                </c:pt>
                <c:pt idx="2624">
                  <c:v>9.3229999999999997E-3</c:v>
                </c:pt>
                <c:pt idx="2625">
                  <c:v>9.4029999999999999E-3</c:v>
                </c:pt>
                <c:pt idx="2626">
                  <c:v>9.4859999999999996E-3</c:v>
                </c:pt>
                <c:pt idx="2627">
                  <c:v>9.5700000000000004E-3</c:v>
                </c:pt>
                <c:pt idx="2628">
                  <c:v>9.6559999999999997E-3</c:v>
                </c:pt>
                <c:pt idx="2629">
                  <c:v>9.7439999999999992E-3</c:v>
                </c:pt>
                <c:pt idx="2630">
                  <c:v>9.8340000000000007E-3</c:v>
                </c:pt>
                <c:pt idx="2631">
                  <c:v>9.9249999999999998E-3</c:v>
                </c:pt>
                <c:pt idx="2632">
                  <c:v>1.0019E-2</c:v>
                </c:pt>
                <c:pt idx="2633">
                  <c:v>1.0114E-2</c:v>
                </c:pt>
                <c:pt idx="2634">
                  <c:v>1.0211E-2</c:v>
                </c:pt>
                <c:pt idx="2635">
                  <c:v>1.031E-2</c:v>
                </c:pt>
                <c:pt idx="2636">
                  <c:v>1.0411E-2</c:v>
                </c:pt>
                <c:pt idx="2637">
                  <c:v>1.0514000000000001E-2</c:v>
                </c:pt>
                <c:pt idx="2638">
                  <c:v>1.0618000000000001E-2</c:v>
                </c:pt>
                <c:pt idx="2639">
                  <c:v>1.0723999999999999E-2</c:v>
                </c:pt>
                <c:pt idx="2640">
                  <c:v>1.0833000000000001E-2</c:v>
                </c:pt>
                <c:pt idx="2641">
                  <c:v>1.0943E-2</c:v>
                </c:pt>
                <c:pt idx="2642">
                  <c:v>1.1054E-2</c:v>
                </c:pt>
                <c:pt idx="2643">
                  <c:v>1.1168000000000001E-2</c:v>
                </c:pt>
                <c:pt idx="2644">
                  <c:v>1.1284000000000001E-2</c:v>
                </c:pt>
                <c:pt idx="2645">
                  <c:v>1.1401E-2</c:v>
                </c:pt>
                <c:pt idx="2646">
                  <c:v>1.1520000000000001E-2</c:v>
                </c:pt>
                <c:pt idx="2647">
                  <c:v>1.1641E-2</c:v>
                </c:pt>
                <c:pt idx="2648">
                  <c:v>1.1764E-2</c:v>
                </c:pt>
                <c:pt idx="2649">
                  <c:v>1.1889E-2</c:v>
                </c:pt>
                <c:pt idx="2650">
                  <c:v>1.2016000000000001E-2</c:v>
                </c:pt>
                <c:pt idx="2651">
                  <c:v>1.2144E-2</c:v>
                </c:pt>
                <c:pt idx="2652">
                  <c:v>1.2274E-2</c:v>
                </c:pt>
                <c:pt idx="2653">
                  <c:v>1.2302E-2</c:v>
                </c:pt>
                <c:pt idx="2654">
                  <c:v>1.2331E-2</c:v>
                </c:pt>
                <c:pt idx="2655">
                  <c:v>1.2362E-2</c:v>
                </c:pt>
                <c:pt idx="2656">
                  <c:v>1.2395E-2</c:v>
                </c:pt>
                <c:pt idx="2657">
                  <c:v>1.243E-2</c:v>
                </c:pt>
                <c:pt idx="2658">
                  <c:v>1.2467000000000001E-2</c:v>
                </c:pt>
                <c:pt idx="2659">
                  <c:v>1.2505E-2</c:v>
                </c:pt>
                <c:pt idx="2660">
                  <c:v>1.2545000000000001E-2</c:v>
                </c:pt>
                <c:pt idx="2661">
                  <c:v>1.2588E-2</c:v>
                </c:pt>
                <c:pt idx="2662">
                  <c:v>1.2632000000000001E-2</c:v>
                </c:pt>
                <c:pt idx="2663">
                  <c:v>1.2678E-2</c:v>
                </c:pt>
                <c:pt idx="2664">
                  <c:v>1.2725E-2</c:v>
                </c:pt>
                <c:pt idx="2665">
                  <c:v>1.2775E-2</c:v>
                </c:pt>
                <c:pt idx="2666">
                  <c:v>1.2826000000000001E-2</c:v>
                </c:pt>
                <c:pt idx="2667">
                  <c:v>1.2879E-2</c:v>
                </c:pt>
                <c:pt idx="2668">
                  <c:v>1.2933999999999999E-2</c:v>
                </c:pt>
                <c:pt idx="2669">
                  <c:v>1.2991000000000001E-2</c:v>
                </c:pt>
                <c:pt idx="2670">
                  <c:v>1.3050000000000001E-2</c:v>
                </c:pt>
                <c:pt idx="2671">
                  <c:v>1.3110999999999999E-2</c:v>
                </c:pt>
                <c:pt idx="2672">
                  <c:v>1.3173000000000001E-2</c:v>
                </c:pt>
                <c:pt idx="2673">
                  <c:v>1.3237000000000001E-2</c:v>
                </c:pt>
                <c:pt idx="2674">
                  <c:v>1.3303000000000001E-2</c:v>
                </c:pt>
                <c:pt idx="2675">
                  <c:v>1.3370999999999999E-2</c:v>
                </c:pt>
                <c:pt idx="2676">
                  <c:v>1.3441E-2</c:v>
                </c:pt>
                <c:pt idx="2677">
                  <c:v>1.3513000000000001E-2</c:v>
                </c:pt>
                <c:pt idx="2678">
                  <c:v>1.3586000000000001E-2</c:v>
                </c:pt>
                <c:pt idx="2679">
                  <c:v>1.3662000000000001E-2</c:v>
                </c:pt>
                <c:pt idx="2680">
                  <c:v>1.3738999999999999E-2</c:v>
                </c:pt>
                <c:pt idx="2681">
                  <c:v>1.3818E-2</c:v>
                </c:pt>
                <c:pt idx="2682">
                  <c:v>1.3899E-2</c:v>
                </c:pt>
                <c:pt idx="2683">
                  <c:v>1.3981E-2</c:v>
                </c:pt>
                <c:pt idx="2684">
                  <c:v>1.4066E-2</c:v>
                </c:pt>
                <c:pt idx="2685">
                  <c:v>1.3618E-2</c:v>
                </c:pt>
                <c:pt idx="2686">
                  <c:v>1.3369000000000001E-2</c:v>
                </c:pt>
                <c:pt idx="2687">
                  <c:v>1.3294E-2</c:v>
                </c:pt>
                <c:pt idx="2688">
                  <c:v>1.3306999999999999E-2</c:v>
                </c:pt>
                <c:pt idx="2689">
                  <c:v>1.3268E-2</c:v>
                </c:pt>
                <c:pt idx="2690">
                  <c:v>1.3008E-2</c:v>
                </c:pt>
                <c:pt idx="2691">
                  <c:v>1.2392E-2</c:v>
                </c:pt>
                <c:pt idx="2692">
                  <c:v>1.1428000000000001E-2</c:v>
                </c:pt>
                <c:pt idx="2693">
                  <c:v>1.0329E-2</c:v>
                </c:pt>
                <c:pt idx="2694">
                  <c:v>9.4000000000000004E-3</c:v>
                </c:pt>
                <c:pt idx="2695">
                  <c:v>8.7989999999999995E-3</c:v>
                </c:pt>
                <c:pt idx="2696">
                  <c:v>8.4930000000000005E-3</c:v>
                </c:pt>
                <c:pt idx="2697">
                  <c:v>8.4060000000000003E-3</c:v>
                </c:pt>
                <c:pt idx="2698">
                  <c:v>8.2019999999999992E-3</c:v>
                </c:pt>
                <c:pt idx="2699">
                  <c:v>8.0319999999999992E-3</c:v>
                </c:pt>
                <c:pt idx="2700">
                  <c:v>7.8200000000000006E-3</c:v>
                </c:pt>
                <c:pt idx="2701">
                  <c:v>7.6140000000000001E-3</c:v>
                </c:pt>
                <c:pt idx="2702">
                  <c:v>7.5319999999999996E-3</c:v>
                </c:pt>
                <c:pt idx="2703">
                  <c:v>7.4570000000000001E-3</c:v>
                </c:pt>
                <c:pt idx="2704">
                  <c:v>7.3299999999999997E-3</c:v>
                </c:pt>
                <c:pt idx="2705">
                  <c:v>7.2610000000000001E-3</c:v>
                </c:pt>
                <c:pt idx="2706">
                  <c:v>7.1599999999999997E-3</c:v>
                </c:pt>
                <c:pt idx="2707">
                  <c:v>7.0609999999999996E-3</c:v>
                </c:pt>
                <c:pt idx="2708">
                  <c:v>7.1939999999999999E-3</c:v>
                </c:pt>
                <c:pt idx="2709">
                  <c:v>7.7289999999999998E-3</c:v>
                </c:pt>
                <c:pt idx="2710">
                  <c:v>8.3669999999999994E-3</c:v>
                </c:pt>
                <c:pt idx="2711">
                  <c:v>8.7729999999999995E-3</c:v>
                </c:pt>
                <c:pt idx="2712">
                  <c:v>8.8529999999999998E-3</c:v>
                </c:pt>
                <c:pt idx="2713">
                  <c:v>8.7550000000000006E-3</c:v>
                </c:pt>
                <c:pt idx="2714">
                  <c:v>8.6149999999999994E-3</c:v>
                </c:pt>
                <c:pt idx="2715">
                  <c:v>8.4740000000000006E-3</c:v>
                </c:pt>
                <c:pt idx="2716">
                  <c:v>8.3309999999999999E-3</c:v>
                </c:pt>
                <c:pt idx="2717">
                  <c:v>8.2480000000000001E-3</c:v>
                </c:pt>
                <c:pt idx="2718">
                  <c:v>8.4309999999999993E-3</c:v>
                </c:pt>
                <c:pt idx="2719">
                  <c:v>9.0410000000000004E-3</c:v>
                </c:pt>
                <c:pt idx="2720">
                  <c:v>1.0007E-2</c:v>
                </c:pt>
                <c:pt idx="2721">
                  <c:v>1.1061E-2</c:v>
                </c:pt>
                <c:pt idx="2722">
                  <c:v>1.213E-2</c:v>
                </c:pt>
                <c:pt idx="2723">
                  <c:v>1.3216E-2</c:v>
                </c:pt>
                <c:pt idx="2724">
                  <c:v>1.4396000000000001E-2</c:v>
                </c:pt>
                <c:pt idx="2725">
                  <c:v>1.5677E-2</c:v>
                </c:pt>
                <c:pt idx="2726">
                  <c:v>1.6990999999999999E-2</c:v>
                </c:pt>
                <c:pt idx="2727">
                  <c:v>1.8386E-2</c:v>
                </c:pt>
                <c:pt idx="2728">
                  <c:v>1.9982E-2</c:v>
                </c:pt>
                <c:pt idx="2729">
                  <c:v>2.1784000000000001E-2</c:v>
                </c:pt>
                <c:pt idx="2730">
                  <c:v>2.3778000000000001E-2</c:v>
                </c:pt>
                <c:pt idx="2731">
                  <c:v>2.6006000000000001E-2</c:v>
                </c:pt>
                <c:pt idx="2732">
                  <c:v>2.8389000000000001E-2</c:v>
                </c:pt>
                <c:pt idx="2733">
                  <c:v>3.0686999999999999E-2</c:v>
                </c:pt>
                <c:pt idx="2734">
                  <c:v>3.2851999999999999E-2</c:v>
                </c:pt>
                <c:pt idx="2735">
                  <c:v>3.5144000000000002E-2</c:v>
                </c:pt>
                <c:pt idx="2736">
                  <c:v>3.7859999999999998E-2</c:v>
                </c:pt>
                <c:pt idx="2737">
                  <c:v>4.1090000000000002E-2</c:v>
                </c:pt>
                <c:pt idx="2738">
                  <c:v>4.4711000000000001E-2</c:v>
                </c:pt>
                <c:pt idx="2739">
                  <c:v>4.8508999999999997E-2</c:v>
                </c:pt>
                <c:pt idx="2740">
                  <c:v>5.2257999999999999E-2</c:v>
                </c:pt>
                <c:pt idx="2741">
                  <c:v>5.6065999999999998E-2</c:v>
                </c:pt>
                <c:pt idx="2742">
                  <c:v>6.0534999999999999E-2</c:v>
                </c:pt>
                <c:pt idx="2743">
                  <c:v>6.5983E-2</c:v>
                </c:pt>
                <c:pt idx="2744">
                  <c:v>7.2029999999999997E-2</c:v>
                </c:pt>
                <c:pt idx="2745">
                  <c:v>7.8178999999999998E-2</c:v>
                </c:pt>
                <c:pt idx="2746">
                  <c:v>8.4353999999999998E-2</c:v>
                </c:pt>
                <c:pt idx="2747">
                  <c:v>9.0769000000000002E-2</c:v>
                </c:pt>
                <c:pt idx="2748">
                  <c:v>9.7509999999999999E-2</c:v>
                </c:pt>
                <c:pt idx="2749">
                  <c:v>0.104491</c:v>
                </c:pt>
                <c:pt idx="2750">
                  <c:v>0.111646</c:v>
                </c:pt>
                <c:pt idx="2751">
                  <c:v>0.118988</c:v>
                </c:pt>
                <c:pt idx="2752">
                  <c:v>0.126474</c:v>
                </c:pt>
                <c:pt idx="2753">
                  <c:v>0.13412199999999999</c:v>
                </c:pt>
                <c:pt idx="2754">
                  <c:v>0.14207400000000001</c:v>
                </c:pt>
                <c:pt idx="2755">
                  <c:v>0.150308</c:v>
                </c:pt>
                <c:pt idx="2756">
                  <c:v>0.158499</c:v>
                </c:pt>
                <c:pt idx="2757">
                  <c:v>0.16631499999999999</c:v>
                </c:pt>
                <c:pt idx="2758">
                  <c:v>0.173952</c:v>
                </c:pt>
                <c:pt idx="2759">
                  <c:v>0.181868</c:v>
                </c:pt>
                <c:pt idx="2760">
                  <c:v>0.19014200000000001</c:v>
                </c:pt>
                <c:pt idx="2761">
                  <c:v>0.198633</c:v>
                </c:pt>
                <c:pt idx="2762">
                  <c:v>0.207265</c:v>
                </c:pt>
                <c:pt idx="2763">
                  <c:v>0.21593499999999999</c:v>
                </c:pt>
                <c:pt idx="2764">
                  <c:v>0.22437399999999999</c:v>
                </c:pt>
                <c:pt idx="2765">
                  <c:v>0.23235600000000001</c:v>
                </c:pt>
                <c:pt idx="2766">
                  <c:v>0.240344</c:v>
                </c:pt>
                <c:pt idx="2767">
                  <c:v>0.24898700000000001</c:v>
                </c:pt>
                <c:pt idx="2768">
                  <c:v>0.258191</c:v>
                </c:pt>
                <c:pt idx="2769">
                  <c:v>0.26763999999999999</c:v>
                </c:pt>
                <c:pt idx="2770">
                  <c:v>0.27713300000000002</c:v>
                </c:pt>
                <c:pt idx="2771">
                  <c:v>0.286522</c:v>
                </c:pt>
                <c:pt idx="2772">
                  <c:v>0.29580600000000001</c:v>
                </c:pt>
                <c:pt idx="2773">
                  <c:v>0.30505300000000002</c:v>
                </c:pt>
                <c:pt idx="2774">
                  <c:v>0.31415500000000002</c:v>
                </c:pt>
                <c:pt idx="2775">
                  <c:v>0.32291999999999998</c:v>
                </c:pt>
                <c:pt idx="2776">
                  <c:v>0.33137299999999997</c:v>
                </c:pt>
                <c:pt idx="2777">
                  <c:v>0.33975300000000003</c:v>
                </c:pt>
                <c:pt idx="2778">
                  <c:v>0.34808600000000001</c:v>
                </c:pt>
                <c:pt idx="2779">
                  <c:v>0.35600799999999999</c:v>
                </c:pt>
                <c:pt idx="2780">
                  <c:v>0.36318699999999998</c:v>
                </c:pt>
                <c:pt idx="2781">
                  <c:v>0.36980000000000002</c:v>
                </c:pt>
                <c:pt idx="2782">
                  <c:v>0.37650699999999998</c:v>
                </c:pt>
                <c:pt idx="2783">
                  <c:v>0.38374599999999998</c:v>
                </c:pt>
                <c:pt idx="2784">
                  <c:v>0.39140399999999997</c:v>
                </c:pt>
                <c:pt idx="2785">
                  <c:v>0.39928000000000002</c:v>
                </c:pt>
                <c:pt idx="2786">
                  <c:v>0.40717999999999999</c:v>
                </c:pt>
                <c:pt idx="2787">
                  <c:v>0.41464600000000001</c:v>
                </c:pt>
                <c:pt idx="2788">
                  <c:v>0.42119499999999999</c:v>
                </c:pt>
                <c:pt idx="2789">
                  <c:v>0.42744700000000002</c:v>
                </c:pt>
                <c:pt idx="2790">
                  <c:v>0.43503399999999998</c:v>
                </c:pt>
                <c:pt idx="2791">
                  <c:v>0.44456499999999999</c:v>
                </c:pt>
                <c:pt idx="2792">
                  <c:v>0.45511400000000002</c:v>
                </c:pt>
                <c:pt idx="2793">
                  <c:v>0.46578799999999998</c:v>
                </c:pt>
                <c:pt idx="2794">
                  <c:v>0.47634599999999999</c:v>
                </c:pt>
                <c:pt idx="2795">
                  <c:v>0.486931</c:v>
                </c:pt>
                <c:pt idx="2796">
                  <c:v>0.49758799999999997</c:v>
                </c:pt>
                <c:pt idx="2797">
                  <c:v>0.50788100000000003</c:v>
                </c:pt>
                <c:pt idx="2798">
                  <c:v>0.51708500000000002</c:v>
                </c:pt>
                <c:pt idx="2799">
                  <c:v>0.52472600000000003</c:v>
                </c:pt>
                <c:pt idx="2800">
                  <c:v>0.53081</c:v>
                </c:pt>
                <c:pt idx="2801">
                  <c:v>0.535555</c:v>
                </c:pt>
                <c:pt idx="2802">
                  <c:v>0.53900300000000001</c:v>
                </c:pt>
                <c:pt idx="2803">
                  <c:v>0.54098100000000005</c:v>
                </c:pt>
                <c:pt idx="2804">
                  <c:v>0.54142400000000002</c:v>
                </c:pt>
                <c:pt idx="2805">
                  <c:v>0.54063300000000003</c:v>
                </c:pt>
                <c:pt idx="2806">
                  <c:v>0.53907700000000003</c:v>
                </c:pt>
                <c:pt idx="2807">
                  <c:v>0.53704399999999997</c:v>
                </c:pt>
                <c:pt idx="2808">
                  <c:v>0.53475300000000003</c:v>
                </c:pt>
                <c:pt idx="2809">
                  <c:v>0.53255200000000003</c:v>
                </c:pt>
                <c:pt idx="2810">
                  <c:v>0.53078499999999995</c:v>
                </c:pt>
                <c:pt idx="2811">
                  <c:v>0.52956800000000004</c:v>
                </c:pt>
                <c:pt idx="2812">
                  <c:v>0.528617</c:v>
                </c:pt>
                <c:pt idx="2813">
                  <c:v>0.52739199999999997</c:v>
                </c:pt>
                <c:pt idx="2814">
                  <c:v>0.52723600000000004</c:v>
                </c:pt>
                <c:pt idx="2815">
                  <c:v>0.52995000000000003</c:v>
                </c:pt>
                <c:pt idx="2816">
                  <c:v>0.53568300000000002</c:v>
                </c:pt>
                <c:pt idx="2817">
                  <c:v>0.54396900000000004</c:v>
                </c:pt>
                <c:pt idx="2818">
                  <c:v>0.55398199999999997</c:v>
                </c:pt>
                <c:pt idx="2819">
                  <c:v>0.56441200000000002</c:v>
                </c:pt>
                <c:pt idx="2820">
                  <c:v>0.57485600000000003</c:v>
                </c:pt>
                <c:pt idx="2821">
                  <c:v>0.58630899999999997</c:v>
                </c:pt>
                <c:pt idx="2822">
                  <c:v>0.59925700000000004</c:v>
                </c:pt>
                <c:pt idx="2823">
                  <c:v>0.61344799999999999</c:v>
                </c:pt>
                <c:pt idx="2824">
                  <c:v>0.62846299999999999</c:v>
                </c:pt>
                <c:pt idx="2825">
                  <c:v>0.64388599999999996</c:v>
                </c:pt>
                <c:pt idx="2826">
                  <c:v>0.659223</c:v>
                </c:pt>
                <c:pt idx="2827">
                  <c:v>0.67405599999999999</c:v>
                </c:pt>
                <c:pt idx="2828">
                  <c:v>0.68835599999999997</c:v>
                </c:pt>
                <c:pt idx="2829">
                  <c:v>0.70245199999999997</c:v>
                </c:pt>
                <c:pt idx="2830">
                  <c:v>0.71661799999999998</c:v>
                </c:pt>
                <c:pt idx="2831">
                  <c:v>0.73094099999999995</c:v>
                </c:pt>
                <c:pt idx="2832">
                  <c:v>0.74548300000000001</c:v>
                </c:pt>
                <c:pt idx="2833">
                  <c:v>0.76008600000000004</c:v>
                </c:pt>
                <c:pt idx="2834">
                  <c:v>0.77389399999999997</c:v>
                </c:pt>
                <c:pt idx="2835">
                  <c:v>0.78520599999999996</c:v>
                </c:pt>
                <c:pt idx="2836">
                  <c:v>0.79309399999999997</c:v>
                </c:pt>
                <c:pt idx="2837">
                  <c:v>0.79967900000000003</c:v>
                </c:pt>
                <c:pt idx="2838">
                  <c:v>0.80840800000000002</c:v>
                </c:pt>
                <c:pt idx="2839">
                  <c:v>0.81973399999999996</c:v>
                </c:pt>
                <c:pt idx="2840">
                  <c:v>0.83151699999999995</c:v>
                </c:pt>
                <c:pt idx="2841">
                  <c:v>0.84230700000000003</c:v>
                </c:pt>
                <c:pt idx="2842">
                  <c:v>0.85167400000000004</c:v>
                </c:pt>
                <c:pt idx="2843">
                  <c:v>0.86017500000000002</c:v>
                </c:pt>
                <c:pt idx="2844">
                  <c:v>0.86930600000000002</c:v>
                </c:pt>
                <c:pt idx="2845">
                  <c:v>0.88000800000000001</c:v>
                </c:pt>
                <c:pt idx="2846">
                  <c:v>0.89151000000000002</c:v>
                </c:pt>
                <c:pt idx="2847">
                  <c:v>0.90262100000000001</c:v>
                </c:pt>
                <c:pt idx="2848">
                  <c:v>0.91228200000000004</c:v>
                </c:pt>
                <c:pt idx="2849">
                  <c:v>0.92044899999999996</c:v>
                </c:pt>
                <c:pt idx="2850">
                  <c:v>0.92840500000000004</c:v>
                </c:pt>
                <c:pt idx="2851">
                  <c:v>0.93709200000000004</c:v>
                </c:pt>
                <c:pt idx="2852">
                  <c:v>0.946546</c:v>
                </c:pt>
                <c:pt idx="2853">
                  <c:v>0.956372</c:v>
                </c:pt>
                <c:pt idx="2854">
                  <c:v>0.96637600000000001</c:v>
                </c:pt>
                <c:pt idx="2855">
                  <c:v>0.97663999999999995</c:v>
                </c:pt>
                <c:pt idx="2856">
                  <c:v>0.98682000000000003</c:v>
                </c:pt>
                <c:pt idx="2857">
                  <c:v>0.99607400000000001</c:v>
                </c:pt>
                <c:pt idx="2858">
                  <c:v>1.0041599999999999</c:v>
                </c:pt>
                <c:pt idx="2859">
                  <c:v>1.0118799999999999</c:v>
                </c:pt>
                <c:pt idx="2860">
                  <c:v>1.0208159999999999</c:v>
                </c:pt>
                <c:pt idx="2861">
                  <c:v>1.0322020000000001</c:v>
                </c:pt>
                <c:pt idx="2862">
                  <c:v>1.045126</c:v>
                </c:pt>
                <c:pt idx="2863">
                  <c:v>1.058381</c:v>
                </c:pt>
                <c:pt idx="2864">
                  <c:v>1.0714760000000001</c:v>
                </c:pt>
                <c:pt idx="2865">
                  <c:v>1.0841750000000001</c:v>
                </c:pt>
                <c:pt idx="2866">
                  <c:v>1.0964240000000001</c:v>
                </c:pt>
                <c:pt idx="2867">
                  <c:v>1.1086309999999999</c:v>
                </c:pt>
                <c:pt idx="2868">
                  <c:v>1.1213340000000001</c:v>
                </c:pt>
                <c:pt idx="2869">
                  <c:v>1.134555</c:v>
                </c:pt>
                <c:pt idx="2870">
                  <c:v>1.1477930000000001</c:v>
                </c:pt>
                <c:pt idx="2871">
                  <c:v>1.160452</c:v>
                </c:pt>
                <c:pt idx="2872">
                  <c:v>1.1724840000000001</c:v>
                </c:pt>
                <c:pt idx="2873">
                  <c:v>1.1848369999999999</c:v>
                </c:pt>
                <c:pt idx="2874">
                  <c:v>1.198394</c:v>
                </c:pt>
                <c:pt idx="2875">
                  <c:v>1.212693</c:v>
                </c:pt>
                <c:pt idx="2876">
                  <c:v>1.226925</c:v>
                </c:pt>
                <c:pt idx="2877">
                  <c:v>1.2407440000000001</c:v>
                </c:pt>
                <c:pt idx="2878">
                  <c:v>1.2539640000000001</c:v>
                </c:pt>
                <c:pt idx="2879">
                  <c:v>1.265352</c:v>
                </c:pt>
                <c:pt idx="2880">
                  <c:v>1.273552</c:v>
                </c:pt>
                <c:pt idx="2881">
                  <c:v>1.2811129999999999</c:v>
                </c:pt>
                <c:pt idx="2882">
                  <c:v>1.290756</c:v>
                </c:pt>
                <c:pt idx="2883">
                  <c:v>1.3027660000000001</c:v>
                </c:pt>
                <c:pt idx="2884">
                  <c:v>1.3159209999999999</c:v>
                </c:pt>
                <c:pt idx="2885">
                  <c:v>1.3288610000000001</c:v>
                </c:pt>
                <c:pt idx="2886">
                  <c:v>1.340697</c:v>
                </c:pt>
                <c:pt idx="2887">
                  <c:v>1.351005</c:v>
                </c:pt>
                <c:pt idx="2888">
                  <c:v>1.3596109999999999</c:v>
                </c:pt>
                <c:pt idx="2889">
                  <c:v>1.3665039999999999</c:v>
                </c:pt>
                <c:pt idx="2890">
                  <c:v>1.372301</c:v>
                </c:pt>
                <c:pt idx="2891">
                  <c:v>1.378298</c:v>
                </c:pt>
                <c:pt idx="2892">
                  <c:v>1.3851850000000001</c:v>
                </c:pt>
                <c:pt idx="2893">
                  <c:v>1.39249</c:v>
                </c:pt>
                <c:pt idx="2894">
                  <c:v>1.3994679999999999</c:v>
                </c:pt>
                <c:pt idx="2895">
                  <c:v>1.405772</c:v>
                </c:pt>
                <c:pt idx="2896">
                  <c:v>1.4114370000000001</c:v>
                </c:pt>
                <c:pt idx="2897">
                  <c:v>1.41659</c:v>
                </c:pt>
                <c:pt idx="2898">
                  <c:v>1.4213610000000001</c:v>
                </c:pt>
                <c:pt idx="2899">
                  <c:v>1.4257850000000001</c:v>
                </c:pt>
                <c:pt idx="2900">
                  <c:v>1.4296199999999999</c:v>
                </c:pt>
                <c:pt idx="2901">
                  <c:v>1.432393</c:v>
                </c:pt>
                <c:pt idx="2902">
                  <c:v>1.4336690000000001</c:v>
                </c:pt>
                <c:pt idx="2903">
                  <c:v>1.433281</c:v>
                </c:pt>
                <c:pt idx="2904">
                  <c:v>1.432199</c:v>
                </c:pt>
                <c:pt idx="2905">
                  <c:v>1.4327939999999999</c:v>
                </c:pt>
                <c:pt idx="2906">
                  <c:v>1.435478</c:v>
                </c:pt>
                <c:pt idx="2907">
                  <c:v>1.439532</c:v>
                </c:pt>
                <c:pt idx="2908">
                  <c:v>1.4441440000000001</c:v>
                </c:pt>
                <c:pt idx="2909">
                  <c:v>1.4485479999999999</c:v>
                </c:pt>
                <c:pt idx="2910">
                  <c:v>1.4524030000000001</c:v>
                </c:pt>
                <c:pt idx="2911">
                  <c:v>1.455918</c:v>
                </c:pt>
                <c:pt idx="2912">
                  <c:v>1.459557</c:v>
                </c:pt>
                <c:pt idx="2913">
                  <c:v>1.463692</c:v>
                </c:pt>
                <c:pt idx="2914">
                  <c:v>1.4685269999999999</c:v>
                </c:pt>
                <c:pt idx="2915">
                  <c:v>1.4739869999999999</c:v>
                </c:pt>
                <c:pt idx="2916">
                  <c:v>1.47976</c:v>
                </c:pt>
                <c:pt idx="2917">
                  <c:v>1.485703</c:v>
                </c:pt>
                <c:pt idx="2918">
                  <c:v>1.491814</c:v>
                </c:pt>
                <c:pt idx="2919">
                  <c:v>1.4980260000000001</c:v>
                </c:pt>
                <c:pt idx="2920">
                  <c:v>1.5040500000000001</c:v>
                </c:pt>
                <c:pt idx="2921">
                  <c:v>1.509369</c:v>
                </c:pt>
                <c:pt idx="2922">
                  <c:v>1.5136890000000001</c:v>
                </c:pt>
                <c:pt idx="2923">
                  <c:v>1.5172289999999999</c:v>
                </c:pt>
                <c:pt idx="2924">
                  <c:v>1.5201549999999999</c:v>
                </c:pt>
                <c:pt idx="2925">
                  <c:v>1.5222530000000001</c:v>
                </c:pt>
                <c:pt idx="2926">
                  <c:v>1.5231060000000001</c:v>
                </c:pt>
                <c:pt idx="2927">
                  <c:v>1.5222359999999999</c:v>
                </c:pt>
                <c:pt idx="2928">
                  <c:v>1.519409</c:v>
                </c:pt>
                <c:pt idx="2929">
                  <c:v>1.5152909999999999</c:v>
                </c:pt>
                <c:pt idx="2930">
                  <c:v>1.5108569999999999</c:v>
                </c:pt>
                <c:pt idx="2931">
                  <c:v>1.5054419999999999</c:v>
                </c:pt>
                <c:pt idx="2932">
                  <c:v>1.498054</c:v>
                </c:pt>
                <c:pt idx="2933">
                  <c:v>1.48874</c:v>
                </c:pt>
                <c:pt idx="2934">
                  <c:v>1.4778530000000001</c:v>
                </c:pt>
                <c:pt idx="2935">
                  <c:v>1.465506</c:v>
                </c:pt>
                <c:pt idx="2936">
                  <c:v>1.45156</c:v>
                </c:pt>
                <c:pt idx="2937">
                  <c:v>1.435835</c:v>
                </c:pt>
                <c:pt idx="2938">
                  <c:v>1.418255</c:v>
                </c:pt>
                <c:pt idx="2939">
                  <c:v>1.398973</c:v>
                </c:pt>
                <c:pt idx="2940">
                  <c:v>1.378441</c:v>
                </c:pt>
                <c:pt idx="2941">
                  <c:v>1.357051</c:v>
                </c:pt>
                <c:pt idx="2942">
                  <c:v>1.334794</c:v>
                </c:pt>
                <c:pt idx="2943">
                  <c:v>1.311453</c:v>
                </c:pt>
                <c:pt idx="2944">
                  <c:v>1.286897</c:v>
                </c:pt>
                <c:pt idx="2945">
                  <c:v>1.2612730000000001</c:v>
                </c:pt>
                <c:pt idx="2946">
                  <c:v>1.2351510000000001</c:v>
                </c:pt>
                <c:pt idx="2947">
                  <c:v>1.2091430000000001</c:v>
                </c:pt>
                <c:pt idx="2948">
                  <c:v>1.1832879999999999</c:v>
                </c:pt>
                <c:pt idx="2949">
                  <c:v>1.1573009999999999</c:v>
                </c:pt>
                <c:pt idx="2950">
                  <c:v>1.1310690000000001</c:v>
                </c:pt>
                <c:pt idx="2951">
                  <c:v>1.1047070000000001</c:v>
                </c:pt>
                <c:pt idx="2952">
                  <c:v>1.078349</c:v>
                </c:pt>
                <c:pt idx="2953">
                  <c:v>1.051974</c:v>
                </c:pt>
                <c:pt idx="2954">
                  <c:v>1.0254799999999999</c:v>
                </c:pt>
                <c:pt idx="2955">
                  <c:v>0.99897999999999998</c:v>
                </c:pt>
                <c:pt idx="2956">
                  <c:v>0.97301300000000002</c:v>
                </c:pt>
                <c:pt idx="2957">
                  <c:v>0.94798499999999997</c:v>
                </c:pt>
                <c:pt idx="2958">
                  <c:v>0.92374699999999998</c:v>
                </c:pt>
                <c:pt idx="2959">
                  <c:v>0.90003699999999998</c:v>
                </c:pt>
                <c:pt idx="2960">
                  <c:v>0.87672099999999997</c:v>
                </c:pt>
                <c:pt idx="2961">
                  <c:v>0.85375800000000002</c:v>
                </c:pt>
                <c:pt idx="2962">
                  <c:v>0.83116999999999996</c:v>
                </c:pt>
                <c:pt idx="2963">
                  <c:v>0.80907600000000002</c:v>
                </c:pt>
                <c:pt idx="2964">
                  <c:v>0.78768000000000005</c:v>
                </c:pt>
                <c:pt idx="2965">
                  <c:v>0.76710599999999995</c:v>
                </c:pt>
                <c:pt idx="2966">
                  <c:v>0.74733899999999998</c:v>
                </c:pt>
                <c:pt idx="2967">
                  <c:v>0.72830399999999995</c:v>
                </c:pt>
                <c:pt idx="2968">
                  <c:v>0.70994599999999997</c:v>
                </c:pt>
                <c:pt idx="2969">
                  <c:v>0.69222700000000004</c:v>
                </c:pt>
                <c:pt idx="2970">
                  <c:v>0.67512300000000003</c:v>
                </c:pt>
                <c:pt idx="2971">
                  <c:v>0.65862900000000002</c:v>
                </c:pt>
                <c:pt idx="2972">
                  <c:v>0.64275899999999997</c:v>
                </c:pt>
                <c:pt idx="2973">
                  <c:v>0.62754200000000004</c:v>
                </c:pt>
                <c:pt idx="2974">
                  <c:v>0.61299899999999996</c:v>
                </c:pt>
                <c:pt idx="2975">
                  <c:v>0.599109</c:v>
                </c:pt>
                <c:pt idx="2976">
                  <c:v>0.58580100000000002</c:v>
                </c:pt>
                <c:pt idx="2977">
                  <c:v>0.57300499999999999</c:v>
                </c:pt>
                <c:pt idx="2978">
                  <c:v>0.56069800000000003</c:v>
                </c:pt>
                <c:pt idx="2979">
                  <c:v>0.54891500000000004</c:v>
                </c:pt>
                <c:pt idx="2980">
                  <c:v>0.53771199999999997</c:v>
                </c:pt>
                <c:pt idx="2981">
                  <c:v>0.52713299999999996</c:v>
                </c:pt>
                <c:pt idx="2982">
                  <c:v>0.51719999999999999</c:v>
                </c:pt>
                <c:pt idx="2983">
                  <c:v>0.50788699999999998</c:v>
                </c:pt>
                <c:pt idx="2984">
                  <c:v>0.49915100000000001</c:v>
                </c:pt>
                <c:pt idx="2985">
                  <c:v>0.49105500000000002</c:v>
                </c:pt>
                <c:pt idx="2986">
                  <c:v>0.48374299999999998</c:v>
                </c:pt>
                <c:pt idx="2987">
                  <c:v>0.47712900000000003</c:v>
                </c:pt>
                <c:pt idx="2988">
                  <c:v>0.470719</c:v>
                </c:pt>
                <c:pt idx="2989">
                  <c:v>0.46439000000000002</c:v>
                </c:pt>
                <c:pt idx="2990">
                  <c:v>0.45880100000000001</c:v>
                </c:pt>
                <c:pt idx="2991">
                  <c:v>0.454403</c:v>
                </c:pt>
                <c:pt idx="2992">
                  <c:v>0.451131</c:v>
                </c:pt>
                <c:pt idx="2993">
                  <c:v>0.448708</c:v>
                </c:pt>
                <c:pt idx="2994">
                  <c:v>0.44697100000000001</c:v>
                </c:pt>
                <c:pt idx="2995">
                  <c:v>0.44592199999999999</c:v>
                </c:pt>
                <c:pt idx="2996">
                  <c:v>0.44546799999999998</c:v>
                </c:pt>
                <c:pt idx="2997">
                  <c:v>0.44527299999999997</c:v>
                </c:pt>
                <c:pt idx="2998">
                  <c:v>0.44519900000000001</c:v>
                </c:pt>
                <c:pt idx="2999">
                  <c:v>0.44569500000000001</c:v>
                </c:pt>
                <c:pt idx="3000">
                  <c:v>0.44716600000000001</c:v>
                </c:pt>
                <c:pt idx="3001">
                  <c:v>0.449575</c:v>
                </c:pt>
                <c:pt idx="3002">
                  <c:v>0.45263999999999999</c:v>
                </c:pt>
                <c:pt idx="3003">
                  <c:v>0.45603399999999999</c:v>
                </c:pt>
                <c:pt idx="3004">
                  <c:v>0.45956599999999997</c:v>
                </c:pt>
                <c:pt idx="3005">
                  <c:v>0.46333600000000003</c:v>
                </c:pt>
                <c:pt idx="3006">
                  <c:v>0.46760400000000002</c:v>
                </c:pt>
                <c:pt idx="3007">
                  <c:v>0.47252100000000002</c:v>
                </c:pt>
                <c:pt idx="3008">
                  <c:v>0.47809200000000002</c:v>
                </c:pt>
                <c:pt idx="3009">
                  <c:v>0.48416100000000001</c:v>
                </c:pt>
                <c:pt idx="3010">
                  <c:v>0.49022900000000003</c:v>
                </c:pt>
                <c:pt idx="3011">
                  <c:v>0.49536400000000003</c:v>
                </c:pt>
                <c:pt idx="3012">
                  <c:v>0.49895299999999998</c:v>
                </c:pt>
                <c:pt idx="3013">
                  <c:v>0.50217299999999998</c:v>
                </c:pt>
                <c:pt idx="3014">
                  <c:v>0.50695199999999996</c:v>
                </c:pt>
                <c:pt idx="3015">
                  <c:v>0.51378900000000005</c:v>
                </c:pt>
                <c:pt idx="3016">
                  <c:v>0.52226600000000001</c:v>
                </c:pt>
                <c:pt idx="3017">
                  <c:v>0.53178800000000004</c:v>
                </c:pt>
                <c:pt idx="3018">
                  <c:v>0.54165200000000002</c:v>
                </c:pt>
                <c:pt idx="3019">
                  <c:v>0.55110599999999998</c:v>
                </c:pt>
                <c:pt idx="3020">
                  <c:v>0.55996100000000004</c:v>
                </c:pt>
                <c:pt idx="3021">
                  <c:v>0.56873899999999999</c:v>
                </c:pt>
                <c:pt idx="3022">
                  <c:v>0.57806599999999997</c:v>
                </c:pt>
                <c:pt idx="3023">
                  <c:v>0.58815200000000001</c:v>
                </c:pt>
                <c:pt idx="3024">
                  <c:v>0.59838400000000003</c:v>
                </c:pt>
                <c:pt idx="3025">
                  <c:v>0.60801099999999997</c:v>
                </c:pt>
                <c:pt idx="3026">
                  <c:v>0.61692899999999995</c:v>
                </c:pt>
                <c:pt idx="3027">
                  <c:v>0.62552099999999999</c:v>
                </c:pt>
                <c:pt idx="3028">
                  <c:v>0.63412900000000005</c:v>
                </c:pt>
                <c:pt idx="3029">
                  <c:v>0.642849</c:v>
                </c:pt>
                <c:pt idx="3030">
                  <c:v>0.65144800000000003</c:v>
                </c:pt>
                <c:pt idx="3031">
                  <c:v>0.65938799999999997</c:v>
                </c:pt>
                <c:pt idx="3032">
                  <c:v>0.66613500000000003</c:v>
                </c:pt>
                <c:pt idx="3033">
                  <c:v>0.67153799999999997</c:v>
                </c:pt>
                <c:pt idx="3034">
                  <c:v>0.67572500000000002</c:v>
                </c:pt>
                <c:pt idx="3035">
                  <c:v>0.678809</c:v>
                </c:pt>
                <c:pt idx="3036">
                  <c:v>0.68125899999999995</c:v>
                </c:pt>
                <c:pt idx="3037">
                  <c:v>0.68421299999999996</c:v>
                </c:pt>
                <c:pt idx="3038">
                  <c:v>0.68827300000000002</c:v>
                </c:pt>
                <c:pt idx="3039">
                  <c:v>0.69261600000000001</c:v>
                </c:pt>
                <c:pt idx="3040">
                  <c:v>0.69608000000000003</c:v>
                </c:pt>
                <c:pt idx="3041">
                  <c:v>0.69869899999999996</c:v>
                </c:pt>
                <c:pt idx="3042">
                  <c:v>0.70119900000000002</c:v>
                </c:pt>
                <c:pt idx="3043">
                  <c:v>0.70397699999999996</c:v>
                </c:pt>
                <c:pt idx="3044">
                  <c:v>0.70734600000000003</c:v>
                </c:pt>
                <c:pt idx="3045">
                  <c:v>0.71118599999999998</c:v>
                </c:pt>
                <c:pt idx="3046">
                  <c:v>0.71477400000000002</c:v>
                </c:pt>
                <c:pt idx="3047">
                  <c:v>0.71743000000000001</c:v>
                </c:pt>
                <c:pt idx="3048">
                  <c:v>0.71881600000000001</c:v>
                </c:pt>
                <c:pt idx="3049">
                  <c:v>0.71919299999999997</c:v>
                </c:pt>
                <c:pt idx="3050">
                  <c:v>0.71938400000000002</c:v>
                </c:pt>
                <c:pt idx="3051">
                  <c:v>0.71984800000000004</c:v>
                </c:pt>
                <c:pt idx="3052">
                  <c:v>0.72031500000000004</c:v>
                </c:pt>
                <c:pt idx="3053">
                  <c:v>0.72030400000000006</c:v>
                </c:pt>
                <c:pt idx="3054">
                  <c:v>0.719476</c:v>
                </c:pt>
                <c:pt idx="3055">
                  <c:v>0.71769499999999997</c:v>
                </c:pt>
                <c:pt idx="3056">
                  <c:v>0.71516400000000002</c:v>
                </c:pt>
                <c:pt idx="3057">
                  <c:v>0.712422</c:v>
                </c:pt>
                <c:pt idx="3058">
                  <c:v>0.70973600000000003</c:v>
                </c:pt>
                <c:pt idx="3059">
                  <c:v>0.70674099999999995</c:v>
                </c:pt>
                <c:pt idx="3060">
                  <c:v>0.70294999999999996</c:v>
                </c:pt>
                <c:pt idx="3061">
                  <c:v>0.69833999999999996</c:v>
                </c:pt>
                <c:pt idx="3062">
                  <c:v>0.69323199999999996</c:v>
                </c:pt>
                <c:pt idx="3063">
                  <c:v>0.68781599999999998</c:v>
                </c:pt>
                <c:pt idx="3064">
                  <c:v>0.68235599999999996</c:v>
                </c:pt>
                <c:pt idx="3065">
                  <c:v>0.67738600000000004</c:v>
                </c:pt>
                <c:pt idx="3066">
                  <c:v>0.67286900000000005</c:v>
                </c:pt>
                <c:pt idx="3067">
                  <c:v>0.66848700000000005</c:v>
                </c:pt>
                <c:pt idx="3068">
                  <c:v>0.664215</c:v>
                </c:pt>
                <c:pt idx="3069">
                  <c:v>0.65996900000000003</c:v>
                </c:pt>
                <c:pt idx="3070">
                  <c:v>0.65549199999999996</c:v>
                </c:pt>
                <c:pt idx="3071">
                  <c:v>0.65042500000000003</c:v>
                </c:pt>
                <c:pt idx="3072">
                  <c:v>0.64475099999999996</c:v>
                </c:pt>
                <c:pt idx="3073">
                  <c:v>0.63923099999999999</c:v>
                </c:pt>
                <c:pt idx="3074">
                  <c:v>0.63462399999999997</c:v>
                </c:pt>
                <c:pt idx="3075">
                  <c:v>0.63085599999999997</c:v>
                </c:pt>
                <c:pt idx="3076">
                  <c:v>0.62736400000000003</c:v>
                </c:pt>
                <c:pt idx="3077">
                  <c:v>0.62361699999999998</c:v>
                </c:pt>
                <c:pt idx="3078">
                  <c:v>0.61931700000000001</c:v>
                </c:pt>
                <c:pt idx="3079">
                  <c:v>0.61442200000000002</c:v>
                </c:pt>
                <c:pt idx="3080">
                  <c:v>0.60902400000000001</c:v>
                </c:pt>
                <c:pt idx="3081">
                  <c:v>0.60314199999999996</c:v>
                </c:pt>
                <c:pt idx="3082">
                  <c:v>0.59656500000000001</c:v>
                </c:pt>
                <c:pt idx="3083">
                  <c:v>0.58895699999999995</c:v>
                </c:pt>
                <c:pt idx="3084">
                  <c:v>0.58015399999999995</c:v>
                </c:pt>
                <c:pt idx="3085">
                  <c:v>0.570272</c:v>
                </c:pt>
                <c:pt idx="3086">
                  <c:v>0.55948200000000003</c:v>
                </c:pt>
                <c:pt idx="3087">
                  <c:v>0.54787200000000003</c:v>
                </c:pt>
                <c:pt idx="3088">
                  <c:v>0.53540699999999997</c:v>
                </c:pt>
                <c:pt idx="3089">
                  <c:v>0.52203900000000003</c:v>
                </c:pt>
                <c:pt idx="3090">
                  <c:v>0.50805800000000001</c:v>
                </c:pt>
                <c:pt idx="3091">
                  <c:v>0.49385400000000002</c:v>
                </c:pt>
                <c:pt idx="3092">
                  <c:v>0.47929500000000003</c:v>
                </c:pt>
                <c:pt idx="3093">
                  <c:v>0.46395399999999998</c:v>
                </c:pt>
                <c:pt idx="3094">
                  <c:v>0.447579</c:v>
                </c:pt>
                <c:pt idx="3095">
                  <c:v>0.43027199999999999</c:v>
                </c:pt>
                <c:pt idx="3096">
                  <c:v>0.41254099999999999</c:v>
                </c:pt>
                <c:pt idx="3097">
                  <c:v>0.39499299999999998</c:v>
                </c:pt>
                <c:pt idx="3098">
                  <c:v>0.37778299999999998</c:v>
                </c:pt>
                <c:pt idx="3099">
                  <c:v>0.36074000000000001</c:v>
                </c:pt>
                <c:pt idx="3100">
                  <c:v>0.34369499999999997</c:v>
                </c:pt>
                <c:pt idx="3101">
                  <c:v>0.32662200000000002</c:v>
                </c:pt>
                <c:pt idx="3102">
                  <c:v>0.30967899999999998</c:v>
                </c:pt>
                <c:pt idx="3103">
                  <c:v>0.29305500000000001</c:v>
                </c:pt>
                <c:pt idx="3104">
                  <c:v>0.27678799999999998</c:v>
                </c:pt>
                <c:pt idx="3105">
                  <c:v>0.26078499999999999</c:v>
                </c:pt>
                <c:pt idx="3106">
                  <c:v>0.244973</c:v>
                </c:pt>
                <c:pt idx="3107">
                  <c:v>0.22936699999999999</c:v>
                </c:pt>
                <c:pt idx="3108">
                  <c:v>0.214057</c:v>
                </c:pt>
                <c:pt idx="3109">
                  <c:v>0.19917899999999999</c:v>
                </c:pt>
                <c:pt idx="3110">
                  <c:v>0.185059</c:v>
                </c:pt>
                <c:pt idx="3111">
                  <c:v>0.17211199999999999</c:v>
                </c:pt>
                <c:pt idx="3112">
                  <c:v>0.160299</c:v>
                </c:pt>
                <c:pt idx="3113">
                  <c:v>0.14918300000000001</c:v>
                </c:pt>
                <c:pt idx="3114">
                  <c:v>0.13844699999999999</c:v>
                </c:pt>
                <c:pt idx="3115">
                  <c:v>0.12801799999999999</c:v>
                </c:pt>
                <c:pt idx="3116">
                  <c:v>0.117941</c:v>
                </c:pt>
                <c:pt idx="3117">
                  <c:v>0.10821799999999999</c:v>
                </c:pt>
                <c:pt idx="3118">
                  <c:v>9.8766000000000007E-2</c:v>
                </c:pt>
                <c:pt idx="3119">
                  <c:v>8.9506000000000002E-2</c:v>
                </c:pt>
                <c:pt idx="3120">
                  <c:v>8.0452999999999997E-2</c:v>
                </c:pt>
                <c:pt idx="3121">
                  <c:v>7.1704000000000004E-2</c:v>
                </c:pt>
                <c:pt idx="3122">
                  <c:v>6.3380000000000006E-2</c:v>
                </c:pt>
                <c:pt idx="3123">
                  <c:v>5.5592000000000003E-2</c:v>
                </c:pt>
                <c:pt idx="3124">
                  <c:v>4.8430000000000001E-2</c:v>
                </c:pt>
                <c:pt idx="3125">
                  <c:v>4.1952999999999997E-2</c:v>
                </c:pt>
                <c:pt idx="3126">
                  <c:v>3.6173999999999998E-2</c:v>
                </c:pt>
                <c:pt idx="3127">
                  <c:v>3.1E-2</c:v>
                </c:pt>
                <c:pt idx="3128">
                  <c:v>2.6169999999999999E-2</c:v>
                </c:pt>
                <c:pt idx="3129">
                  <c:v>2.1415E-2</c:v>
                </c:pt>
                <c:pt idx="3130">
                  <c:v>1.6847000000000001E-2</c:v>
                </c:pt>
                <c:pt idx="3131">
                  <c:v>1.2940999999999999E-2</c:v>
                </c:pt>
                <c:pt idx="3132">
                  <c:v>1.0035000000000001E-2</c:v>
                </c:pt>
                <c:pt idx="3133">
                  <c:v>8.2100000000000003E-3</c:v>
                </c:pt>
                <c:pt idx="3134">
                  <c:v>7.5319999999999996E-3</c:v>
                </c:pt>
                <c:pt idx="3135">
                  <c:v>8.1390000000000004E-3</c:v>
                </c:pt>
                <c:pt idx="3136">
                  <c:v>1.0373E-2</c:v>
                </c:pt>
                <c:pt idx="3137">
                  <c:v>1.4415000000000001E-2</c:v>
                </c:pt>
                <c:pt idx="3138">
                  <c:v>2.0257000000000001E-2</c:v>
                </c:pt>
                <c:pt idx="3139">
                  <c:v>2.7715E-2</c:v>
                </c:pt>
                <c:pt idx="3140">
                  <c:v>3.6475E-2</c:v>
                </c:pt>
                <c:pt idx="3141">
                  <c:v>4.6212000000000003E-2</c:v>
                </c:pt>
                <c:pt idx="3142">
                  <c:v>5.6757000000000002E-2</c:v>
                </c:pt>
                <c:pt idx="3143">
                  <c:v>6.8043999999999993E-2</c:v>
                </c:pt>
                <c:pt idx="3144">
                  <c:v>7.9879000000000006E-2</c:v>
                </c:pt>
                <c:pt idx="3145">
                  <c:v>9.1871999999999995E-2</c:v>
                </c:pt>
                <c:pt idx="3146">
                  <c:v>0.103869</c:v>
                </c:pt>
                <c:pt idx="3147">
                  <c:v>0.11616799999999999</c:v>
                </c:pt>
                <c:pt idx="3148">
                  <c:v>0.12890499999999999</c:v>
                </c:pt>
                <c:pt idx="3149">
                  <c:v>0.14177200000000001</c:v>
                </c:pt>
                <c:pt idx="3150">
                  <c:v>0.154305</c:v>
                </c:pt>
                <c:pt idx="3151">
                  <c:v>0.16612499999999999</c:v>
                </c:pt>
                <c:pt idx="3152">
                  <c:v>0.17699100000000001</c:v>
                </c:pt>
                <c:pt idx="3153">
                  <c:v>0.18687599999999999</c:v>
                </c:pt>
                <c:pt idx="3154">
                  <c:v>0.19600100000000001</c:v>
                </c:pt>
                <c:pt idx="3155">
                  <c:v>0.20440800000000001</c:v>
                </c:pt>
                <c:pt idx="3156">
                  <c:v>0.21162800000000001</c:v>
                </c:pt>
                <c:pt idx="3157">
                  <c:v>0.21740999999999999</c:v>
                </c:pt>
                <c:pt idx="3158">
                  <c:v>0.222584</c:v>
                </c:pt>
                <c:pt idx="3159">
                  <c:v>0.228379</c:v>
                </c:pt>
                <c:pt idx="3160">
                  <c:v>0.23537</c:v>
                </c:pt>
                <c:pt idx="3161">
                  <c:v>0.24323900000000001</c:v>
                </c:pt>
                <c:pt idx="3162">
                  <c:v>0.25131900000000001</c:v>
                </c:pt>
                <c:pt idx="3163">
                  <c:v>0.25911800000000001</c:v>
                </c:pt>
                <c:pt idx="3164">
                  <c:v>0.26647399999999999</c:v>
                </c:pt>
                <c:pt idx="3165">
                  <c:v>0.27346700000000002</c:v>
                </c:pt>
                <c:pt idx="3166">
                  <c:v>0.28018100000000001</c:v>
                </c:pt>
                <c:pt idx="3167">
                  <c:v>0.28651300000000002</c:v>
                </c:pt>
                <c:pt idx="3168">
                  <c:v>0.29222700000000001</c:v>
                </c:pt>
                <c:pt idx="3169">
                  <c:v>0.29727199999999998</c:v>
                </c:pt>
                <c:pt idx="3170">
                  <c:v>0.30201800000000001</c:v>
                </c:pt>
                <c:pt idx="3171">
                  <c:v>0.30685600000000002</c:v>
                </c:pt>
                <c:pt idx="3172">
                  <c:v>0.31162299999999998</c:v>
                </c:pt>
                <c:pt idx="3173">
                  <c:v>0.31590699999999999</c:v>
                </c:pt>
                <c:pt idx="3174">
                  <c:v>0.31944499999999998</c:v>
                </c:pt>
                <c:pt idx="3175">
                  <c:v>0.32212600000000002</c:v>
                </c:pt>
                <c:pt idx="3176">
                  <c:v>0.32387100000000002</c:v>
                </c:pt>
                <c:pt idx="3177">
                  <c:v>0.32464700000000002</c:v>
                </c:pt>
                <c:pt idx="3178">
                  <c:v>0.32451000000000002</c:v>
                </c:pt>
                <c:pt idx="3179">
                  <c:v>0.32355299999999998</c:v>
                </c:pt>
                <c:pt idx="3180">
                  <c:v>0.32195099999999999</c:v>
                </c:pt>
                <c:pt idx="3181">
                  <c:v>0.32028499999999999</c:v>
                </c:pt>
                <c:pt idx="3182">
                  <c:v>0.31933299999999998</c:v>
                </c:pt>
                <c:pt idx="3183">
                  <c:v>0.31910100000000002</c:v>
                </c:pt>
                <c:pt idx="3184">
                  <c:v>0.31890800000000002</c:v>
                </c:pt>
                <c:pt idx="3185">
                  <c:v>0.31809999999999999</c:v>
                </c:pt>
                <c:pt idx="3186">
                  <c:v>0.31679000000000002</c:v>
                </c:pt>
                <c:pt idx="3187">
                  <c:v>0.31571399999999999</c:v>
                </c:pt>
                <c:pt idx="3188">
                  <c:v>0.31523099999999998</c:v>
                </c:pt>
                <c:pt idx="3189">
                  <c:v>0.31518699999999999</c:v>
                </c:pt>
                <c:pt idx="3190">
                  <c:v>0.31525700000000001</c:v>
                </c:pt>
                <c:pt idx="3191">
                  <c:v>0.31525599999999998</c:v>
                </c:pt>
                <c:pt idx="3192">
                  <c:v>0.31520900000000002</c:v>
                </c:pt>
                <c:pt idx="3193">
                  <c:v>0.31521700000000002</c:v>
                </c:pt>
                <c:pt idx="3194">
                  <c:v>0.31534200000000001</c:v>
                </c:pt>
                <c:pt idx="3195">
                  <c:v>0.315583</c:v>
                </c:pt>
                <c:pt idx="3196">
                  <c:v>0.31596600000000002</c:v>
                </c:pt>
                <c:pt idx="3197">
                  <c:v>0.31653900000000001</c:v>
                </c:pt>
                <c:pt idx="3198">
                  <c:v>0.31726199999999999</c:v>
                </c:pt>
                <c:pt idx="3199">
                  <c:v>0.31800699999999998</c:v>
                </c:pt>
                <c:pt idx="3200">
                  <c:v>0.318666</c:v>
                </c:pt>
                <c:pt idx="3201">
                  <c:v>0.31918400000000002</c:v>
                </c:pt>
                <c:pt idx="3202">
                  <c:v>0.31949300000000003</c:v>
                </c:pt>
                <c:pt idx="3203">
                  <c:v>0.31954199999999999</c:v>
                </c:pt>
                <c:pt idx="3204">
                  <c:v>0.31945899999999999</c:v>
                </c:pt>
                <c:pt idx="3205">
                  <c:v>0.319521</c:v>
                </c:pt>
                <c:pt idx="3206">
                  <c:v>0.31990600000000002</c:v>
                </c:pt>
                <c:pt idx="3207">
                  <c:v>0.320521</c:v>
                </c:pt>
                <c:pt idx="3208">
                  <c:v>0.32105600000000001</c:v>
                </c:pt>
                <c:pt idx="3209">
                  <c:v>0.32125300000000001</c:v>
                </c:pt>
                <c:pt idx="3210">
                  <c:v>0.32142999999999999</c:v>
                </c:pt>
                <c:pt idx="3211">
                  <c:v>0.32236999999999999</c:v>
                </c:pt>
                <c:pt idx="3212">
                  <c:v>0.32433899999999999</c:v>
                </c:pt>
                <c:pt idx="3213">
                  <c:v>0.32711800000000002</c:v>
                </c:pt>
                <c:pt idx="3214">
                  <c:v>0.33050200000000002</c:v>
                </c:pt>
                <c:pt idx="3215">
                  <c:v>0.33444200000000002</c:v>
                </c:pt>
                <c:pt idx="3216">
                  <c:v>0.33888200000000002</c:v>
                </c:pt>
                <c:pt idx="3217">
                  <c:v>0.34365299999999999</c:v>
                </c:pt>
                <c:pt idx="3218">
                  <c:v>0.34862399999999999</c:v>
                </c:pt>
                <c:pt idx="3219">
                  <c:v>0.35383199999999998</c:v>
                </c:pt>
                <c:pt idx="3220">
                  <c:v>0.35938999999999999</c:v>
                </c:pt>
                <c:pt idx="3221">
                  <c:v>0.36527100000000001</c:v>
                </c:pt>
                <c:pt idx="3222">
                  <c:v>0.37128899999999998</c:v>
                </c:pt>
                <c:pt idx="3223">
                  <c:v>0.37725900000000001</c:v>
                </c:pt>
                <c:pt idx="3224">
                  <c:v>0.38307799999999997</c:v>
                </c:pt>
                <c:pt idx="3225">
                  <c:v>0.38868200000000003</c:v>
                </c:pt>
                <c:pt idx="3226">
                  <c:v>0.39405000000000001</c:v>
                </c:pt>
                <c:pt idx="3227">
                  <c:v>0.39925300000000002</c:v>
                </c:pt>
                <c:pt idx="3228">
                  <c:v>0.40435199999999999</c:v>
                </c:pt>
                <c:pt idx="3229">
                  <c:v>0.40917100000000001</c:v>
                </c:pt>
                <c:pt idx="3230">
                  <c:v>0.413358</c:v>
                </c:pt>
                <c:pt idx="3231">
                  <c:v>0.41667300000000002</c:v>
                </c:pt>
                <c:pt idx="3232">
                  <c:v>0.41903099999999999</c:v>
                </c:pt>
                <c:pt idx="3233">
                  <c:v>0.42047400000000001</c:v>
                </c:pt>
                <c:pt idx="3234">
                  <c:v>0.42143700000000001</c:v>
                </c:pt>
                <c:pt idx="3235">
                  <c:v>0.42259600000000003</c:v>
                </c:pt>
                <c:pt idx="3236">
                  <c:v>0.42396400000000001</c:v>
                </c:pt>
                <c:pt idx="3237">
                  <c:v>0.42497699999999999</c:v>
                </c:pt>
                <c:pt idx="3238">
                  <c:v>0.42523100000000003</c:v>
                </c:pt>
                <c:pt idx="3239">
                  <c:v>0.42475200000000002</c:v>
                </c:pt>
                <c:pt idx="3240">
                  <c:v>0.42382500000000001</c:v>
                </c:pt>
                <c:pt idx="3241">
                  <c:v>0.42265399999999997</c:v>
                </c:pt>
                <c:pt idx="3242">
                  <c:v>0.42125099999999999</c:v>
                </c:pt>
                <c:pt idx="3243">
                  <c:v>0.41949199999999998</c:v>
                </c:pt>
                <c:pt idx="3244">
                  <c:v>0.41726000000000002</c:v>
                </c:pt>
                <c:pt idx="3245">
                  <c:v>0.41463899999999998</c:v>
                </c:pt>
                <c:pt idx="3246">
                  <c:v>0.41192000000000001</c:v>
                </c:pt>
                <c:pt idx="3247">
                  <c:v>0.40928399999999998</c:v>
                </c:pt>
                <c:pt idx="3248">
                  <c:v>0.40667300000000001</c:v>
                </c:pt>
                <c:pt idx="3249">
                  <c:v>0.40392400000000001</c:v>
                </c:pt>
                <c:pt idx="3250">
                  <c:v>0.40095199999999998</c:v>
                </c:pt>
                <c:pt idx="3251">
                  <c:v>0.397758</c:v>
                </c:pt>
                <c:pt idx="3252">
                  <c:v>0.39430900000000002</c:v>
                </c:pt>
                <c:pt idx="3253">
                  <c:v>0.39052500000000001</c:v>
                </c:pt>
                <c:pt idx="3254">
                  <c:v>0.38641300000000001</c:v>
                </c:pt>
                <c:pt idx="3255">
                  <c:v>0.38216099999999997</c:v>
                </c:pt>
                <c:pt idx="3256">
                  <c:v>0.37802400000000003</c:v>
                </c:pt>
                <c:pt idx="3257">
                  <c:v>0.37411800000000001</c:v>
                </c:pt>
                <c:pt idx="3258">
                  <c:v>0.37040099999999998</c:v>
                </c:pt>
                <c:pt idx="3259">
                  <c:v>0.36679499999999998</c:v>
                </c:pt>
                <c:pt idx="3260">
                  <c:v>0.36322300000000002</c:v>
                </c:pt>
                <c:pt idx="3261">
                  <c:v>0.35965799999999998</c:v>
                </c:pt>
                <c:pt idx="3262">
                  <c:v>0.356242</c:v>
                </c:pt>
                <c:pt idx="3263">
                  <c:v>0.353296</c:v>
                </c:pt>
                <c:pt idx="3264">
                  <c:v>0.35103099999999998</c:v>
                </c:pt>
                <c:pt idx="3265">
                  <c:v>0.34934399999999999</c:v>
                </c:pt>
                <c:pt idx="3266">
                  <c:v>0.34803099999999998</c:v>
                </c:pt>
                <c:pt idx="3267">
                  <c:v>0.34706100000000001</c:v>
                </c:pt>
                <c:pt idx="3268">
                  <c:v>0.34665899999999999</c:v>
                </c:pt>
                <c:pt idx="3269">
                  <c:v>0.34715200000000002</c:v>
                </c:pt>
                <c:pt idx="3270">
                  <c:v>0.34864899999999999</c:v>
                </c:pt>
                <c:pt idx="3271">
                  <c:v>0.35086600000000001</c:v>
                </c:pt>
                <c:pt idx="3272">
                  <c:v>0.35340100000000002</c:v>
                </c:pt>
                <c:pt idx="3273">
                  <c:v>0.35603099999999999</c:v>
                </c:pt>
                <c:pt idx="3274">
                  <c:v>0.35878399999999999</c:v>
                </c:pt>
                <c:pt idx="3275">
                  <c:v>0.36179</c:v>
                </c:pt>
                <c:pt idx="3276">
                  <c:v>0.36504999999999999</c:v>
                </c:pt>
                <c:pt idx="3277">
                  <c:v>0.36838199999999999</c:v>
                </c:pt>
                <c:pt idx="3278">
                  <c:v>0.37153799999999998</c:v>
                </c:pt>
                <c:pt idx="3279">
                  <c:v>0.37434800000000001</c:v>
                </c:pt>
                <c:pt idx="3280">
                  <c:v>0.37671500000000002</c:v>
                </c:pt>
                <c:pt idx="3281">
                  <c:v>0.378498</c:v>
                </c:pt>
                <c:pt idx="3282">
                  <c:v>0.37953700000000001</c:v>
                </c:pt>
                <c:pt idx="3283">
                  <c:v>0.379716</c:v>
                </c:pt>
                <c:pt idx="3284">
                  <c:v>0.37892500000000001</c:v>
                </c:pt>
                <c:pt idx="3285">
                  <c:v>0.377077</c:v>
                </c:pt>
                <c:pt idx="3286">
                  <c:v>0.37415799999999999</c:v>
                </c:pt>
                <c:pt idx="3287">
                  <c:v>0.37021500000000002</c:v>
                </c:pt>
                <c:pt idx="3288">
                  <c:v>0.36530200000000002</c:v>
                </c:pt>
                <c:pt idx="3289">
                  <c:v>0.359516</c:v>
                </c:pt>
                <c:pt idx="3290">
                  <c:v>0.353099</c:v>
                </c:pt>
                <c:pt idx="3291">
                  <c:v>0.34636699999999998</c:v>
                </c:pt>
                <c:pt idx="3292">
                  <c:v>0.33953499999999998</c:v>
                </c:pt>
                <c:pt idx="3293">
                  <c:v>0.33265800000000001</c:v>
                </c:pt>
                <c:pt idx="3294">
                  <c:v>0.325687</c:v>
                </c:pt>
                <c:pt idx="3295">
                  <c:v>0.318575</c:v>
                </c:pt>
                <c:pt idx="3296">
                  <c:v>0.311363</c:v>
                </c:pt>
                <c:pt idx="3297">
                  <c:v>0.30420900000000001</c:v>
                </c:pt>
                <c:pt idx="3298">
                  <c:v>0.29732599999999998</c:v>
                </c:pt>
                <c:pt idx="3299">
                  <c:v>0.29085899999999998</c:v>
                </c:pt>
                <c:pt idx="3300">
                  <c:v>0.28478799999999999</c:v>
                </c:pt>
                <c:pt idx="3301">
                  <c:v>0.27896100000000001</c:v>
                </c:pt>
                <c:pt idx="3302">
                  <c:v>0.27318799999999999</c:v>
                </c:pt>
                <c:pt idx="3303">
                  <c:v>0.26734000000000002</c:v>
                </c:pt>
                <c:pt idx="3304">
                  <c:v>0.261438</c:v>
                </c:pt>
                <c:pt idx="3305">
                  <c:v>0.25562800000000002</c:v>
                </c:pt>
                <c:pt idx="3306">
                  <c:v>0.250025</c:v>
                </c:pt>
                <c:pt idx="3307">
                  <c:v>0.24459400000000001</c:v>
                </c:pt>
                <c:pt idx="3308">
                  <c:v>0.23921000000000001</c:v>
                </c:pt>
                <c:pt idx="3309">
                  <c:v>0.23381199999999999</c:v>
                </c:pt>
                <c:pt idx="3310">
                  <c:v>0.22842899999999999</c:v>
                </c:pt>
                <c:pt idx="3311">
                  <c:v>0.22313</c:v>
                </c:pt>
                <c:pt idx="3312">
                  <c:v>0.21801799999999999</c:v>
                </c:pt>
                <c:pt idx="3313">
                  <c:v>0.21326200000000001</c:v>
                </c:pt>
                <c:pt idx="3314">
                  <c:v>0.209034</c:v>
                </c:pt>
                <c:pt idx="3315">
                  <c:v>0.20536799999999999</c:v>
                </c:pt>
                <c:pt idx="3316">
                  <c:v>0.20213400000000001</c:v>
                </c:pt>
                <c:pt idx="3317">
                  <c:v>0.199155</c:v>
                </c:pt>
                <c:pt idx="3318">
                  <c:v>0.19628499999999999</c:v>
                </c:pt>
                <c:pt idx="3319">
                  <c:v>0.193441</c:v>
                </c:pt>
                <c:pt idx="3320">
                  <c:v>0.19059999999999999</c:v>
                </c:pt>
                <c:pt idx="3321">
                  <c:v>0.18778300000000001</c:v>
                </c:pt>
                <c:pt idx="3322">
                  <c:v>0.185055</c:v>
                </c:pt>
                <c:pt idx="3323">
                  <c:v>0.182536</c:v>
                </c:pt>
                <c:pt idx="3324">
                  <c:v>0.180338</c:v>
                </c:pt>
                <c:pt idx="3325">
                  <c:v>0.17846300000000001</c:v>
                </c:pt>
                <c:pt idx="3326">
                  <c:v>0.17679600000000001</c:v>
                </c:pt>
                <c:pt idx="3327">
                  <c:v>0.175234</c:v>
                </c:pt>
                <c:pt idx="3328">
                  <c:v>0.173787</c:v>
                </c:pt>
                <c:pt idx="3329">
                  <c:v>0.172511</c:v>
                </c:pt>
                <c:pt idx="3330">
                  <c:v>0.171378</c:v>
                </c:pt>
                <c:pt idx="3331">
                  <c:v>0.17027500000000001</c:v>
                </c:pt>
                <c:pt idx="3332">
                  <c:v>0.16911200000000001</c:v>
                </c:pt>
                <c:pt idx="3333">
                  <c:v>0.16786599999999999</c:v>
                </c:pt>
                <c:pt idx="3334">
                  <c:v>0.16653699999999999</c:v>
                </c:pt>
                <c:pt idx="3335">
                  <c:v>0.165131</c:v>
                </c:pt>
                <c:pt idx="3336">
                  <c:v>0.163689</c:v>
                </c:pt>
                <c:pt idx="3337">
                  <c:v>0.16226699999999999</c:v>
                </c:pt>
                <c:pt idx="3338">
                  <c:v>0.160885</c:v>
                </c:pt>
                <c:pt idx="3339">
                  <c:v>0.159529</c:v>
                </c:pt>
                <c:pt idx="3340">
                  <c:v>0.15817200000000001</c:v>
                </c:pt>
                <c:pt idx="3341">
                  <c:v>0.156801</c:v>
                </c:pt>
                <c:pt idx="3342">
                  <c:v>0.15543599999999999</c:v>
                </c:pt>
                <c:pt idx="3343">
                  <c:v>0.15413199999999999</c:v>
                </c:pt>
                <c:pt idx="3344">
                  <c:v>0.15296599999999999</c:v>
                </c:pt>
                <c:pt idx="3345">
                  <c:v>0.152034</c:v>
                </c:pt>
                <c:pt idx="3346">
                  <c:v>0.15147099999999999</c:v>
                </c:pt>
                <c:pt idx="3347">
                  <c:v>0.151418</c:v>
                </c:pt>
                <c:pt idx="3348">
                  <c:v>0.15194099999999999</c:v>
                </c:pt>
                <c:pt idx="3349">
                  <c:v>0.152975</c:v>
                </c:pt>
                <c:pt idx="3350">
                  <c:v>0.15440000000000001</c:v>
                </c:pt>
                <c:pt idx="3351">
                  <c:v>0.15612200000000001</c:v>
                </c:pt>
                <c:pt idx="3352">
                  <c:v>0.15808800000000001</c:v>
                </c:pt>
                <c:pt idx="3353">
                  <c:v>0.16023100000000001</c:v>
                </c:pt>
                <c:pt idx="3354">
                  <c:v>0.16247</c:v>
                </c:pt>
                <c:pt idx="3355">
                  <c:v>0.164798</c:v>
                </c:pt>
                <c:pt idx="3356">
                  <c:v>0.16728699999999999</c:v>
                </c:pt>
                <c:pt idx="3357">
                  <c:v>0.16997599999999999</c:v>
                </c:pt>
                <c:pt idx="3358">
                  <c:v>0.17279600000000001</c:v>
                </c:pt>
                <c:pt idx="3359">
                  <c:v>0.17566799999999999</c:v>
                </c:pt>
                <c:pt idx="3360">
                  <c:v>0.17860999999999999</c:v>
                </c:pt>
                <c:pt idx="3361">
                  <c:v>0.181703</c:v>
                </c:pt>
                <c:pt idx="3362">
                  <c:v>0.18499099999999999</c:v>
                </c:pt>
                <c:pt idx="3363">
                  <c:v>0.18843299999999999</c:v>
                </c:pt>
                <c:pt idx="3364">
                  <c:v>0.191945</c:v>
                </c:pt>
                <c:pt idx="3365">
                  <c:v>0.195438</c:v>
                </c:pt>
                <c:pt idx="3366">
                  <c:v>0.198827</c:v>
                </c:pt>
                <c:pt idx="3367">
                  <c:v>0.20203399999999999</c:v>
                </c:pt>
                <c:pt idx="3368">
                  <c:v>0.20500599999999999</c:v>
                </c:pt>
                <c:pt idx="3369">
                  <c:v>0.207758</c:v>
                </c:pt>
                <c:pt idx="3370">
                  <c:v>0.21037400000000001</c:v>
                </c:pt>
                <c:pt idx="3371">
                  <c:v>0.21293100000000001</c:v>
                </c:pt>
                <c:pt idx="3372">
                  <c:v>0.21541399999999999</c:v>
                </c:pt>
                <c:pt idx="3373">
                  <c:v>0.217727</c:v>
                </c:pt>
                <c:pt idx="3374">
                  <c:v>0.21978500000000001</c:v>
                </c:pt>
                <c:pt idx="3375">
                  <c:v>0.221583</c:v>
                </c:pt>
                <c:pt idx="3376">
                  <c:v>0.22315699999999999</c:v>
                </c:pt>
                <c:pt idx="3377">
                  <c:v>0.224549</c:v>
                </c:pt>
                <c:pt idx="3378">
                  <c:v>0.225829</c:v>
                </c:pt>
                <c:pt idx="3379">
                  <c:v>0.227105</c:v>
                </c:pt>
                <c:pt idx="3380">
                  <c:v>0.22844700000000001</c:v>
                </c:pt>
                <c:pt idx="3381">
                  <c:v>0.22981099999999999</c:v>
                </c:pt>
                <c:pt idx="3382">
                  <c:v>0.231124</c:v>
                </c:pt>
                <c:pt idx="3383">
                  <c:v>0.23244100000000001</c:v>
                </c:pt>
                <c:pt idx="3384">
                  <c:v>0.23393700000000001</c:v>
                </c:pt>
                <c:pt idx="3385">
                  <c:v>0.23568600000000001</c:v>
                </c:pt>
                <c:pt idx="3386">
                  <c:v>0.23753299999999999</c:v>
                </c:pt>
                <c:pt idx="3387">
                  <c:v>0.23923900000000001</c:v>
                </c:pt>
                <c:pt idx="3388">
                  <c:v>0.240678</c:v>
                </c:pt>
                <c:pt idx="3389">
                  <c:v>0.24184600000000001</c:v>
                </c:pt>
                <c:pt idx="3390">
                  <c:v>0.24273600000000001</c:v>
                </c:pt>
                <c:pt idx="3391">
                  <c:v>0.24330199999999999</c:v>
                </c:pt>
                <c:pt idx="3392">
                  <c:v>0.24352399999999999</c:v>
                </c:pt>
                <c:pt idx="3393">
                  <c:v>0.24346599999999999</c:v>
                </c:pt>
                <c:pt idx="3394">
                  <c:v>0.24323600000000001</c:v>
                </c:pt>
                <c:pt idx="3395">
                  <c:v>0.24291199999999999</c:v>
                </c:pt>
                <c:pt idx="3396">
                  <c:v>0.24251900000000001</c:v>
                </c:pt>
                <c:pt idx="3397">
                  <c:v>0.24204400000000001</c:v>
                </c:pt>
                <c:pt idx="3398">
                  <c:v>0.241448</c:v>
                </c:pt>
                <c:pt idx="3399">
                  <c:v>0.24068999999999999</c:v>
                </c:pt>
                <c:pt idx="3400">
                  <c:v>0.239762</c:v>
                </c:pt>
                <c:pt idx="3401">
                  <c:v>0.23873800000000001</c:v>
                </c:pt>
                <c:pt idx="3402">
                  <c:v>0.237756</c:v>
                </c:pt>
                <c:pt idx="3403">
                  <c:v>0.23694100000000001</c:v>
                </c:pt>
                <c:pt idx="3404">
                  <c:v>0.236348</c:v>
                </c:pt>
                <c:pt idx="3405">
                  <c:v>0.23597599999999999</c:v>
                </c:pt>
                <c:pt idx="3406">
                  <c:v>0.23583999999999999</c:v>
                </c:pt>
                <c:pt idx="3407">
                  <c:v>0.235982</c:v>
                </c:pt>
                <c:pt idx="3408">
                  <c:v>0.23639299999999999</c:v>
                </c:pt>
                <c:pt idx="3409">
                  <c:v>0.23696999999999999</c:v>
                </c:pt>
                <c:pt idx="3410">
                  <c:v>0.23759</c:v>
                </c:pt>
                <c:pt idx="3411">
                  <c:v>0.23819799999999999</c:v>
                </c:pt>
                <c:pt idx="3412">
                  <c:v>0.23879900000000001</c:v>
                </c:pt>
                <c:pt idx="3413">
                  <c:v>0.239396</c:v>
                </c:pt>
                <c:pt idx="3414">
                  <c:v>0.239982</c:v>
                </c:pt>
                <c:pt idx="3415">
                  <c:v>0.24057000000000001</c:v>
                </c:pt>
                <c:pt idx="3416">
                  <c:v>0.241234</c:v>
                </c:pt>
                <c:pt idx="3417">
                  <c:v>0.24209700000000001</c:v>
                </c:pt>
                <c:pt idx="3418">
                  <c:v>0.24327599999999999</c:v>
                </c:pt>
                <c:pt idx="3419">
                  <c:v>0.24479899999999999</c:v>
                </c:pt>
                <c:pt idx="3420">
                  <c:v>0.24657399999999999</c:v>
                </c:pt>
                <c:pt idx="3421">
                  <c:v>0.24845900000000001</c:v>
                </c:pt>
                <c:pt idx="3422">
                  <c:v>0.25037900000000002</c:v>
                </c:pt>
                <c:pt idx="3423">
                  <c:v>0.25236599999999998</c:v>
                </c:pt>
                <c:pt idx="3424">
                  <c:v>0.25452200000000003</c:v>
                </c:pt>
                <c:pt idx="3425">
                  <c:v>0.25693199999999999</c:v>
                </c:pt>
                <c:pt idx="3426">
                  <c:v>0.25963700000000001</c:v>
                </c:pt>
                <c:pt idx="3427">
                  <c:v>0.262623</c:v>
                </c:pt>
                <c:pt idx="3428">
                  <c:v>0.26584200000000002</c:v>
                </c:pt>
                <c:pt idx="3429">
                  <c:v>0.26925399999999999</c:v>
                </c:pt>
                <c:pt idx="3430">
                  <c:v>0.27286700000000003</c:v>
                </c:pt>
                <c:pt idx="3431">
                  <c:v>0.27670899999999998</c:v>
                </c:pt>
                <c:pt idx="3432">
                  <c:v>0.28076000000000001</c:v>
                </c:pt>
                <c:pt idx="3433">
                  <c:v>0.28492299999999998</c:v>
                </c:pt>
                <c:pt idx="3434">
                  <c:v>0.28906799999999999</c:v>
                </c:pt>
                <c:pt idx="3435">
                  <c:v>0.29308600000000001</c:v>
                </c:pt>
                <c:pt idx="3436">
                  <c:v>0.29691299999999998</c:v>
                </c:pt>
                <c:pt idx="3437">
                  <c:v>0.30056100000000002</c:v>
                </c:pt>
                <c:pt idx="3438">
                  <c:v>0.30411700000000003</c:v>
                </c:pt>
                <c:pt idx="3439">
                  <c:v>0.30768499999999999</c:v>
                </c:pt>
                <c:pt idx="3440">
                  <c:v>0.31130200000000002</c:v>
                </c:pt>
                <c:pt idx="3441">
                  <c:v>0.31491200000000003</c:v>
                </c:pt>
                <c:pt idx="3442">
                  <c:v>0.31841399999999997</c:v>
                </c:pt>
                <c:pt idx="3443">
                  <c:v>0.32171499999999997</c:v>
                </c:pt>
                <c:pt idx="3444">
                  <c:v>0.32478899999999999</c:v>
                </c:pt>
                <c:pt idx="3445">
                  <c:v>0.327706</c:v>
                </c:pt>
                <c:pt idx="3446">
                  <c:v>0.33058500000000002</c:v>
                </c:pt>
                <c:pt idx="3447">
                  <c:v>0.333509</c:v>
                </c:pt>
                <c:pt idx="3448">
                  <c:v>0.33648099999999997</c:v>
                </c:pt>
                <c:pt idx="3449">
                  <c:v>0.33946599999999999</c:v>
                </c:pt>
                <c:pt idx="3450">
                  <c:v>0.34244200000000002</c:v>
                </c:pt>
                <c:pt idx="3451">
                  <c:v>0.34540199999999999</c:v>
                </c:pt>
                <c:pt idx="3452">
                  <c:v>0.34835899999999997</c:v>
                </c:pt>
                <c:pt idx="3453">
                  <c:v>0.35134100000000001</c:v>
                </c:pt>
                <c:pt idx="3454">
                  <c:v>0.354379</c:v>
                </c:pt>
                <c:pt idx="3455">
                  <c:v>0.35746600000000001</c:v>
                </c:pt>
                <c:pt idx="3456">
                  <c:v>0.36053600000000002</c:v>
                </c:pt>
                <c:pt idx="3457">
                  <c:v>0.363485</c:v>
                </c:pt>
                <c:pt idx="3458">
                  <c:v>0.366205</c:v>
                </c:pt>
                <c:pt idx="3459">
                  <c:v>0.36858400000000002</c:v>
                </c:pt>
                <c:pt idx="3460">
                  <c:v>0.37056</c:v>
                </c:pt>
                <c:pt idx="3461">
                  <c:v>0.372228</c:v>
                </c:pt>
                <c:pt idx="3462">
                  <c:v>0.37382500000000002</c:v>
                </c:pt>
                <c:pt idx="3463">
                  <c:v>0.37552799999999997</c:v>
                </c:pt>
                <c:pt idx="3464">
                  <c:v>0.377305</c:v>
                </c:pt>
                <c:pt idx="3465">
                  <c:v>0.37900899999999998</c:v>
                </c:pt>
                <c:pt idx="3466">
                  <c:v>0.38059799999999999</c:v>
                </c:pt>
                <c:pt idx="3467">
                  <c:v>0.38216600000000001</c:v>
                </c:pt>
                <c:pt idx="3468">
                  <c:v>0.38382500000000003</c:v>
                </c:pt>
                <c:pt idx="3469">
                  <c:v>0.38561099999999998</c:v>
                </c:pt>
                <c:pt idx="3470">
                  <c:v>0.387492</c:v>
                </c:pt>
                <c:pt idx="3471">
                  <c:v>0.38944200000000001</c:v>
                </c:pt>
                <c:pt idx="3472">
                  <c:v>0.391484</c:v>
                </c:pt>
                <c:pt idx="3473">
                  <c:v>0.39366000000000001</c:v>
                </c:pt>
                <c:pt idx="3474">
                  <c:v>0.396007</c:v>
                </c:pt>
                <c:pt idx="3475">
                  <c:v>0.39854299999999998</c:v>
                </c:pt>
                <c:pt idx="3476">
                  <c:v>0.40126899999999999</c:v>
                </c:pt>
                <c:pt idx="3477">
                  <c:v>0.40413700000000002</c:v>
                </c:pt>
                <c:pt idx="3478">
                  <c:v>0.40706599999999998</c:v>
                </c:pt>
                <c:pt idx="3479">
                  <c:v>0.409964</c:v>
                </c:pt>
                <c:pt idx="3480">
                  <c:v>0.41272300000000001</c:v>
                </c:pt>
                <c:pt idx="3481">
                  <c:v>0.41517700000000002</c:v>
                </c:pt>
                <c:pt idx="3482">
                  <c:v>0.41715000000000002</c:v>
                </c:pt>
                <c:pt idx="3483">
                  <c:v>0.41857699999999998</c:v>
                </c:pt>
                <c:pt idx="3484">
                  <c:v>0.41958000000000001</c:v>
                </c:pt>
                <c:pt idx="3485">
                  <c:v>0.420375</c:v>
                </c:pt>
                <c:pt idx="3486">
                  <c:v>0.42106900000000003</c:v>
                </c:pt>
                <c:pt idx="3487">
                  <c:v>0.42156900000000003</c:v>
                </c:pt>
                <c:pt idx="3488">
                  <c:v>0.42171199999999998</c:v>
                </c:pt>
                <c:pt idx="3489">
                  <c:v>0.42142800000000002</c:v>
                </c:pt>
                <c:pt idx="3490">
                  <c:v>0.42075699999999999</c:v>
                </c:pt>
                <c:pt idx="3491">
                  <c:v>0.41973899999999997</c:v>
                </c:pt>
                <c:pt idx="3492">
                  <c:v>0.41834700000000002</c:v>
                </c:pt>
                <c:pt idx="3493">
                  <c:v>0.41654600000000003</c:v>
                </c:pt>
                <c:pt idx="3494">
                  <c:v>0.41438199999999997</c:v>
                </c:pt>
                <c:pt idx="3495">
                  <c:v>0.41197699999999998</c:v>
                </c:pt>
                <c:pt idx="3496">
                  <c:v>0.40940700000000002</c:v>
                </c:pt>
                <c:pt idx="3497">
                  <c:v>0.406665</c:v>
                </c:pt>
                <c:pt idx="3498">
                  <c:v>0.40374199999999999</c:v>
                </c:pt>
                <c:pt idx="3499">
                  <c:v>0.40069500000000002</c:v>
                </c:pt>
                <c:pt idx="3500">
                  <c:v>0.39756200000000003</c:v>
                </c:pt>
                <c:pt idx="3501">
                  <c:v>0.39430999999999999</c:v>
                </c:pt>
                <c:pt idx="3502">
                  <c:v>0.39088299999999998</c:v>
                </c:pt>
                <c:pt idx="3503">
                  <c:v>0.38725999999999999</c:v>
                </c:pt>
                <c:pt idx="3504">
                  <c:v>0.38345099999999999</c:v>
                </c:pt>
                <c:pt idx="3505">
                  <c:v>0.379467</c:v>
                </c:pt>
                <c:pt idx="3506">
                  <c:v>0.37531799999999998</c:v>
                </c:pt>
                <c:pt idx="3507">
                  <c:v>0.37104199999999998</c:v>
                </c:pt>
                <c:pt idx="3508">
                  <c:v>0.36670999999999998</c:v>
                </c:pt>
                <c:pt idx="3509">
                  <c:v>0.36238799999999999</c:v>
                </c:pt>
                <c:pt idx="3510">
                  <c:v>0.35810900000000001</c:v>
                </c:pt>
                <c:pt idx="3511">
                  <c:v>0.35389900000000002</c:v>
                </c:pt>
                <c:pt idx="3512">
                  <c:v>0.349831</c:v>
                </c:pt>
                <c:pt idx="3513">
                  <c:v>0.34598899999999999</c:v>
                </c:pt>
                <c:pt idx="3514">
                  <c:v>0.342389</c:v>
                </c:pt>
                <c:pt idx="3515">
                  <c:v>0.33895599999999998</c:v>
                </c:pt>
                <c:pt idx="3516">
                  <c:v>0.335586</c:v>
                </c:pt>
                <c:pt idx="3517">
                  <c:v>0.332231</c:v>
                </c:pt>
                <c:pt idx="3518">
                  <c:v>0.328934</c:v>
                </c:pt>
                <c:pt idx="3519">
                  <c:v>0.325764</c:v>
                </c:pt>
                <c:pt idx="3520">
                  <c:v>0.32272800000000001</c:v>
                </c:pt>
                <c:pt idx="3521">
                  <c:v>0.31978000000000001</c:v>
                </c:pt>
                <c:pt idx="3522">
                  <c:v>0.316861</c:v>
                </c:pt>
                <c:pt idx="3523">
                  <c:v>0.31389499999999998</c:v>
                </c:pt>
                <c:pt idx="3524">
                  <c:v>0.31074000000000002</c:v>
                </c:pt>
                <c:pt idx="3525">
                  <c:v>0.30724400000000002</c:v>
                </c:pt>
                <c:pt idx="3526">
                  <c:v>0.30331599999999997</c:v>
                </c:pt>
                <c:pt idx="3527">
                  <c:v>0.29891899999999999</c:v>
                </c:pt>
                <c:pt idx="3528">
                  <c:v>0.29400500000000002</c:v>
                </c:pt>
                <c:pt idx="3529">
                  <c:v>0.28847600000000001</c:v>
                </c:pt>
                <c:pt idx="3530">
                  <c:v>0.282225</c:v>
                </c:pt>
                <c:pt idx="3531">
                  <c:v>0.27520800000000001</c:v>
                </c:pt>
                <c:pt idx="3532">
                  <c:v>0.26748</c:v>
                </c:pt>
                <c:pt idx="3533">
                  <c:v>0.25915700000000003</c:v>
                </c:pt>
                <c:pt idx="3534">
                  <c:v>0.25031300000000001</c:v>
                </c:pt>
                <c:pt idx="3535">
                  <c:v>0.24097199999999999</c:v>
                </c:pt>
                <c:pt idx="3536">
                  <c:v>0.23116500000000001</c:v>
                </c:pt>
                <c:pt idx="3537">
                  <c:v>0.220944</c:v>
                </c:pt>
                <c:pt idx="3538">
                  <c:v>0.21032100000000001</c:v>
                </c:pt>
                <c:pt idx="3539">
                  <c:v>0.19925399999999999</c:v>
                </c:pt>
                <c:pt idx="3540">
                  <c:v>0.18774099999999999</c:v>
                </c:pt>
                <c:pt idx="3541">
                  <c:v>0.175925</c:v>
                </c:pt>
                <c:pt idx="3542">
                  <c:v>0.164049</c:v>
                </c:pt>
                <c:pt idx="3543">
                  <c:v>0.15232599999999999</c:v>
                </c:pt>
                <c:pt idx="3544">
                  <c:v>0.140823</c:v>
                </c:pt>
                <c:pt idx="3545">
                  <c:v>0.12950400000000001</c:v>
                </c:pt>
                <c:pt idx="3546">
                  <c:v>0.11831999999999999</c:v>
                </c:pt>
                <c:pt idx="3547">
                  <c:v>0.107279</c:v>
                </c:pt>
                <c:pt idx="3548">
                  <c:v>9.6443000000000001E-2</c:v>
                </c:pt>
                <c:pt idx="3549">
                  <c:v>8.5921999999999998E-2</c:v>
                </c:pt>
                <c:pt idx="3550">
                  <c:v>7.5856999999999994E-2</c:v>
                </c:pt>
                <c:pt idx="3551">
                  <c:v>6.6373000000000001E-2</c:v>
                </c:pt>
                <c:pt idx="3552">
                  <c:v>5.7528999999999997E-2</c:v>
                </c:pt>
                <c:pt idx="3553">
                  <c:v>4.9333000000000002E-2</c:v>
                </c:pt>
                <c:pt idx="3554">
                  <c:v>4.1792000000000003E-2</c:v>
                </c:pt>
                <c:pt idx="3555">
                  <c:v>3.4969E-2</c:v>
                </c:pt>
                <c:pt idx="3556">
                  <c:v>2.8964E-2</c:v>
                </c:pt>
                <c:pt idx="3557">
                  <c:v>2.3819E-2</c:v>
                </c:pt>
                <c:pt idx="3558">
                  <c:v>1.9456999999999999E-2</c:v>
                </c:pt>
                <c:pt idx="3559">
                  <c:v>1.5781E-2</c:v>
                </c:pt>
                <c:pt idx="3560">
                  <c:v>1.2777999999999999E-2</c:v>
                </c:pt>
                <c:pt idx="3561">
                  <c:v>1.0482999999999999E-2</c:v>
                </c:pt>
                <c:pt idx="3562">
                  <c:v>8.8780000000000005E-3</c:v>
                </c:pt>
                <c:pt idx="3563">
                  <c:v>7.8969999999999995E-3</c:v>
                </c:pt>
                <c:pt idx="3564">
                  <c:v>7.5319999999999996E-3</c:v>
                </c:pt>
                <c:pt idx="3565">
                  <c:v>7.6490000000000004E-3</c:v>
                </c:pt>
                <c:pt idx="3566">
                  <c:v>8.5859999999999999E-3</c:v>
                </c:pt>
                <c:pt idx="3567">
                  <c:v>1.0355E-2</c:v>
                </c:pt>
                <c:pt idx="3568">
                  <c:v>1.2885000000000001E-2</c:v>
                </c:pt>
                <c:pt idx="3569">
                  <c:v>1.6133999999999999E-2</c:v>
                </c:pt>
                <c:pt idx="3570">
                  <c:v>2.0142E-2</c:v>
                </c:pt>
                <c:pt idx="3571">
                  <c:v>2.4971E-2</c:v>
                </c:pt>
                <c:pt idx="3572">
                  <c:v>3.0655000000000002E-2</c:v>
                </c:pt>
                <c:pt idx="3573">
                  <c:v>3.7207999999999998E-2</c:v>
                </c:pt>
                <c:pt idx="3574">
                  <c:v>4.4629000000000002E-2</c:v>
                </c:pt>
                <c:pt idx="3575">
                  <c:v>5.2873000000000003E-2</c:v>
                </c:pt>
                <c:pt idx="3576">
                  <c:v>6.1837999999999997E-2</c:v>
                </c:pt>
                <c:pt idx="3577">
                  <c:v>7.1403999999999995E-2</c:v>
                </c:pt>
                <c:pt idx="3578">
                  <c:v>8.1517000000000006E-2</c:v>
                </c:pt>
                <c:pt idx="3579">
                  <c:v>9.221E-2</c:v>
                </c:pt>
                <c:pt idx="3580">
                  <c:v>0.103501</c:v>
                </c:pt>
                <c:pt idx="3581">
                  <c:v>0.115305</c:v>
                </c:pt>
                <c:pt idx="3582">
                  <c:v>0.12748100000000001</c:v>
                </c:pt>
                <c:pt idx="3583">
                  <c:v>0.13994400000000001</c:v>
                </c:pt>
                <c:pt idx="3584">
                  <c:v>0.152643</c:v>
                </c:pt>
                <c:pt idx="3585">
                  <c:v>0.16549900000000001</c:v>
                </c:pt>
                <c:pt idx="3586">
                  <c:v>0.17840200000000001</c:v>
                </c:pt>
                <c:pt idx="3587">
                  <c:v>0.19125400000000001</c:v>
                </c:pt>
                <c:pt idx="3588">
                  <c:v>0.20401</c:v>
                </c:pt>
                <c:pt idx="3589">
                  <c:v>0.216638</c:v>
                </c:pt>
                <c:pt idx="3590">
                  <c:v>0.22905200000000001</c:v>
                </c:pt>
                <c:pt idx="3591">
                  <c:v>0.241116</c:v>
                </c:pt>
                <c:pt idx="3592">
                  <c:v>0.25275599999999998</c:v>
                </c:pt>
                <c:pt idx="3593">
                  <c:v>0.263992</c:v>
                </c:pt>
                <c:pt idx="3594">
                  <c:v>0.27483400000000002</c:v>
                </c:pt>
                <c:pt idx="3595">
                  <c:v>0.28518100000000002</c:v>
                </c:pt>
                <c:pt idx="3596">
                  <c:v>0.29488599999999998</c:v>
                </c:pt>
                <c:pt idx="3597">
                  <c:v>0.303846</c:v>
                </c:pt>
                <c:pt idx="3598">
                  <c:v>0.31199700000000002</c:v>
                </c:pt>
                <c:pt idx="3599">
                  <c:v>0.319247</c:v>
                </c:pt>
                <c:pt idx="3600">
                  <c:v>0.32548100000000002</c:v>
                </c:pt>
                <c:pt idx="3601">
                  <c:v>0.33064500000000002</c:v>
                </c:pt>
                <c:pt idx="3602">
                  <c:v>0.33479799999999998</c:v>
                </c:pt>
                <c:pt idx="3603">
                  <c:v>0.33805299999999999</c:v>
                </c:pt>
                <c:pt idx="3604">
                  <c:v>0.34046399999999999</c:v>
                </c:pt>
                <c:pt idx="3605">
                  <c:v>0.34201700000000002</c:v>
                </c:pt>
                <c:pt idx="3606">
                  <c:v>0.34270899999999999</c:v>
                </c:pt>
                <c:pt idx="3607">
                  <c:v>0.34256999999999999</c:v>
                </c:pt>
                <c:pt idx="3608">
                  <c:v>0.34163700000000002</c:v>
                </c:pt>
                <c:pt idx="3609">
                  <c:v>0.33996399999999999</c:v>
                </c:pt>
                <c:pt idx="3610">
                  <c:v>0.33765699999999998</c:v>
                </c:pt>
                <c:pt idx="3611">
                  <c:v>0.33488299999999999</c:v>
                </c:pt>
                <c:pt idx="3612">
                  <c:v>0.33183800000000002</c:v>
                </c:pt>
                <c:pt idx="3613">
                  <c:v>0.32868999999999998</c:v>
                </c:pt>
                <c:pt idx="3614">
                  <c:v>0.32556800000000002</c:v>
                </c:pt>
                <c:pt idx="3615">
                  <c:v>0.32259900000000002</c:v>
                </c:pt>
                <c:pt idx="3616">
                  <c:v>0.31994600000000001</c:v>
                </c:pt>
                <c:pt idx="3617">
                  <c:v>0.31776199999999999</c:v>
                </c:pt>
                <c:pt idx="3618">
                  <c:v>0.31611</c:v>
                </c:pt>
                <c:pt idx="3619">
                  <c:v>0.31497900000000001</c:v>
                </c:pt>
                <c:pt idx="3620">
                  <c:v>0.31435800000000003</c:v>
                </c:pt>
                <c:pt idx="3621">
                  <c:v>0.31426900000000002</c:v>
                </c:pt>
                <c:pt idx="3622">
                  <c:v>0.31473899999999999</c:v>
                </c:pt>
                <c:pt idx="3623">
                  <c:v>0.31580200000000003</c:v>
                </c:pt>
                <c:pt idx="3624">
                  <c:v>0.317521</c:v>
                </c:pt>
                <c:pt idx="3625">
                  <c:v>0.31994</c:v>
                </c:pt>
                <c:pt idx="3626">
                  <c:v>0.32302999999999998</c:v>
                </c:pt>
                <c:pt idx="3627">
                  <c:v>0.32669700000000002</c:v>
                </c:pt>
                <c:pt idx="3628">
                  <c:v>0.33084200000000002</c:v>
                </c:pt>
                <c:pt idx="3629">
                  <c:v>0.33540999999999999</c:v>
                </c:pt>
                <c:pt idx="3630">
                  <c:v>0.34039199999999997</c:v>
                </c:pt>
                <c:pt idx="3631">
                  <c:v>0.34581099999999998</c:v>
                </c:pt>
                <c:pt idx="3632">
                  <c:v>0.35168100000000002</c:v>
                </c:pt>
                <c:pt idx="3633">
                  <c:v>0.35799599999999998</c:v>
                </c:pt>
                <c:pt idx="3634">
                  <c:v>0.36474200000000001</c:v>
                </c:pt>
                <c:pt idx="3635">
                  <c:v>0.37189499999999998</c:v>
                </c:pt>
                <c:pt idx="3636">
                  <c:v>0.37939899999999999</c:v>
                </c:pt>
                <c:pt idx="3637">
                  <c:v>0.38718799999999998</c:v>
                </c:pt>
                <c:pt idx="3638">
                  <c:v>0.395233</c:v>
                </c:pt>
                <c:pt idx="3639">
                  <c:v>0.40353899999999998</c:v>
                </c:pt>
                <c:pt idx="3640">
                  <c:v>0.41210200000000002</c:v>
                </c:pt>
                <c:pt idx="3641">
                  <c:v>0.42088799999999998</c:v>
                </c:pt>
                <c:pt idx="3642">
                  <c:v>0.42985400000000001</c:v>
                </c:pt>
                <c:pt idx="3643">
                  <c:v>0.43898399999999999</c:v>
                </c:pt>
                <c:pt idx="3644">
                  <c:v>0.448297</c:v>
                </c:pt>
                <c:pt idx="3645">
                  <c:v>0.45783200000000002</c:v>
                </c:pt>
                <c:pt idx="3646">
                  <c:v>0.46762500000000001</c:v>
                </c:pt>
                <c:pt idx="3647">
                  <c:v>0.47766999999999998</c:v>
                </c:pt>
                <c:pt idx="3648">
                  <c:v>0.48791400000000001</c:v>
                </c:pt>
                <c:pt idx="3649">
                  <c:v>0.49828600000000001</c:v>
                </c:pt>
                <c:pt idx="3650">
                  <c:v>0.50874600000000003</c:v>
                </c:pt>
                <c:pt idx="3651">
                  <c:v>0.51930799999999999</c:v>
                </c:pt>
                <c:pt idx="3652">
                  <c:v>0.53001500000000001</c:v>
                </c:pt>
                <c:pt idx="3653">
                  <c:v>0.54091500000000003</c:v>
                </c:pt>
                <c:pt idx="3654">
                  <c:v>0.55203800000000003</c:v>
                </c:pt>
                <c:pt idx="3655">
                  <c:v>0.56333900000000003</c:v>
                </c:pt>
                <c:pt idx="3656">
                  <c:v>0.57468900000000001</c:v>
                </c:pt>
                <c:pt idx="3657">
                  <c:v>0.58590500000000001</c:v>
                </c:pt>
                <c:pt idx="3658">
                  <c:v>0.596804</c:v>
                </c:pt>
                <c:pt idx="3659">
                  <c:v>0.60723099999999997</c:v>
                </c:pt>
                <c:pt idx="3660">
                  <c:v>0.617143</c:v>
                </c:pt>
                <c:pt idx="3661">
                  <c:v>0.62661599999999995</c:v>
                </c:pt>
                <c:pt idx="3662">
                  <c:v>0.63572499999999998</c:v>
                </c:pt>
                <c:pt idx="3663">
                  <c:v>0.64439800000000003</c:v>
                </c:pt>
                <c:pt idx="3664">
                  <c:v>0.65246999999999999</c:v>
                </c:pt>
                <c:pt idx="3665">
                  <c:v>0.65983800000000004</c:v>
                </c:pt>
                <c:pt idx="3666">
                  <c:v>0.66650699999999996</c:v>
                </c:pt>
                <c:pt idx="3667">
                  <c:v>0.67250600000000005</c:v>
                </c:pt>
                <c:pt idx="3668">
                  <c:v>0.67782100000000001</c:v>
                </c:pt>
                <c:pt idx="3669">
                  <c:v>0.68243299999999996</c:v>
                </c:pt>
                <c:pt idx="3670">
                  <c:v>0.68639300000000003</c:v>
                </c:pt>
                <c:pt idx="3671">
                  <c:v>0.68985799999999997</c:v>
                </c:pt>
                <c:pt idx="3672">
                  <c:v>0.69304699999999997</c:v>
                </c:pt>
                <c:pt idx="3673">
                  <c:v>0.69614699999999996</c:v>
                </c:pt>
                <c:pt idx="3674">
                  <c:v>0.69926999999999995</c:v>
                </c:pt>
                <c:pt idx="3675">
                  <c:v>0.70251399999999997</c:v>
                </c:pt>
                <c:pt idx="3676">
                  <c:v>0.70603400000000005</c:v>
                </c:pt>
                <c:pt idx="3677">
                  <c:v>0.71004100000000003</c:v>
                </c:pt>
                <c:pt idx="3678">
                  <c:v>0.71474300000000002</c:v>
                </c:pt>
                <c:pt idx="3679">
                  <c:v>0.72031900000000004</c:v>
                </c:pt>
                <c:pt idx="3680">
                  <c:v>0.72692699999999999</c:v>
                </c:pt>
                <c:pt idx="3681">
                  <c:v>0.734711</c:v>
                </c:pt>
                <c:pt idx="3682">
                  <c:v>0.74384600000000001</c:v>
                </c:pt>
                <c:pt idx="3683">
                  <c:v>0.75456999999999996</c:v>
                </c:pt>
                <c:pt idx="3684">
                  <c:v>0.76711099999999999</c:v>
                </c:pt>
                <c:pt idx="3685">
                  <c:v>0.78156000000000003</c:v>
                </c:pt>
                <c:pt idx="3686">
                  <c:v>0.797821</c:v>
                </c:pt>
                <c:pt idx="3687">
                  <c:v>0.81574000000000002</c:v>
                </c:pt>
                <c:pt idx="3688">
                  <c:v>0.83526999999999996</c:v>
                </c:pt>
                <c:pt idx="3689">
                  <c:v>0.85648800000000003</c:v>
                </c:pt>
                <c:pt idx="3690">
                  <c:v>0.87946899999999995</c:v>
                </c:pt>
                <c:pt idx="3691">
                  <c:v>0.90416099999999999</c:v>
                </c:pt>
                <c:pt idx="3692">
                  <c:v>0.93040199999999995</c:v>
                </c:pt>
                <c:pt idx="3693">
                  <c:v>0.95800099999999999</c:v>
                </c:pt>
                <c:pt idx="3694">
                  <c:v>0.98675100000000004</c:v>
                </c:pt>
                <c:pt idx="3695">
                  <c:v>1.0163850000000001</c:v>
                </c:pt>
                <c:pt idx="3696">
                  <c:v>1.04657</c:v>
                </c:pt>
                <c:pt idx="3697">
                  <c:v>1.0769420000000001</c:v>
                </c:pt>
                <c:pt idx="3698">
                  <c:v>1.10714</c:v>
                </c:pt>
                <c:pt idx="3699">
                  <c:v>1.1368510000000001</c:v>
                </c:pt>
                <c:pt idx="3700">
                  <c:v>1.1658139999999999</c:v>
                </c:pt>
                <c:pt idx="3701">
                  <c:v>1.193813</c:v>
                </c:pt>
                <c:pt idx="3702">
                  <c:v>1.220628</c:v>
                </c:pt>
                <c:pt idx="3703">
                  <c:v>1.2460199999999999</c:v>
                </c:pt>
                <c:pt idx="3704">
                  <c:v>1.26976</c:v>
                </c:pt>
                <c:pt idx="3705">
                  <c:v>1.291668</c:v>
                </c:pt>
                <c:pt idx="3706">
                  <c:v>1.311639</c:v>
                </c:pt>
                <c:pt idx="3707">
                  <c:v>1.329615</c:v>
                </c:pt>
                <c:pt idx="3708">
                  <c:v>1.3455349999999999</c:v>
                </c:pt>
                <c:pt idx="3709">
                  <c:v>1.359334</c:v>
                </c:pt>
                <c:pt idx="3710">
                  <c:v>1.370981</c:v>
                </c:pt>
                <c:pt idx="3711">
                  <c:v>1.3805559999999999</c:v>
                </c:pt>
                <c:pt idx="3712">
                  <c:v>1.388269</c:v>
                </c:pt>
                <c:pt idx="3713">
                  <c:v>1.3943989999999999</c:v>
                </c:pt>
                <c:pt idx="3714">
                  <c:v>1.399179</c:v>
                </c:pt>
                <c:pt idx="3715">
                  <c:v>1.402773</c:v>
                </c:pt>
                <c:pt idx="3716">
                  <c:v>1.4053420000000001</c:v>
                </c:pt>
                <c:pt idx="3717">
                  <c:v>1.4070689999999999</c:v>
                </c:pt>
                <c:pt idx="3718">
                  <c:v>1.408139</c:v>
                </c:pt>
                <c:pt idx="3719">
                  <c:v>1.40876</c:v>
                </c:pt>
                <c:pt idx="3720">
                  <c:v>1.409171</c:v>
                </c:pt>
                <c:pt idx="3721">
                  <c:v>1.4095839999999999</c:v>
                </c:pt>
                <c:pt idx="3722">
                  <c:v>1.410158</c:v>
                </c:pt>
                <c:pt idx="3723">
                  <c:v>1.4111</c:v>
                </c:pt>
                <c:pt idx="3724">
                  <c:v>1.412722</c:v>
                </c:pt>
                <c:pt idx="3725">
                  <c:v>1.4153340000000001</c:v>
                </c:pt>
                <c:pt idx="3726">
                  <c:v>1.4191130000000001</c:v>
                </c:pt>
                <c:pt idx="3727">
                  <c:v>1.424096</c:v>
                </c:pt>
                <c:pt idx="3728">
                  <c:v>1.4302379999999999</c:v>
                </c:pt>
                <c:pt idx="3729">
                  <c:v>1.4374389999999999</c:v>
                </c:pt>
                <c:pt idx="3730">
                  <c:v>1.4455800000000001</c:v>
                </c:pt>
                <c:pt idx="3731">
                  <c:v>1.4545630000000001</c:v>
                </c:pt>
                <c:pt idx="3732">
                  <c:v>1.4642869999999999</c:v>
                </c:pt>
                <c:pt idx="3733">
                  <c:v>1.474615</c:v>
                </c:pt>
                <c:pt idx="3734">
                  <c:v>1.4853860000000001</c:v>
                </c:pt>
                <c:pt idx="3735">
                  <c:v>1.4964630000000001</c:v>
                </c:pt>
                <c:pt idx="3736">
                  <c:v>1.5077389999999999</c:v>
                </c:pt>
                <c:pt idx="3737">
                  <c:v>1.5191159999999999</c:v>
                </c:pt>
                <c:pt idx="3738">
                  <c:v>1.5305420000000001</c:v>
                </c:pt>
                <c:pt idx="3739">
                  <c:v>1.5420050000000001</c:v>
                </c:pt>
                <c:pt idx="3740">
                  <c:v>1.5534559999999999</c:v>
                </c:pt>
                <c:pt idx="3741">
                  <c:v>1.564762</c:v>
                </c:pt>
                <c:pt idx="3742">
                  <c:v>1.5757810000000001</c:v>
                </c:pt>
                <c:pt idx="3743">
                  <c:v>1.5864529999999999</c:v>
                </c:pt>
                <c:pt idx="3744">
                  <c:v>1.596778</c:v>
                </c:pt>
                <c:pt idx="3745">
                  <c:v>1.6067560000000001</c:v>
                </c:pt>
                <c:pt idx="3746">
                  <c:v>1.616446</c:v>
                </c:pt>
                <c:pt idx="3747">
                  <c:v>1.62605</c:v>
                </c:pt>
                <c:pt idx="3748">
                  <c:v>1.635834</c:v>
                </c:pt>
                <c:pt idx="3749">
                  <c:v>1.645977</c:v>
                </c:pt>
                <c:pt idx="3750">
                  <c:v>1.6564950000000001</c:v>
                </c:pt>
                <c:pt idx="3751">
                  <c:v>1.6673389999999999</c:v>
                </c:pt>
                <c:pt idx="3752">
                  <c:v>1.678531</c:v>
                </c:pt>
                <c:pt idx="3753">
                  <c:v>1.6901980000000001</c:v>
                </c:pt>
                <c:pt idx="3754">
                  <c:v>1.7024710000000001</c:v>
                </c:pt>
                <c:pt idx="3755">
                  <c:v>1.715406</c:v>
                </c:pt>
                <c:pt idx="3756">
                  <c:v>1.7289969999999999</c:v>
                </c:pt>
                <c:pt idx="3757">
                  <c:v>1.743233</c:v>
                </c:pt>
                <c:pt idx="3758">
                  <c:v>1.758095</c:v>
                </c:pt>
                <c:pt idx="3759">
                  <c:v>1.773542</c:v>
                </c:pt>
                <c:pt idx="3760">
                  <c:v>1.789523</c:v>
                </c:pt>
                <c:pt idx="3761">
                  <c:v>1.805993</c:v>
                </c:pt>
                <c:pt idx="3762">
                  <c:v>1.8228850000000001</c:v>
                </c:pt>
                <c:pt idx="3763">
                  <c:v>1.840071</c:v>
                </c:pt>
                <c:pt idx="3764">
                  <c:v>1.857307</c:v>
                </c:pt>
                <c:pt idx="3765">
                  <c:v>1.8742799999999999</c:v>
                </c:pt>
                <c:pt idx="3766">
                  <c:v>1.890725</c:v>
                </c:pt>
                <c:pt idx="3767">
                  <c:v>1.906455</c:v>
                </c:pt>
                <c:pt idx="3768">
                  <c:v>1.921279</c:v>
                </c:pt>
                <c:pt idx="3769">
                  <c:v>1.9350020000000001</c:v>
                </c:pt>
                <c:pt idx="3770">
                  <c:v>1.947524</c:v>
                </c:pt>
                <c:pt idx="3771">
                  <c:v>1.9588509999999999</c:v>
                </c:pt>
                <c:pt idx="3772">
                  <c:v>1.9689589999999999</c:v>
                </c:pt>
                <c:pt idx="3773">
                  <c:v>1.977719</c:v>
                </c:pt>
                <c:pt idx="3774">
                  <c:v>1.984999</c:v>
                </c:pt>
                <c:pt idx="3775">
                  <c:v>1.9907900000000001</c:v>
                </c:pt>
                <c:pt idx="3776">
                  <c:v>1.9951829999999999</c:v>
                </c:pt>
                <c:pt idx="3777">
                  <c:v>1.9982260000000001</c:v>
                </c:pt>
                <c:pt idx="3778">
                  <c:v>1.9998480000000001</c:v>
                </c:pt>
                <c:pt idx="3779">
                  <c:v>2</c:v>
                </c:pt>
                <c:pt idx="3780">
                  <c:v>1.9987999999999999</c:v>
                </c:pt>
                <c:pt idx="3781">
                  <c:v>1.9964900000000001</c:v>
                </c:pt>
                <c:pt idx="3782">
                  <c:v>1.993269</c:v>
                </c:pt>
                <c:pt idx="3783">
                  <c:v>1.9892460000000001</c:v>
                </c:pt>
                <c:pt idx="3784">
                  <c:v>1.9845189999999999</c:v>
                </c:pt>
                <c:pt idx="3785">
                  <c:v>1.9792369999999999</c:v>
                </c:pt>
                <c:pt idx="3786">
                  <c:v>1.973552</c:v>
                </c:pt>
                <c:pt idx="3787">
                  <c:v>1.967557</c:v>
                </c:pt>
                <c:pt idx="3788">
                  <c:v>1.9612860000000001</c:v>
                </c:pt>
                <c:pt idx="3789">
                  <c:v>1.9547909999999999</c:v>
                </c:pt>
                <c:pt idx="3790">
                  <c:v>1.948142</c:v>
                </c:pt>
                <c:pt idx="3791">
                  <c:v>1.9413499999999999</c:v>
                </c:pt>
                <c:pt idx="3792">
                  <c:v>1.9343060000000001</c:v>
                </c:pt>
                <c:pt idx="3793">
                  <c:v>1.926849</c:v>
                </c:pt>
                <c:pt idx="3794">
                  <c:v>1.9188670000000001</c:v>
                </c:pt>
                <c:pt idx="3795">
                  <c:v>1.910283</c:v>
                </c:pt>
                <c:pt idx="3796">
                  <c:v>1.9009689999999999</c:v>
                </c:pt>
                <c:pt idx="3797">
                  <c:v>1.8907080000000001</c:v>
                </c:pt>
                <c:pt idx="3798">
                  <c:v>1.879278</c:v>
                </c:pt>
                <c:pt idx="3799">
                  <c:v>1.866541</c:v>
                </c:pt>
                <c:pt idx="3800">
                  <c:v>1.852454</c:v>
                </c:pt>
                <c:pt idx="3801">
                  <c:v>1.8370219999999999</c:v>
                </c:pt>
                <c:pt idx="3802">
                  <c:v>1.8202700000000001</c:v>
                </c:pt>
                <c:pt idx="3803">
                  <c:v>1.8022720000000001</c:v>
                </c:pt>
                <c:pt idx="3804">
                  <c:v>1.78315</c:v>
                </c:pt>
                <c:pt idx="3805">
                  <c:v>1.7630189999999999</c:v>
                </c:pt>
                <c:pt idx="3806">
                  <c:v>1.7419279999999999</c:v>
                </c:pt>
                <c:pt idx="3807">
                  <c:v>1.719911</c:v>
                </c:pt>
                <c:pt idx="3808">
                  <c:v>1.697095</c:v>
                </c:pt>
                <c:pt idx="3809">
                  <c:v>1.6737040000000001</c:v>
                </c:pt>
                <c:pt idx="3810">
                  <c:v>1.6499710000000001</c:v>
                </c:pt>
                <c:pt idx="3811">
                  <c:v>1.626115</c:v>
                </c:pt>
                <c:pt idx="3812">
                  <c:v>1.6023769999999999</c:v>
                </c:pt>
                <c:pt idx="3813">
                  <c:v>1.57901</c:v>
                </c:pt>
                <c:pt idx="3814">
                  <c:v>1.556227</c:v>
                </c:pt>
                <c:pt idx="3815">
                  <c:v>1.5341530000000001</c:v>
                </c:pt>
                <c:pt idx="3816">
                  <c:v>1.5128159999999999</c:v>
                </c:pt>
                <c:pt idx="3817">
                  <c:v>1.492181</c:v>
                </c:pt>
                <c:pt idx="3818">
                  <c:v>1.472251</c:v>
                </c:pt>
                <c:pt idx="3819">
                  <c:v>1.453103</c:v>
                </c:pt>
                <c:pt idx="3820">
                  <c:v>1.4347829999999999</c:v>
                </c:pt>
                <c:pt idx="3821">
                  <c:v>1.417203</c:v>
                </c:pt>
                <c:pt idx="3822">
                  <c:v>1.4002060000000001</c:v>
                </c:pt>
                <c:pt idx="3823">
                  <c:v>1.3837200000000001</c:v>
                </c:pt>
                <c:pt idx="3824">
                  <c:v>1.36775</c:v>
                </c:pt>
                <c:pt idx="3825">
                  <c:v>1.352223</c:v>
                </c:pt>
                <c:pt idx="3826">
                  <c:v>1.336903</c:v>
                </c:pt>
                <c:pt idx="3827">
                  <c:v>1.321518</c:v>
                </c:pt>
                <c:pt idx="3828">
                  <c:v>1.3058940000000001</c:v>
                </c:pt>
                <c:pt idx="3829">
                  <c:v>1.289919</c:v>
                </c:pt>
                <c:pt idx="3830">
                  <c:v>1.273423</c:v>
                </c:pt>
                <c:pt idx="3831">
                  <c:v>1.2561629999999999</c:v>
                </c:pt>
                <c:pt idx="3832">
                  <c:v>1.2379359999999999</c:v>
                </c:pt>
                <c:pt idx="3833">
                  <c:v>1.21865</c:v>
                </c:pt>
                <c:pt idx="3834">
                  <c:v>1.198305</c:v>
                </c:pt>
                <c:pt idx="3835">
                  <c:v>1.1769579999999999</c:v>
                </c:pt>
                <c:pt idx="3836">
                  <c:v>1.1547229999999999</c:v>
                </c:pt>
                <c:pt idx="3837">
                  <c:v>1.1317699999999999</c:v>
                </c:pt>
                <c:pt idx="3838">
                  <c:v>1.1082970000000001</c:v>
                </c:pt>
                <c:pt idx="3839">
                  <c:v>1.0844290000000001</c:v>
                </c:pt>
                <c:pt idx="3840">
                  <c:v>1.0601959999999999</c:v>
                </c:pt>
                <c:pt idx="3841">
                  <c:v>1.0356240000000001</c:v>
                </c:pt>
                <c:pt idx="3842">
                  <c:v>1.0108550000000001</c:v>
                </c:pt>
                <c:pt idx="3843">
                  <c:v>0.986128</c:v>
                </c:pt>
                <c:pt idx="3844">
                  <c:v>0.96163799999999999</c:v>
                </c:pt>
                <c:pt idx="3845">
                  <c:v>0.93745800000000001</c:v>
                </c:pt>
                <c:pt idx="3846">
                  <c:v>0.91362500000000002</c:v>
                </c:pt>
                <c:pt idx="3847">
                  <c:v>0.89024599999999998</c:v>
                </c:pt>
                <c:pt idx="3848">
                  <c:v>0.86748000000000003</c:v>
                </c:pt>
                <c:pt idx="3849">
                  <c:v>0.84543400000000002</c:v>
                </c:pt>
                <c:pt idx="3850">
                  <c:v>0.82412200000000002</c:v>
                </c:pt>
                <c:pt idx="3851">
                  <c:v>0.80351499999999998</c:v>
                </c:pt>
                <c:pt idx="3852">
                  <c:v>0.78355699999999995</c:v>
                </c:pt>
                <c:pt idx="3853">
                  <c:v>0.76412400000000003</c:v>
                </c:pt>
                <c:pt idx="3854">
                  <c:v>0.74502299999999999</c:v>
                </c:pt>
                <c:pt idx="3855">
                  <c:v>0.72611499999999995</c:v>
                </c:pt>
                <c:pt idx="3856">
                  <c:v>0.70741900000000002</c:v>
                </c:pt>
                <c:pt idx="3857">
                  <c:v>0.68902600000000003</c:v>
                </c:pt>
                <c:pt idx="3858">
                  <c:v>0.67094299999999996</c:v>
                </c:pt>
                <c:pt idx="3859">
                  <c:v>0.65309099999999998</c:v>
                </c:pt>
                <c:pt idx="3860">
                  <c:v>0.635432</c:v>
                </c:pt>
                <c:pt idx="3861">
                  <c:v>0.61800500000000003</c:v>
                </c:pt>
                <c:pt idx="3862">
                  <c:v>0.60087599999999997</c:v>
                </c:pt>
                <c:pt idx="3863">
                  <c:v>0.58413999999999999</c:v>
                </c:pt>
                <c:pt idx="3864">
                  <c:v>0.56793800000000005</c:v>
                </c:pt>
                <c:pt idx="3865">
                  <c:v>0.55240800000000001</c:v>
                </c:pt>
                <c:pt idx="3866">
                  <c:v>0.53765799999999997</c:v>
                </c:pt>
                <c:pt idx="3867">
                  <c:v>0.52380700000000002</c:v>
                </c:pt>
                <c:pt idx="3868">
                  <c:v>0.51097899999999996</c:v>
                </c:pt>
                <c:pt idx="3869">
                  <c:v>0.49922</c:v>
                </c:pt>
                <c:pt idx="3870">
                  <c:v>0.48844599999999999</c:v>
                </c:pt>
                <c:pt idx="3871">
                  <c:v>0.47851700000000003</c:v>
                </c:pt>
                <c:pt idx="3872">
                  <c:v>0.46935399999999999</c:v>
                </c:pt>
                <c:pt idx="3873">
                  <c:v>0.46095799999999998</c:v>
                </c:pt>
                <c:pt idx="3874">
                  <c:v>0.453287</c:v>
                </c:pt>
                <c:pt idx="3875">
                  <c:v>0.44618999999999998</c:v>
                </c:pt>
                <c:pt idx="3876">
                  <c:v>0.43948500000000001</c:v>
                </c:pt>
                <c:pt idx="3877">
                  <c:v>0.43306499999999998</c:v>
                </c:pt>
                <c:pt idx="3878">
                  <c:v>0.42688999999999999</c:v>
                </c:pt>
                <c:pt idx="3879">
                  <c:v>0.42093199999999997</c:v>
                </c:pt>
                <c:pt idx="3880">
                  <c:v>0.41513600000000001</c:v>
                </c:pt>
                <c:pt idx="3881">
                  <c:v>0.40939399999999998</c:v>
                </c:pt>
                <c:pt idx="3882">
                  <c:v>0.40355600000000003</c:v>
                </c:pt>
                <c:pt idx="3883">
                  <c:v>0.39752500000000002</c:v>
                </c:pt>
                <c:pt idx="3884">
                  <c:v>0.39131199999999999</c:v>
                </c:pt>
                <c:pt idx="3885">
                  <c:v>0.38499699999999998</c:v>
                </c:pt>
                <c:pt idx="3886">
                  <c:v>0.37867600000000001</c:v>
                </c:pt>
                <c:pt idx="3887">
                  <c:v>0.37243399999999999</c:v>
                </c:pt>
                <c:pt idx="3888">
                  <c:v>0.36629099999999998</c:v>
                </c:pt>
                <c:pt idx="3889">
                  <c:v>0.360176</c:v>
                </c:pt>
                <c:pt idx="3890">
                  <c:v>0.35402699999999998</c:v>
                </c:pt>
                <c:pt idx="3891">
                  <c:v>0.34788799999999998</c:v>
                </c:pt>
                <c:pt idx="3892">
                  <c:v>0.34182200000000001</c:v>
                </c:pt>
                <c:pt idx="3893">
                  <c:v>0.33577099999999999</c:v>
                </c:pt>
                <c:pt idx="3894">
                  <c:v>0.32961699999999999</c:v>
                </c:pt>
                <c:pt idx="3895">
                  <c:v>0.323382</c:v>
                </c:pt>
                <c:pt idx="3896">
                  <c:v>0.31730399999999997</c:v>
                </c:pt>
                <c:pt idx="3897">
                  <c:v>0.31162600000000001</c:v>
                </c:pt>
                <c:pt idx="3898">
                  <c:v>0.30637500000000001</c:v>
                </c:pt>
                <c:pt idx="3899">
                  <c:v>0.30139500000000002</c:v>
                </c:pt>
                <c:pt idx="3900">
                  <c:v>0.29655900000000002</c:v>
                </c:pt>
                <c:pt idx="3901">
                  <c:v>0.291852</c:v>
                </c:pt>
                <c:pt idx="3902">
                  <c:v>0.2873</c:v>
                </c:pt>
                <c:pt idx="3903">
                  <c:v>0.28292800000000001</c:v>
                </c:pt>
                <c:pt idx="3904">
                  <c:v>0.27879300000000001</c:v>
                </c:pt>
                <c:pt idx="3905">
                  <c:v>0.27496300000000001</c:v>
                </c:pt>
                <c:pt idx="3906">
                  <c:v>0.271424</c:v>
                </c:pt>
                <c:pt idx="3907">
                  <c:v>0.26808599999999999</c:v>
                </c:pt>
                <c:pt idx="3908">
                  <c:v>0.264876</c:v>
                </c:pt>
                <c:pt idx="3909">
                  <c:v>0.26180900000000001</c:v>
                </c:pt>
                <c:pt idx="3910">
                  <c:v>0.25895000000000001</c:v>
                </c:pt>
                <c:pt idx="3911">
                  <c:v>0.25633</c:v>
                </c:pt>
                <c:pt idx="3912">
                  <c:v>0.253884</c:v>
                </c:pt>
                <c:pt idx="3913">
                  <c:v>0.25148999999999999</c:v>
                </c:pt>
                <c:pt idx="3914">
                  <c:v>0.24906900000000001</c:v>
                </c:pt>
                <c:pt idx="3915">
                  <c:v>0.246638</c:v>
                </c:pt>
                <c:pt idx="3916">
                  <c:v>0.244258</c:v>
                </c:pt>
                <c:pt idx="3917">
                  <c:v>0.24199100000000001</c:v>
                </c:pt>
                <c:pt idx="3918">
                  <c:v>0.23993300000000001</c:v>
                </c:pt>
                <c:pt idx="3919">
                  <c:v>0.23824400000000001</c:v>
                </c:pt>
                <c:pt idx="3920">
                  <c:v>0.23705499999999999</c:v>
                </c:pt>
                <c:pt idx="3921">
                  <c:v>0.23635300000000001</c:v>
                </c:pt>
                <c:pt idx="3922">
                  <c:v>0.235983</c:v>
                </c:pt>
                <c:pt idx="3923">
                  <c:v>0.23577899999999999</c:v>
                </c:pt>
                <c:pt idx="3924">
                  <c:v>0.23565</c:v>
                </c:pt>
                <c:pt idx="3925">
                  <c:v>0.23553299999999999</c:v>
                </c:pt>
                <c:pt idx="3926">
                  <c:v>0.235343</c:v>
                </c:pt>
                <c:pt idx="3927">
                  <c:v>0.23502200000000001</c:v>
                </c:pt>
                <c:pt idx="3928">
                  <c:v>0.23461599999999999</c:v>
                </c:pt>
                <c:pt idx="3929">
                  <c:v>0.23425299999999999</c:v>
                </c:pt>
                <c:pt idx="3930">
                  <c:v>0.23400699999999999</c:v>
                </c:pt>
                <c:pt idx="3931">
                  <c:v>0.233817</c:v>
                </c:pt>
                <c:pt idx="3932">
                  <c:v>0.23356399999999999</c:v>
                </c:pt>
                <c:pt idx="3933">
                  <c:v>0.23325399999999999</c:v>
                </c:pt>
                <c:pt idx="3934">
                  <c:v>0.23302400000000001</c:v>
                </c:pt>
                <c:pt idx="3935">
                  <c:v>0.23293800000000001</c:v>
                </c:pt>
                <c:pt idx="3936">
                  <c:v>0.232849</c:v>
                </c:pt>
                <c:pt idx="3937">
                  <c:v>0.23255200000000001</c:v>
                </c:pt>
                <c:pt idx="3938">
                  <c:v>0.23200399999999999</c:v>
                </c:pt>
                <c:pt idx="3939">
                  <c:v>0.23133999999999999</c:v>
                </c:pt>
                <c:pt idx="3940">
                  <c:v>0.23072100000000001</c:v>
                </c:pt>
                <c:pt idx="3941">
                  <c:v>0.23025399999999999</c:v>
                </c:pt>
                <c:pt idx="3942">
                  <c:v>0.22997200000000001</c:v>
                </c:pt>
                <c:pt idx="3943">
                  <c:v>0.229848</c:v>
                </c:pt>
                <c:pt idx="3944">
                  <c:v>0.229826</c:v>
                </c:pt>
                <c:pt idx="3945">
                  <c:v>0.22984199999999999</c:v>
                </c:pt>
                <c:pt idx="3946">
                  <c:v>0.22981299999999999</c:v>
                </c:pt>
                <c:pt idx="3947">
                  <c:v>0.22964699999999999</c:v>
                </c:pt>
                <c:pt idx="3948">
                  <c:v>0.229296</c:v>
                </c:pt>
                <c:pt idx="3949">
                  <c:v>0.22877</c:v>
                </c:pt>
                <c:pt idx="3950">
                  <c:v>0.22811400000000001</c:v>
                </c:pt>
                <c:pt idx="3951">
                  <c:v>0.22737399999999999</c:v>
                </c:pt>
                <c:pt idx="3952">
                  <c:v>0.22655800000000001</c:v>
                </c:pt>
                <c:pt idx="3953">
                  <c:v>0.22556999999999999</c:v>
                </c:pt>
                <c:pt idx="3954">
                  <c:v>0.22425200000000001</c:v>
                </c:pt>
                <c:pt idx="3955">
                  <c:v>0.22253500000000001</c:v>
                </c:pt>
                <c:pt idx="3956">
                  <c:v>0.220549</c:v>
                </c:pt>
                <c:pt idx="3957">
                  <c:v>0.21853900000000001</c:v>
                </c:pt>
                <c:pt idx="3958">
                  <c:v>0.21665200000000001</c:v>
                </c:pt>
                <c:pt idx="3959">
                  <c:v>0.21481900000000001</c:v>
                </c:pt>
                <c:pt idx="3960">
                  <c:v>0.212892</c:v>
                </c:pt>
                <c:pt idx="3961">
                  <c:v>0.21082300000000001</c:v>
                </c:pt>
                <c:pt idx="3962">
                  <c:v>0.20863799999999999</c:v>
                </c:pt>
                <c:pt idx="3963">
                  <c:v>0.20630100000000001</c:v>
                </c:pt>
                <c:pt idx="3964">
                  <c:v>0.20372000000000001</c:v>
                </c:pt>
                <c:pt idx="3965">
                  <c:v>0.200851</c:v>
                </c:pt>
                <c:pt idx="3966">
                  <c:v>0.19770299999999999</c:v>
                </c:pt>
                <c:pt idx="3967">
                  <c:v>0.19429299999999999</c:v>
                </c:pt>
                <c:pt idx="3968">
                  <c:v>0.190634</c:v>
                </c:pt>
                <c:pt idx="3969">
                  <c:v>0.186696</c:v>
                </c:pt>
                <c:pt idx="3970">
                  <c:v>0.18239900000000001</c:v>
                </c:pt>
                <c:pt idx="3971">
                  <c:v>0.17769299999999999</c:v>
                </c:pt>
                <c:pt idx="3972">
                  <c:v>0.17260800000000001</c:v>
                </c:pt>
                <c:pt idx="3973">
                  <c:v>0.16719300000000001</c:v>
                </c:pt>
                <c:pt idx="3974">
                  <c:v>0.16145899999999999</c:v>
                </c:pt>
                <c:pt idx="3975">
                  <c:v>0.155391</c:v>
                </c:pt>
                <c:pt idx="3976">
                  <c:v>0.14898900000000001</c:v>
                </c:pt>
                <c:pt idx="3977">
                  <c:v>0.14233199999999999</c:v>
                </c:pt>
                <c:pt idx="3978">
                  <c:v>0.13564000000000001</c:v>
                </c:pt>
                <c:pt idx="3979">
                  <c:v>0.129163</c:v>
                </c:pt>
                <c:pt idx="3980">
                  <c:v>0.122948</c:v>
                </c:pt>
                <c:pt idx="3981">
                  <c:v>0.11683300000000001</c:v>
                </c:pt>
                <c:pt idx="3982">
                  <c:v>0.11071300000000001</c:v>
                </c:pt>
                <c:pt idx="3983">
                  <c:v>0.104716</c:v>
                </c:pt>
                <c:pt idx="3984">
                  <c:v>9.9065E-2</c:v>
                </c:pt>
                <c:pt idx="3985">
                  <c:v>9.3830999999999998E-2</c:v>
                </c:pt>
                <c:pt idx="3986">
                  <c:v>8.8942999999999994E-2</c:v>
                </c:pt>
                <c:pt idx="3987">
                  <c:v>8.4418000000000007E-2</c:v>
                </c:pt>
                <c:pt idx="3988">
                  <c:v>8.0434000000000005E-2</c:v>
                </c:pt>
                <c:pt idx="3989">
                  <c:v>7.7123999999999998E-2</c:v>
                </c:pt>
                <c:pt idx="3990">
                  <c:v>7.4439000000000005E-2</c:v>
                </c:pt>
                <c:pt idx="3991">
                  <c:v>7.2269E-2</c:v>
                </c:pt>
                <c:pt idx="3992">
                  <c:v>7.0521E-2</c:v>
                </c:pt>
                <c:pt idx="3993">
                  <c:v>6.9036E-2</c:v>
                </c:pt>
                <c:pt idx="3994">
                  <c:v>6.7585999999999993E-2</c:v>
                </c:pt>
                <c:pt idx="3995">
                  <c:v>6.6025E-2</c:v>
                </c:pt>
                <c:pt idx="3996">
                  <c:v>6.4347000000000001E-2</c:v>
                </c:pt>
                <c:pt idx="3997">
                  <c:v>6.2630000000000005E-2</c:v>
                </c:pt>
                <c:pt idx="3998">
                  <c:v>6.1009000000000001E-2</c:v>
                </c:pt>
                <c:pt idx="3999">
                  <c:v>5.9644000000000003E-2</c:v>
                </c:pt>
                <c:pt idx="4000">
                  <c:v>5.8631000000000003E-2</c:v>
                </c:pt>
                <c:pt idx="4001">
                  <c:v>5.7931999999999997E-2</c:v>
                </c:pt>
                <c:pt idx="4002">
                  <c:v>5.7342999999999998E-2</c:v>
                </c:pt>
                <c:pt idx="4003">
                  <c:v>5.6562000000000001E-2</c:v>
                </c:pt>
                <c:pt idx="4004">
                  <c:v>5.5357000000000003E-2</c:v>
                </c:pt>
                <c:pt idx="4005">
                  <c:v>5.3753000000000002E-2</c:v>
                </c:pt>
                <c:pt idx="4006">
                  <c:v>5.1979999999999998E-2</c:v>
                </c:pt>
                <c:pt idx="4007">
                  <c:v>5.0215000000000003E-2</c:v>
                </c:pt>
                <c:pt idx="4008">
                  <c:v>4.8439999999999997E-2</c:v>
                </c:pt>
                <c:pt idx="4009">
                  <c:v>4.6585000000000001E-2</c:v>
                </c:pt>
                <c:pt idx="4010">
                  <c:v>4.4707999999999998E-2</c:v>
                </c:pt>
                <c:pt idx="4011">
                  <c:v>4.2950000000000002E-2</c:v>
                </c:pt>
                <c:pt idx="4012">
                  <c:v>4.1352E-2</c:v>
                </c:pt>
                <c:pt idx="4013">
                  <c:v>3.9824999999999999E-2</c:v>
                </c:pt>
                <c:pt idx="4014">
                  <c:v>3.8297999999999999E-2</c:v>
                </c:pt>
                <c:pt idx="4015">
                  <c:v>3.6746000000000001E-2</c:v>
                </c:pt>
                <c:pt idx="4016">
                  <c:v>3.5097999999999997E-2</c:v>
                </c:pt>
                <c:pt idx="4017">
                  <c:v>3.3243000000000002E-2</c:v>
                </c:pt>
                <c:pt idx="4018">
                  <c:v>3.117E-2</c:v>
                </c:pt>
                <c:pt idx="4019">
                  <c:v>2.9031000000000001E-2</c:v>
                </c:pt>
                <c:pt idx="4020">
                  <c:v>2.7040000000000002E-2</c:v>
                </c:pt>
                <c:pt idx="4021">
                  <c:v>2.5387E-2</c:v>
                </c:pt>
                <c:pt idx="4022">
                  <c:v>2.4216000000000001E-2</c:v>
                </c:pt>
                <c:pt idx="4023">
                  <c:v>2.3602999999999999E-2</c:v>
                </c:pt>
                <c:pt idx="4024">
                  <c:v>2.349E-2</c:v>
                </c:pt>
                <c:pt idx="4025">
                  <c:v>2.366E-2</c:v>
                </c:pt>
                <c:pt idx="4026">
                  <c:v>2.3841000000000001E-2</c:v>
                </c:pt>
                <c:pt idx="4027">
                  <c:v>2.3885E-2</c:v>
                </c:pt>
                <c:pt idx="4028">
                  <c:v>2.3821999999999999E-2</c:v>
                </c:pt>
                <c:pt idx="4029">
                  <c:v>2.3702999999999998E-2</c:v>
                </c:pt>
                <c:pt idx="4030">
                  <c:v>2.3487000000000001E-2</c:v>
                </c:pt>
                <c:pt idx="4031">
                  <c:v>2.3108E-2</c:v>
                </c:pt>
                <c:pt idx="4032">
                  <c:v>2.2589000000000001E-2</c:v>
                </c:pt>
                <c:pt idx="4033">
                  <c:v>2.2041000000000002E-2</c:v>
                </c:pt>
                <c:pt idx="4034">
                  <c:v>2.1558999999999998E-2</c:v>
                </c:pt>
                <c:pt idx="4035">
                  <c:v>2.1129999999999999E-2</c:v>
                </c:pt>
                <c:pt idx="4036">
                  <c:v>2.0614E-2</c:v>
                </c:pt>
                <c:pt idx="4037">
                  <c:v>1.9838000000000001E-2</c:v>
                </c:pt>
                <c:pt idx="4038">
                  <c:v>1.8713E-2</c:v>
                </c:pt>
                <c:pt idx="4039">
                  <c:v>1.7264000000000002E-2</c:v>
                </c:pt>
                <c:pt idx="4040">
                  <c:v>1.5592E-2</c:v>
                </c:pt>
                <c:pt idx="4041">
                  <c:v>1.3873E-2</c:v>
                </c:pt>
                <c:pt idx="4042">
                  <c:v>1.2352999999999999E-2</c:v>
                </c:pt>
                <c:pt idx="4043">
                  <c:v>1.1245E-2</c:v>
                </c:pt>
                <c:pt idx="4044">
                  <c:v>1.0607999999999999E-2</c:v>
                </c:pt>
                <c:pt idx="4045">
                  <c:v>9.1789999999999997E-3</c:v>
                </c:pt>
                <c:pt idx="4046">
                  <c:v>8.1340000000000006E-3</c:v>
                </c:pt>
                <c:pt idx="4047">
                  <c:v>7.5319999999999996E-3</c:v>
                </c:pt>
                <c:pt idx="4048">
                  <c:v>7.3559999999999997E-3</c:v>
                </c:pt>
                <c:pt idx="4049">
                  <c:v>7.6610000000000003E-3</c:v>
                </c:pt>
                <c:pt idx="4050">
                  <c:v>8.4100000000000008E-3</c:v>
                </c:pt>
                <c:pt idx="4051">
                  <c:v>9.6159999999999995E-3</c:v>
                </c:pt>
                <c:pt idx="4052">
                  <c:v>1.1348E-2</c:v>
                </c:pt>
                <c:pt idx="4053">
                  <c:v>1.3664000000000001E-2</c:v>
                </c:pt>
                <c:pt idx="4054">
                  <c:v>1.6556999999999999E-2</c:v>
                </c:pt>
                <c:pt idx="4055">
                  <c:v>1.9956999999999999E-2</c:v>
                </c:pt>
                <c:pt idx="4056">
                  <c:v>2.3798E-2</c:v>
                </c:pt>
                <c:pt idx="4057">
                  <c:v>2.8091999999999999E-2</c:v>
                </c:pt>
                <c:pt idx="4058">
                  <c:v>3.2855000000000002E-2</c:v>
                </c:pt>
                <c:pt idx="4059">
                  <c:v>3.7961000000000002E-2</c:v>
                </c:pt>
                <c:pt idx="4060">
                  <c:v>4.3097999999999997E-2</c:v>
                </c:pt>
                <c:pt idx="4061">
                  <c:v>4.7948999999999999E-2</c:v>
                </c:pt>
                <c:pt idx="4062">
                  <c:v>5.2340999999999999E-2</c:v>
                </c:pt>
                <c:pt idx="4063">
                  <c:v>5.6218999999999998E-2</c:v>
                </c:pt>
                <c:pt idx="4064">
                  <c:v>5.9579E-2</c:v>
                </c:pt>
                <c:pt idx="4065">
                  <c:v>6.2472E-2</c:v>
                </c:pt>
                <c:pt idx="4066">
                  <c:v>6.4922999999999995E-2</c:v>
                </c:pt>
                <c:pt idx="4067">
                  <c:v>6.6741999999999996E-2</c:v>
                </c:pt>
                <c:pt idx="4068">
                  <c:v>6.7586999999999994E-2</c:v>
                </c:pt>
                <c:pt idx="4069">
                  <c:v>6.7294999999999994E-2</c:v>
                </c:pt>
                <c:pt idx="4070">
                  <c:v>6.6039E-2</c:v>
                </c:pt>
                <c:pt idx="4071">
                  <c:v>6.4126000000000002E-2</c:v>
                </c:pt>
                <c:pt idx="4072">
                  <c:v>6.1781999999999997E-2</c:v>
                </c:pt>
                <c:pt idx="4073">
                  <c:v>5.9145999999999997E-2</c:v>
                </c:pt>
                <c:pt idx="4074">
                  <c:v>5.6354000000000001E-2</c:v>
                </c:pt>
                <c:pt idx="4075">
                  <c:v>5.3568999999999999E-2</c:v>
                </c:pt>
                <c:pt idx="4076">
                  <c:v>5.0944000000000003E-2</c:v>
                </c:pt>
                <c:pt idx="4077">
                  <c:v>4.8563000000000002E-2</c:v>
                </c:pt>
                <c:pt idx="4078">
                  <c:v>4.6439000000000001E-2</c:v>
                </c:pt>
                <c:pt idx="4079">
                  <c:v>4.4639999999999999E-2</c:v>
                </c:pt>
                <c:pt idx="4080">
                  <c:v>4.3362999999999999E-2</c:v>
                </c:pt>
                <c:pt idx="4081">
                  <c:v>4.2805999999999997E-2</c:v>
                </c:pt>
                <c:pt idx="4082">
                  <c:v>4.299E-2</c:v>
                </c:pt>
                <c:pt idx="4083">
                  <c:v>4.3751999999999999E-2</c:v>
                </c:pt>
                <c:pt idx="4084">
                  <c:v>4.4896999999999999E-2</c:v>
                </c:pt>
                <c:pt idx="4085">
                  <c:v>4.6292E-2</c:v>
                </c:pt>
                <c:pt idx="4086">
                  <c:v>4.7802999999999998E-2</c:v>
                </c:pt>
                <c:pt idx="4087">
                  <c:v>4.9249000000000001E-2</c:v>
                </c:pt>
                <c:pt idx="4088">
                  <c:v>5.0483E-2</c:v>
                </c:pt>
                <c:pt idx="4089">
                  <c:v>5.1448000000000001E-2</c:v>
                </c:pt>
                <c:pt idx="4090">
                  <c:v>5.2025000000000002E-2</c:v>
                </c:pt>
                <c:pt idx="4091">
                  <c:v>5.1931999999999999E-2</c:v>
                </c:pt>
                <c:pt idx="4092">
                  <c:v>5.0934E-2</c:v>
                </c:pt>
                <c:pt idx="4093">
                  <c:v>4.9118000000000002E-2</c:v>
                </c:pt>
                <c:pt idx="4094">
                  <c:v>4.6814000000000001E-2</c:v>
                </c:pt>
                <c:pt idx="4095">
                  <c:v>4.4311000000000003E-2</c:v>
                </c:pt>
                <c:pt idx="4096">
                  <c:v>4.1674000000000003E-2</c:v>
                </c:pt>
                <c:pt idx="4097">
                  <c:v>3.8790999999999999E-2</c:v>
                </c:pt>
                <c:pt idx="4098">
                  <c:v>3.5508999999999999E-2</c:v>
                </c:pt>
                <c:pt idx="4099">
                  <c:v>3.1803999999999999E-2</c:v>
                </c:pt>
                <c:pt idx="4100">
                  <c:v>2.7834000000000001E-2</c:v>
                </c:pt>
                <c:pt idx="4101">
                  <c:v>2.3824000000000001E-2</c:v>
                </c:pt>
                <c:pt idx="4102">
                  <c:v>1.9949000000000001E-2</c:v>
                </c:pt>
                <c:pt idx="4103">
                  <c:v>1.6357E-2</c:v>
                </c:pt>
                <c:pt idx="4104">
                  <c:v>1.3221999999999999E-2</c:v>
                </c:pt>
                <c:pt idx="4105">
                  <c:v>1.0716E-2</c:v>
                </c:pt>
                <c:pt idx="4106">
                  <c:v>8.9239999999999996E-3</c:v>
                </c:pt>
                <c:pt idx="4107">
                  <c:v>7.8619999999999992E-3</c:v>
                </c:pt>
                <c:pt idx="4108">
                  <c:v>7.5319999999999996E-3</c:v>
                </c:pt>
                <c:pt idx="4109">
                  <c:v>7.3119999999999999E-3</c:v>
                </c:pt>
                <c:pt idx="4110">
                  <c:v>7.0320000000000001E-3</c:v>
                </c:pt>
                <c:pt idx="4111">
                  <c:v>7.345E-3</c:v>
                </c:pt>
                <c:pt idx="4112">
                  <c:v>8.2789999999999999E-3</c:v>
                </c:pt>
                <c:pt idx="4113">
                  <c:v>9.8670000000000008E-3</c:v>
                </c:pt>
                <c:pt idx="4114">
                  <c:v>1.1981E-2</c:v>
                </c:pt>
                <c:pt idx="4115">
                  <c:v>1.4392E-2</c:v>
                </c:pt>
                <c:pt idx="4116">
                  <c:v>1.703E-2</c:v>
                </c:pt>
                <c:pt idx="4117">
                  <c:v>2.0049999999999998E-2</c:v>
                </c:pt>
                <c:pt idx="4118">
                  <c:v>2.3581999999999999E-2</c:v>
                </c:pt>
                <c:pt idx="4119">
                  <c:v>2.7541E-2</c:v>
                </c:pt>
                <c:pt idx="4120">
                  <c:v>3.1673E-2</c:v>
                </c:pt>
                <c:pt idx="4121">
                  <c:v>3.5694999999999998E-2</c:v>
                </c:pt>
                <c:pt idx="4122">
                  <c:v>3.9441999999999998E-2</c:v>
                </c:pt>
                <c:pt idx="4123">
                  <c:v>4.2943000000000002E-2</c:v>
                </c:pt>
                <c:pt idx="4124">
                  <c:v>4.6310999999999998E-2</c:v>
                </c:pt>
                <c:pt idx="4125">
                  <c:v>4.9540000000000001E-2</c:v>
                </c:pt>
                <c:pt idx="4126">
                  <c:v>5.2504000000000002E-2</c:v>
                </c:pt>
                <c:pt idx="4127">
                  <c:v>5.5153000000000001E-2</c:v>
                </c:pt>
                <c:pt idx="4128">
                  <c:v>5.7574E-2</c:v>
                </c:pt>
                <c:pt idx="4129">
                  <c:v>5.9873999999999997E-2</c:v>
                </c:pt>
                <c:pt idx="4130">
                  <c:v>6.2082999999999999E-2</c:v>
                </c:pt>
                <c:pt idx="4131">
                  <c:v>6.4187999999999995E-2</c:v>
                </c:pt>
                <c:pt idx="4132">
                  <c:v>6.6166000000000003E-2</c:v>
                </c:pt>
                <c:pt idx="4133">
                  <c:v>6.7993999999999999E-2</c:v>
                </c:pt>
                <c:pt idx="4134">
                  <c:v>6.9655999999999996E-2</c:v>
                </c:pt>
                <c:pt idx="4135">
                  <c:v>7.1184999999999998E-2</c:v>
                </c:pt>
                <c:pt idx="4136">
                  <c:v>7.2621000000000005E-2</c:v>
                </c:pt>
                <c:pt idx="4137">
                  <c:v>7.3941999999999994E-2</c:v>
                </c:pt>
                <c:pt idx="4138">
                  <c:v>7.5073000000000001E-2</c:v>
                </c:pt>
                <c:pt idx="4139">
                  <c:v>7.5949000000000003E-2</c:v>
                </c:pt>
                <c:pt idx="4140">
                  <c:v>7.6499999999999999E-2</c:v>
                </c:pt>
                <c:pt idx="4141">
                  <c:v>7.6612E-2</c:v>
                </c:pt>
                <c:pt idx="4142">
                  <c:v>7.6200000000000004E-2</c:v>
                </c:pt>
                <c:pt idx="4143">
                  <c:v>7.5290999999999997E-2</c:v>
                </c:pt>
                <c:pt idx="4144">
                  <c:v>7.3955000000000007E-2</c:v>
                </c:pt>
                <c:pt idx="4145">
                  <c:v>7.2206000000000006E-2</c:v>
                </c:pt>
                <c:pt idx="4146">
                  <c:v>7.0028999999999994E-2</c:v>
                </c:pt>
                <c:pt idx="4147">
                  <c:v>6.7459000000000005E-2</c:v>
                </c:pt>
                <c:pt idx="4148">
                  <c:v>6.4562999999999995E-2</c:v>
                </c:pt>
                <c:pt idx="4149">
                  <c:v>6.1407999999999997E-2</c:v>
                </c:pt>
                <c:pt idx="4150">
                  <c:v>5.8098999999999998E-2</c:v>
                </c:pt>
                <c:pt idx="4151">
                  <c:v>5.4802999999999998E-2</c:v>
                </c:pt>
                <c:pt idx="4152">
                  <c:v>5.1706000000000002E-2</c:v>
                </c:pt>
                <c:pt idx="4153">
                  <c:v>4.8894E-2</c:v>
                </c:pt>
                <c:pt idx="4154">
                  <c:v>4.4324000000000002E-2</c:v>
                </c:pt>
                <c:pt idx="4155">
                  <c:v>3.9785000000000001E-2</c:v>
                </c:pt>
                <c:pt idx="4156">
                  <c:v>3.5138999999999997E-2</c:v>
                </c:pt>
                <c:pt idx="4157">
                  <c:v>3.0457000000000001E-2</c:v>
                </c:pt>
                <c:pt idx="4158">
                  <c:v>2.605E-2</c:v>
                </c:pt>
                <c:pt idx="4159">
                  <c:v>2.2256999999999999E-2</c:v>
                </c:pt>
                <c:pt idx="4160">
                  <c:v>1.9179000000000002E-2</c:v>
                </c:pt>
                <c:pt idx="4161">
                  <c:v>1.6667000000000001E-2</c:v>
                </c:pt>
                <c:pt idx="4162">
                  <c:v>1.4548999999999999E-2</c:v>
                </c:pt>
                <c:pt idx="4163">
                  <c:v>1.2729000000000001E-2</c:v>
                </c:pt>
                <c:pt idx="4164">
                  <c:v>1.1153E-2</c:v>
                </c:pt>
                <c:pt idx="4165">
                  <c:v>9.835E-3</c:v>
                </c:pt>
                <c:pt idx="4166">
                  <c:v>8.8620000000000001E-3</c:v>
                </c:pt>
                <c:pt idx="4167">
                  <c:v>8.2459999999999999E-3</c:v>
                </c:pt>
                <c:pt idx="4168">
                  <c:v>7.8460000000000005E-3</c:v>
                </c:pt>
                <c:pt idx="4169">
                  <c:v>7.5319999999999996E-3</c:v>
                </c:pt>
                <c:pt idx="4170">
                  <c:v>7.3289999999999996E-3</c:v>
                </c:pt>
                <c:pt idx="4171">
                  <c:v>7.3610000000000004E-3</c:v>
                </c:pt>
                <c:pt idx="4172">
                  <c:v>7.6530000000000001E-3</c:v>
                </c:pt>
                <c:pt idx="4173">
                  <c:v>8.1510000000000003E-3</c:v>
                </c:pt>
                <c:pt idx="4174">
                  <c:v>8.8369999999999994E-3</c:v>
                </c:pt>
                <c:pt idx="4175">
                  <c:v>9.6810000000000004E-3</c:v>
                </c:pt>
                <c:pt idx="4176">
                  <c:v>1.0489999999999999E-2</c:v>
                </c:pt>
                <c:pt idx="4177">
                  <c:v>1.0919E-2</c:v>
                </c:pt>
                <c:pt idx="4178">
                  <c:v>1.0701E-2</c:v>
                </c:pt>
                <c:pt idx="4179">
                  <c:v>9.8270000000000007E-3</c:v>
                </c:pt>
                <c:pt idx="4180">
                  <c:v>8.5059999999999997E-3</c:v>
                </c:pt>
                <c:pt idx="4181">
                  <c:v>7.012E-3</c:v>
                </c:pt>
                <c:pt idx="4182">
                  <c:v>5.5719999999999997E-3</c:v>
                </c:pt>
                <c:pt idx="4183">
                  <c:v>4.3340000000000002E-3</c:v>
                </c:pt>
                <c:pt idx="4184">
                  <c:v>3.4020000000000001E-3</c:v>
                </c:pt>
                <c:pt idx="4185">
                  <c:v>2.8999999999999998E-3</c:v>
                </c:pt>
                <c:pt idx="4186">
                  <c:v>2.9559999999999999E-3</c:v>
                </c:pt>
                <c:pt idx="4187">
                  <c:v>3.5829999999999998E-3</c:v>
                </c:pt>
                <c:pt idx="4188">
                  <c:v>4.6259999999999999E-3</c:v>
                </c:pt>
                <c:pt idx="4189">
                  <c:v>5.868E-3</c:v>
                </c:pt>
                <c:pt idx="4190">
                  <c:v>7.2430000000000003E-3</c:v>
                </c:pt>
                <c:pt idx="4191">
                  <c:v>8.9309999999999997E-3</c:v>
                </c:pt>
                <c:pt idx="4192">
                  <c:v>1.1247E-2</c:v>
                </c:pt>
                <c:pt idx="4193">
                  <c:v>1.443E-2</c:v>
                </c:pt>
                <c:pt idx="4194">
                  <c:v>1.8474000000000001E-2</c:v>
                </c:pt>
                <c:pt idx="4195">
                  <c:v>2.3125E-2</c:v>
                </c:pt>
                <c:pt idx="4196">
                  <c:v>2.8135E-2</c:v>
                </c:pt>
                <c:pt idx="4197">
                  <c:v>3.3514000000000002E-2</c:v>
                </c:pt>
                <c:pt idx="4198">
                  <c:v>3.9373999999999999E-2</c:v>
                </c:pt>
                <c:pt idx="4199">
                  <c:v>4.5581000000000003E-2</c:v>
                </c:pt>
                <c:pt idx="4200">
                  <c:v>5.1790999999999997E-2</c:v>
                </c:pt>
                <c:pt idx="4201">
                  <c:v>5.7779999999999998E-2</c:v>
                </c:pt>
                <c:pt idx="4202">
                  <c:v>6.3513E-2</c:v>
                </c:pt>
                <c:pt idx="4203">
                  <c:v>6.8936999999999998E-2</c:v>
                </c:pt>
                <c:pt idx="4204">
                  <c:v>7.3948E-2</c:v>
                </c:pt>
                <c:pt idx="4205">
                  <c:v>7.8541E-2</c:v>
                </c:pt>
                <c:pt idx="4206">
                  <c:v>8.2830000000000001E-2</c:v>
                </c:pt>
                <c:pt idx="4207">
                  <c:v>8.6946999999999997E-2</c:v>
                </c:pt>
                <c:pt idx="4208">
                  <c:v>9.0963000000000002E-2</c:v>
                </c:pt>
                <c:pt idx="4209">
                  <c:v>9.4825000000000007E-2</c:v>
                </c:pt>
                <c:pt idx="4210">
                  <c:v>9.8343E-2</c:v>
                </c:pt>
                <c:pt idx="4211">
                  <c:v>0.101317</c:v>
                </c:pt>
                <c:pt idx="4212">
                  <c:v>0.103718</c:v>
                </c:pt>
                <c:pt idx="4213">
                  <c:v>0.10570499999999999</c:v>
                </c:pt>
                <c:pt idx="4214">
                  <c:v>0.107497</c:v>
                </c:pt>
                <c:pt idx="4215">
                  <c:v>0.10924200000000001</c:v>
                </c:pt>
                <c:pt idx="4216">
                  <c:v>0.110913</c:v>
                </c:pt>
                <c:pt idx="4217">
                  <c:v>0.112303</c:v>
                </c:pt>
                <c:pt idx="4218">
                  <c:v>0.113223</c:v>
                </c:pt>
                <c:pt idx="4219">
                  <c:v>0.11380700000000001</c:v>
                </c:pt>
                <c:pt idx="4220">
                  <c:v>0.114542</c:v>
                </c:pt>
                <c:pt idx="4221">
                  <c:v>0.11583400000000001</c:v>
                </c:pt>
                <c:pt idx="4222">
                  <c:v>0.117593</c:v>
                </c:pt>
                <c:pt idx="4223">
                  <c:v>0.119404</c:v>
                </c:pt>
                <c:pt idx="4224">
                  <c:v>0.121021</c:v>
                </c:pt>
                <c:pt idx="4225">
                  <c:v>0.122487</c:v>
                </c:pt>
                <c:pt idx="4226">
                  <c:v>0.123875</c:v>
                </c:pt>
                <c:pt idx="4227">
                  <c:v>0.125193</c:v>
                </c:pt>
                <c:pt idx="4228">
                  <c:v>0.126527</c:v>
                </c:pt>
                <c:pt idx="4229">
                  <c:v>0.128</c:v>
                </c:pt>
                <c:pt idx="4230">
                  <c:v>0.12954099999999999</c:v>
                </c:pt>
                <c:pt idx="4231">
                  <c:v>0.130883</c:v>
                </c:pt>
                <c:pt idx="4232">
                  <c:v>0.131823</c:v>
                </c:pt>
                <c:pt idx="4233">
                  <c:v>0.13237499999999999</c:v>
                </c:pt>
                <c:pt idx="4234">
                  <c:v>0.13269500000000001</c:v>
                </c:pt>
                <c:pt idx="4235">
                  <c:v>0.13292999999999999</c:v>
                </c:pt>
                <c:pt idx="4236">
                  <c:v>0.13306499999999999</c:v>
                </c:pt>
                <c:pt idx="4237">
                  <c:v>0.13281200000000001</c:v>
                </c:pt>
                <c:pt idx="4238">
                  <c:v>0.13176299999999999</c:v>
                </c:pt>
                <c:pt idx="4239">
                  <c:v>0.12978999999999999</c:v>
                </c:pt>
                <c:pt idx="4240">
                  <c:v>0.12717400000000001</c:v>
                </c:pt>
                <c:pt idx="4241">
                  <c:v>0.124292</c:v>
                </c:pt>
                <c:pt idx="4242">
                  <c:v>0.12137299999999999</c:v>
                </c:pt>
                <c:pt idx="4243">
                  <c:v>0.118591</c:v>
                </c:pt>
                <c:pt idx="4244">
                  <c:v>0.116103</c:v>
                </c:pt>
                <c:pt idx="4245">
                  <c:v>0.11386</c:v>
                </c:pt>
                <c:pt idx="4246">
                  <c:v>0.11161</c:v>
                </c:pt>
                <c:pt idx="4247">
                  <c:v>0.10918799999999999</c:v>
                </c:pt>
                <c:pt idx="4248">
                  <c:v>0.106674</c:v>
                </c:pt>
                <c:pt idx="4249">
                  <c:v>0.10427</c:v>
                </c:pt>
                <c:pt idx="4250">
                  <c:v>0.102164</c:v>
                </c:pt>
                <c:pt idx="4251">
                  <c:v>0.100463</c:v>
                </c:pt>
                <c:pt idx="4252">
                  <c:v>9.9121000000000001E-2</c:v>
                </c:pt>
                <c:pt idx="4253">
                  <c:v>9.7892999999999994E-2</c:v>
                </c:pt>
                <c:pt idx="4254">
                  <c:v>9.6464999999999995E-2</c:v>
                </c:pt>
                <c:pt idx="4255">
                  <c:v>9.4736000000000001E-2</c:v>
                </c:pt>
                <c:pt idx="4256">
                  <c:v>9.2953999999999995E-2</c:v>
                </c:pt>
                <c:pt idx="4257">
                  <c:v>9.1517000000000001E-2</c:v>
                </c:pt>
                <c:pt idx="4258">
                  <c:v>9.0588000000000002E-2</c:v>
                </c:pt>
                <c:pt idx="4259">
                  <c:v>8.9916999999999997E-2</c:v>
                </c:pt>
                <c:pt idx="4260">
                  <c:v>8.8955000000000006E-2</c:v>
                </c:pt>
                <c:pt idx="4261">
                  <c:v>8.7139999999999995E-2</c:v>
                </c:pt>
                <c:pt idx="4262">
                  <c:v>8.4282999999999997E-2</c:v>
                </c:pt>
                <c:pt idx="4263">
                  <c:v>8.0723000000000003E-2</c:v>
                </c:pt>
                <c:pt idx="4264">
                  <c:v>7.6949000000000004E-2</c:v>
                </c:pt>
                <c:pt idx="4265">
                  <c:v>7.3080999999999993E-2</c:v>
                </c:pt>
                <c:pt idx="4266">
                  <c:v>6.8873000000000004E-2</c:v>
                </c:pt>
                <c:pt idx="4267">
                  <c:v>6.4066999999999999E-2</c:v>
                </c:pt>
                <c:pt idx="4268">
                  <c:v>5.8480999999999998E-2</c:v>
                </c:pt>
                <c:pt idx="4269">
                  <c:v>5.1944999999999998E-2</c:v>
                </c:pt>
                <c:pt idx="4270">
                  <c:v>4.5192000000000003E-2</c:v>
                </c:pt>
                <c:pt idx="4271">
                  <c:v>4.1626999999999997E-2</c:v>
                </c:pt>
                <c:pt idx="4272">
                  <c:v>4.3499000000000003E-2</c:v>
                </c:pt>
                <c:pt idx="4273">
                  <c:v>4.8849999999999998E-2</c:v>
                </c:pt>
                <c:pt idx="4274">
                  <c:v>5.5320000000000001E-2</c:v>
                </c:pt>
                <c:pt idx="4275">
                  <c:v>6.1502000000000001E-2</c:v>
                </c:pt>
                <c:pt idx="4276">
                  <c:v>6.6753999999999994E-2</c:v>
                </c:pt>
                <c:pt idx="4277">
                  <c:v>7.0982000000000003E-2</c:v>
                </c:pt>
                <c:pt idx="4278">
                  <c:v>7.4375999999999998E-2</c:v>
                </c:pt>
                <c:pt idx="4279">
                  <c:v>7.7141000000000001E-2</c:v>
                </c:pt>
                <c:pt idx="4280">
                  <c:v>7.9353999999999994E-2</c:v>
                </c:pt>
                <c:pt idx="4281">
                  <c:v>8.0935999999999994E-2</c:v>
                </c:pt>
                <c:pt idx="4282">
                  <c:v>8.1682000000000005E-2</c:v>
                </c:pt>
                <c:pt idx="4283">
                  <c:v>8.1277000000000002E-2</c:v>
                </c:pt>
                <c:pt idx="4284">
                  <c:v>7.9426999999999998E-2</c:v>
                </c:pt>
                <c:pt idx="4285">
                  <c:v>7.6081999999999997E-2</c:v>
                </c:pt>
                <c:pt idx="4286">
                  <c:v>7.1433999999999997E-2</c:v>
                </c:pt>
                <c:pt idx="4287">
                  <c:v>6.5605999999999998E-2</c:v>
                </c:pt>
                <c:pt idx="4288">
                  <c:v>5.8505000000000001E-2</c:v>
                </c:pt>
                <c:pt idx="4289">
                  <c:v>5.0116000000000001E-2</c:v>
                </c:pt>
                <c:pt idx="4290">
                  <c:v>4.0745999999999997E-2</c:v>
                </c:pt>
                <c:pt idx="4291">
                  <c:v>3.0966E-2</c:v>
                </c:pt>
                <c:pt idx="4292">
                  <c:v>2.1597999999999999E-2</c:v>
                </c:pt>
                <c:pt idx="4293">
                  <c:v>1.3972999999999999E-2</c:v>
                </c:pt>
                <c:pt idx="4294">
                  <c:v>9.6699999999999998E-3</c:v>
                </c:pt>
                <c:pt idx="4295">
                  <c:v>1.0499E-2</c:v>
                </c:pt>
                <c:pt idx="4296">
                  <c:v>1.3925999999999999E-2</c:v>
                </c:pt>
                <c:pt idx="4297">
                  <c:v>1.6209999999999999E-2</c:v>
                </c:pt>
                <c:pt idx="4298">
                  <c:v>1.7121000000000001E-2</c:v>
                </c:pt>
                <c:pt idx="4299">
                  <c:v>1.7807E-2</c:v>
                </c:pt>
                <c:pt idx="4300">
                  <c:v>1.9113999999999999E-2</c:v>
                </c:pt>
                <c:pt idx="4301">
                  <c:v>2.1205999999999999E-2</c:v>
                </c:pt>
                <c:pt idx="4302">
                  <c:v>2.383E-2</c:v>
                </c:pt>
                <c:pt idx="4303">
                  <c:v>2.6800000000000001E-2</c:v>
                </c:pt>
                <c:pt idx="4304">
                  <c:v>3.0155999999999999E-2</c:v>
                </c:pt>
                <c:pt idx="4305">
                  <c:v>3.3967999999999998E-2</c:v>
                </c:pt>
                <c:pt idx="4306">
                  <c:v>3.8163000000000002E-2</c:v>
                </c:pt>
                <c:pt idx="4307">
                  <c:v>4.2574000000000001E-2</c:v>
                </c:pt>
                <c:pt idx="4308">
                  <c:v>4.7106000000000002E-2</c:v>
                </c:pt>
                <c:pt idx="4309">
                  <c:v>5.176E-2</c:v>
                </c:pt>
                <c:pt idx="4310">
                  <c:v>5.6451000000000001E-2</c:v>
                </c:pt>
                <c:pt idx="4311">
                  <c:v>6.0921000000000003E-2</c:v>
                </c:pt>
                <c:pt idx="4312">
                  <c:v>6.4949999999999994E-2</c:v>
                </c:pt>
                <c:pt idx="4313">
                  <c:v>6.8554000000000004E-2</c:v>
                </c:pt>
                <c:pt idx="4314">
                  <c:v>7.1903999999999996E-2</c:v>
                </c:pt>
                <c:pt idx="4315">
                  <c:v>7.5137999999999996E-2</c:v>
                </c:pt>
                <c:pt idx="4316">
                  <c:v>7.8310000000000005E-2</c:v>
                </c:pt>
                <c:pt idx="4317">
                  <c:v>8.1486000000000003E-2</c:v>
                </c:pt>
                <c:pt idx="4318">
                  <c:v>8.4750000000000006E-2</c:v>
                </c:pt>
                <c:pt idx="4319">
                  <c:v>8.8065000000000004E-2</c:v>
                </c:pt>
                <c:pt idx="4320">
                  <c:v>9.1269000000000003E-2</c:v>
                </c:pt>
                <c:pt idx="4321">
                  <c:v>9.4362000000000001E-2</c:v>
                </c:pt>
                <c:pt idx="4322">
                  <c:v>9.7651000000000002E-2</c:v>
                </c:pt>
                <c:pt idx="4323">
                  <c:v>0.101337</c:v>
                </c:pt>
                <c:pt idx="4324">
                  <c:v>0.10511</c:v>
                </c:pt>
                <c:pt idx="4325">
                  <c:v>0.10847999999999999</c:v>
                </c:pt>
                <c:pt idx="4326">
                  <c:v>0.11136699999999999</c:v>
                </c:pt>
                <c:pt idx="4327">
                  <c:v>0.114025</c:v>
                </c:pt>
                <c:pt idx="4328">
                  <c:v>0.11649</c:v>
                </c:pt>
                <c:pt idx="4329">
                  <c:v>0.118446</c:v>
                </c:pt>
                <c:pt idx="4330">
                  <c:v>0.11960999999999999</c:v>
                </c:pt>
                <c:pt idx="4331">
                  <c:v>0.119987</c:v>
                </c:pt>
                <c:pt idx="4332">
                  <c:v>0.11969200000000001</c:v>
                </c:pt>
                <c:pt idx="4333">
                  <c:v>0.11873</c:v>
                </c:pt>
                <c:pt idx="4334">
                  <c:v>0.11705699999999999</c:v>
                </c:pt>
                <c:pt idx="4335">
                  <c:v>0.114692</c:v>
                </c:pt>
                <c:pt idx="4336">
                  <c:v>0.11172799999999999</c:v>
                </c:pt>
                <c:pt idx="4337">
                  <c:v>0.108331</c:v>
                </c:pt>
                <c:pt idx="4338">
                  <c:v>0.10478999999999999</c:v>
                </c:pt>
                <c:pt idx="4339">
                  <c:v>0.101405</c:v>
                </c:pt>
                <c:pt idx="4340">
                  <c:v>9.8255999999999996E-2</c:v>
                </c:pt>
                <c:pt idx="4341">
                  <c:v>9.5190999999999998E-2</c:v>
                </c:pt>
                <c:pt idx="4342">
                  <c:v>9.2032000000000003E-2</c:v>
                </c:pt>
                <c:pt idx="4343">
                  <c:v>8.8708999999999996E-2</c:v>
                </c:pt>
                <c:pt idx="4344">
                  <c:v>8.5255999999999998E-2</c:v>
                </c:pt>
                <c:pt idx="4345">
                  <c:v>8.1837999999999994E-2</c:v>
                </c:pt>
                <c:pt idx="4346">
                  <c:v>7.8751000000000002E-2</c:v>
                </c:pt>
                <c:pt idx="4347">
                  <c:v>7.6272999999999994E-2</c:v>
                </c:pt>
                <c:pt idx="4348">
                  <c:v>7.4496000000000007E-2</c:v>
                </c:pt>
                <c:pt idx="4349">
                  <c:v>7.3326000000000002E-2</c:v>
                </c:pt>
                <c:pt idx="4350">
                  <c:v>7.2581000000000007E-2</c:v>
                </c:pt>
                <c:pt idx="4351">
                  <c:v>7.2031999999999999E-2</c:v>
                </c:pt>
                <c:pt idx="4352">
                  <c:v>7.1404999999999996E-2</c:v>
                </c:pt>
                <c:pt idx="4353">
                  <c:v>7.0510000000000003E-2</c:v>
                </c:pt>
                <c:pt idx="4354">
                  <c:v>6.9433999999999996E-2</c:v>
                </c:pt>
                <c:pt idx="4355">
                  <c:v>6.8557000000000007E-2</c:v>
                </c:pt>
                <c:pt idx="4356">
                  <c:v>6.8249000000000004E-2</c:v>
                </c:pt>
                <c:pt idx="4357">
                  <c:v>6.8566000000000002E-2</c:v>
                </c:pt>
                <c:pt idx="4358">
                  <c:v>6.9223999999999994E-2</c:v>
                </c:pt>
                <c:pt idx="4359">
                  <c:v>6.9753999999999997E-2</c:v>
                </c:pt>
                <c:pt idx="4360">
                  <c:v>6.9663000000000003E-2</c:v>
                </c:pt>
                <c:pt idx="4361">
                  <c:v>6.8682000000000007E-2</c:v>
                </c:pt>
                <c:pt idx="4362">
                  <c:v>6.6966999999999999E-2</c:v>
                </c:pt>
                <c:pt idx="4363">
                  <c:v>6.4963999999999994E-2</c:v>
                </c:pt>
                <c:pt idx="4364">
                  <c:v>6.3007999999999995E-2</c:v>
                </c:pt>
                <c:pt idx="4365">
                  <c:v>6.1189E-2</c:v>
                </c:pt>
                <c:pt idx="4366">
                  <c:v>5.9577999999999999E-2</c:v>
                </c:pt>
                <c:pt idx="4367">
                  <c:v>5.8348999999999998E-2</c:v>
                </c:pt>
                <c:pt idx="4368">
                  <c:v>5.4105E-2</c:v>
                </c:pt>
                <c:pt idx="4369">
                  <c:v>4.9861000000000003E-2</c:v>
                </c:pt>
                <c:pt idx="4370">
                  <c:v>4.5620000000000001E-2</c:v>
                </c:pt>
                <c:pt idx="4371">
                  <c:v>4.1381000000000001E-2</c:v>
                </c:pt>
                <c:pt idx="4372">
                  <c:v>3.7143000000000002E-2</c:v>
                </c:pt>
                <c:pt idx="4373">
                  <c:v>3.2906999999999999E-2</c:v>
                </c:pt>
                <c:pt idx="4374">
                  <c:v>2.8674000000000002E-2</c:v>
                </c:pt>
                <c:pt idx="4375">
                  <c:v>2.4441999999999998E-2</c:v>
                </c:pt>
                <c:pt idx="4376">
                  <c:v>2.0211E-2</c:v>
                </c:pt>
                <c:pt idx="4377">
                  <c:v>1.5983000000000001E-2</c:v>
                </c:pt>
                <c:pt idx="4378">
                  <c:v>1.1756000000000001E-2</c:v>
                </c:pt>
                <c:pt idx="4379">
                  <c:v>7.5319999999999996E-3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46F7-9945-8EB1-8FD95F47AA5F}"/>
            </c:ext>
          </c:extLst>
        </c:ser>
        <c:ser>
          <c:idx val="6"/>
          <c:order val="6"/>
          <c:tx>
            <c:strRef>
              <c:f>[IR_Poria.xlsx]Grattage!$H$1</c:f>
              <c:strCache>
                <c:ptCount val="1"/>
                <c:pt idx="0">
                  <c:v>Poria-grattage-PES-C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[IR_Poria.xlsx]Grattage!$A$2:$A$4381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[IR_Poria.xlsx]Grattage!$H$2:$H$4381</c:f>
              <c:numCache>
                <c:formatCode>General</c:formatCode>
                <c:ptCount val="4380"/>
                <c:pt idx="0">
                  <c:v>5.6731999999999998E-2</c:v>
                </c:pt>
                <c:pt idx="1">
                  <c:v>5.5883000000000002E-2</c:v>
                </c:pt>
                <c:pt idx="2">
                  <c:v>5.5036000000000002E-2</c:v>
                </c:pt>
                <c:pt idx="3">
                  <c:v>5.4190000000000002E-2</c:v>
                </c:pt>
                <c:pt idx="4">
                  <c:v>5.3345999999999998E-2</c:v>
                </c:pt>
                <c:pt idx="5">
                  <c:v>5.2504000000000002E-2</c:v>
                </c:pt>
                <c:pt idx="6">
                  <c:v>5.1664000000000002E-2</c:v>
                </c:pt>
                <c:pt idx="7">
                  <c:v>5.0825000000000002E-2</c:v>
                </c:pt>
                <c:pt idx="8">
                  <c:v>4.9987999999999998E-2</c:v>
                </c:pt>
                <c:pt idx="9">
                  <c:v>4.9154000000000003E-2</c:v>
                </c:pt>
                <c:pt idx="10">
                  <c:v>4.8320000000000002E-2</c:v>
                </c:pt>
                <c:pt idx="11">
                  <c:v>4.7489000000000003E-2</c:v>
                </c:pt>
                <c:pt idx="12">
                  <c:v>4.6658999999999999E-2</c:v>
                </c:pt>
                <c:pt idx="13">
                  <c:v>4.6376000000000001E-2</c:v>
                </c:pt>
                <c:pt idx="14">
                  <c:v>4.5557E-2</c:v>
                </c:pt>
                <c:pt idx="15">
                  <c:v>4.4079E-2</c:v>
                </c:pt>
                <c:pt idx="16">
                  <c:v>4.1997E-2</c:v>
                </c:pt>
                <c:pt idx="17">
                  <c:v>3.952E-2</c:v>
                </c:pt>
                <c:pt idx="18">
                  <c:v>3.7003000000000001E-2</c:v>
                </c:pt>
                <c:pt idx="19">
                  <c:v>3.4828999999999999E-2</c:v>
                </c:pt>
                <c:pt idx="20">
                  <c:v>3.3135999999999999E-2</c:v>
                </c:pt>
                <c:pt idx="21">
                  <c:v>3.1717000000000002E-2</c:v>
                </c:pt>
                <c:pt idx="22">
                  <c:v>3.0107999999999999E-2</c:v>
                </c:pt>
                <c:pt idx="23">
                  <c:v>2.7711E-2</c:v>
                </c:pt>
                <c:pt idx="24">
                  <c:v>2.4462999999999999E-2</c:v>
                </c:pt>
                <c:pt idx="25">
                  <c:v>2.1485000000000001E-2</c:v>
                </c:pt>
                <c:pt idx="26">
                  <c:v>1.9911000000000002E-2</c:v>
                </c:pt>
                <c:pt idx="27">
                  <c:v>1.9786000000000002E-2</c:v>
                </c:pt>
                <c:pt idx="28">
                  <c:v>2.0323000000000001E-2</c:v>
                </c:pt>
                <c:pt idx="29">
                  <c:v>2.0785000000000001E-2</c:v>
                </c:pt>
                <c:pt idx="30">
                  <c:v>2.0996999999999998E-2</c:v>
                </c:pt>
                <c:pt idx="31">
                  <c:v>2.1115999999999999E-2</c:v>
                </c:pt>
                <c:pt idx="32">
                  <c:v>2.1184000000000001E-2</c:v>
                </c:pt>
                <c:pt idx="33">
                  <c:v>2.1166999999999998E-2</c:v>
                </c:pt>
                <c:pt idx="34">
                  <c:v>2.1152000000000001E-2</c:v>
                </c:pt>
                <c:pt idx="35">
                  <c:v>2.1309999999999999E-2</c:v>
                </c:pt>
                <c:pt idx="36">
                  <c:v>2.1649999999999999E-2</c:v>
                </c:pt>
                <c:pt idx="37">
                  <c:v>2.1936000000000001E-2</c:v>
                </c:pt>
                <c:pt idx="38">
                  <c:v>2.1943000000000001E-2</c:v>
                </c:pt>
                <c:pt idx="39">
                  <c:v>2.1658E-2</c:v>
                </c:pt>
                <c:pt idx="40">
                  <c:v>2.1180000000000001E-2</c:v>
                </c:pt>
                <c:pt idx="41">
                  <c:v>2.0591000000000002E-2</c:v>
                </c:pt>
                <c:pt idx="42">
                  <c:v>1.9945999999999998E-2</c:v>
                </c:pt>
                <c:pt idx="43">
                  <c:v>1.9212E-2</c:v>
                </c:pt>
                <c:pt idx="44">
                  <c:v>1.8193999999999998E-2</c:v>
                </c:pt>
                <c:pt idx="45">
                  <c:v>1.6657000000000002E-2</c:v>
                </c:pt>
                <c:pt idx="46">
                  <c:v>1.4522999999999999E-2</c:v>
                </c:pt>
                <c:pt idx="47">
                  <c:v>1.2037000000000001E-2</c:v>
                </c:pt>
                <c:pt idx="48">
                  <c:v>9.8790000000000006E-3</c:v>
                </c:pt>
                <c:pt idx="49">
                  <c:v>8.5830000000000004E-3</c:v>
                </c:pt>
                <c:pt idx="50">
                  <c:v>7.7000000000000002E-3</c:v>
                </c:pt>
                <c:pt idx="51">
                  <c:v>6.7130000000000002E-3</c:v>
                </c:pt>
                <c:pt idx="52">
                  <c:v>5.6969999999999998E-3</c:v>
                </c:pt>
                <c:pt idx="53">
                  <c:v>4.7629999999999999E-3</c:v>
                </c:pt>
                <c:pt idx="54">
                  <c:v>3.9430000000000003E-3</c:v>
                </c:pt>
                <c:pt idx="55">
                  <c:v>3.4450000000000001E-3</c:v>
                </c:pt>
                <c:pt idx="56">
                  <c:v>3.441E-3</c:v>
                </c:pt>
                <c:pt idx="57">
                  <c:v>3.6970000000000002E-3</c:v>
                </c:pt>
                <c:pt idx="58">
                  <c:v>3.846E-3</c:v>
                </c:pt>
                <c:pt idx="59">
                  <c:v>3.7729999999999999E-3</c:v>
                </c:pt>
                <c:pt idx="60">
                  <c:v>3.6280000000000001E-3</c:v>
                </c:pt>
                <c:pt idx="61">
                  <c:v>3.5509999999999999E-3</c:v>
                </c:pt>
                <c:pt idx="62">
                  <c:v>3.516E-3</c:v>
                </c:pt>
                <c:pt idx="63">
                  <c:v>3.4489999999999998E-3</c:v>
                </c:pt>
                <c:pt idx="64">
                  <c:v>3.4120000000000001E-3</c:v>
                </c:pt>
                <c:pt idx="65">
                  <c:v>3.604E-3</c:v>
                </c:pt>
                <c:pt idx="66">
                  <c:v>4.1469999999999996E-3</c:v>
                </c:pt>
                <c:pt idx="67">
                  <c:v>4.999E-3</c:v>
                </c:pt>
                <c:pt idx="68">
                  <c:v>6.0359999999999997E-3</c:v>
                </c:pt>
                <c:pt idx="69">
                  <c:v>7.0800000000000004E-3</c:v>
                </c:pt>
                <c:pt idx="70">
                  <c:v>7.9100000000000004E-3</c:v>
                </c:pt>
                <c:pt idx="71">
                  <c:v>8.3599999999999994E-3</c:v>
                </c:pt>
                <c:pt idx="72">
                  <c:v>8.4360000000000008E-3</c:v>
                </c:pt>
                <c:pt idx="73">
                  <c:v>8.3359999999999997E-3</c:v>
                </c:pt>
                <c:pt idx="74">
                  <c:v>8.4010000000000005E-3</c:v>
                </c:pt>
                <c:pt idx="75">
                  <c:v>8.9730000000000001E-3</c:v>
                </c:pt>
                <c:pt idx="76">
                  <c:v>9.9760000000000005E-3</c:v>
                </c:pt>
                <c:pt idx="77">
                  <c:v>1.0838E-2</c:v>
                </c:pt>
                <c:pt idx="78">
                  <c:v>1.1113E-2</c:v>
                </c:pt>
                <c:pt idx="79">
                  <c:v>1.0756E-2</c:v>
                </c:pt>
                <c:pt idx="80">
                  <c:v>9.8569999999999994E-3</c:v>
                </c:pt>
                <c:pt idx="81">
                  <c:v>8.482E-3</c:v>
                </c:pt>
                <c:pt idx="82">
                  <c:v>6.7910000000000002E-3</c:v>
                </c:pt>
                <c:pt idx="83">
                  <c:v>5.1330000000000004E-3</c:v>
                </c:pt>
                <c:pt idx="84">
                  <c:v>3.7940000000000001E-3</c:v>
                </c:pt>
                <c:pt idx="85">
                  <c:v>2.7139999999999998E-3</c:v>
                </c:pt>
                <c:pt idx="86">
                  <c:v>1.719E-3</c:v>
                </c:pt>
                <c:pt idx="87">
                  <c:v>8.2700000000000004E-4</c:v>
                </c:pt>
                <c:pt idx="88">
                  <c:v>2.03E-4</c:v>
                </c:pt>
                <c:pt idx="89">
                  <c:v>0</c:v>
                </c:pt>
                <c:pt idx="90">
                  <c:v>1.6000000000000001E-4</c:v>
                </c:pt>
                <c:pt idx="91">
                  <c:v>7.8899999999999999E-4</c:v>
                </c:pt>
                <c:pt idx="92">
                  <c:v>2.0100000000000001E-3</c:v>
                </c:pt>
                <c:pt idx="93">
                  <c:v>3.5049999999999999E-3</c:v>
                </c:pt>
                <c:pt idx="94">
                  <c:v>5.0980000000000001E-3</c:v>
                </c:pt>
                <c:pt idx="95">
                  <c:v>6.7869999999999996E-3</c:v>
                </c:pt>
                <c:pt idx="96">
                  <c:v>8.6280000000000003E-3</c:v>
                </c:pt>
                <c:pt idx="97">
                  <c:v>1.0595E-2</c:v>
                </c:pt>
                <c:pt idx="98">
                  <c:v>1.2527999999999999E-2</c:v>
                </c:pt>
                <c:pt idx="99">
                  <c:v>1.4185E-2</c:v>
                </c:pt>
                <c:pt idx="100">
                  <c:v>1.5370999999999999E-2</c:v>
                </c:pt>
                <c:pt idx="101">
                  <c:v>1.6077999999999999E-2</c:v>
                </c:pt>
                <c:pt idx="102">
                  <c:v>1.6466000000000001E-2</c:v>
                </c:pt>
                <c:pt idx="103">
                  <c:v>1.6681999999999999E-2</c:v>
                </c:pt>
                <c:pt idx="104">
                  <c:v>1.6754999999999999E-2</c:v>
                </c:pt>
                <c:pt idx="105">
                  <c:v>1.6624E-2</c:v>
                </c:pt>
                <c:pt idx="106">
                  <c:v>1.6258999999999999E-2</c:v>
                </c:pt>
                <c:pt idx="107">
                  <c:v>1.5661000000000001E-2</c:v>
                </c:pt>
                <c:pt idx="108">
                  <c:v>1.4775E-2</c:v>
                </c:pt>
                <c:pt idx="109">
                  <c:v>1.35E-2</c:v>
                </c:pt>
                <c:pt idx="110">
                  <c:v>1.1831E-2</c:v>
                </c:pt>
                <c:pt idx="111">
                  <c:v>9.9170000000000005E-3</c:v>
                </c:pt>
                <c:pt idx="112">
                  <c:v>8.0599999999999995E-3</c:v>
                </c:pt>
                <c:pt idx="113">
                  <c:v>6.7330000000000003E-3</c:v>
                </c:pt>
                <c:pt idx="114">
                  <c:v>6.2870000000000001E-3</c:v>
                </c:pt>
                <c:pt idx="115">
                  <c:v>6.3959999999999998E-3</c:v>
                </c:pt>
                <c:pt idx="116">
                  <c:v>6.3210000000000002E-3</c:v>
                </c:pt>
                <c:pt idx="117">
                  <c:v>5.679E-3</c:v>
                </c:pt>
                <c:pt idx="118">
                  <c:v>4.6740000000000002E-3</c:v>
                </c:pt>
                <c:pt idx="119">
                  <c:v>3.7850000000000002E-3</c:v>
                </c:pt>
                <c:pt idx="120">
                  <c:v>3.392E-3</c:v>
                </c:pt>
                <c:pt idx="121">
                  <c:v>3.604E-3</c:v>
                </c:pt>
                <c:pt idx="122">
                  <c:v>4.3569999999999998E-3</c:v>
                </c:pt>
                <c:pt idx="123">
                  <c:v>5.3730000000000002E-3</c:v>
                </c:pt>
                <c:pt idx="124">
                  <c:v>6.28E-3</c:v>
                </c:pt>
                <c:pt idx="125">
                  <c:v>6.8640000000000003E-3</c:v>
                </c:pt>
                <c:pt idx="126">
                  <c:v>7.1529999999999996E-3</c:v>
                </c:pt>
                <c:pt idx="127">
                  <c:v>7.3879999999999996E-3</c:v>
                </c:pt>
                <c:pt idx="128">
                  <c:v>7.8460000000000005E-3</c:v>
                </c:pt>
                <c:pt idx="129">
                  <c:v>8.6160000000000004E-3</c:v>
                </c:pt>
                <c:pt idx="130">
                  <c:v>9.5399999999999999E-3</c:v>
                </c:pt>
                <c:pt idx="131">
                  <c:v>1.0345E-2</c:v>
                </c:pt>
                <c:pt idx="132">
                  <c:v>1.0829999999999999E-2</c:v>
                </c:pt>
                <c:pt idx="133">
                  <c:v>1.0966E-2</c:v>
                </c:pt>
                <c:pt idx="134">
                  <c:v>1.0822E-2</c:v>
                </c:pt>
                <c:pt idx="135">
                  <c:v>1.0403000000000001E-2</c:v>
                </c:pt>
                <c:pt idx="136">
                  <c:v>9.6559999999999997E-3</c:v>
                </c:pt>
                <c:pt idx="137">
                  <c:v>8.5760000000000003E-3</c:v>
                </c:pt>
                <c:pt idx="138">
                  <c:v>7.1339999999999997E-3</c:v>
                </c:pt>
                <c:pt idx="139">
                  <c:v>5.2319999999999997E-3</c:v>
                </c:pt>
                <c:pt idx="140">
                  <c:v>3.0000000000000001E-3</c:v>
                </c:pt>
                <c:pt idx="141">
                  <c:v>1.0380000000000001E-3</c:v>
                </c:pt>
                <c:pt idx="142">
                  <c:v>1.1E-4</c:v>
                </c:pt>
                <c:pt idx="143">
                  <c:v>3.1199999999999999E-4</c:v>
                </c:pt>
                <c:pt idx="144">
                  <c:v>1.454E-3</c:v>
                </c:pt>
                <c:pt idx="145">
                  <c:v>2.8509999999999998E-3</c:v>
                </c:pt>
                <c:pt idx="146">
                  <c:v>3.82E-3</c:v>
                </c:pt>
                <c:pt idx="147">
                  <c:v>4.0720000000000001E-3</c:v>
                </c:pt>
                <c:pt idx="148">
                  <c:v>3.9160000000000002E-3</c:v>
                </c:pt>
                <c:pt idx="149">
                  <c:v>3.9529999999999999E-3</c:v>
                </c:pt>
                <c:pt idx="150">
                  <c:v>4.6449999999999998E-3</c:v>
                </c:pt>
                <c:pt idx="151">
                  <c:v>6.1199999999999996E-3</c:v>
                </c:pt>
                <c:pt idx="152">
                  <c:v>8.2089999999999993E-3</c:v>
                </c:pt>
                <c:pt idx="153">
                  <c:v>1.0538E-2</c:v>
                </c:pt>
                <c:pt idx="154">
                  <c:v>1.2676E-2</c:v>
                </c:pt>
                <c:pt idx="155">
                  <c:v>1.4312999999999999E-2</c:v>
                </c:pt>
                <c:pt idx="156">
                  <c:v>1.5363E-2</c:v>
                </c:pt>
                <c:pt idx="157">
                  <c:v>1.5897000000000001E-2</c:v>
                </c:pt>
                <c:pt idx="158">
                  <c:v>1.6004999999999998E-2</c:v>
                </c:pt>
                <c:pt idx="159">
                  <c:v>1.5765999999999999E-2</c:v>
                </c:pt>
                <c:pt idx="160">
                  <c:v>1.5298000000000001E-2</c:v>
                </c:pt>
                <c:pt idx="161">
                  <c:v>1.4697999999999999E-2</c:v>
                </c:pt>
                <c:pt idx="162">
                  <c:v>1.3899999999999999E-2</c:v>
                </c:pt>
                <c:pt idx="163">
                  <c:v>1.2808999999999999E-2</c:v>
                </c:pt>
                <c:pt idx="164">
                  <c:v>1.1611E-2</c:v>
                </c:pt>
                <c:pt idx="165">
                  <c:v>1.0657E-2</c:v>
                </c:pt>
                <c:pt idx="166">
                  <c:v>1.0026E-2</c:v>
                </c:pt>
                <c:pt idx="167">
                  <c:v>9.4219999999999998E-3</c:v>
                </c:pt>
                <c:pt idx="168">
                  <c:v>8.4899999999999993E-3</c:v>
                </c:pt>
                <c:pt idx="169">
                  <c:v>7.11E-3</c:v>
                </c:pt>
                <c:pt idx="170">
                  <c:v>5.4949999999999999E-3</c:v>
                </c:pt>
                <c:pt idx="171">
                  <c:v>4.1380000000000002E-3</c:v>
                </c:pt>
                <c:pt idx="172">
                  <c:v>3.49E-3</c:v>
                </c:pt>
                <c:pt idx="173">
                  <c:v>3.604E-3</c:v>
                </c:pt>
                <c:pt idx="174">
                  <c:v>4.13E-3</c:v>
                </c:pt>
                <c:pt idx="175">
                  <c:v>4.7460000000000002E-3</c:v>
                </c:pt>
                <c:pt idx="176">
                  <c:v>5.3990000000000002E-3</c:v>
                </c:pt>
                <c:pt idx="177">
                  <c:v>6.3229999999999996E-3</c:v>
                </c:pt>
                <c:pt idx="178">
                  <c:v>7.7720000000000003E-3</c:v>
                </c:pt>
                <c:pt idx="179">
                  <c:v>9.8300000000000002E-3</c:v>
                </c:pt>
                <c:pt idx="180">
                  <c:v>1.2433E-2</c:v>
                </c:pt>
                <c:pt idx="181">
                  <c:v>1.5427E-2</c:v>
                </c:pt>
                <c:pt idx="182">
                  <c:v>1.8631999999999999E-2</c:v>
                </c:pt>
                <c:pt idx="183">
                  <c:v>2.1885000000000002E-2</c:v>
                </c:pt>
                <c:pt idx="184">
                  <c:v>2.5000999999999999E-2</c:v>
                </c:pt>
                <c:pt idx="185">
                  <c:v>2.7723999999999999E-2</c:v>
                </c:pt>
                <c:pt idx="186">
                  <c:v>2.9825999999999998E-2</c:v>
                </c:pt>
                <c:pt idx="187">
                  <c:v>3.1299E-2</c:v>
                </c:pt>
                <c:pt idx="188">
                  <c:v>3.2351999999999999E-2</c:v>
                </c:pt>
                <c:pt idx="189">
                  <c:v>3.3175999999999997E-2</c:v>
                </c:pt>
                <c:pt idx="190">
                  <c:v>3.3779999999999998E-2</c:v>
                </c:pt>
                <c:pt idx="191">
                  <c:v>3.4065999999999999E-2</c:v>
                </c:pt>
                <c:pt idx="192">
                  <c:v>3.3961999999999999E-2</c:v>
                </c:pt>
                <c:pt idx="193">
                  <c:v>3.3459000000000003E-2</c:v>
                </c:pt>
                <c:pt idx="194">
                  <c:v>3.2579999999999998E-2</c:v>
                </c:pt>
                <c:pt idx="195">
                  <c:v>3.1397000000000001E-2</c:v>
                </c:pt>
                <c:pt idx="196">
                  <c:v>3.005E-2</c:v>
                </c:pt>
                <c:pt idx="197">
                  <c:v>2.8726999999999999E-2</c:v>
                </c:pt>
                <c:pt idx="198">
                  <c:v>2.7657999999999999E-2</c:v>
                </c:pt>
                <c:pt idx="199">
                  <c:v>2.7129E-2</c:v>
                </c:pt>
                <c:pt idx="200">
                  <c:v>2.7445000000000001E-2</c:v>
                </c:pt>
                <c:pt idx="201">
                  <c:v>2.8763E-2</c:v>
                </c:pt>
                <c:pt idx="202">
                  <c:v>3.0952E-2</c:v>
                </c:pt>
                <c:pt idx="203">
                  <c:v>3.3653000000000002E-2</c:v>
                </c:pt>
                <c:pt idx="204">
                  <c:v>3.6496000000000001E-2</c:v>
                </c:pt>
                <c:pt idx="205">
                  <c:v>3.9295999999999998E-2</c:v>
                </c:pt>
                <c:pt idx="206">
                  <c:v>4.2072999999999999E-2</c:v>
                </c:pt>
                <c:pt idx="207">
                  <c:v>4.4880000000000003E-2</c:v>
                </c:pt>
                <c:pt idx="208">
                  <c:v>4.7627000000000003E-2</c:v>
                </c:pt>
                <c:pt idx="209">
                  <c:v>5.0125000000000003E-2</c:v>
                </c:pt>
                <c:pt idx="210">
                  <c:v>5.2233000000000002E-2</c:v>
                </c:pt>
                <c:pt idx="211">
                  <c:v>5.3959E-2</c:v>
                </c:pt>
                <c:pt idx="212">
                  <c:v>5.5438000000000001E-2</c:v>
                </c:pt>
                <c:pt idx="213">
                  <c:v>5.679E-2</c:v>
                </c:pt>
                <c:pt idx="214">
                  <c:v>5.8030999999999999E-2</c:v>
                </c:pt>
                <c:pt idx="215">
                  <c:v>5.9101000000000001E-2</c:v>
                </c:pt>
                <c:pt idx="216">
                  <c:v>5.9951999999999998E-2</c:v>
                </c:pt>
                <c:pt idx="217">
                  <c:v>6.0575999999999998E-2</c:v>
                </c:pt>
                <c:pt idx="218">
                  <c:v>6.1017000000000002E-2</c:v>
                </c:pt>
                <c:pt idx="219">
                  <c:v>6.1364000000000002E-2</c:v>
                </c:pt>
                <c:pt idx="220">
                  <c:v>6.1744E-2</c:v>
                </c:pt>
                <c:pt idx="221">
                  <c:v>6.2349000000000002E-2</c:v>
                </c:pt>
                <c:pt idx="222">
                  <c:v>6.3381000000000007E-2</c:v>
                </c:pt>
                <c:pt idx="223">
                  <c:v>6.4911999999999997E-2</c:v>
                </c:pt>
                <c:pt idx="224">
                  <c:v>6.6834000000000005E-2</c:v>
                </c:pt>
                <c:pt idx="225">
                  <c:v>6.8951999999999999E-2</c:v>
                </c:pt>
                <c:pt idx="226">
                  <c:v>7.1052000000000004E-2</c:v>
                </c:pt>
                <c:pt idx="227">
                  <c:v>7.2905999999999999E-2</c:v>
                </c:pt>
                <c:pt idx="228">
                  <c:v>7.4374999999999997E-2</c:v>
                </c:pt>
                <c:pt idx="229">
                  <c:v>7.5523000000000007E-2</c:v>
                </c:pt>
                <c:pt idx="230">
                  <c:v>7.6540999999999998E-2</c:v>
                </c:pt>
                <c:pt idx="231">
                  <c:v>7.7571000000000001E-2</c:v>
                </c:pt>
                <c:pt idx="232">
                  <c:v>7.8657000000000005E-2</c:v>
                </c:pt>
                <c:pt idx="233">
                  <c:v>7.9822000000000004E-2</c:v>
                </c:pt>
                <c:pt idx="234">
                  <c:v>8.1115999999999994E-2</c:v>
                </c:pt>
                <c:pt idx="235">
                  <c:v>8.2572999999999994E-2</c:v>
                </c:pt>
                <c:pt idx="236">
                  <c:v>8.4149000000000002E-2</c:v>
                </c:pt>
                <c:pt idx="237">
                  <c:v>8.5756000000000096E-2</c:v>
                </c:pt>
                <c:pt idx="238">
                  <c:v>8.7370000000000003E-2</c:v>
                </c:pt>
                <c:pt idx="239">
                  <c:v>8.9025999999999994E-2</c:v>
                </c:pt>
                <c:pt idx="240">
                  <c:v>9.0715000000000004E-2</c:v>
                </c:pt>
                <c:pt idx="241">
                  <c:v>9.2368000000000006E-2</c:v>
                </c:pt>
                <c:pt idx="242">
                  <c:v>9.3949000000000005E-2</c:v>
                </c:pt>
                <c:pt idx="243">
                  <c:v>9.5493999999999996E-2</c:v>
                </c:pt>
                <c:pt idx="244">
                  <c:v>9.7108E-2</c:v>
                </c:pt>
                <c:pt idx="245">
                  <c:v>9.8962999999999995E-2</c:v>
                </c:pt>
                <c:pt idx="246">
                  <c:v>0.101204</c:v>
                </c:pt>
                <c:pt idx="247">
                  <c:v>0.103795</c:v>
                </c:pt>
                <c:pt idx="248">
                  <c:v>0.10652399999999999</c:v>
                </c:pt>
                <c:pt idx="249">
                  <c:v>0.10911700000000001</c:v>
                </c:pt>
                <c:pt idx="250">
                  <c:v>0.11137</c:v>
                </c:pt>
                <c:pt idx="251">
                  <c:v>0.113222</c:v>
                </c:pt>
                <c:pt idx="252">
                  <c:v>0.11475399999999999</c:v>
                </c:pt>
                <c:pt idx="253">
                  <c:v>0.116066</c:v>
                </c:pt>
                <c:pt idx="254">
                  <c:v>0.117189</c:v>
                </c:pt>
                <c:pt idx="255">
                  <c:v>0.118141</c:v>
                </c:pt>
                <c:pt idx="256">
                  <c:v>0.118988</c:v>
                </c:pt>
                <c:pt idx="257">
                  <c:v>0.11983000000000001</c:v>
                </c:pt>
                <c:pt idx="258">
                  <c:v>0.120765</c:v>
                </c:pt>
                <c:pt idx="259">
                  <c:v>0.121874</c:v>
                </c:pt>
                <c:pt idx="260">
                  <c:v>0.12323199999999999</c:v>
                </c:pt>
                <c:pt idx="261">
                  <c:v>0.124906</c:v>
                </c:pt>
                <c:pt idx="262">
                  <c:v>0.12693499999999999</c:v>
                </c:pt>
                <c:pt idx="263">
                  <c:v>0.12923699999999999</c:v>
                </c:pt>
                <c:pt idx="264">
                  <c:v>0.13159999999999999</c:v>
                </c:pt>
                <c:pt idx="265">
                  <c:v>0.13381999999999999</c:v>
                </c:pt>
                <c:pt idx="266">
                  <c:v>0.13585</c:v>
                </c:pt>
                <c:pt idx="267">
                  <c:v>0.13777400000000001</c:v>
                </c:pt>
                <c:pt idx="268">
                  <c:v>0.139735</c:v>
                </c:pt>
                <c:pt idx="269">
                  <c:v>0.141904</c:v>
                </c:pt>
                <c:pt idx="270">
                  <c:v>0.144396</c:v>
                </c:pt>
                <c:pt idx="271">
                  <c:v>0.14715200000000001</c:v>
                </c:pt>
                <c:pt idx="272">
                  <c:v>0.14993400000000001</c:v>
                </c:pt>
                <c:pt idx="273">
                  <c:v>0.15248600000000001</c:v>
                </c:pt>
                <c:pt idx="274">
                  <c:v>0.154728</c:v>
                </c:pt>
                <c:pt idx="275">
                  <c:v>0.156747</c:v>
                </c:pt>
                <c:pt idx="276">
                  <c:v>0.15862699999999999</c:v>
                </c:pt>
                <c:pt idx="277">
                  <c:v>0.16032399999999999</c:v>
                </c:pt>
                <c:pt idx="278">
                  <c:v>0.161775</c:v>
                </c:pt>
                <c:pt idx="279">
                  <c:v>0.16308</c:v>
                </c:pt>
                <c:pt idx="280">
                  <c:v>0.16447000000000001</c:v>
                </c:pt>
                <c:pt idx="281">
                  <c:v>0.16612099999999999</c:v>
                </c:pt>
                <c:pt idx="282">
                  <c:v>0.16808300000000001</c:v>
                </c:pt>
                <c:pt idx="283">
                  <c:v>0.170349</c:v>
                </c:pt>
                <c:pt idx="284">
                  <c:v>0.172871</c:v>
                </c:pt>
                <c:pt idx="285">
                  <c:v>0.175509</c:v>
                </c:pt>
                <c:pt idx="286">
                  <c:v>0.17808399999999999</c:v>
                </c:pt>
                <c:pt idx="287">
                  <c:v>0.180508</c:v>
                </c:pt>
                <c:pt idx="288">
                  <c:v>0.182805</c:v>
                </c:pt>
                <c:pt idx="289">
                  <c:v>0.185031</c:v>
                </c:pt>
                <c:pt idx="290">
                  <c:v>0.18722800000000001</c:v>
                </c:pt>
                <c:pt idx="291">
                  <c:v>0.18945200000000001</c:v>
                </c:pt>
                <c:pt idx="292">
                  <c:v>0.19175900000000001</c:v>
                </c:pt>
                <c:pt idx="293">
                  <c:v>0.19414999999999999</c:v>
                </c:pt>
                <c:pt idx="294">
                  <c:v>0.19655500000000001</c:v>
                </c:pt>
                <c:pt idx="295">
                  <c:v>0.19887099999999999</c:v>
                </c:pt>
                <c:pt idx="296">
                  <c:v>0.20098299999999999</c:v>
                </c:pt>
                <c:pt idx="297">
                  <c:v>0.202792</c:v>
                </c:pt>
                <c:pt idx="298">
                  <c:v>0.204293</c:v>
                </c:pt>
                <c:pt idx="299">
                  <c:v>0.20560800000000001</c:v>
                </c:pt>
                <c:pt idx="300">
                  <c:v>0.20688300000000001</c:v>
                </c:pt>
                <c:pt idx="301">
                  <c:v>0.20818900000000001</c:v>
                </c:pt>
                <c:pt idx="302">
                  <c:v>0.20957100000000001</c:v>
                </c:pt>
                <c:pt idx="303">
                  <c:v>0.21113299999999999</c:v>
                </c:pt>
                <c:pt idx="304">
                  <c:v>0.21298300000000001</c:v>
                </c:pt>
                <c:pt idx="305">
                  <c:v>0.21513499999999999</c:v>
                </c:pt>
                <c:pt idx="306">
                  <c:v>0.21753600000000001</c:v>
                </c:pt>
                <c:pt idx="307">
                  <c:v>0.220134</c:v>
                </c:pt>
                <c:pt idx="308">
                  <c:v>0.222858</c:v>
                </c:pt>
                <c:pt idx="309">
                  <c:v>0.22561200000000001</c:v>
                </c:pt>
                <c:pt idx="310">
                  <c:v>0.228353</c:v>
                </c:pt>
                <c:pt idx="311">
                  <c:v>0.23111499999999999</c:v>
                </c:pt>
                <c:pt idx="312">
                  <c:v>0.23389599999999999</c:v>
                </c:pt>
                <c:pt idx="313">
                  <c:v>0.23664199999999999</c:v>
                </c:pt>
                <c:pt idx="314">
                  <c:v>0.23935200000000001</c:v>
                </c:pt>
                <c:pt idx="315">
                  <c:v>0.24209</c:v>
                </c:pt>
                <c:pt idx="316">
                  <c:v>0.24482899999999999</c:v>
                </c:pt>
                <c:pt idx="317">
                  <c:v>0.24740200000000001</c:v>
                </c:pt>
                <c:pt idx="318">
                  <c:v>0.24963399999999999</c:v>
                </c:pt>
                <c:pt idx="319">
                  <c:v>0.25147999999999998</c:v>
                </c:pt>
                <c:pt idx="320">
                  <c:v>0.25300600000000001</c:v>
                </c:pt>
                <c:pt idx="321">
                  <c:v>0.25433099999999997</c:v>
                </c:pt>
                <c:pt idx="322">
                  <c:v>0.25560500000000003</c:v>
                </c:pt>
                <c:pt idx="323">
                  <c:v>0.25698100000000001</c:v>
                </c:pt>
                <c:pt idx="324">
                  <c:v>0.25857999999999998</c:v>
                </c:pt>
                <c:pt idx="325">
                  <c:v>0.26044600000000001</c:v>
                </c:pt>
                <c:pt idx="326">
                  <c:v>0.26252599999999998</c:v>
                </c:pt>
                <c:pt idx="327">
                  <c:v>0.26472499999999999</c:v>
                </c:pt>
                <c:pt idx="328">
                  <c:v>0.26701799999999998</c:v>
                </c:pt>
                <c:pt idx="329">
                  <c:v>0.26946300000000001</c:v>
                </c:pt>
                <c:pt idx="330">
                  <c:v>0.27204499999999998</c:v>
                </c:pt>
                <c:pt idx="331">
                  <c:v>0.27458700000000003</c:v>
                </c:pt>
                <c:pt idx="332">
                  <c:v>0.27690900000000002</c:v>
                </c:pt>
                <c:pt idx="333">
                  <c:v>0.27905099999999999</c:v>
                </c:pt>
                <c:pt idx="334">
                  <c:v>0.28119899999999998</c:v>
                </c:pt>
                <c:pt idx="335">
                  <c:v>0.28344399999999997</c:v>
                </c:pt>
                <c:pt idx="336">
                  <c:v>0.28572199999999998</c:v>
                </c:pt>
                <c:pt idx="337">
                  <c:v>0.28801100000000002</c:v>
                </c:pt>
                <c:pt idx="338">
                  <c:v>0.29043999999999998</c:v>
                </c:pt>
                <c:pt idx="339">
                  <c:v>0.29314000000000001</c:v>
                </c:pt>
                <c:pt idx="340">
                  <c:v>0.29606300000000002</c:v>
                </c:pt>
                <c:pt idx="341">
                  <c:v>0.29899999999999999</c:v>
                </c:pt>
                <c:pt idx="342">
                  <c:v>0.30174000000000001</c:v>
                </c:pt>
                <c:pt idx="343">
                  <c:v>0.30420599999999998</c:v>
                </c:pt>
                <c:pt idx="344">
                  <c:v>0.30642900000000001</c:v>
                </c:pt>
                <c:pt idx="345">
                  <c:v>0.30845699999999998</c:v>
                </c:pt>
                <c:pt idx="346">
                  <c:v>0.31034499999999998</c:v>
                </c:pt>
                <c:pt idx="347">
                  <c:v>0.31218200000000002</c:v>
                </c:pt>
                <c:pt idx="348">
                  <c:v>0.31410199999999999</c:v>
                </c:pt>
                <c:pt idx="349">
                  <c:v>0.31618800000000002</c:v>
                </c:pt>
                <c:pt idx="350">
                  <c:v>0.31840000000000002</c:v>
                </c:pt>
                <c:pt idx="351">
                  <c:v>0.32064900000000002</c:v>
                </c:pt>
                <c:pt idx="352">
                  <c:v>0.32289099999999998</c:v>
                </c:pt>
                <c:pt idx="353">
                  <c:v>0.32507000000000003</c:v>
                </c:pt>
                <c:pt idx="354">
                  <c:v>0.32704800000000001</c:v>
                </c:pt>
                <c:pt idx="355">
                  <c:v>0.32874100000000001</c:v>
                </c:pt>
                <c:pt idx="356">
                  <c:v>0.33029700000000001</c:v>
                </c:pt>
                <c:pt idx="357">
                  <c:v>0.33200800000000003</c:v>
                </c:pt>
                <c:pt idx="358">
                  <c:v>0.33403699999999997</c:v>
                </c:pt>
                <c:pt idx="359">
                  <c:v>0.33633400000000002</c:v>
                </c:pt>
                <c:pt idx="360">
                  <c:v>0.33880199999999999</c:v>
                </c:pt>
                <c:pt idx="361">
                  <c:v>0.34144400000000003</c:v>
                </c:pt>
                <c:pt idx="362">
                  <c:v>0.34431899999999999</c:v>
                </c:pt>
                <c:pt idx="363">
                  <c:v>0.34739300000000001</c:v>
                </c:pt>
                <c:pt idx="364">
                  <c:v>0.35045999999999999</c:v>
                </c:pt>
                <c:pt idx="365">
                  <c:v>0.35326299999999999</c:v>
                </c:pt>
                <c:pt idx="366">
                  <c:v>0.35572300000000001</c:v>
                </c:pt>
                <c:pt idx="367">
                  <c:v>0.35800500000000002</c:v>
                </c:pt>
                <c:pt idx="368">
                  <c:v>0.36032900000000001</c:v>
                </c:pt>
                <c:pt idx="369">
                  <c:v>0.36272399999999999</c:v>
                </c:pt>
                <c:pt idx="370">
                  <c:v>0.36502200000000001</c:v>
                </c:pt>
                <c:pt idx="371">
                  <c:v>0.36707200000000001</c:v>
                </c:pt>
                <c:pt idx="372">
                  <c:v>0.36892799999999998</c:v>
                </c:pt>
                <c:pt idx="373">
                  <c:v>0.37079499999999999</c:v>
                </c:pt>
                <c:pt idx="374">
                  <c:v>0.37279800000000002</c:v>
                </c:pt>
                <c:pt idx="375">
                  <c:v>0.374838</c:v>
                </c:pt>
                <c:pt idx="376">
                  <c:v>0.37672699999999998</c:v>
                </c:pt>
                <c:pt idx="377">
                  <c:v>0.37842999999999999</c:v>
                </c:pt>
                <c:pt idx="378">
                  <c:v>0.380081</c:v>
                </c:pt>
                <c:pt idx="379">
                  <c:v>0.38178400000000001</c:v>
                </c:pt>
                <c:pt idx="380">
                  <c:v>0.38354300000000002</c:v>
                </c:pt>
                <c:pt idx="381">
                  <c:v>0.38536399999999998</c:v>
                </c:pt>
                <c:pt idx="382">
                  <c:v>0.387299</c:v>
                </c:pt>
                <c:pt idx="383">
                  <c:v>0.38940000000000002</c:v>
                </c:pt>
                <c:pt idx="384">
                  <c:v>0.39171600000000001</c:v>
                </c:pt>
                <c:pt idx="385">
                  <c:v>0.39428800000000003</c:v>
                </c:pt>
                <c:pt idx="386">
                  <c:v>0.397063</c:v>
                </c:pt>
                <c:pt idx="387">
                  <c:v>0.399843</c:v>
                </c:pt>
                <c:pt idx="388">
                  <c:v>0.40242499999999998</c:v>
                </c:pt>
                <c:pt idx="389">
                  <c:v>0.40478199999999998</c:v>
                </c:pt>
                <c:pt idx="390">
                  <c:v>0.40703299999999998</c:v>
                </c:pt>
                <c:pt idx="391">
                  <c:v>0.40923300000000001</c:v>
                </c:pt>
                <c:pt idx="392">
                  <c:v>0.411242</c:v>
                </c:pt>
                <c:pt idx="393">
                  <c:v>0.41286800000000001</c:v>
                </c:pt>
                <c:pt idx="394">
                  <c:v>0.41411100000000001</c:v>
                </c:pt>
                <c:pt idx="395">
                  <c:v>0.41522700000000001</c:v>
                </c:pt>
                <c:pt idx="396">
                  <c:v>0.416551</c:v>
                </c:pt>
                <c:pt idx="397">
                  <c:v>0.41825299999999999</c:v>
                </c:pt>
                <c:pt idx="398">
                  <c:v>0.42019400000000001</c:v>
                </c:pt>
                <c:pt idx="399">
                  <c:v>0.42206199999999999</c:v>
                </c:pt>
                <c:pt idx="400">
                  <c:v>0.42371300000000001</c:v>
                </c:pt>
                <c:pt idx="401">
                  <c:v>0.42528100000000002</c:v>
                </c:pt>
                <c:pt idx="402">
                  <c:v>0.42690600000000001</c:v>
                </c:pt>
                <c:pt idx="403">
                  <c:v>0.42853200000000002</c:v>
                </c:pt>
                <c:pt idx="404">
                  <c:v>0.43005399999999999</c:v>
                </c:pt>
                <c:pt idx="405">
                  <c:v>0.43150300000000003</c:v>
                </c:pt>
                <c:pt idx="406">
                  <c:v>0.43298700000000001</c:v>
                </c:pt>
                <c:pt idx="407">
                  <c:v>0.43457499999999999</c:v>
                </c:pt>
                <c:pt idx="408">
                  <c:v>0.43629200000000001</c:v>
                </c:pt>
                <c:pt idx="409">
                  <c:v>0.43807699999999999</c:v>
                </c:pt>
                <c:pt idx="410">
                  <c:v>0.43975700000000001</c:v>
                </c:pt>
                <c:pt idx="411">
                  <c:v>0.44115199999999999</c:v>
                </c:pt>
                <c:pt idx="412">
                  <c:v>0.44223800000000002</c:v>
                </c:pt>
                <c:pt idx="413">
                  <c:v>0.44319399999999998</c:v>
                </c:pt>
                <c:pt idx="414">
                  <c:v>0.44426599999999999</c:v>
                </c:pt>
                <c:pt idx="415">
                  <c:v>0.44561299999999998</c:v>
                </c:pt>
                <c:pt idx="416">
                  <c:v>0.44728299999999999</c:v>
                </c:pt>
                <c:pt idx="417">
                  <c:v>0.44930500000000001</c:v>
                </c:pt>
                <c:pt idx="418">
                  <c:v>0.45170399999999999</c:v>
                </c:pt>
                <c:pt idx="419">
                  <c:v>0.454401</c:v>
                </c:pt>
                <c:pt idx="420">
                  <c:v>0.45721400000000001</c:v>
                </c:pt>
                <c:pt idx="421">
                  <c:v>0.45996900000000002</c:v>
                </c:pt>
                <c:pt idx="422">
                  <c:v>0.46257300000000001</c:v>
                </c:pt>
                <c:pt idx="423">
                  <c:v>0.46499299999999999</c:v>
                </c:pt>
                <c:pt idx="424">
                  <c:v>0.46726600000000001</c:v>
                </c:pt>
                <c:pt idx="425">
                  <c:v>0.46950399999999998</c:v>
                </c:pt>
                <c:pt idx="426">
                  <c:v>0.47178700000000001</c:v>
                </c:pt>
                <c:pt idx="427">
                  <c:v>0.474053</c:v>
                </c:pt>
                <c:pt idx="428">
                  <c:v>0.47614400000000001</c:v>
                </c:pt>
                <c:pt idx="429">
                  <c:v>0.47793200000000002</c:v>
                </c:pt>
                <c:pt idx="430">
                  <c:v>0.47937999999999997</c:v>
                </c:pt>
                <c:pt idx="431">
                  <c:v>0.48054200000000002</c:v>
                </c:pt>
                <c:pt idx="432">
                  <c:v>0.48152899999999998</c:v>
                </c:pt>
                <c:pt idx="433">
                  <c:v>0.48243200000000003</c:v>
                </c:pt>
                <c:pt idx="434">
                  <c:v>0.48321399999999998</c:v>
                </c:pt>
                <c:pt idx="435">
                  <c:v>0.48374299999999998</c:v>
                </c:pt>
                <c:pt idx="436">
                  <c:v>0.48398600000000003</c:v>
                </c:pt>
                <c:pt idx="437">
                  <c:v>0.48414000000000001</c:v>
                </c:pt>
                <c:pt idx="438">
                  <c:v>0.48447200000000001</c:v>
                </c:pt>
                <c:pt idx="439">
                  <c:v>0.48507899999999998</c:v>
                </c:pt>
                <c:pt idx="440">
                  <c:v>0.485904</c:v>
                </c:pt>
                <c:pt idx="441">
                  <c:v>0.48691800000000002</c:v>
                </c:pt>
                <c:pt idx="442">
                  <c:v>0.48813600000000001</c:v>
                </c:pt>
                <c:pt idx="443">
                  <c:v>0.48949100000000001</c:v>
                </c:pt>
                <c:pt idx="444">
                  <c:v>0.49087799999999998</c:v>
                </c:pt>
                <c:pt idx="445">
                  <c:v>0.492284</c:v>
                </c:pt>
                <c:pt idx="446">
                  <c:v>0.49374800000000002</c:v>
                </c:pt>
                <c:pt idx="447">
                  <c:v>0.49526199999999998</c:v>
                </c:pt>
                <c:pt idx="448">
                  <c:v>0.49685699999999999</c:v>
                </c:pt>
                <c:pt idx="449">
                  <c:v>0.49866500000000002</c:v>
                </c:pt>
                <c:pt idx="450">
                  <c:v>0.50073900000000005</c:v>
                </c:pt>
                <c:pt idx="451">
                  <c:v>0.50290000000000001</c:v>
                </c:pt>
                <c:pt idx="452">
                  <c:v>0.50489099999999998</c:v>
                </c:pt>
                <c:pt idx="453">
                  <c:v>0.506637</c:v>
                </c:pt>
                <c:pt idx="454">
                  <c:v>0.50829599999999997</c:v>
                </c:pt>
                <c:pt idx="455">
                  <c:v>0.51008100000000001</c:v>
                </c:pt>
                <c:pt idx="456">
                  <c:v>0.51202599999999998</c:v>
                </c:pt>
                <c:pt idx="457">
                  <c:v>0.51391100000000001</c:v>
                </c:pt>
                <c:pt idx="458">
                  <c:v>0.51543399999999995</c:v>
                </c:pt>
                <c:pt idx="459">
                  <c:v>0.51647600000000005</c:v>
                </c:pt>
                <c:pt idx="460">
                  <c:v>0.517208</c:v>
                </c:pt>
                <c:pt idx="461">
                  <c:v>0.51794399999999996</c:v>
                </c:pt>
                <c:pt idx="462">
                  <c:v>0.51890999999999998</c:v>
                </c:pt>
                <c:pt idx="463">
                  <c:v>0.52015400000000001</c:v>
                </c:pt>
                <c:pt idx="464">
                  <c:v>0.52164200000000005</c:v>
                </c:pt>
                <c:pt idx="465">
                  <c:v>0.52333799999999997</c:v>
                </c:pt>
                <c:pt idx="466">
                  <c:v>0.52515599999999996</c:v>
                </c:pt>
                <c:pt idx="467">
                  <c:v>0.52696799999999999</c:v>
                </c:pt>
                <c:pt idx="468">
                  <c:v>0.52866299999999999</c:v>
                </c:pt>
                <c:pt idx="469">
                  <c:v>0.530169</c:v>
                </c:pt>
                <c:pt idx="470">
                  <c:v>0.53143399999999996</c:v>
                </c:pt>
                <c:pt idx="471">
                  <c:v>0.53250200000000003</c:v>
                </c:pt>
                <c:pt idx="472">
                  <c:v>0.53354100000000004</c:v>
                </c:pt>
                <c:pt idx="473">
                  <c:v>0.53468099999999996</c:v>
                </c:pt>
                <c:pt idx="474">
                  <c:v>0.53585799999999995</c:v>
                </c:pt>
                <c:pt idx="475">
                  <c:v>0.536941</c:v>
                </c:pt>
                <c:pt idx="476">
                  <c:v>0.53798500000000005</c:v>
                </c:pt>
                <c:pt idx="477">
                  <c:v>0.53922000000000003</c:v>
                </c:pt>
                <c:pt idx="478">
                  <c:v>0.54075399999999996</c:v>
                </c:pt>
                <c:pt idx="479">
                  <c:v>0.54237500000000005</c:v>
                </c:pt>
                <c:pt idx="480">
                  <c:v>0.54372500000000001</c:v>
                </c:pt>
                <c:pt idx="481">
                  <c:v>0.54462999999999995</c:v>
                </c:pt>
                <c:pt idx="482">
                  <c:v>0.54518</c:v>
                </c:pt>
                <c:pt idx="483">
                  <c:v>0.54560799999999998</c:v>
                </c:pt>
                <c:pt idx="484">
                  <c:v>0.54617099999999996</c:v>
                </c:pt>
                <c:pt idx="485">
                  <c:v>0.54708699999999999</c:v>
                </c:pt>
                <c:pt idx="486">
                  <c:v>0.54846200000000001</c:v>
                </c:pt>
                <c:pt idx="487">
                  <c:v>0.55024200000000001</c:v>
                </c:pt>
                <c:pt idx="488">
                  <c:v>0.55222000000000004</c:v>
                </c:pt>
                <c:pt idx="489">
                  <c:v>0.55411299999999997</c:v>
                </c:pt>
                <c:pt idx="490">
                  <c:v>0.55569100000000005</c:v>
                </c:pt>
                <c:pt idx="491">
                  <c:v>0.55692399999999997</c:v>
                </c:pt>
                <c:pt idx="492">
                  <c:v>0.55796500000000004</c:v>
                </c:pt>
                <c:pt idx="493">
                  <c:v>0.55900499999999997</c:v>
                </c:pt>
                <c:pt idx="494">
                  <c:v>0.56018000000000001</c:v>
                </c:pt>
                <c:pt idx="495">
                  <c:v>0.56154300000000001</c:v>
                </c:pt>
                <c:pt idx="496">
                  <c:v>0.563025</c:v>
                </c:pt>
                <c:pt idx="497">
                  <c:v>0.56448100000000001</c:v>
                </c:pt>
                <c:pt idx="498">
                  <c:v>0.56587299999999996</c:v>
                </c:pt>
                <c:pt idx="499">
                  <c:v>0.56735400000000002</c:v>
                </c:pt>
                <c:pt idx="500">
                  <c:v>0.56903700000000002</c:v>
                </c:pt>
                <c:pt idx="501">
                  <c:v>0.570747</c:v>
                </c:pt>
                <c:pt idx="502">
                  <c:v>0.572129</c:v>
                </c:pt>
                <c:pt idx="503">
                  <c:v>0.57302200000000003</c:v>
                </c:pt>
                <c:pt idx="504">
                  <c:v>0.57358900000000002</c:v>
                </c:pt>
                <c:pt idx="505">
                  <c:v>0.57410300000000003</c:v>
                </c:pt>
                <c:pt idx="506">
                  <c:v>0.57467199999999996</c:v>
                </c:pt>
                <c:pt idx="507">
                  <c:v>0.57522700000000004</c:v>
                </c:pt>
                <c:pt idx="508">
                  <c:v>0.57567900000000005</c:v>
                </c:pt>
                <c:pt idx="509">
                  <c:v>0.57602299999999995</c:v>
                </c:pt>
                <c:pt idx="510">
                  <c:v>0.57626699999999997</c:v>
                </c:pt>
                <c:pt idx="511">
                  <c:v>0.57632899999999998</c:v>
                </c:pt>
                <c:pt idx="512">
                  <c:v>0.57609900000000003</c:v>
                </c:pt>
                <c:pt idx="513">
                  <c:v>0.57560500000000003</c:v>
                </c:pt>
                <c:pt idx="514">
                  <c:v>0.575075</c:v>
                </c:pt>
                <c:pt idx="515">
                  <c:v>0.57478600000000002</c:v>
                </c:pt>
                <c:pt idx="516">
                  <c:v>0.57486199999999998</c:v>
                </c:pt>
                <c:pt idx="517">
                  <c:v>0.57525499999999996</c:v>
                </c:pt>
                <c:pt idx="518">
                  <c:v>0.57588499999999998</c:v>
                </c:pt>
                <c:pt idx="519">
                  <c:v>0.57672599999999996</c:v>
                </c:pt>
                <c:pt idx="520">
                  <c:v>0.57777599999999996</c:v>
                </c:pt>
                <c:pt idx="521">
                  <c:v>0.57904500000000003</c:v>
                </c:pt>
                <c:pt idx="522">
                  <c:v>0.58058799999999999</c:v>
                </c:pt>
                <c:pt idx="523">
                  <c:v>0.58240599999999998</c:v>
                </c:pt>
                <c:pt idx="524">
                  <c:v>0.58430400000000005</c:v>
                </c:pt>
                <c:pt idx="525">
                  <c:v>0.58601199999999998</c:v>
                </c:pt>
                <c:pt idx="526">
                  <c:v>0.58746100000000001</c:v>
                </c:pt>
                <c:pt idx="527">
                  <c:v>0.58879400000000004</c:v>
                </c:pt>
                <c:pt idx="528">
                  <c:v>0.59009500000000004</c:v>
                </c:pt>
                <c:pt idx="529">
                  <c:v>0.59124200000000005</c:v>
                </c:pt>
                <c:pt idx="530">
                  <c:v>0.59204999999999997</c:v>
                </c:pt>
                <c:pt idx="531">
                  <c:v>0.59247899999999998</c:v>
                </c:pt>
                <c:pt idx="532">
                  <c:v>0.59262800000000004</c:v>
                </c:pt>
                <c:pt idx="533">
                  <c:v>0.59257199999999999</c:v>
                </c:pt>
                <c:pt idx="534">
                  <c:v>0.59227799999999997</c:v>
                </c:pt>
                <c:pt idx="535">
                  <c:v>0.59172000000000002</c:v>
                </c:pt>
                <c:pt idx="536">
                  <c:v>0.59101400000000004</c:v>
                </c:pt>
                <c:pt idx="537">
                  <c:v>0.59036999999999995</c:v>
                </c:pt>
                <c:pt idx="538">
                  <c:v>0.58991400000000005</c:v>
                </c:pt>
                <c:pt idx="539">
                  <c:v>0.58965100000000004</c:v>
                </c:pt>
                <c:pt idx="540">
                  <c:v>0.58958900000000003</c:v>
                </c:pt>
                <c:pt idx="541">
                  <c:v>0.58983600000000003</c:v>
                </c:pt>
                <c:pt idx="542">
                  <c:v>0.59052400000000005</c:v>
                </c:pt>
                <c:pt idx="543">
                  <c:v>0.591673</c:v>
                </c:pt>
                <c:pt idx="544">
                  <c:v>0.59315899999999999</c:v>
                </c:pt>
                <c:pt idx="545">
                  <c:v>0.59485500000000002</c:v>
                </c:pt>
                <c:pt idx="546">
                  <c:v>0.59674700000000003</c:v>
                </c:pt>
                <c:pt idx="547">
                  <c:v>0.59887699999999999</c:v>
                </c:pt>
                <c:pt idx="548">
                  <c:v>0.60118300000000002</c:v>
                </c:pt>
                <c:pt idx="549">
                  <c:v>0.60348800000000002</c:v>
                </c:pt>
                <c:pt idx="550">
                  <c:v>0.60562400000000005</c:v>
                </c:pt>
                <c:pt idx="551">
                  <c:v>0.60751900000000003</c:v>
                </c:pt>
                <c:pt idx="552">
                  <c:v>0.60916300000000001</c:v>
                </c:pt>
                <c:pt idx="553">
                  <c:v>0.61056200000000005</c:v>
                </c:pt>
                <c:pt idx="554">
                  <c:v>0.611738</c:v>
                </c:pt>
                <c:pt idx="555">
                  <c:v>0.61268199999999995</c:v>
                </c:pt>
                <c:pt idx="556">
                  <c:v>0.61329</c:v>
                </c:pt>
                <c:pt idx="557">
                  <c:v>0.613429</c:v>
                </c:pt>
                <c:pt idx="558">
                  <c:v>0.61311400000000005</c:v>
                </c:pt>
                <c:pt idx="559">
                  <c:v>0.612541</c:v>
                </c:pt>
                <c:pt idx="560">
                  <c:v>0.611931</c:v>
                </c:pt>
                <c:pt idx="561">
                  <c:v>0.611429</c:v>
                </c:pt>
                <c:pt idx="562">
                  <c:v>0.61116999999999999</c:v>
                </c:pt>
                <c:pt idx="563">
                  <c:v>0.61128800000000005</c:v>
                </c:pt>
                <c:pt idx="564">
                  <c:v>0.61182400000000003</c:v>
                </c:pt>
                <c:pt idx="565">
                  <c:v>0.61270500000000006</c:v>
                </c:pt>
                <c:pt idx="566">
                  <c:v>0.61386499999999999</c:v>
                </c:pt>
                <c:pt idx="567">
                  <c:v>0.61531199999999997</c:v>
                </c:pt>
                <c:pt idx="568">
                  <c:v>0.61705299999999996</c:v>
                </c:pt>
                <c:pt idx="569">
                  <c:v>0.61904599999999999</c:v>
                </c:pt>
                <c:pt idx="570">
                  <c:v>0.62123399999999995</c:v>
                </c:pt>
                <c:pt idx="571">
                  <c:v>0.62355300000000002</c:v>
                </c:pt>
                <c:pt idx="572">
                  <c:v>0.62586600000000003</c:v>
                </c:pt>
                <c:pt idx="573">
                  <c:v>0.62792899999999996</c:v>
                </c:pt>
                <c:pt idx="574">
                  <c:v>0.62946999999999997</c:v>
                </c:pt>
                <c:pt idx="575">
                  <c:v>0.630332</c:v>
                </c:pt>
                <c:pt idx="576">
                  <c:v>0.63056699999999999</c:v>
                </c:pt>
                <c:pt idx="577">
                  <c:v>0.63036599999999998</c:v>
                </c:pt>
                <c:pt idx="578">
                  <c:v>0.62990999999999997</c:v>
                </c:pt>
                <c:pt idx="579">
                  <c:v>0.62926899999999997</c:v>
                </c:pt>
                <c:pt idx="580">
                  <c:v>0.62842500000000001</c:v>
                </c:pt>
                <c:pt idx="581">
                  <c:v>0.62735799999999997</c:v>
                </c:pt>
                <c:pt idx="582">
                  <c:v>0.62612599999999996</c:v>
                </c:pt>
                <c:pt idx="583">
                  <c:v>0.62486699999999995</c:v>
                </c:pt>
                <c:pt idx="584">
                  <c:v>0.62373400000000001</c:v>
                </c:pt>
                <c:pt idx="585">
                  <c:v>0.62285100000000004</c:v>
                </c:pt>
                <c:pt idx="586">
                  <c:v>0.62229999999999996</c:v>
                </c:pt>
                <c:pt idx="587">
                  <c:v>0.62207000000000001</c:v>
                </c:pt>
                <c:pt idx="588">
                  <c:v>0.62209400000000004</c:v>
                </c:pt>
                <c:pt idx="589">
                  <c:v>0.62238899999999997</c:v>
                </c:pt>
                <c:pt idx="590">
                  <c:v>0.62307299999999999</c:v>
                </c:pt>
                <c:pt idx="591">
                  <c:v>0.62415200000000004</c:v>
                </c:pt>
                <c:pt idx="592">
                  <c:v>0.62543700000000002</c:v>
                </c:pt>
                <c:pt idx="593">
                  <c:v>0.62673299999999998</c:v>
                </c:pt>
                <c:pt idx="594">
                  <c:v>0.628027</c:v>
                </c:pt>
                <c:pt idx="595">
                  <c:v>0.62942500000000001</c:v>
                </c:pt>
                <c:pt idx="596">
                  <c:v>0.63095900000000005</c:v>
                </c:pt>
                <c:pt idx="597">
                  <c:v>0.63248000000000004</c:v>
                </c:pt>
                <c:pt idx="598">
                  <c:v>0.63377099999999997</c:v>
                </c:pt>
                <c:pt idx="599">
                  <c:v>0.63477899999999998</c:v>
                </c:pt>
                <c:pt idx="600">
                  <c:v>0.63567899999999999</c:v>
                </c:pt>
                <c:pt idx="601">
                  <c:v>0.63664500000000002</c:v>
                </c:pt>
                <c:pt idx="602">
                  <c:v>0.63760600000000001</c:v>
                </c:pt>
                <c:pt idx="603">
                  <c:v>0.63829400000000003</c:v>
                </c:pt>
                <c:pt idx="604">
                  <c:v>0.63851599999999997</c:v>
                </c:pt>
                <c:pt idx="605">
                  <c:v>0.63832599999999995</c:v>
                </c:pt>
                <c:pt idx="606">
                  <c:v>0.63793999999999995</c:v>
                </c:pt>
                <c:pt idx="607">
                  <c:v>0.63749699999999998</c:v>
                </c:pt>
                <c:pt idx="608">
                  <c:v>0.63696799999999998</c:v>
                </c:pt>
                <c:pt idx="609">
                  <c:v>0.63626700000000003</c:v>
                </c:pt>
                <c:pt idx="610">
                  <c:v>0.63538600000000001</c:v>
                </c:pt>
                <c:pt idx="611">
                  <c:v>0.634382</c:v>
                </c:pt>
                <c:pt idx="612">
                  <c:v>0.63331400000000004</c:v>
                </c:pt>
                <c:pt idx="613">
                  <c:v>0.63218700000000005</c:v>
                </c:pt>
                <c:pt idx="614">
                  <c:v>0.63088599999999995</c:v>
                </c:pt>
                <c:pt idx="615">
                  <c:v>0.62921300000000002</c:v>
                </c:pt>
                <c:pt idx="616">
                  <c:v>0.62712299999999999</c:v>
                </c:pt>
                <c:pt idx="617">
                  <c:v>0.624892</c:v>
                </c:pt>
                <c:pt idx="618">
                  <c:v>0.62293399999999999</c:v>
                </c:pt>
                <c:pt idx="619">
                  <c:v>0.62144999999999995</c:v>
                </c:pt>
                <c:pt idx="620">
                  <c:v>0.62029999999999996</c:v>
                </c:pt>
                <c:pt idx="621">
                  <c:v>0.619197</c:v>
                </c:pt>
                <c:pt idx="622">
                  <c:v>0.61795699999999998</c:v>
                </c:pt>
                <c:pt idx="623">
                  <c:v>0.61659399999999998</c:v>
                </c:pt>
                <c:pt idx="624">
                  <c:v>0.61524299999999998</c:v>
                </c:pt>
                <c:pt idx="625">
                  <c:v>0.61398600000000003</c:v>
                </c:pt>
                <c:pt idx="626">
                  <c:v>0.61276699999999995</c:v>
                </c:pt>
                <c:pt idx="627">
                  <c:v>0.61148899999999995</c:v>
                </c:pt>
                <c:pt idx="628">
                  <c:v>0.61020600000000003</c:v>
                </c:pt>
                <c:pt idx="629">
                  <c:v>0.60914199999999996</c:v>
                </c:pt>
                <c:pt idx="630">
                  <c:v>0.60847399999999996</c:v>
                </c:pt>
                <c:pt idx="631">
                  <c:v>0.60814100000000004</c:v>
                </c:pt>
                <c:pt idx="632">
                  <c:v>0.60791499999999998</c:v>
                </c:pt>
                <c:pt idx="633">
                  <c:v>0.60760000000000003</c:v>
                </c:pt>
                <c:pt idx="634">
                  <c:v>0.60710699999999995</c:v>
                </c:pt>
                <c:pt idx="635">
                  <c:v>0.60639500000000002</c:v>
                </c:pt>
                <c:pt idx="636">
                  <c:v>0.60543499999999995</c:v>
                </c:pt>
                <c:pt idx="637">
                  <c:v>0.60420799999999997</c:v>
                </c:pt>
                <c:pt idx="638">
                  <c:v>0.60269899999999998</c:v>
                </c:pt>
                <c:pt idx="639">
                  <c:v>0.60093300000000005</c:v>
                </c:pt>
                <c:pt idx="640">
                  <c:v>0.59904900000000005</c:v>
                </c:pt>
                <c:pt idx="641">
                  <c:v>0.59724299999999997</c:v>
                </c:pt>
                <c:pt idx="642">
                  <c:v>0.59556900000000002</c:v>
                </c:pt>
                <c:pt idx="643">
                  <c:v>0.593862</c:v>
                </c:pt>
                <c:pt idx="644">
                  <c:v>0.59192</c:v>
                </c:pt>
                <c:pt idx="645">
                  <c:v>0.58973100000000001</c:v>
                </c:pt>
                <c:pt idx="646">
                  <c:v>0.58750500000000005</c:v>
                </c:pt>
                <c:pt idx="647">
                  <c:v>0.58551500000000001</c:v>
                </c:pt>
                <c:pt idx="648">
                  <c:v>0.58391899999999997</c:v>
                </c:pt>
                <c:pt idx="649">
                  <c:v>0.58265800000000001</c:v>
                </c:pt>
                <c:pt idx="650">
                  <c:v>0.58155599999999996</c:v>
                </c:pt>
                <c:pt idx="651">
                  <c:v>0.580542</c:v>
                </c:pt>
                <c:pt idx="652">
                  <c:v>0.57970900000000003</c:v>
                </c:pt>
                <c:pt idx="653">
                  <c:v>0.57911100000000004</c:v>
                </c:pt>
                <c:pt idx="654">
                  <c:v>0.57857700000000001</c:v>
                </c:pt>
                <c:pt idx="655">
                  <c:v>0.57781000000000005</c:v>
                </c:pt>
                <c:pt idx="656">
                  <c:v>0.57667999999999997</c:v>
                </c:pt>
                <c:pt idx="657">
                  <c:v>0.57533500000000004</c:v>
                </c:pt>
                <c:pt idx="658">
                  <c:v>0.57403400000000004</c:v>
                </c:pt>
                <c:pt idx="659">
                  <c:v>0.57291899999999996</c:v>
                </c:pt>
                <c:pt idx="660">
                  <c:v>0.57199900000000004</c:v>
                </c:pt>
                <c:pt idx="661">
                  <c:v>0.57122799999999996</c:v>
                </c:pt>
                <c:pt idx="662">
                  <c:v>0.57051700000000005</c:v>
                </c:pt>
                <c:pt idx="663">
                  <c:v>0.569712</c:v>
                </c:pt>
                <c:pt idx="664">
                  <c:v>0.56867500000000004</c:v>
                </c:pt>
                <c:pt idx="665">
                  <c:v>0.56737800000000005</c:v>
                </c:pt>
                <c:pt idx="666">
                  <c:v>0.56586999999999998</c:v>
                </c:pt>
                <c:pt idx="667">
                  <c:v>0.56421100000000002</c:v>
                </c:pt>
                <c:pt idx="668">
                  <c:v>0.56249800000000005</c:v>
                </c:pt>
                <c:pt idx="669">
                  <c:v>0.56089800000000001</c:v>
                </c:pt>
                <c:pt idx="670">
                  <c:v>0.55954099999999996</c:v>
                </c:pt>
                <c:pt idx="671">
                  <c:v>0.55842899999999995</c:v>
                </c:pt>
                <c:pt idx="672">
                  <c:v>0.55745699999999998</c:v>
                </c:pt>
                <c:pt idx="673">
                  <c:v>0.55649300000000002</c:v>
                </c:pt>
                <c:pt idx="674">
                  <c:v>0.555423</c:v>
                </c:pt>
                <c:pt idx="675">
                  <c:v>0.55419099999999999</c:v>
                </c:pt>
                <c:pt idx="676">
                  <c:v>0.55279100000000003</c:v>
                </c:pt>
                <c:pt idx="677">
                  <c:v>0.55122800000000005</c:v>
                </c:pt>
                <c:pt idx="678">
                  <c:v>0.54952699999999999</c:v>
                </c:pt>
                <c:pt idx="679">
                  <c:v>0.54779599999999995</c:v>
                </c:pt>
                <c:pt idx="680">
                  <c:v>0.54619499999999999</c:v>
                </c:pt>
                <c:pt idx="681">
                  <c:v>0.54484500000000002</c:v>
                </c:pt>
                <c:pt idx="682">
                  <c:v>0.54377900000000001</c:v>
                </c:pt>
                <c:pt idx="683">
                  <c:v>0.54296900000000003</c:v>
                </c:pt>
                <c:pt idx="684">
                  <c:v>0.54239700000000002</c:v>
                </c:pt>
                <c:pt idx="685">
                  <c:v>0.542072</c:v>
                </c:pt>
                <c:pt idx="686">
                  <c:v>0.54194900000000001</c:v>
                </c:pt>
                <c:pt idx="687">
                  <c:v>0.54184900000000003</c:v>
                </c:pt>
                <c:pt idx="688">
                  <c:v>0.54156800000000005</c:v>
                </c:pt>
                <c:pt idx="689">
                  <c:v>0.54102799999999995</c:v>
                </c:pt>
                <c:pt idx="690">
                  <c:v>0.54029099999999997</c:v>
                </c:pt>
                <c:pt idx="691">
                  <c:v>0.53950399999999998</c:v>
                </c:pt>
                <c:pt idx="692">
                  <c:v>0.53883199999999998</c:v>
                </c:pt>
                <c:pt idx="693">
                  <c:v>0.53832500000000005</c:v>
                </c:pt>
                <c:pt idx="694">
                  <c:v>0.53782600000000003</c:v>
                </c:pt>
                <c:pt idx="695">
                  <c:v>0.53711299999999995</c:v>
                </c:pt>
                <c:pt idx="696">
                  <c:v>0.53610899999999995</c:v>
                </c:pt>
                <c:pt idx="697">
                  <c:v>0.53488199999999997</c:v>
                </c:pt>
                <c:pt idx="698">
                  <c:v>0.53354500000000005</c:v>
                </c:pt>
                <c:pt idx="699">
                  <c:v>0.53220699999999999</c:v>
                </c:pt>
                <c:pt idx="700">
                  <c:v>0.53094799999999998</c:v>
                </c:pt>
                <c:pt idx="701">
                  <c:v>0.529748</c:v>
                </c:pt>
                <c:pt idx="702">
                  <c:v>0.52849400000000002</c:v>
                </c:pt>
                <c:pt idx="703">
                  <c:v>0.52709700000000004</c:v>
                </c:pt>
                <c:pt idx="704">
                  <c:v>0.52556499999999995</c:v>
                </c:pt>
                <c:pt idx="705">
                  <c:v>0.52393699999999999</c:v>
                </c:pt>
                <c:pt idx="706">
                  <c:v>0.52219499999999996</c:v>
                </c:pt>
                <c:pt idx="707">
                  <c:v>0.52032699999999998</c:v>
                </c:pt>
                <c:pt idx="708">
                  <c:v>0.51845399999999997</c:v>
                </c:pt>
                <c:pt idx="709">
                  <c:v>0.516787</c:v>
                </c:pt>
                <c:pt idx="710">
                  <c:v>0.51538200000000001</c:v>
                </c:pt>
                <c:pt idx="711">
                  <c:v>0.51402599999999998</c:v>
                </c:pt>
                <c:pt idx="712">
                  <c:v>0.51241499999999995</c:v>
                </c:pt>
                <c:pt idx="713">
                  <c:v>0.51044</c:v>
                </c:pt>
                <c:pt idx="714">
                  <c:v>0.50828799999999996</c:v>
                </c:pt>
                <c:pt idx="715">
                  <c:v>0.50629599999999997</c:v>
                </c:pt>
                <c:pt idx="716">
                  <c:v>0.50466699999999998</c:v>
                </c:pt>
                <c:pt idx="717">
                  <c:v>0.50331199999999998</c:v>
                </c:pt>
                <c:pt idx="718">
                  <c:v>0.50197400000000003</c:v>
                </c:pt>
                <c:pt idx="719">
                  <c:v>0.50049600000000005</c:v>
                </c:pt>
                <c:pt idx="720">
                  <c:v>0.49893300000000002</c:v>
                </c:pt>
                <c:pt idx="721">
                  <c:v>0.49743700000000002</c:v>
                </c:pt>
                <c:pt idx="722">
                  <c:v>0.49607499999999999</c:v>
                </c:pt>
                <c:pt idx="723">
                  <c:v>0.494813</c:v>
                </c:pt>
                <c:pt idx="724">
                  <c:v>0.49358200000000002</c:v>
                </c:pt>
                <c:pt idx="725">
                  <c:v>0.49231999999999998</c:v>
                </c:pt>
                <c:pt idx="726">
                  <c:v>0.490983</c:v>
                </c:pt>
                <c:pt idx="727">
                  <c:v>0.48957699999999998</c:v>
                </c:pt>
                <c:pt idx="728">
                  <c:v>0.48810900000000002</c:v>
                </c:pt>
                <c:pt idx="729">
                  <c:v>0.48651499999999998</c:v>
                </c:pt>
                <c:pt idx="730">
                  <c:v>0.48472900000000002</c:v>
                </c:pt>
                <c:pt idx="731">
                  <c:v>0.48282900000000001</c:v>
                </c:pt>
                <c:pt idx="732">
                  <c:v>0.48101699999999997</c:v>
                </c:pt>
                <c:pt idx="733">
                  <c:v>0.47940899999999997</c:v>
                </c:pt>
                <c:pt idx="734">
                  <c:v>0.47788999999999998</c:v>
                </c:pt>
                <c:pt idx="735">
                  <c:v>0.476215</c:v>
                </c:pt>
                <c:pt idx="736">
                  <c:v>0.47424300000000003</c:v>
                </c:pt>
                <c:pt idx="737">
                  <c:v>0.47207700000000002</c:v>
                </c:pt>
                <c:pt idx="738">
                  <c:v>0.46998299999999998</c:v>
                </c:pt>
                <c:pt idx="739">
                  <c:v>0.46815699999999999</c:v>
                </c:pt>
                <c:pt idx="740">
                  <c:v>0.46658699999999997</c:v>
                </c:pt>
                <c:pt idx="741">
                  <c:v>0.46509699999999998</c:v>
                </c:pt>
                <c:pt idx="742">
                  <c:v>0.463509</c:v>
                </c:pt>
                <c:pt idx="743">
                  <c:v>0.46177800000000002</c:v>
                </c:pt>
                <c:pt idx="744">
                  <c:v>0.45999899999999999</c:v>
                </c:pt>
                <c:pt idx="745">
                  <c:v>0.45832600000000001</c:v>
                </c:pt>
                <c:pt idx="746">
                  <c:v>0.45686700000000002</c:v>
                </c:pt>
                <c:pt idx="747">
                  <c:v>0.45560499999999998</c:v>
                </c:pt>
                <c:pt idx="748">
                  <c:v>0.45438200000000001</c:v>
                </c:pt>
                <c:pt idx="749">
                  <c:v>0.45305299999999998</c:v>
                </c:pt>
                <c:pt idx="750">
                  <c:v>0.45163300000000001</c:v>
                </c:pt>
                <c:pt idx="751">
                  <c:v>0.450243</c:v>
                </c:pt>
                <c:pt idx="752">
                  <c:v>0.44891900000000001</c:v>
                </c:pt>
                <c:pt idx="753">
                  <c:v>0.44755699999999998</c:v>
                </c:pt>
                <c:pt idx="754">
                  <c:v>0.44603300000000001</c:v>
                </c:pt>
                <c:pt idx="755">
                  <c:v>0.44430900000000001</c:v>
                </c:pt>
                <c:pt idx="756">
                  <c:v>0.44241900000000001</c:v>
                </c:pt>
                <c:pt idx="757">
                  <c:v>0.44039400000000001</c:v>
                </c:pt>
                <c:pt idx="758">
                  <c:v>0.43823000000000001</c:v>
                </c:pt>
                <c:pt idx="759">
                  <c:v>0.43591800000000003</c:v>
                </c:pt>
                <c:pt idx="760">
                  <c:v>0.43348999999999999</c:v>
                </c:pt>
                <c:pt idx="761">
                  <c:v>0.43103200000000003</c:v>
                </c:pt>
                <c:pt idx="762">
                  <c:v>0.42863000000000001</c:v>
                </c:pt>
                <c:pt idx="763">
                  <c:v>0.426344</c:v>
                </c:pt>
                <c:pt idx="764">
                  <c:v>0.42425000000000002</c:v>
                </c:pt>
                <c:pt idx="765">
                  <c:v>0.42246600000000001</c:v>
                </c:pt>
                <c:pt idx="766">
                  <c:v>0.42106300000000002</c:v>
                </c:pt>
                <c:pt idx="767">
                  <c:v>0.419958</c:v>
                </c:pt>
                <c:pt idx="768">
                  <c:v>0.41897099999999998</c:v>
                </c:pt>
                <c:pt idx="769">
                  <c:v>0.417991</c:v>
                </c:pt>
                <c:pt idx="770">
                  <c:v>0.41700199999999998</c:v>
                </c:pt>
                <c:pt idx="771">
                  <c:v>0.41598600000000002</c:v>
                </c:pt>
                <c:pt idx="772">
                  <c:v>0.414906</c:v>
                </c:pt>
                <c:pt idx="773">
                  <c:v>0.41373100000000002</c:v>
                </c:pt>
                <c:pt idx="774">
                  <c:v>0.412412</c:v>
                </c:pt>
                <c:pt idx="775">
                  <c:v>0.41087200000000001</c:v>
                </c:pt>
                <c:pt idx="776">
                  <c:v>0.40907399999999999</c:v>
                </c:pt>
                <c:pt idx="777">
                  <c:v>0.40707700000000002</c:v>
                </c:pt>
                <c:pt idx="778">
                  <c:v>0.40496199999999999</c:v>
                </c:pt>
                <c:pt idx="779">
                  <c:v>0.40273999999999999</c:v>
                </c:pt>
                <c:pt idx="780">
                  <c:v>0.40036899999999997</c:v>
                </c:pt>
                <c:pt idx="781">
                  <c:v>0.397845</c:v>
                </c:pt>
                <c:pt idx="782">
                  <c:v>0.39527200000000001</c:v>
                </c:pt>
                <c:pt idx="783">
                  <c:v>0.39283800000000002</c:v>
                </c:pt>
                <c:pt idx="784">
                  <c:v>0.39070300000000002</c:v>
                </c:pt>
                <c:pt idx="785">
                  <c:v>0.38888099999999998</c:v>
                </c:pt>
                <c:pt idx="786">
                  <c:v>0.38723400000000002</c:v>
                </c:pt>
                <c:pt idx="787">
                  <c:v>0.38561800000000002</c:v>
                </c:pt>
                <c:pt idx="788">
                  <c:v>0.384021</c:v>
                </c:pt>
                <c:pt idx="789">
                  <c:v>0.38247900000000001</c:v>
                </c:pt>
                <c:pt idx="790">
                  <c:v>0.38085999999999998</c:v>
                </c:pt>
                <c:pt idx="791">
                  <c:v>0.378913</c:v>
                </c:pt>
                <c:pt idx="792">
                  <c:v>0.376585</c:v>
                </c:pt>
                <c:pt idx="793">
                  <c:v>0.37414199999999997</c:v>
                </c:pt>
                <c:pt idx="794">
                  <c:v>0.37187700000000001</c:v>
                </c:pt>
                <c:pt idx="795">
                  <c:v>0.36979800000000002</c:v>
                </c:pt>
                <c:pt idx="796">
                  <c:v>0.367672</c:v>
                </c:pt>
                <c:pt idx="797">
                  <c:v>0.36529099999999998</c:v>
                </c:pt>
                <c:pt idx="798">
                  <c:v>0.36262800000000001</c:v>
                </c:pt>
                <c:pt idx="799">
                  <c:v>0.35980099999999998</c:v>
                </c:pt>
                <c:pt idx="800">
                  <c:v>0.35697899999999999</c:v>
                </c:pt>
                <c:pt idx="801">
                  <c:v>0.35431600000000002</c:v>
                </c:pt>
                <c:pt idx="802">
                  <c:v>0.35192000000000001</c:v>
                </c:pt>
                <c:pt idx="803">
                  <c:v>0.349825</c:v>
                </c:pt>
                <c:pt idx="804">
                  <c:v>0.34801100000000001</c:v>
                </c:pt>
                <c:pt idx="805">
                  <c:v>0.34645199999999998</c:v>
                </c:pt>
                <c:pt idx="806">
                  <c:v>0.34512399999999999</c:v>
                </c:pt>
                <c:pt idx="807">
                  <c:v>0.34395999999999999</c:v>
                </c:pt>
                <c:pt idx="808">
                  <c:v>0.34280899999999997</c:v>
                </c:pt>
                <c:pt idx="809">
                  <c:v>0.34147</c:v>
                </c:pt>
                <c:pt idx="810">
                  <c:v>0.33984399999999998</c:v>
                </c:pt>
                <c:pt idx="811">
                  <c:v>0.338059</c:v>
                </c:pt>
                <c:pt idx="812">
                  <c:v>0.336364</c:v>
                </c:pt>
                <c:pt idx="813">
                  <c:v>0.33488299999999999</c:v>
                </c:pt>
                <c:pt idx="814">
                  <c:v>0.33355800000000002</c:v>
                </c:pt>
                <c:pt idx="815">
                  <c:v>0.33235300000000001</c:v>
                </c:pt>
                <c:pt idx="816">
                  <c:v>0.33135399999999998</c:v>
                </c:pt>
                <c:pt idx="817">
                  <c:v>0.330621</c:v>
                </c:pt>
                <c:pt idx="818">
                  <c:v>0.33001900000000001</c:v>
                </c:pt>
                <c:pt idx="819">
                  <c:v>0.32931199999999999</c:v>
                </c:pt>
                <c:pt idx="820">
                  <c:v>0.32835599999999998</c:v>
                </c:pt>
                <c:pt idx="821">
                  <c:v>0.32714700000000002</c:v>
                </c:pt>
                <c:pt idx="822">
                  <c:v>0.32572800000000002</c:v>
                </c:pt>
                <c:pt idx="823">
                  <c:v>0.32416499999999998</c:v>
                </c:pt>
                <c:pt idx="824">
                  <c:v>0.32260100000000003</c:v>
                </c:pt>
                <c:pt idx="825">
                  <c:v>0.32118999999999998</c:v>
                </c:pt>
                <c:pt idx="826">
                  <c:v>0.31995699999999999</c:v>
                </c:pt>
                <c:pt idx="827">
                  <c:v>0.31878600000000001</c:v>
                </c:pt>
                <c:pt idx="828">
                  <c:v>0.31758599999999998</c:v>
                </c:pt>
                <c:pt idx="829">
                  <c:v>0.31638899999999998</c:v>
                </c:pt>
                <c:pt idx="830">
                  <c:v>0.31522800000000001</c:v>
                </c:pt>
                <c:pt idx="831">
                  <c:v>0.31397399999999998</c:v>
                </c:pt>
                <c:pt idx="832">
                  <c:v>0.31236700000000001</c:v>
                </c:pt>
                <c:pt idx="833">
                  <c:v>0.31026100000000001</c:v>
                </c:pt>
                <c:pt idx="834">
                  <c:v>0.307784</c:v>
                </c:pt>
                <c:pt idx="835">
                  <c:v>0.30524200000000001</c:v>
                </c:pt>
                <c:pt idx="836">
                  <c:v>0.302896</c:v>
                </c:pt>
                <c:pt idx="837">
                  <c:v>0.300873</c:v>
                </c:pt>
                <c:pt idx="838">
                  <c:v>0.29919099999999998</c:v>
                </c:pt>
                <c:pt idx="839">
                  <c:v>0.29777100000000001</c:v>
                </c:pt>
                <c:pt idx="840">
                  <c:v>0.296431</c:v>
                </c:pt>
                <c:pt idx="841">
                  <c:v>0.29496600000000001</c:v>
                </c:pt>
                <c:pt idx="842">
                  <c:v>0.29325800000000002</c:v>
                </c:pt>
                <c:pt idx="843">
                  <c:v>0.29132000000000002</c:v>
                </c:pt>
                <c:pt idx="844">
                  <c:v>0.28922799999999999</c:v>
                </c:pt>
                <c:pt idx="845">
                  <c:v>0.28707899999999997</c:v>
                </c:pt>
                <c:pt idx="846">
                  <c:v>0.28499000000000002</c:v>
                </c:pt>
                <c:pt idx="847">
                  <c:v>0.28306799999999999</c:v>
                </c:pt>
                <c:pt idx="848">
                  <c:v>0.28133599999999997</c:v>
                </c:pt>
                <c:pt idx="849">
                  <c:v>0.27971299999999999</c:v>
                </c:pt>
                <c:pt idx="850">
                  <c:v>0.27813199999999999</c:v>
                </c:pt>
                <c:pt idx="851">
                  <c:v>0.27666800000000003</c:v>
                </c:pt>
                <c:pt idx="852">
                  <c:v>0.27549200000000001</c:v>
                </c:pt>
                <c:pt idx="853">
                  <c:v>0.27465699999999998</c:v>
                </c:pt>
                <c:pt idx="854">
                  <c:v>0.27396799999999999</c:v>
                </c:pt>
                <c:pt idx="855">
                  <c:v>0.27310200000000001</c:v>
                </c:pt>
                <c:pt idx="856">
                  <c:v>0.27189400000000002</c:v>
                </c:pt>
                <c:pt idx="857">
                  <c:v>0.27046900000000001</c:v>
                </c:pt>
                <c:pt idx="858">
                  <c:v>0.26908700000000002</c:v>
                </c:pt>
                <c:pt idx="859">
                  <c:v>0.26792300000000002</c:v>
                </c:pt>
                <c:pt idx="860">
                  <c:v>0.26699400000000001</c:v>
                </c:pt>
                <c:pt idx="861">
                  <c:v>0.26623599999999997</c:v>
                </c:pt>
                <c:pt idx="862">
                  <c:v>0.26554100000000003</c:v>
                </c:pt>
                <c:pt idx="863">
                  <c:v>0.26479399999999997</c:v>
                </c:pt>
                <c:pt idx="864">
                  <c:v>0.26394400000000001</c:v>
                </c:pt>
                <c:pt idx="865">
                  <c:v>0.26307000000000003</c:v>
                </c:pt>
                <c:pt idx="866">
                  <c:v>0.26226699999999997</c:v>
                </c:pt>
                <c:pt idx="867">
                  <c:v>0.26153300000000002</c:v>
                </c:pt>
                <c:pt idx="868">
                  <c:v>0.26080500000000001</c:v>
                </c:pt>
                <c:pt idx="869">
                  <c:v>0.26006099999999999</c:v>
                </c:pt>
                <c:pt idx="870">
                  <c:v>0.259272</c:v>
                </c:pt>
                <c:pt idx="871">
                  <c:v>0.25833299999999998</c:v>
                </c:pt>
                <c:pt idx="872">
                  <c:v>0.25711200000000001</c:v>
                </c:pt>
                <c:pt idx="873">
                  <c:v>0.255575</c:v>
                </c:pt>
                <c:pt idx="874">
                  <c:v>0.25380900000000001</c:v>
                </c:pt>
                <c:pt idx="875">
                  <c:v>0.25195499999999998</c:v>
                </c:pt>
                <c:pt idx="876">
                  <c:v>0.25013099999999999</c:v>
                </c:pt>
                <c:pt idx="877">
                  <c:v>0.248388</c:v>
                </c:pt>
                <c:pt idx="878">
                  <c:v>0.246667</c:v>
                </c:pt>
                <c:pt idx="879">
                  <c:v>0.24480499999999999</c:v>
                </c:pt>
                <c:pt idx="880">
                  <c:v>0.24263499999999999</c:v>
                </c:pt>
                <c:pt idx="881">
                  <c:v>0.240123</c:v>
                </c:pt>
                <c:pt idx="882">
                  <c:v>0.23738100000000001</c:v>
                </c:pt>
                <c:pt idx="883">
                  <c:v>0.23455899999999999</c:v>
                </c:pt>
                <c:pt idx="884">
                  <c:v>0.23178399999999999</c:v>
                </c:pt>
                <c:pt idx="885">
                  <c:v>0.22917999999999999</c:v>
                </c:pt>
                <c:pt idx="886">
                  <c:v>0.22684799999999999</c:v>
                </c:pt>
                <c:pt idx="887">
                  <c:v>0.224825</c:v>
                </c:pt>
                <c:pt idx="888">
                  <c:v>0.22311</c:v>
                </c:pt>
                <c:pt idx="889">
                  <c:v>0.22170300000000001</c:v>
                </c:pt>
                <c:pt idx="890">
                  <c:v>0.22056899999999999</c:v>
                </c:pt>
                <c:pt idx="891">
                  <c:v>0.21959200000000001</c:v>
                </c:pt>
                <c:pt idx="892">
                  <c:v>0.218612</c:v>
                </c:pt>
                <c:pt idx="893">
                  <c:v>0.217472</c:v>
                </c:pt>
                <c:pt idx="894">
                  <c:v>0.21607899999999999</c:v>
                </c:pt>
                <c:pt idx="895">
                  <c:v>0.214481</c:v>
                </c:pt>
                <c:pt idx="896">
                  <c:v>0.21285200000000001</c:v>
                </c:pt>
                <c:pt idx="897">
                  <c:v>0.21132699999999999</c:v>
                </c:pt>
                <c:pt idx="898">
                  <c:v>0.209845</c:v>
                </c:pt>
                <c:pt idx="899">
                  <c:v>0.20822599999999999</c:v>
                </c:pt>
                <c:pt idx="900">
                  <c:v>0.20636599999999999</c:v>
                </c:pt>
                <c:pt idx="901">
                  <c:v>0.204265</c:v>
                </c:pt>
                <c:pt idx="902">
                  <c:v>0.201906</c:v>
                </c:pt>
                <c:pt idx="903">
                  <c:v>0.19925300000000001</c:v>
                </c:pt>
                <c:pt idx="904">
                  <c:v>0.196409</c:v>
                </c:pt>
                <c:pt idx="905">
                  <c:v>0.19363</c:v>
                </c:pt>
                <c:pt idx="906">
                  <c:v>0.19114600000000001</c:v>
                </c:pt>
                <c:pt idx="907">
                  <c:v>0.18903</c:v>
                </c:pt>
                <c:pt idx="908">
                  <c:v>0.18723600000000001</c:v>
                </c:pt>
                <c:pt idx="909">
                  <c:v>0.185673</c:v>
                </c:pt>
                <c:pt idx="910">
                  <c:v>0.18421000000000001</c:v>
                </c:pt>
                <c:pt idx="911">
                  <c:v>0.18271399999999999</c:v>
                </c:pt>
                <c:pt idx="912">
                  <c:v>0.18115100000000001</c:v>
                </c:pt>
                <c:pt idx="913">
                  <c:v>0.179623</c:v>
                </c:pt>
                <c:pt idx="914">
                  <c:v>0.17818999999999999</c:v>
                </c:pt>
                <c:pt idx="915">
                  <c:v>0.176703</c:v>
                </c:pt>
                <c:pt idx="916">
                  <c:v>0.17493800000000001</c:v>
                </c:pt>
                <c:pt idx="917">
                  <c:v>0.17291300000000001</c:v>
                </c:pt>
                <c:pt idx="918">
                  <c:v>0.17094300000000001</c:v>
                </c:pt>
                <c:pt idx="919">
                  <c:v>0.169345</c:v>
                </c:pt>
                <c:pt idx="920">
                  <c:v>0.16816999999999999</c:v>
                </c:pt>
                <c:pt idx="921">
                  <c:v>0.16719800000000001</c:v>
                </c:pt>
                <c:pt idx="922">
                  <c:v>0.16611100000000001</c:v>
                </c:pt>
                <c:pt idx="923">
                  <c:v>0.16468099999999999</c:v>
                </c:pt>
                <c:pt idx="924">
                  <c:v>0.16284499999999999</c:v>
                </c:pt>
                <c:pt idx="925">
                  <c:v>0.16064400000000001</c:v>
                </c:pt>
                <c:pt idx="926">
                  <c:v>0.15815000000000001</c:v>
                </c:pt>
                <c:pt idx="927">
                  <c:v>0.155499</c:v>
                </c:pt>
                <c:pt idx="928">
                  <c:v>0.152915</c:v>
                </c:pt>
                <c:pt idx="929">
                  <c:v>0.15060200000000001</c:v>
                </c:pt>
                <c:pt idx="930">
                  <c:v>0.14862600000000001</c:v>
                </c:pt>
                <c:pt idx="931">
                  <c:v>0.146921</c:v>
                </c:pt>
                <c:pt idx="932">
                  <c:v>0.14535500000000001</c:v>
                </c:pt>
                <c:pt idx="933">
                  <c:v>0.14376900000000001</c:v>
                </c:pt>
                <c:pt idx="934">
                  <c:v>0.14201800000000001</c:v>
                </c:pt>
                <c:pt idx="935">
                  <c:v>0.140069</c:v>
                </c:pt>
                <c:pt idx="936">
                  <c:v>0.138014</c:v>
                </c:pt>
                <c:pt idx="937">
                  <c:v>0.13592899999999999</c:v>
                </c:pt>
                <c:pt idx="938">
                  <c:v>0.13373699999999999</c:v>
                </c:pt>
                <c:pt idx="939">
                  <c:v>0.13132199999999999</c:v>
                </c:pt>
                <c:pt idx="940">
                  <c:v>0.128774</c:v>
                </c:pt>
                <c:pt idx="941">
                  <c:v>0.12639400000000001</c:v>
                </c:pt>
                <c:pt idx="942">
                  <c:v>0.124435</c:v>
                </c:pt>
                <c:pt idx="943">
                  <c:v>0.12291299999999999</c:v>
                </c:pt>
                <c:pt idx="944">
                  <c:v>0.12164800000000001</c:v>
                </c:pt>
                <c:pt idx="945">
                  <c:v>0.120405</c:v>
                </c:pt>
                <c:pt idx="946">
                  <c:v>0.11896</c:v>
                </c:pt>
                <c:pt idx="947">
                  <c:v>0.11713800000000001</c:v>
                </c:pt>
                <c:pt idx="948">
                  <c:v>0.114868</c:v>
                </c:pt>
                <c:pt idx="949">
                  <c:v>0.112222</c:v>
                </c:pt>
                <c:pt idx="950">
                  <c:v>0.109403</c:v>
                </c:pt>
                <c:pt idx="951">
                  <c:v>0.106678</c:v>
                </c:pt>
                <c:pt idx="952">
                  <c:v>0.104292</c:v>
                </c:pt>
                <c:pt idx="953">
                  <c:v>0.102367</c:v>
                </c:pt>
                <c:pt idx="954">
                  <c:v>0.100867</c:v>
                </c:pt>
                <c:pt idx="955">
                  <c:v>9.9626999999999993E-2</c:v>
                </c:pt>
                <c:pt idx="956">
                  <c:v>9.8426E-2</c:v>
                </c:pt>
                <c:pt idx="957">
                  <c:v>9.7103999999999996E-2</c:v>
                </c:pt>
                <c:pt idx="958">
                  <c:v>9.5677999999999999E-2</c:v>
                </c:pt>
                <c:pt idx="959">
                  <c:v>9.4312999999999994E-2</c:v>
                </c:pt>
                <c:pt idx="960">
                  <c:v>9.3131000000000005E-2</c:v>
                </c:pt>
                <c:pt idx="961">
                  <c:v>9.2107999999999995E-2</c:v>
                </c:pt>
                <c:pt idx="962">
                  <c:v>9.1201000000000004E-2</c:v>
                </c:pt>
                <c:pt idx="963">
                  <c:v>9.0472999999999998E-2</c:v>
                </c:pt>
                <c:pt idx="964">
                  <c:v>9.0010999999999994E-2</c:v>
                </c:pt>
                <c:pt idx="965">
                  <c:v>8.9799000000000004E-2</c:v>
                </c:pt>
                <c:pt idx="966">
                  <c:v>8.9708999999999997E-2</c:v>
                </c:pt>
                <c:pt idx="967">
                  <c:v>8.9575000000000002E-2</c:v>
                </c:pt>
                <c:pt idx="968">
                  <c:v>8.9235999999999996E-2</c:v>
                </c:pt>
                <c:pt idx="969">
                  <c:v>8.8566000000000006E-2</c:v>
                </c:pt>
                <c:pt idx="970">
                  <c:v>8.7510000000000004E-2</c:v>
                </c:pt>
                <c:pt idx="971">
                  <c:v>8.6111999999999994E-2</c:v>
                </c:pt>
                <c:pt idx="972">
                  <c:v>8.4458000000000005E-2</c:v>
                </c:pt>
                <c:pt idx="973">
                  <c:v>8.2602999999999996E-2</c:v>
                </c:pt>
                <c:pt idx="974">
                  <c:v>8.0586000000000005E-2</c:v>
                </c:pt>
                <c:pt idx="975">
                  <c:v>7.8502000000000002E-2</c:v>
                </c:pt>
                <c:pt idx="976">
                  <c:v>7.6494999999999994E-2</c:v>
                </c:pt>
                <c:pt idx="977">
                  <c:v>7.4610999999999997E-2</c:v>
                </c:pt>
                <c:pt idx="978">
                  <c:v>7.2718000000000005E-2</c:v>
                </c:pt>
                <c:pt idx="979">
                  <c:v>7.0642999999999997E-2</c:v>
                </c:pt>
                <c:pt idx="980">
                  <c:v>6.8407999999999997E-2</c:v>
                </c:pt>
                <c:pt idx="981">
                  <c:v>6.6279000000000005E-2</c:v>
                </c:pt>
                <c:pt idx="982">
                  <c:v>6.4548999999999995E-2</c:v>
                </c:pt>
                <c:pt idx="983">
                  <c:v>6.3294000000000003E-2</c:v>
                </c:pt>
                <c:pt idx="984">
                  <c:v>6.2350999999999997E-2</c:v>
                </c:pt>
                <c:pt idx="985">
                  <c:v>6.1517000000000002E-2</c:v>
                </c:pt>
                <c:pt idx="986">
                  <c:v>6.0678000000000003E-2</c:v>
                </c:pt>
                <c:pt idx="987">
                  <c:v>5.9762999999999997E-2</c:v>
                </c:pt>
                <c:pt idx="988">
                  <c:v>5.8703999999999999E-2</c:v>
                </c:pt>
                <c:pt idx="989">
                  <c:v>5.7512000000000001E-2</c:v>
                </c:pt>
                <c:pt idx="990">
                  <c:v>5.6309999999999999E-2</c:v>
                </c:pt>
                <c:pt idx="991">
                  <c:v>5.525E-2</c:v>
                </c:pt>
                <c:pt idx="992">
                  <c:v>5.4393999999999998E-2</c:v>
                </c:pt>
                <c:pt idx="993">
                  <c:v>5.3720999999999998E-2</c:v>
                </c:pt>
                <c:pt idx="994">
                  <c:v>5.3197000000000001E-2</c:v>
                </c:pt>
                <c:pt idx="995">
                  <c:v>5.28E-2</c:v>
                </c:pt>
                <c:pt idx="996">
                  <c:v>5.2484999999999997E-2</c:v>
                </c:pt>
                <c:pt idx="997">
                  <c:v>5.2204E-2</c:v>
                </c:pt>
                <c:pt idx="998">
                  <c:v>5.1990000000000001E-2</c:v>
                </c:pt>
                <c:pt idx="999">
                  <c:v>5.1964999999999997E-2</c:v>
                </c:pt>
                <c:pt idx="1000">
                  <c:v>5.2206000000000002E-2</c:v>
                </c:pt>
                <c:pt idx="1001">
                  <c:v>5.2651999999999997E-2</c:v>
                </c:pt>
                <c:pt idx="1002">
                  <c:v>5.3192000000000003E-2</c:v>
                </c:pt>
                <c:pt idx="1003">
                  <c:v>5.3841E-2</c:v>
                </c:pt>
                <c:pt idx="1004">
                  <c:v>5.4760000000000003E-2</c:v>
                </c:pt>
                <c:pt idx="1005">
                  <c:v>5.6066999999999999E-2</c:v>
                </c:pt>
                <c:pt idx="1006">
                  <c:v>5.7674999999999997E-2</c:v>
                </c:pt>
                <c:pt idx="1007">
                  <c:v>5.9383999999999999E-2</c:v>
                </c:pt>
                <c:pt idx="1008">
                  <c:v>6.1057E-2</c:v>
                </c:pt>
                <c:pt idx="1009">
                  <c:v>6.2645000000000006E-2</c:v>
                </c:pt>
                <c:pt idx="1010">
                  <c:v>6.4097000000000001E-2</c:v>
                </c:pt>
                <c:pt idx="1011">
                  <c:v>6.5389000000000003E-2</c:v>
                </c:pt>
                <c:pt idx="1012">
                  <c:v>6.6622000000000001E-2</c:v>
                </c:pt>
                <c:pt idx="1013">
                  <c:v>6.7989999999999995E-2</c:v>
                </c:pt>
                <c:pt idx="1014">
                  <c:v>6.9634000000000001E-2</c:v>
                </c:pt>
                <c:pt idx="1015">
                  <c:v>7.1568000000000007E-2</c:v>
                </c:pt>
                <c:pt idx="1016">
                  <c:v>7.3679999999999995E-2</c:v>
                </c:pt>
                <c:pt idx="1017">
                  <c:v>7.5792999999999999E-2</c:v>
                </c:pt>
                <c:pt idx="1018">
                  <c:v>7.7785000000000007E-2</c:v>
                </c:pt>
                <c:pt idx="1019">
                  <c:v>7.9698000000000005E-2</c:v>
                </c:pt>
                <c:pt idx="1020">
                  <c:v>8.1712999999999994E-2</c:v>
                </c:pt>
                <c:pt idx="1021">
                  <c:v>8.3996000000000001E-2</c:v>
                </c:pt>
                <c:pt idx="1022">
                  <c:v>8.6560999999999999E-2</c:v>
                </c:pt>
                <c:pt idx="1023">
                  <c:v>8.9290999999999995E-2</c:v>
                </c:pt>
                <c:pt idx="1024">
                  <c:v>9.2037999999999995E-2</c:v>
                </c:pt>
                <c:pt idx="1025">
                  <c:v>9.4740000000000005E-2</c:v>
                </c:pt>
                <c:pt idx="1026">
                  <c:v>9.7458000000000003E-2</c:v>
                </c:pt>
                <c:pt idx="1027">
                  <c:v>0.10031</c:v>
                </c:pt>
                <c:pt idx="1028">
                  <c:v>0.10333299999999999</c:v>
                </c:pt>
                <c:pt idx="1029">
                  <c:v>0.106431</c:v>
                </c:pt>
                <c:pt idx="1030">
                  <c:v>0.10952099999999999</c:v>
                </c:pt>
                <c:pt idx="1031">
                  <c:v>0.112663</c:v>
                </c:pt>
                <c:pt idx="1032">
                  <c:v>0.11594699999999999</c:v>
                </c:pt>
                <c:pt idx="1033">
                  <c:v>0.11927</c:v>
                </c:pt>
                <c:pt idx="1034">
                  <c:v>0.12241100000000001</c:v>
                </c:pt>
                <c:pt idx="1035">
                  <c:v>0.12531</c:v>
                </c:pt>
                <c:pt idx="1036">
                  <c:v>0.12814800000000001</c:v>
                </c:pt>
                <c:pt idx="1037">
                  <c:v>0.13113</c:v>
                </c:pt>
                <c:pt idx="1038">
                  <c:v>0.13430500000000001</c:v>
                </c:pt>
                <c:pt idx="1039">
                  <c:v>0.137623</c:v>
                </c:pt>
                <c:pt idx="1040">
                  <c:v>0.141013</c:v>
                </c:pt>
                <c:pt idx="1041">
                  <c:v>0.14437700000000001</c:v>
                </c:pt>
                <c:pt idx="1042">
                  <c:v>0.147617</c:v>
                </c:pt>
                <c:pt idx="1043">
                  <c:v>0.15071300000000001</c:v>
                </c:pt>
                <c:pt idx="1044">
                  <c:v>0.15371000000000001</c:v>
                </c:pt>
                <c:pt idx="1045">
                  <c:v>0.156614</c:v>
                </c:pt>
                <c:pt idx="1046">
                  <c:v>0.15935199999999999</c:v>
                </c:pt>
                <c:pt idx="1047">
                  <c:v>0.16184000000000001</c:v>
                </c:pt>
                <c:pt idx="1048">
                  <c:v>0.164049</c:v>
                </c:pt>
                <c:pt idx="1049">
                  <c:v>0.16600200000000001</c:v>
                </c:pt>
                <c:pt idx="1050">
                  <c:v>0.16772999999999999</c:v>
                </c:pt>
                <c:pt idx="1051">
                  <c:v>0.169264</c:v>
                </c:pt>
                <c:pt idx="1052">
                  <c:v>0.170652</c:v>
                </c:pt>
                <c:pt idx="1053">
                  <c:v>0.17197299999999999</c:v>
                </c:pt>
                <c:pt idx="1054">
                  <c:v>0.17331099999999999</c:v>
                </c:pt>
                <c:pt idx="1055">
                  <c:v>0.174675</c:v>
                </c:pt>
                <c:pt idx="1056">
                  <c:v>0.17597299999999999</c:v>
                </c:pt>
                <c:pt idx="1057">
                  <c:v>0.17710600000000001</c:v>
                </c:pt>
                <c:pt idx="1058">
                  <c:v>0.178116</c:v>
                </c:pt>
                <c:pt idx="1059">
                  <c:v>0.179203</c:v>
                </c:pt>
                <c:pt idx="1060">
                  <c:v>0.18060000000000001</c:v>
                </c:pt>
                <c:pt idx="1061">
                  <c:v>0.182425</c:v>
                </c:pt>
                <c:pt idx="1062">
                  <c:v>0.18468399999999999</c:v>
                </c:pt>
                <c:pt idx="1063">
                  <c:v>0.18734000000000001</c:v>
                </c:pt>
                <c:pt idx="1064">
                  <c:v>0.190329</c:v>
                </c:pt>
                <c:pt idx="1065">
                  <c:v>0.19353200000000001</c:v>
                </c:pt>
                <c:pt idx="1066">
                  <c:v>0.19684699999999999</c:v>
                </c:pt>
                <c:pt idx="1067">
                  <c:v>0.200295</c:v>
                </c:pt>
                <c:pt idx="1068">
                  <c:v>0.203986</c:v>
                </c:pt>
                <c:pt idx="1069">
                  <c:v>0.20799899999999999</c:v>
                </c:pt>
                <c:pt idx="1070">
                  <c:v>0.21232899999999999</c:v>
                </c:pt>
                <c:pt idx="1071">
                  <c:v>0.21689900000000001</c:v>
                </c:pt>
                <c:pt idx="1072">
                  <c:v>0.22158800000000001</c:v>
                </c:pt>
                <c:pt idx="1073">
                  <c:v>0.226299</c:v>
                </c:pt>
                <c:pt idx="1074">
                  <c:v>0.23103699999999999</c:v>
                </c:pt>
                <c:pt idx="1075">
                  <c:v>0.23588999999999999</c:v>
                </c:pt>
                <c:pt idx="1076">
                  <c:v>0.24093800000000001</c:v>
                </c:pt>
                <c:pt idx="1077">
                  <c:v>0.24618699999999999</c:v>
                </c:pt>
                <c:pt idx="1078">
                  <c:v>0.25156299999999998</c:v>
                </c:pt>
                <c:pt idx="1079">
                  <c:v>0.25696999999999998</c:v>
                </c:pt>
                <c:pt idx="1080">
                  <c:v>0.26235199999999997</c:v>
                </c:pt>
                <c:pt idx="1081">
                  <c:v>0.26771499999999998</c:v>
                </c:pt>
                <c:pt idx="1082">
                  <c:v>0.27308300000000002</c:v>
                </c:pt>
                <c:pt idx="1083">
                  <c:v>0.27842499999999998</c:v>
                </c:pt>
                <c:pt idx="1084">
                  <c:v>0.28365699999999999</c:v>
                </c:pt>
                <c:pt idx="1085">
                  <c:v>0.288684</c:v>
                </c:pt>
                <c:pt idx="1086">
                  <c:v>0.29344500000000001</c:v>
                </c:pt>
                <c:pt idx="1087">
                  <c:v>0.29790100000000003</c:v>
                </c:pt>
                <c:pt idx="1088">
                  <c:v>0.302006</c:v>
                </c:pt>
                <c:pt idx="1089">
                  <c:v>0.305726</c:v>
                </c:pt>
                <c:pt idx="1090">
                  <c:v>0.30907499999999999</c:v>
                </c:pt>
                <c:pt idx="1091">
                  <c:v>0.31207400000000002</c:v>
                </c:pt>
                <c:pt idx="1092">
                  <c:v>0.31470599999999999</c:v>
                </c:pt>
                <c:pt idx="1093">
                  <c:v>0.31693300000000002</c:v>
                </c:pt>
                <c:pt idx="1094">
                  <c:v>0.31872699999999998</c:v>
                </c:pt>
                <c:pt idx="1095">
                  <c:v>0.32007000000000002</c:v>
                </c:pt>
                <c:pt idx="1096">
                  <c:v>0.32095299999999999</c:v>
                </c:pt>
                <c:pt idx="1097">
                  <c:v>0.32140200000000002</c:v>
                </c:pt>
                <c:pt idx="1098">
                  <c:v>0.32148300000000002</c:v>
                </c:pt>
                <c:pt idx="1099">
                  <c:v>0.321293</c:v>
                </c:pt>
                <c:pt idx="1100">
                  <c:v>0.32092999999999999</c:v>
                </c:pt>
                <c:pt idx="1101">
                  <c:v>0.320442</c:v>
                </c:pt>
                <c:pt idx="1102">
                  <c:v>0.319768</c:v>
                </c:pt>
                <c:pt idx="1103">
                  <c:v>0.318772</c:v>
                </c:pt>
                <c:pt idx="1104">
                  <c:v>0.31734899999999999</c:v>
                </c:pt>
                <c:pt idx="1105">
                  <c:v>0.31548300000000001</c:v>
                </c:pt>
                <c:pt idx="1106">
                  <c:v>0.31320300000000001</c:v>
                </c:pt>
                <c:pt idx="1107">
                  <c:v>0.310502</c:v>
                </c:pt>
                <c:pt idx="1108">
                  <c:v>0.30733700000000003</c:v>
                </c:pt>
                <c:pt idx="1109">
                  <c:v>0.30369200000000002</c:v>
                </c:pt>
                <c:pt idx="1110">
                  <c:v>0.29961700000000002</c:v>
                </c:pt>
                <c:pt idx="1111">
                  <c:v>0.29519800000000002</c:v>
                </c:pt>
                <c:pt idx="1112">
                  <c:v>0.29051399999999999</c:v>
                </c:pt>
                <c:pt idx="1113">
                  <c:v>0.28564200000000001</c:v>
                </c:pt>
                <c:pt idx="1114">
                  <c:v>0.28065299999999999</c:v>
                </c:pt>
                <c:pt idx="1115">
                  <c:v>0.27560299999999999</c:v>
                </c:pt>
                <c:pt idx="1116">
                  <c:v>0.27056799999999998</c:v>
                </c:pt>
                <c:pt idx="1117">
                  <c:v>0.26569399999999999</c:v>
                </c:pt>
                <c:pt idx="1118">
                  <c:v>0.261183</c:v>
                </c:pt>
                <c:pt idx="1119">
                  <c:v>0.25718600000000003</c:v>
                </c:pt>
                <c:pt idx="1120">
                  <c:v>0.25369999999999998</c:v>
                </c:pt>
                <c:pt idx="1121">
                  <c:v>0.25058900000000001</c:v>
                </c:pt>
                <c:pt idx="1122">
                  <c:v>0.24772</c:v>
                </c:pt>
                <c:pt idx="1123">
                  <c:v>0.24506500000000001</c:v>
                </c:pt>
                <c:pt idx="1124">
                  <c:v>0.24266399999999999</c:v>
                </c:pt>
                <c:pt idx="1125">
                  <c:v>0.24055299999999999</c:v>
                </c:pt>
                <c:pt idx="1126">
                  <c:v>0.23873</c:v>
                </c:pt>
                <c:pt idx="1127">
                  <c:v>0.23716999999999999</c:v>
                </c:pt>
                <c:pt idx="1128">
                  <c:v>0.235847</c:v>
                </c:pt>
                <c:pt idx="1129">
                  <c:v>0.234734</c:v>
                </c:pt>
                <c:pt idx="1130">
                  <c:v>0.23377899999999999</c:v>
                </c:pt>
                <c:pt idx="1131">
                  <c:v>0.23288400000000001</c:v>
                </c:pt>
                <c:pt idx="1132">
                  <c:v>0.231931</c:v>
                </c:pt>
                <c:pt idx="1133">
                  <c:v>0.23084299999999999</c:v>
                </c:pt>
                <c:pt idx="1134">
                  <c:v>0.22961000000000001</c:v>
                </c:pt>
                <c:pt idx="1135">
                  <c:v>0.22828300000000001</c:v>
                </c:pt>
                <c:pt idx="1136">
                  <c:v>0.22695000000000001</c:v>
                </c:pt>
                <c:pt idx="1137">
                  <c:v>0.225689</c:v>
                </c:pt>
                <c:pt idx="1138">
                  <c:v>0.22452900000000001</c:v>
                </c:pt>
                <c:pt idx="1139">
                  <c:v>0.223465</c:v>
                </c:pt>
                <c:pt idx="1140">
                  <c:v>0.22248799999999999</c:v>
                </c:pt>
                <c:pt idx="1141">
                  <c:v>0.22161600000000001</c:v>
                </c:pt>
                <c:pt idx="1142">
                  <c:v>0.22084999999999999</c:v>
                </c:pt>
                <c:pt idx="1143">
                  <c:v>0.22011900000000001</c:v>
                </c:pt>
                <c:pt idx="1144">
                  <c:v>0.21929499999999999</c:v>
                </c:pt>
                <c:pt idx="1145">
                  <c:v>0.21832599999999999</c:v>
                </c:pt>
                <c:pt idx="1146">
                  <c:v>0.21732000000000001</c:v>
                </c:pt>
                <c:pt idx="1147">
                  <c:v>0.21645</c:v>
                </c:pt>
                <c:pt idx="1148">
                  <c:v>0.215804</c:v>
                </c:pt>
                <c:pt idx="1149">
                  <c:v>0.21535499999999999</c:v>
                </c:pt>
                <c:pt idx="1150">
                  <c:v>0.21502299999999999</c:v>
                </c:pt>
                <c:pt idx="1151">
                  <c:v>0.21473300000000001</c:v>
                </c:pt>
                <c:pt idx="1152">
                  <c:v>0.21442800000000001</c:v>
                </c:pt>
                <c:pt idx="1153">
                  <c:v>0.21404300000000001</c:v>
                </c:pt>
                <c:pt idx="1154">
                  <c:v>0.213503</c:v>
                </c:pt>
                <c:pt idx="1155">
                  <c:v>0.21280299999999999</c:v>
                </c:pt>
                <c:pt idx="1156">
                  <c:v>0.21207500000000001</c:v>
                </c:pt>
                <c:pt idx="1157">
                  <c:v>0.21151700000000001</c:v>
                </c:pt>
                <c:pt idx="1158">
                  <c:v>0.21126200000000001</c:v>
                </c:pt>
                <c:pt idx="1159">
                  <c:v>0.21132600000000001</c:v>
                </c:pt>
                <c:pt idx="1160">
                  <c:v>0.21163100000000001</c:v>
                </c:pt>
                <c:pt idx="1161">
                  <c:v>0.21205199999999999</c:v>
                </c:pt>
                <c:pt idx="1162">
                  <c:v>0.212452</c:v>
                </c:pt>
                <c:pt idx="1163">
                  <c:v>0.212697</c:v>
                </c:pt>
                <c:pt idx="1164">
                  <c:v>0.21266399999999999</c:v>
                </c:pt>
                <c:pt idx="1165">
                  <c:v>0.212316</c:v>
                </c:pt>
                <c:pt idx="1166">
                  <c:v>0.211759</c:v>
                </c:pt>
                <c:pt idx="1167">
                  <c:v>0.211171</c:v>
                </c:pt>
                <c:pt idx="1168">
                  <c:v>0.21065600000000001</c:v>
                </c:pt>
                <c:pt idx="1169">
                  <c:v>0.210201</c:v>
                </c:pt>
                <c:pt idx="1170">
                  <c:v>0.209729</c:v>
                </c:pt>
                <c:pt idx="1171">
                  <c:v>0.20914099999999999</c:v>
                </c:pt>
                <c:pt idx="1172">
                  <c:v>0.20832600000000001</c:v>
                </c:pt>
                <c:pt idx="1173">
                  <c:v>0.20716999999999999</c:v>
                </c:pt>
                <c:pt idx="1174">
                  <c:v>0.20558000000000001</c:v>
                </c:pt>
                <c:pt idx="1175">
                  <c:v>0.20355100000000001</c:v>
                </c:pt>
                <c:pt idx="1176">
                  <c:v>0.20120399999999999</c:v>
                </c:pt>
                <c:pt idx="1177">
                  <c:v>0.19872500000000001</c:v>
                </c:pt>
                <c:pt idx="1178">
                  <c:v>0.19626299999999999</c:v>
                </c:pt>
                <c:pt idx="1179">
                  <c:v>0.19395599999999999</c:v>
                </c:pt>
                <c:pt idx="1180">
                  <c:v>0.191997</c:v>
                </c:pt>
                <c:pt idx="1181">
                  <c:v>0.19054199999999999</c:v>
                </c:pt>
                <c:pt idx="1182">
                  <c:v>0.18955</c:v>
                </c:pt>
                <c:pt idx="1183">
                  <c:v>0.18878800000000001</c:v>
                </c:pt>
                <c:pt idx="1184">
                  <c:v>0.18803</c:v>
                </c:pt>
                <c:pt idx="1185">
                  <c:v>0.187221</c:v>
                </c:pt>
                <c:pt idx="1186">
                  <c:v>0.186443</c:v>
                </c:pt>
                <c:pt idx="1187">
                  <c:v>0.18578500000000001</c:v>
                </c:pt>
                <c:pt idx="1188">
                  <c:v>0.18529899999999999</c:v>
                </c:pt>
                <c:pt idx="1189">
                  <c:v>0.185056</c:v>
                </c:pt>
                <c:pt idx="1190">
                  <c:v>0.18514700000000001</c:v>
                </c:pt>
                <c:pt idx="1191">
                  <c:v>0.18556400000000001</c:v>
                </c:pt>
                <c:pt idx="1192">
                  <c:v>0.18613399999999999</c:v>
                </c:pt>
                <c:pt idx="1193">
                  <c:v>0.186614</c:v>
                </c:pt>
                <c:pt idx="1194">
                  <c:v>0.18679999999999999</c:v>
                </c:pt>
                <c:pt idx="1195">
                  <c:v>0.18656</c:v>
                </c:pt>
                <c:pt idx="1196">
                  <c:v>0.185811</c:v>
                </c:pt>
                <c:pt idx="1197">
                  <c:v>0.18448999999999999</c:v>
                </c:pt>
                <c:pt idx="1198">
                  <c:v>0.182556</c:v>
                </c:pt>
                <c:pt idx="1199">
                  <c:v>0.18004700000000001</c:v>
                </c:pt>
                <c:pt idx="1200">
                  <c:v>0.17707999999999999</c:v>
                </c:pt>
                <c:pt idx="1201">
                  <c:v>0.17371</c:v>
                </c:pt>
                <c:pt idx="1202">
                  <c:v>0.16986399999999999</c:v>
                </c:pt>
                <c:pt idx="1203">
                  <c:v>0.16547999999999999</c:v>
                </c:pt>
                <c:pt idx="1204">
                  <c:v>0.16062799999999999</c:v>
                </c:pt>
                <c:pt idx="1205">
                  <c:v>0.155441</c:v>
                </c:pt>
                <c:pt idx="1206">
                  <c:v>0.15001100000000001</c:v>
                </c:pt>
                <c:pt idx="1207">
                  <c:v>0.14439099999999999</c:v>
                </c:pt>
                <c:pt idx="1208">
                  <c:v>0.138656</c:v>
                </c:pt>
                <c:pt idx="1209">
                  <c:v>0.13292699999999999</c:v>
                </c:pt>
                <c:pt idx="1210">
                  <c:v>0.12735199999999999</c:v>
                </c:pt>
                <c:pt idx="1211">
                  <c:v>0.122054</c:v>
                </c:pt>
                <c:pt idx="1212">
                  <c:v>0.11708499999999999</c:v>
                </c:pt>
                <c:pt idx="1213">
                  <c:v>0.11242199999999999</c:v>
                </c:pt>
                <c:pt idx="1214">
                  <c:v>0.108016</c:v>
                </c:pt>
                <c:pt idx="1215">
                  <c:v>0.103835</c:v>
                </c:pt>
                <c:pt idx="1216">
                  <c:v>9.9874000000000004E-2</c:v>
                </c:pt>
                <c:pt idx="1217">
                  <c:v>9.6099000000000004E-2</c:v>
                </c:pt>
                <c:pt idx="1218">
                  <c:v>9.2432E-2</c:v>
                </c:pt>
                <c:pt idx="1219">
                  <c:v>8.8830999999999993E-2</c:v>
                </c:pt>
                <c:pt idx="1220">
                  <c:v>8.5347999999999993E-2</c:v>
                </c:pt>
                <c:pt idx="1221">
                  <c:v>8.2072000000000006E-2</c:v>
                </c:pt>
                <c:pt idx="1222">
                  <c:v>7.9034999999999994E-2</c:v>
                </c:pt>
                <c:pt idx="1223">
                  <c:v>7.6224E-2</c:v>
                </c:pt>
                <c:pt idx="1224">
                  <c:v>7.3587E-2</c:v>
                </c:pt>
                <c:pt idx="1225">
                  <c:v>7.1014999999999995E-2</c:v>
                </c:pt>
                <c:pt idx="1226">
                  <c:v>6.8371000000000001E-2</c:v>
                </c:pt>
                <c:pt idx="1227">
                  <c:v>6.5596000000000002E-2</c:v>
                </c:pt>
                <c:pt idx="1228">
                  <c:v>6.2769000000000005E-2</c:v>
                </c:pt>
                <c:pt idx="1229">
                  <c:v>6.0066000000000001E-2</c:v>
                </c:pt>
                <c:pt idx="1230">
                  <c:v>5.7630000000000001E-2</c:v>
                </c:pt>
                <c:pt idx="1231">
                  <c:v>5.5434999999999998E-2</c:v>
                </c:pt>
                <c:pt idx="1232">
                  <c:v>5.3305999999999999E-2</c:v>
                </c:pt>
                <c:pt idx="1233">
                  <c:v>5.1091999999999999E-2</c:v>
                </c:pt>
                <c:pt idx="1234">
                  <c:v>4.8821000000000003E-2</c:v>
                </c:pt>
                <c:pt idx="1235">
                  <c:v>4.6647000000000001E-2</c:v>
                </c:pt>
                <c:pt idx="1236">
                  <c:v>4.4700999999999998E-2</c:v>
                </c:pt>
                <c:pt idx="1237">
                  <c:v>4.2992000000000002E-2</c:v>
                </c:pt>
                <c:pt idx="1238">
                  <c:v>4.1453999999999998E-2</c:v>
                </c:pt>
                <c:pt idx="1239">
                  <c:v>4.0034E-2</c:v>
                </c:pt>
                <c:pt idx="1240">
                  <c:v>3.8688E-2</c:v>
                </c:pt>
                <c:pt idx="1241">
                  <c:v>3.7336000000000001E-2</c:v>
                </c:pt>
                <c:pt idx="1242">
                  <c:v>3.5902000000000003E-2</c:v>
                </c:pt>
                <c:pt idx="1243">
                  <c:v>3.4389000000000003E-2</c:v>
                </c:pt>
                <c:pt idx="1244">
                  <c:v>3.2868000000000001E-2</c:v>
                </c:pt>
                <c:pt idx="1245">
                  <c:v>3.1414999999999998E-2</c:v>
                </c:pt>
                <c:pt idx="1246">
                  <c:v>3.0075999999999999E-2</c:v>
                </c:pt>
                <c:pt idx="1247">
                  <c:v>2.8844000000000002E-2</c:v>
                </c:pt>
                <c:pt idx="1248">
                  <c:v>2.7637999999999999E-2</c:v>
                </c:pt>
                <c:pt idx="1249">
                  <c:v>2.6346000000000001E-2</c:v>
                </c:pt>
                <c:pt idx="1250">
                  <c:v>2.4938999999999999E-2</c:v>
                </c:pt>
                <c:pt idx="1251">
                  <c:v>2.3505000000000002E-2</c:v>
                </c:pt>
                <c:pt idx="1252">
                  <c:v>2.2172999999999998E-2</c:v>
                </c:pt>
                <c:pt idx="1253">
                  <c:v>2.0986999999999999E-2</c:v>
                </c:pt>
                <c:pt idx="1254">
                  <c:v>1.9866999999999999E-2</c:v>
                </c:pt>
                <c:pt idx="1255">
                  <c:v>1.8689000000000001E-2</c:v>
                </c:pt>
                <c:pt idx="1256">
                  <c:v>1.7413000000000001E-2</c:v>
                </c:pt>
                <c:pt idx="1257">
                  <c:v>1.6123999999999999E-2</c:v>
                </c:pt>
                <c:pt idx="1258">
                  <c:v>1.4933E-2</c:v>
                </c:pt>
                <c:pt idx="1259">
                  <c:v>1.3860000000000001E-2</c:v>
                </c:pt>
                <c:pt idx="1260">
                  <c:v>1.2814000000000001E-2</c:v>
                </c:pt>
                <c:pt idx="1261">
                  <c:v>1.1698999999999999E-2</c:v>
                </c:pt>
                <c:pt idx="1262">
                  <c:v>1.0511E-2</c:v>
                </c:pt>
                <c:pt idx="1263">
                  <c:v>9.325E-3</c:v>
                </c:pt>
                <c:pt idx="1264">
                  <c:v>8.1899999999999994E-3</c:v>
                </c:pt>
                <c:pt idx="1265">
                  <c:v>7.0990000000000003E-3</c:v>
                </c:pt>
                <c:pt idx="1266">
                  <c:v>6.0540000000000004E-3</c:v>
                </c:pt>
                <c:pt idx="1267">
                  <c:v>5.0899999999999999E-3</c:v>
                </c:pt>
                <c:pt idx="1268">
                  <c:v>4.2189999999999997E-3</c:v>
                </c:pt>
                <c:pt idx="1269">
                  <c:v>3.3909999999999999E-3</c:v>
                </c:pt>
                <c:pt idx="1270">
                  <c:v>2.5219999999999999E-3</c:v>
                </c:pt>
                <c:pt idx="1271">
                  <c:v>1.552E-3</c:v>
                </c:pt>
                <c:pt idx="1272">
                  <c:v>1.637E-3</c:v>
                </c:pt>
                <c:pt idx="1273">
                  <c:v>1.725E-3</c:v>
                </c:pt>
                <c:pt idx="1274">
                  <c:v>1.8140000000000001E-3</c:v>
                </c:pt>
                <c:pt idx="1275">
                  <c:v>1.905E-3</c:v>
                </c:pt>
                <c:pt idx="1276">
                  <c:v>1.9970000000000001E-3</c:v>
                </c:pt>
                <c:pt idx="1277">
                  <c:v>2.0920000000000001E-3</c:v>
                </c:pt>
                <c:pt idx="1278">
                  <c:v>2.1879999999999998E-3</c:v>
                </c:pt>
                <c:pt idx="1279">
                  <c:v>2.2859999999999998E-3</c:v>
                </c:pt>
                <c:pt idx="1280">
                  <c:v>2.3860000000000001E-3</c:v>
                </c:pt>
                <c:pt idx="1281">
                  <c:v>2.4880000000000002E-3</c:v>
                </c:pt>
                <c:pt idx="1282">
                  <c:v>2.591E-3</c:v>
                </c:pt>
                <c:pt idx="1283">
                  <c:v>2.6970000000000002E-3</c:v>
                </c:pt>
                <c:pt idx="1284">
                  <c:v>2.8040000000000001E-3</c:v>
                </c:pt>
                <c:pt idx="1285">
                  <c:v>2.9129999999999998E-3</c:v>
                </c:pt>
                <c:pt idx="1286">
                  <c:v>3.0240000000000002E-3</c:v>
                </c:pt>
                <c:pt idx="1287">
                  <c:v>3.1359999999999999E-3</c:v>
                </c:pt>
                <c:pt idx="1288">
                  <c:v>3.2499999999999999E-3</c:v>
                </c:pt>
                <c:pt idx="1289">
                  <c:v>3.3660000000000001E-3</c:v>
                </c:pt>
                <c:pt idx="1290">
                  <c:v>3.4840000000000001E-3</c:v>
                </c:pt>
                <c:pt idx="1291">
                  <c:v>3.604E-3</c:v>
                </c:pt>
                <c:pt idx="1292">
                  <c:v>3.5439999999999998E-3</c:v>
                </c:pt>
                <c:pt idx="1293">
                  <c:v>3.4849999999999998E-3</c:v>
                </c:pt>
                <c:pt idx="1294">
                  <c:v>3.4290000000000002E-3</c:v>
                </c:pt>
                <c:pt idx="1295">
                  <c:v>3.3739999999999998E-3</c:v>
                </c:pt>
                <c:pt idx="1296">
                  <c:v>3.3210000000000002E-3</c:v>
                </c:pt>
                <c:pt idx="1297">
                  <c:v>3.2699999999999999E-3</c:v>
                </c:pt>
                <c:pt idx="1298">
                  <c:v>3.2209999999999999E-3</c:v>
                </c:pt>
                <c:pt idx="1299">
                  <c:v>3.173E-3</c:v>
                </c:pt>
                <c:pt idx="1300">
                  <c:v>3.127E-3</c:v>
                </c:pt>
                <c:pt idx="1301">
                  <c:v>3.0829999999999998E-3</c:v>
                </c:pt>
                <c:pt idx="1302">
                  <c:v>3.0409999999999999E-3</c:v>
                </c:pt>
                <c:pt idx="1303">
                  <c:v>3.0010000000000002E-3</c:v>
                </c:pt>
                <c:pt idx="1304">
                  <c:v>2.9619999999999998E-3</c:v>
                </c:pt>
                <c:pt idx="1305">
                  <c:v>2.9250000000000001E-3</c:v>
                </c:pt>
                <c:pt idx="1306">
                  <c:v>2.8900000000000002E-3</c:v>
                </c:pt>
                <c:pt idx="1307">
                  <c:v>2.8570000000000002E-3</c:v>
                </c:pt>
                <c:pt idx="1308">
                  <c:v>2.8249999999999998E-3</c:v>
                </c:pt>
                <c:pt idx="1309">
                  <c:v>2.7959999999999999E-3</c:v>
                </c:pt>
                <c:pt idx="1310">
                  <c:v>2.7680000000000001E-3</c:v>
                </c:pt>
                <c:pt idx="1311">
                  <c:v>2.7420000000000001E-3</c:v>
                </c:pt>
                <c:pt idx="1312">
                  <c:v>2.7179999999999999E-3</c:v>
                </c:pt>
                <c:pt idx="1313">
                  <c:v>2.6949999999999999E-3</c:v>
                </c:pt>
                <c:pt idx="1314">
                  <c:v>2.6749999999999999E-3</c:v>
                </c:pt>
                <c:pt idx="1315">
                  <c:v>2.6559999999999999E-3</c:v>
                </c:pt>
                <c:pt idx="1316">
                  <c:v>2.6389999999999999E-3</c:v>
                </c:pt>
                <c:pt idx="1317">
                  <c:v>2.6229999999999999E-3</c:v>
                </c:pt>
                <c:pt idx="1318">
                  <c:v>2.6099999999999999E-3</c:v>
                </c:pt>
                <c:pt idx="1319">
                  <c:v>2.598E-3</c:v>
                </c:pt>
                <c:pt idx="1320">
                  <c:v>2.588E-3</c:v>
                </c:pt>
                <c:pt idx="1321">
                  <c:v>2.5799999999999998E-3</c:v>
                </c:pt>
                <c:pt idx="1322">
                  <c:v>2.5739999999999999E-3</c:v>
                </c:pt>
                <c:pt idx="1323">
                  <c:v>2.5699999999999998E-3</c:v>
                </c:pt>
                <c:pt idx="1324">
                  <c:v>2.5669999999999998E-3</c:v>
                </c:pt>
                <c:pt idx="1325">
                  <c:v>2.5660000000000001E-3</c:v>
                </c:pt>
                <c:pt idx="1326">
                  <c:v>2.5669999999999998E-3</c:v>
                </c:pt>
                <c:pt idx="1327">
                  <c:v>2.5699999999999998E-3</c:v>
                </c:pt>
                <c:pt idx="1328">
                  <c:v>2.5739999999999999E-3</c:v>
                </c:pt>
                <c:pt idx="1329">
                  <c:v>2.5799999999999998E-3</c:v>
                </c:pt>
                <c:pt idx="1330">
                  <c:v>2.588E-3</c:v>
                </c:pt>
                <c:pt idx="1331">
                  <c:v>2.598E-3</c:v>
                </c:pt>
                <c:pt idx="1332">
                  <c:v>2.6099999999999999E-3</c:v>
                </c:pt>
                <c:pt idx="1333">
                  <c:v>2.6229999999999999E-3</c:v>
                </c:pt>
                <c:pt idx="1334">
                  <c:v>2.6389999999999999E-3</c:v>
                </c:pt>
                <c:pt idx="1335">
                  <c:v>2.6559999999999999E-3</c:v>
                </c:pt>
                <c:pt idx="1336">
                  <c:v>2.6749999999999999E-3</c:v>
                </c:pt>
                <c:pt idx="1337">
                  <c:v>2.6949999999999999E-3</c:v>
                </c:pt>
                <c:pt idx="1338">
                  <c:v>2.7179999999999999E-3</c:v>
                </c:pt>
                <c:pt idx="1339">
                  <c:v>2.7420000000000001E-3</c:v>
                </c:pt>
                <c:pt idx="1340">
                  <c:v>2.7680000000000001E-3</c:v>
                </c:pt>
                <c:pt idx="1341">
                  <c:v>2.7959999999999999E-3</c:v>
                </c:pt>
                <c:pt idx="1342">
                  <c:v>2.826E-3</c:v>
                </c:pt>
                <c:pt idx="1343">
                  <c:v>2.8570000000000002E-3</c:v>
                </c:pt>
                <c:pt idx="1344">
                  <c:v>2.8900000000000002E-3</c:v>
                </c:pt>
                <c:pt idx="1345">
                  <c:v>2.9250000000000001E-3</c:v>
                </c:pt>
                <c:pt idx="1346">
                  <c:v>2.9619999999999998E-3</c:v>
                </c:pt>
                <c:pt idx="1347">
                  <c:v>3.0010000000000002E-3</c:v>
                </c:pt>
                <c:pt idx="1348">
                  <c:v>3.0409999999999999E-3</c:v>
                </c:pt>
                <c:pt idx="1349">
                  <c:v>3.0829999999999998E-3</c:v>
                </c:pt>
                <c:pt idx="1350">
                  <c:v>3.127E-3</c:v>
                </c:pt>
                <c:pt idx="1351">
                  <c:v>3.173E-3</c:v>
                </c:pt>
                <c:pt idx="1352">
                  <c:v>3.2209999999999999E-3</c:v>
                </c:pt>
                <c:pt idx="1353">
                  <c:v>3.2699999999999999E-3</c:v>
                </c:pt>
                <c:pt idx="1354">
                  <c:v>3.3210000000000002E-3</c:v>
                </c:pt>
                <c:pt idx="1355">
                  <c:v>3.3739999999999998E-3</c:v>
                </c:pt>
                <c:pt idx="1356">
                  <c:v>3.4290000000000002E-3</c:v>
                </c:pt>
                <c:pt idx="1357">
                  <c:v>3.4849999999999998E-3</c:v>
                </c:pt>
                <c:pt idx="1358">
                  <c:v>3.5439999999999998E-3</c:v>
                </c:pt>
                <c:pt idx="1359">
                  <c:v>3.604E-3</c:v>
                </c:pt>
                <c:pt idx="1360">
                  <c:v>3.5439999999999998E-3</c:v>
                </c:pt>
                <c:pt idx="1361">
                  <c:v>3.4859999999999999E-3</c:v>
                </c:pt>
                <c:pt idx="1362">
                  <c:v>3.4290000000000002E-3</c:v>
                </c:pt>
                <c:pt idx="1363">
                  <c:v>3.3739999999999998E-3</c:v>
                </c:pt>
                <c:pt idx="1364">
                  <c:v>3.3210000000000002E-3</c:v>
                </c:pt>
                <c:pt idx="1365">
                  <c:v>3.2699999999999999E-3</c:v>
                </c:pt>
                <c:pt idx="1366">
                  <c:v>3.2209999999999999E-3</c:v>
                </c:pt>
                <c:pt idx="1367">
                  <c:v>3.173E-3</c:v>
                </c:pt>
                <c:pt idx="1368">
                  <c:v>3.127E-3</c:v>
                </c:pt>
                <c:pt idx="1369">
                  <c:v>3.0829999999999998E-3</c:v>
                </c:pt>
                <c:pt idx="1370">
                  <c:v>3.0409999999999999E-3</c:v>
                </c:pt>
                <c:pt idx="1371">
                  <c:v>3.0010000000000002E-3</c:v>
                </c:pt>
                <c:pt idx="1372">
                  <c:v>2.9619999999999998E-3</c:v>
                </c:pt>
                <c:pt idx="1373">
                  <c:v>2.9250000000000001E-3</c:v>
                </c:pt>
                <c:pt idx="1374">
                  <c:v>2.8900000000000002E-3</c:v>
                </c:pt>
                <c:pt idx="1375">
                  <c:v>2.8570000000000002E-3</c:v>
                </c:pt>
                <c:pt idx="1376">
                  <c:v>2.826E-3</c:v>
                </c:pt>
                <c:pt idx="1377">
                  <c:v>2.7959999999999999E-3</c:v>
                </c:pt>
                <c:pt idx="1378">
                  <c:v>2.7680000000000001E-3</c:v>
                </c:pt>
                <c:pt idx="1379">
                  <c:v>2.7420000000000001E-3</c:v>
                </c:pt>
                <c:pt idx="1380">
                  <c:v>2.7179999999999999E-3</c:v>
                </c:pt>
                <c:pt idx="1381">
                  <c:v>2.6949999999999999E-3</c:v>
                </c:pt>
                <c:pt idx="1382">
                  <c:v>2.6749999999999999E-3</c:v>
                </c:pt>
                <c:pt idx="1383">
                  <c:v>2.6559999999999999E-3</c:v>
                </c:pt>
                <c:pt idx="1384">
                  <c:v>2.6389999999999999E-3</c:v>
                </c:pt>
                <c:pt idx="1385">
                  <c:v>2.624E-3</c:v>
                </c:pt>
                <c:pt idx="1386">
                  <c:v>2.6099999999999999E-3</c:v>
                </c:pt>
                <c:pt idx="1387">
                  <c:v>2.598E-3</c:v>
                </c:pt>
                <c:pt idx="1388">
                  <c:v>2.5890000000000002E-3</c:v>
                </c:pt>
                <c:pt idx="1389">
                  <c:v>2.5799999999999998E-3</c:v>
                </c:pt>
                <c:pt idx="1390">
                  <c:v>2.5739999999999999E-3</c:v>
                </c:pt>
                <c:pt idx="1391">
                  <c:v>2.5699999999999998E-3</c:v>
                </c:pt>
                <c:pt idx="1392">
                  <c:v>2.5669999999999998E-3</c:v>
                </c:pt>
                <c:pt idx="1393">
                  <c:v>2.5660000000000001E-3</c:v>
                </c:pt>
                <c:pt idx="1394">
                  <c:v>2.5669999999999998E-3</c:v>
                </c:pt>
                <c:pt idx="1395">
                  <c:v>2.5699999999999998E-3</c:v>
                </c:pt>
                <c:pt idx="1396">
                  <c:v>2.5739999999999999E-3</c:v>
                </c:pt>
                <c:pt idx="1397">
                  <c:v>2.5799999999999998E-3</c:v>
                </c:pt>
                <c:pt idx="1398">
                  <c:v>2.588E-3</c:v>
                </c:pt>
                <c:pt idx="1399">
                  <c:v>2.598E-3</c:v>
                </c:pt>
                <c:pt idx="1400">
                  <c:v>2.6099999999999999E-3</c:v>
                </c:pt>
                <c:pt idx="1401">
                  <c:v>2.6229999999999999E-3</c:v>
                </c:pt>
                <c:pt idx="1402">
                  <c:v>2.6389999999999999E-3</c:v>
                </c:pt>
                <c:pt idx="1403">
                  <c:v>2.6559999999999999E-3</c:v>
                </c:pt>
                <c:pt idx="1404">
                  <c:v>2.6749999999999999E-3</c:v>
                </c:pt>
                <c:pt idx="1405">
                  <c:v>2.6949999999999999E-3</c:v>
                </c:pt>
                <c:pt idx="1406">
                  <c:v>2.7179999999999999E-3</c:v>
                </c:pt>
                <c:pt idx="1407">
                  <c:v>2.7420000000000001E-3</c:v>
                </c:pt>
                <c:pt idx="1408">
                  <c:v>2.7680000000000001E-3</c:v>
                </c:pt>
                <c:pt idx="1409">
                  <c:v>2.7959999999999999E-3</c:v>
                </c:pt>
                <c:pt idx="1410">
                  <c:v>2.8249999999999998E-3</c:v>
                </c:pt>
                <c:pt idx="1411">
                  <c:v>2.8570000000000002E-3</c:v>
                </c:pt>
                <c:pt idx="1412">
                  <c:v>2.8900000000000002E-3</c:v>
                </c:pt>
                <c:pt idx="1413">
                  <c:v>2.9250000000000001E-3</c:v>
                </c:pt>
                <c:pt idx="1414">
                  <c:v>2.9619999999999998E-3</c:v>
                </c:pt>
                <c:pt idx="1415">
                  <c:v>3.0010000000000002E-3</c:v>
                </c:pt>
                <c:pt idx="1416">
                  <c:v>3.0409999999999999E-3</c:v>
                </c:pt>
                <c:pt idx="1417">
                  <c:v>3.0829999999999998E-3</c:v>
                </c:pt>
                <c:pt idx="1418">
                  <c:v>3.127E-3</c:v>
                </c:pt>
                <c:pt idx="1419">
                  <c:v>3.173E-3</c:v>
                </c:pt>
                <c:pt idx="1420">
                  <c:v>3.2209999999999999E-3</c:v>
                </c:pt>
                <c:pt idx="1421">
                  <c:v>3.2699999999999999E-3</c:v>
                </c:pt>
                <c:pt idx="1422">
                  <c:v>3.3210000000000002E-3</c:v>
                </c:pt>
                <c:pt idx="1423">
                  <c:v>3.3739999999999998E-3</c:v>
                </c:pt>
                <c:pt idx="1424">
                  <c:v>3.4290000000000002E-3</c:v>
                </c:pt>
                <c:pt idx="1425">
                  <c:v>3.4859999999999999E-3</c:v>
                </c:pt>
                <c:pt idx="1426">
                  <c:v>3.5439999999999998E-3</c:v>
                </c:pt>
                <c:pt idx="1427">
                  <c:v>3.604E-3</c:v>
                </c:pt>
                <c:pt idx="1428">
                  <c:v>3.5439999999999998E-3</c:v>
                </c:pt>
                <c:pt idx="1429">
                  <c:v>3.4859999999999999E-3</c:v>
                </c:pt>
                <c:pt idx="1430">
                  <c:v>3.4290000000000002E-3</c:v>
                </c:pt>
                <c:pt idx="1431">
                  <c:v>3.3739999999999998E-3</c:v>
                </c:pt>
                <c:pt idx="1432">
                  <c:v>3.3210000000000002E-3</c:v>
                </c:pt>
                <c:pt idx="1433">
                  <c:v>3.2699999999999999E-3</c:v>
                </c:pt>
                <c:pt idx="1434">
                  <c:v>3.2209999999999999E-3</c:v>
                </c:pt>
                <c:pt idx="1435">
                  <c:v>3.173E-3</c:v>
                </c:pt>
                <c:pt idx="1436">
                  <c:v>3.127E-3</c:v>
                </c:pt>
                <c:pt idx="1437">
                  <c:v>3.0829999999999998E-3</c:v>
                </c:pt>
                <c:pt idx="1438">
                  <c:v>3.0409999999999999E-3</c:v>
                </c:pt>
                <c:pt idx="1439">
                  <c:v>3.0010000000000002E-3</c:v>
                </c:pt>
                <c:pt idx="1440">
                  <c:v>2.9619999999999998E-3</c:v>
                </c:pt>
                <c:pt idx="1441">
                  <c:v>2.9250000000000001E-3</c:v>
                </c:pt>
                <c:pt idx="1442">
                  <c:v>2.8900000000000002E-3</c:v>
                </c:pt>
                <c:pt idx="1443">
                  <c:v>2.8570000000000002E-3</c:v>
                </c:pt>
                <c:pt idx="1444">
                  <c:v>2.826E-3</c:v>
                </c:pt>
                <c:pt idx="1445">
                  <c:v>2.7959999999999999E-3</c:v>
                </c:pt>
                <c:pt idx="1446">
                  <c:v>2.7680000000000001E-3</c:v>
                </c:pt>
                <c:pt idx="1447">
                  <c:v>2.7420000000000001E-3</c:v>
                </c:pt>
                <c:pt idx="1448">
                  <c:v>2.7179999999999999E-3</c:v>
                </c:pt>
                <c:pt idx="1449">
                  <c:v>2.6949999999999999E-3</c:v>
                </c:pt>
                <c:pt idx="1450">
                  <c:v>2.6749999999999999E-3</c:v>
                </c:pt>
                <c:pt idx="1451">
                  <c:v>2.6559999999999999E-3</c:v>
                </c:pt>
                <c:pt idx="1452">
                  <c:v>2.6389999999999999E-3</c:v>
                </c:pt>
                <c:pt idx="1453">
                  <c:v>2.6229999999999999E-3</c:v>
                </c:pt>
                <c:pt idx="1454">
                  <c:v>2.6099999999999999E-3</c:v>
                </c:pt>
                <c:pt idx="1455">
                  <c:v>2.598E-3</c:v>
                </c:pt>
                <c:pt idx="1456">
                  <c:v>2.588E-3</c:v>
                </c:pt>
                <c:pt idx="1457">
                  <c:v>2.5799999999999998E-3</c:v>
                </c:pt>
                <c:pt idx="1458">
                  <c:v>2.5739999999999999E-3</c:v>
                </c:pt>
                <c:pt idx="1459">
                  <c:v>2.5699999999999998E-3</c:v>
                </c:pt>
                <c:pt idx="1460">
                  <c:v>2.5669999999999998E-3</c:v>
                </c:pt>
                <c:pt idx="1461">
                  <c:v>2.5660000000000001E-3</c:v>
                </c:pt>
                <c:pt idx="1462">
                  <c:v>2.5669999999999998E-3</c:v>
                </c:pt>
                <c:pt idx="1463">
                  <c:v>2.5699999999999998E-3</c:v>
                </c:pt>
                <c:pt idx="1464">
                  <c:v>2.5739999999999999E-3</c:v>
                </c:pt>
                <c:pt idx="1465">
                  <c:v>2.5799999999999998E-3</c:v>
                </c:pt>
                <c:pt idx="1466">
                  <c:v>2.588E-3</c:v>
                </c:pt>
                <c:pt idx="1467">
                  <c:v>2.598E-3</c:v>
                </c:pt>
                <c:pt idx="1468">
                  <c:v>2.6099999999999999E-3</c:v>
                </c:pt>
                <c:pt idx="1469">
                  <c:v>2.6229999999999999E-3</c:v>
                </c:pt>
                <c:pt idx="1470">
                  <c:v>2.6389999999999999E-3</c:v>
                </c:pt>
                <c:pt idx="1471">
                  <c:v>2.6559999999999999E-3</c:v>
                </c:pt>
                <c:pt idx="1472">
                  <c:v>2.6749999999999999E-3</c:v>
                </c:pt>
                <c:pt idx="1473">
                  <c:v>2.6949999999999999E-3</c:v>
                </c:pt>
                <c:pt idx="1474">
                  <c:v>2.7179999999999999E-3</c:v>
                </c:pt>
                <c:pt idx="1475">
                  <c:v>2.7420000000000001E-3</c:v>
                </c:pt>
                <c:pt idx="1476">
                  <c:v>2.7680000000000001E-3</c:v>
                </c:pt>
                <c:pt idx="1477">
                  <c:v>2.7959999999999999E-3</c:v>
                </c:pt>
                <c:pt idx="1478">
                  <c:v>2.8249999999999998E-3</c:v>
                </c:pt>
                <c:pt idx="1479">
                  <c:v>2.8570000000000002E-3</c:v>
                </c:pt>
                <c:pt idx="1480">
                  <c:v>2.8900000000000002E-3</c:v>
                </c:pt>
                <c:pt idx="1481">
                  <c:v>2.9250000000000001E-3</c:v>
                </c:pt>
                <c:pt idx="1482">
                  <c:v>2.9619999999999998E-3</c:v>
                </c:pt>
                <c:pt idx="1483">
                  <c:v>3.0010000000000002E-3</c:v>
                </c:pt>
                <c:pt idx="1484">
                  <c:v>3.0409999999999999E-3</c:v>
                </c:pt>
                <c:pt idx="1485">
                  <c:v>3.0829999999999998E-3</c:v>
                </c:pt>
                <c:pt idx="1486">
                  <c:v>3.127E-3</c:v>
                </c:pt>
                <c:pt idx="1487">
                  <c:v>3.173E-3</c:v>
                </c:pt>
                <c:pt idx="1488">
                  <c:v>3.2209999999999999E-3</c:v>
                </c:pt>
                <c:pt idx="1489">
                  <c:v>3.2699999999999999E-3</c:v>
                </c:pt>
                <c:pt idx="1490">
                  <c:v>3.3210000000000002E-3</c:v>
                </c:pt>
                <c:pt idx="1491">
                  <c:v>3.3739999999999998E-3</c:v>
                </c:pt>
                <c:pt idx="1492">
                  <c:v>3.4290000000000002E-3</c:v>
                </c:pt>
                <c:pt idx="1493">
                  <c:v>3.4849999999999998E-3</c:v>
                </c:pt>
                <c:pt idx="1494">
                  <c:v>3.5439999999999998E-3</c:v>
                </c:pt>
                <c:pt idx="1495">
                  <c:v>3.604E-3</c:v>
                </c:pt>
                <c:pt idx="1496">
                  <c:v>3.5439999999999998E-3</c:v>
                </c:pt>
                <c:pt idx="1497">
                  <c:v>3.4849999999999998E-3</c:v>
                </c:pt>
                <c:pt idx="1498">
                  <c:v>3.4290000000000002E-3</c:v>
                </c:pt>
                <c:pt idx="1499">
                  <c:v>3.3739999999999998E-3</c:v>
                </c:pt>
                <c:pt idx="1500">
                  <c:v>3.3210000000000002E-3</c:v>
                </c:pt>
                <c:pt idx="1501">
                  <c:v>3.2699999999999999E-3</c:v>
                </c:pt>
                <c:pt idx="1502">
                  <c:v>3.2209999999999999E-3</c:v>
                </c:pt>
                <c:pt idx="1503">
                  <c:v>3.173E-3</c:v>
                </c:pt>
                <c:pt idx="1504">
                  <c:v>3.127E-3</c:v>
                </c:pt>
                <c:pt idx="1505">
                  <c:v>3.0829999999999998E-3</c:v>
                </c:pt>
                <c:pt idx="1506">
                  <c:v>3.0409999999999999E-3</c:v>
                </c:pt>
                <c:pt idx="1507">
                  <c:v>3.0010000000000002E-3</c:v>
                </c:pt>
                <c:pt idx="1508">
                  <c:v>2.9619999999999998E-3</c:v>
                </c:pt>
                <c:pt idx="1509">
                  <c:v>2.9250000000000001E-3</c:v>
                </c:pt>
                <c:pt idx="1510">
                  <c:v>2.8900000000000002E-3</c:v>
                </c:pt>
                <c:pt idx="1511">
                  <c:v>2.8570000000000002E-3</c:v>
                </c:pt>
                <c:pt idx="1512">
                  <c:v>2.8249999999999998E-3</c:v>
                </c:pt>
                <c:pt idx="1513">
                  <c:v>2.7959999999999999E-3</c:v>
                </c:pt>
                <c:pt idx="1514">
                  <c:v>2.7680000000000001E-3</c:v>
                </c:pt>
                <c:pt idx="1515">
                  <c:v>2.7420000000000001E-3</c:v>
                </c:pt>
                <c:pt idx="1516">
                  <c:v>2.7179999999999999E-3</c:v>
                </c:pt>
                <c:pt idx="1517">
                  <c:v>2.6949999999999999E-3</c:v>
                </c:pt>
                <c:pt idx="1518">
                  <c:v>2.6749999999999999E-3</c:v>
                </c:pt>
                <c:pt idx="1519">
                  <c:v>2.6559999999999999E-3</c:v>
                </c:pt>
                <c:pt idx="1520">
                  <c:v>2.6389999999999999E-3</c:v>
                </c:pt>
                <c:pt idx="1521">
                  <c:v>2.6229999999999999E-3</c:v>
                </c:pt>
                <c:pt idx="1522">
                  <c:v>2.6099999999999999E-3</c:v>
                </c:pt>
                <c:pt idx="1523">
                  <c:v>2.598E-3</c:v>
                </c:pt>
                <c:pt idx="1524">
                  <c:v>2.588E-3</c:v>
                </c:pt>
                <c:pt idx="1525">
                  <c:v>2.5799999999999998E-3</c:v>
                </c:pt>
                <c:pt idx="1526">
                  <c:v>2.5739999999999999E-3</c:v>
                </c:pt>
                <c:pt idx="1527">
                  <c:v>2.5699999999999998E-3</c:v>
                </c:pt>
                <c:pt idx="1528">
                  <c:v>2.5669999999999998E-3</c:v>
                </c:pt>
                <c:pt idx="1529">
                  <c:v>2.5660000000000001E-3</c:v>
                </c:pt>
                <c:pt idx="1530">
                  <c:v>2.5669999999999998E-3</c:v>
                </c:pt>
                <c:pt idx="1531">
                  <c:v>2.5699999999999998E-3</c:v>
                </c:pt>
                <c:pt idx="1532">
                  <c:v>2.5739999999999999E-3</c:v>
                </c:pt>
                <c:pt idx="1533">
                  <c:v>2.5799999999999998E-3</c:v>
                </c:pt>
                <c:pt idx="1534">
                  <c:v>2.588E-3</c:v>
                </c:pt>
                <c:pt idx="1535">
                  <c:v>2.598E-3</c:v>
                </c:pt>
                <c:pt idx="1536">
                  <c:v>2.6099999999999999E-3</c:v>
                </c:pt>
                <c:pt idx="1537">
                  <c:v>2.6229999999999999E-3</c:v>
                </c:pt>
                <c:pt idx="1538">
                  <c:v>2.6389999999999999E-3</c:v>
                </c:pt>
                <c:pt idx="1539">
                  <c:v>2.6559999999999999E-3</c:v>
                </c:pt>
                <c:pt idx="1540">
                  <c:v>2.6749999999999999E-3</c:v>
                </c:pt>
                <c:pt idx="1541">
                  <c:v>2.6949999999999999E-3</c:v>
                </c:pt>
                <c:pt idx="1542">
                  <c:v>2.7179999999999999E-3</c:v>
                </c:pt>
                <c:pt idx="1543">
                  <c:v>2.7420000000000001E-3</c:v>
                </c:pt>
                <c:pt idx="1544">
                  <c:v>2.7680000000000001E-3</c:v>
                </c:pt>
                <c:pt idx="1545">
                  <c:v>2.7959999999999999E-3</c:v>
                </c:pt>
                <c:pt idx="1546">
                  <c:v>2.826E-3</c:v>
                </c:pt>
                <c:pt idx="1547">
                  <c:v>2.8570000000000002E-3</c:v>
                </c:pt>
                <c:pt idx="1548">
                  <c:v>2.8900000000000002E-3</c:v>
                </c:pt>
                <c:pt idx="1549">
                  <c:v>2.9250000000000001E-3</c:v>
                </c:pt>
                <c:pt idx="1550">
                  <c:v>2.9619999999999998E-3</c:v>
                </c:pt>
                <c:pt idx="1551">
                  <c:v>3.0010000000000002E-3</c:v>
                </c:pt>
                <c:pt idx="1552">
                  <c:v>3.0409999999999999E-3</c:v>
                </c:pt>
                <c:pt idx="1553">
                  <c:v>3.0829999999999998E-3</c:v>
                </c:pt>
                <c:pt idx="1554">
                  <c:v>3.127E-3</c:v>
                </c:pt>
                <c:pt idx="1555">
                  <c:v>3.173E-3</c:v>
                </c:pt>
                <c:pt idx="1556">
                  <c:v>3.2209999999999999E-3</c:v>
                </c:pt>
                <c:pt idx="1557">
                  <c:v>3.2699999999999999E-3</c:v>
                </c:pt>
                <c:pt idx="1558">
                  <c:v>3.3210000000000002E-3</c:v>
                </c:pt>
                <c:pt idx="1559">
                  <c:v>3.3739999999999998E-3</c:v>
                </c:pt>
                <c:pt idx="1560">
                  <c:v>3.4290000000000002E-3</c:v>
                </c:pt>
                <c:pt idx="1561">
                  <c:v>3.4849999999999998E-3</c:v>
                </c:pt>
                <c:pt idx="1562">
                  <c:v>3.5439999999999998E-3</c:v>
                </c:pt>
                <c:pt idx="1563">
                  <c:v>3.604E-3</c:v>
                </c:pt>
                <c:pt idx="1564">
                  <c:v>3.5439999999999998E-3</c:v>
                </c:pt>
                <c:pt idx="1565">
                  <c:v>3.4849999999999998E-3</c:v>
                </c:pt>
                <c:pt idx="1566">
                  <c:v>3.4290000000000002E-3</c:v>
                </c:pt>
                <c:pt idx="1567">
                  <c:v>3.3739999999999998E-3</c:v>
                </c:pt>
                <c:pt idx="1568">
                  <c:v>3.3210000000000002E-3</c:v>
                </c:pt>
                <c:pt idx="1569">
                  <c:v>3.2699999999999999E-3</c:v>
                </c:pt>
                <c:pt idx="1570">
                  <c:v>3.2209999999999999E-3</c:v>
                </c:pt>
                <c:pt idx="1571">
                  <c:v>3.173E-3</c:v>
                </c:pt>
                <c:pt idx="1572">
                  <c:v>3.127E-3</c:v>
                </c:pt>
                <c:pt idx="1573">
                  <c:v>3.0829999999999998E-3</c:v>
                </c:pt>
                <c:pt idx="1574">
                  <c:v>3.0409999999999999E-3</c:v>
                </c:pt>
                <c:pt idx="1575">
                  <c:v>3.0010000000000002E-3</c:v>
                </c:pt>
                <c:pt idx="1576">
                  <c:v>2.9619999999999998E-3</c:v>
                </c:pt>
                <c:pt idx="1577">
                  <c:v>2.9250000000000001E-3</c:v>
                </c:pt>
                <c:pt idx="1578">
                  <c:v>2.8900000000000002E-3</c:v>
                </c:pt>
                <c:pt idx="1579">
                  <c:v>2.8570000000000002E-3</c:v>
                </c:pt>
                <c:pt idx="1580">
                  <c:v>2.826E-3</c:v>
                </c:pt>
                <c:pt idx="1581">
                  <c:v>2.7959999999999999E-3</c:v>
                </c:pt>
                <c:pt idx="1582">
                  <c:v>2.7680000000000001E-3</c:v>
                </c:pt>
                <c:pt idx="1583">
                  <c:v>2.7420000000000001E-3</c:v>
                </c:pt>
                <c:pt idx="1584">
                  <c:v>2.7179999999999999E-3</c:v>
                </c:pt>
                <c:pt idx="1585">
                  <c:v>2.6949999999999999E-3</c:v>
                </c:pt>
                <c:pt idx="1586">
                  <c:v>2.6749999999999999E-3</c:v>
                </c:pt>
                <c:pt idx="1587">
                  <c:v>2.6559999999999999E-3</c:v>
                </c:pt>
                <c:pt idx="1588">
                  <c:v>2.6389999999999999E-3</c:v>
                </c:pt>
                <c:pt idx="1589">
                  <c:v>2.6229999999999999E-3</c:v>
                </c:pt>
                <c:pt idx="1590">
                  <c:v>2.6099999999999999E-3</c:v>
                </c:pt>
                <c:pt idx="1591">
                  <c:v>2.598E-3</c:v>
                </c:pt>
                <c:pt idx="1592">
                  <c:v>2.588E-3</c:v>
                </c:pt>
                <c:pt idx="1593">
                  <c:v>2.5799999999999998E-3</c:v>
                </c:pt>
                <c:pt idx="1594">
                  <c:v>2.5739999999999999E-3</c:v>
                </c:pt>
                <c:pt idx="1595">
                  <c:v>2.5699999999999998E-3</c:v>
                </c:pt>
                <c:pt idx="1596">
                  <c:v>2.5669999999999998E-3</c:v>
                </c:pt>
                <c:pt idx="1597">
                  <c:v>2.5660000000000001E-3</c:v>
                </c:pt>
                <c:pt idx="1598">
                  <c:v>2.5669999999999998E-3</c:v>
                </c:pt>
                <c:pt idx="1599">
                  <c:v>2.5699999999999998E-3</c:v>
                </c:pt>
                <c:pt idx="1600">
                  <c:v>2.5739999999999999E-3</c:v>
                </c:pt>
                <c:pt idx="1601">
                  <c:v>2.5799999999999998E-3</c:v>
                </c:pt>
                <c:pt idx="1602">
                  <c:v>2.588E-3</c:v>
                </c:pt>
                <c:pt idx="1603">
                  <c:v>2.598E-3</c:v>
                </c:pt>
                <c:pt idx="1604">
                  <c:v>2.6099999999999999E-3</c:v>
                </c:pt>
                <c:pt idx="1605">
                  <c:v>2.6229999999999999E-3</c:v>
                </c:pt>
                <c:pt idx="1606">
                  <c:v>2.6389999999999999E-3</c:v>
                </c:pt>
                <c:pt idx="1607">
                  <c:v>2.6559999999999999E-3</c:v>
                </c:pt>
                <c:pt idx="1608">
                  <c:v>2.6749999999999999E-3</c:v>
                </c:pt>
                <c:pt idx="1609">
                  <c:v>2.6949999999999999E-3</c:v>
                </c:pt>
                <c:pt idx="1610">
                  <c:v>2.7179999999999999E-3</c:v>
                </c:pt>
                <c:pt idx="1611">
                  <c:v>2.7420000000000001E-3</c:v>
                </c:pt>
                <c:pt idx="1612">
                  <c:v>2.7680000000000001E-3</c:v>
                </c:pt>
                <c:pt idx="1613">
                  <c:v>2.7959999999999999E-3</c:v>
                </c:pt>
                <c:pt idx="1614">
                  <c:v>2.826E-3</c:v>
                </c:pt>
                <c:pt idx="1615">
                  <c:v>2.8570000000000002E-3</c:v>
                </c:pt>
                <c:pt idx="1616">
                  <c:v>2.8900000000000002E-3</c:v>
                </c:pt>
                <c:pt idx="1617">
                  <c:v>2.9250000000000001E-3</c:v>
                </c:pt>
                <c:pt idx="1618">
                  <c:v>2.9619999999999998E-3</c:v>
                </c:pt>
                <c:pt idx="1619">
                  <c:v>3.0010000000000002E-3</c:v>
                </c:pt>
                <c:pt idx="1620">
                  <c:v>3.0409999999999999E-3</c:v>
                </c:pt>
                <c:pt idx="1621">
                  <c:v>3.0829999999999998E-3</c:v>
                </c:pt>
                <c:pt idx="1622">
                  <c:v>3.127E-3</c:v>
                </c:pt>
                <c:pt idx="1623">
                  <c:v>3.173E-3</c:v>
                </c:pt>
                <c:pt idx="1624">
                  <c:v>3.2209999999999999E-3</c:v>
                </c:pt>
                <c:pt idx="1625">
                  <c:v>3.2699999999999999E-3</c:v>
                </c:pt>
                <c:pt idx="1626">
                  <c:v>3.3210000000000002E-3</c:v>
                </c:pt>
                <c:pt idx="1627">
                  <c:v>3.3739999999999998E-3</c:v>
                </c:pt>
                <c:pt idx="1628">
                  <c:v>3.4290000000000002E-3</c:v>
                </c:pt>
                <c:pt idx="1629">
                  <c:v>3.4859999999999999E-3</c:v>
                </c:pt>
                <c:pt idx="1630">
                  <c:v>3.5439999999999998E-3</c:v>
                </c:pt>
                <c:pt idx="1631">
                  <c:v>3.604E-3</c:v>
                </c:pt>
                <c:pt idx="1632">
                  <c:v>3.5439999999999998E-3</c:v>
                </c:pt>
                <c:pt idx="1633">
                  <c:v>3.4859999999999999E-3</c:v>
                </c:pt>
                <c:pt idx="1634">
                  <c:v>3.4290000000000002E-3</c:v>
                </c:pt>
                <c:pt idx="1635">
                  <c:v>3.3739999999999998E-3</c:v>
                </c:pt>
                <c:pt idx="1636">
                  <c:v>3.3210000000000002E-3</c:v>
                </c:pt>
                <c:pt idx="1637">
                  <c:v>3.2699999999999999E-3</c:v>
                </c:pt>
                <c:pt idx="1638">
                  <c:v>3.2209999999999999E-3</c:v>
                </c:pt>
                <c:pt idx="1639">
                  <c:v>3.173E-3</c:v>
                </c:pt>
                <c:pt idx="1640">
                  <c:v>3.127E-3</c:v>
                </c:pt>
                <c:pt idx="1641">
                  <c:v>3.0829999999999998E-3</c:v>
                </c:pt>
                <c:pt idx="1642">
                  <c:v>3.0409999999999999E-3</c:v>
                </c:pt>
                <c:pt idx="1643">
                  <c:v>3.0010000000000002E-3</c:v>
                </c:pt>
                <c:pt idx="1644">
                  <c:v>2.9619999999999998E-3</c:v>
                </c:pt>
                <c:pt idx="1645">
                  <c:v>2.9250000000000001E-3</c:v>
                </c:pt>
                <c:pt idx="1646">
                  <c:v>2.8900000000000002E-3</c:v>
                </c:pt>
                <c:pt idx="1647">
                  <c:v>2.8570000000000002E-3</c:v>
                </c:pt>
                <c:pt idx="1648">
                  <c:v>2.826E-3</c:v>
                </c:pt>
                <c:pt idx="1649">
                  <c:v>2.7959999999999999E-3</c:v>
                </c:pt>
                <c:pt idx="1650">
                  <c:v>2.7680000000000001E-3</c:v>
                </c:pt>
                <c:pt idx="1651">
                  <c:v>2.7420000000000001E-3</c:v>
                </c:pt>
                <c:pt idx="1652">
                  <c:v>2.7179999999999999E-3</c:v>
                </c:pt>
                <c:pt idx="1653">
                  <c:v>2.6949999999999999E-3</c:v>
                </c:pt>
                <c:pt idx="1654">
                  <c:v>2.6749999999999999E-3</c:v>
                </c:pt>
                <c:pt idx="1655">
                  <c:v>2.6559999999999999E-3</c:v>
                </c:pt>
                <c:pt idx="1656">
                  <c:v>2.6389999999999999E-3</c:v>
                </c:pt>
                <c:pt idx="1657">
                  <c:v>2.6229999999999999E-3</c:v>
                </c:pt>
                <c:pt idx="1658">
                  <c:v>2.6099999999999999E-3</c:v>
                </c:pt>
                <c:pt idx="1659">
                  <c:v>2.598E-3</c:v>
                </c:pt>
                <c:pt idx="1660">
                  <c:v>2.588E-3</c:v>
                </c:pt>
                <c:pt idx="1661">
                  <c:v>2.5799999999999998E-3</c:v>
                </c:pt>
                <c:pt idx="1662">
                  <c:v>2.5739999999999999E-3</c:v>
                </c:pt>
                <c:pt idx="1663">
                  <c:v>2.5699999999999998E-3</c:v>
                </c:pt>
                <c:pt idx="1664">
                  <c:v>2.5669999999999998E-3</c:v>
                </c:pt>
                <c:pt idx="1665">
                  <c:v>2.5660000000000001E-3</c:v>
                </c:pt>
                <c:pt idx="1666">
                  <c:v>2.5669999999999998E-3</c:v>
                </c:pt>
                <c:pt idx="1667">
                  <c:v>2.5699999999999998E-3</c:v>
                </c:pt>
                <c:pt idx="1668">
                  <c:v>2.5739999999999999E-3</c:v>
                </c:pt>
                <c:pt idx="1669">
                  <c:v>2.5799999999999998E-3</c:v>
                </c:pt>
                <c:pt idx="1670">
                  <c:v>2.5890000000000002E-3</c:v>
                </c:pt>
                <c:pt idx="1671">
                  <c:v>2.598E-3</c:v>
                </c:pt>
                <c:pt idx="1672">
                  <c:v>2.6099999999999999E-3</c:v>
                </c:pt>
                <c:pt idx="1673">
                  <c:v>2.624E-3</c:v>
                </c:pt>
                <c:pt idx="1674">
                  <c:v>2.6389999999999999E-3</c:v>
                </c:pt>
                <c:pt idx="1675">
                  <c:v>2.6559999999999999E-3</c:v>
                </c:pt>
                <c:pt idx="1676">
                  <c:v>2.6749999999999999E-3</c:v>
                </c:pt>
                <c:pt idx="1677">
                  <c:v>2.6949999999999999E-3</c:v>
                </c:pt>
                <c:pt idx="1678">
                  <c:v>2.7179999999999999E-3</c:v>
                </c:pt>
                <c:pt idx="1679">
                  <c:v>2.7420000000000001E-3</c:v>
                </c:pt>
                <c:pt idx="1680">
                  <c:v>2.7680000000000001E-3</c:v>
                </c:pt>
                <c:pt idx="1681">
                  <c:v>2.7959999999999999E-3</c:v>
                </c:pt>
                <c:pt idx="1682">
                  <c:v>2.826E-3</c:v>
                </c:pt>
                <c:pt idx="1683">
                  <c:v>2.8570000000000002E-3</c:v>
                </c:pt>
                <c:pt idx="1684">
                  <c:v>2.8900000000000002E-3</c:v>
                </c:pt>
                <c:pt idx="1685">
                  <c:v>2.9250000000000001E-3</c:v>
                </c:pt>
                <c:pt idx="1686">
                  <c:v>2.9619999999999998E-3</c:v>
                </c:pt>
                <c:pt idx="1687">
                  <c:v>3.0010000000000002E-3</c:v>
                </c:pt>
                <c:pt idx="1688">
                  <c:v>3.0409999999999999E-3</c:v>
                </c:pt>
                <c:pt idx="1689">
                  <c:v>3.0829999999999998E-3</c:v>
                </c:pt>
                <c:pt idx="1690">
                  <c:v>3.127E-3</c:v>
                </c:pt>
                <c:pt idx="1691">
                  <c:v>3.173E-3</c:v>
                </c:pt>
                <c:pt idx="1692">
                  <c:v>3.2209999999999999E-3</c:v>
                </c:pt>
                <c:pt idx="1693">
                  <c:v>3.2699999999999999E-3</c:v>
                </c:pt>
                <c:pt idx="1694">
                  <c:v>3.3210000000000002E-3</c:v>
                </c:pt>
                <c:pt idx="1695">
                  <c:v>3.3739999999999998E-3</c:v>
                </c:pt>
                <c:pt idx="1696">
                  <c:v>3.4290000000000002E-3</c:v>
                </c:pt>
                <c:pt idx="1697">
                  <c:v>3.4849999999999998E-3</c:v>
                </c:pt>
                <c:pt idx="1698">
                  <c:v>3.5439999999999998E-3</c:v>
                </c:pt>
                <c:pt idx="1699">
                  <c:v>3.604E-3</c:v>
                </c:pt>
                <c:pt idx="1700">
                  <c:v>3.5439999999999998E-3</c:v>
                </c:pt>
                <c:pt idx="1701">
                  <c:v>3.4859999999999999E-3</c:v>
                </c:pt>
                <c:pt idx="1702">
                  <c:v>3.4290000000000002E-3</c:v>
                </c:pt>
                <c:pt idx="1703">
                  <c:v>3.3739999999999998E-3</c:v>
                </c:pt>
                <c:pt idx="1704">
                  <c:v>3.3210000000000002E-3</c:v>
                </c:pt>
                <c:pt idx="1705">
                  <c:v>3.2699999999999999E-3</c:v>
                </c:pt>
                <c:pt idx="1706">
                  <c:v>3.2209999999999999E-3</c:v>
                </c:pt>
                <c:pt idx="1707">
                  <c:v>3.173E-3</c:v>
                </c:pt>
                <c:pt idx="1708">
                  <c:v>3.127E-3</c:v>
                </c:pt>
                <c:pt idx="1709">
                  <c:v>3.0829999999999998E-3</c:v>
                </c:pt>
                <c:pt idx="1710">
                  <c:v>3.0409999999999999E-3</c:v>
                </c:pt>
                <c:pt idx="1711">
                  <c:v>3.0010000000000002E-3</c:v>
                </c:pt>
                <c:pt idx="1712">
                  <c:v>2.9619999999999998E-3</c:v>
                </c:pt>
                <c:pt idx="1713">
                  <c:v>2.9250000000000001E-3</c:v>
                </c:pt>
                <c:pt idx="1714">
                  <c:v>2.8900000000000002E-3</c:v>
                </c:pt>
                <c:pt idx="1715">
                  <c:v>2.8570000000000002E-3</c:v>
                </c:pt>
                <c:pt idx="1716">
                  <c:v>2.8249999999999998E-3</c:v>
                </c:pt>
                <c:pt idx="1717">
                  <c:v>2.7959999999999999E-3</c:v>
                </c:pt>
                <c:pt idx="1718">
                  <c:v>2.7680000000000001E-3</c:v>
                </c:pt>
                <c:pt idx="1719">
                  <c:v>2.7420000000000001E-3</c:v>
                </c:pt>
                <c:pt idx="1720">
                  <c:v>2.7179999999999999E-3</c:v>
                </c:pt>
                <c:pt idx="1721">
                  <c:v>2.6949999999999999E-3</c:v>
                </c:pt>
                <c:pt idx="1722">
                  <c:v>2.6749999999999999E-3</c:v>
                </c:pt>
                <c:pt idx="1723">
                  <c:v>2.6559999999999999E-3</c:v>
                </c:pt>
                <c:pt idx="1724">
                  <c:v>2.6389999999999999E-3</c:v>
                </c:pt>
                <c:pt idx="1725">
                  <c:v>2.6229999999999999E-3</c:v>
                </c:pt>
                <c:pt idx="1726">
                  <c:v>2.6099999999999999E-3</c:v>
                </c:pt>
                <c:pt idx="1727">
                  <c:v>2.598E-3</c:v>
                </c:pt>
                <c:pt idx="1728">
                  <c:v>2.588E-3</c:v>
                </c:pt>
                <c:pt idx="1729">
                  <c:v>2.5799999999999998E-3</c:v>
                </c:pt>
                <c:pt idx="1730">
                  <c:v>2.5739999999999999E-3</c:v>
                </c:pt>
                <c:pt idx="1731">
                  <c:v>2.5699999999999998E-3</c:v>
                </c:pt>
                <c:pt idx="1732">
                  <c:v>2.5669999999999998E-3</c:v>
                </c:pt>
                <c:pt idx="1733">
                  <c:v>2.5660000000000001E-3</c:v>
                </c:pt>
                <c:pt idx="1734">
                  <c:v>2.5669999999999998E-3</c:v>
                </c:pt>
                <c:pt idx="1735">
                  <c:v>2.5699999999999998E-3</c:v>
                </c:pt>
                <c:pt idx="1736">
                  <c:v>2.5739999999999999E-3</c:v>
                </c:pt>
                <c:pt idx="1737">
                  <c:v>2.5799999999999998E-3</c:v>
                </c:pt>
                <c:pt idx="1738">
                  <c:v>2.588E-3</c:v>
                </c:pt>
                <c:pt idx="1739">
                  <c:v>2.598E-3</c:v>
                </c:pt>
                <c:pt idx="1740">
                  <c:v>2.6099999999999999E-3</c:v>
                </c:pt>
                <c:pt idx="1741">
                  <c:v>2.6229999999999999E-3</c:v>
                </c:pt>
                <c:pt idx="1742">
                  <c:v>2.6389999999999999E-3</c:v>
                </c:pt>
                <c:pt idx="1743">
                  <c:v>2.6559999999999999E-3</c:v>
                </c:pt>
                <c:pt idx="1744">
                  <c:v>2.6749999999999999E-3</c:v>
                </c:pt>
                <c:pt idx="1745">
                  <c:v>2.6949999999999999E-3</c:v>
                </c:pt>
                <c:pt idx="1746">
                  <c:v>2.7179999999999999E-3</c:v>
                </c:pt>
                <c:pt idx="1747">
                  <c:v>2.7420000000000001E-3</c:v>
                </c:pt>
                <c:pt idx="1748">
                  <c:v>2.7680000000000001E-3</c:v>
                </c:pt>
                <c:pt idx="1749">
                  <c:v>2.7959999999999999E-3</c:v>
                </c:pt>
                <c:pt idx="1750">
                  <c:v>2.826E-3</c:v>
                </c:pt>
                <c:pt idx="1751">
                  <c:v>2.8570000000000002E-3</c:v>
                </c:pt>
                <c:pt idx="1752">
                  <c:v>2.8900000000000002E-3</c:v>
                </c:pt>
                <c:pt idx="1753">
                  <c:v>2.9250000000000001E-3</c:v>
                </c:pt>
                <c:pt idx="1754">
                  <c:v>2.9619999999999998E-3</c:v>
                </c:pt>
                <c:pt idx="1755">
                  <c:v>3.0010000000000002E-3</c:v>
                </c:pt>
                <c:pt idx="1756">
                  <c:v>3.0409999999999999E-3</c:v>
                </c:pt>
                <c:pt idx="1757">
                  <c:v>3.0829999999999998E-3</c:v>
                </c:pt>
                <c:pt idx="1758">
                  <c:v>3.127E-3</c:v>
                </c:pt>
                <c:pt idx="1759">
                  <c:v>3.173E-3</c:v>
                </c:pt>
                <c:pt idx="1760">
                  <c:v>3.2209999999999999E-3</c:v>
                </c:pt>
                <c:pt idx="1761">
                  <c:v>3.2699999999999999E-3</c:v>
                </c:pt>
                <c:pt idx="1762">
                  <c:v>3.3210000000000002E-3</c:v>
                </c:pt>
                <c:pt idx="1763">
                  <c:v>3.3739999999999998E-3</c:v>
                </c:pt>
                <c:pt idx="1764">
                  <c:v>3.4290000000000002E-3</c:v>
                </c:pt>
                <c:pt idx="1765">
                  <c:v>3.4859999999999999E-3</c:v>
                </c:pt>
                <c:pt idx="1766">
                  <c:v>3.5439999999999998E-3</c:v>
                </c:pt>
                <c:pt idx="1767">
                  <c:v>3.604E-3</c:v>
                </c:pt>
                <c:pt idx="1768">
                  <c:v>3.5479999999999999E-3</c:v>
                </c:pt>
                <c:pt idx="1769">
                  <c:v>3.4940000000000001E-3</c:v>
                </c:pt>
                <c:pt idx="1770">
                  <c:v>3.4420000000000002E-3</c:v>
                </c:pt>
                <c:pt idx="1771">
                  <c:v>3.392E-3</c:v>
                </c:pt>
                <c:pt idx="1772">
                  <c:v>3.3440000000000002E-3</c:v>
                </c:pt>
                <c:pt idx="1773">
                  <c:v>3.297E-3</c:v>
                </c:pt>
                <c:pt idx="1774">
                  <c:v>3.2520000000000001E-3</c:v>
                </c:pt>
                <c:pt idx="1775">
                  <c:v>3.209E-3</c:v>
                </c:pt>
                <c:pt idx="1776">
                  <c:v>3.1679999999999998E-3</c:v>
                </c:pt>
                <c:pt idx="1777">
                  <c:v>3.1280000000000001E-3</c:v>
                </c:pt>
                <c:pt idx="1778">
                  <c:v>3.0899999999999999E-3</c:v>
                </c:pt>
                <c:pt idx="1779">
                  <c:v>3.055E-3</c:v>
                </c:pt>
                <c:pt idx="1780">
                  <c:v>3.0200000000000001E-3</c:v>
                </c:pt>
                <c:pt idx="1781">
                  <c:v>2.9880000000000002E-3</c:v>
                </c:pt>
                <c:pt idx="1782">
                  <c:v>2.957E-3</c:v>
                </c:pt>
                <c:pt idx="1783">
                  <c:v>2.9290000000000002E-3</c:v>
                </c:pt>
                <c:pt idx="1784">
                  <c:v>2.9020000000000001E-3</c:v>
                </c:pt>
                <c:pt idx="1785">
                  <c:v>2.8770000000000002E-3</c:v>
                </c:pt>
                <c:pt idx="1786">
                  <c:v>2.8530000000000001E-3</c:v>
                </c:pt>
                <c:pt idx="1787">
                  <c:v>2.8319999999999999E-3</c:v>
                </c:pt>
                <c:pt idx="1788">
                  <c:v>2.8119999999999998E-3</c:v>
                </c:pt>
                <c:pt idx="1789">
                  <c:v>2.794E-3</c:v>
                </c:pt>
                <c:pt idx="1790">
                  <c:v>2.7780000000000001E-3</c:v>
                </c:pt>
                <c:pt idx="1791">
                  <c:v>2.764E-3</c:v>
                </c:pt>
                <c:pt idx="1792">
                  <c:v>2.751E-3</c:v>
                </c:pt>
                <c:pt idx="1793">
                  <c:v>2.7399999999999998E-3</c:v>
                </c:pt>
                <c:pt idx="1794">
                  <c:v>2.7309999999999999E-3</c:v>
                </c:pt>
                <c:pt idx="1795">
                  <c:v>2.7239999999999999E-3</c:v>
                </c:pt>
                <c:pt idx="1796">
                  <c:v>2.7190000000000001E-3</c:v>
                </c:pt>
                <c:pt idx="1797">
                  <c:v>2.715E-3</c:v>
                </c:pt>
                <c:pt idx="1798">
                  <c:v>2.7130000000000001E-3</c:v>
                </c:pt>
                <c:pt idx="1799">
                  <c:v>2.7130000000000001E-3</c:v>
                </c:pt>
                <c:pt idx="1800">
                  <c:v>2.715E-3</c:v>
                </c:pt>
                <c:pt idx="1801">
                  <c:v>2.7190000000000001E-3</c:v>
                </c:pt>
                <c:pt idx="1802">
                  <c:v>2.7239999999999999E-3</c:v>
                </c:pt>
                <c:pt idx="1803">
                  <c:v>2.7309999999999999E-3</c:v>
                </c:pt>
                <c:pt idx="1804">
                  <c:v>2.7399999999999998E-3</c:v>
                </c:pt>
                <c:pt idx="1805">
                  <c:v>2.751E-3</c:v>
                </c:pt>
                <c:pt idx="1806">
                  <c:v>2.764E-3</c:v>
                </c:pt>
                <c:pt idx="1807">
                  <c:v>2.7780000000000001E-3</c:v>
                </c:pt>
                <c:pt idx="1808">
                  <c:v>2.794E-3</c:v>
                </c:pt>
                <c:pt idx="1809">
                  <c:v>2.8119999999999998E-3</c:v>
                </c:pt>
                <c:pt idx="1810">
                  <c:v>2.8319999999999999E-3</c:v>
                </c:pt>
                <c:pt idx="1811">
                  <c:v>2.8530000000000001E-3</c:v>
                </c:pt>
                <c:pt idx="1812">
                  <c:v>2.8770000000000002E-3</c:v>
                </c:pt>
                <c:pt idx="1813">
                  <c:v>2.9020000000000001E-3</c:v>
                </c:pt>
                <c:pt idx="1814">
                  <c:v>2.9290000000000002E-3</c:v>
                </c:pt>
                <c:pt idx="1815">
                  <c:v>2.957E-3</c:v>
                </c:pt>
                <c:pt idx="1816">
                  <c:v>2.9880000000000002E-3</c:v>
                </c:pt>
                <c:pt idx="1817">
                  <c:v>3.0200000000000001E-3</c:v>
                </c:pt>
                <c:pt idx="1818">
                  <c:v>3.0539999999999999E-3</c:v>
                </c:pt>
                <c:pt idx="1819">
                  <c:v>3.0899999999999999E-3</c:v>
                </c:pt>
                <c:pt idx="1820">
                  <c:v>3.1280000000000001E-3</c:v>
                </c:pt>
                <c:pt idx="1821">
                  <c:v>3.1679999999999998E-3</c:v>
                </c:pt>
                <c:pt idx="1822">
                  <c:v>3.209E-3</c:v>
                </c:pt>
                <c:pt idx="1823">
                  <c:v>3.2520000000000001E-3</c:v>
                </c:pt>
                <c:pt idx="1824">
                  <c:v>3.297E-3</c:v>
                </c:pt>
                <c:pt idx="1825">
                  <c:v>3.3440000000000002E-3</c:v>
                </c:pt>
                <c:pt idx="1826">
                  <c:v>3.392E-3</c:v>
                </c:pt>
                <c:pt idx="1827">
                  <c:v>3.4420000000000002E-3</c:v>
                </c:pt>
                <c:pt idx="1828">
                  <c:v>3.4940000000000001E-3</c:v>
                </c:pt>
                <c:pt idx="1829">
                  <c:v>3.5479999999999999E-3</c:v>
                </c:pt>
                <c:pt idx="1830">
                  <c:v>3.604E-3</c:v>
                </c:pt>
                <c:pt idx="1831">
                  <c:v>3.6510000000000002E-3</c:v>
                </c:pt>
                <c:pt idx="1832">
                  <c:v>3.7009999999999999E-3</c:v>
                </c:pt>
                <c:pt idx="1833">
                  <c:v>3.7520000000000001E-3</c:v>
                </c:pt>
                <c:pt idx="1834">
                  <c:v>3.7980000000000002E-3</c:v>
                </c:pt>
                <c:pt idx="1835">
                  <c:v>3.8449999999999999E-3</c:v>
                </c:pt>
                <c:pt idx="1836">
                  <c:v>3.7910000000000001E-3</c:v>
                </c:pt>
                <c:pt idx="1837">
                  <c:v>3.7390000000000001E-3</c:v>
                </c:pt>
                <c:pt idx="1838">
                  <c:v>3.689E-3</c:v>
                </c:pt>
                <c:pt idx="1839">
                  <c:v>3.6410000000000001E-3</c:v>
                </c:pt>
                <c:pt idx="1840">
                  <c:v>3.5950000000000001E-3</c:v>
                </c:pt>
                <c:pt idx="1841">
                  <c:v>3.5500000000000002E-3</c:v>
                </c:pt>
                <c:pt idx="1842">
                  <c:v>3.5070000000000001E-3</c:v>
                </c:pt>
                <c:pt idx="1843">
                  <c:v>3.4659999999999999E-3</c:v>
                </c:pt>
                <c:pt idx="1844">
                  <c:v>3.4259999999999998E-3</c:v>
                </c:pt>
                <c:pt idx="1845">
                  <c:v>3.3890000000000001E-3</c:v>
                </c:pt>
                <c:pt idx="1846">
                  <c:v>3.3530000000000001E-3</c:v>
                </c:pt>
                <c:pt idx="1847">
                  <c:v>3.3189999999999999E-3</c:v>
                </c:pt>
                <c:pt idx="1848">
                  <c:v>3.287E-3</c:v>
                </c:pt>
                <c:pt idx="1849">
                  <c:v>3.2569999999999999E-3</c:v>
                </c:pt>
                <c:pt idx="1850">
                  <c:v>3.228E-3</c:v>
                </c:pt>
                <c:pt idx="1851">
                  <c:v>3.2009999999999999E-3</c:v>
                </c:pt>
                <c:pt idx="1852">
                  <c:v>3.176E-3</c:v>
                </c:pt>
                <c:pt idx="1853">
                  <c:v>3.153E-3</c:v>
                </c:pt>
                <c:pt idx="1854">
                  <c:v>3.1319999999999998E-3</c:v>
                </c:pt>
                <c:pt idx="1855">
                  <c:v>3.1120000000000002E-3</c:v>
                </c:pt>
                <c:pt idx="1856">
                  <c:v>3.0950000000000001E-3</c:v>
                </c:pt>
                <c:pt idx="1857">
                  <c:v>3.0790000000000001E-3</c:v>
                </c:pt>
                <c:pt idx="1858">
                  <c:v>3.0639999999999999E-3</c:v>
                </c:pt>
                <c:pt idx="1859">
                  <c:v>3.052E-3</c:v>
                </c:pt>
                <c:pt idx="1860">
                  <c:v>3.0409999999999999E-3</c:v>
                </c:pt>
                <c:pt idx="1861">
                  <c:v>3.0330000000000001E-3</c:v>
                </c:pt>
                <c:pt idx="1862">
                  <c:v>3.026E-3</c:v>
                </c:pt>
                <c:pt idx="1863">
                  <c:v>3.0200000000000001E-3</c:v>
                </c:pt>
                <c:pt idx="1864">
                  <c:v>3.0170000000000002E-3</c:v>
                </c:pt>
                <c:pt idx="1865">
                  <c:v>3.016E-3</c:v>
                </c:pt>
                <c:pt idx="1866">
                  <c:v>3.016E-3</c:v>
                </c:pt>
                <c:pt idx="1867">
                  <c:v>3.0179999999999998E-3</c:v>
                </c:pt>
                <c:pt idx="1868">
                  <c:v>3.0209999999999998E-3</c:v>
                </c:pt>
                <c:pt idx="1869">
                  <c:v>3.0270000000000002E-3</c:v>
                </c:pt>
                <c:pt idx="1870">
                  <c:v>3.0339999999999998E-3</c:v>
                </c:pt>
                <c:pt idx="1871">
                  <c:v>3.0439999999999998E-3</c:v>
                </c:pt>
                <c:pt idx="1872">
                  <c:v>3.055E-3</c:v>
                </c:pt>
                <c:pt idx="1873">
                  <c:v>3.0669999999999998E-3</c:v>
                </c:pt>
                <c:pt idx="1874">
                  <c:v>3.0820000000000001E-3</c:v>
                </c:pt>
                <c:pt idx="1875">
                  <c:v>3.0980000000000001E-3</c:v>
                </c:pt>
                <c:pt idx="1876">
                  <c:v>3.1159999999999998E-3</c:v>
                </c:pt>
                <c:pt idx="1877">
                  <c:v>3.1359999999999999E-3</c:v>
                </c:pt>
                <c:pt idx="1878">
                  <c:v>3.1580000000000002E-3</c:v>
                </c:pt>
                <c:pt idx="1879">
                  <c:v>3.1819999999999999E-3</c:v>
                </c:pt>
                <c:pt idx="1880">
                  <c:v>3.2070000000000002E-3</c:v>
                </c:pt>
                <c:pt idx="1881">
                  <c:v>3.2339999999999999E-3</c:v>
                </c:pt>
                <c:pt idx="1882">
                  <c:v>3.2629999999999998E-3</c:v>
                </c:pt>
                <c:pt idx="1883">
                  <c:v>3.2940000000000001E-3</c:v>
                </c:pt>
                <c:pt idx="1884">
                  <c:v>3.326E-3</c:v>
                </c:pt>
                <c:pt idx="1885">
                  <c:v>3.3600000000000001E-3</c:v>
                </c:pt>
                <c:pt idx="1886">
                  <c:v>3.3969999999999998E-3</c:v>
                </c:pt>
                <c:pt idx="1887">
                  <c:v>3.434E-3</c:v>
                </c:pt>
                <c:pt idx="1888">
                  <c:v>3.4740000000000001E-3</c:v>
                </c:pt>
                <c:pt idx="1889">
                  <c:v>3.516E-3</c:v>
                </c:pt>
                <c:pt idx="1890">
                  <c:v>3.5590000000000001E-3</c:v>
                </c:pt>
                <c:pt idx="1891">
                  <c:v>3.604E-3</c:v>
                </c:pt>
                <c:pt idx="1892">
                  <c:v>3.6340000000000001E-3</c:v>
                </c:pt>
                <c:pt idx="1893">
                  <c:v>3.6649999999999999E-3</c:v>
                </c:pt>
                <c:pt idx="1894">
                  <c:v>3.6979999999999999E-3</c:v>
                </c:pt>
                <c:pt idx="1895">
                  <c:v>3.7330000000000002E-3</c:v>
                </c:pt>
                <c:pt idx="1896">
                  <c:v>3.7699999999999999E-3</c:v>
                </c:pt>
                <c:pt idx="1897">
                  <c:v>3.7989999999999999E-3</c:v>
                </c:pt>
                <c:pt idx="1898">
                  <c:v>3.8300000000000001E-3</c:v>
                </c:pt>
                <c:pt idx="1899">
                  <c:v>3.862E-3</c:v>
                </c:pt>
                <c:pt idx="1900">
                  <c:v>3.8969999999999999E-3</c:v>
                </c:pt>
                <c:pt idx="1901">
                  <c:v>3.9329999999999999E-3</c:v>
                </c:pt>
                <c:pt idx="1902">
                  <c:v>3.9569999999999996E-3</c:v>
                </c:pt>
                <c:pt idx="1903">
                  <c:v>3.9830000000000004E-3</c:v>
                </c:pt>
                <c:pt idx="1904">
                  <c:v>3.9230000000000003E-3</c:v>
                </c:pt>
                <c:pt idx="1905">
                  <c:v>3.8660000000000001E-3</c:v>
                </c:pt>
                <c:pt idx="1906">
                  <c:v>3.81E-3</c:v>
                </c:pt>
                <c:pt idx="1907">
                  <c:v>3.7550000000000001E-3</c:v>
                </c:pt>
                <c:pt idx="1908">
                  <c:v>3.7030000000000001E-3</c:v>
                </c:pt>
                <c:pt idx="1909">
                  <c:v>3.6519999999999999E-3</c:v>
                </c:pt>
                <c:pt idx="1910">
                  <c:v>3.6029999999999999E-3</c:v>
                </c:pt>
                <c:pt idx="1911">
                  <c:v>3.5560000000000001E-3</c:v>
                </c:pt>
                <c:pt idx="1912">
                  <c:v>3.5109999999999998E-3</c:v>
                </c:pt>
                <c:pt idx="1913">
                  <c:v>3.4680000000000002E-3</c:v>
                </c:pt>
                <c:pt idx="1914">
                  <c:v>3.4259999999999998E-3</c:v>
                </c:pt>
                <c:pt idx="1915">
                  <c:v>3.3860000000000001E-3</c:v>
                </c:pt>
                <c:pt idx="1916">
                  <c:v>3.3479999999999998E-3</c:v>
                </c:pt>
                <c:pt idx="1917">
                  <c:v>3.3119999999999998E-3</c:v>
                </c:pt>
                <c:pt idx="1918">
                  <c:v>3.2780000000000001E-3</c:v>
                </c:pt>
                <c:pt idx="1919">
                  <c:v>3.2450000000000001E-3</c:v>
                </c:pt>
                <c:pt idx="1920">
                  <c:v>3.2139999999999998E-3</c:v>
                </c:pt>
                <c:pt idx="1921">
                  <c:v>3.1849999999999999E-3</c:v>
                </c:pt>
                <c:pt idx="1922">
                  <c:v>3.1580000000000002E-3</c:v>
                </c:pt>
                <c:pt idx="1923">
                  <c:v>3.1319999999999998E-3</c:v>
                </c:pt>
                <c:pt idx="1924">
                  <c:v>3.1089999999999998E-3</c:v>
                </c:pt>
                <c:pt idx="1925">
                  <c:v>3.0869999999999999E-3</c:v>
                </c:pt>
                <c:pt idx="1926">
                  <c:v>3.0669999999999998E-3</c:v>
                </c:pt>
                <c:pt idx="1927">
                  <c:v>3.0479999999999999E-3</c:v>
                </c:pt>
                <c:pt idx="1928">
                  <c:v>3.032E-3</c:v>
                </c:pt>
                <c:pt idx="1929">
                  <c:v>3.0170000000000002E-3</c:v>
                </c:pt>
                <c:pt idx="1930">
                  <c:v>3.0040000000000002E-3</c:v>
                </c:pt>
                <c:pt idx="1931">
                  <c:v>2.993E-3</c:v>
                </c:pt>
                <c:pt idx="1932">
                  <c:v>2.9840000000000001E-3</c:v>
                </c:pt>
                <c:pt idx="1933">
                  <c:v>2.9759999999999999E-3</c:v>
                </c:pt>
                <c:pt idx="1934">
                  <c:v>2.9710000000000001E-3</c:v>
                </c:pt>
                <c:pt idx="1935">
                  <c:v>2.967E-3</c:v>
                </c:pt>
                <c:pt idx="1936">
                  <c:v>2.9650000000000002E-3</c:v>
                </c:pt>
                <c:pt idx="1937">
                  <c:v>2.9640000000000001E-3</c:v>
                </c:pt>
                <c:pt idx="1938">
                  <c:v>2.9659999999999999E-3</c:v>
                </c:pt>
                <c:pt idx="1939">
                  <c:v>2.9689999999999999E-3</c:v>
                </c:pt>
                <c:pt idx="1940">
                  <c:v>2.9740000000000001E-3</c:v>
                </c:pt>
                <c:pt idx="1941">
                  <c:v>2.9810000000000001E-3</c:v>
                </c:pt>
                <c:pt idx="1942">
                  <c:v>2.99E-3</c:v>
                </c:pt>
                <c:pt idx="1943">
                  <c:v>3.0000000000000001E-3</c:v>
                </c:pt>
                <c:pt idx="1944">
                  <c:v>3.0119999999999999E-3</c:v>
                </c:pt>
                <c:pt idx="1945">
                  <c:v>3.026E-3</c:v>
                </c:pt>
                <c:pt idx="1946">
                  <c:v>3.042E-3</c:v>
                </c:pt>
                <c:pt idx="1947">
                  <c:v>3.0599999999999998E-3</c:v>
                </c:pt>
                <c:pt idx="1948">
                  <c:v>3.0790000000000001E-3</c:v>
                </c:pt>
                <c:pt idx="1949">
                  <c:v>3.101E-3</c:v>
                </c:pt>
                <c:pt idx="1950">
                  <c:v>3.124E-3</c:v>
                </c:pt>
                <c:pt idx="1951">
                  <c:v>3.1480000000000002E-3</c:v>
                </c:pt>
                <c:pt idx="1952">
                  <c:v>3.1749999999999999E-3</c:v>
                </c:pt>
                <c:pt idx="1953">
                  <c:v>3.2030000000000001E-3</c:v>
                </c:pt>
                <c:pt idx="1954">
                  <c:v>3.2339999999999999E-3</c:v>
                </c:pt>
                <c:pt idx="1955">
                  <c:v>3.2659999999999998E-3</c:v>
                </c:pt>
                <c:pt idx="1956">
                  <c:v>3.2989999999999998E-3</c:v>
                </c:pt>
                <c:pt idx="1957">
                  <c:v>3.3349999999999999E-3</c:v>
                </c:pt>
                <c:pt idx="1958">
                  <c:v>3.3519999999999999E-3</c:v>
                </c:pt>
                <c:pt idx="1959">
                  <c:v>3.372E-3</c:v>
                </c:pt>
                <c:pt idx="1960">
                  <c:v>3.392E-3</c:v>
                </c:pt>
                <c:pt idx="1961">
                  <c:v>3.4150000000000001E-3</c:v>
                </c:pt>
                <c:pt idx="1962">
                  <c:v>3.4399999999999999E-3</c:v>
                </c:pt>
                <c:pt idx="1963">
                  <c:v>3.4659999999999999E-3</c:v>
                </c:pt>
                <c:pt idx="1964">
                  <c:v>3.4940000000000001E-3</c:v>
                </c:pt>
                <c:pt idx="1965">
                  <c:v>3.5070000000000001E-3</c:v>
                </c:pt>
                <c:pt idx="1966">
                  <c:v>3.5209999999999998E-3</c:v>
                </c:pt>
                <c:pt idx="1967">
                  <c:v>3.5370000000000002E-3</c:v>
                </c:pt>
                <c:pt idx="1968">
                  <c:v>3.555E-3</c:v>
                </c:pt>
                <c:pt idx="1969">
                  <c:v>3.5750000000000001E-3</c:v>
                </c:pt>
                <c:pt idx="1970">
                  <c:v>3.588E-3</c:v>
                </c:pt>
                <c:pt idx="1971">
                  <c:v>3.604E-3</c:v>
                </c:pt>
                <c:pt idx="1972">
                  <c:v>3.555E-3</c:v>
                </c:pt>
                <c:pt idx="1973">
                  <c:v>3.5079999999999998E-3</c:v>
                </c:pt>
                <c:pt idx="1974">
                  <c:v>3.4619999999999998E-3</c:v>
                </c:pt>
                <c:pt idx="1975">
                  <c:v>3.4190000000000002E-3</c:v>
                </c:pt>
                <c:pt idx="1976">
                  <c:v>3.3769999999999998E-3</c:v>
                </c:pt>
                <c:pt idx="1977">
                  <c:v>3.3370000000000001E-3</c:v>
                </c:pt>
                <c:pt idx="1978">
                  <c:v>3.2989999999999998E-3</c:v>
                </c:pt>
                <c:pt idx="1979">
                  <c:v>3.2620000000000001E-3</c:v>
                </c:pt>
                <c:pt idx="1980">
                  <c:v>3.228E-3</c:v>
                </c:pt>
                <c:pt idx="1981">
                  <c:v>3.1949999999999999E-3</c:v>
                </c:pt>
                <c:pt idx="1982">
                  <c:v>3.1640000000000001E-3</c:v>
                </c:pt>
                <c:pt idx="1983">
                  <c:v>3.1340000000000001E-3</c:v>
                </c:pt>
                <c:pt idx="1984">
                  <c:v>3.107E-3</c:v>
                </c:pt>
                <c:pt idx="1985">
                  <c:v>3.081E-3</c:v>
                </c:pt>
                <c:pt idx="1986">
                  <c:v>3.058E-3</c:v>
                </c:pt>
                <c:pt idx="1987">
                  <c:v>3.0349999999999999E-3</c:v>
                </c:pt>
                <c:pt idx="1988">
                  <c:v>3.0149999999999999E-3</c:v>
                </c:pt>
                <c:pt idx="1989">
                  <c:v>2.9970000000000001E-3</c:v>
                </c:pt>
                <c:pt idx="1990">
                  <c:v>2.98E-3</c:v>
                </c:pt>
                <c:pt idx="1991">
                  <c:v>2.9650000000000002E-3</c:v>
                </c:pt>
                <c:pt idx="1992">
                  <c:v>2.9520000000000002E-3</c:v>
                </c:pt>
                <c:pt idx="1993">
                  <c:v>2.941E-3</c:v>
                </c:pt>
                <c:pt idx="1994">
                  <c:v>2.931E-3</c:v>
                </c:pt>
                <c:pt idx="1995">
                  <c:v>2.9239999999999999E-3</c:v>
                </c:pt>
                <c:pt idx="1996">
                  <c:v>2.918E-3</c:v>
                </c:pt>
                <c:pt idx="1997">
                  <c:v>2.9139999999999999E-3</c:v>
                </c:pt>
                <c:pt idx="1998">
                  <c:v>2.911E-3</c:v>
                </c:pt>
                <c:pt idx="1999">
                  <c:v>2.911E-3</c:v>
                </c:pt>
                <c:pt idx="2000">
                  <c:v>2.9120000000000001E-3</c:v>
                </c:pt>
                <c:pt idx="2001">
                  <c:v>2.9150000000000001E-3</c:v>
                </c:pt>
                <c:pt idx="2002">
                  <c:v>2.9199999999999999E-3</c:v>
                </c:pt>
                <c:pt idx="2003">
                  <c:v>2.9269999999999999E-3</c:v>
                </c:pt>
                <c:pt idx="2004">
                  <c:v>2.9350000000000001E-3</c:v>
                </c:pt>
                <c:pt idx="2005">
                  <c:v>2.9450000000000001E-3</c:v>
                </c:pt>
                <c:pt idx="2006">
                  <c:v>2.957E-3</c:v>
                </c:pt>
                <c:pt idx="2007">
                  <c:v>2.9710000000000001E-3</c:v>
                </c:pt>
                <c:pt idx="2008">
                  <c:v>2.9870000000000001E-3</c:v>
                </c:pt>
                <c:pt idx="2009">
                  <c:v>3.0040000000000002E-3</c:v>
                </c:pt>
                <c:pt idx="2010">
                  <c:v>3.0240000000000002E-3</c:v>
                </c:pt>
                <c:pt idx="2011">
                  <c:v>3.045E-3</c:v>
                </c:pt>
                <c:pt idx="2012">
                  <c:v>3.0669999999999998E-3</c:v>
                </c:pt>
                <c:pt idx="2013">
                  <c:v>3.0920000000000001E-3</c:v>
                </c:pt>
                <c:pt idx="2014">
                  <c:v>3.1189999999999998E-3</c:v>
                </c:pt>
                <c:pt idx="2015">
                  <c:v>3.1470000000000001E-3</c:v>
                </c:pt>
                <c:pt idx="2016">
                  <c:v>3.1770000000000001E-3</c:v>
                </c:pt>
                <c:pt idx="2017">
                  <c:v>3.209E-3</c:v>
                </c:pt>
                <c:pt idx="2018">
                  <c:v>3.2420000000000001E-3</c:v>
                </c:pt>
                <c:pt idx="2019">
                  <c:v>3.2780000000000001E-3</c:v>
                </c:pt>
                <c:pt idx="2020">
                  <c:v>3.2880000000000001E-3</c:v>
                </c:pt>
                <c:pt idx="2021">
                  <c:v>3.3E-3</c:v>
                </c:pt>
                <c:pt idx="2022">
                  <c:v>3.3140000000000001E-3</c:v>
                </c:pt>
                <c:pt idx="2023">
                  <c:v>3.3300000000000001E-3</c:v>
                </c:pt>
                <c:pt idx="2024">
                  <c:v>3.3479999999999998E-3</c:v>
                </c:pt>
                <c:pt idx="2025">
                  <c:v>3.3679999999999999E-3</c:v>
                </c:pt>
                <c:pt idx="2026">
                  <c:v>3.3779999999999999E-3</c:v>
                </c:pt>
                <c:pt idx="2027">
                  <c:v>3.3909999999999999E-3</c:v>
                </c:pt>
                <c:pt idx="2028">
                  <c:v>3.4060000000000002E-3</c:v>
                </c:pt>
                <c:pt idx="2029">
                  <c:v>3.4220000000000001E-3</c:v>
                </c:pt>
                <c:pt idx="2030">
                  <c:v>3.4399999999999999E-3</c:v>
                </c:pt>
                <c:pt idx="2031">
                  <c:v>3.46E-3</c:v>
                </c:pt>
                <c:pt idx="2032">
                  <c:v>3.4719999999999998E-3</c:v>
                </c:pt>
                <c:pt idx="2033">
                  <c:v>3.4870000000000001E-3</c:v>
                </c:pt>
                <c:pt idx="2034">
                  <c:v>3.5040000000000002E-3</c:v>
                </c:pt>
                <c:pt idx="2035">
                  <c:v>3.522E-3</c:v>
                </c:pt>
                <c:pt idx="2036">
                  <c:v>3.542E-3</c:v>
                </c:pt>
                <c:pt idx="2037">
                  <c:v>3.5609999999999999E-3</c:v>
                </c:pt>
                <c:pt idx="2038">
                  <c:v>3.5820000000000001E-3</c:v>
                </c:pt>
                <c:pt idx="2039">
                  <c:v>3.604E-3</c:v>
                </c:pt>
                <c:pt idx="2040">
                  <c:v>3.5620000000000001E-3</c:v>
                </c:pt>
                <c:pt idx="2041">
                  <c:v>3.5230000000000001E-3</c:v>
                </c:pt>
                <c:pt idx="2042">
                  <c:v>3.4849999999999998E-3</c:v>
                </c:pt>
                <c:pt idx="2043">
                  <c:v>3.4480000000000001E-3</c:v>
                </c:pt>
                <c:pt idx="2044">
                  <c:v>3.4139999999999999E-3</c:v>
                </c:pt>
                <c:pt idx="2045">
                  <c:v>3.3809999999999999E-3</c:v>
                </c:pt>
                <c:pt idx="2046">
                  <c:v>3.3509999999999998E-3</c:v>
                </c:pt>
                <c:pt idx="2047">
                  <c:v>3.3219999999999999E-3</c:v>
                </c:pt>
                <c:pt idx="2048">
                  <c:v>3.2940000000000001E-3</c:v>
                </c:pt>
                <c:pt idx="2049">
                  <c:v>3.2690000000000002E-3</c:v>
                </c:pt>
                <c:pt idx="2050">
                  <c:v>3.2450000000000001E-3</c:v>
                </c:pt>
                <c:pt idx="2051">
                  <c:v>3.2230000000000002E-3</c:v>
                </c:pt>
                <c:pt idx="2052">
                  <c:v>3.2030000000000001E-3</c:v>
                </c:pt>
                <c:pt idx="2053">
                  <c:v>3.1849999999999999E-3</c:v>
                </c:pt>
                <c:pt idx="2054">
                  <c:v>3.1689999999999999E-3</c:v>
                </c:pt>
                <c:pt idx="2055">
                  <c:v>3.1540000000000001E-3</c:v>
                </c:pt>
                <c:pt idx="2056">
                  <c:v>3.1410000000000001E-3</c:v>
                </c:pt>
                <c:pt idx="2057">
                  <c:v>3.13E-3</c:v>
                </c:pt>
                <c:pt idx="2058">
                  <c:v>3.1210000000000001E-3</c:v>
                </c:pt>
                <c:pt idx="2059">
                  <c:v>3.1129999999999999E-3</c:v>
                </c:pt>
                <c:pt idx="2060">
                  <c:v>3.1080000000000001E-3</c:v>
                </c:pt>
                <c:pt idx="2061">
                  <c:v>3.104E-3</c:v>
                </c:pt>
                <c:pt idx="2062">
                  <c:v>3.1020000000000002E-3</c:v>
                </c:pt>
                <c:pt idx="2063">
                  <c:v>3.1020000000000002E-3</c:v>
                </c:pt>
                <c:pt idx="2064">
                  <c:v>3.1029999999999999E-3</c:v>
                </c:pt>
                <c:pt idx="2065">
                  <c:v>3.1059999999999998E-3</c:v>
                </c:pt>
                <c:pt idx="2066">
                  <c:v>3.1110000000000001E-3</c:v>
                </c:pt>
                <c:pt idx="2067">
                  <c:v>3.1180000000000001E-3</c:v>
                </c:pt>
                <c:pt idx="2068">
                  <c:v>3.127E-3</c:v>
                </c:pt>
                <c:pt idx="2069">
                  <c:v>3.1380000000000002E-3</c:v>
                </c:pt>
                <c:pt idx="2070">
                  <c:v>3.15E-3</c:v>
                </c:pt>
                <c:pt idx="2071">
                  <c:v>3.1640000000000001E-3</c:v>
                </c:pt>
                <c:pt idx="2072">
                  <c:v>3.1800000000000001E-3</c:v>
                </c:pt>
                <c:pt idx="2073">
                  <c:v>3.1970000000000002E-3</c:v>
                </c:pt>
                <c:pt idx="2074">
                  <c:v>3.2169999999999998E-3</c:v>
                </c:pt>
                <c:pt idx="2075">
                  <c:v>3.238E-3</c:v>
                </c:pt>
                <c:pt idx="2076">
                  <c:v>3.261E-3</c:v>
                </c:pt>
                <c:pt idx="2077">
                  <c:v>3.2859999999999999E-3</c:v>
                </c:pt>
                <c:pt idx="2078">
                  <c:v>3.313E-3</c:v>
                </c:pt>
                <c:pt idx="2079">
                  <c:v>3.3409999999999998E-3</c:v>
                </c:pt>
                <c:pt idx="2080">
                  <c:v>3.3540000000000002E-3</c:v>
                </c:pt>
                <c:pt idx="2081">
                  <c:v>3.3679999999999999E-3</c:v>
                </c:pt>
                <c:pt idx="2082">
                  <c:v>3.3839999999999999E-3</c:v>
                </c:pt>
                <c:pt idx="2083">
                  <c:v>3.4009999999999999E-3</c:v>
                </c:pt>
                <c:pt idx="2084">
                  <c:v>3.421E-3</c:v>
                </c:pt>
                <c:pt idx="2085">
                  <c:v>3.4329999999999999E-3</c:v>
                </c:pt>
                <c:pt idx="2086">
                  <c:v>3.4459999999999998E-3</c:v>
                </c:pt>
                <c:pt idx="2087">
                  <c:v>3.4619999999999998E-3</c:v>
                </c:pt>
                <c:pt idx="2088">
                  <c:v>3.4789999999999999E-3</c:v>
                </c:pt>
                <c:pt idx="2089">
                  <c:v>3.4979999999999998E-3</c:v>
                </c:pt>
                <c:pt idx="2090">
                  <c:v>3.5179999999999999E-3</c:v>
                </c:pt>
                <c:pt idx="2091">
                  <c:v>3.5279999999999999E-3</c:v>
                </c:pt>
                <c:pt idx="2092">
                  <c:v>3.5400000000000002E-3</c:v>
                </c:pt>
                <c:pt idx="2093">
                  <c:v>3.5530000000000002E-3</c:v>
                </c:pt>
                <c:pt idx="2094">
                  <c:v>3.568E-3</c:v>
                </c:pt>
                <c:pt idx="2095">
                  <c:v>3.5850000000000001E-3</c:v>
                </c:pt>
                <c:pt idx="2096">
                  <c:v>3.604E-3</c:v>
                </c:pt>
                <c:pt idx="2097">
                  <c:v>3.617E-3</c:v>
                </c:pt>
                <c:pt idx="2098">
                  <c:v>3.6310000000000001E-3</c:v>
                </c:pt>
                <c:pt idx="2099">
                  <c:v>3.6480000000000002E-3</c:v>
                </c:pt>
                <c:pt idx="2100">
                  <c:v>3.6589999999999999E-3</c:v>
                </c:pt>
                <c:pt idx="2101">
                  <c:v>3.673E-3</c:v>
                </c:pt>
                <c:pt idx="2102">
                  <c:v>3.6879999999999999E-3</c:v>
                </c:pt>
                <c:pt idx="2103">
                  <c:v>3.705E-3</c:v>
                </c:pt>
                <c:pt idx="2104">
                  <c:v>3.7239999999999999E-3</c:v>
                </c:pt>
                <c:pt idx="2105">
                  <c:v>3.7399999999999998E-3</c:v>
                </c:pt>
                <c:pt idx="2106">
                  <c:v>3.7590000000000002E-3</c:v>
                </c:pt>
                <c:pt idx="2107">
                  <c:v>3.7789999999999998E-3</c:v>
                </c:pt>
                <c:pt idx="2108">
                  <c:v>3.7520000000000001E-3</c:v>
                </c:pt>
                <c:pt idx="2109">
                  <c:v>3.7269999999999998E-3</c:v>
                </c:pt>
                <c:pt idx="2110">
                  <c:v>3.7039999999999998E-3</c:v>
                </c:pt>
                <c:pt idx="2111">
                  <c:v>3.6830000000000001E-3</c:v>
                </c:pt>
                <c:pt idx="2112">
                  <c:v>3.663E-3</c:v>
                </c:pt>
                <c:pt idx="2113">
                  <c:v>3.6449999999999998E-3</c:v>
                </c:pt>
                <c:pt idx="2114">
                  <c:v>3.6289999999999998E-3</c:v>
                </c:pt>
                <c:pt idx="2115">
                  <c:v>3.6150000000000002E-3</c:v>
                </c:pt>
                <c:pt idx="2116">
                  <c:v>3.6020000000000002E-3</c:v>
                </c:pt>
                <c:pt idx="2117">
                  <c:v>3.5920000000000001E-3</c:v>
                </c:pt>
                <c:pt idx="2118">
                  <c:v>3.5829999999999998E-3</c:v>
                </c:pt>
                <c:pt idx="2119">
                  <c:v>3.5760000000000002E-3</c:v>
                </c:pt>
                <c:pt idx="2120">
                  <c:v>3.571E-3</c:v>
                </c:pt>
                <c:pt idx="2121">
                  <c:v>3.5669999999999999E-3</c:v>
                </c:pt>
                <c:pt idx="2122">
                  <c:v>3.565E-3</c:v>
                </c:pt>
                <c:pt idx="2123">
                  <c:v>3.5660000000000002E-3</c:v>
                </c:pt>
                <c:pt idx="2124">
                  <c:v>3.5669999999999999E-3</c:v>
                </c:pt>
                <c:pt idx="2125">
                  <c:v>3.571E-3</c:v>
                </c:pt>
                <c:pt idx="2126">
                  <c:v>3.5769999999999999E-3</c:v>
                </c:pt>
                <c:pt idx="2127">
                  <c:v>3.5839999999999999E-3</c:v>
                </c:pt>
                <c:pt idx="2128">
                  <c:v>3.5929999999999998E-3</c:v>
                </c:pt>
                <c:pt idx="2129">
                  <c:v>3.604E-3</c:v>
                </c:pt>
                <c:pt idx="2130">
                  <c:v>3.6050000000000001E-3</c:v>
                </c:pt>
                <c:pt idx="2131">
                  <c:v>3.6080000000000001E-3</c:v>
                </c:pt>
                <c:pt idx="2132">
                  <c:v>3.6129999999999999E-3</c:v>
                </c:pt>
                <c:pt idx="2133">
                  <c:v>3.6189999999999998E-3</c:v>
                </c:pt>
                <c:pt idx="2134">
                  <c:v>3.627E-3</c:v>
                </c:pt>
                <c:pt idx="2135">
                  <c:v>3.637E-3</c:v>
                </c:pt>
                <c:pt idx="2136">
                  <c:v>3.6419999999999998E-3</c:v>
                </c:pt>
                <c:pt idx="2137">
                  <c:v>3.6480000000000002E-3</c:v>
                </c:pt>
                <c:pt idx="2138">
                  <c:v>3.656E-3</c:v>
                </c:pt>
                <c:pt idx="2139">
                  <c:v>3.6649999999999999E-3</c:v>
                </c:pt>
                <c:pt idx="2140">
                  <c:v>3.6770000000000001E-3</c:v>
                </c:pt>
                <c:pt idx="2141">
                  <c:v>3.6819999999999999E-3</c:v>
                </c:pt>
                <c:pt idx="2142">
                  <c:v>3.6900000000000001E-3</c:v>
                </c:pt>
                <c:pt idx="2143">
                  <c:v>3.6849999999999999E-3</c:v>
                </c:pt>
                <c:pt idx="2144">
                  <c:v>3.6830000000000001E-3</c:v>
                </c:pt>
                <c:pt idx="2145">
                  <c:v>3.6819999999999999E-3</c:v>
                </c:pt>
                <c:pt idx="2146">
                  <c:v>3.6830000000000001E-3</c:v>
                </c:pt>
                <c:pt idx="2147">
                  <c:v>3.679E-3</c:v>
                </c:pt>
                <c:pt idx="2148">
                  <c:v>3.6770000000000001E-3</c:v>
                </c:pt>
                <c:pt idx="2149">
                  <c:v>3.676E-3</c:v>
                </c:pt>
                <c:pt idx="2150">
                  <c:v>3.6779999999999998E-3</c:v>
                </c:pt>
                <c:pt idx="2151">
                  <c:v>3.6719999999999999E-3</c:v>
                </c:pt>
                <c:pt idx="2152">
                  <c:v>3.669E-3</c:v>
                </c:pt>
                <c:pt idx="2153">
                  <c:v>3.6670000000000001E-3</c:v>
                </c:pt>
                <c:pt idx="2154">
                  <c:v>3.6670000000000001E-3</c:v>
                </c:pt>
                <c:pt idx="2155">
                  <c:v>3.669E-3</c:v>
                </c:pt>
                <c:pt idx="2156">
                  <c:v>3.6719999999999999E-3</c:v>
                </c:pt>
                <c:pt idx="2157">
                  <c:v>3.6779999999999998E-3</c:v>
                </c:pt>
                <c:pt idx="2158">
                  <c:v>3.6679999999999998E-3</c:v>
                </c:pt>
                <c:pt idx="2159">
                  <c:v>3.6600000000000001E-3</c:v>
                </c:pt>
                <c:pt idx="2160">
                  <c:v>3.6540000000000001E-3</c:v>
                </c:pt>
                <c:pt idx="2161">
                  <c:v>3.65E-3</c:v>
                </c:pt>
                <c:pt idx="2162">
                  <c:v>3.6470000000000001E-3</c:v>
                </c:pt>
                <c:pt idx="2163">
                  <c:v>3.6470000000000001E-3</c:v>
                </c:pt>
                <c:pt idx="2164">
                  <c:v>3.6480000000000002E-3</c:v>
                </c:pt>
                <c:pt idx="2165">
                  <c:v>3.65E-3</c:v>
                </c:pt>
                <c:pt idx="2166">
                  <c:v>3.6549999999999998E-3</c:v>
                </c:pt>
                <c:pt idx="2167">
                  <c:v>3.6570000000000001E-3</c:v>
                </c:pt>
                <c:pt idx="2168">
                  <c:v>3.6600000000000001E-3</c:v>
                </c:pt>
                <c:pt idx="2169">
                  <c:v>3.6649999999999999E-3</c:v>
                </c:pt>
                <c:pt idx="2170">
                  <c:v>3.6719999999999999E-3</c:v>
                </c:pt>
                <c:pt idx="2171">
                  <c:v>3.6800000000000001E-3</c:v>
                </c:pt>
                <c:pt idx="2172">
                  <c:v>3.6909999999999998E-3</c:v>
                </c:pt>
                <c:pt idx="2173">
                  <c:v>3.7030000000000001E-3</c:v>
                </c:pt>
                <c:pt idx="2174">
                  <c:v>3.7169999999999998E-3</c:v>
                </c:pt>
                <c:pt idx="2175">
                  <c:v>3.7330000000000002E-3</c:v>
                </c:pt>
                <c:pt idx="2176">
                  <c:v>3.7130000000000002E-3</c:v>
                </c:pt>
                <c:pt idx="2177">
                  <c:v>3.6939999999999998E-3</c:v>
                </c:pt>
                <c:pt idx="2178">
                  <c:v>3.6779999999999998E-3</c:v>
                </c:pt>
                <c:pt idx="2179">
                  <c:v>3.663E-3</c:v>
                </c:pt>
                <c:pt idx="2180">
                  <c:v>3.6510000000000002E-3</c:v>
                </c:pt>
                <c:pt idx="2181">
                  <c:v>3.64E-3</c:v>
                </c:pt>
                <c:pt idx="2182">
                  <c:v>3.63E-3</c:v>
                </c:pt>
                <c:pt idx="2183">
                  <c:v>3.6229999999999999E-3</c:v>
                </c:pt>
                <c:pt idx="2184">
                  <c:v>3.617E-3</c:v>
                </c:pt>
                <c:pt idx="2185">
                  <c:v>3.614E-3</c:v>
                </c:pt>
                <c:pt idx="2186">
                  <c:v>3.6120000000000002E-3</c:v>
                </c:pt>
                <c:pt idx="2187">
                  <c:v>3.6110000000000001E-3</c:v>
                </c:pt>
                <c:pt idx="2188">
                  <c:v>3.6129999999999999E-3</c:v>
                </c:pt>
                <c:pt idx="2189">
                  <c:v>3.6159999999999999E-3</c:v>
                </c:pt>
                <c:pt idx="2190">
                  <c:v>3.6219999999999998E-3</c:v>
                </c:pt>
                <c:pt idx="2191">
                  <c:v>3.617E-3</c:v>
                </c:pt>
                <c:pt idx="2192">
                  <c:v>3.614E-3</c:v>
                </c:pt>
                <c:pt idx="2193">
                  <c:v>3.6120000000000002E-3</c:v>
                </c:pt>
                <c:pt idx="2194">
                  <c:v>3.6129999999999999E-3</c:v>
                </c:pt>
                <c:pt idx="2195">
                  <c:v>3.607E-3</c:v>
                </c:pt>
                <c:pt idx="2196">
                  <c:v>3.6029999999999999E-3</c:v>
                </c:pt>
                <c:pt idx="2197">
                  <c:v>3.601E-3</c:v>
                </c:pt>
                <c:pt idx="2198">
                  <c:v>3.601E-3</c:v>
                </c:pt>
                <c:pt idx="2199">
                  <c:v>3.6029999999999999E-3</c:v>
                </c:pt>
                <c:pt idx="2200">
                  <c:v>3.6059999999999998E-3</c:v>
                </c:pt>
                <c:pt idx="2201">
                  <c:v>3.6110000000000001E-3</c:v>
                </c:pt>
                <c:pt idx="2202">
                  <c:v>3.6180000000000001E-3</c:v>
                </c:pt>
                <c:pt idx="2203">
                  <c:v>3.627E-3</c:v>
                </c:pt>
                <c:pt idx="2204">
                  <c:v>3.6189999999999998E-3</c:v>
                </c:pt>
                <c:pt idx="2205">
                  <c:v>3.6120000000000002E-3</c:v>
                </c:pt>
                <c:pt idx="2206">
                  <c:v>3.607E-3</c:v>
                </c:pt>
                <c:pt idx="2207">
                  <c:v>3.604E-3</c:v>
                </c:pt>
                <c:pt idx="2208">
                  <c:v>3.6029999999999999E-3</c:v>
                </c:pt>
                <c:pt idx="2209">
                  <c:v>3.604E-3</c:v>
                </c:pt>
                <c:pt idx="2210">
                  <c:v>3.6020000000000002E-3</c:v>
                </c:pt>
                <c:pt idx="2211">
                  <c:v>3.6020000000000002E-3</c:v>
                </c:pt>
                <c:pt idx="2212">
                  <c:v>3.604E-3</c:v>
                </c:pt>
                <c:pt idx="2213">
                  <c:v>3.607E-3</c:v>
                </c:pt>
                <c:pt idx="2214">
                  <c:v>3.604E-3</c:v>
                </c:pt>
                <c:pt idx="2215">
                  <c:v>3.6020000000000002E-3</c:v>
                </c:pt>
                <c:pt idx="2216">
                  <c:v>3.6020000000000002E-3</c:v>
                </c:pt>
                <c:pt idx="2217">
                  <c:v>3.601E-3</c:v>
                </c:pt>
                <c:pt idx="2218">
                  <c:v>3.601E-3</c:v>
                </c:pt>
                <c:pt idx="2219">
                  <c:v>3.604E-3</c:v>
                </c:pt>
                <c:pt idx="2220">
                  <c:v>3.6020000000000002E-3</c:v>
                </c:pt>
                <c:pt idx="2221">
                  <c:v>3.6020000000000002E-3</c:v>
                </c:pt>
                <c:pt idx="2222">
                  <c:v>3.6029999999999999E-3</c:v>
                </c:pt>
                <c:pt idx="2223">
                  <c:v>3.5899999999999999E-3</c:v>
                </c:pt>
                <c:pt idx="2224">
                  <c:v>3.5790000000000001E-3</c:v>
                </c:pt>
                <c:pt idx="2225">
                  <c:v>3.5699999999999998E-3</c:v>
                </c:pt>
                <c:pt idx="2226">
                  <c:v>3.5630000000000002E-3</c:v>
                </c:pt>
                <c:pt idx="2227">
                  <c:v>3.558E-3</c:v>
                </c:pt>
                <c:pt idx="2228">
                  <c:v>3.5539999999999999E-3</c:v>
                </c:pt>
                <c:pt idx="2229">
                  <c:v>3.552E-3</c:v>
                </c:pt>
                <c:pt idx="2230">
                  <c:v>3.552E-3</c:v>
                </c:pt>
                <c:pt idx="2231">
                  <c:v>3.5539999999999999E-3</c:v>
                </c:pt>
                <c:pt idx="2232">
                  <c:v>3.5569999999999998E-3</c:v>
                </c:pt>
                <c:pt idx="2233">
                  <c:v>3.5620000000000001E-3</c:v>
                </c:pt>
                <c:pt idx="2234">
                  <c:v>3.5699999999999998E-3</c:v>
                </c:pt>
                <c:pt idx="2235">
                  <c:v>3.578E-3</c:v>
                </c:pt>
                <c:pt idx="2236">
                  <c:v>3.5890000000000002E-3</c:v>
                </c:pt>
                <c:pt idx="2237">
                  <c:v>3.6020000000000002E-3</c:v>
                </c:pt>
                <c:pt idx="2238">
                  <c:v>3.6159999999999999E-3</c:v>
                </c:pt>
                <c:pt idx="2239">
                  <c:v>3.6319999999999998E-3</c:v>
                </c:pt>
                <c:pt idx="2240">
                  <c:v>3.65E-3</c:v>
                </c:pt>
                <c:pt idx="2241">
                  <c:v>3.669E-3</c:v>
                </c:pt>
                <c:pt idx="2242">
                  <c:v>3.6909999999999998E-3</c:v>
                </c:pt>
                <c:pt idx="2243">
                  <c:v>3.7139999999999999E-3</c:v>
                </c:pt>
                <c:pt idx="2244">
                  <c:v>3.702E-3</c:v>
                </c:pt>
                <c:pt idx="2245">
                  <c:v>3.6909999999999998E-3</c:v>
                </c:pt>
                <c:pt idx="2246">
                  <c:v>3.6819999999999999E-3</c:v>
                </c:pt>
                <c:pt idx="2247">
                  <c:v>3.6749999999999999E-3</c:v>
                </c:pt>
                <c:pt idx="2248">
                  <c:v>3.669E-3</c:v>
                </c:pt>
                <c:pt idx="2249">
                  <c:v>3.6549999999999998E-3</c:v>
                </c:pt>
                <c:pt idx="2250">
                  <c:v>3.6419999999999998E-3</c:v>
                </c:pt>
                <c:pt idx="2251">
                  <c:v>3.6310000000000001E-3</c:v>
                </c:pt>
                <c:pt idx="2252">
                  <c:v>3.6210000000000001E-3</c:v>
                </c:pt>
                <c:pt idx="2253">
                  <c:v>3.614E-3</c:v>
                </c:pt>
                <c:pt idx="2254">
                  <c:v>3.6080000000000001E-3</c:v>
                </c:pt>
                <c:pt idx="2255">
                  <c:v>3.604E-3</c:v>
                </c:pt>
                <c:pt idx="2256">
                  <c:v>3.5899999999999999E-3</c:v>
                </c:pt>
                <c:pt idx="2257">
                  <c:v>3.578E-3</c:v>
                </c:pt>
                <c:pt idx="2258">
                  <c:v>3.5669999999999999E-3</c:v>
                </c:pt>
                <c:pt idx="2259">
                  <c:v>3.5590000000000001E-3</c:v>
                </c:pt>
                <c:pt idx="2260">
                  <c:v>3.5479999999999999E-3</c:v>
                </c:pt>
                <c:pt idx="2261">
                  <c:v>3.539E-3</c:v>
                </c:pt>
                <c:pt idx="2262">
                  <c:v>3.5179999999999999E-3</c:v>
                </c:pt>
                <c:pt idx="2263">
                  <c:v>3.5000000000000001E-3</c:v>
                </c:pt>
                <c:pt idx="2264">
                  <c:v>3.4840000000000001E-3</c:v>
                </c:pt>
                <c:pt idx="2265">
                  <c:v>3.4689999999999999E-3</c:v>
                </c:pt>
                <c:pt idx="2266">
                  <c:v>3.4559999999999999E-3</c:v>
                </c:pt>
                <c:pt idx="2267">
                  <c:v>3.4450000000000001E-3</c:v>
                </c:pt>
                <c:pt idx="2268">
                  <c:v>3.4220000000000001E-3</c:v>
                </c:pt>
                <c:pt idx="2269">
                  <c:v>3.4009999999999999E-3</c:v>
                </c:pt>
                <c:pt idx="2270">
                  <c:v>3.382E-3</c:v>
                </c:pt>
                <c:pt idx="2271">
                  <c:v>3.3649999999999999E-3</c:v>
                </c:pt>
                <c:pt idx="2272">
                  <c:v>3.349E-3</c:v>
                </c:pt>
                <c:pt idx="2273">
                  <c:v>3.3349999999999999E-3</c:v>
                </c:pt>
                <c:pt idx="2274">
                  <c:v>3.3240000000000001E-3</c:v>
                </c:pt>
                <c:pt idx="2275">
                  <c:v>3.313E-3</c:v>
                </c:pt>
                <c:pt idx="2276">
                  <c:v>3.3050000000000002E-3</c:v>
                </c:pt>
                <c:pt idx="2277">
                  <c:v>3.2829999999999999E-3</c:v>
                </c:pt>
                <c:pt idx="2278">
                  <c:v>3.2629999999999998E-3</c:v>
                </c:pt>
                <c:pt idx="2279">
                  <c:v>3.2439999999999999E-3</c:v>
                </c:pt>
                <c:pt idx="2280">
                  <c:v>3.2269999999999998E-3</c:v>
                </c:pt>
                <c:pt idx="2281">
                  <c:v>3.2130000000000001E-3</c:v>
                </c:pt>
                <c:pt idx="2282">
                  <c:v>3.199E-3</c:v>
                </c:pt>
                <c:pt idx="2283">
                  <c:v>3.1879999999999999E-3</c:v>
                </c:pt>
                <c:pt idx="2284">
                  <c:v>3.179E-3</c:v>
                </c:pt>
                <c:pt idx="2285">
                  <c:v>3.1710000000000002E-3</c:v>
                </c:pt>
                <c:pt idx="2286">
                  <c:v>3.1649999999999998E-3</c:v>
                </c:pt>
                <c:pt idx="2287">
                  <c:v>3.1610000000000002E-3</c:v>
                </c:pt>
                <c:pt idx="2288">
                  <c:v>3.1589999999999999E-3</c:v>
                </c:pt>
                <c:pt idx="2289">
                  <c:v>3.1580000000000002E-3</c:v>
                </c:pt>
                <c:pt idx="2290">
                  <c:v>3.1589999999999999E-3</c:v>
                </c:pt>
                <c:pt idx="2291">
                  <c:v>3.1619999999999999E-3</c:v>
                </c:pt>
                <c:pt idx="2292">
                  <c:v>3.1670000000000001E-3</c:v>
                </c:pt>
                <c:pt idx="2293">
                  <c:v>3.1740000000000002E-3</c:v>
                </c:pt>
                <c:pt idx="2294">
                  <c:v>3.1819999999999999E-3</c:v>
                </c:pt>
                <c:pt idx="2295">
                  <c:v>3.1930000000000001E-3</c:v>
                </c:pt>
                <c:pt idx="2296">
                  <c:v>3.2049999999999999E-3</c:v>
                </c:pt>
                <c:pt idx="2297">
                  <c:v>3.2179999999999999E-3</c:v>
                </c:pt>
                <c:pt idx="2298">
                  <c:v>3.2339999999999999E-3</c:v>
                </c:pt>
                <c:pt idx="2299">
                  <c:v>3.2520000000000001E-3</c:v>
                </c:pt>
                <c:pt idx="2300">
                  <c:v>3.271E-3</c:v>
                </c:pt>
                <c:pt idx="2301">
                  <c:v>3.2919999999999998E-3</c:v>
                </c:pt>
                <c:pt idx="2302">
                  <c:v>3.3149999999999998E-3</c:v>
                </c:pt>
                <c:pt idx="2303">
                  <c:v>3.339E-3</c:v>
                </c:pt>
                <c:pt idx="2304">
                  <c:v>3.3660000000000001E-3</c:v>
                </c:pt>
                <c:pt idx="2305">
                  <c:v>3.3939999999999999E-3</c:v>
                </c:pt>
                <c:pt idx="2306">
                  <c:v>3.424E-3</c:v>
                </c:pt>
                <c:pt idx="2307">
                  <c:v>3.4559999999999999E-3</c:v>
                </c:pt>
                <c:pt idx="2308">
                  <c:v>3.4889999999999999E-3</c:v>
                </c:pt>
                <c:pt idx="2309">
                  <c:v>3.5249999999999999E-3</c:v>
                </c:pt>
                <c:pt idx="2310">
                  <c:v>3.5620000000000001E-3</c:v>
                </c:pt>
                <c:pt idx="2311">
                  <c:v>3.601E-3</c:v>
                </c:pt>
                <c:pt idx="2312">
                  <c:v>3.604E-3</c:v>
                </c:pt>
                <c:pt idx="2313">
                  <c:v>3.5829999999999998E-3</c:v>
                </c:pt>
                <c:pt idx="2314">
                  <c:v>3.5639999999999999E-3</c:v>
                </c:pt>
                <c:pt idx="2315">
                  <c:v>3.5460000000000001E-3</c:v>
                </c:pt>
                <c:pt idx="2316">
                  <c:v>3.5309999999999999E-3</c:v>
                </c:pt>
                <c:pt idx="2317">
                  <c:v>3.5119999999999999E-3</c:v>
                </c:pt>
                <c:pt idx="2318">
                  <c:v>3.496E-3</c:v>
                </c:pt>
                <c:pt idx="2319">
                  <c:v>3.4810000000000002E-3</c:v>
                </c:pt>
                <c:pt idx="2320">
                  <c:v>3.4680000000000002E-3</c:v>
                </c:pt>
                <c:pt idx="2321">
                  <c:v>3.457E-3</c:v>
                </c:pt>
                <c:pt idx="2322">
                  <c:v>3.447E-3</c:v>
                </c:pt>
                <c:pt idx="2323">
                  <c:v>3.4399999999999999E-3</c:v>
                </c:pt>
                <c:pt idx="2324">
                  <c:v>3.424E-3</c:v>
                </c:pt>
                <c:pt idx="2325">
                  <c:v>3.4099999999999998E-3</c:v>
                </c:pt>
                <c:pt idx="2326">
                  <c:v>3.3969999999999998E-3</c:v>
                </c:pt>
                <c:pt idx="2327">
                  <c:v>3.3869999999999998E-3</c:v>
                </c:pt>
                <c:pt idx="2328">
                  <c:v>3.3779999999999999E-3</c:v>
                </c:pt>
                <c:pt idx="2329">
                  <c:v>3.3709999999999999E-3</c:v>
                </c:pt>
                <c:pt idx="2330">
                  <c:v>3.3660000000000001E-3</c:v>
                </c:pt>
                <c:pt idx="2331">
                  <c:v>3.3500000000000001E-3</c:v>
                </c:pt>
                <c:pt idx="2332">
                  <c:v>3.3370000000000001E-3</c:v>
                </c:pt>
                <c:pt idx="2333">
                  <c:v>3.3249999999999998E-3</c:v>
                </c:pt>
                <c:pt idx="2334">
                  <c:v>3.3149999999999998E-3</c:v>
                </c:pt>
                <c:pt idx="2335">
                  <c:v>3.307E-3</c:v>
                </c:pt>
                <c:pt idx="2336">
                  <c:v>3.3E-3</c:v>
                </c:pt>
                <c:pt idx="2337">
                  <c:v>3.2699999999999999E-3</c:v>
                </c:pt>
                <c:pt idx="2338">
                  <c:v>3.241E-3</c:v>
                </c:pt>
                <c:pt idx="2339">
                  <c:v>3.2139999999999998E-3</c:v>
                </c:pt>
                <c:pt idx="2340">
                  <c:v>3.189E-3</c:v>
                </c:pt>
                <c:pt idx="2341">
                  <c:v>3.166E-3</c:v>
                </c:pt>
                <c:pt idx="2342">
                  <c:v>3.1440000000000001E-3</c:v>
                </c:pt>
                <c:pt idx="2343">
                  <c:v>3.1250000000000002E-3</c:v>
                </c:pt>
                <c:pt idx="2344">
                  <c:v>3.107E-3</c:v>
                </c:pt>
                <c:pt idx="2345">
                  <c:v>3.091E-3</c:v>
                </c:pt>
                <c:pt idx="2346">
                  <c:v>3.0760000000000002E-3</c:v>
                </c:pt>
                <c:pt idx="2347">
                  <c:v>3.0639999999999999E-3</c:v>
                </c:pt>
                <c:pt idx="2348">
                  <c:v>3.0530000000000002E-3</c:v>
                </c:pt>
                <c:pt idx="2349">
                  <c:v>3.0439999999999998E-3</c:v>
                </c:pt>
                <c:pt idx="2350">
                  <c:v>3.0370000000000002E-3</c:v>
                </c:pt>
                <c:pt idx="2351">
                  <c:v>3.032E-3</c:v>
                </c:pt>
                <c:pt idx="2352">
                  <c:v>3.0279999999999999E-3</c:v>
                </c:pt>
                <c:pt idx="2353">
                  <c:v>3.026E-3</c:v>
                </c:pt>
                <c:pt idx="2354">
                  <c:v>3.026E-3</c:v>
                </c:pt>
                <c:pt idx="2355">
                  <c:v>3.0279999999999999E-3</c:v>
                </c:pt>
                <c:pt idx="2356">
                  <c:v>3.032E-3</c:v>
                </c:pt>
                <c:pt idx="2357">
                  <c:v>3.0370000000000002E-3</c:v>
                </c:pt>
                <c:pt idx="2358">
                  <c:v>3.045E-3</c:v>
                </c:pt>
                <c:pt idx="2359">
                  <c:v>3.0539999999999999E-3</c:v>
                </c:pt>
                <c:pt idx="2360">
                  <c:v>3.0639999999999999E-3</c:v>
                </c:pt>
                <c:pt idx="2361">
                  <c:v>3.0769999999999999E-3</c:v>
                </c:pt>
                <c:pt idx="2362">
                  <c:v>3.091E-3</c:v>
                </c:pt>
                <c:pt idx="2363">
                  <c:v>3.1080000000000001E-3</c:v>
                </c:pt>
                <c:pt idx="2364">
                  <c:v>3.1259999999999999E-3</c:v>
                </c:pt>
                <c:pt idx="2365">
                  <c:v>3.1459999999999999E-3</c:v>
                </c:pt>
                <c:pt idx="2366">
                  <c:v>3.1670000000000001E-3</c:v>
                </c:pt>
                <c:pt idx="2367">
                  <c:v>3.1909999999999998E-3</c:v>
                </c:pt>
                <c:pt idx="2368">
                  <c:v>3.2160000000000001E-3</c:v>
                </c:pt>
                <c:pt idx="2369">
                  <c:v>3.2429999999999998E-3</c:v>
                </c:pt>
                <c:pt idx="2370">
                  <c:v>3.2720000000000002E-3</c:v>
                </c:pt>
                <c:pt idx="2371">
                  <c:v>3.3019999999999998E-3</c:v>
                </c:pt>
                <c:pt idx="2372">
                  <c:v>3.3340000000000002E-3</c:v>
                </c:pt>
                <c:pt idx="2373">
                  <c:v>3.369E-3</c:v>
                </c:pt>
                <c:pt idx="2374">
                  <c:v>3.405E-3</c:v>
                </c:pt>
                <c:pt idx="2375">
                  <c:v>3.4420000000000002E-3</c:v>
                </c:pt>
                <c:pt idx="2376">
                  <c:v>3.4819999999999999E-3</c:v>
                </c:pt>
                <c:pt idx="2377">
                  <c:v>3.5230000000000001E-3</c:v>
                </c:pt>
                <c:pt idx="2378">
                  <c:v>3.5660000000000002E-3</c:v>
                </c:pt>
                <c:pt idx="2379">
                  <c:v>3.6110000000000001E-3</c:v>
                </c:pt>
                <c:pt idx="2380">
                  <c:v>3.6210000000000001E-3</c:v>
                </c:pt>
                <c:pt idx="2381">
                  <c:v>3.6120000000000002E-3</c:v>
                </c:pt>
                <c:pt idx="2382">
                  <c:v>3.5990000000000002E-3</c:v>
                </c:pt>
                <c:pt idx="2383">
                  <c:v>3.5890000000000002E-3</c:v>
                </c:pt>
                <c:pt idx="2384">
                  <c:v>3.5799999999999998E-3</c:v>
                </c:pt>
                <c:pt idx="2385">
                  <c:v>3.5729999999999998E-3</c:v>
                </c:pt>
                <c:pt idx="2386">
                  <c:v>3.568E-3</c:v>
                </c:pt>
                <c:pt idx="2387">
                  <c:v>3.5539999999999999E-3</c:v>
                </c:pt>
                <c:pt idx="2388">
                  <c:v>3.542E-3</c:v>
                </c:pt>
                <c:pt idx="2389">
                  <c:v>3.532E-3</c:v>
                </c:pt>
                <c:pt idx="2390">
                  <c:v>3.5239999999999998E-3</c:v>
                </c:pt>
                <c:pt idx="2391">
                  <c:v>3.5170000000000002E-3</c:v>
                </c:pt>
                <c:pt idx="2392">
                  <c:v>3.496E-3</c:v>
                </c:pt>
                <c:pt idx="2393">
                  <c:v>3.4780000000000002E-3</c:v>
                </c:pt>
                <c:pt idx="2394">
                  <c:v>3.46E-3</c:v>
                </c:pt>
                <c:pt idx="2395">
                  <c:v>3.4450000000000001E-3</c:v>
                </c:pt>
                <c:pt idx="2396">
                  <c:v>3.4320000000000002E-3</c:v>
                </c:pt>
                <c:pt idx="2397">
                  <c:v>3.4199999999999999E-3</c:v>
                </c:pt>
                <c:pt idx="2398">
                  <c:v>3.385E-3</c:v>
                </c:pt>
                <c:pt idx="2399">
                  <c:v>3.3519999999999999E-3</c:v>
                </c:pt>
                <c:pt idx="2400">
                  <c:v>3.3210000000000002E-3</c:v>
                </c:pt>
                <c:pt idx="2401">
                  <c:v>3.2910000000000001E-3</c:v>
                </c:pt>
                <c:pt idx="2402">
                  <c:v>3.264E-3</c:v>
                </c:pt>
                <c:pt idx="2403">
                  <c:v>3.238E-3</c:v>
                </c:pt>
                <c:pt idx="2404">
                  <c:v>3.2139999999999998E-3</c:v>
                </c:pt>
                <c:pt idx="2405">
                  <c:v>3.192E-3</c:v>
                </c:pt>
                <c:pt idx="2406">
                  <c:v>3.1710000000000002E-3</c:v>
                </c:pt>
                <c:pt idx="2407">
                  <c:v>3.1519999999999999E-3</c:v>
                </c:pt>
                <c:pt idx="2408">
                  <c:v>3.1359999999999999E-3</c:v>
                </c:pt>
                <c:pt idx="2409">
                  <c:v>3.1210000000000001E-3</c:v>
                </c:pt>
                <c:pt idx="2410">
                  <c:v>3.107E-3</c:v>
                </c:pt>
                <c:pt idx="2411">
                  <c:v>3.0959999999999998E-3</c:v>
                </c:pt>
                <c:pt idx="2412">
                  <c:v>3.0860000000000002E-3</c:v>
                </c:pt>
                <c:pt idx="2413">
                  <c:v>3.078E-3</c:v>
                </c:pt>
                <c:pt idx="2414">
                  <c:v>3.0720000000000001E-3</c:v>
                </c:pt>
                <c:pt idx="2415">
                  <c:v>3.068E-3</c:v>
                </c:pt>
                <c:pt idx="2416">
                  <c:v>3.065E-3</c:v>
                </c:pt>
                <c:pt idx="2417">
                  <c:v>3.065E-3</c:v>
                </c:pt>
                <c:pt idx="2418">
                  <c:v>3.0660000000000001E-3</c:v>
                </c:pt>
                <c:pt idx="2419">
                  <c:v>3.068E-3</c:v>
                </c:pt>
                <c:pt idx="2420">
                  <c:v>3.0730000000000002E-3</c:v>
                </c:pt>
                <c:pt idx="2421">
                  <c:v>3.0799999999999998E-3</c:v>
                </c:pt>
                <c:pt idx="2422">
                  <c:v>3.088E-3</c:v>
                </c:pt>
                <c:pt idx="2423">
                  <c:v>3.0980000000000001E-3</c:v>
                </c:pt>
                <c:pt idx="2424">
                  <c:v>3.1099999999999999E-3</c:v>
                </c:pt>
                <c:pt idx="2425">
                  <c:v>3.1229999999999999E-3</c:v>
                </c:pt>
                <c:pt idx="2426">
                  <c:v>3.1389999999999999E-3</c:v>
                </c:pt>
                <c:pt idx="2427">
                  <c:v>3.156E-3</c:v>
                </c:pt>
                <c:pt idx="2428">
                  <c:v>3.1749999999999999E-3</c:v>
                </c:pt>
                <c:pt idx="2429">
                  <c:v>3.1960000000000001E-3</c:v>
                </c:pt>
                <c:pt idx="2430">
                  <c:v>3.2190000000000001E-3</c:v>
                </c:pt>
                <c:pt idx="2431">
                  <c:v>3.2429999999999998E-3</c:v>
                </c:pt>
                <c:pt idx="2432">
                  <c:v>3.2690000000000002E-3</c:v>
                </c:pt>
                <c:pt idx="2433">
                  <c:v>3.297E-3</c:v>
                </c:pt>
                <c:pt idx="2434">
                  <c:v>3.3270000000000001E-3</c:v>
                </c:pt>
                <c:pt idx="2435">
                  <c:v>3.359E-3</c:v>
                </c:pt>
                <c:pt idx="2436">
                  <c:v>3.392E-3</c:v>
                </c:pt>
                <c:pt idx="2437">
                  <c:v>3.4269999999999999E-3</c:v>
                </c:pt>
                <c:pt idx="2438">
                  <c:v>3.4640000000000001E-3</c:v>
                </c:pt>
                <c:pt idx="2439">
                  <c:v>3.503E-3</c:v>
                </c:pt>
                <c:pt idx="2440">
                  <c:v>3.5439999999999998E-3</c:v>
                </c:pt>
                <c:pt idx="2441">
                  <c:v>3.5860000000000002E-3</c:v>
                </c:pt>
                <c:pt idx="2442">
                  <c:v>3.63E-3</c:v>
                </c:pt>
                <c:pt idx="2443">
                  <c:v>3.676E-3</c:v>
                </c:pt>
                <c:pt idx="2444">
                  <c:v>3.7239999999999999E-3</c:v>
                </c:pt>
                <c:pt idx="2445">
                  <c:v>3.774E-3</c:v>
                </c:pt>
                <c:pt idx="2446">
                  <c:v>3.8249999999999998E-3</c:v>
                </c:pt>
                <c:pt idx="2447">
                  <c:v>3.8779999999999999E-3</c:v>
                </c:pt>
                <c:pt idx="2448">
                  <c:v>3.8960000000000002E-3</c:v>
                </c:pt>
                <c:pt idx="2449">
                  <c:v>3.8760000000000001E-3</c:v>
                </c:pt>
                <c:pt idx="2450">
                  <c:v>3.8509999999999998E-3</c:v>
                </c:pt>
                <c:pt idx="2451">
                  <c:v>3.8270000000000001E-3</c:v>
                </c:pt>
                <c:pt idx="2452">
                  <c:v>3.8059999999999999E-3</c:v>
                </c:pt>
                <c:pt idx="2453">
                  <c:v>3.7859999999999999E-3</c:v>
                </c:pt>
                <c:pt idx="2454">
                  <c:v>3.751E-3</c:v>
                </c:pt>
                <c:pt idx="2455">
                  <c:v>3.718E-3</c:v>
                </c:pt>
                <c:pt idx="2456">
                  <c:v>3.6870000000000002E-3</c:v>
                </c:pt>
                <c:pt idx="2457">
                  <c:v>3.6570000000000001E-3</c:v>
                </c:pt>
                <c:pt idx="2458">
                  <c:v>3.63E-3</c:v>
                </c:pt>
                <c:pt idx="2459">
                  <c:v>3.604E-3</c:v>
                </c:pt>
                <c:pt idx="2460">
                  <c:v>3.5560000000000001E-3</c:v>
                </c:pt>
                <c:pt idx="2461">
                  <c:v>3.5100000000000001E-3</c:v>
                </c:pt>
                <c:pt idx="2462">
                  <c:v>3.4659999999999999E-3</c:v>
                </c:pt>
                <c:pt idx="2463">
                  <c:v>3.4229999999999998E-3</c:v>
                </c:pt>
                <c:pt idx="2464">
                  <c:v>3.3830000000000002E-3</c:v>
                </c:pt>
                <c:pt idx="2465">
                  <c:v>3.3440000000000002E-3</c:v>
                </c:pt>
                <c:pt idx="2466">
                  <c:v>3.307E-3</c:v>
                </c:pt>
                <c:pt idx="2467">
                  <c:v>3.2720000000000002E-3</c:v>
                </c:pt>
                <c:pt idx="2468">
                  <c:v>3.238E-3</c:v>
                </c:pt>
                <c:pt idx="2469">
                  <c:v>3.2070000000000002E-3</c:v>
                </c:pt>
                <c:pt idx="2470">
                  <c:v>3.1770000000000001E-3</c:v>
                </c:pt>
                <c:pt idx="2471">
                  <c:v>3.1489999999999999E-3</c:v>
                </c:pt>
                <c:pt idx="2472">
                  <c:v>3.1220000000000002E-3</c:v>
                </c:pt>
                <c:pt idx="2473">
                  <c:v>3.0980000000000001E-3</c:v>
                </c:pt>
                <c:pt idx="2474">
                  <c:v>3.075E-3</c:v>
                </c:pt>
                <c:pt idx="2475">
                  <c:v>3.0539999999999999E-3</c:v>
                </c:pt>
                <c:pt idx="2476">
                  <c:v>3.0349999999999999E-3</c:v>
                </c:pt>
                <c:pt idx="2477">
                  <c:v>3.0179999999999998E-3</c:v>
                </c:pt>
                <c:pt idx="2478">
                  <c:v>3.0019999999999999E-3</c:v>
                </c:pt>
                <c:pt idx="2479">
                  <c:v>2.9889999999999999E-3</c:v>
                </c:pt>
                <c:pt idx="2480">
                  <c:v>2.977E-3</c:v>
                </c:pt>
                <c:pt idx="2481">
                  <c:v>2.967E-3</c:v>
                </c:pt>
                <c:pt idx="2482">
                  <c:v>2.9580000000000001E-3</c:v>
                </c:pt>
                <c:pt idx="2483">
                  <c:v>2.9520000000000002E-3</c:v>
                </c:pt>
                <c:pt idx="2484">
                  <c:v>2.947E-3</c:v>
                </c:pt>
                <c:pt idx="2485">
                  <c:v>2.944E-3</c:v>
                </c:pt>
                <c:pt idx="2486">
                  <c:v>2.9429999999999999E-3</c:v>
                </c:pt>
                <c:pt idx="2487">
                  <c:v>2.944E-3</c:v>
                </c:pt>
                <c:pt idx="2488">
                  <c:v>2.9459999999999998E-3</c:v>
                </c:pt>
                <c:pt idx="2489">
                  <c:v>2.9499999999999999E-3</c:v>
                </c:pt>
                <c:pt idx="2490">
                  <c:v>2.957E-3</c:v>
                </c:pt>
                <c:pt idx="2491">
                  <c:v>2.9640000000000001E-3</c:v>
                </c:pt>
                <c:pt idx="2492">
                  <c:v>2.9740000000000001E-3</c:v>
                </c:pt>
                <c:pt idx="2493">
                  <c:v>2.9849999999999998E-3</c:v>
                </c:pt>
                <c:pt idx="2494">
                  <c:v>2.9989999999999999E-3</c:v>
                </c:pt>
                <c:pt idx="2495">
                  <c:v>3.0140000000000002E-3</c:v>
                </c:pt>
                <c:pt idx="2496">
                  <c:v>3.0309999999999998E-3</c:v>
                </c:pt>
                <c:pt idx="2497">
                  <c:v>3.0490000000000001E-3</c:v>
                </c:pt>
                <c:pt idx="2498">
                  <c:v>3.0699999999999998E-3</c:v>
                </c:pt>
                <c:pt idx="2499">
                  <c:v>3.0920000000000001E-3</c:v>
                </c:pt>
                <c:pt idx="2500">
                  <c:v>3.1159999999999998E-3</c:v>
                </c:pt>
                <c:pt idx="2501">
                  <c:v>3.1419999999999998E-3</c:v>
                </c:pt>
                <c:pt idx="2502">
                  <c:v>3.1689999999999999E-3</c:v>
                </c:pt>
                <c:pt idx="2503">
                  <c:v>3.199E-3</c:v>
                </c:pt>
                <c:pt idx="2504">
                  <c:v>3.2299999999999998E-3</c:v>
                </c:pt>
                <c:pt idx="2505">
                  <c:v>3.2629999999999998E-3</c:v>
                </c:pt>
                <c:pt idx="2506">
                  <c:v>3.2980000000000002E-3</c:v>
                </c:pt>
                <c:pt idx="2507">
                  <c:v>3.3340000000000002E-3</c:v>
                </c:pt>
                <c:pt idx="2508">
                  <c:v>3.3730000000000001E-3</c:v>
                </c:pt>
                <c:pt idx="2509">
                  <c:v>3.4129999999999998E-3</c:v>
                </c:pt>
                <c:pt idx="2510">
                  <c:v>3.4550000000000002E-3</c:v>
                </c:pt>
                <c:pt idx="2511">
                  <c:v>3.4979999999999998E-3</c:v>
                </c:pt>
                <c:pt idx="2512">
                  <c:v>3.5439999999999998E-3</c:v>
                </c:pt>
                <c:pt idx="2513">
                  <c:v>3.591E-3</c:v>
                </c:pt>
                <c:pt idx="2514">
                  <c:v>3.6410000000000001E-3</c:v>
                </c:pt>
                <c:pt idx="2515">
                  <c:v>3.6909999999999998E-3</c:v>
                </c:pt>
                <c:pt idx="2516">
                  <c:v>3.7069999999999998E-3</c:v>
                </c:pt>
                <c:pt idx="2517">
                  <c:v>3.6700000000000001E-3</c:v>
                </c:pt>
                <c:pt idx="2518">
                  <c:v>3.6229999999999999E-3</c:v>
                </c:pt>
                <c:pt idx="2519">
                  <c:v>3.578E-3</c:v>
                </c:pt>
                <c:pt idx="2520">
                  <c:v>3.5339999999999998E-3</c:v>
                </c:pt>
                <c:pt idx="2521">
                  <c:v>3.48E-3</c:v>
                </c:pt>
                <c:pt idx="2522">
                  <c:v>3.4269999999999999E-3</c:v>
                </c:pt>
                <c:pt idx="2523">
                  <c:v>3.3760000000000001E-3</c:v>
                </c:pt>
                <c:pt idx="2524">
                  <c:v>3.3270000000000001E-3</c:v>
                </c:pt>
                <c:pt idx="2525">
                  <c:v>3.2799999999999999E-3</c:v>
                </c:pt>
                <c:pt idx="2526">
                  <c:v>3.235E-3</c:v>
                </c:pt>
                <c:pt idx="2527">
                  <c:v>3.1909999999999998E-3</c:v>
                </c:pt>
                <c:pt idx="2528">
                  <c:v>3.1489999999999999E-3</c:v>
                </c:pt>
                <c:pt idx="2529">
                  <c:v>3.1089999999999998E-3</c:v>
                </c:pt>
                <c:pt idx="2530">
                  <c:v>3.0709999999999999E-3</c:v>
                </c:pt>
                <c:pt idx="2531">
                  <c:v>3.0339999999999998E-3</c:v>
                </c:pt>
                <c:pt idx="2532">
                  <c:v>3.0000000000000001E-3</c:v>
                </c:pt>
                <c:pt idx="2533">
                  <c:v>2.967E-3</c:v>
                </c:pt>
                <c:pt idx="2534">
                  <c:v>2.9359999999999998E-3</c:v>
                </c:pt>
                <c:pt idx="2535">
                  <c:v>2.9069999999999999E-3</c:v>
                </c:pt>
                <c:pt idx="2536">
                  <c:v>2.879E-3</c:v>
                </c:pt>
                <c:pt idx="2537">
                  <c:v>2.8530000000000001E-3</c:v>
                </c:pt>
                <c:pt idx="2538">
                  <c:v>2.8300000000000001E-3</c:v>
                </c:pt>
                <c:pt idx="2539">
                  <c:v>2.807E-3</c:v>
                </c:pt>
                <c:pt idx="2540">
                  <c:v>2.787E-3</c:v>
                </c:pt>
                <c:pt idx="2541">
                  <c:v>2.7690000000000002E-3</c:v>
                </c:pt>
                <c:pt idx="2542">
                  <c:v>2.7520000000000001E-3</c:v>
                </c:pt>
                <c:pt idx="2543">
                  <c:v>2.7369999999999998E-3</c:v>
                </c:pt>
                <c:pt idx="2544">
                  <c:v>2.7239999999999999E-3</c:v>
                </c:pt>
                <c:pt idx="2545">
                  <c:v>2.7130000000000001E-3</c:v>
                </c:pt>
                <c:pt idx="2546">
                  <c:v>2.7030000000000001E-3</c:v>
                </c:pt>
                <c:pt idx="2547">
                  <c:v>2.6949999999999999E-3</c:v>
                </c:pt>
                <c:pt idx="2548">
                  <c:v>2.6900000000000001E-3</c:v>
                </c:pt>
                <c:pt idx="2549">
                  <c:v>2.6849999999999999E-3</c:v>
                </c:pt>
                <c:pt idx="2550">
                  <c:v>2.6830000000000001E-3</c:v>
                </c:pt>
                <c:pt idx="2551">
                  <c:v>2.6830000000000001E-3</c:v>
                </c:pt>
                <c:pt idx="2552">
                  <c:v>2.6840000000000002E-3</c:v>
                </c:pt>
                <c:pt idx="2553">
                  <c:v>2.6870000000000002E-3</c:v>
                </c:pt>
                <c:pt idx="2554">
                  <c:v>2.6919999999999999E-3</c:v>
                </c:pt>
                <c:pt idx="2555">
                  <c:v>2.6979999999999999E-3</c:v>
                </c:pt>
                <c:pt idx="2556">
                  <c:v>2.7070000000000002E-3</c:v>
                </c:pt>
                <c:pt idx="2557">
                  <c:v>2.7169999999999998E-3</c:v>
                </c:pt>
                <c:pt idx="2558">
                  <c:v>2.7290000000000001E-3</c:v>
                </c:pt>
                <c:pt idx="2559">
                  <c:v>2.7430000000000002E-3</c:v>
                </c:pt>
                <c:pt idx="2560">
                  <c:v>2.7590000000000002E-3</c:v>
                </c:pt>
                <c:pt idx="2561">
                  <c:v>2.7759999999999998E-3</c:v>
                </c:pt>
                <c:pt idx="2562">
                  <c:v>2.7950000000000002E-3</c:v>
                </c:pt>
                <c:pt idx="2563">
                  <c:v>2.8159999999999999E-3</c:v>
                </c:pt>
                <c:pt idx="2564">
                  <c:v>2.8389999999999999E-3</c:v>
                </c:pt>
                <c:pt idx="2565">
                  <c:v>2.8639999999999998E-3</c:v>
                </c:pt>
                <c:pt idx="2566">
                  <c:v>2.8900000000000002E-3</c:v>
                </c:pt>
                <c:pt idx="2567">
                  <c:v>2.918E-3</c:v>
                </c:pt>
                <c:pt idx="2568">
                  <c:v>2.9480000000000001E-3</c:v>
                </c:pt>
                <c:pt idx="2569">
                  <c:v>2.98E-3</c:v>
                </c:pt>
                <c:pt idx="2570">
                  <c:v>3.0140000000000002E-3</c:v>
                </c:pt>
                <c:pt idx="2571">
                  <c:v>3.0490000000000001E-3</c:v>
                </c:pt>
                <c:pt idx="2572">
                  <c:v>3.0860000000000002E-3</c:v>
                </c:pt>
                <c:pt idx="2573">
                  <c:v>3.1250000000000002E-3</c:v>
                </c:pt>
                <c:pt idx="2574">
                  <c:v>3.166E-3</c:v>
                </c:pt>
                <c:pt idx="2575">
                  <c:v>3.209E-3</c:v>
                </c:pt>
                <c:pt idx="2576">
                  <c:v>3.2529999999999998E-3</c:v>
                </c:pt>
                <c:pt idx="2577">
                  <c:v>3.2989999999999998E-3</c:v>
                </c:pt>
                <c:pt idx="2578">
                  <c:v>3.3470000000000001E-3</c:v>
                </c:pt>
                <c:pt idx="2579">
                  <c:v>3.3969999999999998E-3</c:v>
                </c:pt>
                <c:pt idx="2580">
                  <c:v>3.4480000000000001E-3</c:v>
                </c:pt>
                <c:pt idx="2581">
                  <c:v>3.5019999999999999E-3</c:v>
                </c:pt>
                <c:pt idx="2582">
                  <c:v>3.5569999999999998E-3</c:v>
                </c:pt>
                <c:pt idx="2583">
                  <c:v>3.614E-3</c:v>
                </c:pt>
                <c:pt idx="2584">
                  <c:v>3.6519999999999999E-3</c:v>
                </c:pt>
                <c:pt idx="2585">
                  <c:v>3.604E-3</c:v>
                </c:pt>
                <c:pt idx="2586">
                  <c:v>3.5460000000000001E-3</c:v>
                </c:pt>
                <c:pt idx="2587">
                  <c:v>3.4889999999999999E-3</c:v>
                </c:pt>
                <c:pt idx="2588">
                  <c:v>3.434E-3</c:v>
                </c:pt>
                <c:pt idx="2589">
                  <c:v>3.3800000000000002E-3</c:v>
                </c:pt>
                <c:pt idx="2590">
                  <c:v>3.3279999999999998E-3</c:v>
                </c:pt>
                <c:pt idx="2591">
                  <c:v>3.2780000000000001E-3</c:v>
                </c:pt>
                <c:pt idx="2592">
                  <c:v>3.2290000000000001E-3</c:v>
                </c:pt>
                <c:pt idx="2593">
                  <c:v>3.1819999999999999E-3</c:v>
                </c:pt>
                <c:pt idx="2594">
                  <c:v>3.137E-3</c:v>
                </c:pt>
                <c:pt idx="2595">
                  <c:v>3.094E-3</c:v>
                </c:pt>
                <c:pt idx="2596">
                  <c:v>3.0530000000000002E-3</c:v>
                </c:pt>
                <c:pt idx="2597">
                  <c:v>3.0130000000000001E-3</c:v>
                </c:pt>
                <c:pt idx="2598">
                  <c:v>2.9759999999999999E-3</c:v>
                </c:pt>
                <c:pt idx="2599">
                  <c:v>2.9399999999999999E-3</c:v>
                </c:pt>
                <c:pt idx="2600">
                  <c:v>2.9060000000000002E-3</c:v>
                </c:pt>
                <c:pt idx="2601">
                  <c:v>2.8730000000000001E-3</c:v>
                </c:pt>
                <c:pt idx="2602">
                  <c:v>2.843E-3</c:v>
                </c:pt>
                <c:pt idx="2603">
                  <c:v>2.8140000000000001E-3</c:v>
                </c:pt>
                <c:pt idx="2604">
                  <c:v>2.787E-3</c:v>
                </c:pt>
                <c:pt idx="2605">
                  <c:v>2.7620000000000001E-3</c:v>
                </c:pt>
                <c:pt idx="2606">
                  <c:v>2.738E-3</c:v>
                </c:pt>
                <c:pt idx="2607">
                  <c:v>2.7169999999999998E-3</c:v>
                </c:pt>
                <c:pt idx="2608">
                  <c:v>2.6970000000000002E-3</c:v>
                </c:pt>
                <c:pt idx="2609">
                  <c:v>2.679E-3</c:v>
                </c:pt>
                <c:pt idx="2610">
                  <c:v>2.663E-3</c:v>
                </c:pt>
                <c:pt idx="2611">
                  <c:v>2.6480000000000002E-3</c:v>
                </c:pt>
                <c:pt idx="2612">
                  <c:v>2.6359999999999999E-3</c:v>
                </c:pt>
                <c:pt idx="2613">
                  <c:v>2.6250000000000002E-3</c:v>
                </c:pt>
                <c:pt idx="2614">
                  <c:v>2.6159999999999998E-3</c:v>
                </c:pt>
                <c:pt idx="2615">
                  <c:v>2.6090000000000002E-3</c:v>
                </c:pt>
                <c:pt idx="2616">
                  <c:v>2.6029999999999998E-3</c:v>
                </c:pt>
                <c:pt idx="2617">
                  <c:v>2.5999999999999999E-3</c:v>
                </c:pt>
                <c:pt idx="2618">
                  <c:v>2.598E-3</c:v>
                </c:pt>
                <c:pt idx="2619">
                  <c:v>2.598E-3</c:v>
                </c:pt>
                <c:pt idx="2620">
                  <c:v>2.5999999999999999E-3</c:v>
                </c:pt>
                <c:pt idx="2621">
                  <c:v>2.6029999999999998E-3</c:v>
                </c:pt>
                <c:pt idx="2622">
                  <c:v>2.6080000000000001E-3</c:v>
                </c:pt>
                <c:pt idx="2623">
                  <c:v>2.6159999999999998E-3</c:v>
                </c:pt>
                <c:pt idx="2624">
                  <c:v>2.6250000000000002E-3</c:v>
                </c:pt>
                <c:pt idx="2625">
                  <c:v>2.6350000000000002E-3</c:v>
                </c:pt>
                <c:pt idx="2626">
                  <c:v>2.6480000000000002E-3</c:v>
                </c:pt>
                <c:pt idx="2627">
                  <c:v>2.6619999999999999E-3</c:v>
                </c:pt>
                <c:pt idx="2628">
                  <c:v>2.6779999999999998E-3</c:v>
                </c:pt>
                <c:pt idx="2629">
                  <c:v>2.696E-3</c:v>
                </c:pt>
                <c:pt idx="2630">
                  <c:v>2.7160000000000001E-3</c:v>
                </c:pt>
                <c:pt idx="2631">
                  <c:v>2.7369999999999998E-3</c:v>
                </c:pt>
                <c:pt idx="2632">
                  <c:v>2.761E-3</c:v>
                </c:pt>
                <c:pt idx="2633">
                  <c:v>2.7859999999999998E-3</c:v>
                </c:pt>
                <c:pt idx="2634">
                  <c:v>2.813E-3</c:v>
                </c:pt>
                <c:pt idx="2635">
                  <c:v>2.8410000000000002E-3</c:v>
                </c:pt>
                <c:pt idx="2636">
                  <c:v>2.872E-3</c:v>
                </c:pt>
                <c:pt idx="2637">
                  <c:v>2.9039999999999999E-3</c:v>
                </c:pt>
                <c:pt idx="2638">
                  <c:v>2.9380000000000001E-3</c:v>
                </c:pt>
                <c:pt idx="2639">
                  <c:v>2.9740000000000001E-3</c:v>
                </c:pt>
                <c:pt idx="2640">
                  <c:v>3.0119999999999999E-3</c:v>
                </c:pt>
                <c:pt idx="2641">
                  <c:v>3.0509999999999999E-3</c:v>
                </c:pt>
                <c:pt idx="2642">
                  <c:v>3.0929999999999998E-3</c:v>
                </c:pt>
                <c:pt idx="2643">
                  <c:v>3.1359999999999999E-3</c:v>
                </c:pt>
                <c:pt idx="2644">
                  <c:v>3.1800000000000001E-3</c:v>
                </c:pt>
                <c:pt idx="2645">
                  <c:v>3.2269999999999998E-3</c:v>
                </c:pt>
                <c:pt idx="2646">
                  <c:v>3.2759999999999998E-3</c:v>
                </c:pt>
                <c:pt idx="2647">
                  <c:v>3.326E-3</c:v>
                </c:pt>
                <c:pt idx="2648">
                  <c:v>3.3779999999999999E-3</c:v>
                </c:pt>
                <c:pt idx="2649">
                  <c:v>3.4320000000000002E-3</c:v>
                </c:pt>
                <c:pt idx="2650">
                  <c:v>3.4870000000000001E-3</c:v>
                </c:pt>
                <c:pt idx="2651">
                  <c:v>3.545E-3</c:v>
                </c:pt>
                <c:pt idx="2652">
                  <c:v>3.604E-3</c:v>
                </c:pt>
                <c:pt idx="2653">
                  <c:v>3.6099999999999999E-3</c:v>
                </c:pt>
                <c:pt idx="2654">
                  <c:v>3.6189999999999998E-3</c:v>
                </c:pt>
                <c:pt idx="2655">
                  <c:v>3.6289999999999998E-3</c:v>
                </c:pt>
                <c:pt idx="2656">
                  <c:v>3.64E-3</c:v>
                </c:pt>
                <c:pt idx="2657">
                  <c:v>3.6540000000000001E-3</c:v>
                </c:pt>
                <c:pt idx="2658">
                  <c:v>3.669E-3</c:v>
                </c:pt>
                <c:pt idx="2659">
                  <c:v>3.6870000000000002E-3</c:v>
                </c:pt>
                <c:pt idx="2660">
                  <c:v>3.7060000000000001E-3</c:v>
                </c:pt>
                <c:pt idx="2661">
                  <c:v>3.7260000000000001E-3</c:v>
                </c:pt>
                <c:pt idx="2662">
                  <c:v>3.7490000000000002E-3</c:v>
                </c:pt>
                <c:pt idx="2663">
                  <c:v>3.7729999999999999E-3</c:v>
                </c:pt>
                <c:pt idx="2664">
                  <c:v>3.7989999999999999E-3</c:v>
                </c:pt>
                <c:pt idx="2665">
                  <c:v>3.8270000000000001E-3</c:v>
                </c:pt>
                <c:pt idx="2666">
                  <c:v>3.8570000000000002E-3</c:v>
                </c:pt>
                <c:pt idx="2667">
                  <c:v>3.8890000000000001E-3</c:v>
                </c:pt>
                <c:pt idx="2668">
                  <c:v>3.9220000000000001E-3</c:v>
                </c:pt>
                <c:pt idx="2669">
                  <c:v>3.9569999999999996E-3</c:v>
                </c:pt>
                <c:pt idx="2670">
                  <c:v>3.9940000000000002E-3</c:v>
                </c:pt>
                <c:pt idx="2671">
                  <c:v>4.0330000000000001E-3</c:v>
                </c:pt>
                <c:pt idx="2672">
                  <c:v>4.0730000000000002E-3</c:v>
                </c:pt>
                <c:pt idx="2673">
                  <c:v>4.1159999999999999E-3</c:v>
                </c:pt>
                <c:pt idx="2674">
                  <c:v>4.1599999999999996E-3</c:v>
                </c:pt>
                <c:pt idx="2675">
                  <c:v>4.2059999999999997E-3</c:v>
                </c:pt>
                <c:pt idx="2676">
                  <c:v>4.2529999999999998E-3</c:v>
                </c:pt>
                <c:pt idx="2677">
                  <c:v>4.3030000000000004E-3</c:v>
                </c:pt>
                <c:pt idx="2678">
                  <c:v>4.3540000000000002E-3</c:v>
                </c:pt>
                <c:pt idx="2679">
                  <c:v>4.4070000000000003E-3</c:v>
                </c:pt>
                <c:pt idx="2680">
                  <c:v>4.4619999999999998E-3</c:v>
                </c:pt>
                <c:pt idx="2681">
                  <c:v>4.5189999999999996E-3</c:v>
                </c:pt>
                <c:pt idx="2682">
                  <c:v>4.5770000000000003E-3</c:v>
                </c:pt>
                <c:pt idx="2683">
                  <c:v>4.6379999999999998E-3</c:v>
                </c:pt>
                <c:pt idx="2684">
                  <c:v>4.7000000000000002E-3</c:v>
                </c:pt>
                <c:pt idx="2685">
                  <c:v>5.5919999999999997E-3</c:v>
                </c:pt>
                <c:pt idx="2686">
                  <c:v>6.6620000000000004E-3</c:v>
                </c:pt>
                <c:pt idx="2687">
                  <c:v>7.6639999999999998E-3</c:v>
                </c:pt>
                <c:pt idx="2688">
                  <c:v>8.4110000000000001E-3</c:v>
                </c:pt>
                <c:pt idx="2689">
                  <c:v>8.8269999999999998E-3</c:v>
                </c:pt>
                <c:pt idx="2690">
                  <c:v>8.8459999999999997E-3</c:v>
                </c:pt>
                <c:pt idx="2691">
                  <c:v>8.3700000000000007E-3</c:v>
                </c:pt>
                <c:pt idx="2692">
                  <c:v>7.4279999999999997E-3</c:v>
                </c:pt>
                <c:pt idx="2693">
                  <c:v>6.3109999999999998E-3</c:v>
                </c:pt>
                <c:pt idx="2694">
                  <c:v>5.4320000000000002E-3</c:v>
                </c:pt>
                <c:pt idx="2695">
                  <c:v>4.9529999999999999E-3</c:v>
                </c:pt>
                <c:pt idx="2696">
                  <c:v>4.692E-3</c:v>
                </c:pt>
                <c:pt idx="2697">
                  <c:v>4.3860000000000001E-3</c:v>
                </c:pt>
                <c:pt idx="2698">
                  <c:v>3.9129999999999998E-3</c:v>
                </c:pt>
                <c:pt idx="2699">
                  <c:v>3.3310000000000002E-3</c:v>
                </c:pt>
                <c:pt idx="2700">
                  <c:v>2.81E-3</c:v>
                </c:pt>
                <c:pt idx="2701">
                  <c:v>2.506E-3</c:v>
                </c:pt>
                <c:pt idx="2702">
                  <c:v>2.47E-3</c:v>
                </c:pt>
                <c:pt idx="2703">
                  <c:v>2.6050000000000001E-3</c:v>
                </c:pt>
                <c:pt idx="2704">
                  <c:v>2.7690000000000002E-3</c:v>
                </c:pt>
                <c:pt idx="2705">
                  <c:v>2.8570000000000002E-3</c:v>
                </c:pt>
                <c:pt idx="2706">
                  <c:v>2.905E-3</c:v>
                </c:pt>
                <c:pt idx="2707">
                  <c:v>3.0920000000000001E-3</c:v>
                </c:pt>
                <c:pt idx="2708">
                  <c:v>3.5569999999999998E-3</c:v>
                </c:pt>
                <c:pt idx="2709">
                  <c:v>4.2259999999999997E-3</c:v>
                </c:pt>
                <c:pt idx="2710">
                  <c:v>4.9189999999999998E-3</c:v>
                </c:pt>
                <c:pt idx="2711">
                  <c:v>5.5890000000000002E-3</c:v>
                </c:pt>
                <c:pt idx="2712">
                  <c:v>6.3299999999999997E-3</c:v>
                </c:pt>
                <c:pt idx="2713">
                  <c:v>7.123E-3</c:v>
                </c:pt>
                <c:pt idx="2714">
                  <c:v>7.7809999999999997E-3</c:v>
                </c:pt>
                <c:pt idx="2715">
                  <c:v>8.1390000000000004E-3</c:v>
                </c:pt>
                <c:pt idx="2716">
                  <c:v>8.234E-3</c:v>
                </c:pt>
                <c:pt idx="2717">
                  <c:v>8.3569999999999998E-3</c:v>
                </c:pt>
                <c:pt idx="2718">
                  <c:v>8.8439999999999994E-3</c:v>
                </c:pt>
                <c:pt idx="2719">
                  <c:v>9.7059999999999994E-3</c:v>
                </c:pt>
                <c:pt idx="2720">
                  <c:v>1.0656000000000001E-2</c:v>
                </c:pt>
                <c:pt idx="2721">
                  <c:v>1.0649E-2</c:v>
                </c:pt>
                <c:pt idx="2722">
                  <c:v>1.0493000000000001E-2</c:v>
                </c:pt>
                <c:pt idx="2723">
                  <c:v>1.0265E-2</c:v>
                </c:pt>
                <c:pt idx="2724">
                  <c:v>9.9690000000000004E-3</c:v>
                </c:pt>
                <c:pt idx="2725">
                  <c:v>9.5099999999999994E-3</c:v>
                </c:pt>
                <c:pt idx="2726">
                  <c:v>8.8909999999999996E-3</c:v>
                </c:pt>
                <c:pt idx="2727">
                  <c:v>8.286E-3</c:v>
                </c:pt>
                <c:pt idx="2728">
                  <c:v>7.7770000000000001E-3</c:v>
                </c:pt>
                <c:pt idx="2729">
                  <c:v>7.2550000000000002E-3</c:v>
                </c:pt>
                <c:pt idx="2730">
                  <c:v>6.6150000000000002E-3</c:v>
                </c:pt>
                <c:pt idx="2731">
                  <c:v>5.8770000000000003E-3</c:v>
                </c:pt>
                <c:pt idx="2732">
                  <c:v>5.1440000000000001E-3</c:v>
                </c:pt>
                <c:pt idx="2733">
                  <c:v>4.5589999999999997E-3</c:v>
                </c:pt>
                <c:pt idx="2734">
                  <c:v>4.2630000000000003E-3</c:v>
                </c:pt>
                <c:pt idx="2735">
                  <c:v>4.1650000000000003E-3</c:v>
                </c:pt>
                <c:pt idx="2736">
                  <c:v>4.2919999999999998E-3</c:v>
                </c:pt>
                <c:pt idx="2737">
                  <c:v>4.4380000000000001E-3</c:v>
                </c:pt>
                <c:pt idx="2738">
                  <c:v>4.4679999999999997E-3</c:v>
                </c:pt>
                <c:pt idx="2739">
                  <c:v>4.3099999999999996E-3</c:v>
                </c:pt>
                <c:pt idx="2740">
                  <c:v>3.96E-3</c:v>
                </c:pt>
                <c:pt idx="2741">
                  <c:v>3.718E-3</c:v>
                </c:pt>
                <c:pt idx="2742">
                  <c:v>3.604E-3</c:v>
                </c:pt>
                <c:pt idx="2743">
                  <c:v>3.7469999999999999E-3</c:v>
                </c:pt>
                <c:pt idx="2744">
                  <c:v>4.0940000000000004E-3</c:v>
                </c:pt>
                <c:pt idx="2745">
                  <c:v>4.4120000000000001E-3</c:v>
                </c:pt>
                <c:pt idx="2746">
                  <c:v>4.7710000000000001E-3</c:v>
                </c:pt>
                <c:pt idx="2747">
                  <c:v>5.3220000000000003E-3</c:v>
                </c:pt>
                <c:pt idx="2748">
                  <c:v>6.0930000000000003E-3</c:v>
                </c:pt>
                <c:pt idx="2749">
                  <c:v>7.0330000000000002E-3</c:v>
                </c:pt>
                <c:pt idx="2750">
                  <c:v>8.1019999999999998E-3</c:v>
                </c:pt>
                <c:pt idx="2751">
                  <c:v>9.2130000000000007E-3</c:v>
                </c:pt>
                <c:pt idx="2752">
                  <c:v>1.0211E-2</c:v>
                </c:pt>
                <c:pt idx="2753">
                  <c:v>1.1101E-2</c:v>
                </c:pt>
                <c:pt idx="2754">
                  <c:v>1.2075000000000001E-2</c:v>
                </c:pt>
                <c:pt idx="2755">
                  <c:v>1.3271E-2</c:v>
                </c:pt>
                <c:pt idx="2756">
                  <c:v>1.4643E-2</c:v>
                </c:pt>
                <c:pt idx="2757">
                  <c:v>1.6008000000000001E-2</c:v>
                </c:pt>
                <c:pt idx="2758">
                  <c:v>1.7208999999999999E-2</c:v>
                </c:pt>
                <c:pt idx="2759">
                  <c:v>1.8200000000000001E-2</c:v>
                </c:pt>
                <c:pt idx="2760">
                  <c:v>1.9016000000000002E-2</c:v>
                </c:pt>
                <c:pt idx="2761">
                  <c:v>1.9710999999999999E-2</c:v>
                </c:pt>
                <c:pt idx="2762">
                  <c:v>2.0264000000000001E-2</c:v>
                </c:pt>
                <c:pt idx="2763">
                  <c:v>2.0598999999999999E-2</c:v>
                </c:pt>
                <c:pt idx="2764">
                  <c:v>2.0723999999999999E-2</c:v>
                </c:pt>
                <c:pt idx="2765">
                  <c:v>2.0882000000000001E-2</c:v>
                </c:pt>
                <c:pt idx="2766">
                  <c:v>2.1589000000000001E-2</c:v>
                </c:pt>
                <c:pt idx="2767">
                  <c:v>2.3023999999999999E-2</c:v>
                </c:pt>
                <c:pt idx="2768">
                  <c:v>2.4888E-2</c:v>
                </c:pt>
                <c:pt idx="2769">
                  <c:v>2.6898999999999999E-2</c:v>
                </c:pt>
                <c:pt idx="2770">
                  <c:v>2.8892000000000001E-2</c:v>
                </c:pt>
                <c:pt idx="2771">
                  <c:v>3.0844E-2</c:v>
                </c:pt>
                <c:pt idx="2772">
                  <c:v>3.2894E-2</c:v>
                </c:pt>
                <c:pt idx="2773">
                  <c:v>3.5083000000000003E-2</c:v>
                </c:pt>
                <c:pt idx="2774">
                  <c:v>3.7241999999999997E-2</c:v>
                </c:pt>
                <c:pt idx="2775">
                  <c:v>3.9226999999999998E-2</c:v>
                </c:pt>
                <c:pt idx="2776">
                  <c:v>4.1120999999999998E-2</c:v>
                </c:pt>
                <c:pt idx="2777">
                  <c:v>4.3106999999999999E-2</c:v>
                </c:pt>
                <c:pt idx="2778">
                  <c:v>4.5177000000000002E-2</c:v>
                </c:pt>
                <c:pt idx="2779">
                  <c:v>4.7150999999999998E-2</c:v>
                </c:pt>
                <c:pt idx="2780">
                  <c:v>4.8917000000000002E-2</c:v>
                </c:pt>
                <c:pt idx="2781">
                  <c:v>5.0534000000000003E-2</c:v>
                </c:pt>
                <c:pt idx="2782">
                  <c:v>5.2152999999999998E-2</c:v>
                </c:pt>
                <c:pt idx="2783">
                  <c:v>5.3836000000000002E-2</c:v>
                </c:pt>
                <c:pt idx="2784">
                  <c:v>5.5510999999999998E-2</c:v>
                </c:pt>
                <c:pt idx="2785">
                  <c:v>5.7090000000000002E-2</c:v>
                </c:pt>
                <c:pt idx="2786">
                  <c:v>5.8472999999999997E-2</c:v>
                </c:pt>
                <c:pt idx="2787">
                  <c:v>5.9542999999999999E-2</c:v>
                </c:pt>
                <c:pt idx="2788">
                  <c:v>6.0396999999999999E-2</c:v>
                </c:pt>
                <c:pt idx="2789">
                  <c:v>6.1690000000000002E-2</c:v>
                </c:pt>
                <c:pt idx="2790">
                  <c:v>6.4116000000000006E-2</c:v>
                </c:pt>
                <c:pt idx="2791">
                  <c:v>6.7482E-2</c:v>
                </c:pt>
                <c:pt idx="2792">
                  <c:v>7.1095000000000005E-2</c:v>
                </c:pt>
                <c:pt idx="2793">
                  <c:v>7.4694999999999998E-2</c:v>
                </c:pt>
                <c:pt idx="2794">
                  <c:v>7.85E-2</c:v>
                </c:pt>
                <c:pt idx="2795">
                  <c:v>8.2815E-2</c:v>
                </c:pt>
                <c:pt idx="2796">
                  <c:v>8.7661000000000003E-2</c:v>
                </c:pt>
                <c:pt idx="2797">
                  <c:v>9.2632999999999993E-2</c:v>
                </c:pt>
                <c:pt idx="2798">
                  <c:v>9.7273999999999999E-2</c:v>
                </c:pt>
                <c:pt idx="2799">
                  <c:v>0.10147</c:v>
                </c:pt>
                <c:pt idx="2800">
                  <c:v>0.105391</c:v>
                </c:pt>
                <c:pt idx="2801">
                  <c:v>0.10919</c:v>
                </c:pt>
                <c:pt idx="2802">
                  <c:v>0.112828</c:v>
                </c:pt>
                <c:pt idx="2803">
                  <c:v>0.116159</c:v>
                </c:pt>
                <c:pt idx="2804">
                  <c:v>0.119087</c:v>
                </c:pt>
                <c:pt idx="2805">
                  <c:v>0.12169199999999999</c:v>
                </c:pt>
                <c:pt idx="2806">
                  <c:v>0.124149</c:v>
                </c:pt>
                <c:pt idx="2807">
                  <c:v>0.12656400000000001</c:v>
                </c:pt>
                <c:pt idx="2808">
                  <c:v>0.128967</c:v>
                </c:pt>
                <c:pt idx="2809">
                  <c:v>0.131412</c:v>
                </c:pt>
                <c:pt idx="2810">
                  <c:v>0.13398099999999999</c:v>
                </c:pt>
                <c:pt idx="2811">
                  <c:v>0.136736</c:v>
                </c:pt>
                <c:pt idx="2812">
                  <c:v>0.13960900000000001</c:v>
                </c:pt>
                <c:pt idx="2813">
                  <c:v>0.14244899999999999</c:v>
                </c:pt>
                <c:pt idx="2814">
                  <c:v>0.14588699999999999</c:v>
                </c:pt>
                <c:pt idx="2815">
                  <c:v>0.15060699999999999</c:v>
                </c:pt>
                <c:pt idx="2816">
                  <c:v>0.15665799999999999</c:v>
                </c:pt>
                <c:pt idx="2817">
                  <c:v>0.16389300000000001</c:v>
                </c:pt>
                <c:pt idx="2818">
                  <c:v>0.171956</c:v>
                </c:pt>
                <c:pt idx="2819">
                  <c:v>0.180312</c:v>
                </c:pt>
                <c:pt idx="2820">
                  <c:v>0.18892400000000001</c:v>
                </c:pt>
                <c:pt idx="2821">
                  <c:v>0.198236</c:v>
                </c:pt>
                <c:pt idx="2822">
                  <c:v>0.20835300000000001</c:v>
                </c:pt>
                <c:pt idx="2823">
                  <c:v>0.21906500000000001</c:v>
                </c:pt>
                <c:pt idx="2824">
                  <c:v>0.23011000000000001</c:v>
                </c:pt>
                <c:pt idx="2825">
                  <c:v>0.24123600000000001</c:v>
                </c:pt>
                <c:pt idx="2826">
                  <c:v>0.25218000000000002</c:v>
                </c:pt>
                <c:pt idx="2827">
                  <c:v>0.26278899999999999</c:v>
                </c:pt>
                <c:pt idx="2828">
                  <c:v>0.27321499999999999</c:v>
                </c:pt>
                <c:pt idx="2829">
                  <c:v>0.28384900000000002</c:v>
                </c:pt>
                <c:pt idx="2830">
                  <c:v>0.29496699999999998</c:v>
                </c:pt>
                <c:pt idx="2831">
                  <c:v>0.306589</c:v>
                </c:pt>
                <c:pt idx="2832">
                  <c:v>0.31861299999999998</c:v>
                </c:pt>
                <c:pt idx="2833">
                  <c:v>0.33086300000000002</c:v>
                </c:pt>
                <c:pt idx="2834">
                  <c:v>0.34296500000000002</c:v>
                </c:pt>
                <c:pt idx="2835">
                  <c:v>0.35432799999999998</c:v>
                </c:pt>
                <c:pt idx="2836">
                  <c:v>0.36491400000000002</c:v>
                </c:pt>
                <c:pt idx="2837">
                  <c:v>0.375975</c:v>
                </c:pt>
                <c:pt idx="2838">
                  <c:v>0.38889499999999999</c:v>
                </c:pt>
                <c:pt idx="2839">
                  <c:v>0.40343499999999999</c:v>
                </c:pt>
                <c:pt idx="2840">
                  <c:v>0.41851500000000003</c:v>
                </c:pt>
                <c:pt idx="2841">
                  <c:v>0.43364999999999998</c:v>
                </c:pt>
                <c:pt idx="2842">
                  <c:v>0.44885799999999998</c:v>
                </c:pt>
                <c:pt idx="2843">
                  <c:v>0.464393</c:v>
                </c:pt>
                <c:pt idx="2844">
                  <c:v>0.48061500000000001</c:v>
                </c:pt>
                <c:pt idx="2845">
                  <c:v>0.49748799999999999</c:v>
                </c:pt>
                <c:pt idx="2846">
                  <c:v>0.51444400000000001</c:v>
                </c:pt>
                <c:pt idx="2847">
                  <c:v>0.53098599999999996</c:v>
                </c:pt>
                <c:pt idx="2848">
                  <c:v>0.54679999999999995</c:v>
                </c:pt>
                <c:pt idx="2849">
                  <c:v>0.56200300000000003</c:v>
                </c:pt>
                <c:pt idx="2850">
                  <c:v>0.57711400000000002</c:v>
                </c:pt>
                <c:pt idx="2851">
                  <c:v>0.592441</c:v>
                </c:pt>
                <c:pt idx="2852">
                  <c:v>0.60800200000000004</c:v>
                </c:pt>
                <c:pt idx="2853">
                  <c:v>0.62366500000000002</c:v>
                </c:pt>
                <c:pt idx="2854">
                  <c:v>0.63934100000000005</c:v>
                </c:pt>
                <c:pt idx="2855">
                  <c:v>0.65500499999999995</c:v>
                </c:pt>
                <c:pt idx="2856">
                  <c:v>0.67044099999999995</c:v>
                </c:pt>
                <c:pt idx="2857">
                  <c:v>0.68530999999999997</c:v>
                </c:pt>
                <c:pt idx="2858">
                  <c:v>0.69964400000000004</c:v>
                </c:pt>
                <c:pt idx="2859">
                  <c:v>0.71395299999999995</c:v>
                </c:pt>
                <c:pt idx="2860">
                  <c:v>0.72897000000000001</c:v>
                </c:pt>
                <c:pt idx="2861">
                  <c:v>0.74498900000000001</c:v>
                </c:pt>
                <c:pt idx="2862">
                  <c:v>0.76127599999999995</c:v>
                </c:pt>
                <c:pt idx="2863">
                  <c:v>0.77720500000000003</c:v>
                </c:pt>
                <c:pt idx="2864">
                  <c:v>0.79268099999999997</c:v>
                </c:pt>
                <c:pt idx="2865">
                  <c:v>0.80783099999999997</c:v>
                </c:pt>
                <c:pt idx="2866">
                  <c:v>0.82279599999999997</c:v>
                </c:pt>
                <c:pt idx="2867">
                  <c:v>0.83767499999999995</c:v>
                </c:pt>
                <c:pt idx="2868">
                  <c:v>0.85250300000000001</c:v>
                </c:pt>
                <c:pt idx="2869">
                  <c:v>0.86721199999999998</c:v>
                </c:pt>
                <c:pt idx="2870">
                  <c:v>0.88161400000000001</c:v>
                </c:pt>
                <c:pt idx="2871">
                  <c:v>0.89551700000000001</c:v>
                </c:pt>
                <c:pt idx="2872">
                  <c:v>0.90898599999999996</c:v>
                </c:pt>
                <c:pt idx="2873">
                  <c:v>0.92240900000000003</c:v>
                </c:pt>
                <c:pt idx="2874">
                  <c:v>0.93594599999999994</c:v>
                </c:pt>
                <c:pt idx="2875">
                  <c:v>0.94923299999999999</c:v>
                </c:pt>
                <c:pt idx="2876">
                  <c:v>0.96200699999999995</c:v>
                </c:pt>
                <c:pt idx="2877">
                  <c:v>0.97435700000000003</c:v>
                </c:pt>
                <c:pt idx="2878">
                  <c:v>0.98652099999999998</c:v>
                </c:pt>
                <c:pt idx="2879">
                  <c:v>0.99847799999999998</c:v>
                </c:pt>
                <c:pt idx="2880">
                  <c:v>1.0101599999999999</c:v>
                </c:pt>
                <c:pt idx="2881">
                  <c:v>1.02206</c:v>
                </c:pt>
                <c:pt idx="2882">
                  <c:v>1.0345599999999999</c:v>
                </c:pt>
                <c:pt idx="2883">
                  <c:v>1.047509</c:v>
                </c:pt>
                <c:pt idx="2884">
                  <c:v>1.0603560000000001</c:v>
                </c:pt>
                <c:pt idx="2885">
                  <c:v>1.072603</c:v>
                </c:pt>
                <c:pt idx="2886">
                  <c:v>1.084006</c:v>
                </c:pt>
                <c:pt idx="2887">
                  <c:v>1.094597</c:v>
                </c:pt>
                <c:pt idx="2888">
                  <c:v>1.1046389999999999</c:v>
                </c:pt>
                <c:pt idx="2889">
                  <c:v>1.1144700000000001</c:v>
                </c:pt>
                <c:pt idx="2890">
                  <c:v>1.124344</c:v>
                </c:pt>
                <c:pt idx="2891">
                  <c:v>1.134385</c:v>
                </c:pt>
                <c:pt idx="2892">
                  <c:v>1.1444639999999999</c:v>
                </c:pt>
                <c:pt idx="2893">
                  <c:v>1.154247</c:v>
                </c:pt>
                <c:pt idx="2894">
                  <c:v>1.1634690000000001</c:v>
                </c:pt>
                <c:pt idx="2895">
                  <c:v>1.1720710000000001</c:v>
                </c:pt>
                <c:pt idx="2896">
                  <c:v>1.1801109999999999</c:v>
                </c:pt>
                <c:pt idx="2897">
                  <c:v>1.1876389999999999</c:v>
                </c:pt>
                <c:pt idx="2898">
                  <c:v>1.1947540000000001</c:v>
                </c:pt>
                <c:pt idx="2899">
                  <c:v>1.2016849999999999</c:v>
                </c:pt>
                <c:pt idx="2900">
                  <c:v>1.208672</c:v>
                </c:pt>
                <c:pt idx="2901">
                  <c:v>1.215835</c:v>
                </c:pt>
                <c:pt idx="2902">
                  <c:v>1.2231959999999999</c:v>
                </c:pt>
                <c:pt idx="2903">
                  <c:v>1.230788</c:v>
                </c:pt>
                <c:pt idx="2904">
                  <c:v>1.238742</c:v>
                </c:pt>
                <c:pt idx="2905">
                  <c:v>1.2471479999999999</c:v>
                </c:pt>
                <c:pt idx="2906">
                  <c:v>1.255862</c:v>
                </c:pt>
                <c:pt idx="2907">
                  <c:v>1.2648550000000001</c:v>
                </c:pt>
                <c:pt idx="2908">
                  <c:v>1.274073</c:v>
                </c:pt>
                <c:pt idx="2909">
                  <c:v>1.2833969999999999</c:v>
                </c:pt>
                <c:pt idx="2910">
                  <c:v>1.2927770000000001</c:v>
                </c:pt>
                <c:pt idx="2911">
                  <c:v>1.3023180000000001</c:v>
                </c:pt>
                <c:pt idx="2912">
                  <c:v>1.312182</c:v>
                </c:pt>
                <c:pt idx="2913">
                  <c:v>1.3223480000000001</c:v>
                </c:pt>
                <c:pt idx="2914">
                  <c:v>1.3325739999999999</c:v>
                </c:pt>
                <c:pt idx="2915">
                  <c:v>1.3425959999999999</c:v>
                </c:pt>
                <c:pt idx="2916">
                  <c:v>1.3522670000000001</c:v>
                </c:pt>
                <c:pt idx="2917">
                  <c:v>1.361537</c:v>
                </c:pt>
                <c:pt idx="2918">
                  <c:v>1.370355</c:v>
                </c:pt>
                <c:pt idx="2919">
                  <c:v>1.378655</c:v>
                </c:pt>
                <c:pt idx="2920">
                  <c:v>1.386412</c:v>
                </c:pt>
                <c:pt idx="2921">
                  <c:v>1.393686</c:v>
                </c:pt>
                <c:pt idx="2922">
                  <c:v>1.4005559999999999</c:v>
                </c:pt>
                <c:pt idx="2923">
                  <c:v>1.4069769999999999</c:v>
                </c:pt>
                <c:pt idx="2924">
                  <c:v>1.4127989999999999</c:v>
                </c:pt>
                <c:pt idx="2925">
                  <c:v>1.4178850000000001</c:v>
                </c:pt>
                <c:pt idx="2926">
                  <c:v>1.4221550000000001</c:v>
                </c:pt>
                <c:pt idx="2927">
                  <c:v>1.4255</c:v>
                </c:pt>
                <c:pt idx="2928">
                  <c:v>1.4277599999999999</c:v>
                </c:pt>
                <c:pt idx="2929">
                  <c:v>1.4290069999999999</c:v>
                </c:pt>
                <c:pt idx="2930">
                  <c:v>1.4296629999999999</c:v>
                </c:pt>
                <c:pt idx="2931">
                  <c:v>1.4299090000000001</c:v>
                </c:pt>
                <c:pt idx="2932">
                  <c:v>1.4293480000000001</c:v>
                </c:pt>
                <c:pt idx="2933">
                  <c:v>1.4275089999999999</c:v>
                </c:pt>
                <c:pt idx="2934">
                  <c:v>1.424288</c:v>
                </c:pt>
                <c:pt idx="2935">
                  <c:v>1.4197390000000001</c:v>
                </c:pt>
                <c:pt idx="2936">
                  <c:v>1.4138790000000001</c:v>
                </c:pt>
                <c:pt idx="2937">
                  <c:v>1.406741</c:v>
                </c:pt>
                <c:pt idx="2938">
                  <c:v>1.3984000000000001</c:v>
                </c:pt>
                <c:pt idx="2939">
                  <c:v>1.388949</c:v>
                </c:pt>
                <c:pt idx="2940">
                  <c:v>1.3785210000000001</c:v>
                </c:pt>
                <c:pt idx="2941">
                  <c:v>1.367291</c:v>
                </c:pt>
                <c:pt idx="2942">
                  <c:v>1.355416</c:v>
                </c:pt>
                <c:pt idx="2943">
                  <c:v>1.343046</c:v>
                </c:pt>
                <c:pt idx="2944">
                  <c:v>1.330303</c:v>
                </c:pt>
                <c:pt idx="2945">
                  <c:v>1.317223</c:v>
                </c:pt>
                <c:pt idx="2946">
                  <c:v>1.3037449999999999</c:v>
                </c:pt>
                <c:pt idx="2947">
                  <c:v>1.28983</c:v>
                </c:pt>
                <c:pt idx="2948">
                  <c:v>1.2756160000000001</c:v>
                </c:pt>
                <c:pt idx="2949">
                  <c:v>1.2613540000000001</c:v>
                </c:pt>
                <c:pt idx="2950">
                  <c:v>1.247228</c:v>
                </c:pt>
                <c:pt idx="2951">
                  <c:v>1.2333019999999999</c:v>
                </c:pt>
                <c:pt idx="2952">
                  <c:v>1.219652</c:v>
                </c:pt>
                <c:pt idx="2953">
                  <c:v>1.2064710000000001</c:v>
                </c:pt>
                <c:pt idx="2954">
                  <c:v>1.193921</c:v>
                </c:pt>
                <c:pt idx="2955">
                  <c:v>1.1818630000000001</c:v>
                </c:pt>
                <c:pt idx="2956">
                  <c:v>1.1698630000000001</c:v>
                </c:pt>
                <c:pt idx="2957">
                  <c:v>1.1577599999999999</c:v>
                </c:pt>
                <c:pt idx="2958">
                  <c:v>1.145726</c:v>
                </c:pt>
                <c:pt idx="2959">
                  <c:v>1.133856</c:v>
                </c:pt>
                <c:pt idx="2960">
                  <c:v>1.122153</c:v>
                </c:pt>
                <c:pt idx="2961">
                  <c:v>1.1106279999999999</c:v>
                </c:pt>
                <c:pt idx="2962">
                  <c:v>1.099294</c:v>
                </c:pt>
                <c:pt idx="2963">
                  <c:v>1.0881780000000001</c:v>
                </c:pt>
                <c:pt idx="2964">
                  <c:v>1.077366</c:v>
                </c:pt>
                <c:pt idx="2965">
                  <c:v>1.0669789999999999</c:v>
                </c:pt>
                <c:pt idx="2966">
                  <c:v>1.057077</c:v>
                </c:pt>
                <c:pt idx="2967">
                  <c:v>1.0476129999999999</c:v>
                </c:pt>
                <c:pt idx="2968">
                  <c:v>1.0384500000000001</c:v>
                </c:pt>
                <c:pt idx="2969">
                  <c:v>1.0294209999999999</c:v>
                </c:pt>
                <c:pt idx="2970">
                  <c:v>1.020416</c:v>
                </c:pt>
                <c:pt idx="2971">
                  <c:v>1.01145</c:v>
                </c:pt>
                <c:pt idx="2972">
                  <c:v>1.0026330000000001</c:v>
                </c:pt>
                <c:pt idx="2973">
                  <c:v>0.99407999999999996</c:v>
                </c:pt>
                <c:pt idx="2974">
                  <c:v>0.985819</c:v>
                </c:pt>
                <c:pt idx="2975">
                  <c:v>0.97778799999999999</c:v>
                </c:pt>
                <c:pt idx="2976">
                  <c:v>0.969916</c:v>
                </c:pt>
                <c:pt idx="2977">
                  <c:v>0.96216199999999996</c:v>
                </c:pt>
                <c:pt idx="2978">
                  <c:v>0.95448599999999995</c:v>
                </c:pt>
                <c:pt idx="2979">
                  <c:v>0.94684400000000002</c:v>
                </c:pt>
                <c:pt idx="2980">
                  <c:v>0.93923599999999996</c:v>
                </c:pt>
                <c:pt idx="2981">
                  <c:v>0.93171800000000005</c:v>
                </c:pt>
                <c:pt idx="2982">
                  <c:v>0.92433399999999999</c:v>
                </c:pt>
                <c:pt idx="2983">
                  <c:v>0.91708500000000004</c:v>
                </c:pt>
                <c:pt idx="2984">
                  <c:v>0.90995899999999996</c:v>
                </c:pt>
                <c:pt idx="2985">
                  <c:v>0.90300800000000003</c:v>
                </c:pt>
                <c:pt idx="2986">
                  <c:v>0.89639400000000002</c:v>
                </c:pt>
                <c:pt idx="2987">
                  <c:v>0.89032999999999995</c:v>
                </c:pt>
                <c:pt idx="2988">
                  <c:v>0.88490800000000003</c:v>
                </c:pt>
                <c:pt idx="2989">
                  <c:v>0.87997099999999995</c:v>
                </c:pt>
                <c:pt idx="2990">
                  <c:v>0.875332</c:v>
                </c:pt>
                <c:pt idx="2991">
                  <c:v>0.87093399999999999</c:v>
                </c:pt>
                <c:pt idx="2992">
                  <c:v>0.86672199999999999</c:v>
                </c:pt>
                <c:pt idx="2993">
                  <c:v>0.86257600000000001</c:v>
                </c:pt>
                <c:pt idx="2994">
                  <c:v>0.85839100000000002</c:v>
                </c:pt>
                <c:pt idx="2995">
                  <c:v>0.85415799999999997</c:v>
                </c:pt>
                <c:pt idx="2996">
                  <c:v>0.84997999999999996</c:v>
                </c:pt>
                <c:pt idx="2997">
                  <c:v>0.84601999999999999</c:v>
                </c:pt>
                <c:pt idx="2998">
                  <c:v>0.84242899999999998</c:v>
                </c:pt>
                <c:pt idx="2999">
                  <c:v>0.83918800000000005</c:v>
                </c:pt>
                <c:pt idx="3000">
                  <c:v>0.83614500000000003</c:v>
                </c:pt>
                <c:pt idx="3001">
                  <c:v>0.83317600000000003</c:v>
                </c:pt>
                <c:pt idx="3002">
                  <c:v>0.83021199999999995</c:v>
                </c:pt>
                <c:pt idx="3003">
                  <c:v>0.82724699999999995</c:v>
                </c:pt>
                <c:pt idx="3004">
                  <c:v>0.82435800000000004</c:v>
                </c:pt>
                <c:pt idx="3005">
                  <c:v>0.82162000000000002</c:v>
                </c:pt>
                <c:pt idx="3006">
                  <c:v>0.81901299999999999</c:v>
                </c:pt>
                <c:pt idx="3007">
                  <c:v>0.81646799999999997</c:v>
                </c:pt>
                <c:pt idx="3008">
                  <c:v>0.81397200000000003</c:v>
                </c:pt>
                <c:pt idx="3009">
                  <c:v>0.81156899999999998</c:v>
                </c:pt>
                <c:pt idx="3010">
                  <c:v>0.80928100000000003</c:v>
                </c:pt>
                <c:pt idx="3011">
                  <c:v>0.80704500000000001</c:v>
                </c:pt>
                <c:pt idx="3012">
                  <c:v>0.80489599999999994</c:v>
                </c:pt>
                <c:pt idx="3013">
                  <c:v>0.80325899999999995</c:v>
                </c:pt>
                <c:pt idx="3014">
                  <c:v>0.80249199999999998</c:v>
                </c:pt>
                <c:pt idx="3015">
                  <c:v>0.802423</c:v>
                </c:pt>
                <c:pt idx="3016">
                  <c:v>0.802732</c:v>
                </c:pt>
                <c:pt idx="3017">
                  <c:v>0.80326200000000003</c:v>
                </c:pt>
                <c:pt idx="3018">
                  <c:v>0.80404200000000003</c:v>
                </c:pt>
                <c:pt idx="3019">
                  <c:v>0.805176</c:v>
                </c:pt>
                <c:pt idx="3020">
                  <c:v>0.80663799999999997</c:v>
                </c:pt>
                <c:pt idx="3021">
                  <c:v>0.808257</c:v>
                </c:pt>
                <c:pt idx="3022">
                  <c:v>0.80981199999999998</c:v>
                </c:pt>
                <c:pt idx="3023">
                  <c:v>0.81102300000000005</c:v>
                </c:pt>
                <c:pt idx="3024">
                  <c:v>0.81172699999999998</c:v>
                </c:pt>
                <c:pt idx="3025">
                  <c:v>0.81204500000000002</c:v>
                </c:pt>
                <c:pt idx="3026">
                  <c:v>0.81225000000000003</c:v>
                </c:pt>
                <c:pt idx="3027">
                  <c:v>0.812473</c:v>
                </c:pt>
                <c:pt idx="3028">
                  <c:v>0.81259999999999999</c:v>
                </c:pt>
                <c:pt idx="3029">
                  <c:v>0.812365</c:v>
                </c:pt>
                <c:pt idx="3030">
                  <c:v>0.81151700000000004</c:v>
                </c:pt>
                <c:pt idx="3031">
                  <c:v>0.81001400000000001</c:v>
                </c:pt>
                <c:pt idx="3032">
                  <c:v>0.80809399999999998</c:v>
                </c:pt>
                <c:pt idx="3033">
                  <c:v>0.80611600000000005</c:v>
                </c:pt>
                <c:pt idx="3034">
                  <c:v>0.80433600000000005</c:v>
                </c:pt>
                <c:pt idx="3035">
                  <c:v>0.80294900000000002</c:v>
                </c:pt>
                <c:pt idx="3036">
                  <c:v>0.80223299999999997</c:v>
                </c:pt>
                <c:pt idx="3037">
                  <c:v>0.80232300000000001</c:v>
                </c:pt>
                <c:pt idx="3038">
                  <c:v>0.80277100000000001</c:v>
                </c:pt>
                <c:pt idx="3039">
                  <c:v>0.80312600000000001</c:v>
                </c:pt>
                <c:pt idx="3040">
                  <c:v>0.80357999999999996</c:v>
                </c:pt>
                <c:pt idx="3041">
                  <c:v>0.80438399999999999</c:v>
                </c:pt>
                <c:pt idx="3042">
                  <c:v>0.80532400000000004</c:v>
                </c:pt>
                <c:pt idx="3043">
                  <c:v>0.80601400000000001</c:v>
                </c:pt>
                <c:pt idx="3044">
                  <c:v>0.80606999999999995</c:v>
                </c:pt>
                <c:pt idx="3045">
                  <c:v>0.80525500000000005</c:v>
                </c:pt>
                <c:pt idx="3046">
                  <c:v>0.803589</c:v>
                </c:pt>
                <c:pt idx="3047">
                  <c:v>0.801342</c:v>
                </c:pt>
                <c:pt idx="3048">
                  <c:v>0.79897499999999999</c:v>
                </c:pt>
                <c:pt idx="3049">
                  <c:v>0.79677299999999995</c:v>
                </c:pt>
                <c:pt idx="3050">
                  <c:v>0.79452900000000004</c:v>
                </c:pt>
                <c:pt idx="3051">
                  <c:v>0.79184600000000005</c:v>
                </c:pt>
                <c:pt idx="3052">
                  <c:v>0.78849400000000003</c:v>
                </c:pt>
                <c:pt idx="3053">
                  <c:v>0.78442900000000004</c:v>
                </c:pt>
                <c:pt idx="3054">
                  <c:v>0.77974100000000002</c:v>
                </c:pt>
                <c:pt idx="3055">
                  <c:v>0.77468999999999999</c:v>
                </c:pt>
                <c:pt idx="3056">
                  <c:v>0.76964399999999999</c:v>
                </c:pt>
                <c:pt idx="3057">
                  <c:v>0.76484300000000005</c:v>
                </c:pt>
                <c:pt idx="3058">
                  <c:v>0.76027800000000001</c:v>
                </c:pt>
                <c:pt idx="3059">
                  <c:v>0.75587800000000005</c:v>
                </c:pt>
                <c:pt idx="3060">
                  <c:v>0.75157200000000002</c:v>
                </c:pt>
                <c:pt idx="3061">
                  <c:v>0.74723200000000001</c:v>
                </c:pt>
                <c:pt idx="3062">
                  <c:v>0.74280299999999999</c:v>
                </c:pt>
                <c:pt idx="3063">
                  <c:v>0.73839100000000002</c:v>
                </c:pt>
                <c:pt idx="3064">
                  <c:v>0.73412900000000003</c:v>
                </c:pt>
                <c:pt idx="3065">
                  <c:v>0.72998200000000002</c:v>
                </c:pt>
                <c:pt idx="3066">
                  <c:v>0.72588299999999994</c:v>
                </c:pt>
                <c:pt idx="3067">
                  <c:v>0.72185299999999997</c:v>
                </c:pt>
                <c:pt idx="3068">
                  <c:v>0.717777</c:v>
                </c:pt>
                <c:pt idx="3069">
                  <c:v>0.71355900000000005</c:v>
                </c:pt>
                <c:pt idx="3070">
                  <c:v>0.70928100000000005</c:v>
                </c:pt>
                <c:pt idx="3071">
                  <c:v>0.70517099999999999</c:v>
                </c:pt>
                <c:pt idx="3072">
                  <c:v>0.70142499999999997</c:v>
                </c:pt>
                <c:pt idx="3073">
                  <c:v>0.69798199999999999</c:v>
                </c:pt>
                <c:pt idx="3074">
                  <c:v>0.69463600000000003</c:v>
                </c:pt>
                <c:pt idx="3075">
                  <c:v>0.69130400000000003</c:v>
                </c:pt>
                <c:pt idx="3076">
                  <c:v>0.68785499999999999</c:v>
                </c:pt>
                <c:pt idx="3077">
                  <c:v>0.68410899999999997</c:v>
                </c:pt>
                <c:pt idx="3078">
                  <c:v>0.68008500000000005</c:v>
                </c:pt>
                <c:pt idx="3079">
                  <c:v>0.67593000000000003</c:v>
                </c:pt>
                <c:pt idx="3080">
                  <c:v>0.67161000000000004</c:v>
                </c:pt>
                <c:pt idx="3081">
                  <c:v>0.66690499999999997</c:v>
                </c:pt>
                <c:pt idx="3082">
                  <c:v>0.66160699999999995</c:v>
                </c:pt>
                <c:pt idx="3083">
                  <c:v>0.65558799999999995</c:v>
                </c:pt>
                <c:pt idx="3084">
                  <c:v>0.64874299999999996</c:v>
                </c:pt>
                <c:pt idx="3085">
                  <c:v>0.64116600000000001</c:v>
                </c:pt>
                <c:pt idx="3086">
                  <c:v>0.63351400000000002</c:v>
                </c:pt>
                <c:pt idx="3087">
                  <c:v>0.62662399999999996</c:v>
                </c:pt>
                <c:pt idx="3088">
                  <c:v>0.62029599999999996</c:v>
                </c:pt>
                <c:pt idx="3089">
                  <c:v>0.613761</c:v>
                </c:pt>
                <c:pt idx="3090">
                  <c:v>0.60650899999999996</c:v>
                </c:pt>
                <c:pt idx="3091">
                  <c:v>0.59819</c:v>
                </c:pt>
                <c:pt idx="3092">
                  <c:v>0.58868900000000002</c:v>
                </c:pt>
                <c:pt idx="3093">
                  <c:v>0.57819699999999996</c:v>
                </c:pt>
                <c:pt idx="3094">
                  <c:v>0.56695300000000004</c:v>
                </c:pt>
                <c:pt idx="3095">
                  <c:v>0.55513999999999997</c:v>
                </c:pt>
                <c:pt idx="3096">
                  <c:v>0.54295400000000005</c:v>
                </c:pt>
                <c:pt idx="3097">
                  <c:v>0.53061199999999997</c:v>
                </c:pt>
                <c:pt idx="3098">
                  <c:v>0.51821799999999996</c:v>
                </c:pt>
                <c:pt idx="3099">
                  <c:v>0.50570899999999996</c:v>
                </c:pt>
                <c:pt idx="3100">
                  <c:v>0.49308600000000002</c:v>
                </c:pt>
                <c:pt idx="3101">
                  <c:v>0.48061999999999999</c:v>
                </c:pt>
                <c:pt idx="3102">
                  <c:v>0.46851999999999999</c:v>
                </c:pt>
                <c:pt idx="3103">
                  <c:v>0.45656600000000003</c:v>
                </c:pt>
                <c:pt idx="3104">
                  <c:v>0.444442</c:v>
                </c:pt>
                <c:pt idx="3105">
                  <c:v>0.43215500000000001</c:v>
                </c:pt>
                <c:pt idx="3106">
                  <c:v>0.41992600000000002</c:v>
                </c:pt>
                <c:pt idx="3107">
                  <c:v>0.40797499999999998</c:v>
                </c:pt>
                <c:pt idx="3108">
                  <c:v>0.39658300000000002</c:v>
                </c:pt>
                <c:pt idx="3109">
                  <c:v>0.38625500000000001</c:v>
                </c:pt>
                <c:pt idx="3110">
                  <c:v>0.37760100000000002</c:v>
                </c:pt>
                <c:pt idx="3111">
                  <c:v>0.37052400000000002</c:v>
                </c:pt>
                <c:pt idx="3112">
                  <c:v>0.36391600000000002</c:v>
                </c:pt>
                <c:pt idx="3113">
                  <c:v>0.35715400000000003</c:v>
                </c:pt>
                <c:pt idx="3114">
                  <c:v>0.350381</c:v>
                </c:pt>
                <c:pt idx="3115">
                  <c:v>0.34379199999999999</c:v>
                </c:pt>
                <c:pt idx="3116">
                  <c:v>0.33744299999999999</c:v>
                </c:pt>
                <c:pt idx="3117">
                  <c:v>0.33126</c:v>
                </c:pt>
                <c:pt idx="3118">
                  <c:v>0.32510899999999998</c:v>
                </c:pt>
                <c:pt idx="3119">
                  <c:v>0.31892300000000001</c:v>
                </c:pt>
                <c:pt idx="3120">
                  <c:v>0.31278800000000001</c:v>
                </c:pt>
                <c:pt idx="3121">
                  <c:v>0.30685000000000001</c:v>
                </c:pt>
                <c:pt idx="3122">
                  <c:v>0.301178</c:v>
                </c:pt>
                <c:pt idx="3123">
                  <c:v>0.29581200000000002</c:v>
                </c:pt>
                <c:pt idx="3124">
                  <c:v>0.29086699999999999</c:v>
                </c:pt>
                <c:pt idx="3125">
                  <c:v>0.28639500000000001</c:v>
                </c:pt>
                <c:pt idx="3126">
                  <c:v>0.28220099999999998</c:v>
                </c:pt>
                <c:pt idx="3127">
                  <c:v>0.27804000000000001</c:v>
                </c:pt>
                <c:pt idx="3128">
                  <c:v>0.27389799999999997</c:v>
                </c:pt>
                <c:pt idx="3129">
                  <c:v>0.26988200000000001</c:v>
                </c:pt>
                <c:pt idx="3130">
                  <c:v>0.26619199999999998</c:v>
                </c:pt>
                <c:pt idx="3131">
                  <c:v>0.26308999999999999</c:v>
                </c:pt>
                <c:pt idx="3132">
                  <c:v>0.26081799999999999</c:v>
                </c:pt>
                <c:pt idx="3133">
                  <c:v>0.25959100000000002</c:v>
                </c:pt>
                <c:pt idx="3134">
                  <c:v>0.25957599999999997</c:v>
                </c:pt>
                <c:pt idx="3135">
                  <c:v>0.260795</c:v>
                </c:pt>
                <c:pt idx="3136">
                  <c:v>0.26318900000000001</c:v>
                </c:pt>
                <c:pt idx="3137">
                  <c:v>0.26673000000000002</c:v>
                </c:pt>
                <c:pt idx="3138">
                  <c:v>0.27133000000000002</c:v>
                </c:pt>
                <c:pt idx="3139">
                  <c:v>0.27674599999999999</c:v>
                </c:pt>
                <c:pt idx="3140">
                  <c:v>0.28264</c:v>
                </c:pt>
                <c:pt idx="3141">
                  <c:v>0.28876299999999999</c:v>
                </c:pt>
                <c:pt idx="3142">
                  <c:v>0.29508000000000001</c:v>
                </c:pt>
                <c:pt idx="3143">
                  <c:v>0.30169600000000002</c:v>
                </c:pt>
                <c:pt idx="3144">
                  <c:v>0.30868099999999998</c:v>
                </c:pt>
                <c:pt idx="3145">
                  <c:v>0.31601299999999999</c:v>
                </c:pt>
                <c:pt idx="3146">
                  <c:v>0.32363500000000001</c:v>
                </c:pt>
                <c:pt idx="3147">
                  <c:v>0.33148499999999997</c:v>
                </c:pt>
                <c:pt idx="3148">
                  <c:v>0.33943800000000002</c:v>
                </c:pt>
                <c:pt idx="3149">
                  <c:v>0.34733700000000001</c:v>
                </c:pt>
                <c:pt idx="3150">
                  <c:v>0.35504999999999998</c:v>
                </c:pt>
                <c:pt idx="3151">
                  <c:v>0.36246600000000001</c:v>
                </c:pt>
                <c:pt idx="3152">
                  <c:v>0.36950499999999997</c:v>
                </c:pt>
                <c:pt idx="3153">
                  <c:v>0.37618000000000001</c:v>
                </c:pt>
                <c:pt idx="3154">
                  <c:v>0.38261000000000001</c:v>
                </c:pt>
                <c:pt idx="3155">
                  <c:v>0.38888699999999998</c:v>
                </c:pt>
                <c:pt idx="3156">
                  <c:v>0.395042</c:v>
                </c:pt>
                <c:pt idx="3157">
                  <c:v>0.40118300000000001</c:v>
                </c:pt>
                <c:pt idx="3158">
                  <c:v>0.40762700000000002</c:v>
                </c:pt>
                <c:pt idx="3159">
                  <c:v>0.41475600000000001</c:v>
                </c:pt>
                <c:pt idx="3160">
                  <c:v>0.42265399999999997</c:v>
                </c:pt>
                <c:pt idx="3161">
                  <c:v>0.43099500000000002</c:v>
                </c:pt>
                <c:pt idx="3162">
                  <c:v>0.43931599999999998</c:v>
                </c:pt>
                <c:pt idx="3163">
                  <c:v>0.44730599999999998</c:v>
                </c:pt>
                <c:pt idx="3164">
                  <c:v>0.45490999999999998</c:v>
                </c:pt>
                <c:pt idx="3165">
                  <c:v>0.46223500000000001</c:v>
                </c:pt>
                <c:pt idx="3166">
                  <c:v>0.46935700000000002</c:v>
                </c:pt>
                <c:pt idx="3167">
                  <c:v>0.476219</c:v>
                </c:pt>
                <c:pt idx="3168">
                  <c:v>0.48273700000000003</c:v>
                </c:pt>
                <c:pt idx="3169">
                  <c:v>0.48893599999999998</c:v>
                </c:pt>
                <c:pt idx="3170">
                  <c:v>0.49487300000000001</c:v>
                </c:pt>
                <c:pt idx="3171">
                  <c:v>0.500444</c:v>
                </c:pt>
                <c:pt idx="3172">
                  <c:v>0.50542399999999998</c:v>
                </c:pt>
                <c:pt idx="3173">
                  <c:v>0.50965000000000005</c:v>
                </c:pt>
                <c:pt idx="3174">
                  <c:v>0.51305599999999996</c:v>
                </c:pt>
                <c:pt idx="3175">
                  <c:v>0.51560799999999996</c:v>
                </c:pt>
                <c:pt idx="3176">
                  <c:v>0.51729999999999998</c:v>
                </c:pt>
                <c:pt idx="3177">
                  <c:v>0.51822000000000001</c:v>
                </c:pt>
                <c:pt idx="3178">
                  <c:v>0.51856599999999997</c:v>
                </c:pt>
                <c:pt idx="3179">
                  <c:v>0.51854800000000001</c:v>
                </c:pt>
                <c:pt idx="3180">
                  <c:v>0.51828200000000002</c:v>
                </c:pt>
                <c:pt idx="3181">
                  <c:v>0.51782700000000004</c:v>
                </c:pt>
                <c:pt idx="3182">
                  <c:v>0.51725200000000005</c:v>
                </c:pt>
                <c:pt idx="3183">
                  <c:v>0.51654199999999995</c:v>
                </c:pt>
                <c:pt idx="3184">
                  <c:v>0.51561699999999999</c:v>
                </c:pt>
                <c:pt idx="3185">
                  <c:v>0.51458999999999999</c:v>
                </c:pt>
                <c:pt idx="3186">
                  <c:v>0.51387799999999995</c:v>
                </c:pt>
                <c:pt idx="3187">
                  <c:v>0.51373899999999995</c:v>
                </c:pt>
                <c:pt idx="3188">
                  <c:v>0.51405599999999996</c:v>
                </c:pt>
                <c:pt idx="3189">
                  <c:v>0.514517</c:v>
                </c:pt>
                <c:pt idx="3190">
                  <c:v>0.51486299999999996</c:v>
                </c:pt>
                <c:pt idx="3191">
                  <c:v>0.51505100000000004</c:v>
                </c:pt>
                <c:pt idx="3192">
                  <c:v>0.51521099999999997</c:v>
                </c:pt>
                <c:pt idx="3193">
                  <c:v>0.515428</c:v>
                </c:pt>
                <c:pt idx="3194">
                  <c:v>0.515621</c:v>
                </c:pt>
                <c:pt idx="3195">
                  <c:v>0.51568199999999997</c:v>
                </c:pt>
                <c:pt idx="3196">
                  <c:v>0.515683</c:v>
                </c:pt>
                <c:pt idx="3197">
                  <c:v>0.51576999999999995</c:v>
                </c:pt>
                <c:pt idx="3198">
                  <c:v>0.51593900000000004</c:v>
                </c:pt>
                <c:pt idx="3199">
                  <c:v>0.51604399999999995</c:v>
                </c:pt>
                <c:pt idx="3200">
                  <c:v>0.51594899999999999</c:v>
                </c:pt>
                <c:pt idx="3201">
                  <c:v>0.51562399999999997</c:v>
                </c:pt>
                <c:pt idx="3202">
                  <c:v>0.51510800000000001</c:v>
                </c:pt>
                <c:pt idx="3203">
                  <c:v>0.51453000000000004</c:v>
                </c:pt>
                <c:pt idx="3204">
                  <c:v>0.51413600000000004</c:v>
                </c:pt>
                <c:pt idx="3205">
                  <c:v>0.51414199999999999</c:v>
                </c:pt>
                <c:pt idx="3206">
                  <c:v>0.51461400000000002</c:v>
                </c:pt>
                <c:pt idx="3207">
                  <c:v>0.515571</c:v>
                </c:pt>
                <c:pt idx="3208">
                  <c:v>0.51711200000000002</c:v>
                </c:pt>
                <c:pt idx="3209">
                  <c:v>0.51943300000000003</c:v>
                </c:pt>
                <c:pt idx="3210">
                  <c:v>0.52270000000000005</c:v>
                </c:pt>
                <c:pt idx="3211">
                  <c:v>0.52682300000000004</c:v>
                </c:pt>
                <c:pt idx="3212">
                  <c:v>0.53158099999999997</c:v>
                </c:pt>
                <c:pt idx="3213">
                  <c:v>0.53681900000000005</c:v>
                </c:pt>
                <c:pt idx="3214">
                  <c:v>0.54244300000000001</c:v>
                </c:pt>
                <c:pt idx="3215">
                  <c:v>0.54836200000000002</c:v>
                </c:pt>
                <c:pt idx="3216">
                  <c:v>0.55445999999999995</c:v>
                </c:pt>
                <c:pt idx="3217">
                  <c:v>0.56063399999999997</c:v>
                </c:pt>
                <c:pt idx="3218">
                  <c:v>0.56689400000000001</c:v>
                </c:pt>
                <c:pt idx="3219">
                  <c:v>0.57333900000000004</c:v>
                </c:pt>
                <c:pt idx="3220">
                  <c:v>0.58001999999999998</c:v>
                </c:pt>
                <c:pt idx="3221">
                  <c:v>0.58683099999999999</c:v>
                </c:pt>
                <c:pt idx="3222">
                  <c:v>0.59360199999999996</c:v>
                </c:pt>
                <c:pt idx="3223">
                  <c:v>0.60023400000000005</c:v>
                </c:pt>
                <c:pt idx="3224">
                  <c:v>0.60672700000000002</c:v>
                </c:pt>
                <c:pt idx="3225">
                  <c:v>0.61312299999999997</c:v>
                </c:pt>
                <c:pt idx="3226">
                  <c:v>0.61948000000000003</c:v>
                </c:pt>
                <c:pt idx="3227">
                  <c:v>0.625861</c:v>
                </c:pt>
                <c:pt idx="3228">
                  <c:v>0.632239</c:v>
                </c:pt>
                <c:pt idx="3229">
                  <c:v>0.63841000000000003</c:v>
                </c:pt>
                <c:pt idx="3230">
                  <c:v>0.64415</c:v>
                </c:pt>
                <c:pt idx="3231">
                  <c:v>0.64941000000000004</c:v>
                </c:pt>
                <c:pt idx="3232">
                  <c:v>0.65427199999999996</c:v>
                </c:pt>
                <c:pt idx="3233">
                  <c:v>0.65886199999999995</c:v>
                </c:pt>
                <c:pt idx="3234">
                  <c:v>0.66331499999999999</c:v>
                </c:pt>
                <c:pt idx="3235">
                  <c:v>0.66765099999999999</c:v>
                </c:pt>
                <c:pt idx="3236">
                  <c:v>0.67169299999999998</c:v>
                </c:pt>
                <c:pt idx="3237">
                  <c:v>0.67525999999999997</c:v>
                </c:pt>
                <c:pt idx="3238">
                  <c:v>0.67830900000000005</c:v>
                </c:pt>
                <c:pt idx="3239">
                  <c:v>0.68091400000000002</c:v>
                </c:pt>
                <c:pt idx="3240">
                  <c:v>0.68314699999999995</c:v>
                </c:pt>
                <c:pt idx="3241">
                  <c:v>0.68501000000000001</c:v>
                </c:pt>
                <c:pt idx="3242">
                  <c:v>0.68644300000000003</c:v>
                </c:pt>
                <c:pt idx="3243">
                  <c:v>0.68739899999999998</c:v>
                </c:pt>
                <c:pt idx="3244">
                  <c:v>0.68796000000000002</c:v>
                </c:pt>
                <c:pt idx="3245">
                  <c:v>0.68835299999999999</c:v>
                </c:pt>
                <c:pt idx="3246">
                  <c:v>0.68875200000000003</c:v>
                </c:pt>
                <c:pt idx="3247">
                  <c:v>0.68910899999999997</c:v>
                </c:pt>
                <c:pt idx="3248">
                  <c:v>0.68923000000000001</c:v>
                </c:pt>
                <c:pt idx="3249">
                  <c:v>0.688913</c:v>
                </c:pt>
                <c:pt idx="3250">
                  <c:v>0.68804100000000001</c:v>
                </c:pt>
                <c:pt idx="3251">
                  <c:v>0.68659400000000004</c:v>
                </c:pt>
                <c:pt idx="3252">
                  <c:v>0.68460500000000002</c:v>
                </c:pt>
                <c:pt idx="3253">
                  <c:v>0.68215999999999999</c:v>
                </c:pt>
                <c:pt idx="3254">
                  <c:v>0.67941399999999996</c:v>
                </c:pt>
                <c:pt idx="3255">
                  <c:v>0.67649000000000004</c:v>
                </c:pt>
                <c:pt idx="3256">
                  <c:v>0.67335699999999998</c:v>
                </c:pt>
                <c:pt idx="3257">
                  <c:v>0.66991999999999996</c:v>
                </c:pt>
                <c:pt idx="3258">
                  <c:v>0.666157</c:v>
                </c:pt>
                <c:pt idx="3259">
                  <c:v>0.66212599999999999</c:v>
                </c:pt>
                <c:pt idx="3260">
                  <c:v>0.65790300000000002</c:v>
                </c:pt>
                <c:pt idx="3261">
                  <c:v>0.65356599999999998</c:v>
                </c:pt>
                <c:pt idx="3262">
                  <c:v>0.64922100000000005</c:v>
                </c:pt>
                <c:pt idx="3263">
                  <c:v>0.64500299999999999</c:v>
                </c:pt>
                <c:pt idx="3264">
                  <c:v>0.64100999999999997</c:v>
                </c:pt>
                <c:pt idx="3265">
                  <c:v>0.63728799999999997</c:v>
                </c:pt>
                <c:pt idx="3266">
                  <c:v>0.63388999999999995</c:v>
                </c:pt>
                <c:pt idx="3267">
                  <c:v>0.63093999999999995</c:v>
                </c:pt>
                <c:pt idx="3268">
                  <c:v>0.62863599999999997</c:v>
                </c:pt>
                <c:pt idx="3269">
                  <c:v>0.62708600000000003</c:v>
                </c:pt>
                <c:pt idx="3270">
                  <c:v>0.62612400000000001</c:v>
                </c:pt>
                <c:pt idx="3271">
                  <c:v>0.62541199999999997</c:v>
                </c:pt>
                <c:pt idx="3272">
                  <c:v>0.62468800000000002</c:v>
                </c:pt>
                <c:pt idx="3273">
                  <c:v>0.62386200000000003</c:v>
                </c:pt>
                <c:pt idx="3274">
                  <c:v>0.62300699999999998</c:v>
                </c:pt>
                <c:pt idx="3275">
                  <c:v>0.62228399999999995</c:v>
                </c:pt>
                <c:pt idx="3276">
                  <c:v>0.62180999999999997</c:v>
                </c:pt>
                <c:pt idx="3277">
                  <c:v>0.62160700000000002</c:v>
                </c:pt>
                <c:pt idx="3278">
                  <c:v>0.62158100000000005</c:v>
                </c:pt>
                <c:pt idx="3279">
                  <c:v>0.62150899999999998</c:v>
                </c:pt>
                <c:pt idx="3280">
                  <c:v>0.62116300000000002</c:v>
                </c:pt>
                <c:pt idx="3281">
                  <c:v>0.62050499999999997</c:v>
                </c:pt>
                <c:pt idx="3282">
                  <c:v>0.61963299999999999</c:v>
                </c:pt>
                <c:pt idx="3283">
                  <c:v>0.618537</c:v>
                </c:pt>
                <c:pt idx="3284">
                  <c:v>0.617058</c:v>
                </c:pt>
                <c:pt idx="3285">
                  <c:v>0.61505399999999999</c:v>
                </c:pt>
                <c:pt idx="3286">
                  <c:v>0.61250599999999999</c:v>
                </c:pt>
                <c:pt idx="3287">
                  <c:v>0.60947499999999999</c:v>
                </c:pt>
                <c:pt idx="3288">
                  <c:v>0.60605100000000001</c:v>
                </c:pt>
                <c:pt idx="3289">
                  <c:v>0.60235300000000003</c:v>
                </c:pt>
                <c:pt idx="3290">
                  <c:v>0.59853100000000004</c:v>
                </c:pt>
                <c:pt idx="3291">
                  <c:v>0.59470400000000001</c:v>
                </c:pt>
                <c:pt idx="3292">
                  <c:v>0.59094199999999997</c:v>
                </c:pt>
                <c:pt idx="3293">
                  <c:v>0.58724699999999996</c:v>
                </c:pt>
                <c:pt idx="3294">
                  <c:v>0.583538</c:v>
                </c:pt>
                <c:pt idx="3295">
                  <c:v>0.57972199999999996</c:v>
                </c:pt>
                <c:pt idx="3296">
                  <c:v>0.57577299999999998</c:v>
                </c:pt>
                <c:pt idx="3297">
                  <c:v>0.57173700000000005</c:v>
                </c:pt>
                <c:pt idx="3298">
                  <c:v>0.56769099999999995</c:v>
                </c:pt>
                <c:pt idx="3299">
                  <c:v>0.56370399999999998</c:v>
                </c:pt>
                <c:pt idx="3300">
                  <c:v>0.55982500000000002</c:v>
                </c:pt>
                <c:pt idx="3301">
                  <c:v>0.55606299999999997</c:v>
                </c:pt>
                <c:pt idx="3302">
                  <c:v>0.55237700000000001</c:v>
                </c:pt>
                <c:pt idx="3303">
                  <c:v>0.54873300000000003</c:v>
                </c:pt>
                <c:pt idx="3304">
                  <c:v>0.54518200000000006</c:v>
                </c:pt>
                <c:pt idx="3305">
                  <c:v>0.54182799999999998</c:v>
                </c:pt>
                <c:pt idx="3306">
                  <c:v>0.53869</c:v>
                </c:pt>
                <c:pt idx="3307">
                  <c:v>0.53567699999999996</c:v>
                </c:pt>
                <c:pt idx="3308">
                  <c:v>0.53269999999999995</c:v>
                </c:pt>
                <c:pt idx="3309">
                  <c:v>0.52972900000000001</c:v>
                </c:pt>
                <c:pt idx="3310">
                  <c:v>0.52672600000000003</c:v>
                </c:pt>
                <c:pt idx="3311">
                  <c:v>0.52365600000000001</c:v>
                </c:pt>
                <c:pt idx="3312">
                  <c:v>0.52059800000000001</c:v>
                </c:pt>
                <c:pt idx="3313">
                  <c:v>0.51776</c:v>
                </c:pt>
                <c:pt idx="3314">
                  <c:v>0.51531800000000005</c:v>
                </c:pt>
                <c:pt idx="3315">
                  <c:v>0.51327400000000001</c:v>
                </c:pt>
                <c:pt idx="3316">
                  <c:v>0.511517</c:v>
                </c:pt>
                <c:pt idx="3317">
                  <c:v>0.50991200000000003</c:v>
                </c:pt>
                <c:pt idx="3318">
                  <c:v>0.50832599999999994</c:v>
                </c:pt>
                <c:pt idx="3319">
                  <c:v>0.50664299999999995</c:v>
                </c:pt>
                <c:pt idx="3320">
                  <c:v>0.50480400000000003</c:v>
                </c:pt>
                <c:pt idx="3321">
                  <c:v>0.50281500000000001</c:v>
                </c:pt>
                <c:pt idx="3322">
                  <c:v>0.50077799999999995</c:v>
                </c:pt>
                <c:pt idx="3323">
                  <c:v>0.49886599999999998</c:v>
                </c:pt>
                <c:pt idx="3324">
                  <c:v>0.49720999999999999</c:v>
                </c:pt>
                <c:pt idx="3325">
                  <c:v>0.49579600000000001</c:v>
                </c:pt>
                <c:pt idx="3326">
                  <c:v>0.49449900000000002</c:v>
                </c:pt>
                <c:pt idx="3327">
                  <c:v>0.49322899999999997</c:v>
                </c:pt>
                <c:pt idx="3328">
                  <c:v>0.49197400000000002</c:v>
                </c:pt>
                <c:pt idx="3329">
                  <c:v>0.49072900000000003</c:v>
                </c:pt>
                <c:pt idx="3330">
                  <c:v>0.489454</c:v>
                </c:pt>
                <c:pt idx="3331">
                  <c:v>0.48813099999999998</c:v>
                </c:pt>
                <c:pt idx="3332">
                  <c:v>0.48676000000000003</c:v>
                </c:pt>
                <c:pt idx="3333">
                  <c:v>0.48526999999999998</c:v>
                </c:pt>
                <c:pt idx="3334">
                  <c:v>0.48347400000000001</c:v>
                </c:pt>
                <c:pt idx="3335">
                  <c:v>0.481215</c:v>
                </c:pt>
                <c:pt idx="3336">
                  <c:v>0.47855599999999998</c:v>
                </c:pt>
                <c:pt idx="3337">
                  <c:v>0.47575200000000001</c:v>
                </c:pt>
                <c:pt idx="3338">
                  <c:v>0.47303099999999998</c:v>
                </c:pt>
                <c:pt idx="3339">
                  <c:v>0.47043800000000002</c:v>
                </c:pt>
                <c:pt idx="3340">
                  <c:v>0.46789799999999998</c:v>
                </c:pt>
                <c:pt idx="3341">
                  <c:v>0.46533200000000002</c:v>
                </c:pt>
                <c:pt idx="3342">
                  <c:v>0.462704</c:v>
                </c:pt>
                <c:pt idx="3343">
                  <c:v>0.46004800000000001</c:v>
                </c:pt>
                <c:pt idx="3344">
                  <c:v>0.45747100000000002</c:v>
                </c:pt>
                <c:pt idx="3345">
                  <c:v>0.45510899999999999</c:v>
                </c:pt>
                <c:pt idx="3346">
                  <c:v>0.45306999999999997</c:v>
                </c:pt>
                <c:pt idx="3347">
                  <c:v>0.45141300000000001</c:v>
                </c:pt>
                <c:pt idx="3348">
                  <c:v>0.45014799999999999</c:v>
                </c:pt>
                <c:pt idx="3349">
                  <c:v>0.44924500000000001</c:v>
                </c:pt>
                <c:pt idx="3350">
                  <c:v>0.44866099999999998</c:v>
                </c:pt>
                <c:pt idx="3351">
                  <c:v>0.44836700000000002</c:v>
                </c:pt>
                <c:pt idx="3352">
                  <c:v>0.44831599999999999</c:v>
                </c:pt>
                <c:pt idx="3353">
                  <c:v>0.44845000000000002</c:v>
                </c:pt>
                <c:pt idx="3354">
                  <c:v>0.44876100000000002</c:v>
                </c:pt>
                <c:pt idx="3355">
                  <c:v>0.44930999999999999</c:v>
                </c:pt>
                <c:pt idx="3356">
                  <c:v>0.45015100000000002</c:v>
                </c:pt>
                <c:pt idx="3357">
                  <c:v>0.45125199999999999</c:v>
                </c:pt>
                <c:pt idx="3358">
                  <c:v>0.45252599999999998</c:v>
                </c:pt>
                <c:pt idx="3359">
                  <c:v>0.45393899999999998</c:v>
                </c:pt>
                <c:pt idx="3360">
                  <c:v>0.45558599999999999</c:v>
                </c:pt>
                <c:pt idx="3361">
                  <c:v>0.45760400000000001</c:v>
                </c:pt>
                <c:pt idx="3362">
                  <c:v>0.46001599999999998</c:v>
                </c:pt>
                <c:pt idx="3363">
                  <c:v>0.46270800000000001</c:v>
                </c:pt>
                <c:pt idx="3364">
                  <c:v>0.46554499999999999</c:v>
                </c:pt>
                <c:pt idx="3365">
                  <c:v>0.46846700000000002</c:v>
                </c:pt>
                <c:pt idx="3366">
                  <c:v>0.47147</c:v>
                </c:pt>
                <c:pt idx="3367">
                  <c:v>0.47453400000000001</c:v>
                </c:pt>
                <c:pt idx="3368">
                  <c:v>0.47757899999999998</c:v>
                </c:pt>
                <c:pt idx="3369">
                  <c:v>0.48051100000000002</c:v>
                </c:pt>
                <c:pt idx="3370">
                  <c:v>0.48330400000000001</c:v>
                </c:pt>
                <c:pt idx="3371">
                  <c:v>0.485985</c:v>
                </c:pt>
                <c:pt idx="3372">
                  <c:v>0.48853999999999997</c:v>
                </c:pt>
                <c:pt idx="3373">
                  <c:v>0.49088300000000001</c:v>
                </c:pt>
                <c:pt idx="3374">
                  <c:v>0.492921</c:v>
                </c:pt>
                <c:pt idx="3375">
                  <c:v>0.49460399999999999</c:v>
                </c:pt>
                <c:pt idx="3376">
                  <c:v>0.49589899999999998</c:v>
                </c:pt>
                <c:pt idx="3377">
                  <c:v>0.49679200000000001</c:v>
                </c:pt>
                <c:pt idx="3378">
                  <c:v>0.49731399999999998</c:v>
                </c:pt>
                <c:pt idx="3379">
                  <c:v>0.49751499999999999</c:v>
                </c:pt>
                <c:pt idx="3380">
                  <c:v>0.49739699999999998</c:v>
                </c:pt>
                <c:pt idx="3381">
                  <c:v>0.496859</c:v>
                </c:pt>
                <c:pt idx="3382">
                  <c:v>0.495757</c:v>
                </c:pt>
                <c:pt idx="3383">
                  <c:v>0.494033</c:v>
                </c:pt>
                <c:pt idx="3384">
                  <c:v>0.49176300000000001</c:v>
                </c:pt>
                <c:pt idx="3385">
                  <c:v>0.48903600000000003</c:v>
                </c:pt>
                <c:pt idx="3386">
                  <c:v>0.48583900000000002</c:v>
                </c:pt>
                <c:pt idx="3387">
                  <c:v>0.482126</c:v>
                </c:pt>
                <c:pt idx="3388">
                  <c:v>0.47792499999999999</c:v>
                </c:pt>
                <c:pt idx="3389">
                  <c:v>0.47330299999999997</c:v>
                </c:pt>
                <c:pt idx="3390">
                  <c:v>0.46827299999999999</c:v>
                </c:pt>
                <c:pt idx="3391">
                  <c:v>0.46279599999999999</c:v>
                </c:pt>
                <c:pt idx="3392">
                  <c:v>0.45688099999999998</c:v>
                </c:pt>
                <c:pt idx="3393">
                  <c:v>0.45065300000000003</c:v>
                </c:pt>
                <c:pt idx="3394">
                  <c:v>0.44431100000000001</c:v>
                </c:pt>
                <c:pt idx="3395">
                  <c:v>0.43801000000000001</c:v>
                </c:pt>
                <c:pt idx="3396">
                  <c:v>0.43179299999999998</c:v>
                </c:pt>
                <c:pt idx="3397">
                  <c:v>0.42563800000000002</c:v>
                </c:pt>
                <c:pt idx="3398">
                  <c:v>0.41954900000000001</c:v>
                </c:pt>
                <c:pt idx="3399">
                  <c:v>0.41358099999999998</c:v>
                </c:pt>
                <c:pt idx="3400">
                  <c:v>0.40781000000000001</c:v>
                </c:pt>
                <c:pt idx="3401">
                  <c:v>0.40229399999999998</c:v>
                </c:pt>
                <c:pt idx="3402">
                  <c:v>0.39704299999999998</c:v>
                </c:pt>
                <c:pt idx="3403">
                  <c:v>0.39200499999999999</c:v>
                </c:pt>
                <c:pt idx="3404">
                  <c:v>0.3871</c:v>
                </c:pt>
                <c:pt idx="3405">
                  <c:v>0.38228699999999999</c:v>
                </c:pt>
                <c:pt idx="3406">
                  <c:v>0.37761099999999997</c:v>
                </c:pt>
                <c:pt idx="3407">
                  <c:v>0.37316500000000002</c:v>
                </c:pt>
                <c:pt idx="3408">
                  <c:v>0.36899700000000002</c:v>
                </c:pt>
                <c:pt idx="3409">
                  <c:v>0.36507000000000001</c:v>
                </c:pt>
                <c:pt idx="3410">
                  <c:v>0.36134899999999998</c:v>
                </c:pt>
                <c:pt idx="3411">
                  <c:v>0.35786699999999999</c:v>
                </c:pt>
                <c:pt idx="3412">
                  <c:v>0.35467500000000002</c:v>
                </c:pt>
                <c:pt idx="3413">
                  <c:v>0.35175600000000001</c:v>
                </c:pt>
                <c:pt idx="3414">
                  <c:v>0.34903299999999998</c:v>
                </c:pt>
                <c:pt idx="3415">
                  <c:v>0.34645100000000001</c:v>
                </c:pt>
                <c:pt idx="3416">
                  <c:v>0.34403299999999998</c:v>
                </c:pt>
                <c:pt idx="3417">
                  <c:v>0.34187600000000001</c:v>
                </c:pt>
                <c:pt idx="3418">
                  <c:v>0.34006500000000001</c:v>
                </c:pt>
                <c:pt idx="3419">
                  <c:v>0.33859</c:v>
                </c:pt>
                <c:pt idx="3420">
                  <c:v>0.33734500000000001</c:v>
                </c:pt>
                <c:pt idx="3421">
                  <c:v>0.33622999999999997</c:v>
                </c:pt>
                <c:pt idx="3422">
                  <c:v>0.33522800000000003</c:v>
                </c:pt>
                <c:pt idx="3423">
                  <c:v>0.33438200000000001</c:v>
                </c:pt>
                <c:pt idx="3424">
                  <c:v>0.333733</c:v>
                </c:pt>
                <c:pt idx="3425">
                  <c:v>0.33328400000000002</c:v>
                </c:pt>
                <c:pt idx="3426">
                  <c:v>0.33300800000000003</c:v>
                </c:pt>
                <c:pt idx="3427">
                  <c:v>0.33287899999999998</c:v>
                </c:pt>
                <c:pt idx="3428">
                  <c:v>0.33290199999999998</c:v>
                </c:pt>
                <c:pt idx="3429">
                  <c:v>0.33313700000000002</c:v>
                </c:pt>
                <c:pt idx="3430">
                  <c:v>0.33369799999999999</c:v>
                </c:pt>
                <c:pt idx="3431">
                  <c:v>0.33469199999999999</c:v>
                </c:pt>
                <c:pt idx="3432">
                  <c:v>0.33612599999999998</c:v>
                </c:pt>
                <c:pt idx="3433">
                  <c:v>0.33791599999999999</c:v>
                </c:pt>
                <c:pt idx="3434">
                  <c:v>0.33996100000000001</c:v>
                </c:pt>
                <c:pt idx="3435">
                  <c:v>0.34221000000000001</c:v>
                </c:pt>
                <c:pt idx="3436">
                  <c:v>0.34465200000000001</c:v>
                </c:pt>
                <c:pt idx="3437">
                  <c:v>0.34727799999999998</c:v>
                </c:pt>
                <c:pt idx="3438">
                  <c:v>0.35006500000000002</c:v>
                </c:pt>
                <c:pt idx="3439">
                  <c:v>0.35295799999999999</c:v>
                </c:pt>
                <c:pt idx="3440">
                  <c:v>0.35587299999999999</c:v>
                </c:pt>
                <c:pt idx="3441">
                  <c:v>0.35871399999999998</c:v>
                </c:pt>
                <c:pt idx="3442">
                  <c:v>0.36138199999999998</c:v>
                </c:pt>
                <c:pt idx="3443">
                  <c:v>0.36378700000000003</c:v>
                </c:pt>
                <c:pt idx="3444">
                  <c:v>0.36588599999999999</c:v>
                </c:pt>
                <c:pt idx="3445">
                  <c:v>0.367703</c:v>
                </c:pt>
                <c:pt idx="3446">
                  <c:v>0.36929800000000002</c:v>
                </c:pt>
                <c:pt idx="3447">
                  <c:v>0.37069800000000003</c:v>
                </c:pt>
                <c:pt idx="3448">
                  <c:v>0.37189100000000003</c:v>
                </c:pt>
                <c:pt idx="3449">
                  <c:v>0.37288199999999999</c:v>
                </c:pt>
                <c:pt idx="3450">
                  <c:v>0.37372100000000003</c:v>
                </c:pt>
                <c:pt idx="3451">
                  <c:v>0.37446400000000002</c:v>
                </c:pt>
                <c:pt idx="3452">
                  <c:v>0.375143</c:v>
                </c:pt>
                <c:pt idx="3453">
                  <c:v>0.37579400000000002</c:v>
                </c:pt>
                <c:pt idx="3454">
                  <c:v>0.37643300000000002</c:v>
                </c:pt>
                <c:pt idx="3455">
                  <c:v>0.37698700000000002</c:v>
                </c:pt>
                <c:pt idx="3456">
                  <c:v>0.37733800000000001</c:v>
                </c:pt>
                <c:pt idx="3457">
                  <c:v>0.37744100000000003</c:v>
                </c:pt>
                <c:pt idx="3458">
                  <c:v>0.37736399999999998</c:v>
                </c:pt>
                <c:pt idx="3459">
                  <c:v>0.37721399999999999</c:v>
                </c:pt>
                <c:pt idx="3460">
                  <c:v>0.377081</c:v>
                </c:pt>
                <c:pt idx="3461">
                  <c:v>0.37705</c:v>
                </c:pt>
                <c:pt idx="3462">
                  <c:v>0.377166</c:v>
                </c:pt>
                <c:pt idx="3463">
                  <c:v>0.377361</c:v>
                </c:pt>
                <c:pt idx="3464">
                  <c:v>0.37748500000000001</c:v>
                </c:pt>
                <c:pt idx="3465">
                  <c:v>0.37744800000000001</c:v>
                </c:pt>
                <c:pt idx="3466">
                  <c:v>0.37729299999999999</c:v>
                </c:pt>
                <c:pt idx="3467">
                  <c:v>0.37709199999999998</c:v>
                </c:pt>
                <c:pt idx="3468">
                  <c:v>0.376828</c:v>
                </c:pt>
                <c:pt idx="3469">
                  <c:v>0.37643700000000002</c:v>
                </c:pt>
                <c:pt idx="3470">
                  <c:v>0.37589800000000001</c:v>
                </c:pt>
                <c:pt idx="3471">
                  <c:v>0.375245</c:v>
                </c:pt>
                <c:pt idx="3472">
                  <c:v>0.37454100000000001</c:v>
                </c:pt>
                <c:pt idx="3473">
                  <c:v>0.37388500000000002</c:v>
                </c:pt>
                <c:pt idx="3474">
                  <c:v>0.37335699999999999</c:v>
                </c:pt>
                <c:pt idx="3475">
                  <c:v>0.37293100000000001</c:v>
                </c:pt>
                <c:pt idx="3476">
                  <c:v>0.37249300000000002</c:v>
                </c:pt>
                <c:pt idx="3477">
                  <c:v>0.37193999999999999</c:v>
                </c:pt>
                <c:pt idx="3478">
                  <c:v>0.37124000000000001</c:v>
                </c:pt>
                <c:pt idx="3479">
                  <c:v>0.37041099999999999</c:v>
                </c:pt>
                <c:pt idx="3480">
                  <c:v>0.36948399999999998</c:v>
                </c:pt>
                <c:pt idx="3481">
                  <c:v>0.368479</c:v>
                </c:pt>
                <c:pt idx="3482">
                  <c:v>0.36737700000000001</c:v>
                </c:pt>
                <c:pt idx="3483">
                  <c:v>0.36615399999999998</c:v>
                </c:pt>
                <c:pt idx="3484">
                  <c:v>0.36483500000000002</c:v>
                </c:pt>
                <c:pt idx="3485">
                  <c:v>0.36346899999999999</c:v>
                </c:pt>
                <c:pt idx="3486">
                  <c:v>0.36202899999999999</c:v>
                </c:pt>
                <c:pt idx="3487">
                  <c:v>0.36037799999999998</c:v>
                </c:pt>
                <c:pt idx="3488">
                  <c:v>0.35838199999999998</c:v>
                </c:pt>
                <c:pt idx="3489">
                  <c:v>0.35603800000000002</c:v>
                </c:pt>
                <c:pt idx="3490">
                  <c:v>0.35344799999999998</c:v>
                </c:pt>
                <c:pt idx="3491">
                  <c:v>0.35067599999999999</c:v>
                </c:pt>
                <c:pt idx="3492">
                  <c:v>0.34766200000000003</c:v>
                </c:pt>
                <c:pt idx="3493">
                  <c:v>0.34431499999999998</c:v>
                </c:pt>
                <c:pt idx="3494">
                  <c:v>0.34062100000000001</c:v>
                </c:pt>
                <c:pt idx="3495">
                  <c:v>0.33662199999999998</c:v>
                </c:pt>
                <c:pt idx="3496">
                  <c:v>0.33234000000000002</c:v>
                </c:pt>
                <c:pt idx="3497">
                  <c:v>0.32777600000000001</c:v>
                </c:pt>
                <c:pt idx="3498">
                  <c:v>0.32295800000000002</c:v>
                </c:pt>
                <c:pt idx="3499">
                  <c:v>0.31792300000000001</c:v>
                </c:pt>
                <c:pt idx="3500">
                  <c:v>0.31267899999999998</c:v>
                </c:pt>
                <c:pt idx="3501">
                  <c:v>0.30723299999999998</c:v>
                </c:pt>
                <c:pt idx="3502">
                  <c:v>0.30161199999999999</c:v>
                </c:pt>
                <c:pt idx="3503">
                  <c:v>0.29583900000000002</c:v>
                </c:pt>
                <c:pt idx="3504">
                  <c:v>0.28990199999999999</c:v>
                </c:pt>
                <c:pt idx="3505">
                  <c:v>0.28380899999999998</c:v>
                </c:pt>
                <c:pt idx="3506">
                  <c:v>0.27763199999999999</c:v>
                </c:pt>
                <c:pt idx="3507">
                  <c:v>0.27149400000000001</c:v>
                </c:pt>
                <c:pt idx="3508">
                  <c:v>0.26550200000000002</c:v>
                </c:pt>
                <c:pt idx="3509">
                  <c:v>0.25970700000000002</c:v>
                </c:pt>
                <c:pt idx="3510">
                  <c:v>0.25410100000000002</c:v>
                </c:pt>
                <c:pt idx="3511">
                  <c:v>0.24868499999999999</c:v>
                </c:pt>
                <c:pt idx="3512">
                  <c:v>0.24357500000000001</c:v>
                </c:pt>
                <c:pt idx="3513">
                  <c:v>0.238987</c:v>
                </c:pt>
                <c:pt idx="3514">
                  <c:v>0.23505699999999999</c:v>
                </c:pt>
                <c:pt idx="3515">
                  <c:v>0.231678</c:v>
                </c:pt>
                <c:pt idx="3516">
                  <c:v>0.228573</c:v>
                </c:pt>
                <c:pt idx="3517">
                  <c:v>0.225524</c:v>
                </c:pt>
                <c:pt idx="3518">
                  <c:v>0.22250500000000001</c:v>
                </c:pt>
                <c:pt idx="3519">
                  <c:v>0.219585</c:v>
                </c:pt>
                <c:pt idx="3520">
                  <c:v>0.216784</c:v>
                </c:pt>
                <c:pt idx="3521">
                  <c:v>0.214056</c:v>
                </c:pt>
                <c:pt idx="3522">
                  <c:v>0.21135999999999999</c:v>
                </c:pt>
                <c:pt idx="3523">
                  <c:v>0.20866699999999999</c:v>
                </c:pt>
                <c:pt idx="3524">
                  <c:v>0.205874</c:v>
                </c:pt>
                <c:pt idx="3525">
                  <c:v>0.20280500000000001</c:v>
                </c:pt>
                <c:pt idx="3526">
                  <c:v>0.199292</c:v>
                </c:pt>
                <c:pt idx="3527">
                  <c:v>0.19525000000000001</c:v>
                </c:pt>
                <c:pt idx="3528">
                  <c:v>0.19068199999999999</c:v>
                </c:pt>
                <c:pt idx="3529">
                  <c:v>0.18565599999999999</c:v>
                </c:pt>
                <c:pt idx="3530">
                  <c:v>0.180259</c:v>
                </c:pt>
                <c:pt idx="3531">
                  <c:v>0.17451700000000001</c:v>
                </c:pt>
                <c:pt idx="3532">
                  <c:v>0.16838800000000001</c:v>
                </c:pt>
                <c:pt idx="3533">
                  <c:v>0.161833</c:v>
                </c:pt>
                <c:pt idx="3534">
                  <c:v>0.154858</c:v>
                </c:pt>
                <c:pt idx="3535">
                  <c:v>0.147512</c:v>
                </c:pt>
                <c:pt idx="3536">
                  <c:v>0.13989199999999999</c:v>
                </c:pt>
                <c:pt idx="3537">
                  <c:v>0.1321</c:v>
                </c:pt>
                <c:pt idx="3538">
                  <c:v>0.124152</c:v>
                </c:pt>
                <c:pt idx="3539">
                  <c:v>0.115949</c:v>
                </c:pt>
                <c:pt idx="3540">
                  <c:v>0.107405</c:v>
                </c:pt>
                <c:pt idx="3541">
                  <c:v>9.8582000000000003E-2</c:v>
                </c:pt>
                <c:pt idx="3542">
                  <c:v>8.9685000000000001E-2</c:v>
                </c:pt>
                <c:pt idx="3543">
                  <c:v>8.0947000000000005E-2</c:v>
                </c:pt>
                <c:pt idx="3544">
                  <c:v>7.2542999999999996E-2</c:v>
                </c:pt>
                <c:pt idx="3545">
                  <c:v>6.4576999999999996E-2</c:v>
                </c:pt>
                <c:pt idx="3546">
                  <c:v>5.7093999999999999E-2</c:v>
                </c:pt>
                <c:pt idx="3547">
                  <c:v>5.0040000000000001E-2</c:v>
                </c:pt>
                <c:pt idx="3548">
                  <c:v>4.3275000000000001E-2</c:v>
                </c:pt>
                <c:pt idx="3549">
                  <c:v>3.6704000000000001E-2</c:v>
                </c:pt>
                <c:pt idx="3550">
                  <c:v>3.0402999999999999E-2</c:v>
                </c:pt>
                <c:pt idx="3551">
                  <c:v>2.4575E-2</c:v>
                </c:pt>
                <c:pt idx="3552">
                  <c:v>1.942E-2</c:v>
                </c:pt>
                <c:pt idx="3553">
                  <c:v>1.5067000000000001E-2</c:v>
                </c:pt>
                <c:pt idx="3554">
                  <c:v>1.1535999999999999E-2</c:v>
                </c:pt>
                <c:pt idx="3555">
                  <c:v>8.763E-3</c:v>
                </c:pt>
                <c:pt idx="3556">
                  <c:v>6.6660000000000001E-3</c:v>
                </c:pt>
                <c:pt idx="3557">
                  <c:v>5.1799999999999997E-3</c:v>
                </c:pt>
                <c:pt idx="3558">
                  <c:v>4.2240000000000003E-3</c:v>
                </c:pt>
                <c:pt idx="3559">
                  <c:v>3.7399999999999998E-3</c:v>
                </c:pt>
                <c:pt idx="3560">
                  <c:v>3.604E-3</c:v>
                </c:pt>
                <c:pt idx="3561">
                  <c:v>3.4619999999999998E-3</c:v>
                </c:pt>
                <c:pt idx="3562">
                  <c:v>4.0039999999999997E-3</c:v>
                </c:pt>
                <c:pt idx="3563">
                  <c:v>5.0899999999999999E-3</c:v>
                </c:pt>
                <c:pt idx="3564">
                  <c:v>6.6360000000000004E-3</c:v>
                </c:pt>
                <c:pt idx="3565">
                  <c:v>8.7539999999999996E-3</c:v>
                </c:pt>
                <c:pt idx="3566">
                  <c:v>1.1632E-2</c:v>
                </c:pt>
                <c:pt idx="3567">
                  <c:v>1.5373E-2</c:v>
                </c:pt>
                <c:pt idx="3568">
                  <c:v>1.9987000000000001E-2</c:v>
                </c:pt>
                <c:pt idx="3569">
                  <c:v>2.5439E-2</c:v>
                </c:pt>
                <c:pt idx="3570">
                  <c:v>3.1656999999999998E-2</c:v>
                </c:pt>
                <c:pt idx="3571">
                  <c:v>3.8566000000000003E-2</c:v>
                </c:pt>
                <c:pt idx="3572">
                  <c:v>4.6124999999999999E-2</c:v>
                </c:pt>
                <c:pt idx="3573">
                  <c:v>5.4342000000000001E-2</c:v>
                </c:pt>
                <c:pt idx="3574">
                  <c:v>6.3236000000000001E-2</c:v>
                </c:pt>
                <c:pt idx="3575">
                  <c:v>7.2821999999999998E-2</c:v>
                </c:pt>
                <c:pt idx="3576">
                  <c:v>8.3099999999999993E-2</c:v>
                </c:pt>
                <c:pt idx="3577">
                  <c:v>9.4019000000000005E-2</c:v>
                </c:pt>
                <c:pt idx="3578">
                  <c:v>0.105502</c:v>
                </c:pt>
                <c:pt idx="3579">
                  <c:v>0.117493</c:v>
                </c:pt>
                <c:pt idx="3580">
                  <c:v>0.12992999999999999</c:v>
                </c:pt>
                <c:pt idx="3581">
                  <c:v>0.14270099999999999</c:v>
                </c:pt>
                <c:pt idx="3582">
                  <c:v>0.15570400000000001</c:v>
                </c:pt>
                <c:pt idx="3583">
                  <c:v>0.16896</c:v>
                </c:pt>
                <c:pt idx="3584">
                  <c:v>0.18255399999999999</c:v>
                </c:pt>
                <c:pt idx="3585">
                  <c:v>0.19645799999999999</c:v>
                </c:pt>
                <c:pt idx="3586">
                  <c:v>0.21049699999999999</c:v>
                </c:pt>
                <c:pt idx="3587">
                  <c:v>0.224492</c:v>
                </c:pt>
                <c:pt idx="3588">
                  <c:v>0.238372</c:v>
                </c:pt>
                <c:pt idx="3589">
                  <c:v>0.25209799999999999</c:v>
                </c:pt>
                <c:pt idx="3590">
                  <c:v>0.26558700000000002</c:v>
                </c:pt>
                <c:pt idx="3591">
                  <c:v>0.27877800000000003</c:v>
                </c:pt>
                <c:pt idx="3592">
                  <c:v>0.29169400000000001</c:v>
                </c:pt>
                <c:pt idx="3593">
                  <c:v>0.30434600000000001</c:v>
                </c:pt>
                <c:pt idx="3594">
                  <c:v>0.31661899999999998</c:v>
                </c:pt>
                <c:pt idx="3595">
                  <c:v>0.32831399999999999</c:v>
                </c:pt>
                <c:pt idx="3596">
                  <c:v>0.33928399999999997</c:v>
                </c:pt>
                <c:pt idx="3597">
                  <c:v>0.34945999999999999</c:v>
                </c:pt>
                <c:pt idx="3598">
                  <c:v>0.35879499999999998</c:v>
                </c:pt>
                <c:pt idx="3599">
                  <c:v>0.36721799999999999</c:v>
                </c:pt>
                <c:pt idx="3600">
                  <c:v>0.37463600000000002</c:v>
                </c:pt>
                <c:pt idx="3601">
                  <c:v>0.38097999999999999</c:v>
                </c:pt>
                <c:pt idx="3602">
                  <c:v>0.38623299999999999</c:v>
                </c:pt>
                <c:pt idx="3603">
                  <c:v>0.39036799999999999</c:v>
                </c:pt>
                <c:pt idx="3604">
                  <c:v>0.39331100000000002</c:v>
                </c:pt>
                <c:pt idx="3605">
                  <c:v>0.39503500000000003</c:v>
                </c:pt>
                <c:pt idx="3606">
                  <c:v>0.395675</c:v>
                </c:pt>
                <c:pt idx="3607">
                  <c:v>0.39547300000000002</c:v>
                </c:pt>
                <c:pt idx="3608">
                  <c:v>0.39458500000000002</c:v>
                </c:pt>
                <c:pt idx="3609">
                  <c:v>0.39300299999999999</c:v>
                </c:pt>
                <c:pt idx="3610">
                  <c:v>0.390706</c:v>
                </c:pt>
                <c:pt idx="3611">
                  <c:v>0.387822</c:v>
                </c:pt>
                <c:pt idx="3612">
                  <c:v>0.38459500000000002</c:v>
                </c:pt>
                <c:pt idx="3613">
                  <c:v>0.38125100000000001</c:v>
                </c:pt>
                <c:pt idx="3614">
                  <c:v>0.37795400000000001</c:v>
                </c:pt>
                <c:pt idx="3615">
                  <c:v>0.374884</c:v>
                </c:pt>
                <c:pt idx="3616">
                  <c:v>0.37222899999999998</c:v>
                </c:pt>
                <c:pt idx="3617">
                  <c:v>0.37008600000000003</c:v>
                </c:pt>
                <c:pt idx="3618">
                  <c:v>0.36842900000000001</c:v>
                </c:pt>
                <c:pt idx="3619">
                  <c:v>0.36723099999999997</c:v>
                </c:pt>
                <c:pt idx="3620">
                  <c:v>0.36654799999999998</c:v>
                </c:pt>
                <c:pt idx="3621">
                  <c:v>0.366477</c:v>
                </c:pt>
                <c:pt idx="3622">
                  <c:v>0.36704900000000001</c:v>
                </c:pt>
                <c:pt idx="3623">
                  <c:v>0.36823</c:v>
                </c:pt>
                <c:pt idx="3624">
                  <c:v>0.36998500000000001</c:v>
                </c:pt>
                <c:pt idx="3625">
                  <c:v>0.37228899999999998</c:v>
                </c:pt>
                <c:pt idx="3626">
                  <c:v>0.37504999999999999</c:v>
                </c:pt>
                <c:pt idx="3627">
                  <c:v>0.37809900000000002</c:v>
                </c:pt>
                <c:pt idx="3628">
                  <c:v>0.38132199999999999</c:v>
                </c:pt>
                <c:pt idx="3629">
                  <c:v>0.38475999999999999</c:v>
                </c:pt>
                <c:pt idx="3630">
                  <c:v>0.38855000000000001</c:v>
                </c:pt>
                <c:pt idx="3631">
                  <c:v>0.39275300000000002</c:v>
                </c:pt>
                <c:pt idx="3632">
                  <c:v>0.39726800000000001</c:v>
                </c:pt>
                <c:pt idx="3633">
                  <c:v>0.40193600000000002</c:v>
                </c:pt>
                <c:pt idx="3634">
                  <c:v>0.40673799999999999</c:v>
                </c:pt>
                <c:pt idx="3635">
                  <c:v>0.411829</c:v>
                </c:pt>
                <c:pt idx="3636">
                  <c:v>0.41736099999999998</c:v>
                </c:pt>
                <c:pt idx="3637">
                  <c:v>0.42333999999999999</c:v>
                </c:pt>
                <c:pt idx="3638">
                  <c:v>0.42966500000000002</c:v>
                </c:pt>
                <c:pt idx="3639">
                  <c:v>0.43629200000000001</c:v>
                </c:pt>
                <c:pt idx="3640">
                  <c:v>0.44328299999999998</c:v>
                </c:pt>
                <c:pt idx="3641">
                  <c:v>0.45069199999999998</c:v>
                </c:pt>
                <c:pt idx="3642">
                  <c:v>0.45849099999999998</c:v>
                </c:pt>
                <c:pt idx="3643">
                  <c:v>0.46670499999999998</c:v>
                </c:pt>
                <c:pt idx="3644">
                  <c:v>0.47554400000000002</c:v>
                </c:pt>
                <c:pt idx="3645">
                  <c:v>0.48529899999999998</c:v>
                </c:pt>
                <c:pt idx="3646">
                  <c:v>0.49609900000000001</c:v>
                </c:pt>
                <c:pt idx="3647">
                  <c:v>0.50783299999999998</c:v>
                </c:pt>
                <c:pt idx="3648">
                  <c:v>0.52023600000000003</c:v>
                </c:pt>
                <c:pt idx="3649">
                  <c:v>0.53300999999999998</c:v>
                </c:pt>
                <c:pt idx="3650">
                  <c:v>0.54595400000000005</c:v>
                </c:pt>
                <c:pt idx="3651">
                  <c:v>0.55906599999999995</c:v>
                </c:pt>
                <c:pt idx="3652">
                  <c:v>0.57252800000000004</c:v>
                </c:pt>
                <c:pt idx="3653">
                  <c:v>0.58652599999999999</c:v>
                </c:pt>
                <c:pt idx="3654">
                  <c:v>0.60105600000000003</c:v>
                </c:pt>
                <c:pt idx="3655">
                  <c:v>0.61587599999999998</c:v>
                </c:pt>
                <c:pt idx="3656">
                  <c:v>0.63066</c:v>
                </c:pt>
                <c:pt idx="3657">
                  <c:v>0.645208</c:v>
                </c:pt>
                <c:pt idx="3658">
                  <c:v>0.65948200000000001</c:v>
                </c:pt>
                <c:pt idx="3659">
                  <c:v>0.67347500000000005</c:v>
                </c:pt>
                <c:pt idx="3660">
                  <c:v>0.68709299999999995</c:v>
                </c:pt>
                <c:pt idx="3661">
                  <c:v>0.70015799999999995</c:v>
                </c:pt>
                <c:pt idx="3662">
                  <c:v>0.71248</c:v>
                </c:pt>
                <c:pt idx="3663">
                  <c:v>0.72392900000000004</c:v>
                </c:pt>
                <c:pt idx="3664">
                  <c:v>0.73443499999999995</c:v>
                </c:pt>
                <c:pt idx="3665">
                  <c:v>0.74393399999999998</c:v>
                </c:pt>
                <c:pt idx="3666">
                  <c:v>0.75239100000000003</c:v>
                </c:pt>
                <c:pt idx="3667">
                  <c:v>0.75992000000000004</c:v>
                </c:pt>
                <c:pt idx="3668">
                  <c:v>0.766795</c:v>
                </c:pt>
                <c:pt idx="3669">
                  <c:v>0.77324499999999996</c:v>
                </c:pt>
                <c:pt idx="3670">
                  <c:v>0.77929599999999999</c:v>
                </c:pt>
                <c:pt idx="3671">
                  <c:v>0.78486</c:v>
                </c:pt>
                <c:pt idx="3672">
                  <c:v>0.789937</c:v>
                </c:pt>
                <c:pt idx="3673">
                  <c:v>0.79469400000000001</c:v>
                </c:pt>
                <c:pt idx="3674">
                  <c:v>0.79943299999999995</c:v>
                </c:pt>
                <c:pt idx="3675">
                  <c:v>0.80452699999999999</c:v>
                </c:pt>
                <c:pt idx="3676">
                  <c:v>0.810338</c:v>
                </c:pt>
                <c:pt idx="3677">
                  <c:v>0.81710300000000002</c:v>
                </c:pt>
                <c:pt idx="3678">
                  <c:v>0.82490799999999997</c:v>
                </c:pt>
                <c:pt idx="3679">
                  <c:v>0.83383300000000005</c:v>
                </c:pt>
                <c:pt idx="3680">
                  <c:v>0.84406700000000001</c:v>
                </c:pt>
                <c:pt idx="3681">
                  <c:v>0.85585299999999997</c:v>
                </c:pt>
                <c:pt idx="3682">
                  <c:v>0.86938400000000005</c:v>
                </c:pt>
                <c:pt idx="3683">
                  <c:v>0.88477899999999998</c:v>
                </c:pt>
                <c:pt idx="3684">
                  <c:v>0.90208299999999997</c:v>
                </c:pt>
                <c:pt idx="3685">
                  <c:v>0.921207</c:v>
                </c:pt>
                <c:pt idx="3686">
                  <c:v>0.94194599999999995</c:v>
                </c:pt>
                <c:pt idx="3687">
                  <c:v>0.96411400000000003</c:v>
                </c:pt>
                <c:pt idx="3688">
                  <c:v>0.98762300000000003</c:v>
                </c:pt>
                <c:pt idx="3689">
                  <c:v>1.0124070000000001</c:v>
                </c:pt>
                <c:pt idx="3690">
                  <c:v>1.038389</c:v>
                </c:pt>
                <c:pt idx="3691">
                  <c:v>1.0655490000000001</c:v>
                </c:pt>
                <c:pt idx="3692">
                  <c:v>1.0939019999999999</c:v>
                </c:pt>
                <c:pt idx="3693">
                  <c:v>1.123289</c:v>
                </c:pt>
                <c:pt idx="3694">
                  <c:v>1.1532530000000001</c:v>
                </c:pt>
                <c:pt idx="3695">
                  <c:v>1.1832290000000001</c:v>
                </c:pt>
                <c:pt idx="3696">
                  <c:v>1.212812</c:v>
                </c:pt>
                <c:pt idx="3697">
                  <c:v>1.241808</c:v>
                </c:pt>
                <c:pt idx="3698">
                  <c:v>1.2700959999999999</c:v>
                </c:pt>
                <c:pt idx="3699">
                  <c:v>1.2975159999999999</c:v>
                </c:pt>
                <c:pt idx="3700">
                  <c:v>1.323833</c:v>
                </c:pt>
                <c:pt idx="3701">
                  <c:v>1.3487720000000001</c:v>
                </c:pt>
                <c:pt idx="3702">
                  <c:v>1.3720779999999999</c:v>
                </c:pt>
                <c:pt idx="3703">
                  <c:v>1.39354</c:v>
                </c:pt>
                <c:pt idx="3704">
                  <c:v>1.4129560000000001</c:v>
                </c:pt>
                <c:pt idx="3705">
                  <c:v>1.430167</c:v>
                </c:pt>
                <c:pt idx="3706">
                  <c:v>1.4451620000000001</c:v>
                </c:pt>
                <c:pt idx="3707">
                  <c:v>1.458102</c:v>
                </c:pt>
                <c:pt idx="3708">
                  <c:v>1.469157</c:v>
                </c:pt>
                <c:pt idx="3709">
                  <c:v>1.4783660000000001</c:v>
                </c:pt>
                <c:pt idx="3710">
                  <c:v>1.485684</c:v>
                </c:pt>
                <c:pt idx="3711">
                  <c:v>1.4911190000000001</c:v>
                </c:pt>
                <c:pt idx="3712">
                  <c:v>1.49478</c:v>
                </c:pt>
                <c:pt idx="3713">
                  <c:v>1.496872</c:v>
                </c:pt>
                <c:pt idx="3714">
                  <c:v>1.4977039999999999</c:v>
                </c:pt>
                <c:pt idx="3715">
                  <c:v>1.49762</c:v>
                </c:pt>
                <c:pt idx="3716">
                  <c:v>1.4968630000000001</c:v>
                </c:pt>
                <c:pt idx="3717">
                  <c:v>1.4954989999999999</c:v>
                </c:pt>
                <c:pt idx="3718">
                  <c:v>1.4935799999999999</c:v>
                </c:pt>
                <c:pt idx="3719">
                  <c:v>1.491385</c:v>
                </c:pt>
                <c:pt idx="3720">
                  <c:v>1.4894069999999999</c:v>
                </c:pt>
                <c:pt idx="3721">
                  <c:v>1.4880910000000001</c:v>
                </c:pt>
                <c:pt idx="3722">
                  <c:v>1.4876320000000001</c:v>
                </c:pt>
                <c:pt idx="3723">
                  <c:v>1.488035</c:v>
                </c:pt>
                <c:pt idx="3724">
                  <c:v>1.489276</c:v>
                </c:pt>
                <c:pt idx="3725">
                  <c:v>1.4913860000000001</c:v>
                </c:pt>
                <c:pt idx="3726">
                  <c:v>1.494418</c:v>
                </c:pt>
                <c:pt idx="3727">
                  <c:v>1.498408</c:v>
                </c:pt>
                <c:pt idx="3728">
                  <c:v>1.5034080000000001</c:v>
                </c:pt>
                <c:pt idx="3729">
                  <c:v>1.5094970000000001</c:v>
                </c:pt>
                <c:pt idx="3730">
                  <c:v>1.5167139999999999</c:v>
                </c:pt>
                <c:pt idx="3731">
                  <c:v>1.5249520000000001</c:v>
                </c:pt>
                <c:pt idx="3732">
                  <c:v>1.533949</c:v>
                </c:pt>
                <c:pt idx="3733">
                  <c:v>1.5433730000000001</c:v>
                </c:pt>
                <c:pt idx="3734">
                  <c:v>1.552953</c:v>
                </c:pt>
                <c:pt idx="3735">
                  <c:v>1.5625869999999999</c:v>
                </c:pt>
                <c:pt idx="3736">
                  <c:v>1.5723339999999999</c:v>
                </c:pt>
                <c:pt idx="3737">
                  <c:v>1.5822970000000001</c:v>
                </c:pt>
                <c:pt idx="3738">
                  <c:v>1.5924849999999999</c:v>
                </c:pt>
                <c:pt idx="3739">
                  <c:v>1.6027880000000001</c:v>
                </c:pt>
                <c:pt idx="3740">
                  <c:v>1.61304</c:v>
                </c:pt>
                <c:pt idx="3741">
                  <c:v>1.6231180000000001</c:v>
                </c:pt>
                <c:pt idx="3742">
                  <c:v>1.6330180000000001</c:v>
                </c:pt>
                <c:pt idx="3743">
                  <c:v>1.6428210000000001</c:v>
                </c:pt>
                <c:pt idx="3744">
                  <c:v>1.6525989999999999</c:v>
                </c:pt>
                <c:pt idx="3745">
                  <c:v>1.662385</c:v>
                </c:pt>
                <c:pt idx="3746">
                  <c:v>1.6722189999999999</c:v>
                </c:pt>
                <c:pt idx="3747">
                  <c:v>1.68214</c:v>
                </c:pt>
                <c:pt idx="3748">
                  <c:v>1.692161</c:v>
                </c:pt>
                <c:pt idx="3749">
                  <c:v>1.7023029999999999</c:v>
                </c:pt>
                <c:pt idx="3750">
                  <c:v>1.712661</c:v>
                </c:pt>
                <c:pt idx="3751">
                  <c:v>1.7233989999999999</c:v>
                </c:pt>
                <c:pt idx="3752">
                  <c:v>1.7346410000000001</c:v>
                </c:pt>
                <c:pt idx="3753">
                  <c:v>1.746356</c:v>
                </c:pt>
                <c:pt idx="3754">
                  <c:v>1.7583580000000001</c:v>
                </c:pt>
                <c:pt idx="3755">
                  <c:v>1.7704690000000001</c:v>
                </c:pt>
                <c:pt idx="3756">
                  <c:v>1.782646</c:v>
                </c:pt>
                <c:pt idx="3757">
                  <c:v>1.794964</c:v>
                </c:pt>
                <c:pt idx="3758">
                  <c:v>1.807547</c:v>
                </c:pt>
                <c:pt idx="3759">
                  <c:v>1.820514</c:v>
                </c:pt>
                <c:pt idx="3760">
                  <c:v>1.8338840000000001</c:v>
                </c:pt>
                <c:pt idx="3761">
                  <c:v>1.847478</c:v>
                </c:pt>
                <c:pt idx="3762">
                  <c:v>1.8610500000000001</c:v>
                </c:pt>
                <c:pt idx="3763">
                  <c:v>1.8745039999999999</c:v>
                </c:pt>
                <c:pt idx="3764">
                  <c:v>1.887883</c:v>
                </c:pt>
                <c:pt idx="3765">
                  <c:v>1.9011530000000001</c:v>
                </c:pt>
                <c:pt idx="3766">
                  <c:v>1.9140999999999999</c:v>
                </c:pt>
                <c:pt idx="3767">
                  <c:v>1.9264410000000001</c:v>
                </c:pt>
                <c:pt idx="3768">
                  <c:v>1.937978</c:v>
                </c:pt>
                <c:pt idx="3769">
                  <c:v>1.948631</c:v>
                </c:pt>
                <c:pt idx="3770">
                  <c:v>1.9583790000000001</c:v>
                </c:pt>
                <c:pt idx="3771">
                  <c:v>1.96719</c:v>
                </c:pt>
                <c:pt idx="3772">
                  <c:v>1.975004</c:v>
                </c:pt>
                <c:pt idx="3773">
                  <c:v>1.9817880000000001</c:v>
                </c:pt>
                <c:pt idx="3774">
                  <c:v>1.9875579999999999</c:v>
                </c:pt>
                <c:pt idx="3775">
                  <c:v>1.9923169999999999</c:v>
                </c:pt>
                <c:pt idx="3776">
                  <c:v>1.9960070000000001</c:v>
                </c:pt>
                <c:pt idx="3777">
                  <c:v>1.9985360000000001</c:v>
                </c:pt>
                <c:pt idx="3778">
                  <c:v>1.9998579999999999</c:v>
                </c:pt>
                <c:pt idx="3779">
                  <c:v>2</c:v>
                </c:pt>
                <c:pt idx="3780">
                  <c:v>1.999071</c:v>
                </c:pt>
                <c:pt idx="3781">
                  <c:v>1.997242</c:v>
                </c:pt>
                <c:pt idx="3782">
                  <c:v>1.994693</c:v>
                </c:pt>
                <c:pt idx="3783">
                  <c:v>1.9915069999999999</c:v>
                </c:pt>
                <c:pt idx="3784">
                  <c:v>1.987619</c:v>
                </c:pt>
                <c:pt idx="3785">
                  <c:v>1.9829889999999999</c:v>
                </c:pt>
                <c:pt idx="3786">
                  <c:v>1.9778180000000001</c:v>
                </c:pt>
                <c:pt idx="3787">
                  <c:v>1.9724569999999999</c:v>
                </c:pt>
                <c:pt idx="3788">
                  <c:v>1.967049</c:v>
                </c:pt>
                <c:pt idx="3789">
                  <c:v>1.961401</c:v>
                </c:pt>
                <c:pt idx="3790">
                  <c:v>1.9552320000000001</c:v>
                </c:pt>
                <c:pt idx="3791">
                  <c:v>1.948464</c:v>
                </c:pt>
                <c:pt idx="3792">
                  <c:v>1.9412229999999999</c:v>
                </c:pt>
                <c:pt idx="3793">
                  <c:v>1.933638</c:v>
                </c:pt>
                <c:pt idx="3794">
                  <c:v>1.9256599999999999</c:v>
                </c:pt>
                <c:pt idx="3795">
                  <c:v>1.917081</c:v>
                </c:pt>
                <c:pt idx="3796">
                  <c:v>1.907721</c:v>
                </c:pt>
                <c:pt idx="3797">
                  <c:v>1.897519</c:v>
                </c:pt>
                <c:pt idx="3798">
                  <c:v>1.886447</c:v>
                </c:pt>
                <c:pt idx="3799">
                  <c:v>1.8744050000000001</c:v>
                </c:pt>
                <c:pt idx="3800">
                  <c:v>1.861327</c:v>
                </c:pt>
                <c:pt idx="3801">
                  <c:v>1.8472630000000001</c:v>
                </c:pt>
                <c:pt idx="3802">
                  <c:v>1.8323199999999999</c:v>
                </c:pt>
                <c:pt idx="3803">
                  <c:v>1.816532</c:v>
                </c:pt>
                <c:pt idx="3804">
                  <c:v>1.799857</c:v>
                </c:pt>
                <c:pt idx="3805">
                  <c:v>1.7822279999999999</c:v>
                </c:pt>
                <c:pt idx="3806">
                  <c:v>1.76362</c:v>
                </c:pt>
                <c:pt idx="3807">
                  <c:v>1.7441040000000001</c:v>
                </c:pt>
                <c:pt idx="3808">
                  <c:v>1.723892</c:v>
                </c:pt>
                <c:pt idx="3809">
                  <c:v>1.703303</c:v>
                </c:pt>
                <c:pt idx="3810">
                  <c:v>1.6826749999999999</c:v>
                </c:pt>
                <c:pt idx="3811">
                  <c:v>1.6622729999999999</c:v>
                </c:pt>
                <c:pt idx="3812">
                  <c:v>1.6422810000000001</c:v>
                </c:pt>
                <c:pt idx="3813">
                  <c:v>1.6228469999999999</c:v>
                </c:pt>
                <c:pt idx="3814">
                  <c:v>1.604117</c:v>
                </c:pt>
                <c:pt idx="3815">
                  <c:v>1.586241</c:v>
                </c:pt>
                <c:pt idx="3816">
                  <c:v>1.5693060000000001</c:v>
                </c:pt>
                <c:pt idx="3817">
                  <c:v>1.5532710000000001</c:v>
                </c:pt>
                <c:pt idx="3818">
                  <c:v>1.538035</c:v>
                </c:pt>
                <c:pt idx="3819">
                  <c:v>1.5235719999999999</c:v>
                </c:pt>
                <c:pt idx="3820">
                  <c:v>1.5099499999999999</c:v>
                </c:pt>
                <c:pt idx="3821">
                  <c:v>1.4971639999999999</c:v>
                </c:pt>
                <c:pt idx="3822">
                  <c:v>1.4850449999999999</c:v>
                </c:pt>
                <c:pt idx="3823">
                  <c:v>1.473341</c:v>
                </c:pt>
                <c:pt idx="3824">
                  <c:v>1.4618500000000001</c:v>
                </c:pt>
                <c:pt idx="3825">
                  <c:v>1.4504360000000001</c:v>
                </c:pt>
                <c:pt idx="3826">
                  <c:v>1.4389099999999999</c:v>
                </c:pt>
                <c:pt idx="3827">
                  <c:v>1.4269430000000001</c:v>
                </c:pt>
                <c:pt idx="3828">
                  <c:v>1.414148</c:v>
                </c:pt>
                <c:pt idx="3829">
                  <c:v>1.400255</c:v>
                </c:pt>
                <c:pt idx="3830">
                  <c:v>1.385192</c:v>
                </c:pt>
                <c:pt idx="3831">
                  <c:v>1.3689629999999999</c:v>
                </c:pt>
                <c:pt idx="3832">
                  <c:v>1.3515109999999999</c:v>
                </c:pt>
                <c:pt idx="3833">
                  <c:v>1.3327290000000001</c:v>
                </c:pt>
                <c:pt idx="3834">
                  <c:v>1.3126180000000001</c:v>
                </c:pt>
                <c:pt idx="3835">
                  <c:v>1.291337</c:v>
                </c:pt>
                <c:pt idx="3836">
                  <c:v>1.2690490000000001</c:v>
                </c:pt>
                <c:pt idx="3837">
                  <c:v>1.245789</c:v>
                </c:pt>
                <c:pt idx="3838">
                  <c:v>1.221527</c:v>
                </c:pt>
                <c:pt idx="3839">
                  <c:v>1.196302</c:v>
                </c:pt>
                <c:pt idx="3840">
                  <c:v>1.170229</c:v>
                </c:pt>
                <c:pt idx="3841">
                  <c:v>1.1434850000000001</c:v>
                </c:pt>
                <c:pt idx="3842">
                  <c:v>1.116323</c:v>
                </c:pt>
                <c:pt idx="3843">
                  <c:v>1.089027</c:v>
                </c:pt>
                <c:pt idx="3844">
                  <c:v>1.0617890000000001</c:v>
                </c:pt>
                <c:pt idx="3845">
                  <c:v>1.0346900000000001</c:v>
                </c:pt>
                <c:pt idx="3846">
                  <c:v>1.0077959999999999</c:v>
                </c:pt>
                <c:pt idx="3847">
                  <c:v>0.98123000000000005</c:v>
                </c:pt>
                <c:pt idx="3848">
                  <c:v>0.95515600000000001</c:v>
                </c:pt>
                <c:pt idx="3849">
                  <c:v>0.92971099999999995</c:v>
                </c:pt>
                <c:pt idx="3850">
                  <c:v>0.90496500000000002</c:v>
                </c:pt>
                <c:pt idx="3851">
                  <c:v>0.88087800000000005</c:v>
                </c:pt>
                <c:pt idx="3852">
                  <c:v>0.85732299999999995</c:v>
                </c:pt>
                <c:pt idx="3853">
                  <c:v>0.83417799999999998</c:v>
                </c:pt>
                <c:pt idx="3854">
                  <c:v>0.81142300000000001</c:v>
                </c:pt>
                <c:pt idx="3855">
                  <c:v>0.78911799999999999</c:v>
                </c:pt>
                <c:pt idx="3856">
                  <c:v>0.76729999999999998</c:v>
                </c:pt>
                <c:pt idx="3857">
                  <c:v>0.74591600000000002</c:v>
                </c:pt>
                <c:pt idx="3858">
                  <c:v>0.72486200000000001</c:v>
                </c:pt>
                <c:pt idx="3859">
                  <c:v>0.70402100000000001</c:v>
                </c:pt>
                <c:pt idx="3860">
                  <c:v>0.68328299999999997</c:v>
                </c:pt>
                <c:pt idx="3861">
                  <c:v>0.66256899999999996</c:v>
                </c:pt>
                <c:pt idx="3862">
                  <c:v>0.64187799999999995</c:v>
                </c:pt>
                <c:pt idx="3863">
                  <c:v>0.62129199999999996</c:v>
                </c:pt>
                <c:pt idx="3864">
                  <c:v>0.60095399999999999</c:v>
                </c:pt>
                <c:pt idx="3865">
                  <c:v>0.581067</c:v>
                </c:pt>
                <c:pt idx="3866">
                  <c:v>0.56186899999999995</c:v>
                </c:pt>
                <c:pt idx="3867">
                  <c:v>0.54354599999999997</c:v>
                </c:pt>
                <c:pt idx="3868">
                  <c:v>0.52612599999999998</c:v>
                </c:pt>
                <c:pt idx="3869">
                  <c:v>0.50949999999999995</c:v>
                </c:pt>
                <c:pt idx="3870">
                  <c:v>0.493564</c:v>
                </c:pt>
                <c:pt idx="3871">
                  <c:v>0.47831000000000001</c:v>
                </c:pt>
                <c:pt idx="3872">
                  <c:v>0.46382699999999999</c:v>
                </c:pt>
                <c:pt idx="3873">
                  <c:v>0.450239</c:v>
                </c:pt>
                <c:pt idx="3874">
                  <c:v>0.43759500000000001</c:v>
                </c:pt>
                <c:pt idx="3875">
                  <c:v>0.425788</c:v>
                </c:pt>
                <c:pt idx="3876">
                  <c:v>0.414657</c:v>
                </c:pt>
                <c:pt idx="3877">
                  <c:v>0.40415400000000001</c:v>
                </c:pt>
                <c:pt idx="3878">
                  <c:v>0.39430900000000002</c:v>
                </c:pt>
                <c:pt idx="3879">
                  <c:v>0.38506000000000001</c:v>
                </c:pt>
                <c:pt idx="3880">
                  <c:v>0.37618000000000001</c:v>
                </c:pt>
                <c:pt idx="3881">
                  <c:v>0.36740600000000001</c:v>
                </c:pt>
                <c:pt idx="3882">
                  <c:v>0.35861399999999999</c:v>
                </c:pt>
                <c:pt idx="3883">
                  <c:v>0.34988799999999998</c:v>
                </c:pt>
                <c:pt idx="3884">
                  <c:v>0.34141199999999999</c:v>
                </c:pt>
                <c:pt idx="3885">
                  <c:v>0.333285</c:v>
                </c:pt>
                <c:pt idx="3886">
                  <c:v>0.32545099999999999</c:v>
                </c:pt>
                <c:pt idx="3887">
                  <c:v>0.31781599999999999</c:v>
                </c:pt>
                <c:pt idx="3888">
                  <c:v>0.310419</c:v>
                </c:pt>
                <c:pt idx="3889">
                  <c:v>0.30342400000000003</c:v>
                </c:pt>
                <c:pt idx="3890">
                  <c:v>0.29696400000000001</c:v>
                </c:pt>
                <c:pt idx="3891">
                  <c:v>0.290995</c:v>
                </c:pt>
                <c:pt idx="3892">
                  <c:v>0.28532200000000002</c:v>
                </c:pt>
                <c:pt idx="3893">
                  <c:v>0.27975499999999998</c:v>
                </c:pt>
                <c:pt idx="3894">
                  <c:v>0.274256</c:v>
                </c:pt>
                <c:pt idx="3895">
                  <c:v>0.26896999999999999</c:v>
                </c:pt>
                <c:pt idx="3896">
                  <c:v>0.26409700000000003</c:v>
                </c:pt>
                <c:pt idx="3897">
                  <c:v>0.25971300000000003</c:v>
                </c:pt>
                <c:pt idx="3898">
                  <c:v>0.25572</c:v>
                </c:pt>
                <c:pt idx="3899">
                  <c:v>0.25198700000000002</c:v>
                </c:pt>
                <c:pt idx="3900">
                  <c:v>0.24848799999999999</c:v>
                </c:pt>
                <c:pt idx="3901">
                  <c:v>0.24524599999999999</c:v>
                </c:pt>
                <c:pt idx="3902">
                  <c:v>0.24221899999999999</c:v>
                </c:pt>
                <c:pt idx="3903">
                  <c:v>0.23933299999999999</c:v>
                </c:pt>
                <c:pt idx="3904">
                  <c:v>0.23658499999999999</c:v>
                </c:pt>
                <c:pt idx="3905">
                  <c:v>0.23405000000000001</c:v>
                </c:pt>
                <c:pt idx="3906">
                  <c:v>0.23180100000000001</c:v>
                </c:pt>
                <c:pt idx="3907">
                  <c:v>0.22986799999999999</c:v>
                </c:pt>
                <c:pt idx="3908">
                  <c:v>0.22823399999999999</c:v>
                </c:pt>
                <c:pt idx="3909">
                  <c:v>0.226823</c:v>
                </c:pt>
                <c:pt idx="3910">
                  <c:v>0.225548</c:v>
                </c:pt>
                <c:pt idx="3911">
                  <c:v>0.22441900000000001</c:v>
                </c:pt>
                <c:pt idx="3912">
                  <c:v>0.223526</c:v>
                </c:pt>
                <c:pt idx="3913">
                  <c:v>0.22287999999999999</c:v>
                </c:pt>
                <c:pt idx="3914">
                  <c:v>0.22231999999999999</c:v>
                </c:pt>
                <c:pt idx="3915">
                  <c:v>0.22164700000000001</c:v>
                </c:pt>
                <c:pt idx="3916">
                  <c:v>0.220771</c:v>
                </c:pt>
                <c:pt idx="3917">
                  <c:v>0.219748</c:v>
                </c:pt>
                <c:pt idx="3918">
                  <c:v>0.218723</c:v>
                </c:pt>
                <c:pt idx="3919">
                  <c:v>0.21784100000000001</c:v>
                </c:pt>
                <c:pt idx="3920">
                  <c:v>0.217145</c:v>
                </c:pt>
                <c:pt idx="3921">
                  <c:v>0.216584</c:v>
                </c:pt>
                <c:pt idx="3922">
                  <c:v>0.21610499999999999</c:v>
                </c:pt>
                <c:pt idx="3923">
                  <c:v>0.215698</c:v>
                </c:pt>
                <c:pt idx="3924">
                  <c:v>0.21528900000000001</c:v>
                </c:pt>
                <c:pt idx="3925">
                  <c:v>0.21465899999999999</c:v>
                </c:pt>
                <c:pt idx="3926">
                  <c:v>0.21355099999999999</c:v>
                </c:pt>
                <c:pt idx="3927">
                  <c:v>0.21187300000000001</c:v>
                </c:pt>
                <c:pt idx="3928">
                  <c:v>0.209781</c:v>
                </c:pt>
                <c:pt idx="3929">
                  <c:v>0.20749300000000001</c:v>
                </c:pt>
                <c:pt idx="3930">
                  <c:v>0.20507300000000001</c:v>
                </c:pt>
                <c:pt idx="3931">
                  <c:v>0.20244000000000001</c:v>
                </c:pt>
                <c:pt idx="3932">
                  <c:v>0.199546</c:v>
                </c:pt>
                <c:pt idx="3933">
                  <c:v>0.196438</c:v>
                </c:pt>
                <c:pt idx="3934">
                  <c:v>0.19317000000000001</c:v>
                </c:pt>
                <c:pt idx="3935">
                  <c:v>0.18974099999999999</c:v>
                </c:pt>
                <c:pt idx="3936">
                  <c:v>0.18609600000000001</c:v>
                </c:pt>
                <c:pt idx="3937">
                  <c:v>0.182174</c:v>
                </c:pt>
                <c:pt idx="3938">
                  <c:v>0.17793500000000001</c:v>
                </c:pt>
                <c:pt idx="3939">
                  <c:v>0.173398</c:v>
                </c:pt>
                <c:pt idx="3940">
                  <c:v>0.16869700000000001</c:v>
                </c:pt>
                <c:pt idx="3941">
                  <c:v>0.16414200000000001</c:v>
                </c:pt>
                <c:pt idx="3942">
                  <c:v>0.16011500000000001</c:v>
                </c:pt>
                <c:pt idx="3943">
                  <c:v>0.15682699999999999</c:v>
                </c:pt>
                <c:pt idx="3944">
                  <c:v>0.15420900000000001</c:v>
                </c:pt>
                <c:pt idx="3945">
                  <c:v>0.152033</c:v>
                </c:pt>
                <c:pt idx="3946">
                  <c:v>0.150064</c:v>
                </c:pt>
                <c:pt idx="3947">
                  <c:v>0.14810400000000001</c:v>
                </c:pt>
                <c:pt idx="3948">
                  <c:v>0.14599300000000001</c:v>
                </c:pt>
                <c:pt idx="3949">
                  <c:v>0.14365900000000001</c:v>
                </c:pt>
                <c:pt idx="3950">
                  <c:v>0.14120199999999999</c:v>
                </c:pt>
                <c:pt idx="3951">
                  <c:v>0.138881</c:v>
                </c:pt>
                <c:pt idx="3952">
                  <c:v>0.13693</c:v>
                </c:pt>
                <c:pt idx="3953">
                  <c:v>0.135329</c:v>
                </c:pt>
                <c:pt idx="3954">
                  <c:v>0.13383100000000001</c:v>
                </c:pt>
                <c:pt idx="3955">
                  <c:v>0.13222</c:v>
                </c:pt>
                <c:pt idx="3956">
                  <c:v>0.13047300000000001</c:v>
                </c:pt>
                <c:pt idx="3957">
                  <c:v>0.12867300000000001</c:v>
                </c:pt>
                <c:pt idx="3958">
                  <c:v>0.126861</c:v>
                </c:pt>
                <c:pt idx="3959">
                  <c:v>0.124996</c:v>
                </c:pt>
                <c:pt idx="3960">
                  <c:v>0.12299300000000001</c:v>
                </c:pt>
                <c:pt idx="3961">
                  <c:v>0.120723</c:v>
                </c:pt>
                <c:pt idx="3962">
                  <c:v>0.118007</c:v>
                </c:pt>
                <c:pt idx="3963">
                  <c:v>0.114707</c:v>
                </c:pt>
                <c:pt idx="3964">
                  <c:v>0.11092299999999999</c:v>
                </c:pt>
                <c:pt idx="3965">
                  <c:v>0.106971</c:v>
                </c:pt>
                <c:pt idx="3966">
                  <c:v>0.10306800000000001</c:v>
                </c:pt>
                <c:pt idx="3967">
                  <c:v>9.9110000000000004E-2</c:v>
                </c:pt>
                <c:pt idx="3968">
                  <c:v>9.4844999999999999E-2</c:v>
                </c:pt>
                <c:pt idx="3969">
                  <c:v>9.0151999999999996E-2</c:v>
                </c:pt>
                <c:pt idx="3970">
                  <c:v>8.5069000000000006E-2</c:v>
                </c:pt>
                <c:pt idx="3971">
                  <c:v>7.9690999999999998E-2</c:v>
                </c:pt>
                <c:pt idx="3972">
                  <c:v>7.4152999999999997E-2</c:v>
                </c:pt>
                <c:pt idx="3973">
                  <c:v>6.8644999999999998E-2</c:v>
                </c:pt>
                <c:pt idx="3974">
                  <c:v>6.3315999999999997E-2</c:v>
                </c:pt>
                <c:pt idx="3975">
                  <c:v>5.8165000000000001E-2</c:v>
                </c:pt>
                <c:pt idx="3976">
                  <c:v>5.3101000000000002E-2</c:v>
                </c:pt>
                <c:pt idx="3977">
                  <c:v>4.8133000000000002E-2</c:v>
                </c:pt>
                <c:pt idx="3978">
                  <c:v>4.3447E-2</c:v>
                </c:pt>
                <c:pt idx="3979">
                  <c:v>3.9227999999999999E-2</c:v>
                </c:pt>
                <c:pt idx="3980">
                  <c:v>3.5480999999999999E-2</c:v>
                </c:pt>
                <c:pt idx="3981">
                  <c:v>3.2091000000000001E-2</c:v>
                </c:pt>
                <c:pt idx="3982">
                  <c:v>2.8983999999999999E-2</c:v>
                </c:pt>
                <c:pt idx="3983">
                  <c:v>2.6199E-2</c:v>
                </c:pt>
                <c:pt idx="3984">
                  <c:v>2.3806999999999998E-2</c:v>
                </c:pt>
                <c:pt idx="3985">
                  <c:v>2.1822999999999999E-2</c:v>
                </c:pt>
                <c:pt idx="3986">
                  <c:v>2.0244999999999999E-2</c:v>
                </c:pt>
                <c:pt idx="3987">
                  <c:v>1.9175000000000001E-2</c:v>
                </c:pt>
                <c:pt idx="3988">
                  <c:v>1.8790000000000001E-2</c:v>
                </c:pt>
                <c:pt idx="3989">
                  <c:v>1.9116999999999999E-2</c:v>
                </c:pt>
                <c:pt idx="3990">
                  <c:v>1.9958E-2</c:v>
                </c:pt>
                <c:pt idx="3991">
                  <c:v>2.1090000000000001E-2</c:v>
                </c:pt>
                <c:pt idx="3992">
                  <c:v>2.2425E-2</c:v>
                </c:pt>
                <c:pt idx="3993">
                  <c:v>2.3906E-2</c:v>
                </c:pt>
                <c:pt idx="3994">
                  <c:v>2.5416000000000001E-2</c:v>
                </c:pt>
                <c:pt idx="3995">
                  <c:v>2.6849000000000001E-2</c:v>
                </c:pt>
                <c:pt idx="3996">
                  <c:v>2.8163000000000001E-2</c:v>
                </c:pt>
                <c:pt idx="3997">
                  <c:v>2.9308000000000001E-2</c:v>
                </c:pt>
                <c:pt idx="3998">
                  <c:v>3.0176999999999999E-2</c:v>
                </c:pt>
                <c:pt idx="3999">
                  <c:v>3.073E-2</c:v>
                </c:pt>
                <c:pt idx="4000">
                  <c:v>3.1119999999999998E-2</c:v>
                </c:pt>
                <c:pt idx="4001">
                  <c:v>3.1593000000000003E-2</c:v>
                </c:pt>
                <c:pt idx="4002">
                  <c:v>3.2184999999999998E-2</c:v>
                </c:pt>
                <c:pt idx="4003">
                  <c:v>3.2645E-2</c:v>
                </c:pt>
                <c:pt idx="4004">
                  <c:v>3.2738000000000003E-2</c:v>
                </c:pt>
                <c:pt idx="4005">
                  <c:v>3.2522000000000002E-2</c:v>
                </c:pt>
                <c:pt idx="4006">
                  <c:v>3.2236000000000001E-2</c:v>
                </c:pt>
                <c:pt idx="4007">
                  <c:v>3.1986000000000001E-2</c:v>
                </c:pt>
                <c:pt idx="4008">
                  <c:v>3.1676999999999997E-2</c:v>
                </c:pt>
                <c:pt idx="4009">
                  <c:v>3.1217000000000002E-2</c:v>
                </c:pt>
                <c:pt idx="4010">
                  <c:v>3.0665999999999999E-2</c:v>
                </c:pt>
                <c:pt idx="4011">
                  <c:v>3.0100999999999999E-2</c:v>
                </c:pt>
                <c:pt idx="4012">
                  <c:v>2.9426999999999998E-2</c:v>
                </c:pt>
                <c:pt idx="4013">
                  <c:v>2.8462000000000001E-2</c:v>
                </c:pt>
                <c:pt idx="4014">
                  <c:v>2.7189000000000001E-2</c:v>
                </c:pt>
                <c:pt idx="4015">
                  <c:v>2.5760999999999999E-2</c:v>
                </c:pt>
                <c:pt idx="4016">
                  <c:v>2.4258999999999999E-2</c:v>
                </c:pt>
                <c:pt idx="4017">
                  <c:v>2.2606000000000001E-2</c:v>
                </c:pt>
                <c:pt idx="4018">
                  <c:v>2.0733999999999999E-2</c:v>
                </c:pt>
                <c:pt idx="4019">
                  <c:v>1.8697999999999999E-2</c:v>
                </c:pt>
                <c:pt idx="4020">
                  <c:v>1.6615000000000001E-2</c:v>
                </c:pt>
                <c:pt idx="4021">
                  <c:v>1.4607E-2</c:v>
                </c:pt>
                <c:pt idx="4022">
                  <c:v>1.2848E-2</c:v>
                </c:pt>
                <c:pt idx="4023">
                  <c:v>1.1561E-2</c:v>
                </c:pt>
                <c:pt idx="4024">
                  <c:v>1.0902E-2</c:v>
                </c:pt>
                <c:pt idx="4025">
                  <c:v>1.081E-2</c:v>
                </c:pt>
                <c:pt idx="4026">
                  <c:v>1.107E-2</c:v>
                </c:pt>
                <c:pt idx="4027">
                  <c:v>1.1528999999999999E-2</c:v>
                </c:pt>
                <c:pt idx="4028">
                  <c:v>1.2191E-2</c:v>
                </c:pt>
                <c:pt idx="4029">
                  <c:v>1.3075E-2</c:v>
                </c:pt>
                <c:pt idx="4030">
                  <c:v>1.4079E-2</c:v>
                </c:pt>
                <c:pt idx="4031">
                  <c:v>1.5035E-2</c:v>
                </c:pt>
                <c:pt idx="4032">
                  <c:v>1.5852000000000002E-2</c:v>
                </c:pt>
                <c:pt idx="4033">
                  <c:v>1.6545000000000001E-2</c:v>
                </c:pt>
                <c:pt idx="4034">
                  <c:v>1.7149999999999999E-2</c:v>
                </c:pt>
                <c:pt idx="4035">
                  <c:v>1.7669000000000001E-2</c:v>
                </c:pt>
                <c:pt idx="4036">
                  <c:v>1.8109E-2</c:v>
                </c:pt>
                <c:pt idx="4037">
                  <c:v>1.8516999999999999E-2</c:v>
                </c:pt>
                <c:pt idx="4038">
                  <c:v>1.8907E-2</c:v>
                </c:pt>
                <c:pt idx="4039">
                  <c:v>1.9199000000000001E-2</c:v>
                </c:pt>
                <c:pt idx="4040">
                  <c:v>1.9278E-2</c:v>
                </c:pt>
                <c:pt idx="4041">
                  <c:v>1.9099000000000001E-2</c:v>
                </c:pt>
                <c:pt idx="4042">
                  <c:v>1.8728000000000002E-2</c:v>
                </c:pt>
                <c:pt idx="4043">
                  <c:v>1.8319999999999999E-2</c:v>
                </c:pt>
                <c:pt idx="4044">
                  <c:v>1.8103999999999999E-2</c:v>
                </c:pt>
                <c:pt idx="4045">
                  <c:v>1.8353999999999999E-2</c:v>
                </c:pt>
                <c:pt idx="4046">
                  <c:v>1.9245000000000002E-2</c:v>
                </c:pt>
                <c:pt idx="4047">
                  <c:v>2.0702000000000002E-2</c:v>
                </c:pt>
                <c:pt idx="4048">
                  <c:v>2.2408000000000001E-2</c:v>
                </c:pt>
                <c:pt idx="4049">
                  <c:v>2.4015000000000002E-2</c:v>
                </c:pt>
                <c:pt idx="4050">
                  <c:v>2.5368999999999999E-2</c:v>
                </c:pt>
                <c:pt idx="4051">
                  <c:v>2.6523000000000001E-2</c:v>
                </c:pt>
                <c:pt idx="4052">
                  <c:v>2.7623999999999999E-2</c:v>
                </c:pt>
                <c:pt idx="4053">
                  <c:v>2.8795000000000001E-2</c:v>
                </c:pt>
                <c:pt idx="4054">
                  <c:v>3.0054999999999998E-2</c:v>
                </c:pt>
                <c:pt idx="4055">
                  <c:v>3.1302000000000003E-2</c:v>
                </c:pt>
                <c:pt idx="4056">
                  <c:v>3.2425000000000002E-2</c:v>
                </c:pt>
                <c:pt idx="4057">
                  <c:v>3.3454999999999999E-2</c:v>
                </c:pt>
                <c:pt idx="4058">
                  <c:v>3.4562000000000002E-2</c:v>
                </c:pt>
                <c:pt idx="4059">
                  <c:v>3.5867999999999997E-2</c:v>
                </c:pt>
                <c:pt idx="4060">
                  <c:v>3.7240000000000002E-2</c:v>
                </c:pt>
                <c:pt idx="4061">
                  <c:v>3.8296999999999998E-2</c:v>
                </c:pt>
                <c:pt idx="4062">
                  <c:v>3.8705000000000003E-2</c:v>
                </c:pt>
                <c:pt idx="4063">
                  <c:v>3.8450999999999999E-2</c:v>
                </c:pt>
                <c:pt idx="4064">
                  <c:v>3.7776999999999998E-2</c:v>
                </c:pt>
                <c:pt idx="4065">
                  <c:v>3.6917999999999999E-2</c:v>
                </c:pt>
                <c:pt idx="4066">
                  <c:v>3.5996E-2</c:v>
                </c:pt>
                <c:pt idx="4067">
                  <c:v>3.5108E-2</c:v>
                </c:pt>
                <c:pt idx="4068">
                  <c:v>3.4352000000000001E-2</c:v>
                </c:pt>
                <c:pt idx="4069">
                  <c:v>3.3688999999999997E-2</c:v>
                </c:pt>
                <c:pt idx="4070">
                  <c:v>3.2867E-2</c:v>
                </c:pt>
                <c:pt idx="4071">
                  <c:v>3.1593999999999997E-2</c:v>
                </c:pt>
                <c:pt idx="4072">
                  <c:v>2.9791000000000002E-2</c:v>
                </c:pt>
                <c:pt idx="4073">
                  <c:v>2.7646E-2</c:v>
                </c:pt>
                <c:pt idx="4074">
                  <c:v>2.5440000000000001E-2</c:v>
                </c:pt>
                <c:pt idx="4075">
                  <c:v>2.3387000000000002E-2</c:v>
                </c:pt>
                <c:pt idx="4076">
                  <c:v>2.1624999999999998E-2</c:v>
                </c:pt>
                <c:pt idx="4077">
                  <c:v>2.0233999999999999E-2</c:v>
                </c:pt>
                <c:pt idx="4078">
                  <c:v>1.9264E-2</c:v>
                </c:pt>
                <c:pt idx="4079">
                  <c:v>1.8818999999999999E-2</c:v>
                </c:pt>
                <c:pt idx="4080">
                  <c:v>1.9091E-2</c:v>
                </c:pt>
                <c:pt idx="4081">
                  <c:v>1.7772E-2</c:v>
                </c:pt>
                <c:pt idx="4082">
                  <c:v>1.7093000000000001E-2</c:v>
                </c:pt>
                <c:pt idx="4083">
                  <c:v>1.6646999999999999E-2</c:v>
                </c:pt>
                <c:pt idx="4084">
                  <c:v>1.6118E-2</c:v>
                </c:pt>
                <c:pt idx="4085">
                  <c:v>1.5488E-2</c:v>
                </c:pt>
                <c:pt idx="4086">
                  <c:v>1.4933999999999999E-2</c:v>
                </c:pt>
                <c:pt idx="4087">
                  <c:v>1.4559000000000001E-2</c:v>
                </c:pt>
                <c:pt idx="4088">
                  <c:v>1.4312E-2</c:v>
                </c:pt>
                <c:pt idx="4089">
                  <c:v>1.4120000000000001E-2</c:v>
                </c:pt>
                <c:pt idx="4090">
                  <c:v>1.3962E-2</c:v>
                </c:pt>
                <c:pt idx="4091">
                  <c:v>1.3787000000000001E-2</c:v>
                </c:pt>
                <c:pt idx="4092">
                  <c:v>1.345E-2</c:v>
                </c:pt>
                <c:pt idx="4093">
                  <c:v>1.2817E-2</c:v>
                </c:pt>
                <c:pt idx="4094">
                  <c:v>1.1915E-2</c:v>
                </c:pt>
                <c:pt idx="4095">
                  <c:v>1.0921999999999999E-2</c:v>
                </c:pt>
                <c:pt idx="4096">
                  <c:v>9.9839999999999998E-3</c:v>
                </c:pt>
                <c:pt idx="4097">
                  <c:v>9.0530000000000003E-3</c:v>
                </c:pt>
                <c:pt idx="4098">
                  <c:v>7.9690000000000004E-3</c:v>
                </c:pt>
                <c:pt idx="4099">
                  <c:v>6.6730000000000001E-3</c:v>
                </c:pt>
                <c:pt idx="4100">
                  <c:v>5.3229999999999996E-3</c:v>
                </c:pt>
                <c:pt idx="4101">
                  <c:v>4.2160000000000001E-3</c:v>
                </c:pt>
                <c:pt idx="4102">
                  <c:v>3.604E-3</c:v>
                </c:pt>
                <c:pt idx="4103">
                  <c:v>3.3419999999999999E-3</c:v>
                </c:pt>
                <c:pt idx="4104">
                  <c:v>3.2799999999999999E-3</c:v>
                </c:pt>
                <c:pt idx="4105">
                  <c:v>3.4489999999999998E-3</c:v>
                </c:pt>
                <c:pt idx="4106">
                  <c:v>3.7690000000000002E-3</c:v>
                </c:pt>
                <c:pt idx="4107">
                  <c:v>4.3730000000000002E-3</c:v>
                </c:pt>
                <c:pt idx="4108">
                  <c:v>5.548E-3</c:v>
                </c:pt>
                <c:pt idx="4109">
                  <c:v>7.4960000000000001E-3</c:v>
                </c:pt>
                <c:pt idx="4110">
                  <c:v>1.0163999999999999E-2</c:v>
                </c:pt>
                <c:pt idx="4111">
                  <c:v>1.3409000000000001E-2</c:v>
                </c:pt>
                <c:pt idx="4112">
                  <c:v>1.7314E-2</c:v>
                </c:pt>
                <c:pt idx="4113">
                  <c:v>2.2119E-2</c:v>
                </c:pt>
                <c:pt idx="4114">
                  <c:v>2.7824000000000002E-2</c:v>
                </c:pt>
                <c:pt idx="4115">
                  <c:v>3.4117000000000001E-2</c:v>
                </c:pt>
                <c:pt idx="4116">
                  <c:v>4.0732999999999998E-2</c:v>
                </c:pt>
                <c:pt idx="4117">
                  <c:v>4.7666E-2</c:v>
                </c:pt>
                <c:pt idx="4118">
                  <c:v>5.4993E-2</c:v>
                </c:pt>
                <c:pt idx="4119">
                  <c:v>6.2677999999999998E-2</c:v>
                </c:pt>
                <c:pt idx="4120">
                  <c:v>7.0555999999999994E-2</c:v>
                </c:pt>
                <c:pt idx="4121">
                  <c:v>7.8344999999999998E-2</c:v>
                </c:pt>
                <c:pt idx="4122">
                  <c:v>8.5716000000000001E-2</c:v>
                </c:pt>
                <c:pt idx="4123">
                  <c:v>9.2494000000000007E-2</c:v>
                </c:pt>
                <c:pt idx="4124">
                  <c:v>9.8752999999999994E-2</c:v>
                </c:pt>
                <c:pt idx="4125">
                  <c:v>0.104652</c:v>
                </c:pt>
                <c:pt idx="4126">
                  <c:v>0.11021400000000001</c:v>
                </c:pt>
                <c:pt idx="4127">
                  <c:v>0.115298</c:v>
                </c:pt>
                <c:pt idx="4128">
                  <c:v>0.119737</c:v>
                </c:pt>
                <c:pt idx="4129">
                  <c:v>0.12346</c:v>
                </c:pt>
                <c:pt idx="4130">
                  <c:v>0.126501</c:v>
                </c:pt>
                <c:pt idx="4131">
                  <c:v>0.128942</c:v>
                </c:pt>
                <c:pt idx="4132">
                  <c:v>0.13088900000000001</c:v>
                </c:pt>
                <c:pt idx="4133">
                  <c:v>0.13242799999999999</c:v>
                </c:pt>
                <c:pt idx="4134">
                  <c:v>0.13356699999999999</c:v>
                </c:pt>
                <c:pt idx="4135">
                  <c:v>0.134266</c:v>
                </c:pt>
                <c:pt idx="4136">
                  <c:v>0.13453799999999999</c:v>
                </c:pt>
                <c:pt idx="4137">
                  <c:v>0.134378</c:v>
                </c:pt>
                <c:pt idx="4138">
                  <c:v>0.13366</c:v>
                </c:pt>
                <c:pt idx="4139">
                  <c:v>0.13228300000000001</c:v>
                </c:pt>
                <c:pt idx="4140">
                  <c:v>0.130387</c:v>
                </c:pt>
                <c:pt idx="4141">
                  <c:v>0.128221</c:v>
                </c:pt>
                <c:pt idx="4142">
                  <c:v>0.125836</c:v>
                </c:pt>
                <c:pt idx="4143">
                  <c:v>0.12303500000000001</c:v>
                </c:pt>
                <c:pt idx="4144">
                  <c:v>0.119559</c:v>
                </c:pt>
                <c:pt idx="4145">
                  <c:v>0.115242</c:v>
                </c:pt>
                <c:pt idx="4146">
                  <c:v>0.1101</c:v>
                </c:pt>
                <c:pt idx="4147">
                  <c:v>0.104369</c:v>
                </c:pt>
                <c:pt idx="4148">
                  <c:v>9.8429000000000003E-2</c:v>
                </c:pt>
                <c:pt idx="4149">
                  <c:v>9.2599000000000001E-2</c:v>
                </c:pt>
                <c:pt idx="4150">
                  <c:v>8.6976999999999999E-2</c:v>
                </c:pt>
                <c:pt idx="4151">
                  <c:v>8.1502000000000005E-2</c:v>
                </c:pt>
                <c:pt idx="4152">
                  <c:v>7.6120999999999994E-2</c:v>
                </c:pt>
                <c:pt idx="4153">
                  <c:v>7.0865999999999998E-2</c:v>
                </c:pt>
                <c:pt idx="4154">
                  <c:v>6.583E-2</c:v>
                </c:pt>
                <c:pt idx="4155">
                  <c:v>6.1183000000000001E-2</c:v>
                </c:pt>
                <c:pt idx="4156">
                  <c:v>5.7121999999999999E-2</c:v>
                </c:pt>
                <c:pt idx="4157">
                  <c:v>5.3678999999999998E-2</c:v>
                </c:pt>
                <c:pt idx="4158">
                  <c:v>5.0652999999999997E-2</c:v>
                </c:pt>
                <c:pt idx="4159">
                  <c:v>4.7835000000000003E-2</c:v>
                </c:pt>
                <c:pt idx="4160">
                  <c:v>4.5198000000000002E-2</c:v>
                </c:pt>
                <c:pt idx="4161">
                  <c:v>4.2841999999999998E-2</c:v>
                </c:pt>
                <c:pt idx="4162">
                  <c:v>4.0853E-2</c:v>
                </c:pt>
                <c:pt idx="4163">
                  <c:v>3.9260999999999997E-2</c:v>
                </c:pt>
                <c:pt idx="4164">
                  <c:v>3.8030000000000001E-2</c:v>
                </c:pt>
                <c:pt idx="4165">
                  <c:v>3.7000999999999999E-2</c:v>
                </c:pt>
                <c:pt idx="4166">
                  <c:v>3.5857E-2</c:v>
                </c:pt>
                <c:pt idx="4167">
                  <c:v>3.4277000000000002E-2</c:v>
                </c:pt>
                <c:pt idx="4168">
                  <c:v>3.2207E-2</c:v>
                </c:pt>
                <c:pt idx="4169">
                  <c:v>2.9923000000000002E-2</c:v>
                </c:pt>
                <c:pt idx="4170">
                  <c:v>2.7765999999999999E-2</c:v>
                </c:pt>
                <c:pt idx="4171">
                  <c:v>2.5914E-2</c:v>
                </c:pt>
                <c:pt idx="4172">
                  <c:v>2.4407000000000002E-2</c:v>
                </c:pt>
                <c:pt idx="4173">
                  <c:v>2.3217999999999999E-2</c:v>
                </c:pt>
                <c:pt idx="4174">
                  <c:v>2.2245999999999998E-2</c:v>
                </c:pt>
                <c:pt idx="4175">
                  <c:v>2.1357999999999999E-2</c:v>
                </c:pt>
                <c:pt idx="4176">
                  <c:v>2.0438000000000001E-2</c:v>
                </c:pt>
                <c:pt idx="4177">
                  <c:v>1.9394000000000002E-2</c:v>
                </c:pt>
                <c:pt idx="4178">
                  <c:v>1.8194999999999999E-2</c:v>
                </c:pt>
                <c:pt idx="4179">
                  <c:v>1.6912E-2</c:v>
                </c:pt>
                <c:pt idx="4180">
                  <c:v>1.5571E-2</c:v>
                </c:pt>
                <c:pt idx="4181">
                  <c:v>1.4038E-2</c:v>
                </c:pt>
                <c:pt idx="4182">
                  <c:v>1.2182E-2</c:v>
                </c:pt>
                <c:pt idx="4183">
                  <c:v>1.0109999999999999E-2</c:v>
                </c:pt>
                <c:pt idx="4184">
                  <c:v>8.1919999999999996E-3</c:v>
                </c:pt>
                <c:pt idx="4185">
                  <c:v>6.8589999999999996E-3</c:v>
                </c:pt>
                <c:pt idx="4186">
                  <c:v>6.3210000000000002E-3</c:v>
                </c:pt>
                <c:pt idx="4187">
                  <c:v>5.9940000000000002E-3</c:v>
                </c:pt>
                <c:pt idx="4188">
                  <c:v>5.8100000000000001E-3</c:v>
                </c:pt>
                <c:pt idx="4189">
                  <c:v>5.4000000000000003E-3</c:v>
                </c:pt>
                <c:pt idx="4190">
                  <c:v>4.7260000000000002E-3</c:v>
                </c:pt>
                <c:pt idx="4191">
                  <c:v>4.0210000000000003E-3</c:v>
                </c:pt>
                <c:pt idx="4192">
                  <c:v>3.604E-3</c:v>
                </c:pt>
                <c:pt idx="4193">
                  <c:v>3.5439999999999998E-3</c:v>
                </c:pt>
                <c:pt idx="4194">
                  <c:v>4.1380000000000002E-3</c:v>
                </c:pt>
                <c:pt idx="4195">
                  <c:v>5.3639999999999998E-3</c:v>
                </c:pt>
                <c:pt idx="4196">
                  <c:v>7.1269999999999997E-3</c:v>
                </c:pt>
                <c:pt idx="4197">
                  <c:v>9.2739999999999993E-3</c:v>
                </c:pt>
                <c:pt idx="4198">
                  <c:v>1.1575E-2</c:v>
                </c:pt>
                <c:pt idx="4199">
                  <c:v>1.3743E-2</c:v>
                </c:pt>
                <c:pt idx="4200">
                  <c:v>1.5542E-2</c:v>
                </c:pt>
                <c:pt idx="4201">
                  <c:v>1.6910000000000001E-2</c:v>
                </c:pt>
                <c:pt idx="4202">
                  <c:v>1.7975999999999999E-2</c:v>
                </c:pt>
                <c:pt idx="4203">
                  <c:v>1.8887999999999999E-2</c:v>
                </c:pt>
                <c:pt idx="4204">
                  <c:v>1.9658999999999999E-2</c:v>
                </c:pt>
                <c:pt idx="4205">
                  <c:v>2.0223999999999999E-2</c:v>
                </c:pt>
                <c:pt idx="4206">
                  <c:v>2.0673E-2</c:v>
                </c:pt>
                <c:pt idx="4207">
                  <c:v>2.1332E-2</c:v>
                </c:pt>
                <c:pt idx="4208">
                  <c:v>2.2502999999999999E-2</c:v>
                </c:pt>
                <c:pt idx="4209">
                  <c:v>2.4114E-2</c:v>
                </c:pt>
                <c:pt idx="4210">
                  <c:v>2.5727E-2</c:v>
                </c:pt>
                <c:pt idx="4211">
                  <c:v>2.6957999999999999E-2</c:v>
                </c:pt>
                <c:pt idx="4212">
                  <c:v>2.7868E-2</c:v>
                </c:pt>
                <c:pt idx="4213">
                  <c:v>2.8882999999999999E-2</c:v>
                </c:pt>
                <c:pt idx="4214">
                  <c:v>3.0379E-2</c:v>
                </c:pt>
                <c:pt idx="4215">
                  <c:v>3.2384999999999997E-2</c:v>
                </c:pt>
                <c:pt idx="4216">
                  <c:v>3.4705E-2</c:v>
                </c:pt>
                <c:pt idx="4217">
                  <c:v>3.6141E-2</c:v>
                </c:pt>
                <c:pt idx="4218">
                  <c:v>3.7916999999999999E-2</c:v>
                </c:pt>
                <c:pt idx="4219">
                  <c:v>4.0203000000000003E-2</c:v>
                </c:pt>
                <c:pt idx="4220">
                  <c:v>4.3019000000000002E-2</c:v>
                </c:pt>
                <c:pt idx="4221">
                  <c:v>4.6227999999999998E-2</c:v>
                </c:pt>
                <c:pt idx="4222">
                  <c:v>4.9605000000000003E-2</c:v>
                </c:pt>
                <c:pt idx="4223">
                  <c:v>5.2920000000000002E-2</c:v>
                </c:pt>
                <c:pt idx="4224">
                  <c:v>5.6057999999999997E-2</c:v>
                </c:pt>
                <c:pt idx="4225">
                  <c:v>5.9096000000000003E-2</c:v>
                </c:pt>
                <c:pt idx="4226">
                  <c:v>6.2184000000000003E-2</c:v>
                </c:pt>
                <c:pt idx="4227">
                  <c:v>6.5314999999999998E-2</c:v>
                </c:pt>
                <c:pt idx="4228">
                  <c:v>6.8291000000000004E-2</c:v>
                </c:pt>
                <c:pt idx="4229">
                  <c:v>7.0985999999999994E-2</c:v>
                </c:pt>
                <c:pt idx="4230">
                  <c:v>7.3466000000000004E-2</c:v>
                </c:pt>
                <c:pt idx="4231">
                  <c:v>7.5748999999999997E-2</c:v>
                </c:pt>
                <c:pt idx="4232">
                  <c:v>7.7598E-2</c:v>
                </c:pt>
                <c:pt idx="4233">
                  <c:v>7.8789999999999999E-2</c:v>
                </c:pt>
                <c:pt idx="4234">
                  <c:v>7.9471E-2</c:v>
                </c:pt>
                <c:pt idx="4235">
                  <c:v>8.0018000000000006E-2</c:v>
                </c:pt>
                <c:pt idx="4236">
                  <c:v>8.0574000000000007E-2</c:v>
                </c:pt>
                <c:pt idx="4237">
                  <c:v>8.0910999999999997E-2</c:v>
                </c:pt>
                <c:pt idx="4238">
                  <c:v>8.0728999999999995E-2</c:v>
                </c:pt>
                <c:pt idx="4239">
                  <c:v>7.9963000000000006E-2</c:v>
                </c:pt>
                <c:pt idx="4240">
                  <c:v>7.8866000000000006E-2</c:v>
                </c:pt>
                <c:pt idx="4241">
                  <c:v>7.7868999999999994E-2</c:v>
                </c:pt>
                <c:pt idx="4242">
                  <c:v>7.7306E-2</c:v>
                </c:pt>
                <c:pt idx="4243">
                  <c:v>7.7195E-2</c:v>
                </c:pt>
                <c:pt idx="4244">
                  <c:v>7.7321000000000001E-2</c:v>
                </c:pt>
                <c:pt idx="4245">
                  <c:v>7.7440999999999996E-2</c:v>
                </c:pt>
                <c:pt idx="4246">
                  <c:v>7.7285999999999994E-2</c:v>
                </c:pt>
                <c:pt idx="4247">
                  <c:v>7.6544000000000001E-2</c:v>
                </c:pt>
                <c:pt idx="4248">
                  <c:v>7.5115000000000001E-2</c:v>
                </c:pt>
                <c:pt idx="4249">
                  <c:v>7.3334999999999997E-2</c:v>
                </c:pt>
                <c:pt idx="4250">
                  <c:v>7.1749999999999994E-2</c:v>
                </c:pt>
                <c:pt idx="4251">
                  <c:v>7.0692000000000005E-2</c:v>
                </c:pt>
                <c:pt idx="4252">
                  <c:v>7.0178000000000004E-2</c:v>
                </c:pt>
                <c:pt idx="4253">
                  <c:v>7.0036000000000001E-2</c:v>
                </c:pt>
                <c:pt idx="4254">
                  <c:v>6.9966E-2</c:v>
                </c:pt>
                <c:pt idx="4255">
                  <c:v>6.9667000000000007E-2</c:v>
                </c:pt>
                <c:pt idx="4256">
                  <c:v>6.9106000000000001E-2</c:v>
                </c:pt>
                <c:pt idx="4257">
                  <c:v>6.8533999999999998E-2</c:v>
                </c:pt>
                <c:pt idx="4258">
                  <c:v>6.8139000000000005E-2</c:v>
                </c:pt>
                <c:pt idx="4259">
                  <c:v>6.7843000000000001E-2</c:v>
                </c:pt>
                <c:pt idx="4260">
                  <c:v>6.7478999999999997E-2</c:v>
                </c:pt>
                <c:pt idx="4261">
                  <c:v>6.6979999999999998E-2</c:v>
                </c:pt>
                <c:pt idx="4262">
                  <c:v>6.6350999999999993E-2</c:v>
                </c:pt>
                <c:pt idx="4263">
                  <c:v>6.5668000000000004E-2</c:v>
                </c:pt>
                <c:pt idx="4264">
                  <c:v>6.5155000000000005E-2</c:v>
                </c:pt>
                <c:pt idx="4265">
                  <c:v>6.4981999999999998E-2</c:v>
                </c:pt>
                <c:pt idx="4266">
                  <c:v>6.4831E-2</c:v>
                </c:pt>
                <c:pt idx="4267">
                  <c:v>6.3857999999999998E-2</c:v>
                </c:pt>
                <c:pt idx="4268">
                  <c:v>6.1212999999999997E-2</c:v>
                </c:pt>
                <c:pt idx="4269">
                  <c:v>5.6596E-2</c:v>
                </c:pt>
                <c:pt idx="4270">
                  <c:v>5.1429000000000002E-2</c:v>
                </c:pt>
                <c:pt idx="4271">
                  <c:v>5.0269000000000001E-2</c:v>
                </c:pt>
                <c:pt idx="4272">
                  <c:v>5.5301000000000003E-2</c:v>
                </c:pt>
                <c:pt idx="4273">
                  <c:v>6.3781000000000004E-2</c:v>
                </c:pt>
                <c:pt idx="4274">
                  <c:v>7.2972999999999996E-2</c:v>
                </c:pt>
                <c:pt idx="4275">
                  <c:v>8.1353999999999996E-2</c:v>
                </c:pt>
                <c:pt idx="4276">
                  <c:v>8.8279999999999997E-2</c:v>
                </c:pt>
                <c:pt idx="4277">
                  <c:v>9.3618000000000007E-2</c:v>
                </c:pt>
                <c:pt idx="4278">
                  <c:v>9.7467999999999999E-2</c:v>
                </c:pt>
                <c:pt idx="4279">
                  <c:v>0.10011100000000001</c:v>
                </c:pt>
                <c:pt idx="4280">
                  <c:v>0.10187</c:v>
                </c:pt>
                <c:pt idx="4281">
                  <c:v>0.102816</c:v>
                </c:pt>
                <c:pt idx="4282">
                  <c:v>0.102767</c:v>
                </c:pt>
                <c:pt idx="4283">
                  <c:v>0.101533</c:v>
                </c:pt>
                <c:pt idx="4284">
                  <c:v>9.8964999999999997E-2</c:v>
                </c:pt>
                <c:pt idx="4285">
                  <c:v>9.4829999999999998E-2</c:v>
                </c:pt>
                <c:pt idx="4286">
                  <c:v>8.8965000000000002E-2</c:v>
                </c:pt>
                <c:pt idx="4287">
                  <c:v>8.1515000000000004E-2</c:v>
                </c:pt>
                <c:pt idx="4288">
                  <c:v>7.2814000000000004E-2</c:v>
                </c:pt>
                <c:pt idx="4289">
                  <c:v>6.3050999999999996E-2</c:v>
                </c:pt>
                <c:pt idx="4290">
                  <c:v>5.2305999999999998E-2</c:v>
                </c:pt>
                <c:pt idx="4291">
                  <c:v>4.0988999999999998E-2</c:v>
                </c:pt>
                <c:pt idx="4292">
                  <c:v>3.0210000000000001E-2</c:v>
                </c:pt>
                <c:pt idx="4293">
                  <c:v>2.1854999999999999E-2</c:v>
                </c:pt>
                <c:pt idx="4294">
                  <c:v>1.8381999999999999E-2</c:v>
                </c:pt>
                <c:pt idx="4295">
                  <c:v>2.0993000000000001E-2</c:v>
                </c:pt>
                <c:pt idx="4296">
                  <c:v>2.5951999999999999E-2</c:v>
                </c:pt>
                <c:pt idx="4297">
                  <c:v>2.9069000000000001E-2</c:v>
                </c:pt>
                <c:pt idx="4298">
                  <c:v>3.0578999999999999E-2</c:v>
                </c:pt>
                <c:pt idx="4299">
                  <c:v>3.1919000000000003E-2</c:v>
                </c:pt>
                <c:pt idx="4300">
                  <c:v>3.3987999999999997E-2</c:v>
                </c:pt>
                <c:pt idx="4301">
                  <c:v>3.6923999999999998E-2</c:v>
                </c:pt>
                <c:pt idx="4302">
                  <c:v>4.0457E-2</c:v>
                </c:pt>
                <c:pt idx="4303">
                  <c:v>4.4352000000000003E-2</c:v>
                </c:pt>
                <c:pt idx="4304">
                  <c:v>4.8422E-2</c:v>
                </c:pt>
                <c:pt idx="4305">
                  <c:v>5.2384E-2</c:v>
                </c:pt>
                <c:pt idx="4306">
                  <c:v>5.5966000000000002E-2</c:v>
                </c:pt>
                <c:pt idx="4307">
                  <c:v>5.9067000000000001E-2</c:v>
                </c:pt>
                <c:pt idx="4308">
                  <c:v>6.1705000000000003E-2</c:v>
                </c:pt>
                <c:pt idx="4309">
                  <c:v>6.3959000000000002E-2</c:v>
                </c:pt>
                <c:pt idx="4310">
                  <c:v>6.5966999999999998E-2</c:v>
                </c:pt>
                <c:pt idx="4311">
                  <c:v>6.7842E-2</c:v>
                </c:pt>
                <c:pt idx="4312">
                  <c:v>6.9559999999999997E-2</c:v>
                </c:pt>
                <c:pt idx="4313">
                  <c:v>7.1024000000000004E-2</c:v>
                </c:pt>
                <c:pt idx="4314">
                  <c:v>7.2187000000000001E-2</c:v>
                </c:pt>
                <c:pt idx="4315">
                  <c:v>7.2995000000000004E-2</c:v>
                </c:pt>
                <c:pt idx="4316">
                  <c:v>7.3326000000000002E-2</c:v>
                </c:pt>
                <c:pt idx="4317">
                  <c:v>7.3102E-2</c:v>
                </c:pt>
                <c:pt idx="4318">
                  <c:v>7.2439000000000003E-2</c:v>
                </c:pt>
                <c:pt idx="4319">
                  <c:v>7.1676000000000004E-2</c:v>
                </c:pt>
                <c:pt idx="4320">
                  <c:v>7.1355000000000002E-2</c:v>
                </c:pt>
                <c:pt idx="4321">
                  <c:v>7.2126999999999997E-2</c:v>
                </c:pt>
                <c:pt idx="4322">
                  <c:v>7.4376999999999999E-2</c:v>
                </c:pt>
                <c:pt idx="4323">
                  <c:v>7.7786999999999995E-2</c:v>
                </c:pt>
                <c:pt idx="4324">
                  <c:v>8.1452999999999998E-2</c:v>
                </c:pt>
                <c:pt idx="4325">
                  <c:v>8.4603999999999999E-2</c:v>
                </c:pt>
                <c:pt idx="4326">
                  <c:v>8.7098999999999996E-2</c:v>
                </c:pt>
                <c:pt idx="4327">
                  <c:v>8.9104000000000003E-2</c:v>
                </c:pt>
                <c:pt idx="4328">
                  <c:v>9.0527999999999997E-2</c:v>
                </c:pt>
                <c:pt idx="4329">
                  <c:v>9.1077000000000005E-2</c:v>
                </c:pt>
                <c:pt idx="4330">
                  <c:v>9.0707999999999997E-2</c:v>
                </c:pt>
                <c:pt idx="4331">
                  <c:v>8.9725000000000096E-2</c:v>
                </c:pt>
                <c:pt idx="4332">
                  <c:v>8.8499999999999995E-2</c:v>
                </c:pt>
                <c:pt idx="4333">
                  <c:v>8.7265999999999996E-2</c:v>
                </c:pt>
                <c:pt idx="4334">
                  <c:v>8.6030999999999996E-2</c:v>
                </c:pt>
                <c:pt idx="4335">
                  <c:v>8.4531999999999996E-2</c:v>
                </c:pt>
                <c:pt idx="4336">
                  <c:v>8.2484000000000002E-2</c:v>
                </c:pt>
                <c:pt idx="4337">
                  <c:v>8.0005999999999994E-2</c:v>
                </c:pt>
                <c:pt idx="4338">
                  <c:v>7.7574000000000004E-2</c:v>
                </c:pt>
                <c:pt idx="4339">
                  <c:v>7.5450000000000003E-2</c:v>
                </c:pt>
                <c:pt idx="4340">
                  <c:v>7.3400999999999994E-2</c:v>
                </c:pt>
                <c:pt idx="4341">
                  <c:v>7.1122000000000005E-2</c:v>
                </c:pt>
                <c:pt idx="4342">
                  <c:v>6.8744E-2</c:v>
                </c:pt>
                <c:pt idx="4343">
                  <c:v>6.6830000000000001E-2</c:v>
                </c:pt>
                <c:pt idx="4344">
                  <c:v>6.5903000000000003E-2</c:v>
                </c:pt>
                <c:pt idx="4345">
                  <c:v>6.5976000000000007E-2</c:v>
                </c:pt>
                <c:pt idx="4346">
                  <c:v>6.6487000000000004E-2</c:v>
                </c:pt>
                <c:pt idx="4347">
                  <c:v>6.6753999999999994E-2</c:v>
                </c:pt>
                <c:pt idx="4348">
                  <c:v>6.6533999999999996E-2</c:v>
                </c:pt>
                <c:pt idx="4349">
                  <c:v>6.6111000000000003E-2</c:v>
                </c:pt>
                <c:pt idx="4350">
                  <c:v>6.5842999999999999E-2</c:v>
                </c:pt>
                <c:pt idx="4351">
                  <c:v>6.5712000000000007E-2</c:v>
                </c:pt>
                <c:pt idx="4352">
                  <c:v>6.5369999999999998E-2</c:v>
                </c:pt>
                <c:pt idx="4353">
                  <c:v>6.4579999999999999E-2</c:v>
                </c:pt>
                <c:pt idx="4354">
                  <c:v>6.3563999999999996E-2</c:v>
                </c:pt>
                <c:pt idx="4355">
                  <c:v>6.2922000000000006E-2</c:v>
                </c:pt>
                <c:pt idx="4356">
                  <c:v>6.3189999999999996E-2</c:v>
                </c:pt>
                <c:pt idx="4357">
                  <c:v>6.4392000000000005E-2</c:v>
                </c:pt>
                <c:pt idx="4358">
                  <c:v>6.5934999999999994E-2</c:v>
                </c:pt>
                <c:pt idx="4359">
                  <c:v>6.7002999999999993E-2</c:v>
                </c:pt>
                <c:pt idx="4360">
                  <c:v>6.7163E-2</c:v>
                </c:pt>
                <c:pt idx="4361">
                  <c:v>6.6604999999999998E-2</c:v>
                </c:pt>
                <c:pt idx="4362">
                  <c:v>6.5712999999999994E-2</c:v>
                </c:pt>
                <c:pt idx="4363">
                  <c:v>6.4532000000000006E-2</c:v>
                </c:pt>
                <c:pt idx="4364">
                  <c:v>6.2794000000000003E-2</c:v>
                </c:pt>
                <c:pt idx="4365">
                  <c:v>6.0403999999999999E-2</c:v>
                </c:pt>
                <c:pt idx="4366">
                  <c:v>5.7686000000000001E-2</c:v>
                </c:pt>
                <c:pt idx="4367">
                  <c:v>5.5077000000000001E-2</c:v>
                </c:pt>
                <c:pt idx="4368">
                  <c:v>5.0777999999999997E-2</c:v>
                </c:pt>
                <c:pt idx="4369">
                  <c:v>4.648E-2</c:v>
                </c:pt>
                <c:pt idx="4370">
                  <c:v>4.2183999999999999E-2</c:v>
                </c:pt>
                <c:pt idx="4371">
                  <c:v>3.789E-2</c:v>
                </c:pt>
                <c:pt idx="4372">
                  <c:v>3.3598000000000003E-2</c:v>
                </c:pt>
                <c:pt idx="4373">
                  <c:v>2.9308000000000001E-2</c:v>
                </c:pt>
                <c:pt idx="4374">
                  <c:v>2.5020000000000001E-2</c:v>
                </c:pt>
                <c:pt idx="4375">
                  <c:v>2.0733000000000001E-2</c:v>
                </c:pt>
                <c:pt idx="4376">
                  <c:v>1.6448000000000001E-2</c:v>
                </c:pt>
                <c:pt idx="4377">
                  <c:v>1.2165E-2</c:v>
                </c:pt>
                <c:pt idx="4378">
                  <c:v>7.8840000000000004E-3</c:v>
                </c:pt>
                <c:pt idx="4379">
                  <c:v>3.604E-3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46F7-9945-8EB1-8FD95F47AA5F}"/>
            </c:ext>
          </c:extLst>
        </c:ser>
        <c:ser>
          <c:idx val="7"/>
          <c:order val="7"/>
          <c:tx>
            <c:strRef>
              <c:f>[IR_Poria.xlsx]Grattage!$I$1</c:f>
              <c:strCache>
                <c:ptCount val="1"/>
                <c:pt idx="0">
                  <c:v>Poria-grattage-PES-C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[IR_Poria.xlsx]Grattage!$A$2:$A$4381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[IR_Poria.xlsx]Grattage!$I$2:$I$4381</c:f>
              <c:numCache>
                <c:formatCode>General</c:formatCode>
                <c:ptCount val="4380"/>
                <c:pt idx="0">
                  <c:v>6.8377999999999994E-2</c:v>
                </c:pt>
                <c:pt idx="1">
                  <c:v>6.7468E-2</c:v>
                </c:pt>
                <c:pt idx="2">
                  <c:v>6.6559999999999994E-2</c:v>
                </c:pt>
                <c:pt idx="3">
                  <c:v>6.5655000000000005E-2</c:v>
                </c:pt>
                <c:pt idx="4">
                  <c:v>6.4750000000000002E-2</c:v>
                </c:pt>
                <c:pt idx="5">
                  <c:v>6.3848000000000002E-2</c:v>
                </c:pt>
                <c:pt idx="6">
                  <c:v>6.2948000000000004E-2</c:v>
                </c:pt>
                <c:pt idx="7">
                  <c:v>6.2049E-2</c:v>
                </c:pt>
                <c:pt idx="8">
                  <c:v>6.1151999999999998E-2</c:v>
                </c:pt>
                <c:pt idx="9">
                  <c:v>6.0256999999999998E-2</c:v>
                </c:pt>
                <c:pt idx="10">
                  <c:v>5.9364E-2</c:v>
                </c:pt>
                <c:pt idx="11">
                  <c:v>5.8472000000000003E-2</c:v>
                </c:pt>
                <c:pt idx="12">
                  <c:v>5.7583000000000002E-2</c:v>
                </c:pt>
                <c:pt idx="13">
                  <c:v>5.7846000000000002E-2</c:v>
                </c:pt>
                <c:pt idx="14">
                  <c:v>5.7799000000000003E-2</c:v>
                </c:pt>
                <c:pt idx="15">
                  <c:v>5.7131000000000001E-2</c:v>
                </c:pt>
                <c:pt idx="16">
                  <c:v>5.577E-2</c:v>
                </c:pt>
                <c:pt idx="17">
                  <c:v>5.3768999999999997E-2</c:v>
                </c:pt>
                <c:pt idx="18">
                  <c:v>5.1360000000000003E-2</c:v>
                </c:pt>
                <c:pt idx="19">
                  <c:v>4.9034000000000001E-2</c:v>
                </c:pt>
                <c:pt idx="20">
                  <c:v>4.7211000000000003E-2</c:v>
                </c:pt>
                <c:pt idx="21">
                  <c:v>4.5780000000000001E-2</c:v>
                </c:pt>
                <c:pt idx="22">
                  <c:v>4.3935000000000002E-2</c:v>
                </c:pt>
                <c:pt idx="23">
                  <c:v>4.0376000000000002E-2</c:v>
                </c:pt>
                <c:pt idx="24">
                  <c:v>3.4707000000000002E-2</c:v>
                </c:pt>
                <c:pt idx="25">
                  <c:v>2.8875000000000001E-2</c:v>
                </c:pt>
                <c:pt idx="26">
                  <c:v>2.5211000000000001E-2</c:v>
                </c:pt>
                <c:pt idx="27">
                  <c:v>2.4268000000000001E-2</c:v>
                </c:pt>
                <c:pt idx="28">
                  <c:v>2.4903999999999999E-2</c:v>
                </c:pt>
                <c:pt idx="29">
                  <c:v>2.5769E-2</c:v>
                </c:pt>
                <c:pt idx="30">
                  <c:v>2.6376E-2</c:v>
                </c:pt>
                <c:pt idx="31">
                  <c:v>2.6917E-2</c:v>
                </c:pt>
                <c:pt idx="32">
                  <c:v>2.7612999999999999E-2</c:v>
                </c:pt>
                <c:pt idx="33">
                  <c:v>2.8625999999999999E-2</c:v>
                </c:pt>
                <c:pt idx="34">
                  <c:v>3.0082000000000001E-2</c:v>
                </c:pt>
                <c:pt idx="35">
                  <c:v>3.2052999999999998E-2</c:v>
                </c:pt>
                <c:pt idx="36">
                  <c:v>3.4372E-2</c:v>
                </c:pt>
                <c:pt idx="37">
                  <c:v>3.6568000000000003E-2</c:v>
                </c:pt>
                <c:pt idx="38">
                  <c:v>3.8204000000000002E-2</c:v>
                </c:pt>
                <c:pt idx="39">
                  <c:v>3.9149999999999997E-2</c:v>
                </c:pt>
                <c:pt idx="40">
                  <c:v>3.9438000000000001E-2</c:v>
                </c:pt>
                <c:pt idx="41">
                  <c:v>3.9076E-2</c:v>
                </c:pt>
                <c:pt idx="42">
                  <c:v>3.8129999999999997E-2</c:v>
                </c:pt>
                <c:pt idx="43">
                  <c:v>3.6740000000000002E-2</c:v>
                </c:pt>
                <c:pt idx="44">
                  <c:v>3.4868000000000003E-2</c:v>
                </c:pt>
                <c:pt idx="45">
                  <c:v>3.2216000000000002E-2</c:v>
                </c:pt>
                <c:pt idx="46">
                  <c:v>2.8480999999999999E-2</c:v>
                </c:pt>
                <c:pt idx="47">
                  <c:v>2.3879999999999998E-2</c:v>
                </c:pt>
                <c:pt idx="48">
                  <c:v>1.9649E-2</c:v>
                </c:pt>
                <c:pt idx="49">
                  <c:v>1.7007999999999999E-2</c:v>
                </c:pt>
                <c:pt idx="50">
                  <c:v>1.5244000000000001E-2</c:v>
                </c:pt>
                <c:pt idx="51">
                  <c:v>1.3154000000000001E-2</c:v>
                </c:pt>
                <c:pt idx="52">
                  <c:v>1.0629E-2</c:v>
                </c:pt>
                <c:pt idx="53">
                  <c:v>7.979E-3</c:v>
                </c:pt>
                <c:pt idx="54">
                  <c:v>5.5129999999999997E-3</c:v>
                </c:pt>
                <c:pt idx="55">
                  <c:v>3.9119999999999997E-3</c:v>
                </c:pt>
                <c:pt idx="56">
                  <c:v>3.7810000000000001E-3</c:v>
                </c:pt>
                <c:pt idx="57">
                  <c:v>4.6909999999999999E-3</c:v>
                </c:pt>
                <c:pt idx="58">
                  <c:v>5.6109999999999997E-3</c:v>
                </c:pt>
                <c:pt idx="59">
                  <c:v>5.8770000000000003E-3</c:v>
                </c:pt>
                <c:pt idx="60">
                  <c:v>5.5009999999999998E-3</c:v>
                </c:pt>
                <c:pt idx="61">
                  <c:v>4.8859999999999997E-3</c:v>
                </c:pt>
                <c:pt idx="62">
                  <c:v>4.4270000000000004E-3</c:v>
                </c:pt>
                <c:pt idx="63">
                  <c:v>4.2859999999999999E-3</c:v>
                </c:pt>
                <c:pt idx="64">
                  <c:v>4.4929999999999996E-3</c:v>
                </c:pt>
                <c:pt idx="65">
                  <c:v>5.1900000000000002E-3</c:v>
                </c:pt>
                <c:pt idx="66">
                  <c:v>6.6090000000000003E-3</c:v>
                </c:pt>
                <c:pt idx="67">
                  <c:v>8.8739999999999999E-3</c:v>
                </c:pt>
                <c:pt idx="68">
                  <c:v>1.1861E-2</c:v>
                </c:pt>
                <c:pt idx="69">
                  <c:v>1.5101E-2</c:v>
                </c:pt>
                <c:pt idx="70">
                  <c:v>1.7909999999999999E-2</c:v>
                </c:pt>
                <c:pt idx="71">
                  <c:v>1.9771E-2</c:v>
                </c:pt>
                <c:pt idx="72">
                  <c:v>2.061E-2</c:v>
                </c:pt>
                <c:pt idx="73">
                  <c:v>2.069E-2</c:v>
                </c:pt>
                <c:pt idx="74">
                  <c:v>2.0490000000000001E-2</c:v>
                </c:pt>
                <c:pt idx="75">
                  <c:v>2.0673E-2</c:v>
                </c:pt>
                <c:pt idx="76">
                  <c:v>2.162E-2</c:v>
                </c:pt>
                <c:pt idx="77">
                  <c:v>2.2928E-2</c:v>
                </c:pt>
                <c:pt idx="78">
                  <c:v>2.3937E-2</c:v>
                </c:pt>
                <c:pt idx="79">
                  <c:v>2.4176E-2</c:v>
                </c:pt>
                <c:pt idx="80">
                  <c:v>2.3191E-2</c:v>
                </c:pt>
                <c:pt idx="81">
                  <c:v>2.0569E-2</c:v>
                </c:pt>
                <c:pt idx="82">
                  <c:v>1.6395E-2</c:v>
                </c:pt>
                <c:pt idx="83">
                  <c:v>1.1605000000000001E-2</c:v>
                </c:pt>
                <c:pt idx="84">
                  <c:v>7.4980000000000003E-3</c:v>
                </c:pt>
                <c:pt idx="85">
                  <c:v>4.7720000000000002E-3</c:v>
                </c:pt>
                <c:pt idx="86">
                  <c:v>3.3029999999999999E-3</c:v>
                </c:pt>
                <c:pt idx="87">
                  <c:v>2.5409999999999999E-3</c:v>
                </c:pt>
                <c:pt idx="88">
                  <c:v>1.7979999999999999E-3</c:v>
                </c:pt>
                <c:pt idx="89">
                  <c:v>6.8300000000000001E-4</c:v>
                </c:pt>
                <c:pt idx="90">
                  <c:v>0</c:v>
                </c:pt>
                <c:pt idx="91">
                  <c:v>3.3399999999999999E-4</c:v>
                </c:pt>
                <c:pt idx="92">
                  <c:v>2.3280000000000002E-3</c:v>
                </c:pt>
                <c:pt idx="93">
                  <c:v>5.2090000000000001E-3</c:v>
                </c:pt>
                <c:pt idx="94">
                  <c:v>8.3160000000000005E-3</c:v>
                </c:pt>
                <c:pt idx="95">
                  <c:v>1.1455999999999999E-2</c:v>
                </c:pt>
                <c:pt idx="96">
                  <c:v>1.4709E-2</c:v>
                </c:pt>
                <c:pt idx="97">
                  <c:v>1.8043E-2</c:v>
                </c:pt>
                <c:pt idx="98">
                  <c:v>2.1226999999999999E-2</c:v>
                </c:pt>
                <c:pt idx="99">
                  <c:v>2.3994999999999999E-2</c:v>
                </c:pt>
                <c:pt idx="100">
                  <c:v>2.6152000000000002E-2</c:v>
                </c:pt>
                <c:pt idx="101">
                  <c:v>2.7569E-2</c:v>
                </c:pt>
                <c:pt idx="102">
                  <c:v>2.8174000000000001E-2</c:v>
                </c:pt>
                <c:pt idx="103">
                  <c:v>2.7990000000000001E-2</c:v>
                </c:pt>
                <c:pt idx="104">
                  <c:v>2.7109999999999999E-2</c:v>
                </c:pt>
                <c:pt idx="105">
                  <c:v>2.571E-2</c:v>
                </c:pt>
                <c:pt idx="106">
                  <c:v>2.4246E-2</c:v>
                </c:pt>
                <c:pt idx="107">
                  <c:v>2.3293999999999999E-2</c:v>
                </c:pt>
                <c:pt idx="108">
                  <c:v>2.2904999999999998E-2</c:v>
                </c:pt>
                <c:pt idx="109">
                  <c:v>2.2422999999999998E-2</c:v>
                </c:pt>
                <c:pt idx="110">
                  <c:v>2.1066999999999999E-2</c:v>
                </c:pt>
                <c:pt idx="111">
                  <c:v>1.8373E-2</c:v>
                </c:pt>
                <c:pt idx="112">
                  <c:v>1.4435E-2</c:v>
                </c:pt>
                <c:pt idx="113">
                  <c:v>1.0422000000000001E-2</c:v>
                </c:pt>
                <c:pt idx="114">
                  <c:v>8.2360000000000003E-3</c:v>
                </c:pt>
                <c:pt idx="115">
                  <c:v>8.2349999999999993E-3</c:v>
                </c:pt>
                <c:pt idx="116">
                  <c:v>8.8350000000000008E-3</c:v>
                </c:pt>
                <c:pt idx="117">
                  <c:v>8.6370000000000006E-3</c:v>
                </c:pt>
                <c:pt idx="118">
                  <c:v>7.4770000000000001E-3</c:v>
                </c:pt>
                <c:pt idx="119">
                  <c:v>5.9899999999999997E-3</c:v>
                </c:pt>
                <c:pt idx="120">
                  <c:v>4.7390000000000002E-3</c:v>
                </c:pt>
                <c:pt idx="121">
                  <c:v>3.9810000000000002E-3</c:v>
                </c:pt>
                <c:pt idx="122">
                  <c:v>3.7759999999999998E-3</c:v>
                </c:pt>
                <c:pt idx="123">
                  <c:v>3.9620000000000002E-3</c:v>
                </c:pt>
                <c:pt idx="124">
                  <c:v>4.2119999999999996E-3</c:v>
                </c:pt>
                <c:pt idx="125">
                  <c:v>4.2760000000000003E-3</c:v>
                </c:pt>
                <c:pt idx="126">
                  <c:v>4.1949999999999999E-3</c:v>
                </c:pt>
                <c:pt idx="127">
                  <c:v>4.2310000000000004E-3</c:v>
                </c:pt>
                <c:pt idx="128">
                  <c:v>4.4929999999999996E-3</c:v>
                </c:pt>
                <c:pt idx="129">
                  <c:v>5.0410000000000003E-3</c:v>
                </c:pt>
                <c:pt idx="130">
                  <c:v>5.9259999999999998E-3</c:v>
                </c:pt>
                <c:pt idx="131">
                  <c:v>6.9189999999999998E-3</c:v>
                </c:pt>
                <c:pt idx="132">
                  <c:v>7.6889999999999997E-3</c:v>
                </c:pt>
                <c:pt idx="133">
                  <c:v>8.1379999999999994E-3</c:v>
                </c:pt>
                <c:pt idx="134">
                  <c:v>8.3639999999999999E-3</c:v>
                </c:pt>
                <c:pt idx="135">
                  <c:v>8.2760000000000004E-3</c:v>
                </c:pt>
                <c:pt idx="136">
                  <c:v>7.7039999999999999E-3</c:v>
                </c:pt>
                <c:pt idx="137">
                  <c:v>6.8910000000000004E-3</c:v>
                </c:pt>
                <c:pt idx="138">
                  <c:v>6.215E-3</c:v>
                </c:pt>
                <c:pt idx="139">
                  <c:v>5.4770000000000001E-3</c:v>
                </c:pt>
                <c:pt idx="140">
                  <c:v>4.2620000000000002E-3</c:v>
                </c:pt>
                <c:pt idx="141">
                  <c:v>2.7980000000000001E-3</c:v>
                </c:pt>
                <c:pt idx="142">
                  <c:v>1.9499999999999999E-3</c:v>
                </c:pt>
                <c:pt idx="143">
                  <c:v>2.2569999999999999E-3</c:v>
                </c:pt>
                <c:pt idx="144">
                  <c:v>3.5839999999999999E-3</c:v>
                </c:pt>
                <c:pt idx="145">
                  <c:v>5.3039999999999997E-3</c:v>
                </c:pt>
                <c:pt idx="146">
                  <c:v>6.6280000000000002E-3</c:v>
                </c:pt>
                <c:pt idx="147">
                  <c:v>6.9810000000000002E-3</c:v>
                </c:pt>
                <c:pt idx="148">
                  <c:v>6.404E-3</c:v>
                </c:pt>
                <c:pt idx="149">
                  <c:v>5.4469999999999996E-3</c:v>
                </c:pt>
                <c:pt idx="150">
                  <c:v>4.738E-3</c:v>
                </c:pt>
                <c:pt idx="151">
                  <c:v>4.6410000000000002E-3</c:v>
                </c:pt>
                <c:pt idx="152">
                  <c:v>5.1830000000000001E-3</c:v>
                </c:pt>
                <c:pt idx="153">
                  <c:v>6.156E-3</c:v>
                </c:pt>
                <c:pt idx="154">
                  <c:v>7.267E-3</c:v>
                </c:pt>
                <c:pt idx="155">
                  <c:v>8.3359999999999997E-3</c:v>
                </c:pt>
                <c:pt idx="156">
                  <c:v>9.3659999999999993E-3</c:v>
                </c:pt>
                <c:pt idx="157">
                  <c:v>1.0330000000000001E-2</c:v>
                </c:pt>
                <c:pt idx="158">
                  <c:v>1.0959999999999999E-2</c:v>
                </c:pt>
                <c:pt idx="159">
                  <c:v>1.0985999999999999E-2</c:v>
                </c:pt>
                <c:pt idx="160">
                  <c:v>1.0548999999999999E-2</c:v>
                </c:pt>
                <c:pt idx="161">
                  <c:v>1.0073E-2</c:v>
                </c:pt>
                <c:pt idx="162">
                  <c:v>9.7230000000000007E-3</c:v>
                </c:pt>
                <c:pt idx="163">
                  <c:v>9.3699999999999999E-3</c:v>
                </c:pt>
                <c:pt idx="164">
                  <c:v>9.0609999999999996E-3</c:v>
                </c:pt>
                <c:pt idx="165">
                  <c:v>9.0080000000000004E-3</c:v>
                </c:pt>
                <c:pt idx="166">
                  <c:v>9.1590000000000005E-3</c:v>
                </c:pt>
                <c:pt idx="167">
                  <c:v>9.1979999999999996E-3</c:v>
                </c:pt>
                <c:pt idx="168">
                  <c:v>8.8579999999999996E-3</c:v>
                </c:pt>
                <c:pt idx="169">
                  <c:v>7.9979999999999999E-3</c:v>
                </c:pt>
                <c:pt idx="170">
                  <c:v>6.6319999999999999E-3</c:v>
                </c:pt>
                <c:pt idx="171">
                  <c:v>5.143E-3</c:v>
                </c:pt>
                <c:pt idx="172">
                  <c:v>4.2589999999999998E-3</c:v>
                </c:pt>
                <c:pt idx="173">
                  <c:v>4.4929999999999996E-3</c:v>
                </c:pt>
                <c:pt idx="174">
                  <c:v>5.6389999999999999E-3</c:v>
                </c:pt>
                <c:pt idx="175">
                  <c:v>7.0730000000000003E-3</c:v>
                </c:pt>
                <c:pt idx="176">
                  <c:v>8.2439999999999996E-3</c:v>
                </c:pt>
                <c:pt idx="177">
                  <c:v>9.2720000000000007E-3</c:v>
                </c:pt>
                <c:pt idx="178">
                  <c:v>1.0732E-2</c:v>
                </c:pt>
                <c:pt idx="179">
                  <c:v>1.3103E-2</c:v>
                </c:pt>
                <c:pt idx="180">
                  <c:v>1.6348999999999999E-2</c:v>
                </c:pt>
                <c:pt idx="181">
                  <c:v>1.9955000000000001E-2</c:v>
                </c:pt>
                <c:pt idx="182">
                  <c:v>2.3394000000000002E-2</c:v>
                </c:pt>
                <c:pt idx="183">
                  <c:v>2.6556E-2</c:v>
                </c:pt>
                <c:pt idx="184">
                  <c:v>2.9569999999999999E-2</c:v>
                </c:pt>
                <c:pt idx="185">
                  <c:v>3.2330999999999999E-2</c:v>
                </c:pt>
                <c:pt idx="186">
                  <c:v>3.4525E-2</c:v>
                </c:pt>
                <c:pt idx="187">
                  <c:v>3.6054000000000003E-2</c:v>
                </c:pt>
                <c:pt idx="188">
                  <c:v>3.7130000000000003E-2</c:v>
                </c:pt>
                <c:pt idx="189">
                  <c:v>3.7909999999999999E-2</c:v>
                </c:pt>
                <c:pt idx="190">
                  <c:v>3.8330000000000003E-2</c:v>
                </c:pt>
                <c:pt idx="191">
                  <c:v>3.8345999999999998E-2</c:v>
                </c:pt>
                <c:pt idx="192">
                  <c:v>3.8088999999999998E-2</c:v>
                </c:pt>
                <c:pt idx="193">
                  <c:v>3.7664000000000003E-2</c:v>
                </c:pt>
                <c:pt idx="194">
                  <c:v>3.7007999999999999E-2</c:v>
                </c:pt>
                <c:pt idx="195">
                  <c:v>3.6068000000000003E-2</c:v>
                </c:pt>
                <c:pt idx="196">
                  <c:v>3.4897999999999998E-2</c:v>
                </c:pt>
                <c:pt idx="197">
                  <c:v>3.3514000000000002E-2</c:v>
                </c:pt>
                <c:pt idx="198">
                  <c:v>3.1898999999999997E-2</c:v>
                </c:pt>
                <c:pt idx="199">
                  <c:v>3.0297999999999999E-2</c:v>
                </c:pt>
                <c:pt idx="200">
                  <c:v>2.9277999999999998E-2</c:v>
                </c:pt>
                <c:pt idx="201">
                  <c:v>2.9322999999999998E-2</c:v>
                </c:pt>
                <c:pt idx="202">
                  <c:v>3.0452E-2</c:v>
                </c:pt>
                <c:pt idx="203">
                  <c:v>3.2281999999999998E-2</c:v>
                </c:pt>
                <c:pt idx="204">
                  <c:v>3.4320999999999997E-2</c:v>
                </c:pt>
                <c:pt idx="205">
                  <c:v>3.6313999999999999E-2</c:v>
                </c:pt>
                <c:pt idx="206">
                  <c:v>3.8380999999999998E-2</c:v>
                </c:pt>
                <c:pt idx="207">
                  <c:v>4.0724999999999997E-2</c:v>
                </c:pt>
                <c:pt idx="208">
                  <c:v>4.3272999999999999E-2</c:v>
                </c:pt>
                <c:pt idx="209">
                  <c:v>4.5693999999999999E-2</c:v>
                </c:pt>
                <c:pt idx="210">
                  <c:v>4.7758000000000002E-2</c:v>
                </c:pt>
                <c:pt idx="211">
                  <c:v>4.9589000000000001E-2</c:v>
                </c:pt>
                <c:pt idx="212">
                  <c:v>5.1485999999999997E-2</c:v>
                </c:pt>
                <c:pt idx="213">
                  <c:v>5.3509000000000001E-2</c:v>
                </c:pt>
                <c:pt idx="214">
                  <c:v>5.5416E-2</c:v>
                </c:pt>
                <c:pt idx="215">
                  <c:v>5.7036999999999997E-2</c:v>
                </c:pt>
                <c:pt idx="216">
                  <c:v>5.8526000000000002E-2</c:v>
                </c:pt>
                <c:pt idx="217">
                  <c:v>6.0114000000000001E-2</c:v>
                </c:pt>
                <c:pt idx="218">
                  <c:v>6.1787000000000002E-2</c:v>
                </c:pt>
                <c:pt idx="219">
                  <c:v>6.3286999999999996E-2</c:v>
                </c:pt>
                <c:pt idx="220">
                  <c:v>6.4387E-2</c:v>
                </c:pt>
                <c:pt idx="221">
                  <c:v>6.5146999999999997E-2</c:v>
                </c:pt>
                <c:pt idx="222">
                  <c:v>6.5891000000000005E-2</c:v>
                </c:pt>
                <c:pt idx="223">
                  <c:v>6.6846000000000003E-2</c:v>
                </c:pt>
                <c:pt idx="224">
                  <c:v>6.7906999999999995E-2</c:v>
                </c:pt>
                <c:pt idx="225">
                  <c:v>6.8816000000000002E-2</c:v>
                </c:pt>
                <c:pt idx="226">
                  <c:v>6.9488999999999995E-2</c:v>
                </c:pt>
                <c:pt idx="227">
                  <c:v>7.0109000000000005E-2</c:v>
                </c:pt>
                <c:pt idx="228">
                  <c:v>7.0965E-2</c:v>
                </c:pt>
                <c:pt idx="229">
                  <c:v>7.2182999999999997E-2</c:v>
                </c:pt>
                <c:pt idx="230">
                  <c:v>7.3590000000000003E-2</c:v>
                </c:pt>
                <c:pt idx="231">
                  <c:v>7.4880000000000002E-2</c:v>
                </c:pt>
                <c:pt idx="232">
                  <c:v>7.5913999999999995E-2</c:v>
                </c:pt>
                <c:pt idx="233">
                  <c:v>7.6775999999999997E-2</c:v>
                </c:pt>
                <c:pt idx="234">
                  <c:v>7.7642000000000003E-2</c:v>
                </c:pt>
                <c:pt idx="235">
                  <c:v>7.8648999999999997E-2</c:v>
                </c:pt>
                <c:pt idx="236">
                  <c:v>7.9793000000000003E-2</c:v>
                </c:pt>
                <c:pt idx="237">
                  <c:v>8.0912999999999999E-2</c:v>
                </c:pt>
                <c:pt idx="238">
                  <c:v>8.1886E-2</c:v>
                </c:pt>
                <c:pt idx="239">
                  <c:v>8.2848000000000005E-2</c:v>
                </c:pt>
                <c:pt idx="240">
                  <c:v>8.4140000000000006E-2</c:v>
                </c:pt>
                <c:pt idx="241">
                  <c:v>8.5995000000000002E-2</c:v>
                </c:pt>
                <c:pt idx="242">
                  <c:v>8.831E-2</c:v>
                </c:pt>
                <c:pt idx="243">
                  <c:v>9.0735999999999997E-2</c:v>
                </c:pt>
                <c:pt idx="244">
                  <c:v>9.2968999999999996E-2</c:v>
                </c:pt>
                <c:pt idx="245">
                  <c:v>9.5001000000000002E-2</c:v>
                </c:pt>
                <c:pt idx="246">
                  <c:v>9.7057000000000004E-2</c:v>
                </c:pt>
                <c:pt idx="247">
                  <c:v>9.9343000000000001E-2</c:v>
                </c:pt>
                <c:pt idx="248">
                  <c:v>0.10191500000000001</c:v>
                </c:pt>
                <c:pt idx="249">
                  <c:v>0.104686</c:v>
                </c:pt>
                <c:pt idx="250">
                  <c:v>0.10747900000000001</c:v>
                </c:pt>
                <c:pt idx="251">
                  <c:v>0.11007500000000001</c:v>
                </c:pt>
                <c:pt idx="252">
                  <c:v>0.11221200000000001</c:v>
                </c:pt>
                <c:pt idx="253">
                  <c:v>0.11366900000000001</c:v>
                </c:pt>
                <c:pt idx="254">
                  <c:v>0.11446199999999999</c:v>
                </c:pt>
                <c:pt idx="255">
                  <c:v>0.114897</c:v>
                </c:pt>
                <c:pt idx="256">
                  <c:v>0.11529499999999999</c:v>
                </c:pt>
                <c:pt idx="257">
                  <c:v>0.115684</c:v>
                </c:pt>
                <c:pt idx="258">
                  <c:v>0.11594</c:v>
                </c:pt>
                <c:pt idx="259">
                  <c:v>0.116151</c:v>
                </c:pt>
                <c:pt idx="260">
                  <c:v>0.116661</c:v>
                </c:pt>
                <c:pt idx="261">
                  <c:v>0.11776399999999999</c:v>
                </c:pt>
                <c:pt idx="262">
                  <c:v>0.119548</c:v>
                </c:pt>
                <c:pt idx="263">
                  <c:v>0.121946</c:v>
                </c:pt>
                <c:pt idx="264">
                  <c:v>0.124778</c:v>
                </c:pt>
                <c:pt idx="265">
                  <c:v>0.127721</c:v>
                </c:pt>
                <c:pt idx="266">
                  <c:v>0.13036500000000001</c:v>
                </c:pt>
                <c:pt idx="267">
                  <c:v>0.132466</c:v>
                </c:pt>
                <c:pt idx="268">
                  <c:v>0.134219</c:v>
                </c:pt>
                <c:pt idx="269">
                  <c:v>0.13616700000000001</c:v>
                </c:pt>
                <c:pt idx="270">
                  <c:v>0.13873099999999999</c:v>
                </c:pt>
                <c:pt idx="271">
                  <c:v>0.14186399999999999</c:v>
                </c:pt>
                <c:pt idx="272">
                  <c:v>0.145173</c:v>
                </c:pt>
                <c:pt idx="273">
                  <c:v>0.14826300000000001</c:v>
                </c:pt>
                <c:pt idx="274">
                  <c:v>0.15090500000000001</c:v>
                </c:pt>
                <c:pt idx="275">
                  <c:v>0.15304100000000001</c:v>
                </c:pt>
                <c:pt idx="276">
                  <c:v>0.15473600000000001</c:v>
                </c:pt>
                <c:pt idx="277">
                  <c:v>0.15612200000000001</c:v>
                </c:pt>
                <c:pt idx="278">
                  <c:v>0.15734300000000001</c:v>
                </c:pt>
                <c:pt idx="279">
                  <c:v>0.158522</c:v>
                </c:pt>
                <c:pt idx="280">
                  <c:v>0.159693</c:v>
                </c:pt>
                <c:pt idx="281">
                  <c:v>0.16079199999999999</c:v>
                </c:pt>
                <c:pt idx="282">
                  <c:v>0.16186400000000001</c:v>
                </c:pt>
                <c:pt idx="283">
                  <c:v>0.163239</c:v>
                </c:pt>
                <c:pt idx="284">
                  <c:v>0.16526199999999999</c:v>
                </c:pt>
                <c:pt idx="285">
                  <c:v>0.16783699999999999</c:v>
                </c:pt>
                <c:pt idx="286">
                  <c:v>0.17041600000000001</c:v>
                </c:pt>
                <c:pt idx="287">
                  <c:v>0.17246800000000001</c:v>
                </c:pt>
                <c:pt idx="288">
                  <c:v>0.17390900000000001</c:v>
                </c:pt>
                <c:pt idx="289">
                  <c:v>0.17508499999999999</c:v>
                </c:pt>
                <c:pt idx="290">
                  <c:v>0.17646800000000001</c:v>
                </c:pt>
                <c:pt idx="291">
                  <c:v>0.178427</c:v>
                </c:pt>
                <c:pt idx="292">
                  <c:v>0.18112200000000001</c:v>
                </c:pt>
                <c:pt idx="293">
                  <c:v>0.184395</c:v>
                </c:pt>
                <c:pt idx="294">
                  <c:v>0.18785099999999999</c:v>
                </c:pt>
                <c:pt idx="295">
                  <c:v>0.191162</c:v>
                </c:pt>
                <c:pt idx="296">
                  <c:v>0.194243</c:v>
                </c:pt>
                <c:pt idx="297">
                  <c:v>0.19710900000000001</c:v>
                </c:pt>
                <c:pt idx="298">
                  <c:v>0.19969899999999999</c:v>
                </c:pt>
                <c:pt idx="299">
                  <c:v>0.20194100000000001</c:v>
                </c:pt>
                <c:pt idx="300">
                  <c:v>0.203874</c:v>
                </c:pt>
                <c:pt idx="301">
                  <c:v>0.205621</c:v>
                </c:pt>
                <c:pt idx="302">
                  <c:v>0.207319</c:v>
                </c:pt>
                <c:pt idx="303">
                  <c:v>0.20911299999999999</c:v>
                </c:pt>
                <c:pt idx="304">
                  <c:v>0.21109800000000001</c:v>
                </c:pt>
                <c:pt idx="305">
                  <c:v>0.213253</c:v>
                </c:pt>
                <c:pt idx="306">
                  <c:v>0.21553</c:v>
                </c:pt>
                <c:pt idx="307">
                  <c:v>0.217976</c:v>
                </c:pt>
                <c:pt idx="308">
                  <c:v>0.220605</c:v>
                </c:pt>
                <c:pt idx="309">
                  <c:v>0.223214</c:v>
                </c:pt>
                <c:pt idx="310">
                  <c:v>0.225549</c:v>
                </c:pt>
                <c:pt idx="311">
                  <c:v>0.22764899999999999</c:v>
                </c:pt>
                <c:pt idx="312">
                  <c:v>0.2298</c:v>
                </c:pt>
                <c:pt idx="313">
                  <c:v>0.232184</c:v>
                </c:pt>
                <c:pt idx="314">
                  <c:v>0.23474400000000001</c:v>
                </c:pt>
                <c:pt idx="315">
                  <c:v>0.237374</c:v>
                </c:pt>
                <c:pt idx="316">
                  <c:v>0.23996700000000001</c:v>
                </c:pt>
                <c:pt idx="317">
                  <c:v>0.242316</c:v>
                </c:pt>
                <c:pt idx="318">
                  <c:v>0.244167</c:v>
                </c:pt>
                <c:pt idx="319">
                  <c:v>0.24545400000000001</c:v>
                </c:pt>
                <c:pt idx="320">
                  <c:v>0.24640400000000001</c:v>
                </c:pt>
                <c:pt idx="321">
                  <c:v>0.247333</c:v>
                </c:pt>
                <c:pt idx="322">
                  <c:v>0.248366</c:v>
                </c:pt>
                <c:pt idx="323">
                  <c:v>0.24937500000000001</c:v>
                </c:pt>
                <c:pt idx="324">
                  <c:v>0.25018699999999999</c:v>
                </c:pt>
                <c:pt idx="325">
                  <c:v>0.250801</c:v>
                </c:pt>
                <c:pt idx="326">
                  <c:v>0.25138899999999997</c:v>
                </c:pt>
                <c:pt idx="327">
                  <c:v>0.25217099999999998</c:v>
                </c:pt>
                <c:pt idx="328">
                  <c:v>0.25333899999999998</c:v>
                </c:pt>
                <c:pt idx="329">
                  <c:v>0.25500099999999998</c:v>
                </c:pt>
                <c:pt idx="330">
                  <c:v>0.257106</c:v>
                </c:pt>
                <c:pt idx="331">
                  <c:v>0.25945600000000002</c:v>
                </c:pt>
                <c:pt idx="332">
                  <c:v>0.26185599999999998</c:v>
                </c:pt>
                <c:pt idx="333">
                  <c:v>0.26422099999999998</c:v>
                </c:pt>
                <c:pt idx="334">
                  <c:v>0.26654</c:v>
                </c:pt>
                <c:pt idx="335">
                  <c:v>0.26877800000000002</c:v>
                </c:pt>
                <c:pt idx="336">
                  <c:v>0.270899</c:v>
                </c:pt>
                <c:pt idx="337">
                  <c:v>0.273011</c:v>
                </c:pt>
                <c:pt idx="338">
                  <c:v>0.27536899999999997</c:v>
                </c:pt>
                <c:pt idx="339">
                  <c:v>0.27818199999999998</c:v>
                </c:pt>
                <c:pt idx="340">
                  <c:v>0.28139900000000001</c:v>
                </c:pt>
                <c:pt idx="341">
                  <c:v>0.28477799999999998</c:v>
                </c:pt>
                <c:pt idx="342">
                  <c:v>0.288159</c:v>
                </c:pt>
                <c:pt idx="343">
                  <c:v>0.29159099999999999</c:v>
                </c:pt>
                <c:pt idx="344">
                  <c:v>0.295099</c:v>
                </c:pt>
                <c:pt idx="345">
                  <c:v>0.29842200000000002</c:v>
                </c:pt>
                <c:pt idx="346">
                  <c:v>0.30115700000000001</c:v>
                </c:pt>
                <c:pt idx="347">
                  <c:v>0.30315799999999998</c:v>
                </c:pt>
                <c:pt idx="348">
                  <c:v>0.30467699999999998</c:v>
                </c:pt>
                <c:pt idx="349">
                  <c:v>0.30615599999999998</c:v>
                </c:pt>
                <c:pt idx="350">
                  <c:v>0.30794100000000002</c:v>
                </c:pt>
                <c:pt idx="351">
                  <c:v>0.31014199999999997</c:v>
                </c:pt>
                <c:pt idx="352">
                  <c:v>0.31260300000000002</c:v>
                </c:pt>
                <c:pt idx="353">
                  <c:v>0.31504300000000002</c:v>
                </c:pt>
                <c:pt idx="354">
                  <c:v>0.317274</c:v>
                </c:pt>
                <c:pt idx="355">
                  <c:v>0.31934600000000002</c:v>
                </c:pt>
                <c:pt idx="356">
                  <c:v>0.321465</c:v>
                </c:pt>
                <c:pt idx="357">
                  <c:v>0.32377099999999998</c:v>
                </c:pt>
                <c:pt idx="358">
                  <c:v>0.326239</c:v>
                </c:pt>
                <c:pt idx="359">
                  <c:v>0.32880599999999999</c:v>
                </c:pt>
                <c:pt idx="360">
                  <c:v>0.33151700000000001</c:v>
                </c:pt>
                <c:pt idx="361">
                  <c:v>0.33448899999999998</c:v>
                </c:pt>
                <c:pt idx="362">
                  <c:v>0.33778000000000002</c:v>
                </c:pt>
                <c:pt idx="363">
                  <c:v>0.34130500000000003</c:v>
                </c:pt>
                <c:pt idx="364">
                  <c:v>0.34482800000000002</c:v>
                </c:pt>
                <c:pt idx="365">
                  <c:v>0.34804800000000002</c:v>
                </c:pt>
                <c:pt idx="366">
                  <c:v>0.35077199999999997</c:v>
                </c:pt>
                <c:pt idx="367">
                  <c:v>0.35299900000000001</c:v>
                </c:pt>
                <c:pt idx="368">
                  <c:v>0.35481099999999999</c:v>
                </c:pt>
                <c:pt idx="369">
                  <c:v>0.35628700000000002</c:v>
                </c:pt>
                <c:pt idx="370">
                  <c:v>0.35754399999999997</c:v>
                </c:pt>
                <c:pt idx="371">
                  <c:v>0.35874</c:v>
                </c:pt>
                <c:pt idx="372">
                  <c:v>0.359987</c:v>
                </c:pt>
                <c:pt idx="373">
                  <c:v>0.36132999999999998</c:v>
                </c:pt>
                <c:pt idx="374">
                  <c:v>0.362738</c:v>
                </c:pt>
                <c:pt idx="375">
                  <c:v>0.364062</c:v>
                </c:pt>
                <c:pt idx="376">
                  <c:v>0.36514799999999997</c:v>
                </c:pt>
                <c:pt idx="377">
                  <c:v>0.36606699999999998</c:v>
                </c:pt>
                <c:pt idx="378">
                  <c:v>0.36712400000000001</c:v>
                </c:pt>
                <c:pt idx="379">
                  <c:v>0.36856800000000001</c:v>
                </c:pt>
                <c:pt idx="380">
                  <c:v>0.37042700000000001</c:v>
                </c:pt>
                <c:pt idx="381">
                  <c:v>0.37260500000000002</c:v>
                </c:pt>
                <c:pt idx="382">
                  <c:v>0.37499199999999999</c:v>
                </c:pt>
                <c:pt idx="383">
                  <c:v>0.37747700000000001</c:v>
                </c:pt>
                <c:pt idx="384">
                  <c:v>0.38003900000000002</c:v>
                </c:pt>
                <c:pt idx="385">
                  <c:v>0.38281100000000001</c:v>
                </c:pt>
                <c:pt idx="386">
                  <c:v>0.38587700000000003</c:v>
                </c:pt>
                <c:pt idx="387">
                  <c:v>0.38904</c:v>
                </c:pt>
                <c:pt idx="388">
                  <c:v>0.39198</c:v>
                </c:pt>
                <c:pt idx="389">
                  <c:v>0.39462700000000001</c:v>
                </c:pt>
                <c:pt idx="390">
                  <c:v>0.39721499999999998</c:v>
                </c:pt>
                <c:pt idx="391">
                  <c:v>0.39994400000000002</c:v>
                </c:pt>
                <c:pt idx="392">
                  <c:v>0.40273199999999998</c:v>
                </c:pt>
                <c:pt idx="393">
                  <c:v>0.40531800000000001</c:v>
                </c:pt>
                <c:pt idx="394">
                  <c:v>0.40753200000000001</c:v>
                </c:pt>
                <c:pt idx="395">
                  <c:v>0.40942899999999999</c:v>
                </c:pt>
                <c:pt idx="396">
                  <c:v>0.41117900000000002</c:v>
                </c:pt>
                <c:pt idx="397">
                  <c:v>0.41287299999999999</c:v>
                </c:pt>
                <c:pt idx="398">
                  <c:v>0.41442099999999998</c:v>
                </c:pt>
                <c:pt idx="399">
                  <c:v>0.41567199999999999</c:v>
                </c:pt>
                <c:pt idx="400">
                  <c:v>0.41660999999999998</c:v>
                </c:pt>
                <c:pt idx="401">
                  <c:v>0.417383</c:v>
                </c:pt>
                <c:pt idx="402">
                  <c:v>0.418103</c:v>
                </c:pt>
                <c:pt idx="403">
                  <c:v>0.418711</c:v>
                </c:pt>
                <c:pt idx="404">
                  <c:v>0.41908400000000001</c:v>
                </c:pt>
                <c:pt idx="405">
                  <c:v>0.41923500000000002</c:v>
                </c:pt>
                <c:pt idx="406">
                  <c:v>0.41936299999999999</c:v>
                </c:pt>
                <c:pt idx="407">
                  <c:v>0.41975699999999999</c:v>
                </c:pt>
                <c:pt idx="408">
                  <c:v>0.42067100000000002</c:v>
                </c:pt>
                <c:pt idx="409">
                  <c:v>0.42217100000000002</c:v>
                </c:pt>
                <c:pt idx="410">
                  <c:v>0.42400900000000002</c:v>
                </c:pt>
                <c:pt idx="411">
                  <c:v>0.42578100000000002</c:v>
                </c:pt>
                <c:pt idx="412">
                  <c:v>0.42732500000000001</c:v>
                </c:pt>
                <c:pt idx="413">
                  <c:v>0.428892</c:v>
                </c:pt>
                <c:pt idx="414">
                  <c:v>0.430813</c:v>
                </c:pt>
                <c:pt idx="415">
                  <c:v>0.43308200000000002</c:v>
                </c:pt>
                <c:pt idx="416">
                  <c:v>0.43540699999999999</c:v>
                </c:pt>
                <c:pt idx="417">
                  <c:v>0.43763400000000002</c:v>
                </c:pt>
                <c:pt idx="418">
                  <c:v>0.43995400000000001</c:v>
                </c:pt>
                <c:pt idx="419">
                  <c:v>0.44264399999999998</c:v>
                </c:pt>
                <c:pt idx="420">
                  <c:v>0.44570199999999999</c:v>
                </c:pt>
                <c:pt idx="421">
                  <c:v>0.44877</c:v>
                </c:pt>
                <c:pt idx="422">
                  <c:v>0.45141999999999999</c:v>
                </c:pt>
                <c:pt idx="423">
                  <c:v>0.45352799999999999</c:v>
                </c:pt>
                <c:pt idx="424">
                  <c:v>0.45535799999999998</c:v>
                </c:pt>
                <c:pt idx="425">
                  <c:v>0.45722499999999999</c:v>
                </c:pt>
                <c:pt idx="426">
                  <c:v>0.45915499999999998</c:v>
                </c:pt>
                <c:pt idx="427">
                  <c:v>0.46094200000000002</c:v>
                </c:pt>
                <c:pt idx="428">
                  <c:v>0.46249899999999999</c:v>
                </c:pt>
                <c:pt idx="429">
                  <c:v>0.464005</c:v>
                </c:pt>
                <c:pt idx="430">
                  <c:v>0.46568500000000002</c:v>
                </c:pt>
                <c:pt idx="431">
                  <c:v>0.467555</c:v>
                </c:pt>
                <c:pt idx="432">
                  <c:v>0.46942800000000001</c:v>
                </c:pt>
                <c:pt idx="433">
                  <c:v>0.47107100000000002</c:v>
                </c:pt>
                <c:pt idx="434">
                  <c:v>0.47229100000000002</c:v>
                </c:pt>
                <c:pt idx="435">
                  <c:v>0.47300300000000001</c:v>
                </c:pt>
                <c:pt idx="436">
                  <c:v>0.47333599999999998</c:v>
                </c:pt>
                <c:pt idx="437">
                  <c:v>0.473576</c:v>
                </c:pt>
                <c:pt idx="438">
                  <c:v>0.47392000000000001</c:v>
                </c:pt>
                <c:pt idx="439">
                  <c:v>0.47436899999999999</c:v>
                </c:pt>
                <c:pt idx="440">
                  <c:v>0.47490100000000002</c:v>
                </c:pt>
                <c:pt idx="441">
                  <c:v>0.47562199999999999</c:v>
                </c:pt>
                <c:pt idx="442">
                  <c:v>0.47665299999999999</c:v>
                </c:pt>
                <c:pt idx="443">
                  <c:v>0.47791699999999998</c:v>
                </c:pt>
                <c:pt idx="444">
                  <c:v>0.47912500000000002</c:v>
                </c:pt>
                <c:pt idx="445">
                  <c:v>0.47999900000000001</c:v>
                </c:pt>
                <c:pt idx="446">
                  <c:v>0.48055199999999998</c:v>
                </c:pt>
                <c:pt idx="447">
                  <c:v>0.48114699999999999</c:v>
                </c:pt>
                <c:pt idx="448">
                  <c:v>0.482178</c:v>
                </c:pt>
                <c:pt idx="449">
                  <c:v>0.48369899999999999</c:v>
                </c:pt>
                <c:pt idx="450">
                  <c:v>0.48545700000000003</c:v>
                </c:pt>
                <c:pt idx="451">
                  <c:v>0.48725099999999999</c:v>
                </c:pt>
                <c:pt idx="452">
                  <c:v>0.48910700000000001</c:v>
                </c:pt>
                <c:pt idx="453">
                  <c:v>0.491118</c:v>
                </c:pt>
                <c:pt idx="454">
                  <c:v>0.49328699999999998</c:v>
                </c:pt>
                <c:pt idx="455">
                  <c:v>0.49553599999999998</c:v>
                </c:pt>
                <c:pt idx="456">
                  <c:v>0.49774400000000002</c:v>
                </c:pt>
                <c:pt idx="457">
                  <c:v>0.49973000000000001</c:v>
                </c:pt>
                <c:pt idx="458">
                  <c:v>0.50134000000000001</c:v>
                </c:pt>
                <c:pt idx="459">
                  <c:v>0.50259500000000001</c:v>
                </c:pt>
                <c:pt idx="460">
                  <c:v>0.50366299999999997</c:v>
                </c:pt>
                <c:pt idx="461">
                  <c:v>0.50470199999999998</c:v>
                </c:pt>
                <c:pt idx="462">
                  <c:v>0.50578800000000002</c:v>
                </c:pt>
                <c:pt idx="463">
                  <c:v>0.50699799999999995</c:v>
                </c:pt>
                <c:pt idx="464">
                  <c:v>0.50841099999999995</c:v>
                </c:pt>
                <c:pt idx="465">
                  <c:v>0.51003799999999999</c:v>
                </c:pt>
                <c:pt idx="466">
                  <c:v>0.51179399999999997</c:v>
                </c:pt>
                <c:pt idx="467">
                  <c:v>0.51354100000000003</c:v>
                </c:pt>
                <c:pt idx="468">
                  <c:v>0.51512800000000003</c:v>
                </c:pt>
                <c:pt idx="469">
                  <c:v>0.51647500000000002</c:v>
                </c:pt>
                <c:pt idx="470">
                  <c:v>0.51766199999999996</c:v>
                </c:pt>
                <c:pt idx="471">
                  <c:v>0.51886900000000002</c:v>
                </c:pt>
                <c:pt idx="472">
                  <c:v>0.52018500000000001</c:v>
                </c:pt>
                <c:pt idx="473">
                  <c:v>0.52155399999999996</c:v>
                </c:pt>
                <c:pt idx="474">
                  <c:v>0.52292499999999997</c:v>
                </c:pt>
                <c:pt idx="475">
                  <c:v>0.52434000000000003</c:v>
                </c:pt>
                <c:pt idx="476">
                  <c:v>0.52584900000000001</c:v>
                </c:pt>
                <c:pt idx="477">
                  <c:v>0.52744000000000002</c:v>
                </c:pt>
                <c:pt idx="478">
                  <c:v>0.52906200000000003</c:v>
                </c:pt>
                <c:pt idx="479">
                  <c:v>0.53062699999999996</c:v>
                </c:pt>
                <c:pt idx="480">
                  <c:v>0.53197000000000005</c:v>
                </c:pt>
                <c:pt idx="481">
                  <c:v>0.53293699999999999</c:v>
                </c:pt>
                <c:pt idx="482">
                  <c:v>0.53354299999999999</c:v>
                </c:pt>
                <c:pt idx="483">
                  <c:v>0.53397300000000003</c:v>
                </c:pt>
                <c:pt idx="484">
                  <c:v>0.53444499999999995</c:v>
                </c:pt>
                <c:pt idx="485">
                  <c:v>0.53515400000000002</c:v>
                </c:pt>
                <c:pt idx="486">
                  <c:v>0.53630999999999995</c:v>
                </c:pt>
                <c:pt idx="487">
                  <c:v>0.53806600000000004</c:v>
                </c:pt>
                <c:pt idx="488">
                  <c:v>0.54029000000000005</c:v>
                </c:pt>
                <c:pt idx="489">
                  <c:v>0.54255600000000004</c:v>
                </c:pt>
                <c:pt idx="490">
                  <c:v>0.54446799999999995</c:v>
                </c:pt>
                <c:pt idx="491">
                  <c:v>0.54595300000000002</c:v>
                </c:pt>
                <c:pt idx="492">
                  <c:v>0.54721500000000001</c:v>
                </c:pt>
                <c:pt idx="493">
                  <c:v>0.54847000000000001</c:v>
                </c:pt>
                <c:pt idx="494">
                  <c:v>0.54979699999999998</c:v>
                </c:pt>
                <c:pt idx="495">
                  <c:v>0.55117799999999995</c:v>
                </c:pt>
                <c:pt idx="496">
                  <c:v>0.55255900000000002</c:v>
                </c:pt>
                <c:pt idx="497">
                  <c:v>0.55389200000000005</c:v>
                </c:pt>
                <c:pt idx="498">
                  <c:v>0.55517799999999995</c:v>
                </c:pt>
                <c:pt idx="499">
                  <c:v>0.55645800000000001</c:v>
                </c:pt>
                <c:pt idx="500">
                  <c:v>0.55770399999999998</c:v>
                </c:pt>
                <c:pt idx="501">
                  <c:v>0.55874000000000001</c:v>
                </c:pt>
                <c:pt idx="502">
                  <c:v>0.55938500000000002</c:v>
                </c:pt>
                <c:pt idx="503">
                  <c:v>0.55969100000000005</c:v>
                </c:pt>
                <c:pt idx="504">
                  <c:v>0.55993499999999996</c:v>
                </c:pt>
                <c:pt idx="505">
                  <c:v>0.560388</c:v>
                </c:pt>
                <c:pt idx="506">
                  <c:v>0.56113599999999997</c:v>
                </c:pt>
                <c:pt idx="507">
                  <c:v>0.56208499999999995</c:v>
                </c:pt>
                <c:pt idx="508">
                  <c:v>0.56308199999999997</c:v>
                </c:pt>
                <c:pt idx="509">
                  <c:v>0.56403300000000001</c:v>
                </c:pt>
                <c:pt idx="510">
                  <c:v>0.56489</c:v>
                </c:pt>
                <c:pt idx="511">
                  <c:v>0.56553100000000001</c:v>
                </c:pt>
                <c:pt idx="512">
                  <c:v>0.56579599999999997</c:v>
                </c:pt>
                <c:pt idx="513">
                  <c:v>0.56572500000000003</c:v>
                </c:pt>
                <c:pt idx="514">
                  <c:v>0.56564700000000001</c:v>
                </c:pt>
                <c:pt idx="515">
                  <c:v>0.56588899999999998</c:v>
                </c:pt>
                <c:pt idx="516">
                  <c:v>0.56650900000000004</c:v>
                </c:pt>
                <c:pt idx="517">
                  <c:v>0.56736900000000001</c:v>
                </c:pt>
                <c:pt idx="518">
                  <c:v>0.56834700000000005</c:v>
                </c:pt>
                <c:pt idx="519">
                  <c:v>0.56939899999999999</c:v>
                </c:pt>
                <c:pt idx="520">
                  <c:v>0.57048200000000004</c:v>
                </c:pt>
                <c:pt idx="521">
                  <c:v>0.57155</c:v>
                </c:pt>
                <c:pt idx="522">
                  <c:v>0.57264499999999996</c:v>
                </c:pt>
                <c:pt idx="523">
                  <c:v>0.57384800000000002</c:v>
                </c:pt>
                <c:pt idx="524">
                  <c:v>0.57511999999999996</c:v>
                </c:pt>
                <c:pt idx="525">
                  <c:v>0.57630599999999998</c:v>
                </c:pt>
                <c:pt idx="526">
                  <c:v>0.57740199999999997</c:v>
                </c:pt>
                <c:pt idx="527">
                  <c:v>0.57862499999999994</c:v>
                </c:pt>
                <c:pt idx="528">
                  <c:v>0.58012699999999995</c:v>
                </c:pt>
                <c:pt idx="529">
                  <c:v>0.58175399999999999</c:v>
                </c:pt>
                <c:pt idx="530">
                  <c:v>0.58318700000000001</c:v>
                </c:pt>
                <c:pt idx="531">
                  <c:v>0.58421000000000001</c:v>
                </c:pt>
                <c:pt idx="532">
                  <c:v>0.58481799999999995</c:v>
                </c:pt>
                <c:pt idx="533">
                  <c:v>0.58512699999999995</c:v>
                </c:pt>
                <c:pt idx="534">
                  <c:v>0.58523499999999995</c:v>
                </c:pt>
                <c:pt idx="535">
                  <c:v>0.58521900000000004</c:v>
                </c:pt>
                <c:pt idx="536">
                  <c:v>0.585198</c:v>
                </c:pt>
                <c:pt idx="537">
                  <c:v>0.58532099999999998</c:v>
                </c:pt>
                <c:pt idx="538">
                  <c:v>0.58566700000000005</c:v>
                </c:pt>
                <c:pt idx="539">
                  <c:v>0.58625099999999997</c:v>
                </c:pt>
                <c:pt idx="540">
                  <c:v>0.58709</c:v>
                </c:pt>
                <c:pt idx="541">
                  <c:v>0.58815200000000001</c:v>
                </c:pt>
                <c:pt idx="542">
                  <c:v>0.58929600000000004</c:v>
                </c:pt>
                <c:pt idx="543">
                  <c:v>0.59037700000000004</c:v>
                </c:pt>
                <c:pt idx="544">
                  <c:v>0.59143599999999996</c:v>
                </c:pt>
                <c:pt idx="545">
                  <c:v>0.59268799999999999</c:v>
                </c:pt>
                <c:pt idx="546">
                  <c:v>0.594333</c:v>
                </c:pt>
                <c:pt idx="547">
                  <c:v>0.59637600000000002</c:v>
                </c:pt>
                <c:pt idx="548">
                  <c:v>0.59861900000000001</c:v>
                </c:pt>
                <c:pt idx="549">
                  <c:v>0.60084400000000004</c:v>
                </c:pt>
                <c:pt idx="550">
                  <c:v>0.60298300000000005</c:v>
                </c:pt>
                <c:pt idx="551">
                  <c:v>0.60507299999999997</c:v>
                </c:pt>
                <c:pt idx="552">
                  <c:v>0.60709500000000005</c:v>
                </c:pt>
                <c:pt idx="553">
                  <c:v>0.60896799999999995</c:v>
                </c:pt>
                <c:pt idx="554">
                  <c:v>0.610684</c:v>
                </c:pt>
                <c:pt idx="555">
                  <c:v>0.61230300000000004</c:v>
                </c:pt>
                <c:pt idx="556">
                  <c:v>0.61380100000000004</c:v>
                </c:pt>
                <c:pt idx="557">
                  <c:v>0.61504300000000001</c:v>
                </c:pt>
                <c:pt idx="558">
                  <c:v>0.61594300000000002</c:v>
                </c:pt>
                <c:pt idx="559">
                  <c:v>0.61658299999999999</c:v>
                </c:pt>
                <c:pt idx="560">
                  <c:v>0.61714999999999998</c:v>
                </c:pt>
                <c:pt idx="561">
                  <c:v>0.61779799999999996</c:v>
                </c:pt>
                <c:pt idx="562">
                  <c:v>0.61858999999999997</c:v>
                </c:pt>
                <c:pt idx="563">
                  <c:v>0.61947099999999999</c:v>
                </c:pt>
                <c:pt idx="564">
                  <c:v>0.62026800000000004</c:v>
                </c:pt>
                <c:pt idx="565">
                  <c:v>0.62085900000000005</c:v>
                </c:pt>
                <c:pt idx="566">
                  <c:v>0.62138499999999997</c:v>
                </c:pt>
                <c:pt idx="567">
                  <c:v>0.62218300000000004</c:v>
                </c:pt>
                <c:pt idx="568">
                  <c:v>0.623421</c:v>
                </c:pt>
                <c:pt idx="569">
                  <c:v>0.62490400000000002</c:v>
                </c:pt>
                <c:pt idx="570">
                  <c:v>0.62627900000000003</c:v>
                </c:pt>
                <c:pt idx="571">
                  <c:v>0.62734900000000005</c:v>
                </c:pt>
                <c:pt idx="572">
                  <c:v>0.62814400000000004</c:v>
                </c:pt>
                <c:pt idx="573">
                  <c:v>0.62881299999999996</c:v>
                </c:pt>
                <c:pt idx="574">
                  <c:v>0.62944199999999995</c:v>
                </c:pt>
                <c:pt idx="575">
                  <c:v>0.62996099999999999</c:v>
                </c:pt>
                <c:pt idx="576">
                  <c:v>0.63024800000000003</c:v>
                </c:pt>
                <c:pt idx="577">
                  <c:v>0.63032699999999997</c:v>
                </c:pt>
                <c:pt idx="578">
                  <c:v>0.63033600000000001</c:v>
                </c:pt>
                <c:pt idx="579">
                  <c:v>0.63031499999999996</c:v>
                </c:pt>
                <c:pt idx="580">
                  <c:v>0.63015500000000002</c:v>
                </c:pt>
                <c:pt idx="581">
                  <c:v>0.62980400000000003</c:v>
                </c:pt>
                <c:pt idx="582">
                  <c:v>0.62939800000000001</c:v>
                </c:pt>
                <c:pt idx="583">
                  <c:v>0.62914000000000003</c:v>
                </c:pt>
                <c:pt idx="584">
                  <c:v>0.62910500000000003</c:v>
                </c:pt>
                <c:pt idx="585">
                  <c:v>0.62921099999999996</c:v>
                </c:pt>
                <c:pt idx="586">
                  <c:v>0.62936199999999998</c:v>
                </c:pt>
                <c:pt idx="587">
                  <c:v>0.62958700000000001</c:v>
                </c:pt>
                <c:pt idx="588">
                  <c:v>0.63005500000000003</c:v>
                </c:pt>
                <c:pt idx="589">
                  <c:v>0.63094499999999998</c:v>
                </c:pt>
                <c:pt idx="590">
                  <c:v>0.63227500000000003</c:v>
                </c:pt>
                <c:pt idx="591">
                  <c:v>0.63384200000000002</c:v>
                </c:pt>
                <c:pt idx="592">
                  <c:v>0.635351</c:v>
                </c:pt>
                <c:pt idx="593">
                  <c:v>0.63665099999999997</c:v>
                </c:pt>
                <c:pt idx="594">
                  <c:v>0.63783999999999996</c:v>
                </c:pt>
                <c:pt idx="595">
                  <c:v>0.63916399999999995</c:v>
                </c:pt>
                <c:pt idx="596">
                  <c:v>0.64079799999999998</c:v>
                </c:pt>
                <c:pt idx="597">
                  <c:v>0.64266299999999998</c:v>
                </c:pt>
                <c:pt idx="598">
                  <c:v>0.64444599999999996</c:v>
                </c:pt>
                <c:pt idx="599">
                  <c:v>0.64584399999999997</c:v>
                </c:pt>
                <c:pt idx="600">
                  <c:v>0.64680300000000002</c:v>
                </c:pt>
                <c:pt idx="601">
                  <c:v>0.64745699999999995</c:v>
                </c:pt>
                <c:pt idx="602">
                  <c:v>0.64787099999999997</c:v>
                </c:pt>
                <c:pt idx="603">
                  <c:v>0.64794099999999999</c:v>
                </c:pt>
                <c:pt idx="604">
                  <c:v>0.64754900000000004</c:v>
                </c:pt>
                <c:pt idx="605">
                  <c:v>0.64674900000000002</c:v>
                </c:pt>
                <c:pt idx="606">
                  <c:v>0.64571299999999998</c:v>
                </c:pt>
                <c:pt idx="607">
                  <c:v>0.64456000000000002</c:v>
                </c:pt>
                <c:pt idx="608">
                  <c:v>0.64330399999999999</c:v>
                </c:pt>
                <c:pt idx="609">
                  <c:v>0.64198</c:v>
                </c:pt>
                <c:pt idx="610">
                  <c:v>0.64068899999999995</c:v>
                </c:pt>
                <c:pt idx="611">
                  <c:v>0.63946000000000003</c:v>
                </c:pt>
                <c:pt idx="612">
                  <c:v>0.63819499999999996</c:v>
                </c:pt>
                <c:pt idx="613">
                  <c:v>0.63676299999999997</c:v>
                </c:pt>
                <c:pt idx="614">
                  <c:v>0.63511399999999996</c:v>
                </c:pt>
                <c:pt idx="615">
                  <c:v>0.63329400000000002</c:v>
                </c:pt>
                <c:pt idx="616">
                  <c:v>0.63142699999999996</c:v>
                </c:pt>
                <c:pt idx="617">
                  <c:v>0.62968800000000003</c:v>
                </c:pt>
                <c:pt idx="618">
                  <c:v>0.62820699999999996</c:v>
                </c:pt>
                <c:pt idx="619">
                  <c:v>0.62700999999999996</c:v>
                </c:pt>
                <c:pt idx="620">
                  <c:v>0.62602199999999997</c:v>
                </c:pt>
                <c:pt idx="621">
                  <c:v>0.62511099999999997</c:v>
                </c:pt>
                <c:pt idx="622">
                  <c:v>0.62417500000000004</c:v>
                </c:pt>
                <c:pt idx="623">
                  <c:v>0.62322100000000002</c:v>
                </c:pt>
                <c:pt idx="624">
                  <c:v>0.62231999999999998</c:v>
                </c:pt>
                <c:pt idx="625">
                  <c:v>0.621444</c:v>
                </c:pt>
                <c:pt idx="626">
                  <c:v>0.62041900000000005</c:v>
                </c:pt>
                <c:pt idx="627">
                  <c:v>0.61910100000000001</c:v>
                </c:pt>
                <c:pt idx="628">
                  <c:v>0.61757099999999998</c:v>
                </c:pt>
                <c:pt idx="629">
                  <c:v>0.61610200000000004</c:v>
                </c:pt>
                <c:pt idx="630">
                  <c:v>0.61489899999999997</c:v>
                </c:pt>
                <c:pt idx="631">
                  <c:v>0.61390599999999995</c:v>
                </c:pt>
                <c:pt idx="632">
                  <c:v>0.61290199999999995</c:v>
                </c:pt>
                <c:pt idx="633">
                  <c:v>0.61171699999999996</c:v>
                </c:pt>
                <c:pt idx="634">
                  <c:v>0.61027500000000001</c:v>
                </c:pt>
                <c:pt idx="635">
                  <c:v>0.60852499999999998</c:v>
                </c:pt>
                <c:pt idx="636">
                  <c:v>0.60645700000000002</c:v>
                </c:pt>
                <c:pt idx="637">
                  <c:v>0.60415200000000002</c:v>
                </c:pt>
                <c:pt idx="638">
                  <c:v>0.601711</c:v>
                </c:pt>
                <c:pt idx="639">
                  <c:v>0.59924999999999995</c:v>
                </c:pt>
                <c:pt idx="640">
                  <c:v>0.59695100000000001</c:v>
                </c:pt>
                <c:pt idx="641">
                  <c:v>0.59497900000000004</c:v>
                </c:pt>
                <c:pt idx="642">
                  <c:v>0.59329100000000001</c:v>
                </c:pt>
                <c:pt idx="643">
                  <c:v>0.59167700000000001</c:v>
                </c:pt>
                <c:pt idx="644">
                  <c:v>0.590001</c:v>
                </c:pt>
                <c:pt idx="645">
                  <c:v>0.58826999999999996</c:v>
                </c:pt>
                <c:pt idx="646">
                  <c:v>0.58653</c:v>
                </c:pt>
                <c:pt idx="647">
                  <c:v>0.58482500000000004</c:v>
                </c:pt>
                <c:pt idx="648">
                  <c:v>0.58322799999999997</c:v>
                </c:pt>
                <c:pt idx="649">
                  <c:v>0.58177199999999996</c:v>
                </c:pt>
                <c:pt idx="650">
                  <c:v>0.58042300000000002</c:v>
                </c:pt>
                <c:pt idx="651">
                  <c:v>0.57921999999999996</c:v>
                </c:pt>
                <c:pt idx="652">
                  <c:v>0.57833400000000001</c:v>
                </c:pt>
                <c:pt idx="653">
                  <c:v>0.57786800000000005</c:v>
                </c:pt>
                <c:pt idx="654">
                  <c:v>0.57760800000000001</c:v>
                </c:pt>
                <c:pt idx="655">
                  <c:v>0.57712600000000003</c:v>
                </c:pt>
                <c:pt idx="656">
                  <c:v>0.57611999999999997</c:v>
                </c:pt>
                <c:pt idx="657">
                  <c:v>0.57463600000000004</c:v>
                </c:pt>
                <c:pt idx="658">
                  <c:v>0.57295799999999997</c:v>
                </c:pt>
                <c:pt idx="659">
                  <c:v>0.57134700000000005</c:v>
                </c:pt>
                <c:pt idx="660">
                  <c:v>0.56989599999999996</c:v>
                </c:pt>
                <c:pt idx="661">
                  <c:v>0.56857199999999997</c:v>
                </c:pt>
                <c:pt idx="662">
                  <c:v>0.56732499999999997</c:v>
                </c:pt>
                <c:pt idx="663">
                  <c:v>0.56614299999999995</c:v>
                </c:pt>
                <c:pt idx="664">
                  <c:v>0.56498199999999998</c:v>
                </c:pt>
                <c:pt idx="665">
                  <c:v>0.56368200000000002</c:v>
                </c:pt>
                <c:pt idx="666">
                  <c:v>0.56204500000000002</c:v>
                </c:pt>
                <c:pt idx="667">
                  <c:v>0.56004799999999999</c:v>
                </c:pt>
                <c:pt idx="668">
                  <c:v>0.55792799999999998</c:v>
                </c:pt>
                <c:pt idx="669">
                  <c:v>0.55600700000000003</c:v>
                </c:pt>
                <c:pt idx="670">
                  <c:v>0.55445500000000003</c:v>
                </c:pt>
                <c:pt idx="671">
                  <c:v>0.55323500000000003</c:v>
                </c:pt>
                <c:pt idx="672">
                  <c:v>0.55215499999999995</c:v>
                </c:pt>
                <c:pt idx="673">
                  <c:v>0.55095000000000005</c:v>
                </c:pt>
                <c:pt idx="674">
                  <c:v>0.54944099999999996</c:v>
                </c:pt>
                <c:pt idx="675">
                  <c:v>0.547709</c:v>
                </c:pt>
                <c:pt idx="676">
                  <c:v>0.54601699999999997</c:v>
                </c:pt>
                <c:pt idx="677">
                  <c:v>0.54450900000000002</c:v>
                </c:pt>
                <c:pt idx="678">
                  <c:v>0.54307899999999998</c:v>
                </c:pt>
                <c:pt idx="679">
                  <c:v>0.541516</c:v>
                </c:pt>
                <c:pt idx="680">
                  <c:v>0.53968899999999997</c:v>
                </c:pt>
                <c:pt idx="681">
                  <c:v>0.53767100000000001</c:v>
                </c:pt>
                <c:pt idx="682">
                  <c:v>0.53575899999999999</c:v>
                </c:pt>
                <c:pt idx="683">
                  <c:v>0.53425299999999998</c:v>
                </c:pt>
                <c:pt idx="684">
                  <c:v>0.53320500000000004</c:v>
                </c:pt>
                <c:pt idx="685">
                  <c:v>0.53248600000000001</c:v>
                </c:pt>
                <c:pt idx="686">
                  <c:v>0.53201900000000002</c:v>
                </c:pt>
                <c:pt idx="687">
                  <c:v>0.53177099999999999</c:v>
                </c:pt>
                <c:pt idx="688">
                  <c:v>0.53160600000000002</c:v>
                </c:pt>
                <c:pt idx="689">
                  <c:v>0.53135100000000002</c:v>
                </c:pt>
                <c:pt idx="690">
                  <c:v>0.53095099999999995</c:v>
                </c:pt>
                <c:pt idx="691">
                  <c:v>0.53047699999999998</c:v>
                </c:pt>
                <c:pt idx="692">
                  <c:v>0.53001600000000004</c:v>
                </c:pt>
                <c:pt idx="693">
                  <c:v>0.52957100000000001</c:v>
                </c:pt>
                <c:pt idx="694">
                  <c:v>0.52898699999999999</c:v>
                </c:pt>
                <c:pt idx="695">
                  <c:v>0.528003</c:v>
                </c:pt>
                <c:pt idx="696">
                  <c:v>0.52643600000000002</c:v>
                </c:pt>
                <c:pt idx="697">
                  <c:v>0.52432199999999995</c:v>
                </c:pt>
                <c:pt idx="698">
                  <c:v>0.52193400000000001</c:v>
                </c:pt>
                <c:pt idx="699">
                  <c:v>0.51966999999999997</c:v>
                </c:pt>
                <c:pt idx="700">
                  <c:v>0.51780700000000002</c:v>
                </c:pt>
                <c:pt idx="701">
                  <c:v>0.51627000000000001</c:v>
                </c:pt>
                <c:pt idx="702">
                  <c:v>0.51468899999999995</c:v>
                </c:pt>
                <c:pt idx="703">
                  <c:v>0.512764</c:v>
                </c:pt>
                <c:pt idx="704">
                  <c:v>0.51056800000000002</c:v>
                </c:pt>
                <c:pt idx="705">
                  <c:v>0.50845099999999999</c:v>
                </c:pt>
                <c:pt idx="706">
                  <c:v>0.50666900000000004</c:v>
                </c:pt>
                <c:pt idx="707">
                  <c:v>0.50517699999999999</c:v>
                </c:pt>
                <c:pt idx="708">
                  <c:v>0.50384099999999998</c:v>
                </c:pt>
                <c:pt idx="709">
                  <c:v>0.50268100000000004</c:v>
                </c:pt>
                <c:pt idx="710">
                  <c:v>0.50178999999999996</c:v>
                </c:pt>
                <c:pt idx="711">
                  <c:v>0.50111499999999998</c:v>
                </c:pt>
                <c:pt idx="712">
                  <c:v>0.50045499999999998</c:v>
                </c:pt>
                <c:pt idx="713">
                  <c:v>0.499643</c:v>
                </c:pt>
                <c:pt idx="714">
                  <c:v>0.49863000000000002</c:v>
                </c:pt>
                <c:pt idx="715">
                  <c:v>0.49746400000000002</c:v>
                </c:pt>
                <c:pt idx="716">
                  <c:v>0.49624000000000001</c:v>
                </c:pt>
                <c:pt idx="717">
                  <c:v>0.49502699999999999</c:v>
                </c:pt>
                <c:pt idx="718">
                  <c:v>0.49381000000000003</c:v>
                </c:pt>
                <c:pt idx="719">
                  <c:v>0.49251699999999998</c:v>
                </c:pt>
                <c:pt idx="720">
                  <c:v>0.49110300000000001</c:v>
                </c:pt>
                <c:pt idx="721">
                  <c:v>0.48957099999999998</c:v>
                </c:pt>
                <c:pt idx="722">
                  <c:v>0.487956</c:v>
                </c:pt>
                <c:pt idx="723">
                  <c:v>0.48629600000000001</c:v>
                </c:pt>
                <c:pt idx="724">
                  <c:v>0.48456300000000002</c:v>
                </c:pt>
                <c:pt idx="725">
                  <c:v>0.48263600000000001</c:v>
                </c:pt>
                <c:pt idx="726">
                  <c:v>0.48043200000000003</c:v>
                </c:pt>
                <c:pt idx="727">
                  <c:v>0.47805399999999998</c:v>
                </c:pt>
                <c:pt idx="728">
                  <c:v>0.47569899999999998</c:v>
                </c:pt>
                <c:pt idx="729">
                  <c:v>0.473383</c:v>
                </c:pt>
                <c:pt idx="730">
                  <c:v>0.47089900000000001</c:v>
                </c:pt>
                <c:pt idx="731">
                  <c:v>0.46812500000000001</c:v>
                </c:pt>
                <c:pt idx="732">
                  <c:v>0.46526800000000001</c:v>
                </c:pt>
                <c:pt idx="733">
                  <c:v>0.46271899999999999</c:v>
                </c:pt>
                <c:pt idx="734">
                  <c:v>0.46071299999999998</c:v>
                </c:pt>
                <c:pt idx="735">
                  <c:v>0.45915800000000001</c:v>
                </c:pt>
                <c:pt idx="736">
                  <c:v>0.45774100000000001</c:v>
                </c:pt>
                <c:pt idx="737">
                  <c:v>0.45613999999999999</c:v>
                </c:pt>
                <c:pt idx="738">
                  <c:v>0.454204</c:v>
                </c:pt>
                <c:pt idx="739">
                  <c:v>0.45200800000000002</c:v>
                </c:pt>
                <c:pt idx="740">
                  <c:v>0.44974999999999998</c:v>
                </c:pt>
                <c:pt idx="741">
                  <c:v>0.44758100000000001</c:v>
                </c:pt>
                <c:pt idx="742">
                  <c:v>0.44554100000000002</c:v>
                </c:pt>
                <c:pt idx="743">
                  <c:v>0.44363200000000003</c:v>
                </c:pt>
                <c:pt idx="744">
                  <c:v>0.44184400000000001</c:v>
                </c:pt>
                <c:pt idx="745">
                  <c:v>0.44011</c:v>
                </c:pt>
                <c:pt idx="746">
                  <c:v>0.43832700000000002</c:v>
                </c:pt>
                <c:pt idx="747">
                  <c:v>0.43646499999999999</c:v>
                </c:pt>
                <c:pt idx="748">
                  <c:v>0.434554</c:v>
                </c:pt>
                <c:pt idx="749">
                  <c:v>0.43262200000000001</c:v>
                </c:pt>
                <c:pt idx="750">
                  <c:v>0.43072100000000002</c:v>
                </c:pt>
                <c:pt idx="751">
                  <c:v>0.42898700000000001</c:v>
                </c:pt>
                <c:pt idx="752">
                  <c:v>0.42750300000000002</c:v>
                </c:pt>
                <c:pt idx="753">
                  <c:v>0.42610500000000001</c:v>
                </c:pt>
                <c:pt idx="754">
                  <c:v>0.42449500000000001</c:v>
                </c:pt>
                <c:pt idx="755">
                  <c:v>0.42257099999999997</c:v>
                </c:pt>
                <c:pt idx="756">
                  <c:v>0.42057499999999998</c:v>
                </c:pt>
                <c:pt idx="757">
                  <c:v>0.41884399999999999</c:v>
                </c:pt>
                <c:pt idx="758">
                  <c:v>0.41743400000000003</c:v>
                </c:pt>
                <c:pt idx="759">
                  <c:v>0.41607300000000003</c:v>
                </c:pt>
                <c:pt idx="760">
                  <c:v>0.41449399999999997</c:v>
                </c:pt>
                <c:pt idx="761">
                  <c:v>0.41270600000000002</c:v>
                </c:pt>
                <c:pt idx="762">
                  <c:v>0.41093000000000002</c:v>
                </c:pt>
                <c:pt idx="763">
                  <c:v>0.40940599999999999</c:v>
                </c:pt>
                <c:pt idx="764">
                  <c:v>0.40830300000000003</c:v>
                </c:pt>
                <c:pt idx="765">
                  <c:v>0.40768599999999999</c:v>
                </c:pt>
                <c:pt idx="766">
                  <c:v>0.40748200000000001</c:v>
                </c:pt>
                <c:pt idx="767">
                  <c:v>0.407468</c:v>
                </c:pt>
                <c:pt idx="768">
                  <c:v>0.40731699999999998</c:v>
                </c:pt>
                <c:pt idx="769">
                  <c:v>0.406725</c:v>
                </c:pt>
                <c:pt idx="770">
                  <c:v>0.40556900000000001</c:v>
                </c:pt>
                <c:pt idx="771">
                  <c:v>0.40392899999999998</c:v>
                </c:pt>
                <c:pt idx="772">
                  <c:v>0.40194800000000003</c:v>
                </c:pt>
                <c:pt idx="773">
                  <c:v>0.39972000000000002</c:v>
                </c:pt>
                <c:pt idx="774">
                  <c:v>0.39728200000000002</c:v>
                </c:pt>
                <c:pt idx="775">
                  <c:v>0.39461400000000002</c:v>
                </c:pt>
                <c:pt idx="776">
                  <c:v>0.39163900000000001</c:v>
                </c:pt>
                <c:pt idx="777">
                  <c:v>0.38833699999999999</c:v>
                </c:pt>
                <c:pt idx="778">
                  <c:v>0.38486100000000001</c:v>
                </c:pt>
                <c:pt idx="779">
                  <c:v>0.38145200000000001</c:v>
                </c:pt>
                <c:pt idx="780">
                  <c:v>0.37825599999999998</c:v>
                </c:pt>
                <c:pt idx="781">
                  <c:v>0.37528</c:v>
                </c:pt>
                <c:pt idx="782">
                  <c:v>0.37252299999999999</c:v>
                </c:pt>
                <c:pt idx="783">
                  <c:v>0.37010999999999999</c:v>
                </c:pt>
                <c:pt idx="784">
                  <c:v>0.36821700000000002</c:v>
                </c:pt>
                <c:pt idx="785">
                  <c:v>0.36686299999999999</c:v>
                </c:pt>
                <c:pt idx="786">
                  <c:v>0.365865</c:v>
                </c:pt>
                <c:pt idx="787">
                  <c:v>0.365041</c:v>
                </c:pt>
                <c:pt idx="788">
                  <c:v>0.36433199999999999</c:v>
                </c:pt>
                <c:pt idx="789">
                  <c:v>0.363676</c:v>
                </c:pt>
                <c:pt idx="790">
                  <c:v>0.36285800000000001</c:v>
                </c:pt>
                <c:pt idx="791">
                  <c:v>0.36164200000000002</c:v>
                </c:pt>
                <c:pt idx="792">
                  <c:v>0.35998999999999998</c:v>
                </c:pt>
                <c:pt idx="793">
                  <c:v>0.35807499999999998</c:v>
                </c:pt>
                <c:pt idx="794">
                  <c:v>0.35608099999999998</c:v>
                </c:pt>
                <c:pt idx="795">
                  <c:v>0.35403800000000002</c:v>
                </c:pt>
                <c:pt idx="796">
                  <c:v>0.35183199999999998</c:v>
                </c:pt>
                <c:pt idx="797">
                  <c:v>0.34934799999999999</c:v>
                </c:pt>
                <c:pt idx="798">
                  <c:v>0.34658099999999997</c:v>
                </c:pt>
                <c:pt idx="799">
                  <c:v>0.34368399999999999</c:v>
                </c:pt>
                <c:pt idx="800">
                  <c:v>0.34093200000000001</c:v>
                </c:pt>
                <c:pt idx="801">
                  <c:v>0.33859499999999998</c:v>
                </c:pt>
                <c:pt idx="802">
                  <c:v>0.33674399999999999</c:v>
                </c:pt>
                <c:pt idx="803">
                  <c:v>0.33516299999999999</c:v>
                </c:pt>
                <c:pt idx="804">
                  <c:v>0.333532</c:v>
                </c:pt>
                <c:pt idx="805">
                  <c:v>0.33171299999999998</c:v>
                </c:pt>
                <c:pt idx="806">
                  <c:v>0.32983899999999999</c:v>
                </c:pt>
                <c:pt idx="807">
                  <c:v>0.32811099999999999</c:v>
                </c:pt>
                <c:pt idx="808">
                  <c:v>0.32656200000000002</c:v>
                </c:pt>
                <c:pt idx="809">
                  <c:v>0.32504699999999997</c:v>
                </c:pt>
                <c:pt idx="810">
                  <c:v>0.32341700000000001</c:v>
                </c:pt>
                <c:pt idx="811">
                  <c:v>0.32166899999999998</c:v>
                </c:pt>
                <c:pt idx="812">
                  <c:v>0.31990499999999999</c:v>
                </c:pt>
                <c:pt idx="813">
                  <c:v>0.31819900000000001</c:v>
                </c:pt>
                <c:pt idx="814">
                  <c:v>0.31655699999999998</c:v>
                </c:pt>
                <c:pt idx="815">
                  <c:v>0.31499300000000002</c:v>
                </c:pt>
                <c:pt idx="816">
                  <c:v>0.31356299999999998</c:v>
                </c:pt>
                <c:pt idx="817">
                  <c:v>0.31227500000000002</c:v>
                </c:pt>
                <c:pt idx="818">
                  <c:v>0.31103799999999998</c:v>
                </c:pt>
                <c:pt idx="819">
                  <c:v>0.30971799999999999</c:v>
                </c:pt>
                <c:pt idx="820">
                  <c:v>0.30823800000000001</c:v>
                </c:pt>
                <c:pt idx="821">
                  <c:v>0.306612</c:v>
                </c:pt>
                <c:pt idx="822">
                  <c:v>0.30489899999999998</c:v>
                </c:pt>
                <c:pt idx="823">
                  <c:v>0.30316100000000001</c:v>
                </c:pt>
                <c:pt idx="824">
                  <c:v>0.301454</c:v>
                </c:pt>
                <c:pt idx="825">
                  <c:v>0.299819</c:v>
                </c:pt>
                <c:pt idx="826">
                  <c:v>0.29823100000000002</c:v>
                </c:pt>
                <c:pt idx="827">
                  <c:v>0.29661300000000002</c:v>
                </c:pt>
                <c:pt idx="828">
                  <c:v>0.29495500000000002</c:v>
                </c:pt>
                <c:pt idx="829">
                  <c:v>0.29341899999999999</c:v>
                </c:pt>
                <c:pt idx="830">
                  <c:v>0.29218899999999998</c:v>
                </c:pt>
                <c:pt idx="831">
                  <c:v>0.29123599999999999</c:v>
                </c:pt>
                <c:pt idx="832">
                  <c:v>0.29027700000000001</c:v>
                </c:pt>
                <c:pt idx="833">
                  <c:v>0.28898099999999999</c:v>
                </c:pt>
                <c:pt idx="834">
                  <c:v>0.28720200000000001</c:v>
                </c:pt>
                <c:pt idx="835">
                  <c:v>0.28506100000000001</c:v>
                </c:pt>
                <c:pt idx="836">
                  <c:v>0.28282000000000002</c:v>
                </c:pt>
                <c:pt idx="837">
                  <c:v>0.28066600000000003</c:v>
                </c:pt>
                <c:pt idx="838">
                  <c:v>0.27862100000000001</c:v>
                </c:pt>
                <c:pt idx="839">
                  <c:v>0.27666299999999999</c:v>
                </c:pt>
                <c:pt idx="840">
                  <c:v>0.27480500000000002</c:v>
                </c:pt>
                <c:pt idx="841">
                  <c:v>0.27299800000000002</c:v>
                </c:pt>
                <c:pt idx="842">
                  <c:v>0.27110299999999998</c:v>
                </c:pt>
                <c:pt idx="843">
                  <c:v>0.26906099999999999</c:v>
                </c:pt>
                <c:pt idx="844">
                  <c:v>0.26699699999999998</c:v>
                </c:pt>
                <c:pt idx="845">
                  <c:v>0.26505099999999998</c:v>
                </c:pt>
                <c:pt idx="846">
                  <c:v>0.26322400000000001</c:v>
                </c:pt>
                <c:pt idx="847">
                  <c:v>0.261465</c:v>
                </c:pt>
                <c:pt idx="848">
                  <c:v>0.25985000000000003</c:v>
                </c:pt>
                <c:pt idx="849">
                  <c:v>0.258552</c:v>
                </c:pt>
                <c:pt idx="850">
                  <c:v>0.25766800000000001</c:v>
                </c:pt>
                <c:pt idx="851">
                  <c:v>0.25715700000000002</c:v>
                </c:pt>
                <c:pt idx="852">
                  <c:v>0.256909</c:v>
                </c:pt>
                <c:pt idx="853">
                  <c:v>0.25678299999999998</c:v>
                </c:pt>
                <c:pt idx="854">
                  <c:v>0.25662200000000002</c:v>
                </c:pt>
                <c:pt idx="855">
                  <c:v>0.25626300000000002</c:v>
                </c:pt>
                <c:pt idx="856">
                  <c:v>0.25556099999999998</c:v>
                </c:pt>
                <c:pt idx="857">
                  <c:v>0.25444099999999997</c:v>
                </c:pt>
                <c:pt idx="858">
                  <c:v>0.25299199999999999</c:v>
                </c:pt>
                <c:pt idx="859">
                  <c:v>0.251467</c:v>
                </c:pt>
                <c:pt idx="860">
                  <c:v>0.25011100000000003</c:v>
                </c:pt>
                <c:pt idx="861">
                  <c:v>0.24896499999999999</c:v>
                </c:pt>
                <c:pt idx="862">
                  <c:v>0.24788299999999999</c:v>
                </c:pt>
                <c:pt idx="863">
                  <c:v>0.24671299999999999</c:v>
                </c:pt>
                <c:pt idx="864">
                  <c:v>0.24543000000000001</c:v>
                </c:pt>
                <c:pt idx="865">
                  <c:v>0.24408199999999999</c:v>
                </c:pt>
                <c:pt idx="866">
                  <c:v>0.242731</c:v>
                </c:pt>
                <c:pt idx="867">
                  <c:v>0.24145</c:v>
                </c:pt>
                <c:pt idx="868">
                  <c:v>0.240284</c:v>
                </c:pt>
                <c:pt idx="869">
                  <c:v>0.239153</c:v>
                </c:pt>
                <c:pt idx="870">
                  <c:v>0.23791200000000001</c:v>
                </c:pt>
                <c:pt idx="871">
                  <c:v>0.23654600000000001</c:v>
                </c:pt>
                <c:pt idx="872">
                  <c:v>0.23516699999999999</c:v>
                </c:pt>
                <c:pt idx="873">
                  <c:v>0.233816</c:v>
                </c:pt>
                <c:pt idx="874">
                  <c:v>0.23241100000000001</c:v>
                </c:pt>
                <c:pt idx="875">
                  <c:v>0.23088</c:v>
                </c:pt>
                <c:pt idx="876">
                  <c:v>0.22924600000000001</c:v>
                </c:pt>
                <c:pt idx="877">
                  <c:v>0.227574</c:v>
                </c:pt>
                <c:pt idx="878">
                  <c:v>0.22590099999999999</c:v>
                </c:pt>
                <c:pt idx="879">
                  <c:v>0.22415299999999999</c:v>
                </c:pt>
                <c:pt idx="880">
                  <c:v>0.22217700000000001</c:v>
                </c:pt>
                <c:pt idx="881">
                  <c:v>0.21995100000000001</c:v>
                </c:pt>
                <c:pt idx="882">
                  <c:v>0.21770200000000001</c:v>
                </c:pt>
                <c:pt idx="883">
                  <c:v>0.21568300000000001</c:v>
                </c:pt>
                <c:pt idx="884">
                  <c:v>0.21393300000000001</c:v>
                </c:pt>
                <c:pt idx="885">
                  <c:v>0.212313</c:v>
                </c:pt>
                <c:pt idx="886">
                  <c:v>0.210701</c:v>
                </c:pt>
                <c:pt idx="887">
                  <c:v>0.20910699999999999</c:v>
                </c:pt>
                <c:pt idx="888">
                  <c:v>0.207677</c:v>
                </c:pt>
                <c:pt idx="889">
                  <c:v>0.20658499999999999</c:v>
                </c:pt>
                <c:pt idx="890">
                  <c:v>0.205845</c:v>
                </c:pt>
                <c:pt idx="891">
                  <c:v>0.20522599999999999</c:v>
                </c:pt>
                <c:pt idx="892">
                  <c:v>0.20441200000000001</c:v>
                </c:pt>
                <c:pt idx="893">
                  <c:v>0.20321600000000001</c:v>
                </c:pt>
                <c:pt idx="894">
                  <c:v>0.20167199999999999</c:v>
                </c:pt>
                <c:pt idx="895">
                  <c:v>0.199959</c:v>
                </c:pt>
                <c:pt idx="896">
                  <c:v>0.19827</c:v>
                </c:pt>
                <c:pt idx="897">
                  <c:v>0.19672200000000001</c:v>
                </c:pt>
                <c:pt idx="898">
                  <c:v>0.195303</c:v>
                </c:pt>
                <c:pt idx="899">
                  <c:v>0.19386200000000001</c:v>
                </c:pt>
                <c:pt idx="900">
                  <c:v>0.19215199999999999</c:v>
                </c:pt>
                <c:pt idx="901">
                  <c:v>0.189972</c:v>
                </c:pt>
                <c:pt idx="902">
                  <c:v>0.18731200000000001</c:v>
                </c:pt>
                <c:pt idx="903">
                  <c:v>0.184396</c:v>
                </c:pt>
                <c:pt idx="904">
                  <c:v>0.18159</c:v>
                </c:pt>
                <c:pt idx="905">
                  <c:v>0.17921000000000001</c:v>
                </c:pt>
                <c:pt idx="906">
                  <c:v>0.17733699999999999</c:v>
                </c:pt>
                <c:pt idx="907">
                  <c:v>0.17580799999999999</c:v>
                </c:pt>
                <c:pt idx="908">
                  <c:v>0.174396</c:v>
                </c:pt>
                <c:pt idx="909">
                  <c:v>0.17294899999999999</c:v>
                </c:pt>
                <c:pt idx="910">
                  <c:v>0.171377</c:v>
                </c:pt>
                <c:pt idx="911">
                  <c:v>0.16967499999999999</c:v>
                </c:pt>
                <c:pt idx="912">
                  <c:v>0.16799700000000001</c:v>
                </c:pt>
                <c:pt idx="913">
                  <c:v>0.16652800000000001</c:v>
                </c:pt>
                <c:pt idx="914">
                  <c:v>0.16516800000000001</c:v>
                </c:pt>
                <c:pt idx="915">
                  <c:v>0.16353200000000001</c:v>
                </c:pt>
                <c:pt idx="916">
                  <c:v>0.161353</c:v>
                </c:pt>
                <c:pt idx="917">
                  <c:v>0.158803</c:v>
                </c:pt>
                <c:pt idx="918">
                  <c:v>0.156331</c:v>
                </c:pt>
                <c:pt idx="919">
                  <c:v>0.15431800000000001</c:v>
                </c:pt>
                <c:pt idx="920">
                  <c:v>0.15288499999999999</c:v>
                </c:pt>
                <c:pt idx="921">
                  <c:v>0.15188599999999999</c:v>
                </c:pt>
                <c:pt idx="922">
                  <c:v>0.15099299999999999</c:v>
                </c:pt>
                <c:pt idx="923">
                  <c:v>0.14985899999999999</c:v>
                </c:pt>
                <c:pt idx="924">
                  <c:v>0.14826700000000001</c:v>
                </c:pt>
                <c:pt idx="925">
                  <c:v>0.14621500000000001</c:v>
                </c:pt>
                <c:pt idx="926">
                  <c:v>0.14392099999999999</c:v>
                </c:pt>
                <c:pt idx="927">
                  <c:v>0.14169699999999999</c:v>
                </c:pt>
                <c:pt idx="928">
                  <c:v>0.139733</c:v>
                </c:pt>
                <c:pt idx="929">
                  <c:v>0.13800599999999999</c:v>
                </c:pt>
                <c:pt idx="930">
                  <c:v>0.136375</c:v>
                </c:pt>
                <c:pt idx="931">
                  <c:v>0.13466500000000001</c:v>
                </c:pt>
                <c:pt idx="932">
                  <c:v>0.13269400000000001</c:v>
                </c:pt>
                <c:pt idx="933">
                  <c:v>0.13037199999999999</c:v>
                </c:pt>
                <c:pt idx="934">
                  <c:v>0.12781400000000001</c:v>
                </c:pt>
                <c:pt idx="935">
                  <c:v>0.12528700000000001</c:v>
                </c:pt>
                <c:pt idx="936">
                  <c:v>0.123029</c:v>
                </c:pt>
                <c:pt idx="937">
                  <c:v>0.12105399999999999</c:v>
                </c:pt>
                <c:pt idx="938">
                  <c:v>0.119107</c:v>
                </c:pt>
                <c:pt idx="939">
                  <c:v>0.116864</c:v>
                </c:pt>
                <c:pt idx="940">
                  <c:v>0.114275</c:v>
                </c:pt>
                <c:pt idx="941">
                  <c:v>0.11166</c:v>
                </c:pt>
                <c:pt idx="942">
                  <c:v>0.10942399999999999</c:v>
                </c:pt>
                <c:pt idx="943">
                  <c:v>0.107736</c:v>
                </c:pt>
                <c:pt idx="944">
                  <c:v>0.10648100000000001</c:v>
                </c:pt>
                <c:pt idx="945">
                  <c:v>0.10543</c:v>
                </c:pt>
                <c:pt idx="946">
                  <c:v>0.104398</c:v>
                </c:pt>
                <c:pt idx="947">
                  <c:v>0.10327699999999999</c:v>
                </c:pt>
                <c:pt idx="948">
                  <c:v>0.101994</c:v>
                </c:pt>
                <c:pt idx="949">
                  <c:v>0.100476</c:v>
                </c:pt>
                <c:pt idx="950">
                  <c:v>9.8684999999999995E-2</c:v>
                </c:pt>
                <c:pt idx="951">
                  <c:v>9.6657999999999994E-2</c:v>
                </c:pt>
                <c:pt idx="952">
                  <c:v>9.4519000000000006E-2</c:v>
                </c:pt>
                <c:pt idx="953">
                  <c:v>9.2401999999999998E-2</c:v>
                </c:pt>
                <c:pt idx="954">
                  <c:v>9.0366000000000002E-2</c:v>
                </c:pt>
                <c:pt idx="955">
                  <c:v>8.8397000000000003E-2</c:v>
                </c:pt>
                <c:pt idx="956">
                  <c:v>8.6495000000000002E-2</c:v>
                </c:pt>
                <c:pt idx="957">
                  <c:v>8.4736000000000006E-2</c:v>
                </c:pt>
                <c:pt idx="958">
                  <c:v>8.3215999999999998E-2</c:v>
                </c:pt>
                <c:pt idx="959">
                  <c:v>8.1956000000000001E-2</c:v>
                </c:pt>
                <c:pt idx="960">
                  <c:v>8.0873E-2</c:v>
                </c:pt>
                <c:pt idx="961">
                  <c:v>7.9799999999999996E-2</c:v>
                </c:pt>
                <c:pt idx="962">
                  <c:v>7.8574000000000005E-2</c:v>
                </c:pt>
                <c:pt idx="963">
                  <c:v>7.7196000000000001E-2</c:v>
                </c:pt>
                <c:pt idx="964">
                  <c:v>7.5910000000000005E-2</c:v>
                </c:pt>
                <c:pt idx="965">
                  <c:v>7.5036000000000005E-2</c:v>
                </c:pt>
                <c:pt idx="966">
                  <c:v>7.4685000000000001E-2</c:v>
                </c:pt>
                <c:pt idx="967">
                  <c:v>7.4690999999999994E-2</c:v>
                </c:pt>
                <c:pt idx="968">
                  <c:v>7.4805999999999997E-2</c:v>
                </c:pt>
                <c:pt idx="969">
                  <c:v>7.4881000000000003E-2</c:v>
                </c:pt>
                <c:pt idx="970">
                  <c:v>7.4843000000000007E-2</c:v>
                </c:pt>
                <c:pt idx="971">
                  <c:v>7.4610999999999997E-2</c:v>
                </c:pt>
                <c:pt idx="972">
                  <c:v>7.4070999999999998E-2</c:v>
                </c:pt>
                <c:pt idx="973">
                  <c:v>7.3109999999999994E-2</c:v>
                </c:pt>
                <c:pt idx="974">
                  <c:v>7.1722999999999995E-2</c:v>
                </c:pt>
                <c:pt idx="975">
                  <c:v>7.0087999999999998E-2</c:v>
                </c:pt>
                <c:pt idx="976">
                  <c:v>6.8447999999999995E-2</c:v>
                </c:pt>
                <c:pt idx="977">
                  <c:v>6.6876000000000005E-2</c:v>
                </c:pt>
                <c:pt idx="978">
                  <c:v>6.5281000000000006E-2</c:v>
                </c:pt>
                <c:pt idx="979">
                  <c:v>6.3624E-2</c:v>
                </c:pt>
                <c:pt idx="980">
                  <c:v>6.2024000000000003E-2</c:v>
                </c:pt>
                <c:pt idx="981">
                  <c:v>6.0637999999999997E-2</c:v>
                </c:pt>
                <c:pt idx="982">
                  <c:v>5.9520000000000003E-2</c:v>
                </c:pt>
                <c:pt idx="983">
                  <c:v>5.8595000000000001E-2</c:v>
                </c:pt>
                <c:pt idx="984">
                  <c:v>5.7722999999999997E-2</c:v>
                </c:pt>
                <c:pt idx="985">
                  <c:v>5.6832000000000001E-2</c:v>
                </c:pt>
                <c:pt idx="986">
                  <c:v>5.5945000000000002E-2</c:v>
                </c:pt>
                <c:pt idx="987">
                  <c:v>5.5046999999999999E-2</c:v>
                </c:pt>
                <c:pt idx="988">
                  <c:v>5.4038999999999997E-2</c:v>
                </c:pt>
                <c:pt idx="989">
                  <c:v>5.2885000000000001E-2</c:v>
                </c:pt>
                <c:pt idx="990">
                  <c:v>5.1708999999999998E-2</c:v>
                </c:pt>
                <c:pt idx="991">
                  <c:v>5.0685000000000001E-2</c:v>
                </c:pt>
                <c:pt idx="992">
                  <c:v>4.99E-2</c:v>
                </c:pt>
                <c:pt idx="993">
                  <c:v>4.9340000000000002E-2</c:v>
                </c:pt>
                <c:pt idx="994">
                  <c:v>4.8953000000000003E-2</c:v>
                </c:pt>
                <c:pt idx="995">
                  <c:v>4.8667000000000002E-2</c:v>
                </c:pt>
                <c:pt idx="996">
                  <c:v>4.8433999999999998E-2</c:v>
                </c:pt>
                <c:pt idx="997">
                  <c:v>4.8309999999999999E-2</c:v>
                </c:pt>
                <c:pt idx="998">
                  <c:v>4.8452000000000002E-2</c:v>
                </c:pt>
                <c:pt idx="999">
                  <c:v>4.8975999999999999E-2</c:v>
                </c:pt>
                <c:pt idx="1000">
                  <c:v>4.9800999999999998E-2</c:v>
                </c:pt>
                <c:pt idx="1001">
                  <c:v>5.0712E-2</c:v>
                </c:pt>
                <c:pt idx="1002">
                  <c:v>5.1623000000000002E-2</c:v>
                </c:pt>
                <c:pt idx="1003">
                  <c:v>5.2727999999999997E-2</c:v>
                </c:pt>
                <c:pt idx="1004">
                  <c:v>5.4314000000000001E-2</c:v>
                </c:pt>
                <c:pt idx="1005">
                  <c:v>5.6433999999999998E-2</c:v>
                </c:pt>
                <c:pt idx="1006">
                  <c:v>5.8816E-2</c:v>
                </c:pt>
                <c:pt idx="1007">
                  <c:v>6.1101999999999997E-2</c:v>
                </c:pt>
                <c:pt idx="1008">
                  <c:v>6.3128000000000004E-2</c:v>
                </c:pt>
                <c:pt idx="1009">
                  <c:v>6.4908999999999994E-2</c:v>
                </c:pt>
                <c:pt idx="1010">
                  <c:v>6.6461000000000006E-2</c:v>
                </c:pt>
                <c:pt idx="1011">
                  <c:v>6.7779000000000006E-2</c:v>
                </c:pt>
                <c:pt idx="1012">
                  <c:v>6.8987000000000007E-2</c:v>
                </c:pt>
                <c:pt idx="1013">
                  <c:v>7.0362999999999995E-2</c:v>
                </c:pt>
                <c:pt idx="1014">
                  <c:v>7.2139999999999996E-2</c:v>
                </c:pt>
                <c:pt idx="1015">
                  <c:v>7.4306999999999998E-2</c:v>
                </c:pt>
                <c:pt idx="1016">
                  <c:v>7.6648999999999995E-2</c:v>
                </c:pt>
                <c:pt idx="1017">
                  <c:v>7.8955999999999998E-2</c:v>
                </c:pt>
                <c:pt idx="1018">
                  <c:v>8.1166000000000002E-2</c:v>
                </c:pt>
                <c:pt idx="1019">
                  <c:v>8.3332000000000003E-2</c:v>
                </c:pt>
                <c:pt idx="1020">
                  <c:v>8.5587999999999997E-2</c:v>
                </c:pt>
                <c:pt idx="1021">
                  <c:v>8.8114999999999999E-2</c:v>
                </c:pt>
                <c:pt idx="1022">
                  <c:v>9.1012999999999997E-2</c:v>
                </c:pt>
                <c:pt idx="1023">
                  <c:v>9.4186000000000006E-2</c:v>
                </c:pt>
                <c:pt idx="1024">
                  <c:v>9.7434999999999994E-2</c:v>
                </c:pt>
                <c:pt idx="1025">
                  <c:v>0.100664</c:v>
                </c:pt>
                <c:pt idx="1026">
                  <c:v>0.103952</c:v>
                </c:pt>
                <c:pt idx="1027">
                  <c:v>0.10745200000000001</c:v>
                </c:pt>
                <c:pt idx="1028">
                  <c:v>0.111223</c:v>
                </c:pt>
                <c:pt idx="1029">
                  <c:v>0.115173</c:v>
                </c:pt>
                <c:pt idx="1030">
                  <c:v>0.119188</c:v>
                </c:pt>
                <c:pt idx="1031">
                  <c:v>0.123284</c:v>
                </c:pt>
                <c:pt idx="1032">
                  <c:v>0.12753800000000001</c:v>
                </c:pt>
                <c:pt idx="1033">
                  <c:v>0.13195499999999999</c:v>
                </c:pt>
                <c:pt idx="1034">
                  <c:v>0.13647599999999999</c:v>
                </c:pt>
                <c:pt idx="1035">
                  <c:v>0.14108200000000001</c:v>
                </c:pt>
                <c:pt idx="1036">
                  <c:v>0.14576500000000001</c:v>
                </c:pt>
                <c:pt idx="1037">
                  <c:v>0.15045500000000001</c:v>
                </c:pt>
                <c:pt idx="1038">
                  <c:v>0.15501000000000001</c:v>
                </c:pt>
                <c:pt idx="1039">
                  <c:v>0.15928800000000001</c:v>
                </c:pt>
                <c:pt idx="1040">
                  <c:v>0.16320899999999999</c:v>
                </c:pt>
                <c:pt idx="1041">
                  <c:v>0.166773</c:v>
                </c:pt>
                <c:pt idx="1042">
                  <c:v>0.17000999999999999</c:v>
                </c:pt>
                <c:pt idx="1043">
                  <c:v>0.17293600000000001</c:v>
                </c:pt>
                <c:pt idx="1044">
                  <c:v>0.17558499999999999</c:v>
                </c:pt>
                <c:pt idx="1045">
                  <c:v>0.17799100000000001</c:v>
                </c:pt>
                <c:pt idx="1046">
                  <c:v>0.180114</c:v>
                </c:pt>
                <c:pt idx="1047">
                  <c:v>0.181838</c:v>
                </c:pt>
                <c:pt idx="1048">
                  <c:v>0.183083</c:v>
                </c:pt>
                <c:pt idx="1049">
                  <c:v>0.18389</c:v>
                </c:pt>
                <c:pt idx="1050">
                  <c:v>0.18439800000000001</c:v>
                </c:pt>
                <c:pt idx="1051">
                  <c:v>0.184777</c:v>
                </c:pt>
                <c:pt idx="1052">
                  <c:v>0.185192</c:v>
                </c:pt>
                <c:pt idx="1053">
                  <c:v>0.18576999999999999</c:v>
                </c:pt>
                <c:pt idx="1054">
                  <c:v>0.18653700000000001</c:v>
                </c:pt>
                <c:pt idx="1055">
                  <c:v>0.187421</c:v>
                </c:pt>
                <c:pt idx="1056">
                  <c:v>0.18837100000000001</c:v>
                </c:pt>
                <c:pt idx="1057">
                  <c:v>0.18945300000000001</c:v>
                </c:pt>
                <c:pt idx="1058">
                  <c:v>0.190773</c:v>
                </c:pt>
                <c:pt idx="1059">
                  <c:v>0.19233500000000001</c:v>
                </c:pt>
                <c:pt idx="1060">
                  <c:v>0.19407199999999999</c:v>
                </c:pt>
                <c:pt idx="1061">
                  <c:v>0.19598599999999999</c:v>
                </c:pt>
                <c:pt idx="1062">
                  <c:v>0.19814000000000001</c:v>
                </c:pt>
                <c:pt idx="1063">
                  <c:v>0.20055899999999999</c:v>
                </c:pt>
                <c:pt idx="1064">
                  <c:v>0.20319699999999999</c:v>
                </c:pt>
                <c:pt idx="1065">
                  <c:v>0.205986</c:v>
                </c:pt>
                <c:pt idx="1066">
                  <c:v>0.20890400000000001</c:v>
                </c:pt>
                <c:pt idx="1067">
                  <c:v>0.21201500000000001</c:v>
                </c:pt>
                <c:pt idx="1068">
                  <c:v>0.21542500000000001</c:v>
                </c:pt>
                <c:pt idx="1069">
                  <c:v>0.21918199999999999</c:v>
                </c:pt>
                <c:pt idx="1070">
                  <c:v>0.22325</c:v>
                </c:pt>
                <c:pt idx="1071">
                  <c:v>0.22759399999999999</c:v>
                </c:pt>
                <c:pt idx="1072">
                  <c:v>0.23225699999999999</c:v>
                </c:pt>
                <c:pt idx="1073">
                  <c:v>0.23732700000000001</c:v>
                </c:pt>
                <c:pt idx="1074">
                  <c:v>0.242836</c:v>
                </c:pt>
                <c:pt idx="1075">
                  <c:v>0.24868000000000001</c:v>
                </c:pt>
                <c:pt idx="1076">
                  <c:v>0.25467299999999998</c:v>
                </c:pt>
                <c:pt idx="1077">
                  <c:v>0.26066699999999998</c:v>
                </c:pt>
                <c:pt idx="1078">
                  <c:v>0.26661299999999999</c:v>
                </c:pt>
                <c:pt idx="1079">
                  <c:v>0.27252999999999999</c:v>
                </c:pt>
                <c:pt idx="1080">
                  <c:v>0.27847100000000002</c:v>
                </c:pt>
                <c:pt idx="1081">
                  <c:v>0.28445500000000001</c:v>
                </c:pt>
                <c:pt idx="1082">
                  <c:v>0.29035499999999997</c:v>
                </c:pt>
                <c:pt idx="1083">
                  <c:v>0.29596</c:v>
                </c:pt>
                <c:pt idx="1084">
                  <c:v>0.301201</c:v>
                </c:pt>
                <c:pt idx="1085">
                  <c:v>0.30623099999999998</c:v>
                </c:pt>
                <c:pt idx="1086">
                  <c:v>0.31122300000000003</c:v>
                </c:pt>
                <c:pt idx="1087">
                  <c:v>0.31617000000000001</c:v>
                </c:pt>
                <c:pt idx="1088">
                  <c:v>0.32092399999999999</c:v>
                </c:pt>
                <c:pt idx="1089">
                  <c:v>0.32533499999999999</c:v>
                </c:pt>
                <c:pt idx="1090">
                  <c:v>0.32931899999999997</c:v>
                </c:pt>
                <c:pt idx="1091">
                  <c:v>0.33285100000000001</c:v>
                </c:pt>
                <c:pt idx="1092">
                  <c:v>0.335922</c:v>
                </c:pt>
                <c:pt idx="1093">
                  <c:v>0.33852199999999999</c:v>
                </c:pt>
                <c:pt idx="1094">
                  <c:v>0.34065499999999999</c:v>
                </c:pt>
                <c:pt idx="1095">
                  <c:v>0.34235399999999999</c:v>
                </c:pt>
                <c:pt idx="1096">
                  <c:v>0.343636</c:v>
                </c:pt>
                <c:pt idx="1097">
                  <c:v>0.34445500000000001</c:v>
                </c:pt>
                <c:pt idx="1098">
                  <c:v>0.34473799999999999</c:v>
                </c:pt>
                <c:pt idx="1099">
                  <c:v>0.34451500000000002</c:v>
                </c:pt>
                <c:pt idx="1100">
                  <c:v>0.34395700000000001</c:v>
                </c:pt>
                <c:pt idx="1101">
                  <c:v>0.34321400000000002</c:v>
                </c:pt>
                <c:pt idx="1102">
                  <c:v>0.342225</c:v>
                </c:pt>
                <c:pt idx="1103">
                  <c:v>0.34076600000000001</c:v>
                </c:pt>
                <c:pt idx="1104">
                  <c:v>0.33870299999999998</c:v>
                </c:pt>
                <c:pt idx="1105">
                  <c:v>0.336117</c:v>
                </c:pt>
                <c:pt idx="1106">
                  <c:v>0.33315400000000001</c:v>
                </c:pt>
                <c:pt idx="1107">
                  <c:v>0.32985100000000001</c:v>
                </c:pt>
                <c:pt idx="1108">
                  <c:v>0.32620300000000002</c:v>
                </c:pt>
                <c:pt idx="1109">
                  <c:v>0.32230399999999998</c:v>
                </c:pt>
                <c:pt idx="1110">
                  <c:v>0.31825500000000001</c:v>
                </c:pt>
                <c:pt idx="1111">
                  <c:v>0.314</c:v>
                </c:pt>
                <c:pt idx="1112">
                  <c:v>0.30935499999999999</c:v>
                </c:pt>
                <c:pt idx="1113">
                  <c:v>0.304232</c:v>
                </c:pt>
                <c:pt idx="1114">
                  <c:v>0.29873100000000002</c:v>
                </c:pt>
                <c:pt idx="1115">
                  <c:v>0.29305799999999999</c:v>
                </c:pt>
                <c:pt idx="1116">
                  <c:v>0.28744700000000001</c:v>
                </c:pt>
                <c:pt idx="1117">
                  <c:v>0.28215000000000001</c:v>
                </c:pt>
                <c:pt idx="1118">
                  <c:v>0.27740599999999999</c:v>
                </c:pt>
                <c:pt idx="1119">
                  <c:v>0.27335599999999999</c:v>
                </c:pt>
                <c:pt idx="1120">
                  <c:v>0.26995400000000003</c:v>
                </c:pt>
                <c:pt idx="1121">
                  <c:v>0.26699800000000001</c:v>
                </c:pt>
                <c:pt idx="1122">
                  <c:v>0.26429999999999998</c:v>
                </c:pt>
                <c:pt idx="1123">
                  <c:v>0.26183299999999998</c:v>
                </c:pt>
                <c:pt idx="1124">
                  <c:v>0.25966299999999998</c:v>
                </c:pt>
                <c:pt idx="1125">
                  <c:v>0.25777699999999998</c:v>
                </c:pt>
                <c:pt idx="1126">
                  <c:v>0.25601099999999999</c:v>
                </c:pt>
                <c:pt idx="1127">
                  <c:v>0.25419599999999998</c:v>
                </c:pt>
                <c:pt idx="1128">
                  <c:v>0.25234800000000002</c:v>
                </c:pt>
                <c:pt idx="1129">
                  <c:v>0.250641</c:v>
                </c:pt>
                <c:pt idx="1130">
                  <c:v>0.249137</c:v>
                </c:pt>
                <c:pt idx="1131">
                  <c:v>0.24762600000000001</c:v>
                </c:pt>
                <c:pt idx="1132">
                  <c:v>0.245834</c:v>
                </c:pt>
                <c:pt idx="1133">
                  <c:v>0.243698</c:v>
                </c:pt>
                <c:pt idx="1134">
                  <c:v>0.241346</c:v>
                </c:pt>
                <c:pt idx="1135">
                  <c:v>0.23892099999999999</c:v>
                </c:pt>
                <c:pt idx="1136">
                  <c:v>0.23655999999999999</c:v>
                </c:pt>
                <c:pt idx="1137">
                  <c:v>0.23441699999999999</c:v>
                </c:pt>
                <c:pt idx="1138">
                  <c:v>0.232603</c:v>
                </c:pt>
                <c:pt idx="1139">
                  <c:v>0.23114299999999999</c:v>
                </c:pt>
                <c:pt idx="1140">
                  <c:v>0.23002700000000001</c:v>
                </c:pt>
                <c:pt idx="1141">
                  <c:v>0.229242</c:v>
                </c:pt>
                <c:pt idx="1142">
                  <c:v>0.22872300000000001</c:v>
                </c:pt>
                <c:pt idx="1143">
                  <c:v>0.22831499999999999</c:v>
                </c:pt>
                <c:pt idx="1144">
                  <c:v>0.22784099999999999</c:v>
                </c:pt>
                <c:pt idx="1145">
                  <c:v>0.227246</c:v>
                </c:pt>
                <c:pt idx="1146">
                  <c:v>0.22666</c:v>
                </c:pt>
                <c:pt idx="1147">
                  <c:v>0.22627</c:v>
                </c:pt>
                <c:pt idx="1148">
                  <c:v>0.22615099999999999</c:v>
                </c:pt>
                <c:pt idx="1149">
                  <c:v>0.22619600000000001</c:v>
                </c:pt>
                <c:pt idx="1150">
                  <c:v>0.22618199999999999</c:v>
                </c:pt>
                <c:pt idx="1151">
                  <c:v>0.225914</c:v>
                </c:pt>
                <c:pt idx="1152">
                  <c:v>0.225379</c:v>
                </c:pt>
                <c:pt idx="1153">
                  <c:v>0.22472</c:v>
                </c:pt>
                <c:pt idx="1154">
                  <c:v>0.224053</c:v>
                </c:pt>
                <c:pt idx="1155">
                  <c:v>0.22341900000000001</c:v>
                </c:pt>
                <c:pt idx="1156">
                  <c:v>0.222908</c:v>
                </c:pt>
                <c:pt idx="1157">
                  <c:v>0.22267700000000001</c:v>
                </c:pt>
                <c:pt idx="1158">
                  <c:v>0.22281799999999999</c:v>
                </c:pt>
                <c:pt idx="1159">
                  <c:v>0.22327900000000001</c:v>
                </c:pt>
                <c:pt idx="1160">
                  <c:v>0.22392999999999999</c:v>
                </c:pt>
                <c:pt idx="1161">
                  <c:v>0.224603</c:v>
                </c:pt>
                <c:pt idx="1162">
                  <c:v>0.225133</c:v>
                </c:pt>
                <c:pt idx="1163">
                  <c:v>0.22543099999999999</c:v>
                </c:pt>
                <c:pt idx="1164">
                  <c:v>0.22550500000000001</c:v>
                </c:pt>
                <c:pt idx="1165">
                  <c:v>0.22539500000000001</c:v>
                </c:pt>
                <c:pt idx="1166">
                  <c:v>0.22511999999999999</c:v>
                </c:pt>
                <c:pt idx="1167">
                  <c:v>0.224715</c:v>
                </c:pt>
                <c:pt idx="1168">
                  <c:v>0.22427900000000001</c:v>
                </c:pt>
                <c:pt idx="1169">
                  <c:v>0.223884</c:v>
                </c:pt>
                <c:pt idx="1170">
                  <c:v>0.22344600000000001</c:v>
                </c:pt>
                <c:pt idx="1171">
                  <c:v>0.22276599999999999</c:v>
                </c:pt>
                <c:pt idx="1172">
                  <c:v>0.22170999999999999</c:v>
                </c:pt>
                <c:pt idx="1173">
                  <c:v>0.22024099999999999</c:v>
                </c:pt>
                <c:pt idx="1174">
                  <c:v>0.21831999999999999</c:v>
                </c:pt>
                <c:pt idx="1175">
                  <c:v>0.21593699999999999</c:v>
                </c:pt>
                <c:pt idx="1176">
                  <c:v>0.213252</c:v>
                </c:pt>
                <c:pt idx="1177">
                  <c:v>0.21054400000000001</c:v>
                </c:pt>
                <c:pt idx="1178">
                  <c:v>0.20801700000000001</c:v>
                </c:pt>
                <c:pt idx="1179">
                  <c:v>0.20575499999999999</c:v>
                </c:pt>
                <c:pt idx="1180">
                  <c:v>0.20382</c:v>
                </c:pt>
                <c:pt idx="1181">
                  <c:v>0.20225099999999999</c:v>
                </c:pt>
                <c:pt idx="1182">
                  <c:v>0.20099700000000001</c:v>
                </c:pt>
                <c:pt idx="1183">
                  <c:v>0.19994400000000001</c:v>
                </c:pt>
                <c:pt idx="1184">
                  <c:v>0.19898299999999999</c:v>
                </c:pt>
                <c:pt idx="1185">
                  <c:v>0.198072</c:v>
                </c:pt>
                <c:pt idx="1186">
                  <c:v>0.19727700000000001</c:v>
                </c:pt>
                <c:pt idx="1187">
                  <c:v>0.196767</c:v>
                </c:pt>
                <c:pt idx="1188">
                  <c:v>0.19667799999999999</c:v>
                </c:pt>
                <c:pt idx="1189">
                  <c:v>0.19697899999999999</c:v>
                </c:pt>
                <c:pt idx="1190">
                  <c:v>0.19752400000000001</c:v>
                </c:pt>
                <c:pt idx="1191">
                  <c:v>0.19817899999999999</c:v>
                </c:pt>
                <c:pt idx="1192">
                  <c:v>0.19883300000000001</c:v>
                </c:pt>
                <c:pt idx="1193">
                  <c:v>0.199318</c:v>
                </c:pt>
                <c:pt idx="1194">
                  <c:v>0.19944400000000001</c:v>
                </c:pt>
                <c:pt idx="1195">
                  <c:v>0.199124</c:v>
                </c:pt>
                <c:pt idx="1196">
                  <c:v>0.19837099999999999</c:v>
                </c:pt>
                <c:pt idx="1197">
                  <c:v>0.197155</c:v>
                </c:pt>
                <c:pt idx="1198">
                  <c:v>0.19536800000000001</c:v>
                </c:pt>
                <c:pt idx="1199">
                  <c:v>0.19292599999999999</c:v>
                </c:pt>
                <c:pt idx="1200">
                  <c:v>0.189808</c:v>
                </c:pt>
                <c:pt idx="1201">
                  <c:v>0.18597</c:v>
                </c:pt>
                <c:pt idx="1202">
                  <c:v>0.181365</c:v>
                </c:pt>
                <c:pt idx="1203">
                  <c:v>0.176092</c:v>
                </c:pt>
                <c:pt idx="1204">
                  <c:v>0.170408</c:v>
                </c:pt>
                <c:pt idx="1205">
                  <c:v>0.164524</c:v>
                </c:pt>
                <c:pt idx="1206">
                  <c:v>0.158471</c:v>
                </c:pt>
                <c:pt idx="1207">
                  <c:v>0.15218799999999999</c:v>
                </c:pt>
                <c:pt idx="1208">
                  <c:v>0.145676</c:v>
                </c:pt>
                <c:pt idx="1209">
                  <c:v>0.13908400000000001</c:v>
                </c:pt>
                <c:pt idx="1210">
                  <c:v>0.132684</c:v>
                </c:pt>
                <c:pt idx="1211">
                  <c:v>0.126721</c:v>
                </c:pt>
                <c:pt idx="1212">
                  <c:v>0.121266</c:v>
                </c:pt>
                <c:pt idx="1213">
                  <c:v>0.116233</c:v>
                </c:pt>
                <c:pt idx="1214">
                  <c:v>0.111537</c:v>
                </c:pt>
                <c:pt idx="1215">
                  <c:v>0.107156</c:v>
                </c:pt>
                <c:pt idx="1216">
                  <c:v>0.103063</c:v>
                </c:pt>
                <c:pt idx="1217">
                  <c:v>9.9171999999999996E-2</c:v>
                </c:pt>
                <c:pt idx="1218">
                  <c:v>9.5405000000000004E-2</c:v>
                </c:pt>
                <c:pt idx="1219">
                  <c:v>9.1770000000000004E-2</c:v>
                </c:pt>
                <c:pt idx="1220">
                  <c:v>8.8320999999999997E-2</c:v>
                </c:pt>
                <c:pt idx="1221">
                  <c:v>8.5050000000000001E-2</c:v>
                </c:pt>
                <c:pt idx="1222">
                  <c:v>8.1853999999999996E-2</c:v>
                </c:pt>
                <c:pt idx="1223">
                  <c:v>7.8620999999999996E-2</c:v>
                </c:pt>
                <c:pt idx="1224">
                  <c:v>7.5318999999999997E-2</c:v>
                </c:pt>
                <c:pt idx="1225">
                  <c:v>7.2016999999999998E-2</c:v>
                </c:pt>
                <c:pt idx="1226">
                  <c:v>6.8845000000000003E-2</c:v>
                </c:pt>
                <c:pt idx="1227">
                  <c:v>6.5897999999999998E-2</c:v>
                </c:pt>
                <c:pt idx="1228">
                  <c:v>6.3175999999999996E-2</c:v>
                </c:pt>
                <c:pt idx="1229">
                  <c:v>6.0616999999999997E-2</c:v>
                </c:pt>
                <c:pt idx="1230">
                  <c:v>5.8166000000000002E-2</c:v>
                </c:pt>
                <c:pt idx="1231">
                  <c:v>5.5784E-2</c:v>
                </c:pt>
                <c:pt idx="1232">
                  <c:v>5.3439E-2</c:v>
                </c:pt>
                <c:pt idx="1233">
                  <c:v>5.1187999999999997E-2</c:v>
                </c:pt>
                <c:pt idx="1234">
                  <c:v>4.9180000000000001E-2</c:v>
                </c:pt>
                <c:pt idx="1235">
                  <c:v>4.7502999999999997E-2</c:v>
                </c:pt>
                <c:pt idx="1236">
                  <c:v>4.6073000000000003E-2</c:v>
                </c:pt>
                <c:pt idx="1237">
                  <c:v>4.4741999999999997E-2</c:v>
                </c:pt>
                <c:pt idx="1238">
                  <c:v>4.3443000000000002E-2</c:v>
                </c:pt>
                <c:pt idx="1239">
                  <c:v>4.2174000000000003E-2</c:v>
                </c:pt>
                <c:pt idx="1240">
                  <c:v>4.0892999999999999E-2</c:v>
                </c:pt>
                <c:pt idx="1241">
                  <c:v>3.9545999999999998E-2</c:v>
                </c:pt>
                <c:pt idx="1242">
                  <c:v>3.8130999999999998E-2</c:v>
                </c:pt>
                <c:pt idx="1243">
                  <c:v>3.6666999999999998E-2</c:v>
                </c:pt>
                <c:pt idx="1244">
                  <c:v>3.5161999999999999E-2</c:v>
                </c:pt>
                <c:pt idx="1245">
                  <c:v>3.3646000000000002E-2</c:v>
                </c:pt>
                <c:pt idx="1246">
                  <c:v>3.2183000000000003E-2</c:v>
                </c:pt>
                <c:pt idx="1247">
                  <c:v>3.0811000000000002E-2</c:v>
                </c:pt>
                <c:pt idx="1248">
                  <c:v>2.9503000000000001E-2</c:v>
                </c:pt>
                <c:pt idx="1249">
                  <c:v>2.819E-2</c:v>
                </c:pt>
                <c:pt idx="1250">
                  <c:v>2.6780000000000002E-2</c:v>
                </c:pt>
                <c:pt idx="1251">
                  <c:v>2.5173999999999998E-2</c:v>
                </c:pt>
                <c:pt idx="1252">
                  <c:v>2.3345000000000001E-2</c:v>
                </c:pt>
                <c:pt idx="1253">
                  <c:v>2.1399000000000001E-2</c:v>
                </c:pt>
                <c:pt idx="1254">
                  <c:v>1.9533999999999999E-2</c:v>
                </c:pt>
                <c:pt idx="1255">
                  <c:v>1.7908E-2</c:v>
                </c:pt>
                <c:pt idx="1256">
                  <c:v>1.6566000000000001E-2</c:v>
                </c:pt>
                <c:pt idx="1257">
                  <c:v>1.5427E-2</c:v>
                </c:pt>
                <c:pt idx="1258">
                  <c:v>1.4291999999999999E-2</c:v>
                </c:pt>
                <c:pt idx="1259">
                  <c:v>1.2930000000000001E-2</c:v>
                </c:pt>
                <c:pt idx="1260">
                  <c:v>1.1266E-2</c:v>
                </c:pt>
                <c:pt idx="1261">
                  <c:v>9.5379999999999996E-3</c:v>
                </c:pt>
                <c:pt idx="1262">
                  <c:v>8.1169999999999992E-3</c:v>
                </c:pt>
                <c:pt idx="1263">
                  <c:v>7.1609999999999998E-3</c:v>
                </c:pt>
                <c:pt idx="1264">
                  <c:v>6.5110000000000003E-3</c:v>
                </c:pt>
                <c:pt idx="1265">
                  <c:v>5.9389999999999998E-3</c:v>
                </c:pt>
                <c:pt idx="1266">
                  <c:v>5.3680000000000004E-3</c:v>
                </c:pt>
                <c:pt idx="1267">
                  <c:v>4.8440000000000002E-3</c:v>
                </c:pt>
                <c:pt idx="1268">
                  <c:v>4.3940000000000003E-3</c:v>
                </c:pt>
                <c:pt idx="1269">
                  <c:v>3.9740000000000001E-3</c:v>
                </c:pt>
                <c:pt idx="1270">
                  <c:v>3.4650000000000002E-3</c:v>
                </c:pt>
                <c:pt idx="1271">
                  <c:v>2.7330000000000002E-3</c:v>
                </c:pt>
                <c:pt idx="1272">
                  <c:v>2.8040000000000001E-3</c:v>
                </c:pt>
                <c:pt idx="1273">
                  <c:v>2.8760000000000001E-3</c:v>
                </c:pt>
                <c:pt idx="1274">
                  <c:v>2.9510000000000001E-3</c:v>
                </c:pt>
                <c:pt idx="1275">
                  <c:v>3.0270000000000002E-3</c:v>
                </c:pt>
                <c:pt idx="1276">
                  <c:v>3.1050000000000001E-3</c:v>
                </c:pt>
                <c:pt idx="1277">
                  <c:v>3.1849999999999999E-3</c:v>
                </c:pt>
                <c:pt idx="1278">
                  <c:v>3.2669999999999999E-3</c:v>
                </c:pt>
                <c:pt idx="1279">
                  <c:v>3.3500000000000001E-3</c:v>
                </c:pt>
                <c:pt idx="1280">
                  <c:v>3.4350000000000001E-3</c:v>
                </c:pt>
                <c:pt idx="1281">
                  <c:v>3.522E-3</c:v>
                </c:pt>
                <c:pt idx="1282">
                  <c:v>3.6110000000000001E-3</c:v>
                </c:pt>
                <c:pt idx="1283">
                  <c:v>3.702E-3</c:v>
                </c:pt>
                <c:pt idx="1284">
                  <c:v>3.7950000000000002E-3</c:v>
                </c:pt>
                <c:pt idx="1285">
                  <c:v>3.8890000000000001E-3</c:v>
                </c:pt>
                <c:pt idx="1286">
                  <c:v>3.9849999999999998E-3</c:v>
                </c:pt>
                <c:pt idx="1287">
                  <c:v>4.0829999999999998E-3</c:v>
                </c:pt>
                <c:pt idx="1288">
                  <c:v>4.1830000000000001E-3</c:v>
                </c:pt>
                <c:pt idx="1289">
                  <c:v>4.2839999999999996E-3</c:v>
                </c:pt>
                <c:pt idx="1290">
                  <c:v>4.3880000000000004E-3</c:v>
                </c:pt>
                <c:pt idx="1291">
                  <c:v>4.4929999999999996E-3</c:v>
                </c:pt>
                <c:pt idx="1292">
                  <c:v>4.4320000000000002E-3</c:v>
                </c:pt>
                <c:pt idx="1293">
                  <c:v>4.3740000000000003E-3</c:v>
                </c:pt>
                <c:pt idx="1294">
                  <c:v>4.3169999999999997E-3</c:v>
                </c:pt>
                <c:pt idx="1295">
                  <c:v>4.2620000000000002E-3</c:v>
                </c:pt>
                <c:pt idx="1296">
                  <c:v>4.2079999999999999E-3</c:v>
                </c:pt>
                <c:pt idx="1297">
                  <c:v>4.1570000000000001E-3</c:v>
                </c:pt>
                <c:pt idx="1298">
                  <c:v>4.1070000000000004E-3</c:v>
                </c:pt>
                <c:pt idx="1299">
                  <c:v>4.0590000000000001E-3</c:v>
                </c:pt>
                <c:pt idx="1300">
                  <c:v>4.0130000000000001E-3</c:v>
                </c:pt>
                <c:pt idx="1301">
                  <c:v>3.9690000000000003E-3</c:v>
                </c:pt>
                <c:pt idx="1302">
                  <c:v>3.9269999999999999E-3</c:v>
                </c:pt>
                <c:pt idx="1303">
                  <c:v>3.8860000000000001E-3</c:v>
                </c:pt>
                <c:pt idx="1304">
                  <c:v>3.8470000000000002E-3</c:v>
                </c:pt>
                <c:pt idx="1305">
                  <c:v>3.81E-3</c:v>
                </c:pt>
                <c:pt idx="1306">
                  <c:v>3.7750000000000001E-3</c:v>
                </c:pt>
                <c:pt idx="1307">
                  <c:v>3.7420000000000001E-3</c:v>
                </c:pt>
                <c:pt idx="1308">
                  <c:v>3.7100000000000002E-3</c:v>
                </c:pt>
                <c:pt idx="1309">
                  <c:v>3.6800000000000001E-3</c:v>
                </c:pt>
                <c:pt idx="1310">
                  <c:v>3.6519999999999999E-3</c:v>
                </c:pt>
                <c:pt idx="1311">
                  <c:v>3.6259999999999999E-3</c:v>
                </c:pt>
                <c:pt idx="1312">
                  <c:v>3.6020000000000002E-3</c:v>
                </c:pt>
                <c:pt idx="1313">
                  <c:v>3.5790000000000001E-3</c:v>
                </c:pt>
                <c:pt idx="1314">
                  <c:v>3.558E-3</c:v>
                </c:pt>
                <c:pt idx="1315">
                  <c:v>3.539E-3</c:v>
                </c:pt>
                <c:pt idx="1316">
                  <c:v>3.522E-3</c:v>
                </c:pt>
                <c:pt idx="1317">
                  <c:v>3.5070000000000001E-3</c:v>
                </c:pt>
                <c:pt idx="1318">
                  <c:v>3.493E-3</c:v>
                </c:pt>
                <c:pt idx="1319">
                  <c:v>3.4819999999999999E-3</c:v>
                </c:pt>
                <c:pt idx="1320">
                  <c:v>3.4719999999999998E-3</c:v>
                </c:pt>
                <c:pt idx="1321">
                  <c:v>3.4640000000000001E-3</c:v>
                </c:pt>
                <c:pt idx="1322">
                  <c:v>3.457E-3</c:v>
                </c:pt>
                <c:pt idx="1323">
                  <c:v>3.4529999999999999E-3</c:v>
                </c:pt>
                <c:pt idx="1324">
                  <c:v>3.4499999999999999E-3</c:v>
                </c:pt>
                <c:pt idx="1325">
                  <c:v>3.4489999999999998E-3</c:v>
                </c:pt>
                <c:pt idx="1326">
                  <c:v>3.4499999999999999E-3</c:v>
                </c:pt>
                <c:pt idx="1327">
                  <c:v>3.4529999999999999E-3</c:v>
                </c:pt>
                <c:pt idx="1328">
                  <c:v>3.457E-3</c:v>
                </c:pt>
                <c:pt idx="1329">
                  <c:v>3.4629999999999999E-3</c:v>
                </c:pt>
                <c:pt idx="1330">
                  <c:v>3.4719999999999998E-3</c:v>
                </c:pt>
                <c:pt idx="1331">
                  <c:v>3.4810000000000002E-3</c:v>
                </c:pt>
                <c:pt idx="1332">
                  <c:v>3.493E-3</c:v>
                </c:pt>
                <c:pt idx="1333">
                  <c:v>3.5070000000000001E-3</c:v>
                </c:pt>
                <c:pt idx="1334">
                  <c:v>3.522E-3</c:v>
                </c:pt>
                <c:pt idx="1335">
                  <c:v>3.539E-3</c:v>
                </c:pt>
                <c:pt idx="1336">
                  <c:v>3.558E-3</c:v>
                </c:pt>
                <c:pt idx="1337">
                  <c:v>3.5790000000000001E-3</c:v>
                </c:pt>
                <c:pt idx="1338">
                  <c:v>3.6020000000000002E-3</c:v>
                </c:pt>
                <c:pt idx="1339">
                  <c:v>3.6259999999999999E-3</c:v>
                </c:pt>
                <c:pt idx="1340">
                  <c:v>3.6519999999999999E-3</c:v>
                </c:pt>
                <c:pt idx="1341">
                  <c:v>3.6800000000000001E-3</c:v>
                </c:pt>
                <c:pt idx="1342">
                  <c:v>3.7100000000000002E-3</c:v>
                </c:pt>
                <c:pt idx="1343">
                  <c:v>3.7420000000000001E-3</c:v>
                </c:pt>
                <c:pt idx="1344">
                  <c:v>3.7750000000000001E-3</c:v>
                </c:pt>
                <c:pt idx="1345">
                  <c:v>3.81E-3</c:v>
                </c:pt>
                <c:pt idx="1346">
                  <c:v>3.8470000000000002E-3</c:v>
                </c:pt>
                <c:pt idx="1347">
                  <c:v>3.8860000000000001E-3</c:v>
                </c:pt>
                <c:pt idx="1348">
                  <c:v>3.9269999999999999E-3</c:v>
                </c:pt>
                <c:pt idx="1349">
                  <c:v>3.9690000000000003E-3</c:v>
                </c:pt>
                <c:pt idx="1350">
                  <c:v>4.0130000000000001E-3</c:v>
                </c:pt>
                <c:pt idx="1351">
                  <c:v>4.0590000000000001E-3</c:v>
                </c:pt>
                <c:pt idx="1352">
                  <c:v>4.1070000000000004E-3</c:v>
                </c:pt>
                <c:pt idx="1353">
                  <c:v>4.1570000000000001E-3</c:v>
                </c:pt>
                <c:pt idx="1354">
                  <c:v>4.2079999999999999E-3</c:v>
                </c:pt>
                <c:pt idx="1355">
                  <c:v>4.2620000000000002E-3</c:v>
                </c:pt>
                <c:pt idx="1356">
                  <c:v>4.3169999999999997E-3</c:v>
                </c:pt>
                <c:pt idx="1357">
                  <c:v>4.3740000000000003E-3</c:v>
                </c:pt>
                <c:pt idx="1358">
                  <c:v>4.4320000000000002E-3</c:v>
                </c:pt>
                <c:pt idx="1359">
                  <c:v>4.4929999999999996E-3</c:v>
                </c:pt>
                <c:pt idx="1360">
                  <c:v>4.4320000000000002E-3</c:v>
                </c:pt>
                <c:pt idx="1361">
                  <c:v>4.3740000000000003E-3</c:v>
                </c:pt>
                <c:pt idx="1362">
                  <c:v>4.3169999999999997E-3</c:v>
                </c:pt>
                <c:pt idx="1363">
                  <c:v>4.2620000000000002E-3</c:v>
                </c:pt>
                <c:pt idx="1364">
                  <c:v>4.2079999999999999E-3</c:v>
                </c:pt>
                <c:pt idx="1365">
                  <c:v>4.1570000000000001E-3</c:v>
                </c:pt>
                <c:pt idx="1366">
                  <c:v>4.1070000000000004E-3</c:v>
                </c:pt>
                <c:pt idx="1367">
                  <c:v>4.0590000000000001E-3</c:v>
                </c:pt>
                <c:pt idx="1368">
                  <c:v>4.0130000000000001E-3</c:v>
                </c:pt>
                <c:pt idx="1369">
                  <c:v>3.9690000000000003E-3</c:v>
                </c:pt>
                <c:pt idx="1370">
                  <c:v>3.9269999999999999E-3</c:v>
                </c:pt>
                <c:pt idx="1371">
                  <c:v>3.8860000000000001E-3</c:v>
                </c:pt>
                <c:pt idx="1372">
                  <c:v>3.8470000000000002E-3</c:v>
                </c:pt>
                <c:pt idx="1373">
                  <c:v>3.81E-3</c:v>
                </c:pt>
                <c:pt idx="1374">
                  <c:v>3.7750000000000001E-3</c:v>
                </c:pt>
                <c:pt idx="1375">
                  <c:v>3.7420000000000001E-3</c:v>
                </c:pt>
                <c:pt idx="1376">
                  <c:v>3.7100000000000002E-3</c:v>
                </c:pt>
                <c:pt idx="1377">
                  <c:v>3.6800000000000001E-3</c:v>
                </c:pt>
                <c:pt idx="1378">
                  <c:v>3.6519999999999999E-3</c:v>
                </c:pt>
                <c:pt idx="1379">
                  <c:v>3.6259999999999999E-3</c:v>
                </c:pt>
                <c:pt idx="1380">
                  <c:v>3.6020000000000002E-3</c:v>
                </c:pt>
                <c:pt idx="1381">
                  <c:v>3.5790000000000001E-3</c:v>
                </c:pt>
                <c:pt idx="1382">
                  <c:v>3.558E-3</c:v>
                </c:pt>
                <c:pt idx="1383">
                  <c:v>3.539E-3</c:v>
                </c:pt>
                <c:pt idx="1384">
                  <c:v>3.522E-3</c:v>
                </c:pt>
                <c:pt idx="1385">
                  <c:v>3.5070000000000001E-3</c:v>
                </c:pt>
                <c:pt idx="1386">
                  <c:v>3.493E-3</c:v>
                </c:pt>
                <c:pt idx="1387">
                  <c:v>3.4819999999999999E-3</c:v>
                </c:pt>
                <c:pt idx="1388">
                  <c:v>3.4719999999999998E-3</c:v>
                </c:pt>
                <c:pt idx="1389">
                  <c:v>3.4640000000000001E-3</c:v>
                </c:pt>
                <c:pt idx="1390">
                  <c:v>3.457E-3</c:v>
                </c:pt>
                <c:pt idx="1391">
                  <c:v>3.4529999999999999E-3</c:v>
                </c:pt>
                <c:pt idx="1392">
                  <c:v>3.4499999999999999E-3</c:v>
                </c:pt>
                <c:pt idx="1393">
                  <c:v>3.4489999999999998E-3</c:v>
                </c:pt>
                <c:pt idx="1394">
                  <c:v>3.4499999999999999E-3</c:v>
                </c:pt>
                <c:pt idx="1395">
                  <c:v>3.4529999999999999E-3</c:v>
                </c:pt>
                <c:pt idx="1396">
                  <c:v>3.457E-3</c:v>
                </c:pt>
                <c:pt idx="1397">
                  <c:v>3.4629999999999999E-3</c:v>
                </c:pt>
                <c:pt idx="1398">
                  <c:v>3.4719999999999998E-3</c:v>
                </c:pt>
                <c:pt idx="1399">
                  <c:v>3.4819999999999999E-3</c:v>
                </c:pt>
                <c:pt idx="1400">
                  <c:v>3.493E-3</c:v>
                </c:pt>
                <c:pt idx="1401">
                  <c:v>3.5070000000000001E-3</c:v>
                </c:pt>
                <c:pt idx="1402">
                  <c:v>3.522E-3</c:v>
                </c:pt>
                <c:pt idx="1403">
                  <c:v>3.539E-3</c:v>
                </c:pt>
                <c:pt idx="1404">
                  <c:v>3.558E-3</c:v>
                </c:pt>
                <c:pt idx="1405">
                  <c:v>3.5790000000000001E-3</c:v>
                </c:pt>
                <c:pt idx="1406">
                  <c:v>3.6020000000000002E-3</c:v>
                </c:pt>
                <c:pt idx="1407">
                  <c:v>3.6259999999999999E-3</c:v>
                </c:pt>
                <c:pt idx="1408">
                  <c:v>3.6519999999999999E-3</c:v>
                </c:pt>
                <c:pt idx="1409">
                  <c:v>3.6800000000000001E-3</c:v>
                </c:pt>
                <c:pt idx="1410">
                  <c:v>3.7100000000000002E-3</c:v>
                </c:pt>
                <c:pt idx="1411">
                  <c:v>3.7420000000000001E-3</c:v>
                </c:pt>
                <c:pt idx="1412">
                  <c:v>3.7750000000000001E-3</c:v>
                </c:pt>
                <c:pt idx="1413">
                  <c:v>3.81E-3</c:v>
                </c:pt>
                <c:pt idx="1414">
                  <c:v>3.8470000000000002E-3</c:v>
                </c:pt>
                <c:pt idx="1415">
                  <c:v>3.8860000000000001E-3</c:v>
                </c:pt>
                <c:pt idx="1416">
                  <c:v>3.9269999999999999E-3</c:v>
                </c:pt>
                <c:pt idx="1417">
                  <c:v>3.9690000000000003E-3</c:v>
                </c:pt>
                <c:pt idx="1418">
                  <c:v>4.0130000000000001E-3</c:v>
                </c:pt>
                <c:pt idx="1419">
                  <c:v>4.0590000000000001E-3</c:v>
                </c:pt>
                <c:pt idx="1420">
                  <c:v>4.1070000000000004E-3</c:v>
                </c:pt>
                <c:pt idx="1421">
                  <c:v>4.1570000000000001E-3</c:v>
                </c:pt>
                <c:pt idx="1422">
                  <c:v>4.2079999999999999E-3</c:v>
                </c:pt>
                <c:pt idx="1423">
                  <c:v>4.2620000000000002E-3</c:v>
                </c:pt>
                <c:pt idx="1424">
                  <c:v>4.3169999999999997E-3</c:v>
                </c:pt>
                <c:pt idx="1425">
                  <c:v>4.3740000000000003E-3</c:v>
                </c:pt>
                <c:pt idx="1426">
                  <c:v>4.4320000000000002E-3</c:v>
                </c:pt>
                <c:pt idx="1427">
                  <c:v>4.4929999999999996E-3</c:v>
                </c:pt>
                <c:pt idx="1428">
                  <c:v>4.4320000000000002E-3</c:v>
                </c:pt>
                <c:pt idx="1429">
                  <c:v>4.3740000000000003E-3</c:v>
                </c:pt>
                <c:pt idx="1430">
                  <c:v>4.3169999999999997E-3</c:v>
                </c:pt>
                <c:pt idx="1431">
                  <c:v>4.2620000000000002E-3</c:v>
                </c:pt>
                <c:pt idx="1432">
                  <c:v>4.2079999999999999E-3</c:v>
                </c:pt>
                <c:pt idx="1433">
                  <c:v>4.1570000000000001E-3</c:v>
                </c:pt>
                <c:pt idx="1434">
                  <c:v>4.1070000000000004E-3</c:v>
                </c:pt>
                <c:pt idx="1435">
                  <c:v>4.0590000000000001E-3</c:v>
                </c:pt>
                <c:pt idx="1436">
                  <c:v>4.0130000000000001E-3</c:v>
                </c:pt>
                <c:pt idx="1437">
                  <c:v>3.9690000000000003E-3</c:v>
                </c:pt>
                <c:pt idx="1438">
                  <c:v>3.9269999999999999E-3</c:v>
                </c:pt>
                <c:pt idx="1439">
                  <c:v>3.8860000000000001E-3</c:v>
                </c:pt>
                <c:pt idx="1440">
                  <c:v>3.8470000000000002E-3</c:v>
                </c:pt>
                <c:pt idx="1441">
                  <c:v>3.81E-3</c:v>
                </c:pt>
                <c:pt idx="1442">
                  <c:v>3.7750000000000001E-3</c:v>
                </c:pt>
                <c:pt idx="1443">
                  <c:v>3.7420000000000001E-3</c:v>
                </c:pt>
                <c:pt idx="1444">
                  <c:v>3.7100000000000002E-3</c:v>
                </c:pt>
                <c:pt idx="1445">
                  <c:v>3.6800000000000001E-3</c:v>
                </c:pt>
                <c:pt idx="1446">
                  <c:v>3.6519999999999999E-3</c:v>
                </c:pt>
                <c:pt idx="1447">
                  <c:v>3.6259999999999999E-3</c:v>
                </c:pt>
                <c:pt idx="1448">
                  <c:v>3.6020000000000002E-3</c:v>
                </c:pt>
                <c:pt idx="1449">
                  <c:v>3.5790000000000001E-3</c:v>
                </c:pt>
                <c:pt idx="1450">
                  <c:v>3.558E-3</c:v>
                </c:pt>
                <c:pt idx="1451">
                  <c:v>3.539E-3</c:v>
                </c:pt>
                <c:pt idx="1452">
                  <c:v>3.522E-3</c:v>
                </c:pt>
                <c:pt idx="1453">
                  <c:v>3.5070000000000001E-3</c:v>
                </c:pt>
                <c:pt idx="1454">
                  <c:v>3.493E-3</c:v>
                </c:pt>
                <c:pt idx="1455">
                  <c:v>3.4819999999999999E-3</c:v>
                </c:pt>
                <c:pt idx="1456">
                  <c:v>3.4719999999999998E-3</c:v>
                </c:pt>
                <c:pt idx="1457">
                  <c:v>3.4629999999999999E-3</c:v>
                </c:pt>
                <c:pt idx="1458">
                  <c:v>3.457E-3</c:v>
                </c:pt>
                <c:pt idx="1459">
                  <c:v>3.4529999999999999E-3</c:v>
                </c:pt>
                <c:pt idx="1460">
                  <c:v>3.4499999999999999E-3</c:v>
                </c:pt>
                <c:pt idx="1461">
                  <c:v>3.4489999999999998E-3</c:v>
                </c:pt>
                <c:pt idx="1462">
                  <c:v>3.4499999999999999E-3</c:v>
                </c:pt>
                <c:pt idx="1463">
                  <c:v>3.4529999999999999E-3</c:v>
                </c:pt>
                <c:pt idx="1464">
                  <c:v>3.457E-3</c:v>
                </c:pt>
                <c:pt idx="1465">
                  <c:v>3.4629999999999999E-3</c:v>
                </c:pt>
                <c:pt idx="1466">
                  <c:v>3.4719999999999998E-3</c:v>
                </c:pt>
                <c:pt idx="1467">
                  <c:v>3.4819999999999999E-3</c:v>
                </c:pt>
                <c:pt idx="1468">
                  <c:v>3.493E-3</c:v>
                </c:pt>
                <c:pt idx="1469">
                  <c:v>3.5070000000000001E-3</c:v>
                </c:pt>
                <c:pt idx="1470">
                  <c:v>3.522E-3</c:v>
                </c:pt>
                <c:pt idx="1471">
                  <c:v>3.539E-3</c:v>
                </c:pt>
                <c:pt idx="1472">
                  <c:v>3.558E-3</c:v>
                </c:pt>
                <c:pt idx="1473">
                  <c:v>3.5790000000000001E-3</c:v>
                </c:pt>
                <c:pt idx="1474">
                  <c:v>3.6020000000000002E-3</c:v>
                </c:pt>
                <c:pt idx="1475">
                  <c:v>3.6259999999999999E-3</c:v>
                </c:pt>
                <c:pt idx="1476">
                  <c:v>3.6519999999999999E-3</c:v>
                </c:pt>
                <c:pt idx="1477">
                  <c:v>3.6800000000000001E-3</c:v>
                </c:pt>
                <c:pt idx="1478">
                  <c:v>3.7100000000000002E-3</c:v>
                </c:pt>
                <c:pt idx="1479">
                  <c:v>3.7420000000000001E-3</c:v>
                </c:pt>
                <c:pt idx="1480">
                  <c:v>3.7750000000000001E-3</c:v>
                </c:pt>
                <c:pt idx="1481">
                  <c:v>3.81E-3</c:v>
                </c:pt>
                <c:pt idx="1482">
                  <c:v>3.8470000000000002E-3</c:v>
                </c:pt>
                <c:pt idx="1483">
                  <c:v>3.8860000000000001E-3</c:v>
                </c:pt>
                <c:pt idx="1484">
                  <c:v>3.9269999999999999E-3</c:v>
                </c:pt>
                <c:pt idx="1485">
                  <c:v>3.9690000000000003E-3</c:v>
                </c:pt>
                <c:pt idx="1486">
                  <c:v>4.0130000000000001E-3</c:v>
                </c:pt>
                <c:pt idx="1487">
                  <c:v>4.0590000000000001E-3</c:v>
                </c:pt>
                <c:pt idx="1488">
                  <c:v>4.1070000000000004E-3</c:v>
                </c:pt>
                <c:pt idx="1489">
                  <c:v>4.1570000000000001E-3</c:v>
                </c:pt>
                <c:pt idx="1490">
                  <c:v>4.2079999999999999E-3</c:v>
                </c:pt>
                <c:pt idx="1491">
                  <c:v>4.2620000000000002E-3</c:v>
                </c:pt>
                <c:pt idx="1492">
                  <c:v>4.3169999999999997E-3</c:v>
                </c:pt>
                <c:pt idx="1493">
                  <c:v>4.3740000000000003E-3</c:v>
                </c:pt>
                <c:pt idx="1494">
                  <c:v>4.4320000000000002E-3</c:v>
                </c:pt>
                <c:pt idx="1495">
                  <c:v>4.4929999999999996E-3</c:v>
                </c:pt>
                <c:pt idx="1496">
                  <c:v>4.4320000000000002E-3</c:v>
                </c:pt>
                <c:pt idx="1497">
                  <c:v>4.3740000000000003E-3</c:v>
                </c:pt>
                <c:pt idx="1498">
                  <c:v>4.3169999999999997E-3</c:v>
                </c:pt>
                <c:pt idx="1499">
                  <c:v>4.2620000000000002E-3</c:v>
                </c:pt>
                <c:pt idx="1500">
                  <c:v>4.2079999999999999E-3</c:v>
                </c:pt>
                <c:pt idx="1501">
                  <c:v>4.1570000000000001E-3</c:v>
                </c:pt>
                <c:pt idx="1502">
                  <c:v>4.1070000000000004E-3</c:v>
                </c:pt>
                <c:pt idx="1503">
                  <c:v>4.0590000000000001E-3</c:v>
                </c:pt>
                <c:pt idx="1504">
                  <c:v>4.0130000000000001E-3</c:v>
                </c:pt>
                <c:pt idx="1505">
                  <c:v>3.9690000000000003E-3</c:v>
                </c:pt>
                <c:pt idx="1506">
                  <c:v>3.9269999999999999E-3</c:v>
                </c:pt>
                <c:pt idx="1507">
                  <c:v>3.8860000000000001E-3</c:v>
                </c:pt>
                <c:pt idx="1508">
                  <c:v>3.8470000000000002E-3</c:v>
                </c:pt>
                <c:pt idx="1509">
                  <c:v>3.81E-3</c:v>
                </c:pt>
                <c:pt idx="1510">
                  <c:v>3.7750000000000001E-3</c:v>
                </c:pt>
                <c:pt idx="1511">
                  <c:v>3.7420000000000001E-3</c:v>
                </c:pt>
                <c:pt idx="1512">
                  <c:v>3.7100000000000002E-3</c:v>
                </c:pt>
                <c:pt idx="1513">
                  <c:v>3.6800000000000001E-3</c:v>
                </c:pt>
                <c:pt idx="1514">
                  <c:v>3.6519999999999999E-3</c:v>
                </c:pt>
                <c:pt idx="1515">
                  <c:v>3.6259999999999999E-3</c:v>
                </c:pt>
                <c:pt idx="1516">
                  <c:v>3.6020000000000002E-3</c:v>
                </c:pt>
                <c:pt idx="1517">
                  <c:v>3.5790000000000001E-3</c:v>
                </c:pt>
                <c:pt idx="1518">
                  <c:v>3.558E-3</c:v>
                </c:pt>
                <c:pt idx="1519">
                  <c:v>3.539E-3</c:v>
                </c:pt>
                <c:pt idx="1520">
                  <c:v>3.522E-3</c:v>
                </c:pt>
                <c:pt idx="1521">
                  <c:v>3.5070000000000001E-3</c:v>
                </c:pt>
                <c:pt idx="1522">
                  <c:v>3.493E-3</c:v>
                </c:pt>
                <c:pt idx="1523">
                  <c:v>3.4819999999999999E-3</c:v>
                </c:pt>
                <c:pt idx="1524">
                  <c:v>3.4719999999999998E-3</c:v>
                </c:pt>
                <c:pt idx="1525">
                  <c:v>3.4629999999999999E-3</c:v>
                </c:pt>
                <c:pt idx="1526">
                  <c:v>3.457E-3</c:v>
                </c:pt>
                <c:pt idx="1527">
                  <c:v>3.4529999999999999E-3</c:v>
                </c:pt>
                <c:pt idx="1528">
                  <c:v>3.4499999999999999E-3</c:v>
                </c:pt>
                <c:pt idx="1529">
                  <c:v>3.4489999999999998E-3</c:v>
                </c:pt>
                <c:pt idx="1530">
                  <c:v>3.4499999999999999E-3</c:v>
                </c:pt>
                <c:pt idx="1531">
                  <c:v>3.4529999999999999E-3</c:v>
                </c:pt>
                <c:pt idx="1532">
                  <c:v>3.457E-3</c:v>
                </c:pt>
                <c:pt idx="1533">
                  <c:v>3.4640000000000001E-3</c:v>
                </c:pt>
                <c:pt idx="1534">
                  <c:v>3.4719999999999998E-3</c:v>
                </c:pt>
                <c:pt idx="1535">
                  <c:v>3.4810000000000002E-3</c:v>
                </c:pt>
                <c:pt idx="1536">
                  <c:v>3.493E-3</c:v>
                </c:pt>
                <c:pt idx="1537">
                  <c:v>3.5070000000000001E-3</c:v>
                </c:pt>
                <c:pt idx="1538">
                  <c:v>3.522E-3</c:v>
                </c:pt>
                <c:pt idx="1539">
                  <c:v>3.539E-3</c:v>
                </c:pt>
                <c:pt idx="1540">
                  <c:v>3.558E-3</c:v>
                </c:pt>
                <c:pt idx="1541">
                  <c:v>3.5790000000000001E-3</c:v>
                </c:pt>
                <c:pt idx="1542">
                  <c:v>3.6020000000000002E-3</c:v>
                </c:pt>
                <c:pt idx="1543">
                  <c:v>3.6259999999999999E-3</c:v>
                </c:pt>
                <c:pt idx="1544">
                  <c:v>3.6519999999999999E-3</c:v>
                </c:pt>
                <c:pt idx="1545">
                  <c:v>3.6800000000000001E-3</c:v>
                </c:pt>
                <c:pt idx="1546">
                  <c:v>3.7100000000000002E-3</c:v>
                </c:pt>
                <c:pt idx="1547">
                  <c:v>3.7420000000000001E-3</c:v>
                </c:pt>
                <c:pt idx="1548">
                  <c:v>3.7750000000000001E-3</c:v>
                </c:pt>
                <c:pt idx="1549">
                  <c:v>3.81E-3</c:v>
                </c:pt>
                <c:pt idx="1550">
                  <c:v>3.8470000000000002E-3</c:v>
                </c:pt>
                <c:pt idx="1551">
                  <c:v>3.8860000000000001E-3</c:v>
                </c:pt>
                <c:pt idx="1552">
                  <c:v>3.9269999999999999E-3</c:v>
                </c:pt>
                <c:pt idx="1553">
                  <c:v>3.9690000000000003E-3</c:v>
                </c:pt>
                <c:pt idx="1554">
                  <c:v>4.0130000000000001E-3</c:v>
                </c:pt>
                <c:pt idx="1555">
                  <c:v>4.0590000000000001E-3</c:v>
                </c:pt>
                <c:pt idx="1556">
                  <c:v>4.1070000000000004E-3</c:v>
                </c:pt>
                <c:pt idx="1557">
                  <c:v>4.1570000000000001E-3</c:v>
                </c:pt>
                <c:pt idx="1558">
                  <c:v>4.2079999999999999E-3</c:v>
                </c:pt>
                <c:pt idx="1559">
                  <c:v>4.2620000000000002E-3</c:v>
                </c:pt>
                <c:pt idx="1560">
                  <c:v>4.3169999999999997E-3</c:v>
                </c:pt>
                <c:pt idx="1561">
                  <c:v>4.3740000000000003E-3</c:v>
                </c:pt>
                <c:pt idx="1562">
                  <c:v>4.4320000000000002E-3</c:v>
                </c:pt>
                <c:pt idx="1563">
                  <c:v>4.4929999999999996E-3</c:v>
                </c:pt>
                <c:pt idx="1564">
                  <c:v>4.4320000000000002E-3</c:v>
                </c:pt>
                <c:pt idx="1565">
                  <c:v>4.3740000000000003E-3</c:v>
                </c:pt>
                <c:pt idx="1566">
                  <c:v>4.3169999999999997E-3</c:v>
                </c:pt>
                <c:pt idx="1567">
                  <c:v>4.2620000000000002E-3</c:v>
                </c:pt>
                <c:pt idx="1568">
                  <c:v>4.2079999999999999E-3</c:v>
                </c:pt>
                <c:pt idx="1569">
                  <c:v>4.1570000000000001E-3</c:v>
                </c:pt>
                <c:pt idx="1570">
                  <c:v>4.1070000000000004E-3</c:v>
                </c:pt>
                <c:pt idx="1571">
                  <c:v>4.0590000000000001E-3</c:v>
                </c:pt>
                <c:pt idx="1572">
                  <c:v>4.0130000000000001E-3</c:v>
                </c:pt>
                <c:pt idx="1573">
                  <c:v>3.9690000000000003E-3</c:v>
                </c:pt>
                <c:pt idx="1574">
                  <c:v>3.9269999999999999E-3</c:v>
                </c:pt>
                <c:pt idx="1575">
                  <c:v>3.8860000000000001E-3</c:v>
                </c:pt>
                <c:pt idx="1576">
                  <c:v>3.8470000000000002E-3</c:v>
                </c:pt>
                <c:pt idx="1577">
                  <c:v>3.81E-3</c:v>
                </c:pt>
                <c:pt idx="1578">
                  <c:v>3.7750000000000001E-3</c:v>
                </c:pt>
                <c:pt idx="1579">
                  <c:v>3.7420000000000001E-3</c:v>
                </c:pt>
                <c:pt idx="1580">
                  <c:v>3.7100000000000002E-3</c:v>
                </c:pt>
                <c:pt idx="1581">
                  <c:v>3.6800000000000001E-3</c:v>
                </c:pt>
                <c:pt idx="1582">
                  <c:v>3.6519999999999999E-3</c:v>
                </c:pt>
                <c:pt idx="1583">
                  <c:v>3.6259999999999999E-3</c:v>
                </c:pt>
                <c:pt idx="1584">
                  <c:v>3.6020000000000002E-3</c:v>
                </c:pt>
                <c:pt idx="1585">
                  <c:v>3.5790000000000001E-3</c:v>
                </c:pt>
                <c:pt idx="1586">
                  <c:v>3.558E-3</c:v>
                </c:pt>
                <c:pt idx="1587">
                  <c:v>3.539E-3</c:v>
                </c:pt>
                <c:pt idx="1588">
                  <c:v>3.522E-3</c:v>
                </c:pt>
                <c:pt idx="1589">
                  <c:v>3.5070000000000001E-3</c:v>
                </c:pt>
                <c:pt idx="1590">
                  <c:v>3.493E-3</c:v>
                </c:pt>
                <c:pt idx="1591">
                  <c:v>3.4819999999999999E-3</c:v>
                </c:pt>
                <c:pt idx="1592">
                  <c:v>3.4719999999999998E-3</c:v>
                </c:pt>
                <c:pt idx="1593">
                  <c:v>3.4640000000000001E-3</c:v>
                </c:pt>
                <c:pt idx="1594">
                  <c:v>3.457E-3</c:v>
                </c:pt>
                <c:pt idx="1595">
                  <c:v>3.4529999999999999E-3</c:v>
                </c:pt>
                <c:pt idx="1596">
                  <c:v>3.4499999999999999E-3</c:v>
                </c:pt>
                <c:pt idx="1597">
                  <c:v>3.4489999999999998E-3</c:v>
                </c:pt>
                <c:pt idx="1598">
                  <c:v>3.4499999999999999E-3</c:v>
                </c:pt>
                <c:pt idx="1599">
                  <c:v>3.4529999999999999E-3</c:v>
                </c:pt>
                <c:pt idx="1600">
                  <c:v>3.457E-3</c:v>
                </c:pt>
                <c:pt idx="1601">
                  <c:v>3.4640000000000001E-3</c:v>
                </c:pt>
                <c:pt idx="1602">
                  <c:v>3.4719999999999998E-3</c:v>
                </c:pt>
                <c:pt idx="1603">
                  <c:v>3.4819999999999999E-3</c:v>
                </c:pt>
                <c:pt idx="1604">
                  <c:v>3.493E-3</c:v>
                </c:pt>
                <c:pt idx="1605">
                  <c:v>3.5070000000000001E-3</c:v>
                </c:pt>
                <c:pt idx="1606">
                  <c:v>3.522E-3</c:v>
                </c:pt>
                <c:pt idx="1607">
                  <c:v>3.539E-3</c:v>
                </c:pt>
                <c:pt idx="1608">
                  <c:v>3.558E-3</c:v>
                </c:pt>
                <c:pt idx="1609">
                  <c:v>3.5790000000000001E-3</c:v>
                </c:pt>
                <c:pt idx="1610">
                  <c:v>3.6020000000000002E-3</c:v>
                </c:pt>
                <c:pt idx="1611">
                  <c:v>3.6259999999999999E-3</c:v>
                </c:pt>
                <c:pt idx="1612">
                  <c:v>3.6519999999999999E-3</c:v>
                </c:pt>
                <c:pt idx="1613">
                  <c:v>3.6800000000000001E-3</c:v>
                </c:pt>
                <c:pt idx="1614">
                  <c:v>3.7100000000000002E-3</c:v>
                </c:pt>
                <c:pt idx="1615">
                  <c:v>3.7420000000000001E-3</c:v>
                </c:pt>
                <c:pt idx="1616">
                  <c:v>3.7750000000000001E-3</c:v>
                </c:pt>
                <c:pt idx="1617">
                  <c:v>3.81E-3</c:v>
                </c:pt>
                <c:pt idx="1618">
                  <c:v>3.8470000000000002E-3</c:v>
                </c:pt>
                <c:pt idx="1619">
                  <c:v>3.8860000000000001E-3</c:v>
                </c:pt>
                <c:pt idx="1620">
                  <c:v>3.9269999999999999E-3</c:v>
                </c:pt>
                <c:pt idx="1621">
                  <c:v>3.9690000000000003E-3</c:v>
                </c:pt>
                <c:pt idx="1622">
                  <c:v>4.0130000000000001E-3</c:v>
                </c:pt>
                <c:pt idx="1623">
                  <c:v>4.0590000000000001E-3</c:v>
                </c:pt>
                <c:pt idx="1624">
                  <c:v>4.1070000000000004E-3</c:v>
                </c:pt>
                <c:pt idx="1625">
                  <c:v>4.1570000000000001E-3</c:v>
                </c:pt>
                <c:pt idx="1626">
                  <c:v>4.2079999999999999E-3</c:v>
                </c:pt>
                <c:pt idx="1627">
                  <c:v>4.2620000000000002E-3</c:v>
                </c:pt>
                <c:pt idx="1628">
                  <c:v>4.3169999999999997E-3</c:v>
                </c:pt>
                <c:pt idx="1629">
                  <c:v>4.3740000000000003E-3</c:v>
                </c:pt>
                <c:pt idx="1630">
                  <c:v>4.4320000000000002E-3</c:v>
                </c:pt>
                <c:pt idx="1631">
                  <c:v>4.4929999999999996E-3</c:v>
                </c:pt>
                <c:pt idx="1632">
                  <c:v>4.4320000000000002E-3</c:v>
                </c:pt>
                <c:pt idx="1633">
                  <c:v>4.3740000000000003E-3</c:v>
                </c:pt>
                <c:pt idx="1634">
                  <c:v>4.3169999999999997E-3</c:v>
                </c:pt>
                <c:pt idx="1635">
                  <c:v>4.2620000000000002E-3</c:v>
                </c:pt>
                <c:pt idx="1636">
                  <c:v>4.2079999999999999E-3</c:v>
                </c:pt>
                <c:pt idx="1637">
                  <c:v>4.1570000000000001E-3</c:v>
                </c:pt>
                <c:pt idx="1638">
                  <c:v>4.1070000000000004E-3</c:v>
                </c:pt>
                <c:pt idx="1639">
                  <c:v>4.0590000000000001E-3</c:v>
                </c:pt>
                <c:pt idx="1640">
                  <c:v>4.0130000000000001E-3</c:v>
                </c:pt>
                <c:pt idx="1641">
                  <c:v>3.9690000000000003E-3</c:v>
                </c:pt>
                <c:pt idx="1642">
                  <c:v>3.9269999999999999E-3</c:v>
                </c:pt>
                <c:pt idx="1643">
                  <c:v>3.8860000000000001E-3</c:v>
                </c:pt>
                <c:pt idx="1644">
                  <c:v>3.8470000000000002E-3</c:v>
                </c:pt>
                <c:pt idx="1645">
                  <c:v>3.81E-3</c:v>
                </c:pt>
                <c:pt idx="1646">
                  <c:v>3.7750000000000001E-3</c:v>
                </c:pt>
                <c:pt idx="1647">
                  <c:v>3.7420000000000001E-3</c:v>
                </c:pt>
                <c:pt idx="1648">
                  <c:v>3.7100000000000002E-3</c:v>
                </c:pt>
                <c:pt idx="1649">
                  <c:v>3.6800000000000001E-3</c:v>
                </c:pt>
                <c:pt idx="1650">
                  <c:v>3.6519999999999999E-3</c:v>
                </c:pt>
                <c:pt idx="1651">
                  <c:v>3.6259999999999999E-3</c:v>
                </c:pt>
                <c:pt idx="1652">
                  <c:v>3.6020000000000002E-3</c:v>
                </c:pt>
                <c:pt idx="1653">
                  <c:v>3.5790000000000001E-3</c:v>
                </c:pt>
                <c:pt idx="1654">
                  <c:v>3.558E-3</c:v>
                </c:pt>
                <c:pt idx="1655">
                  <c:v>3.539E-3</c:v>
                </c:pt>
                <c:pt idx="1656">
                  <c:v>3.522E-3</c:v>
                </c:pt>
                <c:pt idx="1657">
                  <c:v>3.5070000000000001E-3</c:v>
                </c:pt>
                <c:pt idx="1658">
                  <c:v>3.493E-3</c:v>
                </c:pt>
                <c:pt idx="1659">
                  <c:v>3.4810000000000002E-3</c:v>
                </c:pt>
                <c:pt idx="1660">
                  <c:v>3.4719999999999998E-3</c:v>
                </c:pt>
                <c:pt idx="1661">
                  <c:v>3.4629999999999999E-3</c:v>
                </c:pt>
                <c:pt idx="1662">
                  <c:v>3.457E-3</c:v>
                </c:pt>
                <c:pt idx="1663">
                  <c:v>3.4529999999999999E-3</c:v>
                </c:pt>
                <c:pt idx="1664">
                  <c:v>3.4499999999999999E-3</c:v>
                </c:pt>
                <c:pt idx="1665">
                  <c:v>3.4489999999999998E-3</c:v>
                </c:pt>
                <c:pt idx="1666">
                  <c:v>3.4499999999999999E-3</c:v>
                </c:pt>
                <c:pt idx="1667">
                  <c:v>3.4529999999999999E-3</c:v>
                </c:pt>
                <c:pt idx="1668">
                  <c:v>3.457E-3</c:v>
                </c:pt>
                <c:pt idx="1669">
                  <c:v>3.4629999999999999E-3</c:v>
                </c:pt>
                <c:pt idx="1670">
                  <c:v>3.4719999999999998E-3</c:v>
                </c:pt>
                <c:pt idx="1671">
                  <c:v>3.4819999999999999E-3</c:v>
                </c:pt>
                <c:pt idx="1672">
                  <c:v>3.493E-3</c:v>
                </c:pt>
                <c:pt idx="1673">
                  <c:v>3.5070000000000001E-3</c:v>
                </c:pt>
                <c:pt idx="1674">
                  <c:v>3.522E-3</c:v>
                </c:pt>
                <c:pt idx="1675">
                  <c:v>3.539E-3</c:v>
                </c:pt>
                <c:pt idx="1676">
                  <c:v>3.558E-3</c:v>
                </c:pt>
                <c:pt idx="1677">
                  <c:v>3.5790000000000001E-3</c:v>
                </c:pt>
                <c:pt idx="1678">
                  <c:v>3.6020000000000002E-3</c:v>
                </c:pt>
                <c:pt idx="1679">
                  <c:v>3.6259999999999999E-3</c:v>
                </c:pt>
                <c:pt idx="1680">
                  <c:v>3.6519999999999999E-3</c:v>
                </c:pt>
                <c:pt idx="1681">
                  <c:v>3.6800000000000001E-3</c:v>
                </c:pt>
                <c:pt idx="1682">
                  <c:v>3.7100000000000002E-3</c:v>
                </c:pt>
                <c:pt idx="1683">
                  <c:v>3.741E-3</c:v>
                </c:pt>
                <c:pt idx="1684">
                  <c:v>3.7750000000000001E-3</c:v>
                </c:pt>
                <c:pt idx="1685">
                  <c:v>3.81E-3</c:v>
                </c:pt>
                <c:pt idx="1686">
                  <c:v>3.8470000000000002E-3</c:v>
                </c:pt>
                <c:pt idx="1687">
                  <c:v>3.8860000000000001E-3</c:v>
                </c:pt>
                <c:pt idx="1688">
                  <c:v>3.9269999999999999E-3</c:v>
                </c:pt>
                <c:pt idx="1689">
                  <c:v>3.9690000000000003E-3</c:v>
                </c:pt>
                <c:pt idx="1690">
                  <c:v>4.0130000000000001E-3</c:v>
                </c:pt>
                <c:pt idx="1691">
                  <c:v>4.0590000000000001E-3</c:v>
                </c:pt>
                <c:pt idx="1692">
                  <c:v>4.1070000000000004E-3</c:v>
                </c:pt>
                <c:pt idx="1693">
                  <c:v>4.1570000000000001E-3</c:v>
                </c:pt>
                <c:pt idx="1694">
                  <c:v>4.2079999999999999E-3</c:v>
                </c:pt>
                <c:pt idx="1695">
                  <c:v>4.2620000000000002E-3</c:v>
                </c:pt>
                <c:pt idx="1696">
                  <c:v>4.3169999999999997E-3</c:v>
                </c:pt>
                <c:pt idx="1697">
                  <c:v>4.3740000000000003E-3</c:v>
                </c:pt>
                <c:pt idx="1698">
                  <c:v>4.4320000000000002E-3</c:v>
                </c:pt>
                <c:pt idx="1699">
                  <c:v>4.4929999999999996E-3</c:v>
                </c:pt>
                <c:pt idx="1700">
                  <c:v>4.4320000000000002E-3</c:v>
                </c:pt>
                <c:pt idx="1701">
                  <c:v>4.3740000000000003E-3</c:v>
                </c:pt>
                <c:pt idx="1702">
                  <c:v>4.3169999999999997E-3</c:v>
                </c:pt>
                <c:pt idx="1703">
                  <c:v>4.2620000000000002E-3</c:v>
                </c:pt>
                <c:pt idx="1704">
                  <c:v>4.2079999999999999E-3</c:v>
                </c:pt>
                <c:pt idx="1705">
                  <c:v>4.1570000000000001E-3</c:v>
                </c:pt>
                <c:pt idx="1706">
                  <c:v>4.1070000000000004E-3</c:v>
                </c:pt>
                <c:pt idx="1707">
                  <c:v>4.0590000000000001E-3</c:v>
                </c:pt>
                <c:pt idx="1708">
                  <c:v>4.0130000000000001E-3</c:v>
                </c:pt>
                <c:pt idx="1709">
                  <c:v>3.9690000000000003E-3</c:v>
                </c:pt>
                <c:pt idx="1710">
                  <c:v>3.9269999999999999E-3</c:v>
                </c:pt>
                <c:pt idx="1711">
                  <c:v>3.8860000000000001E-3</c:v>
                </c:pt>
                <c:pt idx="1712">
                  <c:v>3.8470000000000002E-3</c:v>
                </c:pt>
                <c:pt idx="1713">
                  <c:v>3.81E-3</c:v>
                </c:pt>
                <c:pt idx="1714">
                  <c:v>3.7750000000000001E-3</c:v>
                </c:pt>
                <c:pt idx="1715">
                  <c:v>3.7420000000000001E-3</c:v>
                </c:pt>
                <c:pt idx="1716">
                  <c:v>3.7100000000000002E-3</c:v>
                </c:pt>
                <c:pt idx="1717">
                  <c:v>3.6800000000000001E-3</c:v>
                </c:pt>
                <c:pt idx="1718">
                  <c:v>3.6519999999999999E-3</c:v>
                </c:pt>
                <c:pt idx="1719">
                  <c:v>3.6259999999999999E-3</c:v>
                </c:pt>
                <c:pt idx="1720">
                  <c:v>3.6020000000000002E-3</c:v>
                </c:pt>
                <c:pt idx="1721">
                  <c:v>3.5790000000000001E-3</c:v>
                </c:pt>
                <c:pt idx="1722">
                  <c:v>3.558E-3</c:v>
                </c:pt>
                <c:pt idx="1723">
                  <c:v>3.539E-3</c:v>
                </c:pt>
                <c:pt idx="1724">
                  <c:v>3.522E-3</c:v>
                </c:pt>
                <c:pt idx="1725">
                  <c:v>3.5070000000000001E-3</c:v>
                </c:pt>
                <c:pt idx="1726">
                  <c:v>3.493E-3</c:v>
                </c:pt>
                <c:pt idx="1727">
                  <c:v>3.4819999999999999E-3</c:v>
                </c:pt>
                <c:pt idx="1728">
                  <c:v>3.4719999999999998E-3</c:v>
                </c:pt>
                <c:pt idx="1729">
                  <c:v>3.4629999999999999E-3</c:v>
                </c:pt>
                <c:pt idx="1730">
                  <c:v>3.457E-3</c:v>
                </c:pt>
                <c:pt idx="1731">
                  <c:v>3.4529999999999999E-3</c:v>
                </c:pt>
                <c:pt idx="1732">
                  <c:v>3.4499999999999999E-3</c:v>
                </c:pt>
                <c:pt idx="1733">
                  <c:v>3.4489999999999998E-3</c:v>
                </c:pt>
                <c:pt idx="1734">
                  <c:v>3.4499999999999999E-3</c:v>
                </c:pt>
                <c:pt idx="1735">
                  <c:v>3.4529999999999999E-3</c:v>
                </c:pt>
                <c:pt idx="1736">
                  <c:v>3.457E-3</c:v>
                </c:pt>
                <c:pt idx="1737">
                  <c:v>3.4629999999999999E-3</c:v>
                </c:pt>
                <c:pt idx="1738">
                  <c:v>3.4719999999999998E-3</c:v>
                </c:pt>
                <c:pt idx="1739">
                  <c:v>3.4819999999999999E-3</c:v>
                </c:pt>
                <c:pt idx="1740">
                  <c:v>3.493E-3</c:v>
                </c:pt>
                <c:pt idx="1741">
                  <c:v>3.5070000000000001E-3</c:v>
                </c:pt>
                <c:pt idx="1742">
                  <c:v>3.522E-3</c:v>
                </c:pt>
                <c:pt idx="1743">
                  <c:v>3.539E-3</c:v>
                </c:pt>
                <c:pt idx="1744">
                  <c:v>3.558E-3</c:v>
                </c:pt>
                <c:pt idx="1745">
                  <c:v>3.5790000000000001E-3</c:v>
                </c:pt>
                <c:pt idx="1746">
                  <c:v>3.6020000000000002E-3</c:v>
                </c:pt>
                <c:pt idx="1747">
                  <c:v>3.6259999999999999E-3</c:v>
                </c:pt>
                <c:pt idx="1748">
                  <c:v>3.6519999999999999E-3</c:v>
                </c:pt>
                <c:pt idx="1749">
                  <c:v>3.6800000000000001E-3</c:v>
                </c:pt>
                <c:pt idx="1750">
                  <c:v>3.7100000000000002E-3</c:v>
                </c:pt>
                <c:pt idx="1751">
                  <c:v>3.741E-3</c:v>
                </c:pt>
                <c:pt idx="1752">
                  <c:v>3.7750000000000001E-3</c:v>
                </c:pt>
                <c:pt idx="1753">
                  <c:v>3.81E-3</c:v>
                </c:pt>
                <c:pt idx="1754">
                  <c:v>3.8470000000000002E-3</c:v>
                </c:pt>
                <c:pt idx="1755">
                  <c:v>3.8860000000000001E-3</c:v>
                </c:pt>
                <c:pt idx="1756">
                  <c:v>3.9269999999999999E-3</c:v>
                </c:pt>
                <c:pt idx="1757">
                  <c:v>3.9690000000000003E-3</c:v>
                </c:pt>
                <c:pt idx="1758">
                  <c:v>4.0130000000000001E-3</c:v>
                </c:pt>
                <c:pt idx="1759">
                  <c:v>4.0590000000000001E-3</c:v>
                </c:pt>
                <c:pt idx="1760">
                  <c:v>4.1070000000000004E-3</c:v>
                </c:pt>
                <c:pt idx="1761">
                  <c:v>4.1570000000000001E-3</c:v>
                </c:pt>
                <c:pt idx="1762">
                  <c:v>4.2079999999999999E-3</c:v>
                </c:pt>
                <c:pt idx="1763">
                  <c:v>4.2620000000000002E-3</c:v>
                </c:pt>
                <c:pt idx="1764">
                  <c:v>4.3169999999999997E-3</c:v>
                </c:pt>
                <c:pt idx="1765">
                  <c:v>4.3740000000000003E-3</c:v>
                </c:pt>
                <c:pt idx="1766">
                  <c:v>4.4320000000000002E-3</c:v>
                </c:pt>
                <c:pt idx="1767">
                  <c:v>4.4929999999999996E-3</c:v>
                </c:pt>
                <c:pt idx="1768">
                  <c:v>4.437E-3</c:v>
                </c:pt>
                <c:pt idx="1769">
                  <c:v>4.3829999999999997E-3</c:v>
                </c:pt>
                <c:pt idx="1770">
                  <c:v>4.3299999999999996E-3</c:v>
                </c:pt>
                <c:pt idx="1771">
                  <c:v>4.28E-3</c:v>
                </c:pt>
                <c:pt idx="1772">
                  <c:v>4.2310000000000004E-3</c:v>
                </c:pt>
                <c:pt idx="1773">
                  <c:v>4.1840000000000002E-3</c:v>
                </c:pt>
                <c:pt idx="1774">
                  <c:v>4.1390000000000003E-3</c:v>
                </c:pt>
                <c:pt idx="1775">
                  <c:v>4.0949999999999997E-3</c:v>
                </c:pt>
                <c:pt idx="1776">
                  <c:v>4.0540000000000003E-3</c:v>
                </c:pt>
                <c:pt idx="1777">
                  <c:v>4.0140000000000002E-3</c:v>
                </c:pt>
                <c:pt idx="1778">
                  <c:v>3.9760000000000004E-3</c:v>
                </c:pt>
                <c:pt idx="1779">
                  <c:v>3.9399999999999999E-3</c:v>
                </c:pt>
                <c:pt idx="1780">
                  <c:v>3.9060000000000002E-3</c:v>
                </c:pt>
                <c:pt idx="1781">
                  <c:v>3.8730000000000001E-3</c:v>
                </c:pt>
                <c:pt idx="1782">
                  <c:v>3.8430000000000001E-3</c:v>
                </c:pt>
                <c:pt idx="1783">
                  <c:v>3.8140000000000001E-3</c:v>
                </c:pt>
                <c:pt idx="1784">
                  <c:v>3.787E-3</c:v>
                </c:pt>
                <c:pt idx="1785">
                  <c:v>3.761E-3</c:v>
                </c:pt>
                <c:pt idx="1786">
                  <c:v>3.738E-3</c:v>
                </c:pt>
                <c:pt idx="1787">
                  <c:v>3.7160000000000001E-3</c:v>
                </c:pt>
                <c:pt idx="1788">
                  <c:v>3.6960000000000001E-3</c:v>
                </c:pt>
                <c:pt idx="1789">
                  <c:v>3.6779999999999998E-3</c:v>
                </c:pt>
                <c:pt idx="1790">
                  <c:v>3.6619999999999999E-3</c:v>
                </c:pt>
                <c:pt idx="1791">
                  <c:v>3.6480000000000002E-3</c:v>
                </c:pt>
                <c:pt idx="1792">
                  <c:v>3.6350000000000002E-3</c:v>
                </c:pt>
                <c:pt idx="1793">
                  <c:v>3.6240000000000001E-3</c:v>
                </c:pt>
                <c:pt idx="1794">
                  <c:v>3.6150000000000002E-3</c:v>
                </c:pt>
                <c:pt idx="1795">
                  <c:v>3.6080000000000001E-3</c:v>
                </c:pt>
                <c:pt idx="1796">
                  <c:v>3.6029999999999999E-3</c:v>
                </c:pt>
                <c:pt idx="1797">
                  <c:v>3.5990000000000002E-3</c:v>
                </c:pt>
                <c:pt idx="1798">
                  <c:v>3.5969999999999999E-3</c:v>
                </c:pt>
                <c:pt idx="1799">
                  <c:v>3.5969999999999999E-3</c:v>
                </c:pt>
                <c:pt idx="1800">
                  <c:v>3.5990000000000002E-3</c:v>
                </c:pt>
                <c:pt idx="1801">
                  <c:v>3.6029999999999999E-3</c:v>
                </c:pt>
                <c:pt idx="1802">
                  <c:v>3.6080000000000001E-3</c:v>
                </c:pt>
                <c:pt idx="1803">
                  <c:v>3.6150000000000002E-3</c:v>
                </c:pt>
                <c:pt idx="1804">
                  <c:v>3.6240000000000001E-3</c:v>
                </c:pt>
                <c:pt idx="1805">
                  <c:v>3.6350000000000002E-3</c:v>
                </c:pt>
                <c:pt idx="1806">
                  <c:v>3.6480000000000002E-3</c:v>
                </c:pt>
                <c:pt idx="1807">
                  <c:v>3.6619999999999999E-3</c:v>
                </c:pt>
                <c:pt idx="1808">
                  <c:v>3.6779999999999998E-3</c:v>
                </c:pt>
                <c:pt idx="1809">
                  <c:v>3.6960000000000001E-3</c:v>
                </c:pt>
                <c:pt idx="1810">
                  <c:v>3.7160000000000001E-3</c:v>
                </c:pt>
                <c:pt idx="1811">
                  <c:v>3.738E-3</c:v>
                </c:pt>
                <c:pt idx="1812">
                  <c:v>3.761E-3</c:v>
                </c:pt>
                <c:pt idx="1813">
                  <c:v>3.787E-3</c:v>
                </c:pt>
                <c:pt idx="1814">
                  <c:v>3.8140000000000001E-3</c:v>
                </c:pt>
                <c:pt idx="1815">
                  <c:v>3.8430000000000001E-3</c:v>
                </c:pt>
                <c:pt idx="1816">
                  <c:v>3.8730000000000001E-3</c:v>
                </c:pt>
                <c:pt idx="1817">
                  <c:v>3.9060000000000002E-3</c:v>
                </c:pt>
                <c:pt idx="1818">
                  <c:v>3.9399999999999999E-3</c:v>
                </c:pt>
                <c:pt idx="1819">
                  <c:v>3.9760000000000004E-3</c:v>
                </c:pt>
                <c:pt idx="1820">
                  <c:v>4.0140000000000002E-3</c:v>
                </c:pt>
                <c:pt idx="1821">
                  <c:v>4.0540000000000003E-3</c:v>
                </c:pt>
                <c:pt idx="1822">
                  <c:v>4.0949999999999997E-3</c:v>
                </c:pt>
                <c:pt idx="1823">
                  <c:v>4.1390000000000003E-3</c:v>
                </c:pt>
                <c:pt idx="1824">
                  <c:v>4.1840000000000002E-3</c:v>
                </c:pt>
                <c:pt idx="1825">
                  <c:v>4.2310000000000004E-3</c:v>
                </c:pt>
                <c:pt idx="1826">
                  <c:v>4.28E-3</c:v>
                </c:pt>
                <c:pt idx="1827">
                  <c:v>4.3299999999999996E-3</c:v>
                </c:pt>
                <c:pt idx="1828">
                  <c:v>4.3829999999999997E-3</c:v>
                </c:pt>
                <c:pt idx="1829">
                  <c:v>4.437E-3</c:v>
                </c:pt>
                <c:pt idx="1830">
                  <c:v>4.4929999999999996E-3</c:v>
                </c:pt>
                <c:pt idx="1831">
                  <c:v>4.5399999999999998E-3</c:v>
                </c:pt>
                <c:pt idx="1832">
                  <c:v>4.5890000000000002E-3</c:v>
                </c:pt>
                <c:pt idx="1833">
                  <c:v>4.6389999999999999E-3</c:v>
                </c:pt>
                <c:pt idx="1834">
                  <c:v>4.6849999999999999E-3</c:v>
                </c:pt>
                <c:pt idx="1835">
                  <c:v>4.7330000000000002E-3</c:v>
                </c:pt>
                <c:pt idx="1836">
                  <c:v>4.679E-3</c:v>
                </c:pt>
                <c:pt idx="1837">
                  <c:v>4.627E-3</c:v>
                </c:pt>
                <c:pt idx="1838">
                  <c:v>4.5760000000000002E-3</c:v>
                </c:pt>
                <c:pt idx="1839">
                  <c:v>4.5279999999999999E-3</c:v>
                </c:pt>
                <c:pt idx="1840">
                  <c:v>4.4809999999999997E-3</c:v>
                </c:pt>
                <c:pt idx="1841">
                  <c:v>4.4359999999999998E-3</c:v>
                </c:pt>
                <c:pt idx="1842">
                  <c:v>4.3930000000000002E-3</c:v>
                </c:pt>
                <c:pt idx="1843">
                  <c:v>4.352E-3</c:v>
                </c:pt>
                <c:pt idx="1844">
                  <c:v>4.3119999999999999E-3</c:v>
                </c:pt>
                <c:pt idx="1845">
                  <c:v>4.2750000000000002E-3</c:v>
                </c:pt>
                <c:pt idx="1846">
                  <c:v>4.2389999999999997E-3</c:v>
                </c:pt>
                <c:pt idx="1847">
                  <c:v>4.2050000000000004E-3</c:v>
                </c:pt>
                <c:pt idx="1848">
                  <c:v>4.1720000000000004E-3</c:v>
                </c:pt>
                <c:pt idx="1849">
                  <c:v>4.1419999999999998E-3</c:v>
                </c:pt>
                <c:pt idx="1850">
                  <c:v>4.1130000000000003E-3</c:v>
                </c:pt>
                <c:pt idx="1851">
                  <c:v>4.0860000000000002E-3</c:v>
                </c:pt>
                <c:pt idx="1852">
                  <c:v>4.0610000000000004E-3</c:v>
                </c:pt>
                <c:pt idx="1853">
                  <c:v>4.0379999999999999E-3</c:v>
                </c:pt>
                <c:pt idx="1854">
                  <c:v>4.0169999999999997E-3</c:v>
                </c:pt>
                <c:pt idx="1855">
                  <c:v>3.9969999999999997E-3</c:v>
                </c:pt>
                <c:pt idx="1856">
                  <c:v>3.9789999999999999E-3</c:v>
                </c:pt>
                <c:pt idx="1857">
                  <c:v>3.9630000000000004E-3</c:v>
                </c:pt>
                <c:pt idx="1858">
                  <c:v>3.9490000000000003E-3</c:v>
                </c:pt>
                <c:pt idx="1859">
                  <c:v>3.9370000000000004E-3</c:v>
                </c:pt>
                <c:pt idx="1860">
                  <c:v>3.9259999999999998E-3</c:v>
                </c:pt>
                <c:pt idx="1861">
                  <c:v>3.9170000000000003E-3</c:v>
                </c:pt>
                <c:pt idx="1862">
                  <c:v>3.9100000000000003E-3</c:v>
                </c:pt>
                <c:pt idx="1863">
                  <c:v>3.9050000000000001E-3</c:v>
                </c:pt>
                <c:pt idx="1864">
                  <c:v>3.9020000000000001E-3</c:v>
                </c:pt>
                <c:pt idx="1865">
                  <c:v>3.8999999999999998E-3</c:v>
                </c:pt>
                <c:pt idx="1866">
                  <c:v>3.8999999999999998E-3</c:v>
                </c:pt>
                <c:pt idx="1867">
                  <c:v>3.9020000000000001E-3</c:v>
                </c:pt>
                <c:pt idx="1868">
                  <c:v>3.9060000000000002E-3</c:v>
                </c:pt>
                <c:pt idx="1869">
                  <c:v>3.9119999999999997E-3</c:v>
                </c:pt>
                <c:pt idx="1870">
                  <c:v>3.9189999999999997E-3</c:v>
                </c:pt>
                <c:pt idx="1871">
                  <c:v>3.9280000000000001E-3</c:v>
                </c:pt>
                <c:pt idx="1872">
                  <c:v>3.9399999999999999E-3</c:v>
                </c:pt>
                <c:pt idx="1873">
                  <c:v>3.9519999999999998E-3</c:v>
                </c:pt>
                <c:pt idx="1874">
                  <c:v>3.967E-3</c:v>
                </c:pt>
                <c:pt idx="1875">
                  <c:v>3.9839999999999997E-3</c:v>
                </c:pt>
                <c:pt idx="1876">
                  <c:v>4.0020000000000003E-3</c:v>
                </c:pt>
                <c:pt idx="1877">
                  <c:v>4.0220000000000004E-3</c:v>
                </c:pt>
                <c:pt idx="1878">
                  <c:v>4.0439999999999999E-3</c:v>
                </c:pt>
                <c:pt idx="1879">
                  <c:v>4.0670000000000003E-3</c:v>
                </c:pt>
                <c:pt idx="1880">
                  <c:v>4.0930000000000003E-3</c:v>
                </c:pt>
                <c:pt idx="1881">
                  <c:v>4.1200000000000004E-3</c:v>
                </c:pt>
                <c:pt idx="1882">
                  <c:v>4.1489999999999999E-3</c:v>
                </c:pt>
                <c:pt idx="1883">
                  <c:v>4.1799999999999997E-3</c:v>
                </c:pt>
                <c:pt idx="1884">
                  <c:v>4.2129999999999997E-3</c:v>
                </c:pt>
                <c:pt idx="1885">
                  <c:v>4.248E-3</c:v>
                </c:pt>
                <c:pt idx="1886">
                  <c:v>4.2839999999999996E-3</c:v>
                </c:pt>
                <c:pt idx="1887">
                  <c:v>4.3220000000000003E-3</c:v>
                </c:pt>
                <c:pt idx="1888">
                  <c:v>4.3620000000000004E-3</c:v>
                </c:pt>
                <c:pt idx="1889">
                  <c:v>4.4039999999999999E-3</c:v>
                </c:pt>
                <c:pt idx="1890">
                  <c:v>4.4470000000000004E-3</c:v>
                </c:pt>
                <c:pt idx="1891">
                  <c:v>4.4929999999999996E-3</c:v>
                </c:pt>
                <c:pt idx="1892">
                  <c:v>4.5240000000000002E-3</c:v>
                </c:pt>
                <c:pt idx="1893">
                  <c:v>4.5570000000000003E-3</c:v>
                </c:pt>
                <c:pt idx="1894">
                  <c:v>4.5909999999999996E-3</c:v>
                </c:pt>
                <c:pt idx="1895">
                  <c:v>4.6280000000000002E-3</c:v>
                </c:pt>
                <c:pt idx="1896">
                  <c:v>4.6550000000000003E-3</c:v>
                </c:pt>
                <c:pt idx="1897">
                  <c:v>4.6839999999999998E-3</c:v>
                </c:pt>
                <c:pt idx="1898">
                  <c:v>4.7149999999999996E-3</c:v>
                </c:pt>
                <c:pt idx="1899">
                  <c:v>4.7479999999999996E-3</c:v>
                </c:pt>
                <c:pt idx="1900">
                  <c:v>4.7829999999999999E-3</c:v>
                </c:pt>
                <c:pt idx="1901">
                  <c:v>4.8190000000000004E-3</c:v>
                </c:pt>
                <c:pt idx="1902">
                  <c:v>4.8430000000000001E-3</c:v>
                </c:pt>
                <c:pt idx="1903">
                  <c:v>4.8690000000000001E-3</c:v>
                </c:pt>
                <c:pt idx="1904">
                  <c:v>4.8089999999999999E-3</c:v>
                </c:pt>
                <c:pt idx="1905">
                  <c:v>4.751E-3</c:v>
                </c:pt>
                <c:pt idx="1906">
                  <c:v>4.6950000000000004E-3</c:v>
                </c:pt>
                <c:pt idx="1907">
                  <c:v>4.64E-3</c:v>
                </c:pt>
                <c:pt idx="1908">
                  <c:v>4.5869999999999999E-3</c:v>
                </c:pt>
                <c:pt idx="1909">
                  <c:v>4.5360000000000001E-3</c:v>
                </c:pt>
                <c:pt idx="1910">
                  <c:v>4.4869999999999997E-3</c:v>
                </c:pt>
                <c:pt idx="1911">
                  <c:v>4.4400000000000004E-3</c:v>
                </c:pt>
                <c:pt idx="1912">
                  <c:v>4.3940000000000003E-3</c:v>
                </c:pt>
                <c:pt idx="1913">
                  <c:v>4.3509999999999998E-3</c:v>
                </c:pt>
                <c:pt idx="1914">
                  <c:v>4.3090000000000003E-3</c:v>
                </c:pt>
                <c:pt idx="1915">
                  <c:v>4.2690000000000002E-3</c:v>
                </c:pt>
                <c:pt idx="1916">
                  <c:v>4.2300000000000003E-3</c:v>
                </c:pt>
                <c:pt idx="1917">
                  <c:v>4.1939999999999998E-3</c:v>
                </c:pt>
                <c:pt idx="1918">
                  <c:v>4.1590000000000004E-3</c:v>
                </c:pt>
                <c:pt idx="1919">
                  <c:v>4.1260000000000003E-3</c:v>
                </c:pt>
                <c:pt idx="1920">
                  <c:v>4.0949999999999997E-3</c:v>
                </c:pt>
                <c:pt idx="1921">
                  <c:v>4.0660000000000002E-3</c:v>
                </c:pt>
                <c:pt idx="1922">
                  <c:v>4.0379999999999999E-3</c:v>
                </c:pt>
                <c:pt idx="1923">
                  <c:v>4.0130000000000001E-3</c:v>
                </c:pt>
                <c:pt idx="1924">
                  <c:v>3.9890000000000004E-3</c:v>
                </c:pt>
                <c:pt idx="1925">
                  <c:v>3.967E-3</c:v>
                </c:pt>
                <c:pt idx="1926">
                  <c:v>3.947E-3</c:v>
                </c:pt>
                <c:pt idx="1927">
                  <c:v>3.9280000000000001E-3</c:v>
                </c:pt>
                <c:pt idx="1928">
                  <c:v>3.9110000000000004E-3</c:v>
                </c:pt>
                <c:pt idx="1929">
                  <c:v>3.8969999999999999E-3</c:v>
                </c:pt>
                <c:pt idx="1930">
                  <c:v>3.8839999999999999E-3</c:v>
                </c:pt>
                <c:pt idx="1931">
                  <c:v>3.872E-3</c:v>
                </c:pt>
                <c:pt idx="1932">
                  <c:v>3.8630000000000001E-3</c:v>
                </c:pt>
                <c:pt idx="1933">
                  <c:v>3.8549999999999999E-3</c:v>
                </c:pt>
                <c:pt idx="1934">
                  <c:v>3.849E-3</c:v>
                </c:pt>
                <c:pt idx="1935">
                  <c:v>3.846E-3</c:v>
                </c:pt>
                <c:pt idx="1936">
                  <c:v>3.8430000000000001E-3</c:v>
                </c:pt>
                <c:pt idx="1937">
                  <c:v>3.8430000000000001E-3</c:v>
                </c:pt>
                <c:pt idx="1938">
                  <c:v>3.8440000000000002E-3</c:v>
                </c:pt>
                <c:pt idx="1939">
                  <c:v>3.8479999999999999E-3</c:v>
                </c:pt>
                <c:pt idx="1940">
                  <c:v>3.8530000000000001E-3</c:v>
                </c:pt>
                <c:pt idx="1941">
                  <c:v>3.859E-3</c:v>
                </c:pt>
                <c:pt idx="1942">
                  <c:v>3.8679999999999999E-3</c:v>
                </c:pt>
                <c:pt idx="1943">
                  <c:v>3.8790000000000001E-3</c:v>
                </c:pt>
                <c:pt idx="1944">
                  <c:v>3.8909999999999999E-3</c:v>
                </c:pt>
                <c:pt idx="1945">
                  <c:v>3.9050000000000001E-3</c:v>
                </c:pt>
                <c:pt idx="1946">
                  <c:v>3.921E-3</c:v>
                </c:pt>
                <c:pt idx="1947">
                  <c:v>3.9379999999999997E-3</c:v>
                </c:pt>
                <c:pt idx="1948">
                  <c:v>3.9579999999999997E-3</c:v>
                </c:pt>
                <c:pt idx="1949">
                  <c:v>3.9789999999999999E-3</c:v>
                </c:pt>
                <c:pt idx="1950">
                  <c:v>4.0020000000000003E-3</c:v>
                </c:pt>
                <c:pt idx="1951">
                  <c:v>4.0270000000000002E-3</c:v>
                </c:pt>
                <c:pt idx="1952">
                  <c:v>4.0540000000000003E-3</c:v>
                </c:pt>
                <c:pt idx="1953">
                  <c:v>4.0819999999999997E-3</c:v>
                </c:pt>
                <c:pt idx="1954">
                  <c:v>4.1130000000000003E-3</c:v>
                </c:pt>
                <c:pt idx="1955">
                  <c:v>4.1450000000000002E-3</c:v>
                </c:pt>
                <c:pt idx="1956">
                  <c:v>4.1790000000000004E-3</c:v>
                </c:pt>
                <c:pt idx="1957">
                  <c:v>4.2139999999999999E-3</c:v>
                </c:pt>
                <c:pt idx="1958">
                  <c:v>4.2319999999999997E-3</c:v>
                </c:pt>
                <c:pt idx="1959">
                  <c:v>4.2519999999999997E-3</c:v>
                </c:pt>
                <c:pt idx="1960">
                  <c:v>4.274E-3</c:v>
                </c:pt>
                <c:pt idx="1961">
                  <c:v>4.2969999999999996E-3</c:v>
                </c:pt>
                <c:pt idx="1962">
                  <c:v>4.3220000000000003E-3</c:v>
                </c:pt>
                <c:pt idx="1963">
                  <c:v>4.3499999999999997E-3</c:v>
                </c:pt>
                <c:pt idx="1964">
                  <c:v>4.3779999999999999E-3</c:v>
                </c:pt>
                <c:pt idx="1965">
                  <c:v>4.3920000000000001E-3</c:v>
                </c:pt>
                <c:pt idx="1966">
                  <c:v>4.4060000000000002E-3</c:v>
                </c:pt>
                <c:pt idx="1967">
                  <c:v>4.4229999999999998E-3</c:v>
                </c:pt>
                <c:pt idx="1968">
                  <c:v>4.4419999999999998E-3</c:v>
                </c:pt>
                <c:pt idx="1969">
                  <c:v>4.4619999999999998E-3</c:v>
                </c:pt>
                <c:pt idx="1970">
                  <c:v>4.4770000000000001E-3</c:v>
                </c:pt>
                <c:pt idx="1971">
                  <c:v>4.4929999999999996E-3</c:v>
                </c:pt>
                <c:pt idx="1972">
                  <c:v>4.4429999999999999E-3</c:v>
                </c:pt>
                <c:pt idx="1973">
                  <c:v>4.3959999999999997E-3</c:v>
                </c:pt>
                <c:pt idx="1974">
                  <c:v>4.3499999999999997E-3</c:v>
                </c:pt>
                <c:pt idx="1975">
                  <c:v>4.3059999999999999E-3</c:v>
                </c:pt>
                <c:pt idx="1976">
                  <c:v>4.2640000000000004E-3</c:v>
                </c:pt>
                <c:pt idx="1977">
                  <c:v>4.2240000000000003E-3</c:v>
                </c:pt>
                <c:pt idx="1978">
                  <c:v>4.1859999999999996E-3</c:v>
                </c:pt>
                <c:pt idx="1979">
                  <c:v>4.1489999999999999E-3</c:v>
                </c:pt>
                <c:pt idx="1980">
                  <c:v>4.1139999999999996E-3</c:v>
                </c:pt>
                <c:pt idx="1981">
                  <c:v>4.0810000000000004E-3</c:v>
                </c:pt>
                <c:pt idx="1982">
                  <c:v>4.0499999999999998E-3</c:v>
                </c:pt>
                <c:pt idx="1983">
                  <c:v>4.0210000000000003E-3</c:v>
                </c:pt>
                <c:pt idx="1984">
                  <c:v>3.993E-3</c:v>
                </c:pt>
                <c:pt idx="1985">
                  <c:v>3.967E-3</c:v>
                </c:pt>
                <c:pt idx="1986">
                  <c:v>3.9430000000000003E-3</c:v>
                </c:pt>
                <c:pt idx="1987">
                  <c:v>3.921E-3</c:v>
                </c:pt>
                <c:pt idx="1988">
                  <c:v>3.901E-3</c:v>
                </c:pt>
                <c:pt idx="1989">
                  <c:v>3.882E-3</c:v>
                </c:pt>
                <c:pt idx="1990">
                  <c:v>3.8649999999999999E-3</c:v>
                </c:pt>
                <c:pt idx="1991">
                  <c:v>3.8500000000000001E-3</c:v>
                </c:pt>
                <c:pt idx="1992">
                  <c:v>3.8370000000000001E-3</c:v>
                </c:pt>
                <c:pt idx="1993">
                  <c:v>3.826E-3</c:v>
                </c:pt>
                <c:pt idx="1994">
                  <c:v>3.8159999999999999E-3</c:v>
                </c:pt>
                <c:pt idx="1995">
                  <c:v>3.8089999999999999E-3</c:v>
                </c:pt>
                <c:pt idx="1996">
                  <c:v>3.803E-3</c:v>
                </c:pt>
                <c:pt idx="1997">
                  <c:v>3.7980000000000002E-3</c:v>
                </c:pt>
                <c:pt idx="1998">
                  <c:v>3.7959999999999999E-3</c:v>
                </c:pt>
                <c:pt idx="1999">
                  <c:v>3.7959999999999999E-3</c:v>
                </c:pt>
                <c:pt idx="2000">
                  <c:v>3.797E-3</c:v>
                </c:pt>
                <c:pt idx="2001">
                  <c:v>3.8E-3</c:v>
                </c:pt>
                <c:pt idx="2002">
                  <c:v>3.8049999999999998E-3</c:v>
                </c:pt>
                <c:pt idx="2003">
                  <c:v>3.8119999999999999E-3</c:v>
                </c:pt>
                <c:pt idx="2004">
                  <c:v>3.82E-3</c:v>
                </c:pt>
                <c:pt idx="2005">
                  <c:v>3.8300000000000001E-3</c:v>
                </c:pt>
                <c:pt idx="2006">
                  <c:v>3.8430000000000001E-3</c:v>
                </c:pt>
                <c:pt idx="2007">
                  <c:v>3.8570000000000002E-3</c:v>
                </c:pt>
                <c:pt idx="2008">
                  <c:v>3.872E-3</c:v>
                </c:pt>
                <c:pt idx="2009">
                  <c:v>3.8899999999999998E-3</c:v>
                </c:pt>
                <c:pt idx="2010">
                  <c:v>3.9090000000000001E-3</c:v>
                </c:pt>
                <c:pt idx="2011">
                  <c:v>3.9300000000000003E-3</c:v>
                </c:pt>
                <c:pt idx="2012">
                  <c:v>3.9529999999999999E-3</c:v>
                </c:pt>
                <c:pt idx="2013">
                  <c:v>3.9779999999999998E-3</c:v>
                </c:pt>
                <c:pt idx="2014">
                  <c:v>4.0049999999999999E-3</c:v>
                </c:pt>
                <c:pt idx="2015">
                  <c:v>4.0330000000000001E-3</c:v>
                </c:pt>
                <c:pt idx="2016">
                  <c:v>4.0629999999999998E-3</c:v>
                </c:pt>
                <c:pt idx="2017">
                  <c:v>4.0949999999999997E-3</c:v>
                </c:pt>
                <c:pt idx="2018">
                  <c:v>4.1289999999999999E-3</c:v>
                </c:pt>
                <c:pt idx="2019">
                  <c:v>4.1640000000000002E-3</c:v>
                </c:pt>
                <c:pt idx="2020">
                  <c:v>4.1749999999999999E-3</c:v>
                </c:pt>
                <c:pt idx="2021">
                  <c:v>4.1869999999999997E-3</c:v>
                </c:pt>
                <c:pt idx="2022">
                  <c:v>4.202E-3</c:v>
                </c:pt>
                <c:pt idx="2023">
                  <c:v>4.2180000000000004E-3</c:v>
                </c:pt>
                <c:pt idx="2024">
                  <c:v>4.235E-3</c:v>
                </c:pt>
                <c:pt idx="2025">
                  <c:v>4.2550000000000001E-3</c:v>
                </c:pt>
                <c:pt idx="2026">
                  <c:v>4.2659999999999998E-3</c:v>
                </c:pt>
                <c:pt idx="2027">
                  <c:v>4.2789999999999998E-3</c:v>
                </c:pt>
                <c:pt idx="2028">
                  <c:v>4.2929999999999999E-3</c:v>
                </c:pt>
                <c:pt idx="2029">
                  <c:v>4.3099999999999996E-3</c:v>
                </c:pt>
                <c:pt idx="2030">
                  <c:v>4.3280000000000002E-3</c:v>
                </c:pt>
                <c:pt idx="2031">
                  <c:v>4.3480000000000003E-3</c:v>
                </c:pt>
                <c:pt idx="2032">
                  <c:v>4.3600000000000002E-3</c:v>
                </c:pt>
                <c:pt idx="2033">
                  <c:v>4.3750000000000004E-3</c:v>
                </c:pt>
                <c:pt idx="2034">
                  <c:v>4.3920000000000001E-3</c:v>
                </c:pt>
                <c:pt idx="2035">
                  <c:v>4.4099999999999999E-3</c:v>
                </c:pt>
                <c:pt idx="2036">
                  <c:v>4.4299999999999999E-3</c:v>
                </c:pt>
                <c:pt idx="2037">
                  <c:v>4.4489999999999998E-3</c:v>
                </c:pt>
                <c:pt idx="2038">
                  <c:v>4.4710000000000001E-3</c:v>
                </c:pt>
                <c:pt idx="2039">
                  <c:v>4.4929999999999996E-3</c:v>
                </c:pt>
                <c:pt idx="2040">
                  <c:v>4.4510000000000001E-3</c:v>
                </c:pt>
                <c:pt idx="2041">
                  <c:v>4.411E-3</c:v>
                </c:pt>
                <c:pt idx="2042">
                  <c:v>4.3730000000000002E-3</c:v>
                </c:pt>
                <c:pt idx="2043">
                  <c:v>4.3359999999999996E-3</c:v>
                </c:pt>
                <c:pt idx="2044">
                  <c:v>4.3020000000000003E-3</c:v>
                </c:pt>
                <c:pt idx="2045">
                  <c:v>4.2690000000000002E-3</c:v>
                </c:pt>
                <c:pt idx="2046">
                  <c:v>4.2379999999999996E-3</c:v>
                </c:pt>
                <c:pt idx="2047">
                  <c:v>4.2090000000000001E-3</c:v>
                </c:pt>
                <c:pt idx="2048">
                  <c:v>4.1809999999999998E-3</c:v>
                </c:pt>
                <c:pt idx="2049">
                  <c:v>4.156E-3</c:v>
                </c:pt>
                <c:pt idx="2050">
                  <c:v>4.1320000000000003E-3</c:v>
                </c:pt>
                <c:pt idx="2051">
                  <c:v>4.1099999999999999E-3</c:v>
                </c:pt>
                <c:pt idx="2052">
                  <c:v>4.0899999999999999E-3</c:v>
                </c:pt>
                <c:pt idx="2053">
                  <c:v>4.0720000000000001E-3</c:v>
                </c:pt>
                <c:pt idx="2054">
                  <c:v>4.0549999999999996E-3</c:v>
                </c:pt>
                <c:pt idx="2055">
                  <c:v>4.0400000000000002E-3</c:v>
                </c:pt>
                <c:pt idx="2056">
                  <c:v>4.0270000000000002E-3</c:v>
                </c:pt>
                <c:pt idx="2057">
                  <c:v>4.0159999999999996E-3</c:v>
                </c:pt>
                <c:pt idx="2058">
                  <c:v>4.0070000000000001E-3</c:v>
                </c:pt>
                <c:pt idx="2059">
                  <c:v>3.999E-3</c:v>
                </c:pt>
                <c:pt idx="2060">
                  <c:v>3.9940000000000002E-3</c:v>
                </c:pt>
                <c:pt idx="2061">
                  <c:v>3.9899999999999996E-3</c:v>
                </c:pt>
                <c:pt idx="2062">
                  <c:v>3.9880000000000002E-3</c:v>
                </c:pt>
                <c:pt idx="2063">
                  <c:v>3.9870000000000001E-3</c:v>
                </c:pt>
                <c:pt idx="2064">
                  <c:v>3.9890000000000004E-3</c:v>
                </c:pt>
                <c:pt idx="2065">
                  <c:v>3.9919999999999999E-3</c:v>
                </c:pt>
                <c:pt idx="2066">
                  <c:v>3.9969999999999997E-3</c:v>
                </c:pt>
                <c:pt idx="2067">
                  <c:v>4.0039999999999997E-3</c:v>
                </c:pt>
                <c:pt idx="2068">
                  <c:v>4.0130000000000001E-3</c:v>
                </c:pt>
                <c:pt idx="2069">
                  <c:v>4.0239999999999998E-3</c:v>
                </c:pt>
                <c:pt idx="2070">
                  <c:v>4.0359999999999997E-3</c:v>
                </c:pt>
                <c:pt idx="2071">
                  <c:v>4.0499999999999998E-3</c:v>
                </c:pt>
                <c:pt idx="2072">
                  <c:v>4.0660000000000002E-3</c:v>
                </c:pt>
                <c:pt idx="2073">
                  <c:v>4.084E-3</c:v>
                </c:pt>
                <c:pt idx="2074">
                  <c:v>4.104E-3</c:v>
                </c:pt>
                <c:pt idx="2075">
                  <c:v>4.1250000000000002E-3</c:v>
                </c:pt>
                <c:pt idx="2076">
                  <c:v>4.1479999999999998E-3</c:v>
                </c:pt>
                <c:pt idx="2077">
                  <c:v>4.1729999999999996E-3</c:v>
                </c:pt>
                <c:pt idx="2078">
                  <c:v>4.1999999999999997E-3</c:v>
                </c:pt>
                <c:pt idx="2079">
                  <c:v>4.2290000000000001E-3</c:v>
                </c:pt>
                <c:pt idx="2080">
                  <c:v>4.241E-3</c:v>
                </c:pt>
                <c:pt idx="2081">
                  <c:v>4.2550000000000001E-3</c:v>
                </c:pt>
                <c:pt idx="2082">
                  <c:v>4.2709999999999996E-3</c:v>
                </c:pt>
                <c:pt idx="2083">
                  <c:v>4.2890000000000003E-3</c:v>
                </c:pt>
                <c:pt idx="2084">
                  <c:v>4.3090000000000003E-3</c:v>
                </c:pt>
                <c:pt idx="2085">
                  <c:v>4.3200000000000001E-3</c:v>
                </c:pt>
                <c:pt idx="2086">
                  <c:v>4.3340000000000002E-3</c:v>
                </c:pt>
                <c:pt idx="2087">
                  <c:v>4.3499999999999997E-3</c:v>
                </c:pt>
                <c:pt idx="2088">
                  <c:v>4.3670000000000002E-3</c:v>
                </c:pt>
                <c:pt idx="2089">
                  <c:v>4.3860000000000001E-3</c:v>
                </c:pt>
                <c:pt idx="2090">
                  <c:v>4.4070000000000003E-3</c:v>
                </c:pt>
                <c:pt idx="2091">
                  <c:v>4.4169999999999999E-3</c:v>
                </c:pt>
                <c:pt idx="2092">
                  <c:v>4.4279999999999996E-3</c:v>
                </c:pt>
                <c:pt idx="2093">
                  <c:v>4.4419999999999998E-3</c:v>
                </c:pt>
                <c:pt idx="2094">
                  <c:v>4.457E-3</c:v>
                </c:pt>
                <c:pt idx="2095">
                  <c:v>4.4739999999999997E-3</c:v>
                </c:pt>
                <c:pt idx="2096">
                  <c:v>4.4929999999999996E-3</c:v>
                </c:pt>
                <c:pt idx="2097">
                  <c:v>4.5059999999999996E-3</c:v>
                </c:pt>
                <c:pt idx="2098">
                  <c:v>4.5199999999999997E-3</c:v>
                </c:pt>
                <c:pt idx="2099">
                  <c:v>4.5370000000000002E-3</c:v>
                </c:pt>
                <c:pt idx="2100">
                  <c:v>4.5490000000000001E-3</c:v>
                </c:pt>
                <c:pt idx="2101">
                  <c:v>4.5620000000000001E-3</c:v>
                </c:pt>
                <c:pt idx="2102">
                  <c:v>4.5770000000000003E-3</c:v>
                </c:pt>
                <c:pt idx="2103">
                  <c:v>4.594E-3</c:v>
                </c:pt>
                <c:pt idx="2104">
                  <c:v>4.6129999999999999E-3</c:v>
                </c:pt>
                <c:pt idx="2105">
                  <c:v>4.6299999999999996E-3</c:v>
                </c:pt>
                <c:pt idx="2106">
                  <c:v>4.6480000000000002E-3</c:v>
                </c:pt>
                <c:pt idx="2107">
                  <c:v>4.6690000000000004E-3</c:v>
                </c:pt>
                <c:pt idx="2108">
                  <c:v>4.6420000000000003E-3</c:v>
                </c:pt>
                <c:pt idx="2109">
                  <c:v>4.6169999999999996E-3</c:v>
                </c:pt>
                <c:pt idx="2110">
                  <c:v>4.5929999999999999E-3</c:v>
                </c:pt>
                <c:pt idx="2111">
                  <c:v>4.5719999999999997E-3</c:v>
                </c:pt>
                <c:pt idx="2112">
                  <c:v>4.5519999999999996E-3</c:v>
                </c:pt>
                <c:pt idx="2113">
                  <c:v>4.5339999999999998E-3</c:v>
                </c:pt>
                <c:pt idx="2114">
                  <c:v>4.5180000000000003E-3</c:v>
                </c:pt>
                <c:pt idx="2115">
                  <c:v>4.5040000000000002E-3</c:v>
                </c:pt>
                <c:pt idx="2116">
                  <c:v>4.4910000000000002E-3</c:v>
                </c:pt>
                <c:pt idx="2117">
                  <c:v>4.4799999999999996E-3</c:v>
                </c:pt>
                <c:pt idx="2118">
                  <c:v>4.4720000000000003E-3</c:v>
                </c:pt>
                <c:pt idx="2119">
                  <c:v>4.4640000000000001E-3</c:v>
                </c:pt>
                <c:pt idx="2120">
                  <c:v>4.4590000000000003E-3</c:v>
                </c:pt>
                <c:pt idx="2121">
                  <c:v>4.4559999999999999E-3</c:v>
                </c:pt>
                <c:pt idx="2122">
                  <c:v>4.4539999999999996E-3</c:v>
                </c:pt>
                <c:pt idx="2123">
                  <c:v>4.4539999999999996E-3</c:v>
                </c:pt>
                <c:pt idx="2124">
                  <c:v>4.4559999999999999E-3</c:v>
                </c:pt>
                <c:pt idx="2125">
                  <c:v>4.4600000000000004E-3</c:v>
                </c:pt>
                <c:pt idx="2126">
                  <c:v>4.4650000000000002E-3</c:v>
                </c:pt>
                <c:pt idx="2127">
                  <c:v>4.4730000000000004E-3</c:v>
                </c:pt>
                <c:pt idx="2128">
                  <c:v>4.4819999999999999E-3</c:v>
                </c:pt>
                <c:pt idx="2129">
                  <c:v>4.4929999999999996E-3</c:v>
                </c:pt>
                <c:pt idx="2130">
                  <c:v>4.4939999999999997E-3</c:v>
                </c:pt>
                <c:pt idx="2131">
                  <c:v>4.4970000000000001E-3</c:v>
                </c:pt>
                <c:pt idx="2132">
                  <c:v>4.5009999999999998E-3</c:v>
                </c:pt>
                <c:pt idx="2133">
                  <c:v>4.5079999999999999E-3</c:v>
                </c:pt>
                <c:pt idx="2134">
                  <c:v>4.516E-3</c:v>
                </c:pt>
                <c:pt idx="2135">
                  <c:v>4.5259999999999996E-3</c:v>
                </c:pt>
                <c:pt idx="2136">
                  <c:v>4.5310000000000003E-3</c:v>
                </c:pt>
                <c:pt idx="2137">
                  <c:v>4.5370000000000002E-3</c:v>
                </c:pt>
                <c:pt idx="2138">
                  <c:v>4.5450000000000004E-3</c:v>
                </c:pt>
                <c:pt idx="2139">
                  <c:v>4.5539999999999999E-3</c:v>
                </c:pt>
                <c:pt idx="2140">
                  <c:v>4.5659999999999997E-3</c:v>
                </c:pt>
                <c:pt idx="2141">
                  <c:v>4.5719999999999997E-3</c:v>
                </c:pt>
                <c:pt idx="2142">
                  <c:v>4.5789999999999997E-3</c:v>
                </c:pt>
                <c:pt idx="2143">
                  <c:v>4.5750000000000001E-3</c:v>
                </c:pt>
                <c:pt idx="2144">
                  <c:v>4.5719999999999997E-3</c:v>
                </c:pt>
                <c:pt idx="2145">
                  <c:v>4.5710000000000004E-3</c:v>
                </c:pt>
                <c:pt idx="2146">
                  <c:v>4.5719999999999997E-3</c:v>
                </c:pt>
                <c:pt idx="2147">
                  <c:v>4.568E-3</c:v>
                </c:pt>
                <c:pt idx="2148">
                  <c:v>4.5659999999999997E-3</c:v>
                </c:pt>
                <c:pt idx="2149">
                  <c:v>4.5649999999999996E-3</c:v>
                </c:pt>
                <c:pt idx="2150">
                  <c:v>4.5669999999999999E-3</c:v>
                </c:pt>
                <c:pt idx="2151">
                  <c:v>4.561E-3</c:v>
                </c:pt>
                <c:pt idx="2152">
                  <c:v>4.5580000000000004E-3</c:v>
                </c:pt>
                <c:pt idx="2153">
                  <c:v>4.5560000000000002E-3</c:v>
                </c:pt>
                <c:pt idx="2154">
                  <c:v>4.5560000000000002E-3</c:v>
                </c:pt>
                <c:pt idx="2155">
                  <c:v>4.5580000000000004E-3</c:v>
                </c:pt>
                <c:pt idx="2156">
                  <c:v>4.5620000000000001E-3</c:v>
                </c:pt>
                <c:pt idx="2157">
                  <c:v>4.5669999999999999E-3</c:v>
                </c:pt>
                <c:pt idx="2158">
                  <c:v>4.5570000000000003E-3</c:v>
                </c:pt>
                <c:pt idx="2159">
                  <c:v>4.5490000000000001E-3</c:v>
                </c:pt>
                <c:pt idx="2160">
                  <c:v>4.5430000000000002E-3</c:v>
                </c:pt>
                <c:pt idx="2161">
                  <c:v>4.5389999999999996E-3</c:v>
                </c:pt>
                <c:pt idx="2162">
                  <c:v>4.5360000000000001E-3</c:v>
                </c:pt>
                <c:pt idx="2163">
                  <c:v>4.535E-3</c:v>
                </c:pt>
                <c:pt idx="2164">
                  <c:v>4.5360000000000001E-3</c:v>
                </c:pt>
                <c:pt idx="2165">
                  <c:v>4.5389999999999996E-3</c:v>
                </c:pt>
                <c:pt idx="2166">
                  <c:v>4.5440000000000003E-3</c:v>
                </c:pt>
                <c:pt idx="2167">
                  <c:v>4.5450000000000004E-3</c:v>
                </c:pt>
                <c:pt idx="2168">
                  <c:v>4.5490000000000001E-3</c:v>
                </c:pt>
                <c:pt idx="2169">
                  <c:v>4.5539999999999999E-3</c:v>
                </c:pt>
                <c:pt idx="2170">
                  <c:v>4.561E-3</c:v>
                </c:pt>
                <c:pt idx="2171">
                  <c:v>4.5690000000000001E-3</c:v>
                </c:pt>
                <c:pt idx="2172">
                  <c:v>4.5799999999999999E-3</c:v>
                </c:pt>
                <c:pt idx="2173">
                  <c:v>4.5919999999999997E-3</c:v>
                </c:pt>
                <c:pt idx="2174">
                  <c:v>4.6059999999999999E-3</c:v>
                </c:pt>
                <c:pt idx="2175">
                  <c:v>4.6220000000000002E-3</c:v>
                </c:pt>
                <c:pt idx="2176">
                  <c:v>4.6020000000000002E-3</c:v>
                </c:pt>
                <c:pt idx="2177">
                  <c:v>4.5840000000000004E-3</c:v>
                </c:pt>
                <c:pt idx="2178">
                  <c:v>4.5669999999999999E-3</c:v>
                </c:pt>
                <c:pt idx="2179">
                  <c:v>4.5529999999999998E-3</c:v>
                </c:pt>
                <c:pt idx="2180">
                  <c:v>4.5399999999999998E-3</c:v>
                </c:pt>
                <c:pt idx="2181">
                  <c:v>4.529E-3</c:v>
                </c:pt>
                <c:pt idx="2182">
                  <c:v>4.5189999999999996E-3</c:v>
                </c:pt>
                <c:pt idx="2183">
                  <c:v>4.5120000000000004E-3</c:v>
                </c:pt>
                <c:pt idx="2184">
                  <c:v>4.5059999999999996E-3</c:v>
                </c:pt>
                <c:pt idx="2185">
                  <c:v>4.5019999999999999E-3</c:v>
                </c:pt>
                <c:pt idx="2186">
                  <c:v>4.4999999999999997E-3</c:v>
                </c:pt>
                <c:pt idx="2187">
                  <c:v>4.4999999999999997E-3</c:v>
                </c:pt>
                <c:pt idx="2188">
                  <c:v>4.5019999999999999E-3</c:v>
                </c:pt>
                <c:pt idx="2189">
                  <c:v>4.5050000000000003E-3</c:v>
                </c:pt>
                <c:pt idx="2190">
                  <c:v>4.5100000000000001E-3</c:v>
                </c:pt>
                <c:pt idx="2191">
                  <c:v>4.5050000000000003E-3</c:v>
                </c:pt>
                <c:pt idx="2192">
                  <c:v>4.5019999999999999E-3</c:v>
                </c:pt>
                <c:pt idx="2193">
                  <c:v>4.5009999999999998E-3</c:v>
                </c:pt>
                <c:pt idx="2194">
                  <c:v>4.5019999999999999E-3</c:v>
                </c:pt>
                <c:pt idx="2195">
                  <c:v>4.496E-3</c:v>
                </c:pt>
                <c:pt idx="2196">
                  <c:v>4.4920000000000003E-3</c:v>
                </c:pt>
                <c:pt idx="2197">
                  <c:v>4.4900000000000001E-3</c:v>
                </c:pt>
                <c:pt idx="2198">
                  <c:v>4.4900000000000001E-3</c:v>
                </c:pt>
                <c:pt idx="2199">
                  <c:v>4.4910000000000002E-3</c:v>
                </c:pt>
                <c:pt idx="2200">
                  <c:v>4.4949999999999999E-3</c:v>
                </c:pt>
                <c:pt idx="2201">
                  <c:v>4.4999999999999997E-3</c:v>
                </c:pt>
                <c:pt idx="2202">
                  <c:v>4.5069999999999997E-3</c:v>
                </c:pt>
                <c:pt idx="2203">
                  <c:v>4.516E-3</c:v>
                </c:pt>
                <c:pt idx="2204">
                  <c:v>4.5069999999999997E-3</c:v>
                </c:pt>
                <c:pt idx="2205">
                  <c:v>4.5009999999999998E-3</c:v>
                </c:pt>
                <c:pt idx="2206">
                  <c:v>4.496E-3</c:v>
                </c:pt>
                <c:pt idx="2207">
                  <c:v>4.4929999999999996E-3</c:v>
                </c:pt>
                <c:pt idx="2208">
                  <c:v>4.4920000000000003E-3</c:v>
                </c:pt>
                <c:pt idx="2209">
                  <c:v>4.4929999999999996E-3</c:v>
                </c:pt>
                <c:pt idx="2210">
                  <c:v>4.4910000000000002E-3</c:v>
                </c:pt>
                <c:pt idx="2211">
                  <c:v>4.4910000000000002E-3</c:v>
                </c:pt>
                <c:pt idx="2212">
                  <c:v>4.4929999999999996E-3</c:v>
                </c:pt>
                <c:pt idx="2213">
                  <c:v>4.496E-3</c:v>
                </c:pt>
                <c:pt idx="2214">
                  <c:v>4.4920000000000003E-3</c:v>
                </c:pt>
                <c:pt idx="2215">
                  <c:v>4.4910000000000002E-3</c:v>
                </c:pt>
                <c:pt idx="2216">
                  <c:v>4.4900000000000001E-3</c:v>
                </c:pt>
                <c:pt idx="2217">
                  <c:v>4.4889999999999999E-3</c:v>
                </c:pt>
                <c:pt idx="2218">
                  <c:v>4.4900000000000001E-3</c:v>
                </c:pt>
                <c:pt idx="2219">
                  <c:v>4.4929999999999996E-3</c:v>
                </c:pt>
                <c:pt idx="2220">
                  <c:v>4.4900000000000001E-3</c:v>
                </c:pt>
                <c:pt idx="2221">
                  <c:v>4.4900000000000001E-3</c:v>
                </c:pt>
                <c:pt idx="2222">
                  <c:v>4.4920000000000003E-3</c:v>
                </c:pt>
                <c:pt idx="2223">
                  <c:v>4.4790000000000003E-3</c:v>
                </c:pt>
                <c:pt idx="2224">
                  <c:v>4.4679999999999997E-3</c:v>
                </c:pt>
                <c:pt idx="2225">
                  <c:v>4.4590000000000003E-3</c:v>
                </c:pt>
                <c:pt idx="2226">
                  <c:v>4.4520000000000002E-3</c:v>
                </c:pt>
                <c:pt idx="2227">
                  <c:v>4.4460000000000003E-3</c:v>
                </c:pt>
                <c:pt idx="2228">
                  <c:v>4.4419999999999998E-3</c:v>
                </c:pt>
                <c:pt idx="2229">
                  <c:v>4.4400000000000004E-3</c:v>
                </c:pt>
                <c:pt idx="2230">
                  <c:v>4.4400000000000004E-3</c:v>
                </c:pt>
                <c:pt idx="2231">
                  <c:v>4.4419999999999998E-3</c:v>
                </c:pt>
                <c:pt idx="2232">
                  <c:v>4.4460000000000003E-3</c:v>
                </c:pt>
                <c:pt idx="2233">
                  <c:v>4.4510000000000001E-3</c:v>
                </c:pt>
                <c:pt idx="2234">
                  <c:v>4.4580000000000002E-3</c:v>
                </c:pt>
                <c:pt idx="2235">
                  <c:v>4.4669999999999996E-3</c:v>
                </c:pt>
                <c:pt idx="2236">
                  <c:v>4.4780000000000002E-3</c:v>
                </c:pt>
                <c:pt idx="2237">
                  <c:v>4.4900000000000001E-3</c:v>
                </c:pt>
                <c:pt idx="2238">
                  <c:v>4.5050000000000003E-3</c:v>
                </c:pt>
                <c:pt idx="2239">
                  <c:v>4.5209999999999998E-3</c:v>
                </c:pt>
                <c:pt idx="2240">
                  <c:v>4.5389999999999996E-3</c:v>
                </c:pt>
                <c:pt idx="2241">
                  <c:v>4.5589999999999997E-3</c:v>
                </c:pt>
                <c:pt idx="2242">
                  <c:v>4.5799999999999999E-3</c:v>
                </c:pt>
                <c:pt idx="2243">
                  <c:v>4.6039999999999996E-3</c:v>
                </c:pt>
                <c:pt idx="2244">
                  <c:v>4.5909999999999996E-3</c:v>
                </c:pt>
                <c:pt idx="2245">
                  <c:v>4.5799999999999999E-3</c:v>
                </c:pt>
                <c:pt idx="2246">
                  <c:v>4.5710000000000004E-3</c:v>
                </c:pt>
                <c:pt idx="2247">
                  <c:v>4.5640000000000003E-3</c:v>
                </c:pt>
                <c:pt idx="2248">
                  <c:v>4.5589999999999997E-3</c:v>
                </c:pt>
                <c:pt idx="2249">
                  <c:v>4.5440000000000003E-3</c:v>
                </c:pt>
                <c:pt idx="2250">
                  <c:v>4.5310000000000003E-3</c:v>
                </c:pt>
                <c:pt idx="2251">
                  <c:v>4.5199999999999997E-3</c:v>
                </c:pt>
                <c:pt idx="2252">
                  <c:v>4.5100000000000001E-3</c:v>
                </c:pt>
                <c:pt idx="2253">
                  <c:v>4.5030000000000001E-3</c:v>
                </c:pt>
                <c:pt idx="2254">
                  <c:v>4.4970000000000001E-3</c:v>
                </c:pt>
                <c:pt idx="2255">
                  <c:v>4.4929999999999996E-3</c:v>
                </c:pt>
                <c:pt idx="2256">
                  <c:v>4.4790000000000003E-3</c:v>
                </c:pt>
                <c:pt idx="2257">
                  <c:v>4.4660000000000004E-3</c:v>
                </c:pt>
                <c:pt idx="2258">
                  <c:v>4.4559999999999999E-3</c:v>
                </c:pt>
                <c:pt idx="2259">
                  <c:v>4.4470000000000004E-3</c:v>
                </c:pt>
                <c:pt idx="2260">
                  <c:v>4.4359999999999998E-3</c:v>
                </c:pt>
                <c:pt idx="2261">
                  <c:v>4.4270000000000004E-3</c:v>
                </c:pt>
                <c:pt idx="2262">
                  <c:v>4.4070000000000003E-3</c:v>
                </c:pt>
                <c:pt idx="2263">
                  <c:v>4.3880000000000004E-3</c:v>
                </c:pt>
                <c:pt idx="2264">
                  <c:v>4.372E-3</c:v>
                </c:pt>
                <c:pt idx="2265">
                  <c:v>4.3569999999999998E-3</c:v>
                </c:pt>
                <c:pt idx="2266">
                  <c:v>4.3439999999999998E-3</c:v>
                </c:pt>
                <c:pt idx="2267">
                  <c:v>4.333E-3</c:v>
                </c:pt>
                <c:pt idx="2268">
                  <c:v>4.3099999999999996E-3</c:v>
                </c:pt>
                <c:pt idx="2269">
                  <c:v>4.2890000000000003E-3</c:v>
                </c:pt>
                <c:pt idx="2270">
                  <c:v>4.2700000000000004E-3</c:v>
                </c:pt>
                <c:pt idx="2271">
                  <c:v>4.2519999999999997E-3</c:v>
                </c:pt>
                <c:pt idx="2272">
                  <c:v>4.2370000000000003E-3</c:v>
                </c:pt>
                <c:pt idx="2273">
                  <c:v>4.2230000000000002E-3</c:v>
                </c:pt>
                <c:pt idx="2274">
                  <c:v>4.2110000000000003E-3</c:v>
                </c:pt>
                <c:pt idx="2275">
                  <c:v>4.2009999999999999E-3</c:v>
                </c:pt>
                <c:pt idx="2276">
                  <c:v>4.1920000000000004E-3</c:v>
                </c:pt>
                <c:pt idx="2277">
                  <c:v>4.1700000000000001E-3</c:v>
                </c:pt>
                <c:pt idx="2278">
                  <c:v>4.15E-3</c:v>
                </c:pt>
                <c:pt idx="2279">
                  <c:v>4.1310000000000001E-3</c:v>
                </c:pt>
                <c:pt idx="2280">
                  <c:v>4.1139999999999996E-3</c:v>
                </c:pt>
                <c:pt idx="2281">
                  <c:v>4.0990000000000002E-3</c:v>
                </c:pt>
                <c:pt idx="2282">
                  <c:v>4.0860000000000002E-3</c:v>
                </c:pt>
                <c:pt idx="2283">
                  <c:v>4.0749999999999996E-3</c:v>
                </c:pt>
                <c:pt idx="2284">
                  <c:v>4.065E-3</c:v>
                </c:pt>
                <c:pt idx="2285">
                  <c:v>4.0569999999999998E-3</c:v>
                </c:pt>
                <c:pt idx="2286">
                  <c:v>4.0509999999999999E-3</c:v>
                </c:pt>
                <c:pt idx="2287">
                  <c:v>4.0470000000000002E-3</c:v>
                </c:pt>
                <c:pt idx="2288">
                  <c:v>4.045E-3</c:v>
                </c:pt>
                <c:pt idx="2289">
                  <c:v>4.0439999999999999E-3</c:v>
                </c:pt>
                <c:pt idx="2290">
                  <c:v>4.0460000000000001E-3</c:v>
                </c:pt>
                <c:pt idx="2291">
                  <c:v>4.0489999999999996E-3</c:v>
                </c:pt>
                <c:pt idx="2292">
                  <c:v>4.0540000000000003E-3</c:v>
                </c:pt>
                <c:pt idx="2293">
                  <c:v>4.0600000000000002E-3</c:v>
                </c:pt>
                <c:pt idx="2294">
                  <c:v>4.0689999999999997E-3</c:v>
                </c:pt>
                <c:pt idx="2295">
                  <c:v>4.0790000000000002E-3</c:v>
                </c:pt>
                <c:pt idx="2296">
                  <c:v>4.091E-3</c:v>
                </c:pt>
                <c:pt idx="2297">
                  <c:v>4.1050000000000001E-3</c:v>
                </c:pt>
                <c:pt idx="2298">
                  <c:v>4.1209999999999997E-3</c:v>
                </c:pt>
                <c:pt idx="2299">
                  <c:v>4.1380000000000002E-3</c:v>
                </c:pt>
                <c:pt idx="2300">
                  <c:v>4.1580000000000002E-3</c:v>
                </c:pt>
                <c:pt idx="2301">
                  <c:v>4.1790000000000004E-3</c:v>
                </c:pt>
                <c:pt idx="2302">
                  <c:v>4.202E-3</c:v>
                </c:pt>
                <c:pt idx="2303">
                  <c:v>4.2269999999999999E-3</c:v>
                </c:pt>
                <c:pt idx="2304">
                  <c:v>4.2529999999999998E-3</c:v>
                </c:pt>
                <c:pt idx="2305">
                  <c:v>4.2810000000000001E-3</c:v>
                </c:pt>
                <c:pt idx="2306">
                  <c:v>4.3119999999999999E-3</c:v>
                </c:pt>
                <c:pt idx="2307">
                  <c:v>4.3439999999999998E-3</c:v>
                </c:pt>
                <c:pt idx="2308">
                  <c:v>4.3769999999999998E-3</c:v>
                </c:pt>
                <c:pt idx="2309">
                  <c:v>4.4130000000000003E-3</c:v>
                </c:pt>
                <c:pt idx="2310">
                  <c:v>4.45E-3</c:v>
                </c:pt>
                <c:pt idx="2311">
                  <c:v>4.4900000000000001E-3</c:v>
                </c:pt>
                <c:pt idx="2312">
                  <c:v>4.4929999999999996E-3</c:v>
                </c:pt>
                <c:pt idx="2313">
                  <c:v>4.4720000000000003E-3</c:v>
                </c:pt>
                <c:pt idx="2314">
                  <c:v>4.4520000000000002E-3</c:v>
                </c:pt>
                <c:pt idx="2315">
                  <c:v>4.4349999999999997E-3</c:v>
                </c:pt>
                <c:pt idx="2316">
                  <c:v>4.4190000000000002E-3</c:v>
                </c:pt>
                <c:pt idx="2317">
                  <c:v>4.4000000000000003E-3</c:v>
                </c:pt>
                <c:pt idx="2318">
                  <c:v>4.3839999999999999E-3</c:v>
                </c:pt>
                <c:pt idx="2319">
                  <c:v>4.3689999999999996E-3</c:v>
                </c:pt>
                <c:pt idx="2320">
                  <c:v>4.3559999999999996E-3</c:v>
                </c:pt>
                <c:pt idx="2321">
                  <c:v>4.3449999999999999E-3</c:v>
                </c:pt>
                <c:pt idx="2322">
                  <c:v>4.3350000000000003E-3</c:v>
                </c:pt>
                <c:pt idx="2323">
                  <c:v>4.3280000000000002E-3</c:v>
                </c:pt>
                <c:pt idx="2324">
                  <c:v>4.3119999999999999E-3</c:v>
                </c:pt>
                <c:pt idx="2325">
                  <c:v>4.2969999999999996E-3</c:v>
                </c:pt>
                <c:pt idx="2326">
                  <c:v>4.2849999999999997E-3</c:v>
                </c:pt>
                <c:pt idx="2327">
                  <c:v>4.274E-3</c:v>
                </c:pt>
                <c:pt idx="2328">
                  <c:v>4.2649999999999997E-3</c:v>
                </c:pt>
                <c:pt idx="2329">
                  <c:v>4.2579999999999996E-3</c:v>
                </c:pt>
                <c:pt idx="2330">
                  <c:v>4.2529999999999998E-3</c:v>
                </c:pt>
                <c:pt idx="2331">
                  <c:v>4.2379999999999996E-3</c:v>
                </c:pt>
                <c:pt idx="2332">
                  <c:v>4.2240000000000003E-3</c:v>
                </c:pt>
                <c:pt idx="2333">
                  <c:v>4.2119999999999996E-3</c:v>
                </c:pt>
                <c:pt idx="2334">
                  <c:v>4.202E-3</c:v>
                </c:pt>
                <c:pt idx="2335">
                  <c:v>4.1939999999999998E-3</c:v>
                </c:pt>
                <c:pt idx="2336">
                  <c:v>4.1869999999999997E-3</c:v>
                </c:pt>
                <c:pt idx="2337">
                  <c:v>4.1570000000000001E-3</c:v>
                </c:pt>
                <c:pt idx="2338">
                  <c:v>4.1279999999999997E-3</c:v>
                </c:pt>
                <c:pt idx="2339">
                  <c:v>4.1009999999999996E-3</c:v>
                </c:pt>
                <c:pt idx="2340">
                  <c:v>4.0759999999999998E-3</c:v>
                </c:pt>
                <c:pt idx="2341">
                  <c:v>4.052E-3</c:v>
                </c:pt>
                <c:pt idx="2342">
                  <c:v>4.0309999999999999E-3</c:v>
                </c:pt>
                <c:pt idx="2343">
                  <c:v>4.0109999999999998E-3</c:v>
                </c:pt>
                <c:pt idx="2344">
                  <c:v>3.993E-3</c:v>
                </c:pt>
                <c:pt idx="2345">
                  <c:v>3.9769999999999996E-3</c:v>
                </c:pt>
                <c:pt idx="2346">
                  <c:v>3.9620000000000002E-3</c:v>
                </c:pt>
                <c:pt idx="2347">
                  <c:v>3.9500000000000004E-3</c:v>
                </c:pt>
                <c:pt idx="2348">
                  <c:v>3.9389999999999998E-3</c:v>
                </c:pt>
                <c:pt idx="2349">
                  <c:v>3.9300000000000003E-3</c:v>
                </c:pt>
                <c:pt idx="2350">
                  <c:v>3.9230000000000003E-3</c:v>
                </c:pt>
                <c:pt idx="2351">
                  <c:v>3.9170000000000003E-3</c:v>
                </c:pt>
                <c:pt idx="2352">
                  <c:v>3.9139999999999999E-3</c:v>
                </c:pt>
                <c:pt idx="2353">
                  <c:v>3.9119999999999997E-3</c:v>
                </c:pt>
                <c:pt idx="2354">
                  <c:v>3.9119999999999997E-3</c:v>
                </c:pt>
                <c:pt idx="2355">
                  <c:v>3.9139999999999999E-3</c:v>
                </c:pt>
                <c:pt idx="2356">
                  <c:v>3.9179999999999996E-3</c:v>
                </c:pt>
                <c:pt idx="2357">
                  <c:v>3.9230000000000003E-3</c:v>
                </c:pt>
                <c:pt idx="2358">
                  <c:v>3.9300000000000003E-3</c:v>
                </c:pt>
                <c:pt idx="2359">
                  <c:v>3.9389999999999998E-3</c:v>
                </c:pt>
                <c:pt idx="2360">
                  <c:v>3.9500000000000004E-3</c:v>
                </c:pt>
                <c:pt idx="2361">
                  <c:v>3.9630000000000004E-3</c:v>
                </c:pt>
                <c:pt idx="2362">
                  <c:v>3.9779999999999998E-3</c:v>
                </c:pt>
                <c:pt idx="2363">
                  <c:v>3.9940000000000002E-3</c:v>
                </c:pt>
                <c:pt idx="2364">
                  <c:v>4.0119999999999999E-3</c:v>
                </c:pt>
                <c:pt idx="2365">
                  <c:v>4.032E-3</c:v>
                </c:pt>
                <c:pt idx="2366">
                  <c:v>4.0540000000000003E-3</c:v>
                </c:pt>
                <c:pt idx="2367">
                  <c:v>4.0769999999999999E-3</c:v>
                </c:pt>
                <c:pt idx="2368">
                  <c:v>4.1019999999999997E-3</c:v>
                </c:pt>
                <c:pt idx="2369">
                  <c:v>4.13E-3</c:v>
                </c:pt>
                <c:pt idx="2370">
                  <c:v>4.1580000000000002E-3</c:v>
                </c:pt>
                <c:pt idx="2371">
                  <c:v>4.189E-3</c:v>
                </c:pt>
                <c:pt idx="2372">
                  <c:v>4.2220000000000001E-3</c:v>
                </c:pt>
                <c:pt idx="2373">
                  <c:v>4.2560000000000002E-3</c:v>
                </c:pt>
                <c:pt idx="2374">
                  <c:v>4.2919999999999998E-3</c:v>
                </c:pt>
                <c:pt idx="2375">
                  <c:v>4.3299999999999996E-3</c:v>
                </c:pt>
                <c:pt idx="2376">
                  <c:v>4.3699999999999998E-3</c:v>
                </c:pt>
                <c:pt idx="2377">
                  <c:v>4.4120000000000001E-3</c:v>
                </c:pt>
                <c:pt idx="2378">
                  <c:v>4.4549999999999998E-3</c:v>
                </c:pt>
                <c:pt idx="2379">
                  <c:v>4.4999999999999997E-3</c:v>
                </c:pt>
                <c:pt idx="2380">
                  <c:v>4.509E-3</c:v>
                </c:pt>
                <c:pt idx="2381">
                  <c:v>4.4999999999999997E-3</c:v>
                </c:pt>
                <c:pt idx="2382">
                  <c:v>4.4879999999999998E-3</c:v>
                </c:pt>
                <c:pt idx="2383">
                  <c:v>4.4770000000000001E-3</c:v>
                </c:pt>
                <c:pt idx="2384">
                  <c:v>4.4679999999999997E-3</c:v>
                </c:pt>
                <c:pt idx="2385">
                  <c:v>4.4609999999999997E-3</c:v>
                </c:pt>
                <c:pt idx="2386">
                  <c:v>4.4559999999999999E-3</c:v>
                </c:pt>
                <c:pt idx="2387">
                  <c:v>4.4419999999999998E-3</c:v>
                </c:pt>
                <c:pt idx="2388">
                  <c:v>4.431E-3</c:v>
                </c:pt>
                <c:pt idx="2389">
                  <c:v>4.4200000000000003E-3</c:v>
                </c:pt>
                <c:pt idx="2390">
                  <c:v>4.4120000000000001E-3</c:v>
                </c:pt>
                <c:pt idx="2391">
                  <c:v>4.4050000000000001E-3</c:v>
                </c:pt>
                <c:pt idx="2392">
                  <c:v>4.385E-3</c:v>
                </c:pt>
                <c:pt idx="2393">
                  <c:v>4.3660000000000001E-3</c:v>
                </c:pt>
                <c:pt idx="2394">
                  <c:v>4.3489999999999996E-3</c:v>
                </c:pt>
                <c:pt idx="2395">
                  <c:v>4.333E-3</c:v>
                </c:pt>
                <c:pt idx="2396">
                  <c:v>4.3200000000000001E-3</c:v>
                </c:pt>
                <c:pt idx="2397">
                  <c:v>4.3080000000000002E-3</c:v>
                </c:pt>
                <c:pt idx="2398">
                  <c:v>4.2729999999999999E-3</c:v>
                </c:pt>
                <c:pt idx="2399">
                  <c:v>4.2399999999999998E-3</c:v>
                </c:pt>
                <c:pt idx="2400">
                  <c:v>4.2079999999999999E-3</c:v>
                </c:pt>
                <c:pt idx="2401">
                  <c:v>4.1790000000000004E-3</c:v>
                </c:pt>
                <c:pt idx="2402">
                  <c:v>4.1510000000000002E-3</c:v>
                </c:pt>
                <c:pt idx="2403">
                  <c:v>4.1250000000000002E-3</c:v>
                </c:pt>
                <c:pt idx="2404">
                  <c:v>4.1009999999999996E-3</c:v>
                </c:pt>
                <c:pt idx="2405">
                  <c:v>4.078E-3</c:v>
                </c:pt>
                <c:pt idx="2406">
                  <c:v>4.058E-3</c:v>
                </c:pt>
                <c:pt idx="2407">
                  <c:v>4.0390000000000001E-3</c:v>
                </c:pt>
                <c:pt idx="2408">
                  <c:v>4.0220000000000004E-3</c:v>
                </c:pt>
                <c:pt idx="2409">
                  <c:v>4.0070000000000001E-3</c:v>
                </c:pt>
                <c:pt idx="2410">
                  <c:v>3.993E-3</c:v>
                </c:pt>
                <c:pt idx="2411">
                  <c:v>3.9820000000000003E-3</c:v>
                </c:pt>
                <c:pt idx="2412">
                  <c:v>3.9719999999999998E-3</c:v>
                </c:pt>
                <c:pt idx="2413">
                  <c:v>3.9639999999999996E-3</c:v>
                </c:pt>
                <c:pt idx="2414">
                  <c:v>3.9579999999999997E-3</c:v>
                </c:pt>
                <c:pt idx="2415">
                  <c:v>3.954E-3</c:v>
                </c:pt>
                <c:pt idx="2416">
                  <c:v>3.9509999999999997E-3</c:v>
                </c:pt>
                <c:pt idx="2417">
                  <c:v>3.9509999999999997E-3</c:v>
                </c:pt>
                <c:pt idx="2418">
                  <c:v>3.9519999999999998E-3</c:v>
                </c:pt>
                <c:pt idx="2419">
                  <c:v>3.9550000000000002E-3</c:v>
                </c:pt>
                <c:pt idx="2420">
                  <c:v>3.9589999999999998E-3</c:v>
                </c:pt>
                <c:pt idx="2421">
                  <c:v>3.9659999999999999E-3</c:v>
                </c:pt>
                <c:pt idx="2422">
                  <c:v>3.9740000000000001E-3</c:v>
                </c:pt>
                <c:pt idx="2423">
                  <c:v>3.9839999999999997E-3</c:v>
                </c:pt>
                <c:pt idx="2424">
                  <c:v>3.9960000000000004E-3</c:v>
                </c:pt>
                <c:pt idx="2425">
                  <c:v>4.0099999999999997E-3</c:v>
                </c:pt>
                <c:pt idx="2426">
                  <c:v>4.0260000000000001E-3</c:v>
                </c:pt>
                <c:pt idx="2427">
                  <c:v>4.0429999999999997E-3</c:v>
                </c:pt>
                <c:pt idx="2428">
                  <c:v>4.0619999999999996E-3</c:v>
                </c:pt>
                <c:pt idx="2429">
                  <c:v>4.0829999999999998E-3</c:v>
                </c:pt>
                <c:pt idx="2430">
                  <c:v>4.1060000000000003E-3</c:v>
                </c:pt>
                <c:pt idx="2431">
                  <c:v>4.13E-3</c:v>
                </c:pt>
                <c:pt idx="2432">
                  <c:v>4.1570000000000001E-3</c:v>
                </c:pt>
                <c:pt idx="2433">
                  <c:v>4.1850000000000004E-3</c:v>
                </c:pt>
                <c:pt idx="2434">
                  <c:v>4.215E-3</c:v>
                </c:pt>
                <c:pt idx="2435">
                  <c:v>4.2469999999999999E-3</c:v>
                </c:pt>
                <c:pt idx="2436">
                  <c:v>4.28E-3</c:v>
                </c:pt>
                <c:pt idx="2437">
                  <c:v>4.3160000000000004E-3</c:v>
                </c:pt>
                <c:pt idx="2438">
                  <c:v>4.3530000000000001E-3</c:v>
                </c:pt>
                <c:pt idx="2439">
                  <c:v>4.3920000000000001E-3</c:v>
                </c:pt>
                <c:pt idx="2440">
                  <c:v>4.4330000000000003E-3</c:v>
                </c:pt>
                <c:pt idx="2441">
                  <c:v>4.4749999999999998E-3</c:v>
                </c:pt>
                <c:pt idx="2442">
                  <c:v>4.5199999999999997E-3</c:v>
                </c:pt>
                <c:pt idx="2443">
                  <c:v>4.5659999999999997E-3</c:v>
                </c:pt>
                <c:pt idx="2444">
                  <c:v>4.614E-3</c:v>
                </c:pt>
                <c:pt idx="2445">
                  <c:v>4.6639999999999997E-3</c:v>
                </c:pt>
                <c:pt idx="2446">
                  <c:v>4.7159999999999997E-3</c:v>
                </c:pt>
                <c:pt idx="2447">
                  <c:v>4.7689999999999998E-3</c:v>
                </c:pt>
                <c:pt idx="2448">
                  <c:v>4.7869999999999996E-3</c:v>
                </c:pt>
                <c:pt idx="2449">
                  <c:v>4.7670000000000004E-3</c:v>
                </c:pt>
                <c:pt idx="2450">
                  <c:v>4.7410000000000004E-3</c:v>
                </c:pt>
                <c:pt idx="2451">
                  <c:v>4.718E-3</c:v>
                </c:pt>
                <c:pt idx="2452">
                  <c:v>4.6959999999999997E-3</c:v>
                </c:pt>
                <c:pt idx="2453">
                  <c:v>4.6759999999999996E-3</c:v>
                </c:pt>
                <c:pt idx="2454">
                  <c:v>4.6410000000000002E-3</c:v>
                </c:pt>
                <c:pt idx="2455">
                  <c:v>4.6080000000000001E-3</c:v>
                </c:pt>
                <c:pt idx="2456">
                  <c:v>4.5760000000000002E-3</c:v>
                </c:pt>
                <c:pt idx="2457">
                  <c:v>4.5469999999999998E-3</c:v>
                </c:pt>
                <c:pt idx="2458">
                  <c:v>4.5189999999999996E-3</c:v>
                </c:pt>
                <c:pt idx="2459">
                  <c:v>4.4929999999999996E-3</c:v>
                </c:pt>
                <c:pt idx="2460">
                  <c:v>4.444E-3</c:v>
                </c:pt>
                <c:pt idx="2461">
                  <c:v>4.3969999999999999E-3</c:v>
                </c:pt>
                <c:pt idx="2462">
                  <c:v>4.3530000000000001E-3</c:v>
                </c:pt>
                <c:pt idx="2463">
                  <c:v>4.3090000000000003E-3</c:v>
                </c:pt>
                <c:pt idx="2464">
                  <c:v>4.2680000000000001E-3</c:v>
                </c:pt>
                <c:pt idx="2465">
                  <c:v>4.2290000000000001E-3</c:v>
                </c:pt>
                <c:pt idx="2466">
                  <c:v>4.1910000000000003E-3</c:v>
                </c:pt>
                <c:pt idx="2467">
                  <c:v>4.1549999999999998E-3</c:v>
                </c:pt>
                <c:pt idx="2468">
                  <c:v>4.1209999999999997E-3</c:v>
                </c:pt>
                <c:pt idx="2469">
                  <c:v>4.0879999999999996E-3</c:v>
                </c:pt>
                <c:pt idx="2470">
                  <c:v>4.058E-3</c:v>
                </c:pt>
                <c:pt idx="2471">
                  <c:v>4.0289999999999996E-3</c:v>
                </c:pt>
                <c:pt idx="2472">
                  <c:v>4.0020000000000003E-3</c:v>
                </c:pt>
                <c:pt idx="2473">
                  <c:v>3.9769999999999996E-3</c:v>
                </c:pt>
                <c:pt idx="2474">
                  <c:v>3.954E-3</c:v>
                </c:pt>
                <c:pt idx="2475">
                  <c:v>3.9329999999999999E-3</c:v>
                </c:pt>
                <c:pt idx="2476">
                  <c:v>3.9129999999999998E-3</c:v>
                </c:pt>
                <c:pt idx="2477">
                  <c:v>3.895E-3</c:v>
                </c:pt>
                <c:pt idx="2478">
                  <c:v>3.8790000000000001E-3</c:v>
                </c:pt>
                <c:pt idx="2479">
                  <c:v>3.8649999999999999E-3</c:v>
                </c:pt>
                <c:pt idx="2480">
                  <c:v>3.852E-3</c:v>
                </c:pt>
                <c:pt idx="2481">
                  <c:v>3.8419999999999999E-3</c:v>
                </c:pt>
                <c:pt idx="2482">
                  <c:v>3.833E-3</c:v>
                </c:pt>
                <c:pt idx="2483">
                  <c:v>3.826E-3</c:v>
                </c:pt>
                <c:pt idx="2484">
                  <c:v>3.8210000000000002E-3</c:v>
                </c:pt>
                <c:pt idx="2485">
                  <c:v>3.8170000000000001E-3</c:v>
                </c:pt>
                <c:pt idx="2486">
                  <c:v>3.8159999999999999E-3</c:v>
                </c:pt>
                <c:pt idx="2487">
                  <c:v>3.8159999999999999E-3</c:v>
                </c:pt>
                <c:pt idx="2488">
                  <c:v>3.8180000000000002E-3</c:v>
                </c:pt>
                <c:pt idx="2489">
                  <c:v>3.8219999999999999E-3</c:v>
                </c:pt>
                <c:pt idx="2490">
                  <c:v>3.8270000000000001E-3</c:v>
                </c:pt>
                <c:pt idx="2491">
                  <c:v>3.8349999999999999E-3</c:v>
                </c:pt>
                <c:pt idx="2492">
                  <c:v>3.8440000000000002E-3</c:v>
                </c:pt>
                <c:pt idx="2493">
                  <c:v>3.8549999999999999E-3</c:v>
                </c:pt>
                <c:pt idx="2494">
                  <c:v>3.8679999999999999E-3</c:v>
                </c:pt>
                <c:pt idx="2495">
                  <c:v>3.8830000000000002E-3</c:v>
                </c:pt>
                <c:pt idx="2496">
                  <c:v>3.8990000000000001E-3</c:v>
                </c:pt>
                <c:pt idx="2497">
                  <c:v>3.9170000000000003E-3</c:v>
                </c:pt>
                <c:pt idx="2498">
                  <c:v>3.9370000000000004E-3</c:v>
                </c:pt>
                <c:pt idx="2499">
                  <c:v>3.9589999999999998E-3</c:v>
                </c:pt>
                <c:pt idx="2500">
                  <c:v>3.9830000000000004E-3</c:v>
                </c:pt>
                <c:pt idx="2501">
                  <c:v>4.0080000000000003E-3</c:v>
                </c:pt>
                <c:pt idx="2502">
                  <c:v>4.0359999999999997E-3</c:v>
                </c:pt>
                <c:pt idx="2503">
                  <c:v>4.065E-3</c:v>
                </c:pt>
                <c:pt idx="2504">
                  <c:v>4.0959999999999998E-3</c:v>
                </c:pt>
                <c:pt idx="2505">
                  <c:v>4.1279999999999997E-3</c:v>
                </c:pt>
                <c:pt idx="2506">
                  <c:v>4.163E-3</c:v>
                </c:pt>
                <c:pt idx="2507">
                  <c:v>4.1989999999999996E-3</c:v>
                </c:pt>
                <c:pt idx="2508">
                  <c:v>4.2370000000000003E-3</c:v>
                </c:pt>
                <c:pt idx="2509">
                  <c:v>4.2770000000000004E-3</c:v>
                </c:pt>
                <c:pt idx="2510">
                  <c:v>4.3189999999999999E-3</c:v>
                </c:pt>
                <c:pt idx="2511">
                  <c:v>4.3629999999999997E-3</c:v>
                </c:pt>
                <c:pt idx="2512">
                  <c:v>4.4079999999999996E-3</c:v>
                </c:pt>
                <c:pt idx="2513">
                  <c:v>4.4549999999999998E-3</c:v>
                </c:pt>
                <c:pt idx="2514">
                  <c:v>4.5040000000000002E-3</c:v>
                </c:pt>
                <c:pt idx="2515">
                  <c:v>4.555E-3</c:v>
                </c:pt>
                <c:pt idx="2516">
                  <c:v>4.5750000000000001E-3</c:v>
                </c:pt>
                <c:pt idx="2517">
                  <c:v>4.5380000000000004E-3</c:v>
                </c:pt>
                <c:pt idx="2518">
                  <c:v>4.4900000000000001E-3</c:v>
                </c:pt>
                <c:pt idx="2519">
                  <c:v>4.4429999999999999E-3</c:v>
                </c:pt>
                <c:pt idx="2520">
                  <c:v>4.3990000000000001E-3</c:v>
                </c:pt>
                <c:pt idx="2521">
                  <c:v>4.3429999999999996E-3</c:v>
                </c:pt>
                <c:pt idx="2522">
                  <c:v>4.2900000000000004E-3</c:v>
                </c:pt>
                <c:pt idx="2523">
                  <c:v>4.2379999999999996E-3</c:v>
                </c:pt>
                <c:pt idx="2524">
                  <c:v>4.1879999999999999E-3</c:v>
                </c:pt>
                <c:pt idx="2525">
                  <c:v>4.1399999999999996E-3</c:v>
                </c:pt>
                <c:pt idx="2526">
                  <c:v>4.0930000000000003E-3</c:v>
                </c:pt>
                <c:pt idx="2527">
                  <c:v>4.0489999999999996E-3</c:v>
                </c:pt>
                <c:pt idx="2528">
                  <c:v>4.006E-3</c:v>
                </c:pt>
                <c:pt idx="2529">
                  <c:v>3.9649999999999998E-3</c:v>
                </c:pt>
                <c:pt idx="2530">
                  <c:v>3.9259999999999998E-3</c:v>
                </c:pt>
                <c:pt idx="2531">
                  <c:v>3.8890000000000001E-3</c:v>
                </c:pt>
                <c:pt idx="2532">
                  <c:v>3.8530000000000001E-3</c:v>
                </c:pt>
                <c:pt idx="2533">
                  <c:v>3.8189999999999999E-3</c:v>
                </c:pt>
                <c:pt idx="2534">
                  <c:v>3.787E-3</c:v>
                </c:pt>
                <c:pt idx="2535">
                  <c:v>3.7569999999999999E-3</c:v>
                </c:pt>
                <c:pt idx="2536">
                  <c:v>3.7290000000000001E-3</c:v>
                </c:pt>
                <c:pt idx="2537">
                  <c:v>3.702E-3</c:v>
                </c:pt>
                <c:pt idx="2538">
                  <c:v>3.6779999999999998E-3</c:v>
                </c:pt>
                <c:pt idx="2539">
                  <c:v>3.6549999999999998E-3</c:v>
                </c:pt>
                <c:pt idx="2540">
                  <c:v>3.6340000000000001E-3</c:v>
                </c:pt>
                <c:pt idx="2541">
                  <c:v>3.614E-3</c:v>
                </c:pt>
                <c:pt idx="2542">
                  <c:v>3.5969999999999999E-3</c:v>
                </c:pt>
                <c:pt idx="2543">
                  <c:v>3.581E-3</c:v>
                </c:pt>
                <c:pt idx="2544">
                  <c:v>3.5669999999999999E-3</c:v>
                </c:pt>
                <c:pt idx="2545">
                  <c:v>3.555E-3</c:v>
                </c:pt>
                <c:pt idx="2546">
                  <c:v>3.545E-3</c:v>
                </c:pt>
                <c:pt idx="2547">
                  <c:v>3.5370000000000002E-3</c:v>
                </c:pt>
                <c:pt idx="2548">
                  <c:v>3.5300000000000002E-3</c:v>
                </c:pt>
                <c:pt idx="2549">
                  <c:v>3.5249999999999999E-3</c:v>
                </c:pt>
                <c:pt idx="2550">
                  <c:v>3.522E-3</c:v>
                </c:pt>
                <c:pt idx="2551">
                  <c:v>3.5209999999999998E-3</c:v>
                </c:pt>
                <c:pt idx="2552">
                  <c:v>3.5209999999999998E-3</c:v>
                </c:pt>
                <c:pt idx="2553">
                  <c:v>3.5239999999999998E-3</c:v>
                </c:pt>
                <c:pt idx="2554">
                  <c:v>3.5279999999999999E-3</c:v>
                </c:pt>
                <c:pt idx="2555">
                  <c:v>3.5339999999999998E-3</c:v>
                </c:pt>
                <c:pt idx="2556">
                  <c:v>3.542E-3</c:v>
                </c:pt>
                <c:pt idx="2557">
                  <c:v>3.5509999999999999E-3</c:v>
                </c:pt>
                <c:pt idx="2558">
                  <c:v>3.5630000000000002E-3</c:v>
                </c:pt>
                <c:pt idx="2559">
                  <c:v>3.5760000000000002E-3</c:v>
                </c:pt>
                <c:pt idx="2560">
                  <c:v>3.591E-3</c:v>
                </c:pt>
                <c:pt idx="2561">
                  <c:v>3.6080000000000001E-3</c:v>
                </c:pt>
                <c:pt idx="2562">
                  <c:v>3.6259999999999999E-3</c:v>
                </c:pt>
                <c:pt idx="2563">
                  <c:v>3.6470000000000001E-3</c:v>
                </c:pt>
                <c:pt idx="2564">
                  <c:v>3.669E-3</c:v>
                </c:pt>
                <c:pt idx="2565">
                  <c:v>3.6930000000000001E-3</c:v>
                </c:pt>
                <c:pt idx="2566">
                  <c:v>3.7190000000000001E-3</c:v>
                </c:pt>
                <c:pt idx="2567">
                  <c:v>3.7460000000000002E-3</c:v>
                </c:pt>
                <c:pt idx="2568">
                  <c:v>3.7759999999999998E-3</c:v>
                </c:pt>
                <c:pt idx="2569">
                  <c:v>3.8070000000000001E-3</c:v>
                </c:pt>
                <c:pt idx="2570">
                  <c:v>3.8400000000000001E-3</c:v>
                </c:pt>
                <c:pt idx="2571">
                  <c:v>3.875E-3</c:v>
                </c:pt>
                <c:pt idx="2572">
                  <c:v>3.9119999999999997E-3</c:v>
                </c:pt>
                <c:pt idx="2573">
                  <c:v>3.9500000000000004E-3</c:v>
                </c:pt>
                <c:pt idx="2574">
                  <c:v>3.9899999999999996E-3</c:v>
                </c:pt>
                <c:pt idx="2575">
                  <c:v>4.0330000000000001E-3</c:v>
                </c:pt>
                <c:pt idx="2576">
                  <c:v>4.0769999999999999E-3</c:v>
                </c:pt>
                <c:pt idx="2577">
                  <c:v>4.1219999999999998E-3</c:v>
                </c:pt>
                <c:pt idx="2578">
                  <c:v>4.1700000000000001E-3</c:v>
                </c:pt>
                <c:pt idx="2579">
                  <c:v>4.2189999999999997E-3</c:v>
                </c:pt>
                <c:pt idx="2580">
                  <c:v>4.2700000000000004E-3</c:v>
                </c:pt>
                <c:pt idx="2581">
                  <c:v>4.3229999999999996E-3</c:v>
                </c:pt>
                <c:pt idx="2582">
                  <c:v>4.3779999999999999E-3</c:v>
                </c:pt>
                <c:pt idx="2583">
                  <c:v>4.4339999999999996E-3</c:v>
                </c:pt>
                <c:pt idx="2584">
                  <c:v>4.4929999999999996E-3</c:v>
                </c:pt>
                <c:pt idx="2585">
                  <c:v>4.4320000000000002E-3</c:v>
                </c:pt>
                <c:pt idx="2586">
                  <c:v>4.3740000000000003E-3</c:v>
                </c:pt>
                <c:pt idx="2587">
                  <c:v>4.3169999999999997E-3</c:v>
                </c:pt>
                <c:pt idx="2588">
                  <c:v>4.2620000000000002E-3</c:v>
                </c:pt>
                <c:pt idx="2589">
                  <c:v>4.2079999999999999E-3</c:v>
                </c:pt>
                <c:pt idx="2590">
                  <c:v>4.1570000000000001E-3</c:v>
                </c:pt>
                <c:pt idx="2591">
                  <c:v>4.1070000000000004E-3</c:v>
                </c:pt>
                <c:pt idx="2592">
                  <c:v>4.0590000000000001E-3</c:v>
                </c:pt>
                <c:pt idx="2593">
                  <c:v>4.0130000000000001E-3</c:v>
                </c:pt>
                <c:pt idx="2594">
                  <c:v>3.9690000000000003E-3</c:v>
                </c:pt>
                <c:pt idx="2595">
                  <c:v>3.9269999999999999E-3</c:v>
                </c:pt>
                <c:pt idx="2596">
                  <c:v>3.8860000000000001E-3</c:v>
                </c:pt>
                <c:pt idx="2597">
                  <c:v>3.8470000000000002E-3</c:v>
                </c:pt>
                <c:pt idx="2598">
                  <c:v>3.81E-3</c:v>
                </c:pt>
                <c:pt idx="2599">
                  <c:v>3.7750000000000001E-3</c:v>
                </c:pt>
                <c:pt idx="2600">
                  <c:v>3.7420000000000001E-3</c:v>
                </c:pt>
                <c:pt idx="2601">
                  <c:v>3.7100000000000002E-3</c:v>
                </c:pt>
                <c:pt idx="2602">
                  <c:v>3.6800000000000001E-3</c:v>
                </c:pt>
                <c:pt idx="2603">
                  <c:v>3.6519999999999999E-3</c:v>
                </c:pt>
                <c:pt idx="2604">
                  <c:v>3.6259999999999999E-3</c:v>
                </c:pt>
                <c:pt idx="2605">
                  <c:v>3.6020000000000002E-3</c:v>
                </c:pt>
                <c:pt idx="2606">
                  <c:v>3.5790000000000001E-3</c:v>
                </c:pt>
                <c:pt idx="2607">
                  <c:v>3.558E-3</c:v>
                </c:pt>
                <c:pt idx="2608">
                  <c:v>3.539E-3</c:v>
                </c:pt>
                <c:pt idx="2609">
                  <c:v>3.522E-3</c:v>
                </c:pt>
                <c:pt idx="2610">
                  <c:v>3.5070000000000001E-3</c:v>
                </c:pt>
                <c:pt idx="2611">
                  <c:v>3.493E-3</c:v>
                </c:pt>
                <c:pt idx="2612">
                  <c:v>3.4810000000000002E-3</c:v>
                </c:pt>
                <c:pt idx="2613">
                  <c:v>3.4719999999999998E-3</c:v>
                </c:pt>
                <c:pt idx="2614">
                  <c:v>3.4629999999999999E-3</c:v>
                </c:pt>
                <c:pt idx="2615">
                  <c:v>3.457E-3</c:v>
                </c:pt>
                <c:pt idx="2616">
                  <c:v>3.4529999999999999E-3</c:v>
                </c:pt>
                <c:pt idx="2617">
                  <c:v>3.4499999999999999E-3</c:v>
                </c:pt>
                <c:pt idx="2618">
                  <c:v>3.4489999999999998E-3</c:v>
                </c:pt>
                <c:pt idx="2619">
                  <c:v>3.4499999999999999E-3</c:v>
                </c:pt>
                <c:pt idx="2620">
                  <c:v>3.4529999999999999E-3</c:v>
                </c:pt>
                <c:pt idx="2621">
                  <c:v>3.457E-3</c:v>
                </c:pt>
                <c:pt idx="2622">
                  <c:v>3.4629999999999999E-3</c:v>
                </c:pt>
                <c:pt idx="2623">
                  <c:v>3.4719999999999998E-3</c:v>
                </c:pt>
                <c:pt idx="2624">
                  <c:v>3.4810000000000002E-3</c:v>
                </c:pt>
                <c:pt idx="2625">
                  <c:v>3.493E-3</c:v>
                </c:pt>
                <c:pt idx="2626">
                  <c:v>3.5070000000000001E-3</c:v>
                </c:pt>
                <c:pt idx="2627">
                  <c:v>3.522E-3</c:v>
                </c:pt>
                <c:pt idx="2628">
                  <c:v>3.539E-3</c:v>
                </c:pt>
                <c:pt idx="2629">
                  <c:v>3.558E-3</c:v>
                </c:pt>
                <c:pt idx="2630">
                  <c:v>3.5790000000000001E-3</c:v>
                </c:pt>
                <c:pt idx="2631">
                  <c:v>3.6020000000000002E-3</c:v>
                </c:pt>
                <c:pt idx="2632">
                  <c:v>3.6259999999999999E-3</c:v>
                </c:pt>
                <c:pt idx="2633">
                  <c:v>3.6519999999999999E-3</c:v>
                </c:pt>
                <c:pt idx="2634">
                  <c:v>3.6800000000000001E-3</c:v>
                </c:pt>
                <c:pt idx="2635">
                  <c:v>3.7100000000000002E-3</c:v>
                </c:pt>
                <c:pt idx="2636">
                  <c:v>3.7420000000000001E-3</c:v>
                </c:pt>
                <c:pt idx="2637">
                  <c:v>3.7750000000000001E-3</c:v>
                </c:pt>
                <c:pt idx="2638">
                  <c:v>3.81E-3</c:v>
                </c:pt>
                <c:pt idx="2639">
                  <c:v>3.8470000000000002E-3</c:v>
                </c:pt>
                <c:pt idx="2640">
                  <c:v>3.8860000000000001E-3</c:v>
                </c:pt>
                <c:pt idx="2641">
                  <c:v>3.9269999999999999E-3</c:v>
                </c:pt>
                <c:pt idx="2642">
                  <c:v>3.9690000000000003E-3</c:v>
                </c:pt>
                <c:pt idx="2643">
                  <c:v>4.0130000000000001E-3</c:v>
                </c:pt>
                <c:pt idx="2644">
                  <c:v>4.0590000000000001E-3</c:v>
                </c:pt>
                <c:pt idx="2645">
                  <c:v>4.1070000000000004E-3</c:v>
                </c:pt>
                <c:pt idx="2646">
                  <c:v>4.1570000000000001E-3</c:v>
                </c:pt>
                <c:pt idx="2647">
                  <c:v>4.2079999999999999E-3</c:v>
                </c:pt>
                <c:pt idx="2648">
                  <c:v>4.2620000000000002E-3</c:v>
                </c:pt>
                <c:pt idx="2649">
                  <c:v>4.3169999999999997E-3</c:v>
                </c:pt>
                <c:pt idx="2650">
                  <c:v>4.3740000000000003E-3</c:v>
                </c:pt>
                <c:pt idx="2651">
                  <c:v>4.4320000000000002E-3</c:v>
                </c:pt>
                <c:pt idx="2652">
                  <c:v>4.4929999999999996E-3</c:v>
                </c:pt>
                <c:pt idx="2653">
                  <c:v>4.5519999999999996E-3</c:v>
                </c:pt>
                <c:pt idx="2654">
                  <c:v>4.6129999999999999E-3</c:v>
                </c:pt>
                <c:pt idx="2655">
                  <c:v>4.6759999999999996E-3</c:v>
                </c:pt>
                <c:pt idx="2656">
                  <c:v>4.7410000000000004E-3</c:v>
                </c:pt>
                <c:pt idx="2657">
                  <c:v>4.8079999999999998E-3</c:v>
                </c:pt>
                <c:pt idx="2658">
                  <c:v>4.8760000000000001E-3</c:v>
                </c:pt>
                <c:pt idx="2659">
                  <c:v>4.9459999999999999E-3</c:v>
                </c:pt>
                <c:pt idx="2660">
                  <c:v>5.0179999999999999E-3</c:v>
                </c:pt>
                <c:pt idx="2661">
                  <c:v>5.0920000000000002E-3</c:v>
                </c:pt>
                <c:pt idx="2662">
                  <c:v>5.1679999999999999E-3</c:v>
                </c:pt>
                <c:pt idx="2663">
                  <c:v>5.2449999999999997E-3</c:v>
                </c:pt>
                <c:pt idx="2664">
                  <c:v>5.3249999999999999E-3</c:v>
                </c:pt>
                <c:pt idx="2665">
                  <c:v>5.4060000000000002E-3</c:v>
                </c:pt>
                <c:pt idx="2666">
                  <c:v>5.489E-3</c:v>
                </c:pt>
                <c:pt idx="2667">
                  <c:v>5.5729999999999998E-3</c:v>
                </c:pt>
                <c:pt idx="2668">
                  <c:v>5.6600000000000001E-3</c:v>
                </c:pt>
                <c:pt idx="2669">
                  <c:v>5.7479999999999996E-3</c:v>
                </c:pt>
                <c:pt idx="2670">
                  <c:v>5.8380000000000003E-3</c:v>
                </c:pt>
                <c:pt idx="2671">
                  <c:v>5.9300000000000004E-3</c:v>
                </c:pt>
                <c:pt idx="2672">
                  <c:v>6.0239999999999998E-3</c:v>
                </c:pt>
                <c:pt idx="2673">
                  <c:v>6.1190000000000003E-3</c:v>
                </c:pt>
                <c:pt idx="2674">
                  <c:v>6.2160000000000002E-3</c:v>
                </c:pt>
                <c:pt idx="2675">
                  <c:v>6.3160000000000004E-3</c:v>
                </c:pt>
                <c:pt idx="2676">
                  <c:v>6.417E-3</c:v>
                </c:pt>
                <c:pt idx="2677">
                  <c:v>6.5189999999999996E-3</c:v>
                </c:pt>
                <c:pt idx="2678">
                  <c:v>6.6239999999999997E-3</c:v>
                </c:pt>
                <c:pt idx="2679">
                  <c:v>6.7299999999999999E-3</c:v>
                </c:pt>
                <c:pt idx="2680">
                  <c:v>6.8380000000000003E-3</c:v>
                </c:pt>
                <c:pt idx="2681">
                  <c:v>6.9480000000000002E-3</c:v>
                </c:pt>
                <c:pt idx="2682">
                  <c:v>7.0600000000000003E-3</c:v>
                </c:pt>
                <c:pt idx="2683">
                  <c:v>7.1739999999999998E-3</c:v>
                </c:pt>
                <c:pt idx="2684">
                  <c:v>7.2890000000000003E-3</c:v>
                </c:pt>
                <c:pt idx="2685">
                  <c:v>7.986E-3</c:v>
                </c:pt>
                <c:pt idx="2686">
                  <c:v>9.0690000000000007E-3</c:v>
                </c:pt>
                <c:pt idx="2687">
                  <c:v>1.0272999999999999E-2</c:v>
                </c:pt>
                <c:pt idx="2688">
                  <c:v>1.1297E-2</c:v>
                </c:pt>
                <c:pt idx="2689">
                  <c:v>1.1988E-2</c:v>
                </c:pt>
                <c:pt idx="2690">
                  <c:v>1.2316000000000001E-2</c:v>
                </c:pt>
                <c:pt idx="2691">
                  <c:v>1.2244E-2</c:v>
                </c:pt>
                <c:pt idx="2692">
                  <c:v>1.176E-2</c:v>
                </c:pt>
                <c:pt idx="2693">
                  <c:v>1.1049E-2</c:v>
                </c:pt>
                <c:pt idx="2694">
                  <c:v>1.0475999999999999E-2</c:v>
                </c:pt>
                <c:pt idx="2695">
                  <c:v>1.0213E-2</c:v>
                </c:pt>
                <c:pt idx="2696">
                  <c:v>1.0088E-2</c:v>
                </c:pt>
                <c:pt idx="2697">
                  <c:v>9.8530000000000006E-3</c:v>
                </c:pt>
                <c:pt idx="2698">
                  <c:v>9.3539999999999995E-3</c:v>
                </c:pt>
                <c:pt idx="2699">
                  <c:v>8.5609999999999992E-3</c:v>
                </c:pt>
                <c:pt idx="2700">
                  <c:v>7.6800000000000002E-3</c:v>
                </c:pt>
                <c:pt idx="2701">
                  <c:v>7.0860000000000003E-3</c:v>
                </c:pt>
                <c:pt idx="2702">
                  <c:v>7.0089999999999996E-3</c:v>
                </c:pt>
                <c:pt idx="2703">
                  <c:v>7.3299999999999997E-3</c:v>
                </c:pt>
                <c:pt idx="2704">
                  <c:v>7.659E-3</c:v>
                </c:pt>
                <c:pt idx="2705">
                  <c:v>7.6670000000000002E-3</c:v>
                </c:pt>
                <c:pt idx="2706">
                  <c:v>7.3790000000000001E-3</c:v>
                </c:pt>
                <c:pt idx="2707">
                  <c:v>7.2760000000000003E-3</c:v>
                </c:pt>
                <c:pt idx="2708">
                  <c:v>7.9039999999999996E-3</c:v>
                </c:pt>
                <c:pt idx="2709">
                  <c:v>9.2010000000000008E-3</c:v>
                </c:pt>
                <c:pt idx="2710">
                  <c:v>1.0547000000000001E-2</c:v>
                </c:pt>
                <c:pt idx="2711">
                  <c:v>1.137E-2</c:v>
                </c:pt>
                <c:pt idx="2712">
                  <c:v>1.1715E-2</c:v>
                </c:pt>
                <c:pt idx="2713">
                  <c:v>1.2066E-2</c:v>
                </c:pt>
                <c:pt idx="2714">
                  <c:v>1.2633999999999999E-2</c:v>
                </c:pt>
                <c:pt idx="2715">
                  <c:v>1.3188E-2</c:v>
                </c:pt>
                <c:pt idx="2716">
                  <c:v>1.3413E-2</c:v>
                </c:pt>
                <c:pt idx="2717">
                  <c:v>1.34E-2</c:v>
                </c:pt>
                <c:pt idx="2718">
                  <c:v>1.3705999999999999E-2</c:v>
                </c:pt>
                <c:pt idx="2719">
                  <c:v>1.4616000000000001E-2</c:v>
                </c:pt>
                <c:pt idx="2720">
                  <c:v>1.5751999999999999E-2</c:v>
                </c:pt>
                <c:pt idx="2721">
                  <c:v>1.5727000000000001E-2</c:v>
                </c:pt>
                <c:pt idx="2722">
                  <c:v>1.5429E-2</c:v>
                </c:pt>
                <c:pt idx="2723">
                  <c:v>1.5140000000000001E-2</c:v>
                </c:pt>
                <c:pt idx="2724">
                  <c:v>1.4997999999999999E-2</c:v>
                </c:pt>
                <c:pt idx="2725">
                  <c:v>1.4723999999999999E-2</c:v>
                </c:pt>
                <c:pt idx="2726">
                  <c:v>1.3978000000000001E-2</c:v>
                </c:pt>
                <c:pt idx="2727">
                  <c:v>1.2881999999999999E-2</c:v>
                </c:pt>
                <c:pt idx="2728">
                  <c:v>1.18E-2</c:v>
                </c:pt>
                <c:pt idx="2729">
                  <c:v>1.0899000000000001E-2</c:v>
                </c:pt>
                <c:pt idx="2730">
                  <c:v>1.0172E-2</c:v>
                </c:pt>
                <c:pt idx="2731">
                  <c:v>9.5519999999999997E-3</c:v>
                </c:pt>
                <c:pt idx="2732">
                  <c:v>8.8409999999999999E-3</c:v>
                </c:pt>
                <c:pt idx="2733">
                  <c:v>7.8059999999999996E-3</c:v>
                </c:pt>
                <c:pt idx="2734">
                  <c:v>6.5300000000000002E-3</c:v>
                </c:pt>
                <c:pt idx="2735">
                  <c:v>5.4450000000000002E-3</c:v>
                </c:pt>
                <c:pt idx="2736">
                  <c:v>5.0090000000000004E-3</c:v>
                </c:pt>
                <c:pt idx="2737">
                  <c:v>5.0569999999999999E-3</c:v>
                </c:pt>
                <c:pt idx="2738">
                  <c:v>5.3689999999999996E-3</c:v>
                </c:pt>
                <c:pt idx="2739">
                  <c:v>5.47E-3</c:v>
                </c:pt>
                <c:pt idx="2740">
                  <c:v>5.1219999999999998E-3</c:v>
                </c:pt>
                <c:pt idx="2741">
                  <c:v>4.653E-3</c:v>
                </c:pt>
                <c:pt idx="2742">
                  <c:v>4.4929999999999996E-3</c:v>
                </c:pt>
                <c:pt idx="2743">
                  <c:v>4.7619999999999997E-3</c:v>
                </c:pt>
                <c:pt idx="2744">
                  <c:v>5.2589999999999998E-3</c:v>
                </c:pt>
                <c:pt idx="2745">
                  <c:v>5.4999999999999997E-3</c:v>
                </c:pt>
                <c:pt idx="2746">
                  <c:v>5.5970000000000004E-3</c:v>
                </c:pt>
                <c:pt idx="2747">
                  <c:v>5.8510000000000003E-3</c:v>
                </c:pt>
                <c:pt idx="2748">
                  <c:v>6.2890000000000003E-3</c:v>
                </c:pt>
                <c:pt idx="2749">
                  <c:v>6.7980000000000002E-3</c:v>
                </c:pt>
                <c:pt idx="2750">
                  <c:v>7.4320000000000002E-3</c:v>
                </c:pt>
                <c:pt idx="2751">
                  <c:v>8.3099999999999997E-3</c:v>
                </c:pt>
                <c:pt idx="2752">
                  <c:v>9.3279999999999995E-3</c:v>
                </c:pt>
                <c:pt idx="2753">
                  <c:v>1.0385E-2</c:v>
                </c:pt>
                <c:pt idx="2754">
                  <c:v>1.1563E-2</c:v>
                </c:pt>
                <c:pt idx="2755">
                  <c:v>1.2822999999999999E-2</c:v>
                </c:pt>
                <c:pt idx="2756">
                  <c:v>1.3868999999999999E-2</c:v>
                </c:pt>
                <c:pt idx="2757">
                  <c:v>1.4454E-2</c:v>
                </c:pt>
                <c:pt idx="2758">
                  <c:v>1.4815999999999999E-2</c:v>
                </c:pt>
                <c:pt idx="2759">
                  <c:v>1.5388000000000001E-2</c:v>
                </c:pt>
                <c:pt idx="2760">
                  <c:v>1.6247999999999999E-2</c:v>
                </c:pt>
                <c:pt idx="2761">
                  <c:v>1.7264000000000002E-2</c:v>
                </c:pt>
                <c:pt idx="2762">
                  <c:v>1.8249999999999999E-2</c:v>
                </c:pt>
                <c:pt idx="2763">
                  <c:v>1.8867999999999999E-2</c:v>
                </c:pt>
                <c:pt idx="2764">
                  <c:v>1.8630000000000001E-2</c:v>
                </c:pt>
                <c:pt idx="2765">
                  <c:v>1.7406000000000001E-2</c:v>
                </c:pt>
                <c:pt idx="2766">
                  <c:v>1.6376000000000002E-2</c:v>
                </c:pt>
                <c:pt idx="2767">
                  <c:v>1.6766E-2</c:v>
                </c:pt>
                <c:pt idx="2768">
                  <c:v>1.8429000000000001E-2</c:v>
                </c:pt>
                <c:pt idx="2769">
                  <c:v>2.0809999999999999E-2</c:v>
                </c:pt>
                <c:pt idx="2770">
                  <c:v>2.3529999999999999E-2</c:v>
                </c:pt>
                <c:pt idx="2771">
                  <c:v>2.6401999999999998E-2</c:v>
                </c:pt>
                <c:pt idx="2772">
                  <c:v>2.9447999999999998E-2</c:v>
                </c:pt>
                <c:pt idx="2773">
                  <c:v>3.2662999999999998E-2</c:v>
                </c:pt>
                <c:pt idx="2774">
                  <c:v>3.5791999999999997E-2</c:v>
                </c:pt>
                <c:pt idx="2775">
                  <c:v>3.8593000000000002E-2</c:v>
                </c:pt>
                <c:pt idx="2776">
                  <c:v>4.1141999999999998E-2</c:v>
                </c:pt>
                <c:pt idx="2777">
                  <c:v>4.3659999999999997E-2</c:v>
                </c:pt>
                <c:pt idx="2778">
                  <c:v>4.6030000000000001E-2</c:v>
                </c:pt>
                <c:pt idx="2779">
                  <c:v>4.7815000000000003E-2</c:v>
                </c:pt>
                <c:pt idx="2780">
                  <c:v>4.879E-2</c:v>
                </c:pt>
                <c:pt idx="2781">
                  <c:v>4.9286000000000003E-2</c:v>
                </c:pt>
                <c:pt idx="2782">
                  <c:v>4.9984000000000001E-2</c:v>
                </c:pt>
                <c:pt idx="2783">
                  <c:v>5.1209999999999999E-2</c:v>
                </c:pt>
                <c:pt idx="2784">
                  <c:v>5.2684000000000002E-2</c:v>
                </c:pt>
                <c:pt idx="2785">
                  <c:v>5.3962000000000003E-2</c:v>
                </c:pt>
                <c:pt idx="2786">
                  <c:v>5.4559999999999997E-2</c:v>
                </c:pt>
                <c:pt idx="2787">
                  <c:v>5.3870000000000001E-2</c:v>
                </c:pt>
                <c:pt idx="2788">
                  <c:v>5.1744999999999999E-2</c:v>
                </c:pt>
                <c:pt idx="2789">
                  <c:v>4.9803E-2</c:v>
                </c:pt>
                <c:pt idx="2790">
                  <c:v>5.0499000000000002E-2</c:v>
                </c:pt>
                <c:pt idx="2791">
                  <c:v>5.4117999999999999E-2</c:v>
                </c:pt>
                <c:pt idx="2792">
                  <c:v>5.8987999999999999E-2</c:v>
                </c:pt>
                <c:pt idx="2793">
                  <c:v>6.3982999999999998E-2</c:v>
                </c:pt>
                <c:pt idx="2794">
                  <c:v>6.9058999999999995E-2</c:v>
                </c:pt>
                <c:pt idx="2795">
                  <c:v>7.4607000000000007E-2</c:v>
                </c:pt>
                <c:pt idx="2796">
                  <c:v>8.0726000000000006E-2</c:v>
                </c:pt>
                <c:pt idx="2797">
                  <c:v>8.6931999999999995E-2</c:v>
                </c:pt>
                <c:pt idx="2798">
                  <c:v>9.2619999999999994E-2</c:v>
                </c:pt>
                <c:pt idx="2799">
                  <c:v>9.7614999999999993E-2</c:v>
                </c:pt>
                <c:pt idx="2800">
                  <c:v>0.102141</c:v>
                </c:pt>
                <c:pt idx="2801">
                  <c:v>0.10641100000000001</c:v>
                </c:pt>
                <c:pt idx="2802">
                  <c:v>0.110345</c:v>
                </c:pt>
                <c:pt idx="2803">
                  <c:v>0.11369600000000001</c:v>
                </c:pt>
                <c:pt idx="2804">
                  <c:v>0.11636199999999999</c:v>
                </c:pt>
                <c:pt idx="2805">
                  <c:v>0.118549</c:v>
                </c:pt>
                <c:pt idx="2806">
                  <c:v>0.12053899999999999</c:v>
                </c:pt>
                <c:pt idx="2807">
                  <c:v>0.122437</c:v>
                </c:pt>
                <c:pt idx="2808">
                  <c:v>0.12429900000000001</c:v>
                </c:pt>
                <c:pt idx="2809">
                  <c:v>0.12626200000000001</c:v>
                </c:pt>
                <c:pt idx="2810">
                  <c:v>0.128386</c:v>
                </c:pt>
                <c:pt idx="2811">
                  <c:v>0.13053999999999999</c:v>
                </c:pt>
                <c:pt idx="2812">
                  <c:v>0.13229299999999999</c:v>
                </c:pt>
                <c:pt idx="2813">
                  <c:v>0.13330400000000001</c:v>
                </c:pt>
                <c:pt idx="2814">
                  <c:v>0.13553899999999999</c:v>
                </c:pt>
                <c:pt idx="2815">
                  <c:v>0.14068600000000001</c:v>
                </c:pt>
                <c:pt idx="2816">
                  <c:v>0.14838899999999999</c:v>
                </c:pt>
                <c:pt idx="2817">
                  <c:v>0.15783700000000001</c:v>
                </c:pt>
                <c:pt idx="2818">
                  <c:v>0.16790099999999999</c:v>
                </c:pt>
                <c:pt idx="2819">
                  <c:v>0.17705099999999999</c:v>
                </c:pt>
                <c:pt idx="2820">
                  <c:v>0.185367</c:v>
                </c:pt>
                <c:pt idx="2821">
                  <c:v>0.194629</c:v>
                </c:pt>
                <c:pt idx="2822">
                  <c:v>0.205535</c:v>
                </c:pt>
                <c:pt idx="2823">
                  <c:v>0.217669</c:v>
                </c:pt>
                <c:pt idx="2824">
                  <c:v>0.23041900000000001</c:v>
                </c:pt>
                <c:pt idx="2825">
                  <c:v>0.243287</c:v>
                </c:pt>
                <c:pt idx="2826">
                  <c:v>0.25579400000000002</c:v>
                </c:pt>
                <c:pt idx="2827">
                  <c:v>0.267598</c:v>
                </c:pt>
                <c:pt idx="2828">
                  <c:v>0.27881800000000001</c:v>
                </c:pt>
                <c:pt idx="2829">
                  <c:v>0.28998099999999999</c:v>
                </c:pt>
                <c:pt idx="2830">
                  <c:v>0.30158600000000002</c:v>
                </c:pt>
                <c:pt idx="2831">
                  <c:v>0.31398599999999999</c:v>
                </c:pt>
                <c:pt idx="2832">
                  <c:v>0.32739699999999999</c:v>
                </c:pt>
                <c:pt idx="2833">
                  <c:v>0.34150599999999998</c:v>
                </c:pt>
                <c:pt idx="2834">
                  <c:v>0.35496699999999998</c:v>
                </c:pt>
                <c:pt idx="2835">
                  <c:v>0.36538100000000001</c:v>
                </c:pt>
                <c:pt idx="2836">
                  <c:v>0.37191800000000003</c:v>
                </c:pt>
                <c:pt idx="2837">
                  <c:v>0.37848700000000002</c:v>
                </c:pt>
                <c:pt idx="2838">
                  <c:v>0.38976899999999998</c:v>
                </c:pt>
                <c:pt idx="2839">
                  <c:v>0.40539700000000001</c:v>
                </c:pt>
                <c:pt idx="2840">
                  <c:v>0.422151</c:v>
                </c:pt>
                <c:pt idx="2841">
                  <c:v>0.43804700000000002</c:v>
                </c:pt>
                <c:pt idx="2842">
                  <c:v>0.45258300000000001</c:v>
                </c:pt>
                <c:pt idx="2843">
                  <c:v>0.46674500000000002</c:v>
                </c:pt>
                <c:pt idx="2844">
                  <c:v>0.48266999999999999</c:v>
                </c:pt>
                <c:pt idx="2845">
                  <c:v>0.50124599999999997</c:v>
                </c:pt>
                <c:pt idx="2846">
                  <c:v>0.52095199999999997</c:v>
                </c:pt>
                <c:pt idx="2847">
                  <c:v>0.53988599999999998</c:v>
                </c:pt>
                <c:pt idx="2848">
                  <c:v>0.55650100000000002</c:v>
                </c:pt>
                <c:pt idx="2849">
                  <c:v>0.57101100000000005</c:v>
                </c:pt>
                <c:pt idx="2850">
                  <c:v>0.58548800000000001</c:v>
                </c:pt>
                <c:pt idx="2851">
                  <c:v>0.60110699999999995</c:v>
                </c:pt>
                <c:pt idx="2852">
                  <c:v>0.61762499999999998</c:v>
                </c:pt>
                <c:pt idx="2853">
                  <c:v>0.63433099999999998</c:v>
                </c:pt>
                <c:pt idx="2854">
                  <c:v>0.65096699999999996</c:v>
                </c:pt>
                <c:pt idx="2855">
                  <c:v>0.66759500000000005</c:v>
                </c:pt>
                <c:pt idx="2856">
                  <c:v>0.68348200000000003</c:v>
                </c:pt>
                <c:pt idx="2857">
                  <c:v>0.69735000000000003</c:v>
                </c:pt>
                <c:pt idx="2858">
                  <c:v>0.70922399999999997</c:v>
                </c:pt>
                <c:pt idx="2859">
                  <c:v>0.720634</c:v>
                </c:pt>
                <c:pt idx="2860">
                  <c:v>0.73406099999999996</c:v>
                </c:pt>
                <c:pt idx="2861">
                  <c:v>0.75130799999999998</c:v>
                </c:pt>
                <c:pt idx="2862">
                  <c:v>0.77071000000000001</c:v>
                </c:pt>
                <c:pt idx="2863">
                  <c:v>0.79019099999999998</c:v>
                </c:pt>
                <c:pt idx="2864">
                  <c:v>0.80881599999999998</c:v>
                </c:pt>
                <c:pt idx="2865">
                  <c:v>0.82609399999999999</c:v>
                </c:pt>
                <c:pt idx="2866">
                  <c:v>0.84202500000000002</c:v>
                </c:pt>
                <c:pt idx="2867">
                  <c:v>0.85752499999999998</c:v>
                </c:pt>
                <c:pt idx="2868">
                  <c:v>0.87360300000000002</c:v>
                </c:pt>
                <c:pt idx="2869">
                  <c:v>0.89029700000000001</c:v>
                </c:pt>
                <c:pt idx="2870">
                  <c:v>0.90680799999999995</c:v>
                </c:pt>
                <c:pt idx="2871">
                  <c:v>0.92227499999999996</c:v>
                </c:pt>
                <c:pt idx="2872">
                  <c:v>0.936751</c:v>
                </c:pt>
                <c:pt idx="2873">
                  <c:v>0.95173799999999997</c:v>
                </c:pt>
                <c:pt idx="2874">
                  <c:v>0.96830300000000002</c:v>
                </c:pt>
                <c:pt idx="2875">
                  <c:v>0.985429</c:v>
                </c:pt>
                <c:pt idx="2876">
                  <c:v>1.001878</c:v>
                </c:pt>
                <c:pt idx="2877">
                  <c:v>1.0172650000000001</c:v>
                </c:pt>
                <c:pt idx="2878">
                  <c:v>1.0313859999999999</c:v>
                </c:pt>
                <c:pt idx="2879">
                  <c:v>1.0423020000000001</c:v>
                </c:pt>
                <c:pt idx="2880">
                  <c:v>1.0483990000000001</c:v>
                </c:pt>
                <c:pt idx="2881">
                  <c:v>1.0547530000000001</c:v>
                </c:pt>
                <c:pt idx="2882">
                  <c:v>1.065874</c:v>
                </c:pt>
                <c:pt idx="2883">
                  <c:v>1.081615</c:v>
                </c:pt>
                <c:pt idx="2884">
                  <c:v>1.099431</c:v>
                </c:pt>
                <c:pt idx="2885">
                  <c:v>1.1169629999999999</c:v>
                </c:pt>
                <c:pt idx="2886">
                  <c:v>1.132827</c:v>
                </c:pt>
                <c:pt idx="2887">
                  <c:v>1.146409</c:v>
                </c:pt>
                <c:pt idx="2888">
                  <c:v>1.157513</c:v>
                </c:pt>
                <c:pt idx="2889">
                  <c:v>1.16639</c:v>
                </c:pt>
                <c:pt idx="2890">
                  <c:v>1.174526</c:v>
                </c:pt>
                <c:pt idx="2891">
                  <c:v>1.1842859999999999</c:v>
                </c:pt>
                <c:pt idx="2892">
                  <c:v>1.1965209999999999</c:v>
                </c:pt>
                <c:pt idx="2893">
                  <c:v>1.210053</c:v>
                </c:pt>
                <c:pt idx="2894">
                  <c:v>1.2234160000000001</c:v>
                </c:pt>
                <c:pt idx="2895">
                  <c:v>1.2359009999999999</c:v>
                </c:pt>
                <c:pt idx="2896">
                  <c:v>1.2473920000000001</c:v>
                </c:pt>
                <c:pt idx="2897">
                  <c:v>1.2579260000000001</c:v>
                </c:pt>
                <c:pt idx="2898">
                  <c:v>1.267666</c:v>
                </c:pt>
                <c:pt idx="2899">
                  <c:v>1.276745</c:v>
                </c:pt>
                <c:pt idx="2900">
                  <c:v>1.2848470000000001</c:v>
                </c:pt>
                <c:pt idx="2901">
                  <c:v>1.291272</c:v>
                </c:pt>
                <c:pt idx="2902">
                  <c:v>1.295426</c:v>
                </c:pt>
                <c:pt idx="2903">
                  <c:v>1.297137</c:v>
                </c:pt>
                <c:pt idx="2904">
                  <c:v>1.2980149999999999</c:v>
                </c:pt>
                <c:pt idx="2905">
                  <c:v>1.301822</c:v>
                </c:pt>
                <c:pt idx="2906">
                  <c:v>1.309172</c:v>
                </c:pt>
                <c:pt idx="2907">
                  <c:v>1.3189280000000001</c:v>
                </c:pt>
                <c:pt idx="2908">
                  <c:v>1.3296380000000001</c:v>
                </c:pt>
                <c:pt idx="2909">
                  <c:v>1.339904</c:v>
                </c:pt>
                <c:pt idx="2910">
                  <c:v>1.3490759999999999</c:v>
                </c:pt>
                <c:pt idx="2911">
                  <c:v>1.357464</c:v>
                </c:pt>
                <c:pt idx="2912">
                  <c:v>1.365883</c:v>
                </c:pt>
                <c:pt idx="2913">
                  <c:v>1.375043</c:v>
                </c:pt>
                <c:pt idx="2914">
                  <c:v>1.3852519999999999</c:v>
                </c:pt>
                <c:pt idx="2915">
                  <c:v>1.3960950000000001</c:v>
                </c:pt>
                <c:pt idx="2916">
                  <c:v>1.406852</c:v>
                </c:pt>
                <c:pt idx="2917">
                  <c:v>1.4174279999999999</c:v>
                </c:pt>
                <c:pt idx="2918">
                  <c:v>1.428088</c:v>
                </c:pt>
                <c:pt idx="2919">
                  <c:v>1.438822</c:v>
                </c:pt>
                <c:pt idx="2920">
                  <c:v>1.448982</c:v>
                </c:pt>
                <c:pt idx="2921">
                  <c:v>1.4574849999999999</c:v>
                </c:pt>
                <c:pt idx="2922">
                  <c:v>1.4640850000000001</c:v>
                </c:pt>
                <c:pt idx="2923">
                  <c:v>1.469805</c:v>
                </c:pt>
                <c:pt idx="2924">
                  <c:v>1.475298</c:v>
                </c:pt>
                <c:pt idx="2925">
                  <c:v>1.4802329999999999</c:v>
                </c:pt>
                <c:pt idx="2926">
                  <c:v>1.4839059999999999</c:v>
                </c:pt>
                <c:pt idx="2927">
                  <c:v>1.4856320000000001</c:v>
                </c:pt>
                <c:pt idx="2928">
                  <c:v>1.4853019999999999</c:v>
                </c:pt>
                <c:pt idx="2929">
                  <c:v>1.4844310000000001</c:v>
                </c:pt>
                <c:pt idx="2930">
                  <c:v>1.4845299999999999</c:v>
                </c:pt>
                <c:pt idx="2931">
                  <c:v>1.4837499999999999</c:v>
                </c:pt>
                <c:pt idx="2932">
                  <c:v>1.4807870000000001</c:v>
                </c:pt>
                <c:pt idx="2933">
                  <c:v>1.476604</c:v>
                </c:pt>
                <c:pt idx="2934">
                  <c:v>1.471795</c:v>
                </c:pt>
                <c:pt idx="2935">
                  <c:v>1.4660930000000001</c:v>
                </c:pt>
                <c:pt idx="2936">
                  <c:v>1.458985</c:v>
                </c:pt>
                <c:pt idx="2937">
                  <c:v>1.4501409999999999</c:v>
                </c:pt>
                <c:pt idx="2938">
                  <c:v>1.439505</c:v>
                </c:pt>
                <c:pt idx="2939">
                  <c:v>1.427403</c:v>
                </c:pt>
                <c:pt idx="2940">
                  <c:v>1.414533</c:v>
                </c:pt>
                <c:pt idx="2941">
                  <c:v>1.4013100000000001</c:v>
                </c:pt>
                <c:pt idx="2942">
                  <c:v>1.38747</c:v>
                </c:pt>
                <c:pt idx="2943">
                  <c:v>1.3725400000000001</c:v>
                </c:pt>
                <c:pt idx="2944">
                  <c:v>1.356225</c:v>
                </c:pt>
                <c:pt idx="2945">
                  <c:v>1.338797</c:v>
                </c:pt>
                <c:pt idx="2946">
                  <c:v>1.3214790000000001</c:v>
                </c:pt>
                <c:pt idx="2947">
                  <c:v>1.305407</c:v>
                </c:pt>
                <c:pt idx="2948">
                  <c:v>1.290251</c:v>
                </c:pt>
                <c:pt idx="2949">
                  <c:v>1.275074</c:v>
                </c:pt>
                <c:pt idx="2950">
                  <c:v>1.2594609999999999</c:v>
                </c:pt>
                <c:pt idx="2951">
                  <c:v>1.24353</c:v>
                </c:pt>
                <c:pt idx="2952">
                  <c:v>1.2273609999999999</c:v>
                </c:pt>
                <c:pt idx="2953">
                  <c:v>1.210642</c:v>
                </c:pt>
                <c:pt idx="2954">
                  <c:v>1.1930700000000001</c:v>
                </c:pt>
                <c:pt idx="2955">
                  <c:v>1.175354</c:v>
                </c:pt>
                <c:pt idx="2956">
                  <c:v>1.1593990000000001</c:v>
                </c:pt>
                <c:pt idx="2957">
                  <c:v>1.1458090000000001</c:v>
                </c:pt>
                <c:pt idx="2958">
                  <c:v>1.13327</c:v>
                </c:pt>
                <c:pt idx="2959">
                  <c:v>1.120708</c:v>
                </c:pt>
                <c:pt idx="2960">
                  <c:v>1.1078889999999999</c:v>
                </c:pt>
                <c:pt idx="2961">
                  <c:v>1.0949869999999999</c:v>
                </c:pt>
                <c:pt idx="2962">
                  <c:v>1.0821080000000001</c:v>
                </c:pt>
                <c:pt idx="2963">
                  <c:v>1.0692550000000001</c:v>
                </c:pt>
                <c:pt idx="2964">
                  <c:v>1.0565610000000001</c:v>
                </c:pt>
                <c:pt idx="2965">
                  <c:v>1.04434</c:v>
                </c:pt>
                <c:pt idx="2966">
                  <c:v>1.0328889999999999</c:v>
                </c:pt>
                <c:pt idx="2967">
                  <c:v>1.0222329999999999</c:v>
                </c:pt>
                <c:pt idx="2968">
                  <c:v>1.012114</c:v>
                </c:pt>
                <c:pt idx="2969">
                  <c:v>1.0022549999999999</c:v>
                </c:pt>
                <c:pt idx="2970">
                  <c:v>0.99254299999999995</c:v>
                </c:pt>
                <c:pt idx="2971">
                  <c:v>0.98297299999999999</c:v>
                </c:pt>
                <c:pt idx="2972">
                  <c:v>0.97354300000000005</c:v>
                </c:pt>
                <c:pt idx="2973">
                  <c:v>0.96427499999999999</c:v>
                </c:pt>
                <c:pt idx="2974">
                  <c:v>0.95524799999999999</c:v>
                </c:pt>
                <c:pt idx="2975">
                  <c:v>0.94652099999999995</c:v>
                </c:pt>
                <c:pt idx="2976">
                  <c:v>0.93805899999999998</c:v>
                </c:pt>
                <c:pt idx="2977">
                  <c:v>0.92977600000000005</c:v>
                </c:pt>
                <c:pt idx="2978">
                  <c:v>0.92165600000000003</c:v>
                </c:pt>
                <c:pt idx="2979">
                  <c:v>0.91378000000000004</c:v>
                </c:pt>
                <c:pt idx="2980">
                  <c:v>0.90621399999999996</c:v>
                </c:pt>
                <c:pt idx="2981">
                  <c:v>0.89891500000000002</c:v>
                </c:pt>
                <c:pt idx="2982">
                  <c:v>0.89176200000000005</c:v>
                </c:pt>
                <c:pt idx="2983">
                  <c:v>0.88467099999999999</c:v>
                </c:pt>
                <c:pt idx="2984">
                  <c:v>0.87772300000000003</c:v>
                </c:pt>
                <c:pt idx="2985">
                  <c:v>0.87119599999999997</c:v>
                </c:pt>
                <c:pt idx="2986">
                  <c:v>0.86527900000000002</c:v>
                </c:pt>
                <c:pt idx="2987">
                  <c:v>0.85953599999999997</c:v>
                </c:pt>
                <c:pt idx="2988">
                  <c:v>0.85285200000000005</c:v>
                </c:pt>
                <c:pt idx="2989">
                  <c:v>0.84528800000000004</c:v>
                </c:pt>
                <c:pt idx="2990">
                  <c:v>0.83855500000000005</c:v>
                </c:pt>
                <c:pt idx="2991">
                  <c:v>0.83354600000000001</c:v>
                </c:pt>
                <c:pt idx="2992">
                  <c:v>0.82998099999999997</c:v>
                </c:pt>
                <c:pt idx="2993">
                  <c:v>0.82725400000000004</c:v>
                </c:pt>
                <c:pt idx="2994">
                  <c:v>0.82502399999999998</c:v>
                </c:pt>
                <c:pt idx="2995">
                  <c:v>0.82314399999999999</c:v>
                </c:pt>
                <c:pt idx="2996">
                  <c:v>0.82118500000000005</c:v>
                </c:pt>
                <c:pt idx="2997">
                  <c:v>0.81836399999999998</c:v>
                </c:pt>
                <c:pt idx="2998">
                  <c:v>0.81464700000000001</c:v>
                </c:pt>
                <c:pt idx="2999">
                  <c:v>0.81135100000000004</c:v>
                </c:pt>
                <c:pt idx="3000">
                  <c:v>0.80945</c:v>
                </c:pt>
                <c:pt idx="3001">
                  <c:v>0.80880600000000002</c:v>
                </c:pt>
                <c:pt idx="3002">
                  <c:v>0.80874699999999999</c:v>
                </c:pt>
                <c:pt idx="3003">
                  <c:v>0.80858200000000002</c:v>
                </c:pt>
                <c:pt idx="3004">
                  <c:v>0.80793599999999999</c:v>
                </c:pt>
                <c:pt idx="3005">
                  <c:v>0.80700799999999995</c:v>
                </c:pt>
                <c:pt idx="3006">
                  <c:v>0.80632700000000002</c:v>
                </c:pt>
                <c:pt idx="3007">
                  <c:v>0.80624899999999999</c:v>
                </c:pt>
                <c:pt idx="3008">
                  <c:v>0.80681199999999997</c:v>
                </c:pt>
                <c:pt idx="3009">
                  <c:v>0.80767599999999995</c:v>
                </c:pt>
                <c:pt idx="3010">
                  <c:v>0.80781899999999995</c:v>
                </c:pt>
                <c:pt idx="3011">
                  <c:v>0.80554999999999999</c:v>
                </c:pt>
                <c:pt idx="3012">
                  <c:v>0.80001800000000001</c:v>
                </c:pt>
                <c:pt idx="3013">
                  <c:v>0.79383700000000001</c:v>
                </c:pt>
                <c:pt idx="3014">
                  <c:v>0.79085700000000003</c:v>
                </c:pt>
                <c:pt idx="3015">
                  <c:v>0.79191900000000004</c:v>
                </c:pt>
                <c:pt idx="3016">
                  <c:v>0.79599799999999998</c:v>
                </c:pt>
                <c:pt idx="3017">
                  <c:v>0.80171300000000001</c:v>
                </c:pt>
                <c:pt idx="3018">
                  <c:v>0.807473</c:v>
                </c:pt>
                <c:pt idx="3019">
                  <c:v>0.811747</c:v>
                </c:pt>
                <c:pt idx="3020">
                  <c:v>0.81444099999999997</c:v>
                </c:pt>
                <c:pt idx="3021">
                  <c:v>0.81700300000000003</c:v>
                </c:pt>
                <c:pt idx="3022">
                  <c:v>0.82100200000000001</c:v>
                </c:pt>
                <c:pt idx="3023">
                  <c:v>0.82684500000000005</c:v>
                </c:pt>
                <c:pt idx="3024">
                  <c:v>0.83303400000000005</c:v>
                </c:pt>
                <c:pt idx="3025">
                  <c:v>0.83799800000000002</c:v>
                </c:pt>
                <c:pt idx="3026">
                  <c:v>0.84172199999999997</c:v>
                </c:pt>
                <c:pt idx="3027">
                  <c:v>0.84513300000000002</c:v>
                </c:pt>
                <c:pt idx="3028">
                  <c:v>0.84892599999999996</c:v>
                </c:pt>
                <c:pt idx="3029">
                  <c:v>0.85326900000000006</c:v>
                </c:pt>
                <c:pt idx="3030">
                  <c:v>0.85769899999999999</c:v>
                </c:pt>
                <c:pt idx="3031">
                  <c:v>0.861182</c:v>
                </c:pt>
                <c:pt idx="3032">
                  <c:v>0.86280400000000002</c:v>
                </c:pt>
                <c:pt idx="3033">
                  <c:v>0.86254900000000001</c:v>
                </c:pt>
                <c:pt idx="3034">
                  <c:v>0.86086200000000002</c:v>
                </c:pt>
                <c:pt idx="3035">
                  <c:v>0.85794000000000004</c:v>
                </c:pt>
                <c:pt idx="3036">
                  <c:v>0.85447399999999996</c:v>
                </c:pt>
                <c:pt idx="3037">
                  <c:v>0.85249900000000001</c:v>
                </c:pt>
                <c:pt idx="3038">
                  <c:v>0.85335000000000005</c:v>
                </c:pt>
                <c:pt idx="3039">
                  <c:v>0.85546599999999995</c:v>
                </c:pt>
                <c:pt idx="3040">
                  <c:v>0.85630200000000001</c:v>
                </c:pt>
                <c:pt idx="3041">
                  <c:v>0.85587000000000002</c:v>
                </c:pt>
                <c:pt idx="3042">
                  <c:v>0.85577999999999999</c:v>
                </c:pt>
                <c:pt idx="3043">
                  <c:v>0.85687400000000002</c:v>
                </c:pt>
                <c:pt idx="3044">
                  <c:v>0.85970400000000002</c:v>
                </c:pt>
                <c:pt idx="3045">
                  <c:v>0.86385299999999998</c:v>
                </c:pt>
                <c:pt idx="3046">
                  <c:v>0.86774899999999999</c:v>
                </c:pt>
                <c:pt idx="3047">
                  <c:v>0.86999499999999996</c:v>
                </c:pt>
                <c:pt idx="3048">
                  <c:v>0.869973</c:v>
                </c:pt>
                <c:pt idx="3049">
                  <c:v>0.86846400000000001</c:v>
                </c:pt>
                <c:pt idx="3050">
                  <c:v>0.86733700000000002</c:v>
                </c:pt>
                <c:pt idx="3051">
                  <c:v>0.86738899999999997</c:v>
                </c:pt>
                <c:pt idx="3052">
                  <c:v>0.86787599999999998</c:v>
                </c:pt>
                <c:pt idx="3053">
                  <c:v>0.86779300000000004</c:v>
                </c:pt>
                <c:pt idx="3054">
                  <c:v>0.86649399999999999</c:v>
                </c:pt>
                <c:pt idx="3055">
                  <c:v>0.86370599999999997</c:v>
                </c:pt>
                <c:pt idx="3056">
                  <c:v>0.859815</c:v>
                </c:pt>
                <c:pt idx="3057">
                  <c:v>0.855881</c:v>
                </c:pt>
                <c:pt idx="3058">
                  <c:v>0.85228800000000005</c:v>
                </c:pt>
                <c:pt idx="3059">
                  <c:v>0.84812900000000002</c:v>
                </c:pt>
                <c:pt idx="3060">
                  <c:v>0.84258299999999997</c:v>
                </c:pt>
                <c:pt idx="3061">
                  <c:v>0.83611599999999997</c:v>
                </c:pt>
                <c:pt idx="3062">
                  <c:v>0.82962400000000003</c:v>
                </c:pt>
                <c:pt idx="3063">
                  <c:v>0.82319799999999999</c:v>
                </c:pt>
                <c:pt idx="3064">
                  <c:v>0.81696199999999997</c:v>
                </c:pt>
                <c:pt idx="3065">
                  <c:v>0.81183799999999995</c:v>
                </c:pt>
                <c:pt idx="3066">
                  <c:v>0.80779400000000001</c:v>
                </c:pt>
                <c:pt idx="3067">
                  <c:v>0.80436799999999997</c:v>
                </c:pt>
                <c:pt idx="3068">
                  <c:v>0.80173399999999995</c:v>
                </c:pt>
                <c:pt idx="3069">
                  <c:v>0.79970600000000003</c:v>
                </c:pt>
                <c:pt idx="3070">
                  <c:v>0.79744599999999999</c:v>
                </c:pt>
                <c:pt idx="3071">
                  <c:v>0.79379900000000003</c:v>
                </c:pt>
                <c:pt idx="3072">
                  <c:v>0.78868799999999994</c:v>
                </c:pt>
                <c:pt idx="3073">
                  <c:v>0.78410899999999994</c:v>
                </c:pt>
                <c:pt idx="3074">
                  <c:v>0.78178999999999998</c:v>
                </c:pt>
                <c:pt idx="3075">
                  <c:v>0.78134700000000001</c:v>
                </c:pt>
                <c:pt idx="3076">
                  <c:v>0.78147200000000006</c:v>
                </c:pt>
                <c:pt idx="3077">
                  <c:v>0.78102000000000005</c:v>
                </c:pt>
                <c:pt idx="3078">
                  <c:v>0.77923100000000001</c:v>
                </c:pt>
                <c:pt idx="3079">
                  <c:v>0.77602899999999997</c:v>
                </c:pt>
                <c:pt idx="3080">
                  <c:v>0.77204600000000001</c:v>
                </c:pt>
                <c:pt idx="3081">
                  <c:v>0.76785000000000003</c:v>
                </c:pt>
                <c:pt idx="3082">
                  <c:v>0.76324599999999998</c:v>
                </c:pt>
                <c:pt idx="3083">
                  <c:v>0.75763400000000003</c:v>
                </c:pt>
                <c:pt idx="3084">
                  <c:v>0.75083299999999997</c:v>
                </c:pt>
                <c:pt idx="3085">
                  <c:v>0.74298799999999998</c:v>
                </c:pt>
                <c:pt idx="3086">
                  <c:v>0.73385900000000004</c:v>
                </c:pt>
                <c:pt idx="3087">
                  <c:v>0.72335000000000005</c:v>
                </c:pt>
                <c:pt idx="3088">
                  <c:v>0.71210600000000002</c:v>
                </c:pt>
                <c:pt idx="3089">
                  <c:v>0.70090799999999998</c:v>
                </c:pt>
                <c:pt idx="3090">
                  <c:v>0.690747</c:v>
                </c:pt>
                <c:pt idx="3091">
                  <c:v>0.68222799999999995</c:v>
                </c:pt>
                <c:pt idx="3092">
                  <c:v>0.67435199999999995</c:v>
                </c:pt>
                <c:pt idx="3093">
                  <c:v>0.665435</c:v>
                </c:pt>
                <c:pt idx="3094">
                  <c:v>0.65460600000000002</c:v>
                </c:pt>
                <c:pt idx="3095">
                  <c:v>0.64210299999999998</c:v>
                </c:pt>
                <c:pt idx="3096">
                  <c:v>0.62904899999999997</c:v>
                </c:pt>
                <c:pt idx="3097">
                  <c:v>0.616452</c:v>
                </c:pt>
                <c:pt idx="3098">
                  <c:v>0.60416899999999996</c:v>
                </c:pt>
                <c:pt idx="3099">
                  <c:v>0.59166399999999997</c:v>
                </c:pt>
                <c:pt idx="3100">
                  <c:v>0.57843500000000003</c:v>
                </c:pt>
                <c:pt idx="3101">
                  <c:v>0.56406500000000004</c:v>
                </c:pt>
                <c:pt idx="3102">
                  <c:v>0.54895300000000002</c:v>
                </c:pt>
                <c:pt idx="3103">
                  <c:v>0.53419799999999995</c:v>
                </c:pt>
                <c:pt idx="3104">
                  <c:v>0.52028799999999997</c:v>
                </c:pt>
                <c:pt idx="3105">
                  <c:v>0.50675099999999995</c:v>
                </c:pt>
                <c:pt idx="3106">
                  <c:v>0.49296800000000002</c:v>
                </c:pt>
                <c:pt idx="3107">
                  <c:v>0.47875499999999999</c:v>
                </c:pt>
                <c:pt idx="3108">
                  <c:v>0.46416400000000002</c:v>
                </c:pt>
                <c:pt idx="3109">
                  <c:v>0.44930399999999998</c:v>
                </c:pt>
                <c:pt idx="3110">
                  <c:v>0.434917</c:v>
                </c:pt>
                <c:pt idx="3111">
                  <c:v>0.42258600000000002</c:v>
                </c:pt>
                <c:pt idx="3112">
                  <c:v>0.41302</c:v>
                </c:pt>
                <c:pt idx="3113">
                  <c:v>0.40519500000000003</c:v>
                </c:pt>
                <c:pt idx="3114">
                  <c:v>0.39787299999999998</c:v>
                </c:pt>
                <c:pt idx="3115">
                  <c:v>0.39051999999999998</c:v>
                </c:pt>
                <c:pt idx="3116">
                  <c:v>0.38313700000000001</c:v>
                </c:pt>
                <c:pt idx="3117">
                  <c:v>0.375828</c:v>
                </c:pt>
                <c:pt idx="3118">
                  <c:v>0.368585</c:v>
                </c:pt>
                <c:pt idx="3119">
                  <c:v>0.36123</c:v>
                </c:pt>
                <c:pt idx="3120">
                  <c:v>0.353516</c:v>
                </c:pt>
                <c:pt idx="3121">
                  <c:v>0.34543099999999999</c:v>
                </c:pt>
                <c:pt idx="3122">
                  <c:v>0.33734399999999998</c:v>
                </c:pt>
                <c:pt idx="3123">
                  <c:v>0.329623</c:v>
                </c:pt>
                <c:pt idx="3124">
                  <c:v>0.322299</c:v>
                </c:pt>
                <c:pt idx="3125">
                  <c:v>0.31547900000000001</c:v>
                </c:pt>
                <c:pt idx="3126">
                  <c:v>0.30961899999999998</c:v>
                </c:pt>
                <c:pt idx="3127">
                  <c:v>0.30477799999999999</c:v>
                </c:pt>
                <c:pt idx="3128">
                  <c:v>0.30015599999999998</c:v>
                </c:pt>
                <c:pt idx="3129">
                  <c:v>0.29498799999999997</c:v>
                </c:pt>
                <c:pt idx="3130">
                  <c:v>0.28945900000000002</c:v>
                </c:pt>
                <c:pt idx="3131">
                  <c:v>0.28434799999999999</c:v>
                </c:pt>
                <c:pt idx="3132">
                  <c:v>0.27998299999999998</c:v>
                </c:pt>
                <c:pt idx="3133">
                  <c:v>0.27621299999999999</c:v>
                </c:pt>
                <c:pt idx="3134">
                  <c:v>0.273094</c:v>
                </c:pt>
                <c:pt idx="3135">
                  <c:v>0.27120899999999998</c:v>
                </c:pt>
                <c:pt idx="3136">
                  <c:v>0.27120699999999998</c:v>
                </c:pt>
                <c:pt idx="3137">
                  <c:v>0.27332899999999999</c:v>
                </c:pt>
                <c:pt idx="3138">
                  <c:v>0.27745399999999998</c:v>
                </c:pt>
                <c:pt idx="3139">
                  <c:v>0.28322900000000001</c:v>
                </c:pt>
                <c:pt idx="3140">
                  <c:v>0.29005700000000001</c:v>
                </c:pt>
                <c:pt idx="3141">
                  <c:v>0.29738199999999998</c:v>
                </c:pt>
                <c:pt idx="3142">
                  <c:v>0.30504300000000001</c:v>
                </c:pt>
                <c:pt idx="3143">
                  <c:v>0.31305100000000002</c:v>
                </c:pt>
                <c:pt idx="3144">
                  <c:v>0.32110100000000003</c:v>
                </c:pt>
                <c:pt idx="3145">
                  <c:v>0.32860600000000001</c:v>
                </c:pt>
                <c:pt idx="3146">
                  <c:v>0.33560200000000001</c:v>
                </c:pt>
                <c:pt idx="3147">
                  <c:v>0.34301799999999999</c:v>
                </c:pt>
                <c:pt idx="3148">
                  <c:v>0.35137800000000002</c:v>
                </c:pt>
                <c:pt idx="3149">
                  <c:v>0.36030600000000002</c:v>
                </c:pt>
                <c:pt idx="3150">
                  <c:v>0.36915199999999998</c:v>
                </c:pt>
                <c:pt idx="3151">
                  <c:v>0.377438</c:v>
                </c:pt>
                <c:pt idx="3152">
                  <c:v>0.38486799999999999</c:v>
                </c:pt>
                <c:pt idx="3153">
                  <c:v>0.39149099999999998</c:v>
                </c:pt>
                <c:pt idx="3154">
                  <c:v>0.39777299999999999</c:v>
                </c:pt>
                <c:pt idx="3155">
                  <c:v>0.40376600000000001</c:v>
                </c:pt>
                <c:pt idx="3156">
                  <c:v>0.40851700000000002</c:v>
                </c:pt>
                <c:pt idx="3157">
                  <c:v>0.41155000000000003</c:v>
                </c:pt>
                <c:pt idx="3158">
                  <c:v>0.41455999999999998</c:v>
                </c:pt>
                <c:pt idx="3159">
                  <c:v>0.41992400000000002</c:v>
                </c:pt>
                <c:pt idx="3160">
                  <c:v>0.42852899999999999</c:v>
                </c:pt>
                <c:pt idx="3161">
                  <c:v>0.43932199999999999</c:v>
                </c:pt>
                <c:pt idx="3162">
                  <c:v>0.450569</c:v>
                </c:pt>
                <c:pt idx="3163">
                  <c:v>0.46107399999999998</c:v>
                </c:pt>
                <c:pt idx="3164">
                  <c:v>0.47055000000000002</c:v>
                </c:pt>
                <c:pt idx="3165">
                  <c:v>0.47931200000000002</c:v>
                </c:pt>
                <c:pt idx="3166">
                  <c:v>0.48760500000000001</c:v>
                </c:pt>
                <c:pt idx="3167">
                  <c:v>0.49515199999999998</c:v>
                </c:pt>
                <c:pt idx="3168">
                  <c:v>0.50138000000000005</c:v>
                </c:pt>
                <c:pt idx="3169">
                  <c:v>0.50617900000000005</c:v>
                </c:pt>
                <c:pt idx="3170">
                  <c:v>0.51049299999999997</c:v>
                </c:pt>
                <c:pt idx="3171">
                  <c:v>0.515347</c:v>
                </c:pt>
                <c:pt idx="3172">
                  <c:v>0.52046800000000004</c:v>
                </c:pt>
                <c:pt idx="3173">
                  <c:v>0.524922</c:v>
                </c:pt>
                <c:pt idx="3174">
                  <c:v>0.52814499999999998</c:v>
                </c:pt>
                <c:pt idx="3175">
                  <c:v>0.53007199999999999</c:v>
                </c:pt>
                <c:pt idx="3176">
                  <c:v>0.53080300000000002</c:v>
                </c:pt>
                <c:pt idx="3177">
                  <c:v>0.53045600000000004</c:v>
                </c:pt>
                <c:pt idx="3178">
                  <c:v>0.52919499999999997</c:v>
                </c:pt>
                <c:pt idx="3179">
                  <c:v>0.527119</c:v>
                </c:pt>
                <c:pt idx="3180">
                  <c:v>0.52445399999999998</c:v>
                </c:pt>
                <c:pt idx="3181">
                  <c:v>0.522281</c:v>
                </c:pt>
                <c:pt idx="3182">
                  <c:v>0.52200000000000002</c:v>
                </c:pt>
                <c:pt idx="3183">
                  <c:v>0.52327100000000004</c:v>
                </c:pt>
                <c:pt idx="3184">
                  <c:v>0.52427699999999999</c:v>
                </c:pt>
                <c:pt idx="3185">
                  <c:v>0.52337599999999995</c:v>
                </c:pt>
                <c:pt idx="3186">
                  <c:v>0.52087099999999997</c:v>
                </c:pt>
                <c:pt idx="3187">
                  <c:v>0.51858499999999996</c:v>
                </c:pt>
                <c:pt idx="3188">
                  <c:v>0.51746700000000001</c:v>
                </c:pt>
                <c:pt idx="3189">
                  <c:v>0.51726000000000005</c:v>
                </c:pt>
                <c:pt idx="3190">
                  <c:v>0.51725299999999996</c:v>
                </c:pt>
                <c:pt idx="3191">
                  <c:v>0.51692499999999997</c:v>
                </c:pt>
                <c:pt idx="3192">
                  <c:v>0.51615900000000003</c:v>
                </c:pt>
                <c:pt idx="3193">
                  <c:v>0.51512500000000006</c:v>
                </c:pt>
                <c:pt idx="3194">
                  <c:v>0.51409499999999997</c:v>
                </c:pt>
                <c:pt idx="3195">
                  <c:v>0.51322400000000001</c:v>
                </c:pt>
                <c:pt idx="3196">
                  <c:v>0.51256699999999999</c:v>
                </c:pt>
                <c:pt idx="3197">
                  <c:v>0.51217599999999996</c:v>
                </c:pt>
                <c:pt idx="3198">
                  <c:v>0.51203100000000001</c:v>
                </c:pt>
                <c:pt idx="3199">
                  <c:v>0.51207100000000005</c:v>
                </c:pt>
                <c:pt idx="3200">
                  <c:v>0.51223200000000002</c:v>
                </c:pt>
                <c:pt idx="3201">
                  <c:v>0.51235900000000001</c:v>
                </c:pt>
                <c:pt idx="3202">
                  <c:v>0.51214300000000001</c:v>
                </c:pt>
                <c:pt idx="3203">
                  <c:v>0.51141099999999995</c:v>
                </c:pt>
                <c:pt idx="3204">
                  <c:v>0.51052200000000003</c:v>
                </c:pt>
                <c:pt idx="3205">
                  <c:v>0.51012500000000005</c:v>
                </c:pt>
                <c:pt idx="3206">
                  <c:v>0.51044599999999996</c:v>
                </c:pt>
                <c:pt idx="3207">
                  <c:v>0.51102800000000004</c:v>
                </c:pt>
                <c:pt idx="3208">
                  <c:v>0.51107499999999995</c:v>
                </c:pt>
                <c:pt idx="3209">
                  <c:v>0.51020200000000004</c:v>
                </c:pt>
                <c:pt idx="3210">
                  <c:v>0.50948000000000004</c:v>
                </c:pt>
                <c:pt idx="3211">
                  <c:v>0.51067200000000001</c:v>
                </c:pt>
                <c:pt idx="3212">
                  <c:v>0.514011</c:v>
                </c:pt>
                <c:pt idx="3213">
                  <c:v>0.51872399999999996</c:v>
                </c:pt>
                <c:pt idx="3214">
                  <c:v>0.52420199999999995</c:v>
                </c:pt>
                <c:pt idx="3215">
                  <c:v>0.53025100000000003</c:v>
                </c:pt>
                <c:pt idx="3216">
                  <c:v>0.53673000000000004</c:v>
                </c:pt>
                <c:pt idx="3217">
                  <c:v>0.54336099999999998</c:v>
                </c:pt>
                <c:pt idx="3218">
                  <c:v>0.55000700000000002</c:v>
                </c:pt>
                <c:pt idx="3219">
                  <c:v>0.55683199999999999</c:v>
                </c:pt>
                <c:pt idx="3220">
                  <c:v>0.56400099999999997</c:v>
                </c:pt>
                <c:pt idx="3221">
                  <c:v>0.57134499999999999</c:v>
                </c:pt>
                <c:pt idx="3222">
                  <c:v>0.57856300000000005</c:v>
                </c:pt>
                <c:pt idx="3223">
                  <c:v>0.585565</c:v>
                </c:pt>
                <c:pt idx="3224">
                  <c:v>0.59236699999999998</c:v>
                </c:pt>
                <c:pt idx="3225">
                  <c:v>0.598854</c:v>
                </c:pt>
                <c:pt idx="3226">
                  <c:v>0.60491499999999998</c:v>
                </c:pt>
                <c:pt idx="3227">
                  <c:v>0.61078299999999996</c:v>
                </c:pt>
                <c:pt idx="3228">
                  <c:v>0.61680000000000001</c:v>
                </c:pt>
                <c:pt idx="3229">
                  <c:v>0.62276299999999996</c:v>
                </c:pt>
                <c:pt idx="3230">
                  <c:v>0.628027</c:v>
                </c:pt>
                <c:pt idx="3231">
                  <c:v>0.63221300000000002</c:v>
                </c:pt>
                <c:pt idx="3232">
                  <c:v>0.63527599999999995</c:v>
                </c:pt>
                <c:pt idx="3233">
                  <c:v>0.63741000000000003</c:v>
                </c:pt>
                <c:pt idx="3234">
                  <c:v>0.63952200000000003</c:v>
                </c:pt>
                <c:pt idx="3235">
                  <c:v>0.64283000000000001</c:v>
                </c:pt>
                <c:pt idx="3236">
                  <c:v>0.64712800000000004</c:v>
                </c:pt>
                <c:pt idx="3237">
                  <c:v>0.65116399999999997</c:v>
                </c:pt>
                <c:pt idx="3238">
                  <c:v>0.65413100000000002</c:v>
                </c:pt>
                <c:pt idx="3239">
                  <c:v>0.65617499999999995</c:v>
                </c:pt>
                <c:pt idx="3240">
                  <c:v>0.65797099999999997</c:v>
                </c:pt>
                <c:pt idx="3241">
                  <c:v>0.65986299999999998</c:v>
                </c:pt>
                <c:pt idx="3242">
                  <c:v>0.66164999999999996</c:v>
                </c:pt>
                <c:pt idx="3243">
                  <c:v>0.66285000000000005</c:v>
                </c:pt>
                <c:pt idx="3244">
                  <c:v>0.66313500000000003</c:v>
                </c:pt>
                <c:pt idx="3245">
                  <c:v>0.66286100000000003</c:v>
                </c:pt>
                <c:pt idx="3246">
                  <c:v>0.66292200000000001</c:v>
                </c:pt>
                <c:pt idx="3247">
                  <c:v>0.66379200000000005</c:v>
                </c:pt>
                <c:pt idx="3248">
                  <c:v>0.66515500000000005</c:v>
                </c:pt>
                <c:pt idx="3249">
                  <c:v>0.66637900000000005</c:v>
                </c:pt>
                <c:pt idx="3250">
                  <c:v>0.66708100000000004</c:v>
                </c:pt>
                <c:pt idx="3251">
                  <c:v>0.66722000000000004</c:v>
                </c:pt>
                <c:pt idx="3252">
                  <c:v>0.66678000000000004</c:v>
                </c:pt>
                <c:pt idx="3253">
                  <c:v>0.66557900000000003</c:v>
                </c:pt>
                <c:pt idx="3254">
                  <c:v>0.66346400000000005</c:v>
                </c:pt>
                <c:pt idx="3255">
                  <c:v>0.66065200000000002</c:v>
                </c:pt>
                <c:pt idx="3256">
                  <c:v>0.657717</c:v>
                </c:pt>
                <c:pt idx="3257">
                  <c:v>0.65501799999999999</c:v>
                </c:pt>
                <c:pt idx="3258">
                  <c:v>0.65243700000000004</c:v>
                </c:pt>
                <c:pt idx="3259">
                  <c:v>0.64964200000000005</c:v>
                </c:pt>
                <c:pt idx="3260">
                  <c:v>0.646339</c:v>
                </c:pt>
                <c:pt idx="3261">
                  <c:v>0.64244800000000002</c:v>
                </c:pt>
                <c:pt idx="3262">
                  <c:v>0.63828200000000002</c:v>
                </c:pt>
                <c:pt idx="3263">
                  <c:v>0.63445600000000002</c:v>
                </c:pt>
                <c:pt idx="3264">
                  <c:v>0.63127</c:v>
                </c:pt>
                <c:pt idx="3265">
                  <c:v>0.62839</c:v>
                </c:pt>
                <c:pt idx="3266">
                  <c:v>0.62539800000000001</c:v>
                </c:pt>
                <c:pt idx="3267">
                  <c:v>0.62226599999999999</c:v>
                </c:pt>
                <c:pt idx="3268">
                  <c:v>0.61946500000000004</c:v>
                </c:pt>
                <c:pt idx="3269">
                  <c:v>0.61777800000000005</c:v>
                </c:pt>
                <c:pt idx="3270">
                  <c:v>0.61756699999999998</c:v>
                </c:pt>
                <c:pt idx="3271">
                  <c:v>0.61824599999999996</c:v>
                </c:pt>
                <c:pt idx="3272">
                  <c:v>0.61885999999999997</c:v>
                </c:pt>
                <c:pt idx="3273">
                  <c:v>0.61886399999999997</c:v>
                </c:pt>
                <c:pt idx="3274">
                  <c:v>0.61843199999999998</c:v>
                </c:pt>
                <c:pt idx="3275">
                  <c:v>0.61812500000000004</c:v>
                </c:pt>
                <c:pt idx="3276">
                  <c:v>0.61820900000000001</c:v>
                </c:pt>
                <c:pt idx="3277">
                  <c:v>0.61842699999999995</c:v>
                </c:pt>
                <c:pt idx="3278">
                  <c:v>0.61846100000000004</c:v>
                </c:pt>
                <c:pt idx="3279">
                  <c:v>0.61843800000000004</c:v>
                </c:pt>
                <c:pt idx="3280">
                  <c:v>0.61871200000000004</c:v>
                </c:pt>
                <c:pt idx="3281">
                  <c:v>0.61915699999999996</c:v>
                </c:pt>
                <c:pt idx="3282">
                  <c:v>0.61932799999999999</c:v>
                </c:pt>
                <c:pt idx="3283">
                  <c:v>0.61900900000000003</c:v>
                </c:pt>
                <c:pt idx="3284">
                  <c:v>0.61819400000000002</c:v>
                </c:pt>
                <c:pt idx="3285">
                  <c:v>0.61685299999999998</c:v>
                </c:pt>
                <c:pt idx="3286">
                  <c:v>0.61483399999999999</c:v>
                </c:pt>
                <c:pt idx="3287">
                  <c:v>0.61191799999999996</c:v>
                </c:pt>
                <c:pt idx="3288">
                  <c:v>0.60794400000000004</c:v>
                </c:pt>
                <c:pt idx="3289">
                  <c:v>0.60305200000000003</c:v>
                </c:pt>
                <c:pt idx="3290">
                  <c:v>0.59779199999999999</c:v>
                </c:pt>
                <c:pt idx="3291">
                  <c:v>0.59271499999999999</c:v>
                </c:pt>
                <c:pt idx="3292">
                  <c:v>0.58799299999999999</c:v>
                </c:pt>
                <c:pt idx="3293">
                  <c:v>0.58353699999999997</c:v>
                </c:pt>
                <c:pt idx="3294">
                  <c:v>0.57916299999999998</c:v>
                </c:pt>
                <c:pt idx="3295">
                  <c:v>0.57462800000000003</c:v>
                </c:pt>
                <c:pt idx="3296">
                  <c:v>0.56976400000000005</c:v>
                </c:pt>
                <c:pt idx="3297">
                  <c:v>0.56469599999999998</c:v>
                </c:pt>
                <c:pt idx="3298">
                  <c:v>0.55981000000000003</c:v>
                </c:pt>
                <c:pt idx="3299">
                  <c:v>0.55535599999999996</c:v>
                </c:pt>
                <c:pt idx="3300">
                  <c:v>0.55119499999999999</c:v>
                </c:pt>
                <c:pt idx="3301">
                  <c:v>0.54704799999999998</c:v>
                </c:pt>
                <c:pt idx="3302">
                  <c:v>0.54278800000000005</c:v>
                </c:pt>
                <c:pt idx="3303">
                  <c:v>0.53844199999999998</c:v>
                </c:pt>
                <c:pt idx="3304">
                  <c:v>0.53412899999999996</c:v>
                </c:pt>
                <c:pt idx="3305">
                  <c:v>0.53002400000000005</c:v>
                </c:pt>
                <c:pt idx="3306">
                  <c:v>0.526258</c:v>
                </c:pt>
                <c:pt idx="3307">
                  <c:v>0.52276500000000004</c:v>
                </c:pt>
                <c:pt idx="3308">
                  <c:v>0.51929499999999995</c:v>
                </c:pt>
                <c:pt idx="3309">
                  <c:v>0.515621</c:v>
                </c:pt>
                <c:pt idx="3310">
                  <c:v>0.511629</c:v>
                </c:pt>
                <c:pt idx="3311">
                  <c:v>0.50732200000000005</c:v>
                </c:pt>
                <c:pt idx="3312">
                  <c:v>0.50292400000000004</c:v>
                </c:pt>
                <c:pt idx="3313">
                  <c:v>0.49895699999999998</c:v>
                </c:pt>
                <c:pt idx="3314">
                  <c:v>0.49591099999999999</c:v>
                </c:pt>
                <c:pt idx="3315">
                  <c:v>0.493732</c:v>
                </c:pt>
                <c:pt idx="3316">
                  <c:v>0.49196000000000001</c:v>
                </c:pt>
                <c:pt idx="3317">
                  <c:v>0.49025800000000003</c:v>
                </c:pt>
                <c:pt idx="3318">
                  <c:v>0.48852099999999998</c:v>
                </c:pt>
                <c:pt idx="3319">
                  <c:v>0.48666100000000001</c:v>
                </c:pt>
                <c:pt idx="3320">
                  <c:v>0.48450700000000002</c:v>
                </c:pt>
                <c:pt idx="3321">
                  <c:v>0.48193799999999998</c:v>
                </c:pt>
                <c:pt idx="3322">
                  <c:v>0.47904999999999998</c:v>
                </c:pt>
                <c:pt idx="3323">
                  <c:v>0.47621400000000003</c:v>
                </c:pt>
                <c:pt idx="3324">
                  <c:v>0.473854</c:v>
                </c:pt>
                <c:pt idx="3325">
                  <c:v>0.47211199999999998</c:v>
                </c:pt>
                <c:pt idx="3326">
                  <c:v>0.47078300000000001</c:v>
                </c:pt>
                <c:pt idx="3327">
                  <c:v>0.46957300000000002</c:v>
                </c:pt>
                <c:pt idx="3328">
                  <c:v>0.46836499999999998</c:v>
                </c:pt>
                <c:pt idx="3329">
                  <c:v>0.467192</c:v>
                </c:pt>
                <c:pt idx="3330">
                  <c:v>0.46605999999999997</c:v>
                </c:pt>
                <c:pt idx="3331">
                  <c:v>0.46488299999999999</c:v>
                </c:pt>
                <c:pt idx="3332">
                  <c:v>0.46356000000000003</c:v>
                </c:pt>
                <c:pt idx="3333">
                  <c:v>0.46203100000000003</c:v>
                </c:pt>
                <c:pt idx="3334">
                  <c:v>0.46027499999999999</c:v>
                </c:pt>
                <c:pt idx="3335">
                  <c:v>0.45830700000000002</c:v>
                </c:pt>
                <c:pt idx="3336">
                  <c:v>0.45619100000000001</c:v>
                </c:pt>
                <c:pt idx="3337">
                  <c:v>0.45397999999999999</c:v>
                </c:pt>
                <c:pt idx="3338">
                  <c:v>0.451652</c:v>
                </c:pt>
                <c:pt idx="3339">
                  <c:v>0.44912299999999999</c:v>
                </c:pt>
                <c:pt idx="3340">
                  <c:v>0.44635599999999998</c:v>
                </c:pt>
                <c:pt idx="3341">
                  <c:v>0.44339099999999998</c:v>
                </c:pt>
                <c:pt idx="3342">
                  <c:v>0.44028200000000001</c:v>
                </c:pt>
                <c:pt idx="3343">
                  <c:v>0.43704300000000001</c:v>
                </c:pt>
                <c:pt idx="3344">
                  <c:v>0.43371300000000002</c:v>
                </c:pt>
                <c:pt idx="3345">
                  <c:v>0.43046800000000002</c:v>
                </c:pt>
                <c:pt idx="3346">
                  <c:v>0.42764400000000002</c:v>
                </c:pt>
                <c:pt idx="3347">
                  <c:v>0.425564</c:v>
                </c:pt>
                <c:pt idx="3348">
                  <c:v>0.42428199999999999</c:v>
                </c:pt>
                <c:pt idx="3349">
                  <c:v>0.42356899999999997</c:v>
                </c:pt>
                <c:pt idx="3350">
                  <c:v>0.42316500000000001</c:v>
                </c:pt>
                <c:pt idx="3351">
                  <c:v>0.42297800000000002</c:v>
                </c:pt>
                <c:pt idx="3352">
                  <c:v>0.42305999999999999</c:v>
                </c:pt>
                <c:pt idx="3353">
                  <c:v>0.42347000000000001</c:v>
                </c:pt>
                <c:pt idx="3354">
                  <c:v>0.42421700000000001</c:v>
                </c:pt>
                <c:pt idx="3355">
                  <c:v>0.42528700000000003</c:v>
                </c:pt>
                <c:pt idx="3356">
                  <c:v>0.42665700000000001</c:v>
                </c:pt>
                <c:pt idx="3357">
                  <c:v>0.42826900000000001</c:v>
                </c:pt>
                <c:pt idx="3358">
                  <c:v>0.43002899999999999</c:v>
                </c:pt>
                <c:pt idx="3359">
                  <c:v>0.43186400000000003</c:v>
                </c:pt>
                <c:pt idx="3360">
                  <c:v>0.433782</c:v>
                </c:pt>
                <c:pt idx="3361">
                  <c:v>0.43586900000000001</c:v>
                </c:pt>
                <c:pt idx="3362">
                  <c:v>0.438191</c:v>
                </c:pt>
                <c:pt idx="3363">
                  <c:v>0.44071900000000003</c:v>
                </c:pt>
                <c:pt idx="3364">
                  <c:v>0.443359</c:v>
                </c:pt>
                <c:pt idx="3365">
                  <c:v>0.44603100000000001</c:v>
                </c:pt>
                <c:pt idx="3366">
                  <c:v>0.44870399999999999</c:v>
                </c:pt>
                <c:pt idx="3367">
                  <c:v>0.45139000000000001</c:v>
                </c:pt>
                <c:pt idx="3368">
                  <c:v>0.45410899999999998</c:v>
                </c:pt>
                <c:pt idx="3369">
                  <c:v>0.456868</c:v>
                </c:pt>
                <c:pt idx="3370">
                  <c:v>0.45966200000000002</c:v>
                </c:pt>
                <c:pt idx="3371">
                  <c:v>0.46243400000000001</c:v>
                </c:pt>
                <c:pt idx="3372">
                  <c:v>0.46502599999999999</c:v>
                </c:pt>
                <c:pt idx="3373">
                  <c:v>0.46724500000000002</c:v>
                </c:pt>
                <c:pt idx="3374">
                  <c:v>0.46901399999999999</c:v>
                </c:pt>
                <c:pt idx="3375">
                  <c:v>0.47041899999999998</c:v>
                </c:pt>
                <c:pt idx="3376">
                  <c:v>0.47158099999999997</c:v>
                </c:pt>
                <c:pt idx="3377">
                  <c:v>0.47252699999999997</c:v>
                </c:pt>
                <c:pt idx="3378">
                  <c:v>0.473188</c:v>
                </c:pt>
                <c:pt idx="3379">
                  <c:v>0.473468</c:v>
                </c:pt>
                <c:pt idx="3380">
                  <c:v>0.47327900000000001</c:v>
                </c:pt>
                <c:pt idx="3381">
                  <c:v>0.472555</c:v>
                </c:pt>
                <c:pt idx="3382">
                  <c:v>0.47130300000000003</c:v>
                </c:pt>
                <c:pt idx="3383">
                  <c:v>0.46964899999999998</c:v>
                </c:pt>
                <c:pt idx="3384">
                  <c:v>0.46777099999999999</c:v>
                </c:pt>
                <c:pt idx="3385">
                  <c:v>0.4657</c:v>
                </c:pt>
                <c:pt idx="3386">
                  <c:v>0.46323900000000001</c:v>
                </c:pt>
                <c:pt idx="3387">
                  <c:v>0.46015099999999998</c:v>
                </c:pt>
                <c:pt idx="3388">
                  <c:v>0.45637100000000003</c:v>
                </c:pt>
                <c:pt idx="3389">
                  <c:v>0.45201200000000002</c:v>
                </c:pt>
                <c:pt idx="3390">
                  <c:v>0.44721499999999997</c:v>
                </c:pt>
                <c:pt idx="3391">
                  <c:v>0.44206699999999999</c:v>
                </c:pt>
                <c:pt idx="3392">
                  <c:v>0.43664999999999998</c:v>
                </c:pt>
                <c:pt idx="3393">
                  <c:v>0.43107699999999999</c:v>
                </c:pt>
                <c:pt idx="3394">
                  <c:v>0.42544900000000002</c:v>
                </c:pt>
                <c:pt idx="3395">
                  <c:v>0.41980699999999999</c:v>
                </c:pt>
                <c:pt idx="3396">
                  <c:v>0.41415200000000002</c:v>
                </c:pt>
                <c:pt idx="3397">
                  <c:v>0.40850399999999998</c:v>
                </c:pt>
                <c:pt idx="3398">
                  <c:v>0.40292699999999998</c:v>
                </c:pt>
                <c:pt idx="3399">
                  <c:v>0.397482</c:v>
                </c:pt>
                <c:pt idx="3400">
                  <c:v>0.39219999999999999</c:v>
                </c:pt>
                <c:pt idx="3401">
                  <c:v>0.38708700000000001</c:v>
                </c:pt>
                <c:pt idx="3402">
                  <c:v>0.38214599999999999</c:v>
                </c:pt>
                <c:pt idx="3403">
                  <c:v>0.377386</c:v>
                </c:pt>
                <c:pt idx="3404">
                  <c:v>0.37283899999999998</c:v>
                </c:pt>
                <c:pt idx="3405">
                  <c:v>0.36856299999999997</c:v>
                </c:pt>
                <c:pt idx="3406">
                  <c:v>0.36462299999999997</c:v>
                </c:pt>
                <c:pt idx="3407">
                  <c:v>0.36102699999999999</c:v>
                </c:pt>
                <c:pt idx="3408">
                  <c:v>0.35766300000000001</c:v>
                </c:pt>
                <c:pt idx="3409">
                  <c:v>0.35432599999999997</c:v>
                </c:pt>
                <c:pt idx="3410">
                  <c:v>0.35086800000000001</c:v>
                </c:pt>
                <c:pt idx="3411">
                  <c:v>0.347335</c:v>
                </c:pt>
                <c:pt idx="3412">
                  <c:v>0.34393400000000002</c:v>
                </c:pt>
                <c:pt idx="3413">
                  <c:v>0.34084700000000001</c:v>
                </c:pt>
                <c:pt idx="3414">
                  <c:v>0.33812500000000001</c:v>
                </c:pt>
                <c:pt idx="3415">
                  <c:v>0.33576</c:v>
                </c:pt>
                <c:pt idx="3416">
                  <c:v>0.33376800000000001</c:v>
                </c:pt>
                <c:pt idx="3417">
                  <c:v>0.33219399999999999</c:v>
                </c:pt>
                <c:pt idx="3418">
                  <c:v>0.33102199999999998</c:v>
                </c:pt>
                <c:pt idx="3419">
                  <c:v>0.33012599999999998</c:v>
                </c:pt>
                <c:pt idx="3420">
                  <c:v>0.32932099999999997</c:v>
                </c:pt>
                <c:pt idx="3421">
                  <c:v>0.32850699999999999</c:v>
                </c:pt>
                <c:pt idx="3422">
                  <c:v>0.32777099999999998</c:v>
                </c:pt>
                <c:pt idx="3423">
                  <c:v>0.32730399999999998</c:v>
                </c:pt>
                <c:pt idx="3424">
                  <c:v>0.32721800000000001</c:v>
                </c:pt>
                <c:pt idx="3425">
                  <c:v>0.32744000000000001</c:v>
                </c:pt>
                <c:pt idx="3426">
                  <c:v>0.32779799999999998</c:v>
                </c:pt>
                <c:pt idx="3427">
                  <c:v>0.32816099999999998</c:v>
                </c:pt>
                <c:pt idx="3428">
                  <c:v>0.328513</c:v>
                </c:pt>
                <c:pt idx="3429">
                  <c:v>0.32893800000000001</c:v>
                </c:pt>
                <c:pt idx="3430">
                  <c:v>0.32956800000000003</c:v>
                </c:pt>
                <c:pt idx="3431">
                  <c:v>0.33049800000000001</c:v>
                </c:pt>
                <c:pt idx="3432">
                  <c:v>0.33170500000000003</c:v>
                </c:pt>
                <c:pt idx="3433">
                  <c:v>0.333092</c:v>
                </c:pt>
                <c:pt idx="3434">
                  <c:v>0.33463799999999999</c:v>
                </c:pt>
                <c:pt idx="3435">
                  <c:v>0.33644800000000002</c:v>
                </c:pt>
                <c:pt idx="3436">
                  <c:v>0.33862399999999998</c:v>
                </c:pt>
                <c:pt idx="3437">
                  <c:v>0.34117199999999998</c:v>
                </c:pt>
                <c:pt idx="3438">
                  <c:v>0.34401399999999999</c:v>
                </c:pt>
                <c:pt idx="3439">
                  <c:v>0.34704400000000002</c:v>
                </c:pt>
                <c:pt idx="3440">
                  <c:v>0.35014899999999999</c:v>
                </c:pt>
                <c:pt idx="3441">
                  <c:v>0.35322900000000002</c:v>
                </c:pt>
                <c:pt idx="3442">
                  <c:v>0.35618699999999998</c:v>
                </c:pt>
                <c:pt idx="3443">
                  <c:v>0.358933</c:v>
                </c:pt>
                <c:pt idx="3444">
                  <c:v>0.36146699999999998</c:v>
                </c:pt>
                <c:pt idx="3445">
                  <c:v>0.36392799999999997</c:v>
                </c:pt>
                <c:pt idx="3446">
                  <c:v>0.36646000000000001</c:v>
                </c:pt>
                <c:pt idx="3447">
                  <c:v>0.36902099999999999</c:v>
                </c:pt>
                <c:pt idx="3448">
                  <c:v>0.37137799999999999</c:v>
                </c:pt>
                <c:pt idx="3449">
                  <c:v>0.37332199999999999</c:v>
                </c:pt>
                <c:pt idx="3450">
                  <c:v>0.37482199999999999</c:v>
                </c:pt>
                <c:pt idx="3451">
                  <c:v>0.37600099999999997</c:v>
                </c:pt>
                <c:pt idx="3452">
                  <c:v>0.37701499999999999</c:v>
                </c:pt>
                <c:pt idx="3453">
                  <c:v>0.37798700000000002</c:v>
                </c:pt>
                <c:pt idx="3454">
                  <c:v>0.378969</c:v>
                </c:pt>
                <c:pt idx="3455">
                  <c:v>0.37991000000000003</c:v>
                </c:pt>
                <c:pt idx="3456">
                  <c:v>0.38069700000000001</c:v>
                </c:pt>
                <c:pt idx="3457">
                  <c:v>0.381297</c:v>
                </c:pt>
                <c:pt idx="3458">
                  <c:v>0.38179600000000002</c:v>
                </c:pt>
                <c:pt idx="3459">
                  <c:v>0.38226900000000003</c:v>
                </c:pt>
                <c:pt idx="3460">
                  <c:v>0.38273099999999999</c:v>
                </c:pt>
                <c:pt idx="3461">
                  <c:v>0.38323099999999999</c:v>
                </c:pt>
                <c:pt idx="3462">
                  <c:v>0.38387500000000002</c:v>
                </c:pt>
                <c:pt idx="3463">
                  <c:v>0.38467000000000001</c:v>
                </c:pt>
                <c:pt idx="3464">
                  <c:v>0.38546399999999997</c:v>
                </c:pt>
                <c:pt idx="3465">
                  <c:v>0.3861</c:v>
                </c:pt>
                <c:pt idx="3466">
                  <c:v>0.38655800000000001</c:v>
                </c:pt>
                <c:pt idx="3467">
                  <c:v>0.38692199999999999</c:v>
                </c:pt>
                <c:pt idx="3468">
                  <c:v>0.38725199999999999</c:v>
                </c:pt>
                <c:pt idx="3469">
                  <c:v>0.38751600000000003</c:v>
                </c:pt>
                <c:pt idx="3470">
                  <c:v>0.387596</c:v>
                </c:pt>
                <c:pt idx="3471">
                  <c:v>0.38740000000000002</c:v>
                </c:pt>
                <c:pt idx="3472">
                  <c:v>0.386988</c:v>
                </c:pt>
                <c:pt idx="3473">
                  <c:v>0.38655600000000001</c:v>
                </c:pt>
                <c:pt idx="3474">
                  <c:v>0.38625100000000001</c:v>
                </c:pt>
                <c:pt idx="3475">
                  <c:v>0.386046</c:v>
                </c:pt>
                <c:pt idx="3476">
                  <c:v>0.38579200000000002</c:v>
                </c:pt>
                <c:pt idx="3477">
                  <c:v>0.38537100000000002</c:v>
                </c:pt>
                <c:pt idx="3478">
                  <c:v>0.384768</c:v>
                </c:pt>
                <c:pt idx="3479">
                  <c:v>0.38404100000000002</c:v>
                </c:pt>
                <c:pt idx="3480">
                  <c:v>0.38323699999999999</c:v>
                </c:pt>
                <c:pt idx="3481">
                  <c:v>0.38234099999999999</c:v>
                </c:pt>
                <c:pt idx="3482">
                  <c:v>0.38128299999999998</c:v>
                </c:pt>
                <c:pt idx="3483">
                  <c:v>0.38001499999999999</c:v>
                </c:pt>
                <c:pt idx="3484">
                  <c:v>0.37859300000000001</c:v>
                </c:pt>
                <c:pt idx="3485">
                  <c:v>0.377137</c:v>
                </c:pt>
                <c:pt idx="3486">
                  <c:v>0.375693</c:v>
                </c:pt>
                <c:pt idx="3487">
                  <c:v>0.374166</c:v>
                </c:pt>
                <c:pt idx="3488">
                  <c:v>0.37239800000000001</c:v>
                </c:pt>
                <c:pt idx="3489">
                  <c:v>0.37028800000000001</c:v>
                </c:pt>
                <c:pt idx="3490">
                  <c:v>0.36782100000000001</c:v>
                </c:pt>
                <c:pt idx="3491">
                  <c:v>0.36502499999999999</c:v>
                </c:pt>
                <c:pt idx="3492">
                  <c:v>0.36192400000000002</c:v>
                </c:pt>
                <c:pt idx="3493">
                  <c:v>0.35851100000000002</c:v>
                </c:pt>
                <c:pt idx="3494">
                  <c:v>0.35478100000000001</c:v>
                </c:pt>
                <c:pt idx="3495">
                  <c:v>0.35077399999999997</c:v>
                </c:pt>
                <c:pt idx="3496">
                  <c:v>0.346549</c:v>
                </c:pt>
                <c:pt idx="3497">
                  <c:v>0.34211399999999997</c:v>
                </c:pt>
                <c:pt idx="3498">
                  <c:v>0.337397</c:v>
                </c:pt>
                <c:pt idx="3499">
                  <c:v>0.33232</c:v>
                </c:pt>
                <c:pt idx="3500">
                  <c:v>0.32688200000000001</c:v>
                </c:pt>
                <c:pt idx="3501">
                  <c:v>0.32118200000000002</c:v>
                </c:pt>
                <c:pt idx="3502">
                  <c:v>0.31535299999999999</c:v>
                </c:pt>
                <c:pt idx="3503">
                  <c:v>0.30948100000000001</c:v>
                </c:pt>
                <c:pt idx="3504">
                  <c:v>0.30358099999999999</c:v>
                </c:pt>
                <c:pt idx="3505">
                  <c:v>0.297624</c:v>
                </c:pt>
                <c:pt idx="3506">
                  <c:v>0.29159000000000002</c:v>
                </c:pt>
                <c:pt idx="3507">
                  <c:v>0.28554099999999999</c:v>
                </c:pt>
                <c:pt idx="3508">
                  <c:v>0.27960400000000002</c:v>
                </c:pt>
                <c:pt idx="3509">
                  <c:v>0.27388299999999999</c:v>
                </c:pt>
                <c:pt idx="3510">
                  <c:v>0.26838400000000001</c:v>
                </c:pt>
                <c:pt idx="3511">
                  <c:v>0.263073</c:v>
                </c:pt>
                <c:pt idx="3512">
                  <c:v>0.25797199999999998</c:v>
                </c:pt>
                <c:pt idx="3513">
                  <c:v>0.25317000000000001</c:v>
                </c:pt>
                <c:pt idx="3514">
                  <c:v>0.24874199999999999</c:v>
                </c:pt>
                <c:pt idx="3515">
                  <c:v>0.244669</c:v>
                </c:pt>
                <c:pt idx="3516">
                  <c:v>0.240873</c:v>
                </c:pt>
                <c:pt idx="3517">
                  <c:v>0.237317</c:v>
                </c:pt>
                <c:pt idx="3518">
                  <c:v>0.23404</c:v>
                </c:pt>
                <c:pt idx="3519">
                  <c:v>0.23105999999999999</c:v>
                </c:pt>
                <c:pt idx="3520">
                  <c:v>0.228294</c:v>
                </c:pt>
                <c:pt idx="3521">
                  <c:v>0.22558900000000001</c:v>
                </c:pt>
                <c:pt idx="3522">
                  <c:v>0.22281300000000001</c:v>
                </c:pt>
                <c:pt idx="3523">
                  <c:v>0.21987300000000001</c:v>
                </c:pt>
                <c:pt idx="3524">
                  <c:v>0.21668599999999999</c:v>
                </c:pt>
                <c:pt idx="3525">
                  <c:v>0.21317</c:v>
                </c:pt>
                <c:pt idx="3526">
                  <c:v>0.20926</c:v>
                </c:pt>
                <c:pt idx="3527">
                  <c:v>0.20491300000000001</c:v>
                </c:pt>
                <c:pt idx="3528">
                  <c:v>0.2001</c:v>
                </c:pt>
                <c:pt idx="3529">
                  <c:v>0.194826</c:v>
                </c:pt>
                <c:pt idx="3530">
                  <c:v>0.18911700000000001</c:v>
                </c:pt>
                <c:pt idx="3531">
                  <c:v>0.18296000000000001</c:v>
                </c:pt>
                <c:pt idx="3532">
                  <c:v>0.17630599999999999</c:v>
                </c:pt>
                <c:pt idx="3533">
                  <c:v>0.16913300000000001</c:v>
                </c:pt>
                <c:pt idx="3534">
                  <c:v>0.16147700000000001</c:v>
                </c:pt>
                <c:pt idx="3535">
                  <c:v>0.15340899999999999</c:v>
                </c:pt>
                <c:pt idx="3536">
                  <c:v>0.14501700000000001</c:v>
                </c:pt>
                <c:pt idx="3537">
                  <c:v>0.13638700000000001</c:v>
                </c:pt>
                <c:pt idx="3538">
                  <c:v>0.12756999999999999</c:v>
                </c:pt>
                <c:pt idx="3539">
                  <c:v>0.118588</c:v>
                </c:pt>
                <c:pt idx="3540">
                  <c:v>0.109512</c:v>
                </c:pt>
                <c:pt idx="3541">
                  <c:v>0.100492</c:v>
                </c:pt>
                <c:pt idx="3542">
                  <c:v>9.1679999999999998E-2</c:v>
                </c:pt>
                <c:pt idx="3543">
                  <c:v>8.3141999999999994E-2</c:v>
                </c:pt>
                <c:pt idx="3544">
                  <c:v>7.4869000000000005E-2</c:v>
                </c:pt>
                <c:pt idx="3545">
                  <c:v>6.6850999999999994E-2</c:v>
                </c:pt>
                <c:pt idx="3546">
                  <c:v>5.9087000000000001E-2</c:v>
                </c:pt>
                <c:pt idx="3547">
                  <c:v>5.1554000000000003E-2</c:v>
                </c:pt>
                <c:pt idx="3548">
                  <c:v>4.4228000000000003E-2</c:v>
                </c:pt>
                <c:pt idx="3549">
                  <c:v>3.7164000000000003E-2</c:v>
                </c:pt>
                <c:pt idx="3550">
                  <c:v>3.0504E-2</c:v>
                </c:pt>
                <c:pt idx="3551">
                  <c:v>2.4426E-2</c:v>
                </c:pt>
                <c:pt idx="3552">
                  <c:v>1.9137999999999999E-2</c:v>
                </c:pt>
                <c:pt idx="3553">
                  <c:v>1.4800000000000001E-2</c:v>
                </c:pt>
                <c:pt idx="3554">
                  <c:v>1.1401E-2</c:v>
                </c:pt>
                <c:pt idx="3555">
                  <c:v>8.7749999999999998E-3</c:v>
                </c:pt>
                <c:pt idx="3556">
                  <c:v>6.8040000000000002E-3</c:v>
                </c:pt>
                <c:pt idx="3557">
                  <c:v>5.4910000000000002E-3</c:v>
                </c:pt>
                <c:pt idx="3558">
                  <c:v>4.829E-3</c:v>
                </c:pt>
                <c:pt idx="3559">
                  <c:v>4.6820000000000004E-3</c:v>
                </c:pt>
                <c:pt idx="3560">
                  <c:v>4.4929999999999996E-3</c:v>
                </c:pt>
                <c:pt idx="3561">
                  <c:v>4.9630000000000004E-3</c:v>
                </c:pt>
                <c:pt idx="3562">
                  <c:v>6.2319999999999997E-3</c:v>
                </c:pt>
                <c:pt idx="3563">
                  <c:v>8.175E-3</c:v>
                </c:pt>
                <c:pt idx="3564">
                  <c:v>1.0614999999999999E-2</c:v>
                </c:pt>
                <c:pt idx="3565">
                  <c:v>1.3523E-2</c:v>
                </c:pt>
                <c:pt idx="3566">
                  <c:v>1.7037E-2</c:v>
                </c:pt>
                <c:pt idx="3567">
                  <c:v>2.1270000000000001E-2</c:v>
                </c:pt>
                <c:pt idx="3568">
                  <c:v>2.6210000000000001E-2</c:v>
                </c:pt>
                <c:pt idx="3569">
                  <c:v>3.1800000000000002E-2</c:v>
                </c:pt>
                <c:pt idx="3570">
                  <c:v>3.8019999999999998E-2</c:v>
                </c:pt>
                <c:pt idx="3571">
                  <c:v>4.4875999999999999E-2</c:v>
                </c:pt>
                <c:pt idx="3572">
                  <c:v>5.2415999999999997E-2</c:v>
                </c:pt>
                <c:pt idx="3573">
                  <c:v>6.0724E-2</c:v>
                </c:pt>
                <c:pt idx="3574">
                  <c:v>6.9835999999999995E-2</c:v>
                </c:pt>
                <c:pt idx="3575">
                  <c:v>7.9683000000000004E-2</c:v>
                </c:pt>
                <c:pt idx="3576">
                  <c:v>9.0151999999999996E-2</c:v>
                </c:pt>
                <c:pt idx="3577">
                  <c:v>0.101144</c:v>
                </c:pt>
                <c:pt idx="3578">
                  <c:v>0.112594</c:v>
                </c:pt>
                <c:pt idx="3579">
                  <c:v>0.12450600000000001</c:v>
                </c:pt>
                <c:pt idx="3580">
                  <c:v>0.13691400000000001</c:v>
                </c:pt>
                <c:pt idx="3581">
                  <c:v>0.14980099999999999</c:v>
                </c:pt>
                <c:pt idx="3582">
                  <c:v>0.16309000000000001</c:v>
                </c:pt>
                <c:pt idx="3583">
                  <c:v>0.17669399999999999</c:v>
                </c:pt>
                <c:pt idx="3584">
                  <c:v>0.190529</c:v>
                </c:pt>
                <c:pt idx="3585">
                  <c:v>0.20452200000000001</c:v>
                </c:pt>
                <c:pt idx="3586">
                  <c:v>0.218588</c:v>
                </c:pt>
                <c:pt idx="3587">
                  <c:v>0.232572</c:v>
                </c:pt>
                <c:pt idx="3588">
                  <c:v>0.246257</c:v>
                </c:pt>
                <c:pt idx="3589">
                  <c:v>0.25951299999999999</c:v>
                </c:pt>
                <c:pt idx="3590">
                  <c:v>0.27236900000000003</c:v>
                </c:pt>
                <c:pt idx="3591">
                  <c:v>0.28489999999999999</c:v>
                </c:pt>
                <c:pt idx="3592">
                  <c:v>0.29713600000000001</c:v>
                </c:pt>
                <c:pt idx="3593">
                  <c:v>0.30907099999999998</c:v>
                </c:pt>
                <c:pt idx="3594">
                  <c:v>0.32063799999999998</c:v>
                </c:pt>
                <c:pt idx="3595">
                  <c:v>0.33168300000000001</c:v>
                </c:pt>
                <c:pt idx="3596">
                  <c:v>0.34204600000000002</c:v>
                </c:pt>
                <c:pt idx="3597">
                  <c:v>0.351636</c:v>
                </c:pt>
                <c:pt idx="3598">
                  <c:v>0.36034899999999997</c:v>
                </c:pt>
                <c:pt idx="3599">
                  <c:v>0.36801299999999998</c:v>
                </c:pt>
                <c:pt idx="3600">
                  <c:v>0.37448700000000001</c:v>
                </c:pt>
                <c:pt idx="3601">
                  <c:v>0.37978400000000001</c:v>
                </c:pt>
                <c:pt idx="3602">
                  <c:v>0.38403399999999999</c:v>
                </c:pt>
                <c:pt idx="3603">
                  <c:v>0.387326</c:v>
                </c:pt>
                <c:pt idx="3604">
                  <c:v>0.38961499999999999</c:v>
                </c:pt>
                <c:pt idx="3605">
                  <c:v>0.39082</c:v>
                </c:pt>
                <c:pt idx="3606">
                  <c:v>0.39099400000000001</c:v>
                </c:pt>
                <c:pt idx="3607">
                  <c:v>0.390318</c:v>
                </c:pt>
                <c:pt idx="3608">
                  <c:v>0.388932</c:v>
                </c:pt>
                <c:pt idx="3609">
                  <c:v>0.38686599999999999</c:v>
                </c:pt>
                <c:pt idx="3610">
                  <c:v>0.38413999999999998</c:v>
                </c:pt>
                <c:pt idx="3611">
                  <c:v>0.380909</c:v>
                </c:pt>
                <c:pt idx="3612">
                  <c:v>0.37745299999999998</c:v>
                </c:pt>
                <c:pt idx="3613">
                  <c:v>0.37405899999999997</c:v>
                </c:pt>
                <c:pt idx="3614">
                  <c:v>0.37090299999999998</c:v>
                </c:pt>
                <c:pt idx="3615">
                  <c:v>0.36805300000000002</c:v>
                </c:pt>
                <c:pt idx="3616">
                  <c:v>0.36555599999999999</c:v>
                </c:pt>
                <c:pt idx="3617">
                  <c:v>0.36346800000000001</c:v>
                </c:pt>
                <c:pt idx="3618">
                  <c:v>0.36180299999999999</c:v>
                </c:pt>
                <c:pt idx="3619">
                  <c:v>0.36055599999999999</c:v>
                </c:pt>
                <c:pt idx="3620">
                  <c:v>0.35978599999999999</c:v>
                </c:pt>
                <c:pt idx="3621">
                  <c:v>0.35957800000000001</c:v>
                </c:pt>
                <c:pt idx="3622">
                  <c:v>0.35991600000000001</c:v>
                </c:pt>
                <c:pt idx="3623">
                  <c:v>0.36070600000000003</c:v>
                </c:pt>
                <c:pt idx="3624">
                  <c:v>0.36194599999999999</c:v>
                </c:pt>
                <c:pt idx="3625">
                  <c:v>0.36375999999999997</c:v>
                </c:pt>
                <c:pt idx="3626">
                  <c:v>0.366199</c:v>
                </c:pt>
                <c:pt idx="3627">
                  <c:v>0.36910399999999999</c:v>
                </c:pt>
                <c:pt idx="3628">
                  <c:v>0.37224299999999999</c:v>
                </c:pt>
                <c:pt idx="3629">
                  <c:v>0.37556200000000001</c:v>
                </c:pt>
                <c:pt idx="3630">
                  <c:v>0.37919399999999998</c:v>
                </c:pt>
                <c:pt idx="3631">
                  <c:v>0.38324399999999997</c:v>
                </c:pt>
                <c:pt idx="3632">
                  <c:v>0.38765100000000002</c:v>
                </c:pt>
                <c:pt idx="3633">
                  <c:v>0.39231899999999997</c:v>
                </c:pt>
                <c:pt idx="3634">
                  <c:v>0.397285</c:v>
                </c:pt>
                <c:pt idx="3635">
                  <c:v>0.402696</c:v>
                </c:pt>
                <c:pt idx="3636">
                  <c:v>0.408613</c:v>
                </c:pt>
                <c:pt idx="3637">
                  <c:v>0.414935</c:v>
                </c:pt>
                <c:pt idx="3638">
                  <c:v>0.42150700000000002</c:v>
                </c:pt>
                <c:pt idx="3639">
                  <c:v>0.42825200000000002</c:v>
                </c:pt>
                <c:pt idx="3640">
                  <c:v>0.435168</c:v>
                </c:pt>
                <c:pt idx="3641">
                  <c:v>0.44226300000000002</c:v>
                </c:pt>
                <c:pt idx="3642">
                  <c:v>0.44958900000000002</c:v>
                </c:pt>
                <c:pt idx="3643">
                  <c:v>0.457312</c:v>
                </c:pt>
                <c:pt idx="3644">
                  <c:v>0.465665</c:v>
                </c:pt>
                <c:pt idx="3645">
                  <c:v>0.474831</c:v>
                </c:pt>
                <c:pt idx="3646">
                  <c:v>0.48492600000000002</c:v>
                </c:pt>
                <c:pt idx="3647">
                  <c:v>0.49601499999999998</c:v>
                </c:pt>
                <c:pt idx="3648">
                  <c:v>0.50803100000000001</c:v>
                </c:pt>
                <c:pt idx="3649">
                  <c:v>0.52070399999999994</c:v>
                </c:pt>
                <c:pt idx="3650">
                  <c:v>0.53372299999999995</c:v>
                </c:pt>
                <c:pt idx="3651">
                  <c:v>0.54700000000000004</c:v>
                </c:pt>
                <c:pt idx="3652">
                  <c:v>0.56069800000000003</c:v>
                </c:pt>
                <c:pt idx="3653">
                  <c:v>0.57493899999999998</c:v>
                </c:pt>
                <c:pt idx="3654">
                  <c:v>0.58956699999999995</c:v>
                </c:pt>
                <c:pt idx="3655">
                  <c:v>0.60423899999999997</c:v>
                </c:pt>
                <c:pt idx="3656">
                  <c:v>0.61866600000000005</c:v>
                </c:pt>
                <c:pt idx="3657">
                  <c:v>0.63268599999999997</c:v>
                </c:pt>
                <c:pt idx="3658">
                  <c:v>0.64618100000000001</c:v>
                </c:pt>
                <c:pt idx="3659">
                  <c:v>0.65907400000000005</c:v>
                </c:pt>
                <c:pt idx="3660">
                  <c:v>0.67137999999999998</c:v>
                </c:pt>
                <c:pt idx="3661">
                  <c:v>0.68312899999999999</c:v>
                </c:pt>
                <c:pt idx="3662">
                  <c:v>0.69422899999999998</c:v>
                </c:pt>
                <c:pt idx="3663">
                  <c:v>0.70448699999999997</c:v>
                </c:pt>
                <c:pt idx="3664">
                  <c:v>0.71379800000000004</c:v>
                </c:pt>
                <c:pt idx="3665">
                  <c:v>0.72225899999999998</c:v>
                </c:pt>
                <c:pt idx="3666">
                  <c:v>0.73008899999999999</c:v>
                </c:pt>
                <c:pt idx="3667">
                  <c:v>0.737483</c:v>
                </c:pt>
                <c:pt idx="3668">
                  <c:v>0.74453400000000003</c:v>
                </c:pt>
                <c:pt idx="3669">
                  <c:v>0.75125900000000001</c:v>
                </c:pt>
                <c:pt idx="3670">
                  <c:v>0.75767700000000004</c:v>
                </c:pt>
                <c:pt idx="3671">
                  <c:v>0.76386900000000002</c:v>
                </c:pt>
                <c:pt idx="3672">
                  <c:v>0.76996500000000001</c:v>
                </c:pt>
                <c:pt idx="3673">
                  <c:v>0.77610199999999996</c:v>
                </c:pt>
                <c:pt idx="3674">
                  <c:v>0.78242800000000001</c:v>
                </c:pt>
                <c:pt idx="3675">
                  <c:v>0.78914399999999996</c:v>
                </c:pt>
                <c:pt idx="3676">
                  <c:v>0.79649599999999998</c:v>
                </c:pt>
                <c:pt idx="3677">
                  <c:v>0.804697</c:v>
                </c:pt>
                <c:pt idx="3678">
                  <c:v>0.81388499999999997</c:v>
                </c:pt>
                <c:pt idx="3679">
                  <c:v>0.82418199999999997</c:v>
                </c:pt>
                <c:pt idx="3680">
                  <c:v>0.835762</c:v>
                </c:pt>
                <c:pt idx="3681">
                  <c:v>0.84880100000000003</c:v>
                </c:pt>
                <c:pt idx="3682">
                  <c:v>0.863398</c:v>
                </c:pt>
                <c:pt idx="3683">
                  <c:v>0.87960899999999997</c:v>
                </c:pt>
                <c:pt idx="3684">
                  <c:v>0.89750200000000002</c:v>
                </c:pt>
                <c:pt idx="3685">
                  <c:v>0.91711200000000004</c:v>
                </c:pt>
                <c:pt idx="3686">
                  <c:v>0.93834700000000004</c:v>
                </c:pt>
                <c:pt idx="3687">
                  <c:v>0.96106199999999997</c:v>
                </c:pt>
                <c:pt idx="3688">
                  <c:v>0.98521300000000001</c:v>
                </c:pt>
                <c:pt idx="3689">
                  <c:v>1.0108269999999999</c:v>
                </c:pt>
                <c:pt idx="3690">
                  <c:v>1.0378579999999999</c:v>
                </c:pt>
                <c:pt idx="3691">
                  <c:v>1.066165</c:v>
                </c:pt>
                <c:pt idx="3692">
                  <c:v>1.0955790000000001</c:v>
                </c:pt>
                <c:pt idx="3693">
                  <c:v>1.125882</c:v>
                </c:pt>
                <c:pt idx="3694">
                  <c:v>1.1567609999999999</c:v>
                </c:pt>
                <c:pt idx="3695">
                  <c:v>1.1878550000000001</c:v>
                </c:pt>
                <c:pt idx="3696">
                  <c:v>1.2188330000000001</c:v>
                </c:pt>
                <c:pt idx="3697">
                  <c:v>1.2493920000000001</c:v>
                </c:pt>
                <c:pt idx="3698">
                  <c:v>1.2792399999999999</c:v>
                </c:pt>
                <c:pt idx="3699">
                  <c:v>1.3081050000000001</c:v>
                </c:pt>
                <c:pt idx="3700">
                  <c:v>1.335764</c:v>
                </c:pt>
                <c:pt idx="3701">
                  <c:v>1.3620159999999999</c:v>
                </c:pt>
                <c:pt idx="3702">
                  <c:v>1.386628</c:v>
                </c:pt>
                <c:pt idx="3703">
                  <c:v>1.4093290000000001</c:v>
                </c:pt>
                <c:pt idx="3704">
                  <c:v>1.429851</c:v>
                </c:pt>
                <c:pt idx="3705">
                  <c:v>1.4479519999999999</c:v>
                </c:pt>
                <c:pt idx="3706">
                  <c:v>1.4634609999999999</c:v>
                </c:pt>
                <c:pt idx="3707">
                  <c:v>1.4763770000000001</c:v>
                </c:pt>
                <c:pt idx="3708">
                  <c:v>1.4869520000000001</c:v>
                </c:pt>
                <c:pt idx="3709">
                  <c:v>1.4955879999999999</c:v>
                </c:pt>
                <c:pt idx="3710">
                  <c:v>1.5025660000000001</c:v>
                </c:pt>
                <c:pt idx="3711">
                  <c:v>1.5079359999999999</c:v>
                </c:pt>
                <c:pt idx="3712">
                  <c:v>1.511701</c:v>
                </c:pt>
                <c:pt idx="3713">
                  <c:v>1.514054</c:v>
                </c:pt>
                <c:pt idx="3714">
                  <c:v>1.5153730000000001</c:v>
                </c:pt>
                <c:pt idx="3715">
                  <c:v>1.5160039999999999</c:v>
                </c:pt>
                <c:pt idx="3716">
                  <c:v>1.5160940000000001</c:v>
                </c:pt>
                <c:pt idx="3717">
                  <c:v>1.515631</c:v>
                </c:pt>
                <c:pt idx="3718">
                  <c:v>1.5146379999999999</c:v>
                </c:pt>
                <c:pt idx="3719">
                  <c:v>1.5133920000000001</c:v>
                </c:pt>
                <c:pt idx="3720">
                  <c:v>1.5124029999999999</c:v>
                </c:pt>
                <c:pt idx="3721">
                  <c:v>1.5121329999999999</c:v>
                </c:pt>
                <c:pt idx="3722">
                  <c:v>1.5127120000000001</c:v>
                </c:pt>
                <c:pt idx="3723">
                  <c:v>1.5139940000000001</c:v>
                </c:pt>
                <c:pt idx="3724">
                  <c:v>1.515852</c:v>
                </c:pt>
                <c:pt idx="3725">
                  <c:v>1.5183580000000001</c:v>
                </c:pt>
                <c:pt idx="3726">
                  <c:v>1.521679</c:v>
                </c:pt>
                <c:pt idx="3727">
                  <c:v>1.525903</c:v>
                </c:pt>
                <c:pt idx="3728">
                  <c:v>1.5309619999999999</c:v>
                </c:pt>
                <c:pt idx="3729">
                  <c:v>1.5367230000000001</c:v>
                </c:pt>
                <c:pt idx="3730">
                  <c:v>1.543118</c:v>
                </c:pt>
                <c:pt idx="3731">
                  <c:v>1.5502320000000001</c:v>
                </c:pt>
                <c:pt idx="3732">
                  <c:v>1.558187</c:v>
                </c:pt>
                <c:pt idx="3733">
                  <c:v>1.5669379999999999</c:v>
                </c:pt>
                <c:pt idx="3734">
                  <c:v>1.5762130000000001</c:v>
                </c:pt>
                <c:pt idx="3735">
                  <c:v>1.5857479999999999</c:v>
                </c:pt>
                <c:pt idx="3736">
                  <c:v>1.5955189999999999</c:v>
                </c:pt>
                <c:pt idx="3737">
                  <c:v>1.605623</c:v>
                </c:pt>
                <c:pt idx="3738">
                  <c:v>1.616017</c:v>
                </c:pt>
                <c:pt idx="3739">
                  <c:v>1.626476</c:v>
                </c:pt>
                <c:pt idx="3740">
                  <c:v>1.636809</c:v>
                </c:pt>
                <c:pt idx="3741">
                  <c:v>1.6469879999999999</c:v>
                </c:pt>
                <c:pt idx="3742">
                  <c:v>1.6571290000000001</c:v>
                </c:pt>
                <c:pt idx="3743">
                  <c:v>1.6673549999999999</c:v>
                </c:pt>
                <c:pt idx="3744">
                  <c:v>1.677646</c:v>
                </c:pt>
                <c:pt idx="3745">
                  <c:v>1.687856</c:v>
                </c:pt>
                <c:pt idx="3746">
                  <c:v>1.69794</c:v>
                </c:pt>
                <c:pt idx="3747">
                  <c:v>1.70808</c:v>
                </c:pt>
                <c:pt idx="3748">
                  <c:v>1.7185170000000001</c:v>
                </c:pt>
                <c:pt idx="3749">
                  <c:v>1.7293229999999999</c:v>
                </c:pt>
                <c:pt idx="3750">
                  <c:v>1.7404090000000001</c:v>
                </c:pt>
                <c:pt idx="3751">
                  <c:v>1.7516510000000001</c:v>
                </c:pt>
                <c:pt idx="3752">
                  <c:v>1.762977</c:v>
                </c:pt>
                <c:pt idx="3753">
                  <c:v>1.7743709999999999</c:v>
                </c:pt>
                <c:pt idx="3754">
                  <c:v>1.785906</c:v>
                </c:pt>
                <c:pt idx="3755">
                  <c:v>1.7977110000000001</c:v>
                </c:pt>
                <c:pt idx="3756">
                  <c:v>1.8098380000000001</c:v>
                </c:pt>
                <c:pt idx="3757">
                  <c:v>1.822192</c:v>
                </c:pt>
                <c:pt idx="3758">
                  <c:v>1.834635</c:v>
                </c:pt>
                <c:pt idx="3759">
                  <c:v>1.847121</c:v>
                </c:pt>
                <c:pt idx="3760">
                  <c:v>1.8596220000000001</c:v>
                </c:pt>
                <c:pt idx="3761">
                  <c:v>1.8719980000000001</c:v>
                </c:pt>
                <c:pt idx="3762">
                  <c:v>1.8841019999999999</c:v>
                </c:pt>
                <c:pt idx="3763">
                  <c:v>1.895964</c:v>
                </c:pt>
                <c:pt idx="3764">
                  <c:v>1.9077139999999999</c:v>
                </c:pt>
                <c:pt idx="3765">
                  <c:v>1.919324</c:v>
                </c:pt>
                <c:pt idx="3766">
                  <c:v>1.930518</c:v>
                </c:pt>
                <c:pt idx="3767">
                  <c:v>1.9409240000000001</c:v>
                </c:pt>
                <c:pt idx="3768">
                  <c:v>1.9502740000000001</c:v>
                </c:pt>
                <c:pt idx="3769">
                  <c:v>1.9586140000000001</c:v>
                </c:pt>
                <c:pt idx="3770">
                  <c:v>1.966291</c:v>
                </c:pt>
                <c:pt idx="3771">
                  <c:v>1.9736089999999999</c:v>
                </c:pt>
                <c:pt idx="3772">
                  <c:v>1.980464</c:v>
                </c:pt>
                <c:pt idx="3773">
                  <c:v>1.9864740000000001</c:v>
                </c:pt>
                <c:pt idx="3774">
                  <c:v>1.9913609999999999</c:v>
                </c:pt>
                <c:pt idx="3775">
                  <c:v>1.9951019999999999</c:v>
                </c:pt>
                <c:pt idx="3776">
                  <c:v>1.997779</c:v>
                </c:pt>
                <c:pt idx="3777">
                  <c:v>1.999428</c:v>
                </c:pt>
                <c:pt idx="3778">
                  <c:v>2</c:v>
                </c:pt>
                <c:pt idx="3779">
                  <c:v>1.9994099999999999</c:v>
                </c:pt>
                <c:pt idx="3780">
                  <c:v>1.9976419999999999</c:v>
                </c:pt>
                <c:pt idx="3781">
                  <c:v>1.9948049999999999</c:v>
                </c:pt>
                <c:pt idx="3782">
                  <c:v>1.99109</c:v>
                </c:pt>
                <c:pt idx="3783">
                  <c:v>1.9866950000000001</c:v>
                </c:pt>
                <c:pt idx="3784">
                  <c:v>1.9818210000000001</c:v>
                </c:pt>
                <c:pt idx="3785">
                  <c:v>1.976669</c:v>
                </c:pt>
                <c:pt idx="3786">
                  <c:v>1.9713989999999999</c:v>
                </c:pt>
                <c:pt idx="3787">
                  <c:v>1.96604</c:v>
                </c:pt>
                <c:pt idx="3788">
                  <c:v>1.960439</c:v>
                </c:pt>
                <c:pt idx="3789">
                  <c:v>1.954323</c:v>
                </c:pt>
                <c:pt idx="3790">
                  <c:v>1.947484</c:v>
                </c:pt>
                <c:pt idx="3791">
                  <c:v>1.939897</c:v>
                </c:pt>
                <c:pt idx="3792">
                  <c:v>1.931711</c:v>
                </c:pt>
                <c:pt idx="3793">
                  <c:v>1.9231689999999999</c:v>
                </c:pt>
                <c:pt idx="3794">
                  <c:v>1.9144559999999999</c:v>
                </c:pt>
                <c:pt idx="3795">
                  <c:v>1.905537</c:v>
                </c:pt>
                <c:pt idx="3796">
                  <c:v>1.8961079999999999</c:v>
                </c:pt>
                <c:pt idx="3797">
                  <c:v>1.885812</c:v>
                </c:pt>
                <c:pt idx="3798">
                  <c:v>1.8744369999999999</c:v>
                </c:pt>
                <c:pt idx="3799">
                  <c:v>1.8619239999999999</c:v>
                </c:pt>
                <c:pt idx="3800">
                  <c:v>1.8482670000000001</c:v>
                </c:pt>
                <c:pt idx="3801">
                  <c:v>1.8334919999999999</c:v>
                </c:pt>
                <c:pt idx="3802">
                  <c:v>1.817672</c:v>
                </c:pt>
                <c:pt idx="3803">
                  <c:v>1.8009329999999999</c:v>
                </c:pt>
                <c:pt idx="3804">
                  <c:v>1.783428</c:v>
                </c:pt>
                <c:pt idx="3805">
                  <c:v>1.7652669999999999</c:v>
                </c:pt>
                <c:pt idx="3806">
                  <c:v>1.7464919999999999</c:v>
                </c:pt>
                <c:pt idx="3807">
                  <c:v>1.7271650000000001</c:v>
                </c:pt>
                <c:pt idx="3808">
                  <c:v>1.707481</c:v>
                </c:pt>
                <c:pt idx="3809">
                  <c:v>1.687703</c:v>
                </c:pt>
                <c:pt idx="3810">
                  <c:v>1.667964</c:v>
                </c:pt>
                <c:pt idx="3811">
                  <c:v>1.6482190000000001</c:v>
                </c:pt>
                <c:pt idx="3812">
                  <c:v>1.6284160000000001</c:v>
                </c:pt>
                <c:pt idx="3813">
                  <c:v>1.608692</c:v>
                </c:pt>
                <c:pt idx="3814">
                  <c:v>1.589375</c:v>
                </c:pt>
                <c:pt idx="3815">
                  <c:v>1.5707899999999999</c:v>
                </c:pt>
                <c:pt idx="3816">
                  <c:v>1.5530790000000001</c:v>
                </c:pt>
                <c:pt idx="3817">
                  <c:v>1.5362169999999999</c:v>
                </c:pt>
                <c:pt idx="3818">
                  <c:v>1.520151</c:v>
                </c:pt>
                <c:pt idx="3819">
                  <c:v>1.50484</c:v>
                </c:pt>
                <c:pt idx="3820">
                  <c:v>1.4901960000000001</c:v>
                </c:pt>
                <c:pt idx="3821">
                  <c:v>1.4760720000000001</c:v>
                </c:pt>
                <c:pt idx="3822">
                  <c:v>1.462326</c:v>
                </c:pt>
                <c:pt idx="3823">
                  <c:v>1.4488430000000001</c:v>
                </c:pt>
                <c:pt idx="3824">
                  <c:v>1.4355260000000001</c:v>
                </c:pt>
                <c:pt idx="3825">
                  <c:v>1.4222809999999999</c:v>
                </c:pt>
                <c:pt idx="3826">
                  <c:v>1.408933</c:v>
                </c:pt>
                <c:pt idx="3827">
                  <c:v>1.3951769999999999</c:v>
                </c:pt>
                <c:pt idx="3828">
                  <c:v>1.3807100000000001</c:v>
                </c:pt>
                <c:pt idx="3829">
                  <c:v>1.365394</c:v>
                </c:pt>
                <c:pt idx="3830">
                  <c:v>1.349205</c:v>
                </c:pt>
                <c:pt idx="3831">
                  <c:v>1.332055</c:v>
                </c:pt>
                <c:pt idx="3832">
                  <c:v>1.313795</c:v>
                </c:pt>
                <c:pt idx="3833">
                  <c:v>1.29433</c:v>
                </c:pt>
                <c:pt idx="3834">
                  <c:v>1.2736590000000001</c:v>
                </c:pt>
                <c:pt idx="3835">
                  <c:v>1.251795</c:v>
                </c:pt>
                <c:pt idx="3836">
                  <c:v>1.228793</c:v>
                </c:pt>
                <c:pt idx="3837">
                  <c:v>1.20486</c:v>
                </c:pt>
                <c:pt idx="3838">
                  <c:v>1.1803090000000001</c:v>
                </c:pt>
                <c:pt idx="3839">
                  <c:v>1.1553599999999999</c:v>
                </c:pt>
                <c:pt idx="3840">
                  <c:v>1.130072</c:v>
                </c:pt>
                <c:pt idx="3841">
                  <c:v>1.104508</c:v>
                </c:pt>
                <c:pt idx="3842">
                  <c:v>1.0788439999999999</c:v>
                </c:pt>
                <c:pt idx="3843">
                  <c:v>1.0532589999999999</c:v>
                </c:pt>
                <c:pt idx="3844">
                  <c:v>1.027846</c:v>
                </c:pt>
                <c:pt idx="3845">
                  <c:v>1.0026740000000001</c:v>
                </c:pt>
                <c:pt idx="3846">
                  <c:v>0.97784899999999997</c:v>
                </c:pt>
                <c:pt idx="3847">
                  <c:v>0.95351699999999995</c:v>
                </c:pt>
                <c:pt idx="3848">
                  <c:v>0.92984999999999995</c:v>
                </c:pt>
                <c:pt idx="3849">
                  <c:v>0.90698000000000001</c:v>
                </c:pt>
                <c:pt idx="3850">
                  <c:v>0.88488599999999995</c:v>
                </c:pt>
                <c:pt idx="3851">
                  <c:v>0.863398</c:v>
                </c:pt>
                <c:pt idx="3852">
                  <c:v>0.842337</c:v>
                </c:pt>
                <c:pt idx="3853">
                  <c:v>0.82159000000000004</c:v>
                </c:pt>
                <c:pt idx="3854">
                  <c:v>0.80105999999999999</c:v>
                </c:pt>
                <c:pt idx="3855">
                  <c:v>0.78067699999999995</c:v>
                </c:pt>
                <c:pt idx="3856">
                  <c:v>0.76050499999999999</c:v>
                </c:pt>
                <c:pt idx="3857">
                  <c:v>0.74070599999999998</c:v>
                </c:pt>
                <c:pt idx="3858">
                  <c:v>0.72132700000000005</c:v>
                </c:pt>
                <c:pt idx="3859">
                  <c:v>0.70218100000000006</c:v>
                </c:pt>
                <c:pt idx="3860">
                  <c:v>0.68302700000000005</c:v>
                </c:pt>
                <c:pt idx="3861">
                  <c:v>0.66380899999999998</c:v>
                </c:pt>
                <c:pt idx="3862">
                  <c:v>0.64466400000000001</c:v>
                </c:pt>
                <c:pt idx="3863">
                  <c:v>0.62576200000000004</c:v>
                </c:pt>
                <c:pt idx="3864">
                  <c:v>0.60721400000000003</c:v>
                </c:pt>
                <c:pt idx="3865">
                  <c:v>0.58906800000000004</c:v>
                </c:pt>
                <c:pt idx="3866">
                  <c:v>0.57133699999999998</c:v>
                </c:pt>
                <c:pt idx="3867">
                  <c:v>0.55406699999999998</c:v>
                </c:pt>
                <c:pt idx="3868">
                  <c:v>0.53737999999999997</c:v>
                </c:pt>
                <c:pt idx="3869">
                  <c:v>0.52142599999999995</c:v>
                </c:pt>
                <c:pt idx="3870">
                  <c:v>0.50627800000000001</c:v>
                </c:pt>
                <c:pt idx="3871">
                  <c:v>0.491919</c:v>
                </c:pt>
                <c:pt idx="3872">
                  <c:v>0.478321</c:v>
                </c:pt>
                <c:pt idx="3873">
                  <c:v>0.46546799999999999</c:v>
                </c:pt>
                <c:pt idx="3874">
                  <c:v>0.45330599999999999</c:v>
                </c:pt>
                <c:pt idx="3875">
                  <c:v>0.44173400000000002</c:v>
                </c:pt>
                <c:pt idx="3876">
                  <c:v>0.43069400000000002</c:v>
                </c:pt>
                <c:pt idx="3877">
                  <c:v>0.42024099999999998</c:v>
                </c:pt>
                <c:pt idx="3878">
                  <c:v>0.41049000000000002</c:v>
                </c:pt>
                <c:pt idx="3879">
                  <c:v>0.401501</c:v>
                </c:pt>
                <c:pt idx="3880">
                  <c:v>0.393181</c:v>
                </c:pt>
                <c:pt idx="3881">
                  <c:v>0.38525500000000001</c:v>
                </c:pt>
                <c:pt idx="3882">
                  <c:v>0.37734499999999999</c:v>
                </c:pt>
                <c:pt idx="3883">
                  <c:v>0.36917800000000001</c:v>
                </c:pt>
                <c:pt idx="3884">
                  <c:v>0.36078300000000002</c:v>
                </c:pt>
                <c:pt idx="3885">
                  <c:v>0.35248099999999999</c:v>
                </c:pt>
                <c:pt idx="3886">
                  <c:v>0.344636</c:v>
                </c:pt>
                <c:pt idx="3887">
                  <c:v>0.33739799999999998</c:v>
                </c:pt>
                <c:pt idx="3888">
                  <c:v>0.330654</c:v>
                </c:pt>
                <c:pt idx="3889">
                  <c:v>0.32418799999999998</c:v>
                </c:pt>
                <c:pt idx="3890">
                  <c:v>0.317861</c:v>
                </c:pt>
                <c:pt idx="3891">
                  <c:v>0.31167</c:v>
                </c:pt>
                <c:pt idx="3892">
                  <c:v>0.30567299999999997</c:v>
                </c:pt>
                <c:pt idx="3893">
                  <c:v>0.29990299999999998</c:v>
                </c:pt>
                <c:pt idx="3894">
                  <c:v>0.29436200000000001</c:v>
                </c:pt>
                <c:pt idx="3895">
                  <c:v>0.28909200000000002</c:v>
                </c:pt>
                <c:pt idx="3896">
                  <c:v>0.284188</c:v>
                </c:pt>
                <c:pt idx="3897">
                  <c:v>0.27971499999999999</c:v>
                </c:pt>
                <c:pt idx="3898">
                  <c:v>0.27565499999999998</c:v>
                </c:pt>
                <c:pt idx="3899">
                  <c:v>0.27198299999999997</c:v>
                </c:pt>
                <c:pt idx="3900">
                  <c:v>0.26872200000000002</c:v>
                </c:pt>
                <c:pt idx="3901">
                  <c:v>0.26589400000000002</c:v>
                </c:pt>
                <c:pt idx="3902">
                  <c:v>0.263457</c:v>
                </c:pt>
                <c:pt idx="3903">
                  <c:v>0.26132499999999997</c:v>
                </c:pt>
                <c:pt idx="3904">
                  <c:v>0.25941199999999998</c:v>
                </c:pt>
                <c:pt idx="3905">
                  <c:v>0.25762200000000002</c:v>
                </c:pt>
                <c:pt idx="3906">
                  <c:v>0.25585200000000002</c:v>
                </c:pt>
                <c:pt idx="3907">
                  <c:v>0.254054</c:v>
                </c:pt>
                <c:pt idx="3908">
                  <c:v>0.25230399999999997</c:v>
                </c:pt>
                <c:pt idx="3909">
                  <c:v>0.25074600000000002</c:v>
                </c:pt>
                <c:pt idx="3910">
                  <c:v>0.249445</c:v>
                </c:pt>
                <c:pt idx="3911">
                  <c:v>0.24832299999999999</c:v>
                </c:pt>
                <c:pt idx="3912">
                  <c:v>0.24721299999999999</c:v>
                </c:pt>
                <c:pt idx="3913">
                  <c:v>0.24593100000000001</c:v>
                </c:pt>
                <c:pt idx="3914">
                  <c:v>0.24432699999999999</c:v>
                </c:pt>
                <c:pt idx="3915">
                  <c:v>0.242339</c:v>
                </c:pt>
                <c:pt idx="3916">
                  <c:v>0.240012</c:v>
                </c:pt>
                <c:pt idx="3917">
                  <c:v>0.23749799999999999</c:v>
                </c:pt>
                <c:pt idx="3918">
                  <c:v>0.23506199999999999</c:v>
                </c:pt>
                <c:pt idx="3919">
                  <c:v>0.23299300000000001</c:v>
                </c:pt>
                <c:pt idx="3920">
                  <c:v>0.231379</c:v>
                </c:pt>
                <c:pt idx="3921">
                  <c:v>0.23002900000000001</c:v>
                </c:pt>
                <c:pt idx="3922">
                  <c:v>0.228742</c:v>
                </c:pt>
                <c:pt idx="3923">
                  <c:v>0.22754099999999999</c:v>
                </c:pt>
                <c:pt idx="3924">
                  <c:v>0.226549</c:v>
                </c:pt>
                <c:pt idx="3925">
                  <c:v>0.22570899999999999</c:v>
                </c:pt>
                <c:pt idx="3926">
                  <c:v>0.224769</c:v>
                </c:pt>
                <c:pt idx="3927">
                  <c:v>0.223527</c:v>
                </c:pt>
                <c:pt idx="3928">
                  <c:v>0.22197700000000001</c:v>
                </c:pt>
                <c:pt idx="3929">
                  <c:v>0.22020100000000001</c:v>
                </c:pt>
                <c:pt idx="3930">
                  <c:v>0.21821199999999999</c:v>
                </c:pt>
                <c:pt idx="3931">
                  <c:v>0.21590000000000001</c:v>
                </c:pt>
                <c:pt idx="3932">
                  <c:v>0.21314900000000001</c:v>
                </c:pt>
                <c:pt idx="3933">
                  <c:v>0.209978</c:v>
                </c:pt>
                <c:pt idx="3934">
                  <c:v>0.20655399999999999</c:v>
                </c:pt>
                <c:pt idx="3935">
                  <c:v>0.20300699999999999</c:v>
                </c:pt>
                <c:pt idx="3936">
                  <c:v>0.199269</c:v>
                </c:pt>
                <c:pt idx="3937">
                  <c:v>0.19516700000000001</c:v>
                </c:pt>
                <c:pt idx="3938">
                  <c:v>0.190633</c:v>
                </c:pt>
                <c:pt idx="3939">
                  <c:v>0.18576999999999999</c:v>
                </c:pt>
                <c:pt idx="3940">
                  <c:v>0.18081700000000001</c:v>
                </c:pt>
                <c:pt idx="3941">
                  <c:v>0.17612800000000001</c:v>
                </c:pt>
                <c:pt idx="3942">
                  <c:v>0.17207900000000001</c:v>
                </c:pt>
                <c:pt idx="3943">
                  <c:v>0.16885600000000001</c:v>
                </c:pt>
                <c:pt idx="3944">
                  <c:v>0.16633100000000001</c:v>
                </c:pt>
                <c:pt idx="3945">
                  <c:v>0.164241</c:v>
                </c:pt>
                <c:pt idx="3946">
                  <c:v>0.16247400000000001</c:v>
                </c:pt>
                <c:pt idx="3947">
                  <c:v>0.16109000000000001</c:v>
                </c:pt>
                <c:pt idx="3948">
                  <c:v>0.160052</c:v>
                </c:pt>
                <c:pt idx="3949">
                  <c:v>0.15909200000000001</c:v>
                </c:pt>
                <c:pt idx="3950">
                  <c:v>0.15795899999999999</c:v>
                </c:pt>
                <c:pt idx="3951">
                  <c:v>0.15668799999999999</c:v>
                </c:pt>
                <c:pt idx="3952">
                  <c:v>0.15551599999999999</c:v>
                </c:pt>
                <c:pt idx="3953">
                  <c:v>0.15459000000000001</c:v>
                </c:pt>
                <c:pt idx="3954">
                  <c:v>0.15381800000000001</c:v>
                </c:pt>
                <c:pt idx="3955">
                  <c:v>0.15293999999999999</c:v>
                </c:pt>
                <c:pt idx="3956">
                  <c:v>0.15175</c:v>
                </c:pt>
                <c:pt idx="3957">
                  <c:v>0.15029400000000001</c:v>
                </c:pt>
                <c:pt idx="3958">
                  <c:v>0.14877699999999999</c:v>
                </c:pt>
                <c:pt idx="3959">
                  <c:v>0.14727499999999999</c:v>
                </c:pt>
                <c:pt idx="3960">
                  <c:v>0.14567099999999999</c:v>
                </c:pt>
                <c:pt idx="3961">
                  <c:v>0.14383499999999999</c:v>
                </c:pt>
                <c:pt idx="3962">
                  <c:v>0.141684</c:v>
                </c:pt>
                <c:pt idx="3963">
                  <c:v>0.13913500000000001</c:v>
                </c:pt>
                <c:pt idx="3964">
                  <c:v>0.13616300000000001</c:v>
                </c:pt>
                <c:pt idx="3965">
                  <c:v>0.132881</c:v>
                </c:pt>
                <c:pt idx="3966">
                  <c:v>0.12948200000000001</c:v>
                </c:pt>
                <c:pt idx="3967">
                  <c:v>0.12610499999999999</c:v>
                </c:pt>
                <c:pt idx="3968">
                  <c:v>0.12277</c:v>
                </c:pt>
                <c:pt idx="3969">
                  <c:v>0.119381</c:v>
                </c:pt>
                <c:pt idx="3970">
                  <c:v>0.11579</c:v>
                </c:pt>
                <c:pt idx="3971">
                  <c:v>0.111876</c:v>
                </c:pt>
                <c:pt idx="3972">
                  <c:v>0.107572</c:v>
                </c:pt>
                <c:pt idx="3973">
                  <c:v>0.102885</c:v>
                </c:pt>
                <c:pt idx="3974">
                  <c:v>9.7953999999999999E-2</c:v>
                </c:pt>
                <c:pt idx="3975">
                  <c:v>9.2992000000000005E-2</c:v>
                </c:pt>
                <c:pt idx="3976">
                  <c:v>8.8152999999999995E-2</c:v>
                </c:pt>
                <c:pt idx="3977">
                  <c:v>8.3492999999999998E-2</c:v>
                </c:pt>
                <c:pt idx="3978">
                  <c:v>7.9006999999999994E-2</c:v>
                </c:pt>
                <c:pt idx="3979">
                  <c:v>7.4621999999999994E-2</c:v>
                </c:pt>
                <c:pt idx="3980">
                  <c:v>7.0230000000000001E-2</c:v>
                </c:pt>
                <c:pt idx="3981">
                  <c:v>6.5822000000000006E-2</c:v>
                </c:pt>
                <c:pt idx="3982">
                  <c:v>6.1551000000000002E-2</c:v>
                </c:pt>
                <c:pt idx="3983">
                  <c:v>5.7615E-2</c:v>
                </c:pt>
                <c:pt idx="3984">
                  <c:v>5.4092000000000001E-2</c:v>
                </c:pt>
                <c:pt idx="3985">
                  <c:v>5.0942000000000001E-2</c:v>
                </c:pt>
                <c:pt idx="3986">
                  <c:v>4.8141000000000003E-2</c:v>
                </c:pt>
                <c:pt idx="3987">
                  <c:v>4.5830000000000003E-2</c:v>
                </c:pt>
                <c:pt idx="3988">
                  <c:v>4.4236999999999999E-2</c:v>
                </c:pt>
                <c:pt idx="3989">
                  <c:v>4.3434E-2</c:v>
                </c:pt>
                <c:pt idx="3990">
                  <c:v>4.3272999999999999E-2</c:v>
                </c:pt>
                <c:pt idx="3991">
                  <c:v>4.3541000000000003E-2</c:v>
                </c:pt>
                <c:pt idx="3992">
                  <c:v>4.4035999999999999E-2</c:v>
                </c:pt>
                <c:pt idx="3993">
                  <c:v>4.4537E-2</c:v>
                </c:pt>
                <c:pt idx="3994">
                  <c:v>4.4895999999999998E-2</c:v>
                </c:pt>
                <c:pt idx="3995">
                  <c:v>4.5150999999999997E-2</c:v>
                </c:pt>
                <c:pt idx="3996">
                  <c:v>4.5401999999999998E-2</c:v>
                </c:pt>
                <c:pt idx="3997">
                  <c:v>4.5650000000000003E-2</c:v>
                </c:pt>
                <c:pt idx="3998">
                  <c:v>4.5857000000000002E-2</c:v>
                </c:pt>
                <c:pt idx="3999">
                  <c:v>4.6122000000000003E-2</c:v>
                </c:pt>
                <c:pt idx="4000">
                  <c:v>4.6696000000000001E-2</c:v>
                </c:pt>
                <c:pt idx="4001">
                  <c:v>4.7772000000000002E-2</c:v>
                </c:pt>
                <c:pt idx="4002">
                  <c:v>4.9182999999999998E-2</c:v>
                </c:pt>
                <c:pt idx="4003">
                  <c:v>5.0388000000000002E-2</c:v>
                </c:pt>
                <c:pt idx="4004">
                  <c:v>5.0913E-2</c:v>
                </c:pt>
                <c:pt idx="4005">
                  <c:v>5.0744999999999998E-2</c:v>
                </c:pt>
                <c:pt idx="4006">
                  <c:v>5.0215000000000003E-2</c:v>
                </c:pt>
                <c:pt idx="4007">
                  <c:v>4.9571999999999998E-2</c:v>
                </c:pt>
                <c:pt idx="4008">
                  <c:v>4.8821000000000003E-2</c:v>
                </c:pt>
                <c:pt idx="4009">
                  <c:v>4.7909E-2</c:v>
                </c:pt>
                <c:pt idx="4010">
                  <c:v>4.6908999999999999E-2</c:v>
                </c:pt>
                <c:pt idx="4011">
                  <c:v>4.5969999999999997E-2</c:v>
                </c:pt>
                <c:pt idx="4012">
                  <c:v>4.5113E-2</c:v>
                </c:pt>
                <c:pt idx="4013">
                  <c:v>4.4165999999999997E-2</c:v>
                </c:pt>
                <c:pt idx="4014">
                  <c:v>4.2965999999999997E-2</c:v>
                </c:pt>
                <c:pt idx="4015">
                  <c:v>4.1539E-2</c:v>
                </c:pt>
                <c:pt idx="4016">
                  <c:v>4.0004999999999999E-2</c:v>
                </c:pt>
                <c:pt idx="4017">
                  <c:v>3.8394999999999999E-2</c:v>
                </c:pt>
                <c:pt idx="4018">
                  <c:v>3.6651999999999997E-2</c:v>
                </c:pt>
                <c:pt idx="4019">
                  <c:v>3.4780999999999999E-2</c:v>
                </c:pt>
                <c:pt idx="4020">
                  <c:v>3.2940999999999998E-2</c:v>
                </c:pt>
                <c:pt idx="4021">
                  <c:v>3.1406999999999997E-2</c:v>
                </c:pt>
                <c:pt idx="4022">
                  <c:v>3.0457999999999999E-2</c:v>
                </c:pt>
                <c:pt idx="4023">
                  <c:v>3.0231999999999998E-2</c:v>
                </c:pt>
                <c:pt idx="4024">
                  <c:v>3.0622E-2</c:v>
                </c:pt>
                <c:pt idx="4025">
                  <c:v>3.1269999999999999E-2</c:v>
                </c:pt>
                <c:pt idx="4026">
                  <c:v>3.1738000000000002E-2</c:v>
                </c:pt>
                <c:pt idx="4027">
                  <c:v>3.1815000000000003E-2</c:v>
                </c:pt>
                <c:pt idx="4028">
                  <c:v>3.1632E-2</c:v>
                </c:pt>
                <c:pt idx="4029">
                  <c:v>3.1467000000000002E-2</c:v>
                </c:pt>
                <c:pt idx="4030">
                  <c:v>3.1448999999999998E-2</c:v>
                </c:pt>
                <c:pt idx="4031">
                  <c:v>3.1493E-2</c:v>
                </c:pt>
                <c:pt idx="4032">
                  <c:v>3.1446000000000002E-2</c:v>
                </c:pt>
                <c:pt idx="4033">
                  <c:v>3.1260000000000003E-2</c:v>
                </c:pt>
                <c:pt idx="4034">
                  <c:v>3.1050000000000001E-2</c:v>
                </c:pt>
                <c:pt idx="4035">
                  <c:v>3.1001999999999998E-2</c:v>
                </c:pt>
                <c:pt idx="4036">
                  <c:v>3.1192000000000001E-2</c:v>
                </c:pt>
                <c:pt idx="4037">
                  <c:v>3.1472E-2</c:v>
                </c:pt>
                <c:pt idx="4038">
                  <c:v>3.1588999999999999E-2</c:v>
                </c:pt>
                <c:pt idx="4039">
                  <c:v>3.1406000000000003E-2</c:v>
                </c:pt>
                <c:pt idx="4040">
                  <c:v>3.1E-2</c:v>
                </c:pt>
                <c:pt idx="4041">
                  <c:v>3.056E-2</c:v>
                </c:pt>
                <c:pt idx="4042">
                  <c:v>3.0299E-2</c:v>
                </c:pt>
                <c:pt idx="4043">
                  <c:v>3.0429999999999999E-2</c:v>
                </c:pt>
                <c:pt idx="4044">
                  <c:v>3.1083E-2</c:v>
                </c:pt>
                <c:pt idx="4045">
                  <c:v>3.2187E-2</c:v>
                </c:pt>
                <c:pt idx="4046">
                  <c:v>3.3512E-2</c:v>
                </c:pt>
                <c:pt idx="4047">
                  <c:v>3.4833999999999997E-2</c:v>
                </c:pt>
                <c:pt idx="4048">
                  <c:v>3.6046000000000002E-2</c:v>
                </c:pt>
                <c:pt idx="4049">
                  <c:v>3.7159999999999999E-2</c:v>
                </c:pt>
                <c:pt idx="4050">
                  <c:v>3.8245000000000001E-2</c:v>
                </c:pt>
                <c:pt idx="4051">
                  <c:v>3.9330999999999998E-2</c:v>
                </c:pt>
                <c:pt idx="4052">
                  <c:v>4.0353E-2</c:v>
                </c:pt>
                <c:pt idx="4053">
                  <c:v>4.1202999999999997E-2</c:v>
                </c:pt>
                <c:pt idx="4054">
                  <c:v>4.1803E-2</c:v>
                </c:pt>
                <c:pt idx="4055">
                  <c:v>4.2167000000000003E-2</c:v>
                </c:pt>
                <c:pt idx="4056">
                  <c:v>4.2431000000000003E-2</c:v>
                </c:pt>
                <c:pt idx="4057">
                  <c:v>4.2819999999999997E-2</c:v>
                </c:pt>
                <c:pt idx="4058">
                  <c:v>4.3506000000000003E-2</c:v>
                </c:pt>
                <c:pt idx="4059">
                  <c:v>4.4435000000000002E-2</c:v>
                </c:pt>
                <c:pt idx="4060">
                  <c:v>4.5273000000000001E-2</c:v>
                </c:pt>
                <c:pt idx="4061">
                  <c:v>4.5610999999999999E-2</c:v>
                </c:pt>
                <c:pt idx="4062">
                  <c:v>4.5307E-2</c:v>
                </c:pt>
                <c:pt idx="4063">
                  <c:v>4.4639999999999999E-2</c:v>
                </c:pt>
                <c:pt idx="4064">
                  <c:v>4.4061999999999997E-2</c:v>
                </c:pt>
                <c:pt idx="4065">
                  <c:v>4.3867999999999997E-2</c:v>
                </c:pt>
                <c:pt idx="4066">
                  <c:v>4.4016E-2</c:v>
                </c:pt>
                <c:pt idx="4067">
                  <c:v>4.4167999999999999E-2</c:v>
                </c:pt>
                <c:pt idx="4068">
                  <c:v>4.3942000000000002E-2</c:v>
                </c:pt>
                <c:pt idx="4069">
                  <c:v>4.3217999999999999E-2</c:v>
                </c:pt>
                <c:pt idx="4070">
                  <c:v>4.2110000000000002E-2</c:v>
                </c:pt>
                <c:pt idx="4071">
                  <c:v>4.0667000000000002E-2</c:v>
                </c:pt>
                <c:pt idx="4072">
                  <c:v>3.8817999999999998E-2</c:v>
                </c:pt>
                <c:pt idx="4073">
                  <c:v>3.6604999999999999E-2</c:v>
                </c:pt>
                <c:pt idx="4074">
                  <c:v>3.4214000000000001E-2</c:v>
                </c:pt>
                <c:pt idx="4075">
                  <c:v>3.1777E-2</c:v>
                </c:pt>
                <c:pt idx="4076">
                  <c:v>2.9350999999999999E-2</c:v>
                </c:pt>
                <c:pt idx="4077">
                  <c:v>2.7061000000000002E-2</c:v>
                </c:pt>
                <c:pt idx="4078">
                  <c:v>2.5096E-2</c:v>
                </c:pt>
                <c:pt idx="4079">
                  <c:v>2.3621E-2</c:v>
                </c:pt>
                <c:pt idx="4080">
                  <c:v>2.2792E-2</c:v>
                </c:pt>
                <c:pt idx="4081">
                  <c:v>2.0286999999999999E-2</c:v>
                </c:pt>
                <c:pt idx="4082">
                  <c:v>1.8436999999999999E-2</c:v>
                </c:pt>
                <c:pt idx="4083">
                  <c:v>1.6926E-2</c:v>
                </c:pt>
                <c:pt idx="4084">
                  <c:v>1.5502E-2</c:v>
                </c:pt>
                <c:pt idx="4085">
                  <c:v>1.4201E-2</c:v>
                </c:pt>
                <c:pt idx="4086">
                  <c:v>1.3254999999999999E-2</c:v>
                </c:pt>
                <c:pt idx="4087">
                  <c:v>1.2859000000000001E-2</c:v>
                </c:pt>
                <c:pt idx="4088">
                  <c:v>1.3058999999999999E-2</c:v>
                </c:pt>
                <c:pt idx="4089">
                  <c:v>1.3723000000000001E-2</c:v>
                </c:pt>
                <c:pt idx="4090">
                  <c:v>1.4559000000000001E-2</c:v>
                </c:pt>
                <c:pt idx="4091">
                  <c:v>1.5263000000000001E-2</c:v>
                </c:pt>
                <c:pt idx="4092">
                  <c:v>1.5710999999999999E-2</c:v>
                </c:pt>
                <c:pt idx="4093">
                  <c:v>1.5938999999999998E-2</c:v>
                </c:pt>
                <c:pt idx="4094">
                  <c:v>1.5938999999999998E-2</c:v>
                </c:pt>
                <c:pt idx="4095">
                  <c:v>1.5610000000000001E-2</c:v>
                </c:pt>
                <c:pt idx="4096">
                  <c:v>1.4905E-2</c:v>
                </c:pt>
                <c:pt idx="4097">
                  <c:v>1.3863E-2</c:v>
                </c:pt>
                <c:pt idx="4098">
                  <c:v>1.2484E-2</c:v>
                </c:pt>
                <c:pt idx="4099">
                  <c:v>1.0802000000000001E-2</c:v>
                </c:pt>
                <c:pt idx="4100">
                  <c:v>9.0379999999999992E-3</c:v>
                </c:pt>
                <c:pt idx="4101">
                  <c:v>7.4770000000000001E-3</c:v>
                </c:pt>
                <c:pt idx="4102">
                  <c:v>6.2059999999999997E-3</c:v>
                </c:pt>
                <c:pt idx="4103">
                  <c:v>5.1840000000000002E-3</c:v>
                </c:pt>
                <c:pt idx="4104">
                  <c:v>4.4929999999999996E-3</c:v>
                </c:pt>
                <c:pt idx="4105">
                  <c:v>4.2459999999999998E-3</c:v>
                </c:pt>
                <c:pt idx="4106">
                  <c:v>4.2160000000000001E-3</c:v>
                </c:pt>
                <c:pt idx="4107">
                  <c:v>4.7660000000000003E-3</c:v>
                </c:pt>
                <c:pt idx="4108">
                  <c:v>6.0930000000000003E-3</c:v>
                </c:pt>
                <c:pt idx="4109">
                  <c:v>8.3979999999999992E-3</c:v>
                </c:pt>
                <c:pt idx="4110">
                  <c:v>1.1651E-2</c:v>
                </c:pt>
                <c:pt idx="4111">
                  <c:v>1.5651999999999999E-2</c:v>
                </c:pt>
                <c:pt idx="4112">
                  <c:v>2.026E-2</c:v>
                </c:pt>
                <c:pt idx="4113">
                  <c:v>2.5458999999999999E-2</c:v>
                </c:pt>
                <c:pt idx="4114">
                  <c:v>3.1224999999999999E-2</c:v>
                </c:pt>
                <c:pt idx="4115">
                  <c:v>3.7421000000000003E-2</c:v>
                </c:pt>
                <c:pt idx="4116">
                  <c:v>4.3822E-2</c:v>
                </c:pt>
                <c:pt idx="4117">
                  <c:v>5.0212E-2</c:v>
                </c:pt>
                <c:pt idx="4118">
                  <c:v>5.6464E-2</c:v>
                </c:pt>
                <c:pt idx="4119">
                  <c:v>6.2576999999999994E-2</c:v>
                </c:pt>
                <c:pt idx="4120">
                  <c:v>6.8629999999999997E-2</c:v>
                </c:pt>
                <c:pt idx="4121">
                  <c:v>7.467E-2</c:v>
                </c:pt>
                <c:pt idx="4122">
                  <c:v>8.0674999999999997E-2</c:v>
                </c:pt>
                <c:pt idx="4123">
                  <c:v>8.6610999999999994E-2</c:v>
                </c:pt>
                <c:pt idx="4124">
                  <c:v>9.2440999999999995E-2</c:v>
                </c:pt>
                <c:pt idx="4125">
                  <c:v>9.8064999999999999E-2</c:v>
                </c:pt>
                <c:pt idx="4126">
                  <c:v>0.10337499999999999</c:v>
                </c:pt>
                <c:pt idx="4127">
                  <c:v>0.10834100000000001</c:v>
                </c:pt>
                <c:pt idx="4128">
                  <c:v>0.112944</c:v>
                </c:pt>
                <c:pt idx="4129">
                  <c:v>0.11702700000000001</c:v>
                </c:pt>
                <c:pt idx="4130">
                  <c:v>0.120397</c:v>
                </c:pt>
                <c:pt idx="4131">
                  <c:v>0.123062</c:v>
                </c:pt>
                <c:pt idx="4132">
                  <c:v>0.125226</c:v>
                </c:pt>
                <c:pt idx="4133">
                  <c:v>0.126966</c:v>
                </c:pt>
                <c:pt idx="4134">
                  <c:v>0.12804699999999999</c:v>
                </c:pt>
                <c:pt idx="4135">
                  <c:v>0.12814300000000001</c:v>
                </c:pt>
                <c:pt idx="4136">
                  <c:v>0.127167</c:v>
                </c:pt>
                <c:pt idx="4137">
                  <c:v>0.125281</c:v>
                </c:pt>
                <c:pt idx="4138">
                  <c:v>0.122651</c:v>
                </c:pt>
                <c:pt idx="4139">
                  <c:v>0.119368</c:v>
                </c:pt>
                <c:pt idx="4140">
                  <c:v>0.11557199999999999</c:v>
                </c:pt>
                <c:pt idx="4141">
                  <c:v>0.111496</c:v>
                </c:pt>
                <c:pt idx="4142">
                  <c:v>0.10734</c:v>
                </c:pt>
                <c:pt idx="4143">
                  <c:v>0.103211</c:v>
                </c:pt>
                <c:pt idx="4144">
                  <c:v>9.9129999999999996E-2</c:v>
                </c:pt>
                <c:pt idx="4145">
                  <c:v>9.5046000000000005E-2</c:v>
                </c:pt>
                <c:pt idx="4146">
                  <c:v>9.0909000000000004E-2</c:v>
                </c:pt>
                <c:pt idx="4147">
                  <c:v>8.6793999999999996E-2</c:v>
                </c:pt>
                <c:pt idx="4148">
                  <c:v>8.2888000000000003E-2</c:v>
                </c:pt>
                <c:pt idx="4149">
                  <c:v>7.9300999999999996E-2</c:v>
                </c:pt>
                <c:pt idx="4150">
                  <c:v>7.5977000000000003E-2</c:v>
                </c:pt>
                <c:pt idx="4151">
                  <c:v>7.2817000000000007E-2</c:v>
                </c:pt>
                <c:pt idx="4152">
                  <c:v>6.9750999999999994E-2</c:v>
                </c:pt>
                <c:pt idx="4153">
                  <c:v>6.6746E-2</c:v>
                </c:pt>
                <c:pt idx="4154">
                  <c:v>6.3862000000000002E-2</c:v>
                </c:pt>
                <c:pt idx="4155">
                  <c:v>6.1295000000000002E-2</c:v>
                </c:pt>
                <c:pt idx="4156">
                  <c:v>5.9207000000000003E-2</c:v>
                </c:pt>
                <c:pt idx="4157">
                  <c:v>5.7500999999999997E-2</c:v>
                </c:pt>
                <c:pt idx="4158">
                  <c:v>5.5867E-2</c:v>
                </c:pt>
                <c:pt idx="4159">
                  <c:v>5.4011000000000003E-2</c:v>
                </c:pt>
                <c:pt idx="4160">
                  <c:v>5.1824000000000002E-2</c:v>
                </c:pt>
                <c:pt idx="4161">
                  <c:v>4.938E-2</c:v>
                </c:pt>
                <c:pt idx="4162">
                  <c:v>4.6855000000000001E-2</c:v>
                </c:pt>
                <c:pt idx="4163">
                  <c:v>4.4452999999999999E-2</c:v>
                </c:pt>
                <c:pt idx="4164">
                  <c:v>4.2323E-2</c:v>
                </c:pt>
                <c:pt idx="4165">
                  <c:v>4.0509999999999997E-2</c:v>
                </c:pt>
                <c:pt idx="4166">
                  <c:v>3.8924E-2</c:v>
                </c:pt>
                <c:pt idx="4167">
                  <c:v>3.7347999999999999E-2</c:v>
                </c:pt>
                <c:pt idx="4168">
                  <c:v>3.5555000000000003E-2</c:v>
                </c:pt>
                <c:pt idx="4169">
                  <c:v>3.3506000000000001E-2</c:v>
                </c:pt>
                <c:pt idx="4170">
                  <c:v>3.1454000000000003E-2</c:v>
                </c:pt>
                <c:pt idx="4171">
                  <c:v>2.9724E-2</c:v>
                </c:pt>
                <c:pt idx="4172">
                  <c:v>2.8379000000000001E-2</c:v>
                </c:pt>
                <c:pt idx="4173">
                  <c:v>2.7206000000000001E-2</c:v>
                </c:pt>
                <c:pt idx="4174">
                  <c:v>2.6036E-2</c:v>
                </c:pt>
                <c:pt idx="4175">
                  <c:v>2.4867E-2</c:v>
                </c:pt>
                <c:pt idx="4176">
                  <c:v>2.3699000000000001E-2</c:v>
                </c:pt>
                <c:pt idx="4177">
                  <c:v>2.2467000000000001E-2</c:v>
                </c:pt>
                <c:pt idx="4178">
                  <c:v>2.1204000000000001E-2</c:v>
                </c:pt>
                <c:pt idx="4179">
                  <c:v>2.0081999999999999E-2</c:v>
                </c:pt>
                <c:pt idx="4180">
                  <c:v>1.9179999999999999E-2</c:v>
                </c:pt>
                <c:pt idx="4181">
                  <c:v>1.8332999999999999E-2</c:v>
                </c:pt>
                <c:pt idx="4182">
                  <c:v>1.7274000000000001E-2</c:v>
                </c:pt>
                <c:pt idx="4183">
                  <c:v>1.5886999999999998E-2</c:v>
                </c:pt>
                <c:pt idx="4184">
                  <c:v>1.4291999999999999E-2</c:v>
                </c:pt>
                <c:pt idx="4185">
                  <c:v>1.2754E-2</c:v>
                </c:pt>
                <c:pt idx="4186">
                  <c:v>1.1527000000000001E-2</c:v>
                </c:pt>
                <c:pt idx="4187">
                  <c:v>1.0721E-2</c:v>
                </c:pt>
                <c:pt idx="4188">
                  <c:v>1.0227E-2</c:v>
                </c:pt>
                <c:pt idx="4189">
                  <c:v>9.7579999999999993E-3</c:v>
                </c:pt>
                <c:pt idx="4190">
                  <c:v>9.0060000000000001E-3</c:v>
                </c:pt>
                <c:pt idx="4191">
                  <c:v>7.8009999999999998E-3</c:v>
                </c:pt>
                <c:pt idx="4192">
                  <c:v>6.2820000000000003E-3</c:v>
                </c:pt>
                <c:pt idx="4193">
                  <c:v>4.9719999999999999E-3</c:v>
                </c:pt>
                <c:pt idx="4194">
                  <c:v>4.4929999999999996E-3</c:v>
                </c:pt>
                <c:pt idx="4195">
                  <c:v>4.3420000000000004E-3</c:v>
                </c:pt>
                <c:pt idx="4196">
                  <c:v>4.9709999999999997E-3</c:v>
                </c:pt>
                <c:pt idx="4197">
                  <c:v>6.019E-3</c:v>
                </c:pt>
                <c:pt idx="4198">
                  <c:v>7.3870000000000003E-3</c:v>
                </c:pt>
                <c:pt idx="4199">
                  <c:v>9.1319999999999995E-3</c:v>
                </c:pt>
                <c:pt idx="4200">
                  <c:v>1.1271E-2</c:v>
                </c:pt>
                <c:pt idx="4201">
                  <c:v>1.3787000000000001E-2</c:v>
                </c:pt>
                <c:pt idx="4202">
                  <c:v>1.6681000000000001E-2</c:v>
                </c:pt>
                <c:pt idx="4203">
                  <c:v>1.9903000000000001E-2</c:v>
                </c:pt>
                <c:pt idx="4204">
                  <c:v>2.3251000000000001E-2</c:v>
                </c:pt>
                <c:pt idx="4205">
                  <c:v>2.6411E-2</c:v>
                </c:pt>
                <c:pt idx="4206">
                  <c:v>2.9142000000000001E-2</c:v>
                </c:pt>
                <c:pt idx="4207">
                  <c:v>3.1474000000000002E-2</c:v>
                </c:pt>
                <c:pt idx="4208">
                  <c:v>3.3639000000000002E-2</c:v>
                </c:pt>
                <c:pt idx="4209">
                  <c:v>3.5797000000000002E-2</c:v>
                </c:pt>
                <c:pt idx="4210">
                  <c:v>3.7881999999999999E-2</c:v>
                </c:pt>
                <c:pt idx="4211">
                  <c:v>3.9779000000000002E-2</c:v>
                </c:pt>
                <c:pt idx="4212">
                  <c:v>4.1522999999999997E-2</c:v>
                </c:pt>
                <c:pt idx="4213">
                  <c:v>4.3208999999999997E-2</c:v>
                </c:pt>
                <c:pt idx="4214">
                  <c:v>4.4810000000000003E-2</c:v>
                </c:pt>
                <c:pt idx="4215">
                  <c:v>4.6254000000000003E-2</c:v>
                </c:pt>
                <c:pt idx="4216">
                  <c:v>4.7634999999999997E-2</c:v>
                </c:pt>
                <c:pt idx="4217">
                  <c:v>4.8186E-2</c:v>
                </c:pt>
                <c:pt idx="4218">
                  <c:v>4.9084999999999997E-2</c:v>
                </c:pt>
                <c:pt idx="4219">
                  <c:v>5.0342999999999999E-2</c:v>
                </c:pt>
                <c:pt idx="4220">
                  <c:v>5.1924999999999999E-2</c:v>
                </c:pt>
                <c:pt idx="4221">
                  <c:v>5.3850000000000002E-2</c:v>
                </c:pt>
                <c:pt idx="4222">
                  <c:v>5.6201000000000001E-2</c:v>
                </c:pt>
                <c:pt idx="4223">
                  <c:v>5.9110000000000003E-2</c:v>
                </c:pt>
                <c:pt idx="4224">
                  <c:v>6.2659000000000006E-2</c:v>
                </c:pt>
                <c:pt idx="4225">
                  <c:v>6.6735000000000003E-2</c:v>
                </c:pt>
                <c:pt idx="4226">
                  <c:v>7.1049000000000001E-2</c:v>
                </c:pt>
                <c:pt idx="4227">
                  <c:v>7.5325000000000003E-2</c:v>
                </c:pt>
                <c:pt idx="4228">
                  <c:v>7.9411999999999996E-2</c:v>
                </c:pt>
                <c:pt idx="4229">
                  <c:v>8.3239999999999995E-2</c:v>
                </c:pt>
                <c:pt idx="4230">
                  <c:v>8.6763000000000007E-2</c:v>
                </c:pt>
                <c:pt idx="4231">
                  <c:v>8.9956999999999995E-2</c:v>
                </c:pt>
                <c:pt idx="4232">
                  <c:v>9.2794000000000001E-2</c:v>
                </c:pt>
                <c:pt idx="4233">
                  <c:v>9.5300999999999997E-2</c:v>
                </c:pt>
                <c:pt idx="4234">
                  <c:v>9.7695000000000004E-2</c:v>
                </c:pt>
                <c:pt idx="4235">
                  <c:v>0.100268</c:v>
                </c:pt>
                <c:pt idx="4236">
                  <c:v>0.102995</c:v>
                </c:pt>
                <c:pt idx="4237">
                  <c:v>0.105353</c:v>
                </c:pt>
                <c:pt idx="4238">
                  <c:v>0.106709</c:v>
                </c:pt>
                <c:pt idx="4239">
                  <c:v>0.106806</c:v>
                </c:pt>
                <c:pt idx="4240">
                  <c:v>0.105838</c:v>
                </c:pt>
                <c:pt idx="4241">
                  <c:v>0.10420599999999999</c:v>
                </c:pt>
                <c:pt idx="4242">
                  <c:v>0.10230599999999999</c:v>
                </c:pt>
                <c:pt idx="4243">
                  <c:v>0.100397</c:v>
                </c:pt>
                <c:pt idx="4244">
                  <c:v>9.8546999999999996E-2</c:v>
                </c:pt>
                <c:pt idx="4245">
                  <c:v>9.6754000000000007E-2</c:v>
                </c:pt>
                <c:pt idx="4246">
                  <c:v>9.5145999999999994E-2</c:v>
                </c:pt>
                <c:pt idx="4247">
                  <c:v>9.3920000000000003E-2</c:v>
                </c:pt>
                <c:pt idx="4248">
                  <c:v>9.3046000000000004E-2</c:v>
                </c:pt>
                <c:pt idx="4249">
                  <c:v>9.2259999999999995E-2</c:v>
                </c:pt>
                <c:pt idx="4250">
                  <c:v>9.1447000000000001E-2</c:v>
                </c:pt>
                <c:pt idx="4251">
                  <c:v>9.0891E-2</c:v>
                </c:pt>
                <c:pt idx="4252">
                  <c:v>9.1016E-2</c:v>
                </c:pt>
                <c:pt idx="4253">
                  <c:v>9.1925000000000007E-2</c:v>
                </c:pt>
                <c:pt idx="4254">
                  <c:v>9.3252000000000002E-2</c:v>
                </c:pt>
                <c:pt idx="4255">
                  <c:v>9.4476000000000004E-2</c:v>
                </c:pt>
                <c:pt idx="4256">
                  <c:v>9.5366000000000006E-2</c:v>
                </c:pt>
                <c:pt idx="4257">
                  <c:v>9.6102999999999994E-2</c:v>
                </c:pt>
                <c:pt idx="4258">
                  <c:v>9.6946000000000004E-2</c:v>
                </c:pt>
                <c:pt idx="4259">
                  <c:v>9.7865999999999995E-2</c:v>
                </c:pt>
                <c:pt idx="4260">
                  <c:v>9.8587999999999995E-2</c:v>
                </c:pt>
                <c:pt idx="4261">
                  <c:v>9.8826999999999998E-2</c:v>
                </c:pt>
                <c:pt idx="4262">
                  <c:v>9.8376000000000005E-2</c:v>
                </c:pt>
                <c:pt idx="4263">
                  <c:v>9.7143999999999994E-2</c:v>
                </c:pt>
                <c:pt idx="4264">
                  <c:v>9.5272999999999997E-2</c:v>
                </c:pt>
                <c:pt idx="4265">
                  <c:v>9.3037999999999996E-2</c:v>
                </c:pt>
                <c:pt idx="4266">
                  <c:v>9.0406E-2</c:v>
                </c:pt>
                <c:pt idx="4267">
                  <c:v>8.6841000000000002E-2</c:v>
                </c:pt>
                <c:pt idx="4268">
                  <c:v>8.1678000000000001E-2</c:v>
                </c:pt>
                <c:pt idx="4269">
                  <c:v>7.4587000000000001E-2</c:v>
                </c:pt>
                <c:pt idx="4270">
                  <c:v>6.6632999999999998E-2</c:v>
                </c:pt>
                <c:pt idx="4271">
                  <c:v>6.2488000000000002E-2</c:v>
                </c:pt>
                <c:pt idx="4272">
                  <c:v>6.5721000000000002E-2</c:v>
                </c:pt>
                <c:pt idx="4273">
                  <c:v>7.4150999999999995E-2</c:v>
                </c:pt>
                <c:pt idx="4274">
                  <c:v>8.4666000000000005E-2</c:v>
                </c:pt>
                <c:pt idx="4275">
                  <c:v>9.5278000000000002E-2</c:v>
                </c:pt>
                <c:pt idx="4276">
                  <c:v>0.104895</c:v>
                </c:pt>
                <c:pt idx="4277">
                  <c:v>0.112938</c:v>
                </c:pt>
                <c:pt idx="4278">
                  <c:v>0.119045</c:v>
                </c:pt>
                <c:pt idx="4279">
                  <c:v>0.123059</c:v>
                </c:pt>
                <c:pt idx="4280">
                  <c:v>0.12519</c:v>
                </c:pt>
                <c:pt idx="4281">
                  <c:v>0.12593199999999999</c:v>
                </c:pt>
                <c:pt idx="4282">
                  <c:v>0.125718</c:v>
                </c:pt>
                <c:pt idx="4283">
                  <c:v>0.124609</c:v>
                </c:pt>
                <c:pt idx="4284">
                  <c:v>0.12223000000000001</c:v>
                </c:pt>
                <c:pt idx="4285">
                  <c:v>0.11805599999999999</c:v>
                </c:pt>
                <c:pt idx="4286">
                  <c:v>0.11186</c:v>
                </c:pt>
                <c:pt idx="4287">
                  <c:v>0.103897</c:v>
                </c:pt>
                <c:pt idx="4288">
                  <c:v>9.4640000000000002E-2</c:v>
                </c:pt>
                <c:pt idx="4289">
                  <c:v>8.4311999999999998E-2</c:v>
                </c:pt>
                <c:pt idx="4290">
                  <c:v>7.2793999999999998E-2</c:v>
                </c:pt>
                <c:pt idx="4291">
                  <c:v>6.0211000000000001E-2</c:v>
                </c:pt>
                <c:pt idx="4292">
                  <c:v>4.7645E-2</c:v>
                </c:pt>
                <c:pt idx="4293">
                  <c:v>3.7252E-2</c:v>
                </c:pt>
                <c:pt idx="4294">
                  <c:v>3.1937E-2</c:v>
                </c:pt>
                <c:pt idx="4295">
                  <c:v>3.3862999999999997E-2</c:v>
                </c:pt>
                <c:pt idx="4296">
                  <c:v>4.0128999999999998E-2</c:v>
                </c:pt>
                <c:pt idx="4297">
                  <c:v>4.5559000000000002E-2</c:v>
                </c:pt>
                <c:pt idx="4298">
                  <c:v>4.9140000000000003E-2</c:v>
                </c:pt>
                <c:pt idx="4299">
                  <c:v>5.169E-2</c:v>
                </c:pt>
                <c:pt idx="4300">
                  <c:v>5.3886000000000003E-2</c:v>
                </c:pt>
                <c:pt idx="4301">
                  <c:v>5.5863999999999997E-2</c:v>
                </c:pt>
                <c:pt idx="4302">
                  <c:v>5.7437000000000002E-2</c:v>
                </c:pt>
                <c:pt idx="4303">
                  <c:v>5.8646999999999998E-2</c:v>
                </c:pt>
                <c:pt idx="4304">
                  <c:v>5.9880999999999997E-2</c:v>
                </c:pt>
                <c:pt idx="4305">
                  <c:v>6.1397E-2</c:v>
                </c:pt>
                <c:pt idx="4306">
                  <c:v>6.3019000000000006E-2</c:v>
                </c:pt>
                <c:pt idx="4307">
                  <c:v>6.4406000000000005E-2</c:v>
                </c:pt>
                <c:pt idx="4308">
                  <c:v>6.5520999999999996E-2</c:v>
                </c:pt>
                <c:pt idx="4309">
                  <c:v>6.6701999999999997E-2</c:v>
                </c:pt>
                <c:pt idx="4310">
                  <c:v>6.8221000000000004E-2</c:v>
                </c:pt>
                <c:pt idx="4311">
                  <c:v>6.9916000000000006E-2</c:v>
                </c:pt>
                <c:pt idx="4312">
                  <c:v>7.1343000000000004E-2</c:v>
                </c:pt>
                <c:pt idx="4313">
                  <c:v>7.2121000000000005E-2</c:v>
                </c:pt>
                <c:pt idx="4314">
                  <c:v>7.2100999999999998E-2</c:v>
                </c:pt>
                <c:pt idx="4315">
                  <c:v>7.1354000000000001E-2</c:v>
                </c:pt>
                <c:pt idx="4316">
                  <c:v>7.0042999999999994E-2</c:v>
                </c:pt>
                <c:pt idx="4317">
                  <c:v>6.8315000000000001E-2</c:v>
                </c:pt>
                <c:pt idx="4318">
                  <c:v>6.6486000000000003E-2</c:v>
                </c:pt>
                <c:pt idx="4319">
                  <c:v>6.5229999999999996E-2</c:v>
                </c:pt>
                <c:pt idx="4320">
                  <c:v>6.5252000000000004E-2</c:v>
                </c:pt>
                <c:pt idx="4321">
                  <c:v>6.6726999999999995E-2</c:v>
                </c:pt>
                <c:pt idx="4322">
                  <c:v>6.9224999999999995E-2</c:v>
                </c:pt>
                <c:pt idx="4323">
                  <c:v>7.2057999999999997E-2</c:v>
                </c:pt>
                <c:pt idx="4324">
                  <c:v>7.4624999999999997E-2</c:v>
                </c:pt>
                <c:pt idx="4325">
                  <c:v>7.6701000000000005E-2</c:v>
                </c:pt>
                <c:pt idx="4326">
                  <c:v>7.8562000000000007E-2</c:v>
                </c:pt>
                <c:pt idx="4327">
                  <c:v>8.0630999999999994E-2</c:v>
                </c:pt>
                <c:pt idx="4328">
                  <c:v>8.2920999999999995E-2</c:v>
                </c:pt>
                <c:pt idx="4329">
                  <c:v>8.4978999999999999E-2</c:v>
                </c:pt>
                <c:pt idx="4330">
                  <c:v>8.6331000000000005E-2</c:v>
                </c:pt>
                <c:pt idx="4331">
                  <c:v>8.6791999999999994E-2</c:v>
                </c:pt>
                <c:pt idx="4332">
                  <c:v>8.6374999999999993E-2</c:v>
                </c:pt>
                <c:pt idx="4333">
                  <c:v>8.5089999999999999E-2</c:v>
                </c:pt>
                <c:pt idx="4334">
                  <c:v>8.2969000000000001E-2</c:v>
                </c:pt>
                <c:pt idx="4335">
                  <c:v>8.0234E-2</c:v>
                </c:pt>
                <c:pt idx="4336">
                  <c:v>7.7282000000000003E-2</c:v>
                </c:pt>
                <c:pt idx="4337">
                  <c:v>7.4417999999999998E-2</c:v>
                </c:pt>
                <c:pt idx="4338">
                  <c:v>7.1710999999999997E-2</c:v>
                </c:pt>
                <c:pt idx="4339">
                  <c:v>6.9117999999999999E-2</c:v>
                </c:pt>
                <c:pt idx="4340">
                  <c:v>6.6664000000000001E-2</c:v>
                </c:pt>
                <c:pt idx="4341">
                  <c:v>6.4546000000000006E-2</c:v>
                </c:pt>
                <c:pt idx="4342">
                  <c:v>6.3121999999999998E-2</c:v>
                </c:pt>
                <c:pt idx="4343">
                  <c:v>6.2673999999999994E-2</c:v>
                </c:pt>
                <c:pt idx="4344">
                  <c:v>6.3084000000000001E-2</c:v>
                </c:pt>
                <c:pt idx="4345">
                  <c:v>6.3854999999999995E-2</c:v>
                </c:pt>
                <c:pt idx="4346">
                  <c:v>6.4566999999999999E-2</c:v>
                </c:pt>
                <c:pt idx="4347">
                  <c:v>6.5272999999999998E-2</c:v>
                </c:pt>
                <c:pt idx="4348">
                  <c:v>6.6405000000000006E-2</c:v>
                </c:pt>
                <c:pt idx="4349">
                  <c:v>6.8271999999999999E-2</c:v>
                </c:pt>
                <c:pt idx="4350">
                  <c:v>7.0682999999999996E-2</c:v>
                </c:pt>
                <c:pt idx="4351">
                  <c:v>7.3053999999999994E-2</c:v>
                </c:pt>
                <c:pt idx="4352">
                  <c:v>7.4840000000000004E-2</c:v>
                </c:pt>
                <c:pt idx="4353">
                  <c:v>7.5835E-2</c:v>
                </c:pt>
                <c:pt idx="4354">
                  <c:v>7.6147999999999993E-2</c:v>
                </c:pt>
                <c:pt idx="4355">
                  <c:v>7.6062000000000005E-2</c:v>
                </c:pt>
                <c:pt idx="4356">
                  <c:v>7.5916999999999998E-2</c:v>
                </c:pt>
                <c:pt idx="4357">
                  <c:v>7.6002E-2</c:v>
                </c:pt>
                <c:pt idx="4358">
                  <c:v>7.6416999999999999E-2</c:v>
                </c:pt>
                <c:pt idx="4359">
                  <c:v>7.6942999999999998E-2</c:v>
                </c:pt>
                <c:pt idx="4360">
                  <c:v>7.7059000000000002E-2</c:v>
                </c:pt>
                <c:pt idx="4361">
                  <c:v>7.6267000000000001E-2</c:v>
                </c:pt>
                <c:pt idx="4362">
                  <c:v>7.4451000000000003E-2</c:v>
                </c:pt>
                <c:pt idx="4363">
                  <c:v>7.1806999999999996E-2</c:v>
                </c:pt>
                <c:pt idx="4364">
                  <c:v>6.8450999999999998E-2</c:v>
                </c:pt>
                <c:pt idx="4365">
                  <c:v>6.4443E-2</c:v>
                </c:pt>
                <c:pt idx="4366">
                  <c:v>6.0144999999999997E-2</c:v>
                </c:pt>
                <c:pt idx="4367">
                  <c:v>5.6084000000000002E-2</c:v>
                </c:pt>
                <c:pt idx="4368">
                  <c:v>5.1774000000000001E-2</c:v>
                </c:pt>
                <c:pt idx="4369">
                  <c:v>4.7467000000000002E-2</c:v>
                </c:pt>
                <c:pt idx="4370">
                  <c:v>4.3161999999999999E-2</c:v>
                </c:pt>
                <c:pt idx="4371">
                  <c:v>3.8857999999999997E-2</c:v>
                </c:pt>
                <c:pt idx="4372">
                  <c:v>3.4555000000000002E-2</c:v>
                </c:pt>
                <c:pt idx="4373">
                  <c:v>3.0255000000000001E-2</c:v>
                </c:pt>
                <c:pt idx="4374">
                  <c:v>2.5957000000000001E-2</c:v>
                </c:pt>
                <c:pt idx="4375">
                  <c:v>2.1661E-2</c:v>
                </c:pt>
                <c:pt idx="4376">
                  <c:v>1.7365999999999999E-2</c:v>
                </c:pt>
                <c:pt idx="4377">
                  <c:v>1.3073E-2</c:v>
                </c:pt>
                <c:pt idx="4378">
                  <c:v>8.7819999999999999E-3</c:v>
                </c:pt>
                <c:pt idx="4379">
                  <c:v>4.4929999999999996E-3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46F7-9945-8EB1-8FD95F47AA5F}"/>
            </c:ext>
          </c:extLst>
        </c:ser>
        <c:ser>
          <c:idx val="8"/>
          <c:order val="8"/>
          <c:tx>
            <c:strRef>
              <c:f>[IR_Poria.xlsx]Grattage!$J$1</c:f>
              <c:strCache>
                <c:ptCount val="1"/>
                <c:pt idx="0">
                  <c:v>Poria-grattage-PES-C</c:v>
                </c:pt>
              </c:strCache>
            </c:strRef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[IR_Poria.xlsx]Grattage!$A$2:$A$4381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[IR_Poria.xlsx]Grattage!$J$2:$J$4381</c:f>
              <c:numCache>
                <c:formatCode>General</c:formatCode>
                <c:ptCount val="4380"/>
                <c:pt idx="0">
                  <c:v>6.5506999999999996E-2</c:v>
                </c:pt>
                <c:pt idx="1">
                  <c:v>6.4740000000000006E-2</c:v>
                </c:pt>
                <c:pt idx="2">
                  <c:v>6.3974000000000003E-2</c:v>
                </c:pt>
                <c:pt idx="3">
                  <c:v>6.3211000000000003E-2</c:v>
                </c:pt>
                <c:pt idx="4">
                  <c:v>6.2448999999999998E-2</c:v>
                </c:pt>
                <c:pt idx="5">
                  <c:v>6.1689000000000001E-2</c:v>
                </c:pt>
                <c:pt idx="6">
                  <c:v>6.0929999999999998E-2</c:v>
                </c:pt>
                <c:pt idx="7">
                  <c:v>6.0172999999999997E-2</c:v>
                </c:pt>
                <c:pt idx="8">
                  <c:v>5.9417999999999999E-2</c:v>
                </c:pt>
                <c:pt idx="9">
                  <c:v>5.8665000000000002E-2</c:v>
                </c:pt>
                <c:pt idx="10">
                  <c:v>5.7914E-2</c:v>
                </c:pt>
                <c:pt idx="11">
                  <c:v>5.7164E-2</c:v>
                </c:pt>
                <c:pt idx="12">
                  <c:v>5.6416000000000001E-2</c:v>
                </c:pt>
                <c:pt idx="13">
                  <c:v>5.6125000000000001E-2</c:v>
                </c:pt>
                <c:pt idx="14">
                  <c:v>5.5350999999999997E-2</c:v>
                </c:pt>
                <c:pt idx="15">
                  <c:v>5.3897E-2</c:v>
                </c:pt>
                <c:pt idx="16">
                  <c:v>5.1767000000000001E-2</c:v>
                </c:pt>
                <c:pt idx="17">
                  <c:v>4.9168999999999997E-2</c:v>
                </c:pt>
                <c:pt idx="18">
                  <c:v>4.6535E-2</c:v>
                </c:pt>
                <c:pt idx="19">
                  <c:v>4.4347999999999999E-2</c:v>
                </c:pt>
                <c:pt idx="20">
                  <c:v>4.2731999999999999E-2</c:v>
                </c:pt>
                <c:pt idx="21">
                  <c:v>4.1326000000000002E-2</c:v>
                </c:pt>
                <c:pt idx="22">
                  <c:v>3.9433000000000003E-2</c:v>
                </c:pt>
                <c:pt idx="23">
                  <c:v>3.6215999999999998E-2</c:v>
                </c:pt>
                <c:pt idx="24">
                  <c:v>3.1673E-2</c:v>
                </c:pt>
                <c:pt idx="25">
                  <c:v>2.7531E-2</c:v>
                </c:pt>
                <c:pt idx="26">
                  <c:v>2.5503999999999999E-2</c:v>
                </c:pt>
                <c:pt idx="27">
                  <c:v>2.5735000000000001E-2</c:v>
                </c:pt>
                <c:pt idx="28">
                  <c:v>2.7092999999999999E-2</c:v>
                </c:pt>
                <c:pt idx="29">
                  <c:v>2.8431000000000001E-2</c:v>
                </c:pt>
                <c:pt idx="30">
                  <c:v>2.9361999999999999E-2</c:v>
                </c:pt>
                <c:pt idx="31">
                  <c:v>3.0006999999999999E-2</c:v>
                </c:pt>
                <c:pt idx="32">
                  <c:v>3.0464999999999999E-2</c:v>
                </c:pt>
                <c:pt idx="33">
                  <c:v>3.082E-2</c:v>
                </c:pt>
                <c:pt idx="34">
                  <c:v>3.1279000000000001E-2</c:v>
                </c:pt>
                <c:pt idx="35">
                  <c:v>3.2115999999999999E-2</c:v>
                </c:pt>
                <c:pt idx="36">
                  <c:v>3.3345E-2</c:v>
                </c:pt>
                <c:pt idx="37">
                  <c:v>3.4548000000000002E-2</c:v>
                </c:pt>
                <c:pt idx="38">
                  <c:v>3.5156E-2</c:v>
                </c:pt>
                <c:pt idx="39">
                  <c:v>3.4872E-2</c:v>
                </c:pt>
                <c:pt idx="40">
                  <c:v>3.3814999999999998E-2</c:v>
                </c:pt>
                <c:pt idx="41">
                  <c:v>3.2398000000000003E-2</c:v>
                </c:pt>
                <c:pt idx="42">
                  <c:v>3.1026999999999999E-2</c:v>
                </c:pt>
                <c:pt idx="43">
                  <c:v>2.9749999999999999E-2</c:v>
                </c:pt>
                <c:pt idx="44">
                  <c:v>2.8233999999999999E-2</c:v>
                </c:pt>
                <c:pt idx="45">
                  <c:v>2.6113000000000001E-2</c:v>
                </c:pt>
                <c:pt idx="46">
                  <c:v>2.3275000000000001E-2</c:v>
                </c:pt>
                <c:pt idx="47">
                  <c:v>2.0081000000000002E-2</c:v>
                </c:pt>
                <c:pt idx="48">
                  <c:v>1.7536E-2</c:v>
                </c:pt>
                <c:pt idx="49">
                  <c:v>1.6306999999999999E-2</c:v>
                </c:pt>
                <c:pt idx="50">
                  <c:v>1.5365999999999999E-2</c:v>
                </c:pt>
                <c:pt idx="51">
                  <c:v>1.3596E-2</c:v>
                </c:pt>
                <c:pt idx="52">
                  <c:v>1.119E-2</c:v>
                </c:pt>
                <c:pt idx="53">
                  <c:v>8.737E-3</c:v>
                </c:pt>
                <c:pt idx="54">
                  <c:v>6.633E-3</c:v>
                </c:pt>
                <c:pt idx="55">
                  <c:v>5.3990000000000002E-3</c:v>
                </c:pt>
                <c:pt idx="56">
                  <c:v>5.4000000000000003E-3</c:v>
                </c:pt>
                <c:pt idx="57">
                  <c:v>6.2129999999999998E-3</c:v>
                </c:pt>
                <c:pt idx="58">
                  <c:v>7.0060000000000001E-3</c:v>
                </c:pt>
                <c:pt idx="59">
                  <c:v>7.2389999999999998E-3</c:v>
                </c:pt>
                <c:pt idx="60">
                  <c:v>6.9300000000000004E-3</c:v>
                </c:pt>
                <c:pt idx="61">
                  <c:v>6.4180000000000001E-3</c:v>
                </c:pt>
                <c:pt idx="62">
                  <c:v>5.96E-3</c:v>
                </c:pt>
                <c:pt idx="63">
                  <c:v>5.6730000000000001E-3</c:v>
                </c:pt>
                <c:pt idx="64">
                  <c:v>5.7400000000000003E-3</c:v>
                </c:pt>
                <c:pt idx="65">
                  <c:v>6.4679999999999998E-3</c:v>
                </c:pt>
                <c:pt idx="66">
                  <c:v>8.0370000000000007E-3</c:v>
                </c:pt>
                <c:pt idx="67">
                  <c:v>1.0376E-2</c:v>
                </c:pt>
                <c:pt idx="68">
                  <c:v>1.3259999999999999E-2</c:v>
                </c:pt>
                <c:pt idx="69">
                  <c:v>1.6303000000000002E-2</c:v>
                </c:pt>
                <c:pt idx="70">
                  <c:v>1.8946999999999999E-2</c:v>
                </c:pt>
                <c:pt idx="71">
                  <c:v>2.0674000000000001E-2</c:v>
                </c:pt>
                <c:pt idx="72">
                  <c:v>2.1242E-2</c:v>
                </c:pt>
                <c:pt idx="73">
                  <c:v>2.0732E-2</c:v>
                </c:pt>
                <c:pt idx="74">
                  <c:v>1.9629000000000001E-2</c:v>
                </c:pt>
                <c:pt idx="75">
                  <c:v>1.8839000000000002E-2</c:v>
                </c:pt>
                <c:pt idx="76">
                  <c:v>1.8998999999999999E-2</c:v>
                </c:pt>
                <c:pt idx="77">
                  <c:v>1.9665999999999999E-2</c:v>
                </c:pt>
                <c:pt idx="78">
                  <c:v>1.9949999999999999E-2</c:v>
                </c:pt>
                <c:pt idx="79">
                  <c:v>1.9338000000000001E-2</c:v>
                </c:pt>
                <c:pt idx="80">
                  <c:v>1.7662000000000001E-2</c:v>
                </c:pt>
                <c:pt idx="81">
                  <c:v>1.487E-2</c:v>
                </c:pt>
                <c:pt idx="82">
                  <c:v>1.1124999999999999E-2</c:v>
                </c:pt>
                <c:pt idx="83">
                  <c:v>7.1190000000000003E-3</c:v>
                </c:pt>
                <c:pt idx="84">
                  <c:v>3.8649999999999999E-3</c:v>
                </c:pt>
                <c:pt idx="85">
                  <c:v>1.903E-3</c:v>
                </c:pt>
                <c:pt idx="86">
                  <c:v>1.023E-3</c:v>
                </c:pt>
                <c:pt idx="87">
                  <c:v>7.0100000000000002E-4</c:v>
                </c:pt>
                <c:pt idx="88">
                  <c:v>4.2200000000000001E-4</c:v>
                </c:pt>
                <c:pt idx="89">
                  <c:v>0</c:v>
                </c:pt>
                <c:pt idx="90">
                  <c:v>1.9599999999999999E-4</c:v>
                </c:pt>
                <c:pt idx="91">
                  <c:v>1.6249999999999999E-3</c:v>
                </c:pt>
                <c:pt idx="92">
                  <c:v>4.4289999999999998E-3</c:v>
                </c:pt>
                <c:pt idx="93">
                  <c:v>7.8040000000000002E-3</c:v>
                </c:pt>
                <c:pt idx="94">
                  <c:v>1.1122999999999999E-2</c:v>
                </c:pt>
                <c:pt idx="95">
                  <c:v>1.4250000000000001E-2</c:v>
                </c:pt>
                <c:pt idx="96">
                  <c:v>1.7343999999999998E-2</c:v>
                </c:pt>
                <c:pt idx="97">
                  <c:v>2.0514999999999999E-2</c:v>
                </c:pt>
                <c:pt idx="98">
                  <c:v>2.3681000000000001E-2</c:v>
                </c:pt>
                <c:pt idx="99">
                  <c:v>2.6589000000000002E-2</c:v>
                </c:pt>
                <c:pt idx="100">
                  <c:v>2.8889000000000001E-2</c:v>
                </c:pt>
                <c:pt idx="101">
                  <c:v>3.0266000000000001E-2</c:v>
                </c:pt>
                <c:pt idx="102">
                  <c:v>3.0602000000000001E-2</c:v>
                </c:pt>
                <c:pt idx="103">
                  <c:v>3.0023000000000001E-2</c:v>
                </c:pt>
                <c:pt idx="104">
                  <c:v>2.8766E-2</c:v>
                </c:pt>
                <c:pt idx="105">
                  <c:v>2.7082999999999999E-2</c:v>
                </c:pt>
                <c:pt idx="106">
                  <c:v>2.5318E-2</c:v>
                </c:pt>
                <c:pt idx="107">
                  <c:v>2.3854E-2</c:v>
                </c:pt>
                <c:pt idx="108">
                  <c:v>2.2703999999999998E-2</c:v>
                </c:pt>
                <c:pt idx="109">
                  <c:v>2.1337999999999999E-2</c:v>
                </c:pt>
                <c:pt idx="110">
                  <c:v>1.9144999999999999E-2</c:v>
                </c:pt>
                <c:pt idx="111">
                  <c:v>1.5900999999999998E-2</c:v>
                </c:pt>
                <c:pt idx="112">
                  <c:v>1.1939E-2</c:v>
                </c:pt>
                <c:pt idx="113">
                  <c:v>8.3770000000000008E-3</c:v>
                </c:pt>
                <c:pt idx="114">
                  <c:v>6.6709999999999998E-3</c:v>
                </c:pt>
                <c:pt idx="115">
                  <c:v>6.8339999999999998E-3</c:v>
                </c:pt>
                <c:pt idx="116">
                  <c:v>7.391E-3</c:v>
                </c:pt>
                <c:pt idx="117">
                  <c:v>7.2009999999999999E-3</c:v>
                </c:pt>
                <c:pt idx="118">
                  <c:v>6.2680000000000001E-3</c:v>
                </c:pt>
                <c:pt idx="119">
                  <c:v>5.2859999999999999E-3</c:v>
                </c:pt>
                <c:pt idx="120">
                  <c:v>4.8430000000000001E-3</c:v>
                </c:pt>
                <c:pt idx="121">
                  <c:v>5.032E-3</c:v>
                </c:pt>
                <c:pt idx="122">
                  <c:v>5.5250000000000004E-3</c:v>
                </c:pt>
                <c:pt idx="123">
                  <c:v>6.149E-3</c:v>
                </c:pt>
                <c:pt idx="124">
                  <c:v>6.5110000000000003E-3</c:v>
                </c:pt>
                <c:pt idx="125">
                  <c:v>6.5380000000000004E-3</c:v>
                </c:pt>
                <c:pt idx="126">
                  <c:v>6.4720000000000003E-3</c:v>
                </c:pt>
                <c:pt idx="127">
                  <c:v>6.6160000000000004E-3</c:v>
                </c:pt>
                <c:pt idx="128">
                  <c:v>7.1009999999999997E-3</c:v>
                </c:pt>
                <c:pt idx="129">
                  <c:v>7.9000000000000008E-3</c:v>
                </c:pt>
                <c:pt idx="130">
                  <c:v>8.9429999999999996E-3</c:v>
                </c:pt>
                <c:pt idx="131">
                  <c:v>0.01</c:v>
                </c:pt>
                <c:pt idx="132">
                  <c:v>1.0695E-2</c:v>
                </c:pt>
                <c:pt idx="133">
                  <c:v>1.0841E-2</c:v>
                </c:pt>
                <c:pt idx="134">
                  <c:v>1.0574999999999999E-2</c:v>
                </c:pt>
                <c:pt idx="135">
                  <c:v>1.0061E-2</c:v>
                </c:pt>
                <c:pt idx="136">
                  <c:v>9.3369999999999998E-3</c:v>
                </c:pt>
                <c:pt idx="137">
                  <c:v>8.5679999999999992E-3</c:v>
                </c:pt>
                <c:pt idx="138">
                  <c:v>7.8949999999999992E-3</c:v>
                </c:pt>
                <c:pt idx="139">
                  <c:v>7.0499999999999998E-3</c:v>
                </c:pt>
                <c:pt idx="140">
                  <c:v>5.7039999999999999E-3</c:v>
                </c:pt>
                <c:pt idx="141">
                  <c:v>4.1409999999999997E-3</c:v>
                </c:pt>
                <c:pt idx="142">
                  <c:v>3.2130000000000001E-3</c:v>
                </c:pt>
                <c:pt idx="143">
                  <c:v>3.48E-3</c:v>
                </c:pt>
                <c:pt idx="144">
                  <c:v>4.731E-3</c:v>
                </c:pt>
                <c:pt idx="145">
                  <c:v>6.2589999999999998E-3</c:v>
                </c:pt>
                <c:pt idx="146">
                  <c:v>7.2459999999999998E-3</c:v>
                </c:pt>
                <c:pt idx="147">
                  <c:v>7.2839999999999997E-3</c:v>
                </c:pt>
                <c:pt idx="148">
                  <c:v>6.711E-3</c:v>
                </c:pt>
                <c:pt idx="149">
                  <c:v>6.2360000000000002E-3</c:v>
                </c:pt>
                <c:pt idx="150">
                  <c:v>6.3229999999999996E-3</c:v>
                </c:pt>
                <c:pt idx="151">
                  <c:v>6.9699999999999996E-3</c:v>
                </c:pt>
                <c:pt idx="152">
                  <c:v>7.9930000000000001E-3</c:v>
                </c:pt>
                <c:pt idx="153">
                  <c:v>9.3220000000000004E-3</c:v>
                </c:pt>
                <c:pt idx="154">
                  <c:v>1.0935E-2</c:v>
                </c:pt>
                <c:pt idx="155">
                  <c:v>1.2597000000000001E-2</c:v>
                </c:pt>
                <c:pt idx="156">
                  <c:v>1.3906E-2</c:v>
                </c:pt>
                <c:pt idx="157">
                  <c:v>1.4588E-2</c:v>
                </c:pt>
                <c:pt idx="158">
                  <c:v>1.4599000000000001E-2</c:v>
                </c:pt>
                <c:pt idx="159">
                  <c:v>1.4069E-2</c:v>
                </c:pt>
                <c:pt idx="160">
                  <c:v>1.3306E-2</c:v>
                </c:pt>
                <c:pt idx="161">
                  <c:v>1.2688E-2</c:v>
                </c:pt>
                <c:pt idx="162">
                  <c:v>1.2324999999999999E-2</c:v>
                </c:pt>
                <c:pt idx="163">
                  <c:v>1.2014E-2</c:v>
                </c:pt>
                <c:pt idx="164">
                  <c:v>1.1643000000000001E-2</c:v>
                </c:pt>
                <c:pt idx="165">
                  <c:v>1.1318E-2</c:v>
                </c:pt>
                <c:pt idx="166">
                  <c:v>1.1081000000000001E-2</c:v>
                </c:pt>
                <c:pt idx="167">
                  <c:v>1.0758999999999999E-2</c:v>
                </c:pt>
                <c:pt idx="168">
                  <c:v>1.0113E-2</c:v>
                </c:pt>
                <c:pt idx="169">
                  <c:v>8.9879999999999995E-3</c:v>
                </c:pt>
                <c:pt idx="170">
                  <c:v>7.4809999999999998E-3</c:v>
                </c:pt>
                <c:pt idx="171">
                  <c:v>6.1000000000000004E-3</c:v>
                </c:pt>
                <c:pt idx="172">
                  <c:v>5.5139999999999998E-3</c:v>
                </c:pt>
                <c:pt idx="173">
                  <c:v>5.7400000000000003E-3</c:v>
                </c:pt>
                <c:pt idx="174">
                  <c:v>6.5820000000000002E-3</c:v>
                </c:pt>
                <c:pt idx="175">
                  <c:v>7.5389999999999997E-3</c:v>
                </c:pt>
                <c:pt idx="176">
                  <c:v>8.3210000000000003E-3</c:v>
                </c:pt>
                <c:pt idx="177">
                  <c:v>9.0900000000000009E-3</c:v>
                </c:pt>
                <c:pt idx="178">
                  <c:v>1.0212000000000001E-2</c:v>
                </c:pt>
                <c:pt idx="179">
                  <c:v>1.1957000000000001E-2</c:v>
                </c:pt>
                <c:pt idx="180">
                  <c:v>1.4324999999999999E-2</c:v>
                </c:pt>
                <c:pt idx="181">
                  <c:v>1.711E-2</c:v>
                </c:pt>
                <c:pt idx="182">
                  <c:v>2.0081000000000002E-2</c:v>
                </c:pt>
                <c:pt idx="183">
                  <c:v>2.3104E-2</c:v>
                </c:pt>
                <c:pt idx="184">
                  <c:v>2.6076999999999999E-2</c:v>
                </c:pt>
                <c:pt idx="185">
                  <c:v>2.8784000000000001E-2</c:v>
                </c:pt>
                <c:pt idx="186">
                  <c:v>3.0939000000000001E-2</c:v>
                </c:pt>
                <c:pt idx="187">
                  <c:v>3.2419000000000003E-2</c:v>
                </c:pt>
                <c:pt idx="188">
                  <c:v>3.3373E-2</c:v>
                </c:pt>
                <c:pt idx="189">
                  <c:v>3.4028000000000003E-2</c:v>
                </c:pt>
                <c:pt idx="190">
                  <c:v>3.4451000000000002E-2</c:v>
                </c:pt>
                <c:pt idx="191">
                  <c:v>3.4592999999999999E-2</c:v>
                </c:pt>
                <c:pt idx="192">
                  <c:v>3.4436000000000001E-2</c:v>
                </c:pt>
                <c:pt idx="193">
                  <c:v>3.4000000000000002E-2</c:v>
                </c:pt>
                <c:pt idx="194">
                  <c:v>3.3270000000000001E-2</c:v>
                </c:pt>
                <c:pt idx="195">
                  <c:v>3.2201E-2</c:v>
                </c:pt>
                <c:pt idx="196">
                  <c:v>3.0726E-2</c:v>
                </c:pt>
                <c:pt idx="197">
                  <c:v>2.8753999999999998E-2</c:v>
                </c:pt>
                <c:pt idx="198">
                  <c:v>2.6322000000000002E-2</c:v>
                </c:pt>
                <c:pt idx="199">
                  <c:v>2.3810000000000001E-2</c:v>
                </c:pt>
                <c:pt idx="200">
                  <c:v>2.1898999999999998E-2</c:v>
                </c:pt>
                <c:pt idx="201">
                  <c:v>2.1196E-2</c:v>
                </c:pt>
                <c:pt idx="202">
                  <c:v>2.1864000000000001E-2</c:v>
                </c:pt>
                <c:pt idx="203">
                  <c:v>2.3491999999999999E-2</c:v>
                </c:pt>
                <c:pt idx="204">
                  <c:v>2.5333999999999999E-2</c:v>
                </c:pt>
                <c:pt idx="205">
                  <c:v>2.6883000000000001E-2</c:v>
                </c:pt>
                <c:pt idx="206">
                  <c:v>2.8160999999999999E-2</c:v>
                </c:pt>
                <c:pt idx="207">
                  <c:v>2.9392999999999999E-2</c:v>
                </c:pt>
                <c:pt idx="208">
                  <c:v>3.0596999999999999E-2</c:v>
                </c:pt>
                <c:pt idx="209">
                  <c:v>3.1645E-2</c:v>
                </c:pt>
                <c:pt idx="210">
                  <c:v>3.2548000000000001E-2</c:v>
                </c:pt>
                <c:pt idx="211">
                  <c:v>3.3548000000000001E-2</c:v>
                </c:pt>
                <c:pt idx="212">
                  <c:v>3.4909000000000003E-2</c:v>
                </c:pt>
                <c:pt idx="213">
                  <c:v>3.6657000000000002E-2</c:v>
                </c:pt>
                <c:pt idx="214">
                  <c:v>3.8566999999999997E-2</c:v>
                </c:pt>
                <c:pt idx="215">
                  <c:v>4.0418000000000003E-2</c:v>
                </c:pt>
                <c:pt idx="216">
                  <c:v>4.2167999999999997E-2</c:v>
                </c:pt>
                <c:pt idx="217">
                  <c:v>4.3874000000000003E-2</c:v>
                </c:pt>
                <c:pt idx="218">
                  <c:v>4.5512999999999998E-2</c:v>
                </c:pt>
                <c:pt idx="219">
                  <c:v>4.6955999999999998E-2</c:v>
                </c:pt>
                <c:pt idx="220">
                  <c:v>4.8092999999999997E-2</c:v>
                </c:pt>
                <c:pt idx="221">
                  <c:v>4.9022000000000003E-2</c:v>
                </c:pt>
                <c:pt idx="222">
                  <c:v>5.0037999999999999E-2</c:v>
                </c:pt>
                <c:pt idx="223">
                  <c:v>5.1383999999999999E-2</c:v>
                </c:pt>
                <c:pt idx="224">
                  <c:v>5.3032000000000003E-2</c:v>
                </c:pt>
                <c:pt idx="225">
                  <c:v>5.4704000000000003E-2</c:v>
                </c:pt>
                <c:pt idx="226">
                  <c:v>5.6037999999999998E-2</c:v>
                </c:pt>
                <c:pt idx="227">
                  <c:v>5.6814000000000003E-2</c:v>
                </c:pt>
                <c:pt idx="228">
                  <c:v>5.7160000000000002E-2</c:v>
                </c:pt>
                <c:pt idx="229">
                  <c:v>5.7466999999999997E-2</c:v>
                </c:pt>
                <c:pt idx="230">
                  <c:v>5.7997E-2</c:v>
                </c:pt>
                <c:pt idx="231">
                  <c:v>5.8632999999999998E-2</c:v>
                </c:pt>
                <c:pt idx="232">
                  <c:v>5.9112999999999999E-2</c:v>
                </c:pt>
                <c:pt idx="233">
                  <c:v>5.9399E-2</c:v>
                </c:pt>
                <c:pt idx="234">
                  <c:v>5.9735000000000003E-2</c:v>
                </c:pt>
                <c:pt idx="235">
                  <c:v>6.0394000000000003E-2</c:v>
                </c:pt>
                <c:pt idx="236">
                  <c:v>6.1416999999999999E-2</c:v>
                </c:pt>
                <c:pt idx="237">
                  <c:v>6.2637999999999999E-2</c:v>
                </c:pt>
                <c:pt idx="238">
                  <c:v>6.3913999999999999E-2</c:v>
                </c:pt>
                <c:pt idx="239">
                  <c:v>6.5218999999999999E-2</c:v>
                </c:pt>
                <c:pt idx="240">
                  <c:v>6.6564999999999999E-2</c:v>
                </c:pt>
                <c:pt idx="241">
                  <c:v>6.7962999999999996E-2</c:v>
                </c:pt>
                <c:pt idx="242">
                  <c:v>6.9459000000000007E-2</c:v>
                </c:pt>
                <c:pt idx="243">
                  <c:v>7.1121000000000004E-2</c:v>
                </c:pt>
                <c:pt idx="244">
                  <c:v>7.2984999999999994E-2</c:v>
                </c:pt>
                <c:pt idx="245">
                  <c:v>7.5027999999999997E-2</c:v>
                </c:pt>
                <c:pt idx="246">
                  <c:v>7.7146000000000006E-2</c:v>
                </c:pt>
                <c:pt idx="247">
                  <c:v>7.9216999999999996E-2</c:v>
                </c:pt>
                <c:pt idx="248">
                  <c:v>8.1199999999999994E-2</c:v>
                </c:pt>
                <c:pt idx="249">
                  <c:v>8.3104999999999998E-2</c:v>
                </c:pt>
                <c:pt idx="250">
                  <c:v>8.4871000000000002E-2</c:v>
                </c:pt>
                <c:pt idx="251">
                  <c:v>8.6384000000000002E-2</c:v>
                </c:pt>
                <c:pt idx="252">
                  <c:v>8.7570999999999996E-2</c:v>
                </c:pt>
                <c:pt idx="253">
                  <c:v>8.8419999999999999E-2</c:v>
                </c:pt>
                <c:pt idx="254">
                  <c:v>8.8945999999999997E-2</c:v>
                </c:pt>
                <c:pt idx="255">
                  <c:v>8.9218000000000006E-2</c:v>
                </c:pt>
                <c:pt idx="256">
                  <c:v>8.9353000000000002E-2</c:v>
                </c:pt>
                <c:pt idx="257">
                  <c:v>8.9482000000000006E-2</c:v>
                </c:pt>
                <c:pt idx="258">
                  <c:v>8.9715000000000003E-2</c:v>
                </c:pt>
                <c:pt idx="259">
                  <c:v>9.0138999999999997E-2</c:v>
                </c:pt>
                <c:pt idx="260">
                  <c:v>9.0846999999999997E-2</c:v>
                </c:pt>
                <c:pt idx="261">
                  <c:v>9.1946E-2</c:v>
                </c:pt>
                <c:pt idx="262">
                  <c:v>9.3507000000000007E-2</c:v>
                </c:pt>
                <c:pt idx="263">
                  <c:v>9.5460000000000003E-2</c:v>
                </c:pt>
                <c:pt idx="264">
                  <c:v>9.7612000000000004E-2</c:v>
                </c:pt>
                <c:pt idx="265">
                  <c:v>9.9808999999999995E-2</c:v>
                </c:pt>
                <c:pt idx="266">
                  <c:v>0.102039</c:v>
                </c:pt>
                <c:pt idx="267">
                  <c:v>0.10435800000000001</c:v>
                </c:pt>
                <c:pt idx="268">
                  <c:v>0.106742</c:v>
                </c:pt>
                <c:pt idx="269">
                  <c:v>0.10907799999999999</c:v>
                </c:pt>
                <c:pt idx="270">
                  <c:v>0.11132</c:v>
                </c:pt>
                <c:pt idx="271">
                  <c:v>0.113579</c:v>
                </c:pt>
                <c:pt idx="272">
                  <c:v>0.115948</c:v>
                </c:pt>
                <c:pt idx="273">
                  <c:v>0.118322</c:v>
                </c:pt>
                <c:pt idx="274">
                  <c:v>0.12045699999999999</c:v>
                </c:pt>
                <c:pt idx="275">
                  <c:v>0.12219099999999999</c:v>
                </c:pt>
                <c:pt idx="276">
                  <c:v>0.123541</c:v>
                </c:pt>
                <c:pt idx="277">
                  <c:v>0.124643</c:v>
                </c:pt>
                <c:pt idx="278">
                  <c:v>0.12565799999999999</c:v>
                </c:pt>
                <c:pt idx="279">
                  <c:v>0.12670799999999999</c:v>
                </c:pt>
                <c:pt idx="280">
                  <c:v>0.12780900000000001</c:v>
                </c:pt>
                <c:pt idx="281">
                  <c:v>0.12886900000000001</c:v>
                </c:pt>
                <c:pt idx="282">
                  <c:v>0.12987000000000001</c:v>
                </c:pt>
                <c:pt idx="283">
                  <c:v>0.13104299999999999</c:v>
                </c:pt>
                <c:pt idx="284">
                  <c:v>0.13270599999999999</c:v>
                </c:pt>
                <c:pt idx="285">
                  <c:v>0.13487399999999999</c:v>
                </c:pt>
                <c:pt idx="286">
                  <c:v>0.13717399999999999</c:v>
                </c:pt>
                <c:pt idx="287">
                  <c:v>0.13921</c:v>
                </c:pt>
                <c:pt idx="288">
                  <c:v>0.14092399999999999</c:v>
                </c:pt>
                <c:pt idx="289">
                  <c:v>0.14257</c:v>
                </c:pt>
                <c:pt idx="290">
                  <c:v>0.14444299999999999</c:v>
                </c:pt>
                <c:pt idx="291">
                  <c:v>0.146704</c:v>
                </c:pt>
                <c:pt idx="292">
                  <c:v>0.14934</c:v>
                </c:pt>
                <c:pt idx="293">
                  <c:v>0.15219099999999999</c:v>
                </c:pt>
                <c:pt idx="294">
                  <c:v>0.15504000000000001</c:v>
                </c:pt>
                <c:pt idx="295">
                  <c:v>0.15770100000000001</c:v>
                </c:pt>
                <c:pt idx="296">
                  <c:v>0.16006100000000001</c:v>
                </c:pt>
                <c:pt idx="297">
                  <c:v>0.16207099999999999</c:v>
                </c:pt>
                <c:pt idx="298">
                  <c:v>0.16373099999999999</c:v>
                </c:pt>
                <c:pt idx="299">
                  <c:v>0.16509199999999999</c:v>
                </c:pt>
                <c:pt idx="300">
                  <c:v>0.16628499999999999</c:v>
                </c:pt>
                <c:pt idx="301">
                  <c:v>0.16750000000000001</c:v>
                </c:pt>
                <c:pt idx="302">
                  <c:v>0.16888900000000001</c:v>
                </c:pt>
                <c:pt idx="303">
                  <c:v>0.170491</c:v>
                </c:pt>
                <c:pt idx="304">
                  <c:v>0.172232</c:v>
                </c:pt>
                <c:pt idx="305">
                  <c:v>0.17403399999999999</c:v>
                </c:pt>
                <c:pt idx="306">
                  <c:v>0.17594499999999999</c:v>
                </c:pt>
                <c:pt idx="307">
                  <c:v>0.178115</c:v>
                </c:pt>
                <c:pt idx="308">
                  <c:v>0.18056800000000001</c:v>
                </c:pt>
                <c:pt idx="309">
                  <c:v>0.18310799999999999</c:v>
                </c:pt>
                <c:pt idx="310">
                  <c:v>0.185525</c:v>
                </c:pt>
                <c:pt idx="311">
                  <c:v>0.18781800000000001</c:v>
                </c:pt>
                <c:pt idx="312">
                  <c:v>0.19010299999999999</c:v>
                </c:pt>
                <c:pt idx="313">
                  <c:v>0.19239300000000001</c:v>
                </c:pt>
                <c:pt idx="314">
                  <c:v>0.19463</c:v>
                </c:pt>
                <c:pt idx="315">
                  <c:v>0.19683200000000001</c:v>
                </c:pt>
                <c:pt idx="316">
                  <c:v>0.19902500000000001</c:v>
                </c:pt>
                <c:pt idx="317">
                  <c:v>0.20106599999999999</c:v>
                </c:pt>
                <c:pt idx="318">
                  <c:v>0.202685</c:v>
                </c:pt>
                <c:pt idx="319">
                  <c:v>0.203768</c:v>
                </c:pt>
                <c:pt idx="320">
                  <c:v>0.20449700000000001</c:v>
                </c:pt>
                <c:pt idx="321">
                  <c:v>0.20516300000000001</c:v>
                </c:pt>
                <c:pt idx="322">
                  <c:v>0.20591000000000001</c:v>
                </c:pt>
                <c:pt idx="323">
                  <c:v>0.206735</c:v>
                </c:pt>
                <c:pt idx="324">
                  <c:v>0.20765400000000001</c:v>
                </c:pt>
                <c:pt idx="325">
                  <c:v>0.208757</c:v>
                </c:pt>
                <c:pt idx="326">
                  <c:v>0.21014099999999999</c:v>
                </c:pt>
                <c:pt idx="327">
                  <c:v>0.21187300000000001</c:v>
                </c:pt>
                <c:pt idx="328">
                  <c:v>0.21399599999999999</c:v>
                </c:pt>
                <c:pt idx="329">
                  <c:v>0.21646099999999999</c:v>
                </c:pt>
                <c:pt idx="330">
                  <c:v>0.219088</c:v>
                </c:pt>
                <c:pt idx="331">
                  <c:v>0.22165699999999999</c:v>
                </c:pt>
                <c:pt idx="332">
                  <c:v>0.224055</c:v>
                </c:pt>
                <c:pt idx="333">
                  <c:v>0.226299</c:v>
                </c:pt>
                <c:pt idx="334">
                  <c:v>0.22842799999999999</c:v>
                </c:pt>
                <c:pt idx="335">
                  <c:v>0.230407</c:v>
                </c:pt>
                <c:pt idx="336">
                  <c:v>0.232178</c:v>
                </c:pt>
                <c:pt idx="337">
                  <c:v>0.233816</c:v>
                </c:pt>
                <c:pt idx="338">
                  <c:v>0.23555599999999999</c:v>
                </c:pt>
                <c:pt idx="339">
                  <c:v>0.23758899999999999</c:v>
                </c:pt>
                <c:pt idx="340">
                  <c:v>0.239868</c:v>
                </c:pt>
                <c:pt idx="341">
                  <c:v>0.24215800000000001</c:v>
                </c:pt>
                <c:pt idx="342">
                  <c:v>0.24426400000000001</c:v>
                </c:pt>
                <c:pt idx="343">
                  <c:v>0.24615400000000001</c:v>
                </c:pt>
                <c:pt idx="344">
                  <c:v>0.24787500000000001</c:v>
                </c:pt>
                <c:pt idx="345">
                  <c:v>0.24942</c:v>
                </c:pt>
                <c:pt idx="346">
                  <c:v>0.25074800000000003</c:v>
                </c:pt>
                <c:pt idx="347">
                  <c:v>0.25187599999999999</c:v>
                </c:pt>
                <c:pt idx="348">
                  <c:v>0.25293300000000002</c:v>
                </c:pt>
                <c:pt idx="349">
                  <c:v>0.25412000000000001</c:v>
                </c:pt>
                <c:pt idx="350">
                  <c:v>0.25562299999999999</c:v>
                </c:pt>
                <c:pt idx="351">
                  <c:v>0.25749699999999998</c:v>
                </c:pt>
                <c:pt idx="352">
                  <c:v>0.25958300000000001</c:v>
                </c:pt>
                <c:pt idx="353">
                  <c:v>0.261598</c:v>
                </c:pt>
                <c:pt idx="354">
                  <c:v>0.26339299999999999</c:v>
                </c:pt>
                <c:pt idx="355">
                  <c:v>0.26509500000000003</c:v>
                </c:pt>
                <c:pt idx="356">
                  <c:v>0.266961</c:v>
                </c:pt>
                <c:pt idx="357">
                  <c:v>0.26913799999999999</c:v>
                </c:pt>
                <c:pt idx="358">
                  <c:v>0.27154299999999998</c:v>
                </c:pt>
                <c:pt idx="359">
                  <c:v>0.273947</c:v>
                </c:pt>
                <c:pt idx="360">
                  <c:v>0.27618500000000001</c:v>
                </c:pt>
                <c:pt idx="361">
                  <c:v>0.27829599999999999</c:v>
                </c:pt>
                <c:pt idx="362">
                  <c:v>0.28046700000000002</c:v>
                </c:pt>
                <c:pt idx="363">
                  <c:v>0.28281099999999998</c:v>
                </c:pt>
                <c:pt idx="364">
                  <c:v>0.28523799999999999</c:v>
                </c:pt>
                <c:pt idx="365">
                  <c:v>0.28755599999999998</c:v>
                </c:pt>
                <c:pt idx="366">
                  <c:v>0.28966999999999998</c:v>
                </c:pt>
                <c:pt idx="367">
                  <c:v>0.29164600000000002</c:v>
                </c:pt>
                <c:pt idx="368">
                  <c:v>0.29360399999999998</c:v>
                </c:pt>
                <c:pt idx="369">
                  <c:v>0.29557299999999997</c:v>
                </c:pt>
                <c:pt idx="370">
                  <c:v>0.297456</c:v>
                </c:pt>
                <c:pt idx="371">
                  <c:v>0.299151</c:v>
                </c:pt>
                <c:pt idx="372">
                  <c:v>0.30072900000000002</c:v>
                </c:pt>
                <c:pt idx="373">
                  <c:v>0.30245499999999997</c:v>
                </c:pt>
                <c:pt idx="374">
                  <c:v>0.30454500000000001</c:v>
                </c:pt>
                <c:pt idx="375">
                  <c:v>0.30693100000000001</c:v>
                </c:pt>
                <c:pt idx="376">
                  <c:v>0.30937500000000001</c:v>
                </c:pt>
                <c:pt idx="377">
                  <c:v>0.311778</c:v>
                </c:pt>
                <c:pt idx="378">
                  <c:v>0.31421199999999999</c:v>
                </c:pt>
                <c:pt idx="379">
                  <c:v>0.31667400000000001</c:v>
                </c:pt>
                <c:pt idx="380">
                  <c:v>0.31899</c:v>
                </c:pt>
                <c:pt idx="381">
                  <c:v>0.32100099999999998</c:v>
                </c:pt>
                <c:pt idx="382">
                  <c:v>0.32267699999999999</c:v>
                </c:pt>
                <c:pt idx="383">
                  <c:v>0.32410899999999998</c:v>
                </c:pt>
                <c:pt idx="384">
                  <c:v>0.32548700000000003</c:v>
                </c:pt>
                <c:pt idx="385">
                  <c:v>0.32703700000000002</c:v>
                </c:pt>
                <c:pt idx="386">
                  <c:v>0.328816</c:v>
                </c:pt>
                <c:pt idx="387">
                  <c:v>0.33065499999999998</c:v>
                </c:pt>
                <c:pt idx="388">
                  <c:v>0.33236100000000002</c:v>
                </c:pt>
                <c:pt idx="389">
                  <c:v>0.33393499999999998</c:v>
                </c:pt>
                <c:pt idx="390">
                  <c:v>0.33552999999999999</c:v>
                </c:pt>
                <c:pt idx="391">
                  <c:v>0.33723900000000001</c:v>
                </c:pt>
                <c:pt idx="392">
                  <c:v>0.33897899999999997</c:v>
                </c:pt>
                <c:pt idx="393">
                  <c:v>0.34058899999999998</c:v>
                </c:pt>
                <c:pt idx="394">
                  <c:v>0.34201799999999999</c:v>
                </c:pt>
                <c:pt idx="395">
                  <c:v>0.34339399999999998</c:v>
                </c:pt>
                <c:pt idx="396">
                  <c:v>0.34491100000000002</c:v>
                </c:pt>
                <c:pt idx="397">
                  <c:v>0.346613</c:v>
                </c:pt>
                <c:pt idx="398">
                  <c:v>0.34826800000000002</c:v>
                </c:pt>
                <c:pt idx="399">
                  <c:v>0.34956199999999998</c:v>
                </c:pt>
                <c:pt idx="400">
                  <c:v>0.35046899999999997</c:v>
                </c:pt>
                <c:pt idx="401">
                  <c:v>0.35129899999999997</c:v>
                </c:pt>
                <c:pt idx="402">
                  <c:v>0.352327</c:v>
                </c:pt>
                <c:pt idx="403">
                  <c:v>0.35353400000000001</c:v>
                </c:pt>
                <c:pt idx="404">
                  <c:v>0.354792</c:v>
                </c:pt>
                <c:pt idx="405">
                  <c:v>0.35608800000000002</c:v>
                </c:pt>
                <c:pt idx="406">
                  <c:v>0.35747699999999999</c:v>
                </c:pt>
                <c:pt idx="407">
                  <c:v>0.35896600000000001</c:v>
                </c:pt>
                <c:pt idx="408">
                  <c:v>0.36052699999999999</c:v>
                </c:pt>
                <c:pt idx="409">
                  <c:v>0.36211199999999999</c:v>
                </c:pt>
                <c:pt idx="410">
                  <c:v>0.363645</c:v>
                </c:pt>
                <c:pt idx="411">
                  <c:v>0.36510300000000001</c:v>
                </c:pt>
                <c:pt idx="412">
                  <c:v>0.36658400000000002</c:v>
                </c:pt>
                <c:pt idx="413">
                  <c:v>0.36823299999999998</c:v>
                </c:pt>
                <c:pt idx="414">
                  <c:v>0.37010999999999999</c:v>
                </c:pt>
                <c:pt idx="415">
                  <c:v>0.37217299999999998</c:v>
                </c:pt>
                <c:pt idx="416">
                  <c:v>0.37436399999999997</c:v>
                </c:pt>
                <c:pt idx="417">
                  <c:v>0.37664500000000001</c:v>
                </c:pt>
                <c:pt idx="418">
                  <c:v>0.378973</c:v>
                </c:pt>
                <c:pt idx="419">
                  <c:v>0.38123299999999999</c:v>
                </c:pt>
                <c:pt idx="420">
                  <c:v>0.38323699999999999</c:v>
                </c:pt>
                <c:pt idx="421">
                  <c:v>0.38481700000000002</c:v>
                </c:pt>
                <c:pt idx="422">
                  <c:v>0.38598100000000002</c:v>
                </c:pt>
                <c:pt idx="423">
                  <c:v>0.38698900000000003</c:v>
                </c:pt>
                <c:pt idx="424">
                  <c:v>0.388212</c:v>
                </c:pt>
                <c:pt idx="425">
                  <c:v>0.389851</c:v>
                </c:pt>
                <c:pt idx="426">
                  <c:v>0.39177499999999998</c:v>
                </c:pt>
                <c:pt idx="427">
                  <c:v>0.39368300000000001</c:v>
                </c:pt>
                <c:pt idx="428">
                  <c:v>0.39537899999999998</c:v>
                </c:pt>
                <c:pt idx="429">
                  <c:v>0.396841</c:v>
                </c:pt>
                <c:pt idx="430">
                  <c:v>0.39809699999999998</c:v>
                </c:pt>
                <c:pt idx="431">
                  <c:v>0.39915699999999998</c:v>
                </c:pt>
                <c:pt idx="432">
                  <c:v>0.40005200000000002</c:v>
                </c:pt>
                <c:pt idx="433">
                  <c:v>0.40082299999999998</c:v>
                </c:pt>
                <c:pt idx="434">
                  <c:v>0.401501</c:v>
                </c:pt>
                <c:pt idx="435">
                  <c:v>0.40215800000000002</c:v>
                </c:pt>
                <c:pt idx="436">
                  <c:v>0.40292800000000001</c:v>
                </c:pt>
                <c:pt idx="437">
                  <c:v>0.40390599999999999</c:v>
                </c:pt>
                <c:pt idx="438">
                  <c:v>0.40507199999999999</c:v>
                </c:pt>
                <c:pt idx="439">
                  <c:v>0.40636899999999998</c:v>
                </c:pt>
                <c:pt idx="440">
                  <c:v>0.40779300000000002</c:v>
                </c:pt>
                <c:pt idx="441">
                  <c:v>0.40934300000000001</c:v>
                </c:pt>
                <c:pt idx="442">
                  <c:v>0.41091699999999998</c:v>
                </c:pt>
                <c:pt idx="443">
                  <c:v>0.41234599999999999</c:v>
                </c:pt>
                <c:pt idx="444">
                  <c:v>0.41354200000000002</c:v>
                </c:pt>
                <c:pt idx="445">
                  <c:v>0.41458699999999998</c:v>
                </c:pt>
                <c:pt idx="446">
                  <c:v>0.41563899999999998</c:v>
                </c:pt>
                <c:pt idx="447">
                  <c:v>0.41679899999999998</c:v>
                </c:pt>
                <c:pt idx="448">
                  <c:v>0.418076</c:v>
                </c:pt>
                <c:pt idx="449">
                  <c:v>0.41942800000000002</c:v>
                </c:pt>
                <c:pt idx="450">
                  <c:v>0.42082000000000003</c:v>
                </c:pt>
                <c:pt idx="451">
                  <c:v>0.42224899999999999</c:v>
                </c:pt>
                <c:pt idx="452">
                  <c:v>0.42371500000000001</c:v>
                </c:pt>
                <c:pt idx="453">
                  <c:v>0.425153</c:v>
                </c:pt>
                <c:pt idx="454">
                  <c:v>0.42647499999999999</c:v>
                </c:pt>
                <c:pt idx="455">
                  <c:v>0.427701</c:v>
                </c:pt>
                <c:pt idx="456">
                  <c:v>0.42892000000000002</c:v>
                </c:pt>
                <c:pt idx="457">
                  <c:v>0.43013499999999999</c:v>
                </c:pt>
                <c:pt idx="458">
                  <c:v>0.43125000000000002</c:v>
                </c:pt>
                <c:pt idx="459">
                  <c:v>0.43225799999999998</c:v>
                </c:pt>
                <c:pt idx="460">
                  <c:v>0.43329299999999998</c:v>
                </c:pt>
                <c:pt idx="461">
                  <c:v>0.43451200000000001</c:v>
                </c:pt>
                <c:pt idx="462">
                  <c:v>0.43600100000000003</c:v>
                </c:pt>
                <c:pt idx="463">
                  <c:v>0.43779000000000001</c:v>
                </c:pt>
                <c:pt idx="464">
                  <c:v>0.43980000000000002</c:v>
                </c:pt>
                <c:pt idx="465">
                  <c:v>0.44175199999999998</c:v>
                </c:pt>
                <c:pt idx="466">
                  <c:v>0.44331199999999998</c:v>
                </c:pt>
                <c:pt idx="467">
                  <c:v>0.44439499999999998</c:v>
                </c:pt>
                <c:pt idx="468">
                  <c:v>0.44521699999999997</c:v>
                </c:pt>
                <c:pt idx="469">
                  <c:v>0.44603500000000001</c:v>
                </c:pt>
                <c:pt idx="470">
                  <c:v>0.44698399999999999</c:v>
                </c:pt>
                <c:pt idx="471">
                  <c:v>0.44814799999999999</c:v>
                </c:pt>
                <c:pt idx="472">
                  <c:v>0.44956699999999999</c:v>
                </c:pt>
                <c:pt idx="473">
                  <c:v>0.45116899999999999</c:v>
                </c:pt>
                <c:pt idx="474">
                  <c:v>0.45282699999999998</c:v>
                </c:pt>
                <c:pt idx="475">
                  <c:v>0.45446399999999998</c:v>
                </c:pt>
                <c:pt idx="476">
                  <c:v>0.45604499999999998</c:v>
                </c:pt>
                <c:pt idx="477">
                  <c:v>0.45754</c:v>
                </c:pt>
                <c:pt idx="478">
                  <c:v>0.45894000000000001</c:v>
                </c:pt>
                <c:pt idx="479">
                  <c:v>0.46021699999999999</c:v>
                </c:pt>
                <c:pt idx="480">
                  <c:v>0.46124799999999999</c:v>
                </c:pt>
                <c:pt idx="481">
                  <c:v>0.46188499999999999</c:v>
                </c:pt>
                <c:pt idx="482">
                  <c:v>0.46213300000000002</c:v>
                </c:pt>
                <c:pt idx="483">
                  <c:v>0.46222400000000002</c:v>
                </c:pt>
                <c:pt idx="484">
                  <c:v>0.462455</c:v>
                </c:pt>
                <c:pt idx="485">
                  <c:v>0.46299499999999999</c:v>
                </c:pt>
                <c:pt idx="486">
                  <c:v>0.46382400000000001</c:v>
                </c:pt>
                <c:pt idx="487">
                  <c:v>0.46479300000000001</c:v>
                </c:pt>
                <c:pt idx="488">
                  <c:v>0.46570400000000001</c:v>
                </c:pt>
                <c:pt idx="489">
                  <c:v>0.46640900000000002</c:v>
                </c:pt>
                <c:pt idx="490">
                  <c:v>0.46694999999999998</c:v>
                </c:pt>
                <c:pt idx="491">
                  <c:v>0.467555</c:v>
                </c:pt>
                <c:pt idx="492">
                  <c:v>0.46844599999999997</c:v>
                </c:pt>
                <c:pt idx="493">
                  <c:v>0.46967799999999998</c:v>
                </c:pt>
                <c:pt idx="494">
                  <c:v>0.47116999999999998</c:v>
                </c:pt>
                <c:pt idx="495">
                  <c:v>0.47281299999999998</c:v>
                </c:pt>
                <c:pt idx="496">
                  <c:v>0.47450799999999999</c:v>
                </c:pt>
                <c:pt idx="497">
                  <c:v>0.47621999999999998</c:v>
                </c:pt>
                <c:pt idx="498">
                  <c:v>0.47800599999999999</c:v>
                </c:pt>
                <c:pt idx="499">
                  <c:v>0.47992600000000002</c:v>
                </c:pt>
                <c:pt idx="500">
                  <c:v>0.481906</c:v>
                </c:pt>
                <c:pt idx="501">
                  <c:v>0.48369899999999999</c:v>
                </c:pt>
                <c:pt idx="502">
                  <c:v>0.48506500000000002</c:v>
                </c:pt>
                <c:pt idx="503">
                  <c:v>0.48599199999999998</c:v>
                </c:pt>
                <c:pt idx="504">
                  <c:v>0.48671199999999998</c:v>
                </c:pt>
                <c:pt idx="505">
                  <c:v>0.48743399999999998</c:v>
                </c:pt>
                <c:pt idx="506">
                  <c:v>0.48813899999999999</c:v>
                </c:pt>
                <c:pt idx="507">
                  <c:v>0.48867100000000002</c:v>
                </c:pt>
                <c:pt idx="508">
                  <c:v>0.48896699999999998</c:v>
                </c:pt>
                <c:pt idx="509">
                  <c:v>0.489145</c:v>
                </c:pt>
                <c:pt idx="510">
                  <c:v>0.48935400000000001</c:v>
                </c:pt>
                <c:pt idx="511">
                  <c:v>0.48960399999999998</c:v>
                </c:pt>
                <c:pt idx="512">
                  <c:v>0.48976700000000001</c:v>
                </c:pt>
                <c:pt idx="513">
                  <c:v>0.48974800000000002</c:v>
                </c:pt>
                <c:pt idx="514">
                  <c:v>0.48962699999999998</c:v>
                </c:pt>
                <c:pt idx="515">
                  <c:v>0.48958499999999999</c:v>
                </c:pt>
                <c:pt idx="516">
                  <c:v>0.48971999999999999</c:v>
                </c:pt>
                <c:pt idx="517">
                  <c:v>0.490004</c:v>
                </c:pt>
                <c:pt idx="518">
                  <c:v>0.49039899999999997</c:v>
                </c:pt>
                <c:pt idx="519">
                  <c:v>0.49097499999999999</c:v>
                </c:pt>
                <c:pt idx="520">
                  <c:v>0.49185000000000001</c:v>
                </c:pt>
                <c:pt idx="521">
                  <c:v>0.49306299999999997</c:v>
                </c:pt>
                <c:pt idx="522">
                  <c:v>0.49454999999999999</c:v>
                </c:pt>
                <c:pt idx="523">
                  <c:v>0.49621700000000002</c:v>
                </c:pt>
                <c:pt idx="524">
                  <c:v>0.49795</c:v>
                </c:pt>
                <c:pt idx="525">
                  <c:v>0.49962600000000001</c:v>
                </c:pt>
                <c:pt idx="526">
                  <c:v>0.50120200000000004</c:v>
                </c:pt>
                <c:pt idx="527">
                  <c:v>0.50274200000000002</c:v>
                </c:pt>
                <c:pt idx="528">
                  <c:v>0.50425399999999998</c:v>
                </c:pt>
                <c:pt idx="529">
                  <c:v>0.50556500000000004</c:v>
                </c:pt>
                <c:pt idx="530">
                  <c:v>0.50648000000000004</c:v>
                </c:pt>
                <c:pt idx="531">
                  <c:v>0.50703299999999996</c:v>
                </c:pt>
                <c:pt idx="532">
                  <c:v>0.50746599999999997</c:v>
                </c:pt>
                <c:pt idx="533">
                  <c:v>0.50797000000000003</c:v>
                </c:pt>
                <c:pt idx="534">
                  <c:v>0.50849200000000006</c:v>
                </c:pt>
                <c:pt idx="535">
                  <c:v>0.50882499999999997</c:v>
                </c:pt>
                <c:pt idx="536">
                  <c:v>0.50884300000000005</c:v>
                </c:pt>
                <c:pt idx="537">
                  <c:v>0.50859500000000002</c:v>
                </c:pt>
                <c:pt idx="538">
                  <c:v>0.50821799999999995</c:v>
                </c:pt>
                <c:pt idx="539">
                  <c:v>0.50788599999999995</c:v>
                </c:pt>
                <c:pt idx="540">
                  <c:v>0.50780999999999998</c:v>
                </c:pt>
                <c:pt idx="541">
                  <c:v>0.50816799999999995</c:v>
                </c:pt>
                <c:pt idx="542">
                  <c:v>0.50897000000000003</c:v>
                </c:pt>
                <c:pt idx="543">
                  <c:v>0.51007499999999995</c:v>
                </c:pt>
                <c:pt idx="544">
                  <c:v>0.51134400000000002</c:v>
                </c:pt>
                <c:pt idx="545">
                  <c:v>0.51272700000000004</c:v>
                </c:pt>
                <c:pt idx="546">
                  <c:v>0.51424999999999998</c:v>
                </c:pt>
                <c:pt idx="547">
                  <c:v>0.51593699999999998</c:v>
                </c:pt>
                <c:pt idx="548">
                  <c:v>0.51773800000000003</c:v>
                </c:pt>
                <c:pt idx="549">
                  <c:v>0.51952200000000004</c:v>
                </c:pt>
                <c:pt idx="550">
                  <c:v>0.52114499999999997</c:v>
                </c:pt>
                <c:pt idx="551">
                  <c:v>0.52253400000000005</c:v>
                </c:pt>
                <c:pt idx="552">
                  <c:v>0.523725</c:v>
                </c:pt>
                <c:pt idx="553">
                  <c:v>0.52483100000000005</c:v>
                </c:pt>
                <c:pt idx="554">
                  <c:v>0.52593599999999996</c:v>
                </c:pt>
                <c:pt idx="555">
                  <c:v>0.52702199999999999</c:v>
                </c:pt>
                <c:pt idx="556">
                  <c:v>0.52800899999999995</c:v>
                </c:pt>
                <c:pt idx="557">
                  <c:v>0.52883000000000002</c:v>
                </c:pt>
                <c:pt idx="558">
                  <c:v>0.52944999999999998</c:v>
                </c:pt>
                <c:pt idx="559">
                  <c:v>0.52982700000000005</c:v>
                </c:pt>
                <c:pt idx="560">
                  <c:v>0.529914</c:v>
                </c:pt>
                <c:pt idx="561">
                  <c:v>0.52971000000000001</c:v>
                </c:pt>
                <c:pt idx="562">
                  <c:v>0.52937199999999995</c:v>
                </c:pt>
                <c:pt idx="563">
                  <c:v>0.52923399999999998</c:v>
                </c:pt>
                <c:pt idx="564">
                  <c:v>0.52955099999999999</c:v>
                </c:pt>
                <c:pt idx="565">
                  <c:v>0.53029099999999996</c:v>
                </c:pt>
                <c:pt idx="566">
                  <c:v>0.53130500000000003</c:v>
                </c:pt>
                <c:pt idx="567">
                  <c:v>0.53261899999999995</c:v>
                </c:pt>
                <c:pt idx="568">
                  <c:v>0.53434800000000005</c:v>
                </c:pt>
                <c:pt idx="569">
                  <c:v>0.53642299999999998</c:v>
                </c:pt>
                <c:pt idx="570">
                  <c:v>0.53856400000000004</c:v>
                </c:pt>
                <c:pt idx="571">
                  <c:v>0.54050100000000001</c:v>
                </c:pt>
                <c:pt idx="572">
                  <c:v>0.54210999999999998</c:v>
                </c:pt>
                <c:pt idx="573">
                  <c:v>0.54332499999999995</c:v>
                </c:pt>
                <c:pt idx="574">
                  <c:v>0.54403900000000005</c:v>
                </c:pt>
                <c:pt idx="575">
                  <c:v>0.54419099999999998</c:v>
                </c:pt>
                <c:pt idx="576">
                  <c:v>0.54392099999999999</c:v>
                </c:pt>
                <c:pt idx="577">
                  <c:v>0.54351099999999997</c:v>
                </c:pt>
                <c:pt idx="578">
                  <c:v>0.54314600000000002</c:v>
                </c:pt>
                <c:pt idx="579">
                  <c:v>0.54284299999999996</c:v>
                </c:pt>
                <c:pt idx="580">
                  <c:v>0.542578</c:v>
                </c:pt>
                <c:pt idx="581">
                  <c:v>0.54233399999999998</c:v>
                </c:pt>
                <c:pt idx="582">
                  <c:v>0.542045</c:v>
                </c:pt>
                <c:pt idx="583">
                  <c:v>0.541632</c:v>
                </c:pt>
                <c:pt idx="584">
                  <c:v>0.54108699999999998</c:v>
                </c:pt>
                <c:pt idx="585">
                  <c:v>0.54049999999999998</c:v>
                </c:pt>
                <c:pt idx="586">
                  <c:v>0.54003299999999999</c:v>
                </c:pt>
                <c:pt idx="587">
                  <c:v>0.53988800000000003</c:v>
                </c:pt>
                <c:pt idx="588">
                  <c:v>0.54025500000000004</c:v>
                </c:pt>
                <c:pt idx="589">
                  <c:v>0.54125900000000005</c:v>
                </c:pt>
                <c:pt idx="590">
                  <c:v>0.54290499999999997</c:v>
                </c:pt>
                <c:pt idx="591">
                  <c:v>0.54501299999999997</c:v>
                </c:pt>
                <c:pt idx="592">
                  <c:v>0.54723699999999997</c:v>
                </c:pt>
                <c:pt idx="593">
                  <c:v>0.54923599999999995</c:v>
                </c:pt>
                <c:pt idx="594">
                  <c:v>0.55083000000000004</c:v>
                </c:pt>
                <c:pt idx="595">
                  <c:v>0.55204500000000001</c:v>
                </c:pt>
                <c:pt idx="596">
                  <c:v>0.55303400000000003</c:v>
                </c:pt>
                <c:pt idx="597">
                  <c:v>0.55392399999999997</c:v>
                </c:pt>
                <c:pt idx="598">
                  <c:v>0.55471899999999996</c:v>
                </c:pt>
                <c:pt idx="599">
                  <c:v>0.55539300000000003</c:v>
                </c:pt>
                <c:pt idx="600">
                  <c:v>0.55604399999999998</c:v>
                </c:pt>
                <c:pt idx="601">
                  <c:v>0.55683099999999996</c:v>
                </c:pt>
                <c:pt idx="602">
                  <c:v>0.557782</c:v>
                </c:pt>
                <c:pt idx="603">
                  <c:v>0.55873799999999996</c:v>
                </c:pt>
                <c:pt idx="604">
                  <c:v>0.55950699999999998</c:v>
                </c:pt>
                <c:pt idx="605">
                  <c:v>0.55996699999999999</c:v>
                </c:pt>
                <c:pt idx="606">
                  <c:v>0.56005300000000002</c:v>
                </c:pt>
                <c:pt idx="607">
                  <c:v>0.55973799999999996</c:v>
                </c:pt>
                <c:pt idx="608">
                  <c:v>0.55911100000000002</c:v>
                </c:pt>
                <c:pt idx="609">
                  <c:v>0.55838200000000004</c:v>
                </c:pt>
                <c:pt idx="610">
                  <c:v>0.55775200000000003</c:v>
                </c:pt>
                <c:pt idx="611">
                  <c:v>0.55726399999999998</c:v>
                </c:pt>
                <c:pt idx="612">
                  <c:v>0.55678300000000003</c:v>
                </c:pt>
                <c:pt idx="613">
                  <c:v>0.55608100000000005</c:v>
                </c:pt>
                <c:pt idx="614">
                  <c:v>0.55493499999999996</c:v>
                </c:pt>
                <c:pt idx="615">
                  <c:v>0.55325199999999997</c:v>
                </c:pt>
                <c:pt idx="616">
                  <c:v>0.55113299999999998</c:v>
                </c:pt>
                <c:pt idx="617">
                  <c:v>0.54882600000000004</c:v>
                </c:pt>
                <c:pt idx="618">
                  <c:v>0.54659800000000003</c:v>
                </c:pt>
                <c:pt idx="619">
                  <c:v>0.54463099999999998</c:v>
                </c:pt>
                <c:pt idx="620">
                  <c:v>0.54296599999999995</c:v>
                </c:pt>
                <c:pt idx="621">
                  <c:v>0.54148499999999999</c:v>
                </c:pt>
                <c:pt idx="622">
                  <c:v>0.53998400000000002</c:v>
                </c:pt>
                <c:pt idx="623">
                  <c:v>0.53834599999999999</c:v>
                </c:pt>
                <c:pt idx="624">
                  <c:v>0.53661199999999998</c:v>
                </c:pt>
                <c:pt idx="625">
                  <c:v>0.53489200000000003</c:v>
                </c:pt>
                <c:pt idx="626">
                  <c:v>0.53323799999999999</c:v>
                </c:pt>
                <c:pt idx="627">
                  <c:v>0.53162299999999996</c:v>
                </c:pt>
                <c:pt idx="628">
                  <c:v>0.53000700000000001</c:v>
                </c:pt>
                <c:pt idx="629">
                  <c:v>0.52837599999999996</c:v>
                </c:pt>
                <c:pt idx="630">
                  <c:v>0.52673099999999995</c:v>
                </c:pt>
                <c:pt idx="631">
                  <c:v>0.52509799999999995</c:v>
                </c:pt>
                <c:pt idx="632">
                  <c:v>0.52355799999999997</c:v>
                </c:pt>
                <c:pt idx="633">
                  <c:v>0.52216899999999999</c:v>
                </c:pt>
                <c:pt idx="634">
                  <c:v>0.52085300000000001</c:v>
                </c:pt>
                <c:pt idx="635">
                  <c:v>0.51944699999999999</c:v>
                </c:pt>
                <c:pt idx="636">
                  <c:v>0.51789799999999997</c:v>
                </c:pt>
                <c:pt idx="637">
                  <c:v>0.51630600000000004</c:v>
                </c:pt>
                <c:pt idx="638">
                  <c:v>0.51475899999999997</c:v>
                </c:pt>
                <c:pt idx="639">
                  <c:v>0.513262</c:v>
                </c:pt>
                <c:pt idx="640">
                  <c:v>0.51183500000000004</c:v>
                </c:pt>
                <c:pt idx="641">
                  <c:v>0.51055200000000001</c:v>
                </c:pt>
                <c:pt idx="642">
                  <c:v>0.50942399999999999</c:v>
                </c:pt>
                <c:pt idx="643">
                  <c:v>0.50834900000000005</c:v>
                </c:pt>
                <c:pt idx="644">
                  <c:v>0.50720399999999999</c:v>
                </c:pt>
                <c:pt idx="645">
                  <c:v>0.50592599999999999</c:v>
                </c:pt>
                <c:pt idx="646">
                  <c:v>0.50452399999999997</c:v>
                </c:pt>
                <c:pt idx="647">
                  <c:v>0.50307299999999999</c:v>
                </c:pt>
                <c:pt idx="648">
                  <c:v>0.50168000000000001</c:v>
                </c:pt>
                <c:pt idx="649">
                  <c:v>0.50044500000000003</c:v>
                </c:pt>
                <c:pt idx="650">
                  <c:v>0.49940400000000001</c:v>
                </c:pt>
                <c:pt idx="651">
                  <c:v>0.498531</c:v>
                </c:pt>
                <c:pt idx="652">
                  <c:v>0.49778600000000001</c:v>
                </c:pt>
                <c:pt idx="653">
                  <c:v>0.497141</c:v>
                </c:pt>
                <c:pt idx="654">
                  <c:v>0.496535</c:v>
                </c:pt>
                <c:pt idx="655">
                  <c:v>0.49584400000000001</c:v>
                </c:pt>
                <c:pt idx="656">
                  <c:v>0.49498199999999998</c:v>
                </c:pt>
                <c:pt idx="657">
                  <c:v>0.49402400000000002</c:v>
                </c:pt>
                <c:pt idx="658">
                  <c:v>0.49313600000000002</c:v>
                </c:pt>
                <c:pt idx="659">
                  <c:v>0.492423</c:v>
                </c:pt>
                <c:pt idx="660">
                  <c:v>0.49189699999999997</c:v>
                </c:pt>
                <c:pt idx="661">
                  <c:v>0.49152600000000002</c:v>
                </c:pt>
                <c:pt idx="662">
                  <c:v>0.49119600000000002</c:v>
                </c:pt>
                <c:pt idx="663">
                  <c:v>0.490651</c:v>
                </c:pt>
                <c:pt idx="664">
                  <c:v>0.489618</c:v>
                </c:pt>
                <c:pt idx="665">
                  <c:v>0.48800900000000003</c:v>
                </c:pt>
                <c:pt idx="666">
                  <c:v>0.48600300000000002</c:v>
                </c:pt>
                <c:pt idx="667">
                  <c:v>0.48391699999999999</c:v>
                </c:pt>
                <c:pt idx="668">
                  <c:v>0.48202499999999998</c:v>
                </c:pt>
                <c:pt idx="669">
                  <c:v>0.48043999999999998</c:v>
                </c:pt>
                <c:pt idx="670">
                  <c:v>0.47911399999999998</c:v>
                </c:pt>
                <c:pt idx="671">
                  <c:v>0.47792800000000002</c:v>
                </c:pt>
                <c:pt idx="672">
                  <c:v>0.47678399999999999</c:v>
                </c:pt>
                <c:pt idx="673">
                  <c:v>0.47561500000000001</c:v>
                </c:pt>
                <c:pt idx="674">
                  <c:v>0.47438599999999997</c:v>
                </c:pt>
                <c:pt idx="675">
                  <c:v>0.47313499999999997</c:v>
                </c:pt>
                <c:pt idx="676">
                  <c:v>0.47196300000000002</c:v>
                </c:pt>
                <c:pt idx="677">
                  <c:v>0.47091300000000003</c:v>
                </c:pt>
                <c:pt idx="678">
                  <c:v>0.46987400000000001</c:v>
                </c:pt>
                <c:pt idx="679">
                  <c:v>0.46866099999999999</c:v>
                </c:pt>
                <c:pt idx="680">
                  <c:v>0.46722200000000003</c:v>
                </c:pt>
                <c:pt idx="681">
                  <c:v>0.46572799999999998</c:v>
                </c:pt>
                <c:pt idx="682">
                  <c:v>0.46439999999999998</c:v>
                </c:pt>
                <c:pt idx="683">
                  <c:v>0.463287</c:v>
                </c:pt>
                <c:pt idx="684">
                  <c:v>0.46228599999999997</c:v>
                </c:pt>
                <c:pt idx="685">
                  <c:v>0.46132800000000002</c:v>
                </c:pt>
                <c:pt idx="686">
                  <c:v>0.46038699999999999</c:v>
                </c:pt>
                <c:pt idx="687">
                  <c:v>0.45938000000000001</c:v>
                </c:pt>
                <c:pt idx="688">
                  <c:v>0.45822200000000002</c:v>
                </c:pt>
                <c:pt idx="689">
                  <c:v>0.45695400000000003</c:v>
                </c:pt>
                <c:pt idx="690">
                  <c:v>0.45569599999999999</c:v>
                </c:pt>
                <c:pt idx="691">
                  <c:v>0.45452599999999999</c:v>
                </c:pt>
                <c:pt idx="692">
                  <c:v>0.453457</c:v>
                </c:pt>
                <c:pt idx="693">
                  <c:v>0.45244099999999998</c:v>
                </c:pt>
                <c:pt idx="694">
                  <c:v>0.45137500000000003</c:v>
                </c:pt>
                <c:pt idx="695">
                  <c:v>0.450212</c:v>
                </c:pt>
                <c:pt idx="696">
                  <c:v>0.44903799999999999</c:v>
                </c:pt>
                <c:pt idx="697">
                  <c:v>0.44797300000000001</c:v>
                </c:pt>
                <c:pt idx="698">
                  <c:v>0.44705499999999998</c:v>
                </c:pt>
                <c:pt idx="699">
                  <c:v>0.44628499999999999</c:v>
                </c:pt>
                <c:pt idx="700">
                  <c:v>0.44567000000000001</c:v>
                </c:pt>
                <c:pt idx="701">
                  <c:v>0.44514700000000001</c:v>
                </c:pt>
                <c:pt idx="702">
                  <c:v>0.44456800000000002</c:v>
                </c:pt>
                <c:pt idx="703">
                  <c:v>0.44384800000000002</c:v>
                </c:pt>
                <c:pt idx="704">
                  <c:v>0.44307400000000002</c:v>
                </c:pt>
                <c:pt idx="705">
                  <c:v>0.44237799999999999</c:v>
                </c:pt>
                <c:pt idx="706">
                  <c:v>0.44172600000000001</c:v>
                </c:pt>
                <c:pt idx="707">
                  <c:v>0.44095899999999999</c:v>
                </c:pt>
                <c:pt idx="708">
                  <c:v>0.44003199999999998</c:v>
                </c:pt>
                <c:pt idx="709">
                  <c:v>0.43909500000000001</c:v>
                </c:pt>
                <c:pt idx="710">
                  <c:v>0.43829600000000002</c:v>
                </c:pt>
                <c:pt idx="711">
                  <c:v>0.43761100000000003</c:v>
                </c:pt>
                <c:pt idx="712">
                  <c:v>0.43684699999999999</c:v>
                </c:pt>
                <c:pt idx="713">
                  <c:v>0.43575799999999998</c:v>
                </c:pt>
                <c:pt idx="714">
                  <c:v>0.434193</c:v>
                </c:pt>
                <c:pt idx="715">
                  <c:v>0.43220900000000001</c:v>
                </c:pt>
                <c:pt idx="716">
                  <c:v>0.43004700000000001</c:v>
                </c:pt>
                <c:pt idx="717">
                  <c:v>0.42793999999999999</c:v>
                </c:pt>
                <c:pt idx="718">
                  <c:v>0.42596499999999998</c:v>
                </c:pt>
                <c:pt idx="719">
                  <c:v>0.42408000000000001</c:v>
                </c:pt>
                <c:pt idx="720">
                  <c:v>0.42225299999999999</c:v>
                </c:pt>
                <c:pt idx="721">
                  <c:v>0.42050999999999999</c:v>
                </c:pt>
                <c:pt idx="722">
                  <c:v>0.41889300000000002</c:v>
                </c:pt>
                <c:pt idx="723">
                  <c:v>0.417377</c:v>
                </c:pt>
                <c:pt idx="724">
                  <c:v>0.41583300000000001</c:v>
                </c:pt>
                <c:pt idx="725">
                  <c:v>0.41413</c:v>
                </c:pt>
                <c:pt idx="726">
                  <c:v>0.412298</c:v>
                </c:pt>
                <c:pt idx="727">
                  <c:v>0.41052499999999997</c:v>
                </c:pt>
                <c:pt idx="728">
                  <c:v>0.40893600000000002</c:v>
                </c:pt>
                <c:pt idx="729">
                  <c:v>0.407441</c:v>
                </c:pt>
                <c:pt idx="730">
                  <c:v>0.40586</c:v>
                </c:pt>
                <c:pt idx="731">
                  <c:v>0.40413399999999999</c:v>
                </c:pt>
                <c:pt idx="732">
                  <c:v>0.40235199999999999</c:v>
                </c:pt>
                <c:pt idx="733">
                  <c:v>0.40064300000000003</c:v>
                </c:pt>
                <c:pt idx="734">
                  <c:v>0.39909899999999998</c:v>
                </c:pt>
                <c:pt idx="735">
                  <c:v>0.39772600000000002</c:v>
                </c:pt>
                <c:pt idx="736">
                  <c:v>0.39640300000000001</c:v>
                </c:pt>
                <c:pt idx="737">
                  <c:v>0.39489800000000003</c:v>
                </c:pt>
                <c:pt idx="738">
                  <c:v>0.39300499999999999</c:v>
                </c:pt>
                <c:pt idx="739">
                  <c:v>0.390704</c:v>
                </c:pt>
                <c:pt idx="740">
                  <c:v>0.38819300000000001</c:v>
                </c:pt>
                <c:pt idx="741">
                  <c:v>0.385743</c:v>
                </c:pt>
                <c:pt idx="742">
                  <c:v>0.38355600000000001</c:v>
                </c:pt>
                <c:pt idx="743">
                  <c:v>0.38173099999999999</c:v>
                </c:pt>
                <c:pt idx="744">
                  <c:v>0.38029299999999999</c:v>
                </c:pt>
                <c:pt idx="745">
                  <c:v>0.37917899999999999</c:v>
                </c:pt>
                <c:pt idx="746">
                  <c:v>0.37822699999999998</c:v>
                </c:pt>
                <c:pt idx="747">
                  <c:v>0.37725199999999998</c:v>
                </c:pt>
                <c:pt idx="748">
                  <c:v>0.37616100000000002</c:v>
                </c:pt>
                <c:pt idx="749">
                  <c:v>0.37501800000000002</c:v>
                </c:pt>
                <c:pt idx="750">
                  <c:v>0.37398700000000001</c:v>
                </c:pt>
                <c:pt idx="751">
                  <c:v>0.37315700000000002</c:v>
                </c:pt>
                <c:pt idx="752">
                  <c:v>0.372419</c:v>
                </c:pt>
                <c:pt idx="753">
                  <c:v>0.37156</c:v>
                </c:pt>
                <c:pt idx="754">
                  <c:v>0.37044500000000002</c:v>
                </c:pt>
                <c:pt idx="755">
                  <c:v>0.369085</c:v>
                </c:pt>
                <c:pt idx="756">
                  <c:v>0.36757699999999999</c:v>
                </c:pt>
                <c:pt idx="757">
                  <c:v>0.36602899999999999</c:v>
                </c:pt>
                <c:pt idx="758">
                  <c:v>0.36449900000000002</c:v>
                </c:pt>
                <c:pt idx="759">
                  <c:v>0.362929</c:v>
                </c:pt>
                <c:pt idx="760">
                  <c:v>0.36115199999999997</c:v>
                </c:pt>
                <c:pt idx="761">
                  <c:v>0.35900399999999999</c:v>
                </c:pt>
                <c:pt idx="762">
                  <c:v>0.35648099999999999</c:v>
                </c:pt>
                <c:pt idx="763">
                  <c:v>0.35383700000000001</c:v>
                </c:pt>
                <c:pt idx="764">
                  <c:v>0.35150100000000001</c:v>
                </c:pt>
                <c:pt idx="765">
                  <c:v>0.34980899999999998</c:v>
                </c:pt>
                <c:pt idx="766">
                  <c:v>0.34876200000000002</c:v>
                </c:pt>
                <c:pt idx="767">
                  <c:v>0.348047</c:v>
                </c:pt>
                <c:pt idx="768">
                  <c:v>0.34730699999999998</c:v>
                </c:pt>
                <c:pt idx="769">
                  <c:v>0.34636899999999998</c:v>
                </c:pt>
                <c:pt idx="770">
                  <c:v>0.34523599999999999</c:v>
                </c:pt>
                <c:pt idx="771">
                  <c:v>0.34394999999999998</c:v>
                </c:pt>
                <c:pt idx="772">
                  <c:v>0.342499</c:v>
                </c:pt>
                <c:pt idx="773">
                  <c:v>0.34084999999999999</c:v>
                </c:pt>
                <c:pt idx="774">
                  <c:v>0.33900000000000002</c:v>
                </c:pt>
                <c:pt idx="775">
                  <c:v>0.33698</c:v>
                </c:pt>
                <c:pt idx="776">
                  <c:v>0.334818</c:v>
                </c:pt>
                <c:pt idx="777">
                  <c:v>0.332534</c:v>
                </c:pt>
                <c:pt idx="778">
                  <c:v>0.33015800000000001</c:v>
                </c:pt>
                <c:pt idx="779">
                  <c:v>0.32771400000000001</c:v>
                </c:pt>
                <c:pt idx="780">
                  <c:v>0.32522200000000001</c:v>
                </c:pt>
                <c:pt idx="781">
                  <c:v>0.32274900000000001</c:v>
                </c:pt>
                <c:pt idx="782">
                  <c:v>0.32040600000000002</c:v>
                </c:pt>
                <c:pt idx="783">
                  <c:v>0.31824999999999998</c:v>
                </c:pt>
                <c:pt idx="784">
                  <c:v>0.31626599999999999</c:v>
                </c:pt>
                <c:pt idx="785">
                  <c:v>0.31443599999999999</c:v>
                </c:pt>
                <c:pt idx="786">
                  <c:v>0.31278299999999998</c:v>
                </c:pt>
                <c:pt idx="787">
                  <c:v>0.31133300000000003</c:v>
                </c:pt>
                <c:pt idx="788">
                  <c:v>0.31007200000000001</c:v>
                </c:pt>
                <c:pt idx="789">
                  <c:v>0.30891600000000002</c:v>
                </c:pt>
                <c:pt idx="790">
                  <c:v>0.30771100000000001</c:v>
                </c:pt>
                <c:pt idx="791">
                  <c:v>0.306338</c:v>
                </c:pt>
                <c:pt idx="792">
                  <c:v>0.30482500000000001</c:v>
                </c:pt>
                <c:pt idx="793">
                  <c:v>0.30331999999999998</c:v>
                </c:pt>
                <c:pt idx="794">
                  <c:v>0.301931</c:v>
                </c:pt>
                <c:pt idx="795">
                  <c:v>0.30060999999999999</c:v>
                </c:pt>
                <c:pt idx="796">
                  <c:v>0.29915999999999998</c:v>
                </c:pt>
                <c:pt idx="797">
                  <c:v>0.29736800000000002</c:v>
                </c:pt>
                <c:pt idx="798">
                  <c:v>0.29519200000000001</c:v>
                </c:pt>
                <c:pt idx="799">
                  <c:v>0.29283100000000001</c:v>
                </c:pt>
                <c:pt idx="800">
                  <c:v>0.290572</c:v>
                </c:pt>
                <c:pt idx="801">
                  <c:v>0.28858099999999998</c:v>
                </c:pt>
                <c:pt idx="802">
                  <c:v>0.28686099999999998</c:v>
                </c:pt>
                <c:pt idx="803">
                  <c:v>0.28535899999999997</c:v>
                </c:pt>
                <c:pt idx="804">
                  <c:v>0.28404000000000001</c:v>
                </c:pt>
                <c:pt idx="805">
                  <c:v>0.28285300000000002</c:v>
                </c:pt>
                <c:pt idx="806">
                  <c:v>0.28171499999999999</c:v>
                </c:pt>
                <c:pt idx="807">
                  <c:v>0.28053</c:v>
                </c:pt>
                <c:pt idx="808">
                  <c:v>0.27922999999999998</c:v>
                </c:pt>
                <c:pt idx="809">
                  <c:v>0.27776699999999999</c:v>
                </c:pt>
                <c:pt idx="810">
                  <c:v>0.27609299999999998</c:v>
                </c:pt>
                <c:pt idx="811">
                  <c:v>0.274198</c:v>
                </c:pt>
                <c:pt idx="812">
                  <c:v>0.27220800000000001</c:v>
                </c:pt>
                <c:pt idx="813">
                  <c:v>0.270372</c:v>
                </c:pt>
                <c:pt idx="814">
                  <c:v>0.26891799999999999</c:v>
                </c:pt>
                <c:pt idx="815">
                  <c:v>0.267928</c:v>
                </c:pt>
                <c:pt idx="816">
                  <c:v>0.26736300000000002</c:v>
                </c:pt>
                <c:pt idx="817">
                  <c:v>0.26709500000000003</c:v>
                </c:pt>
                <c:pt idx="818">
                  <c:v>0.26686799999999999</c:v>
                </c:pt>
                <c:pt idx="819">
                  <c:v>0.26633800000000002</c:v>
                </c:pt>
                <c:pt idx="820">
                  <c:v>0.26527699999999999</c:v>
                </c:pt>
                <c:pt idx="821">
                  <c:v>0.26375399999999999</c:v>
                </c:pt>
                <c:pt idx="822">
                  <c:v>0.26208700000000001</c:v>
                </c:pt>
                <c:pt idx="823">
                  <c:v>0.260604</c:v>
                </c:pt>
                <c:pt idx="824">
                  <c:v>0.25943500000000003</c:v>
                </c:pt>
                <c:pt idx="825">
                  <c:v>0.258488</c:v>
                </c:pt>
                <c:pt idx="826">
                  <c:v>0.25759300000000002</c:v>
                </c:pt>
                <c:pt idx="827">
                  <c:v>0.256631</c:v>
                </c:pt>
                <c:pt idx="828">
                  <c:v>0.25557200000000002</c:v>
                </c:pt>
                <c:pt idx="829">
                  <c:v>0.25446600000000003</c:v>
                </c:pt>
                <c:pt idx="830">
                  <c:v>0.25336999999999998</c:v>
                </c:pt>
                <c:pt idx="831">
                  <c:v>0.25222699999999998</c:v>
                </c:pt>
                <c:pt idx="832">
                  <c:v>0.250836</c:v>
                </c:pt>
                <c:pt idx="833">
                  <c:v>0.24898600000000001</c:v>
                </c:pt>
                <c:pt idx="834">
                  <c:v>0.246646</c:v>
                </c:pt>
                <c:pt idx="835">
                  <c:v>0.24404400000000001</c:v>
                </c:pt>
                <c:pt idx="836">
                  <c:v>0.24158399999999999</c:v>
                </c:pt>
                <c:pt idx="837">
                  <c:v>0.239594</c:v>
                </c:pt>
                <c:pt idx="838">
                  <c:v>0.23811099999999999</c:v>
                </c:pt>
                <c:pt idx="839">
                  <c:v>0.23695099999999999</c:v>
                </c:pt>
                <c:pt idx="840">
                  <c:v>0.23593500000000001</c:v>
                </c:pt>
                <c:pt idx="841">
                  <c:v>0.23491699999999999</c:v>
                </c:pt>
                <c:pt idx="842">
                  <c:v>0.23371400000000001</c:v>
                </c:pt>
                <c:pt idx="843">
                  <c:v>0.23222899999999999</c:v>
                </c:pt>
                <c:pt idx="844">
                  <c:v>0.230629</c:v>
                </c:pt>
                <c:pt idx="845">
                  <c:v>0.22922500000000001</c:v>
                </c:pt>
                <c:pt idx="846">
                  <c:v>0.22817599999999999</c:v>
                </c:pt>
                <c:pt idx="847">
                  <c:v>0.22737499999999999</c:v>
                </c:pt>
                <c:pt idx="848">
                  <c:v>0.22661100000000001</c:v>
                </c:pt>
                <c:pt idx="849">
                  <c:v>0.225775</c:v>
                </c:pt>
                <c:pt idx="850">
                  <c:v>0.22491</c:v>
                </c:pt>
                <c:pt idx="851">
                  <c:v>0.22411</c:v>
                </c:pt>
                <c:pt idx="852">
                  <c:v>0.22340099999999999</c:v>
                </c:pt>
                <c:pt idx="853">
                  <c:v>0.222691</c:v>
                </c:pt>
                <c:pt idx="854">
                  <c:v>0.22179699999999999</c:v>
                </c:pt>
                <c:pt idx="855">
                  <c:v>0.220529</c:v>
                </c:pt>
                <c:pt idx="856">
                  <c:v>0.21882299999999999</c:v>
                </c:pt>
                <c:pt idx="857">
                  <c:v>0.216811</c:v>
                </c:pt>
                <c:pt idx="858">
                  <c:v>0.21474199999999999</c:v>
                </c:pt>
                <c:pt idx="859">
                  <c:v>0.21282300000000001</c:v>
                </c:pt>
                <c:pt idx="860">
                  <c:v>0.21112400000000001</c:v>
                </c:pt>
                <c:pt idx="861">
                  <c:v>0.209619</c:v>
                </c:pt>
                <c:pt idx="862">
                  <c:v>0.20831</c:v>
                </c:pt>
                <c:pt idx="863">
                  <c:v>0.207284</c:v>
                </c:pt>
                <c:pt idx="864">
                  <c:v>0.206623</c:v>
                </c:pt>
                <c:pt idx="865">
                  <c:v>0.20628199999999999</c:v>
                </c:pt>
                <c:pt idx="866">
                  <c:v>0.20610300000000001</c:v>
                </c:pt>
                <c:pt idx="867">
                  <c:v>0.20597499999999999</c:v>
                </c:pt>
                <c:pt idx="868">
                  <c:v>0.20593700000000001</c:v>
                </c:pt>
                <c:pt idx="869">
                  <c:v>0.20602100000000001</c:v>
                </c:pt>
                <c:pt idx="870">
                  <c:v>0.206066</c:v>
                </c:pt>
                <c:pt idx="871">
                  <c:v>0.205816</c:v>
                </c:pt>
                <c:pt idx="872">
                  <c:v>0.205177</c:v>
                </c:pt>
                <c:pt idx="873">
                  <c:v>0.204239</c:v>
                </c:pt>
                <c:pt idx="874">
                  <c:v>0.203073</c:v>
                </c:pt>
                <c:pt idx="875">
                  <c:v>0.20164199999999999</c:v>
                </c:pt>
                <c:pt idx="876">
                  <c:v>0.199933</c:v>
                </c:pt>
                <c:pt idx="877">
                  <c:v>0.19800699999999999</c:v>
                </c:pt>
                <c:pt idx="878">
                  <c:v>0.19590299999999999</c:v>
                </c:pt>
                <c:pt idx="879">
                  <c:v>0.193573</c:v>
                </c:pt>
                <c:pt idx="880">
                  <c:v>0.19098000000000001</c:v>
                </c:pt>
                <c:pt idx="881">
                  <c:v>0.18820899999999999</c:v>
                </c:pt>
                <c:pt idx="882">
                  <c:v>0.18542400000000001</c:v>
                </c:pt>
                <c:pt idx="883">
                  <c:v>0.18276400000000001</c:v>
                </c:pt>
                <c:pt idx="884">
                  <c:v>0.180342</c:v>
                </c:pt>
                <c:pt idx="885">
                  <c:v>0.178288</c:v>
                </c:pt>
                <c:pt idx="886">
                  <c:v>0.17669799999999999</c:v>
                </c:pt>
                <c:pt idx="887">
                  <c:v>0.175566</c:v>
                </c:pt>
                <c:pt idx="888">
                  <c:v>0.174815</c:v>
                </c:pt>
                <c:pt idx="889">
                  <c:v>0.17433899999999999</c:v>
                </c:pt>
                <c:pt idx="890">
                  <c:v>0.17398</c:v>
                </c:pt>
                <c:pt idx="891">
                  <c:v>0.173571</c:v>
                </c:pt>
                <c:pt idx="892">
                  <c:v>0.17303499999999999</c:v>
                </c:pt>
                <c:pt idx="893">
                  <c:v>0.172349</c:v>
                </c:pt>
                <c:pt idx="894">
                  <c:v>0.17146900000000001</c:v>
                </c:pt>
                <c:pt idx="895">
                  <c:v>0.17038200000000001</c:v>
                </c:pt>
                <c:pt idx="896">
                  <c:v>0.16919200000000001</c:v>
                </c:pt>
                <c:pt idx="897">
                  <c:v>0.16800699999999999</c:v>
                </c:pt>
                <c:pt idx="898">
                  <c:v>0.166792</c:v>
                </c:pt>
                <c:pt idx="899">
                  <c:v>0.16541</c:v>
                </c:pt>
                <c:pt idx="900">
                  <c:v>0.16379099999999999</c:v>
                </c:pt>
                <c:pt idx="901">
                  <c:v>0.16194800000000001</c:v>
                </c:pt>
                <c:pt idx="902">
                  <c:v>0.15989999999999999</c:v>
                </c:pt>
                <c:pt idx="903">
                  <c:v>0.157668</c:v>
                </c:pt>
                <c:pt idx="904">
                  <c:v>0.15534800000000001</c:v>
                </c:pt>
                <c:pt idx="905">
                  <c:v>0.15310199999999999</c:v>
                </c:pt>
                <c:pt idx="906">
                  <c:v>0.15107000000000001</c:v>
                </c:pt>
                <c:pt idx="907">
                  <c:v>0.14932400000000001</c:v>
                </c:pt>
                <c:pt idx="908">
                  <c:v>0.14785200000000001</c:v>
                </c:pt>
                <c:pt idx="909">
                  <c:v>0.14654</c:v>
                </c:pt>
                <c:pt idx="910">
                  <c:v>0.14519199999999999</c:v>
                </c:pt>
                <c:pt idx="911">
                  <c:v>0.143653</c:v>
                </c:pt>
                <c:pt idx="912">
                  <c:v>0.14191799999999999</c:v>
                </c:pt>
                <c:pt idx="913">
                  <c:v>0.140098</c:v>
                </c:pt>
                <c:pt idx="914">
                  <c:v>0.138239</c:v>
                </c:pt>
                <c:pt idx="915">
                  <c:v>0.13625999999999999</c:v>
                </c:pt>
                <c:pt idx="916">
                  <c:v>0.13411400000000001</c:v>
                </c:pt>
                <c:pt idx="917">
                  <c:v>0.131936</c:v>
                </c:pt>
                <c:pt idx="918">
                  <c:v>0.12995899999999999</c:v>
                </c:pt>
                <c:pt idx="919">
                  <c:v>0.12831300000000001</c:v>
                </c:pt>
                <c:pt idx="920">
                  <c:v>0.12696299999999999</c:v>
                </c:pt>
                <c:pt idx="921">
                  <c:v>0.12579099999999999</c:v>
                </c:pt>
                <c:pt idx="922">
                  <c:v>0.124693</c:v>
                </c:pt>
                <c:pt idx="923">
                  <c:v>0.123614</c:v>
                </c:pt>
                <c:pt idx="924">
                  <c:v>0.12249599999999999</c:v>
                </c:pt>
                <c:pt idx="925">
                  <c:v>0.121187</c:v>
                </c:pt>
                <c:pt idx="926">
                  <c:v>0.1195</c:v>
                </c:pt>
                <c:pt idx="927">
                  <c:v>0.117411</c:v>
                </c:pt>
                <c:pt idx="928">
                  <c:v>0.11513900000000001</c:v>
                </c:pt>
                <c:pt idx="929">
                  <c:v>0.112998</c:v>
                </c:pt>
                <c:pt idx="930">
                  <c:v>0.111168</c:v>
                </c:pt>
                <c:pt idx="931">
                  <c:v>0.10961600000000001</c:v>
                </c:pt>
                <c:pt idx="932">
                  <c:v>0.108169</c:v>
                </c:pt>
                <c:pt idx="933">
                  <c:v>0.10663499999999999</c:v>
                </c:pt>
                <c:pt idx="934">
                  <c:v>0.104896</c:v>
                </c:pt>
                <c:pt idx="935">
                  <c:v>0.102961</c:v>
                </c:pt>
                <c:pt idx="936">
                  <c:v>0.10097200000000001</c:v>
                </c:pt>
                <c:pt idx="937">
                  <c:v>9.9055000000000004E-2</c:v>
                </c:pt>
                <c:pt idx="938">
                  <c:v>9.7162999999999999E-2</c:v>
                </c:pt>
                <c:pt idx="939">
                  <c:v>9.5171000000000006E-2</c:v>
                </c:pt>
                <c:pt idx="940">
                  <c:v>9.3100000000000002E-2</c:v>
                </c:pt>
                <c:pt idx="941">
                  <c:v>9.1129000000000002E-2</c:v>
                </c:pt>
                <c:pt idx="942">
                  <c:v>8.9362999999999998E-2</c:v>
                </c:pt>
                <c:pt idx="943">
                  <c:v>8.7751999999999997E-2</c:v>
                </c:pt>
                <c:pt idx="944">
                  <c:v>8.6238999999999996E-2</c:v>
                </c:pt>
                <c:pt idx="945">
                  <c:v>8.4860000000000005E-2</c:v>
                </c:pt>
                <c:pt idx="946">
                  <c:v>8.3629999999999996E-2</c:v>
                </c:pt>
                <c:pt idx="947">
                  <c:v>8.2378000000000007E-2</c:v>
                </c:pt>
                <c:pt idx="948">
                  <c:v>8.0810999999999994E-2</c:v>
                </c:pt>
                <c:pt idx="949">
                  <c:v>7.8758999999999996E-2</c:v>
                </c:pt>
                <c:pt idx="950">
                  <c:v>7.6355999999999993E-2</c:v>
                </c:pt>
                <c:pt idx="951">
                  <c:v>7.3954000000000006E-2</c:v>
                </c:pt>
                <c:pt idx="952">
                  <c:v>7.1903999999999996E-2</c:v>
                </c:pt>
                <c:pt idx="953">
                  <c:v>7.0373000000000005E-2</c:v>
                </c:pt>
                <c:pt idx="954">
                  <c:v>6.9270999999999999E-2</c:v>
                </c:pt>
                <c:pt idx="955">
                  <c:v>6.8363999999999994E-2</c:v>
                </c:pt>
                <c:pt idx="956">
                  <c:v>6.7500000000000004E-2</c:v>
                </c:pt>
                <c:pt idx="957">
                  <c:v>6.6678000000000001E-2</c:v>
                </c:pt>
                <c:pt idx="958">
                  <c:v>6.5921999999999994E-2</c:v>
                </c:pt>
                <c:pt idx="959">
                  <c:v>6.5213999999999994E-2</c:v>
                </c:pt>
                <c:pt idx="960">
                  <c:v>6.4528000000000002E-2</c:v>
                </c:pt>
                <c:pt idx="961">
                  <c:v>6.3849000000000003E-2</c:v>
                </c:pt>
                <c:pt idx="962">
                  <c:v>6.3160999999999995E-2</c:v>
                </c:pt>
                <c:pt idx="963">
                  <c:v>6.2496000000000003E-2</c:v>
                </c:pt>
                <c:pt idx="964">
                  <c:v>6.1917E-2</c:v>
                </c:pt>
                <c:pt idx="965">
                  <c:v>6.1441000000000003E-2</c:v>
                </c:pt>
                <c:pt idx="966">
                  <c:v>6.1033999999999998E-2</c:v>
                </c:pt>
                <c:pt idx="967">
                  <c:v>6.0696E-2</c:v>
                </c:pt>
                <c:pt idx="968">
                  <c:v>6.0468000000000001E-2</c:v>
                </c:pt>
                <c:pt idx="969">
                  <c:v>6.0315000000000001E-2</c:v>
                </c:pt>
                <c:pt idx="970">
                  <c:v>6.0076999999999998E-2</c:v>
                </c:pt>
                <c:pt idx="971">
                  <c:v>5.9568999999999997E-2</c:v>
                </c:pt>
                <c:pt idx="972">
                  <c:v>5.8715999999999997E-2</c:v>
                </c:pt>
                <c:pt idx="973">
                  <c:v>5.7581E-2</c:v>
                </c:pt>
                <c:pt idx="974">
                  <c:v>5.6301999999999998E-2</c:v>
                </c:pt>
                <c:pt idx="975">
                  <c:v>5.5052999999999998E-2</c:v>
                </c:pt>
                <c:pt idx="976">
                  <c:v>5.3936999999999999E-2</c:v>
                </c:pt>
                <c:pt idx="977">
                  <c:v>5.2861999999999999E-2</c:v>
                </c:pt>
                <c:pt idx="978">
                  <c:v>5.1597999999999998E-2</c:v>
                </c:pt>
                <c:pt idx="979">
                  <c:v>5.0055000000000002E-2</c:v>
                </c:pt>
                <c:pt idx="980">
                  <c:v>4.8398999999999998E-2</c:v>
                </c:pt>
                <c:pt idx="981">
                  <c:v>4.6857999999999997E-2</c:v>
                </c:pt>
                <c:pt idx="982">
                  <c:v>4.5537000000000001E-2</c:v>
                </c:pt>
                <c:pt idx="983">
                  <c:v>4.4443000000000003E-2</c:v>
                </c:pt>
                <c:pt idx="984">
                  <c:v>4.3550999999999999E-2</c:v>
                </c:pt>
                <c:pt idx="985">
                  <c:v>4.2799999999999998E-2</c:v>
                </c:pt>
                <c:pt idx="986">
                  <c:v>4.2071999999999998E-2</c:v>
                </c:pt>
                <c:pt idx="987">
                  <c:v>4.1234E-2</c:v>
                </c:pt>
                <c:pt idx="988">
                  <c:v>4.0211999999999998E-2</c:v>
                </c:pt>
                <c:pt idx="989">
                  <c:v>3.9074999999999999E-2</c:v>
                </c:pt>
                <c:pt idx="990">
                  <c:v>3.8013999999999999E-2</c:v>
                </c:pt>
                <c:pt idx="991">
                  <c:v>3.7197000000000001E-2</c:v>
                </c:pt>
                <c:pt idx="992">
                  <c:v>3.6630000000000003E-2</c:v>
                </c:pt>
                <c:pt idx="993">
                  <c:v>3.6162E-2</c:v>
                </c:pt>
                <c:pt idx="994">
                  <c:v>3.5658000000000002E-2</c:v>
                </c:pt>
                <c:pt idx="995">
                  <c:v>3.5136000000000001E-2</c:v>
                </c:pt>
                <c:pt idx="996">
                  <c:v>3.4749000000000002E-2</c:v>
                </c:pt>
                <c:pt idx="997">
                  <c:v>3.4667000000000003E-2</c:v>
                </c:pt>
                <c:pt idx="998">
                  <c:v>3.4992000000000002E-2</c:v>
                </c:pt>
                <c:pt idx="999">
                  <c:v>3.5707000000000003E-2</c:v>
                </c:pt>
                <c:pt idx="1000">
                  <c:v>3.6632999999999999E-2</c:v>
                </c:pt>
                <c:pt idx="1001">
                  <c:v>3.7529E-2</c:v>
                </c:pt>
                <c:pt idx="1002">
                  <c:v>3.8294000000000002E-2</c:v>
                </c:pt>
                <c:pt idx="1003">
                  <c:v>3.9051000000000002E-2</c:v>
                </c:pt>
                <c:pt idx="1004">
                  <c:v>4.0017999999999998E-2</c:v>
                </c:pt>
                <c:pt idx="1005">
                  <c:v>4.1341999999999997E-2</c:v>
                </c:pt>
                <c:pt idx="1006">
                  <c:v>4.3054000000000002E-2</c:v>
                </c:pt>
                <c:pt idx="1007">
                  <c:v>4.5060999999999997E-2</c:v>
                </c:pt>
                <c:pt idx="1008">
                  <c:v>4.7169999999999997E-2</c:v>
                </c:pt>
                <c:pt idx="1009">
                  <c:v>4.9147000000000003E-2</c:v>
                </c:pt>
                <c:pt idx="1010">
                  <c:v>5.0825000000000002E-2</c:v>
                </c:pt>
                <c:pt idx="1011">
                  <c:v>5.2180999999999998E-2</c:v>
                </c:pt>
                <c:pt idx="1012">
                  <c:v>5.3341E-2</c:v>
                </c:pt>
                <c:pt idx="1013">
                  <c:v>5.4480000000000001E-2</c:v>
                </c:pt>
                <c:pt idx="1014">
                  <c:v>5.5697999999999998E-2</c:v>
                </c:pt>
                <c:pt idx="1015">
                  <c:v>5.6985000000000001E-2</c:v>
                </c:pt>
                <c:pt idx="1016">
                  <c:v>5.8298999999999997E-2</c:v>
                </c:pt>
                <c:pt idx="1017">
                  <c:v>5.9673999999999998E-2</c:v>
                </c:pt>
                <c:pt idx="1018">
                  <c:v>6.1224000000000001E-2</c:v>
                </c:pt>
                <c:pt idx="1019">
                  <c:v>6.3070000000000001E-2</c:v>
                </c:pt>
                <c:pt idx="1020">
                  <c:v>6.5265000000000004E-2</c:v>
                </c:pt>
                <c:pt idx="1021">
                  <c:v>6.7791000000000004E-2</c:v>
                </c:pt>
                <c:pt idx="1022">
                  <c:v>7.0564000000000002E-2</c:v>
                </c:pt>
                <c:pt idx="1023">
                  <c:v>7.3441000000000006E-2</c:v>
                </c:pt>
                <c:pt idx="1024">
                  <c:v>7.6258999999999993E-2</c:v>
                </c:pt>
                <c:pt idx="1025">
                  <c:v>7.8927999999999998E-2</c:v>
                </c:pt>
                <c:pt idx="1026">
                  <c:v>8.1499000000000002E-2</c:v>
                </c:pt>
                <c:pt idx="1027">
                  <c:v>8.4124000000000004E-2</c:v>
                </c:pt>
                <c:pt idx="1028">
                  <c:v>8.6927000000000004E-2</c:v>
                </c:pt>
                <c:pt idx="1029">
                  <c:v>8.9936000000000002E-2</c:v>
                </c:pt>
                <c:pt idx="1030">
                  <c:v>9.3153E-2</c:v>
                </c:pt>
                <c:pt idx="1031">
                  <c:v>9.6601000000000006E-2</c:v>
                </c:pt>
                <c:pt idx="1032">
                  <c:v>0.100245</c:v>
                </c:pt>
                <c:pt idx="1033">
                  <c:v>0.10392999999999999</c:v>
                </c:pt>
                <c:pt idx="1034">
                  <c:v>0.107469</c:v>
                </c:pt>
                <c:pt idx="1035">
                  <c:v>0.11079899999999999</c:v>
                </c:pt>
                <c:pt idx="1036">
                  <c:v>0.11401600000000001</c:v>
                </c:pt>
                <c:pt idx="1037">
                  <c:v>0.117261</c:v>
                </c:pt>
                <c:pt idx="1038">
                  <c:v>0.120588</c:v>
                </c:pt>
                <c:pt idx="1039">
                  <c:v>0.123971</c:v>
                </c:pt>
                <c:pt idx="1040">
                  <c:v>0.127385</c:v>
                </c:pt>
                <c:pt idx="1041">
                  <c:v>0.13081200000000001</c:v>
                </c:pt>
                <c:pt idx="1042">
                  <c:v>0.134158</c:v>
                </c:pt>
                <c:pt idx="1043">
                  <c:v>0.13728699999999999</c:v>
                </c:pt>
                <c:pt idx="1044">
                  <c:v>0.140181</c:v>
                </c:pt>
                <c:pt idx="1045">
                  <c:v>0.142931</c:v>
                </c:pt>
                <c:pt idx="1046">
                  <c:v>0.14555399999999999</c:v>
                </c:pt>
                <c:pt idx="1047">
                  <c:v>0.147895</c:v>
                </c:pt>
                <c:pt idx="1048">
                  <c:v>0.14976600000000001</c:v>
                </c:pt>
                <c:pt idx="1049">
                  <c:v>0.15112600000000001</c:v>
                </c:pt>
                <c:pt idx="1050">
                  <c:v>0.152115</c:v>
                </c:pt>
                <c:pt idx="1051">
                  <c:v>0.15294199999999999</c:v>
                </c:pt>
                <c:pt idx="1052">
                  <c:v>0.15376400000000001</c:v>
                </c:pt>
                <c:pt idx="1053">
                  <c:v>0.15465599999999999</c:v>
                </c:pt>
                <c:pt idx="1054">
                  <c:v>0.15562200000000001</c:v>
                </c:pt>
                <c:pt idx="1055">
                  <c:v>0.15659500000000001</c:v>
                </c:pt>
                <c:pt idx="1056">
                  <c:v>0.15745700000000001</c:v>
                </c:pt>
                <c:pt idx="1057">
                  <c:v>0.15814900000000001</c:v>
                </c:pt>
                <c:pt idx="1058">
                  <c:v>0.15876399999999999</c:v>
                </c:pt>
                <c:pt idx="1059">
                  <c:v>0.15948899999999999</c:v>
                </c:pt>
                <c:pt idx="1060">
                  <c:v>0.16047500000000001</c:v>
                </c:pt>
                <c:pt idx="1061">
                  <c:v>0.16176099999999999</c:v>
                </c:pt>
                <c:pt idx="1062">
                  <c:v>0.16331000000000001</c:v>
                </c:pt>
                <c:pt idx="1063">
                  <c:v>0.16509099999999999</c:v>
                </c:pt>
                <c:pt idx="1064">
                  <c:v>0.167104</c:v>
                </c:pt>
                <c:pt idx="1065">
                  <c:v>0.169349</c:v>
                </c:pt>
                <c:pt idx="1066">
                  <c:v>0.17182800000000001</c:v>
                </c:pt>
                <c:pt idx="1067">
                  <c:v>0.17460300000000001</c:v>
                </c:pt>
                <c:pt idx="1068">
                  <c:v>0.17777999999999999</c:v>
                </c:pt>
                <c:pt idx="1069">
                  <c:v>0.18141499999999999</c:v>
                </c:pt>
                <c:pt idx="1070">
                  <c:v>0.185473</c:v>
                </c:pt>
                <c:pt idx="1071">
                  <c:v>0.18987799999999999</c:v>
                </c:pt>
                <c:pt idx="1072">
                  <c:v>0.19456000000000001</c:v>
                </c:pt>
                <c:pt idx="1073">
                  <c:v>0.19947300000000001</c:v>
                </c:pt>
                <c:pt idx="1074">
                  <c:v>0.204593</c:v>
                </c:pt>
                <c:pt idx="1075">
                  <c:v>0.20985799999999999</c:v>
                </c:pt>
                <c:pt idx="1076">
                  <c:v>0.215141</c:v>
                </c:pt>
                <c:pt idx="1077">
                  <c:v>0.22037200000000001</c:v>
                </c:pt>
                <c:pt idx="1078">
                  <c:v>0.22562199999999999</c:v>
                </c:pt>
                <c:pt idx="1079">
                  <c:v>0.231015</c:v>
                </c:pt>
                <c:pt idx="1080">
                  <c:v>0.23658199999999999</c:v>
                </c:pt>
                <c:pt idx="1081">
                  <c:v>0.242226</c:v>
                </c:pt>
                <c:pt idx="1082">
                  <c:v>0.24777299999999999</c:v>
                </c:pt>
                <c:pt idx="1083">
                  <c:v>0.25302799999999998</c:v>
                </c:pt>
                <c:pt idx="1084">
                  <c:v>0.25787500000000002</c:v>
                </c:pt>
                <c:pt idx="1085">
                  <c:v>0.26236300000000001</c:v>
                </c:pt>
                <c:pt idx="1086">
                  <c:v>0.26661699999999999</c:v>
                </c:pt>
                <c:pt idx="1087">
                  <c:v>0.27066800000000002</c:v>
                </c:pt>
                <c:pt idx="1088">
                  <c:v>0.27442899999999998</c:v>
                </c:pt>
                <c:pt idx="1089">
                  <c:v>0.27782200000000001</c:v>
                </c:pt>
                <c:pt idx="1090">
                  <c:v>0.28085199999999999</c:v>
                </c:pt>
                <c:pt idx="1091">
                  <c:v>0.28355799999999998</c:v>
                </c:pt>
                <c:pt idx="1092">
                  <c:v>0.28595100000000001</c:v>
                </c:pt>
                <c:pt idx="1093">
                  <c:v>0.28803200000000001</c:v>
                </c:pt>
                <c:pt idx="1094">
                  <c:v>0.28981800000000002</c:v>
                </c:pt>
                <c:pt idx="1095">
                  <c:v>0.29132200000000003</c:v>
                </c:pt>
                <c:pt idx="1096">
                  <c:v>0.292514</c:v>
                </c:pt>
                <c:pt idx="1097">
                  <c:v>0.29333500000000001</c:v>
                </c:pt>
                <c:pt idx="1098">
                  <c:v>0.29373100000000002</c:v>
                </c:pt>
                <c:pt idx="1099">
                  <c:v>0.29372900000000002</c:v>
                </c:pt>
                <c:pt idx="1100">
                  <c:v>0.29349999999999998</c:v>
                </c:pt>
                <c:pt idx="1101">
                  <c:v>0.29327599999999998</c:v>
                </c:pt>
                <c:pt idx="1102">
                  <c:v>0.29311300000000001</c:v>
                </c:pt>
                <c:pt idx="1103">
                  <c:v>0.29279500000000003</c:v>
                </c:pt>
                <c:pt idx="1104">
                  <c:v>0.29202499999999998</c:v>
                </c:pt>
                <c:pt idx="1105">
                  <c:v>0.29067399999999999</c:v>
                </c:pt>
                <c:pt idx="1106">
                  <c:v>0.288823</c:v>
                </c:pt>
                <c:pt idx="1107">
                  <c:v>0.28660200000000002</c:v>
                </c:pt>
                <c:pt idx="1108">
                  <c:v>0.28405599999999998</c:v>
                </c:pt>
                <c:pt idx="1109">
                  <c:v>0.28114600000000001</c:v>
                </c:pt>
                <c:pt idx="1110">
                  <c:v>0.27780700000000003</c:v>
                </c:pt>
                <c:pt idx="1111">
                  <c:v>0.274009</c:v>
                </c:pt>
                <c:pt idx="1112">
                  <c:v>0.26979399999999998</c:v>
                </c:pt>
                <c:pt idx="1113">
                  <c:v>0.26526</c:v>
                </c:pt>
                <c:pt idx="1114">
                  <c:v>0.26051999999999997</c:v>
                </c:pt>
                <c:pt idx="1115">
                  <c:v>0.25567800000000002</c:v>
                </c:pt>
                <c:pt idx="1116">
                  <c:v>0.250857</c:v>
                </c:pt>
                <c:pt idx="1117">
                  <c:v>0.246226</c:v>
                </c:pt>
                <c:pt idx="1118">
                  <c:v>0.24199399999999999</c:v>
                </c:pt>
                <c:pt idx="1119">
                  <c:v>0.23835899999999999</c:v>
                </c:pt>
                <c:pt idx="1120">
                  <c:v>0.23535900000000001</c:v>
                </c:pt>
                <c:pt idx="1121">
                  <c:v>0.23277500000000001</c:v>
                </c:pt>
                <c:pt idx="1122">
                  <c:v>0.23028899999999999</c:v>
                </c:pt>
                <c:pt idx="1123">
                  <c:v>0.22779099999999999</c:v>
                </c:pt>
                <c:pt idx="1124">
                  <c:v>0.22542599999999999</c:v>
                </c:pt>
                <c:pt idx="1125">
                  <c:v>0.223353</c:v>
                </c:pt>
                <c:pt idx="1126">
                  <c:v>0.22159100000000001</c:v>
                </c:pt>
                <c:pt idx="1127">
                  <c:v>0.220108</c:v>
                </c:pt>
                <c:pt idx="1128">
                  <c:v>0.21890100000000001</c:v>
                </c:pt>
                <c:pt idx="1129">
                  <c:v>0.217948</c:v>
                </c:pt>
                <c:pt idx="1130">
                  <c:v>0.21713099999999999</c:v>
                </c:pt>
                <c:pt idx="1131">
                  <c:v>0.21626000000000001</c:v>
                </c:pt>
                <c:pt idx="1132">
                  <c:v>0.21515999999999999</c:v>
                </c:pt>
                <c:pt idx="1133">
                  <c:v>0.21376800000000001</c:v>
                </c:pt>
                <c:pt idx="1134">
                  <c:v>0.21213699999999999</c:v>
                </c:pt>
                <c:pt idx="1135">
                  <c:v>0.21035499999999999</c:v>
                </c:pt>
                <c:pt idx="1136">
                  <c:v>0.208505</c:v>
                </c:pt>
                <c:pt idx="1137">
                  <c:v>0.20667099999999999</c:v>
                </c:pt>
                <c:pt idx="1138">
                  <c:v>0.20498</c:v>
                </c:pt>
                <c:pt idx="1139">
                  <c:v>0.203565</c:v>
                </c:pt>
                <c:pt idx="1140">
                  <c:v>0.202487</c:v>
                </c:pt>
                <c:pt idx="1141">
                  <c:v>0.20169699999999999</c:v>
                </c:pt>
                <c:pt idx="1142">
                  <c:v>0.20108000000000001</c:v>
                </c:pt>
                <c:pt idx="1143">
                  <c:v>0.200516</c:v>
                </c:pt>
                <c:pt idx="1144">
                  <c:v>0.19987099999999999</c:v>
                </c:pt>
                <c:pt idx="1145">
                  <c:v>0.19903199999999999</c:v>
                </c:pt>
                <c:pt idx="1146">
                  <c:v>0.19803999999999999</c:v>
                </c:pt>
                <c:pt idx="1147">
                  <c:v>0.19712199999999999</c:v>
                </c:pt>
                <c:pt idx="1148">
                  <c:v>0.19650699999999999</c:v>
                </c:pt>
                <c:pt idx="1149">
                  <c:v>0.196241</c:v>
                </c:pt>
                <c:pt idx="1150">
                  <c:v>0.19621</c:v>
                </c:pt>
                <c:pt idx="1151">
                  <c:v>0.19627</c:v>
                </c:pt>
                <c:pt idx="1152">
                  <c:v>0.19630500000000001</c:v>
                </c:pt>
                <c:pt idx="1153">
                  <c:v>0.19623699999999999</c:v>
                </c:pt>
                <c:pt idx="1154">
                  <c:v>0.19606899999999999</c:v>
                </c:pt>
                <c:pt idx="1155">
                  <c:v>0.195884</c:v>
                </c:pt>
                <c:pt idx="1156">
                  <c:v>0.195773</c:v>
                </c:pt>
                <c:pt idx="1157">
                  <c:v>0.19574800000000001</c:v>
                </c:pt>
                <c:pt idx="1158">
                  <c:v>0.195746</c:v>
                </c:pt>
                <c:pt idx="1159">
                  <c:v>0.19575400000000001</c:v>
                </c:pt>
                <c:pt idx="1160">
                  <c:v>0.19587199999999999</c:v>
                </c:pt>
                <c:pt idx="1161">
                  <c:v>0.19622400000000001</c:v>
                </c:pt>
                <c:pt idx="1162">
                  <c:v>0.19681399999999999</c:v>
                </c:pt>
                <c:pt idx="1163">
                  <c:v>0.19749</c:v>
                </c:pt>
                <c:pt idx="1164">
                  <c:v>0.19806099999999999</c:v>
                </c:pt>
                <c:pt idx="1165">
                  <c:v>0.19842000000000001</c:v>
                </c:pt>
                <c:pt idx="1166">
                  <c:v>0.19858999999999999</c:v>
                </c:pt>
                <c:pt idx="1167">
                  <c:v>0.198652</c:v>
                </c:pt>
                <c:pt idx="1168">
                  <c:v>0.19863400000000001</c:v>
                </c:pt>
                <c:pt idx="1169">
                  <c:v>0.19844700000000001</c:v>
                </c:pt>
                <c:pt idx="1170">
                  <c:v>0.19794600000000001</c:v>
                </c:pt>
                <c:pt idx="1171">
                  <c:v>0.19704099999999999</c:v>
                </c:pt>
                <c:pt idx="1172">
                  <c:v>0.19573499999999999</c:v>
                </c:pt>
                <c:pt idx="1173">
                  <c:v>0.19405700000000001</c:v>
                </c:pt>
                <c:pt idx="1174">
                  <c:v>0.19203300000000001</c:v>
                </c:pt>
                <c:pt idx="1175">
                  <c:v>0.18973200000000001</c:v>
                </c:pt>
                <c:pt idx="1176">
                  <c:v>0.187278</c:v>
                </c:pt>
                <c:pt idx="1177">
                  <c:v>0.18479300000000001</c:v>
                </c:pt>
                <c:pt idx="1178">
                  <c:v>0.18235599999999999</c:v>
                </c:pt>
                <c:pt idx="1179">
                  <c:v>0.18004100000000001</c:v>
                </c:pt>
                <c:pt idx="1180">
                  <c:v>0.17794099999999999</c:v>
                </c:pt>
                <c:pt idx="1181">
                  <c:v>0.176151</c:v>
                </c:pt>
                <c:pt idx="1182">
                  <c:v>0.17475299999999999</c:v>
                </c:pt>
                <c:pt idx="1183">
                  <c:v>0.17380200000000001</c:v>
                </c:pt>
                <c:pt idx="1184">
                  <c:v>0.17327899999999999</c:v>
                </c:pt>
                <c:pt idx="1185">
                  <c:v>0.173069</c:v>
                </c:pt>
                <c:pt idx="1186">
                  <c:v>0.173042</c:v>
                </c:pt>
                <c:pt idx="1187">
                  <c:v>0.17316400000000001</c:v>
                </c:pt>
                <c:pt idx="1188">
                  <c:v>0.17351</c:v>
                </c:pt>
                <c:pt idx="1189">
                  <c:v>0.174127</c:v>
                </c:pt>
                <c:pt idx="1190">
                  <c:v>0.17490600000000001</c:v>
                </c:pt>
                <c:pt idx="1191">
                  <c:v>0.17561099999999999</c:v>
                </c:pt>
                <c:pt idx="1192">
                  <c:v>0.17599200000000001</c:v>
                </c:pt>
                <c:pt idx="1193">
                  <c:v>0.17590500000000001</c:v>
                </c:pt>
                <c:pt idx="1194">
                  <c:v>0.17535999999999999</c:v>
                </c:pt>
                <c:pt idx="1195">
                  <c:v>0.174455</c:v>
                </c:pt>
                <c:pt idx="1196">
                  <c:v>0.173231</c:v>
                </c:pt>
                <c:pt idx="1197">
                  <c:v>0.17160600000000001</c:v>
                </c:pt>
                <c:pt idx="1198">
                  <c:v>0.16949500000000001</c:v>
                </c:pt>
                <c:pt idx="1199">
                  <c:v>0.16691700000000001</c:v>
                </c:pt>
                <c:pt idx="1200">
                  <c:v>0.16392899999999999</c:v>
                </c:pt>
                <c:pt idx="1201">
                  <c:v>0.16053400000000001</c:v>
                </c:pt>
                <c:pt idx="1202">
                  <c:v>0.15673200000000001</c:v>
                </c:pt>
                <c:pt idx="1203">
                  <c:v>0.152589</c:v>
                </c:pt>
                <c:pt idx="1204">
                  <c:v>0.148225</c:v>
                </c:pt>
                <c:pt idx="1205">
                  <c:v>0.14374700000000001</c:v>
                </c:pt>
                <c:pt idx="1206">
                  <c:v>0.139211</c:v>
                </c:pt>
                <c:pt idx="1207">
                  <c:v>0.134603</c:v>
                </c:pt>
                <c:pt idx="1208">
                  <c:v>0.12987000000000001</c:v>
                </c:pt>
                <c:pt idx="1209">
                  <c:v>0.125024</c:v>
                </c:pt>
                <c:pt idx="1210">
                  <c:v>0.120188</c:v>
                </c:pt>
                <c:pt idx="1211">
                  <c:v>0.115507</c:v>
                </c:pt>
                <c:pt idx="1212">
                  <c:v>0.111036</c:v>
                </c:pt>
                <c:pt idx="1213">
                  <c:v>0.106721</c:v>
                </c:pt>
                <c:pt idx="1214">
                  <c:v>0.102524</c:v>
                </c:pt>
                <c:pt idx="1215">
                  <c:v>9.8507999999999998E-2</c:v>
                </c:pt>
                <c:pt idx="1216">
                  <c:v>9.4793000000000002E-2</c:v>
                </c:pt>
                <c:pt idx="1217">
                  <c:v>9.1405E-2</c:v>
                </c:pt>
                <c:pt idx="1218">
                  <c:v>8.8227E-2</c:v>
                </c:pt>
                <c:pt idx="1219">
                  <c:v>8.5097000000000006E-2</c:v>
                </c:pt>
                <c:pt idx="1220">
                  <c:v>8.1945000000000004E-2</c:v>
                </c:pt>
                <c:pt idx="1221">
                  <c:v>7.8824000000000005E-2</c:v>
                </c:pt>
                <c:pt idx="1222">
                  <c:v>7.5836000000000001E-2</c:v>
                </c:pt>
                <c:pt idx="1223">
                  <c:v>7.3039999999999994E-2</c:v>
                </c:pt>
                <c:pt idx="1224">
                  <c:v>7.0428000000000004E-2</c:v>
                </c:pt>
                <c:pt idx="1225">
                  <c:v>6.7985000000000004E-2</c:v>
                </c:pt>
                <c:pt idx="1226">
                  <c:v>6.5727999999999995E-2</c:v>
                </c:pt>
                <c:pt idx="1227">
                  <c:v>6.3627000000000003E-2</c:v>
                </c:pt>
                <c:pt idx="1228">
                  <c:v>6.1581999999999998E-2</c:v>
                </c:pt>
                <c:pt idx="1229">
                  <c:v>5.9523E-2</c:v>
                </c:pt>
                <c:pt idx="1230">
                  <c:v>5.7498E-2</c:v>
                </c:pt>
                <c:pt idx="1231">
                  <c:v>5.5566999999999998E-2</c:v>
                </c:pt>
                <c:pt idx="1232">
                  <c:v>5.3686999999999999E-2</c:v>
                </c:pt>
                <c:pt idx="1233">
                  <c:v>5.1771999999999999E-2</c:v>
                </c:pt>
                <c:pt idx="1234">
                  <c:v>4.9815999999999999E-2</c:v>
                </c:pt>
                <c:pt idx="1235">
                  <c:v>4.7886999999999999E-2</c:v>
                </c:pt>
                <c:pt idx="1236">
                  <c:v>4.6059000000000003E-2</c:v>
                </c:pt>
                <c:pt idx="1237">
                  <c:v>4.4394999999999997E-2</c:v>
                </c:pt>
                <c:pt idx="1238">
                  <c:v>4.2943000000000002E-2</c:v>
                </c:pt>
                <c:pt idx="1239">
                  <c:v>4.1674999999999997E-2</c:v>
                </c:pt>
                <c:pt idx="1240">
                  <c:v>4.0469999999999999E-2</c:v>
                </c:pt>
                <c:pt idx="1241">
                  <c:v>3.9202000000000001E-2</c:v>
                </c:pt>
                <c:pt idx="1242">
                  <c:v>3.7828000000000001E-2</c:v>
                </c:pt>
                <c:pt idx="1243">
                  <c:v>3.6393000000000002E-2</c:v>
                </c:pt>
                <c:pt idx="1244">
                  <c:v>3.4985000000000002E-2</c:v>
                </c:pt>
                <c:pt idx="1245">
                  <c:v>3.3681000000000003E-2</c:v>
                </c:pt>
                <c:pt idx="1246">
                  <c:v>3.2508000000000002E-2</c:v>
                </c:pt>
                <c:pt idx="1247">
                  <c:v>3.1440999999999997E-2</c:v>
                </c:pt>
                <c:pt idx="1248">
                  <c:v>3.0426999999999999E-2</c:v>
                </c:pt>
                <c:pt idx="1249">
                  <c:v>2.9420000000000002E-2</c:v>
                </c:pt>
                <c:pt idx="1250">
                  <c:v>2.8379999999999999E-2</c:v>
                </c:pt>
                <c:pt idx="1251">
                  <c:v>2.7258000000000001E-2</c:v>
                </c:pt>
                <c:pt idx="1252">
                  <c:v>2.6039E-2</c:v>
                </c:pt>
                <c:pt idx="1253">
                  <c:v>2.4797E-2</c:v>
                </c:pt>
                <c:pt idx="1254">
                  <c:v>2.3644999999999999E-2</c:v>
                </c:pt>
                <c:pt idx="1255">
                  <c:v>2.2613999999999999E-2</c:v>
                </c:pt>
                <c:pt idx="1256">
                  <c:v>2.164E-2</c:v>
                </c:pt>
                <c:pt idx="1257">
                  <c:v>2.0667000000000001E-2</c:v>
                </c:pt>
                <c:pt idx="1258">
                  <c:v>1.9651999999999999E-2</c:v>
                </c:pt>
                <c:pt idx="1259">
                  <c:v>1.8489999999999999E-2</c:v>
                </c:pt>
                <c:pt idx="1260">
                  <c:v>1.7083999999999998E-2</c:v>
                </c:pt>
                <c:pt idx="1261">
                  <c:v>1.549E-2</c:v>
                </c:pt>
                <c:pt idx="1262">
                  <c:v>1.3893000000000001E-2</c:v>
                </c:pt>
                <c:pt idx="1263">
                  <c:v>1.242E-2</c:v>
                </c:pt>
                <c:pt idx="1264">
                  <c:v>1.1065999999999999E-2</c:v>
                </c:pt>
                <c:pt idx="1265">
                  <c:v>9.8010000000000007E-3</c:v>
                </c:pt>
                <c:pt idx="1266">
                  <c:v>8.6199999999999992E-3</c:v>
                </c:pt>
                <c:pt idx="1267">
                  <c:v>7.5129999999999997E-3</c:v>
                </c:pt>
                <c:pt idx="1268">
                  <c:v>6.4489999999999999E-3</c:v>
                </c:pt>
                <c:pt idx="1269">
                  <c:v>5.4149999999999997E-3</c:v>
                </c:pt>
                <c:pt idx="1270">
                  <c:v>4.411E-3</c:v>
                </c:pt>
                <c:pt idx="1271">
                  <c:v>3.4199999999999999E-3</c:v>
                </c:pt>
                <c:pt idx="1272">
                  <c:v>3.519E-3</c:v>
                </c:pt>
                <c:pt idx="1273">
                  <c:v>3.62E-3</c:v>
                </c:pt>
                <c:pt idx="1274">
                  <c:v>3.7230000000000002E-3</c:v>
                </c:pt>
                <c:pt idx="1275">
                  <c:v>3.8279999999999998E-3</c:v>
                </c:pt>
                <c:pt idx="1276">
                  <c:v>3.934E-3</c:v>
                </c:pt>
                <c:pt idx="1277">
                  <c:v>4.0419999999999996E-3</c:v>
                </c:pt>
                <c:pt idx="1278">
                  <c:v>4.1520000000000003E-3</c:v>
                </c:pt>
                <c:pt idx="1279">
                  <c:v>4.2640000000000004E-3</c:v>
                </c:pt>
                <c:pt idx="1280">
                  <c:v>4.3769999999999998E-3</c:v>
                </c:pt>
                <c:pt idx="1281">
                  <c:v>4.4920000000000003E-3</c:v>
                </c:pt>
                <c:pt idx="1282">
                  <c:v>4.6090000000000002E-3</c:v>
                </c:pt>
                <c:pt idx="1283">
                  <c:v>4.7280000000000004E-3</c:v>
                </c:pt>
                <c:pt idx="1284">
                  <c:v>4.8479999999999999E-3</c:v>
                </c:pt>
                <c:pt idx="1285">
                  <c:v>4.9699999999999996E-3</c:v>
                </c:pt>
                <c:pt idx="1286">
                  <c:v>5.0939999999999996E-3</c:v>
                </c:pt>
                <c:pt idx="1287">
                  <c:v>5.2199999999999998E-3</c:v>
                </c:pt>
                <c:pt idx="1288">
                  <c:v>5.3470000000000002E-3</c:v>
                </c:pt>
                <c:pt idx="1289">
                  <c:v>5.476E-3</c:v>
                </c:pt>
                <c:pt idx="1290">
                  <c:v>5.607E-3</c:v>
                </c:pt>
                <c:pt idx="1291">
                  <c:v>5.7400000000000003E-3</c:v>
                </c:pt>
                <c:pt idx="1292">
                  <c:v>5.6810000000000003E-3</c:v>
                </c:pt>
                <c:pt idx="1293">
                  <c:v>5.6239999999999997E-3</c:v>
                </c:pt>
                <c:pt idx="1294">
                  <c:v>5.5690000000000002E-3</c:v>
                </c:pt>
                <c:pt idx="1295">
                  <c:v>5.5149999999999999E-3</c:v>
                </c:pt>
                <c:pt idx="1296">
                  <c:v>5.463E-3</c:v>
                </c:pt>
                <c:pt idx="1297">
                  <c:v>5.4130000000000003E-3</c:v>
                </c:pt>
                <c:pt idx="1298">
                  <c:v>5.365E-3</c:v>
                </c:pt>
                <c:pt idx="1299">
                  <c:v>5.3189999999999999E-3</c:v>
                </c:pt>
                <c:pt idx="1300">
                  <c:v>5.274E-3</c:v>
                </c:pt>
                <c:pt idx="1301">
                  <c:v>5.2310000000000004E-3</c:v>
                </c:pt>
                <c:pt idx="1302">
                  <c:v>5.1900000000000002E-3</c:v>
                </c:pt>
                <c:pt idx="1303">
                  <c:v>5.1500000000000001E-3</c:v>
                </c:pt>
                <c:pt idx="1304">
                  <c:v>5.1120000000000002E-3</c:v>
                </c:pt>
                <c:pt idx="1305">
                  <c:v>5.0759999999999998E-3</c:v>
                </c:pt>
                <c:pt idx="1306">
                  <c:v>5.0419999999999996E-3</c:v>
                </c:pt>
                <c:pt idx="1307">
                  <c:v>5.0099999999999997E-3</c:v>
                </c:pt>
                <c:pt idx="1308">
                  <c:v>4.9789999999999999E-3</c:v>
                </c:pt>
                <c:pt idx="1309">
                  <c:v>4.9500000000000004E-3</c:v>
                </c:pt>
                <c:pt idx="1310">
                  <c:v>4.9230000000000003E-3</c:v>
                </c:pt>
                <c:pt idx="1311">
                  <c:v>4.8970000000000003E-3</c:v>
                </c:pt>
                <c:pt idx="1312">
                  <c:v>4.8739999999999999E-3</c:v>
                </c:pt>
                <c:pt idx="1313">
                  <c:v>4.8520000000000004E-3</c:v>
                </c:pt>
                <c:pt idx="1314">
                  <c:v>4.8320000000000004E-3</c:v>
                </c:pt>
                <c:pt idx="1315">
                  <c:v>4.8129999999999996E-3</c:v>
                </c:pt>
                <c:pt idx="1316">
                  <c:v>4.797E-3</c:v>
                </c:pt>
                <c:pt idx="1317">
                  <c:v>4.7819999999999998E-3</c:v>
                </c:pt>
                <c:pt idx="1318">
                  <c:v>4.7689999999999998E-3</c:v>
                </c:pt>
                <c:pt idx="1319">
                  <c:v>4.7569999999999999E-3</c:v>
                </c:pt>
                <c:pt idx="1320">
                  <c:v>4.7470000000000004E-3</c:v>
                </c:pt>
                <c:pt idx="1321">
                  <c:v>4.7400000000000003E-3</c:v>
                </c:pt>
                <c:pt idx="1322">
                  <c:v>4.7330000000000002E-3</c:v>
                </c:pt>
                <c:pt idx="1323">
                  <c:v>4.7289999999999997E-3</c:v>
                </c:pt>
                <c:pt idx="1324">
                  <c:v>4.7260000000000002E-3</c:v>
                </c:pt>
                <c:pt idx="1325">
                  <c:v>4.7260000000000002E-3</c:v>
                </c:pt>
                <c:pt idx="1326">
                  <c:v>4.7260000000000002E-3</c:v>
                </c:pt>
                <c:pt idx="1327">
                  <c:v>4.7289999999999997E-3</c:v>
                </c:pt>
                <c:pt idx="1328">
                  <c:v>4.7330000000000002E-3</c:v>
                </c:pt>
                <c:pt idx="1329">
                  <c:v>4.7400000000000003E-3</c:v>
                </c:pt>
                <c:pt idx="1330">
                  <c:v>4.7470000000000004E-3</c:v>
                </c:pt>
                <c:pt idx="1331">
                  <c:v>4.7569999999999999E-3</c:v>
                </c:pt>
                <c:pt idx="1332">
                  <c:v>4.7679999999999997E-3</c:v>
                </c:pt>
                <c:pt idx="1333">
                  <c:v>4.7819999999999998E-3</c:v>
                </c:pt>
                <c:pt idx="1334">
                  <c:v>4.797E-3</c:v>
                </c:pt>
                <c:pt idx="1335">
                  <c:v>4.8129999999999996E-3</c:v>
                </c:pt>
                <c:pt idx="1336">
                  <c:v>4.8320000000000004E-3</c:v>
                </c:pt>
                <c:pt idx="1337">
                  <c:v>4.8520000000000004E-3</c:v>
                </c:pt>
                <c:pt idx="1338">
                  <c:v>4.8739999999999999E-3</c:v>
                </c:pt>
                <c:pt idx="1339">
                  <c:v>4.8970000000000003E-3</c:v>
                </c:pt>
                <c:pt idx="1340">
                  <c:v>4.9230000000000003E-3</c:v>
                </c:pt>
                <c:pt idx="1341">
                  <c:v>4.9500000000000004E-3</c:v>
                </c:pt>
                <c:pt idx="1342">
                  <c:v>4.9789999999999999E-3</c:v>
                </c:pt>
                <c:pt idx="1343">
                  <c:v>5.0099999999999997E-3</c:v>
                </c:pt>
                <c:pt idx="1344">
                  <c:v>5.0419999999999996E-3</c:v>
                </c:pt>
                <c:pt idx="1345">
                  <c:v>5.0759999999999998E-3</c:v>
                </c:pt>
                <c:pt idx="1346">
                  <c:v>5.1120000000000002E-3</c:v>
                </c:pt>
                <c:pt idx="1347">
                  <c:v>5.1500000000000001E-3</c:v>
                </c:pt>
                <c:pt idx="1348">
                  <c:v>5.1900000000000002E-3</c:v>
                </c:pt>
                <c:pt idx="1349">
                  <c:v>5.2310000000000004E-3</c:v>
                </c:pt>
                <c:pt idx="1350">
                  <c:v>5.274E-3</c:v>
                </c:pt>
                <c:pt idx="1351">
                  <c:v>5.3179999999999998E-3</c:v>
                </c:pt>
                <c:pt idx="1352">
                  <c:v>5.365E-3</c:v>
                </c:pt>
                <c:pt idx="1353">
                  <c:v>5.4130000000000003E-3</c:v>
                </c:pt>
                <c:pt idx="1354">
                  <c:v>5.463E-3</c:v>
                </c:pt>
                <c:pt idx="1355">
                  <c:v>5.5149999999999999E-3</c:v>
                </c:pt>
                <c:pt idx="1356">
                  <c:v>5.5690000000000002E-3</c:v>
                </c:pt>
                <c:pt idx="1357">
                  <c:v>5.6239999999999997E-3</c:v>
                </c:pt>
                <c:pt idx="1358">
                  <c:v>5.6810000000000003E-3</c:v>
                </c:pt>
                <c:pt idx="1359">
                  <c:v>5.7400000000000003E-3</c:v>
                </c:pt>
                <c:pt idx="1360">
                  <c:v>5.6810000000000003E-3</c:v>
                </c:pt>
                <c:pt idx="1361">
                  <c:v>5.6239999999999997E-3</c:v>
                </c:pt>
                <c:pt idx="1362">
                  <c:v>5.5690000000000002E-3</c:v>
                </c:pt>
                <c:pt idx="1363">
                  <c:v>5.5149999999999999E-3</c:v>
                </c:pt>
                <c:pt idx="1364">
                  <c:v>5.463E-3</c:v>
                </c:pt>
                <c:pt idx="1365">
                  <c:v>5.4130000000000003E-3</c:v>
                </c:pt>
                <c:pt idx="1366">
                  <c:v>5.365E-3</c:v>
                </c:pt>
                <c:pt idx="1367">
                  <c:v>5.3179999999999998E-3</c:v>
                </c:pt>
                <c:pt idx="1368">
                  <c:v>5.274E-3</c:v>
                </c:pt>
                <c:pt idx="1369">
                  <c:v>5.2310000000000004E-3</c:v>
                </c:pt>
                <c:pt idx="1370">
                  <c:v>5.1900000000000002E-3</c:v>
                </c:pt>
                <c:pt idx="1371">
                  <c:v>5.1500000000000001E-3</c:v>
                </c:pt>
                <c:pt idx="1372">
                  <c:v>5.1120000000000002E-3</c:v>
                </c:pt>
                <c:pt idx="1373">
                  <c:v>5.0759999999999998E-3</c:v>
                </c:pt>
                <c:pt idx="1374">
                  <c:v>5.0419999999999996E-3</c:v>
                </c:pt>
                <c:pt idx="1375">
                  <c:v>5.0099999999999997E-3</c:v>
                </c:pt>
                <c:pt idx="1376">
                  <c:v>4.9789999999999999E-3</c:v>
                </c:pt>
                <c:pt idx="1377">
                  <c:v>4.9500000000000004E-3</c:v>
                </c:pt>
                <c:pt idx="1378">
                  <c:v>4.9230000000000003E-3</c:v>
                </c:pt>
                <c:pt idx="1379">
                  <c:v>4.8979999999999996E-3</c:v>
                </c:pt>
                <c:pt idx="1380">
                  <c:v>4.8739999999999999E-3</c:v>
                </c:pt>
                <c:pt idx="1381">
                  <c:v>4.8520000000000004E-3</c:v>
                </c:pt>
                <c:pt idx="1382">
                  <c:v>4.8320000000000004E-3</c:v>
                </c:pt>
                <c:pt idx="1383">
                  <c:v>4.8129999999999996E-3</c:v>
                </c:pt>
                <c:pt idx="1384">
                  <c:v>4.797E-3</c:v>
                </c:pt>
                <c:pt idx="1385">
                  <c:v>4.7819999999999998E-3</c:v>
                </c:pt>
                <c:pt idx="1386">
                  <c:v>4.7679999999999997E-3</c:v>
                </c:pt>
                <c:pt idx="1387">
                  <c:v>4.7569999999999999E-3</c:v>
                </c:pt>
                <c:pt idx="1388">
                  <c:v>4.7470000000000004E-3</c:v>
                </c:pt>
                <c:pt idx="1389">
                  <c:v>4.7400000000000003E-3</c:v>
                </c:pt>
                <c:pt idx="1390">
                  <c:v>4.7330000000000002E-3</c:v>
                </c:pt>
                <c:pt idx="1391">
                  <c:v>4.7289999999999997E-3</c:v>
                </c:pt>
                <c:pt idx="1392">
                  <c:v>4.7260000000000002E-3</c:v>
                </c:pt>
                <c:pt idx="1393">
                  <c:v>4.725E-3</c:v>
                </c:pt>
                <c:pt idx="1394">
                  <c:v>4.7260000000000002E-3</c:v>
                </c:pt>
                <c:pt idx="1395">
                  <c:v>4.7289999999999997E-3</c:v>
                </c:pt>
                <c:pt idx="1396">
                  <c:v>4.7330000000000002E-3</c:v>
                </c:pt>
                <c:pt idx="1397">
                  <c:v>4.7400000000000003E-3</c:v>
                </c:pt>
                <c:pt idx="1398">
                  <c:v>4.7470000000000004E-3</c:v>
                </c:pt>
                <c:pt idx="1399">
                  <c:v>4.7569999999999999E-3</c:v>
                </c:pt>
                <c:pt idx="1400">
                  <c:v>4.7679999999999997E-3</c:v>
                </c:pt>
                <c:pt idx="1401">
                  <c:v>4.7819999999999998E-3</c:v>
                </c:pt>
                <c:pt idx="1402">
                  <c:v>4.797E-3</c:v>
                </c:pt>
                <c:pt idx="1403">
                  <c:v>4.8129999999999996E-3</c:v>
                </c:pt>
                <c:pt idx="1404">
                  <c:v>4.8320000000000004E-3</c:v>
                </c:pt>
                <c:pt idx="1405">
                  <c:v>4.8520000000000004E-3</c:v>
                </c:pt>
                <c:pt idx="1406">
                  <c:v>4.8739999999999999E-3</c:v>
                </c:pt>
                <c:pt idx="1407">
                  <c:v>4.8970000000000003E-3</c:v>
                </c:pt>
                <c:pt idx="1408">
                  <c:v>4.9230000000000003E-3</c:v>
                </c:pt>
                <c:pt idx="1409">
                  <c:v>4.9500000000000004E-3</c:v>
                </c:pt>
                <c:pt idx="1410">
                  <c:v>4.9789999999999999E-3</c:v>
                </c:pt>
                <c:pt idx="1411">
                  <c:v>5.0099999999999997E-3</c:v>
                </c:pt>
                <c:pt idx="1412">
                  <c:v>5.0419999999999996E-3</c:v>
                </c:pt>
                <c:pt idx="1413">
                  <c:v>5.0759999999999998E-3</c:v>
                </c:pt>
                <c:pt idx="1414">
                  <c:v>5.1120000000000002E-3</c:v>
                </c:pt>
                <c:pt idx="1415">
                  <c:v>5.1500000000000001E-3</c:v>
                </c:pt>
                <c:pt idx="1416">
                  <c:v>5.1900000000000002E-3</c:v>
                </c:pt>
                <c:pt idx="1417">
                  <c:v>5.2310000000000004E-3</c:v>
                </c:pt>
                <c:pt idx="1418">
                  <c:v>5.274E-3</c:v>
                </c:pt>
                <c:pt idx="1419">
                  <c:v>5.3189999999999999E-3</c:v>
                </c:pt>
                <c:pt idx="1420">
                  <c:v>5.365E-3</c:v>
                </c:pt>
                <c:pt idx="1421">
                  <c:v>5.4130000000000003E-3</c:v>
                </c:pt>
                <c:pt idx="1422">
                  <c:v>5.463E-3</c:v>
                </c:pt>
                <c:pt idx="1423">
                  <c:v>5.5149999999999999E-3</c:v>
                </c:pt>
                <c:pt idx="1424">
                  <c:v>5.568E-3</c:v>
                </c:pt>
                <c:pt idx="1425">
                  <c:v>5.6239999999999997E-3</c:v>
                </c:pt>
                <c:pt idx="1426">
                  <c:v>5.6810000000000003E-3</c:v>
                </c:pt>
                <c:pt idx="1427">
                  <c:v>5.7400000000000003E-3</c:v>
                </c:pt>
                <c:pt idx="1428">
                  <c:v>5.6810000000000003E-3</c:v>
                </c:pt>
                <c:pt idx="1429">
                  <c:v>5.6239999999999997E-3</c:v>
                </c:pt>
                <c:pt idx="1430">
                  <c:v>5.568E-3</c:v>
                </c:pt>
                <c:pt idx="1431">
                  <c:v>5.5149999999999999E-3</c:v>
                </c:pt>
                <c:pt idx="1432">
                  <c:v>5.463E-3</c:v>
                </c:pt>
                <c:pt idx="1433">
                  <c:v>5.4130000000000003E-3</c:v>
                </c:pt>
                <c:pt idx="1434">
                  <c:v>5.365E-3</c:v>
                </c:pt>
                <c:pt idx="1435">
                  <c:v>5.3189999999999999E-3</c:v>
                </c:pt>
                <c:pt idx="1436">
                  <c:v>5.274E-3</c:v>
                </c:pt>
                <c:pt idx="1437">
                  <c:v>5.2310000000000004E-3</c:v>
                </c:pt>
                <c:pt idx="1438">
                  <c:v>5.1900000000000002E-3</c:v>
                </c:pt>
                <c:pt idx="1439">
                  <c:v>5.1500000000000001E-3</c:v>
                </c:pt>
                <c:pt idx="1440">
                  <c:v>5.1120000000000002E-3</c:v>
                </c:pt>
                <c:pt idx="1441">
                  <c:v>5.0759999999999998E-3</c:v>
                </c:pt>
                <c:pt idx="1442">
                  <c:v>5.0419999999999996E-3</c:v>
                </c:pt>
                <c:pt idx="1443">
                  <c:v>5.0099999999999997E-3</c:v>
                </c:pt>
                <c:pt idx="1444">
                  <c:v>4.9789999999999999E-3</c:v>
                </c:pt>
                <c:pt idx="1445">
                  <c:v>4.9500000000000004E-3</c:v>
                </c:pt>
                <c:pt idx="1446">
                  <c:v>4.9230000000000003E-3</c:v>
                </c:pt>
                <c:pt idx="1447">
                  <c:v>4.8970000000000003E-3</c:v>
                </c:pt>
                <c:pt idx="1448">
                  <c:v>4.8739999999999999E-3</c:v>
                </c:pt>
                <c:pt idx="1449">
                  <c:v>4.8520000000000004E-3</c:v>
                </c:pt>
                <c:pt idx="1450">
                  <c:v>4.8320000000000004E-3</c:v>
                </c:pt>
                <c:pt idx="1451">
                  <c:v>4.8129999999999996E-3</c:v>
                </c:pt>
                <c:pt idx="1452">
                  <c:v>4.797E-3</c:v>
                </c:pt>
                <c:pt idx="1453">
                  <c:v>4.7819999999999998E-3</c:v>
                </c:pt>
                <c:pt idx="1454">
                  <c:v>4.7679999999999997E-3</c:v>
                </c:pt>
                <c:pt idx="1455">
                  <c:v>4.7569999999999999E-3</c:v>
                </c:pt>
                <c:pt idx="1456">
                  <c:v>4.7470000000000004E-3</c:v>
                </c:pt>
                <c:pt idx="1457">
                  <c:v>4.7400000000000003E-3</c:v>
                </c:pt>
                <c:pt idx="1458">
                  <c:v>4.7330000000000002E-3</c:v>
                </c:pt>
                <c:pt idx="1459">
                  <c:v>4.7289999999999997E-3</c:v>
                </c:pt>
                <c:pt idx="1460">
                  <c:v>4.7260000000000002E-3</c:v>
                </c:pt>
                <c:pt idx="1461">
                  <c:v>4.7260000000000002E-3</c:v>
                </c:pt>
                <c:pt idx="1462">
                  <c:v>4.7260000000000002E-3</c:v>
                </c:pt>
                <c:pt idx="1463">
                  <c:v>4.7289999999999997E-3</c:v>
                </c:pt>
                <c:pt idx="1464">
                  <c:v>4.7330000000000002E-3</c:v>
                </c:pt>
                <c:pt idx="1465">
                  <c:v>4.7400000000000003E-3</c:v>
                </c:pt>
                <c:pt idx="1466">
                  <c:v>4.7470000000000004E-3</c:v>
                </c:pt>
                <c:pt idx="1467">
                  <c:v>4.7569999999999999E-3</c:v>
                </c:pt>
                <c:pt idx="1468">
                  <c:v>4.7679999999999997E-3</c:v>
                </c:pt>
                <c:pt idx="1469">
                  <c:v>4.7819999999999998E-3</c:v>
                </c:pt>
                <c:pt idx="1470">
                  <c:v>4.797E-3</c:v>
                </c:pt>
                <c:pt idx="1471">
                  <c:v>4.8129999999999996E-3</c:v>
                </c:pt>
                <c:pt idx="1472">
                  <c:v>4.8320000000000004E-3</c:v>
                </c:pt>
                <c:pt idx="1473">
                  <c:v>4.8520000000000004E-3</c:v>
                </c:pt>
                <c:pt idx="1474">
                  <c:v>4.8739999999999999E-3</c:v>
                </c:pt>
                <c:pt idx="1475">
                  <c:v>4.8970000000000003E-3</c:v>
                </c:pt>
                <c:pt idx="1476">
                  <c:v>4.9230000000000003E-3</c:v>
                </c:pt>
                <c:pt idx="1477">
                  <c:v>4.9500000000000004E-3</c:v>
                </c:pt>
                <c:pt idx="1478">
                  <c:v>4.9789999999999999E-3</c:v>
                </c:pt>
                <c:pt idx="1479">
                  <c:v>5.0099999999999997E-3</c:v>
                </c:pt>
                <c:pt idx="1480">
                  <c:v>5.0419999999999996E-3</c:v>
                </c:pt>
                <c:pt idx="1481">
                  <c:v>5.0759999999999998E-3</c:v>
                </c:pt>
                <c:pt idx="1482">
                  <c:v>5.1120000000000002E-3</c:v>
                </c:pt>
                <c:pt idx="1483">
                  <c:v>5.1500000000000001E-3</c:v>
                </c:pt>
                <c:pt idx="1484">
                  <c:v>5.1900000000000002E-3</c:v>
                </c:pt>
                <c:pt idx="1485">
                  <c:v>5.2310000000000004E-3</c:v>
                </c:pt>
                <c:pt idx="1486">
                  <c:v>5.274E-3</c:v>
                </c:pt>
                <c:pt idx="1487">
                  <c:v>5.3179999999999998E-3</c:v>
                </c:pt>
                <c:pt idx="1488">
                  <c:v>5.365E-3</c:v>
                </c:pt>
                <c:pt idx="1489">
                  <c:v>5.4130000000000003E-3</c:v>
                </c:pt>
                <c:pt idx="1490">
                  <c:v>5.463E-3</c:v>
                </c:pt>
                <c:pt idx="1491">
                  <c:v>5.5149999999999999E-3</c:v>
                </c:pt>
                <c:pt idx="1492">
                  <c:v>5.5690000000000002E-3</c:v>
                </c:pt>
                <c:pt idx="1493">
                  <c:v>5.6239999999999997E-3</c:v>
                </c:pt>
                <c:pt idx="1494">
                  <c:v>5.6810000000000003E-3</c:v>
                </c:pt>
                <c:pt idx="1495">
                  <c:v>5.7400000000000003E-3</c:v>
                </c:pt>
                <c:pt idx="1496">
                  <c:v>5.6810000000000003E-3</c:v>
                </c:pt>
                <c:pt idx="1497">
                  <c:v>5.6239999999999997E-3</c:v>
                </c:pt>
                <c:pt idx="1498">
                  <c:v>5.5690000000000002E-3</c:v>
                </c:pt>
                <c:pt idx="1499">
                  <c:v>5.5149999999999999E-3</c:v>
                </c:pt>
                <c:pt idx="1500">
                  <c:v>5.463E-3</c:v>
                </c:pt>
                <c:pt idx="1501">
                  <c:v>5.4130000000000003E-3</c:v>
                </c:pt>
                <c:pt idx="1502">
                  <c:v>5.365E-3</c:v>
                </c:pt>
                <c:pt idx="1503">
                  <c:v>5.3179999999999998E-3</c:v>
                </c:pt>
                <c:pt idx="1504">
                  <c:v>5.274E-3</c:v>
                </c:pt>
                <c:pt idx="1505">
                  <c:v>5.2310000000000004E-3</c:v>
                </c:pt>
                <c:pt idx="1506">
                  <c:v>5.1900000000000002E-3</c:v>
                </c:pt>
                <c:pt idx="1507">
                  <c:v>5.1500000000000001E-3</c:v>
                </c:pt>
                <c:pt idx="1508">
                  <c:v>5.1120000000000002E-3</c:v>
                </c:pt>
                <c:pt idx="1509">
                  <c:v>5.0759999999999998E-3</c:v>
                </c:pt>
                <c:pt idx="1510">
                  <c:v>5.0419999999999996E-3</c:v>
                </c:pt>
                <c:pt idx="1511">
                  <c:v>5.0099999999999997E-3</c:v>
                </c:pt>
                <c:pt idx="1512">
                  <c:v>4.9789999999999999E-3</c:v>
                </c:pt>
                <c:pt idx="1513">
                  <c:v>4.9500000000000004E-3</c:v>
                </c:pt>
                <c:pt idx="1514">
                  <c:v>4.9230000000000003E-3</c:v>
                </c:pt>
                <c:pt idx="1515">
                  <c:v>4.8970000000000003E-3</c:v>
                </c:pt>
                <c:pt idx="1516">
                  <c:v>4.8739999999999999E-3</c:v>
                </c:pt>
                <c:pt idx="1517">
                  <c:v>4.8520000000000004E-3</c:v>
                </c:pt>
                <c:pt idx="1518">
                  <c:v>4.8320000000000004E-3</c:v>
                </c:pt>
                <c:pt idx="1519">
                  <c:v>4.8129999999999996E-3</c:v>
                </c:pt>
                <c:pt idx="1520">
                  <c:v>4.797E-3</c:v>
                </c:pt>
                <c:pt idx="1521">
                  <c:v>4.7819999999999998E-3</c:v>
                </c:pt>
                <c:pt idx="1522">
                  <c:v>4.7679999999999997E-3</c:v>
                </c:pt>
                <c:pt idx="1523">
                  <c:v>4.7569999999999999E-3</c:v>
                </c:pt>
                <c:pt idx="1524">
                  <c:v>4.7470000000000004E-3</c:v>
                </c:pt>
                <c:pt idx="1525">
                  <c:v>4.7400000000000003E-3</c:v>
                </c:pt>
                <c:pt idx="1526">
                  <c:v>4.7330000000000002E-3</c:v>
                </c:pt>
                <c:pt idx="1527">
                  <c:v>4.7289999999999997E-3</c:v>
                </c:pt>
                <c:pt idx="1528">
                  <c:v>4.7260000000000002E-3</c:v>
                </c:pt>
                <c:pt idx="1529">
                  <c:v>4.725E-3</c:v>
                </c:pt>
                <c:pt idx="1530">
                  <c:v>4.7260000000000002E-3</c:v>
                </c:pt>
                <c:pt idx="1531">
                  <c:v>4.7289999999999997E-3</c:v>
                </c:pt>
                <c:pt idx="1532">
                  <c:v>4.7330000000000002E-3</c:v>
                </c:pt>
                <c:pt idx="1533">
                  <c:v>4.7400000000000003E-3</c:v>
                </c:pt>
                <c:pt idx="1534">
                  <c:v>4.7470000000000004E-3</c:v>
                </c:pt>
                <c:pt idx="1535">
                  <c:v>4.7569999999999999E-3</c:v>
                </c:pt>
                <c:pt idx="1536">
                  <c:v>4.7679999999999997E-3</c:v>
                </c:pt>
                <c:pt idx="1537">
                  <c:v>4.7819999999999998E-3</c:v>
                </c:pt>
                <c:pt idx="1538">
                  <c:v>4.797E-3</c:v>
                </c:pt>
                <c:pt idx="1539">
                  <c:v>4.8129999999999996E-3</c:v>
                </c:pt>
                <c:pt idx="1540">
                  <c:v>4.8320000000000004E-3</c:v>
                </c:pt>
                <c:pt idx="1541">
                  <c:v>4.8520000000000004E-3</c:v>
                </c:pt>
                <c:pt idx="1542">
                  <c:v>4.8739999999999999E-3</c:v>
                </c:pt>
                <c:pt idx="1543">
                  <c:v>4.8970000000000003E-3</c:v>
                </c:pt>
                <c:pt idx="1544">
                  <c:v>4.9230000000000003E-3</c:v>
                </c:pt>
                <c:pt idx="1545">
                  <c:v>4.9500000000000004E-3</c:v>
                </c:pt>
                <c:pt idx="1546">
                  <c:v>4.9789999999999999E-3</c:v>
                </c:pt>
                <c:pt idx="1547">
                  <c:v>5.0099999999999997E-3</c:v>
                </c:pt>
                <c:pt idx="1548">
                  <c:v>5.0419999999999996E-3</c:v>
                </c:pt>
                <c:pt idx="1549">
                  <c:v>5.0759999999999998E-3</c:v>
                </c:pt>
                <c:pt idx="1550">
                  <c:v>5.1120000000000002E-3</c:v>
                </c:pt>
                <c:pt idx="1551">
                  <c:v>5.1500000000000001E-3</c:v>
                </c:pt>
                <c:pt idx="1552">
                  <c:v>5.1900000000000002E-3</c:v>
                </c:pt>
                <c:pt idx="1553">
                  <c:v>5.2310000000000004E-3</c:v>
                </c:pt>
                <c:pt idx="1554">
                  <c:v>5.274E-3</c:v>
                </c:pt>
                <c:pt idx="1555">
                  <c:v>5.3189999999999999E-3</c:v>
                </c:pt>
                <c:pt idx="1556">
                  <c:v>5.365E-3</c:v>
                </c:pt>
                <c:pt idx="1557">
                  <c:v>5.4130000000000003E-3</c:v>
                </c:pt>
                <c:pt idx="1558">
                  <c:v>5.463E-3</c:v>
                </c:pt>
                <c:pt idx="1559">
                  <c:v>5.5149999999999999E-3</c:v>
                </c:pt>
                <c:pt idx="1560">
                  <c:v>5.568E-3</c:v>
                </c:pt>
                <c:pt idx="1561">
                  <c:v>5.6239999999999997E-3</c:v>
                </c:pt>
                <c:pt idx="1562">
                  <c:v>5.6810000000000003E-3</c:v>
                </c:pt>
                <c:pt idx="1563">
                  <c:v>5.7400000000000003E-3</c:v>
                </c:pt>
                <c:pt idx="1564">
                  <c:v>5.6810000000000003E-3</c:v>
                </c:pt>
                <c:pt idx="1565">
                  <c:v>5.6239999999999997E-3</c:v>
                </c:pt>
                <c:pt idx="1566">
                  <c:v>5.5690000000000002E-3</c:v>
                </c:pt>
                <c:pt idx="1567">
                  <c:v>5.5149999999999999E-3</c:v>
                </c:pt>
                <c:pt idx="1568">
                  <c:v>5.463E-3</c:v>
                </c:pt>
                <c:pt idx="1569">
                  <c:v>5.4130000000000003E-3</c:v>
                </c:pt>
                <c:pt idx="1570">
                  <c:v>5.365E-3</c:v>
                </c:pt>
                <c:pt idx="1571">
                  <c:v>5.3189999999999999E-3</c:v>
                </c:pt>
                <c:pt idx="1572">
                  <c:v>5.274E-3</c:v>
                </c:pt>
                <c:pt idx="1573">
                  <c:v>5.2310000000000004E-3</c:v>
                </c:pt>
                <c:pt idx="1574">
                  <c:v>5.1900000000000002E-3</c:v>
                </c:pt>
                <c:pt idx="1575">
                  <c:v>5.1500000000000001E-3</c:v>
                </c:pt>
                <c:pt idx="1576">
                  <c:v>5.1120000000000002E-3</c:v>
                </c:pt>
                <c:pt idx="1577">
                  <c:v>5.0759999999999998E-3</c:v>
                </c:pt>
                <c:pt idx="1578">
                  <c:v>5.0419999999999996E-3</c:v>
                </c:pt>
                <c:pt idx="1579">
                  <c:v>5.0099999999999997E-3</c:v>
                </c:pt>
                <c:pt idx="1580">
                  <c:v>4.9789999999999999E-3</c:v>
                </c:pt>
                <c:pt idx="1581">
                  <c:v>4.9500000000000004E-3</c:v>
                </c:pt>
                <c:pt idx="1582">
                  <c:v>4.9230000000000003E-3</c:v>
                </c:pt>
                <c:pt idx="1583">
                  <c:v>4.8970000000000003E-3</c:v>
                </c:pt>
                <c:pt idx="1584">
                  <c:v>4.8739999999999999E-3</c:v>
                </c:pt>
                <c:pt idx="1585">
                  <c:v>4.8520000000000004E-3</c:v>
                </c:pt>
                <c:pt idx="1586">
                  <c:v>4.8320000000000004E-3</c:v>
                </c:pt>
                <c:pt idx="1587">
                  <c:v>4.8129999999999996E-3</c:v>
                </c:pt>
                <c:pt idx="1588">
                  <c:v>4.797E-3</c:v>
                </c:pt>
                <c:pt idx="1589">
                  <c:v>4.7819999999999998E-3</c:v>
                </c:pt>
                <c:pt idx="1590">
                  <c:v>4.7679999999999997E-3</c:v>
                </c:pt>
                <c:pt idx="1591">
                  <c:v>4.7569999999999999E-3</c:v>
                </c:pt>
                <c:pt idx="1592">
                  <c:v>4.7470000000000004E-3</c:v>
                </c:pt>
                <c:pt idx="1593">
                  <c:v>4.7400000000000003E-3</c:v>
                </c:pt>
                <c:pt idx="1594">
                  <c:v>4.7330000000000002E-3</c:v>
                </c:pt>
                <c:pt idx="1595">
                  <c:v>4.7289999999999997E-3</c:v>
                </c:pt>
                <c:pt idx="1596">
                  <c:v>4.7260000000000002E-3</c:v>
                </c:pt>
                <c:pt idx="1597">
                  <c:v>4.7260000000000002E-3</c:v>
                </c:pt>
                <c:pt idx="1598">
                  <c:v>4.7260000000000002E-3</c:v>
                </c:pt>
                <c:pt idx="1599">
                  <c:v>4.7289999999999997E-3</c:v>
                </c:pt>
                <c:pt idx="1600">
                  <c:v>4.7330000000000002E-3</c:v>
                </c:pt>
                <c:pt idx="1601">
                  <c:v>4.7400000000000003E-3</c:v>
                </c:pt>
                <c:pt idx="1602">
                  <c:v>4.7470000000000004E-3</c:v>
                </c:pt>
                <c:pt idx="1603">
                  <c:v>4.7569999999999999E-3</c:v>
                </c:pt>
                <c:pt idx="1604">
                  <c:v>4.7689999999999998E-3</c:v>
                </c:pt>
                <c:pt idx="1605">
                  <c:v>4.7819999999999998E-3</c:v>
                </c:pt>
                <c:pt idx="1606">
                  <c:v>4.797E-3</c:v>
                </c:pt>
                <c:pt idx="1607">
                  <c:v>4.8129999999999996E-3</c:v>
                </c:pt>
                <c:pt idx="1608">
                  <c:v>4.8320000000000004E-3</c:v>
                </c:pt>
                <c:pt idx="1609">
                  <c:v>4.8520000000000004E-3</c:v>
                </c:pt>
                <c:pt idx="1610">
                  <c:v>4.8739999999999999E-3</c:v>
                </c:pt>
                <c:pt idx="1611">
                  <c:v>4.8970000000000003E-3</c:v>
                </c:pt>
                <c:pt idx="1612">
                  <c:v>4.9230000000000003E-3</c:v>
                </c:pt>
                <c:pt idx="1613">
                  <c:v>4.9500000000000004E-3</c:v>
                </c:pt>
                <c:pt idx="1614">
                  <c:v>4.9789999999999999E-3</c:v>
                </c:pt>
                <c:pt idx="1615">
                  <c:v>5.0099999999999997E-3</c:v>
                </c:pt>
                <c:pt idx="1616">
                  <c:v>5.0419999999999996E-3</c:v>
                </c:pt>
                <c:pt idx="1617">
                  <c:v>5.0759999999999998E-3</c:v>
                </c:pt>
                <c:pt idx="1618">
                  <c:v>5.1120000000000002E-3</c:v>
                </c:pt>
                <c:pt idx="1619">
                  <c:v>5.1500000000000001E-3</c:v>
                </c:pt>
                <c:pt idx="1620">
                  <c:v>5.1900000000000002E-3</c:v>
                </c:pt>
                <c:pt idx="1621">
                  <c:v>5.2310000000000004E-3</c:v>
                </c:pt>
                <c:pt idx="1622">
                  <c:v>5.274E-3</c:v>
                </c:pt>
                <c:pt idx="1623">
                  <c:v>5.3189999999999999E-3</c:v>
                </c:pt>
                <c:pt idx="1624">
                  <c:v>5.365E-3</c:v>
                </c:pt>
                <c:pt idx="1625">
                  <c:v>5.4130000000000003E-3</c:v>
                </c:pt>
                <c:pt idx="1626">
                  <c:v>5.463E-3</c:v>
                </c:pt>
                <c:pt idx="1627">
                  <c:v>5.5149999999999999E-3</c:v>
                </c:pt>
                <c:pt idx="1628">
                  <c:v>5.568E-3</c:v>
                </c:pt>
                <c:pt idx="1629">
                  <c:v>5.6239999999999997E-3</c:v>
                </c:pt>
                <c:pt idx="1630">
                  <c:v>5.6810000000000003E-3</c:v>
                </c:pt>
                <c:pt idx="1631">
                  <c:v>5.7400000000000003E-3</c:v>
                </c:pt>
                <c:pt idx="1632">
                  <c:v>5.6810000000000003E-3</c:v>
                </c:pt>
                <c:pt idx="1633">
                  <c:v>5.6239999999999997E-3</c:v>
                </c:pt>
                <c:pt idx="1634">
                  <c:v>5.5690000000000002E-3</c:v>
                </c:pt>
                <c:pt idx="1635">
                  <c:v>5.5149999999999999E-3</c:v>
                </c:pt>
                <c:pt idx="1636">
                  <c:v>5.463E-3</c:v>
                </c:pt>
                <c:pt idx="1637">
                  <c:v>5.4130000000000003E-3</c:v>
                </c:pt>
                <c:pt idx="1638">
                  <c:v>5.365E-3</c:v>
                </c:pt>
                <c:pt idx="1639">
                  <c:v>5.3189999999999999E-3</c:v>
                </c:pt>
                <c:pt idx="1640">
                  <c:v>5.274E-3</c:v>
                </c:pt>
                <c:pt idx="1641">
                  <c:v>5.2310000000000004E-3</c:v>
                </c:pt>
                <c:pt idx="1642">
                  <c:v>5.1900000000000002E-3</c:v>
                </c:pt>
                <c:pt idx="1643">
                  <c:v>5.1500000000000001E-3</c:v>
                </c:pt>
                <c:pt idx="1644">
                  <c:v>5.1120000000000002E-3</c:v>
                </c:pt>
                <c:pt idx="1645">
                  <c:v>5.0759999999999998E-3</c:v>
                </c:pt>
                <c:pt idx="1646">
                  <c:v>5.0419999999999996E-3</c:v>
                </c:pt>
                <c:pt idx="1647">
                  <c:v>5.0099999999999997E-3</c:v>
                </c:pt>
                <c:pt idx="1648">
                  <c:v>4.9789999999999999E-3</c:v>
                </c:pt>
                <c:pt idx="1649">
                  <c:v>4.9500000000000004E-3</c:v>
                </c:pt>
                <c:pt idx="1650">
                  <c:v>4.9230000000000003E-3</c:v>
                </c:pt>
                <c:pt idx="1651">
                  <c:v>4.8970000000000003E-3</c:v>
                </c:pt>
                <c:pt idx="1652">
                  <c:v>4.8739999999999999E-3</c:v>
                </c:pt>
                <c:pt idx="1653">
                  <c:v>4.8520000000000004E-3</c:v>
                </c:pt>
                <c:pt idx="1654">
                  <c:v>4.8320000000000004E-3</c:v>
                </c:pt>
                <c:pt idx="1655">
                  <c:v>4.8129999999999996E-3</c:v>
                </c:pt>
                <c:pt idx="1656">
                  <c:v>4.797E-3</c:v>
                </c:pt>
                <c:pt idx="1657">
                  <c:v>4.7819999999999998E-3</c:v>
                </c:pt>
                <c:pt idx="1658">
                  <c:v>4.7679999999999997E-3</c:v>
                </c:pt>
                <c:pt idx="1659">
                  <c:v>4.7569999999999999E-3</c:v>
                </c:pt>
                <c:pt idx="1660">
                  <c:v>4.7470000000000004E-3</c:v>
                </c:pt>
                <c:pt idx="1661">
                  <c:v>4.7390000000000002E-3</c:v>
                </c:pt>
                <c:pt idx="1662">
                  <c:v>4.7330000000000002E-3</c:v>
                </c:pt>
                <c:pt idx="1663">
                  <c:v>4.7289999999999997E-3</c:v>
                </c:pt>
                <c:pt idx="1664">
                  <c:v>4.7260000000000002E-3</c:v>
                </c:pt>
                <c:pt idx="1665">
                  <c:v>4.725E-3</c:v>
                </c:pt>
                <c:pt idx="1666">
                  <c:v>4.7260000000000002E-3</c:v>
                </c:pt>
                <c:pt idx="1667">
                  <c:v>4.7289999999999997E-3</c:v>
                </c:pt>
                <c:pt idx="1668">
                  <c:v>4.7330000000000002E-3</c:v>
                </c:pt>
                <c:pt idx="1669">
                  <c:v>4.7400000000000003E-3</c:v>
                </c:pt>
                <c:pt idx="1670">
                  <c:v>4.7479999999999996E-3</c:v>
                </c:pt>
                <c:pt idx="1671">
                  <c:v>4.7569999999999999E-3</c:v>
                </c:pt>
                <c:pt idx="1672">
                  <c:v>4.7689999999999998E-3</c:v>
                </c:pt>
                <c:pt idx="1673">
                  <c:v>4.7819999999999998E-3</c:v>
                </c:pt>
                <c:pt idx="1674">
                  <c:v>4.797E-3</c:v>
                </c:pt>
                <c:pt idx="1675">
                  <c:v>4.8129999999999996E-3</c:v>
                </c:pt>
                <c:pt idx="1676">
                  <c:v>4.8320000000000004E-3</c:v>
                </c:pt>
                <c:pt idx="1677">
                  <c:v>4.8520000000000004E-3</c:v>
                </c:pt>
                <c:pt idx="1678">
                  <c:v>4.8739999999999999E-3</c:v>
                </c:pt>
                <c:pt idx="1679">
                  <c:v>4.8970000000000003E-3</c:v>
                </c:pt>
                <c:pt idx="1680">
                  <c:v>4.9230000000000003E-3</c:v>
                </c:pt>
                <c:pt idx="1681">
                  <c:v>4.9500000000000004E-3</c:v>
                </c:pt>
                <c:pt idx="1682">
                  <c:v>4.9789999999999999E-3</c:v>
                </c:pt>
                <c:pt idx="1683">
                  <c:v>5.0099999999999997E-3</c:v>
                </c:pt>
                <c:pt idx="1684">
                  <c:v>5.0419999999999996E-3</c:v>
                </c:pt>
                <c:pt idx="1685">
                  <c:v>5.0759999999999998E-3</c:v>
                </c:pt>
                <c:pt idx="1686">
                  <c:v>5.1120000000000002E-3</c:v>
                </c:pt>
                <c:pt idx="1687">
                  <c:v>5.1500000000000001E-3</c:v>
                </c:pt>
                <c:pt idx="1688">
                  <c:v>5.1900000000000002E-3</c:v>
                </c:pt>
                <c:pt idx="1689">
                  <c:v>5.2310000000000004E-3</c:v>
                </c:pt>
                <c:pt idx="1690">
                  <c:v>5.274E-3</c:v>
                </c:pt>
                <c:pt idx="1691">
                  <c:v>5.3189999999999999E-3</c:v>
                </c:pt>
                <c:pt idx="1692">
                  <c:v>5.365E-3</c:v>
                </c:pt>
                <c:pt idx="1693">
                  <c:v>5.4130000000000003E-3</c:v>
                </c:pt>
                <c:pt idx="1694">
                  <c:v>5.463E-3</c:v>
                </c:pt>
                <c:pt idx="1695">
                  <c:v>5.5149999999999999E-3</c:v>
                </c:pt>
                <c:pt idx="1696">
                  <c:v>5.5690000000000002E-3</c:v>
                </c:pt>
                <c:pt idx="1697">
                  <c:v>5.6239999999999997E-3</c:v>
                </c:pt>
                <c:pt idx="1698">
                  <c:v>5.6810000000000003E-3</c:v>
                </c:pt>
                <c:pt idx="1699">
                  <c:v>5.7400000000000003E-3</c:v>
                </c:pt>
                <c:pt idx="1700">
                  <c:v>5.6810000000000003E-3</c:v>
                </c:pt>
                <c:pt idx="1701">
                  <c:v>5.6239999999999997E-3</c:v>
                </c:pt>
                <c:pt idx="1702">
                  <c:v>5.5690000000000002E-3</c:v>
                </c:pt>
                <c:pt idx="1703">
                  <c:v>5.5149999999999999E-3</c:v>
                </c:pt>
                <c:pt idx="1704">
                  <c:v>5.463E-3</c:v>
                </c:pt>
                <c:pt idx="1705">
                  <c:v>5.4130000000000003E-3</c:v>
                </c:pt>
                <c:pt idx="1706">
                  <c:v>5.365E-3</c:v>
                </c:pt>
                <c:pt idx="1707">
                  <c:v>5.3189999999999999E-3</c:v>
                </c:pt>
                <c:pt idx="1708">
                  <c:v>5.274E-3</c:v>
                </c:pt>
                <c:pt idx="1709">
                  <c:v>5.2310000000000004E-3</c:v>
                </c:pt>
                <c:pt idx="1710">
                  <c:v>5.1900000000000002E-3</c:v>
                </c:pt>
                <c:pt idx="1711">
                  <c:v>5.1500000000000001E-3</c:v>
                </c:pt>
                <c:pt idx="1712">
                  <c:v>5.1120000000000002E-3</c:v>
                </c:pt>
                <c:pt idx="1713">
                  <c:v>5.0759999999999998E-3</c:v>
                </c:pt>
                <c:pt idx="1714">
                  <c:v>5.0419999999999996E-3</c:v>
                </c:pt>
                <c:pt idx="1715">
                  <c:v>5.0099999999999997E-3</c:v>
                </c:pt>
                <c:pt idx="1716">
                  <c:v>4.9789999999999999E-3</c:v>
                </c:pt>
                <c:pt idx="1717">
                  <c:v>4.9500000000000004E-3</c:v>
                </c:pt>
                <c:pt idx="1718">
                  <c:v>4.9230000000000003E-3</c:v>
                </c:pt>
                <c:pt idx="1719">
                  <c:v>4.8970000000000003E-3</c:v>
                </c:pt>
                <c:pt idx="1720">
                  <c:v>4.8739999999999999E-3</c:v>
                </c:pt>
                <c:pt idx="1721">
                  <c:v>4.8520000000000004E-3</c:v>
                </c:pt>
                <c:pt idx="1722">
                  <c:v>4.8320000000000004E-3</c:v>
                </c:pt>
                <c:pt idx="1723">
                  <c:v>4.8129999999999996E-3</c:v>
                </c:pt>
                <c:pt idx="1724">
                  <c:v>4.797E-3</c:v>
                </c:pt>
                <c:pt idx="1725">
                  <c:v>4.7819999999999998E-3</c:v>
                </c:pt>
                <c:pt idx="1726">
                  <c:v>4.7679999999999997E-3</c:v>
                </c:pt>
                <c:pt idx="1727">
                  <c:v>4.7569999999999999E-3</c:v>
                </c:pt>
                <c:pt idx="1728">
                  <c:v>4.7470000000000004E-3</c:v>
                </c:pt>
                <c:pt idx="1729">
                  <c:v>4.7400000000000003E-3</c:v>
                </c:pt>
                <c:pt idx="1730">
                  <c:v>4.7330000000000002E-3</c:v>
                </c:pt>
                <c:pt idx="1731">
                  <c:v>4.7289999999999997E-3</c:v>
                </c:pt>
                <c:pt idx="1732">
                  <c:v>4.7260000000000002E-3</c:v>
                </c:pt>
                <c:pt idx="1733">
                  <c:v>4.7260000000000002E-3</c:v>
                </c:pt>
                <c:pt idx="1734">
                  <c:v>4.7260000000000002E-3</c:v>
                </c:pt>
                <c:pt idx="1735">
                  <c:v>4.7289999999999997E-3</c:v>
                </c:pt>
                <c:pt idx="1736">
                  <c:v>4.7330000000000002E-3</c:v>
                </c:pt>
                <c:pt idx="1737">
                  <c:v>4.7400000000000003E-3</c:v>
                </c:pt>
                <c:pt idx="1738">
                  <c:v>4.7470000000000004E-3</c:v>
                </c:pt>
                <c:pt idx="1739">
                  <c:v>4.7569999999999999E-3</c:v>
                </c:pt>
                <c:pt idx="1740">
                  <c:v>4.7679999999999997E-3</c:v>
                </c:pt>
                <c:pt idx="1741">
                  <c:v>4.7819999999999998E-3</c:v>
                </c:pt>
                <c:pt idx="1742">
                  <c:v>4.797E-3</c:v>
                </c:pt>
                <c:pt idx="1743">
                  <c:v>4.8129999999999996E-3</c:v>
                </c:pt>
                <c:pt idx="1744">
                  <c:v>4.8320000000000004E-3</c:v>
                </c:pt>
                <c:pt idx="1745">
                  <c:v>4.8520000000000004E-3</c:v>
                </c:pt>
                <c:pt idx="1746">
                  <c:v>4.8739999999999999E-3</c:v>
                </c:pt>
                <c:pt idx="1747">
                  <c:v>4.8970000000000003E-3</c:v>
                </c:pt>
                <c:pt idx="1748">
                  <c:v>4.9230000000000003E-3</c:v>
                </c:pt>
                <c:pt idx="1749">
                  <c:v>4.9500000000000004E-3</c:v>
                </c:pt>
                <c:pt idx="1750">
                  <c:v>4.9789999999999999E-3</c:v>
                </c:pt>
                <c:pt idx="1751">
                  <c:v>5.0099999999999997E-3</c:v>
                </c:pt>
                <c:pt idx="1752">
                  <c:v>5.0419999999999996E-3</c:v>
                </c:pt>
                <c:pt idx="1753">
                  <c:v>5.0759999999999998E-3</c:v>
                </c:pt>
                <c:pt idx="1754">
                  <c:v>5.1120000000000002E-3</c:v>
                </c:pt>
                <c:pt idx="1755">
                  <c:v>5.1500000000000001E-3</c:v>
                </c:pt>
                <c:pt idx="1756">
                  <c:v>5.1900000000000002E-3</c:v>
                </c:pt>
                <c:pt idx="1757">
                  <c:v>5.2310000000000004E-3</c:v>
                </c:pt>
                <c:pt idx="1758">
                  <c:v>5.274E-3</c:v>
                </c:pt>
                <c:pt idx="1759">
                  <c:v>5.3179999999999998E-3</c:v>
                </c:pt>
                <c:pt idx="1760">
                  <c:v>5.365E-3</c:v>
                </c:pt>
                <c:pt idx="1761">
                  <c:v>5.4130000000000003E-3</c:v>
                </c:pt>
                <c:pt idx="1762">
                  <c:v>5.463E-3</c:v>
                </c:pt>
                <c:pt idx="1763">
                  <c:v>5.5149999999999999E-3</c:v>
                </c:pt>
                <c:pt idx="1764">
                  <c:v>5.5690000000000002E-3</c:v>
                </c:pt>
                <c:pt idx="1765">
                  <c:v>5.6239999999999997E-3</c:v>
                </c:pt>
                <c:pt idx="1766">
                  <c:v>5.6810000000000003E-3</c:v>
                </c:pt>
                <c:pt idx="1767">
                  <c:v>5.7400000000000003E-3</c:v>
                </c:pt>
                <c:pt idx="1768">
                  <c:v>5.6849999999999999E-3</c:v>
                </c:pt>
                <c:pt idx="1769">
                  <c:v>5.6319999999999999E-3</c:v>
                </c:pt>
                <c:pt idx="1770">
                  <c:v>5.5820000000000002E-3</c:v>
                </c:pt>
                <c:pt idx="1771">
                  <c:v>5.5329999999999997E-3</c:v>
                </c:pt>
                <c:pt idx="1772">
                  <c:v>5.4850000000000003E-3</c:v>
                </c:pt>
                <c:pt idx="1773">
                  <c:v>5.4400000000000004E-3</c:v>
                </c:pt>
                <c:pt idx="1774">
                  <c:v>5.3959999999999998E-3</c:v>
                </c:pt>
                <c:pt idx="1775">
                  <c:v>5.3540000000000003E-3</c:v>
                </c:pt>
                <c:pt idx="1776">
                  <c:v>5.313E-3</c:v>
                </c:pt>
                <c:pt idx="1777">
                  <c:v>5.2750000000000002E-3</c:v>
                </c:pt>
                <c:pt idx="1778">
                  <c:v>5.2379999999999996E-3</c:v>
                </c:pt>
                <c:pt idx="1779">
                  <c:v>5.2030000000000002E-3</c:v>
                </c:pt>
                <c:pt idx="1780">
                  <c:v>5.169E-3</c:v>
                </c:pt>
                <c:pt idx="1781">
                  <c:v>5.1380000000000002E-3</c:v>
                </c:pt>
                <c:pt idx="1782">
                  <c:v>5.1079999999999997E-3</c:v>
                </c:pt>
                <c:pt idx="1783">
                  <c:v>5.0800000000000003E-3</c:v>
                </c:pt>
                <c:pt idx="1784">
                  <c:v>5.0530000000000002E-3</c:v>
                </c:pt>
                <c:pt idx="1785">
                  <c:v>5.0289999999999996E-3</c:v>
                </c:pt>
                <c:pt idx="1786">
                  <c:v>5.006E-3</c:v>
                </c:pt>
                <c:pt idx="1787">
                  <c:v>4.9849999999999998E-3</c:v>
                </c:pt>
                <c:pt idx="1788">
                  <c:v>4.9659999999999999E-3</c:v>
                </c:pt>
                <c:pt idx="1789">
                  <c:v>4.9480000000000001E-3</c:v>
                </c:pt>
                <c:pt idx="1790">
                  <c:v>4.9319999999999998E-3</c:v>
                </c:pt>
                <c:pt idx="1791">
                  <c:v>4.9179999999999996E-3</c:v>
                </c:pt>
                <c:pt idx="1792">
                  <c:v>4.9059999999999998E-3</c:v>
                </c:pt>
                <c:pt idx="1793">
                  <c:v>4.8960000000000002E-3</c:v>
                </c:pt>
                <c:pt idx="1794">
                  <c:v>4.8869999999999999E-3</c:v>
                </c:pt>
                <c:pt idx="1795">
                  <c:v>4.8799999999999998E-3</c:v>
                </c:pt>
                <c:pt idx="1796">
                  <c:v>4.875E-3</c:v>
                </c:pt>
                <c:pt idx="1797">
                  <c:v>4.8710000000000003E-3</c:v>
                </c:pt>
                <c:pt idx="1798">
                  <c:v>4.8690000000000001E-3</c:v>
                </c:pt>
                <c:pt idx="1799">
                  <c:v>4.8690000000000001E-3</c:v>
                </c:pt>
                <c:pt idx="1800">
                  <c:v>4.8710000000000003E-3</c:v>
                </c:pt>
                <c:pt idx="1801">
                  <c:v>4.875E-3</c:v>
                </c:pt>
                <c:pt idx="1802">
                  <c:v>4.8799999999999998E-3</c:v>
                </c:pt>
                <c:pt idx="1803">
                  <c:v>4.8869999999999999E-3</c:v>
                </c:pt>
                <c:pt idx="1804">
                  <c:v>4.8960000000000002E-3</c:v>
                </c:pt>
                <c:pt idx="1805">
                  <c:v>4.9059999999999998E-3</c:v>
                </c:pt>
                <c:pt idx="1806">
                  <c:v>4.9179999999999996E-3</c:v>
                </c:pt>
                <c:pt idx="1807">
                  <c:v>4.9319999999999998E-3</c:v>
                </c:pt>
                <c:pt idx="1808">
                  <c:v>4.9480000000000001E-3</c:v>
                </c:pt>
                <c:pt idx="1809">
                  <c:v>4.9659999999999999E-3</c:v>
                </c:pt>
                <c:pt idx="1810">
                  <c:v>4.9849999999999998E-3</c:v>
                </c:pt>
                <c:pt idx="1811">
                  <c:v>5.006E-3</c:v>
                </c:pt>
                <c:pt idx="1812">
                  <c:v>5.0289999999999996E-3</c:v>
                </c:pt>
                <c:pt idx="1813">
                  <c:v>5.0540000000000003E-3</c:v>
                </c:pt>
                <c:pt idx="1814">
                  <c:v>5.0800000000000003E-3</c:v>
                </c:pt>
                <c:pt idx="1815">
                  <c:v>5.1079999999999997E-3</c:v>
                </c:pt>
                <c:pt idx="1816">
                  <c:v>5.1380000000000002E-3</c:v>
                </c:pt>
                <c:pt idx="1817">
                  <c:v>5.169E-3</c:v>
                </c:pt>
                <c:pt idx="1818">
                  <c:v>5.2030000000000002E-3</c:v>
                </c:pt>
                <c:pt idx="1819">
                  <c:v>5.2379999999999996E-3</c:v>
                </c:pt>
                <c:pt idx="1820">
                  <c:v>5.2750000000000002E-3</c:v>
                </c:pt>
                <c:pt idx="1821">
                  <c:v>5.313E-3</c:v>
                </c:pt>
                <c:pt idx="1822">
                  <c:v>5.3540000000000003E-3</c:v>
                </c:pt>
                <c:pt idx="1823">
                  <c:v>5.3959999999999998E-3</c:v>
                </c:pt>
                <c:pt idx="1824">
                  <c:v>5.4390000000000003E-3</c:v>
                </c:pt>
                <c:pt idx="1825">
                  <c:v>5.4850000000000003E-3</c:v>
                </c:pt>
                <c:pt idx="1826">
                  <c:v>5.5329999999999997E-3</c:v>
                </c:pt>
                <c:pt idx="1827">
                  <c:v>5.5820000000000002E-3</c:v>
                </c:pt>
                <c:pt idx="1828">
                  <c:v>5.6319999999999999E-3</c:v>
                </c:pt>
                <c:pt idx="1829">
                  <c:v>5.6849999999999999E-3</c:v>
                </c:pt>
                <c:pt idx="1830">
                  <c:v>5.7400000000000003E-3</c:v>
                </c:pt>
                <c:pt idx="1831">
                  <c:v>5.7860000000000003E-3</c:v>
                </c:pt>
                <c:pt idx="1832">
                  <c:v>5.8339999999999998E-3</c:v>
                </c:pt>
                <c:pt idx="1833">
                  <c:v>5.8840000000000003E-3</c:v>
                </c:pt>
                <c:pt idx="1834">
                  <c:v>5.9290000000000002E-3</c:v>
                </c:pt>
                <c:pt idx="1835">
                  <c:v>5.9750000000000003E-3</c:v>
                </c:pt>
                <c:pt idx="1836">
                  <c:v>5.9230000000000003E-3</c:v>
                </c:pt>
                <c:pt idx="1837">
                  <c:v>5.8719999999999996E-3</c:v>
                </c:pt>
                <c:pt idx="1838">
                  <c:v>5.8230000000000001E-3</c:v>
                </c:pt>
                <c:pt idx="1839">
                  <c:v>5.7759999999999999E-3</c:v>
                </c:pt>
                <c:pt idx="1840">
                  <c:v>5.7299999999999999E-3</c:v>
                </c:pt>
                <c:pt idx="1841">
                  <c:v>5.6870000000000002E-3</c:v>
                </c:pt>
                <c:pt idx="1842">
                  <c:v>5.6449999999999998E-3</c:v>
                </c:pt>
                <c:pt idx="1843">
                  <c:v>5.6049999999999997E-3</c:v>
                </c:pt>
                <c:pt idx="1844">
                  <c:v>5.5659999999999998E-3</c:v>
                </c:pt>
                <c:pt idx="1845">
                  <c:v>5.5290000000000001E-3</c:v>
                </c:pt>
                <c:pt idx="1846">
                  <c:v>5.4949999999999999E-3</c:v>
                </c:pt>
                <c:pt idx="1847">
                  <c:v>5.4609999999999997E-3</c:v>
                </c:pt>
                <c:pt idx="1848">
                  <c:v>5.4299999999999999E-3</c:v>
                </c:pt>
                <c:pt idx="1849">
                  <c:v>5.4000000000000003E-3</c:v>
                </c:pt>
                <c:pt idx="1850">
                  <c:v>5.372E-3</c:v>
                </c:pt>
                <c:pt idx="1851">
                  <c:v>5.3460000000000001E-3</c:v>
                </c:pt>
                <c:pt idx="1852">
                  <c:v>5.3220000000000003E-3</c:v>
                </c:pt>
                <c:pt idx="1853">
                  <c:v>5.2989999999999999E-3</c:v>
                </c:pt>
                <c:pt idx="1854">
                  <c:v>5.2779999999999997E-3</c:v>
                </c:pt>
                <c:pt idx="1855">
                  <c:v>5.2589999999999998E-3</c:v>
                </c:pt>
                <c:pt idx="1856">
                  <c:v>5.2420000000000001E-3</c:v>
                </c:pt>
                <c:pt idx="1857">
                  <c:v>5.2259999999999997E-3</c:v>
                </c:pt>
                <c:pt idx="1858">
                  <c:v>5.2119999999999996E-3</c:v>
                </c:pt>
                <c:pt idx="1859">
                  <c:v>5.1999999999999998E-3</c:v>
                </c:pt>
                <c:pt idx="1860">
                  <c:v>5.1900000000000002E-3</c:v>
                </c:pt>
                <c:pt idx="1861">
                  <c:v>5.1809999999999998E-3</c:v>
                </c:pt>
                <c:pt idx="1862">
                  <c:v>5.1749999999999999E-3</c:v>
                </c:pt>
                <c:pt idx="1863">
                  <c:v>5.1700000000000001E-3</c:v>
                </c:pt>
                <c:pt idx="1864">
                  <c:v>5.1659999999999996E-3</c:v>
                </c:pt>
                <c:pt idx="1865">
                  <c:v>5.1650000000000003E-3</c:v>
                </c:pt>
                <c:pt idx="1866">
                  <c:v>5.1650000000000003E-3</c:v>
                </c:pt>
                <c:pt idx="1867">
                  <c:v>5.1669999999999997E-3</c:v>
                </c:pt>
                <c:pt idx="1868">
                  <c:v>5.1700000000000001E-3</c:v>
                </c:pt>
                <c:pt idx="1869">
                  <c:v>5.176E-3</c:v>
                </c:pt>
                <c:pt idx="1870">
                  <c:v>5.1830000000000001E-3</c:v>
                </c:pt>
                <c:pt idx="1871">
                  <c:v>5.1919999999999996E-3</c:v>
                </c:pt>
                <c:pt idx="1872">
                  <c:v>5.2030000000000002E-3</c:v>
                </c:pt>
                <c:pt idx="1873">
                  <c:v>5.215E-3</c:v>
                </c:pt>
                <c:pt idx="1874">
                  <c:v>5.2290000000000001E-3</c:v>
                </c:pt>
                <c:pt idx="1875">
                  <c:v>5.2449999999999997E-3</c:v>
                </c:pt>
                <c:pt idx="1876">
                  <c:v>5.2630000000000003E-3</c:v>
                </c:pt>
                <c:pt idx="1877">
                  <c:v>5.2830000000000004E-3</c:v>
                </c:pt>
                <c:pt idx="1878">
                  <c:v>5.3039999999999997E-3</c:v>
                </c:pt>
                <c:pt idx="1879">
                  <c:v>5.3270000000000001E-3</c:v>
                </c:pt>
                <c:pt idx="1880">
                  <c:v>5.352E-3</c:v>
                </c:pt>
                <c:pt idx="1881">
                  <c:v>5.378E-3</c:v>
                </c:pt>
                <c:pt idx="1882">
                  <c:v>5.4060000000000002E-3</c:v>
                </c:pt>
                <c:pt idx="1883">
                  <c:v>5.4359999999999999E-3</c:v>
                </c:pt>
                <c:pt idx="1884">
                  <c:v>5.4679999999999998E-3</c:v>
                </c:pt>
                <c:pt idx="1885">
                  <c:v>5.5019999999999999E-3</c:v>
                </c:pt>
                <c:pt idx="1886">
                  <c:v>5.5370000000000003E-3</c:v>
                </c:pt>
                <c:pt idx="1887">
                  <c:v>5.574E-3</c:v>
                </c:pt>
                <c:pt idx="1888">
                  <c:v>5.6129999999999999E-3</c:v>
                </c:pt>
                <c:pt idx="1889">
                  <c:v>5.653E-3</c:v>
                </c:pt>
                <c:pt idx="1890">
                  <c:v>5.6950000000000004E-3</c:v>
                </c:pt>
                <c:pt idx="1891">
                  <c:v>5.7400000000000003E-3</c:v>
                </c:pt>
                <c:pt idx="1892">
                  <c:v>5.7679999999999997E-3</c:v>
                </c:pt>
                <c:pt idx="1893">
                  <c:v>5.7990000000000003E-3</c:v>
                </c:pt>
                <c:pt idx="1894">
                  <c:v>5.8310000000000002E-3</c:v>
                </c:pt>
                <c:pt idx="1895">
                  <c:v>5.8659999999999997E-3</c:v>
                </c:pt>
                <c:pt idx="1896">
                  <c:v>5.901E-3</c:v>
                </c:pt>
                <c:pt idx="1897">
                  <c:v>5.9300000000000004E-3</c:v>
                </c:pt>
                <c:pt idx="1898">
                  <c:v>5.96E-3</c:v>
                </c:pt>
                <c:pt idx="1899">
                  <c:v>5.9919999999999999E-3</c:v>
                </c:pt>
                <c:pt idx="1900">
                  <c:v>6.0260000000000001E-3</c:v>
                </c:pt>
                <c:pt idx="1901">
                  <c:v>6.0610000000000004E-3</c:v>
                </c:pt>
                <c:pt idx="1902">
                  <c:v>6.0850000000000001E-3</c:v>
                </c:pt>
                <c:pt idx="1903">
                  <c:v>6.11E-3</c:v>
                </c:pt>
                <c:pt idx="1904">
                  <c:v>6.0520000000000001E-3</c:v>
                </c:pt>
                <c:pt idx="1905">
                  <c:v>5.9950000000000003E-3</c:v>
                </c:pt>
                <c:pt idx="1906">
                  <c:v>5.94E-3</c:v>
                </c:pt>
                <c:pt idx="1907">
                  <c:v>5.8869999999999999E-3</c:v>
                </c:pt>
                <c:pt idx="1908">
                  <c:v>5.836E-3</c:v>
                </c:pt>
                <c:pt idx="1909">
                  <c:v>5.7869999999999996E-3</c:v>
                </c:pt>
                <c:pt idx="1910">
                  <c:v>5.7390000000000002E-3</c:v>
                </c:pt>
                <c:pt idx="1911">
                  <c:v>5.6930000000000001E-3</c:v>
                </c:pt>
                <c:pt idx="1912">
                  <c:v>5.6490000000000004E-3</c:v>
                </c:pt>
                <c:pt idx="1913">
                  <c:v>5.607E-3</c:v>
                </c:pt>
                <c:pt idx="1914">
                  <c:v>5.5659999999999998E-3</c:v>
                </c:pt>
                <c:pt idx="1915">
                  <c:v>5.5269999999999998E-3</c:v>
                </c:pt>
                <c:pt idx="1916">
                  <c:v>5.4900000000000001E-3</c:v>
                </c:pt>
                <c:pt idx="1917">
                  <c:v>5.4539999999999996E-3</c:v>
                </c:pt>
                <c:pt idx="1918">
                  <c:v>5.4209999999999996E-3</c:v>
                </c:pt>
                <c:pt idx="1919">
                  <c:v>5.3889999999999997E-3</c:v>
                </c:pt>
                <c:pt idx="1920">
                  <c:v>5.359E-3</c:v>
                </c:pt>
                <c:pt idx="1921">
                  <c:v>5.3299999999999997E-3</c:v>
                </c:pt>
                <c:pt idx="1922">
                  <c:v>5.3039999999999997E-3</c:v>
                </c:pt>
                <c:pt idx="1923">
                  <c:v>5.2789999999999998E-3</c:v>
                </c:pt>
                <c:pt idx="1924">
                  <c:v>5.2560000000000003E-3</c:v>
                </c:pt>
                <c:pt idx="1925">
                  <c:v>5.2339999999999999E-3</c:v>
                </c:pt>
                <c:pt idx="1926">
                  <c:v>5.215E-3</c:v>
                </c:pt>
                <c:pt idx="1927">
                  <c:v>5.1970000000000002E-3</c:v>
                </c:pt>
                <c:pt idx="1928">
                  <c:v>5.1809999999999998E-3</c:v>
                </c:pt>
                <c:pt idx="1929">
                  <c:v>5.1659999999999996E-3</c:v>
                </c:pt>
                <c:pt idx="1930">
                  <c:v>5.1539999999999997E-3</c:v>
                </c:pt>
                <c:pt idx="1931">
                  <c:v>5.143E-3</c:v>
                </c:pt>
                <c:pt idx="1932">
                  <c:v>5.1339999999999997E-3</c:v>
                </c:pt>
                <c:pt idx="1933">
                  <c:v>5.1260000000000003E-3</c:v>
                </c:pt>
                <c:pt idx="1934">
                  <c:v>5.1209999999999997E-3</c:v>
                </c:pt>
                <c:pt idx="1935">
                  <c:v>5.117E-3</c:v>
                </c:pt>
                <c:pt idx="1936">
                  <c:v>5.1149999999999998E-3</c:v>
                </c:pt>
                <c:pt idx="1937">
                  <c:v>5.1149999999999998E-3</c:v>
                </c:pt>
                <c:pt idx="1938">
                  <c:v>5.1159999999999999E-3</c:v>
                </c:pt>
                <c:pt idx="1939">
                  <c:v>5.1190000000000003E-3</c:v>
                </c:pt>
                <c:pt idx="1940">
                  <c:v>5.1240000000000001E-3</c:v>
                </c:pt>
                <c:pt idx="1941">
                  <c:v>5.1310000000000001E-3</c:v>
                </c:pt>
                <c:pt idx="1942">
                  <c:v>5.1390000000000003E-3</c:v>
                </c:pt>
                <c:pt idx="1943">
                  <c:v>5.1500000000000001E-3</c:v>
                </c:pt>
                <c:pt idx="1944">
                  <c:v>5.1619999999999999E-3</c:v>
                </c:pt>
                <c:pt idx="1945">
                  <c:v>5.1749999999999999E-3</c:v>
                </c:pt>
                <c:pt idx="1946">
                  <c:v>5.1910000000000003E-3</c:v>
                </c:pt>
                <c:pt idx="1947">
                  <c:v>5.208E-3</c:v>
                </c:pt>
                <c:pt idx="1948">
                  <c:v>5.2269999999999999E-3</c:v>
                </c:pt>
                <c:pt idx="1949">
                  <c:v>5.2480000000000001E-3</c:v>
                </c:pt>
                <c:pt idx="1950">
                  <c:v>5.2700000000000004E-3</c:v>
                </c:pt>
                <c:pt idx="1951">
                  <c:v>5.2950000000000002E-3</c:v>
                </c:pt>
                <c:pt idx="1952">
                  <c:v>5.3210000000000002E-3</c:v>
                </c:pt>
                <c:pt idx="1953">
                  <c:v>5.3480000000000003E-3</c:v>
                </c:pt>
                <c:pt idx="1954">
                  <c:v>5.378E-3</c:v>
                </c:pt>
                <c:pt idx="1955">
                  <c:v>5.4089999999999997E-3</c:v>
                </c:pt>
                <c:pt idx="1956">
                  <c:v>5.4419999999999998E-3</c:v>
                </c:pt>
                <c:pt idx="1957">
                  <c:v>5.4770000000000001E-3</c:v>
                </c:pt>
                <c:pt idx="1958">
                  <c:v>5.4939999999999998E-3</c:v>
                </c:pt>
                <c:pt idx="1959">
                  <c:v>5.5129999999999997E-3</c:v>
                </c:pt>
                <c:pt idx="1960">
                  <c:v>5.5329999999999997E-3</c:v>
                </c:pt>
                <c:pt idx="1961">
                  <c:v>5.555E-3</c:v>
                </c:pt>
                <c:pt idx="1962">
                  <c:v>5.5789999999999998E-3</c:v>
                </c:pt>
                <c:pt idx="1963">
                  <c:v>5.6049999999999997E-3</c:v>
                </c:pt>
                <c:pt idx="1964">
                  <c:v>5.6319999999999999E-3</c:v>
                </c:pt>
                <c:pt idx="1965">
                  <c:v>5.6449999999999998E-3</c:v>
                </c:pt>
                <c:pt idx="1966">
                  <c:v>5.659E-3</c:v>
                </c:pt>
                <c:pt idx="1967">
                  <c:v>5.6740000000000002E-3</c:v>
                </c:pt>
                <c:pt idx="1968">
                  <c:v>5.692E-3</c:v>
                </c:pt>
                <c:pt idx="1969">
                  <c:v>5.7109999999999999E-3</c:v>
                </c:pt>
                <c:pt idx="1970">
                  <c:v>5.7239999999999999E-3</c:v>
                </c:pt>
                <c:pt idx="1971">
                  <c:v>5.7400000000000003E-3</c:v>
                </c:pt>
                <c:pt idx="1972">
                  <c:v>5.692E-3</c:v>
                </c:pt>
                <c:pt idx="1973">
                  <c:v>5.646E-3</c:v>
                </c:pt>
                <c:pt idx="1974">
                  <c:v>5.6010000000000001E-3</c:v>
                </c:pt>
                <c:pt idx="1975">
                  <c:v>5.5589999999999997E-3</c:v>
                </c:pt>
                <c:pt idx="1976">
                  <c:v>5.5180000000000003E-3</c:v>
                </c:pt>
                <c:pt idx="1977">
                  <c:v>5.4790000000000004E-3</c:v>
                </c:pt>
                <c:pt idx="1978">
                  <c:v>5.4409999999999997E-3</c:v>
                </c:pt>
                <c:pt idx="1979">
                  <c:v>5.4060000000000002E-3</c:v>
                </c:pt>
                <c:pt idx="1980">
                  <c:v>5.372E-3</c:v>
                </c:pt>
                <c:pt idx="1981">
                  <c:v>5.3400000000000001E-3</c:v>
                </c:pt>
                <c:pt idx="1982">
                  <c:v>5.3099999999999996E-3</c:v>
                </c:pt>
                <c:pt idx="1983">
                  <c:v>5.2810000000000001E-3</c:v>
                </c:pt>
                <c:pt idx="1984">
                  <c:v>5.254E-3</c:v>
                </c:pt>
                <c:pt idx="1985">
                  <c:v>5.2290000000000001E-3</c:v>
                </c:pt>
                <c:pt idx="1986">
                  <c:v>5.2059999999999997E-3</c:v>
                </c:pt>
                <c:pt idx="1987">
                  <c:v>5.1840000000000002E-3</c:v>
                </c:pt>
                <c:pt idx="1988">
                  <c:v>5.1640000000000002E-3</c:v>
                </c:pt>
                <c:pt idx="1989">
                  <c:v>5.1460000000000004E-3</c:v>
                </c:pt>
                <c:pt idx="1990">
                  <c:v>5.13E-3</c:v>
                </c:pt>
                <c:pt idx="1991">
                  <c:v>5.1149999999999998E-3</c:v>
                </c:pt>
                <c:pt idx="1992">
                  <c:v>5.1029999999999999E-3</c:v>
                </c:pt>
                <c:pt idx="1993">
                  <c:v>5.0920000000000002E-3</c:v>
                </c:pt>
                <c:pt idx="1994">
                  <c:v>5.0819999999999997E-3</c:v>
                </c:pt>
                <c:pt idx="1995">
                  <c:v>5.0749999999999997E-3</c:v>
                </c:pt>
                <c:pt idx="1996">
                  <c:v>5.0689999999999997E-3</c:v>
                </c:pt>
                <c:pt idx="1997">
                  <c:v>5.0650000000000001E-3</c:v>
                </c:pt>
                <c:pt idx="1998">
                  <c:v>5.0629999999999998E-3</c:v>
                </c:pt>
                <c:pt idx="1999">
                  <c:v>5.0619999999999997E-3</c:v>
                </c:pt>
                <c:pt idx="2000">
                  <c:v>5.0639999999999999E-3</c:v>
                </c:pt>
                <c:pt idx="2001">
                  <c:v>5.0670000000000003E-3</c:v>
                </c:pt>
                <c:pt idx="2002">
                  <c:v>5.071E-3</c:v>
                </c:pt>
                <c:pt idx="2003">
                  <c:v>5.078E-3</c:v>
                </c:pt>
                <c:pt idx="2004">
                  <c:v>5.0860000000000002E-3</c:v>
                </c:pt>
                <c:pt idx="2005">
                  <c:v>5.0959999999999998E-3</c:v>
                </c:pt>
                <c:pt idx="2006">
                  <c:v>5.1079999999999997E-3</c:v>
                </c:pt>
                <c:pt idx="2007">
                  <c:v>5.1209999999999997E-3</c:v>
                </c:pt>
                <c:pt idx="2008">
                  <c:v>5.1370000000000001E-3</c:v>
                </c:pt>
                <c:pt idx="2009">
                  <c:v>5.1539999999999997E-3</c:v>
                </c:pt>
                <c:pt idx="2010">
                  <c:v>5.1729999999999996E-3</c:v>
                </c:pt>
                <c:pt idx="2011">
                  <c:v>5.1929999999999997E-3</c:v>
                </c:pt>
                <c:pt idx="2012">
                  <c:v>5.215E-3</c:v>
                </c:pt>
                <c:pt idx="2013">
                  <c:v>5.2389999999999997E-3</c:v>
                </c:pt>
                <c:pt idx="2014">
                  <c:v>5.2649999999999997E-3</c:v>
                </c:pt>
                <c:pt idx="2015">
                  <c:v>5.293E-3</c:v>
                </c:pt>
                <c:pt idx="2016">
                  <c:v>5.3220000000000003E-3</c:v>
                </c:pt>
                <c:pt idx="2017">
                  <c:v>5.3530000000000001E-3</c:v>
                </c:pt>
                <c:pt idx="2018">
                  <c:v>5.3860000000000002E-3</c:v>
                </c:pt>
                <c:pt idx="2019">
                  <c:v>5.4209999999999996E-3</c:v>
                </c:pt>
                <c:pt idx="2020">
                  <c:v>5.4310000000000001E-3</c:v>
                </c:pt>
                <c:pt idx="2021">
                  <c:v>5.4429999999999999E-3</c:v>
                </c:pt>
                <c:pt idx="2022">
                  <c:v>5.457E-3</c:v>
                </c:pt>
                <c:pt idx="2023">
                  <c:v>5.4720000000000003E-3</c:v>
                </c:pt>
                <c:pt idx="2024">
                  <c:v>5.4900000000000001E-3</c:v>
                </c:pt>
                <c:pt idx="2025">
                  <c:v>5.509E-3</c:v>
                </c:pt>
                <c:pt idx="2026">
                  <c:v>5.5189999999999996E-3</c:v>
                </c:pt>
                <c:pt idx="2027">
                  <c:v>5.5319999999999996E-3</c:v>
                </c:pt>
                <c:pt idx="2028">
                  <c:v>5.5459999999999997E-3</c:v>
                </c:pt>
                <c:pt idx="2029">
                  <c:v>5.5620000000000001E-3</c:v>
                </c:pt>
                <c:pt idx="2030">
                  <c:v>5.5789999999999998E-3</c:v>
                </c:pt>
                <c:pt idx="2031">
                  <c:v>5.5989999999999998E-3</c:v>
                </c:pt>
                <c:pt idx="2032">
                  <c:v>5.6109999999999997E-3</c:v>
                </c:pt>
                <c:pt idx="2033">
                  <c:v>5.6249999999999998E-3</c:v>
                </c:pt>
                <c:pt idx="2034">
                  <c:v>5.6410000000000002E-3</c:v>
                </c:pt>
                <c:pt idx="2035">
                  <c:v>5.659E-3</c:v>
                </c:pt>
                <c:pt idx="2036">
                  <c:v>5.679E-3</c:v>
                </c:pt>
                <c:pt idx="2037">
                  <c:v>5.6979999999999999E-3</c:v>
                </c:pt>
                <c:pt idx="2038">
                  <c:v>5.718E-3</c:v>
                </c:pt>
                <c:pt idx="2039">
                  <c:v>5.7400000000000003E-3</c:v>
                </c:pt>
                <c:pt idx="2040">
                  <c:v>5.6990000000000001E-3</c:v>
                </c:pt>
                <c:pt idx="2041">
                  <c:v>5.6600000000000001E-3</c:v>
                </c:pt>
                <c:pt idx="2042">
                  <c:v>5.6230000000000004E-3</c:v>
                </c:pt>
                <c:pt idx="2043">
                  <c:v>5.5880000000000001E-3</c:v>
                </c:pt>
                <c:pt idx="2044">
                  <c:v>5.5539999999999999E-3</c:v>
                </c:pt>
                <c:pt idx="2045">
                  <c:v>5.522E-3</c:v>
                </c:pt>
                <c:pt idx="2046">
                  <c:v>5.4920000000000004E-3</c:v>
                </c:pt>
                <c:pt idx="2047">
                  <c:v>5.4640000000000001E-3</c:v>
                </c:pt>
                <c:pt idx="2048">
                  <c:v>5.437E-3</c:v>
                </c:pt>
                <c:pt idx="2049">
                  <c:v>5.4120000000000001E-3</c:v>
                </c:pt>
                <c:pt idx="2050">
                  <c:v>5.3889999999999997E-3</c:v>
                </c:pt>
                <c:pt idx="2051">
                  <c:v>5.3680000000000004E-3</c:v>
                </c:pt>
                <c:pt idx="2052">
                  <c:v>5.3480000000000003E-3</c:v>
                </c:pt>
                <c:pt idx="2053">
                  <c:v>5.3299999999999997E-3</c:v>
                </c:pt>
                <c:pt idx="2054">
                  <c:v>5.3140000000000001E-3</c:v>
                </c:pt>
                <c:pt idx="2055">
                  <c:v>5.3E-3</c:v>
                </c:pt>
                <c:pt idx="2056">
                  <c:v>5.287E-3</c:v>
                </c:pt>
                <c:pt idx="2057">
                  <c:v>5.2769999999999996E-3</c:v>
                </c:pt>
                <c:pt idx="2058">
                  <c:v>5.2680000000000001E-3</c:v>
                </c:pt>
                <c:pt idx="2059">
                  <c:v>5.2599999999999999E-3</c:v>
                </c:pt>
                <c:pt idx="2060">
                  <c:v>5.2550000000000001E-3</c:v>
                </c:pt>
                <c:pt idx="2061">
                  <c:v>5.2509999999999996E-3</c:v>
                </c:pt>
                <c:pt idx="2062">
                  <c:v>5.2490000000000002E-3</c:v>
                </c:pt>
                <c:pt idx="2063">
                  <c:v>5.2490000000000002E-3</c:v>
                </c:pt>
                <c:pt idx="2064">
                  <c:v>5.2500000000000003E-3</c:v>
                </c:pt>
                <c:pt idx="2065">
                  <c:v>5.2529999999999999E-3</c:v>
                </c:pt>
                <c:pt idx="2066">
                  <c:v>5.2579999999999997E-3</c:v>
                </c:pt>
                <c:pt idx="2067">
                  <c:v>5.2649999999999997E-3</c:v>
                </c:pt>
                <c:pt idx="2068">
                  <c:v>5.274E-3</c:v>
                </c:pt>
                <c:pt idx="2069">
                  <c:v>5.2839999999999996E-3</c:v>
                </c:pt>
                <c:pt idx="2070">
                  <c:v>5.2960000000000004E-3</c:v>
                </c:pt>
                <c:pt idx="2071">
                  <c:v>5.3099999999999996E-3</c:v>
                </c:pt>
                <c:pt idx="2072">
                  <c:v>5.3249999999999999E-3</c:v>
                </c:pt>
                <c:pt idx="2073">
                  <c:v>5.3420000000000004E-3</c:v>
                </c:pt>
                <c:pt idx="2074">
                  <c:v>5.3610000000000003E-3</c:v>
                </c:pt>
                <c:pt idx="2075">
                  <c:v>5.3819999999999996E-3</c:v>
                </c:pt>
                <c:pt idx="2076">
                  <c:v>5.4050000000000001E-3</c:v>
                </c:pt>
                <c:pt idx="2077">
                  <c:v>5.4289999999999998E-3</c:v>
                </c:pt>
                <c:pt idx="2078">
                  <c:v>5.4549999999999998E-3</c:v>
                </c:pt>
                <c:pt idx="2079">
                  <c:v>5.483E-3</c:v>
                </c:pt>
                <c:pt idx="2080">
                  <c:v>5.4949999999999999E-3</c:v>
                </c:pt>
                <c:pt idx="2081">
                  <c:v>5.509E-3</c:v>
                </c:pt>
                <c:pt idx="2082">
                  <c:v>5.5240000000000003E-3</c:v>
                </c:pt>
                <c:pt idx="2083">
                  <c:v>5.5420000000000001E-3</c:v>
                </c:pt>
                <c:pt idx="2084">
                  <c:v>5.561E-3</c:v>
                </c:pt>
                <c:pt idx="2085">
                  <c:v>5.5719999999999997E-3</c:v>
                </c:pt>
                <c:pt idx="2086">
                  <c:v>5.5849999999999997E-3</c:v>
                </c:pt>
                <c:pt idx="2087">
                  <c:v>5.5999999999999999E-3</c:v>
                </c:pt>
                <c:pt idx="2088">
                  <c:v>5.6169999999999996E-3</c:v>
                </c:pt>
                <c:pt idx="2089">
                  <c:v>5.6360000000000004E-3</c:v>
                </c:pt>
                <c:pt idx="2090">
                  <c:v>5.6559999999999996E-3</c:v>
                </c:pt>
                <c:pt idx="2091">
                  <c:v>5.6649999999999999E-3</c:v>
                </c:pt>
                <c:pt idx="2092">
                  <c:v>5.6769999999999998E-3</c:v>
                </c:pt>
                <c:pt idx="2093">
                  <c:v>5.6899999999999997E-3</c:v>
                </c:pt>
                <c:pt idx="2094">
                  <c:v>5.705E-3</c:v>
                </c:pt>
                <c:pt idx="2095">
                  <c:v>5.7210000000000004E-3</c:v>
                </c:pt>
                <c:pt idx="2096">
                  <c:v>5.7400000000000003E-3</c:v>
                </c:pt>
                <c:pt idx="2097">
                  <c:v>5.7520000000000002E-3</c:v>
                </c:pt>
                <c:pt idx="2098">
                  <c:v>5.7660000000000003E-3</c:v>
                </c:pt>
                <c:pt idx="2099">
                  <c:v>5.7819999999999998E-3</c:v>
                </c:pt>
                <c:pt idx="2100">
                  <c:v>5.7939999999999997E-3</c:v>
                </c:pt>
                <c:pt idx="2101">
                  <c:v>5.8069999999999997E-3</c:v>
                </c:pt>
                <c:pt idx="2102">
                  <c:v>5.8219999999999999E-3</c:v>
                </c:pt>
                <c:pt idx="2103">
                  <c:v>5.8380000000000003E-3</c:v>
                </c:pt>
                <c:pt idx="2104">
                  <c:v>5.8560000000000001E-3</c:v>
                </c:pt>
                <c:pt idx="2105">
                  <c:v>5.8729999999999997E-3</c:v>
                </c:pt>
                <c:pt idx="2106">
                  <c:v>5.8910000000000004E-3</c:v>
                </c:pt>
                <c:pt idx="2107">
                  <c:v>5.9109999999999996E-3</c:v>
                </c:pt>
                <c:pt idx="2108">
                  <c:v>5.8840000000000003E-3</c:v>
                </c:pt>
                <c:pt idx="2109">
                  <c:v>5.8599999999999998E-3</c:v>
                </c:pt>
                <c:pt idx="2110">
                  <c:v>5.8370000000000002E-3</c:v>
                </c:pt>
                <c:pt idx="2111">
                  <c:v>5.816E-3</c:v>
                </c:pt>
                <c:pt idx="2112">
                  <c:v>5.7970000000000001E-3</c:v>
                </c:pt>
                <c:pt idx="2113">
                  <c:v>5.7800000000000004E-3</c:v>
                </c:pt>
                <c:pt idx="2114">
                  <c:v>5.764E-3</c:v>
                </c:pt>
                <c:pt idx="2115">
                  <c:v>5.7499999999999999E-3</c:v>
                </c:pt>
                <c:pt idx="2116">
                  <c:v>5.738E-3</c:v>
                </c:pt>
                <c:pt idx="2117">
                  <c:v>5.7279999999999996E-3</c:v>
                </c:pt>
                <c:pt idx="2118">
                  <c:v>5.7190000000000001E-3</c:v>
                </c:pt>
                <c:pt idx="2119">
                  <c:v>5.7120000000000001E-3</c:v>
                </c:pt>
                <c:pt idx="2120">
                  <c:v>5.7070000000000003E-3</c:v>
                </c:pt>
                <c:pt idx="2121">
                  <c:v>5.7039999999999999E-3</c:v>
                </c:pt>
                <c:pt idx="2122">
                  <c:v>5.7019999999999996E-3</c:v>
                </c:pt>
                <c:pt idx="2123">
                  <c:v>5.7019999999999996E-3</c:v>
                </c:pt>
                <c:pt idx="2124">
                  <c:v>5.7039999999999999E-3</c:v>
                </c:pt>
                <c:pt idx="2125">
                  <c:v>5.7080000000000004E-3</c:v>
                </c:pt>
                <c:pt idx="2126">
                  <c:v>5.7130000000000002E-3</c:v>
                </c:pt>
                <c:pt idx="2127">
                  <c:v>5.7200000000000003E-3</c:v>
                </c:pt>
                <c:pt idx="2128">
                  <c:v>5.7289999999999997E-3</c:v>
                </c:pt>
                <c:pt idx="2129">
                  <c:v>5.7400000000000003E-3</c:v>
                </c:pt>
                <c:pt idx="2130">
                  <c:v>5.7409999999999996E-3</c:v>
                </c:pt>
                <c:pt idx="2131">
                  <c:v>5.7429999999999998E-3</c:v>
                </c:pt>
                <c:pt idx="2132">
                  <c:v>5.7479999999999996E-3</c:v>
                </c:pt>
                <c:pt idx="2133">
                  <c:v>5.7540000000000004E-3</c:v>
                </c:pt>
                <c:pt idx="2134">
                  <c:v>5.7619999999999998E-3</c:v>
                </c:pt>
                <c:pt idx="2135">
                  <c:v>5.7720000000000002E-3</c:v>
                </c:pt>
                <c:pt idx="2136">
                  <c:v>5.7759999999999999E-3</c:v>
                </c:pt>
                <c:pt idx="2137">
                  <c:v>5.7819999999999998E-3</c:v>
                </c:pt>
                <c:pt idx="2138">
                  <c:v>5.79E-3</c:v>
                </c:pt>
                <c:pt idx="2139">
                  <c:v>5.7999999999999996E-3</c:v>
                </c:pt>
                <c:pt idx="2140">
                  <c:v>5.8110000000000002E-3</c:v>
                </c:pt>
                <c:pt idx="2141">
                  <c:v>5.816E-3</c:v>
                </c:pt>
                <c:pt idx="2142">
                  <c:v>5.8230000000000001E-3</c:v>
                </c:pt>
                <c:pt idx="2143">
                  <c:v>5.8190000000000004E-3</c:v>
                </c:pt>
                <c:pt idx="2144">
                  <c:v>5.8170000000000001E-3</c:v>
                </c:pt>
                <c:pt idx="2145">
                  <c:v>5.816E-3</c:v>
                </c:pt>
                <c:pt idx="2146">
                  <c:v>5.8170000000000001E-3</c:v>
                </c:pt>
                <c:pt idx="2147">
                  <c:v>5.8129999999999996E-3</c:v>
                </c:pt>
                <c:pt idx="2148">
                  <c:v>5.8110000000000002E-3</c:v>
                </c:pt>
                <c:pt idx="2149">
                  <c:v>5.8100000000000001E-3</c:v>
                </c:pt>
                <c:pt idx="2150">
                  <c:v>5.8120000000000003E-3</c:v>
                </c:pt>
                <c:pt idx="2151">
                  <c:v>5.8060000000000004E-3</c:v>
                </c:pt>
                <c:pt idx="2152">
                  <c:v>5.803E-3</c:v>
                </c:pt>
                <c:pt idx="2153">
                  <c:v>5.8009999999999997E-3</c:v>
                </c:pt>
                <c:pt idx="2154">
                  <c:v>5.8009999999999997E-3</c:v>
                </c:pt>
                <c:pt idx="2155">
                  <c:v>5.803E-3</c:v>
                </c:pt>
                <c:pt idx="2156">
                  <c:v>5.8060000000000004E-3</c:v>
                </c:pt>
                <c:pt idx="2157">
                  <c:v>5.8120000000000003E-3</c:v>
                </c:pt>
                <c:pt idx="2158">
                  <c:v>5.8019999999999999E-3</c:v>
                </c:pt>
                <c:pt idx="2159">
                  <c:v>5.7939999999999997E-3</c:v>
                </c:pt>
                <c:pt idx="2160">
                  <c:v>5.7889999999999999E-3</c:v>
                </c:pt>
                <c:pt idx="2161">
                  <c:v>5.7840000000000001E-3</c:v>
                </c:pt>
                <c:pt idx="2162">
                  <c:v>5.7819999999999998E-3</c:v>
                </c:pt>
                <c:pt idx="2163">
                  <c:v>5.7809999999999997E-3</c:v>
                </c:pt>
                <c:pt idx="2164">
                  <c:v>5.7819999999999998E-3</c:v>
                </c:pt>
                <c:pt idx="2165">
                  <c:v>5.7850000000000002E-3</c:v>
                </c:pt>
                <c:pt idx="2166">
                  <c:v>5.7889999999999999E-3</c:v>
                </c:pt>
                <c:pt idx="2167">
                  <c:v>5.7910000000000001E-3</c:v>
                </c:pt>
                <c:pt idx="2168">
                  <c:v>5.7939999999999997E-3</c:v>
                </c:pt>
                <c:pt idx="2169">
                  <c:v>5.7990000000000003E-3</c:v>
                </c:pt>
                <c:pt idx="2170">
                  <c:v>5.8060000000000004E-3</c:v>
                </c:pt>
                <c:pt idx="2171">
                  <c:v>5.8139999999999997E-3</c:v>
                </c:pt>
                <c:pt idx="2172">
                  <c:v>5.8240000000000002E-3</c:v>
                </c:pt>
                <c:pt idx="2173">
                  <c:v>5.836E-3</c:v>
                </c:pt>
                <c:pt idx="2174">
                  <c:v>5.8500000000000002E-3</c:v>
                </c:pt>
                <c:pt idx="2175">
                  <c:v>5.8650000000000004E-3</c:v>
                </c:pt>
                <c:pt idx="2176">
                  <c:v>5.8459999999999996E-3</c:v>
                </c:pt>
                <c:pt idx="2177">
                  <c:v>5.8279999999999998E-3</c:v>
                </c:pt>
                <c:pt idx="2178">
                  <c:v>5.8120000000000003E-3</c:v>
                </c:pt>
                <c:pt idx="2179">
                  <c:v>5.7980000000000002E-3</c:v>
                </c:pt>
                <c:pt idx="2180">
                  <c:v>5.7850000000000002E-3</c:v>
                </c:pt>
                <c:pt idx="2181">
                  <c:v>5.7739999999999996E-3</c:v>
                </c:pt>
                <c:pt idx="2182">
                  <c:v>5.7650000000000002E-3</c:v>
                </c:pt>
                <c:pt idx="2183">
                  <c:v>5.7580000000000001E-3</c:v>
                </c:pt>
                <c:pt idx="2184">
                  <c:v>5.7530000000000003E-3</c:v>
                </c:pt>
                <c:pt idx="2185">
                  <c:v>5.7489999999999998E-3</c:v>
                </c:pt>
                <c:pt idx="2186">
                  <c:v>5.7470000000000004E-3</c:v>
                </c:pt>
                <c:pt idx="2187">
                  <c:v>5.7470000000000004E-3</c:v>
                </c:pt>
                <c:pt idx="2188">
                  <c:v>5.7479999999999996E-3</c:v>
                </c:pt>
                <c:pt idx="2189">
                  <c:v>5.7520000000000002E-3</c:v>
                </c:pt>
                <c:pt idx="2190">
                  <c:v>5.757E-3</c:v>
                </c:pt>
                <c:pt idx="2191">
                  <c:v>5.7520000000000002E-3</c:v>
                </c:pt>
                <c:pt idx="2192">
                  <c:v>5.7489999999999998E-3</c:v>
                </c:pt>
                <c:pt idx="2193">
                  <c:v>5.7479999999999996E-3</c:v>
                </c:pt>
                <c:pt idx="2194">
                  <c:v>5.7479999999999996E-3</c:v>
                </c:pt>
                <c:pt idx="2195">
                  <c:v>5.7429999999999998E-3</c:v>
                </c:pt>
                <c:pt idx="2196">
                  <c:v>5.7390000000000002E-3</c:v>
                </c:pt>
                <c:pt idx="2197">
                  <c:v>5.7369999999999999E-3</c:v>
                </c:pt>
                <c:pt idx="2198">
                  <c:v>5.7369999999999999E-3</c:v>
                </c:pt>
                <c:pt idx="2199">
                  <c:v>5.738E-3</c:v>
                </c:pt>
                <c:pt idx="2200">
                  <c:v>5.7409999999999996E-3</c:v>
                </c:pt>
                <c:pt idx="2201">
                  <c:v>5.7470000000000004E-3</c:v>
                </c:pt>
                <c:pt idx="2202">
                  <c:v>5.7530000000000003E-3</c:v>
                </c:pt>
                <c:pt idx="2203">
                  <c:v>5.7619999999999998E-3</c:v>
                </c:pt>
                <c:pt idx="2204">
                  <c:v>5.7540000000000004E-3</c:v>
                </c:pt>
                <c:pt idx="2205">
                  <c:v>5.7470000000000004E-3</c:v>
                </c:pt>
                <c:pt idx="2206">
                  <c:v>5.7429999999999998E-3</c:v>
                </c:pt>
                <c:pt idx="2207">
                  <c:v>5.7400000000000003E-3</c:v>
                </c:pt>
                <c:pt idx="2208">
                  <c:v>5.7390000000000002E-3</c:v>
                </c:pt>
                <c:pt idx="2209">
                  <c:v>5.7400000000000003E-3</c:v>
                </c:pt>
                <c:pt idx="2210">
                  <c:v>5.738E-3</c:v>
                </c:pt>
                <c:pt idx="2211">
                  <c:v>5.738E-3</c:v>
                </c:pt>
                <c:pt idx="2212">
                  <c:v>5.7390000000000002E-3</c:v>
                </c:pt>
                <c:pt idx="2213">
                  <c:v>5.7429999999999998E-3</c:v>
                </c:pt>
                <c:pt idx="2214">
                  <c:v>5.7390000000000002E-3</c:v>
                </c:pt>
                <c:pt idx="2215">
                  <c:v>5.7369999999999999E-3</c:v>
                </c:pt>
                <c:pt idx="2216">
                  <c:v>5.7369999999999999E-3</c:v>
                </c:pt>
                <c:pt idx="2217">
                  <c:v>5.7359999999999998E-3</c:v>
                </c:pt>
                <c:pt idx="2218">
                  <c:v>5.7369999999999999E-3</c:v>
                </c:pt>
                <c:pt idx="2219">
                  <c:v>5.7390000000000002E-3</c:v>
                </c:pt>
                <c:pt idx="2220">
                  <c:v>5.7369999999999999E-3</c:v>
                </c:pt>
                <c:pt idx="2221">
                  <c:v>5.7369999999999999E-3</c:v>
                </c:pt>
                <c:pt idx="2222">
                  <c:v>5.7390000000000002E-3</c:v>
                </c:pt>
                <c:pt idx="2223">
                  <c:v>5.7260000000000002E-3</c:v>
                </c:pt>
                <c:pt idx="2224">
                  <c:v>5.7159999999999997E-3</c:v>
                </c:pt>
                <c:pt idx="2225">
                  <c:v>5.7070000000000003E-3</c:v>
                </c:pt>
                <c:pt idx="2226">
                  <c:v>5.7000000000000002E-3</c:v>
                </c:pt>
                <c:pt idx="2227">
                  <c:v>5.6940000000000003E-3</c:v>
                </c:pt>
                <c:pt idx="2228">
                  <c:v>5.6909999999999999E-3</c:v>
                </c:pt>
                <c:pt idx="2229">
                  <c:v>5.6889999999999996E-3</c:v>
                </c:pt>
                <c:pt idx="2230">
                  <c:v>5.6889999999999996E-3</c:v>
                </c:pt>
                <c:pt idx="2231">
                  <c:v>5.6899999999999997E-3</c:v>
                </c:pt>
                <c:pt idx="2232">
                  <c:v>5.6940000000000003E-3</c:v>
                </c:pt>
                <c:pt idx="2233">
                  <c:v>5.6990000000000001E-3</c:v>
                </c:pt>
                <c:pt idx="2234">
                  <c:v>5.7060000000000001E-3</c:v>
                </c:pt>
                <c:pt idx="2235">
                  <c:v>5.7149999999999996E-3</c:v>
                </c:pt>
                <c:pt idx="2236">
                  <c:v>5.7250000000000001E-3</c:v>
                </c:pt>
                <c:pt idx="2237">
                  <c:v>5.7369999999999999E-3</c:v>
                </c:pt>
                <c:pt idx="2238">
                  <c:v>5.751E-3</c:v>
                </c:pt>
                <c:pt idx="2239">
                  <c:v>5.7670000000000004E-3</c:v>
                </c:pt>
                <c:pt idx="2240">
                  <c:v>5.7840000000000001E-3</c:v>
                </c:pt>
                <c:pt idx="2241">
                  <c:v>5.803E-3</c:v>
                </c:pt>
                <c:pt idx="2242">
                  <c:v>5.8240000000000002E-3</c:v>
                </c:pt>
                <c:pt idx="2243">
                  <c:v>5.8469999999999998E-3</c:v>
                </c:pt>
                <c:pt idx="2244">
                  <c:v>5.8349999999999999E-3</c:v>
                </c:pt>
                <c:pt idx="2245">
                  <c:v>5.8240000000000002E-3</c:v>
                </c:pt>
                <c:pt idx="2246">
                  <c:v>5.816E-3</c:v>
                </c:pt>
                <c:pt idx="2247">
                  <c:v>5.8089999999999999E-3</c:v>
                </c:pt>
                <c:pt idx="2248">
                  <c:v>5.803E-3</c:v>
                </c:pt>
                <c:pt idx="2249">
                  <c:v>5.7889999999999999E-3</c:v>
                </c:pt>
                <c:pt idx="2250">
                  <c:v>5.7759999999999999E-3</c:v>
                </c:pt>
                <c:pt idx="2251">
                  <c:v>5.7660000000000003E-3</c:v>
                </c:pt>
                <c:pt idx="2252">
                  <c:v>5.7559999999999998E-3</c:v>
                </c:pt>
                <c:pt idx="2253">
                  <c:v>5.7489999999999998E-3</c:v>
                </c:pt>
                <c:pt idx="2254">
                  <c:v>5.7429999999999998E-3</c:v>
                </c:pt>
                <c:pt idx="2255">
                  <c:v>5.7400000000000003E-3</c:v>
                </c:pt>
                <c:pt idx="2256">
                  <c:v>5.7260000000000002E-3</c:v>
                </c:pt>
                <c:pt idx="2257">
                  <c:v>5.7140000000000003E-3</c:v>
                </c:pt>
                <c:pt idx="2258">
                  <c:v>5.7039999999999999E-3</c:v>
                </c:pt>
                <c:pt idx="2259">
                  <c:v>5.6950000000000004E-3</c:v>
                </c:pt>
                <c:pt idx="2260">
                  <c:v>5.6849999999999999E-3</c:v>
                </c:pt>
                <c:pt idx="2261">
                  <c:v>5.6759999999999996E-3</c:v>
                </c:pt>
                <c:pt idx="2262">
                  <c:v>5.6559999999999996E-3</c:v>
                </c:pt>
                <c:pt idx="2263">
                  <c:v>5.6379999999999998E-3</c:v>
                </c:pt>
                <c:pt idx="2264">
                  <c:v>5.6220000000000003E-3</c:v>
                </c:pt>
                <c:pt idx="2265">
                  <c:v>5.6080000000000001E-3</c:v>
                </c:pt>
                <c:pt idx="2266">
                  <c:v>5.5950000000000001E-3</c:v>
                </c:pt>
                <c:pt idx="2267">
                  <c:v>5.5840000000000004E-3</c:v>
                </c:pt>
                <c:pt idx="2268">
                  <c:v>5.5620000000000001E-3</c:v>
                </c:pt>
                <c:pt idx="2269">
                  <c:v>5.5409999999999999E-3</c:v>
                </c:pt>
                <c:pt idx="2270">
                  <c:v>5.5230000000000001E-3</c:v>
                </c:pt>
                <c:pt idx="2271">
                  <c:v>5.5059999999999996E-3</c:v>
                </c:pt>
                <c:pt idx="2272">
                  <c:v>5.4910000000000002E-3</c:v>
                </c:pt>
                <c:pt idx="2273">
                  <c:v>5.4770000000000001E-3</c:v>
                </c:pt>
                <c:pt idx="2274">
                  <c:v>5.4660000000000004E-3</c:v>
                </c:pt>
                <c:pt idx="2275">
                  <c:v>5.4559999999999999E-3</c:v>
                </c:pt>
                <c:pt idx="2276">
                  <c:v>5.4469999999999996E-3</c:v>
                </c:pt>
                <c:pt idx="2277">
                  <c:v>5.4260000000000003E-3</c:v>
                </c:pt>
                <c:pt idx="2278">
                  <c:v>5.4060000000000002E-3</c:v>
                </c:pt>
                <c:pt idx="2279">
                  <c:v>5.3880000000000004E-3</c:v>
                </c:pt>
                <c:pt idx="2280">
                  <c:v>5.372E-3</c:v>
                </c:pt>
                <c:pt idx="2281">
                  <c:v>5.3569999999999998E-3</c:v>
                </c:pt>
                <c:pt idx="2282">
                  <c:v>5.3439999999999998E-3</c:v>
                </c:pt>
                <c:pt idx="2283">
                  <c:v>5.3330000000000001E-3</c:v>
                </c:pt>
                <c:pt idx="2284">
                  <c:v>5.3239999999999997E-3</c:v>
                </c:pt>
                <c:pt idx="2285">
                  <c:v>5.3160000000000004E-3</c:v>
                </c:pt>
                <c:pt idx="2286">
                  <c:v>5.3109999999999997E-3</c:v>
                </c:pt>
                <c:pt idx="2287">
                  <c:v>5.3070000000000001E-3</c:v>
                </c:pt>
                <c:pt idx="2288">
                  <c:v>5.3039999999999997E-3</c:v>
                </c:pt>
                <c:pt idx="2289">
                  <c:v>5.3039999999999997E-3</c:v>
                </c:pt>
                <c:pt idx="2290">
                  <c:v>5.3049999999999998E-3</c:v>
                </c:pt>
                <c:pt idx="2291">
                  <c:v>5.3080000000000002E-3</c:v>
                </c:pt>
                <c:pt idx="2292">
                  <c:v>5.313E-3</c:v>
                </c:pt>
                <c:pt idx="2293">
                  <c:v>5.3189999999999999E-3</c:v>
                </c:pt>
                <c:pt idx="2294">
                  <c:v>5.3280000000000003E-3</c:v>
                </c:pt>
                <c:pt idx="2295">
                  <c:v>5.3379999999999999E-3</c:v>
                </c:pt>
                <c:pt idx="2296">
                  <c:v>5.3489999999999996E-3</c:v>
                </c:pt>
                <c:pt idx="2297">
                  <c:v>5.3629999999999997E-3</c:v>
                </c:pt>
                <c:pt idx="2298">
                  <c:v>5.378E-3</c:v>
                </c:pt>
                <c:pt idx="2299">
                  <c:v>5.3949999999999996E-3</c:v>
                </c:pt>
                <c:pt idx="2300">
                  <c:v>5.4140000000000004E-3</c:v>
                </c:pt>
                <c:pt idx="2301">
                  <c:v>5.4349999999999997E-3</c:v>
                </c:pt>
                <c:pt idx="2302">
                  <c:v>5.457E-3</c:v>
                </c:pt>
                <c:pt idx="2303">
                  <c:v>5.4809999999999998E-3</c:v>
                </c:pt>
                <c:pt idx="2304">
                  <c:v>5.5069999999999997E-3</c:v>
                </c:pt>
                <c:pt idx="2305">
                  <c:v>5.5339999999999999E-3</c:v>
                </c:pt>
                <c:pt idx="2306">
                  <c:v>5.5640000000000004E-3</c:v>
                </c:pt>
                <c:pt idx="2307">
                  <c:v>5.5950000000000001E-3</c:v>
                </c:pt>
                <c:pt idx="2308">
                  <c:v>5.6270000000000001E-3</c:v>
                </c:pt>
                <c:pt idx="2309">
                  <c:v>5.6620000000000004E-3</c:v>
                </c:pt>
                <c:pt idx="2310">
                  <c:v>5.6979999999999999E-3</c:v>
                </c:pt>
                <c:pt idx="2311">
                  <c:v>5.7359999999999998E-3</c:v>
                </c:pt>
                <c:pt idx="2312">
                  <c:v>5.7400000000000003E-3</c:v>
                </c:pt>
                <c:pt idx="2313">
                  <c:v>5.7190000000000001E-3</c:v>
                </c:pt>
                <c:pt idx="2314">
                  <c:v>5.7000000000000002E-3</c:v>
                </c:pt>
                <c:pt idx="2315">
                  <c:v>5.6829999999999997E-3</c:v>
                </c:pt>
                <c:pt idx="2316">
                  <c:v>5.6680000000000003E-3</c:v>
                </c:pt>
                <c:pt idx="2317">
                  <c:v>5.6499999999999996E-3</c:v>
                </c:pt>
                <c:pt idx="2318">
                  <c:v>5.6340000000000001E-3</c:v>
                </c:pt>
                <c:pt idx="2319">
                  <c:v>5.6189999999999999E-3</c:v>
                </c:pt>
                <c:pt idx="2320">
                  <c:v>5.607E-3</c:v>
                </c:pt>
                <c:pt idx="2321">
                  <c:v>5.5960000000000003E-3</c:v>
                </c:pt>
                <c:pt idx="2322">
                  <c:v>5.587E-3</c:v>
                </c:pt>
                <c:pt idx="2323">
                  <c:v>5.5789999999999998E-3</c:v>
                </c:pt>
                <c:pt idx="2324">
                  <c:v>5.5640000000000004E-3</c:v>
                </c:pt>
                <c:pt idx="2325">
                  <c:v>5.5500000000000002E-3</c:v>
                </c:pt>
                <c:pt idx="2326">
                  <c:v>5.5380000000000004E-3</c:v>
                </c:pt>
                <c:pt idx="2327">
                  <c:v>5.5269999999999998E-3</c:v>
                </c:pt>
                <c:pt idx="2328">
                  <c:v>5.5189999999999996E-3</c:v>
                </c:pt>
                <c:pt idx="2329">
                  <c:v>5.5120000000000004E-3</c:v>
                </c:pt>
                <c:pt idx="2330">
                  <c:v>5.5069999999999997E-3</c:v>
                </c:pt>
                <c:pt idx="2331">
                  <c:v>5.4920000000000004E-3</c:v>
                </c:pt>
                <c:pt idx="2332">
                  <c:v>5.4790000000000004E-3</c:v>
                </c:pt>
                <c:pt idx="2333">
                  <c:v>5.4669999999999996E-3</c:v>
                </c:pt>
                <c:pt idx="2334">
                  <c:v>5.457E-3</c:v>
                </c:pt>
                <c:pt idx="2335">
                  <c:v>5.4489999999999999E-3</c:v>
                </c:pt>
                <c:pt idx="2336">
                  <c:v>5.4429999999999999E-3</c:v>
                </c:pt>
                <c:pt idx="2337">
                  <c:v>5.4130000000000003E-3</c:v>
                </c:pt>
                <c:pt idx="2338">
                  <c:v>5.385E-3</c:v>
                </c:pt>
                <c:pt idx="2339">
                  <c:v>5.359E-3</c:v>
                </c:pt>
                <c:pt idx="2340">
                  <c:v>5.3350000000000003E-3</c:v>
                </c:pt>
                <c:pt idx="2341">
                  <c:v>5.3119999999999999E-3</c:v>
                </c:pt>
                <c:pt idx="2342">
                  <c:v>5.2909999999999997E-3</c:v>
                </c:pt>
                <c:pt idx="2343">
                  <c:v>5.2719999999999998E-3</c:v>
                </c:pt>
                <c:pt idx="2344">
                  <c:v>5.254E-3</c:v>
                </c:pt>
                <c:pt idx="2345">
                  <c:v>5.2379999999999996E-3</c:v>
                </c:pt>
                <c:pt idx="2346">
                  <c:v>5.2249999999999996E-3</c:v>
                </c:pt>
                <c:pt idx="2347">
                  <c:v>5.2119999999999996E-3</c:v>
                </c:pt>
                <c:pt idx="2348">
                  <c:v>5.202E-3</c:v>
                </c:pt>
                <c:pt idx="2349">
                  <c:v>5.1929999999999997E-3</c:v>
                </c:pt>
                <c:pt idx="2350">
                  <c:v>5.1859999999999996E-3</c:v>
                </c:pt>
                <c:pt idx="2351">
                  <c:v>5.1809999999999998E-3</c:v>
                </c:pt>
                <c:pt idx="2352">
                  <c:v>5.1770000000000002E-3</c:v>
                </c:pt>
                <c:pt idx="2353">
                  <c:v>5.176E-3</c:v>
                </c:pt>
                <c:pt idx="2354">
                  <c:v>5.176E-3</c:v>
                </c:pt>
                <c:pt idx="2355">
                  <c:v>5.1780000000000003E-3</c:v>
                </c:pt>
                <c:pt idx="2356">
                  <c:v>5.1809999999999998E-3</c:v>
                </c:pt>
                <c:pt idx="2357">
                  <c:v>5.1869999999999998E-3</c:v>
                </c:pt>
                <c:pt idx="2358">
                  <c:v>5.1939999999999998E-3</c:v>
                </c:pt>
                <c:pt idx="2359">
                  <c:v>5.202E-3</c:v>
                </c:pt>
                <c:pt idx="2360">
                  <c:v>5.2129999999999998E-3</c:v>
                </c:pt>
                <c:pt idx="2361">
                  <c:v>5.2249999999999996E-3</c:v>
                </c:pt>
                <c:pt idx="2362">
                  <c:v>5.2399999999999999E-3</c:v>
                </c:pt>
                <c:pt idx="2363">
                  <c:v>5.2550000000000001E-3</c:v>
                </c:pt>
                <c:pt idx="2364">
                  <c:v>5.2729999999999999E-3</c:v>
                </c:pt>
                <c:pt idx="2365">
                  <c:v>5.2919999999999998E-3</c:v>
                </c:pt>
                <c:pt idx="2366">
                  <c:v>5.313E-3</c:v>
                </c:pt>
                <c:pt idx="2367">
                  <c:v>5.3359999999999996E-3</c:v>
                </c:pt>
                <c:pt idx="2368">
                  <c:v>5.3610000000000003E-3</c:v>
                </c:pt>
                <c:pt idx="2369">
                  <c:v>5.3870000000000003E-3</c:v>
                </c:pt>
                <c:pt idx="2370">
                  <c:v>5.4149999999999997E-3</c:v>
                </c:pt>
                <c:pt idx="2371">
                  <c:v>5.4450000000000002E-3</c:v>
                </c:pt>
                <c:pt idx="2372">
                  <c:v>5.4770000000000001E-3</c:v>
                </c:pt>
                <c:pt idx="2373">
                  <c:v>5.5100000000000001E-3</c:v>
                </c:pt>
                <c:pt idx="2374">
                  <c:v>5.5459999999999997E-3</c:v>
                </c:pt>
                <c:pt idx="2375">
                  <c:v>5.5820000000000002E-3</c:v>
                </c:pt>
                <c:pt idx="2376">
                  <c:v>5.6210000000000001E-3</c:v>
                </c:pt>
                <c:pt idx="2377">
                  <c:v>5.6620000000000004E-3</c:v>
                </c:pt>
                <c:pt idx="2378">
                  <c:v>5.7039999999999999E-3</c:v>
                </c:pt>
                <c:pt idx="2379">
                  <c:v>5.7479999999999996E-3</c:v>
                </c:pt>
                <c:pt idx="2380">
                  <c:v>5.757E-3</c:v>
                </c:pt>
                <c:pt idx="2381">
                  <c:v>5.7479999999999996E-3</c:v>
                </c:pt>
                <c:pt idx="2382">
                  <c:v>5.7359999999999998E-3</c:v>
                </c:pt>
                <c:pt idx="2383">
                  <c:v>5.7250000000000001E-3</c:v>
                </c:pt>
                <c:pt idx="2384">
                  <c:v>5.7169999999999999E-3</c:v>
                </c:pt>
                <c:pt idx="2385">
                  <c:v>5.7099999999999998E-3</c:v>
                </c:pt>
                <c:pt idx="2386">
                  <c:v>5.705E-3</c:v>
                </c:pt>
                <c:pt idx="2387">
                  <c:v>5.6909999999999999E-3</c:v>
                </c:pt>
                <c:pt idx="2388">
                  <c:v>5.6800000000000002E-3</c:v>
                </c:pt>
                <c:pt idx="2389">
                  <c:v>5.6699999999999997E-3</c:v>
                </c:pt>
                <c:pt idx="2390">
                  <c:v>5.6620000000000004E-3</c:v>
                </c:pt>
                <c:pt idx="2391">
                  <c:v>5.6559999999999996E-3</c:v>
                </c:pt>
                <c:pt idx="2392">
                  <c:v>5.6350000000000003E-3</c:v>
                </c:pt>
                <c:pt idx="2393">
                  <c:v>5.6169999999999996E-3</c:v>
                </c:pt>
                <c:pt idx="2394">
                  <c:v>5.5999999999999999E-3</c:v>
                </c:pt>
                <c:pt idx="2395">
                  <c:v>5.5849999999999997E-3</c:v>
                </c:pt>
                <c:pt idx="2396">
                  <c:v>5.5719999999999997E-3</c:v>
                </c:pt>
                <c:pt idx="2397">
                  <c:v>5.561E-3</c:v>
                </c:pt>
                <c:pt idx="2398">
                  <c:v>5.5269999999999998E-3</c:v>
                </c:pt>
                <c:pt idx="2399">
                  <c:v>5.4949999999999999E-3</c:v>
                </c:pt>
                <c:pt idx="2400">
                  <c:v>5.4640000000000001E-3</c:v>
                </c:pt>
                <c:pt idx="2401">
                  <c:v>5.4349999999999997E-3</c:v>
                </c:pt>
                <c:pt idx="2402">
                  <c:v>5.4079999999999996E-3</c:v>
                </c:pt>
                <c:pt idx="2403">
                  <c:v>5.3829999999999998E-3</c:v>
                </c:pt>
                <c:pt idx="2404">
                  <c:v>5.3600000000000002E-3</c:v>
                </c:pt>
                <c:pt idx="2405">
                  <c:v>5.3379999999999999E-3</c:v>
                </c:pt>
                <c:pt idx="2406">
                  <c:v>5.3179999999999998E-3</c:v>
                </c:pt>
                <c:pt idx="2407">
                  <c:v>5.3E-3</c:v>
                </c:pt>
                <c:pt idx="2408">
                  <c:v>5.2830000000000004E-3</c:v>
                </c:pt>
                <c:pt idx="2409">
                  <c:v>5.2690000000000002E-3</c:v>
                </c:pt>
                <c:pt idx="2410">
                  <c:v>5.2560000000000003E-3</c:v>
                </c:pt>
                <c:pt idx="2411">
                  <c:v>5.2440000000000004E-3</c:v>
                </c:pt>
                <c:pt idx="2412">
                  <c:v>5.2350000000000001E-3</c:v>
                </c:pt>
                <c:pt idx="2413">
                  <c:v>5.2269999999999999E-3</c:v>
                </c:pt>
                <c:pt idx="2414">
                  <c:v>5.2209999999999999E-3</c:v>
                </c:pt>
                <c:pt idx="2415">
                  <c:v>5.2170000000000003E-3</c:v>
                </c:pt>
                <c:pt idx="2416">
                  <c:v>5.215E-3</c:v>
                </c:pt>
                <c:pt idx="2417">
                  <c:v>5.2139999999999999E-3</c:v>
                </c:pt>
                <c:pt idx="2418">
                  <c:v>5.215E-3</c:v>
                </c:pt>
                <c:pt idx="2419">
                  <c:v>5.2180000000000004E-3</c:v>
                </c:pt>
                <c:pt idx="2420">
                  <c:v>5.2230000000000002E-3</c:v>
                </c:pt>
                <c:pt idx="2421">
                  <c:v>5.2290000000000001E-3</c:v>
                </c:pt>
                <c:pt idx="2422">
                  <c:v>5.2370000000000003E-3</c:v>
                </c:pt>
                <c:pt idx="2423">
                  <c:v>5.2469999999999999E-3</c:v>
                </c:pt>
                <c:pt idx="2424">
                  <c:v>5.2579999999999997E-3</c:v>
                </c:pt>
                <c:pt idx="2425">
                  <c:v>5.2719999999999998E-3</c:v>
                </c:pt>
                <c:pt idx="2426">
                  <c:v>5.287E-3</c:v>
                </c:pt>
                <c:pt idx="2427">
                  <c:v>5.3039999999999997E-3</c:v>
                </c:pt>
                <c:pt idx="2428">
                  <c:v>5.3220000000000003E-3</c:v>
                </c:pt>
                <c:pt idx="2429">
                  <c:v>5.3429999999999997E-3</c:v>
                </c:pt>
                <c:pt idx="2430">
                  <c:v>5.365E-3</c:v>
                </c:pt>
                <c:pt idx="2431">
                  <c:v>5.3889999999999997E-3</c:v>
                </c:pt>
                <c:pt idx="2432">
                  <c:v>5.4140000000000004E-3</c:v>
                </c:pt>
                <c:pt idx="2433">
                  <c:v>5.4419999999999998E-3</c:v>
                </c:pt>
                <c:pt idx="2434">
                  <c:v>5.4710000000000002E-3</c:v>
                </c:pt>
                <c:pt idx="2435">
                  <c:v>5.5019999999999999E-3</c:v>
                </c:pt>
                <c:pt idx="2436">
                  <c:v>5.535E-3</c:v>
                </c:pt>
                <c:pt idx="2437">
                  <c:v>5.5690000000000002E-3</c:v>
                </c:pt>
                <c:pt idx="2438">
                  <c:v>5.6049999999999997E-3</c:v>
                </c:pt>
                <c:pt idx="2439">
                  <c:v>5.6429999999999996E-3</c:v>
                </c:pt>
                <c:pt idx="2440">
                  <c:v>5.6829999999999997E-3</c:v>
                </c:pt>
                <c:pt idx="2441">
                  <c:v>5.7239999999999999E-3</c:v>
                </c:pt>
                <c:pt idx="2442">
                  <c:v>5.7670000000000004E-3</c:v>
                </c:pt>
                <c:pt idx="2443">
                  <c:v>5.8120000000000003E-3</c:v>
                </c:pt>
                <c:pt idx="2444">
                  <c:v>5.8589999999999996E-3</c:v>
                </c:pt>
                <c:pt idx="2445">
                  <c:v>5.9080000000000001E-3</c:v>
                </c:pt>
                <c:pt idx="2446">
                  <c:v>5.9579999999999998E-3</c:v>
                </c:pt>
                <c:pt idx="2447">
                  <c:v>6.0099999999999997E-3</c:v>
                </c:pt>
                <c:pt idx="2448">
                  <c:v>6.0270000000000002E-3</c:v>
                </c:pt>
                <c:pt idx="2449">
                  <c:v>6.0070000000000002E-3</c:v>
                </c:pt>
                <c:pt idx="2450">
                  <c:v>5.9820000000000003E-3</c:v>
                </c:pt>
                <c:pt idx="2451">
                  <c:v>5.9589999999999999E-3</c:v>
                </c:pt>
                <c:pt idx="2452">
                  <c:v>5.9379999999999997E-3</c:v>
                </c:pt>
                <c:pt idx="2453">
                  <c:v>5.9189999999999998E-3</c:v>
                </c:pt>
                <c:pt idx="2454">
                  <c:v>5.8840000000000003E-3</c:v>
                </c:pt>
                <c:pt idx="2455">
                  <c:v>5.8520000000000004E-3</c:v>
                </c:pt>
                <c:pt idx="2456">
                  <c:v>5.8209999999999998E-3</c:v>
                </c:pt>
                <c:pt idx="2457">
                  <c:v>5.7920000000000003E-3</c:v>
                </c:pt>
                <c:pt idx="2458">
                  <c:v>5.7650000000000002E-3</c:v>
                </c:pt>
                <c:pt idx="2459">
                  <c:v>5.7400000000000003E-3</c:v>
                </c:pt>
                <c:pt idx="2460">
                  <c:v>5.692E-3</c:v>
                </c:pt>
                <c:pt idx="2461">
                  <c:v>5.6470000000000001E-3</c:v>
                </c:pt>
                <c:pt idx="2462">
                  <c:v>5.6030000000000003E-3</c:v>
                </c:pt>
                <c:pt idx="2463">
                  <c:v>5.561E-3</c:v>
                </c:pt>
                <c:pt idx="2464">
                  <c:v>5.5199999999999997E-3</c:v>
                </c:pt>
                <c:pt idx="2465">
                  <c:v>5.4819999999999999E-3</c:v>
                </c:pt>
                <c:pt idx="2466">
                  <c:v>5.4450000000000002E-3</c:v>
                </c:pt>
                <c:pt idx="2467">
                  <c:v>5.4099999999999999E-3</c:v>
                </c:pt>
                <c:pt idx="2468">
                  <c:v>5.3769999999999998E-3</c:v>
                </c:pt>
                <c:pt idx="2469">
                  <c:v>5.3449999999999999E-3</c:v>
                </c:pt>
                <c:pt idx="2470">
                  <c:v>5.3150000000000003E-3</c:v>
                </c:pt>
                <c:pt idx="2471">
                  <c:v>5.287E-3</c:v>
                </c:pt>
                <c:pt idx="2472">
                  <c:v>5.2610000000000001E-3</c:v>
                </c:pt>
                <c:pt idx="2473">
                  <c:v>5.2360000000000002E-3</c:v>
                </c:pt>
                <c:pt idx="2474">
                  <c:v>5.2139999999999999E-3</c:v>
                </c:pt>
                <c:pt idx="2475">
                  <c:v>5.1919999999999996E-3</c:v>
                </c:pt>
                <c:pt idx="2476">
                  <c:v>5.1729999999999996E-3</c:v>
                </c:pt>
                <c:pt idx="2477">
                  <c:v>5.156E-3</c:v>
                </c:pt>
                <c:pt idx="2478">
                  <c:v>5.1399999999999996E-3</c:v>
                </c:pt>
                <c:pt idx="2479">
                  <c:v>5.1260000000000003E-3</c:v>
                </c:pt>
                <c:pt idx="2480">
                  <c:v>5.1139999999999996E-3</c:v>
                </c:pt>
                <c:pt idx="2481">
                  <c:v>5.1029999999999999E-3</c:v>
                </c:pt>
                <c:pt idx="2482">
                  <c:v>5.0939999999999996E-3</c:v>
                </c:pt>
                <c:pt idx="2483">
                  <c:v>5.0870000000000004E-3</c:v>
                </c:pt>
                <c:pt idx="2484">
                  <c:v>5.0819999999999997E-3</c:v>
                </c:pt>
                <c:pt idx="2485">
                  <c:v>5.0790000000000002E-3</c:v>
                </c:pt>
                <c:pt idx="2486">
                  <c:v>5.0769999999999999E-3</c:v>
                </c:pt>
                <c:pt idx="2487">
                  <c:v>5.0769999999999999E-3</c:v>
                </c:pt>
                <c:pt idx="2488">
                  <c:v>5.0790000000000002E-3</c:v>
                </c:pt>
                <c:pt idx="2489">
                  <c:v>5.0819999999999997E-3</c:v>
                </c:pt>
                <c:pt idx="2490">
                  <c:v>5.0879999999999996E-3</c:v>
                </c:pt>
                <c:pt idx="2491">
                  <c:v>5.0949999999999997E-3</c:v>
                </c:pt>
                <c:pt idx="2492">
                  <c:v>5.1029999999999999E-3</c:v>
                </c:pt>
                <c:pt idx="2493">
                  <c:v>5.1139999999999996E-3</c:v>
                </c:pt>
                <c:pt idx="2494">
                  <c:v>5.1260000000000003E-3</c:v>
                </c:pt>
                <c:pt idx="2495">
                  <c:v>5.1399999999999996E-3</c:v>
                </c:pt>
                <c:pt idx="2496">
                  <c:v>5.156E-3</c:v>
                </c:pt>
                <c:pt idx="2497">
                  <c:v>5.1739999999999998E-3</c:v>
                </c:pt>
                <c:pt idx="2498">
                  <c:v>5.1929999999999997E-3</c:v>
                </c:pt>
                <c:pt idx="2499">
                  <c:v>5.2139999999999999E-3</c:v>
                </c:pt>
                <c:pt idx="2500">
                  <c:v>5.2370000000000003E-3</c:v>
                </c:pt>
                <c:pt idx="2501">
                  <c:v>5.2620000000000002E-3</c:v>
                </c:pt>
                <c:pt idx="2502">
                  <c:v>5.2880000000000002E-3</c:v>
                </c:pt>
                <c:pt idx="2503">
                  <c:v>5.3160000000000004E-3</c:v>
                </c:pt>
                <c:pt idx="2504">
                  <c:v>5.3460000000000001E-3</c:v>
                </c:pt>
                <c:pt idx="2505">
                  <c:v>5.3769999999999998E-3</c:v>
                </c:pt>
                <c:pt idx="2506">
                  <c:v>5.411E-3</c:v>
                </c:pt>
                <c:pt idx="2507">
                  <c:v>5.4460000000000003E-3</c:v>
                </c:pt>
                <c:pt idx="2508">
                  <c:v>5.483E-3</c:v>
                </c:pt>
                <c:pt idx="2509">
                  <c:v>5.5209999999999999E-3</c:v>
                </c:pt>
                <c:pt idx="2510">
                  <c:v>5.5620000000000001E-3</c:v>
                </c:pt>
                <c:pt idx="2511">
                  <c:v>5.6039999999999996E-3</c:v>
                </c:pt>
                <c:pt idx="2512">
                  <c:v>5.6480000000000002E-3</c:v>
                </c:pt>
                <c:pt idx="2513">
                  <c:v>5.6930000000000001E-3</c:v>
                </c:pt>
                <c:pt idx="2514">
                  <c:v>5.7409999999999996E-3</c:v>
                </c:pt>
                <c:pt idx="2515">
                  <c:v>5.79E-3</c:v>
                </c:pt>
                <c:pt idx="2516">
                  <c:v>5.8199999999999997E-3</c:v>
                </c:pt>
                <c:pt idx="2517">
                  <c:v>5.7840000000000001E-3</c:v>
                </c:pt>
                <c:pt idx="2518">
                  <c:v>5.738E-3</c:v>
                </c:pt>
                <c:pt idx="2519">
                  <c:v>5.6930000000000001E-3</c:v>
                </c:pt>
                <c:pt idx="2520">
                  <c:v>5.6490000000000004E-3</c:v>
                </c:pt>
                <c:pt idx="2521">
                  <c:v>5.5950000000000001E-3</c:v>
                </c:pt>
                <c:pt idx="2522">
                  <c:v>5.5430000000000002E-3</c:v>
                </c:pt>
                <c:pt idx="2523">
                  <c:v>5.4929999999999996E-3</c:v>
                </c:pt>
                <c:pt idx="2524">
                  <c:v>5.4440000000000001E-3</c:v>
                </c:pt>
                <c:pt idx="2525">
                  <c:v>5.3969999999999999E-3</c:v>
                </c:pt>
                <c:pt idx="2526">
                  <c:v>5.352E-3</c:v>
                </c:pt>
                <c:pt idx="2527">
                  <c:v>5.3090000000000004E-3</c:v>
                </c:pt>
                <c:pt idx="2528">
                  <c:v>5.2680000000000001E-3</c:v>
                </c:pt>
                <c:pt idx="2529">
                  <c:v>5.228E-3</c:v>
                </c:pt>
                <c:pt idx="2530">
                  <c:v>5.1900000000000002E-3</c:v>
                </c:pt>
                <c:pt idx="2531">
                  <c:v>5.1529999999999996E-3</c:v>
                </c:pt>
                <c:pt idx="2532">
                  <c:v>5.1190000000000003E-3</c:v>
                </c:pt>
                <c:pt idx="2533">
                  <c:v>5.0860000000000002E-3</c:v>
                </c:pt>
                <c:pt idx="2534">
                  <c:v>5.0549999999999996E-3</c:v>
                </c:pt>
                <c:pt idx="2535">
                  <c:v>5.0260000000000001E-3</c:v>
                </c:pt>
                <c:pt idx="2536">
                  <c:v>4.9979999999999998E-3</c:v>
                </c:pt>
                <c:pt idx="2537">
                  <c:v>4.9719999999999999E-3</c:v>
                </c:pt>
                <c:pt idx="2538">
                  <c:v>4.9480000000000001E-3</c:v>
                </c:pt>
                <c:pt idx="2539">
                  <c:v>4.9259999999999998E-3</c:v>
                </c:pt>
                <c:pt idx="2540">
                  <c:v>4.9049999999999996E-3</c:v>
                </c:pt>
                <c:pt idx="2541">
                  <c:v>4.8869999999999999E-3</c:v>
                </c:pt>
                <c:pt idx="2542">
                  <c:v>4.8700000000000002E-3</c:v>
                </c:pt>
                <c:pt idx="2543">
                  <c:v>4.8539999999999998E-3</c:v>
                </c:pt>
                <c:pt idx="2544">
                  <c:v>4.8409999999999998E-3</c:v>
                </c:pt>
                <c:pt idx="2545">
                  <c:v>4.829E-3</c:v>
                </c:pt>
                <c:pt idx="2546">
                  <c:v>4.8190000000000004E-3</c:v>
                </c:pt>
                <c:pt idx="2547">
                  <c:v>4.8110000000000002E-3</c:v>
                </c:pt>
                <c:pt idx="2548">
                  <c:v>4.8040000000000001E-3</c:v>
                </c:pt>
                <c:pt idx="2549">
                  <c:v>4.7999999999999996E-3</c:v>
                </c:pt>
                <c:pt idx="2550">
                  <c:v>4.797E-3</c:v>
                </c:pt>
                <c:pt idx="2551">
                  <c:v>4.7959999999999999E-3</c:v>
                </c:pt>
                <c:pt idx="2552">
                  <c:v>4.7959999999999999E-3</c:v>
                </c:pt>
                <c:pt idx="2553">
                  <c:v>4.7980000000000002E-3</c:v>
                </c:pt>
                <c:pt idx="2554">
                  <c:v>4.8019999999999998E-3</c:v>
                </c:pt>
                <c:pt idx="2555">
                  <c:v>4.8079999999999998E-3</c:v>
                </c:pt>
                <c:pt idx="2556">
                  <c:v>4.816E-3</c:v>
                </c:pt>
                <c:pt idx="2557">
                  <c:v>4.8250000000000003E-3</c:v>
                </c:pt>
                <c:pt idx="2558">
                  <c:v>4.836E-3</c:v>
                </c:pt>
                <c:pt idx="2559">
                  <c:v>4.849E-3</c:v>
                </c:pt>
                <c:pt idx="2560">
                  <c:v>4.8640000000000003E-3</c:v>
                </c:pt>
                <c:pt idx="2561">
                  <c:v>4.8799999999999998E-3</c:v>
                </c:pt>
                <c:pt idx="2562">
                  <c:v>4.8979999999999996E-3</c:v>
                </c:pt>
                <c:pt idx="2563">
                  <c:v>4.9179999999999996E-3</c:v>
                </c:pt>
                <c:pt idx="2564">
                  <c:v>4.9389999999999998E-3</c:v>
                </c:pt>
                <c:pt idx="2565">
                  <c:v>4.9630000000000004E-3</c:v>
                </c:pt>
                <c:pt idx="2566">
                  <c:v>4.9880000000000002E-3</c:v>
                </c:pt>
                <c:pt idx="2567">
                  <c:v>5.0150000000000004E-3</c:v>
                </c:pt>
                <c:pt idx="2568">
                  <c:v>5.0429999999999997E-3</c:v>
                </c:pt>
                <c:pt idx="2569">
                  <c:v>5.0740000000000004E-3</c:v>
                </c:pt>
                <c:pt idx="2570">
                  <c:v>5.1060000000000003E-3</c:v>
                </c:pt>
                <c:pt idx="2571">
                  <c:v>5.1399999999999996E-3</c:v>
                </c:pt>
                <c:pt idx="2572">
                  <c:v>5.1749999999999999E-3</c:v>
                </c:pt>
                <c:pt idx="2573">
                  <c:v>5.2129999999999998E-3</c:v>
                </c:pt>
                <c:pt idx="2574">
                  <c:v>5.2519999999999997E-3</c:v>
                </c:pt>
                <c:pt idx="2575">
                  <c:v>5.293E-3</c:v>
                </c:pt>
                <c:pt idx="2576">
                  <c:v>5.3350000000000003E-3</c:v>
                </c:pt>
                <c:pt idx="2577">
                  <c:v>5.3800000000000002E-3</c:v>
                </c:pt>
                <c:pt idx="2578">
                  <c:v>5.4260000000000003E-3</c:v>
                </c:pt>
                <c:pt idx="2579">
                  <c:v>5.4739999999999997E-3</c:v>
                </c:pt>
                <c:pt idx="2580">
                  <c:v>5.5230000000000001E-3</c:v>
                </c:pt>
                <c:pt idx="2581">
                  <c:v>5.5750000000000001E-3</c:v>
                </c:pt>
                <c:pt idx="2582">
                  <c:v>5.6280000000000002E-3</c:v>
                </c:pt>
                <c:pt idx="2583">
                  <c:v>5.6829999999999997E-3</c:v>
                </c:pt>
                <c:pt idx="2584">
                  <c:v>5.7400000000000003E-3</c:v>
                </c:pt>
                <c:pt idx="2585">
                  <c:v>5.6889999999999996E-3</c:v>
                </c:pt>
                <c:pt idx="2586">
                  <c:v>5.64E-3</c:v>
                </c:pt>
                <c:pt idx="2587">
                  <c:v>5.5929999999999999E-3</c:v>
                </c:pt>
                <c:pt idx="2588">
                  <c:v>5.5469999999999998E-3</c:v>
                </c:pt>
                <c:pt idx="2589">
                  <c:v>5.5040000000000002E-3</c:v>
                </c:pt>
                <c:pt idx="2590">
                  <c:v>5.4619999999999998E-3</c:v>
                </c:pt>
                <c:pt idx="2591">
                  <c:v>5.4209999999999996E-3</c:v>
                </c:pt>
                <c:pt idx="2592">
                  <c:v>5.3829999999999998E-3</c:v>
                </c:pt>
                <c:pt idx="2593">
                  <c:v>5.3460000000000001E-3</c:v>
                </c:pt>
                <c:pt idx="2594">
                  <c:v>5.3109999999999997E-3</c:v>
                </c:pt>
                <c:pt idx="2595">
                  <c:v>5.2779999999999997E-3</c:v>
                </c:pt>
                <c:pt idx="2596">
                  <c:v>5.2469999999999999E-3</c:v>
                </c:pt>
                <c:pt idx="2597">
                  <c:v>5.2170000000000003E-3</c:v>
                </c:pt>
                <c:pt idx="2598">
                  <c:v>5.189E-3</c:v>
                </c:pt>
                <c:pt idx="2599">
                  <c:v>5.1630000000000001E-3</c:v>
                </c:pt>
                <c:pt idx="2600">
                  <c:v>5.1380000000000002E-3</c:v>
                </c:pt>
                <c:pt idx="2601">
                  <c:v>5.1159999999999999E-3</c:v>
                </c:pt>
                <c:pt idx="2602">
                  <c:v>5.0949999999999997E-3</c:v>
                </c:pt>
                <c:pt idx="2603">
                  <c:v>5.0759999999999998E-3</c:v>
                </c:pt>
                <c:pt idx="2604">
                  <c:v>5.058E-3</c:v>
                </c:pt>
                <c:pt idx="2605">
                  <c:v>5.0429999999999997E-3</c:v>
                </c:pt>
                <c:pt idx="2606">
                  <c:v>5.0289999999999996E-3</c:v>
                </c:pt>
                <c:pt idx="2607">
                  <c:v>5.0169999999999998E-3</c:v>
                </c:pt>
                <c:pt idx="2608">
                  <c:v>5.006E-3</c:v>
                </c:pt>
                <c:pt idx="2609">
                  <c:v>4.9979999999999998E-3</c:v>
                </c:pt>
                <c:pt idx="2610">
                  <c:v>4.9909999999999998E-3</c:v>
                </c:pt>
                <c:pt idx="2611">
                  <c:v>4.986E-3</c:v>
                </c:pt>
                <c:pt idx="2612">
                  <c:v>4.9820000000000003E-3</c:v>
                </c:pt>
                <c:pt idx="2613">
                  <c:v>4.9810000000000002E-3</c:v>
                </c:pt>
                <c:pt idx="2614">
                  <c:v>4.9810000000000002E-3</c:v>
                </c:pt>
                <c:pt idx="2615">
                  <c:v>4.9829999999999996E-3</c:v>
                </c:pt>
                <c:pt idx="2616">
                  <c:v>4.986E-3</c:v>
                </c:pt>
                <c:pt idx="2617">
                  <c:v>4.9919999999999999E-3</c:v>
                </c:pt>
                <c:pt idx="2618">
                  <c:v>4.999E-3</c:v>
                </c:pt>
                <c:pt idx="2619">
                  <c:v>5.0080000000000003E-3</c:v>
                </c:pt>
                <c:pt idx="2620">
                  <c:v>5.019E-3</c:v>
                </c:pt>
                <c:pt idx="2621">
                  <c:v>5.0309999999999999E-3</c:v>
                </c:pt>
                <c:pt idx="2622">
                  <c:v>5.045E-3</c:v>
                </c:pt>
                <c:pt idx="2623">
                  <c:v>5.0610000000000004E-3</c:v>
                </c:pt>
                <c:pt idx="2624">
                  <c:v>5.0790000000000002E-3</c:v>
                </c:pt>
                <c:pt idx="2625">
                  <c:v>5.0980000000000001E-3</c:v>
                </c:pt>
                <c:pt idx="2626">
                  <c:v>5.1200000000000004E-3</c:v>
                </c:pt>
                <c:pt idx="2627">
                  <c:v>5.143E-3</c:v>
                </c:pt>
                <c:pt idx="2628">
                  <c:v>5.1669999999999997E-3</c:v>
                </c:pt>
                <c:pt idx="2629">
                  <c:v>5.1939999999999998E-3</c:v>
                </c:pt>
                <c:pt idx="2630">
                  <c:v>5.2220000000000001E-3</c:v>
                </c:pt>
                <c:pt idx="2631">
                  <c:v>5.2519999999999997E-3</c:v>
                </c:pt>
                <c:pt idx="2632">
                  <c:v>5.2839999999999996E-3</c:v>
                </c:pt>
                <c:pt idx="2633">
                  <c:v>5.3169999999999997E-3</c:v>
                </c:pt>
                <c:pt idx="2634">
                  <c:v>5.352E-3</c:v>
                </c:pt>
                <c:pt idx="2635">
                  <c:v>5.3889999999999997E-3</c:v>
                </c:pt>
                <c:pt idx="2636">
                  <c:v>5.4279999999999997E-3</c:v>
                </c:pt>
                <c:pt idx="2637">
                  <c:v>5.4689999999999999E-3</c:v>
                </c:pt>
                <c:pt idx="2638">
                  <c:v>5.5110000000000003E-3</c:v>
                </c:pt>
                <c:pt idx="2639">
                  <c:v>5.555E-3</c:v>
                </c:pt>
                <c:pt idx="2640">
                  <c:v>5.6010000000000001E-3</c:v>
                </c:pt>
                <c:pt idx="2641">
                  <c:v>5.6480000000000002E-3</c:v>
                </c:pt>
                <c:pt idx="2642">
                  <c:v>5.6969999999999998E-3</c:v>
                </c:pt>
                <c:pt idx="2643">
                  <c:v>5.7479999999999996E-3</c:v>
                </c:pt>
                <c:pt idx="2644">
                  <c:v>5.8009999999999997E-3</c:v>
                </c:pt>
                <c:pt idx="2645">
                  <c:v>5.8560000000000001E-3</c:v>
                </c:pt>
                <c:pt idx="2646">
                  <c:v>5.9119999999999997E-3</c:v>
                </c:pt>
                <c:pt idx="2647">
                  <c:v>5.9699999999999996E-3</c:v>
                </c:pt>
                <c:pt idx="2648">
                  <c:v>6.0299999999999998E-3</c:v>
                </c:pt>
                <c:pt idx="2649">
                  <c:v>6.0910000000000001E-3</c:v>
                </c:pt>
                <c:pt idx="2650">
                  <c:v>6.1549999999999999E-3</c:v>
                </c:pt>
                <c:pt idx="2651">
                  <c:v>6.2199999999999998E-3</c:v>
                </c:pt>
                <c:pt idx="2652">
                  <c:v>6.2870000000000001E-3</c:v>
                </c:pt>
                <c:pt idx="2653">
                  <c:v>6.3550000000000004E-3</c:v>
                </c:pt>
                <c:pt idx="2654">
                  <c:v>6.4260000000000003E-3</c:v>
                </c:pt>
                <c:pt idx="2655">
                  <c:v>6.4980000000000003E-3</c:v>
                </c:pt>
                <c:pt idx="2656">
                  <c:v>6.5719999999999997E-3</c:v>
                </c:pt>
                <c:pt idx="2657">
                  <c:v>6.6470000000000001E-3</c:v>
                </c:pt>
                <c:pt idx="2658">
                  <c:v>6.7239999999999999E-3</c:v>
                </c:pt>
                <c:pt idx="2659">
                  <c:v>6.8040000000000002E-3</c:v>
                </c:pt>
                <c:pt idx="2660">
                  <c:v>6.8840000000000004E-3</c:v>
                </c:pt>
                <c:pt idx="2661">
                  <c:v>6.9670000000000001E-3</c:v>
                </c:pt>
                <c:pt idx="2662">
                  <c:v>7.051E-3</c:v>
                </c:pt>
                <c:pt idx="2663">
                  <c:v>7.1380000000000002E-3</c:v>
                </c:pt>
                <c:pt idx="2664">
                  <c:v>7.2249999999999997E-3</c:v>
                </c:pt>
                <c:pt idx="2665">
                  <c:v>7.3150000000000003E-3</c:v>
                </c:pt>
                <c:pt idx="2666">
                  <c:v>7.4060000000000003E-3</c:v>
                </c:pt>
                <c:pt idx="2667">
                  <c:v>7.4999999999999997E-3</c:v>
                </c:pt>
                <c:pt idx="2668">
                  <c:v>7.5940000000000001E-3</c:v>
                </c:pt>
                <c:pt idx="2669">
                  <c:v>7.6909999999999999E-3</c:v>
                </c:pt>
                <c:pt idx="2670">
                  <c:v>7.7889999999999999E-3</c:v>
                </c:pt>
                <c:pt idx="2671">
                  <c:v>7.8899999999999994E-3</c:v>
                </c:pt>
                <c:pt idx="2672">
                  <c:v>7.9920000000000008E-3</c:v>
                </c:pt>
                <c:pt idx="2673">
                  <c:v>8.0949999999999998E-3</c:v>
                </c:pt>
                <c:pt idx="2674">
                  <c:v>8.201E-3</c:v>
                </c:pt>
                <c:pt idx="2675">
                  <c:v>8.3079999999999994E-3</c:v>
                </c:pt>
                <c:pt idx="2676">
                  <c:v>8.4169999999999991E-3</c:v>
                </c:pt>
                <c:pt idx="2677">
                  <c:v>8.5269999999999999E-3</c:v>
                </c:pt>
                <c:pt idx="2678">
                  <c:v>8.6400000000000001E-3</c:v>
                </c:pt>
                <c:pt idx="2679">
                  <c:v>8.7539999999999996E-3</c:v>
                </c:pt>
                <c:pt idx="2680">
                  <c:v>8.8699999999999994E-3</c:v>
                </c:pt>
                <c:pt idx="2681">
                  <c:v>8.9879999999999995E-3</c:v>
                </c:pt>
                <c:pt idx="2682">
                  <c:v>9.1070000000000005E-3</c:v>
                </c:pt>
                <c:pt idx="2683">
                  <c:v>9.2280000000000001E-3</c:v>
                </c:pt>
                <c:pt idx="2684">
                  <c:v>9.3509999999999999E-3</c:v>
                </c:pt>
                <c:pt idx="2685">
                  <c:v>9.887E-3</c:v>
                </c:pt>
                <c:pt idx="2686">
                  <c:v>1.0909E-2</c:v>
                </c:pt>
                <c:pt idx="2687">
                  <c:v>1.2302E-2</c:v>
                </c:pt>
                <c:pt idx="2688">
                  <c:v>1.3828999999999999E-2</c:v>
                </c:pt>
                <c:pt idx="2689">
                  <c:v>1.5187000000000001E-2</c:v>
                </c:pt>
                <c:pt idx="2690">
                  <c:v>1.6059E-2</c:v>
                </c:pt>
                <c:pt idx="2691">
                  <c:v>1.6254000000000001E-2</c:v>
                </c:pt>
                <c:pt idx="2692">
                  <c:v>1.5872000000000001E-2</c:v>
                </c:pt>
                <c:pt idx="2693">
                  <c:v>1.5325999999999999E-2</c:v>
                </c:pt>
                <c:pt idx="2694">
                  <c:v>1.5049999999999999E-2</c:v>
                </c:pt>
                <c:pt idx="2695">
                  <c:v>1.5108999999999999E-2</c:v>
                </c:pt>
                <c:pt idx="2696">
                  <c:v>1.5245999999999999E-2</c:v>
                </c:pt>
                <c:pt idx="2697">
                  <c:v>1.5218000000000001E-2</c:v>
                </c:pt>
                <c:pt idx="2698">
                  <c:v>1.4899000000000001E-2</c:v>
                </c:pt>
                <c:pt idx="2699">
                  <c:v>1.4251E-2</c:v>
                </c:pt>
                <c:pt idx="2700">
                  <c:v>1.337E-2</c:v>
                </c:pt>
                <c:pt idx="2701">
                  <c:v>1.2463999999999999E-2</c:v>
                </c:pt>
                <c:pt idx="2702">
                  <c:v>1.1719E-2</c:v>
                </c:pt>
                <c:pt idx="2703">
                  <c:v>1.1172E-2</c:v>
                </c:pt>
                <c:pt idx="2704">
                  <c:v>1.0663000000000001E-2</c:v>
                </c:pt>
                <c:pt idx="2705">
                  <c:v>9.9640000000000006E-3</c:v>
                </c:pt>
                <c:pt idx="2706">
                  <c:v>9.0650000000000001E-3</c:v>
                </c:pt>
                <c:pt idx="2707">
                  <c:v>8.3899999999999999E-3</c:v>
                </c:pt>
                <c:pt idx="2708">
                  <c:v>8.463E-3</c:v>
                </c:pt>
                <c:pt idx="2709">
                  <c:v>9.2960000000000004E-3</c:v>
                </c:pt>
                <c:pt idx="2710">
                  <c:v>1.039E-2</c:v>
                </c:pt>
                <c:pt idx="2711">
                  <c:v>1.1202E-2</c:v>
                </c:pt>
                <c:pt idx="2712">
                  <c:v>1.1606E-2</c:v>
                </c:pt>
                <c:pt idx="2713">
                  <c:v>1.1864E-2</c:v>
                </c:pt>
                <c:pt idx="2714">
                  <c:v>1.2175E-2</c:v>
                </c:pt>
                <c:pt idx="2715">
                  <c:v>1.2534999999999999E-2</c:v>
                </c:pt>
                <c:pt idx="2716">
                  <c:v>1.2898E-2</c:v>
                </c:pt>
                <c:pt idx="2717">
                  <c:v>1.3390000000000001E-2</c:v>
                </c:pt>
                <c:pt idx="2718">
                  <c:v>1.4293E-2</c:v>
                </c:pt>
                <c:pt idx="2719">
                  <c:v>1.5639E-2</c:v>
                </c:pt>
                <c:pt idx="2720">
                  <c:v>1.7092E-2</c:v>
                </c:pt>
                <c:pt idx="2721">
                  <c:v>1.7423999999999999E-2</c:v>
                </c:pt>
                <c:pt idx="2722">
                  <c:v>1.7500999999999999E-2</c:v>
                </c:pt>
                <c:pt idx="2723">
                  <c:v>1.7481E-2</c:v>
                </c:pt>
                <c:pt idx="2724">
                  <c:v>1.745E-2</c:v>
                </c:pt>
                <c:pt idx="2725">
                  <c:v>1.7253999999999999E-2</c:v>
                </c:pt>
                <c:pt idx="2726">
                  <c:v>1.6716999999999999E-2</c:v>
                </c:pt>
                <c:pt idx="2727">
                  <c:v>1.5969000000000001E-2</c:v>
                </c:pt>
                <c:pt idx="2728">
                  <c:v>1.5247E-2</c:v>
                </c:pt>
                <c:pt idx="2729">
                  <c:v>1.4586E-2</c:v>
                </c:pt>
                <c:pt idx="2730">
                  <c:v>1.3932E-2</c:v>
                </c:pt>
                <c:pt idx="2731">
                  <c:v>1.3252E-2</c:v>
                </c:pt>
                <c:pt idx="2732">
                  <c:v>1.2442E-2</c:v>
                </c:pt>
                <c:pt idx="2733">
                  <c:v>1.1377999999999999E-2</c:v>
                </c:pt>
                <c:pt idx="2734">
                  <c:v>1.0155000000000001E-2</c:v>
                </c:pt>
                <c:pt idx="2735">
                  <c:v>9.0629999999999999E-3</c:v>
                </c:pt>
                <c:pt idx="2736">
                  <c:v>8.3649999999999992E-3</c:v>
                </c:pt>
                <c:pt idx="2737">
                  <c:v>8.038E-3</c:v>
                </c:pt>
                <c:pt idx="2738">
                  <c:v>7.7640000000000001E-3</c:v>
                </c:pt>
                <c:pt idx="2739">
                  <c:v>7.2560000000000003E-3</c:v>
                </c:pt>
                <c:pt idx="2740">
                  <c:v>6.4929999999999996E-3</c:v>
                </c:pt>
                <c:pt idx="2741">
                  <c:v>5.921E-3</c:v>
                </c:pt>
                <c:pt idx="2742">
                  <c:v>5.7400000000000003E-3</c:v>
                </c:pt>
                <c:pt idx="2743">
                  <c:v>5.9769999999999997E-3</c:v>
                </c:pt>
                <c:pt idx="2744">
                  <c:v>6.5680000000000001E-3</c:v>
                </c:pt>
                <c:pt idx="2745">
                  <c:v>7.1440000000000002E-3</c:v>
                </c:pt>
                <c:pt idx="2746">
                  <c:v>7.6880000000000004E-3</c:v>
                </c:pt>
                <c:pt idx="2747">
                  <c:v>8.2570000000000005E-3</c:v>
                </c:pt>
                <c:pt idx="2748">
                  <c:v>8.7989999999999995E-3</c:v>
                </c:pt>
                <c:pt idx="2749">
                  <c:v>9.273E-3</c:v>
                </c:pt>
                <c:pt idx="2750">
                  <c:v>9.7820000000000008E-3</c:v>
                </c:pt>
                <c:pt idx="2751">
                  <c:v>1.0475999999999999E-2</c:v>
                </c:pt>
                <c:pt idx="2752">
                  <c:v>1.132E-2</c:v>
                </c:pt>
                <c:pt idx="2753">
                  <c:v>1.2243E-2</c:v>
                </c:pt>
                <c:pt idx="2754">
                  <c:v>1.3276E-2</c:v>
                </c:pt>
                <c:pt idx="2755">
                  <c:v>1.4378999999999999E-2</c:v>
                </c:pt>
                <c:pt idx="2756">
                  <c:v>1.5337999999999999E-2</c:v>
                </c:pt>
                <c:pt idx="2757">
                  <c:v>1.592E-2</c:v>
                </c:pt>
                <c:pt idx="2758">
                  <c:v>1.6174999999999998E-2</c:v>
                </c:pt>
                <c:pt idx="2759">
                  <c:v>1.6305E-2</c:v>
                </c:pt>
                <c:pt idx="2760">
                  <c:v>1.6334999999999999E-2</c:v>
                </c:pt>
                <c:pt idx="2761">
                  <c:v>1.6234999999999999E-2</c:v>
                </c:pt>
                <c:pt idx="2762">
                  <c:v>1.6025999999999999E-2</c:v>
                </c:pt>
                <c:pt idx="2763">
                  <c:v>1.5672999999999999E-2</c:v>
                </c:pt>
                <c:pt idx="2764">
                  <c:v>1.5041000000000001E-2</c:v>
                </c:pt>
                <c:pt idx="2765">
                  <c:v>1.4198000000000001E-2</c:v>
                </c:pt>
                <c:pt idx="2766">
                  <c:v>1.3942E-2</c:v>
                </c:pt>
                <c:pt idx="2767">
                  <c:v>1.4918000000000001E-2</c:v>
                </c:pt>
                <c:pt idx="2768">
                  <c:v>1.6891E-2</c:v>
                </c:pt>
                <c:pt idx="2769">
                  <c:v>1.9370999999999999E-2</c:v>
                </c:pt>
                <c:pt idx="2770">
                  <c:v>2.1935E-2</c:v>
                </c:pt>
                <c:pt idx="2771">
                  <c:v>2.4361000000000001E-2</c:v>
                </c:pt>
                <c:pt idx="2772">
                  <c:v>2.6741000000000001E-2</c:v>
                </c:pt>
                <c:pt idx="2773">
                  <c:v>2.9162E-2</c:v>
                </c:pt>
                <c:pt idx="2774">
                  <c:v>3.1459000000000001E-2</c:v>
                </c:pt>
                <c:pt idx="2775">
                  <c:v>3.3492000000000001E-2</c:v>
                </c:pt>
                <c:pt idx="2776">
                  <c:v>3.5414000000000001E-2</c:v>
                </c:pt>
                <c:pt idx="2777">
                  <c:v>3.746E-2</c:v>
                </c:pt>
                <c:pt idx="2778">
                  <c:v>3.9498999999999999E-2</c:v>
                </c:pt>
                <c:pt idx="2779">
                  <c:v>4.1105999999999997E-2</c:v>
                </c:pt>
                <c:pt idx="2780">
                  <c:v>4.2029999999999998E-2</c:v>
                </c:pt>
                <c:pt idx="2781">
                  <c:v>4.2455E-2</c:v>
                </c:pt>
                <c:pt idx="2782">
                  <c:v>4.2877999999999999E-2</c:v>
                </c:pt>
                <c:pt idx="2783">
                  <c:v>4.3609000000000002E-2</c:v>
                </c:pt>
                <c:pt idx="2784">
                  <c:v>4.4506999999999998E-2</c:v>
                </c:pt>
                <c:pt idx="2785">
                  <c:v>4.5260000000000002E-2</c:v>
                </c:pt>
                <c:pt idx="2786">
                  <c:v>4.5499999999999999E-2</c:v>
                </c:pt>
                <c:pt idx="2787">
                  <c:v>4.4823000000000002E-2</c:v>
                </c:pt>
                <c:pt idx="2788">
                  <c:v>4.3307999999999999E-2</c:v>
                </c:pt>
                <c:pt idx="2789">
                  <c:v>4.2271999999999997E-2</c:v>
                </c:pt>
                <c:pt idx="2790">
                  <c:v>4.3317000000000001E-2</c:v>
                </c:pt>
                <c:pt idx="2791">
                  <c:v>4.6427000000000003E-2</c:v>
                </c:pt>
                <c:pt idx="2792">
                  <c:v>5.0458000000000003E-2</c:v>
                </c:pt>
                <c:pt idx="2793">
                  <c:v>5.4793000000000001E-2</c:v>
                </c:pt>
                <c:pt idx="2794">
                  <c:v>5.9469000000000001E-2</c:v>
                </c:pt>
                <c:pt idx="2795">
                  <c:v>6.4668000000000003E-2</c:v>
                </c:pt>
                <c:pt idx="2796">
                  <c:v>7.0318000000000006E-2</c:v>
                </c:pt>
                <c:pt idx="2797">
                  <c:v>7.5937000000000004E-2</c:v>
                </c:pt>
                <c:pt idx="2798">
                  <c:v>8.0989000000000005E-2</c:v>
                </c:pt>
                <c:pt idx="2799">
                  <c:v>8.5339999999999999E-2</c:v>
                </c:pt>
                <c:pt idx="2800">
                  <c:v>8.9229000000000003E-2</c:v>
                </c:pt>
                <c:pt idx="2801">
                  <c:v>9.2865000000000003E-2</c:v>
                </c:pt>
                <c:pt idx="2802">
                  <c:v>9.6173999999999996E-2</c:v>
                </c:pt>
                <c:pt idx="2803">
                  <c:v>9.8942000000000002E-2</c:v>
                </c:pt>
                <c:pt idx="2804">
                  <c:v>0.101104</c:v>
                </c:pt>
                <c:pt idx="2805">
                  <c:v>0.10285</c:v>
                </c:pt>
                <c:pt idx="2806">
                  <c:v>0.10438500000000001</c:v>
                </c:pt>
                <c:pt idx="2807">
                  <c:v>0.10569000000000001</c:v>
                </c:pt>
                <c:pt idx="2808">
                  <c:v>0.106673</c:v>
                </c:pt>
                <c:pt idx="2809">
                  <c:v>0.107409</c:v>
                </c:pt>
                <c:pt idx="2810">
                  <c:v>0.1081</c:v>
                </c:pt>
                <c:pt idx="2811">
                  <c:v>0.108935</c:v>
                </c:pt>
                <c:pt idx="2812">
                  <c:v>0.109874</c:v>
                </c:pt>
                <c:pt idx="2813">
                  <c:v>0.110734</c:v>
                </c:pt>
                <c:pt idx="2814">
                  <c:v>0.112738</c:v>
                </c:pt>
                <c:pt idx="2815">
                  <c:v>0.117039</c:v>
                </c:pt>
                <c:pt idx="2816">
                  <c:v>0.12352100000000001</c:v>
                </c:pt>
                <c:pt idx="2817">
                  <c:v>0.131688</c:v>
                </c:pt>
                <c:pt idx="2818">
                  <c:v>0.14065800000000001</c:v>
                </c:pt>
                <c:pt idx="2819">
                  <c:v>0.14922099999999999</c:v>
                </c:pt>
                <c:pt idx="2820">
                  <c:v>0.15740000000000001</c:v>
                </c:pt>
                <c:pt idx="2821">
                  <c:v>0.16644900000000001</c:v>
                </c:pt>
                <c:pt idx="2822">
                  <c:v>0.17682600000000001</c:v>
                </c:pt>
                <c:pt idx="2823">
                  <c:v>0.18817999999999999</c:v>
                </c:pt>
                <c:pt idx="2824">
                  <c:v>0.199993</c:v>
                </c:pt>
                <c:pt idx="2825">
                  <c:v>0.21180599999999999</c:v>
                </c:pt>
                <c:pt idx="2826">
                  <c:v>0.22320499999999999</c:v>
                </c:pt>
                <c:pt idx="2827">
                  <c:v>0.23396500000000001</c:v>
                </c:pt>
                <c:pt idx="2828">
                  <c:v>0.244257</c:v>
                </c:pt>
                <c:pt idx="2829">
                  <c:v>0.25451400000000002</c:v>
                </c:pt>
                <c:pt idx="2830">
                  <c:v>0.26504299999999997</c:v>
                </c:pt>
                <c:pt idx="2831">
                  <c:v>0.27601900000000001</c:v>
                </c:pt>
                <c:pt idx="2832">
                  <c:v>0.28762500000000002</c:v>
                </c:pt>
                <c:pt idx="2833">
                  <c:v>0.29976399999999997</c:v>
                </c:pt>
                <c:pt idx="2834">
                  <c:v>0.311552</c:v>
                </c:pt>
                <c:pt idx="2835">
                  <c:v>0.32131100000000001</c:v>
                </c:pt>
                <c:pt idx="2836">
                  <c:v>0.328685</c:v>
                </c:pt>
                <c:pt idx="2837">
                  <c:v>0.33660099999999998</c:v>
                </c:pt>
                <c:pt idx="2838">
                  <c:v>0.34811999999999999</c:v>
                </c:pt>
                <c:pt idx="2839">
                  <c:v>0.36277799999999999</c:v>
                </c:pt>
                <c:pt idx="2840">
                  <c:v>0.37834299999999998</c:v>
                </c:pt>
                <c:pt idx="2841">
                  <c:v>0.39356200000000002</c:v>
                </c:pt>
                <c:pt idx="2842">
                  <c:v>0.40816400000000003</c:v>
                </c:pt>
                <c:pt idx="2843">
                  <c:v>0.42276000000000002</c:v>
                </c:pt>
                <c:pt idx="2844">
                  <c:v>0.43868200000000002</c:v>
                </c:pt>
                <c:pt idx="2845">
                  <c:v>0.456372</c:v>
                </c:pt>
                <c:pt idx="2846">
                  <c:v>0.47462300000000002</c:v>
                </c:pt>
                <c:pt idx="2847">
                  <c:v>0.492031</c:v>
                </c:pt>
                <c:pt idx="2848">
                  <c:v>0.50748599999999999</c:v>
                </c:pt>
                <c:pt idx="2849">
                  <c:v>0.52115299999999998</c:v>
                </c:pt>
                <c:pt idx="2850">
                  <c:v>0.53456499999999996</c:v>
                </c:pt>
                <c:pt idx="2851">
                  <c:v>0.54865200000000003</c:v>
                </c:pt>
                <c:pt idx="2852">
                  <c:v>0.56331299999999995</c:v>
                </c:pt>
                <c:pt idx="2853">
                  <c:v>0.578067</c:v>
                </c:pt>
                <c:pt idx="2854">
                  <c:v>0.592723</c:v>
                </c:pt>
                <c:pt idx="2855">
                  <c:v>0.60734399999999999</c:v>
                </c:pt>
                <c:pt idx="2856">
                  <c:v>0.62146299999999999</c:v>
                </c:pt>
                <c:pt idx="2857">
                  <c:v>0.63420500000000002</c:v>
                </c:pt>
                <c:pt idx="2858">
                  <c:v>0.64560399999999996</c:v>
                </c:pt>
                <c:pt idx="2859">
                  <c:v>0.65688999999999997</c:v>
                </c:pt>
                <c:pt idx="2860">
                  <c:v>0.67003699999999999</c:v>
                </c:pt>
                <c:pt idx="2861">
                  <c:v>0.68618000000000001</c:v>
                </c:pt>
                <c:pt idx="2862">
                  <c:v>0.703762</c:v>
                </c:pt>
                <c:pt idx="2863">
                  <c:v>0.72123300000000001</c:v>
                </c:pt>
                <c:pt idx="2864">
                  <c:v>0.73802999999999996</c:v>
                </c:pt>
                <c:pt idx="2865">
                  <c:v>0.75390100000000004</c:v>
                </c:pt>
                <c:pt idx="2866">
                  <c:v>0.76886299999999996</c:v>
                </c:pt>
                <c:pt idx="2867">
                  <c:v>0.783524</c:v>
                </c:pt>
                <c:pt idx="2868">
                  <c:v>0.79854400000000003</c:v>
                </c:pt>
                <c:pt idx="2869">
                  <c:v>0.81389</c:v>
                </c:pt>
                <c:pt idx="2870">
                  <c:v>0.82894500000000004</c:v>
                </c:pt>
                <c:pt idx="2871">
                  <c:v>0.84309999999999996</c:v>
                </c:pt>
                <c:pt idx="2872">
                  <c:v>0.85646199999999995</c:v>
                </c:pt>
                <c:pt idx="2873">
                  <c:v>0.870174</c:v>
                </c:pt>
                <c:pt idx="2874">
                  <c:v>0.88506399999999996</c:v>
                </c:pt>
                <c:pt idx="2875">
                  <c:v>0.90043300000000004</c:v>
                </c:pt>
                <c:pt idx="2876">
                  <c:v>0.915381</c:v>
                </c:pt>
                <c:pt idx="2877">
                  <c:v>0.92961099999999997</c:v>
                </c:pt>
                <c:pt idx="2878">
                  <c:v>0.94300499999999998</c:v>
                </c:pt>
                <c:pt idx="2879">
                  <c:v>0.95426299999999997</c:v>
                </c:pt>
                <c:pt idx="2880">
                  <c:v>0.96215899999999999</c:v>
                </c:pt>
                <c:pt idx="2881">
                  <c:v>0.97001599999999999</c:v>
                </c:pt>
                <c:pt idx="2882">
                  <c:v>0.980935</c:v>
                </c:pt>
                <c:pt idx="2883">
                  <c:v>0.99489000000000005</c:v>
                </c:pt>
                <c:pt idx="2884">
                  <c:v>1.0101770000000001</c:v>
                </c:pt>
                <c:pt idx="2885">
                  <c:v>1.0251520000000001</c:v>
                </c:pt>
                <c:pt idx="2886">
                  <c:v>1.0388120000000001</c:v>
                </c:pt>
                <c:pt idx="2887">
                  <c:v>1.05071</c:v>
                </c:pt>
                <c:pt idx="2888">
                  <c:v>1.060786</c:v>
                </c:pt>
                <c:pt idx="2889">
                  <c:v>1.0693839999999999</c:v>
                </c:pt>
                <c:pt idx="2890">
                  <c:v>1.0776239999999999</c:v>
                </c:pt>
                <c:pt idx="2891">
                  <c:v>1.0870660000000001</c:v>
                </c:pt>
                <c:pt idx="2892">
                  <c:v>1.098168</c:v>
                </c:pt>
                <c:pt idx="2893">
                  <c:v>1.110071</c:v>
                </c:pt>
                <c:pt idx="2894">
                  <c:v>1.1217919999999999</c:v>
                </c:pt>
                <c:pt idx="2895">
                  <c:v>1.1328750000000001</c:v>
                </c:pt>
                <c:pt idx="2896">
                  <c:v>1.1432580000000001</c:v>
                </c:pt>
                <c:pt idx="2897">
                  <c:v>1.1530130000000001</c:v>
                </c:pt>
                <c:pt idx="2898">
                  <c:v>1.1623250000000001</c:v>
                </c:pt>
                <c:pt idx="2899">
                  <c:v>1.1712990000000001</c:v>
                </c:pt>
                <c:pt idx="2900">
                  <c:v>1.1796260000000001</c:v>
                </c:pt>
                <c:pt idx="2901">
                  <c:v>1.186701</c:v>
                </c:pt>
                <c:pt idx="2902">
                  <c:v>1.192043</c:v>
                </c:pt>
                <c:pt idx="2903">
                  <c:v>1.1955499999999999</c:v>
                </c:pt>
                <c:pt idx="2904">
                  <c:v>1.1984399999999999</c:v>
                </c:pt>
                <c:pt idx="2905">
                  <c:v>1.2034940000000001</c:v>
                </c:pt>
                <c:pt idx="2906">
                  <c:v>1.211133</c:v>
                </c:pt>
                <c:pt idx="2907">
                  <c:v>1.2204090000000001</c:v>
                </c:pt>
                <c:pt idx="2908">
                  <c:v>1.230251</c:v>
                </c:pt>
                <c:pt idx="2909">
                  <c:v>1.239714</c:v>
                </c:pt>
                <c:pt idx="2910">
                  <c:v>1.2484200000000001</c:v>
                </c:pt>
                <c:pt idx="2911">
                  <c:v>1.256669</c:v>
                </c:pt>
                <c:pt idx="2912">
                  <c:v>1.2650699999999999</c:v>
                </c:pt>
                <c:pt idx="2913">
                  <c:v>1.2740530000000001</c:v>
                </c:pt>
                <c:pt idx="2914">
                  <c:v>1.283703</c:v>
                </c:pt>
                <c:pt idx="2915">
                  <c:v>1.2937160000000001</c:v>
                </c:pt>
                <c:pt idx="2916">
                  <c:v>1.303677</c:v>
                </c:pt>
                <c:pt idx="2917">
                  <c:v>1.313483</c:v>
                </c:pt>
                <c:pt idx="2918">
                  <c:v>1.3231269999999999</c:v>
                </c:pt>
                <c:pt idx="2919">
                  <c:v>1.3324769999999999</c:v>
                </c:pt>
                <c:pt idx="2920">
                  <c:v>1.341162</c:v>
                </c:pt>
                <c:pt idx="2921">
                  <c:v>1.348633</c:v>
                </c:pt>
                <c:pt idx="2922">
                  <c:v>1.3547610000000001</c:v>
                </c:pt>
                <c:pt idx="2923">
                  <c:v>1.3600570000000001</c:v>
                </c:pt>
                <c:pt idx="2924">
                  <c:v>1.3647959999999999</c:v>
                </c:pt>
                <c:pt idx="2925">
                  <c:v>1.368741</c:v>
                </c:pt>
                <c:pt idx="2926">
                  <c:v>1.3714999999999999</c:v>
                </c:pt>
                <c:pt idx="2927">
                  <c:v>1.3727100000000001</c:v>
                </c:pt>
                <c:pt idx="2928">
                  <c:v>1.3723590000000001</c:v>
                </c:pt>
                <c:pt idx="2929">
                  <c:v>1.371451</c:v>
                </c:pt>
                <c:pt idx="2930">
                  <c:v>1.3709849999999999</c:v>
                </c:pt>
                <c:pt idx="2931">
                  <c:v>1.3698220000000001</c:v>
                </c:pt>
                <c:pt idx="2932">
                  <c:v>1.366981</c:v>
                </c:pt>
                <c:pt idx="2933">
                  <c:v>1.362913</c:v>
                </c:pt>
                <c:pt idx="2934">
                  <c:v>1.35806</c:v>
                </c:pt>
                <c:pt idx="2935">
                  <c:v>1.3523829999999999</c:v>
                </c:pt>
                <c:pt idx="2936">
                  <c:v>1.345604</c:v>
                </c:pt>
                <c:pt idx="2937">
                  <c:v>1.337518</c:v>
                </c:pt>
                <c:pt idx="2938">
                  <c:v>1.3280940000000001</c:v>
                </c:pt>
                <c:pt idx="2939">
                  <c:v>1.317566</c:v>
                </c:pt>
                <c:pt idx="2940">
                  <c:v>1.306368</c:v>
                </c:pt>
                <c:pt idx="2941">
                  <c:v>1.2947</c:v>
                </c:pt>
                <c:pt idx="2942">
                  <c:v>1.2823690000000001</c:v>
                </c:pt>
                <c:pt idx="2943">
                  <c:v>1.2691399999999999</c:v>
                </c:pt>
                <c:pt idx="2944">
                  <c:v>1.25491</c:v>
                </c:pt>
                <c:pt idx="2945">
                  <c:v>1.2398610000000001</c:v>
                </c:pt>
                <c:pt idx="2946">
                  <c:v>1.224693</c:v>
                </c:pt>
                <c:pt idx="2947">
                  <c:v>1.210073</c:v>
                </c:pt>
                <c:pt idx="2948">
                  <c:v>1.195846</c:v>
                </c:pt>
                <c:pt idx="2949">
                  <c:v>1.181514</c:v>
                </c:pt>
                <c:pt idx="2950">
                  <c:v>1.1669</c:v>
                </c:pt>
                <c:pt idx="2951">
                  <c:v>1.1521699999999999</c:v>
                </c:pt>
                <c:pt idx="2952">
                  <c:v>1.137513</c:v>
                </c:pt>
                <c:pt idx="2953">
                  <c:v>1.1228720000000001</c:v>
                </c:pt>
                <c:pt idx="2954">
                  <c:v>1.108085</c:v>
                </c:pt>
                <c:pt idx="2955">
                  <c:v>1.093426</c:v>
                </c:pt>
                <c:pt idx="2956">
                  <c:v>1.079801</c:v>
                </c:pt>
                <c:pt idx="2957">
                  <c:v>1.067555</c:v>
                </c:pt>
                <c:pt idx="2958">
                  <c:v>1.0560609999999999</c:v>
                </c:pt>
                <c:pt idx="2959">
                  <c:v>1.0447820000000001</c:v>
                </c:pt>
                <c:pt idx="2960">
                  <c:v>1.0335719999999999</c:v>
                </c:pt>
                <c:pt idx="2961">
                  <c:v>1.022421</c:v>
                </c:pt>
                <c:pt idx="2962">
                  <c:v>1.011266</c:v>
                </c:pt>
                <c:pt idx="2963">
                  <c:v>1.000068</c:v>
                </c:pt>
                <c:pt idx="2964">
                  <c:v>0.98895999999999995</c:v>
                </c:pt>
                <c:pt idx="2965">
                  <c:v>0.97820799999999997</c:v>
                </c:pt>
                <c:pt idx="2966">
                  <c:v>0.96802900000000003</c:v>
                </c:pt>
                <c:pt idx="2967">
                  <c:v>0.95840400000000003</c:v>
                </c:pt>
                <c:pt idx="2968">
                  <c:v>0.94909900000000003</c:v>
                </c:pt>
                <c:pt idx="2969">
                  <c:v>0.93989</c:v>
                </c:pt>
                <c:pt idx="2970">
                  <c:v>0.93073499999999998</c:v>
                </c:pt>
                <c:pt idx="2971">
                  <c:v>0.92171999999999998</c:v>
                </c:pt>
                <c:pt idx="2972">
                  <c:v>0.91292499999999999</c:v>
                </c:pt>
                <c:pt idx="2973">
                  <c:v>0.90438399999999997</c:v>
                </c:pt>
                <c:pt idx="2974">
                  <c:v>0.89612800000000004</c:v>
                </c:pt>
                <c:pt idx="2975">
                  <c:v>0.88819400000000004</c:v>
                </c:pt>
                <c:pt idx="2976">
                  <c:v>0.88059699999999996</c:v>
                </c:pt>
                <c:pt idx="2977">
                  <c:v>0.87329999999999997</c:v>
                </c:pt>
                <c:pt idx="2978">
                  <c:v>0.86624100000000004</c:v>
                </c:pt>
                <c:pt idx="2979">
                  <c:v>0.85936599999999996</c:v>
                </c:pt>
                <c:pt idx="2980">
                  <c:v>0.85262199999999999</c:v>
                </c:pt>
                <c:pt idx="2981">
                  <c:v>0.845947</c:v>
                </c:pt>
                <c:pt idx="2982">
                  <c:v>0.83930199999999999</c:v>
                </c:pt>
                <c:pt idx="2983">
                  <c:v>0.83270999999999995</c:v>
                </c:pt>
                <c:pt idx="2984">
                  <c:v>0.82624299999999995</c:v>
                </c:pt>
                <c:pt idx="2985">
                  <c:v>0.82000200000000001</c:v>
                </c:pt>
                <c:pt idx="2986">
                  <c:v>0.81404699999999997</c:v>
                </c:pt>
                <c:pt idx="2987">
                  <c:v>0.80819600000000003</c:v>
                </c:pt>
                <c:pt idx="2988">
                  <c:v>0.80201999999999996</c:v>
                </c:pt>
                <c:pt idx="2989">
                  <c:v>0.79571800000000004</c:v>
                </c:pt>
                <c:pt idx="2990">
                  <c:v>0.79018600000000006</c:v>
                </c:pt>
                <c:pt idx="2991">
                  <c:v>0.78578000000000003</c:v>
                </c:pt>
                <c:pt idx="2992">
                  <c:v>0.782246</c:v>
                </c:pt>
                <c:pt idx="2993">
                  <c:v>0.77922100000000005</c:v>
                </c:pt>
                <c:pt idx="2994">
                  <c:v>0.77653099999999997</c:v>
                </c:pt>
                <c:pt idx="2995">
                  <c:v>0.77412000000000003</c:v>
                </c:pt>
                <c:pt idx="2996">
                  <c:v>0.77175499999999997</c:v>
                </c:pt>
                <c:pt idx="2997">
                  <c:v>0.76899799999999996</c:v>
                </c:pt>
                <c:pt idx="2998">
                  <c:v>0.76582499999999998</c:v>
                </c:pt>
                <c:pt idx="2999">
                  <c:v>0.76295299999999999</c:v>
                </c:pt>
                <c:pt idx="3000">
                  <c:v>0.76089099999999998</c:v>
                </c:pt>
                <c:pt idx="3001">
                  <c:v>0.75950899999999999</c:v>
                </c:pt>
                <c:pt idx="3002">
                  <c:v>0.75839599999999996</c:v>
                </c:pt>
                <c:pt idx="3003">
                  <c:v>0.75716799999999995</c:v>
                </c:pt>
                <c:pt idx="3004">
                  <c:v>0.75563199999999997</c:v>
                </c:pt>
                <c:pt idx="3005">
                  <c:v>0.75387899999999997</c:v>
                </c:pt>
                <c:pt idx="3006">
                  <c:v>0.75219800000000003</c:v>
                </c:pt>
                <c:pt idx="3007">
                  <c:v>0.75082899999999997</c:v>
                </c:pt>
                <c:pt idx="3008">
                  <c:v>0.74982700000000002</c:v>
                </c:pt>
                <c:pt idx="3009">
                  <c:v>0.74896499999999999</c:v>
                </c:pt>
                <c:pt idx="3010">
                  <c:v>0.747587</c:v>
                </c:pt>
                <c:pt idx="3011">
                  <c:v>0.74467799999999995</c:v>
                </c:pt>
                <c:pt idx="3012">
                  <c:v>0.739985</c:v>
                </c:pt>
                <c:pt idx="3013">
                  <c:v>0.735564</c:v>
                </c:pt>
                <c:pt idx="3014">
                  <c:v>0.73364200000000002</c:v>
                </c:pt>
                <c:pt idx="3015">
                  <c:v>0.73434299999999997</c:v>
                </c:pt>
                <c:pt idx="3016">
                  <c:v>0.73695600000000006</c:v>
                </c:pt>
                <c:pt idx="3017">
                  <c:v>0.74073500000000003</c:v>
                </c:pt>
                <c:pt idx="3018">
                  <c:v>0.74485199999999996</c:v>
                </c:pt>
                <c:pt idx="3019">
                  <c:v>0.74846299999999999</c:v>
                </c:pt>
                <c:pt idx="3020">
                  <c:v>0.75142799999999998</c:v>
                </c:pt>
                <c:pt idx="3021">
                  <c:v>0.75437699999999996</c:v>
                </c:pt>
                <c:pt idx="3022">
                  <c:v>0.757996</c:v>
                </c:pt>
                <c:pt idx="3023">
                  <c:v>0.76235799999999998</c:v>
                </c:pt>
                <c:pt idx="3024">
                  <c:v>0.76653800000000005</c:v>
                </c:pt>
                <c:pt idx="3025">
                  <c:v>0.769706</c:v>
                </c:pt>
                <c:pt idx="3026">
                  <c:v>0.77207400000000004</c:v>
                </c:pt>
                <c:pt idx="3027">
                  <c:v>0.77431899999999998</c:v>
                </c:pt>
                <c:pt idx="3028">
                  <c:v>0.77674600000000005</c:v>
                </c:pt>
                <c:pt idx="3029">
                  <c:v>0.77925199999999994</c:v>
                </c:pt>
                <c:pt idx="3030">
                  <c:v>0.78144599999999997</c:v>
                </c:pt>
                <c:pt idx="3031">
                  <c:v>0.78270600000000001</c:v>
                </c:pt>
                <c:pt idx="3032">
                  <c:v>0.78251300000000001</c:v>
                </c:pt>
                <c:pt idx="3033">
                  <c:v>0.78093900000000005</c:v>
                </c:pt>
                <c:pt idx="3034">
                  <c:v>0.77841099999999996</c:v>
                </c:pt>
                <c:pt idx="3035">
                  <c:v>0.77528900000000001</c:v>
                </c:pt>
                <c:pt idx="3036">
                  <c:v>0.77237100000000003</c:v>
                </c:pt>
                <c:pt idx="3037">
                  <c:v>0.77109700000000003</c:v>
                </c:pt>
                <c:pt idx="3038">
                  <c:v>0.77188699999999999</c:v>
                </c:pt>
                <c:pt idx="3039">
                  <c:v>0.77352600000000005</c:v>
                </c:pt>
                <c:pt idx="3040">
                  <c:v>0.77458800000000005</c:v>
                </c:pt>
                <c:pt idx="3041">
                  <c:v>0.77514899999999998</c:v>
                </c:pt>
                <c:pt idx="3042">
                  <c:v>0.77615299999999998</c:v>
                </c:pt>
                <c:pt idx="3043">
                  <c:v>0.77795499999999995</c:v>
                </c:pt>
                <c:pt idx="3044">
                  <c:v>0.78063899999999997</c:v>
                </c:pt>
                <c:pt idx="3045">
                  <c:v>0.78377399999999997</c:v>
                </c:pt>
                <c:pt idx="3046">
                  <c:v>0.78641300000000003</c:v>
                </c:pt>
                <c:pt idx="3047">
                  <c:v>0.78782799999999997</c:v>
                </c:pt>
                <c:pt idx="3048">
                  <c:v>0.78781000000000001</c:v>
                </c:pt>
                <c:pt idx="3049">
                  <c:v>0.78695599999999999</c:v>
                </c:pt>
                <c:pt idx="3050">
                  <c:v>0.78639899999999996</c:v>
                </c:pt>
                <c:pt idx="3051">
                  <c:v>0.78645799999999999</c:v>
                </c:pt>
                <c:pt idx="3052">
                  <c:v>0.78646300000000002</c:v>
                </c:pt>
                <c:pt idx="3053">
                  <c:v>0.78566800000000003</c:v>
                </c:pt>
                <c:pt idx="3054">
                  <c:v>0.78366499999999994</c:v>
                </c:pt>
                <c:pt idx="3055">
                  <c:v>0.78039800000000004</c:v>
                </c:pt>
                <c:pt idx="3056">
                  <c:v>0.77632800000000002</c:v>
                </c:pt>
                <c:pt idx="3057">
                  <c:v>0.77231300000000003</c:v>
                </c:pt>
                <c:pt idx="3058">
                  <c:v>0.76864299999999997</c:v>
                </c:pt>
                <c:pt idx="3059">
                  <c:v>0.76472799999999996</c:v>
                </c:pt>
                <c:pt idx="3060">
                  <c:v>0.76009899999999997</c:v>
                </c:pt>
                <c:pt idx="3061">
                  <c:v>0.75510500000000003</c:v>
                </c:pt>
                <c:pt idx="3062">
                  <c:v>0.75024999999999997</c:v>
                </c:pt>
                <c:pt idx="3063">
                  <c:v>0.745421</c:v>
                </c:pt>
                <c:pt idx="3064">
                  <c:v>0.740541</c:v>
                </c:pt>
                <c:pt idx="3065">
                  <c:v>0.73613600000000001</c:v>
                </c:pt>
                <c:pt idx="3066">
                  <c:v>0.73226500000000005</c:v>
                </c:pt>
                <c:pt idx="3067">
                  <c:v>0.72880699999999998</c:v>
                </c:pt>
                <c:pt idx="3068">
                  <c:v>0.72601700000000002</c:v>
                </c:pt>
                <c:pt idx="3069">
                  <c:v>0.72384199999999999</c:v>
                </c:pt>
                <c:pt idx="3070">
                  <c:v>0.72175699999999998</c:v>
                </c:pt>
                <c:pt idx="3071">
                  <c:v>0.71896400000000005</c:v>
                </c:pt>
                <c:pt idx="3072">
                  <c:v>0.71527700000000005</c:v>
                </c:pt>
                <c:pt idx="3073">
                  <c:v>0.71184199999999997</c:v>
                </c:pt>
                <c:pt idx="3074">
                  <c:v>0.70971799999999996</c:v>
                </c:pt>
                <c:pt idx="3075">
                  <c:v>0.70867199999999997</c:v>
                </c:pt>
                <c:pt idx="3076">
                  <c:v>0.70785100000000001</c:v>
                </c:pt>
                <c:pt idx="3077">
                  <c:v>0.70648900000000003</c:v>
                </c:pt>
                <c:pt idx="3078">
                  <c:v>0.70413000000000003</c:v>
                </c:pt>
                <c:pt idx="3079">
                  <c:v>0.70081800000000005</c:v>
                </c:pt>
                <c:pt idx="3080">
                  <c:v>0.69701900000000006</c:v>
                </c:pt>
                <c:pt idx="3081">
                  <c:v>0.69306400000000001</c:v>
                </c:pt>
                <c:pt idx="3082">
                  <c:v>0.68877600000000005</c:v>
                </c:pt>
                <c:pt idx="3083">
                  <c:v>0.68379800000000002</c:v>
                </c:pt>
                <c:pt idx="3084">
                  <c:v>0.67805000000000004</c:v>
                </c:pt>
                <c:pt idx="3085">
                  <c:v>0.67158799999999996</c:v>
                </c:pt>
                <c:pt idx="3086">
                  <c:v>0.66427599999999998</c:v>
                </c:pt>
                <c:pt idx="3087">
                  <c:v>0.65621700000000005</c:v>
                </c:pt>
                <c:pt idx="3088">
                  <c:v>0.64783900000000005</c:v>
                </c:pt>
                <c:pt idx="3089">
                  <c:v>0.63943799999999995</c:v>
                </c:pt>
                <c:pt idx="3090">
                  <c:v>0.63150300000000004</c:v>
                </c:pt>
                <c:pt idx="3091">
                  <c:v>0.62437299999999996</c:v>
                </c:pt>
                <c:pt idx="3092">
                  <c:v>0.61735799999999996</c:v>
                </c:pt>
                <c:pt idx="3093">
                  <c:v>0.60931599999999997</c:v>
                </c:pt>
                <c:pt idx="3094">
                  <c:v>0.59963</c:v>
                </c:pt>
                <c:pt idx="3095">
                  <c:v>0.58841200000000005</c:v>
                </c:pt>
                <c:pt idx="3096">
                  <c:v>0.57643299999999997</c:v>
                </c:pt>
                <c:pt idx="3097">
                  <c:v>0.56451300000000004</c:v>
                </c:pt>
                <c:pt idx="3098">
                  <c:v>0.55270799999999998</c:v>
                </c:pt>
                <c:pt idx="3099">
                  <c:v>0.54071000000000002</c:v>
                </c:pt>
                <c:pt idx="3100">
                  <c:v>0.52823100000000001</c:v>
                </c:pt>
                <c:pt idx="3101">
                  <c:v>0.51511300000000004</c:v>
                </c:pt>
                <c:pt idx="3102">
                  <c:v>0.50165300000000002</c:v>
                </c:pt>
                <c:pt idx="3103">
                  <c:v>0.48844100000000001</c:v>
                </c:pt>
                <c:pt idx="3104">
                  <c:v>0.475713</c:v>
                </c:pt>
                <c:pt idx="3105">
                  <c:v>0.463223</c:v>
                </c:pt>
                <c:pt idx="3106">
                  <c:v>0.45068900000000001</c:v>
                </c:pt>
                <c:pt idx="3107">
                  <c:v>0.43804999999999999</c:v>
                </c:pt>
                <c:pt idx="3108">
                  <c:v>0.42534100000000002</c:v>
                </c:pt>
                <c:pt idx="3109">
                  <c:v>0.412684</c:v>
                </c:pt>
                <c:pt idx="3110">
                  <c:v>0.40076200000000001</c:v>
                </c:pt>
                <c:pt idx="3111">
                  <c:v>0.39072000000000001</c:v>
                </c:pt>
                <c:pt idx="3112">
                  <c:v>0.38275799999999999</c:v>
                </c:pt>
                <c:pt idx="3113">
                  <c:v>0.37589699999999998</c:v>
                </c:pt>
                <c:pt idx="3114">
                  <c:v>0.36924699999999999</c:v>
                </c:pt>
                <c:pt idx="3115">
                  <c:v>0.36250300000000002</c:v>
                </c:pt>
                <c:pt idx="3116">
                  <c:v>0.355742</c:v>
                </c:pt>
                <c:pt idx="3117">
                  <c:v>0.34905700000000001</c:v>
                </c:pt>
                <c:pt idx="3118">
                  <c:v>0.342387</c:v>
                </c:pt>
                <c:pt idx="3119">
                  <c:v>0.33556599999999998</c:v>
                </c:pt>
                <c:pt idx="3120">
                  <c:v>0.32847999999999999</c:v>
                </c:pt>
                <c:pt idx="3121">
                  <c:v>0.32122099999999998</c:v>
                </c:pt>
                <c:pt idx="3122">
                  <c:v>0.31409599999999999</c:v>
                </c:pt>
                <c:pt idx="3123">
                  <c:v>0.30738500000000002</c:v>
                </c:pt>
                <c:pt idx="3124">
                  <c:v>0.30114999999999997</c:v>
                </c:pt>
                <c:pt idx="3125">
                  <c:v>0.29540699999999998</c:v>
                </c:pt>
                <c:pt idx="3126">
                  <c:v>0.29022900000000001</c:v>
                </c:pt>
                <c:pt idx="3127">
                  <c:v>0.28545300000000001</c:v>
                </c:pt>
                <c:pt idx="3128">
                  <c:v>0.28060000000000002</c:v>
                </c:pt>
                <c:pt idx="3129">
                  <c:v>0.275335</c:v>
                </c:pt>
                <c:pt idx="3130">
                  <c:v>0.26990799999999998</c:v>
                </c:pt>
                <c:pt idx="3131">
                  <c:v>0.26488200000000001</c:v>
                </c:pt>
                <c:pt idx="3132">
                  <c:v>0.26053399999999999</c:v>
                </c:pt>
                <c:pt idx="3133">
                  <c:v>0.256907</c:v>
                </c:pt>
                <c:pt idx="3134">
                  <c:v>0.25423299999999999</c:v>
                </c:pt>
                <c:pt idx="3135">
                  <c:v>0.25299700000000003</c:v>
                </c:pt>
                <c:pt idx="3136">
                  <c:v>0.25352599999999997</c:v>
                </c:pt>
                <c:pt idx="3137">
                  <c:v>0.255776</c:v>
                </c:pt>
                <c:pt idx="3138">
                  <c:v>0.259523</c:v>
                </c:pt>
                <c:pt idx="3139">
                  <c:v>0.26449899999999998</c:v>
                </c:pt>
                <c:pt idx="3140">
                  <c:v>0.27033400000000002</c:v>
                </c:pt>
                <c:pt idx="3141">
                  <c:v>0.27666600000000002</c:v>
                </c:pt>
                <c:pt idx="3142">
                  <c:v>0.28335700000000003</c:v>
                </c:pt>
                <c:pt idx="3143">
                  <c:v>0.290381</c:v>
                </c:pt>
                <c:pt idx="3144">
                  <c:v>0.297514</c:v>
                </c:pt>
                <c:pt idx="3145">
                  <c:v>0.30436200000000002</c:v>
                </c:pt>
                <c:pt idx="3146">
                  <c:v>0.31095400000000001</c:v>
                </c:pt>
                <c:pt idx="3147">
                  <c:v>0.31788100000000002</c:v>
                </c:pt>
                <c:pt idx="3148">
                  <c:v>0.32541199999999998</c:v>
                </c:pt>
                <c:pt idx="3149">
                  <c:v>0.33318599999999998</c:v>
                </c:pt>
                <c:pt idx="3150">
                  <c:v>0.34067599999999998</c:v>
                </c:pt>
                <c:pt idx="3151">
                  <c:v>0.34754200000000002</c:v>
                </c:pt>
                <c:pt idx="3152">
                  <c:v>0.35366500000000001</c:v>
                </c:pt>
                <c:pt idx="3153">
                  <c:v>0.35918800000000001</c:v>
                </c:pt>
                <c:pt idx="3154">
                  <c:v>0.36446400000000001</c:v>
                </c:pt>
                <c:pt idx="3155">
                  <c:v>0.36952200000000002</c:v>
                </c:pt>
                <c:pt idx="3156">
                  <c:v>0.37384699999999998</c:v>
                </c:pt>
                <c:pt idx="3157">
                  <c:v>0.37736399999999998</c:v>
                </c:pt>
                <c:pt idx="3158">
                  <c:v>0.38124599999999997</c:v>
                </c:pt>
                <c:pt idx="3159">
                  <c:v>0.38692599999999999</c:v>
                </c:pt>
                <c:pt idx="3160">
                  <c:v>0.394814</c:v>
                </c:pt>
                <c:pt idx="3161">
                  <c:v>0.40410200000000002</c:v>
                </c:pt>
                <c:pt idx="3162">
                  <c:v>0.41367300000000001</c:v>
                </c:pt>
                <c:pt idx="3163">
                  <c:v>0.42282199999999998</c:v>
                </c:pt>
                <c:pt idx="3164">
                  <c:v>0.431396</c:v>
                </c:pt>
                <c:pt idx="3165">
                  <c:v>0.439554</c:v>
                </c:pt>
                <c:pt idx="3166">
                  <c:v>0.44734800000000002</c:v>
                </c:pt>
                <c:pt idx="3167">
                  <c:v>0.45451399999999997</c:v>
                </c:pt>
                <c:pt idx="3168">
                  <c:v>0.46068900000000002</c:v>
                </c:pt>
                <c:pt idx="3169">
                  <c:v>0.46589399999999997</c:v>
                </c:pt>
                <c:pt idx="3170">
                  <c:v>0.470777</c:v>
                </c:pt>
                <c:pt idx="3171">
                  <c:v>0.475879</c:v>
                </c:pt>
                <c:pt idx="3172">
                  <c:v>0.48086099999999998</c:v>
                </c:pt>
                <c:pt idx="3173">
                  <c:v>0.48503299999999999</c:v>
                </c:pt>
                <c:pt idx="3174">
                  <c:v>0.488014</c:v>
                </c:pt>
                <c:pt idx="3175">
                  <c:v>0.48977999999999999</c:v>
                </c:pt>
                <c:pt idx="3176">
                  <c:v>0.490454</c:v>
                </c:pt>
                <c:pt idx="3177">
                  <c:v>0.49019200000000002</c:v>
                </c:pt>
                <c:pt idx="3178">
                  <c:v>0.48918899999999998</c:v>
                </c:pt>
                <c:pt idx="3179">
                  <c:v>0.48763000000000001</c:v>
                </c:pt>
                <c:pt idx="3180">
                  <c:v>0.48577399999999998</c:v>
                </c:pt>
                <c:pt idx="3181">
                  <c:v>0.484261</c:v>
                </c:pt>
                <c:pt idx="3182">
                  <c:v>0.48373500000000003</c:v>
                </c:pt>
                <c:pt idx="3183">
                  <c:v>0.48387999999999998</c:v>
                </c:pt>
                <c:pt idx="3184">
                  <c:v>0.483713</c:v>
                </c:pt>
                <c:pt idx="3185">
                  <c:v>0.48247899999999999</c:v>
                </c:pt>
                <c:pt idx="3186">
                  <c:v>0.48061100000000001</c:v>
                </c:pt>
                <c:pt idx="3187">
                  <c:v>0.479265</c:v>
                </c:pt>
                <c:pt idx="3188">
                  <c:v>0.47886800000000002</c:v>
                </c:pt>
                <c:pt idx="3189">
                  <c:v>0.47906500000000002</c:v>
                </c:pt>
                <c:pt idx="3190">
                  <c:v>0.479296</c:v>
                </c:pt>
                <c:pt idx="3191">
                  <c:v>0.47928500000000002</c:v>
                </c:pt>
                <c:pt idx="3192">
                  <c:v>0.47911599999999999</c:v>
                </c:pt>
                <c:pt idx="3193">
                  <c:v>0.47898299999999999</c:v>
                </c:pt>
                <c:pt idx="3194">
                  <c:v>0.47898499999999999</c:v>
                </c:pt>
                <c:pt idx="3195">
                  <c:v>0.47911399999999998</c:v>
                </c:pt>
                <c:pt idx="3196">
                  <c:v>0.47937800000000003</c:v>
                </c:pt>
                <c:pt idx="3197">
                  <c:v>0.47978700000000002</c:v>
                </c:pt>
                <c:pt idx="3198">
                  <c:v>0.48025299999999999</c:v>
                </c:pt>
                <c:pt idx="3199">
                  <c:v>0.480661</c:v>
                </c:pt>
                <c:pt idx="3200">
                  <c:v>0.48094500000000001</c:v>
                </c:pt>
                <c:pt idx="3201">
                  <c:v>0.48101300000000002</c:v>
                </c:pt>
                <c:pt idx="3202">
                  <c:v>0.48066799999999998</c:v>
                </c:pt>
                <c:pt idx="3203">
                  <c:v>0.47980800000000001</c:v>
                </c:pt>
                <c:pt idx="3204">
                  <c:v>0.47869499999999998</c:v>
                </c:pt>
                <c:pt idx="3205">
                  <c:v>0.47778700000000002</c:v>
                </c:pt>
                <c:pt idx="3206">
                  <c:v>0.47730699999999998</c:v>
                </c:pt>
                <c:pt idx="3207">
                  <c:v>0.47710000000000002</c:v>
                </c:pt>
                <c:pt idx="3208">
                  <c:v>0.47682200000000002</c:v>
                </c:pt>
                <c:pt idx="3209">
                  <c:v>0.47637699999999999</c:v>
                </c:pt>
                <c:pt idx="3210">
                  <c:v>0.47653699999999999</c:v>
                </c:pt>
                <c:pt idx="3211">
                  <c:v>0.47836499999999998</c:v>
                </c:pt>
                <c:pt idx="3212">
                  <c:v>0.48184900000000003</c:v>
                </c:pt>
                <c:pt idx="3213">
                  <c:v>0.48636800000000002</c:v>
                </c:pt>
                <c:pt idx="3214">
                  <c:v>0.491506</c:v>
                </c:pt>
                <c:pt idx="3215">
                  <c:v>0.49719400000000002</c:v>
                </c:pt>
                <c:pt idx="3216">
                  <c:v>0.50337799999999999</c:v>
                </c:pt>
                <c:pt idx="3217">
                  <c:v>0.509853</c:v>
                </c:pt>
                <c:pt idx="3218">
                  <c:v>0.51649699999999998</c:v>
                </c:pt>
                <c:pt idx="3219">
                  <c:v>0.52337500000000003</c:v>
                </c:pt>
                <c:pt idx="3220">
                  <c:v>0.53048300000000004</c:v>
                </c:pt>
                <c:pt idx="3221">
                  <c:v>0.53756700000000002</c:v>
                </c:pt>
                <c:pt idx="3222">
                  <c:v>0.544373</c:v>
                </c:pt>
                <c:pt idx="3223">
                  <c:v>0.55088099999999995</c:v>
                </c:pt>
                <c:pt idx="3224">
                  <c:v>0.55715400000000004</c:v>
                </c:pt>
                <c:pt idx="3225">
                  <c:v>0.56313899999999995</c:v>
                </c:pt>
                <c:pt idx="3226">
                  <c:v>0.56876499999999997</c:v>
                </c:pt>
                <c:pt idx="3227">
                  <c:v>0.57416900000000004</c:v>
                </c:pt>
                <c:pt idx="3228">
                  <c:v>0.57955500000000004</c:v>
                </c:pt>
                <c:pt idx="3229">
                  <c:v>0.58480200000000004</c:v>
                </c:pt>
                <c:pt idx="3230">
                  <c:v>0.58957400000000004</c:v>
                </c:pt>
                <c:pt idx="3231">
                  <c:v>0.59373900000000002</c:v>
                </c:pt>
                <c:pt idx="3232">
                  <c:v>0.59734799999999999</c:v>
                </c:pt>
                <c:pt idx="3233">
                  <c:v>0.60057099999999997</c:v>
                </c:pt>
                <c:pt idx="3234">
                  <c:v>0.60400299999999996</c:v>
                </c:pt>
                <c:pt idx="3235">
                  <c:v>0.608294</c:v>
                </c:pt>
                <c:pt idx="3236">
                  <c:v>0.61308200000000002</c:v>
                </c:pt>
                <c:pt idx="3237">
                  <c:v>0.61746100000000004</c:v>
                </c:pt>
                <c:pt idx="3238">
                  <c:v>0.62094099999999997</c:v>
                </c:pt>
                <c:pt idx="3239">
                  <c:v>0.62365499999999996</c:v>
                </c:pt>
                <c:pt idx="3240">
                  <c:v>0.626027</c:v>
                </c:pt>
                <c:pt idx="3241">
                  <c:v>0.62825399999999998</c:v>
                </c:pt>
                <c:pt idx="3242">
                  <c:v>0.63016499999999998</c:v>
                </c:pt>
                <c:pt idx="3243">
                  <c:v>0.63139999999999996</c:v>
                </c:pt>
                <c:pt idx="3244">
                  <c:v>0.63180400000000003</c:v>
                </c:pt>
                <c:pt idx="3245">
                  <c:v>0.63183100000000003</c:v>
                </c:pt>
                <c:pt idx="3246">
                  <c:v>0.63221899999999998</c:v>
                </c:pt>
                <c:pt idx="3247">
                  <c:v>0.63318600000000003</c:v>
                </c:pt>
                <c:pt idx="3248">
                  <c:v>0.63431599999999999</c:v>
                </c:pt>
                <c:pt idx="3249">
                  <c:v>0.63504000000000005</c:v>
                </c:pt>
                <c:pt idx="3250">
                  <c:v>0.63505900000000004</c:v>
                </c:pt>
                <c:pt idx="3251">
                  <c:v>0.63437600000000005</c:v>
                </c:pt>
                <c:pt idx="3252">
                  <c:v>0.63305100000000003</c:v>
                </c:pt>
                <c:pt idx="3253">
                  <c:v>0.63109099999999996</c:v>
                </c:pt>
                <c:pt idx="3254">
                  <c:v>0.62855799999999995</c:v>
                </c:pt>
                <c:pt idx="3255">
                  <c:v>0.62568299999999999</c:v>
                </c:pt>
                <c:pt idx="3256">
                  <c:v>0.62276500000000001</c:v>
                </c:pt>
                <c:pt idx="3257">
                  <c:v>0.61990800000000001</c:v>
                </c:pt>
                <c:pt idx="3258">
                  <c:v>0.61699000000000004</c:v>
                </c:pt>
                <c:pt idx="3259">
                  <c:v>0.61382099999999995</c:v>
                </c:pt>
                <c:pt idx="3260">
                  <c:v>0.61026599999999998</c:v>
                </c:pt>
                <c:pt idx="3261">
                  <c:v>0.60632699999999995</c:v>
                </c:pt>
                <c:pt idx="3262">
                  <c:v>0.60223700000000002</c:v>
                </c:pt>
                <c:pt idx="3263">
                  <c:v>0.59837899999999999</c:v>
                </c:pt>
                <c:pt idx="3264">
                  <c:v>0.59492900000000004</c:v>
                </c:pt>
                <c:pt idx="3265">
                  <c:v>0.59170800000000001</c:v>
                </c:pt>
                <c:pt idx="3266">
                  <c:v>0.58852599999999999</c:v>
                </c:pt>
                <c:pt idx="3267">
                  <c:v>0.58547800000000005</c:v>
                </c:pt>
                <c:pt idx="3268">
                  <c:v>0.58300700000000005</c:v>
                </c:pt>
                <c:pt idx="3269">
                  <c:v>0.581654</c:v>
                </c:pt>
                <c:pt idx="3270">
                  <c:v>0.58144700000000005</c:v>
                </c:pt>
                <c:pt idx="3271">
                  <c:v>0.58172900000000005</c:v>
                </c:pt>
                <c:pt idx="3272">
                  <c:v>0.58179099999999995</c:v>
                </c:pt>
                <c:pt idx="3273">
                  <c:v>0.58138699999999999</c:v>
                </c:pt>
                <c:pt idx="3274">
                  <c:v>0.58075100000000002</c:v>
                </c:pt>
                <c:pt idx="3275">
                  <c:v>0.58025099999999996</c:v>
                </c:pt>
                <c:pt idx="3276">
                  <c:v>0.57999999999999996</c:v>
                </c:pt>
                <c:pt idx="3277">
                  <c:v>0.57983300000000004</c:v>
                </c:pt>
                <c:pt idx="3278">
                  <c:v>0.579592</c:v>
                </c:pt>
                <c:pt idx="3279">
                  <c:v>0.57935400000000004</c:v>
                </c:pt>
                <c:pt idx="3280">
                  <c:v>0.57927399999999996</c:v>
                </c:pt>
                <c:pt idx="3281">
                  <c:v>0.57925000000000004</c:v>
                </c:pt>
                <c:pt idx="3282">
                  <c:v>0.57902699999999996</c:v>
                </c:pt>
                <c:pt idx="3283">
                  <c:v>0.57844099999999998</c:v>
                </c:pt>
                <c:pt idx="3284">
                  <c:v>0.57740599999999997</c:v>
                </c:pt>
                <c:pt idx="3285">
                  <c:v>0.57585600000000003</c:v>
                </c:pt>
                <c:pt idx="3286">
                  <c:v>0.57373499999999999</c:v>
                </c:pt>
                <c:pt idx="3287">
                  <c:v>0.57099500000000003</c:v>
                </c:pt>
                <c:pt idx="3288">
                  <c:v>0.56761600000000001</c:v>
                </c:pt>
                <c:pt idx="3289">
                  <c:v>0.56372</c:v>
                </c:pt>
                <c:pt idx="3290">
                  <c:v>0.55959700000000001</c:v>
                </c:pt>
                <c:pt idx="3291">
                  <c:v>0.55548900000000001</c:v>
                </c:pt>
                <c:pt idx="3292">
                  <c:v>0.55142500000000005</c:v>
                </c:pt>
                <c:pt idx="3293">
                  <c:v>0.54733799999999999</c:v>
                </c:pt>
                <c:pt idx="3294">
                  <c:v>0.54317400000000005</c:v>
                </c:pt>
                <c:pt idx="3295">
                  <c:v>0.53890499999999997</c:v>
                </c:pt>
                <c:pt idx="3296">
                  <c:v>0.53455900000000001</c:v>
                </c:pt>
                <c:pt idx="3297">
                  <c:v>0.53026099999999998</c:v>
                </c:pt>
                <c:pt idx="3298">
                  <c:v>0.52614899999999998</c:v>
                </c:pt>
                <c:pt idx="3299">
                  <c:v>0.52220200000000006</c:v>
                </c:pt>
                <c:pt idx="3300">
                  <c:v>0.51826000000000005</c:v>
                </c:pt>
                <c:pt idx="3301">
                  <c:v>0.51423099999999999</c:v>
                </c:pt>
                <c:pt idx="3302">
                  <c:v>0.510158</c:v>
                </c:pt>
                <c:pt idx="3303">
                  <c:v>0.50609899999999997</c:v>
                </c:pt>
                <c:pt idx="3304">
                  <c:v>0.50210600000000005</c:v>
                </c:pt>
                <c:pt idx="3305">
                  <c:v>0.49828099999999997</c:v>
                </c:pt>
                <c:pt idx="3306">
                  <c:v>0.49472100000000002</c:v>
                </c:pt>
                <c:pt idx="3307">
                  <c:v>0.49139500000000003</c:v>
                </c:pt>
                <c:pt idx="3308">
                  <c:v>0.488174</c:v>
                </c:pt>
                <c:pt idx="3309">
                  <c:v>0.48497899999999999</c:v>
                </c:pt>
                <c:pt idx="3310">
                  <c:v>0.48180099999999998</c:v>
                </c:pt>
                <c:pt idx="3311">
                  <c:v>0.47864000000000001</c:v>
                </c:pt>
                <c:pt idx="3312">
                  <c:v>0.47555500000000001</c:v>
                </c:pt>
                <c:pt idx="3313">
                  <c:v>0.47274300000000002</c:v>
                </c:pt>
                <c:pt idx="3314">
                  <c:v>0.47039199999999998</c:v>
                </c:pt>
                <c:pt idx="3315">
                  <c:v>0.46843499999999999</c:v>
                </c:pt>
                <c:pt idx="3316">
                  <c:v>0.46664600000000001</c:v>
                </c:pt>
                <c:pt idx="3317">
                  <c:v>0.46493600000000002</c:v>
                </c:pt>
                <c:pt idx="3318">
                  <c:v>0.46334799999999998</c:v>
                </c:pt>
                <c:pt idx="3319">
                  <c:v>0.46184199999999997</c:v>
                </c:pt>
                <c:pt idx="3320">
                  <c:v>0.46023599999999998</c:v>
                </c:pt>
                <c:pt idx="3321">
                  <c:v>0.45834999999999998</c:v>
                </c:pt>
                <c:pt idx="3322">
                  <c:v>0.45619700000000002</c:v>
                </c:pt>
                <c:pt idx="3323">
                  <c:v>0.454013</c:v>
                </c:pt>
                <c:pt idx="3324">
                  <c:v>0.45211600000000002</c:v>
                </c:pt>
                <c:pt idx="3325">
                  <c:v>0.45067600000000002</c:v>
                </c:pt>
                <c:pt idx="3326">
                  <c:v>0.44961200000000001</c:v>
                </c:pt>
                <c:pt idx="3327">
                  <c:v>0.44871800000000001</c:v>
                </c:pt>
                <c:pt idx="3328">
                  <c:v>0.44784200000000002</c:v>
                </c:pt>
                <c:pt idx="3329">
                  <c:v>0.44692999999999999</c:v>
                </c:pt>
                <c:pt idx="3330">
                  <c:v>0.44594899999999998</c:v>
                </c:pt>
                <c:pt idx="3331">
                  <c:v>0.44485999999999998</c:v>
                </c:pt>
                <c:pt idx="3332">
                  <c:v>0.443631</c:v>
                </c:pt>
                <c:pt idx="3333">
                  <c:v>0.44221500000000002</c:v>
                </c:pt>
                <c:pt idx="3334">
                  <c:v>0.44053599999999998</c:v>
                </c:pt>
                <c:pt idx="3335">
                  <c:v>0.43854500000000002</c:v>
                </c:pt>
                <c:pt idx="3336">
                  <c:v>0.43628800000000001</c:v>
                </c:pt>
                <c:pt idx="3337">
                  <c:v>0.43388100000000002</c:v>
                </c:pt>
                <c:pt idx="3338">
                  <c:v>0.43141200000000002</c:v>
                </c:pt>
                <c:pt idx="3339">
                  <c:v>0.428896</c:v>
                </c:pt>
                <c:pt idx="3340">
                  <c:v>0.42632199999999998</c:v>
                </c:pt>
                <c:pt idx="3341">
                  <c:v>0.42369400000000002</c:v>
                </c:pt>
                <c:pt idx="3342">
                  <c:v>0.42100799999999999</c:v>
                </c:pt>
                <c:pt idx="3343">
                  <c:v>0.41823900000000003</c:v>
                </c:pt>
                <c:pt idx="3344">
                  <c:v>0.41540199999999999</c:v>
                </c:pt>
                <c:pt idx="3345">
                  <c:v>0.41262300000000002</c:v>
                </c:pt>
                <c:pt idx="3346">
                  <c:v>0.410163</c:v>
                </c:pt>
                <c:pt idx="3347">
                  <c:v>0.40829199999999999</c:v>
                </c:pt>
                <c:pt idx="3348">
                  <c:v>0.40710099999999999</c:v>
                </c:pt>
                <c:pt idx="3349">
                  <c:v>0.40645700000000001</c:v>
                </c:pt>
                <c:pt idx="3350">
                  <c:v>0.40612799999999999</c:v>
                </c:pt>
                <c:pt idx="3351">
                  <c:v>0.40594000000000002</c:v>
                </c:pt>
                <c:pt idx="3352">
                  <c:v>0.40583599999999997</c:v>
                </c:pt>
                <c:pt idx="3353">
                  <c:v>0.405858</c:v>
                </c:pt>
                <c:pt idx="3354">
                  <c:v>0.40610099999999999</c:v>
                </c:pt>
                <c:pt idx="3355">
                  <c:v>0.40664800000000001</c:v>
                </c:pt>
                <c:pt idx="3356">
                  <c:v>0.40750599999999998</c:v>
                </c:pt>
                <c:pt idx="3357">
                  <c:v>0.40859299999999998</c:v>
                </c:pt>
                <c:pt idx="3358">
                  <c:v>0.40982400000000002</c:v>
                </c:pt>
                <c:pt idx="3359">
                  <c:v>0.41121600000000003</c:v>
                </c:pt>
                <c:pt idx="3360">
                  <c:v>0.412906</c:v>
                </c:pt>
                <c:pt idx="3361">
                  <c:v>0.41502600000000001</c:v>
                </c:pt>
                <c:pt idx="3362">
                  <c:v>0.417574</c:v>
                </c:pt>
                <c:pt idx="3363">
                  <c:v>0.42042000000000002</c:v>
                </c:pt>
                <c:pt idx="3364">
                  <c:v>0.423427</c:v>
                </c:pt>
                <c:pt idx="3365">
                  <c:v>0.426506</c:v>
                </c:pt>
                <c:pt idx="3366">
                  <c:v>0.42960799999999999</c:v>
                </c:pt>
                <c:pt idx="3367">
                  <c:v>0.43269099999999999</c:v>
                </c:pt>
                <c:pt idx="3368">
                  <c:v>0.43571100000000001</c:v>
                </c:pt>
                <c:pt idx="3369">
                  <c:v>0.438666</c:v>
                </c:pt>
                <c:pt idx="3370">
                  <c:v>0.44162400000000002</c:v>
                </c:pt>
                <c:pt idx="3371">
                  <c:v>0.44464399999999998</c:v>
                </c:pt>
                <c:pt idx="3372">
                  <c:v>0.44763799999999998</c:v>
                </c:pt>
                <c:pt idx="3373">
                  <c:v>0.45038800000000001</c:v>
                </c:pt>
                <c:pt idx="3374">
                  <c:v>0.452735</c:v>
                </c:pt>
                <c:pt idx="3375">
                  <c:v>0.45466400000000001</c:v>
                </c:pt>
                <c:pt idx="3376">
                  <c:v>0.45621299999999998</c:v>
                </c:pt>
                <c:pt idx="3377">
                  <c:v>0.45739000000000002</c:v>
                </c:pt>
                <c:pt idx="3378">
                  <c:v>0.45818700000000001</c:v>
                </c:pt>
                <c:pt idx="3379">
                  <c:v>0.45860400000000001</c:v>
                </c:pt>
                <c:pt idx="3380">
                  <c:v>0.458621</c:v>
                </c:pt>
                <c:pt idx="3381">
                  <c:v>0.45818700000000001</c:v>
                </c:pt>
                <c:pt idx="3382">
                  <c:v>0.45728400000000002</c:v>
                </c:pt>
                <c:pt idx="3383">
                  <c:v>0.45597700000000002</c:v>
                </c:pt>
                <c:pt idx="3384">
                  <c:v>0.454351</c:v>
                </c:pt>
                <c:pt idx="3385">
                  <c:v>0.452405</c:v>
                </c:pt>
                <c:pt idx="3386">
                  <c:v>0.45003500000000002</c:v>
                </c:pt>
                <c:pt idx="3387">
                  <c:v>0.44714399999999999</c:v>
                </c:pt>
                <c:pt idx="3388">
                  <c:v>0.44370599999999999</c:v>
                </c:pt>
                <c:pt idx="3389">
                  <c:v>0.43976300000000001</c:v>
                </c:pt>
                <c:pt idx="3390">
                  <c:v>0.43539099999999997</c:v>
                </c:pt>
                <c:pt idx="3391">
                  <c:v>0.43066100000000002</c:v>
                </c:pt>
                <c:pt idx="3392">
                  <c:v>0.42562</c:v>
                </c:pt>
                <c:pt idx="3393">
                  <c:v>0.42032599999999998</c:v>
                </c:pt>
                <c:pt idx="3394">
                  <c:v>0.41488700000000001</c:v>
                </c:pt>
                <c:pt idx="3395">
                  <c:v>0.409416</c:v>
                </c:pt>
                <c:pt idx="3396">
                  <c:v>0.40396100000000001</c:v>
                </c:pt>
                <c:pt idx="3397">
                  <c:v>0.39850000000000002</c:v>
                </c:pt>
                <c:pt idx="3398">
                  <c:v>0.39298699999999998</c:v>
                </c:pt>
                <c:pt idx="3399">
                  <c:v>0.38742100000000002</c:v>
                </c:pt>
                <c:pt idx="3400">
                  <c:v>0.38189600000000001</c:v>
                </c:pt>
                <c:pt idx="3401">
                  <c:v>0.37657499999999999</c:v>
                </c:pt>
                <c:pt idx="3402">
                  <c:v>0.37155899999999997</c:v>
                </c:pt>
                <c:pt idx="3403">
                  <c:v>0.366815</c:v>
                </c:pt>
                <c:pt idx="3404">
                  <c:v>0.36227799999999999</c:v>
                </c:pt>
                <c:pt idx="3405">
                  <c:v>0.35794900000000002</c:v>
                </c:pt>
                <c:pt idx="3406">
                  <c:v>0.35386499999999999</c:v>
                </c:pt>
                <c:pt idx="3407">
                  <c:v>0.35000700000000001</c:v>
                </c:pt>
                <c:pt idx="3408">
                  <c:v>0.346306</c:v>
                </c:pt>
                <c:pt idx="3409">
                  <c:v>0.34272799999999998</c:v>
                </c:pt>
                <c:pt idx="3410">
                  <c:v>0.33931899999999998</c:v>
                </c:pt>
                <c:pt idx="3411">
                  <c:v>0.33614699999999997</c:v>
                </c:pt>
                <c:pt idx="3412">
                  <c:v>0.33324799999999999</c:v>
                </c:pt>
                <c:pt idx="3413">
                  <c:v>0.33060899999999999</c:v>
                </c:pt>
                <c:pt idx="3414">
                  <c:v>0.32819500000000001</c:v>
                </c:pt>
                <c:pt idx="3415">
                  <c:v>0.325957</c:v>
                </c:pt>
                <c:pt idx="3416">
                  <c:v>0.32387100000000002</c:v>
                </c:pt>
                <c:pt idx="3417">
                  <c:v>0.321988</c:v>
                </c:pt>
                <c:pt idx="3418">
                  <c:v>0.32039499999999999</c:v>
                </c:pt>
                <c:pt idx="3419">
                  <c:v>0.31911200000000001</c:v>
                </c:pt>
                <c:pt idx="3420">
                  <c:v>0.31804199999999999</c:v>
                </c:pt>
                <c:pt idx="3421">
                  <c:v>0.31704100000000002</c:v>
                </c:pt>
                <c:pt idx="3422">
                  <c:v>0.31603799999999999</c:v>
                </c:pt>
                <c:pt idx="3423">
                  <c:v>0.31507600000000002</c:v>
                </c:pt>
                <c:pt idx="3424">
                  <c:v>0.31426399999999999</c:v>
                </c:pt>
                <c:pt idx="3425">
                  <c:v>0.31365100000000001</c:v>
                </c:pt>
                <c:pt idx="3426">
                  <c:v>0.313193</c:v>
                </c:pt>
                <c:pt idx="3427">
                  <c:v>0.31283</c:v>
                </c:pt>
                <c:pt idx="3428">
                  <c:v>0.312587</c:v>
                </c:pt>
                <c:pt idx="3429">
                  <c:v>0.31254300000000002</c:v>
                </c:pt>
                <c:pt idx="3430">
                  <c:v>0.312745</c:v>
                </c:pt>
                <c:pt idx="3431">
                  <c:v>0.31317699999999998</c:v>
                </c:pt>
                <c:pt idx="3432">
                  <c:v>0.31381700000000001</c:v>
                </c:pt>
                <c:pt idx="3433">
                  <c:v>0.314695</c:v>
                </c:pt>
                <c:pt idx="3434">
                  <c:v>0.31588699999999997</c:v>
                </c:pt>
                <c:pt idx="3435">
                  <c:v>0.31744800000000001</c:v>
                </c:pt>
                <c:pt idx="3436">
                  <c:v>0.31938100000000003</c:v>
                </c:pt>
                <c:pt idx="3437">
                  <c:v>0.32165700000000003</c:v>
                </c:pt>
                <c:pt idx="3438">
                  <c:v>0.32424500000000001</c:v>
                </c:pt>
                <c:pt idx="3439">
                  <c:v>0.32708199999999998</c:v>
                </c:pt>
                <c:pt idx="3440">
                  <c:v>0.33004899999999998</c:v>
                </c:pt>
                <c:pt idx="3441">
                  <c:v>0.332986</c:v>
                </c:pt>
                <c:pt idx="3442">
                  <c:v>0.33574199999999998</c:v>
                </c:pt>
                <c:pt idx="3443">
                  <c:v>0.33822200000000002</c:v>
                </c:pt>
                <c:pt idx="3444">
                  <c:v>0.340424</c:v>
                </c:pt>
                <c:pt idx="3445">
                  <c:v>0.34242800000000001</c:v>
                </c:pt>
                <c:pt idx="3446">
                  <c:v>0.34429199999999999</c:v>
                </c:pt>
                <c:pt idx="3447">
                  <c:v>0.34599000000000002</c:v>
                </c:pt>
                <c:pt idx="3448">
                  <c:v>0.34748000000000001</c:v>
                </c:pt>
                <c:pt idx="3449">
                  <c:v>0.34877599999999997</c:v>
                </c:pt>
                <c:pt idx="3450">
                  <c:v>0.34994799999999998</c:v>
                </c:pt>
                <c:pt idx="3451">
                  <c:v>0.35108099999999998</c:v>
                </c:pt>
                <c:pt idx="3452">
                  <c:v>0.35225099999999998</c:v>
                </c:pt>
                <c:pt idx="3453">
                  <c:v>0.35348299999999999</c:v>
                </c:pt>
                <c:pt idx="3454">
                  <c:v>0.35470699999999999</c:v>
                </c:pt>
                <c:pt idx="3455">
                  <c:v>0.35581400000000002</c:v>
                </c:pt>
                <c:pt idx="3456">
                  <c:v>0.35676799999999997</c:v>
                </c:pt>
                <c:pt idx="3457">
                  <c:v>0.35762100000000002</c:v>
                </c:pt>
                <c:pt idx="3458">
                  <c:v>0.35841600000000001</c:v>
                </c:pt>
                <c:pt idx="3459">
                  <c:v>0.359128</c:v>
                </c:pt>
                <c:pt idx="3460">
                  <c:v>0.35974899999999999</c:v>
                </c:pt>
                <c:pt idx="3461">
                  <c:v>0.36035299999999998</c:v>
                </c:pt>
                <c:pt idx="3462">
                  <c:v>0.36102000000000001</c:v>
                </c:pt>
                <c:pt idx="3463">
                  <c:v>0.36172599999999999</c:v>
                </c:pt>
                <c:pt idx="3464">
                  <c:v>0.36236099999999999</c:v>
                </c:pt>
                <c:pt idx="3465">
                  <c:v>0.36282999999999999</c:v>
                </c:pt>
                <c:pt idx="3466">
                  <c:v>0.36311599999999999</c:v>
                </c:pt>
                <c:pt idx="3467">
                  <c:v>0.36326399999999998</c:v>
                </c:pt>
                <c:pt idx="3468">
                  <c:v>0.363319</c:v>
                </c:pt>
                <c:pt idx="3469">
                  <c:v>0.36324899999999999</c:v>
                </c:pt>
                <c:pt idx="3470">
                  <c:v>0.36297299999999999</c:v>
                </c:pt>
                <c:pt idx="3471">
                  <c:v>0.36250500000000002</c:v>
                </c:pt>
                <c:pt idx="3472">
                  <c:v>0.36201800000000001</c:v>
                </c:pt>
                <c:pt idx="3473">
                  <c:v>0.36170799999999997</c:v>
                </c:pt>
                <c:pt idx="3474">
                  <c:v>0.36164099999999999</c:v>
                </c:pt>
                <c:pt idx="3475">
                  <c:v>0.36175099999999999</c:v>
                </c:pt>
                <c:pt idx="3476">
                  <c:v>0.36191699999999999</c:v>
                </c:pt>
                <c:pt idx="3477">
                  <c:v>0.36199599999999998</c:v>
                </c:pt>
                <c:pt idx="3478">
                  <c:v>0.36188100000000001</c:v>
                </c:pt>
                <c:pt idx="3479">
                  <c:v>0.36155799999999999</c:v>
                </c:pt>
                <c:pt idx="3480">
                  <c:v>0.36105399999999999</c:v>
                </c:pt>
                <c:pt idx="3481">
                  <c:v>0.36030600000000002</c:v>
                </c:pt>
                <c:pt idx="3482">
                  <c:v>0.35919099999999998</c:v>
                </c:pt>
                <c:pt idx="3483">
                  <c:v>0.35771399999999998</c:v>
                </c:pt>
                <c:pt idx="3484">
                  <c:v>0.35609099999999999</c:v>
                </c:pt>
                <c:pt idx="3485">
                  <c:v>0.35458200000000001</c:v>
                </c:pt>
                <c:pt idx="3486">
                  <c:v>0.35328300000000001</c:v>
                </c:pt>
                <c:pt idx="3487">
                  <c:v>0.35208099999999998</c:v>
                </c:pt>
                <c:pt idx="3488">
                  <c:v>0.350767</c:v>
                </c:pt>
                <c:pt idx="3489">
                  <c:v>0.349157</c:v>
                </c:pt>
                <c:pt idx="3490">
                  <c:v>0.34718100000000002</c:v>
                </c:pt>
                <c:pt idx="3491">
                  <c:v>0.34488200000000002</c:v>
                </c:pt>
                <c:pt idx="3492">
                  <c:v>0.34232000000000001</c:v>
                </c:pt>
                <c:pt idx="3493">
                  <c:v>0.33949699999999999</c:v>
                </c:pt>
                <c:pt idx="3494">
                  <c:v>0.33641500000000002</c:v>
                </c:pt>
                <c:pt idx="3495">
                  <c:v>0.33313799999999999</c:v>
                </c:pt>
                <c:pt idx="3496">
                  <c:v>0.32969900000000002</c:v>
                </c:pt>
                <c:pt idx="3497">
                  <c:v>0.326019</c:v>
                </c:pt>
                <c:pt idx="3498">
                  <c:v>0.32200200000000001</c:v>
                </c:pt>
                <c:pt idx="3499">
                  <c:v>0.31766699999999998</c:v>
                </c:pt>
                <c:pt idx="3500">
                  <c:v>0.31310500000000002</c:v>
                </c:pt>
                <c:pt idx="3501">
                  <c:v>0.30836200000000002</c:v>
                </c:pt>
                <c:pt idx="3502">
                  <c:v>0.30342599999999997</c:v>
                </c:pt>
                <c:pt idx="3503">
                  <c:v>0.298261</c:v>
                </c:pt>
                <c:pt idx="3504">
                  <c:v>0.29282900000000001</c:v>
                </c:pt>
                <c:pt idx="3505">
                  <c:v>0.287134</c:v>
                </c:pt>
                <c:pt idx="3506">
                  <c:v>0.28126200000000001</c:v>
                </c:pt>
                <c:pt idx="3507">
                  <c:v>0.27536699999999997</c:v>
                </c:pt>
                <c:pt idx="3508">
                  <c:v>0.26960499999999998</c:v>
                </c:pt>
                <c:pt idx="3509">
                  <c:v>0.26406400000000002</c:v>
                </c:pt>
                <c:pt idx="3510">
                  <c:v>0.25875300000000001</c:v>
                </c:pt>
                <c:pt idx="3511">
                  <c:v>0.25365100000000002</c:v>
                </c:pt>
                <c:pt idx="3512">
                  <c:v>0.24879499999999999</c:v>
                </c:pt>
                <c:pt idx="3513">
                  <c:v>0.244279</c:v>
                </c:pt>
                <c:pt idx="3514">
                  <c:v>0.24016899999999999</c:v>
                </c:pt>
                <c:pt idx="3515">
                  <c:v>0.236432</c:v>
                </c:pt>
                <c:pt idx="3516">
                  <c:v>0.23294200000000001</c:v>
                </c:pt>
                <c:pt idx="3517">
                  <c:v>0.22958799999999999</c:v>
                </c:pt>
                <c:pt idx="3518">
                  <c:v>0.22633700000000001</c:v>
                </c:pt>
                <c:pt idx="3519">
                  <c:v>0.22322400000000001</c:v>
                </c:pt>
                <c:pt idx="3520">
                  <c:v>0.22026200000000001</c:v>
                </c:pt>
                <c:pt idx="3521">
                  <c:v>0.21743100000000001</c:v>
                </c:pt>
                <c:pt idx="3522">
                  <c:v>0.21471299999999999</c:v>
                </c:pt>
                <c:pt idx="3523">
                  <c:v>0.21207999999999999</c:v>
                </c:pt>
                <c:pt idx="3524">
                  <c:v>0.209427</c:v>
                </c:pt>
                <c:pt idx="3525">
                  <c:v>0.20654600000000001</c:v>
                </c:pt>
                <c:pt idx="3526">
                  <c:v>0.20320099999999999</c:v>
                </c:pt>
                <c:pt idx="3527">
                  <c:v>0.19924800000000001</c:v>
                </c:pt>
                <c:pt idx="3528">
                  <c:v>0.19470999999999999</c:v>
                </c:pt>
                <c:pt idx="3529">
                  <c:v>0.18971399999999999</c:v>
                </c:pt>
                <c:pt idx="3530">
                  <c:v>0.184337</c:v>
                </c:pt>
                <c:pt idx="3531">
                  <c:v>0.178537</c:v>
                </c:pt>
                <c:pt idx="3532">
                  <c:v>0.17224400000000001</c:v>
                </c:pt>
                <c:pt idx="3533">
                  <c:v>0.16548199999999999</c:v>
                </c:pt>
                <c:pt idx="3534">
                  <c:v>0.15836500000000001</c:v>
                </c:pt>
                <c:pt idx="3535">
                  <c:v>0.151004</c:v>
                </c:pt>
                <c:pt idx="3536">
                  <c:v>0.143453</c:v>
                </c:pt>
                <c:pt idx="3537">
                  <c:v>0.13572799999999999</c:v>
                </c:pt>
                <c:pt idx="3538">
                  <c:v>0.12783700000000001</c:v>
                </c:pt>
                <c:pt idx="3539">
                  <c:v>0.119769</c:v>
                </c:pt>
                <c:pt idx="3540">
                  <c:v>0.111521</c:v>
                </c:pt>
                <c:pt idx="3541">
                  <c:v>0.10313799999999999</c:v>
                </c:pt>
                <c:pt idx="3542">
                  <c:v>9.4742999999999994E-2</c:v>
                </c:pt>
                <c:pt idx="3543">
                  <c:v>8.6493E-2</c:v>
                </c:pt>
                <c:pt idx="3544">
                  <c:v>7.8497999999999998E-2</c:v>
                </c:pt>
                <c:pt idx="3545">
                  <c:v>7.0793999999999996E-2</c:v>
                </c:pt>
                <c:pt idx="3546">
                  <c:v>6.3357999999999998E-2</c:v>
                </c:pt>
                <c:pt idx="3547">
                  <c:v>5.6128999999999998E-2</c:v>
                </c:pt>
                <c:pt idx="3548">
                  <c:v>4.9035000000000002E-2</c:v>
                </c:pt>
                <c:pt idx="3549">
                  <c:v>4.2069000000000002E-2</c:v>
                </c:pt>
                <c:pt idx="3550">
                  <c:v>3.5364E-2</c:v>
                </c:pt>
                <c:pt idx="3551">
                  <c:v>2.9163999999999999E-2</c:v>
                </c:pt>
                <c:pt idx="3552">
                  <c:v>2.3702999999999998E-2</c:v>
                </c:pt>
                <c:pt idx="3553">
                  <c:v>1.9082999999999999E-2</c:v>
                </c:pt>
                <c:pt idx="3554">
                  <c:v>1.5257E-2</c:v>
                </c:pt>
                <c:pt idx="3555">
                  <c:v>1.2118E-2</c:v>
                </c:pt>
                <c:pt idx="3556">
                  <c:v>9.5980000000000006E-3</c:v>
                </c:pt>
                <c:pt idx="3557">
                  <c:v>7.6880000000000004E-3</c:v>
                </c:pt>
                <c:pt idx="3558">
                  <c:v>6.3930000000000002E-3</c:v>
                </c:pt>
                <c:pt idx="3559">
                  <c:v>5.7400000000000003E-3</c:v>
                </c:pt>
                <c:pt idx="3560">
                  <c:v>5.535E-3</c:v>
                </c:pt>
                <c:pt idx="3561">
                  <c:v>5.4860000000000004E-3</c:v>
                </c:pt>
                <c:pt idx="3562">
                  <c:v>6.1130000000000004E-3</c:v>
                </c:pt>
                <c:pt idx="3563">
                  <c:v>7.208E-3</c:v>
                </c:pt>
                <c:pt idx="3564">
                  <c:v>8.6770000000000007E-3</c:v>
                </c:pt>
                <c:pt idx="3565">
                  <c:v>1.0630000000000001E-2</c:v>
                </c:pt>
                <c:pt idx="3566">
                  <c:v>1.3228999999999999E-2</c:v>
                </c:pt>
                <c:pt idx="3567">
                  <c:v>1.6531000000000001E-2</c:v>
                </c:pt>
                <c:pt idx="3568">
                  <c:v>2.0527E-2</c:v>
                </c:pt>
                <c:pt idx="3569">
                  <c:v>2.5229000000000001E-2</c:v>
                </c:pt>
                <c:pt idx="3570">
                  <c:v>3.0647000000000001E-2</c:v>
                </c:pt>
                <c:pt idx="3571">
                  <c:v>3.6739000000000001E-2</c:v>
                </c:pt>
                <c:pt idx="3572">
                  <c:v>4.3468E-2</c:v>
                </c:pt>
                <c:pt idx="3573">
                  <c:v>5.0895999999999997E-2</c:v>
                </c:pt>
                <c:pt idx="3574">
                  <c:v>5.9158000000000002E-2</c:v>
                </c:pt>
                <c:pt idx="3575">
                  <c:v>6.8324999999999997E-2</c:v>
                </c:pt>
                <c:pt idx="3576">
                  <c:v>7.8308000000000003E-2</c:v>
                </c:pt>
                <c:pt idx="3577">
                  <c:v>8.8925000000000004E-2</c:v>
                </c:pt>
                <c:pt idx="3578">
                  <c:v>0.10004</c:v>
                </c:pt>
                <c:pt idx="3579">
                  <c:v>0.111635</c:v>
                </c:pt>
                <c:pt idx="3580">
                  <c:v>0.12374</c:v>
                </c:pt>
                <c:pt idx="3581">
                  <c:v>0.136355</c:v>
                </c:pt>
                <c:pt idx="3582">
                  <c:v>0.14945</c:v>
                </c:pt>
                <c:pt idx="3583">
                  <c:v>0.162967</c:v>
                </c:pt>
                <c:pt idx="3584">
                  <c:v>0.17677499999999999</c:v>
                </c:pt>
                <c:pt idx="3585">
                  <c:v>0.190665</c:v>
                </c:pt>
                <c:pt idx="3586">
                  <c:v>0.20444200000000001</c:v>
                </c:pt>
                <c:pt idx="3587">
                  <c:v>0.21803</c:v>
                </c:pt>
                <c:pt idx="3588">
                  <c:v>0.23147999999999999</c:v>
                </c:pt>
                <c:pt idx="3589">
                  <c:v>0.24485000000000001</c:v>
                </c:pt>
                <c:pt idx="3590">
                  <c:v>0.25811000000000001</c:v>
                </c:pt>
                <c:pt idx="3591">
                  <c:v>0.27116200000000001</c:v>
                </c:pt>
                <c:pt idx="3592">
                  <c:v>0.28392899999999999</c:v>
                </c:pt>
                <c:pt idx="3593">
                  <c:v>0.29635600000000001</c:v>
                </c:pt>
                <c:pt idx="3594">
                  <c:v>0.30833899999999997</c:v>
                </c:pt>
                <c:pt idx="3595">
                  <c:v>0.319714</c:v>
                </c:pt>
                <c:pt idx="3596">
                  <c:v>0.33035199999999998</c:v>
                </c:pt>
                <c:pt idx="3597">
                  <c:v>0.34019500000000003</c:v>
                </c:pt>
                <c:pt idx="3598">
                  <c:v>0.349192</c:v>
                </c:pt>
                <c:pt idx="3599">
                  <c:v>0.35720299999999999</c:v>
                </c:pt>
                <c:pt idx="3600">
                  <c:v>0.36404300000000001</c:v>
                </c:pt>
                <c:pt idx="3601">
                  <c:v>0.369612</c:v>
                </c:pt>
                <c:pt idx="3602">
                  <c:v>0.37398900000000002</c:v>
                </c:pt>
                <c:pt idx="3603">
                  <c:v>0.37735999999999997</c:v>
                </c:pt>
                <c:pt idx="3604">
                  <c:v>0.37987300000000002</c:v>
                </c:pt>
                <c:pt idx="3605">
                  <c:v>0.38155699999999998</c:v>
                </c:pt>
                <c:pt idx="3606">
                  <c:v>0.38236700000000001</c:v>
                </c:pt>
                <c:pt idx="3607">
                  <c:v>0.38225700000000001</c:v>
                </c:pt>
                <c:pt idx="3608">
                  <c:v>0.38123800000000002</c:v>
                </c:pt>
                <c:pt idx="3609">
                  <c:v>0.37939099999999998</c:v>
                </c:pt>
                <c:pt idx="3610">
                  <c:v>0.37688700000000003</c:v>
                </c:pt>
                <c:pt idx="3611">
                  <c:v>0.37397799999999998</c:v>
                </c:pt>
                <c:pt idx="3612">
                  <c:v>0.37093599999999999</c:v>
                </c:pt>
                <c:pt idx="3613">
                  <c:v>0.36794199999999999</c:v>
                </c:pt>
                <c:pt idx="3614">
                  <c:v>0.36505199999999999</c:v>
                </c:pt>
                <c:pt idx="3615">
                  <c:v>0.36231200000000002</c:v>
                </c:pt>
                <c:pt idx="3616">
                  <c:v>0.35983700000000002</c:v>
                </c:pt>
                <c:pt idx="3617">
                  <c:v>0.35775000000000001</c:v>
                </c:pt>
                <c:pt idx="3618">
                  <c:v>0.35607800000000001</c:v>
                </c:pt>
                <c:pt idx="3619">
                  <c:v>0.354798</c:v>
                </c:pt>
                <c:pt idx="3620">
                  <c:v>0.35392000000000001</c:v>
                </c:pt>
                <c:pt idx="3621">
                  <c:v>0.353468</c:v>
                </c:pt>
                <c:pt idx="3622">
                  <c:v>0.35346</c:v>
                </c:pt>
                <c:pt idx="3623">
                  <c:v>0.35394900000000001</c:v>
                </c:pt>
                <c:pt idx="3624">
                  <c:v>0.35503099999999999</c:v>
                </c:pt>
                <c:pt idx="3625">
                  <c:v>0.35674800000000001</c:v>
                </c:pt>
                <c:pt idx="3626">
                  <c:v>0.35904799999999998</c:v>
                </c:pt>
                <c:pt idx="3627">
                  <c:v>0.36185</c:v>
                </c:pt>
                <c:pt idx="3628">
                  <c:v>0.36508499999999999</c:v>
                </c:pt>
                <c:pt idx="3629">
                  <c:v>0.368672</c:v>
                </c:pt>
                <c:pt idx="3630">
                  <c:v>0.37251200000000001</c:v>
                </c:pt>
                <c:pt idx="3631">
                  <c:v>0.37655100000000002</c:v>
                </c:pt>
                <c:pt idx="3632">
                  <c:v>0.38081300000000001</c:v>
                </c:pt>
                <c:pt idx="3633">
                  <c:v>0.38537500000000002</c:v>
                </c:pt>
                <c:pt idx="3634">
                  <c:v>0.39032800000000001</c:v>
                </c:pt>
                <c:pt idx="3635">
                  <c:v>0.395708</c:v>
                </c:pt>
                <c:pt idx="3636">
                  <c:v>0.40143200000000001</c:v>
                </c:pt>
                <c:pt idx="3637">
                  <c:v>0.40734599999999999</c:v>
                </c:pt>
                <c:pt idx="3638">
                  <c:v>0.41340700000000002</c:v>
                </c:pt>
                <c:pt idx="3639">
                  <c:v>0.419769</c:v>
                </c:pt>
                <c:pt idx="3640">
                  <c:v>0.42662</c:v>
                </c:pt>
                <c:pt idx="3641">
                  <c:v>0.43399599999999999</c:v>
                </c:pt>
                <c:pt idx="3642">
                  <c:v>0.441803</c:v>
                </c:pt>
                <c:pt idx="3643">
                  <c:v>0.45000600000000002</c:v>
                </c:pt>
                <c:pt idx="3644">
                  <c:v>0.45870899999999998</c:v>
                </c:pt>
                <c:pt idx="3645">
                  <c:v>0.468109</c:v>
                </c:pt>
                <c:pt idx="3646">
                  <c:v>0.478406</c:v>
                </c:pt>
                <c:pt idx="3647">
                  <c:v>0.48969099999999999</c:v>
                </c:pt>
                <c:pt idx="3648">
                  <c:v>0.50183299999999997</c:v>
                </c:pt>
                <c:pt idx="3649">
                  <c:v>0.51452600000000004</c:v>
                </c:pt>
                <c:pt idx="3650">
                  <c:v>0.52751499999999996</c:v>
                </c:pt>
                <c:pt idx="3651">
                  <c:v>0.54076000000000002</c:v>
                </c:pt>
                <c:pt idx="3652">
                  <c:v>0.55433299999999996</c:v>
                </c:pt>
                <c:pt idx="3653">
                  <c:v>0.56821100000000002</c:v>
                </c:pt>
                <c:pt idx="3654">
                  <c:v>0.58223199999999997</c:v>
                </c:pt>
                <c:pt idx="3655">
                  <c:v>0.596221</c:v>
                </c:pt>
                <c:pt idx="3656">
                  <c:v>0.61004400000000003</c:v>
                </c:pt>
                <c:pt idx="3657">
                  <c:v>0.62358499999999994</c:v>
                </c:pt>
                <c:pt idx="3658">
                  <c:v>0.63672700000000004</c:v>
                </c:pt>
                <c:pt idx="3659">
                  <c:v>0.64939499999999994</c:v>
                </c:pt>
                <c:pt idx="3660">
                  <c:v>0.66155200000000003</c:v>
                </c:pt>
                <c:pt idx="3661">
                  <c:v>0.67315199999999997</c:v>
                </c:pt>
                <c:pt idx="3662">
                  <c:v>0.68412899999999999</c:v>
                </c:pt>
                <c:pt idx="3663">
                  <c:v>0.69442899999999996</c:v>
                </c:pt>
                <c:pt idx="3664">
                  <c:v>0.70401800000000003</c:v>
                </c:pt>
                <c:pt idx="3665">
                  <c:v>0.71284499999999995</c:v>
                </c:pt>
                <c:pt idx="3666">
                  <c:v>0.72085399999999999</c:v>
                </c:pt>
                <c:pt idx="3667">
                  <c:v>0.72807299999999997</c:v>
                </c:pt>
                <c:pt idx="3668">
                  <c:v>0.73466799999999999</c:v>
                </c:pt>
                <c:pt idx="3669">
                  <c:v>0.74084300000000003</c:v>
                </c:pt>
                <c:pt idx="3670">
                  <c:v>0.74669200000000002</c:v>
                </c:pt>
                <c:pt idx="3671">
                  <c:v>0.752189</c:v>
                </c:pt>
                <c:pt idx="3672">
                  <c:v>0.75731599999999999</c:v>
                </c:pt>
                <c:pt idx="3673">
                  <c:v>0.76218300000000005</c:v>
                </c:pt>
                <c:pt idx="3674">
                  <c:v>0.76705699999999999</c:v>
                </c:pt>
                <c:pt idx="3675">
                  <c:v>0.77230399999999999</c:v>
                </c:pt>
                <c:pt idx="3676">
                  <c:v>0.77824499999999996</c:v>
                </c:pt>
                <c:pt idx="3677">
                  <c:v>0.78509300000000004</c:v>
                </c:pt>
                <c:pt idx="3678">
                  <c:v>0.79300400000000004</c:v>
                </c:pt>
                <c:pt idx="3679">
                  <c:v>0.80212700000000003</c:v>
                </c:pt>
                <c:pt idx="3680">
                  <c:v>0.812581</c:v>
                </c:pt>
                <c:pt idx="3681">
                  <c:v>0.82451099999999999</c:v>
                </c:pt>
                <c:pt idx="3682">
                  <c:v>0.83818999999999999</c:v>
                </c:pt>
                <c:pt idx="3683">
                  <c:v>0.85392100000000004</c:v>
                </c:pt>
                <c:pt idx="3684">
                  <c:v>0.87177099999999996</c:v>
                </c:pt>
                <c:pt idx="3685">
                  <c:v>0.89149699999999998</c:v>
                </c:pt>
                <c:pt idx="3686">
                  <c:v>0.91280600000000001</c:v>
                </c:pt>
                <c:pt idx="3687">
                  <c:v>0.935581</c:v>
                </c:pt>
                <c:pt idx="3688">
                  <c:v>0.95982800000000001</c:v>
                </c:pt>
                <c:pt idx="3689">
                  <c:v>0.98550000000000004</c:v>
                </c:pt>
                <c:pt idx="3690">
                  <c:v>1.012478</c:v>
                </c:pt>
                <c:pt idx="3691">
                  <c:v>1.0406839999999999</c:v>
                </c:pt>
                <c:pt idx="3692">
                  <c:v>1.0700320000000001</c:v>
                </c:pt>
                <c:pt idx="3693">
                  <c:v>1.100268</c:v>
                </c:pt>
                <c:pt idx="3694">
                  <c:v>1.1309340000000001</c:v>
                </c:pt>
                <c:pt idx="3695">
                  <c:v>1.161573</c:v>
                </c:pt>
                <c:pt idx="3696">
                  <c:v>1.191951</c:v>
                </c:pt>
                <c:pt idx="3697">
                  <c:v>1.222011</c:v>
                </c:pt>
                <c:pt idx="3698">
                  <c:v>1.251644</c:v>
                </c:pt>
                <c:pt idx="3699">
                  <c:v>1.280538</c:v>
                </c:pt>
                <c:pt idx="3700">
                  <c:v>1.308257</c:v>
                </c:pt>
                <c:pt idx="3701">
                  <c:v>1.3344370000000001</c:v>
                </c:pt>
                <c:pt idx="3702">
                  <c:v>1.3588709999999999</c:v>
                </c:pt>
                <c:pt idx="3703">
                  <c:v>1.3814379999999999</c:v>
                </c:pt>
                <c:pt idx="3704">
                  <c:v>1.402021</c:v>
                </c:pt>
                <c:pt idx="3705">
                  <c:v>1.420499</c:v>
                </c:pt>
                <c:pt idx="3706">
                  <c:v>1.43676</c:v>
                </c:pt>
                <c:pt idx="3707">
                  <c:v>1.450677</c:v>
                </c:pt>
                <c:pt idx="3708">
                  <c:v>1.462159</c:v>
                </c:pt>
                <c:pt idx="3709">
                  <c:v>1.471249</c:v>
                </c:pt>
                <c:pt idx="3710">
                  <c:v>1.4781230000000001</c:v>
                </c:pt>
                <c:pt idx="3711">
                  <c:v>1.4829889999999999</c:v>
                </c:pt>
                <c:pt idx="3712">
                  <c:v>1.486067</c:v>
                </c:pt>
                <c:pt idx="3713">
                  <c:v>1.4876739999999999</c:v>
                </c:pt>
                <c:pt idx="3714">
                  <c:v>1.4881819999999999</c:v>
                </c:pt>
                <c:pt idx="3715">
                  <c:v>1.4878769999999999</c:v>
                </c:pt>
                <c:pt idx="3716">
                  <c:v>1.4868920000000001</c:v>
                </c:pt>
                <c:pt idx="3717">
                  <c:v>1.485295</c:v>
                </c:pt>
                <c:pt idx="3718">
                  <c:v>1.4831989999999999</c:v>
                </c:pt>
                <c:pt idx="3719">
                  <c:v>1.480844</c:v>
                </c:pt>
                <c:pt idx="3720">
                  <c:v>1.4786060000000001</c:v>
                </c:pt>
                <c:pt idx="3721">
                  <c:v>1.4768669999999999</c:v>
                </c:pt>
                <c:pt idx="3722">
                  <c:v>1.4758770000000001</c:v>
                </c:pt>
                <c:pt idx="3723">
                  <c:v>1.4757690000000001</c:v>
                </c:pt>
                <c:pt idx="3724">
                  <c:v>1.476677</c:v>
                </c:pt>
                <c:pt idx="3725">
                  <c:v>1.478772</c:v>
                </c:pt>
                <c:pt idx="3726">
                  <c:v>1.4821759999999999</c:v>
                </c:pt>
                <c:pt idx="3727">
                  <c:v>1.4868380000000001</c:v>
                </c:pt>
                <c:pt idx="3728">
                  <c:v>1.492551</c:v>
                </c:pt>
                <c:pt idx="3729">
                  <c:v>1.499098</c:v>
                </c:pt>
                <c:pt idx="3730">
                  <c:v>1.5064139999999999</c:v>
                </c:pt>
                <c:pt idx="3731">
                  <c:v>1.514575</c:v>
                </c:pt>
                <c:pt idx="3732">
                  <c:v>1.523598</c:v>
                </c:pt>
                <c:pt idx="3733">
                  <c:v>1.533296</c:v>
                </c:pt>
                <c:pt idx="3734">
                  <c:v>1.5433570000000001</c:v>
                </c:pt>
                <c:pt idx="3735">
                  <c:v>1.553599</c:v>
                </c:pt>
                <c:pt idx="3736">
                  <c:v>1.5640529999999999</c:v>
                </c:pt>
                <c:pt idx="3737">
                  <c:v>1.5747739999999999</c:v>
                </c:pt>
                <c:pt idx="3738">
                  <c:v>1.5856600000000001</c:v>
                </c:pt>
                <c:pt idx="3739">
                  <c:v>1.5965370000000001</c:v>
                </c:pt>
                <c:pt idx="3740">
                  <c:v>1.6073189999999999</c:v>
                </c:pt>
                <c:pt idx="3741">
                  <c:v>1.6180019999999999</c:v>
                </c:pt>
                <c:pt idx="3742">
                  <c:v>1.6285769999999999</c:v>
                </c:pt>
                <c:pt idx="3743">
                  <c:v>1.6390290000000001</c:v>
                </c:pt>
                <c:pt idx="3744">
                  <c:v>1.6493739999999999</c:v>
                </c:pt>
                <c:pt idx="3745">
                  <c:v>1.659667</c:v>
                </c:pt>
                <c:pt idx="3746">
                  <c:v>1.670007</c:v>
                </c:pt>
                <c:pt idx="3747">
                  <c:v>1.6804920000000001</c:v>
                </c:pt>
                <c:pt idx="3748">
                  <c:v>1.691173</c:v>
                </c:pt>
                <c:pt idx="3749">
                  <c:v>1.702051</c:v>
                </c:pt>
                <c:pt idx="3750">
                  <c:v>1.7131209999999999</c:v>
                </c:pt>
                <c:pt idx="3751">
                  <c:v>1.7244010000000001</c:v>
                </c:pt>
                <c:pt idx="3752">
                  <c:v>1.7359770000000001</c:v>
                </c:pt>
                <c:pt idx="3753">
                  <c:v>1.7479899999999999</c:v>
                </c:pt>
                <c:pt idx="3754">
                  <c:v>1.7605170000000001</c:v>
                </c:pt>
                <c:pt idx="3755">
                  <c:v>1.7734749999999999</c:v>
                </c:pt>
                <c:pt idx="3756">
                  <c:v>1.78667</c:v>
                </c:pt>
                <c:pt idx="3757">
                  <c:v>1.7999700000000001</c:v>
                </c:pt>
                <c:pt idx="3758">
                  <c:v>1.8134030000000001</c:v>
                </c:pt>
                <c:pt idx="3759">
                  <c:v>1.8270649999999999</c:v>
                </c:pt>
                <c:pt idx="3760">
                  <c:v>1.8409249999999999</c:v>
                </c:pt>
                <c:pt idx="3761">
                  <c:v>1.854789</c:v>
                </c:pt>
                <c:pt idx="3762">
                  <c:v>1.868538</c:v>
                </c:pt>
                <c:pt idx="3763">
                  <c:v>1.88226</c:v>
                </c:pt>
                <c:pt idx="3764">
                  <c:v>1.8960669999999999</c:v>
                </c:pt>
                <c:pt idx="3765">
                  <c:v>1.9098329999999999</c:v>
                </c:pt>
                <c:pt idx="3766">
                  <c:v>1.923208</c:v>
                </c:pt>
                <c:pt idx="3767">
                  <c:v>1.9357759999999999</c:v>
                </c:pt>
                <c:pt idx="3768">
                  <c:v>1.947174</c:v>
                </c:pt>
                <c:pt idx="3769">
                  <c:v>1.957222</c:v>
                </c:pt>
                <c:pt idx="3770">
                  <c:v>1.966005</c:v>
                </c:pt>
                <c:pt idx="3771">
                  <c:v>1.9737469999999999</c:v>
                </c:pt>
                <c:pt idx="3772">
                  <c:v>1.980604</c:v>
                </c:pt>
                <c:pt idx="3773">
                  <c:v>1.9865870000000001</c:v>
                </c:pt>
                <c:pt idx="3774">
                  <c:v>1.991601</c:v>
                </c:pt>
                <c:pt idx="3775">
                  <c:v>1.9955179999999999</c:v>
                </c:pt>
                <c:pt idx="3776">
                  <c:v>1.998256</c:v>
                </c:pt>
                <c:pt idx="3777">
                  <c:v>1.999773</c:v>
                </c:pt>
                <c:pt idx="3778">
                  <c:v>2</c:v>
                </c:pt>
                <c:pt idx="3779">
                  <c:v>1.998847</c:v>
                </c:pt>
                <c:pt idx="3780">
                  <c:v>1.9963610000000001</c:v>
                </c:pt>
                <c:pt idx="3781">
                  <c:v>1.9927889999999999</c:v>
                </c:pt>
                <c:pt idx="3782">
                  <c:v>1.9884170000000001</c:v>
                </c:pt>
                <c:pt idx="3783">
                  <c:v>1.983376</c:v>
                </c:pt>
                <c:pt idx="3784">
                  <c:v>1.97767</c:v>
                </c:pt>
                <c:pt idx="3785">
                  <c:v>1.9713620000000001</c:v>
                </c:pt>
                <c:pt idx="3786">
                  <c:v>1.964696</c:v>
                </c:pt>
                <c:pt idx="3787">
                  <c:v>1.9579759999999999</c:v>
                </c:pt>
                <c:pt idx="3788">
                  <c:v>1.9513309999999999</c:v>
                </c:pt>
                <c:pt idx="3789">
                  <c:v>1.944634</c:v>
                </c:pt>
                <c:pt idx="3790">
                  <c:v>1.9376310000000001</c:v>
                </c:pt>
                <c:pt idx="3791">
                  <c:v>1.930102</c:v>
                </c:pt>
                <c:pt idx="3792">
                  <c:v>1.9219310000000001</c:v>
                </c:pt>
                <c:pt idx="3793">
                  <c:v>1.913149</c:v>
                </c:pt>
                <c:pt idx="3794">
                  <c:v>1.903937</c:v>
                </c:pt>
                <c:pt idx="3795">
                  <c:v>1.8945240000000001</c:v>
                </c:pt>
                <c:pt idx="3796">
                  <c:v>1.8849739999999999</c:v>
                </c:pt>
                <c:pt idx="3797">
                  <c:v>1.8750180000000001</c:v>
                </c:pt>
                <c:pt idx="3798">
                  <c:v>1.8641350000000001</c:v>
                </c:pt>
                <c:pt idx="3799">
                  <c:v>1.8518889999999999</c:v>
                </c:pt>
                <c:pt idx="3800">
                  <c:v>1.83816</c:v>
                </c:pt>
                <c:pt idx="3801">
                  <c:v>1.823048</c:v>
                </c:pt>
                <c:pt idx="3802">
                  <c:v>1.8066690000000001</c:v>
                </c:pt>
                <c:pt idx="3803">
                  <c:v>1.7891459999999999</c:v>
                </c:pt>
                <c:pt idx="3804">
                  <c:v>1.770721</c:v>
                </c:pt>
                <c:pt idx="3805">
                  <c:v>1.751644</c:v>
                </c:pt>
                <c:pt idx="3806">
                  <c:v>1.7319549999999999</c:v>
                </c:pt>
                <c:pt idx="3807">
                  <c:v>1.7115229999999999</c:v>
                </c:pt>
                <c:pt idx="3808">
                  <c:v>1.690367</c:v>
                </c:pt>
                <c:pt idx="3809">
                  <c:v>1.6688369999999999</c:v>
                </c:pt>
                <c:pt idx="3810">
                  <c:v>1.6474310000000001</c:v>
                </c:pt>
                <c:pt idx="3811">
                  <c:v>1.626474</c:v>
                </c:pt>
                <c:pt idx="3812">
                  <c:v>1.6060350000000001</c:v>
                </c:pt>
                <c:pt idx="3813">
                  <c:v>1.586071</c:v>
                </c:pt>
                <c:pt idx="3814">
                  <c:v>1.5665899999999999</c:v>
                </c:pt>
                <c:pt idx="3815">
                  <c:v>1.547671</c:v>
                </c:pt>
                <c:pt idx="3816">
                  <c:v>1.529433</c:v>
                </c:pt>
                <c:pt idx="3817">
                  <c:v>1.512025</c:v>
                </c:pt>
                <c:pt idx="3818">
                  <c:v>1.4956100000000001</c:v>
                </c:pt>
                <c:pt idx="3819">
                  <c:v>1.48027</c:v>
                </c:pt>
                <c:pt idx="3820">
                  <c:v>1.465886</c:v>
                </c:pt>
                <c:pt idx="3821">
                  <c:v>1.4521790000000001</c:v>
                </c:pt>
                <c:pt idx="3822">
                  <c:v>1.4388829999999999</c:v>
                </c:pt>
                <c:pt idx="3823">
                  <c:v>1.425848</c:v>
                </c:pt>
                <c:pt idx="3824">
                  <c:v>1.4129750000000001</c:v>
                </c:pt>
                <c:pt idx="3825">
                  <c:v>1.4001410000000001</c:v>
                </c:pt>
                <c:pt idx="3826">
                  <c:v>1.3872180000000001</c:v>
                </c:pt>
                <c:pt idx="3827">
                  <c:v>1.374091</c:v>
                </c:pt>
                <c:pt idx="3828">
                  <c:v>1.3606069999999999</c:v>
                </c:pt>
                <c:pt idx="3829">
                  <c:v>1.3464910000000001</c:v>
                </c:pt>
                <c:pt idx="3830">
                  <c:v>1.331386</c:v>
                </c:pt>
                <c:pt idx="3831">
                  <c:v>1.315037</c:v>
                </c:pt>
                <c:pt idx="3832">
                  <c:v>1.2974330000000001</c:v>
                </c:pt>
                <c:pt idx="3833">
                  <c:v>1.2786869999999999</c:v>
                </c:pt>
                <c:pt idx="3834">
                  <c:v>1.2588200000000001</c:v>
                </c:pt>
                <c:pt idx="3835">
                  <c:v>1.237735</c:v>
                </c:pt>
                <c:pt idx="3836">
                  <c:v>1.2153879999999999</c:v>
                </c:pt>
                <c:pt idx="3837">
                  <c:v>1.191864</c:v>
                </c:pt>
                <c:pt idx="3838">
                  <c:v>1.1672990000000001</c:v>
                </c:pt>
                <c:pt idx="3839">
                  <c:v>1.1418330000000001</c:v>
                </c:pt>
                <c:pt idx="3840">
                  <c:v>1.115621</c:v>
                </c:pt>
                <c:pt idx="3841">
                  <c:v>1.0888549999999999</c:v>
                </c:pt>
                <c:pt idx="3842">
                  <c:v>1.0617730000000001</c:v>
                </c:pt>
                <c:pt idx="3843">
                  <c:v>1.03467</c:v>
                </c:pt>
                <c:pt idx="3844">
                  <c:v>1.00783</c:v>
                </c:pt>
                <c:pt idx="3845">
                  <c:v>0.98142099999999999</c:v>
                </c:pt>
                <c:pt idx="3846">
                  <c:v>0.95544700000000005</c:v>
                </c:pt>
                <c:pt idx="3847">
                  <c:v>0.92989500000000003</c:v>
                </c:pt>
                <c:pt idx="3848">
                  <c:v>0.90490700000000002</c:v>
                </c:pt>
                <c:pt idx="3849">
                  <c:v>0.88074200000000002</c:v>
                </c:pt>
                <c:pt idx="3850">
                  <c:v>0.85754200000000003</c:v>
                </c:pt>
                <c:pt idx="3851">
                  <c:v>0.83521000000000001</c:v>
                </c:pt>
                <c:pt idx="3852">
                  <c:v>0.81351600000000002</c:v>
                </c:pt>
                <c:pt idx="3853">
                  <c:v>0.79227899999999996</c:v>
                </c:pt>
                <c:pt idx="3854">
                  <c:v>0.77140900000000001</c:v>
                </c:pt>
                <c:pt idx="3855">
                  <c:v>0.75087999999999999</c:v>
                </c:pt>
                <c:pt idx="3856">
                  <c:v>0.73068599999999995</c:v>
                </c:pt>
                <c:pt idx="3857">
                  <c:v>0.71080699999999997</c:v>
                </c:pt>
                <c:pt idx="3858">
                  <c:v>0.69117300000000004</c:v>
                </c:pt>
                <c:pt idx="3859">
                  <c:v>0.67167200000000005</c:v>
                </c:pt>
                <c:pt idx="3860">
                  <c:v>0.65223799999999998</c:v>
                </c:pt>
                <c:pt idx="3861">
                  <c:v>0.63289200000000001</c:v>
                </c:pt>
                <c:pt idx="3862">
                  <c:v>0.613734</c:v>
                </c:pt>
                <c:pt idx="3863">
                  <c:v>0.594858</c:v>
                </c:pt>
                <c:pt idx="3864">
                  <c:v>0.57629699999999995</c:v>
                </c:pt>
                <c:pt idx="3865">
                  <c:v>0.55807600000000002</c:v>
                </c:pt>
                <c:pt idx="3866">
                  <c:v>0.54034899999999997</c:v>
                </c:pt>
                <c:pt idx="3867">
                  <c:v>0.52338600000000002</c:v>
                </c:pt>
                <c:pt idx="3868">
                  <c:v>0.50735300000000005</c:v>
                </c:pt>
                <c:pt idx="3869">
                  <c:v>0.49215100000000001</c:v>
                </c:pt>
                <c:pt idx="3870">
                  <c:v>0.47759200000000002</c:v>
                </c:pt>
                <c:pt idx="3871">
                  <c:v>0.46367999999999998</c:v>
                </c:pt>
                <c:pt idx="3872">
                  <c:v>0.450602</c:v>
                </c:pt>
                <c:pt idx="3873">
                  <c:v>0.43844899999999998</c:v>
                </c:pt>
                <c:pt idx="3874">
                  <c:v>0.42704500000000001</c:v>
                </c:pt>
                <c:pt idx="3875">
                  <c:v>0.41612199999999999</c:v>
                </c:pt>
                <c:pt idx="3876">
                  <c:v>0.40559899999999999</c:v>
                </c:pt>
                <c:pt idx="3877">
                  <c:v>0.39560200000000001</c:v>
                </c:pt>
                <c:pt idx="3878">
                  <c:v>0.38622499999999998</c:v>
                </c:pt>
                <c:pt idx="3879">
                  <c:v>0.37737300000000001</c:v>
                </c:pt>
                <c:pt idx="3880">
                  <c:v>0.36888399999999999</c:v>
                </c:pt>
                <c:pt idx="3881">
                  <c:v>0.360649</c:v>
                </c:pt>
                <c:pt idx="3882">
                  <c:v>0.35261199999999998</c:v>
                </c:pt>
                <c:pt idx="3883">
                  <c:v>0.34476699999999999</c:v>
                </c:pt>
                <c:pt idx="3884">
                  <c:v>0.33720299999999997</c:v>
                </c:pt>
                <c:pt idx="3885">
                  <c:v>0.33004899999999998</c:v>
                </c:pt>
                <c:pt idx="3886">
                  <c:v>0.32332899999999998</c:v>
                </c:pt>
                <c:pt idx="3887">
                  <c:v>0.31692900000000002</c:v>
                </c:pt>
                <c:pt idx="3888">
                  <c:v>0.310726</c:v>
                </c:pt>
                <c:pt idx="3889">
                  <c:v>0.30471100000000001</c:v>
                </c:pt>
                <c:pt idx="3890">
                  <c:v>0.29897899999999999</c:v>
                </c:pt>
                <c:pt idx="3891">
                  <c:v>0.29359400000000002</c:v>
                </c:pt>
                <c:pt idx="3892">
                  <c:v>0.28846500000000003</c:v>
                </c:pt>
                <c:pt idx="3893">
                  <c:v>0.28337600000000002</c:v>
                </c:pt>
                <c:pt idx="3894">
                  <c:v>0.27820400000000001</c:v>
                </c:pt>
                <c:pt idx="3895">
                  <c:v>0.27307399999999998</c:v>
                </c:pt>
                <c:pt idx="3896">
                  <c:v>0.26824100000000001</c:v>
                </c:pt>
                <c:pt idx="3897">
                  <c:v>0.26380900000000002</c:v>
                </c:pt>
                <c:pt idx="3898">
                  <c:v>0.25968599999999997</c:v>
                </c:pt>
                <c:pt idx="3899">
                  <c:v>0.25581799999999999</c:v>
                </c:pt>
                <c:pt idx="3900">
                  <c:v>0.25230399999999997</c:v>
                </c:pt>
                <c:pt idx="3901">
                  <c:v>0.24920700000000001</c:v>
                </c:pt>
                <c:pt idx="3902">
                  <c:v>0.24642800000000001</c:v>
                </c:pt>
                <c:pt idx="3903">
                  <c:v>0.24387</c:v>
                </c:pt>
                <c:pt idx="3904">
                  <c:v>0.24157799999999999</c:v>
                </c:pt>
                <c:pt idx="3905">
                  <c:v>0.23960600000000001</c:v>
                </c:pt>
                <c:pt idx="3906">
                  <c:v>0.23788400000000001</c:v>
                </c:pt>
                <c:pt idx="3907">
                  <c:v>0.23633899999999999</c:v>
                </c:pt>
                <c:pt idx="3908">
                  <c:v>0.235016</c:v>
                </c:pt>
                <c:pt idx="3909">
                  <c:v>0.23397899999999999</c:v>
                </c:pt>
                <c:pt idx="3910">
                  <c:v>0.233157</c:v>
                </c:pt>
                <c:pt idx="3911">
                  <c:v>0.23236200000000001</c:v>
                </c:pt>
                <c:pt idx="3912">
                  <c:v>0.23141200000000001</c:v>
                </c:pt>
                <c:pt idx="3913">
                  <c:v>0.23019600000000001</c:v>
                </c:pt>
                <c:pt idx="3914">
                  <c:v>0.22869300000000001</c:v>
                </c:pt>
                <c:pt idx="3915">
                  <c:v>0.226997</c:v>
                </c:pt>
                <c:pt idx="3916">
                  <c:v>0.22525000000000001</c:v>
                </c:pt>
                <c:pt idx="3917">
                  <c:v>0.22353999999999999</c:v>
                </c:pt>
                <c:pt idx="3918">
                  <c:v>0.22192300000000001</c:v>
                </c:pt>
                <c:pt idx="3919">
                  <c:v>0.2205</c:v>
                </c:pt>
                <c:pt idx="3920">
                  <c:v>0.21934799999999999</c:v>
                </c:pt>
                <c:pt idx="3921">
                  <c:v>0.218388</c:v>
                </c:pt>
                <c:pt idx="3922">
                  <c:v>0.21746399999999999</c:v>
                </c:pt>
                <c:pt idx="3923">
                  <c:v>0.216499</c:v>
                </c:pt>
                <c:pt idx="3924">
                  <c:v>0.21548700000000001</c:v>
                </c:pt>
                <c:pt idx="3925">
                  <c:v>0.21438599999999999</c:v>
                </c:pt>
                <c:pt idx="3926">
                  <c:v>0.21315000000000001</c:v>
                </c:pt>
                <c:pt idx="3927">
                  <c:v>0.211812</c:v>
                </c:pt>
                <c:pt idx="3928">
                  <c:v>0.210447</c:v>
                </c:pt>
                <c:pt idx="3929">
                  <c:v>0.209064</c:v>
                </c:pt>
                <c:pt idx="3930">
                  <c:v>0.20760899999999999</c:v>
                </c:pt>
                <c:pt idx="3931">
                  <c:v>0.20602500000000001</c:v>
                </c:pt>
                <c:pt idx="3932">
                  <c:v>0.204288</c:v>
                </c:pt>
                <c:pt idx="3933">
                  <c:v>0.20235300000000001</c:v>
                </c:pt>
                <c:pt idx="3934">
                  <c:v>0.20012099999999999</c:v>
                </c:pt>
                <c:pt idx="3935">
                  <c:v>0.19745299999999999</c:v>
                </c:pt>
                <c:pt idx="3936">
                  <c:v>0.19423899999999999</c:v>
                </c:pt>
                <c:pt idx="3937">
                  <c:v>0.19048599999999999</c:v>
                </c:pt>
                <c:pt idx="3938">
                  <c:v>0.18634800000000001</c:v>
                </c:pt>
                <c:pt idx="3939">
                  <c:v>0.18205299999999999</c:v>
                </c:pt>
                <c:pt idx="3940">
                  <c:v>0.177816</c:v>
                </c:pt>
                <c:pt idx="3941">
                  <c:v>0.173818</c:v>
                </c:pt>
                <c:pt idx="3942">
                  <c:v>0.17019400000000001</c:v>
                </c:pt>
                <c:pt idx="3943">
                  <c:v>0.16695599999999999</c:v>
                </c:pt>
                <c:pt idx="3944">
                  <c:v>0.16400300000000001</c:v>
                </c:pt>
                <c:pt idx="3945">
                  <c:v>0.16123699999999999</c:v>
                </c:pt>
                <c:pt idx="3946">
                  <c:v>0.15862699999999999</c:v>
                </c:pt>
                <c:pt idx="3947">
                  <c:v>0.15615999999999999</c:v>
                </c:pt>
                <c:pt idx="3948">
                  <c:v>0.153804</c:v>
                </c:pt>
                <c:pt idx="3949">
                  <c:v>0.151564</c:v>
                </c:pt>
                <c:pt idx="3950">
                  <c:v>0.14952299999999999</c:v>
                </c:pt>
                <c:pt idx="3951">
                  <c:v>0.14779900000000001</c:v>
                </c:pt>
                <c:pt idx="3952">
                  <c:v>0.14645900000000001</c:v>
                </c:pt>
                <c:pt idx="3953">
                  <c:v>0.14543500000000001</c:v>
                </c:pt>
                <c:pt idx="3954">
                  <c:v>0.14454700000000001</c:v>
                </c:pt>
                <c:pt idx="3955">
                  <c:v>0.143596</c:v>
                </c:pt>
                <c:pt idx="3956">
                  <c:v>0.142487</c:v>
                </c:pt>
                <c:pt idx="3957">
                  <c:v>0.14125599999999999</c:v>
                </c:pt>
                <c:pt idx="3958">
                  <c:v>0.13994500000000001</c:v>
                </c:pt>
                <c:pt idx="3959">
                  <c:v>0.138461</c:v>
                </c:pt>
                <c:pt idx="3960">
                  <c:v>0.13664200000000001</c:v>
                </c:pt>
                <c:pt idx="3961">
                  <c:v>0.13441900000000001</c:v>
                </c:pt>
                <c:pt idx="3962">
                  <c:v>0.13184599999999999</c:v>
                </c:pt>
                <c:pt idx="3963">
                  <c:v>0.128999</c:v>
                </c:pt>
                <c:pt idx="3964">
                  <c:v>0.12598200000000001</c:v>
                </c:pt>
                <c:pt idx="3965">
                  <c:v>0.12292</c:v>
                </c:pt>
                <c:pt idx="3966">
                  <c:v>0.119863</c:v>
                </c:pt>
                <c:pt idx="3967">
                  <c:v>0.11672299999999999</c:v>
                </c:pt>
                <c:pt idx="3968">
                  <c:v>0.113354</c:v>
                </c:pt>
                <c:pt idx="3969">
                  <c:v>0.109593</c:v>
                </c:pt>
                <c:pt idx="3970">
                  <c:v>0.105282</c:v>
                </c:pt>
                <c:pt idx="3971">
                  <c:v>0.100367</c:v>
                </c:pt>
                <c:pt idx="3972">
                  <c:v>9.5023999999999997E-2</c:v>
                </c:pt>
                <c:pt idx="3973">
                  <c:v>8.9588000000000001E-2</c:v>
                </c:pt>
                <c:pt idx="3974">
                  <c:v>8.4293999999999994E-2</c:v>
                </c:pt>
                <c:pt idx="3975">
                  <c:v>7.9116000000000006E-2</c:v>
                </c:pt>
                <c:pt idx="3976">
                  <c:v>7.3899999999999993E-2</c:v>
                </c:pt>
                <c:pt idx="3977">
                  <c:v>6.8639000000000006E-2</c:v>
                </c:pt>
                <c:pt idx="3978">
                  <c:v>6.3530000000000003E-2</c:v>
                </c:pt>
                <c:pt idx="3979">
                  <c:v>5.8767E-2</c:v>
                </c:pt>
                <c:pt idx="3980">
                  <c:v>5.4361E-2</c:v>
                </c:pt>
                <c:pt idx="3981">
                  <c:v>5.0200000000000002E-2</c:v>
                </c:pt>
                <c:pt idx="3982">
                  <c:v>4.6212999999999997E-2</c:v>
                </c:pt>
                <c:pt idx="3983">
                  <c:v>4.2464000000000002E-2</c:v>
                </c:pt>
                <c:pt idx="3984">
                  <c:v>3.9114999999999997E-2</c:v>
                </c:pt>
                <c:pt idx="3985">
                  <c:v>3.6298999999999998E-2</c:v>
                </c:pt>
                <c:pt idx="3986">
                  <c:v>3.4056999999999997E-2</c:v>
                </c:pt>
                <c:pt idx="3987">
                  <c:v>3.2421999999999999E-2</c:v>
                </c:pt>
                <c:pt idx="3988">
                  <c:v>3.1467000000000002E-2</c:v>
                </c:pt>
                <c:pt idx="3989">
                  <c:v>3.1192999999999999E-2</c:v>
                </c:pt>
                <c:pt idx="3990">
                  <c:v>3.1468000000000003E-2</c:v>
                </c:pt>
                <c:pt idx="3991">
                  <c:v>3.2097000000000001E-2</c:v>
                </c:pt>
                <c:pt idx="3992">
                  <c:v>3.2861000000000001E-2</c:v>
                </c:pt>
                <c:pt idx="3993">
                  <c:v>3.3509999999999998E-2</c:v>
                </c:pt>
                <c:pt idx="3994">
                  <c:v>3.3917000000000003E-2</c:v>
                </c:pt>
                <c:pt idx="3995">
                  <c:v>3.4250000000000003E-2</c:v>
                </c:pt>
                <c:pt idx="3996">
                  <c:v>3.4802E-2</c:v>
                </c:pt>
                <c:pt idx="3997">
                  <c:v>3.5612999999999999E-2</c:v>
                </c:pt>
                <c:pt idx="3998">
                  <c:v>3.6416999999999998E-2</c:v>
                </c:pt>
                <c:pt idx="3999">
                  <c:v>3.6977000000000003E-2</c:v>
                </c:pt>
                <c:pt idx="4000">
                  <c:v>3.7338999999999997E-2</c:v>
                </c:pt>
                <c:pt idx="4001">
                  <c:v>3.7716E-2</c:v>
                </c:pt>
                <c:pt idx="4002">
                  <c:v>3.8188E-2</c:v>
                </c:pt>
                <c:pt idx="4003">
                  <c:v>3.8603999999999999E-2</c:v>
                </c:pt>
                <c:pt idx="4004">
                  <c:v>3.8759000000000002E-2</c:v>
                </c:pt>
                <c:pt idx="4005">
                  <c:v>3.8612E-2</c:v>
                </c:pt>
                <c:pt idx="4006">
                  <c:v>3.8296999999999998E-2</c:v>
                </c:pt>
                <c:pt idx="4007">
                  <c:v>3.7942999999999998E-2</c:v>
                </c:pt>
                <c:pt idx="4008">
                  <c:v>3.7539000000000003E-2</c:v>
                </c:pt>
                <c:pt idx="4009">
                  <c:v>3.7017000000000001E-2</c:v>
                </c:pt>
                <c:pt idx="4010">
                  <c:v>3.6401999999999997E-2</c:v>
                </c:pt>
                <c:pt idx="4011">
                  <c:v>3.5804000000000002E-2</c:v>
                </c:pt>
                <c:pt idx="4012">
                  <c:v>3.5288E-2</c:v>
                </c:pt>
                <c:pt idx="4013">
                  <c:v>3.4826000000000003E-2</c:v>
                </c:pt>
                <c:pt idx="4014">
                  <c:v>3.4386E-2</c:v>
                </c:pt>
                <c:pt idx="4015">
                  <c:v>3.3968999999999999E-2</c:v>
                </c:pt>
                <c:pt idx="4016">
                  <c:v>3.3534000000000001E-2</c:v>
                </c:pt>
                <c:pt idx="4017">
                  <c:v>3.3008000000000003E-2</c:v>
                </c:pt>
                <c:pt idx="4018">
                  <c:v>3.2385999999999998E-2</c:v>
                </c:pt>
                <c:pt idx="4019">
                  <c:v>3.1757000000000001E-2</c:v>
                </c:pt>
                <c:pt idx="4020">
                  <c:v>3.1206999999999999E-2</c:v>
                </c:pt>
                <c:pt idx="4021">
                  <c:v>3.0754E-2</c:v>
                </c:pt>
                <c:pt idx="4022">
                  <c:v>3.0359000000000001E-2</c:v>
                </c:pt>
                <c:pt idx="4023">
                  <c:v>2.9953E-2</c:v>
                </c:pt>
                <c:pt idx="4024">
                  <c:v>2.9496999999999999E-2</c:v>
                </c:pt>
                <c:pt idx="4025">
                  <c:v>2.9061E-2</c:v>
                </c:pt>
                <c:pt idx="4026">
                  <c:v>2.8792999999999999E-2</c:v>
                </c:pt>
                <c:pt idx="4027">
                  <c:v>2.8771000000000001E-2</c:v>
                </c:pt>
                <c:pt idx="4028">
                  <c:v>2.8912E-2</c:v>
                </c:pt>
                <c:pt idx="4029">
                  <c:v>2.9052000000000001E-2</c:v>
                </c:pt>
                <c:pt idx="4030">
                  <c:v>2.9104000000000001E-2</c:v>
                </c:pt>
                <c:pt idx="4031">
                  <c:v>2.9103E-2</c:v>
                </c:pt>
                <c:pt idx="4032">
                  <c:v>2.9156999999999999E-2</c:v>
                </c:pt>
                <c:pt idx="4033">
                  <c:v>2.9361000000000002E-2</c:v>
                </c:pt>
                <c:pt idx="4034">
                  <c:v>2.9732999999999999E-2</c:v>
                </c:pt>
                <c:pt idx="4035">
                  <c:v>3.0214999999999999E-2</c:v>
                </c:pt>
                <c:pt idx="4036">
                  <c:v>3.0745000000000001E-2</c:v>
                </c:pt>
                <c:pt idx="4037">
                  <c:v>3.1292E-2</c:v>
                </c:pt>
                <c:pt idx="4038">
                  <c:v>3.1771000000000001E-2</c:v>
                </c:pt>
                <c:pt idx="4039">
                  <c:v>3.2028000000000001E-2</c:v>
                </c:pt>
                <c:pt idx="4040">
                  <c:v>3.1935999999999999E-2</c:v>
                </c:pt>
                <c:pt idx="4041">
                  <c:v>3.1448999999999998E-2</c:v>
                </c:pt>
                <c:pt idx="4042">
                  <c:v>3.0592000000000001E-2</c:v>
                </c:pt>
                <c:pt idx="4043">
                  <c:v>2.9492000000000001E-2</c:v>
                </c:pt>
                <c:pt idx="4044">
                  <c:v>2.8339E-2</c:v>
                </c:pt>
                <c:pt idx="4045">
                  <c:v>2.7210999999999999E-2</c:v>
                </c:pt>
                <c:pt idx="4046">
                  <c:v>2.6089000000000001E-2</c:v>
                </c:pt>
                <c:pt idx="4047">
                  <c:v>2.5054E-2</c:v>
                </c:pt>
                <c:pt idx="4048">
                  <c:v>2.4334999999999999E-2</c:v>
                </c:pt>
                <c:pt idx="4049">
                  <c:v>2.4073000000000001E-2</c:v>
                </c:pt>
                <c:pt idx="4050">
                  <c:v>2.4199999999999999E-2</c:v>
                </c:pt>
                <c:pt idx="4051">
                  <c:v>2.4580999999999999E-2</c:v>
                </c:pt>
                <c:pt idx="4052">
                  <c:v>2.5172E-2</c:v>
                </c:pt>
                <c:pt idx="4053">
                  <c:v>2.598E-2</c:v>
                </c:pt>
                <c:pt idx="4054">
                  <c:v>2.6983E-2</c:v>
                </c:pt>
                <c:pt idx="4055">
                  <c:v>2.8139999999999998E-2</c:v>
                </c:pt>
                <c:pt idx="4056">
                  <c:v>2.9472999999999999E-2</c:v>
                </c:pt>
                <c:pt idx="4057">
                  <c:v>3.1071000000000001E-2</c:v>
                </c:pt>
                <c:pt idx="4058">
                  <c:v>3.2989999999999998E-2</c:v>
                </c:pt>
                <c:pt idx="4059">
                  <c:v>3.5159999999999997E-2</c:v>
                </c:pt>
                <c:pt idx="4060">
                  <c:v>3.7340999999999999E-2</c:v>
                </c:pt>
                <c:pt idx="4061">
                  <c:v>3.9147000000000001E-2</c:v>
                </c:pt>
                <c:pt idx="4062">
                  <c:v>4.0176999999999997E-2</c:v>
                </c:pt>
                <c:pt idx="4063">
                  <c:v>4.0231999999999997E-2</c:v>
                </c:pt>
                <c:pt idx="4064">
                  <c:v>3.9454999999999997E-2</c:v>
                </c:pt>
                <c:pt idx="4065">
                  <c:v>3.8281999999999997E-2</c:v>
                </c:pt>
                <c:pt idx="4066">
                  <c:v>3.7182E-2</c:v>
                </c:pt>
                <c:pt idx="4067">
                  <c:v>3.6332999999999997E-2</c:v>
                </c:pt>
                <c:pt idx="4068">
                  <c:v>3.5542999999999998E-2</c:v>
                </c:pt>
                <c:pt idx="4069">
                  <c:v>3.4585999999999999E-2</c:v>
                </c:pt>
                <c:pt idx="4070">
                  <c:v>3.3541000000000001E-2</c:v>
                </c:pt>
                <c:pt idx="4071">
                  <c:v>3.2635999999999998E-2</c:v>
                </c:pt>
                <c:pt idx="4072">
                  <c:v>3.1848000000000001E-2</c:v>
                </c:pt>
                <c:pt idx="4073">
                  <c:v>3.0901999999999999E-2</c:v>
                </c:pt>
                <c:pt idx="4074">
                  <c:v>2.9638999999999999E-2</c:v>
                </c:pt>
                <c:pt idx="4075">
                  <c:v>2.819E-2</c:v>
                </c:pt>
                <c:pt idx="4076">
                  <c:v>2.6751E-2</c:v>
                </c:pt>
                <c:pt idx="4077">
                  <c:v>2.5363E-2</c:v>
                </c:pt>
                <c:pt idx="4078">
                  <c:v>2.4036999999999999E-2</c:v>
                </c:pt>
                <c:pt idx="4079">
                  <c:v>2.2974999999999999E-2</c:v>
                </c:pt>
                <c:pt idx="4080">
                  <c:v>2.2506000000000002E-2</c:v>
                </c:pt>
                <c:pt idx="4081">
                  <c:v>2.0353E-2</c:v>
                </c:pt>
                <c:pt idx="4082">
                  <c:v>1.8631999999999999E-2</c:v>
                </c:pt>
                <c:pt idx="4083">
                  <c:v>1.6865000000000002E-2</c:v>
                </c:pt>
                <c:pt idx="4084">
                  <c:v>1.4759E-2</c:v>
                </c:pt>
                <c:pt idx="4085">
                  <c:v>1.2376E-2</c:v>
                </c:pt>
                <c:pt idx="4086">
                  <c:v>9.9900000000000006E-3</c:v>
                </c:pt>
                <c:pt idx="4087">
                  <c:v>7.9109999999999996E-3</c:v>
                </c:pt>
                <c:pt idx="4088">
                  <c:v>6.4349999999999997E-3</c:v>
                </c:pt>
                <c:pt idx="4089">
                  <c:v>5.7400000000000003E-3</c:v>
                </c:pt>
                <c:pt idx="4090">
                  <c:v>5.4770000000000001E-3</c:v>
                </c:pt>
                <c:pt idx="4091">
                  <c:v>5.4409999999999997E-3</c:v>
                </c:pt>
                <c:pt idx="4092">
                  <c:v>5.3730000000000002E-3</c:v>
                </c:pt>
                <c:pt idx="4093">
                  <c:v>5.3540000000000003E-3</c:v>
                </c:pt>
                <c:pt idx="4094">
                  <c:v>5.6860000000000001E-3</c:v>
                </c:pt>
                <c:pt idx="4095">
                  <c:v>6.5189999999999996E-3</c:v>
                </c:pt>
                <c:pt idx="4096">
                  <c:v>7.6499999999999997E-3</c:v>
                </c:pt>
                <c:pt idx="4097">
                  <c:v>8.6160000000000004E-3</c:v>
                </c:pt>
                <c:pt idx="4098">
                  <c:v>9.0290000000000006E-3</c:v>
                </c:pt>
                <c:pt idx="4099">
                  <c:v>8.8389999999999996E-3</c:v>
                </c:pt>
                <c:pt idx="4100">
                  <c:v>8.2900000000000005E-3</c:v>
                </c:pt>
                <c:pt idx="4101">
                  <c:v>7.6819999999999996E-3</c:v>
                </c:pt>
                <c:pt idx="4102">
                  <c:v>7.2040000000000003E-3</c:v>
                </c:pt>
                <c:pt idx="4103">
                  <c:v>6.9080000000000001E-3</c:v>
                </c:pt>
                <c:pt idx="4104">
                  <c:v>6.711E-3</c:v>
                </c:pt>
                <c:pt idx="4105">
                  <c:v>6.4429999999999999E-3</c:v>
                </c:pt>
                <c:pt idx="4106">
                  <c:v>6.0000000000000001E-3</c:v>
                </c:pt>
                <c:pt idx="4107">
                  <c:v>5.5149999999999999E-3</c:v>
                </c:pt>
                <c:pt idx="4108">
                  <c:v>5.3220000000000003E-3</c:v>
                </c:pt>
                <c:pt idx="4109">
                  <c:v>5.6839999999999998E-3</c:v>
                </c:pt>
                <c:pt idx="4110">
                  <c:v>6.6530000000000001E-3</c:v>
                </c:pt>
                <c:pt idx="4111">
                  <c:v>8.2349999999999993E-3</c:v>
                </c:pt>
                <c:pt idx="4112">
                  <c:v>1.0538E-2</c:v>
                </c:pt>
                <c:pt idx="4113">
                  <c:v>1.3597E-2</c:v>
                </c:pt>
                <c:pt idx="4114">
                  <c:v>1.7208999999999999E-2</c:v>
                </c:pt>
                <c:pt idx="4115">
                  <c:v>2.1146000000000002E-2</c:v>
                </c:pt>
                <c:pt idx="4116">
                  <c:v>2.5489999999999999E-2</c:v>
                </c:pt>
                <c:pt idx="4117">
                  <c:v>3.0572999999999999E-2</c:v>
                </c:pt>
                <c:pt idx="4118">
                  <c:v>3.6602000000000003E-2</c:v>
                </c:pt>
                <c:pt idx="4119">
                  <c:v>4.3417999999999998E-2</c:v>
                </c:pt>
                <c:pt idx="4120">
                  <c:v>5.0583000000000003E-2</c:v>
                </c:pt>
                <c:pt idx="4121">
                  <c:v>5.7664E-2</c:v>
                </c:pt>
                <c:pt idx="4122">
                  <c:v>6.4477999999999994E-2</c:v>
                </c:pt>
                <c:pt idx="4123">
                  <c:v>7.1101999999999999E-2</c:v>
                </c:pt>
                <c:pt idx="4124">
                  <c:v>7.7627000000000002E-2</c:v>
                </c:pt>
                <c:pt idx="4125">
                  <c:v>8.3948999999999996E-2</c:v>
                </c:pt>
                <c:pt idx="4126">
                  <c:v>8.9858999999999994E-2</c:v>
                </c:pt>
                <c:pt idx="4127">
                  <c:v>9.5180000000000001E-2</c:v>
                </c:pt>
                <c:pt idx="4128">
                  <c:v>9.9774000000000002E-2</c:v>
                </c:pt>
                <c:pt idx="4129">
                  <c:v>0.103545</c:v>
                </c:pt>
                <c:pt idx="4130">
                  <c:v>0.106601</c:v>
                </c:pt>
                <c:pt idx="4131">
                  <c:v>0.10928599999999999</c:v>
                </c:pt>
                <c:pt idx="4132">
                  <c:v>0.111896</c:v>
                </c:pt>
                <c:pt idx="4133">
                  <c:v>0.11436399999999999</c:v>
                </c:pt>
                <c:pt idx="4134">
                  <c:v>0.116323</c:v>
                </c:pt>
                <c:pt idx="4135">
                  <c:v>0.11744499999999999</c:v>
                </c:pt>
                <c:pt idx="4136">
                  <c:v>0.117605</c:v>
                </c:pt>
                <c:pt idx="4137">
                  <c:v>0.11680599999999999</c:v>
                </c:pt>
                <c:pt idx="4138">
                  <c:v>0.115131</c:v>
                </c:pt>
                <c:pt idx="4139">
                  <c:v>0.11280999999999999</c:v>
                </c:pt>
                <c:pt idx="4140">
                  <c:v>0.11017299999999999</c:v>
                </c:pt>
                <c:pt idx="4141">
                  <c:v>0.107456</c:v>
                </c:pt>
                <c:pt idx="4142">
                  <c:v>0.104699</c:v>
                </c:pt>
                <c:pt idx="4143">
                  <c:v>0.10183200000000001</c:v>
                </c:pt>
                <c:pt idx="4144">
                  <c:v>9.8755999999999997E-2</c:v>
                </c:pt>
                <c:pt idx="4145">
                  <c:v>9.5381999999999995E-2</c:v>
                </c:pt>
                <c:pt idx="4146">
                  <c:v>9.1661999999999993E-2</c:v>
                </c:pt>
                <c:pt idx="4147">
                  <c:v>8.7612999999999996E-2</c:v>
                </c:pt>
                <c:pt idx="4148">
                  <c:v>8.3305000000000004E-2</c:v>
                </c:pt>
                <c:pt idx="4149">
                  <c:v>7.8880000000000006E-2</c:v>
                </c:pt>
                <c:pt idx="4150">
                  <c:v>7.4554999999999996E-2</c:v>
                </c:pt>
                <c:pt idx="4151">
                  <c:v>7.0513999999999993E-2</c:v>
                </c:pt>
                <c:pt idx="4152">
                  <c:v>6.6806000000000004E-2</c:v>
                </c:pt>
                <c:pt idx="4153">
                  <c:v>6.3406000000000004E-2</c:v>
                </c:pt>
                <c:pt idx="4154">
                  <c:v>6.0347999999999999E-2</c:v>
                </c:pt>
                <c:pt idx="4155">
                  <c:v>5.7647999999999998E-2</c:v>
                </c:pt>
                <c:pt idx="4156">
                  <c:v>5.5128000000000003E-2</c:v>
                </c:pt>
                <c:pt idx="4157">
                  <c:v>5.2457999999999998E-2</c:v>
                </c:pt>
                <c:pt idx="4158">
                  <c:v>4.9424000000000003E-2</c:v>
                </c:pt>
                <c:pt idx="4159">
                  <c:v>4.6102999999999998E-2</c:v>
                </c:pt>
                <c:pt idx="4160">
                  <c:v>4.2791000000000003E-2</c:v>
                </c:pt>
                <c:pt idx="4161">
                  <c:v>3.9808000000000003E-2</c:v>
                </c:pt>
                <c:pt idx="4162">
                  <c:v>3.7351000000000002E-2</c:v>
                </c:pt>
                <c:pt idx="4163">
                  <c:v>3.5491000000000002E-2</c:v>
                </c:pt>
                <c:pt idx="4164">
                  <c:v>3.4263000000000002E-2</c:v>
                </c:pt>
                <c:pt idx="4165">
                  <c:v>3.3681000000000003E-2</c:v>
                </c:pt>
                <c:pt idx="4166">
                  <c:v>3.3597000000000002E-2</c:v>
                </c:pt>
                <c:pt idx="4167">
                  <c:v>3.3685E-2</c:v>
                </c:pt>
                <c:pt idx="4168">
                  <c:v>3.3665E-2</c:v>
                </c:pt>
                <c:pt idx="4169">
                  <c:v>3.3488999999999998E-2</c:v>
                </c:pt>
                <c:pt idx="4170">
                  <c:v>3.3228000000000001E-2</c:v>
                </c:pt>
                <c:pt idx="4171">
                  <c:v>3.2863999999999997E-2</c:v>
                </c:pt>
                <c:pt idx="4172">
                  <c:v>3.2292000000000001E-2</c:v>
                </c:pt>
                <c:pt idx="4173">
                  <c:v>3.1511999999999998E-2</c:v>
                </c:pt>
                <c:pt idx="4174">
                  <c:v>3.0717999999999999E-2</c:v>
                </c:pt>
                <c:pt idx="4175">
                  <c:v>3.0074E-2</c:v>
                </c:pt>
                <c:pt idx="4176">
                  <c:v>2.9448999999999999E-2</c:v>
                </c:pt>
                <c:pt idx="4177">
                  <c:v>2.8534E-2</c:v>
                </c:pt>
                <c:pt idx="4178">
                  <c:v>2.7182999999999999E-2</c:v>
                </c:pt>
                <c:pt idx="4179">
                  <c:v>2.5433999999999998E-2</c:v>
                </c:pt>
                <c:pt idx="4180">
                  <c:v>2.3268E-2</c:v>
                </c:pt>
                <c:pt idx="4181">
                  <c:v>2.0597000000000001E-2</c:v>
                </c:pt>
                <c:pt idx="4182">
                  <c:v>1.7537000000000001E-2</c:v>
                </c:pt>
                <c:pt idx="4183">
                  <c:v>1.4499E-2</c:v>
                </c:pt>
                <c:pt idx="4184">
                  <c:v>1.1958999999999999E-2</c:v>
                </c:pt>
                <c:pt idx="4185">
                  <c:v>1.0226000000000001E-2</c:v>
                </c:pt>
                <c:pt idx="4186">
                  <c:v>9.3480000000000004E-3</c:v>
                </c:pt>
                <c:pt idx="4187">
                  <c:v>9.0840000000000001E-3</c:v>
                </c:pt>
                <c:pt idx="4188">
                  <c:v>8.9529999999999992E-3</c:v>
                </c:pt>
                <c:pt idx="4189">
                  <c:v>8.4779999999999994E-3</c:v>
                </c:pt>
                <c:pt idx="4190">
                  <c:v>7.5719999999999997E-3</c:v>
                </c:pt>
                <c:pt idx="4191">
                  <c:v>6.6220000000000003E-3</c:v>
                </c:pt>
                <c:pt idx="4192">
                  <c:v>6.1370000000000001E-3</c:v>
                </c:pt>
                <c:pt idx="4193">
                  <c:v>5.7400000000000003E-3</c:v>
                </c:pt>
                <c:pt idx="4194">
                  <c:v>5.7120000000000001E-3</c:v>
                </c:pt>
                <c:pt idx="4195">
                  <c:v>5.9839999999999997E-3</c:v>
                </c:pt>
                <c:pt idx="4196">
                  <c:v>6.4190000000000002E-3</c:v>
                </c:pt>
                <c:pt idx="4197">
                  <c:v>7.1809999999999999E-3</c:v>
                </c:pt>
                <c:pt idx="4198">
                  <c:v>8.5869999999999991E-3</c:v>
                </c:pt>
                <c:pt idx="4199">
                  <c:v>1.0703000000000001E-2</c:v>
                </c:pt>
                <c:pt idx="4200">
                  <c:v>1.3219E-2</c:v>
                </c:pt>
                <c:pt idx="4201">
                  <c:v>1.5771E-2</c:v>
                </c:pt>
                <c:pt idx="4202">
                  <c:v>1.8180999999999999E-2</c:v>
                </c:pt>
                <c:pt idx="4203">
                  <c:v>2.0346E-2</c:v>
                </c:pt>
                <c:pt idx="4204">
                  <c:v>2.2190999999999999E-2</c:v>
                </c:pt>
                <c:pt idx="4205">
                  <c:v>2.3812E-2</c:v>
                </c:pt>
                <c:pt idx="4206">
                  <c:v>2.5499000000000001E-2</c:v>
                </c:pt>
                <c:pt idx="4207">
                  <c:v>2.7501000000000001E-2</c:v>
                </c:pt>
                <c:pt idx="4208">
                  <c:v>2.9849000000000001E-2</c:v>
                </c:pt>
                <c:pt idx="4209">
                  <c:v>3.2377000000000003E-2</c:v>
                </c:pt>
                <c:pt idx="4210">
                  <c:v>3.4807999999999999E-2</c:v>
                </c:pt>
                <c:pt idx="4211">
                  <c:v>3.6887999999999997E-2</c:v>
                </c:pt>
                <c:pt idx="4212">
                  <c:v>3.8603999999999999E-2</c:v>
                </c:pt>
                <c:pt idx="4213">
                  <c:v>4.0305000000000001E-2</c:v>
                </c:pt>
                <c:pt idx="4214">
                  <c:v>4.2452999999999998E-2</c:v>
                </c:pt>
                <c:pt idx="4215">
                  <c:v>4.5198000000000002E-2</c:v>
                </c:pt>
                <c:pt idx="4216">
                  <c:v>4.8259999999999997E-2</c:v>
                </c:pt>
                <c:pt idx="4217">
                  <c:v>5.0268E-2</c:v>
                </c:pt>
                <c:pt idx="4218">
                  <c:v>5.2055999999999998E-2</c:v>
                </c:pt>
                <c:pt idx="4219">
                  <c:v>5.3761999999999997E-2</c:v>
                </c:pt>
                <c:pt idx="4220">
                  <c:v>5.5710000000000003E-2</c:v>
                </c:pt>
                <c:pt idx="4221">
                  <c:v>5.8191E-2</c:v>
                </c:pt>
                <c:pt idx="4222">
                  <c:v>6.1168E-2</c:v>
                </c:pt>
                <c:pt idx="4223">
                  <c:v>6.4228999999999994E-2</c:v>
                </c:pt>
                <c:pt idx="4224">
                  <c:v>6.6977999999999996E-2</c:v>
                </c:pt>
                <c:pt idx="4225">
                  <c:v>6.9378999999999996E-2</c:v>
                </c:pt>
                <c:pt idx="4226">
                  <c:v>7.1592000000000003E-2</c:v>
                </c:pt>
                <c:pt idx="4227">
                  <c:v>7.3669999999999999E-2</c:v>
                </c:pt>
                <c:pt idx="4228">
                  <c:v>7.5574000000000002E-2</c:v>
                </c:pt>
                <c:pt idx="4229">
                  <c:v>7.7394000000000004E-2</c:v>
                </c:pt>
                <c:pt idx="4230">
                  <c:v>7.9339000000000007E-2</c:v>
                </c:pt>
                <c:pt idx="4231">
                  <c:v>8.1517000000000006E-2</c:v>
                </c:pt>
                <c:pt idx="4232">
                  <c:v>8.3843000000000001E-2</c:v>
                </c:pt>
                <c:pt idx="4233">
                  <c:v>8.6178000000000005E-2</c:v>
                </c:pt>
                <c:pt idx="4234">
                  <c:v>8.8452000000000003E-2</c:v>
                </c:pt>
                <c:pt idx="4235">
                  <c:v>9.0568999999999997E-2</c:v>
                </c:pt>
                <c:pt idx="4236">
                  <c:v>9.2284000000000005E-2</c:v>
                </c:pt>
                <c:pt idx="4237">
                  <c:v>9.3289999999999998E-2</c:v>
                </c:pt>
                <c:pt idx="4238">
                  <c:v>9.3409000000000006E-2</c:v>
                </c:pt>
                <c:pt idx="4239">
                  <c:v>9.2696000000000001E-2</c:v>
                </c:pt>
                <c:pt idx="4240">
                  <c:v>9.1406000000000001E-2</c:v>
                </c:pt>
                <c:pt idx="4241">
                  <c:v>8.9898000000000006E-2</c:v>
                </c:pt>
                <c:pt idx="4242">
                  <c:v>8.8473999999999997E-2</c:v>
                </c:pt>
                <c:pt idx="4243">
                  <c:v>8.7291999999999995E-2</c:v>
                </c:pt>
                <c:pt idx="4244">
                  <c:v>8.6363999999999996E-2</c:v>
                </c:pt>
                <c:pt idx="4245">
                  <c:v>8.5574999999999998E-2</c:v>
                </c:pt>
                <c:pt idx="4246">
                  <c:v>8.4707000000000005E-2</c:v>
                </c:pt>
                <c:pt idx="4247">
                  <c:v>8.3580000000000002E-2</c:v>
                </c:pt>
                <c:pt idx="4248">
                  <c:v>8.2200999999999996E-2</c:v>
                </c:pt>
                <c:pt idx="4249">
                  <c:v>8.0753000000000005E-2</c:v>
                </c:pt>
                <c:pt idx="4250">
                  <c:v>7.9450000000000007E-2</c:v>
                </c:pt>
                <c:pt idx="4251">
                  <c:v>7.8479999999999994E-2</c:v>
                </c:pt>
                <c:pt idx="4252">
                  <c:v>7.7998999999999999E-2</c:v>
                </c:pt>
                <c:pt idx="4253">
                  <c:v>7.8061000000000005E-2</c:v>
                </c:pt>
                <c:pt idx="4254">
                  <c:v>7.8531000000000004E-2</c:v>
                </c:pt>
                <c:pt idx="4255">
                  <c:v>7.9135999999999998E-2</c:v>
                </c:pt>
                <c:pt idx="4256">
                  <c:v>7.9625000000000001E-2</c:v>
                </c:pt>
                <c:pt idx="4257">
                  <c:v>7.9882999999999996E-2</c:v>
                </c:pt>
                <c:pt idx="4258">
                  <c:v>7.9878000000000005E-2</c:v>
                </c:pt>
                <c:pt idx="4259">
                  <c:v>7.9574000000000006E-2</c:v>
                </c:pt>
                <c:pt idx="4260">
                  <c:v>7.8967999999999997E-2</c:v>
                </c:pt>
                <c:pt idx="4261">
                  <c:v>7.8170000000000003E-2</c:v>
                </c:pt>
                <c:pt idx="4262">
                  <c:v>7.7371999999999996E-2</c:v>
                </c:pt>
                <c:pt idx="4263">
                  <c:v>7.6751E-2</c:v>
                </c:pt>
                <c:pt idx="4264">
                  <c:v>7.6369999999999993E-2</c:v>
                </c:pt>
                <c:pt idx="4265">
                  <c:v>7.6028999999999999E-2</c:v>
                </c:pt>
                <c:pt idx="4266">
                  <c:v>7.5193999999999997E-2</c:v>
                </c:pt>
                <c:pt idx="4267">
                  <c:v>7.3213E-2</c:v>
                </c:pt>
                <c:pt idx="4268">
                  <c:v>6.9623000000000004E-2</c:v>
                </c:pt>
                <c:pt idx="4269">
                  <c:v>6.4350000000000004E-2</c:v>
                </c:pt>
                <c:pt idx="4270">
                  <c:v>5.8793999999999999E-2</c:v>
                </c:pt>
                <c:pt idx="4271">
                  <c:v>5.7514999999999997E-2</c:v>
                </c:pt>
                <c:pt idx="4272">
                  <c:v>6.2775999999999998E-2</c:v>
                </c:pt>
                <c:pt idx="4273">
                  <c:v>7.1617E-2</c:v>
                </c:pt>
                <c:pt idx="4274">
                  <c:v>8.1109000000000001E-2</c:v>
                </c:pt>
                <c:pt idx="4275">
                  <c:v>8.9761999999999995E-2</c:v>
                </c:pt>
                <c:pt idx="4276">
                  <c:v>9.7027000000000002E-2</c:v>
                </c:pt>
                <c:pt idx="4277">
                  <c:v>0.102755</c:v>
                </c:pt>
                <c:pt idx="4278">
                  <c:v>0.10681599999999999</c:v>
                </c:pt>
                <c:pt idx="4279">
                  <c:v>0.109107</c:v>
                </c:pt>
                <c:pt idx="4280">
                  <c:v>0.109736</c:v>
                </c:pt>
                <c:pt idx="4281">
                  <c:v>0.109052</c:v>
                </c:pt>
                <c:pt idx="4282">
                  <c:v>0.107469</c:v>
                </c:pt>
                <c:pt idx="4283">
                  <c:v>0.10519299999999999</c:v>
                </c:pt>
                <c:pt idx="4284">
                  <c:v>0.102059</c:v>
                </c:pt>
                <c:pt idx="4285">
                  <c:v>9.7671999999999995E-2</c:v>
                </c:pt>
                <c:pt idx="4286">
                  <c:v>9.1767000000000001E-2</c:v>
                </c:pt>
                <c:pt idx="4287">
                  <c:v>8.4392999999999996E-2</c:v>
                </c:pt>
                <c:pt idx="4288">
                  <c:v>7.5783000000000003E-2</c:v>
                </c:pt>
                <c:pt idx="4289">
                  <c:v>6.6157999999999995E-2</c:v>
                </c:pt>
                <c:pt idx="4290">
                  <c:v>5.5793000000000002E-2</c:v>
                </c:pt>
                <c:pt idx="4291">
                  <c:v>4.5261000000000003E-2</c:v>
                </c:pt>
                <c:pt idx="4292">
                  <c:v>3.5579E-2</c:v>
                </c:pt>
                <c:pt idx="4293">
                  <c:v>2.8339E-2</c:v>
                </c:pt>
                <c:pt idx="4294">
                  <c:v>2.5826999999999999E-2</c:v>
                </c:pt>
                <c:pt idx="4295">
                  <c:v>2.9457000000000001E-2</c:v>
                </c:pt>
                <c:pt idx="4296">
                  <c:v>3.5707999999999997E-2</c:v>
                </c:pt>
                <c:pt idx="4297">
                  <c:v>4.0141999999999997E-2</c:v>
                </c:pt>
                <c:pt idx="4298">
                  <c:v>4.2666999999999997E-2</c:v>
                </c:pt>
                <c:pt idx="4299">
                  <c:v>4.4525000000000002E-2</c:v>
                </c:pt>
                <c:pt idx="4300">
                  <c:v>4.6524999999999997E-2</c:v>
                </c:pt>
                <c:pt idx="4301">
                  <c:v>4.8711999999999998E-2</c:v>
                </c:pt>
                <c:pt idx="4302">
                  <c:v>5.0724999999999999E-2</c:v>
                </c:pt>
                <c:pt idx="4303">
                  <c:v>5.2436000000000003E-2</c:v>
                </c:pt>
                <c:pt idx="4304">
                  <c:v>5.4108999999999997E-2</c:v>
                </c:pt>
                <c:pt idx="4305">
                  <c:v>5.6084000000000002E-2</c:v>
                </c:pt>
                <c:pt idx="4306">
                  <c:v>5.8437000000000003E-2</c:v>
                </c:pt>
                <c:pt idx="4307">
                  <c:v>6.0958999999999999E-2</c:v>
                </c:pt>
                <c:pt idx="4308">
                  <c:v>6.3464000000000007E-2</c:v>
                </c:pt>
                <c:pt idx="4309">
                  <c:v>6.6088999999999995E-2</c:v>
                </c:pt>
                <c:pt idx="4310">
                  <c:v>6.9134000000000001E-2</c:v>
                </c:pt>
                <c:pt idx="4311">
                  <c:v>7.2621000000000005E-2</c:v>
                </c:pt>
                <c:pt idx="4312">
                  <c:v>7.6157000000000002E-2</c:v>
                </c:pt>
                <c:pt idx="4313">
                  <c:v>7.9228999999999994E-2</c:v>
                </c:pt>
                <c:pt idx="4314">
                  <c:v>8.1466999999999998E-2</c:v>
                </c:pt>
                <c:pt idx="4315">
                  <c:v>8.2630999999999996E-2</c:v>
                </c:pt>
                <c:pt idx="4316">
                  <c:v>8.2586000000000007E-2</c:v>
                </c:pt>
                <c:pt idx="4317">
                  <c:v>8.1529000000000004E-2</c:v>
                </c:pt>
                <c:pt idx="4318">
                  <c:v>8.0146999999999996E-2</c:v>
                </c:pt>
                <c:pt idx="4319">
                  <c:v>7.9284999999999994E-2</c:v>
                </c:pt>
                <c:pt idx="4320">
                  <c:v>7.9386999999999999E-2</c:v>
                </c:pt>
                <c:pt idx="4321">
                  <c:v>8.0357999999999999E-2</c:v>
                </c:pt>
                <c:pt idx="4322">
                  <c:v>8.1808000000000006E-2</c:v>
                </c:pt>
                <c:pt idx="4323">
                  <c:v>8.3299999999999999E-2</c:v>
                </c:pt>
                <c:pt idx="4324">
                  <c:v>8.4501999999999994E-2</c:v>
                </c:pt>
                <c:pt idx="4325">
                  <c:v>8.5305000000000006E-2</c:v>
                </c:pt>
                <c:pt idx="4326">
                  <c:v>8.5776000000000005E-2</c:v>
                </c:pt>
                <c:pt idx="4327">
                  <c:v>8.6018999999999998E-2</c:v>
                </c:pt>
                <c:pt idx="4328">
                  <c:v>8.6196999999999996E-2</c:v>
                </c:pt>
                <c:pt idx="4329">
                  <c:v>8.6516999999999997E-2</c:v>
                </c:pt>
                <c:pt idx="4330">
                  <c:v>8.7057999999999996E-2</c:v>
                </c:pt>
                <c:pt idx="4331">
                  <c:v>8.7761000000000006E-2</c:v>
                </c:pt>
                <c:pt idx="4332">
                  <c:v>8.8622999999999993E-2</c:v>
                </c:pt>
                <c:pt idx="4333">
                  <c:v>8.9677000000000007E-2</c:v>
                </c:pt>
                <c:pt idx="4334">
                  <c:v>9.0680999999999998E-2</c:v>
                </c:pt>
                <c:pt idx="4335">
                  <c:v>9.1052999999999995E-2</c:v>
                </c:pt>
                <c:pt idx="4336">
                  <c:v>9.0304999999999996E-2</c:v>
                </c:pt>
                <c:pt idx="4337">
                  <c:v>8.8531000000000096E-2</c:v>
                </c:pt>
                <c:pt idx="4338">
                  <c:v>8.6317000000000005E-2</c:v>
                </c:pt>
                <c:pt idx="4339">
                  <c:v>8.4234000000000003E-2</c:v>
                </c:pt>
                <c:pt idx="4340">
                  <c:v>8.2554000000000002E-2</c:v>
                </c:pt>
                <c:pt idx="4341">
                  <c:v>8.1383999999999998E-2</c:v>
                </c:pt>
                <c:pt idx="4342">
                  <c:v>8.0807000000000004E-2</c:v>
                </c:pt>
                <c:pt idx="4343">
                  <c:v>8.0786999999999998E-2</c:v>
                </c:pt>
                <c:pt idx="4344">
                  <c:v>8.1044000000000005E-2</c:v>
                </c:pt>
                <c:pt idx="4345">
                  <c:v>8.1100000000000005E-2</c:v>
                </c:pt>
                <c:pt idx="4346">
                  <c:v>8.0605999999999997E-2</c:v>
                </c:pt>
                <c:pt idx="4347">
                  <c:v>7.9769999999999994E-2</c:v>
                </c:pt>
                <c:pt idx="4348">
                  <c:v>7.9258999999999996E-2</c:v>
                </c:pt>
                <c:pt idx="4349">
                  <c:v>7.9518000000000005E-2</c:v>
                </c:pt>
                <c:pt idx="4350">
                  <c:v>8.0362000000000003E-2</c:v>
                </c:pt>
                <c:pt idx="4351">
                  <c:v>8.1290000000000001E-2</c:v>
                </c:pt>
                <c:pt idx="4352">
                  <c:v>8.1866999999999995E-2</c:v>
                </c:pt>
                <c:pt idx="4353">
                  <c:v>8.1805000000000003E-2</c:v>
                </c:pt>
                <c:pt idx="4354">
                  <c:v>8.1117999999999996E-2</c:v>
                </c:pt>
                <c:pt idx="4355">
                  <c:v>8.0253000000000005E-2</c:v>
                </c:pt>
                <c:pt idx="4356">
                  <c:v>7.9709000000000002E-2</c:v>
                </c:pt>
                <c:pt idx="4357">
                  <c:v>7.9499E-2</c:v>
                </c:pt>
                <c:pt idx="4358">
                  <c:v>7.9178999999999999E-2</c:v>
                </c:pt>
                <c:pt idx="4359">
                  <c:v>7.8331999999999999E-2</c:v>
                </c:pt>
                <c:pt idx="4360">
                  <c:v>7.6848E-2</c:v>
                </c:pt>
                <c:pt idx="4361">
                  <c:v>7.4839000000000003E-2</c:v>
                </c:pt>
                <c:pt idx="4362">
                  <c:v>7.2439000000000003E-2</c:v>
                </c:pt>
                <c:pt idx="4363">
                  <c:v>6.9665000000000005E-2</c:v>
                </c:pt>
                <c:pt idx="4364">
                  <c:v>6.6434999999999994E-2</c:v>
                </c:pt>
                <c:pt idx="4365">
                  <c:v>6.2783000000000005E-2</c:v>
                </c:pt>
                <c:pt idx="4366">
                  <c:v>5.91E-2</c:v>
                </c:pt>
                <c:pt idx="4367">
                  <c:v>5.5982999999999998E-2</c:v>
                </c:pt>
                <c:pt idx="4368">
                  <c:v>5.1785999999999999E-2</c:v>
                </c:pt>
                <c:pt idx="4369">
                  <c:v>4.7591000000000001E-2</c:v>
                </c:pt>
                <c:pt idx="4370">
                  <c:v>4.3397999999999999E-2</c:v>
                </c:pt>
                <c:pt idx="4371">
                  <c:v>3.9206999999999999E-2</c:v>
                </c:pt>
                <c:pt idx="4372">
                  <c:v>3.5017E-2</c:v>
                </c:pt>
                <c:pt idx="4373">
                  <c:v>3.083E-2</c:v>
                </c:pt>
                <c:pt idx="4374">
                  <c:v>2.6643E-2</c:v>
                </c:pt>
                <c:pt idx="4375">
                  <c:v>2.2459E-2</c:v>
                </c:pt>
                <c:pt idx="4376">
                  <c:v>1.8277000000000002E-2</c:v>
                </c:pt>
                <c:pt idx="4377">
                  <c:v>1.4095999999999999E-2</c:v>
                </c:pt>
                <c:pt idx="4378">
                  <c:v>9.9170000000000005E-3</c:v>
                </c:pt>
                <c:pt idx="4379">
                  <c:v>5.7400000000000003E-3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46F7-9945-8EB1-8FD95F47AA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32235832"/>
        <c:axId val="532243336"/>
      </c:scatterChart>
      <c:valAx>
        <c:axId val="532235832"/>
        <c:scaling>
          <c:orientation val="maxMin"/>
          <c:max val="3700"/>
          <c:min val="6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fr-FR"/>
          </a:p>
        </c:txPr>
        <c:crossAx val="532243336"/>
        <c:crosses val="autoZero"/>
        <c:crossBetween val="midCat"/>
      </c:valAx>
      <c:valAx>
        <c:axId val="532243336"/>
        <c:scaling>
          <c:orientation val="minMax"/>
          <c:max val="2"/>
          <c:min val="0"/>
        </c:scaling>
        <c:delete val="0"/>
        <c:axPos val="r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fr-FR"/>
          </a:p>
        </c:txPr>
        <c:crossAx val="532235832"/>
        <c:crosses val="autoZero"/>
        <c:crossBetween val="midCat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Times New Roman" panose="02020603050405020304" pitchFamily="18" charset="0"/>
          <a:cs typeface="Times New Roman" panose="02020603050405020304" pitchFamily="18" charset="0"/>
        </a:defRPr>
      </a:pPr>
      <a:endParaRPr lang="fr-F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Grattage!$B$1</c:f>
              <c:strCache>
                <c:ptCount val="1"/>
                <c:pt idx="0">
                  <c:v>Serpula-grattage-PES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Grattage!$B$2:$B$4381</c:f>
              <c:numCache>
                <c:formatCode>General</c:formatCode>
                <c:ptCount val="4380"/>
                <c:pt idx="0">
                  <c:v>6.2798000000000007E-2</c:v>
                </c:pt>
                <c:pt idx="1">
                  <c:v>6.2184999999999997E-2</c:v>
                </c:pt>
                <c:pt idx="2">
                  <c:v>6.1573000000000003E-2</c:v>
                </c:pt>
                <c:pt idx="3">
                  <c:v>6.0963000000000003E-2</c:v>
                </c:pt>
                <c:pt idx="4">
                  <c:v>6.0356E-2</c:v>
                </c:pt>
                <c:pt idx="5">
                  <c:v>5.9748999999999997E-2</c:v>
                </c:pt>
                <c:pt idx="6">
                  <c:v>5.9145000000000003E-2</c:v>
                </c:pt>
                <c:pt idx="7">
                  <c:v>5.8541999999999997E-2</c:v>
                </c:pt>
                <c:pt idx="8">
                  <c:v>5.7942E-2</c:v>
                </c:pt>
                <c:pt idx="9">
                  <c:v>5.7342999999999998E-2</c:v>
                </c:pt>
                <c:pt idx="10">
                  <c:v>5.6745999999999998E-2</c:v>
                </c:pt>
                <c:pt idx="11">
                  <c:v>5.6149999999999999E-2</c:v>
                </c:pt>
                <c:pt idx="12">
                  <c:v>5.5556000000000001E-2</c:v>
                </c:pt>
                <c:pt idx="13">
                  <c:v>5.0339000000000002E-2</c:v>
                </c:pt>
                <c:pt idx="14">
                  <c:v>4.5691000000000002E-2</c:v>
                </c:pt>
                <c:pt idx="15">
                  <c:v>4.2002999999999999E-2</c:v>
                </c:pt>
                <c:pt idx="16">
                  <c:v>3.9808000000000003E-2</c:v>
                </c:pt>
                <c:pt idx="17">
                  <c:v>3.9636999999999999E-2</c:v>
                </c:pt>
                <c:pt idx="18">
                  <c:v>4.1413999999999999E-2</c:v>
                </c:pt>
                <c:pt idx="19">
                  <c:v>4.4177000000000001E-2</c:v>
                </c:pt>
                <c:pt idx="20">
                  <c:v>4.6905000000000002E-2</c:v>
                </c:pt>
                <c:pt idx="21">
                  <c:v>4.9425999999999998E-2</c:v>
                </c:pt>
                <c:pt idx="22">
                  <c:v>5.2448000000000002E-2</c:v>
                </c:pt>
                <c:pt idx="23">
                  <c:v>5.6885999999999999E-2</c:v>
                </c:pt>
                <c:pt idx="24">
                  <c:v>6.1953000000000001E-2</c:v>
                </c:pt>
                <c:pt idx="25">
                  <c:v>6.4690999999999999E-2</c:v>
                </c:pt>
                <c:pt idx="26">
                  <c:v>6.3426999999999997E-2</c:v>
                </c:pt>
                <c:pt idx="27">
                  <c:v>5.8904999999999999E-2</c:v>
                </c:pt>
                <c:pt idx="28">
                  <c:v>5.2793E-2</c:v>
                </c:pt>
                <c:pt idx="29">
                  <c:v>4.6117999999999999E-2</c:v>
                </c:pt>
                <c:pt idx="30">
                  <c:v>3.9335000000000002E-2</c:v>
                </c:pt>
                <c:pt idx="31">
                  <c:v>3.3272000000000003E-2</c:v>
                </c:pt>
                <c:pt idx="32">
                  <c:v>2.8527E-2</c:v>
                </c:pt>
                <c:pt idx="33">
                  <c:v>2.4688999999999999E-2</c:v>
                </c:pt>
                <c:pt idx="34">
                  <c:v>2.0865999999999999E-2</c:v>
                </c:pt>
                <c:pt idx="35">
                  <c:v>1.644E-2</c:v>
                </c:pt>
                <c:pt idx="36">
                  <c:v>1.1651999999999999E-2</c:v>
                </c:pt>
                <c:pt idx="37">
                  <c:v>7.5160000000000001E-3</c:v>
                </c:pt>
                <c:pt idx="38">
                  <c:v>5.1110000000000001E-3</c:v>
                </c:pt>
                <c:pt idx="39">
                  <c:v>5.019E-3</c:v>
                </c:pt>
                <c:pt idx="40">
                  <c:v>7.2570000000000004E-3</c:v>
                </c:pt>
                <c:pt idx="41">
                  <c:v>1.1299E-2</c:v>
                </c:pt>
                <c:pt idx="42">
                  <c:v>1.6174000000000001E-2</c:v>
                </c:pt>
                <c:pt idx="43">
                  <c:v>2.1087000000000002E-2</c:v>
                </c:pt>
                <c:pt idx="44">
                  <c:v>2.6119E-2</c:v>
                </c:pt>
                <c:pt idx="45">
                  <c:v>3.1844999999999998E-2</c:v>
                </c:pt>
                <c:pt idx="46">
                  <c:v>3.8374999999999999E-2</c:v>
                </c:pt>
                <c:pt idx="47">
                  <c:v>4.4865000000000002E-2</c:v>
                </c:pt>
                <c:pt idx="48">
                  <c:v>4.9681000000000003E-2</c:v>
                </c:pt>
                <c:pt idx="49">
                  <c:v>5.2323000000000001E-2</c:v>
                </c:pt>
                <c:pt idx="50">
                  <c:v>5.4643999999999998E-2</c:v>
                </c:pt>
                <c:pt idx="51">
                  <c:v>5.7654999999999998E-2</c:v>
                </c:pt>
                <c:pt idx="52">
                  <c:v>6.0798999999999999E-2</c:v>
                </c:pt>
                <c:pt idx="53">
                  <c:v>6.3678999999999999E-2</c:v>
                </c:pt>
                <c:pt idx="54">
                  <c:v>6.6098000000000004E-2</c:v>
                </c:pt>
                <c:pt idx="55">
                  <c:v>6.7450999999999997E-2</c:v>
                </c:pt>
                <c:pt idx="56">
                  <c:v>6.7268999999999995E-2</c:v>
                </c:pt>
                <c:pt idx="57">
                  <c:v>6.6031999999999993E-2</c:v>
                </c:pt>
                <c:pt idx="58">
                  <c:v>6.4607999999999999E-2</c:v>
                </c:pt>
                <c:pt idx="59">
                  <c:v>6.3203999999999996E-2</c:v>
                </c:pt>
                <c:pt idx="60">
                  <c:v>6.1198000000000002E-2</c:v>
                </c:pt>
                <c:pt idx="61">
                  <c:v>5.8231999999999999E-2</c:v>
                </c:pt>
                <c:pt idx="62">
                  <c:v>5.4636999999999998E-2</c:v>
                </c:pt>
                <c:pt idx="63">
                  <c:v>5.0561000000000002E-2</c:v>
                </c:pt>
                <c:pt idx="64">
                  <c:v>4.5354999999999999E-2</c:v>
                </c:pt>
                <c:pt idx="65">
                  <c:v>3.8367999999999999E-2</c:v>
                </c:pt>
                <c:pt idx="66">
                  <c:v>3.0047999999999998E-2</c:v>
                </c:pt>
                <c:pt idx="67">
                  <c:v>2.1701999999999999E-2</c:v>
                </c:pt>
                <c:pt idx="68">
                  <c:v>1.4574999999999999E-2</c:v>
                </c:pt>
                <c:pt idx="69">
                  <c:v>9.2569999999999996E-3</c:v>
                </c:pt>
                <c:pt idx="70">
                  <c:v>5.6309999999999997E-3</c:v>
                </c:pt>
                <c:pt idx="71">
                  <c:v>3.2169999999999998E-3</c:v>
                </c:pt>
                <c:pt idx="72">
                  <c:v>1.6299999999999999E-3</c:v>
                </c:pt>
                <c:pt idx="73">
                  <c:v>7.2300000000000001E-4</c:v>
                </c:pt>
                <c:pt idx="74">
                  <c:v>2.9300000000000002E-4</c:v>
                </c:pt>
                <c:pt idx="75">
                  <c:v>0</c:v>
                </c:pt>
                <c:pt idx="76">
                  <c:v>3.4999999999999997E-5</c:v>
                </c:pt>
                <c:pt idx="77">
                  <c:v>8.7500000000000002E-4</c:v>
                </c:pt>
                <c:pt idx="78">
                  <c:v>3.2209999999999999E-3</c:v>
                </c:pt>
                <c:pt idx="79">
                  <c:v>7.1529999999999996E-3</c:v>
                </c:pt>
                <c:pt idx="80">
                  <c:v>1.2963000000000001E-2</c:v>
                </c:pt>
                <c:pt idx="81">
                  <c:v>2.0813000000000002E-2</c:v>
                </c:pt>
                <c:pt idx="82">
                  <c:v>2.9808999999999999E-2</c:v>
                </c:pt>
                <c:pt idx="83">
                  <c:v>3.7904E-2</c:v>
                </c:pt>
                <c:pt idx="84">
                  <c:v>4.36E-2</c:v>
                </c:pt>
                <c:pt idx="85">
                  <c:v>4.7324999999999999E-2</c:v>
                </c:pt>
                <c:pt idx="86">
                  <c:v>5.0179000000000001E-2</c:v>
                </c:pt>
                <c:pt idx="87">
                  <c:v>5.2488E-2</c:v>
                </c:pt>
                <c:pt idx="88">
                  <c:v>5.4135999999999997E-2</c:v>
                </c:pt>
                <c:pt idx="89">
                  <c:v>5.5028000000000001E-2</c:v>
                </c:pt>
                <c:pt idx="90">
                  <c:v>5.4510000000000003E-2</c:v>
                </c:pt>
                <c:pt idx="91">
                  <c:v>5.2250999999999999E-2</c:v>
                </c:pt>
                <c:pt idx="92">
                  <c:v>4.8779999999999997E-2</c:v>
                </c:pt>
                <c:pt idx="93">
                  <c:v>4.4458999999999999E-2</c:v>
                </c:pt>
                <c:pt idx="94">
                  <c:v>3.9291E-2</c:v>
                </c:pt>
                <c:pt idx="95">
                  <c:v>3.3480000000000003E-2</c:v>
                </c:pt>
                <c:pt idx="96">
                  <c:v>2.7720999999999999E-2</c:v>
                </c:pt>
                <c:pt idx="97">
                  <c:v>2.2793000000000001E-2</c:v>
                </c:pt>
                <c:pt idx="98">
                  <c:v>1.9082999999999999E-2</c:v>
                </c:pt>
                <c:pt idx="99">
                  <c:v>1.6633999999999999E-2</c:v>
                </c:pt>
                <c:pt idx="100">
                  <c:v>1.5394E-2</c:v>
                </c:pt>
                <c:pt idx="101">
                  <c:v>1.5280999999999999E-2</c:v>
                </c:pt>
                <c:pt idx="102">
                  <c:v>1.6143999999999999E-2</c:v>
                </c:pt>
                <c:pt idx="103">
                  <c:v>1.7815000000000001E-2</c:v>
                </c:pt>
                <c:pt idx="104">
                  <c:v>2.0102999999999999E-2</c:v>
                </c:pt>
                <c:pt idx="105">
                  <c:v>2.2504E-2</c:v>
                </c:pt>
                <c:pt idx="106">
                  <c:v>2.4206999999999999E-2</c:v>
                </c:pt>
                <c:pt idx="107">
                  <c:v>2.4882000000000001E-2</c:v>
                </c:pt>
                <c:pt idx="108">
                  <c:v>2.5250000000000002E-2</c:v>
                </c:pt>
                <c:pt idx="109">
                  <c:v>2.6334E-2</c:v>
                </c:pt>
                <c:pt idx="110">
                  <c:v>2.8405E-2</c:v>
                </c:pt>
                <c:pt idx="111">
                  <c:v>3.0936000000000002E-2</c:v>
                </c:pt>
                <c:pt idx="112">
                  <c:v>3.2735E-2</c:v>
                </c:pt>
                <c:pt idx="113">
                  <c:v>3.1934999999999998E-2</c:v>
                </c:pt>
                <c:pt idx="114">
                  <c:v>2.7459999999999998E-2</c:v>
                </c:pt>
                <c:pt idx="115">
                  <c:v>2.0902E-2</c:v>
                </c:pt>
                <c:pt idx="116">
                  <c:v>1.4726E-2</c:v>
                </c:pt>
                <c:pt idx="117">
                  <c:v>1.0083E-2</c:v>
                </c:pt>
                <c:pt idx="118">
                  <c:v>7.1170000000000001E-3</c:v>
                </c:pt>
                <c:pt idx="119">
                  <c:v>5.6550000000000003E-3</c:v>
                </c:pt>
                <c:pt idx="120">
                  <c:v>5.2259999999999997E-3</c:v>
                </c:pt>
                <c:pt idx="121">
                  <c:v>5.0429999999999997E-3</c:v>
                </c:pt>
                <c:pt idx="122">
                  <c:v>4.7860000000000003E-3</c:v>
                </c:pt>
                <c:pt idx="123">
                  <c:v>5.019E-3</c:v>
                </c:pt>
                <c:pt idx="124">
                  <c:v>5.8349999999999999E-3</c:v>
                </c:pt>
                <c:pt idx="125">
                  <c:v>8.201E-3</c:v>
                </c:pt>
                <c:pt idx="126">
                  <c:v>1.1338000000000001E-2</c:v>
                </c:pt>
                <c:pt idx="127">
                  <c:v>1.436E-2</c:v>
                </c:pt>
                <c:pt idx="128">
                  <c:v>1.6931000000000002E-2</c:v>
                </c:pt>
                <c:pt idx="129">
                  <c:v>1.9094E-2</c:v>
                </c:pt>
                <c:pt idx="130">
                  <c:v>2.1017000000000001E-2</c:v>
                </c:pt>
                <c:pt idx="131">
                  <c:v>2.3012000000000001E-2</c:v>
                </c:pt>
                <c:pt idx="132">
                  <c:v>2.5241E-2</c:v>
                </c:pt>
                <c:pt idx="133">
                  <c:v>2.7445000000000001E-2</c:v>
                </c:pt>
                <c:pt idx="134">
                  <c:v>2.9263000000000001E-2</c:v>
                </c:pt>
                <c:pt idx="135">
                  <c:v>3.0627999999999999E-2</c:v>
                </c:pt>
                <c:pt idx="136">
                  <c:v>3.1545999999999998E-2</c:v>
                </c:pt>
                <c:pt idx="137">
                  <c:v>3.1926000000000003E-2</c:v>
                </c:pt>
                <c:pt idx="138">
                  <c:v>3.2106000000000003E-2</c:v>
                </c:pt>
                <c:pt idx="139">
                  <c:v>3.2777000000000001E-2</c:v>
                </c:pt>
                <c:pt idx="140">
                  <c:v>3.4124000000000002E-2</c:v>
                </c:pt>
                <c:pt idx="141">
                  <c:v>3.5587000000000001E-2</c:v>
                </c:pt>
                <c:pt idx="142">
                  <c:v>3.6461E-2</c:v>
                </c:pt>
                <c:pt idx="143">
                  <c:v>3.6506999999999998E-2</c:v>
                </c:pt>
                <c:pt idx="144">
                  <c:v>3.5947E-2</c:v>
                </c:pt>
                <c:pt idx="145">
                  <c:v>3.5374000000000003E-2</c:v>
                </c:pt>
                <c:pt idx="146">
                  <c:v>3.5590999999999998E-2</c:v>
                </c:pt>
                <c:pt idx="147">
                  <c:v>3.6867999999999998E-2</c:v>
                </c:pt>
                <c:pt idx="148">
                  <c:v>3.8549E-2</c:v>
                </c:pt>
                <c:pt idx="149">
                  <c:v>3.9503999999999997E-2</c:v>
                </c:pt>
                <c:pt idx="150">
                  <c:v>3.8789999999999998E-2</c:v>
                </c:pt>
                <c:pt idx="151">
                  <c:v>3.6260000000000001E-2</c:v>
                </c:pt>
                <c:pt idx="152">
                  <c:v>3.2552999999999999E-2</c:v>
                </c:pt>
                <c:pt idx="153">
                  <c:v>2.8482E-2</c:v>
                </c:pt>
                <c:pt idx="154">
                  <c:v>2.4608999999999999E-2</c:v>
                </c:pt>
                <c:pt idx="155">
                  <c:v>2.1267000000000001E-2</c:v>
                </c:pt>
                <c:pt idx="156">
                  <c:v>1.8658999999999999E-2</c:v>
                </c:pt>
                <c:pt idx="157">
                  <c:v>1.6863E-2</c:v>
                </c:pt>
                <c:pt idx="158">
                  <c:v>1.5789000000000001E-2</c:v>
                </c:pt>
                <c:pt idx="159">
                  <c:v>1.5141E-2</c:v>
                </c:pt>
                <c:pt idx="160">
                  <c:v>1.4540000000000001E-2</c:v>
                </c:pt>
                <c:pt idx="161">
                  <c:v>1.3873E-2</c:v>
                </c:pt>
                <c:pt idx="162">
                  <c:v>1.3483999999999999E-2</c:v>
                </c:pt>
                <c:pt idx="163">
                  <c:v>1.3804E-2</c:v>
                </c:pt>
                <c:pt idx="164">
                  <c:v>1.4865E-2</c:v>
                </c:pt>
                <c:pt idx="165">
                  <c:v>1.6448999999999998E-2</c:v>
                </c:pt>
                <c:pt idx="166">
                  <c:v>1.8565999999999999E-2</c:v>
                </c:pt>
                <c:pt idx="167">
                  <c:v>2.1451999999999999E-2</c:v>
                </c:pt>
                <c:pt idx="168">
                  <c:v>2.5173999999999998E-2</c:v>
                </c:pt>
                <c:pt idx="169">
                  <c:v>2.9340999999999999E-2</c:v>
                </c:pt>
                <c:pt idx="170">
                  <c:v>3.3158E-2</c:v>
                </c:pt>
                <c:pt idx="171">
                  <c:v>3.5837000000000001E-2</c:v>
                </c:pt>
                <c:pt idx="172">
                  <c:v>3.7166999999999999E-2</c:v>
                </c:pt>
                <c:pt idx="173">
                  <c:v>3.7629999999999997E-2</c:v>
                </c:pt>
                <c:pt idx="174">
                  <c:v>3.8073000000000003E-2</c:v>
                </c:pt>
                <c:pt idx="175">
                  <c:v>3.9236E-2</c:v>
                </c:pt>
                <c:pt idx="176">
                  <c:v>4.1089000000000001E-2</c:v>
                </c:pt>
                <c:pt idx="177">
                  <c:v>4.2655999999999999E-2</c:v>
                </c:pt>
                <c:pt idx="178">
                  <c:v>4.2636E-2</c:v>
                </c:pt>
                <c:pt idx="179">
                  <c:v>4.0304E-2</c:v>
                </c:pt>
                <c:pt idx="180">
                  <c:v>3.6041999999999998E-2</c:v>
                </c:pt>
                <c:pt idx="181">
                  <c:v>3.0870999999999999E-2</c:v>
                </c:pt>
                <c:pt idx="182">
                  <c:v>2.5579000000000001E-2</c:v>
                </c:pt>
                <c:pt idx="183">
                  <c:v>2.0473999999999999E-2</c:v>
                </c:pt>
                <c:pt idx="184">
                  <c:v>1.5834999999999998E-2</c:v>
                </c:pt>
                <c:pt idx="185">
                  <c:v>1.2139E-2</c:v>
                </c:pt>
                <c:pt idx="186">
                  <c:v>9.6460000000000001E-3</c:v>
                </c:pt>
                <c:pt idx="187">
                  <c:v>8.1239999999999993E-3</c:v>
                </c:pt>
                <c:pt idx="188">
                  <c:v>7.2160000000000002E-3</c:v>
                </c:pt>
                <c:pt idx="189">
                  <c:v>6.8640000000000003E-3</c:v>
                </c:pt>
                <c:pt idx="190">
                  <c:v>7.2319999999999997E-3</c:v>
                </c:pt>
                <c:pt idx="191">
                  <c:v>8.3920000000000002E-3</c:v>
                </c:pt>
                <c:pt idx="192">
                  <c:v>1.0297000000000001E-2</c:v>
                </c:pt>
                <c:pt idx="193">
                  <c:v>1.2943E-2</c:v>
                </c:pt>
                <c:pt idx="194">
                  <c:v>1.6414999999999999E-2</c:v>
                </c:pt>
                <c:pt idx="195">
                  <c:v>2.0868999999999999E-2</c:v>
                </c:pt>
                <c:pt idx="196">
                  <c:v>2.6526000000000001E-2</c:v>
                </c:pt>
                <c:pt idx="197">
                  <c:v>3.3396000000000002E-2</c:v>
                </c:pt>
                <c:pt idx="198">
                  <c:v>4.0791000000000001E-2</c:v>
                </c:pt>
                <c:pt idx="199">
                  <c:v>4.7354E-2</c:v>
                </c:pt>
                <c:pt idx="200">
                  <c:v>5.1875999999999999E-2</c:v>
                </c:pt>
                <c:pt idx="201">
                  <c:v>5.4066999999999997E-2</c:v>
                </c:pt>
                <c:pt idx="202">
                  <c:v>5.4598000000000001E-2</c:v>
                </c:pt>
                <c:pt idx="203">
                  <c:v>5.4635000000000003E-2</c:v>
                </c:pt>
                <c:pt idx="204">
                  <c:v>5.5222E-2</c:v>
                </c:pt>
                <c:pt idx="205">
                  <c:v>5.6634999999999998E-2</c:v>
                </c:pt>
                <c:pt idx="206">
                  <c:v>5.8340000000000003E-2</c:v>
                </c:pt>
                <c:pt idx="207">
                  <c:v>5.9603999999999997E-2</c:v>
                </c:pt>
                <c:pt idx="208">
                  <c:v>6.0086000000000001E-2</c:v>
                </c:pt>
                <c:pt idx="209">
                  <c:v>5.9887000000000003E-2</c:v>
                </c:pt>
                <c:pt idx="210">
                  <c:v>5.9167999999999998E-2</c:v>
                </c:pt>
                <c:pt idx="211">
                  <c:v>5.7924000000000003E-2</c:v>
                </c:pt>
                <c:pt idx="212">
                  <c:v>5.6138E-2</c:v>
                </c:pt>
                <c:pt idx="213">
                  <c:v>5.3929999999999999E-2</c:v>
                </c:pt>
                <c:pt idx="214">
                  <c:v>5.1485999999999997E-2</c:v>
                </c:pt>
                <c:pt idx="215">
                  <c:v>4.8994999999999997E-2</c:v>
                </c:pt>
                <c:pt idx="216">
                  <c:v>4.6774000000000003E-2</c:v>
                </c:pt>
                <c:pt idx="217">
                  <c:v>4.5377000000000001E-2</c:v>
                </c:pt>
                <c:pt idx="218">
                  <c:v>4.5336000000000001E-2</c:v>
                </c:pt>
                <c:pt idx="219">
                  <c:v>4.6684000000000003E-2</c:v>
                </c:pt>
                <c:pt idx="220">
                  <c:v>4.8739999999999999E-2</c:v>
                </c:pt>
                <c:pt idx="221">
                  <c:v>5.0507999999999997E-2</c:v>
                </c:pt>
                <c:pt idx="222">
                  <c:v>5.1476000000000001E-2</c:v>
                </c:pt>
                <c:pt idx="223">
                  <c:v>5.2096000000000003E-2</c:v>
                </c:pt>
                <c:pt idx="224">
                  <c:v>5.3466E-2</c:v>
                </c:pt>
                <c:pt idx="225">
                  <c:v>5.6499000000000001E-2</c:v>
                </c:pt>
                <c:pt idx="226">
                  <c:v>6.1283999999999998E-2</c:v>
                </c:pt>
                <c:pt idx="227">
                  <c:v>6.7035999999999998E-2</c:v>
                </c:pt>
                <c:pt idx="228">
                  <c:v>7.2614999999999999E-2</c:v>
                </c:pt>
                <c:pt idx="229">
                  <c:v>7.7258999999999994E-2</c:v>
                </c:pt>
                <c:pt idx="230">
                  <c:v>8.0894999999999995E-2</c:v>
                </c:pt>
                <c:pt idx="231">
                  <c:v>8.3799999999999999E-2</c:v>
                </c:pt>
                <c:pt idx="232">
                  <c:v>8.6138999999999993E-2</c:v>
                </c:pt>
                <c:pt idx="233">
                  <c:v>8.7850999999999999E-2</c:v>
                </c:pt>
                <c:pt idx="234">
                  <c:v>8.8724999999999998E-2</c:v>
                </c:pt>
                <c:pt idx="235">
                  <c:v>8.8608000000000006E-2</c:v>
                </c:pt>
                <c:pt idx="236">
                  <c:v>8.7689000000000003E-2</c:v>
                </c:pt>
                <c:pt idx="237">
                  <c:v>8.6451E-2</c:v>
                </c:pt>
                <c:pt idx="238">
                  <c:v>8.5247000000000003E-2</c:v>
                </c:pt>
                <c:pt idx="239">
                  <c:v>8.4152000000000005E-2</c:v>
                </c:pt>
                <c:pt idx="240">
                  <c:v>8.3273E-2</c:v>
                </c:pt>
                <c:pt idx="241">
                  <c:v>8.2796999999999996E-2</c:v>
                </c:pt>
                <c:pt idx="242">
                  <c:v>8.2600000000000007E-2</c:v>
                </c:pt>
                <c:pt idx="243">
                  <c:v>8.2181000000000004E-2</c:v>
                </c:pt>
                <c:pt idx="244">
                  <c:v>8.1172999999999995E-2</c:v>
                </c:pt>
                <c:pt idx="245">
                  <c:v>7.9850000000000004E-2</c:v>
                </c:pt>
                <c:pt idx="246">
                  <c:v>7.9017000000000004E-2</c:v>
                </c:pt>
                <c:pt idx="247">
                  <c:v>7.9422999999999994E-2</c:v>
                </c:pt>
                <c:pt idx="248">
                  <c:v>8.1309999999999993E-2</c:v>
                </c:pt>
                <c:pt idx="249">
                  <c:v>8.4357000000000001E-2</c:v>
                </c:pt>
                <c:pt idx="250">
                  <c:v>8.7903999999999996E-2</c:v>
                </c:pt>
                <c:pt idx="251">
                  <c:v>9.1343999999999995E-2</c:v>
                </c:pt>
                <c:pt idx="252">
                  <c:v>9.4493999999999995E-2</c:v>
                </c:pt>
                <c:pt idx="253">
                  <c:v>9.7694000000000003E-2</c:v>
                </c:pt>
                <c:pt idx="254">
                  <c:v>0.101454</c:v>
                </c:pt>
                <c:pt idx="255">
                  <c:v>0.105936</c:v>
                </c:pt>
                <c:pt idx="256">
                  <c:v>0.110763</c:v>
                </c:pt>
                <c:pt idx="257">
                  <c:v>0.115262</c:v>
                </c:pt>
                <c:pt idx="258">
                  <c:v>0.118852</c:v>
                </c:pt>
                <c:pt idx="259">
                  <c:v>0.12130100000000001</c:v>
                </c:pt>
                <c:pt idx="260">
                  <c:v>0.122775</c:v>
                </c:pt>
                <c:pt idx="261">
                  <c:v>0.123639</c:v>
                </c:pt>
                <c:pt idx="262">
                  <c:v>0.124225</c:v>
                </c:pt>
                <c:pt idx="263">
                  <c:v>0.124767</c:v>
                </c:pt>
                <c:pt idx="264">
                  <c:v>0.125413</c:v>
                </c:pt>
                <c:pt idx="265">
                  <c:v>0.12618599999999999</c:v>
                </c:pt>
                <c:pt idx="266">
                  <c:v>0.126996</c:v>
                </c:pt>
                <c:pt idx="267">
                  <c:v>0.127716</c:v>
                </c:pt>
                <c:pt idx="268">
                  <c:v>0.12826100000000001</c:v>
                </c:pt>
                <c:pt idx="269">
                  <c:v>0.12861600000000001</c:v>
                </c:pt>
                <c:pt idx="270">
                  <c:v>0.12882299999999999</c:v>
                </c:pt>
                <c:pt idx="271">
                  <c:v>0.128916</c:v>
                </c:pt>
                <c:pt idx="272">
                  <c:v>0.12894</c:v>
                </c:pt>
                <c:pt idx="273">
                  <c:v>0.12903300000000001</c:v>
                </c:pt>
                <c:pt idx="274">
                  <c:v>0.12940099999999999</c:v>
                </c:pt>
                <c:pt idx="275">
                  <c:v>0.13021199999999999</c:v>
                </c:pt>
                <c:pt idx="276">
                  <c:v>0.131601</c:v>
                </c:pt>
                <c:pt idx="277">
                  <c:v>0.13372400000000001</c:v>
                </c:pt>
                <c:pt idx="278">
                  <c:v>0.136575</c:v>
                </c:pt>
                <c:pt idx="279">
                  <c:v>0.13974300000000001</c:v>
                </c:pt>
                <c:pt idx="280">
                  <c:v>0.14257</c:v>
                </c:pt>
                <c:pt idx="281">
                  <c:v>0.14463000000000001</c:v>
                </c:pt>
                <c:pt idx="282">
                  <c:v>0.14604900000000001</c:v>
                </c:pt>
                <c:pt idx="283">
                  <c:v>0.14740700000000001</c:v>
                </c:pt>
                <c:pt idx="284">
                  <c:v>0.14932999999999999</c:v>
                </c:pt>
                <c:pt idx="285">
                  <c:v>0.15206500000000001</c:v>
                </c:pt>
                <c:pt idx="286">
                  <c:v>0.155359</c:v>
                </c:pt>
                <c:pt idx="287">
                  <c:v>0.15867000000000001</c:v>
                </c:pt>
                <c:pt idx="288">
                  <c:v>0.161521</c:v>
                </c:pt>
                <c:pt idx="289">
                  <c:v>0.16375500000000001</c:v>
                </c:pt>
                <c:pt idx="290">
                  <c:v>0.165519</c:v>
                </c:pt>
                <c:pt idx="291">
                  <c:v>0.167015</c:v>
                </c:pt>
                <c:pt idx="292">
                  <c:v>0.16836400000000001</c:v>
                </c:pt>
                <c:pt idx="293">
                  <c:v>0.169679</c:v>
                </c:pt>
                <c:pt idx="294">
                  <c:v>0.17117499999999999</c:v>
                </c:pt>
                <c:pt idx="295">
                  <c:v>0.17311399999999999</c:v>
                </c:pt>
                <c:pt idx="296">
                  <c:v>0.17560000000000001</c:v>
                </c:pt>
                <c:pt idx="297">
                  <c:v>0.178373</c:v>
                </c:pt>
                <c:pt idx="298">
                  <c:v>0.180864</c:v>
                </c:pt>
                <c:pt idx="299">
                  <c:v>0.18259700000000001</c:v>
                </c:pt>
                <c:pt idx="300">
                  <c:v>0.18355199999999999</c:v>
                </c:pt>
                <c:pt idx="301">
                  <c:v>0.18409600000000001</c:v>
                </c:pt>
                <c:pt idx="302">
                  <c:v>0.18459999999999999</c:v>
                </c:pt>
                <c:pt idx="303">
                  <c:v>0.18521799999999999</c:v>
                </c:pt>
                <c:pt idx="304">
                  <c:v>0.186001</c:v>
                </c:pt>
                <c:pt idx="305">
                  <c:v>0.18709700000000001</c:v>
                </c:pt>
                <c:pt idx="306">
                  <c:v>0.18865899999999999</c:v>
                </c:pt>
                <c:pt idx="307">
                  <c:v>0.19056699999999999</c:v>
                </c:pt>
                <c:pt idx="308">
                  <c:v>0.19238</c:v>
                </c:pt>
                <c:pt idx="309">
                  <c:v>0.19372600000000001</c:v>
                </c:pt>
                <c:pt idx="310">
                  <c:v>0.194684</c:v>
                </c:pt>
                <c:pt idx="311">
                  <c:v>0.195687</c:v>
                </c:pt>
                <c:pt idx="312">
                  <c:v>0.197155</c:v>
                </c:pt>
                <c:pt idx="313">
                  <c:v>0.19928499999999999</c:v>
                </c:pt>
                <c:pt idx="314">
                  <c:v>0.202069</c:v>
                </c:pt>
                <c:pt idx="315">
                  <c:v>0.20535999999999999</c:v>
                </c:pt>
                <c:pt idx="316">
                  <c:v>0.20898</c:v>
                </c:pt>
                <c:pt idx="317">
                  <c:v>0.21277299999999999</c:v>
                </c:pt>
                <c:pt idx="318">
                  <c:v>0.21657999999999999</c:v>
                </c:pt>
                <c:pt idx="319">
                  <c:v>0.22014700000000001</c:v>
                </c:pt>
                <c:pt idx="320">
                  <c:v>0.22314800000000001</c:v>
                </c:pt>
                <c:pt idx="321">
                  <c:v>0.225358</c:v>
                </c:pt>
                <c:pt idx="322">
                  <c:v>0.22684499999999999</c:v>
                </c:pt>
                <c:pt idx="323">
                  <c:v>0.22795699999999999</c:v>
                </c:pt>
                <c:pt idx="324">
                  <c:v>0.229128</c:v>
                </c:pt>
                <c:pt idx="325">
                  <c:v>0.23063700000000001</c:v>
                </c:pt>
                <c:pt idx="326">
                  <c:v>0.23242599999999999</c:v>
                </c:pt>
                <c:pt idx="327">
                  <c:v>0.23411999999999999</c:v>
                </c:pt>
                <c:pt idx="328">
                  <c:v>0.23535900000000001</c:v>
                </c:pt>
                <c:pt idx="329">
                  <c:v>0.23608399999999999</c:v>
                </c:pt>
                <c:pt idx="330">
                  <c:v>0.236454</c:v>
                </c:pt>
                <c:pt idx="331">
                  <c:v>0.23663200000000001</c:v>
                </c:pt>
                <c:pt idx="332">
                  <c:v>0.236815</c:v>
                </c:pt>
                <c:pt idx="333">
                  <c:v>0.237343</c:v>
                </c:pt>
                <c:pt idx="334">
                  <c:v>0.238562</c:v>
                </c:pt>
                <c:pt idx="335">
                  <c:v>0.24057300000000001</c:v>
                </c:pt>
                <c:pt idx="336">
                  <c:v>0.243176</c:v>
                </c:pt>
                <c:pt idx="337">
                  <c:v>0.24605099999999999</c:v>
                </c:pt>
                <c:pt idx="338">
                  <c:v>0.248969</c:v>
                </c:pt>
                <c:pt idx="339">
                  <c:v>0.25183299999999997</c:v>
                </c:pt>
                <c:pt idx="340">
                  <c:v>0.25456400000000001</c:v>
                </c:pt>
                <c:pt idx="341">
                  <c:v>0.25706000000000001</c:v>
                </c:pt>
                <c:pt idx="342">
                  <c:v>0.25934600000000002</c:v>
                </c:pt>
                <c:pt idx="343">
                  <c:v>0.26170599999999999</c:v>
                </c:pt>
                <c:pt idx="344">
                  <c:v>0.26449899999999998</c:v>
                </c:pt>
                <c:pt idx="345">
                  <c:v>0.26777000000000001</c:v>
                </c:pt>
                <c:pt idx="346">
                  <c:v>0.27112700000000001</c:v>
                </c:pt>
                <c:pt idx="347">
                  <c:v>0.27408300000000002</c:v>
                </c:pt>
                <c:pt idx="348">
                  <c:v>0.276478</c:v>
                </c:pt>
                <c:pt idx="349">
                  <c:v>0.27842499999999998</c:v>
                </c:pt>
                <c:pt idx="350">
                  <c:v>0.28003800000000001</c:v>
                </c:pt>
                <c:pt idx="351">
                  <c:v>0.28137000000000001</c:v>
                </c:pt>
                <c:pt idx="352">
                  <c:v>0.282495</c:v>
                </c:pt>
                <c:pt idx="353">
                  <c:v>0.28350500000000001</c:v>
                </c:pt>
                <c:pt idx="354">
                  <c:v>0.28444399999999997</c:v>
                </c:pt>
                <c:pt idx="355">
                  <c:v>0.28534999999999999</c:v>
                </c:pt>
                <c:pt idx="356">
                  <c:v>0.28634100000000001</c:v>
                </c:pt>
                <c:pt idx="357">
                  <c:v>0.28759600000000002</c:v>
                </c:pt>
                <c:pt idx="358">
                  <c:v>0.28920899999999999</c:v>
                </c:pt>
                <c:pt idx="359">
                  <c:v>0.29108699999999998</c:v>
                </c:pt>
                <c:pt idx="360">
                  <c:v>0.29304400000000003</c:v>
                </c:pt>
                <c:pt idx="361">
                  <c:v>0.29497699999999999</c:v>
                </c:pt>
                <c:pt idx="362">
                  <c:v>0.29692299999999999</c:v>
                </c:pt>
                <c:pt idx="363">
                  <c:v>0.29891299999999998</c:v>
                </c:pt>
                <c:pt idx="364">
                  <c:v>0.30087799999999998</c:v>
                </c:pt>
                <c:pt idx="365">
                  <c:v>0.30273600000000001</c:v>
                </c:pt>
                <c:pt idx="366">
                  <c:v>0.30452600000000002</c:v>
                </c:pt>
                <c:pt idx="367">
                  <c:v>0.30633899999999997</c:v>
                </c:pt>
                <c:pt idx="368">
                  <c:v>0.30818499999999999</c:v>
                </c:pt>
                <c:pt idx="369">
                  <c:v>0.31001099999999998</c:v>
                </c:pt>
                <c:pt idx="370">
                  <c:v>0.31184099999999998</c:v>
                </c:pt>
                <c:pt idx="371">
                  <c:v>0.31378200000000001</c:v>
                </c:pt>
                <c:pt idx="372">
                  <c:v>0.315946</c:v>
                </c:pt>
                <c:pt idx="373">
                  <c:v>0.31841700000000001</c:v>
                </c:pt>
                <c:pt idx="374">
                  <c:v>0.321243</c:v>
                </c:pt>
                <c:pt idx="375">
                  <c:v>0.32428299999999999</c:v>
                </c:pt>
                <c:pt idx="376">
                  <c:v>0.32713199999999998</c:v>
                </c:pt>
                <c:pt idx="377">
                  <c:v>0.32934999999999998</c:v>
                </c:pt>
                <c:pt idx="378">
                  <c:v>0.33082499999999998</c:v>
                </c:pt>
                <c:pt idx="379">
                  <c:v>0.33187499999999998</c:v>
                </c:pt>
                <c:pt idx="380">
                  <c:v>0.33300999999999997</c:v>
                </c:pt>
                <c:pt idx="381">
                  <c:v>0.33455099999999999</c:v>
                </c:pt>
                <c:pt idx="382">
                  <c:v>0.33643000000000001</c:v>
                </c:pt>
                <c:pt idx="383">
                  <c:v>0.33837699999999998</c:v>
                </c:pt>
                <c:pt idx="384">
                  <c:v>0.340198</c:v>
                </c:pt>
                <c:pt idx="385">
                  <c:v>0.34183999999999998</c:v>
                </c:pt>
                <c:pt idx="386">
                  <c:v>0.34329199999999999</c:v>
                </c:pt>
                <c:pt idx="387">
                  <c:v>0.34454899999999999</c:v>
                </c:pt>
                <c:pt idx="388">
                  <c:v>0.34562199999999998</c:v>
                </c:pt>
                <c:pt idx="389">
                  <c:v>0.34649999999999997</c:v>
                </c:pt>
                <c:pt idx="390">
                  <c:v>0.34718300000000002</c:v>
                </c:pt>
                <c:pt idx="391">
                  <c:v>0.347833</c:v>
                </c:pt>
                <c:pt idx="392">
                  <c:v>0.34881600000000001</c:v>
                </c:pt>
                <c:pt idx="393">
                  <c:v>0.350381</c:v>
                </c:pt>
                <c:pt idx="394">
                  <c:v>0.35229899999999997</c:v>
                </c:pt>
                <c:pt idx="395">
                  <c:v>0.35404000000000002</c:v>
                </c:pt>
                <c:pt idx="396">
                  <c:v>0.35536400000000001</c:v>
                </c:pt>
                <c:pt idx="397">
                  <c:v>0.35653499999999999</c:v>
                </c:pt>
                <c:pt idx="398">
                  <c:v>0.35784100000000002</c:v>
                </c:pt>
                <c:pt idx="399">
                  <c:v>0.35912300000000003</c:v>
                </c:pt>
                <c:pt idx="400">
                  <c:v>0.35998200000000002</c:v>
                </c:pt>
                <c:pt idx="401">
                  <c:v>0.360346</c:v>
                </c:pt>
                <c:pt idx="402">
                  <c:v>0.36066300000000001</c:v>
                </c:pt>
                <c:pt idx="403">
                  <c:v>0.36155199999999998</c:v>
                </c:pt>
                <c:pt idx="404">
                  <c:v>0.36334899999999998</c:v>
                </c:pt>
                <c:pt idx="405">
                  <c:v>0.36593599999999998</c:v>
                </c:pt>
                <c:pt idx="406">
                  <c:v>0.36891200000000002</c:v>
                </c:pt>
                <c:pt idx="407">
                  <c:v>0.37189499999999998</c:v>
                </c:pt>
                <c:pt idx="408">
                  <c:v>0.37471599999999999</c:v>
                </c:pt>
                <c:pt idx="409">
                  <c:v>0.37741000000000002</c:v>
                </c:pt>
                <c:pt idx="410">
                  <c:v>0.380104</c:v>
                </c:pt>
                <c:pt idx="411">
                  <c:v>0.38287500000000002</c:v>
                </c:pt>
                <c:pt idx="412">
                  <c:v>0.38562200000000002</c:v>
                </c:pt>
                <c:pt idx="413">
                  <c:v>0.38811899999999999</c:v>
                </c:pt>
                <c:pt idx="414">
                  <c:v>0.39027800000000001</c:v>
                </c:pt>
                <c:pt idx="415">
                  <c:v>0.392266</c:v>
                </c:pt>
                <c:pt idx="416">
                  <c:v>0.39423200000000003</c:v>
                </c:pt>
                <c:pt idx="417">
                  <c:v>0.39602300000000001</c:v>
                </c:pt>
                <c:pt idx="418">
                  <c:v>0.39732400000000001</c:v>
                </c:pt>
                <c:pt idx="419">
                  <c:v>0.39805800000000002</c:v>
                </c:pt>
                <c:pt idx="420">
                  <c:v>0.398507</c:v>
                </c:pt>
                <c:pt idx="421">
                  <c:v>0.39904699999999999</c:v>
                </c:pt>
                <c:pt idx="422">
                  <c:v>0.39980700000000002</c:v>
                </c:pt>
                <c:pt idx="423">
                  <c:v>0.40058500000000002</c:v>
                </c:pt>
                <c:pt idx="424">
                  <c:v>0.40110800000000002</c:v>
                </c:pt>
                <c:pt idx="425">
                  <c:v>0.40138000000000001</c:v>
                </c:pt>
                <c:pt idx="426">
                  <c:v>0.40172000000000002</c:v>
                </c:pt>
                <c:pt idx="427">
                  <c:v>0.40246300000000002</c:v>
                </c:pt>
                <c:pt idx="428">
                  <c:v>0.40363300000000002</c:v>
                </c:pt>
                <c:pt idx="429">
                  <c:v>0.40492400000000001</c:v>
                </c:pt>
                <c:pt idx="430">
                  <c:v>0.40599200000000002</c:v>
                </c:pt>
                <c:pt idx="431">
                  <c:v>0.40677099999999999</c:v>
                </c:pt>
                <c:pt idx="432">
                  <c:v>0.40748200000000001</c:v>
                </c:pt>
                <c:pt idx="433">
                  <c:v>0.40835100000000002</c:v>
                </c:pt>
                <c:pt idx="434">
                  <c:v>0.40941100000000002</c:v>
                </c:pt>
                <c:pt idx="435">
                  <c:v>0.41056700000000002</c:v>
                </c:pt>
                <c:pt idx="436">
                  <c:v>0.411771</c:v>
                </c:pt>
                <c:pt idx="437">
                  <c:v>0.41306500000000002</c:v>
                </c:pt>
                <c:pt idx="438">
                  <c:v>0.41448099999999999</c:v>
                </c:pt>
                <c:pt idx="439">
                  <c:v>0.41595799999999999</c:v>
                </c:pt>
                <c:pt idx="440">
                  <c:v>0.41739700000000002</c:v>
                </c:pt>
                <c:pt idx="441">
                  <c:v>0.41880899999999999</c:v>
                </c:pt>
                <c:pt idx="442">
                  <c:v>0.42032000000000003</c:v>
                </c:pt>
                <c:pt idx="443">
                  <c:v>0.42200300000000002</c:v>
                </c:pt>
                <c:pt idx="444">
                  <c:v>0.42378199999999999</c:v>
                </c:pt>
                <c:pt idx="445">
                  <c:v>0.42553000000000002</c:v>
                </c:pt>
                <c:pt idx="446">
                  <c:v>0.42711300000000002</c:v>
                </c:pt>
                <c:pt idx="447">
                  <c:v>0.42838399999999999</c:v>
                </c:pt>
                <c:pt idx="448">
                  <c:v>0.42929699999999998</c:v>
                </c:pt>
                <c:pt idx="449">
                  <c:v>0.43002899999999999</c:v>
                </c:pt>
                <c:pt idx="450">
                  <c:v>0.43083399999999999</c:v>
                </c:pt>
                <c:pt idx="451">
                  <c:v>0.43178299999999997</c:v>
                </c:pt>
                <c:pt idx="452">
                  <c:v>0.43272300000000002</c:v>
                </c:pt>
                <c:pt idx="453">
                  <c:v>0.43348999999999999</c:v>
                </c:pt>
                <c:pt idx="454">
                  <c:v>0.43411</c:v>
                </c:pt>
                <c:pt idx="455">
                  <c:v>0.43479400000000001</c:v>
                </c:pt>
                <c:pt idx="456">
                  <c:v>0.43576799999999999</c:v>
                </c:pt>
                <c:pt idx="457">
                  <c:v>0.43713099999999999</c:v>
                </c:pt>
                <c:pt idx="458">
                  <c:v>0.438863</c:v>
                </c:pt>
                <c:pt idx="459">
                  <c:v>0.440884</c:v>
                </c:pt>
                <c:pt idx="460">
                  <c:v>0.44306899999999999</c:v>
                </c:pt>
                <c:pt idx="461">
                  <c:v>0.44522</c:v>
                </c:pt>
                <c:pt idx="462">
                  <c:v>0.44710100000000003</c:v>
                </c:pt>
                <c:pt idx="463">
                  <c:v>0.44862200000000002</c:v>
                </c:pt>
                <c:pt idx="464">
                  <c:v>0.45002300000000001</c:v>
                </c:pt>
                <c:pt idx="465">
                  <c:v>0.45166400000000001</c:v>
                </c:pt>
                <c:pt idx="466">
                  <c:v>0.45359300000000002</c:v>
                </c:pt>
                <c:pt idx="467">
                  <c:v>0.45549299999999998</c:v>
                </c:pt>
                <c:pt idx="468">
                  <c:v>0.45710099999999998</c:v>
                </c:pt>
                <c:pt idx="469">
                  <c:v>0.45846999999999999</c:v>
                </c:pt>
                <c:pt idx="470">
                  <c:v>0.45976400000000001</c:v>
                </c:pt>
                <c:pt idx="471">
                  <c:v>0.46101599999999998</c:v>
                </c:pt>
                <c:pt idx="472">
                  <c:v>0.46215899999999999</c:v>
                </c:pt>
                <c:pt idx="473">
                  <c:v>0.46317799999999998</c:v>
                </c:pt>
                <c:pt idx="474">
                  <c:v>0.46419500000000002</c:v>
                </c:pt>
                <c:pt idx="475">
                  <c:v>0.465395</c:v>
                </c:pt>
                <c:pt idx="476">
                  <c:v>0.46688099999999999</c:v>
                </c:pt>
                <c:pt idx="477">
                  <c:v>0.46862799999999999</c:v>
                </c:pt>
                <c:pt idx="478">
                  <c:v>0.47053600000000001</c:v>
                </c:pt>
                <c:pt idx="479">
                  <c:v>0.472445</c:v>
                </c:pt>
                <c:pt idx="480">
                  <c:v>0.47420800000000002</c:v>
                </c:pt>
                <c:pt idx="481">
                  <c:v>0.47584300000000002</c:v>
                </c:pt>
                <c:pt idx="482">
                  <c:v>0.47749399999999997</c:v>
                </c:pt>
                <c:pt idx="483">
                  <c:v>0.47917900000000002</c:v>
                </c:pt>
                <c:pt idx="484">
                  <c:v>0.48070499999999999</c:v>
                </c:pt>
                <c:pt idx="485">
                  <c:v>0.48188799999999998</c:v>
                </c:pt>
                <c:pt idx="486">
                  <c:v>0.48282000000000003</c:v>
                </c:pt>
                <c:pt idx="487">
                  <c:v>0.48383399999999999</c:v>
                </c:pt>
                <c:pt idx="488">
                  <c:v>0.48517199999999999</c:v>
                </c:pt>
                <c:pt idx="489">
                  <c:v>0.48669299999999999</c:v>
                </c:pt>
                <c:pt idx="490">
                  <c:v>0.48802200000000001</c:v>
                </c:pt>
                <c:pt idx="491">
                  <c:v>0.48899300000000001</c:v>
                </c:pt>
                <c:pt idx="492">
                  <c:v>0.48980299999999999</c:v>
                </c:pt>
                <c:pt idx="493">
                  <c:v>0.49078699999999997</c:v>
                </c:pt>
                <c:pt idx="494">
                  <c:v>0.49213000000000001</c:v>
                </c:pt>
                <c:pt idx="495">
                  <c:v>0.49375200000000002</c:v>
                </c:pt>
                <c:pt idx="496">
                  <c:v>0.49541499999999999</c:v>
                </c:pt>
                <c:pt idx="497">
                  <c:v>0.497006</c:v>
                </c:pt>
                <c:pt idx="498">
                  <c:v>0.49862899999999999</c:v>
                </c:pt>
                <c:pt idx="499">
                  <c:v>0.50036899999999995</c:v>
                </c:pt>
                <c:pt idx="500">
                  <c:v>0.50213099999999999</c:v>
                </c:pt>
                <c:pt idx="501">
                  <c:v>0.50377099999999997</c:v>
                </c:pt>
                <c:pt idx="502">
                  <c:v>0.50523499999999999</c:v>
                </c:pt>
                <c:pt idx="503">
                  <c:v>0.50654200000000005</c:v>
                </c:pt>
                <c:pt idx="504">
                  <c:v>0.50780899999999995</c:v>
                </c:pt>
                <c:pt idx="505">
                  <c:v>0.50922400000000001</c:v>
                </c:pt>
                <c:pt idx="506">
                  <c:v>0.51081799999999999</c:v>
                </c:pt>
                <c:pt idx="507">
                  <c:v>0.51235299999999995</c:v>
                </c:pt>
                <c:pt idx="508">
                  <c:v>0.51356100000000005</c:v>
                </c:pt>
                <c:pt idx="509">
                  <c:v>0.514432</c:v>
                </c:pt>
                <c:pt idx="510">
                  <c:v>0.51517199999999996</c:v>
                </c:pt>
                <c:pt idx="511">
                  <c:v>0.51588199999999995</c:v>
                </c:pt>
                <c:pt idx="512">
                  <c:v>0.51642299999999997</c:v>
                </c:pt>
                <c:pt idx="513">
                  <c:v>0.516621</c:v>
                </c:pt>
                <c:pt idx="514">
                  <c:v>0.51658499999999996</c:v>
                </c:pt>
                <c:pt idx="515">
                  <c:v>0.51672399999999996</c:v>
                </c:pt>
                <c:pt idx="516">
                  <c:v>0.51746400000000004</c:v>
                </c:pt>
                <c:pt idx="517">
                  <c:v>0.51893100000000003</c:v>
                </c:pt>
                <c:pt idx="518">
                  <c:v>0.52084799999999998</c:v>
                </c:pt>
                <c:pt idx="519">
                  <c:v>0.52271199999999995</c:v>
                </c:pt>
                <c:pt idx="520">
                  <c:v>0.52417000000000002</c:v>
                </c:pt>
                <c:pt idx="521">
                  <c:v>0.52524599999999999</c:v>
                </c:pt>
                <c:pt idx="522">
                  <c:v>0.52619700000000003</c:v>
                </c:pt>
                <c:pt idx="523">
                  <c:v>0.52725200000000005</c:v>
                </c:pt>
                <c:pt idx="524">
                  <c:v>0.528505</c:v>
                </c:pt>
                <c:pt idx="525">
                  <c:v>0.52993699999999999</c:v>
                </c:pt>
                <c:pt idx="526">
                  <c:v>0.53142999999999996</c:v>
                </c:pt>
                <c:pt idx="527">
                  <c:v>0.53280000000000005</c:v>
                </c:pt>
                <c:pt idx="528">
                  <c:v>0.53391100000000002</c:v>
                </c:pt>
                <c:pt idx="529">
                  <c:v>0.53475499999999998</c:v>
                </c:pt>
                <c:pt idx="530">
                  <c:v>0.53540500000000002</c:v>
                </c:pt>
                <c:pt idx="531">
                  <c:v>0.53590000000000004</c:v>
                </c:pt>
                <c:pt idx="532">
                  <c:v>0.53619799999999995</c:v>
                </c:pt>
                <c:pt idx="533">
                  <c:v>0.536273</c:v>
                </c:pt>
                <c:pt idx="534">
                  <c:v>0.53615999999999997</c:v>
                </c:pt>
                <c:pt idx="535">
                  <c:v>0.53587600000000002</c:v>
                </c:pt>
                <c:pt idx="536">
                  <c:v>0.53540399999999999</c:v>
                </c:pt>
                <c:pt idx="537">
                  <c:v>0.53485899999999997</c:v>
                </c:pt>
                <c:pt idx="538">
                  <c:v>0.53451599999999999</c:v>
                </c:pt>
                <c:pt idx="539">
                  <c:v>0.53459199999999996</c:v>
                </c:pt>
                <c:pt idx="540">
                  <c:v>0.53504700000000005</c:v>
                </c:pt>
                <c:pt idx="541">
                  <c:v>0.53566999999999998</c:v>
                </c:pt>
                <c:pt idx="542">
                  <c:v>0.53626600000000002</c:v>
                </c:pt>
                <c:pt idx="543">
                  <c:v>0.53673800000000005</c:v>
                </c:pt>
                <c:pt idx="544">
                  <c:v>0.53707499999999997</c:v>
                </c:pt>
                <c:pt idx="545">
                  <c:v>0.53732500000000005</c:v>
                </c:pt>
                <c:pt idx="546">
                  <c:v>0.53757999999999995</c:v>
                </c:pt>
                <c:pt idx="547">
                  <c:v>0.53793000000000002</c:v>
                </c:pt>
                <c:pt idx="548">
                  <c:v>0.53840900000000003</c:v>
                </c:pt>
                <c:pt idx="549">
                  <c:v>0.53899699999999995</c:v>
                </c:pt>
                <c:pt idx="550">
                  <c:v>0.53970899999999999</c:v>
                </c:pt>
                <c:pt idx="551">
                  <c:v>0.54064500000000004</c:v>
                </c:pt>
                <c:pt idx="552">
                  <c:v>0.54193100000000005</c:v>
                </c:pt>
                <c:pt idx="553">
                  <c:v>0.54362500000000002</c:v>
                </c:pt>
                <c:pt idx="554">
                  <c:v>0.545624</c:v>
                </c:pt>
                <c:pt idx="555">
                  <c:v>0.54764500000000005</c:v>
                </c:pt>
                <c:pt idx="556">
                  <c:v>0.54936499999999999</c:v>
                </c:pt>
                <c:pt idx="557">
                  <c:v>0.55066700000000002</c:v>
                </c:pt>
                <c:pt idx="558">
                  <c:v>0.551728</c:v>
                </c:pt>
                <c:pt idx="559">
                  <c:v>0.55286400000000002</c:v>
                </c:pt>
                <c:pt idx="560">
                  <c:v>0.55431900000000001</c:v>
                </c:pt>
                <c:pt idx="561">
                  <c:v>0.55615400000000004</c:v>
                </c:pt>
                <c:pt idx="562">
                  <c:v>0.55821399999999999</c:v>
                </c:pt>
                <c:pt idx="563">
                  <c:v>0.56022099999999997</c:v>
                </c:pt>
                <c:pt idx="564">
                  <c:v>0.56201999999999996</c:v>
                </c:pt>
                <c:pt idx="565">
                  <c:v>0.56372199999999995</c:v>
                </c:pt>
                <c:pt idx="566">
                  <c:v>0.56552599999999997</c:v>
                </c:pt>
                <c:pt idx="567">
                  <c:v>0.56739499999999998</c:v>
                </c:pt>
                <c:pt idx="568">
                  <c:v>0.56904900000000003</c:v>
                </c:pt>
                <c:pt idx="569">
                  <c:v>0.57025199999999998</c:v>
                </c:pt>
                <c:pt idx="570">
                  <c:v>0.57101500000000005</c:v>
                </c:pt>
                <c:pt idx="571">
                  <c:v>0.571515</c:v>
                </c:pt>
                <c:pt idx="572">
                  <c:v>0.57192600000000005</c:v>
                </c:pt>
                <c:pt idx="573">
                  <c:v>0.57236799999999999</c:v>
                </c:pt>
                <c:pt idx="574">
                  <c:v>0.572851</c:v>
                </c:pt>
                <c:pt idx="575">
                  <c:v>0.57322899999999999</c:v>
                </c:pt>
                <c:pt idx="576">
                  <c:v>0.57330899999999996</c:v>
                </c:pt>
                <c:pt idx="577">
                  <c:v>0.573044</c:v>
                </c:pt>
                <c:pt idx="578">
                  <c:v>0.57253100000000001</c:v>
                </c:pt>
                <c:pt idx="579">
                  <c:v>0.57185600000000003</c:v>
                </c:pt>
                <c:pt idx="580">
                  <c:v>0.57103099999999996</c:v>
                </c:pt>
                <c:pt idx="581">
                  <c:v>0.57011800000000001</c:v>
                </c:pt>
                <c:pt idx="582">
                  <c:v>0.56933299999999998</c:v>
                </c:pt>
                <c:pt idx="583">
                  <c:v>0.56893800000000005</c:v>
                </c:pt>
                <c:pt idx="584">
                  <c:v>0.56902699999999995</c:v>
                </c:pt>
                <c:pt idx="585">
                  <c:v>0.56944799999999995</c:v>
                </c:pt>
                <c:pt idx="586">
                  <c:v>0.56994100000000003</c:v>
                </c:pt>
                <c:pt idx="587">
                  <c:v>0.57034899999999999</c:v>
                </c:pt>
                <c:pt idx="588">
                  <c:v>0.57071899999999998</c:v>
                </c:pt>
                <c:pt idx="589">
                  <c:v>0.57122099999999998</c:v>
                </c:pt>
                <c:pt idx="590">
                  <c:v>0.57192200000000004</c:v>
                </c:pt>
                <c:pt idx="591">
                  <c:v>0.572658</c:v>
                </c:pt>
                <c:pt idx="592">
                  <c:v>0.57320099999999996</c:v>
                </c:pt>
                <c:pt idx="593">
                  <c:v>0.57353299999999996</c:v>
                </c:pt>
                <c:pt idx="594">
                  <c:v>0.57385399999999998</c:v>
                </c:pt>
                <c:pt idx="595">
                  <c:v>0.57437000000000005</c:v>
                </c:pt>
                <c:pt idx="596">
                  <c:v>0.57515799999999995</c:v>
                </c:pt>
                <c:pt idx="597">
                  <c:v>0.57615400000000005</c:v>
                </c:pt>
                <c:pt idx="598">
                  <c:v>0.57717200000000002</c:v>
                </c:pt>
                <c:pt idx="599">
                  <c:v>0.57799599999999995</c:v>
                </c:pt>
                <c:pt idx="600">
                  <c:v>0.57854700000000003</c:v>
                </c:pt>
                <c:pt idx="601">
                  <c:v>0.578982</c:v>
                </c:pt>
                <c:pt idx="602">
                  <c:v>0.57954799999999995</c:v>
                </c:pt>
                <c:pt idx="603">
                  <c:v>0.58033299999999999</c:v>
                </c:pt>
                <c:pt idx="604">
                  <c:v>0.58115099999999997</c:v>
                </c:pt>
                <c:pt idx="605">
                  <c:v>0.58171600000000001</c:v>
                </c:pt>
                <c:pt idx="606">
                  <c:v>0.58188600000000001</c:v>
                </c:pt>
                <c:pt idx="607">
                  <c:v>0.58167800000000003</c:v>
                </c:pt>
                <c:pt idx="608">
                  <c:v>0.58111199999999996</c:v>
                </c:pt>
                <c:pt idx="609">
                  <c:v>0.58016400000000001</c:v>
                </c:pt>
                <c:pt idx="610">
                  <c:v>0.57888099999999998</c:v>
                </c:pt>
                <c:pt idx="611">
                  <c:v>0.57738299999999998</c:v>
                </c:pt>
                <c:pt idx="612">
                  <c:v>0.575766</c:v>
                </c:pt>
                <c:pt idx="613">
                  <c:v>0.57407300000000006</c:v>
                </c:pt>
                <c:pt idx="614">
                  <c:v>0.57236200000000004</c:v>
                </c:pt>
                <c:pt idx="615">
                  <c:v>0.570739</c:v>
                </c:pt>
                <c:pt idx="616">
                  <c:v>0.56932499999999997</c:v>
                </c:pt>
                <c:pt idx="617">
                  <c:v>0.56821100000000002</c:v>
                </c:pt>
                <c:pt idx="618">
                  <c:v>0.56740800000000002</c:v>
                </c:pt>
                <c:pt idx="619">
                  <c:v>0.56680299999999995</c:v>
                </c:pt>
                <c:pt idx="620">
                  <c:v>0.56616900000000003</c:v>
                </c:pt>
                <c:pt idx="621">
                  <c:v>0.56528</c:v>
                </c:pt>
                <c:pt idx="622">
                  <c:v>0.56401599999999996</c:v>
                </c:pt>
                <c:pt idx="623">
                  <c:v>0.56240199999999996</c:v>
                </c:pt>
                <c:pt idx="624">
                  <c:v>0.56059199999999998</c:v>
                </c:pt>
                <c:pt idx="625">
                  <c:v>0.55882900000000002</c:v>
                </c:pt>
                <c:pt idx="626">
                  <c:v>0.55730900000000005</c:v>
                </c:pt>
                <c:pt idx="627">
                  <c:v>0.55600499999999997</c:v>
                </c:pt>
                <c:pt idx="628">
                  <c:v>0.55469100000000005</c:v>
                </c:pt>
                <c:pt idx="629">
                  <c:v>0.55321200000000004</c:v>
                </c:pt>
                <c:pt idx="630">
                  <c:v>0.55165200000000003</c:v>
                </c:pt>
                <c:pt idx="631">
                  <c:v>0.55020199999999997</c:v>
                </c:pt>
                <c:pt idx="632">
                  <c:v>0.54898100000000005</c:v>
                </c:pt>
                <c:pt idx="633">
                  <c:v>0.54801699999999998</c:v>
                </c:pt>
                <c:pt idx="634">
                  <c:v>0.54720599999999997</c:v>
                </c:pt>
                <c:pt idx="635">
                  <c:v>0.54628399999999999</c:v>
                </c:pt>
                <c:pt idx="636">
                  <c:v>0.54503699999999999</c:v>
                </c:pt>
                <c:pt idx="637">
                  <c:v>0.54353600000000002</c:v>
                </c:pt>
                <c:pt idx="638">
                  <c:v>0.54199799999999998</c:v>
                </c:pt>
                <c:pt idx="639">
                  <c:v>0.54046499999999997</c:v>
                </c:pt>
                <c:pt idx="640">
                  <c:v>0.53884299999999996</c:v>
                </c:pt>
                <c:pt idx="641">
                  <c:v>0.53709399999999996</c:v>
                </c:pt>
                <c:pt idx="642">
                  <c:v>0.53520299999999998</c:v>
                </c:pt>
                <c:pt idx="643">
                  <c:v>0.53305199999999997</c:v>
                </c:pt>
                <c:pt idx="644">
                  <c:v>0.53056400000000004</c:v>
                </c:pt>
                <c:pt idx="645">
                  <c:v>0.52789399999999997</c:v>
                </c:pt>
                <c:pt idx="646">
                  <c:v>0.525362</c:v>
                </c:pt>
                <c:pt idx="647">
                  <c:v>0.52322100000000005</c:v>
                </c:pt>
                <c:pt idx="648">
                  <c:v>0.52160600000000001</c:v>
                </c:pt>
                <c:pt idx="649">
                  <c:v>0.52062299999999995</c:v>
                </c:pt>
                <c:pt idx="650">
                  <c:v>0.52034999999999998</c:v>
                </c:pt>
                <c:pt idx="651">
                  <c:v>0.52072499999999999</c:v>
                </c:pt>
                <c:pt idx="652">
                  <c:v>0.52155200000000002</c:v>
                </c:pt>
                <c:pt idx="653">
                  <c:v>0.52265899999999998</c:v>
                </c:pt>
                <c:pt idx="654">
                  <c:v>0.52396299999999996</c:v>
                </c:pt>
                <c:pt idx="655">
                  <c:v>0.52533399999999997</c:v>
                </c:pt>
                <c:pt idx="656">
                  <c:v>0.526509</c:v>
                </c:pt>
                <c:pt idx="657">
                  <c:v>0.52722500000000005</c:v>
                </c:pt>
                <c:pt idx="658">
                  <c:v>0.52734899999999996</c:v>
                </c:pt>
                <c:pt idx="659">
                  <c:v>0.52686699999999997</c:v>
                </c:pt>
                <c:pt idx="660">
                  <c:v>0.52576900000000004</c:v>
                </c:pt>
                <c:pt idx="661">
                  <c:v>0.52398400000000001</c:v>
                </c:pt>
                <c:pt idx="662">
                  <c:v>0.52148000000000005</c:v>
                </c:pt>
                <c:pt idx="663">
                  <c:v>0.51843899999999998</c:v>
                </c:pt>
                <c:pt idx="664">
                  <c:v>0.51522800000000002</c:v>
                </c:pt>
                <c:pt idx="665">
                  <c:v>0.512096</c:v>
                </c:pt>
                <c:pt idx="666">
                  <c:v>0.50901799999999997</c:v>
                </c:pt>
                <c:pt idx="667">
                  <c:v>0.50593200000000005</c:v>
                </c:pt>
                <c:pt idx="668">
                  <c:v>0.50300299999999998</c:v>
                </c:pt>
                <c:pt idx="669">
                  <c:v>0.50052700000000006</c:v>
                </c:pt>
                <c:pt idx="670">
                  <c:v>0.49867499999999998</c:v>
                </c:pt>
                <c:pt idx="671">
                  <c:v>0.49743100000000001</c:v>
                </c:pt>
                <c:pt idx="672">
                  <c:v>0.49667499999999998</c:v>
                </c:pt>
                <c:pt idx="673">
                  <c:v>0.49621599999999999</c:v>
                </c:pt>
                <c:pt idx="674">
                  <c:v>0.49582199999999998</c:v>
                </c:pt>
                <c:pt idx="675">
                  <c:v>0.49534400000000001</c:v>
                </c:pt>
                <c:pt idx="676">
                  <c:v>0.49483199999999999</c:v>
                </c:pt>
                <c:pt idx="677">
                  <c:v>0.49448999999999999</c:v>
                </c:pt>
                <c:pt idx="678">
                  <c:v>0.49446499999999999</c:v>
                </c:pt>
                <c:pt idx="679">
                  <c:v>0.49471799999999999</c:v>
                </c:pt>
                <c:pt idx="680">
                  <c:v>0.495087</c:v>
                </c:pt>
                <c:pt idx="681">
                  <c:v>0.495446</c:v>
                </c:pt>
                <c:pt idx="682">
                  <c:v>0.49571700000000002</c:v>
                </c:pt>
                <c:pt idx="683">
                  <c:v>0.49581399999999998</c:v>
                </c:pt>
                <c:pt idx="684">
                  <c:v>0.49568400000000001</c:v>
                </c:pt>
                <c:pt idx="685">
                  <c:v>0.49543199999999998</c:v>
                </c:pt>
                <c:pt idx="686">
                  <c:v>0.49524299999999999</c:v>
                </c:pt>
                <c:pt idx="687">
                  <c:v>0.495112</c:v>
                </c:pt>
                <c:pt idx="688">
                  <c:v>0.49477700000000002</c:v>
                </c:pt>
                <c:pt idx="689">
                  <c:v>0.49402400000000002</c:v>
                </c:pt>
                <c:pt idx="690">
                  <c:v>0.492923</c:v>
                </c:pt>
                <c:pt idx="691">
                  <c:v>0.49162800000000001</c:v>
                </c:pt>
                <c:pt idx="692">
                  <c:v>0.49010300000000001</c:v>
                </c:pt>
                <c:pt idx="693">
                  <c:v>0.48824699999999999</c:v>
                </c:pt>
                <c:pt idx="694">
                  <c:v>0.48618899999999998</c:v>
                </c:pt>
                <c:pt idx="695">
                  <c:v>0.48419899999999999</c:v>
                </c:pt>
                <c:pt idx="696">
                  <c:v>0.48239500000000002</c:v>
                </c:pt>
                <c:pt idx="697">
                  <c:v>0.48070800000000002</c:v>
                </c:pt>
                <c:pt idx="698">
                  <c:v>0.479101</c:v>
                </c:pt>
                <c:pt idx="699">
                  <c:v>0.47764899999999999</c:v>
                </c:pt>
                <c:pt idx="700">
                  <c:v>0.47642699999999999</c:v>
                </c:pt>
                <c:pt idx="701">
                  <c:v>0.47543200000000002</c:v>
                </c:pt>
                <c:pt idx="702">
                  <c:v>0.47461399999999998</c:v>
                </c:pt>
                <c:pt idx="703">
                  <c:v>0.47393800000000003</c:v>
                </c:pt>
                <c:pt idx="704">
                  <c:v>0.47338999999999998</c:v>
                </c:pt>
                <c:pt idx="705">
                  <c:v>0.47297299999999998</c:v>
                </c:pt>
                <c:pt idx="706">
                  <c:v>0.47269299999999997</c:v>
                </c:pt>
                <c:pt idx="707">
                  <c:v>0.47254299999999999</c:v>
                </c:pt>
                <c:pt idx="708">
                  <c:v>0.47245700000000002</c:v>
                </c:pt>
                <c:pt idx="709">
                  <c:v>0.47231800000000002</c:v>
                </c:pt>
                <c:pt idx="710">
                  <c:v>0.47202</c:v>
                </c:pt>
                <c:pt idx="711">
                  <c:v>0.471526</c:v>
                </c:pt>
                <c:pt idx="712">
                  <c:v>0.47088799999999997</c:v>
                </c:pt>
                <c:pt idx="713">
                  <c:v>0.470196</c:v>
                </c:pt>
                <c:pt idx="714">
                  <c:v>0.46943800000000002</c:v>
                </c:pt>
                <c:pt idx="715">
                  <c:v>0.46845199999999998</c:v>
                </c:pt>
                <c:pt idx="716">
                  <c:v>0.467109</c:v>
                </c:pt>
                <c:pt idx="717">
                  <c:v>0.465534</c:v>
                </c:pt>
                <c:pt idx="718">
                  <c:v>0.46401799999999999</c:v>
                </c:pt>
                <c:pt idx="719">
                  <c:v>0.46268599999999999</c:v>
                </c:pt>
                <c:pt idx="720">
                  <c:v>0.46135999999999999</c:v>
                </c:pt>
                <c:pt idx="721">
                  <c:v>0.459785</c:v>
                </c:pt>
                <c:pt idx="722">
                  <c:v>0.45791399999999999</c:v>
                </c:pt>
                <c:pt idx="723">
                  <c:v>0.45592899999999997</c:v>
                </c:pt>
                <c:pt idx="724">
                  <c:v>0.45403199999999999</c:v>
                </c:pt>
                <c:pt idx="725">
                  <c:v>0.45224900000000001</c:v>
                </c:pt>
                <c:pt idx="726">
                  <c:v>0.450428</c:v>
                </c:pt>
                <c:pt idx="727">
                  <c:v>0.44842300000000002</c:v>
                </c:pt>
                <c:pt idx="728">
                  <c:v>0.44630799999999998</c:v>
                </c:pt>
                <c:pt idx="729">
                  <c:v>0.44433699999999998</c:v>
                </c:pt>
                <c:pt idx="730">
                  <c:v>0.44265599999999999</c:v>
                </c:pt>
                <c:pt idx="731">
                  <c:v>0.44117000000000001</c:v>
                </c:pt>
                <c:pt idx="732">
                  <c:v>0.43973800000000002</c:v>
                </c:pt>
                <c:pt idx="733">
                  <c:v>0.43840299999999999</c:v>
                </c:pt>
                <c:pt idx="734">
                  <c:v>0.43735299999999999</c:v>
                </c:pt>
                <c:pt idx="735">
                  <c:v>0.43672899999999998</c:v>
                </c:pt>
                <c:pt idx="736">
                  <c:v>0.436498</c:v>
                </c:pt>
                <c:pt idx="737">
                  <c:v>0.43644100000000002</c:v>
                </c:pt>
                <c:pt idx="738">
                  <c:v>0.43624299999999999</c:v>
                </c:pt>
                <c:pt idx="739">
                  <c:v>0.43565399999999999</c:v>
                </c:pt>
                <c:pt idx="740">
                  <c:v>0.43456299999999998</c:v>
                </c:pt>
                <c:pt idx="741">
                  <c:v>0.43297799999999997</c:v>
                </c:pt>
                <c:pt idx="742">
                  <c:v>0.430954</c:v>
                </c:pt>
                <c:pt idx="743">
                  <c:v>0.42855300000000002</c:v>
                </c:pt>
                <c:pt idx="744">
                  <c:v>0.42588999999999999</c:v>
                </c:pt>
                <c:pt idx="745">
                  <c:v>0.42322199999999999</c:v>
                </c:pt>
                <c:pt idx="746">
                  <c:v>0.42085400000000001</c:v>
                </c:pt>
                <c:pt idx="747">
                  <c:v>0.41882799999999998</c:v>
                </c:pt>
                <c:pt idx="748">
                  <c:v>0.41680600000000001</c:v>
                </c:pt>
                <c:pt idx="749">
                  <c:v>0.41440500000000002</c:v>
                </c:pt>
                <c:pt idx="750">
                  <c:v>0.41162100000000001</c:v>
                </c:pt>
                <c:pt idx="751">
                  <c:v>0.40883900000000001</c:v>
                </c:pt>
                <c:pt idx="752">
                  <c:v>0.406441</c:v>
                </c:pt>
                <c:pt idx="753">
                  <c:v>0.40446599999999999</c:v>
                </c:pt>
                <c:pt idx="754">
                  <c:v>0.40271000000000001</c:v>
                </c:pt>
                <c:pt idx="755">
                  <c:v>0.401032</c:v>
                </c:pt>
                <c:pt idx="756">
                  <c:v>0.399451</c:v>
                </c:pt>
                <c:pt idx="757">
                  <c:v>0.39802700000000002</c:v>
                </c:pt>
                <c:pt idx="758">
                  <c:v>0.39680300000000002</c:v>
                </c:pt>
                <c:pt idx="759">
                  <c:v>0.39580799999999999</c:v>
                </c:pt>
                <c:pt idx="760">
                  <c:v>0.39497500000000002</c:v>
                </c:pt>
                <c:pt idx="761">
                  <c:v>0.394121</c:v>
                </c:pt>
                <c:pt idx="762">
                  <c:v>0.39311200000000002</c:v>
                </c:pt>
                <c:pt idx="763">
                  <c:v>0.39200400000000002</c:v>
                </c:pt>
                <c:pt idx="764">
                  <c:v>0.39095200000000002</c:v>
                </c:pt>
                <c:pt idx="765">
                  <c:v>0.390015</c:v>
                </c:pt>
                <c:pt idx="766">
                  <c:v>0.38909100000000002</c:v>
                </c:pt>
                <c:pt idx="767">
                  <c:v>0.38808700000000002</c:v>
                </c:pt>
                <c:pt idx="768">
                  <c:v>0.38713700000000001</c:v>
                </c:pt>
                <c:pt idx="769">
                  <c:v>0.38647799999999999</c:v>
                </c:pt>
                <c:pt idx="770">
                  <c:v>0.38605600000000001</c:v>
                </c:pt>
                <c:pt idx="771">
                  <c:v>0.38544299999999998</c:v>
                </c:pt>
                <c:pt idx="772">
                  <c:v>0.384272</c:v>
                </c:pt>
                <c:pt idx="773">
                  <c:v>0.38258399999999998</c:v>
                </c:pt>
                <c:pt idx="774">
                  <c:v>0.38062400000000002</c:v>
                </c:pt>
                <c:pt idx="775">
                  <c:v>0.37845200000000001</c:v>
                </c:pt>
                <c:pt idx="776">
                  <c:v>0.37593300000000002</c:v>
                </c:pt>
                <c:pt idx="777">
                  <c:v>0.37303500000000001</c:v>
                </c:pt>
                <c:pt idx="778">
                  <c:v>0.36997000000000002</c:v>
                </c:pt>
                <c:pt idx="779">
                  <c:v>0.36698399999999998</c:v>
                </c:pt>
                <c:pt idx="780">
                  <c:v>0.36414800000000003</c:v>
                </c:pt>
                <c:pt idx="781">
                  <c:v>0.361452</c:v>
                </c:pt>
                <c:pt idx="782">
                  <c:v>0.35895899999999997</c:v>
                </c:pt>
                <c:pt idx="783">
                  <c:v>0.35675299999999999</c:v>
                </c:pt>
                <c:pt idx="784">
                  <c:v>0.35483999999999999</c:v>
                </c:pt>
                <c:pt idx="785">
                  <c:v>0.35324</c:v>
                </c:pt>
                <c:pt idx="786">
                  <c:v>0.35204000000000002</c:v>
                </c:pt>
                <c:pt idx="787">
                  <c:v>0.351246</c:v>
                </c:pt>
                <c:pt idx="788">
                  <c:v>0.35066999999999998</c:v>
                </c:pt>
                <c:pt idx="789">
                  <c:v>0.35004000000000002</c:v>
                </c:pt>
                <c:pt idx="790">
                  <c:v>0.34917300000000001</c:v>
                </c:pt>
                <c:pt idx="791">
                  <c:v>0.348084</c:v>
                </c:pt>
                <c:pt idx="792">
                  <c:v>0.34694799999999998</c:v>
                </c:pt>
                <c:pt idx="793">
                  <c:v>0.34587899999999999</c:v>
                </c:pt>
                <c:pt idx="794">
                  <c:v>0.34474300000000002</c:v>
                </c:pt>
                <c:pt idx="795">
                  <c:v>0.343277</c:v>
                </c:pt>
                <c:pt idx="796">
                  <c:v>0.341337</c:v>
                </c:pt>
                <c:pt idx="797">
                  <c:v>0.33895199999999998</c:v>
                </c:pt>
                <c:pt idx="798">
                  <c:v>0.33623900000000001</c:v>
                </c:pt>
                <c:pt idx="799">
                  <c:v>0.33335900000000002</c:v>
                </c:pt>
                <c:pt idx="800">
                  <c:v>0.33051599999999998</c:v>
                </c:pt>
                <c:pt idx="801">
                  <c:v>0.32789200000000002</c:v>
                </c:pt>
                <c:pt idx="802">
                  <c:v>0.32556499999999999</c:v>
                </c:pt>
                <c:pt idx="803">
                  <c:v>0.32351000000000002</c:v>
                </c:pt>
                <c:pt idx="804">
                  <c:v>0.32167899999999999</c:v>
                </c:pt>
                <c:pt idx="805">
                  <c:v>0.32006099999999998</c:v>
                </c:pt>
                <c:pt idx="806">
                  <c:v>0.31862299999999999</c:v>
                </c:pt>
                <c:pt idx="807">
                  <c:v>0.31731700000000002</c:v>
                </c:pt>
                <c:pt idx="808">
                  <c:v>0.31616499999999997</c:v>
                </c:pt>
                <c:pt idx="809">
                  <c:v>0.31526100000000001</c:v>
                </c:pt>
                <c:pt idx="810">
                  <c:v>0.31461299999999998</c:v>
                </c:pt>
                <c:pt idx="811">
                  <c:v>0.314106</c:v>
                </c:pt>
                <c:pt idx="812">
                  <c:v>0.31361699999999998</c:v>
                </c:pt>
                <c:pt idx="813">
                  <c:v>0.31305500000000003</c:v>
                </c:pt>
                <c:pt idx="814">
                  <c:v>0.31234299999999998</c:v>
                </c:pt>
                <c:pt idx="815">
                  <c:v>0.311475</c:v>
                </c:pt>
                <c:pt idx="816">
                  <c:v>0.31056899999999998</c:v>
                </c:pt>
                <c:pt idx="817">
                  <c:v>0.30978800000000001</c:v>
                </c:pt>
                <c:pt idx="818">
                  <c:v>0.30919999999999997</c:v>
                </c:pt>
                <c:pt idx="819">
                  <c:v>0.30868800000000002</c:v>
                </c:pt>
                <c:pt idx="820">
                  <c:v>0.308006</c:v>
                </c:pt>
                <c:pt idx="821">
                  <c:v>0.307008</c:v>
                </c:pt>
                <c:pt idx="822">
                  <c:v>0.30576599999999998</c:v>
                </c:pt>
                <c:pt idx="823">
                  <c:v>0.30442000000000002</c:v>
                </c:pt>
                <c:pt idx="824">
                  <c:v>0.30301699999999998</c:v>
                </c:pt>
                <c:pt idx="825">
                  <c:v>0.30158800000000002</c:v>
                </c:pt>
                <c:pt idx="826">
                  <c:v>0.30025200000000002</c:v>
                </c:pt>
                <c:pt idx="827">
                  <c:v>0.29912699999999998</c:v>
                </c:pt>
                <c:pt idx="828">
                  <c:v>0.298178</c:v>
                </c:pt>
                <c:pt idx="829">
                  <c:v>0.29721500000000001</c:v>
                </c:pt>
                <c:pt idx="830">
                  <c:v>0.29605399999999998</c:v>
                </c:pt>
                <c:pt idx="831">
                  <c:v>0.29466799999999999</c:v>
                </c:pt>
                <c:pt idx="832">
                  <c:v>0.29315799999999997</c:v>
                </c:pt>
                <c:pt idx="833">
                  <c:v>0.29158200000000001</c:v>
                </c:pt>
                <c:pt idx="834">
                  <c:v>0.28991</c:v>
                </c:pt>
                <c:pt idx="835">
                  <c:v>0.28810200000000002</c:v>
                </c:pt>
                <c:pt idx="836">
                  <c:v>0.28612399999999999</c:v>
                </c:pt>
                <c:pt idx="837">
                  <c:v>0.28397699999999998</c:v>
                </c:pt>
                <c:pt idx="838">
                  <c:v>0.28175299999999998</c:v>
                </c:pt>
                <c:pt idx="839">
                  <c:v>0.27956500000000001</c:v>
                </c:pt>
                <c:pt idx="840">
                  <c:v>0.27740100000000001</c:v>
                </c:pt>
                <c:pt idx="841">
                  <c:v>0.27516000000000002</c:v>
                </c:pt>
                <c:pt idx="842">
                  <c:v>0.272789</c:v>
                </c:pt>
                <c:pt idx="843">
                  <c:v>0.27030900000000002</c:v>
                </c:pt>
                <c:pt idx="844">
                  <c:v>0.26781300000000002</c:v>
                </c:pt>
                <c:pt idx="845">
                  <c:v>0.26550299999999999</c:v>
                </c:pt>
                <c:pt idx="846">
                  <c:v>0.26357399999999997</c:v>
                </c:pt>
                <c:pt idx="847">
                  <c:v>0.26204100000000002</c:v>
                </c:pt>
                <c:pt idx="848">
                  <c:v>0.26079200000000002</c:v>
                </c:pt>
                <c:pt idx="849">
                  <c:v>0.25978800000000002</c:v>
                </c:pt>
                <c:pt idx="850">
                  <c:v>0.25907799999999997</c:v>
                </c:pt>
                <c:pt idx="851">
                  <c:v>0.25866</c:v>
                </c:pt>
                <c:pt idx="852">
                  <c:v>0.25841999999999998</c:v>
                </c:pt>
                <c:pt idx="853">
                  <c:v>0.25823400000000002</c:v>
                </c:pt>
                <c:pt idx="854">
                  <c:v>0.25808900000000001</c:v>
                </c:pt>
                <c:pt idx="855">
                  <c:v>0.25804899999999997</c:v>
                </c:pt>
                <c:pt idx="856">
                  <c:v>0.25811299999999998</c:v>
                </c:pt>
                <c:pt idx="857">
                  <c:v>0.25814500000000001</c:v>
                </c:pt>
                <c:pt idx="858">
                  <c:v>0.25801000000000002</c:v>
                </c:pt>
                <c:pt idx="859">
                  <c:v>0.25773499999999999</c:v>
                </c:pt>
                <c:pt idx="860">
                  <c:v>0.25751299999999999</c:v>
                </c:pt>
                <c:pt idx="861">
                  <c:v>0.25748799999999999</c:v>
                </c:pt>
                <c:pt idx="862">
                  <c:v>0.25756699999999999</c:v>
                </c:pt>
                <c:pt idx="863">
                  <c:v>0.25747900000000001</c:v>
                </c:pt>
                <c:pt idx="864">
                  <c:v>0.25706800000000002</c:v>
                </c:pt>
                <c:pt idx="865">
                  <c:v>0.25646200000000002</c:v>
                </c:pt>
                <c:pt idx="866">
                  <c:v>0.25592500000000001</c:v>
                </c:pt>
                <c:pt idx="867">
                  <c:v>0.25564100000000001</c:v>
                </c:pt>
                <c:pt idx="868">
                  <c:v>0.25566699999999998</c:v>
                </c:pt>
                <c:pt idx="869">
                  <c:v>0.25594699999999998</c:v>
                </c:pt>
                <c:pt idx="870">
                  <c:v>0.25627699999999998</c:v>
                </c:pt>
                <c:pt idx="871">
                  <c:v>0.25637500000000002</c:v>
                </c:pt>
                <c:pt idx="872">
                  <c:v>0.256079</c:v>
                </c:pt>
                <c:pt idx="873">
                  <c:v>0.255436</c:v>
                </c:pt>
                <c:pt idx="874">
                  <c:v>0.25453399999999998</c:v>
                </c:pt>
                <c:pt idx="875">
                  <c:v>0.25331300000000001</c:v>
                </c:pt>
                <c:pt idx="876">
                  <c:v>0.25159199999999998</c:v>
                </c:pt>
                <c:pt idx="877">
                  <c:v>0.24925800000000001</c:v>
                </c:pt>
                <c:pt idx="878">
                  <c:v>0.24639800000000001</c:v>
                </c:pt>
                <c:pt idx="879">
                  <c:v>0.243225</c:v>
                </c:pt>
                <c:pt idx="880">
                  <c:v>0.23994599999999999</c:v>
                </c:pt>
                <c:pt idx="881">
                  <c:v>0.23674000000000001</c:v>
                </c:pt>
                <c:pt idx="882">
                  <c:v>0.233822</c:v>
                </c:pt>
                <c:pt idx="883">
                  <c:v>0.23136599999999999</c:v>
                </c:pt>
                <c:pt idx="884">
                  <c:v>0.22934399999999999</c:v>
                </c:pt>
                <c:pt idx="885">
                  <c:v>0.22753999999999999</c:v>
                </c:pt>
                <c:pt idx="886">
                  <c:v>0.22576099999999999</c:v>
                </c:pt>
                <c:pt idx="887">
                  <c:v>0.223972</c:v>
                </c:pt>
                <c:pt idx="888">
                  <c:v>0.222276</c:v>
                </c:pt>
                <c:pt idx="889">
                  <c:v>0.2208</c:v>
                </c:pt>
                <c:pt idx="890">
                  <c:v>0.21961800000000001</c:v>
                </c:pt>
                <c:pt idx="891">
                  <c:v>0.218747</c:v>
                </c:pt>
                <c:pt idx="892">
                  <c:v>0.21814900000000001</c:v>
                </c:pt>
                <c:pt idx="893">
                  <c:v>0.217667</c:v>
                </c:pt>
                <c:pt idx="894">
                  <c:v>0.217005</c:v>
                </c:pt>
                <c:pt idx="895">
                  <c:v>0.21588299999999999</c:v>
                </c:pt>
                <c:pt idx="896">
                  <c:v>0.21423</c:v>
                </c:pt>
                <c:pt idx="897">
                  <c:v>0.21213000000000001</c:v>
                </c:pt>
                <c:pt idx="898">
                  <c:v>0.209649</c:v>
                </c:pt>
                <c:pt idx="899">
                  <c:v>0.20683499999999999</c:v>
                </c:pt>
                <c:pt idx="900">
                  <c:v>0.20385700000000001</c:v>
                </c:pt>
                <c:pt idx="901">
                  <c:v>0.20096800000000001</c:v>
                </c:pt>
                <c:pt idx="902">
                  <c:v>0.198354</c:v>
                </c:pt>
                <c:pt idx="903">
                  <c:v>0.19612399999999999</c:v>
                </c:pt>
                <c:pt idx="904">
                  <c:v>0.194383</c:v>
                </c:pt>
                <c:pt idx="905">
                  <c:v>0.193189</c:v>
                </c:pt>
                <c:pt idx="906">
                  <c:v>0.19248100000000001</c:v>
                </c:pt>
                <c:pt idx="907">
                  <c:v>0.192139</c:v>
                </c:pt>
                <c:pt idx="908">
                  <c:v>0.19206300000000001</c:v>
                </c:pt>
                <c:pt idx="909">
                  <c:v>0.192133</c:v>
                </c:pt>
                <c:pt idx="910">
                  <c:v>0.19214400000000001</c:v>
                </c:pt>
                <c:pt idx="911">
                  <c:v>0.191881</c:v>
                </c:pt>
                <c:pt idx="912">
                  <c:v>0.19125200000000001</c:v>
                </c:pt>
                <c:pt idx="913">
                  <c:v>0.19034400000000001</c:v>
                </c:pt>
                <c:pt idx="914">
                  <c:v>0.18935399999999999</c:v>
                </c:pt>
                <c:pt idx="915">
                  <c:v>0.188442</c:v>
                </c:pt>
                <c:pt idx="916">
                  <c:v>0.187607</c:v>
                </c:pt>
                <c:pt idx="917">
                  <c:v>0.18670400000000001</c:v>
                </c:pt>
                <c:pt idx="918">
                  <c:v>0.185554</c:v>
                </c:pt>
                <c:pt idx="919">
                  <c:v>0.18406</c:v>
                </c:pt>
                <c:pt idx="920">
                  <c:v>0.18226000000000001</c:v>
                </c:pt>
                <c:pt idx="921">
                  <c:v>0.18030199999999999</c:v>
                </c:pt>
                <c:pt idx="922">
                  <c:v>0.17835899999999999</c:v>
                </c:pt>
                <c:pt idx="923">
                  <c:v>0.176536</c:v>
                </c:pt>
                <c:pt idx="924">
                  <c:v>0.174816</c:v>
                </c:pt>
                <c:pt idx="925">
                  <c:v>0.17307600000000001</c:v>
                </c:pt>
                <c:pt idx="926">
                  <c:v>0.17122299999999999</c:v>
                </c:pt>
                <c:pt idx="927">
                  <c:v>0.16930600000000001</c:v>
                </c:pt>
                <c:pt idx="928">
                  <c:v>0.16741</c:v>
                </c:pt>
                <c:pt idx="929">
                  <c:v>0.165518</c:v>
                </c:pt>
                <c:pt idx="930">
                  <c:v>0.163629</c:v>
                </c:pt>
                <c:pt idx="931">
                  <c:v>0.16188</c:v>
                </c:pt>
                <c:pt idx="932">
                  <c:v>0.16031799999999999</c:v>
                </c:pt>
                <c:pt idx="933">
                  <c:v>0.15867200000000001</c:v>
                </c:pt>
                <c:pt idx="934">
                  <c:v>0.15660399999999999</c:v>
                </c:pt>
                <c:pt idx="935">
                  <c:v>0.15410299999999999</c:v>
                </c:pt>
                <c:pt idx="936">
                  <c:v>0.151451</c:v>
                </c:pt>
                <c:pt idx="937">
                  <c:v>0.148947</c:v>
                </c:pt>
                <c:pt idx="938">
                  <c:v>0.14674599999999999</c:v>
                </c:pt>
                <c:pt idx="939">
                  <c:v>0.14479300000000001</c:v>
                </c:pt>
                <c:pt idx="940">
                  <c:v>0.14283100000000001</c:v>
                </c:pt>
                <c:pt idx="941">
                  <c:v>0.140567</c:v>
                </c:pt>
                <c:pt idx="942">
                  <c:v>0.137902</c:v>
                </c:pt>
                <c:pt idx="943">
                  <c:v>0.13499800000000001</c:v>
                </c:pt>
                <c:pt idx="944">
                  <c:v>0.132128</c:v>
                </c:pt>
                <c:pt idx="945">
                  <c:v>0.12948699999999999</c:v>
                </c:pt>
                <c:pt idx="946">
                  <c:v>0.12712300000000001</c:v>
                </c:pt>
                <c:pt idx="947">
                  <c:v>0.124982</c:v>
                </c:pt>
                <c:pt idx="948">
                  <c:v>0.12298199999999999</c:v>
                </c:pt>
                <c:pt idx="949">
                  <c:v>0.121064</c:v>
                </c:pt>
                <c:pt idx="950">
                  <c:v>0.11922000000000001</c:v>
                </c:pt>
                <c:pt idx="951">
                  <c:v>0.11747299999999999</c:v>
                </c:pt>
                <c:pt idx="952">
                  <c:v>0.115827</c:v>
                </c:pt>
                <c:pt idx="953">
                  <c:v>0.114338</c:v>
                </c:pt>
                <c:pt idx="954">
                  <c:v>0.113166</c:v>
                </c:pt>
                <c:pt idx="955">
                  <c:v>0.112374</c:v>
                </c:pt>
                <c:pt idx="956">
                  <c:v>0.11171</c:v>
                </c:pt>
                <c:pt idx="957">
                  <c:v>0.110835</c:v>
                </c:pt>
                <c:pt idx="958">
                  <c:v>0.10968700000000001</c:v>
                </c:pt>
                <c:pt idx="959">
                  <c:v>0.10843</c:v>
                </c:pt>
                <c:pt idx="960">
                  <c:v>0.10714799999999999</c:v>
                </c:pt>
                <c:pt idx="961">
                  <c:v>0.10582800000000001</c:v>
                </c:pt>
                <c:pt idx="962">
                  <c:v>0.104519</c:v>
                </c:pt>
                <c:pt idx="963">
                  <c:v>0.10328900000000001</c:v>
                </c:pt>
                <c:pt idx="964">
                  <c:v>0.10212400000000001</c:v>
                </c:pt>
                <c:pt idx="965">
                  <c:v>0.100976</c:v>
                </c:pt>
                <c:pt idx="966">
                  <c:v>9.9807999999999994E-2</c:v>
                </c:pt>
                <c:pt idx="967">
                  <c:v>9.8568000000000003E-2</c:v>
                </c:pt>
                <c:pt idx="968">
                  <c:v>9.7171999999999994E-2</c:v>
                </c:pt>
                <c:pt idx="969">
                  <c:v>9.5552999999999999E-2</c:v>
                </c:pt>
                <c:pt idx="970">
                  <c:v>9.3661999999999995E-2</c:v>
                </c:pt>
                <c:pt idx="971">
                  <c:v>9.1440999999999995E-2</c:v>
                </c:pt>
                <c:pt idx="972">
                  <c:v>8.8853000000000001E-2</c:v>
                </c:pt>
                <c:pt idx="973">
                  <c:v>8.5952000000000001E-2</c:v>
                </c:pt>
                <c:pt idx="974">
                  <c:v>8.2889000000000004E-2</c:v>
                </c:pt>
                <c:pt idx="975">
                  <c:v>7.9827999999999996E-2</c:v>
                </c:pt>
                <c:pt idx="976">
                  <c:v>7.6923000000000005E-2</c:v>
                </c:pt>
                <c:pt idx="977">
                  <c:v>7.4356000000000005E-2</c:v>
                </c:pt>
                <c:pt idx="978">
                  <c:v>7.2203000000000003E-2</c:v>
                </c:pt>
                <c:pt idx="979">
                  <c:v>7.0275000000000004E-2</c:v>
                </c:pt>
                <c:pt idx="980">
                  <c:v>6.8305000000000005E-2</c:v>
                </c:pt>
                <c:pt idx="981">
                  <c:v>6.6306000000000004E-2</c:v>
                </c:pt>
                <c:pt idx="982">
                  <c:v>6.4505000000000007E-2</c:v>
                </c:pt>
                <c:pt idx="983">
                  <c:v>6.2995999999999996E-2</c:v>
                </c:pt>
                <c:pt idx="984">
                  <c:v>6.1692999999999998E-2</c:v>
                </c:pt>
                <c:pt idx="985">
                  <c:v>6.0595999999999997E-2</c:v>
                </c:pt>
                <c:pt idx="986">
                  <c:v>5.9839000000000003E-2</c:v>
                </c:pt>
                <c:pt idx="987">
                  <c:v>5.9508999999999999E-2</c:v>
                </c:pt>
                <c:pt idx="988">
                  <c:v>5.9511000000000001E-2</c:v>
                </c:pt>
                <c:pt idx="989">
                  <c:v>5.9597999999999998E-2</c:v>
                </c:pt>
                <c:pt idx="990">
                  <c:v>5.9500999999999998E-2</c:v>
                </c:pt>
                <c:pt idx="991">
                  <c:v>5.9107E-2</c:v>
                </c:pt>
                <c:pt idx="992">
                  <c:v>5.8485000000000002E-2</c:v>
                </c:pt>
                <c:pt idx="993">
                  <c:v>5.7711999999999999E-2</c:v>
                </c:pt>
                <c:pt idx="994">
                  <c:v>5.6762E-2</c:v>
                </c:pt>
                <c:pt idx="995">
                  <c:v>5.5647000000000002E-2</c:v>
                </c:pt>
                <c:pt idx="996">
                  <c:v>5.4552999999999997E-2</c:v>
                </c:pt>
                <c:pt idx="997">
                  <c:v>5.3725000000000002E-2</c:v>
                </c:pt>
                <c:pt idx="998">
                  <c:v>5.3282000000000003E-2</c:v>
                </c:pt>
                <c:pt idx="999">
                  <c:v>5.3205000000000002E-2</c:v>
                </c:pt>
                <c:pt idx="1000">
                  <c:v>5.3475000000000002E-2</c:v>
                </c:pt>
                <c:pt idx="1001">
                  <c:v>5.4079000000000002E-2</c:v>
                </c:pt>
                <c:pt idx="1002">
                  <c:v>5.4935999999999999E-2</c:v>
                </c:pt>
                <c:pt idx="1003">
                  <c:v>5.5925999999999997E-2</c:v>
                </c:pt>
                <c:pt idx="1004">
                  <c:v>5.7028000000000002E-2</c:v>
                </c:pt>
                <c:pt idx="1005">
                  <c:v>5.8335999999999999E-2</c:v>
                </c:pt>
                <c:pt idx="1006">
                  <c:v>5.9938999999999999E-2</c:v>
                </c:pt>
                <c:pt idx="1007">
                  <c:v>6.1846999999999999E-2</c:v>
                </c:pt>
                <c:pt idx="1008">
                  <c:v>6.3997999999999999E-2</c:v>
                </c:pt>
                <c:pt idx="1009">
                  <c:v>6.6290000000000002E-2</c:v>
                </c:pt>
                <c:pt idx="1010">
                  <c:v>6.8578E-2</c:v>
                </c:pt>
                <c:pt idx="1011">
                  <c:v>7.0718000000000003E-2</c:v>
                </c:pt>
                <c:pt idx="1012">
                  <c:v>7.2622999999999993E-2</c:v>
                </c:pt>
                <c:pt idx="1013">
                  <c:v>7.4323E-2</c:v>
                </c:pt>
                <c:pt idx="1014">
                  <c:v>7.5992000000000004E-2</c:v>
                </c:pt>
                <c:pt idx="1015">
                  <c:v>7.7868000000000007E-2</c:v>
                </c:pt>
                <c:pt idx="1016">
                  <c:v>8.0091999999999997E-2</c:v>
                </c:pt>
                <c:pt idx="1017">
                  <c:v>8.2600999999999994E-2</c:v>
                </c:pt>
                <c:pt idx="1018">
                  <c:v>8.5214999999999999E-2</c:v>
                </c:pt>
                <c:pt idx="1019">
                  <c:v>8.7835999999999997E-2</c:v>
                </c:pt>
                <c:pt idx="1020">
                  <c:v>9.0472999999999998E-2</c:v>
                </c:pt>
                <c:pt idx="1021">
                  <c:v>9.3090000000000006E-2</c:v>
                </c:pt>
                <c:pt idx="1022">
                  <c:v>9.5582E-2</c:v>
                </c:pt>
                <c:pt idx="1023">
                  <c:v>9.7902000000000003E-2</c:v>
                </c:pt>
                <c:pt idx="1024">
                  <c:v>0.100124</c:v>
                </c:pt>
                <c:pt idx="1025">
                  <c:v>0.102342</c:v>
                </c:pt>
                <c:pt idx="1026">
                  <c:v>0.104603</c:v>
                </c:pt>
                <c:pt idx="1027">
                  <c:v>0.10695300000000001</c:v>
                </c:pt>
                <c:pt idx="1028">
                  <c:v>0.109462</c:v>
                </c:pt>
                <c:pt idx="1029">
                  <c:v>0.112235</c:v>
                </c:pt>
                <c:pt idx="1030">
                  <c:v>0.115359</c:v>
                </c:pt>
                <c:pt idx="1031">
                  <c:v>0.118769</c:v>
                </c:pt>
                <c:pt idx="1032">
                  <c:v>0.122173</c:v>
                </c:pt>
                <c:pt idx="1033">
                  <c:v>0.12524099999999999</c:v>
                </c:pt>
                <c:pt idx="1034">
                  <c:v>0.127862</c:v>
                </c:pt>
                <c:pt idx="1035">
                  <c:v>0.130216</c:v>
                </c:pt>
                <c:pt idx="1036">
                  <c:v>0.132608</c:v>
                </c:pt>
                <c:pt idx="1037">
                  <c:v>0.135268</c:v>
                </c:pt>
                <c:pt idx="1038">
                  <c:v>0.13822899999999999</c:v>
                </c:pt>
                <c:pt idx="1039">
                  <c:v>0.141296</c:v>
                </c:pt>
                <c:pt idx="1040">
                  <c:v>0.14415700000000001</c:v>
                </c:pt>
                <c:pt idx="1041">
                  <c:v>0.14656</c:v>
                </c:pt>
                <c:pt idx="1042">
                  <c:v>0.14845800000000001</c:v>
                </c:pt>
                <c:pt idx="1043">
                  <c:v>0.150007</c:v>
                </c:pt>
                <c:pt idx="1044">
                  <c:v>0.151453</c:v>
                </c:pt>
                <c:pt idx="1045">
                  <c:v>0.15301699999999999</c:v>
                </c:pt>
                <c:pt idx="1046">
                  <c:v>0.154834</c:v>
                </c:pt>
                <c:pt idx="1047">
                  <c:v>0.156891</c:v>
                </c:pt>
                <c:pt idx="1048">
                  <c:v>0.159029</c:v>
                </c:pt>
                <c:pt idx="1049">
                  <c:v>0.16106200000000001</c:v>
                </c:pt>
                <c:pt idx="1050">
                  <c:v>0.162913</c:v>
                </c:pt>
                <c:pt idx="1051">
                  <c:v>0.16461600000000001</c:v>
                </c:pt>
                <c:pt idx="1052">
                  <c:v>0.166267</c:v>
                </c:pt>
                <c:pt idx="1053">
                  <c:v>0.16797300000000001</c:v>
                </c:pt>
                <c:pt idx="1054">
                  <c:v>0.169761</c:v>
                </c:pt>
                <c:pt idx="1055">
                  <c:v>0.17150699999999999</c:v>
                </c:pt>
                <c:pt idx="1056">
                  <c:v>0.17308399999999999</c:v>
                </c:pt>
                <c:pt idx="1057">
                  <c:v>0.174567</c:v>
                </c:pt>
                <c:pt idx="1058">
                  <c:v>0.17616699999999999</c:v>
                </c:pt>
                <c:pt idx="1059">
                  <c:v>0.178007</c:v>
                </c:pt>
                <c:pt idx="1060">
                  <c:v>0.18004700000000001</c:v>
                </c:pt>
                <c:pt idx="1061">
                  <c:v>0.18216399999999999</c:v>
                </c:pt>
                <c:pt idx="1062">
                  <c:v>0.184202</c:v>
                </c:pt>
                <c:pt idx="1063">
                  <c:v>0.186053</c:v>
                </c:pt>
                <c:pt idx="1064">
                  <c:v>0.18779199999999999</c:v>
                </c:pt>
                <c:pt idx="1065">
                  <c:v>0.189665</c:v>
                </c:pt>
                <c:pt idx="1066">
                  <c:v>0.19190199999999999</c:v>
                </c:pt>
                <c:pt idx="1067">
                  <c:v>0.19461000000000001</c:v>
                </c:pt>
                <c:pt idx="1068">
                  <c:v>0.197796</c:v>
                </c:pt>
                <c:pt idx="1069">
                  <c:v>0.20138700000000001</c:v>
                </c:pt>
                <c:pt idx="1070">
                  <c:v>0.20527300000000001</c:v>
                </c:pt>
                <c:pt idx="1071">
                  <c:v>0.209402</c:v>
                </c:pt>
                <c:pt idx="1072">
                  <c:v>0.21377299999999999</c:v>
                </c:pt>
                <c:pt idx="1073">
                  <c:v>0.21829299999999999</c:v>
                </c:pt>
                <c:pt idx="1074">
                  <c:v>0.22275800000000001</c:v>
                </c:pt>
                <c:pt idx="1075">
                  <c:v>0.227044</c:v>
                </c:pt>
                <c:pt idx="1076">
                  <c:v>0.23122799999999999</c:v>
                </c:pt>
                <c:pt idx="1077">
                  <c:v>0.23546900000000001</c:v>
                </c:pt>
                <c:pt idx="1078">
                  <c:v>0.23979800000000001</c:v>
                </c:pt>
                <c:pt idx="1079">
                  <c:v>0.24407100000000001</c:v>
                </c:pt>
                <c:pt idx="1080">
                  <c:v>0.248143</c:v>
                </c:pt>
                <c:pt idx="1081">
                  <c:v>0.25201699999999999</c:v>
                </c:pt>
                <c:pt idx="1082">
                  <c:v>0.255772</c:v>
                </c:pt>
                <c:pt idx="1083">
                  <c:v>0.25938899999999998</c:v>
                </c:pt>
                <c:pt idx="1084">
                  <c:v>0.26267000000000001</c:v>
                </c:pt>
                <c:pt idx="1085">
                  <c:v>0.26535300000000001</c:v>
                </c:pt>
                <c:pt idx="1086">
                  <c:v>0.26735399999999998</c:v>
                </c:pt>
                <c:pt idx="1087">
                  <c:v>0.26889000000000002</c:v>
                </c:pt>
                <c:pt idx="1088">
                  <c:v>0.27025500000000002</c:v>
                </c:pt>
                <c:pt idx="1089">
                  <c:v>0.27151199999999998</c:v>
                </c:pt>
                <c:pt idx="1090">
                  <c:v>0.27253100000000002</c:v>
                </c:pt>
                <c:pt idx="1091">
                  <c:v>0.27326600000000001</c:v>
                </c:pt>
                <c:pt idx="1092">
                  <c:v>0.27380700000000002</c:v>
                </c:pt>
                <c:pt idx="1093">
                  <c:v>0.27427200000000002</c:v>
                </c:pt>
                <c:pt idx="1094">
                  <c:v>0.27480199999999999</c:v>
                </c:pt>
                <c:pt idx="1095">
                  <c:v>0.27552199999999999</c:v>
                </c:pt>
                <c:pt idx="1096">
                  <c:v>0.27634599999999998</c:v>
                </c:pt>
                <c:pt idx="1097">
                  <c:v>0.276922</c:v>
                </c:pt>
                <c:pt idx="1098">
                  <c:v>0.27693800000000002</c:v>
                </c:pt>
                <c:pt idx="1099">
                  <c:v>0.276424</c:v>
                </c:pt>
                <c:pt idx="1100">
                  <c:v>0.27570299999999998</c:v>
                </c:pt>
                <c:pt idx="1101">
                  <c:v>0.27507799999999999</c:v>
                </c:pt>
                <c:pt idx="1102">
                  <c:v>0.27462799999999998</c:v>
                </c:pt>
                <c:pt idx="1103">
                  <c:v>0.27420299999999997</c:v>
                </c:pt>
                <c:pt idx="1104">
                  <c:v>0.27357999999999999</c:v>
                </c:pt>
                <c:pt idx="1105">
                  <c:v>0.27262500000000001</c:v>
                </c:pt>
                <c:pt idx="1106">
                  <c:v>0.271318</c:v>
                </c:pt>
                <c:pt idx="1107">
                  <c:v>0.26964199999999999</c:v>
                </c:pt>
                <c:pt idx="1108">
                  <c:v>0.26758100000000001</c:v>
                </c:pt>
                <c:pt idx="1109">
                  <c:v>0.26525300000000002</c:v>
                </c:pt>
                <c:pt idx="1110">
                  <c:v>0.262878</c:v>
                </c:pt>
                <c:pt idx="1111">
                  <c:v>0.26052199999999998</c:v>
                </c:pt>
                <c:pt idx="1112">
                  <c:v>0.25805099999999997</c:v>
                </c:pt>
                <c:pt idx="1113">
                  <c:v>0.25539200000000001</c:v>
                </c:pt>
                <c:pt idx="1114">
                  <c:v>0.252664</c:v>
                </c:pt>
                <c:pt idx="1115">
                  <c:v>0.24998100000000001</c:v>
                </c:pt>
                <c:pt idx="1116">
                  <c:v>0.24728900000000001</c:v>
                </c:pt>
                <c:pt idx="1117">
                  <c:v>0.244474</c:v>
                </c:pt>
                <c:pt idx="1118">
                  <c:v>0.24154700000000001</c:v>
                </c:pt>
                <c:pt idx="1119">
                  <c:v>0.238649</c:v>
                </c:pt>
                <c:pt idx="1120">
                  <c:v>0.235897</c:v>
                </c:pt>
                <c:pt idx="1121">
                  <c:v>0.23331099999999999</c:v>
                </c:pt>
                <c:pt idx="1122">
                  <c:v>0.23093900000000001</c:v>
                </c:pt>
                <c:pt idx="1123">
                  <c:v>0.22894</c:v>
                </c:pt>
                <c:pt idx="1124">
                  <c:v>0.22747700000000001</c:v>
                </c:pt>
                <c:pt idx="1125">
                  <c:v>0.22656599999999999</c:v>
                </c:pt>
                <c:pt idx="1126">
                  <c:v>0.22606200000000001</c:v>
                </c:pt>
                <c:pt idx="1127">
                  <c:v>0.225712</c:v>
                </c:pt>
                <c:pt idx="1128">
                  <c:v>0.22526099999999999</c:v>
                </c:pt>
                <c:pt idx="1129">
                  <c:v>0.22461300000000001</c:v>
                </c:pt>
                <c:pt idx="1130">
                  <c:v>0.22386500000000001</c:v>
                </c:pt>
                <c:pt idx="1131">
                  <c:v>0.22314600000000001</c:v>
                </c:pt>
                <c:pt idx="1132">
                  <c:v>0.22246099999999999</c:v>
                </c:pt>
                <c:pt idx="1133">
                  <c:v>0.22167500000000001</c:v>
                </c:pt>
                <c:pt idx="1134">
                  <c:v>0.22064</c:v>
                </c:pt>
                <c:pt idx="1135">
                  <c:v>0.21940699999999999</c:v>
                </c:pt>
                <c:pt idx="1136">
                  <c:v>0.21826799999999999</c:v>
                </c:pt>
                <c:pt idx="1137">
                  <c:v>0.217447</c:v>
                </c:pt>
                <c:pt idx="1138">
                  <c:v>0.216779</c:v>
                </c:pt>
                <c:pt idx="1139">
                  <c:v>0.21584700000000001</c:v>
                </c:pt>
                <c:pt idx="1140">
                  <c:v>0.21441099999999999</c:v>
                </c:pt>
                <c:pt idx="1141">
                  <c:v>0.21259900000000001</c:v>
                </c:pt>
                <c:pt idx="1142">
                  <c:v>0.21074599999999999</c:v>
                </c:pt>
                <c:pt idx="1143">
                  <c:v>0.209118</c:v>
                </c:pt>
                <c:pt idx="1144">
                  <c:v>0.20779600000000001</c:v>
                </c:pt>
                <c:pt idx="1145">
                  <c:v>0.20676900000000001</c:v>
                </c:pt>
                <c:pt idx="1146">
                  <c:v>0.206038</c:v>
                </c:pt>
                <c:pt idx="1147">
                  <c:v>0.20557400000000001</c:v>
                </c:pt>
                <c:pt idx="1148">
                  <c:v>0.20527300000000001</c:v>
                </c:pt>
                <c:pt idx="1149">
                  <c:v>0.20500699999999999</c:v>
                </c:pt>
                <c:pt idx="1150">
                  <c:v>0.20469000000000001</c:v>
                </c:pt>
                <c:pt idx="1151">
                  <c:v>0.204291</c:v>
                </c:pt>
                <c:pt idx="1152">
                  <c:v>0.20385400000000001</c:v>
                </c:pt>
                <c:pt idx="1153">
                  <c:v>0.203462</c:v>
                </c:pt>
                <c:pt idx="1154">
                  <c:v>0.20313000000000001</c:v>
                </c:pt>
                <c:pt idx="1155">
                  <c:v>0.20280300000000001</c:v>
                </c:pt>
                <c:pt idx="1156">
                  <c:v>0.20252000000000001</c:v>
                </c:pt>
                <c:pt idx="1157">
                  <c:v>0.20254</c:v>
                </c:pt>
                <c:pt idx="1158">
                  <c:v>0.20322699999999999</c:v>
                </c:pt>
                <c:pt idx="1159">
                  <c:v>0.204739</c:v>
                </c:pt>
                <c:pt idx="1160">
                  <c:v>0.20678099999999999</c:v>
                </c:pt>
                <c:pt idx="1161">
                  <c:v>0.2087</c:v>
                </c:pt>
                <c:pt idx="1162">
                  <c:v>0.20990300000000001</c:v>
                </c:pt>
                <c:pt idx="1163">
                  <c:v>0.210231</c:v>
                </c:pt>
                <c:pt idx="1164">
                  <c:v>0.20998</c:v>
                </c:pt>
                <c:pt idx="1165">
                  <c:v>0.20960599999999999</c:v>
                </c:pt>
                <c:pt idx="1166">
                  <c:v>0.209367</c:v>
                </c:pt>
                <c:pt idx="1167">
                  <c:v>0.20915800000000001</c:v>
                </c:pt>
                <c:pt idx="1168">
                  <c:v>0.208649</c:v>
                </c:pt>
                <c:pt idx="1169">
                  <c:v>0.20760700000000001</c:v>
                </c:pt>
                <c:pt idx="1170">
                  <c:v>0.20607</c:v>
                </c:pt>
                <c:pt idx="1171">
                  <c:v>0.20422899999999999</c:v>
                </c:pt>
                <c:pt idx="1172">
                  <c:v>0.20219899999999999</c:v>
                </c:pt>
                <c:pt idx="1173">
                  <c:v>0.199962</c:v>
                </c:pt>
                <c:pt idx="1174">
                  <c:v>0.19750300000000001</c:v>
                </c:pt>
                <c:pt idx="1175">
                  <c:v>0.19490399999999999</c:v>
                </c:pt>
                <c:pt idx="1176">
                  <c:v>0.192272</c:v>
                </c:pt>
                <c:pt idx="1177">
                  <c:v>0.18968099999999999</c:v>
                </c:pt>
                <c:pt idx="1178">
                  <c:v>0.18721299999999999</c:v>
                </c:pt>
                <c:pt idx="1179">
                  <c:v>0.18502199999999999</c:v>
                </c:pt>
                <c:pt idx="1180">
                  <c:v>0.18327499999999999</c:v>
                </c:pt>
                <c:pt idx="1181">
                  <c:v>0.18198800000000001</c:v>
                </c:pt>
                <c:pt idx="1182">
                  <c:v>0.18090500000000001</c:v>
                </c:pt>
                <c:pt idx="1183">
                  <c:v>0.17960000000000001</c:v>
                </c:pt>
                <c:pt idx="1184">
                  <c:v>0.17782800000000001</c:v>
                </c:pt>
                <c:pt idx="1185">
                  <c:v>0.17574699999999999</c:v>
                </c:pt>
                <c:pt idx="1186">
                  <c:v>0.173737</c:v>
                </c:pt>
                <c:pt idx="1187">
                  <c:v>0.172067</c:v>
                </c:pt>
                <c:pt idx="1188">
                  <c:v>0.17080600000000001</c:v>
                </c:pt>
                <c:pt idx="1189">
                  <c:v>0.169873</c:v>
                </c:pt>
                <c:pt idx="1190">
                  <c:v>0.169017</c:v>
                </c:pt>
                <c:pt idx="1191">
                  <c:v>0.16785800000000001</c:v>
                </c:pt>
                <c:pt idx="1192">
                  <c:v>0.16614499999999999</c:v>
                </c:pt>
                <c:pt idx="1193">
                  <c:v>0.164019</c:v>
                </c:pt>
                <c:pt idx="1194">
                  <c:v>0.16192300000000001</c:v>
                </c:pt>
                <c:pt idx="1195">
                  <c:v>0.16019800000000001</c:v>
                </c:pt>
                <c:pt idx="1196">
                  <c:v>0.15880900000000001</c:v>
                </c:pt>
                <c:pt idx="1197">
                  <c:v>0.15746399999999999</c:v>
                </c:pt>
                <c:pt idx="1198">
                  <c:v>0.15587599999999999</c:v>
                </c:pt>
                <c:pt idx="1199">
                  <c:v>0.15387200000000001</c:v>
                </c:pt>
                <c:pt idx="1200">
                  <c:v>0.151419</c:v>
                </c:pt>
                <c:pt idx="1201">
                  <c:v>0.14868300000000001</c:v>
                </c:pt>
                <c:pt idx="1202">
                  <c:v>0.145929</c:v>
                </c:pt>
                <c:pt idx="1203">
                  <c:v>0.143232</c:v>
                </c:pt>
                <c:pt idx="1204">
                  <c:v>0.14030699999999999</c:v>
                </c:pt>
                <c:pt idx="1205">
                  <c:v>0.136739</c:v>
                </c:pt>
                <c:pt idx="1206">
                  <c:v>0.132383</c:v>
                </c:pt>
                <c:pt idx="1207">
                  <c:v>0.12755</c:v>
                </c:pt>
                <c:pt idx="1208">
                  <c:v>0.122797</c:v>
                </c:pt>
                <c:pt idx="1209">
                  <c:v>0.118501</c:v>
                </c:pt>
                <c:pt idx="1210">
                  <c:v>0.114632</c:v>
                </c:pt>
                <c:pt idx="1211">
                  <c:v>0.110966</c:v>
                </c:pt>
                <c:pt idx="1212">
                  <c:v>0.107376</c:v>
                </c:pt>
                <c:pt idx="1213">
                  <c:v>0.103841</c:v>
                </c:pt>
                <c:pt idx="1214">
                  <c:v>0.10033</c:v>
                </c:pt>
                <c:pt idx="1215">
                  <c:v>9.6882999999999997E-2</c:v>
                </c:pt>
                <c:pt idx="1216">
                  <c:v>9.3728000000000006E-2</c:v>
                </c:pt>
                <c:pt idx="1217">
                  <c:v>9.1113E-2</c:v>
                </c:pt>
                <c:pt idx="1218">
                  <c:v>8.9044999999999999E-2</c:v>
                </c:pt>
                <c:pt idx="1219">
                  <c:v>8.7277999999999994E-2</c:v>
                </c:pt>
                <c:pt idx="1220">
                  <c:v>8.5521E-2</c:v>
                </c:pt>
                <c:pt idx="1221">
                  <c:v>8.3611000000000005E-2</c:v>
                </c:pt>
                <c:pt idx="1222">
                  <c:v>8.1506999999999996E-2</c:v>
                </c:pt>
                <c:pt idx="1223">
                  <c:v>7.9233999999999999E-2</c:v>
                </c:pt>
                <c:pt idx="1224">
                  <c:v>7.6876E-2</c:v>
                </c:pt>
                <c:pt idx="1225">
                  <c:v>7.4550000000000005E-2</c:v>
                </c:pt>
                <c:pt idx="1226">
                  <c:v>7.2237999999999997E-2</c:v>
                </c:pt>
                <c:pt idx="1227">
                  <c:v>6.9707000000000005E-2</c:v>
                </c:pt>
                <c:pt idx="1228">
                  <c:v>6.6701999999999997E-2</c:v>
                </c:pt>
                <c:pt idx="1229">
                  <c:v>6.3271999999999995E-2</c:v>
                </c:pt>
                <c:pt idx="1230">
                  <c:v>5.9791999999999998E-2</c:v>
                </c:pt>
                <c:pt idx="1231">
                  <c:v>5.6661999999999997E-2</c:v>
                </c:pt>
                <c:pt idx="1232">
                  <c:v>5.4036000000000001E-2</c:v>
                </c:pt>
                <c:pt idx="1233">
                  <c:v>5.1777999999999998E-2</c:v>
                </c:pt>
                <c:pt idx="1234">
                  <c:v>4.9582000000000001E-2</c:v>
                </c:pt>
                <c:pt idx="1235">
                  <c:v>4.7162000000000003E-2</c:v>
                </c:pt>
                <c:pt idx="1236">
                  <c:v>4.4456000000000002E-2</c:v>
                </c:pt>
                <c:pt idx="1237">
                  <c:v>4.1702999999999997E-2</c:v>
                </c:pt>
                <c:pt idx="1238">
                  <c:v>3.9301999999999997E-2</c:v>
                </c:pt>
                <c:pt idx="1239">
                  <c:v>3.7534999999999999E-2</c:v>
                </c:pt>
                <c:pt idx="1240">
                  <c:v>3.6361999999999998E-2</c:v>
                </c:pt>
                <c:pt idx="1241">
                  <c:v>3.5437999999999997E-2</c:v>
                </c:pt>
                <c:pt idx="1242">
                  <c:v>3.4382000000000003E-2</c:v>
                </c:pt>
                <c:pt idx="1243">
                  <c:v>3.3075E-2</c:v>
                </c:pt>
                <c:pt idx="1244">
                  <c:v>3.1688000000000001E-2</c:v>
                </c:pt>
                <c:pt idx="1245">
                  <c:v>3.0450000000000001E-2</c:v>
                </c:pt>
                <c:pt idx="1246">
                  <c:v>2.9420000000000002E-2</c:v>
                </c:pt>
                <c:pt idx="1247">
                  <c:v>2.8462999999999999E-2</c:v>
                </c:pt>
                <c:pt idx="1248">
                  <c:v>2.7349999999999999E-2</c:v>
                </c:pt>
                <c:pt idx="1249">
                  <c:v>2.5867000000000001E-2</c:v>
                </c:pt>
                <c:pt idx="1250">
                  <c:v>2.3955000000000001E-2</c:v>
                </c:pt>
                <c:pt idx="1251">
                  <c:v>2.1825000000000001E-2</c:v>
                </c:pt>
                <c:pt idx="1252">
                  <c:v>1.9872000000000001E-2</c:v>
                </c:pt>
                <c:pt idx="1253">
                  <c:v>1.8395000000000002E-2</c:v>
                </c:pt>
                <c:pt idx="1254">
                  <c:v>1.7385000000000001E-2</c:v>
                </c:pt>
                <c:pt idx="1255">
                  <c:v>1.6567999999999999E-2</c:v>
                </c:pt>
                <c:pt idx="1256">
                  <c:v>1.5613E-2</c:v>
                </c:pt>
                <c:pt idx="1257">
                  <c:v>1.4318000000000001E-2</c:v>
                </c:pt>
                <c:pt idx="1258">
                  <c:v>1.269E-2</c:v>
                </c:pt>
                <c:pt idx="1259">
                  <c:v>1.0917E-2</c:v>
                </c:pt>
                <c:pt idx="1260">
                  <c:v>9.2580000000000006E-3</c:v>
                </c:pt>
                <c:pt idx="1261">
                  <c:v>7.9179999999999997E-3</c:v>
                </c:pt>
                <c:pt idx="1262">
                  <c:v>6.9969999999999997E-3</c:v>
                </c:pt>
                <c:pt idx="1263">
                  <c:v>6.4840000000000002E-3</c:v>
                </c:pt>
                <c:pt idx="1264">
                  <c:v>6.2480000000000001E-3</c:v>
                </c:pt>
                <c:pt idx="1265">
                  <c:v>6.0980000000000001E-3</c:v>
                </c:pt>
                <c:pt idx="1266">
                  <c:v>5.9199999999999999E-3</c:v>
                </c:pt>
                <c:pt idx="1267">
                  <c:v>5.7809999999999997E-3</c:v>
                </c:pt>
                <c:pt idx="1268">
                  <c:v>5.8079999999999998E-3</c:v>
                </c:pt>
                <c:pt idx="1269">
                  <c:v>5.9740000000000001E-3</c:v>
                </c:pt>
                <c:pt idx="1270">
                  <c:v>6.051E-3</c:v>
                </c:pt>
                <c:pt idx="1271">
                  <c:v>5.7650000000000002E-3</c:v>
                </c:pt>
                <c:pt idx="1272">
                  <c:v>5.7109999999999999E-3</c:v>
                </c:pt>
                <c:pt idx="1273">
                  <c:v>5.659E-3</c:v>
                </c:pt>
                <c:pt idx="1274">
                  <c:v>5.6080000000000001E-3</c:v>
                </c:pt>
                <c:pt idx="1275">
                  <c:v>5.5589999999999997E-3</c:v>
                </c:pt>
                <c:pt idx="1276">
                  <c:v>5.5120000000000004E-3</c:v>
                </c:pt>
                <c:pt idx="1277">
                  <c:v>5.4669999999999996E-3</c:v>
                </c:pt>
                <c:pt idx="1278">
                  <c:v>5.4229999999999999E-3</c:v>
                </c:pt>
                <c:pt idx="1279">
                  <c:v>5.3810000000000004E-3</c:v>
                </c:pt>
                <c:pt idx="1280">
                  <c:v>5.3410000000000003E-3</c:v>
                </c:pt>
                <c:pt idx="1281">
                  <c:v>5.3030000000000004E-3</c:v>
                </c:pt>
                <c:pt idx="1282">
                  <c:v>5.267E-3</c:v>
                </c:pt>
                <c:pt idx="1283">
                  <c:v>5.2319999999999997E-3</c:v>
                </c:pt>
                <c:pt idx="1284">
                  <c:v>5.1989999999999996E-3</c:v>
                </c:pt>
                <c:pt idx="1285">
                  <c:v>5.1679999999999999E-3</c:v>
                </c:pt>
                <c:pt idx="1286">
                  <c:v>5.1390000000000003E-3</c:v>
                </c:pt>
                <c:pt idx="1287">
                  <c:v>5.1110000000000001E-3</c:v>
                </c:pt>
                <c:pt idx="1288">
                  <c:v>5.0850000000000001E-3</c:v>
                </c:pt>
                <c:pt idx="1289">
                  <c:v>5.0610000000000004E-3</c:v>
                </c:pt>
                <c:pt idx="1290">
                  <c:v>5.0390000000000001E-3</c:v>
                </c:pt>
                <c:pt idx="1291">
                  <c:v>5.019E-3</c:v>
                </c:pt>
                <c:pt idx="1292">
                  <c:v>4.9589999999999999E-3</c:v>
                </c:pt>
                <c:pt idx="1293">
                  <c:v>4.901E-3</c:v>
                </c:pt>
                <c:pt idx="1294">
                  <c:v>4.8450000000000003E-3</c:v>
                </c:pt>
                <c:pt idx="1295">
                  <c:v>4.7910000000000001E-3</c:v>
                </c:pt>
                <c:pt idx="1296">
                  <c:v>4.738E-3</c:v>
                </c:pt>
                <c:pt idx="1297">
                  <c:v>4.6870000000000002E-3</c:v>
                </c:pt>
                <c:pt idx="1298">
                  <c:v>4.6379999999999998E-3</c:v>
                </c:pt>
                <c:pt idx="1299">
                  <c:v>4.5909999999999996E-3</c:v>
                </c:pt>
                <c:pt idx="1300">
                  <c:v>4.5459999999999997E-3</c:v>
                </c:pt>
                <c:pt idx="1301">
                  <c:v>4.5019999999999999E-3</c:v>
                </c:pt>
                <c:pt idx="1302">
                  <c:v>4.4600000000000004E-3</c:v>
                </c:pt>
                <c:pt idx="1303">
                  <c:v>4.4200000000000003E-3</c:v>
                </c:pt>
                <c:pt idx="1304">
                  <c:v>4.3819999999999996E-3</c:v>
                </c:pt>
                <c:pt idx="1305">
                  <c:v>4.3449999999999999E-3</c:v>
                </c:pt>
                <c:pt idx="1306">
                  <c:v>4.3099999999999996E-3</c:v>
                </c:pt>
                <c:pt idx="1307">
                  <c:v>4.2770000000000004E-3</c:v>
                </c:pt>
                <c:pt idx="1308">
                  <c:v>4.2459999999999998E-3</c:v>
                </c:pt>
                <c:pt idx="1309">
                  <c:v>4.2170000000000003E-3</c:v>
                </c:pt>
                <c:pt idx="1310">
                  <c:v>4.189E-3</c:v>
                </c:pt>
                <c:pt idx="1311">
                  <c:v>4.163E-3</c:v>
                </c:pt>
                <c:pt idx="1312">
                  <c:v>4.1390000000000003E-3</c:v>
                </c:pt>
                <c:pt idx="1313">
                  <c:v>4.117E-3</c:v>
                </c:pt>
                <c:pt idx="1314">
                  <c:v>4.0969999999999999E-3</c:v>
                </c:pt>
                <c:pt idx="1315">
                  <c:v>4.078E-3</c:v>
                </c:pt>
                <c:pt idx="1316">
                  <c:v>4.0610000000000004E-3</c:v>
                </c:pt>
                <c:pt idx="1317">
                  <c:v>4.0460000000000001E-3</c:v>
                </c:pt>
                <c:pt idx="1318">
                  <c:v>4.032E-3</c:v>
                </c:pt>
                <c:pt idx="1319">
                  <c:v>4.0210000000000003E-3</c:v>
                </c:pt>
                <c:pt idx="1320">
                  <c:v>4.0109999999999998E-3</c:v>
                </c:pt>
                <c:pt idx="1321">
                  <c:v>4.0029999999999996E-3</c:v>
                </c:pt>
                <c:pt idx="1322">
                  <c:v>3.9969999999999997E-3</c:v>
                </c:pt>
                <c:pt idx="1323">
                  <c:v>3.9919999999999999E-3</c:v>
                </c:pt>
                <c:pt idx="1324">
                  <c:v>3.9899999999999996E-3</c:v>
                </c:pt>
                <c:pt idx="1325">
                  <c:v>3.9890000000000004E-3</c:v>
                </c:pt>
                <c:pt idx="1326">
                  <c:v>3.9899999999999996E-3</c:v>
                </c:pt>
                <c:pt idx="1327">
                  <c:v>3.9919999999999999E-3</c:v>
                </c:pt>
                <c:pt idx="1328">
                  <c:v>3.9969999999999997E-3</c:v>
                </c:pt>
                <c:pt idx="1329">
                  <c:v>4.0029999999999996E-3</c:v>
                </c:pt>
                <c:pt idx="1330">
                  <c:v>4.0109999999999998E-3</c:v>
                </c:pt>
                <c:pt idx="1331">
                  <c:v>4.0210000000000003E-3</c:v>
                </c:pt>
                <c:pt idx="1332">
                  <c:v>4.032E-3</c:v>
                </c:pt>
                <c:pt idx="1333">
                  <c:v>4.0460000000000001E-3</c:v>
                </c:pt>
                <c:pt idx="1334">
                  <c:v>4.0610000000000004E-3</c:v>
                </c:pt>
                <c:pt idx="1335">
                  <c:v>4.078E-3</c:v>
                </c:pt>
                <c:pt idx="1336">
                  <c:v>4.0969999999999999E-3</c:v>
                </c:pt>
                <c:pt idx="1337">
                  <c:v>4.117E-3</c:v>
                </c:pt>
                <c:pt idx="1338">
                  <c:v>4.1390000000000003E-3</c:v>
                </c:pt>
                <c:pt idx="1339">
                  <c:v>4.163E-3</c:v>
                </c:pt>
                <c:pt idx="1340">
                  <c:v>4.189E-3</c:v>
                </c:pt>
                <c:pt idx="1341">
                  <c:v>4.2170000000000003E-3</c:v>
                </c:pt>
                <c:pt idx="1342">
                  <c:v>4.2459999999999998E-3</c:v>
                </c:pt>
                <c:pt idx="1343">
                  <c:v>4.2770000000000004E-3</c:v>
                </c:pt>
                <c:pt idx="1344">
                  <c:v>4.3099999999999996E-3</c:v>
                </c:pt>
                <c:pt idx="1345">
                  <c:v>4.3449999999999999E-3</c:v>
                </c:pt>
                <c:pt idx="1346">
                  <c:v>4.3819999999999996E-3</c:v>
                </c:pt>
                <c:pt idx="1347">
                  <c:v>4.4200000000000003E-3</c:v>
                </c:pt>
                <c:pt idx="1348">
                  <c:v>4.4600000000000004E-3</c:v>
                </c:pt>
                <c:pt idx="1349">
                  <c:v>4.5019999999999999E-3</c:v>
                </c:pt>
                <c:pt idx="1350">
                  <c:v>4.5459999999999997E-3</c:v>
                </c:pt>
                <c:pt idx="1351">
                  <c:v>4.5909999999999996E-3</c:v>
                </c:pt>
                <c:pt idx="1352">
                  <c:v>4.6379999999999998E-3</c:v>
                </c:pt>
                <c:pt idx="1353">
                  <c:v>4.6870000000000002E-3</c:v>
                </c:pt>
                <c:pt idx="1354">
                  <c:v>4.738E-3</c:v>
                </c:pt>
                <c:pt idx="1355">
                  <c:v>4.7910000000000001E-3</c:v>
                </c:pt>
                <c:pt idx="1356">
                  <c:v>4.8450000000000003E-3</c:v>
                </c:pt>
                <c:pt idx="1357">
                  <c:v>4.901E-3</c:v>
                </c:pt>
                <c:pt idx="1358">
                  <c:v>4.9589999999999999E-3</c:v>
                </c:pt>
                <c:pt idx="1359">
                  <c:v>5.019E-3</c:v>
                </c:pt>
                <c:pt idx="1360">
                  <c:v>4.9589999999999999E-3</c:v>
                </c:pt>
                <c:pt idx="1361">
                  <c:v>4.901E-3</c:v>
                </c:pt>
                <c:pt idx="1362">
                  <c:v>4.8450000000000003E-3</c:v>
                </c:pt>
                <c:pt idx="1363">
                  <c:v>4.7910000000000001E-3</c:v>
                </c:pt>
                <c:pt idx="1364">
                  <c:v>4.738E-3</c:v>
                </c:pt>
                <c:pt idx="1365">
                  <c:v>4.6870000000000002E-3</c:v>
                </c:pt>
                <c:pt idx="1366">
                  <c:v>4.6379999999999998E-3</c:v>
                </c:pt>
                <c:pt idx="1367">
                  <c:v>4.5909999999999996E-3</c:v>
                </c:pt>
                <c:pt idx="1368">
                  <c:v>4.5459999999999997E-3</c:v>
                </c:pt>
                <c:pt idx="1369">
                  <c:v>4.5019999999999999E-3</c:v>
                </c:pt>
                <c:pt idx="1370">
                  <c:v>4.4600000000000004E-3</c:v>
                </c:pt>
                <c:pt idx="1371">
                  <c:v>4.4200000000000003E-3</c:v>
                </c:pt>
                <c:pt idx="1372">
                  <c:v>4.3819999999999996E-3</c:v>
                </c:pt>
                <c:pt idx="1373">
                  <c:v>4.3449999999999999E-3</c:v>
                </c:pt>
                <c:pt idx="1374">
                  <c:v>4.3099999999999996E-3</c:v>
                </c:pt>
                <c:pt idx="1375">
                  <c:v>4.2770000000000004E-3</c:v>
                </c:pt>
                <c:pt idx="1376">
                  <c:v>4.2459999999999998E-3</c:v>
                </c:pt>
                <c:pt idx="1377">
                  <c:v>4.2170000000000003E-3</c:v>
                </c:pt>
                <c:pt idx="1378">
                  <c:v>4.189E-3</c:v>
                </c:pt>
                <c:pt idx="1379">
                  <c:v>4.163E-3</c:v>
                </c:pt>
                <c:pt idx="1380">
                  <c:v>4.1390000000000003E-3</c:v>
                </c:pt>
                <c:pt idx="1381">
                  <c:v>4.117E-3</c:v>
                </c:pt>
                <c:pt idx="1382">
                  <c:v>4.0969999999999999E-3</c:v>
                </c:pt>
                <c:pt idx="1383">
                  <c:v>4.078E-3</c:v>
                </c:pt>
                <c:pt idx="1384">
                  <c:v>4.0610000000000004E-3</c:v>
                </c:pt>
                <c:pt idx="1385">
                  <c:v>4.0460000000000001E-3</c:v>
                </c:pt>
                <c:pt idx="1386">
                  <c:v>4.032E-3</c:v>
                </c:pt>
                <c:pt idx="1387">
                  <c:v>4.0210000000000003E-3</c:v>
                </c:pt>
                <c:pt idx="1388">
                  <c:v>4.0109999999999998E-3</c:v>
                </c:pt>
                <c:pt idx="1389">
                  <c:v>4.0029999999999996E-3</c:v>
                </c:pt>
                <c:pt idx="1390">
                  <c:v>3.9969999999999997E-3</c:v>
                </c:pt>
                <c:pt idx="1391">
                  <c:v>3.9919999999999999E-3</c:v>
                </c:pt>
                <c:pt idx="1392">
                  <c:v>3.9899999999999996E-3</c:v>
                </c:pt>
                <c:pt idx="1393">
                  <c:v>3.9890000000000004E-3</c:v>
                </c:pt>
                <c:pt idx="1394">
                  <c:v>3.9899999999999996E-3</c:v>
                </c:pt>
                <c:pt idx="1395">
                  <c:v>3.9919999999999999E-3</c:v>
                </c:pt>
                <c:pt idx="1396">
                  <c:v>3.9969999999999997E-3</c:v>
                </c:pt>
                <c:pt idx="1397">
                  <c:v>4.0029999999999996E-3</c:v>
                </c:pt>
                <c:pt idx="1398">
                  <c:v>4.0109999999999998E-3</c:v>
                </c:pt>
                <c:pt idx="1399">
                  <c:v>4.0210000000000003E-3</c:v>
                </c:pt>
                <c:pt idx="1400">
                  <c:v>4.032E-3</c:v>
                </c:pt>
                <c:pt idx="1401">
                  <c:v>4.0460000000000001E-3</c:v>
                </c:pt>
                <c:pt idx="1402">
                  <c:v>4.0610000000000004E-3</c:v>
                </c:pt>
                <c:pt idx="1403">
                  <c:v>4.078E-3</c:v>
                </c:pt>
                <c:pt idx="1404">
                  <c:v>4.0969999999999999E-3</c:v>
                </c:pt>
                <c:pt idx="1405">
                  <c:v>4.117E-3</c:v>
                </c:pt>
                <c:pt idx="1406">
                  <c:v>4.1390000000000003E-3</c:v>
                </c:pt>
                <c:pt idx="1407">
                  <c:v>4.163E-3</c:v>
                </c:pt>
                <c:pt idx="1408">
                  <c:v>4.189E-3</c:v>
                </c:pt>
                <c:pt idx="1409">
                  <c:v>4.2170000000000003E-3</c:v>
                </c:pt>
                <c:pt idx="1410">
                  <c:v>4.2459999999999998E-3</c:v>
                </c:pt>
                <c:pt idx="1411">
                  <c:v>4.2770000000000004E-3</c:v>
                </c:pt>
                <c:pt idx="1412">
                  <c:v>4.3099999999999996E-3</c:v>
                </c:pt>
                <c:pt idx="1413">
                  <c:v>4.3449999999999999E-3</c:v>
                </c:pt>
                <c:pt idx="1414">
                  <c:v>4.3819999999999996E-3</c:v>
                </c:pt>
                <c:pt idx="1415">
                  <c:v>4.4200000000000003E-3</c:v>
                </c:pt>
                <c:pt idx="1416">
                  <c:v>4.4600000000000004E-3</c:v>
                </c:pt>
                <c:pt idx="1417">
                  <c:v>4.5019999999999999E-3</c:v>
                </c:pt>
                <c:pt idx="1418">
                  <c:v>4.5459999999999997E-3</c:v>
                </c:pt>
                <c:pt idx="1419">
                  <c:v>4.5909999999999996E-3</c:v>
                </c:pt>
                <c:pt idx="1420">
                  <c:v>4.6379999999999998E-3</c:v>
                </c:pt>
                <c:pt idx="1421">
                  <c:v>4.6870000000000002E-3</c:v>
                </c:pt>
                <c:pt idx="1422">
                  <c:v>4.738E-3</c:v>
                </c:pt>
                <c:pt idx="1423">
                  <c:v>4.7910000000000001E-3</c:v>
                </c:pt>
                <c:pt idx="1424">
                  <c:v>4.8450000000000003E-3</c:v>
                </c:pt>
                <c:pt idx="1425">
                  <c:v>4.901E-3</c:v>
                </c:pt>
                <c:pt idx="1426">
                  <c:v>4.9589999999999999E-3</c:v>
                </c:pt>
                <c:pt idx="1427">
                  <c:v>5.019E-3</c:v>
                </c:pt>
                <c:pt idx="1428">
                  <c:v>4.9589999999999999E-3</c:v>
                </c:pt>
                <c:pt idx="1429">
                  <c:v>4.901E-3</c:v>
                </c:pt>
                <c:pt idx="1430">
                  <c:v>4.8450000000000003E-3</c:v>
                </c:pt>
                <c:pt idx="1431">
                  <c:v>4.7910000000000001E-3</c:v>
                </c:pt>
                <c:pt idx="1432">
                  <c:v>4.738E-3</c:v>
                </c:pt>
                <c:pt idx="1433">
                  <c:v>4.6870000000000002E-3</c:v>
                </c:pt>
                <c:pt idx="1434">
                  <c:v>4.6379999999999998E-3</c:v>
                </c:pt>
                <c:pt idx="1435">
                  <c:v>4.5909999999999996E-3</c:v>
                </c:pt>
                <c:pt idx="1436">
                  <c:v>4.5459999999999997E-3</c:v>
                </c:pt>
                <c:pt idx="1437">
                  <c:v>4.5019999999999999E-3</c:v>
                </c:pt>
                <c:pt idx="1438">
                  <c:v>4.4600000000000004E-3</c:v>
                </c:pt>
                <c:pt idx="1439">
                  <c:v>4.4200000000000003E-3</c:v>
                </c:pt>
                <c:pt idx="1440">
                  <c:v>4.3819999999999996E-3</c:v>
                </c:pt>
                <c:pt idx="1441">
                  <c:v>4.3449999999999999E-3</c:v>
                </c:pt>
                <c:pt idx="1442">
                  <c:v>4.3099999999999996E-3</c:v>
                </c:pt>
                <c:pt idx="1443">
                  <c:v>4.2770000000000004E-3</c:v>
                </c:pt>
                <c:pt idx="1444">
                  <c:v>4.2459999999999998E-3</c:v>
                </c:pt>
                <c:pt idx="1445">
                  <c:v>4.2170000000000003E-3</c:v>
                </c:pt>
                <c:pt idx="1446">
                  <c:v>4.189E-3</c:v>
                </c:pt>
                <c:pt idx="1447">
                  <c:v>4.163E-3</c:v>
                </c:pt>
                <c:pt idx="1448">
                  <c:v>4.1390000000000003E-3</c:v>
                </c:pt>
                <c:pt idx="1449">
                  <c:v>4.117E-3</c:v>
                </c:pt>
                <c:pt idx="1450">
                  <c:v>4.0969999999999999E-3</c:v>
                </c:pt>
                <c:pt idx="1451">
                  <c:v>4.078E-3</c:v>
                </c:pt>
                <c:pt idx="1452">
                  <c:v>4.0610000000000004E-3</c:v>
                </c:pt>
                <c:pt idx="1453">
                  <c:v>4.0460000000000001E-3</c:v>
                </c:pt>
                <c:pt idx="1454">
                  <c:v>4.032E-3</c:v>
                </c:pt>
                <c:pt idx="1455">
                  <c:v>4.0210000000000003E-3</c:v>
                </c:pt>
                <c:pt idx="1456">
                  <c:v>4.0109999999999998E-3</c:v>
                </c:pt>
                <c:pt idx="1457">
                  <c:v>4.0029999999999996E-3</c:v>
                </c:pt>
                <c:pt idx="1458">
                  <c:v>3.9969999999999997E-3</c:v>
                </c:pt>
                <c:pt idx="1459">
                  <c:v>3.9919999999999999E-3</c:v>
                </c:pt>
                <c:pt idx="1460">
                  <c:v>3.9899999999999996E-3</c:v>
                </c:pt>
                <c:pt idx="1461">
                  <c:v>3.9890000000000004E-3</c:v>
                </c:pt>
                <c:pt idx="1462">
                  <c:v>3.9899999999999996E-3</c:v>
                </c:pt>
                <c:pt idx="1463">
                  <c:v>3.9919999999999999E-3</c:v>
                </c:pt>
                <c:pt idx="1464">
                  <c:v>3.9969999999999997E-3</c:v>
                </c:pt>
                <c:pt idx="1465">
                  <c:v>4.0029999999999996E-3</c:v>
                </c:pt>
                <c:pt idx="1466">
                  <c:v>4.0109999999999998E-3</c:v>
                </c:pt>
                <c:pt idx="1467">
                  <c:v>4.0210000000000003E-3</c:v>
                </c:pt>
                <c:pt idx="1468">
                  <c:v>4.032E-3</c:v>
                </c:pt>
                <c:pt idx="1469">
                  <c:v>4.0460000000000001E-3</c:v>
                </c:pt>
                <c:pt idx="1470">
                  <c:v>4.0610000000000004E-3</c:v>
                </c:pt>
                <c:pt idx="1471">
                  <c:v>4.078E-3</c:v>
                </c:pt>
                <c:pt idx="1472">
                  <c:v>4.0969999999999999E-3</c:v>
                </c:pt>
                <c:pt idx="1473">
                  <c:v>4.117E-3</c:v>
                </c:pt>
                <c:pt idx="1474">
                  <c:v>4.1390000000000003E-3</c:v>
                </c:pt>
                <c:pt idx="1475">
                  <c:v>4.163E-3</c:v>
                </c:pt>
                <c:pt idx="1476">
                  <c:v>4.189E-3</c:v>
                </c:pt>
                <c:pt idx="1477">
                  <c:v>4.2170000000000003E-3</c:v>
                </c:pt>
                <c:pt idx="1478">
                  <c:v>4.2459999999999998E-3</c:v>
                </c:pt>
                <c:pt idx="1479">
                  <c:v>4.2779999999999997E-3</c:v>
                </c:pt>
                <c:pt idx="1480">
                  <c:v>4.3109999999999997E-3</c:v>
                </c:pt>
                <c:pt idx="1481">
                  <c:v>4.3449999999999999E-3</c:v>
                </c:pt>
                <c:pt idx="1482">
                  <c:v>4.3819999999999996E-3</c:v>
                </c:pt>
                <c:pt idx="1483">
                  <c:v>4.4200000000000003E-3</c:v>
                </c:pt>
                <c:pt idx="1484">
                  <c:v>4.4600000000000004E-3</c:v>
                </c:pt>
                <c:pt idx="1485">
                  <c:v>4.5019999999999999E-3</c:v>
                </c:pt>
                <c:pt idx="1486">
                  <c:v>4.5459999999999997E-3</c:v>
                </c:pt>
                <c:pt idx="1487">
                  <c:v>4.5909999999999996E-3</c:v>
                </c:pt>
                <c:pt idx="1488">
                  <c:v>4.6379999999999998E-3</c:v>
                </c:pt>
                <c:pt idx="1489">
                  <c:v>4.6870000000000002E-3</c:v>
                </c:pt>
                <c:pt idx="1490">
                  <c:v>4.738E-3</c:v>
                </c:pt>
                <c:pt idx="1491">
                  <c:v>4.7910000000000001E-3</c:v>
                </c:pt>
                <c:pt idx="1492">
                  <c:v>4.8450000000000003E-3</c:v>
                </c:pt>
                <c:pt idx="1493">
                  <c:v>4.901E-3</c:v>
                </c:pt>
                <c:pt idx="1494">
                  <c:v>4.9589999999999999E-3</c:v>
                </c:pt>
                <c:pt idx="1495">
                  <c:v>5.019E-3</c:v>
                </c:pt>
                <c:pt idx="1496">
                  <c:v>4.9589999999999999E-3</c:v>
                </c:pt>
                <c:pt idx="1497">
                  <c:v>4.901E-3</c:v>
                </c:pt>
                <c:pt idx="1498">
                  <c:v>4.8450000000000003E-3</c:v>
                </c:pt>
                <c:pt idx="1499">
                  <c:v>4.7910000000000001E-3</c:v>
                </c:pt>
                <c:pt idx="1500">
                  <c:v>4.738E-3</c:v>
                </c:pt>
                <c:pt idx="1501">
                  <c:v>4.6870000000000002E-3</c:v>
                </c:pt>
                <c:pt idx="1502">
                  <c:v>4.6379999999999998E-3</c:v>
                </c:pt>
                <c:pt idx="1503">
                  <c:v>4.5909999999999996E-3</c:v>
                </c:pt>
                <c:pt idx="1504">
                  <c:v>4.5459999999999997E-3</c:v>
                </c:pt>
                <c:pt idx="1505">
                  <c:v>4.5019999999999999E-3</c:v>
                </c:pt>
                <c:pt idx="1506">
                  <c:v>4.4600000000000004E-3</c:v>
                </c:pt>
                <c:pt idx="1507">
                  <c:v>4.4200000000000003E-3</c:v>
                </c:pt>
                <c:pt idx="1508">
                  <c:v>4.3819999999999996E-3</c:v>
                </c:pt>
                <c:pt idx="1509">
                  <c:v>4.3449999999999999E-3</c:v>
                </c:pt>
                <c:pt idx="1510">
                  <c:v>4.3099999999999996E-3</c:v>
                </c:pt>
                <c:pt idx="1511">
                  <c:v>4.2770000000000004E-3</c:v>
                </c:pt>
                <c:pt idx="1512">
                  <c:v>4.2459999999999998E-3</c:v>
                </c:pt>
                <c:pt idx="1513">
                  <c:v>4.2170000000000003E-3</c:v>
                </c:pt>
                <c:pt idx="1514">
                  <c:v>4.189E-3</c:v>
                </c:pt>
                <c:pt idx="1515">
                  <c:v>4.163E-3</c:v>
                </c:pt>
                <c:pt idx="1516">
                  <c:v>4.1390000000000003E-3</c:v>
                </c:pt>
                <c:pt idx="1517">
                  <c:v>4.117E-3</c:v>
                </c:pt>
                <c:pt idx="1518">
                  <c:v>4.0969999999999999E-3</c:v>
                </c:pt>
                <c:pt idx="1519">
                  <c:v>4.078E-3</c:v>
                </c:pt>
                <c:pt idx="1520">
                  <c:v>4.0610000000000004E-3</c:v>
                </c:pt>
                <c:pt idx="1521">
                  <c:v>4.0460000000000001E-3</c:v>
                </c:pt>
                <c:pt idx="1522">
                  <c:v>4.032E-3</c:v>
                </c:pt>
                <c:pt idx="1523">
                  <c:v>4.0210000000000003E-3</c:v>
                </c:pt>
                <c:pt idx="1524">
                  <c:v>4.0109999999999998E-3</c:v>
                </c:pt>
                <c:pt idx="1525">
                  <c:v>4.0029999999999996E-3</c:v>
                </c:pt>
                <c:pt idx="1526">
                  <c:v>3.9969999999999997E-3</c:v>
                </c:pt>
                <c:pt idx="1527">
                  <c:v>3.9919999999999999E-3</c:v>
                </c:pt>
                <c:pt idx="1528">
                  <c:v>3.9899999999999996E-3</c:v>
                </c:pt>
                <c:pt idx="1529">
                  <c:v>3.9890000000000004E-3</c:v>
                </c:pt>
                <c:pt idx="1530">
                  <c:v>3.9899999999999996E-3</c:v>
                </c:pt>
                <c:pt idx="1531">
                  <c:v>3.9919999999999999E-3</c:v>
                </c:pt>
                <c:pt idx="1532">
                  <c:v>3.9969999999999997E-3</c:v>
                </c:pt>
                <c:pt idx="1533">
                  <c:v>4.0029999999999996E-3</c:v>
                </c:pt>
                <c:pt idx="1534">
                  <c:v>4.0109999999999998E-3</c:v>
                </c:pt>
                <c:pt idx="1535">
                  <c:v>4.0210000000000003E-3</c:v>
                </c:pt>
                <c:pt idx="1536">
                  <c:v>4.0330000000000001E-3</c:v>
                </c:pt>
                <c:pt idx="1537">
                  <c:v>4.0460000000000001E-3</c:v>
                </c:pt>
                <c:pt idx="1538">
                  <c:v>4.0610000000000004E-3</c:v>
                </c:pt>
                <c:pt idx="1539">
                  <c:v>4.078E-3</c:v>
                </c:pt>
                <c:pt idx="1540">
                  <c:v>4.0969999999999999E-3</c:v>
                </c:pt>
                <c:pt idx="1541">
                  <c:v>4.117E-3</c:v>
                </c:pt>
                <c:pt idx="1542">
                  <c:v>4.1390000000000003E-3</c:v>
                </c:pt>
                <c:pt idx="1543">
                  <c:v>4.163E-3</c:v>
                </c:pt>
                <c:pt idx="1544">
                  <c:v>4.189E-3</c:v>
                </c:pt>
                <c:pt idx="1545">
                  <c:v>4.2170000000000003E-3</c:v>
                </c:pt>
                <c:pt idx="1546">
                  <c:v>4.2459999999999998E-3</c:v>
                </c:pt>
                <c:pt idx="1547">
                  <c:v>4.2770000000000004E-3</c:v>
                </c:pt>
                <c:pt idx="1548">
                  <c:v>4.3099999999999996E-3</c:v>
                </c:pt>
                <c:pt idx="1549">
                  <c:v>4.3449999999999999E-3</c:v>
                </c:pt>
                <c:pt idx="1550">
                  <c:v>4.3819999999999996E-3</c:v>
                </c:pt>
                <c:pt idx="1551">
                  <c:v>4.4200000000000003E-3</c:v>
                </c:pt>
                <c:pt idx="1552">
                  <c:v>4.4600000000000004E-3</c:v>
                </c:pt>
                <c:pt idx="1553">
                  <c:v>4.5019999999999999E-3</c:v>
                </c:pt>
                <c:pt idx="1554">
                  <c:v>4.5459999999999997E-3</c:v>
                </c:pt>
                <c:pt idx="1555">
                  <c:v>4.5909999999999996E-3</c:v>
                </c:pt>
                <c:pt idx="1556">
                  <c:v>4.6379999999999998E-3</c:v>
                </c:pt>
                <c:pt idx="1557">
                  <c:v>4.6870000000000002E-3</c:v>
                </c:pt>
                <c:pt idx="1558">
                  <c:v>4.738E-3</c:v>
                </c:pt>
                <c:pt idx="1559">
                  <c:v>4.7910000000000001E-3</c:v>
                </c:pt>
                <c:pt idx="1560">
                  <c:v>4.8450000000000003E-3</c:v>
                </c:pt>
                <c:pt idx="1561">
                  <c:v>4.901E-3</c:v>
                </c:pt>
                <c:pt idx="1562">
                  <c:v>4.9589999999999999E-3</c:v>
                </c:pt>
                <c:pt idx="1563">
                  <c:v>5.019E-3</c:v>
                </c:pt>
                <c:pt idx="1564">
                  <c:v>4.9589999999999999E-3</c:v>
                </c:pt>
                <c:pt idx="1565">
                  <c:v>4.901E-3</c:v>
                </c:pt>
                <c:pt idx="1566">
                  <c:v>4.8450000000000003E-3</c:v>
                </c:pt>
                <c:pt idx="1567">
                  <c:v>4.7910000000000001E-3</c:v>
                </c:pt>
                <c:pt idx="1568">
                  <c:v>4.738E-3</c:v>
                </c:pt>
                <c:pt idx="1569">
                  <c:v>4.6870000000000002E-3</c:v>
                </c:pt>
                <c:pt idx="1570">
                  <c:v>4.6379999999999998E-3</c:v>
                </c:pt>
                <c:pt idx="1571">
                  <c:v>4.5909999999999996E-3</c:v>
                </c:pt>
                <c:pt idx="1572">
                  <c:v>4.5459999999999997E-3</c:v>
                </c:pt>
                <c:pt idx="1573">
                  <c:v>4.5019999999999999E-3</c:v>
                </c:pt>
                <c:pt idx="1574">
                  <c:v>4.4600000000000004E-3</c:v>
                </c:pt>
                <c:pt idx="1575">
                  <c:v>4.4200000000000003E-3</c:v>
                </c:pt>
                <c:pt idx="1576">
                  <c:v>4.3819999999999996E-3</c:v>
                </c:pt>
                <c:pt idx="1577">
                  <c:v>4.3449999999999999E-3</c:v>
                </c:pt>
                <c:pt idx="1578">
                  <c:v>4.3099999999999996E-3</c:v>
                </c:pt>
                <c:pt idx="1579">
                  <c:v>4.2770000000000004E-3</c:v>
                </c:pt>
                <c:pt idx="1580">
                  <c:v>4.2459999999999998E-3</c:v>
                </c:pt>
                <c:pt idx="1581">
                  <c:v>4.2170000000000003E-3</c:v>
                </c:pt>
                <c:pt idx="1582">
                  <c:v>4.189E-3</c:v>
                </c:pt>
                <c:pt idx="1583">
                  <c:v>4.163E-3</c:v>
                </c:pt>
                <c:pt idx="1584">
                  <c:v>4.1390000000000003E-3</c:v>
                </c:pt>
                <c:pt idx="1585">
                  <c:v>4.117E-3</c:v>
                </c:pt>
                <c:pt idx="1586">
                  <c:v>4.0969999999999999E-3</c:v>
                </c:pt>
                <c:pt idx="1587">
                  <c:v>4.078E-3</c:v>
                </c:pt>
                <c:pt idx="1588">
                  <c:v>4.0610000000000004E-3</c:v>
                </c:pt>
                <c:pt idx="1589">
                  <c:v>4.0460000000000001E-3</c:v>
                </c:pt>
                <c:pt idx="1590">
                  <c:v>4.032E-3</c:v>
                </c:pt>
                <c:pt idx="1591">
                  <c:v>4.0210000000000003E-3</c:v>
                </c:pt>
                <c:pt idx="1592">
                  <c:v>4.0109999999999998E-3</c:v>
                </c:pt>
                <c:pt idx="1593">
                  <c:v>4.0029999999999996E-3</c:v>
                </c:pt>
                <c:pt idx="1594">
                  <c:v>3.9969999999999997E-3</c:v>
                </c:pt>
                <c:pt idx="1595">
                  <c:v>3.9919999999999999E-3</c:v>
                </c:pt>
                <c:pt idx="1596">
                  <c:v>3.9899999999999996E-3</c:v>
                </c:pt>
                <c:pt idx="1597">
                  <c:v>3.9890000000000004E-3</c:v>
                </c:pt>
                <c:pt idx="1598">
                  <c:v>3.9899999999999996E-3</c:v>
                </c:pt>
                <c:pt idx="1599">
                  <c:v>3.9919999999999999E-3</c:v>
                </c:pt>
                <c:pt idx="1600">
                  <c:v>3.9969999999999997E-3</c:v>
                </c:pt>
                <c:pt idx="1601">
                  <c:v>4.0029999999999996E-3</c:v>
                </c:pt>
                <c:pt idx="1602">
                  <c:v>4.0109999999999998E-3</c:v>
                </c:pt>
                <c:pt idx="1603">
                  <c:v>4.0210000000000003E-3</c:v>
                </c:pt>
                <c:pt idx="1604">
                  <c:v>4.0330000000000001E-3</c:v>
                </c:pt>
                <c:pt idx="1605">
                  <c:v>4.0460000000000001E-3</c:v>
                </c:pt>
                <c:pt idx="1606">
                  <c:v>4.0610000000000004E-3</c:v>
                </c:pt>
                <c:pt idx="1607">
                  <c:v>4.078E-3</c:v>
                </c:pt>
                <c:pt idx="1608">
                  <c:v>4.0969999999999999E-3</c:v>
                </c:pt>
                <c:pt idx="1609">
                  <c:v>4.117E-3</c:v>
                </c:pt>
                <c:pt idx="1610">
                  <c:v>4.1390000000000003E-3</c:v>
                </c:pt>
                <c:pt idx="1611">
                  <c:v>4.163E-3</c:v>
                </c:pt>
                <c:pt idx="1612">
                  <c:v>4.189E-3</c:v>
                </c:pt>
                <c:pt idx="1613">
                  <c:v>4.2170000000000003E-3</c:v>
                </c:pt>
                <c:pt idx="1614">
                  <c:v>4.2459999999999998E-3</c:v>
                </c:pt>
                <c:pt idx="1615">
                  <c:v>4.2770000000000004E-3</c:v>
                </c:pt>
                <c:pt idx="1616">
                  <c:v>4.3099999999999996E-3</c:v>
                </c:pt>
                <c:pt idx="1617">
                  <c:v>4.3449999999999999E-3</c:v>
                </c:pt>
                <c:pt idx="1618">
                  <c:v>4.3819999999999996E-3</c:v>
                </c:pt>
                <c:pt idx="1619">
                  <c:v>4.4200000000000003E-3</c:v>
                </c:pt>
                <c:pt idx="1620">
                  <c:v>4.4600000000000004E-3</c:v>
                </c:pt>
                <c:pt idx="1621">
                  <c:v>4.5019999999999999E-3</c:v>
                </c:pt>
                <c:pt idx="1622">
                  <c:v>4.5459999999999997E-3</c:v>
                </c:pt>
                <c:pt idx="1623">
                  <c:v>4.5909999999999996E-3</c:v>
                </c:pt>
                <c:pt idx="1624">
                  <c:v>4.6379999999999998E-3</c:v>
                </c:pt>
                <c:pt idx="1625">
                  <c:v>4.6870000000000002E-3</c:v>
                </c:pt>
                <c:pt idx="1626">
                  <c:v>4.738E-3</c:v>
                </c:pt>
                <c:pt idx="1627">
                  <c:v>4.7910000000000001E-3</c:v>
                </c:pt>
                <c:pt idx="1628">
                  <c:v>4.8450000000000003E-3</c:v>
                </c:pt>
                <c:pt idx="1629">
                  <c:v>4.901E-3</c:v>
                </c:pt>
                <c:pt idx="1630">
                  <c:v>4.9589999999999999E-3</c:v>
                </c:pt>
                <c:pt idx="1631">
                  <c:v>5.019E-3</c:v>
                </c:pt>
                <c:pt idx="1632">
                  <c:v>4.9589999999999999E-3</c:v>
                </c:pt>
                <c:pt idx="1633">
                  <c:v>4.901E-3</c:v>
                </c:pt>
                <c:pt idx="1634">
                  <c:v>4.8450000000000003E-3</c:v>
                </c:pt>
                <c:pt idx="1635">
                  <c:v>4.7910000000000001E-3</c:v>
                </c:pt>
                <c:pt idx="1636">
                  <c:v>4.738E-3</c:v>
                </c:pt>
                <c:pt idx="1637">
                  <c:v>4.6870000000000002E-3</c:v>
                </c:pt>
                <c:pt idx="1638">
                  <c:v>4.6379999999999998E-3</c:v>
                </c:pt>
                <c:pt idx="1639">
                  <c:v>4.5909999999999996E-3</c:v>
                </c:pt>
                <c:pt idx="1640">
                  <c:v>4.5459999999999997E-3</c:v>
                </c:pt>
                <c:pt idx="1641">
                  <c:v>4.5019999999999999E-3</c:v>
                </c:pt>
                <c:pt idx="1642">
                  <c:v>4.4600000000000004E-3</c:v>
                </c:pt>
                <c:pt idx="1643">
                  <c:v>4.4200000000000003E-3</c:v>
                </c:pt>
                <c:pt idx="1644">
                  <c:v>4.3819999999999996E-3</c:v>
                </c:pt>
                <c:pt idx="1645">
                  <c:v>4.3449999999999999E-3</c:v>
                </c:pt>
                <c:pt idx="1646">
                  <c:v>4.3099999999999996E-3</c:v>
                </c:pt>
                <c:pt idx="1647">
                  <c:v>4.2779999999999997E-3</c:v>
                </c:pt>
                <c:pt idx="1648">
                  <c:v>4.2459999999999998E-3</c:v>
                </c:pt>
                <c:pt idx="1649">
                  <c:v>4.2170000000000003E-3</c:v>
                </c:pt>
                <c:pt idx="1650">
                  <c:v>4.189E-3</c:v>
                </c:pt>
                <c:pt idx="1651">
                  <c:v>4.163E-3</c:v>
                </c:pt>
                <c:pt idx="1652">
                  <c:v>4.1390000000000003E-3</c:v>
                </c:pt>
                <c:pt idx="1653">
                  <c:v>4.117E-3</c:v>
                </c:pt>
                <c:pt idx="1654">
                  <c:v>4.0969999999999999E-3</c:v>
                </c:pt>
                <c:pt idx="1655">
                  <c:v>4.078E-3</c:v>
                </c:pt>
                <c:pt idx="1656">
                  <c:v>4.0610000000000004E-3</c:v>
                </c:pt>
                <c:pt idx="1657">
                  <c:v>4.0460000000000001E-3</c:v>
                </c:pt>
                <c:pt idx="1658">
                  <c:v>4.0330000000000001E-3</c:v>
                </c:pt>
                <c:pt idx="1659">
                  <c:v>4.0210000000000003E-3</c:v>
                </c:pt>
                <c:pt idx="1660">
                  <c:v>4.0109999999999998E-3</c:v>
                </c:pt>
                <c:pt idx="1661">
                  <c:v>4.0029999999999996E-3</c:v>
                </c:pt>
                <c:pt idx="1662">
                  <c:v>3.9969999999999997E-3</c:v>
                </c:pt>
                <c:pt idx="1663">
                  <c:v>3.9919999999999999E-3</c:v>
                </c:pt>
                <c:pt idx="1664">
                  <c:v>3.9899999999999996E-3</c:v>
                </c:pt>
                <c:pt idx="1665">
                  <c:v>3.9890000000000004E-3</c:v>
                </c:pt>
                <c:pt idx="1666">
                  <c:v>3.9899999999999996E-3</c:v>
                </c:pt>
                <c:pt idx="1667">
                  <c:v>3.9919999999999999E-3</c:v>
                </c:pt>
                <c:pt idx="1668">
                  <c:v>3.9969999999999997E-3</c:v>
                </c:pt>
                <c:pt idx="1669">
                  <c:v>4.0029999999999996E-3</c:v>
                </c:pt>
                <c:pt idx="1670">
                  <c:v>4.0109999999999998E-3</c:v>
                </c:pt>
                <c:pt idx="1671">
                  <c:v>4.0210000000000003E-3</c:v>
                </c:pt>
                <c:pt idx="1672">
                  <c:v>4.032E-3</c:v>
                </c:pt>
                <c:pt idx="1673">
                  <c:v>4.0460000000000001E-3</c:v>
                </c:pt>
                <c:pt idx="1674">
                  <c:v>4.0610000000000004E-3</c:v>
                </c:pt>
                <c:pt idx="1675">
                  <c:v>4.078E-3</c:v>
                </c:pt>
                <c:pt idx="1676">
                  <c:v>4.0969999999999999E-3</c:v>
                </c:pt>
                <c:pt idx="1677">
                  <c:v>4.117E-3</c:v>
                </c:pt>
                <c:pt idx="1678">
                  <c:v>4.1390000000000003E-3</c:v>
                </c:pt>
                <c:pt idx="1679">
                  <c:v>4.163E-3</c:v>
                </c:pt>
                <c:pt idx="1680">
                  <c:v>4.189E-3</c:v>
                </c:pt>
                <c:pt idx="1681">
                  <c:v>4.2170000000000003E-3</c:v>
                </c:pt>
                <c:pt idx="1682">
                  <c:v>4.2459999999999998E-3</c:v>
                </c:pt>
                <c:pt idx="1683">
                  <c:v>4.2770000000000004E-3</c:v>
                </c:pt>
                <c:pt idx="1684">
                  <c:v>4.3099999999999996E-3</c:v>
                </c:pt>
                <c:pt idx="1685">
                  <c:v>4.3449999999999999E-3</c:v>
                </c:pt>
                <c:pt idx="1686">
                  <c:v>4.3819999999999996E-3</c:v>
                </c:pt>
                <c:pt idx="1687">
                  <c:v>4.4200000000000003E-3</c:v>
                </c:pt>
                <c:pt idx="1688">
                  <c:v>4.4600000000000004E-3</c:v>
                </c:pt>
                <c:pt idx="1689">
                  <c:v>4.5019999999999999E-3</c:v>
                </c:pt>
                <c:pt idx="1690">
                  <c:v>4.5459999999999997E-3</c:v>
                </c:pt>
                <c:pt idx="1691">
                  <c:v>4.5909999999999996E-3</c:v>
                </c:pt>
                <c:pt idx="1692">
                  <c:v>4.6379999999999998E-3</c:v>
                </c:pt>
                <c:pt idx="1693">
                  <c:v>4.6870000000000002E-3</c:v>
                </c:pt>
                <c:pt idx="1694">
                  <c:v>4.738E-3</c:v>
                </c:pt>
                <c:pt idx="1695">
                  <c:v>4.7910000000000001E-3</c:v>
                </c:pt>
                <c:pt idx="1696">
                  <c:v>4.8450000000000003E-3</c:v>
                </c:pt>
                <c:pt idx="1697">
                  <c:v>4.901E-3</c:v>
                </c:pt>
                <c:pt idx="1698">
                  <c:v>4.9589999999999999E-3</c:v>
                </c:pt>
                <c:pt idx="1699">
                  <c:v>5.019E-3</c:v>
                </c:pt>
                <c:pt idx="1700">
                  <c:v>4.9589999999999999E-3</c:v>
                </c:pt>
                <c:pt idx="1701">
                  <c:v>4.901E-3</c:v>
                </c:pt>
                <c:pt idx="1702">
                  <c:v>4.8450000000000003E-3</c:v>
                </c:pt>
                <c:pt idx="1703">
                  <c:v>4.7910000000000001E-3</c:v>
                </c:pt>
                <c:pt idx="1704">
                  <c:v>4.738E-3</c:v>
                </c:pt>
                <c:pt idx="1705">
                  <c:v>4.6870000000000002E-3</c:v>
                </c:pt>
                <c:pt idx="1706">
                  <c:v>4.6379999999999998E-3</c:v>
                </c:pt>
                <c:pt idx="1707">
                  <c:v>4.5909999999999996E-3</c:v>
                </c:pt>
                <c:pt idx="1708">
                  <c:v>4.5459999999999997E-3</c:v>
                </c:pt>
                <c:pt idx="1709">
                  <c:v>4.5019999999999999E-3</c:v>
                </c:pt>
                <c:pt idx="1710">
                  <c:v>4.4600000000000004E-3</c:v>
                </c:pt>
                <c:pt idx="1711">
                  <c:v>4.4200000000000003E-3</c:v>
                </c:pt>
                <c:pt idx="1712">
                  <c:v>4.3819999999999996E-3</c:v>
                </c:pt>
                <c:pt idx="1713">
                  <c:v>4.3449999999999999E-3</c:v>
                </c:pt>
                <c:pt idx="1714">
                  <c:v>4.3099999999999996E-3</c:v>
                </c:pt>
                <c:pt idx="1715">
                  <c:v>4.2770000000000004E-3</c:v>
                </c:pt>
                <c:pt idx="1716">
                  <c:v>4.2459999999999998E-3</c:v>
                </c:pt>
                <c:pt idx="1717">
                  <c:v>4.2170000000000003E-3</c:v>
                </c:pt>
                <c:pt idx="1718">
                  <c:v>4.189E-3</c:v>
                </c:pt>
                <c:pt idx="1719">
                  <c:v>4.163E-3</c:v>
                </c:pt>
                <c:pt idx="1720">
                  <c:v>4.1390000000000003E-3</c:v>
                </c:pt>
                <c:pt idx="1721">
                  <c:v>4.117E-3</c:v>
                </c:pt>
                <c:pt idx="1722">
                  <c:v>4.0969999999999999E-3</c:v>
                </c:pt>
                <c:pt idx="1723">
                  <c:v>4.078E-3</c:v>
                </c:pt>
                <c:pt idx="1724">
                  <c:v>4.0610000000000004E-3</c:v>
                </c:pt>
                <c:pt idx="1725">
                  <c:v>4.0460000000000001E-3</c:v>
                </c:pt>
                <c:pt idx="1726">
                  <c:v>4.032E-3</c:v>
                </c:pt>
                <c:pt idx="1727">
                  <c:v>4.0210000000000003E-3</c:v>
                </c:pt>
                <c:pt idx="1728">
                  <c:v>4.0109999999999998E-3</c:v>
                </c:pt>
                <c:pt idx="1729">
                  <c:v>4.0029999999999996E-3</c:v>
                </c:pt>
                <c:pt idx="1730">
                  <c:v>3.9969999999999997E-3</c:v>
                </c:pt>
                <c:pt idx="1731">
                  <c:v>3.9919999999999999E-3</c:v>
                </c:pt>
                <c:pt idx="1732">
                  <c:v>3.9899999999999996E-3</c:v>
                </c:pt>
                <c:pt idx="1733">
                  <c:v>3.9890000000000004E-3</c:v>
                </c:pt>
                <c:pt idx="1734">
                  <c:v>3.9899999999999996E-3</c:v>
                </c:pt>
                <c:pt idx="1735">
                  <c:v>3.9919999999999999E-3</c:v>
                </c:pt>
                <c:pt idx="1736">
                  <c:v>3.9969999999999997E-3</c:v>
                </c:pt>
                <c:pt idx="1737">
                  <c:v>4.0029999999999996E-3</c:v>
                </c:pt>
                <c:pt idx="1738">
                  <c:v>4.0109999999999998E-3</c:v>
                </c:pt>
                <c:pt idx="1739">
                  <c:v>4.0210000000000003E-3</c:v>
                </c:pt>
                <c:pt idx="1740">
                  <c:v>4.0330000000000001E-3</c:v>
                </c:pt>
                <c:pt idx="1741">
                  <c:v>4.0460000000000001E-3</c:v>
                </c:pt>
                <c:pt idx="1742">
                  <c:v>4.0610000000000004E-3</c:v>
                </c:pt>
                <c:pt idx="1743">
                  <c:v>4.078E-3</c:v>
                </c:pt>
                <c:pt idx="1744">
                  <c:v>4.0969999999999999E-3</c:v>
                </c:pt>
                <c:pt idx="1745">
                  <c:v>4.117E-3</c:v>
                </c:pt>
                <c:pt idx="1746">
                  <c:v>4.1390000000000003E-3</c:v>
                </c:pt>
                <c:pt idx="1747">
                  <c:v>4.163E-3</c:v>
                </c:pt>
                <c:pt idx="1748">
                  <c:v>4.189E-3</c:v>
                </c:pt>
                <c:pt idx="1749">
                  <c:v>4.2170000000000003E-3</c:v>
                </c:pt>
                <c:pt idx="1750">
                  <c:v>4.2459999999999998E-3</c:v>
                </c:pt>
                <c:pt idx="1751">
                  <c:v>4.2779999999999997E-3</c:v>
                </c:pt>
                <c:pt idx="1752">
                  <c:v>4.3099999999999996E-3</c:v>
                </c:pt>
                <c:pt idx="1753">
                  <c:v>4.3449999999999999E-3</c:v>
                </c:pt>
                <c:pt idx="1754">
                  <c:v>4.3819999999999996E-3</c:v>
                </c:pt>
                <c:pt idx="1755">
                  <c:v>4.4200000000000003E-3</c:v>
                </c:pt>
                <c:pt idx="1756">
                  <c:v>4.4600000000000004E-3</c:v>
                </c:pt>
                <c:pt idx="1757">
                  <c:v>4.5019999999999999E-3</c:v>
                </c:pt>
                <c:pt idx="1758">
                  <c:v>4.5459999999999997E-3</c:v>
                </c:pt>
                <c:pt idx="1759">
                  <c:v>4.5909999999999996E-3</c:v>
                </c:pt>
                <c:pt idx="1760">
                  <c:v>4.6379999999999998E-3</c:v>
                </c:pt>
                <c:pt idx="1761">
                  <c:v>4.6870000000000002E-3</c:v>
                </c:pt>
                <c:pt idx="1762">
                  <c:v>4.738E-3</c:v>
                </c:pt>
                <c:pt idx="1763">
                  <c:v>4.7910000000000001E-3</c:v>
                </c:pt>
                <c:pt idx="1764">
                  <c:v>4.8450000000000003E-3</c:v>
                </c:pt>
                <c:pt idx="1765">
                  <c:v>4.901E-3</c:v>
                </c:pt>
                <c:pt idx="1766">
                  <c:v>4.9589999999999999E-3</c:v>
                </c:pt>
                <c:pt idx="1767">
                  <c:v>5.019E-3</c:v>
                </c:pt>
                <c:pt idx="1768">
                  <c:v>4.9639999999999997E-3</c:v>
                </c:pt>
                <c:pt idx="1769">
                  <c:v>4.9100000000000003E-3</c:v>
                </c:pt>
                <c:pt idx="1770">
                  <c:v>4.8580000000000003E-3</c:v>
                </c:pt>
                <c:pt idx="1771">
                  <c:v>4.8079999999999998E-3</c:v>
                </c:pt>
                <c:pt idx="1772">
                  <c:v>4.7600000000000003E-3</c:v>
                </c:pt>
                <c:pt idx="1773">
                  <c:v>4.7140000000000003E-3</c:v>
                </c:pt>
                <c:pt idx="1774">
                  <c:v>4.6690000000000004E-3</c:v>
                </c:pt>
                <c:pt idx="1775">
                  <c:v>4.627E-3</c:v>
                </c:pt>
                <c:pt idx="1776">
                  <c:v>4.5859999999999998E-3</c:v>
                </c:pt>
                <c:pt idx="1777">
                  <c:v>4.5469999999999998E-3</c:v>
                </c:pt>
                <c:pt idx="1778">
                  <c:v>4.509E-3</c:v>
                </c:pt>
                <c:pt idx="1779">
                  <c:v>4.4730000000000004E-3</c:v>
                </c:pt>
                <c:pt idx="1780">
                  <c:v>4.4400000000000004E-3</c:v>
                </c:pt>
                <c:pt idx="1781">
                  <c:v>4.4079999999999996E-3</c:v>
                </c:pt>
                <c:pt idx="1782">
                  <c:v>4.3769999999999998E-3</c:v>
                </c:pt>
                <c:pt idx="1783">
                  <c:v>4.3489999999999996E-3</c:v>
                </c:pt>
                <c:pt idx="1784">
                  <c:v>4.3220000000000003E-3</c:v>
                </c:pt>
                <c:pt idx="1785">
                  <c:v>4.2969999999999996E-3</c:v>
                </c:pt>
                <c:pt idx="1786">
                  <c:v>4.274E-3</c:v>
                </c:pt>
                <c:pt idx="1787">
                  <c:v>4.2529999999999998E-3</c:v>
                </c:pt>
                <c:pt idx="1788">
                  <c:v>4.2329999999999998E-3</c:v>
                </c:pt>
                <c:pt idx="1789">
                  <c:v>4.215E-3</c:v>
                </c:pt>
                <c:pt idx="1790">
                  <c:v>4.1989999999999996E-3</c:v>
                </c:pt>
                <c:pt idx="1791">
                  <c:v>4.1850000000000004E-3</c:v>
                </c:pt>
                <c:pt idx="1792">
                  <c:v>4.1720000000000004E-3</c:v>
                </c:pt>
                <c:pt idx="1793">
                  <c:v>4.1619999999999999E-3</c:v>
                </c:pt>
                <c:pt idx="1794">
                  <c:v>4.1529999999999996E-3</c:v>
                </c:pt>
                <c:pt idx="1795">
                  <c:v>4.1460000000000004E-3</c:v>
                </c:pt>
                <c:pt idx="1796">
                  <c:v>4.1399999999999996E-3</c:v>
                </c:pt>
                <c:pt idx="1797">
                  <c:v>4.1370000000000001E-3</c:v>
                </c:pt>
                <c:pt idx="1798">
                  <c:v>4.1349999999999998E-3</c:v>
                </c:pt>
                <c:pt idx="1799">
                  <c:v>4.1349999999999998E-3</c:v>
                </c:pt>
                <c:pt idx="1800">
                  <c:v>4.1370000000000001E-3</c:v>
                </c:pt>
                <c:pt idx="1801">
                  <c:v>4.1399999999999996E-3</c:v>
                </c:pt>
                <c:pt idx="1802">
                  <c:v>4.1460000000000004E-3</c:v>
                </c:pt>
                <c:pt idx="1803">
                  <c:v>4.1529999999999996E-3</c:v>
                </c:pt>
                <c:pt idx="1804">
                  <c:v>4.1619999999999999E-3</c:v>
                </c:pt>
                <c:pt idx="1805">
                  <c:v>4.1720000000000004E-3</c:v>
                </c:pt>
                <c:pt idx="1806">
                  <c:v>4.1850000000000004E-3</c:v>
                </c:pt>
                <c:pt idx="1807">
                  <c:v>4.1989999999999996E-3</c:v>
                </c:pt>
                <c:pt idx="1808">
                  <c:v>4.215E-3</c:v>
                </c:pt>
                <c:pt idx="1809">
                  <c:v>4.2329999999999998E-3</c:v>
                </c:pt>
                <c:pt idx="1810">
                  <c:v>4.2519999999999997E-3</c:v>
                </c:pt>
                <c:pt idx="1811">
                  <c:v>4.274E-3</c:v>
                </c:pt>
                <c:pt idx="1812">
                  <c:v>4.2969999999999996E-3</c:v>
                </c:pt>
                <c:pt idx="1813">
                  <c:v>4.3220000000000003E-3</c:v>
                </c:pt>
                <c:pt idx="1814">
                  <c:v>4.3489999999999996E-3</c:v>
                </c:pt>
                <c:pt idx="1815">
                  <c:v>4.3769999999999998E-3</c:v>
                </c:pt>
                <c:pt idx="1816">
                  <c:v>4.4079999999999996E-3</c:v>
                </c:pt>
                <c:pt idx="1817">
                  <c:v>4.4400000000000004E-3</c:v>
                </c:pt>
                <c:pt idx="1818">
                  <c:v>4.4730000000000004E-3</c:v>
                </c:pt>
                <c:pt idx="1819">
                  <c:v>4.509E-3</c:v>
                </c:pt>
                <c:pt idx="1820">
                  <c:v>4.5459999999999997E-3</c:v>
                </c:pt>
                <c:pt idx="1821">
                  <c:v>4.5859999999999998E-3</c:v>
                </c:pt>
                <c:pt idx="1822">
                  <c:v>4.627E-3</c:v>
                </c:pt>
                <c:pt idx="1823">
                  <c:v>4.6690000000000004E-3</c:v>
                </c:pt>
                <c:pt idx="1824">
                  <c:v>4.7140000000000003E-3</c:v>
                </c:pt>
                <c:pt idx="1825">
                  <c:v>4.7600000000000003E-3</c:v>
                </c:pt>
                <c:pt idx="1826">
                  <c:v>4.8079999999999998E-3</c:v>
                </c:pt>
                <c:pt idx="1827">
                  <c:v>4.8580000000000003E-3</c:v>
                </c:pt>
                <c:pt idx="1828">
                  <c:v>4.9100000000000003E-3</c:v>
                </c:pt>
                <c:pt idx="1829">
                  <c:v>4.9630000000000004E-3</c:v>
                </c:pt>
                <c:pt idx="1830">
                  <c:v>5.019E-3</c:v>
                </c:pt>
                <c:pt idx="1831">
                  <c:v>5.0650000000000001E-3</c:v>
                </c:pt>
                <c:pt idx="1832">
                  <c:v>5.1130000000000004E-3</c:v>
                </c:pt>
                <c:pt idx="1833">
                  <c:v>5.1630000000000001E-3</c:v>
                </c:pt>
                <c:pt idx="1834">
                  <c:v>5.2090000000000001E-3</c:v>
                </c:pt>
                <c:pt idx="1835">
                  <c:v>5.2560000000000003E-3</c:v>
                </c:pt>
                <c:pt idx="1836">
                  <c:v>5.202E-3</c:v>
                </c:pt>
                <c:pt idx="1837">
                  <c:v>5.1510000000000002E-3</c:v>
                </c:pt>
                <c:pt idx="1838">
                  <c:v>5.1009999999999996E-3</c:v>
                </c:pt>
                <c:pt idx="1839">
                  <c:v>5.0530000000000002E-3</c:v>
                </c:pt>
                <c:pt idx="1840">
                  <c:v>5.0070000000000002E-3</c:v>
                </c:pt>
                <c:pt idx="1841">
                  <c:v>4.9630000000000004E-3</c:v>
                </c:pt>
                <c:pt idx="1842">
                  <c:v>4.9199999999999999E-3</c:v>
                </c:pt>
                <c:pt idx="1843">
                  <c:v>4.8799999999999998E-3</c:v>
                </c:pt>
                <c:pt idx="1844">
                  <c:v>4.8409999999999998E-3</c:v>
                </c:pt>
                <c:pt idx="1845">
                  <c:v>4.8040000000000001E-3</c:v>
                </c:pt>
                <c:pt idx="1846">
                  <c:v>4.7679999999999997E-3</c:v>
                </c:pt>
                <c:pt idx="1847">
                  <c:v>4.7340000000000004E-3</c:v>
                </c:pt>
                <c:pt idx="1848">
                  <c:v>4.7029999999999997E-3</c:v>
                </c:pt>
                <c:pt idx="1849">
                  <c:v>4.6730000000000001E-3</c:v>
                </c:pt>
                <c:pt idx="1850">
                  <c:v>4.6439999999999997E-3</c:v>
                </c:pt>
                <c:pt idx="1851">
                  <c:v>4.6179999999999997E-3</c:v>
                </c:pt>
                <c:pt idx="1852">
                  <c:v>4.5929999999999999E-3</c:v>
                </c:pt>
                <c:pt idx="1853">
                  <c:v>4.5700000000000003E-3</c:v>
                </c:pt>
                <c:pt idx="1854">
                  <c:v>4.5490000000000001E-3</c:v>
                </c:pt>
                <c:pt idx="1855">
                  <c:v>4.5300000000000002E-3</c:v>
                </c:pt>
                <c:pt idx="1856">
                  <c:v>4.5120000000000004E-3</c:v>
                </c:pt>
                <c:pt idx="1857">
                  <c:v>4.496E-3</c:v>
                </c:pt>
                <c:pt idx="1858">
                  <c:v>4.4819999999999999E-3</c:v>
                </c:pt>
                <c:pt idx="1859">
                  <c:v>4.47E-3</c:v>
                </c:pt>
                <c:pt idx="1860">
                  <c:v>4.4590000000000003E-3</c:v>
                </c:pt>
                <c:pt idx="1861">
                  <c:v>4.4510000000000001E-3</c:v>
                </c:pt>
                <c:pt idx="1862">
                  <c:v>4.444E-3</c:v>
                </c:pt>
                <c:pt idx="1863">
                  <c:v>4.4390000000000002E-3</c:v>
                </c:pt>
                <c:pt idx="1864">
                  <c:v>4.4349999999999997E-3</c:v>
                </c:pt>
                <c:pt idx="1865">
                  <c:v>4.4339999999999996E-3</c:v>
                </c:pt>
                <c:pt idx="1866">
                  <c:v>4.4339999999999996E-3</c:v>
                </c:pt>
                <c:pt idx="1867">
                  <c:v>4.4359999999999998E-3</c:v>
                </c:pt>
                <c:pt idx="1868">
                  <c:v>4.4400000000000004E-3</c:v>
                </c:pt>
                <c:pt idx="1869">
                  <c:v>4.4450000000000002E-3</c:v>
                </c:pt>
                <c:pt idx="1870">
                  <c:v>4.4530000000000004E-3</c:v>
                </c:pt>
                <c:pt idx="1871">
                  <c:v>4.4619999999999998E-3</c:v>
                </c:pt>
                <c:pt idx="1872">
                  <c:v>4.4730000000000004E-3</c:v>
                </c:pt>
                <c:pt idx="1873">
                  <c:v>4.4850000000000003E-3</c:v>
                </c:pt>
                <c:pt idx="1874">
                  <c:v>4.4999999999999997E-3</c:v>
                </c:pt>
                <c:pt idx="1875">
                  <c:v>4.516E-3</c:v>
                </c:pt>
                <c:pt idx="1876">
                  <c:v>4.5339999999999998E-3</c:v>
                </c:pt>
                <c:pt idx="1877">
                  <c:v>4.5539999999999999E-3</c:v>
                </c:pt>
                <c:pt idx="1878">
                  <c:v>4.5760000000000002E-3</c:v>
                </c:pt>
                <c:pt idx="1879">
                  <c:v>4.5989999999999998E-3</c:v>
                </c:pt>
                <c:pt idx="1880">
                  <c:v>4.6239999999999996E-3</c:v>
                </c:pt>
                <c:pt idx="1881">
                  <c:v>4.6509999999999998E-3</c:v>
                </c:pt>
                <c:pt idx="1882">
                  <c:v>4.6800000000000001E-3</c:v>
                </c:pt>
                <c:pt idx="1883">
                  <c:v>4.7099999999999998E-3</c:v>
                </c:pt>
                <c:pt idx="1884">
                  <c:v>4.7429999999999998E-3</c:v>
                </c:pt>
                <c:pt idx="1885">
                  <c:v>4.777E-3</c:v>
                </c:pt>
                <c:pt idx="1886">
                  <c:v>4.8129999999999996E-3</c:v>
                </c:pt>
                <c:pt idx="1887">
                  <c:v>4.8500000000000001E-3</c:v>
                </c:pt>
                <c:pt idx="1888">
                  <c:v>4.8900000000000002E-3</c:v>
                </c:pt>
                <c:pt idx="1889">
                  <c:v>4.9309999999999996E-3</c:v>
                </c:pt>
                <c:pt idx="1890">
                  <c:v>4.9740000000000001E-3</c:v>
                </c:pt>
                <c:pt idx="1891">
                  <c:v>5.019E-3</c:v>
                </c:pt>
                <c:pt idx="1892">
                  <c:v>5.0489999999999997E-3</c:v>
                </c:pt>
                <c:pt idx="1893">
                  <c:v>5.0819999999999997E-3</c:v>
                </c:pt>
                <c:pt idx="1894">
                  <c:v>5.1159999999999999E-3</c:v>
                </c:pt>
                <c:pt idx="1895">
                  <c:v>5.1520000000000003E-3</c:v>
                </c:pt>
                <c:pt idx="1896">
                  <c:v>5.1789999999999996E-3</c:v>
                </c:pt>
                <c:pt idx="1897">
                  <c:v>5.208E-3</c:v>
                </c:pt>
                <c:pt idx="1898">
                  <c:v>5.2379999999999996E-3</c:v>
                </c:pt>
                <c:pt idx="1899">
                  <c:v>5.2709999999999996E-3</c:v>
                </c:pt>
                <c:pt idx="1900">
                  <c:v>5.3049999999999998E-3</c:v>
                </c:pt>
                <c:pt idx="1901">
                  <c:v>5.3410000000000003E-3</c:v>
                </c:pt>
                <c:pt idx="1902">
                  <c:v>5.365E-3</c:v>
                </c:pt>
                <c:pt idx="1903">
                  <c:v>5.3899999999999998E-3</c:v>
                </c:pt>
                <c:pt idx="1904">
                  <c:v>5.3309999999999998E-3</c:v>
                </c:pt>
                <c:pt idx="1905">
                  <c:v>5.2729999999999999E-3</c:v>
                </c:pt>
                <c:pt idx="1906">
                  <c:v>5.2180000000000004E-3</c:v>
                </c:pt>
                <c:pt idx="1907">
                  <c:v>5.1640000000000002E-3</c:v>
                </c:pt>
                <c:pt idx="1908">
                  <c:v>5.1120000000000002E-3</c:v>
                </c:pt>
                <c:pt idx="1909">
                  <c:v>5.0619999999999997E-3</c:v>
                </c:pt>
                <c:pt idx="1910">
                  <c:v>5.0130000000000001E-3</c:v>
                </c:pt>
                <c:pt idx="1911">
                  <c:v>4.9659999999999999E-3</c:v>
                </c:pt>
                <c:pt idx="1912">
                  <c:v>4.921E-3</c:v>
                </c:pt>
                <c:pt idx="1913">
                  <c:v>4.8780000000000004E-3</c:v>
                </c:pt>
                <c:pt idx="1914">
                  <c:v>4.8370000000000002E-3</c:v>
                </c:pt>
                <c:pt idx="1915">
                  <c:v>4.797E-3</c:v>
                </c:pt>
                <c:pt idx="1916">
                  <c:v>4.7600000000000003E-3</c:v>
                </c:pt>
                <c:pt idx="1917">
                  <c:v>4.7239999999999999E-3</c:v>
                </c:pt>
                <c:pt idx="1918">
                  <c:v>4.6889999999999996E-3</c:v>
                </c:pt>
                <c:pt idx="1919">
                  <c:v>4.6569999999999997E-3</c:v>
                </c:pt>
                <c:pt idx="1920">
                  <c:v>4.6259999999999999E-3</c:v>
                </c:pt>
                <c:pt idx="1921">
                  <c:v>4.5970000000000004E-3</c:v>
                </c:pt>
                <c:pt idx="1922">
                  <c:v>4.5700000000000003E-3</c:v>
                </c:pt>
                <c:pt idx="1923">
                  <c:v>4.5450000000000004E-3</c:v>
                </c:pt>
                <c:pt idx="1924">
                  <c:v>4.5209999999999998E-3</c:v>
                </c:pt>
                <c:pt idx="1925">
                  <c:v>4.4999999999999997E-3</c:v>
                </c:pt>
                <c:pt idx="1926">
                  <c:v>4.4799999999999996E-3</c:v>
                </c:pt>
                <c:pt idx="1927">
                  <c:v>4.4619999999999998E-3</c:v>
                </c:pt>
                <c:pt idx="1928">
                  <c:v>4.4450000000000002E-3</c:v>
                </c:pt>
                <c:pt idx="1929">
                  <c:v>4.4299999999999999E-3</c:v>
                </c:pt>
                <c:pt idx="1930">
                  <c:v>4.4180000000000001E-3</c:v>
                </c:pt>
                <c:pt idx="1931">
                  <c:v>4.4070000000000003E-3</c:v>
                </c:pt>
                <c:pt idx="1932">
                  <c:v>4.3969999999999999E-3</c:v>
                </c:pt>
                <c:pt idx="1933">
                  <c:v>4.3899999999999998E-3</c:v>
                </c:pt>
                <c:pt idx="1934">
                  <c:v>4.3839999999999999E-3</c:v>
                </c:pt>
                <c:pt idx="1935">
                  <c:v>4.3800000000000002E-3</c:v>
                </c:pt>
                <c:pt idx="1936">
                  <c:v>4.3779999999999999E-3</c:v>
                </c:pt>
                <c:pt idx="1937">
                  <c:v>4.3779999999999999E-3</c:v>
                </c:pt>
                <c:pt idx="1938">
                  <c:v>4.3790000000000001E-3</c:v>
                </c:pt>
                <c:pt idx="1939">
                  <c:v>4.3819999999999996E-3</c:v>
                </c:pt>
                <c:pt idx="1940">
                  <c:v>4.3870000000000003E-3</c:v>
                </c:pt>
                <c:pt idx="1941">
                  <c:v>4.3940000000000003E-3</c:v>
                </c:pt>
                <c:pt idx="1942">
                  <c:v>4.4019999999999997E-3</c:v>
                </c:pt>
                <c:pt idx="1943">
                  <c:v>4.4130000000000003E-3</c:v>
                </c:pt>
                <c:pt idx="1944">
                  <c:v>4.4250000000000001E-3</c:v>
                </c:pt>
                <c:pt idx="1945">
                  <c:v>4.4390000000000002E-3</c:v>
                </c:pt>
                <c:pt idx="1946">
                  <c:v>4.4539999999999996E-3</c:v>
                </c:pt>
                <c:pt idx="1947">
                  <c:v>4.4720000000000003E-3</c:v>
                </c:pt>
                <c:pt idx="1948">
                  <c:v>4.4910000000000002E-3</c:v>
                </c:pt>
                <c:pt idx="1949">
                  <c:v>4.5120000000000004E-3</c:v>
                </c:pt>
                <c:pt idx="1950">
                  <c:v>4.535E-3</c:v>
                </c:pt>
                <c:pt idx="1951">
                  <c:v>4.5589999999999997E-3</c:v>
                </c:pt>
                <c:pt idx="1952">
                  <c:v>4.5859999999999998E-3</c:v>
                </c:pt>
                <c:pt idx="1953">
                  <c:v>4.614E-3</c:v>
                </c:pt>
                <c:pt idx="1954">
                  <c:v>4.6439999999999997E-3</c:v>
                </c:pt>
                <c:pt idx="1955">
                  <c:v>4.6750000000000003E-3</c:v>
                </c:pt>
                <c:pt idx="1956">
                  <c:v>4.7089999999999996E-3</c:v>
                </c:pt>
                <c:pt idx="1957">
                  <c:v>4.744E-3</c:v>
                </c:pt>
                <c:pt idx="1958">
                  <c:v>4.7619999999999997E-3</c:v>
                </c:pt>
                <c:pt idx="1959">
                  <c:v>4.7809999999999997E-3</c:v>
                </c:pt>
                <c:pt idx="1960">
                  <c:v>4.803E-3</c:v>
                </c:pt>
                <c:pt idx="1961">
                  <c:v>4.8260000000000004E-3</c:v>
                </c:pt>
                <c:pt idx="1962">
                  <c:v>4.8510000000000003E-3</c:v>
                </c:pt>
                <c:pt idx="1963">
                  <c:v>4.8770000000000003E-3</c:v>
                </c:pt>
                <c:pt idx="1964">
                  <c:v>4.9059999999999998E-3</c:v>
                </c:pt>
                <c:pt idx="1965">
                  <c:v>4.9189999999999998E-3</c:v>
                </c:pt>
                <c:pt idx="1966">
                  <c:v>4.934E-3</c:v>
                </c:pt>
                <c:pt idx="1967">
                  <c:v>4.9500000000000004E-3</c:v>
                </c:pt>
                <c:pt idx="1968">
                  <c:v>4.9680000000000002E-3</c:v>
                </c:pt>
                <c:pt idx="1969">
                  <c:v>4.9880000000000002E-3</c:v>
                </c:pt>
                <c:pt idx="1970">
                  <c:v>5.0029999999999996E-3</c:v>
                </c:pt>
                <c:pt idx="1971">
                  <c:v>5.019E-3</c:v>
                </c:pt>
                <c:pt idx="1972">
                  <c:v>4.9699999999999996E-3</c:v>
                </c:pt>
                <c:pt idx="1973">
                  <c:v>4.9230000000000003E-3</c:v>
                </c:pt>
                <c:pt idx="1974">
                  <c:v>4.8770000000000003E-3</c:v>
                </c:pt>
                <c:pt idx="1975">
                  <c:v>4.8339999999999998E-3</c:v>
                </c:pt>
                <c:pt idx="1976">
                  <c:v>4.7920000000000003E-3</c:v>
                </c:pt>
                <c:pt idx="1977">
                  <c:v>4.7520000000000001E-3</c:v>
                </c:pt>
                <c:pt idx="1978">
                  <c:v>4.7140000000000003E-3</c:v>
                </c:pt>
                <c:pt idx="1979">
                  <c:v>4.6769999999999997E-3</c:v>
                </c:pt>
                <c:pt idx="1980">
                  <c:v>4.6430000000000004E-3</c:v>
                </c:pt>
                <c:pt idx="1981">
                  <c:v>4.6100000000000004E-3</c:v>
                </c:pt>
                <c:pt idx="1982">
                  <c:v>4.5789999999999997E-3</c:v>
                </c:pt>
                <c:pt idx="1983">
                  <c:v>4.5500000000000002E-3</c:v>
                </c:pt>
                <c:pt idx="1984">
                  <c:v>4.522E-3</c:v>
                </c:pt>
                <c:pt idx="1985">
                  <c:v>4.496E-3</c:v>
                </c:pt>
                <c:pt idx="1986">
                  <c:v>4.4720000000000003E-3</c:v>
                </c:pt>
                <c:pt idx="1987">
                  <c:v>4.45E-3</c:v>
                </c:pt>
                <c:pt idx="1988">
                  <c:v>4.4299999999999999E-3</c:v>
                </c:pt>
                <c:pt idx="1989">
                  <c:v>4.411E-3</c:v>
                </c:pt>
                <c:pt idx="1990">
                  <c:v>4.3940000000000003E-3</c:v>
                </c:pt>
                <c:pt idx="1991">
                  <c:v>4.3790000000000001E-3</c:v>
                </c:pt>
                <c:pt idx="1992">
                  <c:v>4.3660000000000001E-3</c:v>
                </c:pt>
                <c:pt idx="1993">
                  <c:v>4.3550000000000004E-3</c:v>
                </c:pt>
                <c:pt idx="1994">
                  <c:v>4.3449999999999999E-3</c:v>
                </c:pt>
                <c:pt idx="1995">
                  <c:v>4.3369999999999997E-3</c:v>
                </c:pt>
                <c:pt idx="1996">
                  <c:v>4.3309999999999998E-3</c:v>
                </c:pt>
                <c:pt idx="1997">
                  <c:v>4.326E-3</c:v>
                </c:pt>
                <c:pt idx="1998">
                  <c:v>4.3239999999999997E-3</c:v>
                </c:pt>
                <c:pt idx="1999">
                  <c:v>4.3229999999999996E-3</c:v>
                </c:pt>
                <c:pt idx="2000">
                  <c:v>4.3239999999999997E-3</c:v>
                </c:pt>
                <c:pt idx="2001">
                  <c:v>4.3270000000000001E-3</c:v>
                </c:pt>
                <c:pt idx="2002">
                  <c:v>4.3309999999999998E-3</c:v>
                </c:pt>
                <c:pt idx="2003">
                  <c:v>4.3379999999999998E-3</c:v>
                </c:pt>
                <c:pt idx="2004">
                  <c:v>4.346E-3</c:v>
                </c:pt>
                <c:pt idx="2005">
                  <c:v>4.3559999999999996E-3</c:v>
                </c:pt>
                <c:pt idx="2006">
                  <c:v>4.3680000000000004E-3</c:v>
                </c:pt>
                <c:pt idx="2007">
                  <c:v>4.3810000000000003E-3</c:v>
                </c:pt>
                <c:pt idx="2008">
                  <c:v>4.3959999999999997E-3</c:v>
                </c:pt>
                <c:pt idx="2009">
                  <c:v>4.4130000000000003E-3</c:v>
                </c:pt>
                <c:pt idx="2010">
                  <c:v>4.4320000000000002E-3</c:v>
                </c:pt>
                <c:pt idx="2011">
                  <c:v>4.4530000000000004E-3</c:v>
                </c:pt>
                <c:pt idx="2012">
                  <c:v>4.4749999999999998E-3</c:v>
                </c:pt>
                <c:pt idx="2013">
                  <c:v>4.4990000000000004E-3</c:v>
                </c:pt>
                <c:pt idx="2014">
                  <c:v>4.5250000000000004E-3</c:v>
                </c:pt>
                <c:pt idx="2015">
                  <c:v>4.5529999999999998E-3</c:v>
                </c:pt>
                <c:pt idx="2016">
                  <c:v>4.5820000000000001E-3</c:v>
                </c:pt>
                <c:pt idx="2017">
                  <c:v>4.614E-3</c:v>
                </c:pt>
                <c:pt idx="2018">
                  <c:v>4.6470000000000001E-3</c:v>
                </c:pt>
                <c:pt idx="2019">
                  <c:v>4.6820000000000004E-3</c:v>
                </c:pt>
                <c:pt idx="2020">
                  <c:v>4.6930000000000001E-3</c:v>
                </c:pt>
                <c:pt idx="2021">
                  <c:v>4.705E-3</c:v>
                </c:pt>
                <c:pt idx="2022">
                  <c:v>4.7200000000000002E-3</c:v>
                </c:pt>
                <c:pt idx="2023">
                  <c:v>4.7359999999999998E-3</c:v>
                </c:pt>
                <c:pt idx="2024">
                  <c:v>4.7540000000000004E-3</c:v>
                </c:pt>
                <c:pt idx="2025">
                  <c:v>4.7739999999999996E-3</c:v>
                </c:pt>
                <c:pt idx="2026">
                  <c:v>4.7860000000000003E-3</c:v>
                </c:pt>
                <c:pt idx="2027">
                  <c:v>4.7990000000000003E-3</c:v>
                </c:pt>
                <c:pt idx="2028">
                  <c:v>4.8139999999999997E-3</c:v>
                </c:pt>
                <c:pt idx="2029">
                  <c:v>4.8300000000000001E-3</c:v>
                </c:pt>
                <c:pt idx="2030">
                  <c:v>4.849E-3</c:v>
                </c:pt>
                <c:pt idx="2031">
                  <c:v>4.8690000000000001E-3</c:v>
                </c:pt>
                <c:pt idx="2032">
                  <c:v>4.8830000000000002E-3</c:v>
                </c:pt>
                <c:pt idx="2033">
                  <c:v>4.8979999999999996E-3</c:v>
                </c:pt>
                <c:pt idx="2034">
                  <c:v>4.914E-3</c:v>
                </c:pt>
                <c:pt idx="2035">
                  <c:v>4.9329999999999999E-3</c:v>
                </c:pt>
                <c:pt idx="2036">
                  <c:v>4.9529999999999999E-3</c:v>
                </c:pt>
                <c:pt idx="2037">
                  <c:v>4.9740000000000001E-3</c:v>
                </c:pt>
                <c:pt idx="2038">
                  <c:v>4.9959999999999996E-3</c:v>
                </c:pt>
                <c:pt idx="2039">
                  <c:v>5.019E-3</c:v>
                </c:pt>
                <c:pt idx="2040">
                  <c:v>4.9779999999999998E-3</c:v>
                </c:pt>
                <c:pt idx="2041">
                  <c:v>4.9389999999999998E-3</c:v>
                </c:pt>
                <c:pt idx="2042">
                  <c:v>4.901E-3</c:v>
                </c:pt>
                <c:pt idx="2043">
                  <c:v>4.8659999999999997E-3</c:v>
                </c:pt>
                <c:pt idx="2044">
                  <c:v>4.8320000000000004E-3</c:v>
                </c:pt>
                <c:pt idx="2045">
                  <c:v>4.7999999999999996E-3</c:v>
                </c:pt>
                <c:pt idx="2046">
                  <c:v>4.7699999999999999E-3</c:v>
                </c:pt>
                <c:pt idx="2047">
                  <c:v>4.7410000000000004E-3</c:v>
                </c:pt>
                <c:pt idx="2048">
                  <c:v>4.7149999999999996E-3</c:v>
                </c:pt>
                <c:pt idx="2049">
                  <c:v>4.6899999999999997E-3</c:v>
                </c:pt>
                <c:pt idx="2050">
                  <c:v>4.6670000000000001E-3</c:v>
                </c:pt>
                <c:pt idx="2051">
                  <c:v>4.6449999999999998E-3</c:v>
                </c:pt>
                <c:pt idx="2052">
                  <c:v>4.6259999999999999E-3</c:v>
                </c:pt>
                <c:pt idx="2053">
                  <c:v>4.6080000000000001E-3</c:v>
                </c:pt>
                <c:pt idx="2054">
                  <c:v>4.5919999999999997E-3</c:v>
                </c:pt>
                <c:pt idx="2055">
                  <c:v>4.5779999999999996E-3</c:v>
                </c:pt>
                <c:pt idx="2056">
                  <c:v>4.5649999999999996E-3</c:v>
                </c:pt>
                <c:pt idx="2057">
                  <c:v>4.555E-3</c:v>
                </c:pt>
                <c:pt idx="2058">
                  <c:v>4.5459999999999997E-3</c:v>
                </c:pt>
                <c:pt idx="2059">
                  <c:v>4.5389999999999996E-3</c:v>
                </c:pt>
                <c:pt idx="2060">
                  <c:v>4.5339999999999998E-3</c:v>
                </c:pt>
                <c:pt idx="2061">
                  <c:v>4.5300000000000002E-3</c:v>
                </c:pt>
                <c:pt idx="2062">
                  <c:v>4.5279999999999999E-3</c:v>
                </c:pt>
                <c:pt idx="2063">
                  <c:v>4.5279999999999999E-3</c:v>
                </c:pt>
                <c:pt idx="2064">
                  <c:v>4.5300000000000002E-3</c:v>
                </c:pt>
                <c:pt idx="2065">
                  <c:v>4.5339999999999998E-3</c:v>
                </c:pt>
                <c:pt idx="2066">
                  <c:v>4.5389999999999996E-3</c:v>
                </c:pt>
                <c:pt idx="2067">
                  <c:v>4.5469999999999998E-3</c:v>
                </c:pt>
                <c:pt idx="2068">
                  <c:v>4.5560000000000002E-3</c:v>
                </c:pt>
                <c:pt idx="2069">
                  <c:v>4.5659999999999997E-3</c:v>
                </c:pt>
                <c:pt idx="2070">
                  <c:v>4.5789999999999997E-3</c:v>
                </c:pt>
                <c:pt idx="2071">
                  <c:v>4.5929999999999999E-3</c:v>
                </c:pt>
                <c:pt idx="2072">
                  <c:v>4.6090000000000002E-3</c:v>
                </c:pt>
                <c:pt idx="2073">
                  <c:v>4.627E-3</c:v>
                </c:pt>
                <c:pt idx="2074">
                  <c:v>4.6470000000000001E-3</c:v>
                </c:pt>
                <c:pt idx="2075">
                  <c:v>4.6680000000000003E-3</c:v>
                </c:pt>
                <c:pt idx="2076">
                  <c:v>4.6909999999999999E-3</c:v>
                </c:pt>
                <c:pt idx="2077">
                  <c:v>4.7169999999999998E-3</c:v>
                </c:pt>
                <c:pt idx="2078">
                  <c:v>4.7429999999999998E-3</c:v>
                </c:pt>
                <c:pt idx="2079">
                  <c:v>4.751E-3</c:v>
                </c:pt>
                <c:pt idx="2080">
                  <c:v>4.7600000000000003E-3</c:v>
                </c:pt>
                <c:pt idx="2081">
                  <c:v>4.7720000000000002E-3</c:v>
                </c:pt>
                <c:pt idx="2082">
                  <c:v>4.7850000000000002E-3</c:v>
                </c:pt>
                <c:pt idx="2083">
                  <c:v>4.7990000000000003E-3</c:v>
                </c:pt>
                <c:pt idx="2084">
                  <c:v>4.816E-3</c:v>
                </c:pt>
                <c:pt idx="2085">
                  <c:v>4.8250000000000003E-3</c:v>
                </c:pt>
                <c:pt idx="2086">
                  <c:v>4.8349999999999999E-3</c:v>
                </c:pt>
                <c:pt idx="2087">
                  <c:v>4.8469999999999997E-3</c:v>
                </c:pt>
                <c:pt idx="2088">
                  <c:v>4.8609999999999999E-3</c:v>
                </c:pt>
                <c:pt idx="2089">
                  <c:v>4.8770000000000003E-3</c:v>
                </c:pt>
                <c:pt idx="2090">
                  <c:v>4.895E-3</c:v>
                </c:pt>
                <c:pt idx="2091">
                  <c:v>4.9049999999999996E-3</c:v>
                </c:pt>
                <c:pt idx="2092">
                  <c:v>4.9170000000000004E-3</c:v>
                </c:pt>
                <c:pt idx="2093">
                  <c:v>4.9309999999999996E-3</c:v>
                </c:pt>
                <c:pt idx="2094">
                  <c:v>4.947E-3</c:v>
                </c:pt>
                <c:pt idx="2095">
                  <c:v>4.9639999999999997E-3</c:v>
                </c:pt>
                <c:pt idx="2096">
                  <c:v>4.9829999999999996E-3</c:v>
                </c:pt>
                <c:pt idx="2097">
                  <c:v>5.0000000000000001E-3</c:v>
                </c:pt>
                <c:pt idx="2098">
                  <c:v>5.019E-3</c:v>
                </c:pt>
                <c:pt idx="2099">
                  <c:v>5.0260000000000001E-3</c:v>
                </c:pt>
                <c:pt idx="2100">
                  <c:v>5.0359999999999997E-3</c:v>
                </c:pt>
                <c:pt idx="2101">
                  <c:v>5.0480000000000004E-3</c:v>
                </c:pt>
                <c:pt idx="2102">
                  <c:v>5.0600000000000003E-3</c:v>
                </c:pt>
                <c:pt idx="2103">
                  <c:v>5.0749999999999997E-3</c:v>
                </c:pt>
                <c:pt idx="2104">
                  <c:v>5.0920000000000002E-3</c:v>
                </c:pt>
                <c:pt idx="2105">
                  <c:v>5.11E-3</c:v>
                </c:pt>
                <c:pt idx="2106">
                  <c:v>5.13E-3</c:v>
                </c:pt>
                <c:pt idx="2107">
                  <c:v>5.1520000000000003E-3</c:v>
                </c:pt>
                <c:pt idx="2108">
                  <c:v>5.1200000000000004E-3</c:v>
                </c:pt>
                <c:pt idx="2109">
                  <c:v>5.0889999999999998E-3</c:v>
                </c:pt>
                <c:pt idx="2110">
                  <c:v>5.0600000000000003E-3</c:v>
                </c:pt>
                <c:pt idx="2111">
                  <c:v>5.0330000000000001E-3</c:v>
                </c:pt>
                <c:pt idx="2112">
                  <c:v>5.0080000000000003E-3</c:v>
                </c:pt>
                <c:pt idx="2113">
                  <c:v>4.9849999999999998E-3</c:v>
                </c:pt>
                <c:pt idx="2114">
                  <c:v>4.9630000000000004E-3</c:v>
                </c:pt>
                <c:pt idx="2115">
                  <c:v>4.9430000000000003E-3</c:v>
                </c:pt>
                <c:pt idx="2116">
                  <c:v>4.9249999999999997E-3</c:v>
                </c:pt>
                <c:pt idx="2117">
                  <c:v>4.9090000000000002E-3</c:v>
                </c:pt>
                <c:pt idx="2118">
                  <c:v>4.895E-3</c:v>
                </c:pt>
                <c:pt idx="2119">
                  <c:v>4.8820000000000001E-3</c:v>
                </c:pt>
                <c:pt idx="2120">
                  <c:v>4.8710000000000003E-3</c:v>
                </c:pt>
                <c:pt idx="2121">
                  <c:v>4.862E-3</c:v>
                </c:pt>
                <c:pt idx="2122">
                  <c:v>4.8539999999999998E-3</c:v>
                </c:pt>
                <c:pt idx="2123">
                  <c:v>4.849E-3</c:v>
                </c:pt>
                <c:pt idx="2124">
                  <c:v>4.8450000000000003E-3</c:v>
                </c:pt>
                <c:pt idx="2125">
                  <c:v>4.8430000000000001E-3</c:v>
                </c:pt>
                <c:pt idx="2126">
                  <c:v>4.8430000000000001E-3</c:v>
                </c:pt>
                <c:pt idx="2127">
                  <c:v>4.8440000000000002E-3</c:v>
                </c:pt>
                <c:pt idx="2128">
                  <c:v>4.8479999999999999E-3</c:v>
                </c:pt>
                <c:pt idx="2129">
                  <c:v>4.8529999999999997E-3</c:v>
                </c:pt>
                <c:pt idx="2130">
                  <c:v>4.8599999999999997E-3</c:v>
                </c:pt>
                <c:pt idx="2131">
                  <c:v>4.8679999999999999E-3</c:v>
                </c:pt>
                <c:pt idx="2132">
                  <c:v>4.8789999999999997E-3</c:v>
                </c:pt>
                <c:pt idx="2133">
                  <c:v>4.8910000000000004E-3</c:v>
                </c:pt>
                <c:pt idx="2134">
                  <c:v>4.9049999999999996E-3</c:v>
                </c:pt>
                <c:pt idx="2135">
                  <c:v>4.921E-3</c:v>
                </c:pt>
                <c:pt idx="2136">
                  <c:v>4.921E-3</c:v>
                </c:pt>
                <c:pt idx="2137">
                  <c:v>4.9220000000000002E-3</c:v>
                </c:pt>
                <c:pt idx="2138">
                  <c:v>4.9259999999999998E-3</c:v>
                </c:pt>
                <c:pt idx="2139">
                  <c:v>4.9309999999999996E-3</c:v>
                </c:pt>
                <c:pt idx="2140">
                  <c:v>4.9379999999999997E-3</c:v>
                </c:pt>
                <c:pt idx="2141">
                  <c:v>4.9459999999999999E-3</c:v>
                </c:pt>
                <c:pt idx="2142">
                  <c:v>4.9569999999999996E-3</c:v>
                </c:pt>
                <c:pt idx="2143">
                  <c:v>4.9560000000000003E-3</c:v>
                </c:pt>
                <c:pt idx="2144">
                  <c:v>4.9569999999999996E-3</c:v>
                </c:pt>
                <c:pt idx="2145">
                  <c:v>4.9589999999999999E-3</c:v>
                </c:pt>
                <c:pt idx="2146">
                  <c:v>4.9630000000000004E-3</c:v>
                </c:pt>
                <c:pt idx="2147">
                  <c:v>4.9690000000000003E-3</c:v>
                </c:pt>
                <c:pt idx="2148">
                  <c:v>4.9769999999999997E-3</c:v>
                </c:pt>
                <c:pt idx="2149">
                  <c:v>4.9750000000000003E-3</c:v>
                </c:pt>
                <c:pt idx="2150">
                  <c:v>4.9740000000000001E-3</c:v>
                </c:pt>
                <c:pt idx="2151">
                  <c:v>4.9750000000000003E-3</c:v>
                </c:pt>
                <c:pt idx="2152">
                  <c:v>4.9779999999999998E-3</c:v>
                </c:pt>
                <c:pt idx="2153">
                  <c:v>4.9820000000000003E-3</c:v>
                </c:pt>
                <c:pt idx="2154">
                  <c:v>4.9890000000000004E-3</c:v>
                </c:pt>
                <c:pt idx="2155">
                  <c:v>4.9909999999999998E-3</c:v>
                </c:pt>
                <c:pt idx="2156">
                  <c:v>4.9950000000000003E-3</c:v>
                </c:pt>
                <c:pt idx="2157">
                  <c:v>5.0000000000000001E-3</c:v>
                </c:pt>
                <c:pt idx="2158">
                  <c:v>5.0080000000000003E-3</c:v>
                </c:pt>
                <c:pt idx="2159">
                  <c:v>5.0090000000000004E-3</c:v>
                </c:pt>
                <c:pt idx="2160">
                  <c:v>5.0090000000000004E-3</c:v>
                </c:pt>
                <c:pt idx="2161">
                  <c:v>5.0099999999999997E-3</c:v>
                </c:pt>
                <c:pt idx="2162">
                  <c:v>5.0140000000000002E-3</c:v>
                </c:pt>
                <c:pt idx="2163">
                  <c:v>5.019E-3</c:v>
                </c:pt>
                <c:pt idx="2164">
                  <c:v>5.0220000000000004E-3</c:v>
                </c:pt>
                <c:pt idx="2165">
                  <c:v>5.0260000000000001E-3</c:v>
                </c:pt>
                <c:pt idx="2166">
                  <c:v>5.032E-3</c:v>
                </c:pt>
                <c:pt idx="2167">
                  <c:v>5.0410000000000003E-3</c:v>
                </c:pt>
                <c:pt idx="2168">
                  <c:v>5.0509999999999999E-3</c:v>
                </c:pt>
                <c:pt idx="2169">
                  <c:v>5.0619999999999997E-3</c:v>
                </c:pt>
                <c:pt idx="2170">
                  <c:v>5.0759999999999998E-3</c:v>
                </c:pt>
                <c:pt idx="2171">
                  <c:v>5.091E-3</c:v>
                </c:pt>
                <c:pt idx="2172">
                  <c:v>5.1079999999999997E-3</c:v>
                </c:pt>
                <c:pt idx="2173">
                  <c:v>5.1269999999999996E-3</c:v>
                </c:pt>
                <c:pt idx="2174">
                  <c:v>5.1479999999999998E-3</c:v>
                </c:pt>
                <c:pt idx="2175">
                  <c:v>5.1700000000000001E-3</c:v>
                </c:pt>
                <c:pt idx="2176">
                  <c:v>5.1440000000000001E-3</c:v>
                </c:pt>
                <c:pt idx="2177">
                  <c:v>5.1200000000000004E-3</c:v>
                </c:pt>
                <c:pt idx="2178">
                  <c:v>5.097E-3</c:v>
                </c:pt>
                <c:pt idx="2179">
                  <c:v>5.0769999999999999E-3</c:v>
                </c:pt>
                <c:pt idx="2180">
                  <c:v>5.058E-3</c:v>
                </c:pt>
                <c:pt idx="2181">
                  <c:v>5.0410000000000003E-3</c:v>
                </c:pt>
                <c:pt idx="2182">
                  <c:v>5.025E-3</c:v>
                </c:pt>
                <c:pt idx="2183">
                  <c:v>5.012E-3</c:v>
                </c:pt>
                <c:pt idx="2184">
                  <c:v>5.0000000000000001E-3</c:v>
                </c:pt>
                <c:pt idx="2185">
                  <c:v>4.9899999999999996E-3</c:v>
                </c:pt>
                <c:pt idx="2186">
                  <c:v>4.9820000000000003E-3</c:v>
                </c:pt>
                <c:pt idx="2187">
                  <c:v>4.9760000000000004E-3</c:v>
                </c:pt>
                <c:pt idx="2188">
                  <c:v>4.9709999999999997E-3</c:v>
                </c:pt>
                <c:pt idx="2189">
                  <c:v>4.9680000000000002E-3</c:v>
                </c:pt>
                <c:pt idx="2190">
                  <c:v>4.9670000000000001E-3</c:v>
                </c:pt>
                <c:pt idx="2191">
                  <c:v>4.9680000000000002E-3</c:v>
                </c:pt>
                <c:pt idx="2192">
                  <c:v>4.9709999999999997E-3</c:v>
                </c:pt>
                <c:pt idx="2193">
                  <c:v>4.9750000000000003E-3</c:v>
                </c:pt>
                <c:pt idx="2194">
                  <c:v>4.9740000000000001E-3</c:v>
                </c:pt>
                <c:pt idx="2195">
                  <c:v>4.9750000000000003E-3</c:v>
                </c:pt>
                <c:pt idx="2196">
                  <c:v>4.9779999999999998E-3</c:v>
                </c:pt>
                <c:pt idx="2197">
                  <c:v>4.9829999999999996E-3</c:v>
                </c:pt>
                <c:pt idx="2198">
                  <c:v>4.9839999999999997E-3</c:v>
                </c:pt>
                <c:pt idx="2199">
                  <c:v>4.986E-3</c:v>
                </c:pt>
                <c:pt idx="2200">
                  <c:v>4.9899999999999996E-3</c:v>
                </c:pt>
                <c:pt idx="2201">
                  <c:v>4.9919999999999999E-3</c:v>
                </c:pt>
                <c:pt idx="2202">
                  <c:v>4.9950000000000003E-3</c:v>
                </c:pt>
                <c:pt idx="2203">
                  <c:v>5.0000000000000001E-3</c:v>
                </c:pt>
                <c:pt idx="2204">
                  <c:v>5.0070000000000002E-3</c:v>
                </c:pt>
                <c:pt idx="2205">
                  <c:v>5.0070000000000002E-3</c:v>
                </c:pt>
                <c:pt idx="2206">
                  <c:v>5.0080000000000003E-3</c:v>
                </c:pt>
                <c:pt idx="2207">
                  <c:v>5.012E-3</c:v>
                </c:pt>
                <c:pt idx="2208">
                  <c:v>5.0169999999999998E-3</c:v>
                </c:pt>
                <c:pt idx="2209">
                  <c:v>5.0239999999999998E-3</c:v>
                </c:pt>
                <c:pt idx="2210">
                  <c:v>5.0210000000000003E-3</c:v>
                </c:pt>
                <c:pt idx="2211">
                  <c:v>5.0200000000000002E-3</c:v>
                </c:pt>
                <c:pt idx="2212">
                  <c:v>5.0210000000000003E-3</c:v>
                </c:pt>
                <c:pt idx="2213">
                  <c:v>5.0239999999999998E-3</c:v>
                </c:pt>
                <c:pt idx="2214">
                  <c:v>5.0280000000000004E-3</c:v>
                </c:pt>
                <c:pt idx="2215">
                  <c:v>5.0229999999999997E-3</c:v>
                </c:pt>
                <c:pt idx="2216">
                  <c:v>5.0200000000000002E-3</c:v>
                </c:pt>
                <c:pt idx="2217">
                  <c:v>5.0179999999999999E-3</c:v>
                </c:pt>
                <c:pt idx="2218">
                  <c:v>5.019E-3</c:v>
                </c:pt>
                <c:pt idx="2219">
                  <c:v>5.0169999999999998E-3</c:v>
                </c:pt>
                <c:pt idx="2220">
                  <c:v>5.0179999999999999E-3</c:v>
                </c:pt>
                <c:pt idx="2221">
                  <c:v>5.0200000000000002E-3</c:v>
                </c:pt>
                <c:pt idx="2222">
                  <c:v>5.0239999999999998E-3</c:v>
                </c:pt>
                <c:pt idx="2223">
                  <c:v>5.0299999999999997E-3</c:v>
                </c:pt>
                <c:pt idx="2224">
                  <c:v>5.0379999999999999E-3</c:v>
                </c:pt>
                <c:pt idx="2225">
                  <c:v>5.0470000000000003E-3</c:v>
                </c:pt>
                <c:pt idx="2226">
                  <c:v>5.058E-3</c:v>
                </c:pt>
                <c:pt idx="2227">
                  <c:v>5.071E-3</c:v>
                </c:pt>
                <c:pt idx="2228">
                  <c:v>5.0860000000000002E-3</c:v>
                </c:pt>
                <c:pt idx="2229">
                  <c:v>5.1019999999999998E-3</c:v>
                </c:pt>
                <c:pt idx="2230">
                  <c:v>5.0949999999999997E-3</c:v>
                </c:pt>
                <c:pt idx="2231">
                  <c:v>5.0889999999999998E-3</c:v>
                </c:pt>
                <c:pt idx="2232">
                  <c:v>5.0850000000000001E-3</c:v>
                </c:pt>
                <c:pt idx="2233">
                  <c:v>5.0819999999999997E-3</c:v>
                </c:pt>
                <c:pt idx="2234">
                  <c:v>5.0819999999999997E-3</c:v>
                </c:pt>
                <c:pt idx="2235">
                  <c:v>5.0829999999999998E-3</c:v>
                </c:pt>
                <c:pt idx="2236">
                  <c:v>5.0860000000000002E-3</c:v>
                </c:pt>
                <c:pt idx="2237">
                  <c:v>5.091E-3</c:v>
                </c:pt>
                <c:pt idx="2238">
                  <c:v>5.0980000000000001E-3</c:v>
                </c:pt>
                <c:pt idx="2239">
                  <c:v>5.1060000000000003E-3</c:v>
                </c:pt>
                <c:pt idx="2240">
                  <c:v>5.1159999999999999E-3</c:v>
                </c:pt>
                <c:pt idx="2241">
                  <c:v>5.1279999999999997E-3</c:v>
                </c:pt>
                <c:pt idx="2242">
                  <c:v>5.1419999999999999E-3</c:v>
                </c:pt>
                <c:pt idx="2243">
                  <c:v>5.1580000000000003E-3</c:v>
                </c:pt>
                <c:pt idx="2244">
                  <c:v>5.1590000000000004E-3</c:v>
                </c:pt>
                <c:pt idx="2245">
                  <c:v>5.1590000000000004E-3</c:v>
                </c:pt>
                <c:pt idx="2246">
                  <c:v>5.1609999999999998E-3</c:v>
                </c:pt>
                <c:pt idx="2247">
                  <c:v>5.1650000000000003E-3</c:v>
                </c:pt>
                <c:pt idx="2248">
                  <c:v>5.1700000000000001E-3</c:v>
                </c:pt>
                <c:pt idx="2249">
                  <c:v>5.156E-3</c:v>
                </c:pt>
                <c:pt idx="2250">
                  <c:v>5.1419999999999999E-3</c:v>
                </c:pt>
                <c:pt idx="2251">
                  <c:v>5.1310000000000001E-3</c:v>
                </c:pt>
                <c:pt idx="2252">
                  <c:v>5.1219999999999998E-3</c:v>
                </c:pt>
                <c:pt idx="2253">
                  <c:v>5.1139999999999996E-3</c:v>
                </c:pt>
                <c:pt idx="2254">
                  <c:v>5.1079999999999997E-3</c:v>
                </c:pt>
                <c:pt idx="2255">
                  <c:v>5.104E-3</c:v>
                </c:pt>
                <c:pt idx="2256">
                  <c:v>5.1009999999999996E-3</c:v>
                </c:pt>
                <c:pt idx="2257">
                  <c:v>5.0959999999999998E-3</c:v>
                </c:pt>
                <c:pt idx="2258">
                  <c:v>5.0930000000000003E-3</c:v>
                </c:pt>
                <c:pt idx="2259">
                  <c:v>5.091E-3</c:v>
                </c:pt>
                <c:pt idx="2260">
                  <c:v>5.0860000000000002E-3</c:v>
                </c:pt>
                <c:pt idx="2261">
                  <c:v>5.0829999999999998E-3</c:v>
                </c:pt>
                <c:pt idx="2262">
                  <c:v>5.0809999999999996E-3</c:v>
                </c:pt>
                <c:pt idx="2263">
                  <c:v>5.0769999999999999E-3</c:v>
                </c:pt>
                <c:pt idx="2264">
                  <c:v>5.0740000000000004E-3</c:v>
                </c:pt>
                <c:pt idx="2265">
                  <c:v>5.0730000000000003E-3</c:v>
                </c:pt>
                <c:pt idx="2266">
                  <c:v>5.0740000000000004E-3</c:v>
                </c:pt>
                <c:pt idx="2267">
                  <c:v>5.0759999999999998E-3</c:v>
                </c:pt>
                <c:pt idx="2268">
                  <c:v>5.0699999999999999E-3</c:v>
                </c:pt>
                <c:pt idx="2269">
                  <c:v>5.0660000000000002E-3</c:v>
                </c:pt>
                <c:pt idx="2270">
                  <c:v>5.0629999999999998E-3</c:v>
                </c:pt>
                <c:pt idx="2271">
                  <c:v>5.0619999999999997E-3</c:v>
                </c:pt>
                <c:pt idx="2272">
                  <c:v>5.0629999999999998E-3</c:v>
                </c:pt>
                <c:pt idx="2273">
                  <c:v>5.0509999999999999E-3</c:v>
                </c:pt>
                <c:pt idx="2274">
                  <c:v>5.0410000000000003E-3</c:v>
                </c:pt>
                <c:pt idx="2275">
                  <c:v>5.0330000000000001E-3</c:v>
                </c:pt>
                <c:pt idx="2276">
                  <c:v>5.0260000000000001E-3</c:v>
                </c:pt>
                <c:pt idx="2277">
                  <c:v>5.0220000000000004E-3</c:v>
                </c:pt>
                <c:pt idx="2278">
                  <c:v>5.019E-3</c:v>
                </c:pt>
                <c:pt idx="2279">
                  <c:v>4.9940000000000002E-3</c:v>
                </c:pt>
                <c:pt idx="2280">
                  <c:v>4.9709999999999997E-3</c:v>
                </c:pt>
                <c:pt idx="2281">
                  <c:v>4.9500000000000004E-3</c:v>
                </c:pt>
                <c:pt idx="2282">
                  <c:v>4.9309999999999996E-3</c:v>
                </c:pt>
                <c:pt idx="2283">
                  <c:v>4.914E-3</c:v>
                </c:pt>
                <c:pt idx="2284">
                  <c:v>4.8979999999999996E-3</c:v>
                </c:pt>
                <c:pt idx="2285">
                  <c:v>4.8849999999999996E-3</c:v>
                </c:pt>
                <c:pt idx="2286">
                  <c:v>4.8729999999999997E-3</c:v>
                </c:pt>
                <c:pt idx="2287">
                  <c:v>4.862E-3</c:v>
                </c:pt>
                <c:pt idx="2288">
                  <c:v>4.8539999999999998E-3</c:v>
                </c:pt>
                <c:pt idx="2289">
                  <c:v>4.8469999999999997E-3</c:v>
                </c:pt>
                <c:pt idx="2290">
                  <c:v>4.8419999999999999E-3</c:v>
                </c:pt>
                <c:pt idx="2291">
                  <c:v>4.8390000000000004E-3</c:v>
                </c:pt>
                <c:pt idx="2292">
                  <c:v>4.8380000000000003E-3</c:v>
                </c:pt>
                <c:pt idx="2293">
                  <c:v>4.8380000000000003E-3</c:v>
                </c:pt>
                <c:pt idx="2294">
                  <c:v>4.8399999999999997E-3</c:v>
                </c:pt>
                <c:pt idx="2295">
                  <c:v>4.8440000000000002E-3</c:v>
                </c:pt>
                <c:pt idx="2296">
                  <c:v>4.8500000000000001E-3</c:v>
                </c:pt>
                <c:pt idx="2297">
                  <c:v>4.8580000000000003E-3</c:v>
                </c:pt>
                <c:pt idx="2298">
                  <c:v>4.8669999999999998E-3</c:v>
                </c:pt>
                <c:pt idx="2299">
                  <c:v>4.8780000000000004E-3</c:v>
                </c:pt>
                <c:pt idx="2300">
                  <c:v>4.8910000000000004E-3</c:v>
                </c:pt>
                <c:pt idx="2301">
                  <c:v>4.9059999999999998E-3</c:v>
                </c:pt>
                <c:pt idx="2302">
                  <c:v>4.9220000000000002E-3</c:v>
                </c:pt>
                <c:pt idx="2303">
                  <c:v>4.9410000000000001E-3</c:v>
                </c:pt>
                <c:pt idx="2304">
                  <c:v>4.9610000000000001E-3</c:v>
                </c:pt>
                <c:pt idx="2305">
                  <c:v>4.9829999999999996E-3</c:v>
                </c:pt>
                <c:pt idx="2306">
                  <c:v>5.006E-3</c:v>
                </c:pt>
                <c:pt idx="2307">
                  <c:v>5.032E-3</c:v>
                </c:pt>
                <c:pt idx="2308">
                  <c:v>5.0590000000000001E-3</c:v>
                </c:pt>
                <c:pt idx="2309">
                  <c:v>5.0879999999999996E-3</c:v>
                </c:pt>
                <c:pt idx="2310">
                  <c:v>5.1180000000000002E-3</c:v>
                </c:pt>
                <c:pt idx="2311">
                  <c:v>5.1510000000000002E-3</c:v>
                </c:pt>
                <c:pt idx="2312">
                  <c:v>5.1479999999999998E-3</c:v>
                </c:pt>
                <c:pt idx="2313">
                  <c:v>5.13E-3</c:v>
                </c:pt>
                <c:pt idx="2314">
                  <c:v>5.1130000000000004E-3</c:v>
                </c:pt>
                <c:pt idx="2315">
                  <c:v>5.0990000000000002E-3</c:v>
                </c:pt>
                <c:pt idx="2316">
                  <c:v>5.0860000000000002E-3</c:v>
                </c:pt>
                <c:pt idx="2317">
                  <c:v>5.0749999999999997E-3</c:v>
                </c:pt>
                <c:pt idx="2318">
                  <c:v>5.0549999999999996E-3</c:v>
                </c:pt>
                <c:pt idx="2319">
                  <c:v>5.0369999999999998E-3</c:v>
                </c:pt>
                <c:pt idx="2320">
                  <c:v>5.0200000000000002E-3</c:v>
                </c:pt>
                <c:pt idx="2321">
                  <c:v>5.006E-3</c:v>
                </c:pt>
                <c:pt idx="2322">
                  <c:v>4.993E-3</c:v>
                </c:pt>
                <c:pt idx="2323">
                  <c:v>4.9820000000000003E-3</c:v>
                </c:pt>
                <c:pt idx="2324">
                  <c:v>4.9630000000000004E-3</c:v>
                </c:pt>
                <c:pt idx="2325">
                  <c:v>4.9449999999999997E-3</c:v>
                </c:pt>
                <c:pt idx="2326">
                  <c:v>4.9290000000000002E-3</c:v>
                </c:pt>
                <c:pt idx="2327">
                  <c:v>4.9150000000000001E-3</c:v>
                </c:pt>
                <c:pt idx="2328">
                  <c:v>4.9030000000000002E-3</c:v>
                </c:pt>
                <c:pt idx="2329">
                  <c:v>4.8929999999999998E-3</c:v>
                </c:pt>
                <c:pt idx="2330">
                  <c:v>4.8840000000000003E-3</c:v>
                </c:pt>
                <c:pt idx="2331">
                  <c:v>4.8659999999999997E-3</c:v>
                </c:pt>
                <c:pt idx="2332">
                  <c:v>4.849E-3</c:v>
                </c:pt>
                <c:pt idx="2333">
                  <c:v>4.8339999999999998E-3</c:v>
                </c:pt>
                <c:pt idx="2334">
                  <c:v>4.8209999999999998E-3</c:v>
                </c:pt>
                <c:pt idx="2335">
                  <c:v>4.81E-3</c:v>
                </c:pt>
                <c:pt idx="2336">
                  <c:v>4.7999999999999996E-3</c:v>
                </c:pt>
                <c:pt idx="2337">
                  <c:v>4.7699999999999999E-3</c:v>
                </c:pt>
                <c:pt idx="2338">
                  <c:v>4.7410000000000004E-3</c:v>
                </c:pt>
                <c:pt idx="2339">
                  <c:v>4.7140000000000003E-3</c:v>
                </c:pt>
                <c:pt idx="2340">
                  <c:v>4.6889999999999996E-3</c:v>
                </c:pt>
                <c:pt idx="2341">
                  <c:v>4.666E-3</c:v>
                </c:pt>
                <c:pt idx="2342">
                  <c:v>4.6439999999999997E-3</c:v>
                </c:pt>
                <c:pt idx="2343">
                  <c:v>4.6249999999999998E-3</c:v>
                </c:pt>
                <c:pt idx="2344">
                  <c:v>4.607E-3</c:v>
                </c:pt>
                <c:pt idx="2345">
                  <c:v>4.5909999999999996E-3</c:v>
                </c:pt>
                <c:pt idx="2346">
                  <c:v>4.5760000000000002E-3</c:v>
                </c:pt>
                <c:pt idx="2347">
                  <c:v>4.5640000000000003E-3</c:v>
                </c:pt>
                <c:pt idx="2348">
                  <c:v>4.5529999999999998E-3</c:v>
                </c:pt>
                <c:pt idx="2349">
                  <c:v>4.5440000000000003E-3</c:v>
                </c:pt>
                <c:pt idx="2350">
                  <c:v>4.5360000000000001E-3</c:v>
                </c:pt>
                <c:pt idx="2351">
                  <c:v>4.5310000000000003E-3</c:v>
                </c:pt>
                <c:pt idx="2352">
                  <c:v>4.5269999999999998E-3</c:v>
                </c:pt>
                <c:pt idx="2353">
                  <c:v>4.5250000000000004E-3</c:v>
                </c:pt>
                <c:pt idx="2354">
                  <c:v>4.5250000000000004E-3</c:v>
                </c:pt>
                <c:pt idx="2355">
                  <c:v>4.5269999999999998E-3</c:v>
                </c:pt>
                <c:pt idx="2356">
                  <c:v>4.5300000000000002E-3</c:v>
                </c:pt>
                <c:pt idx="2357">
                  <c:v>4.5360000000000001E-3</c:v>
                </c:pt>
                <c:pt idx="2358">
                  <c:v>4.542E-3</c:v>
                </c:pt>
                <c:pt idx="2359">
                  <c:v>4.5510000000000004E-3</c:v>
                </c:pt>
                <c:pt idx="2360">
                  <c:v>4.5620000000000001E-3</c:v>
                </c:pt>
                <c:pt idx="2361">
                  <c:v>4.5739999999999999E-3</c:v>
                </c:pt>
                <c:pt idx="2362">
                  <c:v>4.5880000000000001E-3</c:v>
                </c:pt>
                <c:pt idx="2363">
                  <c:v>4.6039999999999996E-3</c:v>
                </c:pt>
                <c:pt idx="2364">
                  <c:v>4.6220000000000002E-3</c:v>
                </c:pt>
                <c:pt idx="2365">
                  <c:v>4.6410000000000002E-3</c:v>
                </c:pt>
                <c:pt idx="2366">
                  <c:v>4.6629999999999996E-3</c:v>
                </c:pt>
                <c:pt idx="2367">
                  <c:v>4.6860000000000001E-3</c:v>
                </c:pt>
                <c:pt idx="2368">
                  <c:v>4.7099999999999998E-3</c:v>
                </c:pt>
                <c:pt idx="2369">
                  <c:v>4.7369999999999999E-3</c:v>
                </c:pt>
                <c:pt idx="2370">
                  <c:v>4.7650000000000001E-3</c:v>
                </c:pt>
                <c:pt idx="2371">
                  <c:v>4.7959999999999999E-3</c:v>
                </c:pt>
                <c:pt idx="2372">
                  <c:v>4.8279999999999998E-3</c:v>
                </c:pt>
                <c:pt idx="2373">
                  <c:v>4.8609999999999999E-3</c:v>
                </c:pt>
                <c:pt idx="2374">
                  <c:v>4.8970000000000003E-3</c:v>
                </c:pt>
                <c:pt idx="2375">
                  <c:v>4.934E-3</c:v>
                </c:pt>
                <c:pt idx="2376">
                  <c:v>4.973E-3</c:v>
                </c:pt>
                <c:pt idx="2377">
                  <c:v>5.0140000000000002E-3</c:v>
                </c:pt>
                <c:pt idx="2378">
                  <c:v>5.0569999999999999E-3</c:v>
                </c:pt>
                <c:pt idx="2379">
                  <c:v>5.1009999999999996E-3</c:v>
                </c:pt>
                <c:pt idx="2380">
                  <c:v>5.11E-3</c:v>
                </c:pt>
                <c:pt idx="2381">
                  <c:v>5.1000000000000004E-3</c:v>
                </c:pt>
                <c:pt idx="2382">
                  <c:v>5.0860000000000002E-3</c:v>
                </c:pt>
                <c:pt idx="2383">
                  <c:v>5.0740000000000004E-3</c:v>
                </c:pt>
                <c:pt idx="2384">
                  <c:v>5.0639999999999999E-3</c:v>
                </c:pt>
                <c:pt idx="2385">
                  <c:v>5.0559999999999997E-3</c:v>
                </c:pt>
                <c:pt idx="2386">
                  <c:v>5.0489999999999997E-3</c:v>
                </c:pt>
                <c:pt idx="2387">
                  <c:v>5.0340000000000003E-3</c:v>
                </c:pt>
                <c:pt idx="2388">
                  <c:v>5.0210000000000003E-3</c:v>
                </c:pt>
                <c:pt idx="2389">
                  <c:v>5.0099999999999997E-3</c:v>
                </c:pt>
                <c:pt idx="2390">
                  <c:v>5.0000000000000001E-3</c:v>
                </c:pt>
                <c:pt idx="2391">
                  <c:v>4.993E-3</c:v>
                </c:pt>
                <c:pt idx="2392">
                  <c:v>4.9719999999999999E-3</c:v>
                </c:pt>
                <c:pt idx="2393">
                  <c:v>4.9540000000000001E-3</c:v>
                </c:pt>
                <c:pt idx="2394">
                  <c:v>4.9370000000000004E-3</c:v>
                </c:pt>
                <c:pt idx="2395">
                  <c:v>4.921E-3</c:v>
                </c:pt>
                <c:pt idx="2396">
                  <c:v>4.908E-3</c:v>
                </c:pt>
                <c:pt idx="2397">
                  <c:v>4.8970000000000003E-3</c:v>
                </c:pt>
                <c:pt idx="2398">
                  <c:v>4.862E-3</c:v>
                </c:pt>
                <c:pt idx="2399">
                  <c:v>4.8279999999999998E-3</c:v>
                </c:pt>
                <c:pt idx="2400">
                  <c:v>4.797E-3</c:v>
                </c:pt>
                <c:pt idx="2401">
                  <c:v>4.7670000000000004E-3</c:v>
                </c:pt>
                <c:pt idx="2402">
                  <c:v>4.7390000000000002E-3</c:v>
                </c:pt>
                <c:pt idx="2403">
                  <c:v>4.7130000000000002E-3</c:v>
                </c:pt>
                <c:pt idx="2404">
                  <c:v>4.6889999999999996E-3</c:v>
                </c:pt>
                <c:pt idx="2405">
                  <c:v>4.666E-3</c:v>
                </c:pt>
                <c:pt idx="2406">
                  <c:v>4.6449999999999998E-3</c:v>
                </c:pt>
                <c:pt idx="2407">
                  <c:v>4.6259999999999999E-3</c:v>
                </c:pt>
                <c:pt idx="2408">
                  <c:v>4.6090000000000002E-3</c:v>
                </c:pt>
                <c:pt idx="2409">
                  <c:v>4.594E-3</c:v>
                </c:pt>
                <c:pt idx="2410">
                  <c:v>4.5799999999999999E-3</c:v>
                </c:pt>
                <c:pt idx="2411">
                  <c:v>4.568E-3</c:v>
                </c:pt>
                <c:pt idx="2412">
                  <c:v>4.5580000000000004E-3</c:v>
                </c:pt>
                <c:pt idx="2413">
                  <c:v>4.5500000000000002E-3</c:v>
                </c:pt>
                <c:pt idx="2414">
                  <c:v>4.5430000000000002E-3</c:v>
                </c:pt>
                <c:pt idx="2415">
                  <c:v>4.5380000000000004E-3</c:v>
                </c:pt>
                <c:pt idx="2416">
                  <c:v>4.535E-3</c:v>
                </c:pt>
                <c:pt idx="2417">
                  <c:v>4.5339999999999998E-3</c:v>
                </c:pt>
                <c:pt idx="2418">
                  <c:v>4.535E-3</c:v>
                </c:pt>
                <c:pt idx="2419">
                  <c:v>4.5370000000000002E-3</c:v>
                </c:pt>
                <c:pt idx="2420">
                  <c:v>4.5409999999999999E-3</c:v>
                </c:pt>
                <c:pt idx="2421">
                  <c:v>4.5469999999999998E-3</c:v>
                </c:pt>
                <c:pt idx="2422">
                  <c:v>4.555E-3</c:v>
                </c:pt>
                <c:pt idx="2423">
                  <c:v>4.5640000000000003E-3</c:v>
                </c:pt>
                <c:pt idx="2424">
                  <c:v>4.5760000000000002E-3</c:v>
                </c:pt>
                <c:pt idx="2425">
                  <c:v>4.5890000000000002E-3</c:v>
                </c:pt>
                <c:pt idx="2426">
                  <c:v>4.6039999999999996E-3</c:v>
                </c:pt>
                <c:pt idx="2427">
                  <c:v>4.62E-3</c:v>
                </c:pt>
                <c:pt idx="2428">
                  <c:v>4.6389999999999999E-3</c:v>
                </c:pt>
                <c:pt idx="2429">
                  <c:v>4.6589999999999999E-3</c:v>
                </c:pt>
                <c:pt idx="2430">
                  <c:v>4.6810000000000003E-3</c:v>
                </c:pt>
                <c:pt idx="2431">
                  <c:v>4.7039999999999998E-3</c:v>
                </c:pt>
                <c:pt idx="2432">
                  <c:v>4.7299999999999998E-3</c:v>
                </c:pt>
                <c:pt idx="2433">
                  <c:v>4.7569999999999999E-3</c:v>
                </c:pt>
                <c:pt idx="2434">
                  <c:v>4.7860000000000003E-3</c:v>
                </c:pt>
                <c:pt idx="2435">
                  <c:v>4.8170000000000001E-3</c:v>
                </c:pt>
                <c:pt idx="2436">
                  <c:v>4.8500000000000001E-3</c:v>
                </c:pt>
                <c:pt idx="2437">
                  <c:v>4.8840000000000003E-3</c:v>
                </c:pt>
                <c:pt idx="2438">
                  <c:v>4.921E-3</c:v>
                </c:pt>
                <c:pt idx="2439">
                  <c:v>4.9589999999999999E-3</c:v>
                </c:pt>
                <c:pt idx="2440">
                  <c:v>4.9979999999999998E-3</c:v>
                </c:pt>
                <c:pt idx="2441">
                  <c:v>5.0400000000000002E-3</c:v>
                </c:pt>
                <c:pt idx="2442">
                  <c:v>5.0829999999999998E-3</c:v>
                </c:pt>
                <c:pt idx="2443">
                  <c:v>5.1279999999999997E-3</c:v>
                </c:pt>
                <c:pt idx="2444">
                  <c:v>5.1749999999999999E-3</c:v>
                </c:pt>
                <c:pt idx="2445">
                  <c:v>5.2240000000000003E-3</c:v>
                </c:pt>
                <c:pt idx="2446">
                  <c:v>5.274E-3</c:v>
                </c:pt>
                <c:pt idx="2447">
                  <c:v>5.3270000000000001E-3</c:v>
                </c:pt>
                <c:pt idx="2448">
                  <c:v>5.3439999999999998E-3</c:v>
                </c:pt>
                <c:pt idx="2449">
                  <c:v>5.3229999999999996E-3</c:v>
                </c:pt>
                <c:pt idx="2450">
                  <c:v>5.2969999999999996E-3</c:v>
                </c:pt>
                <c:pt idx="2451">
                  <c:v>5.2729999999999999E-3</c:v>
                </c:pt>
                <c:pt idx="2452">
                  <c:v>5.2509999999999996E-3</c:v>
                </c:pt>
                <c:pt idx="2453">
                  <c:v>5.2310000000000004E-3</c:v>
                </c:pt>
                <c:pt idx="2454">
                  <c:v>5.195E-3</c:v>
                </c:pt>
                <c:pt idx="2455">
                  <c:v>5.1609999999999998E-3</c:v>
                </c:pt>
                <c:pt idx="2456">
                  <c:v>5.1289999999999999E-3</c:v>
                </c:pt>
                <c:pt idx="2457">
                  <c:v>5.0990000000000002E-3</c:v>
                </c:pt>
                <c:pt idx="2458">
                  <c:v>5.0699999999999999E-3</c:v>
                </c:pt>
                <c:pt idx="2459">
                  <c:v>5.0439999999999999E-3</c:v>
                </c:pt>
                <c:pt idx="2460">
                  <c:v>5.019E-3</c:v>
                </c:pt>
                <c:pt idx="2461">
                  <c:v>4.9719999999999999E-3</c:v>
                </c:pt>
                <c:pt idx="2462">
                  <c:v>4.927E-3</c:v>
                </c:pt>
                <c:pt idx="2463">
                  <c:v>4.8830000000000002E-3</c:v>
                </c:pt>
                <c:pt idx="2464">
                  <c:v>4.8419999999999999E-3</c:v>
                </c:pt>
                <c:pt idx="2465">
                  <c:v>4.8019999999999998E-3</c:v>
                </c:pt>
                <c:pt idx="2466">
                  <c:v>4.764E-3</c:v>
                </c:pt>
                <c:pt idx="2467">
                  <c:v>4.7280000000000004E-3</c:v>
                </c:pt>
                <c:pt idx="2468">
                  <c:v>4.6940000000000003E-3</c:v>
                </c:pt>
                <c:pt idx="2469">
                  <c:v>4.6610000000000002E-3</c:v>
                </c:pt>
                <c:pt idx="2470">
                  <c:v>4.6299999999999996E-3</c:v>
                </c:pt>
                <c:pt idx="2471">
                  <c:v>4.6010000000000001E-3</c:v>
                </c:pt>
                <c:pt idx="2472">
                  <c:v>4.5739999999999999E-3</c:v>
                </c:pt>
                <c:pt idx="2473">
                  <c:v>4.548E-3</c:v>
                </c:pt>
                <c:pt idx="2474">
                  <c:v>4.5250000000000004E-3</c:v>
                </c:pt>
                <c:pt idx="2475">
                  <c:v>4.5030000000000001E-3</c:v>
                </c:pt>
                <c:pt idx="2476">
                  <c:v>4.483E-3</c:v>
                </c:pt>
                <c:pt idx="2477">
                  <c:v>4.4640000000000001E-3</c:v>
                </c:pt>
                <c:pt idx="2478">
                  <c:v>4.4479999999999997E-3</c:v>
                </c:pt>
                <c:pt idx="2479">
                  <c:v>4.4330000000000003E-3</c:v>
                </c:pt>
                <c:pt idx="2480">
                  <c:v>4.4200000000000003E-3</c:v>
                </c:pt>
                <c:pt idx="2481">
                  <c:v>4.4089999999999997E-3</c:v>
                </c:pt>
                <c:pt idx="2482">
                  <c:v>4.3990000000000001E-3</c:v>
                </c:pt>
                <c:pt idx="2483">
                  <c:v>4.3920000000000001E-3</c:v>
                </c:pt>
                <c:pt idx="2484">
                  <c:v>4.3860000000000001E-3</c:v>
                </c:pt>
                <c:pt idx="2485">
                  <c:v>4.3819999999999996E-3</c:v>
                </c:pt>
                <c:pt idx="2486">
                  <c:v>4.3790000000000001E-3</c:v>
                </c:pt>
                <c:pt idx="2487">
                  <c:v>4.3790000000000001E-3</c:v>
                </c:pt>
                <c:pt idx="2488">
                  <c:v>4.3800000000000002E-3</c:v>
                </c:pt>
                <c:pt idx="2489">
                  <c:v>4.3829999999999997E-3</c:v>
                </c:pt>
                <c:pt idx="2490">
                  <c:v>4.3880000000000004E-3</c:v>
                </c:pt>
                <c:pt idx="2491">
                  <c:v>4.3940000000000003E-3</c:v>
                </c:pt>
                <c:pt idx="2492">
                  <c:v>4.4029999999999998E-3</c:v>
                </c:pt>
                <c:pt idx="2493">
                  <c:v>4.4130000000000003E-3</c:v>
                </c:pt>
                <c:pt idx="2494">
                  <c:v>4.4250000000000001E-3</c:v>
                </c:pt>
                <c:pt idx="2495">
                  <c:v>4.4390000000000002E-3</c:v>
                </c:pt>
                <c:pt idx="2496">
                  <c:v>4.4539999999999996E-3</c:v>
                </c:pt>
                <c:pt idx="2497">
                  <c:v>4.4710000000000001E-3</c:v>
                </c:pt>
                <c:pt idx="2498">
                  <c:v>4.4900000000000001E-3</c:v>
                </c:pt>
                <c:pt idx="2499">
                  <c:v>4.5110000000000003E-3</c:v>
                </c:pt>
                <c:pt idx="2500">
                  <c:v>4.5339999999999998E-3</c:v>
                </c:pt>
                <c:pt idx="2501">
                  <c:v>4.5580000000000004E-3</c:v>
                </c:pt>
                <c:pt idx="2502">
                  <c:v>4.5840000000000004E-3</c:v>
                </c:pt>
                <c:pt idx="2503">
                  <c:v>4.6119999999999998E-3</c:v>
                </c:pt>
                <c:pt idx="2504">
                  <c:v>4.6420000000000003E-3</c:v>
                </c:pt>
                <c:pt idx="2505">
                  <c:v>4.6740000000000002E-3</c:v>
                </c:pt>
                <c:pt idx="2506">
                  <c:v>4.7070000000000002E-3</c:v>
                </c:pt>
                <c:pt idx="2507">
                  <c:v>4.7419999999999997E-3</c:v>
                </c:pt>
                <c:pt idx="2508">
                  <c:v>4.7790000000000003E-3</c:v>
                </c:pt>
                <c:pt idx="2509">
                  <c:v>4.8180000000000002E-3</c:v>
                </c:pt>
                <c:pt idx="2510">
                  <c:v>4.8580000000000003E-3</c:v>
                </c:pt>
                <c:pt idx="2511">
                  <c:v>4.8999999999999998E-3</c:v>
                </c:pt>
                <c:pt idx="2512">
                  <c:v>4.9439999999999996E-3</c:v>
                </c:pt>
                <c:pt idx="2513">
                  <c:v>4.9899999999999996E-3</c:v>
                </c:pt>
                <c:pt idx="2514">
                  <c:v>5.0379999999999999E-3</c:v>
                </c:pt>
                <c:pt idx="2515">
                  <c:v>5.0870000000000004E-3</c:v>
                </c:pt>
                <c:pt idx="2516">
                  <c:v>5.1250000000000002E-3</c:v>
                </c:pt>
                <c:pt idx="2517">
                  <c:v>5.0879999999999996E-3</c:v>
                </c:pt>
                <c:pt idx="2518">
                  <c:v>5.0400000000000002E-3</c:v>
                </c:pt>
                <c:pt idx="2519">
                  <c:v>4.993E-3</c:v>
                </c:pt>
                <c:pt idx="2520">
                  <c:v>4.9490000000000003E-3</c:v>
                </c:pt>
                <c:pt idx="2521">
                  <c:v>4.8939999999999999E-3</c:v>
                </c:pt>
                <c:pt idx="2522">
                  <c:v>4.8409999999999998E-3</c:v>
                </c:pt>
                <c:pt idx="2523">
                  <c:v>4.7889999999999999E-3</c:v>
                </c:pt>
                <c:pt idx="2524">
                  <c:v>4.7400000000000003E-3</c:v>
                </c:pt>
                <c:pt idx="2525">
                  <c:v>4.692E-3</c:v>
                </c:pt>
                <c:pt idx="2526">
                  <c:v>4.646E-3</c:v>
                </c:pt>
                <c:pt idx="2527">
                  <c:v>4.6010000000000001E-3</c:v>
                </c:pt>
                <c:pt idx="2528">
                  <c:v>4.5589999999999997E-3</c:v>
                </c:pt>
                <c:pt idx="2529">
                  <c:v>4.5180000000000003E-3</c:v>
                </c:pt>
                <c:pt idx="2530">
                  <c:v>4.4790000000000003E-3</c:v>
                </c:pt>
                <c:pt idx="2531">
                  <c:v>4.4419999999999998E-3</c:v>
                </c:pt>
                <c:pt idx="2532">
                  <c:v>4.4060000000000002E-3</c:v>
                </c:pt>
                <c:pt idx="2533">
                  <c:v>4.3730000000000002E-3</c:v>
                </c:pt>
                <c:pt idx="2534">
                  <c:v>4.3410000000000002E-3</c:v>
                </c:pt>
                <c:pt idx="2535">
                  <c:v>4.3109999999999997E-3</c:v>
                </c:pt>
                <c:pt idx="2536">
                  <c:v>4.2820000000000002E-3</c:v>
                </c:pt>
                <c:pt idx="2537">
                  <c:v>4.2560000000000002E-3</c:v>
                </c:pt>
                <c:pt idx="2538">
                  <c:v>4.2310000000000004E-3</c:v>
                </c:pt>
                <c:pt idx="2539">
                  <c:v>4.2079999999999999E-3</c:v>
                </c:pt>
                <c:pt idx="2540">
                  <c:v>4.1869999999999997E-3</c:v>
                </c:pt>
                <c:pt idx="2541">
                  <c:v>4.1669999999999997E-3</c:v>
                </c:pt>
                <c:pt idx="2542">
                  <c:v>4.15E-3</c:v>
                </c:pt>
                <c:pt idx="2543">
                  <c:v>4.1339999999999997E-3</c:v>
                </c:pt>
                <c:pt idx="2544">
                  <c:v>4.1200000000000004E-3</c:v>
                </c:pt>
                <c:pt idx="2545">
                  <c:v>4.1079999999999997E-3</c:v>
                </c:pt>
                <c:pt idx="2546">
                  <c:v>4.0969999999999999E-3</c:v>
                </c:pt>
                <c:pt idx="2547">
                  <c:v>4.0879999999999996E-3</c:v>
                </c:pt>
                <c:pt idx="2548">
                  <c:v>4.0819999999999997E-3</c:v>
                </c:pt>
                <c:pt idx="2549">
                  <c:v>4.0759999999999998E-3</c:v>
                </c:pt>
                <c:pt idx="2550">
                  <c:v>4.0730000000000002E-3</c:v>
                </c:pt>
                <c:pt idx="2551">
                  <c:v>4.071E-3</c:v>
                </c:pt>
                <c:pt idx="2552">
                  <c:v>4.0720000000000001E-3</c:v>
                </c:pt>
                <c:pt idx="2553">
                  <c:v>4.0740000000000004E-3</c:v>
                </c:pt>
                <c:pt idx="2554">
                  <c:v>4.0769999999999999E-3</c:v>
                </c:pt>
                <c:pt idx="2555">
                  <c:v>4.0829999999999998E-3</c:v>
                </c:pt>
                <c:pt idx="2556">
                  <c:v>4.0899999999999999E-3</c:v>
                </c:pt>
                <c:pt idx="2557">
                  <c:v>4.0990000000000002E-3</c:v>
                </c:pt>
                <c:pt idx="2558">
                  <c:v>4.1099999999999999E-3</c:v>
                </c:pt>
                <c:pt idx="2559">
                  <c:v>4.1229999999999999E-3</c:v>
                </c:pt>
                <c:pt idx="2560">
                  <c:v>4.1370000000000001E-3</c:v>
                </c:pt>
                <c:pt idx="2561">
                  <c:v>4.1539999999999997E-3</c:v>
                </c:pt>
                <c:pt idx="2562">
                  <c:v>4.1720000000000004E-3</c:v>
                </c:pt>
                <c:pt idx="2563">
                  <c:v>4.1910000000000003E-3</c:v>
                </c:pt>
                <c:pt idx="2564">
                  <c:v>4.2129999999999997E-3</c:v>
                </c:pt>
                <c:pt idx="2565">
                  <c:v>4.2360000000000002E-3</c:v>
                </c:pt>
                <c:pt idx="2566">
                  <c:v>4.261E-3</c:v>
                </c:pt>
                <c:pt idx="2567">
                  <c:v>4.2880000000000001E-3</c:v>
                </c:pt>
                <c:pt idx="2568">
                  <c:v>4.3169999999999997E-3</c:v>
                </c:pt>
                <c:pt idx="2569">
                  <c:v>4.3480000000000003E-3</c:v>
                </c:pt>
                <c:pt idx="2570">
                  <c:v>4.3800000000000002E-3</c:v>
                </c:pt>
                <c:pt idx="2571">
                  <c:v>4.4140000000000004E-3</c:v>
                </c:pt>
                <c:pt idx="2572">
                  <c:v>4.45E-3</c:v>
                </c:pt>
                <c:pt idx="2573">
                  <c:v>4.4869999999999997E-3</c:v>
                </c:pt>
                <c:pt idx="2574">
                  <c:v>4.5269999999999998E-3</c:v>
                </c:pt>
                <c:pt idx="2575">
                  <c:v>4.568E-3</c:v>
                </c:pt>
                <c:pt idx="2576">
                  <c:v>4.6109999999999996E-3</c:v>
                </c:pt>
                <c:pt idx="2577">
                  <c:v>4.6560000000000004E-3</c:v>
                </c:pt>
                <c:pt idx="2578">
                  <c:v>4.7019999999999996E-3</c:v>
                </c:pt>
                <c:pt idx="2579">
                  <c:v>4.7499999999999999E-3</c:v>
                </c:pt>
                <c:pt idx="2580">
                  <c:v>4.8009999999999997E-3</c:v>
                </c:pt>
                <c:pt idx="2581">
                  <c:v>4.8520000000000004E-3</c:v>
                </c:pt>
                <c:pt idx="2582">
                  <c:v>4.9059999999999998E-3</c:v>
                </c:pt>
                <c:pt idx="2583">
                  <c:v>4.9610000000000001E-3</c:v>
                </c:pt>
                <c:pt idx="2584">
                  <c:v>5.019E-3</c:v>
                </c:pt>
                <c:pt idx="2585">
                  <c:v>4.9880000000000002E-3</c:v>
                </c:pt>
                <c:pt idx="2586">
                  <c:v>4.9589999999999999E-3</c:v>
                </c:pt>
                <c:pt idx="2587">
                  <c:v>4.9309999999999996E-3</c:v>
                </c:pt>
                <c:pt idx="2588">
                  <c:v>4.9059999999999998E-3</c:v>
                </c:pt>
                <c:pt idx="2589">
                  <c:v>4.8820000000000001E-3</c:v>
                </c:pt>
                <c:pt idx="2590">
                  <c:v>4.8599999999999997E-3</c:v>
                </c:pt>
                <c:pt idx="2591">
                  <c:v>4.8399999999999997E-3</c:v>
                </c:pt>
                <c:pt idx="2592">
                  <c:v>4.8219999999999999E-3</c:v>
                </c:pt>
                <c:pt idx="2593">
                  <c:v>4.8050000000000002E-3</c:v>
                </c:pt>
                <c:pt idx="2594">
                  <c:v>4.79E-3</c:v>
                </c:pt>
                <c:pt idx="2595">
                  <c:v>4.777E-3</c:v>
                </c:pt>
                <c:pt idx="2596">
                  <c:v>4.7660000000000003E-3</c:v>
                </c:pt>
                <c:pt idx="2597">
                  <c:v>4.7559999999999998E-3</c:v>
                </c:pt>
                <c:pt idx="2598">
                  <c:v>4.7489999999999997E-3</c:v>
                </c:pt>
                <c:pt idx="2599">
                  <c:v>4.7429999999999998E-3</c:v>
                </c:pt>
                <c:pt idx="2600">
                  <c:v>4.738E-3</c:v>
                </c:pt>
                <c:pt idx="2601">
                  <c:v>4.7359999999999998E-3</c:v>
                </c:pt>
                <c:pt idx="2602">
                  <c:v>4.7359999999999998E-3</c:v>
                </c:pt>
                <c:pt idx="2603">
                  <c:v>4.7369999999999999E-3</c:v>
                </c:pt>
                <c:pt idx="2604">
                  <c:v>4.7400000000000003E-3</c:v>
                </c:pt>
                <c:pt idx="2605">
                  <c:v>4.744E-3</c:v>
                </c:pt>
                <c:pt idx="2606">
                  <c:v>4.751E-3</c:v>
                </c:pt>
                <c:pt idx="2607">
                  <c:v>4.7590000000000002E-3</c:v>
                </c:pt>
                <c:pt idx="2608">
                  <c:v>4.7689999999999998E-3</c:v>
                </c:pt>
                <c:pt idx="2609">
                  <c:v>4.7809999999999997E-3</c:v>
                </c:pt>
                <c:pt idx="2610">
                  <c:v>4.7949999999999998E-3</c:v>
                </c:pt>
                <c:pt idx="2611">
                  <c:v>4.81E-3</c:v>
                </c:pt>
                <c:pt idx="2612">
                  <c:v>4.8279999999999998E-3</c:v>
                </c:pt>
                <c:pt idx="2613">
                  <c:v>4.8469999999999997E-3</c:v>
                </c:pt>
                <c:pt idx="2614">
                  <c:v>4.8669999999999998E-3</c:v>
                </c:pt>
                <c:pt idx="2615">
                  <c:v>4.8900000000000002E-3</c:v>
                </c:pt>
                <c:pt idx="2616">
                  <c:v>4.914E-3</c:v>
                </c:pt>
                <c:pt idx="2617">
                  <c:v>4.9410000000000001E-3</c:v>
                </c:pt>
                <c:pt idx="2618">
                  <c:v>4.9680000000000002E-3</c:v>
                </c:pt>
                <c:pt idx="2619">
                  <c:v>4.9979999999999998E-3</c:v>
                </c:pt>
                <c:pt idx="2620">
                  <c:v>5.0299999999999997E-3</c:v>
                </c:pt>
                <c:pt idx="2621">
                  <c:v>5.0629999999999998E-3</c:v>
                </c:pt>
                <c:pt idx="2622">
                  <c:v>5.0980000000000001E-3</c:v>
                </c:pt>
                <c:pt idx="2623">
                  <c:v>5.1349999999999998E-3</c:v>
                </c:pt>
                <c:pt idx="2624">
                  <c:v>5.1729999999999996E-3</c:v>
                </c:pt>
                <c:pt idx="2625">
                  <c:v>5.2139999999999999E-3</c:v>
                </c:pt>
                <c:pt idx="2626">
                  <c:v>5.2560000000000003E-3</c:v>
                </c:pt>
                <c:pt idx="2627">
                  <c:v>5.3E-3</c:v>
                </c:pt>
                <c:pt idx="2628">
                  <c:v>5.3460000000000001E-3</c:v>
                </c:pt>
                <c:pt idx="2629">
                  <c:v>5.3930000000000002E-3</c:v>
                </c:pt>
                <c:pt idx="2630">
                  <c:v>5.4429999999999999E-3</c:v>
                </c:pt>
                <c:pt idx="2631">
                  <c:v>5.4939999999999998E-3</c:v>
                </c:pt>
                <c:pt idx="2632">
                  <c:v>5.5469999999999998E-3</c:v>
                </c:pt>
                <c:pt idx="2633">
                  <c:v>5.6010000000000001E-3</c:v>
                </c:pt>
                <c:pt idx="2634">
                  <c:v>5.6579999999999998E-3</c:v>
                </c:pt>
                <c:pt idx="2635">
                  <c:v>5.7159999999999997E-3</c:v>
                </c:pt>
                <c:pt idx="2636">
                  <c:v>5.7759999999999999E-3</c:v>
                </c:pt>
                <c:pt idx="2637">
                  <c:v>5.8380000000000003E-3</c:v>
                </c:pt>
                <c:pt idx="2638">
                  <c:v>5.901E-3</c:v>
                </c:pt>
                <c:pt idx="2639">
                  <c:v>5.9659999999999999E-3</c:v>
                </c:pt>
                <c:pt idx="2640">
                  <c:v>6.0340000000000003E-3</c:v>
                </c:pt>
                <c:pt idx="2641">
                  <c:v>6.1019999999999998E-3</c:v>
                </c:pt>
                <c:pt idx="2642">
                  <c:v>6.1729999999999997E-3</c:v>
                </c:pt>
                <c:pt idx="2643">
                  <c:v>6.2459999999999998E-3</c:v>
                </c:pt>
                <c:pt idx="2644">
                  <c:v>6.3200000000000001E-3</c:v>
                </c:pt>
                <c:pt idx="2645">
                  <c:v>6.3959999999999998E-3</c:v>
                </c:pt>
                <c:pt idx="2646">
                  <c:v>6.4739999999999997E-3</c:v>
                </c:pt>
                <c:pt idx="2647">
                  <c:v>6.5529999999999998E-3</c:v>
                </c:pt>
                <c:pt idx="2648">
                  <c:v>6.6350000000000003E-3</c:v>
                </c:pt>
                <c:pt idx="2649">
                  <c:v>6.718E-3</c:v>
                </c:pt>
                <c:pt idx="2650">
                  <c:v>6.803E-3</c:v>
                </c:pt>
                <c:pt idx="2651">
                  <c:v>6.8890000000000002E-3</c:v>
                </c:pt>
                <c:pt idx="2652">
                  <c:v>6.9779999999999998E-3</c:v>
                </c:pt>
                <c:pt idx="2653">
                  <c:v>7.0679999999999996E-3</c:v>
                </c:pt>
                <c:pt idx="2654">
                  <c:v>7.1599999999999997E-3</c:v>
                </c:pt>
                <c:pt idx="2655">
                  <c:v>7.254E-3</c:v>
                </c:pt>
                <c:pt idx="2656">
                  <c:v>7.3499999999999998E-3</c:v>
                </c:pt>
                <c:pt idx="2657">
                  <c:v>7.4469999999999996E-3</c:v>
                </c:pt>
                <c:pt idx="2658">
                  <c:v>7.5459999999999998E-3</c:v>
                </c:pt>
                <c:pt idx="2659">
                  <c:v>7.6470000000000002E-3</c:v>
                </c:pt>
                <c:pt idx="2660">
                  <c:v>7.7499999999999999E-3</c:v>
                </c:pt>
                <c:pt idx="2661">
                  <c:v>7.8549999999999991E-3</c:v>
                </c:pt>
                <c:pt idx="2662">
                  <c:v>7.9609999999999993E-3</c:v>
                </c:pt>
                <c:pt idx="2663">
                  <c:v>8.0689999999999998E-3</c:v>
                </c:pt>
                <c:pt idx="2664">
                  <c:v>8.1790000000000005E-3</c:v>
                </c:pt>
                <c:pt idx="2665">
                  <c:v>8.2909999999999998E-3</c:v>
                </c:pt>
                <c:pt idx="2666">
                  <c:v>8.404E-3</c:v>
                </c:pt>
                <c:pt idx="2667">
                  <c:v>8.5190000000000005E-3</c:v>
                </c:pt>
                <c:pt idx="2668">
                  <c:v>8.6359999999999996E-3</c:v>
                </c:pt>
                <c:pt idx="2669">
                  <c:v>8.7550000000000006E-3</c:v>
                </c:pt>
                <c:pt idx="2670">
                  <c:v>8.8760000000000002E-3</c:v>
                </c:pt>
                <c:pt idx="2671">
                  <c:v>8.9980000000000008E-3</c:v>
                </c:pt>
                <c:pt idx="2672">
                  <c:v>9.1219999999999999E-3</c:v>
                </c:pt>
                <c:pt idx="2673">
                  <c:v>9.2479999999999993E-3</c:v>
                </c:pt>
                <c:pt idx="2674">
                  <c:v>9.3760000000000007E-3</c:v>
                </c:pt>
                <c:pt idx="2675">
                  <c:v>9.5049999999999996E-3</c:v>
                </c:pt>
                <c:pt idx="2676">
                  <c:v>9.6369999999999997E-3</c:v>
                </c:pt>
                <c:pt idx="2677">
                  <c:v>9.7699999999999992E-3</c:v>
                </c:pt>
                <c:pt idx="2678">
                  <c:v>9.9039999999999996E-3</c:v>
                </c:pt>
                <c:pt idx="2679">
                  <c:v>1.0041E-2</c:v>
                </c:pt>
                <c:pt idx="2680">
                  <c:v>1.0179000000000001E-2</c:v>
                </c:pt>
                <c:pt idx="2681">
                  <c:v>1.0319999999999999E-2</c:v>
                </c:pt>
                <c:pt idx="2682">
                  <c:v>1.0462000000000001E-2</c:v>
                </c:pt>
                <c:pt idx="2683">
                  <c:v>1.0605E-2</c:v>
                </c:pt>
                <c:pt idx="2684">
                  <c:v>1.0751E-2</c:v>
                </c:pt>
                <c:pt idx="2685">
                  <c:v>1.0266000000000001E-2</c:v>
                </c:pt>
                <c:pt idx="2686">
                  <c:v>8.8699999999999994E-3</c:v>
                </c:pt>
                <c:pt idx="2687">
                  <c:v>7.0800000000000004E-3</c:v>
                </c:pt>
                <c:pt idx="2688">
                  <c:v>5.5139999999999998E-3</c:v>
                </c:pt>
                <c:pt idx="2689">
                  <c:v>4.5840000000000004E-3</c:v>
                </c:pt>
                <c:pt idx="2690">
                  <c:v>4.5170000000000002E-3</c:v>
                </c:pt>
                <c:pt idx="2691">
                  <c:v>5.097E-3</c:v>
                </c:pt>
                <c:pt idx="2692">
                  <c:v>6.5329999999999997E-3</c:v>
                </c:pt>
                <c:pt idx="2693">
                  <c:v>8.1799999999999998E-3</c:v>
                </c:pt>
                <c:pt idx="2694">
                  <c:v>9.2460000000000007E-3</c:v>
                </c:pt>
                <c:pt idx="2695">
                  <c:v>9.5449999999999997E-3</c:v>
                </c:pt>
                <c:pt idx="2696">
                  <c:v>9.5379999999999996E-3</c:v>
                </c:pt>
                <c:pt idx="2697">
                  <c:v>9.8399999999999998E-3</c:v>
                </c:pt>
                <c:pt idx="2698">
                  <c:v>1.1048000000000001E-2</c:v>
                </c:pt>
                <c:pt idx="2699">
                  <c:v>1.3443E-2</c:v>
                </c:pt>
                <c:pt idx="2700">
                  <c:v>1.6489E-2</c:v>
                </c:pt>
                <c:pt idx="2701">
                  <c:v>1.9219E-2</c:v>
                </c:pt>
                <c:pt idx="2702">
                  <c:v>2.1135999999999999E-2</c:v>
                </c:pt>
                <c:pt idx="2703">
                  <c:v>2.2546E-2</c:v>
                </c:pt>
                <c:pt idx="2704">
                  <c:v>2.4140000000000002E-2</c:v>
                </c:pt>
                <c:pt idx="2705">
                  <c:v>2.6221000000000001E-2</c:v>
                </c:pt>
                <c:pt idx="2706">
                  <c:v>2.8312E-2</c:v>
                </c:pt>
                <c:pt idx="2707">
                  <c:v>2.9453E-2</c:v>
                </c:pt>
                <c:pt idx="2708">
                  <c:v>2.9173999999999999E-2</c:v>
                </c:pt>
                <c:pt idx="2709">
                  <c:v>2.8042000000000001E-2</c:v>
                </c:pt>
                <c:pt idx="2710">
                  <c:v>2.7018E-2</c:v>
                </c:pt>
                <c:pt idx="2711">
                  <c:v>2.6585999999999999E-2</c:v>
                </c:pt>
                <c:pt idx="2712">
                  <c:v>2.6231999999999998E-2</c:v>
                </c:pt>
                <c:pt idx="2713">
                  <c:v>2.5184000000000002E-2</c:v>
                </c:pt>
                <c:pt idx="2714">
                  <c:v>2.3442000000000001E-2</c:v>
                </c:pt>
                <c:pt idx="2715">
                  <c:v>2.1572999999999998E-2</c:v>
                </c:pt>
                <c:pt idx="2716">
                  <c:v>2.0011999999999999E-2</c:v>
                </c:pt>
                <c:pt idx="2717">
                  <c:v>1.8592000000000001E-2</c:v>
                </c:pt>
                <c:pt idx="2718">
                  <c:v>1.6809999999999999E-2</c:v>
                </c:pt>
                <c:pt idx="2719">
                  <c:v>1.4811E-2</c:v>
                </c:pt>
                <c:pt idx="2720">
                  <c:v>1.3365E-2</c:v>
                </c:pt>
                <c:pt idx="2721">
                  <c:v>1.2878000000000001E-2</c:v>
                </c:pt>
                <c:pt idx="2722">
                  <c:v>1.1867000000000001E-2</c:v>
                </c:pt>
                <c:pt idx="2723">
                  <c:v>1.0988E-2</c:v>
                </c:pt>
                <c:pt idx="2724">
                  <c:v>1.0089000000000001E-2</c:v>
                </c:pt>
                <c:pt idx="2725">
                  <c:v>9.6419999999999995E-3</c:v>
                </c:pt>
                <c:pt idx="2726">
                  <c:v>9.9500000000000005E-3</c:v>
                </c:pt>
                <c:pt idx="2727">
                  <c:v>1.0551E-2</c:v>
                </c:pt>
                <c:pt idx="2728">
                  <c:v>1.1086E-2</c:v>
                </c:pt>
                <c:pt idx="2729">
                  <c:v>1.1702000000000001E-2</c:v>
                </c:pt>
                <c:pt idx="2730">
                  <c:v>1.2604000000000001E-2</c:v>
                </c:pt>
                <c:pt idx="2731">
                  <c:v>1.3901E-2</c:v>
                </c:pt>
                <c:pt idx="2732">
                  <c:v>1.5678000000000001E-2</c:v>
                </c:pt>
                <c:pt idx="2733">
                  <c:v>1.7693E-2</c:v>
                </c:pt>
                <c:pt idx="2734">
                  <c:v>1.9210000000000001E-2</c:v>
                </c:pt>
                <c:pt idx="2735">
                  <c:v>1.9521E-2</c:v>
                </c:pt>
                <c:pt idx="2736">
                  <c:v>1.8426999999999999E-2</c:v>
                </c:pt>
                <c:pt idx="2737">
                  <c:v>1.6622000000000001E-2</c:v>
                </c:pt>
                <c:pt idx="2738">
                  <c:v>1.5323E-2</c:v>
                </c:pt>
                <c:pt idx="2739">
                  <c:v>1.5387E-2</c:v>
                </c:pt>
                <c:pt idx="2740">
                  <c:v>1.6917000000000001E-2</c:v>
                </c:pt>
                <c:pt idx="2741">
                  <c:v>1.8915999999999999E-2</c:v>
                </c:pt>
                <c:pt idx="2742">
                  <c:v>1.993E-2</c:v>
                </c:pt>
                <c:pt idx="2743">
                  <c:v>1.9772000000000001E-2</c:v>
                </c:pt>
                <c:pt idx="2744">
                  <c:v>1.9262000000000001E-2</c:v>
                </c:pt>
                <c:pt idx="2745">
                  <c:v>1.8848E-2</c:v>
                </c:pt>
                <c:pt idx="2746">
                  <c:v>1.8359E-2</c:v>
                </c:pt>
                <c:pt idx="2747">
                  <c:v>1.7557E-2</c:v>
                </c:pt>
                <c:pt idx="2748">
                  <c:v>1.6442999999999999E-2</c:v>
                </c:pt>
                <c:pt idx="2749">
                  <c:v>1.5065E-2</c:v>
                </c:pt>
                <c:pt idx="2750">
                  <c:v>1.3383000000000001E-2</c:v>
                </c:pt>
                <c:pt idx="2751">
                  <c:v>1.153E-2</c:v>
                </c:pt>
                <c:pt idx="2752">
                  <c:v>9.8519999999999996E-3</c:v>
                </c:pt>
                <c:pt idx="2753">
                  <c:v>8.3239999999999998E-3</c:v>
                </c:pt>
                <c:pt idx="2754">
                  <c:v>6.8669999999999998E-3</c:v>
                </c:pt>
                <c:pt idx="2755">
                  <c:v>5.7910000000000001E-3</c:v>
                </c:pt>
                <c:pt idx="2756">
                  <c:v>5.4260000000000003E-3</c:v>
                </c:pt>
                <c:pt idx="2757">
                  <c:v>5.4019999999999997E-3</c:v>
                </c:pt>
                <c:pt idx="2758">
                  <c:v>5.3749999999999996E-3</c:v>
                </c:pt>
                <c:pt idx="2759">
                  <c:v>5.019E-3</c:v>
                </c:pt>
                <c:pt idx="2760">
                  <c:v>5.0480000000000004E-3</c:v>
                </c:pt>
                <c:pt idx="2761">
                  <c:v>6.5129999999999997E-3</c:v>
                </c:pt>
                <c:pt idx="2762">
                  <c:v>9.7359999999999999E-3</c:v>
                </c:pt>
                <c:pt idx="2763">
                  <c:v>1.4803E-2</c:v>
                </c:pt>
                <c:pt idx="2764">
                  <c:v>2.1389999999999999E-2</c:v>
                </c:pt>
                <c:pt idx="2765">
                  <c:v>2.8128E-2</c:v>
                </c:pt>
                <c:pt idx="2766">
                  <c:v>3.2522000000000002E-2</c:v>
                </c:pt>
                <c:pt idx="2767">
                  <c:v>3.3876000000000003E-2</c:v>
                </c:pt>
                <c:pt idx="2768">
                  <c:v>3.3385999999999999E-2</c:v>
                </c:pt>
                <c:pt idx="2769">
                  <c:v>3.2016000000000003E-2</c:v>
                </c:pt>
                <c:pt idx="2770">
                  <c:v>3.0234E-2</c:v>
                </c:pt>
                <c:pt idx="2771">
                  <c:v>2.8198999999999998E-2</c:v>
                </c:pt>
                <c:pt idx="2772">
                  <c:v>2.5895999999999999E-2</c:v>
                </c:pt>
                <c:pt idx="2773">
                  <c:v>2.3609999999999999E-2</c:v>
                </c:pt>
                <c:pt idx="2774">
                  <c:v>2.1815999999999999E-2</c:v>
                </c:pt>
                <c:pt idx="2775">
                  <c:v>2.0584999999999999E-2</c:v>
                </c:pt>
                <c:pt idx="2776">
                  <c:v>1.9562E-2</c:v>
                </c:pt>
                <c:pt idx="2777">
                  <c:v>1.8733E-2</c:v>
                </c:pt>
                <c:pt idx="2778">
                  <c:v>1.8873999999999998E-2</c:v>
                </c:pt>
                <c:pt idx="2779">
                  <c:v>2.0702000000000002E-2</c:v>
                </c:pt>
                <c:pt idx="2780">
                  <c:v>2.4E-2</c:v>
                </c:pt>
                <c:pt idx="2781">
                  <c:v>2.7775000000000001E-2</c:v>
                </c:pt>
                <c:pt idx="2782">
                  <c:v>3.1288999999999997E-2</c:v>
                </c:pt>
                <c:pt idx="2783">
                  <c:v>3.4995999999999999E-2</c:v>
                </c:pt>
                <c:pt idx="2784">
                  <c:v>3.9877999999999997E-2</c:v>
                </c:pt>
                <c:pt idx="2785">
                  <c:v>4.6501000000000001E-2</c:v>
                </c:pt>
                <c:pt idx="2786">
                  <c:v>5.4996999999999997E-2</c:v>
                </c:pt>
                <c:pt idx="2787">
                  <c:v>6.5014000000000002E-2</c:v>
                </c:pt>
                <c:pt idx="2788">
                  <c:v>7.4981000000000006E-2</c:v>
                </c:pt>
                <c:pt idx="2789">
                  <c:v>8.2028000000000004E-2</c:v>
                </c:pt>
                <c:pt idx="2790">
                  <c:v>8.4596000000000005E-2</c:v>
                </c:pt>
                <c:pt idx="2791">
                  <c:v>8.4275000000000003E-2</c:v>
                </c:pt>
                <c:pt idx="2792">
                  <c:v>8.3012000000000002E-2</c:v>
                </c:pt>
                <c:pt idx="2793">
                  <c:v>8.1021999999999997E-2</c:v>
                </c:pt>
                <c:pt idx="2794">
                  <c:v>7.7915999999999999E-2</c:v>
                </c:pt>
                <c:pt idx="2795">
                  <c:v>7.3593000000000006E-2</c:v>
                </c:pt>
                <c:pt idx="2796">
                  <c:v>6.8618999999999999E-2</c:v>
                </c:pt>
                <c:pt idx="2797">
                  <c:v>6.4177999999999999E-2</c:v>
                </c:pt>
                <c:pt idx="2798">
                  <c:v>6.1164999999999997E-2</c:v>
                </c:pt>
                <c:pt idx="2799">
                  <c:v>5.9612999999999999E-2</c:v>
                </c:pt>
                <c:pt idx="2800">
                  <c:v>5.9128E-2</c:v>
                </c:pt>
                <c:pt idx="2801">
                  <c:v>5.9655E-2</c:v>
                </c:pt>
                <c:pt idx="2802">
                  <c:v>6.1591E-2</c:v>
                </c:pt>
                <c:pt idx="2803">
                  <c:v>6.5204999999999999E-2</c:v>
                </c:pt>
                <c:pt idx="2804">
                  <c:v>7.0198999999999998E-2</c:v>
                </c:pt>
                <c:pt idx="2805">
                  <c:v>7.5967000000000007E-2</c:v>
                </c:pt>
                <c:pt idx="2806">
                  <c:v>8.2207000000000002E-2</c:v>
                </c:pt>
                <c:pt idx="2807">
                  <c:v>8.8968000000000005E-2</c:v>
                </c:pt>
                <c:pt idx="2808">
                  <c:v>9.6379999999999993E-2</c:v>
                </c:pt>
                <c:pt idx="2809">
                  <c:v>0.104673</c:v>
                </c:pt>
                <c:pt idx="2810">
                  <c:v>0.11403199999999999</c:v>
                </c:pt>
                <c:pt idx="2811">
                  <c:v>0.124247</c:v>
                </c:pt>
                <c:pt idx="2812">
                  <c:v>0.134404</c:v>
                </c:pt>
                <c:pt idx="2813">
                  <c:v>0.14235400000000001</c:v>
                </c:pt>
                <c:pt idx="2814">
                  <c:v>0.14665700000000001</c:v>
                </c:pt>
                <c:pt idx="2815">
                  <c:v>0.14913299999999999</c:v>
                </c:pt>
                <c:pt idx="2816">
                  <c:v>0.15140799999999999</c:v>
                </c:pt>
                <c:pt idx="2817">
                  <c:v>0.154283</c:v>
                </c:pt>
                <c:pt idx="2818">
                  <c:v>0.158196</c:v>
                </c:pt>
                <c:pt idx="2819">
                  <c:v>0.16259100000000001</c:v>
                </c:pt>
                <c:pt idx="2820">
                  <c:v>0.16656000000000001</c:v>
                </c:pt>
                <c:pt idx="2821">
                  <c:v>0.17099400000000001</c:v>
                </c:pt>
                <c:pt idx="2822">
                  <c:v>0.17711299999999999</c:v>
                </c:pt>
                <c:pt idx="2823">
                  <c:v>0.18534</c:v>
                </c:pt>
                <c:pt idx="2824">
                  <c:v>0.19587299999999999</c:v>
                </c:pt>
                <c:pt idx="2825">
                  <c:v>0.20908599999999999</c:v>
                </c:pt>
                <c:pt idx="2826">
                  <c:v>0.22514700000000001</c:v>
                </c:pt>
                <c:pt idx="2827">
                  <c:v>0.24356900000000001</c:v>
                </c:pt>
                <c:pt idx="2828">
                  <c:v>0.26335900000000001</c:v>
                </c:pt>
                <c:pt idx="2829">
                  <c:v>0.28354000000000001</c:v>
                </c:pt>
                <c:pt idx="2830">
                  <c:v>0.30357200000000001</c:v>
                </c:pt>
                <c:pt idx="2831">
                  <c:v>0.32352300000000001</c:v>
                </c:pt>
                <c:pt idx="2832">
                  <c:v>0.34413199999999999</c:v>
                </c:pt>
                <c:pt idx="2833">
                  <c:v>0.36644199999999999</c:v>
                </c:pt>
                <c:pt idx="2834">
                  <c:v>0.39105899999999999</c:v>
                </c:pt>
                <c:pt idx="2835">
                  <c:v>0.41685499999999998</c:v>
                </c:pt>
                <c:pt idx="2836">
                  <c:v>0.43910199999999999</c:v>
                </c:pt>
                <c:pt idx="2837">
                  <c:v>0.45405000000000001</c:v>
                </c:pt>
                <c:pt idx="2838">
                  <c:v>0.46427499999999999</c:v>
                </c:pt>
                <c:pt idx="2839">
                  <c:v>0.47486800000000001</c:v>
                </c:pt>
                <c:pt idx="2840">
                  <c:v>0.48718699999999998</c:v>
                </c:pt>
                <c:pt idx="2841">
                  <c:v>0.50017199999999995</c:v>
                </c:pt>
                <c:pt idx="2842">
                  <c:v>0.51212899999999995</c:v>
                </c:pt>
                <c:pt idx="2843">
                  <c:v>0.52218500000000001</c:v>
                </c:pt>
                <c:pt idx="2844">
                  <c:v>0.53171900000000005</c:v>
                </c:pt>
                <c:pt idx="2845">
                  <c:v>0.54351300000000002</c:v>
                </c:pt>
                <c:pt idx="2846">
                  <c:v>0.55865600000000004</c:v>
                </c:pt>
                <c:pt idx="2847">
                  <c:v>0.57666899999999999</c:v>
                </c:pt>
                <c:pt idx="2848">
                  <c:v>0.59610600000000002</c:v>
                </c:pt>
                <c:pt idx="2849">
                  <c:v>0.61547799999999997</c:v>
                </c:pt>
                <c:pt idx="2850">
                  <c:v>0.63519599999999998</c:v>
                </c:pt>
                <c:pt idx="2851">
                  <c:v>0.65633699999999995</c:v>
                </c:pt>
                <c:pt idx="2852">
                  <c:v>0.67914699999999995</c:v>
                </c:pt>
                <c:pt idx="2853">
                  <c:v>0.70312699999999995</c:v>
                </c:pt>
                <c:pt idx="2854">
                  <c:v>0.72775000000000001</c:v>
                </c:pt>
                <c:pt idx="2855">
                  <c:v>0.75314499999999995</c:v>
                </c:pt>
                <c:pt idx="2856">
                  <c:v>0.77940100000000001</c:v>
                </c:pt>
                <c:pt idx="2857">
                  <c:v>0.80518100000000004</c:v>
                </c:pt>
                <c:pt idx="2858">
                  <c:v>0.82836100000000001</c:v>
                </c:pt>
                <c:pt idx="2859">
                  <c:v>0.84742600000000001</c:v>
                </c:pt>
                <c:pt idx="2860">
                  <c:v>0.86179099999999997</c:v>
                </c:pt>
                <c:pt idx="2861">
                  <c:v>0.87440899999999999</c:v>
                </c:pt>
                <c:pt idx="2862">
                  <c:v>0.88908699999999996</c:v>
                </c:pt>
                <c:pt idx="2863">
                  <c:v>0.90628500000000001</c:v>
                </c:pt>
                <c:pt idx="2864">
                  <c:v>0.92509600000000003</c:v>
                </c:pt>
                <c:pt idx="2865">
                  <c:v>0.94418500000000005</c:v>
                </c:pt>
                <c:pt idx="2866">
                  <c:v>0.96223999999999998</c:v>
                </c:pt>
                <c:pt idx="2867">
                  <c:v>0.97911000000000004</c:v>
                </c:pt>
                <c:pt idx="2868">
                  <c:v>0.99593500000000001</c:v>
                </c:pt>
                <c:pt idx="2869">
                  <c:v>1.013639</c:v>
                </c:pt>
                <c:pt idx="2870">
                  <c:v>1.0321880000000001</c:v>
                </c:pt>
                <c:pt idx="2871">
                  <c:v>1.0508489999999999</c:v>
                </c:pt>
                <c:pt idx="2872">
                  <c:v>1.068832</c:v>
                </c:pt>
                <c:pt idx="2873">
                  <c:v>1.0865050000000001</c:v>
                </c:pt>
                <c:pt idx="2874">
                  <c:v>1.1054580000000001</c:v>
                </c:pt>
                <c:pt idx="2875">
                  <c:v>1.1261840000000001</c:v>
                </c:pt>
                <c:pt idx="2876">
                  <c:v>1.1480619999999999</c:v>
                </c:pt>
                <c:pt idx="2877">
                  <c:v>1.1704349999999999</c:v>
                </c:pt>
                <c:pt idx="2878">
                  <c:v>1.1927300000000001</c:v>
                </c:pt>
                <c:pt idx="2879">
                  <c:v>1.2125870000000001</c:v>
                </c:pt>
                <c:pt idx="2880">
                  <c:v>1.2243090000000001</c:v>
                </c:pt>
                <c:pt idx="2881">
                  <c:v>1.2286779999999999</c:v>
                </c:pt>
                <c:pt idx="2882">
                  <c:v>1.2313000000000001</c:v>
                </c:pt>
                <c:pt idx="2883">
                  <c:v>1.2357739999999999</c:v>
                </c:pt>
                <c:pt idx="2884">
                  <c:v>1.2431479999999999</c:v>
                </c:pt>
                <c:pt idx="2885">
                  <c:v>1.253177</c:v>
                </c:pt>
                <c:pt idx="2886">
                  <c:v>1.265296</c:v>
                </c:pt>
                <c:pt idx="2887">
                  <c:v>1.2785260000000001</c:v>
                </c:pt>
                <c:pt idx="2888">
                  <c:v>1.2911010000000001</c:v>
                </c:pt>
                <c:pt idx="2889">
                  <c:v>1.300775</c:v>
                </c:pt>
                <c:pt idx="2890">
                  <c:v>1.3066230000000001</c:v>
                </c:pt>
                <c:pt idx="2891">
                  <c:v>1.3106500000000001</c:v>
                </c:pt>
                <c:pt idx="2892">
                  <c:v>1.315904</c:v>
                </c:pt>
                <c:pt idx="2893">
                  <c:v>1.323844</c:v>
                </c:pt>
                <c:pt idx="2894">
                  <c:v>1.3344590000000001</c:v>
                </c:pt>
                <c:pt idx="2895">
                  <c:v>1.3473520000000001</c:v>
                </c:pt>
                <c:pt idx="2896">
                  <c:v>1.362174</c:v>
                </c:pt>
                <c:pt idx="2897">
                  <c:v>1.3786099999999999</c:v>
                </c:pt>
                <c:pt idx="2898">
                  <c:v>1.3965430000000001</c:v>
                </c:pt>
                <c:pt idx="2899">
                  <c:v>1.416026</c:v>
                </c:pt>
                <c:pt idx="2900">
                  <c:v>1.4366950000000001</c:v>
                </c:pt>
                <c:pt idx="2901">
                  <c:v>1.457238</c:v>
                </c:pt>
                <c:pt idx="2902">
                  <c:v>1.4754989999999999</c:v>
                </c:pt>
                <c:pt idx="2903">
                  <c:v>1.4889289999999999</c:v>
                </c:pt>
                <c:pt idx="2904">
                  <c:v>1.4964120000000001</c:v>
                </c:pt>
                <c:pt idx="2905">
                  <c:v>1.502092</c:v>
                </c:pt>
                <c:pt idx="2906">
                  <c:v>1.509193</c:v>
                </c:pt>
                <c:pt idx="2907">
                  <c:v>1.518203</c:v>
                </c:pt>
                <c:pt idx="2908">
                  <c:v>1.529072</c:v>
                </c:pt>
                <c:pt idx="2909">
                  <c:v>1.541023</c:v>
                </c:pt>
                <c:pt idx="2910">
                  <c:v>1.5527679999999999</c:v>
                </c:pt>
                <c:pt idx="2911">
                  <c:v>1.5629960000000001</c:v>
                </c:pt>
                <c:pt idx="2912">
                  <c:v>1.5710139999999999</c:v>
                </c:pt>
                <c:pt idx="2913">
                  <c:v>1.5773060000000001</c:v>
                </c:pt>
                <c:pt idx="2914">
                  <c:v>1.5835140000000001</c:v>
                </c:pt>
                <c:pt idx="2915">
                  <c:v>1.5910260000000001</c:v>
                </c:pt>
                <c:pt idx="2916">
                  <c:v>1.5996239999999999</c:v>
                </c:pt>
                <c:pt idx="2917">
                  <c:v>1.608703</c:v>
                </c:pt>
                <c:pt idx="2918">
                  <c:v>1.618312</c:v>
                </c:pt>
                <c:pt idx="2919">
                  <c:v>1.6288389999999999</c:v>
                </c:pt>
                <c:pt idx="2920">
                  <c:v>1.6403570000000001</c:v>
                </c:pt>
                <c:pt idx="2921">
                  <c:v>1.6519760000000001</c:v>
                </c:pt>
                <c:pt idx="2922">
                  <c:v>1.6621889999999999</c:v>
                </c:pt>
                <c:pt idx="2923">
                  <c:v>1.6705380000000001</c:v>
                </c:pt>
                <c:pt idx="2924">
                  <c:v>1.6775370000000001</c:v>
                </c:pt>
                <c:pt idx="2925">
                  <c:v>1.6832530000000001</c:v>
                </c:pt>
                <c:pt idx="2926">
                  <c:v>1.687111</c:v>
                </c:pt>
                <c:pt idx="2927">
                  <c:v>1.688312</c:v>
                </c:pt>
                <c:pt idx="2928">
                  <c:v>1.686242</c:v>
                </c:pt>
                <c:pt idx="2929">
                  <c:v>1.6817260000000001</c:v>
                </c:pt>
                <c:pt idx="2930">
                  <c:v>1.6774480000000001</c:v>
                </c:pt>
                <c:pt idx="2931">
                  <c:v>1.673427</c:v>
                </c:pt>
                <c:pt idx="2932">
                  <c:v>1.667645</c:v>
                </c:pt>
                <c:pt idx="2933">
                  <c:v>1.6603190000000001</c:v>
                </c:pt>
                <c:pt idx="2934">
                  <c:v>1.652496</c:v>
                </c:pt>
                <c:pt idx="2935">
                  <c:v>1.6446179999999999</c:v>
                </c:pt>
                <c:pt idx="2936">
                  <c:v>1.636639</c:v>
                </c:pt>
                <c:pt idx="2937">
                  <c:v>1.6283719999999999</c:v>
                </c:pt>
                <c:pt idx="2938">
                  <c:v>1.6195600000000001</c:v>
                </c:pt>
                <c:pt idx="2939">
                  <c:v>1.6099760000000001</c:v>
                </c:pt>
                <c:pt idx="2940">
                  <c:v>1.5998019999999999</c:v>
                </c:pt>
                <c:pt idx="2941">
                  <c:v>1.5895889999999999</c:v>
                </c:pt>
                <c:pt idx="2942">
                  <c:v>1.579558</c:v>
                </c:pt>
                <c:pt idx="2943">
                  <c:v>1.569369</c:v>
                </c:pt>
                <c:pt idx="2944">
                  <c:v>1.558311</c:v>
                </c:pt>
                <c:pt idx="2945">
                  <c:v>1.545566</c:v>
                </c:pt>
                <c:pt idx="2946">
                  <c:v>1.5311570000000001</c:v>
                </c:pt>
                <c:pt idx="2947">
                  <c:v>1.5165360000000001</c:v>
                </c:pt>
                <c:pt idx="2948">
                  <c:v>1.5029950000000001</c:v>
                </c:pt>
                <c:pt idx="2949">
                  <c:v>1.4906079999999999</c:v>
                </c:pt>
                <c:pt idx="2950">
                  <c:v>1.4789490000000001</c:v>
                </c:pt>
                <c:pt idx="2951">
                  <c:v>1.4676290000000001</c:v>
                </c:pt>
                <c:pt idx="2952">
                  <c:v>1.456294</c:v>
                </c:pt>
                <c:pt idx="2953">
                  <c:v>1.4443790000000001</c:v>
                </c:pt>
                <c:pt idx="2954">
                  <c:v>1.4310659999999999</c:v>
                </c:pt>
                <c:pt idx="2955">
                  <c:v>1.4159470000000001</c:v>
                </c:pt>
                <c:pt idx="2956">
                  <c:v>1.400358</c:v>
                </c:pt>
                <c:pt idx="2957">
                  <c:v>1.3863270000000001</c:v>
                </c:pt>
                <c:pt idx="2958">
                  <c:v>1.3739479999999999</c:v>
                </c:pt>
                <c:pt idx="2959">
                  <c:v>1.3623799999999999</c:v>
                </c:pt>
                <c:pt idx="2960">
                  <c:v>1.351156</c:v>
                </c:pt>
                <c:pt idx="2961">
                  <c:v>1.340273</c:v>
                </c:pt>
                <c:pt idx="2962">
                  <c:v>1.329779</c:v>
                </c:pt>
                <c:pt idx="2963">
                  <c:v>1.3194870000000001</c:v>
                </c:pt>
                <c:pt idx="2964">
                  <c:v>1.3091250000000001</c:v>
                </c:pt>
                <c:pt idx="2965">
                  <c:v>1.298592</c:v>
                </c:pt>
                <c:pt idx="2966">
                  <c:v>1.2880069999999999</c:v>
                </c:pt>
                <c:pt idx="2967">
                  <c:v>1.2775160000000001</c:v>
                </c:pt>
                <c:pt idx="2968">
                  <c:v>1.267056</c:v>
                </c:pt>
                <c:pt idx="2969">
                  <c:v>1.2564329999999999</c:v>
                </c:pt>
                <c:pt idx="2970">
                  <c:v>1.2455670000000001</c:v>
                </c:pt>
                <c:pt idx="2971">
                  <c:v>1.2346060000000001</c:v>
                </c:pt>
                <c:pt idx="2972">
                  <c:v>1.223795</c:v>
                </c:pt>
                <c:pt idx="2973">
                  <c:v>1.2132639999999999</c:v>
                </c:pt>
                <c:pt idx="2974">
                  <c:v>1.202923</c:v>
                </c:pt>
                <c:pt idx="2975">
                  <c:v>1.192577</c:v>
                </c:pt>
                <c:pt idx="2976">
                  <c:v>1.1821280000000001</c:v>
                </c:pt>
                <c:pt idx="2977">
                  <c:v>1.171651</c:v>
                </c:pt>
                <c:pt idx="2978">
                  <c:v>1.161327</c:v>
                </c:pt>
                <c:pt idx="2979">
                  <c:v>1.151346</c:v>
                </c:pt>
                <c:pt idx="2980">
                  <c:v>1.141786</c:v>
                </c:pt>
                <c:pt idx="2981">
                  <c:v>1.1325689999999999</c:v>
                </c:pt>
                <c:pt idx="2982">
                  <c:v>1.12358</c:v>
                </c:pt>
                <c:pt idx="2983">
                  <c:v>1.1148469999999999</c:v>
                </c:pt>
                <c:pt idx="2984">
                  <c:v>1.1065970000000001</c:v>
                </c:pt>
                <c:pt idx="2985">
                  <c:v>1.099116</c:v>
                </c:pt>
                <c:pt idx="2986">
                  <c:v>1.092551</c:v>
                </c:pt>
                <c:pt idx="2987">
                  <c:v>1.086641</c:v>
                </c:pt>
                <c:pt idx="2988">
                  <c:v>1.0801799999999999</c:v>
                </c:pt>
                <c:pt idx="2989">
                  <c:v>1.0717289999999999</c:v>
                </c:pt>
                <c:pt idx="2990">
                  <c:v>1.0617209999999999</c:v>
                </c:pt>
                <c:pt idx="2991">
                  <c:v>1.051361</c:v>
                </c:pt>
                <c:pt idx="2992">
                  <c:v>1.041309</c:v>
                </c:pt>
                <c:pt idx="2993">
                  <c:v>1.0318080000000001</c:v>
                </c:pt>
                <c:pt idx="2994">
                  <c:v>1.0231030000000001</c:v>
                </c:pt>
                <c:pt idx="2995">
                  <c:v>1.0156149999999999</c:v>
                </c:pt>
                <c:pt idx="2996">
                  <c:v>1.0096259999999999</c:v>
                </c:pt>
                <c:pt idx="2997">
                  <c:v>1.0044740000000001</c:v>
                </c:pt>
                <c:pt idx="2998">
                  <c:v>0.99826300000000001</c:v>
                </c:pt>
                <c:pt idx="2999">
                  <c:v>0.98993799999999998</c:v>
                </c:pt>
                <c:pt idx="3000">
                  <c:v>0.98041800000000001</c:v>
                </c:pt>
                <c:pt idx="3001">
                  <c:v>0.97110399999999997</c:v>
                </c:pt>
                <c:pt idx="3002">
                  <c:v>0.96296300000000001</c:v>
                </c:pt>
                <c:pt idx="3003">
                  <c:v>0.95631500000000003</c:v>
                </c:pt>
                <c:pt idx="3004">
                  <c:v>0.95080100000000001</c:v>
                </c:pt>
                <c:pt idx="3005">
                  <c:v>0.94580699999999995</c:v>
                </c:pt>
                <c:pt idx="3006">
                  <c:v>0.94123000000000001</c:v>
                </c:pt>
                <c:pt idx="3007">
                  <c:v>0.93758600000000003</c:v>
                </c:pt>
                <c:pt idx="3008">
                  <c:v>0.93550999999999995</c:v>
                </c:pt>
                <c:pt idx="3009">
                  <c:v>0.93535199999999996</c:v>
                </c:pt>
                <c:pt idx="3010">
                  <c:v>0.93704299999999996</c:v>
                </c:pt>
                <c:pt idx="3011">
                  <c:v>0.93981899999999996</c:v>
                </c:pt>
                <c:pt idx="3012">
                  <c:v>0.94115899999999997</c:v>
                </c:pt>
                <c:pt idx="3013">
                  <c:v>0.93718900000000005</c:v>
                </c:pt>
                <c:pt idx="3014">
                  <c:v>0.92805899999999997</c:v>
                </c:pt>
                <c:pt idx="3015">
                  <c:v>0.91730999999999996</c:v>
                </c:pt>
                <c:pt idx="3016">
                  <c:v>0.90756300000000001</c:v>
                </c:pt>
                <c:pt idx="3017">
                  <c:v>0.90002700000000002</c:v>
                </c:pt>
                <c:pt idx="3018">
                  <c:v>0.89476599999999995</c:v>
                </c:pt>
                <c:pt idx="3019">
                  <c:v>0.89052799999999999</c:v>
                </c:pt>
                <c:pt idx="3020">
                  <c:v>0.88564100000000001</c:v>
                </c:pt>
                <c:pt idx="3021">
                  <c:v>0.87961100000000003</c:v>
                </c:pt>
                <c:pt idx="3022">
                  <c:v>0.87323899999999999</c:v>
                </c:pt>
                <c:pt idx="3023">
                  <c:v>0.86875999999999998</c:v>
                </c:pt>
                <c:pt idx="3024">
                  <c:v>0.86799499999999996</c:v>
                </c:pt>
                <c:pt idx="3025">
                  <c:v>0.870259</c:v>
                </c:pt>
                <c:pt idx="3026">
                  <c:v>0.87362499999999998</c:v>
                </c:pt>
                <c:pt idx="3027">
                  <c:v>0.877193</c:v>
                </c:pt>
                <c:pt idx="3028">
                  <c:v>0.88141000000000003</c:v>
                </c:pt>
                <c:pt idx="3029">
                  <c:v>0.887297</c:v>
                </c:pt>
                <c:pt idx="3030">
                  <c:v>0.89594099999999999</c:v>
                </c:pt>
                <c:pt idx="3031">
                  <c:v>0.90775700000000004</c:v>
                </c:pt>
                <c:pt idx="3032">
                  <c:v>0.92192799999999997</c:v>
                </c:pt>
                <c:pt idx="3033">
                  <c:v>0.93684100000000003</c:v>
                </c:pt>
                <c:pt idx="3034">
                  <c:v>0.950909</c:v>
                </c:pt>
                <c:pt idx="3035">
                  <c:v>0.96215700000000004</c:v>
                </c:pt>
                <c:pt idx="3036">
                  <c:v>0.96771399999999996</c:v>
                </c:pt>
                <c:pt idx="3037">
                  <c:v>0.96630099999999997</c:v>
                </c:pt>
                <c:pt idx="3038">
                  <c:v>0.96203099999999997</c:v>
                </c:pt>
                <c:pt idx="3039">
                  <c:v>0.95932700000000004</c:v>
                </c:pt>
                <c:pt idx="3040">
                  <c:v>0.95695200000000002</c:v>
                </c:pt>
                <c:pt idx="3041">
                  <c:v>0.95180699999999996</c:v>
                </c:pt>
                <c:pt idx="3042">
                  <c:v>0.94405700000000004</c:v>
                </c:pt>
                <c:pt idx="3043">
                  <c:v>0.93525599999999998</c:v>
                </c:pt>
                <c:pt idx="3044">
                  <c:v>0.92727099999999996</c:v>
                </c:pt>
                <c:pt idx="3045">
                  <c:v>0.92206399999999999</c:v>
                </c:pt>
                <c:pt idx="3046">
                  <c:v>0.92024399999999995</c:v>
                </c:pt>
                <c:pt idx="3047">
                  <c:v>0.92100099999999996</c:v>
                </c:pt>
                <c:pt idx="3048">
                  <c:v>0.92238600000000004</c:v>
                </c:pt>
                <c:pt idx="3049">
                  <c:v>0.92213599999999996</c:v>
                </c:pt>
                <c:pt idx="3050">
                  <c:v>0.92018800000000001</c:v>
                </c:pt>
                <c:pt idx="3051">
                  <c:v>0.91875899999999999</c:v>
                </c:pt>
                <c:pt idx="3052">
                  <c:v>0.91963899999999998</c:v>
                </c:pt>
                <c:pt idx="3053">
                  <c:v>0.92329499999999998</c:v>
                </c:pt>
                <c:pt idx="3054">
                  <c:v>0.92948500000000001</c:v>
                </c:pt>
                <c:pt idx="3055">
                  <c:v>0.93739600000000001</c:v>
                </c:pt>
                <c:pt idx="3056">
                  <c:v>0.94563399999999997</c:v>
                </c:pt>
                <c:pt idx="3057">
                  <c:v>0.95311599999999996</c:v>
                </c:pt>
                <c:pt idx="3058">
                  <c:v>0.95982299999999998</c:v>
                </c:pt>
                <c:pt idx="3059">
                  <c:v>0.965777</c:v>
                </c:pt>
                <c:pt idx="3060">
                  <c:v>0.97035099999999996</c:v>
                </c:pt>
                <c:pt idx="3061">
                  <c:v>0.97320499999999999</c:v>
                </c:pt>
                <c:pt idx="3062">
                  <c:v>0.97479499999999997</c:v>
                </c:pt>
                <c:pt idx="3063">
                  <c:v>0.97507500000000003</c:v>
                </c:pt>
                <c:pt idx="3064">
                  <c:v>0.97320200000000001</c:v>
                </c:pt>
                <c:pt idx="3065">
                  <c:v>0.96948299999999998</c:v>
                </c:pt>
                <c:pt idx="3066">
                  <c:v>0.965001</c:v>
                </c:pt>
                <c:pt idx="3067">
                  <c:v>0.95938999999999997</c:v>
                </c:pt>
                <c:pt idx="3068">
                  <c:v>0.95319699999999996</c:v>
                </c:pt>
                <c:pt idx="3069">
                  <c:v>0.94775100000000001</c:v>
                </c:pt>
                <c:pt idx="3070">
                  <c:v>0.94381000000000004</c:v>
                </c:pt>
                <c:pt idx="3071">
                  <c:v>0.94077100000000002</c:v>
                </c:pt>
                <c:pt idx="3072">
                  <c:v>0.93648500000000001</c:v>
                </c:pt>
                <c:pt idx="3073">
                  <c:v>0.92956000000000005</c:v>
                </c:pt>
                <c:pt idx="3074">
                  <c:v>0.92136499999999999</c:v>
                </c:pt>
                <c:pt idx="3075">
                  <c:v>0.91378899999999996</c:v>
                </c:pt>
                <c:pt idx="3076">
                  <c:v>0.90790899999999997</c:v>
                </c:pt>
                <c:pt idx="3077">
                  <c:v>0.90437500000000004</c:v>
                </c:pt>
                <c:pt idx="3078">
                  <c:v>0.90311600000000003</c:v>
                </c:pt>
                <c:pt idx="3079">
                  <c:v>0.90314799999999995</c:v>
                </c:pt>
                <c:pt idx="3080">
                  <c:v>0.90347100000000002</c:v>
                </c:pt>
                <c:pt idx="3081">
                  <c:v>0.90397099999999997</c:v>
                </c:pt>
                <c:pt idx="3082">
                  <c:v>0.905026</c:v>
                </c:pt>
                <c:pt idx="3083">
                  <c:v>0.90650799999999998</c:v>
                </c:pt>
                <c:pt idx="3084">
                  <c:v>0.90786900000000004</c:v>
                </c:pt>
                <c:pt idx="3085">
                  <c:v>0.90876800000000002</c:v>
                </c:pt>
                <c:pt idx="3086">
                  <c:v>0.90802700000000003</c:v>
                </c:pt>
                <c:pt idx="3087">
                  <c:v>0.90260200000000002</c:v>
                </c:pt>
                <c:pt idx="3088">
                  <c:v>0.89139299999999999</c:v>
                </c:pt>
                <c:pt idx="3089">
                  <c:v>0.87572700000000003</c:v>
                </c:pt>
                <c:pt idx="3090">
                  <c:v>0.85722299999999996</c:v>
                </c:pt>
                <c:pt idx="3091">
                  <c:v>0.83854300000000004</c:v>
                </c:pt>
                <c:pt idx="3092">
                  <c:v>0.82233800000000001</c:v>
                </c:pt>
                <c:pt idx="3093">
                  <c:v>0.80898300000000001</c:v>
                </c:pt>
                <c:pt idx="3094">
                  <c:v>0.79723299999999997</c:v>
                </c:pt>
                <c:pt idx="3095">
                  <c:v>0.78557699999999997</c:v>
                </c:pt>
                <c:pt idx="3096">
                  <c:v>0.77312999999999998</c:v>
                </c:pt>
                <c:pt idx="3097">
                  <c:v>0.76047900000000002</c:v>
                </c:pt>
                <c:pt idx="3098">
                  <c:v>0.74891099999999999</c:v>
                </c:pt>
                <c:pt idx="3099">
                  <c:v>0.73915299999999995</c:v>
                </c:pt>
                <c:pt idx="3100">
                  <c:v>0.73150800000000005</c:v>
                </c:pt>
                <c:pt idx="3101">
                  <c:v>0.72544799999999998</c:v>
                </c:pt>
                <c:pt idx="3102">
                  <c:v>0.71977899999999995</c:v>
                </c:pt>
                <c:pt idx="3103">
                  <c:v>0.71420899999999998</c:v>
                </c:pt>
                <c:pt idx="3104">
                  <c:v>0.70951600000000004</c:v>
                </c:pt>
                <c:pt idx="3105">
                  <c:v>0.70623899999999995</c:v>
                </c:pt>
                <c:pt idx="3106">
                  <c:v>0.70402100000000001</c:v>
                </c:pt>
                <c:pt idx="3107">
                  <c:v>0.70204699999999998</c:v>
                </c:pt>
                <c:pt idx="3108">
                  <c:v>0.69947700000000002</c:v>
                </c:pt>
                <c:pt idx="3109">
                  <c:v>0.69497100000000001</c:v>
                </c:pt>
                <c:pt idx="3110">
                  <c:v>0.68611599999999995</c:v>
                </c:pt>
                <c:pt idx="3111">
                  <c:v>0.67188400000000004</c:v>
                </c:pt>
                <c:pt idx="3112">
                  <c:v>0.655609</c:v>
                </c:pt>
                <c:pt idx="3113">
                  <c:v>0.64047299999999996</c:v>
                </c:pt>
                <c:pt idx="3114">
                  <c:v>0.626606</c:v>
                </c:pt>
                <c:pt idx="3115">
                  <c:v>0.61311800000000005</c:v>
                </c:pt>
                <c:pt idx="3116">
                  <c:v>0.599499</c:v>
                </c:pt>
                <c:pt idx="3117">
                  <c:v>0.58591400000000005</c:v>
                </c:pt>
                <c:pt idx="3118">
                  <c:v>0.57296800000000003</c:v>
                </c:pt>
                <c:pt idx="3119">
                  <c:v>0.56136200000000003</c:v>
                </c:pt>
                <c:pt idx="3120">
                  <c:v>0.55139499999999997</c:v>
                </c:pt>
                <c:pt idx="3121">
                  <c:v>0.54268099999999997</c:v>
                </c:pt>
                <c:pt idx="3122">
                  <c:v>0.53444000000000003</c:v>
                </c:pt>
                <c:pt idx="3123">
                  <c:v>0.52613100000000002</c:v>
                </c:pt>
                <c:pt idx="3124">
                  <c:v>0.517544</c:v>
                </c:pt>
                <c:pt idx="3125">
                  <c:v>0.50866900000000004</c:v>
                </c:pt>
                <c:pt idx="3126">
                  <c:v>0.50021199999999999</c:v>
                </c:pt>
                <c:pt idx="3127">
                  <c:v>0.49367699999999998</c:v>
                </c:pt>
                <c:pt idx="3128">
                  <c:v>0.48994399999999999</c:v>
                </c:pt>
                <c:pt idx="3129">
                  <c:v>0.48852600000000002</c:v>
                </c:pt>
                <c:pt idx="3130">
                  <c:v>0.48819400000000002</c:v>
                </c:pt>
                <c:pt idx="3131">
                  <c:v>0.48813200000000001</c:v>
                </c:pt>
                <c:pt idx="3132">
                  <c:v>0.48801699999999998</c:v>
                </c:pt>
                <c:pt idx="3133">
                  <c:v>0.48710999999999999</c:v>
                </c:pt>
                <c:pt idx="3134">
                  <c:v>0.483904</c:v>
                </c:pt>
                <c:pt idx="3135">
                  <c:v>0.47734599999999999</c:v>
                </c:pt>
                <c:pt idx="3136">
                  <c:v>0.46821299999999999</c:v>
                </c:pt>
                <c:pt idx="3137">
                  <c:v>0.45806000000000002</c:v>
                </c:pt>
                <c:pt idx="3138">
                  <c:v>0.447961</c:v>
                </c:pt>
                <c:pt idx="3139">
                  <c:v>0.438747</c:v>
                </c:pt>
                <c:pt idx="3140">
                  <c:v>0.43138399999999999</c:v>
                </c:pt>
                <c:pt idx="3141">
                  <c:v>0.42659399999999997</c:v>
                </c:pt>
                <c:pt idx="3142">
                  <c:v>0.424597</c:v>
                </c:pt>
                <c:pt idx="3143">
                  <c:v>0.425292</c:v>
                </c:pt>
                <c:pt idx="3144">
                  <c:v>0.42824299999999998</c:v>
                </c:pt>
                <c:pt idx="3145">
                  <c:v>0.43244300000000002</c:v>
                </c:pt>
                <c:pt idx="3146">
                  <c:v>0.43662899999999999</c:v>
                </c:pt>
                <c:pt idx="3147">
                  <c:v>0.44051899999999999</c:v>
                </c:pt>
                <c:pt idx="3148">
                  <c:v>0.44496799999999997</c:v>
                </c:pt>
                <c:pt idx="3149">
                  <c:v>0.45091599999999998</c:v>
                </c:pt>
                <c:pt idx="3150">
                  <c:v>0.45885399999999998</c:v>
                </c:pt>
                <c:pt idx="3151">
                  <c:v>0.46885599999999999</c:v>
                </c:pt>
                <c:pt idx="3152">
                  <c:v>0.480514</c:v>
                </c:pt>
                <c:pt idx="3153">
                  <c:v>0.49287799999999998</c:v>
                </c:pt>
                <c:pt idx="3154">
                  <c:v>0.50487300000000002</c:v>
                </c:pt>
                <c:pt idx="3155">
                  <c:v>0.51571199999999995</c:v>
                </c:pt>
                <c:pt idx="3156">
                  <c:v>0.52416499999999999</c:v>
                </c:pt>
                <c:pt idx="3157">
                  <c:v>0.52836499999999997</c:v>
                </c:pt>
                <c:pt idx="3158">
                  <c:v>0.52751599999999998</c:v>
                </c:pt>
                <c:pt idx="3159">
                  <c:v>0.522675</c:v>
                </c:pt>
                <c:pt idx="3160">
                  <c:v>0.51638300000000004</c:v>
                </c:pt>
                <c:pt idx="3161">
                  <c:v>0.51110800000000001</c:v>
                </c:pt>
                <c:pt idx="3162">
                  <c:v>0.50792300000000001</c:v>
                </c:pt>
                <c:pt idx="3163">
                  <c:v>0.50679700000000005</c:v>
                </c:pt>
                <c:pt idx="3164">
                  <c:v>0.50717400000000001</c:v>
                </c:pt>
                <c:pt idx="3165">
                  <c:v>0.50866199999999995</c:v>
                </c:pt>
                <c:pt idx="3166">
                  <c:v>0.51141199999999998</c:v>
                </c:pt>
                <c:pt idx="3167">
                  <c:v>0.51572700000000005</c:v>
                </c:pt>
                <c:pt idx="3168">
                  <c:v>0.52135900000000002</c:v>
                </c:pt>
                <c:pt idx="3169">
                  <c:v>0.527227</c:v>
                </c:pt>
                <c:pt idx="3170">
                  <c:v>0.53232000000000002</c:v>
                </c:pt>
                <c:pt idx="3171">
                  <c:v>0.53709700000000005</c:v>
                </c:pt>
                <c:pt idx="3172">
                  <c:v>0.54272399999999998</c:v>
                </c:pt>
                <c:pt idx="3173">
                  <c:v>0.54976599999999998</c:v>
                </c:pt>
                <c:pt idx="3174">
                  <c:v>0.55821799999999999</c:v>
                </c:pt>
                <c:pt idx="3175">
                  <c:v>0.567801</c:v>
                </c:pt>
                <c:pt idx="3176">
                  <c:v>0.57791000000000003</c:v>
                </c:pt>
                <c:pt idx="3177">
                  <c:v>0.587534</c:v>
                </c:pt>
                <c:pt idx="3178">
                  <c:v>0.59550000000000003</c:v>
                </c:pt>
                <c:pt idx="3179">
                  <c:v>0.60087500000000005</c:v>
                </c:pt>
                <c:pt idx="3180">
                  <c:v>0.60325700000000004</c:v>
                </c:pt>
                <c:pt idx="3181">
                  <c:v>0.60325600000000001</c:v>
                </c:pt>
                <c:pt idx="3182">
                  <c:v>0.60263199999999995</c:v>
                </c:pt>
                <c:pt idx="3183">
                  <c:v>0.60280400000000001</c:v>
                </c:pt>
                <c:pt idx="3184">
                  <c:v>0.60403600000000002</c:v>
                </c:pt>
                <c:pt idx="3185">
                  <c:v>0.60528099999999996</c:v>
                </c:pt>
                <c:pt idx="3186">
                  <c:v>0.60457799999999995</c:v>
                </c:pt>
                <c:pt idx="3187">
                  <c:v>0.60154200000000002</c:v>
                </c:pt>
                <c:pt idx="3188">
                  <c:v>0.59733999999999998</c:v>
                </c:pt>
                <c:pt idx="3189">
                  <c:v>0.59318899999999997</c:v>
                </c:pt>
                <c:pt idx="3190">
                  <c:v>0.58963900000000002</c:v>
                </c:pt>
                <c:pt idx="3191">
                  <c:v>0.586391</c:v>
                </c:pt>
                <c:pt idx="3192">
                  <c:v>0.58276700000000003</c:v>
                </c:pt>
                <c:pt idx="3193">
                  <c:v>0.57825199999999999</c:v>
                </c:pt>
                <c:pt idx="3194">
                  <c:v>0.57288799999999995</c:v>
                </c:pt>
                <c:pt idx="3195">
                  <c:v>0.56725400000000004</c:v>
                </c:pt>
                <c:pt idx="3196">
                  <c:v>0.56184900000000004</c:v>
                </c:pt>
                <c:pt idx="3197">
                  <c:v>0.55692200000000003</c:v>
                </c:pt>
                <c:pt idx="3198">
                  <c:v>0.55268099999999998</c:v>
                </c:pt>
                <c:pt idx="3199">
                  <c:v>0.54932899999999996</c:v>
                </c:pt>
                <c:pt idx="3200">
                  <c:v>0.54708400000000001</c:v>
                </c:pt>
                <c:pt idx="3201">
                  <c:v>0.546157</c:v>
                </c:pt>
                <c:pt idx="3202">
                  <c:v>0.54655200000000004</c:v>
                </c:pt>
                <c:pt idx="3203">
                  <c:v>0.54778000000000004</c:v>
                </c:pt>
                <c:pt idx="3204">
                  <c:v>0.54916299999999996</c:v>
                </c:pt>
                <c:pt idx="3205">
                  <c:v>0.550674</c:v>
                </c:pt>
                <c:pt idx="3206">
                  <c:v>0.55294900000000002</c:v>
                </c:pt>
                <c:pt idx="3207">
                  <c:v>0.55646300000000004</c:v>
                </c:pt>
                <c:pt idx="3208">
                  <c:v>0.56089699999999998</c:v>
                </c:pt>
                <c:pt idx="3209">
                  <c:v>0.56499999999999995</c:v>
                </c:pt>
                <c:pt idx="3210">
                  <c:v>0.56746099999999999</c:v>
                </c:pt>
                <c:pt idx="3211">
                  <c:v>0.56874400000000003</c:v>
                </c:pt>
                <c:pt idx="3212">
                  <c:v>0.57003400000000004</c:v>
                </c:pt>
                <c:pt idx="3213">
                  <c:v>0.57156499999999999</c:v>
                </c:pt>
                <c:pt idx="3214">
                  <c:v>0.57306199999999996</c:v>
                </c:pt>
                <c:pt idx="3215">
                  <c:v>0.5746</c:v>
                </c:pt>
                <c:pt idx="3216">
                  <c:v>0.57679400000000003</c:v>
                </c:pt>
                <c:pt idx="3217">
                  <c:v>0.58020799999999995</c:v>
                </c:pt>
                <c:pt idx="3218">
                  <c:v>0.58491599999999999</c:v>
                </c:pt>
                <c:pt idx="3219">
                  <c:v>0.59069400000000005</c:v>
                </c:pt>
                <c:pt idx="3220">
                  <c:v>0.59743100000000005</c:v>
                </c:pt>
                <c:pt idx="3221">
                  <c:v>0.60514400000000002</c:v>
                </c:pt>
                <c:pt idx="3222">
                  <c:v>0.61372700000000002</c:v>
                </c:pt>
                <c:pt idx="3223">
                  <c:v>0.62301799999999996</c:v>
                </c:pt>
                <c:pt idx="3224">
                  <c:v>0.63293200000000005</c:v>
                </c:pt>
                <c:pt idx="3225">
                  <c:v>0.64333200000000001</c:v>
                </c:pt>
                <c:pt idx="3226">
                  <c:v>0.65386200000000005</c:v>
                </c:pt>
                <c:pt idx="3227">
                  <c:v>0.66422999999999999</c:v>
                </c:pt>
                <c:pt idx="3228">
                  <c:v>0.67470399999999997</c:v>
                </c:pt>
                <c:pt idx="3229">
                  <c:v>0.68586999999999998</c:v>
                </c:pt>
                <c:pt idx="3230">
                  <c:v>0.69756799999999997</c:v>
                </c:pt>
                <c:pt idx="3231">
                  <c:v>0.70886499999999997</c:v>
                </c:pt>
                <c:pt idx="3232">
                  <c:v>0.71890600000000004</c:v>
                </c:pt>
                <c:pt idx="3233">
                  <c:v>0.72694000000000003</c:v>
                </c:pt>
                <c:pt idx="3234">
                  <c:v>0.73238300000000001</c:v>
                </c:pt>
                <c:pt idx="3235">
                  <c:v>0.73588699999999996</c:v>
                </c:pt>
                <c:pt idx="3236">
                  <c:v>0.73899199999999998</c:v>
                </c:pt>
                <c:pt idx="3237">
                  <c:v>0.74227299999999996</c:v>
                </c:pt>
                <c:pt idx="3238">
                  <c:v>0.74534299999999998</c:v>
                </c:pt>
                <c:pt idx="3239">
                  <c:v>0.74767099999999997</c:v>
                </c:pt>
                <c:pt idx="3240">
                  <c:v>0.74925299999999995</c:v>
                </c:pt>
                <c:pt idx="3241">
                  <c:v>0.750475</c:v>
                </c:pt>
                <c:pt idx="3242">
                  <c:v>0.75155899999999998</c:v>
                </c:pt>
                <c:pt idx="3243">
                  <c:v>0.75226899999999997</c:v>
                </c:pt>
                <c:pt idx="3244">
                  <c:v>0.75191600000000003</c:v>
                </c:pt>
                <c:pt idx="3245">
                  <c:v>0.74983100000000003</c:v>
                </c:pt>
                <c:pt idx="3246">
                  <c:v>0.74623899999999999</c:v>
                </c:pt>
                <c:pt idx="3247">
                  <c:v>0.74211300000000002</c:v>
                </c:pt>
                <c:pt idx="3248">
                  <c:v>0.73827100000000001</c:v>
                </c:pt>
                <c:pt idx="3249">
                  <c:v>0.73500299999999996</c:v>
                </c:pt>
                <c:pt idx="3250">
                  <c:v>0.73226599999999997</c:v>
                </c:pt>
                <c:pt idx="3251">
                  <c:v>0.72999400000000003</c:v>
                </c:pt>
                <c:pt idx="3252">
                  <c:v>0.72812500000000002</c:v>
                </c:pt>
                <c:pt idx="3253">
                  <c:v>0.72638599999999998</c:v>
                </c:pt>
                <c:pt idx="3254">
                  <c:v>0.72421800000000003</c:v>
                </c:pt>
                <c:pt idx="3255">
                  <c:v>0.72107699999999997</c:v>
                </c:pt>
                <c:pt idx="3256">
                  <c:v>0.71700699999999995</c:v>
                </c:pt>
                <c:pt idx="3257">
                  <c:v>0.71271099999999998</c:v>
                </c:pt>
                <c:pt idx="3258">
                  <c:v>0.70899100000000004</c:v>
                </c:pt>
                <c:pt idx="3259">
                  <c:v>0.70630000000000004</c:v>
                </c:pt>
                <c:pt idx="3260">
                  <c:v>0.70450800000000002</c:v>
                </c:pt>
                <c:pt idx="3261">
                  <c:v>0.70292100000000002</c:v>
                </c:pt>
                <c:pt idx="3262">
                  <c:v>0.70075699999999996</c:v>
                </c:pt>
                <c:pt idx="3263">
                  <c:v>0.69786000000000004</c:v>
                </c:pt>
                <c:pt idx="3264">
                  <c:v>0.69481800000000005</c:v>
                </c:pt>
                <c:pt idx="3265">
                  <c:v>0.69210700000000003</c:v>
                </c:pt>
                <c:pt idx="3266">
                  <c:v>0.68955</c:v>
                </c:pt>
                <c:pt idx="3267">
                  <c:v>0.68655100000000002</c:v>
                </c:pt>
                <c:pt idx="3268">
                  <c:v>0.68259400000000003</c:v>
                </c:pt>
                <c:pt idx="3269">
                  <c:v>0.67788999999999999</c:v>
                </c:pt>
                <c:pt idx="3270">
                  <c:v>0.67351499999999997</c:v>
                </c:pt>
                <c:pt idx="3271">
                  <c:v>0.670319</c:v>
                </c:pt>
                <c:pt idx="3272">
                  <c:v>0.66812400000000005</c:v>
                </c:pt>
                <c:pt idx="3273">
                  <c:v>0.66607400000000005</c:v>
                </c:pt>
                <c:pt idx="3274">
                  <c:v>0.66338699999999995</c:v>
                </c:pt>
                <c:pt idx="3275">
                  <c:v>0.65991200000000005</c:v>
                </c:pt>
                <c:pt idx="3276">
                  <c:v>0.655941</c:v>
                </c:pt>
                <c:pt idx="3277">
                  <c:v>0.65156700000000001</c:v>
                </c:pt>
                <c:pt idx="3278">
                  <c:v>0.64646000000000003</c:v>
                </c:pt>
                <c:pt idx="3279">
                  <c:v>0.64038700000000004</c:v>
                </c:pt>
                <c:pt idx="3280">
                  <c:v>0.63388500000000003</c:v>
                </c:pt>
                <c:pt idx="3281">
                  <c:v>0.62782499999999997</c:v>
                </c:pt>
                <c:pt idx="3282">
                  <c:v>0.62237500000000001</c:v>
                </c:pt>
                <c:pt idx="3283">
                  <c:v>0.61723700000000004</c:v>
                </c:pt>
                <c:pt idx="3284">
                  <c:v>0.61230700000000005</c:v>
                </c:pt>
                <c:pt idx="3285">
                  <c:v>0.60777999999999999</c:v>
                </c:pt>
                <c:pt idx="3286">
                  <c:v>0.60398499999999999</c:v>
                </c:pt>
                <c:pt idx="3287">
                  <c:v>0.60124200000000005</c:v>
                </c:pt>
                <c:pt idx="3288">
                  <c:v>0.59956900000000002</c:v>
                </c:pt>
                <c:pt idx="3289">
                  <c:v>0.59835199999999999</c:v>
                </c:pt>
                <c:pt idx="3290">
                  <c:v>0.59655000000000002</c:v>
                </c:pt>
                <c:pt idx="3291">
                  <c:v>0.59353800000000001</c:v>
                </c:pt>
                <c:pt idx="3292">
                  <c:v>0.58945199999999998</c:v>
                </c:pt>
                <c:pt idx="3293">
                  <c:v>0.58482800000000001</c:v>
                </c:pt>
                <c:pt idx="3294">
                  <c:v>0.58015700000000003</c:v>
                </c:pt>
                <c:pt idx="3295">
                  <c:v>0.57553699999999997</c:v>
                </c:pt>
                <c:pt idx="3296">
                  <c:v>0.57061799999999996</c:v>
                </c:pt>
                <c:pt idx="3297">
                  <c:v>0.56499600000000005</c:v>
                </c:pt>
                <c:pt idx="3298">
                  <c:v>0.55877399999999999</c:v>
                </c:pt>
                <c:pt idx="3299">
                  <c:v>0.55257000000000001</c:v>
                </c:pt>
                <c:pt idx="3300">
                  <c:v>0.54688499999999995</c:v>
                </c:pt>
                <c:pt idx="3301">
                  <c:v>0.54174199999999995</c:v>
                </c:pt>
                <c:pt idx="3302">
                  <c:v>0.53698900000000005</c:v>
                </c:pt>
                <c:pt idx="3303">
                  <c:v>0.532605</c:v>
                </c:pt>
                <c:pt idx="3304">
                  <c:v>0.52864500000000003</c:v>
                </c:pt>
                <c:pt idx="3305">
                  <c:v>0.52511200000000002</c:v>
                </c:pt>
                <c:pt idx="3306">
                  <c:v>0.52210299999999998</c:v>
                </c:pt>
                <c:pt idx="3307">
                  <c:v>0.51992000000000005</c:v>
                </c:pt>
                <c:pt idx="3308">
                  <c:v>0.51876900000000004</c:v>
                </c:pt>
                <c:pt idx="3309">
                  <c:v>0.51850600000000002</c:v>
                </c:pt>
                <c:pt idx="3310">
                  <c:v>0.51883900000000005</c:v>
                </c:pt>
                <c:pt idx="3311">
                  <c:v>0.51948399999999995</c:v>
                </c:pt>
                <c:pt idx="3312">
                  <c:v>0.51997800000000005</c:v>
                </c:pt>
                <c:pt idx="3313">
                  <c:v>0.519652</c:v>
                </c:pt>
                <c:pt idx="3314">
                  <c:v>0.51817199999999997</c:v>
                </c:pt>
                <c:pt idx="3315">
                  <c:v>0.51592099999999996</c:v>
                </c:pt>
                <c:pt idx="3316">
                  <c:v>0.51349800000000001</c:v>
                </c:pt>
                <c:pt idx="3317">
                  <c:v>0.51130299999999995</c:v>
                </c:pt>
                <c:pt idx="3318">
                  <c:v>0.50963400000000003</c:v>
                </c:pt>
                <c:pt idx="3319">
                  <c:v>0.50871999999999995</c:v>
                </c:pt>
                <c:pt idx="3320">
                  <c:v>0.50854600000000005</c:v>
                </c:pt>
                <c:pt idx="3321">
                  <c:v>0.50870499999999996</c:v>
                </c:pt>
                <c:pt idx="3322">
                  <c:v>0.50837699999999997</c:v>
                </c:pt>
                <c:pt idx="3323">
                  <c:v>0.506718</c:v>
                </c:pt>
                <c:pt idx="3324">
                  <c:v>0.50346199999999997</c:v>
                </c:pt>
                <c:pt idx="3325">
                  <c:v>0.49902299999999999</c:v>
                </c:pt>
                <c:pt idx="3326">
                  <c:v>0.494058</c:v>
                </c:pt>
                <c:pt idx="3327">
                  <c:v>0.48905100000000001</c:v>
                </c:pt>
                <c:pt idx="3328">
                  <c:v>0.48422500000000002</c:v>
                </c:pt>
                <c:pt idx="3329">
                  <c:v>0.47966900000000001</c:v>
                </c:pt>
                <c:pt idx="3330">
                  <c:v>0.47540500000000002</c:v>
                </c:pt>
                <c:pt idx="3331">
                  <c:v>0.471389</c:v>
                </c:pt>
                <c:pt idx="3332">
                  <c:v>0.46756900000000001</c:v>
                </c:pt>
                <c:pt idx="3333">
                  <c:v>0.46404000000000001</c:v>
                </c:pt>
                <c:pt idx="3334">
                  <c:v>0.46107199999999998</c:v>
                </c:pt>
                <c:pt idx="3335">
                  <c:v>0.45887499999999998</c:v>
                </c:pt>
                <c:pt idx="3336">
                  <c:v>0.45740599999999998</c:v>
                </c:pt>
                <c:pt idx="3337">
                  <c:v>0.45645599999999997</c:v>
                </c:pt>
                <c:pt idx="3338">
                  <c:v>0.45585700000000001</c:v>
                </c:pt>
                <c:pt idx="3339">
                  <c:v>0.45556200000000002</c:v>
                </c:pt>
                <c:pt idx="3340">
                  <c:v>0.45563100000000001</c:v>
                </c:pt>
                <c:pt idx="3341">
                  <c:v>0.45622499999999999</c:v>
                </c:pt>
                <c:pt idx="3342">
                  <c:v>0.457505</c:v>
                </c:pt>
                <c:pt idx="3343">
                  <c:v>0.45938600000000002</c:v>
                </c:pt>
                <c:pt idx="3344">
                  <c:v>0.46137099999999998</c:v>
                </c:pt>
                <c:pt idx="3345">
                  <c:v>0.46271400000000001</c:v>
                </c:pt>
                <c:pt idx="3346">
                  <c:v>0.46290599999999998</c:v>
                </c:pt>
                <c:pt idx="3347">
                  <c:v>0.46213799999999999</c:v>
                </c:pt>
                <c:pt idx="3348">
                  <c:v>0.46113100000000001</c:v>
                </c:pt>
                <c:pt idx="3349">
                  <c:v>0.46042300000000003</c:v>
                </c:pt>
                <c:pt idx="3350">
                  <c:v>0.46002100000000001</c:v>
                </c:pt>
                <c:pt idx="3351">
                  <c:v>0.45967999999999998</c:v>
                </c:pt>
                <c:pt idx="3352">
                  <c:v>0.45931699999999998</c:v>
                </c:pt>
                <c:pt idx="3353">
                  <c:v>0.45909699999999998</c:v>
                </c:pt>
                <c:pt idx="3354">
                  <c:v>0.45920800000000001</c:v>
                </c:pt>
                <c:pt idx="3355">
                  <c:v>0.45970800000000001</c:v>
                </c:pt>
                <c:pt idx="3356">
                  <c:v>0.46059299999999997</c:v>
                </c:pt>
                <c:pt idx="3357">
                  <c:v>0.46190100000000001</c:v>
                </c:pt>
                <c:pt idx="3358">
                  <c:v>0.46367700000000001</c:v>
                </c:pt>
                <c:pt idx="3359">
                  <c:v>0.46587099999999998</c:v>
                </c:pt>
                <c:pt idx="3360">
                  <c:v>0.468335</c:v>
                </c:pt>
                <c:pt idx="3361">
                  <c:v>0.47095799999999999</c:v>
                </c:pt>
                <c:pt idx="3362">
                  <c:v>0.47379500000000002</c:v>
                </c:pt>
                <c:pt idx="3363">
                  <c:v>0.47702</c:v>
                </c:pt>
                <c:pt idx="3364">
                  <c:v>0.48077900000000001</c:v>
                </c:pt>
                <c:pt idx="3365">
                  <c:v>0.48515599999999998</c:v>
                </c:pt>
                <c:pt idx="3366">
                  <c:v>0.49018200000000001</c:v>
                </c:pt>
                <c:pt idx="3367">
                  <c:v>0.49578699999999998</c:v>
                </c:pt>
                <c:pt idx="3368">
                  <c:v>0.50178100000000003</c:v>
                </c:pt>
                <c:pt idx="3369">
                  <c:v>0.50795800000000002</c:v>
                </c:pt>
                <c:pt idx="3370">
                  <c:v>0.51417299999999999</c:v>
                </c:pt>
                <c:pt idx="3371">
                  <c:v>0.52033600000000002</c:v>
                </c:pt>
                <c:pt idx="3372">
                  <c:v>0.52638099999999999</c:v>
                </c:pt>
                <c:pt idx="3373">
                  <c:v>0.532192</c:v>
                </c:pt>
                <c:pt idx="3374">
                  <c:v>0.53754400000000002</c:v>
                </c:pt>
                <c:pt idx="3375">
                  <c:v>0.54219799999999996</c:v>
                </c:pt>
                <c:pt idx="3376">
                  <c:v>0.54605599999999999</c:v>
                </c:pt>
                <c:pt idx="3377">
                  <c:v>0.54914300000000005</c:v>
                </c:pt>
                <c:pt idx="3378">
                  <c:v>0.55148699999999995</c:v>
                </c:pt>
                <c:pt idx="3379">
                  <c:v>0.55309299999999995</c:v>
                </c:pt>
                <c:pt idx="3380">
                  <c:v>0.55400000000000005</c:v>
                </c:pt>
                <c:pt idx="3381">
                  <c:v>0.55428999999999995</c:v>
                </c:pt>
                <c:pt idx="3382">
                  <c:v>0.55401</c:v>
                </c:pt>
                <c:pt idx="3383">
                  <c:v>0.55307399999999995</c:v>
                </c:pt>
                <c:pt idx="3384">
                  <c:v>0.55132099999999995</c:v>
                </c:pt>
                <c:pt idx="3385">
                  <c:v>0.548732</c:v>
                </c:pt>
                <c:pt idx="3386">
                  <c:v>0.54550799999999999</c:v>
                </c:pt>
                <c:pt idx="3387">
                  <c:v>0.541856</c:v>
                </c:pt>
                <c:pt idx="3388">
                  <c:v>0.53779200000000005</c:v>
                </c:pt>
                <c:pt idx="3389">
                  <c:v>0.53320199999999995</c:v>
                </c:pt>
                <c:pt idx="3390">
                  <c:v>0.52801699999999996</c:v>
                </c:pt>
                <c:pt idx="3391">
                  <c:v>0.52227299999999999</c:v>
                </c:pt>
                <c:pt idx="3392">
                  <c:v>0.51608500000000002</c:v>
                </c:pt>
                <c:pt idx="3393">
                  <c:v>0.50961699999999999</c:v>
                </c:pt>
                <c:pt idx="3394">
                  <c:v>0.50303299999999995</c:v>
                </c:pt>
                <c:pt idx="3395">
                  <c:v>0.49642999999999998</c:v>
                </c:pt>
                <c:pt idx="3396">
                  <c:v>0.48979600000000001</c:v>
                </c:pt>
                <c:pt idx="3397">
                  <c:v>0.48304900000000001</c:v>
                </c:pt>
                <c:pt idx="3398">
                  <c:v>0.47611500000000001</c:v>
                </c:pt>
                <c:pt idx="3399">
                  <c:v>0.46897899999999998</c:v>
                </c:pt>
                <c:pt idx="3400">
                  <c:v>0.46171699999999999</c:v>
                </c:pt>
                <c:pt idx="3401">
                  <c:v>0.45452199999999998</c:v>
                </c:pt>
                <c:pt idx="3402">
                  <c:v>0.447662</c:v>
                </c:pt>
                <c:pt idx="3403">
                  <c:v>0.441353</c:v>
                </c:pt>
                <c:pt idx="3404">
                  <c:v>0.43564799999999998</c:v>
                </c:pt>
                <c:pt idx="3405">
                  <c:v>0.430419</c:v>
                </c:pt>
                <c:pt idx="3406">
                  <c:v>0.42541000000000001</c:v>
                </c:pt>
                <c:pt idx="3407">
                  <c:v>0.420377</c:v>
                </c:pt>
                <c:pt idx="3408">
                  <c:v>0.415265</c:v>
                </c:pt>
                <c:pt idx="3409">
                  <c:v>0.41023799999999999</c:v>
                </c:pt>
                <c:pt idx="3410">
                  <c:v>0.40549200000000002</c:v>
                </c:pt>
                <c:pt idx="3411">
                  <c:v>0.40104400000000001</c:v>
                </c:pt>
                <c:pt idx="3412">
                  <c:v>0.39674100000000001</c:v>
                </c:pt>
                <c:pt idx="3413">
                  <c:v>0.39249099999999998</c:v>
                </c:pt>
                <c:pt idx="3414">
                  <c:v>0.38841399999999998</c:v>
                </c:pt>
                <c:pt idx="3415">
                  <c:v>0.384714</c:v>
                </c:pt>
                <c:pt idx="3416">
                  <c:v>0.38145400000000002</c:v>
                </c:pt>
                <c:pt idx="3417">
                  <c:v>0.37849300000000002</c:v>
                </c:pt>
                <c:pt idx="3418">
                  <c:v>0.37560700000000002</c:v>
                </c:pt>
                <c:pt idx="3419">
                  <c:v>0.372639</c:v>
                </c:pt>
                <c:pt idx="3420">
                  <c:v>0.36958099999999999</c:v>
                </c:pt>
                <c:pt idx="3421">
                  <c:v>0.36654199999999998</c:v>
                </c:pt>
                <c:pt idx="3422">
                  <c:v>0.36364200000000002</c:v>
                </c:pt>
                <c:pt idx="3423">
                  <c:v>0.36096400000000001</c:v>
                </c:pt>
                <c:pt idx="3424">
                  <c:v>0.358601</c:v>
                </c:pt>
                <c:pt idx="3425">
                  <c:v>0.35664800000000002</c:v>
                </c:pt>
                <c:pt idx="3426">
                  <c:v>0.355128</c:v>
                </c:pt>
                <c:pt idx="3427">
                  <c:v>0.35394700000000001</c:v>
                </c:pt>
                <c:pt idx="3428">
                  <c:v>0.35294999999999999</c:v>
                </c:pt>
                <c:pt idx="3429">
                  <c:v>0.35201199999999999</c:v>
                </c:pt>
                <c:pt idx="3430">
                  <c:v>0.351161</c:v>
                </c:pt>
                <c:pt idx="3431">
                  <c:v>0.35058099999999998</c:v>
                </c:pt>
                <c:pt idx="3432">
                  <c:v>0.35049400000000003</c:v>
                </c:pt>
                <c:pt idx="3433">
                  <c:v>0.35102800000000001</c:v>
                </c:pt>
                <c:pt idx="3434">
                  <c:v>0.35214600000000001</c:v>
                </c:pt>
                <c:pt idx="3435">
                  <c:v>0.35365799999999997</c:v>
                </c:pt>
                <c:pt idx="3436">
                  <c:v>0.355325</c:v>
                </c:pt>
                <c:pt idx="3437">
                  <c:v>0.35700900000000002</c:v>
                </c:pt>
                <c:pt idx="3438">
                  <c:v>0.358738</c:v>
                </c:pt>
                <c:pt idx="3439">
                  <c:v>0.36061599999999999</c:v>
                </c:pt>
                <c:pt idx="3440">
                  <c:v>0.362682</c:v>
                </c:pt>
                <c:pt idx="3441">
                  <c:v>0.364846</c:v>
                </c:pt>
                <c:pt idx="3442">
                  <c:v>0.36697299999999999</c:v>
                </c:pt>
                <c:pt idx="3443">
                  <c:v>0.369037</c:v>
                </c:pt>
                <c:pt idx="3444">
                  <c:v>0.371118</c:v>
                </c:pt>
                <c:pt idx="3445">
                  <c:v>0.37324800000000002</c:v>
                </c:pt>
                <c:pt idx="3446">
                  <c:v>0.375338</c:v>
                </c:pt>
                <c:pt idx="3447">
                  <c:v>0.377251</c:v>
                </c:pt>
                <c:pt idx="3448">
                  <c:v>0.37889600000000001</c:v>
                </c:pt>
                <c:pt idx="3449">
                  <c:v>0.38027899999999998</c:v>
                </c:pt>
                <c:pt idx="3450">
                  <c:v>0.38146999999999998</c:v>
                </c:pt>
                <c:pt idx="3451">
                  <c:v>0.38253599999999999</c:v>
                </c:pt>
                <c:pt idx="3452">
                  <c:v>0.383521</c:v>
                </c:pt>
                <c:pt idx="3453">
                  <c:v>0.38451400000000002</c:v>
                </c:pt>
                <c:pt idx="3454">
                  <c:v>0.38562200000000002</c:v>
                </c:pt>
                <c:pt idx="3455">
                  <c:v>0.38685000000000003</c:v>
                </c:pt>
                <c:pt idx="3456">
                  <c:v>0.388075</c:v>
                </c:pt>
                <c:pt idx="3457">
                  <c:v>0.38916099999999998</c:v>
                </c:pt>
                <c:pt idx="3458">
                  <c:v>0.39003900000000002</c:v>
                </c:pt>
                <c:pt idx="3459">
                  <c:v>0.39070199999999999</c:v>
                </c:pt>
                <c:pt idx="3460">
                  <c:v>0.39120899999999997</c:v>
                </c:pt>
                <c:pt idx="3461">
                  <c:v>0.39168900000000001</c:v>
                </c:pt>
                <c:pt idx="3462">
                  <c:v>0.39226299999999997</c:v>
                </c:pt>
                <c:pt idx="3463">
                  <c:v>0.39293899999999998</c:v>
                </c:pt>
                <c:pt idx="3464">
                  <c:v>0.39361600000000002</c:v>
                </c:pt>
                <c:pt idx="3465">
                  <c:v>0.394231</c:v>
                </c:pt>
                <c:pt idx="3466">
                  <c:v>0.39485399999999998</c:v>
                </c:pt>
                <c:pt idx="3467">
                  <c:v>0.39561000000000002</c:v>
                </c:pt>
                <c:pt idx="3468">
                  <c:v>0.39654</c:v>
                </c:pt>
                <c:pt idx="3469">
                  <c:v>0.39758199999999999</c:v>
                </c:pt>
                <c:pt idx="3470">
                  <c:v>0.39866499999999999</c:v>
                </c:pt>
                <c:pt idx="3471">
                  <c:v>0.39976200000000001</c:v>
                </c:pt>
                <c:pt idx="3472">
                  <c:v>0.400868</c:v>
                </c:pt>
                <c:pt idx="3473">
                  <c:v>0.40194000000000002</c:v>
                </c:pt>
                <c:pt idx="3474">
                  <c:v>0.40289700000000001</c:v>
                </c:pt>
                <c:pt idx="3475">
                  <c:v>0.40370099999999998</c:v>
                </c:pt>
                <c:pt idx="3476">
                  <c:v>0.40440799999999999</c:v>
                </c:pt>
                <c:pt idx="3477">
                  <c:v>0.40509000000000001</c:v>
                </c:pt>
                <c:pt idx="3478">
                  <c:v>0.40574300000000002</c:v>
                </c:pt>
                <c:pt idx="3479">
                  <c:v>0.40631800000000001</c:v>
                </c:pt>
                <c:pt idx="3480">
                  <c:v>0.40679199999999999</c:v>
                </c:pt>
                <c:pt idx="3481">
                  <c:v>0.40716400000000003</c:v>
                </c:pt>
                <c:pt idx="3482">
                  <c:v>0.40739399999999998</c:v>
                </c:pt>
                <c:pt idx="3483">
                  <c:v>0.40738999999999997</c:v>
                </c:pt>
                <c:pt idx="3484">
                  <c:v>0.40705999999999998</c:v>
                </c:pt>
                <c:pt idx="3485">
                  <c:v>0.40638200000000002</c:v>
                </c:pt>
                <c:pt idx="3486">
                  <c:v>0.405414</c:v>
                </c:pt>
                <c:pt idx="3487">
                  <c:v>0.40424100000000002</c:v>
                </c:pt>
                <c:pt idx="3488">
                  <c:v>0.40290700000000002</c:v>
                </c:pt>
                <c:pt idx="3489">
                  <c:v>0.40137400000000001</c:v>
                </c:pt>
                <c:pt idx="3490">
                  <c:v>0.39954400000000001</c:v>
                </c:pt>
                <c:pt idx="3491">
                  <c:v>0.39736100000000002</c:v>
                </c:pt>
                <c:pt idx="3492">
                  <c:v>0.39487899999999998</c:v>
                </c:pt>
                <c:pt idx="3493">
                  <c:v>0.39217000000000002</c:v>
                </c:pt>
                <c:pt idx="3494">
                  <c:v>0.38919100000000001</c:v>
                </c:pt>
                <c:pt idx="3495">
                  <c:v>0.38577400000000001</c:v>
                </c:pt>
                <c:pt idx="3496">
                  <c:v>0.38177800000000001</c:v>
                </c:pt>
                <c:pt idx="3497">
                  <c:v>0.37720900000000002</c:v>
                </c:pt>
                <c:pt idx="3498">
                  <c:v>0.37223499999999998</c:v>
                </c:pt>
                <c:pt idx="3499">
                  <c:v>0.36704999999999999</c:v>
                </c:pt>
                <c:pt idx="3500">
                  <c:v>0.36172700000000002</c:v>
                </c:pt>
                <c:pt idx="3501">
                  <c:v>0.35620600000000002</c:v>
                </c:pt>
                <c:pt idx="3502">
                  <c:v>0.35042099999999998</c:v>
                </c:pt>
                <c:pt idx="3503">
                  <c:v>0.34437000000000001</c:v>
                </c:pt>
                <c:pt idx="3504">
                  <c:v>0.33812900000000001</c:v>
                </c:pt>
                <c:pt idx="3505">
                  <c:v>0.331843</c:v>
                </c:pt>
                <c:pt idx="3506">
                  <c:v>0.32564500000000002</c:v>
                </c:pt>
                <c:pt idx="3507">
                  <c:v>0.31958599999999998</c:v>
                </c:pt>
                <c:pt idx="3508">
                  <c:v>0.31370799999999999</c:v>
                </c:pt>
                <c:pt idx="3509">
                  <c:v>0.30812899999999999</c:v>
                </c:pt>
                <c:pt idx="3510">
                  <c:v>0.30295899999999998</c:v>
                </c:pt>
                <c:pt idx="3511">
                  <c:v>0.298147</c:v>
                </c:pt>
                <c:pt idx="3512">
                  <c:v>0.29354000000000002</c:v>
                </c:pt>
                <c:pt idx="3513">
                  <c:v>0.28906100000000001</c:v>
                </c:pt>
                <c:pt idx="3514">
                  <c:v>0.28476699999999999</c:v>
                </c:pt>
                <c:pt idx="3515">
                  <c:v>0.28074900000000003</c:v>
                </c:pt>
                <c:pt idx="3516">
                  <c:v>0.27698899999999999</c:v>
                </c:pt>
                <c:pt idx="3517">
                  <c:v>0.27334700000000001</c:v>
                </c:pt>
                <c:pt idx="3518">
                  <c:v>0.26970699999999997</c:v>
                </c:pt>
                <c:pt idx="3519">
                  <c:v>0.266127</c:v>
                </c:pt>
                <c:pt idx="3520">
                  <c:v>0.26277</c:v>
                </c:pt>
                <c:pt idx="3521">
                  <c:v>0.25970700000000002</c:v>
                </c:pt>
                <c:pt idx="3522">
                  <c:v>0.25681900000000002</c:v>
                </c:pt>
                <c:pt idx="3523">
                  <c:v>0.25385099999999999</c:v>
                </c:pt>
                <c:pt idx="3524">
                  <c:v>0.25052000000000002</c:v>
                </c:pt>
                <c:pt idx="3525">
                  <c:v>0.24660699999999999</c:v>
                </c:pt>
                <c:pt idx="3526">
                  <c:v>0.24204700000000001</c:v>
                </c:pt>
                <c:pt idx="3527">
                  <c:v>0.23700599999999999</c:v>
                </c:pt>
                <c:pt idx="3528">
                  <c:v>0.23177600000000001</c:v>
                </c:pt>
                <c:pt idx="3529">
                  <c:v>0.22650200000000001</c:v>
                </c:pt>
                <c:pt idx="3530">
                  <c:v>0.22100800000000001</c:v>
                </c:pt>
                <c:pt idx="3531">
                  <c:v>0.21496100000000001</c:v>
                </c:pt>
                <c:pt idx="3532">
                  <c:v>0.208172</c:v>
                </c:pt>
                <c:pt idx="3533">
                  <c:v>0.200652</c:v>
                </c:pt>
                <c:pt idx="3534">
                  <c:v>0.192521</c:v>
                </c:pt>
                <c:pt idx="3535">
                  <c:v>0.18395800000000001</c:v>
                </c:pt>
                <c:pt idx="3536">
                  <c:v>0.17514399999999999</c:v>
                </c:pt>
                <c:pt idx="3537">
                  <c:v>0.16611699999999999</c:v>
                </c:pt>
                <c:pt idx="3538">
                  <c:v>0.156751</c:v>
                </c:pt>
                <c:pt idx="3539">
                  <c:v>0.14696999999999999</c:v>
                </c:pt>
                <c:pt idx="3540">
                  <c:v>0.136908</c:v>
                </c:pt>
                <c:pt idx="3541">
                  <c:v>0.12684300000000001</c:v>
                </c:pt>
                <c:pt idx="3542">
                  <c:v>0.117046</c:v>
                </c:pt>
                <c:pt idx="3543">
                  <c:v>0.107665</c:v>
                </c:pt>
                <c:pt idx="3544">
                  <c:v>9.8676E-2</c:v>
                </c:pt>
                <c:pt idx="3545">
                  <c:v>8.9952000000000004E-2</c:v>
                </c:pt>
                <c:pt idx="3546">
                  <c:v>8.1419000000000005E-2</c:v>
                </c:pt>
                <c:pt idx="3547">
                  <c:v>7.3097999999999996E-2</c:v>
                </c:pt>
                <c:pt idx="3548">
                  <c:v>6.4987000000000003E-2</c:v>
                </c:pt>
                <c:pt idx="3549">
                  <c:v>5.7063999999999997E-2</c:v>
                </c:pt>
                <c:pt idx="3550">
                  <c:v>4.9433999999999999E-2</c:v>
                </c:pt>
                <c:pt idx="3551">
                  <c:v>4.2351E-2</c:v>
                </c:pt>
                <c:pt idx="3552">
                  <c:v>3.5994999999999999E-2</c:v>
                </c:pt>
                <c:pt idx="3553">
                  <c:v>3.0311999999999999E-2</c:v>
                </c:pt>
                <c:pt idx="3554">
                  <c:v>2.5114000000000001E-2</c:v>
                </c:pt>
                <c:pt idx="3555">
                  <c:v>2.0271999999999998E-2</c:v>
                </c:pt>
                <c:pt idx="3556">
                  <c:v>1.5803000000000001E-2</c:v>
                </c:pt>
                <c:pt idx="3557">
                  <c:v>1.1851E-2</c:v>
                </c:pt>
                <c:pt idx="3558">
                  <c:v>8.6490000000000004E-3</c:v>
                </c:pt>
                <c:pt idx="3559">
                  <c:v>6.4190000000000002E-3</c:v>
                </c:pt>
                <c:pt idx="3560">
                  <c:v>5.2360000000000002E-3</c:v>
                </c:pt>
                <c:pt idx="3561">
                  <c:v>5.019E-3</c:v>
                </c:pt>
                <c:pt idx="3562">
                  <c:v>5.0080000000000003E-3</c:v>
                </c:pt>
                <c:pt idx="3563">
                  <c:v>5.9940000000000002E-3</c:v>
                </c:pt>
                <c:pt idx="3564">
                  <c:v>8.1309999999999993E-3</c:v>
                </c:pt>
                <c:pt idx="3565">
                  <c:v>1.1481999999999999E-2</c:v>
                </c:pt>
                <c:pt idx="3566">
                  <c:v>1.5976000000000001E-2</c:v>
                </c:pt>
                <c:pt idx="3567">
                  <c:v>2.1439E-2</c:v>
                </c:pt>
                <c:pt idx="3568">
                  <c:v>2.7661000000000002E-2</c:v>
                </c:pt>
                <c:pt idx="3569">
                  <c:v>3.4497E-2</c:v>
                </c:pt>
                <c:pt idx="3570">
                  <c:v>4.1921E-2</c:v>
                </c:pt>
                <c:pt idx="3571">
                  <c:v>4.9963E-2</c:v>
                </c:pt>
                <c:pt idx="3572">
                  <c:v>5.8612999999999998E-2</c:v>
                </c:pt>
                <c:pt idx="3573">
                  <c:v>6.7830000000000001E-2</c:v>
                </c:pt>
                <c:pt idx="3574">
                  <c:v>7.7607999999999996E-2</c:v>
                </c:pt>
                <c:pt idx="3575">
                  <c:v>8.8006000000000001E-2</c:v>
                </c:pt>
                <c:pt idx="3576">
                  <c:v>9.9110000000000004E-2</c:v>
                </c:pt>
                <c:pt idx="3577">
                  <c:v>0.11093500000000001</c:v>
                </c:pt>
                <c:pt idx="3578">
                  <c:v>0.12335599999999999</c:v>
                </c:pt>
                <c:pt idx="3579">
                  <c:v>0.13616800000000001</c:v>
                </c:pt>
                <c:pt idx="3580">
                  <c:v>0.14926800000000001</c:v>
                </c:pt>
                <c:pt idx="3581">
                  <c:v>0.16279099999999999</c:v>
                </c:pt>
                <c:pt idx="3582">
                  <c:v>0.177013</c:v>
                </c:pt>
                <c:pt idx="3583">
                  <c:v>0.192081</c:v>
                </c:pt>
                <c:pt idx="3584">
                  <c:v>0.207897</c:v>
                </c:pt>
                <c:pt idx="3585">
                  <c:v>0.22426699999999999</c:v>
                </c:pt>
                <c:pt idx="3586">
                  <c:v>0.24108599999999999</c:v>
                </c:pt>
                <c:pt idx="3587">
                  <c:v>0.25833099999999998</c:v>
                </c:pt>
                <c:pt idx="3588">
                  <c:v>0.27596999999999999</c:v>
                </c:pt>
                <c:pt idx="3589">
                  <c:v>0.29389900000000002</c:v>
                </c:pt>
                <c:pt idx="3590">
                  <c:v>0.31188399999999999</c:v>
                </c:pt>
                <c:pt idx="3591">
                  <c:v>0.329571</c:v>
                </c:pt>
                <c:pt idx="3592">
                  <c:v>0.34665099999999999</c:v>
                </c:pt>
                <c:pt idx="3593">
                  <c:v>0.36301</c:v>
                </c:pt>
                <c:pt idx="3594">
                  <c:v>0.37865700000000002</c:v>
                </c:pt>
                <c:pt idx="3595">
                  <c:v>0.39354699999999998</c:v>
                </c:pt>
                <c:pt idx="3596">
                  <c:v>0.407522</c:v>
                </c:pt>
                <c:pt idx="3597">
                  <c:v>0.42041499999999998</c:v>
                </c:pt>
                <c:pt idx="3598">
                  <c:v>0.432172</c:v>
                </c:pt>
                <c:pt idx="3599">
                  <c:v>0.44280700000000001</c:v>
                </c:pt>
                <c:pt idx="3600">
                  <c:v>0.45227400000000001</c:v>
                </c:pt>
                <c:pt idx="3601">
                  <c:v>0.46042899999999998</c:v>
                </c:pt>
                <c:pt idx="3602">
                  <c:v>0.46712399999999998</c:v>
                </c:pt>
                <c:pt idx="3603">
                  <c:v>0.47229900000000002</c:v>
                </c:pt>
                <c:pt idx="3604">
                  <c:v>0.475989</c:v>
                </c:pt>
                <c:pt idx="3605">
                  <c:v>0.478298</c:v>
                </c:pt>
                <c:pt idx="3606">
                  <c:v>0.479406</c:v>
                </c:pt>
                <c:pt idx="3607">
                  <c:v>0.47956900000000002</c:v>
                </c:pt>
                <c:pt idx="3608">
                  <c:v>0.479047</c:v>
                </c:pt>
                <c:pt idx="3609">
                  <c:v>0.47799599999999998</c:v>
                </c:pt>
                <c:pt idx="3610">
                  <c:v>0.476439</c:v>
                </c:pt>
                <c:pt idx="3611">
                  <c:v>0.47438399999999997</c:v>
                </c:pt>
                <c:pt idx="3612">
                  <c:v>0.471945</c:v>
                </c:pt>
                <c:pt idx="3613">
                  <c:v>0.469275</c:v>
                </c:pt>
                <c:pt idx="3614">
                  <c:v>0.46646900000000002</c:v>
                </c:pt>
                <c:pt idx="3615">
                  <c:v>0.46359699999999998</c:v>
                </c:pt>
                <c:pt idx="3616">
                  <c:v>0.46079799999999999</c:v>
                </c:pt>
                <c:pt idx="3617">
                  <c:v>0.45824100000000001</c:v>
                </c:pt>
                <c:pt idx="3618">
                  <c:v>0.45603300000000002</c:v>
                </c:pt>
                <c:pt idx="3619">
                  <c:v>0.45418900000000001</c:v>
                </c:pt>
                <c:pt idx="3620">
                  <c:v>0.45268900000000001</c:v>
                </c:pt>
                <c:pt idx="3621">
                  <c:v>0.45153300000000002</c:v>
                </c:pt>
                <c:pt idx="3622">
                  <c:v>0.45075599999999999</c:v>
                </c:pt>
                <c:pt idx="3623">
                  <c:v>0.450407</c:v>
                </c:pt>
                <c:pt idx="3624">
                  <c:v>0.450519</c:v>
                </c:pt>
                <c:pt idx="3625">
                  <c:v>0.45106800000000002</c:v>
                </c:pt>
                <c:pt idx="3626">
                  <c:v>0.45198300000000002</c:v>
                </c:pt>
                <c:pt idx="3627">
                  <c:v>0.45322699999999999</c:v>
                </c:pt>
                <c:pt idx="3628">
                  <c:v>0.45489600000000002</c:v>
                </c:pt>
                <c:pt idx="3629">
                  <c:v>0.45722000000000002</c:v>
                </c:pt>
                <c:pt idx="3630">
                  <c:v>0.460399</c:v>
                </c:pt>
                <c:pt idx="3631">
                  <c:v>0.46441399999999999</c:v>
                </c:pt>
                <c:pt idx="3632">
                  <c:v>0.46900799999999998</c:v>
                </c:pt>
                <c:pt idx="3633">
                  <c:v>0.47388799999999998</c:v>
                </c:pt>
                <c:pt idx="3634">
                  <c:v>0.47891400000000001</c:v>
                </c:pt>
                <c:pt idx="3635">
                  <c:v>0.48409400000000002</c:v>
                </c:pt>
                <c:pt idx="3636">
                  <c:v>0.48948999999999998</c:v>
                </c:pt>
                <c:pt idx="3637">
                  <c:v>0.49519099999999999</c:v>
                </c:pt>
                <c:pt idx="3638">
                  <c:v>0.50126800000000005</c:v>
                </c:pt>
                <c:pt idx="3639">
                  <c:v>0.50769900000000001</c:v>
                </c:pt>
                <c:pt idx="3640">
                  <c:v>0.51439199999999996</c:v>
                </c:pt>
                <c:pt idx="3641">
                  <c:v>0.52130200000000004</c:v>
                </c:pt>
                <c:pt idx="3642">
                  <c:v>0.52843399999999996</c:v>
                </c:pt>
                <c:pt idx="3643">
                  <c:v>0.53576800000000002</c:v>
                </c:pt>
                <c:pt idx="3644">
                  <c:v>0.54330199999999995</c:v>
                </c:pt>
                <c:pt idx="3645">
                  <c:v>0.55113599999999996</c:v>
                </c:pt>
                <c:pt idx="3646">
                  <c:v>0.55937700000000001</c:v>
                </c:pt>
                <c:pt idx="3647">
                  <c:v>0.56799699999999997</c:v>
                </c:pt>
                <c:pt idx="3648">
                  <c:v>0.57686300000000001</c:v>
                </c:pt>
                <c:pt idx="3649">
                  <c:v>0.58589500000000005</c:v>
                </c:pt>
                <c:pt idx="3650">
                  <c:v>0.59511099999999995</c:v>
                </c:pt>
                <c:pt idx="3651">
                  <c:v>0.60451600000000005</c:v>
                </c:pt>
                <c:pt idx="3652">
                  <c:v>0.61402900000000005</c:v>
                </c:pt>
                <c:pt idx="3653">
                  <c:v>0.62350300000000003</c:v>
                </c:pt>
                <c:pt idx="3654">
                  <c:v>0.63277399999999995</c:v>
                </c:pt>
                <c:pt idx="3655">
                  <c:v>0.64171400000000001</c:v>
                </c:pt>
                <c:pt idx="3656">
                  <c:v>0.65032400000000001</c:v>
                </c:pt>
                <c:pt idx="3657">
                  <c:v>0.658721</c:v>
                </c:pt>
                <c:pt idx="3658">
                  <c:v>0.66698000000000002</c:v>
                </c:pt>
                <c:pt idx="3659">
                  <c:v>0.67508000000000001</c:v>
                </c:pt>
                <c:pt idx="3660">
                  <c:v>0.68298999999999999</c:v>
                </c:pt>
                <c:pt idx="3661">
                  <c:v>0.69066099999999997</c:v>
                </c:pt>
                <c:pt idx="3662">
                  <c:v>0.697905</c:v>
                </c:pt>
                <c:pt idx="3663">
                  <c:v>0.70449700000000004</c:v>
                </c:pt>
                <c:pt idx="3664">
                  <c:v>0.71038000000000001</c:v>
                </c:pt>
                <c:pt idx="3665">
                  <c:v>0.71566799999999997</c:v>
                </c:pt>
                <c:pt idx="3666">
                  <c:v>0.72050800000000004</c:v>
                </c:pt>
                <c:pt idx="3667">
                  <c:v>0.72504599999999997</c:v>
                </c:pt>
                <c:pt idx="3668">
                  <c:v>0.72942300000000004</c:v>
                </c:pt>
                <c:pt idx="3669">
                  <c:v>0.73367400000000005</c:v>
                </c:pt>
                <c:pt idx="3670">
                  <c:v>0.737707</c:v>
                </c:pt>
                <c:pt idx="3671">
                  <c:v>0.741456</c:v>
                </c:pt>
                <c:pt idx="3672">
                  <c:v>0.74502299999999999</c:v>
                </c:pt>
                <c:pt idx="3673">
                  <c:v>0.748668</c:v>
                </c:pt>
                <c:pt idx="3674">
                  <c:v>0.75265499999999996</c:v>
                </c:pt>
                <c:pt idx="3675">
                  <c:v>0.75715600000000005</c:v>
                </c:pt>
                <c:pt idx="3676">
                  <c:v>0.76231899999999997</c:v>
                </c:pt>
                <c:pt idx="3677">
                  <c:v>0.76834899999999995</c:v>
                </c:pt>
                <c:pt idx="3678">
                  <c:v>0.77542500000000003</c:v>
                </c:pt>
                <c:pt idx="3679">
                  <c:v>0.78360099999999999</c:v>
                </c:pt>
                <c:pt idx="3680">
                  <c:v>0.79286599999999996</c:v>
                </c:pt>
                <c:pt idx="3681">
                  <c:v>0.80328599999999994</c:v>
                </c:pt>
                <c:pt idx="3682">
                  <c:v>0.81498800000000005</c:v>
                </c:pt>
                <c:pt idx="3683">
                  <c:v>0.82808700000000002</c:v>
                </c:pt>
                <c:pt idx="3684">
                  <c:v>0.84263500000000002</c:v>
                </c:pt>
                <c:pt idx="3685">
                  <c:v>0.85866399999999998</c:v>
                </c:pt>
                <c:pt idx="3686">
                  <c:v>0.87623200000000001</c:v>
                </c:pt>
                <c:pt idx="3687">
                  <c:v>0.89538099999999998</c:v>
                </c:pt>
                <c:pt idx="3688">
                  <c:v>0.91606299999999996</c:v>
                </c:pt>
                <c:pt idx="3689">
                  <c:v>0.93819799999999998</c:v>
                </c:pt>
                <c:pt idx="3690">
                  <c:v>0.96176399999999995</c:v>
                </c:pt>
                <c:pt idx="3691">
                  <c:v>0.98665499999999995</c:v>
                </c:pt>
                <c:pt idx="3692">
                  <c:v>1.0124919999999999</c:v>
                </c:pt>
                <c:pt idx="3693">
                  <c:v>1.038775</c:v>
                </c:pt>
                <c:pt idx="3694">
                  <c:v>1.0652060000000001</c:v>
                </c:pt>
                <c:pt idx="3695">
                  <c:v>1.091763</c:v>
                </c:pt>
                <c:pt idx="3696">
                  <c:v>1.118511</c:v>
                </c:pt>
                <c:pt idx="3697">
                  <c:v>1.145438</c:v>
                </c:pt>
                <c:pt idx="3698">
                  <c:v>1.172355</c:v>
                </c:pt>
                <c:pt idx="3699">
                  <c:v>1.1988810000000001</c:v>
                </c:pt>
                <c:pt idx="3700">
                  <c:v>1.2245550000000001</c:v>
                </c:pt>
                <c:pt idx="3701">
                  <c:v>1.248988</c:v>
                </c:pt>
                <c:pt idx="3702">
                  <c:v>1.2718959999999999</c:v>
                </c:pt>
                <c:pt idx="3703">
                  <c:v>1.293056</c:v>
                </c:pt>
                <c:pt idx="3704">
                  <c:v>1.3122750000000001</c:v>
                </c:pt>
                <c:pt idx="3705">
                  <c:v>1.329358</c:v>
                </c:pt>
                <c:pt idx="3706">
                  <c:v>1.3441129999999999</c:v>
                </c:pt>
                <c:pt idx="3707">
                  <c:v>1.356479</c:v>
                </c:pt>
                <c:pt idx="3708">
                  <c:v>1.366663</c:v>
                </c:pt>
                <c:pt idx="3709">
                  <c:v>1.375051</c:v>
                </c:pt>
                <c:pt idx="3710">
                  <c:v>1.381964</c:v>
                </c:pt>
                <c:pt idx="3711">
                  <c:v>1.3875420000000001</c:v>
                </c:pt>
                <c:pt idx="3712">
                  <c:v>1.391864</c:v>
                </c:pt>
                <c:pt idx="3713">
                  <c:v>1.39506</c:v>
                </c:pt>
                <c:pt idx="3714">
                  <c:v>1.3972530000000001</c:v>
                </c:pt>
                <c:pt idx="3715">
                  <c:v>1.398517</c:v>
                </c:pt>
                <c:pt idx="3716">
                  <c:v>1.399022</c:v>
                </c:pt>
                <c:pt idx="3717">
                  <c:v>1.399165</c:v>
                </c:pt>
                <c:pt idx="3718">
                  <c:v>1.399429</c:v>
                </c:pt>
                <c:pt idx="3719">
                  <c:v>1.400161</c:v>
                </c:pt>
                <c:pt idx="3720">
                  <c:v>1.4015569999999999</c:v>
                </c:pt>
                <c:pt idx="3721">
                  <c:v>1.4037790000000001</c:v>
                </c:pt>
                <c:pt idx="3722">
                  <c:v>1.4070199999999999</c:v>
                </c:pt>
                <c:pt idx="3723">
                  <c:v>1.411484</c:v>
                </c:pt>
                <c:pt idx="3724">
                  <c:v>1.417349</c:v>
                </c:pt>
                <c:pt idx="3725">
                  <c:v>1.4246799999999999</c:v>
                </c:pt>
                <c:pt idx="3726">
                  <c:v>1.433324</c:v>
                </c:pt>
                <c:pt idx="3727">
                  <c:v>1.4429179999999999</c:v>
                </c:pt>
                <c:pt idx="3728">
                  <c:v>1.453076</c:v>
                </c:pt>
                <c:pt idx="3729">
                  <c:v>1.4635830000000001</c:v>
                </c:pt>
                <c:pt idx="3730">
                  <c:v>1.474464</c:v>
                </c:pt>
                <c:pt idx="3731">
                  <c:v>1.485914</c:v>
                </c:pt>
                <c:pt idx="3732">
                  <c:v>1.498075</c:v>
                </c:pt>
                <c:pt idx="3733">
                  <c:v>1.5108250000000001</c:v>
                </c:pt>
                <c:pt idx="3734">
                  <c:v>1.523795</c:v>
                </c:pt>
                <c:pt idx="3735">
                  <c:v>1.5366569999999999</c:v>
                </c:pt>
                <c:pt idx="3736">
                  <c:v>1.549309</c:v>
                </c:pt>
                <c:pt idx="3737">
                  <c:v>1.5617529999999999</c:v>
                </c:pt>
                <c:pt idx="3738">
                  <c:v>1.573914</c:v>
                </c:pt>
                <c:pt idx="3739">
                  <c:v>1.585669</c:v>
                </c:pt>
                <c:pt idx="3740">
                  <c:v>1.597002</c:v>
                </c:pt>
                <c:pt idx="3741">
                  <c:v>1.6080490000000001</c:v>
                </c:pt>
                <c:pt idx="3742">
                  <c:v>1.6190500000000001</c:v>
                </c:pt>
                <c:pt idx="3743">
                  <c:v>1.630274</c:v>
                </c:pt>
                <c:pt idx="3744">
                  <c:v>1.6418889999999999</c:v>
                </c:pt>
                <c:pt idx="3745">
                  <c:v>1.653877</c:v>
                </c:pt>
                <c:pt idx="3746">
                  <c:v>1.6661410000000001</c:v>
                </c:pt>
                <c:pt idx="3747">
                  <c:v>1.678696</c:v>
                </c:pt>
                <c:pt idx="3748">
                  <c:v>1.691635</c:v>
                </c:pt>
                <c:pt idx="3749">
                  <c:v>1.704901</c:v>
                </c:pt>
                <c:pt idx="3750">
                  <c:v>1.718264</c:v>
                </c:pt>
                <c:pt idx="3751">
                  <c:v>1.7315430000000001</c:v>
                </c:pt>
                <c:pt idx="3752">
                  <c:v>1.7447630000000001</c:v>
                </c:pt>
                <c:pt idx="3753">
                  <c:v>1.7580229999999999</c:v>
                </c:pt>
                <c:pt idx="3754">
                  <c:v>1.771328</c:v>
                </c:pt>
                <c:pt idx="3755">
                  <c:v>1.7845960000000001</c:v>
                </c:pt>
                <c:pt idx="3756">
                  <c:v>1.7977620000000001</c:v>
                </c:pt>
                <c:pt idx="3757">
                  <c:v>1.8107960000000001</c:v>
                </c:pt>
                <c:pt idx="3758">
                  <c:v>1.8236920000000001</c:v>
                </c:pt>
                <c:pt idx="3759">
                  <c:v>1.8364499999999999</c:v>
                </c:pt>
                <c:pt idx="3760">
                  <c:v>1.8490059999999999</c:v>
                </c:pt>
                <c:pt idx="3761">
                  <c:v>1.8611839999999999</c:v>
                </c:pt>
                <c:pt idx="3762">
                  <c:v>1.872806</c:v>
                </c:pt>
                <c:pt idx="3763">
                  <c:v>1.8838950000000001</c:v>
                </c:pt>
                <c:pt idx="3764">
                  <c:v>1.8947099999999999</c:v>
                </c:pt>
                <c:pt idx="3765">
                  <c:v>1.905538</c:v>
                </c:pt>
                <c:pt idx="3766">
                  <c:v>1.9164760000000001</c:v>
                </c:pt>
                <c:pt idx="3767">
                  <c:v>1.9273309999999999</c:v>
                </c:pt>
                <c:pt idx="3768">
                  <c:v>1.937708</c:v>
                </c:pt>
                <c:pt idx="3769">
                  <c:v>1.947279</c:v>
                </c:pt>
                <c:pt idx="3770">
                  <c:v>1.956018</c:v>
                </c:pt>
                <c:pt idx="3771">
                  <c:v>1.9641470000000001</c:v>
                </c:pt>
                <c:pt idx="3772">
                  <c:v>1.9718100000000001</c:v>
                </c:pt>
                <c:pt idx="3773">
                  <c:v>1.9788889999999999</c:v>
                </c:pt>
                <c:pt idx="3774">
                  <c:v>1.9850890000000001</c:v>
                </c:pt>
                <c:pt idx="3775">
                  <c:v>1.9901340000000001</c:v>
                </c:pt>
                <c:pt idx="3776">
                  <c:v>1.993892</c:v>
                </c:pt>
                <c:pt idx="3777">
                  <c:v>1.9964710000000001</c:v>
                </c:pt>
                <c:pt idx="3778">
                  <c:v>1.9981899999999999</c:v>
                </c:pt>
                <c:pt idx="3779">
                  <c:v>1.9993479999999999</c:v>
                </c:pt>
                <c:pt idx="3780">
                  <c:v>2</c:v>
                </c:pt>
                <c:pt idx="3781">
                  <c:v>1.999992</c:v>
                </c:pt>
                <c:pt idx="3782">
                  <c:v>1.9991479999999999</c:v>
                </c:pt>
                <c:pt idx="3783">
                  <c:v>1.9973909999999999</c:v>
                </c:pt>
                <c:pt idx="3784">
                  <c:v>1.9947589999999999</c:v>
                </c:pt>
                <c:pt idx="3785">
                  <c:v>1.991417</c:v>
                </c:pt>
                <c:pt idx="3786">
                  <c:v>1.987592</c:v>
                </c:pt>
                <c:pt idx="3787">
                  <c:v>1.9833940000000001</c:v>
                </c:pt>
                <c:pt idx="3788">
                  <c:v>1.9787140000000001</c:v>
                </c:pt>
                <c:pt idx="3789">
                  <c:v>1.9733259999999999</c:v>
                </c:pt>
                <c:pt idx="3790">
                  <c:v>1.9670399999999999</c:v>
                </c:pt>
                <c:pt idx="3791">
                  <c:v>1.95977</c:v>
                </c:pt>
                <c:pt idx="3792">
                  <c:v>1.9515279999999999</c:v>
                </c:pt>
                <c:pt idx="3793">
                  <c:v>1.9424429999999999</c:v>
                </c:pt>
                <c:pt idx="3794">
                  <c:v>1.932714</c:v>
                </c:pt>
                <c:pt idx="3795">
                  <c:v>1.922445</c:v>
                </c:pt>
                <c:pt idx="3796">
                  <c:v>1.9115690000000001</c:v>
                </c:pt>
                <c:pt idx="3797">
                  <c:v>1.899921</c:v>
                </c:pt>
                <c:pt idx="3798">
                  <c:v>1.8873709999999999</c:v>
                </c:pt>
                <c:pt idx="3799">
                  <c:v>1.873915</c:v>
                </c:pt>
                <c:pt idx="3800">
                  <c:v>1.8597349999999999</c:v>
                </c:pt>
                <c:pt idx="3801">
                  <c:v>1.845154</c:v>
                </c:pt>
                <c:pt idx="3802">
                  <c:v>1.8304210000000001</c:v>
                </c:pt>
                <c:pt idx="3803">
                  <c:v>1.8155410000000001</c:v>
                </c:pt>
                <c:pt idx="3804">
                  <c:v>1.8004009999999999</c:v>
                </c:pt>
                <c:pt idx="3805">
                  <c:v>1.7849820000000001</c:v>
                </c:pt>
                <c:pt idx="3806">
                  <c:v>1.7693589999999999</c:v>
                </c:pt>
                <c:pt idx="3807">
                  <c:v>1.753601</c:v>
                </c:pt>
                <c:pt idx="3808">
                  <c:v>1.7377800000000001</c:v>
                </c:pt>
                <c:pt idx="3809">
                  <c:v>1.722013</c:v>
                </c:pt>
                <c:pt idx="3810">
                  <c:v>1.706369</c:v>
                </c:pt>
                <c:pt idx="3811">
                  <c:v>1.6907920000000001</c:v>
                </c:pt>
                <c:pt idx="3812">
                  <c:v>1.6752</c:v>
                </c:pt>
                <c:pt idx="3813">
                  <c:v>1.6596580000000001</c:v>
                </c:pt>
                <c:pt idx="3814">
                  <c:v>1.6443680000000001</c:v>
                </c:pt>
                <c:pt idx="3815">
                  <c:v>1.629505</c:v>
                </c:pt>
                <c:pt idx="3816">
                  <c:v>1.615137</c:v>
                </c:pt>
                <c:pt idx="3817">
                  <c:v>1.6012679999999999</c:v>
                </c:pt>
                <c:pt idx="3818">
                  <c:v>1.587844</c:v>
                </c:pt>
                <c:pt idx="3819">
                  <c:v>1.5747070000000001</c:v>
                </c:pt>
                <c:pt idx="3820">
                  <c:v>1.5616220000000001</c:v>
                </c:pt>
                <c:pt idx="3821">
                  <c:v>1.5483579999999999</c:v>
                </c:pt>
                <c:pt idx="3822">
                  <c:v>1.5347280000000001</c:v>
                </c:pt>
                <c:pt idx="3823">
                  <c:v>1.520634</c:v>
                </c:pt>
                <c:pt idx="3824">
                  <c:v>1.5060960000000001</c:v>
                </c:pt>
                <c:pt idx="3825">
                  <c:v>1.491158</c:v>
                </c:pt>
                <c:pt idx="3826">
                  <c:v>1.475681</c:v>
                </c:pt>
                <c:pt idx="3827">
                  <c:v>1.4592940000000001</c:v>
                </c:pt>
                <c:pt idx="3828">
                  <c:v>1.4416100000000001</c:v>
                </c:pt>
                <c:pt idx="3829">
                  <c:v>1.422417</c:v>
                </c:pt>
                <c:pt idx="3830">
                  <c:v>1.401678</c:v>
                </c:pt>
                <c:pt idx="3831">
                  <c:v>1.379475</c:v>
                </c:pt>
                <c:pt idx="3832">
                  <c:v>1.355972</c:v>
                </c:pt>
                <c:pt idx="3833">
                  <c:v>1.331358</c:v>
                </c:pt>
                <c:pt idx="3834">
                  <c:v>1.3057829999999999</c:v>
                </c:pt>
                <c:pt idx="3835">
                  <c:v>1.2794049999999999</c:v>
                </c:pt>
                <c:pt idx="3836">
                  <c:v>1.252434</c:v>
                </c:pt>
                <c:pt idx="3837">
                  <c:v>1.2251019999999999</c:v>
                </c:pt>
                <c:pt idx="3838">
                  <c:v>1.1975769999999999</c:v>
                </c:pt>
                <c:pt idx="3839">
                  <c:v>1.1699889999999999</c:v>
                </c:pt>
                <c:pt idx="3840">
                  <c:v>1.142504</c:v>
                </c:pt>
                <c:pt idx="3841">
                  <c:v>1.1153489999999999</c:v>
                </c:pt>
                <c:pt idx="3842">
                  <c:v>1.08873</c:v>
                </c:pt>
                <c:pt idx="3843">
                  <c:v>1.062765</c:v>
                </c:pt>
                <c:pt idx="3844">
                  <c:v>1.0375030000000001</c:v>
                </c:pt>
                <c:pt idx="3845">
                  <c:v>1.012974</c:v>
                </c:pt>
                <c:pt idx="3846">
                  <c:v>0.98920799999999998</c:v>
                </c:pt>
                <c:pt idx="3847">
                  <c:v>0.96621299999999999</c:v>
                </c:pt>
                <c:pt idx="3848">
                  <c:v>0.94397600000000004</c:v>
                </c:pt>
                <c:pt idx="3849">
                  <c:v>0.92246600000000001</c:v>
                </c:pt>
                <c:pt idx="3850">
                  <c:v>0.90159400000000001</c:v>
                </c:pt>
                <c:pt idx="3851">
                  <c:v>0.88120799999999999</c:v>
                </c:pt>
                <c:pt idx="3852">
                  <c:v>0.86118099999999997</c:v>
                </c:pt>
                <c:pt idx="3853">
                  <c:v>0.84148900000000004</c:v>
                </c:pt>
                <c:pt idx="3854">
                  <c:v>0.82218000000000002</c:v>
                </c:pt>
                <c:pt idx="3855">
                  <c:v>0.80330900000000005</c:v>
                </c:pt>
                <c:pt idx="3856">
                  <c:v>0.78489299999999995</c:v>
                </c:pt>
                <c:pt idx="3857">
                  <c:v>0.76687000000000005</c:v>
                </c:pt>
                <c:pt idx="3858">
                  <c:v>0.74910699999999997</c:v>
                </c:pt>
                <c:pt idx="3859">
                  <c:v>0.73147700000000004</c:v>
                </c:pt>
                <c:pt idx="3860">
                  <c:v>0.71390200000000004</c:v>
                </c:pt>
                <c:pt idx="3861">
                  <c:v>0.69634300000000005</c:v>
                </c:pt>
                <c:pt idx="3862">
                  <c:v>0.67879699999999998</c:v>
                </c:pt>
                <c:pt idx="3863">
                  <c:v>0.66130299999999997</c:v>
                </c:pt>
                <c:pt idx="3864">
                  <c:v>0.64390400000000003</c:v>
                </c:pt>
                <c:pt idx="3865">
                  <c:v>0.626668</c:v>
                </c:pt>
                <c:pt idx="3866">
                  <c:v>0.60977599999999998</c:v>
                </c:pt>
                <c:pt idx="3867">
                  <c:v>0.59351699999999996</c:v>
                </c:pt>
                <c:pt idx="3868">
                  <c:v>0.57811400000000002</c:v>
                </c:pt>
                <c:pt idx="3869">
                  <c:v>0.56359099999999995</c:v>
                </c:pt>
                <c:pt idx="3870">
                  <c:v>0.54976899999999995</c:v>
                </c:pt>
                <c:pt idx="3871">
                  <c:v>0.53638399999999997</c:v>
                </c:pt>
                <c:pt idx="3872">
                  <c:v>0.52327299999999999</c:v>
                </c:pt>
                <c:pt idx="3873">
                  <c:v>0.51049</c:v>
                </c:pt>
                <c:pt idx="3874">
                  <c:v>0.49824299999999999</c:v>
                </c:pt>
                <c:pt idx="3875">
                  <c:v>0.48666999999999999</c:v>
                </c:pt>
                <c:pt idx="3876">
                  <c:v>0.47574</c:v>
                </c:pt>
                <c:pt idx="3877">
                  <c:v>0.46535599999999999</c:v>
                </c:pt>
                <c:pt idx="3878">
                  <c:v>0.45549400000000001</c:v>
                </c:pt>
                <c:pt idx="3879">
                  <c:v>0.44620300000000002</c:v>
                </c:pt>
                <c:pt idx="3880">
                  <c:v>0.437498</c:v>
                </c:pt>
                <c:pt idx="3881">
                  <c:v>0.42929299999999998</c:v>
                </c:pt>
                <c:pt idx="3882">
                  <c:v>0.42142400000000002</c:v>
                </c:pt>
                <c:pt idx="3883">
                  <c:v>0.41372500000000001</c:v>
                </c:pt>
                <c:pt idx="3884">
                  <c:v>0.40609499999999998</c:v>
                </c:pt>
                <c:pt idx="3885">
                  <c:v>0.39856200000000003</c:v>
                </c:pt>
                <c:pt idx="3886">
                  <c:v>0.39129199999999997</c:v>
                </c:pt>
                <c:pt idx="3887">
                  <c:v>0.38450000000000001</c:v>
                </c:pt>
                <c:pt idx="3888">
                  <c:v>0.37830900000000001</c:v>
                </c:pt>
                <c:pt idx="3889">
                  <c:v>0.372751</c:v>
                </c:pt>
                <c:pt idx="3890">
                  <c:v>0.36788300000000002</c:v>
                </c:pt>
                <c:pt idx="3891">
                  <c:v>0.36380000000000001</c:v>
                </c:pt>
                <c:pt idx="3892">
                  <c:v>0.36048400000000003</c:v>
                </c:pt>
                <c:pt idx="3893">
                  <c:v>0.35771799999999998</c:v>
                </c:pt>
                <c:pt idx="3894">
                  <c:v>0.35522199999999998</c:v>
                </c:pt>
                <c:pt idx="3895">
                  <c:v>0.35283700000000001</c:v>
                </c:pt>
                <c:pt idx="3896">
                  <c:v>0.35062500000000002</c:v>
                </c:pt>
                <c:pt idx="3897">
                  <c:v>0.34884399999999999</c:v>
                </c:pt>
                <c:pt idx="3898">
                  <c:v>0.34773300000000001</c:v>
                </c:pt>
                <c:pt idx="3899">
                  <c:v>0.34725</c:v>
                </c:pt>
                <c:pt idx="3900">
                  <c:v>0.34709600000000002</c:v>
                </c:pt>
                <c:pt idx="3901">
                  <c:v>0.34706399999999998</c:v>
                </c:pt>
                <c:pt idx="3902">
                  <c:v>0.34723199999999999</c:v>
                </c:pt>
                <c:pt idx="3903">
                  <c:v>0.34775400000000001</c:v>
                </c:pt>
                <c:pt idx="3904">
                  <c:v>0.34859499999999999</c:v>
                </c:pt>
                <c:pt idx="3905">
                  <c:v>0.34957300000000002</c:v>
                </c:pt>
                <c:pt idx="3906">
                  <c:v>0.35053699999999999</c:v>
                </c:pt>
                <c:pt idx="3907">
                  <c:v>0.351439</c:v>
                </c:pt>
                <c:pt idx="3908">
                  <c:v>0.35228300000000001</c:v>
                </c:pt>
                <c:pt idx="3909">
                  <c:v>0.35308899999999999</c:v>
                </c:pt>
                <c:pt idx="3910">
                  <c:v>0.35384399999999999</c:v>
                </c:pt>
                <c:pt idx="3911">
                  <c:v>0.35444900000000001</c:v>
                </c:pt>
                <c:pt idx="3912">
                  <c:v>0.35474899999999998</c:v>
                </c:pt>
                <c:pt idx="3913">
                  <c:v>0.35461300000000001</c:v>
                </c:pt>
                <c:pt idx="3914">
                  <c:v>0.35394999999999999</c:v>
                </c:pt>
                <c:pt idx="3915">
                  <c:v>0.35268899999999997</c:v>
                </c:pt>
                <c:pt idx="3916">
                  <c:v>0.35084799999999999</c:v>
                </c:pt>
                <c:pt idx="3917">
                  <c:v>0.34860000000000002</c:v>
                </c:pt>
                <c:pt idx="3918">
                  <c:v>0.34615200000000002</c:v>
                </c:pt>
                <c:pt idx="3919">
                  <c:v>0.34355599999999997</c:v>
                </c:pt>
                <c:pt idx="3920">
                  <c:v>0.34075499999999997</c:v>
                </c:pt>
                <c:pt idx="3921">
                  <c:v>0.33781499999999998</c:v>
                </c:pt>
                <c:pt idx="3922">
                  <c:v>0.33493600000000001</c:v>
                </c:pt>
                <c:pt idx="3923">
                  <c:v>0.33219500000000002</c:v>
                </c:pt>
                <c:pt idx="3924">
                  <c:v>0.32944099999999998</c:v>
                </c:pt>
                <c:pt idx="3925">
                  <c:v>0.32653900000000002</c:v>
                </c:pt>
                <c:pt idx="3926">
                  <c:v>0.32354300000000003</c:v>
                </c:pt>
                <c:pt idx="3927">
                  <c:v>0.32056400000000002</c:v>
                </c:pt>
                <c:pt idx="3928">
                  <c:v>0.317633</c:v>
                </c:pt>
                <c:pt idx="3929">
                  <c:v>0.31475799999999998</c:v>
                </c:pt>
                <c:pt idx="3930">
                  <c:v>0.31194</c:v>
                </c:pt>
                <c:pt idx="3931">
                  <c:v>0.30907299999999999</c:v>
                </c:pt>
                <c:pt idx="3932">
                  <c:v>0.305983</c:v>
                </c:pt>
                <c:pt idx="3933">
                  <c:v>0.30260100000000001</c:v>
                </c:pt>
                <c:pt idx="3934">
                  <c:v>0.29903000000000002</c:v>
                </c:pt>
                <c:pt idx="3935">
                  <c:v>0.29540699999999998</c:v>
                </c:pt>
                <c:pt idx="3936">
                  <c:v>0.29174499999999998</c:v>
                </c:pt>
                <c:pt idx="3937">
                  <c:v>0.28787099999999999</c:v>
                </c:pt>
                <c:pt idx="3938">
                  <c:v>0.283549</c:v>
                </c:pt>
                <c:pt idx="3939">
                  <c:v>0.278729</c:v>
                </c:pt>
                <c:pt idx="3940">
                  <c:v>0.27366699999999999</c:v>
                </c:pt>
                <c:pt idx="3941">
                  <c:v>0.26874799999999999</c:v>
                </c:pt>
                <c:pt idx="3942">
                  <c:v>0.26419599999999999</c:v>
                </c:pt>
                <c:pt idx="3943">
                  <c:v>0.25998500000000002</c:v>
                </c:pt>
                <c:pt idx="3944">
                  <c:v>0.25606099999999998</c:v>
                </c:pt>
                <c:pt idx="3945">
                  <c:v>0.25253599999999998</c:v>
                </c:pt>
                <c:pt idx="3946">
                  <c:v>0.24953900000000001</c:v>
                </c:pt>
                <c:pt idx="3947">
                  <c:v>0.24693000000000001</c:v>
                </c:pt>
                <c:pt idx="3948">
                  <c:v>0.24437900000000001</c:v>
                </c:pt>
                <c:pt idx="3949">
                  <c:v>0.241753</c:v>
                </c:pt>
                <c:pt idx="3950">
                  <c:v>0.23922599999999999</c:v>
                </c:pt>
                <c:pt idx="3951">
                  <c:v>0.23700199999999999</c:v>
                </c:pt>
                <c:pt idx="3952">
                  <c:v>0.235094</c:v>
                </c:pt>
                <c:pt idx="3953">
                  <c:v>0.23335400000000001</c:v>
                </c:pt>
                <c:pt idx="3954">
                  <c:v>0.231548</c:v>
                </c:pt>
                <c:pt idx="3955">
                  <c:v>0.22948199999999999</c:v>
                </c:pt>
                <c:pt idx="3956">
                  <c:v>0.227183</c:v>
                </c:pt>
                <c:pt idx="3957">
                  <c:v>0.22489500000000001</c:v>
                </c:pt>
                <c:pt idx="3958">
                  <c:v>0.22279199999999999</c:v>
                </c:pt>
                <c:pt idx="3959">
                  <c:v>0.220775</c:v>
                </c:pt>
                <c:pt idx="3960">
                  <c:v>0.21859999999999999</c:v>
                </c:pt>
                <c:pt idx="3961">
                  <c:v>0.21609999999999999</c:v>
                </c:pt>
                <c:pt idx="3962">
                  <c:v>0.21323500000000001</c:v>
                </c:pt>
                <c:pt idx="3963">
                  <c:v>0.210039</c:v>
                </c:pt>
                <c:pt idx="3964">
                  <c:v>0.20662700000000001</c:v>
                </c:pt>
                <c:pt idx="3965">
                  <c:v>0.203127</c:v>
                </c:pt>
                <c:pt idx="3966">
                  <c:v>0.19952500000000001</c:v>
                </c:pt>
                <c:pt idx="3967">
                  <c:v>0.19569</c:v>
                </c:pt>
                <c:pt idx="3968">
                  <c:v>0.19158900000000001</c:v>
                </c:pt>
                <c:pt idx="3969">
                  <c:v>0.18734500000000001</c:v>
                </c:pt>
                <c:pt idx="3970">
                  <c:v>0.183034</c:v>
                </c:pt>
                <c:pt idx="3971">
                  <c:v>0.178566</c:v>
                </c:pt>
                <c:pt idx="3972">
                  <c:v>0.173793</c:v>
                </c:pt>
                <c:pt idx="3973">
                  <c:v>0.16866600000000001</c:v>
                </c:pt>
                <c:pt idx="3974">
                  <c:v>0.16333500000000001</c:v>
                </c:pt>
                <c:pt idx="3975">
                  <c:v>0.158135</c:v>
                </c:pt>
                <c:pt idx="3976">
                  <c:v>0.15338299999999999</c:v>
                </c:pt>
                <c:pt idx="3977">
                  <c:v>0.14912</c:v>
                </c:pt>
                <c:pt idx="3978">
                  <c:v>0.14510799999999999</c:v>
                </c:pt>
                <c:pt idx="3979">
                  <c:v>0.14110300000000001</c:v>
                </c:pt>
                <c:pt idx="3980">
                  <c:v>0.13711300000000001</c:v>
                </c:pt>
                <c:pt idx="3981">
                  <c:v>0.133382</c:v>
                </c:pt>
                <c:pt idx="3982">
                  <c:v>0.13010099999999999</c:v>
                </c:pt>
                <c:pt idx="3983">
                  <c:v>0.12722700000000001</c:v>
                </c:pt>
                <c:pt idx="3984">
                  <c:v>0.124615</c:v>
                </c:pt>
                <c:pt idx="3985">
                  <c:v>0.12227499999999999</c:v>
                </c:pt>
                <c:pt idx="3986">
                  <c:v>0.12037100000000001</c:v>
                </c:pt>
                <c:pt idx="3987">
                  <c:v>0.119015</c:v>
                </c:pt>
                <c:pt idx="3988">
                  <c:v>0.118133</c:v>
                </c:pt>
                <c:pt idx="3989">
                  <c:v>0.11752600000000001</c:v>
                </c:pt>
                <c:pt idx="3990">
                  <c:v>0.117051</c:v>
                </c:pt>
                <c:pt idx="3991">
                  <c:v>0.116733</c:v>
                </c:pt>
                <c:pt idx="3992">
                  <c:v>0.116643</c:v>
                </c:pt>
                <c:pt idx="3993">
                  <c:v>0.116729</c:v>
                </c:pt>
                <c:pt idx="3994">
                  <c:v>0.116857</c:v>
                </c:pt>
                <c:pt idx="3995">
                  <c:v>0.116951</c:v>
                </c:pt>
                <c:pt idx="3996">
                  <c:v>0.116963</c:v>
                </c:pt>
                <c:pt idx="3997">
                  <c:v>0.116864</c:v>
                </c:pt>
                <c:pt idx="3998">
                  <c:v>0.116718</c:v>
                </c:pt>
                <c:pt idx="3999">
                  <c:v>0.116607</c:v>
                </c:pt>
                <c:pt idx="4000">
                  <c:v>0.116442</c:v>
                </c:pt>
                <c:pt idx="4001">
                  <c:v>0.115981</c:v>
                </c:pt>
                <c:pt idx="4002">
                  <c:v>0.115013</c:v>
                </c:pt>
                <c:pt idx="4003">
                  <c:v>0.113468</c:v>
                </c:pt>
                <c:pt idx="4004">
                  <c:v>0.111442</c:v>
                </c:pt>
                <c:pt idx="4005">
                  <c:v>0.109125</c:v>
                </c:pt>
                <c:pt idx="4006">
                  <c:v>0.106623</c:v>
                </c:pt>
                <c:pt idx="4007">
                  <c:v>0.103918</c:v>
                </c:pt>
                <c:pt idx="4008">
                  <c:v>0.101053</c:v>
                </c:pt>
                <c:pt idx="4009">
                  <c:v>9.8234000000000002E-2</c:v>
                </c:pt>
                <c:pt idx="4010">
                  <c:v>9.5685999999999993E-2</c:v>
                </c:pt>
                <c:pt idx="4011">
                  <c:v>9.3548000000000006E-2</c:v>
                </c:pt>
                <c:pt idx="4012">
                  <c:v>9.1902999999999999E-2</c:v>
                </c:pt>
                <c:pt idx="4013">
                  <c:v>9.0760999999999994E-2</c:v>
                </c:pt>
                <c:pt idx="4014">
                  <c:v>8.9950000000000002E-2</c:v>
                </c:pt>
                <c:pt idx="4015">
                  <c:v>8.9171E-2</c:v>
                </c:pt>
                <c:pt idx="4016">
                  <c:v>8.8219000000000006E-2</c:v>
                </c:pt>
                <c:pt idx="4017">
                  <c:v>8.7107000000000004E-2</c:v>
                </c:pt>
                <c:pt idx="4018">
                  <c:v>8.591E-2</c:v>
                </c:pt>
                <c:pt idx="4019">
                  <c:v>8.4521000000000096E-2</c:v>
                </c:pt>
                <c:pt idx="4020">
                  <c:v>8.2715999999999998E-2</c:v>
                </c:pt>
                <c:pt idx="4021">
                  <c:v>8.0373E-2</c:v>
                </c:pt>
                <c:pt idx="4022">
                  <c:v>7.7537999999999996E-2</c:v>
                </c:pt>
                <c:pt idx="4023">
                  <c:v>7.4389999999999998E-2</c:v>
                </c:pt>
                <c:pt idx="4024">
                  <c:v>7.1276000000000006E-2</c:v>
                </c:pt>
                <c:pt idx="4025">
                  <c:v>6.8586999999999995E-2</c:v>
                </c:pt>
                <c:pt idx="4026">
                  <c:v>6.6469E-2</c:v>
                </c:pt>
                <c:pt idx="4027">
                  <c:v>6.4732999999999999E-2</c:v>
                </c:pt>
                <c:pt idx="4028">
                  <c:v>6.3080999999999998E-2</c:v>
                </c:pt>
                <c:pt idx="4029">
                  <c:v>6.1305999999999999E-2</c:v>
                </c:pt>
                <c:pt idx="4030">
                  <c:v>5.9346999999999997E-2</c:v>
                </c:pt>
                <c:pt idx="4031">
                  <c:v>5.7308999999999999E-2</c:v>
                </c:pt>
                <c:pt idx="4032">
                  <c:v>5.5374E-2</c:v>
                </c:pt>
                <c:pt idx="4033">
                  <c:v>5.3655000000000001E-2</c:v>
                </c:pt>
                <c:pt idx="4034">
                  <c:v>5.2197E-2</c:v>
                </c:pt>
                <c:pt idx="4035">
                  <c:v>5.1038E-2</c:v>
                </c:pt>
                <c:pt idx="4036">
                  <c:v>5.0091999999999998E-2</c:v>
                </c:pt>
                <c:pt idx="4037">
                  <c:v>4.9031999999999999E-2</c:v>
                </c:pt>
                <c:pt idx="4038">
                  <c:v>4.7461999999999997E-2</c:v>
                </c:pt>
                <c:pt idx="4039">
                  <c:v>4.5248999999999998E-2</c:v>
                </c:pt>
                <c:pt idx="4040">
                  <c:v>4.2595000000000001E-2</c:v>
                </c:pt>
                <c:pt idx="4041">
                  <c:v>3.9730000000000001E-2</c:v>
                </c:pt>
                <c:pt idx="4042">
                  <c:v>3.6609999999999997E-2</c:v>
                </c:pt>
                <c:pt idx="4043">
                  <c:v>3.3064000000000003E-2</c:v>
                </c:pt>
                <c:pt idx="4044">
                  <c:v>2.9117000000000001E-2</c:v>
                </c:pt>
                <c:pt idx="4045">
                  <c:v>2.5028000000000002E-2</c:v>
                </c:pt>
                <c:pt idx="4046">
                  <c:v>2.1069999999999998E-2</c:v>
                </c:pt>
                <c:pt idx="4047">
                  <c:v>1.7461999999999998E-2</c:v>
                </c:pt>
                <c:pt idx="4048">
                  <c:v>1.4413E-2</c:v>
                </c:pt>
                <c:pt idx="4049">
                  <c:v>1.2019999999999999E-2</c:v>
                </c:pt>
                <c:pt idx="4050">
                  <c:v>1.0186000000000001E-2</c:v>
                </c:pt>
                <c:pt idx="4051">
                  <c:v>8.7580000000000002E-3</c:v>
                </c:pt>
                <c:pt idx="4052">
                  <c:v>7.6899999999999998E-3</c:v>
                </c:pt>
                <c:pt idx="4053">
                  <c:v>6.9959999999999996E-3</c:v>
                </c:pt>
                <c:pt idx="4054">
                  <c:v>6.6080000000000002E-3</c:v>
                </c:pt>
                <c:pt idx="4055">
                  <c:v>6.3080000000000002E-3</c:v>
                </c:pt>
                <c:pt idx="4056">
                  <c:v>5.8609999999999999E-3</c:v>
                </c:pt>
                <c:pt idx="4057">
                  <c:v>5.306E-3</c:v>
                </c:pt>
                <c:pt idx="4058">
                  <c:v>5.019E-3</c:v>
                </c:pt>
                <c:pt idx="4059">
                  <c:v>5.1009999999999996E-3</c:v>
                </c:pt>
                <c:pt idx="4060">
                  <c:v>5.64E-3</c:v>
                </c:pt>
                <c:pt idx="4061">
                  <c:v>6.1539999999999997E-3</c:v>
                </c:pt>
                <c:pt idx="4062">
                  <c:v>6.293E-3</c:v>
                </c:pt>
                <c:pt idx="4063">
                  <c:v>6.0499999999999998E-3</c:v>
                </c:pt>
                <c:pt idx="4064">
                  <c:v>5.6090000000000003E-3</c:v>
                </c:pt>
                <c:pt idx="4065">
                  <c:v>5.1650000000000003E-3</c:v>
                </c:pt>
                <c:pt idx="4066">
                  <c:v>4.8989999999999997E-3</c:v>
                </c:pt>
                <c:pt idx="4067">
                  <c:v>4.9740000000000001E-3</c:v>
                </c:pt>
                <c:pt idx="4068">
                  <c:v>5.3699999999999998E-3</c:v>
                </c:pt>
                <c:pt idx="4069">
                  <c:v>5.7530000000000003E-3</c:v>
                </c:pt>
                <c:pt idx="4070">
                  <c:v>5.738E-3</c:v>
                </c:pt>
                <c:pt idx="4071">
                  <c:v>5.3210000000000002E-3</c:v>
                </c:pt>
                <c:pt idx="4072">
                  <c:v>4.9090000000000002E-3</c:v>
                </c:pt>
                <c:pt idx="4073">
                  <c:v>4.8690000000000001E-3</c:v>
                </c:pt>
                <c:pt idx="4074">
                  <c:v>5.2779999999999997E-3</c:v>
                </c:pt>
                <c:pt idx="4075">
                  <c:v>6.1040000000000001E-3</c:v>
                </c:pt>
                <c:pt idx="4076">
                  <c:v>7.3429999999999997E-3</c:v>
                </c:pt>
                <c:pt idx="4077">
                  <c:v>8.9119999999999998E-3</c:v>
                </c:pt>
                <c:pt idx="4078">
                  <c:v>1.0607E-2</c:v>
                </c:pt>
                <c:pt idx="4079">
                  <c:v>1.2307999999999999E-2</c:v>
                </c:pt>
                <c:pt idx="4080">
                  <c:v>1.4186000000000001E-2</c:v>
                </c:pt>
                <c:pt idx="4081">
                  <c:v>1.4115000000000001E-2</c:v>
                </c:pt>
                <c:pt idx="4082">
                  <c:v>1.4762000000000001E-2</c:v>
                </c:pt>
                <c:pt idx="4083">
                  <c:v>1.5790999999999999E-2</c:v>
                </c:pt>
                <c:pt idx="4084">
                  <c:v>1.6655E-2</c:v>
                </c:pt>
                <c:pt idx="4085">
                  <c:v>1.7267999999999999E-2</c:v>
                </c:pt>
                <c:pt idx="4086">
                  <c:v>1.8134000000000001E-2</c:v>
                </c:pt>
                <c:pt idx="4087">
                  <c:v>1.9713999999999999E-2</c:v>
                </c:pt>
                <c:pt idx="4088">
                  <c:v>2.1954999999999999E-2</c:v>
                </c:pt>
                <c:pt idx="4089">
                  <c:v>2.4473999999999999E-2</c:v>
                </c:pt>
                <c:pt idx="4090">
                  <c:v>2.6919999999999999E-2</c:v>
                </c:pt>
                <c:pt idx="4091">
                  <c:v>2.9073000000000002E-2</c:v>
                </c:pt>
                <c:pt idx="4092">
                  <c:v>3.0793000000000001E-2</c:v>
                </c:pt>
                <c:pt idx="4093">
                  <c:v>3.2080999999999998E-2</c:v>
                </c:pt>
                <c:pt idx="4094">
                  <c:v>3.3165E-2</c:v>
                </c:pt>
                <c:pt idx="4095">
                  <c:v>3.4405999999999999E-2</c:v>
                </c:pt>
                <c:pt idx="4096">
                  <c:v>3.6022999999999999E-2</c:v>
                </c:pt>
                <c:pt idx="4097">
                  <c:v>3.7945E-2</c:v>
                </c:pt>
                <c:pt idx="4098">
                  <c:v>4.0002000000000003E-2</c:v>
                </c:pt>
                <c:pt idx="4099">
                  <c:v>4.2145000000000002E-2</c:v>
                </c:pt>
                <c:pt idx="4100">
                  <c:v>4.4380999999999997E-2</c:v>
                </c:pt>
                <c:pt idx="4101">
                  <c:v>4.6667E-2</c:v>
                </c:pt>
                <c:pt idx="4102">
                  <c:v>4.9009999999999998E-2</c:v>
                </c:pt>
                <c:pt idx="4103">
                  <c:v>5.1528999999999998E-2</c:v>
                </c:pt>
                <c:pt idx="4104">
                  <c:v>5.4337000000000003E-2</c:v>
                </c:pt>
                <c:pt idx="4105">
                  <c:v>5.7459999999999997E-2</c:v>
                </c:pt>
                <c:pt idx="4106">
                  <c:v>6.0850000000000001E-2</c:v>
                </c:pt>
                <c:pt idx="4107">
                  <c:v>6.4383999999999997E-2</c:v>
                </c:pt>
                <c:pt idx="4108">
                  <c:v>6.7932000000000006E-2</c:v>
                </c:pt>
                <c:pt idx="4109">
                  <c:v>7.1464E-2</c:v>
                </c:pt>
                <c:pt idx="4110">
                  <c:v>7.4965000000000004E-2</c:v>
                </c:pt>
                <c:pt idx="4111">
                  <c:v>7.8232999999999997E-2</c:v>
                </c:pt>
                <c:pt idx="4112">
                  <c:v>8.0921000000000007E-2</c:v>
                </c:pt>
                <c:pt idx="4113">
                  <c:v>8.2844000000000001E-2</c:v>
                </c:pt>
                <c:pt idx="4114">
                  <c:v>8.4147E-2</c:v>
                </c:pt>
                <c:pt idx="4115">
                  <c:v>8.5139000000000006E-2</c:v>
                </c:pt>
                <c:pt idx="4116">
                  <c:v>8.5958000000000007E-2</c:v>
                </c:pt>
                <c:pt idx="4117">
                  <c:v>8.6485999999999993E-2</c:v>
                </c:pt>
                <c:pt idx="4118">
                  <c:v>8.6643999999999999E-2</c:v>
                </c:pt>
                <c:pt idx="4119">
                  <c:v>8.6622000000000005E-2</c:v>
                </c:pt>
                <c:pt idx="4120">
                  <c:v>8.6642999999999998E-2</c:v>
                </c:pt>
                <c:pt idx="4121">
                  <c:v>8.6610999999999994E-2</c:v>
                </c:pt>
                <c:pt idx="4122">
                  <c:v>8.6197999999999997E-2</c:v>
                </c:pt>
                <c:pt idx="4123">
                  <c:v>8.5228999999999999E-2</c:v>
                </c:pt>
                <c:pt idx="4124">
                  <c:v>8.3882999999999999E-2</c:v>
                </c:pt>
                <c:pt idx="4125">
                  <c:v>8.2651000000000002E-2</c:v>
                </c:pt>
                <c:pt idx="4126">
                  <c:v>8.2130999999999996E-2</c:v>
                </c:pt>
                <c:pt idx="4127">
                  <c:v>8.2617999999999997E-2</c:v>
                </c:pt>
                <c:pt idx="4128">
                  <c:v>8.3806000000000005E-2</c:v>
                </c:pt>
                <c:pt idx="4129">
                  <c:v>8.5002999999999995E-2</c:v>
                </c:pt>
                <c:pt idx="4130">
                  <c:v>8.5696999999999995E-2</c:v>
                </c:pt>
                <c:pt idx="4131">
                  <c:v>8.5857000000000003E-2</c:v>
                </c:pt>
                <c:pt idx="4132">
                  <c:v>8.5818000000000005E-2</c:v>
                </c:pt>
                <c:pt idx="4133">
                  <c:v>8.5962999999999998E-2</c:v>
                </c:pt>
                <c:pt idx="4134">
                  <c:v>8.6451E-2</c:v>
                </c:pt>
                <c:pt idx="4135">
                  <c:v>8.7117E-2</c:v>
                </c:pt>
                <c:pt idx="4136">
                  <c:v>8.7622000000000005E-2</c:v>
                </c:pt>
                <c:pt idx="4137">
                  <c:v>8.7717000000000003E-2</c:v>
                </c:pt>
                <c:pt idx="4138">
                  <c:v>8.7413000000000005E-2</c:v>
                </c:pt>
                <c:pt idx="4139">
                  <c:v>8.6901999999999993E-2</c:v>
                </c:pt>
                <c:pt idx="4140">
                  <c:v>8.6347999999999994E-2</c:v>
                </c:pt>
                <c:pt idx="4141">
                  <c:v>8.5810999999999998E-2</c:v>
                </c:pt>
                <c:pt idx="4142">
                  <c:v>8.5330000000000003E-2</c:v>
                </c:pt>
                <c:pt idx="4143">
                  <c:v>8.4902000000000005E-2</c:v>
                </c:pt>
                <c:pt idx="4144">
                  <c:v>8.4376999999999994E-2</c:v>
                </c:pt>
                <c:pt idx="4145">
                  <c:v>8.3602999999999997E-2</c:v>
                </c:pt>
                <c:pt idx="4146">
                  <c:v>8.2709000000000005E-2</c:v>
                </c:pt>
                <c:pt idx="4147">
                  <c:v>8.2096000000000002E-2</c:v>
                </c:pt>
                <c:pt idx="4148">
                  <c:v>8.2130999999999996E-2</c:v>
                </c:pt>
                <c:pt idx="4149">
                  <c:v>8.2966999999999999E-2</c:v>
                </c:pt>
                <c:pt idx="4150">
                  <c:v>8.4461999999999995E-2</c:v>
                </c:pt>
                <c:pt idx="4151">
                  <c:v>8.6093000000000003E-2</c:v>
                </c:pt>
                <c:pt idx="4152">
                  <c:v>8.7115999999999999E-2</c:v>
                </c:pt>
                <c:pt idx="4153">
                  <c:v>8.7087999999999999E-2</c:v>
                </c:pt>
                <c:pt idx="4154">
                  <c:v>8.6241999999999999E-2</c:v>
                </c:pt>
                <c:pt idx="4155">
                  <c:v>8.5288000000000003E-2</c:v>
                </c:pt>
                <c:pt idx="4156">
                  <c:v>8.4754999999999997E-2</c:v>
                </c:pt>
                <c:pt idx="4157">
                  <c:v>8.4497000000000003E-2</c:v>
                </c:pt>
                <c:pt idx="4158">
                  <c:v>8.3891999999999994E-2</c:v>
                </c:pt>
                <c:pt idx="4159">
                  <c:v>8.2518999999999995E-2</c:v>
                </c:pt>
                <c:pt idx="4160">
                  <c:v>8.0499000000000001E-2</c:v>
                </c:pt>
                <c:pt idx="4161">
                  <c:v>7.8202999999999995E-2</c:v>
                </c:pt>
                <c:pt idx="4162">
                  <c:v>7.5883999999999993E-2</c:v>
                </c:pt>
                <c:pt idx="4163">
                  <c:v>7.3565000000000005E-2</c:v>
                </c:pt>
                <c:pt idx="4164">
                  <c:v>7.1049000000000001E-2</c:v>
                </c:pt>
                <c:pt idx="4165">
                  <c:v>6.8057000000000006E-2</c:v>
                </c:pt>
                <c:pt idx="4166">
                  <c:v>6.4546000000000006E-2</c:v>
                </c:pt>
                <c:pt idx="4167">
                  <c:v>6.0879999999999997E-2</c:v>
                </c:pt>
                <c:pt idx="4168">
                  <c:v>5.7605999999999997E-2</c:v>
                </c:pt>
                <c:pt idx="4169">
                  <c:v>5.5116999999999999E-2</c:v>
                </c:pt>
                <c:pt idx="4170">
                  <c:v>5.3446E-2</c:v>
                </c:pt>
                <c:pt idx="4171">
                  <c:v>5.2285999999999999E-2</c:v>
                </c:pt>
                <c:pt idx="4172">
                  <c:v>5.1268000000000001E-2</c:v>
                </c:pt>
                <c:pt idx="4173">
                  <c:v>5.0215000000000003E-2</c:v>
                </c:pt>
                <c:pt idx="4174">
                  <c:v>4.9098000000000003E-2</c:v>
                </c:pt>
                <c:pt idx="4175">
                  <c:v>4.7874E-2</c:v>
                </c:pt>
                <c:pt idx="4176">
                  <c:v>4.6507E-2</c:v>
                </c:pt>
                <c:pt idx="4177">
                  <c:v>4.4998000000000003E-2</c:v>
                </c:pt>
                <c:pt idx="4178">
                  <c:v>4.3358000000000001E-2</c:v>
                </c:pt>
                <c:pt idx="4179">
                  <c:v>4.1637E-2</c:v>
                </c:pt>
                <c:pt idx="4180">
                  <c:v>3.9882000000000001E-2</c:v>
                </c:pt>
                <c:pt idx="4181">
                  <c:v>3.7976999999999997E-2</c:v>
                </c:pt>
                <c:pt idx="4182">
                  <c:v>3.5763999999999997E-2</c:v>
                </c:pt>
                <c:pt idx="4183">
                  <c:v>3.3375000000000002E-2</c:v>
                </c:pt>
                <c:pt idx="4184">
                  <c:v>3.1111E-2</c:v>
                </c:pt>
                <c:pt idx="4185">
                  <c:v>2.8931999999999999E-2</c:v>
                </c:pt>
                <c:pt idx="4186">
                  <c:v>2.6398999999999999E-2</c:v>
                </c:pt>
                <c:pt idx="4187">
                  <c:v>2.3113999999999999E-2</c:v>
                </c:pt>
                <c:pt idx="4188">
                  <c:v>1.9099999999999999E-2</c:v>
                </c:pt>
                <c:pt idx="4189">
                  <c:v>1.4843E-2</c:v>
                </c:pt>
                <c:pt idx="4190">
                  <c:v>1.1072E-2</c:v>
                </c:pt>
                <c:pt idx="4191">
                  <c:v>8.3649999999999992E-3</c:v>
                </c:pt>
                <c:pt idx="4192">
                  <c:v>6.8649999999999996E-3</c:v>
                </c:pt>
                <c:pt idx="4193">
                  <c:v>6.2849999999999998E-3</c:v>
                </c:pt>
                <c:pt idx="4194">
                  <c:v>5.9249999999999997E-3</c:v>
                </c:pt>
                <c:pt idx="4195">
                  <c:v>5.561E-3</c:v>
                </c:pt>
                <c:pt idx="4196">
                  <c:v>5.2900000000000004E-3</c:v>
                </c:pt>
                <c:pt idx="4197">
                  <c:v>5.019E-3</c:v>
                </c:pt>
                <c:pt idx="4198">
                  <c:v>5.8230000000000001E-3</c:v>
                </c:pt>
                <c:pt idx="4199">
                  <c:v>7.7010000000000004E-3</c:v>
                </c:pt>
                <c:pt idx="4200">
                  <c:v>1.0198E-2</c:v>
                </c:pt>
                <c:pt idx="4201">
                  <c:v>1.2832E-2</c:v>
                </c:pt>
                <c:pt idx="4202">
                  <c:v>1.5388000000000001E-2</c:v>
                </c:pt>
                <c:pt idx="4203">
                  <c:v>1.8062000000000002E-2</c:v>
                </c:pt>
                <c:pt idx="4204">
                  <c:v>2.1125000000000001E-2</c:v>
                </c:pt>
                <c:pt idx="4205">
                  <c:v>2.4403000000000001E-2</c:v>
                </c:pt>
                <c:pt idx="4206">
                  <c:v>2.7387000000000002E-2</c:v>
                </c:pt>
                <c:pt idx="4207">
                  <c:v>2.9833999999999999E-2</c:v>
                </c:pt>
                <c:pt idx="4208">
                  <c:v>3.1878999999999998E-2</c:v>
                </c:pt>
                <c:pt idx="4209">
                  <c:v>3.3687000000000002E-2</c:v>
                </c:pt>
                <c:pt idx="4210">
                  <c:v>3.5353000000000002E-2</c:v>
                </c:pt>
                <c:pt idx="4211">
                  <c:v>3.7135000000000001E-2</c:v>
                </c:pt>
                <c:pt idx="4212">
                  <c:v>3.9452000000000001E-2</c:v>
                </c:pt>
                <c:pt idx="4213">
                  <c:v>4.2592999999999999E-2</c:v>
                </c:pt>
                <c:pt idx="4214">
                  <c:v>4.6476999999999997E-2</c:v>
                </c:pt>
                <c:pt idx="4215">
                  <c:v>5.0729999999999997E-2</c:v>
                </c:pt>
                <c:pt idx="4216">
                  <c:v>5.4933000000000003E-2</c:v>
                </c:pt>
                <c:pt idx="4217">
                  <c:v>5.8153000000000003E-2</c:v>
                </c:pt>
                <c:pt idx="4218">
                  <c:v>6.0921000000000003E-2</c:v>
                </c:pt>
                <c:pt idx="4219">
                  <c:v>6.3524999999999998E-2</c:v>
                </c:pt>
                <c:pt idx="4220">
                  <c:v>6.6602999999999996E-2</c:v>
                </c:pt>
                <c:pt idx="4221">
                  <c:v>7.0563000000000001E-2</c:v>
                </c:pt>
                <c:pt idx="4222">
                  <c:v>7.5070999999999999E-2</c:v>
                </c:pt>
                <c:pt idx="4223">
                  <c:v>7.9405000000000003E-2</c:v>
                </c:pt>
                <c:pt idx="4224">
                  <c:v>8.3156999999999995E-2</c:v>
                </c:pt>
                <c:pt idx="4225">
                  <c:v>8.6384000000000002E-2</c:v>
                </c:pt>
                <c:pt idx="4226">
                  <c:v>8.9317999999999995E-2</c:v>
                </c:pt>
                <c:pt idx="4227">
                  <c:v>9.2077999999999993E-2</c:v>
                </c:pt>
                <c:pt idx="4228">
                  <c:v>9.4506000000000007E-2</c:v>
                </c:pt>
                <c:pt idx="4229">
                  <c:v>9.6265000000000003E-2</c:v>
                </c:pt>
                <c:pt idx="4230">
                  <c:v>9.7306000000000004E-2</c:v>
                </c:pt>
                <c:pt idx="4231">
                  <c:v>9.8108000000000001E-2</c:v>
                </c:pt>
                <c:pt idx="4232">
                  <c:v>9.9199999999999997E-2</c:v>
                </c:pt>
                <c:pt idx="4233">
                  <c:v>0.10059899999999999</c:v>
                </c:pt>
                <c:pt idx="4234">
                  <c:v>0.101913</c:v>
                </c:pt>
                <c:pt idx="4235">
                  <c:v>0.102835</c:v>
                </c:pt>
                <c:pt idx="4236">
                  <c:v>0.10332</c:v>
                </c:pt>
                <c:pt idx="4237">
                  <c:v>0.103341</c:v>
                </c:pt>
                <c:pt idx="4238">
                  <c:v>0.10273699999999999</c:v>
                </c:pt>
                <c:pt idx="4239">
                  <c:v>0.101407</c:v>
                </c:pt>
                <c:pt idx="4240">
                  <c:v>9.9554000000000004E-2</c:v>
                </c:pt>
                <c:pt idx="4241">
                  <c:v>9.7581000000000001E-2</c:v>
                </c:pt>
                <c:pt idx="4242">
                  <c:v>9.5736000000000002E-2</c:v>
                </c:pt>
                <c:pt idx="4243">
                  <c:v>9.3941999999999998E-2</c:v>
                </c:pt>
                <c:pt idx="4244">
                  <c:v>9.1910000000000006E-2</c:v>
                </c:pt>
                <c:pt idx="4245">
                  <c:v>8.9358000000000007E-2</c:v>
                </c:pt>
                <c:pt idx="4246">
                  <c:v>8.6180000000000007E-2</c:v>
                </c:pt>
                <c:pt idx="4247">
                  <c:v>8.2522999999999999E-2</c:v>
                </c:pt>
                <c:pt idx="4248">
                  <c:v>7.8757999999999995E-2</c:v>
                </c:pt>
                <c:pt idx="4249">
                  <c:v>7.5400999999999996E-2</c:v>
                </c:pt>
                <c:pt idx="4250">
                  <c:v>7.2933999999999999E-2</c:v>
                </c:pt>
                <c:pt idx="4251">
                  <c:v>7.1501999999999996E-2</c:v>
                </c:pt>
                <c:pt idx="4252">
                  <c:v>7.0812E-2</c:v>
                </c:pt>
                <c:pt idx="4253">
                  <c:v>7.0499000000000006E-2</c:v>
                </c:pt>
                <c:pt idx="4254">
                  <c:v>7.0481000000000002E-2</c:v>
                </c:pt>
                <c:pt idx="4255">
                  <c:v>7.0764999999999995E-2</c:v>
                </c:pt>
                <c:pt idx="4256">
                  <c:v>7.1095000000000005E-2</c:v>
                </c:pt>
                <c:pt idx="4257">
                  <c:v>7.1084999999999995E-2</c:v>
                </c:pt>
                <c:pt idx="4258">
                  <c:v>7.0615999999999998E-2</c:v>
                </c:pt>
                <c:pt idx="4259">
                  <c:v>6.9849999999999995E-2</c:v>
                </c:pt>
                <c:pt idx="4260">
                  <c:v>6.8900000000000003E-2</c:v>
                </c:pt>
                <c:pt idx="4261">
                  <c:v>6.7696999999999993E-2</c:v>
                </c:pt>
                <c:pt idx="4262">
                  <c:v>6.6203999999999999E-2</c:v>
                </c:pt>
                <c:pt idx="4263">
                  <c:v>6.4605999999999997E-2</c:v>
                </c:pt>
                <c:pt idx="4264">
                  <c:v>6.3131000000000007E-2</c:v>
                </c:pt>
                <c:pt idx="4265">
                  <c:v>6.1713999999999998E-2</c:v>
                </c:pt>
                <c:pt idx="4266">
                  <c:v>6.0026999999999997E-2</c:v>
                </c:pt>
                <c:pt idx="4267">
                  <c:v>5.7882999999999997E-2</c:v>
                </c:pt>
                <c:pt idx="4268">
                  <c:v>5.5397000000000002E-2</c:v>
                </c:pt>
                <c:pt idx="4269">
                  <c:v>5.2651000000000003E-2</c:v>
                </c:pt>
                <c:pt idx="4270">
                  <c:v>4.9515999999999998E-2</c:v>
                </c:pt>
                <c:pt idx="4271">
                  <c:v>4.6706999999999999E-2</c:v>
                </c:pt>
                <c:pt idx="4272">
                  <c:v>4.5787000000000001E-2</c:v>
                </c:pt>
                <c:pt idx="4273">
                  <c:v>4.7017999999999997E-2</c:v>
                </c:pt>
                <c:pt idx="4274">
                  <c:v>4.9609E-2</c:v>
                </c:pt>
                <c:pt idx="4275">
                  <c:v>5.2381999999999998E-2</c:v>
                </c:pt>
                <c:pt idx="4276">
                  <c:v>5.4356000000000002E-2</c:v>
                </c:pt>
                <c:pt idx="4277">
                  <c:v>5.5368000000000001E-2</c:v>
                </c:pt>
                <c:pt idx="4278">
                  <c:v>5.5877000000000003E-2</c:v>
                </c:pt>
                <c:pt idx="4279">
                  <c:v>5.6177999999999999E-2</c:v>
                </c:pt>
                <c:pt idx="4280">
                  <c:v>5.6211999999999998E-2</c:v>
                </c:pt>
                <c:pt idx="4281">
                  <c:v>5.6086999999999998E-2</c:v>
                </c:pt>
                <c:pt idx="4282">
                  <c:v>5.6202000000000002E-2</c:v>
                </c:pt>
                <c:pt idx="4283">
                  <c:v>5.6682999999999997E-2</c:v>
                </c:pt>
                <c:pt idx="4284">
                  <c:v>5.7065999999999999E-2</c:v>
                </c:pt>
                <c:pt idx="4285">
                  <c:v>5.6731999999999998E-2</c:v>
                </c:pt>
                <c:pt idx="4286">
                  <c:v>5.5474000000000002E-2</c:v>
                </c:pt>
                <c:pt idx="4287">
                  <c:v>5.3609999999999998E-2</c:v>
                </c:pt>
                <c:pt idx="4288">
                  <c:v>5.1707999999999997E-2</c:v>
                </c:pt>
                <c:pt idx="4289">
                  <c:v>5.0241000000000001E-2</c:v>
                </c:pt>
                <c:pt idx="4290">
                  <c:v>4.9332000000000001E-2</c:v>
                </c:pt>
                <c:pt idx="4291">
                  <c:v>4.8724000000000003E-2</c:v>
                </c:pt>
                <c:pt idx="4292">
                  <c:v>4.8056000000000001E-2</c:v>
                </c:pt>
                <c:pt idx="4293">
                  <c:v>4.7245000000000002E-2</c:v>
                </c:pt>
                <c:pt idx="4294">
                  <c:v>4.6776999999999999E-2</c:v>
                </c:pt>
                <c:pt idx="4295">
                  <c:v>4.7730000000000002E-2</c:v>
                </c:pt>
                <c:pt idx="4296">
                  <c:v>5.0326000000000003E-2</c:v>
                </c:pt>
                <c:pt idx="4297">
                  <c:v>5.3006999999999999E-2</c:v>
                </c:pt>
                <c:pt idx="4298">
                  <c:v>5.4439000000000001E-2</c:v>
                </c:pt>
                <c:pt idx="4299">
                  <c:v>5.4165999999999999E-2</c:v>
                </c:pt>
                <c:pt idx="4300">
                  <c:v>5.271E-2</c:v>
                </c:pt>
                <c:pt idx="4301">
                  <c:v>5.1208999999999998E-2</c:v>
                </c:pt>
                <c:pt idx="4302">
                  <c:v>5.0432999999999999E-2</c:v>
                </c:pt>
                <c:pt idx="4303">
                  <c:v>5.0278999999999997E-2</c:v>
                </c:pt>
                <c:pt idx="4304">
                  <c:v>5.0222000000000003E-2</c:v>
                </c:pt>
                <c:pt idx="4305">
                  <c:v>4.9952000000000003E-2</c:v>
                </c:pt>
                <c:pt idx="4306">
                  <c:v>4.9440999999999999E-2</c:v>
                </c:pt>
                <c:pt idx="4307">
                  <c:v>4.8640999999999997E-2</c:v>
                </c:pt>
                <c:pt idx="4308">
                  <c:v>4.7453000000000002E-2</c:v>
                </c:pt>
                <c:pt idx="4309">
                  <c:v>4.5996000000000002E-2</c:v>
                </c:pt>
                <c:pt idx="4310">
                  <c:v>4.4685000000000002E-2</c:v>
                </c:pt>
                <c:pt idx="4311">
                  <c:v>4.4019000000000003E-2</c:v>
                </c:pt>
                <c:pt idx="4312">
                  <c:v>4.4412E-2</c:v>
                </c:pt>
                <c:pt idx="4313">
                  <c:v>4.6089999999999999E-2</c:v>
                </c:pt>
                <c:pt idx="4314">
                  <c:v>4.8885999999999999E-2</c:v>
                </c:pt>
                <c:pt idx="4315">
                  <c:v>5.2137000000000003E-2</c:v>
                </c:pt>
                <c:pt idx="4316">
                  <c:v>5.5019999999999999E-2</c:v>
                </c:pt>
                <c:pt idx="4317">
                  <c:v>5.7096000000000001E-2</c:v>
                </c:pt>
                <c:pt idx="4318">
                  <c:v>5.8525000000000001E-2</c:v>
                </c:pt>
                <c:pt idx="4319">
                  <c:v>5.9685000000000002E-2</c:v>
                </c:pt>
                <c:pt idx="4320">
                  <c:v>6.0760000000000002E-2</c:v>
                </c:pt>
                <c:pt idx="4321">
                  <c:v>6.1793000000000001E-2</c:v>
                </c:pt>
                <c:pt idx="4322">
                  <c:v>6.2979999999999994E-2</c:v>
                </c:pt>
                <c:pt idx="4323">
                  <c:v>6.4612000000000003E-2</c:v>
                </c:pt>
                <c:pt idx="4324">
                  <c:v>6.6780000000000006E-2</c:v>
                </c:pt>
                <c:pt idx="4325">
                  <c:v>6.9345000000000004E-2</c:v>
                </c:pt>
                <c:pt idx="4326">
                  <c:v>7.2123000000000007E-2</c:v>
                </c:pt>
                <c:pt idx="4327">
                  <c:v>7.4857999999999994E-2</c:v>
                </c:pt>
                <c:pt idx="4328">
                  <c:v>7.7173000000000005E-2</c:v>
                </c:pt>
                <c:pt idx="4329">
                  <c:v>7.8786999999999996E-2</c:v>
                </c:pt>
                <c:pt idx="4330">
                  <c:v>7.9640000000000002E-2</c:v>
                </c:pt>
                <c:pt idx="4331">
                  <c:v>7.9680000000000001E-2</c:v>
                </c:pt>
                <c:pt idx="4332">
                  <c:v>7.8770000000000007E-2</c:v>
                </c:pt>
                <c:pt idx="4333">
                  <c:v>7.6969999999999997E-2</c:v>
                </c:pt>
                <c:pt idx="4334">
                  <c:v>7.4820999999999999E-2</c:v>
                </c:pt>
                <c:pt idx="4335">
                  <c:v>7.3246000000000006E-2</c:v>
                </c:pt>
                <c:pt idx="4336">
                  <c:v>7.3006000000000001E-2</c:v>
                </c:pt>
                <c:pt idx="4337">
                  <c:v>7.4024999999999994E-2</c:v>
                </c:pt>
                <c:pt idx="4338">
                  <c:v>7.5227000000000002E-2</c:v>
                </c:pt>
                <c:pt idx="4339">
                  <c:v>7.5324000000000002E-2</c:v>
                </c:pt>
                <c:pt idx="4340">
                  <c:v>7.3849999999999999E-2</c:v>
                </c:pt>
                <c:pt idx="4341">
                  <c:v>7.1266999999999997E-2</c:v>
                </c:pt>
                <c:pt idx="4342">
                  <c:v>6.8109000000000003E-2</c:v>
                </c:pt>
                <c:pt idx="4343">
                  <c:v>6.4421000000000006E-2</c:v>
                </c:pt>
                <c:pt idx="4344">
                  <c:v>6.0186000000000003E-2</c:v>
                </c:pt>
                <c:pt idx="4345">
                  <c:v>5.5787999999999997E-2</c:v>
                </c:pt>
                <c:pt idx="4346">
                  <c:v>5.1653999999999999E-2</c:v>
                </c:pt>
                <c:pt idx="4347">
                  <c:v>4.7791E-2</c:v>
                </c:pt>
                <c:pt idx="4348">
                  <c:v>4.4119999999999999E-2</c:v>
                </c:pt>
                <c:pt idx="4349">
                  <c:v>4.1010999999999999E-2</c:v>
                </c:pt>
                <c:pt idx="4350">
                  <c:v>3.8991999999999999E-2</c:v>
                </c:pt>
                <c:pt idx="4351">
                  <c:v>3.7994E-2</c:v>
                </c:pt>
                <c:pt idx="4352">
                  <c:v>3.7268000000000003E-2</c:v>
                </c:pt>
                <c:pt idx="4353">
                  <c:v>3.6052000000000001E-2</c:v>
                </c:pt>
                <c:pt idx="4354">
                  <c:v>3.4111000000000002E-2</c:v>
                </c:pt>
                <c:pt idx="4355">
                  <c:v>3.1768999999999999E-2</c:v>
                </c:pt>
                <c:pt idx="4356">
                  <c:v>2.9713E-2</c:v>
                </c:pt>
                <c:pt idx="4357">
                  <c:v>2.8784000000000001E-2</c:v>
                </c:pt>
                <c:pt idx="4358">
                  <c:v>2.9680000000000002E-2</c:v>
                </c:pt>
                <c:pt idx="4359">
                  <c:v>3.2535000000000001E-2</c:v>
                </c:pt>
                <c:pt idx="4360">
                  <c:v>3.6593000000000001E-2</c:v>
                </c:pt>
                <c:pt idx="4361">
                  <c:v>4.0508000000000002E-2</c:v>
                </c:pt>
                <c:pt idx="4362">
                  <c:v>4.3393000000000001E-2</c:v>
                </c:pt>
                <c:pt idx="4363">
                  <c:v>4.5530000000000001E-2</c:v>
                </c:pt>
                <c:pt idx="4364">
                  <c:v>4.7742E-2</c:v>
                </c:pt>
                <c:pt idx="4365">
                  <c:v>5.0230999999999998E-2</c:v>
                </c:pt>
                <c:pt idx="4366">
                  <c:v>5.2387999999999997E-2</c:v>
                </c:pt>
                <c:pt idx="4367">
                  <c:v>5.3580999999999997E-2</c:v>
                </c:pt>
                <c:pt idx="4368">
                  <c:v>4.9523999999999999E-2</c:v>
                </c:pt>
                <c:pt idx="4369">
                  <c:v>4.5469000000000002E-2</c:v>
                </c:pt>
                <c:pt idx="4370">
                  <c:v>4.1416000000000001E-2</c:v>
                </c:pt>
                <c:pt idx="4371">
                  <c:v>3.7365000000000002E-2</c:v>
                </c:pt>
                <c:pt idx="4372">
                  <c:v>3.3315999999999998E-2</c:v>
                </c:pt>
                <c:pt idx="4373">
                  <c:v>2.9267999999999999E-2</c:v>
                </c:pt>
                <c:pt idx="4374">
                  <c:v>2.5222000000000001E-2</c:v>
                </c:pt>
                <c:pt idx="4375">
                  <c:v>2.1177999999999999E-2</c:v>
                </c:pt>
                <c:pt idx="4376">
                  <c:v>1.7135000000000001E-2</c:v>
                </c:pt>
                <c:pt idx="4377">
                  <c:v>1.3095000000000001E-2</c:v>
                </c:pt>
                <c:pt idx="4378">
                  <c:v>9.0559999999999998E-3</c:v>
                </c:pt>
                <c:pt idx="4379">
                  <c:v>5.019E-3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DCFB-B64B-AC53-33C3B1AD0B5C}"/>
            </c:ext>
          </c:extLst>
        </c:ser>
        <c:ser>
          <c:idx val="1"/>
          <c:order val="1"/>
          <c:tx>
            <c:strRef>
              <c:f>Grattage!$C$1</c:f>
              <c:strCache>
                <c:ptCount val="1"/>
                <c:pt idx="0">
                  <c:v>Serpula-grattage-PES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Grattage!$C$2:$C$4381</c:f>
              <c:numCache>
                <c:formatCode>General</c:formatCode>
                <c:ptCount val="4380"/>
                <c:pt idx="0">
                  <c:v>4.8283E-2</c:v>
                </c:pt>
                <c:pt idx="1">
                  <c:v>4.7898999999999997E-2</c:v>
                </c:pt>
                <c:pt idx="2">
                  <c:v>4.7516000000000003E-2</c:v>
                </c:pt>
                <c:pt idx="3">
                  <c:v>4.7135999999999997E-2</c:v>
                </c:pt>
                <c:pt idx="4">
                  <c:v>4.6757E-2</c:v>
                </c:pt>
                <c:pt idx="5">
                  <c:v>4.6379999999999998E-2</c:v>
                </c:pt>
                <c:pt idx="6">
                  <c:v>4.6004999999999997E-2</c:v>
                </c:pt>
                <c:pt idx="7">
                  <c:v>4.5631999999999999E-2</c:v>
                </c:pt>
                <c:pt idx="8">
                  <c:v>4.5260000000000002E-2</c:v>
                </c:pt>
                <c:pt idx="9">
                  <c:v>4.4889999999999999E-2</c:v>
                </c:pt>
                <c:pt idx="10">
                  <c:v>4.4521999999999999E-2</c:v>
                </c:pt>
                <c:pt idx="11">
                  <c:v>4.4156000000000001E-2</c:v>
                </c:pt>
                <c:pt idx="12">
                  <c:v>4.3790999999999997E-2</c:v>
                </c:pt>
                <c:pt idx="13">
                  <c:v>3.9903000000000001E-2</c:v>
                </c:pt>
                <c:pt idx="14">
                  <c:v>3.5969000000000001E-2</c:v>
                </c:pt>
                <c:pt idx="15">
                  <c:v>3.2476999999999999E-2</c:v>
                </c:pt>
                <c:pt idx="16">
                  <c:v>3.015E-2</c:v>
                </c:pt>
                <c:pt idx="17">
                  <c:v>2.9572000000000001E-2</c:v>
                </c:pt>
                <c:pt idx="18">
                  <c:v>3.0610999999999999E-2</c:v>
                </c:pt>
                <c:pt idx="19">
                  <c:v>3.2444000000000001E-2</c:v>
                </c:pt>
                <c:pt idx="20">
                  <c:v>3.4389999999999997E-2</c:v>
                </c:pt>
                <c:pt idx="21">
                  <c:v>3.6433E-2</c:v>
                </c:pt>
                <c:pt idx="22">
                  <c:v>3.9064000000000002E-2</c:v>
                </c:pt>
                <c:pt idx="23">
                  <c:v>4.2792999999999998E-2</c:v>
                </c:pt>
                <c:pt idx="24">
                  <c:v>4.6998999999999999E-2</c:v>
                </c:pt>
                <c:pt idx="25">
                  <c:v>4.9685E-2</c:v>
                </c:pt>
                <c:pt idx="26">
                  <c:v>4.9576000000000002E-2</c:v>
                </c:pt>
                <c:pt idx="27">
                  <c:v>4.7083E-2</c:v>
                </c:pt>
                <c:pt idx="28">
                  <c:v>4.3529999999999999E-2</c:v>
                </c:pt>
                <c:pt idx="29">
                  <c:v>3.9727999999999999E-2</c:v>
                </c:pt>
                <c:pt idx="30">
                  <c:v>3.5697E-2</c:v>
                </c:pt>
                <c:pt idx="31">
                  <c:v>3.1718999999999997E-2</c:v>
                </c:pt>
                <c:pt idx="32">
                  <c:v>2.8472999999999998E-2</c:v>
                </c:pt>
                <c:pt idx="33">
                  <c:v>2.6051999999999999E-2</c:v>
                </c:pt>
                <c:pt idx="34">
                  <c:v>2.3833E-2</c:v>
                </c:pt>
                <c:pt idx="35">
                  <c:v>2.1038000000000001E-2</c:v>
                </c:pt>
                <c:pt idx="36">
                  <c:v>1.7475999999999998E-2</c:v>
                </c:pt>
                <c:pt idx="37">
                  <c:v>1.3762E-2</c:v>
                </c:pt>
                <c:pt idx="38">
                  <c:v>1.0867E-2</c:v>
                </c:pt>
                <c:pt idx="39">
                  <c:v>9.5569999999999995E-3</c:v>
                </c:pt>
                <c:pt idx="40">
                  <c:v>1.0069E-2</c:v>
                </c:pt>
                <c:pt idx="41">
                  <c:v>1.2024E-2</c:v>
                </c:pt>
                <c:pt idx="42">
                  <c:v>1.4704E-2</c:v>
                </c:pt>
                <c:pt idx="43">
                  <c:v>1.7687999999999999E-2</c:v>
                </c:pt>
                <c:pt idx="44">
                  <c:v>2.1204000000000001E-2</c:v>
                </c:pt>
                <c:pt idx="45">
                  <c:v>2.563E-2</c:v>
                </c:pt>
                <c:pt idx="46">
                  <c:v>3.0832999999999999E-2</c:v>
                </c:pt>
                <c:pt idx="47">
                  <c:v>3.5971000000000003E-2</c:v>
                </c:pt>
                <c:pt idx="48">
                  <c:v>3.9819E-2</c:v>
                </c:pt>
                <c:pt idx="49">
                  <c:v>4.2141999999999999E-2</c:v>
                </c:pt>
                <c:pt idx="50">
                  <c:v>4.4301E-2</c:v>
                </c:pt>
                <c:pt idx="51">
                  <c:v>4.7144999999999999E-2</c:v>
                </c:pt>
                <c:pt idx="52">
                  <c:v>5.0492000000000002E-2</c:v>
                </c:pt>
                <c:pt idx="53">
                  <c:v>5.4142999999999997E-2</c:v>
                </c:pt>
                <c:pt idx="54">
                  <c:v>5.7840999999999997E-2</c:v>
                </c:pt>
                <c:pt idx="55">
                  <c:v>6.0905000000000001E-2</c:v>
                </c:pt>
                <c:pt idx="56">
                  <c:v>6.2731999999999996E-2</c:v>
                </c:pt>
                <c:pt idx="57">
                  <c:v>6.3463000000000006E-2</c:v>
                </c:pt>
                <c:pt idx="58">
                  <c:v>6.3617000000000007E-2</c:v>
                </c:pt>
                <c:pt idx="59">
                  <c:v>6.3273999999999997E-2</c:v>
                </c:pt>
                <c:pt idx="60">
                  <c:v>6.2001000000000001E-2</c:v>
                </c:pt>
                <c:pt idx="61">
                  <c:v>5.9748000000000002E-2</c:v>
                </c:pt>
                <c:pt idx="62">
                  <c:v>5.7012E-2</c:v>
                </c:pt>
                <c:pt idx="63">
                  <c:v>5.3866999999999998E-2</c:v>
                </c:pt>
                <c:pt idx="64">
                  <c:v>4.9433999999999999E-2</c:v>
                </c:pt>
                <c:pt idx="65">
                  <c:v>4.2861000000000003E-2</c:v>
                </c:pt>
                <c:pt idx="66">
                  <c:v>3.4519000000000001E-2</c:v>
                </c:pt>
                <c:pt idx="67">
                  <c:v>2.5722999999999999E-2</c:v>
                </c:pt>
                <c:pt idx="68">
                  <c:v>1.7817E-2</c:v>
                </c:pt>
                <c:pt idx="69">
                  <c:v>1.1575999999999999E-2</c:v>
                </c:pt>
                <c:pt idx="70">
                  <c:v>7.045E-3</c:v>
                </c:pt>
                <c:pt idx="71">
                  <c:v>3.8049999999999998E-3</c:v>
                </c:pt>
                <c:pt idx="72">
                  <c:v>1.4909999999999999E-3</c:v>
                </c:pt>
                <c:pt idx="73">
                  <c:v>1.34E-4</c:v>
                </c:pt>
                <c:pt idx="74">
                  <c:v>0</c:v>
                </c:pt>
                <c:pt idx="75">
                  <c:v>5.5900000000000004E-4</c:v>
                </c:pt>
                <c:pt idx="76">
                  <c:v>2.6280000000000001E-3</c:v>
                </c:pt>
                <c:pt idx="77">
                  <c:v>6.084E-3</c:v>
                </c:pt>
                <c:pt idx="78">
                  <c:v>1.0318000000000001E-2</c:v>
                </c:pt>
                <c:pt idx="79">
                  <c:v>1.4906000000000001E-2</c:v>
                </c:pt>
                <c:pt idx="80">
                  <c:v>2.017E-2</c:v>
                </c:pt>
                <c:pt idx="81">
                  <c:v>2.6644000000000001E-2</c:v>
                </c:pt>
                <c:pt idx="82">
                  <c:v>3.4032E-2</c:v>
                </c:pt>
                <c:pt idx="83">
                  <c:v>4.0985000000000001E-2</c:v>
                </c:pt>
                <c:pt idx="84">
                  <c:v>4.6318999999999999E-2</c:v>
                </c:pt>
                <c:pt idx="85">
                  <c:v>5.0035999999999997E-2</c:v>
                </c:pt>
                <c:pt idx="86">
                  <c:v>5.2477000000000003E-2</c:v>
                </c:pt>
                <c:pt idx="87">
                  <c:v>5.3499999999999999E-2</c:v>
                </c:pt>
                <c:pt idx="88">
                  <c:v>5.3085E-2</c:v>
                </c:pt>
                <c:pt idx="89">
                  <c:v>5.1891E-2</c:v>
                </c:pt>
                <c:pt idx="90">
                  <c:v>5.0277000000000002E-2</c:v>
                </c:pt>
                <c:pt idx="91">
                  <c:v>4.8126000000000002E-2</c:v>
                </c:pt>
                <c:pt idx="92">
                  <c:v>4.5571E-2</c:v>
                </c:pt>
                <c:pt idx="93">
                  <c:v>4.2726E-2</c:v>
                </c:pt>
                <c:pt idx="94">
                  <c:v>3.9504999999999998E-2</c:v>
                </c:pt>
                <c:pt idx="95">
                  <c:v>3.5840999999999998E-2</c:v>
                </c:pt>
                <c:pt idx="96">
                  <c:v>3.1972E-2</c:v>
                </c:pt>
                <c:pt idx="97">
                  <c:v>2.8507999999999999E-2</c:v>
                </c:pt>
                <c:pt idx="98">
                  <c:v>2.6100999999999999E-2</c:v>
                </c:pt>
                <c:pt idx="99">
                  <c:v>2.5017999999999999E-2</c:v>
                </c:pt>
                <c:pt idx="100">
                  <c:v>2.4986999999999999E-2</c:v>
                </c:pt>
                <c:pt idx="101">
                  <c:v>2.5499999999999998E-2</c:v>
                </c:pt>
                <c:pt idx="102">
                  <c:v>2.6280999999999999E-2</c:v>
                </c:pt>
                <c:pt idx="103">
                  <c:v>2.7387999999999999E-2</c:v>
                </c:pt>
                <c:pt idx="104">
                  <c:v>2.8929E-2</c:v>
                </c:pt>
                <c:pt idx="105">
                  <c:v>3.0644999999999999E-2</c:v>
                </c:pt>
                <c:pt idx="106">
                  <c:v>3.1845999999999999E-2</c:v>
                </c:pt>
                <c:pt idx="107">
                  <c:v>3.2025999999999999E-2</c:v>
                </c:pt>
                <c:pt idx="108">
                  <c:v>3.1408999999999999E-2</c:v>
                </c:pt>
                <c:pt idx="109">
                  <c:v>3.0623000000000001E-2</c:v>
                </c:pt>
                <c:pt idx="110">
                  <c:v>3.0166999999999999E-2</c:v>
                </c:pt>
                <c:pt idx="111">
                  <c:v>3.0325999999999999E-2</c:v>
                </c:pt>
                <c:pt idx="112">
                  <c:v>3.0844E-2</c:v>
                </c:pt>
                <c:pt idx="113">
                  <c:v>3.0384000000000001E-2</c:v>
                </c:pt>
                <c:pt idx="114">
                  <c:v>2.7529000000000001E-2</c:v>
                </c:pt>
                <c:pt idx="115">
                  <c:v>2.2842999999999999E-2</c:v>
                </c:pt>
                <c:pt idx="116">
                  <c:v>1.8248E-2</c:v>
                </c:pt>
                <c:pt idx="117">
                  <c:v>1.494E-2</c:v>
                </c:pt>
                <c:pt idx="118">
                  <c:v>1.2923E-2</c:v>
                </c:pt>
                <c:pt idx="119">
                  <c:v>1.1698999999999999E-2</c:v>
                </c:pt>
                <c:pt idx="120">
                  <c:v>1.0864E-2</c:v>
                </c:pt>
                <c:pt idx="121">
                  <c:v>1.0139E-2</c:v>
                </c:pt>
                <c:pt idx="122">
                  <c:v>9.5479999999999992E-3</c:v>
                </c:pt>
                <c:pt idx="123">
                  <c:v>9.5569999999999995E-3</c:v>
                </c:pt>
                <c:pt idx="124">
                  <c:v>9.9869999999999994E-3</c:v>
                </c:pt>
                <c:pt idx="125">
                  <c:v>1.1582E-2</c:v>
                </c:pt>
                <c:pt idx="126">
                  <c:v>1.3778E-2</c:v>
                </c:pt>
                <c:pt idx="127">
                  <c:v>1.5956999999999999E-2</c:v>
                </c:pt>
                <c:pt idx="128">
                  <c:v>1.7953E-2</c:v>
                </c:pt>
                <c:pt idx="129">
                  <c:v>1.9800999999999999E-2</c:v>
                </c:pt>
                <c:pt idx="130">
                  <c:v>2.1427000000000002E-2</c:v>
                </c:pt>
                <c:pt idx="131">
                  <c:v>2.2855E-2</c:v>
                </c:pt>
                <c:pt idx="132">
                  <c:v>2.4237999999999999E-2</c:v>
                </c:pt>
                <c:pt idx="133">
                  <c:v>2.5649999999999999E-2</c:v>
                </c:pt>
                <c:pt idx="134">
                  <c:v>2.7163E-2</c:v>
                </c:pt>
                <c:pt idx="135">
                  <c:v>2.8889999999999999E-2</c:v>
                </c:pt>
                <c:pt idx="136">
                  <c:v>3.0588000000000001E-2</c:v>
                </c:pt>
                <c:pt idx="137">
                  <c:v>3.1695000000000001E-2</c:v>
                </c:pt>
                <c:pt idx="138">
                  <c:v>3.2303999999999999E-2</c:v>
                </c:pt>
                <c:pt idx="139">
                  <c:v>3.3204999999999998E-2</c:v>
                </c:pt>
                <c:pt idx="140">
                  <c:v>3.4652000000000002E-2</c:v>
                </c:pt>
                <c:pt idx="141">
                  <c:v>3.5923999999999998E-2</c:v>
                </c:pt>
                <c:pt idx="142">
                  <c:v>3.6144999999999997E-2</c:v>
                </c:pt>
                <c:pt idx="143">
                  <c:v>3.5195999999999998E-2</c:v>
                </c:pt>
                <c:pt idx="144">
                  <c:v>3.3603000000000001E-2</c:v>
                </c:pt>
                <c:pt idx="145">
                  <c:v>3.211E-2</c:v>
                </c:pt>
                <c:pt idx="146">
                  <c:v>3.1537000000000003E-2</c:v>
                </c:pt>
                <c:pt idx="147">
                  <c:v>3.2247999999999999E-2</c:v>
                </c:pt>
                <c:pt idx="148">
                  <c:v>3.3619999999999997E-2</c:v>
                </c:pt>
                <c:pt idx="149">
                  <c:v>3.4359000000000001E-2</c:v>
                </c:pt>
                <c:pt idx="150">
                  <c:v>3.3456E-2</c:v>
                </c:pt>
                <c:pt idx="151">
                  <c:v>3.0967999999999999E-2</c:v>
                </c:pt>
                <c:pt idx="152">
                  <c:v>2.7761999999999998E-2</c:v>
                </c:pt>
                <c:pt idx="153">
                  <c:v>2.4636999999999999E-2</c:v>
                </c:pt>
                <c:pt idx="154">
                  <c:v>2.189E-2</c:v>
                </c:pt>
                <c:pt idx="155">
                  <c:v>1.9540999999999999E-2</c:v>
                </c:pt>
                <c:pt idx="156">
                  <c:v>1.7672E-2</c:v>
                </c:pt>
                <c:pt idx="157">
                  <c:v>1.6434000000000001E-2</c:v>
                </c:pt>
                <c:pt idx="158">
                  <c:v>1.5852999999999999E-2</c:v>
                </c:pt>
                <c:pt idx="159">
                  <c:v>1.5682999999999999E-2</c:v>
                </c:pt>
                <c:pt idx="160">
                  <c:v>1.5528E-2</c:v>
                </c:pt>
                <c:pt idx="161">
                  <c:v>1.5232000000000001E-2</c:v>
                </c:pt>
                <c:pt idx="162">
                  <c:v>1.5043000000000001E-2</c:v>
                </c:pt>
                <c:pt idx="163">
                  <c:v>1.5174E-2</c:v>
                </c:pt>
                <c:pt idx="164">
                  <c:v>1.5462999999999999E-2</c:v>
                </c:pt>
                <c:pt idx="165">
                  <c:v>1.5817000000000001E-2</c:v>
                </c:pt>
                <c:pt idx="166">
                  <c:v>1.6712999999999999E-2</c:v>
                </c:pt>
                <c:pt idx="167">
                  <c:v>1.8849000000000001E-2</c:v>
                </c:pt>
                <c:pt idx="168">
                  <c:v>2.2429999999999999E-2</c:v>
                </c:pt>
                <c:pt idx="169">
                  <c:v>2.7021E-2</c:v>
                </c:pt>
                <c:pt idx="170">
                  <c:v>3.1822000000000003E-2</c:v>
                </c:pt>
                <c:pt idx="171">
                  <c:v>3.5882999999999998E-2</c:v>
                </c:pt>
                <c:pt idx="172">
                  <c:v>3.8448999999999997E-2</c:v>
                </c:pt>
                <c:pt idx="173">
                  <c:v>3.9477999999999999E-2</c:v>
                </c:pt>
                <c:pt idx="174">
                  <c:v>3.9856999999999997E-2</c:v>
                </c:pt>
                <c:pt idx="175">
                  <c:v>4.0793000000000003E-2</c:v>
                </c:pt>
                <c:pt idx="176">
                  <c:v>4.2646000000000003E-2</c:v>
                </c:pt>
                <c:pt idx="177">
                  <c:v>4.4528999999999999E-2</c:v>
                </c:pt>
                <c:pt idx="178">
                  <c:v>4.5116000000000003E-2</c:v>
                </c:pt>
                <c:pt idx="179">
                  <c:v>4.3698000000000001E-2</c:v>
                </c:pt>
                <c:pt idx="180">
                  <c:v>4.0600999999999998E-2</c:v>
                </c:pt>
                <c:pt idx="181">
                  <c:v>3.6718000000000001E-2</c:v>
                </c:pt>
                <c:pt idx="182">
                  <c:v>3.2786000000000003E-2</c:v>
                </c:pt>
                <c:pt idx="183">
                  <c:v>2.9116E-2</c:v>
                </c:pt>
                <c:pt idx="184">
                  <c:v>2.5836999999999999E-2</c:v>
                </c:pt>
                <c:pt idx="185">
                  <c:v>2.3156E-2</c:v>
                </c:pt>
                <c:pt idx="186">
                  <c:v>2.1215000000000001E-2</c:v>
                </c:pt>
                <c:pt idx="187">
                  <c:v>1.9859999999999999E-2</c:v>
                </c:pt>
                <c:pt idx="188">
                  <c:v>1.8849999999999999E-2</c:v>
                </c:pt>
                <c:pt idx="189">
                  <c:v>1.8277000000000002E-2</c:v>
                </c:pt>
                <c:pt idx="190">
                  <c:v>1.8461000000000002E-2</c:v>
                </c:pt>
                <c:pt idx="191">
                  <c:v>1.9418000000000001E-2</c:v>
                </c:pt>
                <c:pt idx="192">
                  <c:v>2.0826000000000001E-2</c:v>
                </c:pt>
                <c:pt idx="193">
                  <c:v>2.2547999999999999E-2</c:v>
                </c:pt>
                <c:pt idx="194">
                  <c:v>2.4826999999999998E-2</c:v>
                </c:pt>
                <c:pt idx="195">
                  <c:v>2.7968E-2</c:v>
                </c:pt>
                <c:pt idx="196">
                  <c:v>3.2134000000000003E-2</c:v>
                </c:pt>
                <c:pt idx="197">
                  <c:v>3.7309000000000002E-2</c:v>
                </c:pt>
                <c:pt idx="198">
                  <c:v>4.2965999999999997E-2</c:v>
                </c:pt>
                <c:pt idx="199">
                  <c:v>4.7945000000000002E-2</c:v>
                </c:pt>
                <c:pt idx="200">
                  <c:v>5.1091999999999999E-2</c:v>
                </c:pt>
                <c:pt idx="201">
                  <c:v>5.2135000000000001E-2</c:v>
                </c:pt>
                <c:pt idx="202">
                  <c:v>5.1909999999999998E-2</c:v>
                </c:pt>
                <c:pt idx="203">
                  <c:v>5.1679000000000003E-2</c:v>
                </c:pt>
                <c:pt idx="204">
                  <c:v>5.2232000000000001E-2</c:v>
                </c:pt>
                <c:pt idx="205">
                  <c:v>5.3466E-2</c:v>
                </c:pt>
                <c:pt idx="206">
                  <c:v>5.4774000000000003E-2</c:v>
                </c:pt>
                <c:pt idx="207">
                  <c:v>5.5676999999999997E-2</c:v>
                </c:pt>
                <c:pt idx="208">
                  <c:v>5.611E-2</c:v>
                </c:pt>
                <c:pt idx="209">
                  <c:v>5.6304E-2</c:v>
                </c:pt>
                <c:pt idx="210">
                  <c:v>5.6469999999999999E-2</c:v>
                </c:pt>
                <c:pt idx="211">
                  <c:v>5.6576000000000001E-2</c:v>
                </c:pt>
                <c:pt idx="212">
                  <c:v>5.6507000000000002E-2</c:v>
                </c:pt>
                <c:pt idx="213">
                  <c:v>5.6272000000000003E-2</c:v>
                </c:pt>
                <c:pt idx="214">
                  <c:v>5.5927999999999999E-2</c:v>
                </c:pt>
                <c:pt idx="215">
                  <c:v>5.5451E-2</c:v>
                </c:pt>
                <c:pt idx="216">
                  <c:v>5.4933000000000003E-2</c:v>
                </c:pt>
                <c:pt idx="217">
                  <c:v>5.4789999999999998E-2</c:v>
                </c:pt>
                <c:pt idx="218">
                  <c:v>5.5571000000000002E-2</c:v>
                </c:pt>
                <c:pt idx="219">
                  <c:v>5.7507999999999997E-2</c:v>
                </c:pt>
                <c:pt idx="220">
                  <c:v>6.0215999999999999E-2</c:v>
                </c:pt>
                <c:pt idx="221">
                  <c:v>6.2812999999999994E-2</c:v>
                </c:pt>
                <c:pt idx="222">
                  <c:v>6.4581E-2</c:v>
                </c:pt>
                <c:pt idx="223">
                  <c:v>6.5648999999999999E-2</c:v>
                </c:pt>
                <c:pt idx="224">
                  <c:v>6.6942000000000002E-2</c:v>
                </c:pt>
                <c:pt idx="225">
                  <c:v>6.9334000000000007E-2</c:v>
                </c:pt>
                <c:pt idx="226">
                  <c:v>7.2895000000000001E-2</c:v>
                </c:pt>
                <c:pt idx="227">
                  <c:v>7.6836000000000002E-2</c:v>
                </c:pt>
                <c:pt idx="228">
                  <c:v>8.0073000000000005E-2</c:v>
                </c:pt>
                <c:pt idx="229">
                  <c:v>8.2041000000000003E-2</c:v>
                </c:pt>
                <c:pt idx="230">
                  <c:v>8.3045999999999995E-2</c:v>
                </c:pt>
                <c:pt idx="231">
                  <c:v>8.3793999999999993E-2</c:v>
                </c:pt>
                <c:pt idx="232">
                  <c:v>8.4706000000000004E-2</c:v>
                </c:pt>
                <c:pt idx="233">
                  <c:v>8.5745000000000002E-2</c:v>
                </c:pt>
                <c:pt idx="234">
                  <c:v>8.6605000000000001E-2</c:v>
                </c:pt>
                <c:pt idx="235">
                  <c:v>8.6975999999999998E-2</c:v>
                </c:pt>
                <c:pt idx="236">
                  <c:v>8.6818999999999993E-2</c:v>
                </c:pt>
                <c:pt idx="237">
                  <c:v>8.6407999999999999E-2</c:v>
                </c:pt>
                <c:pt idx="238">
                  <c:v>8.5989999999999997E-2</c:v>
                </c:pt>
                <c:pt idx="239">
                  <c:v>8.5551000000000002E-2</c:v>
                </c:pt>
                <c:pt idx="240">
                  <c:v>8.5040000000000004E-2</c:v>
                </c:pt>
                <c:pt idx="241">
                  <c:v>8.4612000000000007E-2</c:v>
                </c:pt>
                <c:pt idx="242">
                  <c:v>8.4478999999999999E-2</c:v>
                </c:pt>
                <c:pt idx="243">
                  <c:v>8.4673999999999999E-2</c:v>
                </c:pt>
                <c:pt idx="244">
                  <c:v>8.5110000000000005E-2</c:v>
                </c:pt>
                <c:pt idx="245">
                  <c:v>8.5843000000000003E-2</c:v>
                </c:pt>
                <c:pt idx="246">
                  <c:v>8.7154999999999996E-2</c:v>
                </c:pt>
                <c:pt idx="247">
                  <c:v>8.9286000000000004E-2</c:v>
                </c:pt>
                <c:pt idx="248">
                  <c:v>9.2134999999999995E-2</c:v>
                </c:pt>
                <c:pt idx="249">
                  <c:v>9.5310000000000006E-2</c:v>
                </c:pt>
                <c:pt idx="250">
                  <c:v>9.8432000000000006E-2</c:v>
                </c:pt>
                <c:pt idx="251">
                  <c:v>0.10137</c:v>
                </c:pt>
                <c:pt idx="252">
                  <c:v>0.104271</c:v>
                </c:pt>
                <c:pt idx="253">
                  <c:v>0.107417</c:v>
                </c:pt>
                <c:pt idx="254">
                  <c:v>0.111036</c:v>
                </c:pt>
                <c:pt idx="255">
                  <c:v>0.11512500000000001</c:v>
                </c:pt>
                <c:pt idx="256">
                  <c:v>0.119384</c:v>
                </c:pt>
                <c:pt idx="257">
                  <c:v>0.123293</c:v>
                </c:pt>
                <c:pt idx="258">
                  <c:v>0.12633900000000001</c:v>
                </c:pt>
                <c:pt idx="259">
                  <c:v>0.12831600000000001</c:v>
                </c:pt>
                <c:pt idx="260">
                  <c:v>0.12939500000000001</c:v>
                </c:pt>
                <c:pt idx="261">
                  <c:v>0.12987499999999999</c:v>
                </c:pt>
                <c:pt idx="262">
                  <c:v>0.12993199999999999</c:v>
                </c:pt>
                <c:pt idx="263">
                  <c:v>0.12969900000000001</c:v>
                </c:pt>
                <c:pt idx="264">
                  <c:v>0.12945799999999999</c:v>
                </c:pt>
                <c:pt idx="265">
                  <c:v>0.12959699999999999</c:v>
                </c:pt>
                <c:pt idx="266">
                  <c:v>0.13036300000000001</c:v>
                </c:pt>
                <c:pt idx="267">
                  <c:v>0.13170799999999999</c:v>
                </c:pt>
                <c:pt idx="268">
                  <c:v>0.133357</c:v>
                </c:pt>
                <c:pt idx="269">
                  <c:v>0.13494300000000001</c:v>
                </c:pt>
                <c:pt idx="270">
                  <c:v>0.13614000000000001</c:v>
                </c:pt>
                <c:pt idx="271">
                  <c:v>0.136771</c:v>
                </c:pt>
                <c:pt idx="272">
                  <c:v>0.13694999999999999</c:v>
                </c:pt>
                <c:pt idx="273">
                  <c:v>0.13711899999999999</c:v>
                </c:pt>
                <c:pt idx="274">
                  <c:v>0.13782900000000001</c:v>
                </c:pt>
                <c:pt idx="275">
                  <c:v>0.139377</c:v>
                </c:pt>
                <c:pt idx="276">
                  <c:v>0.14166400000000001</c:v>
                </c:pt>
                <c:pt idx="277">
                  <c:v>0.14441399999999999</c:v>
                </c:pt>
                <c:pt idx="278">
                  <c:v>0.147392</c:v>
                </c:pt>
                <c:pt idx="279">
                  <c:v>0.15035499999999999</c:v>
                </c:pt>
                <c:pt idx="280">
                  <c:v>0.15298300000000001</c:v>
                </c:pt>
                <c:pt idx="281">
                  <c:v>0.15504399999999999</c:v>
                </c:pt>
                <c:pt idx="282">
                  <c:v>0.156635</c:v>
                </c:pt>
                <c:pt idx="283">
                  <c:v>0.158169</c:v>
                </c:pt>
                <c:pt idx="284">
                  <c:v>0.16007199999999999</c:v>
                </c:pt>
                <c:pt idx="285">
                  <c:v>0.16247200000000001</c:v>
                </c:pt>
                <c:pt idx="286">
                  <c:v>0.16519</c:v>
                </c:pt>
                <c:pt idx="287">
                  <c:v>0.16795599999999999</c:v>
                </c:pt>
                <c:pt idx="288">
                  <c:v>0.170567</c:v>
                </c:pt>
                <c:pt idx="289">
                  <c:v>0.17289499999999999</c:v>
                </c:pt>
                <c:pt idx="290">
                  <c:v>0.17485999999999999</c:v>
                </c:pt>
                <c:pt idx="291">
                  <c:v>0.17643700000000001</c:v>
                </c:pt>
                <c:pt idx="292">
                  <c:v>0.177679</c:v>
                </c:pt>
                <c:pt idx="293">
                  <c:v>0.178702</c:v>
                </c:pt>
                <c:pt idx="294">
                  <c:v>0.179671</c:v>
                </c:pt>
                <c:pt idx="295">
                  <c:v>0.180811</c:v>
                </c:pt>
                <c:pt idx="296">
                  <c:v>0.182365</c:v>
                </c:pt>
                <c:pt idx="297">
                  <c:v>0.184415</c:v>
                </c:pt>
                <c:pt idx="298">
                  <c:v>0.18671599999999999</c:v>
                </c:pt>
                <c:pt idx="299">
                  <c:v>0.18879099999999999</c:v>
                </c:pt>
                <c:pt idx="300">
                  <c:v>0.190303</c:v>
                </c:pt>
                <c:pt idx="301">
                  <c:v>0.19131500000000001</c:v>
                </c:pt>
                <c:pt idx="302">
                  <c:v>0.19212399999999999</c:v>
                </c:pt>
                <c:pt idx="303">
                  <c:v>0.192939</c:v>
                </c:pt>
                <c:pt idx="304">
                  <c:v>0.19384100000000001</c:v>
                </c:pt>
                <c:pt idx="305">
                  <c:v>0.19497</c:v>
                </c:pt>
                <c:pt idx="306">
                  <c:v>0.196524</c:v>
                </c:pt>
                <c:pt idx="307">
                  <c:v>0.19847200000000001</c:v>
                </c:pt>
                <c:pt idx="308">
                  <c:v>0.20041500000000001</c:v>
                </c:pt>
                <c:pt idx="309">
                  <c:v>0.20191899999999999</c:v>
                </c:pt>
                <c:pt idx="310">
                  <c:v>0.20299800000000001</c:v>
                </c:pt>
                <c:pt idx="311">
                  <c:v>0.20415700000000001</c:v>
                </c:pt>
                <c:pt idx="312">
                  <c:v>0.205926</c:v>
                </c:pt>
                <c:pt idx="313">
                  <c:v>0.20843100000000001</c:v>
                </c:pt>
                <c:pt idx="314">
                  <c:v>0.211448</c:v>
                </c:pt>
                <c:pt idx="315">
                  <c:v>0.21471199999999999</c:v>
                </c:pt>
                <c:pt idx="316">
                  <c:v>0.21809100000000001</c:v>
                </c:pt>
                <c:pt idx="317">
                  <c:v>0.22153900000000001</c:v>
                </c:pt>
                <c:pt idx="318">
                  <c:v>0.22497200000000001</c:v>
                </c:pt>
                <c:pt idx="319">
                  <c:v>0.228184</c:v>
                </c:pt>
                <c:pt idx="320">
                  <c:v>0.23089100000000001</c:v>
                </c:pt>
                <c:pt idx="321">
                  <c:v>0.23291600000000001</c:v>
                </c:pt>
                <c:pt idx="322">
                  <c:v>0.23436000000000001</c:v>
                </c:pt>
                <c:pt idx="323">
                  <c:v>0.23557400000000001</c:v>
                </c:pt>
                <c:pt idx="324">
                  <c:v>0.23699700000000001</c:v>
                </c:pt>
                <c:pt idx="325">
                  <c:v>0.23893</c:v>
                </c:pt>
                <c:pt idx="326">
                  <c:v>0.241312</c:v>
                </c:pt>
                <c:pt idx="327">
                  <c:v>0.24376800000000001</c:v>
                </c:pt>
                <c:pt idx="328">
                  <c:v>0.24593699999999999</c:v>
                </c:pt>
                <c:pt idx="329">
                  <c:v>0.247728</c:v>
                </c:pt>
                <c:pt idx="330">
                  <c:v>0.249227</c:v>
                </c:pt>
                <c:pt idx="331">
                  <c:v>0.25048500000000001</c:v>
                </c:pt>
                <c:pt idx="332">
                  <c:v>0.25149199999999999</c:v>
                </c:pt>
                <c:pt idx="333">
                  <c:v>0.25234600000000001</c:v>
                </c:pt>
                <c:pt idx="334">
                  <c:v>0.25334600000000002</c:v>
                </c:pt>
                <c:pt idx="335">
                  <c:v>0.25480000000000003</c:v>
                </c:pt>
                <c:pt idx="336">
                  <c:v>0.25672299999999998</c:v>
                </c:pt>
                <c:pt idx="337">
                  <c:v>0.25879999999999997</c:v>
                </c:pt>
                <c:pt idx="338">
                  <c:v>0.26070300000000002</c:v>
                </c:pt>
                <c:pt idx="339">
                  <c:v>0.26234400000000002</c:v>
                </c:pt>
                <c:pt idx="340">
                  <c:v>0.26380799999999999</c:v>
                </c:pt>
                <c:pt idx="341">
                  <c:v>0.265206</c:v>
                </c:pt>
                <c:pt idx="342">
                  <c:v>0.26662999999999998</c:v>
                </c:pt>
                <c:pt idx="343">
                  <c:v>0.26815800000000001</c:v>
                </c:pt>
                <c:pt idx="344">
                  <c:v>0.269845</c:v>
                </c:pt>
                <c:pt idx="345">
                  <c:v>0.27170699999999998</c:v>
                </c:pt>
                <c:pt idx="346">
                  <c:v>0.27372800000000003</c:v>
                </c:pt>
                <c:pt idx="347">
                  <c:v>0.27590900000000002</c:v>
                </c:pt>
                <c:pt idx="348">
                  <c:v>0.27825100000000003</c:v>
                </c:pt>
                <c:pt idx="349">
                  <c:v>0.28067500000000001</c:v>
                </c:pt>
                <c:pt idx="350">
                  <c:v>0.28301799999999999</c:v>
                </c:pt>
                <c:pt idx="351">
                  <c:v>0.28515000000000001</c:v>
                </c:pt>
                <c:pt idx="352">
                  <c:v>0.28702299999999997</c:v>
                </c:pt>
                <c:pt idx="353">
                  <c:v>0.288657</c:v>
                </c:pt>
                <c:pt idx="354">
                  <c:v>0.29016700000000001</c:v>
                </c:pt>
                <c:pt idx="355">
                  <c:v>0.29175299999999998</c:v>
                </c:pt>
                <c:pt idx="356">
                  <c:v>0.293576</c:v>
                </c:pt>
                <c:pt idx="357">
                  <c:v>0.29569400000000001</c:v>
                </c:pt>
                <c:pt idx="358">
                  <c:v>0.298095</c:v>
                </c:pt>
                <c:pt idx="359">
                  <c:v>0.30070799999999998</c:v>
                </c:pt>
                <c:pt idx="360">
                  <c:v>0.30340800000000001</c:v>
                </c:pt>
                <c:pt idx="361">
                  <c:v>0.30608200000000002</c:v>
                </c:pt>
                <c:pt idx="362">
                  <c:v>0.30867</c:v>
                </c:pt>
                <c:pt idx="363">
                  <c:v>0.31116700000000003</c:v>
                </c:pt>
                <c:pt idx="364">
                  <c:v>0.313585</c:v>
                </c:pt>
                <c:pt idx="365">
                  <c:v>0.31590499999999999</c:v>
                </c:pt>
                <c:pt idx="366">
                  <c:v>0.31800899999999999</c:v>
                </c:pt>
                <c:pt idx="367">
                  <c:v>0.31970300000000001</c:v>
                </c:pt>
                <c:pt idx="368">
                  <c:v>0.32084299999999999</c:v>
                </c:pt>
                <c:pt idx="369">
                  <c:v>0.32147100000000001</c:v>
                </c:pt>
                <c:pt idx="370">
                  <c:v>0.32185799999999998</c:v>
                </c:pt>
                <c:pt idx="371">
                  <c:v>0.32236100000000001</c:v>
                </c:pt>
                <c:pt idx="372">
                  <c:v>0.32320500000000002</c:v>
                </c:pt>
                <c:pt idx="373">
                  <c:v>0.32445400000000002</c:v>
                </c:pt>
                <c:pt idx="374">
                  <c:v>0.32611699999999999</c:v>
                </c:pt>
                <c:pt idx="375">
                  <c:v>0.32812200000000002</c:v>
                </c:pt>
                <c:pt idx="376">
                  <c:v>0.33027200000000001</c:v>
                </c:pt>
                <c:pt idx="377">
                  <c:v>0.33241100000000001</c:v>
                </c:pt>
                <c:pt idx="378">
                  <c:v>0.33457300000000001</c:v>
                </c:pt>
                <c:pt idx="379">
                  <c:v>0.33687</c:v>
                </c:pt>
                <c:pt idx="380">
                  <c:v>0.33931600000000001</c:v>
                </c:pt>
                <c:pt idx="381">
                  <c:v>0.34179599999999999</c:v>
                </c:pt>
                <c:pt idx="382">
                  <c:v>0.344142</c:v>
                </c:pt>
                <c:pt idx="383">
                  <c:v>0.34624500000000002</c:v>
                </c:pt>
                <c:pt idx="384">
                  <c:v>0.34809400000000001</c:v>
                </c:pt>
                <c:pt idx="385">
                  <c:v>0.349692</c:v>
                </c:pt>
                <c:pt idx="386">
                  <c:v>0.35102899999999998</c:v>
                </c:pt>
                <c:pt idx="387">
                  <c:v>0.352128</c:v>
                </c:pt>
                <c:pt idx="388">
                  <c:v>0.35298200000000002</c:v>
                </c:pt>
                <c:pt idx="389">
                  <c:v>0.35345500000000002</c:v>
                </c:pt>
                <c:pt idx="390">
                  <c:v>0.35346899999999998</c:v>
                </c:pt>
                <c:pt idx="391">
                  <c:v>0.35330699999999998</c:v>
                </c:pt>
                <c:pt idx="392">
                  <c:v>0.35355500000000001</c:v>
                </c:pt>
                <c:pt idx="393">
                  <c:v>0.35463899999999998</c:v>
                </c:pt>
                <c:pt idx="394">
                  <c:v>0.356514</c:v>
                </c:pt>
                <c:pt idx="395">
                  <c:v>0.358796</c:v>
                </c:pt>
                <c:pt idx="396">
                  <c:v>0.36112899999999998</c:v>
                </c:pt>
                <c:pt idx="397">
                  <c:v>0.36339199999999999</c:v>
                </c:pt>
                <c:pt idx="398">
                  <c:v>0.36562</c:v>
                </c:pt>
                <c:pt idx="399">
                  <c:v>0.367836</c:v>
                </c:pt>
                <c:pt idx="400">
                  <c:v>0.36998300000000001</c:v>
                </c:pt>
                <c:pt idx="401">
                  <c:v>0.37198399999999998</c:v>
                </c:pt>
                <c:pt idx="402">
                  <c:v>0.373838</c:v>
                </c:pt>
                <c:pt idx="403">
                  <c:v>0.37568000000000001</c:v>
                </c:pt>
                <c:pt idx="404">
                  <c:v>0.37770999999999999</c:v>
                </c:pt>
                <c:pt idx="405">
                  <c:v>0.37998999999999999</c:v>
                </c:pt>
                <c:pt idx="406">
                  <c:v>0.38232300000000002</c:v>
                </c:pt>
                <c:pt idx="407">
                  <c:v>0.38436399999999998</c:v>
                </c:pt>
                <c:pt idx="408">
                  <c:v>0.38589699999999999</c:v>
                </c:pt>
                <c:pt idx="409">
                  <c:v>0.38700699999999999</c:v>
                </c:pt>
                <c:pt idx="410">
                  <c:v>0.38797199999999998</c:v>
                </c:pt>
                <c:pt idx="411">
                  <c:v>0.38897700000000002</c:v>
                </c:pt>
                <c:pt idx="412">
                  <c:v>0.38999</c:v>
                </c:pt>
                <c:pt idx="413">
                  <c:v>0.39094800000000002</c:v>
                </c:pt>
                <c:pt idx="414">
                  <c:v>0.39199600000000001</c:v>
                </c:pt>
                <c:pt idx="415">
                  <c:v>0.39336199999999999</c:v>
                </c:pt>
                <c:pt idx="416">
                  <c:v>0.39505200000000001</c:v>
                </c:pt>
                <c:pt idx="417">
                  <c:v>0.39680599999999999</c:v>
                </c:pt>
                <c:pt idx="418">
                  <c:v>0.39837299999999998</c:v>
                </c:pt>
                <c:pt idx="419">
                  <c:v>0.399704</c:v>
                </c:pt>
                <c:pt idx="420">
                  <c:v>0.40092899999999998</c:v>
                </c:pt>
                <c:pt idx="421">
                  <c:v>0.40223199999999998</c:v>
                </c:pt>
                <c:pt idx="422">
                  <c:v>0.40370600000000001</c:v>
                </c:pt>
                <c:pt idx="423">
                  <c:v>0.40524900000000003</c:v>
                </c:pt>
                <c:pt idx="424">
                  <c:v>0.40665600000000002</c:v>
                </c:pt>
                <c:pt idx="425">
                  <c:v>0.40786800000000001</c:v>
                </c:pt>
                <c:pt idx="426">
                  <c:v>0.40905399999999997</c:v>
                </c:pt>
                <c:pt idx="427">
                  <c:v>0.410437</c:v>
                </c:pt>
                <c:pt idx="428">
                  <c:v>0.41207700000000003</c:v>
                </c:pt>
                <c:pt idx="429">
                  <c:v>0.41382099999999999</c:v>
                </c:pt>
                <c:pt idx="430">
                  <c:v>0.41545300000000002</c:v>
                </c:pt>
                <c:pt idx="431">
                  <c:v>0.416877</c:v>
                </c:pt>
                <c:pt idx="432">
                  <c:v>0.41818</c:v>
                </c:pt>
                <c:pt idx="433">
                  <c:v>0.41953099999999999</c:v>
                </c:pt>
                <c:pt idx="434">
                  <c:v>0.42107499999999998</c:v>
                </c:pt>
                <c:pt idx="435">
                  <c:v>0.422906</c:v>
                </c:pt>
                <c:pt idx="436">
                  <c:v>0.42505900000000002</c:v>
                </c:pt>
                <c:pt idx="437">
                  <c:v>0.42744799999999999</c:v>
                </c:pt>
                <c:pt idx="438">
                  <c:v>0.42982300000000001</c:v>
                </c:pt>
                <c:pt idx="439">
                  <c:v>0.43187700000000001</c:v>
                </c:pt>
                <c:pt idx="440">
                  <c:v>0.43350300000000003</c:v>
                </c:pt>
                <c:pt idx="441">
                  <c:v>0.43491200000000002</c:v>
                </c:pt>
                <c:pt idx="442">
                  <c:v>0.43640499999999999</c:v>
                </c:pt>
                <c:pt idx="443">
                  <c:v>0.43804799999999999</c:v>
                </c:pt>
                <c:pt idx="444">
                  <c:v>0.43964500000000001</c:v>
                </c:pt>
                <c:pt idx="445">
                  <c:v>0.44097799999999998</c:v>
                </c:pt>
                <c:pt idx="446">
                  <c:v>0.44197399999999998</c:v>
                </c:pt>
                <c:pt idx="447">
                  <c:v>0.442718</c:v>
                </c:pt>
                <c:pt idx="448">
                  <c:v>0.44340800000000002</c:v>
                </c:pt>
                <c:pt idx="449">
                  <c:v>0.444243</c:v>
                </c:pt>
                <c:pt idx="450">
                  <c:v>0.44530500000000001</c:v>
                </c:pt>
                <c:pt idx="451">
                  <c:v>0.44652399999999998</c:v>
                </c:pt>
                <c:pt idx="452">
                  <c:v>0.44773800000000002</c:v>
                </c:pt>
                <c:pt idx="453">
                  <c:v>0.44878099999999999</c:v>
                </c:pt>
                <c:pt idx="454">
                  <c:v>0.44958799999999999</c:v>
                </c:pt>
                <c:pt idx="455">
                  <c:v>0.450266</c:v>
                </c:pt>
                <c:pt idx="456">
                  <c:v>0.45105600000000001</c:v>
                </c:pt>
                <c:pt idx="457">
                  <c:v>0.45221299999999998</c:v>
                </c:pt>
                <c:pt idx="458">
                  <c:v>0.45383600000000002</c:v>
                </c:pt>
                <c:pt idx="459">
                  <c:v>0.45574999999999999</c:v>
                </c:pt>
                <c:pt idx="460">
                  <c:v>0.45759699999999998</c:v>
                </c:pt>
                <c:pt idx="461">
                  <c:v>0.45910200000000001</c:v>
                </c:pt>
                <c:pt idx="462">
                  <c:v>0.460225</c:v>
                </c:pt>
                <c:pt idx="463">
                  <c:v>0.46106999999999998</c:v>
                </c:pt>
                <c:pt idx="464">
                  <c:v>0.46176</c:v>
                </c:pt>
                <c:pt idx="465">
                  <c:v>0.46239799999999998</c:v>
                </c:pt>
                <c:pt idx="466">
                  <c:v>0.46303299999999997</c:v>
                </c:pt>
                <c:pt idx="467">
                  <c:v>0.46363900000000002</c:v>
                </c:pt>
                <c:pt idx="468">
                  <c:v>0.46424199999999999</c:v>
                </c:pt>
                <c:pt idx="469">
                  <c:v>0.46504600000000001</c:v>
                </c:pt>
                <c:pt idx="470">
                  <c:v>0.466279</c:v>
                </c:pt>
                <c:pt idx="471">
                  <c:v>0.46790100000000001</c:v>
                </c:pt>
                <c:pt idx="472">
                  <c:v>0.46959499999999998</c:v>
                </c:pt>
                <c:pt idx="473">
                  <c:v>0.47109200000000001</c:v>
                </c:pt>
                <c:pt idx="474">
                  <c:v>0.47237699999999999</c:v>
                </c:pt>
                <c:pt idx="475">
                  <c:v>0.47358</c:v>
                </c:pt>
                <c:pt idx="476">
                  <c:v>0.47478399999999998</c:v>
                </c:pt>
                <c:pt idx="477">
                  <c:v>0.476026</c:v>
                </c:pt>
                <c:pt idx="478">
                  <c:v>0.47737800000000002</c:v>
                </c:pt>
                <c:pt idx="479">
                  <c:v>0.47891400000000001</c:v>
                </c:pt>
                <c:pt idx="480">
                  <c:v>0.48060599999999998</c:v>
                </c:pt>
                <c:pt idx="481">
                  <c:v>0.482323</c:v>
                </c:pt>
                <c:pt idx="482">
                  <c:v>0.48393999999999998</c:v>
                </c:pt>
                <c:pt idx="483">
                  <c:v>0.48543599999999998</c:v>
                </c:pt>
                <c:pt idx="484">
                  <c:v>0.486877</c:v>
                </c:pt>
                <c:pt idx="485">
                  <c:v>0.48834499999999997</c:v>
                </c:pt>
                <c:pt idx="486">
                  <c:v>0.48990299999999998</c:v>
                </c:pt>
                <c:pt idx="487">
                  <c:v>0.49159000000000003</c:v>
                </c:pt>
                <c:pt idx="488">
                  <c:v>0.49343599999999999</c:v>
                </c:pt>
                <c:pt idx="489">
                  <c:v>0.49543300000000001</c:v>
                </c:pt>
                <c:pt idx="490">
                  <c:v>0.49745899999999998</c:v>
                </c:pt>
                <c:pt idx="491">
                  <c:v>0.49927100000000002</c:v>
                </c:pt>
                <c:pt idx="492">
                  <c:v>0.50066900000000003</c:v>
                </c:pt>
                <c:pt idx="493">
                  <c:v>0.501695</c:v>
                </c:pt>
                <c:pt idx="494">
                  <c:v>0.50257799999999997</c:v>
                </c:pt>
                <c:pt idx="495">
                  <c:v>0.50348400000000004</c:v>
                </c:pt>
                <c:pt idx="496">
                  <c:v>0.50441999999999998</c:v>
                </c:pt>
                <c:pt idx="497">
                  <c:v>0.50534199999999996</c:v>
                </c:pt>
                <c:pt idx="498">
                  <c:v>0.50627500000000003</c:v>
                </c:pt>
                <c:pt idx="499">
                  <c:v>0.50725699999999996</c:v>
                </c:pt>
                <c:pt idx="500">
                  <c:v>0.508274</c:v>
                </c:pt>
                <c:pt idx="501">
                  <c:v>0.50926899999999997</c:v>
                </c:pt>
                <c:pt idx="502">
                  <c:v>0.51022800000000001</c:v>
                </c:pt>
                <c:pt idx="503">
                  <c:v>0.51122400000000001</c:v>
                </c:pt>
                <c:pt idx="504">
                  <c:v>0.51236199999999998</c:v>
                </c:pt>
                <c:pt idx="505">
                  <c:v>0.51364600000000005</c:v>
                </c:pt>
                <c:pt idx="506">
                  <c:v>0.51492300000000002</c:v>
                </c:pt>
                <c:pt idx="507">
                  <c:v>0.515988</c:v>
                </c:pt>
                <c:pt idx="508">
                  <c:v>0.51675099999999996</c:v>
                </c:pt>
                <c:pt idx="509">
                  <c:v>0.51730900000000002</c:v>
                </c:pt>
                <c:pt idx="510">
                  <c:v>0.51788699999999999</c:v>
                </c:pt>
                <c:pt idx="511">
                  <c:v>0.51864200000000005</c:v>
                </c:pt>
                <c:pt idx="512">
                  <c:v>0.51948499999999997</c:v>
                </c:pt>
                <c:pt idx="513">
                  <c:v>0.52005900000000005</c:v>
                </c:pt>
                <c:pt idx="514">
                  <c:v>0.52000299999999999</c:v>
                </c:pt>
                <c:pt idx="515">
                  <c:v>0.51932100000000003</c:v>
                </c:pt>
                <c:pt idx="516">
                  <c:v>0.51850799999999997</c:v>
                </c:pt>
                <c:pt idx="517">
                  <c:v>0.51825699999999997</c:v>
                </c:pt>
                <c:pt idx="518">
                  <c:v>0.518926</c:v>
                </c:pt>
                <c:pt idx="519">
                  <c:v>0.52024000000000004</c:v>
                </c:pt>
                <c:pt idx="520">
                  <c:v>0.52157799999999999</c:v>
                </c:pt>
                <c:pt idx="521">
                  <c:v>0.52256199999999997</c:v>
                </c:pt>
                <c:pt idx="522">
                  <c:v>0.52333300000000005</c:v>
                </c:pt>
                <c:pt idx="523">
                  <c:v>0.524258</c:v>
                </c:pt>
                <c:pt idx="524">
                  <c:v>0.52554299999999998</c:v>
                </c:pt>
                <c:pt idx="525">
                  <c:v>0.52713699999999997</c:v>
                </c:pt>
                <c:pt idx="526">
                  <c:v>0.528895</c:v>
                </c:pt>
                <c:pt idx="527">
                  <c:v>0.53070799999999996</c:v>
                </c:pt>
                <c:pt idx="528">
                  <c:v>0.53246800000000005</c:v>
                </c:pt>
                <c:pt idx="529">
                  <c:v>0.53400599999999998</c:v>
                </c:pt>
                <c:pt idx="530">
                  <c:v>0.53517800000000004</c:v>
                </c:pt>
                <c:pt idx="531">
                  <c:v>0.53600700000000001</c:v>
                </c:pt>
                <c:pt idx="532">
                  <c:v>0.53662100000000001</c:v>
                </c:pt>
                <c:pt idx="533">
                  <c:v>0.537103</c:v>
                </c:pt>
                <c:pt idx="534">
                  <c:v>0.53747999999999996</c:v>
                </c:pt>
                <c:pt idx="535">
                  <c:v>0.537771</c:v>
                </c:pt>
                <c:pt idx="536">
                  <c:v>0.53793800000000003</c:v>
                </c:pt>
                <c:pt idx="537">
                  <c:v>0.53793299999999999</c:v>
                </c:pt>
                <c:pt idx="538">
                  <c:v>0.53786100000000003</c:v>
                </c:pt>
                <c:pt idx="539">
                  <c:v>0.53798900000000005</c:v>
                </c:pt>
                <c:pt idx="540">
                  <c:v>0.53852699999999998</c:v>
                </c:pt>
                <c:pt idx="541">
                  <c:v>0.539435</c:v>
                </c:pt>
                <c:pt idx="542">
                  <c:v>0.54044300000000001</c:v>
                </c:pt>
                <c:pt idx="543">
                  <c:v>0.54125500000000004</c:v>
                </c:pt>
                <c:pt idx="544">
                  <c:v>0.54184299999999996</c:v>
                </c:pt>
                <c:pt idx="545">
                  <c:v>0.54249199999999997</c:v>
                </c:pt>
                <c:pt idx="546">
                  <c:v>0.54349599999999998</c:v>
                </c:pt>
                <c:pt idx="547">
                  <c:v>0.54486500000000004</c:v>
                </c:pt>
                <c:pt idx="548">
                  <c:v>0.54639599999999999</c:v>
                </c:pt>
                <c:pt idx="549">
                  <c:v>0.54793499999999995</c:v>
                </c:pt>
                <c:pt idx="550">
                  <c:v>0.54954199999999997</c:v>
                </c:pt>
                <c:pt idx="551">
                  <c:v>0.55138799999999999</c:v>
                </c:pt>
                <c:pt idx="552">
                  <c:v>0.55350699999999997</c:v>
                </c:pt>
                <c:pt idx="553">
                  <c:v>0.555643</c:v>
                </c:pt>
                <c:pt idx="554">
                  <c:v>0.557446</c:v>
                </c:pt>
                <c:pt idx="555">
                  <c:v>0.558786</c:v>
                </c:pt>
                <c:pt idx="556">
                  <c:v>0.55980200000000002</c:v>
                </c:pt>
                <c:pt idx="557">
                  <c:v>0.56071599999999999</c:v>
                </c:pt>
                <c:pt idx="558">
                  <c:v>0.56166400000000005</c:v>
                </c:pt>
                <c:pt idx="559">
                  <c:v>0.56269199999999997</c:v>
                </c:pt>
                <c:pt idx="560">
                  <c:v>0.56381099999999995</c:v>
                </c:pt>
                <c:pt idx="561">
                  <c:v>0.56502600000000003</c:v>
                </c:pt>
                <c:pt idx="562">
                  <c:v>0.56631699999999996</c:v>
                </c:pt>
                <c:pt idx="563">
                  <c:v>0.56762599999999996</c:v>
                </c:pt>
                <c:pt idx="564">
                  <c:v>0.56887500000000002</c:v>
                </c:pt>
                <c:pt idx="565">
                  <c:v>0.57002699999999995</c:v>
                </c:pt>
                <c:pt idx="566">
                  <c:v>0.57114399999999999</c:v>
                </c:pt>
                <c:pt idx="567">
                  <c:v>0.57235599999999998</c:v>
                </c:pt>
                <c:pt idx="568">
                  <c:v>0.573743</c:v>
                </c:pt>
                <c:pt idx="569">
                  <c:v>0.57523400000000002</c:v>
                </c:pt>
                <c:pt idx="570">
                  <c:v>0.57666499999999998</c:v>
                </c:pt>
                <c:pt idx="571">
                  <c:v>0.57792200000000005</c:v>
                </c:pt>
                <c:pt idx="572">
                  <c:v>0.57899400000000001</c:v>
                </c:pt>
                <c:pt idx="573">
                  <c:v>0.57991899999999996</c:v>
                </c:pt>
                <c:pt idx="574">
                  <c:v>0.58068500000000001</c:v>
                </c:pt>
                <c:pt idx="575">
                  <c:v>0.58116400000000001</c:v>
                </c:pt>
                <c:pt idx="576">
                  <c:v>0.58118000000000003</c:v>
                </c:pt>
                <c:pt idx="577">
                  <c:v>0.580704</c:v>
                </c:pt>
                <c:pt idx="578">
                  <c:v>0.57999999999999996</c:v>
                </c:pt>
                <c:pt idx="579">
                  <c:v>0.57947599999999999</c:v>
                </c:pt>
                <c:pt idx="580">
                  <c:v>0.57936200000000004</c:v>
                </c:pt>
                <c:pt idx="581">
                  <c:v>0.57955900000000005</c:v>
                </c:pt>
                <c:pt idx="582">
                  <c:v>0.57979899999999995</c:v>
                </c:pt>
                <c:pt idx="583">
                  <c:v>0.57989800000000002</c:v>
                </c:pt>
                <c:pt idx="584">
                  <c:v>0.57982299999999998</c:v>
                </c:pt>
                <c:pt idx="585">
                  <c:v>0.57959799999999995</c:v>
                </c:pt>
                <c:pt idx="586">
                  <c:v>0.57924500000000001</c:v>
                </c:pt>
                <c:pt idx="587">
                  <c:v>0.57883600000000002</c:v>
                </c:pt>
                <c:pt idx="588">
                  <c:v>0.57855900000000005</c:v>
                </c:pt>
                <c:pt idx="589">
                  <c:v>0.57867299999999999</c:v>
                </c:pt>
                <c:pt idx="590">
                  <c:v>0.57928999999999997</c:v>
                </c:pt>
                <c:pt idx="591">
                  <c:v>0.58021</c:v>
                </c:pt>
                <c:pt idx="592">
                  <c:v>0.58110200000000001</c:v>
                </c:pt>
                <c:pt idx="593">
                  <c:v>0.58187100000000003</c:v>
                </c:pt>
                <c:pt idx="594">
                  <c:v>0.58272199999999996</c:v>
                </c:pt>
                <c:pt idx="595">
                  <c:v>0.58380699999999996</c:v>
                </c:pt>
                <c:pt idx="596">
                  <c:v>0.58500799999999997</c:v>
                </c:pt>
                <c:pt idx="597">
                  <c:v>0.58616199999999996</c:v>
                </c:pt>
                <c:pt idx="598">
                  <c:v>0.58731900000000004</c:v>
                </c:pt>
                <c:pt idx="599">
                  <c:v>0.58868600000000004</c:v>
                </c:pt>
                <c:pt idx="600">
                  <c:v>0.590418</c:v>
                </c:pt>
                <c:pt idx="601">
                  <c:v>0.59253800000000001</c:v>
                </c:pt>
                <c:pt idx="602">
                  <c:v>0.59494800000000003</c:v>
                </c:pt>
                <c:pt idx="603">
                  <c:v>0.59739600000000004</c:v>
                </c:pt>
                <c:pt idx="604">
                  <c:v>0.59948699999999999</c:v>
                </c:pt>
                <c:pt idx="605">
                  <c:v>0.60080199999999995</c:v>
                </c:pt>
                <c:pt idx="606">
                  <c:v>0.60106700000000002</c:v>
                </c:pt>
                <c:pt idx="607">
                  <c:v>0.60028899999999996</c:v>
                </c:pt>
                <c:pt idx="608">
                  <c:v>0.59875900000000004</c:v>
                </c:pt>
                <c:pt idx="609">
                  <c:v>0.59687000000000001</c:v>
                </c:pt>
                <c:pt idx="610">
                  <c:v>0.594885</c:v>
                </c:pt>
                <c:pt idx="611">
                  <c:v>0.59290100000000001</c:v>
                </c:pt>
                <c:pt idx="612">
                  <c:v>0.59095699999999995</c:v>
                </c:pt>
                <c:pt idx="613">
                  <c:v>0.589036</c:v>
                </c:pt>
                <c:pt idx="614">
                  <c:v>0.58698600000000001</c:v>
                </c:pt>
                <c:pt idx="615">
                  <c:v>0.58463100000000001</c:v>
                </c:pt>
                <c:pt idx="616">
                  <c:v>0.58204999999999996</c:v>
                </c:pt>
                <c:pt idx="617">
                  <c:v>0.57963100000000001</c:v>
                </c:pt>
                <c:pt idx="618">
                  <c:v>0.57766899999999999</c:v>
                </c:pt>
                <c:pt idx="619">
                  <c:v>0.57601000000000002</c:v>
                </c:pt>
                <c:pt idx="620">
                  <c:v>0.57426100000000002</c:v>
                </c:pt>
                <c:pt idx="621">
                  <c:v>0.57228500000000004</c:v>
                </c:pt>
                <c:pt idx="622">
                  <c:v>0.57027300000000003</c:v>
                </c:pt>
                <c:pt idx="623">
                  <c:v>0.56841799999999998</c:v>
                </c:pt>
                <c:pt idx="624">
                  <c:v>0.56673600000000002</c:v>
                </c:pt>
                <c:pt idx="625">
                  <c:v>0.56524099999999999</c:v>
                </c:pt>
                <c:pt idx="626">
                  <c:v>0.56403599999999998</c:v>
                </c:pt>
                <c:pt idx="627">
                  <c:v>0.56315999999999999</c:v>
                </c:pt>
                <c:pt idx="628">
                  <c:v>0.56243200000000004</c:v>
                </c:pt>
                <c:pt idx="629">
                  <c:v>0.56159300000000001</c:v>
                </c:pt>
                <c:pt idx="630">
                  <c:v>0.56056499999999998</c:v>
                </c:pt>
                <c:pt idx="631">
                  <c:v>0.55951899999999999</c:v>
                </c:pt>
                <c:pt idx="632">
                  <c:v>0.55865600000000004</c:v>
                </c:pt>
                <c:pt idx="633">
                  <c:v>0.55796800000000002</c:v>
                </c:pt>
                <c:pt idx="634">
                  <c:v>0.55727199999999999</c:v>
                </c:pt>
                <c:pt idx="635">
                  <c:v>0.55643299999999996</c:v>
                </c:pt>
                <c:pt idx="636">
                  <c:v>0.55549999999999999</c:v>
                </c:pt>
                <c:pt idx="637">
                  <c:v>0.55460299999999996</c:v>
                </c:pt>
                <c:pt idx="638">
                  <c:v>0.55377399999999999</c:v>
                </c:pt>
                <c:pt idx="639">
                  <c:v>0.55292399999999997</c:v>
                </c:pt>
                <c:pt idx="640">
                  <c:v>0.55197799999999997</c:v>
                </c:pt>
                <c:pt idx="641">
                  <c:v>0.55092399999999997</c:v>
                </c:pt>
                <c:pt idx="642">
                  <c:v>0.54966499999999996</c:v>
                </c:pt>
                <c:pt idx="643">
                  <c:v>0.54794100000000001</c:v>
                </c:pt>
                <c:pt idx="644">
                  <c:v>0.545512</c:v>
                </c:pt>
                <c:pt idx="645">
                  <c:v>0.54239400000000004</c:v>
                </c:pt>
                <c:pt idx="646">
                  <c:v>0.53885700000000003</c:v>
                </c:pt>
                <c:pt idx="647">
                  <c:v>0.53531499999999999</c:v>
                </c:pt>
                <c:pt idx="648">
                  <c:v>0.53226499999999999</c:v>
                </c:pt>
                <c:pt idx="649">
                  <c:v>0.53014300000000003</c:v>
                </c:pt>
                <c:pt idx="650">
                  <c:v>0.52906900000000001</c:v>
                </c:pt>
                <c:pt idx="651">
                  <c:v>0.52875300000000003</c:v>
                </c:pt>
                <c:pt idx="652">
                  <c:v>0.528756</c:v>
                </c:pt>
                <c:pt idx="653">
                  <c:v>0.52880899999999997</c:v>
                </c:pt>
                <c:pt idx="654">
                  <c:v>0.52884600000000004</c:v>
                </c:pt>
                <c:pt idx="655">
                  <c:v>0.52881100000000003</c:v>
                </c:pt>
                <c:pt idx="656">
                  <c:v>0.52857600000000005</c:v>
                </c:pt>
                <c:pt idx="657">
                  <c:v>0.52809399999999995</c:v>
                </c:pt>
                <c:pt idx="658">
                  <c:v>0.52748600000000001</c:v>
                </c:pt>
                <c:pt idx="659">
                  <c:v>0.52688699999999999</c:v>
                </c:pt>
                <c:pt idx="660">
                  <c:v>0.52626099999999998</c:v>
                </c:pt>
                <c:pt idx="661">
                  <c:v>0.52544299999999999</c:v>
                </c:pt>
                <c:pt idx="662">
                  <c:v>0.52430900000000003</c:v>
                </c:pt>
                <c:pt idx="663">
                  <c:v>0.52285599999999999</c:v>
                </c:pt>
                <c:pt idx="664">
                  <c:v>0.52120100000000003</c:v>
                </c:pt>
                <c:pt idx="665">
                  <c:v>0.51951899999999995</c:v>
                </c:pt>
                <c:pt idx="666">
                  <c:v>0.51786399999999999</c:v>
                </c:pt>
                <c:pt idx="667">
                  <c:v>0.51606099999999999</c:v>
                </c:pt>
                <c:pt idx="668">
                  <c:v>0.51388699999999998</c:v>
                </c:pt>
                <c:pt idx="669">
                  <c:v>0.51139699999999999</c:v>
                </c:pt>
                <c:pt idx="670">
                  <c:v>0.50897000000000003</c:v>
                </c:pt>
                <c:pt idx="671">
                  <c:v>0.50701200000000002</c:v>
                </c:pt>
                <c:pt idx="672">
                  <c:v>0.505687</c:v>
                </c:pt>
                <c:pt idx="673">
                  <c:v>0.50488500000000003</c:v>
                </c:pt>
                <c:pt idx="674">
                  <c:v>0.50437200000000004</c:v>
                </c:pt>
                <c:pt idx="675">
                  <c:v>0.50396099999999999</c:v>
                </c:pt>
                <c:pt idx="676">
                  <c:v>0.50358499999999995</c:v>
                </c:pt>
                <c:pt idx="677">
                  <c:v>0.50321400000000005</c:v>
                </c:pt>
                <c:pt idx="678">
                  <c:v>0.50277400000000005</c:v>
                </c:pt>
                <c:pt idx="679">
                  <c:v>0.50221400000000005</c:v>
                </c:pt>
                <c:pt idx="680">
                  <c:v>0.50162499999999999</c:v>
                </c:pt>
                <c:pt idx="681">
                  <c:v>0.50117</c:v>
                </c:pt>
                <c:pt idx="682">
                  <c:v>0.50089600000000001</c:v>
                </c:pt>
                <c:pt idx="683">
                  <c:v>0.50066699999999997</c:v>
                </c:pt>
                <c:pt idx="684">
                  <c:v>0.50031800000000004</c:v>
                </c:pt>
                <c:pt idx="685">
                  <c:v>0.49985600000000002</c:v>
                </c:pt>
                <c:pt idx="686">
                  <c:v>0.49946600000000002</c:v>
                </c:pt>
                <c:pt idx="687">
                  <c:v>0.49929600000000002</c:v>
                </c:pt>
                <c:pt idx="688">
                  <c:v>0.49927700000000003</c:v>
                </c:pt>
                <c:pt idx="689">
                  <c:v>0.49917600000000001</c:v>
                </c:pt>
                <c:pt idx="690">
                  <c:v>0.49878299999999998</c:v>
                </c:pt>
                <c:pt idx="691">
                  <c:v>0.49803199999999997</c:v>
                </c:pt>
                <c:pt idx="692">
                  <c:v>0.49702200000000002</c:v>
                </c:pt>
                <c:pt idx="693">
                  <c:v>0.49594300000000002</c:v>
                </c:pt>
                <c:pt idx="694">
                  <c:v>0.494894</c:v>
                </c:pt>
                <c:pt idx="695">
                  <c:v>0.493788</c:v>
                </c:pt>
                <c:pt idx="696">
                  <c:v>0.492481</c:v>
                </c:pt>
                <c:pt idx="697">
                  <c:v>0.49093100000000001</c:v>
                </c:pt>
                <c:pt idx="698">
                  <c:v>0.48920200000000003</c:v>
                </c:pt>
                <c:pt idx="699">
                  <c:v>0.48741099999999998</c:v>
                </c:pt>
                <c:pt idx="700">
                  <c:v>0.48570099999999999</c:v>
                </c:pt>
                <c:pt idx="701">
                  <c:v>0.48417300000000002</c:v>
                </c:pt>
                <c:pt idx="702">
                  <c:v>0.48282199999999997</c:v>
                </c:pt>
                <c:pt idx="703">
                  <c:v>0.48157</c:v>
                </c:pt>
                <c:pt idx="704">
                  <c:v>0.48034100000000002</c:v>
                </c:pt>
                <c:pt idx="705">
                  <c:v>0.479155</c:v>
                </c:pt>
                <c:pt idx="706">
                  <c:v>0.47815600000000003</c:v>
                </c:pt>
                <c:pt idx="707">
                  <c:v>0.47746</c:v>
                </c:pt>
                <c:pt idx="708">
                  <c:v>0.47697400000000001</c:v>
                </c:pt>
                <c:pt idx="709">
                  <c:v>0.476493</c:v>
                </c:pt>
                <c:pt idx="710">
                  <c:v>0.47595999999999999</c:v>
                </c:pt>
                <c:pt idx="711">
                  <c:v>0.47547099999999998</c:v>
                </c:pt>
                <c:pt idx="712">
                  <c:v>0.47506300000000001</c:v>
                </c:pt>
                <c:pt idx="713">
                  <c:v>0.47467700000000002</c:v>
                </c:pt>
                <c:pt idx="714">
                  <c:v>0.47430299999999997</c:v>
                </c:pt>
                <c:pt idx="715">
                  <c:v>0.47399200000000002</c:v>
                </c:pt>
                <c:pt idx="716">
                  <c:v>0.47370699999999999</c:v>
                </c:pt>
                <c:pt idx="717">
                  <c:v>0.47325699999999998</c:v>
                </c:pt>
                <c:pt idx="718">
                  <c:v>0.472472</c:v>
                </c:pt>
                <c:pt idx="719">
                  <c:v>0.471391</c:v>
                </c:pt>
                <c:pt idx="720">
                  <c:v>0.47015699999999999</c:v>
                </c:pt>
                <c:pt idx="721">
                  <c:v>0.46875899999999998</c:v>
                </c:pt>
                <c:pt idx="722">
                  <c:v>0.467061</c:v>
                </c:pt>
                <c:pt idx="723">
                  <c:v>0.46509699999999998</c:v>
                </c:pt>
                <c:pt idx="724">
                  <c:v>0.46310200000000001</c:v>
                </c:pt>
                <c:pt idx="725">
                  <c:v>0.46120899999999998</c:v>
                </c:pt>
                <c:pt idx="726">
                  <c:v>0.45930199999999999</c:v>
                </c:pt>
                <c:pt idx="727">
                  <c:v>0.45722699999999999</c:v>
                </c:pt>
                <c:pt idx="728">
                  <c:v>0.45505299999999999</c:v>
                </c:pt>
                <c:pt idx="729">
                  <c:v>0.45302300000000001</c:v>
                </c:pt>
                <c:pt idx="730">
                  <c:v>0.45127400000000001</c:v>
                </c:pt>
                <c:pt idx="731">
                  <c:v>0.44965699999999997</c:v>
                </c:pt>
                <c:pt idx="732">
                  <c:v>0.44786500000000001</c:v>
                </c:pt>
                <c:pt idx="733">
                  <c:v>0.44577899999999998</c:v>
                </c:pt>
                <c:pt idx="734">
                  <c:v>0.44364900000000002</c:v>
                </c:pt>
                <c:pt idx="735">
                  <c:v>0.44184899999999999</c:v>
                </c:pt>
                <c:pt idx="736">
                  <c:v>0.44048799999999999</c:v>
                </c:pt>
                <c:pt idx="737">
                  <c:v>0.43938100000000002</c:v>
                </c:pt>
                <c:pt idx="738">
                  <c:v>0.438357</c:v>
                </c:pt>
                <c:pt idx="739">
                  <c:v>0.43738199999999999</c:v>
                </c:pt>
                <c:pt idx="740">
                  <c:v>0.43637799999999999</c:v>
                </c:pt>
                <c:pt idx="741">
                  <c:v>0.43518099999999998</c:v>
                </c:pt>
                <c:pt idx="742">
                  <c:v>0.43377300000000002</c:v>
                </c:pt>
                <c:pt idx="743">
                  <c:v>0.432336</c:v>
                </c:pt>
                <c:pt idx="744">
                  <c:v>0.43101</c:v>
                </c:pt>
                <c:pt idx="745">
                  <c:v>0.42976500000000001</c:v>
                </c:pt>
                <c:pt idx="746">
                  <c:v>0.42854799999999998</c:v>
                </c:pt>
                <c:pt idx="747">
                  <c:v>0.42735800000000002</c:v>
                </c:pt>
                <c:pt idx="748">
                  <c:v>0.42611599999999999</c:v>
                </c:pt>
                <c:pt idx="749">
                  <c:v>0.42462800000000001</c:v>
                </c:pt>
                <c:pt idx="750">
                  <c:v>0.422817</c:v>
                </c:pt>
                <c:pt idx="751">
                  <c:v>0.42083399999999999</c:v>
                </c:pt>
                <c:pt idx="752">
                  <c:v>0.41881699999999999</c:v>
                </c:pt>
                <c:pt idx="753">
                  <c:v>0.41670600000000002</c:v>
                </c:pt>
                <c:pt idx="754">
                  <c:v>0.41439900000000002</c:v>
                </c:pt>
                <c:pt idx="755">
                  <c:v>0.41192200000000001</c:v>
                </c:pt>
                <c:pt idx="756">
                  <c:v>0.40934500000000001</c:v>
                </c:pt>
                <c:pt idx="757">
                  <c:v>0.40674500000000002</c:v>
                </c:pt>
                <c:pt idx="758">
                  <c:v>0.40430899999999997</c:v>
                </c:pt>
                <c:pt idx="759">
                  <c:v>0.402229</c:v>
                </c:pt>
                <c:pt idx="760">
                  <c:v>0.40046900000000002</c:v>
                </c:pt>
                <c:pt idx="761">
                  <c:v>0.39886100000000002</c:v>
                </c:pt>
                <c:pt idx="762">
                  <c:v>0.39741900000000002</c:v>
                </c:pt>
                <c:pt idx="763">
                  <c:v>0.39633800000000002</c:v>
                </c:pt>
                <c:pt idx="764">
                  <c:v>0.39569100000000001</c:v>
                </c:pt>
                <c:pt idx="765">
                  <c:v>0.39530500000000002</c:v>
                </c:pt>
                <c:pt idx="766">
                  <c:v>0.39491599999999999</c:v>
                </c:pt>
                <c:pt idx="767">
                  <c:v>0.394374</c:v>
                </c:pt>
                <c:pt idx="768">
                  <c:v>0.39369300000000002</c:v>
                </c:pt>
                <c:pt idx="769">
                  <c:v>0.39292500000000002</c:v>
                </c:pt>
                <c:pt idx="770">
                  <c:v>0.391982</c:v>
                </c:pt>
                <c:pt idx="771">
                  <c:v>0.39062599999999997</c:v>
                </c:pt>
                <c:pt idx="772">
                  <c:v>0.38869900000000002</c:v>
                </c:pt>
                <c:pt idx="773">
                  <c:v>0.38631399999999999</c:v>
                </c:pt>
                <c:pt idx="774">
                  <c:v>0.38370199999999999</c:v>
                </c:pt>
                <c:pt idx="775">
                  <c:v>0.38094099999999997</c:v>
                </c:pt>
                <c:pt idx="776">
                  <c:v>0.37795600000000001</c:v>
                </c:pt>
                <c:pt idx="777">
                  <c:v>0.37478299999999998</c:v>
                </c:pt>
                <c:pt idx="778">
                  <c:v>0.37163600000000002</c:v>
                </c:pt>
                <c:pt idx="779">
                  <c:v>0.36866599999999999</c:v>
                </c:pt>
                <c:pt idx="780">
                  <c:v>0.36585499999999999</c:v>
                </c:pt>
                <c:pt idx="781">
                  <c:v>0.36320999999999998</c:v>
                </c:pt>
                <c:pt idx="782">
                  <c:v>0.36086499999999999</c:v>
                </c:pt>
                <c:pt idx="783">
                  <c:v>0.358908</c:v>
                </c:pt>
                <c:pt idx="784">
                  <c:v>0.35727599999999998</c:v>
                </c:pt>
                <c:pt idx="785">
                  <c:v>0.35593000000000002</c:v>
                </c:pt>
                <c:pt idx="786">
                  <c:v>0.354962</c:v>
                </c:pt>
                <c:pt idx="787">
                  <c:v>0.35441600000000001</c:v>
                </c:pt>
                <c:pt idx="788">
                  <c:v>0.35409800000000002</c:v>
                </c:pt>
                <c:pt idx="789">
                  <c:v>0.35367999999999999</c:v>
                </c:pt>
                <c:pt idx="790">
                  <c:v>0.35298099999999999</c:v>
                </c:pt>
                <c:pt idx="791">
                  <c:v>0.35205900000000001</c:v>
                </c:pt>
                <c:pt idx="792">
                  <c:v>0.35103200000000001</c:v>
                </c:pt>
                <c:pt idx="793">
                  <c:v>0.34988200000000003</c:v>
                </c:pt>
                <c:pt idx="794">
                  <c:v>0.34846700000000003</c:v>
                </c:pt>
                <c:pt idx="795">
                  <c:v>0.34669</c:v>
                </c:pt>
                <c:pt idx="796">
                  <c:v>0.34457599999999999</c:v>
                </c:pt>
                <c:pt idx="797">
                  <c:v>0.342192</c:v>
                </c:pt>
                <c:pt idx="798">
                  <c:v>0.33959499999999998</c:v>
                </c:pt>
                <c:pt idx="799">
                  <c:v>0.33692</c:v>
                </c:pt>
                <c:pt idx="800">
                  <c:v>0.33438800000000002</c:v>
                </c:pt>
                <c:pt idx="801">
                  <c:v>0.33211299999999999</c:v>
                </c:pt>
                <c:pt idx="802">
                  <c:v>0.329988</c:v>
                </c:pt>
                <c:pt idx="803">
                  <c:v>0.32783499999999999</c:v>
                </c:pt>
                <c:pt idx="804">
                  <c:v>0.32564100000000001</c:v>
                </c:pt>
                <c:pt idx="805">
                  <c:v>0.32355499999999998</c:v>
                </c:pt>
                <c:pt idx="806">
                  <c:v>0.32168600000000003</c:v>
                </c:pt>
                <c:pt idx="807">
                  <c:v>0.31997300000000001</c:v>
                </c:pt>
                <c:pt idx="808">
                  <c:v>0.31827299999999997</c:v>
                </c:pt>
                <c:pt idx="809">
                  <c:v>0.31654500000000002</c:v>
                </c:pt>
                <c:pt idx="810">
                  <c:v>0.31495000000000001</c:v>
                </c:pt>
                <c:pt idx="811">
                  <c:v>0.313753</c:v>
                </c:pt>
                <c:pt idx="812">
                  <c:v>0.31310300000000002</c:v>
                </c:pt>
                <c:pt idx="813">
                  <c:v>0.31290699999999999</c:v>
                </c:pt>
                <c:pt idx="814">
                  <c:v>0.31291000000000002</c:v>
                </c:pt>
                <c:pt idx="815">
                  <c:v>0.31285099999999999</c:v>
                </c:pt>
                <c:pt idx="816">
                  <c:v>0.31255300000000003</c:v>
                </c:pt>
                <c:pt idx="817">
                  <c:v>0.31198799999999999</c:v>
                </c:pt>
                <c:pt idx="818">
                  <c:v>0.31129899999999999</c:v>
                </c:pt>
                <c:pt idx="819">
                  <c:v>0.31068499999999999</c:v>
                </c:pt>
                <c:pt idx="820">
                  <c:v>0.31019799999999997</c:v>
                </c:pt>
                <c:pt idx="821">
                  <c:v>0.30971500000000002</c:v>
                </c:pt>
                <c:pt idx="822">
                  <c:v>0.30912699999999999</c:v>
                </c:pt>
                <c:pt idx="823">
                  <c:v>0.30845099999999998</c:v>
                </c:pt>
                <c:pt idx="824">
                  <c:v>0.30774000000000001</c:v>
                </c:pt>
                <c:pt idx="825">
                  <c:v>0.30695299999999998</c:v>
                </c:pt>
                <c:pt idx="826">
                  <c:v>0.30599199999999999</c:v>
                </c:pt>
                <c:pt idx="827">
                  <c:v>0.30481000000000003</c:v>
                </c:pt>
                <c:pt idx="828">
                  <c:v>0.30343399999999998</c:v>
                </c:pt>
                <c:pt idx="829">
                  <c:v>0.30193999999999999</c:v>
                </c:pt>
                <c:pt idx="830">
                  <c:v>0.30040600000000001</c:v>
                </c:pt>
                <c:pt idx="831">
                  <c:v>0.29883700000000002</c:v>
                </c:pt>
                <c:pt idx="832">
                  <c:v>0.29712499999999997</c:v>
                </c:pt>
                <c:pt idx="833">
                  <c:v>0.29519699999999999</c:v>
                </c:pt>
                <c:pt idx="834">
                  <c:v>0.29319499999999998</c:v>
                </c:pt>
                <c:pt idx="835">
                  <c:v>0.29133300000000001</c:v>
                </c:pt>
                <c:pt idx="836">
                  <c:v>0.289632</c:v>
                </c:pt>
                <c:pt idx="837">
                  <c:v>0.287962</c:v>
                </c:pt>
                <c:pt idx="838">
                  <c:v>0.28631099999999998</c:v>
                </c:pt>
                <c:pt idx="839">
                  <c:v>0.28479199999999999</c:v>
                </c:pt>
                <c:pt idx="840">
                  <c:v>0.283418</c:v>
                </c:pt>
                <c:pt idx="841">
                  <c:v>0.28207199999999999</c:v>
                </c:pt>
                <c:pt idx="842">
                  <c:v>0.28065600000000002</c:v>
                </c:pt>
                <c:pt idx="843">
                  <c:v>0.27911999999999998</c:v>
                </c:pt>
                <c:pt idx="844">
                  <c:v>0.27739999999999998</c:v>
                </c:pt>
                <c:pt idx="845">
                  <c:v>0.275482</c:v>
                </c:pt>
                <c:pt idx="846">
                  <c:v>0.273536</c:v>
                </c:pt>
                <c:pt idx="847">
                  <c:v>0.27186399999999999</c:v>
                </c:pt>
                <c:pt idx="848">
                  <c:v>0.27061000000000002</c:v>
                </c:pt>
                <c:pt idx="849">
                  <c:v>0.26960000000000001</c:v>
                </c:pt>
                <c:pt idx="850">
                  <c:v>0.26854699999999998</c:v>
                </c:pt>
                <c:pt idx="851">
                  <c:v>0.26734599999999997</c:v>
                </c:pt>
                <c:pt idx="852">
                  <c:v>0.26611400000000002</c:v>
                </c:pt>
                <c:pt idx="853">
                  <c:v>0.26506600000000002</c:v>
                </c:pt>
                <c:pt idx="854">
                  <c:v>0.26435199999999998</c:v>
                </c:pt>
                <c:pt idx="855">
                  <c:v>0.26390599999999997</c:v>
                </c:pt>
                <c:pt idx="856">
                  <c:v>0.26345499999999999</c:v>
                </c:pt>
                <c:pt idx="857">
                  <c:v>0.26281100000000002</c:v>
                </c:pt>
                <c:pt idx="858">
                  <c:v>0.262102</c:v>
                </c:pt>
                <c:pt idx="859">
                  <c:v>0.26158500000000001</c:v>
                </c:pt>
                <c:pt idx="860">
                  <c:v>0.26137100000000002</c:v>
                </c:pt>
                <c:pt idx="861">
                  <c:v>0.26144000000000001</c:v>
                </c:pt>
                <c:pt idx="862">
                  <c:v>0.26170500000000002</c:v>
                </c:pt>
                <c:pt idx="863">
                  <c:v>0.26196799999999998</c:v>
                </c:pt>
                <c:pt idx="864">
                  <c:v>0.26198300000000002</c:v>
                </c:pt>
                <c:pt idx="865">
                  <c:v>0.26163799999999998</c:v>
                </c:pt>
                <c:pt idx="866">
                  <c:v>0.26100000000000001</c:v>
                </c:pt>
                <c:pt idx="867">
                  <c:v>0.26020799999999999</c:v>
                </c:pt>
                <c:pt idx="868">
                  <c:v>0.25943300000000002</c:v>
                </c:pt>
                <c:pt idx="869">
                  <c:v>0.25885900000000001</c:v>
                </c:pt>
                <c:pt idx="870">
                  <c:v>0.25854899999999997</c:v>
                </c:pt>
                <c:pt idx="871">
                  <c:v>0.25831599999999999</c:v>
                </c:pt>
                <c:pt idx="872">
                  <c:v>0.257855</c:v>
                </c:pt>
                <c:pt idx="873">
                  <c:v>0.25702199999999997</c:v>
                </c:pt>
                <c:pt idx="874">
                  <c:v>0.25590499999999999</c:v>
                </c:pt>
                <c:pt idx="875">
                  <c:v>0.25459799999999999</c:v>
                </c:pt>
                <c:pt idx="876">
                  <c:v>0.25305899999999998</c:v>
                </c:pt>
                <c:pt idx="877">
                  <c:v>0.25125999999999998</c:v>
                </c:pt>
                <c:pt idx="878">
                  <c:v>0.24929499999999999</c:v>
                </c:pt>
                <c:pt idx="879">
                  <c:v>0.24726200000000001</c:v>
                </c:pt>
                <c:pt idx="880">
                  <c:v>0.24519199999999999</c:v>
                </c:pt>
                <c:pt idx="881">
                  <c:v>0.243168</c:v>
                </c:pt>
                <c:pt idx="882">
                  <c:v>0.241364</c:v>
                </c:pt>
                <c:pt idx="883">
                  <c:v>0.23987700000000001</c:v>
                </c:pt>
                <c:pt idx="884">
                  <c:v>0.23860799999999999</c:v>
                </c:pt>
                <c:pt idx="885">
                  <c:v>0.23732700000000001</c:v>
                </c:pt>
                <c:pt idx="886">
                  <c:v>0.23582700000000001</c:v>
                </c:pt>
                <c:pt idx="887">
                  <c:v>0.23405400000000001</c:v>
                </c:pt>
                <c:pt idx="888">
                  <c:v>0.23216899999999999</c:v>
                </c:pt>
                <c:pt idx="889">
                  <c:v>0.23044500000000001</c:v>
                </c:pt>
                <c:pt idx="890">
                  <c:v>0.22906899999999999</c:v>
                </c:pt>
                <c:pt idx="891">
                  <c:v>0.22803499999999999</c:v>
                </c:pt>
                <c:pt idx="892">
                  <c:v>0.227212</c:v>
                </c:pt>
                <c:pt idx="893">
                  <c:v>0.22640399999999999</c:v>
                </c:pt>
                <c:pt idx="894">
                  <c:v>0.22536200000000001</c:v>
                </c:pt>
                <c:pt idx="895">
                  <c:v>0.22389000000000001</c:v>
                </c:pt>
                <c:pt idx="896">
                  <c:v>0.22198499999999999</c:v>
                </c:pt>
                <c:pt idx="897">
                  <c:v>0.21978200000000001</c:v>
                </c:pt>
                <c:pt idx="898">
                  <c:v>0.21732899999999999</c:v>
                </c:pt>
                <c:pt idx="899">
                  <c:v>0.214588</c:v>
                </c:pt>
                <c:pt idx="900">
                  <c:v>0.21165</c:v>
                </c:pt>
                <c:pt idx="901">
                  <c:v>0.208783</c:v>
                </c:pt>
                <c:pt idx="902">
                  <c:v>0.20621600000000001</c:v>
                </c:pt>
                <c:pt idx="903">
                  <c:v>0.20402600000000001</c:v>
                </c:pt>
                <c:pt idx="904">
                  <c:v>0.202232</c:v>
                </c:pt>
                <c:pt idx="905">
                  <c:v>0.200876</c:v>
                </c:pt>
                <c:pt idx="906">
                  <c:v>0.19997400000000001</c:v>
                </c:pt>
                <c:pt idx="907">
                  <c:v>0.199458</c:v>
                </c:pt>
                <c:pt idx="908">
                  <c:v>0.199182</c:v>
                </c:pt>
                <c:pt idx="909">
                  <c:v>0.198966</c:v>
                </c:pt>
                <c:pt idx="910">
                  <c:v>0.19867699999999999</c:v>
                </c:pt>
                <c:pt idx="911">
                  <c:v>0.19827900000000001</c:v>
                </c:pt>
                <c:pt idx="912">
                  <c:v>0.19780700000000001</c:v>
                </c:pt>
                <c:pt idx="913">
                  <c:v>0.19727800000000001</c:v>
                </c:pt>
                <c:pt idx="914">
                  <c:v>0.19663</c:v>
                </c:pt>
                <c:pt idx="915">
                  <c:v>0.19573299999999999</c:v>
                </c:pt>
                <c:pt idx="916">
                  <c:v>0.194495</c:v>
                </c:pt>
                <c:pt idx="917">
                  <c:v>0.19292000000000001</c:v>
                </c:pt>
                <c:pt idx="918">
                  <c:v>0.191081</c:v>
                </c:pt>
                <c:pt idx="919">
                  <c:v>0.18904399999999999</c:v>
                </c:pt>
                <c:pt idx="920">
                  <c:v>0.18687699999999999</c:v>
                </c:pt>
                <c:pt idx="921">
                  <c:v>0.18463499999999999</c:v>
                </c:pt>
                <c:pt idx="922">
                  <c:v>0.18232699999999999</c:v>
                </c:pt>
                <c:pt idx="923">
                  <c:v>0.17991599999999999</c:v>
                </c:pt>
                <c:pt idx="924">
                  <c:v>0.17737600000000001</c:v>
                </c:pt>
                <c:pt idx="925">
                  <c:v>0.17469899999999999</c:v>
                </c:pt>
                <c:pt idx="926">
                  <c:v>0.171899</c:v>
                </c:pt>
                <c:pt idx="927">
                  <c:v>0.169068</c:v>
                </c:pt>
                <c:pt idx="928">
                  <c:v>0.166382</c:v>
                </c:pt>
                <c:pt idx="929">
                  <c:v>0.16398499999999999</c:v>
                </c:pt>
                <c:pt idx="930">
                  <c:v>0.161935</c:v>
                </c:pt>
                <c:pt idx="931">
                  <c:v>0.16023100000000001</c:v>
                </c:pt>
                <c:pt idx="932">
                  <c:v>0.15876899999999999</c:v>
                </c:pt>
                <c:pt idx="933">
                  <c:v>0.157278</c:v>
                </c:pt>
                <c:pt idx="934">
                  <c:v>0.15547900000000001</c:v>
                </c:pt>
                <c:pt idx="935">
                  <c:v>0.153337</c:v>
                </c:pt>
                <c:pt idx="936">
                  <c:v>0.15103</c:v>
                </c:pt>
                <c:pt idx="937">
                  <c:v>0.14871300000000001</c:v>
                </c:pt>
                <c:pt idx="938">
                  <c:v>0.146428</c:v>
                </c:pt>
                <c:pt idx="939">
                  <c:v>0.144178</c:v>
                </c:pt>
                <c:pt idx="940">
                  <c:v>0.141984</c:v>
                </c:pt>
                <c:pt idx="941">
                  <c:v>0.139851</c:v>
                </c:pt>
                <c:pt idx="942">
                  <c:v>0.13777200000000001</c:v>
                </c:pt>
                <c:pt idx="943">
                  <c:v>0.135765</c:v>
                </c:pt>
                <c:pt idx="944">
                  <c:v>0.13386000000000001</c:v>
                </c:pt>
                <c:pt idx="945">
                  <c:v>0.13203799999999999</c:v>
                </c:pt>
                <c:pt idx="946">
                  <c:v>0.130243</c:v>
                </c:pt>
                <c:pt idx="947">
                  <c:v>0.12843099999999999</c:v>
                </c:pt>
                <c:pt idx="948">
                  <c:v>0.12657099999999999</c:v>
                </c:pt>
                <c:pt idx="949">
                  <c:v>0.12463</c:v>
                </c:pt>
                <c:pt idx="950">
                  <c:v>0.12267500000000001</c:v>
                </c:pt>
                <c:pt idx="951">
                  <c:v>0.120924</c:v>
                </c:pt>
                <c:pt idx="952">
                  <c:v>0.11959500000000001</c:v>
                </c:pt>
                <c:pt idx="953">
                  <c:v>0.118772</c:v>
                </c:pt>
                <c:pt idx="954">
                  <c:v>0.11841400000000001</c:v>
                </c:pt>
                <c:pt idx="955">
                  <c:v>0.11836000000000001</c:v>
                </c:pt>
                <c:pt idx="956">
                  <c:v>0.118271</c:v>
                </c:pt>
                <c:pt idx="957">
                  <c:v>0.117808</c:v>
                </c:pt>
                <c:pt idx="958">
                  <c:v>0.11691699999999999</c:v>
                </c:pt>
                <c:pt idx="959">
                  <c:v>0.115785</c:v>
                </c:pt>
                <c:pt idx="960">
                  <c:v>0.11451600000000001</c:v>
                </c:pt>
                <c:pt idx="961">
                  <c:v>0.113094</c:v>
                </c:pt>
                <c:pt idx="962">
                  <c:v>0.11161799999999999</c:v>
                </c:pt>
                <c:pt idx="963">
                  <c:v>0.110322</c:v>
                </c:pt>
                <c:pt idx="964">
                  <c:v>0.109336</c:v>
                </c:pt>
                <c:pt idx="965">
                  <c:v>0.10856399999999999</c:v>
                </c:pt>
                <c:pt idx="966">
                  <c:v>0.107804</c:v>
                </c:pt>
                <c:pt idx="967">
                  <c:v>0.106909</c:v>
                </c:pt>
                <c:pt idx="968">
                  <c:v>0.105819</c:v>
                </c:pt>
                <c:pt idx="969">
                  <c:v>0.104489</c:v>
                </c:pt>
                <c:pt idx="970">
                  <c:v>0.102816</c:v>
                </c:pt>
                <c:pt idx="971">
                  <c:v>0.100664</c:v>
                </c:pt>
                <c:pt idx="972">
                  <c:v>9.8013000000000003E-2</c:v>
                </c:pt>
                <c:pt idx="973">
                  <c:v>9.5056000000000002E-2</c:v>
                </c:pt>
                <c:pt idx="974">
                  <c:v>9.2079999999999995E-2</c:v>
                </c:pt>
                <c:pt idx="975">
                  <c:v>8.924E-2</c:v>
                </c:pt>
                <c:pt idx="976">
                  <c:v>8.6506E-2</c:v>
                </c:pt>
                <c:pt idx="977">
                  <c:v>8.3819000000000005E-2</c:v>
                </c:pt>
                <c:pt idx="978">
                  <c:v>8.1147999999999998E-2</c:v>
                </c:pt>
                <c:pt idx="979">
                  <c:v>7.8379000000000004E-2</c:v>
                </c:pt>
                <c:pt idx="980">
                  <c:v>7.5358999999999995E-2</c:v>
                </c:pt>
                <c:pt idx="981">
                  <c:v>7.2150000000000006E-2</c:v>
                </c:pt>
                <c:pt idx="982">
                  <c:v>6.9066000000000002E-2</c:v>
                </c:pt>
                <c:pt idx="983">
                  <c:v>6.6383999999999999E-2</c:v>
                </c:pt>
                <c:pt idx="984">
                  <c:v>6.4188999999999996E-2</c:v>
                </c:pt>
                <c:pt idx="985">
                  <c:v>6.2501000000000001E-2</c:v>
                </c:pt>
                <c:pt idx="986">
                  <c:v>6.1364000000000002E-2</c:v>
                </c:pt>
                <c:pt idx="987">
                  <c:v>6.0755000000000003E-2</c:v>
                </c:pt>
                <c:pt idx="988">
                  <c:v>6.0520999999999998E-2</c:v>
                </c:pt>
                <c:pt idx="989">
                  <c:v>6.0439E-2</c:v>
                </c:pt>
                <c:pt idx="990">
                  <c:v>6.0317000000000003E-2</c:v>
                </c:pt>
                <c:pt idx="991">
                  <c:v>6.0115000000000002E-2</c:v>
                </c:pt>
                <c:pt idx="992">
                  <c:v>5.9916999999999998E-2</c:v>
                </c:pt>
                <c:pt idx="993">
                  <c:v>5.9732E-2</c:v>
                </c:pt>
                <c:pt idx="994">
                  <c:v>5.9413000000000001E-2</c:v>
                </c:pt>
                <c:pt idx="995">
                  <c:v>5.8887000000000002E-2</c:v>
                </c:pt>
                <c:pt idx="996">
                  <c:v>5.8337E-2</c:v>
                </c:pt>
                <c:pt idx="997">
                  <c:v>5.8043999999999998E-2</c:v>
                </c:pt>
                <c:pt idx="998">
                  <c:v>5.8115E-2</c:v>
                </c:pt>
                <c:pt idx="999">
                  <c:v>5.8488999999999999E-2</c:v>
                </c:pt>
                <c:pt idx="1000">
                  <c:v>5.9115000000000001E-2</c:v>
                </c:pt>
                <c:pt idx="1001">
                  <c:v>5.9984999999999997E-2</c:v>
                </c:pt>
                <c:pt idx="1002">
                  <c:v>6.1019999999999998E-2</c:v>
                </c:pt>
                <c:pt idx="1003">
                  <c:v>6.2074999999999998E-2</c:v>
                </c:pt>
                <c:pt idx="1004">
                  <c:v>6.3117999999999994E-2</c:v>
                </c:pt>
                <c:pt idx="1005">
                  <c:v>6.4315999999999998E-2</c:v>
                </c:pt>
                <c:pt idx="1006">
                  <c:v>6.5852999999999995E-2</c:v>
                </c:pt>
                <c:pt idx="1007">
                  <c:v>6.7731E-2</c:v>
                </c:pt>
                <c:pt idx="1008">
                  <c:v>6.9795999999999997E-2</c:v>
                </c:pt>
                <c:pt idx="1009">
                  <c:v>7.1887000000000006E-2</c:v>
                </c:pt>
                <c:pt idx="1010">
                  <c:v>7.3899999999999993E-2</c:v>
                </c:pt>
                <c:pt idx="1011">
                  <c:v>7.5798000000000004E-2</c:v>
                </c:pt>
                <c:pt idx="1012">
                  <c:v>7.7607999999999996E-2</c:v>
                </c:pt>
                <c:pt idx="1013">
                  <c:v>7.9418000000000002E-2</c:v>
                </c:pt>
                <c:pt idx="1014">
                  <c:v>8.1379000000000007E-2</c:v>
                </c:pt>
                <c:pt idx="1015">
                  <c:v>8.3638000000000004E-2</c:v>
                </c:pt>
                <c:pt idx="1016">
                  <c:v>8.6218000000000003E-2</c:v>
                </c:pt>
                <c:pt idx="1017">
                  <c:v>8.8955999999999993E-2</c:v>
                </c:pt>
                <c:pt idx="1018">
                  <c:v>9.1642000000000001E-2</c:v>
                </c:pt>
                <c:pt idx="1019">
                  <c:v>9.4231999999999996E-2</c:v>
                </c:pt>
                <c:pt idx="1020">
                  <c:v>9.6842999999999999E-2</c:v>
                </c:pt>
                <c:pt idx="1021">
                  <c:v>9.9569000000000005E-2</c:v>
                </c:pt>
                <c:pt idx="1022">
                  <c:v>0.102369</c:v>
                </c:pt>
                <c:pt idx="1023">
                  <c:v>0.10515099999999999</c:v>
                </c:pt>
                <c:pt idx="1024">
                  <c:v>0.10785500000000001</c:v>
                </c:pt>
                <c:pt idx="1025">
                  <c:v>0.110415</c:v>
                </c:pt>
                <c:pt idx="1026">
                  <c:v>0.11278299999999999</c:v>
                </c:pt>
                <c:pt idx="1027">
                  <c:v>0.115048</c:v>
                </c:pt>
                <c:pt idx="1028">
                  <c:v>0.117483</c:v>
                </c:pt>
                <c:pt idx="1029">
                  <c:v>0.120361</c:v>
                </c:pt>
                <c:pt idx="1030">
                  <c:v>0.123754</c:v>
                </c:pt>
                <c:pt idx="1031">
                  <c:v>0.12750600000000001</c:v>
                </c:pt>
                <c:pt idx="1032">
                  <c:v>0.131354</c:v>
                </c:pt>
                <c:pt idx="1033">
                  <c:v>0.13508400000000001</c:v>
                </c:pt>
                <c:pt idx="1034">
                  <c:v>0.13866100000000001</c:v>
                </c:pt>
                <c:pt idx="1035">
                  <c:v>0.142232</c:v>
                </c:pt>
                <c:pt idx="1036">
                  <c:v>0.14598700000000001</c:v>
                </c:pt>
                <c:pt idx="1037">
                  <c:v>0.150007</c:v>
                </c:pt>
                <c:pt idx="1038">
                  <c:v>0.15421799999999999</c:v>
                </c:pt>
                <c:pt idx="1039">
                  <c:v>0.158385</c:v>
                </c:pt>
                <c:pt idx="1040">
                  <c:v>0.16216</c:v>
                </c:pt>
                <c:pt idx="1041">
                  <c:v>0.16527900000000001</c:v>
                </c:pt>
                <c:pt idx="1042">
                  <c:v>0.167764</c:v>
                </c:pt>
                <c:pt idx="1043">
                  <c:v>0.169845</c:v>
                </c:pt>
                <c:pt idx="1044">
                  <c:v>0.17174</c:v>
                </c:pt>
                <c:pt idx="1045">
                  <c:v>0.17357700000000001</c:v>
                </c:pt>
                <c:pt idx="1046">
                  <c:v>0.175453</c:v>
                </c:pt>
                <c:pt idx="1047">
                  <c:v>0.17739099999999999</c:v>
                </c:pt>
                <c:pt idx="1048">
                  <c:v>0.179254</c:v>
                </c:pt>
                <c:pt idx="1049">
                  <c:v>0.18081900000000001</c:v>
                </c:pt>
                <c:pt idx="1050">
                  <c:v>0.18196999999999999</c:v>
                </c:pt>
                <c:pt idx="1051">
                  <c:v>0.18278900000000001</c:v>
                </c:pt>
                <c:pt idx="1052">
                  <c:v>0.18349599999999999</c:v>
                </c:pt>
                <c:pt idx="1053">
                  <c:v>0.184281</c:v>
                </c:pt>
                <c:pt idx="1054">
                  <c:v>0.18518699999999999</c:v>
                </c:pt>
                <c:pt idx="1055">
                  <c:v>0.186117</c:v>
                </c:pt>
                <c:pt idx="1056">
                  <c:v>0.186999</c:v>
                </c:pt>
                <c:pt idx="1057">
                  <c:v>0.18792400000000001</c:v>
                </c:pt>
                <c:pt idx="1058">
                  <c:v>0.18909599999999999</c:v>
                </c:pt>
                <c:pt idx="1059">
                  <c:v>0.19062599999999999</c:v>
                </c:pt>
                <c:pt idx="1060">
                  <c:v>0.192442</c:v>
                </c:pt>
                <c:pt idx="1061">
                  <c:v>0.19436899999999999</c:v>
                </c:pt>
                <c:pt idx="1062">
                  <c:v>0.196218</c:v>
                </c:pt>
                <c:pt idx="1063">
                  <c:v>0.197829</c:v>
                </c:pt>
                <c:pt idx="1064">
                  <c:v>0.199235</c:v>
                </c:pt>
                <c:pt idx="1065">
                  <c:v>0.200764</c:v>
                </c:pt>
                <c:pt idx="1066">
                  <c:v>0.20279900000000001</c:v>
                </c:pt>
                <c:pt idx="1067">
                  <c:v>0.205454</c:v>
                </c:pt>
                <c:pt idx="1068">
                  <c:v>0.20860300000000001</c:v>
                </c:pt>
                <c:pt idx="1069">
                  <c:v>0.212149</c:v>
                </c:pt>
                <c:pt idx="1070">
                  <c:v>0.216112</c:v>
                </c:pt>
                <c:pt idx="1071">
                  <c:v>0.22047600000000001</c:v>
                </c:pt>
                <c:pt idx="1072">
                  <c:v>0.22508</c:v>
                </c:pt>
                <c:pt idx="1073">
                  <c:v>0.22966400000000001</c:v>
                </c:pt>
                <c:pt idx="1074">
                  <c:v>0.23406099999999999</c:v>
                </c:pt>
                <c:pt idx="1075">
                  <c:v>0.238314</c:v>
                </c:pt>
                <c:pt idx="1076">
                  <c:v>0.24260599999999999</c:v>
                </c:pt>
                <c:pt idx="1077">
                  <c:v>0.247086</c:v>
                </c:pt>
                <c:pt idx="1078">
                  <c:v>0.25179600000000002</c:v>
                </c:pt>
                <c:pt idx="1079">
                  <c:v>0.25669199999999998</c:v>
                </c:pt>
                <c:pt idx="1080">
                  <c:v>0.261656</c:v>
                </c:pt>
                <c:pt idx="1081">
                  <c:v>0.26648100000000002</c:v>
                </c:pt>
                <c:pt idx="1082">
                  <c:v>0.27091300000000001</c:v>
                </c:pt>
                <c:pt idx="1083">
                  <c:v>0.27475100000000002</c:v>
                </c:pt>
                <c:pt idx="1084">
                  <c:v>0.277918</c:v>
                </c:pt>
                <c:pt idx="1085">
                  <c:v>0.28044999999999998</c:v>
                </c:pt>
                <c:pt idx="1086">
                  <c:v>0.28246199999999999</c:v>
                </c:pt>
                <c:pt idx="1087">
                  <c:v>0.28414299999999998</c:v>
                </c:pt>
                <c:pt idx="1088">
                  <c:v>0.28567300000000001</c:v>
                </c:pt>
                <c:pt idx="1089">
                  <c:v>0.28705700000000001</c:v>
                </c:pt>
                <c:pt idx="1090">
                  <c:v>0.28811300000000001</c:v>
                </c:pt>
                <c:pt idx="1091">
                  <c:v>0.28870600000000002</c:v>
                </c:pt>
                <c:pt idx="1092">
                  <c:v>0.28895199999999999</c:v>
                </c:pt>
                <c:pt idx="1093">
                  <c:v>0.28916999999999998</c:v>
                </c:pt>
                <c:pt idx="1094">
                  <c:v>0.28965400000000002</c:v>
                </c:pt>
                <c:pt idx="1095">
                  <c:v>0.29047099999999998</c:v>
                </c:pt>
                <c:pt idx="1096">
                  <c:v>0.29141</c:v>
                </c:pt>
                <c:pt idx="1097">
                  <c:v>0.29210700000000001</c:v>
                </c:pt>
                <c:pt idx="1098">
                  <c:v>0.29228100000000001</c:v>
                </c:pt>
                <c:pt idx="1099">
                  <c:v>0.29192299999999999</c:v>
                </c:pt>
                <c:pt idx="1100">
                  <c:v>0.29130899999999998</c:v>
                </c:pt>
                <c:pt idx="1101">
                  <c:v>0.29080400000000001</c:v>
                </c:pt>
                <c:pt idx="1102">
                  <c:v>0.29058200000000001</c:v>
                </c:pt>
                <c:pt idx="1103">
                  <c:v>0.29045700000000002</c:v>
                </c:pt>
                <c:pt idx="1104">
                  <c:v>0.290016</c:v>
                </c:pt>
                <c:pt idx="1105">
                  <c:v>0.28895199999999999</c:v>
                </c:pt>
                <c:pt idx="1106">
                  <c:v>0.28726699999999999</c:v>
                </c:pt>
                <c:pt idx="1107">
                  <c:v>0.28517900000000002</c:v>
                </c:pt>
                <c:pt idx="1108">
                  <c:v>0.28294000000000002</c:v>
                </c:pt>
                <c:pt idx="1109">
                  <c:v>0.28073500000000001</c:v>
                </c:pt>
                <c:pt idx="1110">
                  <c:v>0.278615</c:v>
                </c:pt>
                <c:pt idx="1111">
                  <c:v>0.27643099999999998</c:v>
                </c:pt>
                <c:pt idx="1112">
                  <c:v>0.27395399999999998</c:v>
                </c:pt>
                <c:pt idx="1113">
                  <c:v>0.27110699999999999</c:v>
                </c:pt>
                <c:pt idx="1114">
                  <c:v>0.26801599999999998</c:v>
                </c:pt>
                <c:pt idx="1115">
                  <c:v>0.26486399999999999</c:v>
                </c:pt>
                <c:pt idx="1116">
                  <c:v>0.26179400000000003</c:v>
                </c:pt>
                <c:pt idx="1117">
                  <c:v>0.25885799999999998</c:v>
                </c:pt>
                <c:pt idx="1118">
                  <c:v>0.25597300000000001</c:v>
                </c:pt>
                <c:pt idx="1119">
                  <c:v>0.25294</c:v>
                </c:pt>
                <c:pt idx="1120">
                  <c:v>0.249583</c:v>
                </c:pt>
                <c:pt idx="1121">
                  <c:v>0.24590699999999999</c:v>
                </c:pt>
                <c:pt idx="1122">
                  <c:v>0.242177</c:v>
                </c:pt>
                <c:pt idx="1123">
                  <c:v>0.23883699999999999</c:v>
                </c:pt>
                <c:pt idx="1124">
                  <c:v>0.23627500000000001</c:v>
                </c:pt>
                <c:pt idx="1125">
                  <c:v>0.234572</c:v>
                </c:pt>
                <c:pt idx="1126">
                  <c:v>0.23350299999999999</c:v>
                </c:pt>
                <c:pt idx="1127">
                  <c:v>0.23275000000000001</c:v>
                </c:pt>
                <c:pt idx="1128">
                  <c:v>0.232103</c:v>
                </c:pt>
                <c:pt idx="1129">
                  <c:v>0.23150499999999999</c:v>
                </c:pt>
                <c:pt idx="1130">
                  <c:v>0.230963</c:v>
                </c:pt>
                <c:pt idx="1131">
                  <c:v>0.230466</c:v>
                </c:pt>
                <c:pt idx="1132">
                  <c:v>0.23000499999999999</c:v>
                </c:pt>
                <c:pt idx="1133">
                  <c:v>0.22957900000000001</c:v>
                </c:pt>
                <c:pt idx="1134">
                  <c:v>0.22915199999999999</c:v>
                </c:pt>
                <c:pt idx="1135">
                  <c:v>0.22867999999999999</c:v>
                </c:pt>
                <c:pt idx="1136">
                  <c:v>0.22816700000000001</c:v>
                </c:pt>
                <c:pt idx="1137">
                  <c:v>0.22756699999999999</c:v>
                </c:pt>
                <c:pt idx="1138">
                  <c:v>0.22670799999999999</c:v>
                </c:pt>
                <c:pt idx="1139">
                  <c:v>0.225434</c:v>
                </c:pt>
                <c:pt idx="1140">
                  <c:v>0.22375700000000001</c:v>
                </c:pt>
                <c:pt idx="1141">
                  <c:v>0.221799</c:v>
                </c:pt>
                <c:pt idx="1142">
                  <c:v>0.21967200000000001</c:v>
                </c:pt>
                <c:pt idx="1143">
                  <c:v>0.217473</c:v>
                </c:pt>
                <c:pt idx="1144">
                  <c:v>0.21533099999999999</c:v>
                </c:pt>
                <c:pt idx="1145">
                  <c:v>0.21342700000000001</c:v>
                </c:pt>
                <c:pt idx="1146">
                  <c:v>0.21196699999999999</c:v>
                </c:pt>
                <c:pt idx="1147">
                  <c:v>0.21107100000000001</c:v>
                </c:pt>
                <c:pt idx="1148">
                  <c:v>0.21068100000000001</c:v>
                </c:pt>
                <c:pt idx="1149">
                  <c:v>0.21060300000000001</c:v>
                </c:pt>
                <c:pt idx="1150">
                  <c:v>0.21066399999999999</c:v>
                </c:pt>
                <c:pt idx="1151">
                  <c:v>0.21077399999999999</c:v>
                </c:pt>
                <c:pt idx="1152">
                  <c:v>0.2109</c:v>
                </c:pt>
                <c:pt idx="1153">
                  <c:v>0.21101</c:v>
                </c:pt>
                <c:pt idx="1154">
                  <c:v>0.21108199999999999</c:v>
                </c:pt>
                <c:pt idx="1155">
                  <c:v>0.211146</c:v>
                </c:pt>
                <c:pt idx="1156">
                  <c:v>0.21129800000000001</c:v>
                </c:pt>
                <c:pt idx="1157">
                  <c:v>0.211668</c:v>
                </c:pt>
                <c:pt idx="1158">
                  <c:v>0.21237200000000001</c:v>
                </c:pt>
                <c:pt idx="1159">
                  <c:v>0.21343999999999999</c:v>
                </c:pt>
                <c:pt idx="1160">
                  <c:v>0.21471199999999999</c:v>
                </c:pt>
                <c:pt idx="1161">
                  <c:v>0.21584600000000001</c:v>
                </c:pt>
                <c:pt idx="1162">
                  <c:v>0.216525</c:v>
                </c:pt>
                <c:pt idx="1163">
                  <c:v>0.216669</c:v>
                </c:pt>
                <c:pt idx="1164">
                  <c:v>0.21646499999999999</c:v>
                </c:pt>
                <c:pt idx="1165">
                  <c:v>0.216222</c:v>
                </c:pt>
                <c:pt idx="1166">
                  <c:v>0.21615500000000001</c:v>
                </c:pt>
                <c:pt idx="1167">
                  <c:v>0.216228</c:v>
                </c:pt>
                <c:pt idx="1168">
                  <c:v>0.21617500000000001</c:v>
                </c:pt>
                <c:pt idx="1169">
                  <c:v>0.21573600000000001</c:v>
                </c:pt>
                <c:pt idx="1170">
                  <c:v>0.21487600000000001</c:v>
                </c:pt>
                <c:pt idx="1171">
                  <c:v>0.21369299999999999</c:v>
                </c:pt>
                <c:pt idx="1172">
                  <c:v>0.212196</c:v>
                </c:pt>
                <c:pt idx="1173">
                  <c:v>0.210288</c:v>
                </c:pt>
                <c:pt idx="1174">
                  <c:v>0.20796000000000001</c:v>
                </c:pt>
                <c:pt idx="1175">
                  <c:v>0.205341</c:v>
                </c:pt>
                <c:pt idx="1176">
                  <c:v>0.20255799999999999</c:v>
                </c:pt>
                <c:pt idx="1177">
                  <c:v>0.19966900000000001</c:v>
                </c:pt>
                <c:pt idx="1178">
                  <c:v>0.19672799999999999</c:v>
                </c:pt>
                <c:pt idx="1179">
                  <c:v>0.19384999999999999</c:v>
                </c:pt>
                <c:pt idx="1180">
                  <c:v>0.19119900000000001</c:v>
                </c:pt>
                <c:pt idx="1181">
                  <c:v>0.18892500000000001</c:v>
                </c:pt>
                <c:pt idx="1182">
                  <c:v>0.18701699999999999</c:v>
                </c:pt>
                <c:pt idx="1183">
                  <c:v>0.18523999999999999</c:v>
                </c:pt>
                <c:pt idx="1184">
                  <c:v>0.183335</c:v>
                </c:pt>
                <c:pt idx="1185">
                  <c:v>0.181281</c:v>
                </c:pt>
                <c:pt idx="1186">
                  <c:v>0.17929300000000001</c:v>
                </c:pt>
                <c:pt idx="1187">
                  <c:v>0.177619</c:v>
                </c:pt>
                <c:pt idx="1188">
                  <c:v>0.176428</c:v>
                </c:pt>
                <c:pt idx="1189">
                  <c:v>0.17577599999999999</c:v>
                </c:pt>
                <c:pt idx="1190">
                  <c:v>0.17549999999999999</c:v>
                </c:pt>
                <c:pt idx="1191">
                  <c:v>0.17518400000000001</c:v>
                </c:pt>
                <c:pt idx="1192">
                  <c:v>0.17439399999999999</c:v>
                </c:pt>
                <c:pt idx="1193">
                  <c:v>0.17302699999999999</c:v>
                </c:pt>
                <c:pt idx="1194">
                  <c:v>0.17133399999999999</c:v>
                </c:pt>
                <c:pt idx="1195">
                  <c:v>0.16956499999999999</c:v>
                </c:pt>
                <c:pt idx="1196">
                  <c:v>0.167708</c:v>
                </c:pt>
                <c:pt idx="1197">
                  <c:v>0.16564499999999999</c:v>
                </c:pt>
                <c:pt idx="1198">
                  <c:v>0.16336600000000001</c:v>
                </c:pt>
                <c:pt idx="1199">
                  <c:v>0.160884</c:v>
                </c:pt>
                <c:pt idx="1200">
                  <c:v>0.158114</c:v>
                </c:pt>
                <c:pt idx="1201">
                  <c:v>0.15501100000000001</c:v>
                </c:pt>
                <c:pt idx="1202">
                  <c:v>0.15168699999999999</c:v>
                </c:pt>
                <c:pt idx="1203">
                  <c:v>0.14824000000000001</c:v>
                </c:pt>
                <c:pt idx="1204">
                  <c:v>0.144561</c:v>
                </c:pt>
                <c:pt idx="1205">
                  <c:v>0.140435</c:v>
                </c:pt>
                <c:pt idx="1206">
                  <c:v>0.13580300000000001</c:v>
                </c:pt>
                <c:pt idx="1207">
                  <c:v>0.130882</c:v>
                </c:pt>
                <c:pt idx="1208">
                  <c:v>0.12604899999999999</c:v>
                </c:pt>
                <c:pt idx="1209">
                  <c:v>0.121605</c:v>
                </c:pt>
                <c:pt idx="1210">
                  <c:v>0.11762599999999999</c:v>
                </c:pt>
                <c:pt idx="1211">
                  <c:v>0.11403000000000001</c:v>
                </c:pt>
                <c:pt idx="1212">
                  <c:v>0.110711</c:v>
                </c:pt>
                <c:pt idx="1213">
                  <c:v>0.10755099999999999</c:v>
                </c:pt>
                <c:pt idx="1214">
                  <c:v>0.104391</c:v>
                </c:pt>
                <c:pt idx="1215">
                  <c:v>0.101144</c:v>
                </c:pt>
                <c:pt idx="1216">
                  <c:v>9.7925999999999999E-2</c:v>
                </c:pt>
                <c:pt idx="1217">
                  <c:v>9.4969999999999999E-2</c:v>
                </c:pt>
                <c:pt idx="1218">
                  <c:v>9.2376E-2</c:v>
                </c:pt>
                <c:pt idx="1219">
                  <c:v>9.0023000000000006E-2</c:v>
                </c:pt>
                <c:pt idx="1220">
                  <c:v>8.7775000000000006E-2</c:v>
                </c:pt>
                <c:pt idx="1221">
                  <c:v>8.5649000000000003E-2</c:v>
                </c:pt>
                <c:pt idx="1222">
                  <c:v>8.3689E-2</c:v>
                </c:pt>
                <c:pt idx="1223">
                  <c:v>8.1798999999999997E-2</c:v>
                </c:pt>
                <c:pt idx="1224">
                  <c:v>7.9844999999999999E-2</c:v>
                </c:pt>
                <c:pt idx="1225">
                  <c:v>7.7806E-2</c:v>
                </c:pt>
                <c:pt idx="1226">
                  <c:v>7.5684000000000001E-2</c:v>
                </c:pt>
                <c:pt idx="1227">
                  <c:v>7.3360999999999996E-2</c:v>
                </c:pt>
                <c:pt idx="1228">
                  <c:v>7.0721000000000006E-2</c:v>
                </c:pt>
                <c:pt idx="1229">
                  <c:v>6.7888000000000004E-2</c:v>
                </c:pt>
                <c:pt idx="1230">
                  <c:v>6.5152000000000002E-2</c:v>
                </c:pt>
                <c:pt idx="1231">
                  <c:v>6.2674999999999995E-2</c:v>
                </c:pt>
                <c:pt idx="1232">
                  <c:v>6.0394000000000003E-2</c:v>
                </c:pt>
                <c:pt idx="1233">
                  <c:v>5.8167000000000003E-2</c:v>
                </c:pt>
                <c:pt idx="1234">
                  <c:v>5.5885999999999998E-2</c:v>
                </c:pt>
                <c:pt idx="1235">
                  <c:v>5.3462000000000003E-2</c:v>
                </c:pt>
                <c:pt idx="1236">
                  <c:v>5.0848999999999998E-2</c:v>
                </c:pt>
                <c:pt idx="1237">
                  <c:v>4.8135999999999998E-2</c:v>
                </c:pt>
                <c:pt idx="1238">
                  <c:v>4.5524000000000002E-2</c:v>
                </c:pt>
                <c:pt idx="1239">
                  <c:v>4.3199000000000001E-2</c:v>
                </c:pt>
                <c:pt idx="1240">
                  <c:v>4.1213E-2</c:v>
                </c:pt>
                <c:pt idx="1241">
                  <c:v>3.9434999999999998E-2</c:v>
                </c:pt>
                <c:pt idx="1242">
                  <c:v>3.7661E-2</c:v>
                </c:pt>
                <c:pt idx="1243">
                  <c:v>3.5831000000000002E-2</c:v>
                </c:pt>
                <c:pt idx="1244">
                  <c:v>3.4118000000000002E-2</c:v>
                </c:pt>
                <c:pt idx="1245">
                  <c:v>3.2732999999999998E-2</c:v>
                </c:pt>
                <c:pt idx="1246">
                  <c:v>3.1708E-2</c:v>
                </c:pt>
                <c:pt idx="1247">
                  <c:v>3.0901000000000001E-2</c:v>
                </c:pt>
                <c:pt idx="1248">
                  <c:v>3.0100999999999999E-2</c:v>
                </c:pt>
                <c:pt idx="1249">
                  <c:v>2.9121000000000001E-2</c:v>
                </c:pt>
                <c:pt idx="1250">
                  <c:v>2.7910999999999998E-2</c:v>
                </c:pt>
                <c:pt idx="1251">
                  <c:v>2.6651000000000001E-2</c:v>
                </c:pt>
                <c:pt idx="1252">
                  <c:v>2.5627E-2</c:v>
                </c:pt>
                <c:pt idx="1253">
                  <c:v>2.494E-2</c:v>
                </c:pt>
                <c:pt idx="1254">
                  <c:v>2.4367E-2</c:v>
                </c:pt>
                <c:pt idx="1255">
                  <c:v>2.3559E-2</c:v>
                </c:pt>
                <c:pt idx="1256">
                  <c:v>2.2346999999999999E-2</c:v>
                </c:pt>
                <c:pt idx="1257">
                  <c:v>2.0823000000000001E-2</c:v>
                </c:pt>
                <c:pt idx="1258">
                  <c:v>1.9182000000000001E-2</c:v>
                </c:pt>
                <c:pt idx="1259">
                  <c:v>1.7579999999999998E-2</c:v>
                </c:pt>
                <c:pt idx="1260">
                  <c:v>1.6129999999999999E-2</c:v>
                </c:pt>
                <c:pt idx="1261">
                  <c:v>1.4914999999999999E-2</c:v>
                </c:pt>
                <c:pt idx="1262">
                  <c:v>1.3968E-2</c:v>
                </c:pt>
                <c:pt idx="1263">
                  <c:v>1.3247999999999999E-2</c:v>
                </c:pt>
                <c:pt idx="1264">
                  <c:v>1.2635E-2</c:v>
                </c:pt>
                <c:pt idx="1265">
                  <c:v>1.1988E-2</c:v>
                </c:pt>
                <c:pt idx="1266">
                  <c:v>1.1276E-2</c:v>
                </c:pt>
                <c:pt idx="1267">
                  <c:v>1.0647E-2</c:v>
                </c:pt>
                <c:pt idx="1268">
                  <c:v>1.0274999999999999E-2</c:v>
                </c:pt>
                <c:pt idx="1269">
                  <c:v>1.0130999999999999E-2</c:v>
                </c:pt>
                <c:pt idx="1270">
                  <c:v>9.9659999999999992E-3</c:v>
                </c:pt>
                <c:pt idx="1271">
                  <c:v>9.4850000000000004E-3</c:v>
                </c:pt>
                <c:pt idx="1272">
                  <c:v>9.4710000000000003E-3</c:v>
                </c:pt>
                <c:pt idx="1273">
                  <c:v>9.4599999999999997E-3</c:v>
                </c:pt>
                <c:pt idx="1274">
                  <c:v>9.4500000000000001E-3</c:v>
                </c:pt>
                <c:pt idx="1275">
                  <c:v>9.4420000000000007E-3</c:v>
                </c:pt>
                <c:pt idx="1276">
                  <c:v>9.4359999999999999E-3</c:v>
                </c:pt>
                <c:pt idx="1277">
                  <c:v>9.4319999999999994E-3</c:v>
                </c:pt>
                <c:pt idx="1278">
                  <c:v>9.4299999999999991E-3</c:v>
                </c:pt>
                <c:pt idx="1279">
                  <c:v>9.4289999999999999E-3</c:v>
                </c:pt>
                <c:pt idx="1280">
                  <c:v>9.4299999999999991E-3</c:v>
                </c:pt>
                <c:pt idx="1281">
                  <c:v>9.4319999999999994E-3</c:v>
                </c:pt>
                <c:pt idx="1282">
                  <c:v>9.4369999999999992E-3</c:v>
                </c:pt>
                <c:pt idx="1283">
                  <c:v>9.443E-3</c:v>
                </c:pt>
                <c:pt idx="1284">
                  <c:v>9.4509999999999993E-3</c:v>
                </c:pt>
                <c:pt idx="1285">
                  <c:v>9.4610000000000007E-3</c:v>
                </c:pt>
                <c:pt idx="1286">
                  <c:v>9.4730000000000005E-3</c:v>
                </c:pt>
                <c:pt idx="1287">
                  <c:v>9.4859999999999996E-3</c:v>
                </c:pt>
                <c:pt idx="1288">
                  <c:v>9.5010000000000008E-3</c:v>
                </c:pt>
                <c:pt idx="1289">
                  <c:v>9.5180000000000004E-3</c:v>
                </c:pt>
                <c:pt idx="1290">
                  <c:v>9.5359999999999993E-3</c:v>
                </c:pt>
                <c:pt idx="1291">
                  <c:v>9.5569999999999995E-3</c:v>
                </c:pt>
                <c:pt idx="1292">
                  <c:v>9.4979999999999995E-3</c:v>
                </c:pt>
                <c:pt idx="1293">
                  <c:v>9.4400000000000005E-3</c:v>
                </c:pt>
                <c:pt idx="1294">
                  <c:v>9.3849999999999992E-3</c:v>
                </c:pt>
                <c:pt idx="1295">
                  <c:v>9.3310000000000008E-3</c:v>
                </c:pt>
                <c:pt idx="1296">
                  <c:v>9.2790000000000008E-3</c:v>
                </c:pt>
                <c:pt idx="1297">
                  <c:v>9.2289999999999994E-3</c:v>
                </c:pt>
                <c:pt idx="1298">
                  <c:v>9.1800000000000007E-3</c:v>
                </c:pt>
                <c:pt idx="1299">
                  <c:v>9.1339999999999998E-3</c:v>
                </c:pt>
                <c:pt idx="1300">
                  <c:v>9.0889999999999999E-3</c:v>
                </c:pt>
                <c:pt idx="1301">
                  <c:v>9.0449999999999992E-3</c:v>
                </c:pt>
                <c:pt idx="1302">
                  <c:v>9.0039999999999999E-3</c:v>
                </c:pt>
                <c:pt idx="1303">
                  <c:v>8.9639999999999997E-3</c:v>
                </c:pt>
                <c:pt idx="1304">
                  <c:v>8.9259999999999999E-3</c:v>
                </c:pt>
                <c:pt idx="1305">
                  <c:v>8.8900000000000003E-3</c:v>
                </c:pt>
                <c:pt idx="1306">
                  <c:v>8.8559999999999993E-3</c:v>
                </c:pt>
                <c:pt idx="1307">
                  <c:v>8.8229999999999992E-3</c:v>
                </c:pt>
                <c:pt idx="1308">
                  <c:v>8.7919999999999995E-3</c:v>
                </c:pt>
                <c:pt idx="1309">
                  <c:v>8.763E-3</c:v>
                </c:pt>
                <c:pt idx="1310">
                  <c:v>8.7360000000000007E-3</c:v>
                </c:pt>
                <c:pt idx="1311">
                  <c:v>8.7100000000000007E-3</c:v>
                </c:pt>
                <c:pt idx="1312">
                  <c:v>8.6870000000000003E-3</c:v>
                </c:pt>
                <c:pt idx="1313">
                  <c:v>8.6639999999999998E-3</c:v>
                </c:pt>
                <c:pt idx="1314">
                  <c:v>8.6440000000000006E-3</c:v>
                </c:pt>
                <c:pt idx="1315">
                  <c:v>8.626E-3</c:v>
                </c:pt>
                <c:pt idx="1316">
                  <c:v>8.6090000000000003E-3</c:v>
                </c:pt>
                <c:pt idx="1317">
                  <c:v>8.5939999999999992E-3</c:v>
                </c:pt>
                <c:pt idx="1318">
                  <c:v>8.5810000000000001E-3</c:v>
                </c:pt>
                <c:pt idx="1319">
                  <c:v>8.5690000000000002E-3</c:v>
                </c:pt>
                <c:pt idx="1320">
                  <c:v>8.5599999999999999E-3</c:v>
                </c:pt>
                <c:pt idx="1321">
                  <c:v>8.5520000000000006E-3</c:v>
                </c:pt>
                <c:pt idx="1322">
                  <c:v>8.5450000000000005E-3</c:v>
                </c:pt>
                <c:pt idx="1323">
                  <c:v>8.541E-3</c:v>
                </c:pt>
                <c:pt idx="1324">
                  <c:v>8.5380000000000005E-3</c:v>
                </c:pt>
                <c:pt idx="1325">
                  <c:v>8.5380000000000005E-3</c:v>
                </c:pt>
                <c:pt idx="1326">
                  <c:v>8.5380000000000005E-3</c:v>
                </c:pt>
                <c:pt idx="1327">
                  <c:v>8.541E-3</c:v>
                </c:pt>
                <c:pt idx="1328">
                  <c:v>8.5450000000000005E-3</c:v>
                </c:pt>
                <c:pt idx="1329">
                  <c:v>8.5520000000000006E-3</c:v>
                </c:pt>
                <c:pt idx="1330">
                  <c:v>8.5599999999999999E-3</c:v>
                </c:pt>
                <c:pt idx="1331">
                  <c:v>8.5690000000000002E-3</c:v>
                </c:pt>
                <c:pt idx="1332">
                  <c:v>8.5810000000000001E-3</c:v>
                </c:pt>
                <c:pt idx="1333">
                  <c:v>8.5939999999999992E-3</c:v>
                </c:pt>
                <c:pt idx="1334">
                  <c:v>8.6090000000000003E-3</c:v>
                </c:pt>
                <c:pt idx="1335">
                  <c:v>8.626E-3</c:v>
                </c:pt>
                <c:pt idx="1336">
                  <c:v>8.6440000000000006E-3</c:v>
                </c:pt>
                <c:pt idx="1337">
                  <c:v>8.6650000000000008E-3</c:v>
                </c:pt>
                <c:pt idx="1338">
                  <c:v>8.6859999999999993E-3</c:v>
                </c:pt>
                <c:pt idx="1339">
                  <c:v>8.7100000000000007E-3</c:v>
                </c:pt>
                <c:pt idx="1340">
                  <c:v>8.7360000000000007E-3</c:v>
                </c:pt>
                <c:pt idx="1341">
                  <c:v>8.763E-3</c:v>
                </c:pt>
                <c:pt idx="1342">
                  <c:v>8.7919999999999995E-3</c:v>
                </c:pt>
                <c:pt idx="1343">
                  <c:v>8.8229999999999992E-3</c:v>
                </c:pt>
                <c:pt idx="1344">
                  <c:v>8.8559999999999993E-3</c:v>
                </c:pt>
                <c:pt idx="1345">
                  <c:v>8.8900000000000003E-3</c:v>
                </c:pt>
                <c:pt idx="1346">
                  <c:v>8.9259999999999999E-3</c:v>
                </c:pt>
                <c:pt idx="1347">
                  <c:v>8.9639999999999997E-3</c:v>
                </c:pt>
                <c:pt idx="1348">
                  <c:v>9.0039999999999999E-3</c:v>
                </c:pt>
                <c:pt idx="1349">
                  <c:v>9.0449999999999992E-3</c:v>
                </c:pt>
                <c:pt idx="1350">
                  <c:v>9.0880000000000006E-3</c:v>
                </c:pt>
                <c:pt idx="1351">
                  <c:v>9.1339999999999998E-3</c:v>
                </c:pt>
                <c:pt idx="1352">
                  <c:v>9.1800000000000007E-3</c:v>
                </c:pt>
                <c:pt idx="1353">
                  <c:v>9.2289999999999994E-3</c:v>
                </c:pt>
                <c:pt idx="1354">
                  <c:v>9.2790000000000008E-3</c:v>
                </c:pt>
                <c:pt idx="1355">
                  <c:v>9.3310000000000008E-3</c:v>
                </c:pt>
                <c:pt idx="1356">
                  <c:v>9.3849999999999992E-3</c:v>
                </c:pt>
                <c:pt idx="1357">
                  <c:v>9.4400000000000005E-3</c:v>
                </c:pt>
                <c:pt idx="1358">
                  <c:v>9.4979999999999995E-3</c:v>
                </c:pt>
                <c:pt idx="1359">
                  <c:v>9.5569999999999995E-3</c:v>
                </c:pt>
                <c:pt idx="1360">
                  <c:v>9.4979999999999995E-3</c:v>
                </c:pt>
                <c:pt idx="1361">
                  <c:v>9.4400000000000005E-3</c:v>
                </c:pt>
                <c:pt idx="1362">
                  <c:v>9.3849999999999992E-3</c:v>
                </c:pt>
                <c:pt idx="1363">
                  <c:v>9.3310000000000008E-3</c:v>
                </c:pt>
                <c:pt idx="1364">
                  <c:v>9.2790000000000008E-3</c:v>
                </c:pt>
                <c:pt idx="1365">
                  <c:v>9.2289999999999994E-3</c:v>
                </c:pt>
                <c:pt idx="1366">
                  <c:v>9.1800000000000007E-3</c:v>
                </c:pt>
                <c:pt idx="1367">
                  <c:v>9.1339999999999998E-3</c:v>
                </c:pt>
                <c:pt idx="1368">
                  <c:v>9.0889999999999999E-3</c:v>
                </c:pt>
                <c:pt idx="1369">
                  <c:v>9.0449999999999992E-3</c:v>
                </c:pt>
                <c:pt idx="1370">
                  <c:v>9.0039999999999999E-3</c:v>
                </c:pt>
                <c:pt idx="1371">
                  <c:v>8.9639999999999997E-3</c:v>
                </c:pt>
                <c:pt idx="1372">
                  <c:v>8.9259999999999999E-3</c:v>
                </c:pt>
                <c:pt idx="1373">
                  <c:v>8.8900000000000003E-3</c:v>
                </c:pt>
                <c:pt idx="1374">
                  <c:v>8.8559999999999993E-3</c:v>
                </c:pt>
                <c:pt idx="1375">
                  <c:v>8.8229999999999992E-3</c:v>
                </c:pt>
                <c:pt idx="1376">
                  <c:v>8.7919999999999995E-3</c:v>
                </c:pt>
                <c:pt idx="1377">
                  <c:v>8.763E-3</c:v>
                </c:pt>
                <c:pt idx="1378">
                  <c:v>8.7360000000000007E-3</c:v>
                </c:pt>
                <c:pt idx="1379">
                  <c:v>8.7100000000000007E-3</c:v>
                </c:pt>
                <c:pt idx="1380">
                  <c:v>8.6859999999999993E-3</c:v>
                </c:pt>
                <c:pt idx="1381">
                  <c:v>8.6639999999999998E-3</c:v>
                </c:pt>
                <c:pt idx="1382">
                  <c:v>8.6440000000000006E-3</c:v>
                </c:pt>
                <c:pt idx="1383">
                  <c:v>8.626E-3</c:v>
                </c:pt>
                <c:pt idx="1384">
                  <c:v>8.6090000000000003E-3</c:v>
                </c:pt>
                <c:pt idx="1385">
                  <c:v>8.5939999999999992E-3</c:v>
                </c:pt>
                <c:pt idx="1386">
                  <c:v>8.5810000000000001E-3</c:v>
                </c:pt>
                <c:pt idx="1387">
                  <c:v>8.5690000000000002E-3</c:v>
                </c:pt>
                <c:pt idx="1388">
                  <c:v>8.5599999999999999E-3</c:v>
                </c:pt>
                <c:pt idx="1389">
                  <c:v>8.5520000000000006E-3</c:v>
                </c:pt>
                <c:pt idx="1390">
                  <c:v>8.5450000000000005E-3</c:v>
                </c:pt>
                <c:pt idx="1391">
                  <c:v>8.541E-3</c:v>
                </c:pt>
                <c:pt idx="1392">
                  <c:v>8.5380000000000005E-3</c:v>
                </c:pt>
                <c:pt idx="1393">
                  <c:v>8.5369999999999994E-3</c:v>
                </c:pt>
                <c:pt idx="1394">
                  <c:v>8.5380000000000005E-3</c:v>
                </c:pt>
                <c:pt idx="1395">
                  <c:v>8.541E-3</c:v>
                </c:pt>
                <c:pt idx="1396">
                  <c:v>8.5450000000000005E-3</c:v>
                </c:pt>
                <c:pt idx="1397">
                  <c:v>8.5520000000000006E-3</c:v>
                </c:pt>
                <c:pt idx="1398">
                  <c:v>8.5590000000000006E-3</c:v>
                </c:pt>
                <c:pt idx="1399">
                  <c:v>8.5690000000000002E-3</c:v>
                </c:pt>
                <c:pt idx="1400">
                  <c:v>8.5810000000000001E-3</c:v>
                </c:pt>
                <c:pt idx="1401">
                  <c:v>8.5939999999999992E-3</c:v>
                </c:pt>
                <c:pt idx="1402">
                  <c:v>8.6090000000000003E-3</c:v>
                </c:pt>
                <c:pt idx="1403">
                  <c:v>8.626E-3</c:v>
                </c:pt>
                <c:pt idx="1404">
                  <c:v>8.6440000000000006E-3</c:v>
                </c:pt>
                <c:pt idx="1405">
                  <c:v>8.6639999999999998E-3</c:v>
                </c:pt>
                <c:pt idx="1406">
                  <c:v>8.6859999999999993E-3</c:v>
                </c:pt>
                <c:pt idx="1407">
                  <c:v>8.7100000000000007E-3</c:v>
                </c:pt>
                <c:pt idx="1408">
                  <c:v>8.7360000000000007E-3</c:v>
                </c:pt>
                <c:pt idx="1409">
                  <c:v>8.763E-3</c:v>
                </c:pt>
                <c:pt idx="1410">
                  <c:v>8.7919999999999995E-3</c:v>
                </c:pt>
                <c:pt idx="1411">
                  <c:v>8.8229999999999992E-3</c:v>
                </c:pt>
                <c:pt idx="1412">
                  <c:v>8.8559999999999993E-3</c:v>
                </c:pt>
                <c:pt idx="1413">
                  <c:v>8.8900000000000003E-3</c:v>
                </c:pt>
                <c:pt idx="1414">
                  <c:v>8.9259999999999999E-3</c:v>
                </c:pt>
                <c:pt idx="1415">
                  <c:v>8.9639999999999997E-3</c:v>
                </c:pt>
                <c:pt idx="1416">
                  <c:v>9.0039999999999999E-3</c:v>
                </c:pt>
                <c:pt idx="1417">
                  <c:v>9.0449999999999992E-3</c:v>
                </c:pt>
                <c:pt idx="1418">
                  <c:v>9.0880000000000006E-3</c:v>
                </c:pt>
                <c:pt idx="1419">
                  <c:v>9.1330000000000005E-3</c:v>
                </c:pt>
                <c:pt idx="1420">
                  <c:v>9.1800000000000007E-3</c:v>
                </c:pt>
                <c:pt idx="1421">
                  <c:v>9.2289999999999994E-3</c:v>
                </c:pt>
                <c:pt idx="1422">
                  <c:v>9.2790000000000008E-3</c:v>
                </c:pt>
                <c:pt idx="1423">
                  <c:v>9.3310000000000008E-3</c:v>
                </c:pt>
                <c:pt idx="1424">
                  <c:v>9.3849999999999992E-3</c:v>
                </c:pt>
                <c:pt idx="1425">
                  <c:v>9.4400000000000005E-3</c:v>
                </c:pt>
                <c:pt idx="1426">
                  <c:v>9.4979999999999995E-3</c:v>
                </c:pt>
                <c:pt idx="1427">
                  <c:v>9.5569999999999995E-3</c:v>
                </c:pt>
                <c:pt idx="1428">
                  <c:v>9.4979999999999995E-3</c:v>
                </c:pt>
                <c:pt idx="1429">
                  <c:v>9.4400000000000005E-3</c:v>
                </c:pt>
                <c:pt idx="1430">
                  <c:v>9.3849999999999992E-3</c:v>
                </c:pt>
                <c:pt idx="1431">
                  <c:v>9.3310000000000008E-3</c:v>
                </c:pt>
                <c:pt idx="1432">
                  <c:v>9.2790000000000008E-3</c:v>
                </c:pt>
                <c:pt idx="1433">
                  <c:v>9.2289999999999994E-3</c:v>
                </c:pt>
                <c:pt idx="1434">
                  <c:v>9.1800000000000007E-3</c:v>
                </c:pt>
                <c:pt idx="1435">
                  <c:v>9.1330000000000005E-3</c:v>
                </c:pt>
                <c:pt idx="1436">
                  <c:v>9.0880000000000006E-3</c:v>
                </c:pt>
                <c:pt idx="1437">
                  <c:v>9.0449999999999992E-3</c:v>
                </c:pt>
                <c:pt idx="1438">
                  <c:v>9.0039999999999999E-3</c:v>
                </c:pt>
                <c:pt idx="1439">
                  <c:v>8.9639999999999997E-3</c:v>
                </c:pt>
                <c:pt idx="1440">
                  <c:v>8.9259999999999999E-3</c:v>
                </c:pt>
                <c:pt idx="1441">
                  <c:v>8.8900000000000003E-3</c:v>
                </c:pt>
                <c:pt idx="1442">
                  <c:v>8.8559999999999993E-3</c:v>
                </c:pt>
                <c:pt idx="1443">
                  <c:v>8.8229999999999992E-3</c:v>
                </c:pt>
                <c:pt idx="1444">
                  <c:v>8.7919999999999995E-3</c:v>
                </c:pt>
                <c:pt idx="1445">
                  <c:v>8.763E-3</c:v>
                </c:pt>
                <c:pt idx="1446">
                  <c:v>8.7360000000000007E-3</c:v>
                </c:pt>
                <c:pt idx="1447">
                  <c:v>8.7100000000000007E-3</c:v>
                </c:pt>
                <c:pt idx="1448">
                  <c:v>8.6859999999999993E-3</c:v>
                </c:pt>
                <c:pt idx="1449">
                  <c:v>8.6639999999999998E-3</c:v>
                </c:pt>
                <c:pt idx="1450">
                  <c:v>8.6440000000000006E-3</c:v>
                </c:pt>
                <c:pt idx="1451">
                  <c:v>8.626E-3</c:v>
                </c:pt>
                <c:pt idx="1452">
                  <c:v>8.6090000000000003E-3</c:v>
                </c:pt>
                <c:pt idx="1453">
                  <c:v>8.5939999999999992E-3</c:v>
                </c:pt>
                <c:pt idx="1454">
                  <c:v>8.5810000000000001E-3</c:v>
                </c:pt>
                <c:pt idx="1455">
                  <c:v>8.5690000000000002E-3</c:v>
                </c:pt>
                <c:pt idx="1456">
                  <c:v>8.5590000000000006E-3</c:v>
                </c:pt>
                <c:pt idx="1457">
                  <c:v>8.5520000000000006E-3</c:v>
                </c:pt>
                <c:pt idx="1458">
                  <c:v>8.5450000000000005E-3</c:v>
                </c:pt>
                <c:pt idx="1459">
                  <c:v>8.541E-3</c:v>
                </c:pt>
                <c:pt idx="1460">
                  <c:v>8.5380000000000005E-3</c:v>
                </c:pt>
                <c:pt idx="1461">
                  <c:v>8.5369999999999994E-3</c:v>
                </c:pt>
                <c:pt idx="1462">
                  <c:v>8.5380000000000005E-3</c:v>
                </c:pt>
                <c:pt idx="1463">
                  <c:v>8.541E-3</c:v>
                </c:pt>
                <c:pt idx="1464">
                  <c:v>8.5450000000000005E-3</c:v>
                </c:pt>
                <c:pt idx="1465">
                  <c:v>8.5520000000000006E-3</c:v>
                </c:pt>
                <c:pt idx="1466">
                  <c:v>8.5590000000000006E-3</c:v>
                </c:pt>
                <c:pt idx="1467">
                  <c:v>8.5690000000000002E-3</c:v>
                </c:pt>
                <c:pt idx="1468">
                  <c:v>8.5810000000000001E-3</c:v>
                </c:pt>
                <c:pt idx="1469">
                  <c:v>8.5939999999999992E-3</c:v>
                </c:pt>
                <c:pt idx="1470">
                  <c:v>8.6090000000000003E-3</c:v>
                </c:pt>
                <c:pt idx="1471">
                  <c:v>8.626E-3</c:v>
                </c:pt>
                <c:pt idx="1472">
                  <c:v>8.6440000000000006E-3</c:v>
                </c:pt>
                <c:pt idx="1473">
                  <c:v>8.6639999999999998E-3</c:v>
                </c:pt>
                <c:pt idx="1474">
                  <c:v>8.6859999999999993E-3</c:v>
                </c:pt>
                <c:pt idx="1475">
                  <c:v>8.7100000000000007E-3</c:v>
                </c:pt>
                <c:pt idx="1476">
                  <c:v>8.7360000000000007E-3</c:v>
                </c:pt>
                <c:pt idx="1477">
                  <c:v>8.763E-3</c:v>
                </c:pt>
                <c:pt idx="1478">
                  <c:v>8.7919999999999995E-3</c:v>
                </c:pt>
                <c:pt idx="1479">
                  <c:v>8.8229999999999992E-3</c:v>
                </c:pt>
                <c:pt idx="1480">
                  <c:v>8.8559999999999993E-3</c:v>
                </c:pt>
                <c:pt idx="1481">
                  <c:v>8.8900000000000003E-3</c:v>
                </c:pt>
                <c:pt idx="1482">
                  <c:v>8.9259999999999999E-3</c:v>
                </c:pt>
                <c:pt idx="1483">
                  <c:v>8.9639999999999997E-3</c:v>
                </c:pt>
                <c:pt idx="1484">
                  <c:v>9.0039999999999999E-3</c:v>
                </c:pt>
                <c:pt idx="1485">
                  <c:v>9.0449999999999992E-3</c:v>
                </c:pt>
                <c:pt idx="1486">
                  <c:v>9.0880000000000006E-3</c:v>
                </c:pt>
                <c:pt idx="1487">
                  <c:v>9.1330000000000005E-3</c:v>
                </c:pt>
                <c:pt idx="1488">
                  <c:v>9.1800000000000007E-3</c:v>
                </c:pt>
                <c:pt idx="1489">
                  <c:v>9.2289999999999994E-3</c:v>
                </c:pt>
                <c:pt idx="1490">
                  <c:v>9.2790000000000008E-3</c:v>
                </c:pt>
                <c:pt idx="1491">
                  <c:v>9.3310000000000008E-3</c:v>
                </c:pt>
                <c:pt idx="1492">
                  <c:v>9.3849999999999992E-3</c:v>
                </c:pt>
                <c:pt idx="1493">
                  <c:v>9.4400000000000005E-3</c:v>
                </c:pt>
                <c:pt idx="1494">
                  <c:v>9.4979999999999995E-3</c:v>
                </c:pt>
                <c:pt idx="1495">
                  <c:v>9.5569999999999995E-3</c:v>
                </c:pt>
                <c:pt idx="1496">
                  <c:v>9.4979999999999995E-3</c:v>
                </c:pt>
                <c:pt idx="1497">
                  <c:v>9.4400000000000005E-3</c:v>
                </c:pt>
                <c:pt idx="1498">
                  <c:v>9.3849999999999992E-3</c:v>
                </c:pt>
                <c:pt idx="1499">
                  <c:v>9.3310000000000008E-3</c:v>
                </c:pt>
                <c:pt idx="1500">
                  <c:v>9.2790000000000008E-3</c:v>
                </c:pt>
                <c:pt idx="1501">
                  <c:v>9.2289999999999994E-3</c:v>
                </c:pt>
                <c:pt idx="1502">
                  <c:v>9.1800000000000007E-3</c:v>
                </c:pt>
                <c:pt idx="1503">
                  <c:v>9.1330000000000005E-3</c:v>
                </c:pt>
                <c:pt idx="1504">
                  <c:v>9.0889999999999999E-3</c:v>
                </c:pt>
                <c:pt idx="1505">
                  <c:v>9.0449999999999992E-3</c:v>
                </c:pt>
                <c:pt idx="1506">
                  <c:v>9.0039999999999999E-3</c:v>
                </c:pt>
                <c:pt idx="1507">
                  <c:v>8.9639999999999997E-3</c:v>
                </c:pt>
                <c:pt idx="1508">
                  <c:v>8.9259999999999999E-3</c:v>
                </c:pt>
                <c:pt idx="1509">
                  <c:v>8.8900000000000003E-3</c:v>
                </c:pt>
                <c:pt idx="1510">
                  <c:v>8.8559999999999993E-3</c:v>
                </c:pt>
                <c:pt idx="1511">
                  <c:v>8.8229999999999992E-3</c:v>
                </c:pt>
                <c:pt idx="1512">
                  <c:v>8.7919999999999995E-3</c:v>
                </c:pt>
                <c:pt idx="1513">
                  <c:v>8.763E-3</c:v>
                </c:pt>
                <c:pt idx="1514">
                  <c:v>8.7360000000000007E-3</c:v>
                </c:pt>
                <c:pt idx="1515">
                  <c:v>8.7100000000000007E-3</c:v>
                </c:pt>
                <c:pt idx="1516">
                  <c:v>8.6859999999999993E-3</c:v>
                </c:pt>
                <c:pt idx="1517">
                  <c:v>8.6639999999999998E-3</c:v>
                </c:pt>
                <c:pt idx="1518">
                  <c:v>8.6440000000000006E-3</c:v>
                </c:pt>
                <c:pt idx="1519">
                  <c:v>8.626E-3</c:v>
                </c:pt>
                <c:pt idx="1520">
                  <c:v>8.6090000000000003E-3</c:v>
                </c:pt>
                <c:pt idx="1521">
                  <c:v>8.5939999999999992E-3</c:v>
                </c:pt>
                <c:pt idx="1522">
                  <c:v>8.5810000000000001E-3</c:v>
                </c:pt>
                <c:pt idx="1523">
                  <c:v>8.5690000000000002E-3</c:v>
                </c:pt>
                <c:pt idx="1524">
                  <c:v>8.5590000000000006E-3</c:v>
                </c:pt>
                <c:pt idx="1525">
                  <c:v>8.5520000000000006E-3</c:v>
                </c:pt>
                <c:pt idx="1526">
                  <c:v>8.5450000000000005E-3</c:v>
                </c:pt>
                <c:pt idx="1527">
                  <c:v>8.541E-3</c:v>
                </c:pt>
                <c:pt idx="1528">
                  <c:v>8.5380000000000005E-3</c:v>
                </c:pt>
                <c:pt idx="1529">
                  <c:v>8.5369999999999994E-3</c:v>
                </c:pt>
                <c:pt idx="1530">
                  <c:v>8.5380000000000005E-3</c:v>
                </c:pt>
                <c:pt idx="1531">
                  <c:v>8.541E-3</c:v>
                </c:pt>
                <c:pt idx="1532">
                  <c:v>8.5450000000000005E-3</c:v>
                </c:pt>
                <c:pt idx="1533">
                  <c:v>8.5520000000000006E-3</c:v>
                </c:pt>
                <c:pt idx="1534">
                  <c:v>8.5590000000000006E-3</c:v>
                </c:pt>
                <c:pt idx="1535">
                  <c:v>8.5690000000000002E-3</c:v>
                </c:pt>
                <c:pt idx="1536">
                  <c:v>8.5810000000000001E-3</c:v>
                </c:pt>
                <c:pt idx="1537">
                  <c:v>8.5939999999999992E-3</c:v>
                </c:pt>
                <c:pt idx="1538">
                  <c:v>8.6090000000000003E-3</c:v>
                </c:pt>
                <c:pt idx="1539">
                  <c:v>8.626E-3</c:v>
                </c:pt>
                <c:pt idx="1540">
                  <c:v>8.6440000000000006E-3</c:v>
                </c:pt>
                <c:pt idx="1541">
                  <c:v>8.6639999999999998E-3</c:v>
                </c:pt>
                <c:pt idx="1542">
                  <c:v>8.6870000000000003E-3</c:v>
                </c:pt>
                <c:pt idx="1543">
                  <c:v>8.7100000000000007E-3</c:v>
                </c:pt>
                <c:pt idx="1544">
                  <c:v>8.7360000000000007E-3</c:v>
                </c:pt>
                <c:pt idx="1545">
                  <c:v>8.763E-3</c:v>
                </c:pt>
                <c:pt idx="1546">
                  <c:v>8.7919999999999995E-3</c:v>
                </c:pt>
                <c:pt idx="1547">
                  <c:v>8.8229999999999992E-3</c:v>
                </c:pt>
                <c:pt idx="1548">
                  <c:v>8.8559999999999993E-3</c:v>
                </c:pt>
                <c:pt idx="1549">
                  <c:v>8.8900000000000003E-3</c:v>
                </c:pt>
                <c:pt idx="1550">
                  <c:v>8.9259999999999999E-3</c:v>
                </c:pt>
                <c:pt idx="1551">
                  <c:v>8.9639999999999997E-3</c:v>
                </c:pt>
                <c:pt idx="1552">
                  <c:v>9.0039999999999999E-3</c:v>
                </c:pt>
                <c:pt idx="1553">
                  <c:v>9.0449999999999992E-3</c:v>
                </c:pt>
                <c:pt idx="1554">
                  <c:v>9.0880000000000006E-3</c:v>
                </c:pt>
                <c:pt idx="1555">
                  <c:v>9.1330000000000005E-3</c:v>
                </c:pt>
                <c:pt idx="1556">
                  <c:v>9.1800000000000007E-3</c:v>
                </c:pt>
                <c:pt idx="1557">
                  <c:v>9.2289999999999994E-3</c:v>
                </c:pt>
                <c:pt idx="1558">
                  <c:v>9.2790000000000008E-3</c:v>
                </c:pt>
                <c:pt idx="1559">
                  <c:v>9.3310000000000008E-3</c:v>
                </c:pt>
                <c:pt idx="1560">
                  <c:v>9.3849999999999992E-3</c:v>
                </c:pt>
                <c:pt idx="1561">
                  <c:v>9.4400000000000005E-3</c:v>
                </c:pt>
                <c:pt idx="1562">
                  <c:v>9.4979999999999995E-3</c:v>
                </c:pt>
                <c:pt idx="1563">
                  <c:v>9.5569999999999995E-3</c:v>
                </c:pt>
                <c:pt idx="1564">
                  <c:v>9.4979999999999995E-3</c:v>
                </c:pt>
                <c:pt idx="1565">
                  <c:v>9.4400000000000005E-3</c:v>
                </c:pt>
                <c:pt idx="1566">
                  <c:v>9.3849999999999992E-3</c:v>
                </c:pt>
                <c:pt idx="1567">
                  <c:v>9.3310000000000008E-3</c:v>
                </c:pt>
                <c:pt idx="1568">
                  <c:v>9.2790000000000008E-3</c:v>
                </c:pt>
                <c:pt idx="1569">
                  <c:v>9.2289999999999994E-3</c:v>
                </c:pt>
                <c:pt idx="1570">
                  <c:v>9.1800000000000007E-3</c:v>
                </c:pt>
                <c:pt idx="1571">
                  <c:v>9.1330000000000005E-3</c:v>
                </c:pt>
                <c:pt idx="1572">
                  <c:v>9.0889999999999999E-3</c:v>
                </c:pt>
                <c:pt idx="1573">
                  <c:v>9.0449999999999992E-3</c:v>
                </c:pt>
                <c:pt idx="1574">
                  <c:v>9.0039999999999999E-3</c:v>
                </c:pt>
                <c:pt idx="1575">
                  <c:v>8.9639999999999997E-3</c:v>
                </c:pt>
                <c:pt idx="1576">
                  <c:v>8.9259999999999999E-3</c:v>
                </c:pt>
                <c:pt idx="1577">
                  <c:v>8.8900000000000003E-3</c:v>
                </c:pt>
                <c:pt idx="1578">
                  <c:v>8.8559999999999993E-3</c:v>
                </c:pt>
                <c:pt idx="1579">
                  <c:v>8.8229999999999992E-3</c:v>
                </c:pt>
                <c:pt idx="1580">
                  <c:v>8.7919999999999995E-3</c:v>
                </c:pt>
                <c:pt idx="1581">
                  <c:v>8.763E-3</c:v>
                </c:pt>
                <c:pt idx="1582">
                  <c:v>8.7360000000000007E-3</c:v>
                </c:pt>
                <c:pt idx="1583">
                  <c:v>8.7100000000000007E-3</c:v>
                </c:pt>
                <c:pt idx="1584">
                  <c:v>8.6859999999999993E-3</c:v>
                </c:pt>
                <c:pt idx="1585">
                  <c:v>8.6639999999999998E-3</c:v>
                </c:pt>
                <c:pt idx="1586">
                  <c:v>8.6440000000000006E-3</c:v>
                </c:pt>
                <c:pt idx="1587">
                  <c:v>8.626E-3</c:v>
                </c:pt>
                <c:pt idx="1588">
                  <c:v>8.6090000000000003E-3</c:v>
                </c:pt>
                <c:pt idx="1589">
                  <c:v>8.5939999999999992E-3</c:v>
                </c:pt>
                <c:pt idx="1590">
                  <c:v>8.5810000000000001E-3</c:v>
                </c:pt>
                <c:pt idx="1591">
                  <c:v>8.5690000000000002E-3</c:v>
                </c:pt>
                <c:pt idx="1592">
                  <c:v>8.5599999999999999E-3</c:v>
                </c:pt>
                <c:pt idx="1593">
                  <c:v>8.5520000000000006E-3</c:v>
                </c:pt>
                <c:pt idx="1594">
                  <c:v>8.5450000000000005E-3</c:v>
                </c:pt>
                <c:pt idx="1595">
                  <c:v>8.541E-3</c:v>
                </c:pt>
                <c:pt idx="1596">
                  <c:v>8.5380000000000005E-3</c:v>
                </c:pt>
                <c:pt idx="1597">
                  <c:v>8.5369999999999994E-3</c:v>
                </c:pt>
                <c:pt idx="1598">
                  <c:v>8.5380000000000005E-3</c:v>
                </c:pt>
                <c:pt idx="1599">
                  <c:v>8.541E-3</c:v>
                </c:pt>
                <c:pt idx="1600">
                  <c:v>8.5450000000000005E-3</c:v>
                </c:pt>
                <c:pt idx="1601">
                  <c:v>8.5520000000000006E-3</c:v>
                </c:pt>
                <c:pt idx="1602">
                  <c:v>8.5599999999999999E-3</c:v>
                </c:pt>
                <c:pt idx="1603">
                  <c:v>8.5690000000000002E-3</c:v>
                </c:pt>
                <c:pt idx="1604">
                  <c:v>8.5810000000000001E-3</c:v>
                </c:pt>
                <c:pt idx="1605">
                  <c:v>8.5939999999999992E-3</c:v>
                </c:pt>
                <c:pt idx="1606">
                  <c:v>8.6090000000000003E-3</c:v>
                </c:pt>
                <c:pt idx="1607">
                  <c:v>8.626E-3</c:v>
                </c:pt>
                <c:pt idx="1608">
                  <c:v>8.6440000000000006E-3</c:v>
                </c:pt>
                <c:pt idx="1609">
                  <c:v>8.6639999999999998E-3</c:v>
                </c:pt>
                <c:pt idx="1610">
                  <c:v>8.6859999999999993E-3</c:v>
                </c:pt>
                <c:pt idx="1611">
                  <c:v>8.7100000000000007E-3</c:v>
                </c:pt>
                <c:pt idx="1612">
                  <c:v>8.7360000000000007E-3</c:v>
                </c:pt>
                <c:pt idx="1613">
                  <c:v>8.763E-3</c:v>
                </c:pt>
                <c:pt idx="1614">
                  <c:v>8.7919999999999995E-3</c:v>
                </c:pt>
                <c:pt idx="1615">
                  <c:v>8.8229999999999992E-3</c:v>
                </c:pt>
                <c:pt idx="1616">
                  <c:v>8.8559999999999993E-3</c:v>
                </c:pt>
                <c:pt idx="1617">
                  <c:v>8.8900000000000003E-3</c:v>
                </c:pt>
                <c:pt idx="1618">
                  <c:v>8.9259999999999999E-3</c:v>
                </c:pt>
                <c:pt idx="1619">
                  <c:v>8.9639999999999997E-3</c:v>
                </c:pt>
                <c:pt idx="1620">
                  <c:v>9.0039999999999999E-3</c:v>
                </c:pt>
                <c:pt idx="1621">
                  <c:v>9.0449999999999992E-3</c:v>
                </c:pt>
                <c:pt idx="1622">
                  <c:v>9.0880000000000006E-3</c:v>
                </c:pt>
                <c:pt idx="1623">
                  <c:v>9.1330000000000005E-3</c:v>
                </c:pt>
                <c:pt idx="1624">
                  <c:v>9.1800000000000007E-3</c:v>
                </c:pt>
                <c:pt idx="1625">
                  <c:v>9.2289999999999994E-3</c:v>
                </c:pt>
                <c:pt idx="1626">
                  <c:v>9.2790000000000008E-3</c:v>
                </c:pt>
                <c:pt idx="1627">
                  <c:v>9.3310000000000008E-3</c:v>
                </c:pt>
                <c:pt idx="1628">
                  <c:v>9.3849999999999992E-3</c:v>
                </c:pt>
                <c:pt idx="1629">
                  <c:v>9.4400000000000005E-3</c:v>
                </c:pt>
                <c:pt idx="1630">
                  <c:v>9.4979999999999995E-3</c:v>
                </c:pt>
                <c:pt idx="1631">
                  <c:v>9.5569999999999995E-3</c:v>
                </c:pt>
                <c:pt idx="1632">
                  <c:v>9.4979999999999995E-3</c:v>
                </c:pt>
                <c:pt idx="1633">
                  <c:v>9.4400000000000005E-3</c:v>
                </c:pt>
                <c:pt idx="1634">
                  <c:v>9.3849999999999992E-3</c:v>
                </c:pt>
                <c:pt idx="1635">
                  <c:v>9.3310000000000008E-3</c:v>
                </c:pt>
                <c:pt idx="1636">
                  <c:v>9.2790000000000008E-3</c:v>
                </c:pt>
                <c:pt idx="1637">
                  <c:v>9.2289999999999994E-3</c:v>
                </c:pt>
                <c:pt idx="1638">
                  <c:v>9.1800000000000007E-3</c:v>
                </c:pt>
                <c:pt idx="1639">
                  <c:v>9.1330000000000005E-3</c:v>
                </c:pt>
                <c:pt idx="1640">
                  <c:v>9.0880000000000006E-3</c:v>
                </c:pt>
                <c:pt idx="1641">
                  <c:v>9.0449999999999992E-3</c:v>
                </c:pt>
                <c:pt idx="1642">
                  <c:v>9.0039999999999999E-3</c:v>
                </c:pt>
                <c:pt idx="1643">
                  <c:v>8.9639999999999997E-3</c:v>
                </c:pt>
                <c:pt idx="1644">
                  <c:v>8.9259999999999999E-3</c:v>
                </c:pt>
                <c:pt idx="1645">
                  <c:v>8.8900000000000003E-3</c:v>
                </c:pt>
                <c:pt idx="1646">
                  <c:v>8.8559999999999993E-3</c:v>
                </c:pt>
                <c:pt idx="1647">
                  <c:v>8.8229999999999992E-3</c:v>
                </c:pt>
                <c:pt idx="1648">
                  <c:v>8.7919999999999995E-3</c:v>
                </c:pt>
                <c:pt idx="1649">
                  <c:v>8.763E-3</c:v>
                </c:pt>
                <c:pt idx="1650">
                  <c:v>8.7360000000000007E-3</c:v>
                </c:pt>
                <c:pt idx="1651">
                  <c:v>8.7100000000000007E-3</c:v>
                </c:pt>
                <c:pt idx="1652">
                  <c:v>8.6859999999999993E-3</c:v>
                </c:pt>
                <c:pt idx="1653">
                  <c:v>8.6639999999999998E-3</c:v>
                </c:pt>
                <c:pt idx="1654">
                  <c:v>8.6440000000000006E-3</c:v>
                </c:pt>
                <c:pt idx="1655">
                  <c:v>8.626E-3</c:v>
                </c:pt>
                <c:pt idx="1656">
                  <c:v>8.6090000000000003E-3</c:v>
                </c:pt>
                <c:pt idx="1657">
                  <c:v>8.5939999999999992E-3</c:v>
                </c:pt>
                <c:pt idx="1658">
                  <c:v>8.5810000000000001E-3</c:v>
                </c:pt>
                <c:pt idx="1659">
                  <c:v>8.5690000000000002E-3</c:v>
                </c:pt>
                <c:pt idx="1660">
                  <c:v>8.5590000000000006E-3</c:v>
                </c:pt>
                <c:pt idx="1661">
                  <c:v>8.5520000000000006E-3</c:v>
                </c:pt>
                <c:pt idx="1662">
                  <c:v>8.5450000000000005E-3</c:v>
                </c:pt>
                <c:pt idx="1663">
                  <c:v>8.541E-3</c:v>
                </c:pt>
                <c:pt idx="1664">
                  <c:v>8.5380000000000005E-3</c:v>
                </c:pt>
                <c:pt idx="1665">
                  <c:v>8.5369999999999994E-3</c:v>
                </c:pt>
                <c:pt idx="1666">
                  <c:v>8.5380000000000005E-3</c:v>
                </c:pt>
                <c:pt idx="1667">
                  <c:v>8.541E-3</c:v>
                </c:pt>
                <c:pt idx="1668">
                  <c:v>8.5450000000000005E-3</c:v>
                </c:pt>
                <c:pt idx="1669">
                  <c:v>8.5520000000000006E-3</c:v>
                </c:pt>
                <c:pt idx="1670">
                  <c:v>8.5590000000000006E-3</c:v>
                </c:pt>
                <c:pt idx="1671">
                  <c:v>8.5690000000000002E-3</c:v>
                </c:pt>
                <c:pt idx="1672">
                  <c:v>8.5810000000000001E-3</c:v>
                </c:pt>
                <c:pt idx="1673">
                  <c:v>8.5939999999999992E-3</c:v>
                </c:pt>
                <c:pt idx="1674">
                  <c:v>8.6090000000000003E-3</c:v>
                </c:pt>
                <c:pt idx="1675">
                  <c:v>8.626E-3</c:v>
                </c:pt>
                <c:pt idx="1676">
                  <c:v>8.6440000000000006E-3</c:v>
                </c:pt>
                <c:pt idx="1677">
                  <c:v>8.6639999999999998E-3</c:v>
                </c:pt>
                <c:pt idx="1678">
                  <c:v>8.6859999999999993E-3</c:v>
                </c:pt>
                <c:pt idx="1679">
                  <c:v>8.7100000000000007E-3</c:v>
                </c:pt>
                <c:pt idx="1680">
                  <c:v>8.7360000000000007E-3</c:v>
                </c:pt>
                <c:pt idx="1681">
                  <c:v>8.763E-3</c:v>
                </c:pt>
                <c:pt idx="1682">
                  <c:v>8.7919999999999995E-3</c:v>
                </c:pt>
                <c:pt idx="1683">
                  <c:v>8.8229999999999992E-3</c:v>
                </c:pt>
                <c:pt idx="1684">
                  <c:v>8.8559999999999993E-3</c:v>
                </c:pt>
                <c:pt idx="1685">
                  <c:v>8.8900000000000003E-3</c:v>
                </c:pt>
                <c:pt idx="1686">
                  <c:v>8.9259999999999999E-3</c:v>
                </c:pt>
                <c:pt idx="1687">
                  <c:v>8.9639999999999997E-3</c:v>
                </c:pt>
                <c:pt idx="1688">
                  <c:v>9.0039999999999999E-3</c:v>
                </c:pt>
                <c:pt idx="1689">
                  <c:v>9.0449999999999992E-3</c:v>
                </c:pt>
                <c:pt idx="1690">
                  <c:v>9.0889999999999999E-3</c:v>
                </c:pt>
                <c:pt idx="1691">
                  <c:v>9.1330000000000005E-3</c:v>
                </c:pt>
                <c:pt idx="1692">
                  <c:v>9.1800000000000007E-3</c:v>
                </c:pt>
                <c:pt idx="1693">
                  <c:v>9.2289999999999994E-3</c:v>
                </c:pt>
                <c:pt idx="1694">
                  <c:v>9.2790000000000008E-3</c:v>
                </c:pt>
                <c:pt idx="1695">
                  <c:v>9.3310000000000008E-3</c:v>
                </c:pt>
                <c:pt idx="1696">
                  <c:v>9.3849999999999992E-3</c:v>
                </c:pt>
                <c:pt idx="1697">
                  <c:v>9.4400000000000005E-3</c:v>
                </c:pt>
                <c:pt idx="1698">
                  <c:v>9.4979999999999995E-3</c:v>
                </c:pt>
                <c:pt idx="1699">
                  <c:v>9.5569999999999995E-3</c:v>
                </c:pt>
                <c:pt idx="1700">
                  <c:v>9.4979999999999995E-3</c:v>
                </c:pt>
                <c:pt idx="1701">
                  <c:v>9.4400000000000005E-3</c:v>
                </c:pt>
                <c:pt idx="1702">
                  <c:v>9.3849999999999992E-3</c:v>
                </c:pt>
                <c:pt idx="1703">
                  <c:v>9.3310000000000008E-3</c:v>
                </c:pt>
                <c:pt idx="1704">
                  <c:v>9.2790000000000008E-3</c:v>
                </c:pt>
                <c:pt idx="1705">
                  <c:v>9.2289999999999994E-3</c:v>
                </c:pt>
                <c:pt idx="1706">
                  <c:v>9.1800000000000007E-3</c:v>
                </c:pt>
                <c:pt idx="1707">
                  <c:v>9.1330000000000005E-3</c:v>
                </c:pt>
                <c:pt idx="1708">
                  <c:v>9.0880000000000006E-3</c:v>
                </c:pt>
                <c:pt idx="1709">
                  <c:v>9.0449999999999992E-3</c:v>
                </c:pt>
                <c:pt idx="1710">
                  <c:v>9.0039999999999999E-3</c:v>
                </c:pt>
                <c:pt idx="1711">
                  <c:v>8.9639999999999997E-3</c:v>
                </c:pt>
                <c:pt idx="1712">
                  <c:v>8.9259999999999999E-3</c:v>
                </c:pt>
                <c:pt idx="1713">
                  <c:v>8.8900000000000003E-3</c:v>
                </c:pt>
                <c:pt idx="1714">
                  <c:v>8.8559999999999993E-3</c:v>
                </c:pt>
                <c:pt idx="1715">
                  <c:v>8.8229999999999992E-3</c:v>
                </c:pt>
                <c:pt idx="1716">
                  <c:v>8.7919999999999995E-3</c:v>
                </c:pt>
                <c:pt idx="1717">
                  <c:v>8.763E-3</c:v>
                </c:pt>
                <c:pt idx="1718">
                  <c:v>8.7360000000000007E-3</c:v>
                </c:pt>
                <c:pt idx="1719">
                  <c:v>8.7100000000000007E-3</c:v>
                </c:pt>
                <c:pt idx="1720">
                  <c:v>8.6859999999999993E-3</c:v>
                </c:pt>
                <c:pt idx="1721">
                  <c:v>8.6639999999999998E-3</c:v>
                </c:pt>
                <c:pt idx="1722">
                  <c:v>8.6440000000000006E-3</c:v>
                </c:pt>
                <c:pt idx="1723">
                  <c:v>8.626E-3</c:v>
                </c:pt>
                <c:pt idx="1724">
                  <c:v>8.6090000000000003E-3</c:v>
                </c:pt>
                <c:pt idx="1725">
                  <c:v>8.5939999999999992E-3</c:v>
                </c:pt>
                <c:pt idx="1726">
                  <c:v>8.5810000000000001E-3</c:v>
                </c:pt>
                <c:pt idx="1727">
                  <c:v>8.5690000000000002E-3</c:v>
                </c:pt>
                <c:pt idx="1728">
                  <c:v>8.5599999999999999E-3</c:v>
                </c:pt>
                <c:pt idx="1729">
                  <c:v>8.5520000000000006E-3</c:v>
                </c:pt>
                <c:pt idx="1730">
                  <c:v>8.5450000000000005E-3</c:v>
                </c:pt>
                <c:pt idx="1731">
                  <c:v>8.541E-3</c:v>
                </c:pt>
                <c:pt idx="1732">
                  <c:v>8.5380000000000005E-3</c:v>
                </c:pt>
                <c:pt idx="1733">
                  <c:v>8.5380000000000005E-3</c:v>
                </c:pt>
                <c:pt idx="1734">
                  <c:v>8.5380000000000005E-3</c:v>
                </c:pt>
                <c:pt idx="1735">
                  <c:v>8.541E-3</c:v>
                </c:pt>
                <c:pt idx="1736">
                  <c:v>8.5450000000000005E-3</c:v>
                </c:pt>
                <c:pt idx="1737">
                  <c:v>8.5520000000000006E-3</c:v>
                </c:pt>
                <c:pt idx="1738">
                  <c:v>8.5599999999999999E-3</c:v>
                </c:pt>
                <c:pt idx="1739">
                  <c:v>8.5690000000000002E-3</c:v>
                </c:pt>
                <c:pt idx="1740">
                  <c:v>8.5810000000000001E-3</c:v>
                </c:pt>
                <c:pt idx="1741">
                  <c:v>8.5939999999999992E-3</c:v>
                </c:pt>
                <c:pt idx="1742">
                  <c:v>8.6090000000000003E-3</c:v>
                </c:pt>
                <c:pt idx="1743">
                  <c:v>8.626E-3</c:v>
                </c:pt>
                <c:pt idx="1744">
                  <c:v>8.6440000000000006E-3</c:v>
                </c:pt>
                <c:pt idx="1745">
                  <c:v>8.6639999999999998E-3</c:v>
                </c:pt>
                <c:pt idx="1746">
                  <c:v>8.6870000000000003E-3</c:v>
                </c:pt>
                <c:pt idx="1747">
                  <c:v>8.7100000000000007E-3</c:v>
                </c:pt>
                <c:pt idx="1748">
                  <c:v>8.7360000000000007E-3</c:v>
                </c:pt>
                <c:pt idx="1749">
                  <c:v>8.763E-3</c:v>
                </c:pt>
                <c:pt idx="1750">
                  <c:v>8.7919999999999995E-3</c:v>
                </c:pt>
                <c:pt idx="1751">
                  <c:v>8.8229999999999992E-3</c:v>
                </c:pt>
                <c:pt idx="1752">
                  <c:v>8.8559999999999993E-3</c:v>
                </c:pt>
                <c:pt idx="1753">
                  <c:v>8.8900000000000003E-3</c:v>
                </c:pt>
                <c:pt idx="1754">
                  <c:v>8.9259999999999999E-3</c:v>
                </c:pt>
                <c:pt idx="1755">
                  <c:v>8.9639999999999997E-3</c:v>
                </c:pt>
                <c:pt idx="1756">
                  <c:v>9.0039999999999999E-3</c:v>
                </c:pt>
                <c:pt idx="1757">
                  <c:v>9.0449999999999992E-3</c:v>
                </c:pt>
                <c:pt idx="1758">
                  <c:v>9.0889999999999999E-3</c:v>
                </c:pt>
                <c:pt idx="1759">
                  <c:v>9.1330000000000005E-3</c:v>
                </c:pt>
                <c:pt idx="1760">
                  <c:v>9.1800000000000007E-3</c:v>
                </c:pt>
                <c:pt idx="1761">
                  <c:v>9.2289999999999994E-3</c:v>
                </c:pt>
                <c:pt idx="1762">
                  <c:v>9.2790000000000008E-3</c:v>
                </c:pt>
                <c:pt idx="1763">
                  <c:v>9.3310000000000008E-3</c:v>
                </c:pt>
                <c:pt idx="1764">
                  <c:v>9.3849999999999992E-3</c:v>
                </c:pt>
                <c:pt idx="1765">
                  <c:v>9.4400000000000005E-3</c:v>
                </c:pt>
                <c:pt idx="1766">
                  <c:v>9.4979999999999995E-3</c:v>
                </c:pt>
                <c:pt idx="1767">
                  <c:v>9.5569999999999995E-3</c:v>
                </c:pt>
                <c:pt idx="1768">
                  <c:v>9.502E-3</c:v>
                </c:pt>
                <c:pt idx="1769">
                  <c:v>9.4490000000000008E-3</c:v>
                </c:pt>
                <c:pt idx="1770">
                  <c:v>9.3980000000000001E-3</c:v>
                </c:pt>
                <c:pt idx="1771">
                  <c:v>9.3489999999999997E-3</c:v>
                </c:pt>
                <c:pt idx="1772">
                  <c:v>9.3010000000000002E-3</c:v>
                </c:pt>
                <c:pt idx="1773">
                  <c:v>9.2549999999999993E-3</c:v>
                </c:pt>
                <c:pt idx="1774">
                  <c:v>9.2110000000000004E-3</c:v>
                </c:pt>
                <c:pt idx="1775">
                  <c:v>9.1690000000000001E-3</c:v>
                </c:pt>
                <c:pt idx="1776">
                  <c:v>9.1280000000000007E-3</c:v>
                </c:pt>
                <c:pt idx="1777">
                  <c:v>9.0889999999999999E-3</c:v>
                </c:pt>
                <c:pt idx="1778">
                  <c:v>9.0519999999999993E-3</c:v>
                </c:pt>
                <c:pt idx="1779">
                  <c:v>9.0170000000000007E-3</c:v>
                </c:pt>
                <c:pt idx="1780">
                  <c:v>8.9840000000000007E-3</c:v>
                </c:pt>
                <c:pt idx="1781">
                  <c:v>8.9519999999999999E-3</c:v>
                </c:pt>
                <c:pt idx="1782">
                  <c:v>8.9219999999999994E-3</c:v>
                </c:pt>
                <c:pt idx="1783">
                  <c:v>8.8940000000000009E-3</c:v>
                </c:pt>
                <c:pt idx="1784">
                  <c:v>8.8669999999999999E-3</c:v>
                </c:pt>
                <c:pt idx="1785">
                  <c:v>8.8430000000000002E-3</c:v>
                </c:pt>
                <c:pt idx="1786">
                  <c:v>8.8199999999999997E-3</c:v>
                </c:pt>
                <c:pt idx="1787">
                  <c:v>8.7980000000000003E-3</c:v>
                </c:pt>
                <c:pt idx="1788">
                  <c:v>8.7790000000000003E-3</c:v>
                </c:pt>
                <c:pt idx="1789">
                  <c:v>8.7609999999999997E-3</c:v>
                </c:pt>
                <c:pt idx="1790">
                  <c:v>8.7460000000000003E-3</c:v>
                </c:pt>
                <c:pt idx="1791">
                  <c:v>8.7309999999999992E-3</c:v>
                </c:pt>
                <c:pt idx="1792">
                  <c:v>8.7189999999999993E-3</c:v>
                </c:pt>
                <c:pt idx="1793">
                  <c:v>8.7089999999999997E-3</c:v>
                </c:pt>
                <c:pt idx="1794">
                  <c:v>8.6999999999999994E-3</c:v>
                </c:pt>
                <c:pt idx="1795">
                  <c:v>8.6929999999999993E-3</c:v>
                </c:pt>
                <c:pt idx="1796">
                  <c:v>8.6870000000000003E-3</c:v>
                </c:pt>
                <c:pt idx="1797">
                  <c:v>8.6840000000000007E-3</c:v>
                </c:pt>
                <c:pt idx="1798">
                  <c:v>8.6820000000000005E-3</c:v>
                </c:pt>
                <c:pt idx="1799">
                  <c:v>8.6820000000000005E-3</c:v>
                </c:pt>
                <c:pt idx="1800">
                  <c:v>8.6840000000000007E-3</c:v>
                </c:pt>
                <c:pt idx="1801">
                  <c:v>8.6870000000000003E-3</c:v>
                </c:pt>
                <c:pt idx="1802">
                  <c:v>8.6929999999999993E-3</c:v>
                </c:pt>
                <c:pt idx="1803">
                  <c:v>8.6999999999999994E-3</c:v>
                </c:pt>
                <c:pt idx="1804">
                  <c:v>8.7089999999999997E-3</c:v>
                </c:pt>
                <c:pt idx="1805">
                  <c:v>8.7189999999999993E-3</c:v>
                </c:pt>
                <c:pt idx="1806">
                  <c:v>8.7320000000000002E-3</c:v>
                </c:pt>
                <c:pt idx="1807">
                  <c:v>8.7460000000000003E-3</c:v>
                </c:pt>
                <c:pt idx="1808">
                  <c:v>8.7609999999999997E-3</c:v>
                </c:pt>
                <c:pt idx="1809">
                  <c:v>8.7790000000000003E-3</c:v>
                </c:pt>
                <c:pt idx="1810">
                  <c:v>8.7980000000000003E-3</c:v>
                </c:pt>
                <c:pt idx="1811">
                  <c:v>8.8199999999999997E-3</c:v>
                </c:pt>
                <c:pt idx="1812">
                  <c:v>8.8430000000000002E-3</c:v>
                </c:pt>
                <c:pt idx="1813">
                  <c:v>8.8669999999999999E-3</c:v>
                </c:pt>
                <c:pt idx="1814">
                  <c:v>8.8940000000000009E-3</c:v>
                </c:pt>
                <c:pt idx="1815">
                  <c:v>8.9219999999999994E-3</c:v>
                </c:pt>
                <c:pt idx="1816">
                  <c:v>8.9519999999999999E-3</c:v>
                </c:pt>
                <c:pt idx="1817">
                  <c:v>8.9840000000000007E-3</c:v>
                </c:pt>
                <c:pt idx="1818">
                  <c:v>9.0170000000000007E-3</c:v>
                </c:pt>
                <c:pt idx="1819">
                  <c:v>9.0519999999999993E-3</c:v>
                </c:pt>
                <c:pt idx="1820">
                  <c:v>9.0889999999999999E-3</c:v>
                </c:pt>
                <c:pt idx="1821">
                  <c:v>9.1280000000000007E-3</c:v>
                </c:pt>
                <c:pt idx="1822">
                  <c:v>9.1690000000000001E-3</c:v>
                </c:pt>
                <c:pt idx="1823">
                  <c:v>9.2110000000000004E-3</c:v>
                </c:pt>
                <c:pt idx="1824">
                  <c:v>9.2549999999999993E-3</c:v>
                </c:pt>
                <c:pt idx="1825">
                  <c:v>9.3010000000000002E-3</c:v>
                </c:pt>
                <c:pt idx="1826">
                  <c:v>9.3489999999999997E-3</c:v>
                </c:pt>
                <c:pt idx="1827">
                  <c:v>9.3980000000000001E-3</c:v>
                </c:pt>
                <c:pt idx="1828">
                  <c:v>9.4490000000000008E-3</c:v>
                </c:pt>
                <c:pt idx="1829">
                  <c:v>9.502E-3</c:v>
                </c:pt>
                <c:pt idx="1830">
                  <c:v>9.5569999999999995E-3</c:v>
                </c:pt>
                <c:pt idx="1831">
                  <c:v>9.6030000000000004E-3</c:v>
                </c:pt>
                <c:pt idx="1832">
                  <c:v>9.6520000000000009E-3</c:v>
                </c:pt>
                <c:pt idx="1833">
                  <c:v>9.7020000000000006E-3</c:v>
                </c:pt>
                <c:pt idx="1834">
                  <c:v>9.7470000000000005E-3</c:v>
                </c:pt>
                <c:pt idx="1835">
                  <c:v>9.7929999999999996E-3</c:v>
                </c:pt>
                <c:pt idx="1836">
                  <c:v>9.7409999999999997E-3</c:v>
                </c:pt>
                <c:pt idx="1837">
                  <c:v>9.6900000000000007E-3</c:v>
                </c:pt>
                <c:pt idx="1838">
                  <c:v>9.6399999999999993E-3</c:v>
                </c:pt>
                <c:pt idx="1839">
                  <c:v>9.5930000000000008E-3</c:v>
                </c:pt>
                <c:pt idx="1840">
                  <c:v>9.5469999999999999E-3</c:v>
                </c:pt>
                <c:pt idx="1841">
                  <c:v>9.5040000000000003E-3</c:v>
                </c:pt>
                <c:pt idx="1842">
                  <c:v>9.4610000000000007E-3</c:v>
                </c:pt>
                <c:pt idx="1843">
                  <c:v>9.4210000000000006E-3</c:v>
                </c:pt>
                <c:pt idx="1844">
                  <c:v>9.3819999999999997E-3</c:v>
                </c:pt>
                <c:pt idx="1845">
                  <c:v>9.3460000000000001E-3</c:v>
                </c:pt>
                <c:pt idx="1846">
                  <c:v>9.3100000000000006E-3</c:v>
                </c:pt>
                <c:pt idx="1847">
                  <c:v>9.2770000000000005E-3</c:v>
                </c:pt>
                <c:pt idx="1848">
                  <c:v>9.2460000000000007E-3</c:v>
                </c:pt>
                <c:pt idx="1849">
                  <c:v>9.2160000000000002E-3</c:v>
                </c:pt>
                <c:pt idx="1850">
                  <c:v>9.188E-3</c:v>
                </c:pt>
                <c:pt idx="1851">
                  <c:v>9.1610000000000007E-3</c:v>
                </c:pt>
                <c:pt idx="1852">
                  <c:v>9.1369999999999993E-3</c:v>
                </c:pt>
                <c:pt idx="1853">
                  <c:v>9.1140000000000006E-3</c:v>
                </c:pt>
                <c:pt idx="1854">
                  <c:v>9.0930000000000004E-3</c:v>
                </c:pt>
                <c:pt idx="1855">
                  <c:v>9.0740000000000005E-3</c:v>
                </c:pt>
                <c:pt idx="1856">
                  <c:v>9.0570000000000008E-3</c:v>
                </c:pt>
                <c:pt idx="1857">
                  <c:v>9.0410000000000004E-3</c:v>
                </c:pt>
                <c:pt idx="1858">
                  <c:v>9.0270000000000003E-3</c:v>
                </c:pt>
                <c:pt idx="1859">
                  <c:v>9.0150000000000004E-3</c:v>
                </c:pt>
                <c:pt idx="1860">
                  <c:v>9.0039999999999999E-3</c:v>
                </c:pt>
                <c:pt idx="1861">
                  <c:v>8.9960000000000005E-3</c:v>
                </c:pt>
                <c:pt idx="1862">
                  <c:v>8.9890000000000005E-3</c:v>
                </c:pt>
                <c:pt idx="1863">
                  <c:v>8.9840000000000007E-3</c:v>
                </c:pt>
                <c:pt idx="1864">
                  <c:v>8.9800000000000001E-3</c:v>
                </c:pt>
                <c:pt idx="1865">
                  <c:v>8.9789999999999991E-3</c:v>
                </c:pt>
                <c:pt idx="1866">
                  <c:v>8.9789999999999991E-3</c:v>
                </c:pt>
                <c:pt idx="1867">
                  <c:v>8.9809999999999994E-3</c:v>
                </c:pt>
                <c:pt idx="1868">
                  <c:v>8.9849999999999999E-3</c:v>
                </c:pt>
                <c:pt idx="1869">
                  <c:v>8.9899999999999997E-3</c:v>
                </c:pt>
                <c:pt idx="1870">
                  <c:v>8.9969999999999998E-3</c:v>
                </c:pt>
                <c:pt idx="1871">
                  <c:v>9.0060000000000001E-3</c:v>
                </c:pt>
                <c:pt idx="1872">
                  <c:v>9.0170000000000007E-3</c:v>
                </c:pt>
                <c:pt idx="1873">
                  <c:v>9.0299999999999998E-3</c:v>
                </c:pt>
                <c:pt idx="1874">
                  <c:v>9.044E-3</c:v>
                </c:pt>
                <c:pt idx="1875">
                  <c:v>9.0600000000000003E-3</c:v>
                </c:pt>
                <c:pt idx="1876">
                  <c:v>9.0779999999999993E-3</c:v>
                </c:pt>
                <c:pt idx="1877">
                  <c:v>9.0969999999999992E-3</c:v>
                </c:pt>
                <c:pt idx="1878">
                  <c:v>9.1190000000000004E-3</c:v>
                </c:pt>
                <c:pt idx="1879">
                  <c:v>9.1420000000000008E-3</c:v>
                </c:pt>
                <c:pt idx="1880">
                  <c:v>9.1669999999999998E-3</c:v>
                </c:pt>
                <c:pt idx="1881">
                  <c:v>9.1929999999999998E-3</c:v>
                </c:pt>
                <c:pt idx="1882">
                  <c:v>9.2219999999999993E-3</c:v>
                </c:pt>
                <c:pt idx="1883">
                  <c:v>9.2519999999999998E-3</c:v>
                </c:pt>
                <c:pt idx="1884">
                  <c:v>9.2840000000000006E-3</c:v>
                </c:pt>
                <c:pt idx="1885">
                  <c:v>9.3179999999999999E-3</c:v>
                </c:pt>
                <c:pt idx="1886">
                  <c:v>9.3530000000000002E-3</c:v>
                </c:pt>
                <c:pt idx="1887">
                  <c:v>9.3900000000000008E-3</c:v>
                </c:pt>
                <c:pt idx="1888">
                  <c:v>9.4289999999999999E-3</c:v>
                </c:pt>
                <c:pt idx="1889">
                  <c:v>9.4699999999999993E-3</c:v>
                </c:pt>
                <c:pt idx="1890">
                  <c:v>9.5119999999999996E-3</c:v>
                </c:pt>
                <c:pt idx="1891">
                  <c:v>9.5569999999999995E-3</c:v>
                </c:pt>
                <c:pt idx="1892">
                  <c:v>9.5860000000000008E-3</c:v>
                </c:pt>
                <c:pt idx="1893">
                  <c:v>9.6159999999999995E-3</c:v>
                </c:pt>
                <c:pt idx="1894">
                  <c:v>9.6489999999999996E-3</c:v>
                </c:pt>
                <c:pt idx="1895">
                  <c:v>9.6830000000000006E-3</c:v>
                </c:pt>
                <c:pt idx="1896">
                  <c:v>9.7190000000000002E-3</c:v>
                </c:pt>
                <c:pt idx="1897">
                  <c:v>9.7479999999999997E-3</c:v>
                </c:pt>
                <c:pt idx="1898">
                  <c:v>9.7780000000000002E-3</c:v>
                </c:pt>
                <c:pt idx="1899">
                  <c:v>9.8099999999999993E-3</c:v>
                </c:pt>
                <c:pt idx="1900">
                  <c:v>9.8440000000000003E-3</c:v>
                </c:pt>
                <c:pt idx="1901">
                  <c:v>9.8799999999999999E-3</c:v>
                </c:pt>
                <c:pt idx="1902">
                  <c:v>9.9030000000000003E-3</c:v>
                </c:pt>
                <c:pt idx="1903">
                  <c:v>9.9290000000000003E-3</c:v>
                </c:pt>
                <c:pt idx="1904">
                  <c:v>9.8700000000000003E-3</c:v>
                </c:pt>
                <c:pt idx="1905">
                  <c:v>9.8130000000000005E-3</c:v>
                </c:pt>
                <c:pt idx="1906">
                  <c:v>9.7579999999999993E-3</c:v>
                </c:pt>
                <c:pt idx="1907">
                  <c:v>9.7050000000000001E-3</c:v>
                </c:pt>
                <c:pt idx="1908">
                  <c:v>9.6539999999999994E-3</c:v>
                </c:pt>
                <c:pt idx="1909">
                  <c:v>9.6039999999999997E-3</c:v>
                </c:pt>
                <c:pt idx="1910">
                  <c:v>9.5560000000000003E-3</c:v>
                </c:pt>
                <c:pt idx="1911">
                  <c:v>9.5099999999999994E-3</c:v>
                </c:pt>
                <c:pt idx="1912">
                  <c:v>9.4649999999999995E-3</c:v>
                </c:pt>
                <c:pt idx="1913">
                  <c:v>9.4230000000000008E-3</c:v>
                </c:pt>
                <c:pt idx="1914">
                  <c:v>9.3819999999999997E-3</c:v>
                </c:pt>
                <c:pt idx="1915">
                  <c:v>9.3430000000000006E-3</c:v>
                </c:pt>
                <c:pt idx="1916">
                  <c:v>9.3050000000000008E-3</c:v>
                </c:pt>
                <c:pt idx="1917">
                  <c:v>9.2700000000000005E-3</c:v>
                </c:pt>
                <c:pt idx="1918">
                  <c:v>9.2359999999999994E-3</c:v>
                </c:pt>
                <c:pt idx="1919">
                  <c:v>9.2040000000000004E-3</c:v>
                </c:pt>
                <c:pt idx="1920">
                  <c:v>9.1739999999999999E-3</c:v>
                </c:pt>
                <c:pt idx="1921">
                  <c:v>9.1450000000000004E-3</c:v>
                </c:pt>
                <c:pt idx="1922">
                  <c:v>9.1179999999999994E-3</c:v>
                </c:pt>
                <c:pt idx="1923">
                  <c:v>9.0930000000000004E-3</c:v>
                </c:pt>
                <c:pt idx="1924">
                  <c:v>9.0699999999999999E-3</c:v>
                </c:pt>
                <c:pt idx="1925">
                  <c:v>9.0489999999999998E-3</c:v>
                </c:pt>
                <c:pt idx="1926">
                  <c:v>9.0290000000000006E-3</c:v>
                </c:pt>
                <c:pt idx="1927">
                  <c:v>9.0109999999999999E-3</c:v>
                </c:pt>
                <c:pt idx="1928">
                  <c:v>8.9949999999999995E-3</c:v>
                </c:pt>
                <c:pt idx="1929">
                  <c:v>8.9800000000000001E-3</c:v>
                </c:pt>
                <c:pt idx="1930">
                  <c:v>8.9680000000000003E-3</c:v>
                </c:pt>
                <c:pt idx="1931">
                  <c:v>8.9569999999999997E-3</c:v>
                </c:pt>
                <c:pt idx="1932">
                  <c:v>8.9479999999999994E-3</c:v>
                </c:pt>
                <c:pt idx="1933">
                  <c:v>8.94E-3</c:v>
                </c:pt>
                <c:pt idx="1934">
                  <c:v>8.9350000000000002E-3</c:v>
                </c:pt>
                <c:pt idx="1935">
                  <c:v>8.9309999999999997E-3</c:v>
                </c:pt>
                <c:pt idx="1936">
                  <c:v>8.9289999999999994E-3</c:v>
                </c:pt>
                <c:pt idx="1937">
                  <c:v>8.9280000000000002E-3</c:v>
                </c:pt>
                <c:pt idx="1938">
                  <c:v>8.9300000000000004E-3</c:v>
                </c:pt>
                <c:pt idx="1939">
                  <c:v>8.933E-3</c:v>
                </c:pt>
                <c:pt idx="1940">
                  <c:v>8.9379999999999998E-3</c:v>
                </c:pt>
                <c:pt idx="1941">
                  <c:v>8.9449999999999998E-3</c:v>
                </c:pt>
                <c:pt idx="1942">
                  <c:v>8.9529999999999992E-3</c:v>
                </c:pt>
                <c:pt idx="1943">
                  <c:v>8.9639999999999997E-3</c:v>
                </c:pt>
                <c:pt idx="1944">
                  <c:v>8.9759999999999996E-3</c:v>
                </c:pt>
                <c:pt idx="1945">
                  <c:v>8.9890000000000005E-3</c:v>
                </c:pt>
                <c:pt idx="1946">
                  <c:v>9.0050000000000009E-3</c:v>
                </c:pt>
                <c:pt idx="1947">
                  <c:v>9.0220000000000005E-3</c:v>
                </c:pt>
                <c:pt idx="1948">
                  <c:v>9.0410000000000004E-3</c:v>
                </c:pt>
                <c:pt idx="1949">
                  <c:v>9.0620000000000006E-3</c:v>
                </c:pt>
                <c:pt idx="1950">
                  <c:v>9.0849999999999993E-3</c:v>
                </c:pt>
                <c:pt idx="1951">
                  <c:v>9.1090000000000008E-3</c:v>
                </c:pt>
                <c:pt idx="1952">
                  <c:v>9.1350000000000008E-3</c:v>
                </c:pt>
                <c:pt idx="1953">
                  <c:v>9.1629999999999993E-3</c:v>
                </c:pt>
                <c:pt idx="1954">
                  <c:v>9.1929999999999998E-3</c:v>
                </c:pt>
                <c:pt idx="1955">
                  <c:v>9.2239999999999996E-3</c:v>
                </c:pt>
                <c:pt idx="1956">
                  <c:v>9.2569999999999996E-3</c:v>
                </c:pt>
                <c:pt idx="1957">
                  <c:v>9.2919999999999999E-3</c:v>
                </c:pt>
                <c:pt idx="1958">
                  <c:v>9.3089999999999996E-3</c:v>
                </c:pt>
                <c:pt idx="1959">
                  <c:v>9.3279999999999995E-3</c:v>
                </c:pt>
                <c:pt idx="1960">
                  <c:v>9.3489999999999997E-3</c:v>
                </c:pt>
                <c:pt idx="1961">
                  <c:v>9.3710000000000009E-3</c:v>
                </c:pt>
                <c:pt idx="1962">
                  <c:v>9.3950000000000006E-3</c:v>
                </c:pt>
                <c:pt idx="1963">
                  <c:v>9.4210000000000006E-3</c:v>
                </c:pt>
                <c:pt idx="1964">
                  <c:v>9.4490000000000008E-3</c:v>
                </c:pt>
                <c:pt idx="1965">
                  <c:v>9.4610000000000007E-3</c:v>
                </c:pt>
                <c:pt idx="1966">
                  <c:v>9.4750000000000008E-3</c:v>
                </c:pt>
                <c:pt idx="1967">
                  <c:v>9.4909999999999994E-3</c:v>
                </c:pt>
                <c:pt idx="1968">
                  <c:v>9.5080000000000008E-3</c:v>
                </c:pt>
                <c:pt idx="1969">
                  <c:v>9.528E-3</c:v>
                </c:pt>
                <c:pt idx="1970">
                  <c:v>9.5409999999999991E-3</c:v>
                </c:pt>
                <c:pt idx="1971">
                  <c:v>9.5569999999999995E-3</c:v>
                </c:pt>
                <c:pt idx="1972">
                  <c:v>9.5080000000000008E-3</c:v>
                </c:pt>
                <c:pt idx="1973">
                  <c:v>9.4619999999999999E-3</c:v>
                </c:pt>
                <c:pt idx="1974">
                  <c:v>9.417E-3</c:v>
                </c:pt>
                <c:pt idx="1975">
                  <c:v>9.3740000000000004E-3</c:v>
                </c:pt>
                <c:pt idx="1976">
                  <c:v>9.3329999999999993E-3</c:v>
                </c:pt>
                <c:pt idx="1977">
                  <c:v>9.2929999999999992E-3</c:v>
                </c:pt>
                <c:pt idx="1978">
                  <c:v>9.2549999999999993E-3</c:v>
                </c:pt>
                <c:pt idx="1979">
                  <c:v>9.2189999999999998E-3</c:v>
                </c:pt>
                <c:pt idx="1980">
                  <c:v>9.1850000000000005E-3</c:v>
                </c:pt>
                <c:pt idx="1981">
                  <c:v>9.1520000000000004E-3</c:v>
                </c:pt>
                <c:pt idx="1982">
                  <c:v>9.1219999999999999E-3</c:v>
                </c:pt>
                <c:pt idx="1983">
                  <c:v>9.0930000000000004E-3</c:v>
                </c:pt>
                <c:pt idx="1984">
                  <c:v>9.0659999999999994E-3</c:v>
                </c:pt>
                <c:pt idx="1985">
                  <c:v>9.0399999999999994E-3</c:v>
                </c:pt>
                <c:pt idx="1986">
                  <c:v>9.0159999999999997E-3</c:v>
                </c:pt>
                <c:pt idx="1987">
                  <c:v>8.9949999999999995E-3</c:v>
                </c:pt>
                <c:pt idx="1988">
                  <c:v>8.9739999999999993E-3</c:v>
                </c:pt>
                <c:pt idx="1989">
                  <c:v>8.9560000000000004E-3</c:v>
                </c:pt>
                <c:pt idx="1990">
                  <c:v>8.9390000000000008E-3</c:v>
                </c:pt>
                <c:pt idx="1991">
                  <c:v>8.9250000000000006E-3</c:v>
                </c:pt>
                <c:pt idx="1992">
                  <c:v>8.9110000000000005E-3</c:v>
                </c:pt>
                <c:pt idx="1993">
                  <c:v>8.8999999999999999E-3</c:v>
                </c:pt>
                <c:pt idx="1994">
                  <c:v>8.8900000000000003E-3</c:v>
                </c:pt>
                <c:pt idx="1995">
                  <c:v>8.8830000000000003E-3</c:v>
                </c:pt>
                <c:pt idx="1996">
                  <c:v>8.8769999999999995E-3</c:v>
                </c:pt>
                <c:pt idx="1997">
                  <c:v>8.8719999999999997E-3</c:v>
                </c:pt>
                <c:pt idx="1998">
                  <c:v>8.8699999999999994E-3</c:v>
                </c:pt>
                <c:pt idx="1999">
                  <c:v>8.8690000000000001E-3</c:v>
                </c:pt>
                <c:pt idx="2000">
                  <c:v>8.8699999999999994E-3</c:v>
                </c:pt>
                <c:pt idx="2001">
                  <c:v>8.8730000000000007E-3</c:v>
                </c:pt>
                <c:pt idx="2002">
                  <c:v>8.8769999999999995E-3</c:v>
                </c:pt>
                <c:pt idx="2003">
                  <c:v>8.8839999999999995E-3</c:v>
                </c:pt>
                <c:pt idx="2004">
                  <c:v>8.8920000000000006E-3</c:v>
                </c:pt>
                <c:pt idx="2005">
                  <c:v>8.9020000000000002E-3</c:v>
                </c:pt>
                <c:pt idx="2006">
                  <c:v>8.9130000000000008E-3</c:v>
                </c:pt>
                <c:pt idx="2007">
                  <c:v>8.9269999999999992E-3</c:v>
                </c:pt>
                <c:pt idx="2008">
                  <c:v>8.9420000000000003E-3</c:v>
                </c:pt>
                <c:pt idx="2009">
                  <c:v>8.9589999999999999E-3</c:v>
                </c:pt>
                <c:pt idx="2010">
                  <c:v>8.9770000000000006E-3</c:v>
                </c:pt>
                <c:pt idx="2011">
                  <c:v>8.9980000000000008E-3</c:v>
                </c:pt>
                <c:pt idx="2012">
                  <c:v>9.0200000000000002E-3</c:v>
                </c:pt>
                <c:pt idx="2013">
                  <c:v>9.044E-3</c:v>
                </c:pt>
                <c:pt idx="2014">
                  <c:v>9.0690000000000007E-3</c:v>
                </c:pt>
                <c:pt idx="2015">
                  <c:v>9.0969999999999992E-3</c:v>
                </c:pt>
                <c:pt idx="2016">
                  <c:v>9.1260000000000004E-3</c:v>
                </c:pt>
                <c:pt idx="2017">
                  <c:v>9.1570000000000002E-3</c:v>
                </c:pt>
                <c:pt idx="2018">
                  <c:v>9.1900000000000003E-3</c:v>
                </c:pt>
                <c:pt idx="2019">
                  <c:v>9.2239999999999996E-3</c:v>
                </c:pt>
                <c:pt idx="2020">
                  <c:v>9.2350000000000002E-3</c:v>
                </c:pt>
                <c:pt idx="2021">
                  <c:v>9.2479999999999993E-3</c:v>
                </c:pt>
                <c:pt idx="2022">
                  <c:v>9.2619999999999994E-3</c:v>
                </c:pt>
                <c:pt idx="2023">
                  <c:v>9.2779999999999998E-3</c:v>
                </c:pt>
                <c:pt idx="2024">
                  <c:v>9.2960000000000004E-3</c:v>
                </c:pt>
                <c:pt idx="2025">
                  <c:v>9.3159999999999996E-3</c:v>
                </c:pt>
                <c:pt idx="2026">
                  <c:v>9.3270000000000002E-3</c:v>
                </c:pt>
                <c:pt idx="2027">
                  <c:v>9.3399999999999993E-3</c:v>
                </c:pt>
                <c:pt idx="2028">
                  <c:v>9.3550000000000005E-3</c:v>
                </c:pt>
                <c:pt idx="2029">
                  <c:v>9.3710000000000009E-3</c:v>
                </c:pt>
                <c:pt idx="2030">
                  <c:v>9.3889999999999998E-3</c:v>
                </c:pt>
                <c:pt idx="2031">
                  <c:v>9.4090000000000007E-3</c:v>
                </c:pt>
                <c:pt idx="2032">
                  <c:v>9.4219999999999998E-3</c:v>
                </c:pt>
                <c:pt idx="2033">
                  <c:v>9.4369999999999992E-3</c:v>
                </c:pt>
                <c:pt idx="2034">
                  <c:v>9.4540000000000006E-3</c:v>
                </c:pt>
                <c:pt idx="2035">
                  <c:v>9.4719999999999995E-3</c:v>
                </c:pt>
                <c:pt idx="2036">
                  <c:v>9.4920000000000004E-3</c:v>
                </c:pt>
                <c:pt idx="2037">
                  <c:v>9.5119999999999996E-3</c:v>
                </c:pt>
                <c:pt idx="2038">
                  <c:v>9.5340000000000008E-3</c:v>
                </c:pt>
                <c:pt idx="2039">
                  <c:v>9.5569999999999995E-3</c:v>
                </c:pt>
                <c:pt idx="2040">
                  <c:v>9.5160000000000002E-3</c:v>
                </c:pt>
                <c:pt idx="2041">
                  <c:v>9.4769999999999993E-3</c:v>
                </c:pt>
                <c:pt idx="2042">
                  <c:v>9.4400000000000005E-3</c:v>
                </c:pt>
                <c:pt idx="2043">
                  <c:v>9.4050000000000002E-3</c:v>
                </c:pt>
                <c:pt idx="2044">
                  <c:v>9.3720000000000001E-3</c:v>
                </c:pt>
                <c:pt idx="2045">
                  <c:v>9.3399999999999993E-3</c:v>
                </c:pt>
                <c:pt idx="2046">
                  <c:v>9.3100000000000006E-3</c:v>
                </c:pt>
                <c:pt idx="2047">
                  <c:v>9.2820000000000003E-3</c:v>
                </c:pt>
                <c:pt idx="2048">
                  <c:v>9.2549999999999993E-3</c:v>
                </c:pt>
                <c:pt idx="2049">
                  <c:v>9.2309999999999996E-3</c:v>
                </c:pt>
                <c:pt idx="2050">
                  <c:v>9.2079999999999992E-3</c:v>
                </c:pt>
                <c:pt idx="2051">
                  <c:v>9.1870000000000007E-3</c:v>
                </c:pt>
                <c:pt idx="2052">
                  <c:v>9.1669999999999998E-3</c:v>
                </c:pt>
                <c:pt idx="2053">
                  <c:v>9.1500000000000001E-3</c:v>
                </c:pt>
                <c:pt idx="2054">
                  <c:v>9.1339999999999998E-3</c:v>
                </c:pt>
                <c:pt idx="2055">
                  <c:v>9.1199999999999996E-3</c:v>
                </c:pt>
                <c:pt idx="2056">
                  <c:v>9.1079999999999998E-3</c:v>
                </c:pt>
                <c:pt idx="2057">
                  <c:v>9.0969999999999992E-3</c:v>
                </c:pt>
                <c:pt idx="2058">
                  <c:v>9.0880000000000006E-3</c:v>
                </c:pt>
                <c:pt idx="2059">
                  <c:v>9.0810000000000005E-3</c:v>
                </c:pt>
                <c:pt idx="2060">
                  <c:v>9.0760000000000007E-3</c:v>
                </c:pt>
                <c:pt idx="2061">
                  <c:v>9.0720000000000002E-3</c:v>
                </c:pt>
                <c:pt idx="2062">
                  <c:v>9.0709999999999992E-3</c:v>
                </c:pt>
                <c:pt idx="2063">
                  <c:v>9.0709999999999992E-3</c:v>
                </c:pt>
                <c:pt idx="2064">
                  <c:v>9.0720000000000002E-3</c:v>
                </c:pt>
                <c:pt idx="2065">
                  <c:v>9.0760000000000007E-3</c:v>
                </c:pt>
                <c:pt idx="2066">
                  <c:v>9.0810000000000005E-3</c:v>
                </c:pt>
                <c:pt idx="2067">
                  <c:v>9.0880000000000006E-3</c:v>
                </c:pt>
                <c:pt idx="2068">
                  <c:v>9.0969999999999992E-3</c:v>
                </c:pt>
                <c:pt idx="2069">
                  <c:v>9.1079999999999998E-3</c:v>
                </c:pt>
                <c:pt idx="2070">
                  <c:v>9.1199999999999996E-3</c:v>
                </c:pt>
                <c:pt idx="2071">
                  <c:v>9.1339999999999998E-3</c:v>
                </c:pt>
                <c:pt idx="2072">
                  <c:v>9.1500000000000001E-3</c:v>
                </c:pt>
                <c:pt idx="2073">
                  <c:v>9.1680000000000008E-3</c:v>
                </c:pt>
                <c:pt idx="2074">
                  <c:v>9.1870000000000007E-3</c:v>
                </c:pt>
                <c:pt idx="2075">
                  <c:v>9.2090000000000002E-3</c:v>
                </c:pt>
                <c:pt idx="2076">
                  <c:v>9.2320000000000006E-3</c:v>
                </c:pt>
                <c:pt idx="2077">
                  <c:v>9.2560000000000003E-3</c:v>
                </c:pt>
                <c:pt idx="2078">
                  <c:v>9.2829999999999996E-3</c:v>
                </c:pt>
                <c:pt idx="2079">
                  <c:v>9.2899999999999996E-3</c:v>
                </c:pt>
                <c:pt idx="2080">
                  <c:v>9.2999999999999992E-3</c:v>
                </c:pt>
                <c:pt idx="2081">
                  <c:v>9.3109999999999998E-3</c:v>
                </c:pt>
                <c:pt idx="2082">
                  <c:v>9.3240000000000007E-3</c:v>
                </c:pt>
                <c:pt idx="2083">
                  <c:v>9.3390000000000001E-3</c:v>
                </c:pt>
                <c:pt idx="2084">
                  <c:v>9.3550000000000005E-3</c:v>
                </c:pt>
                <c:pt idx="2085">
                  <c:v>9.3640000000000008E-3</c:v>
                </c:pt>
                <c:pt idx="2086">
                  <c:v>9.3740000000000004E-3</c:v>
                </c:pt>
                <c:pt idx="2087">
                  <c:v>9.3860000000000002E-3</c:v>
                </c:pt>
                <c:pt idx="2088">
                  <c:v>9.4000000000000004E-3</c:v>
                </c:pt>
                <c:pt idx="2089">
                  <c:v>9.4160000000000008E-3</c:v>
                </c:pt>
                <c:pt idx="2090">
                  <c:v>9.4330000000000004E-3</c:v>
                </c:pt>
                <c:pt idx="2091">
                  <c:v>9.4439999999999993E-3</c:v>
                </c:pt>
                <c:pt idx="2092">
                  <c:v>9.4560000000000009E-3</c:v>
                </c:pt>
                <c:pt idx="2093">
                  <c:v>9.469E-3</c:v>
                </c:pt>
                <c:pt idx="2094">
                  <c:v>9.4850000000000004E-3</c:v>
                </c:pt>
                <c:pt idx="2095">
                  <c:v>9.502E-3</c:v>
                </c:pt>
                <c:pt idx="2096">
                  <c:v>9.5209999999999999E-3</c:v>
                </c:pt>
                <c:pt idx="2097">
                  <c:v>9.5379999999999996E-3</c:v>
                </c:pt>
                <c:pt idx="2098">
                  <c:v>9.5569999999999995E-3</c:v>
                </c:pt>
                <c:pt idx="2099">
                  <c:v>9.5639999999999996E-3</c:v>
                </c:pt>
                <c:pt idx="2100">
                  <c:v>9.5739999999999992E-3</c:v>
                </c:pt>
                <c:pt idx="2101">
                  <c:v>9.5849999999999998E-3</c:v>
                </c:pt>
                <c:pt idx="2102">
                  <c:v>9.5980000000000006E-3</c:v>
                </c:pt>
                <c:pt idx="2103">
                  <c:v>9.613E-3</c:v>
                </c:pt>
                <c:pt idx="2104">
                  <c:v>9.6290000000000004E-3</c:v>
                </c:pt>
                <c:pt idx="2105">
                  <c:v>9.6469999999999993E-3</c:v>
                </c:pt>
                <c:pt idx="2106">
                  <c:v>9.6670000000000002E-3</c:v>
                </c:pt>
                <c:pt idx="2107">
                  <c:v>9.6880000000000004E-3</c:v>
                </c:pt>
                <c:pt idx="2108">
                  <c:v>9.6559999999999997E-3</c:v>
                </c:pt>
                <c:pt idx="2109">
                  <c:v>9.6259999999999991E-3</c:v>
                </c:pt>
                <c:pt idx="2110">
                  <c:v>9.5969999999999996E-3</c:v>
                </c:pt>
                <c:pt idx="2111">
                  <c:v>9.5709999999999996E-3</c:v>
                </c:pt>
                <c:pt idx="2112">
                  <c:v>9.5460000000000007E-3</c:v>
                </c:pt>
                <c:pt idx="2113">
                  <c:v>9.5219999999999992E-3</c:v>
                </c:pt>
                <c:pt idx="2114">
                  <c:v>9.5010000000000008E-3</c:v>
                </c:pt>
                <c:pt idx="2115">
                  <c:v>9.4809999999999998E-3</c:v>
                </c:pt>
                <c:pt idx="2116">
                  <c:v>9.4629999999999992E-3</c:v>
                </c:pt>
                <c:pt idx="2117">
                  <c:v>9.4470000000000005E-3</c:v>
                </c:pt>
                <c:pt idx="2118">
                  <c:v>9.4330000000000004E-3</c:v>
                </c:pt>
                <c:pt idx="2119">
                  <c:v>9.4199999999999996E-3</c:v>
                </c:pt>
                <c:pt idx="2120">
                  <c:v>9.4090000000000007E-3</c:v>
                </c:pt>
                <c:pt idx="2121">
                  <c:v>9.4000000000000004E-3</c:v>
                </c:pt>
                <c:pt idx="2122">
                  <c:v>9.3930000000000003E-3</c:v>
                </c:pt>
                <c:pt idx="2123">
                  <c:v>9.3869999999999995E-3</c:v>
                </c:pt>
                <c:pt idx="2124">
                  <c:v>9.384E-3</c:v>
                </c:pt>
                <c:pt idx="2125">
                  <c:v>9.3819999999999997E-3</c:v>
                </c:pt>
                <c:pt idx="2126">
                  <c:v>9.3810000000000004E-3</c:v>
                </c:pt>
                <c:pt idx="2127">
                  <c:v>9.3830000000000007E-3</c:v>
                </c:pt>
                <c:pt idx="2128">
                  <c:v>9.3860000000000002E-3</c:v>
                </c:pt>
                <c:pt idx="2129">
                  <c:v>9.391E-3</c:v>
                </c:pt>
                <c:pt idx="2130">
                  <c:v>9.3980000000000001E-3</c:v>
                </c:pt>
                <c:pt idx="2131">
                  <c:v>9.4059999999999994E-3</c:v>
                </c:pt>
                <c:pt idx="2132">
                  <c:v>9.417E-3</c:v>
                </c:pt>
                <c:pt idx="2133">
                  <c:v>9.4289999999999999E-3</c:v>
                </c:pt>
                <c:pt idx="2134">
                  <c:v>9.443E-3</c:v>
                </c:pt>
                <c:pt idx="2135">
                  <c:v>9.4579999999999994E-3</c:v>
                </c:pt>
                <c:pt idx="2136">
                  <c:v>9.4579999999999994E-3</c:v>
                </c:pt>
                <c:pt idx="2137">
                  <c:v>9.4599999999999997E-3</c:v>
                </c:pt>
                <c:pt idx="2138">
                  <c:v>9.4629999999999992E-3</c:v>
                </c:pt>
                <c:pt idx="2139">
                  <c:v>9.4680000000000007E-3</c:v>
                </c:pt>
                <c:pt idx="2140">
                  <c:v>9.4750000000000008E-3</c:v>
                </c:pt>
                <c:pt idx="2141">
                  <c:v>9.4830000000000001E-3</c:v>
                </c:pt>
                <c:pt idx="2142">
                  <c:v>9.4940000000000007E-3</c:v>
                </c:pt>
                <c:pt idx="2143">
                  <c:v>9.4929999999999997E-3</c:v>
                </c:pt>
                <c:pt idx="2144">
                  <c:v>9.4940000000000007E-3</c:v>
                </c:pt>
                <c:pt idx="2145">
                  <c:v>9.4970000000000002E-3</c:v>
                </c:pt>
                <c:pt idx="2146">
                  <c:v>9.5010000000000008E-3</c:v>
                </c:pt>
                <c:pt idx="2147">
                  <c:v>9.5069999999999998E-3</c:v>
                </c:pt>
                <c:pt idx="2148">
                  <c:v>9.5149999999999992E-3</c:v>
                </c:pt>
                <c:pt idx="2149">
                  <c:v>9.5099999999999994E-3</c:v>
                </c:pt>
                <c:pt idx="2150">
                  <c:v>9.5069999999999998E-3</c:v>
                </c:pt>
                <c:pt idx="2151">
                  <c:v>9.5060000000000006E-3</c:v>
                </c:pt>
                <c:pt idx="2152">
                  <c:v>9.5060000000000006E-3</c:v>
                </c:pt>
                <c:pt idx="2153">
                  <c:v>9.5080000000000008E-3</c:v>
                </c:pt>
                <c:pt idx="2154">
                  <c:v>9.5119999999999996E-3</c:v>
                </c:pt>
                <c:pt idx="2155">
                  <c:v>9.5180000000000004E-3</c:v>
                </c:pt>
                <c:pt idx="2156">
                  <c:v>9.5250000000000005E-3</c:v>
                </c:pt>
                <c:pt idx="2157">
                  <c:v>9.528E-3</c:v>
                </c:pt>
                <c:pt idx="2158">
                  <c:v>9.5320000000000005E-3</c:v>
                </c:pt>
                <c:pt idx="2159">
                  <c:v>9.5379999999999996E-3</c:v>
                </c:pt>
                <c:pt idx="2160">
                  <c:v>9.5460000000000007E-3</c:v>
                </c:pt>
                <c:pt idx="2161">
                  <c:v>9.5469999999999999E-3</c:v>
                </c:pt>
                <c:pt idx="2162">
                  <c:v>9.5469999999999999E-3</c:v>
                </c:pt>
                <c:pt idx="2163">
                  <c:v>9.5479999999999992E-3</c:v>
                </c:pt>
                <c:pt idx="2164">
                  <c:v>9.5519999999999997E-3</c:v>
                </c:pt>
                <c:pt idx="2165">
                  <c:v>9.5569999999999995E-3</c:v>
                </c:pt>
                <c:pt idx="2166">
                  <c:v>9.5610000000000001E-3</c:v>
                </c:pt>
                <c:pt idx="2167">
                  <c:v>9.5680000000000001E-3</c:v>
                </c:pt>
                <c:pt idx="2168">
                  <c:v>9.5759999999999994E-3</c:v>
                </c:pt>
                <c:pt idx="2169">
                  <c:v>9.5860000000000008E-3</c:v>
                </c:pt>
                <c:pt idx="2170">
                  <c:v>9.5980000000000006E-3</c:v>
                </c:pt>
                <c:pt idx="2171">
                  <c:v>9.6109999999999998E-3</c:v>
                </c:pt>
                <c:pt idx="2172">
                  <c:v>9.6270000000000001E-3</c:v>
                </c:pt>
                <c:pt idx="2173">
                  <c:v>9.6439999999999998E-3</c:v>
                </c:pt>
                <c:pt idx="2174">
                  <c:v>9.6629999999999997E-3</c:v>
                </c:pt>
                <c:pt idx="2175">
                  <c:v>9.6830000000000006E-3</c:v>
                </c:pt>
                <c:pt idx="2176">
                  <c:v>9.6620000000000004E-3</c:v>
                </c:pt>
                <c:pt idx="2177">
                  <c:v>9.6430000000000005E-3</c:v>
                </c:pt>
                <c:pt idx="2178">
                  <c:v>9.6259999999999991E-3</c:v>
                </c:pt>
                <c:pt idx="2179">
                  <c:v>9.6109999999999998E-3</c:v>
                </c:pt>
                <c:pt idx="2180">
                  <c:v>9.5969999999999996E-3</c:v>
                </c:pt>
                <c:pt idx="2181">
                  <c:v>9.5849999999999998E-3</c:v>
                </c:pt>
                <c:pt idx="2182">
                  <c:v>9.5750000000000002E-3</c:v>
                </c:pt>
                <c:pt idx="2183">
                  <c:v>9.5659999999999999E-3</c:v>
                </c:pt>
                <c:pt idx="2184">
                  <c:v>9.5600000000000008E-3</c:v>
                </c:pt>
                <c:pt idx="2185">
                  <c:v>9.5549999999999993E-3</c:v>
                </c:pt>
                <c:pt idx="2186">
                  <c:v>9.5519999999999997E-3</c:v>
                </c:pt>
                <c:pt idx="2187">
                  <c:v>9.5499999999999995E-3</c:v>
                </c:pt>
                <c:pt idx="2188">
                  <c:v>9.5510000000000005E-3</c:v>
                </c:pt>
                <c:pt idx="2189">
                  <c:v>9.5530000000000007E-3</c:v>
                </c:pt>
                <c:pt idx="2190">
                  <c:v>9.5569999999999995E-3</c:v>
                </c:pt>
                <c:pt idx="2191">
                  <c:v>9.5560000000000003E-3</c:v>
                </c:pt>
                <c:pt idx="2192">
                  <c:v>9.5569999999999995E-3</c:v>
                </c:pt>
                <c:pt idx="2193">
                  <c:v>9.5600000000000008E-3</c:v>
                </c:pt>
                <c:pt idx="2194">
                  <c:v>9.5589999999999998E-3</c:v>
                </c:pt>
                <c:pt idx="2195">
                  <c:v>9.5600000000000008E-3</c:v>
                </c:pt>
                <c:pt idx="2196">
                  <c:v>9.5630000000000003E-3</c:v>
                </c:pt>
                <c:pt idx="2197">
                  <c:v>9.5610000000000001E-3</c:v>
                </c:pt>
                <c:pt idx="2198">
                  <c:v>9.5600000000000008E-3</c:v>
                </c:pt>
                <c:pt idx="2199">
                  <c:v>9.5610000000000001E-3</c:v>
                </c:pt>
                <c:pt idx="2200">
                  <c:v>9.5650000000000006E-3</c:v>
                </c:pt>
                <c:pt idx="2201">
                  <c:v>9.5619999999999993E-3</c:v>
                </c:pt>
                <c:pt idx="2202">
                  <c:v>9.5619999999999993E-3</c:v>
                </c:pt>
                <c:pt idx="2203">
                  <c:v>9.5630000000000003E-3</c:v>
                </c:pt>
                <c:pt idx="2204">
                  <c:v>9.5659999999999999E-3</c:v>
                </c:pt>
                <c:pt idx="2205">
                  <c:v>9.5619999999999993E-3</c:v>
                </c:pt>
                <c:pt idx="2206">
                  <c:v>9.5589999999999998E-3</c:v>
                </c:pt>
                <c:pt idx="2207">
                  <c:v>9.5580000000000005E-3</c:v>
                </c:pt>
                <c:pt idx="2208">
                  <c:v>9.5580000000000005E-3</c:v>
                </c:pt>
                <c:pt idx="2209">
                  <c:v>9.5610000000000001E-3</c:v>
                </c:pt>
                <c:pt idx="2210">
                  <c:v>9.5650000000000006E-3</c:v>
                </c:pt>
                <c:pt idx="2211">
                  <c:v>9.5709999999999996E-3</c:v>
                </c:pt>
                <c:pt idx="2212">
                  <c:v>9.5790000000000007E-3</c:v>
                </c:pt>
                <c:pt idx="2213">
                  <c:v>9.5879999999999993E-3</c:v>
                </c:pt>
                <c:pt idx="2214">
                  <c:v>9.5739999999999992E-3</c:v>
                </c:pt>
                <c:pt idx="2215">
                  <c:v>9.5610000000000001E-3</c:v>
                </c:pt>
                <c:pt idx="2216">
                  <c:v>9.5499999999999995E-3</c:v>
                </c:pt>
                <c:pt idx="2217">
                  <c:v>9.5409999999999991E-3</c:v>
                </c:pt>
                <c:pt idx="2218">
                  <c:v>9.5340000000000008E-3</c:v>
                </c:pt>
                <c:pt idx="2219">
                  <c:v>9.528E-3</c:v>
                </c:pt>
                <c:pt idx="2220">
                  <c:v>9.5250000000000005E-3</c:v>
                </c:pt>
                <c:pt idx="2221">
                  <c:v>9.5230000000000002E-3</c:v>
                </c:pt>
                <c:pt idx="2222">
                  <c:v>9.5219999999999992E-3</c:v>
                </c:pt>
                <c:pt idx="2223">
                  <c:v>9.5239999999999995E-3</c:v>
                </c:pt>
                <c:pt idx="2224">
                  <c:v>9.5119999999999996E-3</c:v>
                </c:pt>
                <c:pt idx="2225">
                  <c:v>9.502E-3</c:v>
                </c:pt>
                <c:pt idx="2226">
                  <c:v>9.4940000000000007E-3</c:v>
                </c:pt>
                <c:pt idx="2227">
                  <c:v>9.4879999999999999E-3</c:v>
                </c:pt>
                <c:pt idx="2228">
                  <c:v>9.4830000000000001E-3</c:v>
                </c:pt>
                <c:pt idx="2229">
                  <c:v>9.4809999999999998E-3</c:v>
                </c:pt>
                <c:pt idx="2230">
                  <c:v>9.4789999999999996E-3</c:v>
                </c:pt>
                <c:pt idx="2231">
                  <c:v>9.4800000000000006E-3</c:v>
                </c:pt>
                <c:pt idx="2232">
                  <c:v>9.4830000000000001E-3</c:v>
                </c:pt>
                <c:pt idx="2233">
                  <c:v>9.4870000000000006E-3</c:v>
                </c:pt>
                <c:pt idx="2234">
                  <c:v>9.4929999999999997E-3</c:v>
                </c:pt>
                <c:pt idx="2235">
                  <c:v>9.5010000000000008E-3</c:v>
                </c:pt>
                <c:pt idx="2236">
                  <c:v>9.5099999999999994E-3</c:v>
                </c:pt>
                <c:pt idx="2237">
                  <c:v>9.5209999999999999E-3</c:v>
                </c:pt>
                <c:pt idx="2238">
                  <c:v>9.5340000000000008E-3</c:v>
                </c:pt>
                <c:pt idx="2239">
                  <c:v>9.5490000000000002E-3</c:v>
                </c:pt>
                <c:pt idx="2240">
                  <c:v>9.5659999999999999E-3</c:v>
                </c:pt>
                <c:pt idx="2241">
                  <c:v>9.5840000000000005E-3</c:v>
                </c:pt>
                <c:pt idx="2242">
                  <c:v>9.6039999999999997E-3</c:v>
                </c:pt>
                <c:pt idx="2243">
                  <c:v>9.6259999999999991E-3</c:v>
                </c:pt>
                <c:pt idx="2244">
                  <c:v>9.6220000000000003E-3</c:v>
                </c:pt>
                <c:pt idx="2245">
                  <c:v>9.6190000000000008E-3</c:v>
                </c:pt>
                <c:pt idx="2246">
                  <c:v>9.6179999999999998E-3</c:v>
                </c:pt>
                <c:pt idx="2247">
                  <c:v>9.6179999999999998E-3</c:v>
                </c:pt>
                <c:pt idx="2248">
                  <c:v>9.6209999999999993E-3</c:v>
                </c:pt>
                <c:pt idx="2249">
                  <c:v>9.6089999999999995E-3</c:v>
                </c:pt>
                <c:pt idx="2250">
                  <c:v>9.5999999999999992E-3</c:v>
                </c:pt>
                <c:pt idx="2251">
                  <c:v>9.5919999999999998E-3</c:v>
                </c:pt>
                <c:pt idx="2252">
                  <c:v>9.5860000000000008E-3</c:v>
                </c:pt>
                <c:pt idx="2253">
                  <c:v>9.5820000000000002E-3</c:v>
                </c:pt>
                <c:pt idx="2254">
                  <c:v>9.5790000000000007E-3</c:v>
                </c:pt>
                <c:pt idx="2255">
                  <c:v>9.5790000000000007E-3</c:v>
                </c:pt>
                <c:pt idx="2256">
                  <c:v>9.58E-3</c:v>
                </c:pt>
                <c:pt idx="2257">
                  <c:v>9.5820000000000002E-3</c:v>
                </c:pt>
                <c:pt idx="2258">
                  <c:v>9.5770000000000004E-3</c:v>
                </c:pt>
                <c:pt idx="2259">
                  <c:v>9.5729999999999999E-3</c:v>
                </c:pt>
                <c:pt idx="2260">
                  <c:v>9.5709999999999996E-3</c:v>
                </c:pt>
                <c:pt idx="2261">
                  <c:v>9.5639999999999996E-3</c:v>
                </c:pt>
                <c:pt idx="2262">
                  <c:v>9.5600000000000008E-3</c:v>
                </c:pt>
                <c:pt idx="2263">
                  <c:v>9.5569999999999995E-3</c:v>
                </c:pt>
                <c:pt idx="2264">
                  <c:v>9.5409999999999991E-3</c:v>
                </c:pt>
                <c:pt idx="2265">
                  <c:v>9.5270000000000007E-3</c:v>
                </c:pt>
                <c:pt idx="2266">
                  <c:v>9.5139999999999999E-3</c:v>
                </c:pt>
                <c:pt idx="2267">
                  <c:v>9.5040000000000003E-3</c:v>
                </c:pt>
                <c:pt idx="2268">
                  <c:v>9.4830000000000001E-3</c:v>
                </c:pt>
                <c:pt idx="2269">
                  <c:v>9.4629999999999992E-3</c:v>
                </c:pt>
                <c:pt idx="2270">
                  <c:v>9.4450000000000003E-3</c:v>
                </c:pt>
                <c:pt idx="2271">
                  <c:v>9.4289999999999999E-3</c:v>
                </c:pt>
                <c:pt idx="2272">
                  <c:v>9.4149999999999998E-3</c:v>
                </c:pt>
                <c:pt idx="2273">
                  <c:v>9.4029999999999999E-3</c:v>
                </c:pt>
                <c:pt idx="2274">
                  <c:v>9.3919999999999993E-3</c:v>
                </c:pt>
                <c:pt idx="2275">
                  <c:v>9.3830000000000007E-3</c:v>
                </c:pt>
                <c:pt idx="2276">
                  <c:v>9.3570000000000007E-3</c:v>
                </c:pt>
                <c:pt idx="2277">
                  <c:v>9.3329999999999993E-3</c:v>
                </c:pt>
                <c:pt idx="2278">
                  <c:v>9.3100000000000006E-3</c:v>
                </c:pt>
                <c:pt idx="2279">
                  <c:v>9.2890000000000004E-3</c:v>
                </c:pt>
                <c:pt idx="2280">
                  <c:v>9.2700000000000005E-3</c:v>
                </c:pt>
                <c:pt idx="2281">
                  <c:v>9.2530000000000008E-3</c:v>
                </c:pt>
                <c:pt idx="2282">
                  <c:v>9.2379999999999997E-3</c:v>
                </c:pt>
                <c:pt idx="2283">
                  <c:v>9.2239999999999996E-3</c:v>
                </c:pt>
                <c:pt idx="2284">
                  <c:v>9.2119999999999997E-3</c:v>
                </c:pt>
                <c:pt idx="2285">
                  <c:v>9.2020000000000001E-3</c:v>
                </c:pt>
                <c:pt idx="2286">
                  <c:v>9.1929999999999998E-3</c:v>
                </c:pt>
                <c:pt idx="2287">
                  <c:v>9.1870000000000007E-3</c:v>
                </c:pt>
                <c:pt idx="2288">
                  <c:v>9.1819999999999992E-3</c:v>
                </c:pt>
                <c:pt idx="2289">
                  <c:v>9.1789999999999997E-3</c:v>
                </c:pt>
                <c:pt idx="2290">
                  <c:v>9.1769999999999994E-3</c:v>
                </c:pt>
                <c:pt idx="2291">
                  <c:v>9.1780000000000004E-3</c:v>
                </c:pt>
                <c:pt idx="2292">
                  <c:v>9.1800000000000007E-3</c:v>
                </c:pt>
                <c:pt idx="2293">
                  <c:v>9.1839999999999995E-3</c:v>
                </c:pt>
                <c:pt idx="2294">
                  <c:v>9.1900000000000003E-3</c:v>
                </c:pt>
                <c:pt idx="2295">
                  <c:v>9.1970000000000003E-3</c:v>
                </c:pt>
                <c:pt idx="2296">
                  <c:v>9.2060000000000006E-3</c:v>
                </c:pt>
                <c:pt idx="2297">
                  <c:v>9.2169999999999995E-3</c:v>
                </c:pt>
                <c:pt idx="2298">
                  <c:v>9.2300000000000004E-3</c:v>
                </c:pt>
                <c:pt idx="2299">
                  <c:v>9.2449999999999997E-3</c:v>
                </c:pt>
                <c:pt idx="2300">
                  <c:v>9.2610000000000001E-3</c:v>
                </c:pt>
                <c:pt idx="2301">
                  <c:v>9.2790000000000008E-3</c:v>
                </c:pt>
                <c:pt idx="2302">
                  <c:v>9.299E-3</c:v>
                </c:pt>
                <c:pt idx="2303">
                  <c:v>9.3200000000000002E-3</c:v>
                </c:pt>
                <c:pt idx="2304">
                  <c:v>9.3439999999999999E-3</c:v>
                </c:pt>
                <c:pt idx="2305">
                  <c:v>9.3690000000000006E-3</c:v>
                </c:pt>
                <c:pt idx="2306">
                  <c:v>9.3950000000000006E-3</c:v>
                </c:pt>
                <c:pt idx="2307">
                  <c:v>9.4240000000000001E-3</c:v>
                </c:pt>
                <c:pt idx="2308">
                  <c:v>9.4540000000000006E-3</c:v>
                </c:pt>
                <c:pt idx="2309">
                  <c:v>9.4870000000000006E-3</c:v>
                </c:pt>
                <c:pt idx="2310">
                  <c:v>9.5209999999999999E-3</c:v>
                </c:pt>
                <c:pt idx="2311">
                  <c:v>9.5560000000000003E-3</c:v>
                </c:pt>
                <c:pt idx="2312">
                  <c:v>9.5569999999999995E-3</c:v>
                </c:pt>
                <c:pt idx="2313">
                  <c:v>9.5350000000000001E-3</c:v>
                </c:pt>
                <c:pt idx="2314">
                  <c:v>9.5160000000000002E-3</c:v>
                </c:pt>
                <c:pt idx="2315">
                  <c:v>9.4979999999999995E-3</c:v>
                </c:pt>
                <c:pt idx="2316">
                  <c:v>9.4789999999999996E-3</c:v>
                </c:pt>
                <c:pt idx="2317">
                  <c:v>9.4610000000000007E-3</c:v>
                </c:pt>
                <c:pt idx="2318">
                  <c:v>9.4439999999999993E-3</c:v>
                </c:pt>
                <c:pt idx="2319">
                  <c:v>9.4289999999999999E-3</c:v>
                </c:pt>
                <c:pt idx="2320">
                  <c:v>9.4160000000000008E-3</c:v>
                </c:pt>
                <c:pt idx="2321">
                  <c:v>9.4050000000000002E-3</c:v>
                </c:pt>
                <c:pt idx="2322">
                  <c:v>9.3950000000000006E-3</c:v>
                </c:pt>
                <c:pt idx="2323">
                  <c:v>9.3880000000000005E-3</c:v>
                </c:pt>
                <c:pt idx="2324">
                  <c:v>9.3720000000000001E-3</c:v>
                </c:pt>
                <c:pt idx="2325">
                  <c:v>9.3570000000000007E-3</c:v>
                </c:pt>
                <c:pt idx="2326">
                  <c:v>9.3449999999999991E-3</c:v>
                </c:pt>
                <c:pt idx="2327">
                  <c:v>9.3340000000000003E-3</c:v>
                </c:pt>
                <c:pt idx="2328">
                  <c:v>9.325E-3</c:v>
                </c:pt>
                <c:pt idx="2329">
                  <c:v>9.3179999999999999E-3</c:v>
                </c:pt>
                <c:pt idx="2330">
                  <c:v>9.3120000000000008E-3</c:v>
                </c:pt>
                <c:pt idx="2331">
                  <c:v>9.2969999999999997E-3</c:v>
                </c:pt>
                <c:pt idx="2332">
                  <c:v>9.2840000000000006E-3</c:v>
                </c:pt>
                <c:pt idx="2333">
                  <c:v>9.2720000000000007E-3</c:v>
                </c:pt>
                <c:pt idx="2334">
                  <c:v>9.2619999999999994E-3</c:v>
                </c:pt>
                <c:pt idx="2335">
                  <c:v>9.2530000000000008E-3</c:v>
                </c:pt>
                <c:pt idx="2336">
                  <c:v>9.2219999999999993E-3</c:v>
                </c:pt>
                <c:pt idx="2337">
                  <c:v>9.1929999999999998E-3</c:v>
                </c:pt>
                <c:pt idx="2338">
                  <c:v>9.1660000000000005E-3</c:v>
                </c:pt>
                <c:pt idx="2339">
                  <c:v>9.1400000000000006E-3</c:v>
                </c:pt>
                <c:pt idx="2340">
                  <c:v>9.1170000000000001E-3</c:v>
                </c:pt>
                <c:pt idx="2341">
                  <c:v>9.0950000000000007E-3</c:v>
                </c:pt>
                <c:pt idx="2342">
                  <c:v>9.0740000000000005E-3</c:v>
                </c:pt>
                <c:pt idx="2343">
                  <c:v>9.0559999999999998E-3</c:v>
                </c:pt>
                <c:pt idx="2344">
                  <c:v>9.0390000000000002E-3</c:v>
                </c:pt>
                <c:pt idx="2345">
                  <c:v>9.0240000000000008E-3</c:v>
                </c:pt>
                <c:pt idx="2346">
                  <c:v>9.0109999999999999E-3</c:v>
                </c:pt>
                <c:pt idx="2347">
                  <c:v>8.9990000000000001E-3</c:v>
                </c:pt>
                <c:pt idx="2348">
                  <c:v>8.9899999999999997E-3</c:v>
                </c:pt>
                <c:pt idx="2349">
                  <c:v>8.9820000000000004E-3</c:v>
                </c:pt>
                <c:pt idx="2350">
                  <c:v>8.9759999999999996E-3</c:v>
                </c:pt>
                <c:pt idx="2351">
                  <c:v>8.9709999999999998E-3</c:v>
                </c:pt>
                <c:pt idx="2352">
                  <c:v>8.9689999999999995E-3</c:v>
                </c:pt>
                <c:pt idx="2353">
                  <c:v>8.9680000000000003E-3</c:v>
                </c:pt>
                <c:pt idx="2354">
                  <c:v>8.9680000000000003E-3</c:v>
                </c:pt>
                <c:pt idx="2355">
                  <c:v>8.9709999999999998E-3</c:v>
                </c:pt>
                <c:pt idx="2356">
                  <c:v>8.9759999999999996E-3</c:v>
                </c:pt>
                <c:pt idx="2357">
                  <c:v>8.9820000000000004E-3</c:v>
                </c:pt>
                <c:pt idx="2358">
                  <c:v>8.9899999999999997E-3</c:v>
                </c:pt>
                <c:pt idx="2359">
                  <c:v>8.9990000000000001E-3</c:v>
                </c:pt>
                <c:pt idx="2360">
                  <c:v>9.0109999999999999E-3</c:v>
                </c:pt>
                <c:pt idx="2361">
                  <c:v>9.0240000000000008E-3</c:v>
                </c:pt>
                <c:pt idx="2362">
                  <c:v>9.0390000000000002E-3</c:v>
                </c:pt>
                <c:pt idx="2363">
                  <c:v>9.0559999999999998E-3</c:v>
                </c:pt>
                <c:pt idx="2364">
                  <c:v>9.0740000000000005E-3</c:v>
                </c:pt>
                <c:pt idx="2365">
                  <c:v>9.0950000000000007E-3</c:v>
                </c:pt>
                <c:pt idx="2366">
                  <c:v>9.1170000000000001E-3</c:v>
                </c:pt>
                <c:pt idx="2367">
                  <c:v>9.1400000000000006E-3</c:v>
                </c:pt>
                <c:pt idx="2368">
                  <c:v>9.1660000000000005E-3</c:v>
                </c:pt>
                <c:pt idx="2369">
                  <c:v>9.1929999999999998E-3</c:v>
                </c:pt>
                <c:pt idx="2370">
                  <c:v>9.2219999999999993E-3</c:v>
                </c:pt>
                <c:pt idx="2371">
                  <c:v>9.2530000000000008E-3</c:v>
                </c:pt>
                <c:pt idx="2372">
                  <c:v>9.2860000000000009E-3</c:v>
                </c:pt>
                <c:pt idx="2373">
                  <c:v>9.3200000000000002E-3</c:v>
                </c:pt>
                <c:pt idx="2374">
                  <c:v>9.3559999999999997E-3</c:v>
                </c:pt>
                <c:pt idx="2375">
                  <c:v>9.3939999999999996E-3</c:v>
                </c:pt>
                <c:pt idx="2376">
                  <c:v>9.4339999999999997E-3</c:v>
                </c:pt>
                <c:pt idx="2377">
                  <c:v>9.476E-3</c:v>
                </c:pt>
                <c:pt idx="2378">
                  <c:v>9.5189999999999997E-3</c:v>
                </c:pt>
                <c:pt idx="2379">
                  <c:v>9.5639999999999996E-3</c:v>
                </c:pt>
                <c:pt idx="2380">
                  <c:v>9.5729999999999999E-3</c:v>
                </c:pt>
                <c:pt idx="2381">
                  <c:v>9.5650000000000006E-3</c:v>
                </c:pt>
                <c:pt idx="2382">
                  <c:v>9.5530000000000007E-3</c:v>
                </c:pt>
                <c:pt idx="2383">
                  <c:v>9.5420000000000001E-3</c:v>
                </c:pt>
                <c:pt idx="2384">
                  <c:v>9.5340000000000008E-3</c:v>
                </c:pt>
                <c:pt idx="2385">
                  <c:v>9.5270000000000007E-3</c:v>
                </c:pt>
                <c:pt idx="2386">
                  <c:v>9.5219999999999992E-3</c:v>
                </c:pt>
                <c:pt idx="2387">
                  <c:v>9.5090000000000001E-3</c:v>
                </c:pt>
                <c:pt idx="2388">
                  <c:v>9.4970000000000002E-3</c:v>
                </c:pt>
                <c:pt idx="2389">
                  <c:v>9.4879999999999999E-3</c:v>
                </c:pt>
                <c:pt idx="2390">
                  <c:v>9.4800000000000006E-3</c:v>
                </c:pt>
                <c:pt idx="2391">
                  <c:v>9.4730000000000005E-3</c:v>
                </c:pt>
                <c:pt idx="2392">
                  <c:v>9.4529999999999996E-3</c:v>
                </c:pt>
                <c:pt idx="2393">
                  <c:v>9.4350000000000007E-3</c:v>
                </c:pt>
                <c:pt idx="2394">
                  <c:v>9.4179999999999993E-3</c:v>
                </c:pt>
                <c:pt idx="2395">
                  <c:v>9.4029999999999999E-3</c:v>
                </c:pt>
                <c:pt idx="2396">
                  <c:v>9.3900000000000008E-3</c:v>
                </c:pt>
                <c:pt idx="2397">
                  <c:v>9.3790000000000002E-3</c:v>
                </c:pt>
                <c:pt idx="2398">
                  <c:v>9.3439999999999999E-3</c:v>
                </c:pt>
                <c:pt idx="2399">
                  <c:v>9.3120000000000008E-3</c:v>
                </c:pt>
                <c:pt idx="2400">
                  <c:v>9.2809999999999993E-3</c:v>
                </c:pt>
                <c:pt idx="2401">
                  <c:v>9.2519999999999998E-3</c:v>
                </c:pt>
                <c:pt idx="2402">
                  <c:v>9.2250000000000006E-3</c:v>
                </c:pt>
                <c:pt idx="2403">
                  <c:v>9.1999999999999998E-3</c:v>
                </c:pt>
                <c:pt idx="2404">
                  <c:v>9.1760000000000001E-3</c:v>
                </c:pt>
                <c:pt idx="2405">
                  <c:v>9.1540000000000007E-3</c:v>
                </c:pt>
                <c:pt idx="2406">
                  <c:v>9.1339999999999998E-3</c:v>
                </c:pt>
                <c:pt idx="2407">
                  <c:v>9.1160000000000008E-3</c:v>
                </c:pt>
                <c:pt idx="2408">
                  <c:v>9.0989999999999994E-3</c:v>
                </c:pt>
                <c:pt idx="2409">
                  <c:v>9.0840000000000001E-3</c:v>
                </c:pt>
                <c:pt idx="2410">
                  <c:v>9.0709999999999992E-3</c:v>
                </c:pt>
                <c:pt idx="2411">
                  <c:v>9.0600000000000003E-3</c:v>
                </c:pt>
                <c:pt idx="2412">
                  <c:v>9.0500000000000008E-3</c:v>
                </c:pt>
                <c:pt idx="2413">
                  <c:v>9.0419999999999997E-3</c:v>
                </c:pt>
                <c:pt idx="2414">
                  <c:v>9.0360000000000006E-3</c:v>
                </c:pt>
                <c:pt idx="2415">
                  <c:v>9.0320000000000001E-3</c:v>
                </c:pt>
                <c:pt idx="2416">
                  <c:v>9.0299999999999998E-3</c:v>
                </c:pt>
                <c:pt idx="2417">
                  <c:v>9.0290000000000006E-3</c:v>
                </c:pt>
                <c:pt idx="2418">
                  <c:v>9.0299999999999998E-3</c:v>
                </c:pt>
                <c:pt idx="2419">
                  <c:v>9.0329999999999994E-3</c:v>
                </c:pt>
                <c:pt idx="2420">
                  <c:v>9.0369999999999999E-3</c:v>
                </c:pt>
                <c:pt idx="2421">
                  <c:v>9.044E-3</c:v>
                </c:pt>
                <c:pt idx="2422">
                  <c:v>9.0519999999999993E-3</c:v>
                </c:pt>
                <c:pt idx="2423">
                  <c:v>9.0620000000000006E-3</c:v>
                </c:pt>
                <c:pt idx="2424">
                  <c:v>9.0729999999999995E-3</c:v>
                </c:pt>
                <c:pt idx="2425">
                  <c:v>9.0869999999999996E-3</c:v>
                </c:pt>
                <c:pt idx="2426">
                  <c:v>9.1020000000000007E-3</c:v>
                </c:pt>
                <c:pt idx="2427">
                  <c:v>9.1190000000000004E-3</c:v>
                </c:pt>
                <c:pt idx="2428">
                  <c:v>9.1369999999999993E-3</c:v>
                </c:pt>
                <c:pt idx="2429">
                  <c:v>9.1579999999999995E-3</c:v>
                </c:pt>
                <c:pt idx="2430">
                  <c:v>9.1800000000000007E-3</c:v>
                </c:pt>
                <c:pt idx="2431">
                  <c:v>9.2040000000000004E-3</c:v>
                </c:pt>
                <c:pt idx="2432">
                  <c:v>9.2300000000000004E-3</c:v>
                </c:pt>
                <c:pt idx="2433">
                  <c:v>9.2569999999999996E-3</c:v>
                </c:pt>
                <c:pt idx="2434">
                  <c:v>9.2860000000000009E-3</c:v>
                </c:pt>
                <c:pt idx="2435">
                  <c:v>9.3170000000000006E-3</c:v>
                </c:pt>
                <c:pt idx="2436">
                  <c:v>9.3500000000000007E-3</c:v>
                </c:pt>
                <c:pt idx="2437">
                  <c:v>9.3849999999999992E-3</c:v>
                </c:pt>
                <c:pt idx="2438">
                  <c:v>9.4210000000000006E-3</c:v>
                </c:pt>
                <c:pt idx="2439">
                  <c:v>9.4590000000000004E-3</c:v>
                </c:pt>
                <c:pt idx="2440">
                  <c:v>9.4990000000000005E-3</c:v>
                </c:pt>
                <c:pt idx="2441">
                  <c:v>9.5399999999999999E-3</c:v>
                </c:pt>
                <c:pt idx="2442">
                  <c:v>9.5840000000000005E-3</c:v>
                </c:pt>
                <c:pt idx="2443">
                  <c:v>9.6290000000000004E-3</c:v>
                </c:pt>
                <c:pt idx="2444">
                  <c:v>9.6760000000000006E-3</c:v>
                </c:pt>
                <c:pt idx="2445">
                  <c:v>9.724E-3</c:v>
                </c:pt>
                <c:pt idx="2446">
                  <c:v>9.7750000000000007E-3</c:v>
                </c:pt>
                <c:pt idx="2447">
                  <c:v>9.8270000000000007E-3</c:v>
                </c:pt>
                <c:pt idx="2448">
                  <c:v>9.8440000000000003E-3</c:v>
                </c:pt>
                <c:pt idx="2449">
                  <c:v>9.8250000000000004E-3</c:v>
                </c:pt>
                <c:pt idx="2450">
                  <c:v>9.7999999999999997E-3</c:v>
                </c:pt>
                <c:pt idx="2451">
                  <c:v>9.7769999999999992E-3</c:v>
                </c:pt>
                <c:pt idx="2452">
                  <c:v>9.7549999999999998E-3</c:v>
                </c:pt>
                <c:pt idx="2453">
                  <c:v>9.7359999999999999E-3</c:v>
                </c:pt>
                <c:pt idx="2454">
                  <c:v>9.7020000000000006E-3</c:v>
                </c:pt>
                <c:pt idx="2455">
                  <c:v>9.6690000000000005E-3</c:v>
                </c:pt>
                <c:pt idx="2456">
                  <c:v>9.6380000000000007E-3</c:v>
                </c:pt>
                <c:pt idx="2457">
                  <c:v>9.6089999999999995E-3</c:v>
                </c:pt>
                <c:pt idx="2458">
                  <c:v>9.5820000000000002E-3</c:v>
                </c:pt>
                <c:pt idx="2459">
                  <c:v>9.5569999999999995E-3</c:v>
                </c:pt>
                <c:pt idx="2460">
                  <c:v>9.5099999999999994E-3</c:v>
                </c:pt>
                <c:pt idx="2461">
                  <c:v>9.4640000000000002E-3</c:v>
                </c:pt>
                <c:pt idx="2462">
                  <c:v>9.4210000000000006E-3</c:v>
                </c:pt>
                <c:pt idx="2463">
                  <c:v>9.3790000000000002E-3</c:v>
                </c:pt>
                <c:pt idx="2464">
                  <c:v>9.3390000000000001E-3</c:v>
                </c:pt>
                <c:pt idx="2465">
                  <c:v>9.3010000000000002E-3</c:v>
                </c:pt>
                <c:pt idx="2466">
                  <c:v>9.2650000000000007E-3</c:v>
                </c:pt>
                <c:pt idx="2467">
                  <c:v>9.2300000000000004E-3</c:v>
                </c:pt>
                <c:pt idx="2468">
                  <c:v>9.1970000000000003E-3</c:v>
                </c:pt>
                <c:pt idx="2469">
                  <c:v>9.1660000000000005E-3</c:v>
                </c:pt>
                <c:pt idx="2470">
                  <c:v>9.136E-3</c:v>
                </c:pt>
                <c:pt idx="2471">
                  <c:v>9.1090000000000008E-3</c:v>
                </c:pt>
                <c:pt idx="2472">
                  <c:v>9.0830000000000008E-3</c:v>
                </c:pt>
                <c:pt idx="2473">
                  <c:v>9.0589999999999993E-3</c:v>
                </c:pt>
                <c:pt idx="2474">
                  <c:v>9.0369999999999999E-3</c:v>
                </c:pt>
                <c:pt idx="2475">
                  <c:v>9.0159999999999997E-3</c:v>
                </c:pt>
                <c:pt idx="2476">
                  <c:v>8.9969999999999998E-3</c:v>
                </c:pt>
                <c:pt idx="2477">
                  <c:v>8.9800000000000001E-3</c:v>
                </c:pt>
                <c:pt idx="2478">
                  <c:v>8.9650000000000007E-3</c:v>
                </c:pt>
                <c:pt idx="2479">
                  <c:v>8.9510000000000006E-3</c:v>
                </c:pt>
                <c:pt idx="2480">
                  <c:v>8.94E-3</c:v>
                </c:pt>
                <c:pt idx="2481">
                  <c:v>8.9300000000000004E-3</c:v>
                </c:pt>
                <c:pt idx="2482">
                  <c:v>8.9210000000000001E-3</c:v>
                </c:pt>
                <c:pt idx="2483">
                  <c:v>8.9149999999999993E-3</c:v>
                </c:pt>
                <c:pt idx="2484">
                  <c:v>8.9099999999999995E-3</c:v>
                </c:pt>
                <c:pt idx="2485">
                  <c:v>8.907E-3</c:v>
                </c:pt>
                <c:pt idx="2486">
                  <c:v>8.9060000000000007E-3</c:v>
                </c:pt>
                <c:pt idx="2487">
                  <c:v>8.907E-3</c:v>
                </c:pt>
                <c:pt idx="2488">
                  <c:v>8.9090000000000003E-3</c:v>
                </c:pt>
                <c:pt idx="2489">
                  <c:v>8.9130000000000008E-3</c:v>
                </c:pt>
                <c:pt idx="2490">
                  <c:v>8.9189999999999998E-3</c:v>
                </c:pt>
                <c:pt idx="2491">
                  <c:v>8.9269999999999992E-3</c:v>
                </c:pt>
                <c:pt idx="2492">
                  <c:v>8.9359999999999995E-3</c:v>
                </c:pt>
                <c:pt idx="2493">
                  <c:v>8.9470000000000001E-3</c:v>
                </c:pt>
                <c:pt idx="2494">
                  <c:v>8.9599999999999992E-3</c:v>
                </c:pt>
                <c:pt idx="2495">
                  <c:v>8.9750000000000003E-3</c:v>
                </c:pt>
                <c:pt idx="2496">
                  <c:v>8.9910000000000007E-3</c:v>
                </c:pt>
                <c:pt idx="2497">
                  <c:v>9.0100000000000006E-3</c:v>
                </c:pt>
                <c:pt idx="2498">
                  <c:v>9.0290000000000006E-3</c:v>
                </c:pt>
                <c:pt idx="2499">
                  <c:v>9.051E-3</c:v>
                </c:pt>
                <c:pt idx="2500">
                  <c:v>9.0749999999999997E-3</c:v>
                </c:pt>
                <c:pt idx="2501">
                  <c:v>9.1000000000000004E-3</c:v>
                </c:pt>
                <c:pt idx="2502">
                  <c:v>9.1269999999999997E-3</c:v>
                </c:pt>
                <c:pt idx="2503">
                  <c:v>9.1559999999999992E-3</c:v>
                </c:pt>
                <c:pt idx="2504">
                  <c:v>9.1859999999999997E-3</c:v>
                </c:pt>
                <c:pt idx="2505">
                  <c:v>9.2189999999999998E-3</c:v>
                </c:pt>
                <c:pt idx="2506">
                  <c:v>9.2530000000000008E-3</c:v>
                </c:pt>
                <c:pt idx="2507">
                  <c:v>9.2890000000000004E-3</c:v>
                </c:pt>
                <c:pt idx="2508">
                  <c:v>9.3259999999999992E-3</c:v>
                </c:pt>
                <c:pt idx="2509">
                  <c:v>9.3659999999999993E-3</c:v>
                </c:pt>
                <c:pt idx="2510">
                  <c:v>9.4070000000000004E-3</c:v>
                </c:pt>
                <c:pt idx="2511">
                  <c:v>9.4500000000000001E-3</c:v>
                </c:pt>
                <c:pt idx="2512">
                  <c:v>9.4940000000000007E-3</c:v>
                </c:pt>
                <c:pt idx="2513">
                  <c:v>9.5409999999999991E-3</c:v>
                </c:pt>
                <c:pt idx="2514">
                  <c:v>9.5890000000000003E-3</c:v>
                </c:pt>
                <c:pt idx="2515">
                  <c:v>9.639E-3</c:v>
                </c:pt>
                <c:pt idx="2516">
                  <c:v>9.6589999999999992E-3</c:v>
                </c:pt>
                <c:pt idx="2517">
                  <c:v>9.6229999999999996E-3</c:v>
                </c:pt>
                <c:pt idx="2518">
                  <c:v>9.5770000000000004E-3</c:v>
                </c:pt>
                <c:pt idx="2519">
                  <c:v>9.5320000000000005E-3</c:v>
                </c:pt>
                <c:pt idx="2520">
                  <c:v>9.4889999999999992E-3</c:v>
                </c:pt>
                <c:pt idx="2521">
                  <c:v>9.4350000000000007E-3</c:v>
                </c:pt>
                <c:pt idx="2522">
                  <c:v>9.3830000000000007E-3</c:v>
                </c:pt>
                <c:pt idx="2523">
                  <c:v>9.3329999999999993E-3</c:v>
                </c:pt>
                <c:pt idx="2524">
                  <c:v>9.2840000000000006E-3</c:v>
                </c:pt>
                <c:pt idx="2525">
                  <c:v>9.2379999999999997E-3</c:v>
                </c:pt>
                <c:pt idx="2526">
                  <c:v>9.1929999999999998E-3</c:v>
                </c:pt>
                <c:pt idx="2527">
                  <c:v>9.1500000000000001E-3</c:v>
                </c:pt>
                <c:pt idx="2528">
                  <c:v>9.1079999999999998E-3</c:v>
                </c:pt>
                <c:pt idx="2529">
                  <c:v>9.0690000000000007E-3</c:v>
                </c:pt>
                <c:pt idx="2530">
                  <c:v>9.0310000000000008E-3</c:v>
                </c:pt>
                <c:pt idx="2531">
                  <c:v>8.9949999999999995E-3</c:v>
                </c:pt>
                <c:pt idx="2532">
                  <c:v>8.9599999999999992E-3</c:v>
                </c:pt>
                <c:pt idx="2533">
                  <c:v>8.9280000000000002E-3</c:v>
                </c:pt>
                <c:pt idx="2534">
                  <c:v>8.8970000000000004E-3</c:v>
                </c:pt>
                <c:pt idx="2535">
                  <c:v>8.8679999999999991E-3</c:v>
                </c:pt>
                <c:pt idx="2536">
                  <c:v>8.8409999999999999E-3</c:v>
                </c:pt>
                <c:pt idx="2537">
                  <c:v>8.8149999999999999E-3</c:v>
                </c:pt>
                <c:pt idx="2538">
                  <c:v>8.7910000000000002E-3</c:v>
                </c:pt>
                <c:pt idx="2539">
                  <c:v>8.7690000000000008E-3</c:v>
                </c:pt>
                <c:pt idx="2540">
                  <c:v>8.7489999999999998E-3</c:v>
                </c:pt>
                <c:pt idx="2541">
                  <c:v>8.7309999999999992E-3</c:v>
                </c:pt>
                <c:pt idx="2542">
                  <c:v>8.7139999999999995E-3</c:v>
                </c:pt>
                <c:pt idx="2543">
                  <c:v>8.6990000000000001E-3</c:v>
                </c:pt>
                <c:pt idx="2544">
                  <c:v>8.6859999999999993E-3</c:v>
                </c:pt>
                <c:pt idx="2545">
                  <c:v>8.6739999999999994E-3</c:v>
                </c:pt>
                <c:pt idx="2546">
                  <c:v>8.6650000000000008E-3</c:v>
                </c:pt>
                <c:pt idx="2547">
                  <c:v>8.6569999999999998E-3</c:v>
                </c:pt>
                <c:pt idx="2548">
                  <c:v>8.6510000000000007E-3</c:v>
                </c:pt>
                <c:pt idx="2549">
                  <c:v>8.6459999999999992E-3</c:v>
                </c:pt>
                <c:pt idx="2550">
                  <c:v>8.6440000000000006E-3</c:v>
                </c:pt>
                <c:pt idx="2551">
                  <c:v>8.6429999999999996E-3</c:v>
                </c:pt>
                <c:pt idx="2552">
                  <c:v>8.6440000000000006E-3</c:v>
                </c:pt>
                <c:pt idx="2553">
                  <c:v>8.6470000000000002E-3</c:v>
                </c:pt>
                <c:pt idx="2554">
                  <c:v>8.6510000000000007E-3</c:v>
                </c:pt>
                <c:pt idx="2555">
                  <c:v>8.6569999999999998E-3</c:v>
                </c:pt>
                <c:pt idx="2556">
                  <c:v>8.6650000000000008E-3</c:v>
                </c:pt>
                <c:pt idx="2557">
                  <c:v>8.6750000000000004E-3</c:v>
                </c:pt>
                <c:pt idx="2558">
                  <c:v>8.6870000000000003E-3</c:v>
                </c:pt>
                <c:pt idx="2559">
                  <c:v>8.6999999999999994E-3</c:v>
                </c:pt>
                <c:pt idx="2560">
                  <c:v>8.7150000000000005E-3</c:v>
                </c:pt>
                <c:pt idx="2561">
                  <c:v>8.7320000000000002E-3</c:v>
                </c:pt>
                <c:pt idx="2562">
                  <c:v>8.7500000000000008E-3</c:v>
                </c:pt>
                <c:pt idx="2563">
                  <c:v>8.7709999999999993E-3</c:v>
                </c:pt>
                <c:pt idx="2564">
                  <c:v>8.7930000000000005E-3</c:v>
                </c:pt>
                <c:pt idx="2565">
                  <c:v>8.8170000000000002E-3</c:v>
                </c:pt>
                <c:pt idx="2566">
                  <c:v>8.8419999999999992E-3</c:v>
                </c:pt>
                <c:pt idx="2567">
                  <c:v>8.8699999999999994E-3</c:v>
                </c:pt>
                <c:pt idx="2568">
                  <c:v>8.8990000000000007E-3</c:v>
                </c:pt>
                <c:pt idx="2569">
                  <c:v>8.9300000000000004E-3</c:v>
                </c:pt>
                <c:pt idx="2570">
                  <c:v>8.9619999999999995E-3</c:v>
                </c:pt>
                <c:pt idx="2571">
                  <c:v>8.9969999999999998E-3</c:v>
                </c:pt>
                <c:pt idx="2572">
                  <c:v>9.0329999999999994E-3</c:v>
                </c:pt>
                <c:pt idx="2573">
                  <c:v>9.0709999999999992E-3</c:v>
                </c:pt>
                <c:pt idx="2574">
                  <c:v>9.1109999999999993E-3</c:v>
                </c:pt>
                <c:pt idx="2575">
                  <c:v>9.1520000000000004E-3</c:v>
                </c:pt>
                <c:pt idx="2576">
                  <c:v>9.195E-3</c:v>
                </c:pt>
                <c:pt idx="2577">
                  <c:v>9.2399999999999999E-3</c:v>
                </c:pt>
                <c:pt idx="2578">
                  <c:v>9.2870000000000001E-3</c:v>
                </c:pt>
                <c:pt idx="2579">
                  <c:v>9.3360000000000005E-3</c:v>
                </c:pt>
                <c:pt idx="2580">
                  <c:v>9.3860000000000002E-3</c:v>
                </c:pt>
                <c:pt idx="2581">
                  <c:v>9.4380000000000002E-3</c:v>
                </c:pt>
                <c:pt idx="2582">
                  <c:v>9.4920000000000004E-3</c:v>
                </c:pt>
                <c:pt idx="2583">
                  <c:v>9.5479999999999992E-3</c:v>
                </c:pt>
                <c:pt idx="2584">
                  <c:v>9.6050000000000007E-3</c:v>
                </c:pt>
                <c:pt idx="2585">
                  <c:v>9.5569999999999995E-3</c:v>
                </c:pt>
                <c:pt idx="2586">
                  <c:v>9.4979999999999995E-3</c:v>
                </c:pt>
                <c:pt idx="2587">
                  <c:v>9.4420000000000007E-3</c:v>
                </c:pt>
                <c:pt idx="2588">
                  <c:v>9.3869999999999995E-3</c:v>
                </c:pt>
                <c:pt idx="2589">
                  <c:v>9.3349999999999995E-3</c:v>
                </c:pt>
                <c:pt idx="2590">
                  <c:v>9.2829999999999996E-3</c:v>
                </c:pt>
                <c:pt idx="2591">
                  <c:v>9.2339999999999992E-3</c:v>
                </c:pt>
                <c:pt idx="2592">
                  <c:v>9.1859999999999997E-3</c:v>
                </c:pt>
                <c:pt idx="2593">
                  <c:v>9.1409999999999998E-3</c:v>
                </c:pt>
                <c:pt idx="2594">
                  <c:v>9.0959999999999999E-3</c:v>
                </c:pt>
                <c:pt idx="2595">
                  <c:v>9.0539999999999995E-3</c:v>
                </c:pt>
                <c:pt idx="2596">
                  <c:v>9.0139999999999994E-3</c:v>
                </c:pt>
                <c:pt idx="2597">
                  <c:v>8.9750000000000003E-3</c:v>
                </c:pt>
                <c:pt idx="2598">
                  <c:v>8.9379999999999998E-3</c:v>
                </c:pt>
                <c:pt idx="2599">
                  <c:v>8.9020000000000002E-3</c:v>
                </c:pt>
                <c:pt idx="2600">
                  <c:v>8.8690000000000001E-3</c:v>
                </c:pt>
                <c:pt idx="2601">
                  <c:v>8.8369999999999994E-3</c:v>
                </c:pt>
                <c:pt idx="2602">
                  <c:v>8.8070000000000006E-3</c:v>
                </c:pt>
                <c:pt idx="2603">
                  <c:v>8.7790000000000003E-3</c:v>
                </c:pt>
                <c:pt idx="2604">
                  <c:v>8.7530000000000004E-3</c:v>
                </c:pt>
                <c:pt idx="2605">
                  <c:v>8.7279999999999996E-3</c:v>
                </c:pt>
                <c:pt idx="2606">
                  <c:v>8.7049999999999992E-3</c:v>
                </c:pt>
                <c:pt idx="2607">
                  <c:v>8.6840000000000007E-3</c:v>
                </c:pt>
                <c:pt idx="2608">
                  <c:v>8.6639999999999998E-3</c:v>
                </c:pt>
                <c:pt idx="2609">
                  <c:v>8.6470000000000002E-3</c:v>
                </c:pt>
                <c:pt idx="2610">
                  <c:v>8.6309999999999998E-3</c:v>
                </c:pt>
                <c:pt idx="2611">
                  <c:v>8.6169999999999997E-3</c:v>
                </c:pt>
                <c:pt idx="2612">
                  <c:v>8.6049999999999998E-3</c:v>
                </c:pt>
                <c:pt idx="2613">
                  <c:v>8.5939999999999992E-3</c:v>
                </c:pt>
                <c:pt idx="2614">
                  <c:v>8.5850000000000006E-3</c:v>
                </c:pt>
                <c:pt idx="2615">
                  <c:v>8.5780000000000006E-3</c:v>
                </c:pt>
                <c:pt idx="2616">
                  <c:v>8.5730000000000008E-3</c:v>
                </c:pt>
                <c:pt idx="2617">
                  <c:v>8.5690000000000002E-3</c:v>
                </c:pt>
                <c:pt idx="2618">
                  <c:v>8.567E-3</c:v>
                </c:pt>
                <c:pt idx="2619">
                  <c:v>8.567E-3</c:v>
                </c:pt>
                <c:pt idx="2620">
                  <c:v>8.5690000000000002E-3</c:v>
                </c:pt>
                <c:pt idx="2621">
                  <c:v>8.5730000000000008E-3</c:v>
                </c:pt>
                <c:pt idx="2622">
                  <c:v>8.5780000000000006E-3</c:v>
                </c:pt>
                <c:pt idx="2623">
                  <c:v>8.5850000000000006E-3</c:v>
                </c:pt>
                <c:pt idx="2624">
                  <c:v>8.5939999999999992E-3</c:v>
                </c:pt>
                <c:pt idx="2625">
                  <c:v>8.6040000000000005E-3</c:v>
                </c:pt>
                <c:pt idx="2626">
                  <c:v>8.6169999999999997E-3</c:v>
                </c:pt>
                <c:pt idx="2627">
                  <c:v>8.6309999999999998E-3</c:v>
                </c:pt>
                <c:pt idx="2628">
                  <c:v>8.6470000000000002E-3</c:v>
                </c:pt>
                <c:pt idx="2629">
                  <c:v>8.6639999999999998E-3</c:v>
                </c:pt>
                <c:pt idx="2630">
                  <c:v>8.6840000000000007E-3</c:v>
                </c:pt>
                <c:pt idx="2631">
                  <c:v>8.7049999999999992E-3</c:v>
                </c:pt>
                <c:pt idx="2632">
                  <c:v>8.7279999999999996E-3</c:v>
                </c:pt>
                <c:pt idx="2633">
                  <c:v>8.7530000000000004E-3</c:v>
                </c:pt>
                <c:pt idx="2634">
                  <c:v>8.7790000000000003E-3</c:v>
                </c:pt>
                <c:pt idx="2635">
                  <c:v>8.8070000000000006E-3</c:v>
                </c:pt>
                <c:pt idx="2636">
                  <c:v>8.8369999999999994E-3</c:v>
                </c:pt>
                <c:pt idx="2637">
                  <c:v>8.8690000000000001E-3</c:v>
                </c:pt>
                <c:pt idx="2638">
                  <c:v>8.9020000000000002E-3</c:v>
                </c:pt>
                <c:pt idx="2639">
                  <c:v>8.9379999999999998E-3</c:v>
                </c:pt>
                <c:pt idx="2640">
                  <c:v>8.9750000000000003E-3</c:v>
                </c:pt>
                <c:pt idx="2641">
                  <c:v>9.0139999999999994E-3</c:v>
                </c:pt>
                <c:pt idx="2642">
                  <c:v>9.0539999999999995E-3</c:v>
                </c:pt>
                <c:pt idx="2643">
                  <c:v>9.0959999999999999E-3</c:v>
                </c:pt>
                <c:pt idx="2644">
                  <c:v>9.1409999999999998E-3</c:v>
                </c:pt>
                <c:pt idx="2645">
                  <c:v>9.1859999999999997E-3</c:v>
                </c:pt>
                <c:pt idx="2646">
                  <c:v>9.2339999999999992E-3</c:v>
                </c:pt>
                <c:pt idx="2647">
                  <c:v>9.2829999999999996E-3</c:v>
                </c:pt>
                <c:pt idx="2648">
                  <c:v>9.3340000000000003E-3</c:v>
                </c:pt>
                <c:pt idx="2649">
                  <c:v>9.3869999999999995E-3</c:v>
                </c:pt>
                <c:pt idx="2650">
                  <c:v>9.4420000000000007E-3</c:v>
                </c:pt>
                <c:pt idx="2651">
                  <c:v>9.4979999999999995E-3</c:v>
                </c:pt>
                <c:pt idx="2652">
                  <c:v>9.5569999999999995E-3</c:v>
                </c:pt>
                <c:pt idx="2653">
                  <c:v>9.6019999999999994E-3</c:v>
                </c:pt>
                <c:pt idx="2654">
                  <c:v>9.6480000000000003E-3</c:v>
                </c:pt>
                <c:pt idx="2655">
                  <c:v>9.6970000000000008E-3</c:v>
                </c:pt>
                <c:pt idx="2656">
                  <c:v>9.7470000000000005E-3</c:v>
                </c:pt>
                <c:pt idx="2657">
                  <c:v>9.7990000000000004E-3</c:v>
                </c:pt>
                <c:pt idx="2658">
                  <c:v>9.8530000000000006E-3</c:v>
                </c:pt>
                <c:pt idx="2659">
                  <c:v>9.9089999999999994E-3</c:v>
                </c:pt>
                <c:pt idx="2660">
                  <c:v>9.9659999999999992E-3</c:v>
                </c:pt>
                <c:pt idx="2661">
                  <c:v>1.0024999999999999E-2</c:v>
                </c:pt>
                <c:pt idx="2662">
                  <c:v>1.0085999999999999E-2</c:v>
                </c:pt>
                <c:pt idx="2663">
                  <c:v>1.0149E-2</c:v>
                </c:pt>
                <c:pt idx="2664">
                  <c:v>1.0213E-2</c:v>
                </c:pt>
                <c:pt idx="2665">
                  <c:v>1.0279E-2</c:v>
                </c:pt>
                <c:pt idx="2666">
                  <c:v>1.0347E-2</c:v>
                </c:pt>
                <c:pt idx="2667">
                  <c:v>1.0416999999999999E-2</c:v>
                </c:pt>
                <c:pt idx="2668">
                  <c:v>1.0488000000000001E-2</c:v>
                </c:pt>
                <c:pt idx="2669">
                  <c:v>1.0560999999999999E-2</c:v>
                </c:pt>
                <c:pt idx="2670">
                  <c:v>1.0636E-2</c:v>
                </c:pt>
                <c:pt idx="2671">
                  <c:v>1.0713E-2</c:v>
                </c:pt>
                <c:pt idx="2672">
                  <c:v>1.0791E-2</c:v>
                </c:pt>
                <c:pt idx="2673">
                  <c:v>1.0872E-2</c:v>
                </c:pt>
                <c:pt idx="2674">
                  <c:v>1.0954E-2</c:v>
                </c:pt>
                <c:pt idx="2675">
                  <c:v>1.1037E-2</c:v>
                </c:pt>
                <c:pt idx="2676">
                  <c:v>1.1122999999999999E-2</c:v>
                </c:pt>
                <c:pt idx="2677">
                  <c:v>1.1209999999999999E-2</c:v>
                </c:pt>
                <c:pt idx="2678">
                  <c:v>1.1299E-2</c:v>
                </c:pt>
                <c:pt idx="2679">
                  <c:v>1.1390000000000001E-2</c:v>
                </c:pt>
                <c:pt idx="2680">
                  <c:v>1.1483E-2</c:v>
                </c:pt>
                <c:pt idx="2681">
                  <c:v>1.1577E-2</c:v>
                </c:pt>
                <c:pt idx="2682">
                  <c:v>1.1672999999999999E-2</c:v>
                </c:pt>
                <c:pt idx="2683">
                  <c:v>1.1771E-2</c:v>
                </c:pt>
                <c:pt idx="2684">
                  <c:v>1.1871E-2</c:v>
                </c:pt>
                <c:pt idx="2685">
                  <c:v>1.174E-2</c:v>
                </c:pt>
                <c:pt idx="2686">
                  <c:v>1.0808999999999999E-2</c:v>
                </c:pt>
                <c:pt idx="2687">
                  <c:v>9.443E-3</c:v>
                </c:pt>
                <c:pt idx="2688">
                  <c:v>8.175E-3</c:v>
                </c:pt>
                <c:pt idx="2689">
                  <c:v>7.3400000000000002E-3</c:v>
                </c:pt>
                <c:pt idx="2690">
                  <c:v>7.123E-3</c:v>
                </c:pt>
                <c:pt idx="2691">
                  <c:v>7.3330000000000001E-3</c:v>
                </c:pt>
                <c:pt idx="2692">
                  <c:v>8.4150000000000006E-3</c:v>
                </c:pt>
                <c:pt idx="2693">
                  <c:v>9.9550000000000003E-3</c:v>
                </c:pt>
                <c:pt idx="2694">
                  <c:v>1.1272000000000001E-2</c:v>
                </c:pt>
                <c:pt idx="2695">
                  <c:v>1.2038999999999999E-2</c:v>
                </c:pt>
                <c:pt idx="2696">
                  <c:v>1.2403000000000001E-2</c:v>
                </c:pt>
                <c:pt idx="2697">
                  <c:v>1.2658000000000001E-2</c:v>
                </c:pt>
                <c:pt idx="2698">
                  <c:v>1.3233E-2</c:v>
                </c:pt>
                <c:pt idx="2699">
                  <c:v>1.4539E-2</c:v>
                </c:pt>
                <c:pt idx="2700">
                  <c:v>1.6420000000000001E-2</c:v>
                </c:pt>
                <c:pt idx="2701">
                  <c:v>1.8192E-2</c:v>
                </c:pt>
                <c:pt idx="2702">
                  <c:v>1.9306E-2</c:v>
                </c:pt>
                <c:pt idx="2703">
                  <c:v>1.9904000000000002E-2</c:v>
                </c:pt>
                <c:pt idx="2704">
                  <c:v>2.07E-2</c:v>
                </c:pt>
                <c:pt idx="2705">
                  <c:v>2.223E-2</c:v>
                </c:pt>
                <c:pt idx="2706">
                  <c:v>2.4233999999999999E-2</c:v>
                </c:pt>
                <c:pt idx="2707">
                  <c:v>2.5738E-2</c:v>
                </c:pt>
                <c:pt idx="2708">
                  <c:v>2.6003999999999999E-2</c:v>
                </c:pt>
                <c:pt idx="2709">
                  <c:v>2.5392000000000001E-2</c:v>
                </c:pt>
                <c:pt idx="2710">
                  <c:v>2.4954E-2</c:v>
                </c:pt>
                <c:pt idx="2711">
                  <c:v>2.5447999999999998E-2</c:v>
                </c:pt>
                <c:pt idx="2712">
                  <c:v>2.6407E-2</c:v>
                </c:pt>
                <c:pt idx="2713">
                  <c:v>2.6709E-2</c:v>
                </c:pt>
                <c:pt idx="2714">
                  <c:v>2.6082999999999999E-2</c:v>
                </c:pt>
                <c:pt idx="2715">
                  <c:v>2.5082E-2</c:v>
                </c:pt>
                <c:pt idx="2716">
                  <c:v>2.4202999999999999E-2</c:v>
                </c:pt>
                <c:pt idx="2717">
                  <c:v>2.3295E-2</c:v>
                </c:pt>
                <c:pt idx="2718">
                  <c:v>2.1784000000000001E-2</c:v>
                </c:pt>
                <c:pt idx="2719">
                  <c:v>1.9691E-2</c:v>
                </c:pt>
                <c:pt idx="2720">
                  <c:v>1.7739999999999999E-2</c:v>
                </c:pt>
                <c:pt idx="2721">
                  <c:v>1.6473999999999999E-2</c:v>
                </c:pt>
                <c:pt idx="2722">
                  <c:v>1.5851000000000001E-2</c:v>
                </c:pt>
                <c:pt idx="2723">
                  <c:v>1.5504E-2</c:v>
                </c:pt>
                <c:pt idx="2724">
                  <c:v>1.5252E-2</c:v>
                </c:pt>
                <c:pt idx="2725">
                  <c:v>1.4220999999999999E-2</c:v>
                </c:pt>
                <c:pt idx="2726">
                  <c:v>1.3783999999999999E-2</c:v>
                </c:pt>
                <c:pt idx="2727">
                  <c:v>1.3736E-2</c:v>
                </c:pt>
                <c:pt idx="2728">
                  <c:v>1.3934E-2</c:v>
                </c:pt>
                <c:pt idx="2729">
                  <c:v>1.4503E-2</c:v>
                </c:pt>
                <c:pt idx="2730">
                  <c:v>1.5499000000000001E-2</c:v>
                </c:pt>
                <c:pt idx="2731">
                  <c:v>1.6892999999999998E-2</c:v>
                </c:pt>
                <c:pt idx="2732">
                  <c:v>1.8779000000000001E-2</c:v>
                </c:pt>
                <c:pt idx="2733">
                  <c:v>2.1107999999999998E-2</c:v>
                </c:pt>
                <c:pt idx="2734">
                  <c:v>2.3296999999999998E-2</c:v>
                </c:pt>
                <c:pt idx="2735">
                  <c:v>2.4459999999999999E-2</c:v>
                </c:pt>
                <c:pt idx="2736">
                  <c:v>2.3909E-2</c:v>
                </c:pt>
                <c:pt idx="2737">
                  <c:v>2.1989999999999999E-2</c:v>
                </c:pt>
                <c:pt idx="2738">
                  <c:v>2.0069E-2</c:v>
                </c:pt>
                <c:pt idx="2739">
                  <c:v>1.9324999999999998E-2</c:v>
                </c:pt>
                <c:pt idx="2740">
                  <c:v>2.0107E-2</c:v>
                </c:pt>
                <c:pt idx="2741">
                  <c:v>2.1652000000000001E-2</c:v>
                </c:pt>
                <c:pt idx="2742">
                  <c:v>2.2610000000000002E-2</c:v>
                </c:pt>
                <c:pt idx="2743">
                  <c:v>2.2636E-2</c:v>
                </c:pt>
                <c:pt idx="2744">
                  <c:v>2.232E-2</c:v>
                </c:pt>
                <c:pt idx="2745">
                  <c:v>2.1961999999999999E-2</c:v>
                </c:pt>
                <c:pt idx="2746">
                  <c:v>2.1354000000000001E-2</c:v>
                </c:pt>
                <c:pt idx="2747">
                  <c:v>2.0306999999999999E-2</c:v>
                </c:pt>
                <c:pt idx="2748">
                  <c:v>1.8914E-2</c:v>
                </c:pt>
                <c:pt idx="2749">
                  <c:v>1.7349E-2</c:v>
                </c:pt>
                <c:pt idx="2750">
                  <c:v>1.5715E-2</c:v>
                </c:pt>
                <c:pt idx="2751">
                  <c:v>1.4175999999999999E-2</c:v>
                </c:pt>
                <c:pt idx="2752">
                  <c:v>1.2919E-2</c:v>
                </c:pt>
                <c:pt idx="2753">
                  <c:v>1.1768000000000001E-2</c:v>
                </c:pt>
                <c:pt idx="2754">
                  <c:v>1.0612E-2</c:v>
                </c:pt>
                <c:pt idx="2755">
                  <c:v>9.7999999999999997E-3</c:v>
                </c:pt>
                <c:pt idx="2756">
                  <c:v>9.5569999999999995E-3</c:v>
                </c:pt>
                <c:pt idx="2757">
                  <c:v>9.4330000000000004E-3</c:v>
                </c:pt>
                <c:pt idx="2758">
                  <c:v>9.4129999999999995E-3</c:v>
                </c:pt>
                <c:pt idx="2759">
                  <c:v>9.6559999999999997E-3</c:v>
                </c:pt>
                <c:pt idx="2760">
                  <c:v>1.0671999999999999E-2</c:v>
                </c:pt>
                <c:pt idx="2761">
                  <c:v>1.2888999999999999E-2</c:v>
                </c:pt>
                <c:pt idx="2762">
                  <c:v>1.6521999999999998E-2</c:v>
                </c:pt>
                <c:pt idx="2763">
                  <c:v>2.1665E-2</c:v>
                </c:pt>
                <c:pt idx="2764">
                  <c:v>2.8163000000000001E-2</c:v>
                </c:pt>
                <c:pt idx="2765">
                  <c:v>3.5004E-2</c:v>
                </c:pt>
                <c:pt idx="2766">
                  <c:v>3.9981999999999997E-2</c:v>
                </c:pt>
                <c:pt idx="2767">
                  <c:v>4.2188999999999997E-2</c:v>
                </c:pt>
                <c:pt idx="2768">
                  <c:v>4.2501999999999998E-2</c:v>
                </c:pt>
                <c:pt idx="2769">
                  <c:v>4.1801999999999999E-2</c:v>
                </c:pt>
                <c:pt idx="2770">
                  <c:v>4.0647999999999997E-2</c:v>
                </c:pt>
                <c:pt idx="2771">
                  <c:v>3.9315999999999997E-2</c:v>
                </c:pt>
                <c:pt idx="2772">
                  <c:v>3.7795000000000002E-2</c:v>
                </c:pt>
                <c:pt idx="2773">
                  <c:v>3.6219000000000001E-2</c:v>
                </c:pt>
                <c:pt idx="2774">
                  <c:v>3.4918999999999999E-2</c:v>
                </c:pt>
                <c:pt idx="2775">
                  <c:v>3.3980999999999997E-2</c:v>
                </c:pt>
                <c:pt idx="2776">
                  <c:v>3.3182000000000003E-2</c:v>
                </c:pt>
                <c:pt idx="2777">
                  <c:v>3.2594999999999999E-2</c:v>
                </c:pt>
                <c:pt idx="2778">
                  <c:v>3.2960999999999997E-2</c:v>
                </c:pt>
                <c:pt idx="2779">
                  <c:v>3.4959999999999998E-2</c:v>
                </c:pt>
                <c:pt idx="2780">
                  <c:v>3.8459E-2</c:v>
                </c:pt>
                <c:pt idx="2781">
                  <c:v>4.258E-2</c:v>
                </c:pt>
                <c:pt idx="2782">
                  <c:v>4.6452E-2</c:v>
                </c:pt>
                <c:pt idx="2783">
                  <c:v>5.0131000000000002E-2</c:v>
                </c:pt>
                <c:pt idx="2784">
                  <c:v>5.4301000000000002E-2</c:v>
                </c:pt>
                <c:pt idx="2785">
                  <c:v>5.9513000000000003E-2</c:v>
                </c:pt>
                <c:pt idx="2786">
                  <c:v>6.6096000000000002E-2</c:v>
                </c:pt>
                <c:pt idx="2787">
                  <c:v>7.4064000000000005E-2</c:v>
                </c:pt>
                <c:pt idx="2788">
                  <c:v>8.2389000000000004E-2</c:v>
                </c:pt>
                <c:pt idx="2789">
                  <c:v>8.8627999999999998E-2</c:v>
                </c:pt>
                <c:pt idx="2790">
                  <c:v>9.1054999999999997E-2</c:v>
                </c:pt>
                <c:pt idx="2791">
                  <c:v>9.078E-2</c:v>
                </c:pt>
                <c:pt idx="2792">
                  <c:v>8.9657000000000001E-2</c:v>
                </c:pt>
                <c:pt idx="2793">
                  <c:v>8.8026999999999994E-2</c:v>
                </c:pt>
                <c:pt idx="2794">
                  <c:v>8.5472000000000006E-2</c:v>
                </c:pt>
                <c:pt idx="2795">
                  <c:v>8.1798999999999997E-2</c:v>
                </c:pt>
                <c:pt idx="2796">
                  <c:v>7.7488000000000001E-2</c:v>
                </c:pt>
                <c:pt idx="2797">
                  <c:v>7.3607000000000006E-2</c:v>
                </c:pt>
                <c:pt idx="2798">
                  <c:v>7.102E-2</c:v>
                </c:pt>
                <c:pt idx="2799">
                  <c:v>6.9869000000000001E-2</c:v>
                </c:pt>
                <c:pt idx="2800">
                  <c:v>6.9889999999999994E-2</c:v>
                </c:pt>
                <c:pt idx="2801">
                  <c:v>7.1012000000000006E-2</c:v>
                </c:pt>
                <c:pt idx="2802">
                  <c:v>7.3476E-2</c:v>
                </c:pt>
                <c:pt idx="2803">
                  <c:v>7.7425999999999995E-2</c:v>
                </c:pt>
                <c:pt idx="2804">
                  <c:v>8.2584000000000005E-2</c:v>
                </c:pt>
                <c:pt idx="2805">
                  <c:v>8.8449E-2</c:v>
                </c:pt>
                <c:pt idx="2806">
                  <c:v>9.4761999999999999E-2</c:v>
                </c:pt>
                <c:pt idx="2807">
                  <c:v>0.10151200000000001</c:v>
                </c:pt>
                <c:pt idx="2808">
                  <c:v>0.108746</c:v>
                </c:pt>
                <c:pt idx="2809">
                  <c:v>0.11665499999999999</c:v>
                </c:pt>
                <c:pt idx="2810">
                  <c:v>0.125475</c:v>
                </c:pt>
                <c:pt idx="2811">
                  <c:v>0.13515099999999999</c:v>
                </c:pt>
                <c:pt idx="2812">
                  <c:v>0.144952</c:v>
                </c:pt>
                <c:pt idx="2813">
                  <c:v>0.15284500000000001</c:v>
                </c:pt>
                <c:pt idx="2814">
                  <c:v>0.157417</c:v>
                </c:pt>
                <c:pt idx="2815">
                  <c:v>0.160382</c:v>
                </c:pt>
                <c:pt idx="2816">
                  <c:v>0.163219</c:v>
                </c:pt>
                <c:pt idx="2817">
                  <c:v>0.16650100000000001</c:v>
                </c:pt>
                <c:pt idx="2818">
                  <c:v>0.17056199999999999</c:v>
                </c:pt>
                <c:pt idx="2819">
                  <c:v>0.17518300000000001</c:v>
                </c:pt>
                <c:pt idx="2820">
                  <c:v>0.17988899999999999</c:v>
                </c:pt>
                <c:pt idx="2821">
                  <c:v>0.18543699999999999</c:v>
                </c:pt>
                <c:pt idx="2822">
                  <c:v>0.192718</c:v>
                </c:pt>
                <c:pt idx="2823">
                  <c:v>0.201985</c:v>
                </c:pt>
                <c:pt idx="2824">
                  <c:v>0.21338199999999999</c:v>
                </c:pt>
                <c:pt idx="2825">
                  <c:v>0.22728599999999999</c:v>
                </c:pt>
                <c:pt idx="2826">
                  <c:v>0.24388000000000001</c:v>
                </c:pt>
                <c:pt idx="2827">
                  <c:v>0.26272299999999998</c:v>
                </c:pt>
                <c:pt idx="2828">
                  <c:v>0.28293699999999999</c:v>
                </c:pt>
                <c:pt idx="2829">
                  <c:v>0.30369800000000002</c:v>
                </c:pt>
                <c:pt idx="2830">
                  <c:v>0.32450000000000001</c:v>
                </c:pt>
                <c:pt idx="2831">
                  <c:v>0.34528399999999998</c:v>
                </c:pt>
                <c:pt idx="2832">
                  <c:v>0.36662299999999998</c:v>
                </c:pt>
                <c:pt idx="2833">
                  <c:v>0.38940599999999997</c:v>
                </c:pt>
                <c:pt idx="2834">
                  <c:v>0.414047</c:v>
                </c:pt>
                <c:pt idx="2835">
                  <c:v>0.43934099999999998</c:v>
                </c:pt>
                <c:pt idx="2836">
                  <c:v>0.46124700000000002</c:v>
                </c:pt>
                <c:pt idx="2837">
                  <c:v>0.476906</c:v>
                </c:pt>
                <c:pt idx="2838">
                  <c:v>0.48867899999999997</c:v>
                </c:pt>
                <c:pt idx="2839">
                  <c:v>0.50095599999999996</c:v>
                </c:pt>
                <c:pt idx="2840">
                  <c:v>0.51482600000000001</c:v>
                </c:pt>
                <c:pt idx="2841">
                  <c:v>0.52933200000000002</c:v>
                </c:pt>
                <c:pt idx="2842">
                  <c:v>0.54305999999999999</c:v>
                </c:pt>
                <c:pt idx="2843">
                  <c:v>0.55536200000000002</c:v>
                </c:pt>
                <c:pt idx="2844">
                  <c:v>0.56739600000000001</c:v>
                </c:pt>
                <c:pt idx="2845">
                  <c:v>0.58138100000000004</c:v>
                </c:pt>
                <c:pt idx="2846">
                  <c:v>0.59814299999999998</c:v>
                </c:pt>
                <c:pt idx="2847">
                  <c:v>0.61721300000000001</c:v>
                </c:pt>
                <c:pt idx="2848">
                  <c:v>0.63727599999999995</c:v>
                </c:pt>
                <c:pt idx="2849">
                  <c:v>0.65704600000000002</c:v>
                </c:pt>
                <c:pt idx="2850">
                  <c:v>0.676952</c:v>
                </c:pt>
                <c:pt idx="2851">
                  <c:v>0.69792100000000001</c:v>
                </c:pt>
                <c:pt idx="2852">
                  <c:v>0.72011599999999998</c:v>
                </c:pt>
                <c:pt idx="2853">
                  <c:v>0.743089</c:v>
                </c:pt>
                <c:pt idx="2854">
                  <c:v>0.76641599999999999</c:v>
                </c:pt>
                <c:pt idx="2855">
                  <c:v>0.79026799999999997</c:v>
                </c:pt>
                <c:pt idx="2856">
                  <c:v>0.81477299999999997</c:v>
                </c:pt>
                <c:pt idx="2857">
                  <c:v>0.83879599999999999</c:v>
                </c:pt>
                <c:pt idx="2858">
                  <c:v>0.86052600000000001</c:v>
                </c:pt>
                <c:pt idx="2859">
                  <c:v>0.87882800000000005</c:v>
                </c:pt>
                <c:pt idx="2860">
                  <c:v>0.89361000000000002</c:v>
                </c:pt>
                <c:pt idx="2861">
                  <c:v>0.907636</c:v>
                </c:pt>
                <c:pt idx="2862">
                  <c:v>0.92386999999999997</c:v>
                </c:pt>
                <c:pt idx="2863">
                  <c:v>0.94247099999999995</c:v>
                </c:pt>
                <c:pt idx="2864">
                  <c:v>0.96257899999999996</c:v>
                </c:pt>
                <c:pt idx="2865">
                  <c:v>0.98299499999999995</c:v>
                </c:pt>
                <c:pt idx="2866">
                  <c:v>1.0025310000000001</c:v>
                </c:pt>
                <c:pt idx="2867">
                  <c:v>1.021002</c:v>
                </c:pt>
                <c:pt idx="2868">
                  <c:v>1.0393220000000001</c:v>
                </c:pt>
                <c:pt idx="2869">
                  <c:v>1.0581929999999999</c:v>
                </c:pt>
                <c:pt idx="2870">
                  <c:v>1.0775030000000001</c:v>
                </c:pt>
                <c:pt idx="2871">
                  <c:v>1.0965560000000001</c:v>
                </c:pt>
                <c:pt idx="2872">
                  <c:v>1.1146469999999999</c:v>
                </c:pt>
                <c:pt idx="2873">
                  <c:v>1.1321810000000001</c:v>
                </c:pt>
                <c:pt idx="2874">
                  <c:v>1.1506970000000001</c:v>
                </c:pt>
                <c:pt idx="2875">
                  <c:v>1.170704</c:v>
                </c:pt>
                <c:pt idx="2876">
                  <c:v>1.191724</c:v>
                </c:pt>
                <c:pt idx="2877">
                  <c:v>1.21323</c:v>
                </c:pt>
                <c:pt idx="2878">
                  <c:v>1.2346710000000001</c:v>
                </c:pt>
                <c:pt idx="2879">
                  <c:v>1.2538039999999999</c:v>
                </c:pt>
                <c:pt idx="2880">
                  <c:v>1.2657769999999999</c:v>
                </c:pt>
                <c:pt idx="2881">
                  <c:v>1.2716149999999999</c:v>
                </c:pt>
                <c:pt idx="2882">
                  <c:v>1.276073</c:v>
                </c:pt>
                <c:pt idx="2883">
                  <c:v>1.282162</c:v>
                </c:pt>
                <c:pt idx="2884">
                  <c:v>1.2908360000000001</c:v>
                </c:pt>
                <c:pt idx="2885">
                  <c:v>1.3019849999999999</c:v>
                </c:pt>
                <c:pt idx="2886">
                  <c:v>1.3151600000000001</c:v>
                </c:pt>
                <c:pt idx="2887">
                  <c:v>1.329394</c:v>
                </c:pt>
                <c:pt idx="2888">
                  <c:v>1.342892</c:v>
                </c:pt>
                <c:pt idx="2889">
                  <c:v>1.353497</c:v>
                </c:pt>
                <c:pt idx="2890">
                  <c:v>1.3604270000000001</c:v>
                </c:pt>
                <c:pt idx="2891">
                  <c:v>1.36555</c:v>
                </c:pt>
                <c:pt idx="2892">
                  <c:v>1.371604</c:v>
                </c:pt>
                <c:pt idx="2893">
                  <c:v>1.379891</c:v>
                </c:pt>
                <c:pt idx="2894">
                  <c:v>1.3903859999999999</c:v>
                </c:pt>
                <c:pt idx="2895">
                  <c:v>1.4026829999999999</c:v>
                </c:pt>
                <c:pt idx="2896">
                  <c:v>1.4164600000000001</c:v>
                </c:pt>
                <c:pt idx="2897">
                  <c:v>1.431573</c:v>
                </c:pt>
                <c:pt idx="2898">
                  <c:v>1.4481470000000001</c:v>
                </c:pt>
                <c:pt idx="2899">
                  <c:v>1.466412</c:v>
                </c:pt>
                <c:pt idx="2900">
                  <c:v>1.486065</c:v>
                </c:pt>
                <c:pt idx="2901">
                  <c:v>1.505773</c:v>
                </c:pt>
                <c:pt idx="2902">
                  <c:v>1.523334</c:v>
                </c:pt>
                <c:pt idx="2903">
                  <c:v>1.536349</c:v>
                </c:pt>
                <c:pt idx="2904">
                  <c:v>1.5441149999999999</c:v>
                </c:pt>
                <c:pt idx="2905">
                  <c:v>1.550484</c:v>
                </c:pt>
                <c:pt idx="2906">
                  <c:v>1.558057</c:v>
                </c:pt>
                <c:pt idx="2907">
                  <c:v>1.5672509999999999</c:v>
                </c:pt>
                <c:pt idx="2908">
                  <c:v>1.57812</c:v>
                </c:pt>
                <c:pt idx="2909">
                  <c:v>1.589968</c:v>
                </c:pt>
                <c:pt idx="2910">
                  <c:v>1.6015090000000001</c:v>
                </c:pt>
                <c:pt idx="2911">
                  <c:v>1.6114299999999999</c:v>
                </c:pt>
                <c:pt idx="2912">
                  <c:v>1.6191150000000001</c:v>
                </c:pt>
                <c:pt idx="2913">
                  <c:v>1.6251450000000001</c:v>
                </c:pt>
                <c:pt idx="2914">
                  <c:v>1.6311089999999999</c:v>
                </c:pt>
                <c:pt idx="2915">
                  <c:v>1.638199</c:v>
                </c:pt>
                <c:pt idx="2916">
                  <c:v>1.646126</c:v>
                </c:pt>
                <c:pt idx="2917">
                  <c:v>1.65428</c:v>
                </c:pt>
                <c:pt idx="2918">
                  <c:v>1.662639</c:v>
                </c:pt>
                <c:pt idx="2919">
                  <c:v>1.6715139999999999</c:v>
                </c:pt>
                <c:pt idx="2920">
                  <c:v>1.681041</c:v>
                </c:pt>
                <c:pt idx="2921">
                  <c:v>1.6906870000000001</c:v>
                </c:pt>
                <c:pt idx="2922">
                  <c:v>1.699484</c:v>
                </c:pt>
                <c:pt idx="2923">
                  <c:v>1.7071270000000001</c:v>
                </c:pt>
                <c:pt idx="2924">
                  <c:v>1.713784</c:v>
                </c:pt>
                <c:pt idx="2925">
                  <c:v>1.719133</c:v>
                </c:pt>
                <c:pt idx="2926">
                  <c:v>1.7224079999999999</c:v>
                </c:pt>
                <c:pt idx="2927">
                  <c:v>1.722863</c:v>
                </c:pt>
                <c:pt idx="2928">
                  <c:v>1.720091</c:v>
                </c:pt>
                <c:pt idx="2929">
                  <c:v>1.7149589999999999</c:v>
                </c:pt>
                <c:pt idx="2930">
                  <c:v>1.7098739999999999</c:v>
                </c:pt>
                <c:pt idx="2931">
                  <c:v>1.7050240000000001</c:v>
                </c:pt>
                <c:pt idx="2932">
                  <c:v>1.6986859999999999</c:v>
                </c:pt>
                <c:pt idx="2933">
                  <c:v>1.6907460000000001</c:v>
                </c:pt>
                <c:pt idx="2934">
                  <c:v>1.681978</c:v>
                </c:pt>
                <c:pt idx="2935">
                  <c:v>1.6729149999999999</c:v>
                </c:pt>
                <c:pt idx="2936">
                  <c:v>1.6636850000000001</c:v>
                </c:pt>
                <c:pt idx="2937">
                  <c:v>1.6541140000000001</c:v>
                </c:pt>
                <c:pt idx="2938">
                  <c:v>1.643848</c:v>
                </c:pt>
                <c:pt idx="2939">
                  <c:v>1.632622</c:v>
                </c:pt>
                <c:pt idx="2940">
                  <c:v>1.6206430000000001</c:v>
                </c:pt>
                <c:pt idx="2941">
                  <c:v>1.6084860000000001</c:v>
                </c:pt>
                <c:pt idx="2942">
                  <c:v>1.596417</c:v>
                </c:pt>
                <c:pt idx="2943">
                  <c:v>1.5841890000000001</c:v>
                </c:pt>
                <c:pt idx="2944">
                  <c:v>1.571275</c:v>
                </c:pt>
                <c:pt idx="2945">
                  <c:v>1.5571360000000001</c:v>
                </c:pt>
                <c:pt idx="2946">
                  <c:v>1.541887</c:v>
                </c:pt>
                <c:pt idx="2947">
                  <c:v>1.526627</c:v>
                </c:pt>
                <c:pt idx="2948">
                  <c:v>1.5122580000000001</c:v>
                </c:pt>
                <c:pt idx="2949">
                  <c:v>1.498772</c:v>
                </c:pt>
                <c:pt idx="2950">
                  <c:v>1.485792</c:v>
                </c:pt>
                <c:pt idx="2951">
                  <c:v>1.473028</c:v>
                </c:pt>
                <c:pt idx="2952">
                  <c:v>1.4602930000000001</c:v>
                </c:pt>
                <c:pt idx="2953">
                  <c:v>1.447262</c:v>
                </c:pt>
                <c:pt idx="2954">
                  <c:v>1.433346</c:v>
                </c:pt>
                <c:pt idx="2955">
                  <c:v>1.418118</c:v>
                </c:pt>
                <c:pt idx="2956">
                  <c:v>1.402377</c:v>
                </c:pt>
                <c:pt idx="2957">
                  <c:v>1.387659</c:v>
                </c:pt>
                <c:pt idx="2958">
                  <c:v>1.3742859999999999</c:v>
                </c:pt>
                <c:pt idx="2959">
                  <c:v>1.361826</c:v>
                </c:pt>
                <c:pt idx="2960">
                  <c:v>1.349953</c:v>
                </c:pt>
                <c:pt idx="2961">
                  <c:v>1.3385549999999999</c:v>
                </c:pt>
                <c:pt idx="2962">
                  <c:v>1.3275170000000001</c:v>
                </c:pt>
                <c:pt idx="2963">
                  <c:v>1.3166199999999999</c:v>
                </c:pt>
                <c:pt idx="2964">
                  <c:v>1.305687</c:v>
                </c:pt>
                <c:pt idx="2965">
                  <c:v>1.2947200000000001</c:v>
                </c:pt>
                <c:pt idx="2966">
                  <c:v>1.283857</c:v>
                </c:pt>
                <c:pt idx="2967">
                  <c:v>1.273212</c:v>
                </c:pt>
                <c:pt idx="2968">
                  <c:v>1.262726</c:v>
                </c:pt>
                <c:pt idx="2969">
                  <c:v>1.2522219999999999</c:v>
                </c:pt>
                <c:pt idx="2970">
                  <c:v>1.2416119999999999</c:v>
                </c:pt>
                <c:pt idx="2971">
                  <c:v>1.2309920000000001</c:v>
                </c:pt>
                <c:pt idx="2972">
                  <c:v>1.220529</c:v>
                </c:pt>
                <c:pt idx="2973">
                  <c:v>1.210269</c:v>
                </c:pt>
                <c:pt idx="2974">
                  <c:v>1.200072</c:v>
                </c:pt>
                <c:pt idx="2975">
                  <c:v>1.1897489999999999</c:v>
                </c:pt>
                <c:pt idx="2976">
                  <c:v>1.1792659999999999</c:v>
                </c:pt>
                <c:pt idx="2977">
                  <c:v>1.168766</c:v>
                </c:pt>
                <c:pt idx="2978">
                  <c:v>1.1584399999999999</c:v>
                </c:pt>
                <c:pt idx="2979">
                  <c:v>1.1483950000000001</c:v>
                </c:pt>
                <c:pt idx="2980">
                  <c:v>1.138666</c:v>
                </c:pt>
                <c:pt idx="2981">
                  <c:v>1.129281</c:v>
                </c:pt>
                <c:pt idx="2982">
                  <c:v>1.120314</c:v>
                </c:pt>
                <c:pt idx="2983">
                  <c:v>1.111866</c:v>
                </c:pt>
                <c:pt idx="2984">
                  <c:v>1.104034</c:v>
                </c:pt>
                <c:pt idx="2985">
                  <c:v>1.096878</c:v>
                </c:pt>
                <c:pt idx="2986">
                  <c:v>1.090392</c:v>
                </c:pt>
                <c:pt idx="2987">
                  <c:v>1.084355</c:v>
                </c:pt>
                <c:pt idx="2988">
                  <c:v>1.0778570000000001</c:v>
                </c:pt>
                <c:pt idx="2989">
                  <c:v>1.069807</c:v>
                </c:pt>
                <c:pt idx="2990">
                  <c:v>1.0606450000000001</c:v>
                </c:pt>
                <c:pt idx="2991">
                  <c:v>1.0514190000000001</c:v>
                </c:pt>
                <c:pt idx="2992">
                  <c:v>1.0426580000000001</c:v>
                </c:pt>
                <c:pt idx="2993">
                  <c:v>1.0344629999999999</c:v>
                </c:pt>
                <c:pt idx="2994">
                  <c:v>1.0268980000000001</c:v>
                </c:pt>
                <c:pt idx="2995">
                  <c:v>1.020243</c:v>
                </c:pt>
                <c:pt idx="2996">
                  <c:v>1.0147379999999999</c:v>
                </c:pt>
                <c:pt idx="2997">
                  <c:v>1.009871</c:v>
                </c:pt>
                <c:pt idx="2998">
                  <c:v>1.004143</c:v>
                </c:pt>
                <c:pt idx="2999">
                  <c:v>0.99682000000000004</c:v>
                </c:pt>
                <c:pt idx="3000">
                  <c:v>0.98880299999999999</c:v>
                </c:pt>
                <c:pt idx="3001">
                  <c:v>0.98129999999999995</c:v>
                </c:pt>
                <c:pt idx="3002">
                  <c:v>0.97504100000000005</c:v>
                </c:pt>
                <c:pt idx="3003">
                  <c:v>0.97014599999999995</c:v>
                </c:pt>
                <c:pt idx="3004">
                  <c:v>0.96618999999999999</c:v>
                </c:pt>
                <c:pt idx="3005">
                  <c:v>0.96257800000000004</c:v>
                </c:pt>
                <c:pt idx="3006">
                  <c:v>0.959206</c:v>
                </c:pt>
                <c:pt idx="3007">
                  <c:v>0.95653699999999997</c:v>
                </c:pt>
                <c:pt idx="3008">
                  <c:v>0.95511800000000002</c:v>
                </c:pt>
                <c:pt idx="3009">
                  <c:v>0.95521900000000004</c:v>
                </c:pt>
                <c:pt idx="3010">
                  <c:v>0.956735</c:v>
                </c:pt>
                <c:pt idx="3011">
                  <c:v>0.959063</c:v>
                </c:pt>
                <c:pt idx="3012">
                  <c:v>0.96030300000000002</c:v>
                </c:pt>
                <c:pt idx="3013">
                  <c:v>0.95723400000000003</c:v>
                </c:pt>
                <c:pt idx="3014">
                  <c:v>0.94966300000000003</c:v>
                </c:pt>
                <c:pt idx="3015">
                  <c:v>0.940527</c:v>
                </c:pt>
                <c:pt idx="3016">
                  <c:v>0.93216500000000002</c:v>
                </c:pt>
                <c:pt idx="3017">
                  <c:v>0.92565600000000003</c:v>
                </c:pt>
                <c:pt idx="3018">
                  <c:v>0.92108400000000001</c:v>
                </c:pt>
                <c:pt idx="3019">
                  <c:v>0.91741799999999996</c:v>
                </c:pt>
                <c:pt idx="3020">
                  <c:v>0.91320900000000005</c:v>
                </c:pt>
                <c:pt idx="3021">
                  <c:v>0.90804600000000002</c:v>
                </c:pt>
                <c:pt idx="3022">
                  <c:v>0.902702</c:v>
                </c:pt>
                <c:pt idx="3023">
                  <c:v>0.89910800000000002</c:v>
                </c:pt>
                <c:pt idx="3024">
                  <c:v>0.89878899999999995</c:v>
                </c:pt>
                <c:pt idx="3025">
                  <c:v>0.90120999999999996</c:v>
                </c:pt>
                <c:pt idx="3026">
                  <c:v>0.90481</c:v>
                </c:pt>
                <c:pt idx="3027">
                  <c:v>0.90876900000000005</c:v>
                </c:pt>
                <c:pt idx="3028">
                  <c:v>0.91329000000000005</c:v>
                </c:pt>
                <c:pt idx="3029">
                  <c:v>0.91914099999999999</c:v>
                </c:pt>
                <c:pt idx="3030">
                  <c:v>0.92734300000000003</c:v>
                </c:pt>
                <c:pt idx="3031">
                  <c:v>0.938415</c:v>
                </c:pt>
                <c:pt idx="3032">
                  <c:v>0.95171899999999998</c:v>
                </c:pt>
                <c:pt idx="3033">
                  <c:v>0.96581300000000003</c:v>
                </c:pt>
                <c:pt idx="3034">
                  <c:v>0.97924699999999998</c:v>
                </c:pt>
                <c:pt idx="3035">
                  <c:v>0.99030799999999997</c:v>
                </c:pt>
                <c:pt idx="3036">
                  <c:v>0.99652799999999997</c:v>
                </c:pt>
                <c:pt idx="3037">
                  <c:v>0.99657499999999999</c:v>
                </c:pt>
                <c:pt idx="3038">
                  <c:v>0.99376100000000001</c:v>
                </c:pt>
                <c:pt idx="3039">
                  <c:v>0.99212900000000004</c:v>
                </c:pt>
                <c:pt idx="3040">
                  <c:v>0.99088200000000004</c:v>
                </c:pt>
                <c:pt idx="3041">
                  <c:v>0.98738599999999999</c:v>
                </c:pt>
                <c:pt idx="3042">
                  <c:v>0.98156900000000002</c:v>
                </c:pt>
                <c:pt idx="3043">
                  <c:v>0.97455099999999995</c:v>
                </c:pt>
                <c:pt idx="3044">
                  <c:v>0.96790299999999996</c:v>
                </c:pt>
                <c:pt idx="3045">
                  <c:v>0.96348900000000004</c:v>
                </c:pt>
                <c:pt idx="3046">
                  <c:v>0.96206000000000003</c:v>
                </c:pt>
                <c:pt idx="3047">
                  <c:v>0.96305200000000002</c:v>
                </c:pt>
                <c:pt idx="3048">
                  <c:v>0.96486499999999997</c:v>
                </c:pt>
                <c:pt idx="3049">
                  <c:v>0.96558200000000005</c:v>
                </c:pt>
                <c:pt idx="3050">
                  <c:v>0.96505099999999999</c:v>
                </c:pt>
                <c:pt idx="3051">
                  <c:v>0.96499599999999996</c:v>
                </c:pt>
                <c:pt idx="3052">
                  <c:v>0.96686700000000003</c:v>
                </c:pt>
                <c:pt idx="3053">
                  <c:v>0.971086</c:v>
                </c:pt>
                <c:pt idx="3054">
                  <c:v>0.97748299999999999</c:v>
                </c:pt>
                <c:pt idx="3055">
                  <c:v>0.98536000000000001</c:v>
                </c:pt>
                <c:pt idx="3056">
                  <c:v>0.99348700000000001</c:v>
                </c:pt>
                <c:pt idx="3057">
                  <c:v>1.0008429999999999</c:v>
                </c:pt>
                <c:pt idx="3058">
                  <c:v>1.0072749999999999</c:v>
                </c:pt>
                <c:pt idx="3059">
                  <c:v>1.012686</c:v>
                </c:pt>
                <c:pt idx="3060">
                  <c:v>1.0164690000000001</c:v>
                </c:pt>
                <c:pt idx="3061">
                  <c:v>1.018335</c:v>
                </c:pt>
                <c:pt idx="3062">
                  <c:v>1.0187489999999999</c:v>
                </c:pt>
                <c:pt idx="3063">
                  <c:v>1.017782</c:v>
                </c:pt>
                <c:pt idx="3064">
                  <c:v>1.0148239999999999</c:v>
                </c:pt>
                <c:pt idx="3065">
                  <c:v>1.0101800000000001</c:v>
                </c:pt>
                <c:pt idx="3066">
                  <c:v>1.0048630000000001</c:v>
                </c:pt>
                <c:pt idx="3067">
                  <c:v>0.99874799999999997</c:v>
                </c:pt>
                <c:pt idx="3068">
                  <c:v>0.99237200000000003</c:v>
                </c:pt>
                <c:pt idx="3069">
                  <c:v>0.98684499999999997</c:v>
                </c:pt>
                <c:pt idx="3070">
                  <c:v>0.98277099999999995</c:v>
                </c:pt>
                <c:pt idx="3071">
                  <c:v>0.97958100000000004</c:v>
                </c:pt>
                <c:pt idx="3072">
                  <c:v>0.97536900000000004</c:v>
                </c:pt>
                <c:pt idx="3073">
                  <c:v>0.96887699999999999</c:v>
                </c:pt>
                <c:pt idx="3074">
                  <c:v>0.96125400000000005</c:v>
                </c:pt>
                <c:pt idx="3075">
                  <c:v>0.95413599999999998</c:v>
                </c:pt>
                <c:pt idx="3076">
                  <c:v>0.94845199999999996</c:v>
                </c:pt>
                <c:pt idx="3077">
                  <c:v>0.94475200000000004</c:v>
                </c:pt>
                <c:pt idx="3078">
                  <c:v>0.94301400000000002</c:v>
                </c:pt>
                <c:pt idx="3079">
                  <c:v>0.94246300000000005</c:v>
                </c:pt>
                <c:pt idx="3080">
                  <c:v>0.94229099999999999</c:v>
                </c:pt>
                <c:pt idx="3081">
                  <c:v>0.94239600000000001</c:v>
                </c:pt>
                <c:pt idx="3082">
                  <c:v>0.94303700000000001</c:v>
                </c:pt>
                <c:pt idx="3083">
                  <c:v>0.94398300000000002</c:v>
                </c:pt>
                <c:pt idx="3084">
                  <c:v>0.94461899999999999</c:v>
                </c:pt>
                <c:pt idx="3085">
                  <c:v>0.94457999999999998</c:v>
                </c:pt>
                <c:pt idx="3086">
                  <c:v>0.94288099999999997</c:v>
                </c:pt>
                <c:pt idx="3087">
                  <c:v>0.93698499999999996</c:v>
                </c:pt>
                <c:pt idx="3088">
                  <c:v>0.92596000000000001</c:v>
                </c:pt>
                <c:pt idx="3089">
                  <c:v>0.91093900000000005</c:v>
                </c:pt>
                <c:pt idx="3090">
                  <c:v>0.89335399999999998</c:v>
                </c:pt>
                <c:pt idx="3091">
                  <c:v>0.87545700000000004</c:v>
                </c:pt>
                <c:pt idx="3092">
                  <c:v>0.85946800000000001</c:v>
                </c:pt>
                <c:pt idx="3093">
                  <c:v>0.84577599999999997</c:v>
                </c:pt>
                <c:pt idx="3094">
                  <c:v>0.83339200000000002</c:v>
                </c:pt>
                <c:pt idx="3095">
                  <c:v>0.82104500000000002</c:v>
                </c:pt>
                <c:pt idx="3096">
                  <c:v>0.80796699999999999</c:v>
                </c:pt>
                <c:pt idx="3097">
                  <c:v>0.79466599999999998</c:v>
                </c:pt>
                <c:pt idx="3098">
                  <c:v>0.78227000000000002</c:v>
                </c:pt>
                <c:pt idx="3099">
                  <c:v>0.77142999999999995</c:v>
                </c:pt>
                <c:pt idx="3100">
                  <c:v>0.76250099999999998</c:v>
                </c:pt>
                <c:pt idx="3101">
                  <c:v>0.75514300000000001</c:v>
                </c:pt>
                <c:pt idx="3102">
                  <c:v>0.74825900000000001</c:v>
                </c:pt>
                <c:pt idx="3103">
                  <c:v>0.74142200000000003</c:v>
                </c:pt>
                <c:pt idx="3104">
                  <c:v>0.73528400000000005</c:v>
                </c:pt>
                <c:pt idx="3105">
                  <c:v>0.73040799999999995</c:v>
                </c:pt>
                <c:pt idx="3106">
                  <c:v>0.72652700000000003</c:v>
                </c:pt>
                <c:pt idx="3107">
                  <c:v>0.72285999999999995</c:v>
                </c:pt>
                <c:pt idx="3108">
                  <c:v>0.71858100000000003</c:v>
                </c:pt>
                <c:pt idx="3109">
                  <c:v>0.71251299999999995</c:v>
                </c:pt>
                <c:pt idx="3110">
                  <c:v>0.70262400000000003</c:v>
                </c:pt>
                <c:pt idx="3111">
                  <c:v>0.68803499999999995</c:v>
                </c:pt>
                <c:pt idx="3112">
                  <c:v>0.67152299999999998</c:v>
                </c:pt>
                <c:pt idx="3113">
                  <c:v>0.65578400000000003</c:v>
                </c:pt>
                <c:pt idx="3114">
                  <c:v>0.64099499999999998</c:v>
                </c:pt>
                <c:pt idx="3115">
                  <c:v>0.62646500000000005</c:v>
                </c:pt>
                <c:pt idx="3116">
                  <c:v>0.61182499999999995</c:v>
                </c:pt>
                <c:pt idx="3117">
                  <c:v>0.59727699999999995</c:v>
                </c:pt>
                <c:pt idx="3118">
                  <c:v>0.58338699999999999</c:v>
                </c:pt>
                <c:pt idx="3119">
                  <c:v>0.57076700000000002</c:v>
                </c:pt>
                <c:pt idx="3120">
                  <c:v>0.559643</c:v>
                </c:pt>
                <c:pt idx="3121">
                  <c:v>0.54963899999999999</c:v>
                </c:pt>
                <c:pt idx="3122">
                  <c:v>0.54006600000000005</c:v>
                </c:pt>
                <c:pt idx="3123">
                  <c:v>0.53049000000000002</c:v>
                </c:pt>
                <c:pt idx="3124">
                  <c:v>0.52078400000000002</c:v>
                </c:pt>
                <c:pt idx="3125">
                  <c:v>0.51091799999999998</c:v>
                </c:pt>
                <c:pt idx="3126">
                  <c:v>0.50140899999999999</c:v>
                </c:pt>
                <c:pt idx="3127">
                  <c:v>0.493593</c:v>
                </c:pt>
                <c:pt idx="3128">
                  <c:v>0.48841000000000001</c:v>
                </c:pt>
                <c:pt idx="3129">
                  <c:v>0.48555799999999999</c:v>
                </c:pt>
                <c:pt idx="3130">
                  <c:v>0.483991</c:v>
                </c:pt>
                <c:pt idx="3131">
                  <c:v>0.48293999999999998</c:v>
                </c:pt>
                <c:pt idx="3132">
                  <c:v>0.48206500000000002</c:v>
                </c:pt>
                <c:pt idx="3133">
                  <c:v>0.48069400000000001</c:v>
                </c:pt>
                <c:pt idx="3134">
                  <c:v>0.477497</c:v>
                </c:pt>
                <c:pt idx="3135">
                  <c:v>0.47149600000000003</c:v>
                </c:pt>
                <c:pt idx="3136">
                  <c:v>0.46331499999999998</c:v>
                </c:pt>
                <c:pt idx="3137">
                  <c:v>0.45431300000000002</c:v>
                </c:pt>
                <c:pt idx="3138">
                  <c:v>0.44547100000000001</c:v>
                </c:pt>
                <c:pt idx="3139">
                  <c:v>0.43756400000000001</c:v>
                </c:pt>
                <c:pt idx="3140">
                  <c:v>0.43145099999999997</c:v>
                </c:pt>
                <c:pt idx="3141">
                  <c:v>0.42771300000000001</c:v>
                </c:pt>
                <c:pt idx="3142">
                  <c:v>0.42648999999999998</c:v>
                </c:pt>
                <c:pt idx="3143">
                  <c:v>0.42766599999999999</c:v>
                </c:pt>
                <c:pt idx="3144">
                  <c:v>0.43085800000000002</c:v>
                </c:pt>
                <c:pt idx="3145">
                  <c:v>0.43517699999999998</c:v>
                </c:pt>
                <c:pt idx="3146">
                  <c:v>0.43947900000000001</c:v>
                </c:pt>
                <c:pt idx="3147">
                  <c:v>0.44351000000000002</c:v>
                </c:pt>
                <c:pt idx="3148">
                  <c:v>0.44807000000000002</c:v>
                </c:pt>
                <c:pt idx="3149">
                  <c:v>0.45400800000000002</c:v>
                </c:pt>
                <c:pt idx="3150">
                  <c:v>0.46170600000000001</c:v>
                </c:pt>
                <c:pt idx="3151">
                  <c:v>0.47115499999999999</c:v>
                </c:pt>
                <c:pt idx="3152">
                  <c:v>0.48199399999999998</c:v>
                </c:pt>
                <c:pt idx="3153">
                  <c:v>0.49342200000000003</c:v>
                </c:pt>
                <c:pt idx="3154">
                  <c:v>0.50444599999999995</c:v>
                </c:pt>
                <c:pt idx="3155">
                  <c:v>0.51426000000000005</c:v>
                </c:pt>
                <c:pt idx="3156">
                  <c:v>0.521868</c:v>
                </c:pt>
                <c:pt idx="3157">
                  <c:v>0.52597700000000003</c:v>
                </c:pt>
                <c:pt idx="3158">
                  <c:v>0.52597000000000005</c:v>
                </c:pt>
                <c:pt idx="3159">
                  <c:v>0.52252500000000002</c:v>
                </c:pt>
                <c:pt idx="3160">
                  <c:v>0.51770000000000005</c:v>
                </c:pt>
                <c:pt idx="3161">
                  <c:v>0.51365099999999997</c:v>
                </c:pt>
                <c:pt idx="3162">
                  <c:v>0.51135699999999995</c:v>
                </c:pt>
                <c:pt idx="3163">
                  <c:v>0.51078199999999996</c:v>
                </c:pt>
                <c:pt idx="3164">
                  <c:v>0.51139699999999999</c:v>
                </c:pt>
                <c:pt idx="3165">
                  <c:v>0.51284200000000002</c:v>
                </c:pt>
                <c:pt idx="3166">
                  <c:v>0.51527100000000003</c:v>
                </c:pt>
                <c:pt idx="3167">
                  <c:v>0.51896100000000001</c:v>
                </c:pt>
                <c:pt idx="3168">
                  <c:v>0.52370399999999995</c:v>
                </c:pt>
                <c:pt idx="3169">
                  <c:v>0.52862399999999998</c:v>
                </c:pt>
                <c:pt idx="3170">
                  <c:v>0.532945</c:v>
                </c:pt>
                <c:pt idx="3171">
                  <c:v>0.53710400000000003</c:v>
                </c:pt>
                <c:pt idx="3172">
                  <c:v>0.54207000000000005</c:v>
                </c:pt>
                <c:pt idx="3173">
                  <c:v>0.54825999999999997</c:v>
                </c:pt>
                <c:pt idx="3174">
                  <c:v>0.55563499999999999</c:v>
                </c:pt>
                <c:pt idx="3175">
                  <c:v>0.56396000000000002</c:v>
                </c:pt>
                <c:pt idx="3176">
                  <c:v>0.57273700000000005</c:v>
                </c:pt>
                <c:pt idx="3177">
                  <c:v>0.58107699999999995</c:v>
                </c:pt>
                <c:pt idx="3178">
                  <c:v>0.58791899999999997</c:v>
                </c:pt>
                <c:pt idx="3179">
                  <c:v>0.59248800000000001</c:v>
                </c:pt>
                <c:pt idx="3180">
                  <c:v>0.59459200000000001</c:v>
                </c:pt>
                <c:pt idx="3181">
                  <c:v>0.59479899999999997</c:v>
                </c:pt>
                <c:pt idx="3182">
                  <c:v>0.59431500000000004</c:v>
                </c:pt>
                <c:pt idx="3183">
                  <c:v>0.59413000000000005</c:v>
                </c:pt>
                <c:pt idx="3184">
                  <c:v>0.59462999999999999</c:v>
                </c:pt>
                <c:pt idx="3185">
                  <c:v>0.59530899999999998</c:v>
                </c:pt>
                <c:pt idx="3186">
                  <c:v>0.59474000000000005</c:v>
                </c:pt>
                <c:pt idx="3187">
                  <c:v>0.59241500000000002</c:v>
                </c:pt>
                <c:pt idx="3188">
                  <c:v>0.58907399999999999</c:v>
                </c:pt>
                <c:pt idx="3189">
                  <c:v>0.58566300000000004</c:v>
                </c:pt>
                <c:pt idx="3190">
                  <c:v>0.58262700000000001</c:v>
                </c:pt>
                <c:pt idx="3191">
                  <c:v>0.57971399999999995</c:v>
                </c:pt>
                <c:pt idx="3192">
                  <c:v>0.57644499999999999</c:v>
                </c:pt>
                <c:pt idx="3193">
                  <c:v>0.57254799999999995</c:v>
                </c:pt>
                <c:pt idx="3194">
                  <c:v>0.56807200000000002</c:v>
                </c:pt>
                <c:pt idx="3195">
                  <c:v>0.56332899999999997</c:v>
                </c:pt>
                <c:pt idx="3196">
                  <c:v>0.55862199999999995</c:v>
                </c:pt>
                <c:pt idx="3197">
                  <c:v>0.55421900000000002</c:v>
                </c:pt>
                <c:pt idx="3198">
                  <c:v>0.55036200000000002</c:v>
                </c:pt>
                <c:pt idx="3199">
                  <c:v>0.54720100000000005</c:v>
                </c:pt>
                <c:pt idx="3200">
                  <c:v>0.54486000000000001</c:v>
                </c:pt>
                <c:pt idx="3201">
                  <c:v>0.54350799999999999</c:v>
                </c:pt>
                <c:pt idx="3202">
                  <c:v>0.54317000000000004</c:v>
                </c:pt>
                <c:pt idx="3203">
                  <c:v>0.54343200000000003</c:v>
                </c:pt>
                <c:pt idx="3204">
                  <c:v>0.54369000000000001</c:v>
                </c:pt>
                <c:pt idx="3205">
                  <c:v>0.543956</c:v>
                </c:pt>
                <c:pt idx="3206">
                  <c:v>0.54489600000000005</c:v>
                </c:pt>
                <c:pt idx="3207">
                  <c:v>0.54707700000000004</c:v>
                </c:pt>
                <c:pt idx="3208">
                  <c:v>0.55038600000000004</c:v>
                </c:pt>
                <c:pt idx="3209">
                  <c:v>0.55385399999999996</c:v>
                </c:pt>
                <c:pt idx="3210">
                  <c:v>0.55632199999999998</c:v>
                </c:pt>
                <c:pt idx="3211">
                  <c:v>0.55803499999999995</c:v>
                </c:pt>
                <c:pt idx="3212">
                  <c:v>0.55990399999999996</c:v>
                </c:pt>
                <c:pt idx="3213">
                  <c:v>0.56203599999999998</c:v>
                </c:pt>
                <c:pt idx="3214">
                  <c:v>0.56413199999999997</c:v>
                </c:pt>
                <c:pt idx="3215">
                  <c:v>0.56630999999999998</c:v>
                </c:pt>
                <c:pt idx="3216">
                  <c:v>0.56923299999999999</c:v>
                </c:pt>
                <c:pt idx="3217">
                  <c:v>0.57341799999999998</c:v>
                </c:pt>
                <c:pt idx="3218">
                  <c:v>0.57881099999999996</c:v>
                </c:pt>
                <c:pt idx="3219">
                  <c:v>0.58511400000000002</c:v>
                </c:pt>
                <c:pt idx="3220">
                  <c:v>0.59228199999999998</c:v>
                </c:pt>
                <c:pt idx="3221">
                  <c:v>0.60044299999999995</c:v>
                </c:pt>
                <c:pt idx="3222">
                  <c:v>0.60952300000000004</c:v>
                </c:pt>
                <c:pt idx="3223">
                  <c:v>0.61928899999999998</c:v>
                </c:pt>
                <c:pt idx="3224">
                  <c:v>0.629548</c:v>
                </c:pt>
                <c:pt idx="3225">
                  <c:v>0.64007999999999998</c:v>
                </c:pt>
                <c:pt idx="3226">
                  <c:v>0.65051300000000001</c:v>
                </c:pt>
                <c:pt idx="3227">
                  <c:v>0.66059199999999996</c:v>
                </c:pt>
                <c:pt idx="3228">
                  <c:v>0.670651</c:v>
                </c:pt>
                <c:pt idx="3229">
                  <c:v>0.68135900000000005</c:v>
                </c:pt>
                <c:pt idx="3230">
                  <c:v>0.69264400000000004</c:v>
                </c:pt>
                <c:pt idx="3231">
                  <c:v>0.70356099999999999</c:v>
                </c:pt>
                <c:pt idx="3232">
                  <c:v>0.71321999999999997</c:v>
                </c:pt>
                <c:pt idx="3233">
                  <c:v>0.721024</c:v>
                </c:pt>
                <c:pt idx="3234">
                  <c:v>0.72664899999999999</c:v>
                </c:pt>
                <c:pt idx="3235">
                  <c:v>0.73067000000000004</c:v>
                </c:pt>
                <c:pt idx="3236">
                  <c:v>0.73420300000000005</c:v>
                </c:pt>
                <c:pt idx="3237">
                  <c:v>0.73765999999999998</c:v>
                </c:pt>
                <c:pt idx="3238">
                  <c:v>0.74078599999999994</c:v>
                </c:pt>
                <c:pt idx="3239">
                  <c:v>0.74317200000000005</c:v>
                </c:pt>
                <c:pt idx="3240">
                  <c:v>0.74477599999999999</c:v>
                </c:pt>
                <c:pt idx="3241">
                  <c:v>0.74591600000000002</c:v>
                </c:pt>
                <c:pt idx="3242">
                  <c:v>0.74685100000000004</c:v>
                </c:pt>
                <c:pt idx="3243">
                  <c:v>0.74749600000000005</c:v>
                </c:pt>
                <c:pt idx="3244">
                  <c:v>0.74728499999999998</c:v>
                </c:pt>
                <c:pt idx="3245">
                  <c:v>0.74551800000000001</c:v>
                </c:pt>
                <c:pt idx="3246">
                  <c:v>0.74225600000000003</c:v>
                </c:pt>
                <c:pt idx="3247">
                  <c:v>0.73832100000000001</c:v>
                </c:pt>
                <c:pt idx="3248">
                  <c:v>0.73446999999999996</c:v>
                </c:pt>
                <c:pt idx="3249">
                  <c:v>0.73103300000000004</c:v>
                </c:pt>
                <c:pt idx="3250">
                  <c:v>0.72808200000000001</c:v>
                </c:pt>
                <c:pt idx="3251">
                  <c:v>0.72564899999999999</c:v>
                </c:pt>
                <c:pt idx="3252">
                  <c:v>0.72370299999999999</c:v>
                </c:pt>
                <c:pt idx="3253">
                  <c:v>0.72198700000000005</c:v>
                </c:pt>
                <c:pt idx="3254">
                  <c:v>0.720001</c:v>
                </c:pt>
                <c:pt idx="3255">
                  <c:v>0.71724299999999996</c:v>
                </c:pt>
                <c:pt idx="3256">
                  <c:v>0.71365999999999996</c:v>
                </c:pt>
                <c:pt idx="3257">
                  <c:v>0.70979099999999995</c:v>
                </c:pt>
                <c:pt idx="3258">
                  <c:v>0.70630800000000005</c:v>
                </c:pt>
                <c:pt idx="3259">
                  <c:v>0.70362100000000005</c:v>
                </c:pt>
                <c:pt idx="3260">
                  <c:v>0.70169599999999999</c:v>
                </c:pt>
                <c:pt idx="3261">
                  <c:v>0.70004299999999997</c:v>
                </c:pt>
                <c:pt idx="3262">
                  <c:v>0.69804200000000005</c:v>
                </c:pt>
                <c:pt idx="3263">
                  <c:v>0.69553799999999999</c:v>
                </c:pt>
                <c:pt idx="3264">
                  <c:v>0.69304200000000005</c:v>
                </c:pt>
                <c:pt idx="3265">
                  <c:v>0.69099600000000005</c:v>
                </c:pt>
                <c:pt idx="3266">
                  <c:v>0.68921900000000003</c:v>
                </c:pt>
                <c:pt idx="3267">
                  <c:v>0.68710800000000005</c:v>
                </c:pt>
                <c:pt idx="3268">
                  <c:v>0.68409600000000004</c:v>
                </c:pt>
                <c:pt idx="3269">
                  <c:v>0.68028900000000003</c:v>
                </c:pt>
                <c:pt idx="3270">
                  <c:v>0.676674</c:v>
                </c:pt>
                <c:pt idx="3271">
                  <c:v>0.67411100000000002</c:v>
                </c:pt>
                <c:pt idx="3272">
                  <c:v>0.67248200000000002</c:v>
                </c:pt>
                <c:pt idx="3273">
                  <c:v>0.67097899999999999</c:v>
                </c:pt>
                <c:pt idx="3274">
                  <c:v>0.66879900000000003</c:v>
                </c:pt>
                <c:pt idx="3275">
                  <c:v>0.66569599999999995</c:v>
                </c:pt>
                <c:pt idx="3276">
                  <c:v>0.66191800000000001</c:v>
                </c:pt>
                <c:pt idx="3277">
                  <c:v>0.65769299999999997</c:v>
                </c:pt>
                <c:pt idx="3278">
                  <c:v>0.65294300000000005</c:v>
                </c:pt>
                <c:pt idx="3279">
                  <c:v>0.64750200000000002</c:v>
                </c:pt>
                <c:pt idx="3280">
                  <c:v>0.64164299999999996</c:v>
                </c:pt>
                <c:pt idx="3281">
                  <c:v>0.63595800000000002</c:v>
                </c:pt>
                <c:pt idx="3282">
                  <c:v>0.63063499999999995</c:v>
                </c:pt>
                <c:pt idx="3283">
                  <c:v>0.62554299999999996</c:v>
                </c:pt>
                <c:pt idx="3284">
                  <c:v>0.62067799999999995</c:v>
                </c:pt>
                <c:pt idx="3285">
                  <c:v>0.61622500000000002</c:v>
                </c:pt>
                <c:pt idx="3286">
                  <c:v>0.61245300000000003</c:v>
                </c:pt>
                <c:pt idx="3287">
                  <c:v>0.60961399999999999</c:v>
                </c:pt>
                <c:pt idx="3288">
                  <c:v>0.60770299999999999</c:v>
                </c:pt>
                <c:pt idx="3289">
                  <c:v>0.60614599999999996</c:v>
                </c:pt>
                <c:pt idx="3290">
                  <c:v>0.60399000000000003</c:v>
                </c:pt>
                <c:pt idx="3291">
                  <c:v>0.60065599999999997</c:v>
                </c:pt>
                <c:pt idx="3292">
                  <c:v>0.59620899999999999</c:v>
                </c:pt>
                <c:pt idx="3293">
                  <c:v>0.59104199999999996</c:v>
                </c:pt>
                <c:pt idx="3294">
                  <c:v>0.58555500000000005</c:v>
                </c:pt>
                <c:pt idx="3295">
                  <c:v>0.57991099999999995</c:v>
                </c:pt>
                <c:pt idx="3296">
                  <c:v>0.57391300000000001</c:v>
                </c:pt>
                <c:pt idx="3297">
                  <c:v>0.56723500000000004</c:v>
                </c:pt>
                <c:pt idx="3298">
                  <c:v>0.55991900000000006</c:v>
                </c:pt>
                <c:pt idx="3299">
                  <c:v>0.55251799999999995</c:v>
                </c:pt>
                <c:pt idx="3300">
                  <c:v>0.54562100000000002</c:v>
                </c:pt>
                <c:pt idx="3301">
                  <c:v>0.539462</c:v>
                </c:pt>
                <c:pt idx="3302">
                  <c:v>0.534026</c:v>
                </c:pt>
                <c:pt idx="3303">
                  <c:v>0.52922999999999998</c:v>
                </c:pt>
                <c:pt idx="3304">
                  <c:v>0.52493699999999999</c:v>
                </c:pt>
                <c:pt idx="3305">
                  <c:v>0.521011</c:v>
                </c:pt>
                <c:pt idx="3306">
                  <c:v>0.51752399999999998</c:v>
                </c:pt>
                <c:pt idx="3307">
                  <c:v>0.51478100000000004</c:v>
                </c:pt>
                <c:pt idx="3308">
                  <c:v>0.51299700000000004</c:v>
                </c:pt>
                <c:pt idx="3309">
                  <c:v>0.51210199999999995</c:v>
                </c:pt>
                <c:pt idx="3310">
                  <c:v>0.51190999999999998</c:v>
                </c:pt>
                <c:pt idx="3311">
                  <c:v>0.51219400000000004</c:v>
                </c:pt>
                <c:pt idx="3312">
                  <c:v>0.51246100000000006</c:v>
                </c:pt>
                <c:pt idx="3313">
                  <c:v>0.51197999999999999</c:v>
                </c:pt>
                <c:pt idx="3314">
                  <c:v>0.51036999999999999</c:v>
                </c:pt>
                <c:pt idx="3315">
                  <c:v>0.50796399999999997</c:v>
                </c:pt>
                <c:pt idx="3316">
                  <c:v>0.505324</c:v>
                </c:pt>
                <c:pt idx="3317">
                  <c:v>0.50284700000000004</c:v>
                </c:pt>
                <c:pt idx="3318">
                  <c:v>0.50088100000000002</c:v>
                </c:pt>
                <c:pt idx="3319">
                  <c:v>0.49969799999999998</c:v>
                </c:pt>
                <c:pt idx="3320">
                  <c:v>0.49927500000000002</c:v>
                </c:pt>
                <c:pt idx="3321">
                  <c:v>0.49918600000000002</c:v>
                </c:pt>
                <c:pt idx="3322">
                  <c:v>0.49867099999999998</c:v>
                </c:pt>
                <c:pt idx="3323">
                  <c:v>0.49698799999999999</c:v>
                </c:pt>
                <c:pt idx="3324">
                  <c:v>0.49390000000000001</c:v>
                </c:pt>
                <c:pt idx="3325">
                  <c:v>0.489761</c:v>
                </c:pt>
                <c:pt idx="3326">
                  <c:v>0.485124</c:v>
                </c:pt>
                <c:pt idx="3327">
                  <c:v>0.48037600000000003</c:v>
                </c:pt>
                <c:pt idx="3328">
                  <c:v>0.475684</c:v>
                </c:pt>
                <c:pt idx="3329">
                  <c:v>0.47112199999999999</c:v>
                </c:pt>
                <c:pt idx="3330">
                  <c:v>0.46673399999999998</c:v>
                </c:pt>
                <c:pt idx="3331">
                  <c:v>0.46252399999999999</c:v>
                </c:pt>
                <c:pt idx="3332">
                  <c:v>0.45852100000000001</c:v>
                </c:pt>
                <c:pt idx="3333">
                  <c:v>0.45484599999999997</c:v>
                </c:pt>
                <c:pt idx="3334">
                  <c:v>0.45168199999999997</c:v>
                </c:pt>
                <c:pt idx="3335">
                  <c:v>0.44913999999999998</c:v>
                </c:pt>
                <c:pt idx="3336">
                  <c:v>0.44717400000000002</c:v>
                </c:pt>
                <c:pt idx="3337">
                  <c:v>0.44566099999999997</c:v>
                </c:pt>
                <c:pt idx="3338">
                  <c:v>0.44452199999999997</c:v>
                </c:pt>
                <c:pt idx="3339">
                  <c:v>0.44377699999999998</c:v>
                </c:pt>
                <c:pt idx="3340">
                  <c:v>0.44354300000000002</c:v>
                </c:pt>
                <c:pt idx="3341">
                  <c:v>0.44399100000000002</c:v>
                </c:pt>
                <c:pt idx="3342">
                  <c:v>0.44521899999999998</c:v>
                </c:pt>
                <c:pt idx="3343">
                  <c:v>0.44703799999999999</c:v>
                </c:pt>
                <c:pt idx="3344">
                  <c:v>0.44891300000000001</c:v>
                </c:pt>
                <c:pt idx="3345">
                  <c:v>0.45015899999999998</c:v>
                </c:pt>
                <c:pt idx="3346">
                  <c:v>0.450345</c:v>
                </c:pt>
                <c:pt idx="3347">
                  <c:v>0.44966600000000001</c:v>
                </c:pt>
                <c:pt idx="3348">
                  <c:v>0.44881399999999999</c:v>
                </c:pt>
                <c:pt idx="3349">
                  <c:v>0.44834400000000002</c:v>
                </c:pt>
                <c:pt idx="3350">
                  <c:v>0.44830199999999998</c:v>
                </c:pt>
                <c:pt idx="3351">
                  <c:v>0.44846200000000003</c:v>
                </c:pt>
                <c:pt idx="3352">
                  <c:v>0.448714</c:v>
                </c:pt>
                <c:pt idx="3353">
                  <c:v>0.449129</c:v>
                </c:pt>
                <c:pt idx="3354">
                  <c:v>0.449766</c:v>
                </c:pt>
                <c:pt idx="3355">
                  <c:v>0.45060600000000001</c:v>
                </c:pt>
                <c:pt idx="3356">
                  <c:v>0.45164500000000002</c:v>
                </c:pt>
                <c:pt idx="3357">
                  <c:v>0.45291999999999999</c:v>
                </c:pt>
                <c:pt idx="3358">
                  <c:v>0.45445000000000002</c:v>
                </c:pt>
                <c:pt idx="3359">
                  <c:v>0.456204</c:v>
                </c:pt>
                <c:pt idx="3360">
                  <c:v>0.45810499999999998</c:v>
                </c:pt>
                <c:pt idx="3361">
                  <c:v>0.46010899999999999</c:v>
                </c:pt>
                <c:pt idx="3362">
                  <c:v>0.46229700000000001</c:v>
                </c:pt>
                <c:pt idx="3363">
                  <c:v>0.464839</c:v>
                </c:pt>
                <c:pt idx="3364">
                  <c:v>0.46785500000000002</c:v>
                </c:pt>
                <c:pt idx="3365">
                  <c:v>0.471335</c:v>
                </c:pt>
                <c:pt idx="3366">
                  <c:v>0.47516799999999998</c:v>
                </c:pt>
                <c:pt idx="3367">
                  <c:v>0.47925200000000001</c:v>
                </c:pt>
                <c:pt idx="3368">
                  <c:v>0.48359200000000002</c:v>
                </c:pt>
                <c:pt idx="3369">
                  <c:v>0.48826399999999998</c:v>
                </c:pt>
                <c:pt idx="3370">
                  <c:v>0.49327500000000002</c:v>
                </c:pt>
                <c:pt idx="3371">
                  <c:v>0.49851000000000001</c:v>
                </c:pt>
                <c:pt idx="3372">
                  <c:v>0.50380499999999995</c:v>
                </c:pt>
                <c:pt idx="3373">
                  <c:v>0.50898200000000005</c:v>
                </c:pt>
                <c:pt idx="3374">
                  <c:v>0.513818</c:v>
                </c:pt>
                <c:pt idx="3375">
                  <c:v>0.51809799999999995</c:v>
                </c:pt>
                <c:pt idx="3376">
                  <c:v>0.52168999999999999</c:v>
                </c:pt>
                <c:pt idx="3377">
                  <c:v>0.52452799999999999</c:v>
                </c:pt>
                <c:pt idx="3378">
                  <c:v>0.52660200000000001</c:v>
                </c:pt>
                <c:pt idx="3379">
                  <c:v>0.52796100000000001</c:v>
                </c:pt>
                <c:pt idx="3380">
                  <c:v>0.52865300000000004</c:v>
                </c:pt>
                <c:pt idx="3381">
                  <c:v>0.52865099999999998</c:v>
                </c:pt>
                <c:pt idx="3382">
                  <c:v>0.52786900000000003</c:v>
                </c:pt>
                <c:pt idx="3383">
                  <c:v>0.526258</c:v>
                </c:pt>
                <c:pt idx="3384">
                  <c:v>0.52388299999999999</c:v>
                </c:pt>
                <c:pt idx="3385">
                  <c:v>0.52089799999999997</c:v>
                </c:pt>
                <c:pt idx="3386">
                  <c:v>0.51745799999999997</c:v>
                </c:pt>
                <c:pt idx="3387">
                  <c:v>0.51363099999999995</c:v>
                </c:pt>
                <c:pt idx="3388">
                  <c:v>0.50938300000000003</c:v>
                </c:pt>
                <c:pt idx="3389">
                  <c:v>0.50464500000000001</c:v>
                </c:pt>
                <c:pt idx="3390">
                  <c:v>0.49937700000000002</c:v>
                </c:pt>
                <c:pt idx="3391">
                  <c:v>0.49366199999999999</c:v>
                </c:pt>
                <c:pt idx="3392">
                  <c:v>0.48767199999999999</c:v>
                </c:pt>
                <c:pt idx="3393">
                  <c:v>0.48155599999999998</c:v>
                </c:pt>
                <c:pt idx="3394">
                  <c:v>0.47536899999999999</c:v>
                </c:pt>
                <c:pt idx="3395">
                  <c:v>0.46911700000000001</c:v>
                </c:pt>
                <c:pt idx="3396">
                  <c:v>0.46278799999999998</c:v>
                </c:pt>
                <c:pt idx="3397">
                  <c:v>0.45637100000000003</c:v>
                </c:pt>
                <c:pt idx="3398">
                  <c:v>0.44991700000000001</c:v>
                </c:pt>
                <c:pt idx="3399">
                  <c:v>0.443523</c:v>
                </c:pt>
                <c:pt idx="3400">
                  <c:v>0.437253</c:v>
                </c:pt>
                <c:pt idx="3401">
                  <c:v>0.431147</c:v>
                </c:pt>
                <c:pt idx="3402">
                  <c:v>0.42528199999999999</c:v>
                </c:pt>
                <c:pt idx="3403">
                  <c:v>0.41973500000000002</c:v>
                </c:pt>
                <c:pt idx="3404">
                  <c:v>0.41448699999999999</c:v>
                </c:pt>
                <c:pt idx="3405">
                  <c:v>0.40943000000000002</c:v>
                </c:pt>
                <c:pt idx="3406">
                  <c:v>0.40446399999999999</c:v>
                </c:pt>
                <c:pt idx="3407">
                  <c:v>0.39957700000000002</c:v>
                </c:pt>
                <c:pt idx="3408">
                  <c:v>0.39483000000000001</c:v>
                </c:pt>
                <c:pt idx="3409">
                  <c:v>0.39026899999999998</c:v>
                </c:pt>
                <c:pt idx="3410">
                  <c:v>0.385882</c:v>
                </c:pt>
                <c:pt idx="3411">
                  <c:v>0.38164999999999999</c:v>
                </c:pt>
                <c:pt idx="3412">
                  <c:v>0.37761099999999997</c:v>
                </c:pt>
                <c:pt idx="3413">
                  <c:v>0.37382300000000002</c:v>
                </c:pt>
                <c:pt idx="3414">
                  <c:v>0.37033100000000002</c:v>
                </c:pt>
                <c:pt idx="3415">
                  <c:v>0.36718099999999998</c:v>
                </c:pt>
                <c:pt idx="3416">
                  <c:v>0.364427</c:v>
                </c:pt>
                <c:pt idx="3417">
                  <c:v>0.36208099999999999</c:v>
                </c:pt>
                <c:pt idx="3418">
                  <c:v>0.36004599999999998</c:v>
                </c:pt>
                <c:pt idx="3419">
                  <c:v>0.35814800000000002</c:v>
                </c:pt>
                <c:pt idx="3420">
                  <c:v>0.35626600000000003</c:v>
                </c:pt>
                <c:pt idx="3421">
                  <c:v>0.35444700000000001</c:v>
                </c:pt>
                <c:pt idx="3422">
                  <c:v>0.35283100000000001</c:v>
                </c:pt>
                <c:pt idx="3423">
                  <c:v>0.35149000000000002</c:v>
                </c:pt>
                <c:pt idx="3424">
                  <c:v>0.350379</c:v>
                </c:pt>
                <c:pt idx="3425">
                  <c:v>0.349416</c:v>
                </c:pt>
                <c:pt idx="3426">
                  <c:v>0.34854499999999999</c:v>
                </c:pt>
                <c:pt idx="3427">
                  <c:v>0.34776200000000002</c:v>
                </c:pt>
                <c:pt idx="3428">
                  <c:v>0.34707500000000002</c:v>
                </c:pt>
                <c:pt idx="3429">
                  <c:v>0.34647499999999998</c:v>
                </c:pt>
                <c:pt idx="3430">
                  <c:v>0.34591499999999997</c:v>
                </c:pt>
                <c:pt idx="3431">
                  <c:v>0.34536499999999998</c:v>
                </c:pt>
                <c:pt idx="3432">
                  <c:v>0.34485900000000003</c:v>
                </c:pt>
                <c:pt idx="3433">
                  <c:v>0.34450599999999998</c:v>
                </c:pt>
                <c:pt idx="3434">
                  <c:v>0.34444000000000002</c:v>
                </c:pt>
                <c:pt idx="3435">
                  <c:v>0.34479300000000002</c:v>
                </c:pt>
                <c:pt idx="3436">
                  <c:v>0.34564099999999998</c:v>
                </c:pt>
                <c:pt idx="3437">
                  <c:v>0.34693200000000002</c:v>
                </c:pt>
                <c:pt idx="3438">
                  <c:v>0.348499</c:v>
                </c:pt>
                <c:pt idx="3439">
                  <c:v>0.35021400000000003</c:v>
                </c:pt>
                <c:pt idx="3440">
                  <c:v>0.35208899999999999</c:v>
                </c:pt>
                <c:pt idx="3441">
                  <c:v>0.35416700000000001</c:v>
                </c:pt>
                <c:pt idx="3442">
                  <c:v>0.35638199999999998</c:v>
                </c:pt>
                <c:pt idx="3443">
                  <c:v>0.358601</c:v>
                </c:pt>
                <c:pt idx="3444">
                  <c:v>0.36077999999999999</c:v>
                </c:pt>
                <c:pt idx="3445">
                  <c:v>0.36300500000000002</c:v>
                </c:pt>
                <c:pt idx="3446">
                  <c:v>0.36538500000000002</c:v>
                </c:pt>
                <c:pt idx="3447">
                  <c:v>0.36788100000000001</c:v>
                </c:pt>
                <c:pt idx="3448">
                  <c:v>0.37029000000000001</c:v>
                </c:pt>
                <c:pt idx="3449">
                  <c:v>0.37242599999999998</c:v>
                </c:pt>
                <c:pt idx="3450">
                  <c:v>0.374305</c:v>
                </c:pt>
                <c:pt idx="3451">
                  <c:v>0.376083</c:v>
                </c:pt>
                <c:pt idx="3452">
                  <c:v>0.37785400000000002</c:v>
                </c:pt>
                <c:pt idx="3453">
                  <c:v>0.37960500000000003</c:v>
                </c:pt>
                <c:pt idx="3454">
                  <c:v>0.381299</c:v>
                </c:pt>
                <c:pt idx="3455">
                  <c:v>0.382967</c:v>
                </c:pt>
                <c:pt idx="3456">
                  <c:v>0.384689</c:v>
                </c:pt>
                <c:pt idx="3457">
                  <c:v>0.38651099999999999</c:v>
                </c:pt>
                <c:pt idx="3458">
                  <c:v>0.38836399999999999</c:v>
                </c:pt>
                <c:pt idx="3459">
                  <c:v>0.39011600000000002</c:v>
                </c:pt>
                <c:pt idx="3460">
                  <c:v>0.39169300000000001</c:v>
                </c:pt>
                <c:pt idx="3461">
                  <c:v>0.39311299999999999</c:v>
                </c:pt>
                <c:pt idx="3462">
                  <c:v>0.39441700000000002</c:v>
                </c:pt>
                <c:pt idx="3463">
                  <c:v>0.39563100000000001</c:v>
                </c:pt>
                <c:pt idx="3464">
                  <c:v>0.39676</c:v>
                </c:pt>
                <c:pt idx="3465">
                  <c:v>0.39781100000000003</c:v>
                </c:pt>
                <c:pt idx="3466">
                  <c:v>0.39878999999999998</c:v>
                </c:pt>
                <c:pt idx="3467">
                  <c:v>0.39969300000000002</c:v>
                </c:pt>
                <c:pt idx="3468">
                  <c:v>0.400561</c:v>
                </c:pt>
                <c:pt idx="3469">
                  <c:v>0.40151999999999999</c:v>
                </c:pt>
                <c:pt idx="3470">
                  <c:v>0.40266600000000002</c:v>
                </c:pt>
                <c:pt idx="3471">
                  <c:v>0.40389900000000001</c:v>
                </c:pt>
                <c:pt idx="3472">
                  <c:v>0.40498400000000001</c:v>
                </c:pt>
                <c:pt idx="3473">
                  <c:v>0.405775</c:v>
                </c:pt>
                <c:pt idx="3474">
                  <c:v>0.40629399999999999</c:v>
                </c:pt>
                <c:pt idx="3475">
                  <c:v>0.406634</c:v>
                </c:pt>
                <c:pt idx="3476">
                  <c:v>0.40689999999999998</c:v>
                </c:pt>
                <c:pt idx="3477">
                  <c:v>0.40722700000000001</c:v>
                </c:pt>
                <c:pt idx="3478">
                  <c:v>0.40771600000000002</c:v>
                </c:pt>
                <c:pt idx="3479">
                  <c:v>0.40834999999999999</c:v>
                </c:pt>
                <c:pt idx="3480">
                  <c:v>0.408974</c:v>
                </c:pt>
                <c:pt idx="3481">
                  <c:v>0.40937899999999999</c:v>
                </c:pt>
                <c:pt idx="3482">
                  <c:v>0.409391</c:v>
                </c:pt>
                <c:pt idx="3483">
                  <c:v>0.40891499999999997</c:v>
                </c:pt>
                <c:pt idx="3484">
                  <c:v>0.407945</c:v>
                </c:pt>
                <c:pt idx="3485">
                  <c:v>0.406557</c:v>
                </c:pt>
                <c:pt idx="3486">
                  <c:v>0.40487499999999998</c:v>
                </c:pt>
                <c:pt idx="3487">
                  <c:v>0.40300999999999998</c:v>
                </c:pt>
                <c:pt idx="3488">
                  <c:v>0.40103100000000003</c:v>
                </c:pt>
                <c:pt idx="3489">
                  <c:v>0.39896199999999998</c:v>
                </c:pt>
                <c:pt idx="3490">
                  <c:v>0.39675500000000002</c:v>
                </c:pt>
                <c:pt idx="3491">
                  <c:v>0.39433800000000002</c:v>
                </c:pt>
                <c:pt idx="3492">
                  <c:v>0.391737</c:v>
                </c:pt>
                <c:pt idx="3493">
                  <c:v>0.38903799999999999</c:v>
                </c:pt>
                <c:pt idx="3494">
                  <c:v>0.38618000000000002</c:v>
                </c:pt>
                <c:pt idx="3495">
                  <c:v>0.382859</c:v>
                </c:pt>
                <c:pt idx="3496">
                  <c:v>0.37876399999999999</c:v>
                </c:pt>
                <c:pt idx="3497">
                  <c:v>0.37387300000000001</c:v>
                </c:pt>
                <c:pt idx="3498">
                  <c:v>0.36848399999999998</c:v>
                </c:pt>
                <c:pt idx="3499">
                  <c:v>0.36297600000000002</c:v>
                </c:pt>
                <c:pt idx="3500">
                  <c:v>0.35755500000000001</c:v>
                </c:pt>
                <c:pt idx="3501">
                  <c:v>0.35220400000000002</c:v>
                </c:pt>
                <c:pt idx="3502">
                  <c:v>0.34678900000000001</c:v>
                </c:pt>
                <c:pt idx="3503">
                  <c:v>0.34117799999999998</c:v>
                </c:pt>
                <c:pt idx="3504">
                  <c:v>0.33531499999999997</c:v>
                </c:pt>
                <c:pt idx="3505">
                  <c:v>0.329237</c:v>
                </c:pt>
                <c:pt idx="3506">
                  <c:v>0.32301299999999999</c:v>
                </c:pt>
                <c:pt idx="3507">
                  <c:v>0.31669999999999998</c:v>
                </c:pt>
                <c:pt idx="3508">
                  <c:v>0.310392</c:v>
                </c:pt>
                <c:pt idx="3509">
                  <c:v>0.30427900000000002</c:v>
                </c:pt>
                <c:pt idx="3510">
                  <c:v>0.29855900000000002</c:v>
                </c:pt>
                <c:pt idx="3511">
                  <c:v>0.29330099999999998</c:v>
                </c:pt>
                <c:pt idx="3512">
                  <c:v>0.288439</c:v>
                </c:pt>
                <c:pt idx="3513">
                  <c:v>0.28387200000000001</c:v>
                </c:pt>
                <c:pt idx="3514">
                  <c:v>0.27954600000000002</c:v>
                </c:pt>
                <c:pt idx="3515">
                  <c:v>0.27546999999999999</c:v>
                </c:pt>
                <c:pt idx="3516">
                  <c:v>0.27162900000000001</c:v>
                </c:pt>
                <c:pt idx="3517">
                  <c:v>0.26790900000000001</c:v>
                </c:pt>
                <c:pt idx="3518">
                  <c:v>0.26414100000000001</c:v>
                </c:pt>
                <c:pt idx="3519">
                  <c:v>0.26026199999999999</c:v>
                </c:pt>
                <c:pt idx="3520">
                  <c:v>0.25640099999999999</c:v>
                </c:pt>
                <c:pt idx="3521">
                  <c:v>0.252778</c:v>
                </c:pt>
                <c:pt idx="3522">
                  <c:v>0.24950600000000001</c:v>
                </c:pt>
                <c:pt idx="3523">
                  <c:v>0.246447</c:v>
                </c:pt>
                <c:pt idx="3524">
                  <c:v>0.24326800000000001</c:v>
                </c:pt>
                <c:pt idx="3525">
                  <c:v>0.239653</c:v>
                </c:pt>
                <c:pt idx="3526">
                  <c:v>0.23547499999999999</c:v>
                </c:pt>
                <c:pt idx="3527">
                  <c:v>0.23078099999999999</c:v>
                </c:pt>
                <c:pt idx="3528">
                  <c:v>0.22567100000000001</c:v>
                </c:pt>
                <c:pt idx="3529">
                  <c:v>0.22017999999999999</c:v>
                </c:pt>
                <c:pt idx="3530">
                  <c:v>0.214255</c:v>
                </c:pt>
                <c:pt idx="3531">
                  <c:v>0.20782100000000001</c:v>
                </c:pt>
                <c:pt idx="3532">
                  <c:v>0.200846</c:v>
                </c:pt>
                <c:pt idx="3533">
                  <c:v>0.19331100000000001</c:v>
                </c:pt>
                <c:pt idx="3534">
                  <c:v>0.185197</c:v>
                </c:pt>
                <c:pt idx="3535">
                  <c:v>0.17654300000000001</c:v>
                </c:pt>
                <c:pt idx="3536">
                  <c:v>0.16745599999999999</c:v>
                </c:pt>
                <c:pt idx="3537">
                  <c:v>0.15801899999999999</c:v>
                </c:pt>
                <c:pt idx="3538">
                  <c:v>0.14825099999999999</c:v>
                </c:pt>
                <c:pt idx="3539">
                  <c:v>0.138186</c:v>
                </c:pt>
                <c:pt idx="3540">
                  <c:v>0.12793299999999999</c:v>
                </c:pt>
                <c:pt idx="3541">
                  <c:v>0.117643</c:v>
                </c:pt>
                <c:pt idx="3542">
                  <c:v>0.107488</c:v>
                </c:pt>
                <c:pt idx="3543">
                  <c:v>9.7632999999999998E-2</c:v>
                </c:pt>
                <c:pt idx="3544">
                  <c:v>8.8216000000000003E-2</c:v>
                </c:pt>
                <c:pt idx="3545">
                  <c:v>7.9319000000000001E-2</c:v>
                </c:pt>
                <c:pt idx="3546">
                  <c:v>7.0927000000000004E-2</c:v>
                </c:pt>
                <c:pt idx="3547">
                  <c:v>6.2913999999999998E-2</c:v>
                </c:pt>
                <c:pt idx="3548">
                  <c:v>5.5143999999999999E-2</c:v>
                </c:pt>
                <c:pt idx="3549">
                  <c:v>4.7624E-2</c:v>
                </c:pt>
                <c:pt idx="3550">
                  <c:v>4.0529000000000003E-2</c:v>
                </c:pt>
                <c:pt idx="3551">
                  <c:v>3.4055000000000002E-2</c:v>
                </c:pt>
                <c:pt idx="3552">
                  <c:v>2.8310999999999999E-2</c:v>
                </c:pt>
                <c:pt idx="3553">
                  <c:v>2.3347E-2</c:v>
                </c:pt>
                <c:pt idx="3554">
                  <c:v>1.9217000000000001E-2</c:v>
                </c:pt>
                <c:pt idx="3555">
                  <c:v>1.5932999999999999E-2</c:v>
                </c:pt>
                <c:pt idx="3556">
                  <c:v>1.3402000000000001E-2</c:v>
                </c:pt>
                <c:pt idx="3557">
                  <c:v>1.149E-2</c:v>
                </c:pt>
                <c:pt idx="3558">
                  <c:v>1.0170999999999999E-2</c:v>
                </c:pt>
                <c:pt idx="3559">
                  <c:v>9.5569999999999995E-3</c:v>
                </c:pt>
                <c:pt idx="3560">
                  <c:v>9.3849999999999992E-3</c:v>
                </c:pt>
                <c:pt idx="3561">
                  <c:v>9.783E-3</c:v>
                </c:pt>
                <c:pt idx="3562">
                  <c:v>1.0945E-2</c:v>
                </c:pt>
                <c:pt idx="3563">
                  <c:v>1.2854000000000001E-2</c:v>
                </c:pt>
                <c:pt idx="3564">
                  <c:v>1.5608E-2</c:v>
                </c:pt>
                <c:pt idx="3565">
                  <c:v>1.9328999999999999E-2</c:v>
                </c:pt>
                <c:pt idx="3566">
                  <c:v>2.4042000000000001E-2</c:v>
                </c:pt>
                <c:pt idx="3567">
                  <c:v>2.9666000000000001E-2</c:v>
                </c:pt>
                <c:pt idx="3568">
                  <c:v>3.6112999999999999E-2</c:v>
                </c:pt>
                <c:pt idx="3569">
                  <c:v>4.3332000000000002E-2</c:v>
                </c:pt>
                <c:pt idx="3570">
                  <c:v>5.1241000000000002E-2</c:v>
                </c:pt>
                <c:pt idx="3571">
                  <c:v>5.9698000000000001E-2</c:v>
                </c:pt>
                <c:pt idx="3572">
                  <c:v>6.8622000000000002E-2</c:v>
                </c:pt>
                <c:pt idx="3573">
                  <c:v>7.8077999999999995E-2</c:v>
                </c:pt>
                <c:pt idx="3574">
                  <c:v>8.8195999999999997E-2</c:v>
                </c:pt>
                <c:pt idx="3575">
                  <c:v>9.9023E-2</c:v>
                </c:pt>
                <c:pt idx="3576">
                  <c:v>0.110523</c:v>
                </c:pt>
                <c:pt idx="3577">
                  <c:v>0.122655</c:v>
                </c:pt>
                <c:pt idx="3578">
                  <c:v>0.13536899999999999</c:v>
                </c:pt>
                <c:pt idx="3579">
                  <c:v>0.148566</c:v>
                </c:pt>
                <c:pt idx="3580">
                  <c:v>0.162158</c:v>
                </c:pt>
                <c:pt idx="3581">
                  <c:v>0.176153</c:v>
                </c:pt>
                <c:pt idx="3582">
                  <c:v>0.19065699999999999</c:v>
                </c:pt>
                <c:pt idx="3583">
                  <c:v>0.20577799999999999</c:v>
                </c:pt>
                <c:pt idx="3584">
                  <c:v>0.22153700000000001</c:v>
                </c:pt>
                <c:pt idx="3585">
                  <c:v>0.23783099999999999</c:v>
                </c:pt>
                <c:pt idx="3586">
                  <c:v>0.25451000000000001</c:v>
                </c:pt>
                <c:pt idx="3587">
                  <c:v>0.27150299999999999</c:v>
                </c:pt>
                <c:pt idx="3588">
                  <c:v>0.28883300000000001</c:v>
                </c:pt>
                <c:pt idx="3589">
                  <c:v>0.30643599999999999</c:v>
                </c:pt>
                <c:pt idx="3590">
                  <c:v>0.32399899999999998</c:v>
                </c:pt>
                <c:pt idx="3591">
                  <c:v>0.341115</c:v>
                </c:pt>
                <c:pt idx="3592">
                  <c:v>0.35758699999999999</c:v>
                </c:pt>
                <c:pt idx="3593">
                  <c:v>0.37342399999999998</c:v>
                </c:pt>
                <c:pt idx="3594">
                  <c:v>0.388596</c:v>
                </c:pt>
                <c:pt idx="3595">
                  <c:v>0.40294799999999997</c:v>
                </c:pt>
                <c:pt idx="3596">
                  <c:v>0.416348</c:v>
                </c:pt>
                <c:pt idx="3597">
                  <c:v>0.42871399999999998</c:v>
                </c:pt>
                <c:pt idx="3598">
                  <c:v>0.43993500000000002</c:v>
                </c:pt>
                <c:pt idx="3599">
                  <c:v>0.449901</c:v>
                </c:pt>
                <c:pt idx="3600">
                  <c:v>0.458588</c:v>
                </c:pt>
                <c:pt idx="3601">
                  <c:v>0.46599600000000002</c:v>
                </c:pt>
                <c:pt idx="3602">
                  <c:v>0.47202100000000002</c:v>
                </c:pt>
                <c:pt idx="3603">
                  <c:v>0.47652299999999997</c:v>
                </c:pt>
                <c:pt idx="3604">
                  <c:v>0.47950399999999999</c:v>
                </c:pt>
                <c:pt idx="3605">
                  <c:v>0.48116799999999998</c:v>
                </c:pt>
                <c:pt idx="3606">
                  <c:v>0.48182799999999998</c:v>
                </c:pt>
                <c:pt idx="3607">
                  <c:v>0.481798</c:v>
                </c:pt>
                <c:pt idx="3608">
                  <c:v>0.48131400000000002</c:v>
                </c:pt>
                <c:pt idx="3609">
                  <c:v>0.48046499999999998</c:v>
                </c:pt>
                <c:pt idx="3610">
                  <c:v>0.47921799999999998</c:v>
                </c:pt>
                <c:pt idx="3611">
                  <c:v>0.47755799999999998</c:v>
                </c:pt>
                <c:pt idx="3612">
                  <c:v>0.47554000000000002</c:v>
                </c:pt>
                <c:pt idx="3613">
                  <c:v>0.47318100000000002</c:v>
                </c:pt>
                <c:pt idx="3614">
                  <c:v>0.470439</c:v>
                </c:pt>
                <c:pt idx="3615">
                  <c:v>0.467387</c:v>
                </c:pt>
                <c:pt idx="3616">
                  <c:v>0.46428999999999998</c:v>
                </c:pt>
                <c:pt idx="3617">
                  <c:v>0.46142</c:v>
                </c:pt>
                <c:pt idx="3618">
                  <c:v>0.458924</c:v>
                </c:pt>
                <c:pt idx="3619">
                  <c:v>0.45690399999999998</c:v>
                </c:pt>
                <c:pt idx="3620">
                  <c:v>0.45545600000000003</c:v>
                </c:pt>
                <c:pt idx="3621">
                  <c:v>0.45458199999999999</c:v>
                </c:pt>
                <c:pt idx="3622">
                  <c:v>0.45422400000000002</c:v>
                </c:pt>
                <c:pt idx="3623">
                  <c:v>0.454399</c:v>
                </c:pt>
                <c:pt idx="3624">
                  <c:v>0.45517000000000002</c:v>
                </c:pt>
                <c:pt idx="3625">
                  <c:v>0.45644000000000001</c:v>
                </c:pt>
                <c:pt idx="3626">
                  <c:v>0.45796100000000001</c:v>
                </c:pt>
                <c:pt idx="3627">
                  <c:v>0.45963500000000002</c:v>
                </c:pt>
                <c:pt idx="3628">
                  <c:v>0.46171400000000001</c:v>
                </c:pt>
                <c:pt idx="3629">
                  <c:v>0.46459899999999998</c:v>
                </c:pt>
                <c:pt idx="3630">
                  <c:v>0.46849200000000002</c:v>
                </c:pt>
                <c:pt idx="3631">
                  <c:v>0.47325299999999998</c:v>
                </c:pt>
                <c:pt idx="3632">
                  <c:v>0.478524</c:v>
                </c:pt>
                <c:pt idx="3633">
                  <c:v>0.48395199999999999</c:v>
                </c:pt>
                <c:pt idx="3634">
                  <c:v>0.48936299999999999</c:v>
                </c:pt>
                <c:pt idx="3635">
                  <c:v>0.49477900000000002</c:v>
                </c:pt>
                <c:pt idx="3636">
                  <c:v>0.50030300000000005</c:v>
                </c:pt>
                <c:pt idx="3637">
                  <c:v>0.50600599999999996</c:v>
                </c:pt>
                <c:pt idx="3638">
                  <c:v>0.51191200000000003</c:v>
                </c:pt>
                <c:pt idx="3639">
                  <c:v>0.51802899999999996</c:v>
                </c:pt>
                <c:pt idx="3640">
                  <c:v>0.524366</c:v>
                </c:pt>
                <c:pt idx="3641">
                  <c:v>0.53093000000000001</c:v>
                </c:pt>
                <c:pt idx="3642">
                  <c:v>0.53773899999999997</c:v>
                </c:pt>
                <c:pt idx="3643">
                  <c:v>0.54483700000000002</c:v>
                </c:pt>
                <c:pt idx="3644">
                  <c:v>0.55230500000000005</c:v>
                </c:pt>
                <c:pt idx="3645">
                  <c:v>0.56020400000000004</c:v>
                </c:pt>
                <c:pt idx="3646">
                  <c:v>0.56849899999999998</c:v>
                </c:pt>
                <c:pt idx="3647">
                  <c:v>0.57707900000000001</c:v>
                </c:pt>
                <c:pt idx="3648">
                  <c:v>0.58584400000000003</c:v>
                </c:pt>
                <c:pt idx="3649">
                  <c:v>0.59475699999999998</c:v>
                </c:pt>
                <c:pt idx="3650">
                  <c:v>0.60383799999999999</c:v>
                </c:pt>
                <c:pt idx="3651">
                  <c:v>0.61316300000000001</c:v>
                </c:pt>
                <c:pt idx="3652">
                  <c:v>0.62279600000000002</c:v>
                </c:pt>
                <c:pt idx="3653">
                  <c:v>0.63263899999999995</c:v>
                </c:pt>
                <c:pt idx="3654">
                  <c:v>0.64239999999999997</c:v>
                </c:pt>
                <c:pt idx="3655">
                  <c:v>0.65182700000000005</c:v>
                </c:pt>
                <c:pt idx="3656">
                  <c:v>0.66093199999999996</c:v>
                </c:pt>
                <c:pt idx="3657">
                  <c:v>0.66991000000000001</c:v>
                </c:pt>
                <c:pt idx="3658">
                  <c:v>0.67887200000000003</c:v>
                </c:pt>
                <c:pt idx="3659">
                  <c:v>0.68773499999999999</c:v>
                </c:pt>
                <c:pt idx="3660">
                  <c:v>0.69631699999999996</c:v>
                </c:pt>
                <c:pt idx="3661">
                  <c:v>0.70443599999999995</c:v>
                </c:pt>
                <c:pt idx="3662">
                  <c:v>0.71196700000000002</c:v>
                </c:pt>
                <c:pt idx="3663">
                  <c:v>0.71888799999999997</c:v>
                </c:pt>
                <c:pt idx="3664">
                  <c:v>0.72524900000000003</c:v>
                </c:pt>
                <c:pt idx="3665">
                  <c:v>0.731128</c:v>
                </c:pt>
                <c:pt idx="3666">
                  <c:v>0.73663500000000004</c:v>
                </c:pt>
                <c:pt idx="3667">
                  <c:v>0.74189499999999997</c:v>
                </c:pt>
                <c:pt idx="3668">
                  <c:v>0.74692599999999998</c:v>
                </c:pt>
                <c:pt idx="3669">
                  <c:v>0.75156100000000003</c:v>
                </c:pt>
                <c:pt idx="3670">
                  <c:v>0.75559799999999999</c:v>
                </c:pt>
                <c:pt idx="3671">
                  <c:v>0.75904899999999997</c:v>
                </c:pt>
                <c:pt idx="3672">
                  <c:v>0.76218900000000001</c:v>
                </c:pt>
                <c:pt idx="3673">
                  <c:v>0.76539800000000002</c:v>
                </c:pt>
                <c:pt idx="3674">
                  <c:v>0.76899499999999998</c:v>
                </c:pt>
                <c:pt idx="3675">
                  <c:v>0.77318299999999995</c:v>
                </c:pt>
                <c:pt idx="3676">
                  <c:v>0.77808100000000002</c:v>
                </c:pt>
                <c:pt idx="3677">
                  <c:v>0.78375799999999995</c:v>
                </c:pt>
                <c:pt idx="3678">
                  <c:v>0.79027899999999995</c:v>
                </c:pt>
                <c:pt idx="3679">
                  <c:v>0.79774100000000003</c:v>
                </c:pt>
                <c:pt idx="3680">
                  <c:v>0.80627000000000004</c:v>
                </c:pt>
                <c:pt idx="3681">
                  <c:v>0.81598300000000001</c:v>
                </c:pt>
                <c:pt idx="3682">
                  <c:v>0.82700399999999996</c:v>
                </c:pt>
                <c:pt idx="3683">
                  <c:v>0.839503</c:v>
                </c:pt>
                <c:pt idx="3684">
                  <c:v>0.853657</c:v>
                </c:pt>
                <c:pt idx="3685">
                  <c:v>0.86957899999999999</c:v>
                </c:pt>
                <c:pt idx="3686">
                  <c:v>0.88735799999999998</c:v>
                </c:pt>
                <c:pt idx="3687">
                  <c:v>0.90706699999999996</c:v>
                </c:pt>
                <c:pt idx="3688">
                  <c:v>0.92867699999999997</c:v>
                </c:pt>
                <c:pt idx="3689">
                  <c:v>0.952017</c:v>
                </c:pt>
                <c:pt idx="3690">
                  <c:v>0.97683399999999998</c:v>
                </c:pt>
                <c:pt idx="3691">
                  <c:v>1.002804</c:v>
                </c:pt>
                <c:pt idx="3692">
                  <c:v>1.0295589999999999</c:v>
                </c:pt>
                <c:pt idx="3693">
                  <c:v>1.056851</c:v>
                </c:pt>
                <c:pt idx="3694">
                  <c:v>1.084643</c:v>
                </c:pt>
                <c:pt idx="3695">
                  <c:v>1.1129169999999999</c:v>
                </c:pt>
                <c:pt idx="3696">
                  <c:v>1.1414880000000001</c:v>
                </c:pt>
                <c:pt idx="3697">
                  <c:v>1.170072</c:v>
                </c:pt>
                <c:pt idx="3698">
                  <c:v>1.1983999999999999</c:v>
                </c:pt>
                <c:pt idx="3699">
                  <c:v>1.2261500000000001</c:v>
                </c:pt>
                <c:pt idx="3700">
                  <c:v>1.2528589999999999</c:v>
                </c:pt>
                <c:pt idx="3701">
                  <c:v>1.2780050000000001</c:v>
                </c:pt>
                <c:pt idx="3702">
                  <c:v>1.301169</c:v>
                </c:pt>
                <c:pt idx="3703">
                  <c:v>1.322122</c:v>
                </c:pt>
                <c:pt idx="3704">
                  <c:v>1.3408329999999999</c:v>
                </c:pt>
                <c:pt idx="3705">
                  <c:v>1.357383</c:v>
                </c:pt>
                <c:pt idx="3706">
                  <c:v>1.3718790000000001</c:v>
                </c:pt>
                <c:pt idx="3707">
                  <c:v>1.3843669999999999</c:v>
                </c:pt>
                <c:pt idx="3708">
                  <c:v>1.394835</c:v>
                </c:pt>
                <c:pt idx="3709">
                  <c:v>1.4033310000000001</c:v>
                </c:pt>
                <c:pt idx="3710">
                  <c:v>1.4101129999999999</c:v>
                </c:pt>
                <c:pt idx="3711">
                  <c:v>1.4155690000000001</c:v>
                </c:pt>
                <c:pt idx="3712">
                  <c:v>1.4199600000000001</c:v>
                </c:pt>
                <c:pt idx="3713">
                  <c:v>1.4233480000000001</c:v>
                </c:pt>
                <c:pt idx="3714">
                  <c:v>1.425783</c:v>
                </c:pt>
                <c:pt idx="3715">
                  <c:v>1.4274770000000001</c:v>
                </c:pt>
                <c:pt idx="3716">
                  <c:v>1.4288050000000001</c:v>
                </c:pt>
                <c:pt idx="3717">
                  <c:v>1.4301759999999999</c:v>
                </c:pt>
                <c:pt idx="3718">
                  <c:v>1.431875</c:v>
                </c:pt>
                <c:pt idx="3719">
                  <c:v>1.4340139999999999</c:v>
                </c:pt>
                <c:pt idx="3720">
                  <c:v>1.436661</c:v>
                </c:pt>
                <c:pt idx="3721">
                  <c:v>1.4400040000000001</c:v>
                </c:pt>
                <c:pt idx="3722">
                  <c:v>1.444277</c:v>
                </c:pt>
                <c:pt idx="3723">
                  <c:v>1.4495880000000001</c:v>
                </c:pt>
                <c:pt idx="3724">
                  <c:v>1.455897</c:v>
                </c:pt>
                <c:pt idx="3725">
                  <c:v>1.4631209999999999</c:v>
                </c:pt>
                <c:pt idx="3726">
                  <c:v>1.471158</c:v>
                </c:pt>
                <c:pt idx="3727">
                  <c:v>1.479838</c:v>
                </c:pt>
                <c:pt idx="3728">
                  <c:v>1.4889699999999999</c:v>
                </c:pt>
                <c:pt idx="3729">
                  <c:v>1.498459</c:v>
                </c:pt>
                <c:pt idx="3730">
                  <c:v>1.508324</c:v>
                </c:pt>
                <c:pt idx="3731">
                  <c:v>1.5185900000000001</c:v>
                </c:pt>
                <c:pt idx="3732">
                  <c:v>1.529196</c:v>
                </c:pt>
                <c:pt idx="3733">
                  <c:v>1.540025</c:v>
                </c:pt>
                <c:pt idx="3734">
                  <c:v>1.5509900000000001</c:v>
                </c:pt>
                <c:pt idx="3735">
                  <c:v>1.562057</c:v>
                </c:pt>
                <c:pt idx="3736">
                  <c:v>1.5732079999999999</c:v>
                </c:pt>
                <c:pt idx="3737">
                  <c:v>1.5843640000000001</c:v>
                </c:pt>
                <c:pt idx="3738">
                  <c:v>1.5953980000000001</c:v>
                </c:pt>
                <c:pt idx="3739">
                  <c:v>1.606236</c:v>
                </c:pt>
                <c:pt idx="3740">
                  <c:v>1.6169249999999999</c:v>
                </c:pt>
                <c:pt idx="3741">
                  <c:v>1.6275539999999999</c:v>
                </c:pt>
                <c:pt idx="3742">
                  <c:v>1.638182</c:v>
                </c:pt>
                <c:pt idx="3743">
                  <c:v>1.648887</c:v>
                </c:pt>
                <c:pt idx="3744">
                  <c:v>1.659813</c:v>
                </c:pt>
                <c:pt idx="3745">
                  <c:v>1.67106</c:v>
                </c:pt>
                <c:pt idx="3746">
                  <c:v>1.6825920000000001</c:v>
                </c:pt>
                <c:pt idx="3747">
                  <c:v>1.6943360000000001</c:v>
                </c:pt>
                <c:pt idx="3748">
                  <c:v>1.706296</c:v>
                </c:pt>
                <c:pt idx="3749">
                  <c:v>1.7185060000000001</c:v>
                </c:pt>
                <c:pt idx="3750">
                  <c:v>1.7309209999999999</c:v>
                </c:pt>
                <c:pt idx="3751">
                  <c:v>1.7434700000000001</c:v>
                </c:pt>
                <c:pt idx="3752">
                  <c:v>1.7562009999999999</c:v>
                </c:pt>
                <c:pt idx="3753">
                  <c:v>1.7692749999999999</c:v>
                </c:pt>
                <c:pt idx="3754">
                  <c:v>1.7827440000000001</c:v>
                </c:pt>
                <c:pt idx="3755">
                  <c:v>1.7964169999999999</c:v>
                </c:pt>
                <c:pt idx="3756">
                  <c:v>1.8100080000000001</c:v>
                </c:pt>
                <c:pt idx="3757">
                  <c:v>1.823358</c:v>
                </c:pt>
                <c:pt idx="3758">
                  <c:v>1.8364940000000001</c:v>
                </c:pt>
                <c:pt idx="3759">
                  <c:v>1.8494919999999999</c:v>
                </c:pt>
                <c:pt idx="3760">
                  <c:v>1.8623320000000001</c:v>
                </c:pt>
                <c:pt idx="3761">
                  <c:v>1.874871</c:v>
                </c:pt>
                <c:pt idx="3762">
                  <c:v>1.88697</c:v>
                </c:pt>
                <c:pt idx="3763">
                  <c:v>1.898622</c:v>
                </c:pt>
                <c:pt idx="3764">
                  <c:v>1.909929</c:v>
                </c:pt>
                <c:pt idx="3765">
                  <c:v>1.9209419999999999</c:v>
                </c:pt>
                <c:pt idx="3766">
                  <c:v>1.9316120000000001</c:v>
                </c:pt>
                <c:pt idx="3767">
                  <c:v>1.941854</c:v>
                </c:pt>
                <c:pt idx="3768">
                  <c:v>1.9515279999999999</c:v>
                </c:pt>
                <c:pt idx="3769">
                  <c:v>1.9604010000000001</c:v>
                </c:pt>
                <c:pt idx="3770">
                  <c:v>1.968259</c:v>
                </c:pt>
                <c:pt idx="3771">
                  <c:v>1.9750799999999999</c:v>
                </c:pt>
                <c:pt idx="3772">
                  <c:v>1.9810110000000001</c:v>
                </c:pt>
                <c:pt idx="3773">
                  <c:v>1.9862089999999999</c:v>
                </c:pt>
                <c:pt idx="3774">
                  <c:v>1.990737</c:v>
                </c:pt>
                <c:pt idx="3775">
                  <c:v>1.994548</c:v>
                </c:pt>
                <c:pt idx="3776">
                  <c:v>1.997498</c:v>
                </c:pt>
                <c:pt idx="3777">
                  <c:v>1.999377</c:v>
                </c:pt>
                <c:pt idx="3778">
                  <c:v>2</c:v>
                </c:pt>
                <c:pt idx="3779">
                  <c:v>1.9993050000000001</c:v>
                </c:pt>
                <c:pt idx="3780">
                  <c:v>1.9973829999999999</c:v>
                </c:pt>
                <c:pt idx="3781">
                  <c:v>1.994364</c:v>
                </c:pt>
                <c:pt idx="3782">
                  <c:v>1.990299</c:v>
                </c:pt>
                <c:pt idx="3783">
                  <c:v>1.9852259999999999</c:v>
                </c:pt>
                <c:pt idx="3784">
                  <c:v>1.979309</c:v>
                </c:pt>
                <c:pt idx="3785">
                  <c:v>1.9728239999999999</c:v>
                </c:pt>
                <c:pt idx="3786">
                  <c:v>1.966027</c:v>
                </c:pt>
                <c:pt idx="3787">
                  <c:v>1.9590460000000001</c:v>
                </c:pt>
                <c:pt idx="3788">
                  <c:v>1.951859</c:v>
                </c:pt>
                <c:pt idx="3789">
                  <c:v>1.9443170000000001</c:v>
                </c:pt>
                <c:pt idx="3790">
                  <c:v>1.936223</c:v>
                </c:pt>
                <c:pt idx="3791">
                  <c:v>1.927408</c:v>
                </c:pt>
                <c:pt idx="3792">
                  <c:v>1.9177999999999991</c:v>
                </c:pt>
                <c:pt idx="3793">
                  <c:v>1.9074690000000001</c:v>
                </c:pt>
                <c:pt idx="3794">
                  <c:v>1.8965650000000001</c:v>
                </c:pt>
                <c:pt idx="3795">
                  <c:v>1.8851739999999999</c:v>
                </c:pt>
                <c:pt idx="3796">
                  <c:v>1.873294</c:v>
                </c:pt>
                <c:pt idx="3797">
                  <c:v>1.8609309999999999</c:v>
                </c:pt>
                <c:pt idx="3798">
                  <c:v>1.8480730000000001</c:v>
                </c:pt>
                <c:pt idx="3799">
                  <c:v>1.8345670000000001</c:v>
                </c:pt>
                <c:pt idx="3800">
                  <c:v>1.82016</c:v>
                </c:pt>
                <c:pt idx="3801">
                  <c:v>1.804724</c:v>
                </c:pt>
                <c:pt idx="3802">
                  <c:v>1.7883770000000001</c:v>
                </c:pt>
                <c:pt idx="3803">
                  <c:v>1.77136</c:v>
                </c:pt>
                <c:pt idx="3804">
                  <c:v>1.753854</c:v>
                </c:pt>
                <c:pt idx="3805">
                  <c:v>1.735943</c:v>
                </c:pt>
                <c:pt idx="3806">
                  <c:v>1.7177180000000001</c:v>
                </c:pt>
                <c:pt idx="3807">
                  <c:v>1.6993400000000001</c:v>
                </c:pt>
                <c:pt idx="3808">
                  <c:v>1.6810430000000001</c:v>
                </c:pt>
                <c:pt idx="3809">
                  <c:v>1.6630739999999999</c:v>
                </c:pt>
                <c:pt idx="3810">
                  <c:v>1.645618</c:v>
                </c:pt>
                <c:pt idx="3811">
                  <c:v>1.628684</c:v>
                </c:pt>
                <c:pt idx="3812">
                  <c:v>1.6121030000000001</c:v>
                </c:pt>
                <c:pt idx="3813">
                  <c:v>1.59568</c:v>
                </c:pt>
                <c:pt idx="3814">
                  <c:v>1.5793520000000001</c:v>
                </c:pt>
                <c:pt idx="3815">
                  <c:v>1.5632060000000001</c:v>
                </c:pt>
                <c:pt idx="3816">
                  <c:v>1.547442</c:v>
                </c:pt>
                <c:pt idx="3817">
                  <c:v>1.5322420000000001</c:v>
                </c:pt>
                <c:pt idx="3818">
                  <c:v>1.517574</c:v>
                </c:pt>
                <c:pt idx="3819">
                  <c:v>1.503145</c:v>
                </c:pt>
                <c:pt idx="3820">
                  <c:v>1.4886330000000001</c:v>
                </c:pt>
                <c:pt idx="3821">
                  <c:v>1.4738880000000001</c:v>
                </c:pt>
                <c:pt idx="3822">
                  <c:v>1.4588760000000001</c:v>
                </c:pt>
                <c:pt idx="3823">
                  <c:v>1.4435260000000001</c:v>
                </c:pt>
                <c:pt idx="3824">
                  <c:v>1.4277550000000001</c:v>
                </c:pt>
                <c:pt idx="3825">
                  <c:v>1.4115169999999999</c:v>
                </c:pt>
                <c:pt idx="3826">
                  <c:v>1.394711</c:v>
                </c:pt>
                <c:pt idx="3827">
                  <c:v>1.3770899999999999</c:v>
                </c:pt>
                <c:pt idx="3828">
                  <c:v>1.358395</c:v>
                </c:pt>
                <c:pt idx="3829">
                  <c:v>1.338525</c:v>
                </c:pt>
                <c:pt idx="3830">
                  <c:v>1.3175079999999999</c:v>
                </c:pt>
                <c:pt idx="3831">
                  <c:v>1.2954000000000001</c:v>
                </c:pt>
                <c:pt idx="3832">
                  <c:v>1.2722830000000001</c:v>
                </c:pt>
                <c:pt idx="3833">
                  <c:v>1.248316</c:v>
                </c:pt>
                <c:pt idx="3834">
                  <c:v>1.2236899999999999</c:v>
                </c:pt>
                <c:pt idx="3835">
                  <c:v>1.198555</c:v>
                </c:pt>
                <c:pt idx="3836">
                  <c:v>1.172995</c:v>
                </c:pt>
                <c:pt idx="3837">
                  <c:v>1.1470739999999999</c:v>
                </c:pt>
                <c:pt idx="3838">
                  <c:v>1.1208990000000001</c:v>
                </c:pt>
                <c:pt idx="3839">
                  <c:v>1.0946530000000001</c:v>
                </c:pt>
                <c:pt idx="3840">
                  <c:v>1.0685260000000001</c:v>
                </c:pt>
                <c:pt idx="3841">
                  <c:v>1.0425899999999999</c:v>
                </c:pt>
                <c:pt idx="3842">
                  <c:v>1.01681</c:v>
                </c:pt>
                <c:pt idx="3843">
                  <c:v>0.99119199999999996</c:v>
                </c:pt>
                <c:pt idx="3844">
                  <c:v>0.96593300000000004</c:v>
                </c:pt>
                <c:pt idx="3845">
                  <c:v>0.94139499999999998</c:v>
                </c:pt>
                <c:pt idx="3846">
                  <c:v>0.91790899999999997</c:v>
                </c:pt>
                <c:pt idx="3847">
                  <c:v>0.89558300000000002</c:v>
                </c:pt>
                <c:pt idx="3848">
                  <c:v>0.874274</c:v>
                </c:pt>
                <c:pt idx="3849">
                  <c:v>0.85373600000000005</c:v>
                </c:pt>
                <c:pt idx="3850">
                  <c:v>0.83377900000000005</c:v>
                </c:pt>
                <c:pt idx="3851">
                  <c:v>0.81431299999999995</c:v>
                </c:pt>
                <c:pt idx="3852">
                  <c:v>0.79533200000000004</c:v>
                </c:pt>
                <c:pt idx="3853">
                  <c:v>0.77684500000000001</c:v>
                </c:pt>
                <c:pt idx="3854">
                  <c:v>0.75879399999999997</c:v>
                </c:pt>
                <c:pt idx="3855">
                  <c:v>0.74104800000000004</c:v>
                </c:pt>
                <c:pt idx="3856">
                  <c:v>0.72351500000000002</c:v>
                </c:pt>
                <c:pt idx="3857">
                  <c:v>0.706206</c:v>
                </c:pt>
                <c:pt idx="3858">
                  <c:v>0.68916699999999997</c:v>
                </c:pt>
                <c:pt idx="3859">
                  <c:v>0.67238299999999995</c:v>
                </c:pt>
                <c:pt idx="3860">
                  <c:v>0.65578199999999998</c:v>
                </c:pt>
                <c:pt idx="3861">
                  <c:v>0.63932</c:v>
                </c:pt>
                <c:pt idx="3862">
                  <c:v>0.62299499999999997</c:v>
                </c:pt>
                <c:pt idx="3863">
                  <c:v>0.60679300000000003</c:v>
                </c:pt>
                <c:pt idx="3864">
                  <c:v>0.59067099999999995</c:v>
                </c:pt>
                <c:pt idx="3865">
                  <c:v>0.57461600000000002</c:v>
                </c:pt>
                <c:pt idx="3866">
                  <c:v>0.55875300000000006</c:v>
                </c:pt>
                <c:pt idx="3867">
                  <c:v>0.54333900000000002</c:v>
                </c:pt>
                <c:pt idx="3868">
                  <c:v>0.528613</c:v>
                </c:pt>
                <c:pt idx="3869">
                  <c:v>0.51461199999999996</c:v>
                </c:pt>
                <c:pt idx="3870">
                  <c:v>0.50114800000000004</c:v>
                </c:pt>
                <c:pt idx="3871">
                  <c:v>0.48801099999999997</c:v>
                </c:pt>
                <c:pt idx="3872">
                  <c:v>0.47518100000000002</c:v>
                </c:pt>
                <c:pt idx="3873">
                  <c:v>0.46285199999999999</c:v>
                </c:pt>
                <c:pt idx="3874">
                  <c:v>0.45124700000000001</c:v>
                </c:pt>
                <c:pt idx="3875">
                  <c:v>0.44042199999999998</c:v>
                </c:pt>
                <c:pt idx="3876">
                  <c:v>0.430226</c:v>
                </c:pt>
                <c:pt idx="3877">
                  <c:v>0.42045300000000002</c:v>
                </c:pt>
                <c:pt idx="3878">
                  <c:v>0.41100700000000001</c:v>
                </c:pt>
                <c:pt idx="3879">
                  <c:v>0.40195500000000001</c:v>
                </c:pt>
                <c:pt idx="3880">
                  <c:v>0.39344099999999999</c:v>
                </c:pt>
                <c:pt idx="3881">
                  <c:v>0.38555899999999999</c:v>
                </c:pt>
                <c:pt idx="3882">
                  <c:v>0.37825300000000001</c:v>
                </c:pt>
                <c:pt idx="3883">
                  <c:v>0.37136400000000003</c:v>
                </c:pt>
                <c:pt idx="3884">
                  <c:v>0.36479600000000001</c:v>
                </c:pt>
                <c:pt idx="3885">
                  <c:v>0.35857299999999998</c:v>
                </c:pt>
                <c:pt idx="3886">
                  <c:v>0.35272300000000001</c:v>
                </c:pt>
                <c:pt idx="3887">
                  <c:v>0.34717199999999998</c:v>
                </c:pt>
                <c:pt idx="3888">
                  <c:v>0.34183400000000003</c:v>
                </c:pt>
                <c:pt idx="3889">
                  <c:v>0.33673900000000001</c:v>
                </c:pt>
                <c:pt idx="3890">
                  <c:v>0.33206000000000002</c:v>
                </c:pt>
                <c:pt idx="3891">
                  <c:v>0.32799099999999998</c:v>
                </c:pt>
                <c:pt idx="3892">
                  <c:v>0.32456299999999999</c:v>
                </c:pt>
                <c:pt idx="3893">
                  <c:v>0.32159300000000002</c:v>
                </c:pt>
                <c:pt idx="3894">
                  <c:v>0.31885000000000002</c:v>
                </c:pt>
                <c:pt idx="3895">
                  <c:v>0.31627</c:v>
                </c:pt>
                <c:pt idx="3896">
                  <c:v>0.31395099999999998</c:v>
                </c:pt>
                <c:pt idx="3897">
                  <c:v>0.31202999999999997</c:v>
                </c:pt>
                <c:pt idx="3898">
                  <c:v>0.31057899999999999</c:v>
                </c:pt>
                <c:pt idx="3899">
                  <c:v>0.30955899999999997</c:v>
                </c:pt>
                <c:pt idx="3900">
                  <c:v>0.30886799999999998</c:v>
                </c:pt>
                <c:pt idx="3901">
                  <c:v>0.30850300000000003</c:v>
                </c:pt>
                <c:pt idx="3902">
                  <c:v>0.30862499999999998</c:v>
                </c:pt>
                <c:pt idx="3903">
                  <c:v>0.30934400000000001</c:v>
                </c:pt>
                <c:pt idx="3904">
                  <c:v>0.31049700000000002</c:v>
                </c:pt>
                <c:pt idx="3905">
                  <c:v>0.31171300000000002</c:v>
                </c:pt>
                <c:pt idx="3906">
                  <c:v>0.31266500000000003</c:v>
                </c:pt>
                <c:pt idx="3907">
                  <c:v>0.31319799999999998</c:v>
                </c:pt>
                <c:pt idx="3908">
                  <c:v>0.31329699999999999</c:v>
                </c:pt>
                <c:pt idx="3909">
                  <c:v>0.31302799999999997</c:v>
                </c:pt>
                <c:pt idx="3910">
                  <c:v>0.31246299999999999</c:v>
                </c:pt>
                <c:pt idx="3911">
                  <c:v>0.31165799999999999</c:v>
                </c:pt>
                <c:pt idx="3912">
                  <c:v>0.31068800000000002</c:v>
                </c:pt>
                <c:pt idx="3913">
                  <c:v>0.30968299999999999</c:v>
                </c:pt>
                <c:pt idx="3914">
                  <c:v>0.30872899999999998</c:v>
                </c:pt>
                <c:pt idx="3915">
                  <c:v>0.30771100000000001</c:v>
                </c:pt>
                <c:pt idx="3916">
                  <c:v>0.30636600000000003</c:v>
                </c:pt>
                <c:pt idx="3917">
                  <c:v>0.304539</c:v>
                </c:pt>
                <c:pt idx="3918">
                  <c:v>0.302313</c:v>
                </c:pt>
                <c:pt idx="3919">
                  <c:v>0.299871</c:v>
                </c:pt>
                <c:pt idx="3920">
                  <c:v>0.297371</c:v>
                </c:pt>
                <c:pt idx="3921">
                  <c:v>0.294956</c:v>
                </c:pt>
                <c:pt idx="3922">
                  <c:v>0.292738</c:v>
                </c:pt>
                <c:pt idx="3923">
                  <c:v>0.29067599999999999</c:v>
                </c:pt>
                <c:pt idx="3924">
                  <c:v>0.28861799999999999</c:v>
                </c:pt>
                <c:pt idx="3925">
                  <c:v>0.28647299999999998</c:v>
                </c:pt>
                <c:pt idx="3926">
                  <c:v>0.28423700000000002</c:v>
                </c:pt>
                <c:pt idx="3927">
                  <c:v>0.28185900000000003</c:v>
                </c:pt>
                <c:pt idx="3928">
                  <c:v>0.27921899999999999</c:v>
                </c:pt>
                <c:pt idx="3929">
                  <c:v>0.27623799999999998</c:v>
                </c:pt>
                <c:pt idx="3930">
                  <c:v>0.27291199999999999</c:v>
                </c:pt>
                <c:pt idx="3931">
                  <c:v>0.269287</c:v>
                </c:pt>
                <c:pt idx="3932">
                  <c:v>0.26550600000000002</c:v>
                </c:pt>
                <c:pt idx="3933">
                  <c:v>0.26180399999999998</c:v>
                </c:pt>
                <c:pt idx="3934">
                  <c:v>0.25833899999999999</c:v>
                </c:pt>
                <c:pt idx="3935">
                  <c:v>0.255079</c:v>
                </c:pt>
                <c:pt idx="3936">
                  <c:v>0.25188899999999997</c:v>
                </c:pt>
                <c:pt idx="3937">
                  <c:v>0.248671</c:v>
                </c:pt>
                <c:pt idx="3938">
                  <c:v>0.24537400000000001</c:v>
                </c:pt>
                <c:pt idx="3939">
                  <c:v>0.241984</c:v>
                </c:pt>
                <c:pt idx="3940">
                  <c:v>0.23858099999999999</c:v>
                </c:pt>
                <c:pt idx="3941">
                  <c:v>0.23535400000000001</c:v>
                </c:pt>
                <c:pt idx="3942">
                  <c:v>0.232485</c:v>
                </c:pt>
                <c:pt idx="3943">
                  <c:v>0.230016</c:v>
                </c:pt>
                <c:pt idx="3944">
                  <c:v>0.227907</c:v>
                </c:pt>
                <c:pt idx="3945">
                  <c:v>0.22614000000000001</c:v>
                </c:pt>
                <c:pt idx="3946">
                  <c:v>0.22462799999999999</c:v>
                </c:pt>
                <c:pt idx="3947">
                  <c:v>0.223111</c:v>
                </c:pt>
                <c:pt idx="3948">
                  <c:v>0.221305</c:v>
                </c:pt>
                <c:pt idx="3949">
                  <c:v>0.21915599999999999</c:v>
                </c:pt>
                <c:pt idx="3950">
                  <c:v>0.216806</c:v>
                </c:pt>
                <c:pt idx="3951">
                  <c:v>0.214396</c:v>
                </c:pt>
                <c:pt idx="3952">
                  <c:v>0.21196300000000001</c:v>
                </c:pt>
                <c:pt idx="3953">
                  <c:v>0.20944499999999999</c:v>
                </c:pt>
                <c:pt idx="3954">
                  <c:v>0.20674100000000001</c:v>
                </c:pt>
                <c:pt idx="3955">
                  <c:v>0.20383499999999999</c:v>
                </c:pt>
                <c:pt idx="3956">
                  <c:v>0.200824</c:v>
                </c:pt>
                <c:pt idx="3957">
                  <c:v>0.197769</c:v>
                </c:pt>
                <c:pt idx="3958">
                  <c:v>0.19458500000000001</c:v>
                </c:pt>
                <c:pt idx="3959">
                  <c:v>0.191164</c:v>
                </c:pt>
                <c:pt idx="3960">
                  <c:v>0.18751399999999999</c:v>
                </c:pt>
                <c:pt idx="3961">
                  <c:v>0.18375</c:v>
                </c:pt>
                <c:pt idx="3962">
                  <c:v>0.17998</c:v>
                </c:pt>
                <c:pt idx="3963">
                  <c:v>0.17627000000000001</c:v>
                </c:pt>
                <c:pt idx="3964">
                  <c:v>0.17269300000000001</c:v>
                </c:pt>
                <c:pt idx="3965">
                  <c:v>0.169352</c:v>
                </c:pt>
                <c:pt idx="3966">
                  <c:v>0.166268</c:v>
                </c:pt>
                <c:pt idx="3967">
                  <c:v>0.163323</c:v>
                </c:pt>
                <c:pt idx="3968">
                  <c:v>0.160414</c:v>
                </c:pt>
                <c:pt idx="3969">
                  <c:v>0.15757399999999999</c:v>
                </c:pt>
                <c:pt idx="3970">
                  <c:v>0.154807</c:v>
                </c:pt>
                <c:pt idx="3971">
                  <c:v>0.15191499999999999</c:v>
                </c:pt>
                <c:pt idx="3972">
                  <c:v>0.148621</c:v>
                </c:pt>
                <c:pt idx="3973">
                  <c:v>0.144815</c:v>
                </c:pt>
                <c:pt idx="3974">
                  <c:v>0.14061199999999999</c:v>
                </c:pt>
                <c:pt idx="3975">
                  <c:v>0.13627300000000001</c:v>
                </c:pt>
                <c:pt idx="3976">
                  <c:v>0.132051</c:v>
                </c:pt>
                <c:pt idx="3977">
                  <c:v>0.12798699999999999</c:v>
                </c:pt>
                <c:pt idx="3978">
                  <c:v>0.123903</c:v>
                </c:pt>
                <c:pt idx="3979">
                  <c:v>0.11967899999999999</c:v>
                </c:pt>
                <c:pt idx="3980">
                  <c:v>0.115482</c:v>
                </c:pt>
                <c:pt idx="3981">
                  <c:v>0.111627</c:v>
                </c:pt>
                <c:pt idx="3982">
                  <c:v>0.108269</c:v>
                </c:pt>
                <c:pt idx="3983">
                  <c:v>0.105339</c:v>
                </c:pt>
                <c:pt idx="3984">
                  <c:v>0.102741</c:v>
                </c:pt>
                <c:pt idx="3985">
                  <c:v>0.10051</c:v>
                </c:pt>
                <c:pt idx="3986">
                  <c:v>9.8796999999999996E-2</c:v>
                </c:pt>
                <c:pt idx="3987">
                  <c:v>9.7744999999999999E-2</c:v>
                </c:pt>
                <c:pt idx="3988">
                  <c:v>9.7392000000000006E-2</c:v>
                </c:pt>
                <c:pt idx="3989">
                  <c:v>9.7617999999999996E-2</c:v>
                </c:pt>
                <c:pt idx="3990">
                  <c:v>9.8177E-2</c:v>
                </c:pt>
                <c:pt idx="3991">
                  <c:v>9.8880999999999997E-2</c:v>
                </c:pt>
                <c:pt idx="3992">
                  <c:v>9.9738999999999994E-2</c:v>
                </c:pt>
                <c:pt idx="3993">
                  <c:v>0.100824</c:v>
                </c:pt>
                <c:pt idx="3994">
                  <c:v>0.102016</c:v>
                </c:pt>
                <c:pt idx="3995">
                  <c:v>0.10299999999999999</c:v>
                </c:pt>
                <c:pt idx="3996">
                  <c:v>0.10349800000000001</c:v>
                </c:pt>
                <c:pt idx="3997">
                  <c:v>0.103459</c:v>
                </c:pt>
                <c:pt idx="3998">
                  <c:v>0.103073</c:v>
                </c:pt>
                <c:pt idx="3999">
                  <c:v>0.102594</c:v>
                </c:pt>
                <c:pt idx="4000">
                  <c:v>0.102114</c:v>
                </c:pt>
                <c:pt idx="4001">
                  <c:v>0.101503</c:v>
                </c:pt>
                <c:pt idx="4002">
                  <c:v>0.10061100000000001</c:v>
                </c:pt>
                <c:pt idx="4003">
                  <c:v>9.9442000000000003E-2</c:v>
                </c:pt>
                <c:pt idx="4004">
                  <c:v>9.8079E-2</c:v>
                </c:pt>
                <c:pt idx="4005">
                  <c:v>9.6499000000000001E-2</c:v>
                </c:pt>
                <c:pt idx="4006">
                  <c:v>9.4533000000000006E-2</c:v>
                </c:pt>
                <c:pt idx="4007">
                  <c:v>9.2030000000000001E-2</c:v>
                </c:pt>
                <c:pt idx="4008">
                  <c:v>8.9038999999999993E-2</c:v>
                </c:pt>
                <c:pt idx="4009">
                  <c:v>8.5791000000000006E-2</c:v>
                </c:pt>
                <c:pt idx="4010">
                  <c:v>8.2521999999999998E-2</c:v>
                </c:pt>
                <c:pt idx="4011">
                  <c:v>7.9382999999999995E-2</c:v>
                </c:pt>
                <c:pt idx="4012">
                  <c:v>7.6516000000000001E-2</c:v>
                </c:pt>
                <c:pt idx="4013">
                  <c:v>7.4033000000000002E-2</c:v>
                </c:pt>
                <c:pt idx="4014">
                  <c:v>7.1874999999999994E-2</c:v>
                </c:pt>
                <c:pt idx="4015">
                  <c:v>6.9846000000000005E-2</c:v>
                </c:pt>
                <c:pt idx="4016">
                  <c:v>6.7831000000000002E-2</c:v>
                </c:pt>
                <c:pt idx="4017">
                  <c:v>6.5882999999999997E-2</c:v>
                </c:pt>
                <c:pt idx="4018">
                  <c:v>6.4075999999999994E-2</c:v>
                </c:pt>
                <c:pt idx="4019">
                  <c:v>6.234E-2</c:v>
                </c:pt>
                <c:pt idx="4020">
                  <c:v>6.0497000000000002E-2</c:v>
                </c:pt>
                <c:pt idx="4021">
                  <c:v>5.8441E-2</c:v>
                </c:pt>
                <c:pt idx="4022">
                  <c:v>5.6236000000000001E-2</c:v>
                </c:pt>
                <c:pt idx="4023">
                  <c:v>5.4088999999999998E-2</c:v>
                </c:pt>
                <c:pt idx="4024">
                  <c:v>5.2263999999999998E-2</c:v>
                </c:pt>
                <c:pt idx="4025">
                  <c:v>5.0924999999999998E-2</c:v>
                </c:pt>
                <c:pt idx="4026">
                  <c:v>4.9924999999999997E-2</c:v>
                </c:pt>
                <c:pt idx="4027">
                  <c:v>4.8811E-2</c:v>
                </c:pt>
                <c:pt idx="4028">
                  <c:v>4.7232000000000003E-2</c:v>
                </c:pt>
                <c:pt idx="4029">
                  <c:v>4.5288000000000002E-2</c:v>
                </c:pt>
                <c:pt idx="4030">
                  <c:v>4.3373000000000002E-2</c:v>
                </c:pt>
                <c:pt idx="4031">
                  <c:v>4.1792000000000003E-2</c:v>
                </c:pt>
                <c:pt idx="4032">
                  <c:v>4.0626000000000002E-2</c:v>
                </c:pt>
                <c:pt idx="4033">
                  <c:v>3.9858999999999999E-2</c:v>
                </c:pt>
                <c:pt idx="4034">
                  <c:v>3.9517999999999998E-2</c:v>
                </c:pt>
                <c:pt idx="4035">
                  <c:v>3.9614999999999997E-2</c:v>
                </c:pt>
                <c:pt idx="4036">
                  <c:v>3.9987000000000002E-2</c:v>
                </c:pt>
                <c:pt idx="4037">
                  <c:v>4.0267999999999998E-2</c:v>
                </c:pt>
                <c:pt idx="4038">
                  <c:v>4.0134000000000003E-2</c:v>
                </c:pt>
                <c:pt idx="4039">
                  <c:v>3.9571000000000002E-2</c:v>
                </c:pt>
                <c:pt idx="4040">
                  <c:v>3.8767999999999997E-2</c:v>
                </c:pt>
                <c:pt idx="4041">
                  <c:v>3.7747999999999997E-2</c:v>
                </c:pt>
                <c:pt idx="4042">
                  <c:v>3.6249000000000003E-2</c:v>
                </c:pt>
                <c:pt idx="4043">
                  <c:v>3.4039E-2</c:v>
                </c:pt>
                <c:pt idx="4044">
                  <c:v>3.1258000000000001E-2</c:v>
                </c:pt>
                <c:pt idx="4045">
                  <c:v>2.8347000000000001E-2</c:v>
                </c:pt>
                <c:pt idx="4046">
                  <c:v>2.5696E-2</c:v>
                </c:pt>
                <c:pt idx="4047">
                  <c:v>2.3458E-2</c:v>
                </c:pt>
                <c:pt idx="4048">
                  <c:v>2.1628000000000001E-2</c:v>
                </c:pt>
                <c:pt idx="4049">
                  <c:v>2.0133000000000002E-2</c:v>
                </c:pt>
                <c:pt idx="4050">
                  <c:v>1.8872E-2</c:v>
                </c:pt>
                <c:pt idx="4051">
                  <c:v>1.7773000000000001E-2</c:v>
                </c:pt>
                <c:pt idx="4052">
                  <c:v>1.6818E-2</c:v>
                </c:pt>
                <c:pt idx="4053">
                  <c:v>1.6038E-2</c:v>
                </c:pt>
                <c:pt idx="4054">
                  <c:v>1.5523E-2</c:v>
                </c:pt>
                <c:pt idx="4055">
                  <c:v>1.5376000000000001E-2</c:v>
                </c:pt>
                <c:pt idx="4056">
                  <c:v>1.5578E-2</c:v>
                </c:pt>
                <c:pt idx="4057">
                  <c:v>1.5979E-2</c:v>
                </c:pt>
                <c:pt idx="4058">
                  <c:v>1.6447E-2</c:v>
                </c:pt>
                <c:pt idx="4059">
                  <c:v>1.6893999999999999E-2</c:v>
                </c:pt>
                <c:pt idx="4060">
                  <c:v>1.7170000000000001E-2</c:v>
                </c:pt>
                <c:pt idx="4061">
                  <c:v>1.7108000000000002E-2</c:v>
                </c:pt>
                <c:pt idx="4062">
                  <c:v>1.6643000000000002E-2</c:v>
                </c:pt>
                <c:pt idx="4063">
                  <c:v>1.5747000000000001E-2</c:v>
                </c:pt>
                <c:pt idx="4064">
                  <c:v>1.436E-2</c:v>
                </c:pt>
                <c:pt idx="4065">
                  <c:v>1.2555E-2</c:v>
                </c:pt>
                <c:pt idx="4066">
                  <c:v>1.0744E-2</c:v>
                </c:pt>
                <c:pt idx="4067">
                  <c:v>9.5569999999999995E-3</c:v>
                </c:pt>
                <c:pt idx="4068">
                  <c:v>9.3179999999999999E-3</c:v>
                </c:pt>
                <c:pt idx="4069">
                  <c:v>9.7289999999999998E-3</c:v>
                </c:pt>
                <c:pt idx="4070">
                  <c:v>1.0581999999999999E-2</c:v>
                </c:pt>
                <c:pt idx="4071">
                  <c:v>1.1566999999999999E-2</c:v>
                </c:pt>
                <c:pt idx="4072">
                  <c:v>1.2741000000000001E-2</c:v>
                </c:pt>
                <c:pt idx="4073">
                  <c:v>1.4215999999999999E-2</c:v>
                </c:pt>
                <c:pt idx="4074">
                  <c:v>1.5807000000000002E-2</c:v>
                </c:pt>
                <c:pt idx="4075">
                  <c:v>1.7197E-2</c:v>
                </c:pt>
                <c:pt idx="4076">
                  <c:v>1.8339999999999999E-2</c:v>
                </c:pt>
                <c:pt idx="4077">
                  <c:v>1.9585000000000002E-2</c:v>
                </c:pt>
                <c:pt idx="4078">
                  <c:v>2.1385999999999999E-2</c:v>
                </c:pt>
                <c:pt idx="4079">
                  <c:v>2.3928000000000001E-2</c:v>
                </c:pt>
                <c:pt idx="4080">
                  <c:v>2.7047000000000002E-2</c:v>
                </c:pt>
                <c:pt idx="4081">
                  <c:v>2.7970999999999999E-2</c:v>
                </c:pt>
                <c:pt idx="4082">
                  <c:v>2.9114999999999999E-2</c:v>
                </c:pt>
                <c:pt idx="4083">
                  <c:v>3.0377000000000001E-2</c:v>
                </c:pt>
                <c:pt idx="4084">
                  <c:v>3.1565999999999997E-2</c:v>
                </c:pt>
                <c:pt idx="4085">
                  <c:v>3.2571000000000003E-2</c:v>
                </c:pt>
                <c:pt idx="4086">
                  <c:v>3.3514000000000002E-2</c:v>
                </c:pt>
                <c:pt idx="4087">
                  <c:v>3.4616000000000001E-2</c:v>
                </c:pt>
                <c:pt idx="4088">
                  <c:v>3.6003E-2</c:v>
                </c:pt>
                <c:pt idx="4089">
                  <c:v>3.7685999999999997E-2</c:v>
                </c:pt>
                <c:pt idx="4090">
                  <c:v>3.9572999999999997E-2</c:v>
                </c:pt>
                <c:pt idx="4091">
                  <c:v>4.1453999999999998E-2</c:v>
                </c:pt>
                <c:pt idx="4092">
                  <c:v>4.3033000000000002E-2</c:v>
                </c:pt>
                <c:pt idx="4093">
                  <c:v>4.4052000000000001E-2</c:v>
                </c:pt>
                <c:pt idx="4094">
                  <c:v>4.4448000000000001E-2</c:v>
                </c:pt>
                <c:pt idx="4095">
                  <c:v>4.4423999999999998E-2</c:v>
                </c:pt>
                <c:pt idx="4096">
                  <c:v>4.428E-2</c:v>
                </c:pt>
                <c:pt idx="4097">
                  <c:v>4.4151999999999997E-2</c:v>
                </c:pt>
                <c:pt idx="4098">
                  <c:v>4.4026999999999997E-2</c:v>
                </c:pt>
                <c:pt idx="4099">
                  <c:v>4.3973999999999999E-2</c:v>
                </c:pt>
                <c:pt idx="4100">
                  <c:v>4.4185000000000002E-2</c:v>
                </c:pt>
                <c:pt idx="4101">
                  <c:v>4.4796999999999997E-2</c:v>
                </c:pt>
                <c:pt idx="4102">
                  <c:v>4.5893999999999997E-2</c:v>
                </c:pt>
                <c:pt idx="4103">
                  <c:v>4.7631E-2</c:v>
                </c:pt>
                <c:pt idx="4104">
                  <c:v>5.0157E-2</c:v>
                </c:pt>
                <c:pt idx="4105">
                  <c:v>5.3426000000000001E-2</c:v>
                </c:pt>
                <c:pt idx="4106">
                  <c:v>5.7230000000000003E-2</c:v>
                </c:pt>
                <c:pt idx="4107">
                  <c:v>6.1379000000000003E-2</c:v>
                </c:pt>
                <c:pt idx="4108">
                  <c:v>6.5772999999999998E-2</c:v>
                </c:pt>
                <c:pt idx="4109">
                  <c:v>7.0363999999999996E-2</c:v>
                </c:pt>
                <c:pt idx="4110">
                  <c:v>7.5068999999999997E-2</c:v>
                </c:pt>
                <c:pt idx="4111">
                  <c:v>7.9705999999999999E-2</c:v>
                </c:pt>
                <c:pt idx="4112">
                  <c:v>8.4052000000000002E-2</c:v>
                </c:pt>
                <c:pt idx="4113">
                  <c:v>8.7970000000000007E-2</c:v>
                </c:pt>
                <c:pt idx="4114">
                  <c:v>9.1397999999999993E-2</c:v>
                </c:pt>
                <c:pt idx="4115">
                  <c:v>9.4231999999999996E-2</c:v>
                </c:pt>
                <c:pt idx="4116">
                  <c:v>9.6309000000000006E-2</c:v>
                </c:pt>
                <c:pt idx="4117">
                  <c:v>9.7557000000000005E-2</c:v>
                </c:pt>
                <c:pt idx="4118">
                  <c:v>9.8112000000000005E-2</c:v>
                </c:pt>
                <c:pt idx="4119">
                  <c:v>9.8293000000000005E-2</c:v>
                </c:pt>
                <c:pt idx="4120">
                  <c:v>9.8391999999999993E-2</c:v>
                </c:pt>
                <c:pt idx="4121">
                  <c:v>9.8376000000000005E-2</c:v>
                </c:pt>
                <c:pt idx="4122">
                  <c:v>9.7881999999999997E-2</c:v>
                </c:pt>
                <c:pt idx="4123">
                  <c:v>9.6623000000000001E-2</c:v>
                </c:pt>
                <c:pt idx="4124">
                  <c:v>9.4728999999999994E-2</c:v>
                </c:pt>
                <c:pt idx="4125">
                  <c:v>9.2670000000000002E-2</c:v>
                </c:pt>
                <c:pt idx="4126">
                  <c:v>9.0951000000000004E-2</c:v>
                </c:pt>
                <c:pt idx="4127">
                  <c:v>8.9843999999999993E-2</c:v>
                </c:pt>
                <c:pt idx="4128">
                  <c:v>8.9236999999999997E-2</c:v>
                </c:pt>
                <c:pt idx="4129">
                  <c:v>8.8731000000000004E-2</c:v>
                </c:pt>
                <c:pt idx="4130">
                  <c:v>8.8000999999999996E-2</c:v>
                </c:pt>
                <c:pt idx="4131">
                  <c:v>8.7099999999999997E-2</c:v>
                </c:pt>
                <c:pt idx="4132">
                  <c:v>8.6360999999999993E-2</c:v>
                </c:pt>
                <c:pt idx="4133">
                  <c:v>8.6050000000000001E-2</c:v>
                </c:pt>
                <c:pt idx="4134">
                  <c:v>8.6133000000000001E-2</c:v>
                </c:pt>
                <c:pt idx="4135">
                  <c:v>8.6412000000000003E-2</c:v>
                </c:pt>
                <c:pt idx="4136">
                  <c:v>8.6782999999999999E-2</c:v>
                </c:pt>
                <c:pt idx="4137">
                  <c:v>8.7249999999999994E-2</c:v>
                </c:pt>
                <c:pt idx="4138">
                  <c:v>8.7717000000000003E-2</c:v>
                </c:pt>
                <c:pt idx="4139">
                  <c:v>8.8003999999999999E-2</c:v>
                </c:pt>
                <c:pt idx="4140">
                  <c:v>8.8083999999999996E-2</c:v>
                </c:pt>
                <c:pt idx="4141">
                  <c:v>8.8088E-2</c:v>
                </c:pt>
                <c:pt idx="4142">
                  <c:v>8.8097999999999996E-2</c:v>
                </c:pt>
                <c:pt idx="4143">
                  <c:v>8.8095000000000007E-2</c:v>
                </c:pt>
                <c:pt idx="4144">
                  <c:v>8.8079000000000005E-2</c:v>
                </c:pt>
                <c:pt idx="4145">
                  <c:v>8.8097999999999996E-2</c:v>
                </c:pt>
                <c:pt idx="4146">
                  <c:v>8.8178999999999993E-2</c:v>
                </c:pt>
                <c:pt idx="4147">
                  <c:v>8.8328000000000004E-2</c:v>
                </c:pt>
                <c:pt idx="4148">
                  <c:v>8.8575000000000001E-2</c:v>
                </c:pt>
                <c:pt idx="4149">
                  <c:v>8.8992000000000002E-2</c:v>
                </c:pt>
                <c:pt idx="4150">
                  <c:v>8.9605000000000004E-2</c:v>
                </c:pt>
                <c:pt idx="4151">
                  <c:v>9.0219999999999995E-2</c:v>
                </c:pt>
                <c:pt idx="4152">
                  <c:v>9.0393000000000001E-2</c:v>
                </c:pt>
                <c:pt idx="4153">
                  <c:v>8.9748999999999995E-2</c:v>
                </c:pt>
                <c:pt idx="4154">
                  <c:v>8.8374999999999995E-2</c:v>
                </c:pt>
                <c:pt idx="4155">
                  <c:v>8.6750999999999995E-2</c:v>
                </c:pt>
                <c:pt idx="4156">
                  <c:v>8.523E-2</c:v>
                </c:pt>
                <c:pt idx="4157">
                  <c:v>8.3723000000000006E-2</c:v>
                </c:pt>
                <c:pt idx="4158">
                  <c:v>8.1966999999999998E-2</c:v>
                </c:pt>
                <c:pt idx="4159">
                  <c:v>7.9951999999999995E-2</c:v>
                </c:pt>
                <c:pt idx="4160">
                  <c:v>7.7881000000000006E-2</c:v>
                </c:pt>
                <c:pt idx="4161">
                  <c:v>7.5819999999999999E-2</c:v>
                </c:pt>
                <c:pt idx="4162">
                  <c:v>7.3613999999999999E-2</c:v>
                </c:pt>
                <c:pt idx="4163">
                  <c:v>7.1096999999999994E-2</c:v>
                </c:pt>
                <c:pt idx="4164">
                  <c:v>6.8215999999999999E-2</c:v>
                </c:pt>
                <c:pt idx="4165">
                  <c:v>6.5062999999999996E-2</c:v>
                </c:pt>
                <c:pt idx="4166">
                  <c:v>6.1931E-2</c:v>
                </c:pt>
                <c:pt idx="4167">
                  <c:v>5.9267E-2</c:v>
                </c:pt>
                <c:pt idx="4168">
                  <c:v>5.7411999999999998E-2</c:v>
                </c:pt>
                <c:pt idx="4169">
                  <c:v>5.6383999999999997E-2</c:v>
                </c:pt>
                <c:pt idx="4170">
                  <c:v>5.5917000000000001E-2</c:v>
                </c:pt>
                <c:pt idx="4171">
                  <c:v>5.5676000000000003E-2</c:v>
                </c:pt>
                <c:pt idx="4172">
                  <c:v>5.5431000000000001E-2</c:v>
                </c:pt>
                <c:pt idx="4173">
                  <c:v>5.5084000000000001E-2</c:v>
                </c:pt>
                <c:pt idx="4174">
                  <c:v>5.4538000000000003E-2</c:v>
                </c:pt>
                <c:pt idx="4175">
                  <c:v>5.3587000000000003E-2</c:v>
                </c:pt>
                <c:pt idx="4176">
                  <c:v>5.1997000000000002E-2</c:v>
                </c:pt>
                <c:pt idx="4177">
                  <c:v>4.9704999999999999E-2</c:v>
                </c:pt>
                <c:pt idx="4178">
                  <c:v>4.6875E-2</c:v>
                </c:pt>
                <c:pt idx="4179">
                  <c:v>4.3757999999999998E-2</c:v>
                </c:pt>
                <c:pt idx="4180">
                  <c:v>4.0538999999999999E-2</c:v>
                </c:pt>
                <c:pt idx="4181">
                  <c:v>3.7329000000000001E-2</c:v>
                </c:pt>
                <c:pt idx="4182">
                  <c:v>3.4215000000000002E-2</c:v>
                </c:pt>
                <c:pt idx="4183">
                  <c:v>3.1237000000000001E-2</c:v>
                </c:pt>
                <c:pt idx="4184">
                  <c:v>2.8348000000000002E-2</c:v>
                </c:pt>
                <c:pt idx="4185">
                  <c:v>2.5427999999999999E-2</c:v>
                </c:pt>
                <c:pt idx="4186">
                  <c:v>2.2342000000000001E-2</c:v>
                </c:pt>
                <c:pt idx="4187">
                  <c:v>1.9063E-2</c:v>
                </c:pt>
                <c:pt idx="4188">
                  <c:v>1.5807000000000002E-2</c:v>
                </c:pt>
                <c:pt idx="4189">
                  <c:v>1.3032E-2</c:v>
                </c:pt>
                <c:pt idx="4190">
                  <c:v>1.1162E-2</c:v>
                </c:pt>
                <c:pt idx="4191">
                  <c:v>1.0277E-2</c:v>
                </c:pt>
                <c:pt idx="4192">
                  <c:v>9.9659999999999992E-3</c:v>
                </c:pt>
                <c:pt idx="4193">
                  <c:v>9.5569999999999995E-3</c:v>
                </c:pt>
                <c:pt idx="4194">
                  <c:v>9.3229999999999997E-3</c:v>
                </c:pt>
                <c:pt idx="4195">
                  <c:v>9.4940000000000007E-3</c:v>
                </c:pt>
                <c:pt idx="4196">
                  <c:v>1.0234999999999999E-2</c:v>
                </c:pt>
                <c:pt idx="4197">
                  <c:v>1.1704000000000001E-2</c:v>
                </c:pt>
                <c:pt idx="4198">
                  <c:v>1.383E-2</c:v>
                </c:pt>
                <c:pt idx="4199">
                  <c:v>1.6253E-2</c:v>
                </c:pt>
                <c:pt idx="4200">
                  <c:v>1.8610000000000002E-2</c:v>
                </c:pt>
                <c:pt idx="4201">
                  <c:v>2.0797E-2</c:v>
                </c:pt>
                <c:pt idx="4202">
                  <c:v>2.2905999999999999E-2</c:v>
                </c:pt>
                <c:pt idx="4203">
                  <c:v>2.503E-2</c:v>
                </c:pt>
                <c:pt idx="4204">
                  <c:v>2.7202E-2</c:v>
                </c:pt>
                <c:pt idx="4205">
                  <c:v>2.9389999999999999E-2</c:v>
                </c:pt>
                <c:pt idx="4206">
                  <c:v>3.1516000000000002E-2</c:v>
                </c:pt>
                <c:pt idx="4207">
                  <c:v>3.3533E-2</c:v>
                </c:pt>
                <c:pt idx="4208">
                  <c:v>3.5463000000000001E-2</c:v>
                </c:pt>
                <c:pt idx="4209">
                  <c:v>3.7310000000000003E-2</c:v>
                </c:pt>
                <c:pt idx="4210">
                  <c:v>3.9051000000000002E-2</c:v>
                </c:pt>
                <c:pt idx="4211">
                  <c:v>4.0780999999999998E-2</c:v>
                </c:pt>
                <c:pt idx="4212">
                  <c:v>4.2750999999999997E-2</c:v>
                </c:pt>
                <c:pt idx="4213">
                  <c:v>4.5154E-2</c:v>
                </c:pt>
                <c:pt idx="4214">
                  <c:v>4.7957E-2</c:v>
                </c:pt>
                <c:pt idx="4215">
                  <c:v>5.1026000000000002E-2</c:v>
                </c:pt>
                <c:pt idx="4216">
                  <c:v>5.4356000000000002E-2</c:v>
                </c:pt>
                <c:pt idx="4217">
                  <c:v>5.7251000000000003E-2</c:v>
                </c:pt>
                <c:pt idx="4218">
                  <c:v>6.0583999999999999E-2</c:v>
                </c:pt>
                <c:pt idx="4219">
                  <c:v>6.4339999999999994E-2</c:v>
                </c:pt>
                <c:pt idx="4220">
                  <c:v>6.8496000000000001E-2</c:v>
                </c:pt>
                <c:pt idx="4221">
                  <c:v>7.3028999999999997E-2</c:v>
                </c:pt>
                <c:pt idx="4222">
                  <c:v>7.7882999999999994E-2</c:v>
                </c:pt>
                <c:pt idx="4223">
                  <c:v>8.2975999999999994E-2</c:v>
                </c:pt>
                <c:pt idx="4224">
                  <c:v>8.8168999999999997E-2</c:v>
                </c:pt>
                <c:pt idx="4225">
                  <c:v>9.3228000000000005E-2</c:v>
                </c:pt>
                <c:pt idx="4226">
                  <c:v>9.7932000000000005E-2</c:v>
                </c:pt>
                <c:pt idx="4227">
                  <c:v>0.10217</c:v>
                </c:pt>
                <c:pt idx="4228">
                  <c:v>0.10581599999999999</c:v>
                </c:pt>
                <c:pt idx="4229">
                  <c:v>0.108653</c:v>
                </c:pt>
                <c:pt idx="4230">
                  <c:v>0.11058900000000001</c:v>
                </c:pt>
                <c:pt idx="4231">
                  <c:v>0.11183899999999999</c:v>
                </c:pt>
                <c:pt idx="4232">
                  <c:v>0.112736</c:v>
                </c:pt>
                <c:pt idx="4233">
                  <c:v>0.113375</c:v>
                </c:pt>
                <c:pt idx="4234">
                  <c:v>0.113617</c:v>
                </c:pt>
                <c:pt idx="4235">
                  <c:v>0.113373</c:v>
                </c:pt>
                <c:pt idx="4236">
                  <c:v>0.112681</c:v>
                </c:pt>
                <c:pt idx="4237">
                  <c:v>0.11148</c:v>
                </c:pt>
                <c:pt idx="4238">
                  <c:v>0.10964</c:v>
                </c:pt>
                <c:pt idx="4239">
                  <c:v>0.10727399999999999</c:v>
                </c:pt>
                <c:pt idx="4240">
                  <c:v>0.10477400000000001</c:v>
                </c:pt>
                <c:pt idx="4241">
                  <c:v>0.10237599999999999</c:v>
                </c:pt>
                <c:pt idx="4242">
                  <c:v>9.9954000000000001E-2</c:v>
                </c:pt>
                <c:pt idx="4243">
                  <c:v>9.7302E-2</c:v>
                </c:pt>
                <c:pt idx="4244">
                  <c:v>9.4348000000000001E-2</c:v>
                </c:pt>
                <c:pt idx="4245">
                  <c:v>9.1053999999999996E-2</c:v>
                </c:pt>
                <c:pt idx="4246">
                  <c:v>8.7339E-2</c:v>
                </c:pt>
                <c:pt idx="4247">
                  <c:v>8.3210000000000006E-2</c:v>
                </c:pt>
                <c:pt idx="4248">
                  <c:v>7.886E-2</c:v>
                </c:pt>
                <c:pt idx="4249">
                  <c:v>7.4664999999999995E-2</c:v>
                </c:pt>
                <c:pt idx="4250">
                  <c:v>7.1031999999999998E-2</c:v>
                </c:pt>
                <c:pt idx="4251">
                  <c:v>6.8142999999999995E-2</c:v>
                </c:pt>
                <c:pt idx="4252">
                  <c:v>6.5920999999999993E-2</c:v>
                </c:pt>
                <c:pt idx="4253">
                  <c:v>6.4323000000000005E-2</c:v>
                </c:pt>
                <c:pt idx="4254">
                  <c:v>6.3533000000000006E-2</c:v>
                </c:pt>
                <c:pt idx="4255">
                  <c:v>6.3707E-2</c:v>
                </c:pt>
                <c:pt idx="4256">
                  <c:v>6.4667000000000002E-2</c:v>
                </c:pt>
                <c:pt idx="4257">
                  <c:v>6.5951999999999997E-2</c:v>
                </c:pt>
                <c:pt idx="4258">
                  <c:v>6.7071000000000006E-2</c:v>
                </c:pt>
                <c:pt idx="4259">
                  <c:v>6.7701999999999998E-2</c:v>
                </c:pt>
                <c:pt idx="4260">
                  <c:v>6.7763000000000004E-2</c:v>
                </c:pt>
                <c:pt idx="4261">
                  <c:v>6.7381999999999997E-2</c:v>
                </c:pt>
                <c:pt idx="4262">
                  <c:v>6.6849000000000006E-2</c:v>
                </c:pt>
                <c:pt idx="4263">
                  <c:v>6.6554000000000002E-2</c:v>
                </c:pt>
                <c:pt idx="4264">
                  <c:v>6.6793000000000005E-2</c:v>
                </c:pt>
                <c:pt idx="4265">
                  <c:v>6.7502000000000006E-2</c:v>
                </c:pt>
                <c:pt idx="4266">
                  <c:v>6.8251999999999993E-2</c:v>
                </c:pt>
                <c:pt idx="4267">
                  <c:v>6.8446999999999994E-2</c:v>
                </c:pt>
                <c:pt idx="4268">
                  <c:v>6.7478999999999997E-2</c:v>
                </c:pt>
                <c:pt idx="4269">
                  <c:v>6.4923999999999996E-2</c:v>
                </c:pt>
                <c:pt idx="4270">
                  <c:v>6.1108999999999997E-2</c:v>
                </c:pt>
                <c:pt idx="4271">
                  <c:v>5.7870999999999999E-2</c:v>
                </c:pt>
                <c:pt idx="4272">
                  <c:v>5.6763000000000001E-2</c:v>
                </c:pt>
                <c:pt idx="4273">
                  <c:v>5.7303E-2</c:v>
                </c:pt>
                <c:pt idx="4274">
                  <c:v>5.8533000000000002E-2</c:v>
                </c:pt>
                <c:pt idx="4275">
                  <c:v>5.9832000000000003E-2</c:v>
                </c:pt>
                <c:pt idx="4276">
                  <c:v>6.1023000000000001E-2</c:v>
                </c:pt>
                <c:pt idx="4277">
                  <c:v>6.2283999999999999E-2</c:v>
                </c:pt>
                <c:pt idx="4278">
                  <c:v>6.3705999999999999E-2</c:v>
                </c:pt>
                <c:pt idx="4279">
                  <c:v>6.4901E-2</c:v>
                </c:pt>
                <c:pt idx="4280">
                  <c:v>6.5278000000000003E-2</c:v>
                </c:pt>
                <c:pt idx="4281">
                  <c:v>6.4617999999999995E-2</c:v>
                </c:pt>
                <c:pt idx="4282">
                  <c:v>6.3145999999999994E-2</c:v>
                </c:pt>
                <c:pt idx="4283">
                  <c:v>6.1154E-2</c:v>
                </c:pt>
                <c:pt idx="4284">
                  <c:v>5.8798000000000003E-2</c:v>
                </c:pt>
                <c:pt idx="4285">
                  <c:v>5.6214E-2</c:v>
                </c:pt>
                <c:pt idx="4286">
                  <c:v>5.3610999999999999E-2</c:v>
                </c:pt>
                <c:pt idx="4287">
                  <c:v>5.1193000000000002E-2</c:v>
                </c:pt>
                <c:pt idx="4288">
                  <c:v>4.9071999999999998E-2</c:v>
                </c:pt>
                <c:pt idx="4289">
                  <c:v>4.7278000000000001E-2</c:v>
                </c:pt>
                <c:pt idx="4290">
                  <c:v>4.5760000000000002E-2</c:v>
                </c:pt>
                <c:pt idx="4291">
                  <c:v>4.4366000000000003E-2</c:v>
                </c:pt>
                <c:pt idx="4292">
                  <c:v>4.2893000000000001E-2</c:v>
                </c:pt>
                <c:pt idx="4293">
                  <c:v>4.1273999999999998E-2</c:v>
                </c:pt>
                <c:pt idx="4294">
                  <c:v>3.986E-2</c:v>
                </c:pt>
                <c:pt idx="4295">
                  <c:v>3.9371000000000003E-2</c:v>
                </c:pt>
                <c:pt idx="4296">
                  <c:v>3.9586000000000003E-2</c:v>
                </c:pt>
                <c:pt idx="4297">
                  <c:v>3.9687E-2</c:v>
                </c:pt>
                <c:pt idx="4298">
                  <c:v>3.9690999999999997E-2</c:v>
                </c:pt>
                <c:pt idx="4299">
                  <c:v>3.9795999999999998E-2</c:v>
                </c:pt>
                <c:pt idx="4300">
                  <c:v>4.0329999999999998E-2</c:v>
                </c:pt>
                <c:pt idx="4301">
                  <c:v>4.1651000000000001E-2</c:v>
                </c:pt>
                <c:pt idx="4302">
                  <c:v>4.3649E-2</c:v>
                </c:pt>
                <c:pt idx="4303">
                  <c:v>4.5697000000000002E-2</c:v>
                </c:pt>
                <c:pt idx="4304">
                  <c:v>4.7199999999999999E-2</c:v>
                </c:pt>
                <c:pt idx="4305">
                  <c:v>4.8017999999999998E-2</c:v>
                </c:pt>
                <c:pt idx="4306">
                  <c:v>4.8350999999999998E-2</c:v>
                </c:pt>
                <c:pt idx="4307">
                  <c:v>4.8429E-2</c:v>
                </c:pt>
                <c:pt idx="4308">
                  <c:v>4.8361000000000001E-2</c:v>
                </c:pt>
                <c:pt idx="4309">
                  <c:v>4.8106000000000003E-2</c:v>
                </c:pt>
                <c:pt idx="4310">
                  <c:v>4.7511999999999999E-2</c:v>
                </c:pt>
                <c:pt idx="4311">
                  <c:v>4.6678999999999998E-2</c:v>
                </c:pt>
                <c:pt idx="4312">
                  <c:v>4.6344000000000003E-2</c:v>
                </c:pt>
                <c:pt idx="4313">
                  <c:v>4.7470999999999999E-2</c:v>
                </c:pt>
                <c:pt idx="4314">
                  <c:v>5.0268E-2</c:v>
                </c:pt>
                <c:pt idx="4315">
                  <c:v>5.3884000000000001E-2</c:v>
                </c:pt>
                <c:pt idx="4316">
                  <c:v>5.7159000000000001E-2</c:v>
                </c:pt>
                <c:pt idx="4317">
                  <c:v>5.9461E-2</c:v>
                </c:pt>
                <c:pt idx="4318">
                  <c:v>6.0928999999999997E-2</c:v>
                </c:pt>
                <c:pt idx="4319">
                  <c:v>6.2177999999999997E-2</c:v>
                </c:pt>
                <c:pt idx="4320">
                  <c:v>6.3770999999999994E-2</c:v>
                </c:pt>
                <c:pt idx="4321">
                  <c:v>6.5879999999999994E-2</c:v>
                </c:pt>
                <c:pt idx="4322">
                  <c:v>6.8418000000000007E-2</c:v>
                </c:pt>
                <c:pt idx="4323">
                  <c:v>7.1263000000000007E-2</c:v>
                </c:pt>
                <c:pt idx="4324">
                  <c:v>7.4172000000000002E-2</c:v>
                </c:pt>
                <c:pt idx="4325">
                  <c:v>7.6718999999999996E-2</c:v>
                </c:pt>
                <c:pt idx="4326">
                  <c:v>7.8532000000000005E-2</c:v>
                </c:pt>
                <c:pt idx="4327">
                  <c:v>7.9500000000000001E-2</c:v>
                </c:pt>
                <c:pt idx="4328">
                  <c:v>7.9688999999999996E-2</c:v>
                </c:pt>
                <c:pt idx="4329">
                  <c:v>7.9216999999999996E-2</c:v>
                </c:pt>
                <c:pt idx="4330">
                  <c:v>7.8213000000000005E-2</c:v>
                </c:pt>
                <c:pt idx="4331">
                  <c:v>7.6821E-2</c:v>
                </c:pt>
                <c:pt idx="4332">
                  <c:v>7.5078000000000006E-2</c:v>
                </c:pt>
                <c:pt idx="4333">
                  <c:v>7.2886000000000006E-2</c:v>
                </c:pt>
                <c:pt idx="4334">
                  <c:v>7.0333000000000007E-2</c:v>
                </c:pt>
                <c:pt idx="4335">
                  <c:v>6.8081000000000003E-2</c:v>
                </c:pt>
                <c:pt idx="4336">
                  <c:v>6.6971000000000003E-2</c:v>
                </c:pt>
                <c:pt idx="4337">
                  <c:v>6.7055000000000003E-2</c:v>
                </c:pt>
                <c:pt idx="4338">
                  <c:v>6.7367999999999997E-2</c:v>
                </c:pt>
                <c:pt idx="4339">
                  <c:v>6.6867999999999997E-2</c:v>
                </c:pt>
                <c:pt idx="4340">
                  <c:v>6.5325999999999995E-2</c:v>
                </c:pt>
                <c:pt idx="4341">
                  <c:v>6.3287999999999997E-2</c:v>
                </c:pt>
                <c:pt idx="4342">
                  <c:v>6.139E-2</c:v>
                </c:pt>
                <c:pt idx="4343">
                  <c:v>5.9846000000000003E-2</c:v>
                </c:pt>
                <c:pt idx="4344">
                  <c:v>5.8555999999999997E-2</c:v>
                </c:pt>
                <c:pt idx="4345">
                  <c:v>5.7445000000000003E-2</c:v>
                </c:pt>
                <c:pt idx="4346">
                  <c:v>5.6383000000000003E-2</c:v>
                </c:pt>
                <c:pt idx="4347">
                  <c:v>5.4921999999999999E-2</c:v>
                </c:pt>
                <c:pt idx="4348">
                  <c:v>5.2586000000000001E-2</c:v>
                </c:pt>
                <c:pt idx="4349">
                  <c:v>4.9521000000000003E-2</c:v>
                </c:pt>
                <c:pt idx="4350">
                  <c:v>4.6547999999999999E-2</c:v>
                </c:pt>
                <c:pt idx="4351">
                  <c:v>4.4416999999999998E-2</c:v>
                </c:pt>
                <c:pt idx="4352">
                  <c:v>4.3109000000000001E-2</c:v>
                </c:pt>
                <c:pt idx="4353">
                  <c:v>4.1988999999999999E-2</c:v>
                </c:pt>
                <c:pt idx="4354">
                  <c:v>4.0621999999999998E-2</c:v>
                </c:pt>
                <c:pt idx="4355">
                  <c:v>3.9279000000000001E-2</c:v>
                </c:pt>
                <c:pt idx="4356">
                  <c:v>3.8549E-2</c:v>
                </c:pt>
                <c:pt idx="4357">
                  <c:v>3.8702E-2</c:v>
                </c:pt>
                <c:pt idx="4358">
                  <c:v>3.9606000000000002E-2</c:v>
                </c:pt>
                <c:pt idx="4359">
                  <c:v>4.0979000000000002E-2</c:v>
                </c:pt>
                <c:pt idx="4360">
                  <c:v>4.2465000000000003E-2</c:v>
                </c:pt>
                <c:pt idx="4361">
                  <c:v>4.376E-2</c:v>
                </c:pt>
                <c:pt idx="4362">
                  <c:v>4.4962000000000002E-2</c:v>
                </c:pt>
                <c:pt idx="4363">
                  <c:v>4.6637999999999999E-2</c:v>
                </c:pt>
                <c:pt idx="4364">
                  <c:v>4.9321999999999998E-2</c:v>
                </c:pt>
                <c:pt idx="4365">
                  <c:v>5.2954000000000001E-2</c:v>
                </c:pt>
                <c:pt idx="4366">
                  <c:v>5.6895000000000001E-2</c:v>
                </c:pt>
                <c:pt idx="4367">
                  <c:v>6.0350000000000001E-2</c:v>
                </c:pt>
                <c:pt idx="4368">
                  <c:v>5.6107999999999998E-2</c:v>
                </c:pt>
                <c:pt idx="4369">
                  <c:v>5.1867000000000003E-2</c:v>
                </c:pt>
                <c:pt idx="4370">
                  <c:v>4.7627999999999997E-2</c:v>
                </c:pt>
                <c:pt idx="4371">
                  <c:v>4.3389999999999998E-2</c:v>
                </c:pt>
                <c:pt idx="4372">
                  <c:v>3.9155000000000002E-2</c:v>
                </c:pt>
                <c:pt idx="4373">
                  <c:v>3.4921000000000001E-2</c:v>
                </c:pt>
                <c:pt idx="4374">
                  <c:v>3.0689999999999999E-2</c:v>
                </c:pt>
                <c:pt idx="4375">
                  <c:v>2.6459E-2</c:v>
                </c:pt>
                <c:pt idx="4376">
                  <c:v>2.2231000000000001E-2</c:v>
                </c:pt>
                <c:pt idx="4377">
                  <c:v>1.8005E-2</c:v>
                </c:pt>
                <c:pt idx="4378">
                  <c:v>1.3780000000000001E-2</c:v>
                </c:pt>
                <c:pt idx="4379">
                  <c:v>9.5569999999999995E-3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DCFB-B64B-AC53-33C3B1AD0B5C}"/>
            </c:ext>
          </c:extLst>
        </c:ser>
        <c:ser>
          <c:idx val="2"/>
          <c:order val="2"/>
          <c:tx>
            <c:strRef>
              <c:f>Grattage!$D$1</c:f>
              <c:strCache>
                <c:ptCount val="1"/>
                <c:pt idx="0">
                  <c:v>Serpula-grattage-PES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Grattage!$D$2:$D$4381</c:f>
              <c:numCache>
                <c:formatCode>General</c:formatCode>
                <c:ptCount val="4380"/>
                <c:pt idx="0">
                  <c:v>8.9397000000000004E-2</c:v>
                </c:pt>
                <c:pt idx="1">
                  <c:v>8.8589000000000001E-2</c:v>
                </c:pt>
                <c:pt idx="2">
                  <c:v>8.7781999999999999E-2</c:v>
                </c:pt>
                <c:pt idx="3">
                  <c:v>8.6976999999999999E-2</c:v>
                </c:pt>
                <c:pt idx="4">
                  <c:v>8.6174000000000001E-2</c:v>
                </c:pt>
                <c:pt idx="5">
                  <c:v>8.5372000000000003E-2</c:v>
                </c:pt>
                <c:pt idx="6">
                  <c:v>8.4572999999999995E-2</c:v>
                </c:pt>
                <c:pt idx="7">
                  <c:v>8.3775000000000002E-2</c:v>
                </c:pt>
                <c:pt idx="8">
                  <c:v>8.2978999999999997E-2</c:v>
                </c:pt>
                <c:pt idx="9">
                  <c:v>8.2183999999999993E-2</c:v>
                </c:pt>
                <c:pt idx="10">
                  <c:v>8.1392000000000006E-2</c:v>
                </c:pt>
                <c:pt idx="11">
                  <c:v>8.0601000000000006E-2</c:v>
                </c:pt>
                <c:pt idx="12">
                  <c:v>7.9811999999999994E-2</c:v>
                </c:pt>
                <c:pt idx="13">
                  <c:v>7.4748999999999996E-2</c:v>
                </c:pt>
                <c:pt idx="14">
                  <c:v>6.9661000000000001E-2</c:v>
                </c:pt>
                <c:pt idx="15">
                  <c:v>6.4862000000000003E-2</c:v>
                </c:pt>
                <c:pt idx="16">
                  <c:v>6.1060000000000003E-2</c:v>
                </c:pt>
                <c:pt idx="17">
                  <c:v>5.9006999999999997E-2</c:v>
                </c:pt>
                <c:pt idx="18">
                  <c:v>5.8762000000000002E-2</c:v>
                </c:pt>
                <c:pt idx="19">
                  <c:v>5.9547000000000003E-2</c:v>
                </c:pt>
                <c:pt idx="20">
                  <c:v>6.0657000000000003E-2</c:v>
                </c:pt>
                <c:pt idx="21">
                  <c:v>6.2197000000000002E-2</c:v>
                </c:pt>
                <c:pt idx="22">
                  <c:v>6.4937999999999996E-2</c:v>
                </c:pt>
                <c:pt idx="23">
                  <c:v>6.9708000000000006E-2</c:v>
                </c:pt>
                <c:pt idx="24">
                  <c:v>7.5657000000000002E-2</c:v>
                </c:pt>
                <c:pt idx="25">
                  <c:v>7.9672999999999994E-2</c:v>
                </c:pt>
                <c:pt idx="26">
                  <c:v>7.9652000000000001E-2</c:v>
                </c:pt>
                <c:pt idx="27">
                  <c:v>7.5889999999999999E-2</c:v>
                </c:pt>
                <c:pt idx="28">
                  <c:v>7.0047999999999999E-2</c:v>
                </c:pt>
                <c:pt idx="29">
                  <c:v>6.3410999999999995E-2</c:v>
                </c:pt>
                <c:pt idx="30">
                  <c:v>5.6401E-2</c:v>
                </c:pt>
                <c:pt idx="31">
                  <c:v>4.9539E-2</c:v>
                </c:pt>
                <c:pt idx="32">
                  <c:v>4.3438999999999998E-2</c:v>
                </c:pt>
                <c:pt idx="33">
                  <c:v>3.8067999999999998E-2</c:v>
                </c:pt>
                <c:pt idx="34">
                  <c:v>3.2908E-2</c:v>
                </c:pt>
                <c:pt idx="35">
                  <c:v>2.7385E-2</c:v>
                </c:pt>
                <c:pt idx="36">
                  <c:v>2.1375999999999999E-2</c:v>
                </c:pt>
                <c:pt idx="37">
                  <c:v>1.5457E-2</c:v>
                </c:pt>
                <c:pt idx="38">
                  <c:v>1.068E-2</c:v>
                </c:pt>
                <c:pt idx="39">
                  <c:v>8.0940000000000005E-3</c:v>
                </c:pt>
                <c:pt idx="40">
                  <c:v>8.2839999999999997E-3</c:v>
                </c:pt>
                <c:pt idx="41">
                  <c:v>1.1034E-2</c:v>
                </c:pt>
                <c:pt idx="42">
                  <c:v>1.5424E-2</c:v>
                </c:pt>
                <c:pt idx="43">
                  <c:v>2.0601000000000001E-2</c:v>
                </c:pt>
                <c:pt idx="44">
                  <c:v>2.6483E-2</c:v>
                </c:pt>
                <c:pt idx="45">
                  <c:v>3.3373E-2</c:v>
                </c:pt>
                <c:pt idx="46">
                  <c:v>4.1069000000000001E-2</c:v>
                </c:pt>
                <c:pt idx="47">
                  <c:v>4.8409000000000001E-2</c:v>
                </c:pt>
                <c:pt idx="48">
                  <c:v>5.3473E-2</c:v>
                </c:pt>
                <c:pt idx="49">
                  <c:v>5.5633000000000002E-2</c:v>
                </c:pt>
                <c:pt idx="50">
                  <c:v>5.7085999999999998E-2</c:v>
                </c:pt>
                <c:pt idx="51">
                  <c:v>5.9707000000000003E-2</c:v>
                </c:pt>
                <c:pt idx="52">
                  <c:v>6.3496999999999998E-2</c:v>
                </c:pt>
                <c:pt idx="53">
                  <c:v>6.7793000000000006E-2</c:v>
                </c:pt>
                <c:pt idx="54">
                  <c:v>7.1816000000000005E-2</c:v>
                </c:pt>
                <c:pt idx="55">
                  <c:v>7.4557999999999999E-2</c:v>
                </c:pt>
                <c:pt idx="56">
                  <c:v>7.5470999999999996E-2</c:v>
                </c:pt>
                <c:pt idx="57">
                  <c:v>7.5190000000000007E-2</c:v>
                </c:pt>
                <c:pt idx="58">
                  <c:v>7.4686000000000002E-2</c:v>
                </c:pt>
                <c:pt idx="59">
                  <c:v>7.4142E-2</c:v>
                </c:pt>
                <c:pt idx="60">
                  <c:v>7.2994000000000003E-2</c:v>
                </c:pt>
                <c:pt idx="61">
                  <c:v>7.0937E-2</c:v>
                </c:pt>
                <c:pt idx="62">
                  <c:v>6.8160999999999999E-2</c:v>
                </c:pt>
                <c:pt idx="63">
                  <c:v>6.4630999999999994E-2</c:v>
                </c:pt>
                <c:pt idx="64">
                  <c:v>5.9657000000000002E-2</c:v>
                </c:pt>
                <c:pt idx="65">
                  <c:v>5.2568999999999998E-2</c:v>
                </c:pt>
                <c:pt idx="66">
                  <c:v>4.3656E-2</c:v>
                </c:pt>
                <c:pt idx="67">
                  <c:v>3.4098999999999997E-2</c:v>
                </c:pt>
                <c:pt idx="68">
                  <c:v>2.5225999999999998E-2</c:v>
                </c:pt>
                <c:pt idx="69">
                  <c:v>1.7836999999999999E-2</c:v>
                </c:pt>
                <c:pt idx="70">
                  <c:v>1.1967999999999999E-2</c:v>
                </c:pt>
                <c:pt idx="71">
                  <c:v>7.2199999999999999E-3</c:v>
                </c:pt>
                <c:pt idx="72">
                  <c:v>3.418E-3</c:v>
                </c:pt>
                <c:pt idx="73">
                  <c:v>8.8699999999999998E-4</c:v>
                </c:pt>
                <c:pt idx="74">
                  <c:v>0</c:v>
                </c:pt>
                <c:pt idx="75">
                  <c:v>3.2699999999999998E-4</c:v>
                </c:pt>
                <c:pt idx="76">
                  <c:v>1.704E-3</c:v>
                </c:pt>
                <c:pt idx="77">
                  <c:v>4.0800000000000003E-3</c:v>
                </c:pt>
                <c:pt idx="78">
                  <c:v>7.6379999999999998E-3</c:v>
                </c:pt>
                <c:pt idx="79">
                  <c:v>1.2625000000000001E-2</c:v>
                </c:pt>
                <c:pt idx="80">
                  <c:v>1.9400000000000001E-2</c:v>
                </c:pt>
                <c:pt idx="81">
                  <c:v>2.8077000000000001E-2</c:v>
                </c:pt>
                <c:pt idx="82">
                  <c:v>3.7883E-2</c:v>
                </c:pt>
                <c:pt idx="83">
                  <c:v>4.7077000000000001E-2</c:v>
                </c:pt>
                <c:pt idx="84">
                  <c:v>5.4156000000000003E-2</c:v>
                </c:pt>
                <c:pt idx="85">
                  <c:v>5.8953999999999999E-2</c:v>
                </c:pt>
                <c:pt idx="86">
                  <c:v>6.1894999999999999E-2</c:v>
                </c:pt>
                <c:pt idx="87">
                  <c:v>6.3186000000000006E-2</c:v>
                </c:pt>
                <c:pt idx="88">
                  <c:v>6.3278000000000001E-2</c:v>
                </c:pt>
                <c:pt idx="89">
                  <c:v>6.3100000000000003E-2</c:v>
                </c:pt>
                <c:pt idx="90">
                  <c:v>6.2557000000000001E-2</c:v>
                </c:pt>
                <c:pt idx="91">
                  <c:v>6.0736999999999999E-2</c:v>
                </c:pt>
                <c:pt idx="92">
                  <c:v>5.7508999999999998E-2</c:v>
                </c:pt>
                <c:pt idx="93">
                  <c:v>5.3086000000000001E-2</c:v>
                </c:pt>
                <c:pt idx="94">
                  <c:v>4.7585000000000002E-2</c:v>
                </c:pt>
                <c:pt idx="95">
                  <c:v>4.1361000000000002E-2</c:v>
                </c:pt>
                <c:pt idx="96">
                  <c:v>3.5251999999999999E-2</c:v>
                </c:pt>
                <c:pt idx="97">
                  <c:v>3.0186000000000001E-2</c:v>
                </c:pt>
                <c:pt idx="98">
                  <c:v>2.6627999999999999E-2</c:v>
                </c:pt>
                <c:pt idx="99">
                  <c:v>2.4469000000000001E-2</c:v>
                </c:pt>
                <c:pt idx="100">
                  <c:v>2.3297999999999999E-2</c:v>
                </c:pt>
                <c:pt idx="101">
                  <c:v>2.2735999999999999E-2</c:v>
                </c:pt>
                <c:pt idx="102">
                  <c:v>2.2653E-2</c:v>
                </c:pt>
                <c:pt idx="103">
                  <c:v>2.3158999999999999E-2</c:v>
                </c:pt>
                <c:pt idx="104">
                  <c:v>2.4369999999999999E-2</c:v>
                </c:pt>
                <c:pt idx="105">
                  <c:v>2.6026000000000001E-2</c:v>
                </c:pt>
                <c:pt idx="106">
                  <c:v>2.7418000000000001E-2</c:v>
                </c:pt>
                <c:pt idx="107">
                  <c:v>2.7928000000000001E-2</c:v>
                </c:pt>
                <c:pt idx="108">
                  <c:v>2.7661999999999999E-2</c:v>
                </c:pt>
                <c:pt idx="109">
                  <c:v>2.7296999999999998E-2</c:v>
                </c:pt>
                <c:pt idx="110">
                  <c:v>2.7446000000000002E-2</c:v>
                </c:pt>
                <c:pt idx="111">
                  <c:v>2.8413999999999998E-2</c:v>
                </c:pt>
                <c:pt idx="112">
                  <c:v>2.988E-2</c:v>
                </c:pt>
                <c:pt idx="113">
                  <c:v>3.0231000000000001E-2</c:v>
                </c:pt>
                <c:pt idx="114">
                  <c:v>2.7411999999999999E-2</c:v>
                </c:pt>
                <c:pt idx="115">
                  <c:v>2.1746999999999999E-2</c:v>
                </c:pt>
                <c:pt idx="116">
                  <c:v>1.5720999999999999E-2</c:v>
                </c:pt>
                <c:pt idx="117">
                  <c:v>1.1192000000000001E-2</c:v>
                </c:pt>
                <c:pt idx="118">
                  <c:v>8.5800000000000008E-3</c:v>
                </c:pt>
                <c:pt idx="119">
                  <c:v>7.5310000000000004E-3</c:v>
                </c:pt>
                <c:pt idx="120">
                  <c:v>7.5209999999999999E-3</c:v>
                </c:pt>
                <c:pt idx="121">
                  <c:v>7.7799999999999996E-3</c:v>
                </c:pt>
                <c:pt idx="122">
                  <c:v>8.0149999999999996E-3</c:v>
                </c:pt>
                <c:pt idx="123">
                  <c:v>8.2839999999999997E-3</c:v>
                </c:pt>
                <c:pt idx="124">
                  <c:v>8.8240000000000002E-3</c:v>
                </c:pt>
                <c:pt idx="125">
                  <c:v>1.0416999999999999E-2</c:v>
                </c:pt>
                <c:pt idx="126">
                  <c:v>1.3028E-2</c:v>
                </c:pt>
                <c:pt idx="127">
                  <c:v>1.6428000000000002E-2</c:v>
                </c:pt>
                <c:pt idx="128">
                  <c:v>2.026E-2</c:v>
                </c:pt>
                <c:pt idx="129">
                  <c:v>2.3963999999999999E-2</c:v>
                </c:pt>
                <c:pt idx="130">
                  <c:v>2.7036000000000001E-2</c:v>
                </c:pt>
                <c:pt idx="131">
                  <c:v>2.9392000000000001E-2</c:v>
                </c:pt>
                <c:pt idx="132">
                  <c:v>3.1184E-2</c:v>
                </c:pt>
                <c:pt idx="133">
                  <c:v>3.2487000000000002E-2</c:v>
                </c:pt>
                <c:pt idx="134">
                  <c:v>3.3420999999999999E-2</c:v>
                </c:pt>
                <c:pt idx="135">
                  <c:v>3.4264999999999997E-2</c:v>
                </c:pt>
                <c:pt idx="136">
                  <c:v>3.5048999999999997E-2</c:v>
                </c:pt>
                <c:pt idx="137">
                  <c:v>3.5417999999999998E-2</c:v>
                </c:pt>
                <c:pt idx="138">
                  <c:v>3.5457000000000002E-2</c:v>
                </c:pt>
                <c:pt idx="139">
                  <c:v>3.5920000000000001E-2</c:v>
                </c:pt>
                <c:pt idx="140">
                  <c:v>3.7146999999999999E-2</c:v>
                </c:pt>
                <c:pt idx="141">
                  <c:v>3.8429999999999999E-2</c:v>
                </c:pt>
                <c:pt idx="142">
                  <c:v>3.866E-2</c:v>
                </c:pt>
                <c:pt idx="143">
                  <c:v>3.7475000000000001E-2</c:v>
                </c:pt>
                <c:pt idx="144">
                  <c:v>3.5432999999999999E-2</c:v>
                </c:pt>
                <c:pt idx="145">
                  <c:v>3.3452000000000003E-2</c:v>
                </c:pt>
                <c:pt idx="146">
                  <c:v>3.2426999999999997E-2</c:v>
                </c:pt>
                <c:pt idx="147">
                  <c:v>3.2715000000000001E-2</c:v>
                </c:pt>
                <c:pt idx="148">
                  <c:v>3.3821999999999998E-2</c:v>
                </c:pt>
                <c:pt idx="149">
                  <c:v>3.4715999999999997E-2</c:v>
                </c:pt>
                <c:pt idx="150">
                  <c:v>3.4335999999999998E-2</c:v>
                </c:pt>
                <c:pt idx="151">
                  <c:v>3.2231000000000003E-2</c:v>
                </c:pt>
                <c:pt idx="152">
                  <c:v>2.8787E-2</c:v>
                </c:pt>
                <c:pt idx="153">
                  <c:v>2.4832E-2</c:v>
                </c:pt>
                <c:pt idx="154">
                  <c:v>2.1089E-2</c:v>
                </c:pt>
                <c:pt idx="155">
                  <c:v>1.7864000000000001E-2</c:v>
                </c:pt>
                <c:pt idx="156">
                  <c:v>1.5152000000000001E-2</c:v>
                </c:pt>
                <c:pt idx="157">
                  <c:v>1.3001E-2</c:v>
                </c:pt>
                <c:pt idx="158">
                  <c:v>1.1573E-2</c:v>
                </c:pt>
                <c:pt idx="159">
                  <c:v>1.0861000000000001E-2</c:v>
                </c:pt>
                <c:pt idx="160">
                  <c:v>1.0566000000000001E-2</c:v>
                </c:pt>
                <c:pt idx="161">
                  <c:v>1.0396000000000001E-2</c:v>
                </c:pt>
                <c:pt idx="162">
                  <c:v>1.0411E-2</c:v>
                </c:pt>
                <c:pt idx="163">
                  <c:v>1.0862E-2</c:v>
                </c:pt>
                <c:pt idx="164">
                  <c:v>1.1814E-2</c:v>
                </c:pt>
                <c:pt idx="165">
                  <c:v>1.3252E-2</c:v>
                </c:pt>
                <c:pt idx="166">
                  <c:v>1.5424E-2</c:v>
                </c:pt>
                <c:pt idx="167">
                  <c:v>1.8710000000000001E-2</c:v>
                </c:pt>
                <c:pt idx="168">
                  <c:v>2.3181E-2</c:v>
                </c:pt>
                <c:pt idx="169">
                  <c:v>2.8431999999999999E-2</c:v>
                </c:pt>
                <c:pt idx="170">
                  <c:v>3.3679000000000001E-2</c:v>
                </c:pt>
                <c:pt idx="171">
                  <c:v>3.8004999999999997E-2</c:v>
                </c:pt>
                <c:pt idx="172">
                  <c:v>4.0764000000000002E-2</c:v>
                </c:pt>
                <c:pt idx="173">
                  <c:v>4.1894000000000001E-2</c:v>
                </c:pt>
                <c:pt idx="174">
                  <c:v>4.2067E-2</c:v>
                </c:pt>
                <c:pt idx="175">
                  <c:v>4.2546E-2</c:v>
                </c:pt>
                <c:pt idx="176">
                  <c:v>4.4193999999999997E-2</c:v>
                </c:pt>
                <c:pt idx="177">
                  <c:v>4.6457999999999999E-2</c:v>
                </c:pt>
                <c:pt idx="178">
                  <c:v>4.7612000000000002E-2</c:v>
                </c:pt>
                <c:pt idx="179">
                  <c:v>4.6144999999999999E-2</c:v>
                </c:pt>
                <c:pt idx="180">
                  <c:v>4.199E-2</c:v>
                </c:pt>
                <c:pt idx="181">
                  <c:v>3.6281000000000001E-2</c:v>
                </c:pt>
                <c:pt idx="182">
                  <c:v>3.0228999999999999E-2</c:v>
                </c:pt>
                <c:pt idx="183">
                  <c:v>2.4485E-2</c:v>
                </c:pt>
                <c:pt idx="184">
                  <c:v>1.9341000000000001E-2</c:v>
                </c:pt>
                <c:pt idx="185">
                  <c:v>1.512E-2</c:v>
                </c:pt>
                <c:pt idx="186">
                  <c:v>1.2113000000000001E-2</c:v>
                </c:pt>
                <c:pt idx="187">
                  <c:v>1.0262E-2</c:v>
                </c:pt>
                <c:pt idx="188">
                  <c:v>9.1920000000000005E-3</c:v>
                </c:pt>
                <c:pt idx="189">
                  <c:v>8.5620000000000002E-3</c:v>
                </c:pt>
                <c:pt idx="190">
                  <c:v>8.2579999999999997E-3</c:v>
                </c:pt>
                <c:pt idx="191">
                  <c:v>8.2839999999999997E-3</c:v>
                </c:pt>
                <c:pt idx="192">
                  <c:v>8.7060000000000002E-3</c:v>
                </c:pt>
                <c:pt idx="193">
                  <c:v>9.8019999999999999E-3</c:v>
                </c:pt>
                <c:pt idx="194">
                  <c:v>1.1912000000000001E-2</c:v>
                </c:pt>
                <c:pt idx="195">
                  <c:v>1.5266E-2</c:v>
                </c:pt>
                <c:pt idx="196">
                  <c:v>1.9945999999999998E-2</c:v>
                </c:pt>
                <c:pt idx="197">
                  <c:v>2.5878999999999999E-2</c:v>
                </c:pt>
                <c:pt idx="198">
                  <c:v>3.2558999999999998E-2</c:v>
                </c:pt>
                <c:pt idx="199">
                  <c:v>3.8924E-2</c:v>
                </c:pt>
                <c:pt idx="200">
                  <c:v>4.3751999999999999E-2</c:v>
                </c:pt>
                <c:pt idx="201">
                  <c:v>4.6286000000000001E-2</c:v>
                </c:pt>
                <c:pt idx="202">
                  <c:v>4.6726999999999998E-2</c:v>
                </c:pt>
                <c:pt idx="203">
                  <c:v>4.6217000000000001E-2</c:v>
                </c:pt>
                <c:pt idx="204">
                  <c:v>4.6098E-2</c:v>
                </c:pt>
                <c:pt idx="205">
                  <c:v>4.6974000000000002E-2</c:v>
                </c:pt>
                <c:pt idx="206">
                  <c:v>4.8522000000000003E-2</c:v>
                </c:pt>
                <c:pt idx="207">
                  <c:v>5.0048000000000002E-2</c:v>
                </c:pt>
                <c:pt idx="208">
                  <c:v>5.1124000000000003E-2</c:v>
                </c:pt>
                <c:pt idx="209">
                  <c:v>5.1777999999999998E-2</c:v>
                </c:pt>
                <c:pt idx="210">
                  <c:v>5.2123999999999997E-2</c:v>
                </c:pt>
                <c:pt idx="211">
                  <c:v>5.2002E-2</c:v>
                </c:pt>
                <c:pt idx="212">
                  <c:v>5.1158000000000002E-2</c:v>
                </c:pt>
                <c:pt idx="213">
                  <c:v>4.9593999999999999E-2</c:v>
                </c:pt>
                <c:pt idx="214">
                  <c:v>4.7566999999999998E-2</c:v>
                </c:pt>
                <c:pt idx="215">
                  <c:v>4.5380999999999998E-2</c:v>
                </c:pt>
                <c:pt idx="216">
                  <c:v>4.3402999999999997E-2</c:v>
                </c:pt>
                <c:pt idx="217">
                  <c:v>4.2139000000000003E-2</c:v>
                </c:pt>
                <c:pt idx="218">
                  <c:v>4.2112999999999998E-2</c:v>
                </c:pt>
                <c:pt idx="219">
                  <c:v>4.3561000000000002E-2</c:v>
                </c:pt>
                <c:pt idx="220">
                  <c:v>4.6108999999999997E-2</c:v>
                </c:pt>
                <c:pt idx="221">
                  <c:v>4.8787999999999998E-2</c:v>
                </c:pt>
                <c:pt idx="222">
                  <c:v>5.0742000000000002E-2</c:v>
                </c:pt>
                <c:pt idx="223">
                  <c:v>5.2074000000000002E-2</c:v>
                </c:pt>
                <c:pt idx="224">
                  <c:v>5.3726000000000003E-2</c:v>
                </c:pt>
                <c:pt idx="225">
                  <c:v>5.6486000000000001E-2</c:v>
                </c:pt>
                <c:pt idx="226">
                  <c:v>6.0364000000000001E-2</c:v>
                </c:pt>
                <c:pt idx="227">
                  <c:v>6.4786999999999997E-2</c:v>
                </c:pt>
                <c:pt idx="228">
                  <c:v>6.9070999999999994E-2</c:v>
                </c:pt>
                <c:pt idx="229">
                  <c:v>7.2760000000000005E-2</c:v>
                </c:pt>
                <c:pt idx="230">
                  <c:v>7.5790999999999997E-2</c:v>
                </c:pt>
                <c:pt idx="231">
                  <c:v>7.8425999999999996E-2</c:v>
                </c:pt>
                <c:pt idx="232">
                  <c:v>8.0971000000000001E-2</c:v>
                </c:pt>
                <c:pt idx="233">
                  <c:v>8.3436999999999997E-2</c:v>
                </c:pt>
                <c:pt idx="234">
                  <c:v>8.5453000000000001E-2</c:v>
                </c:pt>
                <c:pt idx="235">
                  <c:v>8.6560999999999999E-2</c:v>
                </c:pt>
                <c:pt idx="236">
                  <c:v>8.6668999999999996E-2</c:v>
                </c:pt>
                <c:pt idx="237">
                  <c:v>8.6124000000000006E-2</c:v>
                </c:pt>
                <c:pt idx="238">
                  <c:v>8.5336999999999996E-2</c:v>
                </c:pt>
                <c:pt idx="239">
                  <c:v>8.4492999999999999E-2</c:v>
                </c:pt>
                <c:pt idx="240">
                  <c:v>8.3634E-2</c:v>
                </c:pt>
                <c:pt idx="241">
                  <c:v>8.2850999999999994E-2</c:v>
                </c:pt>
                <c:pt idx="242">
                  <c:v>8.2243999999999998E-2</c:v>
                </c:pt>
                <c:pt idx="243">
                  <c:v>8.1786999999999999E-2</c:v>
                </c:pt>
                <c:pt idx="244">
                  <c:v>8.1323999999999994E-2</c:v>
                </c:pt>
                <c:pt idx="245">
                  <c:v>8.0784999999999996E-2</c:v>
                </c:pt>
                <c:pt idx="246">
                  <c:v>8.0447000000000005E-2</c:v>
                </c:pt>
                <c:pt idx="247">
                  <c:v>8.0784999999999996E-2</c:v>
                </c:pt>
                <c:pt idx="248">
                  <c:v>8.1998000000000001E-2</c:v>
                </c:pt>
                <c:pt idx="249">
                  <c:v>8.3835000000000007E-2</c:v>
                </c:pt>
                <c:pt idx="250">
                  <c:v>8.5939000000000002E-2</c:v>
                </c:pt>
                <c:pt idx="251">
                  <c:v>8.8206999999999994E-2</c:v>
                </c:pt>
                <c:pt idx="252">
                  <c:v>9.0737999999999999E-2</c:v>
                </c:pt>
                <c:pt idx="253">
                  <c:v>9.3632999999999994E-2</c:v>
                </c:pt>
                <c:pt idx="254">
                  <c:v>9.6994999999999998E-2</c:v>
                </c:pt>
                <c:pt idx="255">
                  <c:v>0.100894</c:v>
                </c:pt>
                <c:pt idx="256">
                  <c:v>0.105131</c:v>
                </c:pt>
                <c:pt idx="257">
                  <c:v>0.109138</c:v>
                </c:pt>
                <c:pt idx="258">
                  <c:v>0.11228299999999999</c:v>
                </c:pt>
                <c:pt idx="259">
                  <c:v>0.11427</c:v>
                </c:pt>
                <c:pt idx="260">
                  <c:v>0.115254</c:v>
                </c:pt>
                <c:pt idx="261">
                  <c:v>0.115604</c:v>
                </c:pt>
                <c:pt idx="262">
                  <c:v>0.11558599999999999</c:v>
                </c:pt>
                <c:pt idx="263">
                  <c:v>0.11526500000000001</c:v>
                </c:pt>
                <c:pt idx="264">
                  <c:v>0.114666</c:v>
                </c:pt>
                <c:pt idx="265">
                  <c:v>0.113969</c:v>
                </c:pt>
                <c:pt idx="266">
                  <c:v>0.11349099999999999</c:v>
                </c:pt>
                <c:pt idx="267">
                  <c:v>0.113506</c:v>
                </c:pt>
                <c:pt idx="268">
                  <c:v>0.114061</c:v>
                </c:pt>
                <c:pt idx="269">
                  <c:v>0.114979</c:v>
                </c:pt>
                <c:pt idx="270">
                  <c:v>0.11602899999999999</c:v>
                </c:pt>
                <c:pt idx="271">
                  <c:v>0.11708</c:v>
                </c:pt>
                <c:pt idx="272">
                  <c:v>0.11812599999999999</c:v>
                </c:pt>
                <c:pt idx="273">
                  <c:v>0.119321</c:v>
                </c:pt>
                <c:pt idx="274">
                  <c:v>0.120916</c:v>
                </c:pt>
                <c:pt idx="275">
                  <c:v>0.12300899999999999</c:v>
                </c:pt>
                <c:pt idx="276">
                  <c:v>0.125393</c:v>
                </c:pt>
                <c:pt idx="277">
                  <c:v>0.12775</c:v>
                </c:pt>
                <c:pt idx="278">
                  <c:v>0.12992699999999999</c:v>
                </c:pt>
                <c:pt idx="279">
                  <c:v>0.13192699999999999</c:v>
                </c:pt>
                <c:pt idx="280">
                  <c:v>0.133717</c:v>
                </c:pt>
                <c:pt idx="281">
                  <c:v>0.135189</c:v>
                </c:pt>
                <c:pt idx="282">
                  <c:v>0.13625300000000001</c:v>
                </c:pt>
                <c:pt idx="283">
                  <c:v>0.13697100000000001</c:v>
                </c:pt>
                <c:pt idx="284">
                  <c:v>0.13758899999999999</c:v>
                </c:pt>
                <c:pt idx="285">
                  <c:v>0.13842699999999999</c:v>
                </c:pt>
                <c:pt idx="286">
                  <c:v>0.13968800000000001</c:v>
                </c:pt>
                <c:pt idx="287">
                  <c:v>0.14132</c:v>
                </c:pt>
                <c:pt idx="288">
                  <c:v>0.143039</c:v>
                </c:pt>
                <c:pt idx="289">
                  <c:v>0.14457300000000001</c:v>
                </c:pt>
                <c:pt idx="290">
                  <c:v>0.145929</c:v>
                </c:pt>
                <c:pt idx="291">
                  <c:v>0.147344</c:v>
                </c:pt>
                <c:pt idx="292">
                  <c:v>0.14904999999999999</c:v>
                </c:pt>
                <c:pt idx="293">
                  <c:v>0.15112700000000001</c:v>
                </c:pt>
                <c:pt idx="294">
                  <c:v>0.153531</c:v>
                </c:pt>
                <c:pt idx="295">
                  <c:v>0.15618899999999999</c:v>
                </c:pt>
                <c:pt idx="296">
                  <c:v>0.159113</c:v>
                </c:pt>
                <c:pt idx="297">
                  <c:v>0.162357</c:v>
                </c:pt>
                <c:pt idx="298">
                  <c:v>0.16578000000000001</c:v>
                </c:pt>
                <c:pt idx="299">
                  <c:v>0.16893</c:v>
                </c:pt>
                <c:pt idx="300">
                  <c:v>0.17130500000000001</c:v>
                </c:pt>
                <c:pt idx="301">
                  <c:v>0.17274800000000001</c:v>
                </c:pt>
                <c:pt idx="302">
                  <c:v>0.17356199999999999</c:v>
                </c:pt>
                <c:pt idx="303">
                  <c:v>0.17426900000000001</c:v>
                </c:pt>
                <c:pt idx="304">
                  <c:v>0.175233</c:v>
                </c:pt>
                <c:pt idx="305">
                  <c:v>0.17652599999999999</c:v>
                </c:pt>
                <c:pt idx="306">
                  <c:v>0.17805699999999999</c:v>
                </c:pt>
                <c:pt idx="307">
                  <c:v>0.179704</c:v>
                </c:pt>
                <c:pt idx="308">
                  <c:v>0.18132100000000001</c:v>
                </c:pt>
                <c:pt idx="309">
                  <c:v>0.18279899999999999</c:v>
                </c:pt>
                <c:pt idx="310">
                  <c:v>0.18418200000000001</c:v>
                </c:pt>
                <c:pt idx="311">
                  <c:v>0.18562699999999999</c:v>
                </c:pt>
                <c:pt idx="312">
                  <c:v>0.18723799999999999</c:v>
                </c:pt>
                <c:pt idx="313">
                  <c:v>0.18901200000000001</c:v>
                </c:pt>
                <c:pt idx="314">
                  <c:v>0.190942</c:v>
                </c:pt>
                <c:pt idx="315">
                  <c:v>0.19308400000000001</c:v>
                </c:pt>
                <c:pt idx="316">
                  <c:v>0.19550899999999999</c:v>
                </c:pt>
                <c:pt idx="317">
                  <c:v>0.19813600000000001</c:v>
                </c:pt>
                <c:pt idx="318">
                  <c:v>0.200654</c:v>
                </c:pt>
                <c:pt idx="319">
                  <c:v>0.20274400000000001</c:v>
                </c:pt>
                <c:pt idx="320">
                  <c:v>0.20436699999999999</c:v>
                </c:pt>
                <c:pt idx="321">
                  <c:v>0.205704</c:v>
                </c:pt>
                <c:pt idx="322">
                  <c:v>0.20683199999999999</c:v>
                </c:pt>
                <c:pt idx="323">
                  <c:v>0.20766200000000001</c:v>
                </c:pt>
                <c:pt idx="324">
                  <c:v>0.20821000000000001</c:v>
                </c:pt>
                <c:pt idx="325">
                  <c:v>0.208733</c:v>
                </c:pt>
                <c:pt idx="326">
                  <c:v>0.20950099999999999</c:v>
                </c:pt>
                <c:pt idx="327">
                  <c:v>0.210533</c:v>
                </c:pt>
                <c:pt idx="328">
                  <c:v>0.21165200000000001</c:v>
                </c:pt>
                <c:pt idx="329">
                  <c:v>0.21276200000000001</c:v>
                </c:pt>
                <c:pt idx="330">
                  <c:v>0.21396499999999999</c:v>
                </c:pt>
                <c:pt idx="331">
                  <c:v>0.215366</c:v>
                </c:pt>
                <c:pt idx="332">
                  <c:v>0.21687400000000001</c:v>
                </c:pt>
                <c:pt idx="333">
                  <c:v>0.21834799999999999</c:v>
                </c:pt>
                <c:pt idx="334">
                  <c:v>0.21989700000000001</c:v>
                </c:pt>
                <c:pt idx="335">
                  <c:v>0.221859</c:v>
                </c:pt>
                <c:pt idx="336">
                  <c:v>0.224411</c:v>
                </c:pt>
                <c:pt idx="337">
                  <c:v>0.22730300000000001</c:v>
                </c:pt>
                <c:pt idx="338">
                  <c:v>0.230099</c:v>
                </c:pt>
                <c:pt idx="339">
                  <c:v>0.23256599999999999</c:v>
                </c:pt>
                <c:pt idx="340">
                  <c:v>0.234731</c:v>
                </c:pt>
                <c:pt idx="341">
                  <c:v>0.236651</c:v>
                </c:pt>
                <c:pt idx="342">
                  <c:v>0.23833499999999999</c:v>
                </c:pt>
                <c:pt idx="343">
                  <c:v>0.23991299999999999</c:v>
                </c:pt>
                <c:pt idx="344">
                  <c:v>0.24166299999999999</c:v>
                </c:pt>
                <c:pt idx="345">
                  <c:v>0.243732</c:v>
                </c:pt>
                <c:pt idx="346">
                  <c:v>0.24595</c:v>
                </c:pt>
                <c:pt idx="347">
                  <c:v>0.24807599999999999</c:v>
                </c:pt>
                <c:pt idx="348">
                  <c:v>0.25009900000000002</c:v>
                </c:pt>
                <c:pt idx="349">
                  <c:v>0.25210500000000002</c:v>
                </c:pt>
                <c:pt idx="350">
                  <c:v>0.25399500000000003</c:v>
                </c:pt>
                <c:pt idx="351">
                  <c:v>0.25554399999999999</c:v>
                </c:pt>
                <c:pt idx="352">
                  <c:v>0.25667600000000002</c:v>
                </c:pt>
                <c:pt idx="353">
                  <c:v>0.25754899999999997</c:v>
                </c:pt>
                <c:pt idx="354">
                  <c:v>0.25842399999999999</c:v>
                </c:pt>
                <c:pt idx="355">
                  <c:v>0.25950200000000001</c:v>
                </c:pt>
                <c:pt idx="356">
                  <c:v>0.26086399999999998</c:v>
                </c:pt>
                <c:pt idx="357">
                  <c:v>0.26255600000000001</c:v>
                </c:pt>
                <c:pt idx="358">
                  <c:v>0.26465</c:v>
                </c:pt>
                <c:pt idx="359">
                  <c:v>0.267125</c:v>
                </c:pt>
                <c:pt idx="360">
                  <c:v>0.26973200000000003</c:v>
                </c:pt>
                <c:pt idx="361">
                  <c:v>0.272121</c:v>
                </c:pt>
                <c:pt idx="362">
                  <c:v>0.27412199999999998</c:v>
                </c:pt>
                <c:pt idx="363">
                  <c:v>0.27583600000000003</c:v>
                </c:pt>
                <c:pt idx="364">
                  <c:v>0.277418</c:v>
                </c:pt>
                <c:pt idx="365">
                  <c:v>0.278887</c:v>
                </c:pt>
                <c:pt idx="366">
                  <c:v>0.280171</c:v>
                </c:pt>
                <c:pt idx="367">
                  <c:v>0.28126499999999999</c:v>
                </c:pt>
                <c:pt idx="368">
                  <c:v>0.28228999999999999</c:v>
                </c:pt>
                <c:pt idx="369">
                  <c:v>0.28342099999999998</c:v>
                </c:pt>
                <c:pt idx="370">
                  <c:v>0.28480499999999997</c:v>
                </c:pt>
                <c:pt idx="371">
                  <c:v>0.28652499999999997</c:v>
                </c:pt>
                <c:pt idx="372">
                  <c:v>0.288574</c:v>
                </c:pt>
                <c:pt idx="373">
                  <c:v>0.290825</c:v>
                </c:pt>
                <c:pt idx="374">
                  <c:v>0.29304599999999997</c:v>
                </c:pt>
                <c:pt idx="375">
                  <c:v>0.29497099999999998</c:v>
                </c:pt>
                <c:pt idx="376">
                  <c:v>0.29647000000000001</c:v>
                </c:pt>
                <c:pt idx="377">
                  <c:v>0.297703</c:v>
                </c:pt>
                <c:pt idx="378">
                  <c:v>0.29907400000000001</c:v>
                </c:pt>
                <c:pt idx="379">
                  <c:v>0.30095899999999998</c:v>
                </c:pt>
                <c:pt idx="380">
                  <c:v>0.30343100000000001</c:v>
                </c:pt>
                <c:pt idx="381">
                  <c:v>0.30624000000000001</c:v>
                </c:pt>
                <c:pt idx="382">
                  <c:v>0.30902299999999999</c:v>
                </c:pt>
                <c:pt idx="383">
                  <c:v>0.31155100000000002</c:v>
                </c:pt>
                <c:pt idx="384">
                  <c:v>0.31374999999999997</c:v>
                </c:pt>
                <c:pt idx="385">
                  <c:v>0.31554100000000002</c:v>
                </c:pt>
                <c:pt idx="386">
                  <c:v>0.31677100000000002</c:v>
                </c:pt>
                <c:pt idx="387">
                  <c:v>0.317357</c:v>
                </c:pt>
                <c:pt idx="388">
                  <c:v>0.31742700000000001</c:v>
                </c:pt>
                <c:pt idx="389">
                  <c:v>0.317249</c:v>
                </c:pt>
                <c:pt idx="390">
                  <c:v>0.31710899999999997</c:v>
                </c:pt>
                <c:pt idx="391">
                  <c:v>0.31733</c:v>
                </c:pt>
                <c:pt idx="392">
                  <c:v>0.31826300000000002</c:v>
                </c:pt>
                <c:pt idx="393">
                  <c:v>0.32001400000000002</c:v>
                </c:pt>
                <c:pt idx="394">
                  <c:v>0.32223299999999999</c:v>
                </c:pt>
                <c:pt idx="395">
                  <c:v>0.32437500000000002</c:v>
                </c:pt>
                <c:pt idx="396">
                  <c:v>0.326183</c:v>
                </c:pt>
                <c:pt idx="397">
                  <c:v>0.32773000000000002</c:v>
                </c:pt>
                <c:pt idx="398">
                  <c:v>0.329094</c:v>
                </c:pt>
                <c:pt idx="399">
                  <c:v>0.33025100000000002</c:v>
                </c:pt>
                <c:pt idx="400">
                  <c:v>0.33128400000000002</c:v>
                </c:pt>
                <c:pt idx="401">
                  <c:v>0.33245799999999998</c:v>
                </c:pt>
                <c:pt idx="402">
                  <c:v>0.33397700000000002</c:v>
                </c:pt>
                <c:pt idx="403">
                  <c:v>0.33579199999999998</c:v>
                </c:pt>
                <c:pt idx="404">
                  <c:v>0.33772400000000002</c:v>
                </c:pt>
                <c:pt idx="405">
                  <c:v>0.33966000000000002</c:v>
                </c:pt>
                <c:pt idx="406">
                  <c:v>0.34153099999999997</c:v>
                </c:pt>
                <c:pt idx="407">
                  <c:v>0.34317300000000001</c:v>
                </c:pt>
                <c:pt idx="408">
                  <c:v>0.344391</c:v>
                </c:pt>
                <c:pt idx="409">
                  <c:v>0.34515800000000002</c:v>
                </c:pt>
                <c:pt idx="410">
                  <c:v>0.34568199999999999</c:v>
                </c:pt>
                <c:pt idx="411">
                  <c:v>0.34626800000000002</c:v>
                </c:pt>
                <c:pt idx="412">
                  <c:v>0.34716399999999997</c:v>
                </c:pt>
                <c:pt idx="413">
                  <c:v>0.34849999999999998</c:v>
                </c:pt>
                <c:pt idx="414">
                  <c:v>0.35032099999999999</c:v>
                </c:pt>
                <c:pt idx="415">
                  <c:v>0.35263100000000003</c:v>
                </c:pt>
                <c:pt idx="416">
                  <c:v>0.35529899999999998</c:v>
                </c:pt>
                <c:pt idx="417">
                  <c:v>0.35796600000000001</c:v>
                </c:pt>
                <c:pt idx="418">
                  <c:v>0.36020400000000002</c:v>
                </c:pt>
                <c:pt idx="419">
                  <c:v>0.36183999999999999</c:v>
                </c:pt>
                <c:pt idx="420">
                  <c:v>0.36305599999999999</c:v>
                </c:pt>
                <c:pt idx="421">
                  <c:v>0.36419299999999999</c:v>
                </c:pt>
                <c:pt idx="422">
                  <c:v>0.365541</c:v>
                </c:pt>
                <c:pt idx="423">
                  <c:v>0.36720799999999998</c:v>
                </c:pt>
                <c:pt idx="424">
                  <c:v>0.369056</c:v>
                </c:pt>
                <c:pt idx="425">
                  <c:v>0.37080400000000002</c:v>
                </c:pt>
                <c:pt idx="426">
                  <c:v>0.37226999999999999</c:v>
                </c:pt>
                <c:pt idx="427">
                  <c:v>0.37352099999999999</c:v>
                </c:pt>
                <c:pt idx="428">
                  <c:v>0.37478099999999998</c:v>
                </c:pt>
                <c:pt idx="429">
                  <c:v>0.37616899999999998</c:v>
                </c:pt>
                <c:pt idx="430">
                  <c:v>0.37759199999999998</c:v>
                </c:pt>
                <c:pt idx="431">
                  <c:v>0.378909</c:v>
                </c:pt>
                <c:pt idx="432">
                  <c:v>0.38013999999999998</c:v>
                </c:pt>
                <c:pt idx="433">
                  <c:v>0.38139400000000001</c:v>
                </c:pt>
                <c:pt idx="434">
                  <c:v>0.38267200000000001</c:v>
                </c:pt>
                <c:pt idx="435">
                  <c:v>0.38390000000000002</c:v>
                </c:pt>
                <c:pt idx="436">
                  <c:v>0.385106</c:v>
                </c:pt>
                <c:pt idx="437">
                  <c:v>0.38640099999999999</c:v>
                </c:pt>
                <c:pt idx="438">
                  <c:v>0.38781100000000002</c:v>
                </c:pt>
                <c:pt idx="439">
                  <c:v>0.38922899999999999</c:v>
                </c:pt>
                <c:pt idx="440">
                  <c:v>0.390509</c:v>
                </c:pt>
                <c:pt idx="441">
                  <c:v>0.39157399999999998</c:v>
                </c:pt>
                <c:pt idx="442">
                  <c:v>0.39246799999999998</c:v>
                </c:pt>
                <c:pt idx="443">
                  <c:v>0.39331500000000003</c:v>
                </c:pt>
                <c:pt idx="444">
                  <c:v>0.39423900000000001</c:v>
                </c:pt>
                <c:pt idx="445">
                  <c:v>0.39527499999999999</c:v>
                </c:pt>
                <c:pt idx="446">
                  <c:v>0.39634799999999998</c:v>
                </c:pt>
                <c:pt idx="447">
                  <c:v>0.39726699999999998</c:v>
                </c:pt>
                <c:pt idx="448">
                  <c:v>0.39784399999999998</c:v>
                </c:pt>
                <c:pt idx="449">
                  <c:v>0.39809</c:v>
                </c:pt>
                <c:pt idx="450">
                  <c:v>0.398256</c:v>
                </c:pt>
                <c:pt idx="451">
                  <c:v>0.39861799999999997</c:v>
                </c:pt>
                <c:pt idx="452">
                  <c:v>0.39926299999999998</c:v>
                </c:pt>
                <c:pt idx="453">
                  <c:v>0.40007500000000001</c:v>
                </c:pt>
                <c:pt idx="454">
                  <c:v>0.400889</c:v>
                </c:pt>
                <c:pt idx="455">
                  <c:v>0.40165299999999998</c:v>
                </c:pt>
                <c:pt idx="456">
                  <c:v>0.40247300000000003</c:v>
                </c:pt>
                <c:pt idx="457">
                  <c:v>0.403534</c:v>
                </c:pt>
                <c:pt idx="458">
                  <c:v>0.40493600000000002</c:v>
                </c:pt>
                <c:pt idx="459">
                  <c:v>0.40656799999999998</c:v>
                </c:pt>
                <c:pt idx="460">
                  <c:v>0.408219</c:v>
                </c:pt>
                <c:pt idx="461">
                  <c:v>0.40978599999999998</c:v>
                </c:pt>
                <c:pt idx="462">
                  <c:v>0.41129900000000003</c:v>
                </c:pt>
                <c:pt idx="463">
                  <c:v>0.41278799999999999</c:v>
                </c:pt>
                <c:pt idx="464">
                  <c:v>0.41427799999999998</c:v>
                </c:pt>
                <c:pt idx="465">
                  <c:v>0.41584900000000002</c:v>
                </c:pt>
                <c:pt idx="466">
                  <c:v>0.41748299999999999</c:v>
                </c:pt>
                <c:pt idx="467">
                  <c:v>0.41892499999999999</c:v>
                </c:pt>
                <c:pt idx="468">
                  <c:v>0.41991699999999998</c:v>
                </c:pt>
                <c:pt idx="469">
                  <c:v>0.420543</c:v>
                </c:pt>
                <c:pt idx="470">
                  <c:v>0.42113400000000001</c:v>
                </c:pt>
                <c:pt idx="471">
                  <c:v>0.42186699999999999</c:v>
                </c:pt>
                <c:pt idx="472">
                  <c:v>0.42266599999999999</c:v>
                </c:pt>
                <c:pt idx="473">
                  <c:v>0.42344799999999999</c:v>
                </c:pt>
                <c:pt idx="474">
                  <c:v>0.42423300000000003</c:v>
                </c:pt>
                <c:pt idx="475">
                  <c:v>0.424987</c:v>
                </c:pt>
                <c:pt idx="476">
                  <c:v>0.42557499999999998</c:v>
                </c:pt>
                <c:pt idx="477">
                  <c:v>0.42594399999999999</c:v>
                </c:pt>
                <c:pt idx="478">
                  <c:v>0.426232</c:v>
                </c:pt>
                <c:pt idx="479">
                  <c:v>0.42666399999999999</c:v>
                </c:pt>
                <c:pt idx="480">
                  <c:v>0.427421</c:v>
                </c:pt>
                <c:pt idx="481">
                  <c:v>0.42857800000000001</c:v>
                </c:pt>
                <c:pt idx="482">
                  <c:v>0.43002899999999999</c:v>
                </c:pt>
                <c:pt idx="483">
                  <c:v>0.43154700000000001</c:v>
                </c:pt>
                <c:pt idx="484">
                  <c:v>0.43298700000000001</c:v>
                </c:pt>
                <c:pt idx="485">
                  <c:v>0.43439499999999998</c:v>
                </c:pt>
                <c:pt idx="486">
                  <c:v>0.435921</c:v>
                </c:pt>
                <c:pt idx="487">
                  <c:v>0.43768299999999999</c:v>
                </c:pt>
                <c:pt idx="488">
                  <c:v>0.43967400000000001</c:v>
                </c:pt>
                <c:pt idx="489">
                  <c:v>0.44170199999999998</c:v>
                </c:pt>
                <c:pt idx="490">
                  <c:v>0.443498</c:v>
                </c:pt>
                <c:pt idx="491">
                  <c:v>0.44497300000000001</c:v>
                </c:pt>
                <c:pt idx="492">
                  <c:v>0.44631100000000001</c:v>
                </c:pt>
                <c:pt idx="493">
                  <c:v>0.447764</c:v>
                </c:pt>
                <c:pt idx="494">
                  <c:v>0.44939000000000001</c:v>
                </c:pt>
                <c:pt idx="495">
                  <c:v>0.45101400000000003</c:v>
                </c:pt>
                <c:pt idx="496">
                  <c:v>0.45238800000000001</c:v>
                </c:pt>
                <c:pt idx="497">
                  <c:v>0.45333299999999999</c:v>
                </c:pt>
                <c:pt idx="498">
                  <c:v>0.453762</c:v>
                </c:pt>
                <c:pt idx="499">
                  <c:v>0.453685</c:v>
                </c:pt>
                <c:pt idx="500">
                  <c:v>0.45329399999999997</c:v>
                </c:pt>
                <c:pt idx="501">
                  <c:v>0.45295800000000003</c:v>
                </c:pt>
                <c:pt idx="502">
                  <c:v>0.453015</c:v>
                </c:pt>
                <c:pt idx="503">
                  <c:v>0.45357999999999998</c:v>
                </c:pt>
                <c:pt idx="504">
                  <c:v>0.45457500000000001</c:v>
                </c:pt>
                <c:pt idx="505">
                  <c:v>0.45583000000000001</c:v>
                </c:pt>
                <c:pt idx="506">
                  <c:v>0.457117</c:v>
                </c:pt>
                <c:pt idx="507">
                  <c:v>0.45821299999999998</c:v>
                </c:pt>
                <c:pt idx="508">
                  <c:v>0.45902500000000002</c:v>
                </c:pt>
                <c:pt idx="509">
                  <c:v>0.45964700000000003</c:v>
                </c:pt>
                <c:pt idx="510">
                  <c:v>0.46024100000000001</c:v>
                </c:pt>
                <c:pt idx="511">
                  <c:v>0.460837</c:v>
                </c:pt>
                <c:pt idx="512">
                  <c:v>0.46129599999999998</c:v>
                </c:pt>
                <c:pt idx="513">
                  <c:v>0.46148699999999998</c:v>
                </c:pt>
                <c:pt idx="514">
                  <c:v>0.46146700000000002</c:v>
                </c:pt>
                <c:pt idx="515">
                  <c:v>0.46141700000000002</c:v>
                </c:pt>
                <c:pt idx="516">
                  <c:v>0.46150099999999999</c:v>
                </c:pt>
                <c:pt idx="517">
                  <c:v>0.46183400000000002</c:v>
                </c:pt>
                <c:pt idx="518">
                  <c:v>0.462449</c:v>
                </c:pt>
                <c:pt idx="519">
                  <c:v>0.46317799999999998</c:v>
                </c:pt>
                <c:pt idx="520">
                  <c:v>0.46372200000000002</c:v>
                </c:pt>
                <c:pt idx="521">
                  <c:v>0.46398600000000001</c:v>
                </c:pt>
                <c:pt idx="522">
                  <c:v>0.46433400000000002</c:v>
                </c:pt>
                <c:pt idx="523">
                  <c:v>0.46534399999999998</c:v>
                </c:pt>
                <c:pt idx="524">
                  <c:v>0.46729700000000002</c:v>
                </c:pt>
                <c:pt idx="525">
                  <c:v>0.46991899999999998</c:v>
                </c:pt>
                <c:pt idx="526">
                  <c:v>0.47261399999999998</c:v>
                </c:pt>
                <c:pt idx="527">
                  <c:v>0.47489799999999999</c:v>
                </c:pt>
                <c:pt idx="528">
                  <c:v>0.47661199999999998</c:v>
                </c:pt>
                <c:pt idx="529">
                  <c:v>0.47783700000000001</c:v>
                </c:pt>
                <c:pt idx="530">
                  <c:v>0.47870000000000001</c:v>
                </c:pt>
                <c:pt idx="531">
                  <c:v>0.47925000000000001</c:v>
                </c:pt>
                <c:pt idx="532">
                  <c:v>0.47942400000000002</c:v>
                </c:pt>
                <c:pt idx="533">
                  <c:v>0.47911900000000002</c:v>
                </c:pt>
                <c:pt idx="534">
                  <c:v>0.47834100000000002</c:v>
                </c:pt>
                <c:pt idx="535">
                  <c:v>0.47726400000000002</c:v>
                </c:pt>
                <c:pt idx="536">
                  <c:v>0.47618199999999999</c:v>
                </c:pt>
                <c:pt idx="537">
                  <c:v>0.47535899999999998</c:v>
                </c:pt>
                <c:pt idx="538">
                  <c:v>0.47486499999999998</c:v>
                </c:pt>
                <c:pt idx="539">
                  <c:v>0.47455900000000001</c:v>
                </c:pt>
                <c:pt idx="540">
                  <c:v>0.47432999999999997</c:v>
                </c:pt>
                <c:pt idx="541">
                  <c:v>0.47432600000000003</c:v>
                </c:pt>
                <c:pt idx="542">
                  <c:v>0.47477399999999997</c:v>
                </c:pt>
                <c:pt idx="543">
                  <c:v>0.47569800000000001</c:v>
                </c:pt>
                <c:pt idx="544">
                  <c:v>0.47698000000000002</c:v>
                </c:pt>
                <c:pt idx="545">
                  <c:v>0.478655</c:v>
                </c:pt>
                <c:pt idx="546">
                  <c:v>0.48088399999999998</c:v>
                </c:pt>
                <c:pt idx="547">
                  <c:v>0.48364600000000002</c:v>
                </c:pt>
                <c:pt idx="548">
                  <c:v>0.48661500000000002</c:v>
                </c:pt>
                <c:pt idx="549">
                  <c:v>0.4894</c:v>
                </c:pt>
                <c:pt idx="550">
                  <c:v>0.491873</c:v>
                </c:pt>
                <c:pt idx="551">
                  <c:v>0.49419099999999999</c:v>
                </c:pt>
                <c:pt idx="552">
                  <c:v>0.496479</c:v>
                </c:pt>
                <c:pt idx="553">
                  <c:v>0.49862899999999999</c:v>
                </c:pt>
                <c:pt idx="554">
                  <c:v>0.50042399999999998</c:v>
                </c:pt>
                <c:pt idx="555">
                  <c:v>0.50174099999999999</c:v>
                </c:pt>
                <c:pt idx="556">
                  <c:v>0.50259799999999999</c:v>
                </c:pt>
                <c:pt idx="557">
                  <c:v>0.50315900000000002</c:v>
                </c:pt>
                <c:pt idx="558">
                  <c:v>0.50370300000000001</c:v>
                </c:pt>
                <c:pt idx="559">
                  <c:v>0.50442900000000002</c:v>
                </c:pt>
                <c:pt idx="560">
                  <c:v>0.50523600000000002</c:v>
                </c:pt>
                <c:pt idx="561">
                  <c:v>0.50576900000000002</c:v>
                </c:pt>
                <c:pt idx="562">
                  <c:v>0.50574300000000005</c:v>
                </c:pt>
                <c:pt idx="563">
                  <c:v>0.50523600000000002</c:v>
                </c:pt>
                <c:pt idx="564">
                  <c:v>0.50466800000000001</c:v>
                </c:pt>
                <c:pt idx="565">
                  <c:v>0.50446899999999995</c:v>
                </c:pt>
                <c:pt idx="566">
                  <c:v>0.50475599999999998</c:v>
                </c:pt>
                <c:pt idx="567">
                  <c:v>0.50534199999999996</c:v>
                </c:pt>
                <c:pt idx="568">
                  <c:v>0.50601799999999997</c:v>
                </c:pt>
                <c:pt idx="569">
                  <c:v>0.506745</c:v>
                </c:pt>
                <c:pt idx="570">
                  <c:v>0.50761299999999998</c:v>
                </c:pt>
                <c:pt idx="571">
                  <c:v>0.50871900000000003</c:v>
                </c:pt>
                <c:pt idx="572">
                  <c:v>0.51011099999999998</c:v>
                </c:pt>
                <c:pt idx="573">
                  <c:v>0.51174500000000001</c:v>
                </c:pt>
                <c:pt idx="574">
                  <c:v>0.51338099999999998</c:v>
                </c:pt>
                <c:pt idx="575">
                  <c:v>0.51463099999999995</c:v>
                </c:pt>
                <c:pt idx="576">
                  <c:v>0.51522900000000005</c:v>
                </c:pt>
                <c:pt idx="577">
                  <c:v>0.51528200000000002</c:v>
                </c:pt>
                <c:pt idx="578">
                  <c:v>0.51515</c:v>
                </c:pt>
                <c:pt idx="579">
                  <c:v>0.51511300000000004</c:v>
                </c:pt>
                <c:pt idx="580">
                  <c:v>0.51523699999999995</c:v>
                </c:pt>
                <c:pt idx="581">
                  <c:v>0.51546899999999996</c:v>
                </c:pt>
                <c:pt idx="582">
                  <c:v>0.51567799999999997</c:v>
                </c:pt>
                <c:pt idx="583">
                  <c:v>0.515648</c:v>
                </c:pt>
                <c:pt idx="584">
                  <c:v>0.51523200000000002</c:v>
                </c:pt>
                <c:pt idx="585">
                  <c:v>0.51454800000000001</c:v>
                </c:pt>
                <c:pt idx="586">
                  <c:v>0.51391200000000004</c:v>
                </c:pt>
                <c:pt idx="587">
                  <c:v>0.51353400000000005</c:v>
                </c:pt>
                <c:pt idx="588">
                  <c:v>0.51339500000000005</c:v>
                </c:pt>
                <c:pt idx="589">
                  <c:v>0.51345200000000002</c:v>
                </c:pt>
                <c:pt idx="590">
                  <c:v>0.513764</c:v>
                </c:pt>
                <c:pt idx="591">
                  <c:v>0.51433600000000002</c:v>
                </c:pt>
                <c:pt idx="592">
                  <c:v>0.51503600000000005</c:v>
                </c:pt>
                <c:pt idx="593">
                  <c:v>0.515818</c:v>
                </c:pt>
                <c:pt idx="594">
                  <c:v>0.51686699999999997</c:v>
                </c:pt>
                <c:pt idx="595">
                  <c:v>0.51835500000000001</c:v>
                </c:pt>
                <c:pt idx="596">
                  <c:v>0.52014300000000002</c:v>
                </c:pt>
                <c:pt idx="597">
                  <c:v>0.521837</c:v>
                </c:pt>
                <c:pt idx="598">
                  <c:v>0.523115</c:v>
                </c:pt>
                <c:pt idx="599">
                  <c:v>0.52401600000000004</c:v>
                </c:pt>
                <c:pt idx="600">
                  <c:v>0.524895</c:v>
                </c:pt>
                <c:pt idx="601">
                  <c:v>0.52602000000000004</c:v>
                </c:pt>
                <c:pt idx="602">
                  <c:v>0.52725699999999998</c:v>
                </c:pt>
                <c:pt idx="603">
                  <c:v>0.52826399999999996</c:v>
                </c:pt>
                <c:pt idx="604">
                  <c:v>0.52888100000000005</c:v>
                </c:pt>
                <c:pt idx="605">
                  <c:v>0.52916600000000003</c:v>
                </c:pt>
                <c:pt idx="606">
                  <c:v>0.52914000000000005</c:v>
                </c:pt>
                <c:pt idx="607">
                  <c:v>0.52876299999999998</c:v>
                </c:pt>
                <c:pt idx="608">
                  <c:v>0.52805000000000002</c:v>
                </c:pt>
                <c:pt idx="609">
                  <c:v>0.52705199999999996</c:v>
                </c:pt>
                <c:pt idx="610">
                  <c:v>0.52573599999999998</c:v>
                </c:pt>
                <c:pt idx="611">
                  <c:v>0.52404099999999998</c:v>
                </c:pt>
                <c:pt idx="612">
                  <c:v>0.52204899999999999</c:v>
                </c:pt>
                <c:pt idx="613">
                  <c:v>0.52000999999999997</c:v>
                </c:pt>
                <c:pt idx="614">
                  <c:v>0.518096</c:v>
                </c:pt>
                <c:pt idx="615">
                  <c:v>0.51622199999999996</c:v>
                </c:pt>
                <c:pt idx="616">
                  <c:v>0.51425299999999996</c:v>
                </c:pt>
                <c:pt idx="617">
                  <c:v>0.51232599999999995</c:v>
                </c:pt>
                <c:pt idx="618">
                  <c:v>0.51069299999999995</c:v>
                </c:pt>
                <c:pt idx="619">
                  <c:v>0.50925900000000002</c:v>
                </c:pt>
                <c:pt idx="620">
                  <c:v>0.50762600000000002</c:v>
                </c:pt>
                <c:pt idx="621">
                  <c:v>0.50568299999999999</c:v>
                </c:pt>
                <c:pt idx="622">
                  <c:v>0.50380800000000003</c:v>
                </c:pt>
                <c:pt idx="623">
                  <c:v>0.50236599999999998</c:v>
                </c:pt>
                <c:pt idx="624">
                  <c:v>0.50130399999999997</c:v>
                </c:pt>
                <c:pt idx="625">
                  <c:v>0.50033700000000003</c:v>
                </c:pt>
                <c:pt idx="626">
                  <c:v>0.49934400000000001</c:v>
                </c:pt>
                <c:pt idx="627">
                  <c:v>0.49842999999999998</c:v>
                </c:pt>
                <c:pt idx="628">
                  <c:v>0.49774600000000002</c:v>
                </c:pt>
                <c:pt idx="629">
                  <c:v>0.497361</c:v>
                </c:pt>
                <c:pt idx="630">
                  <c:v>0.49723400000000001</c:v>
                </c:pt>
                <c:pt idx="631">
                  <c:v>0.49719200000000002</c:v>
                </c:pt>
                <c:pt idx="632">
                  <c:v>0.49698100000000001</c:v>
                </c:pt>
                <c:pt idx="633">
                  <c:v>0.49642500000000001</c:v>
                </c:pt>
                <c:pt idx="634">
                  <c:v>0.495529</c:v>
                </c:pt>
                <c:pt idx="635">
                  <c:v>0.494396</c:v>
                </c:pt>
                <c:pt idx="636">
                  <c:v>0.49314999999999998</c:v>
                </c:pt>
                <c:pt idx="637">
                  <c:v>0.49195</c:v>
                </c:pt>
                <c:pt idx="638">
                  <c:v>0.49087599999999998</c:v>
                </c:pt>
                <c:pt idx="639">
                  <c:v>0.48980800000000002</c:v>
                </c:pt>
                <c:pt idx="640">
                  <c:v>0.488566</c:v>
                </c:pt>
                <c:pt idx="641">
                  <c:v>0.48714099999999999</c:v>
                </c:pt>
                <c:pt idx="642">
                  <c:v>0.48559799999999997</c:v>
                </c:pt>
                <c:pt idx="643">
                  <c:v>0.48382700000000001</c:v>
                </c:pt>
                <c:pt idx="644">
                  <c:v>0.48166300000000001</c:v>
                </c:pt>
                <c:pt idx="645">
                  <c:v>0.47918100000000002</c:v>
                </c:pt>
                <c:pt idx="646">
                  <c:v>0.47664699999999999</c:v>
                </c:pt>
                <c:pt idx="647">
                  <c:v>0.47428599999999999</c:v>
                </c:pt>
                <c:pt idx="648">
                  <c:v>0.47228399999999998</c:v>
                </c:pt>
                <c:pt idx="649">
                  <c:v>0.47090100000000001</c:v>
                </c:pt>
                <c:pt idx="650">
                  <c:v>0.47030899999999998</c:v>
                </c:pt>
                <c:pt idx="651">
                  <c:v>0.470331</c:v>
                </c:pt>
                <c:pt idx="652">
                  <c:v>0.47056700000000001</c:v>
                </c:pt>
                <c:pt idx="653">
                  <c:v>0.47073999999999999</c:v>
                </c:pt>
                <c:pt idx="654">
                  <c:v>0.47078599999999998</c:v>
                </c:pt>
                <c:pt idx="655">
                  <c:v>0.470636</c:v>
                </c:pt>
                <c:pt idx="656">
                  <c:v>0.47015499999999999</c:v>
                </c:pt>
                <c:pt idx="657">
                  <c:v>0.46930100000000002</c:v>
                </c:pt>
                <c:pt idx="658">
                  <c:v>0.46820600000000001</c:v>
                </c:pt>
                <c:pt idx="659">
                  <c:v>0.46703299999999998</c:v>
                </c:pt>
                <c:pt idx="660">
                  <c:v>0.46583000000000002</c:v>
                </c:pt>
                <c:pt idx="661">
                  <c:v>0.46452199999999999</c:v>
                </c:pt>
                <c:pt idx="662">
                  <c:v>0.46298</c:v>
                </c:pt>
                <c:pt idx="663">
                  <c:v>0.46116499999999999</c:v>
                </c:pt>
                <c:pt idx="664">
                  <c:v>0.45922099999999999</c:v>
                </c:pt>
                <c:pt idx="665">
                  <c:v>0.457368</c:v>
                </c:pt>
                <c:pt idx="666">
                  <c:v>0.45563799999999999</c:v>
                </c:pt>
                <c:pt idx="667">
                  <c:v>0.45383200000000001</c:v>
                </c:pt>
                <c:pt idx="668">
                  <c:v>0.45180199999999998</c:v>
                </c:pt>
                <c:pt idx="669">
                  <c:v>0.44968399999999997</c:v>
                </c:pt>
                <c:pt idx="670">
                  <c:v>0.44779099999999999</c:v>
                </c:pt>
                <c:pt idx="671">
                  <c:v>0.44634400000000002</c:v>
                </c:pt>
                <c:pt idx="672">
                  <c:v>0.445353</c:v>
                </c:pt>
                <c:pt idx="673">
                  <c:v>0.44467000000000001</c:v>
                </c:pt>
                <c:pt idx="674">
                  <c:v>0.444102</c:v>
                </c:pt>
                <c:pt idx="675">
                  <c:v>0.44352900000000001</c:v>
                </c:pt>
                <c:pt idx="676">
                  <c:v>0.44296000000000002</c:v>
                </c:pt>
                <c:pt idx="677">
                  <c:v>0.442463</c:v>
                </c:pt>
                <c:pt idx="678">
                  <c:v>0.44202799999999998</c:v>
                </c:pt>
                <c:pt idx="679">
                  <c:v>0.44154599999999999</c:v>
                </c:pt>
                <c:pt idx="680">
                  <c:v>0.44094899999999998</c:v>
                </c:pt>
                <c:pt idx="681">
                  <c:v>0.44029299999999999</c:v>
                </c:pt>
                <c:pt idx="682">
                  <c:v>0.43968099999999999</c:v>
                </c:pt>
                <c:pt idx="683">
                  <c:v>0.439112</c:v>
                </c:pt>
                <c:pt idx="684">
                  <c:v>0.4385</c:v>
                </c:pt>
                <c:pt idx="685">
                  <c:v>0.43783699999999998</c:v>
                </c:pt>
                <c:pt idx="686">
                  <c:v>0.437276</c:v>
                </c:pt>
                <c:pt idx="687">
                  <c:v>0.43702000000000002</c:v>
                </c:pt>
                <c:pt idx="688">
                  <c:v>0.43712899999999999</c:v>
                </c:pt>
                <c:pt idx="689">
                  <c:v>0.43744499999999997</c:v>
                </c:pt>
                <c:pt idx="690">
                  <c:v>0.43770700000000001</c:v>
                </c:pt>
                <c:pt idx="691">
                  <c:v>0.43772100000000003</c:v>
                </c:pt>
                <c:pt idx="692">
                  <c:v>0.437442</c:v>
                </c:pt>
                <c:pt idx="693">
                  <c:v>0.43694300000000003</c:v>
                </c:pt>
                <c:pt idx="694">
                  <c:v>0.43630200000000002</c:v>
                </c:pt>
                <c:pt idx="695">
                  <c:v>0.43551899999999999</c:v>
                </c:pt>
                <c:pt idx="696">
                  <c:v>0.434581</c:v>
                </c:pt>
                <c:pt idx="697">
                  <c:v>0.433612</c:v>
                </c:pt>
                <c:pt idx="698">
                  <c:v>0.43285299999999999</c:v>
                </c:pt>
                <c:pt idx="699">
                  <c:v>0.43242399999999998</c:v>
                </c:pt>
                <c:pt idx="700">
                  <c:v>0.43219200000000002</c:v>
                </c:pt>
                <c:pt idx="701">
                  <c:v>0.431917</c:v>
                </c:pt>
                <c:pt idx="702">
                  <c:v>0.43147000000000002</c:v>
                </c:pt>
                <c:pt idx="703">
                  <c:v>0.43083199999999999</c:v>
                </c:pt>
                <c:pt idx="704">
                  <c:v>0.42998700000000001</c:v>
                </c:pt>
                <c:pt idx="705">
                  <c:v>0.42893599999999998</c:v>
                </c:pt>
                <c:pt idx="706">
                  <c:v>0.427813</c:v>
                </c:pt>
                <c:pt idx="707">
                  <c:v>0.42687999999999998</c:v>
                </c:pt>
                <c:pt idx="708">
                  <c:v>0.42630899999999999</c:v>
                </c:pt>
                <c:pt idx="709">
                  <c:v>0.42602400000000001</c:v>
                </c:pt>
                <c:pt idx="710">
                  <c:v>0.42583300000000002</c:v>
                </c:pt>
                <c:pt idx="711">
                  <c:v>0.42563099999999998</c:v>
                </c:pt>
                <c:pt idx="712">
                  <c:v>0.42540800000000001</c:v>
                </c:pt>
                <c:pt idx="713">
                  <c:v>0.42510900000000001</c:v>
                </c:pt>
                <c:pt idx="714">
                  <c:v>0.42461199999999999</c:v>
                </c:pt>
                <c:pt idx="715">
                  <c:v>0.42380200000000001</c:v>
                </c:pt>
                <c:pt idx="716">
                  <c:v>0.422655</c:v>
                </c:pt>
                <c:pt idx="717">
                  <c:v>0.42123899999999997</c:v>
                </c:pt>
                <c:pt idx="718">
                  <c:v>0.41964499999999999</c:v>
                </c:pt>
                <c:pt idx="719">
                  <c:v>0.41792600000000002</c:v>
                </c:pt>
                <c:pt idx="720">
                  <c:v>0.41617500000000002</c:v>
                </c:pt>
                <c:pt idx="721">
                  <c:v>0.41455900000000001</c:v>
                </c:pt>
                <c:pt idx="722">
                  <c:v>0.413188</c:v>
                </c:pt>
                <c:pt idx="723">
                  <c:v>0.411999</c:v>
                </c:pt>
                <c:pt idx="724">
                  <c:v>0.41087400000000002</c:v>
                </c:pt>
                <c:pt idx="725">
                  <c:v>0.40975400000000001</c:v>
                </c:pt>
                <c:pt idx="726">
                  <c:v>0.40855599999999997</c:v>
                </c:pt>
                <c:pt idx="727">
                  <c:v>0.40714699999999998</c:v>
                </c:pt>
                <c:pt idx="728">
                  <c:v>0.40552199999999999</c:v>
                </c:pt>
                <c:pt idx="729">
                  <c:v>0.40389000000000003</c:v>
                </c:pt>
                <c:pt idx="730">
                  <c:v>0.402451</c:v>
                </c:pt>
                <c:pt idx="731">
                  <c:v>0.40115000000000001</c:v>
                </c:pt>
                <c:pt idx="732">
                  <c:v>0.39972200000000002</c:v>
                </c:pt>
                <c:pt idx="733">
                  <c:v>0.39801799999999998</c:v>
                </c:pt>
                <c:pt idx="734">
                  <c:v>0.396208</c:v>
                </c:pt>
                <c:pt idx="735">
                  <c:v>0.39463100000000001</c:v>
                </c:pt>
                <c:pt idx="736">
                  <c:v>0.39344400000000002</c:v>
                </c:pt>
                <c:pt idx="737">
                  <c:v>0.39250400000000002</c:v>
                </c:pt>
                <c:pt idx="738">
                  <c:v>0.391542</c:v>
                </c:pt>
                <c:pt idx="739">
                  <c:v>0.39033899999999999</c:v>
                </c:pt>
                <c:pt idx="740">
                  <c:v>0.38875900000000002</c:v>
                </c:pt>
                <c:pt idx="741">
                  <c:v>0.38677400000000001</c:v>
                </c:pt>
                <c:pt idx="742">
                  <c:v>0.38451000000000002</c:v>
                </c:pt>
                <c:pt idx="743">
                  <c:v>0.38220900000000002</c:v>
                </c:pt>
                <c:pt idx="744">
                  <c:v>0.38012099999999999</c:v>
                </c:pt>
                <c:pt idx="745">
                  <c:v>0.37843500000000002</c:v>
                </c:pt>
                <c:pt idx="746">
                  <c:v>0.37723200000000001</c:v>
                </c:pt>
                <c:pt idx="747">
                  <c:v>0.37644300000000003</c:v>
                </c:pt>
                <c:pt idx="748">
                  <c:v>0.37582700000000002</c:v>
                </c:pt>
                <c:pt idx="749">
                  <c:v>0.37505100000000002</c:v>
                </c:pt>
                <c:pt idx="750">
                  <c:v>0.37387900000000002</c:v>
                </c:pt>
                <c:pt idx="751">
                  <c:v>0.37228899999999998</c:v>
                </c:pt>
                <c:pt idx="752">
                  <c:v>0.37037700000000001</c:v>
                </c:pt>
                <c:pt idx="753">
                  <c:v>0.368232</c:v>
                </c:pt>
                <c:pt idx="754">
                  <c:v>0.36598799999999998</c:v>
                </c:pt>
                <c:pt idx="755">
                  <c:v>0.36389300000000002</c:v>
                </c:pt>
                <c:pt idx="756">
                  <c:v>0.36218800000000001</c:v>
                </c:pt>
                <c:pt idx="757">
                  <c:v>0.36094599999999999</c:v>
                </c:pt>
                <c:pt idx="758">
                  <c:v>0.36006300000000002</c:v>
                </c:pt>
                <c:pt idx="759">
                  <c:v>0.35935800000000001</c:v>
                </c:pt>
                <c:pt idx="760">
                  <c:v>0.35864600000000002</c:v>
                </c:pt>
                <c:pt idx="761">
                  <c:v>0.35780699999999999</c:v>
                </c:pt>
                <c:pt idx="762">
                  <c:v>0.35684300000000002</c:v>
                </c:pt>
                <c:pt idx="763">
                  <c:v>0.35584100000000002</c:v>
                </c:pt>
                <c:pt idx="764">
                  <c:v>0.35487800000000003</c:v>
                </c:pt>
                <c:pt idx="765">
                  <c:v>0.35394199999999998</c:v>
                </c:pt>
                <c:pt idx="766">
                  <c:v>0.35297699999999999</c:v>
                </c:pt>
                <c:pt idx="767">
                  <c:v>0.35200599999999999</c:v>
                </c:pt>
                <c:pt idx="768">
                  <c:v>0.35116399999999998</c:v>
                </c:pt>
                <c:pt idx="769">
                  <c:v>0.35052800000000001</c:v>
                </c:pt>
                <c:pt idx="770">
                  <c:v>0.349914</c:v>
                </c:pt>
                <c:pt idx="771">
                  <c:v>0.34887200000000002</c:v>
                </c:pt>
                <c:pt idx="772">
                  <c:v>0.346939</c:v>
                </c:pt>
                <c:pt idx="773">
                  <c:v>0.34395399999999998</c:v>
                </c:pt>
                <c:pt idx="774">
                  <c:v>0.340165</c:v>
                </c:pt>
                <c:pt idx="775">
                  <c:v>0.33605699999999999</c:v>
                </c:pt>
                <c:pt idx="776">
                  <c:v>0.33208300000000002</c:v>
                </c:pt>
                <c:pt idx="777">
                  <c:v>0.32853300000000002</c:v>
                </c:pt>
                <c:pt idx="778">
                  <c:v>0.32551200000000002</c:v>
                </c:pt>
                <c:pt idx="779">
                  <c:v>0.32292100000000001</c:v>
                </c:pt>
                <c:pt idx="780">
                  <c:v>0.32055499999999998</c:v>
                </c:pt>
                <c:pt idx="781">
                  <c:v>0.318305</c:v>
                </c:pt>
                <c:pt idx="782">
                  <c:v>0.31623699999999999</c:v>
                </c:pt>
                <c:pt idx="783">
                  <c:v>0.314471</c:v>
                </c:pt>
                <c:pt idx="784">
                  <c:v>0.31307200000000002</c:v>
                </c:pt>
                <c:pt idx="785">
                  <c:v>0.31206</c:v>
                </c:pt>
                <c:pt idx="786">
                  <c:v>0.31142399999999998</c:v>
                </c:pt>
                <c:pt idx="787">
                  <c:v>0.31108999999999998</c:v>
                </c:pt>
                <c:pt idx="788">
                  <c:v>0.31090499999999999</c:v>
                </c:pt>
                <c:pt idx="789">
                  <c:v>0.310697</c:v>
                </c:pt>
                <c:pt idx="790">
                  <c:v>0.31034899999999999</c:v>
                </c:pt>
                <c:pt idx="791">
                  <c:v>0.30981300000000001</c:v>
                </c:pt>
                <c:pt idx="792">
                  <c:v>0.30905300000000002</c:v>
                </c:pt>
                <c:pt idx="793">
                  <c:v>0.307981</c:v>
                </c:pt>
                <c:pt idx="794">
                  <c:v>0.30645699999999998</c:v>
                </c:pt>
                <c:pt idx="795">
                  <c:v>0.30438999999999999</c:v>
                </c:pt>
                <c:pt idx="796">
                  <c:v>0.30184</c:v>
                </c:pt>
                <c:pt idx="797">
                  <c:v>0.29901699999999998</c:v>
                </c:pt>
                <c:pt idx="798">
                  <c:v>0.29620999999999997</c:v>
                </c:pt>
                <c:pt idx="799">
                  <c:v>0.293711</c:v>
                </c:pt>
                <c:pt idx="800">
                  <c:v>0.291688</c:v>
                </c:pt>
                <c:pt idx="801">
                  <c:v>0.29002800000000001</c:v>
                </c:pt>
                <c:pt idx="802">
                  <c:v>0.28839599999999999</c:v>
                </c:pt>
                <c:pt idx="803">
                  <c:v>0.28656399999999999</c:v>
                </c:pt>
                <c:pt idx="804">
                  <c:v>0.28465699999999999</c:v>
                </c:pt>
                <c:pt idx="805">
                  <c:v>0.28297299999999997</c:v>
                </c:pt>
                <c:pt idx="806">
                  <c:v>0.28160800000000002</c:v>
                </c:pt>
                <c:pt idx="807">
                  <c:v>0.28038800000000003</c:v>
                </c:pt>
                <c:pt idx="808">
                  <c:v>0.279173</c:v>
                </c:pt>
                <c:pt idx="809">
                  <c:v>0.27805299999999999</c:v>
                </c:pt>
                <c:pt idx="810">
                  <c:v>0.27719100000000002</c:v>
                </c:pt>
                <c:pt idx="811">
                  <c:v>0.27664100000000003</c:v>
                </c:pt>
                <c:pt idx="812">
                  <c:v>0.27636300000000003</c:v>
                </c:pt>
                <c:pt idx="813">
                  <c:v>0.27624599999999999</c:v>
                </c:pt>
                <c:pt idx="814">
                  <c:v>0.276065</c:v>
                </c:pt>
                <c:pt idx="815">
                  <c:v>0.27559099999999997</c:v>
                </c:pt>
                <c:pt idx="816">
                  <c:v>0.27484199999999998</c:v>
                </c:pt>
                <c:pt idx="817">
                  <c:v>0.27408300000000002</c:v>
                </c:pt>
                <c:pt idx="818">
                  <c:v>0.27353</c:v>
                </c:pt>
                <c:pt idx="819">
                  <c:v>0.27313399999999999</c:v>
                </c:pt>
                <c:pt idx="820">
                  <c:v>0.27265899999999998</c:v>
                </c:pt>
                <c:pt idx="821">
                  <c:v>0.271928</c:v>
                </c:pt>
                <c:pt idx="822">
                  <c:v>0.27094400000000002</c:v>
                </c:pt>
                <c:pt idx="823">
                  <c:v>0.26978099999999999</c:v>
                </c:pt>
                <c:pt idx="824">
                  <c:v>0.26844099999999999</c:v>
                </c:pt>
                <c:pt idx="825">
                  <c:v>0.26685399999999998</c:v>
                </c:pt>
                <c:pt idx="826">
                  <c:v>0.26501799999999998</c:v>
                </c:pt>
                <c:pt idx="827">
                  <c:v>0.26308999999999999</c:v>
                </c:pt>
                <c:pt idx="828">
                  <c:v>0.26129599999999997</c:v>
                </c:pt>
                <c:pt idx="829">
                  <c:v>0.25976399999999999</c:v>
                </c:pt>
                <c:pt idx="830">
                  <c:v>0.25844099999999998</c:v>
                </c:pt>
                <c:pt idx="831">
                  <c:v>0.25720300000000001</c:v>
                </c:pt>
                <c:pt idx="832">
                  <c:v>0.25602799999999998</c:v>
                </c:pt>
                <c:pt idx="833">
                  <c:v>0.25497900000000001</c:v>
                </c:pt>
                <c:pt idx="834">
                  <c:v>0.25406099999999998</c:v>
                </c:pt>
                <c:pt idx="835">
                  <c:v>0.253187</c:v>
                </c:pt>
                <c:pt idx="836">
                  <c:v>0.25228899999999999</c:v>
                </c:pt>
                <c:pt idx="837">
                  <c:v>0.25137700000000002</c:v>
                </c:pt>
                <c:pt idx="838">
                  <c:v>0.25043799999999999</c:v>
                </c:pt>
                <c:pt idx="839">
                  <c:v>0.24937899999999999</c:v>
                </c:pt>
                <c:pt idx="840">
                  <c:v>0.24811</c:v>
                </c:pt>
                <c:pt idx="841">
                  <c:v>0.24662400000000001</c:v>
                </c:pt>
                <c:pt idx="842">
                  <c:v>0.24493699999999999</c:v>
                </c:pt>
                <c:pt idx="843">
                  <c:v>0.24304100000000001</c:v>
                </c:pt>
                <c:pt idx="844">
                  <c:v>0.24096600000000001</c:v>
                </c:pt>
                <c:pt idx="845">
                  <c:v>0.238811</c:v>
                </c:pt>
                <c:pt idx="846">
                  <c:v>0.23666000000000001</c:v>
                </c:pt>
                <c:pt idx="847">
                  <c:v>0.234516</c:v>
                </c:pt>
                <c:pt idx="848">
                  <c:v>0.232378</c:v>
                </c:pt>
                <c:pt idx="849">
                  <c:v>0.23031599999999999</c:v>
                </c:pt>
                <c:pt idx="850">
                  <c:v>0.22845699999999999</c:v>
                </c:pt>
                <c:pt idx="851">
                  <c:v>0.22691800000000001</c:v>
                </c:pt>
                <c:pt idx="852">
                  <c:v>0.22579099999999999</c:v>
                </c:pt>
                <c:pt idx="853">
                  <c:v>0.225135</c:v>
                </c:pt>
                <c:pt idx="854">
                  <c:v>0.22492699999999999</c:v>
                </c:pt>
                <c:pt idx="855">
                  <c:v>0.22501299999999999</c:v>
                </c:pt>
                <c:pt idx="856">
                  <c:v>0.225189</c:v>
                </c:pt>
                <c:pt idx="857">
                  <c:v>0.22534499999999999</c:v>
                </c:pt>
                <c:pt idx="858">
                  <c:v>0.225522</c:v>
                </c:pt>
                <c:pt idx="859">
                  <c:v>0.22586000000000001</c:v>
                </c:pt>
                <c:pt idx="860">
                  <c:v>0.226497</c:v>
                </c:pt>
                <c:pt idx="861">
                  <c:v>0.22742100000000001</c:v>
                </c:pt>
                <c:pt idx="862">
                  <c:v>0.228406</c:v>
                </c:pt>
                <c:pt idx="863">
                  <c:v>0.22919700000000001</c:v>
                </c:pt>
                <c:pt idx="864">
                  <c:v>0.229767</c:v>
                </c:pt>
                <c:pt idx="865">
                  <c:v>0.23028399999999999</c:v>
                </c:pt>
                <c:pt idx="866">
                  <c:v>0.23084499999999999</c:v>
                </c:pt>
                <c:pt idx="867">
                  <c:v>0.231379</c:v>
                </c:pt>
                <c:pt idx="868">
                  <c:v>0.23174900000000001</c:v>
                </c:pt>
                <c:pt idx="869">
                  <c:v>0.23180500000000001</c:v>
                </c:pt>
                <c:pt idx="870">
                  <c:v>0.23138600000000001</c:v>
                </c:pt>
                <c:pt idx="871">
                  <c:v>0.23041300000000001</c:v>
                </c:pt>
                <c:pt idx="872">
                  <c:v>0.22898299999999999</c:v>
                </c:pt>
                <c:pt idx="873">
                  <c:v>0.22731199999999999</c:v>
                </c:pt>
                <c:pt idx="874">
                  <c:v>0.22553200000000001</c:v>
                </c:pt>
                <c:pt idx="875">
                  <c:v>0.223602</c:v>
                </c:pt>
                <c:pt idx="876">
                  <c:v>0.22142700000000001</c:v>
                </c:pt>
                <c:pt idx="877">
                  <c:v>0.21897800000000001</c:v>
                </c:pt>
                <c:pt idx="878">
                  <c:v>0.216282</c:v>
                </c:pt>
                <c:pt idx="879">
                  <c:v>0.213397</c:v>
                </c:pt>
                <c:pt idx="880">
                  <c:v>0.21049799999999999</c:v>
                </c:pt>
                <c:pt idx="881">
                  <c:v>0.207896</c:v>
                </c:pt>
                <c:pt idx="882">
                  <c:v>0.205873</c:v>
                </c:pt>
                <c:pt idx="883">
                  <c:v>0.20449400000000001</c:v>
                </c:pt>
                <c:pt idx="884">
                  <c:v>0.20357700000000001</c:v>
                </c:pt>
                <c:pt idx="885">
                  <c:v>0.20283599999999999</c:v>
                </c:pt>
                <c:pt idx="886">
                  <c:v>0.20207700000000001</c:v>
                </c:pt>
                <c:pt idx="887">
                  <c:v>0.20129</c:v>
                </c:pt>
                <c:pt idx="888">
                  <c:v>0.20060700000000001</c:v>
                </c:pt>
                <c:pt idx="889">
                  <c:v>0.20016400000000001</c:v>
                </c:pt>
                <c:pt idx="890">
                  <c:v>0.19999800000000001</c:v>
                </c:pt>
                <c:pt idx="891">
                  <c:v>0.20000499999999999</c:v>
                </c:pt>
                <c:pt idx="892">
                  <c:v>0.19994500000000001</c:v>
                </c:pt>
                <c:pt idx="893">
                  <c:v>0.199545</c:v>
                </c:pt>
                <c:pt idx="894">
                  <c:v>0.19865099999999999</c:v>
                </c:pt>
                <c:pt idx="895">
                  <c:v>0.19726399999999999</c:v>
                </c:pt>
                <c:pt idx="896">
                  <c:v>0.19544800000000001</c:v>
                </c:pt>
                <c:pt idx="897">
                  <c:v>0.19322800000000001</c:v>
                </c:pt>
                <c:pt idx="898">
                  <c:v>0.19059499999999999</c:v>
                </c:pt>
                <c:pt idx="899">
                  <c:v>0.18762300000000001</c:v>
                </c:pt>
                <c:pt idx="900">
                  <c:v>0.184532</c:v>
                </c:pt>
                <c:pt idx="901">
                  <c:v>0.18160699999999999</c:v>
                </c:pt>
                <c:pt idx="902">
                  <c:v>0.17904300000000001</c:v>
                </c:pt>
                <c:pt idx="903">
                  <c:v>0.17691899999999999</c:v>
                </c:pt>
                <c:pt idx="904">
                  <c:v>0.175234</c:v>
                </c:pt>
                <c:pt idx="905">
                  <c:v>0.17391699999999999</c:v>
                </c:pt>
                <c:pt idx="906">
                  <c:v>0.17285500000000001</c:v>
                </c:pt>
                <c:pt idx="907">
                  <c:v>0.171984</c:v>
                </c:pt>
                <c:pt idx="908">
                  <c:v>0.17127899999999999</c:v>
                </c:pt>
                <c:pt idx="909">
                  <c:v>0.17061000000000001</c:v>
                </c:pt>
                <c:pt idx="910">
                  <c:v>0.16975899999999999</c:v>
                </c:pt>
                <c:pt idx="911">
                  <c:v>0.16867599999999999</c:v>
                </c:pt>
                <c:pt idx="912">
                  <c:v>0.16759099999999999</c:v>
                </c:pt>
                <c:pt idx="913">
                  <c:v>0.16680900000000001</c:v>
                </c:pt>
                <c:pt idx="914">
                  <c:v>0.16640099999999999</c:v>
                </c:pt>
                <c:pt idx="915">
                  <c:v>0.16612499999999999</c:v>
                </c:pt>
                <c:pt idx="916">
                  <c:v>0.16562199999999999</c:v>
                </c:pt>
                <c:pt idx="917">
                  <c:v>0.164662</c:v>
                </c:pt>
                <c:pt idx="918">
                  <c:v>0.16319400000000001</c:v>
                </c:pt>
                <c:pt idx="919">
                  <c:v>0.16125200000000001</c:v>
                </c:pt>
                <c:pt idx="920">
                  <c:v>0.15892000000000001</c:v>
                </c:pt>
                <c:pt idx="921">
                  <c:v>0.15639800000000001</c:v>
                </c:pt>
                <c:pt idx="922">
                  <c:v>0.15398300000000001</c:v>
                </c:pt>
                <c:pt idx="923">
                  <c:v>0.15192800000000001</c:v>
                </c:pt>
                <c:pt idx="924">
                  <c:v>0.150284</c:v>
                </c:pt>
                <c:pt idx="925">
                  <c:v>0.148815</c:v>
                </c:pt>
                <c:pt idx="926">
                  <c:v>0.147148</c:v>
                </c:pt>
                <c:pt idx="927">
                  <c:v>0.14510999999999999</c:v>
                </c:pt>
                <c:pt idx="928">
                  <c:v>0.14286599999999999</c:v>
                </c:pt>
                <c:pt idx="929">
                  <c:v>0.140705</c:v>
                </c:pt>
                <c:pt idx="930">
                  <c:v>0.138826</c:v>
                </c:pt>
                <c:pt idx="931">
                  <c:v>0.13727900000000001</c:v>
                </c:pt>
                <c:pt idx="932">
                  <c:v>0.13588800000000001</c:v>
                </c:pt>
                <c:pt idx="933">
                  <c:v>0.134274</c:v>
                </c:pt>
                <c:pt idx="934">
                  <c:v>0.13220799999999999</c:v>
                </c:pt>
                <c:pt idx="935">
                  <c:v>0.12990299999999999</c:v>
                </c:pt>
                <c:pt idx="936">
                  <c:v>0.127801</c:v>
                </c:pt>
                <c:pt idx="937">
                  <c:v>0.12614500000000001</c:v>
                </c:pt>
                <c:pt idx="938">
                  <c:v>0.124851</c:v>
                </c:pt>
                <c:pt idx="939">
                  <c:v>0.123628</c:v>
                </c:pt>
                <c:pt idx="940">
                  <c:v>0.12213499999999999</c:v>
                </c:pt>
                <c:pt idx="941">
                  <c:v>0.120184</c:v>
                </c:pt>
                <c:pt idx="942">
                  <c:v>0.117885</c:v>
                </c:pt>
                <c:pt idx="943">
                  <c:v>0.115563</c:v>
                </c:pt>
                <c:pt idx="944">
                  <c:v>0.113496</c:v>
                </c:pt>
                <c:pt idx="945">
                  <c:v>0.11178200000000001</c:v>
                </c:pt>
                <c:pt idx="946">
                  <c:v>0.11040700000000001</c:v>
                </c:pt>
                <c:pt idx="947">
                  <c:v>0.109261</c:v>
                </c:pt>
                <c:pt idx="948">
                  <c:v>0.10807600000000001</c:v>
                </c:pt>
                <c:pt idx="949">
                  <c:v>0.106556</c:v>
                </c:pt>
                <c:pt idx="950">
                  <c:v>0.10473300000000001</c:v>
                </c:pt>
                <c:pt idx="951">
                  <c:v>0.10298599999999999</c:v>
                </c:pt>
                <c:pt idx="952">
                  <c:v>0.101622</c:v>
                </c:pt>
                <c:pt idx="953">
                  <c:v>0.100628</c:v>
                </c:pt>
                <c:pt idx="954">
                  <c:v>9.9876000000000006E-2</c:v>
                </c:pt>
                <c:pt idx="955">
                  <c:v>9.9266999999999994E-2</c:v>
                </c:pt>
                <c:pt idx="956">
                  <c:v>9.8604999999999998E-2</c:v>
                </c:pt>
                <c:pt idx="957">
                  <c:v>9.7629999999999995E-2</c:v>
                </c:pt>
                <c:pt idx="958">
                  <c:v>9.6304000000000001E-2</c:v>
                </c:pt>
                <c:pt idx="959">
                  <c:v>9.4837000000000005E-2</c:v>
                </c:pt>
                <c:pt idx="960">
                  <c:v>9.3418000000000001E-2</c:v>
                </c:pt>
                <c:pt idx="961">
                  <c:v>9.2089000000000004E-2</c:v>
                </c:pt>
                <c:pt idx="962">
                  <c:v>9.0854000000000004E-2</c:v>
                </c:pt>
                <c:pt idx="963">
                  <c:v>8.9725000000000096E-2</c:v>
                </c:pt>
                <c:pt idx="964">
                  <c:v>8.8680999999999996E-2</c:v>
                </c:pt>
                <c:pt idx="965">
                  <c:v>8.7665000000000007E-2</c:v>
                </c:pt>
                <c:pt idx="966">
                  <c:v>8.6612999999999996E-2</c:v>
                </c:pt>
                <c:pt idx="967">
                  <c:v>8.5428000000000004E-2</c:v>
                </c:pt>
                <c:pt idx="968">
                  <c:v>8.3988999999999994E-2</c:v>
                </c:pt>
                <c:pt idx="969">
                  <c:v>8.2233000000000001E-2</c:v>
                </c:pt>
                <c:pt idx="970">
                  <c:v>8.0180000000000001E-2</c:v>
                </c:pt>
                <c:pt idx="971">
                  <c:v>7.7871999999999997E-2</c:v>
                </c:pt>
                <c:pt idx="972">
                  <c:v>7.5366000000000002E-2</c:v>
                </c:pt>
                <c:pt idx="973">
                  <c:v>7.2803999999999994E-2</c:v>
                </c:pt>
                <c:pt idx="974">
                  <c:v>7.0374000000000006E-2</c:v>
                </c:pt>
                <c:pt idx="975">
                  <c:v>6.8142999999999995E-2</c:v>
                </c:pt>
                <c:pt idx="976">
                  <c:v>6.6042000000000003E-2</c:v>
                </c:pt>
                <c:pt idx="977">
                  <c:v>6.4013E-2</c:v>
                </c:pt>
                <c:pt idx="978">
                  <c:v>6.2053999999999998E-2</c:v>
                </c:pt>
                <c:pt idx="979">
                  <c:v>6.0085E-2</c:v>
                </c:pt>
                <c:pt idx="980">
                  <c:v>5.7960999999999999E-2</c:v>
                </c:pt>
                <c:pt idx="981">
                  <c:v>5.5682000000000002E-2</c:v>
                </c:pt>
                <c:pt idx="982">
                  <c:v>5.3489000000000002E-2</c:v>
                </c:pt>
                <c:pt idx="983">
                  <c:v>5.1676E-2</c:v>
                </c:pt>
                <c:pt idx="984">
                  <c:v>5.0355999999999998E-2</c:v>
                </c:pt>
                <c:pt idx="985">
                  <c:v>4.9417999999999997E-2</c:v>
                </c:pt>
                <c:pt idx="986">
                  <c:v>4.8668000000000003E-2</c:v>
                </c:pt>
                <c:pt idx="987">
                  <c:v>4.7967000000000003E-2</c:v>
                </c:pt>
                <c:pt idx="988">
                  <c:v>4.7202000000000001E-2</c:v>
                </c:pt>
                <c:pt idx="989">
                  <c:v>4.6240999999999997E-2</c:v>
                </c:pt>
                <c:pt idx="990">
                  <c:v>4.5023000000000001E-2</c:v>
                </c:pt>
                <c:pt idx="991">
                  <c:v>4.3671000000000001E-2</c:v>
                </c:pt>
                <c:pt idx="992">
                  <c:v>4.2408000000000001E-2</c:v>
                </c:pt>
                <c:pt idx="993">
                  <c:v>4.1340000000000002E-2</c:v>
                </c:pt>
                <c:pt idx="994">
                  <c:v>4.0415E-2</c:v>
                </c:pt>
                <c:pt idx="995">
                  <c:v>3.9611E-2</c:v>
                </c:pt>
                <c:pt idx="996">
                  <c:v>3.9057000000000001E-2</c:v>
                </c:pt>
                <c:pt idx="997">
                  <c:v>3.8896E-2</c:v>
                </c:pt>
                <c:pt idx="998">
                  <c:v>3.9079999999999997E-2</c:v>
                </c:pt>
                <c:pt idx="999">
                  <c:v>3.9426000000000003E-2</c:v>
                </c:pt>
                <c:pt idx="1000">
                  <c:v>3.9854000000000001E-2</c:v>
                </c:pt>
                <c:pt idx="1001">
                  <c:v>4.0436E-2</c:v>
                </c:pt>
                <c:pt idx="1002">
                  <c:v>4.1227E-2</c:v>
                </c:pt>
                <c:pt idx="1003">
                  <c:v>4.2200000000000001E-2</c:v>
                </c:pt>
                <c:pt idx="1004">
                  <c:v>4.3380000000000002E-2</c:v>
                </c:pt>
                <c:pt idx="1005">
                  <c:v>4.4894000000000003E-2</c:v>
                </c:pt>
                <c:pt idx="1006">
                  <c:v>4.6814000000000001E-2</c:v>
                </c:pt>
                <c:pt idx="1007">
                  <c:v>4.8975999999999999E-2</c:v>
                </c:pt>
                <c:pt idx="1008">
                  <c:v>5.1022999999999999E-2</c:v>
                </c:pt>
                <c:pt idx="1009">
                  <c:v>5.2676000000000001E-2</c:v>
                </c:pt>
                <c:pt idx="1010">
                  <c:v>5.3948000000000003E-2</c:v>
                </c:pt>
                <c:pt idx="1011">
                  <c:v>5.5044000000000003E-2</c:v>
                </c:pt>
                <c:pt idx="1012">
                  <c:v>5.6101999999999999E-2</c:v>
                </c:pt>
                <c:pt idx="1013">
                  <c:v>5.7178E-2</c:v>
                </c:pt>
                <c:pt idx="1014">
                  <c:v>5.8416000000000003E-2</c:v>
                </c:pt>
                <c:pt idx="1015">
                  <c:v>6.0044E-2</c:v>
                </c:pt>
                <c:pt idx="1016">
                  <c:v>6.2163000000000003E-2</c:v>
                </c:pt>
                <c:pt idx="1017">
                  <c:v>6.4623E-2</c:v>
                </c:pt>
                <c:pt idx="1018">
                  <c:v>6.7139000000000004E-2</c:v>
                </c:pt>
                <c:pt idx="1019">
                  <c:v>6.9523000000000001E-2</c:v>
                </c:pt>
                <c:pt idx="1020">
                  <c:v>7.1791999999999995E-2</c:v>
                </c:pt>
                <c:pt idx="1021">
                  <c:v>7.4076000000000003E-2</c:v>
                </c:pt>
                <c:pt idx="1022">
                  <c:v>7.6468999999999995E-2</c:v>
                </c:pt>
                <c:pt idx="1023">
                  <c:v>7.9029000000000002E-2</c:v>
                </c:pt>
                <c:pt idx="1024">
                  <c:v>8.1810999999999995E-2</c:v>
                </c:pt>
                <c:pt idx="1025">
                  <c:v>8.4770999999999999E-2</c:v>
                </c:pt>
                <c:pt idx="1026">
                  <c:v>8.7717000000000003E-2</c:v>
                </c:pt>
                <c:pt idx="1027">
                  <c:v>9.0508000000000005E-2</c:v>
                </c:pt>
                <c:pt idx="1028">
                  <c:v>9.3239000000000002E-2</c:v>
                </c:pt>
                <c:pt idx="1029">
                  <c:v>9.6102999999999994E-2</c:v>
                </c:pt>
                <c:pt idx="1030">
                  <c:v>9.9140000000000006E-2</c:v>
                </c:pt>
                <c:pt idx="1031">
                  <c:v>0.102218</c:v>
                </c:pt>
                <c:pt idx="1032">
                  <c:v>0.10521</c:v>
                </c:pt>
                <c:pt idx="1033">
                  <c:v>0.108071</c:v>
                </c:pt>
                <c:pt idx="1034">
                  <c:v>0.110786</c:v>
                </c:pt>
                <c:pt idx="1035">
                  <c:v>0.113368</c:v>
                </c:pt>
                <c:pt idx="1036">
                  <c:v>0.115913</c:v>
                </c:pt>
                <c:pt idx="1037">
                  <c:v>0.118566</c:v>
                </c:pt>
                <c:pt idx="1038">
                  <c:v>0.121368</c:v>
                </c:pt>
                <c:pt idx="1039">
                  <c:v>0.124154</c:v>
                </c:pt>
                <c:pt idx="1040">
                  <c:v>0.12664300000000001</c:v>
                </c:pt>
                <c:pt idx="1041">
                  <c:v>0.128635</c:v>
                </c:pt>
                <c:pt idx="1042">
                  <c:v>0.130111</c:v>
                </c:pt>
                <c:pt idx="1043">
                  <c:v>0.13119900000000001</c:v>
                </c:pt>
                <c:pt idx="1044">
                  <c:v>0.13212699999999999</c:v>
                </c:pt>
                <c:pt idx="1045">
                  <c:v>0.13317699999999999</c:v>
                </c:pt>
                <c:pt idx="1046">
                  <c:v>0.13456099999999999</c:v>
                </c:pt>
                <c:pt idx="1047">
                  <c:v>0.13627600000000001</c:v>
                </c:pt>
                <c:pt idx="1048">
                  <c:v>0.13811499999999999</c:v>
                </c:pt>
                <c:pt idx="1049">
                  <c:v>0.139848</c:v>
                </c:pt>
                <c:pt idx="1050">
                  <c:v>0.14135300000000001</c:v>
                </c:pt>
                <c:pt idx="1051">
                  <c:v>0.142646</c:v>
                </c:pt>
                <c:pt idx="1052">
                  <c:v>0.14382500000000001</c:v>
                </c:pt>
                <c:pt idx="1053">
                  <c:v>0.144982</c:v>
                </c:pt>
                <c:pt idx="1054">
                  <c:v>0.14613899999999999</c:v>
                </c:pt>
                <c:pt idx="1055">
                  <c:v>0.147289</c:v>
                </c:pt>
                <c:pt idx="1056">
                  <c:v>0.14846400000000001</c:v>
                </c:pt>
                <c:pt idx="1057">
                  <c:v>0.14970800000000001</c:v>
                </c:pt>
                <c:pt idx="1058">
                  <c:v>0.15101500000000001</c:v>
                </c:pt>
                <c:pt idx="1059">
                  <c:v>0.152341</c:v>
                </c:pt>
                <c:pt idx="1060">
                  <c:v>0.153646</c:v>
                </c:pt>
                <c:pt idx="1061">
                  <c:v>0.15487999999999999</c:v>
                </c:pt>
                <c:pt idx="1062">
                  <c:v>0.15595300000000001</c:v>
                </c:pt>
                <c:pt idx="1063">
                  <c:v>0.156859</c:v>
                </c:pt>
                <c:pt idx="1064">
                  <c:v>0.157833</c:v>
                </c:pt>
                <c:pt idx="1065">
                  <c:v>0.15924099999999999</c:v>
                </c:pt>
                <c:pt idx="1066">
                  <c:v>0.16125800000000001</c:v>
                </c:pt>
                <c:pt idx="1067">
                  <c:v>0.16376599999999999</c:v>
                </c:pt>
                <c:pt idx="1068">
                  <c:v>0.16664499999999999</c:v>
                </c:pt>
                <c:pt idx="1069">
                  <c:v>0.169957</c:v>
                </c:pt>
                <c:pt idx="1070">
                  <c:v>0.17378399999999999</c:v>
                </c:pt>
                <c:pt idx="1071">
                  <c:v>0.17807400000000001</c:v>
                </c:pt>
                <c:pt idx="1072">
                  <c:v>0.1827</c:v>
                </c:pt>
                <c:pt idx="1073">
                  <c:v>0.18753</c:v>
                </c:pt>
                <c:pt idx="1074">
                  <c:v>0.19239000000000001</c:v>
                </c:pt>
                <c:pt idx="1075">
                  <c:v>0.197106</c:v>
                </c:pt>
                <c:pt idx="1076">
                  <c:v>0.20163300000000001</c:v>
                </c:pt>
                <c:pt idx="1077">
                  <c:v>0.20607400000000001</c:v>
                </c:pt>
                <c:pt idx="1078">
                  <c:v>0.210586</c:v>
                </c:pt>
                <c:pt idx="1079">
                  <c:v>0.21527499999999999</c:v>
                </c:pt>
                <c:pt idx="1080">
                  <c:v>0.220109</c:v>
                </c:pt>
                <c:pt idx="1081">
                  <c:v>0.22486100000000001</c:v>
                </c:pt>
                <c:pt idx="1082">
                  <c:v>0.22919100000000001</c:v>
                </c:pt>
                <c:pt idx="1083">
                  <c:v>0.23289799999999999</c:v>
                </c:pt>
                <c:pt idx="1084">
                  <c:v>0.23605100000000001</c:v>
                </c:pt>
                <c:pt idx="1085">
                  <c:v>0.23883599999999999</c:v>
                </c:pt>
                <c:pt idx="1086">
                  <c:v>0.24138200000000001</c:v>
                </c:pt>
                <c:pt idx="1087">
                  <c:v>0.24377399999999999</c:v>
                </c:pt>
                <c:pt idx="1088">
                  <c:v>0.246082</c:v>
                </c:pt>
                <c:pt idx="1089">
                  <c:v>0.24825</c:v>
                </c:pt>
                <c:pt idx="1090">
                  <c:v>0.25007800000000002</c:v>
                </c:pt>
                <c:pt idx="1091">
                  <c:v>0.25142999999999999</c:v>
                </c:pt>
                <c:pt idx="1092">
                  <c:v>0.25236399999999998</c:v>
                </c:pt>
                <c:pt idx="1093">
                  <c:v>0.25304900000000002</c:v>
                </c:pt>
                <c:pt idx="1094">
                  <c:v>0.25364700000000001</c:v>
                </c:pt>
                <c:pt idx="1095">
                  <c:v>0.25428800000000001</c:v>
                </c:pt>
                <c:pt idx="1096">
                  <c:v>0.25500600000000001</c:v>
                </c:pt>
                <c:pt idx="1097">
                  <c:v>0.255637</c:v>
                </c:pt>
                <c:pt idx="1098">
                  <c:v>0.25588899999999998</c:v>
                </c:pt>
                <c:pt idx="1099">
                  <c:v>0.25560899999999998</c:v>
                </c:pt>
                <c:pt idx="1100">
                  <c:v>0.25494499999999998</c:v>
                </c:pt>
                <c:pt idx="1101">
                  <c:v>0.25419399999999998</c:v>
                </c:pt>
                <c:pt idx="1102">
                  <c:v>0.25354199999999999</c:v>
                </c:pt>
                <c:pt idx="1103">
                  <c:v>0.25294</c:v>
                </c:pt>
                <c:pt idx="1104">
                  <c:v>0.252168</c:v>
                </c:pt>
                <c:pt idx="1105">
                  <c:v>0.25101600000000002</c:v>
                </c:pt>
                <c:pt idx="1106">
                  <c:v>0.24942500000000001</c:v>
                </c:pt>
                <c:pt idx="1107">
                  <c:v>0.24749399999999999</c:v>
                </c:pt>
                <c:pt idx="1108">
                  <c:v>0.24534700000000001</c:v>
                </c:pt>
                <c:pt idx="1109">
                  <c:v>0.243057</c:v>
                </c:pt>
                <c:pt idx="1110">
                  <c:v>0.24065700000000001</c:v>
                </c:pt>
                <c:pt idx="1111">
                  <c:v>0.23816999999999999</c:v>
                </c:pt>
                <c:pt idx="1112">
                  <c:v>0.23563899999999999</c:v>
                </c:pt>
                <c:pt idx="1113">
                  <c:v>0.23313900000000001</c:v>
                </c:pt>
                <c:pt idx="1114">
                  <c:v>0.230712</c:v>
                </c:pt>
                <c:pt idx="1115">
                  <c:v>0.228267</c:v>
                </c:pt>
                <c:pt idx="1116">
                  <c:v>0.225632</c:v>
                </c:pt>
                <c:pt idx="1117">
                  <c:v>0.222743</c:v>
                </c:pt>
                <c:pt idx="1118">
                  <c:v>0.21975600000000001</c:v>
                </c:pt>
                <c:pt idx="1119">
                  <c:v>0.21688199999999999</c:v>
                </c:pt>
                <c:pt idx="1120">
                  <c:v>0.21413599999999999</c:v>
                </c:pt>
                <c:pt idx="1121">
                  <c:v>0.211344</c:v>
                </c:pt>
                <c:pt idx="1122">
                  <c:v>0.20848</c:v>
                </c:pt>
                <c:pt idx="1123">
                  <c:v>0.20583000000000001</c:v>
                </c:pt>
                <c:pt idx="1124">
                  <c:v>0.20368800000000001</c:v>
                </c:pt>
                <c:pt idx="1125">
                  <c:v>0.20202800000000001</c:v>
                </c:pt>
                <c:pt idx="1126">
                  <c:v>0.200625</c:v>
                </c:pt>
                <c:pt idx="1127">
                  <c:v>0.199353</c:v>
                </c:pt>
                <c:pt idx="1128">
                  <c:v>0.19824800000000001</c:v>
                </c:pt>
                <c:pt idx="1129">
                  <c:v>0.19737499999999999</c:v>
                </c:pt>
                <c:pt idx="1130">
                  <c:v>0.19669400000000001</c:v>
                </c:pt>
                <c:pt idx="1131">
                  <c:v>0.19608999999999999</c:v>
                </c:pt>
                <c:pt idx="1132">
                  <c:v>0.195523</c:v>
                </c:pt>
                <c:pt idx="1133">
                  <c:v>0.195109</c:v>
                </c:pt>
                <c:pt idx="1134">
                  <c:v>0.194992</c:v>
                </c:pt>
                <c:pt idx="1135">
                  <c:v>0.19520999999999999</c:v>
                </c:pt>
                <c:pt idx="1136">
                  <c:v>0.19569300000000001</c:v>
                </c:pt>
                <c:pt idx="1137">
                  <c:v>0.19625500000000001</c:v>
                </c:pt>
                <c:pt idx="1138">
                  <c:v>0.196543</c:v>
                </c:pt>
                <c:pt idx="1139">
                  <c:v>0.196189</c:v>
                </c:pt>
                <c:pt idx="1140">
                  <c:v>0.19509699999999999</c:v>
                </c:pt>
                <c:pt idx="1141">
                  <c:v>0.19353600000000001</c:v>
                </c:pt>
                <c:pt idx="1142">
                  <c:v>0.19189500000000001</c:v>
                </c:pt>
                <c:pt idx="1143">
                  <c:v>0.190391</c:v>
                </c:pt>
                <c:pt idx="1144">
                  <c:v>0.18905</c:v>
                </c:pt>
                <c:pt idx="1145">
                  <c:v>0.18787000000000001</c:v>
                </c:pt>
                <c:pt idx="1146">
                  <c:v>0.186865</c:v>
                </c:pt>
                <c:pt idx="1147">
                  <c:v>0.18595800000000001</c:v>
                </c:pt>
                <c:pt idx="1148">
                  <c:v>0.18500900000000001</c:v>
                </c:pt>
                <c:pt idx="1149">
                  <c:v>0.18401200000000001</c:v>
                </c:pt>
                <c:pt idx="1150">
                  <c:v>0.18312700000000001</c:v>
                </c:pt>
                <c:pt idx="1151">
                  <c:v>0.18245900000000001</c:v>
                </c:pt>
                <c:pt idx="1152">
                  <c:v>0.18196399999999999</c:v>
                </c:pt>
                <c:pt idx="1153">
                  <c:v>0.18156800000000001</c:v>
                </c:pt>
                <c:pt idx="1154">
                  <c:v>0.18130099999999999</c:v>
                </c:pt>
                <c:pt idx="1155">
                  <c:v>0.18129200000000001</c:v>
                </c:pt>
                <c:pt idx="1156">
                  <c:v>0.18168400000000001</c:v>
                </c:pt>
                <c:pt idx="1157">
                  <c:v>0.182537</c:v>
                </c:pt>
                <c:pt idx="1158">
                  <c:v>0.183813</c:v>
                </c:pt>
                <c:pt idx="1159">
                  <c:v>0.185444</c:v>
                </c:pt>
                <c:pt idx="1160">
                  <c:v>0.18729899999999999</c:v>
                </c:pt>
                <c:pt idx="1161">
                  <c:v>0.18910099999999999</c:v>
                </c:pt>
                <c:pt idx="1162">
                  <c:v>0.19050300000000001</c:v>
                </c:pt>
                <c:pt idx="1163">
                  <c:v>0.19134499999999999</c:v>
                </c:pt>
                <c:pt idx="1164">
                  <c:v>0.19178700000000001</c:v>
                </c:pt>
                <c:pt idx="1165">
                  <c:v>0.192138</c:v>
                </c:pt>
                <c:pt idx="1166">
                  <c:v>0.19256799999999999</c:v>
                </c:pt>
                <c:pt idx="1167">
                  <c:v>0.19298999999999999</c:v>
                </c:pt>
                <c:pt idx="1168">
                  <c:v>0.19314999999999999</c:v>
                </c:pt>
                <c:pt idx="1169">
                  <c:v>0.192776</c:v>
                </c:pt>
                <c:pt idx="1170">
                  <c:v>0.19170499999999999</c:v>
                </c:pt>
                <c:pt idx="1171">
                  <c:v>0.189994</c:v>
                </c:pt>
                <c:pt idx="1172">
                  <c:v>0.187886</c:v>
                </c:pt>
                <c:pt idx="1173">
                  <c:v>0.18557499999999999</c:v>
                </c:pt>
                <c:pt idx="1174">
                  <c:v>0.18307699999999999</c:v>
                </c:pt>
                <c:pt idx="1175">
                  <c:v>0.180391</c:v>
                </c:pt>
                <c:pt idx="1176">
                  <c:v>0.177679</c:v>
                </c:pt>
                <c:pt idx="1177">
                  <c:v>0.17515700000000001</c:v>
                </c:pt>
                <c:pt idx="1178">
                  <c:v>0.172927</c:v>
                </c:pt>
                <c:pt idx="1179">
                  <c:v>0.17100000000000001</c:v>
                </c:pt>
                <c:pt idx="1180">
                  <c:v>0.169374</c:v>
                </c:pt>
                <c:pt idx="1181">
                  <c:v>0.168016</c:v>
                </c:pt>
                <c:pt idx="1182">
                  <c:v>0.166827</c:v>
                </c:pt>
                <c:pt idx="1183">
                  <c:v>0.16570699999999999</c:v>
                </c:pt>
                <c:pt idx="1184">
                  <c:v>0.16464599999999999</c:v>
                </c:pt>
                <c:pt idx="1185">
                  <c:v>0.163717</c:v>
                </c:pt>
                <c:pt idx="1186">
                  <c:v>0.16298000000000001</c:v>
                </c:pt>
                <c:pt idx="1187">
                  <c:v>0.162415</c:v>
                </c:pt>
                <c:pt idx="1188">
                  <c:v>0.161995</c:v>
                </c:pt>
                <c:pt idx="1189">
                  <c:v>0.16170799999999999</c:v>
                </c:pt>
                <c:pt idx="1190">
                  <c:v>0.16144700000000001</c:v>
                </c:pt>
                <c:pt idx="1191">
                  <c:v>0.160973</c:v>
                </c:pt>
                <c:pt idx="1192">
                  <c:v>0.160108</c:v>
                </c:pt>
                <c:pt idx="1193">
                  <c:v>0.158889</c:v>
                </c:pt>
                <c:pt idx="1194">
                  <c:v>0.157468</c:v>
                </c:pt>
                <c:pt idx="1195">
                  <c:v>0.155944</c:v>
                </c:pt>
                <c:pt idx="1196">
                  <c:v>0.15432000000000001</c:v>
                </c:pt>
                <c:pt idx="1197">
                  <c:v>0.152535</c:v>
                </c:pt>
                <c:pt idx="1198">
                  <c:v>0.150506</c:v>
                </c:pt>
                <c:pt idx="1199">
                  <c:v>0.14816099999999999</c:v>
                </c:pt>
                <c:pt idx="1200">
                  <c:v>0.145451</c:v>
                </c:pt>
                <c:pt idx="1201">
                  <c:v>0.14238999999999999</c:v>
                </c:pt>
                <c:pt idx="1202">
                  <c:v>0.13908899999999999</c:v>
                </c:pt>
                <c:pt idx="1203">
                  <c:v>0.135658</c:v>
                </c:pt>
                <c:pt idx="1204">
                  <c:v>0.13201099999999999</c:v>
                </c:pt>
                <c:pt idx="1205">
                  <c:v>0.127891</c:v>
                </c:pt>
                <c:pt idx="1206">
                  <c:v>0.123207</c:v>
                </c:pt>
                <c:pt idx="1207">
                  <c:v>0.118296</c:v>
                </c:pt>
                <c:pt idx="1208">
                  <c:v>0.11372</c:v>
                </c:pt>
                <c:pt idx="1209">
                  <c:v>0.10981</c:v>
                </c:pt>
                <c:pt idx="1210">
                  <c:v>0.106475</c:v>
                </c:pt>
                <c:pt idx="1211">
                  <c:v>0.103437</c:v>
                </c:pt>
                <c:pt idx="1212">
                  <c:v>0.10051599999999999</c:v>
                </c:pt>
                <c:pt idx="1213">
                  <c:v>9.7671999999999995E-2</c:v>
                </c:pt>
                <c:pt idx="1214">
                  <c:v>9.4936000000000006E-2</c:v>
                </c:pt>
                <c:pt idx="1215">
                  <c:v>9.2408000000000004E-2</c:v>
                </c:pt>
                <c:pt idx="1216">
                  <c:v>9.0214000000000003E-2</c:v>
                </c:pt>
                <c:pt idx="1217">
                  <c:v>8.8361999999999996E-2</c:v>
                </c:pt>
                <c:pt idx="1218">
                  <c:v>8.6695999999999995E-2</c:v>
                </c:pt>
                <c:pt idx="1219">
                  <c:v>8.5016999999999995E-2</c:v>
                </c:pt>
                <c:pt idx="1220">
                  <c:v>8.3187999999999998E-2</c:v>
                </c:pt>
                <c:pt idx="1221">
                  <c:v>8.1126000000000004E-2</c:v>
                </c:pt>
                <c:pt idx="1222">
                  <c:v>7.8825999999999993E-2</c:v>
                </c:pt>
                <c:pt idx="1223">
                  <c:v>7.6411000000000007E-2</c:v>
                </c:pt>
                <c:pt idx="1224">
                  <c:v>7.4065000000000006E-2</c:v>
                </c:pt>
                <c:pt idx="1225">
                  <c:v>7.1864999999999998E-2</c:v>
                </c:pt>
                <c:pt idx="1226">
                  <c:v>6.9703000000000001E-2</c:v>
                </c:pt>
                <c:pt idx="1227">
                  <c:v>6.7352999999999996E-2</c:v>
                </c:pt>
                <c:pt idx="1228">
                  <c:v>6.4658999999999994E-2</c:v>
                </c:pt>
                <c:pt idx="1229">
                  <c:v>6.1728999999999999E-2</c:v>
                </c:pt>
                <c:pt idx="1230">
                  <c:v>5.8922000000000002E-2</c:v>
                </c:pt>
                <c:pt idx="1231">
                  <c:v>5.6552999999999999E-2</c:v>
                </c:pt>
                <c:pt idx="1232">
                  <c:v>5.4602999999999999E-2</c:v>
                </c:pt>
                <c:pt idx="1233">
                  <c:v>5.2741000000000003E-2</c:v>
                </c:pt>
                <c:pt idx="1234">
                  <c:v>5.0609000000000001E-2</c:v>
                </c:pt>
                <c:pt idx="1235">
                  <c:v>4.8079999999999998E-2</c:v>
                </c:pt>
                <c:pt idx="1236">
                  <c:v>4.5324000000000003E-2</c:v>
                </c:pt>
                <c:pt idx="1237">
                  <c:v>4.2691E-2</c:v>
                </c:pt>
                <c:pt idx="1238">
                  <c:v>4.0483999999999999E-2</c:v>
                </c:pt>
                <c:pt idx="1239">
                  <c:v>3.8764E-2</c:v>
                </c:pt>
                <c:pt idx="1240">
                  <c:v>3.7332999999999998E-2</c:v>
                </c:pt>
                <c:pt idx="1241">
                  <c:v>3.5915000000000002E-2</c:v>
                </c:pt>
                <c:pt idx="1242">
                  <c:v>3.4346000000000002E-2</c:v>
                </c:pt>
                <c:pt idx="1243">
                  <c:v>3.261E-2</c:v>
                </c:pt>
                <c:pt idx="1244">
                  <c:v>3.0779999999999998E-2</c:v>
                </c:pt>
                <c:pt idx="1245">
                  <c:v>2.9010999999999999E-2</c:v>
                </c:pt>
                <c:pt idx="1246">
                  <c:v>2.7525999999999998E-2</c:v>
                </c:pt>
                <c:pt idx="1247">
                  <c:v>2.6436000000000001E-2</c:v>
                </c:pt>
                <c:pt idx="1248">
                  <c:v>2.5568E-2</c:v>
                </c:pt>
                <c:pt idx="1249">
                  <c:v>2.4580999999999999E-2</c:v>
                </c:pt>
                <c:pt idx="1250">
                  <c:v>2.3326E-2</c:v>
                </c:pt>
                <c:pt idx="1251">
                  <c:v>2.2048000000000002E-2</c:v>
                </c:pt>
                <c:pt idx="1252">
                  <c:v>2.1152000000000001E-2</c:v>
                </c:pt>
                <c:pt idx="1253">
                  <c:v>2.0798000000000001E-2</c:v>
                </c:pt>
                <c:pt idx="1254">
                  <c:v>2.0743000000000001E-2</c:v>
                </c:pt>
                <c:pt idx="1255">
                  <c:v>2.0560999999999999E-2</c:v>
                </c:pt>
                <c:pt idx="1256">
                  <c:v>1.9938000000000001E-2</c:v>
                </c:pt>
                <c:pt idx="1257">
                  <c:v>1.8793000000000001E-2</c:v>
                </c:pt>
                <c:pt idx="1258">
                  <c:v>1.7256000000000001E-2</c:v>
                </c:pt>
                <c:pt idx="1259">
                  <c:v>1.5611E-2</c:v>
                </c:pt>
                <c:pt idx="1260">
                  <c:v>1.4168999999999999E-2</c:v>
                </c:pt>
                <c:pt idx="1261">
                  <c:v>1.3110999999999999E-2</c:v>
                </c:pt>
                <c:pt idx="1262">
                  <c:v>1.2435E-2</c:v>
                </c:pt>
                <c:pt idx="1263">
                  <c:v>1.2045E-2</c:v>
                </c:pt>
                <c:pt idx="1264">
                  <c:v>1.1781E-2</c:v>
                </c:pt>
                <c:pt idx="1265">
                  <c:v>1.1433E-2</c:v>
                </c:pt>
                <c:pt idx="1266">
                  <c:v>1.0859000000000001E-2</c:v>
                </c:pt>
                <c:pt idx="1267">
                  <c:v>1.0113E-2</c:v>
                </c:pt>
                <c:pt idx="1268">
                  <c:v>9.4020000000000006E-3</c:v>
                </c:pt>
                <c:pt idx="1269">
                  <c:v>8.8940000000000009E-3</c:v>
                </c:pt>
                <c:pt idx="1270">
                  <c:v>8.5609999999999992E-3</c:v>
                </c:pt>
                <c:pt idx="1271">
                  <c:v>8.1630000000000001E-3</c:v>
                </c:pt>
                <c:pt idx="1272">
                  <c:v>8.1519999999999995E-3</c:v>
                </c:pt>
                <c:pt idx="1273">
                  <c:v>8.1429999999999992E-3</c:v>
                </c:pt>
                <c:pt idx="1274">
                  <c:v>8.1349999999999999E-3</c:v>
                </c:pt>
                <c:pt idx="1275">
                  <c:v>8.1300000000000001E-3</c:v>
                </c:pt>
                <c:pt idx="1276">
                  <c:v>8.1259999999999995E-3</c:v>
                </c:pt>
                <c:pt idx="1277">
                  <c:v>8.1239999999999993E-3</c:v>
                </c:pt>
                <c:pt idx="1278">
                  <c:v>8.1239999999999993E-3</c:v>
                </c:pt>
                <c:pt idx="1279">
                  <c:v>8.1259999999999995E-3</c:v>
                </c:pt>
                <c:pt idx="1280">
                  <c:v>8.1290000000000008E-3</c:v>
                </c:pt>
                <c:pt idx="1281">
                  <c:v>8.1340000000000006E-3</c:v>
                </c:pt>
                <c:pt idx="1282">
                  <c:v>8.1410000000000007E-3</c:v>
                </c:pt>
                <c:pt idx="1283">
                  <c:v>8.1499999999999993E-3</c:v>
                </c:pt>
                <c:pt idx="1284">
                  <c:v>8.1600000000000006E-3</c:v>
                </c:pt>
                <c:pt idx="1285">
                  <c:v>8.1729999999999997E-3</c:v>
                </c:pt>
                <c:pt idx="1286">
                  <c:v>8.1869999999999998E-3</c:v>
                </c:pt>
                <c:pt idx="1287">
                  <c:v>8.2030000000000002E-3</c:v>
                </c:pt>
                <c:pt idx="1288">
                  <c:v>8.2199999999999999E-3</c:v>
                </c:pt>
                <c:pt idx="1289">
                  <c:v>8.2400000000000008E-3</c:v>
                </c:pt>
                <c:pt idx="1290">
                  <c:v>8.2609999999999992E-3</c:v>
                </c:pt>
                <c:pt idx="1291">
                  <c:v>8.2839999999999997E-3</c:v>
                </c:pt>
                <c:pt idx="1292">
                  <c:v>8.2240000000000004E-3</c:v>
                </c:pt>
                <c:pt idx="1293">
                  <c:v>8.1659999999999996E-3</c:v>
                </c:pt>
                <c:pt idx="1294">
                  <c:v>8.1099999999999992E-3</c:v>
                </c:pt>
                <c:pt idx="1295">
                  <c:v>8.0560000000000007E-3</c:v>
                </c:pt>
                <c:pt idx="1296">
                  <c:v>8.0029999999999997E-3</c:v>
                </c:pt>
                <c:pt idx="1297">
                  <c:v>7.9520000000000007E-3</c:v>
                </c:pt>
                <c:pt idx="1298">
                  <c:v>7.9030000000000003E-3</c:v>
                </c:pt>
                <c:pt idx="1299">
                  <c:v>7.8560000000000001E-3</c:v>
                </c:pt>
                <c:pt idx="1300">
                  <c:v>7.8110000000000002E-3</c:v>
                </c:pt>
                <c:pt idx="1301">
                  <c:v>7.7669999999999996E-3</c:v>
                </c:pt>
                <c:pt idx="1302">
                  <c:v>7.7250000000000001E-3</c:v>
                </c:pt>
                <c:pt idx="1303">
                  <c:v>7.685E-3</c:v>
                </c:pt>
                <c:pt idx="1304">
                  <c:v>7.6470000000000002E-3</c:v>
                </c:pt>
                <c:pt idx="1305">
                  <c:v>7.6099999999999996E-3</c:v>
                </c:pt>
                <c:pt idx="1306">
                  <c:v>7.5750000000000001E-3</c:v>
                </c:pt>
                <c:pt idx="1307">
                  <c:v>7.5420000000000001E-3</c:v>
                </c:pt>
                <c:pt idx="1308">
                  <c:v>7.5110000000000003E-3</c:v>
                </c:pt>
                <c:pt idx="1309">
                  <c:v>7.4819999999999999E-3</c:v>
                </c:pt>
                <c:pt idx="1310">
                  <c:v>7.4539999999999997E-3</c:v>
                </c:pt>
                <c:pt idx="1311">
                  <c:v>7.4289999999999998E-3</c:v>
                </c:pt>
                <c:pt idx="1312">
                  <c:v>7.404E-3</c:v>
                </c:pt>
                <c:pt idx="1313">
                  <c:v>7.3819999999999997E-3</c:v>
                </c:pt>
                <c:pt idx="1314">
                  <c:v>7.3619999999999996E-3</c:v>
                </c:pt>
                <c:pt idx="1315">
                  <c:v>7.3429999999999997E-3</c:v>
                </c:pt>
                <c:pt idx="1316">
                  <c:v>7.326E-3</c:v>
                </c:pt>
                <c:pt idx="1317">
                  <c:v>7.3109999999999998E-3</c:v>
                </c:pt>
                <c:pt idx="1318">
                  <c:v>7.2979999999999998E-3</c:v>
                </c:pt>
                <c:pt idx="1319">
                  <c:v>7.2859999999999999E-3</c:v>
                </c:pt>
                <c:pt idx="1320">
                  <c:v>7.2760000000000003E-3</c:v>
                </c:pt>
                <c:pt idx="1321">
                  <c:v>7.2680000000000002E-3</c:v>
                </c:pt>
                <c:pt idx="1322">
                  <c:v>7.2620000000000002E-3</c:v>
                </c:pt>
                <c:pt idx="1323">
                  <c:v>7.2570000000000004E-3</c:v>
                </c:pt>
                <c:pt idx="1324">
                  <c:v>7.2550000000000002E-3</c:v>
                </c:pt>
                <c:pt idx="1325">
                  <c:v>7.254E-3</c:v>
                </c:pt>
                <c:pt idx="1326">
                  <c:v>7.2550000000000002E-3</c:v>
                </c:pt>
                <c:pt idx="1327">
                  <c:v>7.2570000000000004E-3</c:v>
                </c:pt>
                <c:pt idx="1328">
                  <c:v>7.2620000000000002E-3</c:v>
                </c:pt>
                <c:pt idx="1329">
                  <c:v>7.2680000000000002E-3</c:v>
                </c:pt>
                <c:pt idx="1330">
                  <c:v>7.2760000000000003E-3</c:v>
                </c:pt>
                <c:pt idx="1331">
                  <c:v>7.2859999999999999E-3</c:v>
                </c:pt>
                <c:pt idx="1332">
                  <c:v>7.2979999999999998E-3</c:v>
                </c:pt>
                <c:pt idx="1333">
                  <c:v>7.3109999999999998E-3</c:v>
                </c:pt>
                <c:pt idx="1334">
                  <c:v>7.326E-3</c:v>
                </c:pt>
                <c:pt idx="1335">
                  <c:v>7.3429999999999997E-3</c:v>
                </c:pt>
                <c:pt idx="1336">
                  <c:v>7.3619999999999996E-3</c:v>
                </c:pt>
                <c:pt idx="1337">
                  <c:v>7.3819999999999997E-3</c:v>
                </c:pt>
                <c:pt idx="1338">
                  <c:v>7.404E-3</c:v>
                </c:pt>
                <c:pt idx="1339">
                  <c:v>7.4289999999999998E-3</c:v>
                </c:pt>
                <c:pt idx="1340">
                  <c:v>7.4539999999999997E-3</c:v>
                </c:pt>
                <c:pt idx="1341">
                  <c:v>7.4819999999999999E-3</c:v>
                </c:pt>
                <c:pt idx="1342">
                  <c:v>7.5110000000000003E-3</c:v>
                </c:pt>
                <c:pt idx="1343">
                  <c:v>7.5430000000000002E-3</c:v>
                </c:pt>
                <c:pt idx="1344">
                  <c:v>7.5760000000000003E-3</c:v>
                </c:pt>
                <c:pt idx="1345">
                  <c:v>7.6099999999999996E-3</c:v>
                </c:pt>
                <c:pt idx="1346">
                  <c:v>7.6470000000000002E-3</c:v>
                </c:pt>
                <c:pt idx="1347">
                  <c:v>7.685E-3</c:v>
                </c:pt>
                <c:pt idx="1348">
                  <c:v>7.7250000000000001E-3</c:v>
                </c:pt>
                <c:pt idx="1349">
                  <c:v>7.7669999999999996E-3</c:v>
                </c:pt>
                <c:pt idx="1350">
                  <c:v>7.8110000000000002E-3</c:v>
                </c:pt>
                <c:pt idx="1351">
                  <c:v>7.8560000000000001E-3</c:v>
                </c:pt>
                <c:pt idx="1352">
                  <c:v>7.9030000000000003E-3</c:v>
                </c:pt>
                <c:pt idx="1353">
                  <c:v>7.9520000000000007E-3</c:v>
                </c:pt>
                <c:pt idx="1354">
                  <c:v>8.0029999999999997E-3</c:v>
                </c:pt>
                <c:pt idx="1355">
                  <c:v>8.0560000000000007E-3</c:v>
                </c:pt>
                <c:pt idx="1356">
                  <c:v>8.1099999999999992E-3</c:v>
                </c:pt>
                <c:pt idx="1357">
                  <c:v>8.1659999999999996E-3</c:v>
                </c:pt>
                <c:pt idx="1358">
                  <c:v>8.2240000000000004E-3</c:v>
                </c:pt>
                <c:pt idx="1359">
                  <c:v>8.2839999999999997E-3</c:v>
                </c:pt>
                <c:pt idx="1360">
                  <c:v>8.2240000000000004E-3</c:v>
                </c:pt>
                <c:pt idx="1361">
                  <c:v>8.1659999999999996E-3</c:v>
                </c:pt>
                <c:pt idx="1362">
                  <c:v>8.1099999999999992E-3</c:v>
                </c:pt>
                <c:pt idx="1363">
                  <c:v>8.0560000000000007E-3</c:v>
                </c:pt>
                <c:pt idx="1364">
                  <c:v>8.0029999999999997E-3</c:v>
                </c:pt>
                <c:pt idx="1365">
                  <c:v>7.9520000000000007E-3</c:v>
                </c:pt>
                <c:pt idx="1366">
                  <c:v>7.9030000000000003E-3</c:v>
                </c:pt>
                <c:pt idx="1367">
                  <c:v>7.8560000000000001E-3</c:v>
                </c:pt>
                <c:pt idx="1368">
                  <c:v>7.8110000000000002E-3</c:v>
                </c:pt>
                <c:pt idx="1369">
                  <c:v>7.7669999999999996E-3</c:v>
                </c:pt>
                <c:pt idx="1370">
                  <c:v>7.7250000000000001E-3</c:v>
                </c:pt>
                <c:pt idx="1371">
                  <c:v>7.685E-3</c:v>
                </c:pt>
                <c:pt idx="1372">
                  <c:v>7.6470000000000002E-3</c:v>
                </c:pt>
                <c:pt idx="1373">
                  <c:v>7.6099999999999996E-3</c:v>
                </c:pt>
                <c:pt idx="1374">
                  <c:v>7.5760000000000003E-3</c:v>
                </c:pt>
                <c:pt idx="1375">
                  <c:v>7.5430000000000002E-3</c:v>
                </c:pt>
                <c:pt idx="1376">
                  <c:v>7.5110000000000003E-3</c:v>
                </c:pt>
                <c:pt idx="1377">
                  <c:v>7.4819999999999999E-3</c:v>
                </c:pt>
                <c:pt idx="1378">
                  <c:v>7.4539999999999997E-3</c:v>
                </c:pt>
                <c:pt idx="1379">
                  <c:v>7.4279999999999997E-3</c:v>
                </c:pt>
                <c:pt idx="1380">
                  <c:v>7.404E-3</c:v>
                </c:pt>
                <c:pt idx="1381">
                  <c:v>7.3819999999999997E-3</c:v>
                </c:pt>
                <c:pt idx="1382">
                  <c:v>7.3619999999999996E-3</c:v>
                </c:pt>
                <c:pt idx="1383">
                  <c:v>7.3429999999999997E-3</c:v>
                </c:pt>
                <c:pt idx="1384">
                  <c:v>7.326E-3</c:v>
                </c:pt>
                <c:pt idx="1385">
                  <c:v>7.3109999999999998E-3</c:v>
                </c:pt>
                <c:pt idx="1386">
                  <c:v>7.2969999999999997E-3</c:v>
                </c:pt>
                <c:pt idx="1387">
                  <c:v>7.2859999999999999E-3</c:v>
                </c:pt>
                <c:pt idx="1388">
                  <c:v>7.2760000000000003E-3</c:v>
                </c:pt>
                <c:pt idx="1389">
                  <c:v>7.2680000000000002E-3</c:v>
                </c:pt>
                <c:pt idx="1390">
                  <c:v>7.2620000000000002E-3</c:v>
                </c:pt>
                <c:pt idx="1391">
                  <c:v>7.2570000000000004E-3</c:v>
                </c:pt>
                <c:pt idx="1392">
                  <c:v>7.2550000000000002E-3</c:v>
                </c:pt>
                <c:pt idx="1393">
                  <c:v>7.254E-3</c:v>
                </c:pt>
                <c:pt idx="1394">
                  <c:v>7.2550000000000002E-3</c:v>
                </c:pt>
                <c:pt idx="1395">
                  <c:v>7.2570000000000004E-3</c:v>
                </c:pt>
                <c:pt idx="1396">
                  <c:v>7.2620000000000002E-3</c:v>
                </c:pt>
                <c:pt idx="1397">
                  <c:v>7.2680000000000002E-3</c:v>
                </c:pt>
                <c:pt idx="1398">
                  <c:v>7.2760000000000003E-3</c:v>
                </c:pt>
                <c:pt idx="1399">
                  <c:v>7.2859999999999999E-3</c:v>
                </c:pt>
                <c:pt idx="1400">
                  <c:v>7.2979999999999998E-3</c:v>
                </c:pt>
                <c:pt idx="1401">
                  <c:v>7.3109999999999998E-3</c:v>
                </c:pt>
                <c:pt idx="1402">
                  <c:v>7.326E-3</c:v>
                </c:pt>
                <c:pt idx="1403">
                  <c:v>7.3429999999999997E-3</c:v>
                </c:pt>
                <c:pt idx="1404">
                  <c:v>7.3619999999999996E-3</c:v>
                </c:pt>
                <c:pt idx="1405">
                  <c:v>7.3819999999999997E-3</c:v>
                </c:pt>
                <c:pt idx="1406">
                  <c:v>7.404E-3</c:v>
                </c:pt>
                <c:pt idx="1407">
                  <c:v>7.4289999999999998E-3</c:v>
                </c:pt>
                <c:pt idx="1408">
                  <c:v>7.4539999999999997E-3</c:v>
                </c:pt>
                <c:pt idx="1409">
                  <c:v>7.4819999999999999E-3</c:v>
                </c:pt>
                <c:pt idx="1410">
                  <c:v>7.5110000000000003E-3</c:v>
                </c:pt>
                <c:pt idx="1411">
                  <c:v>7.5430000000000002E-3</c:v>
                </c:pt>
                <c:pt idx="1412">
                  <c:v>7.5760000000000003E-3</c:v>
                </c:pt>
                <c:pt idx="1413">
                  <c:v>7.6099999999999996E-3</c:v>
                </c:pt>
                <c:pt idx="1414">
                  <c:v>7.6470000000000002E-3</c:v>
                </c:pt>
                <c:pt idx="1415">
                  <c:v>7.685E-3</c:v>
                </c:pt>
                <c:pt idx="1416">
                  <c:v>7.7250000000000001E-3</c:v>
                </c:pt>
                <c:pt idx="1417">
                  <c:v>7.7669999999999996E-3</c:v>
                </c:pt>
                <c:pt idx="1418">
                  <c:v>7.8110000000000002E-3</c:v>
                </c:pt>
                <c:pt idx="1419">
                  <c:v>7.8560000000000001E-3</c:v>
                </c:pt>
                <c:pt idx="1420">
                  <c:v>7.9030000000000003E-3</c:v>
                </c:pt>
                <c:pt idx="1421">
                  <c:v>7.9520000000000007E-3</c:v>
                </c:pt>
                <c:pt idx="1422">
                  <c:v>8.0029999999999997E-3</c:v>
                </c:pt>
                <c:pt idx="1423">
                  <c:v>8.0560000000000007E-3</c:v>
                </c:pt>
                <c:pt idx="1424">
                  <c:v>8.1099999999999992E-3</c:v>
                </c:pt>
                <c:pt idx="1425">
                  <c:v>8.1659999999999996E-3</c:v>
                </c:pt>
                <c:pt idx="1426">
                  <c:v>8.2240000000000004E-3</c:v>
                </c:pt>
                <c:pt idx="1427">
                  <c:v>8.2839999999999997E-3</c:v>
                </c:pt>
                <c:pt idx="1428">
                  <c:v>8.2240000000000004E-3</c:v>
                </c:pt>
                <c:pt idx="1429">
                  <c:v>8.1659999999999996E-3</c:v>
                </c:pt>
                <c:pt idx="1430">
                  <c:v>8.1099999999999992E-3</c:v>
                </c:pt>
                <c:pt idx="1431">
                  <c:v>8.0560000000000007E-3</c:v>
                </c:pt>
                <c:pt idx="1432">
                  <c:v>8.0029999999999997E-3</c:v>
                </c:pt>
                <c:pt idx="1433">
                  <c:v>7.9520000000000007E-3</c:v>
                </c:pt>
                <c:pt idx="1434">
                  <c:v>7.9030000000000003E-3</c:v>
                </c:pt>
                <c:pt idx="1435">
                  <c:v>7.8560000000000001E-3</c:v>
                </c:pt>
                <c:pt idx="1436">
                  <c:v>7.8110000000000002E-3</c:v>
                </c:pt>
                <c:pt idx="1437">
                  <c:v>7.7669999999999996E-3</c:v>
                </c:pt>
                <c:pt idx="1438">
                  <c:v>7.7250000000000001E-3</c:v>
                </c:pt>
                <c:pt idx="1439">
                  <c:v>7.685E-3</c:v>
                </c:pt>
                <c:pt idx="1440">
                  <c:v>7.6470000000000002E-3</c:v>
                </c:pt>
                <c:pt idx="1441">
                  <c:v>7.6099999999999996E-3</c:v>
                </c:pt>
                <c:pt idx="1442">
                  <c:v>7.5760000000000003E-3</c:v>
                </c:pt>
                <c:pt idx="1443">
                  <c:v>7.5430000000000002E-3</c:v>
                </c:pt>
                <c:pt idx="1444">
                  <c:v>7.5110000000000003E-3</c:v>
                </c:pt>
                <c:pt idx="1445">
                  <c:v>7.4819999999999999E-3</c:v>
                </c:pt>
                <c:pt idx="1446">
                  <c:v>7.4539999999999997E-3</c:v>
                </c:pt>
                <c:pt idx="1447">
                  <c:v>7.4289999999999998E-3</c:v>
                </c:pt>
                <c:pt idx="1448">
                  <c:v>7.404E-3</c:v>
                </c:pt>
                <c:pt idx="1449">
                  <c:v>7.3819999999999997E-3</c:v>
                </c:pt>
                <c:pt idx="1450">
                  <c:v>7.3619999999999996E-3</c:v>
                </c:pt>
                <c:pt idx="1451">
                  <c:v>7.3429999999999997E-3</c:v>
                </c:pt>
                <c:pt idx="1452">
                  <c:v>7.326E-3</c:v>
                </c:pt>
                <c:pt idx="1453">
                  <c:v>7.3109999999999998E-3</c:v>
                </c:pt>
                <c:pt idx="1454">
                  <c:v>7.2969999999999997E-3</c:v>
                </c:pt>
                <c:pt idx="1455">
                  <c:v>7.2859999999999999E-3</c:v>
                </c:pt>
                <c:pt idx="1456">
                  <c:v>7.2760000000000003E-3</c:v>
                </c:pt>
                <c:pt idx="1457">
                  <c:v>7.2680000000000002E-3</c:v>
                </c:pt>
                <c:pt idx="1458">
                  <c:v>7.2620000000000002E-3</c:v>
                </c:pt>
                <c:pt idx="1459">
                  <c:v>7.2570000000000004E-3</c:v>
                </c:pt>
                <c:pt idx="1460">
                  <c:v>7.2550000000000002E-3</c:v>
                </c:pt>
                <c:pt idx="1461">
                  <c:v>7.254E-3</c:v>
                </c:pt>
                <c:pt idx="1462">
                  <c:v>7.2550000000000002E-3</c:v>
                </c:pt>
                <c:pt idx="1463">
                  <c:v>7.2570000000000004E-3</c:v>
                </c:pt>
                <c:pt idx="1464">
                  <c:v>7.2620000000000002E-3</c:v>
                </c:pt>
                <c:pt idx="1465">
                  <c:v>7.2680000000000002E-3</c:v>
                </c:pt>
                <c:pt idx="1466">
                  <c:v>7.2760000000000003E-3</c:v>
                </c:pt>
                <c:pt idx="1467">
                  <c:v>7.2859999999999999E-3</c:v>
                </c:pt>
                <c:pt idx="1468">
                  <c:v>7.2969999999999997E-3</c:v>
                </c:pt>
                <c:pt idx="1469">
                  <c:v>7.3109999999999998E-3</c:v>
                </c:pt>
                <c:pt idx="1470">
                  <c:v>7.326E-3</c:v>
                </c:pt>
                <c:pt idx="1471">
                  <c:v>7.3429999999999997E-3</c:v>
                </c:pt>
                <c:pt idx="1472">
                  <c:v>7.3619999999999996E-3</c:v>
                </c:pt>
                <c:pt idx="1473">
                  <c:v>7.3819999999999997E-3</c:v>
                </c:pt>
                <c:pt idx="1474">
                  <c:v>7.404E-3</c:v>
                </c:pt>
                <c:pt idx="1475">
                  <c:v>7.4279999999999997E-3</c:v>
                </c:pt>
                <c:pt idx="1476">
                  <c:v>7.4539999999999997E-3</c:v>
                </c:pt>
                <c:pt idx="1477">
                  <c:v>7.4819999999999999E-3</c:v>
                </c:pt>
                <c:pt idx="1478">
                  <c:v>7.5110000000000003E-3</c:v>
                </c:pt>
                <c:pt idx="1479">
                  <c:v>7.5430000000000002E-3</c:v>
                </c:pt>
                <c:pt idx="1480">
                  <c:v>7.5760000000000003E-3</c:v>
                </c:pt>
                <c:pt idx="1481">
                  <c:v>7.6099999999999996E-3</c:v>
                </c:pt>
                <c:pt idx="1482">
                  <c:v>7.6470000000000002E-3</c:v>
                </c:pt>
                <c:pt idx="1483">
                  <c:v>7.685E-3</c:v>
                </c:pt>
                <c:pt idx="1484">
                  <c:v>7.7250000000000001E-3</c:v>
                </c:pt>
                <c:pt idx="1485">
                  <c:v>7.7669999999999996E-3</c:v>
                </c:pt>
                <c:pt idx="1486">
                  <c:v>7.8110000000000002E-3</c:v>
                </c:pt>
                <c:pt idx="1487">
                  <c:v>7.8560000000000001E-3</c:v>
                </c:pt>
                <c:pt idx="1488">
                  <c:v>7.9030000000000003E-3</c:v>
                </c:pt>
                <c:pt idx="1489">
                  <c:v>7.9520000000000007E-3</c:v>
                </c:pt>
                <c:pt idx="1490">
                  <c:v>8.0029999999999997E-3</c:v>
                </c:pt>
                <c:pt idx="1491">
                  <c:v>8.0560000000000007E-3</c:v>
                </c:pt>
                <c:pt idx="1492">
                  <c:v>8.1099999999999992E-3</c:v>
                </c:pt>
                <c:pt idx="1493">
                  <c:v>8.1659999999999996E-3</c:v>
                </c:pt>
                <c:pt idx="1494">
                  <c:v>8.2240000000000004E-3</c:v>
                </c:pt>
                <c:pt idx="1495">
                  <c:v>8.2839999999999997E-3</c:v>
                </c:pt>
                <c:pt idx="1496">
                  <c:v>8.2240000000000004E-3</c:v>
                </c:pt>
                <c:pt idx="1497">
                  <c:v>8.1659999999999996E-3</c:v>
                </c:pt>
                <c:pt idx="1498">
                  <c:v>8.1099999999999992E-3</c:v>
                </c:pt>
                <c:pt idx="1499">
                  <c:v>8.0560000000000007E-3</c:v>
                </c:pt>
                <c:pt idx="1500">
                  <c:v>8.0029999999999997E-3</c:v>
                </c:pt>
                <c:pt idx="1501">
                  <c:v>7.9520000000000007E-3</c:v>
                </c:pt>
                <c:pt idx="1502">
                  <c:v>7.9030000000000003E-3</c:v>
                </c:pt>
                <c:pt idx="1503">
                  <c:v>7.8560000000000001E-3</c:v>
                </c:pt>
                <c:pt idx="1504">
                  <c:v>7.8110000000000002E-3</c:v>
                </c:pt>
                <c:pt idx="1505">
                  <c:v>7.7669999999999996E-3</c:v>
                </c:pt>
                <c:pt idx="1506">
                  <c:v>7.7250000000000001E-3</c:v>
                </c:pt>
                <c:pt idx="1507">
                  <c:v>7.685E-3</c:v>
                </c:pt>
                <c:pt idx="1508">
                  <c:v>7.6470000000000002E-3</c:v>
                </c:pt>
                <c:pt idx="1509">
                  <c:v>7.6099999999999996E-3</c:v>
                </c:pt>
                <c:pt idx="1510">
                  <c:v>7.5760000000000003E-3</c:v>
                </c:pt>
                <c:pt idx="1511">
                  <c:v>7.5430000000000002E-3</c:v>
                </c:pt>
                <c:pt idx="1512">
                  <c:v>7.5110000000000003E-3</c:v>
                </c:pt>
                <c:pt idx="1513">
                  <c:v>7.4819999999999999E-3</c:v>
                </c:pt>
                <c:pt idx="1514">
                  <c:v>7.4539999999999997E-3</c:v>
                </c:pt>
                <c:pt idx="1515">
                  <c:v>7.4279999999999997E-3</c:v>
                </c:pt>
                <c:pt idx="1516">
                  <c:v>7.404E-3</c:v>
                </c:pt>
                <c:pt idx="1517">
                  <c:v>7.3819999999999997E-3</c:v>
                </c:pt>
                <c:pt idx="1518">
                  <c:v>7.3619999999999996E-3</c:v>
                </c:pt>
                <c:pt idx="1519">
                  <c:v>7.3429999999999997E-3</c:v>
                </c:pt>
                <c:pt idx="1520">
                  <c:v>7.326E-3</c:v>
                </c:pt>
                <c:pt idx="1521">
                  <c:v>7.3109999999999998E-3</c:v>
                </c:pt>
                <c:pt idx="1522">
                  <c:v>7.2969999999999997E-3</c:v>
                </c:pt>
                <c:pt idx="1523">
                  <c:v>7.2859999999999999E-3</c:v>
                </c:pt>
                <c:pt idx="1524">
                  <c:v>7.2760000000000003E-3</c:v>
                </c:pt>
                <c:pt idx="1525">
                  <c:v>7.2680000000000002E-3</c:v>
                </c:pt>
                <c:pt idx="1526">
                  <c:v>7.2620000000000002E-3</c:v>
                </c:pt>
                <c:pt idx="1527">
                  <c:v>7.2570000000000004E-3</c:v>
                </c:pt>
                <c:pt idx="1528">
                  <c:v>7.2550000000000002E-3</c:v>
                </c:pt>
                <c:pt idx="1529">
                  <c:v>7.254E-3</c:v>
                </c:pt>
                <c:pt idx="1530">
                  <c:v>7.2550000000000002E-3</c:v>
                </c:pt>
                <c:pt idx="1531">
                  <c:v>7.2570000000000004E-3</c:v>
                </c:pt>
                <c:pt idx="1532">
                  <c:v>7.2620000000000002E-3</c:v>
                </c:pt>
                <c:pt idx="1533">
                  <c:v>7.2680000000000002E-3</c:v>
                </c:pt>
                <c:pt idx="1534">
                  <c:v>7.2760000000000003E-3</c:v>
                </c:pt>
                <c:pt idx="1535">
                  <c:v>7.2859999999999999E-3</c:v>
                </c:pt>
                <c:pt idx="1536">
                  <c:v>7.2969999999999997E-3</c:v>
                </c:pt>
                <c:pt idx="1537">
                  <c:v>7.3109999999999998E-3</c:v>
                </c:pt>
                <c:pt idx="1538">
                  <c:v>7.326E-3</c:v>
                </c:pt>
                <c:pt idx="1539">
                  <c:v>7.3429999999999997E-3</c:v>
                </c:pt>
                <c:pt idx="1540">
                  <c:v>7.3619999999999996E-3</c:v>
                </c:pt>
                <c:pt idx="1541">
                  <c:v>7.3819999999999997E-3</c:v>
                </c:pt>
                <c:pt idx="1542">
                  <c:v>7.404E-3</c:v>
                </c:pt>
                <c:pt idx="1543">
                  <c:v>7.4279999999999997E-3</c:v>
                </c:pt>
                <c:pt idx="1544">
                  <c:v>7.4539999999999997E-3</c:v>
                </c:pt>
                <c:pt idx="1545">
                  <c:v>7.4819999999999999E-3</c:v>
                </c:pt>
                <c:pt idx="1546">
                  <c:v>7.5110000000000003E-3</c:v>
                </c:pt>
                <c:pt idx="1547">
                  <c:v>7.5430000000000002E-3</c:v>
                </c:pt>
                <c:pt idx="1548">
                  <c:v>7.5750000000000001E-3</c:v>
                </c:pt>
                <c:pt idx="1549">
                  <c:v>7.6099999999999996E-3</c:v>
                </c:pt>
                <c:pt idx="1550">
                  <c:v>7.6470000000000002E-3</c:v>
                </c:pt>
                <c:pt idx="1551">
                  <c:v>7.685E-3</c:v>
                </c:pt>
                <c:pt idx="1552">
                  <c:v>7.7250000000000001E-3</c:v>
                </c:pt>
                <c:pt idx="1553">
                  <c:v>7.7669999999999996E-3</c:v>
                </c:pt>
                <c:pt idx="1554">
                  <c:v>7.8110000000000002E-3</c:v>
                </c:pt>
                <c:pt idx="1555">
                  <c:v>7.8560000000000001E-3</c:v>
                </c:pt>
                <c:pt idx="1556">
                  <c:v>7.9030000000000003E-3</c:v>
                </c:pt>
                <c:pt idx="1557">
                  <c:v>7.9520000000000007E-3</c:v>
                </c:pt>
                <c:pt idx="1558">
                  <c:v>8.0029999999999997E-3</c:v>
                </c:pt>
                <c:pt idx="1559">
                  <c:v>8.0560000000000007E-3</c:v>
                </c:pt>
                <c:pt idx="1560">
                  <c:v>8.1099999999999992E-3</c:v>
                </c:pt>
                <c:pt idx="1561">
                  <c:v>8.1659999999999996E-3</c:v>
                </c:pt>
                <c:pt idx="1562">
                  <c:v>8.2240000000000004E-3</c:v>
                </c:pt>
                <c:pt idx="1563">
                  <c:v>8.2839999999999997E-3</c:v>
                </c:pt>
                <c:pt idx="1564">
                  <c:v>8.2240000000000004E-3</c:v>
                </c:pt>
                <c:pt idx="1565">
                  <c:v>8.1659999999999996E-3</c:v>
                </c:pt>
                <c:pt idx="1566">
                  <c:v>8.1099999999999992E-3</c:v>
                </c:pt>
                <c:pt idx="1567">
                  <c:v>8.0560000000000007E-3</c:v>
                </c:pt>
                <c:pt idx="1568">
                  <c:v>8.0029999999999997E-3</c:v>
                </c:pt>
                <c:pt idx="1569">
                  <c:v>7.9520000000000007E-3</c:v>
                </c:pt>
                <c:pt idx="1570">
                  <c:v>7.9030000000000003E-3</c:v>
                </c:pt>
                <c:pt idx="1571">
                  <c:v>7.8560000000000001E-3</c:v>
                </c:pt>
                <c:pt idx="1572">
                  <c:v>7.8110000000000002E-3</c:v>
                </c:pt>
                <c:pt idx="1573">
                  <c:v>7.7669999999999996E-3</c:v>
                </c:pt>
                <c:pt idx="1574">
                  <c:v>7.7250000000000001E-3</c:v>
                </c:pt>
                <c:pt idx="1575">
                  <c:v>7.685E-3</c:v>
                </c:pt>
                <c:pt idx="1576">
                  <c:v>7.6470000000000002E-3</c:v>
                </c:pt>
                <c:pt idx="1577">
                  <c:v>7.6099999999999996E-3</c:v>
                </c:pt>
                <c:pt idx="1578">
                  <c:v>7.5760000000000003E-3</c:v>
                </c:pt>
                <c:pt idx="1579">
                  <c:v>7.5430000000000002E-3</c:v>
                </c:pt>
                <c:pt idx="1580">
                  <c:v>7.5110000000000003E-3</c:v>
                </c:pt>
                <c:pt idx="1581">
                  <c:v>7.4819999999999999E-3</c:v>
                </c:pt>
                <c:pt idx="1582">
                  <c:v>7.4539999999999997E-3</c:v>
                </c:pt>
                <c:pt idx="1583">
                  <c:v>7.4279999999999997E-3</c:v>
                </c:pt>
                <c:pt idx="1584">
                  <c:v>7.404E-3</c:v>
                </c:pt>
                <c:pt idx="1585">
                  <c:v>7.3819999999999997E-3</c:v>
                </c:pt>
                <c:pt idx="1586">
                  <c:v>7.3619999999999996E-3</c:v>
                </c:pt>
                <c:pt idx="1587">
                  <c:v>7.3429999999999997E-3</c:v>
                </c:pt>
                <c:pt idx="1588">
                  <c:v>7.326E-3</c:v>
                </c:pt>
                <c:pt idx="1589">
                  <c:v>7.3109999999999998E-3</c:v>
                </c:pt>
                <c:pt idx="1590">
                  <c:v>7.2979999999999998E-3</c:v>
                </c:pt>
                <c:pt idx="1591">
                  <c:v>7.2859999999999999E-3</c:v>
                </c:pt>
                <c:pt idx="1592">
                  <c:v>7.2760000000000003E-3</c:v>
                </c:pt>
                <c:pt idx="1593">
                  <c:v>7.2680000000000002E-3</c:v>
                </c:pt>
                <c:pt idx="1594">
                  <c:v>7.2620000000000002E-3</c:v>
                </c:pt>
                <c:pt idx="1595">
                  <c:v>7.2570000000000004E-3</c:v>
                </c:pt>
                <c:pt idx="1596">
                  <c:v>7.2550000000000002E-3</c:v>
                </c:pt>
                <c:pt idx="1597">
                  <c:v>7.254E-3</c:v>
                </c:pt>
                <c:pt idx="1598">
                  <c:v>7.2550000000000002E-3</c:v>
                </c:pt>
                <c:pt idx="1599">
                  <c:v>7.2570000000000004E-3</c:v>
                </c:pt>
                <c:pt idx="1600">
                  <c:v>7.2620000000000002E-3</c:v>
                </c:pt>
                <c:pt idx="1601">
                  <c:v>7.2680000000000002E-3</c:v>
                </c:pt>
                <c:pt idx="1602">
                  <c:v>7.2760000000000003E-3</c:v>
                </c:pt>
                <c:pt idx="1603">
                  <c:v>7.2859999999999999E-3</c:v>
                </c:pt>
                <c:pt idx="1604">
                  <c:v>7.2979999999999998E-3</c:v>
                </c:pt>
                <c:pt idx="1605">
                  <c:v>7.3109999999999998E-3</c:v>
                </c:pt>
                <c:pt idx="1606">
                  <c:v>7.326E-3</c:v>
                </c:pt>
                <c:pt idx="1607">
                  <c:v>7.3429999999999997E-3</c:v>
                </c:pt>
                <c:pt idx="1608">
                  <c:v>7.3619999999999996E-3</c:v>
                </c:pt>
                <c:pt idx="1609">
                  <c:v>7.3819999999999997E-3</c:v>
                </c:pt>
                <c:pt idx="1610">
                  <c:v>7.404E-3</c:v>
                </c:pt>
                <c:pt idx="1611">
                  <c:v>7.4279999999999997E-3</c:v>
                </c:pt>
                <c:pt idx="1612">
                  <c:v>7.4539999999999997E-3</c:v>
                </c:pt>
                <c:pt idx="1613">
                  <c:v>7.4819999999999999E-3</c:v>
                </c:pt>
                <c:pt idx="1614">
                  <c:v>7.5110000000000003E-3</c:v>
                </c:pt>
                <c:pt idx="1615">
                  <c:v>7.5430000000000002E-3</c:v>
                </c:pt>
                <c:pt idx="1616">
                  <c:v>7.5760000000000003E-3</c:v>
                </c:pt>
                <c:pt idx="1617">
                  <c:v>7.6099999999999996E-3</c:v>
                </c:pt>
                <c:pt idx="1618">
                  <c:v>7.6470000000000002E-3</c:v>
                </c:pt>
                <c:pt idx="1619">
                  <c:v>7.685E-3</c:v>
                </c:pt>
                <c:pt idx="1620">
                  <c:v>7.7250000000000001E-3</c:v>
                </c:pt>
                <c:pt idx="1621">
                  <c:v>7.7669999999999996E-3</c:v>
                </c:pt>
                <c:pt idx="1622">
                  <c:v>7.8110000000000002E-3</c:v>
                </c:pt>
                <c:pt idx="1623">
                  <c:v>7.8560000000000001E-3</c:v>
                </c:pt>
                <c:pt idx="1624">
                  <c:v>7.9030000000000003E-3</c:v>
                </c:pt>
                <c:pt idx="1625">
                  <c:v>7.9520000000000007E-3</c:v>
                </c:pt>
                <c:pt idx="1626">
                  <c:v>8.0029999999999997E-3</c:v>
                </c:pt>
                <c:pt idx="1627">
                  <c:v>8.0560000000000007E-3</c:v>
                </c:pt>
                <c:pt idx="1628">
                  <c:v>8.1099999999999992E-3</c:v>
                </c:pt>
                <c:pt idx="1629">
                  <c:v>8.1659999999999996E-3</c:v>
                </c:pt>
                <c:pt idx="1630">
                  <c:v>8.2240000000000004E-3</c:v>
                </c:pt>
                <c:pt idx="1631">
                  <c:v>8.2839999999999997E-3</c:v>
                </c:pt>
                <c:pt idx="1632">
                  <c:v>8.2240000000000004E-3</c:v>
                </c:pt>
                <c:pt idx="1633">
                  <c:v>8.1659999999999996E-3</c:v>
                </c:pt>
                <c:pt idx="1634">
                  <c:v>8.1099999999999992E-3</c:v>
                </c:pt>
                <c:pt idx="1635">
                  <c:v>8.0560000000000007E-3</c:v>
                </c:pt>
                <c:pt idx="1636">
                  <c:v>8.0029999999999997E-3</c:v>
                </c:pt>
                <c:pt idx="1637">
                  <c:v>7.9520000000000007E-3</c:v>
                </c:pt>
                <c:pt idx="1638">
                  <c:v>7.9030000000000003E-3</c:v>
                </c:pt>
                <c:pt idx="1639">
                  <c:v>7.8560000000000001E-3</c:v>
                </c:pt>
                <c:pt idx="1640">
                  <c:v>7.8110000000000002E-3</c:v>
                </c:pt>
                <c:pt idx="1641">
                  <c:v>7.7669999999999996E-3</c:v>
                </c:pt>
                <c:pt idx="1642">
                  <c:v>7.7250000000000001E-3</c:v>
                </c:pt>
                <c:pt idx="1643">
                  <c:v>7.685E-3</c:v>
                </c:pt>
                <c:pt idx="1644">
                  <c:v>7.6470000000000002E-3</c:v>
                </c:pt>
                <c:pt idx="1645">
                  <c:v>7.6099999999999996E-3</c:v>
                </c:pt>
                <c:pt idx="1646">
                  <c:v>7.5750000000000001E-3</c:v>
                </c:pt>
                <c:pt idx="1647">
                  <c:v>7.5430000000000002E-3</c:v>
                </c:pt>
                <c:pt idx="1648">
                  <c:v>7.5110000000000003E-3</c:v>
                </c:pt>
                <c:pt idx="1649">
                  <c:v>7.4819999999999999E-3</c:v>
                </c:pt>
                <c:pt idx="1650">
                  <c:v>7.4539999999999997E-3</c:v>
                </c:pt>
                <c:pt idx="1651">
                  <c:v>7.4289999999999998E-3</c:v>
                </c:pt>
                <c:pt idx="1652">
                  <c:v>7.404E-3</c:v>
                </c:pt>
                <c:pt idx="1653">
                  <c:v>7.3819999999999997E-3</c:v>
                </c:pt>
                <c:pt idx="1654">
                  <c:v>7.3619999999999996E-3</c:v>
                </c:pt>
                <c:pt idx="1655">
                  <c:v>7.3429999999999997E-3</c:v>
                </c:pt>
                <c:pt idx="1656">
                  <c:v>7.326E-3</c:v>
                </c:pt>
                <c:pt idx="1657">
                  <c:v>7.3109999999999998E-3</c:v>
                </c:pt>
                <c:pt idx="1658">
                  <c:v>7.2979999999999998E-3</c:v>
                </c:pt>
                <c:pt idx="1659">
                  <c:v>7.2859999999999999E-3</c:v>
                </c:pt>
                <c:pt idx="1660">
                  <c:v>7.2760000000000003E-3</c:v>
                </c:pt>
                <c:pt idx="1661">
                  <c:v>7.2680000000000002E-3</c:v>
                </c:pt>
                <c:pt idx="1662">
                  <c:v>7.2620000000000002E-3</c:v>
                </c:pt>
                <c:pt idx="1663">
                  <c:v>7.2570000000000004E-3</c:v>
                </c:pt>
                <c:pt idx="1664">
                  <c:v>7.2550000000000002E-3</c:v>
                </c:pt>
                <c:pt idx="1665">
                  <c:v>7.254E-3</c:v>
                </c:pt>
                <c:pt idx="1666">
                  <c:v>7.2550000000000002E-3</c:v>
                </c:pt>
                <c:pt idx="1667">
                  <c:v>7.2579999999999997E-3</c:v>
                </c:pt>
                <c:pt idx="1668">
                  <c:v>7.2620000000000002E-3</c:v>
                </c:pt>
                <c:pt idx="1669">
                  <c:v>7.2680000000000002E-3</c:v>
                </c:pt>
                <c:pt idx="1670">
                  <c:v>7.2760000000000003E-3</c:v>
                </c:pt>
                <c:pt idx="1671">
                  <c:v>7.2859999999999999E-3</c:v>
                </c:pt>
                <c:pt idx="1672">
                  <c:v>7.2979999999999998E-3</c:v>
                </c:pt>
                <c:pt idx="1673">
                  <c:v>7.3109999999999998E-3</c:v>
                </c:pt>
                <c:pt idx="1674">
                  <c:v>7.326E-3</c:v>
                </c:pt>
                <c:pt idx="1675">
                  <c:v>7.3429999999999997E-3</c:v>
                </c:pt>
                <c:pt idx="1676">
                  <c:v>7.3619999999999996E-3</c:v>
                </c:pt>
                <c:pt idx="1677">
                  <c:v>7.3819999999999997E-3</c:v>
                </c:pt>
                <c:pt idx="1678">
                  <c:v>7.404E-3</c:v>
                </c:pt>
                <c:pt idx="1679">
                  <c:v>7.4289999999999998E-3</c:v>
                </c:pt>
                <c:pt idx="1680">
                  <c:v>7.4539999999999997E-3</c:v>
                </c:pt>
                <c:pt idx="1681">
                  <c:v>7.4819999999999999E-3</c:v>
                </c:pt>
                <c:pt idx="1682">
                  <c:v>7.5110000000000003E-3</c:v>
                </c:pt>
                <c:pt idx="1683">
                  <c:v>7.5430000000000002E-3</c:v>
                </c:pt>
                <c:pt idx="1684">
                  <c:v>7.5760000000000003E-3</c:v>
                </c:pt>
                <c:pt idx="1685">
                  <c:v>7.6099999999999996E-3</c:v>
                </c:pt>
                <c:pt idx="1686">
                  <c:v>7.6470000000000002E-3</c:v>
                </c:pt>
                <c:pt idx="1687">
                  <c:v>7.685E-3</c:v>
                </c:pt>
                <c:pt idx="1688">
                  <c:v>7.7250000000000001E-3</c:v>
                </c:pt>
                <c:pt idx="1689">
                  <c:v>7.7669999999999996E-3</c:v>
                </c:pt>
                <c:pt idx="1690">
                  <c:v>7.8110000000000002E-3</c:v>
                </c:pt>
                <c:pt idx="1691">
                  <c:v>7.8560000000000001E-3</c:v>
                </c:pt>
                <c:pt idx="1692">
                  <c:v>7.9030000000000003E-3</c:v>
                </c:pt>
                <c:pt idx="1693">
                  <c:v>7.9520000000000007E-3</c:v>
                </c:pt>
                <c:pt idx="1694">
                  <c:v>8.0029999999999997E-3</c:v>
                </c:pt>
                <c:pt idx="1695">
                  <c:v>8.0560000000000007E-3</c:v>
                </c:pt>
                <c:pt idx="1696">
                  <c:v>8.1099999999999992E-3</c:v>
                </c:pt>
                <c:pt idx="1697">
                  <c:v>8.1659999999999996E-3</c:v>
                </c:pt>
                <c:pt idx="1698">
                  <c:v>8.2240000000000004E-3</c:v>
                </c:pt>
                <c:pt idx="1699">
                  <c:v>8.2839999999999997E-3</c:v>
                </c:pt>
                <c:pt idx="1700">
                  <c:v>8.2240000000000004E-3</c:v>
                </c:pt>
                <c:pt idx="1701">
                  <c:v>8.1659999999999996E-3</c:v>
                </c:pt>
                <c:pt idx="1702">
                  <c:v>8.1099999999999992E-3</c:v>
                </c:pt>
                <c:pt idx="1703">
                  <c:v>8.0560000000000007E-3</c:v>
                </c:pt>
                <c:pt idx="1704">
                  <c:v>8.0029999999999997E-3</c:v>
                </c:pt>
                <c:pt idx="1705">
                  <c:v>7.9520000000000007E-3</c:v>
                </c:pt>
                <c:pt idx="1706">
                  <c:v>7.9030000000000003E-3</c:v>
                </c:pt>
                <c:pt idx="1707">
                  <c:v>7.8560000000000001E-3</c:v>
                </c:pt>
                <c:pt idx="1708">
                  <c:v>7.8110000000000002E-3</c:v>
                </c:pt>
                <c:pt idx="1709">
                  <c:v>7.7669999999999996E-3</c:v>
                </c:pt>
                <c:pt idx="1710">
                  <c:v>7.7250000000000001E-3</c:v>
                </c:pt>
                <c:pt idx="1711">
                  <c:v>7.685E-3</c:v>
                </c:pt>
                <c:pt idx="1712">
                  <c:v>7.6470000000000002E-3</c:v>
                </c:pt>
                <c:pt idx="1713">
                  <c:v>7.6099999999999996E-3</c:v>
                </c:pt>
                <c:pt idx="1714">
                  <c:v>7.5760000000000003E-3</c:v>
                </c:pt>
                <c:pt idx="1715">
                  <c:v>7.5430000000000002E-3</c:v>
                </c:pt>
                <c:pt idx="1716">
                  <c:v>7.5110000000000003E-3</c:v>
                </c:pt>
                <c:pt idx="1717">
                  <c:v>7.4819999999999999E-3</c:v>
                </c:pt>
                <c:pt idx="1718">
                  <c:v>7.4539999999999997E-3</c:v>
                </c:pt>
                <c:pt idx="1719">
                  <c:v>7.4289999999999998E-3</c:v>
                </c:pt>
                <c:pt idx="1720">
                  <c:v>7.404E-3</c:v>
                </c:pt>
                <c:pt idx="1721">
                  <c:v>7.3819999999999997E-3</c:v>
                </c:pt>
                <c:pt idx="1722">
                  <c:v>7.3619999999999996E-3</c:v>
                </c:pt>
                <c:pt idx="1723">
                  <c:v>7.3429999999999997E-3</c:v>
                </c:pt>
                <c:pt idx="1724">
                  <c:v>7.326E-3</c:v>
                </c:pt>
                <c:pt idx="1725">
                  <c:v>7.3109999999999998E-3</c:v>
                </c:pt>
                <c:pt idx="1726">
                  <c:v>7.2979999999999998E-3</c:v>
                </c:pt>
                <c:pt idx="1727">
                  <c:v>7.2859999999999999E-3</c:v>
                </c:pt>
                <c:pt idx="1728">
                  <c:v>7.2760000000000003E-3</c:v>
                </c:pt>
                <c:pt idx="1729">
                  <c:v>7.2680000000000002E-3</c:v>
                </c:pt>
                <c:pt idx="1730">
                  <c:v>7.2620000000000002E-3</c:v>
                </c:pt>
                <c:pt idx="1731">
                  <c:v>7.2570000000000004E-3</c:v>
                </c:pt>
                <c:pt idx="1732">
                  <c:v>7.2550000000000002E-3</c:v>
                </c:pt>
                <c:pt idx="1733">
                  <c:v>7.254E-3</c:v>
                </c:pt>
                <c:pt idx="1734">
                  <c:v>7.2550000000000002E-3</c:v>
                </c:pt>
                <c:pt idx="1735">
                  <c:v>7.2570000000000004E-3</c:v>
                </c:pt>
                <c:pt idx="1736">
                  <c:v>7.2620000000000002E-3</c:v>
                </c:pt>
                <c:pt idx="1737">
                  <c:v>7.2680000000000002E-3</c:v>
                </c:pt>
                <c:pt idx="1738">
                  <c:v>7.2760000000000003E-3</c:v>
                </c:pt>
                <c:pt idx="1739">
                  <c:v>7.2859999999999999E-3</c:v>
                </c:pt>
                <c:pt idx="1740">
                  <c:v>7.2979999999999998E-3</c:v>
                </c:pt>
                <c:pt idx="1741">
                  <c:v>7.3109999999999998E-3</c:v>
                </c:pt>
                <c:pt idx="1742">
                  <c:v>7.326E-3</c:v>
                </c:pt>
                <c:pt idx="1743">
                  <c:v>7.3429999999999997E-3</c:v>
                </c:pt>
                <c:pt idx="1744">
                  <c:v>7.3619999999999996E-3</c:v>
                </c:pt>
                <c:pt idx="1745">
                  <c:v>7.3819999999999997E-3</c:v>
                </c:pt>
                <c:pt idx="1746">
                  <c:v>7.404E-3</c:v>
                </c:pt>
                <c:pt idx="1747">
                  <c:v>7.4289999999999998E-3</c:v>
                </c:pt>
                <c:pt idx="1748">
                  <c:v>7.4539999999999997E-3</c:v>
                </c:pt>
                <c:pt idx="1749">
                  <c:v>7.4819999999999999E-3</c:v>
                </c:pt>
                <c:pt idx="1750">
                  <c:v>7.5110000000000003E-3</c:v>
                </c:pt>
                <c:pt idx="1751">
                  <c:v>7.5430000000000002E-3</c:v>
                </c:pt>
                <c:pt idx="1752">
                  <c:v>7.5760000000000003E-3</c:v>
                </c:pt>
                <c:pt idx="1753">
                  <c:v>7.6099999999999996E-3</c:v>
                </c:pt>
                <c:pt idx="1754">
                  <c:v>7.6470000000000002E-3</c:v>
                </c:pt>
                <c:pt idx="1755">
                  <c:v>7.685E-3</c:v>
                </c:pt>
                <c:pt idx="1756">
                  <c:v>7.7250000000000001E-3</c:v>
                </c:pt>
                <c:pt idx="1757">
                  <c:v>7.7669999999999996E-3</c:v>
                </c:pt>
                <c:pt idx="1758">
                  <c:v>7.8110000000000002E-3</c:v>
                </c:pt>
                <c:pt idx="1759">
                  <c:v>7.8560000000000001E-3</c:v>
                </c:pt>
                <c:pt idx="1760">
                  <c:v>7.9030000000000003E-3</c:v>
                </c:pt>
                <c:pt idx="1761">
                  <c:v>7.9520000000000007E-3</c:v>
                </c:pt>
                <c:pt idx="1762">
                  <c:v>8.0029999999999997E-3</c:v>
                </c:pt>
                <c:pt idx="1763">
                  <c:v>8.0560000000000007E-3</c:v>
                </c:pt>
                <c:pt idx="1764">
                  <c:v>8.1099999999999992E-3</c:v>
                </c:pt>
                <c:pt idx="1765">
                  <c:v>8.1659999999999996E-3</c:v>
                </c:pt>
                <c:pt idx="1766">
                  <c:v>8.2240000000000004E-3</c:v>
                </c:pt>
                <c:pt idx="1767">
                  <c:v>8.2839999999999997E-3</c:v>
                </c:pt>
                <c:pt idx="1768">
                  <c:v>8.2290000000000002E-3</c:v>
                </c:pt>
                <c:pt idx="1769">
                  <c:v>8.175E-3</c:v>
                </c:pt>
                <c:pt idx="1770">
                  <c:v>8.1239999999999993E-3</c:v>
                </c:pt>
                <c:pt idx="1771">
                  <c:v>8.0739999999999996E-3</c:v>
                </c:pt>
                <c:pt idx="1772">
                  <c:v>8.0260000000000001E-3</c:v>
                </c:pt>
                <c:pt idx="1773">
                  <c:v>7.979E-3</c:v>
                </c:pt>
                <c:pt idx="1774">
                  <c:v>7.9349999999999993E-3</c:v>
                </c:pt>
                <c:pt idx="1775">
                  <c:v>7.8919999999999997E-3</c:v>
                </c:pt>
                <c:pt idx="1776">
                  <c:v>7.8510000000000003E-3</c:v>
                </c:pt>
                <c:pt idx="1777">
                  <c:v>7.8120000000000004E-3</c:v>
                </c:pt>
                <c:pt idx="1778">
                  <c:v>7.7739999999999997E-3</c:v>
                </c:pt>
                <c:pt idx="1779">
                  <c:v>7.7390000000000002E-3</c:v>
                </c:pt>
                <c:pt idx="1780">
                  <c:v>7.705E-3</c:v>
                </c:pt>
                <c:pt idx="1781">
                  <c:v>7.6730000000000001E-3</c:v>
                </c:pt>
                <c:pt idx="1782">
                  <c:v>7.6420000000000004E-3</c:v>
                </c:pt>
                <c:pt idx="1783">
                  <c:v>7.6140000000000001E-3</c:v>
                </c:pt>
                <c:pt idx="1784">
                  <c:v>7.587E-3</c:v>
                </c:pt>
                <c:pt idx="1785">
                  <c:v>7.5620000000000001E-3</c:v>
                </c:pt>
                <c:pt idx="1786">
                  <c:v>7.5389999999999997E-3</c:v>
                </c:pt>
                <c:pt idx="1787">
                  <c:v>7.5180000000000004E-3</c:v>
                </c:pt>
                <c:pt idx="1788">
                  <c:v>7.4980000000000003E-3</c:v>
                </c:pt>
                <c:pt idx="1789">
                  <c:v>7.4799999999999997E-3</c:v>
                </c:pt>
                <c:pt idx="1790">
                  <c:v>7.4640000000000001E-3</c:v>
                </c:pt>
                <c:pt idx="1791">
                  <c:v>7.45E-3</c:v>
                </c:pt>
                <c:pt idx="1792">
                  <c:v>7.437E-3</c:v>
                </c:pt>
                <c:pt idx="1793">
                  <c:v>7.4269999999999996E-3</c:v>
                </c:pt>
                <c:pt idx="1794">
                  <c:v>7.4180000000000001E-3</c:v>
                </c:pt>
                <c:pt idx="1795">
                  <c:v>7.4110000000000001E-3</c:v>
                </c:pt>
                <c:pt idx="1796">
                  <c:v>7.4050000000000001E-3</c:v>
                </c:pt>
                <c:pt idx="1797">
                  <c:v>7.4019999999999997E-3</c:v>
                </c:pt>
                <c:pt idx="1798">
                  <c:v>7.4000000000000003E-3</c:v>
                </c:pt>
                <c:pt idx="1799">
                  <c:v>7.4000000000000003E-3</c:v>
                </c:pt>
                <c:pt idx="1800">
                  <c:v>7.4019999999999997E-3</c:v>
                </c:pt>
                <c:pt idx="1801">
                  <c:v>7.4050000000000001E-3</c:v>
                </c:pt>
                <c:pt idx="1802">
                  <c:v>7.4110000000000001E-3</c:v>
                </c:pt>
                <c:pt idx="1803">
                  <c:v>7.4180000000000001E-3</c:v>
                </c:pt>
                <c:pt idx="1804">
                  <c:v>7.4269999999999996E-3</c:v>
                </c:pt>
                <c:pt idx="1805">
                  <c:v>7.437E-3</c:v>
                </c:pt>
                <c:pt idx="1806">
                  <c:v>7.45E-3</c:v>
                </c:pt>
                <c:pt idx="1807">
                  <c:v>7.4640000000000001E-3</c:v>
                </c:pt>
                <c:pt idx="1808">
                  <c:v>7.4799999999999997E-3</c:v>
                </c:pt>
                <c:pt idx="1809">
                  <c:v>7.4980000000000003E-3</c:v>
                </c:pt>
                <c:pt idx="1810">
                  <c:v>7.5180000000000004E-3</c:v>
                </c:pt>
                <c:pt idx="1811">
                  <c:v>7.5389999999999997E-3</c:v>
                </c:pt>
                <c:pt idx="1812">
                  <c:v>7.5620000000000001E-3</c:v>
                </c:pt>
                <c:pt idx="1813">
                  <c:v>7.587E-3</c:v>
                </c:pt>
                <c:pt idx="1814">
                  <c:v>7.6140000000000001E-3</c:v>
                </c:pt>
                <c:pt idx="1815">
                  <c:v>7.6420000000000004E-3</c:v>
                </c:pt>
                <c:pt idx="1816">
                  <c:v>7.6730000000000001E-3</c:v>
                </c:pt>
                <c:pt idx="1817">
                  <c:v>7.705E-3</c:v>
                </c:pt>
                <c:pt idx="1818">
                  <c:v>7.7390000000000002E-3</c:v>
                </c:pt>
                <c:pt idx="1819">
                  <c:v>7.7739999999999997E-3</c:v>
                </c:pt>
                <c:pt idx="1820">
                  <c:v>7.8120000000000004E-3</c:v>
                </c:pt>
                <c:pt idx="1821">
                  <c:v>7.8510000000000003E-3</c:v>
                </c:pt>
                <c:pt idx="1822">
                  <c:v>7.8919999999999997E-3</c:v>
                </c:pt>
                <c:pt idx="1823">
                  <c:v>7.9349999999999993E-3</c:v>
                </c:pt>
                <c:pt idx="1824">
                  <c:v>7.979E-3</c:v>
                </c:pt>
                <c:pt idx="1825">
                  <c:v>8.0249999999999991E-3</c:v>
                </c:pt>
                <c:pt idx="1826">
                  <c:v>8.0739999999999996E-3</c:v>
                </c:pt>
                <c:pt idx="1827">
                  <c:v>8.123E-3</c:v>
                </c:pt>
                <c:pt idx="1828">
                  <c:v>8.175E-3</c:v>
                </c:pt>
                <c:pt idx="1829">
                  <c:v>8.2290000000000002E-3</c:v>
                </c:pt>
                <c:pt idx="1830">
                  <c:v>8.2839999999999997E-3</c:v>
                </c:pt>
                <c:pt idx="1831">
                  <c:v>8.3309999999999999E-3</c:v>
                </c:pt>
                <c:pt idx="1832">
                  <c:v>8.3800000000000003E-3</c:v>
                </c:pt>
                <c:pt idx="1833">
                  <c:v>8.4309999999999993E-3</c:v>
                </c:pt>
                <c:pt idx="1834">
                  <c:v>8.4759999999999992E-3</c:v>
                </c:pt>
                <c:pt idx="1835">
                  <c:v>8.5229999999999993E-3</c:v>
                </c:pt>
                <c:pt idx="1836">
                  <c:v>8.4700000000000001E-3</c:v>
                </c:pt>
                <c:pt idx="1837">
                  <c:v>8.4180000000000001E-3</c:v>
                </c:pt>
                <c:pt idx="1838">
                  <c:v>8.3680000000000004E-3</c:v>
                </c:pt>
                <c:pt idx="1839">
                  <c:v>8.3210000000000003E-3</c:v>
                </c:pt>
                <c:pt idx="1840">
                  <c:v>8.2740000000000001E-3</c:v>
                </c:pt>
                <c:pt idx="1841">
                  <c:v>8.2299999999999995E-3</c:v>
                </c:pt>
                <c:pt idx="1842">
                  <c:v>8.1869999999999998E-3</c:v>
                </c:pt>
                <c:pt idx="1843">
                  <c:v>8.1469999999999997E-3</c:v>
                </c:pt>
                <c:pt idx="1844">
                  <c:v>8.1080000000000006E-3</c:v>
                </c:pt>
                <c:pt idx="1845">
                  <c:v>8.0700000000000008E-3</c:v>
                </c:pt>
                <c:pt idx="1846">
                  <c:v>8.0350000000000005E-3</c:v>
                </c:pt>
                <c:pt idx="1847">
                  <c:v>8.0009999999999994E-3</c:v>
                </c:pt>
                <c:pt idx="1848">
                  <c:v>7.9690000000000004E-3</c:v>
                </c:pt>
                <c:pt idx="1849">
                  <c:v>7.9389999999999999E-3</c:v>
                </c:pt>
                <c:pt idx="1850">
                  <c:v>7.9109999999999996E-3</c:v>
                </c:pt>
                <c:pt idx="1851">
                  <c:v>7.8840000000000004E-3</c:v>
                </c:pt>
                <c:pt idx="1852">
                  <c:v>7.8600000000000007E-3</c:v>
                </c:pt>
                <c:pt idx="1853">
                  <c:v>7.8370000000000002E-3</c:v>
                </c:pt>
                <c:pt idx="1854">
                  <c:v>7.8150000000000008E-3</c:v>
                </c:pt>
                <c:pt idx="1855">
                  <c:v>7.796E-3</c:v>
                </c:pt>
                <c:pt idx="1856">
                  <c:v>7.7780000000000002E-3</c:v>
                </c:pt>
                <c:pt idx="1857">
                  <c:v>7.7629999999999999E-3</c:v>
                </c:pt>
                <c:pt idx="1858">
                  <c:v>7.7489999999999998E-3</c:v>
                </c:pt>
                <c:pt idx="1859">
                  <c:v>7.7359999999999998E-3</c:v>
                </c:pt>
                <c:pt idx="1860">
                  <c:v>7.7260000000000002E-3</c:v>
                </c:pt>
                <c:pt idx="1861">
                  <c:v>7.7169999999999999E-3</c:v>
                </c:pt>
                <c:pt idx="1862">
                  <c:v>7.7099999999999998E-3</c:v>
                </c:pt>
                <c:pt idx="1863">
                  <c:v>7.705E-3</c:v>
                </c:pt>
                <c:pt idx="1864">
                  <c:v>7.7019999999999996E-3</c:v>
                </c:pt>
                <c:pt idx="1865">
                  <c:v>7.7000000000000002E-3</c:v>
                </c:pt>
                <c:pt idx="1866">
                  <c:v>7.7000000000000002E-3</c:v>
                </c:pt>
                <c:pt idx="1867">
                  <c:v>7.7019999999999996E-3</c:v>
                </c:pt>
                <c:pt idx="1868">
                  <c:v>7.7060000000000002E-3</c:v>
                </c:pt>
                <c:pt idx="1869">
                  <c:v>7.711E-3</c:v>
                </c:pt>
                <c:pt idx="1870">
                  <c:v>7.7190000000000002E-3</c:v>
                </c:pt>
                <c:pt idx="1871">
                  <c:v>7.7279999999999996E-3</c:v>
                </c:pt>
                <c:pt idx="1872">
                  <c:v>7.7390000000000002E-3</c:v>
                </c:pt>
                <c:pt idx="1873">
                  <c:v>7.7510000000000001E-3</c:v>
                </c:pt>
                <c:pt idx="1874">
                  <c:v>7.7660000000000003E-3</c:v>
                </c:pt>
                <c:pt idx="1875">
                  <c:v>7.7819999999999999E-3</c:v>
                </c:pt>
                <c:pt idx="1876">
                  <c:v>7.7999999999999996E-3</c:v>
                </c:pt>
                <c:pt idx="1877">
                  <c:v>7.8200000000000006E-3</c:v>
                </c:pt>
                <c:pt idx="1878">
                  <c:v>7.8410000000000007E-3</c:v>
                </c:pt>
                <c:pt idx="1879">
                  <c:v>7.8650000000000005E-3</c:v>
                </c:pt>
                <c:pt idx="1880">
                  <c:v>7.8899999999999994E-3</c:v>
                </c:pt>
                <c:pt idx="1881">
                  <c:v>7.9170000000000004E-3</c:v>
                </c:pt>
                <c:pt idx="1882">
                  <c:v>7.9450000000000007E-3</c:v>
                </c:pt>
                <c:pt idx="1883">
                  <c:v>7.9760000000000005E-3</c:v>
                </c:pt>
                <c:pt idx="1884">
                  <c:v>8.0079999999999995E-3</c:v>
                </c:pt>
                <c:pt idx="1885">
                  <c:v>8.0420000000000005E-3</c:v>
                </c:pt>
                <c:pt idx="1886">
                  <c:v>8.0780000000000001E-3</c:v>
                </c:pt>
                <c:pt idx="1887">
                  <c:v>8.116E-3</c:v>
                </c:pt>
                <c:pt idx="1888">
                  <c:v>8.1550000000000008E-3</c:v>
                </c:pt>
                <c:pt idx="1889">
                  <c:v>8.1960000000000002E-3</c:v>
                </c:pt>
                <c:pt idx="1890">
                  <c:v>8.2389999999999998E-3</c:v>
                </c:pt>
                <c:pt idx="1891">
                  <c:v>8.2839999999999997E-3</c:v>
                </c:pt>
                <c:pt idx="1892">
                  <c:v>8.3129999999999992E-3</c:v>
                </c:pt>
                <c:pt idx="1893">
                  <c:v>8.3440000000000007E-3</c:v>
                </c:pt>
                <c:pt idx="1894">
                  <c:v>8.3770000000000008E-3</c:v>
                </c:pt>
                <c:pt idx="1895">
                  <c:v>8.4119999999999993E-3</c:v>
                </c:pt>
                <c:pt idx="1896">
                  <c:v>8.4480000000000006E-3</c:v>
                </c:pt>
                <c:pt idx="1897">
                  <c:v>8.4770000000000002E-3</c:v>
                </c:pt>
                <c:pt idx="1898">
                  <c:v>8.5079999999999999E-3</c:v>
                </c:pt>
                <c:pt idx="1899">
                  <c:v>8.5400000000000007E-3</c:v>
                </c:pt>
                <c:pt idx="1900">
                  <c:v>8.574E-3</c:v>
                </c:pt>
                <c:pt idx="1901">
                  <c:v>8.6099999999999996E-3</c:v>
                </c:pt>
                <c:pt idx="1902">
                  <c:v>8.6339999999999993E-3</c:v>
                </c:pt>
                <c:pt idx="1903">
                  <c:v>8.6599999999999993E-3</c:v>
                </c:pt>
                <c:pt idx="1904">
                  <c:v>8.6009999999999993E-3</c:v>
                </c:pt>
                <c:pt idx="1905">
                  <c:v>8.5430000000000002E-3</c:v>
                </c:pt>
                <c:pt idx="1906">
                  <c:v>8.4880000000000008E-3</c:v>
                </c:pt>
                <c:pt idx="1907">
                  <c:v>8.4340000000000005E-3</c:v>
                </c:pt>
                <c:pt idx="1908">
                  <c:v>8.3820000000000006E-3</c:v>
                </c:pt>
                <c:pt idx="1909">
                  <c:v>8.3320000000000009E-3</c:v>
                </c:pt>
                <c:pt idx="1910">
                  <c:v>8.2830000000000004E-3</c:v>
                </c:pt>
                <c:pt idx="1911">
                  <c:v>8.2360000000000003E-3</c:v>
                </c:pt>
                <c:pt idx="1912">
                  <c:v>8.1919999999999996E-3</c:v>
                </c:pt>
                <c:pt idx="1913">
                  <c:v>8.149E-3</c:v>
                </c:pt>
                <c:pt idx="1914">
                  <c:v>8.1069999999999996E-3</c:v>
                </c:pt>
                <c:pt idx="1915">
                  <c:v>8.0680000000000005E-3</c:v>
                </c:pt>
                <c:pt idx="1916">
                  <c:v>8.0300000000000007E-3</c:v>
                </c:pt>
                <c:pt idx="1917">
                  <c:v>7.9939999999999994E-3</c:v>
                </c:pt>
                <c:pt idx="1918">
                  <c:v>7.9600000000000001E-3</c:v>
                </c:pt>
                <c:pt idx="1919">
                  <c:v>7.927E-3</c:v>
                </c:pt>
                <c:pt idx="1920">
                  <c:v>7.8969999999999995E-3</c:v>
                </c:pt>
                <c:pt idx="1921">
                  <c:v>7.868E-3</c:v>
                </c:pt>
                <c:pt idx="1922">
                  <c:v>7.8410000000000007E-3</c:v>
                </c:pt>
                <c:pt idx="1923">
                  <c:v>7.8150000000000008E-3</c:v>
                </c:pt>
                <c:pt idx="1924">
                  <c:v>7.7920000000000003E-3</c:v>
                </c:pt>
                <c:pt idx="1925">
                  <c:v>7.77E-3</c:v>
                </c:pt>
                <c:pt idx="1926">
                  <c:v>7.7499999999999999E-3</c:v>
                </c:pt>
                <c:pt idx="1927">
                  <c:v>7.7320000000000002E-3</c:v>
                </c:pt>
                <c:pt idx="1928">
                  <c:v>7.7159999999999998E-3</c:v>
                </c:pt>
                <c:pt idx="1929">
                  <c:v>7.7010000000000004E-3</c:v>
                </c:pt>
                <c:pt idx="1930">
                  <c:v>7.6880000000000004E-3</c:v>
                </c:pt>
                <c:pt idx="1931">
                  <c:v>7.6779999999999999E-3</c:v>
                </c:pt>
                <c:pt idx="1932">
                  <c:v>7.6680000000000003E-3</c:v>
                </c:pt>
                <c:pt idx="1933">
                  <c:v>7.6610000000000003E-3</c:v>
                </c:pt>
                <c:pt idx="1934">
                  <c:v>7.6550000000000003E-3</c:v>
                </c:pt>
                <c:pt idx="1935">
                  <c:v>7.6509999999999998E-3</c:v>
                </c:pt>
                <c:pt idx="1936">
                  <c:v>7.6490000000000004E-3</c:v>
                </c:pt>
                <c:pt idx="1937">
                  <c:v>7.6490000000000004E-3</c:v>
                </c:pt>
                <c:pt idx="1938">
                  <c:v>7.6499999999999997E-3</c:v>
                </c:pt>
                <c:pt idx="1939">
                  <c:v>7.6530000000000001E-3</c:v>
                </c:pt>
                <c:pt idx="1940">
                  <c:v>7.6579999999999999E-3</c:v>
                </c:pt>
                <c:pt idx="1941">
                  <c:v>7.6649999999999999E-3</c:v>
                </c:pt>
                <c:pt idx="1942">
                  <c:v>7.6740000000000003E-3</c:v>
                </c:pt>
                <c:pt idx="1943">
                  <c:v>7.6839999999999999E-3</c:v>
                </c:pt>
                <c:pt idx="1944">
                  <c:v>7.6959999999999997E-3</c:v>
                </c:pt>
                <c:pt idx="1945">
                  <c:v>7.7099999999999998E-3</c:v>
                </c:pt>
                <c:pt idx="1946">
                  <c:v>7.7260000000000002E-3</c:v>
                </c:pt>
                <c:pt idx="1947">
                  <c:v>7.7429999999999999E-3</c:v>
                </c:pt>
                <c:pt idx="1948">
                  <c:v>7.7629999999999999E-3</c:v>
                </c:pt>
                <c:pt idx="1949">
                  <c:v>7.7840000000000001E-3</c:v>
                </c:pt>
                <c:pt idx="1950">
                  <c:v>7.8069999999999997E-3</c:v>
                </c:pt>
                <c:pt idx="1951">
                  <c:v>7.8309999999999994E-3</c:v>
                </c:pt>
                <c:pt idx="1952">
                  <c:v>7.8580000000000004E-3</c:v>
                </c:pt>
                <c:pt idx="1953">
                  <c:v>7.8860000000000006E-3</c:v>
                </c:pt>
                <c:pt idx="1954">
                  <c:v>7.9159999999999994E-3</c:v>
                </c:pt>
                <c:pt idx="1955">
                  <c:v>7.9480000000000002E-3</c:v>
                </c:pt>
                <c:pt idx="1956">
                  <c:v>7.9810000000000002E-3</c:v>
                </c:pt>
                <c:pt idx="1957">
                  <c:v>8.0160000000000006E-3</c:v>
                </c:pt>
                <c:pt idx="1958">
                  <c:v>8.0339999999999995E-3</c:v>
                </c:pt>
                <c:pt idx="1959">
                  <c:v>8.0529999999999994E-3</c:v>
                </c:pt>
                <c:pt idx="1960">
                  <c:v>8.0730000000000003E-3</c:v>
                </c:pt>
                <c:pt idx="1961">
                  <c:v>8.0960000000000008E-3</c:v>
                </c:pt>
                <c:pt idx="1962">
                  <c:v>8.1200000000000005E-3</c:v>
                </c:pt>
                <c:pt idx="1963">
                  <c:v>8.1469999999999997E-3</c:v>
                </c:pt>
                <c:pt idx="1964">
                  <c:v>8.175E-3</c:v>
                </c:pt>
                <c:pt idx="1965">
                  <c:v>8.1869999999999998E-3</c:v>
                </c:pt>
                <c:pt idx="1966">
                  <c:v>8.201E-3</c:v>
                </c:pt>
                <c:pt idx="1967">
                  <c:v>8.2170000000000003E-3</c:v>
                </c:pt>
                <c:pt idx="1968">
                  <c:v>8.2349999999999993E-3</c:v>
                </c:pt>
                <c:pt idx="1969">
                  <c:v>8.2550000000000002E-3</c:v>
                </c:pt>
                <c:pt idx="1970">
                  <c:v>8.2679999999999993E-3</c:v>
                </c:pt>
                <c:pt idx="1971">
                  <c:v>8.2839999999999997E-3</c:v>
                </c:pt>
                <c:pt idx="1972">
                  <c:v>8.2349999999999993E-3</c:v>
                </c:pt>
                <c:pt idx="1973">
                  <c:v>8.1880000000000008E-3</c:v>
                </c:pt>
                <c:pt idx="1974">
                  <c:v>8.1429999999999992E-3</c:v>
                </c:pt>
                <c:pt idx="1975">
                  <c:v>8.0990000000000003E-3</c:v>
                </c:pt>
                <c:pt idx="1976">
                  <c:v>8.0569999999999999E-3</c:v>
                </c:pt>
                <c:pt idx="1977">
                  <c:v>8.0169999999999998E-3</c:v>
                </c:pt>
                <c:pt idx="1978">
                  <c:v>7.979E-3</c:v>
                </c:pt>
                <c:pt idx="1979">
                  <c:v>7.9430000000000004E-3</c:v>
                </c:pt>
                <c:pt idx="1980">
                  <c:v>7.9080000000000001E-3</c:v>
                </c:pt>
                <c:pt idx="1981">
                  <c:v>7.8750000000000001E-3</c:v>
                </c:pt>
                <c:pt idx="1982">
                  <c:v>7.8440000000000003E-3</c:v>
                </c:pt>
                <c:pt idx="1983">
                  <c:v>7.8150000000000008E-3</c:v>
                </c:pt>
                <c:pt idx="1984">
                  <c:v>7.7879999999999998E-3</c:v>
                </c:pt>
                <c:pt idx="1985">
                  <c:v>7.7619999999999998E-3</c:v>
                </c:pt>
                <c:pt idx="1986">
                  <c:v>7.7380000000000001E-3</c:v>
                </c:pt>
                <c:pt idx="1987">
                  <c:v>7.7159999999999998E-3</c:v>
                </c:pt>
                <c:pt idx="1988">
                  <c:v>7.6959999999999997E-3</c:v>
                </c:pt>
                <c:pt idx="1989">
                  <c:v>7.6769999999999998E-3</c:v>
                </c:pt>
                <c:pt idx="1990">
                  <c:v>7.6600000000000001E-3</c:v>
                </c:pt>
                <c:pt idx="1991">
                  <c:v>7.6449999999999999E-3</c:v>
                </c:pt>
                <c:pt idx="1992">
                  <c:v>7.6319999999999999E-3</c:v>
                </c:pt>
                <c:pt idx="1993">
                  <c:v>7.6210000000000002E-3</c:v>
                </c:pt>
                <c:pt idx="1994">
                  <c:v>7.6109999999999997E-3</c:v>
                </c:pt>
                <c:pt idx="1995">
                  <c:v>7.6030000000000004E-3</c:v>
                </c:pt>
                <c:pt idx="1996">
                  <c:v>7.5969999999999996E-3</c:v>
                </c:pt>
                <c:pt idx="1997">
                  <c:v>7.5929999999999999E-3</c:v>
                </c:pt>
                <c:pt idx="1998">
                  <c:v>7.5900000000000004E-3</c:v>
                </c:pt>
                <c:pt idx="1999">
                  <c:v>7.5890000000000003E-3</c:v>
                </c:pt>
                <c:pt idx="2000">
                  <c:v>7.5900000000000004E-3</c:v>
                </c:pt>
                <c:pt idx="2001">
                  <c:v>7.5929999999999999E-3</c:v>
                </c:pt>
                <c:pt idx="2002">
                  <c:v>7.5979999999999997E-3</c:v>
                </c:pt>
                <c:pt idx="2003">
                  <c:v>7.6039999999999996E-3</c:v>
                </c:pt>
                <c:pt idx="2004">
                  <c:v>7.6119999999999998E-3</c:v>
                </c:pt>
                <c:pt idx="2005">
                  <c:v>7.6220000000000003E-3</c:v>
                </c:pt>
                <c:pt idx="2006">
                  <c:v>7.6340000000000002E-3</c:v>
                </c:pt>
                <c:pt idx="2007">
                  <c:v>7.6470000000000002E-3</c:v>
                </c:pt>
                <c:pt idx="2008">
                  <c:v>7.6629999999999997E-3</c:v>
                </c:pt>
                <c:pt idx="2009">
                  <c:v>7.6800000000000002E-3</c:v>
                </c:pt>
                <c:pt idx="2010">
                  <c:v>7.6990000000000001E-3</c:v>
                </c:pt>
                <c:pt idx="2011">
                  <c:v>7.7190000000000002E-3</c:v>
                </c:pt>
                <c:pt idx="2012">
                  <c:v>7.7419999999999998E-3</c:v>
                </c:pt>
                <c:pt idx="2013">
                  <c:v>7.7660000000000003E-3</c:v>
                </c:pt>
                <c:pt idx="2014">
                  <c:v>7.7920000000000003E-3</c:v>
                </c:pt>
                <c:pt idx="2015">
                  <c:v>7.8200000000000006E-3</c:v>
                </c:pt>
                <c:pt idx="2016">
                  <c:v>7.8490000000000001E-3</c:v>
                </c:pt>
                <c:pt idx="2017">
                  <c:v>7.8810000000000009E-3</c:v>
                </c:pt>
                <c:pt idx="2018">
                  <c:v>7.9139999999999992E-3</c:v>
                </c:pt>
                <c:pt idx="2019">
                  <c:v>7.9489999999999995E-3</c:v>
                </c:pt>
                <c:pt idx="2020">
                  <c:v>7.9590000000000008E-3</c:v>
                </c:pt>
                <c:pt idx="2021">
                  <c:v>7.9719999999999999E-3</c:v>
                </c:pt>
                <c:pt idx="2022">
                  <c:v>7.9869999999999993E-3</c:v>
                </c:pt>
                <c:pt idx="2023">
                  <c:v>8.0029999999999997E-3</c:v>
                </c:pt>
                <c:pt idx="2024">
                  <c:v>8.0210000000000004E-3</c:v>
                </c:pt>
                <c:pt idx="2025">
                  <c:v>8.0409999999999995E-3</c:v>
                </c:pt>
                <c:pt idx="2026">
                  <c:v>8.0520000000000001E-3</c:v>
                </c:pt>
                <c:pt idx="2027">
                  <c:v>8.0649999999999993E-3</c:v>
                </c:pt>
                <c:pt idx="2028">
                  <c:v>8.0800000000000004E-3</c:v>
                </c:pt>
                <c:pt idx="2029">
                  <c:v>8.097E-3</c:v>
                </c:pt>
                <c:pt idx="2030">
                  <c:v>8.1150000000000007E-3</c:v>
                </c:pt>
                <c:pt idx="2031">
                  <c:v>8.1349999999999999E-3</c:v>
                </c:pt>
                <c:pt idx="2032">
                  <c:v>8.1480000000000007E-3</c:v>
                </c:pt>
                <c:pt idx="2033">
                  <c:v>8.1630000000000001E-3</c:v>
                </c:pt>
                <c:pt idx="2034">
                  <c:v>8.1799999999999998E-3</c:v>
                </c:pt>
                <c:pt idx="2035">
                  <c:v>8.1989999999999997E-3</c:v>
                </c:pt>
                <c:pt idx="2036">
                  <c:v>8.2190000000000006E-3</c:v>
                </c:pt>
                <c:pt idx="2037">
                  <c:v>8.2389999999999998E-3</c:v>
                </c:pt>
                <c:pt idx="2038">
                  <c:v>8.2609999999999992E-3</c:v>
                </c:pt>
                <c:pt idx="2039">
                  <c:v>8.2839999999999997E-3</c:v>
                </c:pt>
                <c:pt idx="2040">
                  <c:v>8.2430000000000003E-3</c:v>
                </c:pt>
                <c:pt idx="2041">
                  <c:v>8.2039999999999995E-3</c:v>
                </c:pt>
                <c:pt idx="2042">
                  <c:v>8.1659999999999996E-3</c:v>
                </c:pt>
                <c:pt idx="2043">
                  <c:v>8.1309999999999993E-3</c:v>
                </c:pt>
                <c:pt idx="2044">
                  <c:v>8.097E-3</c:v>
                </c:pt>
                <c:pt idx="2045">
                  <c:v>8.0649999999999993E-3</c:v>
                </c:pt>
                <c:pt idx="2046">
                  <c:v>8.0350000000000005E-3</c:v>
                </c:pt>
                <c:pt idx="2047">
                  <c:v>8.0059999999999992E-3</c:v>
                </c:pt>
                <c:pt idx="2048">
                  <c:v>7.979E-3</c:v>
                </c:pt>
                <c:pt idx="2049">
                  <c:v>7.9550000000000003E-3</c:v>
                </c:pt>
                <c:pt idx="2050">
                  <c:v>7.9310000000000005E-3</c:v>
                </c:pt>
                <c:pt idx="2051">
                  <c:v>7.9100000000000004E-3</c:v>
                </c:pt>
                <c:pt idx="2052">
                  <c:v>7.8910000000000004E-3</c:v>
                </c:pt>
                <c:pt idx="2053">
                  <c:v>7.8729999999999998E-3</c:v>
                </c:pt>
                <c:pt idx="2054">
                  <c:v>7.8569999999999994E-3</c:v>
                </c:pt>
                <c:pt idx="2055">
                  <c:v>7.842E-3</c:v>
                </c:pt>
                <c:pt idx="2056">
                  <c:v>7.8300000000000002E-3</c:v>
                </c:pt>
                <c:pt idx="2057">
                  <c:v>7.8189999999999996E-3</c:v>
                </c:pt>
                <c:pt idx="2058">
                  <c:v>7.8100000000000001E-3</c:v>
                </c:pt>
                <c:pt idx="2059">
                  <c:v>7.803E-3</c:v>
                </c:pt>
                <c:pt idx="2060">
                  <c:v>7.7980000000000002E-3</c:v>
                </c:pt>
                <c:pt idx="2061">
                  <c:v>7.7949999999999998E-3</c:v>
                </c:pt>
                <c:pt idx="2062">
                  <c:v>7.7929999999999996E-3</c:v>
                </c:pt>
                <c:pt idx="2063">
                  <c:v>7.7929999999999996E-3</c:v>
                </c:pt>
                <c:pt idx="2064">
                  <c:v>7.7949999999999998E-3</c:v>
                </c:pt>
                <c:pt idx="2065">
                  <c:v>7.7980000000000002E-3</c:v>
                </c:pt>
                <c:pt idx="2066">
                  <c:v>7.8040000000000002E-3</c:v>
                </c:pt>
                <c:pt idx="2067">
                  <c:v>7.8110000000000002E-3</c:v>
                </c:pt>
                <c:pt idx="2068">
                  <c:v>7.8200000000000006E-3</c:v>
                </c:pt>
                <c:pt idx="2069">
                  <c:v>7.8309999999999994E-3</c:v>
                </c:pt>
                <c:pt idx="2070">
                  <c:v>7.8429999999999993E-3</c:v>
                </c:pt>
                <c:pt idx="2071">
                  <c:v>7.8569999999999994E-3</c:v>
                </c:pt>
                <c:pt idx="2072">
                  <c:v>7.8729999999999998E-3</c:v>
                </c:pt>
                <c:pt idx="2073">
                  <c:v>7.8910000000000004E-3</c:v>
                </c:pt>
                <c:pt idx="2074">
                  <c:v>7.9109999999999996E-3</c:v>
                </c:pt>
                <c:pt idx="2075">
                  <c:v>7.9319999999999998E-3</c:v>
                </c:pt>
                <c:pt idx="2076">
                  <c:v>7.9559999999999995E-3</c:v>
                </c:pt>
                <c:pt idx="2077">
                  <c:v>7.9799999999999992E-3</c:v>
                </c:pt>
                <c:pt idx="2078">
                  <c:v>8.0070000000000002E-3</c:v>
                </c:pt>
                <c:pt idx="2079">
                  <c:v>8.0149999999999996E-3</c:v>
                </c:pt>
                <c:pt idx="2080">
                  <c:v>8.0239999999999999E-3</c:v>
                </c:pt>
                <c:pt idx="2081">
                  <c:v>8.0359999999999997E-3</c:v>
                </c:pt>
                <c:pt idx="2082">
                  <c:v>8.0490000000000006E-3</c:v>
                </c:pt>
                <c:pt idx="2083">
                  <c:v>8.064E-3</c:v>
                </c:pt>
                <c:pt idx="2084">
                  <c:v>8.0800000000000004E-3</c:v>
                </c:pt>
                <c:pt idx="2085">
                  <c:v>8.0890000000000007E-3</c:v>
                </c:pt>
                <c:pt idx="2086">
                  <c:v>8.0990000000000003E-3</c:v>
                </c:pt>
                <c:pt idx="2087">
                  <c:v>8.1119999999999994E-3</c:v>
                </c:pt>
                <c:pt idx="2088">
                  <c:v>8.1259999999999995E-3</c:v>
                </c:pt>
                <c:pt idx="2089">
                  <c:v>8.1419999999999999E-3</c:v>
                </c:pt>
                <c:pt idx="2090">
                  <c:v>8.1589999999999996E-3</c:v>
                </c:pt>
                <c:pt idx="2091">
                  <c:v>8.1700000000000002E-3</c:v>
                </c:pt>
                <c:pt idx="2092">
                  <c:v>8.182E-3</c:v>
                </c:pt>
                <c:pt idx="2093">
                  <c:v>8.1960000000000002E-3</c:v>
                </c:pt>
                <c:pt idx="2094">
                  <c:v>8.2109999999999995E-3</c:v>
                </c:pt>
                <c:pt idx="2095">
                  <c:v>8.2290000000000002E-3</c:v>
                </c:pt>
                <c:pt idx="2096">
                  <c:v>8.2480000000000001E-3</c:v>
                </c:pt>
                <c:pt idx="2097">
                  <c:v>8.2649999999999998E-3</c:v>
                </c:pt>
                <c:pt idx="2098">
                  <c:v>8.2839999999999997E-3</c:v>
                </c:pt>
                <c:pt idx="2099">
                  <c:v>8.2920000000000008E-3</c:v>
                </c:pt>
                <c:pt idx="2100">
                  <c:v>8.3009999999999994E-3</c:v>
                </c:pt>
                <c:pt idx="2101">
                  <c:v>8.3119999999999999E-3</c:v>
                </c:pt>
                <c:pt idx="2102">
                  <c:v>8.3250000000000008E-3</c:v>
                </c:pt>
                <c:pt idx="2103">
                  <c:v>8.3389999999999992E-3</c:v>
                </c:pt>
                <c:pt idx="2104">
                  <c:v>8.3560000000000006E-3</c:v>
                </c:pt>
                <c:pt idx="2105">
                  <c:v>8.3739999999999995E-3</c:v>
                </c:pt>
                <c:pt idx="2106">
                  <c:v>8.3940000000000004E-3</c:v>
                </c:pt>
                <c:pt idx="2107">
                  <c:v>8.4150000000000006E-3</c:v>
                </c:pt>
                <c:pt idx="2108">
                  <c:v>8.3829999999999998E-3</c:v>
                </c:pt>
                <c:pt idx="2109">
                  <c:v>8.352E-3</c:v>
                </c:pt>
                <c:pt idx="2110">
                  <c:v>8.3230000000000005E-3</c:v>
                </c:pt>
                <c:pt idx="2111">
                  <c:v>8.2959999999999996E-3</c:v>
                </c:pt>
                <c:pt idx="2112">
                  <c:v>8.2710000000000006E-3</c:v>
                </c:pt>
                <c:pt idx="2113">
                  <c:v>8.2470000000000009E-3</c:v>
                </c:pt>
                <c:pt idx="2114">
                  <c:v>8.2249999999999997E-3</c:v>
                </c:pt>
                <c:pt idx="2115">
                  <c:v>8.2050000000000005E-3</c:v>
                </c:pt>
                <c:pt idx="2116">
                  <c:v>8.1869999999999998E-3</c:v>
                </c:pt>
                <c:pt idx="2117">
                  <c:v>8.1709999999999994E-3</c:v>
                </c:pt>
                <c:pt idx="2118">
                  <c:v>8.1560000000000001E-3</c:v>
                </c:pt>
                <c:pt idx="2119">
                  <c:v>8.1429999999999992E-3</c:v>
                </c:pt>
                <c:pt idx="2120">
                  <c:v>8.1320000000000003E-3</c:v>
                </c:pt>
                <c:pt idx="2121">
                  <c:v>8.123E-3</c:v>
                </c:pt>
                <c:pt idx="2122">
                  <c:v>8.1150000000000007E-3</c:v>
                </c:pt>
                <c:pt idx="2123">
                  <c:v>8.1089999999999999E-3</c:v>
                </c:pt>
                <c:pt idx="2124">
                  <c:v>8.1049999999999994E-3</c:v>
                </c:pt>
                <c:pt idx="2125">
                  <c:v>8.1030000000000008E-3</c:v>
                </c:pt>
                <c:pt idx="2126">
                  <c:v>8.1030000000000008E-3</c:v>
                </c:pt>
                <c:pt idx="2127">
                  <c:v>8.1040000000000001E-3</c:v>
                </c:pt>
                <c:pt idx="2128">
                  <c:v>8.1069999999999996E-3</c:v>
                </c:pt>
                <c:pt idx="2129">
                  <c:v>8.1119999999999994E-3</c:v>
                </c:pt>
                <c:pt idx="2130">
                  <c:v>8.1189999999999995E-3</c:v>
                </c:pt>
                <c:pt idx="2131">
                  <c:v>8.1279999999999998E-3</c:v>
                </c:pt>
                <c:pt idx="2132">
                  <c:v>8.1379999999999994E-3</c:v>
                </c:pt>
                <c:pt idx="2133">
                  <c:v>8.1499999999999993E-3</c:v>
                </c:pt>
                <c:pt idx="2134">
                  <c:v>8.1639999999999994E-3</c:v>
                </c:pt>
                <c:pt idx="2135">
                  <c:v>8.1790000000000005E-3</c:v>
                </c:pt>
                <c:pt idx="2136">
                  <c:v>8.1790000000000005E-3</c:v>
                </c:pt>
                <c:pt idx="2137">
                  <c:v>8.1810000000000008E-3</c:v>
                </c:pt>
                <c:pt idx="2138">
                  <c:v>8.1840000000000003E-3</c:v>
                </c:pt>
                <c:pt idx="2139">
                  <c:v>8.1890000000000001E-3</c:v>
                </c:pt>
                <c:pt idx="2140">
                  <c:v>8.1960000000000002E-3</c:v>
                </c:pt>
                <c:pt idx="2141">
                  <c:v>8.2050000000000005E-3</c:v>
                </c:pt>
                <c:pt idx="2142">
                  <c:v>8.2150000000000001E-3</c:v>
                </c:pt>
                <c:pt idx="2143">
                  <c:v>8.2140000000000008E-3</c:v>
                </c:pt>
                <c:pt idx="2144">
                  <c:v>8.2150000000000001E-3</c:v>
                </c:pt>
                <c:pt idx="2145">
                  <c:v>8.2179999999999996E-3</c:v>
                </c:pt>
                <c:pt idx="2146">
                  <c:v>8.2220000000000001E-3</c:v>
                </c:pt>
                <c:pt idx="2147">
                  <c:v>8.2290000000000002E-3</c:v>
                </c:pt>
                <c:pt idx="2148">
                  <c:v>8.2369999999999995E-3</c:v>
                </c:pt>
                <c:pt idx="2149">
                  <c:v>8.2319999999999997E-3</c:v>
                </c:pt>
                <c:pt idx="2150">
                  <c:v>8.2290000000000002E-3</c:v>
                </c:pt>
                <c:pt idx="2151">
                  <c:v>8.2269999999999999E-3</c:v>
                </c:pt>
                <c:pt idx="2152">
                  <c:v>8.2269999999999999E-3</c:v>
                </c:pt>
                <c:pt idx="2153">
                  <c:v>8.2299999999999995E-3</c:v>
                </c:pt>
                <c:pt idx="2154">
                  <c:v>8.234E-3</c:v>
                </c:pt>
                <c:pt idx="2155">
                  <c:v>8.2389999999999998E-3</c:v>
                </c:pt>
                <c:pt idx="2156">
                  <c:v>8.2470000000000009E-3</c:v>
                </c:pt>
                <c:pt idx="2157">
                  <c:v>8.2480000000000001E-3</c:v>
                </c:pt>
                <c:pt idx="2158">
                  <c:v>8.2520000000000007E-3</c:v>
                </c:pt>
                <c:pt idx="2159">
                  <c:v>8.2570000000000005E-3</c:v>
                </c:pt>
                <c:pt idx="2160">
                  <c:v>8.2640000000000005E-3</c:v>
                </c:pt>
                <c:pt idx="2161">
                  <c:v>8.2730000000000008E-3</c:v>
                </c:pt>
                <c:pt idx="2162">
                  <c:v>8.2760000000000004E-3</c:v>
                </c:pt>
                <c:pt idx="2163">
                  <c:v>8.2769999999999996E-3</c:v>
                </c:pt>
                <c:pt idx="2164">
                  <c:v>8.2789999999999999E-3</c:v>
                </c:pt>
                <c:pt idx="2165">
                  <c:v>8.2839999999999997E-3</c:v>
                </c:pt>
                <c:pt idx="2166">
                  <c:v>8.2869999999999992E-3</c:v>
                </c:pt>
                <c:pt idx="2167">
                  <c:v>8.2920000000000008E-3</c:v>
                </c:pt>
                <c:pt idx="2168">
                  <c:v>8.2990000000000008E-3</c:v>
                </c:pt>
                <c:pt idx="2169">
                  <c:v>8.3070000000000001E-3</c:v>
                </c:pt>
                <c:pt idx="2170">
                  <c:v>8.3180000000000007E-3</c:v>
                </c:pt>
                <c:pt idx="2171">
                  <c:v>8.3300000000000006E-3</c:v>
                </c:pt>
                <c:pt idx="2172">
                  <c:v>8.3440000000000007E-3</c:v>
                </c:pt>
                <c:pt idx="2173">
                  <c:v>8.3599999999999994E-3</c:v>
                </c:pt>
                <c:pt idx="2174">
                  <c:v>8.3770000000000008E-3</c:v>
                </c:pt>
                <c:pt idx="2175">
                  <c:v>8.3960000000000007E-3</c:v>
                </c:pt>
                <c:pt idx="2176">
                  <c:v>8.3750000000000005E-3</c:v>
                </c:pt>
                <c:pt idx="2177">
                  <c:v>8.3560000000000006E-3</c:v>
                </c:pt>
                <c:pt idx="2178">
                  <c:v>8.3389999999999992E-3</c:v>
                </c:pt>
                <c:pt idx="2179">
                  <c:v>8.3230000000000005E-3</c:v>
                </c:pt>
                <c:pt idx="2180">
                  <c:v>8.3099999999999997E-3</c:v>
                </c:pt>
                <c:pt idx="2181">
                  <c:v>8.2979999999999998E-3</c:v>
                </c:pt>
                <c:pt idx="2182">
                  <c:v>8.2869999999999992E-3</c:v>
                </c:pt>
                <c:pt idx="2183">
                  <c:v>8.2789999999999999E-3</c:v>
                </c:pt>
                <c:pt idx="2184">
                  <c:v>8.2719999999999998E-3</c:v>
                </c:pt>
                <c:pt idx="2185">
                  <c:v>8.267E-3</c:v>
                </c:pt>
                <c:pt idx="2186">
                  <c:v>8.2640000000000005E-3</c:v>
                </c:pt>
                <c:pt idx="2187">
                  <c:v>8.2629999999999995E-3</c:v>
                </c:pt>
                <c:pt idx="2188">
                  <c:v>8.2629999999999995E-3</c:v>
                </c:pt>
                <c:pt idx="2189">
                  <c:v>8.2660000000000008E-3</c:v>
                </c:pt>
                <c:pt idx="2190">
                  <c:v>8.2699999999999996E-3</c:v>
                </c:pt>
                <c:pt idx="2191">
                  <c:v>8.2760000000000004E-3</c:v>
                </c:pt>
                <c:pt idx="2192">
                  <c:v>8.2740000000000001E-3</c:v>
                </c:pt>
                <c:pt idx="2193">
                  <c:v>8.2740000000000001E-3</c:v>
                </c:pt>
                <c:pt idx="2194">
                  <c:v>8.2749999999999994E-3</c:v>
                </c:pt>
                <c:pt idx="2195">
                  <c:v>8.2789999999999999E-3</c:v>
                </c:pt>
                <c:pt idx="2196">
                  <c:v>8.2789999999999999E-3</c:v>
                </c:pt>
                <c:pt idx="2197">
                  <c:v>8.2799999999999992E-3</c:v>
                </c:pt>
                <c:pt idx="2198">
                  <c:v>8.2839999999999997E-3</c:v>
                </c:pt>
                <c:pt idx="2199">
                  <c:v>8.2819999999999994E-3</c:v>
                </c:pt>
                <c:pt idx="2200">
                  <c:v>8.2819999999999994E-3</c:v>
                </c:pt>
                <c:pt idx="2201">
                  <c:v>8.2839999999999997E-3</c:v>
                </c:pt>
                <c:pt idx="2202">
                  <c:v>8.2830000000000004E-3</c:v>
                </c:pt>
                <c:pt idx="2203">
                  <c:v>8.2830000000000004E-3</c:v>
                </c:pt>
                <c:pt idx="2204">
                  <c:v>8.286E-3</c:v>
                </c:pt>
                <c:pt idx="2205">
                  <c:v>8.2900000000000005E-3</c:v>
                </c:pt>
                <c:pt idx="2206">
                  <c:v>8.2959999999999996E-3</c:v>
                </c:pt>
                <c:pt idx="2207">
                  <c:v>8.3040000000000006E-3</c:v>
                </c:pt>
                <c:pt idx="2208">
                  <c:v>8.3140000000000002E-3</c:v>
                </c:pt>
                <c:pt idx="2209">
                  <c:v>8.3250000000000008E-3</c:v>
                </c:pt>
                <c:pt idx="2210">
                  <c:v>8.3119999999999999E-3</c:v>
                </c:pt>
                <c:pt idx="2211">
                  <c:v>8.3009999999999994E-3</c:v>
                </c:pt>
                <c:pt idx="2212">
                  <c:v>8.2920000000000008E-3</c:v>
                </c:pt>
                <c:pt idx="2213">
                  <c:v>8.2850000000000007E-3</c:v>
                </c:pt>
                <c:pt idx="2214">
                  <c:v>8.2789999999999999E-3</c:v>
                </c:pt>
                <c:pt idx="2215">
                  <c:v>8.2749999999999994E-3</c:v>
                </c:pt>
                <c:pt idx="2216">
                  <c:v>8.2730000000000008E-3</c:v>
                </c:pt>
                <c:pt idx="2217">
                  <c:v>8.2730000000000008E-3</c:v>
                </c:pt>
                <c:pt idx="2218">
                  <c:v>8.2740000000000001E-3</c:v>
                </c:pt>
                <c:pt idx="2219">
                  <c:v>8.2769999999999996E-3</c:v>
                </c:pt>
                <c:pt idx="2220">
                  <c:v>8.2830000000000004E-3</c:v>
                </c:pt>
                <c:pt idx="2221">
                  <c:v>8.2819999999999994E-3</c:v>
                </c:pt>
                <c:pt idx="2222">
                  <c:v>8.2839999999999997E-3</c:v>
                </c:pt>
                <c:pt idx="2223">
                  <c:v>8.2719999999999998E-3</c:v>
                </c:pt>
                <c:pt idx="2224">
                  <c:v>8.2620000000000002E-3</c:v>
                </c:pt>
                <c:pt idx="2225">
                  <c:v>8.2539999999999992E-3</c:v>
                </c:pt>
                <c:pt idx="2226">
                  <c:v>8.2470000000000009E-3</c:v>
                </c:pt>
                <c:pt idx="2227">
                  <c:v>8.2419999999999993E-3</c:v>
                </c:pt>
                <c:pt idx="2228">
                  <c:v>8.2389999999999998E-3</c:v>
                </c:pt>
                <c:pt idx="2229">
                  <c:v>8.2380000000000005E-3</c:v>
                </c:pt>
                <c:pt idx="2230">
                  <c:v>8.2389999999999998E-3</c:v>
                </c:pt>
                <c:pt idx="2231">
                  <c:v>8.2410000000000001E-3</c:v>
                </c:pt>
                <c:pt idx="2232">
                  <c:v>8.2450000000000006E-3</c:v>
                </c:pt>
                <c:pt idx="2233">
                  <c:v>8.2509999999999997E-3</c:v>
                </c:pt>
                <c:pt idx="2234">
                  <c:v>8.2590000000000007E-3</c:v>
                </c:pt>
                <c:pt idx="2235">
                  <c:v>8.2679999999999993E-3</c:v>
                </c:pt>
                <c:pt idx="2236">
                  <c:v>8.2799999999999992E-3</c:v>
                </c:pt>
                <c:pt idx="2237">
                  <c:v>8.293E-3</c:v>
                </c:pt>
                <c:pt idx="2238">
                  <c:v>8.3079999999999994E-3</c:v>
                </c:pt>
                <c:pt idx="2239">
                  <c:v>8.3239999999999998E-3</c:v>
                </c:pt>
                <c:pt idx="2240">
                  <c:v>8.3429999999999997E-3</c:v>
                </c:pt>
                <c:pt idx="2241">
                  <c:v>8.3630000000000006E-3</c:v>
                </c:pt>
                <c:pt idx="2242">
                  <c:v>8.3850000000000001E-3</c:v>
                </c:pt>
                <c:pt idx="2243">
                  <c:v>8.4089999999999998E-3</c:v>
                </c:pt>
                <c:pt idx="2244">
                  <c:v>8.4030000000000007E-3</c:v>
                </c:pt>
                <c:pt idx="2245">
                  <c:v>8.3979999999999992E-3</c:v>
                </c:pt>
                <c:pt idx="2246">
                  <c:v>8.3960000000000007E-3</c:v>
                </c:pt>
                <c:pt idx="2247">
                  <c:v>8.3949999999999997E-3</c:v>
                </c:pt>
                <c:pt idx="2248">
                  <c:v>8.3960000000000007E-3</c:v>
                </c:pt>
                <c:pt idx="2249">
                  <c:v>8.3840000000000008E-3</c:v>
                </c:pt>
                <c:pt idx="2250">
                  <c:v>8.3750000000000005E-3</c:v>
                </c:pt>
                <c:pt idx="2251">
                  <c:v>8.3669999999999994E-3</c:v>
                </c:pt>
                <c:pt idx="2252">
                  <c:v>8.3610000000000004E-3</c:v>
                </c:pt>
                <c:pt idx="2253">
                  <c:v>8.3569999999999998E-3</c:v>
                </c:pt>
                <c:pt idx="2254">
                  <c:v>8.3540000000000003E-3</c:v>
                </c:pt>
                <c:pt idx="2255">
                  <c:v>8.3529999999999993E-3</c:v>
                </c:pt>
                <c:pt idx="2256">
                  <c:v>8.3540000000000003E-3</c:v>
                </c:pt>
                <c:pt idx="2257">
                  <c:v>8.3470000000000003E-3</c:v>
                </c:pt>
                <c:pt idx="2258">
                  <c:v>8.3409999999999995E-3</c:v>
                </c:pt>
                <c:pt idx="2259">
                  <c:v>8.3370000000000007E-3</c:v>
                </c:pt>
                <c:pt idx="2260">
                  <c:v>8.3350000000000004E-3</c:v>
                </c:pt>
                <c:pt idx="2261">
                  <c:v>8.3280000000000003E-3</c:v>
                </c:pt>
                <c:pt idx="2262">
                  <c:v>8.3230000000000005E-3</c:v>
                </c:pt>
                <c:pt idx="2263">
                  <c:v>8.3199999999999993E-3</c:v>
                </c:pt>
                <c:pt idx="2264">
                  <c:v>8.3180000000000007E-3</c:v>
                </c:pt>
                <c:pt idx="2265">
                  <c:v>8.3180000000000007E-3</c:v>
                </c:pt>
                <c:pt idx="2266">
                  <c:v>8.3199999999999993E-3</c:v>
                </c:pt>
                <c:pt idx="2267">
                  <c:v>8.3239999999999998E-3</c:v>
                </c:pt>
                <c:pt idx="2268">
                  <c:v>8.3169999999999997E-3</c:v>
                </c:pt>
                <c:pt idx="2269">
                  <c:v>8.3110000000000007E-3</c:v>
                </c:pt>
                <c:pt idx="2270">
                  <c:v>8.3079999999999994E-3</c:v>
                </c:pt>
                <c:pt idx="2271">
                  <c:v>8.3059999999999991E-3</c:v>
                </c:pt>
                <c:pt idx="2272">
                  <c:v>8.3059999999999991E-3</c:v>
                </c:pt>
                <c:pt idx="2273">
                  <c:v>8.3079999999999994E-3</c:v>
                </c:pt>
                <c:pt idx="2274">
                  <c:v>8.3110000000000007E-3</c:v>
                </c:pt>
                <c:pt idx="2275">
                  <c:v>8.3169999999999997E-3</c:v>
                </c:pt>
                <c:pt idx="2276">
                  <c:v>8.3070000000000001E-3</c:v>
                </c:pt>
                <c:pt idx="2277">
                  <c:v>8.2979999999999998E-3</c:v>
                </c:pt>
                <c:pt idx="2278">
                  <c:v>8.2920000000000008E-3</c:v>
                </c:pt>
                <c:pt idx="2279">
                  <c:v>8.2869999999999992E-3</c:v>
                </c:pt>
                <c:pt idx="2280">
                  <c:v>8.2839999999999997E-3</c:v>
                </c:pt>
                <c:pt idx="2281">
                  <c:v>8.26E-3</c:v>
                </c:pt>
                <c:pt idx="2282">
                  <c:v>8.2369999999999995E-3</c:v>
                </c:pt>
                <c:pt idx="2283">
                  <c:v>8.2170000000000003E-3</c:v>
                </c:pt>
                <c:pt idx="2284">
                  <c:v>8.1980000000000004E-3</c:v>
                </c:pt>
                <c:pt idx="2285">
                  <c:v>8.1810000000000008E-3</c:v>
                </c:pt>
                <c:pt idx="2286">
                  <c:v>8.1659999999999996E-3</c:v>
                </c:pt>
                <c:pt idx="2287">
                  <c:v>8.1519999999999995E-3</c:v>
                </c:pt>
                <c:pt idx="2288">
                  <c:v>8.1399999999999997E-3</c:v>
                </c:pt>
                <c:pt idx="2289">
                  <c:v>8.1309999999999993E-3</c:v>
                </c:pt>
                <c:pt idx="2290">
                  <c:v>8.1220000000000007E-3</c:v>
                </c:pt>
                <c:pt idx="2291">
                  <c:v>8.116E-3</c:v>
                </c:pt>
                <c:pt idx="2292">
                  <c:v>8.1119999999999994E-3</c:v>
                </c:pt>
                <c:pt idx="2293">
                  <c:v>8.1089999999999999E-3</c:v>
                </c:pt>
                <c:pt idx="2294">
                  <c:v>8.1080000000000006E-3</c:v>
                </c:pt>
                <c:pt idx="2295">
                  <c:v>8.1089999999999999E-3</c:v>
                </c:pt>
                <c:pt idx="2296">
                  <c:v>8.1110000000000002E-3</c:v>
                </c:pt>
                <c:pt idx="2297">
                  <c:v>8.1150000000000007E-3</c:v>
                </c:pt>
                <c:pt idx="2298">
                  <c:v>8.1220000000000007E-3</c:v>
                </c:pt>
                <c:pt idx="2299">
                  <c:v>8.1300000000000001E-3</c:v>
                </c:pt>
                <c:pt idx="2300">
                  <c:v>8.1390000000000004E-3</c:v>
                </c:pt>
                <c:pt idx="2301">
                  <c:v>8.1510000000000003E-3</c:v>
                </c:pt>
                <c:pt idx="2302">
                  <c:v>8.1639999999999994E-3</c:v>
                </c:pt>
                <c:pt idx="2303">
                  <c:v>8.1790000000000005E-3</c:v>
                </c:pt>
                <c:pt idx="2304">
                  <c:v>8.1960000000000002E-3</c:v>
                </c:pt>
                <c:pt idx="2305">
                  <c:v>8.2140000000000008E-3</c:v>
                </c:pt>
                <c:pt idx="2306">
                  <c:v>8.2349999999999993E-3</c:v>
                </c:pt>
                <c:pt idx="2307">
                  <c:v>8.2570000000000005E-3</c:v>
                </c:pt>
                <c:pt idx="2308">
                  <c:v>8.2810000000000002E-3</c:v>
                </c:pt>
                <c:pt idx="2309">
                  <c:v>8.3070000000000001E-3</c:v>
                </c:pt>
                <c:pt idx="2310">
                  <c:v>8.3339999999999994E-3</c:v>
                </c:pt>
                <c:pt idx="2311">
                  <c:v>8.3639999999999999E-3</c:v>
                </c:pt>
                <c:pt idx="2312">
                  <c:v>8.3569999999999998E-3</c:v>
                </c:pt>
                <c:pt idx="2313">
                  <c:v>8.3359999999999997E-3</c:v>
                </c:pt>
                <c:pt idx="2314">
                  <c:v>8.3160000000000005E-3</c:v>
                </c:pt>
                <c:pt idx="2315">
                  <c:v>8.2979999999999998E-3</c:v>
                </c:pt>
                <c:pt idx="2316">
                  <c:v>8.2799999999999992E-3</c:v>
                </c:pt>
                <c:pt idx="2317">
                  <c:v>8.2609999999999992E-3</c:v>
                </c:pt>
                <c:pt idx="2318">
                  <c:v>8.2439999999999996E-3</c:v>
                </c:pt>
                <c:pt idx="2319">
                  <c:v>8.2290000000000002E-3</c:v>
                </c:pt>
                <c:pt idx="2320">
                  <c:v>8.2159999999999993E-3</c:v>
                </c:pt>
                <c:pt idx="2321">
                  <c:v>8.2050000000000005E-3</c:v>
                </c:pt>
                <c:pt idx="2322">
                  <c:v>8.1949999999999992E-3</c:v>
                </c:pt>
                <c:pt idx="2323">
                  <c:v>8.1880000000000008E-3</c:v>
                </c:pt>
                <c:pt idx="2324">
                  <c:v>8.1709999999999994E-3</c:v>
                </c:pt>
                <c:pt idx="2325">
                  <c:v>8.1569999999999993E-3</c:v>
                </c:pt>
                <c:pt idx="2326">
                  <c:v>8.1449999999999995E-3</c:v>
                </c:pt>
                <c:pt idx="2327">
                  <c:v>8.1340000000000006E-3</c:v>
                </c:pt>
                <c:pt idx="2328">
                  <c:v>8.1250000000000003E-3</c:v>
                </c:pt>
                <c:pt idx="2329">
                  <c:v>8.1180000000000002E-3</c:v>
                </c:pt>
                <c:pt idx="2330">
                  <c:v>8.1119999999999994E-3</c:v>
                </c:pt>
                <c:pt idx="2331">
                  <c:v>8.097E-3</c:v>
                </c:pt>
                <c:pt idx="2332">
                  <c:v>8.0829999999999999E-3</c:v>
                </c:pt>
                <c:pt idx="2333">
                  <c:v>8.071E-3</c:v>
                </c:pt>
                <c:pt idx="2334">
                  <c:v>8.0610000000000005E-3</c:v>
                </c:pt>
                <c:pt idx="2335">
                  <c:v>8.0529999999999994E-3</c:v>
                </c:pt>
                <c:pt idx="2336">
                  <c:v>8.0210000000000004E-3</c:v>
                </c:pt>
                <c:pt idx="2337">
                  <c:v>7.9909999999999998E-3</c:v>
                </c:pt>
                <c:pt idx="2338">
                  <c:v>7.9629999999999996E-3</c:v>
                </c:pt>
                <c:pt idx="2339">
                  <c:v>7.9360000000000003E-3</c:v>
                </c:pt>
                <c:pt idx="2340">
                  <c:v>7.9120000000000006E-3</c:v>
                </c:pt>
                <c:pt idx="2341">
                  <c:v>7.8890000000000002E-3</c:v>
                </c:pt>
                <c:pt idx="2342">
                  <c:v>7.868E-3</c:v>
                </c:pt>
                <c:pt idx="2343">
                  <c:v>7.8480000000000008E-3</c:v>
                </c:pt>
                <c:pt idx="2344">
                  <c:v>7.8309999999999994E-3</c:v>
                </c:pt>
                <c:pt idx="2345">
                  <c:v>7.8150000000000008E-3</c:v>
                </c:pt>
                <c:pt idx="2346">
                  <c:v>7.8009999999999998E-3</c:v>
                </c:pt>
                <c:pt idx="2347">
                  <c:v>7.7889999999999999E-3</c:v>
                </c:pt>
                <c:pt idx="2348">
                  <c:v>7.7790000000000003E-3</c:v>
                </c:pt>
                <c:pt idx="2349">
                  <c:v>7.77E-3</c:v>
                </c:pt>
                <c:pt idx="2350">
                  <c:v>7.7629999999999999E-3</c:v>
                </c:pt>
                <c:pt idx="2351">
                  <c:v>7.7580000000000001E-3</c:v>
                </c:pt>
                <c:pt idx="2352">
                  <c:v>7.7549999999999997E-3</c:v>
                </c:pt>
                <c:pt idx="2353">
                  <c:v>7.7530000000000003E-3</c:v>
                </c:pt>
                <c:pt idx="2354">
                  <c:v>7.7530000000000003E-3</c:v>
                </c:pt>
                <c:pt idx="2355">
                  <c:v>7.7559999999999999E-3</c:v>
                </c:pt>
                <c:pt idx="2356">
                  <c:v>7.7590000000000003E-3</c:v>
                </c:pt>
                <c:pt idx="2357">
                  <c:v>7.7650000000000002E-3</c:v>
                </c:pt>
                <c:pt idx="2358">
                  <c:v>7.7720000000000003E-3</c:v>
                </c:pt>
                <c:pt idx="2359">
                  <c:v>7.7819999999999999E-3</c:v>
                </c:pt>
                <c:pt idx="2360">
                  <c:v>7.7929999999999996E-3</c:v>
                </c:pt>
                <c:pt idx="2361">
                  <c:v>7.8050000000000003E-3</c:v>
                </c:pt>
                <c:pt idx="2362">
                  <c:v>7.8200000000000006E-3</c:v>
                </c:pt>
                <c:pt idx="2363">
                  <c:v>7.8359999999999992E-3</c:v>
                </c:pt>
                <c:pt idx="2364">
                  <c:v>7.8539999999999999E-3</c:v>
                </c:pt>
                <c:pt idx="2365">
                  <c:v>7.8740000000000008E-3</c:v>
                </c:pt>
                <c:pt idx="2366">
                  <c:v>7.8960000000000002E-3</c:v>
                </c:pt>
                <c:pt idx="2367">
                  <c:v>7.9190000000000007E-3</c:v>
                </c:pt>
                <c:pt idx="2368">
                  <c:v>7.9450000000000007E-3</c:v>
                </c:pt>
                <c:pt idx="2369">
                  <c:v>7.9719999999999999E-3</c:v>
                </c:pt>
                <c:pt idx="2370">
                  <c:v>8.0000000000000002E-3</c:v>
                </c:pt>
                <c:pt idx="2371">
                  <c:v>8.0309999999999999E-3</c:v>
                </c:pt>
                <c:pt idx="2372">
                  <c:v>8.0630000000000007E-3</c:v>
                </c:pt>
                <c:pt idx="2373">
                  <c:v>8.097E-3</c:v>
                </c:pt>
                <c:pt idx="2374">
                  <c:v>8.1329999999999996E-3</c:v>
                </c:pt>
                <c:pt idx="2375">
                  <c:v>8.1709999999999994E-3</c:v>
                </c:pt>
                <c:pt idx="2376">
                  <c:v>8.2109999999999995E-3</c:v>
                </c:pt>
                <c:pt idx="2377">
                  <c:v>8.2520000000000007E-3</c:v>
                </c:pt>
                <c:pt idx="2378">
                  <c:v>8.2950000000000003E-3</c:v>
                </c:pt>
                <c:pt idx="2379">
                  <c:v>8.3400000000000002E-3</c:v>
                </c:pt>
                <c:pt idx="2380">
                  <c:v>8.3490000000000005E-3</c:v>
                </c:pt>
                <c:pt idx="2381">
                  <c:v>8.3400000000000002E-3</c:v>
                </c:pt>
                <c:pt idx="2382">
                  <c:v>8.3269999999999993E-3</c:v>
                </c:pt>
                <c:pt idx="2383">
                  <c:v>8.3160000000000005E-3</c:v>
                </c:pt>
                <c:pt idx="2384">
                  <c:v>8.3070000000000001E-3</c:v>
                </c:pt>
                <c:pt idx="2385">
                  <c:v>8.2990000000000008E-3</c:v>
                </c:pt>
                <c:pt idx="2386">
                  <c:v>8.2939999999999993E-3</c:v>
                </c:pt>
                <c:pt idx="2387">
                  <c:v>8.2799999999999992E-3</c:v>
                </c:pt>
                <c:pt idx="2388">
                  <c:v>8.267E-3</c:v>
                </c:pt>
                <c:pt idx="2389">
                  <c:v>8.2570000000000005E-3</c:v>
                </c:pt>
                <c:pt idx="2390">
                  <c:v>8.2480000000000001E-3</c:v>
                </c:pt>
                <c:pt idx="2391">
                  <c:v>8.2410000000000001E-3</c:v>
                </c:pt>
                <c:pt idx="2392">
                  <c:v>8.2199999999999999E-3</c:v>
                </c:pt>
                <c:pt idx="2393">
                  <c:v>8.201E-3</c:v>
                </c:pt>
                <c:pt idx="2394">
                  <c:v>8.1829999999999993E-3</c:v>
                </c:pt>
                <c:pt idx="2395">
                  <c:v>8.1679999999999999E-3</c:v>
                </c:pt>
                <c:pt idx="2396">
                  <c:v>8.1539999999999998E-3</c:v>
                </c:pt>
                <c:pt idx="2397">
                  <c:v>8.1419999999999999E-3</c:v>
                </c:pt>
                <c:pt idx="2398">
                  <c:v>8.1069999999999996E-3</c:v>
                </c:pt>
                <c:pt idx="2399">
                  <c:v>8.0730000000000003E-3</c:v>
                </c:pt>
                <c:pt idx="2400">
                  <c:v>8.0420000000000005E-3</c:v>
                </c:pt>
                <c:pt idx="2401">
                  <c:v>8.012E-3</c:v>
                </c:pt>
                <c:pt idx="2402">
                  <c:v>7.9839999999999998E-3</c:v>
                </c:pt>
                <c:pt idx="2403">
                  <c:v>7.9570000000000005E-3</c:v>
                </c:pt>
                <c:pt idx="2404">
                  <c:v>7.9330000000000008E-3</c:v>
                </c:pt>
                <c:pt idx="2405">
                  <c:v>7.9100000000000004E-3</c:v>
                </c:pt>
                <c:pt idx="2406">
                  <c:v>7.8890000000000002E-3</c:v>
                </c:pt>
                <c:pt idx="2407">
                  <c:v>7.8700000000000003E-3</c:v>
                </c:pt>
                <c:pt idx="2408">
                  <c:v>7.8530000000000006E-3</c:v>
                </c:pt>
                <c:pt idx="2409">
                  <c:v>7.8370000000000002E-3</c:v>
                </c:pt>
                <c:pt idx="2410">
                  <c:v>7.8230000000000001E-3</c:v>
                </c:pt>
                <c:pt idx="2411">
                  <c:v>7.8110000000000002E-3</c:v>
                </c:pt>
                <c:pt idx="2412">
                  <c:v>7.8009999999999998E-3</c:v>
                </c:pt>
                <c:pt idx="2413">
                  <c:v>7.7929999999999996E-3</c:v>
                </c:pt>
                <c:pt idx="2414">
                  <c:v>7.7860000000000004E-3</c:v>
                </c:pt>
                <c:pt idx="2415">
                  <c:v>7.7809999999999997E-3</c:v>
                </c:pt>
                <c:pt idx="2416">
                  <c:v>7.7780000000000002E-3</c:v>
                </c:pt>
                <c:pt idx="2417">
                  <c:v>7.7770000000000001E-3</c:v>
                </c:pt>
                <c:pt idx="2418">
                  <c:v>7.7770000000000001E-3</c:v>
                </c:pt>
                <c:pt idx="2419">
                  <c:v>7.7799999999999996E-3</c:v>
                </c:pt>
                <c:pt idx="2420">
                  <c:v>7.7840000000000001E-3</c:v>
                </c:pt>
                <c:pt idx="2421">
                  <c:v>7.7889999999999999E-3</c:v>
                </c:pt>
                <c:pt idx="2422">
                  <c:v>7.7970000000000001E-3</c:v>
                </c:pt>
                <c:pt idx="2423">
                  <c:v>7.8059999999999996E-3</c:v>
                </c:pt>
                <c:pt idx="2424">
                  <c:v>7.8169999999999993E-3</c:v>
                </c:pt>
                <c:pt idx="2425">
                  <c:v>7.8300000000000002E-3</c:v>
                </c:pt>
                <c:pt idx="2426">
                  <c:v>7.8449999999999995E-3</c:v>
                </c:pt>
                <c:pt idx="2427">
                  <c:v>7.8619999999999992E-3</c:v>
                </c:pt>
                <c:pt idx="2428">
                  <c:v>7.8799999999999999E-3</c:v>
                </c:pt>
                <c:pt idx="2429">
                  <c:v>7.9000000000000008E-3</c:v>
                </c:pt>
                <c:pt idx="2430">
                  <c:v>7.9220000000000002E-3</c:v>
                </c:pt>
                <c:pt idx="2431">
                  <c:v>7.9450000000000007E-3</c:v>
                </c:pt>
                <c:pt idx="2432">
                  <c:v>7.9710000000000007E-3</c:v>
                </c:pt>
                <c:pt idx="2433">
                  <c:v>7.9979999999999999E-3</c:v>
                </c:pt>
                <c:pt idx="2434">
                  <c:v>8.0269999999999994E-3</c:v>
                </c:pt>
                <c:pt idx="2435">
                  <c:v>8.0579999999999992E-3</c:v>
                </c:pt>
                <c:pt idx="2436">
                  <c:v>8.09E-3</c:v>
                </c:pt>
                <c:pt idx="2437">
                  <c:v>8.1250000000000003E-3</c:v>
                </c:pt>
                <c:pt idx="2438">
                  <c:v>8.1609999999999999E-3</c:v>
                </c:pt>
                <c:pt idx="2439">
                  <c:v>8.1989999999999997E-3</c:v>
                </c:pt>
                <c:pt idx="2440">
                  <c:v>8.2380000000000005E-3</c:v>
                </c:pt>
                <c:pt idx="2441">
                  <c:v>8.2799999999999992E-3</c:v>
                </c:pt>
                <c:pt idx="2442">
                  <c:v>8.3230000000000005E-3</c:v>
                </c:pt>
                <c:pt idx="2443">
                  <c:v>8.3680000000000004E-3</c:v>
                </c:pt>
                <c:pt idx="2444">
                  <c:v>8.4150000000000006E-3</c:v>
                </c:pt>
                <c:pt idx="2445">
                  <c:v>8.463E-3</c:v>
                </c:pt>
                <c:pt idx="2446">
                  <c:v>8.5140000000000007E-3</c:v>
                </c:pt>
                <c:pt idx="2447">
                  <c:v>8.5660000000000007E-3</c:v>
                </c:pt>
                <c:pt idx="2448">
                  <c:v>8.5830000000000004E-3</c:v>
                </c:pt>
                <c:pt idx="2449">
                  <c:v>8.5620000000000002E-3</c:v>
                </c:pt>
                <c:pt idx="2450">
                  <c:v>8.5360000000000002E-3</c:v>
                </c:pt>
                <c:pt idx="2451">
                  <c:v>8.5120000000000005E-3</c:v>
                </c:pt>
                <c:pt idx="2452">
                  <c:v>8.4899999999999993E-3</c:v>
                </c:pt>
                <c:pt idx="2453">
                  <c:v>8.4700000000000001E-3</c:v>
                </c:pt>
                <c:pt idx="2454">
                  <c:v>8.4340000000000005E-3</c:v>
                </c:pt>
                <c:pt idx="2455">
                  <c:v>8.4010000000000005E-3</c:v>
                </c:pt>
                <c:pt idx="2456">
                  <c:v>8.3689999999999997E-3</c:v>
                </c:pt>
                <c:pt idx="2457">
                  <c:v>8.3389999999999992E-3</c:v>
                </c:pt>
                <c:pt idx="2458">
                  <c:v>8.3099999999999997E-3</c:v>
                </c:pt>
                <c:pt idx="2459">
                  <c:v>8.2839999999999997E-3</c:v>
                </c:pt>
                <c:pt idx="2460">
                  <c:v>8.2360000000000003E-3</c:v>
                </c:pt>
                <c:pt idx="2461">
                  <c:v>8.1890000000000001E-3</c:v>
                </c:pt>
                <c:pt idx="2462">
                  <c:v>8.1449999999999995E-3</c:v>
                </c:pt>
                <c:pt idx="2463">
                  <c:v>8.1019999999999998E-3</c:v>
                </c:pt>
                <c:pt idx="2464">
                  <c:v>8.0610000000000005E-3</c:v>
                </c:pt>
                <c:pt idx="2465">
                  <c:v>8.0219999999999996E-3</c:v>
                </c:pt>
                <c:pt idx="2466">
                  <c:v>7.9850000000000008E-3</c:v>
                </c:pt>
                <c:pt idx="2467">
                  <c:v>7.9489999999999995E-3</c:v>
                </c:pt>
                <c:pt idx="2468">
                  <c:v>7.9150000000000002E-3</c:v>
                </c:pt>
                <c:pt idx="2469">
                  <c:v>7.8829999999999994E-3</c:v>
                </c:pt>
                <c:pt idx="2470">
                  <c:v>7.8530000000000006E-3</c:v>
                </c:pt>
                <c:pt idx="2471">
                  <c:v>7.8239999999999994E-3</c:v>
                </c:pt>
                <c:pt idx="2472">
                  <c:v>7.7980000000000002E-3</c:v>
                </c:pt>
                <c:pt idx="2473">
                  <c:v>7.7730000000000004E-3</c:v>
                </c:pt>
                <c:pt idx="2474">
                  <c:v>7.7499999999999999E-3</c:v>
                </c:pt>
                <c:pt idx="2475">
                  <c:v>7.7279999999999996E-3</c:v>
                </c:pt>
                <c:pt idx="2476">
                  <c:v>7.7089999999999997E-3</c:v>
                </c:pt>
                <c:pt idx="2477">
                  <c:v>7.6909999999999999E-3</c:v>
                </c:pt>
                <c:pt idx="2478">
                  <c:v>7.6750000000000004E-3</c:v>
                </c:pt>
                <c:pt idx="2479">
                  <c:v>7.6600000000000001E-3</c:v>
                </c:pt>
                <c:pt idx="2480">
                  <c:v>7.6480000000000003E-3</c:v>
                </c:pt>
                <c:pt idx="2481">
                  <c:v>7.6369999999999997E-3</c:v>
                </c:pt>
                <c:pt idx="2482">
                  <c:v>7.6280000000000002E-3</c:v>
                </c:pt>
                <c:pt idx="2483">
                  <c:v>7.6210000000000002E-3</c:v>
                </c:pt>
                <c:pt idx="2484">
                  <c:v>7.6160000000000004E-3</c:v>
                </c:pt>
                <c:pt idx="2485">
                  <c:v>7.6119999999999998E-3</c:v>
                </c:pt>
                <c:pt idx="2486">
                  <c:v>7.6109999999999997E-3</c:v>
                </c:pt>
                <c:pt idx="2487">
                  <c:v>7.6109999999999997E-3</c:v>
                </c:pt>
                <c:pt idx="2488">
                  <c:v>7.613E-3</c:v>
                </c:pt>
                <c:pt idx="2489">
                  <c:v>7.6160000000000004E-3</c:v>
                </c:pt>
                <c:pt idx="2490">
                  <c:v>7.6210000000000002E-3</c:v>
                </c:pt>
                <c:pt idx="2491">
                  <c:v>7.6290000000000004E-3</c:v>
                </c:pt>
                <c:pt idx="2492">
                  <c:v>7.6379999999999998E-3</c:v>
                </c:pt>
                <c:pt idx="2493">
                  <c:v>7.6480000000000003E-3</c:v>
                </c:pt>
                <c:pt idx="2494">
                  <c:v>7.6610000000000003E-3</c:v>
                </c:pt>
                <c:pt idx="2495">
                  <c:v>7.6750000000000004E-3</c:v>
                </c:pt>
                <c:pt idx="2496">
                  <c:v>7.6909999999999999E-3</c:v>
                </c:pt>
                <c:pt idx="2497">
                  <c:v>7.7089999999999997E-3</c:v>
                </c:pt>
                <c:pt idx="2498">
                  <c:v>7.7289999999999998E-3</c:v>
                </c:pt>
                <c:pt idx="2499">
                  <c:v>7.7499999999999999E-3</c:v>
                </c:pt>
                <c:pt idx="2500">
                  <c:v>7.7730000000000004E-3</c:v>
                </c:pt>
                <c:pt idx="2501">
                  <c:v>7.7980000000000002E-3</c:v>
                </c:pt>
                <c:pt idx="2502">
                  <c:v>7.8250000000000004E-3</c:v>
                </c:pt>
                <c:pt idx="2503">
                  <c:v>7.8530000000000006E-3</c:v>
                </c:pt>
                <c:pt idx="2504">
                  <c:v>7.8840000000000004E-3</c:v>
                </c:pt>
                <c:pt idx="2505">
                  <c:v>7.9159999999999994E-3</c:v>
                </c:pt>
                <c:pt idx="2506">
                  <c:v>7.9500000000000005E-3</c:v>
                </c:pt>
                <c:pt idx="2507">
                  <c:v>7.9850000000000008E-3</c:v>
                </c:pt>
                <c:pt idx="2508">
                  <c:v>8.0230000000000006E-3</c:v>
                </c:pt>
                <c:pt idx="2509">
                  <c:v>8.0619999999999997E-3</c:v>
                </c:pt>
                <c:pt idx="2510">
                  <c:v>8.1030000000000008E-3</c:v>
                </c:pt>
                <c:pt idx="2511">
                  <c:v>8.1460000000000005E-3</c:v>
                </c:pt>
                <c:pt idx="2512">
                  <c:v>8.1899999999999994E-3</c:v>
                </c:pt>
                <c:pt idx="2513">
                  <c:v>8.2369999999999995E-3</c:v>
                </c:pt>
                <c:pt idx="2514">
                  <c:v>8.2850000000000007E-3</c:v>
                </c:pt>
                <c:pt idx="2515">
                  <c:v>8.3350000000000004E-3</c:v>
                </c:pt>
                <c:pt idx="2516">
                  <c:v>8.3660000000000002E-3</c:v>
                </c:pt>
                <c:pt idx="2517">
                  <c:v>8.3289999999999996E-3</c:v>
                </c:pt>
                <c:pt idx="2518">
                  <c:v>8.2819999999999994E-3</c:v>
                </c:pt>
                <c:pt idx="2519">
                  <c:v>8.2360000000000003E-3</c:v>
                </c:pt>
                <c:pt idx="2520">
                  <c:v>8.1919999999999996E-3</c:v>
                </c:pt>
                <c:pt idx="2521">
                  <c:v>8.1370000000000001E-3</c:v>
                </c:pt>
                <c:pt idx="2522">
                  <c:v>8.0850000000000002E-3</c:v>
                </c:pt>
                <c:pt idx="2523">
                  <c:v>8.0330000000000002E-3</c:v>
                </c:pt>
                <c:pt idx="2524">
                  <c:v>7.9839999999999998E-3</c:v>
                </c:pt>
                <c:pt idx="2525">
                  <c:v>7.9360000000000003E-3</c:v>
                </c:pt>
                <c:pt idx="2526">
                  <c:v>7.8910000000000004E-3</c:v>
                </c:pt>
                <c:pt idx="2527">
                  <c:v>7.8469999999999998E-3</c:v>
                </c:pt>
                <c:pt idx="2528">
                  <c:v>7.8040000000000002E-3</c:v>
                </c:pt>
                <c:pt idx="2529">
                  <c:v>7.7640000000000001E-3</c:v>
                </c:pt>
                <c:pt idx="2530">
                  <c:v>7.7250000000000001E-3</c:v>
                </c:pt>
                <c:pt idx="2531">
                  <c:v>7.6880000000000004E-3</c:v>
                </c:pt>
                <c:pt idx="2532">
                  <c:v>7.6530000000000001E-3</c:v>
                </c:pt>
                <c:pt idx="2533">
                  <c:v>7.62E-3</c:v>
                </c:pt>
                <c:pt idx="2534">
                  <c:v>7.5880000000000001E-3</c:v>
                </c:pt>
                <c:pt idx="2535">
                  <c:v>7.5589999999999997E-3</c:v>
                </c:pt>
                <c:pt idx="2536">
                  <c:v>7.5310000000000004E-3</c:v>
                </c:pt>
                <c:pt idx="2537">
                  <c:v>7.5050000000000004E-3</c:v>
                </c:pt>
                <c:pt idx="2538">
                  <c:v>7.4799999999999997E-3</c:v>
                </c:pt>
                <c:pt idx="2539">
                  <c:v>7.4580000000000002E-3</c:v>
                </c:pt>
                <c:pt idx="2540">
                  <c:v>7.437E-3</c:v>
                </c:pt>
                <c:pt idx="2541">
                  <c:v>7.4180000000000001E-3</c:v>
                </c:pt>
                <c:pt idx="2542">
                  <c:v>7.4000000000000003E-3</c:v>
                </c:pt>
                <c:pt idx="2543">
                  <c:v>7.3850000000000001E-3</c:v>
                </c:pt>
                <c:pt idx="2544">
                  <c:v>7.3709999999999999E-3</c:v>
                </c:pt>
                <c:pt idx="2545">
                  <c:v>7.3590000000000001E-3</c:v>
                </c:pt>
                <c:pt idx="2546">
                  <c:v>7.3489999999999996E-3</c:v>
                </c:pt>
                <c:pt idx="2547">
                  <c:v>7.3410000000000003E-3</c:v>
                </c:pt>
                <c:pt idx="2548">
                  <c:v>7.3340000000000002E-3</c:v>
                </c:pt>
                <c:pt idx="2549">
                  <c:v>7.3289999999999996E-3</c:v>
                </c:pt>
                <c:pt idx="2550">
                  <c:v>7.326E-3</c:v>
                </c:pt>
                <c:pt idx="2551">
                  <c:v>7.3249999999999999E-3</c:v>
                </c:pt>
                <c:pt idx="2552">
                  <c:v>7.326E-3</c:v>
                </c:pt>
                <c:pt idx="2553">
                  <c:v>7.3280000000000003E-3</c:v>
                </c:pt>
                <c:pt idx="2554">
                  <c:v>7.332E-3</c:v>
                </c:pt>
                <c:pt idx="2555">
                  <c:v>7.3379999999999999E-3</c:v>
                </c:pt>
                <c:pt idx="2556">
                  <c:v>7.3460000000000001E-3</c:v>
                </c:pt>
                <c:pt idx="2557">
                  <c:v>7.3550000000000004E-3</c:v>
                </c:pt>
                <c:pt idx="2558">
                  <c:v>7.3660000000000002E-3</c:v>
                </c:pt>
                <c:pt idx="2559">
                  <c:v>7.3790000000000001E-3</c:v>
                </c:pt>
                <c:pt idx="2560">
                  <c:v>7.3940000000000004E-3</c:v>
                </c:pt>
                <c:pt idx="2561">
                  <c:v>7.4110000000000001E-3</c:v>
                </c:pt>
                <c:pt idx="2562">
                  <c:v>7.4289999999999998E-3</c:v>
                </c:pt>
                <c:pt idx="2563">
                  <c:v>7.4489999999999999E-3</c:v>
                </c:pt>
                <c:pt idx="2564">
                  <c:v>7.4710000000000002E-3</c:v>
                </c:pt>
                <c:pt idx="2565">
                  <c:v>7.4949999999999999E-3</c:v>
                </c:pt>
                <c:pt idx="2566">
                  <c:v>7.5199999999999998E-3</c:v>
                </c:pt>
                <c:pt idx="2567">
                  <c:v>7.548E-3</c:v>
                </c:pt>
                <c:pt idx="2568">
                  <c:v>7.5770000000000004E-3</c:v>
                </c:pt>
                <c:pt idx="2569">
                  <c:v>7.607E-3</c:v>
                </c:pt>
                <c:pt idx="2570">
                  <c:v>7.6400000000000001E-3</c:v>
                </c:pt>
                <c:pt idx="2571">
                  <c:v>7.6750000000000004E-3</c:v>
                </c:pt>
                <c:pt idx="2572">
                  <c:v>7.711E-3</c:v>
                </c:pt>
                <c:pt idx="2573">
                  <c:v>7.7489999999999998E-3</c:v>
                </c:pt>
                <c:pt idx="2574">
                  <c:v>7.7879999999999998E-3</c:v>
                </c:pt>
                <c:pt idx="2575">
                  <c:v>7.8300000000000002E-3</c:v>
                </c:pt>
                <c:pt idx="2576">
                  <c:v>7.8729999999999998E-3</c:v>
                </c:pt>
                <c:pt idx="2577">
                  <c:v>7.9179999999999997E-3</c:v>
                </c:pt>
                <c:pt idx="2578">
                  <c:v>7.9649999999999999E-3</c:v>
                </c:pt>
                <c:pt idx="2579">
                  <c:v>8.0140000000000003E-3</c:v>
                </c:pt>
                <c:pt idx="2580">
                  <c:v>8.064E-3</c:v>
                </c:pt>
                <c:pt idx="2581">
                  <c:v>8.116E-3</c:v>
                </c:pt>
                <c:pt idx="2582">
                  <c:v>8.1709999999999994E-3</c:v>
                </c:pt>
                <c:pt idx="2583">
                  <c:v>8.2260000000000007E-3</c:v>
                </c:pt>
                <c:pt idx="2584">
                  <c:v>8.2839999999999997E-3</c:v>
                </c:pt>
                <c:pt idx="2585">
                  <c:v>8.2240000000000004E-3</c:v>
                </c:pt>
                <c:pt idx="2586">
                  <c:v>8.1659999999999996E-3</c:v>
                </c:pt>
                <c:pt idx="2587">
                  <c:v>8.1099999999999992E-3</c:v>
                </c:pt>
                <c:pt idx="2588">
                  <c:v>8.0560000000000007E-3</c:v>
                </c:pt>
                <c:pt idx="2589">
                  <c:v>8.0029999999999997E-3</c:v>
                </c:pt>
                <c:pt idx="2590">
                  <c:v>7.9520000000000007E-3</c:v>
                </c:pt>
                <c:pt idx="2591">
                  <c:v>7.9030000000000003E-3</c:v>
                </c:pt>
                <c:pt idx="2592">
                  <c:v>7.8560000000000001E-3</c:v>
                </c:pt>
                <c:pt idx="2593">
                  <c:v>7.8110000000000002E-3</c:v>
                </c:pt>
                <c:pt idx="2594">
                  <c:v>7.7669999999999996E-3</c:v>
                </c:pt>
                <c:pt idx="2595">
                  <c:v>7.7250000000000001E-3</c:v>
                </c:pt>
                <c:pt idx="2596">
                  <c:v>7.685E-3</c:v>
                </c:pt>
                <c:pt idx="2597">
                  <c:v>7.6470000000000002E-3</c:v>
                </c:pt>
                <c:pt idx="2598">
                  <c:v>7.6099999999999996E-3</c:v>
                </c:pt>
                <c:pt idx="2599">
                  <c:v>7.5760000000000003E-3</c:v>
                </c:pt>
                <c:pt idx="2600">
                  <c:v>7.5430000000000002E-3</c:v>
                </c:pt>
                <c:pt idx="2601">
                  <c:v>7.5110000000000003E-3</c:v>
                </c:pt>
                <c:pt idx="2602">
                  <c:v>7.4819999999999999E-3</c:v>
                </c:pt>
                <c:pt idx="2603">
                  <c:v>7.4539999999999997E-3</c:v>
                </c:pt>
                <c:pt idx="2604">
                  <c:v>7.4289999999999998E-3</c:v>
                </c:pt>
                <c:pt idx="2605">
                  <c:v>7.404E-3</c:v>
                </c:pt>
                <c:pt idx="2606">
                  <c:v>7.3819999999999997E-3</c:v>
                </c:pt>
                <c:pt idx="2607">
                  <c:v>7.3619999999999996E-3</c:v>
                </c:pt>
                <c:pt idx="2608">
                  <c:v>7.3429999999999997E-3</c:v>
                </c:pt>
                <c:pt idx="2609">
                  <c:v>7.326E-3</c:v>
                </c:pt>
                <c:pt idx="2610">
                  <c:v>7.3109999999999998E-3</c:v>
                </c:pt>
                <c:pt idx="2611">
                  <c:v>7.2979999999999998E-3</c:v>
                </c:pt>
                <c:pt idx="2612">
                  <c:v>7.2859999999999999E-3</c:v>
                </c:pt>
                <c:pt idx="2613">
                  <c:v>7.2760000000000003E-3</c:v>
                </c:pt>
                <c:pt idx="2614">
                  <c:v>7.2680000000000002E-3</c:v>
                </c:pt>
                <c:pt idx="2615">
                  <c:v>7.2620000000000002E-3</c:v>
                </c:pt>
                <c:pt idx="2616">
                  <c:v>7.2570000000000004E-3</c:v>
                </c:pt>
                <c:pt idx="2617">
                  <c:v>7.2550000000000002E-3</c:v>
                </c:pt>
                <c:pt idx="2618">
                  <c:v>7.254E-3</c:v>
                </c:pt>
                <c:pt idx="2619">
                  <c:v>7.2550000000000002E-3</c:v>
                </c:pt>
                <c:pt idx="2620">
                  <c:v>7.2570000000000004E-3</c:v>
                </c:pt>
                <c:pt idx="2621">
                  <c:v>7.2620000000000002E-3</c:v>
                </c:pt>
                <c:pt idx="2622">
                  <c:v>7.2680000000000002E-3</c:v>
                </c:pt>
                <c:pt idx="2623">
                  <c:v>7.2760000000000003E-3</c:v>
                </c:pt>
                <c:pt idx="2624">
                  <c:v>7.2859999999999999E-3</c:v>
                </c:pt>
                <c:pt idx="2625">
                  <c:v>7.2979999999999998E-3</c:v>
                </c:pt>
                <c:pt idx="2626">
                  <c:v>7.3109999999999998E-3</c:v>
                </c:pt>
                <c:pt idx="2627">
                  <c:v>7.326E-3</c:v>
                </c:pt>
                <c:pt idx="2628">
                  <c:v>7.3429999999999997E-3</c:v>
                </c:pt>
                <c:pt idx="2629">
                  <c:v>7.3619999999999996E-3</c:v>
                </c:pt>
                <c:pt idx="2630">
                  <c:v>7.3819999999999997E-3</c:v>
                </c:pt>
                <c:pt idx="2631">
                  <c:v>7.404E-3</c:v>
                </c:pt>
                <c:pt idx="2632">
                  <c:v>7.4289999999999998E-3</c:v>
                </c:pt>
                <c:pt idx="2633">
                  <c:v>7.4539999999999997E-3</c:v>
                </c:pt>
                <c:pt idx="2634">
                  <c:v>7.4819999999999999E-3</c:v>
                </c:pt>
                <c:pt idx="2635">
                  <c:v>7.5110000000000003E-3</c:v>
                </c:pt>
                <c:pt idx="2636">
                  <c:v>7.5430000000000002E-3</c:v>
                </c:pt>
                <c:pt idx="2637">
                  <c:v>7.5760000000000003E-3</c:v>
                </c:pt>
                <c:pt idx="2638">
                  <c:v>7.6099999999999996E-3</c:v>
                </c:pt>
                <c:pt idx="2639">
                  <c:v>7.6470000000000002E-3</c:v>
                </c:pt>
                <c:pt idx="2640">
                  <c:v>7.685E-3</c:v>
                </c:pt>
                <c:pt idx="2641">
                  <c:v>7.7250000000000001E-3</c:v>
                </c:pt>
                <c:pt idx="2642">
                  <c:v>7.7669999999999996E-3</c:v>
                </c:pt>
                <c:pt idx="2643">
                  <c:v>7.8110000000000002E-3</c:v>
                </c:pt>
                <c:pt idx="2644">
                  <c:v>7.8560000000000001E-3</c:v>
                </c:pt>
                <c:pt idx="2645">
                  <c:v>7.9030000000000003E-3</c:v>
                </c:pt>
                <c:pt idx="2646">
                  <c:v>7.9520000000000007E-3</c:v>
                </c:pt>
                <c:pt idx="2647">
                  <c:v>8.0029999999999997E-3</c:v>
                </c:pt>
                <c:pt idx="2648">
                  <c:v>8.0560000000000007E-3</c:v>
                </c:pt>
                <c:pt idx="2649">
                  <c:v>8.1099999999999992E-3</c:v>
                </c:pt>
                <c:pt idx="2650">
                  <c:v>8.1659999999999996E-3</c:v>
                </c:pt>
                <c:pt idx="2651">
                  <c:v>8.2240000000000004E-3</c:v>
                </c:pt>
                <c:pt idx="2652">
                  <c:v>8.2839999999999997E-3</c:v>
                </c:pt>
                <c:pt idx="2653">
                  <c:v>8.3420000000000005E-3</c:v>
                </c:pt>
                <c:pt idx="2654">
                  <c:v>8.4019999999999997E-3</c:v>
                </c:pt>
                <c:pt idx="2655">
                  <c:v>8.4639999999999993E-3</c:v>
                </c:pt>
                <c:pt idx="2656">
                  <c:v>8.5280000000000009E-3</c:v>
                </c:pt>
                <c:pt idx="2657">
                  <c:v>8.5929999999999999E-3</c:v>
                </c:pt>
                <c:pt idx="2658">
                  <c:v>8.6599999999999993E-3</c:v>
                </c:pt>
                <c:pt idx="2659">
                  <c:v>8.7290000000000006E-3</c:v>
                </c:pt>
                <c:pt idx="2660">
                  <c:v>8.8000000000000005E-3</c:v>
                </c:pt>
                <c:pt idx="2661">
                  <c:v>8.8719999999999997E-3</c:v>
                </c:pt>
                <c:pt idx="2662">
                  <c:v>8.9470000000000001E-3</c:v>
                </c:pt>
                <c:pt idx="2663">
                  <c:v>9.0229999999999998E-3</c:v>
                </c:pt>
                <c:pt idx="2664">
                  <c:v>9.1009999999999997E-3</c:v>
                </c:pt>
                <c:pt idx="2665">
                  <c:v>9.1800000000000007E-3</c:v>
                </c:pt>
                <c:pt idx="2666">
                  <c:v>9.2619999999999994E-3</c:v>
                </c:pt>
                <c:pt idx="2667">
                  <c:v>9.3449999999999991E-3</c:v>
                </c:pt>
                <c:pt idx="2668">
                  <c:v>9.4299999999999991E-3</c:v>
                </c:pt>
                <c:pt idx="2669">
                  <c:v>9.5169999999999994E-3</c:v>
                </c:pt>
                <c:pt idx="2670">
                  <c:v>9.6050000000000007E-3</c:v>
                </c:pt>
                <c:pt idx="2671">
                  <c:v>9.6950000000000005E-3</c:v>
                </c:pt>
                <c:pt idx="2672">
                  <c:v>9.7879999999999998E-3</c:v>
                </c:pt>
                <c:pt idx="2673">
                  <c:v>9.8809999999999992E-3</c:v>
                </c:pt>
                <c:pt idx="2674">
                  <c:v>9.9769999999999998E-3</c:v>
                </c:pt>
                <c:pt idx="2675">
                  <c:v>1.0075000000000001E-2</c:v>
                </c:pt>
                <c:pt idx="2676">
                  <c:v>1.0174000000000001E-2</c:v>
                </c:pt>
                <c:pt idx="2677">
                  <c:v>1.0274999999999999E-2</c:v>
                </c:pt>
                <c:pt idx="2678">
                  <c:v>1.0378E-2</c:v>
                </c:pt>
                <c:pt idx="2679">
                  <c:v>1.0482E-2</c:v>
                </c:pt>
                <c:pt idx="2680">
                  <c:v>1.0588999999999999E-2</c:v>
                </c:pt>
                <c:pt idx="2681">
                  <c:v>1.0697E-2</c:v>
                </c:pt>
                <c:pt idx="2682">
                  <c:v>1.0807000000000001E-2</c:v>
                </c:pt>
                <c:pt idx="2683">
                  <c:v>1.0918000000000001E-2</c:v>
                </c:pt>
                <c:pt idx="2684">
                  <c:v>1.1032E-2</c:v>
                </c:pt>
                <c:pt idx="2685">
                  <c:v>1.1839000000000001E-2</c:v>
                </c:pt>
                <c:pt idx="2686">
                  <c:v>1.1445E-2</c:v>
                </c:pt>
                <c:pt idx="2687">
                  <c:v>1.0135999999999999E-2</c:v>
                </c:pt>
                <c:pt idx="2688">
                  <c:v>8.5859999999999999E-3</c:v>
                </c:pt>
                <c:pt idx="2689">
                  <c:v>7.3800000000000003E-3</c:v>
                </c:pt>
                <c:pt idx="2690">
                  <c:v>6.9309999999999997E-3</c:v>
                </c:pt>
                <c:pt idx="2691">
                  <c:v>7.4099999999999999E-3</c:v>
                </c:pt>
                <c:pt idx="2692">
                  <c:v>8.9479999999999994E-3</c:v>
                </c:pt>
                <c:pt idx="2693">
                  <c:v>1.099E-2</c:v>
                </c:pt>
                <c:pt idx="2694">
                  <c:v>1.272E-2</c:v>
                </c:pt>
                <c:pt idx="2695">
                  <c:v>1.3776999999999999E-2</c:v>
                </c:pt>
                <c:pt idx="2696">
                  <c:v>1.4335000000000001E-2</c:v>
                </c:pt>
                <c:pt idx="2697">
                  <c:v>1.4687E-2</c:v>
                </c:pt>
                <c:pt idx="2698">
                  <c:v>1.5245999999999999E-2</c:v>
                </c:pt>
                <c:pt idx="2699">
                  <c:v>1.6475E-2</c:v>
                </c:pt>
                <c:pt idx="2700">
                  <c:v>1.8356000000000001E-2</c:v>
                </c:pt>
                <c:pt idx="2701">
                  <c:v>2.035E-2</c:v>
                </c:pt>
                <c:pt idx="2702">
                  <c:v>2.197E-2</c:v>
                </c:pt>
                <c:pt idx="2703">
                  <c:v>2.3251999999999998E-2</c:v>
                </c:pt>
                <c:pt idx="2704">
                  <c:v>2.4745E-2</c:v>
                </c:pt>
                <c:pt idx="2705">
                  <c:v>2.6976E-2</c:v>
                </c:pt>
                <c:pt idx="2706">
                  <c:v>2.9815999999999999E-2</c:v>
                </c:pt>
                <c:pt idx="2707">
                  <c:v>3.2226999999999999E-2</c:v>
                </c:pt>
                <c:pt idx="2708">
                  <c:v>3.3093999999999998E-2</c:v>
                </c:pt>
                <c:pt idx="2709">
                  <c:v>3.2547E-2</c:v>
                </c:pt>
                <c:pt idx="2710">
                  <c:v>3.1875000000000001E-2</c:v>
                </c:pt>
                <c:pt idx="2711">
                  <c:v>3.2197999999999997E-2</c:v>
                </c:pt>
                <c:pt idx="2712">
                  <c:v>3.3103E-2</c:v>
                </c:pt>
                <c:pt idx="2713">
                  <c:v>3.3259999999999998E-2</c:v>
                </c:pt>
                <c:pt idx="2714">
                  <c:v>3.2238000000000003E-2</c:v>
                </c:pt>
                <c:pt idx="2715">
                  <c:v>3.0608E-2</c:v>
                </c:pt>
                <c:pt idx="2716">
                  <c:v>2.9042999999999999E-2</c:v>
                </c:pt>
                <c:pt idx="2717">
                  <c:v>2.7570999999999998E-2</c:v>
                </c:pt>
                <c:pt idx="2718">
                  <c:v>2.5614999999999999E-2</c:v>
                </c:pt>
                <c:pt idx="2719">
                  <c:v>2.3026999999999999E-2</c:v>
                </c:pt>
                <c:pt idx="2720">
                  <c:v>2.0437E-2</c:v>
                </c:pt>
                <c:pt idx="2721">
                  <c:v>1.8456E-2</c:v>
                </c:pt>
                <c:pt idx="2722">
                  <c:v>1.7208999999999999E-2</c:v>
                </c:pt>
                <c:pt idx="2723">
                  <c:v>1.6499E-2</c:v>
                </c:pt>
                <c:pt idx="2724">
                  <c:v>1.6230000000000001E-2</c:v>
                </c:pt>
                <c:pt idx="2725">
                  <c:v>1.5240999999999999E-2</c:v>
                </c:pt>
                <c:pt idx="2726">
                  <c:v>1.512E-2</c:v>
                </c:pt>
                <c:pt idx="2727">
                  <c:v>1.5417999999999999E-2</c:v>
                </c:pt>
                <c:pt idx="2728">
                  <c:v>1.5713999999999999E-2</c:v>
                </c:pt>
                <c:pt idx="2729">
                  <c:v>1.6091999999999999E-2</c:v>
                </c:pt>
                <c:pt idx="2730">
                  <c:v>1.6763E-2</c:v>
                </c:pt>
                <c:pt idx="2731">
                  <c:v>1.7895000000000001E-2</c:v>
                </c:pt>
                <c:pt idx="2732">
                  <c:v>1.9796999999999999E-2</c:v>
                </c:pt>
                <c:pt idx="2733">
                  <c:v>2.2599000000000001E-2</c:v>
                </c:pt>
                <c:pt idx="2734">
                  <c:v>2.5645999999999999E-2</c:v>
                </c:pt>
                <c:pt idx="2735">
                  <c:v>2.7723000000000001E-2</c:v>
                </c:pt>
                <c:pt idx="2736">
                  <c:v>2.7838000000000002E-2</c:v>
                </c:pt>
                <c:pt idx="2737">
                  <c:v>2.6313E-2</c:v>
                </c:pt>
                <c:pt idx="2738">
                  <c:v>2.4669E-2</c:v>
                </c:pt>
                <c:pt idx="2739">
                  <c:v>2.4169E-2</c:v>
                </c:pt>
                <c:pt idx="2740">
                  <c:v>2.5196E-2</c:v>
                </c:pt>
                <c:pt idx="2741">
                  <c:v>2.6950000000000002E-2</c:v>
                </c:pt>
                <c:pt idx="2742">
                  <c:v>2.7911999999999999E-2</c:v>
                </c:pt>
                <c:pt idx="2743">
                  <c:v>2.7649E-2</c:v>
                </c:pt>
                <c:pt idx="2744">
                  <c:v>2.69E-2</c:v>
                </c:pt>
                <c:pt idx="2745">
                  <c:v>2.6152999999999999E-2</c:v>
                </c:pt>
                <c:pt idx="2746">
                  <c:v>2.5225000000000001E-2</c:v>
                </c:pt>
                <c:pt idx="2747">
                  <c:v>2.3859999999999999E-2</c:v>
                </c:pt>
                <c:pt idx="2748">
                  <c:v>2.2141999999999998E-2</c:v>
                </c:pt>
                <c:pt idx="2749">
                  <c:v>2.0271000000000001E-2</c:v>
                </c:pt>
                <c:pt idx="2750">
                  <c:v>1.8277000000000002E-2</c:v>
                </c:pt>
                <c:pt idx="2751">
                  <c:v>1.6154999999999999E-2</c:v>
                </c:pt>
                <c:pt idx="2752">
                  <c:v>1.4075000000000001E-2</c:v>
                </c:pt>
                <c:pt idx="2753">
                  <c:v>1.2030000000000001E-2</c:v>
                </c:pt>
                <c:pt idx="2754">
                  <c:v>1.0057999999999999E-2</c:v>
                </c:pt>
                <c:pt idx="2755">
                  <c:v>8.6440000000000006E-3</c:v>
                </c:pt>
                <c:pt idx="2756">
                  <c:v>8.3540000000000003E-3</c:v>
                </c:pt>
                <c:pt idx="2757">
                  <c:v>8.2839999999999997E-3</c:v>
                </c:pt>
                <c:pt idx="2758">
                  <c:v>8.3250000000000008E-3</c:v>
                </c:pt>
                <c:pt idx="2759">
                  <c:v>8.2220000000000001E-3</c:v>
                </c:pt>
                <c:pt idx="2760">
                  <c:v>8.6020000000000003E-3</c:v>
                </c:pt>
                <c:pt idx="2761">
                  <c:v>1.017E-2</c:v>
                </c:pt>
                <c:pt idx="2762">
                  <c:v>1.3239000000000001E-2</c:v>
                </c:pt>
                <c:pt idx="2763">
                  <c:v>1.7902999999999999E-2</c:v>
                </c:pt>
                <c:pt idx="2764">
                  <c:v>2.4140999999999999E-2</c:v>
                </c:pt>
                <c:pt idx="2765">
                  <c:v>3.1112999999999998E-2</c:v>
                </c:pt>
                <c:pt idx="2766">
                  <c:v>3.6181999999999999E-2</c:v>
                </c:pt>
                <c:pt idx="2767">
                  <c:v>3.7789999999999997E-2</c:v>
                </c:pt>
                <c:pt idx="2768">
                  <c:v>3.6809000000000001E-2</c:v>
                </c:pt>
                <c:pt idx="2769">
                  <c:v>3.4410000000000003E-2</c:v>
                </c:pt>
                <c:pt idx="2770">
                  <c:v>3.1447000000000003E-2</c:v>
                </c:pt>
                <c:pt idx="2771">
                  <c:v>2.8451000000000001E-2</c:v>
                </c:pt>
                <c:pt idx="2772">
                  <c:v>2.5517999999999999E-2</c:v>
                </c:pt>
                <c:pt idx="2773">
                  <c:v>2.2759000000000001E-2</c:v>
                </c:pt>
                <c:pt idx="2774">
                  <c:v>2.0483999999999999E-2</c:v>
                </c:pt>
                <c:pt idx="2775">
                  <c:v>1.8752000000000001E-2</c:v>
                </c:pt>
                <c:pt idx="2776">
                  <c:v>1.7246000000000001E-2</c:v>
                </c:pt>
                <c:pt idx="2777">
                  <c:v>1.5932000000000002E-2</c:v>
                </c:pt>
                <c:pt idx="2778">
                  <c:v>1.5591000000000001E-2</c:v>
                </c:pt>
                <c:pt idx="2779">
                  <c:v>1.7090999999999999E-2</c:v>
                </c:pt>
                <c:pt idx="2780">
                  <c:v>2.0402E-2</c:v>
                </c:pt>
                <c:pt idx="2781">
                  <c:v>2.4482E-2</c:v>
                </c:pt>
                <c:pt idx="2782">
                  <c:v>2.8205000000000001E-2</c:v>
                </c:pt>
                <c:pt idx="2783">
                  <c:v>3.1722E-2</c:v>
                </c:pt>
                <c:pt idx="2784">
                  <c:v>3.6095000000000002E-2</c:v>
                </c:pt>
                <c:pt idx="2785">
                  <c:v>4.2071999999999998E-2</c:v>
                </c:pt>
                <c:pt idx="2786">
                  <c:v>4.9972999999999997E-2</c:v>
                </c:pt>
                <c:pt idx="2787">
                  <c:v>5.9819999999999998E-2</c:v>
                </c:pt>
                <c:pt idx="2788">
                  <c:v>7.0508000000000001E-2</c:v>
                </c:pt>
                <c:pt idx="2789">
                  <c:v>7.8954999999999997E-2</c:v>
                </c:pt>
                <c:pt idx="2790">
                  <c:v>8.2527000000000003E-2</c:v>
                </c:pt>
                <c:pt idx="2791">
                  <c:v>8.2317000000000001E-2</c:v>
                </c:pt>
                <c:pt idx="2792">
                  <c:v>8.0963999999999994E-2</c:v>
                </c:pt>
                <c:pt idx="2793">
                  <c:v>7.9232999999999998E-2</c:v>
                </c:pt>
                <c:pt idx="2794">
                  <c:v>7.6606999999999995E-2</c:v>
                </c:pt>
                <c:pt idx="2795">
                  <c:v>7.2661000000000003E-2</c:v>
                </c:pt>
                <c:pt idx="2796">
                  <c:v>6.7783999999999997E-2</c:v>
                </c:pt>
                <c:pt idx="2797">
                  <c:v>6.3134999999999997E-2</c:v>
                </c:pt>
                <c:pt idx="2798">
                  <c:v>5.9701999999999998E-2</c:v>
                </c:pt>
                <c:pt idx="2799">
                  <c:v>5.7633999999999998E-2</c:v>
                </c:pt>
                <c:pt idx="2800">
                  <c:v>5.6620999999999998E-2</c:v>
                </c:pt>
                <c:pt idx="2801">
                  <c:v>5.6592000000000003E-2</c:v>
                </c:pt>
                <c:pt idx="2802">
                  <c:v>5.7879E-2</c:v>
                </c:pt>
                <c:pt idx="2803">
                  <c:v>6.0804999999999998E-2</c:v>
                </c:pt>
                <c:pt idx="2804">
                  <c:v>6.5227999999999994E-2</c:v>
                </c:pt>
                <c:pt idx="2805">
                  <c:v>7.059E-2</c:v>
                </c:pt>
                <c:pt idx="2806">
                  <c:v>7.6522000000000007E-2</c:v>
                </c:pt>
                <c:pt idx="2807">
                  <c:v>8.3043000000000006E-2</c:v>
                </c:pt>
                <c:pt idx="2808">
                  <c:v>9.0194999999999997E-2</c:v>
                </c:pt>
                <c:pt idx="2809">
                  <c:v>9.7963999999999996E-2</c:v>
                </c:pt>
                <c:pt idx="2810">
                  <c:v>0.106366</c:v>
                </c:pt>
                <c:pt idx="2811">
                  <c:v>0.115324</c:v>
                </c:pt>
                <c:pt idx="2812">
                  <c:v>0.12454900000000001</c:v>
                </c:pt>
                <c:pt idx="2813">
                  <c:v>0.133077</c:v>
                </c:pt>
                <c:pt idx="2814">
                  <c:v>0.138988</c:v>
                </c:pt>
                <c:pt idx="2815">
                  <c:v>0.14243900000000001</c:v>
                </c:pt>
                <c:pt idx="2816">
                  <c:v>0.14452999999999999</c:v>
                </c:pt>
                <c:pt idx="2817">
                  <c:v>0.14600099999999999</c:v>
                </c:pt>
                <c:pt idx="2818">
                  <c:v>0.14771599999999999</c:v>
                </c:pt>
                <c:pt idx="2819">
                  <c:v>0.15049199999999999</c:v>
                </c:pt>
                <c:pt idx="2820">
                  <c:v>0.15414700000000001</c:v>
                </c:pt>
                <c:pt idx="2821">
                  <c:v>0.158384</c:v>
                </c:pt>
                <c:pt idx="2822">
                  <c:v>0.16344900000000001</c:v>
                </c:pt>
                <c:pt idx="2823">
                  <c:v>0.16975399999999999</c:v>
                </c:pt>
                <c:pt idx="2824">
                  <c:v>0.177869</c:v>
                </c:pt>
                <c:pt idx="2825">
                  <c:v>0.18845999999999999</c:v>
                </c:pt>
                <c:pt idx="2826">
                  <c:v>0.20189499999999999</c:v>
                </c:pt>
                <c:pt idx="2827">
                  <c:v>0.21792900000000001</c:v>
                </c:pt>
                <c:pt idx="2828">
                  <c:v>0.235765</c:v>
                </c:pt>
                <c:pt idx="2829">
                  <c:v>0.25443199999999999</c:v>
                </c:pt>
                <c:pt idx="2830">
                  <c:v>0.273225</c:v>
                </c:pt>
                <c:pt idx="2831">
                  <c:v>0.291854</c:v>
                </c:pt>
                <c:pt idx="2832">
                  <c:v>0.31055199999999999</c:v>
                </c:pt>
                <c:pt idx="2833">
                  <c:v>0.33013900000000002</c:v>
                </c:pt>
                <c:pt idx="2834">
                  <c:v>0.35181400000000002</c:v>
                </c:pt>
                <c:pt idx="2835">
                  <c:v>0.37640699999999999</c:v>
                </c:pt>
                <c:pt idx="2836">
                  <c:v>0.40164299999999997</c:v>
                </c:pt>
                <c:pt idx="2837">
                  <c:v>0.42247800000000002</c:v>
                </c:pt>
                <c:pt idx="2838">
                  <c:v>0.43725999999999998</c:v>
                </c:pt>
                <c:pt idx="2839">
                  <c:v>0.44933299999999998</c:v>
                </c:pt>
                <c:pt idx="2840">
                  <c:v>0.46151700000000001</c:v>
                </c:pt>
                <c:pt idx="2841">
                  <c:v>0.47434799999999999</c:v>
                </c:pt>
                <c:pt idx="2842">
                  <c:v>0.48715599999999998</c:v>
                </c:pt>
                <c:pt idx="2843">
                  <c:v>0.49900499999999998</c:v>
                </c:pt>
                <c:pt idx="2844">
                  <c:v>0.509741</c:v>
                </c:pt>
                <c:pt idx="2845">
                  <c:v>0.520617</c:v>
                </c:pt>
                <c:pt idx="2846">
                  <c:v>0.53308900000000004</c:v>
                </c:pt>
                <c:pt idx="2847">
                  <c:v>0.54792200000000002</c:v>
                </c:pt>
                <c:pt idx="2848">
                  <c:v>0.56525700000000001</c:v>
                </c:pt>
                <c:pt idx="2849">
                  <c:v>0.58415399999999995</c:v>
                </c:pt>
                <c:pt idx="2850">
                  <c:v>0.60339900000000002</c:v>
                </c:pt>
                <c:pt idx="2851">
                  <c:v>0.62269699999999994</c:v>
                </c:pt>
                <c:pt idx="2852">
                  <c:v>0.64232599999999995</c:v>
                </c:pt>
                <c:pt idx="2853">
                  <c:v>0.66256000000000004</c:v>
                </c:pt>
                <c:pt idx="2854">
                  <c:v>0.68340699999999999</c:v>
                </c:pt>
                <c:pt idx="2855">
                  <c:v>0.70494900000000005</c:v>
                </c:pt>
                <c:pt idx="2856">
                  <c:v>0.72766200000000003</c:v>
                </c:pt>
                <c:pt idx="2857">
                  <c:v>0.75156599999999996</c:v>
                </c:pt>
                <c:pt idx="2858">
                  <c:v>0.77531499999999998</c:v>
                </c:pt>
                <c:pt idx="2859">
                  <c:v>0.79685300000000003</c:v>
                </c:pt>
                <c:pt idx="2860">
                  <c:v>0.81406100000000003</c:v>
                </c:pt>
                <c:pt idx="2861">
                  <c:v>0.82733900000000005</c:v>
                </c:pt>
                <c:pt idx="2862">
                  <c:v>0.84025300000000003</c:v>
                </c:pt>
                <c:pt idx="2863">
                  <c:v>0.85465400000000002</c:v>
                </c:pt>
                <c:pt idx="2864">
                  <c:v>0.87063999999999997</c:v>
                </c:pt>
                <c:pt idx="2865">
                  <c:v>0.88774900000000001</c:v>
                </c:pt>
                <c:pt idx="2866">
                  <c:v>0.90532299999999999</c:v>
                </c:pt>
                <c:pt idx="2867">
                  <c:v>0.92276599999999998</c:v>
                </c:pt>
                <c:pt idx="2868">
                  <c:v>0.93997600000000003</c:v>
                </c:pt>
                <c:pt idx="2869">
                  <c:v>0.95725099999999996</c:v>
                </c:pt>
                <c:pt idx="2870">
                  <c:v>0.97492699999999999</c:v>
                </c:pt>
                <c:pt idx="2871">
                  <c:v>0.99311300000000002</c:v>
                </c:pt>
                <c:pt idx="2872">
                  <c:v>1.011398</c:v>
                </c:pt>
                <c:pt idx="2873">
                  <c:v>1.0289889999999999</c:v>
                </c:pt>
                <c:pt idx="2874">
                  <c:v>1.0459000000000001</c:v>
                </c:pt>
                <c:pt idx="2875">
                  <c:v>1.063015</c:v>
                </c:pt>
                <c:pt idx="2876">
                  <c:v>1.0809869999999999</c:v>
                </c:pt>
                <c:pt idx="2877">
                  <c:v>1.1000019999999999</c:v>
                </c:pt>
                <c:pt idx="2878">
                  <c:v>1.1200600000000001</c:v>
                </c:pt>
                <c:pt idx="2879">
                  <c:v>1.1412359999999999</c:v>
                </c:pt>
                <c:pt idx="2880">
                  <c:v>1.1611370000000001</c:v>
                </c:pt>
                <c:pt idx="2881">
                  <c:v>1.175619</c:v>
                </c:pt>
                <c:pt idx="2882">
                  <c:v>1.1844429999999999</c:v>
                </c:pt>
                <c:pt idx="2883">
                  <c:v>1.189862</c:v>
                </c:pt>
                <c:pt idx="2884">
                  <c:v>1.1944870000000001</c:v>
                </c:pt>
                <c:pt idx="2885">
                  <c:v>1.200183</c:v>
                </c:pt>
                <c:pt idx="2886">
                  <c:v>1.2079690000000001</c:v>
                </c:pt>
                <c:pt idx="2887">
                  <c:v>1.2179580000000001</c:v>
                </c:pt>
                <c:pt idx="2888">
                  <c:v>1.2293149999999999</c:v>
                </c:pt>
                <c:pt idx="2889">
                  <c:v>1.240502</c:v>
                </c:pt>
                <c:pt idx="2890">
                  <c:v>1.2497529999999999</c:v>
                </c:pt>
                <c:pt idx="2891">
                  <c:v>1.256168</c:v>
                </c:pt>
                <c:pt idx="2892">
                  <c:v>1.2605789999999999</c:v>
                </c:pt>
                <c:pt idx="2893">
                  <c:v>1.264721</c:v>
                </c:pt>
                <c:pt idx="2894">
                  <c:v>1.2700309999999999</c:v>
                </c:pt>
                <c:pt idx="2895">
                  <c:v>1.2772589999999999</c:v>
                </c:pt>
                <c:pt idx="2896">
                  <c:v>1.286554</c:v>
                </c:pt>
                <c:pt idx="2897">
                  <c:v>1.297787</c:v>
                </c:pt>
                <c:pt idx="2898">
                  <c:v>1.3108390000000001</c:v>
                </c:pt>
                <c:pt idx="2899">
                  <c:v>1.3257749999999999</c:v>
                </c:pt>
                <c:pt idx="2900">
                  <c:v>1.342751</c:v>
                </c:pt>
                <c:pt idx="2901">
                  <c:v>1.361551</c:v>
                </c:pt>
                <c:pt idx="2902">
                  <c:v>1.3812089999999999</c:v>
                </c:pt>
                <c:pt idx="2903">
                  <c:v>1.4000410000000001</c:v>
                </c:pt>
                <c:pt idx="2904">
                  <c:v>1.415818</c:v>
                </c:pt>
                <c:pt idx="2905">
                  <c:v>1.427891</c:v>
                </c:pt>
                <c:pt idx="2906">
                  <c:v>1.4377660000000001</c:v>
                </c:pt>
                <c:pt idx="2907">
                  <c:v>1.446447</c:v>
                </c:pt>
                <c:pt idx="2908">
                  <c:v>1.45516</c:v>
                </c:pt>
                <c:pt idx="2909">
                  <c:v>1.464906</c:v>
                </c:pt>
                <c:pt idx="2910">
                  <c:v>1.4757169999999999</c:v>
                </c:pt>
                <c:pt idx="2911">
                  <c:v>1.4865440000000001</c:v>
                </c:pt>
                <c:pt idx="2912">
                  <c:v>1.4960230000000001</c:v>
                </c:pt>
                <c:pt idx="2913">
                  <c:v>1.5035149999999999</c:v>
                </c:pt>
                <c:pt idx="2914">
                  <c:v>1.5095369999999999</c:v>
                </c:pt>
                <c:pt idx="2915">
                  <c:v>1.515309</c:v>
                </c:pt>
                <c:pt idx="2916">
                  <c:v>1.52152</c:v>
                </c:pt>
                <c:pt idx="2917">
                  <c:v>1.5279959999999999</c:v>
                </c:pt>
                <c:pt idx="2918">
                  <c:v>1.5345439999999999</c:v>
                </c:pt>
                <c:pt idx="2919">
                  <c:v>1.541312</c:v>
                </c:pt>
                <c:pt idx="2920">
                  <c:v>1.5487899999999999</c:v>
                </c:pt>
                <c:pt idx="2921">
                  <c:v>1.5575540000000001</c:v>
                </c:pt>
                <c:pt idx="2922">
                  <c:v>1.56718</c:v>
                </c:pt>
                <c:pt idx="2923">
                  <c:v>1.5761039999999999</c:v>
                </c:pt>
                <c:pt idx="2924">
                  <c:v>1.5833470000000001</c:v>
                </c:pt>
                <c:pt idx="2925">
                  <c:v>1.5888800000000001</c:v>
                </c:pt>
                <c:pt idx="2926">
                  <c:v>1.5929040000000001</c:v>
                </c:pt>
                <c:pt idx="2927">
                  <c:v>1.5954429999999999</c:v>
                </c:pt>
                <c:pt idx="2928">
                  <c:v>1.5960460000000001</c:v>
                </c:pt>
                <c:pt idx="2929">
                  <c:v>1.593726</c:v>
                </c:pt>
                <c:pt idx="2930">
                  <c:v>1.5889200000000001</c:v>
                </c:pt>
                <c:pt idx="2931">
                  <c:v>1.5841229999999999</c:v>
                </c:pt>
                <c:pt idx="2932">
                  <c:v>1.579383</c:v>
                </c:pt>
                <c:pt idx="2933">
                  <c:v>1.5731040000000001</c:v>
                </c:pt>
                <c:pt idx="2934">
                  <c:v>1.564981</c:v>
                </c:pt>
                <c:pt idx="2935">
                  <c:v>1.5556160000000001</c:v>
                </c:pt>
                <c:pt idx="2936">
                  <c:v>1.545723</c:v>
                </c:pt>
                <c:pt idx="2937">
                  <c:v>1.5357749999999999</c:v>
                </c:pt>
                <c:pt idx="2938">
                  <c:v>1.5259050000000001</c:v>
                </c:pt>
                <c:pt idx="2939">
                  <c:v>1.515852</c:v>
                </c:pt>
                <c:pt idx="2940">
                  <c:v>1.5051540000000001</c:v>
                </c:pt>
                <c:pt idx="2941">
                  <c:v>1.4937929999999999</c:v>
                </c:pt>
                <c:pt idx="2942">
                  <c:v>1.482307</c:v>
                </c:pt>
                <c:pt idx="2943">
                  <c:v>1.4712350000000001</c:v>
                </c:pt>
                <c:pt idx="2944">
                  <c:v>1.4608019999999999</c:v>
                </c:pt>
                <c:pt idx="2945">
                  <c:v>1.450531</c:v>
                </c:pt>
                <c:pt idx="2946">
                  <c:v>1.439128</c:v>
                </c:pt>
                <c:pt idx="2947">
                  <c:v>1.425875</c:v>
                </c:pt>
                <c:pt idx="2948">
                  <c:v>1.411778</c:v>
                </c:pt>
                <c:pt idx="2949">
                  <c:v>1.398137</c:v>
                </c:pt>
                <c:pt idx="2950">
                  <c:v>1.385364</c:v>
                </c:pt>
                <c:pt idx="2951">
                  <c:v>1.3732219999999999</c:v>
                </c:pt>
                <c:pt idx="2952">
                  <c:v>1.361583</c:v>
                </c:pt>
                <c:pt idx="2953">
                  <c:v>1.3507830000000001</c:v>
                </c:pt>
                <c:pt idx="2954">
                  <c:v>1.3410550000000001</c:v>
                </c:pt>
                <c:pt idx="2955">
                  <c:v>1.331491</c:v>
                </c:pt>
                <c:pt idx="2956">
                  <c:v>1.320255</c:v>
                </c:pt>
                <c:pt idx="2957">
                  <c:v>1.307436</c:v>
                </c:pt>
                <c:pt idx="2958">
                  <c:v>1.294719</c:v>
                </c:pt>
                <c:pt idx="2959">
                  <c:v>1.282969</c:v>
                </c:pt>
                <c:pt idx="2960">
                  <c:v>1.2722059999999999</c:v>
                </c:pt>
                <c:pt idx="2961">
                  <c:v>1.2622</c:v>
                </c:pt>
                <c:pt idx="2962">
                  <c:v>1.2527550000000001</c:v>
                </c:pt>
                <c:pt idx="2963">
                  <c:v>1.2437069999999999</c:v>
                </c:pt>
                <c:pt idx="2964">
                  <c:v>1.2348520000000001</c:v>
                </c:pt>
                <c:pt idx="2965">
                  <c:v>1.2259850000000001</c:v>
                </c:pt>
                <c:pt idx="2966">
                  <c:v>1.217009</c:v>
                </c:pt>
                <c:pt idx="2967">
                  <c:v>1.208005</c:v>
                </c:pt>
                <c:pt idx="2968">
                  <c:v>1.199065</c:v>
                </c:pt>
                <c:pt idx="2969">
                  <c:v>1.19011</c:v>
                </c:pt>
                <c:pt idx="2970">
                  <c:v>1.181011</c:v>
                </c:pt>
                <c:pt idx="2971">
                  <c:v>1.171818</c:v>
                </c:pt>
                <c:pt idx="2972">
                  <c:v>1.1626890000000001</c:v>
                </c:pt>
                <c:pt idx="2973">
                  <c:v>1.153648</c:v>
                </c:pt>
                <c:pt idx="2974">
                  <c:v>1.1445339999999999</c:v>
                </c:pt>
                <c:pt idx="2975">
                  <c:v>1.135208</c:v>
                </c:pt>
                <c:pt idx="2976">
                  <c:v>1.1257459999999999</c:v>
                </c:pt>
                <c:pt idx="2977">
                  <c:v>1.116376</c:v>
                </c:pt>
                <c:pt idx="2978">
                  <c:v>1.107289</c:v>
                </c:pt>
                <c:pt idx="2979">
                  <c:v>1.0985100000000001</c:v>
                </c:pt>
                <c:pt idx="2980">
                  <c:v>1.0899399999999999</c:v>
                </c:pt>
                <c:pt idx="2981">
                  <c:v>1.081504</c:v>
                </c:pt>
                <c:pt idx="2982">
                  <c:v>1.07328</c:v>
                </c:pt>
                <c:pt idx="2983">
                  <c:v>1.0654589999999999</c:v>
                </c:pt>
                <c:pt idx="2984">
                  <c:v>1.0581480000000001</c:v>
                </c:pt>
                <c:pt idx="2985">
                  <c:v>1.0512490000000001</c:v>
                </c:pt>
                <c:pt idx="2986">
                  <c:v>1.04471</c:v>
                </c:pt>
                <c:pt idx="2987">
                  <c:v>1.0389679999999999</c:v>
                </c:pt>
                <c:pt idx="2988">
                  <c:v>1.0346420000000001</c:v>
                </c:pt>
                <c:pt idx="2989">
                  <c:v>1.030767</c:v>
                </c:pt>
                <c:pt idx="2990">
                  <c:v>1.0255650000000001</c:v>
                </c:pt>
                <c:pt idx="2991">
                  <c:v>1.018726</c:v>
                </c:pt>
                <c:pt idx="2992">
                  <c:v>1.0108839999999999</c:v>
                </c:pt>
                <c:pt idx="2993">
                  <c:v>1.002699</c:v>
                </c:pt>
                <c:pt idx="2994">
                  <c:v>0.99455800000000005</c:v>
                </c:pt>
                <c:pt idx="2995">
                  <c:v>0.98681600000000003</c:v>
                </c:pt>
                <c:pt idx="2996">
                  <c:v>0.98012900000000003</c:v>
                </c:pt>
                <c:pt idx="2997">
                  <c:v>0.97513300000000003</c:v>
                </c:pt>
                <c:pt idx="2998">
                  <c:v>0.97111499999999995</c:v>
                </c:pt>
                <c:pt idx="2999">
                  <c:v>0.96614299999999997</c:v>
                </c:pt>
                <c:pt idx="3000">
                  <c:v>0.95952400000000004</c:v>
                </c:pt>
                <c:pt idx="3001">
                  <c:v>0.95202900000000001</c:v>
                </c:pt>
                <c:pt idx="3002">
                  <c:v>0.94476899999999997</c:v>
                </c:pt>
                <c:pt idx="3003">
                  <c:v>0.93853600000000004</c:v>
                </c:pt>
                <c:pt idx="3004">
                  <c:v>0.93352900000000005</c:v>
                </c:pt>
                <c:pt idx="3005">
                  <c:v>0.92933200000000005</c:v>
                </c:pt>
                <c:pt idx="3006">
                  <c:v>0.92542800000000003</c:v>
                </c:pt>
                <c:pt idx="3007">
                  <c:v>0.92172399999999999</c:v>
                </c:pt>
                <c:pt idx="3008">
                  <c:v>0.91849800000000004</c:v>
                </c:pt>
                <c:pt idx="3009">
                  <c:v>0.91628699999999996</c:v>
                </c:pt>
                <c:pt idx="3010">
                  <c:v>0.91608699999999998</c:v>
                </c:pt>
                <c:pt idx="3011">
                  <c:v>0.91932499999999995</c:v>
                </c:pt>
                <c:pt idx="3012">
                  <c:v>0.92582100000000001</c:v>
                </c:pt>
                <c:pt idx="3013">
                  <c:v>0.93039099999999997</c:v>
                </c:pt>
                <c:pt idx="3014">
                  <c:v>0.92843200000000004</c:v>
                </c:pt>
                <c:pt idx="3015">
                  <c:v>0.92135400000000001</c:v>
                </c:pt>
                <c:pt idx="3016">
                  <c:v>0.91192799999999996</c:v>
                </c:pt>
                <c:pt idx="3017">
                  <c:v>0.90212800000000004</c:v>
                </c:pt>
                <c:pt idx="3018">
                  <c:v>0.89345699999999995</c:v>
                </c:pt>
                <c:pt idx="3019">
                  <c:v>0.88684799999999997</c:v>
                </c:pt>
                <c:pt idx="3020">
                  <c:v>0.88173699999999999</c:v>
                </c:pt>
                <c:pt idx="3021">
                  <c:v>0.87659900000000002</c:v>
                </c:pt>
                <c:pt idx="3022">
                  <c:v>0.87023300000000003</c:v>
                </c:pt>
                <c:pt idx="3023">
                  <c:v>0.86309199999999997</c:v>
                </c:pt>
                <c:pt idx="3024">
                  <c:v>0.85761100000000001</c:v>
                </c:pt>
                <c:pt idx="3025">
                  <c:v>0.85536400000000001</c:v>
                </c:pt>
                <c:pt idx="3026">
                  <c:v>0.85563500000000003</c:v>
                </c:pt>
                <c:pt idx="3027">
                  <c:v>0.85694999999999999</c:v>
                </c:pt>
                <c:pt idx="3028">
                  <c:v>0.85858999999999996</c:v>
                </c:pt>
                <c:pt idx="3029">
                  <c:v>0.86069300000000004</c:v>
                </c:pt>
                <c:pt idx="3030">
                  <c:v>0.86422699999999997</c:v>
                </c:pt>
                <c:pt idx="3031">
                  <c:v>0.87063999999999997</c:v>
                </c:pt>
                <c:pt idx="3032">
                  <c:v>0.88076500000000002</c:v>
                </c:pt>
                <c:pt idx="3033">
                  <c:v>0.89385800000000004</c:v>
                </c:pt>
                <c:pt idx="3034">
                  <c:v>0.90831200000000001</c:v>
                </c:pt>
                <c:pt idx="3035">
                  <c:v>0.92254800000000003</c:v>
                </c:pt>
                <c:pt idx="3036">
                  <c:v>0.933948</c:v>
                </c:pt>
                <c:pt idx="3037">
                  <c:v>0.93889</c:v>
                </c:pt>
                <c:pt idx="3038">
                  <c:v>0.93774299999999999</c:v>
                </c:pt>
                <c:pt idx="3039">
                  <c:v>0.93496900000000005</c:v>
                </c:pt>
                <c:pt idx="3040">
                  <c:v>0.93300099999999997</c:v>
                </c:pt>
                <c:pt idx="3041">
                  <c:v>0.93057999999999996</c:v>
                </c:pt>
                <c:pt idx="3042">
                  <c:v>0.92608199999999996</c:v>
                </c:pt>
                <c:pt idx="3043">
                  <c:v>0.91941899999999999</c:v>
                </c:pt>
                <c:pt idx="3044">
                  <c:v>0.91106200000000004</c:v>
                </c:pt>
                <c:pt idx="3045">
                  <c:v>0.902505</c:v>
                </c:pt>
                <c:pt idx="3046">
                  <c:v>0.89576500000000003</c:v>
                </c:pt>
                <c:pt idx="3047">
                  <c:v>0.89210999999999996</c:v>
                </c:pt>
                <c:pt idx="3048">
                  <c:v>0.89160600000000001</c:v>
                </c:pt>
                <c:pt idx="3049">
                  <c:v>0.89246400000000004</c:v>
                </c:pt>
                <c:pt idx="3050">
                  <c:v>0.89221200000000001</c:v>
                </c:pt>
                <c:pt idx="3051">
                  <c:v>0.89057500000000001</c:v>
                </c:pt>
                <c:pt idx="3052">
                  <c:v>0.88910699999999998</c:v>
                </c:pt>
                <c:pt idx="3053">
                  <c:v>0.88930299999999995</c:v>
                </c:pt>
                <c:pt idx="3054">
                  <c:v>0.89208100000000001</c:v>
                </c:pt>
                <c:pt idx="3055">
                  <c:v>0.89767399999999997</c:v>
                </c:pt>
                <c:pt idx="3056">
                  <c:v>0.90504499999999999</c:v>
                </c:pt>
                <c:pt idx="3057">
                  <c:v>0.91204200000000002</c:v>
                </c:pt>
                <c:pt idx="3058">
                  <c:v>0.91760200000000003</c:v>
                </c:pt>
                <c:pt idx="3059">
                  <c:v>0.92254400000000003</c:v>
                </c:pt>
                <c:pt idx="3060">
                  <c:v>0.927566</c:v>
                </c:pt>
                <c:pt idx="3061">
                  <c:v>0.93191000000000002</c:v>
                </c:pt>
                <c:pt idx="3062">
                  <c:v>0.93461300000000003</c:v>
                </c:pt>
                <c:pt idx="3063">
                  <c:v>0.93565699999999996</c:v>
                </c:pt>
                <c:pt idx="3064">
                  <c:v>0.93495499999999998</c:v>
                </c:pt>
                <c:pt idx="3065">
                  <c:v>0.93198800000000004</c:v>
                </c:pt>
                <c:pt idx="3066">
                  <c:v>0.92744599999999999</c:v>
                </c:pt>
                <c:pt idx="3067">
                  <c:v>0.92168799999999995</c:v>
                </c:pt>
                <c:pt idx="3068">
                  <c:v>0.91464400000000001</c:v>
                </c:pt>
                <c:pt idx="3069">
                  <c:v>0.90712199999999998</c:v>
                </c:pt>
                <c:pt idx="3070">
                  <c:v>0.90052299999999996</c:v>
                </c:pt>
                <c:pt idx="3071">
                  <c:v>0.89612899999999995</c:v>
                </c:pt>
                <c:pt idx="3072">
                  <c:v>0.89333600000000002</c:v>
                </c:pt>
                <c:pt idx="3073">
                  <c:v>0.88910599999999995</c:v>
                </c:pt>
                <c:pt idx="3074">
                  <c:v>0.88182400000000005</c:v>
                </c:pt>
                <c:pt idx="3075">
                  <c:v>0.87285400000000002</c:v>
                </c:pt>
                <c:pt idx="3076">
                  <c:v>0.86424599999999996</c:v>
                </c:pt>
                <c:pt idx="3077">
                  <c:v>0.85758599999999996</c:v>
                </c:pt>
                <c:pt idx="3078">
                  <c:v>0.85377899999999995</c:v>
                </c:pt>
                <c:pt idx="3079">
                  <c:v>0.852491</c:v>
                </c:pt>
                <c:pt idx="3080">
                  <c:v>0.85222299999999995</c:v>
                </c:pt>
                <c:pt idx="3081">
                  <c:v>0.85176399999999997</c:v>
                </c:pt>
                <c:pt idx="3082">
                  <c:v>0.85120700000000005</c:v>
                </c:pt>
                <c:pt idx="3083">
                  <c:v>0.85100500000000001</c:v>
                </c:pt>
                <c:pt idx="3084">
                  <c:v>0.85073699999999997</c:v>
                </c:pt>
                <c:pt idx="3085">
                  <c:v>0.84976099999999999</c:v>
                </c:pt>
                <c:pt idx="3086">
                  <c:v>0.84830000000000005</c:v>
                </c:pt>
                <c:pt idx="3087">
                  <c:v>0.84578500000000001</c:v>
                </c:pt>
                <c:pt idx="3088">
                  <c:v>0.840306</c:v>
                </c:pt>
                <c:pt idx="3089">
                  <c:v>0.830924</c:v>
                </c:pt>
                <c:pt idx="3090">
                  <c:v>0.81731699999999996</c:v>
                </c:pt>
                <c:pt idx="3091">
                  <c:v>0.800122</c:v>
                </c:pt>
                <c:pt idx="3092">
                  <c:v>0.781887</c:v>
                </c:pt>
                <c:pt idx="3093">
                  <c:v>0.7651</c:v>
                </c:pt>
                <c:pt idx="3094">
                  <c:v>0.75054299999999996</c:v>
                </c:pt>
                <c:pt idx="3095">
                  <c:v>0.73757600000000001</c:v>
                </c:pt>
                <c:pt idx="3096">
                  <c:v>0.72481200000000001</c:v>
                </c:pt>
                <c:pt idx="3097">
                  <c:v>0.71153500000000003</c:v>
                </c:pt>
                <c:pt idx="3098">
                  <c:v>0.69860999999999995</c:v>
                </c:pt>
                <c:pt idx="3099">
                  <c:v>0.68693800000000005</c:v>
                </c:pt>
                <c:pt idx="3100">
                  <c:v>0.67724700000000004</c:v>
                </c:pt>
                <c:pt idx="3101">
                  <c:v>0.67010800000000004</c:v>
                </c:pt>
                <c:pt idx="3102">
                  <c:v>0.664713</c:v>
                </c:pt>
                <c:pt idx="3103">
                  <c:v>0.65937999999999997</c:v>
                </c:pt>
                <c:pt idx="3104">
                  <c:v>0.65359900000000004</c:v>
                </c:pt>
                <c:pt idx="3105">
                  <c:v>0.64814799999999995</c:v>
                </c:pt>
                <c:pt idx="3106">
                  <c:v>0.643652</c:v>
                </c:pt>
                <c:pt idx="3107">
                  <c:v>0.63996600000000003</c:v>
                </c:pt>
                <c:pt idx="3108">
                  <c:v>0.636826</c:v>
                </c:pt>
                <c:pt idx="3109">
                  <c:v>0.63406600000000002</c:v>
                </c:pt>
                <c:pt idx="3110">
                  <c:v>0.63022299999999998</c:v>
                </c:pt>
                <c:pt idx="3111">
                  <c:v>0.62227699999999997</c:v>
                </c:pt>
                <c:pt idx="3112">
                  <c:v>0.60944699999999996</c:v>
                </c:pt>
                <c:pt idx="3113">
                  <c:v>0.59435700000000002</c:v>
                </c:pt>
                <c:pt idx="3114">
                  <c:v>0.57926500000000003</c:v>
                </c:pt>
                <c:pt idx="3115">
                  <c:v>0.56475299999999995</c:v>
                </c:pt>
                <c:pt idx="3116">
                  <c:v>0.55056099999999997</c:v>
                </c:pt>
                <c:pt idx="3117">
                  <c:v>0.536547</c:v>
                </c:pt>
                <c:pt idx="3118">
                  <c:v>0.52299899999999999</c:v>
                </c:pt>
                <c:pt idx="3119">
                  <c:v>0.51061800000000002</c:v>
                </c:pt>
                <c:pt idx="3120">
                  <c:v>0.500058</c:v>
                </c:pt>
                <c:pt idx="3121">
                  <c:v>0.49123</c:v>
                </c:pt>
                <c:pt idx="3122">
                  <c:v>0.48318499999999998</c:v>
                </c:pt>
                <c:pt idx="3123">
                  <c:v>0.47516799999999998</c:v>
                </c:pt>
                <c:pt idx="3124">
                  <c:v>0.46729300000000001</c:v>
                </c:pt>
                <c:pt idx="3125">
                  <c:v>0.45961400000000002</c:v>
                </c:pt>
                <c:pt idx="3126">
                  <c:v>0.45176100000000002</c:v>
                </c:pt>
                <c:pt idx="3127">
                  <c:v>0.444241</c:v>
                </c:pt>
                <c:pt idx="3128">
                  <c:v>0.43858599999999998</c:v>
                </c:pt>
                <c:pt idx="3129">
                  <c:v>0.43563000000000002</c:v>
                </c:pt>
                <c:pt idx="3130">
                  <c:v>0.43466900000000003</c:v>
                </c:pt>
                <c:pt idx="3131">
                  <c:v>0.43446699999999999</c:v>
                </c:pt>
                <c:pt idx="3132">
                  <c:v>0.43453799999999998</c:v>
                </c:pt>
                <c:pt idx="3133">
                  <c:v>0.43470900000000001</c:v>
                </c:pt>
                <c:pt idx="3134">
                  <c:v>0.43408000000000002</c:v>
                </c:pt>
                <c:pt idx="3135">
                  <c:v>0.43127599999999999</c:v>
                </c:pt>
                <c:pt idx="3136">
                  <c:v>0.42601600000000001</c:v>
                </c:pt>
                <c:pt idx="3137">
                  <c:v>0.419155</c:v>
                </c:pt>
                <c:pt idx="3138">
                  <c:v>0.41154600000000002</c:v>
                </c:pt>
                <c:pt idx="3139">
                  <c:v>0.40385100000000002</c:v>
                </c:pt>
                <c:pt idx="3140">
                  <c:v>0.39702500000000002</c:v>
                </c:pt>
                <c:pt idx="3141">
                  <c:v>0.392044</c:v>
                </c:pt>
                <c:pt idx="3142">
                  <c:v>0.389318</c:v>
                </c:pt>
                <c:pt idx="3143">
                  <c:v>0.38882800000000001</c:v>
                </c:pt>
                <c:pt idx="3144">
                  <c:v>0.390511</c:v>
                </c:pt>
                <c:pt idx="3145">
                  <c:v>0.39417999999999997</c:v>
                </c:pt>
                <c:pt idx="3146">
                  <c:v>0.39898299999999998</c:v>
                </c:pt>
                <c:pt idx="3147">
                  <c:v>0.403835</c:v>
                </c:pt>
                <c:pt idx="3148">
                  <c:v>0.408632</c:v>
                </c:pt>
                <c:pt idx="3149">
                  <c:v>0.41411100000000001</c:v>
                </c:pt>
                <c:pt idx="3150">
                  <c:v>0.421016</c:v>
                </c:pt>
                <c:pt idx="3151">
                  <c:v>0.42968600000000001</c:v>
                </c:pt>
                <c:pt idx="3152">
                  <c:v>0.43999199999999999</c:v>
                </c:pt>
                <c:pt idx="3153">
                  <c:v>0.451206</c:v>
                </c:pt>
                <c:pt idx="3154">
                  <c:v>0.462115</c:v>
                </c:pt>
                <c:pt idx="3155">
                  <c:v>0.47205999999999998</c:v>
                </c:pt>
                <c:pt idx="3156">
                  <c:v>0.48125499999999999</c:v>
                </c:pt>
                <c:pt idx="3157">
                  <c:v>0.48933199999999999</c:v>
                </c:pt>
                <c:pt idx="3158">
                  <c:v>0.494585</c:v>
                </c:pt>
                <c:pt idx="3159">
                  <c:v>0.49552400000000002</c:v>
                </c:pt>
                <c:pt idx="3160">
                  <c:v>0.49264799999999997</c:v>
                </c:pt>
                <c:pt idx="3161">
                  <c:v>0.48821399999999998</c:v>
                </c:pt>
                <c:pt idx="3162">
                  <c:v>0.48433300000000001</c:v>
                </c:pt>
                <c:pt idx="3163">
                  <c:v>0.482039</c:v>
                </c:pt>
                <c:pt idx="3164">
                  <c:v>0.48132799999999998</c:v>
                </c:pt>
                <c:pt idx="3165">
                  <c:v>0.48170800000000003</c:v>
                </c:pt>
                <c:pt idx="3166">
                  <c:v>0.48294100000000001</c:v>
                </c:pt>
                <c:pt idx="3167">
                  <c:v>0.485317</c:v>
                </c:pt>
                <c:pt idx="3168">
                  <c:v>0.48926599999999998</c:v>
                </c:pt>
                <c:pt idx="3169">
                  <c:v>0.49459399999999998</c:v>
                </c:pt>
                <c:pt idx="3170">
                  <c:v>0.50012000000000001</c:v>
                </c:pt>
                <c:pt idx="3171">
                  <c:v>0.50494799999999995</c:v>
                </c:pt>
                <c:pt idx="3172">
                  <c:v>0.50953899999999996</c:v>
                </c:pt>
                <c:pt idx="3173">
                  <c:v>0.51473000000000002</c:v>
                </c:pt>
                <c:pt idx="3174">
                  <c:v>0.52088699999999999</c:v>
                </c:pt>
                <c:pt idx="3175">
                  <c:v>0.52793000000000001</c:v>
                </c:pt>
                <c:pt idx="3176">
                  <c:v>0.53558499999999998</c:v>
                </c:pt>
                <c:pt idx="3177">
                  <c:v>0.543404</c:v>
                </c:pt>
                <c:pt idx="3178">
                  <c:v>0.55076400000000003</c:v>
                </c:pt>
                <c:pt idx="3179">
                  <c:v>0.55710199999999999</c:v>
                </c:pt>
                <c:pt idx="3180">
                  <c:v>0.56201299999999998</c:v>
                </c:pt>
                <c:pt idx="3181">
                  <c:v>0.56493899999999997</c:v>
                </c:pt>
                <c:pt idx="3182">
                  <c:v>0.56560600000000005</c:v>
                </c:pt>
                <c:pt idx="3183">
                  <c:v>0.56494999999999995</c:v>
                </c:pt>
                <c:pt idx="3184">
                  <c:v>0.56461899999999998</c:v>
                </c:pt>
                <c:pt idx="3185">
                  <c:v>0.56576400000000004</c:v>
                </c:pt>
                <c:pt idx="3186">
                  <c:v>0.56734600000000002</c:v>
                </c:pt>
                <c:pt idx="3187">
                  <c:v>0.56730599999999998</c:v>
                </c:pt>
                <c:pt idx="3188">
                  <c:v>0.56520099999999995</c:v>
                </c:pt>
                <c:pt idx="3189">
                  <c:v>0.56194100000000002</c:v>
                </c:pt>
                <c:pt idx="3190">
                  <c:v>0.55864199999999997</c:v>
                </c:pt>
                <c:pt idx="3191">
                  <c:v>0.55579800000000001</c:v>
                </c:pt>
                <c:pt idx="3192">
                  <c:v>0.55325500000000005</c:v>
                </c:pt>
                <c:pt idx="3193">
                  <c:v>0.55057100000000003</c:v>
                </c:pt>
                <c:pt idx="3194">
                  <c:v>0.54729099999999997</c:v>
                </c:pt>
                <c:pt idx="3195">
                  <c:v>0.543319</c:v>
                </c:pt>
                <c:pt idx="3196">
                  <c:v>0.53894299999999995</c:v>
                </c:pt>
                <c:pt idx="3197">
                  <c:v>0.53452999999999995</c:v>
                </c:pt>
                <c:pt idx="3198">
                  <c:v>0.53042599999999995</c:v>
                </c:pt>
                <c:pt idx="3199">
                  <c:v>0.52689799999999998</c:v>
                </c:pt>
                <c:pt idx="3200">
                  <c:v>0.524146</c:v>
                </c:pt>
                <c:pt idx="3201">
                  <c:v>0.52240500000000001</c:v>
                </c:pt>
                <c:pt idx="3202">
                  <c:v>0.52188900000000005</c:v>
                </c:pt>
                <c:pt idx="3203">
                  <c:v>0.52246199999999998</c:v>
                </c:pt>
                <c:pt idx="3204">
                  <c:v>0.52351499999999995</c:v>
                </c:pt>
                <c:pt idx="3205">
                  <c:v>0.524586</c:v>
                </c:pt>
                <c:pt idx="3206">
                  <c:v>0.52590400000000004</c:v>
                </c:pt>
                <c:pt idx="3207">
                  <c:v>0.52821399999999996</c:v>
                </c:pt>
                <c:pt idx="3208">
                  <c:v>0.53226300000000004</c:v>
                </c:pt>
                <c:pt idx="3209">
                  <c:v>0.53804799999999997</c:v>
                </c:pt>
                <c:pt idx="3210">
                  <c:v>0.54400099999999996</c:v>
                </c:pt>
                <c:pt idx="3211">
                  <c:v>0.54843699999999995</c:v>
                </c:pt>
                <c:pt idx="3212">
                  <c:v>0.55155500000000002</c:v>
                </c:pt>
                <c:pt idx="3213">
                  <c:v>0.55413199999999996</c:v>
                </c:pt>
                <c:pt idx="3214">
                  <c:v>0.55649199999999999</c:v>
                </c:pt>
                <c:pt idx="3215">
                  <c:v>0.55867999999999995</c:v>
                </c:pt>
                <c:pt idx="3216">
                  <c:v>0.56101500000000004</c:v>
                </c:pt>
                <c:pt idx="3217">
                  <c:v>0.56410499999999997</c:v>
                </c:pt>
                <c:pt idx="3218">
                  <c:v>0.56831799999999999</c:v>
                </c:pt>
                <c:pt idx="3219">
                  <c:v>0.57354799999999995</c:v>
                </c:pt>
                <c:pt idx="3220">
                  <c:v>0.57955199999999996</c:v>
                </c:pt>
                <c:pt idx="3221">
                  <c:v>0.58631599999999995</c:v>
                </c:pt>
                <c:pt idx="3222">
                  <c:v>0.59391000000000005</c:v>
                </c:pt>
                <c:pt idx="3223">
                  <c:v>0.60224900000000003</c:v>
                </c:pt>
                <c:pt idx="3224">
                  <c:v>0.61112900000000003</c:v>
                </c:pt>
                <c:pt idx="3225">
                  <c:v>0.62036100000000005</c:v>
                </c:pt>
                <c:pt idx="3226">
                  <c:v>0.62971100000000002</c:v>
                </c:pt>
                <c:pt idx="3227">
                  <c:v>0.63883800000000002</c:v>
                </c:pt>
                <c:pt idx="3228">
                  <c:v>0.64769500000000002</c:v>
                </c:pt>
                <c:pt idx="3229">
                  <c:v>0.65688899999999995</c:v>
                </c:pt>
                <c:pt idx="3230">
                  <c:v>0.66694500000000001</c:v>
                </c:pt>
                <c:pt idx="3231">
                  <c:v>0.67751700000000004</c:v>
                </c:pt>
                <c:pt idx="3232">
                  <c:v>0.687886</c:v>
                </c:pt>
                <c:pt idx="3233">
                  <c:v>0.69736799999999999</c:v>
                </c:pt>
                <c:pt idx="3234">
                  <c:v>0.70487599999999995</c:v>
                </c:pt>
                <c:pt idx="3235">
                  <c:v>0.70952099999999996</c:v>
                </c:pt>
                <c:pt idx="3236">
                  <c:v>0.71216599999999997</c:v>
                </c:pt>
                <c:pt idx="3237">
                  <c:v>0.71436299999999997</c:v>
                </c:pt>
                <c:pt idx="3238">
                  <c:v>0.71683799999999998</c:v>
                </c:pt>
                <c:pt idx="3239">
                  <c:v>0.71929200000000004</c:v>
                </c:pt>
                <c:pt idx="3240">
                  <c:v>0.72108499999999998</c:v>
                </c:pt>
                <c:pt idx="3241">
                  <c:v>0.72206499999999996</c:v>
                </c:pt>
                <c:pt idx="3242">
                  <c:v>0.72253400000000001</c:v>
                </c:pt>
                <c:pt idx="3243">
                  <c:v>0.72281899999999999</c:v>
                </c:pt>
                <c:pt idx="3244">
                  <c:v>0.72287400000000002</c:v>
                </c:pt>
                <c:pt idx="3245">
                  <c:v>0.72206999999999999</c:v>
                </c:pt>
                <c:pt idx="3246">
                  <c:v>0.71980500000000003</c:v>
                </c:pt>
                <c:pt idx="3247">
                  <c:v>0.71623000000000003</c:v>
                </c:pt>
                <c:pt idx="3248">
                  <c:v>0.71204100000000004</c:v>
                </c:pt>
                <c:pt idx="3249">
                  <c:v>0.70793399999999995</c:v>
                </c:pt>
                <c:pt idx="3250">
                  <c:v>0.70430499999999996</c:v>
                </c:pt>
                <c:pt idx="3251">
                  <c:v>0.70122300000000004</c:v>
                </c:pt>
                <c:pt idx="3252">
                  <c:v>0.69865600000000005</c:v>
                </c:pt>
                <c:pt idx="3253">
                  <c:v>0.69658699999999996</c:v>
                </c:pt>
                <c:pt idx="3254">
                  <c:v>0.69485200000000003</c:v>
                </c:pt>
                <c:pt idx="3255">
                  <c:v>0.69290600000000002</c:v>
                </c:pt>
                <c:pt idx="3256">
                  <c:v>0.69013800000000003</c:v>
                </c:pt>
                <c:pt idx="3257">
                  <c:v>0.68661300000000003</c:v>
                </c:pt>
                <c:pt idx="3258">
                  <c:v>0.68304600000000004</c:v>
                </c:pt>
                <c:pt idx="3259">
                  <c:v>0.68015499999999995</c:v>
                </c:pt>
                <c:pt idx="3260">
                  <c:v>0.67821799999999999</c:v>
                </c:pt>
                <c:pt idx="3261">
                  <c:v>0.67696500000000004</c:v>
                </c:pt>
                <c:pt idx="3262">
                  <c:v>0.67570799999999998</c:v>
                </c:pt>
                <c:pt idx="3263">
                  <c:v>0.67379</c:v>
                </c:pt>
                <c:pt idx="3264">
                  <c:v>0.67122700000000002</c:v>
                </c:pt>
                <c:pt idx="3265">
                  <c:v>0.66862600000000005</c:v>
                </c:pt>
                <c:pt idx="3266">
                  <c:v>0.66639300000000001</c:v>
                </c:pt>
                <c:pt idx="3267">
                  <c:v>0.66440200000000005</c:v>
                </c:pt>
                <c:pt idx="3268">
                  <c:v>0.66211600000000004</c:v>
                </c:pt>
                <c:pt idx="3269">
                  <c:v>0.65905199999999997</c:v>
                </c:pt>
                <c:pt idx="3270">
                  <c:v>0.65549500000000005</c:v>
                </c:pt>
                <c:pt idx="3271">
                  <c:v>0.65233600000000003</c:v>
                </c:pt>
                <c:pt idx="3272">
                  <c:v>0.65011300000000005</c:v>
                </c:pt>
                <c:pt idx="3273">
                  <c:v>0.64864900000000003</c:v>
                </c:pt>
                <c:pt idx="3274">
                  <c:v>0.647312</c:v>
                </c:pt>
                <c:pt idx="3275">
                  <c:v>0.64553000000000005</c:v>
                </c:pt>
                <c:pt idx="3276">
                  <c:v>0.64321200000000001</c:v>
                </c:pt>
                <c:pt idx="3277">
                  <c:v>0.64060799999999996</c:v>
                </c:pt>
                <c:pt idx="3278">
                  <c:v>0.63772600000000002</c:v>
                </c:pt>
                <c:pt idx="3279">
                  <c:v>0.63408399999999998</c:v>
                </c:pt>
                <c:pt idx="3280">
                  <c:v>0.62936999999999999</c:v>
                </c:pt>
                <c:pt idx="3281">
                  <c:v>0.62413300000000005</c:v>
                </c:pt>
                <c:pt idx="3282">
                  <c:v>0.61904800000000004</c:v>
                </c:pt>
                <c:pt idx="3283">
                  <c:v>0.61426000000000003</c:v>
                </c:pt>
                <c:pt idx="3284">
                  <c:v>0.60969099999999998</c:v>
                </c:pt>
                <c:pt idx="3285">
                  <c:v>0.60536100000000004</c:v>
                </c:pt>
                <c:pt idx="3286">
                  <c:v>0.60143899999999995</c:v>
                </c:pt>
                <c:pt idx="3287">
                  <c:v>0.59821800000000003</c:v>
                </c:pt>
                <c:pt idx="3288">
                  <c:v>0.59597</c:v>
                </c:pt>
                <c:pt idx="3289">
                  <c:v>0.59448699999999999</c:v>
                </c:pt>
                <c:pt idx="3290">
                  <c:v>0.59286300000000003</c:v>
                </c:pt>
                <c:pt idx="3291">
                  <c:v>0.59026900000000004</c:v>
                </c:pt>
                <c:pt idx="3292">
                  <c:v>0.58661600000000003</c:v>
                </c:pt>
                <c:pt idx="3293">
                  <c:v>0.58224600000000004</c:v>
                </c:pt>
                <c:pt idx="3294">
                  <c:v>0.57747199999999999</c:v>
                </c:pt>
                <c:pt idx="3295">
                  <c:v>0.57246200000000003</c:v>
                </c:pt>
                <c:pt idx="3296">
                  <c:v>0.56722300000000003</c:v>
                </c:pt>
                <c:pt idx="3297">
                  <c:v>0.56159599999999998</c:v>
                </c:pt>
                <c:pt idx="3298">
                  <c:v>0.55540900000000004</c:v>
                </c:pt>
                <c:pt idx="3299">
                  <c:v>0.54878000000000005</c:v>
                </c:pt>
                <c:pt idx="3300">
                  <c:v>0.54214300000000004</c:v>
                </c:pt>
                <c:pt idx="3301">
                  <c:v>0.53591100000000003</c:v>
                </c:pt>
                <c:pt idx="3302">
                  <c:v>0.53029300000000001</c:v>
                </c:pt>
                <c:pt idx="3303">
                  <c:v>0.525362</c:v>
                </c:pt>
                <c:pt idx="3304">
                  <c:v>0.52109499999999997</c:v>
                </c:pt>
                <c:pt idx="3305">
                  <c:v>0.51734500000000005</c:v>
                </c:pt>
                <c:pt idx="3306">
                  <c:v>0.51397700000000002</c:v>
                </c:pt>
                <c:pt idx="3307">
                  <c:v>0.51111799999999996</c:v>
                </c:pt>
                <c:pt idx="3308">
                  <c:v>0.50905299999999998</c:v>
                </c:pt>
                <c:pt idx="3309">
                  <c:v>0.50787499999999997</c:v>
                </c:pt>
                <c:pt idx="3310">
                  <c:v>0.50748599999999999</c:v>
                </c:pt>
                <c:pt idx="3311">
                  <c:v>0.50775199999999998</c:v>
                </c:pt>
                <c:pt idx="3312">
                  <c:v>0.50833099999999998</c:v>
                </c:pt>
                <c:pt idx="3313">
                  <c:v>0.50844900000000004</c:v>
                </c:pt>
                <c:pt idx="3314">
                  <c:v>0.50736099999999995</c:v>
                </c:pt>
                <c:pt idx="3315">
                  <c:v>0.50513200000000003</c:v>
                </c:pt>
                <c:pt idx="3316">
                  <c:v>0.50239800000000001</c:v>
                </c:pt>
                <c:pt idx="3317">
                  <c:v>0.49962400000000001</c:v>
                </c:pt>
                <c:pt idx="3318">
                  <c:v>0.49707400000000002</c:v>
                </c:pt>
                <c:pt idx="3319">
                  <c:v>0.49504900000000002</c:v>
                </c:pt>
                <c:pt idx="3320">
                  <c:v>0.49377599999999999</c:v>
                </c:pt>
                <c:pt idx="3321">
                  <c:v>0.49313400000000002</c:v>
                </c:pt>
                <c:pt idx="3322">
                  <c:v>0.49255199999999999</c:v>
                </c:pt>
                <c:pt idx="3323">
                  <c:v>0.49123299999999998</c:v>
                </c:pt>
                <c:pt idx="3324">
                  <c:v>0.48863499999999999</c:v>
                </c:pt>
                <c:pt idx="3325">
                  <c:v>0.48477500000000001</c:v>
                </c:pt>
                <c:pt idx="3326">
                  <c:v>0.48011999999999999</c:v>
                </c:pt>
                <c:pt idx="3327">
                  <c:v>0.47519800000000001</c:v>
                </c:pt>
                <c:pt idx="3328">
                  <c:v>0.47028300000000001</c:v>
                </c:pt>
                <c:pt idx="3329">
                  <c:v>0.46544000000000002</c:v>
                </c:pt>
                <c:pt idx="3330">
                  <c:v>0.460725</c:v>
                </c:pt>
                <c:pt idx="3331">
                  <c:v>0.45623799999999998</c:v>
                </c:pt>
                <c:pt idx="3332">
                  <c:v>0.45204699999999998</c:v>
                </c:pt>
                <c:pt idx="3333">
                  <c:v>0.44821</c:v>
                </c:pt>
                <c:pt idx="3334">
                  <c:v>0.444828</c:v>
                </c:pt>
                <c:pt idx="3335">
                  <c:v>0.44197999999999998</c:v>
                </c:pt>
                <c:pt idx="3336">
                  <c:v>0.43965799999999999</c:v>
                </c:pt>
                <c:pt idx="3337">
                  <c:v>0.43780400000000003</c:v>
                </c:pt>
                <c:pt idx="3338">
                  <c:v>0.436386</c:v>
                </c:pt>
                <c:pt idx="3339">
                  <c:v>0.43542399999999998</c:v>
                </c:pt>
                <c:pt idx="3340">
                  <c:v>0.43499199999999999</c:v>
                </c:pt>
                <c:pt idx="3341">
                  <c:v>0.43522699999999997</c:v>
                </c:pt>
                <c:pt idx="3342">
                  <c:v>0.436255</c:v>
                </c:pt>
                <c:pt idx="3343">
                  <c:v>0.438025</c:v>
                </c:pt>
                <c:pt idx="3344">
                  <c:v>0.44015599999999999</c:v>
                </c:pt>
                <c:pt idx="3345">
                  <c:v>0.44194899999999998</c:v>
                </c:pt>
                <c:pt idx="3346">
                  <c:v>0.44269999999999998</c:v>
                </c:pt>
                <c:pt idx="3347">
                  <c:v>0.44223499999999999</c:v>
                </c:pt>
                <c:pt idx="3348">
                  <c:v>0.441112</c:v>
                </c:pt>
                <c:pt idx="3349">
                  <c:v>0.44015799999999999</c:v>
                </c:pt>
                <c:pt idx="3350">
                  <c:v>0.43984299999999998</c:v>
                </c:pt>
                <c:pt idx="3351">
                  <c:v>0.44011</c:v>
                </c:pt>
                <c:pt idx="3352">
                  <c:v>0.44068000000000002</c:v>
                </c:pt>
                <c:pt idx="3353">
                  <c:v>0.44141799999999998</c:v>
                </c:pt>
                <c:pt idx="3354">
                  <c:v>0.44234299999999999</c:v>
                </c:pt>
                <c:pt idx="3355">
                  <c:v>0.44344699999999998</c:v>
                </c:pt>
                <c:pt idx="3356">
                  <c:v>0.44468299999999999</c:v>
                </c:pt>
                <c:pt idx="3357">
                  <c:v>0.44612600000000002</c:v>
                </c:pt>
                <c:pt idx="3358">
                  <c:v>0.447965</c:v>
                </c:pt>
                <c:pt idx="3359">
                  <c:v>0.45031300000000002</c:v>
                </c:pt>
                <c:pt idx="3360">
                  <c:v>0.453065</c:v>
                </c:pt>
                <c:pt idx="3361">
                  <c:v>0.456015</c:v>
                </c:pt>
                <c:pt idx="3362">
                  <c:v>0.45909499999999998</c:v>
                </c:pt>
                <c:pt idx="3363">
                  <c:v>0.46245999999999998</c:v>
                </c:pt>
                <c:pt idx="3364">
                  <c:v>0.46632499999999999</c:v>
                </c:pt>
                <c:pt idx="3365">
                  <c:v>0.47073500000000001</c:v>
                </c:pt>
                <c:pt idx="3366">
                  <c:v>0.47554800000000003</c:v>
                </c:pt>
                <c:pt idx="3367">
                  <c:v>0.48058600000000001</c:v>
                </c:pt>
                <c:pt idx="3368">
                  <c:v>0.485734</c:v>
                </c:pt>
                <c:pt idx="3369">
                  <c:v>0.49095899999999998</c:v>
                </c:pt>
                <c:pt idx="3370">
                  <c:v>0.49632100000000001</c:v>
                </c:pt>
                <c:pt idx="3371">
                  <c:v>0.50194499999999997</c:v>
                </c:pt>
                <c:pt idx="3372">
                  <c:v>0.50786399999999998</c:v>
                </c:pt>
                <c:pt idx="3373">
                  <c:v>0.51388500000000004</c:v>
                </c:pt>
                <c:pt idx="3374">
                  <c:v>0.51962200000000003</c:v>
                </c:pt>
                <c:pt idx="3375">
                  <c:v>0.52471400000000001</c:v>
                </c:pt>
                <c:pt idx="3376">
                  <c:v>0.529026</c:v>
                </c:pt>
                <c:pt idx="3377">
                  <c:v>0.53260700000000005</c:v>
                </c:pt>
                <c:pt idx="3378">
                  <c:v>0.53549999999999998</c:v>
                </c:pt>
                <c:pt idx="3379">
                  <c:v>0.53768199999999999</c:v>
                </c:pt>
                <c:pt idx="3380">
                  <c:v>0.53919399999999995</c:v>
                </c:pt>
                <c:pt idx="3381">
                  <c:v>0.54018299999999997</c:v>
                </c:pt>
                <c:pt idx="3382">
                  <c:v>0.54066999999999998</c:v>
                </c:pt>
                <c:pt idx="3383">
                  <c:v>0.54036300000000004</c:v>
                </c:pt>
                <c:pt idx="3384">
                  <c:v>0.53887799999999997</c:v>
                </c:pt>
                <c:pt idx="3385">
                  <c:v>0.53615999999999997</c:v>
                </c:pt>
                <c:pt idx="3386">
                  <c:v>0.53256800000000004</c:v>
                </c:pt>
                <c:pt idx="3387">
                  <c:v>0.52853000000000006</c:v>
                </c:pt>
                <c:pt idx="3388">
                  <c:v>0.52421200000000001</c:v>
                </c:pt>
                <c:pt idx="3389">
                  <c:v>0.51952799999999999</c:v>
                </c:pt>
                <c:pt idx="3390">
                  <c:v>0.51436199999999999</c:v>
                </c:pt>
                <c:pt idx="3391">
                  <c:v>0.50873199999999996</c:v>
                </c:pt>
                <c:pt idx="3392">
                  <c:v>0.50276799999999999</c:v>
                </c:pt>
                <c:pt idx="3393">
                  <c:v>0.49660100000000001</c:v>
                </c:pt>
                <c:pt idx="3394">
                  <c:v>0.49030000000000001</c:v>
                </c:pt>
                <c:pt idx="3395">
                  <c:v>0.48383599999999999</c:v>
                </c:pt>
                <c:pt idx="3396">
                  <c:v>0.47712399999999999</c:v>
                </c:pt>
                <c:pt idx="3397">
                  <c:v>0.47017500000000001</c:v>
                </c:pt>
                <c:pt idx="3398">
                  <c:v>0.463198</c:v>
                </c:pt>
                <c:pt idx="3399">
                  <c:v>0.45647500000000002</c:v>
                </c:pt>
                <c:pt idx="3400">
                  <c:v>0.45014199999999999</c:v>
                </c:pt>
                <c:pt idx="3401">
                  <c:v>0.44414599999999999</c:v>
                </c:pt>
                <c:pt idx="3402">
                  <c:v>0.438388</c:v>
                </c:pt>
                <c:pt idx="3403">
                  <c:v>0.432867</c:v>
                </c:pt>
                <c:pt idx="3404">
                  <c:v>0.42764799999999997</c:v>
                </c:pt>
                <c:pt idx="3405">
                  <c:v>0.42269800000000002</c:v>
                </c:pt>
                <c:pt idx="3406">
                  <c:v>0.41781699999999999</c:v>
                </c:pt>
                <c:pt idx="3407">
                  <c:v>0.41279700000000003</c:v>
                </c:pt>
                <c:pt idx="3408">
                  <c:v>0.407642</c:v>
                </c:pt>
                <c:pt idx="3409">
                  <c:v>0.402561</c:v>
                </c:pt>
                <c:pt idx="3410">
                  <c:v>0.39774500000000002</c:v>
                </c:pt>
                <c:pt idx="3411">
                  <c:v>0.39321600000000001</c:v>
                </c:pt>
                <c:pt idx="3412">
                  <c:v>0.38887300000000002</c:v>
                </c:pt>
                <c:pt idx="3413">
                  <c:v>0.38463799999999998</c:v>
                </c:pt>
                <c:pt idx="3414">
                  <c:v>0.380552</c:v>
                </c:pt>
                <c:pt idx="3415">
                  <c:v>0.37672699999999998</c:v>
                </c:pt>
                <c:pt idx="3416">
                  <c:v>0.37320500000000001</c:v>
                </c:pt>
                <c:pt idx="3417">
                  <c:v>0.36989</c:v>
                </c:pt>
                <c:pt idx="3418">
                  <c:v>0.36660900000000002</c:v>
                </c:pt>
                <c:pt idx="3419">
                  <c:v>0.36327100000000001</c:v>
                </c:pt>
                <c:pt idx="3420">
                  <c:v>0.36000599999999999</c:v>
                </c:pt>
                <c:pt idx="3421">
                  <c:v>0.35708800000000002</c:v>
                </c:pt>
                <c:pt idx="3422">
                  <c:v>0.35469200000000001</c:v>
                </c:pt>
                <c:pt idx="3423">
                  <c:v>0.35275099999999998</c:v>
                </c:pt>
                <c:pt idx="3424">
                  <c:v>0.35106999999999999</c:v>
                </c:pt>
                <c:pt idx="3425">
                  <c:v>0.34951399999999999</c:v>
                </c:pt>
                <c:pt idx="3426">
                  <c:v>0.348051</c:v>
                </c:pt>
                <c:pt idx="3427">
                  <c:v>0.34669</c:v>
                </c:pt>
                <c:pt idx="3428">
                  <c:v>0.34542899999999999</c:v>
                </c:pt>
                <c:pt idx="3429">
                  <c:v>0.34426000000000001</c:v>
                </c:pt>
                <c:pt idx="3430">
                  <c:v>0.34320200000000001</c:v>
                </c:pt>
                <c:pt idx="3431">
                  <c:v>0.34231899999999998</c:v>
                </c:pt>
                <c:pt idx="3432">
                  <c:v>0.34167799999999998</c:v>
                </c:pt>
                <c:pt idx="3433">
                  <c:v>0.34131800000000001</c:v>
                </c:pt>
                <c:pt idx="3434">
                  <c:v>0.34124900000000002</c:v>
                </c:pt>
                <c:pt idx="3435">
                  <c:v>0.34144600000000003</c:v>
                </c:pt>
                <c:pt idx="3436">
                  <c:v>0.34186699999999998</c:v>
                </c:pt>
                <c:pt idx="3437">
                  <c:v>0.342497</c:v>
                </c:pt>
                <c:pt idx="3438">
                  <c:v>0.34333900000000001</c:v>
                </c:pt>
                <c:pt idx="3439">
                  <c:v>0.34438299999999999</c:v>
                </c:pt>
                <c:pt idx="3440">
                  <c:v>0.34561500000000001</c:v>
                </c:pt>
                <c:pt idx="3441">
                  <c:v>0.347024</c:v>
                </c:pt>
                <c:pt idx="3442">
                  <c:v>0.34859699999999999</c:v>
                </c:pt>
                <c:pt idx="3443">
                  <c:v>0.35034199999999999</c:v>
                </c:pt>
                <c:pt idx="3444">
                  <c:v>0.352296</c:v>
                </c:pt>
                <c:pt idx="3445">
                  <c:v>0.35445300000000002</c:v>
                </c:pt>
                <c:pt idx="3446">
                  <c:v>0.35670600000000002</c:v>
                </c:pt>
                <c:pt idx="3447">
                  <c:v>0.35888799999999998</c:v>
                </c:pt>
                <c:pt idx="3448">
                  <c:v>0.36083999999999999</c:v>
                </c:pt>
                <c:pt idx="3449">
                  <c:v>0.36247499999999999</c:v>
                </c:pt>
                <c:pt idx="3450">
                  <c:v>0.36382199999999998</c:v>
                </c:pt>
                <c:pt idx="3451">
                  <c:v>0.36501299999999998</c:v>
                </c:pt>
                <c:pt idx="3452">
                  <c:v>0.366174</c:v>
                </c:pt>
                <c:pt idx="3453">
                  <c:v>0.36736600000000003</c:v>
                </c:pt>
                <c:pt idx="3454">
                  <c:v>0.36859799999999998</c:v>
                </c:pt>
                <c:pt idx="3455">
                  <c:v>0.369838</c:v>
                </c:pt>
                <c:pt idx="3456">
                  <c:v>0.37100100000000003</c:v>
                </c:pt>
                <c:pt idx="3457">
                  <c:v>0.37198500000000001</c:v>
                </c:pt>
                <c:pt idx="3458">
                  <c:v>0.37273899999999999</c:v>
                </c:pt>
                <c:pt idx="3459">
                  <c:v>0.37329600000000002</c:v>
                </c:pt>
                <c:pt idx="3460">
                  <c:v>0.37372300000000003</c:v>
                </c:pt>
                <c:pt idx="3461">
                  <c:v>0.37407899999999999</c:v>
                </c:pt>
                <c:pt idx="3462">
                  <c:v>0.374417</c:v>
                </c:pt>
                <c:pt idx="3463">
                  <c:v>0.37479000000000001</c:v>
                </c:pt>
                <c:pt idx="3464">
                  <c:v>0.37522</c:v>
                </c:pt>
                <c:pt idx="3465">
                  <c:v>0.37568099999999999</c:v>
                </c:pt>
                <c:pt idx="3466">
                  <c:v>0.37613799999999997</c:v>
                </c:pt>
                <c:pt idx="3467">
                  <c:v>0.37659300000000001</c:v>
                </c:pt>
                <c:pt idx="3468">
                  <c:v>0.37709100000000001</c:v>
                </c:pt>
                <c:pt idx="3469">
                  <c:v>0.377693</c:v>
                </c:pt>
                <c:pt idx="3470">
                  <c:v>0.37841999999999998</c:v>
                </c:pt>
                <c:pt idx="3471">
                  <c:v>0.37918400000000002</c:v>
                </c:pt>
                <c:pt idx="3472">
                  <c:v>0.37984099999999998</c:v>
                </c:pt>
                <c:pt idx="3473">
                  <c:v>0.38030700000000001</c:v>
                </c:pt>
                <c:pt idx="3474">
                  <c:v>0.38057200000000002</c:v>
                </c:pt>
                <c:pt idx="3475">
                  <c:v>0.380664</c:v>
                </c:pt>
                <c:pt idx="3476">
                  <c:v>0.380666</c:v>
                </c:pt>
                <c:pt idx="3477">
                  <c:v>0.380743</c:v>
                </c:pt>
                <c:pt idx="3478">
                  <c:v>0.38102399999999997</c:v>
                </c:pt>
                <c:pt idx="3479">
                  <c:v>0.38147799999999998</c:v>
                </c:pt>
                <c:pt idx="3480">
                  <c:v>0.38192300000000001</c:v>
                </c:pt>
                <c:pt idx="3481">
                  <c:v>0.382189</c:v>
                </c:pt>
                <c:pt idx="3482">
                  <c:v>0.38222800000000001</c:v>
                </c:pt>
                <c:pt idx="3483">
                  <c:v>0.382079</c:v>
                </c:pt>
                <c:pt idx="3484">
                  <c:v>0.38175700000000001</c:v>
                </c:pt>
                <c:pt idx="3485">
                  <c:v>0.38122699999999998</c:v>
                </c:pt>
                <c:pt idx="3486">
                  <c:v>0.38045400000000001</c:v>
                </c:pt>
                <c:pt idx="3487">
                  <c:v>0.37942799999999999</c:v>
                </c:pt>
                <c:pt idx="3488">
                  <c:v>0.37815700000000002</c:v>
                </c:pt>
                <c:pt idx="3489">
                  <c:v>0.37664700000000001</c:v>
                </c:pt>
                <c:pt idx="3490">
                  <c:v>0.37485800000000002</c:v>
                </c:pt>
                <c:pt idx="3491">
                  <c:v>0.37271599999999999</c:v>
                </c:pt>
                <c:pt idx="3492">
                  <c:v>0.370203</c:v>
                </c:pt>
                <c:pt idx="3493">
                  <c:v>0.36734800000000001</c:v>
                </c:pt>
                <c:pt idx="3494">
                  <c:v>0.36408400000000002</c:v>
                </c:pt>
                <c:pt idx="3495">
                  <c:v>0.36021500000000001</c:v>
                </c:pt>
                <c:pt idx="3496">
                  <c:v>0.35559400000000002</c:v>
                </c:pt>
                <c:pt idx="3497">
                  <c:v>0.3503</c:v>
                </c:pt>
                <c:pt idx="3498">
                  <c:v>0.34461000000000003</c:v>
                </c:pt>
                <c:pt idx="3499">
                  <c:v>0.33886300000000003</c:v>
                </c:pt>
                <c:pt idx="3500">
                  <c:v>0.33329399999999998</c:v>
                </c:pt>
                <c:pt idx="3501">
                  <c:v>0.327926</c:v>
                </c:pt>
                <c:pt idx="3502">
                  <c:v>0.32257000000000002</c:v>
                </c:pt>
                <c:pt idx="3503">
                  <c:v>0.31697599999999998</c:v>
                </c:pt>
                <c:pt idx="3504">
                  <c:v>0.31104999999999999</c:v>
                </c:pt>
                <c:pt idx="3505">
                  <c:v>0.30493399999999998</c:v>
                </c:pt>
                <c:pt idx="3506">
                  <c:v>0.29885200000000001</c:v>
                </c:pt>
                <c:pt idx="3507">
                  <c:v>0.29290899999999997</c:v>
                </c:pt>
                <c:pt idx="3508">
                  <c:v>0.28712300000000002</c:v>
                </c:pt>
                <c:pt idx="3509">
                  <c:v>0.28157599999999999</c:v>
                </c:pt>
                <c:pt idx="3510">
                  <c:v>0.27642299999999997</c:v>
                </c:pt>
                <c:pt idx="3511">
                  <c:v>0.27175100000000002</c:v>
                </c:pt>
                <c:pt idx="3512">
                  <c:v>0.267517</c:v>
                </c:pt>
                <c:pt idx="3513">
                  <c:v>0.263598</c:v>
                </c:pt>
                <c:pt idx="3514">
                  <c:v>0.25990000000000002</c:v>
                </c:pt>
                <c:pt idx="3515">
                  <c:v>0.25641399999999998</c:v>
                </c:pt>
                <c:pt idx="3516">
                  <c:v>0.25315500000000002</c:v>
                </c:pt>
                <c:pt idx="3517">
                  <c:v>0.25005500000000003</c:v>
                </c:pt>
                <c:pt idx="3518">
                  <c:v>0.24700900000000001</c:v>
                </c:pt>
                <c:pt idx="3519">
                  <c:v>0.24404699999999999</c:v>
                </c:pt>
                <c:pt idx="3520">
                  <c:v>0.24136099999999999</c:v>
                </c:pt>
                <c:pt idx="3521">
                  <c:v>0.23912800000000001</c:v>
                </c:pt>
                <c:pt idx="3522">
                  <c:v>0.23732200000000001</c:v>
                </c:pt>
                <c:pt idx="3523">
                  <c:v>0.23569999999999999</c:v>
                </c:pt>
                <c:pt idx="3524">
                  <c:v>0.23391100000000001</c:v>
                </c:pt>
                <c:pt idx="3525">
                  <c:v>0.23164799999999999</c:v>
                </c:pt>
                <c:pt idx="3526">
                  <c:v>0.22875400000000001</c:v>
                </c:pt>
                <c:pt idx="3527">
                  <c:v>0.22523000000000001</c:v>
                </c:pt>
                <c:pt idx="3528">
                  <c:v>0.22117000000000001</c:v>
                </c:pt>
                <c:pt idx="3529">
                  <c:v>0.21663099999999999</c:v>
                </c:pt>
                <c:pt idx="3530">
                  <c:v>0.21157599999999999</c:v>
                </c:pt>
                <c:pt idx="3531">
                  <c:v>0.20593400000000001</c:v>
                </c:pt>
                <c:pt idx="3532">
                  <c:v>0.19969000000000001</c:v>
                </c:pt>
                <c:pt idx="3533">
                  <c:v>0.192888</c:v>
                </c:pt>
                <c:pt idx="3534">
                  <c:v>0.18556700000000001</c:v>
                </c:pt>
                <c:pt idx="3535">
                  <c:v>0.17776</c:v>
                </c:pt>
                <c:pt idx="3536">
                  <c:v>0.16950699999999999</c:v>
                </c:pt>
                <c:pt idx="3537">
                  <c:v>0.16081899999999999</c:v>
                </c:pt>
                <c:pt idx="3538">
                  <c:v>0.15165899999999999</c:v>
                </c:pt>
                <c:pt idx="3539">
                  <c:v>0.14201</c:v>
                </c:pt>
                <c:pt idx="3540">
                  <c:v>0.131962</c:v>
                </c:pt>
                <c:pt idx="3541">
                  <c:v>0.121712</c:v>
                </c:pt>
                <c:pt idx="3542">
                  <c:v>0.111501</c:v>
                </c:pt>
                <c:pt idx="3543">
                  <c:v>0.10154000000000001</c:v>
                </c:pt>
                <c:pt idx="3544">
                  <c:v>9.1963000000000003E-2</c:v>
                </c:pt>
                <c:pt idx="3545">
                  <c:v>8.2827999999999999E-2</c:v>
                </c:pt>
                <c:pt idx="3546">
                  <c:v>7.4135000000000006E-2</c:v>
                </c:pt>
                <c:pt idx="3547">
                  <c:v>6.5848000000000004E-2</c:v>
                </c:pt>
                <c:pt idx="3548">
                  <c:v>5.7910000000000003E-2</c:v>
                </c:pt>
                <c:pt idx="3549">
                  <c:v>5.0305000000000002E-2</c:v>
                </c:pt>
                <c:pt idx="3550">
                  <c:v>4.3092999999999999E-2</c:v>
                </c:pt>
                <c:pt idx="3551">
                  <c:v>3.6374999999999998E-2</c:v>
                </c:pt>
                <c:pt idx="3552">
                  <c:v>3.0252000000000001E-2</c:v>
                </c:pt>
                <c:pt idx="3553">
                  <c:v>2.4833000000000001E-2</c:v>
                </c:pt>
                <c:pt idx="3554">
                  <c:v>2.0197E-2</c:v>
                </c:pt>
                <c:pt idx="3555">
                  <c:v>1.6324000000000002E-2</c:v>
                </c:pt>
                <c:pt idx="3556">
                  <c:v>1.3138E-2</c:v>
                </c:pt>
                <c:pt idx="3557">
                  <c:v>1.0661E-2</c:v>
                </c:pt>
                <c:pt idx="3558">
                  <c:v>9.0489999999999998E-3</c:v>
                </c:pt>
                <c:pt idx="3559">
                  <c:v>8.4169999999999991E-3</c:v>
                </c:pt>
                <c:pt idx="3560">
                  <c:v>8.2839999999999997E-3</c:v>
                </c:pt>
                <c:pt idx="3561">
                  <c:v>8.4270000000000005E-3</c:v>
                </c:pt>
                <c:pt idx="3562">
                  <c:v>9.2680000000000002E-3</c:v>
                </c:pt>
                <c:pt idx="3563">
                  <c:v>1.0980999999999999E-2</c:v>
                </c:pt>
                <c:pt idx="3564">
                  <c:v>1.3780000000000001E-2</c:v>
                </c:pt>
                <c:pt idx="3565">
                  <c:v>1.7736999999999999E-2</c:v>
                </c:pt>
                <c:pt idx="3566">
                  <c:v>2.2755000000000001E-2</c:v>
                </c:pt>
                <c:pt idx="3567">
                  <c:v>2.8663000000000001E-2</c:v>
                </c:pt>
                <c:pt idx="3568">
                  <c:v>3.5340999999999997E-2</c:v>
                </c:pt>
                <c:pt idx="3569">
                  <c:v>4.2771999999999998E-2</c:v>
                </c:pt>
                <c:pt idx="3570">
                  <c:v>5.0969E-2</c:v>
                </c:pt>
                <c:pt idx="3571">
                  <c:v>5.9857E-2</c:v>
                </c:pt>
                <c:pt idx="3572">
                  <c:v>6.93E-2</c:v>
                </c:pt>
                <c:pt idx="3573">
                  <c:v>7.9239000000000004E-2</c:v>
                </c:pt>
                <c:pt idx="3574">
                  <c:v>8.9735999999999996E-2</c:v>
                </c:pt>
                <c:pt idx="3575">
                  <c:v>0.10087500000000001</c:v>
                </c:pt>
                <c:pt idx="3576">
                  <c:v>0.11264299999999999</c:v>
                </c:pt>
                <c:pt idx="3577">
                  <c:v>0.12492200000000001</c:v>
                </c:pt>
                <c:pt idx="3578">
                  <c:v>0.137542</c:v>
                </c:pt>
                <c:pt idx="3579">
                  <c:v>0.15038099999999999</c:v>
                </c:pt>
                <c:pt idx="3580">
                  <c:v>0.16345000000000001</c:v>
                </c:pt>
                <c:pt idx="3581">
                  <c:v>0.176874</c:v>
                </c:pt>
                <c:pt idx="3582">
                  <c:v>0.19075900000000001</c:v>
                </c:pt>
                <c:pt idx="3583">
                  <c:v>0.20511399999999999</c:v>
                </c:pt>
                <c:pt idx="3584">
                  <c:v>0.21990699999999999</c:v>
                </c:pt>
                <c:pt idx="3585">
                  <c:v>0.235157</c:v>
                </c:pt>
                <c:pt idx="3586">
                  <c:v>0.25090600000000002</c:v>
                </c:pt>
                <c:pt idx="3587">
                  <c:v>0.267119</c:v>
                </c:pt>
                <c:pt idx="3588">
                  <c:v>0.28365499999999999</c:v>
                </c:pt>
                <c:pt idx="3589">
                  <c:v>0.30027999999999999</c:v>
                </c:pt>
                <c:pt idx="3590">
                  <c:v>0.31667099999999998</c:v>
                </c:pt>
                <c:pt idx="3591">
                  <c:v>0.33251700000000001</c:v>
                </c:pt>
                <c:pt idx="3592">
                  <c:v>0.34767900000000002</c:v>
                </c:pt>
                <c:pt idx="3593">
                  <c:v>0.36217199999999999</c:v>
                </c:pt>
                <c:pt idx="3594">
                  <c:v>0.376004</c:v>
                </c:pt>
                <c:pt idx="3595">
                  <c:v>0.38912400000000003</c:v>
                </c:pt>
                <c:pt idx="3596">
                  <c:v>0.40150599999999997</c:v>
                </c:pt>
                <c:pt idx="3597">
                  <c:v>0.41315299999999999</c:v>
                </c:pt>
                <c:pt idx="3598">
                  <c:v>0.42399900000000001</c:v>
                </c:pt>
                <c:pt idx="3599">
                  <c:v>0.43385200000000002</c:v>
                </c:pt>
                <c:pt idx="3600">
                  <c:v>0.44245200000000001</c:v>
                </c:pt>
                <c:pt idx="3601">
                  <c:v>0.44958300000000001</c:v>
                </c:pt>
                <c:pt idx="3602">
                  <c:v>0.45515800000000001</c:v>
                </c:pt>
                <c:pt idx="3603">
                  <c:v>0.45921299999999998</c:v>
                </c:pt>
                <c:pt idx="3604">
                  <c:v>0.46183099999999999</c:v>
                </c:pt>
                <c:pt idx="3605">
                  <c:v>0.46312399999999998</c:v>
                </c:pt>
                <c:pt idx="3606">
                  <c:v>0.46329599999999999</c:v>
                </c:pt>
                <c:pt idx="3607">
                  <c:v>0.46265800000000001</c:v>
                </c:pt>
                <c:pt idx="3608">
                  <c:v>0.46148299999999998</c:v>
                </c:pt>
                <c:pt idx="3609">
                  <c:v>0.45986399999999999</c:v>
                </c:pt>
                <c:pt idx="3610">
                  <c:v>0.45775100000000002</c:v>
                </c:pt>
                <c:pt idx="3611">
                  <c:v>0.45513500000000001</c:v>
                </c:pt>
                <c:pt idx="3612">
                  <c:v>0.45211200000000001</c:v>
                </c:pt>
                <c:pt idx="3613">
                  <c:v>0.44880300000000001</c:v>
                </c:pt>
                <c:pt idx="3614">
                  <c:v>0.44534400000000002</c:v>
                </c:pt>
                <c:pt idx="3615">
                  <c:v>0.44194</c:v>
                </c:pt>
                <c:pt idx="3616">
                  <c:v>0.43875599999999998</c:v>
                </c:pt>
                <c:pt idx="3617">
                  <c:v>0.43581399999999998</c:v>
                </c:pt>
                <c:pt idx="3618">
                  <c:v>0.43312600000000001</c:v>
                </c:pt>
                <c:pt idx="3619">
                  <c:v>0.43087999999999999</c:v>
                </c:pt>
                <c:pt idx="3620">
                  <c:v>0.42934899999999998</c:v>
                </c:pt>
                <c:pt idx="3621">
                  <c:v>0.42863099999999998</c:v>
                </c:pt>
                <c:pt idx="3622">
                  <c:v>0.42862699999999998</c:v>
                </c:pt>
                <c:pt idx="3623">
                  <c:v>0.42921999999999999</c:v>
                </c:pt>
                <c:pt idx="3624">
                  <c:v>0.43035699999999999</c:v>
                </c:pt>
                <c:pt idx="3625">
                  <c:v>0.43197799999999997</c:v>
                </c:pt>
                <c:pt idx="3626">
                  <c:v>0.43397599999999997</c:v>
                </c:pt>
                <c:pt idx="3627">
                  <c:v>0.43626199999999998</c:v>
                </c:pt>
                <c:pt idx="3628">
                  <c:v>0.43885099999999999</c:v>
                </c:pt>
                <c:pt idx="3629">
                  <c:v>0.44186999999999999</c:v>
                </c:pt>
                <c:pt idx="3630">
                  <c:v>0.445463</c:v>
                </c:pt>
                <c:pt idx="3631">
                  <c:v>0.449631</c:v>
                </c:pt>
                <c:pt idx="3632">
                  <c:v>0.45417400000000002</c:v>
                </c:pt>
                <c:pt idx="3633">
                  <c:v>0.45882899999999999</c:v>
                </c:pt>
                <c:pt idx="3634">
                  <c:v>0.46346999999999999</c:v>
                </c:pt>
                <c:pt idx="3635">
                  <c:v>0.46816200000000002</c:v>
                </c:pt>
                <c:pt idx="3636">
                  <c:v>0.473076</c:v>
                </c:pt>
                <c:pt idx="3637">
                  <c:v>0.478381</c:v>
                </c:pt>
                <c:pt idx="3638">
                  <c:v>0.48413699999999998</c:v>
                </c:pt>
                <c:pt idx="3639">
                  <c:v>0.49024200000000001</c:v>
                </c:pt>
                <c:pt idx="3640">
                  <c:v>0.49655300000000002</c:v>
                </c:pt>
                <c:pt idx="3641">
                  <c:v>0.50310500000000002</c:v>
                </c:pt>
                <c:pt idx="3642">
                  <c:v>0.51011499999999999</c:v>
                </c:pt>
                <c:pt idx="3643">
                  <c:v>0.51777099999999998</c:v>
                </c:pt>
                <c:pt idx="3644">
                  <c:v>0.52609499999999998</c:v>
                </c:pt>
                <c:pt idx="3645">
                  <c:v>0.53501699999999996</c:v>
                </c:pt>
                <c:pt idx="3646">
                  <c:v>0.54447900000000005</c:v>
                </c:pt>
                <c:pt idx="3647">
                  <c:v>0.55442100000000005</c:v>
                </c:pt>
                <c:pt idx="3648">
                  <c:v>0.56475900000000001</c:v>
                </c:pt>
                <c:pt idx="3649">
                  <c:v>0.57540599999999997</c:v>
                </c:pt>
                <c:pt idx="3650">
                  <c:v>0.58629399999999998</c:v>
                </c:pt>
                <c:pt idx="3651">
                  <c:v>0.59732399999999997</c:v>
                </c:pt>
                <c:pt idx="3652">
                  <c:v>0.60831800000000003</c:v>
                </c:pt>
                <c:pt idx="3653">
                  <c:v>0.61904599999999999</c:v>
                </c:pt>
                <c:pt idx="3654">
                  <c:v>0.62931400000000004</c:v>
                </c:pt>
                <c:pt idx="3655">
                  <c:v>0.63904899999999998</c:v>
                </c:pt>
                <c:pt idx="3656">
                  <c:v>0.64833200000000002</c:v>
                </c:pt>
                <c:pt idx="3657">
                  <c:v>0.65732999999999997</c:v>
                </c:pt>
                <c:pt idx="3658">
                  <c:v>0.66613500000000003</c:v>
                </c:pt>
                <c:pt idx="3659">
                  <c:v>0.67471499999999995</c:v>
                </c:pt>
                <c:pt idx="3660">
                  <c:v>0.68299500000000002</c:v>
                </c:pt>
                <c:pt idx="3661">
                  <c:v>0.69091199999999997</c:v>
                </c:pt>
                <c:pt idx="3662">
                  <c:v>0.69836399999999998</c:v>
                </c:pt>
                <c:pt idx="3663">
                  <c:v>0.70526599999999995</c:v>
                </c:pt>
                <c:pt idx="3664">
                  <c:v>0.71163399999999999</c:v>
                </c:pt>
                <c:pt idx="3665">
                  <c:v>0.71750700000000001</c:v>
                </c:pt>
                <c:pt idx="3666">
                  <c:v>0.722827</c:v>
                </c:pt>
                <c:pt idx="3667">
                  <c:v>0.72753900000000005</c:v>
                </c:pt>
                <c:pt idx="3668">
                  <c:v>0.73174399999999995</c:v>
                </c:pt>
                <c:pt idx="3669">
                  <c:v>0.73562300000000003</c:v>
                </c:pt>
                <c:pt idx="3670">
                  <c:v>0.73928700000000003</c:v>
                </c:pt>
                <c:pt idx="3671">
                  <c:v>0.74281799999999998</c:v>
                </c:pt>
                <c:pt idx="3672">
                  <c:v>0.74639299999999997</c:v>
                </c:pt>
                <c:pt idx="3673">
                  <c:v>0.750247</c:v>
                </c:pt>
                <c:pt idx="3674">
                  <c:v>0.75449200000000005</c:v>
                </c:pt>
                <c:pt idx="3675">
                  <c:v>0.75912000000000002</c:v>
                </c:pt>
                <c:pt idx="3676">
                  <c:v>0.76419700000000002</c:v>
                </c:pt>
                <c:pt idx="3677">
                  <c:v>0.76997700000000002</c:v>
                </c:pt>
                <c:pt idx="3678">
                  <c:v>0.77680199999999999</c:v>
                </c:pt>
                <c:pt idx="3679">
                  <c:v>0.78498800000000002</c:v>
                </c:pt>
                <c:pt idx="3680">
                  <c:v>0.79479299999999997</c:v>
                </c:pt>
                <c:pt idx="3681">
                  <c:v>0.806365</c:v>
                </c:pt>
                <c:pt idx="3682">
                  <c:v>0.81968200000000002</c:v>
                </c:pt>
                <c:pt idx="3683">
                  <c:v>0.83461399999999997</c:v>
                </c:pt>
                <c:pt idx="3684">
                  <c:v>0.85103499999999999</c:v>
                </c:pt>
                <c:pt idx="3685">
                  <c:v>0.86888600000000005</c:v>
                </c:pt>
                <c:pt idx="3686">
                  <c:v>0.88817500000000005</c:v>
                </c:pt>
                <c:pt idx="3687">
                  <c:v>0.90889600000000004</c:v>
                </c:pt>
                <c:pt idx="3688">
                  <c:v>0.93093400000000004</c:v>
                </c:pt>
                <c:pt idx="3689">
                  <c:v>0.95412600000000003</c:v>
                </c:pt>
                <c:pt idx="3690">
                  <c:v>0.97841100000000003</c:v>
                </c:pt>
                <c:pt idx="3691">
                  <c:v>1.0038199999999999</c:v>
                </c:pt>
                <c:pt idx="3692">
                  <c:v>1.0303150000000001</c:v>
                </c:pt>
                <c:pt idx="3693">
                  <c:v>1.0577430000000001</c:v>
                </c:pt>
                <c:pt idx="3694">
                  <c:v>1.085939</c:v>
                </c:pt>
                <c:pt idx="3695">
                  <c:v>1.1147370000000001</c:v>
                </c:pt>
                <c:pt idx="3696">
                  <c:v>1.1438600000000001</c:v>
                </c:pt>
                <c:pt idx="3697">
                  <c:v>1.172876</c:v>
                </c:pt>
                <c:pt idx="3698">
                  <c:v>1.2013689999999999</c:v>
                </c:pt>
                <c:pt idx="3699">
                  <c:v>1.2291069999999999</c:v>
                </c:pt>
                <c:pt idx="3700">
                  <c:v>1.2559629999999999</c:v>
                </c:pt>
                <c:pt idx="3701">
                  <c:v>1.281711</c:v>
                </c:pt>
                <c:pt idx="3702">
                  <c:v>1.3060309999999999</c:v>
                </c:pt>
                <c:pt idx="3703">
                  <c:v>1.328651</c:v>
                </c:pt>
                <c:pt idx="3704">
                  <c:v>1.3493550000000001</c:v>
                </c:pt>
                <c:pt idx="3705">
                  <c:v>1.3678920000000001</c:v>
                </c:pt>
                <c:pt idx="3706">
                  <c:v>1.38401</c:v>
                </c:pt>
                <c:pt idx="3707">
                  <c:v>1.3975919999999999</c:v>
                </c:pt>
                <c:pt idx="3708">
                  <c:v>1.4087149999999999</c:v>
                </c:pt>
                <c:pt idx="3709">
                  <c:v>1.4176390000000001</c:v>
                </c:pt>
                <c:pt idx="3710">
                  <c:v>1.424744</c:v>
                </c:pt>
                <c:pt idx="3711">
                  <c:v>1.4303980000000001</c:v>
                </c:pt>
                <c:pt idx="3712">
                  <c:v>1.434879</c:v>
                </c:pt>
                <c:pt idx="3713">
                  <c:v>1.4383589999999999</c:v>
                </c:pt>
                <c:pt idx="3714">
                  <c:v>1.4409149999999999</c:v>
                </c:pt>
                <c:pt idx="3715">
                  <c:v>1.4426000000000001</c:v>
                </c:pt>
                <c:pt idx="3716">
                  <c:v>1.443657</c:v>
                </c:pt>
                <c:pt idx="3717">
                  <c:v>1.4446330000000001</c:v>
                </c:pt>
                <c:pt idx="3718">
                  <c:v>1.4461550000000001</c:v>
                </c:pt>
                <c:pt idx="3719">
                  <c:v>1.448601</c:v>
                </c:pt>
                <c:pt idx="3720">
                  <c:v>1.4520189999999999</c:v>
                </c:pt>
                <c:pt idx="3721">
                  <c:v>1.4563200000000001</c:v>
                </c:pt>
                <c:pt idx="3722">
                  <c:v>1.461438</c:v>
                </c:pt>
                <c:pt idx="3723">
                  <c:v>1.4673419999999999</c:v>
                </c:pt>
                <c:pt idx="3724">
                  <c:v>1.474019</c:v>
                </c:pt>
                <c:pt idx="3725">
                  <c:v>1.481479</c:v>
                </c:pt>
                <c:pt idx="3726">
                  <c:v>1.4897039999999999</c:v>
                </c:pt>
                <c:pt idx="3727">
                  <c:v>1.498553</c:v>
                </c:pt>
                <c:pt idx="3728">
                  <c:v>1.5078210000000001</c:v>
                </c:pt>
                <c:pt idx="3729">
                  <c:v>1.517425</c:v>
                </c:pt>
                <c:pt idx="3730">
                  <c:v>1.5274700000000001</c:v>
                </c:pt>
                <c:pt idx="3731">
                  <c:v>1.5380879999999999</c:v>
                </c:pt>
                <c:pt idx="3732">
                  <c:v>1.5492140000000001</c:v>
                </c:pt>
                <c:pt idx="3733">
                  <c:v>1.560559</c:v>
                </c:pt>
                <c:pt idx="3734">
                  <c:v>1.571809</c:v>
                </c:pt>
                <c:pt idx="3735">
                  <c:v>1.5828329999999999</c:v>
                </c:pt>
                <c:pt idx="3736">
                  <c:v>1.5936129999999999</c:v>
                </c:pt>
                <c:pt idx="3737">
                  <c:v>1.6040209999999999</c:v>
                </c:pt>
                <c:pt idx="3738">
                  <c:v>1.613828</c:v>
                </c:pt>
                <c:pt idx="3739">
                  <c:v>1.623057</c:v>
                </c:pt>
                <c:pt idx="3740">
                  <c:v>1.6321650000000001</c:v>
                </c:pt>
                <c:pt idx="3741">
                  <c:v>1.641729</c:v>
                </c:pt>
                <c:pt idx="3742">
                  <c:v>1.65198</c:v>
                </c:pt>
                <c:pt idx="3743">
                  <c:v>1.662749</c:v>
                </c:pt>
                <c:pt idx="3744">
                  <c:v>1.6737629999999999</c:v>
                </c:pt>
                <c:pt idx="3745">
                  <c:v>1.6848240000000001</c:v>
                </c:pt>
                <c:pt idx="3746">
                  <c:v>1.69581</c:v>
                </c:pt>
                <c:pt idx="3747">
                  <c:v>1.7067319999999999</c:v>
                </c:pt>
                <c:pt idx="3748">
                  <c:v>1.717819</c:v>
                </c:pt>
                <c:pt idx="3749">
                  <c:v>1.7293510000000001</c:v>
                </c:pt>
                <c:pt idx="3750">
                  <c:v>1.741377</c:v>
                </c:pt>
                <c:pt idx="3751">
                  <c:v>1.7537229999999999</c:v>
                </c:pt>
                <c:pt idx="3752">
                  <c:v>1.7662530000000001</c:v>
                </c:pt>
                <c:pt idx="3753">
                  <c:v>1.7789919999999999</c:v>
                </c:pt>
                <c:pt idx="3754">
                  <c:v>1.7919700000000001</c:v>
                </c:pt>
                <c:pt idx="3755">
                  <c:v>1.8050679999999999</c:v>
                </c:pt>
                <c:pt idx="3756">
                  <c:v>1.8180419999999999</c:v>
                </c:pt>
                <c:pt idx="3757">
                  <c:v>1.830703</c:v>
                </c:pt>
                <c:pt idx="3758">
                  <c:v>1.8430359999999999</c:v>
                </c:pt>
                <c:pt idx="3759">
                  <c:v>1.8551280000000001</c:v>
                </c:pt>
                <c:pt idx="3760">
                  <c:v>1.866908</c:v>
                </c:pt>
                <c:pt idx="3761">
                  <c:v>1.8780939999999999</c:v>
                </c:pt>
                <c:pt idx="3762">
                  <c:v>1.8885160000000001</c:v>
                </c:pt>
                <c:pt idx="3763">
                  <c:v>1.8984460000000001</c:v>
                </c:pt>
                <c:pt idx="3764">
                  <c:v>1.9083829999999999</c:v>
                </c:pt>
                <c:pt idx="3765">
                  <c:v>1.9185490000000001</c:v>
                </c:pt>
                <c:pt idx="3766">
                  <c:v>1.9287099999999999</c:v>
                </c:pt>
                <c:pt idx="3767">
                  <c:v>1.9384570000000001</c:v>
                </c:pt>
                <c:pt idx="3768">
                  <c:v>1.947497</c:v>
                </c:pt>
                <c:pt idx="3769">
                  <c:v>1.955746</c:v>
                </c:pt>
                <c:pt idx="3770">
                  <c:v>1.963298</c:v>
                </c:pt>
                <c:pt idx="3771">
                  <c:v>1.9703349999999999</c:v>
                </c:pt>
                <c:pt idx="3772">
                  <c:v>1.9769669999999999</c:v>
                </c:pt>
                <c:pt idx="3773">
                  <c:v>1.983107</c:v>
                </c:pt>
                <c:pt idx="3774">
                  <c:v>1.988504</c:v>
                </c:pt>
                <c:pt idx="3775">
                  <c:v>1.992907</c:v>
                </c:pt>
                <c:pt idx="3776">
                  <c:v>1.9961930000000001</c:v>
                </c:pt>
                <c:pt idx="3777">
                  <c:v>1.9983880000000001</c:v>
                </c:pt>
                <c:pt idx="3778">
                  <c:v>1.999614</c:v>
                </c:pt>
                <c:pt idx="3779">
                  <c:v>2</c:v>
                </c:pt>
                <c:pt idx="3780">
                  <c:v>1.999587</c:v>
                </c:pt>
                <c:pt idx="3781">
                  <c:v>1.9982839999999999</c:v>
                </c:pt>
                <c:pt idx="3782">
                  <c:v>1.9959169999999999</c:v>
                </c:pt>
                <c:pt idx="3783">
                  <c:v>1.992327</c:v>
                </c:pt>
                <c:pt idx="3784">
                  <c:v>1.9874700000000001</c:v>
                </c:pt>
                <c:pt idx="3785">
                  <c:v>1.981538</c:v>
                </c:pt>
                <c:pt idx="3786">
                  <c:v>1.9749859999999999</c:v>
                </c:pt>
                <c:pt idx="3787">
                  <c:v>1.968278</c:v>
                </c:pt>
                <c:pt idx="3788">
                  <c:v>1.9615579999999999</c:v>
                </c:pt>
                <c:pt idx="3789">
                  <c:v>1.9546079999999999</c:v>
                </c:pt>
                <c:pt idx="3790">
                  <c:v>1.9470719999999999</c:v>
                </c:pt>
                <c:pt idx="3791">
                  <c:v>1.9387030000000001</c:v>
                </c:pt>
                <c:pt idx="3792">
                  <c:v>1.9295020000000001</c:v>
                </c:pt>
                <c:pt idx="3793">
                  <c:v>1.9197040000000001</c:v>
                </c:pt>
                <c:pt idx="3794">
                  <c:v>1.9095690000000001</c:v>
                </c:pt>
                <c:pt idx="3795">
                  <c:v>1.8991549999999999</c:v>
                </c:pt>
                <c:pt idx="3796">
                  <c:v>1.8883350000000001</c:v>
                </c:pt>
                <c:pt idx="3797">
                  <c:v>1.876949</c:v>
                </c:pt>
                <c:pt idx="3798">
                  <c:v>1.864879</c:v>
                </c:pt>
                <c:pt idx="3799">
                  <c:v>1.8520540000000001</c:v>
                </c:pt>
                <c:pt idx="3800">
                  <c:v>1.8385089999999999</c:v>
                </c:pt>
                <c:pt idx="3801">
                  <c:v>1.824416</c:v>
                </c:pt>
                <c:pt idx="3802">
                  <c:v>1.80993</c:v>
                </c:pt>
                <c:pt idx="3803">
                  <c:v>1.7950410000000001</c:v>
                </c:pt>
                <c:pt idx="3804">
                  <c:v>1.779655</c:v>
                </c:pt>
                <c:pt idx="3805">
                  <c:v>1.7637659999999999</c:v>
                </c:pt>
                <c:pt idx="3806">
                  <c:v>1.7474609999999999</c:v>
                </c:pt>
                <c:pt idx="3807">
                  <c:v>1.7308330000000001</c:v>
                </c:pt>
                <c:pt idx="3808">
                  <c:v>1.714053</c:v>
                </c:pt>
                <c:pt idx="3809">
                  <c:v>1.6974450000000001</c:v>
                </c:pt>
                <c:pt idx="3810">
                  <c:v>1.681346</c:v>
                </c:pt>
                <c:pt idx="3811">
                  <c:v>1.6658820000000001</c:v>
                </c:pt>
                <c:pt idx="3812">
                  <c:v>1.6509640000000001</c:v>
                </c:pt>
                <c:pt idx="3813">
                  <c:v>1.6364529999999999</c:v>
                </c:pt>
                <c:pt idx="3814">
                  <c:v>1.622263</c:v>
                </c:pt>
                <c:pt idx="3815">
                  <c:v>1.608374</c:v>
                </c:pt>
                <c:pt idx="3816">
                  <c:v>1.594848</c:v>
                </c:pt>
                <c:pt idx="3817">
                  <c:v>1.58179</c:v>
                </c:pt>
                <c:pt idx="3818">
                  <c:v>1.56921</c:v>
                </c:pt>
                <c:pt idx="3819">
                  <c:v>1.5569170000000001</c:v>
                </c:pt>
                <c:pt idx="3820">
                  <c:v>1.5445990000000001</c:v>
                </c:pt>
                <c:pt idx="3821">
                  <c:v>1.531989</c:v>
                </c:pt>
                <c:pt idx="3822">
                  <c:v>1.518953</c:v>
                </c:pt>
                <c:pt idx="3823">
                  <c:v>1.5054810000000001</c:v>
                </c:pt>
                <c:pt idx="3824">
                  <c:v>1.4916320000000001</c:v>
                </c:pt>
                <c:pt idx="3825">
                  <c:v>1.4773700000000001</c:v>
                </c:pt>
                <c:pt idx="3826">
                  <c:v>1.462431</c:v>
                </c:pt>
                <c:pt idx="3827">
                  <c:v>1.4464189999999999</c:v>
                </c:pt>
                <c:pt idx="3828">
                  <c:v>1.429063</c:v>
                </c:pt>
                <c:pt idx="3829">
                  <c:v>1.410293</c:v>
                </c:pt>
                <c:pt idx="3830">
                  <c:v>1.3901319999999999</c:v>
                </c:pt>
                <c:pt idx="3831">
                  <c:v>1.3686739999999999</c:v>
                </c:pt>
                <c:pt idx="3832">
                  <c:v>1.3461179999999999</c:v>
                </c:pt>
                <c:pt idx="3833">
                  <c:v>1.322665</c:v>
                </c:pt>
                <c:pt idx="3834">
                  <c:v>1.29836</c:v>
                </c:pt>
                <c:pt idx="3835">
                  <c:v>1.2731809999999999</c:v>
                </c:pt>
                <c:pt idx="3836">
                  <c:v>1.2472620000000001</c:v>
                </c:pt>
                <c:pt idx="3837">
                  <c:v>1.2209540000000001</c:v>
                </c:pt>
                <c:pt idx="3838">
                  <c:v>1.1946570000000001</c:v>
                </c:pt>
                <c:pt idx="3839">
                  <c:v>1.1686240000000001</c:v>
                </c:pt>
                <c:pt idx="3840">
                  <c:v>1.142906</c:v>
                </c:pt>
                <c:pt idx="3841">
                  <c:v>1.1174440000000001</c:v>
                </c:pt>
                <c:pt idx="3842">
                  <c:v>1.0922080000000001</c:v>
                </c:pt>
                <c:pt idx="3843">
                  <c:v>1.0672619999999999</c:v>
                </c:pt>
                <c:pt idx="3844">
                  <c:v>1.0427580000000001</c:v>
                </c:pt>
                <c:pt idx="3845">
                  <c:v>1.0189060000000001</c:v>
                </c:pt>
                <c:pt idx="3846">
                  <c:v>0.99590900000000004</c:v>
                </c:pt>
                <c:pt idx="3847">
                  <c:v>0.97385100000000002</c:v>
                </c:pt>
                <c:pt idx="3848">
                  <c:v>0.95267400000000002</c:v>
                </c:pt>
                <c:pt idx="3849">
                  <c:v>0.93225800000000003</c:v>
                </c:pt>
                <c:pt idx="3850">
                  <c:v>0.91245399999999999</c:v>
                </c:pt>
                <c:pt idx="3851">
                  <c:v>0.89308799999999999</c:v>
                </c:pt>
                <c:pt idx="3852">
                  <c:v>0.87402500000000005</c:v>
                </c:pt>
                <c:pt idx="3853">
                  <c:v>0.85523499999999997</c:v>
                </c:pt>
                <c:pt idx="3854">
                  <c:v>0.83673299999999995</c:v>
                </c:pt>
                <c:pt idx="3855">
                  <c:v>0.81850299999999998</c:v>
                </c:pt>
                <c:pt idx="3856">
                  <c:v>0.80049400000000004</c:v>
                </c:pt>
                <c:pt idx="3857">
                  <c:v>0.78261899999999995</c:v>
                </c:pt>
                <c:pt idx="3858">
                  <c:v>0.76474399999999998</c:v>
                </c:pt>
                <c:pt idx="3859">
                  <c:v>0.74680400000000002</c:v>
                </c:pt>
                <c:pt idx="3860">
                  <c:v>0.72892800000000002</c:v>
                </c:pt>
                <c:pt idx="3861">
                  <c:v>0.71134299999999995</c:v>
                </c:pt>
                <c:pt idx="3862">
                  <c:v>0.69413199999999997</c:v>
                </c:pt>
                <c:pt idx="3863">
                  <c:v>0.67716600000000005</c:v>
                </c:pt>
                <c:pt idx="3864">
                  <c:v>0.66025999999999996</c:v>
                </c:pt>
                <c:pt idx="3865">
                  <c:v>0.64336800000000005</c:v>
                </c:pt>
                <c:pt idx="3866">
                  <c:v>0.62665999999999999</c:v>
                </c:pt>
                <c:pt idx="3867">
                  <c:v>0.61046199999999995</c:v>
                </c:pt>
                <c:pt idx="3868">
                  <c:v>0.59506599999999998</c:v>
                </c:pt>
                <c:pt idx="3869">
                  <c:v>0.58056600000000003</c:v>
                </c:pt>
                <c:pt idx="3870">
                  <c:v>0.56681400000000004</c:v>
                </c:pt>
                <c:pt idx="3871">
                  <c:v>0.55354499999999995</c:v>
                </c:pt>
                <c:pt idx="3872">
                  <c:v>0.54057599999999995</c:v>
                </c:pt>
                <c:pt idx="3873">
                  <c:v>0.52793900000000005</c:v>
                </c:pt>
                <c:pt idx="3874">
                  <c:v>0.51582300000000003</c:v>
                </c:pt>
                <c:pt idx="3875">
                  <c:v>0.50436800000000004</c:v>
                </c:pt>
                <c:pt idx="3876">
                  <c:v>0.49352200000000002</c:v>
                </c:pt>
                <c:pt idx="3877">
                  <c:v>0.48308899999999999</c:v>
                </c:pt>
                <c:pt idx="3878">
                  <c:v>0.47290100000000002</c:v>
                </c:pt>
                <c:pt idx="3879">
                  <c:v>0.46296999999999999</c:v>
                </c:pt>
                <c:pt idx="3880">
                  <c:v>0.45345800000000003</c:v>
                </c:pt>
                <c:pt idx="3881">
                  <c:v>0.444465</c:v>
                </c:pt>
                <c:pt idx="3882">
                  <c:v>0.43592700000000001</c:v>
                </c:pt>
                <c:pt idx="3883">
                  <c:v>0.42775999999999997</c:v>
                </c:pt>
                <c:pt idx="3884">
                  <c:v>0.42001899999999998</c:v>
                </c:pt>
                <c:pt idx="3885">
                  <c:v>0.41277700000000001</c:v>
                </c:pt>
                <c:pt idx="3886">
                  <c:v>0.40592600000000001</c:v>
                </c:pt>
                <c:pt idx="3887">
                  <c:v>0.39924999999999999</c:v>
                </c:pt>
                <c:pt idx="3888">
                  <c:v>0.39267299999999999</c:v>
                </c:pt>
                <c:pt idx="3889">
                  <c:v>0.38636799999999999</c:v>
                </c:pt>
                <c:pt idx="3890">
                  <c:v>0.38062099999999999</c:v>
                </c:pt>
                <c:pt idx="3891">
                  <c:v>0.37560300000000002</c:v>
                </c:pt>
                <c:pt idx="3892">
                  <c:v>0.37120399999999998</c:v>
                </c:pt>
                <c:pt idx="3893">
                  <c:v>0.36710300000000001</c:v>
                </c:pt>
                <c:pt idx="3894">
                  <c:v>0.36300300000000002</c:v>
                </c:pt>
                <c:pt idx="3895">
                  <c:v>0.358844</c:v>
                </c:pt>
                <c:pt idx="3896">
                  <c:v>0.35483100000000001</c:v>
                </c:pt>
                <c:pt idx="3897">
                  <c:v>0.35130699999999998</c:v>
                </c:pt>
                <c:pt idx="3898">
                  <c:v>0.34850300000000001</c:v>
                </c:pt>
                <c:pt idx="3899">
                  <c:v>0.34628599999999998</c:v>
                </c:pt>
                <c:pt idx="3900">
                  <c:v>0.34425899999999998</c:v>
                </c:pt>
                <c:pt idx="3901">
                  <c:v>0.34220800000000001</c:v>
                </c:pt>
                <c:pt idx="3902">
                  <c:v>0.34034500000000001</c:v>
                </c:pt>
                <c:pt idx="3903">
                  <c:v>0.33902900000000002</c:v>
                </c:pt>
                <c:pt idx="3904">
                  <c:v>0.33837899999999999</c:v>
                </c:pt>
                <c:pt idx="3905">
                  <c:v>0.33824199999999999</c:v>
                </c:pt>
                <c:pt idx="3906">
                  <c:v>0.33840399999999998</c:v>
                </c:pt>
                <c:pt idx="3907">
                  <c:v>0.33869700000000003</c:v>
                </c:pt>
                <c:pt idx="3908">
                  <c:v>0.33898800000000001</c:v>
                </c:pt>
                <c:pt idx="3909">
                  <c:v>0.33915899999999999</c:v>
                </c:pt>
                <c:pt idx="3910">
                  <c:v>0.33909800000000001</c:v>
                </c:pt>
                <c:pt idx="3911">
                  <c:v>0.338729</c:v>
                </c:pt>
                <c:pt idx="3912">
                  <c:v>0.33808199999999999</c:v>
                </c:pt>
                <c:pt idx="3913">
                  <c:v>0.33727800000000002</c:v>
                </c:pt>
                <c:pt idx="3914">
                  <c:v>0.336366</c:v>
                </c:pt>
                <c:pt idx="3915">
                  <c:v>0.33521299999999998</c:v>
                </c:pt>
                <c:pt idx="3916">
                  <c:v>0.33364199999999999</c:v>
                </c:pt>
                <c:pt idx="3917">
                  <c:v>0.33166299999999999</c:v>
                </c:pt>
                <c:pt idx="3918">
                  <c:v>0.329459</c:v>
                </c:pt>
                <c:pt idx="3919">
                  <c:v>0.32717099999999999</c:v>
                </c:pt>
                <c:pt idx="3920">
                  <c:v>0.32481199999999999</c:v>
                </c:pt>
                <c:pt idx="3921">
                  <c:v>0.32237300000000002</c:v>
                </c:pt>
                <c:pt idx="3922">
                  <c:v>0.31984099999999999</c:v>
                </c:pt>
                <c:pt idx="3923">
                  <c:v>0.31710899999999997</c:v>
                </c:pt>
                <c:pt idx="3924">
                  <c:v>0.314077</c:v>
                </c:pt>
                <c:pt idx="3925">
                  <c:v>0.310861</c:v>
                </c:pt>
                <c:pt idx="3926">
                  <c:v>0.30773600000000001</c:v>
                </c:pt>
                <c:pt idx="3927">
                  <c:v>0.30485200000000001</c:v>
                </c:pt>
                <c:pt idx="3928">
                  <c:v>0.30216300000000001</c:v>
                </c:pt>
                <c:pt idx="3929">
                  <c:v>0.29953800000000003</c:v>
                </c:pt>
                <c:pt idx="3930">
                  <c:v>0.29680800000000002</c:v>
                </c:pt>
                <c:pt idx="3931">
                  <c:v>0.29382599999999998</c:v>
                </c:pt>
                <c:pt idx="3932">
                  <c:v>0.29063299999999997</c:v>
                </c:pt>
                <c:pt idx="3933">
                  <c:v>0.28744399999999998</c:v>
                </c:pt>
                <c:pt idx="3934">
                  <c:v>0.28440399999999999</c:v>
                </c:pt>
                <c:pt idx="3935">
                  <c:v>0.28149600000000002</c:v>
                </c:pt>
                <c:pt idx="3936">
                  <c:v>0.278696</c:v>
                </c:pt>
                <c:pt idx="3937">
                  <c:v>0.27601199999999998</c:v>
                </c:pt>
                <c:pt idx="3938">
                  <c:v>0.27334799999999998</c:v>
                </c:pt>
                <c:pt idx="3939">
                  <c:v>0.270478</c:v>
                </c:pt>
                <c:pt idx="3940">
                  <c:v>0.26724199999999998</c:v>
                </c:pt>
                <c:pt idx="3941">
                  <c:v>0.263708</c:v>
                </c:pt>
                <c:pt idx="3942">
                  <c:v>0.26006600000000002</c:v>
                </c:pt>
                <c:pt idx="3943">
                  <c:v>0.25644899999999998</c:v>
                </c:pt>
                <c:pt idx="3944">
                  <c:v>0.252946</c:v>
                </c:pt>
                <c:pt idx="3945">
                  <c:v>0.249691</c:v>
                </c:pt>
                <c:pt idx="3946">
                  <c:v>0.24673999999999999</c:v>
                </c:pt>
                <c:pt idx="3947">
                  <c:v>0.24390300000000001</c:v>
                </c:pt>
                <c:pt idx="3948">
                  <c:v>0.24090700000000001</c:v>
                </c:pt>
                <c:pt idx="3949">
                  <c:v>0.23771800000000001</c:v>
                </c:pt>
                <c:pt idx="3950">
                  <c:v>0.23461199999999999</c:v>
                </c:pt>
                <c:pt idx="3951">
                  <c:v>0.231932</c:v>
                </c:pt>
                <c:pt idx="3952">
                  <c:v>0.229827</c:v>
                </c:pt>
                <c:pt idx="3953">
                  <c:v>0.228134</c:v>
                </c:pt>
                <c:pt idx="3954">
                  <c:v>0.22650600000000001</c:v>
                </c:pt>
                <c:pt idx="3955">
                  <c:v>0.22470599999999999</c:v>
                </c:pt>
                <c:pt idx="3956">
                  <c:v>0.22276599999999999</c:v>
                </c:pt>
                <c:pt idx="3957">
                  <c:v>0.22084999999999999</c:v>
                </c:pt>
                <c:pt idx="3958">
                  <c:v>0.21907399999999999</c:v>
                </c:pt>
                <c:pt idx="3959">
                  <c:v>0.21746699999999999</c:v>
                </c:pt>
                <c:pt idx="3960">
                  <c:v>0.21596199999999999</c:v>
                </c:pt>
                <c:pt idx="3961">
                  <c:v>0.214339</c:v>
                </c:pt>
                <c:pt idx="3962">
                  <c:v>0.21232400000000001</c:v>
                </c:pt>
                <c:pt idx="3963">
                  <c:v>0.20986099999999999</c:v>
                </c:pt>
                <c:pt idx="3964">
                  <c:v>0.20724999999999999</c:v>
                </c:pt>
                <c:pt idx="3965">
                  <c:v>0.20490900000000001</c:v>
                </c:pt>
                <c:pt idx="3966">
                  <c:v>0.20296</c:v>
                </c:pt>
                <c:pt idx="3967">
                  <c:v>0.20109299999999999</c:v>
                </c:pt>
                <c:pt idx="3968">
                  <c:v>0.19888</c:v>
                </c:pt>
                <c:pt idx="3969">
                  <c:v>0.19613900000000001</c:v>
                </c:pt>
                <c:pt idx="3970">
                  <c:v>0.19291900000000001</c:v>
                </c:pt>
                <c:pt idx="3971">
                  <c:v>0.18925</c:v>
                </c:pt>
                <c:pt idx="3972">
                  <c:v>0.18507199999999999</c:v>
                </c:pt>
                <c:pt idx="3973">
                  <c:v>0.18043200000000001</c:v>
                </c:pt>
                <c:pt idx="3974">
                  <c:v>0.17562</c:v>
                </c:pt>
                <c:pt idx="3975">
                  <c:v>0.17103299999999999</c:v>
                </c:pt>
                <c:pt idx="3976">
                  <c:v>0.16689599999999999</c:v>
                </c:pt>
                <c:pt idx="3977">
                  <c:v>0.163052</c:v>
                </c:pt>
                <c:pt idx="3978">
                  <c:v>0.15906699999999999</c:v>
                </c:pt>
                <c:pt idx="3979">
                  <c:v>0.15465300000000001</c:v>
                </c:pt>
                <c:pt idx="3980">
                  <c:v>0.14998800000000001</c:v>
                </c:pt>
                <c:pt idx="3981">
                  <c:v>0.14552699999999999</c:v>
                </c:pt>
                <c:pt idx="3982">
                  <c:v>0.14155499999999999</c:v>
                </c:pt>
                <c:pt idx="3983">
                  <c:v>0.138046</c:v>
                </c:pt>
                <c:pt idx="3984">
                  <c:v>0.134829</c:v>
                </c:pt>
                <c:pt idx="3985">
                  <c:v>0.13178200000000001</c:v>
                </c:pt>
                <c:pt idx="3986">
                  <c:v>0.12895300000000001</c:v>
                </c:pt>
                <c:pt idx="3987">
                  <c:v>0.12659500000000001</c:v>
                </c:pt>
                <c:pt idx="3988">
                  <c:v>0.124928</c:v>
                </c:pt>
                <c:pt idx="3989">
                  <c:v>0.12381</c:v>
                </c:pt>
                <c:pt idx="3990">
                  <c:v>0.122817</c:v>
                </c:pt>
                <c:pt idx="3991">
                  <c:v>0.12170599999999999</c:v>
                </c:pt>
                <c:pt idx="3992">
                  <c:v>0.12062199999999999</c:v>
                </c:pt>
                <c:pt idx="3993">
                  <c:v>0.11983099999999999</c:v>
                </c:pt>
                <c:pt idx="3994">
                  <c:v>0.119381</c:v>
                </c:pt>
                <c:pt idx="3995">
                  <c:v>0.119099</c:v>
                </c:pt>
                <c:pt idx="3996">
                  <c:v>0.11881899999999999</c:v>
                </c:pt>
                <c:pt idx="3997">
                  <c:v>0.11852600000000001</c:v>
                </c:pt>
                <c:pt idx="3998">
                  <c:v>0.118299</c:v>
                </c:pt>
                <c:pt idx="3999">
                  <c:v>0.11818099999999999</c:v>
                </c:pt>
                <c:pt idx="4000">
                  <c:v>0.118107</c:v>
                </c:pt>
                <c:pt idx="4001">
                  <c:v>0.117907</c:v>
                </c:pt>
                <c:pt idx="4002">
                  <c:v>0.117392</c:v>
                </c:pt>
                <c:pt idx="4003">
                  <c:v>0.116498</c:v>
                </c:pt>
                <c:pt idx="4004">
                  <c:v>0.115332</c:v>
                </c:pt>
                <c:pt idx="4005">
                  <c:v>0.11400399999999999</c:v>
                </c:pt>
                <c:pt idx="4006">
                  <c:v>0.112472</c:v>
                </c:pt>
                <c:pt idx="4007">
                  <c:v>0.11058900000000001</c:v>
                </c:pt>
                <c:pt idx="4008">
                  <c:v>0.108228</c:v>
                </c:pt>
                <c:pt idx="4009">
                  <c:v>0.105346</c:v>
                </c:pt>
                <c:pt idx="4010">
                  <c:v>0.10208299999999999</c:v>
                </c:pt>
                <c:pt idx="4011">
                  <c:v>9.8809999999999995E-2</c:v>
                </c:pt>
                <c:pt idx="4012">
                  <c:v>9.5892000000000005E-2</c:v>
                </c:pt>
                <c:pt idx="4013">
                  <c:v>9.3376000000000001E-2</c:v>
                </c:pt>
                <c:pt idx="4014">
                  <c:v>9.1023000000000007E-2</c:v>
                </c:pt>
                <c:pt idx="4015">
                  <c:v>8.8647000000000004E-2</c:v>
                </c:pt>
                <c:pt idx="4016">
                  <c:v>8.6301000000000003E-2</c:v>
                </c:pt>
                <c:pt idx="4017">
                  <c:v>8.4130999999999997E-2</c:v>
                </c:pt>
                <c:pt idx="4018">
                  <c:v>8.2175999999999999E-2</c:v>
                </c:pt>
                <c:pt idx="4019">
                  <c:v>8.0365000000000006E-2</c:v>
                </c:pt>
                <c:pt idx="4020">
                  <c:v>7.8600000000000003E-2</c:v>
                </c:pt>
                <c:pt idx="4021">
                  <c:v>7.6749999999999999E-2</c:v>
                </c:pt>
                <c:pt idx="4022">
                  <c:v>7.4677999999999994E-2</c:v>
                </c:pt>
                <c:pt idx="4023">
                  <c:v>7.2419999999999998E-2</c:v>
                </c:pt>
                <c:pt idx="4024">
                  <c:v>7.0288000000000003E-2</c:v>
                </c:pt>
                <c:pt idx="4025">
                  <c:v>6.8560999999999997E-2</c:v>
                </c:pt>
                <c:pt idx="4026">
                  <c:v>6.7113999999999993E-2</c:v>
                </c:pt>
                <c:pt idx="4027">
                  <c:v>6.5540000000000001E-2</c:v>
                </c:pt>
                <c:pt idx="4028">
                  <c:v>6.3606999999999997E-2</c:v>
                </c:pt>
                <c:pt idx="4029">
                  <c:v>6.1407999999999997E-2</c:v>
                </c:pt>
                <c:pt idx="4030">
                  <c:v>5.9089000000000003E-2</c:v>
                </c:pt>
                <c:pt idx="4031">
                  <c:v>5.6646000000000002E-2</c:v>
                </c:pt>
                <c:pt idx="4032">
                  <c:v>5.4021E-2</c:v>
                </c:pt>
                <c:pt idx="4033">
                  <c:v>5.1298000000000003E-2</c:v>
                </c:pt>
                <c:pt idx="4034">
                  <c:v>4.8724999999999997E-2</c:v>
                </c:pt>
                <c:pt idx="4035">
                  <c:v>4.6517000000000003E-2</c:v>
                </c:pt>
                <c:pt idx="4036">
                  <c:v>4.4642000000000001E-2</c:v>
                </c:pt>
                <c:pt idx="4037">
                  <c:v>4.2840000000000003E-2</c:v>
                </c:pt>
                <c:pt idx="4038">
                  <c:v>4.0847000000000001E-2</c:v>
                </c:pt>
                <c:pt idx="4039">
                  <c:v>3.8612E-2</c:v>
                </c:pt>
                <c:pt idx="4040">
                  <c:v>3.6308E-2</c:v>
                </c:pt>
                <c:pt idx="4041">
                  <c:v>3.4109E-2</c:v>
                </c:pt>
                <c:pt idx="4042">
                  <c:v>3.1997999999999999E-2</c:v>
                </c:pt>
                <c:pt idx="4043">
                  <c:v>2.9869E-2</c:v>
                </c:pt>
                <c:pt idx="4044">
                  <c:v>2.775E-2</c:v>
                </c:pt>
                <c:pt idx="4045">
                  <c:v>2.5791999999999999E-2</c:v>
                </c:pt>
                <c:pt idx="4046">
                  <c:v>2.4105000000000001E-2</c:v>
                </c:pt>
                <c:pt idx="4047">
                  <c:v>2.2744E-2</c:v>
                </c:pt>
                <c:pt idx="4048">
                  <c:v>2.1753999999999999E-2</c:v>
                </c:pt>
                <c:pt idx="4049">
                  <c:v>2.1063999999999999E-2</c:v>
                </c:pt>
                <c:pt idx="4050">
                  <c:v>2.0445000000000001E-2</c:v>
                </c:pt>
                <c:pt idx="4051">
                  <c:v>1.9720999999999999E-2</c:v>
                </c:pt>
                <c:pt idx="4052">
                  <c:v>1.898E-2</c:v>
                </c:pt>
                <c:pt idx="4053">
                  <c:v>1.8475999999999999E-2</c:v>
                </c:pt>
                <c:pt idx="4054">
                  <c:v>1.8327E-2</c:v>
                </c:pt>
                <c:pt idx="4055">
                  <c:v>1.8350000000000002E-2</c:v>
                </c:pt>
                <c:pt idx="4056">
                  <c:v>1.8223E-2</c:v>
                </c:pt>
                <c:pt idx="4057">
                  <c:v>1.7801000000000001E-2</c:v>
                </c:pt>
                <c:pt idx="4058">
                  <c:v>1.7208999999999999E-2</c:v>
                </c:pt>
                <c:pt idx="4059">
                  <c:v>1.6639000000000001E-2</c:v>
                </c:pt>
                <c:pt idx="4060">
                  <c:v>1.6119000000000001E-2</c:v>
                </c:pt>
                <c:pt idx="4061">
                  <c:v>1.5454000000000001E-2</c:v>
                </c:pt>
                <c:pt idx="4062">
                  <c:v>1.4366E-2</c:v>
                </c:pt>
                <c:pt idx="4063">
                  <c:v>1.2756999999999999E-2</c:v>
                </c:pt>
                <c:pt idx="4064">
                  <c:v>1.0886E-2</c:v>
                </c:pt>
                <c:pt idx="4065">
                  <c:v>9.2530000000000008E-3</c:v>
                </c:pt>
                <c:pt idx="4066">
                  <c:v>8.2839999999999997E-3</c:v>
                </c:pt>
                <c:pt idx="4067">
                  <c:v>8.0309999999999999E-3</c:v>
                </c:pt>
                <c:pt idx="4068">
                  <c:v>8.4159999999999999E-3</c:v>
                </c:pt>
                <c:pt idx="4069">
                  <c:v>9.4029999999999999E-3</c:v>
                </c:pt>
                <c:pt idx="4070">
                  <c:v>1.0682000000000001E-2</c:v>
                </c:pt>
                <c:pt idx="4071">
                  <c:v>1.1965999999999999E-2</c:v>
                </c:pt>
                <c:pt idx="4072">
                  <c:v>1.3135000000000001E-2</c:v>
                </c:pt>
                <c:pt idx="4073">
                  <c:v>1.4237E-2</c:v>
                </c:pt>
                <c:pt idx="4074">
                  <c:v>1.5358E-2</c:v>
                </c:pt>
                <c:pt idx="4075">
                  <c:v>1.6555E-2</c:v>
                </c:pt>
                <c:pt idx="4076">
                  <c:v>1.7940999999999999E-2</c:v>
                </c:pt>
                <c:pt idx="4077">
                  <c:v>1.9681000000000001E-2</c:v>
                </c:pt>
                <c:pt idx="4078">
                  <c:v>2.1808999999999999E-2</c:v>
                </c:pt>
                <c:pt idx="4079">
                  <c:v>2.4112999999999999E-2</c:v>
                </c:pt>
                <c:pt idx="4080">
                  <c:v>2.6318000000000001E-2</c:v>
                </c:pt>
                <c:pt idx="4081">
                  <c:v>2.6030000000000001E-2</c:v>
                </c:pt>
                <c:pt idx="4082">
                  <c:v>2.5689E-2</c:v>
                </c:pt>
                <c:pt idx="4083">
                  <c:v>2.5305000000000001E-2</c:v>
                </c:pt>
                <c:pt idx="4084">
                  <c:v>2.4695999999999999E-2</c:v>
                </c:pt>
                <c:pt idx="4085">
                  <c:v>2.375E-2</c:v>
                </c:pt>
                <c:pt idx="4086">
                  <c:v>2.2665999999999999E-2</c:v>
                </c:pt>
                <c:pt idx="4087">
                  <c:v>2.1895999999999999E-2</c:v>
                </c:pt>
                <c:pt idx="4088">
                  <c:v>2.1888999999999999E-2</c:v>
                </c:pt>
                <c:pt idx="4089">
                  <c:v>2.2870000000000001E-2</c:v>
                </c:pt>
                <c:pt idx="4090">
                  <c:v>2.4745E-2</c:v>
                </c:pt>
                <c:pt idx="4091">
                  <c:v>2.7165999999999999E-2</c:v>
                </c:pt>
                <c:pt idx="4092">
                  <c:v>2.9746999999999999E-2</c:v>
                </c:pt>
                <c:pt idx="4093">
                  <c:v>3.2205999999999999E-2</c:v>
                </c:pt>
                <c:pt idx="4094">
                  <c:v>3.4361000000000003E-2</c:v>
                </c:pt>
                <c:pt idx="4095">
                  <c:v>3.6121E-2</c:v>
                </c:pt>
                <c:pt idx="4096">
                  <c:v>3.7539999999999997E-2</c:v>
                </c:pt>
                <c:pt idx="4097">
                  <c:v>3.8758000000000001E-2</c:v>
                </c:pt>
                <c:pt idx="4098">
                  <c:v>3.9858999999999999E-2</c:v>
                </c:pt>
                <c:pt idx="4099">
                  <c:v>4.0861000000000001E-2</c:v>
                </c:pt>
                <c:pt idx="4100">
                  <c:v>4.1856999999999998E-2</c:v>
                </c:pt>
                <c:pt idx="4101">
                  <c:v>4.3076000000000003E-2</c:v>
                </c:pt>
                <c:pt idx="4102">
                  <c:v>4.4727999999999997E-2</c:v>
                </c:pt>
                <c:pt idx="4103">
                  <c:v>4.6792E-2</c:v>
                </c:pt>
                <c:pt idx="4104">
                  <c:v>4.9010999999999999E-2</c:v>
                </c:pt>
                <c:pt idx="4105">
                  <c:v>5.1124000000000003E-2</c:v>
                </c:pt>
                <c:pt idx="4106">
                  <c:v>5.3067999999999997E-2</c:v>
                </c:pt>
                <c:pt idx="4107">
                  <c:v>5.4919000000000003E-2</c:v>
                </c:pt>
                <c:pt idx="4108">
                  <c:v>5.6772000000000003E-2</c:v>
                </c:pt>
                <c:pt idx="4109">
                  <c:v>5.8748000000000002E-2</c:v>
                </c:pt>
                <c:pt idx="4110">
                  <c:v>6.0985999999999999E-2</c:v>
                </c:pt>
                <c:pt idx="4111">
                  <c:v>6.3507999999999995E-2</c:v>
                </c:pt>
                <c:pt idx="4112">
                  <c:v>6.6198000000000007E-2</c:v>
                </c:pt>
                <c:pt idx="4113">
                  <c:v>6.8968000000000002E-2</c:v>
                </c:pt>
                <c:pt idx="4114">
                  <c:v>7.1859000000000006E-2</c:v>
                </c:pt>
                <c:pt idx="4115">
                  <c:v>7.4901999999999996E-2</c:v>
                </c:pt>
                <c:pt idx="4116">
                  <c:v>7.7953999999999996E-2</c:v>
                </c:pt>
                <c:pt idx="4117">
                  <c:v>8.0740000000000006E-2</c:v>
                </c:pt>
                <c:pt idx="4118">
                  <c:v>8.3060999999999996E-2</c:v>
                </c:pt>
                <c:pt idx="4119">
                  <c:v>8.4904999999999994E-2</c:v>
                </c:pt>
                <c:pt idx="4120">
                  <c:v>8.6369000000000001E-2</c:v>
                </c:pt>
                <c:pt idx="4121">
                  <c:v>8.7537000000000004E-2</c:v>
                </c:pt>
                <c:pt idx="4122">
                  <c:v>8.8422000000000001E-2</c:v>
                </c:pt>
                <c:pt idx="4123">
                  <c:v>8.8978000000000002E-2</c:v>
                </c:pt>
                <c:pt idx="4124">
                  <c:v>8.9162000000000005E-2</c:v>
                </c:pt>
                <c:pt idx="4125">
                  <c:v>8.9047000000000001E-2</c:v>
                </c:pt>
                <c:pt idx="4126">
                  <c:v>8.8840000000000002E-2</c:v>
                </c:pt>
                <c:pt idx="4127">
                  <c:v>8.8664000000000007E-2</c:v>
                </c:pt>
                <c:pt idx="4128">
                  <c:v>8.8369000000000003E-2</c:v>
                </c:pt>
                <c:pt idx="4129">
                  <c:v>8.7707999999999994E-2</c:v>
                </c:pt>
                <c:pt idx="4130">
                  <c:v>8.6704000000000003E-2</c:v>
                </c:pt>
                <c:pt idx="4131">
                  <c:v>8.5694000000000006E-2</c:v>
                </c:pt>
                <c:pt idx="4132">
                  <c:v>8.4963999999999998E-2</c:v>
                </c:pt>
                <c:pt idx="4133">
                  <c:v>8.4491999999999998E-2</c:v>
                </c:pt>
                <c:pt idx="4134">
                  <c:v>8.4081000000000003E-2</c:v>
                </c:pt>
                <c:pt idx="4135">
                  <c:v>8.3628999999999995E-2</c:v>
                </c:pt>
                <c:pt idx="4136">
                  <c:v>8.3208000000000004E-2</c:v>
                </c:pt>
                <c:pt idx="4137">
                  <c:v>8.2971000000000003E-2</c:v>
                </c:pt>
                <c:pt idx="4138">
                  <c:v>8.3027000000000004E-2</c:v>
                </c:pt>
                <c:pt idx="4139">
                  <c:v>8.3378999999999995E-2</c:v>
                </c:pt>
                <c:pt idx="4140">
                  <c:v>8.3927000000000002E-2</c:v>
                </c:pt>
                <c:pt idx="4141">
                  <c:v>8.4501000000000007E-2</c:v>
                </c:pt>
                <c:pt idx="4142">
                  <c:v>8.4933999999999996E-2</c:v>
                </c:pt>
                <c:pt idx="4143">
                  <c:v>8.5184999999999997E-2</c:v>
                </c:pt>
                <c:pt idx="4144">
                  <c:v>8.5367999999999999E-2</c:v>
                </c:pt>
                <c:pt idx="4145">
                  <c:v>8.5635000000000003E-2</c:v>
                </c:pt>
                <c:pt idx="4146">
                  <c:v>8.6010000000000003E-2</c:v>
                </c:pt>
                <c:pt idx="4147">
                  <c:v>8.6410000000000001E-2</c:v>
                </c:pt>
                <c:pt idx="4148">
                  <c:v>8.6774000000000004E-2</c:v>
                </c:pt>
                <c:pt idx="4149">
                  <c:v>8.7126999999999996E-2</c:v>
                </c:pt>
                <c:pt idx="4150">
                  <c:v>8.7522000000000003E-2</c:v>
                </c:pt>
                <c:pt idx="4151">
                  <c:v>8.7886000000000006E-2</c:v>
                </c:pt>
                <c:pt idx="4152">
                  <c:v>8.7928999999999993E-2</c:v>
                </c:pt>
                <c:pt idx="4153">
                  <c:v>8.7348999999999996E-2</c:v>
                </c:pt>
                <c:pt idx="4154">
                  <c:v>8.6178000000000005E-2</c:v>
                </c:pt>
                <c:pt idx="4155">
                  <c:v>8.4738999999999995E-2</c:v>
                </c:pt>
                <c:pt idx="4156">
                  <c:v>8.3222000000000004E-2</c:v>
                </c:pt>
                <c:pt idx="4157">
                  <c:v>8.1548999999999996E-2</c:v>
                </c:pt>
                <c:pt idx="4158">
                  <c:v>7.9683000000000004E-2</c:v>
                </c:pt>
                <c:pt idx="4159">
                  <c:v>7.7782000000000004E-2</c:v>
                </c:pt>
                <c:pt idx="4160">
                  <c:v>7.5981999999999994E-2</c:v>
                </c:pt>
                <c:pt idx="4161">
                  <c:v>7.4316999999999994E-2</c:v>
                </c:pt>
                <c:pt idx="4162">
                  <c:v>7.2838E-2</c:v>
                </c:pt>
                <c:pt idx="4163">
                  <c:v>7.1524000000000004E-2</c:v>
                </c:pt>
                <c:pt idx="4164">
                  <c:v>7.0063E-2</c:v>
                </c:pt>
                <c:pt idx="4165">
                  <c:v>6.8035999999999999E-2</c:v>
                </c:pt>
                <c:pt idx="4166">
                  <c:v>6.5373000000000001E-2</c:v>
                </c:pt>
                <c:pt idx="4167">
                  <c:v>6.2448999999999998E-2</c:v>
                </c:pt>
                <c:pt idx="4168">
                  <c:v>5.9732E-2</c:v>
                </c:pt>
                <c:pt idx="4169">
                  <c:v>5.7478000000000001E-2</c:v>
                </c:pt>
                <c:pt idx="4170">
                  <c:v>5.5717000000000003E-2</c:v>
                </c:pt>
                <c:pt idx="4171">
                  <c:v>5.4382E-2</c:v>
                </c:pt>
                <c:pt idx="4172">
                  <c:v>5.3366999999999998E-2</c:v>
                </c:pt>
                <c:pt idx="4173">
                  <c:v>5.2535999999999999E-2</c:v>
                </c:pt>
                <c:pt idx="4174">
                  <c:v>5.1735999999999997E-2</c:v>
                </c:pt>
                <c:pt idx="4175">
                  <c:v>5.0797000000000002E-2</c:v>
                </c:pt>
                <c:pt idx="4176">
                  <c:v>4.9542999999999997E-2</c:v>
                </c:pt>
                <c:pt idx="4177">
                  <c:v>4.7875000000000001E-2</c:v>
                </c:pt>
                <c:pt idx="4178">
                  <c:v>4.5869E-2</c:v>
                </c:pt>
                <c:pt idx="4179">
                  <c:v>4.3672000000000002E-2</c:v>
                </c:pt>
                <c:pt idx="4180">
                  <c:v>4.1313999999999997E-2</c:v>
                </c:pt>
                <c:pt idx="4181">
                  <c:v>3.8746999999999997E-2</c:v>
                </c:pt>
                <c:pt idx="4182">
                  <c:v>3.6027999999999998E-2</c:v>
                </c:pt>
                <c:pt idx="4183">
                  <c:v>3.3340000000000002E-2</c:v>
                </c:pt>
                <c:pt idx="4184">
                  <c:v>3.0870999999999999E-2</c:v>
                </c:pt>
                <c:pt idx="4185">
                  <c:v>2.8718E-2</c:v>
                </c:pt>
                <c:pt idx="4186">
                  <c:v>2.6779000000000001E-2</c:v>
                </c:pt>
                <c:pt idx="4187">
                  <c:v>2.4676E-2</c:v>
                </c:pt>
                <c:pt idx="4188">
                  <c:v>2.2040000000000001E-2</c:v>
                </c:pt>
                <c:pt idx="4189">
                  <c:v>1.8952E-2</c:v>
                </c:pt>
                <c:pt idx="4190">
                  <c:v>1.5903E-2</c:v>
                </c:pt>
                <c:pt idx="4191">
                  <c:v>1.3303000000000001E-2</c:v>
                </c:pt>
                <c:pt idx="4192">
                  <c:v>1.1247999999999999E-2</c:v>
                </c:pt>
                <c:pt idx="4193">
                  <c:v>9.7020000000000006E-3</c:v>
                </c:pt>
                <c:pt idx="4194">
                  <c:v>8.6820000000000005E-3</c:v>
                </c:pt>
                <c:pt idx="4195">
                  <c:v>8.2839999999999997E-3</c:v>
                </c:pt>
                <c:pt idx="4196">
                  <c:v>8.005E-3</c:v>
                </c:pt>
                <c:pt idx="4197">
                  <c:v>8.6759999999999997E-3</c:v>
                </c:pt>
                <c:pt idx="4198">
                  <c:v>1.0411999999999999E-2</c:v>
                </c:pt>
                <c:pt idx="4199">
                  <c:v>1.3046E-2</c:v>
                </c:pt>
                <c:pt idx="4200">
                  <c:v>1.6312E-2</c:v>
                </c:pt>
                <c:pt idx="4201">
                  <c:v>1.9831999999999999E-2</c:v>
                </c:pt>
                <c:pt idx="4202">
                  <c:v>2.3077E-2</c:v>
                </c:pt>
                <c:pt idx="4203">
                  <c:v>2.5666000000000001E-2</c:v>
                </c:pt>
                <c:pt idx="4204">
                  <c:v>2.7695999999999998E-2</c:v>
                </c:pt>
                <c:pt idx="4205">
                  <c:v>2.9588E-2</c:v>
                </c:pt>
                <c:pt idx="4206">
                  <c:v>3.1661000000000002E-2</c:v>
                </c:pt>
                <c:pt idx="4207">
                  <c:v>3.3945000000000003E-2</c:v>
                </c:pt>
                <c:pt idx="4208">
                  <c:v>3.6282000000000002E-2</c:v>
                </c:pt>
                <c:pt idx="4209">
                  <c:v>3.8413999999999997E-2</c:v>
                </c:pt>
                <c:pt idx="4210">
                  <c:v>4.0105000000000002E-2</c:v>
                </c:pt>
                <c:pt idx="4211">
                  <c:v>4.1356999999999998E-2</c:v>
                </c:pt>
                <c:pt idx="4212">
                  <c:v>4.2488999999999999E-2</c:v>
                </c:pt>
                <c:pt idx="4213">
                  <c:v>4.3894000000000002E-2</c:v>
                </c:pt>
                <c:pt idx="4214">
                  <c:v>4.5662000000000001E-2</c:v>
                </c:pt>
                <c:pt idx="4215">
                  <c:v>4.7524999999999998E-2</c:v>
                </c:pt>
                <c:pt idx="4216">
                  <c:v>4.9214000000000001E-2</c:v>
                </c:pt>
                <c:pt idx="4217">
                  <c:v>4.9688000000000003E-2</c:v>
                </c:pt>
                <c:pt idx="4218">
                  <c:v>5.0386E-2</c:v>
                </c:pt>
                <c:pt idx="4219">
                  <c:v>5.1663000000000001E-2</c:v>
                </c:pt>
                <c:pt idx="4220">
                  <c:v>5.3811999999999999E-2</c:v>
                </c:pt>
                <c:pt idx="4221">
                  <c:v>5.6986000000000002E-2</c:v>
                </c:pt>
                <c:pt idx="4222">
                  <c:v>6.1017000000000002E-2</c:v>
                </c:pt>
                <c:pt idx="4223">
                  <c:v>6.5460000000000004E-2</c:v>
                </c:pt>
                <c:pt idx="4224">
                  <c:v>6.9845000000000004E-2</c:v>
                </c:pt>
                <c:pt idx="4225">
                  <c:v>7.3872999999999994E-2</c:v>
                </c:pt>
                <c:pt idx="4226">
                  <c:v>7.7531000000000003E-2</c:v>
                </c:pt>
                <c:pt idx="4227">
                  <c:v>8.1127000000000005E-2</c:v>
                </c:pt>
                <c:pt idx="4228">
                  <c:v>8.5012000000000004E-2</c:v>
                </c:pt>
                <c:pt idx="4229">
                  <c:v>8.9140999999999998E-2</c:v>
                </c:pt>
                <c:pt idx="4230">
                  <c:v>9.3092999999999995E-2</c:v>
                </c:pt>
                <c:pt idx="4231">
                  <c:v>9.6504999999999994E-2</c:v>
                </c:pt>
                <c:pt idx="4232">
                  <c:v>9.9223000000000006E-2</c:v>
                </c:pt>
                <c:pt idx="4233">
                  <c:v>0.101108</c:v>
                </c:pt>
                <c:pt idx="4234">
                  <c:v>0.102053</c:v>
                </c:pt>
                <c:pt idx="4235">
                  <c:v>0.102229</c:v>
                </c:pt>
                <c:pt idx="4236">
                  <c:v>0.10198699999999999</c:v>
                </c:pt>
                <c:pt idx="4237">
                  <c:v>0.10140200000000001</c:v>
                </c:pt>
                <c:pt idx="4238">
                  <c:v>0.100149</c:v>
                </c:pt>
                <c:pt idx="4239">
                  <c:v>9.7969000000000001E-2</c:v>
                </c:pt>
                <c:pt idx="4240">
                  <c:v>9.5049999999999996E-2</c:v>
                </c:pt>
                <c:pt idx="4241">
                  <c:v>9.1800999999999994E-2</c:v>
                </c:pt>
                <c:pt idx="4242">
                  <c:v>8.8400999999999993E-2</c:v>
                </c:pt>
                <c:pt idx="4243">
                  <c:v>8.4765999999999994E-2</c:v>
                </c:pt>
                <c:pt idx="4244">
                  <c:v>8.0860000000000001E-2</c:v>
                </c:pt>
                <c:pt idx="4245">
                  <c:v>7.6805999999999999E-2</c:v>
                </c:pt>
                <c:pt idx="4246">
                  <c:v>7.2746000000000005E-2</c:v>
                </c:pt>
                <c:pt idx="4247">
                  <c:v>6.8767999999999996E-2</c:v>
                </c:pt>
                <c:pt idx="4248">
                  <c:v>6.4999000000000001E-2</c:v>
                </c:pt>
                <c:pt idx="4249">
                  <c:v>6.1655000000000001E-2</c:v>
                </c:pt>
                <c:pt idx="4250">
                  <c:v>5.8944000000000003E-2</c:v>
                </c:pt>
                <c:pt idx="4251">
                  <c:v>5.6902000000000001E-2</c:v>
                </c:pt>
                <c:pt idx="4252">
                  <c:v>5.5322999999999997E-2</c:v>
                </c:pt>
                <c:pt idx="4253">
                  <c:v>5.3947000000000002E-2</c:v>
                </c:pt>
                <c:pt idx="4254">
                  <c:v>5.28E-2</c:v>
                </c:pt>
                <c:pt idx="4255">
                  <c:v>5.2231E-2</c:v>
                </c:pt>
                <c:pt idx="4256">
                  <c:v>5.2439E-2</c:v>
                </c:pt>
                <c:pt idx="4257">
                  <c:v>5.3138999999999999E-2</c:v>
                </c:pt>
                <c:pt idx="4258">
                  <c:v>5.3900000000000003E-2</c:v>
                </c:pt>
                <c:pt idx="4259">
                  <c:v>5.4650999999999998E-2</c:v>
                </c:pt>
                <c:pt idx="4260">
                  <c:v>5.5522000000000002E-2</c:v>
                </c:pt>
                <c:pt idx="4261">
                  <c:v>5.6406999999999999E-2</c:v>
                </c:pt>
                <c:pt idx="4262">
                  <c:v>5.7068000000000001E-2</c:v>
                </c:pt>
                <c:pt idx="4263">
                  <c:v>5.7527000000000002E-2</c:v>
                </c:pt>
                <c:pt idx="4264">
                  <c:v>5.7987999999999998E-2</c:v>
                </c:pt>
                <c:pt idx="4265">
                  <c:v>5.8428000000000001E-2</c:v>
                </c:pt>
                <c:pt idx="4266">
                  <c:v>5.8511000000000001E-2</c:v>
                </c:pt>
                <c:pt idx="4267">
                  <c:v>5.7840000000000003E-2</c:v>
                </c:pt>
                <c:pt idx="4268">
                  <c:v>5.6168999999999997E-2</c:v>
                </c:pt>
                <c:pt idx="4269">
                  <c:v>5.3591E-2</c:v>
                </c:pt>
                <c:pt idx="4270">
                  <c:v>5.1187000000000003E-2</c:v>
                </c:pt>
                <c:pt idx="4271">
                  <c:v>5.1159999999999997E-2</c:v>
                </c:pt>
                <c:pt idx="4272">
                  <c:v>5.3462999999999997E-2</c:v>
                </c:pt>
                <c:pt idx="4273">
                  <c:v>5.6107999999999998E-2</c:v>
                </c:pt>
                <c:pt idx="4274">
                  <c:v>5.8146999999999997E-2</c:v>
                </c:pt>
                <c:pt idx="4275">
                  <c:v>5.9568000000000003E-2</c:v>
                </c:pt>
                <c:pt idx="4276">
                  <c:v>6.0560000000000003E-2</c:v>
                </c:pt>
                <c:pt idx="4277">
                  <c:v>6.1226999999999997E-2</c:v>
                </c:pt>
                <c:pt idx="4278">
                  <c:v>6.1651999999999998E-2</c:v>
                </c:pt>
                <c:pt idx="4279">
                  <c:v>6.1796999999999998E-2</c:v>
                </c:pt>
                <c:pt idx="4280">
                  <c:v>6.1387999999999998E-2</c:v>
                </c:pt>
                <c:pt idx="4281">
                  <c:v>6.0242999999999998E-2</c:v>
                </c:pt>
                <c:pt idx="4282">
                  <c:v>5.8653999999999998E-2</c:v>
                </c:pt>
                <c:pt idx="4283">
                  <c:v>5.7056000000000003E-2</c:v>
                </c:pt>
                <c:pt idx="4284">
                  <c:v>5.5420999999999998E-2</c:v>
                </c:pt>
                <c:pt idx="4285">
                  <c:v>5.3379999999999997E-2</c:v>
                </c:pt>
                <c:pt idx="4286">
                  <c:v>5.0882999999999998E-2</c:v>
                </c:pt>
                <c:pt idx="4287">
                  <c:v>4.8355000000000002E-2</c:v>
                </c:pt>
                <c:pt idx="4288">
                  <c:v>4.6196000000000001E-2</c:v>
                </c:pt>
                <c:pt idx="4289">
                  <c:v>4.4400000000000002E-2</c:v>
                </c:pt>
                <c:pt idx="4290">
                  <c:v>4.2708999999999997E-2</c:v>
                </c:pt>
                <c:pt idx="4291">
                  <c:v>4.1058999999999998E-2</c:v>
                </c:pt>
                <c:pt idx="4292">
                  <c:v>3.9879999999999999E-2</c:v>
                </c:pt>
                <c:pt idx="4293">
                  <c:v>3.9967999999999997E-2</c:v>
                </c:pt>
                <c:pt idx="4294">
                  <c:v>4.2044999999999999E-2</c:v>
                </c:pt>
                <c:pt idx="4295">
                  <c:v>4.5752000000000001E-2</c:v>
                </c:pt>
                <c:pt idx="4296">
                  <c:v>4.8731999999999998E-2</c:v>
                </c:pt>
                <c:pt idx="4297">
                  <c:v>4.9903000000000003E-2</c:v>
                </c:pt>
                <c:pt idx="4298">
                  <c:v>5.0269000000000001E-2</c:v>
                </c:pt>
                <c:pt idx="4299">
                  <c:v>5.0491000000000001E-2</c:v>
                </c:pt>
                <c:pt idx="4300">
                  <c:v>5.0706000000000001E-2</c:v>
                </c:pt>
                <c:pt idx="4301">
                  <c:v>5.0942000000000001E-2</c:v>
                </c:pt>
                <c:pt idx="4302">
                  <c:v>5.1199000000000001E-2</c:v>
                </c:pt>
                <c:pt idx="4303">
                  <c:v>5.1388000000000003E-2</c:v>
                </c:pt>
                <c:pt idx="4304">
                  <c:v>5.1429999999999997E-2</c:v>
                </c:pt>
                <c:pt idx="4305">
                  <c:v>5.1320999999999999E-2</c:v>
                </c:pt>
                <c:pt idx="4306">
                  <c:v>5.0927E-2</c:v>
                </c:pt>
                <c:pt idx="4307">
                  <c:v>4.9890999999999998E-2</c:v>
                </c:pt>
                <c:pt idx="4308">
                  <c:v>4.8016000000000003E-2</c:v>
                </c:pt>
                <c:pt idx="4309">
                  <c:v>4.5671000000000003E-2</c:v>
                </c:pt>
                <c:pt idx="4310">
                  <c:v>4.3589000000000003E-2</c:v>
                </c:pt>
                <c:pt idx="4311">
                  <c:v>4.2363999999999999E-2</c:v>
                </c:pt>
                <c:pt idx="4312">
                  <c:v>4.2259999999999999E-2</c:v>
                </c:pt>
                <c:pt idx="4313">
                  <c:v>4.3328999999999999E-2</c:v>
                </c:pt>
                <c:pt idx="4314">
                  <c:v>4.5526999999999998E-2</c:v>
                </c:pt>
                <c:pt idx="4315">
                  <c:v>4.8717999999999997E-2</c:v>
                </c:pt>
                <c:pt idx="4316">
                  <c:v>5.2590999999999999E-2</c:v>
                </c:pt>
                <c:pt idx="4317">
                  <c:v>5.6649999999999999E-2</c:v>
                </c:pt>
                <c:pt idx="4318">
                  <c:v>6.0421000000000002E-2</c:v>
                </c:pt>
                <c:pt idx="4319">
                  <c:v>6.3737000000000002E-2</c:v>
                </c:pt>
                <c:pt idx="4320">
                  <c:v>6.6736000000000004E-2</c:v>
                </c:pt>
                <c:pt idx="4321">
                  <c:v>6.9585999999999995E-2</c:v>
                </c:pt>
                <c:pt idx="4322">
                  <c:v>7.2321999999999997E-2</c:v>
                </c:pt>
                <c:pt idx="4323">
                  <c:v>7.4894000000000002E-2</c:v>
                </c:pt>
                <c:pt idx="4324">
                  <c:v>7.7292E-2</c:v>
                </c:pt>
                <c:pt idx="4325">
                  <c:v>7.9635999999999998E-2</c:v>
                </c:pt>
                <c:pt idx="4326">
                  <c:v>8.2074999999999995E-2</c:v>
                </c:pt>
                <c:pt idx="4327">
                  <c:v>8.4502999999999995E-2</c:v>
                </c:pt>
                <c:pt idx="4328">
                  <c:v>8.6457999999999993E-2</c:v>
                </c:pt>
                <c:pt idx="4329">
                  <c:v>8.7428000000000006E-2</c:v>
                </c:pt>
                <c:pt idx="4330">
                  <c:v>8.7139999999999995E-2</c:v>
                </c:pt>
                <c:pt idx="4331">
                  <c:v>8.5555000000000006E-2</c:v>
                </c:pt>
                <c:pt idx="4332">
                  <c:v>8.2860000000000003E-2</c:v>
                </c:pt>
                <c:pt idx="4333">
                  <c:v>7.9528000000000001E-2</c:v>
                </c:pt>
                <c:pt idx="4334">
                  <c:v>7.6222999999999999E-2</c:v>
                </c:pt>
                <c:pt idx="4335">
                  <c:v>7.3608000000000007E-2</c:v>
                </c:pt>
                <c:pt idx="4336">
                  <c:v>7.2243000000000002E-2</c:v>
                </c:pt>
                <c:pt idx="4337">
                  <c:v>7.2404999999999997E-2</c:v>
                </c:pt>
                <c:pt idx="4338">
                  <c:v>7.3867000000000002E-2</c:v>
                </c:pt>
                <c:pt idx="4339">
                  <c:v>7.6031000000000001E-2</c:v>
                </c:pt>
                <c:pt idx="4340">
                  <c:v>7.8299999999999995E-2</c:v>
                </c:pt>
                <c:pt idx="4341">
                  <c:v>8.0179E-2</c:v>
                </c:pt>
                <c:pt idx="4342">
                  <c:v>8.1174999999999997E-2</c:v>
                </c:pt>
                <c:pt idx="4343">
                  <c:v>8.0950999999999995E-2</c:v>
                </c:pt>
                <c:pt idx="4344">
                  <c:v>7.9647999999999997E-2</c:v>
                </c:pt>
                <c:pt idx="4345">
                  <c:v>7.782E-2</c:v>
                </c:pt>
                <c:pt idx="4346">
                  <c:v>7.5998999999999997E-2</c:v>
                </c:pt>
                <c:pt idx="4347">
                  <c:v>7.4378E-2</c:v>
                </c:pt>
                <c:pt idx="4348">
                  <c:v>7.2985999999999995E-2</c:v>
                </c:pt>
                <c:pt idx="4349">
                  <c:v>7.2026000000000007E-2</c:v>
                </c:pt>
                <c:pt idx="4350">
                  <c:v>7.1705000000000005E-2</c:v>
                </c:pt>
                <c:pt idx="4351">
                  <c:v>7.1676000000000004E-2</c:v>
                </c:pt>
                <c:pt idx="4352">
                  <c:v>7.1074999999999999E-2</c:v>
                </c:pt>
                <c:pt idx="4353">
                  <c:v>6.9278999999999993E-2</c:v>
                </c:pt>
                <c:pt idx="4354">
                  <c:v>6.6393999999999995E-2</c:v>
                </c:pt>
                <c:pt idx="4355">
                  <c:v>6.3022999999999996E-2</c:v>
                </c:pt>
                <c:pt idx="4356">
                  <c:v>5.9887999999999997E-2</c:v>
                </c:pt>
                <c:pt idx="4357">
                  <c:v>5.7603000000000001E-2</c:v>
                </c:pt>
                <c:pt idx="4358">
                  <c:v>5.6433999999999998E-2</c:v>
                </c:pt>
                <c:pt idx="4359">
                  <c:v>5.6196999999999997E-2</c:v>
                </c:pt>
                <c:pt idx="4360">
                  <c:v>5.6437000000000001E-2</c:v>
                </c:pt>
                <c:pt idx="4361">
                  <c:v>5.6681000000000002E-2</c:v>
                </c:pt>
                <c:pt idx="4362">
                  <c:v>5.6704999999999998E-2</c:v>
                </c:pt>
                <c:pt idx="4363">
                  <c:v>5.6756000000000001E-2</c:v>
                </c:pt>
                <c:pt idx="4364">
                  <c:v>5.7328999999999998E-2</c:v>
                </c:pt>
                <c:pt idx="4365">
                  <c:v>5.8548000000000003E-2</c:v>
                </c:pt>
                <c:pt idx="4366">
                  <c:v>5.9851000000000001E-2</c:v>
                </c:pt>
                <c:pt idx="4367">
                  <c:v>6.0437999999999999E-2</c:v>
                </c:pt>
                <c:pt idx="4368">
                  <c:v>5.6082E-2</c:v>
                </c:pt>
                <c:pt idx="4369">
                  <c:v>5.1727000000000002E-2</c:v>
                </c:pt>
                <c:pt idx="4370">
                  <c:v>4.7375E-2</c:v>
                </c:pt>
                <c:pt idx="4371">
                  <c:v>4.3024E-2</c:v>
                </c:pt>
                <c:pt idx="4372">
                  <c:v>3.8676000000000002E-2</c:v>
                </c:pt>
                <c:pt idx="4373">
                  <c:v>3.4328999999999998E-2</c:v>
                </c:pt>
                <c:pt idx="4374">
                  <c:v>2.9984E-2</c:v>
                </c:pt>
                <c:pt idx="4375">
                  <c:v>2.564E-2</c:v>
                </c:pt>
                <c:pt idx="4376">
                  <c:v>2.1298000000000001E-2</c:v>
                </c:pt>
                <c:pt idx="4377">
                  <c:v>1.6958000000000001E-2</c:v>
                </c:pt>
                <c:pt idx="4378">
                  <c:v>1.2619999999999999E-2</c:v>
                </c:pt>
                <c:pt idx="4379">
                  <c:v>8.2839999999999997E-3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DCFB-B64B-AC53-33C3B1AD0B5C}"/>
            </c:ext>
          </c:extLst>
        </c:ser>
        <c:ser>
          <c:idx val="3"/>
          <c:order val="3"/>
          <c:tx>
            <c:strRef>
              <c:f>Grattage!$E$1</c:f>
              <c:strCache>
                <c:ptCount val="1"/>
                <c:pt idx="0">
                  <c:v>Serpula-grattage-PES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Grattage!$E$2:$E$4381</c:f>
              <c:numCache>
                <c:formatCode>General</c:formatCode>
                <c:ptCount val="4380"/>
                <c:pt idx="0">
                  <c:v>6.1578000000000001E-2</c:v>
                </c:pt>
                <c:pt idx="1">
                  <c:v>6.0897E-2</c:v>
                </c:pt>
                <c:pt idx="2">
                  <c:v>6.0217E-2</c:v>
                </c:pt>
                <c:pt idx="3">
                  <c:v>5.9539000000000002E-2</c:v>
                </c:pt>
                <c:pt idx="4">
                  <c:v>5.8861999999999998E-2</c:v>
                </c:pt>
                <c:pt idx="5">
                  <c:v>5.8187999999999997E-2</c:v>
                </c:pt>
                <c:pt idx="6">
                  <c:v>5.7514999999999997E-2</c:v>
                </c:pt>
                <c:pt idx="7">
                  <c:v>5.6843999999999999E-2</c:v>
                </c:pt>
                <c:pt idx="8">
                  <c:v>5.6175000000000003E-2</c:v>
                </c:pt>
                <c:pt idx="9">
                  <c:v>5.5507000000000001E-2</c:v>
                </c:pt>
                <c:pt idx="10">
                  <c:v>5.4842000000000002E-2</c:v>
                </c:pt>
                <c:pt idx="11">
                  <c:v>5.4177999999999997E-2</c:v>
                </c:pt>
                <c:pt idx="12">
                  <c:v>5.3516000000000001E-2</c:v>
                </c:pt>
                <c:pt idx="13">
                  <c:v>4.9709000000000003E-2</c:v>
                </c:pt>
                <c:pt idx="14">
                  <c:v>4.6157999999999998E-2</c:v>
                </c:pt>
                <c:pt idx="15">
                  <c:v>4.2999999999999997E-2</c:v>
                </c:pt>
                <c:pt idx="16">
                  <c:v>4.0784000000000001E-2</c:v>
                </c:pt>
                <c:pt idx="17">
                  <c:v>4.0171999999999999E-2</c:v>
                </c:pt>
                <c:pt idx="18">
                  <c:v>4.1188000000000002E-2</c:v>
                </c:pt>
                <c:pt idx="19">
                  <c:v>4.3026000000000002E-2</c:v>
                </c:pt>
                <c:pt idx="20">
                  <c:v>4.4888999999999998E-2</c:v>
                </c:pt>
                <c:pt idx="21">
                  <c:v>4.6702E-2</c:v>
                </c:pt>
                <c:pt idx="22">
                  <c:v>4.9056000000000002E-2</c:v>
                </c:pt>
                <c:pt idx="23">
                  <c:v>5.2575999999999998E-2</c:v>
                </c:pt>
                <c:pt idx="24">
                  <c:v>5.6399999999999999E-2</c:v>
                </c:pt>
                <c:pt idx="25">
                  <c:v>5.8097000000000003E-2</c:v>
                </c:pt>
                <c:pt idx="26">
                  <c:v>5.6389000000000002E-2</c:v>
                </c:pt>
                <c:pt idx="27">
                  <c:v>5.1942000000000002E-2</c:v>
                </c:pt>
                <c:pt idx="28">
                  <c:v>4.6294000000000002E-2</c:v>
                </c:pt>
                <c:pt idx="29">
                  <c:v>4.0487000000000002E-2</c:v>
                </c:pt>
                <c:pt idx="30">
                  <c:v>3.4873000000000001E-2</c:v>
                </c:pt>
                <c:pt idx="31">
                  <c:v>2.9898000000000001E-2</c:v>
                </c:pt>
                <c:pt idx="32">
                  <c:v>2.5908E-2</c:v>
                </c:pt>
                <c:pt idx="33">
                  <c:v>2.2551000000000002E-2</c:v>
                </c:pt>
                <c:pt idx="34">
                  <c:v>1.9188E-2</c:v>
                </c:pt>
                <c:pt idx="35">
                  <c:v>1.5436999999999999E-2</c:v>
                </c:pt>
                <c:pt idx="36">
                  <c:v>1.1448E-2</c:v>
                </c:pt>
                <c:pt idx="37">
                  <c:v>7.8100000000000001E-3</c:v>
                </c:pt>
                <c:pt idx="38">
                  <c:v>5.3160000000000004E-3</c:v>
                </c:pt>
                <c:pt idx="39">
                  <c:v>4.731E-3</c:v>
                </c:pt>
                <c:pt idx="40">
                  <c:v>6.437E-3</c:v>
                </c:pt>
                <c:pt idx="41">
                  <c:v>1.0045E-2</c:v>
                </c:pt>
                <c:pt idx="42">
                  <c:v>1.4505000000000001E-2</c:v>
                </c:pt>
                <c:pt idx="43">
                  <c:v>1.8985999999999999E-2</c:v>
                </c:pt>
                <c:pt idx="44">
                  <c:v>2.3602999999999999E-2</c:v>
                </c:pt>
                <c:pt idx="45">
                  <c:v>2.8879999999999999E-2</c:v>
                </c:pt>
                <c:pt idx="46">
                  <c:v>3.4745999999999999E-2</c:v>
                </c:pt>
                <c:pt idx="47">
                  <c:v>4.0195000000000002E-2</c:v>
                </c:pt>
                <c:pt idx="48">
                  <c:v>4.3776000000000002E-2</c:v>
                </c:pt>
                <c:pt idx="49">
                  <c:v>4.5374999999999999E-2</c:v>
                </c:pt>
                <c:pt idx="50">
                  <c:v>4.6816999999999998E-2</c:v>
                </c:pt>
                <c:pt idx="51">
                  <c:v>4.9070000000000003E-2</c:v>
                </c:pt>
                <c:pt idx="52">
                  <c:v>5.1713000000000002E-2</c:v>
                </c:pt>
                <c:pt idx="53">
                  <c:v>5.4355000000000001E-2</c:v>
                </c:pt>
                <c:pt idx="54">
                  <c:v>5.6766999999999998E-2</c:v>
                </c:pt>
                <c:pt idx="55">
                  <c:v>5.8346000000000002E-2</c:v>
                </c:pt>
                <c:pt idx="56">
                  <c:v>5.8460999999999999E-2</c:v>
                </c:pt>
                <c:pt idx="57">
                  <c:v>5.7266999999999998E-2</c:v>
                </c:pt>
                <c:pt idx="58">
                  <c:v>5.5451E-2</c:v>
                </c:pt>
                <c:pt idx="59">
                  <c:v>5.3343000000000002E-2</c:v>
                </c:pt>
                <c:pt idx="60">
                  <c:v>5.0792999999999998E-2</c:v>
                </c:pt>
                <c:pt idx="61">
                  <c:v>4.7863999999999997E-2</c:v>
                </c:pt>
                <c:pt idx="62">
                  <c:v>4.4838999999999997E-2</c:v>
                </c:pt>
                <c:pt idx="63">
                  <c:v>4.1519E-2</c:v>
                </c:pt>
                <c:pt idx="64">
                  <c:v>3.7046999999999997E-2</c:v>
                </c:pt>
                <c:pt idx="65">
                  <c:v>3.0848E-2</c:v>
                </c:pt>
                <c:pt idx="66">
                  <c:v>2.3446999999999999E-2</c:v>
                </c:pt>
                <c:pt idx="67">
                  <c:v>1.6102000000000002E-2</c:v>
                </c:pt>
                <c:pt idx="68">
                  <c:v>9.9839999999999998E-3</c:v>
                </c:pt>
                <c:pt idx="69">
                  <c:v>5.6140000000000001E-3</c:v>
                </c:pt>
                <c:pt idx="70">
                  <c:v>2.8119999999999998E-3</c:v>
                </c:pt>
                <c:pt idx="71">
                  <c:v>1.0870000000000001E-3</c:v>
                </c:pt>
                <c:pt idx="72">
                  <c:v>1.34E-4</c:v>
                </c:pt>
                <c:pt idx="73">
                  <c:v>0</c:v>
                </c:pt>
                <c:pt idx="74">
                  <c:v>2.4800000000000001E-4</c:v>
                </c:pt>
                <c:pt idx="75">
                  <c:v>1.2899999999999999E-3</c:v>
                </c:pt>
                <c:pt idx="76">
                  <c:v>3.13E-3</c:v>
                </c:pt>
                <c:pt idx="77">
                  <c:v>5.9979999999999999E-3</c:v>
                </c:pt>
                <c:pt idx="78">
                  <c:v>9.7839999999999993E-3</c:v>
                </c:pt>
                <c:pt idx="79">
                  <c:v>1.4219000000000001E-2</c:v>
                </c:pt>
                <c:pt idx="80">
                  <c:v>1.9356999999999999E-2</c:v>
                </c:pt>
                <c:pt idx="81">
                  <c:v>2.5337999999999999E-2</c:v>
                </c:pt>
                <c:pt idx="82">
                  <c:v>3.1761999999999999E-2</c:v>
                </c:pt>
                <c:pt idx="83">
                  <c:v>3.7615999999999997E-2</c:v>
                </c:pt>
                <c:pt idx="84">
                  <c:v>4.2144000000000001E-2</c:v>
                </c:pt>
                <c:pt idx="85">
                  <c:v>4.5381999999999999E-2</c:v>
                </c:pt>
                <c:pt idx="86">
                  <c:v>4.7462999999999998E-2</c:v>
                </c:pt>
                <c:pt idx="87">
                  <c:v>4.8267999999999998E-2</c:v>
                </c:pt>
                <c:pt idx="88">
                  <c:v>4.8057999999999997E-2</c:v>
                </c:pt>
                <c:pt idx="89">
                  <c:v>4.7613000000000003E-2</c:v>
                </c:pt>
                <c:pt idx="90">
                  <c:v>4.6972E-2</c:v>
                </c:pt>
                <c:pt idx="91">
                  <c:v>4.5565000000000001E-2</c:v>
                </c:pt>
                <c:pt idx="92">
                  <c:v>4.3295E-2</c:v>
                </c:pt>
                <c:pt idx="93">
                  <c:v>4.0243000000000001E-2</c:v>
                </c:pt>
                <c:pt idx="94">
                  <c:v>3.6393000000000002E-2</c:v>
                </c:pt>
                <c:pt idx="95">
                  <c:v>3.1870000000000002E-2</c:v>
                </c:pt>
                <c:pt idx="96">
                  <c:v>2.7195E-2</c:v>
                </c:pt>
                <c:pt idx="97">
                  <c:v>2.3126000000000001E-2</c:v>
                </c:pt>
                <c:pt idx="98">
                  <c:v>2.0183E-2</c:v>
                </c:pt>
                <c:pt idx="99">
                  <c:v>1.839E-2</c:v>
                </c:pt>
                <c:pt idx="100">
                  <c:v>1.7401E-2</c:v>
                </c:pt>
                <c:pt idx="101">
                  <c:v>1.6830000000000001E-2</c:v>
                </c:pt>
                <c:pt idx="102">
                  <c:v>1.6549999999999999E-2</c:v>
                </c:pt>
                <c:pt idx="103">
                  <c:v>1.6702999999999999E-2</c:v>
                </c:pt>
                <c:pt idx="104">
                  <c:v>1.7389000000000002E-2</c:v>
                </c:pt>
                <c:pt idx="105">
                  <c:v>1.8331E-2</c:v>
                </c:pt>
                <c:pt idx="106">
                  <c:v>1.8984000000000001E-2</c:v>
                </c:pt>
                <c:pt idx="107">
                  <c:v>1.9085999999999999E-2</c:v>
                </c:pt>
                <c:pt idx="108">
                  <c:v>1.8959E-2</c:v>
                </c:pt>
                <c:pt idx="109">
                  <c:v>1.9133000000000001E-2</c:v>
                </c:pt>
                <c:pt idx="110">
                  <c:v>1.9890000000000001E-2</c:v>
                </c:pt>
                <c:pt idx="111">
                  <c:v>2.1215000000000001E-2</c:v>
                </c:pt>
                <c:pt idx="112">
                  <c:v>2.2627999999999999E-2</c:v>
                </c:pt>
                <c:pt idx="113">
                  <c:v>2.2842000000000001E-2</c:v>
                </c:pt>
                <c:pt idx="114">
                  <c:v>2.0641E-2</c:v>
                </c:pt>
                <c:pt idx="115">
                  <c:v>1.6638E-2</c:v>
                </c:pt>
                <c:pt idx="116">
                  <c:v>1.2565E-2</c:v>
                </c:pt>
                <c:pt idx="117">
                  <c:v>9.3449999999999991E-3</c:v>
                </c:pt>
                <c:pt idx="118">
                  <c:v>7.0540000000000004E-3</c:v>
                </c:pt>
                <c:pt idx="119">
                  <c:v>5.6629999999999996E-3</c:v>
                </c:pt>
                <c:pt idx="120">
                  <c:v>5.0499999999999998E-3</c:v>
                </c:pt>
                <c:pt idx="121">
                  <c:v>4.7629999999999999E-3</c:v>
                </c:pt>
                <c:pt idx="122">
                  <c:v>4.5250000000000004E-3</c:v>
                </c:pt>
                <c:pt idx="123">
                  <c:v>4.731E-3</c:v>
                </c:pt>
                <c:pt idx="124">
                  <c:v>5.424E-3</c:v>
                </c:pt>
                <c:pt idx="125">
                  <c:v>7.3829999999999998E-3</c:v>
                </c:pt>
                <c:pt idx="126">
                  <c:v>1.0135E-2</c:v>
                </c:pt>
                <c:pt idx="127">
                  <c:v>1.3011E-2</c:v>
                </c:pt>
                <c:pt idx="128">
                  <c:v>1.5610000000000001E-2</c:v>
                </c:pt>
                <c:pt idx="129">
                  <c:v>1.7840000000000002E-2</c:v>
                </c:pt>
                <c:pt idx="130">
                  <c:v>1.9823E-2</c:v>
                </c:pt>
                <c:pt idx="131">
                  <c:v>2.1791999999999999E-2</c:v>
                </c:pt>
                <c:pt idx="132">
                  <c:v>2.3777E-2</c:v>
                </c:pt>
                <c:pt idx="133">
                  <c:v>2.5485000000000001E-2</c:v>
                </c:pt>
                <c:pt idx="134">
                  <c:v>2.6681E-2</c:v>
                </c:pt>
                <c:pt idx="135">
                  <c:v>2.7448E-2</c:v>
                </c:pt>
                <c:pt idx="136">
                  <c:v>2.7837000000000001E-2</c:v>
                </c:pt>
                <c:pt idx="137">
                  <c:v>2.7715E-2</c:v>
                </c:pt>
                <c:pt idx="138">
                  <c:v>2.7307000000000001E-2</c:v>
                </c:pt>
                <c:pt idx="139">
                  <c:v>2.7163E-2</c:v>
                </c:pt>
                <c:pt idx="140">
                  <c:v>2.7361E-2</c:v>
                </c:pt>
                <c:pt idx="141">
                  <c:v>2.7373999999999999E-2</c:v>
                </c:pt>
                <c:pt idx="142">
                  <c:v>2.6769000000000001E-2</c:v>
                </c:pt>
                <c:pt idx="143">
                  <c:v>2.5652000000000001E-2</c:v>
                </c:pt>
                <c:pt idx="144">
                  <c:v>2.4334999999999999E-2</c:v>
                </c:pt>
                <c:pt idx="145">
                  <c:v>2.3272999999999999E-2</c:v>
                </c:pt>
                <c:pt idx="146">
                  <c:v>2.3234000000000001E-2</c:v>
                </c:pt>
                <c:pt idx="147">
                  <c:v>2.4686E-2</c:v>
                </c:pt>
                <c:pt idx="148">
                  <c:v>2.7022999999999998E-2</c:v>
                </c:pt>
                <c:pt idx="149">
                  <c:v>2.8781999999999999E-2</c:v>
                </c:pt>
                <c:pt idx="150">
                  <c:v>2.8722000000000001E-2</c:v>
                </c:pt>
                <c:pt idx="151">
                  <c:v>2.6793999999999998E-2</c:v>
                </c:pt>
                <c:pt idx="152">
                  <c:v>2.3925999999999999E-2</c:v>
                </c:pt>
                <c:pt idx="153">
                  <c:v>2.1086000000000001E-2</c:v>
                </c:pt>
                <c:pt idx="154">
                  <c:v>1.8658000000000001E-2</c:v>
                </c:pt>
                <c:pt idx="155">
                  <c:v>1.6493000000000001E-2</c:v>
                </c:pt>
                <c:pt idx="156">
                  <c:v>1.4393E-2</c:v>
                </c:pt>
                <c:pt idx="157">
                  <c:v>1.2477E-2</c:v>
                </c:pt>
                <c:pt idx="158">
                  <c:v>1.1043000000000001E-2</c:v>
                </c:pt>
                <c:pt idx="159">
                  <c:v>1.0135999999999999E-2</c:v>
                </c:pt>
                <c:pt idx="160">
                  <c:v>9.4990000000000005E-3</c:v>
                </c:pt>
                <c:pt idx="161">
                  <c:v>9.0279999999999996E-3</c:v>
                </c:pt>
                <c:pt idx="162">
                  <c:v>9.0109999999999999E-3</c:v>
                </c:pt>
                <c:pt idx="163">
                  <c:v>9.7280000000000005E-3</c:v>
                </c:pt>
                <c:pt idx="164">
                  <c:v>1.1050000000000001E-2</c:v>
                </c:pt>
                <c:pt idx="165">
                  <c:v>1.2739E-2</c:v>
                </c:pt>
                <c:pt idx="166">
                  <c:v>1.491E-2</c:v>
                </c:pt>
                <c:pt idx="167">
                  <c:v>1.7897E-2</c:v>
                </c:pt>
                <c:pt idx="168">
                  <c:v>2.1814E-2</c:v>
                </c:pt>
                <c:pt idx="169">
                  <c:v>2.6370999999999999E-2</c:v>
                </c:pt>
                <c:pt idx="170">
                  <c:v>3.0967999999999999E-2</c:v>
                </c:pt>
                <c:pt idx="171">
                  <c:v>3.4851E-2</c:v>
                </c:pt>
                <c:pt idx="172">
                  <c:v>3.7425E-2</c:v>
                </c:pt>
                <c:pt idx="173">
                  <c:v>3.8677999999999997E-2</c:v>
                </c:pt>
                <c:pt idx="174">
                  <c:v>3.9371999999999997E-2</c:v>
                </c:pt>
                <c:pt idx="175">
                  <c:v>4.0499E-2</c:v>
                </c:pt>
                <c:pt idx="176">
                  <c:v>4.2202000000000003E-2</c:v>
                </c:pt>
                <c:pt idx="177">
                  <c:v>4.3575000000000003E-2</c:v>
                </c:pt>
                <c:pt idx="178">
                  <c:v>4.3512000000000002E-2</c:v>
                </c:pt>
                <c:pt idx="179">
                  <c:v>4.1607999999999999E-2</c:v>
                </c:pt>
                <c:pt idx="180">
                  <c:v>3.8417E-2</c:v>
                </c:pt>
                <c:pt idx="181">
                  <c:v>3.4842999999999999E-2</c:v>
                </c:pt>
                <c:pt idx="182">
                  <c:v>3.1355000000000001E-2</c:v>
                </c:pt>
                <c:pt idx="183">
                  <c:v>2.7921999999999999E-2</c:v>
                </c:pt>
                <c:pt idx="184">
                  <c:v>2.4587999999999999E-2</c:v>
                </c:pt>
                <c:pt idx="185">
                  <c:v>2.1734E-2</c:v>
                </c:pt>
                <c:pt idx="186">
                  <c:v>1.9653E-2</c:v>
                </c:pt>
                <c:pt idx="187">
                  <c:v>1.8183000000000001E-2</c:v>
                </c:pt>
                <c:pt idx="188">
                  <c:v>1.6972999999999999E-2</c:v>
                </c:pt>
                <c:pt idx="189">
                  <c:v>1.5968E-2</c:v>
                </c:pt>
                <c:pt idx="190">
                  <c:v>1.5415999999999999E-2</c:v>
                </c:pt>
                <c:pt idx="191">
                  <c:v>1.5461000000000001E-2</c:v>
                </c:pt>
                <c:pt idx="192">
                  <c:v>1.601E-2</c:v>
                </c:pt>
                <c:pt idx="193">
                  <c:v>1.7033E-2</c:v>
                </c:pt>
                <c:pt idx="194">
                  <c:v>1.8800999999999998E-2</c:v>
                </c:pt>
                <c:pt idx="195">
                  <c:v>2.1725000000000001E-2</c:v>
                </c:pt>
                <c:pt idx="196">
                  <c:v>2.6065999999999999E-2</c:v>
                </c:pt>
                <c:pt idx="197">
                  <c:v>3.1655999999999997E-2</c:v>
                </c:pt>
                <c:pt idx="198">
                  <c:v>3.7685999999999997E-2</c:v>
                </c:pt>
                <c:pt idx="199">
                  <c:v>4.2886000000000001E-2</c:v>
                </c:pt>
                <c:pt idx="200">
                  <c:v>4.6280000000000002E-2</c:v>
                </c:pt>
                <c:pt idx="201">
                  <c:v>4.7884999999999997E-2</c:v>
                </c:pt>
                <c:pt idx="202">
                  <c:v>4.8634999999999998E-2</c:v>
                </c:pt>
                <c:pt idx="203">
                  <c:v>4.9632999999999997E-2</c:v>
                </c:pt>
                <c:pt idx="204">
                  <c:v>5.1431999999999999E-2</c:v>
                </c:pt>
                <c:pt idx="205">
                  <c:v>5.3777999999999999E-2</c:v>
                </c:pt>
                <c:pt idx="206">
                  <c:v>5.5981000000000003E-2</c:v>
                </c:pt>
                <c:pt idx="207">
                  <c:v>5.7520000000000002E-2</c:v>
                </c:pt>
                <c:pt idx="208">
                  <c:v>5.833E-2</c:v>
                </c:pt>
                <c:pt idx="209">
                  <c:v>5.8625999999999998E-2</c:v>
                </c:pt>
                <c:pt idx="210">
                  <c:v>5.8575000000000002E-2</c:v>
                </c:pt>
                <c:pt idx="211">
                  <c:v>5.8196999999999999E-2</c:v>
                </c:pt>
                <c:pt idx="212">
                  <c:v>5.7577999999999997E-2</c:v>
                </c:pt>
                <c:pt idx="213">
                  <c:v>5.6980999999999997E-2</c:v>
                </c:pt>
                <c:pt idx="214">
                  <c:v>5.6578000000000003E-2</c:v>
                </c:pt>
                <c:pt idx="215">
                  <c:v>5.6208000000000001E-2</c:v>
                </c:pt>
                <c:pt idx="216">
                  <c:v>5.5697000000000003E-2</c:v>
                </c:pt>
                <c:pt idx="217">
                  <c:v>5.5383000000000002E-2</c:v>
                </c:pt>
                <c:pt idx="218">
                  <c:v>5.6001000000000002E-2</c:v>
                </c:pt>
                <c:pt idx="219">
                  <c:v>5.7948E-2</c:v>
                </c:pt>
                <c:pt idx="220">
                  <c:v>6.0768999999999997E-2</c:v>
                </c:pt>
                <c:pt idx="221">
                  <c:v>6.3452999999999996E-2</c:v>
                </c:pt>
                <c:pt idx="222">
                  <c:v>6.5296000000000007E-2</c:v>
                </c:pt>
                <c:pt idx="223">
                  <c:v>6.6481999999999999E-2</c:v>
                </c:pt>
                <c:pt idx="224">
                  <c:v>6.7851999999999996E-2</c:v>
                </c:pt>
                <c:pt idx="225">
                  <c:v>7.0166000000000006E-2</c:v>
                </c:pt>
                <c:pt idx="226">
                  <c:v>7.3561000000000001E-2</c:v>
                </c:pt>
                <c:pt idx="227">
                  <c:v>7.7518000000000004E-2</c:v>
                </c:pt>
                <c:pt idx="228">
                  <c:v>8.1231999999999999E-2</c:v>
                </c:pt>
                <c:pt idx="229">
                  <c:v>8.4142999999999996E-2</c:v>
                </c:pt>
                <c:pt idx="230">
                  <c:v>8.6199999999999999E-2</c:v>
                </c:pt>
                <c:pt idx="231">
                  <c:v>8.7665999999999994E-2</c:v>
                </c:pt>
                <c:pt idx="232">
                  <c:v>8.8776999999999995E-2</c:v>
                </c:pt>
                <c:pt idx="233">
                  <c:v>8.9621000000000006E-2</c:v>
                </c:pt>
                <c:pt idx="234">
                  <c:v>9.0178999999999995E-2</c:v>
                </c:pt>
                <c:pt idx="235">
                  <c:v>9.0459999999999999E-2</c:v>
                </c:pt>
                <c:pt idx="236">
                  <c:v>9.0614E-2</c:v>
                </c:pt>
                <c:pt idx="237">
                  <c:v>9.0772000000000005E-2</c:v>
                </c:pt>
                <c:pt idx="238">
                  <c:v>9.0800000000000006E-2</c:v>
                </c:pt>
                <c:pt idx="239">
                  <c:v>9.0432999999999999E-2</c:v>
                </c:pt>
                <c:pt idx="240">
                  <c:v>8.9704999999999993E-2</c:v>
                </c:pt>
                <c:pt idx="241">
                  <c:v>8.8973999999999998E-2</c:v>
                </c:pt>
                <c:pt idx="242">
                  <c:v>8.8486999999999996E-2</c:v>
                </c:pt>
                <c:pt idx="243">
                  <c:v>8.8150999999999993E-2</c:v>
                </c:pt>
                <c:pt idx="244">
                  <c:v>8.7790999999999994E-2</c:v>
                </c:pt>
                <c:pt idx="245">
                  <c:v>8.7489999999999998E-2</c:v>
                </c:pt>
                <c:pt idx="246">
                  <c:v>8.7611999999999995E-2</c:v>
                </c:pt>
                <c:pt idx="247">
                  <c:v>8.8522000000000003E-2</c:v>
                </c:pt>
                <c:pt idx="248">
                  <c:v>9.0343999999999994E-2</c:v>
                </c:pt>
                <c:pt idx="249">
                  <c:v>9.2918000000000001E-2</c:v>
                </c:pt>
                <c:pt idx="250">
                  <c:v>9.5899999999999999E-2</c:v>
                </c:pt>
                <c:pt idx="251">
                  <c:v>9.8981E-2</c:v>
                </c:pt>
                <c:pt idx="252">
                  <c:v>0.102078</c:v>
                </c:pt>
                <c:pt idx="253">
                  <c:v>0.105351</c:v>
                </c:pt>
                <c:pt idx="254">
                  <c:v>0.109019</c:v>
                </c:pt>
                <c:pt idx="255">
                  <c:v>0.113153</c:v>
                </c:pt>
                <c:pt idx="256">
                  <c:v>0.117553</c:v>
                </c:pt>
                <c:pt idx="257">
                  <c:v>0.121741</c:v>
                </c:pt>
                <c:pt idx="258">
                  <c:v>0.12517900000000001</c:v>
                </c:pt>
                <c:pt idx="259">
                  <c:v>0.12760199999999999</c:v>
                </c:pt>
                <c:pt idx="260">
                  <c:v>0.12911600000000001</c:v>
                </c:pt>
                <c:pt idx="261">
                  <c:v>0.12995399999999999</c:v>
                </c:pt>
                <c:pt idx="262">
                  <c:v>0.13031999999999999</c:v>
                </c:pt>
                <c:pt idx="263">
                  <c:v>0.13045599999999999</c:v>
                </c:pt>
                <c:pt idx="264">
                  <c:v>0.13064899999999999</c:v>
                </c:pt>
                <c:pt idx="265">
                  <c:v>0.131107</c:v>
                </c:pt>
                <c:pt idx="266">
                  <c:v>0.131912</c:v>
                </c:pt>
                <c:pt idx="267">
                  <c:v>0.13305500000000001</c:v>
                </c:pt>
                <c:pt idx="268">
                  <c:v>0.13442000000000001</c:v>
                </c:pt>
                <c:pt idx="269">
                  <c:v>0.13578399999999999</c:v>
                </c:pt>
                <c:pt idx="270">
                  <c:v>0.13697200000000001</c:v>
                </c:pt>
                <c:pt idx="271">
                  <c:v>0.138014</c:v>
                </c:pt>
                <c:pt idx="272">
                  <c:v>0.13911599999999999</c:v>
                </c:pt>
                <c:pt idx="273">
                  <c:v>0.14050599999999999</c:v>
                </c:pt>
                <c:pt idx="274">
                  <c:v>0.142316</c:v>
                </c:pt>
                <c:pt idx="275">
                  <c:v>0.144568</c:v>
                </c:pt>
                <c:pt idx="276">
                  <c:v>0.14719099999999999</c:v>
                </c:pt>
                <c:pt idx="277">
                  <c:v>0.150057</c:v>
                </c:pt>
                <c:pt idx="278">
                  <c:v>0.15295800000000001</c:v>
                </c:pt>
                <c:pt idx="279">
                  <c:v>0.155556</c:v>
                </c:pt>
                <c:pt idx="280">
                  <c:v>0.157471</c:v>
                </c:pt>
                <c:pt idx="281">
                  <c:v>0.15853100000000001</c:v>
                </c:pt>
                <c:pt idx="282">
                  <c:v>0.158944</c:v>
                </c:pt>
                <c:pt idx="283">
                  <c:v>0.159192</c:v>
                </c:pt>
                <c:pt idx="284">
                  <c:v>0.159723</c:v>
                </c:pt>
                <c:pt idx="285">
                  <c:v>0.160772</c:v>
                </c:pt>
                <c:pt idx="286">
                  <c:v>0.16236</c:v>
                </c:pt>
                <c:pt idx="287">
                  <c:v>0.164302</c:v>
                </c:pt>
                <c:pt idx="288">
                  <c:v>0.16625300000000001</c:v>
                </c:pt>
                <c:pt idx="289">
                  <c:v>0.167932</c:v>
                </c:pt>
                <c:pt idx="290">
                  <c:v>0.16931399999999999</c:v>
                </c:pt>
                <c:pt idx="291">
                  <c:v>0.17055999999999999</c:v>
                </c:pt>
                <c:pt idx="292">
                  <c:v>0.17185700000000001</c:v>
                </c:pt>
                <c:pt idx="293">
                  <c:v>0.17339199999999999</c:v>
                </c:pt>
                <c:pt idx="294">
                  <c:v>0.17539199999999999</c:v>
                </c:pt>
                <c:pt idx="295">
                  <c:v>0.17807700000000001</c:v>
                </c:pt>
                <c:pt idx="296">
                  <c:v>0.18146799999999999</c:v>
                </c:pt>
                <c:pt idx="297">
                  <c:v>0.185255</c:v>
                </c:pt>
                <c:pt idx="298">
                  <c:v>0.18892600000000001</c:v>
                </c:pt>
                <c:pt idx="299">
                  <c:v>0.192079</c:v>
                </c:pt>
                <c:pt idx="300">
                  <c:v>0.19456200000000001</c:v>
                </c:pt>
                <c:pt idx="301">
                  <c:v>0.19639200000000001</c:v>
                </c:pt>
                <c:pt idx="302">
                  <c:v>0.19765199999999999</c:v>
                </c:pt>
                <c:pt idx="303">
                  <c:v>0.19850499999999999</c:v>
                </c:pt>
                <c:pt idx="304">
                  <c:v>0.199238</c:v>
                </c:pt>
                <c:pt idx="305">
                  <c:v>0.20019799999999999</c:v>
                </c:pt>
                <c:pt idx="306">
                  <c:v>0.20161200000000001</c:v>
                </c:pt>
                <c:pt idx="307">
                  <c:v>0.20341999999999999</c:v>
                </c:pt>
                <c:pt idx="308">
                  <c:v>0.20533399999999999</c:v>
                </c:pt>
                <c:pt idx="309">
                  <c:v>0.20705799999999999</c:v>
                </c:pt>
                <c:pt idx="310">
                  <c:v>0.20846500000000001</c:v>
                </c:pt>
                <c:pt idx="311">
                  <c:v>0.20964099999999999</c:v>
                </c:pt>
                <c:pt idx="312">
                  <c:v>0.21086299999999999</c:v>
                </c:pt>
                <c:pt idx="313">
                  <c:v>0.21245600000000001</c:v>
                </c:pt>
                <c:pt idx="314">
                  <c:v>0.21458099999999999</c:v>
                </c:pt>
                <c:pt idx="315">
                  <c:v>0.21720400000000001</c:v>
                </c:pt>
                <c:pt idx="316">
                  <c:v>0.22025400000000001</c:v>
                </c:pt>
                <c:pt idx="317">
                  <c:v>0.223659</c:v>
                </c:pt>
                <c:pt idx="318">
                  <c:v>0.22721</c:v>
                </c:pt>
                <c:pt idx="319">
                  <c:v>0.23056699999999999</c:v>
                </c:pt>
                <c:pt idx="320">
                  <c:v>0.23341999999999999</c:v>
                </c:pt>
                <c:pt idx="321">
                  <c:v>0.23561799999999999</c:v>
                </c:pt>
                <c:pt idx="322">
                  <c:v>0.23723</c:v>
                </c:pt>
                <c:pt idx="323">
                  <c:v>0.23846500000000001</c:v>
                </c:pt>
                <c:pt idx="324">
                  <c:v>0.239511</c:v>
                </c:pt>
                <c:pt idx="325">
                  <c:v>0.240457</c:v>
                </c:pt>
                <c:pt idx="326">
                  <c:v>0.241341</c:v>
                </c:pt>
                <c:pt idx="327">
                  <c:v>0.24221300000000001</c:v>
                </c:pt>
                <c:pt idx="328">
                  <c:v>0.24316099999999999</c:v>
                </c:pt>
                <c:pt idx="329">
                  <c:v>0.24426899999999999</c:v>
                </c:pt>
                <c:pt idx="330">
                  <c:v>0.245534</c:v>
                </c:pt>
                <c:pt idx="331">
                  <c:v>0.24681900000000001</c:v>
                </c:pt>
                <c:pt idx="332">
                  <c:v>0.24792700000000001</c:v>
                </c:pt>
                <c:pt idx="333">
                  <c:v>0.248803</c:v>
                </c:pt>
                <c:pt idx="334">
                  <c:v>0.24965399999999999</c:v>
                </c:pt>
                <c:pt idx="335">
                  <c:v>0.25083499999999997</c:v>
                </c:pt>
                <c:pt idx="336">
                  <c:v>0.25257400000000002</c:v>
                </c:pt>
                <c:pt idx="337">
                  <c:v>0.25482199999999999</c:v>
                </c:pt>
                <c:pt idx="338">
                  <c:v>0.25743100000000002</c:v>
                </c:pt>
                <c:pt idx="339">
                  <c:v>0.260328</c:v>
                </c:pt>
                <c:pt idx="340">
                  <c:v>0.26341100000000001</c:v>
                </c:pt>
                <c:pt idx="341">
                  <c:v>0.26641399999999998</c:v>
                </c:pt>
                <c:pt idx="342">
                  <c:v>0.26909499999999997</c:v>
                </c:pt>
                <c:pt idx="343">
                  <c:v>0.27149800000000002</c:v>
                </c:pt>
                <c:pt idx="344">
                  <c:v>0.27385599999999999</c:v>
                </c:pt>
                <c:pt idx="345">
                  <c:v>0.27629900000000002</c:v>
                </c:pt>
                <c:pt idx="346">
                  <c:v>0.278781</c:v>
                </c:pt>
                <c:pt idx="347">
                  <c:v>0.28123900000000002</c:v>
                </c:pt>
                <c:pt idx="348">
                  <c:v>0.28365299999999999</c:v>
                </c:pt>
                <c:pt idx="349">
                  <c:v>0.28598400000000002</c:v>
                </c:pt>
                <c:pt idx="350">
                  <c:v>0.288221</c:v>
                </c:pt>
                <c:pt idx="351">
                  <c:v>0.29043000000000002</c:v>
                </c:pt>
                <c:pt idx="352">
                  <c:v>0.29262899999999997</c:v>
                </c:pt>
                <c:pt idx="353">
                  <c:v>0.294659</c:v>
                </c:pt>
                <c:pt idx="354">
                  <c:v>0.29635099999999998</c:v>
                </c:pt>
                <c:pt idx="355">
                  <c:v>0.29773500000000003</c:v>
                </c:pt>
                <c:pt idx="356">
                  <c:v>0.29901800000000001</c:v>
                </c:pt>
                <c:pt idx="357">
                  <c:v>0.30039900000000003</c:v>
                </c:pt>
                <c:pt idx="358">
                  <c:v>0.30196800000000001</c:v>
                </c:pt>
                <c:pt idx="359">
                  <c:v>0.30370999999999998</c:v>
                </c:pt>
                <c:pt idx="360">
                  <c:v>0.30556299999999997</c:v>
                </c:pt>
                <c:pt idx="361">
                  <c:v>0.30751800000000001</c:v>
                </c:pt>
                <c:pt idx="362">
                  <c:v>0.30961</c:v>
                </c:pt>
                <c:pt idx="363">
                  <c:v>0.31179899999999999</c:v>
                </c:pt>
                <c:pt idx="364">
                  <c:v>0.31391000000000002</c:v>
                </c:pt>
                <c:pt idx="365">
                  <c:v>0.31575500000000001</c:v>
                </c:pt>
                <c:pt idx="366">
                  <c:v>0.31731799999999999</c:v>
                </c:pt>
                <c:pt idx="367">
                  <c:v>0.31876100000000002</c:v>
                </c:pt>
                <c:pt idx="368">
                  <c:v>0.32026300000000002</c:v>
                </c:pt>
                <c:pt idx="369">
                  <c:v>0.32191700000000001</c:v>
                </c:pt>
                <c:pt idx="370">
                  <c:v>0.32378200000000001</c:v>
                </c:pt>
                <c:pt idx="371">
                  <c:v>0.325901</c:v>
                </c:pt>
                <c:pt idx="372">
                  <c:v>0.32821899999999998</c:v>
                </c:pt>
                <c:pt idx="373">
                  <c:v>0.33063300000000001</c:v>
                </c:pt>
                <c:pt idx="374">
                  <c:v>0.33310699999999999</c:v>
                </c:pt>
                <c:pt idx="375">
                  <c:v>0.33557500000000001</c:v>
                </c:pt>
                <c:pt idx="376">
                  <c:v>0.33780500000000002</c:v>
                </c:pt>
                <c:pt idx="377">
                  <c:v>0.33959600000000001</c:v>
                </c:pt>
                <c:pt idx="378">
                  <c:v>0.34109800000000001</c:v>
                </c:pt>
                <c:pt idx="379">
                  <c:v>0.34271600000000002</c:v>
                </c:pt>
                <c:pt idx="380">
                  <c:v>0.34468100000000002</c:v>
                </c:pt>
                <c:pt idx="381">
                  <c:v>0.34687400000000002</c:v>
                </c:pt>
                <c:pt idx="382">
                  <c:v>0.34901900000000002</c:v>
                </c:pt>
                <c:pt idx="383">
                  <c:v>0.35092800000000002</c:v>
                </c:pt>
                <c:pt idx="384">
                  <c:v>0.35256399999999999</c:v>
                </c:pt>
                <c:pt idx="385">
                  <c:v>0.35395199999999999</c:v>
                </c:pt>
                <c:pt idx="386">
                  <c:v>0.35511300000000001</c:v>
                </c:pt>
                <c:pt idx="387">
                  <c:v>0.35606199999999999</c:v>
                </c:pt>
                <c:pt idx="388">
                  <c:v>0.356817</c:v>
                </c:pt>
                <c:pt idx="389">
                  <c:v>0.35738399999999998</c:v>
                </c:pt>
                <c:pt idx="390">
                  <c:v>0.357794</c:v>
                </c:pt>
                <c:pt idx="391">
                  <c:v>0.35819299999999998</c:v>
                </c:pt>
                <c:pt idx="392">
                  <c:v>0.35883799999999999</c:v>
                </c:pt>
                <c:pt idx="393">
                  <c:v>0.3599</c:v>
                </c:pt>
                <c:pt idx="394">
                  <c:v>0.36128199999999999</c:v>
                </c:pt>
                <c:pt idx="395">
                  <c:v>0.362707</c:v>
                </c:pt>
                <c:pt idx="396">
                  <c:v>0.36401699999999998</c:v>
                </c:pt>
                <c:pt idx="397">
                  <c:v>0.36532999999999999</c:v>
                </c:pt>
                <c:pt idx="398">
                  <c:v>0.36686000000000002</c:v>
                </c:pt>
                <c:pt idx="399">
                  <c:v>0.36865900000000001</c:v>
                </c:pt>
                <c:pt idx="400">
                  <c:v>0.37063299999999999</c:v>
                </c:pt>
                <c:pt idx="401">
                  <c:v>0.37279800000000002</c:v>
                </c:pt>
                <c:pt idx="402">
                  <c:v>0.37534099999999998</c:v>
                </c:pt>
                <c:pt idx="403">
                  <c:v>0.37834000000000001</c:v>
                </c:pt>
                <c:pt idx="404">
                  <c:v>0.38158900000000001</c:v>
                </c:pt>
                <c:pt idx="405">
                  <c:v>0.38478000000000001</c:v>
                </c:pt>
                <c:pt idx="406">
                  <c:v>0.38775700000000002</c:v>
                </c:pt>
                <c:pt idx="407">
                  <c:v>0.39050099999999999</c:v>
                </c:pt>
                <c:pt idx="408">
                  <c:v>0.393007</c:v>
                </c:pt>
                <c:pt idx="409">
                  <c:v>0.39527200000000001</c:v>
                </c:pt>
                <c:pt idx="410">
                  <c:v>0.397314</c:v>
                </c:pt>
                <c:pt idx="411">
                  <c:v>0.39914100000000002</c:v>
                </c:pt>
                <c:pt idx="412">
                  <c:v>0.400727</c:v>
                </c:pt>
                <c:pt idx="413">
                  <c:v>0.40203299999999997</c:v>
                </c:pt>
                <c:pt idx="414">
                  <c:v>0.40311000000000002</c:v>
                </c:pt>
                <c:pt idx="415">
                  <c:v>0.40415899999999999</c:v>
                </c:pt>
                <c:pt idx="416">
                  <c:v>0.40534799999999999</c:v>
                </c:pt>
                <c:pt idx="417">
                  <c:v>0.40653800000000001</c:v>
                </c:pt>
                <c:pt idx="418">
                  <c:v>0.40737000000000001</c:v>
                </c:pt>
                <c:pt idx="419">
                  <c:v>0.40771200000000002</c:v>
                </c:pt>
                <c:pt idx="420">
                  <c:v>0.40786800000000001</c:v>
                </c:pt>
                <c:pt idx="421">
                  <c:v>0.408306</c:v>
                </c:pt>
                <c:pt idx="422">
                  <c:v>0.40925299999999998</c:v>
                </c:pt>
                <c:pt idx="423">
                  <c:v>0.41058800000000001</c:v>
                </c:pt>
                <c:pt idx="424">
                  <c:v>0.41205199999999997</c:v>
                </c:pt>
                <c:pt idx="425">
                  <c:v>0.41352800000000001</c:v>
                </c:pt>
                <c:pt idx="426">
                  <c:v>0.41505700000000001</c:v>
                </c:pt>
                <c:pt idx="427">
                  <c:v>0.416661</c:v>
                </c:pt>
                <c:pt idx="428">
                  <c:v>0.41826600000000003</c:v>
                </c:pt>
                <c:pt idx="429">
                  <c:v>0.41981000000000002</c:v>
                </c:pt>
                <c:pt idx="430">
                  <c:v>0.42131099999999999</c:v>
                </c:pt>
                <c:pt idx="431">
                  <c:v>0.42279699999999998</c:v>
                </c:pt>
                <c:pt idx="432">
                  <c:v>0.42425099999999999</c:v>
                </c:pt>
                <c:pt idx="433">
                  <c:v>0.425653</c:v>
                </c:pt>
                <c:pt idx="434">
                  <c:v>0.42704700000000001</c:v>
                </c:pt>
                <c:pt idx="435">
                  <c:v>0.42854700000000001</c:v>
                </c:pt>
                <c:pt idx="436">
                  <c:v>0.43025600000000003</c:v>
                </c:pt>
                <c:pt idx="437">
                  <c:v>0.43219400000000002</c:v>
                </c:pt>
                <c:pt idx="438">
                  <c:v>0.43427199999999999</c:v>
                </c:pt>
                <c:pt idx="439">
                  <c:v>0.43630099999999999</c:v>
                </c:pt>
                <c:pt idx="440">
                  <c:v>0.43803599999999998</c:v>
                </c:pt>
                <c:pt idx="441">
                  <c:v>0.43932100000000002</c:v>
                </c:pt>
                <c:pt idx="442">
                  <c:v>0.44024400000000002</c:v>
                </c:pt>
                <c:pt idx="443">
                  <c:v>0.44107800000000003</c:v>
                </c:pt>
                <c:pt idx="444">
                  <c:v>0.44206200000000001</c:v>
                </c:pt>
                <c:pt idx="445">
                  <c:v>0.44325999999999999</c:v>
                </c:pt>
                <c:pt idx="446">
                  <c:v>0.444604</c:v>
                </c:pt>
                <c:pt idx="447">
                  <c:v>0.44598100000000002</c:v>
                </c:pt>
                <c:pt idx="448">
                  <c:v>0.44732899999999998</c:v>
                </c:pt>
                <c:pt idx="449">
                  <c:v>0.44867699999999999</c:v>
                </c:pt>
                <c:pt idx="450">
                  <c:v>0.450071</c:v>
                </c:pt>
                <c:pt idx="451">
                  <c:v>0.45146799999999998</c:v>
                </c:pt>
                <c:pt idx="452">
                  <c:v>0.45276</c:v>
                </c:pt>
                <c:pt idx="453">
                  <c:v>0.45391799999999999</c:v>
                </c:pt>
                <c:pt idx="454">
                  <c:v>0.45505800000000002</c:v>
                </c:pt>
                <c:pt idx="455">
                  <c:v>0.456343</c:v>
                </c:pt>
                <c:pt idx="456">
                  <c:v>0.45787099999999997</c:v>
                </c:pt>
                <c:pt idx="457">
                  <c:v>0.45965099999999998</c:v>
                </c:pt>
                <c:pt idx="458">
                  <c:v>0.46159899999999998</c:v>
                </c:pt>
                <c:pt idx="459">
                  <c:v>0.46355600000000002</c:v>
                </c:pt>
                <c:pt idx="460">
                  <c:v>0.46538400000000002</c:v>
                </c:pt>
                <c:pt idx="461">
                  <c:v>0.46703800000000001</c:v>
                </c:pt>
                <c:pt idx="462">
                  <c:v>0.46848800000000002</c:v>
                </c:pt>
                <c:pt idx="463">
                  <c:v>0.46968700000000002</c:v>
                </c:pt>
                <c:pt idx="464">
                  <c:v>0.47066200000000002</c:v>
                </c:pt>
                <c:pt idx="465">
                  <c:v>0.47150999999999998</c:v>
                </c:pt>
                <c:pt idx="466">
                  <c:v>0.47226899999999999</c:v>
                </c:pt>
                <c:pt idx="467">
                  <c:v>0.47288200000000002</c:v>
                </c:pt>
                <c:pt idx="468">
                  <c:v>0.47334599999999999</c:v>
                </c:pt>
                <c:pt idx="469">
                  <c:v>0.47381800000000002</c:v>
                </c:pt>
                <c:pt idx="470">
                  <c:v>0.47449799999999998</c:v>
                </c:pt>
                <c:pt idx="471">
                  <c:v>0.47542000000000001</c:v>
                </c:pt>
                <c:pt idx="472">
                  <c:v>0.47640700000000002</c:v>
                </c:pt>
                <c:pt idx="473">
                  <c:v>0.47728799999999999</c:v>
                </c:pt>
                <c:pt idx="474">
                  <c:v>0.47811599999999999</c:v>
                </c:pt>
                <c:pt idx="475">
                  <c:v>0.47909099999999999</c:v>
                </c:pt>
                <c:pt idx="476">
                  <c:v>0.48032000000000002</c:v>
                </c:pt>
                <c:pt idx="477">
                  <c:v>0.48176999999999998</c:v>
                </c:pt>
                <c:pt idx="478">
                  <c:v>0.48338300000000001</c:v>
                </c:pt>
                <c:pt idx="479">
                  <c:v>0.48513000000000001</c:v>
                </c:pt>
                <c:pt idx="480">
                  <c:v>0.48698900000000001</c:v>
                </c:pt>
                <c:pt idx="481">
                  <c:v>0.48894300000000002</c:v>
                </c:pt>
                <c:pt idx="482">
                  <c:v>0.49095899999999998</c:v>
                </c:pt>
                <c:pt idx="483">
                  <c:v>0.49296699999999999</c:v>
                </c:pt>
                <c:pt idx="484">
                  <c:v>0.49488300000000002</c:v>
                </c:pt>
                <c:pt idx="485">
                  <c:v>0.49664399999999997</c:v>
                </c:pt>
                <c:pt idx="486">
                  <c:v>0.49826900000000002</c:v>
                </c:pt>
                <c:pt idx="487">
                  <c:v>0.49989600000000001</c:v>
                </c:pt>
                <c:pt idx="488">
                  <c:v>0.50168699999999999</c:v>
                </c:pt>
                <c:pt idx="489">
                  <c:v>0.503633</c:v>
                </c:pt>
                <c:pt idx="490">
                  <c:v>0.50549699999999997</c:v>
                </c:pt>
                <c:pt idx="491">
                  <c:v>0.50699499999999997</c:v>
                </c:pt>
                <c:pt idx="492">
                  <c:v>0.50800699999999999</c:v>
                </c:pt>
                <c:pt idx="493">
                  <c:v>0.50867899999999999</c:v>
                </c:pt>
                <c:pt idx="494">
                  <c:v>0.50930299999999995</c:v>
                </c:pt>
                <c:pt idx="495">
                  <c:v>0.51006700000000005</c:v>
                </c:pt>
                <c:pt idx="496">
                  <c:v>0.51090800000000003</c:v>
                </c:pt>
                <c:pt idx="497">
                  <c:v>0.51164600000000005</c:v>
                </c:pt>
                <c:pt idx="498">
                  <c:v>0.51221799999999995</c:v>
                </c:pt>
                <c:pt idx="499">
                  <c:v>0.51272399999999996</c:v>
                </c:pt>
                <c:pt idx="500">
                  <c:v>0.51330600000000004</c:v>
                </c:pt>
                <c:pt idx="501">
                  <c:v>0.51406499999999999</c:v>
                </c:pt>
                <c:pt idx="502">
                  <c:v>0.515096</c:v>
                </c:pt>
                <c:pt idx="503">
                  <c:v>0.51656000000000002</c:v>
                </c:pt>
                <c:pt idx="504">
                  <c:v>0.51858700000000002</c:v>
                </c:pt>
                <c:pt idx="505">
                  <c:v>0.521065</c:v>
                </c:pt>
                <c:pt idx="506">
                  <c:v>0.52357500000000001</c:v>
                </c:pt>
                <c:pt idx="507">
                  <c:v>0.52567699999999995</c:v>
                </c:pt>
                <c:pt idx="508">
                  <c:v>0.52723900000000001</c:v>
                </c:pt>
                <c:pt idx="509">
                  <c:v>0.52845900000000001</c:v>
                </c:pt>
                <c:pt idx="510">
                  <c:v>0.52962299999999995</c:v>
                </c:pt>
                <c:pt idx="511">
                  <c:v>0.53086900000000004</c:v>
                </c:pt>
                <c:pt idx="512">
                  <c:v>0.53210100000000005</c:v>
                </c:pt>
                <c:pt idx="513">
                  <c:v>0.53306500000000001</c:v>
                </c:pt>
                <c:pt idx="514">
                  <c:v>0.53353300000000004</c:v>
                </c:pt>
                <c:pt idx="515">
                  <c:v>0.53351700000000002</c:v>
                </c:pt>
                <c:pt idx="516">
                  <c:v>0.53334999999999999</c:v>
                </c:pt>
                <c:pt idx="517">
                  <c:v>0.53349100000000005</c:v>
                </c:pt>
                <c:pt idx="518">
                  <c:v>0.53413999999999995</c:v>
                </c:pt>
                <c:pt idx="519">
                  <c:v>0.53505000000000003</c:v>
                </c:pt>
                <c:pt idx="520">
                  <c:v>0.53579699999999997</c:v>
                </c:pt>
                <c:pt idx="521">
                  <c:v>0.53627899999999995</c:v>
                </c:pt>
                <c:pt idx="522">
                  <c:v>0.53687200000000002</c:v>
                </c:pt>
                <c:pt idx="523">
                  <c:v>0.53803000000000001</c:v>
                </c:pt>
                <c:pt idx="524">
                  <c:v>0.53985499999999997</c:v>
                </c:pt>
                <c:pt idx="525">
                  <c:v>0.54210599999999998</c:v>
                </c:pt>
                <c:pt idx="526">
                  <c:v>0.54449999999999998</c:v>
                </c:pt>
                <c:pt idx="527">
                  <c:v>0.546871</c:v>
                </c:pt>
                <c:pt idx="528">
                  <c:v>0.54908800000000002</c:v>
                </c:pt>
                <c:pt idx="529">
                  <c:v>0.55099500000000001</c:v>
                </c:pt>
                <c:pt idx="530">
                  <c:v>0.55250299999999997</c:v>
                </c:pt>
                <c:pt idx="531">
                  <c:v>0.55365399999999998</c:v>
                </c:pt>
                <c:pt idx="532">
                  <c:v>0.55451700000000004</c:v>
                </c:pt>
                <c:pt idx="533">
                  <c:v>0.55505000000000004</c:v>
                </c:pt>
                <c:pt idx="534">
                  <c:v>0.555176</c:v>
                </c:pt>
                <c:pt idx="535">
                  <c:v>0.55496999999999996</c:v>
                </c:pt>
                <c:pt idx="536">
                  <c:v>0.55472399999999999</c:v>
                </c:pt>
                <c:pt idx="537">
                  <c:v>0.55474400000000001</c:v>
                </c:pt>
                <c:pt idx="538">
                  <c:v>0.55511699999999997</c:v>
                </c:pt>
                <c:pt idx="539">
                  <c:v>0.55568700000000004</c:v>
                </c:pt>
                <c:pt idx="540">
                  <c:v>0.55630000000000002</c:v>
                </c:pt>
                <c:pt idx="541">
                  <c:v>0.55697399999999997</c:v>
                </c:pt>
                <c:pt idx="542">
                  <c:v>0.55776499999999996</c:v>
                </c:pt>
                <c:pt idx="543">
                  <c:v>0.558612</c:v>
                </c:pt>
                <c:pt idx="544">
                  <c:v>0.55943399999999999</c:v>
                </c:pt>
                <c:pt idx="545">
                  <c:v>0.56027899999999997</c:v>
                </c:pt>
                <c:pt idx="546">
                  <c:v>0.56123699999999999</c:v>
                </c:pt>
                <c:pt idx="547">
                  <c:v>0.56228599999999995</c:v>
                </c:pt>
                <c:pt idx="548">
                  <c:v>0.56332499999999996</c:v>
                </c:pt>
                <c:pt idx="549">
                  <c:v>0.56426699999999996</c:v>
                </c:pt>
                <c:pt idx="550">
                  <c:v>0.56512899999999999</c:v>
                </c:pt>
                <c:pt idx="551">
                  <c:v>0.56607399999999997</c:v>
                </c:pt>
                <c:pt idx="552">
                  <c:v>0.56730499999999995</c:v>
                </c:pt>
                <c:pt idx="553">
                  <c:v>0.56878399999999996</c:v>
                </c:pt>
                <c:pt idx="554">
                  <c:v>0.57016100000000003</c:v>
                </c:pt>
                <c:pt idx="555">
                  <c:v>0.57108999999999999</c:v>
                </c:pt>
                <c:pt idx="556">
                  <c:v>0.57153399999999999</c:v>
                </c:pt>
                <c:pt idx="557">
                  <c:v>0.57177800000000001</c:v>
                </c:pt>
                <c:pt idx="558">
                  <c:v>0.57221500000000003</c:v>
                </c:pt>
                <c:pt idx="559">
                  <c:v>0.57316800000000001</c:v>
                </c:pt>
                <c:pt idx="560">
                  <c:v>0.57473200000000002</c:v>
                </c:pt>
                <c:pt idx="561">
                  <c:v>0.57669899999999996</c:v>
                </c:pt>
                <c:pt idx="562">
                  <c:v>0.57872800000000002</c:v>
                </c:pt>
                <c:pt idx="563">
                  <c:v>0.58064099999999996</c:v>
                </c:pt>
                <c:pt idx="564">
                  <c:v>0.582511</c:v>
                </c:pt>
                <c:pt idx="565">
                  <c:v>0.58443100000000003</c:v>
                </c:pt>
                <c:pt idx="566">
                  <c:v>0.58630599999999999</c:v>
                </c:pt>
                <c:pt idx="567">
                  <c:v>0.58792900000000003</c:v>
                </c:pt>
                <c:pt idx="568">
                  <c:v>0.58917900000000001</c:v>
                </c:pt>
                <c:pt idx="569">
                  <c:v>0.59012100000000001</c:v>
                </c:pt>
                <c:pt idx="570">
                  <c:v>0.59093899999999999</c:v>
                </c:pt>
                <c:pt idx="571">
                  <c:v>0.59179199999999998</c:v>
                </c:pt>
                <c:pt idx="572">
                  <c:v>0.59270699999999998</c:v>
                </c:pt>
                <c:pt idx="573">
                  <c:v>0.59362400000000004</c:v>
                </c:pt>
                <c:pt idx="574">
                  <c:v>0.594499</c:v>
                </c:pt>
                <c:pt idx="575">
                  <c:v>0.59526800000000002</c:v>
                </c:pt>
                <c:pt idx="576">
                  <c:v>0.59577199999999997</c:v>
                </c:pt>
                <c:pt idx="577">
                  <c:v>0.59582100000000005</c:v>
                </c:pt>
                <c:pt idx="578">
                  <c:v>0.59539500000000001</c:v>
                </c:pt>
                <c:pt idx="579">
                  <c:v>0.59477500000000005</c:v>
                </c:pt>
                <c:pt idx="580">
                  <c:v>0.59441600000000006</c:v>
                </c:pt>
                <c:pt idx="581">
                  <c:v>0.59465100000000004</c:v>
                </c:pt>
                <c:pt idx="582">
                  <c:v>0.59547899999999998</c:v>
                </c:pt>
                <c:pt idx="583">
                  <c:v>0.59663699999999997</c:v>
                </c:pt>
                <c:pt idx="584">
                  <c:v>0.59786300000000003</c:v>
                </c:pt>
                <c:pt idx="585">
                  <c:v>0.599074</c:v>
                </c:pt>
                <c:pt idx="586">
                  <c:v>0.60031599999999996</c:v>
                </c:pt>
                <c:pt idx="587">
                  <c:v>0.60161600000000004</c:v>
                </c:pt>
                <c:pt idx="588">
                  <c:v>0.60292699999999999</c:v>
                </c:pt>
                <c:pt idx="589">
                  <c:v>0.60419900000000004</c:v>
                </c:pt>
                <c:pt idx="590">
                  <c:v>0.60541900000000004</c:v>
                </c:pt>
                <c:pt idx="591">
                  <c:v>0.60656399999999999</c:v>
                </c:pt>
                <c:pt idx="592">
                  <c:v>0.60756100000000002</c:v>
                </c:pt>
                <c:pt idx="593">
                  <c:v>0.60834299999999997</c:v>
                </c:pt>
                <c:pt idx="594">
                  <c:v>0.60893299999999995</c:v>
                </c:pt>
                <c:pt idx="595">
                  <c:v>0.60944799999999999</c:v>
                </c:pt>
                <c:pt idx="596">
                  <c:v>0.61003399999999997</c:v>
                </c:pt>
                <c:pt idx="597">
                  <c:v>0.61074200000000001</c:v>
                </c:pt>
                <c:pt idx="598">
                  <c:v>0.61146800000000001</c:v>
                </c:pt>
                <c:pt idx="599">
                  <c:v>0.61205399999999999</c:v>
                </c:pt>
                <c:pt idx="600">
                  <c:v>0.61245099999999997</c:v>
                </c:pt>
                <c:pt idx="601">
                  <c:v>0.61272800000000005</c:v>
                </c:pt>
                <c:pt idx="602">
                  <c:v>0.61295999999999995</c:v>
                </c:pt>
                <c:pt idx="603">
                  <c:v>0.61316000000000004</c:v>
                </c:pt>
                <c:pt idx="604">
                  <c:v>0.61327500000000001</c:v>
                </c:pt>
                <c:pt idx="605">
                  <c:v>0.61316199999999998</c:v>
                </c:pt>
                <c:pt idx="606">
                  <c:v>0.612622</c:v>
                </c:pt>
                <c:pt idx="607">
                  <c:v>0.61158999999999997</c:v>
                </c:pt>
                <c:pt idx="608">
                  <c:v>0.61025600000000002</c:v>
                </c:pt>
                <c:pt idx="609">
                  <c:v>0.60888600000000004</c:v>
                </c:pt>
                <c:pt idx="610">
                  <c:v>0.60756600000000005</c:v>
                </c:pt>
                <c:pt idx="611">
                  <c:v>0.60619999999999996</c:v>
                </c:pt>
                <c:pt idx="612">
                  <c:v>0.60468100000000002</c:v>
                </c:pt>
                <c:pt idx="613">
                  <c:v>0.602962</c:v>
                </c:pt>
                <c:pt idx="614">
                  <c:v>0.60101000000000004</c:v>
                </c:pt>
                <c:pt idx="615">
                  <c:v>0.59883399999999998</c:v>
                </c:pt>
                <c:pt idx="616">
                  <c:v>0.59656200000000004</c:v>
                </c:pt>
                <c:pt idx="617">
                  <c:v>0.59442099999999998</c:v>
                </c:pt>
                <c:pt idx="618">
                  <c:v>0.59262700000000001</c:v>
                </c:pt>
                <c:pt idx="619">
                  <c:v>0.59121699999999999</c:v>
                </c:pt>
                <c:pt idx="620">
                  <c:v>0.59003499999999998</c:v>
                </c:pt>
                <c:pt idx="621">
                  <c:v>0.58889100000000005</c:v>
                </c:pt>
                <c:pt idx="622">
                  <c:v>0.58773500000000001</c:v>
                </c:pt>
                <c:pt idx="623">
                  <c:v>0.58663399999999999</c:v>
                </c:pt>
                <c:pt idx="624">
                  <c:v>0.585623</c:v>
                </c:pt>
                <c:pt idx="625">
                  <c:v>0.58465199999999995</c:v>
                </c:pt>
                <c:pt idx="626">
                  <c:v>0.58362700000000001</c:v>
                </c:pt>
                <c:pt idx="627">
                  <c:v>0.58249099999999998</c:v>
                </c:pt>
                <c:pt idx="628">
                  <c:v>0.58128199999999997</c:v>
                </c:pt>
                <c:pt idx="629">
                  <c:v>0.58013199999999998</c:v>
                </c:pt>
                <c:pt idx="630">
                  <c:v>0.57917700000000005</c:v>
                </c:pt>
                <c:pt idx="631">
                  <c:v>0.57845500000000005</c:v>
                </c:pt>
                <c:pt idx="632">
                  <c:v>0.577843</c:v>
                </c:pt>
                <c:pt idx="633">
                  <c:v>0.57708300000000001</c:v>
                </c:pt>
                <c:pt idx="634">
                  <c:v>0.57594199999999995</c:v>
                </c:pt>
                <c:pt idx="635">
                  <c:v>0.57437000000000005</c:v>
                </c:pt>
                <c:pt idx="636">
                  <c:v>0.572492</c:v>
                </c:pt>
                <c:pt idx="637">
                  <c:v>0.570461</c:v>
                </c:pt>
                <c:pt idx="638">
                  <c:v>0.56833</c:v>
                </c:pt>
                <c:pt idx="639">
                  <c:v>0.56607200000000002</c:v>
                </c:pt>
                <c:pt idx="640">
                  <c:v>0.56369899999999995</c:v>
                </c:pt>
                <c:pt idx="641">
                  <c:v>0.56130100000000005</c:v>
                </c:pt>
                <c:pt idx="642">
                  <c:v>0.55891199999999996</c:v>
                </c:pt>
                <c:pt idx="643">
                  <c:v>0.55640500000000004</c:v>
                </c:pt>
                <c:pt idx="644">
                  <c:v>0.55365799999999998</c:v>
                </c:pt>
                <c:pt idx="645">
                  <c:v>0.55080399999999996</c:v>
                </c:pt>
                <c:pt idx="646">
                  <c:v>0.54814399999999996</c:v>
                </c:pt>
                <c:pt idx="647">
                  <c:v>0.54590099999999997</c:v>
                </c:pt>
                <c:pt idx="648">
                  <c:v>0.54417700000000002</c:v>
                </c:pt>
                <c:pt idx="649">
                  <c:v>0.54305099999999995</c:v>
                </c:pt>
                <c:pt idx="650">
                  <c:v>0.542574</c:v>
                </c:pt>
                <c:pt idx="651">
                  <c:v>0.54269599999999996</c:v>
                </c:pt>
                <c:pt idx="652">
                  <c:v>0.54326700000000006</c:v>
                </c:pt>
                <c:pt idx="653">
                  <c:v>0.54409799999999997</c:v>
                </c:pt>
                <c:pt idx="654">
                  <c:v>0.54496800000000001</c:v>
                </c:pt>
                <c:pt idx="655">
                  <c:v>0.54563200000000001</c:v>
                </c:pt>
                <c:pt idx="656">
                  <c:v>0.54588700000000001</c:v>
                </c:pt>
                <c:pt idx="657">
                  <c:v>0.54572900000000002</c:v>
                </c:pt>
                <c:pt idx="658">
                  <c:v>0.54535100000000003</c:v>
                </c:pt>
                <c:pt idx="659">
                  <c:v>0.54490899999999998</c:v>
                </c:pt>
                <c:pt idx="660">
                  <c:v>0.54430100000000003</c:v>
                </c:pt>
                <c:pt idx="661">
                  <c:v>0.54327999999999999</c:v>
                </c:pt>
                <c:pt idx="662">
                  <c:v>0.54174800000000001</c:v>
                </c:pt>
                <c:pt idx="663">
                  <c:v>0.53987600000000002</c:v>
                </c:pt>
                <c:pt idx="664">
                  <c:v>0.53795599999999999</c:v>
                </c:pt>
                <c:pt idx="665">
                  <c:v>0.53614899999999999</c:v>
                </c:pt>
                <c:pt idx="666">
                  <c:v>0.53433399999999998</c:v>
                </c:pt>
                <c:pt idx="667">
                  <c:v>0.53221600000000002</c:v>
                </c:pt>
                <c:pt idx="668">
                  <c:v>0.52967600000000004</c:v>
                </c:pt>
                <c:pt idx="669">
                  <c:v>0.52698100000000003</c:v>
                </c:pt>
                <c:pt idx="670">
                  <c:v>0.52460099999999998</c:v>
                </c:pt>
                <c:pt idx="671">
                  <c:v>0.52284699999999995</c:v>
                </c:pt>
                <c:pt idx="672">
                  <c:v>0.52171999999999996</c:v>
                </c:pt>
                <c:pt idx="673">
                  <c:v>0.52100000000000002</c:v>
                </c:pt>
                <c:pt idx="674">
                  <c:v>0.52042699999999997</c:v>
                </c:pt>
                <c:pt idx="675">
                  <c:v>0.51983800000000002</c:v>
                </c:pt>
                <c:pt idx="676">
                  <c:v>0.51918399999999998</c:v>
                </c:pt>
                <c:pt idx="677">
                  <c:v>0.51846199999999998</c:v>
                </c:pt>
                <c:pt idx="678">
                  <c:v>0.51766999999999996</c:v>
                </c:pt>
                <c:pt idx="679">
                  <c:v>0.51682300000000003</c:v>
                </c:pt>
                <c:pt idx="680">
                  <c:v>0.51598100000000002</c:v>
                </c:pt>
                <c:pt idx="681">
                  <c:v>0.51524400000000004</c:v>
                </c:pt>
                <c:pt idx="682">
                  <c:v>0.51468800000000003</c:v>
                </c:pt>
                <c:pt idx="683">
                  <c:v>0.51426000000000005</c:v>
                </c:pt>
                <c:pt idx="684">
                  <c:v>0.51378400000000002</c:v>
                </c:pt>
                <c:pt idx="685">
                  <c:v>0.51314800000000005</c:v>
                </c:pt>
                <c:pt idx="686">
                  <c:v>0.512463</c:v>
                </c:pt>
                <c:pt idx="687">
                  <c:v>0.511934</c:v>
                </c:pt>
                <c:pt idx="688">
                  <c:v>0.511602</c:v>
                </c:pt>
                <c:pt idx="689">
                  <c:v>0.51128200000000001</c:v>
                </c:pt>
                <c:pt idx="690">
                  <c:v>0.510745</c:v>
                </c:pt>
                <c:pt idx="691">
                  <c:v>0.50990400000000002</c:v>
                </c:pt>
                <c:pt idx="692">
                  <c:v>0.50885599999999998</c:v>
                </c:pt>
                <c:pt idx="693">
                  <c:v>0.50781200000000004</c:v>
                </c:pt>
                <c:pt idx="694">
                  <c:v>0.50693900000000003</c:v>
                </c:pt>
                <c:pt idx="695">
                  <c:v>0.50622500000000004</c:v>
                </c:pt>
                <c:pt idx="696">
                  <c:v>0.505525</c:v>
                </c:pt>
                <c:pt idx="697">
                  <c:v>0.50475199999999998</c:v>
                </c:pt>
                <c:pt idx="698">
                  <c:v>0.50398500000000002</c:v>
                </c:pt>
                <c:pt idx="699">
                  <c:v>0.503363</c:v>
                </c:pt>
                <c:pt idx="700">
                  <c:v>0.50292700000000001</c:v>
                </c:pt>
                <c:pt idx="701">
                  <c:v>0.50259900000000002</c:v>
                </c:pt>
                <c:pt idx="702">
                  <c:v>0.50226599999999999</c:v>
                </c:pt>
                <c:pt idx="703">
                  <c:v>0.50183900000000004</c:v>
                </c:pt>
                <c:pt idx="704">
                  <c:v>0.50131400000000004</c:v>
                </c:pt>
                <c:pt idx="705">
                  <c:v>0.50079399999999996</c:v>
                </c:pt>
                <c:pt idx="706">
                  <c:v>0.50037399999999999</c:v>
                </c:pt>
                <c:pt idx="707">
                  <c:v>0.49995400000000001</c:v>
                </c:pt>
                <c:pt idx="708">
                  <c:v>0.49924400000000002</c:v>
                </c:pt>
                <c:pt idx="709">
                  <c:v>0.49804500000000002</c:v>
                </c:pt>
                <c:pt idx="710">
                  <c:v>0.49647200000000002</c:v>
                </c:pt>
                <c:pt idx="711">
                  <c:v>0.49483199999999999</c:v>
                </c:pt>
                <c:pt idx="712">
                  <c:v>0.49331199999999997</c:v>
                </c:pt>
                <c:pt idx="713">
                  <c:v>0.49187900000000001</c:v>
                </c:pt>
                <c:pt idx="714">
                  <c:v>0.49043199999999998</c:v>
                </c:pt>
                <c:pt idx="715">
                  <c:v>0.48891200000000001</c:v>
                </c:pt>
                <c:pt idx="716">
                  <c:v>0.48727100000000001</c:v>
                </c:pt>
                <c:pt idx="717">
                  <c:v>0.48547899999999999</c:v>
                </c:pt>
                <c:pt idx="718">
                  <c:v>0.48357899999999998</c:v>
                </c:pt>
                <c:pt idx="719">
                  <c:v>0.48166900000000001</c:v>
                </c:pt>
                <c:pt idx="720">
                  <c:v>0.479823</c:v>
                </c:pt>
                <c:pt idx="721">
                  <c:v>0.47808099999999998</c:v>
                </c:pt>
                <c:pt idx="722">
                  <c:v>0.47649399999999997</c:v>
                </c:pt>
                <c:pt idx="723">
                  <c:v>0.475105</c:v>
                </c:pt>
                <c:pt idx="724">
                  <c:v>0.47385300000000002</c:v>
                </c:pt>
                <c:pt idx="725">
                  <c:v>0.47254699999999999</c:v>
                </c:pt>
                <c:pt idx="726">
                  <c:v>0.47099000000000002</c:v>
                </c:pt>
                <c:pt idx="727">
                  <c:v>0.469136</c:v>
                </c:pt>
                <c:pt idx="728">
                  <c:v>0.46712100000000001</c:v>
                </c:pt>
                <c:pt idx="729">
                  <c:v>0.46510200000000002</c:v>
                </c:pt>
                <c:pt idx="730">
                  <c:v>0.46310400000000002</c:v>
                </c:pt>
                <c:pt idx="731">
                  <c:v>0.46100600000000003</c:v>
                </c:pt>
                <c:pt idx="732">
                  <c:v>0.45869500000000002</c:v>
                </c:pt>
                <c:pt idx="733">
                  <c:v>0.45625399999999999</c:v>
                </c:pt>
                <c:pt idx="734">
                  <c:v>0.45399499999999998</c:v>
                </c:pt>
                <c:pt idx="735">
                  <c:v>0.45224300000000001</c:v>
                </c:pt>
                <c:pt idx="736">
                  <c:v>0.45105699999999999</c:v>
                </c:pt>
                <c:pt idx="737">
                  <c:v>0.45020500000000002</c:v>
                </c:pt>
                <c:pt idx="738">
                  <c:v>0.449376</c:v>
                </c:pt>
                <c:pt idx="739">
                  <c:v>0.44832</c:v>
                </c:pt>
                <c:pt idx="740">
                  <c:v>0.44684699999999999</c:v>
                </c:pt>
                <c:pt idx="741">
                  <c:v>0.44490200000000002</c:v>
                </c:pt>
                <c:pt idx="742">
                  <c:v>0.442685</c:v>
                </c:pt>
                <c:pt idx="743">
                  <c:v>0.440556</c:v>
                </c:pt>
                <c:pt idx="744">
                  <c:v>0.43876300000000001</c:v>
                </c:pt>
                <c:pt idx="745">
                  <c:v>0.437282</c:v>
                </c:pt>
                <c:pt idx="746">
                  <c:v>0.43590600000000002</c:v>
                </c:pt>
                <c:pt idx="747">
                  <c:v>0.43441299999999999</c:v>
                </c:pt>
                <c:pt idx="748">
                  <c:v>0.43265900000000002</c:v>
                </c:pt>
                <c:pt idx="749">
                  <c:v>0.43062400000000001</c:v>
                </c:pt>
                <c:pt idx="750">
                  <c:v>0.428456</c:v>
                </c:pt>
                <c:pt idx="751">
                  <c:v>0.42638300000000001</c:v>
                </c:pt>
                <c:pt idx="752">
                  <c:v>0.42449100000000001</c:v>
                </c:pt>
                <c:pt idx="753">
                  <c:v>0.42268299999999998</c:v>
                </c:pt>
                <c:pt idx="754">
                  <c:v>0.42089900000000002</c:v>
                </c:pt>
                <c:pt idx="755">
                  <c:v>0.419242</c:v>
                </c:pt>
                <c:pt idx="756">
                  <c:v>0.417794</c:v>
                </c:pt>
                <c:pt idx="757">
                  <c:v>0.41649999999999998</c:v>
                </c:pt>
                <c:pt idx="758">
                  <c:v>0.41530400000000001</c:v>
                </c:pt>
                <c:pt idx="759">
                  <c:v>0.41422399999999998</c:v>
                </c:pt>
                <c:pt idx="760">
                  <c:v>0.41323300000000002</c:v>
                </c:pt>
                <c:pt idx="761">
                  <c:v>0.41224300000000003</c:v>
                </c:pt>
                <c:pt idx="762">
                  <c:v>0.41125200000000001</c:v>
                </c:pt>
                <c:pt idx="763">
                  <c:v>0.41033799999999998</c:v>
                </c:pt>
                <c:pt idx="764">
                  <c:v>0.40952699999999997</c:v>
                </c:pt>
                <c:pt idx="765">
                  <c:v>0.408752</c:v>
                </c:pt>
                <c:pt idx="766">
                  <c:v>0.407939</c:v>
                </c:pt>
                <c:pt idx="767">
                  <c:v>0.40700799999999998</c:v>
                </c:pt>
                <c:pt idx="768">
                  <c:v>0.40582200000000002</c:v>
                </c:pt>
                <c:pt idx="769">
                  <c:v>0.40420899999999998</c:v>
                </c:pt>
                <c:pt idx="770">
                  <c:v>0.40213500000000002</c:v>
                </c:pt>
                <c:pt idx="771">
                  <c:v>0.39979100000000001</c:v>
                </c:pt>
                <c:pt idx="772">
                  <c:v>0.397428</c:v>
                </c:pt>
                <c:pt idx="773">
                  <c:v>0.39512199999999997</c:v>
                </c:pt>
                <c:pt idx="774">
                  <c:v>0.392758</c:v>
                </c:pt>
                <c:pt idx="775">
                  <c:v>0.39018799999999998</c:v>
                </c:pt>
                <c:pt idx="776">
                  <c:v>0.38733699999999999</c:v>
                </c:pt>
                <c:pt idx="777">
                  <c:v>0.384241</c:v>
                </c:pt>
                <c:pt idx="778">
                  <c:v>0.38106600000000002</c:v>
                </c:pt>
                <c:pt idx="779">
                  <c:v>0.378</c:v>
                </c:pt>
                <c:pt idx="780">
                  <c:v>0.375085</c:v>
                </c:pt>
                <c:pt idx="781">
                  <c:v>0.37229200000000001</c:v>
                </c:pt>
                <c:pt idx="782">
                  <c:v>0.36970700000000001</c:v>
                </c:pt>
                <c:pt idx="783">
                  <c:v>0.36749799999999999</c:v>
                </c:pt>
                <c:pt idx="784">
                  <c:v>0.36574000000000001</c:v>
                </c:pt>
                <c:pt idx="785">
                  <c:v>0.36443900000000001</c:v>
                </c:pt>
                <c:pt idx="786">
                  <c:v>0.36360799999999999</c:v>
                </c:pt>
                <c:pt idx="787">
                  <c:v>0.36314299999999999</c:v>
                </c:pt>
                <c:pt idx="788">
                  <c:v>0.36272599999999999</c:v>
                </c:pt>
                <c:pt idx="789">
                  <c:v>0.36200100000000002</c:v>
                </c:pt>
                <c:pt idx="790">
                  <c:v>0.36081800000000003</c:v>
                </c:pt>
                <c:pt idx="791">
                  <c:v>0.35923100000000002</c:v>
                </c:pt>
                <c:pt idx="792">
                  <c:v>0.35736099999999998</c:v>
                </c:pt>
                <c:pt idx="793">
                  <c:v>0.35534399999999999</c:v>
                </c:pt>
                <c:pt idx="794">
                  <c:v>0.35331400000000002</c:v>
                </c:pt>
                <c:pt idx="795">
                  <c:v>0.351302</c:v>
                </c:pt>
                <c:pt idx="796">
                  <c:v>0.34918700000000003</c:v>
                </c:pt>
                <c:pt idx="797">
                  <c:v>0.34684500000000001</c:v>
                </c:pt>
                <c:pt idx="798">
                  <c:v>0.34436499999999998</c:v>
                </c:pt>
                <c:pt idx="799">
                  <c:v>0.34200700000000001</c:v>
                </c:pt>
                <c:pt idx="800">
                  <c:v>0.33995500000000001</c:v>
                </c:pt>
                <c:pt idx="801">
                  <c:v>0.338169</c:v>
                </c:pt>
                <c:pt idx="802">
                  <c:v>0.33653499999999997</c:v>
                </c:pt>
                <c:pt idx="803">
                  <c:v>0.33505400000000002</c:v>
                </c:pt>
                <c:pt idx="804">
                  <c:v>0.33383800000000002</c:v>
                </c:pt>
                <c:pt idx="805">
                  <c:v>0.33291199999999999</c:v>
                </c:pt>
                <c:pt idx="806">
                  <c:v>0.33211600000000002</c:v>
                </c:pt>
                <c:pt idx="807">
                  <c:v>0.33122699999999999</c:v>
                </c:pt>
                <c:pt idx="808">
                  <c:v>0.33021299999999998</c:v>
                </c:pt>
                <c:pt idx="809">
                  <c:v>0.32927200000000001</c:v>
                </c:pt>
                <c:pt idx="810">
                  <c:v>0.32860299999999998</c:v>
                </c:pt>
                <c:pt idx="811">
                  <c:v>0.32815800000000001</c:v>
                </c:pt>
                <c:pt idx="812">
                  <c:v>0.327685</c:v>
                </c:pt>
                <c:pt idx="813">
                  <c:v>0.326959</c:v>
                </c:pt>
                <c:pt idx="814">
                  <c:v>0.325905</c:v>
                </c:pt>
                <c:pt idx="815">
                  <c:v>0.32454</c:v>
                </c:pt>
                <c:pt idx="816">
                  <c:v>0.322905</c:v>
                </c:pt>
                <c:pt idx="817">
                  <c:v>0.32105</c:v>
                </c:pt>
                <c:pt idx="818">
                  <c:v>0.31904500000000002</c:v>
                </c:pt>
                <c:pt idx="819">
                  <c:v>0.317</c:v>
                </c:pt>
                <c:pt idx="820">
                  <c:v>0.31506600000000001</c:v>
                </c:pt>
                <c:pt idx="821">
                  <c:v>0.31338300000000002</c:v>
                </c:pt>
                <c:pt idx="822">
                  <c:v>0.31198300000000001</c:v>
                </c:pt>
                <c:pt idx="823">
                  <c:v>0.31075900000000001</c:v>
                </c:pt>
                <c:pt idx="824">
                  <c:v>0.309589</c:v>
                </c:pt>
                <c:pt idx="825">
                  <c:v>0.30849599999999999</c:v>
                </c:pt>
                <c:pt idx="826">
                  <c:v>0.30762800000000001</c:v>
                </c:pt>
                <c:pt idx="827">
                  <c:v>0.30705500000000002</c:v>
                </c:pt>
                <c:pt idx="828">
                  <c:v>0.30663600000000002</c:v>
                </c:pt>
                <c:pt idx="829">
                  <c:v>0.30612600000000001</c:v>
                </c:pt>
                <c:pt idx="830">
                  <c:v>0.30538799999999999</c:v>
                </c:pt>
                <c:pt idx="831">
                  <c:v>0.30449199999999998</c:v>
                </c:pt>
                <c:pt idx="832">
                  <c:v>0.303587</c:v>
                </c:pt>
                <c:pt idx="833">
                  <c:v>0.302703</c:v>
                </c:pt>
                <c:pt idx="834">
                  <c:v>0.30167899999999997</c:v>
                </c:pt>
                <c:pt idx="835">
                  <c:v>0.30031099999999999</c:v>
                </c:pt>
                <c:pt idx="836">
                  <c:v>0.29855799999999999</c:v>
                </c:pt>
                <c:pt idx="837">
                  <c:v>0.296574</c:v>
                </c:pt>
                <c:pt idx="838">
                  <c:v>0.29453099999999999</c:v>
                </c:pt>
                <c:pt idx="839">
                  <c:v>0.29245399999999999</c:v>
                </c:pt>
                <c:pt idx="840">
                  <c:v>0.29025000000000001</c:v>
                </c:pt>
                <c:pt idx="841">
                  <c:v>0.28788200000000003</c:v>
                </c:pt>
                <c:pt idx="842">
                  <c:v>0.28547099999999997</c:v>
                </c:pt>
                <c:pt idx="843">
                  <c:v>0.28320400000000001</c:v>
                </c:pt>
                <c:pt idx="844">
                  <c:v>0.28115499999999999</c:v>
                </c:pt>
                <c:pt idx="845">
                  <c:v>0.27923199999999998</c:v>
                </c:pt>
                <c:pt idx="846">
                  <c:v>0.27730199999999999</c:v>
                </c:pt>
                <c:pt idx="847">
                  <c:v>0.27537</c:v>
                </c:pt>
                <c:pt idx="848">
                  <c:v>0.27361799999999997</c:v>
                </c:pt>
                <c:pt idx="849">
                  <c:v>0.272262</c:v>
                </c:pt>
                <c:pt idx="850">
                  <c:v>0.27138200000000001</c:v>
                </c:pt>
                <c:pt idx="851">
                  <c:v>0.27088800000000002</c:v>
                </c:pt>
                <c:pt idx="852">
                  <c:v>0.27067600000000003</c:v>
                </c:pt>
                <c:pt idx="853">
                  <c:v>0.27074100000000001</c:v>
                </c:pt>
                <c:pt idx="854">
                  <c:v>0.271069</c:v>
                </c:pt>
                <c:pt idx="855">
                  <c:v>0.271507</c:v>
                </c:pt>
                <c:pt idx="856">
                  <c:v>0.27184399999999997</c:v>
                </c:pt>
                <c:pt idx="857">
                  <c:v>0.27199699999999999</c:v>
                </c:pt>
                <c:pt idx="858">
                  <c:v>0.27205099999999999</c:v>
                </c:pt>
                <c:pt idx="859">
                  <c:v>0.27215</c:v>
                </c:pt>
                <c:pt idx="860">
                  <c:v>0.27240300000000001</c:v>
                </c:pt>
                <c:pt idx="861">
                  <c:v>0.27278400000000003</c:v>
                </c:pt>
                <c:pt idx="862">
                  <c:v>0.27310400000000001</c:v>
                </c:pt>
                <c:pt idx="863">
                  <c:v>0.27314699999999997</c:v>
                </c:pt>
                <c:pt idx="864">
                  <c:v>0.27286199999999999</c:v>
                </c:pt>
                <c:pt idx="865">
                  <c:v>0.27237099999999997</c:v>
                </c:pt>
                <c:pt idx="866">
                  <c:v>0.27178400000000003</c:v>
                </c:pt>
                <c:pt idx="867">
                  <c:v>0.27108900000000002</c:v>
                </c:pt>
                <c:pt idx="868">
                  <c:v>0.27021000000000001</c:v>
                </c:pt>
                <c:pt idx="869">
                  <c:v>0.269098</c:v>
                </c:pt>
                <c:pt idx="870">
                  <c:v>0.26777899999999999</c:v>
                </c:pt>
                <c:pt idx="871">
                  <c:v>0.26635399999999998</c:v>
                </c:pt>
                <c:pt idx="872">
                  <c:v>0.26500000000000001</c:v>
                </c:pt>
                <c:pt idx="873">
                  <c:v>0.26391999999999999</c:v>
                </c:pt>
                <c:pt idx="874">
                  <c:v>0.26317400000000002</c:v>
                </c:pt>
                <c:pt idx="875">
                  <c:v>0.26257599999999998</c:v>
                </c:pt>
                <c:pt idx="876">
                  <c:v>0.26181100000000002</c:v>
                </c:pt>
                <c:pt idx="877">
                  <c:v>0.26067600000000002</c:v>
                </c:pt>
                <c:pt idx="878">
                  <c:v>0.25914900000000002</c:v>
                </c:pt>
                <c:pt idx="879">
                  <c:v>0.257303</c:v>
                </c:pt>
                <c:pt idx="880">
                  <c:v>0.25526300000000002</c:v>
                </c:pt>
                <c:pt idx="881">
                  <c:v>0.253195</c:v>
                </c:pt>
                <c:pt idx="882">
                  <c:v>0.25121199999999999</c:v>
                </c:pt>
                <c:pt idx="883">
                  <c:v>0.24931500000000001</c:v>
                </c:pt>
                <c:pt idx="884">
                  <c:v>0.24746399999999999</c:v>
                </c:pt>
                <c:pt idx="885">
                  <c:v>0.245642</c:v>
                </c:pt>
                <c:pt idx="886">
                  <c:v>0.243834</c:v>
                </c:pt>
                <c:pt idx="887">
                  <c:v>0.242039</c:v>
                </c:pt>
                <c:pt idx="888">
                  <c:v>0.240337</c:v>
                </c:pt>
                <c:pt idx="889">
                  <c:v>0.23883799999999999</c:v>
                </c:pt>
                <c:pt idx="890">
                  <c:v>0.23754600000000001</c:v>
                </c:pt>
                <c:pt idx="891">
                  <c:v>0.236348</c:v>
                </c:pt>
                <c:pt idx="892">
                  <c:v>0.23513000000000001</c:v>
                </c:pt>
                <c:pt idx="893">
                  <c:v>0.23384099999999999</c:v>
                </c:pt>
                <c:pt idx="894">
                  <c:v>0.23244300000000001</c:v>
                </c:pt>
                <c:pt idx="895">
                  <c:v>0.23091500000000001</c:v>
                </c:pt>
                <c:pt idx="896">
                  <c:v>0.22931199999999999</c:v>
                </c:pt>
                <c:pt idx="897">
                  <c:v>0.22770199999999999</c:v>
                </c:pt>
                <c:pt idx="898">
                  <c:v>0.22599</c:v>
                </c:pt>
                <c:pt idx="899">
                  <c:v>0.22398100000000001</c:v>
                </c:pt>
                <c:pt idx="900">
                  <c:v>0.22167100000000001</c:v>
                </c:pt>
                <c:pt idx="901">
                  <c:v>0.21931200000000001</c:v>
                </c:pt>
                <c:pt idx="902">
                  <c:v>0.21712500000000001</c:v>
                </c:pt>
                <c:pt idx="903">
                  <c:v>0.215142</c:v>
                </c:pt>
                <c:pt idx="904">
                  <c:v>0.21334</c:v>
                </c:pt>
                <c:pt idx="905">
                  <c:v>0.21174299999999999</c:v>
                </c:pt>
                <c:pt idx="906">
                  <c:v>0.210364</c:v>
                </c:pt>
                <c:pt idx="907">
                  <c:v>0.20920900000000001</c:v>
                </c:pt>
                <c:pt idx="908">
                  <c:v>0.20832700000000001</c:v>
                </c:pt>
                <c:pt idx="909">
                  <c:v>0.207709</c:v>
                </c:pt>
                <c:pt idx="910">
                  <c:v>0.207178</c:v>
                </c:pt>
                <c:pt idx="911">
                  <c:v>0.20649500000000001</c:v>
                </c:pt>
                <c:pt idx="912">
                  <c:v>0.205538</c:v>
                </c:pt>
                <c:pt idx="913">
                  <c:v>0.20432600000000001</c:v>
                </c:pt>
                <c:pt idx="914">
                  <c:v>0.20291699999999999</c:v>
                </c:pt>
                <c:pt idx="915">
                  <c:v>0.20138200000000001</c:v>
                </c:pt>
                <c:pt idx="916">
                  <c:v>0.19983300000000001</c:v>
                </c:pt>
                <c:pt idx="917">
                  <c:v>0.198352</c:v>
                </c:pt>
                <c:pt idx="918">
                  <c:v>0.19688900000000001</c:v>
                </c:pt>
                <c:pt idx="919">
                  <c:v>0.19530600000000001</c:v>
                </c:pt>
                <c:pt idx="920">
                  <c:v>0.19353600000000001</c:v>
                </c:pt>
                <c:pt idx="921">
                  <c:v>0.19159599999999999</c:v>
                </c:pt>
                <c:pt idx="922">
                  <c:v>0.189501</c:v>
                </c:pt>
                <c:pt idx="923">
                  <c:v>0.18732099999999999</c:v>
                </c:pt>
                <c:pt idx="924">
                  <c:v>0.18523899999999999</c:v>
                </c:pt>
                <c:pt idx="925">
                  <c:v>0.18340400000000001</c:v>
                </c:pt>
                <c:pt idx="926">
                  <c:v>0.18173800000000001</c:v>
                </c:pt>
                <c:pt idx="927">
                  <c:v>0.18002099999999999</c:v>
                </c:pt>
                <c:pt idx="928">
                  <c:v>0.17813699999999999</c:v>
                </c:pt>
                <c:pt idx="929">
                  <c:v>0.17615500000000001</c:v>
                </c:pt>
                <c:pt idx="930">
                  <c:v>0.17424500000000001</c:v>
                </c:pt>
                <c:pt idx="931">
                  <c:v>0.17252100000000001</c:v>
                </c:pt>
                <c:pt idx="932">
                  <c:v>0.170906</c:v>
                </c:pt>
                <c:pt idx="933">
                  <c:v>0.169124</c:v>
                </c:pt>
                <c:pt idx="934">
                  <c:v>0.16693</c:v>
                </c:pt>
                <c:pt idx="935">
                  <c:v>0.164381</c:v>
                </c:pt>
                <c:pt idx="936">
                  <c:v>0.16180700000000001</c:v>
                </c:pt>
                <c:pt idx="937">
                  <c:v>0.15949099999999999</c:v>
                </c:pt>
                <c:pt idx="938">
                  <c:v>0.15746099999999999</c:v>
                </c:pt>
                <c:pt idx="939">
                  <c:v>0.15557199999999999</c:v>
                </c:pt>
                <c:pt idx="940">
                  <c:v>0.15365300000000001</c:v>
                </c:pt>
                <c:pt idx="941">
                  <c:v>0.15157000000000001</c:v>
                </c:pt>
                <c:pt idx="942">
                  <c:v>0.14929000000000001</c:v>
                </c:pt>
                <c:pt idx="943">
                  <c:v>0.14691899999999999</c:v>
                </c:pt>
                <c:pt idx="944">
                  <c:v>0.144564</c:v>
                </c:pt>
                <c:pt idx="945">
                  <c:v>0.14221700000000001</c:v>
                </c:pt>
                <c:pt idx="946">
                  <c:v>0.13986699999999999</c:v>
                </c:pt>
                <c:pt idx="947">
                  <c:v>0.137629</c:v>
                </c:pt>
                <c:pt idx="948">
                  <c:v>0.13563</c:v>
                </c:pt>
                <c:pt idx="949">
                  <c:v>0.133852</c:v>
                </c:pt>
                <c:pt idx="950">
                  <c:v>0.132193</c:v>
                </c:pt>
                <c:pt idx="951">
                  <c:v>0.13057099999999999</c:v>
                </c:pt>
                <c:pt idx="952">
                  <c:v>0.128937</c:v>
                </c:pt>
                <c:pt idx="953">
                  <c:v>0.12731300000000001</c:v>
                </c:pt>
                <c:pt idx="954">
                  <c:v>0.125807</c:v>
                </c:pt>
                <c:pt idx="955">
                  <c:v>0.124477</c:v>
                </c:pt>
                <c:pt idx="956">
                  <c:v>0.123198</c:v>
                </c:pt>
                <c:pt idx="957">
                  <c:v>0.12181400000000001</c:v>
                </c:pt>
                <c:pt idx="958">
                  <c:v>0.120377</c:v>
                </c:pt>
                <c:pt idx="959">
                  <c:v>0.119072</c:v>
                </c:pt>
                <c:pt idx="960">
                  <c:v>0.117923</c:v>
                </c:pt>
                <c:pt idx="961">
                  <c:v>0.116746</c:v>
                </c:pt>
                <c:pt idx="962">
                  <c:v>0.115416</c:v>
                </c:pt>
                <c:pt idx="963">
                  <c:v>0.114049</c:v>
                </c:pt>
                <c:pt idx="964">
                  <c:v>0.112861</c:v>
                </c:pt>
                <c:pt idx="965">
                  <c:v>0.111944</c:v>
                </c:pt>
                <c:pt idx="966">
                  <c:v>0.111203</c:v>
                </c:pt>
                <c:pt idx="967">
                  <c:v>0.11040999999999999</c:v>
                </c:pt>
                <c:pt idx="968">
                  <c:v>0.10934099999999999</c:v>
                </c:pt>
                <c:pt idx="969">
                  <c:v>0.107932</c:v>
                </c:pt>
                <c:pt idx="970">
                  <c:v>0.106297</c:v>
                </c:pt>
                <c:pt idx="971">
                  <c:v>0.104542</c:v>
                </c:pt>
                <c:pt idx="972">
                  <c:v>0.102641</c:v>
                </c:pt>
                <c:pt idx="973">
                  <c:v>0.10051300000000001</c:v>
                </c:pt>
                <c:pt idx="974">
                  <c:v>9.8119999999999999E-2</c:v>
                </c:pt>
                <c:pt idx="975">
                  <c:v>9.5458000000000001E-2</c:v>
                </c:pt>
                <c:pt idx="976">
                  <c:v>9.2603000000000005E-2</c:v>
                </c:pt>
                <c:pt idx="977">
                  <c:v>8.9777999999999997E-2</c:v>
                </c:pt>
                <c:pt idx="978">
                  <c:v>8.7180999999999995E-2</c:v>
                </c:pt>
                <c:pt idx="979">
                  <c:v>8.4744E-2</c:v>
                </c:pt>
                <c:pt idx="980">
                  <c:v>8.2250000000000004E-2</c:v>
                </c:pt>
                <c:pt idx="981">
                  <c:v>7.9658000000000007E-2</c:v>
                </c:pt>
                <c:pt idx="982">
                  <c:v>7.7151999999999998E-2</c:v>
                </c:pt>
                <c:pt idx="983">
                  <c:v>7.4904999999999999E-2</c:v>
                </c:pt>
                <c:pt idx="984">
                  <c:v>7.2979000000000002E-2</c:v>
                </c:pt>
                <c:pt idx="985">
                  <c:v>7.1393999999999999E-2</c:v>
                </c:pt>
                <c:pt idx="986">
                  <c:v>7.0166000000000006E-2</c:v>
                </c:pt>
                <c:pt idx="987">
                  <c:v>6.9276000000000004E-2</c:v>
                </c:pt>
                <c:pt idx="988">
                  <c:v>6.8671999999999997E-2</c:v>
                </c:pt>
                <c:pt idx="989">
                  <c:v>6.8268999999999996E-2</c:v>
                </c:pt>
                <c:pt idx="990">
                  <c:v>6.7967E-2</c:v>
                </c:pt>
                <c:pt idx="991">
                  <c:v>6.7732000000000001E-2</c:v>
                </c:pt>
                <c:pt idx="992">
                  <c:v>6.7655000000000007E-2</c:v>
                </c:pt>
                <c:pt idx="993">
                  <c:v>6.7826999999999998E-2</c:v>
                </c:pt>
                <c:pt idx="994">
                  <c:v>6.8171999999999996E-2</c:v>
                </c:pt>
                <c:pt idx="995">
                  <c:v>6.8503999999999995E-2</c:v>
                </c:pt>
                <c:pt idx="996">
                  <c:v>6.8732000000000001E-2</c:v>
                </c:pt>
                <c:pt idx="997">
                  <c:v>6.8934999999999996E-2</c:v>
                </c:pt>
                <c:pt idx="998">
                  <c:v>6.9234000000000004E-2</c:v>
                </c:pt>
                <c:pt idx="999">
                  <c:v>6.9678000000000004E-2</c:v>
                </c:pt>
                <c:pt idx="1000">
                  <c:v>7.0236999999999994E-2</c:v>
                </c:pt>
                <c:pt idx="1001">
                  <c:v>7.0820999999999995E-2</c:v>
                </c:pt>
                <c:pt idx="1002">
                  <c:v>7.1322999999999998E-2</c:v>
                </c:pt>
                <c:pt idx="1003">
                  <c:v>7.1694999999999995E-2</c:v>
                </c:pt>
                <c:pt idx="1004">
                  <c:v>7.2015999999999997E-2</c:v>
                </c:pt>
                <c:pt idx="1005">
                  <c:v>7.2441000000000005E-2</c:v>
                </c:pt>
                <c:pt idx="1006">
                  <c:v>7.3123999999999995E-2</c:v>
                </c:pt>
                <c:pt idx="1007">
                  <c:v>7.4151999999999996E-2</c:v>
                </c:pt>
                <c:pt idx="1008">
                  <c:v>7.5492000000000004E-2</c:v>
                </c:pt>
                <c:pt idx="1009">
                  <c:v>7.7007000000000006E-2</c:v>
                </c:pt>
                <c:pt idx="1010">
                  <c:v>7.8573000000000004E-2</c:v>
                </c:pt>
                <c:pt idx="1011">
                  <c:v>8.0177999999999999E-2</c:v>
                </c:pt>
                <c:pt idx="1012">
                  <c:v>8.1904000000000005E-2</c:v>
                </c:pt>
                <c:pt idx="1013">
                  <c:v>8.3839999999999998E-2</c:v>
                </c:pt>
                <c:pt idx="1014">
                  <c:v>8.6076E-2</c:v>
                </c:pt>
                <c:pt idx="1015">
                  <c:v>8.8744000000000003E-2</c:v>
                </c:pt>
                <c:pt idx="1016">
                  <c:v>9.1951000000000005E-2</c:v>
                </c:pt>
                <c:pt idx="1017">
                  <c:v>9.5603999999999995E-2</c:v>
                </c:pt>
                <c:pt idx="1018">
                  <c:v>9.9381999999999998E-2</c:v>
                </c:pt>
                <c:pt idx="1019">
                  <c:v>0.102988</c:v>
                </c:pt>
                <c:pt idx="1020">
                  <c:v>0.106366</c:v>
                </c:pt>
                <c:pt idx="1021">
                  <c:v>0.10960300000000001</c:v>
                </c:pt>
                <c:pt idx="1022">
                  <c:v>0.11269700000000001</c:v>
                </c:pt>
                <c:pt idx="1023">
                  <c:v>0.115535</c:v>
                </c:pt>
                <c:pt idx="1024">
                  <c:v>0.118049</c:v>
                </c:pt>
                <c:pt idx="1025">
                  <c:v>0.120312</c:v>
                </c:pt>
                <c:pt idx="1026">
                  <c:v>0.122493</c:v>
                </c:pt>
                <c:pt idx="1027">
                  <c:v>0.124741</c:v>
                </c:pt>
                <c:pt idx="1028">
                  <c:v>0.12711700000000001</c:v>
                </c:pt>
                <c:pt idx="1029">
                  <c:v>0.12964300000000001</c:v>
                </c:pt>
                <c:pt idx="1030">
                  <c:v>0.132351</c:v>
                </c:pt>
                <c:pt idx="1031">
                  <c:v>0.13521900000000001</c:v>
                </c:pt>
                <c:pt idx="1032">
                  <c:v>0.13806099999999999</c:v>
                </c:pt>
                <c:pt idx="1033">
                  <c:v>0.14061199999999999</c:v>
                </c:pt>
                <c:pt idx="1034">
                  <c:v>0.14278399999999999</c:v>
                </c:pt>
                <c:pt idx="1035">
                  <c:v>0.14480699999999999</c:v>
                </c:pt>
                <c:pt idx="1036">
                  <c:v>0.14707100000000001</c:v>
                </c:pt>
                <c:pt idx="1037">
                  <c:v>0.149839</c:v>
                </c:pt>
                <c:pt idx="1038">
                  <c:v>0.153143</c:v>
                </c:pt>
                <c:pt idx="1039">
                  <c:v>0.15684400000000001</c:v>
                </c:pt>
                <c:pt idx="1040">
                  <c:v>0.16066800000000001</c:v>
                </c:pt>
                <c:pt idx="1041">
                  <c:v>0.16426399999999999</c:v>
                </c:pt>
                <c:pt idx="1042">
                  <c:v>0.16739399999999999</c:v>
                </c:pt>
                <c:pt idx="1043">
                  <c:v>0.17010400000000001</c:v>
                </c:pt>
                <c:pt idx="1044">
                  <c:v>0.172649</c:v>
                </c:pt>
                <c:pt idx="1045">
                  <c:v>0.17525399999999999</c:v>
                </c:pt>
                <c:pt idx="1046">
                  <c:v>0.17796999999999999</c:v>
                </c:pt>
                <c:pt idx="1047">
                  <c:v>0.18070900000000001</c:v>
                </c:pt>
                <c:pt idx="1048">
                  <c:v>0.183341</c:v>
                </c:pt>
                <c:pt idx="1049">
                  <c:v>0.18573999999999999</c:v>
                </c:pt>
                <c:pt idx="1050">
                  <c:v>0.187782</c:v>
                </c:pt>
                <c:pt idx="1051">
                  <c:v>0.18935399999999999</c:v>
                </c:pt>
                <c:pt idx="1052">
                  <c:v>0.190439</c:v>
                </c:pt>
                <c:pt idx="1053">
                  <c:v>0.191163</c:v>
                </c:pt>
                <c:pt idx="1054">
                  <c:v>0.191716</c:v>
                </c:pt>
                <c:pt idx="1055">
                  <c:v>0.19220699999999999</c:v>
                </c:pt>
                <c:pt idx="1056">
                  <c:v>0.19264899999999999</c:v>
                </c:pt>
                <c:pt idx="1057">
                  <c:v>0.19311500000000001</c:v>
                </c:pt>
                <c:pt idx="1058">
                  <c:v>0.193828</c:v>
                </c:pt>
                <c:pt idx="1059">
                  <c:v>0.19500899999999999</c:v>
                </c:pt>
                <c:pt idx="1060">
                  <c:v>0.19667299999999999</c:v>
                </c:pt>
                <c:pt idx="1061">
                  <c:v>0.198661</c:v>
                </c:pt>
                <c:pt idx="1062">
                  <c:v>0.20078399999999999</c:v>
                </c:pt>
                <c:pt idx="1063">
                  <c:v>0.20291300000000001</c:v>
                </c:pt>
                <c:pt idx="1064">
                  <c:v>0.20502300000000001</c:v>
                </c:pt>
                <c:pt idx="1065">
                  <c:v>0.20724300000000001</c:v>
                </c:pt>
                <c:pt idx="1066">
                  <c:v>0.20977799999999999</c:v>
                </c:pt>
                <c:pt idx="1067">
                  <c:v>0.21277699999999999</c:v>
                </c:pt>
                <c:pt idx="1068">
                  <c:v>0.21629499999999999</c:v>
                </c:pt>
                <c:pt idx="1069">
                  <c:v>0.220303</c:v>
                </c:pt>
                <c:pt idx="1070">
                  <c:v>0.22467699999999999</c:v>
                </c:pt>
                <c:pt idx="1071">
                  <c:v>0.229266</c:v>
                </c:pt>
                <c:pt idx="1072">
                  <c:v>0.233984</c:v>
                </c:pt>
                <c:pt idx="1073">
                  <c:v>0.238763</c:v>
                </c:pt>
                <c:pt idx="1074">
                  <c:v>0.243451</c:v>
                </c:pt>
                <c:pt idx="1075">
                  <c:v>0.247919</c:v>
                </c:pt>
                <c:pt idx="1076">
                  <c:v>0.25226100000000001</c:v>
                </c:pt>
                <c:pt idx="1077">
                  <c:v>0.25673699999999999</c:v>
                </c:pt>
                <c:pt idx="1078">
                  <c:v>0.26150099999999998</c:v>
                </c:pt>
                <c:pt idx="1079">
                  <c:v>0.26648699999999997</c:v>
                </c:pt>
                <c:pt idx="1080">
                  <c:v>0.27154200000000001</c:v>
                </c:pt>
                <c:pt idx="1081">
                  <c:v>0.27649800000000002</c:v>
                </c:pt>
                <c:pt idx="1082">
                  <c:v>0.28113700000000003</c:v>
                </c:pt>
                <c:pt idx="1083">
                  <c:v>0.28525699999999998</c:v>
                </c:pt>
                <c:pt idx="1084">
                  <c:v>0.28881800000000002</c:v>
                </c:pt>
                <c:pt idx="1085">
                  <c:v>0.29191099999999998</c:v>
                </c:pt>
                <c:pt idx="1086">
                  <c:v>0.294622</c:v>
                </c:pt>
                <c:pt idx="1087">
                  <c:v>0.29700900000000002</c:v>
                </c:pt>
                <c:pt idx="1088">
                  <c:v>0.29912899999999998</c:v>
                </c:pt>
                <c:pt idx="1089">
                  <c:v>0.30099599999999999</c:v>
                </c:pt>
                <c:pt idx="1090">
                  <c:v>0.30254700000000001</c:v>
                </c:pt>
                <c:pt idx="1091">
                  <c:v>0.303726</c:v>
                </c:pt>
                <c:pt idx="1092">
                  <c:v>0.304537</c:v>
                </c:pt>
                <c:pt idx="1093">
                  <c:v>0.305039</c:v>
                </c:pt>
                <c:pt idx="1094">
                  <c:v>0.30534600000000001</c:v>
                </c:pt>
                <c:pt idx="1095">
                  <c:v>0.30559399999999998</c:v>
                </c:pt>
                <c:pt idx="1096">
                  <c:v>0.305809</c:v>
                </c:pt>
                <c:pt idx="1097">
                  <c:v>0.30579200000000001</c:v>
                </c:pt>
                <c:pt idx="1098">
                  <c:v>0.30527199999999999</c:v>
                </c:pt>
                <c:pt idx="1099">
                  <c:v>0.30423299999999998</c:v>
                </c:pt>
                <c:pt idx="1100">
                  <c:v>0.30301499999999998</c:v>
                </c:pt>
                <c:pt idx="1101">
                  <c:v>0.301985</c:v>
                </c:pt>
                <c:pt idx="1102">
                  <c:v>0.30116900000000002</c:v>
                </c:pt>
                <c:pt idx="1103">
                  <c:v>0.300288</c:v>
                </c:pt>
                <c:pt idx="1104">
                  <c:v>0.29904599999999998</c:v>
                </c:pt>
                <c:pt idx="1105">
                  <c:v>0.29728500000000002</c:v>
                </c:pt>
                <c:pt idx="1106">
                  <c:v>0.29499199999999998</c:v>
                </c:pt>
                <c:pt idx="1107">
                  <c:v>0.29230099999999998</c:v>
                </c:pt>
                <c:pt idx="1108">
                  <c:v>0.289466</c:v>
                </c:pt>
                <c:pt idx="1109">
                  <c:v>0.28670800000000002</c:v>
                </c:pt>
                <c:pt idx="1110">
                  <c:v>0.28402899999999998</c:v>
                </c:pt>
                <c:pt idx="1111">
                  <c:v>0.281194</c:v>
                </c:pt>
                <c:pt idx="1112">
                  <c:v>0.27799400000000002</c:v>
                </c:pt>
                <c:pt idx="1113">
                  <c:v>0.27450600000000003</c:v>
                </c:pt>
                <c:pt idx="1114">
                  <c:v>0.271036</c:v>
                </c:pt>
                <c:pt idx="1115">
                  <c:v>0.267818</c:v>
                </c:pt>
                <c:pt idx="1116">
                  <c:v>0.264849</c:v>
                </c:pt>
                <c:pt idx="1117">
                  <c:v>0.26198199999999999</c:v>
                </c:pt>
                <c:pt idx="1118">
                  <c:v>0.25905499999999998</c:v>
                </c:pt>
                <c:pt idx="1119">
                  <c:v>0.25598399999999999</c:v>
                </c:pt>
                <c:pt idx="1120">
                  <c:v>0.25281100000000001</c:v>
                </c:pt>
                <c:pt idx="1121">
                  <c:v>0.24968599999999999</c:v>
                </c:pt>
                <c:pt idx="1122">
                  <c:v>0.24681500000000001</c:v>
                </c:pt>
                <c:pt idx="1123">
                  <c:v>0.244419</c:v>
                </c:pt>
                <c:pt idx="1124">
                  <c:v>0.24265200000000001</c:v>
                </c:pt>
                <c:pt idx="1125">
                  <c:v>0.24147199999999999</c:v>
                </c:pt>
                <c:pt idx="1126">
                  <c:v>0.240652</c:v>
                </c:pt>
                <c:pt idx="1127">
                  <c:v>0.239927</c:v>
                </c:pt>
                <c:pt idx="1128">
                  <c:v>0.23913000000000001</c:v>
                </c:pt>
                <c:pt idx="1129">
                  <c:v>0.23819199999999999</c:v>
                </c:pt>
                <c:pt idx="1130">
                  <c:v>0.23710300000000001</c:v>
                </c:pt>
                <c:pt idx="1131">
                  <c:v>0.23595099999999999</c:v>
                </c:pt>
                <c:pt idx="1132">
                  <c:v>0.23488999999999999</c:v>
                </c:pt>
                <c:pt idx="1133">
                  <c:v>0.23394899999999999</c:v>
                </c:pt>
                <c:pt idx="1134">
                  <c:v>0.23294699999999999</c:v>
                </c:pt>
                <c:pt idx="1135">
                  <c:v>0.23172999999999999</c:v>
                </c:pt>
                <c:pt idx="1136">
                  <c:v>0.23042000000000001</c:v>
                </c:pt>
                <c:pt idx="1137">
                  <c:v>0.229242</c:v>
                </c:pt>
                <c:pt idx="1138">
                  <c:v>0.228182</c:v>
                </c:pt>
                <c:pt idx="1139">
                  <c:v>0.226962</c:v>
                </c:pt>
                <c:pt idx="1140">
                  <c:v>0.22529099999999999</c:v>
                </c:pt>
                <c:pt idx="1141">
                  <c:v>0.223084</c:v>
                </c:pt>
                <c:pt idx="1142">
                  <c:v>0.220526</c:v>
                </c:pt>
                <c:pt idx="1143">
                  <c:v>0.217996</c:v>
                </c:pt>
                <c:pt idx="1144">
                  <c:v>0.21585699999999999</c:v>
                </c:pt>
                <c:pt idx="1145">
                  <c:v>0.214277</c:v>
                </c:pt>
                <c:pt idx="1146">
                  <c:v>0.21321599999999999</c:v>
                </c:pt>
                <c:pt idx="1147">
                  <c:v>0.212531</c:v>
                </c:pt>
                <c:pt idx="1148">
                  <c:v>0.212087</c:v>
                </c:pt>
                <c:pt idx="1149">
                  <c:v>0.211809</c:v>
                </c:pt>
                <c:pt idx="1150">
                  <c:v>0.211668</c:v>
                </c:pt>
                <c:pt idx="1151">
                  <c:v>0.21163499999999999</c:v>
                </c:pt>
                <c:pt idx="1152">
                  <c:v>0.211671</c:v>
                </c:pt>
                <c:pt idx="1153">
                  <c:v>0.21176500000000001</c:v>
                </c:pt>
                <c:pt idx="1154">
                  <c:v>0.21199100000000001</c:v>
                </c:pt>
                <c:pt idx="1155">
                  <c:v>0.212477</c:v>
                </c:pt>
                <c:pt idx="1156">
                  <c:v>0.21326899999999999</c:v>
                </c:pt>
                <c:pt idx="1157">
                  <c:v>0.21426100000000001</c:v>
                </c:pt>
                <c:pt idx="1158">
                  <c:v>0.21532299999999999</c:v>
                </c:pt>
                <c:pt idx="1159">
                  <c:v>0.21642400000000001</c:v>
                </c:pt>
                <c:pt idx="1160">
                  <c:v>0.21754000000000001</c:v>
                </c:pt>
                <c:pt idx="1161">
                  <c:v>0.21850600000000001</c:v>
                </c:pt>
                <c:pt idx="1162">
                  <c:v>0.21907799999999999</c:v>
                </c:pt>
                <c:pt idx="1163">
                  <c:v>0.219143</c:v>
                </c:pt>
                <c:pt idx="1164">
                  <c:v>0.21881300000000001</c:v>
                </c:pt>
                <c:pt idx="1165">
                  <c:v>0.21834200000000001</c:v>
                </c:pt>
                <c:pt idx="1166">
                  <c:v>0.217941</c:v>
                </c:pt>
                <c:pt idx="1167">
                  <c:v>0.21762000000000001</c:v>
                </c:pt>
                <c:pt idx="1168">
                  <c:v>0.21717500000000001</c:v>
                </c:pt>
                <c:pt idx="1169">
                  <c:v>0.21637200000000001</c:v>
                </c:pt>
                <c:pt idx="1170">
                  <c:v>0.21513499999999999</c:v>
                </c:pt>
                <c:pt idx="1171">
                  <c:v>0.21357100000000001</c:v>
                </c:pt>
                <c:pt idx="1172">
                  <c:v>0.21183199999999999</c:v>
                </c:pt>
                <c:pt idx="1173">
                  <c:v>0.20999200000000001</c:v>
                </c:pt>
                <c:pt idx="1174">
                  <c:v>0.20804500000000001</c:v>
                </c:pt>
                <c:pt idx="1175">
                  <c:v>0.20596999999999999</c:v>
                </c:pt>
                <c:pt idx="1176">
                  <c:v>0.203762</c:v>
                </c:pt>
                <c:pt idx="1177">
                  <c:v>0.201431</c:v>
                </c:pt>
                <c:pt idx="1178">
                  <c:v>0.19906199999999999</c:v>
                </c:pt>
                <c:pt idx="1179">
                  <c:v>0.19683800000000001</c:v>
                </c:pt>
                <c:pt idx="1180">
                  <c:v>0.19495299999999999</c:v>
                </c:pt>
                <c:pt idx="1181">
                  <c:v>0.19344700000000001</c:v>
                </c:pt>
                <c:pt idx="1182">
                  <c:v>0.192134</c:v>
                </c:pt>
                <c:pt idx="1183">
                  <c:v>0.19076499999999999</c:v>
                </c:pt>
                <c:pt idx="1184">
                  <c:v>0.189281</c:v>
                </c:pt>
                <c:pt idx="1185">
                  <c:v>0.18787200000000001</c:v>
                </c:pt>
                <c:pt idx="1186">
                  <c:v>0.18676899999999999</c:v>
                </c:pt>
                <c:pt idx="1187">
                  <c:v>0.18604200000000001</c:v>
                </c:pt>
                <c:pt idx="1188">
                  <c:v>0.18562899999999999</c:v>
                </c:pt>
                <c:pt idx="1189">
                  <c:v>0.18542</c:v>
                </c:pt>
                <c:pt idx="1190">
                  <c:v>0.18524299999999999</c:v>
                </c:pt>
                <c:pt idx="1191">
                  <c:v>0.18485199999999999</c:v>
                </c:pt>
                <c:pt idx="1192">
                  <c:v>0.18406500000000001</c:v>
                </c:pt>
                <c:pt idx="1193">
                  <c:v>0.18289</c:v>
                </c:pt>
                <c:pt idx="1194">
                  <c:v>0.181445</c:v>
                </c:pt>
                <c:pt idx="1195">
                  <c:v>0.179786</c:v>
                </c:pt>
                <c:pt idx="1196">
                  <c:v>0.177867</c:v>
                </c:pt>
                <c:pt idx="1197">
                  <c:v>0.17565600000000001</c:v>
                </c:pt>
                <c:pt idx="1198">
                  <c:v>0.17316899999999999</c:v>
                </c:pt>
                <c:pt idx="1199">
                  <c:v>0.170378</c:v>
                </c:pt>
                <c:pt idx="1200">
                  <c:v>0.16719500000000001</c:v>
                </c:pt>
                <c:pt idx="1201">
                  <c:v>0.16361800000000001</c:v>
                </c:pt>
                <c:pt idx="1202">
                  <c:v>0.15982299999999999</c:v>
                </c:pt>
                <c:pt idx="1203">
                  <c:v>0.156</c:v>
                </c:pt>
                <c:pt idx="1204">
                  <c:v>0.152092</c:v>
                </c:pt>
                <c:pt idx="1205">
                  <c:v>0.14780799999999999</c:v>
                </c:pt>
                <c:pt idx="1206">
                  <c:v>0.142961</c:v>
                </c:pt>
                <c:pt idx="1207">
                  <c:v>0.13775000000000001</c:v>
                </c:pt>
                <c:pt idx="1208">
                  <c:v>0.132636</c:v>
                </c:pt>
                <c:pt idx="1209">
                  <c:v>0.12796199999999999</c:v>
                </c:pt>
                <c:pt idx="1210">
                  <c:v>0.123767</c:v>
                </c:pt>
                <c:pt idx="1211">
                  <c:v>0.119935</c:v>
                </c:pt>
                <c:pt idx="1212">
                  <c:v>0.116332</c:v>
                </c:pt>
                <c:pt idx="1213">
                  <c:v>0.112799</c:v>
                </c:pt>
                <c:pt idx="1214">
                  <c:v>0.109179</c:v>
                </c:pt>
                <c:pt idx="1215">
                  <c:v>0.105459</c:v>
                </c:pt>
                <c:pt idx="1216">
                  <c:v>0.10177</c:v>
                </c:pt>
                <c:pt idx="1217">
                  <c:v>9.8205000000000001E-2</c:v>
                </c:pt>
                <c:pt idx="1218">
                  <c:v>9.4735E-2</c:v>
                </c:pt>
                <c:pt idx="1219">
                  <c:v>9.1342999999999994E-2</c:v>
                </c:pt>
                <c:pt idx="1220">
                  <c:v>8.8157000000000096E-2</c:v>
                </c:pt>
                <c:pt idx="1221">
                  <c:v>8.5345000000000004E-2</c:v>
                </c:pt>
                <c:pt idx="1222">
                  <c:v>8.2917000000000005E-2</c:v>
                </c:pt>
                <c:pt idx="1223">
                  <c:v>8.0704999999999999E-2</c:v>
                </c:pt>
                <c:pt idx="1224">
                  <c:v>7.8580999999999998E-2</c:v>
                </c:pt>
                <c:pt idx="1225">
                  <c:v>7.6568999999999998E-2</c:v>
                </c:pt>
                <c:pt idx="1226">
                  <c:v>7.4668999999999999E-2</c:v>
                </c:pt>
                <c:pt idx="1227">
                  <c:v>7.2694999999999996E-2</c:v>
                </c:pt>
                <c:pt idx="1228">
                  <c:v>7.0425000000000001E-2</c:v>
                </c:pt>
                <c:pt idx="1229">
                  <c:v>6.7850999999999995E-2</c:v>
                </c:pt>
                <c:pt idx="1230">
                  <c:v>6.5180000000000002E-2</c:v>
                </c:pt>
                <c:pt idx="1231">
                  <c:v>6.2641000000000002E-2</c:v>
                </c:pt>
                <c:pt idx="1232">
                  <c:v>6.0333999999999999E-2</c:v>
                </c:pt>
                <c:pt idx="1233">
                  <c:v>5.8201999999999997E-2</c:v>
                </c:pt>
                <c:pt idx="1234">
                  <c:v>5.6071000000000003E-2</c:v>
                </c:pt>
                <c:pt idx="1235">
                  <c:v>5.3786E-2</c:v>
                </c:pt>
                <c:pt idx="1236">
                  <c:v>5.1317000000000002E-2</c:v>
                </c:pt>
                <c:pt idx="1237">
                  <c:v>4.8735000000000001E-2</c:v>
                </c:pt>
                <c:pt idx="1238">
                  <c:v>4.6128000000000002E-2</c:v>
                </c:pt>
                <c:pt idx="1239">
                  <c:v>4.3575999999999997E-2</c:v>
                </c:pt>
                <c:pt idx="1240">
                  <c:v>4.1149999999999999E-2</c:v>
                </c:pt>
                <c:pt idx="1241">
                  <c:v>3.8878000000000003E-2</c:v>
                </c:pt>
                <c:pt idx="1242">
                  <c:v>3.6755999999999997E-2</c:v>
                </c:pt>
                <c:pt idx="1243">
                  <c:v>3.4847999999999997E-2</c:v>
                </c:pt>
                <c:pt idx="1244">
                  <c:v>3.3305000000000001E-2</c:v>
                </c:pt>
                <c:pt idx="1245">
                  <c:v>3.2222000000000001E-2</c:v>
                </c:pt>
                <c:pt idx="1246">
                  <c:v>3.1525999999999998E-2</c:v>
                </c:pt>
                <c:pt idx="1247">
                  <c:v>3.1016999999999999E-2</c:v>
                </c:pt>
                <c:pt idx="1248">
                  <c:v>3.0464999999999999E-2</c:v>
                </c:pt>
                <c:pt idx="1249">
                  <c:v>2.9652000000000001E-2</c:v>
                </c:pt>
                <c:pt idx="1250">
                  <c:v>2.8452000000000002E-2</c:v>
                </c:pt>
                <c:pt idx="1251">
                  <c:v>2.6955E-2</c:v>
                </c:pt>
                <c:pt idx="1252">
                  <c:v>2.5433000000000001E-2</c:v>
                </c:pt>
                <c:pt idx="1253">
                  <c:v>2.4104E-2</c:v>
                </c:pt>
                <c:pt idx="1254">
                  <c:v>2.2945E-2</c:v>
                </c:pt>
                <c:pt idx="1255">
                  <c:v>2.1756999999999999E-2</c:v>
                </c:pt>
                <c:pt idx="1256">
                  <c:v>2.0362999999999999E-2</c:v>
                </c:pt>
                <c:pt idx="1257">
                  <c:v>1.8710999999999998E-2</c:v>
                </c:pt>
                <c:pt idx="1258">
                  <c:v>1.6877E-2</c:v>
                </c:pt>
                <c:pt idx="1259">
                  <c:v>1.5010000000000001E-2</c:v>
                </c:pt>
                <c:pt idx="1260">
                  <c:v>1.3221E-2</c:v>
                </c:pt>
                <c:pt idx="1261">
                  <c:v>1.1518E-2</c:v>
                </c:pt>
                <c:pt idx="1262">
                  <c:v>9.894E-3</c:v>
                </c:pt>
                <c:pt idx="1263">
                  <c:v>8.4390000000000003E-3</c:v>
                </c:pt>
                <c:pt idx="1264">
                  <c:v>7.2950000000000003E-3</c:v>
                </c:pt>
                <c:pt idx="1265">
                  <c:v>6.509E-3</c:v>
                </c:pt>
                <c:pt idx="1266">
                  <c:v>6.025E-3</c:v>
                </c:pt>
                <c:pt idx="1267">
                  <c:v>5.7749999999999998E-3</c:v>
                </c:pt>
                <c:pt idx="1268">
                  <c:v>5.6829999999999997E-3</c:v>
                </c:pt>
                <c:pt idx="1269">
                  <c:v>5.6100000000000004E-3</c:v>
                </c:pt>
                <c:pt idx="1270">
                  <c:v>5.3550000000000004E-3</c:v>
                </c:pt>
                <c:pt idx="1271">
                  <c:v>4.7419999999999997E-3</c:v>
                </c:pt>
                <c:pt idx="1272">
                  <c:v>4.7239999999999999E-3</c:v>
                </c:pt>
                <c:pt idx="1273">
                  <c:v>4.7089999999999996E-3</c:v>
                </c:pt>
                <c:pt idx="1274">
                  <c:v>4.6950000000000004E-3</c:v>
                </c:pt>
                <c:pt idx="1275">
                  <c:v>4.6829999999999997E-3</c:v>
                </c:pt>
                <c:pt idx="1276">
                  <c:v>4.6730000000000001E-3</c:v>
                </c:pt>
                <c:pt idx="1277">
                  <c:v>4.6639999999999997E-3</c:v>
                </c:pt>
                <c:pt idx="1278">
                  <c:v>4.6569999999999997E-3</c:v>
                </c:pt>
                <c:pt idx="1279">
                  <c:v>4.6519999999999999E-3</c:v>
                </c:pt>
                <c:pt idx="1280">
                  <c:v>4.6490000000000004E-3</c:v>
                </c:pt>
                <c:pt idx="1281">
                  <c:v>4.6480000000000002E-3</c:v>
                </c:pt>
                <c:pt idx="1282">
                  <c:v>4.6480000000000002E-3</c:v>
                </c:pt>
                <c:pt idx="1283">
                  <c:v>4.6499999999999996E-3</c:v>
                </c:pt>
                <c:pt idx="1284">
                  <c:v>4.6540000000000002E-3</c:v>
                </c:pt>
                <c:pt idx="1285">
                  <c:v>4.6600000000000001E-3</c:v>
                </c:pt>
                <c:pt idx="1286">
                  <c:v>4.6670000000000001E-3</c:v>
                </c:pt>
                <c:pt idx="1287">
                  <c:v>4.6759999999999996E-3</c:v>
                </c:pt>
                <c:pt idx="1288">
                  <c:v>4.6870000000000002E-3</c:v>
                </c:pt>
                <c:pt idx="1289">
                  <c:v>4.7000000000000002E-3</c:v>
                </c:pt>
                <c:pt idx="1290">
                  <c:v>4.7140000000000003E-3</c:v>
                </c:pt>
                <c:pt idx="1291">
                  <c:v>4.731E-3</c:v>
                </c:pt>
                <c:pt idx="1292">
                  <c:v>4.6709999999999998E-3</c:v>
                </c:pt>
                <c:pt idx="1293">
                  <c:v>4.614E-3</c:v>
                </c:pt>
                <c:pt idx="1294">
                  <c:v>4.5580000000000004E-3</c:v>
                </c:pt>
                <c:pt idx="1295">
                  <c:v>4.5040000000000002E-3</c:v>
                </c:pt>
                <c:pt idx="1296">
                  <c:v>4.4520000000000002E-3</c:v>
                </c:pt>
                <c:pt idx="1297">
                  <c:v>4.4019999999999997E-3</c:v>
                </c:pt>
                <c:pt idx="1298">
                  <c:v>4.3530000000000001E-3</c:v>
                </c:pt>
                <c:pt idx="1299">
                  <c:v>4.3059999999999999E-3</c:v>
                </c:pt>
                <c:pt idx="1300">
                  <c:v>4.261E-3</c:v>
                </c:pt>
                <c:pt idx="1301">
                  <c:v>4.2170000000000003E-3</c:v>
                </c:pt>
                <c:pt idx="1302">
                  <c:v>4.176E-3</c:v>
                </c:pt>
                <c:pt idx="1303">
                  <c:v>4.1359999999999999E-3</c:v>
                </c:pt>
                <c:pt idx="1304">
                  <c:v>4.0980000000000001E-3</c:v>
                </c:pt>
                <c:pt idx="1305">
                  <c:v>4.0619999999999996E-3</c:v>
                </c:pt>
                <c:pt idx="1306">
                  <c:v>4.0270000000000002E-3</c:v>
                </c:pt>
                <c:pt idx="1307">
                  <c:v>3.9950000000000003E-3</c:v>
                </c:pt>
                <c:pt idx="1308">
                  <c:v>3.9639999999999996E-3</c:v>
                </c:pt>
                <c:pt idx="1309">
                  <c:v>3.934E-3</c:v>
                </c:pt>
                <c:pt idx="1310">
                  <c:v>3.9069999999999999E-3</c:v>
                </c:pt>
                <c:pt idx="1311">
                  <c:v>3.8809999999999999E-3</c:v>
                </c:pt>
                <c:pt idx="1312">
                  <c:v>3.8570000000000002E-3</c:v>
                </c:pt>
                <c:pt idx="1313">
                  <c:v>3.8349999999999999E-3</c:v>
                </c:pt>
                <c:pt idx="1314">
                  <c:v>3.8149999999999998E-3</c:v>
                </c:pt>
                <c:pt idx="1315">
                  <c:v>3.7959999999999999E-3</c:v>
                </c:pt>
                <c:pt idx="1316">
                  <c:v>3.7789999999999998E-3</c:v>
                </c:pt>
                <c:pt idx="1317">
                  <c:v>3.764E-3</c:v>
                </c:pt>
                <c:pt idx="1318">
                  <c:v>3.751E-3</c:v>
                </c:pt>
                <c:pt idx="1319">
                  <c:v>3.7399999999999998E-3</c:v>
                </c:pt>
                <c:pt idx="1320">
                  <c:v>3.7299999999999998E-3</c:v>
                </c:pt>
                <c:pt idx="1321">
                  <c:v>3.722E-3</c:v>
                </c:pt>
                <c:pt idx="1322">
                  <c:v>3.7160000000000001E-3</c:v>
                </c:pt>
                <c:pt idx="1323">
                  <c:v>3.7109999999999999E-3</c:v>
                </c:pt>
                <c:pt idx="1324">
                  <c:v>3.7090000000000001E-3</c:v>
                </c:pt>
                <c:pt idx="1325">
                  <c:v>3.7079999999999999E-3</c:v>
                </c:pt>
                <c:pt idx="1326">
                  <c:v>3.7090000000000001E-3</c:v>
                </c:pt>
                <c:pt idx="1327">
                  <c:v>3.7109999999999999E-3</c:v>
                </c:pt>
                <c:pt idx="1328">
                  <c:v>3.7160000000000001E-3</c:v>
                </c:pt>
                <c:pt idx="1329">
                  <c:v>3.722E-3</c:v>
                </c:pt>
                <c:pt idx="1330">
                  <c:v>3.7299999999999998E-3</c:v>
                </c:pt>
                <c:pt idx="1331">
                  <c:v>3.7399999999999998E-3</c:v>
                </c:pt>
                <c:pt idx="1332">
                  <c:v>3.751E-3</c:v>
                </c:pt>
                <c:pt idx="1333">
                  <c:v>3.764E-3</c:v>
                </c:pt>
                <c:pt idx="1334">
                  <c:v>3.7789999999999998E-3</c:v>
                </c:pt>
                <c:pt idx="1335">
                  <c:v>3.7959999999999999E-3</c:v>
                </c:pt>
                <c:pt idx="1336">
                  <c:v>3.8149999999999998E-3</c:v>
                </c:pt>
                <c:pt idx="1337">
                  <c:v>3.8349999999999999E-3</c:v>
                </c:pt>
                <c:pt idx="1338">
                  <c:v>3.8570000000000002E-3</c:v>
                </c:pt>
                <c:pt idx="1339">
                  <c:v>3.8809999999999999E-3</c:v>
                </c:pt>
                <c:pt idx="1340">
                  <c:v>3.9069999999999999E-3</c:v>
                </c:pt>
                <c:pt idx="1341">
                  <c:v>3.934E-3</c:v>
                </c:pt>
                <c:pt idx="1342">
                  <c:v>3.9630000000000004E-3</c:v>
                </c:pt>
                <c:pt idx="1343">
                  <c:v>3.9940000000000002E-3</c:v>
                </c:pt>
                <c:pt idx="1344">
                  <c:v>4.0270000000000002E-3</c:v>
                </c:pt>
                <c:pt idx="1345">
                  <c:v>4.0619999999999996E-3</c:v>
                </c:pt>
                <c:pt idx="1346">
                  <c:v>4.0980000000000001E-3</c:v>
                </c:pt>
                <c:pt idx="1347">
                  <c:v>4.1359999999999999E-3</c:v>
                </c:pt>
                <c:pt idx="1348">
                  <c:v>4.176E-3</c:v>
                </c:pt>
                <c:pt idx="1349">
                  <c:v>4.2170000000000003E-3</c:v>
                </c:pt>
                <c:pt idx="1350">
                  <c:v>4.261E-3</c:v>
                </c:pt>
                <c:pt idx="1351">
                  <c:v>4.3059999999999999E-3</c:v>
                </c:pt>
                <c:pt idx="1352">
                  <c:v>4.3530000000000001E-3</c:v>
                </c:pt>
                <c:pt idx="1353">
                  <c:v>4.4010000000000004E-3</c:v>
                </c:pt>
                <c:pt idx="1354">
                  <c:v>4.4520000000000002E-3</c:v>
                </c:pt>
                <c:pt idx="1355">
                  <c:v>4.5040000000000002E-3</c:v>
                </c:pt>
                <c:pt idx="1356">
                  <c:v>4.5580000000000004E-3</c:v>
                </c:pt>
                <c:pt idx="1357">
                  <c:v>4.614E-3</c:v>
                </c:pt>
                <c:pt idx="1358">
                  <c:v>4.6709999999999998E-3</c:v>
                </c:pt>
                <c:pt idx="1359">
                  <c:v>4.731E-3</c:v>
                </c:pt>
                <c:pt idx="1360">
                  <c:v>4.6709999999999998E-3</c:v>
                </c:pt>
                <c:pt idx="1361">
                  <c:v>4.614E-3</c:v>
                </c:pt>
                <c:pt idx="1362">
                  <c:v>4.5580000000000004E-3</c:v>
                </c:pt>
                <c:pt idx="1363">
                  <c:v>4.5040000000000002E-3</c:v>
                </c:pt>
                <c:pt idx="1364">
                  <c:v>4.4520000000000002E-3</c:v>
                </c:pt>
                <c:pt idx="1365">
                  <c:v>4.4010000000000004E-3</c:v>
                </c:pt>
                <c:pt idx="1366">
                  <c:v>4.3530000000000001E-3</c:v>
                </c:pt>
                <c:pt idx="1367">
                  <c:v>4.3059999999999999E-3</c:v>
                </c:pt>
                <c:pt idx="1368">
                  <c:v>4.261E-3</c:v>
                </c:pt>
                <c:pt idx="1369">
                  <c:v>4.2170000000000003E-3</c:v>
                </c:pt>
                <c:pt idx="1370">
                  <c:v>4.176E-3</c:v>
                </c:pt>
                <c:pt idx="1371">
                  <c:v>4.1359999999999999E-3</c:v>
                </c:pt>
                <c:pt idx="1372">
                  <c:v>4.0980000000000001E-3</c:v>
                </c:pt>
                <c:pt idx="1373">
                  <c:v>4.0619999999999996E-3</c:v>
                </c:pt>
                <c:pt idx="1374">
                  <c:v>4.0270000000000002E-3</c:v>
                </c:pt>
                <c:pt idx="1375">
                  <c:v>3.9940000000000002E-3</c:v>
                </c:pt>
                <c:pt idx="1376">
                  <c:v>3.9630000000000004E-3</c:v>
                </c:pt>
                <c:pt idx="1377">
                  <c:v>3.934E-3</c:v>
                </c:pt>
                <c:pt idx="1378">
                  <c:v>3.9069999999999999E-3</c:v>
                </c:pt>
                <c:pt idx="1379">
                  <c:v>3.8809999999999999E-3</c:v>
                </c:pt>
                <c:pt idx="1380">
                  <c:v>3.8570000000000002E-3</c:v>
                </c:pt>
                <c:pt idx="1381">
                  <c:v>3.8349999999999999E-3</c:v>
                </c:pt>
                <c:pt idx="1382">
                  <c:v>3.8149999999999998E-3</c:v>
                </c:pt>
                <c:pt idx="1383">
                  <c:v>3.7959999999999999E-3</c:v>
                </c:pt>
                <c:pt idx="1384">
                  <c:v>3.7789999999999998E-3</c:v>
                </c:pt>
                <c:pt idx="1385">
                  <c:v>3.764E-3</c:v>
                </c:pt>
                <c:pt idx="1386">
                  <c:v>3.751E-3</c:v>
                </c:pt>
                <c:pt idx="1387">
                  <c:v>3.7399999999999998E-3</c:v>
                </c:pt>
                <c:pt idx="1388">
                  <c:v>3.7299999999999998E-3</c:v>
                </c:pt>
                <c:pt idx="1389">
                  <c:v>3.722E-3</c:v>
                </c:pt>
                <c:pt idx="1390">
                  <c:v>3.7160000000000001E-3</c:v>
                </c:pt>
                <c:pt idx="1391">
                  <c:v>3.7109999999999999E-3</c:v>
                </c:pt>
                <c:pt idx="1392">
                  <c:v>3.7090000000000001E-3</c:v>
                </c:pt>
                <c:pt idx="1393">
                  <c:v>3.7079999999999999E-3</c:v>
                </c:pt>
                <c:pt idx="1394">
                  <c:v>3.7090000000000001E-3</c:v>
                </c:pt>
                <c:pt idx="1395">
                  <c:v>3.7109999999999999E-3</c:v>
                </c:pt>
                <c:pt idx="1396">
                  <c:v>3.7160000000000001E-3</c:v>
                </c:pt>
                <c:pt idx="1397">
                  <c:v>3.722E-3</c:v>
                </c:pt>
                <c:pt idx="1398">
                  <c:v>3.7299999999999998E-3</c:v>
                </c:pt>
                <c:pt idx="1399">
                  <c:v>3.7399999999999998E-3</c:v>
                </c:pt>
                <c:pt idx="1400">
                  <c:v>3.751E-3</c:v>
                </c:pt>
                <c:pt idx="1401">
                  <c:v>3.764E-3</c:v>
                </c:pt>
                <c:pt idx="1402">
                  <c:v>3.7789999999999998E-3</c:v>
                </c:pt>
                <c:pt idx="1403">
                  <c:v>3.7959999999999999E-3</c:v>
                </c:pt>
                <c:pt idx="1404">
                  <c:v>3.8149999999999998E-3</c:v>
                </c:pt>
                <c:pt idx="1405">
                  <c:v>3.8349999999999999E-3</c:v>
                </c:pt>
                <c:pt idx="1406">
                  <c:v>3.8570000000000002E-3</c:v>
                </c:pt>
                <c:pt idx="1407">
                  <c:v>3.8809999999999999E-3</c:v>
                </c:pt>
                <c:pt idx="1408">
                  <c:v>3.9069999999999999E-3</c:v>
                </c:pt>
                <c:pt idx="1409">
                  <c:v>3.934E-3</c:v>
                </c:pt>
                <c:pt idx="1410">
                  <c:v>3.9639999999999996E-3</c:v>
                </c:pt>
                <c:pt idx="1411">
                  <c:v>3.9950000000000003E-3</c:v>
                </c:pt>
                <c:pt idx="1412">
                  <c:v>4.0270000000000002E-3</c:v>
                </c:pt>
                <c:pt idx="1413">
                  <c:v>4.0619999999999996E-3</c:v>
                </c:pt>
                <c:pt idx="1414">
                  <c:v>4.0980000000000001E-3</c:v>
                </c:pt>
                <c:pt idx="1415">
                  <c:v>4.1359999999999999E-3</c:v>
                </c:pt>
                <c:pt idx="1416">
                  <c:v>4.176E-3</c:v>
                </c:pt>
                <c:pt idx="1417">
                  <c:v>4.2170000000000003E-3</c:v>
                </c:pt>
                <c:pt idx="1418">
                  <c:v>4.261E-3</c:v>
                </c:pt>
                <c:pt idx="1419">
                  <c:v>4.3059999999999999E-3</c:v>
                </c:pt>
                <c:pt idx="1420">
                  <c:v>4.3530000000000001E-3</c:v>
                </c:pt>
                <c:pt idx="1421">
                  <c:v>4.4010000000000004E-3</c:v>
                </c:pt>
                <c:pt idx="1422">
                  <c:v>4.4520000000000002E-3</c:v>
                </c:pt>
                <c:pt idx="1423">
                  <c:v>4.5040000000000002E-3</c:v>
                </c:pt>
                <c:pt idx="1424">
                  <c:v>4.5580000000000004E-3</c:v>
                </c:pt>
                <c:pt idx="1425">
                  <c:v>4.614E-3</c:v>
                </c:pt>
                <c:pt idx="1426">
                  <c:v>4.6709999999999998E-3</c:v>
                </c:pt>
                <c:pt idx="1427">
                  <c:v>4.731E-3</c:v>
                </c:pt>
                <c:pt idx="1428">
                  <c:v>4.6709999999999998E-3</c:v>
                </c:pt>
                <c:pt idx="1429">
                  <c:v>4.614E-3</c:v>
                </c:pt>
                <c:pt idx="1430">
                  <c:v>4.5580000000000004E-3</c:v>
                </c:pt>
                <c:pt idx="1431">
                  <c:v>4.5040000000000002E-3</c:v>
                </c:pt>
                <c:pt idx="1432">
                  <c:v>4.4520000000000002E-3</c:v>
                </c:pt>
                <c:pt idx="1433">
                  <c:v>4.4010000000000004E-3</c:v>
                </c:pt>
                <c:pt idx="1434">
                  <c:v>4.3530000000000001E-3</c:v>
                </c:pt>
                <c:pt idx="1435">
                  <c:v>4.3059999999999999E-3</c:v>
                </c:pt>
                <c:pt idx="1436">
                  <c:v>4.261E-3</c:v>
                </c:pt>
                <c:pt idx="1437">
                  <c:v>4.2170000000000003E-3</c:v>
                </c:pt>
                <c:pt idx="1438">
                  <c:v>4.176E-3</c:v>
                </c:pt>
                <c:pt idx="1439">
                  <c:v>4.1359999999999999E-3</c:v>
                </c:pt>
                <c:pt idx="1440">
                  <c:v>4.0980000000000001E-3</c:v>
                </c:pt>
                <c:pt idx="1441">
                  <c:v>4.0619999999999996E-3</c:v>
                </c:pt>
                <c:pt idx="1442">
                  <c:v>4.0270000000000002E-3</c:v>
                </c:pt>
                <c:pt idx="1443">
                  <c:v>3.9940000000000002E-3</c:v>
                </c:pt>
                <c:pt idx="1444">
                  <c:v>3.9639999999999996E-3</c:v>
                </c:pt>
                <c:pt idx="1445">
                  <c:v>3.934E-3</c:v>
                </c:pt>
                <c:pt idx="1446">
                  <c:v>3.9069999999999999E-3</c:v>
                </c:pt>
                <c:pt idx="1447">
                  <c:v>3.8809999999999999E-3</c:v>
                </c:pt>
                <c:pt idx="1448">
                  <c:v>3.8570000000000002E-3</c:v>
                </c:pt>
                <c:pt idx="1449">
                  <c:v>3.8349999999999999E-3</c:v>
                </c:pt>
                <c:pt idx="1450">
                  <c:v>3.8149999999999998E-3</c:v>
                </c:pt>
                <c:pt idx="1451">
                  <c:v>3.7959999999999999E-3</c:v>
                </c:pt>
                <c:pt idx="1452">
                  <c:v>3.7789999999999998E-3</c:v>
                </c:pt>
                <c:pt idx="1453">
                  <c:v>3.764E-3</c:v>
                </c:pt>
                <c:pt idx="1454">
                  <c:v>3.751E-3</c:v>
                </c:pt>
                <c:pt idx="1455">
                  <c:v>3.7399999999999998E-3</c:v>
                </c:pt>
                <c:pt idx="1456">
                  <c:v>3.7299999999999998E-3</c:v>
                </c:pt>
                <c:pt idx="1457">
                  <c:v>3.722E-3</c:v>
                </c:pt>
                <c:pt idx="1458">
                  <c:v>3.7160000000000001E-3</c:v>
                </c:pt>
                <c:pt idx="1459">
                  <c:v>3.7109999999999999E-3</c:v>
                </c:pt>
                <c:pt idx="1460">
                  <c:v>3.7090000000000001E-3</c:v>
                </c:pt>
                <c:pt idx="1461">
                  <c:v>3.7079999999999999E-3</c:v>
                </c:pt>
                <c:pt idx="1462">
                  <c:v>3.7090000000000001E-3</c:v>
                </c:pt>
                <c:pt idx="1463">
                  <c:v>3.7109999999999999E-3</c:v>
                </c:pt>
                <c:pt idx="1464">
                  <c:v>3.7160000000000001E-3</c:v>
                </c:pt>
                <c:pt idx="1465">
                  <c:v>3.722E-3</c:v>
                </c:pt>
                <c:pt idx="1466">
                  <c:v>3.7299999999999998E-3</c:v>
                </c:pt>
                <c:pt idx="1467">
                  <c:v>3.7399999999999998E-3</c:v>
                </c:pt>
                <c:pt idx="1468">
                  <c:v>3.751E-3</c:v>
                </c:pt>
                <c:pt idx="1469">
                  <c:v>3.764E-3</c:v>
                </c:pt>
                <c:pt idx="1470">
                  <c:v>3.7789999999999998E-3</c:v>
                </c:pt>
                <c:pt idx="1471">
                  <c:v>3.7959999999999999E-3</c:v>
                </c:pt>
                <c:pt idx="1472">
                  <c:v>3.8149999999999998E-3</c:v>
                </c:pt>
                <c:pt idx="1473">
                  <c:v>3.8349999999999999E-3</c:v>
                </c:pt>
                <c:pt idx="1474">
                  <c:v>3.8570000000000002E-3</c:v>
                </c:pt>
                <c:pt idx="1475">
                  <c:v>3.8809999999999999E-3</c:v>
                </c:pt>
                <c:pt idx="1476">
                  <c:v>3.9069999999999999E-3</c:v>
                </c:pt>
                <c:pt idx="1477">
                  <c:v>3.934E-3</c:v>
                </c:pt>
                <c:pt idx="1478">
                  <c:v>3.9630000000000004E-3</c:v>
                </c:pt>
                <c:pt idx="1479">
                  <c:v>3.9940000000000002E-3</c:v>
                </c:pt>
                <c:pt idx="1480">
                  <c:v>4.0270000000000002E-3</c:v>
                </c:pt>
                <c:pt idx="1481">
                  <c:v>4.0619999999999996E-3</c:v>
                </c:pt>
                <c:pt idx="1482">
                  <c:v>4.0980000000000001E-3</c:v>
                </c:pt>
                <c:pt idx="1483">
                  <c:v>4.1359999999999999E-3</c:v>
                </c:pt>
                <c:pt idx="1484">
                  <c:v>4.176E-3</c:v>
                </c:pt>
                <c:pt idx="1485">
                  <c:v>4.2170000000000003E-3</c:v>
                </c:pt>
                <c:pt idx="1486">
                  <c:v>4.261E-3</c:v>
                </c:pt>
                <c:pt idx="1487">
                  <c:v>4.3059999999999999E-3</c:v>
                </c:pt>
                <c:pt idx="1488">
                  <c:v>4.3530000000000001E-3</c:v>
                </c:pt>
                <c:pt idx="1489">
                  <c:v>4.4010000000000004E-3</c:v>
                </c:pt>
                <c:pt idx="1490">
                  <c:v>4.4520000000000002E-3</c:v>
                </c:pt>
                <c:pt idx="1491">
                  <c:v>4.5040000000000002E-3</c:v>
                </c:pt>
                <c:pt idx="1492">
                  <c:v>4.5580000000000004E-3</c:v>
                </c:pt>
                <c:pt idx="1493">
                  <c:v>4.614E-3</c:v>
                </c:pt>
                <c:pt idx="1494">
                  <c:v>4.6709999999999998E-3</c:v>
                </c:pt>
                <c:pt idx="1495">
                  <c:v>4.731E-3</c:v>
                </c:pt>
                <c:pt idx="1496">
                  <c:v>4.6709999999999998E-3</c:v>
                </c:pt>
                <c:pt idx="1497">
                  <c:v>4.614E-3</c:v>
                </c:pt>
                <c:pt idx="1498">
                  <c:v>4.5580000000000004E-3</c:v>
                </c:pt>
                <c:pt idx="1499">
                  <c:v>4.5040000000000002E-3</c:v>
                </c:pt>
                <c:pt idx="1500">
                  <c:v>4.4520000000000002E-3</c:v>
                </c:pt>
                <c:pt idx="1501">
                  <c:v>4.4010000000000004E-3</c:v>
                </c:pt>
                <c:pt idx="1502">
                  <c:v>4.3530000000000001E-3</c:v>
                </c:pt>
                <c:pt idx="1503">
                  <c:v>4.3059999999999999E-3</c:v>
                </c:pt>
                <c:pt idx="1504">
                  <c:v>4.261E-3</c:v>
                </c:pt>
                <c:pt idx="1505">
                  <c:v>4.2170000000000003E-3</c:v>
                </c:pt>
                <c:pt idx="1506">
                  <c:v>4.176E-3</c:v>
                </c:pt>
                <c:pt idx="1507">
                  <c:v>4.1359999999999999E-3</c:v>
                </c:pt>
                <c:pt idx="1508">
                  <c:v>4.0980000000000001E-3</c:v>
                </c:pt>
                <c:pt idx="1509">
                  <c:v>4.0619999999999996E-3</c:v>
                </c:pt>
                <c:pt idx="1510">
                  <c:v>4.0270000000000002E-3</c:v>
                </c:pt>
                <c:pt idx="1511">
                  <c:v>3.9940000000000002E-3</c:v>
                </c:pt>
                <c:pt idx="1512">
                  <c:v>3.9630000000000004E-3</c:v>
                </c:pt>
                <c:pt idx="1513">
                  <c:v>3.934E-3</c:v>
                </c:pt>
                <c:pt idx="1514">
                  <c:v>3.9069999999999999E-3</c:v>
                </c:pt>
                <c:pt idx="1515">
                  <c:v>3.8809999999999999E-3</c:v>
                </c:pt>
                <c:pt idx="1516">
                  <c:v>3.8570000000000002E-3</c:v>
                </c:pt>
                <c:pt idx="1517">
                  <c:v>3.8349999999999999E-3</c:v>
                </c:pt>
                <c:pt idx="1518">
                  <c:v>3.8149999999999998E-3</c:v>
                </c:pt>
                <c:pt idx="1519">
                  <c:v>3.7959999999999999E-3</c:v>
                </c:pt>
                <c:pt idx="1520">
                  <c:v>3.7789999999999998E-3</c:v>
                </c:pt>
                <c:pt idx="1521">
                  <c:v>3.764E-3</c:v>
                </c:pt>
                <c:pt idx="1522">
                  <c:v>3.751E-3</c:v>
                </c:pt>
                <c:pt idx="1523">
                  <c:v>3.7399999999999998E-3</c:v>
                </c:pt>
                <c:pt idx="1524">
                  <c:v>3.7299999999999998E-3</c:v>
                </c:pt>
                <c:pt idx="1525">
                  <c:v>3.722E-3</c:v>
                </c:pt>
                <c:pt idx="1526">
                  <c:v>3.7160000000000001E-3</c:v>
                </c:pt>
                <c:pt idx="1527">
                  <c:v>3.7109999999999999E-3</c:v>
                </c:pt>
                <c:pt idx="1528">
                  <c:v>3.7090000000000001E-3</c:v>
                </c:pt>
                <c:pt idx="1529">
                  <c:v>3.7079999999999999E-3</c:v>
                </c:pt>
                <c:pt idx="1530">
                  <c:v>3.7090000000000001E-3</c:v>
                </c:pt>
                <c:pt idx="1531">
                  <c:v>3.7109999999999999E-3</c:v>
                </c:pt>
                <c:pt idx="1532">
                  <c:v>3.7160000000000001E-3</c:v>
                </c:pt>
                <c:pt idx="1533">
                  <c:v>3.722E-3</c:v>
                </c:pt>
                <c:pt idx="1534">
                  <c:v>3.7299999999999998E-3</c:v>
                </c:pt>
                <c:pt idx="1535">
                  <c:v>3.7399999999999998E-3</c:v>
                </c:pt>
                <c:pt idx="1536">
                  <c:v>3.751E-3</c:v>
                </c:pt>
                <c:pt idx="1537">
                  <c:v>3.764E-3</c:v>
                </c:pt>
                <c:pt idx="1538">
                  <c:v>3.7789999999999998E-3</c:v>
                </c:pt>
                <c:pt idx="1539">
                  <c:v>3.7959999999999999E-3</c:v>
                </c:pt>
                <c:pt idx="1540">
                  <c:v>3.8149999999999998E-3</c:v>
                </c:pt>
                <c:pt idx="1541">
                  <c:v>3.8349999999999999E-3</c:v>
                </c:pt>
                <c:pt idx="1542">
                  <c:v>3.8570000000000002E-3</c:v>
                </c:pt>
                <c:pt idx="1543">
                  <c:v>3.8809999999999999E-3</c:v>
                </c:pt>
                <c:pt idx="1544">
                  <c:v>3.9069999999999999E-3</c:v>
                </c:pt>
                <c:pt idx="1545">
                  <c:v>3.934E-3</c:v>
                </c:pt>
                <c:pt idx="1546">
                  <c:v>3.9630000000000004E-3</c:v>
                </c:pt>
                <c:pt idx="1547">
                  <c:v>3.9940000000000002E-3</c:v>
                </c:pt>
                <c:pt idx="1548">
                  <c:v>4.0270000000000002E-3</c:v>
                </c:pt>
                <c:pt idx="1549">
                  <c:v>4.0619999999999996E-3</c:v>
                </c:pt>
                <c:pt idx="1550">
                  <c:v>4.0980000000000001E-3</c:v>
                </c:pt>
                <c:pt idx="1551">
                  <c:v>4.1359999999999999E-3</c:v>
                </c:pt>
                <c:pt idx="1552">
                  <c:v>4.176E-3</c:v>
                </c:pt>
                <c:pt idx="1553">
                  <c:v>4.2170000000000003E-3</c:v>
                </c:pt>
                <c:pt idx="1554">
                  <c:v>4.261E-3</c:v>
                </c:pt>
                <c:pt idx="1555">
                  <c:v>4.3059999999999999E-3</c:v>
                </c:pt>
                <c:pt idx="1556">
                  <c:v>4.3530000000000001E-3</c:v>
                </c:pt>
                <c:pt idx="1557">
                  <c:v>4.4010000000000004E-3</c:v>
                </c:pt>
                <c:pt idx="1558">
                  <c:v>4.4520000000000002E-3</c:v>
                </c:pt>
                <c:pt idx="1559">
                  <c:v>4.5040000000000002E-3</c:v>
                </c:pt>
                <c:pt idx="1560">
                  <c:v>4.5580000000000004E-3</c:v>
                </c:pt>
                <c:pt idx="1561">
                  <c:v>4.614E-3</c:v>
                </c:pt>
                <c:pt idx="1562">
                  <c:v>4.6709999999999998E-3</c:v>
                </c:pt>
                <c:pt idx="1563">
                  <c:v>4.731E-3</c:v>
                </c:pt>
                <c:pt idx="1564">
                  <c:v>4.6709999999999998E-3</c:v>
                </c:pt>
                <c:pt idx="1565">
                  <c:v>4.614E-3</c:v>
                </c:pt>
                <c:pt idx="1566">
                  <c:v>4.5580000000000004E-3</c:v>
                </c:pt>
                <c:pt idx="1567">
                  <c:v>4.5040000000000002E-3</c:v>
                </c:pt>
                <c:pt idx="1568">
                  <c:v>4.4520000000000002E-3</c:v>
                </c:pt>
                <c:pt idx="1569">
                  <c:v>4.4019999999999997E-3</c:v>
                </c:pt>
                <c:pt idx="1570">
                  <c:v>4.3530000000000001E-3</c:v>
                </c:pt>
                <c:pt idx="1571">
                  <c:v>4.3059999999999999E-3</c:v>
                </c:pt>
                <c:pt idx="1572">
                  <c:v>4.261E-3</c:v>
                </c:pt>
                <c:pt idx="1573">
                  <c:v>4.2170000000000003E-3</c:v>
                </c:pt>
                <c:pt idx="1574">
                  <c:v>4.176E-3</c:v>
                </c:pt>
                <c:pt idx="1575">
                  <c:v>4.1359999999999999E-3</c:v>
                </c:pt>
                <c:pt idx="1576">
                  <c:v>4.0980000000000001E-3</c:v>
                </c:pt>
                <c:pt idx="1577">
                  <c:v>4.0619999999999996E-3</c:v>
                </c:pt>
                <c:pt idx="1578">
                  <c:v>4.0270000000000002E-3</c:v>
                </c:pt>
                <c:pt idx="1579">
                  <c:v>3.9940000000000002E-3</c:v>
                </c:pt>
                <c:pt idx="1580">
                  <c:v>3.9630000000000004E-3</c:v>
                </c:pt>
                <c:pt idx="1581">
                  <c:v>3.934E-3</c:v>
                </c:pt>
                <c:pt idx="1582">
                  <c:v>3.9069999999999999E-3</c:v>
                </c:pt>
                <c:pt idx="1583">
                  <c:v>3.8809999999999999E-3</c:v>
                </c:pt>
                <c:pt idx="1584">
                  <c:v>3.8570000000000002E-3</c:v>
                </c:pt>
                <c:pt idx="1585">
                  <c:v>3.8349999999999999E-3</c:v>
                </c:pt>
                <c:pt idx="1586">
                  <c:v>3.8149999999999998E-3</c:v>
                </c:pt>
                <c:pt idx="1587">
                  <c:v>3.7959999999999999E-3</c:v>
                </c:pt>
                <c:pt idx="1588">
                  <c:v>3.7789999999999998E-3</c:v>
                </c:pt>
                <c:pt idx="1589">
                  <c:v>3.764E-3</c:v>
                </c:pt>
                <c:pt idx="1590">
                  <c:v>3.751E-3</c:v>
                </c:pt>
                <c:pt idx="1591">
                  <c:v>3.7399999999999998E-3</c:v>
                </c:pt>
                <c:pt idx="1592">
                  <c:v>3.7299999999999998E-3</c:v>
                </c:pt>
                <c:pt idx="1593">
                  <c:v>3.722E-3</c:v>
                </c:pt>
                <c:pt idx="1594">
                  <c:v>3.7160000000000001E-3</c:v>
                </c:pt>
                <c:pt idx="1595">
                  <c:v>3.7109999999999999E-3</c:v>
                </c:pt>
                <c:pt idx="1596">
                  <c:v>3.7090000000000001E-3</c:v>
                </c:pt>
                <c:pt idx="1597">
                  <c:v>3.7079999999999999E-3</c:v>
                </c:pt>
                <c:pt idx="1598">
                  <c:v>3.7090000000000001E-3</c:v>
                </c:pt>
                <c:pt idx="1599">
                  <c:v>3.7109999999999999E-3</c:v>
                </c:pt>
                <c:pt idx="1600">
                  <c:v>3.7160000000000001E-3</c:v>
                </c:pt>
                <c:pt idx="1601">
                  <c:v>3.722E-3</c:v>
                </c:pt>
                <c:pt idx="1602">
                  <c:v>3.7299999999999998E-3</c:v>
                </c:pt>
                <c:pt idx="1603">
                  <c:v>3.7399999999999998E-3</c:v>
                </c:pt>
                <c:pt idx="1604">
                  <c:v>3.751E-3</c:v>
                </c:pt>
                <c:pt idx="1605">
                  <c:v>3.764E-3</c:v>
                </c:pt>
                <c:pt idx="1606">
                  <c:v>3.7789999999999998E-3</c:v>
                </c:pt>
                <c:pt idx="1607">
                  <c:v>3.7959999999999999E-3</c:v>
                </c:pt>
                <c:pt idx="1608">
                  <c:v>3.8149999999999998E-3</c:v>
                </c:pt>
                <c:pt idx="1609">
                  <c:v>3.8349999999999999E-3</c:v>
                </c:pt>
                <c:pt idx="1610">
                  <c:v>3.8570000000000002E-3</c:v>
                </c:pt>
                <c:pt idx="1611">
                  <c:v>3.8809999999999999E-3</c:v>
                </c:pt>
                <c:pt idx="1612">
                  <c:v>3.9069999999999999E-3</c:v>
                </c:pt>
                <c:pt idx="1613">
                  <c:v>3.934E-3</c:v>
                </c:pt>
                <c:pt idx="1614">
                  <c:v>3.9630000000000004E-3</c:v>
                </c:pt>
                <c:pt idx="1615">
                  <c:v>3.9940000000000002E-3</c:v>
                </c:pt>
                <c:pt idx="1616">
                  <c:v>4.0270000000000002E-3</c:v>
                </c:pt>
                <c:pt idx="1617">
                  <c:v>4.0619999999999996E-3</c:v>
                </c:pt>
                <c:pt idx="1618">
                  <c:v>4.0980000000000001E-3</c:v>
                </c:pt>
                <c:pt idx="1619">
                  <c:v>4.1359999999999999E-3</c:v>
                </c:pt>
                <c:pt idx="1620">
                  <c:v>4.176E-3</c:v>
                </c:pt>
                <c:pt idx="1621">
                  <c:v>4.2170000000000003E-3</c:v>
                </c:pt>
                <c:pt idx="1622">
                  <c:v>4.261E-3</c:v>
                </c:pt>
                <c:pt idx="1623">
                  <c:v>4.3059999999999999E-3</c:v>
                </c:pt>
                <c:pt idx="1624">
                  <c:v>4.3530000000000001E-3</c:v>
                </c:pt>
                <c:pt idx="1625">
                  <c:v>4.4010000000000004E-3</c:v>
                </c:pt>
                <c:pt idx="1626">
                  <c:v>4.4520000000000002E-3</c:v>
                </c:pt>
                <c:pt idx="1627">
                  <c:v>4.5040000000000002E-3</c:v>
                </c:pt>
                <c:pt idx="1628">
                  <c:v>4.5580000000000004E-3</c:v>
                </c:pt>
                <c:pt idx="1629">
                  <c:v>4.614E-3</c:v>
                </c:pt>
                <c:pt idx="1630">
                  <c:v>4.6709999999999998E-3</c:v>
                </c:pt>
                <c:pt idx="1631">
                  <c:v>4.731E-3</c:v>
                </c:pt>
                <c:pt idx="1632">
                  <c:v>4.6709999999999998E-3</c:v>
                </c:pt>
                <c:pt idx="1633">
                  <c:v>4.614E-3</c:v>
                </c:pt>
                <c:pt idx="1634">
                  <c:v>4.5580000000000004E-3</c:v>
                </c:pt>
                <c:pt idx="1635">
                  <c:v>4.5040000000000002E-3</c:v>
                </c:pt>
                <c:pt idx="1636">
                  <c:v>4.4520000000000002E-3</c:v>
                </c:pt>
                <c:pt idx="1637">
                  <c:v>4.4010000000000004E-3</c:v>
                </c:pt>
                <c:pt idx="1638">
                  <c:v>4.3530000000000001E-3</c:v>
                </c:pt>
                <c:pt idx="1639">
                  <c:v>4.3059999999999999E-3</c:v>
                </c:pt>
                <c:pt idx="1640">
                  <c:v>4.261E-3</c:v>
                </c:pt>
                <c:pt idx="1641">
                  <c:v>4.2170000000000003E-3</c:v>
                </c:pt>
                <c:pt idx="1642">
                  <c:v>4.176E-3</c:v>
                </c:pt>
                <c:pt idx="1643">
                  <c:v>4.1359999999999999E-3</c:v>
                </c:pt>
                <c:pt idx="1644">
                  <c:v>4.0980000000000001E-3</c:v>
                </c:pt>
                <c:pt idx="1645">
                  <c:v>4.0619999999999996E-3</c:v>
                </c:pt>
                <c:pt idx="1646">
                  <c:v>4.0270000000000002E-3</c:v>
                </c:pt>
                <c:pt idx="1647">
                  <c:v>3.9940000000000002E-3</c:v>
                </c:pt>
                <c:pt idx="1648">
                  <c:v>3.9639999999999996E-3</c:v>
                </c:pt>
                <c:pt idx="1649">
                  <c:v>3.934E-3</c:v>
                </c:pt>
                <c:pt idx="1650">
                  <c:v>3.9069999999999999E-3</c:v>
                </c:pt>
                <c:pt idx="1651">
                  <c:v>3.8809999999999999E-3</c:v>
                </c:pt>
                <c:pt idx="1652">
                  <c:v>3.8570000000000002E-3</c:v>
                </c:pt>
                <c:pt idx="1653">
                  <c:v>3.8349999999999999E-3</c:v>
                </c:pt>
                <c:pt idx="1654">
                  <c:v>3.8149999999999998E-3</c:v>
                </c:pt>
                <c:pt idx="1655">
                  <c:v>3.7959999999999999E-3</c:v>
                </c:pt>
                <c:pt idx="1656">
                  <c:v>3.7789999999999998E-3</c:v>
                </c:pt>
                <c:pt idx="1657">
                  <c:v>3.764E-3</c:v>
                </c:pt>
                <c:pt idx="1658">
                  <c:v>3.751E-3</c:v>
                </c:pt>
                <c:pt idx="1659">
                  <c:v>3.7399999999999998E-3</c:v>
                </c:pt>
                <c:pt idx="1660">
                  <c:v>3.7299999999999998E-3</c:v>
                </c:pt>
                <c:pt idx="1661">
                  <c:v>3.722E-3</c:v>
                </c:pt>
                <c:pt idx="1662">
                  <c:v>3.7160000000000001E-3</c:v>
                </c:pt>
                <c:pt idx="1663">
                  <c:v>3.7109999999999999E-3</c:v>
                </c:pt>
                <c:pt idx="1664">
                  <c:v>3.7090000000000001E-3</c:v>
                </c:pt>
                <c:pt idx="1665">
                  <c:v>3.7079999999999999E-3</c:v>
                </c:pt>
                <c:pt idx="1666">
                  <c:v>3.7090000000000001E-3</c:v>
                </c:pt>
                <c:pt idx="1667">
                  <c:v>3.7109999999999999E-3</c:v>
                </c:pt>
                <c:pt idx="1668">
                  <c:v>3.7160000000000001E-3</c:v>
                </c:pt>
                <c:pt idx="1669">
                  <c:v>3.722E-3</c:v>
                </c:pt>
                <c:pt idx="1670">
                  <c:v>3.7299999999999998E-3</c:v>
                </c:pt>
                <c:pt idx="1671">
                  <c:v>3.7399999999999998E-3</c:v>
                </c:pt>
                <c:pt idx="1672">
                  <c:v>3.751E-3</c:v>
                </c:pt>
                <c:pt idx="1673">
                  <c:v>3.764E-3</c:v>
                </c:pt>
                <c:pt idx="1674">
                  <c:v>3.7789999999999998E-3</c:v>
                </c:pt>
                <c:pt idx="1675">
                  <c:v>3.7959999999999999E-3</c:v>
                </c:pt>
                <c:pt idx="1676">
                  <c:v>3.8149999999999998E-3</c:v>
                </c:pt>
                <c:pt idx="1677">
                  <c:v>3.8349999999999999E-3</c:v>
                </c:pt>
                <c:pt idx="1678">
                  <c:v>3.8570000000000002E-3</c:v>
                </c:pt>
                <c:pt idx="1679">
                  <c:v>3.8809999999999999E-3</c:v>
                </c:pt>
                <c:pt idx="1680">
                  <c:v>3.9069999999999999E-3</c:v>
                </c:pt>
                <c:pt idx="1681">
                  <c:v>3.934E-3</c:v>
                </c:pt>
                <c:pt idx="1682">
                  <c:v>3.9630000000000004E-3</c:v>
                </c:pt>
                <c:pt idx="1683">
                  <c:v>3.9940000000000002E-3</c:v>
                </c:pt>
                <c:pt idx="1684">
                  <c:v>4.0270000000000002E-3</c:v>
                </c:pt>
                <c:pt idx="1685">
                  <c:v>4.0619999999999996E-3</c:v>
                </c:pt>
                <c:pt idx="1686">
                  <c:v>4.0980000000000001E-3</c:v>
                </c:pt>
                <c:pt idx="1687">
                  <c:v>4.1359999999999999E-3</c:v>
                </c:pt>
                <c:pt idx="1688">
                  <c:v>4.176E-3</c:v>
                </c:pt>
                <c:pt idx="1689">
                  <c:v>4.2170000000000003E-3</c:v>
                </c:pt>
                <c:pt idx="1690">
                  <c:v>4.261E-3</c:v>
                </c:pt>
                <c:pt idx="1691">
                  <c:v>4.3059999999999999E-3</c:v>
                </c:pt>
                <c:pt idx="1692">
                  <c:v>4.3530000000000001E-3</c:v>
                </c:pt>
                <c:pt idx="1693">
                  <c:v>4.4010000000000004E-3</c:v>
                </c:pt>
                <c:pt idx="1694">
                  <c:v>4.4520000000000002E-3</c:v>
                </c:pt>
                <c:pt idx="1695">
                  <c:v>4.5040000000000002E-3</c:v>
                </c:pt>
                <c:pt idx="1696">
                  <c:v>4.5580000000000004E-3</c:v>
                </c:pt>
                <c:pt idx="1697">
                  <c:v>4.614E-3</c:v>
                </c:pt>
                <c:pt idx="1698">
                  <c:v>4.6709999999999998E-3</c:v>
                </c:pt>
                <c:pt idx="1699">
                  <c:v>4.731E-3</c:v>
                </c:pt>
                <c:pt idx="1700">
                  <c:v>4.6709999999999998E-3</c:v>
                </c:pt>
                <c:pt idx="1701">
                  <c:v>4.614E-3</c:v>
                </c:pt>
                <c:pt idx="1702">
                  <c:v>4.5580000000000004E-3</c:v>
                </c:pt>
                <c:pt idx="1703">
                  <c:v>4.5040000000000002E-3</c:v>
                </c:pt>
                <c:pt idx="1704">
                  <c:v>4.4520000000000002E-3</c:v>
                </c:pt>
                <c:pt idx="1705">
                  <c:v>4.4010000000000004E-3</c:v>
                </c:pt>
                <c:pt idx="1706">
                  <c:v>4.3530000000000001E-3</c:v>
                </c:pt>
                <c:pt idx="1707">
                  <c:v>4.3059999999999999E-3</c:v>
                </c:pt>
                <c:pt idx="1708">
                  <c:v>4.261E-3</c:v>
                </c:pt>
                <c:pt idx="1709">
                  <c:v>4.2170000000000003E-3</c:v>
                </c:pt>
                <c:pt idx="1710">
                  <c:v>4.176E-3</c:v>
                </c:pt>
                <c:pt idx="1711">
                  <c:v>4.1359999999999999E-3</c:v>
                </c:pt>
                <c:pt idx="1712">
                  <c:v>4.0980000000000001E-3</c:v>
                </c:pt>
                <c:pt idx="1713">
                  <c:v>4.0619999999999996E-3</c:v>
                </c:pt>
                <c:pt idx="1714">
                  <c:v>4.0270000000000002E-3</c:v>
                </c:pt>
                <c:pt idx="1715">
                  <c:v>3.9940000000000002E-3</c:v>
                </c:pt>
                <c:pt idx="1716">
                  <c:v>3.9630000000000004E-3</c:v>
                </c:pt>
                <c:pt idx="1717">
                  <c:v>3.934E-3</c:v>
                </c:pt>
                <c:pt idx="1718">
                  <c:v>3.9069999999999999E-3</c:v>
                </c:pt>
                <c:pt idx="1719">
                  <c:v>3.8809999999999999E-3</c:v>
                </c:pt>
                <c:pt idx="1720">
                  <c:v>3.8570000000000002E-3</c:v>
                </c:pt>
                <c:pt idx="1721">
                  <c:v>3.8349999999999999E-3</c:v>
                </c:pt>
                <c:pt idx="1722">
                  <c:v>3.8149999999999998E-3</c:v>
                </c:pt>
                <c:pt idx="1723">
                  <c:v>3.7959999999999999E-3</c:v>
                </c:pt>
                <c:pt idx="1724">
                  <c:v>3.7789999999999998E-3</c:v>
                </c:pt>
                <c:pt idx="1725">
                  <c:v>3.764E-3</c:v>
                </c:pt>
                <c:pt idx="1726">
                  <c:v>3.751E-3</c:v>
                </c:pt>
                <c:pt idx="1727">
                  <c:v>3.7399999999999998E-3</c:v>
                </c:pt>
                <c:pt idx="1728">
                  <c:v>3.7299999999999998E-3</c:v>
                </c:pt>
                <c:pt idx="1729">
                  <c:v>3.722E-3</c:v>
                </c:pt>
                <c:pt idx="1730">
                  <c:v>3.7160000000000001E-3</c:v>
                </c:pt>
                <c:pt idx="1731">
                  <c:v>3.7109999999999999E-3</c:v>
                </c:pt>
                <c:pt idx="1732">
                  <c:v>3.7090000000000001E-3</c:v>
                </c:pt>
                <c:pt idx="1733">
                  <c:v>3.7079999999999999E-3</c:v>
                </c:pt>
                <c:pt idx="1734">
                  <c:v>3.7090000000000001E-3</c:v>
                </c:pt>
                <c:pt idx="1735">
                  <c:v>3.7109999999999999E-3</c:v>
                </c:pt>
                <c:pt idx="1736">
                  <c:v>3.7160000000000001E-3</c:v>
                </c:pt>
                <c:pt idx="1737">
                  <c:v>3.722E-3</c:v>
                </c:pt>
                <c:pt idx="1738">
                  <c:v>3.7299999999999998E-3</c:v>
                </c:pt>
                <c:pt idx="1739">
                  <c:v>3.7399999999999998E-3</c:v>
                </c:pt>
                <c:pt idx="1740">
                  <c:v>3.751E-3</c:v>
                </c:pt>
                <c:pt idx="1741">
                  <c:v>3.764E-3</c:v>
                </c:pt>
                <c:pt idx="1742">
                  <c:v>3.7789999999999998E-3</c:v>
                </c:pt>
                <c:pt idx="1743">
                  <c:v>3.7959999999999999E-3</c:v>
                </c:pt>
                <c:pt idx="1744">
                  <c:v>3.8149999999999998E-3</c:v>
                </c:pt>
                <c:pt idx="1745">
                  <c:v>3.8349999999999999E-3</c:v>
                </c:pt>
                <c:pt idx="1746">
                  <c:v>3.8570000000000002E-3</c:v>
                </c:pt>
                <c:pt idx="1747">
                  <c:v>3.8809999999999999E-3</c:v>
                </c:pt>
                <c:pt idx="1748">
                  <c:v>3.9069999999999999E-3</c:v>
                </c:pt>
                <c:pt idx="1749">
                  <c:v>3.934E-3</c:v>
                </c:pt>
                <c:pt idx="1750">
                  <c:v>3.9639999999999996E-3</c:v>
                </c:pt>
                <c:pt idx="1751">
                  <c:v>3.9940000000000002E-3</c:v>
                </c:pt>
                <c:pt idx="1752">
                  <c:v>4.0270000000000002E-3</c:v>
                </c:pt>
                <c:pt idx="1753">
                  <c:v>4.0619999999999996E-3</c:v>
                </c:pt>
                <c:pt idx="1754">
                  <c:v>4.0980000000000001E-3</c:v>
                </c:pt>
                <c:pt idx="1755">
                  <c:v>4.1359999999999999E-3</c:v>
                </c:pt>
                <c:pt idx="1756">
                  <c:v>4.176E-3</c:v>
                </c:pt>
                <c:pt idx="1757">
                  <c:v>4.2170000000000003E-3</c:v>
                </c:pt>
                <c:pt idx="1758">
                  <c:v>4.261E-3</c:v>
                </c:pt>
                <c:pt idx="1759">
                  <c:v>4.3059999999999999E-3</c:v>
                </c:pt>
                <c:pt idx="1760">
                  <c:v>4.3530000000000001E-3</c:v>
                </c:pt>
                <c:pt idx="1761">
                  <c:v>4.4010000000000004E-3</c:v>
                </c:pt>
                <c:pt idx="1762">
                  <c:v>4.4520000000000002E-3</c:v>
                </c:pt>
                <c:pt idx="1763">
                  <c:v>4.5040000000000002E-3</c:v>
                </c:pt>
                <c:pt idx="1764">
                  <c:v>4.5580000000000004E-3</c:v>
                </c:pt>
                <c:pt idx="1765">
                  <c:v>4.614E-3</c:v>
                </c:pt>
                <c:pt idx="1766">
                  <c:v>4.6709999999999998E-3</c:v>
                </c:pt>
                <c:pt idx="1767">
                  <c:v>4.731E-3</c:v>
                </c:pt>
                <c:pt idx="1768">
                  <c:v>4.6759999999999996E-3</c:v>
                </c:pt>
                <c:pt idx="1769">
                  <c:v>4.6230000000000004E-3</c:v>
                </c:pt>
                <c:pt idx="1770">
                  <c:v>4.5710000000000004E-3</c:v>
                </c:pt>
                <c:pt idx="1771">
                  <c:v>4.522E-3</c:v>
                </c:pt>
                <c:pt idx="1772">
                  <c:v>4.4739999999999997E-3</c:v>
                </c:pt>
                <c:pt idx="1773">
                  <c:v>4.4279999999999996E-3</c:v>
                </c:pt>
                <c:pt idx="1774">
                  <c:v>4.3839999999999999E-3</c:v>
                </c:pt>
                <c:pt idx="1775">
                  <c:v>4.3410000000000002E-3</c:v>
                </c:pt>
                <c:pt idx="1776">
                  <c:v>4.3010000000000001E-3</c:v>
                </c:pt>
                <c:pt idx="1777">
                  <c:v>4.2620000000000002E-3</c:v>
                </c:pt>
                <c:pt idx="1778">
                  <c:v>4.2240000000000003E-3</c:v>
                </c:pt>
                <c:pt idx="1779">
                  <c:v>4.189E-3</c:v>
                </c:pt>
                <c:pt idx="1780">
                  <c:v>4.1549999999999998E-3</c:v>
                </c:pt>
                <c:pt idx="1781">
                  <c:v>4.1240000000000001E-3</c:v>
                </c:pt>
                <c:pt idx="1782">
                  <c:v>4.0940000000000004E-3</c:v>
                </c:pt>
                <c:pt idx="1783">
                  <c:v>4.065E-3</c:v>
                </c:pt>
                <c:pt idx="1784">
                  <c:v>4.0390000000000001E-3</c:v>
                </c:pt>
                <c:pt idx="1785">
                  <c:v>4.0140000000000002E-3</c:v>
                </c:pt>
                <c:pt idx="1786">
                  <c:v>3.9909999999999998E-3</c:v>
                </c:pt>
                <c:pt idx="1787">
                  <c:v>3.9699999999999996E-3</c:v>
                </c:pt>
                <c:pt idx="1788">
                  <c:v>3.9500000000000004E-3</c:v>
                </c:pt>
                <c:pt idx="1789">
                  <c:v>3.9319999999999997E-3</c:v>
                </c:pt>
                <c:pt idx="1790">
                  <c:v>3.9170000000000003E-3</c:v>
                </c:pt>
                <c:pt idx="1791">
                  <c:v>3.9020000000000001E-3</c:v>
                </c:pt>
                <c:pt idx="1792">
                  <c:v>3.8899999999999998E-3</c:v>
                </c:pt>
                <c:pt idx="1793">
                  <c:v>3.8790000000000001E-3</c:v>
                </c:pt>
                <c:pt idx="1794">
                  <c:v>3.8709999999999999E-3</c:v>
                </c:pt>
                <c:pt idx="1795">
                  <c:v>3.8630000000000001E-3</c:v>
                </c:pt>
                <c:pt idx="1796">
                  <c:v>3.8579999999999999E-3</c:v>
                </c:pt>
                <c:pt idx="1797">
                  <c:v>3.8549999999999999E-3</c:v>
                </c:pt>
                <c:pt idx="1798">
                  <c:v>3.8530000000000001E-3</c:v>
                </c:pt>
                <c:pt idx="1799">
                  <c:v>3.8530000000000001E-3</c:v>
                </c:pt>
                <c:pt idx="1800">
                  <c:v>3.8549999999999999E-3</c:v>
                </c:pt>
                <c:pt idx="1801">
                  <c:v>3.8579999999999999E-3</c:v>
                </c:pt>
                <c:pt idx="1802">
                  <c:v>3.8630000000000001E-3</c:v>
                </c:pt>
                <c:pt idx="1803">
                  <c:v>3.8709999999999999E-3</c:v>
                </c:pt>
                <c:pt idx="1804">
                  <c:v>3.8790000000000001E-3</c:v>
                </c:pt>
                <c:pt idx="1805">
                  <c:v>3.8899999999999998E-3</c:v>
                </c:pt>
                <c:pt idx="1806">
                  <c:v>3.9020000000000001E-3</c:v>
                </c:pt>
                <c:pt idx="1807">
                  <c:v>3.9170000000000003E-3</c:v>
                </c:pt>
                <c:pt idx="1808">
                  <c:v>3.9319999999999997E-3</c:v>
                </c:pt>
                <c:pt idx="1809">
                  <c:v>3.9500000000000004E-3</c:v>
                </c:pt>
                <c:pt idx="1810">
                  <c:v>3.9699999999999996E-3</c:v>
                </c:pt>
                <c:pt idx="1811">
                  <c:v>3.9909999999999998E-3</c:v>
                </c:pt>
                <c:pt idx="1812">
                  <c:v>4.0140000000000002E-3</c:v>
                </c:pt>
                <c:pt idx="1813">
                  <c:v>4.0390000000000001E-3</c:v>
                </c:pt>
                <c:pt idx="1814">
                  <c:v>4.065E-3</c:v>
                </c:pt>
                <c:pt idx="1815">
                  <c:v>4.0940000000000004E-3</c:v>
                </c:pt>
                <c:pt idx="1816">
                  <c:v>4.1240000000000001E-3</c:v>
                </c:pt>
                <c:pt idx="1817">
                  <c:v>4.1549999999999998E-3</c:v>
                </c:pt>
                <c:pt idx="1818">
                  <c:v>4.189E-3</c:v>
                </c:pt>
                <c:pt idx="1819">
                  <c:v>4.2249999999999996E-3</c:v>
                </c:pt>
                <c:pt idx="1820">
                  <c:v>4.2620000000000002E-3</c:v>
                </c:pt>
                <c:pt idx="1821">
                  <c:v>4.3010000000000001E-3</c:v>
                </c:pt>
                <c:pt idx="1822">
                  <c:v>4.3410000000000002E-3</c:v>
                </c:pt>
                <c:pt idx="1823">
                  <c:v>4.3839999999999999E-3</c:v>
                </c:pt>
                <c:pt idx="1824">
                  <c:v>4.4279999999999996E-3</c:v>
                </c:pt>
                <c:pt idx="1825">
                  <c:v>4.4739999999999997E-3</c:v>
                </c:pt>
                <c:pt idx="1826">
                  <c:v>4.522E-3</c:v>
                </c:pt>
                <c:pt idx="1827">
                  <c:v>4.5710000000000004E-3</c:v>
                </c:pt>
                <c:pt idx="1828">
                  <c:v>4.6230000000000004E-3</c:v>
                </c:pt>
                <c:pt idx="1829">
                  <c:v>4.6759999999999996E-3</c:v>
                </c:pt>
                <c:pt idx="1830">
                  <c:v>4.731E-3</c:v>
                </c:pt>
                <c:pt idx="1831">
                  <c:v>4.777E-3</c:v>
                </c:pt>
                <c:pt idx="1832">
                  <c:v>4.8260000000000004E-3</c:v>
                </c:pt>
                <c:pt idx="1833">
                  <c:v>4.8760000000000001E-3</c:v>
                </c:pt>
                <c:pt idx="1834">
                  <c:v>4.921E-3</c:v>
                </c:pt>
                <c:pt idx="1835">
                  <c:v>4.9680000000000002E-3</c:v>
                </c:pt>
                <c:pt idx="1836">
                  <c:v>4.9150000000000001E-3</c:v>
                </c:pt>
                <c:pt idx="1837">
                  <c:v>4.8640000000000003E-3</c:v>
                </c:pt>
                <c:pt idx="1838">
                  <c:v>4.8149999999999998E-3</c:v>
                </c:pt>
                <c:pt idx="1839">
                  <c:v>4.7670000000000004E-3</c:v>
                </c:pt>
                <c:pt idx="1840">
                  <c:v>4.7210000000000004E-3</c:v>
                </c:pt>
                <c:pt idx="1841">
                  <c:v>4.6769999999999997E-3</c:v>
                </c:pt>
                <c:pt idx="1842">
                  <c:v>4.6350000000000002E-3</c:v>
                </c:pt>
                <c:pt idx="1843">
                  <c:v>4.594E-3</c:v>
                </c:pt>
                <c:pt idx="1844">
                  <c:v>4.5560000000000002E-3</c:v>
                </c:pt>
                <c:pt idx="1845">
                  <c:v>4.5189999999999996E-3</c:v>
                </c:pt>
                <c:pt idx="1846">
                  <c:v>4.4840000000000001E-3</c:v>
                </c:pt>
                <c:pt idx="1847">
                  <c:v>4.45E-3</c:v>
                </c:pt>
                <c:pt idx="1848">
                  <c:v>4.4180000000000001E-3</c:v>
                </c:pt>
                <c:pt idx="1849">
                  <c:v>4.3880000000000004E-3</c:v>
                </c:pt>
                <c:pt idx="1850">
                  <c:v>4.3600000000000002E-3</c:v>
                </c:pt>
                <c:pt idx="1851">
                  <c:v>4.3340000000000002E-3</c:v>
                </c:pt>
                <c:pt idx="1852">
                  <c:v>4.3090000000000003E-3</c:v>
                </c:pt>
                <c:pt idx="1853">
                  <c:v>4.287E-3</c:v>
                </c:pt>
                <c:pt idx="1854">
                  <c:v>4.2659999999999998E-3</c:v>
                </c:pt>
                <c:pt idx="1855">
                  <c:v>4.2459999999999998E-3</c:v>
                </c:pt>
                <c:pt idx="1856">
                  <c:v>4.2290000000000001E-3</c:v>
                </c:pt>
                <c:pt idx="1857">
                  <c:v>4.2129999999999997E-3</c:v>
                </c:pt>
                <c:pt idx="1858">
                  <c:v>4.1989999999999996E-3</c:v>
                </c:pt>
                <c:pt idx="1859">
                  <c:v>4.1869999999999997E-3</c:v>
                </c:pt>
                <c:pt idx="1860">
                  <c:v>4.176E-3</c:v>
                </c:pt>
                <c:pt idx="1861">
                  <c:v>4.1679999999999998E-3</c:v>
                </c:pt>
                <c:pt idx="1862">
                  <c:v>4.1609999999999998E-3</c:v>
                </c:pt>
                <c:pt idx="1863">
                  <c:v>4.156E-3</c:v>
                </c:pt>
                <c:pt idx="1864">
                  <c:v>4.1520000000000003E-3</c:v>
                </c:pt>
                <c:pt idx="1865">
                  <c:v>4.1510000000000002E-3</c:v>
                </c:pt>
                <c:pt idx="1866">
                  <c:v>4.1510000000000002E-3</c:v>
                </c:pt>
                <c:pt idx="1867">
                  <c:v>4.1529999999999996E-3</c:v>
                </c:pt>
                <c:pt idx="1868">
                  <c:v>4.1570000000000001E-3</c:v>
                </c:pt>
                <c:pt idx="1869">
                  <c:v>4.1619999999999999E-3</c:v>
                </c:pt>
                <c:pt idx="1870">
                  <c:v>4.169E-3</c:v>
                </c:pt>
                <c:pt idx="1871">
                  <c:v>4.1780000000000003E-3</c:v>
                </c:pt>
                <c:pt idx="1872">
                  <c:v>4.189E-3</c:v>
                </c:pt>
                <c:pt idx="1873">
                  <c:v>4.202E-3</c:v>
                </c:pt>
                <c:pt idx="1874">
                  <c:v>4.2160000000000001E-3</c:v>
                </c:pt>
                <c:pt idx="1875">
                  <c:v>4.2319999999999997E-3</c:v>
                </c:pt>
                <c:pt idx="1876">
                  <c:v>4.2500000000000003E-3</c:v>
                </c:pt>
                <c:pt idx="1877">
                  <c:v>4.2700000000000004E-3</c:v>
                </c:pt>
                <c:pt idx="1878">
                  <c:v>4.2909999999999997E-3</c:v>
                </c:pt>
                <c:pt idx="1879">
                  <c:v>4.3140000000000001E-3</c:v>
                </c:pt>
                <c:pt idx="1880">
                  <c:v>4.339E-3</c:v>
                </c:pt>
                <c:pt idx="1881">
                  <c:v>4.3660000000000001E-3</c:v>
                </c:pt>
                <c:pt idx="1882">
                  <c:v>4.3949999999999996E-3</c:v>
                </c:pt>
                <c:pt idx="1883">
                  <c:v>4.4250000000000001E-3</c:v>
                </c:pt>
                <c:pt idx="1884">
                  <c:v>4.457E-3</c:v>
                </c:pt>
                <c:pt idx="1885">
                  <c:v>4.4910000000000002E-3</c:v>
                </c:pt>
                <c:pt idx="1886">
                  <c:v>4.5259999999999996E-3</c:v>
                </c:pt>
                <c:pt idx="1887">
                  <c:v>4.5640000000000003E-3</c:v>
                </c:pt>
                <c:pt idx="1888">
                  <c:v>4.6030000000000003E-3</c:v>
                </c:pt>
                <c:pt idx="1889">
                  <c:v>4.6439999999999997E-3</c:v>
                </c:pt>
                <c:pt idx="1890">
                  <c:v>4.6860000000000001E-3</c:v>
                </c:pt>
                <c:pt idx="1891">
                  <c:v>4.731E-3</c:v>
                </c:pt>
                <c:pt idx="1892">
                  <c:v>4.7600000000000003E-3</c:v>
                </c:pt>
                <c:pt idx="1893">
                  <c:v>4.7910000000000001E-3</c:v>
                </c:pt>
                <c:pt idx="1894">
                  <c:v>4.823E-3</c:v>
                </c:pt>
                <c:pt idx="1895">
                  <c:v>4.8580000000000003E-3</c:v>
                </c:pt>
                <c:pt idx="1896">
                  <c:v>4.8939999999999999E-3</c:v>
                </c:pt>
                <c:pt idx="1897">
                  <c:v>4.9220000000000002E-3</c:v>
                </c:pt>
                <c:pt idx="1898">
                  <c:v>4.9529999999999999E-3</c:v>
                </c:pt>
                <c:pt idx="1899">
                  <c:v>4.9849999999999998E-3</c:v>
                </c:pt>
                <c:pt idx="1900">
                  <c:v>5.019E-3</c:v>
                </c:pt>
                <c:pt idx="1901">
                  <c:v>5.0549999999999996E-3</c:v>
                </c:pt>
                <c:pt idx="1902">
                  <c:v>5.078E-3</c:v>
                </c:pt>
                <c:pt idx="1903">
                  <c:v>5.104E-3</c:v>
                </c:pt>
                <c:pt idx="1904">
                  <c:v>5.045E-3</c:v>
                </c:pt>
                <c:pt idx="1905">
                  <c:v>4.9880000000000002E-3</c:v>
                </c:pt>
                <c:pt idx="1906">
                  <c:v>4.9329999999999999E-3</c:v>
                </c:pt>
                <c:pt idx="1907">
                  <c:v>4.8799999999999998E-3</c:v>
                </c:pt>
                <c:pt idx="1908">
                  <c:v>4.8279999999999998E-3</c:v>
                </c:pt>
                <c:pt idx="1909">
                  <c:v>4.7780000000000001E-3</c:v>
                </c:pt>
                <c:pt idx="1910">
                  <c:v>4.7299999999999998E-3</c:v>
                </c:pt>
                <c:pt idx="1911">
                  <c:v>4.6839999999999998E-3</c:v>
                </c:pt>
                <c:pt idx="1912">
                  <c:v>4.6389999999999999E-3</c:v>
                </c:pt>
                <c:pt idx="1913">
                  <c:v>4.5960000000000003E-3</c:v>
                </c:pt>
                <c:pt idx="1914">
                  <c:v>4.555E-3</c:v>
                </c:pt>
                <c:pt idx="1915">
                  <c:v>4.516E-3</c:v>
                </c:pt>
                <c:pt idx="1916">
                  <c:v>4.4780000000000002E-3</c:v>
                </c:pt>
                <c:pt idx="1917">
                  <c:v>4.4429999999999999E-3</c:v>
                </c:pt>
                <c:pt idx="1918">
                  <c:v>4.4089999999999997E-3</c:v>
                </c:pt>
                <c:pt idx="1919">
                  <c:v>4.3769999999999998E-3</c:v>
                </c:pt>
                <c:pt idx="1920">
                  <c:v>4.346E-3</c:v>
                </c:pt>
                <c:pt idx="1921">
                  <c:v>4.3179999999999998E-3</c:v>
                </c:pt>
                <c:pt idx="1922">
                  <c:v>4.2909999999999997E-3</c:v>
                </c:pt>
                <c:pt idx="1923">
                  <c:v>4.2659999999999998E-3</c:v>
                </c:pt>
                <c:pt idx="1924">
                  <c:v>4.2420000000000001E-3</c:v>
                </c:pt>
                <c:pt idx="1925">
                  <c:v>4.2209999999999999E-3</c:v>
                </c:pt>
                <c:pt idx="1926">
                  <c:v>4.2009999999999999E-3</c:v>
                </c:pt>
                <c:pt idx="1927">
                  <c:v>4.1830000000000001E-3</c:v>
                </c:pt>
                <c:pt idx="1928">
                  <c:v>4.1669999999999997E-3</c:v>
                </c:pt>
                <c:pt idx="1929">
                  <c:v>4.1520000000000003E-3</c:v>
                </c:pt>
                <c:pt idx="1930">
                  <c:v>4.1399999999999996E-3</c:v>
                </c:pt>
                <c:pt idx="1931">
                  <c:v>4.1289999999999999E-3</c:v>
                </c:pt>
                <c:pt idx="1932">
                  <c:v>4.1190000000000003E-3</c:v>
                </c:pt>
                <c:pt idx="1933">
                  <c:v>4.1120000000000002E-3</c:v>
                </c:pt>
                <c:pt idx="1934">
                  <c:v>4.1060000000000003E-3</c:v>
                </c:pt>
                <c:pt idx="1935">
                  <c:v>4.1019999999999997E-3</c:v>
                </c:pt>
                <c:pt idx="1936">
                  <c:v>4.1000000000000003E-3</c:v>
                </c:pt>
                <c:pt idx="1937">
                  <c:v>4.1000000000000003E-3</c:v>
                </c:pt>
                <c:pt idx="1938">
                  <c:v>4.1019999999999997E-3</c:v>
                </c:pt>
                <c:pt idx="1939">
                  <c:v>4.1050000000000001E-3</c:v>
                </c:pt>
                <c:pt idx="1940">
                  <c:v>4.1099999999999999E-3</c:v>
                </c:pt>
                <c:pt idx="1941">
                  <c:v>4.1159999999999999E-3</c:v>
                </c:pt>
                <c:pt idx="1942">
                  <c:v>4.1250000000000002E-3</c:v>
                </c:pt>
                <c:pt idx="1943">
                  <c:v>4.1349999999999998E-3</c:v>
                </c:pt>
                <c:pt idx="1944">
                  <c:v>4.1469999999999996E-3</c:v>
                </c:pt>
                <c:pt idx="1945">
                  <c:v>4.1609999999999998E-3</c:v>
                </c:pt>
                <c:pt idx="1946">
                  <c:v>4.1770000000000002E-3</c:v>
                </c:pt>
                <c:pt idx="1947">
                  <c:v>4.1939999999999998E-3</c:v>
                </c:pt>
                <c:pt idx="1948">
                  <c:v>4.2129999999999997E-3</c:v>
                </c:pt>
                <c:pt idx="1949">
                  <c:v>4.2339999999999999E-3</c:v>
                </c:pt>
                <c:pt idx="1950">
                  <c:v>4.2570000000000004E-3</c:v>
                </c:pt>
                <c:pt idx="1951">
                  <c:v>4.2810000000000001E-3</c:v>
                </c:pt>
                <c:pt idx="1952">
                  <c:v>4.3080000000000002E-3</c:v>
                </c:pt>
                <c:pt idx="1953">
                  <c:v>4.3350000000000003E-3</c:v>
                </c:pt>
                <c:pt idx="1954">
                  <c:v>4.365E-3</c:v>
                </c:pt>
                <c:pt idx="1955">
                  <c:v>4.3969999999999999E-3</c:v>
                </c:pt>
                <c:pt idx="1956">
                  <c:v>4.4299999999999999E-3</c:v>
                </c:pt>
                <c:pt idx="1957">
                  <c:v>4.4650000000000002E-3</c:v>
                </c:pt>
                <c:pt idx="1958">
                  <c:v>4.4819999999999999E-3</c:v>
                </c:pt>
                <c:pt idx="1959">
                  <c:v>4.5009999999999998E-3</c:v>
                </c:pt>
                <c:pt idx="1960">
                  <c:v>4.522E-3</c:v>
                </c:pt>
                <c:pt idx="1961">
                  <c:v>4.5440000000000003E-3</c:v>
                </c:pt>
                <c:pt idx="1962">
                  <c:v>4.5690000000000001E-3</c:v>
                </c:pt>
                <c:pt idx="1963">
                  <c:v>4.594E-3</c:v>
                </c:pt>
                <c:pt idx="1964">
                  <c:v>4.6220000000000002E-3</c:v>
                </c:pt>
                <c:pt idx="1965">
                  <c:v>4.6350000000000002E-3</c:v>
                </c:pt>
                <c:pt idx="1966">
                  <c:v>4.6490000000000004E-3</c:v>
                </c:pt>
                <c:pt idx="1967">
                  <c:v>4.6649999999999999E-3</c:v>
                </c:pt>
                <c:pt idx="1968">
                  <c:v>4.6820000000000004E-3</c:v>
                </c:pt>
                <c:pt idx="1969">
                  <c:v>4.7019999999999996E-3</c:v>
                </c:pt>
                <c:pt idx="1970">
                  <c:v>4.7149999999999996E-3</c:v>
                </c:pt>
                <c:pt idx="1971">
                  <c:v>4.731E-3</c:v>
                </c:pt>
                <c:pt idx="1972">
                  <c:v>4.6820000000000004E-3</c:v>
                </c:pt>
                <c:pt idx="1973">
                  <c:v>4.6350000000000002E-3</c:v>
                </c:pt>
                <c:pt idx="1974">
                  <c:v>4.5900000000000003E-3</c:v>
                </c:pt>
                <c:pt idx="1975">
                  <c:v>4.5469999999999998E-3</c:v>
                </c:pt>
                <c:pt idx="1976">
                  <c:v>4.5059999999999996E-3</c:v>
                </c:pt>
                <c:pt idx="1977">
                  <c:v>4.4660000000000004E-3</c:v>
                </c:pt>
                <c:pt idx="1978">
                  <c:v>4.4279999999999996E-3</c:v>
                </c:pt>
                <c:pt idx="1979">
                  <c:v>4.3920000000000001E-3</c:v>
                </c:pt>
                <c:pt idx="1980">
                  <c:v>4.3569999999999998E-3</c:v>
                </c:pt>
                <c:pt idx="1981">
                  <c:v>4.3249999999999999E-3</c:v>
                </c:pt>
                <c:pt idx="1982">
                  <c:v>4.2940000000000001E-3</c:v>
                </c:pt>
                <c:pt idx="1983">
                  <c:v>4.2649999999999997E-3</c:v>
                </c:pt>
                <c:pt idx="1984">
                  <c:v>4.2379999999999996E-3</c:v>
                </c:pt>
                <c:pt idx="1985">
                  <c:v>4.2119999999999996E-3</c:v>
                </c:pt>
                <c:pt idx="1986">
                  <c:v>4.1879999999999999E-3</c:v>
                </c:pt>
                <c:pt idx="1987">
                  <c:v>4.1660000000000004E-3</c:v>
                </c:pt>
                <c:pt idx="1988">
                  <c:v>4.1460000000000004E-3</c:v>
                </c:pt>
                <c:pt idx="1989">
                  <c:v>4.1279999999999997E-3</c:v>
                </c:pt>
                <c:pt idx="1990">
                  <c:v>4.1110000000000001E-3</c:v>
                </c:pt>
                <c:pt idx="1991">
                  <c:v>4.0959999999999998E-3</c:v>
                </c:pt>
                <c:pt idx="1992">
                  <c:v>4.0829999999999998E-3</c:v>
                </c:pt>
                <c:pt idx="1993">
                  <c:v>4.0720000000000001E-3</c:v>
                </c:pt>
                <c:pt idx="1994">
                  <c:v>4.0619999999999996E-3</c:v>
                </c:pt>
                <c:pt idx="1995">
                  <c:v>4.0540000000000003E-3</c:v>
                </c:pt>
                <c:pt idx="1996">
                  <c:v>4.0480000000000004E-3</c:v>
                </c:pt>
                <c:pt idx="1997">
                  <c:v>4.0439999999999999E-3</c:v>
                </c:pt>
                <c:pt idx="1998">
                  <c:v>4.0410000000000003E-3</c:v>
                </c:pt>
                <c:pt idx="1999">
                  <c:v>4.0410000000000003E-3</c:v>
                </c:pt>
                <c:pt idx="2000">
                  <c:v>4.0419999999999996E-3</c:v>
                </c:pt>
                <c:pt idx="2001">
                  <c:v>4.0439999999999999E-3</c:v>
                </c:pt>
                <c:pt idx="2002">
                  <c:v>4.0489999999999996E-3</c:v>
                </c:pt>
                <c:pt idx="2003">
                  <c:v>4.0549999999999996E-3</c:v>
                </c:pt>
                <c:pt idx="2004">
                  <c:v>4.0629999999999998E-3</c:v>
                </c:pt>
                <c:pt idx="2005">
                  <c:v>4.0730000000000002E-3</c:v>
                </c:pt>
                <c:pt idx="2006">
                  <c:v>4.0850000000000001E-3</c:v>
                </c:pt>
                <c:pt idx="2007">
                  <c:v>4.0980000000000001E-3</c:v>
                </c:pt>
                <c:pt idx="2008">
                  <c:v>4.1130000000000003E-3</c:v>
                </c:pt>
                <c:pt idx="2009">
                  <c:v>4.13E-3</c:v>
                </c:pt>
                <c:pt idx="2010">
                  <c:v>4.1489999999999999E-3</c:v>
                </c:pt>
                <c:pt idx="2011">
                  <c:v>4.1700000000000001E-3</c:v>
                </c:pt>
                <c:pt idx="2012">
                  <c:v>4.1920000000000004E-3</c:v>
                </c:pt>
                <c:pt idx="2013">
                  <c:v>4.2160000000000001E-3</c:v>
                </c:pt>
                <c:pt idx="2014">
                  <c:v>4.2420000000000001E-3</c:v>
                </c:pt>
                <c:pt idx="2015">
                  <c:v>4.2690000000000002E-3</c:v>
                </c:pt>
                <c:pt idx="2016">
                  <c:v>4.2979999999999997E-3</c:v>
                </c:pt>
                <c:pt idx="2017">
                  <c:v>4.3299999999999996E-3</c:v>
                </c:pt>
                <c:pt idx="2018">
                  <c:v>4.3620000000000004E-3</c:v>
                </c:pt>
                <c:pt idx="2019">
                  <c:v>4.3969999999999999E-3</c:v>
                </c:pt>
                <c:pt idx="2020">
                  <c:v>4.4079999999999996E-3</c:v>
                </c:pt>
                <c:pt idx="2021">
                  <c:v>4.4209999999999996E-3</c:v>
                </c:pt>
                <c:pt idx="2022">
                  <c:v>4.4349999999999997E-3</c:v>
                </c:pt>
                <c:pt idx="2023">
                  <c:v>4.4510000000000001E-3</c:v>
                </c:pt>
                <c:pt idx="2024">
                  <c:v>4.4689999999999999E-3</c:v>
                </c:pt>
                <c:pt idx="2025">
                  <c:v>4.4889999999999999E-3</c:v>
                </c:pt>
                <c:pt idx="2026">
                  <c:v>4.4999999999999997E-3</c:v>
                </c:pt>
                <c:pt idx="2027">
                  <c:v>4.5129999999999997E-3</c:v>
                </c:pt>
                <c:pt idx="2028">
                  <c:v>4.5279999999999999E-3</c:v>
                </c:pt>
                <c:pt idx="2029">
                  <c:v>4.5440000000000003E-3</c:v>
                </c:pt>
                <c:pt idx="2030">
                  <c:v>4.5630000000000002E-3</c:v>
                </c:pt>
                <c:pt idx="2031">
                  <c:v>4.5830000000000003E-3</c:v>
                </c:pt>
                <c:pt idx="2032">
                  <c:v>4.5960000000000003E-3</c:v>
                </c:pt>
                <c:pt idx="2033">
                  <c:v>4.6109999999999996E-3</c:v>
                </c:pt>
                <c:pt idx="2034">
                  <c:v>4.627E-3</c:v>
                </c:pt>
                <c:pt idx="2035">
                  <c:v>4.646E-3</c:v>
                </c:pt>
                <c:pt idx="2036">
                  <c:v>4.666E-3</c:v>
                </c:pt>
                <c:pt idx="2037">
                  <c:v>4.6860000000000001E-3</c:v>
                </c:pt>
                <c:pt idx="2038">
                  <c:v>4.7080000000000004E-3</c:v>
                </c:pt>
                <c:pt idx="2039">
                  <c:v>4.731E-3</c:v>
                </c:pt>
                <c:pt idx="2040">
                  <c:v>4.6899999999999997E-3</c:v>
                </c:pt>
                <c:pt idx="2041">
                  <c:v>4.6509999999999998E-3</c:v>
                </c:pt>
                <c:pt idx="2042">
                  <c:v>4.614E-3</c:v>
                </c:pt>
                <c:pt idx="2043">
                  <c:v>4.5789999999999997E-3</c:v>
                </c:pt>
                <c:pt idx="2044">
                  <c:v>4.5450000000000004E-3</c:v>
                </c:pt>
                <c:pt idx="2045">
                  <c:v>4.5129999999999997E-3</c:v>
                </c:pt>
                <c:pt idx="2046">
                  <c:v>4.483E-3</c:v>
                </c:pt>
                <c:pt idx="2047">
                  <c:v>4.4549999999999998E-3</c:v>
                </c:pt>
                <c:pt idx="2048">
                  <c:v>4.4279999999999996E-3</c:v>
                </c:pt>
                <c:pt idx="2049">
                  <c:v>4.4039999999999999E-3</c:v>
                </c:pt>
                <c:pt idx="2050">
                  <c:v>4.3810000000000003E-3</c:v>
                </c:pt>
                <c:pt idx="2051">
                  <c:v>4.359E-3</c:v>
                </c:pt>
                <c:pt idx="2052">
                  <c:v>4.3400000000000001E-3</c:v>
                </c:pt>
                <c:pt idx="2053">
                  <c:v>4.3220000000000003E-3</c:v>
                </c:pt>
                <c:pt idx="2054">
                  <c:v>4.3070000000000001E-3</c:v>
                </c:pt>
                <c:pt idx="2055">
                  <c:v>4.2919999999999998E-3</c:v>
                </c:pt>
                <c:pt idx="2056">
                  <c:v>4.28E-3</c:v>
                </c:pt>
                <c:pt idx="2057">
                  <c:v>4.2690000000000002E-3</c:v>
                </c:pt>
                <c:pt idx="2058">
                  <c:v>4.261E-3</c:v>
                </c:pt>
                <c:pt idx="2059">
                  <c:v>4.254E-3</c:v>
                </c:pt>
                <c:pt idx="2060">
                  <c:v>4.248E-3</c:v>
                </c:pt>
                <c:pt idx="2061">
                  <c:v>4.2449999999999996E-3</c:v>
                </c:pt>
                <c:pt idx="2062">
                  <c:v>4.2430000000000002E-3</c:v>
                </c:pt>
                <c:pt idx="2063">
                  <c:v>4.2430000000000002E-3</c:v>
                </c:pt>
                <c:pt idx="2064">
                  <c:v>4.2449999999999996E-3</c:v>
                </c:pt>
                <c:pt idx="2065">
                  <c:v>4.2490000000000002E-3</c:v>
                </c:pt>
                <c:pt idx="2066">
                  <c:v>4.254E-3</c:v>
                </c:pt>
                <c:pt idx="2067">
                  <c:v>4.261E-3</c:v>
                </c:pt>
                <c:pt idx="2068">
                  <c:v>4.2700000000000004E-3</c:v>
                </c:pt>
                <c:pt idx="2069">
                  <c:v>4.2810000000000001E-3</c:v>
                </c:pt>
                <c:pt idx="2070">
                  <c:v>4.2929999999999999E-3</c:v>
                </c:pt>
                <c:pt idx="2071">
                  <c:v>4.3070000000000001E-3</c:v>
                </c:pt>
                <c:pt idx="2072">
                  <c:v>4.3229999999999996E-3</c:v>
                </c:pt>
                <c:pt idx="2073">
                  <c:v>4.3410000000000002E-3</c:v>
                </c:pt>
                <c:pt idx="2074">
                  <c:v>4.3600000000000002E-3</c:v>
                </c:pt>
                <c:pt idx="2075">
                  <c:v>4.3819999999999996E-3</c:v>
                </c:pt>
                <c:pt idx="2076">
                  <c:v>4.4050000000000001E-3</c:v>
                </c:pt>
                <c:pt idx="2077">
                  <c:v>4.4299999999999999E-3</c:v>
                </c:pt>
                <c:pt idx="2078">
                  <c:v>4.4559999999999999E-3</c:v>
                </c:pt>
                <c:pt idx="2079">
                  <c:v>4.4640000000000001E-3</c:v>
                </c:pt>
                <c:pt idx="2080">
                  <c:v>4.4730000000000004E-3</c:v>
                </c:pt>
                <c:pt idx="2081">
                  <c:v>4.4840000000000001E-3</c:v>
                </c:pt>
                <c:pt idx="2082">
                  <c:v>4.4970000000000001E-3</c:v>
                </c:pt>
                <c:pt idx="2083">
                  <c:v>4.5120000000000004E-3</c:v>
                </c:pt>
                <c:pt idx="2084">
                  <c:v>4.529E-3</c:v>
                </c:pt>
                <c:pt idx="2085">
                  <c:v>4.5370000000000002E-3</c:v>
                </c:pt>
                <c:pt idx="2086">
                  <c:v>4.548E-3</c:v>
                </c:pt>
                <c:pt idx="2087">
                  <c:v>4.5599999999999998E-3</c:v>
                </c:pt>
                <c:pt idx="2088">
                  <c:v>4.5739999999999999E-3</c:v>
                </c:pt>
                <c:pt idx="2089">
                  <c:v>4.5900000000000003E-3</c:v>
                </c:pt>
                <c:pt idx="2090">
                  <c:v>4.607E-3</c:v>
                </c:pt>
                <c:pt idx="2091">
                  <c:v>4.6169999999999996E-3</c:v>
                </c:pt>
                <c:pt idx="2092">
                  <c:v>4.6290000000000003E-3</c:v>
                </c:pt>
                <c:pt idx="2093">
                  <c:v>4.6430000000000004E-3</c:v>
                </c:pt>
                <c:pt idx="2094">
                  <c:v>4.6589999999999999E-3</c:v>
                </c:pt>
                <c:pt idx="2095">
                  <c:v>4.6759999999999996E-3</c:v>
                </c:pt>
                <c:pt idx="2096">
                  <c:v>4.6950000000000004E-3</c:v>
                </c:pt>
                <c:pt idx="2097">
                  <c:v>4.712E-3</c:v>
                </c:pt>
                <c:pt idx="2098">
                  <c:v>4.731E-3</c:v>
                </c:pt>
                <c:pt idx="2099">
                  <c:v>4.738E-3</c:v>
                </c:pt>
                <c:pt idx="2100">
                  <c:v>4.7479999999999996E-3</c:v>
                </c:pt>
                <c:pt idx="2101">
                  <c:v>4.7590000000000002E-3</c:v>
                </c:pt>
                <c:pt idx="2102">
                  <c:v>4.7720000000000002E-3</c:v>
                </c:pt>
                <c:pt idx="2103">
                  <c:v>4.7860000000000003E-3</c:v>
                </c:pt>
                <c:pt idx="2104">
                  <c:v>4.8019999999999998E-3</c:v>
                </c:pt>
                <c:pt idx="2105">
                  <c:v>4.8199999999999996E-3</c:v>
                </c:pt>
                <c:pt idx="2106">
                  <c:v>4.8399999999999997E-3</c:v>
                </c:pt>
                <c:pt idx="2107">
                  <c:v>4.8609999999999999E-3</c:v>
                </c:pt>
                <c:pt idx="2108">
                  <c:v>4.829E-3</c:v>
                </c:pt>
                <c:pt idx="2109">
                  <c:v>4.7990000000000003E-3</c:v>
                </c:pt>
                <c:pt idx="2110">
                  <c:v>4.7699999999999999E-3</c:v>
                </c:pt>
                <c:pt idx="2111">
                  <c:v>4.7429999999999998E-3</c:v>
                </c:pt>
                <c:pt idx="2112">
                  <c:v>4.718E-3</c:v>
                </c:pt>
                <c:pt idx="2113">
                  <c:v>4.6950000000000004E-3</c:v>
                </c:pt>
                <c:pt idx="2114">
                  <c:v>4.6730000000000001E-3</c:v>
                </c:pt>
                <c:pt idx="2115">
                  <c:v>4.653E-3</c:v>
                </c:pt>
                <c:pt idx="2116">
                  <c:v>4.6350000000000002E-3</c:v>
                </c:pt>
                <c:pt idx="2117">
                  <c:v>4.6189999999999998E-3</c:v>
                </c:pt>
                <c:pt idx="2118">
                  <c:v>4.6039999999999996E-3</c:v>
                </c:pt>
                <c:pt idx="2119">
                  <c:v>4.5909999999999996E-3</c:v>
                </c:pt>
                <c:pt idx="2120">
                  <c:v>4.5799999999999999E-3</c:v>
                </c:pt>
                <c:pt idx="2121">
                  <c:v>4.5710000000000004E-3</c:v>
                </c:pt>
                <c:pt idx="2122">
                  <c:v>4.5640000000000003E-3</c:v>
                </c:pt>
                <c:pt idx="2123">
                  <c:v>4.5580000000000004E-3</c:v>
                </c:pt>
                <c:pt idx="2124">
                  <c:v>4.5539999999999999E-3</c:v>
                </c:pt>
                <c:pt idx="2125">
                  <c:v>4.5519999999999996E-3</c:v>
                </c:pt>
                <c:pt idx="2126">
                  <c:v>4.5510000000000004E-3</c:v>
                </c:pt>
                <c:pt idx="2127">
                  <c:v>4.5529999999999998E-3</c:v>
                </c:pt>
                <c:pt idx="2128">
                  <c:v>4.5560000000000002E-3</c:v>
                </c:pt>
                <c:pt idx="2129">
                  <c:v>4.561E-3</c:v>
                </c:pt>
                <c:pt idx="2130">
                  <c:v>4.568E-3</c:v>
                </c:pt>
                <c:pt idx="2131">
                  <c:v>4.5760000000000002E-3</c:v>
                </c:pt>
                <c:pt idx="2132">
                  <c:v>4.5859999999999998E-3</c:v>
                </c:pt>
                <c:pt idx="2133">
                  <c:v>4.5979999999999997E-3</c:v>
                </c:pt>
                <c:pt idx="2134">
                  <c:v>4.6119999999999998E-3</c:v>
                </c:pt>
                <c:pt idx="2135">
                  <c:v>4.6280000000000002E-3</c:v>
                </c:pt>
                <c:pt idx="2136">
                  <c:v>4.627E-3</c:v>
                </c:pt>
                <c:pt idx="2137">
                  <c:v>4.6290000000000003E-3</c:v>
                </c:pt>
                <c:pt idx="2138">
                  <c:v>4.6319999999999998E-3</c:v>
                </c:pt>
                <c:pt idx="2139">
                  <c:v>4.6369999999999996E-3</c:v>
                </c:pt>
                <c:pt idx="2140">
                  <c:v>4.6439999999999997E-3</c:v>
                </c:pt>
                <c:pt idx="2141">
                  <c:v>4.6519999999999999E-3</c:v>
                </c:pt>
                <c:pt idx="2142">
                  <c:v>4.6629999999999996E-3</c:v>
                </c:pt>
                <c:pt idx="2143">
                  <c:v>4.6620000000000003E-3</c:v>
                </c:pt>
                <c:pt idx="2144">
                  <c:v>4.6629999999999996E-3</c:v>
                </c:pt>
                <c:pt idx="2145">
                  <c:v>4.6649999999999999E-3</c:v>
                </c:pt>
                <c:pt idx="2146">
                  <c:v>4.6699999999999997E-3</c:v>
                </c:pt>
                <c:pt idx="2147">
                  <c:v>4.6759999999999996E-3</c:v>
                </c:pt>
                <c:pt idx="2148">
                  <c:v>4.6839999999999998E-3</c:v>
                </c:pt>
                <c:pt idx="2149">
                  <c:v>4.6779999999999999E-3</c:v>
                </c:pt>
                <c:pt idx="2150">
                  <c:v>4.6750000000000003E-3</c:v>
                </c:pt>
                <c:pt idx="2151">
                  <c:v>4.6740000000000002E-3</c:v>
                </c:pt>
                <c:pt idx="2152">
                  <c:v>4.6740000000000002E-3</c:v>
                </c:pt>
                <c:pt idx="2153">
                  <c:v>4.6759999999999996E-3</c:v>
                </c:pt>
                <c:pt idx="2154">
                  <c:v>4.6800000000000001E-3</c:v>
                </c:pt>
                <c:pt idx="2155">
                  <c:v>4.6849999999999999E-3</c:v>
                </c:pt>
                <c:pt idx="2156">
                  <c:v>4.6930000000000001E-3</c:v>
                </c:pt>
                <c:pt idx="2157">
                  <c:v>4.6959999999999997E-3</c:v>
                </c:pt>
                <c:pt idx="2158">
                  <c:v>4.7010000000000003E-3</c:v>
                </c:pt>
                <c:pt idx="2159">
                  <c:v>4.7070000000000002E-3</c:v>
                </c:pt>
                <c:pt idx="2160">
                  <c:v>4.7159999999999997E-3</c:v>
                </c:pt>
                <c:pt idx="2161">
                  <c:v>4.718E-3</c:v>
                </c:pt>
                <c:pt idx="2162">
                  <c:v>4.718E-3</c:v>
                </c:pt>
                <c:pt idx="2163">
                  <c:v>4.7210000000000004E-3</c:v>
                </c:pt>
                <c:pt idx="2164">
                  <c:v>4.725E-3</c:v>
                </c:pt>
                <c:pt idx="2165">
                  <c:v>4.731E-3</c:v>
                </c:pt>
                <c:pt idx="2166">
                  <c:v>4.7349999999999996E-3</c:v>
                </c:pt>
                <c:pt idx="2167">
                  <c:v>4.7410000000000004E-3</c:v>
                </c:pt>
                <c:pt idx="2168">
                  <c:v>4.7489999999999997E-3</c:v>
                </c:pt>
                <c:pt idx="2169">
                  <c:v>4.7590000000000002E-3</c:v>
                </c:pt>
                <c:pt idx="2170">
                  <c:v>4.7699999999999999E-3</c:v>
                </c:pt>
                <c:pt idx="2171">
                  <c:v>4.7829999999999999E-3</c:v>
                </c:pt>
                <c:pt idx="2172">
                  <c:v>4.7980000000000002E-3</c:v>
                </c:pt>
                <c:pt idx="2173">
                  <c:v>4.8149999999999998E-3</c:v>
                </c:pt>
                <c:pt idx="2174">
                  <c:v>4.8339999999999998E-3</c:v>
                </c:pt>
                <c:pt idx="2175">
                  <c:v>4.8539999999999998E-3</c:v>
                </c:pt>
                <c:pt idx="2176">
                  <c:v>4.8320000000000004E-3</c:v>
                </c:pt>
                <c:pt idx="2177">
                  <c:v>4.8110000000000002E-3</c:v>
                </c:pt>
                <c:pt idx="2178">
                  <c:v>4.7920000000000003E-3</c:v>
                </c:pt>
                <c:pt idx="2179">
                  <c:v>4.7749999999999997E-3</c:v>
                </c:pt>
                <c:pt idx="2180">
                  <c:v>4.7600000000000003E-3</c:v>
                </c:pt>
                <c:pt idx="2181">
                  <c:v>4.7460000000000002E-3</c:v>
                </c:pt>
                <c:pt idx="2182">
                  <c:v>4.7340000000000004E-3</c:v>
                </c:pt>
                <c:pt idx="2183">
                  <c:v>4.7239999999999999E-3</c:v>
                </c:pt>
                <c:pt idx="2184">
                  <c:v>4.7159999999999997E-3</c:v>
                </c:pt>
                <c:pt idx="2185">
                  <c:v>4.7089999999999996E-3</c:v>
                </c:pt>
                <c:pt idx="2186">
                  <c:v>4.705E-3</c:v>
                </c:pt>
                <c:pt idx="2187">
                  <c:v>4.7019999999999996E-3</c:v>
                </c:pt>
                <c:pt idx="2188">
                  <c:v>4.7000000000000002E-3</c:v>
                </c:pt>
                <c:pt idx="2189">
                  <c:v>4.7010000000000003E-3</c:v>
                </c:pt>
                <c:pt idx="2190">
                  <c:v>4.7029999999999997E-3</c:v>
                </c:pt>
                <c:pt idx="2191">
                  <c:v>4.7070000000000002E-3</c:v>
                </c:pt>
                <c:pt idx="2192">
                  <c:v>4.7130000000000002E-3</c:v>
                </c:pt>
                <c:pt idx="2193">
                  <c:v>4.7109999999999999E-3</c:v>
                </c:pt>
                <c:pt idx="2194">
                  <c:v>4.7109999999999999E-3</c:v>
                </c:pt>
                <c:pt idx="2195">
                  <c:v>4.712E-3</c:v>
                </c:pt>
                <c:pt idx="2196">
                  <c:v>4.7159999999999997E-3</c:v>
                </c:pt>
                <c:pt idx="2197">
                  <c:v>4.7210000000000004E-3</c:v>
                </c:pt>
                <c:pt idx="2198">
                  <c:v>4.7200000000000002E-3</c:v>
                </c:pt>
                <c:pt idx="2199">
                  <c:v>4.7200000000000002E-3</c:v>
                </c:pt>
                <c:pt idx="2200">
                  <c:v>4.7229999999999998E-3</c:v>
                </c:pt>
                <c:pt idx="2201">
                  <c:v>4.7270000000000003E-3</c:v>
                </c:pt>
                <c:pt idx="2202">
                  <c:v>4.7260000000000002E-3</c:v>
                </c:pt>
                <c:pt idx="2203">
                  <c:v>4.7260000000000002E-3</c:v>
                </c:pt>
                <c:pt idx="2204">
                  <c:v>4.7289999999999997E-3</c:v>
                </c:pt>
                <c:pt idx="2205">
                  <c:v>4.7280000000000004E-3</c:v>
                </c:pt>
                <c:pt idx="2206">
                  <c:v>4.7280000000000004E-3</c:v>
                </c:pt>
                <c:pt idx="2207">
                  <c:v>4.731E-3</c:v>
                </c:pt>
                <c:pt idx="2208">
                  <c:v>4.7289999999999997E-3</c:v>
                </c:pt>
                <c:pt idx="2209">
                  <c:v>4.7299999999999998E-3</c:v>
                </c:pt>
                <c:pt idx="2210">
                  <c:v>4.7320000000000001E-3</c:v>
                </c:pt>
                <c:pt idx="2211">
                  <c:v>4.7359999999999998E-3</c:v>
                </c:pt>
                <c:pt idx="2212">
                  <c:v>4.7410000000000004E-3</c:v>
                </c:pt>
                <c:pt idx="2213">
                  <c:v>4.7489999999999997E-3</c:v>
                </c:pt>
                <c:pt idx="2214">
                  <c:v>4.7580000000000001E-3</c:v>
                </c:pt>
                <c:pt idx="2215">
                  <c:v>4.7689999999999998E-3</c:v>
                </c:pt>
                <c:pt idx="2216">
                  <c:v>4.7819999999999998E-3</c:v>
                </c:pt>
                <c:pt idx="2217">
                  <c:v>4.7699999999999999E-3</c:v>
                </c:pt>
                <c:pt idx="2218">
                  <c:v>4.7609999999999996E-3</c:v>
                </c:pt>
                <c:pt idx="2219">
                  <c:v>4.7530000000000003E-3</c:v>
                </c:pt>
                <c:pt idx="2220">
                  <c:v>4.7470000000000004E-3</c:v>
                </c:pt>
                <c:pt idx="2221">
                  <c:v>4.7429999999999998E-3</c:v>
                </c:pt>
                <c:pt idx="2222">
                  <c:v>4.7410000000000004E-3</c:v>
                </c:pt>
                <c:pt idx="2223">
                  <c:v>4.7400000000000003E-3</c:v>
                </c:pt>
                <c:pt idx="2224">
                  <c:v>4.7410000000000004E-3</c:v>
                </c:pt>
                <c:pt idx="2225">
                  <c:v>4.7289999999999997E-3</c:v>
                </c:pt>
                <c:pt idx="2226">
                  <c:v>4.718E-3</c:v>
                </c:pt>
                <c:pt idx="2227">
                  <c:v>4.7099999999999998E-3</c:v>
                </c:pt>
                <c:pt idx="2228">
                  <c:v>4.7029999999999997E-3</c:v>
                </c:pt>
                <c:pt idx="2229">
                  <c:v>4.6979999999999999E-3</c:v>
                </c:pt>
                <c:pt idx="2230">
                  <c:v>4.6940000000000003E-3</c:v>
                </c:pt>
                <c:pt idx="2231">
                  <c:v>4.6930000000000001E-3</c:v>
                </c:pt>
                <c:pt idx="2232">
                  <c:v>4.6930000000000001E-3</c:v>
                </c:pt>
                <c:pt idx="2233">
                  <c:v>4.6950000000000004E-3</c:v>
                </c:pt>
                <c:pt idx="2234">
                  <c:v>4.6990000000000001E-3</c:v>
                </c:pt>
                <c:pt idx="2235">
                  <c:v>4.7039999999999998E-3</c:v>
                </c:pt>
                <c:pt idx="2236">
                  <c:v>4.7109999999999999E-3</c:v>
                </c:pt>
                <c:pt idx="2237">
                  <c:v>4.7200000000000002E-3</c:v>
                </c:pt>
                <c:pt idx="2238">
                  <c:v>4.731E-3</c:v>
                </c:pt>
                <c:pt idx="2239">
                  <c:v>4.744E-3</c:v>
                </c:pt>
                <c:pt idx="2240">
                  <c:v>4.7580000000000001E-3</c:v>
                </c:pt>
                <c:pt idx="2241">
                  <c:v>4.7739999999999996E-3</c:v>
                </c:pt>
                <c:pt idx="2242">
                  <c:v>4.7920000000000003E-3</c:v>
                </c:pt>
                <c:pt idx="2243">
                  <c:v>4.8120000000000003E-3</c:v>
                </c:pt>
                <c:pt idx="2244">
                  <c:v>4.8069999999999996E-3</c:v>
                </c:pt>
                <c:pt idx="2245">
                  <c:v>4.8050000000000002E-3</c:v>
                </c:pt>
                <c:pt idx="2246">
                  <c:v>4.8040000000000001E-3</c:v>
                </c:pt>
                <c:pt idx="2247">
                  <c:v>4.8050000000000002E-3</c:v>
                </c:pt>
                <c:pt idx="2248">
                  <c:v>4.8079999999999998E-3</c:v>
                </c:pt>
                <c:pt idx="2249">
                  <c:v>4.7949999999999998E-3</c:v>
                </c:pt>
                <c:pt idx="2250">
                  <c:v>4.7850000000000002E-3</c:v>
                </c:pt>
                <c:pt idx="2251">
                  <c:v>4.7759999999999999E-3</c:v>
                </c:pt>
                <c:pt idx="2252">
                  <c:v>4.7689999999999998E-3</c:v>
                </c:pt>
                <c:pt idx="2253">
                  <c:v>4.764E-3</c:v>
                </c:pt>
                <c:pt idx="2254">
                  <c:v>4.7600000000000003E-3</c:v>
                </c:pt>
                <c:pt idx="2255">
                  <c:v>4.7580000000000001E-3</c:v>
                </c:pt>
                <c:pt idx="2256">
                  <c:v>4.7580000000000001E-3</c:v>
                </c:pt>
                <c:pt idx="2257">
                  <c:v>4.7600000000000003E-3</c:v>
                </c:pt>
                <c:pt idx="2258">
                  <c:v>4.7540000000000004E-3</c:v>
                </c:pt>
                <c:pt idx="2259">
                  <c:v>4.7489999999999997E-3</c:v>
                </c:pt>
                <c:pt idx="2260">
                  <c:v>4.7460000000000002E-3</c:v>
                </c:pt>
                <c:pt idx="2261">
                  <c:v>4.7390000000000002E-3</c:v>
                </c:pt>
                <c:pt idx="2262">
                  <c:v>4.7340000000000004E-3</c:v>
                </c:pt>
                <c:pt idx="2263">
                  <c:v>4.731E-3</c:v>
                </c:pt>
                <c:pt idx="2264">
                  <c:v>4.7140000000000003E-3</c:v>
                </c:pt>
                <c:pt idx="2265">
                  <c:v>4.7000000000000002E-3</c:v>
                </c:pt>
                <c:pt idx="2266">
                  <c:v>4.6870000000000002E-3</c:v>
                </c:pt>
                <c:pt idx="2267">
                  <c:v>4.6769999999999997E-3</c:v>
                </c:pt>
                <c:pt idx="2268">
                  <c:v>4.6550000000000003E-3</c:v>
                </c:pt>
                <c:pt idx="2269">
                  <c:v>4.6350000000000002E-3</c:v>
                </c:pt>
                <c:pt idx="2270">
                  <c:v>4.6169999999999996E-3</c:v>
                </c:pt>
                <c:pt idx="2271">
                  <c:v>4.6010000000000001E-3</c:v>
                </c:pt>
                <c:pt idx="2272">
                  <c:v>4.5859999999999998E-3</c:v>
                </c:pt>
                <c:pt idx="2273">
                  <c:v>4.5729999999999998E-3</c:v>
                </c:pt>
                <c:pt idx="2274">
                  <c:v>4.5620000000000001E-3</c:v>
                </c:pt>
                <c:pt idx="2275">
                  <c:v>4.5529999999999998E-3</c:v>
                </c:pt>
                <c:pt idx="2276">
                  <c:v>4.5269999999999998E-3</c:v>
                </c:pt>
                <c:pt idx="2277">
                  <c:v>4.5030000000000001E-3</c:v>
                </c:pt>
                <c:pt idx="2278">
                  <c:v>4.4799999999999996E-3</c:v>
                </c:pt>
                <c:pt idx="2279">
                  <c:v>4.4600000000000004E-3</c:v>
                </c:pt>
                <c:pt idx="2280">
                  <c:v>4.4409999999999996E-3</c:v>
                </c:pt>
                <c:pt idx="2281">
                  <c:v>4.4229999999999998E-3</c:v>
                </c:pt>
                <c:pt idx="2282">
                  <c:v>4.4079999999999996E-3</c:v>
                </c:pt>
                <c:pt idx="2283">
                  <c:v>4.3940000000000003E-3</c:v>
                </c:pt>
                <c:pt idx="2284">
                  <c:v>4.3819999999999996E-3</c:v>
                </c:pt>
                <c:pt idx="2285">
                  <c:v>4.372E-3</c:v>
                </c:pt>
                <c:pt idx="2286">
                  <c:v>4.3639999999999998E-3</c:v>
                </c:pt>
                <c:pt idx="2287">
                  <c:v>4.3569999999999998E-3</c:v>
                </c:pt>
                <c:pt idx="2288">
                  <c:v>4.352E-3</c:v>
                </c:pt>
                <c:pt idx="2289">
                  <c:v>4.3489999999999996E-3</c:v>
                </c:pt>
                <c:pt idx="2290">
                  <c:v>4.3480000000000003E-3</c:v>
                </c:pt>
                <c:pt idx="2291">
                  <c:v>4.3489999999999996E-3</c:v>
                </c:pt>
                <c:pt idx="2292">
                  <c:v>4.3509999999999998E-3</c:v>
                </c:pt>
                <c:pt idx="2293">
                  <c:v>4.3550000000000004E-3</c:v>
                </c:pt>
                <c:pt idx="2294">
                  <c:v>4.3610000000000003E-3</c:v>
                </c:pt>
                <c:pt idx="2295">
                  <c:v>4.3680000000000004E-3</c:v>
                </c:pt>
                <c:pt idx="2296">
                  <c:v>4.3779999999999999E-3</c:v>
                </c:pt>
                <c:pt idx="2297">
                  <c:v>4.3889999999999997E-3</c:v>
                </c:pt>
                <c:pt idx="2298">
                  <c:v>4.4019999999999997E-3</c:v>
                </c:pt>
                <c:pt idx="2299">
                  <c:v>4.4159999999999998E-3</c:v>
                </c:pt>
                <c:pt idx="2300">
                  <c:v>4.4330000000000003E-3</c:v>
                </c:pt>
                <c:pt idx="2301">
                  <c:v>4.4510000000000001E-3</c:v>
                </c:pt>
                <c:pt idx="2302">
                  <c:v>4.4710000000000001E-3</c:v>
                </c:pt>
                <c:pt idx="2303">
                  <c:v>4.4920000000000003E-3</c:v>
                </c:pt>
                <c:pt idx="2304">
                  <c:v>4.516E-3</c:v>
                </c:pt>
                <c:pt idx="2305">
                  <c:v>4.5409999999999999E-3</c:v>
                </c:pt>
                <c:pt idx="2306">
                  <c:v>4.568E-3</c:v>
                </c:pt>
                <c:pt idx="2307">
                  <c:v>4.5970000000000004E-3</c:v>
                </c:pt>
                <c:pt idx="2308">
                  <c:v>4.6280000000000002E-3</c:v>
                </c:pt>
                <c:pt idx="2309">
                  <c:v>4.6600000000000001E-3</c:v>
                </c:pt>
                <c:pt idx="2310">
                  <c:v>4.6940000000000003E-3</c:v>
                </c:pt>
                <c:pt idx="2311">
                  <c:v>4.7299999999999998E-3</c:v>
                </c:pt>
                <c:pt idx="2312">
                  <c:v>4.731E-3</c:v>
                </c:pt>
                <c:pt idx="2313">
                  <c:v>4.7099999999999998E-3</c:v>
                </c:pt>
                <c:pt idx="2314">
                  <c:v>4.6909999999999999E-3</c:v>
                </c:pt>
                <c:pt idx="2315">
                  <c:v>4.6730000000000001E-3</c:v>
                </c:pt>
                <c:pt idx="2316">
                  <c:v>4.6550000000000003E-3</c:v>
                </c:pt>
                <c:pt idx="2317">
                  <c:v>4.6369999999999996E-3</c:v>
                </c:pt>
                <c:pt idx="2318">
                  <c:v>4.6210000000000001E-3</c:v>
                </c:pt>
                <c:pt idx="2319">
                  <c:v>4.6059999999999999E-3</c:v>
                </c:pt>
                <c:pt idx="2320">
                  <c:v>4.5929999999999999E-3</c:v>
                </c:pt>
                <c:pt idx="2321">
                  <c:v>4.5830000000000003E-3</c:v>
                </c:pt>
                <c:pt idx="2322">
                  <c:v>4.5729999999999998E-3</c:v>
                </c:pt>
                <c:pt idx="2323">
                  <c:v>4.5659999999999997E-3</c:v>
                </c:pt>
                <c:pt idx="2324">
                  <c:v>4.5500000000000002E-3</c:v>
                </c:pt>
                <c:pt idx="2325">
                  <c:v>4.5370000000000002E-3</c:v>
                </c:pt>
                <c:pt idx="2326">
                  <c:v>4.5240000000000002E-3</c:v>
                </c:pt>
                <c:pt idx="2327">
                  <c:v>4.5139999999999998E-3</c:v>
                </c:pt>
                <c:pt idx="2328">
                  <c:v>4.5059999999999996E-3</c:v>
                </c:pt>
                <c:pt idx="2329">
                  <c:v>4.4990000000000004E-3</c:v>
                </c:pt>
                <c:pt idx="2330">
                  <c:v>4.4939999999999997E-3</c:v>
                </c:pt>
                <c:pt idx="2331">
                  <c:v>4.4790000000000003E-3</c:v>
                </c:pt>
                <c:pt idx="2332">
                  <c:v>4.4660000000000004E-3</c:v>
                </c:pt>
                <c:pt idx="2333">
                  <c:v>4.4539999999999996E-3</c:v>
                </c:pt>
                <c:pt idx="2334">
                  <c:v>4.4450000000000002E-3</c:v>
                </c:pt>
                <c:pt idx="2335">
                  <c:v>4.437E-3</c:v>
                </c:pt>
                <c:pt idx="2336">
                  <c:v>4.4060000000000002E-3</c:v>
                </c:pt>
                <c:pt idx="2337">
                  <c:v>4.3759999999999997E-3</c:v>
                </c:pt>
                <c:pt idx="2338">
                  <c:v>4.3489999999999996E-3</c:v>
                </c:pt>
                <c:pt idx="2339">
                  <c:v>4.3229999999999996E-3</c:v>
                </c:pt>
                <c:pt idx="2340">
                  <c:v>4.2989999999999999E-3</c:v>
                </c:pt>
                <c:pt idx="2341">
                  <c:v>4.2770000000000004E-3</c:v>
                </c:pt>
                <c:pt idx="2342">
                  <c:v>4.2560000000000002E-3</c:v>
                </c:pt>
                <c:pt idx="2343">
                  <c:v>4.2370000000000003E-3</c:v>
                </c:pt>
                <c:pt idx="2344">
                  <c:v>4.2199999999999998E-3</c:v>
                </c:pt>
                <c:pt idx="2345">
                  <c:v>4.2050000000000004E-3</c:v>
                </c:pt>
                <c:pt idx="2346">
                  <c:v>4.1920000000000004E-3</c:v>
                </c:pt>
                <c:pt idx="2347">
                  <c:v>4.1799999999999997E-3</c:v>
                </c:pt>
                <c:pt idx="2348">
                  <c:v>4.1700000000000001E-3</c:v>
                </c:pt>
                <c:pt idx="2349">
                  <c:v>4.1619999999999999E-3</c:v>
                </c:pt>
                <c:pt idx="2350">
                  <c:v>4.156E-3</c:v>
                </c:pt>
                <c:pt idx="2351">
                  <c:v>4.1510000000000002E-3</c:v>
                </c:pt>
                <c:pt idx="2352">
                  <c:v>4.1489999999999999E-3</c:v>
                </c:pt>
                <c:pt idx="2353">
                  <c:v>4.1479999999999998E-3</c:v>
                </c:pt>
                <c:pt idx="2354">
                  <c:v>4.1479999999999998E-3</c:v>
                </c:pt>
                <c:pt idx="2355">
                  <c:v>4.1510000000000002E-3</c:v>
                </c:pt>
                <c:pt idx="2356">
                  <c:v>4.1549999999999998E-3</c:v>
                </c:pt>
                <c:pt idx="2357">
                  <c:v>4.1609999999999998E-3</c:v>
                </c:pt>
                <c:pt idx="2358">
                  <c:v>4.169E-3</c:v>
                </c:pt>
                <c:pt idx="2359">
                  <c:v>4.1790000000000004E-3</c:v>
                </c:pt>
                <c:pt idx="2360">
                  <c:v>4.1900000000000001E-3</c:v>
                </c:pt>
                <c:pt idx="2361">
                  <c:v>4.2030000000000001E-3</c:v>
                </c:pt>
                <c:pt idx="2362">
                  <c:v>4.2180000000000004E-3</c:v>
                </c:pt>
                <c:pt idx="2363">
                  <c:v>4.235E-3</c:v>
                </c:pt>
                <c:pt idx="2364">
                  <c:v>4.2529999999999998E-3</c:v>
                </c:pt>
                <c:pt idx="2365">
                  <c:v>4.2729999999999999E-3</c:v>
                </c:pt>
                <c:pt idx="2366">
                  <c:v>4.2950000000000002E-3</c:v>
                </c:pt>
                <c:pt idx="2367">
                  <c:v>4.3189999999999999E-3</c:v>
                </c:pt>
                <c:pt idx="2368">
                  <c:v>4.3449999999999999E-3</c:v>
                </c:pt>
                <c:pt idx="2369">
                  <c:v>4.372E-3</c:v>
                </c:pt>
                <c:pt idx="2370">
                  <c:v>4.4010000000000004E-3</c:v>
                </c:pt>
                <c:pt idx="2371">
                  <c:v>4.4320000000000002E-3</c:v>
                </c:pt>
                <c:pt idx="2372">
                  <c:v>4.4640000000000001E-3</c:v>
                </c:pt>
                <c:pt idx="2373">
                  <c:v>4.4990000000000004E-3</c:v>
                </c:pt>
                <c:pt idx="2374">
                  <c:v>4.535E-3</c:v>
                </c:pt>
                <c:pt idx="2375">
                  <c:v>4.5729999999999998E-3</c:v>
                </c:pt>
                <c:pt idx="2376">
                  <c:v>4.6129999999999999E-3</c:v>
                </c:pt>
                <c:pt idx="2377">
                  <c:v>4.6540000000000002E-3</c:v>
                </c:pt>
                <c:pt idx="2378">
                  <c:v>4.6969999999999998E-3</c:v>
                </c:pt>
                <c:pt idx="2379">
                  <c:v>4.7419999999999997E-3</c:v>
                </c:pt>
                <c:pt idx="2380">
                  <c:v>4.7520000000000001E-3</c:v>
                </c:pt>
                <c:pt idx="2381">
                  <c:v>4.7429999999999998E-3</c:v>
                </c:pt>
                <c:pt idx="2382">
                  <c:v>4.731E-3</c:v>
                </c:pt>
                <c:pt idx="2383">
                  <c:v>4.7200000000000002E-3</c:v>
                </c:pt>
                <c:pt idx="2384">
                  <c:v>4.712E-3</c:v>
                </c:pt>
                <c:pt idx="2385">
                  <c:v>4.705E-3</c:v>
                </c:pt>
                <c:pt idx="2386">
                  <c:v>4.7000000000000002E-3</c:v>
                </c:pt>
                <c:pt idx="2387">
                  <c:v>4.6860000000000001E-3</c:v>
                </c:pt>
                <c:pt idx="2388">
                  <c:v>4.6750000000000003E-3</c:v>
                </c:pt>
                <c:pt idx="2389">
                  <c:v>4.6649999999999999E-3</c:v>
                </c:pt>
                <c:pt idx="2390">
                  <c:v>4.6560000000000004E-3</c:v>
                </c:pt>
                <c:pt idx="2391">
                  <c:v>4.6499999999999996E-3</c:v>
                </c:pt>
                <c:pt idx="2392">
                  <c:v>4.6299999999999996E-3</c:v>
                </c:pt>
                <c:pt idx="2393">
                  <c:v>4.6109999999999996E-3</c:v>
                </c:pt>
                <c:pt idx="2394">
                  <c:v>4.594E-3</c:v>
                </c:pt>
                <c:pt idx="2395">
                  <c:v>4.5789999999999997E-3</c:v>
                </c:pt>
                <c:pt idx="2396">
                  <c:v>4.5659999999999997E-3</c:v>
                </c:pt>
                <c:pt idx="2397">
                  <c:v>4.5539999999999999E-3</c:v>
                </c:pt>
                <c:pt idx="2398">
                  <c:v>4.5199999999999997E-3</c:v>
                </c:pt>
                <c:pt idx="2399">
                  <c:v>4.4869999999999997E-3</c:v>
                </c:pt>
                <c:pt idx="2400">
                  <c:v>4.4559999999999999E-3</c:v>
                </c:pt>
                <c:pt idx="2401">
                  <c:v>4.4270000000000004E-3</c:v>
                </c:pt>
                <c:pt idx="2402">
                  <c:v>4.4000000000000003E-3</c:v>
                </c:pt>
                <c:pt idx="2403">
                  <c:v>4.3740000000000003E-3</c:v>
                </c:pt>
                <c:pt idx="2404">
                  <c:v>4.3509999999999998E-3</c:v>
                </c:pt>
                <c:pt idx="2405">
                  <c:v>4.3290000000000004E-3</c:v>
                </c:pt>
                <c:pt idx="2406">
                  <c:v>4.3080000000000002E-3</c:v>
                </c:pt>
                <c:pt idx="2407">
                  <c:v>4.2900000000000004E-3</c:v>
                </c:pt>
                <c:pt idx="2408">
                  <c:v>4.2729999999999999E-3</c:v>
                </c:pt>
                <c:pt idx="2409">
                  <c:v>4.2579999999999996E-3</c:v>
                </c:pt>
                <c:pt idx="2410">
                  <c:v>4.2449999999999996E-3</c:v>
                </c:pt>
                <c:pt idx="2411">
                  <c:v>4.2339999999999999E-3</c:v>
                </c:pt>
                <c:pt idx="2412">
                  <c:v>4.2240000000000003E-3</c:v>
                </c:pt>
                <c:pt idx="2413">
                  <c:v>4.2170000000000003E-3</c:v>
                </c:pt>
                <c:pt idx="2414">
                  <c:v>4.2100000000000002E-3</c:v>
                </c:pt>
                <c:pt idx="2415">
                  <c:v>4.2059999999999997E-3</c:v>
                </c:pt>
                <c:pt idx="2416">
                  <c:v>4.2040000000000003E-3</c:v>
                </c:pt>
                <c:pt idx="2417">
                  <c:v>4.2030000000000001E-3</c:v>
                </c:pt>
                <c:pt idx="2418">
                  <c:v>4.2040000000000003E-3</c:v>
                </c:pt>
                <c:pt idx="2419">
                  <c:v>4.2069999999999998E-3</c:v>
                </c:pt>
                <c:pt idx="2420">
                  <c:v>4.2110000000000003E-3</c:v>
                </c:pt>
                <c:pt idx="2421">
                  <c:v>4.2180000000000004E-3</c:v>
                </c:pt>
                <c:pt idx="2422">
                  <c:v>4.2259999999999997E-3</c:v>
                </c:pt>
                <c:pt idx="2423">
                  <c:v>4.2360000000000002E-3</c:v>
                </c:pt>
                <c:pt idx="2424">
                  <c:v>4.2469999999999999E-3</c:v>
                </c:pt>
                <c:pt idx="2425">
                  <c:v>4.261E-3</c:v>
                </c:pt>
                <c:pt idx="2426">
                  <c:v>4.2760000000000003E-3</c:v>
                </c:pt>
                <c:pt idx="2427">
                  <c:v>4.2929999999999999E-3</c:v>
                </c:pt>
                <c:pt idx="2428">
                  <c:v>4.3109999999999997E-3</c:v>
                </c:pt>
                <c:pt idx="2429">
                  <c:v>4.3319999999999999E-3</c:v>
                </c:pt>
                <c:pt idx="2430">
                  <c:v>4.3540000000000002E-3</c:v>
                </c:pt>
                <c:pt idx="2431">
                  <c:v>4.3779999999999999E-3</c:v>
                </c:pt>
                <c:pt idx="2432">
                  <c:v>4.4039999999999999E-3</c:v>
                </c:pt>
                <c:pt idx="2433">
                  <c:v>4.4320000000000002E-3</c:v>
                </c:pt>
                <c:pt idx="2434">
                  <c:v>4.4609999999999997E-3</c:v>
                </c:pt>
                <c:pt idx="2435">
                  <c:v>4.4920000000000003E-3</c:v>
                </c:pt>
                <c:pt idx="2436">
                  <c:v>4.5250000000000004E-3</c:v>
                </c:pt>
                <c:pt idx="2437">
                  <c:v>4.5589999999999997E-3</c:v>
                </c:pt>
                <c:pt idx="2438">
                  <c:v>4.5960000000000003E-3</c:v>
                </c:pt>
                <c:pt idx="2439">
                  <c:v>4.6340000000000001E-3</c:v>
                </c:pt>
                <c:pt idx="2440">
                  <c:v>4.6740000000000002E-3</c:v>
                </c:pt>
                <c:pt idx="2441">
                  <c:v>4.7159999999999997E-3</c:v>
                </c:pt>
                <c:pt idx="2442">
                  <c:v>4.7590000000000002E-3</c:v>
                </c:pt>
                <c:pt idx="2443">
                  <c:v>4.8050000000000002E-3</c:v>
                </c:pt>
                <c:pt idx="2444">
                  <c:v>4.8520000000000004E-3</c:v>
                </c:pt>
                <c:pt idx="2445">
                  <c:v>4.8999999999999998E-3</c:v>
                </c:pt>
                <c:pt idx="2446">
                  <c:v>4.9509999999999997E-3</c:v>
                </c:pt>
                <c:pt idx="2447">
                  <c:v>5.0029999999999996E-3</c:v>
                </c:pt>
                <c:pt idx="2448">
                  <c:v>5.0200000000000002E-3</c:v>
                </c:pt>
                <c:pt idx="2449">
                  <c:v>5.0010000000000002E-3</c:v>
                </c:pt>
                <c:pt idx="2450">
                  <c:v>4.9760000000000004E-3</c:v>
                </c:pt>
                <c:pt idx="2451">
                  <c:v>4.9519999999999998E-3</c:v>
                </c:pt>
                <c:pt idx="2452">
                  <c:v>4.9309999999999996E-3</c:v>
                </c:pt>
                <c:pt idx="2453">
                  <c:v>4.9109999999999996E-3</c:v>
                </c:pt>
                <c:pt idx="2454">
                  <c:v>4.8770000000000003E-3</c:v>
                </c:pt>
                <c:pt idx="2455">
                  <c:v>4.8440000000000002E-3</c:v>
                </c:pt>
                <c:pt idx="2456">
                  <c:v>4.8129999999999996E-3</c:v>
                </c:pt>
                <c:pt idx="2457">
                  <c:v>4.7840000000000001E-3</c:v>
                </c:pt>
                <c:pt idx="2458">
                  <c:v>4.7559999999999998E-3</c:v>
                </c:pt>
                <c:pt idx="2459">
                  <c:v>4.731E-3</c:v>
                </c:pt>
                <c:pt idx="2460">
                  <c:v>4.6829999999999997E-3</c:v>
                </c:pt>
                <c:pt idx="2461">
                  <c:v>4.6369999999999996E-3</c:v>
                </c:pt>
                <c:pt idx="2462">
                  <c:v>4.5929999999999999E-3</c:v>
                </c:pt>
                <c:pt idx="2463">
                  <c:v>4.5510000000000004E-3</c:v>
                </c:pt>
                <c:pt idx="2464">
                  <c:v>4.5100000000000001E-3</c:v>
                </c:pt>
                <c:pt idx="2465">
                  <c:v>4.4710000000000001E-3</c:v>
                </c:pt>
                <c:pt idx="2466">
                  <c:v>4.4339999999999996E-3</c:v>
                </c:pt>
                <c:pt idx="2467">
                  <c:v>4.3990000000000001E-3</c:v>
                </c:pt>
                <c:pt idx="2468">
                  <c:v>4.365E-3</c:v>
                </c:pt>
                <c:pt idx="2469">
                  <c:v>4.333E-3</c:v>
                </c:pt>
                <c:pt idx="2470">
                  <c:v>4.3030000000000004E-3</c:v>
                </c:pt>
                <c:pt idx="2471">
                  <c:v>4.2750000000000002E-3</c:v>
                </c:pt>
                <c:pt idx="2472">
                  <c:v>4.2490000000000002E-3</c:v>
                </c:pt>
                <c:pt idx="2473">
                  <c:v>4.2240000000000003E-3</c:v>
                </c:pt>
                <c:pt idx="2474">
                  <c:v>4.2009999999999999E-3</c:v>
                </c:pt>
                <c:pt idx="2475">
                  <c:v>4.1799999999999997E-3</c:v>
                </c:pt>
                <c:pt idx="2476">
                  <c:v>4.1609999999999998E-3</c:v>
                </c:pt>
                <c:pt idx="2477">
                  <c:v>4.143E-3</c:v>
                </c:pt>
                <c:pt idx="2478">
                  <c:v>4.1269999999999996E-3</c:v>
                </c:pt>
                <c:pt idx="2479">
                  <c:v>4.1130000000000003E-3</c:v>
                </c:pt>
                <c:pt idx="2480">
                  <c:v>4.1009999999999996E-3</c:v>
                </c:pt>
                <c:pt idx="2481">
                  <c:v>4.0899999999999999E-3</c:v>
                </c:pt>
                <c:pt idx="2482">
                  <c:v>4.0819999999999997E-3</c:v>
                </c:pt>
                <c:pt idx="2483">
                  <c:v>4.0749999999999996E-3</c:v>
                </c:pt>
                <c:pt idx="2484">
                  <c:v>4.0689999999999997E-3</c:v>
                </c:pt>
                <c:pt idx="2485">
                  <c:v>4.0660000000000002E-3</c:v>
                </c:pt>
                <c:pt idx="2486">
                  <c:v>4.0639999999999999E-3</c:v>
                </c:pt>
                <c:pt idx="2487">
                  <c:v>4.0639999999999999E-3</c:v>
                </c:pt>
                <c:pt idx="2488">
                  <c:v>4.0660000000000002E-3</c:v>
                </c:pt>
                <c:pt idx="2489">
                  <c:v>4.0699999999999998E-3</c:v>
                </c:pt>
                <c:pt idx="2490">
                  <c:v>4.0749999999999996E-3</c:v>
                </c:pt>
                <c:pt idx="2491">
                  <c:v>4.0829999999999998E-3</c:v>
                </c:pt>
                <c:pt idx="2492">
                  <c:v>4.0920000000000002E-3</c:v>
                </c:pt>
                <c:pt idx="2493">
                  <c:v>4.1019999999999997E-3</c:v>
                </c:pt>
                <c:pt idx="2494">
                  <c:v>4.1149999999999997E-3</c:v>
                </c:pt>
                <c:pt idx="2495">
                  <c:v>4.1289999999999999E-3</c:v>
                </c:pt>
                <c:pt idx="2496">
                  <c:v>4.1450000000000002E-3</c:v>
                </c:pt>
                <c:pt idx="2497">
                  <c:v>4.163E-3</c:v>
                </c:pt>
                <c:pt idx="2498">
                  <c:v>4.182E-3</c:v>
                </c:pt>
                <c:pt idx="2499">
                  <c:v>4.2040000000000003E-3</c:v>
                </c:pt>
                <c:pt idx="2500">
                  <c:v>4.2269999999999999E-3</c:v>
                </c:pt>
                <c:pt idx="2501">
                  <c:v>4.2519999999999997E-3</c:v>
                </c:pt>
                <c:pt idx="2502">
                  <c:v>4.2779999999999997E-3</c:v>
                </c:pt>
                <c:pt idx="2503">
                  <c:v>4.3070000000000001E-3</c:v>
                </c:pt>
                <c:pt idx="2504">
                  <c:v>4.3369999999999997E-3</c:v>
                </c:pt>
                <c:pt idx="2505">
                  <c:v>4.3689999999999996E-3</c:v>
                </c:pt>
                <c:pt idx="2506">
                  <c:v>4.4029999999999998E-3</c:v>
                </c:pt>
                <c:pt idx="2507">
                  <c:v>4.4380000000000001E-3</c:v>
                </c:pt>
                <c:pt idx="2508">
                  <c:v>4.4749999999999998E-3</c:v>
                </c:pt>
                <c:pt idx="2509">
                  <c:v>4.5139999999999998E-3</c:v>
                </c:pt>
                <c:pt idx="2510">
                  <c:v>4.555E-3</c:v>
                </c:pt>
                <c:pt idx="2511">
                  <c:v>4.5979999999999997E-3</c:v>
                </c:pt>
                <c:pt idx="2512">
                  <c:v>4.6420000000000003E-3</c:v>
                </c:pt>
                <c:pt idx="2513">
                  <c:v>4.6880000000000003E-3</c:v>
                </c:pt>
                <c:pt idx="2514">
                  <c:v>4.7359999999999998E-3</c:v>
                </c:pt>
                <c:pt idx="2515">
                  <c:v>4.7860000000000003E-3</c:v>
                </c:pt>
                <c:pt idx="2516">
                  <c:v>4.8120000000000003E-3</c:v>
                </c:pt>
                <c:pt idx="2517">
                  <c:v>4.7759999999999999E-3</c:v>
                </c:pt>
                <c:pt idx="2518">
                  <c:v>4.7280000000000004E-3</c:v>
                </c:pt>
                <c:pt idx="2519">
                  <c:v>4.6829999999999997E-3</c:v>
                </c:pt>
                <c:pt idx="2520">
                  <c:v>4.6389999999999999E-3</c:v>
                </c:pt>
                <c:pt idx="2521">
                  <c:v>4.5849999999999997E-3</c:v>
                </c:pt>
                <c:pt idx="2522">
                  <c:v>4.5319999999999996E-3</c:v>
                </c:pt>
                <c:pt idx="2523">
                  <c:v>4.4809999999999997E-3</c:v>
                </c:pt>
                <c:pt idx="2524">
                  <c:v>4.4320000000000002E-3</c:v>
                </c:pt>
                <c:pt idx="2525">
                  <c:v>4.385E-3</c:v>
                </c:pt>
                <c:pt idx="2526">
                  <c:v>4.3400000000000001E-3</c:v>
                </c:pt>
                <c:pt idx="2527">
                  <c:v>4.2960000000000003E-3</c:v>
                </c:pt>
                <c:pt idx="2528">
                  <c:v>4.254E-3</c:v>
                </c:pt>
                <c:pt idx="2529">
                  <c:v>4.2139999999999999E-3</c:v>
                </c:pt>
                <c:pt idx="2530">
                  <c:v>4.176E-3</c:v>
                </c:pt>
                <c:pt idx="2531">
                  <c:v>4.1390000000000003E-3</c:v>
                </c:pt>
                <c:pt idx="2532">
                  <c:v>4.104E-3</c:v>
                </c:pt>
                <c:pt idx="2533">
                  <c:v>4.071E-3</c:v>
                </c:pt>
                <c:pt idx="2534">
                  <c:v>4.0400000000000002E-3</c:v>
                </c:pt>
                <c:pt idx="2535">
                  <c:v>4.0099999999999997E-3</c:v>
                </c:pt>
                <c:pt idx="2536">
                  <c:v>3.9820000000000003E-3</c:v>
                </c:pt>
                <c:pt idx="2537">
                  <c:v>3.9560000000000003E-3</c:v>
                </c:pt>
                <c:pt idx="2538">
                  <c:v>3.9319999999999997E-3</c:v>
                </c:pt>
                <c:pt idx="2539">
                  <c:v>3.9100000000000003E-3</c:v>
                </c:pt>
                <c:pt idx="2540">
                  <c:v>3.8890000000000001E-3</c:v>
                </c:pt>
                <c:pt idx="2541">
                  <c:v>3.8700000000000002E-3</c:v>
                </c:pt>
                <c:pt idx="2542">
                  <c:v>3.8530000000000001E-3</c:v>
                </c:pt>
                <c:pt idx="2543">
                  <c:v>3.8379999999999998E-3</c:v>
                </c:pt>
                <c:pt idx="2544">
                  <c:v>3.8240000000000001E-3</c:v>
                </c:pt>
                <c:pt idx="2545">
                  <c:v>3.8119999999999999E-3</c:v>
                </c:pt>
                <c:pt idx="2546">
                  <c:v>3.8019999999999998E-3</c:v>
                </c:pt>
                <c:pt idx="2547">
                  <c:v>3.7940000000000001E-3</c:v>
                </c:pt>
                <c:pt idx="2548">
                  <c:v>3.787E-3</c:v>
                </c:pt>
                <c:pt idx="2549">
                  <c:v>3.7820000000000002E-3</c:v>
                </c:pt>
                <c:pt idx="2550">
                  <c:v>3.7789999999999998E-3</c:v>
                </c:pt>
                <c:pt idx="2551">
                  <c:v>3.7780000000000001E-3</c:v>
                </c:pt>
                <c:pt idx="2552">
                  <c:v>3.7789999999999998E-3</c:v>
                </c:pt>
                <c:pt idx="2553">
                  <c:v>3.7810000000000001E-3</c:v>
                </c:pt>
                <c:pt idx="2554">
                  <c:v>3.7850000000000002E-3</c:v>
                </c:pt>
                <c:pt idx="2555">
                  <c:v>3.7910000000000001E-3</c:v>
                </c:pt>
                <c:pt idx="2556">
                  <c:v>3.7989999999999999E-3</c:v>
                </c:pt>
                <c:pt idx="2557">
                  <c:v>3.8080000000000002E-3</c:v>
                </c:pt>
                <c:pt idx="2558">
                  <c:v>3.8189999999999999E-3</c:v>
                </c:pt>
                <c:pt idx="2559">
                  <c:v>3.8319999999999999E-3</c:v>
                </c:pt>
                <c:pt idx="2560">
                  <c:v>3.8470000000000002E-3</c:v>
                </c:pt>
                <c:pt idx="2561">
                  <c:v>3.8630000000000001E-3</c:v>
                </c:pt>
                <c:pt idx="2562">
                  <c:v>3.882E-3</c:v>
                </c:pt>
                <c:pt idx="2563">
                  <c:v>3.9020000000000001E-3</c:v>
                </c:pt>
                <c:pt idx="2564">
                  <c:v>3.9230000000000003E-3</c:v>
                </c:pt>
                <c:pt idx="2565">
                  <c:v>3.947E-3</c:v>
                </c:pt>
                <c:pt idx="2566">
                  <c:v>3.9719999999999998E-3</c:v>
                </c:pt>
                <c:pt idx="2567">
                  <c:v>3.999E-3</c:v>
                </c:pt>
                <c:pt idx="2568">
                  <c:v>4.0280000000000003E-3</c:v>
                </c:pt>
                <c:pt idx="2569">
                  <c:v>4.0590000000000001E-3</c:v>
                </c:pt>
                <c:pt idx="2570">
                  <c:v>4.091E-3</c:v>
                </c:pt>
                <c:pt idx="2571">
                  <c:v>4.1250000000000002E-3</c:v>
                </c:pt>
                <c:pt idx="2572">
                  <c:v>4.1609999999999998E-3</c:v>
                </c:pt>
                <c:pt idx="2573">
                  <c:v>4.1989999999999996E-3</c:v>
                </c:pt>
                <c:pt idx="2574">
                  <c:v>4.2389999999999997E-3</c:v>
                </c:pt>
                <c:pt idx="2575">
                  <c:v>4.28E-3</c:v>
                </c:pt>
                <c:pt idx="2576">
                  <c:v>4.3229999999999996E-3</c:v>
                </c:pt>
                <c:pt idx="2577">
                  <c:v>4.3680000000000004E-3</c:v>
                </c:pt>
                <c:pt idx="2578">
                  <c:v>4.4140000000000004E-3</c:v>
                </c:pt>
                <c:pt idx="2579">
                  <c:v>4.4619999999999998E-3</c:v>
                </c:pt>
                <c:pt idx="2580">
                  <c:v>4.5129999999999997E-3</c:v>
                </c:pt>
                <c:pt idx="2581">
                  <c:v>4.5640000000000003E-3</c:v>
                </c:pt>
                <c:pt idx="2582">
                  <c:v>4.6179999999999997E-3</c:v>
                </c:pt>
                <c:pt idx="2583">
                  <c:v>4.6730000000000001E-3</c:v>
                </c:pt>
                <c:pt idx="2584">
                  <c:v>4.731E-3</c:v>
                </c:pt>
                <c:pt idx="2585">
                  <c:v>4.718E-3</c:v>
                </c:pt>
                <c:pt idx="2586">
                  <c:v>4.7080000000000004E-3</c:v>
                </c:pt>
                <c:pt idx="2587">
                  <c:v>4.6990000000000001E-3</c:v>
                </c:pt>
                <c:pt idx="2588">
                  <c:v>4.6930000000000001E-3</c:v>
                </c:pt>
                <c:pt idx="2589">
                  <c:v>4.6880000000000003E-3</c:v>
                </c:pt>
                <c:pt idx="2590">
                  <c:v>4.6839999999999998E-3</c:v>
                </c:pt>
                <c:pt idx="2591">
                  <c:v>4.6829999999999997E-3</c:v>
                </c:pt>
                <c:pt idx="2592">
                  <c:v>4.6829999999999997E-3</c:v>
                </c:pt>
                <c:pt idx="2593">
                  <c:v>4.6849999999999999E-3</c:v>
                </c:pt>
                <c:pt idx="2594">
                  <c:v>4.6889999999999996E-3</c:v>
                </c:pt>
                <c:pt idx="2595">
                  <c:v>4.6940000000000003E-3</c:v>
                </c:pt>
                <c:pt idx="2596">
                  <c:v>4.7019999999999996E-3</c:v>
                </c:pt>
                <c:pt idx="2597">
                  <c:v>4.7109999999999999E-3</c:v>
                </c:pt>
                <c:pt idx="2598">
                  <c:v>4.7219999999999996E-3</c:v>
                </c:pt>
                <c:pt idx="2599">
                  <c:v>4.7340000000000004E-3</c:v>
                </c:pt>
                <c:pt idx="2600">
                  <c:v>4.7489999999999997E-3</c:v>
                </c:pt>
                <c:pt idx="2601">
                  <c:v>4.7650000000000001E-3</c:v>
                </c:pt>
                <c:pt idx="2602">
                  <c:v>4.7829999999999999E-3</c:v>
                </c:pt>
                <c:pt idx="2603">
                  <c:v>4.8019999999999998E-3</c:v>
                </c:pt>
                <c:pt idx="2604">
                  <c:v>4.8240000000000002E-3</c:v>
                </c:pt>
                <c:pt idx="2605">
                  <c:v>4.8469999999999997E-3</c:v>
                </c:pt>
                <c:pt idx="2606">
                  <c:v>4.8719999999999996E-3</c:v>
                </c:pt>
                <c:pt idx="2607">
                  <c:v>4.8989999999999997E-3</c:v>
                </c:pt>
                <c:pt idx="2608">
                  <c:v>4.9280000000000001E-3</c:v>
                </c:pt>
                <c:pt idx="2609">
                  <c:v>4.9579999999999997E-3</c:v>
                </c:pt>
                <c:pt idx="2610">
                  <c:v>4.9899999999999996E-3</c:v>
                </c:pt>
                <c:pt idx="2611">
                  <c:v>5.0239999999999998E-3</c:v>
                </c:pt>
                <c:pt idx="2612">
                  <c:v>5.0590000000000001E-3</c:v>
                </c:pt>
                <c:pt idx="2613">
                  <c:v>5.097E-3</c:v>
                </c:pt>
                <c:pt idx="2614">
                  <c:v>5.1359999999999999E-3</c:v>
                </c:pt>
                <c:pt idx="2615">
                  <c:v>5.1770000000000002E-3</c:v>
                </c:pt>
                <c:pt idx="2616">
                  <c:v>5.2199999999999998E-3</c:v>
                </c:pt>
                <c:pt idx="2617">
                  <c:v>5.2639999999999996E-3</c:v>
                </c:pt>
                <c:pt idx="2618">
                  <c:v>5.3099999999999996E-3</c:v>
                </c:pt>
                <c:pt idx="2619">
                  <c:v>5.3579999999999999E-3</c:v>
                </c:pt>
                <c:pt idx="2620">
                  <c:v>5.4079999999999996E-3</c:v>
                </c:pt>
                <c:pt idx="2621">
                  <c:v>5.4599999999999996E-3</c:v>
                </c:pt>
                <c:pt idx="2622">
                  <c:v>5.5129999999999997E-3</c:v>
                </c:pt>
                <c:pt idx="2623">
                  <c:v>5.568E-3</c:v>
                </c:pt>
                <c:pt idx="2624">
                  <c:v>5.6249999999999998E-3</c:v>
                </c:pt>
                <c:pt idx="2625">
                  <c:v>5.6839999999999998E-3</c:v>
                </c:pt>
                <c:pt idx="2626">
                  <c:v>5.744E-3</c:v>
                </c:pt>
                <c:pt idx="2627">
                  <c:v>5.8060000000000004E-3</c:v>
                </c:pt>
                <c:pt idx="2628">
                  <c:v>5.8700000000000002E-3</c:v>
                </c:pt>
                <c:pt idx="2629">
                  <c:v>5.9360000000000003E-3</c:v>
                </c:pt>
                <c:pt idx="2630">
                  <c:v>6.0029999999999997E-3</c:v>
                </c:pt>
                <c:pt idx="2631">
                  <c:v>6.0730000000000003E-3</c:v>
                </c:pt>
                <c:pt idx="2632">
                  <c:v>6.1440000000000002E-3</c:v>
                </c:pt>
                <c:pt idx="2633">
                  <c:v>6.2170000000000003E-3</c:v>
                </c:pt>
                <c:pt idx="2634">
                  <c:v>6.2909999999999997E-3</c:v>
                </c:pt>
                <c:pt idx="2635">
                  <c:v>6.3670000000000003E-3</c:v>
                </c:pt>
                <c:pt idx="2636">
                  <c:v>6.4460000000000003E-3</c:v>
                </c:pt>
                <c:pt idx="2637">
                  <c:v>6.5250000000000004E-3</c:v>
                </c:pt>
                <c:pt idx="2638">
                  <c:v>6.607E-3</c:v>
                </c:pt>
                <c:pt idx="2639">
                  <c:v>6.6909999999999999E-3</c:v>
                </c:pt>
                <c:pt idx="2640">
                  <c:v>6.7759999999999999E-3</c:v>
                </c:pt>
                <c:pt idx="2641">
                  <c:v>6.8630000000000002E-3</c:v>
                </c:pt>
                <c:pt idx="2642">
                  <c:v>6.9509999999999997E-3</c:v>
                </c:pt>
                <c:pt idx="2643">
                  <c:v>7.0419999999999996E-3</c:v>
                </c:pt>
                <c:pt idx="2644">
                  <c:v>7.1339999999999997E-3</c:v>
                </c:pt>
                <c:pt idx="2645">
                  <c:v>7.228E-3</c:v>
                </c:pt>
                <c:pt idx="2646">
                  <c:v>7.3239999999999998E-3</c:v>
                </c:pt>
                <c:pt idx="2647">
                  <c:v>7.4219999999999998E-3</c:v>
                </c:pt>
                <c:pt idx="2648">
                  <c:v>7.5209999999999999E-3</c:v>
                </c:pt>
                <c:pt idx="2649">
                  <c:v>7.6220000000000003E-3</c:v>
                </c:pt>
                <c:pt idx="2650">
                  <c:v>7.7250000000000001E-3</c:v>
                </c:pt>
                <c:pt idx="2651">
                  <c:v>7.8300000000000002E-3</c:v>
                </c:pt>
                <c:pt idx="2652">
                  <c:v>7.9360000000000003E-3</c:v>
                </c:pt>
                <c:pt idx="2653">
                  <c:v>8.0440000000000008E-3</c:v>
                </c:pt>
                <c:pt idx="2654">
                  <c:v>8.1539999999999998E-3</c:v>
                </c:pt>
                <c:pt idx="2655">
                  <c:v>8.2660000000000008E-3</c:v>
                </c:pt>
                <c:pt idx="2656">
                  <c:v>8.3789999999999993E-3</c:v>
                </c:pt>
                <c:pt idx="2657">
                  <c:v>8.4950000000000008E-3</c:v>
                </c:pt>
                <c:pt idx="2658">
                  <c:v>8.6119999999999999E-3</c:v>
                </c:pt>
                <c:pt idx="2659">
                  <c:v>8.7299999999999999E-3</c:v>
                </c:pt>
                <c:pt idx="2660">
                  <c:v>8.8509999999999995E-3</c:v>
                </c:pt>
                <c:pt idx="2661">
                  <c:v>8.9730000000000001E-3</c:v>
                </c:pt>
                <c:pt idx="2662">
                  <c:v>9.0969999999999992E-3</c:v>
                </c:pt>
                <c:pt idx="2663">
                  <c:v>9.2230000000000003E-3</c:v>
                </c:pt>
                <c:pt idx="2664">
                  <c:v>9.3509999999999999E-3</c:v>
                </c:pt>
                <c:pt idx="2665">
                  <c:v>9.4800000000000006E-3</c:v>
                </c:pt>
                <c:pt idx="2666">
                  <c:v>9.6120000000000008E-3</c:v>
                </c:pt>
                <c:pt idx="2667">
                  <c:v>9.7450000000000002E-3</c:v>
                </c:pt>
                <c:pt idx="2668">
                  <c:v>9.8790000000000006E-3</c:v>
                </c:pt>
                <c:pt idx="2669">
                  <c:v>1.0016000000000001E-2</c:v>
                </c:pt>
                <c:pt idx="2670">
                  <c:v>1.0154E-2</c:v>
                </c:pt>
                <c:pt idx="2671">
                  <c:v>1.0293999999999999E-2</c:v>
                </c:pt>
                <c:pt idx="2672">
                  <c:v>1.0436000000000001E-2</c:v>
                </c:pt>
                <c:pt idx="2673">
                  <c:v>1.0580000000000001E-2</c:v>
                </c:pt>
                <c:pt idx="2674">
                  <c:v>1.0725E-2</c:v>
                </c:pt>
                <c:pt idx="2675">
                  <c:v>1.0872E-2</c:v>
                </c:pt>
                <c:pt idx="2676">
                  <c:v>1.1021E-2</c:v>
                </c:pt>
                <c:pt idx="2677">
                  <c:v>1.1172E-2</c:v>
                </c:pt>
                <c:pt idx="2678">
                  <c:v>1.1324000000000001E-2</c:v>
                </c:pt>
                <c:pt idx="2679">
                  <c:v>1.1478E-2</c:v>
                </c:pt>
                <c:pt idx="2680">
                  <c:v>1.1634E-2</c:v>
                </c:pt>
                <c:pt idx="2681">
                  <c:v>1.1792E-2</c:v>
                </c:pt>
                <c:pt idx="2682">
                  <c:v>1.1951E-2</c:v>
                </c:pt>
                <c:pt idx="2683">
                  <c:v>1.2113000000000001E-2</c:v>
                </c:pt>
                <c:pt idx="2684">
                  <c:v>1.2276E-2</c:v>
                </c:pt>
                <c:pt idx="2685">
                  <c:v>1.1632999999999999E-2</c:v>
                </c:pt>
                <c:pt idx="2686">
                  <c:v>1.0274999999999999E-2</c:v>
                </c:pt>
                <c:pt idx="2687">
                  <c:v>8.5349999999999992E-3</c:v>
                </c:pt>
                <c:pt idx="2688">
                  <c:v>6.9379999999999997E-3</c:v>
                </c:pt>
                <c:pt idx="2689">
                  <c:v>6.0029999999999997E-3</c:v>
                </c:pt>
                <c:pt idx="2690">
                  <c:v>6.13E-3</c:v>
                </c:pt>
                <c:pt idx="2691">
                  <c:v>6.855E-3</c:v>
                </c:pt>
                <c:pt idx="2692">
                  <c:v>8.6499999999999997E-3</c:v>
                </c:pt>
                <c:pt idx="2693">
                  <c:v>1.0829E-2</c:v>
                </c:pt>
                <c:pt idx="2694">
                  <c:v>1.2574E-2</c:v>
                </c:pt>
                <c:pt idx="2695">
                  <c:v>1.3568E-2</c:v>
                </c:pt>
                <c:pt idx="2696">
                  <c:v>1.401E-2</c:v>
                </c:pt>
                <c:pt idx="2697">
                  <c:v>1.4246999999999999E-2</c:v>
                </c:pt>
                <c:pt idx="2698">
                  <c:v>1.4760000000000001E-2</c:v>
                </c:pt>
                <c:pt idx="2699">
                  <c:v>1.5987999999999999E-2</c:v>
                </c:pt>
                <c:pt idx="2700">
                  <c:v>1.7824E-2</c:v>
                </c:pt>
                <c:pt idx="2701">
                  <c:v>1.9717999999999999E-2</c:v>
                </c:pt>
                <c:pt idx="2702">
                  <c:v>2.1274999999999999E-2</c:v>
                </c:pt>
                <c:pt idx="2703">
                  <c:v>2.2589999999999999E-2</c:v>
                </c:pt>
                <c:pt idx="2704">
                  <c:v>2.4065E-2</c:v>
                </c:pt>
                <c:pt idx="2705">
                  <c:v>2.5891999999999998E-2</c:v>
                </c:pt>
                <c:pt idx="2706">
                  <c:v>2.7711E-2</c:v>
                </c:pt>
                <c:pt idx="2707">
                  <c:v>2.8718E-2</c:v>
                </c:pt>
                <c:pt idx="2708">
                  <c:v>2.8431000000000001E-2</c:v>
                </c:pt>
                <c:pt idx="2709">
                  <c:v>2.7289999999999998E-2</c:v>
                </c:pt>
                <c:pt idx="2710">
                  <c:v>2.6252000000000001E-2</c:v>
                </c:pt>
                <c:pt idx="2711">
                  <c:v>2.5946E-2</c:v>
                </c:pt>
                <c:pt idx="2712">
                  <c:v>2.5899999999999999E-2</c:v>
                </c:pt>
                <c:pt idx="2713">
                  <c:v>2.5232000000000001E-2</c:v>
                </c:pt>
                <c:pt idx="2714">
                  <c:v>2.3866999999999999E-2</c:v>
                </c:pt>
                <c:pt idx="2715">
                  <c:v>2.2329999999999999E-2</c:v>
                </c:pt>
                <c:pt idx="2716">
                  <c:v>2.0992E-2</c:v>
                </c:pt>
                <c:pt idx="2717">
                  <c:v>1.9619999999999999E-2</c:v>
                </c:pt>
                <c:pt idx="2718">
                  <c:v>1.7676999999999998E-2</c:v>
                </c:pt>
                <c:pt idx="2719">
                  <c:v>1.5288E-2</c:v>
                </c:pt>
                <c:pt idx="2720">
                  <c:v>1.321E-2</c:v>
                </c:pt>
                <c:pt idx="2721">
                  <c:v>1.1946999999999999E-2</c:v>
                </c:pt>
                <c:pt idx="2722">
                  <c:v>1.1417E-2</c:v>
                </c:pt>
                <c:pt idx="2723">
                  <c:v>1.1254E-2</c:v>
                </c:pt>
                <c:pt idx="2724">
                  <c:v>1.0311000000000001E-2</c:v>
                </c:pt>
                <c:pt idx="2725">
                  <c:v>9.8890000000000002E-3</c:v>
                </c:pt>
                <c:pt idx="2726">
                  <c:v>1.0024999999999999E-2</c:v>
                </c:pt>
                <c:pt idx="2727">
                  <c:v>1.0631E-2</c:v>
                </c:pt>
                <c:pt idx="2728">
                  <c:v>1.1322E-2</c:v>
                </c:pt>
                <c:pt idx="2729">
                  <c:v>1.2096000000000001E-2</c:v>
                </c:pt>
                <c:pt idx="2730">
                  <c:v>1.3091E-2</c:v>
                </c:pt>
                <c:pt idx="2731">
                  <c:v>1.4437999999999999E-2</c:v>
                </c:pt>
                <c:pt idx="2732">
                  <c:v>1.6303000000000002E-2</c:v>
                </c:pt>
                <c:pt idx="2733">
                  <c:v>1.8571000000000001E-2</c:v>
                </c:pt>
                <c:pt idx="2734">
                  <c:v>2.0507000000000001E-2</c:v>
                </c:pt>
                <c:pt idx="2735">
                  <c:v>2.1163999999999999E-2</c:v>
                </c:pt>
                <c:pt idx="2736">
                  <c:v>2.0048E-2</c:v>
                </c:pt>
                <c:pt idx="2737">
                  <c:v>1.7814E-2</c:v>
                </c:pt>
                <c:pt idx="2738">
                  <c:v>1.5866000000000002E-2</c:v>
                </c:pt>
                <c:pt idx="2739">
                  <c:v>1.5155999999999999E-2</c:v>
                </c:pt>
                <c:pt idx="2740">
                  <c:v>1.5810000000000001E-2</c:v>
                </c:pt>
                <c:pt idx="2741">
                  <c:v>1.7007000000000001E-2</c:v>
                </c:pt>
                <c:pt idx="2742">
                  <c:v>1.7526E-2</c:v>
                </c:pt>
                <c:pt idx="2743">
                  <c:v>1.7162E-2</c:v>
                </c:pt>
                <c:pt idx="2744">
                  <c:v>1.6535000000000001E-2</c:v>
                </c:pt>
                <c:pt idx="2745">
                  <c:v>1.5963000000000001E-2</c:v>
                </c:pt>
                <c:pt idx="2746">
                  <c:v>1.521E-2</c:v>
                </c:pt>
                <c:pt idx="2747">
                  <c:v>1.3971000000000001E-2</c:v>
                </c:pt>
                <c:pt idx="2748">
                  <c:v>1.2298999999999999E-2</c:v>
                </c:pt>
                <c:pt idx="2749">
                  <c:v>1.0548E-2</c:v>
                </c:pt>
                <c:pt idx="2750">
                  <c:v>9.0379999999999992E-3</c:v>
                </c:pt>
                <c:pt idx="2751">
                  <c:v>7.8949999999999992E-3</c:v>
                </c:pt>
                <c:pt idx="2752">
                  <c:v>7.0910000000000001E-3</c:v>
                </c:pt>
                <c:pt idx="2753">
                  <c:v>6.3610000000000003E-3</c:v>
                </c:pt>
                <c:pt idx="2754">
                  <c:v>5.6129999999999999E-3</c:v>
                </c:pt>
                <c:pt idx="2755">
                  <c:v>5.169E-3</c:v>
                </c:pt>
                <c:pt idx="2756">
                  <c:v>5.0410000000000003E-3</c:v>
                </c:pt>
                <c:pt idx="2757">
                  <c:v>5.0689999999999997E-3</c:v>
                </c:pt>
                <c:pt idx="2758">
                  <c:v>4.9259999999999998E-3</c:v>
                </c:pt>
                <c:pt idx="2759">
                  <c:v>4.731E-3</c:v>
                </c:pt>
                <c:pt idx="2760">
                  <c:v>4.9670000000000001E-3</c:v>
                </c:pt>
                <c:pt idx="2761">
                  <c:v>6.5259999999999997E-3</c:v>
                </c:pt>
                <c:pt idx="2762">
                  <c:v>9.7140000000000004E-3</c:v>
                </c:pt>
                <c:pt idx="2763">
                  <c:v>1.4607E-2</c:v>
                </c:pt>
                <c:pt idx="2764">
                  <c:v>2.0941999999999999E-2</c:v>
                </c:pt>
                <c:pt idx="2765">
                  <c:v>2.7514E-2</c:v>
                </c:pt>
                <c:pt idx="2766">
                  <c:v>3.1990999999999999E-2</c:v>
                </c:pt>
                <c:pt idx="2767">
                  <c:v>3.3575000000000001E-2</c:v>
                </c:pt>
                <c:pt idx="2768">
                  <c:v>3.3298000000000001E-2</c:v>
                </c:pt>
                <c:pt idx="2769">
                  <c:v>3.2071000000000002E-2</c:v>
                </c:pt>
                <c:pt idx="2770">
                  <c:v>3.0332000000000001E-2</c:v>
                </c:pt>
                <c:pt idx="2771">
                  <c:v>2.828E-2</c:v>
                </c:pt>
                <c:pt idx="2772">
                  <c:v>2.6113000000000001E-2</c:v>
                </c:pt>
                <c:pt idx="2773">
                  <c:v>2.4288000000000001E-2</c:v>
                </c:pt>
                <c:pt idx="2774">
                  <c:v>2.3231999999999999E-2</c:v>
                </c:pt>
                <c:pt idx="2775">
                  <c:v>2.2825000000000002E-2</c:v>
                </c:pt>
                <c:pt idx="2776">
                  <c:v>2.2543000000000001E-2</c:v>
                </c:pt>
                <c:pt idx="2777">
                  <c:v>2.2256999999999999E-2</c:v>
                </c:pt>
                <c:pt idx="2778">
                  <c:v>2.266E-2</c:v>
                </c:pt>
                <c:pt idx="2779">
                  <c:v>2.4459999999999999E-2</c:v>
                </c:pt>
                <c:pt idx="2780">
                  <c:v>2.7564999999999999E-2</c:v>
                </c:pt>
                <c:pt idx="2781">
                  <c:v>3.1163E-2</c:v>
                </c:pt>
                <c:pt idx="2782">
                  <c:v>3.456E-2</c:v>
                </c:pt>
                <c:pt idx="2783">
                  <c:v>3.8023000000000001E-2</c:v>
                </c:pt>
                <c:pt idx="2784">
                  <c:v>4.2340000000000003E-2</c:v>
                </c:pt>
                <c:pt idx="2785">
                  <c:v>4.8044000000000003E-2</c:v>
                </c:pt>
                <c:pt idx="2786">
                  <c:v>5.5319E-2</c:v>
                </c:pt>
                <c:pt idx="2787">
                  <c:v>6.3895999999999994E-2</c:v>
                </c:pt>
                <c:pt idx="2788">
                  <c:v>7.2369000000000003E-2</c:v>
                </c:pt>
                <c:pt idx="2789">
                  <c:v>7.8187999999999994E-2</c:v>
                </c:pt>
                <c:pt idx="2790">
                  <c:v>8.0048999999999995E-2</c:v>
                </c:pt>
                <c:pt idx="2791">
                  <c:v>7.9506999999999994E-2</c:v>
                </c:pt>
                <c:pt idx="2792">
                  <c:v>7.8439999999999996E-2</c:v>
                </c:pt>
                <c:pt idx="2793">
                  <c:v>7.7037999999999995E-2</c:v>
                </c:pt>
                <c:pt idx="2794">
                  <c:v>7.4833999999999998E-2</c:v>
                </c:pt>
                <c:pt idx="2795">
                  <c:v>7.1705000000000005E-2</c:v>
                </c:pt>
                <c:pt idx="2796">
                  <c:v>6.8168999999999993E-2</c:v>
                </c:pt>
                <c:pt idx="2797">
                  <c:v>6.5215999999999996E-2</c:v>
                </c:pt>
                <c:pt idx="2798">
                  <c:v>6.3565999999999998E-2</c:v>
                </c:pt>
                <c:pt idx="2799">
                  <c:v>6.3256999999999994E-2</c:v>
                </c:pt>
                <c:pt idx="2800">
                  <c:v>6.3989000000000004E-2</c:v>
                </c:pt>
                <c:pt idx="2801">
                  <c:v>6.5705E-2</c:v>
                </c:pt>
                <c:pt idx="2802">
                  <c:v>6.8686999999999998E-2</c:v>
                </c:pt>
                <c:pt idx="2803">
                  <c:v>7.3121000000000005E-2</c:v>
                </c:pt>
                <c:pt idx="2804">
                  <c:v>7.8724000000000002E-2</c:v>
                </c:pt>
                <c:pt idx="2805">
                  <c:v>8.4906999999999996E-2</c:v>
                </c:pt>
                <c:pt idx="2806">
                  <c:v>9.1313000000000005E-2</c:v>
                </c:pt>
                <c:pt idx="2807">
                  <c:v>9.7939999999999999E-2</c:v>
                </c:pt>
                <c:pt idx="2808">
                  <c:v>0.104975</c:v>
                </c:pt>
                <c:pt idx="2809">
                  <c:v>0.112729</c:v>
                </c:pt>
                <c:pt idx="2810">
                  <c:v>0.121422</c:v>
                </c:pt>
                <c:pt idx="2811">
                  <c:v>0.13084399999999999</c:v>
                </c:pt>
                <c:pt idx="2812">
                  <c:v>0.14007900000000001</c:v>
                </c:pt>
                <c:pt idx="2813">
                  <c:v>0.14715900000000001</c:v>
                </c:pt>
                <c:pt idx="2814">
                  <c:v>0.15117800000000001</c:v>
                </c:pt>
                <c:pt idx="2815">
                  <c:v>0.15404200000000001</c:v>
                </c:pt>
                <c:pt idx="2816">
                  <c:v>0.15707099999999999</c:v>
                </c:pt>
                <c:pt idx="2817">
                  <c:v>0.16076399999999999</c:v>
                </c:pt>
                <c:pt idx="2818">
                  <c:v>0.165469</c:v>
                </c:pt>
                <c:pt idx="2819">
                  <c:v>0.17080899999999999</c:v>
                </c:pt>
                <c:pt idx="2820">
                  <c:v>0.17597199999999999</c:v>
                </c:pt>
                <c:pt idx="2821">
                  <c:v>0.18165799999999999</c:v>
                </c:pt>
                <c:pt idx="2822">
                  <c:v>0.18892999999999999</c:v>
                </c:pt>
                <c:pt idx="2823">
                  <c:v>0.19819100000000001</c:v>
                </c:pt>
                <c:pt idx="2824">
                  <c:v>0.20966199999999999</c:v>
                </c:pt>
                <c:pt idx="2825">
                  <c:v>0.223713</c:v>
                </c:pt>
                <c:pt idx="2826">
                  <c:v>0.24046100000000001</c:v>
                </c:pt>
                <c:pt idx="2827">
                  <c:v>0.25937700000000002</c:v>
                </c:pt>
                <c:pt idx="2828">
                  <c:v>0.27950799999999998</c:v>
                </c:pt>
                <c:pt idx="2829">
                  <c:v>0.30001100000000003</c:v>
                </c:pt>
                <c:pt idx="2830">
                  <c:v>0.32048300000000002</c:v>
                </c:pt>
                <c:pt idx="2831">
                  <c:v>0.34105999999999997</c:v>
                </c:pt>
                <c:pt idx="2832">
                  <c:v>0.36239100000000002</c:v>
                </c:pt>
                <c:pt idx="2833">
                  <c:v>0.38523200000000002</c:v>
                </c:pt>
                <c:pt idx="2834">
                  <c:v>0.40976200000000002</c:v>
                </c:pt>
                <c:pt idx="2835">
                  <c:v>0.43464799999999998</c:v>
                </c:pt>
                <c:pt idx="2836">
                  <c:v>0.456175</c:v>
                </c:pt>
                <c:pt idx="2837">
                  <c:v>0.47210999999999997</c:v>
                </c:pt>
                <c:pt idx="2838">
                  <c:v>0.48508099999999998</c:v>
                </c:pt>
                <c:pt idx="2839">
                  <c:v>0.49909799999999999</c:v>
                </c:pt>
                <c:pt idx="2840">
                  <c:v>0.51470499999999997</c:v>
                </c:pt>
                <c:pt idx="2841">
                  <c:v>0.53068400000000004</c:v>
                </c:pt>
                <c:pt idx="2842">
                  <c:v>0.54556400000000005</c:v>
                </c:pt>
                <c:pt idx="2843">
                  <c:v>0.55868200000000001</c:v>
                </c:pt>
                <c:pt idx="2844">
                  <c:v>0.57122899999999999</c:v>
                </c:pt>
                <c:pt idx="2845">
                  <c:v>0.58563200000000004</c:v>
                </c:pt>
                <c:pt idx="2846">
                  <c:v>0.60282199999999997</c:v>
                </c:pt>
                <c:pt idx="2847">
                  <c:v>0.62226599999999999</c:v>
                </c:pt>
                <c:pt idx="2848">
                  <c:v>0.64258099999999996</c:v>
                </c:pt>
                <c:pt idx="2849">
                  <c:v>0.66251800000000005</c:v>
                </c:pt>
                <c:pt idx="2850">
                  <c:v>0.68254599999999999</c:v>
                </c:pt>
                <c:pt idx="2851">
                  <c:v>0.70357499999999995</c:v>
                </c:pt>
                <c:pt idx="2852">
                  <c:v>0.72581300000000004</c:v>
                </c:pt>
                <c:pt idx="2853">
                  <c:v>0.74890800000000002</c:v>
                </c:pt>
                <c:pt idx="2854">
                  <c:v>0.77248899999999998</c:v>
                </c:pt>
                <c:pt idx="2855">
                  <c:v>0.796597</c:v>
                </c:pt>
                <c:pt idx="2856">
                  <c:v>0.82111100000000004</c:v>
                </c:pt>
                <c:pt idx="2857">
                  <c:v>0.84488200000000002</c:v>
                </c:pt>
                <c:pt idx="2858">
                  <c:v>0.86648400000000003</c:v>
                </c:pt>
                <c:pt idx="2859">
                  <c:v>0.885158</c:v>
                </c:pt>
                <c:pt idx="2860">
                  <c:v>0.90093000000000001</c:v>
                </c:pt>
                <c:pt idx="2861">
                  <c:v>0.91620999999999997</c:v>
                </c:pt>
                <c:pt idx="2862">
                  <c:v>0.93335100000000004</c:v>
                </c:pt>
                <c:pt idx="2863">
                  <c:v>0.952318</c:v>
                </c:pt>
                <c:pt idx="2864">
                  <c:v>0.97233999999999998</c:v>
                </c:pt>
                <c:pt idx="2865">
                  <c:v>0.99240499999999998</c:v>
                </c:pt>
                <c:pt idx="2866">
                  <c:v>1.0115989999999999</c:v>
                </c:pt>
                <c:pt idx="2867">
                  <c:v>1.029989</c:v>
                </c:pt>
                <c:pt idx="2868">
                  <c:v>1.0484990000000001</c:v>
                </c:pt>
                <c:pt idx="2869">
                  <c:v>1.0676730000000001</c:v>
                </c:pt>
                <c:pt idx="2870">
                  <c:v>1.0872630000000001</c:v>
                </c:pt>
                <c:pt idx="2871">
                  <c:v>1.1065320000000001</c:v>
                </c:pt>
                <c:pt idx="2872">
                  <c:v>1.1248359999999999</c:v>
                </c:pt>
                <c:pt idx="2873">
                  <c:v>1.142657</c:v>
                </c:pt>
                <c:pt idx="2874">
                  <c:v>1.161467</c:v>
                </c:pt>
                <c:pt idx="2875">
                  <c:v>1.1816819999999999</c:v>
                </c:pt>
                <c:pt idx="2876">
                  <c:v>1.2028239999999999</c:v>
                </c:pt>
                <c:pt idx="2877">
                  <c:v>1.2243999999999999</c:v>
                </c:pt>
                <c:pt idx="2878">
                  <c:v>1.2458450000000001</c:v>
                </c:pt>
                <c:pt idx="2879">
                  <c:v>1.2648729999999999</c:v>
                </c:pt>
                <c:pt idx="2880">
                  <c:v>1.276697</c:v>
                </c:pt>
                <c:pt idx="2881">
                  <c:v>1.2826329999999999</c:v>
                </c:pt>
                <c:pt idx="2882">
                  <c:v>1.287625</c:v>
                </c:pt>
                <c:pt idx="2883">
                  <c:v>1.2943990000000001</c:v>
                </c:pt>
                <c:pt idx="2884">
                  <c:v>1.3035000000000001</c:v>
                </c:pt>
                <c:pt idx="2885">
                  <c:v>1.3146439999999999</c:v>
                </c:pt>
                <c:pt idx="2886">
                  <c:v>1.3274170000000001</c:v>
                </c:pt>
                <c:pt idx="2887">
                  <c:v>1.3409819999999999</c:v>
                </c:pt>
                <c:pt idx="2888">
                  <c:v>1.3537619999999999</c:v>
                </c:pt>
                <c:pt idx="2889">
                  <c:v>1.3639429999999999</c:v>
                </c:pt>
                <c:pt idx="2890">
                  <c:v>1.371105</c:v>
                </c:pt>
                <c:pt idx="2891">
                  <c:v>1.377229</c:v>
                </c:pt>
                <c:pt idx="2892">
                  <c:v>1.384784</c:v>
                </c:pt>
                <c:pt idx="2893">
                  <c:v>1.3947130000000001</c:v>
                </c:pt>
                <c:pt idx="2894">
                  <c:v>1.4067799999999999</c:v>
                </c:pt>
                <c:pt idx="2895">
                  <c:v>1.420517</c:v>
                </c:pt>
                <c:pt idx="2896">
                  <c:v>1.4356169999999999</c:v>
                </c:pt>
                <c:pt idx="2897">
                  <c:v>1.451959</c:v>
                </c:pt>
                <c:pt idx="2898">
                  <c:v>1.4696180000000001</c:v>
                </c:pt>
                <c:pt idx="2899">
                  <c:v>1.488675</c:v>
                </c:pt>
                <c:pt idx="2900">
                  <c:v>1.5086919999999999</c:v>
                </c:pt>
                <c:pt idx="2901">
                  <c:v>1.528386</c:v>
                </c:pt>
                <c:pt idx="2902">
                  <c:v>1.545795</c:v>
                </c:pt>
                <c:pt idx="2903">
                  <c:v>1.558702</c:v>
                </c:pt>
                <c:pt idx="2904">
                  <c:v>1.566438</c:v>
                </c:pt>
                <c:pt idx="2905">
                  <c:v>1.5729550000000001</c:v>
                </c:pt>
                <c:pt idx="2906">
                  <c:v>1.5808599999999999</c:v>
                </c:pt>
                <c:pt idx="2907">
                  <c:v>1.5902769999999999</c:v>
                </c:pt>
                <c:pt idx="2908">
                  <c:v>1.601003</c:v>
                </c:pt>
                <c:pt idx="2909">
                  <c:v>1.6123499999999999</c:v>
                </c:pt>
                <c:pt idx="2910">
                  <c:v>1.623289</c:v>
                </c:pt>
                <c:pt idx="2911">
                  <c:v>1.6328309999999999</c:v>
                </c:pt>
                <c:pt idx="2912">
                  <c:v>1.64059</c:v>
                </c:pt>
                <c:pt idx="2913">
                  <c:v>1.6471960000000001</c:v>
                </c:pt>
                <c:pt idx="2914">
                  <c:v>1.654096</c:v>
                </c:pt>
                <c:pt idx="2915">
                  <c:v>1.6622330000000001</c:v>
                </c:pt>
                <c:pt idx="2916">
                  <c:v>1.6711259999999999</c:v>
                </c:pt>
                <c:pt idx="2917">
                  <c:v>1.680113</c:v>
                </c:pt>
                <c:pt idx="2918">
                  <c:v>1.6892050000000001</c:v>
                </c:pt>
                <c:pt idx="2919">
                  <c:v>1.698725</c:v>
                </c:pt>
                <c:pt idx="2920">
                  <c:v>1.708723</c:v>
                </c:pt>
                <c:pt idx="2921">
                  <c:v>1.7185429999999999</c:v>
                </c:pt>
                <c:pt idx="2922">
                  <c:v>1.72723</c:v>
                </c:pt>
                <c:pt idx="2923">
                  <c:v>1.734623</c:v>
                </c:pt>
                <c:pt idx="2924">
                  <c:v>1.741009</c:v>
                </c:pt>
                <c:pt idx="2925">
                  <c:v>1.7462040000000001</c:v>
                </c:pt>
                <c:pt idx="2926">
                  <c:v>1.7495830000000001</c:v>
                </c:pt>
                <c:pt idx="2927">
                  <c:v>1.7504580000000001</c:v>
                </c:pt>
                <c:pt idx="2928">
                  <c:v>1.748407</c:v>
                </c:pt>
                <c:pt idx="2929">
                  <c:v>1.7442500000000001</c:v>
                </c:pt>
                <c:pt idx="2930">
                  <c:v>1.7400659999999999</c:v>
                </c:pt>
                <c:pt idx="2931">
                  <c:v>1.7355860000000001</c:v>
                </c:pt>
                <c:pt idx="2932">
                  <c:v>1.7291669999999999</c:v>
                </c:pt>
                <c:pt idx="2933">
                  <c:v>1.721101</c:v>
                </c:pt>
                <c:pt idx="2934">
                  <c:v>1.7123280000000001</c:v>
                </c:pt>
                <c:pt idx="2935">
                  <c:v>1.703282</c:v>
                </c:pt>
                <c:pt idx="2936">
                  <c:v>1.6939930000000001</c:v>
                </c:pt>
                <c:pt idx="2937">
                  <c:v>1.684329</c:v>
                </c:pt>
                <c:pt idx="2938">
                  <c:v>1.674013</c:v>
                </c:pt>
                <c:pt idx="2939">
                  <c:v>1.6627460000000001</c:v>
                </c:pt>
                <c:pt idx="2940">
                  <c:v>1.6506369999999999</c:v>
                </c:pt>
                <c:pt idx="2941">
                  <c:v>1.638199</c:v>
                </c:pt>
                <c:pt idx="2942">
                  <c:v>1.6256740000000001</c:v>
                </c:pt>
                <c:pt idx="2943">
                  <c:v>1.6128210000000001</c:v>
                </c:pt>
                <c:pt idx="2944">
                  <c:v>1.599178</c:v>
                </c:pt>
                <c:pt idx="2945">
                  <c:v>1.5843750000000001</c:v>
                </c:pt>
                <c:pt idx="2946">
                  <c:v>1.5687329999999999</c:v>
                </c:pt>
                <c:pt idx="2947">
                  <c:v>1.5533729999999999</c:v>
                </c:pt>
                <c:pt idx="2948">
                  <c:v>1.5390440000000001</c:v>
                </c:pt>
                <c:pt idx="2949">
                  <c:v>1.5256620000000001</c:v>
                </c:pt>
                <c:pt idx="2950">
                  <c:v>1.512877</c:v>
                </c:pt>
                <c:pt idx="2951">
                  <c:v>1.5003850000000001</c:v>
                </c:pt>
                <c:pt idx="2952">
                  <c:v>1.4878659999999999</c:v>
                </c:pt>
                <c:pt idx="2953">
                  <c:v>1.4747749999999999</c:v>
                </c:pt>
                <c:pt idx="2954">
                  <c:v>1.4603870000000001</c:v>
                </c:pt>
                <c:pt idx="2955">
                  <c:v>1.4444159999999999</c:v>
                </c:pt>
                <c:pt idx="2956">
                  <c:v>1.428043</c:v>
                </c:pt>
                <c:pt idx="2957">
                  <c:v>1.412968</c:v>
                </c:pt>
                <c:pt idx="2958">
                  <c:v>1.399356</c:v>
                </c:pt>
                <c:pt idx="2959">
                  <c:v>1.3866540000000001</c:v>
                </c:pt>
                <c:pt idx="2960">
                  <c:v>1.374555</c:v>
                </c:pt>
                <c:pt idx="2961">
                  <c:v>1.3629910000000001</c:v>
                </c:pt>
                <c:pt idx="2962">
                  <c:v>1.3518140000000001</c:v>
                </c:pt>
                <c:pt idx="2963">
                  <c:v>1.3407210000000001</c:v>
                </c:pt>
                <c:pt idx="2964">
                  <c:v>1.329483</c:v>
                </c:pt>
                <c:pt idx="2965">
                  <c:v>1.3181369999999999</c:v>
                </c:pt>
                <c:pt idx="2966">
                  <c:v>1.3069109999999999</c:v>
                </c:pt>
                <c:pt idx="2967">
                  <c:v>1.296</c:v>
                </c:pt>
                <c:pt idx="2968">
                  <c:v>1.285363</c:v>
                </c:pt>
                <c:pt idx="2969">
                  <c:v>1.2747999999999999</c:v>
                </c:pt>
                <c:pt idx="2970">
                  <c:v>1.2642</c:v>
                </c:pt>
                <c:pt idx="2971">
                  <c:v>1.253663</c:v>
                </c:pt>
                <c:pt idx="2972">
                  <c:v>1.243358</c:v>
                </c:pt>
                <c:pt idx="2973">
                  <c:v>1.2333259999999999</c:v>
                </c:pt>
                <c:pt idx="2974">
                  <c:v>1.223427</c:v>
                </c:pt>
                <c:pt idx="2975">
                  <c:v>1.213495</c:v>
                </c:pt>
                <c:pt idx="2976">
                  <c:v>1.2034689999999999</c:v>
                </c:pt>
                <c:pt idx="2977">
                  <c:v>1.193408</c:v>
                </c:pt>
                <c:pt idx="2978">
                  <c:v>1.183419</c:v>
                </c:pt>
                <c:pt idx="2979">
                  <c:v>1.173602</c:v>
                </c:pt>
                <c:pt idx="2980">
                  <c:v>1.1640280000000001</c:v>
                </c:pt>
                <c:pt idx="2981">
                  <c:v>1.1547510000000001</c:v>
                </c:pt>
                <c:pt idx="2982">
                  <c:v>1.1458170000000001</c:v>
                </c:pt>
                <c:pt idx="2983">
                  <c:v>1.137259</c:v>
                </c:pt>
                <c:pt idx="2984">
                  <c:v>1.1291199999999999</c:v>
                </c:pt>
                <c:pt idx="2985">
                  <c:v>1.121494</c:v>
                </c:pt>
                <c:pt idx="2986">
                  <c:v>1.1144750000000001</c:v>
                </c:pt>
                <c:pt idx="2987">
                  <c:v>1.1079619999999999</c:v>
                </c:pt>
                <c:pt idx="2988">
                  <c:v>1.1012360000000001</c:v>
                </c:pt>
                <c:pt idx="2989">
                  <c:v>1.0933980000000001</c:v>
                </c:pt>
                <c:pt idx="2990">
                  <c:v>1.0847709999999999</c:v>
                </c:pt>
                <c:pt idx="2991">
                  <c:v>1.07612</c:v>
                </c:pt>
                <c:pt idx="2992">
                  <c:v>1.0677760000000001</c:v>
                </c:pt>
                <c:pt idx="2993">
                  <c:v>1.059782</c:v>
                </c:pt>
                <c:pt idx="2994">
                  <c:v>1.0522549999999999</c:v>
                </c:pt>
                <c:pt idx="2995">
                  <c:v>1.04556</c:v>
                </c:pt>
                <c:pt idx="2996">
                  <c:v>1.0400149999999999</c:v>
                </c:pt>
                <c:pt idx="2997">
                  <c:v>1.035239</c:v>
                </c:pt>
                <c:pt idx="2998">
                  <c:v>1.0299450000000001</c:v>
                </c:pt>
                <c:pt idx="2999">
                  <c:v>1.0234179999999999</c:v>
                </c:pt>
                <c:pt idx="3000">
                  <c:v>1.016316</c:v>
                </c:pt>
                <c:pt idx="3001">
                  <c:v>1.0095970000000001</c:v>
                </c:pt>
                <c:pt idx="3002">
                  <c:v>1.0038659999999999</c:v>
                </c:pt>
                <c:pt idx="3003">
                  <c:v>0.999247</c:v>
                </c:pt>
                <c:pt idx="3004">
                  <c:v>0.99537900000000001</c:v>
                </c:pt>
                <c:pt idx="3005">
                  <c:v>0.99175899999999995</c:v>
                </c:pt>
                <c:pt idx="3006">
                  <c:v>0.98834</c:v>
                </c:pt>
                <c:pt idx="3007">
                  <c:v>0.98555000000000004</c:v>
                </c:pt>
                <c:pt idx="3008">
                  <c:v>0.98391300000000004</c:v>
                </c:pt>
                <c:pt idx="3009">
                  <c:v>0.98377899999999996</c:v>
                </c:pt>
                <c:pt idx="3010">
                  <c:v>0.98515600000000003</c:v>
                </c:pt>
                <c:pt idx="3011">
                  <c:v>0.98743499999999995</c:v>
                </c:pt>
                <c:pt idx="3012">
                  <c:v>0.988541</c:v>
                </c:pt>
                <c:pt idx="3013">
                  <c:v>0.98534299999999997</c:v>
                </c:pt>
                <c:pt idx="3014">
                  <c:v>0.978047</c:v>
                </c:pt>
                <c:pt idx="3015">
                  <c:v>0.96959600000000001</c:v>
                </c:pt>
                <c:pt idx="3016">
                  <c:v>0.96206100000000006</c:v>
                </c:pt>
                <c:pt idx="3017">
                  <c:v>0.95629600000000003</c:v>
                </c:pt>
                <c:pt idx="3018">
                  <c:v>0.95227499999999998</c:v>
                </c:pt>
                <c:pt idx="3019">
                  <c:v>0.94901500000000005</c:v>
                </c:pt>
                <c:pt idx="3020">
                  <c:v>0.94530099999999995</c:v>
                </c:pt>
                <c:pt idx="3021">
                  <c:v>0.94092900000000002</c:v>
                </c:pt>
                <c:pt idx="3022">
                  <c:v>0.93664999999999998</c:v>
                </c:pt>
                <c:pt idx="3023">
                  <c:v>0.93413999999999997</c:v>
                </c:pt>
                <c:pt idx="3024">
                  <c:v>0.93467699999999998</c:v>
                </c:pt>
                <c:pt idx="3025">
                  <c:v>0.93762900000000005</c:v>
                </c:pt>
                <c:pt idx="3026">
                  <c:v>0.94139499999999998</c:v>
                </c:pt>
                <c:pt idx="3027">
                  <c:v>0.94518400000000002</c:v>
                </c:pt>
                <c:pt idx="3028">
                  <c:v>0.94930099999999995</c:v>
                </c:pt>
                <c:pt idx="3029">
                  <c:v>0.954654</c:v>
                </c:pt>
                <c:pt idx="3030">
                  <c:v>0.96232600000000001</c:v>
                </c:pt>
                <c:pt idx="3031">
                  <c:v>0.97276499999999999</c:v>
                </c:pt>
                <c:pt idx="3032">
                  <c:v>0.98524199999999995</c:v>
                </c:pt>
                <c:pt idx="3033">
                  <c:v>0.99826999999999999</c:v>
                </c:pt>
                <c:pt idx="3034">
                  <c:v>1.010383</c:v>
                </c:pt>
                <c:pt idx="3035">
                  <c:v>1.019914</c:v>
                </c:pt>
                <c:pt idx="3036">
                  <c:v>1.024705</c:v>
                </c:pt>
                <c:pt idx="3037">
                  <c:v>1.024157</c:v>
                </c:pt>
                <c:pt idx="3038">
                  <c:v>1.0218739999999999</c:v>
                </c:pt>
                <c:pt idx="3039">
                  <c:v>1.021131</c:v>
                </c:pt>
                <c:pt idx="3040">
                  <c:v>1.020419</c:v>
                </c:pt>
                <c:pt idx="3041">
                  <c:v>1.017028</c:v>
                </c:pt>
                <c:pt idx="3042">
                  <c:v>1.0111840000000001</c:v>
                </c:pt>
                <c:pt idx="3043">
                  <c:v>1.0042629999999999</c:v>
                </c:pt>
                <c:pt idx="3044">
                  <c:v>0.99792599999999998</c:v>
                </c:pt>
                <c:pt idx="3045">
                  <c:v>0.99391600000000002</c:v>
                </c:pt>
                <c:pt idx="3046">
                  <c:v>0.99279300000000004</c:v>
                </c:pt>
                <c:pt idx="3047">
                  <c:v>0.99385999999999997</c:v>
                </c:pt>
                <c:pt idx="3048">
                  <c:v>0.99547799999999997</c:v>
                </c:pt>
                <c:pt idx="3049">
                  <c:v>0.99589700000000003</c:v>
                </c:pt>
                <c:pt idx="3050">
                  <c:v>0.99519000000000002</c:v>
                </c:pt>
                <c:pt idx="3051">
                  <c:v>0.99510699999999996</c:v>
                </c:pt>
                <c:pt idx="3052">
                  <c:v>0.99701200000000001</c:v>
                </c:pt>
                <c:pt idx="3053">
                  <c:v>1.0012920000000001</c:v>
                </c:pt>
                <c:pt idx="3054">
                  <c:v>1.007773</c:v>
                </c:pt>
                <c:pt idx="3055">
                  <c:v>1.015709</c:v>
                </c:pt>
                <c:pt idx="3056">
                  <c:v>1.0237810000000001</c:v>
                </c:pt>
                <c:pt idx="3057">
                  <c:v>1.0309170000000001</c:v>
                </c:pt>
                <c:pt idx="3058">
                  <c:v>1.0369809999999999</c:v>
                </c:pt>
                <c:pt idx="3059">
                  <c:v>1.0419989999999999</c:v>
                </c:pt>
                <c:pt idx="3060">
                  <c:v>1.045612</c:v>
                </c:pt>
                <c:pt idx="3061">
                  <c:v>1.0476719999999999</c:v>
                </c:pt>
                <c:pt idx="3062">
                  <c:v>1.048419</c:v>
                </c:pt>
                <c:pt idx="3063">
                  <c:v>1.047542</c:v>
                </c:pt>
                <c:pt idx="3064">
                  <c:v>1.0442769999999999</c:v>
                </c:pt>
                <c:pt idx="3065">
                  <c:v>1.0391570000000001</c:v>
                </c:pt>
                <c:pt idx="3066">
                  <c:v>1.0335780000000001</c:v>
                </c:pt>
                <c:pt idx="3067">
                  <c:v>1.0275860000000001</c:v>
                </c:pt>
                <c:pt idx="3068">
                  <c:v>1.0215689999999999</c:v>
                </c:pt>
                <c:pt idx="3069">
                  <c:v>1.0163519999999999</c:v>
                </c:pt>
                <c:pt idx="3070">
                  <c:v>1.0123089999999999</c:v>
                </c:pt>
                <c:pt idx="3071">
                  <c:v>1.0087969999999999</c:v>
                </c:pt>
                <c:pt idx="3072">
                  <c:v>1.004176</c:v>
                </c:pt>
                <c:pt idx="3073">
                  <c:v>0.99765999999999999</c:v>
                </c:pt>
                <c:pt idx="3074">
                  <c:v>0.99050800000000006</c:v>
                </c:pt>
                <c:pt idx="3075">
                  <c:v>0.98412100000000002</c:v>
                </c:pt>
                <c:pt idx="3076">
                  <c:v>0.97921999999999998</c:v>
                </c:pt>
                <c:pt idx="3077">
                  <c:v>0.97622399999999998</c:v>
                </c:pt>
                <c:pt idx="3078">
                  <c:v>0.97501800000000005</c:v>
                </c:pt>
                <c:pt idx="3079">
                  <c:v>0.97477599999999998</c:v>
                </c:pt>
                <c:pt idx="3080">
                  <c:v>0.97460000000000002</c:v>
                </c:pt>
                <c:pt idx="3081">
                  <c:v>0.974244</c:v>
                </c:pt>
                <c:pt idx="3082">
                  <c:v>0.97392000000000001</c:v>
                </c:pt>
                <c:pt idx="3083">
                  <c:v>0.97356699999999996</c:v>
                </c:pt>
                <c:pt idx="3084">
                  <c:v>0.97286300000000003</c:v>
                </c:pt>
                <c:pt idx="3085">
                  <c:v>0.97159700000000004</c:v>
                </c:pt>
                <c:pt idx="3086">
                  <c:v>0.96877500000000005</c:v>
                </c:pt>
                <c:pt idx="3087">
                  <c:v>0.96188499999999999</c:v>
                </c:pt>
                <c:pt idx="3088">
                  <c:v>0.95007699999999995</c:v>
                </c:pt>
                <c:pt idx="3089">
                  <c:v>0.93460799999999999</c:v>
                </c:pt>
                <c:pt idx="3090">
                  <c:v>0.91700300000000001</c:v>
                </c:pt>
                <c:pt idx="3091">
                  <c:v>0.89932599999999996</c:v>
                </c:pt>
                <c:pt idx="3092">
                  <c:v>0.88338399999999995</c:v>
                </c:pt>
                <c:pt idx="3093">
                  <c:v>0.86932699999999996</c:v>
                </c:pt>
                <c:pt idx="3094">
                  <c:v>0.85619699999999999</c:v>
                </c:pt>
                <c:pt idx="3095">
                  <c:v>0.84293899999999999</c:v>
                </c:pt>
                <c:pt idx="3096">
                  <c:v>0.82908599999999999</c:v>
                </c:pt>
                <c:pt idx="3097">
                  <c:v>0.81530800000000003</c:v>
                </c:pt>
                <c:pt idx="3098">
                  <c:v>0.80261300000000002</c:v>
                </c:pt>
                <c:pt idx="3099">
                  <c:v>0.79144400000000004</c:v>
                </c:pt>
                <c:pt idx="3100">
                  <c:v>0.78196100000000002</c:v>
                </c:pt>
                <c:pt idx="3101">
                  <c:v>0.77375899999999997</c:v>
                </c:pt>
                <c:pt idx="3102">
                  <c:v>0.76586799999999999</c:v>
                </c:pt>
                <c:pt idx="3103">
                  <c:v>0.75794700000000004</c:v>
                </c:pt>
                <c:pt idx="3104">
                  <c:v>0.75050399999999995</c:v>
                </c:pt>
                <c:pt idx="3105">
                  <c:v>0.74397999999999997</c:v>
                </c:pt>
                <c:pt idx="3106">
                  <c:v>0.73823700000000003</c:v>
                </c:pt>
                <c:pt idx="3107">
                  <c:v>0.73278299999999996</c:v>
                </c:pt>
                <c:pt idx="3108">
                  <c:v>0.72700399999999998</c:v>
                </c:pt>
                <c:pt idx="3109">
                  <c:v>0.71976499999999999</c:v>
                </c:pt>
                <c:pt idx="3110">
                  <c:v>0.70902399999999999</c:v>
                </c:pt>
                <c:pt idx="3111">
                  <c:v>0.69387200000000004</c:v>
                </c:pt>
                <c:pt idx="3112">
                  <c:v>0.67695499999999997</c:v>
                </c:pt>
                <c:pt idx="3113">
                  <c:v>0.66086599999999995</c:v>
                </c:pt>
                <c:pt idx="3114">
                  <c:v>0.64579900000000001</c:v>
                </c:pt>
                <c:pt idx="3115">
                  <c:v>0.63110999999999995</c:v>
                </c:pt>
                <c:pt idx="3116">
                  <c:v>0.61636999999999997</c:v>
                </c:pt>
                <c:pt idx="3117">
                  <c:v>0.60163800000000001</c:v>
                </c:pt>
                <c:pt idx="3118">
                  <c:v>0.58736500000000003</c:v>
                </c:pt>
                <c:pt idx="3119">
                  <c:v>0.574183</c:v>
                </c:pt>
                <c:pt idx="3120">
                  <c:v>0.56246499999999999</c:v>
                </c:pt>
                <c:pt idx="3121">
                  <c:v>0.55201500000000003</c:v>
                </c:pt>
                <c:pt idx="3122">
                  <c:v>0.54222700000000001</c:v>
                </c:pt>
                <c:pt idx="3123">
                  <c:v>0.53258399999999995</c:v>
                </c:pt>
                <c:pt idx="3124">
                  <c:v>0.52282499999999998</c:v>
                </c:pt>
                <c:pt idx="3125">
                  <c:v>0.51289200000000001</c:v>
                </c:pt>
                <c:pt idx="3126">
                  <c:v>0.50333000000000006</c:v>
                </c:pt>
                <c:pt idx="3127">
                  <c:v>0.49542000000000003</c:v>
                </c:pt>
                <c:pt idx="3128">
                  <c:v>0.48999700000000002</c:v>
                </c:pt>
                <c:pt idx="3129">
                  <c:v>0.486734</c:v>
                </c:pt>
                <c:pt idx="3130">
                  <c:v>0.48469000000000001</c:v>
                </c:pt>
                <c:pt idx="3131">
                  <c:v>0.483263</c:v>
                </c:pt>
                <c:pt idx="3132">
                  <c:v>0.48219899999999999</c:v>
                </c:pt>
                <c:pt idx="3133">
                  <c:v>0.48085</c:v>
                </c:pt>
                <c:pt idx="3134">
                  <c:v>0.47791600000000001</c:v>
                </c:pt>
                <c:pt idx="3135">
                  <c:v>0.47244599999999998</c:v>
                </c:pt>
                <c:pt idx="3136">
                  <c:v>0.465003</c:v>
                </c:pt>
                <c:pt idx="3137">
                  <c:v>0.45686199999999999</c:v>
                </c:pt>
                <c:pt idx="3138">
                  <c:v>0.44892399999999999</c:v>
                </c:pt>
                <c:pt idx="3139">
                  <c:v>0.44180700000000001</c:v>
                </c:pt>
                <c:pt idx="3140">
                  <c:v>0.43617899999999998</c:v>
                </c:pt>
                <c:pt idx="3141">
                  <c:v>0.43259999999999998</c:v>
                </c:pt>
                <c:pt idx="3142">
                  <c:v>0.43139699999999997</c:v>
                </c:pt>
                <c:pt idx="3143">
                  <c:v>0.43267099999999997</c:v>
                </c:pt>
                <c:pt idx="3144">
                  <c:v>0.43611100000000003</c:v>
                </c:pt>
                <c:pt idx="3145">
                  <c:v>0.44076500000000002</c:v>
                </c:pt>
                <c:pt idx="3146">
                  <c:v>0.44543700000000003</c:v>
                </c:pt>
                <c:pt idx="3147">
                  <c:v>0.44983899999999999</c:v>
                </c:pt>
                <c:pt idx="3148">
                  <c:v>0.45469900000000002</c:v>
                </c:pt>
                <c:pt idx="3149">
                  <c:v>0.46081299999999997</c:v>
                </c:pt>
                <c:pt idx="3150">
                  <c:v>0.468559</c:v>
                </c:pt>
                <c:pt idx="3151">
                  <c:v>0.47791699999999998</c:v>
                </c:pt>
                <c:pt idx="3152">
                  <c:v>0.48849199999999998</c:v>
                </c:pt>
                <c:pt idx="3153">
                  <c:v>0.49954199999999999</c:v>
                </c:pt>
                <c:pt idx="3154">
                  <c:v>0.51031800000000005</c:v>
                </c:pt>
                <c:pt idx="3155">
                  <c:v>0.52028600000000003</c:v>
                </c:pt>
                <c:pt idx="3156">
                  <c:v>0.52844400000000002</c:v>
                </c:pt>
                <c:pt idx="3157">
                  <c:v>0.53323299999999996</c:v>
                </c:pt>
                <c:pt idx="3158">
                  <c:v>0.53400800000000004</c:v>
                </c:pt>
                <c:pt idx="3159">
                  <c:v>0.53166199999999997</c:v>
                </c:pt>
                <c:pt idx="3160">
                  <c:v>0.52826799999999996</c:v>
                </c:pt>
                <c:pt idx="3161">
                  <c:v>0.52574799999999999</c:v>
                </c:pt>
                <c:pt idx="3162">
                  <c:v>0.52483800000000003</c:v>
                </c:pt>
                <c:pt idx="3163">
                  <c:v>0.52540900000000001</c:v>
                </c:pt>
                <c:pt idx="3164">
                  <c:v>0.52702599999999999</c:v>
                </c:pt>
                <c:pt idx="3165">
                  <c:v>0.52946099999999996</c:v>
                </c:pt>
                <c:pt idx="3166">
                  <c:v>0.53287700000000005</c:v>
                </c:pt>
                <c:pt idx="3167">
                  <c:v>0.537443</c:v>
                </c:pt>
                <c:pt idx="3168">
                  <c:v>0.54285099999999997</c:v>
                </c:pt>
                <c:pt idx="3169">
                  <c:v>0.54822499999999996</c:v>
                </c:pt>
                <c:pt idx="3170">
                  <c:v>0.55288700000000002</c:v>
                </c:pt>
                <c:pt idx="3171">
                  <c:v>0.557334</c:v>
                </c:pt>
                <c:pt idx="3172">
                  <c:v>0.56248399999999998</c:v>
                </c:pt>
                <c:pt idx="3173">
                  <c:v>0.568658</c:v>
                </c:pt>
                <c:pt idx="3174">
                  <c:v>0.57570399999999999</c:v>
                </c:pt>
                <c:pt idx="3175">
                  <c:v>0.58334399999999997</c:v>
                </c:pt>
                <c:pt idx="3176">
                  <c:v>0.59119299999999997</c:v>
                </c:pt>
                <c:pt idx="3177">
                  <c:v>0.59860000000000002</c:v>
                </c:pt>
                <c:pt idx="3178">
                  <c:v>0.60472700000000001</c:v>
                </c:pt>
                <c:pt idx="3179">
                  <c:v>0.60884899999999997</c:v>
                </c:pt>
                <c:pt idx="3180">
                  <c:v>0.61065499999999995</c:v>
                </c:pt>
                <c:pt idx="3181">
                  <c:v>0.61066200000000004</c:v>
                </c:pt>
                <c:pt idx="3182">
                  <c:v>0.61026599999999998</c:v>
                </c:pt>
                <c:pt idx="3183">
                  <c:v>0.61048199999999997</c:v>
                </c:pt>
                <c:pt idx="3184">
                  <c:v>0.61136999999999997</c:v>
                </c:pt>
                <c:pt idx="3185">
                  <c:v>0.612124</c:v>
                </c:pt>
                <c:pt idx="3186">
                  <c:v>0.61139500000000002</c:v>
                </c:pt>
                <c:pt idx="3187">
                  <c:v>0.60890699999999998</c:v>
                </c:pt>
                <c:pt idx="3188">
                  <c:v>0.60543999999999998</c:v>
                </c:pt>
                <c:pt idx="3189">
                  <c:v>0.60184199999999999</c:v>
                </c:pt>
                <c:pt idx="3190">
                  <c:v>0.59855800000000003</c:v>
                </c:pt>
                <c:pt idx="3191">
                  <c:v>0.595503</c:v>
                </c:pt>
                <c:pt idx="3192">
                  <c:v>0.59229699999999996</c:v>
                </c:pt>
                <c:pt idx="3193">
                  <c:v>0.58856900000000001</c:v>
                </c:pt>
                <c:pt idx="3194">
                  <c:v>0.58426299999999998</c:v>
                </c:pt>
                <c:pt idx="3195">
                  <c:v>0.57969999999999999</c:v>
                </c:pt>
                <c:pt idx="3196">
                  <c:v>0.57518000000000002</c:v>
                </c:pt>
                <c:pt idx="3197">
                  <c:v>0.57088099999999997</c:v>
                </c:pt>
                <c:pt idx="3198">
                  <c:v>0.56700200000000001</c:v>
                </c:pt>
                <c:pt idx="3199">
                  <c:v>0.56377900000000003</c:v>
                </c:pt>
                <c:pt idx="3200">
                  <c:v>0.56143600000000005</c:v>
                </c:pt>
                <c:pt idx="3201">
                  <c:v>0.56013199999999996</c:v>
                </c:pt>
                <c:pt idx="3202">
                  <c:v>0.559832</c:v>
                </c:pt>
                <c:pt idx="3203">
                  <c:v>0.56014699999999995</c:v>
                </c:pt>
                <c:pt idx="3204">
                  <c:v>0.56057699999999999</c:v>
                </c:pt>
                <c:pt idx="3205">
                  <c:v>0.56113100000000005</c:v>
                </c:pt>
                <c:pt idx="3206">
                  <c:v>0.56232000000000004</c:v>
                </c:pt>
                <c:pt idx="3207">
                  <c:v>0.56455599999999995</c:v>
                </c:pt>
                <c:pt idx="3208">
                  <c:v>0.567716</c:v>
                </c:pt>
                <c:pt idx="3209">
                  <c:v>0.57100200000000001</c:v>
                </c:pt>
                <c:pt idx="3210">
                  <c:v>0.57349499999999998</c:v>
                </c:pt>
                <c:pt idx="3211">
                  <c:v>0.575434</c:v>
                </c:pt>
                <c:pt idx="3212">
                  <c:v>0.577538</c:v>
                </c:pt>
                <c:pt idx="3213">
                  <c:v>0.57988600000000001</c:v>
                </c:pt>
                <c:pt idx="3214">
                  <c:v>0.58229600000000004</c:v>
                </c:pt>
                <c:pt idx="3215">
                  <c:v>0.58491000000000004</c:v>
                </c:pt>
                <c:pt idx="3216">
                  <c:v>0.58819999999999995</c:v>
                </c:pt>
                <c:pt idx="3217">
                  <c:v>0.59250700000000001</c:v>
                </c:pt>
                <c:pt idx="3218">
                  <c:v>0.59785200000000005</c:v>
                </c:pt>
                <c:pt idx="3219">
                  <c:v>0.60414000000000001</c:v>
                </c:pt>
                <c:pt idx="3220">
                  <c:v>0.61137600000000003</c:v>
                </c:pt>
                <c:pt idx="3221">
                  <c:v>0.61956900000000004</c:v>
                </c:pt>
                <c:pt idx="3222">
                  <c:v>0.62854399999999999</c:v>
                </c:pt>
                <c:pt idx="3223">
                  <c:v>0.63805100000000003</c:v>
                </c:pt>
                <c:pt idx="3224">
                  <c:v>0.64794399999999996</c:v>
                </c:pt>
                <c:pt idx="3225">
                  <c:v>0.65810199999999996</c:v>
                </c:pt>
                <c:pt idx="3226">
                  <c:v>0.66828100000000001</c:v>
                </c:pt>
                <c:pt idx="3227">
                  <c:v>0.67828900000000003</c:v>
                </c:pt>
                <c:pt idx="3228">
                  <c:v>0.68838600000000005</c:v>
                </c:pt>
                <c:pt idx="3229">
                  <c:v>0.69911900000000005</c:v>
                </c:pt>
                <c:pt idx="3230">
                  <c:v>0.71044700000000005</c:v>
                </c:pt>
                <c:pt idx="3231">
                  <c:v>0.72160100000000005</c:v>
                </c:pt>
                <c:pt idx="3232">
                  <c:v>0.73174499999999998</c:v>
                </c:pt>
                <c:pt idx="3233">
                  <c:v>0.74017500000000003</c:v>
                </c:pt>
                <c:pt idx="3234">
                  <c:v>0.74640600000000001</c:v>
                </c:pt>
                <c:pt idx="3235">
                  <c:v>0.75086600000000003</c:v>
                </c:pt>
                <c:pt idx="3236">
                  <c:v>0.75460499999999997</c:v>
                </c:pt>
                <c:pt idx="3237">
                  <c:v>0.75809199999999999</c:v>
                </c:pt>
                <c:pt idx="3238">
                  <c:v>0.76117800000000002</c:v>
                </c:pt>
                <c:pt idx="3239">
                  <c:v>0.76352699999999996</c:v>
                </c:pt>
                <c:pt idx="3240">
                  <c:v>0.76509099999999997</c:v>
                </c:pt>
                <c:pt idx="3241">
                  <c:v>0.76617000000000002</c:v>
                </c:pt>
                <c:pt idx="3242">
                  <c:v>0.76702700000000001</c:v>
                </c:pt>
                <c:pt idx="3243">
                  <c:v>0.76755399999999996</c:v>
                </c:pt>
                <c:pt idx="3244">
                  <c:v>0.76717199999999997</c:v>
                </c:pt>
                <c:pt idx="3245">
                  <c:v>0.76524300000000001</c:v>
                </c:pt>
                <c:pt idx="3246">
                  <c:v>0.76187300000000002</c:v>
                </c:pt>
                <c:pt idx="3247">
                  <c:v>0.75787400000000005</c:v>
                </c:pt>
                <c:pt idx="3248">
                  <c:v>0.75400299999999998</c:v>
                </c:pt>
                <c:pt idx="3249">
                  <c:v>0.75060199999999999</c:v>
                </c:pt>
                <c:pt idx="3250">
                  <c:v>0.74771600000000005</c:v>
                </c:pt>
                <c:pt idx="3251">
                  <c:v>0.74533700000000003</c:v>
                </c:pt>
                <c:pt idx="3252">
                  <c:v>0.74345600000000001</c:v>
                </c:pt>
                <c:pt idx="3253">
                  <c:v>0.74188900000000002</c:v>
                </c:pt>
                <c:pt idx="3254">
                  <c:v>0.740151</c:v>
                </c:pt>
                <c:pt idx="3255">
                  <c:v>0.73765400000000003</c:v>
                </c:pt>
                <c:pt idx="3256">
                  <c:v>0.73426400000000003</c:v>
                </c:pt>
                <c:pt idx="3257">
                  <c:v>0.73049500000000001</c:v>
                </c:pt>
                <c:pt idx="3258">
                  <c:v>0.72703399999999996</c:v>
                </c:pt>
                <c:pt idx="3259">
                  <c:v>0.72431800000000002</c:v>
                </c:pt>
                <c:pt idx="3260">
                  <c:v>0.722333</c:v>
                </c:pt>
                <c:pt idx="3261">
                  <c:v>0.72058699999999998</c:v>
                </c:pt>
                <c:pt idx="3262">
                  <c:v>0.71843000000000001</c:v>
                </c:pt>
                <c:pt idx="3263">
                  <c:v>0.71564399999999995</c:v>
                </c:pt>
                <c:pt idx="3264">
                  <c:v>0.71266600000000002</c:v>
                </c:pt>
                <c:pt idx="3265">
                  <c:v>0.70993799999999996</c:v>
                </c:pt>
                <c:pt idx="3266">
                  <c:v>0.70736200000000005</c:v>
                </c:pt>
                <c:pt idx="3267">
                  <c:v>0.70447599999999999</c:v>
                </c:pt>
                <c:pt idx="3268">
                  <c:v>0.70086999999999999</c:v>
                </c:pt>
                <c:pt idx="3269">
                  <c:v>0.69670500000000002</c:v>
                </c:pt>
                <c:pt idx="3270">
                  <c:v>0.692859</c:v>
                </c:pt>
                <c:pt idx="3271">
                  <c:v>0.69007600000000002</c:v>
                </c:pt>
                <c:pt idx="3272">
                  <c:v>0.68826299999999996</c:v>
                </c:pt>
                <c:pt idx="3273">
                  <c:v>0.686697</c:v>
                </c:pt>
                <c:pt idx="3274">
                  <c:v>0.68461000000000005</c:v>
                </c:pt>
                <c:pt idx="3275">
                  <c:v>0.68174900000000005</c:v>
                </c:pt>
                <c:pt idx="3276">
                  <c:v>0.678311</c:v>
                </c:pt>
                <c:pt idx="3277">
                  <c:v>0.67439199999999999</c:v>
                </c:pt>
                <c:pt idx="3278">
                  <c:v>0.66976800000000003</c:v>
                </c:pt>
                <c:pt idx="3279">
                  <c:v>0.66426600000000002</c:v>
                </c:pt>
                <c:pt idx="3280">
                  <c:v>0.65829599999999999</c:v>
                </c:pt>
                <c:pt idx="3281">
                  <c:v>0.65254800000000002</c:v>
                </c:pt>
                <c:pt idx="3282">
                  <c:v>0.64721099999999998</c:v>
                </c:pt>
                <c:pt idx="3283">
                  <c:v>0.64212800000000003</c:v>
                </c:pt>
                <c:pt idx="3284">
                  <c:v>0.63724499999999995</c:v>
                </c:pt>
                <c:pt idx="3285">
                  <c:v>0.63265800000000005</c:v>
                </c:pt>
                <c:pt idx="3286">
                  <c:v>0.62854699999999997</c:v>
                </c:pt>
                <c:pt idx="3287">
                  <c:v>0.62512999999999996</c:v>
                </c:pt>
                <c:pt idx="3288">
                  <c:v>0.62244500000000003</c:v>
                </c:pt>
                <c:pt idx="3289">
                  <c:v>0.62001899999999999</c:v>
                </c:pt>
                <c:pt idx="3290">
                  <c:v>0.61701300000000003</c:v>
                </c:pt>
                <c:pt idx="3291">
                  <c:v>0.61292199999999997</c:v>
                </c:pt>
                <c:pt idx="3292">
                  <c:v>0.60787500000000005</c:v>
                </c:pt>
                <c:pt idx="3293">
                  <c:v>0.60233599999999998</c:v>
                </c:pt>
                <c:pt idx="3294">
                  <c:v>0.59675</c:v>
                </c:pt>
                <c:pt idx="3295">
                  <c:v>0.59124900000000002</c:v>
                </c:pt>
                <c:pt idx="3296">
                  <c:v>0.58554300000000004</c:v>
                </c:pt>
                <c:pt idx="3297">
                  <c:v>0.57921400000000001</c:v>
                </c:pt>
                <c:pt idx="3298">
                  <c:v>0.57223900000000005</c:v>
                </c:pt>
                <c:pt idx="3299">
                  <c:v>0.56513000000000002</c:v>
                </c:pt>
                <c:pt idx="3300">
                  <c:v>0.55840400000000001</c:v>
                </c:pt>
                <c:pt idx="3301">
                  <c:v>0.55220400000000003</c:v>
                </c:pt>
                <c:pt idx="3302">
                  <c:v>0.54649300000000001</c:v>
                </c:pt>
                <c:pt idx="3303">
                  <c:v>0.54128399999999999</c:v>
                </c:pt>
                <c:pt idx="3304">
                  <c:v>0.53659800000000002</c:v>
                </c:pt>
                <c:pt idx="3305">
                  <c:v>0.532416</c:v>
                </c:pt>
                <c:pt idx="3306">
                  <c:v>0.52882399999999996</c:v>
                </c:pt>
                <c:pt idx="3307">
                  <c:v>0.52606900000000001</c:v>
                </c:pt>
                <c:pt idx="3308">
                  <c:v>0.52427199999999996</c:v>
                </c:pt>
                <c:pt idx="3309">
                  <c:v>0.52326399999999995</c:v>
                </c:pt>
                <c:pt idx="3310">
                  <c:v>0.52279699999999996</c:v>
                </c:pt>
                <c:pt idx="3311">
                  <c:v>0.52266000000000001</c:v>
                </c:pt>
                <c:pt idx="3312">
                  <c:v>0.52246000000000004</c:v>
                </c:pt>
                <c:pt idx="3313">
                  <c:v>0.52158199999999999</c:v>
                </c:pt>
                <c:pt idx="3314">
                  <c:v>0.51969500000000002</c:v>
                </c:pt>
                <c:pt idx="3315">
                  <c:v>0.51714700000000002</c:v>
                </c:pt>
                <c:pt idx="3316">
                  <c:v>0.51453400000000005</c:v>
                </c:pt>
                <c:pt idx="3317">
                  <c:v>0.512239</c:v>
                </c:pt>
                <c:pt idx="3318">
                  <c:v>0.51046100000000005</c:v>
                </c:pt>
                <c:pt idx="3319">
                  <c:v>0.50928399999999996</c:v>
                </c:pt>
                <c:pt idx="3320">
                  <c:v>0.50861500000000004</c:v>
                </c:pt>
                <c:pt idx="3321">
                  <c:v>0.50811700000000004</c:v>
                </c:pt>
                <c:pt idx="3322">
                  <c:v>0.50719700000000001</c:v>
                </c:pt>
                <c:pt idx="3323">
                  <c:v>0.50524899999999995</c:v>
                </c:pt>
                <c:pt idx="3324">
                  <c:v>0.50205999999999995</c:v>
                </c:pt>
                <c:pt idx="3325">
                  <c:v>0.49790899999999999</c:v>
                </c:pt>
                <c:pt idx="3326">
                  <c:v>0.493282</c:v>
                </c:pt>
                <c:pt idx="3327">
                  <c:v>0.48858000000000001</c:v>
                </c:pt>
                <c:pt idx="3328">
                  <c:v>0.48403600000000002</c:v>
                </c:pt>
                <c:pt idx="3329">
                  <c:v>0.47978199999999999</c:v>
                </c:pt>
                <c:pt idx="3330">
                  <c:v>0.475858</c:v>
                </c:pt>
                <c:pt idx="3331">
                  <c:v>0.47219299999999997</c:v>
                </c:pt>
                <c:pt idx="3332">
                  <c:v>0.46866999999999998</c:v>
                </c:pt>
                <c:pt idx="3333">
                  <c:v>0.46529700000000002</c:v>
                </c:pt>
                <c:pt idx="3334">
                  <c:v>0.46229399999999998</c:v>
                </c:pt>
                <c:pt idx="3335">
                  <c:v>0.45990199999999998</c:v>
                </c:pt>
                <c:pt idx="3336">
                  <c:v>0.45815899999999998</c:v>
                </c:pt>
                <c:pt idx="3337">
                  <c:v>0.45691199999999998</c:v>
                </c:pt>
                <c:pt idx="3338">
                  <c:v>0.45600200000000002</c:v>
                </c:pt>
                <c:pt idx="3339">
                  <c:v>0.45535999999999999</c:v>
                </c:pt>
                <c:pt idx="3340">
                  <c:v>0.45499600000000001</c:v>
                </c:pt>
                <c:pt idx="3341">
                  <c:v>0.45500600000000002</c:v>
                </c:pt>
                <c:pt idx="3342">
                  <c:v>0.45551399999999997</c:v>
                </c:pt>
                <c:pt idx="3343">
                  <c:v>0.456488</c:v>
                </c:pt>
                <c:pt idx="3344">
                  <c:v>0.45758100000000002</c:v>
                </c:pt>
                <c:pt idx="3345">
                  <c:v>0.45822099999999999</c:v>
                </c:pt>
                <c:pt idx="3346">
                  <c:v>0.45799499999999999</c:v>
                </c:pt>
                <c:pt idx="3347">
                  <c:v>0.45704600000000001</c:v>
                </c:pt>
                <c:pt idx="3348">
                  <c:v>0.45596100000000001</c:v>
                </c:pt>
                <c:pt idx="3349">
                  <c:v>0.45521099999999998</c:v>
                </c:pt>
                <c:pt idx="3350">
                  <c:v>0.45485399999999998</c:v>
                </c:pt>
                <c:pt idx="3351">
                  <c:v>0.45473400000000003</c:v>
                </c:pt>
                <c:pt idx="3352">
                  <c:v>0.454787</c:v>
                </c:pt>
                <c:pt idx="3353">
                  <c:v>0.45507399999999998</c:v>
                </c:pt>
                <c:pt idx="3354">
                  <c:v>0.45562399999999997</c:v>
                </c:pt>
                <c:pt idx="3355">
                  <c:v>0.45638499999999999</c:v>
                </c:pt>
                <c:pt idx="3356">
                  <c:v>0.45734599999999997</c:v>
                </c:pt>
                <c:pt idx="3357">
                  <c:v>0.45861800000000003</c:v>
                </c:pt>
                <c:pt idx="3358">
                  <c:v>0.46032400000000001</c:v>
                </c:pt>
                <c:pt idx="3359">
                  <c:v>0.46243899999999999</c:v>
                </c:pt>
                <c:pt idx="3360">
                  <c:v>0.46480100000000002</c:v>
                </c:pt>
                <c:pt idx="3361">
                  <c:v>0.467283</c:v>
                </c:pt>
                <c:pt idx="3362">
                  <c:v>0.46992400000000001</c:v>
                </c:pt>
                <c:pt idx="3363">
                  <c:v>0.47287499999999999</c:v>
                </c:pt>
                <c:pt idx="3364">
                  <c:v>0.47627900000000001</c:v>
                </c:pt>
                <c:pt idx="3365">
                  <c:v>0.48021599999999998</c:v>
                </c:pt>
                <c:pt idx="3366">
                  <c:v>0.484676</c:v>
                </c:pt>
                <c:pt idx="3367">
                  <c:v>0.48955399999999999</c:v>
                </c:pt>
                <c:pt idx="3368">
                  <c:v>0.49471799999999999</c:v>
                </c:pt>
                <c:pt idx="3369">
                  <c:v>0.50011399999999995</c:v>
                </c:pt>
                <c:pt idx="3370">
                  <c:v>0.50573500000000005</c:v>
                </c:pt>
                <c:pt idx="3371">
                  <c:v>0.51151199999999997</c:v>
                </c:pt>
                <c:pt idx="3372">
                  <c:v>0.51727599999999996</c:v>
                </c:pt>
                <c:pt idx="3373">
                  <c:v>0.52281</c:v>
                </c:pt>
                <c:pt idx="3374">
                  <c:v>0.52788900000000005</c:v>
                </c:pt>
                <c:pt idx="3375">
                  <c:v>0.53235500000000002</c:v>
                </c:pt>
                <c:pt idx="3376">
                  <c:v>0.53617300000000001</c:v>
                </c:pt>
                <c:pt idx="3377">
                  <c:v>0.53937100000000004</c:v>
                </c:pt>
                <c:pt idx="3378">
                  <c:v>0.541937</c:v>
                </c:pt>
                <c:pt idx="3379">
                  <c:v>0.54383199999999998</c:v>
                </c:pt>
                <c:pt idx="3380">
                  <c:v>0.54506399999999999</c:v>
                </c:pt>
                <c:pt idx="3381">
                  <c:v>0.54568000000000005</c:v>
                </c:pt>
                <c:pt idx="3382">
                  <c:v>0.54567100000000002</c:v>
                </c:pt>
                <c:pt idx="3383">
                  <c:v>0.54491599999999996</c:v>
                </c:pt>
                <c:pt idx="3384">
                  <c:v>0.54329499999999997</c:v>
                </c:pt>
                <c:pt idx="3385">
                  <c:v>0.54082300000000005</c:v>
                </c:pt>
                <c:pt idx="3386">
                  <c:v>0.53764599999999996</c:v>
                </c:pt>
                <c:pt idx="3387">
                  <c:v>0.53390000000000004</c:v>
                </c:pt>
                <c:pt idx="3388">
                  <c:v>0.52966199999999997</c:v>
                </c:pt>
                <c:pt idx="3389">
                  <c:v>0.52496500000000001</c:v>
                </c:pt>
                <c:pt idx="3390">
                  <c:v>0.51980599999999999</c:v>
                </c:pt>
                <c:pt idx="3391">
                  <c:v>0.51418600000000003</c:v>
                </c:pt>
                <c:pt idx="3392">
                  <c:v>0.50818300000000005</c:v>
                </c:pt>
                <c:pt idx="3393">
                  <c:v>0.50193900000000002</c:v>
                </c:pt>
                <c:pt idx="3394">
                  <c:v>0.49553900000000001</c:v>
                </c:pt>
                <c:pt idx="3395">
                  <c:v>0.48895499999999997</c:v>
                </c:pt>
                <c:pt idx="3396">
                  <c:v>0.48213899999999998</c:v>
                </c:pt>
                <c:pt idx="3397">
                  <c:v>0.47512199999999999</c:v>
                </c:pt>
                <c:pt idx="3398">
                  <c:v>0.46804099999999998</c:v>
                </c:pt>
                <c:pt idx="3399">
                  <c:v>0.461061</c:v>
                </c:pt>
                <c:pt idx="3400">
                  <c:v>0.45428400000000002</c:v>
                </c:pt>
                <c:pt idx="3401">
                  <c:v>0.44771100000000003</c:v>
                </c:pt>
                <c:pt idx="3402">
                  <c:v>0.44131500000000001</c:v>
                </c:pt>
                <c:pt idx="3403">
                  <c:v>0.435141</c:v>
                </c:pt>
                <c:pt idx="3404">
                  <c:v>0.429309</c:v>
                </c:pt>
                <c:pt idx="3405">
                  <c:v>0.423898</c:v>
                </c:pt>
                <c:pt idx="3406">
                  <c:v>0.41881800000000002</c:v>
                </c:pt>
                <c:pt idx="3407">
                  <c:v>0.41386499999999998</c:v>
                </c:pt>
                <c:pt idx="3408">
                  <c:v>0.40891499999999997</c:v>
                </c:pt>
                <c:pt idx="3409">
                  <c:v>0.404032</c:v>
                </c:pt>
                <c:pt idx="3410">
                  <c:v>0.39935599999999999</c:v>
                </c:pt>
                <c:pt idx="3411">
                  <c:v>0.39495999999999998</c:v>
                </c:pt>
                <c:pt idx="3412">
                  <c:v>0.39085199999999998</c:v>
                </c:pt>
                <c:pt idx="3413">
                  <c:v>0.38705800000000001</c:v>
                </c:pt>
                <c:pt idx="3414">
                  <c:v>0.38363000000000003</c:v>
                </c:pt>
                <c:pt idx="3415">
                  <c:v>0.38057000000000002</c:v>
                </c:pt>
                <c:pt idx="3416">
                  <c:v>0.37779099999999999</c:v>
                </c:pt>
                <c:pt idx="3417">
                  <c:v>0.37516899999999997</c:v>
                </c:pt>
                <c:pt idx="3418">
                  <c:v>0.37259300000000001</c:v>
                </c:pt>
                <c:pt idx="3419">
                  <c:v>0.369981</c:v>
                </c:pt>
                <c:pt idx="3420">
                  <c:v>0.36734499999999998</c:v>
                </c:pt>
                <c:pt idx="3421">
                  <c:v>0.36481200000000003</c:v>
                </c:pt>
                <c:pt idx="3422">
                  <c:v>0.362541</c:v>
                </c:pt>
                <c:pt idx="3423">
                  <c:v>0.36060500000000001</c:v>
                </c:pt>
                <c:pt idx="3424">
                  <c:v>0.35899399999999998</c:v>
                </c:pt>
                <c:pt idx="3425">
                  <c:v>0.35767500000000002</c:v>
                </c:pt>
                <c:pt idx="3426">
                  <c:v>0.35663400000000001</c:v>
                </c:pt>
                <c:pt idx="3427">
                  <c:v>0.35589199999999999</c:v>
                </c:pt>
                <c:pt idx="3428">
                  <c:v>0.35547800000000002</c:v>
                </c:pt>
                <c:pt idx="3429">
                  <c:v>0.35536400000000001</c:v>
                </c:pt>
                <c:pt idx="3430">
                  <c:v>0.35543999999999998</c:v>
                </c:pt>
                <c:pt idx="3431">
                  <c:v>0.35558600000000001</c:v>
                </c:pt>
                <c:pt idx="3432">
                  <c:v>0.35578399999999999</c:v>
                </c:pt>
                <c:pt idx="3433">
                  <c:v>0.35615000000000002</c:v>
                </c:pt>
                <c:pt idx="3434">
                  <c:v>0.35682799999999998</c:v>
                </c:pt>
                <c:pt idx="3435">
                  <c:v>0.357877</c:v>
                </c:pt>
                <c:pt idx="3436">
                  <c:v>0.35926900000000001</c:v>
                </c:pt>
                <c:pt idx="3437">
                  <c:v>0.36095899999999997</c:v>
                </c:pt>
                <c:pt idx="3438">
                  <c:v>0.362869</c:v>
                </c:pt>
                <c:pt idx="3439">
                  <c:v>0.364871</c:v>
                </c:pt>
                <c:pt idx="3440">
                  <c:v>0.366838</c:v>
                </c:pt>
                <c:pt idx="3441">
                  <c:v>0.36870599999999998</c:v>
                </c:pt>
                <c:pt idx="3442">
                  <c:v>0.37048799999999998</c:v>
                </c:pt>
                <c:pt idx="3443">
                  <c:v>0.37226900000000002</c:v>
                </c:pt>
                <c:pt idx="3444">
                  <c:v>0.37414199999999997</c:v>
                </c:pt>
                <c:pt idx="3445">
                  <c:v>0.376133</c:v>
                </c:pt>
                <c:pt idx="3446">
                  <c:v>0.37817600000000001</c:v>
                </c:pt>
                <c:pt idx="3447">
                  <c:v>0.38019199999999997</c:v>
                </c:pt>
                <c:pt idx="3448">
                  <c:v>0.38212800000000002</c:v>
                </c:pt>
                <c:pt idx="3449">
                  <c:v>0.38392900000000002</c:v>
                </c:pt>
                <c:pt idx="3450">
                  <c:v>0.38554100000000002</c:v>
                </c:pt>
                <c:pt idx="3451">
                  <c:v>0.38696000000000003</c:v>
                </c:pt>
                <c:pt idx="3452">
                  <c:v>0.38822200000000001</c:v>
                </c:pt>
                <c:pt idx="3453">
                  <c:v>0.38934000000000002</c:v>
                </c:pt>
                <c:pt idx="3454">
                  <c:v>0.39027200000000001</c:v>
                </c:pt>
                <c:pt idx="3455">
                  <c:v>0.39099299999999998</c:v>
                </c:pt>
                <c:pt idx="3456">
                  <c:v>0.3916</c:v>
                </c:pt>
                <c:pt idx="3457">
                  <c:v>0.39226100000000003</c:v>
                </c:pt>
                <c:pt idx="3458">
                  <c:v>0.39306999999999997</c:v>
                </c:pt>
                <c:pt idx="3459">
                  <c:v>0.393988</c:v>
                </c:pt>
                <c:pt idx="3460">
                  <c:v>0.39491300000000001</c:v>
                </c:pt>
                <c:pt idx="3461">
                  <c:v>0.39579300000000001</c:v>
                </c:pt>
                <c:pt idx="3462">
                  <c:v>0.39666000000000001</c:v>
                </c:pt>
                <c:pt idx="3463">
                  <c:v>0.39757399999999998</c:v>
                </c:pt>
                <c:pt idx="3464">
                  <c:v>0.39854800000000001</c:v>
                </c:pt>
                <c:pt idx="3465">
                  <c:v>0.39958700000000003</c:v>
                </c:pt>
                <c:pt idx="3466">
                  <c:v>0.40074799999999999</c:v>
                </c:pt>
                <c:pt idx="3467">
                  <c:v>0.40206799999999998</c:v>
                </c:pt>
                <c:pt idx="3468">
                  <c:v>0.40346900000000002</c:v>
                </c:pt>
                <c:pt idx="3469">
                  <c:v>0.404833</c:v>
                </c:pt>
                <c:pt idx="3470">
                  <c:v>0.406136</c:v>
                </c:pt>
                <c:pt idx="3471">
                  <c:v>0.40742299999999998</c:v>
                </c:pt>
                <c:pt idx="3472">
                  <c:v>0.408692</c:v>
                </c:pt>
                <c:pt idx="3473">
                  <c:v>0.40984700000000002</c:v>
                </c:pt>
                <c:pt idx="3474">
                  <c:v>0.41076699999999999</c:v>
                </c:pt>
                <c:pt idx="3475">
                  <c:v>0.41139599999999998</c:v>
                </c:pt>
                <c:pt idx="3476">
                  <c:v>0.41179399999999999</c:v>
                </c:pt>
                <c:pt idx="3477">
                  <c:v>0.412053</c:v>
                </c:pt>
                <c:pt idx="3478">
                  <c:v>0.41222999999999999</c:v>
                </c:pt>
                <c:pt idx="3479">
                  <c:v>0.412356</c:v>
                </c:pt>
                <c:pt idx="3480">
                  <c:v>0.41244599999999998</c:v>
                </c:pt>
                <c:pt idx="3481">
                  <c:v>0.41245799999999999</c:v>
                </c:pt>
                <c:pt idx="3482">
                  <c:v>0.41227399999999997</c:v>
                </c:pt>
                <c:pt idx="3483">
                  <c:v>0.41176800000000002</c:v>
                </c:pt>
                <c:pt idx="3484">
                  <c:v>0.410862</c:v>
                </c:pt>
                <c:pt idx="3485">
                  <c:v>0.40957900000000003</c:v>
                </c:pt>
                <c:pt idx="3486">
                  <c:v>0.40799800000000003</c:v>
                </c:pt>
                <c:pt idx="3487">
                  <c:v>0.406163</c:v>
                </c:pt>
                <c:pt idx="3488">
                  <c:v>0.404053</c:v>
                </c:pt>
                <c:pt idx="3489">
                  <c:v>0.40165000000000001</c:v>
                </c:pt>
                <c:pt idx="3490">
                  <c:v>0.39897899999999997</c:v>
                </c:pt>
                <c:pt idx="3491">
                  <c:v>0.396067</c:v>
                </c:pt>
                <c:pt idx="3492">
                  <c:v>0.39295200000000002</c:v>
                </c:pt>
                <c:pt idx="3493">
                  <c:v>0.389677</c:v>
                </c:pt>
                <c:pt idx="3494">
                  <c:v>0.38618599999999997</c:v>
                </c:pt>
                <c:pt idx="3495">
                  <c:v>0.38228699999999999</c:v>
                </c:pt>
                <c:pt idx="3496">
                  <c:v>0.37778600000000001</c:v>
                </c:pt>
                <c:pt idx="3497">
                  <c:v>0.37264199999999997</c:v>
                </c:pt>
                <c:pt idx="3498">
                  <c:v>0.36700199999999999</c:v>
                </c:pt>
                <c:pt idx="3499">
                  <c:v>0.36113699999999999</c:v>
                </c:pt>
                <c:pt idx="3500">
                  <c:v>0.35528399999999999</c:v>
                </c:pt>
                <c:pt idx="3501">
                  <c:v>0.34948899999999999</c:v>
                </c:pt>
                <c:pt idx="3502">
                  <c:v>0.34362900000000002</c:v>
                </c:pt>
                <c:pt idx="3503">
                  <c:v>0.33759</c:v>
                </c:pt>
                <c:pt idx="3504">
                  <c:v>0.33139299999999999</c:v>
                </c:pt>
                <c:pt idx="3505">
                  <c:v>0.32514799999999999</c:v>
                </c:pt>
                <c:pt idx="3506">
                  <c:v>0.318942</c:v>
                </c:pt>
                <c:pt idx="3507">
                  <c:v>0.31278699999999998</c:v>
                </c:pt>
                <c:pt idx="3508">
                  <c:v>0.30668499999999999</c:v>
                </c:pt>
                <c:pt idx="3509">
                  <c:v>0.30071300000000001</c:v>
                </c:pt>
                <c:pt idx="3510">
                  <c:v>0.29498999999999997</c:v>
                </c:pt>
                <c:pt idx="3511">
                  <c:v>0.28958099999999998</c:v>
                </c:pt>
                <c:pt idx="3512">
                  <c:v>0.28450199999999998</c:v>
                </c:pt>
                <c:pt idx="3513">
                  <c:v>0.27981400000000001</c:v>
                </c:pt>
                <c:pt idx="3514">
                  <c:v>0.27560600000000002</c:v>
                </c:pt>
                <c:pt idx="3515">
                  <c:v>0.27188899999999999</c:v>
                </c:pt>
                <c:pt idx="3516">
                  <c:v>0.26851799999999998</c:v>
                </c:pt>
                <c:pt idx="3517">
                  <c:v>0.26526699999999998</c:v>
                </c:pt>
                <c:pt idx="3518">
                  <c:v>0.26197599999999999</c:v>
                </c:pt>
                <c:pt idx="3519">
                  <c:v>0.25864700000000002</c:v>
                </c:pt>
                <c:pt idx="3520">
                  <c:v>0.25538</c:v>
                </c:pt>
                <c:pt idx="3521">
                  <c:v>0.25222800000000001</c:v>
                </c:pt>
                <c:pt idx="3522">
                  <c:v>0.249172</c:v>
                </c:pt>
                <c:pt idx="3523">
                  <c:v>0.246141</c:v>
                </c:pt>
                <c:pt idx="3524">
                  <c:v>0.24299399999999999</c:v>
                </c:pt>
                <c:pt idx="3525">
                  <c:v>0.23952000000000001</c:v>
                </c:pt>
                <c:pt idx="3526">
                  <c:v>0.235565</c:v>
                </c:pt>
                <c:pt idx="3527">
                  <c:v>0.231127</c:v>
                </c:pt>
                <c:pt idx="3528">
                  <c:v>0.22628000000000001</c:v>
                </c:pt>
                <c:pt idx="3529">
                  <c:v>0.22100700000000001</c:v>
                </c:pt>
                <c:pt idx="3530">
                  <c:v>0.215167</c:v>
                </c:pt>
                <c:pt idx="3531">
                  <c:v>0.20861499999999999</c:v>
                </c:pt>
                <c:pt idx="3532">
                  <c:v>0.20133100000000001</c:v>
                </c:pt>
                <c:pt idx="3533">
                  <c:v>0.19341800000000001</c:v>
                </c:pt>
                <c:pt idx="3534">
                  <c:v>0.185026</c:v>
                </c:pt>
                <c:pt idx="3535">
                  <c:v>0.176288</c:v>
                </c:pt>
                <c:pt idx="3536">
                  <c:v>0.16728499999999999</c:v>
                </c:pt>
                <c:pt idx="3537">
                  <c:v>0.158028</c:v>
                </c:pt>
                <c:pt idx="3538">
                  <c:v>0.148449</c:v>
                </c:pt>
                <c:pt idx="3539">
                  <c:v>0.13848299999999999</c:v>
                </c:pt>
                <c:pt idx="3540">
                  <c:v>0.128194</c:v>
                </c:pt>
                <c:pt idx="3541">
                  <c:v>0.1178</c:v>
                </c:pt>
                <c:pt idx="3542">
                  <c:v>0.107542</c:v>
                </c:pt>
                <c:pt idx="3543">
                  <c:v>9.7540000000000002E-2</c:v>
                </c:pt>
                <c:pt idx="3544">
                  <c:v>8.7831999999999993E-2</c:v>
                </c:pt>
                <c:pt idx="3545">
                  <c:v>7.8488000000000002E-2</c:v>
                </c:pt>
                <c:pt idx="3546">
                  <c:v>6.9625000000000006E-2</c:v>
                </c:pt>
                <c:pt idx="3547">
                  <c:v>6.1303000000000003E-2</c:v>
                </c:pt>
                <c:pt idx="3548">
                  <c:v>5.3469999999999997E-2</c:v>
                </c:pt>
                <c:pt idx="3549">
                  <c:v>4.6038000000000003E-2</c:v>
                </c:pt>
                <c:pt idx="3550">
                  <c:v>3.9012999999999999E-2</c:v>
                </c:pt>
                <c:pt idx="3551">
                  <c:v>3.2513E-2</c:v>
                </c:pt>
                <c:pt idx="3552">
                  <c:v>2.6648999999999999E-2</c:v>
                </c:pt>
                <c:pt idx="3553">
                  <c:v>2.1433000000000001E-2</c:v>
                </c:pt>
                <c:pt idx="3554">
                  <c:v>1.6832E-2</c:v>
                </c:pt>
                <c:pt idx="3555">
                  <c:v>1.2854000000000001E-2</c:v>
                </c:pt>
                <c:pt idx="3556">
                  <c:v>9.554E-3</c:v>
                </c:pt>
                <c:pt idx="3557">
                  <c:v>7.025E-3</c:v>
                </c:pt>
                <c:pt idx="3558">
                  <c:v>5.3860000000000002E-3</c:v>
                </c:pt>
                <c:pt idx="3559">
                  <c:v>4.731E-3</c:v>
                </c:pt>
                <c:pt idx="3560">
                  <c:v>4.5430000000000002E-3</c:v>
                </c:pt>
                <c:pt idx="3561">
                  <c:v>5.1770000000000002E-3</c:v>
                </c:pt>
                <c:pt idx="3562">
                  <c:v>6.6930000000000002E-3</c:v>
                </c:pt>
                <c:pt idx="3563">
                  <c:v>9.1179999999999994E-3</c:v>
                </c:pt>
                <c:pt idx="3564">
                  <c:v>1.2474000000000001E-2</c:v>
                </c:pt>
                <c:pt idx="3565">
                  <c:v>1.6705000000000001E-2</c:v>
                </c:pt>
                <c:pt idx="3566">
                  <c:v>2.1706E-2</c:v>
                </c:pt>
                <c:pt idx="3567">
                  <c:v>2.7407999999999998E-2</c:v>
                </c:pt>
                <c:pt idx="3568">
                  <c:v>3.3808999999999999E-2</c:v>
                </c:pt>
                <c:pt idx="3569">
                  <c:v>4.0903000000000002E-2</c:v>
                </c:pt>
                <c:pt idx="3570">
                  <c:v>4.8606000000000003E-2</c:v>
                </c:pt>
                <c:pt idx="3571">
                  <c:v>5.6773999999999998E-2</c:v>
                </c:pt>
                <c:pt idx="3572">
                  <c:v>6.5301999999999999E-2</c:v>
                </c:pt>
                <c:pt idx="3573">
                  <c:v>7.4236999999999997E-2</c:v>
                </c:pt>
                <c:pt idx="3574">
                  <c:v>8.3787E-2</c:v>
                </c:pt>
                <c:pt idx="3575">
                  <c:v>9.4159000000000007E-2</c:v>
                </c:pt>
                <c:pt idx="3576">
                  <c:v>0.105381</c:v>
                </c:pt>
                <c:pt idx="3577">
                  <c:v>0.117308</c:v>
                </c:pt>
                <c:pt idx="3578">
                  <c:v>0.12978100000000001</c:v>
                </c:pt>
                <c:pt idx="3579">
                  <c:v>0.14272799999999999</c:v>
                </c:pt>
                <c:pt idx="3580">
                  <c:v>0.156135</c:v>
                </c:pt>
                <c:pt idx="3581">
                  <c:v>0.17004</c:v>
                </c:pt>
                <c:pt idx="3582">
                  <c:v>0.184554</c:v>
                </c:pt>
                <c:pt idx="3583">
                  <c:v>0.199818</c:v>
                </c:pt>
                <c:pt idx="3584">
                  <c:v>0.215889</c:v>
                </c:pt>
                <c:pt idx="3585">
                  <c:v>0.23267599999999999</c:v>
                </c:pt>
                <c:pt idx="3586">
                  <c:v>0.249973</c:v>
                </c:pt>
                <c:pt idx="3587">
                  <c:v>0.26752100000000001</c:v>
                </c:pt>
                <c:pt idx="3588">
                  <c:v>0.28508899999999998</c:v>
                </c:pt>
                <c:pt idx="3589">
                  <c:v>0.30253000000000002</c:v>
                </c:pt>
                <c:pt idx="3590">
                  <c:v>0.31975300000000001</c:v>
                </c:pt>
                <c:pt idx="3591">
                  <c:v>0.33665200000000001</c:v>
                </c:pt>
                <c:pt idx="3592">
                  <c:v>0.35306799999999999</c:v>
                </c:pt>
                <c:pt idx="3593">
                  <c:v>0.36881599999999998</c:v>
                </c:pt>
                <c:pt idx="3594">
                  <c:v>0.38370100000000001</c:v>
                </c:pt>
                <c:pt idx="3595">
                  <c:v>0.397559</c:v>
                </c:pt>
                <c:pt idx="3596">
                  <c:v>0.41034500000000002</c:v>
                </c:pt>
                <c:pt idx="3597">
                  <c:v>0.42216900000000002</c:v>
                </c:pt>
                <c:pt idx="3598">
                  <c:v>0.43316300000000002</c:v>
                </c:pt>
                <c:pt idx="3599">
                  <c:v>0.44330199999999997</c:v>
                </c:pt>
                <c:pt idx="3600">
                  <c:v>0.45237100000000002</c:v>
                </c:pt>
                <c:pt idx="3601">
                  <c:v>0.46011000000000002</c:v>
                </c:pt>
                <c:pt idx="3602">
                  <c:v>0.46636499999999997</c:v>
                </c:pt>
                <c:pt idx="3603">
                  <c:v>0.47109299999999998</c:v>
                </c:pt>
                <c:pt idx="3604">
                  <c:v>0.47431899999999999</c:v>
                </c:pt>
                <c:pt idx="3605">
                  <c:v>0.47616999999999998</c:v>
                </c:pt>
                <c:pt idx="3606">
                  <c:v>0.47689700000000002</c:v>
                </c:pt>
                <c:pt idx="3607">
                  <c:v>0.47681200000000001</c:v>
                </c:pt>
                <c:pt idx="3608">
                  <c:v>0.47618500000000002</c:v>
                </c:pt>
                <c:pt idx="3609">
                  <c:v>0.47516399999999998</c:v>
                </c:pt>
                <c:pt idx="3610">
                  <c:v>0.47378999999999999</c:v>
                </c:pt>
                <c:pt idx="3611">
                  <c:v>0.47207900000000003</c:v>
                </c:pt>
                <c:pt idx="3612">
                  <c:v>0.47010400000000002</c:v>
                </c:pt>
                <c:pt idx="3613">
                  <c:v>0.467947</c:v>
                </c:pt>
                <c:pt idx="3614">
                  <c:v>0.46563599999999999</c:v>
                </c:pt>
                <c:pt idx="3615">
                  <c:v>0.463171</c:v>
                </c:pt>
                <c:pt idx="3616">
                  <c:v>0.46055299999999999</c:v>
                </c:pt>
                <c:pt idx="3617">
                  <c:v>0.45782099999999998</c:v>
                </c:pt>
                <c:pt idx="3618">
                  <c:v>0.45512200000000003</c:v>
                </c:pt>
                <c:pt idx="3619">
                  <c:v>0.45275500000000002</c:v>
                </c:pt>
                <c:pt idx="3620">
                  <c:v>0.45104</c:v>
                </c:pt>
                <c:pt idx="3621">
                  <c:v>0.45012400000000002</c:v>
                </c:pt>
                <c:pt idx="3622">
                  <c:v>0.44994699999999999</c:v>
                </c:pt>
                <c:pt idx="3623">
                  <c:v>0.450378</c:v>
                </c:pt>
                <c:pt idx="3624">
                  <c:v>0.45131900000000003</c:v>
                </c:pt>
                <c:pt idx="3625">
                  <c:v>0.45268399999999998</c:v>
                </c:pt>
                <c:pt idx="3626">
                  <c:v>0.45436199999999999</c:v>
                </c:pt>
                <c:pt idx="3627">
                  <c:v>0.45627899999999999</c:v>
                </c:pt>
                <c:pt idx="3628">
                  <c:v>0.45848899999999998</c:v>
                </c:pt>
                <c:pt idx="3629">
                  <c:v>0.461146</c:v>
                </c:pt>
                <c:pt idx="3630">
                  <c:v>0.46438400000000002</c:v>
                </c:pt>
                <c:pt idx="3631">
                  <c:v>0.468246</c:v>
                </c:pt>
                <c:pt idx="3632">
                  <c:v>0.472688</c:v>
                </c:pt>
                <c:pt idx="3633">
                  <c:v>0.47760000000000002</c:v>
                </c:pt>
                <c:pt idx="3634">
                  <c:v>0.48287000000000002</c:v>
                </c:pt>
                <c:pt idx="3635">
                  <c:v>0.48842099999999999</c:v>
                </c:pt>
                <c:pt idx="3636">
                  <c:v>0.49420399999999998</c:v>
                </c:pt>
                <c:pt idx="3637">
                  <c:v>0.50016499999999997</c:v>
                </c:pt>
                <c:pt idx="3638">
                  <c:v>0.50623899999999999</c:v>
                </c:pt>
                <c:pt idx="3639">
                  <c:v>0.51236099999999996</c:v>
                </c:pt>
                <c:pt idx="3640">
                  <c:v>0.51853800000000005</c:v>
                </c:pt>
                <c:pt idx="3641">
                  <c:v>0.52491699999999997</c:v>
                </c:pt>
                <c:pt idx="3642">
                  <c:v>0.53171599999999997</c:v>
                </c:pt>
                <c:pt idx="3643">
                  <c:v>0.53908199999999995</c:v>
                </c:pt>
                <c:pt idx="3644">
                  <c:v>0.54705099999999995</c:v>
                </c:pt>
                <c:pt idx="3645">
                  <c:v>0.55559899999999995</c:v>
                </c:pt>
                <c:pt idx="3646">
                  <c:v>0.56464599999999998</c:v>
                </c:pt>
                <c:pt idx="3647">
                  <c:v>0.57403099999999996</c:v>
                </c:pt>
                <c:pt idx="3648">
                  <c:v>0.58356799999999998</c:v>
                </c:pt>
                <c:pt idx="3649">
                  <c:v>0.59315300000000004</c:v>
                </c:pt>
                <c:pt idx="3650">
                  <c:v>0.60282500000000006</c:v>
                </c:pt>
                <c:pt idx="3651">
                  <c:v>0.61268100000000003</c:v>
                </c:pt>
                <c:pt idx="3652">
                  <c:v>0.62270400000000004</c:v>
                </c:pt>
                <c:pt idx="3653">
                  <c:v>0.63270499999999996</c:v>
                </c:pt>
                <c:pt idx="3654">
                  <c:v>0.64247699999999996</c:v>
                </c:pt>
                <c:pt idx="3655">
                  <c:v>0.65196100000000001</c:v>
                </c:pt>
                <c:pt idx="3656">
                  <c:v>0.66125900000000004</c:v>
                </c:pt>
                <c:pt idx="3657">
                  <c:v>0.67050600000000005</c:v>
                </c:pt>
                <c:pt idx="3658">
                  <c:v>0.67972500000000002</c:v>
                </c:pt>
                <c:pt idx="3659">
                  <c:v>0.68878700000000004</c:v>
                </c:pt>
                <c:pt idx="3660">
                  <c:v>0.69750699999999999</c:v>
                </c:pt>
                <c:pt idx="3661">
                  <c:v>0.70575200000000005</c:v>
                </c:pt>
                <c:pt idx="3662">
                  <c:v>0.71341600000000005</c:v>
                </c:pt>
                <c:pt idx="3663">
                  <c:v>0.72042200000000001</c:v>
                </c:pt>
                <c:pt idx="3664">
                  <c:v>0.72679300000000002</c:v>
                </c:pt>
                <c:pt idx="3665">
                  <c:v>0.73266699999999996</c:v>
                </c:pt>
                <c:pt idx="3666">
                  <c:v>0.73817999999999995</c:v>
                </c:pt>
                <c:pt idx="3667">
                  <c:v>0.74339699999999997</c:v>
                </c:pt>
                <c:pt idx="3668">
                  <c:v>0.74831700000000001</c:v>
                </c:pt>
                <c:pt idx="3669">
                  <c:v>0.75288500000000003</c:v>
                </c:pt>
                <c:pt idx="3670">
                  <c:v>0.75703299999999996</c:v>
                </c:pt>
                <c:pt idx="3671">
                  <c:v>0.76076299999999997</c:v>
                </c:pt>
                <c:pt idx="3672">
                  <c:v>0.76425799999999999</c:v>
                </c:pt>
                <c:pt idx="3673">
                  <c:v>0.76788100000000004</c:v>
                </c:pt>
                <c:pt idx="3674">
                  <c:v>0.77199700000000004</c:v>
                </c:pt>
                <c:pt idx="3675">
                  <c:v>0.776756</c:v>
                </c:pt>
                <c:pt idx="3676">
                  <c:v>0.78210000000000002</c:v>
                </c:pt>
                <c:pt idx="3677">
                  <c:v>0.78800499999999996</c:v>
                </c:pt>
                <c:pt idx="3678">
                  <c:v>0.79460900000000001</c:v>
                </c:pt>
                <c:pt idx="3679">
                  <c:v>0.80211900000000003</c:v>
                </c:pt>
                <c:pt idx="3680">
                  <c:v>0.81072699999999998</c:v>
                </c:pt>
                <c:pt idx="3681">
                  <c:v>0.820631</c:v>
                </c:pt>
                <c:pt idx="3682">
                  <c:v>0.83202100000000001</c:v>
                </c:pt>
                <c:pt idx="3683">
                  <c:v>0.84499400000000002</c:v>
                </c:pt>
                <c:pt idx="3684">
                  <c:v>0.85955700000000002</c:v>
                </c:pt>
                <c:pt idx="3685">
                  <c:v>0.87571100000000002</c:v>
                </c:pt>
                <c:pt idx="3686">
                  <c:v>0.89348899999999998</c:v>
                </c:pt>
                <c:pt idx="3687">
                  <c:v>0.91288800000000003</c:v>
                </c:pt>
                <c:pt idx="3688">
                  <c:v>0.93383300000000002</c:v>
                </c:pt>
                <c:pt idx="3689">
                  <c:v>0.956229</c:v>
                </c:pt>
                <c:pt idx="3690">
                  <c:v>0.979989</c:v>
                </c:pt>
                <c:pt idx="3691">
                  <c:v>1.00499</c:v>
                </c:pt>
                <c:pt idx="3692">
                  <c:v>1.0310520000000001</c:v>
                </c:pt>
                <c:pt idx="3693">
                  <c:v>1.0580160000000001</c:v>
                </c:pt>
                <c:pt idx="3694">
                  <c:v>1.085761</c:v>
                </c:pt>
                <c:pt idx="3695">
                  <c:v>1.1141399999999999</c:v>
                </c:pt>
                <c:pt idx="3696">
                  <c:v>1.142944</c:v>
                </c:pt>
                <c:pt idx="3697">
                  <c:v>1.1719040000000001</c:v>
                </c:pt>
                <c:pt idx="3698">
                  <c:v>1.200664</c:v>
                </c:pt>
                <c:pt idx="3699">
                  <c:v>1.22879</c:v>
                </c:pt>
                <c:pt idx="3700">
                  <c:v>1.2558469999999999</c:v>
                </c:pt>
                <c:pt idx="3701">
                  <c:v>1.2814129999999999</c:v>
                </c:pt>
                <c:pt idx="3702">
                  <c:v>1.305067</c:v>
                </c:pt>
                <c:pt idx="3703">
                  <c:v>1.3264800000000001</c:v>
                </c:pt>
                <c:pt idx="3704">
                  <c:v>1.3455589999999999</c:v>
                </c:pt>
                <c:pt idx="3705">
                  <c:v>1.3624000000000001</c:v>
                </c:pt>
                <c:pt idx="3706">
                  <c:v>1.3770690000000001</c:v>
                </c:pt>
                <c:pt idx="3707">
                  <c:v>1.3895310000000001</c:v>
                </c:pt>
                <c:pt idx="3708">
                  <c:v>1.3998159999999999</c:v>
                </c:pt>
                <c:pt idx="3709">
                  <c:v>1.4081410000000001</c:v>
                </c:pt>
                <c:pt idx="3710">
                  <c:v>1.414793</c:v>
                </c:pt>
                <c:pt idx="3711">
                  <c:v>1.4200029999999999</c:v>
                </c:pt>
                <c:pt idx="3712">
                  <c:v>1.4239630000000001</c:v>
                </c:pt>
                <c:pt idx="3713">
                  <c:v>1.426874</c:v>
                </c:pt>
                <c:pt idx="3714">
                  <c:v>1.428914</c:v>
                </c:pt>
                <c:pt idx="3715">
                  <c:v>1.4302330000000001</c:v>
                </c:pt>
                <c:pt idx="3716">
                  <c:v>1.431054</c:v>
                </c:pt>
                <c:pt idx="3717">
                  <c:v>1.4317569999999999</c:v>
                </c:pt>
                <c:pt idx="3718">
                  <c:v>1.4327380000000001</c:v>
                </c:pt>
                <c:pt idx="3719">
                  <c:v>1.434239</c:v>
                </c:pt>
                <c:pt idx="3720">
                  <c:v>1.436374</c:v>
                </c:pt>
                <c:pt idx="3721">
                  <c:v>1.439279</c:v>
                </c:pt>
                <c:pt idx="3722">
                  <c:v>1.443125</c:v>
                </c:pt>
                <c:pt idx="3723">
                  <c:v>1.4479960000000001</c:v>
                </c:pt>
                <c:pt idx="3724">
                  <c:v>1.4538489999999999</c:v>
                </c:pt>
                <c:pt idx="3725">
                  <c:v>1.4605870000000001</c:v>
                </c:pt>
                <c:pt idx="3726">
                  <c:v>1.4680759999999999</c:v>
                </c:pt>
                <c:pt idx="3727">
                  <c:v>1.4761569999999999</c:v>
                </c:pt>
                <c:pt idx="3728">
                  <c:v>1.484726</c:v>
                </c:pt>
                <c:pt idx="3729">
                  <c:v>1.493805</c:v>
                </c:pt>
                <c:pt idx="3730">
                  <c:v>1.5035050000000001</c:v>
                </c:pt>
                <c:pt idx="3731">
                  <c:v>1.5139309999999999</c:v>
                </c:pt>
                <c:pt idx="3732">
                  <c:v>1.525072</c:v>
                </c:pt>
                <c:pt idx="3733">
                  <c:v>1.5367170000000001</c:v>
                </c:pt>
                <c:pt idx="3734">
                  <c:v>1.548524</c:v>
                </c:pt>
                <c:pt idx="3735">
                  <c:v>1.560227</c:v>
                </c:pt>
                <c:pt idx="3736">
                  <c:v>1.5717399999999999</c:v>
                </c:pt>
                <c:pt idx="3737">
                  <c:v>1.5830550000000001</c:v>
                </c:pt>
                <c:pt idx="3738">
                  <c:v>1.594176</c:v>
                </c:pt>
                <c:pt idx="3739">
                  <c:v>1.605154</c:v>
                </c:pt>
                <c:pt idx="3740">
                  <c:v>1.6160840000000001</c:v>
                </c:pt>
                <c:pt idx="3741">
                  <c:v>1.627</c:v>
                </c:pt>
                <c:pt idx="3742">
                  <c:v>1.6378219999999999</c:v>
                </c:pt>
                <c:pt idx="3743">
                  <c:v>1.6485110000000001</c:v>
                </c:pt>
                <c:pt idx="3744">
                  <c:v>1.6592070000000001</c:v>
                </c:pt>
                <c:pt idx="3745">
                  <c:v>1.6701109999999999</c:v>
                </c:pt>
                <c:pt idx="3746">
                  <c:v>1.681279</c:v>
                </c:pt>
                <c:pt idx="3747">
                  <c:v>1.6926680000000001</c:v>
                </c:pt>
                <c:pt idx="3748">
                  <c:v>1.7042949999999999</c:v>
                </c:pt>
                <c:pt idx="3749">
                  <c:v>1.716218</c:v>
                </c:pt>
                <c:pt idx="3750">
                  <c:v>1.7284200000000001</c:v>
                </c:pt>
                <c:pt idx="3751">
                  <c:v>1.740885</c:v>
                </c:pt>
                <c:pt idx="3752">
                  <c:v>1.7536750000000001</c:v>
                </c:pt>
                <c:pt idx="3753">
                  <c:v>1.766824</c:v>
                </c:pt>
                <c:pt idx="3754">
                  <c:v>1.7802020000000001</c:v>
                </c:pt>
                <c:pt idx="3755">
                  <c:v>1.793571</c:v>
                </c:pt>
                <c:pt idx="3756">
                  <c:v>1.806729</c:v>
                </c:pt>
                <c:pt idx="3757">
                  <c:v>1.8195859999999999</c:v>
                </c:pt>
                <c:pt idx="3758">
                  <c:v>1.832184</c:v>
                </c:pt>
                <c:pt idx="3759">
                  <c:v>1.8446670000000001</c:v>
                </c:pt>
                <c:pt idx="3760">
                  <c:v>1.857162</c:v>
                </c:pt>
                <c:pt idx="3761">
                  <c:v>1.8696569999999999</c:v>
                </c:pt>
                <c:pt idx="3762">
                  <c:v>1.881991</c:v>
                </c:pt>
                <c:pt idx="3763">
                  <c:v>1.8939790000000001</c:v>
                </c:pt>
                <c:pt idx="3764">
                  <c:v>1.905513</c:v>
                </c:pt>
                <c:pt idx="3765">
                  <c:v>1.916571</c:v>
                </c:pt>
                <c:pt idx="3766">
                  <c:v>1.9272</c:v>
                </c:pt>
                <c:pt idx="3767">
                  <c:v>1.937479</c:v>
                </c:pt>
                <c:pt idx="3768">
                  <c:v>1.9474260000000001</c:v>
                </c:pt>
                <c:pt idx="3769">
                  <c:v>1.9568859999999999</c:v>
                </c:pt>
                <c:pt idx="3770">
                  <c:v>1.965579</c:v>
                </c:pt>
                <c:pt idx="3771">
                  <c:v>1.9732769999999999</c:v>
                </c:pt>
                <c:pt idx="3772">
                  <c:v>1.979946</c:v>
                </c:pt>
                <c:pt idx="3773">
                  <c:v>1.985727</c:v>
                </c:pt>
                <c:pt idx="3774">
                  <c:v>1.9907870000000001</c:v>
                </c:pt>
                <c:pt idx="3775">
                  <c:v>1.9950650000000001</c:v>
                </c:pt>
                <c:pt idx="3776">
                  <c:v>1.9982059999999999</c:v>
                </c:pt>
                <c:pt idx="3777">
                  <c:v>1.999849</c:v>
                </c:pt>
                <c:pt idx="3778">
                  <c:v>2</c:v>
                </c:pt>
                <c:pt idx="3779">
                  <c:v>1.999004</c:v>
                </c:pt>
                <c:pt idx="3780">
                  <c:v>1.997188</c:v>
                </c:pt>
                <c:pt idx="3781">
                  <c:v>1.9946140000000001</c:v>
                </c:pt>
                <c:pt idx="3782">
                  <c:v>1.991158</c:v>
                </c:pt>
                <c:pt idx="3783">
                  <c:v>1.9867010000000001</c:v>
                </c:pt>
                <c:pt idx="3784">
                  <c:v>1.9812639999999999</c:v>
                </c:pt>
                <c:pt idx="3785">
                  <c:v>1.9750209999999999</c:v>
                </c:pt>
                <c:pt idx="3786">
                  <c:v>1.9682269999999999</c:v>
                </c:pt>
                <c:pt idx="3787">
                  <c:v>1.961109</c:v>
                </c:pt>
                <c:pt idx="3788">
                  <c:v>1.9537580000000001</c:v>
                </c:pt>
                <c:pt idx="3789">
                  <c:v>1.946115</c:v>
                </c:pt>
                <c:pt idx="3790">
                  <c:v>1.9380759999999999</c:v>
                </c:pt>
                <c:pt idx="3791">
                  <c:v>1.9295610000000001</c:v>
                </c:pt>
                <c:pt idx="3792">
                  <c:v>1.92048</c:v>
                </c:pt>
                <c:pt idx="3793">
                  <c:v>1.9106909999999999</c:v>
                </c:pt>
                <c:pt idx="3794">
                  <c:v>1.900101</c:v>
                </c:pt>
                <c:pt idx="3795">
                  <c:v>1.8887659999999999</c:v>
                </c:pt>
                <c:pt idx="3796">
                  <c:v>1.8768469999999999</c:v>
                </c:pt>
                <c:pt idx="3797">
                  <c:v>1.864447</c:v>
                </c:pt>
                <c:pt idx="3798">
                  <c:v>1.8514699999999999</c:v>
                </c:pt>
                <c:pt idx="3799">
                  <c:v>1.837655</c:v>
                </c:pt>
                <c:pt idx="3800">
                  <c:v>1.8228329999999999</c:v>
                </c:pt>
                <c:pt idx="3801">
                  <c:v>1.807131</c:v>
                </c:pt>
                <c:pt idx="3802">
                  <c:v>1.7908660000000001</c:v>
                </c:pt>
                <c:pt idx="3803">
                  <c:v>1.7742469999999999</c:v>
                </c:pt>
                <c:pt idx="3804">
                  <c:v>1.757269</c:v>
                </c:pt>
                <c:pt idx="3805">
                  <c:v>1.7398690000000001</c:v>
                </c:pt>
                <c:pt idx="3806">
                  <c:v>1.722092</c:v>
                </c:pt>
                <c:pt idx="3807">
                  <c:v>1.7041299999999999</c:v>
                </c:pt>
                <c:pt idx="3808">
                  <c:v>1.686232</c:v>
                </c:pt>
                <c:pt idx="3809">
                  <c:v>1.668606</c:v>
                </c:pt>
                <c:pt idx="3810">
                  <c:v>1.651327</c:v>
                </c:pt>
                <c:pt idx="3811">
                  <c:v>1.6343099999999999</c:v>
                </c:pt>
                <c:pt idx="3812">
                  <c:v>1.6174029999999999</c:v>
                </c:pt>
                <c:pt idx="3813">
                  <c:v>1.600603</c:v>
                </c:pt>
                <c:pt idx="3814">
                  <c:v>1.5841050000000001</c:v>
                </c:pt>
                <c:pt idx="3815">
                  <c:v>1.568109</c:v>
                </c:pt>
                <c:pt idx="3816">
                  <c:v>1.5526489999999999</c:v>
                </c:pt>
                <c:pt idx="3817">
                  <c:v>1.5376639999999999</c:v>
                </c:pt>
                <c:pt idx="3818">
                  <c:v>1.523088</c:v>
                </c:pt>
                <c:pt idx="3819">
                  <c:v>1.508821</c:v>
                </c:pt>
                <c:pt idx="3820">
                  <c:v>1.494667</c:v>
                </c:pt>
                <c:pt idx="3821">
                  <c:v>1.480372</c:v>
                </c:pt>
                <c:pt idx="3822">
                  <c:v>1.4656960000000001</c:v>
                </c:pt>
                <c:pt idx="3823">
                  <c:v>1.450509</c:v>
                </c:pt>
                <c:pt idx="3824">
                  <c:v>1.4348259999999999</c:v>
                </c:pt>
                <c:pt idx="3825">
                  <c:v>1.418712</c:v>
                </c:pt>
                <c:pt idx="3826">
                  <c:v>1.4021330000000001</c:v>
                </c:pt>
                <c:pt idx="3827">
                  <c:v>1.3849020000000001</c:v>
                </c:pt>
                <c:pt idx="3828">
                  <c:v>1.366751</c:v>
                </c:pt>
                <c:pt idx="3829">
                  <c:v>1.3474440000000001</c:v>
                </c:pt>
                <c:pt idx="3830">
                  <c:v>1.3268530000000001</c:v>
                </c:pt>
                <c:pt idx="3831">
                  <c:v>1.304964</c:v>
                </c:pt>
                <c:pt idx="3832">
                  <c:v>1.281854</c:v>
                </c:pt>
                <c:pt idx="3833">
                  <c:v>1.257633</c:v>
                </c:pt>
                <c:pt idx="3834">
                  <c:v>1.232391</c:v>
                </c:pt>
                <c:pt idx="3835">
                  <c:v>1.2062250000000001</c:v>
                </c:pt>
                <c:pt idx="3836">
                  <c:v>1.1793640000000001</c:v>
                </c:pt>
                <c:pt idx="3837">
                  <c:v>1.1521410000000001</c:v>
                </c:pt>
                <c:pt idx="3838">
                  <c:v>1.1248210000000001</c:v>
                </c:pt>
                <c:pt idx="3839">
                  <c:v>1.09754</c:v>
                </c:pt>
                <c:pt idx="3840">
                  <c:v>1.07043</c:v>
                </c:pt>
                <c:pt idx="3841">
                  <c:v>1.0436559999999999</c:v>
                </c:pt>
                <c:pt idx="3842">
                  <c:v>1.0173350000000001</c:v>
                </c:pt>
                <c:pt idx="3843">
                  <c:v>0.99149500000000002</c:v>
                </c:pt>
                <c:pt idx="3844">
                  <c:v>0.96618999999999999</c:v>
                </c:pt>
                <c:pt idx="3845">
                  <c:v>0.94156899999999999</c:v>
                </c:pt>
                <c:pt idx="3846">
                  <c:v>0.917821</c:v>
                </c:pt>
                <c:pt idx="3847">
                  <c:v>0.89507000000000003</c:v>
                </c:pt>
                <c:pt idx="3848">
                  <c:v>0.87331300000000001</c:v>
                </c:pt>
                <c:pt idx="3849">
                  <c:v>0.852433</c:v>
                </c:pt>
                <c:pt idx="3850">
                  <c:v>0.83224500000000001</c:v>
                </c:pt>
                <c:pt idx="3851">
                  <c:v>0.81255500000000003</c:v>
                </c:pt>
                <c:pt idx="3852">
                  <c:v>0.79323299999999997</c:v>
                </c:pt>
                <c:pt idx="3853">
                  <c:v>0.77421899999999999</c:v>
                </c:pt>
                <c:pt idx="3854">
                  <c:v>0.75550300000000004</c:v>
                </c:pt>
                <c:pt idx="3855">
                  <c:v>0.73714999999999997</c:v>
                </c:pt>
                <c:pt idx="3856">
                  <c:v>0.719302</c:v>
                </c:pt>
                <c:pt idx="3857">
                  <c:v>0.70203000000000004</c:v>
                </c:pt>
                <c:pt idx="3858">
                  <c:v>0.68520199999999998</c:v>
                </c:pt>
                <c:pt idx="3859">
                  <c:v>0.66860399999999998</c:v>
                </c:pt>
                <c:pt idx="3860">
                  <c:v>0.65212800000000004</c:v>
                </c:pt>
                <c:pt idx="3861">
                  <c:v>0.63576100000000002</c:v>
                </c:pt>
                <c:pt idx="3862">
                  <c:v>0.61947399999999997</c:v>
                </c:pt>
                <c:pt idx="3863">
                  <c:v>0.60319999999999996</c:v>
                </c:pt>
                <c:pt idx="3864">
                  <c:v>0.586924</c:v>
                </c:pt>
                <c:pt idx="3865">
                  <c:v>0.57075399999999998</c:v>
                </c:pt>
                <c:pt idx="3866">
                  <c:v>0.554921</c:v>
                </c:pt>
                <c:pt idx="3867">
                  <c:v>0.53972299999999995</c:v>
                </c:pt>
                <c:pt idx="3868">
                  <c:v>0.52537400000000001</c:v>
                </c:pt>
                <c:pt idx="3869">
                  <c:v>0.51185800000000004</c:v>
                </c:pt>
                <c:pt idx="3870">
                  <c:v>0.49892900000000001</c:v>
                </c:pt>
                <c:pt idx="3871">
                  <c:v>0.48629699999999998</c:v>
                </c:pt>
                <c:pt idx="3872">
                  <c:v>0.47384900000000002</c:v>
                </c:pt>
                <c:pt idx="3873">
                  <c:v>0.46169399999999999</c:v>
                </c:pt>
                <c:pt idx="3874">
                  <c:v>0.450017</c:v>
                </c:pt>
                <c:pt idx="3875">
                  <c:v>0.43890200000000001</c:v>
                </c:pt>
                <c:pt idx="3876">
                  <c:v>0.42830499999999999</c:v>
                </c:pt>
                <c:pt idx="3877">
                  <c:v>0.41817399999999999</c:v>
                </c:pt>
                <c:pt idx="3878">
                  <c:v>0.408607</c:v>
                </c:pt>
                <c:pt idx="3879">
                  <c:v>0.39981299999999997</c:v>
                </c:pt>
                <c:pt idx="3880">
                  <c:v>0.391899</c:v>
                </c:pt>
                <c:pt idx="3881">
                  <c:v>0.38470900000000002</c:v>
                </c:pt>
                <c:pt idx="3882">
                  <c:v>0.37793199999999999</c:v>
                </c:pt>
                <c:pt idx="3883">
                  <c:v>0.371332</c:v>
                </c:pt>
                <c:pt idx="3884">
                  <c:v>0.36485499999999998</c:v>
                </c:pt>
                <c:pt idx="3885">
                  <c:v>0.35851899999999998</c:v>
                </c:pt>
                <c:pt idx="3886">
                  <c:v>0.35230899999999998</c:v>
                </c:pt>
                <c:pt idx="3887">
                  <c:v>0.34622799999999998</c:v>
                </c:pt>
                <c:pt idx="3888">
                  <c:v>0.34043000000000001</c:v>
                </c:pt>
                <c:pt idx="3889">
                  <c:v>0.335206</c:v>
                </c:pt>
                <c:pt idx="3890">
                  <c:v>0.33078600000000002</c:v>
                </c:pt>
                <c:pt idx="3891">
                  <c:v>0.32714399999999999</c:v>
                </c:pt>
                <c:pt idx="3892">
                  <c:v>0.324013</c:v>
                </c:pt>
                <c:pt idx="3893">
                  <c:v>0.32110300000000003</c:v>
                </c:pt>
                <c:pt idx="3894">
                  <c:v>0.31829000000000002</c:v>
                </c:pt>
                <c:pt idx="3895">
                  <c:v>0.31559599999999999</c:v>
                </c:pt>
                <c:pt idx="3896">
                  <c:v>0.31307000000000001</c:v>
                </c:pt>
                <c:pt idx="3897">
                  <c:v>0.31075999999999998</c:v>
                </c:pt>
                <c:pt idx="3898">
                  <c:v>0.30873499999999998</c:v>
                </c:pt>
                <c:pt idx="3899">
                  <c:v>0.30701200000000001</c:v>
                </c:pt>
                <c:pt idx="3900">
                  <c:v>0.305566</c:v>
                </c:pt>
                <c:pt idx="3901">
                  <c:v>0.30445499999999998</c:v>
                </c:pt>
                <c:pt idx="3902">
                  <c:v>0.30382500000000001</c:v>
                </c:pt>
                <c:pt idx="3903">
                  <c:v>0.30367100000000002</c:v>
                </c:pt>
                <c:pt idx="3904">
                  <c:v>0.303732</c:v>
                </c:pt>
                <c:pt idx="3905">
                  <c:v>0.30373699999999998</c:v>
                </c:pt>
                <c:pt idx="3906">
                  <c:v>0.30365399999999998</c:v>
                </c:pt>
                <c:pt idx="3907">
                  <c:v>0.30358299999999999</c:v>
                </c:pt>
                <c:pt idx="3908">
                  <c:v>0.30354199999999998</c:v>
                </c:pt>
                <c:pt idx="3909">
                  <c:v>0.30345299999999997</c:v>
                </c:pt>
                <c:pt idx="3910">
                  <c:v>0.30326500000000001</c:v>
                </c:pt>
                <c:pt idx="3911">
                  <c:v>0.30297800000000003</c:v>
                </c:pt>
                <c:pt idx="3912">
                  <c:v>0.30258800000000002</c:v>
                </c:pt>
                <c:pt idx="3913">
                  <c:v>0.30209999999999998</c:v>
                </c:pt>
                <c:pt idx="3914">
                  <c:v>0.30153600000000003</c:v>
                </c:pt>
                <c:pt idx="3915">
                  <c:v>0.30086600000000002</c:v>
                </c:pt>
                <c:pt idx="3916">
                  <c:v>0.300041</c:v>
                </c:pt>
                <c:pt idx="3917">
                  <c:v>0.299095</c:v>
                </c:pt>
                <c:pt idx="3918">
                  <c:v>0.29806100000000002</c:v>
                </c:pt>
                <c:pt idx="3919">
                  <c:v>0.29678500000000002</c:v>
                </c:pt>
                <c:pt idx="3920">
                  <c:v>0.29508400000000001</c:v>
                </c:pt>
                <c:pt idx="3921">
                  <c:v>0.29309600000000002</c:v>
                </c:pt>
                <c:pt idx="3922">
                  <c:v>0.29120200000000002</c:v>
                </c:pt>
                <c:pt idx="3923">
                  <c:v>0.28954600000000003</c:v>
                </c:pt>
                <c:pt idx="3924">
                  <c:v>0.28786499999999998</c:v>
                </c:pt>
                <c:pt idx="3925">
                  <c:v>0.28583700000000001</c:v>
                </c:pt>
                <c:pt idx="3926">
                  <c:v>0.28339700000000001</c:v>
                </c:pt>
                <c:pt idx="3927">
                  <c:v>0.28065600000000002</c:v>
                </c:pt>
                <c:pt idx="3928">
                  <c:v>0.277721</c:v>
                </c:pt>
                <c:pt idx="3929">
                  <c:v>0.27464300000000003</c:v>
                </c:pt>
                <c:pt idx="3930">
                  <c:v>0.27141500000000002</c:v>
                </c:pt>
                <c:pt idx="3931">
                  <c:v>0.26795799999999997</c:v>
                </c:pt>
                <c:pt idx="3932">
                  <c:v>0.26420500000000002</c:v>
                </c:pt>
                <c:pt idx="3933">
                  <c:v>0.26020700000000002</c:v>
                </c:pt>
                <c:pt idx="3934">
                  <c:v>0.25611899999999999</c:v>
                </c:pt>
                <c:pt idx="3935">
                  <c:v>0.25206800000000001</c:v>
                </c:pt>
                <c:pt idx="3936">
                  <c:v>0.248086</c:v>
                </c:pt>
                <c:pt idx="3937">
                  <c:v>0.24413599999999999</c:v>
                </c:pt>
                <c:pt idx="3938">
                  <c:v>0.240148</c:v>
                </c:pt>
                <c:pt idx="3939">
                  <c:v>0.23606199999999999</c:v>
                </c:pt>
                <c:pt idx="3940">
                  <c:v>0.23188400000000001</c:v>
                </c:pt>
                <c:pt idx="3941">
                  <c:v>0.227715</c:v>
                </c:pt>
                <c:pt idx="3942">
                  <c:v>0.223693</c:v>
                </c:pt>
                <c:pt idx="3943">
                  <c:v>0.219976</c:v>
                </c:pt>
                <c:pt idx="3944">
                  <c:v>0.21677399999999999</c:v>
                </c:pt>
                <c:pt idx="3945">
                  <c:v>0.21427199999999999</c:v>
                </c:pt>
                <c:pt idx="3946">
                  <c:v>0.212398</c:v>
                </c:pt>
                <c:pt idx="3947">
                  <c:v>0.210755</c:v>
                </c:pt>
                <c:pt idx="3948">
                  <c:v>0.208922</c:v>
                </c:pt>
                <c:pt idx="3949">
                  <c:v>0.20683299999999999</c:v>
                </c:pt>
                <c:pt idx="3950">
                  <c:v>0.20477899999999999</c:v>
                </c:pt>
                <c:pt idx="3951">
                  <c:v>0.20304900000000001</c:v>
                </c:pt>
                <c:pt idx="3952">
                  <c:v>0.20165</c:v>
                </c:pt>
                <c:pt idx="3953">
                  <c:v>0.20035600000000001</c:v>
                </c:pt>
                <c:pt idx="3954">
                  <c:v>0.19894300000000001</c:v>
                </c:pt>
                <c:pt idx="3955">
                  <c:v>0.19734099999999999</c:v>
                </c:pt>
                <c:pt idx="3956">
                  <c:v>0.19558500000000001</c:v>
                </c:pt>
                <c:pt idx="3957">
                  <c:v>0.19369</c:v>
                </c:pt>
                <c:pt idx="3958">
                  <c:v>0.191606</c:v>
                </c:pt>
                <c:pt idx="3959">
                  <c:v>0.18929299999999999</c:v>
                </c:pt>
                <c:pt idx="3960">
                  <c:v>0.18674499999999999</c:v>
                </c:pt>
                <c:pt idx="3961">
                  <c:v>0.183951</c:v>
                </c:pt>
                <c:pt idx="3962">
                  <c:v>0.18087400000000001</c:v>
                </c:pt>
                <c:pt idx="3963">
                  <c:v>0.17750099999999999</c:v>
                </c:pt>
                <c:pt idx="3964">
                  <c:v>0.17388700000000001</c:v>
                </c:pt>
                <c:pt idx="3965">
                  <c:v>0.170128</c:v>
                </c:pt>
                <c:pt idx="3966">
                  <c:v>0.166294</c:v>
                </c:pt>
                <c:pt idx="3967">
                  <c:v>0.16237799999999999</c:v>
                </c:pt>
                <c:pt idx="3968">
                  <c:v>0.15832399999999999</c:v>
                </c:pt>
                <c:pt idx="3969">
                  <c:v>0.15413099999999999</c:v>
                </c:pt>
                <c:pt idx="3970">
                  <c:v>0.14987500000000001</c:v>
                </c:pt>
                <c:pt idx="3971">
                  <c:v>0.14560000000000001</c:v>
                </c:pt>
                <c:pt idx="3972">
                  <c:v>0.141263</c:v>
                </c:pt>
                <c:pt idx="3973">
                  <c:v>0.13688700000000001</c:v>
                </c:pt>
                <c:pt idx="3974">
                  <c:v>0.13266600000000001</c:v>
                </c:pt>
                <c:pt idx="3975">
                  <c:v>0.12883500000000001</c:v>
                </c:pt>
                <c:pt idx="3976">
                  <c:v>0.125476</c:v>
                </c:pt>
                <c:pt idx="3977">
                  <c:v>0.122515</c:v>
                </c:pt>
                <c:pt idx="3978">
                  <c:v>0.11981799999999999</c:v>
                </c:pt>
                <c:pt idx="3979">
                  <c:v>0.117257</c:v>
                </c:pt>
                <c:pt idx="3980">
                  <c:v>0.11479</c:v>
                </c:pt>
                <c:pt idx="3981">
                  <c:v>0.1125</c:v>
                </c:pt>
                <c:pt idx="3982">
                  <c:v>0.110515</c:v>
                </c:pt>
                <c:pt idx="3983">
                  <c:v>0.108885</c:v>
                </c:pt>
                <c:pt idx="3984">
                  <c:v>0.107567</c:v>
                </c:pt>
                <c:pt idx="3985">
                  <c:v>0.10647</c:v>
                </c:pt>
                <c:pt idx="3986">
                  <c:v>0.105461</c:v>
                </c:pt>
                <c:pt idx="3987">
                  <c:v>0.104409</c:v>
                </c:pt>
                <c:pt idx="3988">
                  <c:v>0.103255</c:v>
                </c:pt>
                <c:pt idx="3989">
                  <c:v>0.102038</c:v>
                </c:pt>
                <c:pt idx="3990">
                  <c:v>0.10080699999999999</c:v>
                </c:pt>
                <c:pt idx="3991">
                  <c:v>9.9583000000000005E-2</c:v>
                </c:pt>
                <c:pt idx="3992">
                  <c:v>9.8406999999999994E-2</c:v>
                </c:pt>
                <c:pt idx="3993">
                  <c:v>9.7391000000000005E-2</c:v>
                </c:pt>
                <c:pt idx="3994">
                  <c:v>9.6640000000000004E-2</c:v>
                </c:pt>
                <c:pt idx="3995">
                  <c:v>9.6098000000000003E-2</c:v>
                </c:pt>
                <c:pt idx="3996">
                  <c:v>9.5565999999999998E-2</c:v>
                </c:pt>
                <c:pt idx="3997">
                  <c:v>9.4890000000000002E-2</c:v>
                </c:pt>
                <c:pt idx="3998">
                  <c:v>9.4061000000000006E-2</c:v>
                </c:pt>
                <c:pt idx="3999">
                  <c:v>9.3127000000000001E-2</c:v>
                </c:pt>
                <c:pt idx="4000">
                  <c:v>9.2116000000000003E-2</c:v>
                </c:pt>
                <c:pt idx="4001">
                  <c:v>9.1045000000000001E-2</c:v>
                </c:pt>
                <c:pt idx="4002">
                  <c:v>8.9885999999999994E-2</c:v>
                </c:pt>
                <c:pt idx="4003">
                  <c:v>8.8550000000000004E-2</c:v>
                </c:pt>
                <c:pt idx="4004">
                  <c:v>8.7024000000000004E-2</c:v>
                </c:pt>
                <c:pt idx="4005">
                  <c:v>8.5454000000000002E-2</c:v>
                </c:pt>
                <c:pt idx="4006">
                  <c:v>8.3958000000000005E-2</c:v>
                </c:pt>
                <c:pt idx="4007">
                  <c:v>8.2477999999999996E-2</c:v>
                </c:pt>
                <c:pt idx="4008">
                  <c:v>8.0873E-2</c:v>
                </c:pt>
                <c:pt idx="4009">
                  <c:v>7.9013E-2</c:v>
                </c:pt>
                <c:pt idx="4010">
                  <c:v>7.6772000000000007E-2</c:v>
                </c:pt>
                <c:pt idx="4011">
                  <c:v>7.4153999999999998E-2</c:v>
                </c:pt>
                <c:pt idx="4012">
                  <c:v>7.1465000000000001E-2</c:v>
                </c:pt>
                <c:pt idx="4013">
                  <c:v>6.9105E-2</c:v>
                </c:pt>
                <c:pt idx="4014">
                  <c:v>6.7172999999999997E-2</c:v>
                </c:pt>
                <c:pt idx="4015">
                  <c:v>6.5418000000000004E-2</c:v>
                </c:pt>
                <c:pt idx="4016">
                  <c:v>6.3569000000000001E-2</c:v>
                </c:pt>
                <c:pt idx="4017">
                  <c:v>6.1567999999999998E-2</c:v>
                </c:pt>
                <c:pt idx="4018">
                  <c:v>5.9485000000000003E-2</c:v>
                </c:pt>
                <c:pt idx="4019">
                  <c:v>5.7326000000000002E-2</c:v>
                </c:pt>
                <c:pt idx="4020">
                  <c:v>5.4991999999999999E-2</c:v>
                </c:pt>
                <c:pt idx="4021">
                  <c:v>5.2389999999999999E-2</c:v>
                </c:pt>
                <c:pt idx="4022">
                  <c:v>4.9513000000000001E-2</c:v>
                </c:pt>
                <c:pt idx="4023">
                  <c:v>4.6453000000000001E-2</c:v>
                </c:pt>
                <c:pt idx="4024">
                  <c:v>4.3415000000000002E-2</c:v>
                </c:pt>
                <c:pt idx="4025">
                  <c:v>4.0640999999999997E-2</c:v>
                </c:pt>
                <c:pt idx="4026">
                  <c:v>3.8268999999999997E-2</c:v>
                </c:pt>
                <c:pt idx="4027">
                  <c:v>3.6291999999999998E-2</c:v>
                </c:pt>
                <c:pt idx="4028">
                  <c:v>3.4686000000000002E-2</c:v>
                </c:pt>
                <c:pt idx="4029">
                  <c:v>3.3466000000000003E-2</c:v>
                </c:pt>
                <c:pt idx="4030">
                  <c:v>3.261E-2</c:v>
                </c:pt>
                <c:pt idx="4031">
                  <c:v>3.2053999999999999E-2</c:v>
                </c:pt>
                <c:pt idx="4032">
                  <c:v>3.1732000000000003E-2</c:v>
                </c:pt>
                <c:pt idx="4033">
                  <c:v>3.1551999999999997E-2</c:v>
                </c:pt>
                <c:pt idx="4034">
                  <c:v>3.1460000000000002E-2</c:v>
                </c:pt>
                <c:pt idx="4035">
                  <c:v>3.1574999999999999E-2</c:v>
                </c:pt>
                <c:pt idx="4036">
                  <c:v>3.2076E-2</c:v>
                </c:pt>
                <c:pt idx="4037">
                  <c:v>3.2881000000000001E-2</c:v>
                </c:pt>
                <c:pt idx="4038">
                  <c:v>3.3564999999999998E-2</c:v>
                </c:pt>
                <c:pt idx="4039">
                  <c:v>3.3656999999999999E-2</c:v>
                </c:pt>
                <c:pt idx="4040">
                  <c:v>3.295E-2</c:v>
                </c:pt>
                <c:pt idx="4041">
                  <c:v>3.1530000000000002E-2</c:v>
                </c:pt>
                <c:pt idx="4042">
                  <c:v>2.9617000000000001E-2</c:v>
                </c:pt>
                <c:pt idx="4043">
                  <c:v>2.7407999999999998E-2</c:v>
                </c:pt>
                <c:pt idx="4044">
                  <c:v>2.5020000000000001E-2</c:v>
                </c:pt>
                <c:pt idx="4045">
                  <c:v>2.2484000000000001E-2</c:v>
                </c:pt>
                <c:pt idx="4046">
                  <c:v>1.9795E-2</c:v>
                </c:pt>
                <c:pt idx="4047">
                  <c:v>1.7010999999999998E-2</c:v>
                </c:pt>
                <c:pt idx="4048">
                  <c:v>1.4318000000000001E-2</c:v>
                </c:pt>
                <c:pt idx="4049">
                  <c:v>1.1952000000000001E-2</c:v>
                </c:pt>
                <c:pt idx="4050">
                  <c:v>1.0034E-2</c:v>
                </c:pt>
                <c:pt idx="4051">
                  <c:v>8.5210000000000008E-3</c:v>
                </c:pt>
                <c:pt idx="4052">
                  <c:v>7.2890000000000003E-3</c:v>
                </c:pt>
                <c:pt idx="4053">
                  <c:v>6.2909999999999997E-3</c:v>
                </c:pt>
                <c:pt idx="4054">
                  <c:v>5.2820000000000002E-3</c:v>
                </c:pt>
                <c:pt idx="4055">
                  <c:v>4.731E-3</c:v>
                </c:pt>
                <c:pt idx="4056">
                  <c:v>4.5300000000000002E-3</c:v>
                </c:pt>
                <c:pt idx="4057">
                  <c:v>4.3579999999999999E-3</c:v>
                </c:pt>
                <c:pt idx="4058">
                  <c:v>4.398E-3</c:v>
                </c:pt>
                <c:pt idx="4059">
                  <c:v>4.6839999999999998E-3</c:v>
                </c:pt>
                <c:pt idx="4060">
                  <c:v>5.1009999999999996E-3</c:v>
                </c:pt>
                <c:pt idx="4061">
                  <c:v>5.398E-3</c:v>
                </c:pt>
                <c:pt idx="4062">
                  <c:v>5.4219999999999997E-3</c:v>
                </c:pt>
                <c:pt idx="4063">
                  <c:v>5.1669999999999997E-3</c:v>
                </c:pt>
                <c:pt idx="4064">
                  <c:v>4.6600000000000001E-3</c:v>
                </c:pt>
                <c:pt idx="4065">
                  <c:v>3.9399999999999999E-3</c:v>
                </c:pt>
                <c:pt idx="4066">
                  <c:v>3.1319999999999998E-3</c:v>
                </c:pt>
                <c:pt idx="4067">
                  <c:v>2.4239999999999999E-3</c:v>
                </c:pt>
                <c:pt idx="4068">
                  <c:v>1.9580000000000001E-3</c:v>
                </c:pt>
                <c:pt idx="4069">
                  <c:v>1.7329999999999999E-3</c:v>
                </c:pt>
                <c:pt idx="4070">
                  <c:v>1.583E-3</c:v>
                </c:pt>
                <c:pt idx="4071">
                  <c:v>1.6100000000000001E-3</c:v>
                </c:pt>
                <c:pt idx="4072">
                  <c:v>2.0309999999999998E-3</c:v>
                </c:pt>
                <c:pt idx="4073">
                  <c:v>2.944E-3</c:v>
                </c:pt>
                <c:pt idx="4074">
                  <c:v>4.0980000000000001E-3</c:v>
                </c:pt>
                <c:pt idx="4075">
                  <c:v>5.1939999999999998E-3</c:v>
                </c:pt>
                <c:pt idx="4076">
                  <c:v>6.3200000000000001E-3</c:v>
                </c:pt>
                <c:pt idx="4077">
                  <c:v>7.8469999999999998E-3</c:v>
                </c:pt>
                <c:pt idx="4078">
                  <c:v>9.9539999999999993E-3</c:v>
                </c:pt>
                <c:pt idx="4079">
                  <c:v>1.2430999999999999E-2</c:v>
                </c:pt>
                <c:pt idx="4080">
                  <c:v>1.4994E-2</c:v>
                </c:pt>
                <c:pt idx="4081">
                  <c:v>1.5283E-2</c:v>
                </c:pt>
                <c:pt idx="4082">
                  <c:v>1.5709999999999998E-2</c:v>
                </c:pt>
                <c:pt idx="4083">
                  <c:v>1.6153000000000001E-2</c:v>
                </c:pt>
                <c:pt idx="4084">
                  <c:v>1.6344999999999998E-2</c:v>
                </c:pt>
                <c:pt idx="4085">
                  <c:v>1.6315E-2</c:v>
                </c:pt>
                <c:pt idx="4086">
                  <c:v>1.6466999999999999E-2</c:v>
                </c:pt>
                <c:pt idx="4087">
                  <c:v>1.7100000000000001E-2</c:v>
                </c:pt>
                <c:pt idx="4088">
                  <c:v>1.8117000000000001E-2</c:v>
                </c:pt>
                <c:pt idx="4089">
                  <c:v>1.9265000000000001E-2</c:v>
                </c:pt>
                <c:pt idx="4090">
                  <c:v>2.043E-2</c:v>
                </c:pt>
                <c:pt idx="4091">
                  <c:v>2.1642000000000002E-2</c:v>
                </c:pt>
                <c:pt idx="4092">
                  <c:v>2.2952E-2</c:v>
                </c:pt>
                <c:pt idx="4093">
                  <c:v>2.4375000000000001E-2</c:v>
                </c:pt>
                <c:pt idx="4094">
                  <c:v>2.5909999999999999E-2</c:v>
                </c:pt>
                <c:pt idx="4095">
                  <c:v>2.7569E-2</c:v>
                </c:pt>
                <c:pt idx="4096">
                  <c:v>2.9298000000000001E-2</c:v>
                </c:pt>
                <c:pt idx="4097">
                  <c:v>3.0904000000000001E-2</c:v>
                </c:pt>
                <c:pt idx="4098">
                  <c:v>3.2275999999999999E-2</c:v>
                </c:pt>
                <c:pt idx="4099">
                  <c:v>3.3667000000000002E-2</c:v>
                </c:pt>
                <c:pt idx="4100">
                  <c:v>3.551E-2</c:v>
                </c:pt>
                <c:pt idx="4101">
                  <c:v>3.7905000000000001E-2</c:v>
                </c:pt>
                <c:pt idx="4102">
                  <c:v>4.0510999999999998E-2</c:v>
                </c:pt>
                <c:pt idx="4103">
                  <c:v>4.2967999999999999E-2</c:v>
                </c:pt>
                <c:pt idx="4104">
                  <c:v>4.5274000000000002E-2</c:v>
                </c:pt>
                <c:pt idx="4105">
                  <c:v>4.7708E-2</c:v>
                </c:pt>
                <c:pt idx="4106">
                  <c:v>5.0465999999999997E-2</c:v>
                </c:pt>
                <c:pt idx="4107">
                  <c:v>5.3455999999999997E-2</c:v>
                </c:pt>
                <c:pt idx="4108">
                  <c:v>5.6469999999999999E-2</c:v>
                </c:pt>
                <c:pt idx="4109">
                  <c:v>5.9478000000000003E-2</c:v>
                </c:pt>
                <c:pt idx="4110">
                  <c:v>6.2618999999999994E-2</c:v>
                </c:pt>
                <c:pt idx="4111">
                  <c:v>6.5922999999999995E-2</c:v>
                </c:pt>
                <c:pt idx="4112">
                  <c:v>6.9180000000000005E-2</c:v>
                </c:pt>
                <c:pt idx="4113">
                  <c:v>7.2132000000000002E-2</c:v>
                </c:pt>
                <c:pt idx="4114">
                  <c:v>7.4692999999999996E-2</c:v>
                </c:pt>
                <c:pt idx="4115">
                  <c:v>7.6891000000000001E-2</c:v>
                </c:pt>
                <c:pt idx="4116">
                  <c:v>7.8681000000000001E-2</c:v>
                </c:pt>
                <c:pt idx="4117">
                  <c:v>7.9916000000000001E-2</c:v>
                </c:pt>
                <c:pt idx="4118">
                  <c:v>8.0503000000000005E-2</c:v>
                </c:pt>
                <c:pt idx="4119">
                  <c:v>8.0512E-2</c:v>
                </c:pt>
                <c:pt idx="4120">
                  <c:v>8.0091999999999997E-2</c:v>
                </c:pt>
                <c:pt idx="4121">
                  <c:v>7.9365000000000005E-2</c:v>
                </c:pt>
                <c:pt idx="4122">
                  <c:v>7.843E-2</c:v>
                </c:pt>
                <c:pt idx="4123">
                  <c:v>7.7370999999999995E-2</c:v>
                </c:pt>
                <c:pt idx="4124">
                  <c:v>7.6180999999999999E-2</c:v>
                </c:pt>
                <c:pt idx="4125">
                  <c:v>7.4759999999999993E-2</c:v>
                </c:pt>
                <c:pt idx="4126">
                  <c:v>7.3111999999999996E-2</c:v>
                </c:pt>
                <c:pt idx="4127">
                  <c:v>7.1523000000000003E-2</c:v>
                </c:pt>
                <c:pt idx="4128">
                  <c:v>7.0403999999999994E-2</c:v>
                </c:pt>
                <c:pt idx="4129">
                  <c:v>6.9956000000000004E-2</c:v>
                </c:pt>
                <c:pt idx="4130">
                  <c:v>7.0071999999999995E-2</c:v>
                </c:pt>
                <c:pt idx="4131">
                  <c:v>7.0542999999999995E-2</c:v>
                </c:pt>
                <c:pt idx="4132">
                  <c:v>7.1302000000000004E-2</c:v>
                </c:pt>
                <c:pt idx="4133">
                  <c:v>7.2436E-2</c:v>
                </c:pt>
                <c:pt idx="4134">
                  <c:v>7.4001999999999998E-2</c:v>
                </c:pt>
                <c:pt idx="4135">
                  <c:v>7.5839000000000004E-2</c:v>
                </c:pt>
                <c:pt idx="4136">
                  <c:v>7.7636999999999998E-2</c:v>
                </c:pt>
                <c:pt idx="4137">
                  <c:v>7.9199000000000006E-2</c:v>
                </c:pt>
                <c:pt idx="4138">
                  <c:v>8.0566000000000096E-2</c:v>
                </c:pt>
                <c:pt idx="4139">
                  <c:v>8.1851999999999994E-2</c:v>
                </c:pt>
                <c:pt idx="4140">
                  <c:v>8.3047999999999997E-2</c:v>
                </c:pt>
                <c:pt idx="4141">
                  <c:v>8.4040000000000004E-2</c:v>
                </c:pt>
                <c:pt idx="4142">
                  <c:v>8.4711999999999996E-2</c:v>
                </c:pt>
                <c:pt idx="4143">
                  <c:v>8.4963999999999998E-2</c:v>
                </c:pt>
                <c:pt idx="4144">
                  <c:v>8.4714999999999999E-2</c:v>
                </c:pt>
                <c:pt idx="4145">
                  <c:v>8.3977999999999997E-2</c:v>
                </c:pt>
                <c:pt idx="4146">
                  <c:v>8.2891000000000006E-2</c:v>
                </c:pt>
                <c:pt idx="4147">
                  <c:v>8.1610000000000002E-2</c:v>
                </c:pt>
                <c:pt idx="4148">
                  <c:v>8.0198000000000005E-2</c:v>
                </c:pt>
                <c:pt idx="4149">
                  <c:v>7.8729999999999994E-2</c:v>
                </c:pt>
                <c:pt idx="4150">
                  <c:v>7.7424999999999994E-2</c:v>
                </c:pt>
                <c:pt idx="4151">
                  <c:v>7.6493000000000005E-2</c:v>
                </c:pt>
                <c:pt idx="4152">
                  <c:v>7.5861999999999999E-2</c:v>
                </c:pt>
                <c:pt idx="4153">
                  <c:v>7.5248999999999996E-2</c:v>
                </c:pt>
                <c:pt idx="4154">
                  <c:v>7.4510000000000007E-2</c:v>
                </c:pt>
                <c:pt idx="4155">
                  <c:v>7.3690000000000005E-2</c:v>
                </c:pt>
                <c:pt idx="4156">
                  <c:v>7.2761999999999993E-2</c:v>
                </c:pt>
                <c:pt idx="4157">
                  <c:v>7.1566000000000005E-2</c:v>
                </c:pt>
                <c:pt idx="4158">
                  <c:v>7.0067000000000004E-2</c:v>
                </c:pt>
                <c:pt idx="4159">
                  <c:v>6.8460999999999994E-2</c:v>
                </c:pt>
                <c:pt idx="4160">
                  <c:v>6.6972000000000004E-2</c:v>
                </c:pt>
                <c:pt idx="4161">
                  <c:v>6.5667000000000003E-2</c:v>
                </c:pt>
                <c:pt idx="4162">
                  <c:v>6.4517000000000005E-2</c:v>
                </c:pt>
                <c:pt idx="4163">
                  <c:v>6.3465999999999995E-2</c:v>
                </c:pt>
                <c:pt idx="4164">
                  <c:v>6.2334000000000001E-2</c:v>
                </c:pt>
                <c:pt idx="4165">
                  <c:v>6.0809000000000002E-2</c:v>
                </c:pt>
                <c:pt idx="4166">
                  <c:v>5.8701999999999997E-2</c:v>
                </c:pt>
                <c:pt idx="4167">
                  <c:v>5.6174000000000002E-2</c:v>
                </c:pt>
                <c:pt idx="4168">
                  <c:v>5.3609999999999998E-2</c:v>
                </c:pt>
                <c:pt idx="4169">
                  <c:v>5.1322E-2</c:v>
                </c:pt>
                <c:pt idx="4170">
                  <c:v>4.9436000000000001E-2</c:v>
                </c:pt>
                <c:pt idx="4171">
                  <c:v>4.7931000000000001E-2</c:v>
                </c:pt>
                <c:pt idx="4172">
                  <c:v>4.6692999999999998E-2</c:v>
                </c:pt>
                <c:pt idx="4173">
                  <c:v>4.5598E-2</c:v>
                </c:pt>
                <c:pt idx="4174">
                  <c:v>4.4603999999999998E-2</c:v>
                </c:pt>
                <c:pt idx="4175">
                  <c:v>4.3693000000000003E-2</c:v>
                </c:pt>
                <c:pt idx="4176">
                  <c:v>4.2705E-2</c:v>
                </c:pt>
                <c:pt idx="4177">
                  <c:v>4.1354000000000002E-2</c:v>
                </c:pt>
                <c:pt idx="4178">
                  <c:v>3.9407999999999999E-2</c:v>
                </c:pt>
                <c:pt idx="4179">
                  <c:v>3.6811000000000003E-2</c:v>
                </c:pt>
                <c:pt idx="4180">
                  <c:v>3.3708000000000002E-2</c:v>
                </c:pt>
                <c:pt idx="4181">
                  <c:v>3.0431E-2</c:v>
                </c:pt>
                <c:pt idx="4182">
                  <c:v>2.7328999999999999E-2</c:v>
                </c:pt>
                <c:pt idx="4183">
                  <c:v>2.4504999999999999E-2</c:v>
                </c:pt>
                <c:pt idx="4184">
                  <c:v>2.1784000000000001E-2</c:v>
                </c:pt>
                <c:pt idx="4185">
                  <c:v>1.9016000000000002E-2</c:v>
                </c:pt>
                <c:pt idx="4186">
                  <c:v>1.6261000000000001E-2</c:v>
                </c:pt>
                <c:pt idx="4187">
                  <c:v>1.3625999999999999E-2</c:v>
                </c:pt>
                <c:pt idx="4188">
                  <c:v>1.1124E-2</c:v>
                </c:pt>
                <c:pt idx="4189">
                  <c:v>8.8339999999999998E-3</c:v>
                </c:pt>
                <c:pt idx="4190">
                  <c:v>7.0280000000000004E-3</c:v>
                </c:pt>
                <c:pt idx="4191">
                  <c:v>5.9309999999999996E-3</c:v>
                </c:pt>
                <c:pt idx="4192">
                  <c:v>5.4339999999999996E-3</c:v>
                </c:pt>
                <c:pt idx="4193">
                  <c:v>5.2360000000000002E-3</c:v>
                </c:pt>
                <c:pt idx="4194">
                  <c:v>4.731E-3</c:v>
                </c:pt>
                <c:pt idx="4195">
                  <c:v>4.4549999999999998E-3</c:v>
                </c:pt>
                <c:pt idx="4196">
                  <c:v>5.0670000000000003E-3</c:v>
                </c:pt>
                <c:pt idx="4197">
                  <c:v>6.842E-3</c:v>
                </c:pt>
                <c:pt idx="4198">
                  <c:v>9.6889999999999997E-3</c:v>
                </c:pt>
                <c:pt idx="4199">
                  <c:v>1.3223E-2</c:v>
                </c:pt>
                <c:pt idx="4200">
                  <c:v>1.6941999999999999E-2</c:v>
                </c:pt>
                <c:pt idx="4201">
                  <c:v>2.0423E-2</c:v>
                </c:pt>
                <c:pt idx="4202">
                  <c:v>2.3458E-2</c:v>
                </c:pt>
                <c:pt idx="4203">
                  <c:v>2.6044999999999999E-2</c:v>
                </c:pt>
                <c:pt idx="4204">
                  <c:v>2.8299999999999999E-2</c:v>
                </c:pt>
                <c:pt idx="4205">
                  <c:v>3.0311999999999999E-2</c:v>
                </c:pt>
                <c:pt idx="4206">
                  <c:v>3.2065999999999997E-2</c:v>
                </c:pt>
                <c:pt idx="4207">
                  <c:v>3.3529000000000003E-2</c:v>
                </c:pt>
                <c:pt idx="4208">
                  <c:v>3.4775E-2</c:v>
                </c:pt>
                <c:pt idx="4209">
                  <c:v>3.5916999999999998E-2</c:v>
                </c:pt>
                <c:pt idx="4210">
                  <c:v>3.6984000000000003E-2</c:v>
                </c:pt>
                <c:pt idx="4211">
                  <c:v>3.8009000000000001E-2</c:v>
                </c:pt>
                <c:pt idx="4212">
                  <c:v>3.9183000000000003E-2</c:v>
                </c:pt>
                <c:pt idx="4213">
                  <c:v>4.0721E-2</c:v>
                </c:pt>
                <c:pt idx="4214">
                  <c:v>4.2583999999999997E-2</c:v>
                </c:pt>
                <c:pt idx="4215">
                  <c:v>4.4500999999999999E-2</c:v>
                </c:pt>
                <c:pt idx="4216">
                  <c:v>4.6310999999999998E-2</c:v>
                </c:pt>
                <c:pt idx="4217">
                  <c:v>4.7655999999999997E-2</c:v>
                </c:pt>
                <c:pt idx="4218">
                  <c:v>4.9442E-2</c:v>
                </c:pt>
                <c:pt idx="4219">
                  <c:v>5.1979999999999998E-2</c:v>
                </c:pt>
                <c:pt idx="4220">
                  <c:v>5.5365999999999999E-2</c:v>
                </c:pt>
                <c:pt idx="4221">
                  <c:v>5.9457000000000003E-2</c:v>
                </c:pt>
                <c:pt idx="4222">
                  <c:v>6.3963000000000006E-2</c:v>
                </c:pt>
                <c:pt idx="4223">
                  <c:v>6.8581000000000003E-2</c:v>
                </c:pt>
                <c:pt idx="4224">
                  <c:v>7.3066999999999993E-2</c:v>
                </c:pt>
                <c:pt idx="4225">
                  <c:v>7.7247999999999997E-2</c:v>
                </c:pt>
                <c:pt idx="4226">
                  <c:v>8.1069000000000002E-2</c:v>
                </c:pt>
                <c:pt idx="4227">
                  <c:v>8.4598000000000007E-2</c:v>
                </c:pt>
                <c:pt idx="4228">
                  <c:v>8.7847999999999996E-2</c:v>
                </c:pt>
                <c:pt idx="4229">
                  <c:v>9.0662999999999994E-2</c:v>
                </c:pt>
                <c:pt idx="4230">
                  <c:v>9.2938000000000007E-2</c:v>
                </c:pt>
                <c:pt idx="4231">
                  <c:v>9.4851000000000005E-2</c:v>
                </c:pt>
                <c:pt idx="4232">
                  <c:v>9.6653000000000003E-2</c:v>
                </c:pt>
                <c:pt idx="4233">
                  <c:v>9.8316000000000001E-2</c:v>
                </c:pt>
                <c:pt idx="4234">
                  <c:v>9.9575999999999998E-2</c:v>
                </c:pt>
                <c:pt idx="4235">
                  <c:v>0.10027800000000001</c:v>
                </c:pt>
                <c:pt idx="4236">
                  <c:v>0.100463</c:v>
                </c:pt>
                <c:pt idx="4237">
                  <c:v>0.100143</c:v>
                </c:pt>
                <c:pt idx="4238">
                  <c:v>9.9206000000000003E-2</c:v>
                </c:pt>
                <c:pt idx="4239">
                  <c:v>9.7615999999999994E-2</c:v>
                </c:pt>
                <c:pt idx="4240">
                  <c:v>9.5571000000000003E-2</c:v>
                </c:pt>
                <c:pt idx="4241">
                  <c:v>9.3372999999999998E-2</c:v>
                </c:pt>
                <c:pt idx="4242">
                  <c:v>9.1180999999999998E-2</c:v>
                </c:pt>
                <c:pt idx="4243">
                  <c:v>8.899E-2</c:v>
                </c:pt>
                <c:pt idx="4244">
                  <c:v>8.6828000000000002E-2</c:v>
                </c:pt>
                <c:pt idx="4245">
                  <c:v>8.4844000000000003E-2</c:v>
                </c:pt>
                <c:pt idx="4246">
                  <c:v>8.3113999999999993E-2</c:v>
                </c:pt>
                <c:pt idx="4247">
                  <c:v>8.1474000000000005E-2</c:v>
                </c:pt>
                <c:pt idx="4248">
                  <c:v>7.9696000000000003E-2</c:v>
                </c:pt>
                <c:pt idx="4249">
                  <c:v>7.7847E-2</c:v>
                </c:pt>
                <c:pt idx="4250">
                  <c:v>7.6269000000000003E-2</c:v>
                </c:pt>
                <c:pt idx="4251">
                  <c:v>7.5124999999999997E-2</c:v>
                </c:pt>
                <c:pt idx="4252">
                  <c:v>7.4204999999999993E-2</c:v>
                </c:pt>
                <c:pt idx="4253">
                  <c:v>7.3320999999999997E-2</c:v>
                </c:pt>
                <c:pt idx="4254">
                  <c:v>7.2654999999999997E-2</c:v>
                </c:pt>
                <c:pt idx="4255">
                  <c:v>7.2486999999999996E-2</c:v>
                </c:pt>
                <c:pt idx="4256">
                  <c:v>7.2705000000000006E-2</c:v>
                </c:pt>
                <c:pt idx="4257">
                  <c:v>7.2798000000000002E-2</c:v>
                </c:pt>
                <c:pt idx="4258">
                  <c:v>7.2243000000000002E-2</c:v>
                </c:pt>
                <c:pt idx="4259">
                  <c:v>7.0831000000000005E-2</c:v>
                </c:pt>
                <c:pt idx="4260">
                  <c:v>6.8747000000000003E-2</c:v>
                </c:pt>
                <c:pt idx="4261">
                  <c:v>6.6404000000000005E-2</c:v>
                </c:pt>
                <c:pt idx="4262">
                  <c:v>6.4152000000000001E-2</c:v>
                </c:pt>
                <c:pt idx="4263">
                  <c:v>6.2122999999999998E-2</c:v>
                </c:pt>
                <c:pt idx="4264">
                  <c:v>6.0378000000000001E-2</c:v>
                </c:pt>
                <c:pt idx="4265">
                  <c:v>5.9024E-2</c:v>
                </c:pt>
                <c:pt idx="4266">
                  <c:v>5.8090999999999997E-2</c:v>
                </c:pt>
                <c:pt idx="4267">
                  <c:v>5.7412999999999999E-2</c:v>
                </c:pt>
                <c:pt idx="4268">
                  <c:v>5.6702000000000002E-2</c:v>
                </c:pt>
                <c:pt idx="4269">
                  <c:v>5.5615999999999999E-2</c:v>
                </c:pt>
                <c:pt idx="4270">
                  <c:v>5.4028E-2</c:v>
                </c:pt>
                <c:pt idx="4271">
                  <c:v>5.3060999999999997E-2</c:v>
                </c:pt>
                <c:pt idx="4272">
                  <c:v>5.4058000000000002E-2</c:v>
                </c:pt>
                <c:pt idx="4273">
                  <c:v>5.6681000000000002E-2</c:v>
                </c:pt>
                <c:pt idx="4274">
                  <c:v>6.0068999999999997E-2</c:v>
                </c:pt>
                <c:pt idx="4275">
                  <c:v>6.3464000000000007E-2</c:v>
                </c:pt>
                <c:pt idx="4276">
                  <c:v>6.6341999999999998E-2</c:v>
                </c:pt>
                <c:pt idx="4277">
                  <c:v>6.8512000000000003E-2</c:v>
                </c:pt>
                <c:pt idx="4278">
                  <c:v>6.9957000000000005E-2</c:v>
                </c:pt>
                <c:pt idx="4279">
                  <c:v>7.0622000000000004E-2</c:v>
                </c:pt>
                <c:pt idx="4280">
                  <c:v>7.0484000000000005E-2</c:v>
                </c:pt>
                <c:pt idx="4281">
                  <c:v>6.9723999999999994E-2</c:v>
                </c:pt>
                <c:pt idx="4282">
                  <c:v>6.8643999999999997E-2</c:v>
                </c:pt>
                <c:pt idx="4283">
                  <c:v>6.7405999999999994E-2</c:v>
                </c:pt>
                <c:pt idx="4284">
                  <c:v>6.5934999999999994E-2</c:v>
                </c:pt>
                <c:pt idx="4285">
                  <c:v>6.411E-2</c:v>
                </c:pt>
                <c:pt idx="4286">
                  <c:v>6.1963999999999998E-2</c:v>
                </c:pt>
                <c:pt idx="4287">
                  <c:v>5.9698000000000001E-2</c:v>
                </c:pt>
                <c:pt idx="4288">
                  <c:v>5.7546E-2</c:v>
                </c:pt>
                <c:pt idx="4289">
                  <c:v>5.5597000000000001E-2</c:v>
                </c:pt>
                <c:pt idx="4290">
                  <c:v>5.3749999999999999E-2</c:v>
                </c:pt>
                <c:pt idx="4291">
                  <c:v>5.1851000000000001E-2</c:v>
                </c:pt>
                <c:pt idx="4292">
                  <c:v>4.9836999999999999E-2</c:v>
                </c:pt>
                <c:pt idx="4293">
                  <c:v>4.7871999999999998E-2</c:v>
                </c:pt>
                <c:pt idx="4294">
                  <c:v>4.6614000000000003E-2</c:v>
                </c:pt>
                <c:pt idx="4295">
                  <c:v>4.7093000000000003E-2</c:v>
                </c:pt>
                <c:pt idx="4296">
                  <c:v>4.8996999999999999E-2</c:v>
                </c:pt>
                <c:pt idx="4297">
                  <c:v>5.0806999999999998E-2</c:v>
                </c:pt>
                <c:pt idx="4298">
                  <c:v>5.1989E-2</c:v>
                </c:pt>
                <c:pt idx="4299">
                  <c:v>5.2505000000000003E-2</c:v>
                </c:pt>
                <c:pt idx="4300">
                  <c:v>5.2308E-2</c:v>
                </c:pt>
                <c:pt idx="4301">
                  <c:v>5.1418999999999999E-2</c:v>
                </c:pt>
                <c:pt idx="4302">
                  <c:v>5.0105999999999998E-2</c:v>
                </c:pt>
                <c:pt idx="4303">
                  <c:v>4.8830999999999999E-2</c:v>
                </c:pt>
                <c:pt idx="4304">
                  <c:v>4.7923E-2</c:v>
                </c:pt>
                <c:pt idx="4305">
                  <c:v>4.7317999999999999E-2</c:v>
                </c:pt>
                <c:pt idx="4306">
                  <c:v>4.6612000000000001E-2</c:v>
                </c:pt>
                <c:pt idx="4307">
                  <c:v>4.5401999999999998E-2</c:v>
                </c:pt>
                <c:pt idx="4308">
                  <c:v>4.3711E-2</c:v>
                </c:pt>
                <c:pt idx="4309">
                  <c:v>4.2120999999999999E-2</c:v>
                </c:pt>
                <c:pt idx="4310">
                  <c:v>4.1404999999999997E-2</c:v>
                </c:pt>
                <c:pt idx="4311">
                  <c:v>4.2047000000000001E-2</c:v>
                </c:pt>
                <c:pt idx="4312">
                  <c:v>4.4047000000000003E-2</c:v>
                </c:pt>
                <c:pt idx="4313">
                  <c:v>4.6963999999999999E-2</c:v>
                </c:pt>
                <c:pt idx="4314">
                  <c:v>5.0132000000000003E-2</c:v>
                </c:pt>
                <c:pt idx="4315">
                  <c:v>5.3006999999999999E-2</c:v>
                </c:pt>
                <c:pt idx="4316">
                  <c:v>5.5392999999999998E-2</c:v>
                </c:pt>
                <c:pt idx="4317">
                  <c:v>5.7346000000000001E-2</c:v>
                </c:pt>
                <c:pt idx="4318">
                  <c:v>5.8962000000000001E-2</c:v>
                </c:pt>
                <c:pt idx="4319">
                  <c:v>6.037E-2</c:v>
                </c:pt>
                <c:pt idx="4320">
                  <c:v>6.1830000000000003E-2</c:v>
                </c:pt>
                <c:pt idx="4321">
                  <c:v>6.3712000000000005E-2</c:v>
                </c:pt>
                <c:pt idx="4322">
                  <c:v>6.6267999999999994E-2</c:v>
                </c:pt>
                <c:pt idx="4323">
                  <c:v>6.9377999999999995E-2</c:v>
                </c:pt>
                <c:pt idx="4324">
                  <c:v>7.2605000000000003E-2</c:v>
                </c:pt>
                <c:pt idx="4325">
                  <c:v>7.5536000000000006E-2</c:v>
                </c:pt>
                <c:pt idx="4326">
                  <c:v>7.7967999999999996E-2</c:v>
                </c:pt>
                <c:pt idx="4327">
                  <c:v>7.9785999999999996E-2</c:v>
                </c:pt>
                <c:pt idx="4328">
                  <c:v>8.0850000000000005E-2</c:v>
                </c:pt>
                <c:pt idx="4329">
                  <c:v>8.1069000000000002E-2</c:v>
                </c:pt>
                <c:pt idx="4330">
                  <c:v>8.047E-2</c:v>
                </c:pt>
                <c:pt idx="4331">
                  <c:v>7.9224000000000003E-2</c:v>
                </c:pt>
                <c:pt idx="4332">
                  <c:v>7.7668000000000001E-2</c:v>
                </c:pt>
                <c:pt idx="4333">
                  <c:v>7.6242000000000004E-2</c:v>
                </c:pt>
                <c:pt idx="4334">
                  <c:v>7.5317999999999996E-2</c:v>
                </c:pt>
                <c:pt idx="4335">
                  <c:v>7.5079000000000007E-2</c:v>
                </c:pt>
                <c:pt idx="4336">
                  <c:v>7.5345999999999996E-2</c:v>
                </c:pt>
                <c:pt idx="4337">
                  <c:v>7.5477000000000002E-2</c:v>
                </c:pt>
                <c:pt idx="4338">
                  <c:v>7.4749999999999997E-2</c:v>
                </c:pt>
                <c:pt idx="4339">
                  <c:v>7.3023000000000005E-2</c:v>
                </c:pt>
                <c:pt idx="4340">
                  <c:v>7.0741999999999999E-2</c:v>
                </c:pt>
                <c:pt idx="4341">
                  <c:v>6.8250000000000005E-2</c:v>
                </c:pt>
                <c:pt idx="4342">
                  <c:v>6.5472000000000002E-2</c:v>
                </c:pt>
                <c:pt idx="4343">
                  <c:v>6.2421999999999998E-2</c:v>
                </c:pt>
                <c:pt idx="4344">
                  <c:v>5.9622000000000001E-2</c:v>
                </c:pt>
                <c:pt idx="4345">
                  <c:v>5.7724999999999999E-2</c:v>
                </c:pt>
                <c:pt idx="4346">
                  <c:v>5.6876999999999997E-2</c:v>
                </c:pt>
                <c:pt idx="4347">
                  <c:v>5.6640999999999997E-2</c:v>
                </c:pt>
                <c:pt idx="4348">
                  <c:v>5.6480000000000002E-2</c:v>
                </c:pt>
                <c:pt idx="4349">
                  <c:v>5.6177999999999999E-2</c:v>
                </c:pt>
                <c:pt idx="4350">
                  <c:v>5.5825E-2</c:v>
                </c:pt>
                <c:pt idx="4351">
                  <c:v>5.5531999999999998E-2</c:v>
                </c:pt>
                <c:pt idx="4352">
                  <c:v>5.5194E-2</c:v>
                </c:pt>
                <c:pt idx="4353">
                  <c:v>5.45E-2</c:v>
                </c:pt>
                <c:pt idx="4354">
                  <c:v>5.3207999999999998E-2</c:v>
                </c:pt>
                <c:pt idx="4355">
                  <c:v>5.1511000000000001E-2</c:v>
                </c:pt>
                <c:pt idx="4356">
                  <c:v>5.0022999999999998E-2</c:v>
                </c:pt>
                <c:pt idx="4357">
                  <c:v>4.9311000000000001E-2</c:v>
                </c:pt>
                <c:pt idx="4358">
                  <c:v>4.9512E-2</c:v>
                </c:pt>
                <c:pt idx="4359">
                  <c:v>5.0396000000000003E-2</c:v>
                </c:pt>
                <c:pt idx="4360">
                  <c:v>5.1527000000000003E-2</c:v>
                </c:pt>
                <c:pt idx="4361">
                  <c:v>5.2374999999999998E-2</c:v>
                </c:pt>
                <c:pt idx="4362">
                  <c:v>5.2629000000000002E-2</c:v>
                </c:pt>
                <c:pt idx="4363">
                  <c:v>5.2485999999999998E-2</c:v>
                </c:pt>
                <c:pt idx="4364">
                  <c:v>5.2403999999999999E-2</c:v>
                </c:pt>
                <c:pt idx="4365">
                  <c:v>5.2596999999999998E-2</c:v>
                </c:pt>
                <c:pt idx="4366">
                  <c:v>5.2936999999999998E-2</c:v>
                </c:pt>
                <c:pt idx="4367">
                  <c:v>5.3284999999999999E-2</c:v>
                </c:pt>
                <c:pt idx="4368">
                  <c:v>4.9229000000000002E-2</c:v>
                </c:pt>
                <c:pt idx="4369">
                  <c:v>4.5175E-2</c:v>
                </c:pt>
                <c:pt idx="4370">
                  <c:v>4.1121999999999999E-2</c:v>
                </c:pt>
                <c:pt idx="4371">
                  <c:v>3.7072000000000001E-2</c:v>
                </c:pt>
                <c:pt idx="4372">
                  <c:v>3.3022999999999997E-2</c:v>
                </c:pt>
                <c:pt idx="4373">
                  <c:v>2.8975999999999998E-2</c:v>
                </c:pt>
                <c:pt idx="4374">
                  <c:v>2.4930999999999998E-2</c:v>
                </c:pt>
                <c:pt idx="4375">
                  <c:v>2.0886999999999999E-2</c:v>
                </c:pt>
                <c:pt idx="4376">
                  <c:v>1.6844999999999999E-2</c:v>
                </c:pt>
                <c:pt idx="4377">
                  <c:v>1.2805E-2</c:v>
                </c:pt>
                <c:pt idx="4378">
                  <c:v>8.7670000000000005E-3</c:v>
                </c:pt>
                <c:pt idx="4379">
                  <c:v>4.731E-3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DCFB-B64B-AC53-33C3B1AD0B5C}"/>
            </c:ext>
          </c:extLst>
        </c:ser>
        <c:ser>
          <c:idx val="4"/>
          <c:order val="4"/>
          <c:tx>
            <c:strRef>
              <c:f>Grattage!$F$1</c:f>
              <c:strCache>
                <c:ptCount val="1"/>
                <c:pt idx="0">
                  <c:v>Serpula-grattage-PES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Grattage!$A$2:$A$4381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Grattage!$F$2:$F$4381</c:f>
              <c:numCache>
                <c:formatCode>General</c:formatCode>
                <c:ptCount val="4380"/>
                <c:pt idx="0">
                  <c:v>3.3679999999999999E-3</c:v>
                </c:pt>
                <c:pt idx="1">
                  <c:v>4.679E-3</c:v>
                </c:pt>
                <c:pt idx="2">
                  <c:v>5.9919999999999999E-3</c:v>
                </c:pt>
                <c:pt idx="3">
                  <c:v>7.3070000000000001E-3</c:v>
                </c:pt>
                <c:pt idx="4">
                  <c:v>8.6230000000000005E-3</c:v>
                </c:pt>
                <c:pt idx="5">
                  <c:v>9.9410000000000002E-3</c:v>
                </c:pt>
                <c:pt idx="6">
                  <c:v>1.1261E-2</c:v>
                </c:pt>
                <c:pt idx="7">
                  <c:v>1.2583E-2</c:v>
                </c:pt>
                <c:pt idx="8">
                  <c:v>1.3906E-2</c:v>
                </c:pt>
                <c:pt idx="9">
                  <c:v>1.5231E-2</c:v>
                </c:pt>
                <c:pt idx="10">
                  <c:v>1.6558E-2</c:v>
                </c:pt>
                <c:pt idx="11">
                  <c:v>1.7885999999999999E-2</c:v>
                </c:pt>
                <c:pt idx="12">
                  <c:v>1.9217000000000001E-2</c:v>
                </c:pt>
                <c:pt idx="13">
                  <c:v>1.7753999999999999E-2</c:v>
                </c:pt>
                <c:pt idx="14">
                  <c:v>1.6574999999999999E-2</c:v>
                </c:pt>
                <c:pt idx="15">
                  <c:v>1.5871E-2</c:v>
                </c:pt>
                <c:pt idx="16">
                  <c:v>1.5998999999999999E-2</c:v>
                </c:pt>
                <c:pt idx="17">
                  <c:v>1.7367E-2</c:v>
                </c:pt>
                <c:pt idx="18">
                  <c:v>2.0029000000000002E-2</c:v>
                </c:pt>
                <c:pt idx="19">
                  <c:v>2.3535E-2</c:v>
                </c:pt>
                <c:pt idx="20">
                  <c:v>2.7383999999999999E-2</c:v>
                </c:pt>
                <c:pt idx="21">
                  <c:v>3.1475000000000003E-2</c:v>
                </c:pt>
                <c:pt idx="22">
                  <c:v>3.6110000000000003E-2</c:v>
                </c:pt>
                <c:pt idx="23">
                  <c:v>4.1579999999999999E-2</c:v>
                </c:pt>
                <c:pt idx="24">
                  <c:v>4.7055E-2</c:v>
                </c:pt>
                <c:pt idx="25">
                  <c:v>5.0582000000000002E-2</c:v>
                </c:pt>
                <c:pt idx="26">
                  <c:v>5.1173000000000003E-2</c:v>
                </c:pt>
                <c:pt idx="27">
                  <c:v>4.9397000000000003E-2</c:v>
                </c:pt>
                <c:pt idx="28">
                  <c:v>4.6545999999999997E-2</c:v>
                </c:pt>
                <c:pt idx="29">
                  <c:v>4.351E-2</c:v>
                </c:pt>
                <c:pt idx="30">
                  <c:v>4.0583000000000001E-2</c:v>
                </c:pt>
                <c:pt idx="31">
                  <c:v>3.8039999999999997E-2</c:v>
                </c:pt>
                <c:pt idx="32">
                  <c:v>3.6131999999999997E-2</c:v>
                </c:pt>
                <c:pt idx="33">
                  <c:v>3.4804000000000002E-2</c:v>
                </c:pt>
                <c:pt idx="34">
                  <c:v>3.3789E-2</c:v>
                </c:pt>
                <c:pt idx="35">
                  <c:v>3.2746999999999998E-2</c:v>
                </c:pt>
                <c:pt idx="36">
                  <c:v>3.1598000000000001E-2</c:v>
                </c:pt>
                <c:pt idx="37">
                  <c:v>3.0726E-2</c:v>
                </c:pt>
                <c:pt idx="38">
                  <c:v>3.0785E-2</c:v>
                </c:pt>
                <c:pt idx="39">
                  <c:v>3.2348000000000002E-2</c:v>
                </c:pt>
                <c:pt idx="40">
                  <c:v>3.5614E-2</c:v>
                </c:pt>
                <c:pt idx="41">
                  <c:v>4.0252000000000003E-2</c:v>
                </c:pt>
                <c:pt idx="42">
                  <c:v>4.5559000000000002E-2</c:v>
                </c:pt>
                <c:pt idx="43">
                  <c:v>5.1005000000000002E-2</c:v>
                </c:pt>
                <c:pt idx="44">
                  <c:v>5.6655999999999998E-2</c:v>
                </c:pt>
                <c:pt idx="45">
                  <c:v>6.2833E-2</c:v>
                </c:pt>
                <c:pt idx="46">
                  <c:v>6.9455000000000003E-2</c:v>
                </c:pt>
                <c:pt idx="47">
                  <c:v>7.5773999999999994E-2</c:v>
                </c:pt>
                <c:pt idx="48">
                  <c:v>8.0666000000000002E-2</c:v>
                </c:pt>
                <c:pt idx="49">
                  <c:v>8.3993999999999999E-2</c:v>
                </c:pt>
                <c:pt idx="50">
                  <c:v>8.7079000000000004E-2</c:v>
                </c:pt>
                <c:pt idx="51">
                  <c:v>9.0660000000000004E-2</c:v>
                </c:pt>
                <c:pt idx="52">
                  <c:v>9.4524999999999998E-2</c:v>
                </c:pt>
                <c:pt idx="53">
                  <c:v>9.8463999999999996E-2</c:v>
                </c:pt>
                <c:pt idx="54">
                  <c:v>0.102285</c:v>
                </c:pt>
                <c:pt idx="55">
                  <c:v>0.105475</c:v>
                </c:pt>
                <c:pt idx="56">
                  <c:v>0.107698</c:v>
                </c:pt>
                <c:pt idx="57">
                  <c:v>0.109305</c:v>
                </c:pt>
                <c:pt idx="58">
                  <c:v>0.11068500000000001</c:v>
                </c:pt>
                <c:pt idx="59">
                  <c:v>0.111668</c:v>
                </c:pt>
                <c:pt idx="60">
                  <c:v>0.111915</c:v>
                </c:pt>
                <c:pt idx="61">
                  <c:v>0.11150500000000001</c:v>
                </c:pt>
                <c:pt idx="62">
                  <c:v>0.110641</c:v>
                </c:pt>
                <c:pt idx="63">
                  <c:v>0.109011</c:v>
                </c:pt>
                <c:pt idx="64">
                  <c:v>0.10575</c:v>
                </c:pt>
                <c:pt idx="65">
                  <c:v>0.100396</c:v>
                </c:pt>
                <c:pt idx="66">
                  <c:v>9.3687999999999994E-2</c:v>
                </c:pt>
                <c:pt idx="67">
                  <c:v>8.7122000000000005E-2</c:v>
                </c:pt>
                <c:pt idx="68">
                  <c:v>8.2011000000000001E-2</c:v>
                </c:pt>
                <c:pt idx="69">
                  <c:v>7.8895000000000007E-2</c:v>
                </c:pt>
                <c:pt idx="70">
                  <c:v>7.7546000000000004E-2</c:v>
                </c:pt>
                <c:pt idx="71">
                  <c:v>7.7383999999999994E-2</c:v>
                </c:pt>
                <c:pt idx="72">
                  <c:v>7.7967999999999996E-2</c:v>
                </c:pt>
                <c:pt idx="73">
                  <c:v>7.9233999999999999E-2</c:v>
                </c:pt>
                <c:pt idx="74">
                  <c:v>7.8158000000000005E-2</c:v>
                </c:pt>
                <c:pt idx="75">
                  <c:v>7.7861E-2</c:v>
                </c:pt>
                <c:pt idx="76">
                  <c:v>7.8409999999999994E-2</c:v>
                </c:pt>
                <c:pt idx="77">
                  <c:v>8.0063999999999996E-2</c:v>
                </c:pt>
                <c:pt idx="78">
                  <c:v>8.2841999999999999E-2</c:v>
                </c:pt>
                <c:pt idx="79">
                  <c:v>8.6592000000000002E-2</c:v>
                </c:pt>
                <c:pt idx="80">
                  <c:v>9.1327000000000005E-2</c:v>
                </c:pt>
                <c:pt idx="81">
                  <c:v>9.7059999999999994E-2</c:v>
                </c:pt>
                <c:pt idx="82">
                  <c:v>0.103342</c:v>
                </c:pt>
                <c:pt idx="83">
                  <c:v>0.109208</c:v>
                </c:pt>
                <c:pt idx="84">
                  <c:v>0.11389100000000001</c:v>
                </c:pt>
                <c:pt idx="85">
                  <c:v>0.117229</c:v>
                </c:pt>
                <c:pt idx="86">
                  <c:v>0.11917</c:v>
                </c:pt>
                <c:pt idx="87">
                  <c:v>0.119598</c:v>
                </c:pt>
                <c:pt idx="88">
                  <c:v>0.11881800000000001</c:v>
                </c:pt>
                <c:pt idx="89">
                  <c:v>0.117619</c:v>
                </c:pt>
                <c:pt idx="90">
                  <c:v>0.116273</c:v>
                </c:pt>
                <c:pt idx="91">
                  <c:v>0.11458400000000001</c:v>
                </c:pt>
                <c:pt idx="92">
                  <c:v>0.1125</c:v>
                </c:pt>
                <c:pt idx="93">
                  <c:v>0.10986700000000001</c:v>
                </c:pt>
                <c:pt idx="94">
                  <c:v>0.106443</c:v>
                </c:pt>
                <c:pt idx="95">
                  <c:v>0.102241</c:v>
                </c:pt>
                <c:pt idx="96">
                  <c:v>9.7714999999999996E-2</c:v>
                </c:pt>
                <c:pt idx="97">
                  <c:v>9.3520000000000006E-2</c:v>
                </c:pt>
                <c:pt idx="98">
                  <c:v>9.0098999999999999E-2</c:v>
                </c:pt>
                <c:pt idx="99">
                  <c:v>8.7533E-2</c:v>
                </c:pt>
                <c:pt idx="100">
                  <c:v>8.5676000000000002E-2</c:v>
                </c:pt>
                <c:pt idx="101">
                  <c:v>8.4379999999999997E-2</c:v>
                </c:pt>
                <c:pt idx="102">
                  <c:v>8.3626000000000006E-2</c:v>
                </c:pt>
                <c:pt idx="103">
                  <c:v>8.3460000000000006E-2</c:v>
                </c:pt>
                <c:pt idx="104">
                  <c:v>8.3781999999999995E-2</c:v>
                </c:pt>
                <c:pt idx="105">
                  <c:v>8.4194000000000005E-2</c:v>
                </c:pt>
                <c:pt idx="106">
                  <c:v>8.4140000000000006E-2</c:v>
                </c:pt>
                <c:pt idx="107">
                  <c:v>8.3321999999999993E-2</c:v>
                </c:pt>
                <c:pt idx="108">
                  <c:v>8.1970000000000001E-2</c:v>
                </c:pt>
                <c:pt idx="109">
                  <c:v>8.0567E-2</c:v>
                </c:pt>
                <c:pt idx="110">
                  <c:v>7.9410999999999995E-2</c:v>
                </c:pt>
                <c:pt idx="111">
                  <c:v>7.8571000000000002E-2</c:v>
                </c:pt>
                <c:pt idx="112">
                  <c:v>7.7757999999999994E-2</c:v>
                </c:pt>
                <c:pt idx="113">
                  <c:v>7.6047000000000003E-2</c:v>
                </c:pt>
                <c:pt idx="114">
                  <c:v>7.2604000000000002E-2</c:v>
                </c:pt>
                <c:pt idx="115">
                  <c:v>6.8038000000000001E-2</c:v>
                </c:pt>
                <c:pt idx="116">
                  <c:v>6.3663999999999998E-2</c:v>
                </c:pt>
                <c:pt idx="117">
                  <c:v>6.0090999999999999E-2</c:v>
                </c:pt>
                <c:pt idx="118">
                  <c:v>5.7356999999999998E-2</c:v>
                </c:pt>
                <c:pt idx="119">
                  <c:v>5.5440999999999997E-2</c:v>
                </c:pt>
                <c:pt idx="120">
                  <c:v>5.4225000000000002E-2</c:v>
                </c:pt>
                <c:pt idx="121">
                  <c:v>5.3371000000000002E-2</c:v>
                </c:pt>
                <c:pt idx="122">
                  <c:v>5.2732000000000001E-2</c:v>
                </c:pt>
                <c:pt idx="123">
                  <c:v>5.2658000000000003E-2</c:v>
                </c:pt>
                <c:pt idx="124">
                  <c:v>5.3657999999999997E-2</c:v>
                </c:pt>
                <c:pt idx="125">
                  <c:v>5.5900999999999999E-2</c:v>
                </c:pt>
                <c:pt idx="126">
                  <c:v>5.9011000000000001E-2</c:v>
                </c:pt>
                <c:pt idx="127">
                  <c:v>6.2281999999999997E-2</c:v>
                </c:pt>
                <c:pt idx="128">
                  <c:v>6.5139000000000002E-2</c:v>
                </c:pt>
                <c:pt idx="129">
                  <c:v>6.7390000000000005E-2</c:v>
                </c:pt>
                <c:pt idx="130">
                  <c:v>6.9207000000000005E-2</c:v>
                </c:pt>
                <c:pt idx="131">
                  <c:v>7.0937E-2</c:v>
                </c:pt>
                <c:pt idx="132">
                  <c:v>7.2724999999999998E-2</c:v>
                </c:pt>
                <c:pt idx="133">
                  <c:v>7.4372999999999995E-2</c:v>
                </c:pt>
                <c:pt idx="134">
                  <c:v>7.5705999999999996E-2</c:v>
                </c:pt>
                <c:pt idx="135">
                  <c:v>7.6869000000000007E-2</c:v>
                </c:pt>
                <c:pt idx="136">
                  <c:v>7.7982999999999997E-2</c:v>
                </c:pt>
                <c:pt idx="137">
                  <c:v>7.886E-2</c:v>
                </c:pt>
                <c:pt idx="138">
                  <c:v>7.9431000000000002E-2</c:v>
                </c:pt>
                <c:pt idx="139">
                  <c:v>7.9888000000000001E-2</c:v>
                </c:pt>
                <c:pt idx="140">
                  <c:v>8.0167000000000002E-2</c:v>
                </c:pt>
                <c:pt idx="141">
                  <c:v>7.9856999999999997E-2</c:v>
                </c:pt>
                <c:pt idx="142">
                  <c:v>7.8730999999999995E-2</c:v>
                </c:pt>
                <c:pt idx="143">
                  <c:v>7.7008999999999994E-2</c:v>
                </c:pt>
                <c:pt idx="144">
                  <c:v>7.5078000000000006E-2</c:v>
                </c:pt>
                <c:pt idx="145">
                  <c:v>7.3386999999999994E-2</c:v>
                </c:pt>
                <c:pt idx="146">
                  <c:v>7.2474999999999998E-2</c:v>
                </c:pt>
                <c:pt idx="147">
                  <c:v>7.2558999999999998E-2</c:v>
                </c:pt>
                <c:pt idx="148">
                  <c:v>7.3215000000000002E-2</c:v>
                </c:pt>
                <c:pt idx="149">
                  <c:v>7.3533000000000001E-2</c:v>
                </c:pt>
                <c:pt idx="150">
                  <c:v>7.2597999999999996E-2</c:v>
                </c:pt>
                <c:pt idx="151">
                  <c:v>7.0180999999999993E-2</c:v>
                </c:pt>
                <c:pt idx="152">
                  <c:v>6.6920999999999994E-2</c:v>
                </c:pt>
                <c:pt idx="153">
                  <c:v>6.3760999999999998E-2</c:v>
                </c:pt>
                <c:pt idx="154">
                  <c:v>6.1290999999999998E-2</c:v>
                </c:pt>
                <c:pt idx="155">
                  <c:v>5.9533000000000003E-2</c:v>
                </c:pt>
                <c:pt idx="156">
                  <c:v>5.8238999999999999E-2</c:v>
                </c:pt>
                <c:pt idx="157">
                  <c:v>5.7306000000000003E-2</c:v>
                </c:pt>
                <c:pt idx="158">
                  <c:v>5.6857999999999999E-2</c:v>
                </c:pt>
                <c:pt idx="159">
                  <c:v>5.6951000000000002E-2</c:v>
                </c:pt>
                <c:pt idx="160">
                  <c:v>5.7342999999999998E-2</c:v>
                </c:pt>
                <c:pt idx="161">
                  <c:v>5.7721000000000001E-2</c:v>
                </c:pt>
                <c:pt idx="162">
                  <c:v>5.8042999999999997E-2</c:v>
                </c:pt>
                <c:pt idx="163">
                  <c:v>5.8465999999999997E-2</c:v>
                </c:pt>
                <c:pt idx="164">
                  <c:v>5.9101000000000001E-2</c:v>
                </c:pt>
                <c:pt idx="165">
                  <c:v>6.0116999999999997E-2</c:v>
                </c:pt>
                <c:pt idx="166">
                  <c:v>6.1859999999999998E-2</c:v>
                </c:pt>
                <c:pt idx="167">
                  <c:v>6.4559000000000005E-2</c:v>
                </c:pt>
                <c:pt idx="168">
                  <c:v>6.8045999999999995E-2</c:v>
                </c:pt>
                <c:pt idx="169">
                  <c:v>7.1859999999999993E-2</c:v>
                </c:pt>
                <c:pt idx="170">
                  <c:v>7.5453999999999993E-2</c:v>
                </c:pt>
                <c:pt idx="171">
                  <c:v>7.8295000000000003E-2</c:v>
                </c:pt>
                <c:pt idx="172">
                  <c:v>8.0014000000000002E-2</c:v>
                </c:pt>
                <c:pt idx="173">
                  <c:v>8.0611000000000002E-2</c:v>
                </c:pt>
                <c:pt idx="174">
                  <c:v>8.0624000000000001E-2</c:v>
                </c:pt>
                <c:pt idx="175">
                  <c:v>8.0942E-2</c:v>
                </c:pt>
                <c:pt idx="176">
                  <c:v>8.2030000000000006E-2</c:v>
                </c:pt>
                <c:pt idx="177">
                  <c:v>8.3427000000000001E-2</c:v>
                </c:pt>
                <c:pt idx="178">
                  <c:v>8.4045999999999996E-2</c:v>
                </c:pt>
                <c:pt idx="179">
                  <c:v>8.2970000000000002E-2</c:v>
                </c:pt>
                <c:pt idx="180">
                  <c:v>8.0186999999999994E-2</c:v>
                </c:pt>
                <c:pt idx="181">
                  <c:v>7.6464000000000004E-2</c:v>
                </c:pt>
                <c:pt idx="182">
                  <c:v>7.2583999999999996E-2</c:v>
                </c:pt>
                <c:pt idx="183">
                  <c:v>6.8879999999999997E-2</c:v>
                </c:pt>
                <c:pt idx="184">
                  <c:v>6.5415000000000001E-2</c:v>
                </c:pt>
                <c:pt idx="185">
                  <c:v>6.2343999999999997E-2</c:v>
                </c:pt>
                <c:pt idx="186">
                  <c:v>5.9916999999999998E-2</c:v>
                </c:pt>
                <c:pt idx="187">
                  <c:v>5.8263000000000002E-2</c:v>
                </c:pt>
                <c:pt idx="188">
                  <c:v>5.7345E-2</c:v>
                </c:pt>
                <c:pt idx="189">
                  <c:v>5.7096000000000001E-2</c:v>
                </c:pt>
                <c:pt idx="190">
                  <c:v>5.7425999999999998E-2</c:v>
                </c:pt>
                <c:pt idx="191">
                  <c:v>5.8158000000000001E-2</c:v>
                </c:pt>
                <c:pt idx="192">
                  <c:v>5.9154999999999999E-2</c:v>
                </c:pt>
                <c:pt idx="193">
                  <c:v>6.0521999999999999E-2</c:v>
                </c:pt>
                <c:pt idx="194">
                  <c:v>6.2530000000000002E-2</c:v>
                </c:pt>
                <c:pt idx="195">
                  <c:v>6.5410999999999997E-2</c:v>
                </c:pt>
                <c:pt idx="196">
                  <c:v>6.9313E-2</c:v>
                </c:pt>
                <c:pt idx="197">
                  <c:v>7.4237999999999998E-2</c:v>
                </c:pt>
                <c:pt idx="198">
                  <c:v>7.9749E-2</c:v>
                </c:pt>
                <c:pt idx="199">
                  <c:v>8.4945000000000007E-2</c:v>
                </c:pt>
                <c:pt idx="200">
                  <c:v>8.8986999999999997E-2</c:v>
                </c:pt>
                <c:pt idx="201">
                  <c:v>9.1606999999999994E-2</c:v>
                </c:pt>
                <c:pt idx="202">
                  <c:v>9.3104000000000006E-2</c:v>
                </c:pt>
                <c:pt idx="203">
                  <c:v>9.4056000000000001E-2</c:v>
                </c:pt>
                <c:pt idx="204">
                  <c:v>9.4995999999999997E-2</c:v>
                </c:pt>
                <c:pt idx="205">
                  <c:v>9.6078999999999998E-2</c:v>
                </c:pt>
                <c:pt idx="206">
                  <c:v>9.7082000000000002E-2</c:v>
                </c:pt>
                <c:pt idx="207">
                  <c:v>9.7700999999999996E-2</c:v>
                </c:pt>
                <c:pt idx="208">
                  <c:v>9.7836999999999993E-2</c:v>
                </c:pt>
                <c:pt idx="209">
                  <c:v>9.7697999999999993E-2</c:v>
                </c:pt>
                <c:pt idx="210">
                  <c:v>9.7600999999999993E-2</c:v>
                </c:pt>
                <c:pt idx="211">
                  <c:v>9.7639000000000004E-2</c:v>
                </c:pt>
                <c:pt idx="212">
                  <c:v>9.7626000000000004E-2</c:v>
                </c:pt>
                <c:pt idx="213">
                  <c:v>9.7348000000000004E-2</c:v>
                </c:pt>
                <c:pt idx="214">
                  <c:v>9.6727999999999995E-2</c:v>
                </c:pt>
                <c:pt idx="215">
                  <c:v>9.5802999999999999E-2</c:v>
                </c:pt>
                <c:pt idx="216">
                  <c:v>9.4784999999999994E-2</c:v>
                </c:pt>
                <c:pt idx="217">
                  <c:v>9.4118999999999994E-2</c:v>
                </c:pt>
                <c:pt idx="218">
                  <c:v>9.4284000000000007E-2</c:v>
                </c:pt>
                <c:pt idx="219">
                  <c:v>9.5468999999999998E-2</c:v>
                </c:pt>
                <c:pt idx="220">
                  <c:v>9.7402000000000002E-2</c:v>
                </c:pt>
                <c:pt idx="221">
                  <c:v>9.9470000000000003E-2</c:v>
                </c:pt>
                <c:pt idx="222">
                  <c:v>0.10116799999999999</c:v>
                </c:pt>
                <c:pt idx="223">
                  <c:v>0.102588</c:v>
                </c:pt>
                <c:pt idx="224">
                  <c:v>0.10438600000000001</c:v>
                </c:pt>
                <c:pt idx="225">
                  <c:v>0.10714</c:v>
                </c:pt>
                <c:pt idx="226">
                  <c:v>0.110836</c:v>
                </c:pt>
                <c:pt idx="227">
                  <c:v>0.11489099999999999</c:v>
                </c:pt>
                <c:pt idx="228">
                  <c:v>0.118546</c:v>
                </c:pt>
                <c:pt idx="229">
                  <c:v>0.121308</c:v>
                </c:pt>
                <c:pt idx="230">
                  <c:v>0.123169</c:v>
                </c:pt>
                <c:pt idx="231">
                  <c:v>0.124427</c:v>
                </c:pt>
                <c:pt idx="232">
                  <c:v>0.125392</c:v>
                </c:pt>
                <c:pt idx="233">
                  <c:v>0.12623100000000001</c:v>
                </c:pt>
                <c:pt idx="234">
                  <c:v>0.12690499999999999</c:v>
                </c:pt>
                <c:pt idx="235">
                  <c:v>0.12722800000000001</c:v>
                </c:pt>
                <c:pt idx="236">
                  <c:v>0.127106</c:v>
                </c:pt>
                <c:pt idx="237">
                  <c:v>0.12664800000000001</c:v>
                </c:pt>
                <c:pt idx="238">
                  <c:v>0.125974</c:v>
                </c:pt>
                <c:pt idx="239">
                  <c:v>0.12509400000000001</c:v>
                </c:pt>
                <c:pt idx="240">
                  <c:v>0.124067</c:v>
                </c:pt>
                <c:pt idx="241">
                  <c:v>0.123101</c:v>
                </c:pt>
                <c:pt idx="242">
                  <c:v>0.122377</c:v>
                </c:pt>
                <c:pt idx="243">
                  <c:v>0.121937</c:v>
                </c:pt>
                <c:pt idx="244">
                  <c:v>0.121755</c:v>
                </c:pt>
                <c:pt idx="245">
                  <c:v>0.121859</c:v>
                </c:pt>
                <c:pt idx="246">
                  <c:v>0.122375</c:v>
                </c:pt>
                <c:pt idx="247">
                  <c:v>0.123486</c:v>
                </c:pt>
                <c:pt idx="248">
                  <c:v>0.12531200000000001</c:v>
                </c:pt>
                <c:pt idx="249">
                  <c:v>0.127778</c:v>
                </c:pt>
                <c:pt idx="250">
                  <c:v>0.13062099999999999</c:v>
                </c:pt>
                <c:pt idx="251">
                  <c:v>0.13355500000000001</c:v>
                </c:pt>
                <c:pt idx="252">
                  <c:v>0.136431</c:v>
                </c:pt>
                <c:pt idx="253">
                  <c:v>0.13931499999999999</c:v>
                </c:pt>
                <c:pt idx="254">
                  <c:v>0.14246400000000001</c:v>
                </c:pt>
                <c:pt idx="255">
                  <c:v>0.146122</c:v>
                </c:pt>
                <c:pt idx="256">
                  <c:v>0.15023</c:v>
                </c:pt>
                <c:pt idx="257">
                  <c:v>0.15437500000000001</c:v>
                </c:pt>
                <c:pt idx="258">
                  <c:v>0.158056</c:v>
                </c:pt>
                <c:pt idx="259">
                  <c:v>0.16098199999999999</c:v>
                </c:pt>
                <c:pt idx="260">
                  <c:v>0.16311400000000001</c:v>
                </c:pt>
                <c:pt idx="261">
                  <c:v>0.16454299999999999</c:v>
                </c:pt>
                <c:pt idx="262">
                  <c:v>0.16541400000000001</c:v>
                </c:pt>
                <c:pt idx="263">
                  <c:v>0.16594200000000001</c:v>
                </c:pt>
                <c:pt idx="264">
                  <c:v>0.16638900000000001</c:v>
                </c:pt>
                <c:pt idx="265">
                  <c:v>0.16695699999999999</c:v>
                </c:pt>
                <c:pt idx="266">
                  <c:v>0.16770399999999999</c:v>
                </c:pt>
                <c:pt idx="267">
                  <c:v>0.16856699999999999</c:v>
                </c:pt>
                <c:pt idx="268">
                  <c:v>0.16944000000000001</c:v>
                </c:pt>
                <c:pt idx="269">
                  <c:v>0.170182</c:v>
                </c:pt>
                <c:pt idx="270">
                  <c:v>0.17069500000000001</c:v>
                </c:pt>
                <c:pt idx="271">
                  <c:v>0.17103499999999999</c:v>
                </c:pt>
                <c:pt idx="272">
                  <c:v>0.17144400000000001</c:v>
                </c:pt>
                <c:pt idx="273">
                  <c:v>0.172211</c:v>
                </c:pt>
                <c:pt idx="274">
                  <c:v>0.17347000000000001</c:v>
                </c:pt>
                <c:pt idx="275">
                  <c:v>0.175148</c:v>
                </c:pt>
                <c:pt idx="276">
                  <c:v>0.17710400000000001</c:v>
                </c:pt>
                <c:pt idx="277">
                  <c:v>0.17929999999999999</c:v>
                </c:pt>
                <c:pt idx="278">
                  <c:v>0.18174899999999999</c:v>
                </c:pt>
                <c:pt idx="279">
                  <c:v>0.184284</c:v>
                </c:pt>
                <c:pt idx="280">
                  <c:v>0.18653900000000001</c:v>
                </c:pt>
                <c:pt idx="281">
                  <c:v>0.18820300000000001</c:v>
                </c:pt>
                <c:pt idx="282">
                  <c:v>0.18926200000000001</c:v>
                </c:pt>
                <c:pt idx="283">
                  <c:v>0.189974</c:v>
                </c:pt>
                <c:pt idx="284">
                  <c:v>0.19067200000000001</c:v>
                </c:pt>
                <c:pt idx="285">
                  <c:v>0.191604</c:v>
                </c:pt>
                <c:pt idx="286">
                  <c:v>0.19287599999999999</c:v>
                </c:pt>
                <c:pt idx="287">
                  <c:v>0.19439699999999999</c:v>
                </c:pt>
                <c:pt idx="288">
                  <c:v>0.19591600000000001</c:v>
                </c:pt>
                <c:pt idx="289">
                  <c:v>0.197239</c:v>
                </c:pt>
                <c:pt idx="290">
                  <c:v>0.19843</c:v>
                </c:pt>
                <c:pt idx="291">
                  <c:v>0.19969000000000001</c:v>
                </c:pt>
                <c:pt idx="292">
                  <c:v>0.20110900000000001</c:v>
                </c:pt>
                <c:pt idx="293">
                  <c:v>0.20263100000000001</c:v>
                </c:pt>
                <c:pt idx="294">
                  <c:v>0.204264</c:v>
                </c:pt>
                <c:pt idx="295">
                  <c:v>0.20622499999999999</c:v>
                </c:pt>
                <c:pt idx="296">
                  <c:v>0.20877699999999999</c:v>
                </c:pt>
                <c:pt idx="297">
                  <c:v>0.21188100000000001</c:v>
                </c:pt>
                <c:pt idx="298">
                  <c:v>0.21509700000000001</c:v>
                </c:pt>
                <c:pt idx="299">
                  <c:v>0.21789</c:v>
                </c:pt>
                <c:pt idx="300">
                  <c:v>0.220001</c:v>
                </c:pt>
                <c:pt idx="301">
                  <c:v>0.2215</c:v>
                </c:pt>
                <c:pt idx="302">
                  <c:v>0.22264100000000001</c:v>
                </c:pt>
                <c:pt idx="303">
                  <c:v>0.22369700000000001</c:v>
                </c:pt>
                <c:pt idx="304">
                  <c:v>0.22484699999999999</c:v>
                </c:pt>
                <c:pt idx="305">
                  <c:v>0.226162</c:v>
                </c:pt>
                <c:pt idx="306">
                  <c:v>0.227659</c:v>
                </c:pt>
                <c:pt idx="307">
                  <c:v>0.229295</c:v>
                </c:pt>
                <c:pt idx="308">
                  <c:v>0.230935</c:v>
                </c:pt>
                <c:pt idx="309">
                  <c:v>0.23247599999999999</c:v>
                </c:pt>
                <c:pt idx="310">
                  <c:v>0.23397899999999999</c:v>
                </c:pt>
                <c:pt idx="311">
                  <c:v>0.235599</c:v>
                </c:pt>
                <c:pt idx="312">
                  <c:v>0.23747099999999999</c:v>
                </c:pt>
                <c:pt idx="313">
                  <c:v>0.23968200000000001</c:v>
                </c:pt>
                <c:pt idx="314">
                  <c:v>0.24224599999999999</c:v>
                </c:pt>
                <c:pt idx="315">
                  <c:v>0.24506800000000001</c:v>
                </c:pt>
                <c:pt idx="316">
                  <c:v>0.24801899999999999</c:v>
                </c:pt>
                <c:pt idx="317">
                  <c:v>0.251023</c:v>
                </c:pt>
                <c:pt idx="318">
                  <c:v>0.25403500000000001</c:v>
                </c:pt>
                <c:pt idx="319">
                  <c:v>0.25695899999999999</c:v>
                </c:pt>
                <c:pt idx="320">
                  <c:v>0.25959399999999999</c:v>
                </c:pt>
                <c:pt idx="321">
                  <c:v>0.26167600000000002</c:v>
                </c:pt>
                <c:pt idx="322">
                  <c:v>0.26301999999999998</c:v>
                </c:pt>
                <c:pt idx="323">
                  <c:v>0.263658</c:v>
                </c:pt>
                <c:pt idx="324">
                  <c:v>0.26385999999999998</c:v>
                </c:pt>
                <c:pt idx="325">
                  <c:v>0.26402700000000001</c:v>
                </c:pt>
                <c:pt idx="326">
                  <c:v>0.26447199999999998</c:v>
                </c:pt>
                <c:pt idx="327">
                  <c:v>0.26523000000000002</c:v>
                </c:pt>
                <c:pt idx="328">
                  <c:v>0.26609500000000003</c:v>
                </c:pt>
                <c:pt idx="329">
                  <c:v>0.26687</c:v>
                </c:pt>
                <c:pt idx="330">
                  <c:v>0.26754099999999997</c:v>
                </c:pt>
                <c:pt idx="331">
                  <c:v>0.26824799999999999</c:v>
                </c:pt>
                <c:pt idx="332">
                  <c:v>0.269177</c:v>
                </c:pt>
                <c:pt idx="333">
                  <c:v>0.270459</c:v>
                </c:pt>
                <c:pt idx="334">
                  <c:v>0.27213199999999999</c:v>
                </c:pt>
                <c:pt idx="335">
                  <c:v>0.27416499999999999</c:v>
                </c:pt>
                <c:pt idx="336">
                  <c:v>0.27649800000000002</c:v>
                </c:pt>
                <c:pt idx="337">
                  <c:v>0.27903899999999998</c:v>
                </c:pt>
                <c:pt idx="338">
                  <c:v>0.28171099999999999</c:v>
                </c:pt>
                <c:pt idx="339">
                  <c:v>0.28450999999999999</c:v>
                </c:pt>
                <c:pt idx="340">
                  <c:v>0.28740700000000002</c:v>
                </c:pt>
                <c:pt idx="341">
                  <c:v>0.29023399999999999</c:v>
                </c:pt>
                <c:pt idx="342">
                  <c:v>0.29277900000000001</c:v>
                </c:pt>
                <c:pt idx="343">
                  <c:v>0.29500599999999999</c:v>
                </c:pt>
                <c:pt idx="344">
                  <c:v>0.29709600000000003</c:v>
                </c:pt>
                <c:pt idx="345">
                  <c:v>0.29921199999999998</c:v>
                </c:pt>
                <c:pt idx="346">
                  <c:v>0.30130899999999999</c:v>
                </c:pt>
                <c:pt idx="347">
                  <c:v>0.30324899999999999</c:v>
                </c:pt>
                <c:pt idx="348">
                  <c:v>0.30504999999999999</c:v>
                </c:pt>
                <c:pt idx="349">
                  <c:v>0.30683199999999999</c:v>
                </c:pt>
                <c:pt idx="350">
                  <c:v>0.308562</c:v>
                </c:pt>
                <c:pt idx="351">
                  <c:v>0.31003799999999998</c:v>
                </c:pt>
                <c:pt idx="352">
                  <c:v>0.31112800000000002</c:v>
                </c:pt>
                <c:pt idx="353">
                  <c:v>0.31193100000000001</c:v>
                </c:pt>
                <c:pt idx="354">
                  <c:v>0.31270900000000001</c:v>
                </c:pt>
                <c:pt idx="355">
                  <c:v>0.31372299999999997</c:v>
                </c:pt>
                <c:pt idx="356">
                  <c:v>0.31512899999999999</c:v>
                </c:pt>
                <c:pt idx="357">
                  <c:v>0.31692599999999999</c:v>
                </c:pt>
                <c:pt idx="358">
                  <c:v>0.31894</c:v>
                </c:pt>
                <c:pt idx="359">
                  <c:v>0.32091399999999998</c:v>
                </c:pt>
                <c:pt idx="360">
                  <c:v>0.32269900000000001</c:v>
                </c:pt>
                <c:pt idx="361">
                  <c:v>0.32436700000000002</c:v>
                </c:pt>
                <c:pt idx="362">
                  <c:v>0.32612000000000002</c:v>
                </c:pt>
                <c:pt idx="363">
                  <c:v>0.32811600000000002</c:v>
                </c:pt>
                <c:pt idx="364">
                  <c:v>0.330343</c:v>
                </c:pt>
                <c:pt idx="365">
                  <c:v>0.33260899999999999</c:v>
                </c:pt>
                <c:pt idx="366">
                  <c:v>0.33470299999999997</c:v>
                </c:pt>
                <c:pt idx="367">
                  <c:v>0.33661200000000002</c:v>
                </c:pt>
                <c:pt idx="368">
                  <c:v>0.33848600000000001</c:v>
                </c:pt>
                <c:pt idx="369">
                  <c:v>0.340364</c:v>
                </c:pt>
                <c:pt idx="370">
                  <c:v>0.34209600000000001</c:v>
                </c:pt>
                <c:pt idx="371">
                  <c:v>0.34360099999999999</c:v>
                </c:pt>
                <c:pt idx="372">
                  <c:v>0.345051</c:v>
                </c:pt>
                <c:pt idx="373">
                  <c:v>0.34665699999999999</c:v>
                </c:pt>
                <c:pt idx="374">
                  <c:v>0.348412</c:v>
                </c:pt>
                <c:pt idx="375">
                  <c:v>0.35013300000000003</c:v>
                </c:pt>
                <c:pt idx="376">
                  <c:v>0.35170899999999999</c:v>
                </c:pt>
                <c:pt idx="377">
                  <c:v>0.35323199999999999</c:v>
                </c:pt>
                <c:pt idx="378">
                  <c:v>0.35491800000000001</c:v>
                </c:pt>
                <c:pt idx="379">
                  <c:v>0.35692699999999999</c:v>
                </c:pt>
                <c:pt idx="380">
                  <c:v>0.35923500000000003</c:v>
                </c:pt>
                <c:pt idx="381">
                  <c:v>0.361568</c:v>
                </c:pt>
                <c:pt idx="382">
                  <c:v>0.36354199999999998</c:v>
                </c:pt>
                <c:pt idx="383">
                  <c:v>0.365004</c:v>
                </c:pt>
                <c:pt idx="384">
                  <c:v>0.366151</c:v>
                </c:pt>
                <c:pt idx="385">
                  <c:v>0.36724800000000002</c:v>
                </c:pt>
                <c:pt idx="386">
                  <c:v>0.36838799999999999</c:v>
                </c:pt>
                <c:pt idx="387">
                  <c:v>0.36957400000000001</c:v>
                </c:pt>
                <c:pt idx="388">
                  <c:v>0.37080600000000002</c:v>
                </c:pt>
                <c:pt idx="389">
                  <c:v>0.37199500000000002</c:v>
                </c:pt>
                <c:pt idx="390">
                  <c:v>0.37300800000000001</c:v>
                </c:pt>
                <c:pt idx="391">
                  <c:v>0.37391799999999997</c:v>
                </c:pt>
                <c:pt idx="392">
                  <c:v>0.37501699999999999</c:v>
                </c:pt>
                <c:pt idx="393">
                  <c:v>0.37649500000000002</c:v>
                </c:pt>
                <c:pt idx="394">
                  <c:v>0.37823800000000002</c:v>
                </c:pt>
                <c:pt idx="395">
                  <c:v>0.38004100000000002</c:v>
                </c:pt>
                <c:pt idx="396">
                  <c:v>0.38186199999999998</c:v>
                </c:pt>
                <c:pt idx="397">
                  <c:v>0.383768</c:v>
                </c:pt>
                <c:pt idx="398">
                  <c:v>0.38573299999999999</c:v>
                </c:pt>
                <c:pt idx="399">
                  <c:v>0.38762799999999997</c:v>
                </c:pt>
                <c:pt idx="400">
                  <c:v>0.38936199999999999</c:v>
                </c:pt>
                <c:pt idx="401">
                  <c:v>0.39098300000000002</c:v>
                </c:pt>
                <c:pt idx="402">
                  <c:v>0.392619</c:v>
                </c:pt>
                <c:pt idx="403">
                  <c:v>0.39433099999999999</c:v>
                </c:pt>
                <c:pt idx="404">
                  <c:v>0.39602199999999999</c:v>
                </c:pt>
                <c:pt idx="405">
                  <c:v>0.397532</c:v>
                </c:pt>
                <c:pt idx="406">
                  <c:v>0.398814</c:v>
                </c:pt>
                <c:pt idx="407">
                  <c:v>0.39995000000000003</c:v>
                </c:pt>
                <c:pt idx="408">
                  <c:v>0.40103</c:v>
                </c:pt>
                <c:pt idx="409">
                  <c:v>0.40207799999999999</c:v>
                </c:pt>
                <c:pt idx="410">
                  <c:v>0.40314</c:v>
                </c:pt>
                <c:pt idx="411">
                  <c:v>0.40432899999999999</c:v>
                </c:pt>
                <c:pt idx="412">
                  <c:v>0.405721</c:v>
                </c:pt>
                <c:pt idx="413">
                  <c:v>0.40729199999999999</c:v>
                </c:pt>
                <c:pt idx="414">
                  <c:v>0.40900700000000001</c:v>
                </c:pt>
                <c:pt idx="415">
                  <c:v>0.41090900000000002</c:v>
                </c:pt>
                <c:pt idx="416">
                  <c:v>0.412968</c:v>
                </c:pt>
                <c:pt idx="417">
                  <c:v>0.41494300000000001</c:v>
                </c:pt>
                <c:pt idx="418">
                  <c:v>0.416603</c:v>
                </c:pt>
                <c:pt idx="419">
                  <c:v>0.41800599999999999</c:v>
                </c:pt>
                <c:pt idx="420">
                  <c:v>0.41941299999999998</c:v>
                </c:pt>
                <c:pt idx="421">
                  <c:v>0.42099599999999998</c:v>
                </c:pt>
                <c:pt idx="422">
                  <c:v>0.422732</c:v>
                </c:pt>
                <c:pt idx="423">
                  <c:v>0.42447299999999999</c:v>
                </c:pt>
                <c:pt idx="424">
                  <c:v>0.42604599999999998</c:v>
                </c:pt>
                <c:pt idx="425">
                  <c:v>0.4274</c:v>
                </c:pt>
                <c:pt idx="426">
                  <c:v>0.42870000000000003</c:v>
                </c:pt>
                <c:pt idx="427">
                  <c:v>0.43017899999999998</c:v>
                </c:pt>
                <c:pt idx="428">
                  <c:v>0.43191200000000002</c:v>
                </c:pt>
                <c:pt idx="429">
                  <c:v>0.43375599999999997</c:v>
                </c:pt>
                <c:pt idx="430">
                  <c:v>0.43551899999999999</c:v>
                </c:pt>
                <c:pt idx="431">
                  <c:v>0.43712099999999998</c:v>
                </c:pt>
                <c:pt idx="432">
                  <c:v>0.43859599999999999</c:v>
                </c:pt>
                <c:pt idx="433">
                  <c:v>0.43994</c:v>
                </c:pt>
                <c:pt idx="434">
                  <c:v>0.44107800000000003</c:v>
                </c:pt>
                <c:pt idx="435">
                  <c:v>0.44201499999999999</c:v>
                </c:pt>
                <c:pt idx="436">
                  <c:v>0.442886</c:v>
                </c:pt>
                <c:pt idx="437">
                  <c:v>0.44380399999999998</c:v>
                </c:pt>
                <c:pt idx="438">
                  <c:v>0.44473800000000002</c:v>
                </c:pt>
                <c:pt idx="439">
                  <c:v>0.44558700000000001</c:v>
                </c:pt>
                <c:pt idx="440">
                  <c:v>0.44633</c:v>
                </c:pt>
                <c:pt idx="441">
                  <c:v>0.44709399999999999</c:v>
                </c:pt>
                <c:pt idx="442">
                  <c:v>0.44806299999999999</c:v>
                </c:pt>
                <c:pt idx="443">
                  <c:v>0.44927099999999998</c:v>
                </c:pt>
                <c:pt idx="444">
                  <c:v>0.450548</c:v>
                </c:pt>
                <c:pt idx="445">
                  <c:v>0.45172499999999999</c:v>
                </c:pt>
                <c:pt idx="446">
                  <c:v>0.45277200000000001</c:v>
                </c:pt>
                <c:pt idx="447">
                  <c:v>0.45372400000000002</c:v>
                </c:pt>
                <c:pt idx="448">
                  <c:v>0.454652</c:v>
                </c:pt>
                <c:pt idx="449">
                  <c:v>0.455733</c:v>
                </c:pt>
                <c:pt idx="450">
                  <c:v>0.457125</c:v>
                </c:pt>
                <c:pt idx="451">
                  <c:v>0.45874700000000002</c:v>
                </c:pt>
                <c:pt idx="452">
                  <c:v>0.46031699999999998</c:v>
                </c:pt>
                <c:pt idx="453">
                  <c:v>0.46164100000000002</c:v>
                </c:pt>
                <c:pt idx="454">
                  <c:v>0.462727</c:v>
                </c:pt>
                <c:pt idx="455">
                  <c:v>0.463673</c:v>
                </c:pt>
                <c:pt idx="456">
                  <c:v>0.46454899999999999</c:v>
                </c:pt>
                <c:pt idx="457">
                  <c:v>0.46541700000000003</c:v>
                </c:pt>
                <c:pt idx="458">
                  <c:v>0.46636</c:v>
                </c:pt>
                <c:pt idx="459">
                  <c:v>0.46744200000000002</c:v>
                </c:pt>
                <c:pt idx="460">
                  <c:v>0.46865400000000002</c:v>
                </c:pt>
                <c:pt idx="461">
                  <c:v>0.46993200000000002</c:v>
                </c:pt>
                <c:pt idx="462">
                  <c:v>0.47122799999999998</c:v>
                </c:pt>
                <c:pt idx="463">
                  <c:v>0.47253899999999999</c:v>
                </c:pt>
                <c:pt idx="464">
                  <c:v>0.47386699999999998</c:v>
                </c:pt>
                <c:pt idx="465">
                  <c:v>0.47516399999999998</c:v>
                </c:pt>
                <c:pt idx="466">
                  <c:v>0.47629300000000002</c:v>
                </c:pt>
                <c:pt idx="467">
                  <c:v>0.47711399999999998</c:v>
                </c:pt>
                <c:pt idx="468">
                  <c:v>0.47764899999999999</c:v>
                </c:pt>
                <c:pt idx="469">
                  <c:v>0.47815200000000002</c:v>
                </c:pt>
                <c:pt idx="470">
                  <c:v>0.478904</c:v>
                </c:pt>
                <c:pt idx="471">
                  <c:v>0.47996800000000001</c:v>
                </c:pt>
                <c:pt idx="472">
                  <c:v>0.48120499999999999</c:v>
                </c:pt>
                <c:pt idx="473">
                  <c:v>0.482489</c:v>
                </c:pt>
                <c:pt idx="474">
                  <c:v>0.48377799999999999</c:v>
                </c:pt>
                <c:pt idx="475">
                  <c:v>0.48508400000000002</c:v>
                </c:pt>
                <c:pt idx="476">
                  <c:v>0.48646899999999998</c:v>
                </c:pt>
                <c:pt idx="477">
                  <c:v>0.48803099999999999</c:v>
                </c:pt>
                <c:pt idx="478">
                  <c:v>0.489784</c:v>
                </c:pt>
                <c:pt idx="479">
                  <c:v>0.491618</c:v>
                </c:pt>
                <c:pt idx="480">
                  <c:v>0.49343700000000001</c:v>
                </c:pt>
                <c:pt idx="481">
                  <c:v>0.495255</c:v>
                </c:pt>
                <c:pt idx="482">
                  <c:v>0.49708799999999997</c:v>
                </c:pt>
                <c:pt idx="483">
                  <c:v>0.49885800000000002</c:v>
                </c:pt>
                <c:pt idx="484">
                  <c:v>0.50044299999999997</c:v>
                </c:pt>
                <c:pt idx="485">
                  <c:v>0.501772</c:v>
                </c:pt>
                <c:pt idx="486">
                  <c:v>0.50284300000000004</c:v>
                </c:pt>
                <c:pt idx="487">
                  <c:v>0.50370700000000002</c:v>
                </c:pt>
                <c:pt idx="488">
                  <c:v>0.50442100000000001</c:v>
                </c:pt>
                <c:pt idx="489">
                  <c:v>0.50499400000000005</c:v>
                </c:pt>
                <c:pt idx="490">
                  <c:v>0.50538099999999997</c:v>
                </c:pt>
                <c:pt idx="491">
                  <c:v>0.50556100000000004</c:v>
                </c:pt>
                <c:pt idx="492">
                  <c:v>0.50563899999999995</c:v>
                </c:pt>
                <c:pt idx="493">
                  <c:v>0.50585500000000005</c:v>
                </c:pt>
                <c:pt idx="494">
                  <c:v>0.50642699999999996</c:v>
                </c:pt>
                <c:pt idx="495">
                  <c:v>0.50736700000000001</c:v>
                </c:pt>
                <c:pt idx="496">
                  <c:v>0.50849900000000003</c:v>
                </c:pt>
                <c:pt idx="497">
                  <c:v>0.50961800000000002</c:v>
                </c:pt>
                <c:pt idx="498">
                  <c:v>0.51061699999999999</c:v>
                </c:pt>
                <c:pt idx="499">
                  <c:v>0.51149699999999998</c:v>
                </c:pt>
                <c:pt idx="500">
                  <c:v>0.51234100000000005</c:v>
                </c:pt>
                <c:pt idx="501">
                  <c:v>0.51325699999999996</c:v>
                </c:pt>
                <c:pt idx="502">
                  <c:v>0.51430699999999996</c:v>
                </c:pt>
                <c:pt idx="503">
                  <c:v>0.51551999999999998</c:v>
                </c:pt>
                <c:pt idx="504">
                  <c:v>0.51692800000000005</c:v>
                </c:pt>
                <c:pt idx="505">
                  <c:v>0.51851700000000001</c:v>
                </c:pt>
                <c:pt idx="506">
                  <c:v>0.52015800000000001</c:v>
                </c:pt>
                <c:pt idx="507">
                  <c:v>0.521648</c:v>
                </c:pt>
                <c:pt idx="508">
                  <c:v>0.52284900000000001</c:v>
                </c:pt>
                <c:pt idx="509">
                  <c:v>0.52377200000000002</c:v>
                </c:pt>
                <c:pt idx="510">
                  <c:v>0.524536</c:v>
                </c:pt>
                <c:pt idx="511">
                  <c:v>0.52526799999999996</c:v>
                </c:pt>
                <c:pt idx="512">
                  <c:v>0.52603500000000003</c:v>
                </c:pt>
                <c:pt idx="513">
                  <c:v>0.52684500000000001</c:v>
                </c:pt>
                <c:pt idx="514">
                  <c:v>0.527702</c:v>
                </c:pt>
                <c:pt idx="515">
                  <c:v>0.52862200000000004</c:v>
                </c:pt>
                <c:pt idx="516">
                  <c:v>0.52968099999999996</c:v>
                </c:pt>
                <c:pt idx="517">
                  <c:v>0.53103400000000001</c:v>
                </c:pt>
                <c:pt idx="518">
                  <c:v>0.53274600000000005</c:v>
                </c:pt>
                <c:pt idx="519">
                  <c:v>0.53455200000000003</c:v>
                </c:pt>
                <c:pt idx="520">
                  <c:v>0.53596600000000005</c:v>
                </c:pt>
                <c:pt idx="521">
                  <c:v>0.53673300000000002</c:v>
                </c:pt>
                <c:pt idx="522">
                  <c:v>0.53707400000000005</c:v>
                </c:pt>
                <c:pt idx="523">
                  <c:v>0.53744099999999995</c:v>
                </c:pt>
                <c:pt idx="524">
                  <c:v>0.53812000000000004</c:v>
                </c:pt>
                <c:pt idx="525">
                  <c:v>0.53911299999999995</c:v>
                </c:pt>
                <c:pt idx="526">
                  <c:v>0.54024300000000003</c:v>
                </c:pt>
                <c:pt idx="527">
                  <c:v>0.54130900000000004</c:v>
                </c:pt>
                <c:pt idx="528">
                  <c:v>0.54216500000000001</c:v>
                </c:pt>
                <c:pt idx="529">
                  <c:v>0.54273099999999996</c:v>
                </c:pt>
                <c:pt idx="530">
                  <c:v>0.542987</c:v>
                </c:pt>
                <c:pt idx="531">
                  <c:v>0.54298900000000005</c:v>
                </c:pt>
                <c:pt idx="532">
                  <c:v>0.54286400000000001</c:v>
                </c:pt>
                <c:pt idx="533">
                  <c:v>0.54272900000000002</c:v>
                </c:pt>
                <c:pt idx="534">
                  <c:v>0.54263600000000001</c:v>
                </c:pt>
                <c:pt idx="535">
                  <c:v>0.54260799999999998</c:v>
                </c:pt>
                <c:pt idx="536">
                  <c:v>0.54270300000000005</c:v>
                </c:pt>
                <c:pt idx="537">
                  <c:v>0.54301600000000005</c:v>
                </c:pt>
                <c:pt idx="538">
                  <c:v>0.54356700000000002</c:v>
                </c:pt>
                <c:pt idx="539">
                  <c:v>0.54427499999999995</c:v>
                </c:pt>
                <c:pt idx="540">
                  <c:v>0.545076</c:v>
                </c:pt>
                <c:pt idx="541">
                  <c:v>0.54600099999999996</c:v>
                </c:pt>
                <c:pt idx="542">
                  <c:v>0.54701900000000003</c:v>
                </c:pt>
                <c:pt idx="543">
                  <c:v>0.54797099999999999</c:v>
                </c:pt>
                <c:pt idx="544">
                  <c:v>0.54880499999999999</c:v>
                </c:pt>
                <c:pt idx="545">
                  <c:v>0.54976599999999998</c:v>
                </c:pt>
                <c:pt idx="546">
                  <c:v>0.55115899999999995</c:v>
                </c:pt>
                <c:pt idx="547">
                  <c:v>0.55298599999999998</c:v>
                </c:pt>
                <c:pt idx="548">
                  <c:v>0.55495399999999995</c:v>
                </c:pt>
                <c:pt idx="549">
                  <c:v>0.55675600000000003</c:v>
                </c:pt>
                <c:pt idx="550">
                  <c:v>0.55828199999999994</c:v>
                </c:pt>
                <c:pt idx="551">
                  <c:v>0.55965799999999999</c:v>
                </c:pt>
                <c:pt idx="552">
                  <c:v>0.56109699999999996</c:v>
                </c:pt>
                <c:pt idx="553">
                  <c:v>0.56268399999999996</c:v>
                </c:pt>
                <c:pt idx="554">
                  <c:v>0.56427899999999998</c:v>
                </c:pt>
                <c:pt idx="555">
                  <c:v>0.56568099999999999</c:v>
                </c:pt>
                <c:pt idx="556">
                  <c:v>0.56681300000000001</c:v>
                </c:pt>
                <c:pt idx="557">
                  <c:v>0.56774500000000006</c:v>
                </c:pt>
                <c:pt idx="558">
                  <c:v>0.56859599999999999</c:v>
                </c:pt>
                <c:pt idx="559">
                  <c:v>0.56944600000000001</c:v>
                </c:pt>
                <c:pt idx="560">
                  <c:v>0.57028800000000002</c:v>
                </c:pt>
                <c:pt idx="561">
                  <c:v>0.57103099999999996</c:v>
                </c:pt>
                <c:pt idx="562">
                  <c:v>0.57157999999999998</c:v>
                </c:pt>
                <c:pt idx="563">
                  <c:v>0.57191999999999998</c:v>
                </c:pt>
                <c:pt idx="564">
                  <c:v>0.57215800000000006</c:v>
                </c:pt>
                <c:pt idx="565">
                  <c:v>0.57248299999999996</c:v>
                </c:pt>
                <c:pt idx="566">
                  <c:v>0.57305600000000001</c:v>
                </c:pt>
                <c:pt idx="567">
                  <c:v>0.57391000000000003</c:v>
                </c:pt>
                <c:pt idx="568">
                  <c:v>0.57489999999999997</c:v>
                </c:pt>
                <c:pt idx="569">
                  <c:v>0.57576799999999995</c:v>
                </c:pt>
                <c:pt idx="570">
                  <c:v>0.57629900000000001</c:v>
                </c:pt>
                <c:pt idx="571">
                  <c:v>0.57647000000000004</c:v>
                </c:pt>
                <c:pt idx="572">
                  <c:v>0.57642499999999997</c:v>
                </c:pt>
                <c:pt idx="573">
                  <c:v>0.57633699999999999</c:v>
                </c:pt>
                <c:pt idx="574">
                  <c:v>0.57632499999999998</c:v>
                </c:pt>
                <c:pt idx="575">
                  <c:v>0.57647199999999998</c:v>
                </c:pt>
                <c:pt idx="576">
                  <c:v>0.57680399999999998</c:v>
                </c:pt>
                <c:pt idx="577">
                  <c:v>0.57723599999999997</c:v>
                </c:pt>
                <c:pt idx="578">
                  <c:v>0.57762999999999998</c:v>
                </c:pt>
                <c:pt idx="579">
                  <c:v>0.57799199999999995</c:v>
                </c:pt>
                <c:pt idx="580">
                  <c:v>0.57849499999999998</c:v>
                </c:pt>
                <c:pt idx="581">
                  <c:v>0.57927899999999999</c:v>
                </c:pt>
                <c:pt idx="582">
                  <c:v>0.58030099999999996</c:v>
                </c:pt>
                <c:pt idx="583">
                  <c:v>0.58141500000000002</c:v>
                </c:pt>
                <c:pt idx="584">
                  <c:v>0.58254899999999998</c:v>
                </c:pt>
                <c:pt idx="585">
                  <c:v>0.58374400000000004</c:v>
                </c:pt>
                <c:pt idx="586">
                  <c:v>0.58505399999999996</c:v>
                </c:pt>
                <c:pt idx="587">
                  <c:v>0.58645999999999998</c:v>
                </c:pt>
                <c:pt idx="588">
                  <c:v>0.58789000000000002</c:v>
                </c:pt>
                <c:pt idx="589">
                  <c:v>0.58929500000000001</c:v>
                </c:pt>
                <c:pt idx="590">
                  <c:v>0.59060699999999999</c:v>
                </c:pt>
                <c:pt idx="591">
                  <c:v>0.591615</c:v>
                </c:pt>
                <c:pt idx="592">
                  <c:v>0.59204599999999996</c:v>
                </c:pt>
                <c:pt idx="593">
                  <c:v>0.59187100000000004</c:v>
                </c:pt>
                <c:pt idx="594">
                  <c:v>0.59144200000000002</c:v>
                </c:pt>
                <c:pt idx="595">
                  <c:v>0.59121500000000005</c:v>
                </c:pt>
                <c:pt idx="596">
                  <c:v>0.59136</c:v>
                </c:pt>
                <c:pt idx="597">
                  <c:v>0.59170500000000004</c:v>
                </c:pt>
                <c:pt idx="598">
                  <c:v>0.59204000000000001</c:v>
                </c:pt>
                <c:pt idx="599">
                  <c:v>0.59235899999999997</c:v>
                </c:pt>
                <c:pt idx="600">
                  <c:v>0.59276600000000002</c:v>
                </c:pt>
                <c:pt idx="601">
                  <c:v>0.59328099999999995</c:v>
                </c:pt>
                <c:pt idx="602">
                  <c:v>0.59386499999999998</c:v>
                </c:pt>
                <c:pt idx="603">
                  <c:v>0.59452700000000003</c:v>
                </c:pt>
                <c:pt idx="604">
                  <c:v>0.59523999999999999</c:v>
                </c:pt>
                <c:pt idx="605">
                  <c:v>0.59582500000000005</c:v>
                </c:pt>
                <c:pt idx="606">
                  <c:v>0.59608399999999995</c:v>
                </c:pt>
                <c:pt idx="607">
                  <c:v>0.59600500000000001</c:v>
                </c:pt>
                <c:pt idx="608">
                  <c:v>0.59572499999999995</c:v>
                </c:pt>
                <c:pt idx="609">
                  <c:v>0.59528499999999995</c:v>
                </c:pt>
                <c:pt idx="610">
                  <c:v>0.59454700000000005</c:v>
                </c:pt>
                <c:pt idx="611">
                  <c:v>0.59334799999999999</c:v>
                </c:pt>
                <c:pt idx="612">
                  <c:v>0.59167700000000001</c:v>
                </c:pt>
                <c:pt idx="613">
                  <c:v>0.58966300000000005</c:v>
                </c:pt>
                <c:pt idx="614">
                  <c:v>0.58739699999999995</c:v>
                </c:pt>
                <c:pt idx="615">
                  <c:v>0.58490900000000001</c:v>
                </c:pt>
                <c:pt idx="616">
                  <c:v>0.58230499999999996</c:v>
                </c:pt>
                <c:pt idx="617">
                  <c:v>0.57985399999999998</c:v>
                </c:pt>
                <c:pt idx="618">
                  <c:v>0.57782199999999995</c:v>
                </c:pt>
                <c:pt idx="619">
                  <c:v>0.57624200000000003</c:v>
                </c:pt>
                <c:pt idx="620">
                  <c:v>0.57489299999999999</c:v>
                </c:pt>
                <c:pt idx="621">
                  <c:v>0.57350900000000005</c:v>
                </c:pt>
                <c:pt idx="622">
                  <c:v>0.57200099999999998</c:v>
                </c:pt>
                <c:pt idx="623">
                  <c:v>0.57048299999999996</c:v>
                </c:pt>
                <c:pt idx="624">
                  <c:v>0.56909399999999999</c:v>
                </c:pt>
                <c:pt idx="625">
                  <c:v>0.56786599999999998</c:v>
                </c:pt>
                <c:pt idx="626">
                  <c:v>0.56676199999999999</c:v>
                </c:pt>
                <c:pt idx="627">
                  <c:v>0.56574000000000002</c:v>
                </c:pt>
                <c:pt idx="628">
                  <c:v>0.56477100000000002</c:v>
                </c:pt>
                <c:pt idx="629">
                  <c:v>0.56386800000000004</c:v>
                </c:pt>
                <c:pt idx="630">
                  <c:v>0.563114</c:v>
                </c:pt>
                <c:pt idx="631">
                  <c:v>0.56254400000000004</c:v>
                </c:pt>
                <c:pt idx="632">
                  <c:v>0.56199600000000005</c:v>
                </c:pt>
                <c:pt idx="633">
                  <c:v>0.56116900000000003</c:v>
                </c:pt>
                <c:pt idx="634">
                  <c:v>0.55987200000000004</c:v>
                </c:pt>
                <c:pt idx="635">
                  <c:v>0.55819200000000002</c:v>
                </c:pt>
                <c:pt idx="636">
                  <c:v>0.55642999999999998</c:v>
                </c:pt>
                <c:pt idx="637">
                  <c:v>0.554844</c:v>
                </c:pt>
                <c:pt idx="638">
                  <c:v>0.55346899999999999</c:v>
                </c:pt>
                <c:pt idx="639">
                  <c:v>0.55219700000000005</c:v>
                </c:pt>
                <c:pt idx="640">
                  <c:v>0.55098599999999998</c:v>
                </c:pt>
                <c:pt idx="641">
                  <c:v>0.54986400000000002</c:v>
                </c:pt>
                <c:pt idx="642">
                  <c:v>0.54877600000000004</c:v>
                </c:pt>
                <c:pt idx="643">
                  <c:v>0.54752900000000004</c:v>
                </c:pt>
                <c:pt idx="644">
                  <c:v>0.54593899999999995</c:v>
                </c:pt>
                <c:pt idx="645">
                  <c:v>0.54396900000000004</c:v>
                </c:pt>
                <c:pt idx="646">
                  <c:v>0.54175099999999998</c:v>
                </c:pt>
                <c:pt idx="647">
                  <c:v>0.539489</c:v>
                </c:pt>
                <c:pt idx="648">
                  <c:v>0.53738200000000003</c:v>
                </c:pt>
                <c:pt idx="649">
                  <c:v>0.53561300000000001</c:v>
                </c:pt>
                <c:pt idx="650">
                  <c:v>0.534358</c:v>
                </c:pt>
                <c:pt idx="651">
                  <c:v>0.53370499999999998</c:v>
                </c:pt>
                <c:pt idx="652">
                  <c:v>0.53356499999999996</c:v>
                </c:pt>
                <c:pt idx="653">
                  <c:v>0.53369699999999998</c:v>
                </c:pt>
                <c:pt idx="654">
                  <c:v>0.53380300000000003</c:v>
                </c:pt>
                <c:pt idx="655">
                  <c:v>0.53358899999999998</c:v>
                </c:pt>
                <c:pt idx="656">
                  <c:v>0.53283999999999998</c:v>
                </c:pt>
                <c:pt idx="657">
                  <c:v>0.53156000000000003</c:v>
                </c:pt>
                <c:pt idx="658">
                  <c:v>0.53000100000000006</c:v>
                </c:pt>
                <c:pt idx="659">
                  <c:v>0.52845799999999998</c:v>
                </c:pt>
                <c:pt idx="660">
                  <c:v>0.52702499999999997</c:v>
                </c:pt>
                <c:pt idx="661">
                  <c:v>0.52555399999999997</c:v>
                </c:pt>
                <c:pt idx="662">
                  <c:v>0.52386500000000003</c:v>
                </c:pt>
                <c:pt idx="663">
                  <c:v>0.52196200000000004</c:v>
                </c:pt>
                <c:pt idx="664">
                  <c:v>0.52001600000000003</c:v>
                </c:pt>
                <c:pt idx="665">
                  <c:v>0.51815699999999998</c:v>
                </c:pt>
                <c:pt idx="666">
                  <c:v>0.51637999999999995</c:v>
                </c:pt>
                <c:pt idx="667">
                  <c:v>0.51464299999999996</c:v>
                </c:pt>
                <c:pt idx="668">
                  <c:v>0.51296299999999995</c:v>
                </c:pt>
                <c:pt idx="669">
                  <c:v>0.51139699999999999</c:v>
                </c:pt>
                <c:pt idx="670">
                  <c:v>0.51000400000000001</c:v>
                </c:pt>
                <c:pt idx="671">
                  <c:v>0.50883800000000001</c:v>
                </c:pt>
                <c:pt idx="672">
                  <c:v>0.50795999999999997</c:v>
                </c:pt>
                <c:pt idx="673">
                  <c:v>0.50739500000000004</c:v>
                </c:pt>
                <c:pt idx="674">
                  <c:v>0.50703699999999996</c:v>
                </c:pt>
                <c:pt idx="675">
                  <c:v>0.50664299999999995</c:v>
                </c:pt>
                <c:pt idx="676">
                  <c:v>0.50599400000000005</c:v>
                </c:pt>
                <c:pt idx="677">
                  <c:v>0.50507899999999994</c:v>
                </c:pt>
                <c:pt idx="678">
                  <c:v>0.50406899999999999</c:v>
                </c:pt>
                <c:pt idx="679">
                  <c:v>0.50311700000000004</c:v>
                </c:pt>
                <c:pt idx="680">
                  <c:v>0.50225900000000001</c:v>
                </c:pt>
                <c:pt idx="681">
                  <c:v>0.501498</c:v>
                </c:pt>
                <c:pt idx="682">
                  <c:v>0.50086900000000001</c:v>
                </c:pt>
                <c:pt idx="683">
                  <c:v>0.500336</c:v>
                </c:pt>
                <c:pt idx="684">
                  <c:v>0.49973499999999998</c:v>
                </c:pt>
                <c:pt idx="685">
                  <c:v>0.49895600000000001</c:v>
                </c:pt>
                <c:pt idx="686">
                  <c:v>0.49815799999999999</c:v>
                </c:pt>
                <c:pt idx="687">
                  <c:v>0.49762200000000001</c:v>
                </c:pt>
                <c:pt idx="688">
                  <c:v>0.49739699999999998</c:v>
                </c:pt>
                <c:pt idx="689">
                  <c:v>0.49722899999999998</c:v>
                </c:pt>
                <c:pt idx="690">
                  <c:v>0.49684</c:v>
                </c:pt>
                <c:pt idx="691">
                  <c:v>0.49615300000000001</c:v>
                </c:pt>
                <c:pt idx="692">
                  <c:v>0.49523699999999998</c:v>
                </c:pt>
                <c:pt idx="693">
                  <c:v>0.49416399999999999</c:v>
                </c:pt>
                <c:pt idx="694">
                  <c:v>0.49294100000000002</c:v>
                </c:pt>
                <c:pt idx="695">
                  <c:v>0.491537</c:v>
                </c:pt>
                <c:pt idx="696">
                  <c:v>0.48994300000000002</c:v>
                </c:pt>
                <c:pt idx="697">
                  <c:v>0.48821100000000001</c:v>
                </c:pt>
                <c:pt idx="698">
                  <c:v>0.48639500000000002</c:v>
                </c:pt>
                <c:pt idx="699">
                  <c:v>0.48454199999999997</c:v>
                </c:pt>
                <c:pt idx="700">
                  <c:v>0.48271700000000001</c:v>
                </c:pt>
                <c:pt idx="701">
                  <c:v>0.48100100000000001</c:v>
                </c:pt>
                <c:pt idx="702">
                  <c:v>0.47942899999999999</c:v>
                </c:pt>
                <c:pt idx="703">
                  <c:v>0.47797699999999999</c:v>
                </c:pt>
                <c:pt idx="704">
                  <c:v>0.476609</c:v>
                </c:pt>
                <c:pt idx="705">
                  <c:v>0.47534500000000002</c:v>
                </c:pt>
                <c:pt idx="706">
                  <c:v>0.47426699999999999</c:v>
                </c:pt>
                <c:pt idx="707">
                  <c:v>0.47343000000000002</c:v>
                </c:pt>
                <c:pt idx="708">
                  <c:v>0.472775</c:v>
                </c:pt>
                <c:pt idx="709">
                  <c:v>0.47222199999999998</c:v>
                </c:pt>
                <c:pt idx="710">
                  <c:v>0.47181699999999999</c:v>
                </c:pt>
                <c:pt idx="711">
                  <c:v>0.47164200000000001</c:v>
                </c:pt>
                <c:pt idx="712">
                  <c:v>0.47160999999999997</c:v>
                </c:pt>
                <c:pt idx="713">
                  <c:v>0.47148800000000002</c:v>
                </c:pt>
                <c:pt idx="714">
                  <c:v>0.47111500000000001</c:v>
                </c:pt>
                <c:pt idx="715">
                  <c:v>0.47049299999999999</c:v>
                </c:pt>
                <c:pt idx="716">
                  <c:v>0.469667</c:v>
                </c:pt>
                <c:pt idx="717">
                  <c:v>0.468642</c:v>
                </c:pt>
                <c:pt idx="718">
                  <c:v>0.46742699999999998</c:v>
                </c:pt>
                <c:pt idx="719">
                  <c:v>0.46606999999999998</c:v>
                </c:pt>
                <c:pt idx="720">
                  <c:v>0.46461000000000002</c:v>
                </c:pt>
                <c:pt idx="721">
                  <c:v>0.463034</c:v>
                </c:pt>
                <c:pt idx="722">
                  <c:v>0.46132800000000002</c:v>
                </c:pt>
                <c:pt idx="723">
                  <c:v>0.45955499999999999</c:v>
                </c:pt>
                <c:pt idx="724">
                  <c:v>0.45782400000000001</c:v>
                </c:pt>
                <c:pt idx="725">
                  <c:v>0.45617400000000002</c:v>
                </c:pt>
                <c:pt idx="726">
                  <c:v>0.45456000000000002</c:v>
                </c:pt>
                <c:pt idx="727">
                  <c:v>0.452934</c:v>
                </c:pt>
                <c:pt idx="728">
                  <c:v>0.45133099999999998</c:v>
                </c:pt>
                <c:pt idx="729">
                  <c:v>0.44984299999999999</c:v>
                </c:pt>
                <c:pt idx="730">
                  <c:v>0.44850499999999999</c:v>
                </c:pt>
                <c:pt idx="731">
                  <c:v>0.447212</c:v>
                </c:pt>
                <c:pt idx="732">
                  <c:v>0.44576700000000002</c:v>
                </c:pt>
                <c:pt idx="733">
                  <c:v>0.44408300000000001</c:v>
                </c:pt>
                <c:pt idx="734">
                  <c:v>0.442328</c:v>
                </c:pt>
                <c:pt idx="735">
                  <c:v>0.44077300000000003</c:v>
                </c:pt>
                <c:pt idx="736">
                  <c:v>0.439498</c:v>
                </c:pt>
                <c:pt idx="737">
                  <c:v>0.43831900000000001</c:v>
                </c:pt>
                <c:pt idx="738">
                  <c:v>0.43695899999999999</c:v>
                </c:pt>
                <c:pt idx="739">
                  <c:v>0.43521599999999999</c:v>
                </c:pt>
                <c:pt idx="740">
                  <c:v>0.43299700000000002</c:v>
                </c:pt>
                <c:pt idx="741">
                  <c:v>0.43036000000000002</c:v>
                </c:pt>
                <c:pt idx="742">
                  <c:v>0.42749700000000002</c:v>
                </c:pt>
                <c:pt idx="743">
                  <c:v>0.42461700000000002</c:v>
                </c:pt>
                <c:pt idx="744">
                  <c:v>0.421877</c:v>
                </c:pt>
                <c:pt idx="745">
                  <c:v>0.41943200000000003</c:v>
                </c:pt>
                <c:pt idx="746">
                  <c:v>0.417466</c:v>
                </c:pt>
                <c:pt idx="747">
                  <c:v>0.416072</c:v>
                </c:pt>
                <c:pt idx="748">
                  <c:v>0.415101</c:v>
                </c:pt>
                <c:pt idx="749">
                  <c:v>0.414211</c:v>
                </c:pt>
                <c:pt idx="750">
                  <c:v>0.41311300000000001</c:v>
                </c:pt>
                <c:pt idx="751">
                  <c:v>0.41178799999999999</c:v>
                </c:pt>
                <c:pt idx="752">
                  <c:v>0.410385</c:v>
                </c:pt>
                <c:pt idx="753">
                  <c:v>0.40897</c:v>
                </c:pt>
                <c:pt idx="754">
                  <c:v>0.40749200000000002</c:v>
                </c:pt>
                <c:pt idx="755">
                  <c:v>0.40593499999999999</c:v>
                </c:pt>
                <c:pt idx="756">
                  <c:v>0.404358</c:v>
                </c:pt>
                <c:pt idx="757">
                  <c:v>0.40282699999999999</c:v>
                </c:pt>
                <c:pt idx="758">
                  <c:v>0.401393</c:v>
                </c:pt>
                <c:pt idx="759">
                  <c:v>0.40009400000000001</c:v>
                </c:pt>
                <c:pt idx="760">
                  <c:v>0.398922</c:v>
                </c:pt>
                <c:pt idx="761">
                  <c:v>0.39782699999999999</c:v>
                </c:pt>
                <c:pt idx="762">
                  <c:v>0.39674399999999999</c:v>
                </c:pt>
                <c:pt idx="763">
                  <c:v>0.39559299999999997</c:v>
                </c:pt>
                <c:pt idx="764">
                  <c:v>0.39431899999999998</c:v>
                </c:pt>
                <c:pt idx="765">
                  <c:v>0.39297300000000002</c:v>
                </c:pt>
                <c:pt idx="766">
                  <c:v>0.391683</c:v>
                </c:pt>
                <c:pt idx="767">
                  <c:v>0.390565</c:v>
                </c:pt>
                <c:pt idx="768">
                  <c:v>0.38969500000000001</c:v>
                </c:pt>
                <c:pt idx="769">
                  <c:v>0.38908900000000002</c:v>
                </c:pt>
                <c:pt idx="770">
                  <c:v>0.38862000000000002</c:v>
                </c:pt>
                <c:pt idx="771">
                  <c:v>0.38800299999999999</c:v>
                </c:pt>
                <c:pt idx="772">
                  <c:v>0.386961</c:v>
                </c:pt>
                <c:pt idx="773">
                  <c:v>0.38538600000000001</c:v>
                </c:pt>
                <c:pt idx="774">
                  <c:v>0.383324</c:v>
                </c:pt>
                <c:pt idx="775">
                  <c:v>0.38084400000000002</c:v>
                </c:pt>
                <c:pt idx="776">
                  <c:v>0.37800499999999998</c:v>
                </c:pt>
                <c:pt idx="777">
                  <c:v>0.37494699999999997</c:v>
                </c:pt>
                <c:pt idx="778">
                  <c:v>0.371917</c:v>
                </c:pt>
                <c:pt idx="779">
                  <c:v>0.36910500000000002</c:v>
                </c:pt>
                <c:pt idx="780">
                  <c:v>0.366481</c:v>
                </c:pt>
                <c:pt idx="781">
                  <c:v>0.36387999999999998</c:v>
                </c:pt>
                <c:pt idx="782">
                  <c:v>0.36124600000000001</c:v>
                </c:pt>
                <c:pt idx="783">
                  <c:v>0.35874200000000001</c:v>
                </c:pt>
                <c:pt idx="784">
                  <c:v>0.35663299999999998</c:v>
                </c:pt>
                <c:pt idx="785">
                  <c:v>0.35508600000000001</c:v>
                </c:pt>
                <c:pt idx="786">
                  <c:v>0.35403499999999999</c:v>
                </c:pt>
                <c:pt idx="787">
                  <c:v>0.35320800000000002</c:v>
                </c:pt>
                <c:pt idx="788">
                  <c:v>0.35231099999999999</c:v>
                </c:pt>
                <c:pt idx="789">
                  <c:v>0.35122100000000001</c:v>
                </c:pt>
                <c:pt idx="790">
                  <c:v>0.34997099999999998</c:v>
                </c:pt>
                <c:pt idx="791">
                  <c:v>0.348609</c:v>
                </c:pt>
                <c:pt idx="792">
                  <c:v>0.34712399999999999</c:v>
                </c:pt>
                <c:pt idx="793">
                  <c:v>0.34548499999999999</c:v>
                </c:pt>
                <c:pt idx="794">
                  <c:v>0.34365099999999998</c:v>
                </c:pt>
                <c:pt idx="795">
                  <c:v>0.341609</c:v>
                </c:pt>
                <c:pt idx="796">
                  <c:v>0.33941500000000002</c:v>
                </c:pt>
                <c:pt idx="797">
                  <c:v>0.33711200000000002</c:v>
                </c:pt>
                <c:pt idx="798">
                  <c:v>0.334648</c:v>
                </c:pt>
                <c:pt idx="799">
                  <c:v>0.332015</c:v>
                </c:pt>
                <c:pt idx="800">
                  <c:v>0.32944800000000002</c:v>
                </c:pt>
                <c:pt idx="801">
                  <c:v>0.32728099999999999</c:v>
                </c:pt>
                <c:pt idx="802">
                  <c:v>0.32560699999999998</c:v>
                </c:pt>
                <c:pt idx="803">
                  <c:v>0.32419599999999998</c:v>
                </c:pt>
                <c:pt idx="804">
                  <c:v>0.32276500000000002</c:v>
                </c:pt>
                <c:pt idx="805">
                  <c:v>0.321189</c:v>
                </c:pt>
                <c:pt idx="806">
                  <c:v>0.31950800000000001</c:v>
                </c:pt>
                <c:pt idx="807">
                  <c:v>0.31784299999999999</c:v>
                </c:pt>
                <c:pt idx="808">
                  <c:v>0.31633800000000001</c:v>
                </c:pt>
                <c:pt idx="809">
                  <c:v>0.31508399999999998</c:v>
                </c:pt>
                <c:pt idx="810">
                  <c:v>0.31406099999999998</c:v>
                </c:pt>
                <c:pt idx="811">
                  <c:v>0.31318000000000001</c:v>
                </c:pt>
                <c:pt idx="812">
                  <c:v>0.31239299999999998</c:v>
                </c:pt>
                <c:pt idx="813">
                  <c:v>0.311695</c:v>
                </c:pt>
                <c:pt idx="814">
                  <c:v>0.311031</c:v>
                </c:pt>
                <c:pt idx="815">
                  <c:v>0.31029600000000002</c:v>
                </c:pt>
                <c:pt idx="816">
                  <c:v>0.30946899999999999</c:v>
                </c:pt>
                <c:pt idx="817">
                  <c:v>0.30867299999999998</c:v>
                </c:pt>
                <c:pt idx="818">
                  <c:v>0.30804399999999998</c:v>
                </c:pt>
                <c:pt idx="819">
                  <c:v>0.30760599999999999</c:v>
                </c:pt>
                <c:pt idx="820">
                  <c:v>0.30726399999999998</c:v>
                </c:pt>
                <c:pt idx="821">
                  <c:v>0.30685600000000002</c:v>
                </c:pt>
                <c:pt idx="822">
                  <c:v>0.30620700000000001</c:v>
                </c:pt>
                <c:pt idx="823">
                  <c:v>0.305228</c:v>
                </c:pt>
                <c:pt idx="824">
                  <c:v>0.30402000000000001</c:v>
                </c:pt>
                <c:pt idx="825">
                  <c:v>0.30280899999999999</c:v>
                </c:pt>
                <c:pt idx="826">
                  <c:v>0.30173800000000001</c:v>
                </c:pt>
                <c:pt idx="827">
                  <c:v>0.30074400000000001</c:v>
                </c:pt>
                <c:pt idx="828">
                  <c:v>0.29962899999999998</c:v>
                </c:pt>
                <c:pt idx="829">
                  <c:v>0.29822300000000002</c:v>
                </c:pt>
                <c:pt idx="830">
                  <c:v>0.29647299999999999</c:v>
                </c:pt>
                <c:pt idx="831">
                  <c:v>0.29445700000000002</c:v>
                </c:pt>
                <c:pt idx="832">
                  <c:v>0.29233199999999998</c:v>
                </c:pt>
                <c:pt idx="833">
                  <c:v>0.29026800000000003</c:v>
                </c:pt>
                <c:pt idx="834">
                  <c:v>0.28837299999999999</c:v>
                </c:pt>
                <c:pt idx="835">
                  <c:v>0.28667599999999999</c:v>
                </c:pt>
                <c:pt idx="836">
                  <c:v>0.28518900000000003</c:v>
                </c:pt>
                <c:pt idx="837">
                  <c:v>0.28394200000000003</c:v>
                </c:pt>
                <c:pt idx="838">
                  <c:v>0.28291300000000003</c:v>
                </c:pt>
                <c:pt idx="839">
                  <c:v>0.28197499999999998</c:v>
                </c:pt>
                <c:pt idx="840">
                  <c:v>0.28097299999999997</c:v>
                </c:pt>
                <c:pt idx="841">
                  <c:v>0.27986100000000003</c:v>
                </c:pt>
                <c:pt idx="842">
                  <c:v>0.27867900000000001</c:v>
                </c:pt>
                <c:pt idx="843">
                  <c:v>0.27746799999999999</c:v>
                </c:pt>
                <c:pt idx="844">
                  <c:v>0.27622400000000003</c:v>
                </c:pt>
                <c:pt idx="845">
                  <c:v>0.27490799999999999</c:v>
                </c:pt>
                <c:pt idx="846">
                  <c:v>0.27347199999999999</c:v>
                </c:pt>
                <c:pt idx="847">
                  <c:v>0.27198299999999997</c:v>
                </c:pt>
                <c:pt idx="848">
                  <c:v>0.27067099999999999</c:v>
                </c:pt>
                <c:pt idx="849">
                  <c:v>0.269758</c:v>
                </c:pt>
                <c:pt idx="850">
                  <c:v>0.26924999999999999</c:v>
                </c:pt>
                <c:pt idx="851">
                  <c:v>0.26894899999999999</c:v>
                </c:pt>
                <c:pt idx="852">
                  <c:v>0.26864500000000002</c:v>
                </c:pt>
                <c:pt idx="853">
                  <c:v>0.26822600000000002</c:v>
                </c:pt>
                <c:pt idx="854">
                  <c:v>0.267679</c:v>
                </c:pt>
                <c:pt idx="855">
                  <c:v>0.267017</c:v>
                </c:pt>
                <c:pt idx="856">
                  <c:v>0.26624599999999998</c:v>
                </c:pt>
                <c:pt idx="857">
                  <c:v>0.26539600000000002</c:v>
                </c:pt>
                <c:pt idx="858">
                  <c:v>0.26457199999999997</c:v>
                </c:pt>
                <c:pt idx="859">
                  <c:v>0.26394099999999998</c:v>
                </c:pt>
                <c:pt idx="860">
                  <c:v>0.26361600000000002</c:v>
                </c:pt>
                <c:pt idx="861">
                  <c:v>0.263511</c:v>
                </c:pt>
                <c:pt idx="862">
                  <c:v>0.26333899999999999</c:v>
                </c:pt>
                <c:pt idx="863">
                  <c:v>0.26284099999999999</c:v>
                </c:pt>
                <c:pt idx="864">
                  <c:v>0.26200299999999999</c:v>
                </c:pt>
                <c:pt idx="865">
                  <c:v>0.26100899999999999</c:v>
                </c:pt>
                <c:pt idx="866">
                  <c:v>0.260021</c:v>
                </c:pt>
                <c:pt idx="867">
                  <c:v>0.25908500000000001</c:v>
                </c:pt>
                <c:pt idx="868">
                  <c:v>0.25819300000000001</c:v>
                </c:pt>
                <c:pt idx="869">
                  <c:v>0.25733299999999998</c:v>
                </c:pt>
                <c:pt idx="870">
                  <c:v>0.256496</c:v>
                </c:pt>
                <c:pt idx="871">
                  <c:v>0.25567600000000001</c:v>
                </c:pt>
                <c:pt idx="872">
                  <c:v>0.25487900000000002</c:v>
                </c:pt>
                <c:pt idx="873">
                  <c:v>0.25408799999999998</c:v>
                </c:pt>
                <c:pt idx="874">
                  <c:v>0.25322499999999998</c:v>
                </c:pt>
                <c:pt idx="875">
                  <c:v>0.25217099999999998</c:v>
                </c:pt>
                <c:pt idx="876">
                  <c:v>0.250832</c:v>
                </c:pt>
                <c:pt idx="877">
                  <c:v>0.24921499999999999</c:v>
                </c:pt>
                <c:pt idx="878">
                  <c:v>0.24741199999999999</c:v>
                </c:pt>
                <c:pt idx="879">
                  <c:v>0.245508</c:v>
                </c:pt>
                <c:pt idx="880">
                  <c:v>0.243537</c:v>
                </c:pt>
                <c:pt idx="881">
                  <c:v>0.24154500000000001</c:v>
                </c:pt>
                <c:pt idx="882">
                  <c:v>0.239649</c:v>
                </c:pt>
                <c:pt idx="883">
                  <c:v>0.23794799999999999</c:v>
                </c:pt>
                <c:pt idx="884">
                  <c:v>0.23638999999999999</c:v>
                </c:pt>
                <c:pt idx="885">
                  <c:v>0.23478499999999999</c:v>
                </c:pt>
                <c:pt idx="886">
                  <c:v>0.232962</c:v>
                </c:pt>
                <c:pt idx="887">
                  <c:v>0.23091700000000001</c:v>
                </c:pt>
                <c:pt idx="888">
                  <c:v>0.22883400000000001</c:v>
                </c:pt>
                <c:pt idx="889">
                  <c:v>0.22698699999999999</c:v>
                </c:pt>
                <c:pt idx="890">
                  <c:v>0.22558</c:v>
                </c:pt>
                <c:pt idx="891">
                  <c:v>0.22462299999999999</c:v>
                </c:pt>
                <c:pt idx="892">
                  <c:v>0.22395200000000001</c:v>
                </c:pt>
                <c:pt idx="893">
                  <c:v>0.22334499999999999</c:v>
                </c:pt>
                <c:pt idx="894">
                  <c:v>0.22261800000000001</c:v>
                </c:pt>
                <c:pt idx="895">
                  <c:v>0.221664</c:v>
                </c:pt>
                <c:pt idx="896">
                  <c:v>0.22042400000000001</c:v>
                </c:pt>
                <c:pt idx="897">
                  <c:v>0.21886700000000001</c:v>
                </c:pt>
                <c:pt idx="898">
                  <c:v>0.21698300000000001</c:v>
                </c:pt>
                <c:pt idx="899">
                  <c:v>0.214836</c:v>
                </c:pt>
                <c:pt idx="900">
                  <c:v>0.21259800000000001</c:v>
                </c:pt>
                <c:pt idx="901">
                  <c:v>0.21049599999999999</c:v>
                </c:pt>
                <c:pt idx="902">
                  <c:v>0.20866499999999999</c:v>
                </c:pt>
                <c:pt idx="903">
                  <c:v>0.20705599999999999</c:v>
                </c:pt>
                <c:pt idx="904">
                  <c:v>0.20552100000000001</c:v>
                </c:pt>
                <c:pt idx="905">
                  <c:v>0.20400499999999999</c:v>
                </c:pt>
                <c:pt idx="906">
                  <c:v>0.20260400000000001</c:v>
                </c:pt>
                <c:pt idx="907">
                  <c:v>0.20146600000000001</c:v>
                </c:pt>
                <c:pt idx="908">
                  <c:v>0.20060700000000001</c:v>
                </c:pt>
                <c:pt idx="909">
                  <c:v>0.199853</c:v>
                </c:pt>
                <c:pt idx="910">
                  <c:v>0.19895399999999999</c:v>
                </c:pt>
                <c:pt idx="911">
                  <c:v>0.19780500000000001</c:v>
                </c:pt>
                <c:pt idx="912">
                  <c:v>0.19650999999999999</c:v>
                </c:pt>
                <c:pt idx="913">
                  <c:v>0.19522600000000001</c:v>
                </c:pt>
                <c:pt idx="914">
                  <c:v>0.193969</c:v>
                </c:pt>
                <c:pt idx="915">
                  <c:v>0.19262499999999999</c:v>
                </c:pt>
                <c:pt idx="916">
                  <c:v>0.191112</c:v>
                </c:pt>
                <c:pt idx="917">
                  <c:v>0.18947</c:v>
                </c:pt>
                <c:pt idx="918">
                  <c:v>0.18776200000000001</c:v>
                </c:pt>
                <c:pt idx="919">
                  <c:v>0.185941</c:v>
                </c:pt>
                <c:pt idx="920">
                  <c:v>0.183896</c:v>
                </c:pt>
                <c:pt idx="921">
                  <c:v>0.181585</c:v>
                </c:pt>
                <c:pt idx="922">
                  <c:v>0.17904800000000001</c:v>
                </c:pt>
                <c:pt idx="923">
                  <c:v>0.17636599999999999</c:v>
                </c:pt>
                <c:pt idx="924">
                  <c:v>0.17369299999999999</c:v>
                </c:pt>
                <c:pt idx="925">
                  <c:v>0.171211</c:v>
                </c:pt>
                <c:pt idx="926">
                  <c:v>0.16897400000000001</c:v>
                </c:pt>
                <c:pt idx="927">
                  <c:v>0.166883</c:v>
                </c:pt>
                <c:pt idx="928">
                  <c:v>0.16488</c:v>
                </c:pt>
                <c:pt idx="929">
                  <c:v>0.163054</c:v>
                </c:pt>
                <c:pt idx="930">
                  <c:v>0.161555</c:v>
                </c:pt>
                <c:pt idx="931">
                  <c:v>0.16044700000000001</c:v>
                </c:pt>
                <c:pt idx="932">
                  <c:v>0.159639</c:v>
                </c:pt>
                <c:pt idx="933">
                  <c:v>0.15887699999999999</c:v>
                </c:pt>
                <c:pt idx="934">
                  <c:v>0.15787599999999999</c:v>
                </c:pt>
                <c:pt idx="935">
                  <c:v>0.15654000000000001</c:v>
                </c:pt>
                <c:pt idx="936">
                  <c:v>0.155004</c:v>
                </c:pt>
                <c:pt idx="937">
                  <c:v>0.153473</c:v>
                </c:pt>
                <c:pt idx="938">
                  <c:v>0.15207000000000001</c:v>
                </c:pt>
                <c:pt idx="939">
                  <c:v>0.15077499999999999</c:v>
                </c:pt>
                <c:pt idx="940">
                  <c:v>0.14943400000000001</c:v>
                </c:pt>
                <c:pt idx="941">
                  <c:v>0.14782400000000001</c:v>
                </c:pt>
                <c:pt idx="942">
                  <c:v>0.14579800000000001</c:v>
                </c:pt>
                <c:pt idx="943">
                  <c:v>0.14338300000000001</c:v>
                </c:pt>
                <c:pt idx="944">
                  <c:v>0.14074300000000001</c:v>
                </c:pt>
                <c:pt idx="945">
                  <c:v>0.13803699999999999</c:v>
                </c:pt>
                <c:pt idx="946">
                  <c:v>0.13533300000000001</c:v>
                </c:pt>
                <c:pt idx="947">
                  <c:v>0.132629</c:v>
                </c:pt>
                <c:pt idx="948">
                  <c:v>0.12992200000000001</c:v>
                </c:pt>
                <c:pt idx="949">
                  <c:v>0.12723100000000001</c:v>
                </c:pt>
                <c:pt idx="950">
                  <c:v>0.124558</c:v>
                </c:pt>
                <c:pt idx="951">
                  <c:v>0.121876</c:v>
                </c:pt>
                <c:pt idx="952">
                  <c:v>0.119182</c:v>
                </c:pt>
                <c:pt idx="953">
                  <c:v>0.1166</c:v>
                </c:pt>
                <c:pt idx="954">
                  <c:v>0.114375</c:v>
                </c:pt>
                <c:pt idx="955">
                  <c:v>0.112654</c:v>
                </c:pt>
                <c:pt idx="956">
                  <c:v>0.111273</c:v>
                </c:pt>
                <c:pt idx="957">
                  <c:v>0.10989699999999999</c:v>
                </c:pt>
                <c:pt idx="958">
                  <c:v>0.108379</c:v>
                </c:pt>
                <c:pt idx="959">
                  <c:v>0.10685</c:v>
                </c:pt>
                <c:pt idx="960">
                  <c:v>0.105474</c:v>
                </c:pt>
                <c:pt idx="961">
                  <c:v>0.104315</c:v>
                </c:pt>
                <c:pt idx="962">
                  <c:v>0.103418</c:v>
                </c:pt>
                <c:pt idx="963">
                  <c:v>0.102812</c:v>
                </c:pt>
                <c:pt idx="964">
                  <c:v>0.10244499999999999</c:v>
                </c:pt>
                <c:pt idx="965">
                  <c:v>0.102244</c:v>
                </c:pt>
                <c:pt idx="966">
                  <c:v>0.102159</c:v>
                </c:pt>
                <c:pt idx="967">
                  <c:v>0.10206</c:v>
                </c:pt>
                <c:pt idx="968">
                  <c:v>0.10170700000000001</c:v>
                </c:pt>
                <c:pt idx="969">
                  <c:v>0.10090200000000001</c:v>
                </c:pt>
                <c:pt idx="970">
                  <c:v>9.9599999999999994E-2</c:v>
                </c:pt>
                <c:pt idx="971">
                  <c:v>9.7876000000000005E-2</c:v>
                </c:pt>
                <c:pt idx="972">
                  <c:v>9.5864000000000005E-2</c:v>
                </c:pt>
                <c:pt idx="973">
                  <c:v>9.3701999999999994E-2</c:v>
                </c:pt>
                <c:pt idx="974">
                  <c:v>9.1440999999999995E-2</c:v>
                </c:pt>
                <c:pt idx="975">
                  <c:v>8.9041999999999996E-2</c:v>
                </c:pt>
                <c:pt idx="976">
                  <c:v>8.6524000000000004E-2</c:v>
                </c:pt>
                <c:pt idx="977">
                  <c:v>8.4035000000000096E-2</c:v>
                </c:pt>
                <c:pt idx="978">
                  <c:v>8.165E-2</c:v>
                </c:pt>
                <c:pt idx="979">
                  <c:v>7.9207E-2</c:v>
                </c:pt>
                <c:pt idx="980">
                  <c:v>7.6513999999999999E-2</c:v>
                </c:pt>
                <c:pt idx="981">
                  <c:v>7.3675000000000004E-2</c:v>
                </c:pt>
                <c:pt idx="982">
                  <c:v>7.102E-2</c:v>
                </c:pt>
                <c:pt idx="983">
                  <c:v>6.8774000000000002E-2</c:v>
                </c:pt>
                <c:pt idx="984">
                  <c:v>6.6969000000000001E-2</c:v>
                </c:pt>
                <c:pt idx="985">
                  <c:v>6.5620999999999999E-2</c:v>
                </c:pt>
                <c:pt idx="986">
                  <c:v>6.4751000000000003E-2</c:v>
                </c:pt>
                <c:pt idx="987">
                  <c:v>6.4255999999999994E-2</c:v>
                </c:pt>
                <c:pt idx="988">
                  <c:v>6.3930000000000001E-2</c:v>
                </c:pt>
                <c:pt idx="989">
                  <c:v>6.3587000000000005E-2</c:v>
                </c:pt>
                <c:pt idx="990">
                  <c:v>6.3079999999999997E-2</c:v>
                </c:pt>
                <c:pt idx="991">
                  <c:v>6.2304999999999999E-2</c:v>
                </c:pt>
                <c:pt idx="992">
                  <c:v>6.1310999999999997E-2</c:v>
                </c:pt>
                <c:pt idx="993">
                  <c:v>6.0311999999999998E-2</c:v>
                </c:pt>
                <c:pt idx="994">
                  <c:v>5.9490000000000001E-2</c:v>
                </c:pt>
                <c:pt idx="995">
                  <c:v>5.8874999999999997E-2</c:v>
                </c:pt>
                <c:pt idx="996">
                  <c:v>5.8449000000000001E-2</c:v>
                </c:pt>
                <c:pt idx="997">
                  <c:v>5.8241000000000001E-2</c:v>
                </c:pt>
                <c:pt idx="998">
                  <c:v>5.8251999999999998E-2</c:v>
                </c:pt>
                <c:pt idx="999">
                  <c:v>5.8406E-2</c:v>
                </c:pt>
                <c:pt idx="1000">
                  <c:v>5.867E-2</c:v>
                </c:pt>
                <c:pt idx="1001">
                  <c:v>5.9086E-2</c:v>
                </c:pt>
                <c:pt idx="1002">
                  <c:v>5.9655E-2</c:v>
                </c:pt>
                <c:pt idx="1003">
                  <c:v>6.0317000000000003E-2</c:v>
                </c:pt>
                <c:pt idx="1004">
                  <c:v>6.1102999999999998E-2</c:v>
                </c:pt>
                <c:pt idx="1005">
                  <c:v>6.2161000000000001E-2</c:v>
                </c:pt>
                <c:pt idx="1006">
                  <c:v>6.3602000000000006E-2</c:v>
                </c:pt>
                <c:pt idx="1007">
                  <c:v>6.5422999999999995E-2</c:v>
                </c:pt>
                <c:pt idx="1008">
                  <c:v>6.7559999999999995E-2</c:v>
                </c:pt>
                <c:pt idx="1009">
                  <c:v>6.9886000000000004E-2</c:v>
                </c:pt>
                <c:pt idx="1010">
                  <c:v>7.2189000000000003E-2</c:v>
                </c:pt>
                <c:pt idx="1011">
                  <c:v>7.4262999999999996E-2</c:v>
                </c:pt>
                <c:pt idx="1012">
                  <c:v>7.6037999999999994E-2</c:v>
                </c:pt>
                <c:pt idx="1013">
                  <c:v>7.7596999999999999E-2</c:v>
                </c:pt>
                <c:pt idx="1014">
                  <c:v>7.9098000000000002E-2</c:v>
                </c:pt>
                <c:pt idx="1015">
                  <c:v>8.0732999999999999E-2</c:v>
                </c:pt>
                <c:pt idx="1016">
                  <c:v>8.2687999999999998E-2</c:v>
                </c:pt>
                <c:pt idx="1017">
                  <c:v>8.5028000000000006E-2</c:v>
                </c:pt>
                <c:pt idx="1018">
                  <c:v>8.7628999999999999E-2</c:v>
                </c:pt>
                <c:pt idx="1019">
                  <c:v>9.0303999999999995E-2</c:v>
                </c:pt>
                <c:pt idx="1020">
                  <c:v>9.2975000000000002E-2</c:v>
                </c:pt>
                <c:pt idx="1021">
                  <c:v>9.5645999999999995E-2</c:v>
                </c:pt>
                <c:pt idx="1022">
                  <c:v>9.8285999999999998E-2</c:v>
                </c:pt>
                <c:pt idx="1023">
                  <c:v>0.100865</c:v>
                </c:pt>
                <c:pt idx="1024">
                  <c:v>0.103431</c:v>
                </c:pt>
                <c:pt idx="1025">
                  <c:v>0.106041</c:v>
                </c:pt>
                <c:pt idx="1026">
                  <c:v>0.10868899999999999</c:v>
                </c:pt>
                <c:pt idx="1027">
                  <c:v>0.11136600000000001</c:v>
                </c:pt>
                <c:pt idx="1028">
                  <c:v>0.11416800000000001</c:v>
                </c:pt>
                <c:pt idx="1029">
                  <c:v>0.11726300000000001</c:v>
                </c:pt>
                <c:pt idx="1030">
                  <c:v>0.120771</c:v>
                </c:pt>
                <c:pt idx="1031">
                  <c:v>0.124636</c:v>
                </c:pt>
                <c:pt idx="1032">
                  <c:v>0.128603</c:v>
                </c:pt>
                <c:pt idx="1033">
                  <c:v>0.132326</c:v>
                </c:pt>
                <c:pt idx="1034">
                  <c:v>0.13558200000000001</c:v>
                </c:pt>
                <c:pt idx="1035">
                  <c:v>0.138435</c:v>
                </c:pt>
                <c:pt idx="1036">
                  <c:v>0.141149</c:v>
                </c:pt>
                <c:pt idx="1037">
                  <c:v>0.14396600000000001</c:v>
                </c:pt>
                <c:pt idx="1038">
                  <c:v>0.14698900000000001</c:v>
                </c:pt>
                <c:pt idx="1039">
                  <c:v>0.15021799999999999</c:v>
                </c:pt>
                <c:pt idx="1040">
                  <c:v>0.15356300000000001</c:v>
                </c:pt>
                <c:pt idx="1041">
                  <c:v>0.15682399999999999</c:v>
                </c:pt>
                <c:pt idx="1042">
                  <c:v>0.15976299999999999</c:v>
                </c:pt>
                <c:pt idx="1043">
                  <c:v>0.162249</c:v>
                </c:pt>
                <c:pt idx="1044">
                  <c:v>0.16433900000000001</c:v>
                </c:pt>
                <c:pt idx="1045">
                  <c:v>0.16625100000000001</c:v>
                </c:pt>
                <c:pt idx="1046">
                  <c:v>0.16822000000000001</c:v>
                </c:pt>
                <c:pt idx="1047">
                  <c:v>0.17030000000000001</c:v>
                </c:pt>
                <c:pt idx="1048">
                  <c:v>0.17233599999999999</c:v>
                </c:pt>
                <c:pt idx="1049">
                  <c:v>0.17416100000000001</c:v>
                </c:pt>
                <c:pt idx="1050">
                  <c:v>0.17575099999999999</c:v>
                </c:pt>
                <c:pt idx="1051">
                  <c:v>0.17713799999999999</c:v>
                </c:pt>
                <c:pt idx="1052">
                  <c:v>0.17832300000000001</c:v>
                </c:pt>
                <c:pt idx="1053">
                  <c:v>0.179337</c:v>
                </c:pt>
                <c:pt idx="1054">
                  <c:v>0.18027799999999999</c:v>
                </c:pt>
                <c:pt idx="1055">
                  <c:v>0.181225</c:v>
                </c:pt>
                <c:pt idx="1056">
                  <c:v>0.1822</c:v>
                </c:pt>
                <c:pt idx="1057">
                  <c:v>0.18326100000000001</c:v>
                </c:pt>
                <c:pt idx="1058">
                  <c:v>0.184529</c:v>
                </c:pt>
                <c:pt idx="1059">
                  <c:v>0.18607499999999999</c:v>
                </c:pt>
                <c:pt idx="1060">
                  <c:v>0.18783900000000001</c:v>
                </c:pt>
                <c:pt idx="1061">
                  <c:v>0.18969900000000001</c:v>
                </c:pt>
                <c:pt idx="1062">
                  <c:v>0.19159599999999999</c:v>
                </c:pt>
                <c:pt idx="1063">
                  <c:v>0.19353699999999999</c:v>
                </c:pt>
                <c:pt idx="1064">
                  <c:v>0.19555800000000001</c:v>
                </c:pt>
                <c:pt idx="1065">
                  <c:v>0.19772300000000001</c:v>
                </c:pt>
                <c:pt idx="1066">
                  <c:v>0.20010600000000001</c:v>
                </c:pt>
                <c:pt idx="1067">
                  <c:v>0.20277300000000001</c:v>
                </c:pt>
                <c:pt idx="1068">
                  <c:v>0.20579800000000001</c:v>
                </c:pt>
                <c:pt idx="1069">
                  <c:v>0.209255</c:v>
                </c:pt>
                <c:pt idx="1070">
                  <c:v>0.213141</c:v>
                </c:pt>
                <c:pt idx="1071">
                  <c:v>0.21735199999999999</c:v>
                </c:pt>
                <c:pt idx="1072">
                  <c:v>0.22175300000000001</c:v>
                </c:pt>
                <c:pt idx="1073">
                  <c:v>0.226212</c:v>
                </c:pt>
                <c:pt idx="1074">
                  <c:v>0.23058300000000001</c:v>
                </c:pt>
                <c:pt idx="1075">
                  <c:v>0.23477000000000001</c:v>
                </c:pt>
                <c:pt idx="1076">
                  <c:v>0.23885000000000001</c:v>
                </c:pt>
                <c:pt idx="1077">
                  <c:v>0.24308099999999999</c:v>
                </c:pt>
                <c:pt idx="1078">
                  <c:v>0.247721</c:v>
                </c:pt>
                <c:pt idx="1079">
                  <c:v>0.25282500000000002</c:v>
                </c:pt>
                <c:pt idx="1080">
                  <c:v>0.258212</c:v>
                </c:pt>
                <c:pt idx="1081">
                  <c:v>0.26359399999999999</c:v>
                </c:pt>
                <c:pt idx="1082">
                  <c:v>0.268706</c:v>
                </c:pt>
                <c:pt idx="1083">
                  <c:v>0.27340199999999998</c:v>
                </c:pt>
                <c:pt idx="1084">
                  <c:v>0.27766400000000002</c:v>
                </c:pt>
                <c:pt idx="1085">
                  <c:v>0.28153400000000001</c:v>
                </c:pt>
                <c:pt idx="1086">
                  <c:v>0.28503099999999998</c:v>
                </c:pt>
                <c:pt idx="1087">
                  <c:v>0.28817199999999998</c:v>
                </c:pt>
                <c:pt idx="1088">
                  <c:v>0.29098800000000002</c:v>
                </c:pt>
                <c:pt idx="1089">
                  <c:v>0.29346800000000001</c:v>
                </c:pt>
                <c:pt idx="1090">
                  <c:v>0.29552499999999998</c:v>
                </c:pt>
                <c:pt idx="1091">
                  <c:v>0.29708400000000001</c:v>
                </c:pt>
                <c:pt idx="1092">
                  <c:v>0.298153</c:v>
                </c:pt>
                <c:pt idx="1093">
                  <c:v>0.29881200000000002</c:v>
                </c:pt>
                <c:pt idx="1094">
                  <c:v>0.29918899999999998</c:v>
                </c:pt>
                <c:pt idx="1095">
                  <c:v>0.29941499999999999</c:v>
                </c:pt>
                <c:pt idx="1096">
                  <c:v>0.29951899999999998</c:v>
                </c:pt>
                <c:pt idx="1097">
                  <c:v>0.29937000000000002</c:v>
                </c:pt>
                <c:pt idx="1098">
                  <c:v>0.29880499999999999</c:v>
                </c:pt>
                <c:pt idx="1099">
                  <c:v>0.29785600000000001</c:v>
                </c:pt>
                <c:pt idx="1100">
                  <c:v>0.29678900000000003</c:v>
                </c:pt>
                <c:pt idx="1101">
                  <c:v>0.29587200000000002</c:v>
                </c:pt>
                <c:pt idx="1102">
                  <c:v>0.29511599999999999</c:v>
                </c:pt>
                <c:pt idx="1103">
                  <c:v>0.29425600000000002</c:v>
                </c:pt>
                <c:pt idx="1104">
                  <c:v>0.292962</c:v>
                </c:pt>
                <c:pt idx="1105">
                  <c:v>0.29109699999999999</c:v>
                </c:pt>
                <c:pt idx="1106">
                  <c:v>0.28877199999999997</c:v>
                </c:pt>
                <c:pt idx="1107">
                  <c:v>0.28620699999999999</c:v>
                </c:pt>
                <c:pt idx="1108">
                  <c:v>0.28354400000000002</c:v>
                </c:pt>
                <c:pt idx="1109">
                  <c:v>0.28082099999999999</c:v>
                </c:pt>
                <c:pt idx="1110">
                  <c:v>0.27803600000000001</c:v>
                </c:pt>
                <c:pt idx="1111">
                  <c:v>0.27515400000000001</c:v>
                </c:pt>
                <c:pt idx="1112">
                  <c:v>0.27209299999999997</c:v>
                </c:pt>
                <c:pt idx="1113">
                  <c:v>0.26880300000000001</c:v>
                </c:pt>
                <c:pt idx="1114">
                  <c:v>0.26533400000000001</c:v>
                </c:pt>
                <c:pt idx="1115">
                  <c:v>0.26176500000000003</c:v>
                </c:pt>
                <c:pt idx="1116">
                  <c:v>0.25812299999999999</c:v>
                </c:pt>
                <c:pt idx="1117">
                  <c:v>0.25442999999999999</c:v>
                </c:pt>
                <c:pt idx="1118">
                  <c:v>0.250776</c:v>
                </c:pt>
                <c:pt idx="1119">
                  <c:v>0.24730099999999999</c:v>
                </c:pt>
                <c:pt idx="1120">
                  <c:v>0.24410399999999999</c:v>
                </c:pt>
                <c:pt idx="1121">
                  <c:v>0.24121100000000001</c:v>
                </c:pt>
                <c:pt idx="1122">
                  <c:v>0.23863799999999999</c:v>
                </c:pt>
                <c:pt idx="1123">
                  <c:v>0.23646500000000001</c:v>
                </c:pt>
                <c:pt idx="1124">
                  <c:v>0.234767</c:v>
                </c:pt>
                <c:pt idx="1125">
                  <c:v>0.233462</c:v>
                </c:pt>
                <c:pt idx="1126">
                  <c:v>0.23231199999999999</c:v>
                </c:pt>
                <c:pt idx="1127">
                  <c:v>0.231125</c:v>
                </c:pt>
                <c:pt idx="1128">
                  <c:v>0.22989499999999999</c:v>
                </c:pt>
                <c:pt idx="1129">
                  <c:v>0.228709</c:v>
                </c:pt>
                <c:pt idx="1130">
                  <c:v>0.227576</c:v>
                </c:pt>
                <c:pt idx="1131">
                  <c:v>0.22641600000000001</c:v>
                </c:pt>
                <c:pt idx="1132">
                  <c:v>0.22517699999999999</c:v>
                </c:pt>
                <c:pt idx="1133">
                  <c:v>0.22389300000000001</c:v>
                </c:pt>
                <c:pt idx="1134">
                  <c:v>0.222633</c:v>
                </c:pt>
                <c:pt idx="1135">
                  <c:v>0.22146299999999999</c:v>
                </c:pt>
                <c:pt idx="1136">
                  <c:v>0.22043099999999999</c:v>
                </c:pt>
                <c:pt idx="1137">
                  <c:v>0.21951100000000001</c:v>
                </c:pt>
                <c:pt idx="1138">
                  <c:v>0.218555</c:v>
                </c:pt>
                <c:pt idx="1139">
                  <c:v>0.21737300000000001</c:v>
                </c:pt>
                <c:pt idx="1140">
                  <c:v>0.21589800000000001</c:v>
                </c:pt>
                <c:pt idx="1141">
                  <c:v>0.21424199999999999</c:v>
                </c:pt>
                <c:pt idx="1142">
                  <c:v>0.212591</c:v>
                </c:pt>
                <c:pt idx="1143">
                  <c:v>0.211121</c:v>
                </c:pt>
                <c:pt idx="1144">
                  <c:v>0.20997499999999999</c:v>
                </c:pt>
                <c:pt idx="1145">
                  <c:v>0.20923900000000001</c:v>
                </c:pt>
                <c:pt idx="1146">
                  <c:v>0.20887500000000001</c:v>
                </c:pt>
                <c:pt idx="1147">
                  <c:v>0.20875099999999999</c:v>
                </c:pt>
                <c:pt idx="1148">
                  <c:v>0.20872599999999999</c:v>
                </c:pt>
                <c:pt idx="1149">
                  <c:v>0.208701</c:v>
                </c:pt>
                <c:pt idx="1150">
                  <c:v>0.20862900000000001</c:v>
                </c:pt>
                <c:pt idx="1151">
                  <c:v>0.208508</c:v>
                </c:pt>
                <c:pt idx="1152">
                  <c:v>0.20835000000000001</c:v>
                </c:pt>
                <c:pt idx="1153">
                  <c:v>0.20815800000000001</c:v>
                </c:pt>
                <c:pt idx="1154">
                  <c:v>0.207959</c:v>
                </c:pt>
                <c:pt idx="1155">
                  <c:v>0.20782700000000001</c:v>
                </c:pt>
                <c:pt idx="1156">
                  <c:v>0.20785999999999999</c:v>
                </c:pt>
                <c:pt idx="1157">
                  <c:v>0.208206</c:v>
                </c:pt>
                <c:pt idx="1158">
                  <c:v>0.20907500000000001</c:v>
                </c:pt>
                <c:pt idx="1159">
                  <c:v>0.210566</c:v>
                </c:pt>
                <c:pt idx="1160">
                  <c:v>0.21243699999999999</c:v>
                </c:pt>
                <c:pt idx="1161">
                  <c:v>0.21415699999999999</c:v>
                </c:pt>
                <c:pt idx="1162">
                  <c:v>0.215285</c:v>
                </c:pt>
                <c:pt idx="1163">
                  <c:v>0.215751</c:v>
                </c:pt>
                <c:pt idx="1164">
                  <c:v>0.215777</c:v>
                </c:pt>
                <c:pt idx="1165">
                  <c:v>0.215617</c:v>
                </c:pt>
                <c:pt idx="1166">
                  <c:v>0.215392</c:v>
                </c:pt>
                <c:pt idx="1167">
                  <c:v>0.21506600000000001</c:v>
                </c:pt>
                <c:pt idx="1168">
                  <c:v>0.21446100000000001</c:v>
                </c:pt>
                <c:pt idx="1169">
                  <c:v>0.21334</c:v>
                </c:pt>
                <c:pt idx="1170">
                  <c:v>0.21160699999999999</c:v>
                </c:pt>
                <c:pt idx="1171">
                  <c:v>0.209402</c:v>
                </c:pt>
                <c:pt idx="1172">
                  <c:v>0.20691699999999999</c:v>
                </c:pt>
                <c:pt idx="1173">
                  <c:v>0.20420199999999999</c:v>
                </c:pt>
                <c:pt idx="1174">
                  <c:v>0.20124700000000001</c:v>
                </c:pt>
                <c:pt idx="1175">
                  <c:v>0.19817399999999999</c:v>
                </c:pt>
                <c:pt idx="1176">
                  <c:v>0.19520999999999999</c:v>
                </c:pt>
                <c:pt idx="1177">
                  <c:v>0.192493</c:v>
                </c:pt>
                <c:pt idx="1178">
                  <c:v>0.190025</c:v>
                </c:pt>
                <c:pt idx="1179">
                  <c:v>0.187809</c:v>
                </c:pt>
                <c:pt idx="1180">
                  <c:v>0.18595400000000001</c:v>
                </c:pt>
                <c:pt idx="1181">
                  <c:v>0.18460799999999999</c:v>
                </c:pt>
                <c:pt idx="1182">
                  <c:v>0.183751</c:v>
                </c:pt>
                <c:pt idx="1183">
                  <c:v>0.183145</c:v>
                </c:pt>
                <c:pt idx="1184">
                  <c:v>0.182563</c:v>
                </c:pt>
                <c:pt idx="1185">
                  <c:v>0.18202499999999999</c:v>
                </c:pt>
                <c:pt idx="1186">
                  <c:v>0.181724</c:v>
                </c:pt>
                <c:pt idx="1187">
                  <c:v>0.181779</c:v>
                </c:pt>
                <c:pt idx="1188">
                  <c:v>0.18212800000000001</c:v>
                </c:pt>
                <c:pt idx="1189">
                  <c:v>0.18257100000000001</c:v>
                </c:pt>
                <c:pt idx="1190">
                  <c:v>0.18283099999999999</c:v>
                </c:pt>
                <c:pt idx="1191">
                  <c:v>0.18260599999999999</c:v>
                </c:pt>
                <c:pt idx="1192">
                  <c:v>0.18170700000000001</c:v>
                </c:pt>
                <c:pt idx="1193">
                  <c:v>0.18019199999999999</c:v>
                </c:pt>
                <c:pt idx="1194">
                  <c:v>0.17835000000000001</c:v>
                </c:pt>
                <c:pt idx="1195">
                  <c:v>0.17646300000000001</c:v>
                </c:pt>
                <c:pt idx="1196">
                  <c:v>0.174565</c:v>
                </c:pt>
                <c:pt idx="1197">
                  <c:v>0.17246900000000001</c:v>
                </c:pt>
                <c:pt idx="1198">
                  <c:v>0.17000999999999999</c:v>
                </c:pt>
                <c:pt idx="1199">
                  <c:v>0.16714699999999999</c:v>
                </c:pt>
                <c:pt idx="1200">
                  <c:v>0.16387399999999999</c:v>
                </c:pt>
                <c:pt idx="1201">
                  <c:v>0.16020699999999999</c:v>
                </c:pt>
                <c:pt idx="1202">
                  <c:v>0.15626100000000001</c:v>
                </c:pt>
                <c:pt idx="1203">
                  <c:v>0.152171</c:v>
                </c:pt>
                <c:pt idx="1204">
                  <c:v>0.14790400000000001</c:v>
                </c:pt>
                <c:pt idx="1205">
                  <c:v>0.14327799999999999</c:v>
                </c:pt>
                <c:pt idx="1206">
                  <c:v>0.13825599999999999</c:v>
                </c:pt>
                <c:pt idx="1207">
                  <c:v>0.13311799999999999</c:v>
                </c:pt>
                <c:pt idx="1208">
                  <c:v>0.128278</c:v>
                </c:pt>
                <c:pt idx="1209">
                  <c:v>0.12393999999999999</c:v>
                </c:pt>
                <c:pt idx="1210">
                  <c:v>0.120002</c:v>
                </c:pt>
                <c:pt idx="1211">
                  <c:v>0.116246</c:v>
                </c:pt>
                <c:pt idx="1212">
                  <c:v>0.11253100000000001</c:v>
                </c:pt>
                <c:pt idx="1213">
                  <c:v>0.10881300000000001</c:v>
                </c:pt>
                <c:pt idx="1214">
                  <c:v>0.105127</c:v>
                </c:pt>
                <c:pt idx="1215">
                  <c:v>0.1016</c:v>
                </c:pt>
                <c:pt idx="1216">
                  <c:v>9.8381999999999997E-2</c:v>
                </c:pt>
                <c:pt idx="1217">
                  <c:v>9.5523999999999998E-2</c:v>
                </c:pt>
                <c:pt idx="1218">
                  <c:v>9.2955999999999997E-2</c:v>
                </c:pt>
                <c:pt idx="1219">
                  <c:v>9.0567999999999996E-2</c:v>
                </c:pt>
                <c:pt idx="1220">
                  <c:v>8.8253999999999999E-2</c:v>
                </c:pt>
                <c:pt idx="1221">
                  <c:v>8.5948999999999998E-2</c:v>
                </c:pt>
                <c:pt idx="1222">
                  <c:v>8.3644999999999997E-2</c:v>
                </c:pt>
                <c:pt idx="1223">
                  <c:v>8.1372E-2</c:v>
                </c:pt>
                <c:pt idx="1224">
                  <c:v>7.9154000000000002E-2</c:v>
                </c:pt>
                <c:pt idx="1225">
                  <c:v>7.6991000000000004E-2</c:v>
                </c:pt>
                <c:pt idx="1226">
                  <c:v>7.4832999999999997E-2</c:v>
                </c:pt>
                <c:pt idx="1227">
                  <c:v>7.2517999999999999E-2</c:v>
                </c:pt>
                <c:pt idx="1228">
                  <c:v>6.9869000000000001E-2</c:v>
                </c:pt>
                <c:pt idx="1229">
                  <c:v>6.6893999999999995E-2</c:v>
                </c:pt>
                <c:pt idx="1230">
                  <c:v>6.3839000000000007E-2</c:v>
                </c:pt>
                <c:pt idx="1231">
                  <c:v>6.0970999999999997E-2</c:v>
                </c:pt>
                <c:pt idx="1232">
                  <c:v>5.8348999999999998E-2</c:v>
                </c:pt>
                <c:pt idx="1233">
                  <c:v>5.5834000000000002E-2</c:v>
                </c:pt>
                <c:pt idx="1234">
                  <c:v>5.3235999999999999E-2</c:v>
                </c:pt>
                <c:pt idx="1235">
                  <c:v>5.0472999999999997E-2</c:v>
                </c:pt>
                <c:pt idx="1236">
                  <c:v>4.7638E-2</c:v>
                </c:pt>
                <c:pt idx="1237">
                  <c:v>4.4932E-2</c:v>
                </c:pt>
                <c:pt idx="1238">
                  <c:v>4.2542000000000003E-2</c:v>
                </c:pt>
                <c:pt idx="1239">
                  <c:v>4.0550000000000003E-2</c:v>
                </c:pt>
                <c:pt idx="1240">
                  <c:v>3.8901999999999999E-2</c:v>
                </c:pt>
                <c:pt idx="1241">
                  <c:v>3.7415999999999998E-2</c:v>
                </c:pt>
                <c:pt idx="1242">
                  <c:v>3.5880000000000002E-2</c:v>
                </c:pt>
                <c:pt idx="1243">
                  <c:v>3.4225999999999999E-2</c:v>
                </c:pt>
                <c:pt idx="1244">
                  <c:v>3.2594999999999999E-2</c:v>
                </c:pt>
                <c:pt idx="1245">
                  <c:v>3.1199999999999999E-2</c:v>
                </c:pt>
                <c:pt idx="1246">
                  <c:v>3.0127000000000001E-2</c:v>
                </c:pt>
                <c:pt idx="1247">
                  <c:v>2.9281000000000001E-2</c:v>
                </c:pt>
                <c:pt idx="1248">
                  <c:v>2.8471E-2</c:v>
                </c:pt>
                <c:pt idx="1249">
                  <c:v>2.7533999999999999E-2</c:v>
                </c:pt>
                <c:pt idx="1250">
                  <c:v>2.6422000000000001E-2</c:v>
                </c:pt>
                <c:pt idx="1251">
                  <c:v>2.5221E-2</c:v>
                </c:pt>
                <c:pt idx="1252">
                  <c:v>2.4091000000000001E-2</c:v>
                </c:pt>
                <c:pt idx="1253">
                  <c:v>2.3133000000000001E-2</c:v>
                </c:pt>
                <c:pt idx="1254">
                  <c:v>2.2270999999999999E-2</c:v>
                </c:pt>
                <c:pt idx="1255">
                  <c:v>2.1270000000000001E-2</c:v>
                </c:pt>
                <c:pt idx="1256">
                  <c:v>1.992E-2</c:v>
                </c:pt>
                <c:pt idx="1257">
                  <c:v>1.8197999999999999E-2</c:v>
                </c:pt>
                <c:pt idx="1258">
                  <c:v>1.6268000000000001E-2</c:v>
                </c:pt>
                <c:pt idx="1259">
                  <c:v>1.4363000000000001E-2</c:v>
                </c:pt>
                <c:pt idx="1260">
                  <c:v>1.2659999999999999E-2</c:v>
                </c:pt>
                <c:pt idx="1261">
                  <c:v>1.1237E-2</c:v>
                </c:pt>
                <c:pt idx="1262">
                  <c:v>1.0119E-2</c:v>
                </c:pt>
                <c:pt idx="1263">
                  <c:v>9.299E-3</c:v>
                </c:pt>
                <c:pt idx="1264">
                  <c:v>8.6759999999999997E-3</c:v>
                </c:pt>
                <c:pt idx="1265">
                  <c:v>8.0610000000000005E-3</c:v>
                </c:pt>
                <c:pt idx="1266">
                  <c:v>7.3330000000000001E-3</c:v>
                </c:pt>
                <c:pt idx="1267">
                  <c:v>6.5490000000000001E-3</c:v>
                </c:pt>
                <c:pt idx="1268">
                  <c:v>5.829E-3</c:v>
                </c:pt>
                <c:pt idx="1269">
                  <c:v>5.1929999999999997E-3</c:v>
                </c:pt>
                <c:pt idx="1270">
                  <c:v>4.5739999999999999E-3</c:v>
                </c:pt>
                <c:pt idx="1271">
                  <c:v>3.888E-3</c:v>
                </c:pt>
                <c:pt idx="1272">
                  <c:v>3.846E-3</c:v>
                </c:pt>
                <c:pt idx="1273">
                  <c:v>3.8049999999999998E-3</c:v>
                </c:pt>
                <c:pt idx="1274">
                  <c:v>3.7659999999999998E-3</c:v>
                </c:pt>
                <c:pt idx="1275">
                  <c:v>3.7290000000000001E-3</c:v>
                </c:pt>
                <c:pt idx="1276">
                  <c:v>3.6930000000000001E-3</c:v>
                </c:pt>
                <c:pt idx="1277">
                  <c:v>3.6589999999999999E-3</c:v>
                </c:pt>
                <c:pt idx="1278">
                  <c:v>3.627E-3</c:v>
                </c:pt>
                <c:pt idx="1279">
                  <c:v>3.5969999999999999E-3</c:v>
                </c:pt>
                <c:pt idx="1280">
                  <c:v>3.568E-3</c:v>
                </c:pt>
                <c:pt idx="1281">
                  <c:v>3.5409999999999999E-3</c:v>
                </c:pt>
                <c:pt idx="1282">
                  <c:v>3.516E-3</c:v>
                </c:pt>
                <c:pt idx="1283">
                  <c:v>3.493E-3</c:v>
                </c:pt>
                <c:pt idx="1284">
                  <c:v>3.4710000000000001E-3</c:v>
                </c:pt>
                <c:pt idx="1285">
                  <c:v>3.4510000000000001E-3</c:v>
                </c:pt>
                <c:pt idx="1286">
                  <c:v>3.4329999999999999E-3</c:v>
                </c:pt>
                <c:pt idx="1287">
                  <c:v>3.4169999999999999E-3</c:v>
                </c:pt>
                <c:pt idx="1288">
                  <c:v>3.4020000000000001E-3</c:v>
                </c:pt>
                <c:pt idx="1289">
                  <c:v>3.3890000000000001E-3</c:v>
                </c:pt>
                <c:pt idx="1290">
                  <c:v>3.3779999999999999E-3</c:v>
                </c:pt>
                <c:pt idx="1291">
                  <c:v>3.3679999999999999E-3</c:v>
                </c:pt>
                <c:pt idx="1292">
                  <c:v>3.31E-3</c:v>
                </c:pt>
                <c:pt idx="1293">
                  <c:v>3.2529999999999998E-3</c:v>
                </c:pt>
                <c:pt idx="1294">
                  <c:v>3.199E-3</c:v>
                </c:pt>
                <c:pt idx="1295">
                  <c:v>3.1459999999999999E-3</c:v>
                </c:pt>
                <c:pt idx="1296">
                  <c:v>3.094E-3</c:v>
                </c:pt>
                <c:pt idx="1297">
                  <c:v>3.045E-3</c:v>
                </c:pt>
                <c:pt idx="1298">
                  <c:v>2.9970000000000001E-3</c:v>
                </c:pt>
                <c:pt idx="1299">
                  <c:v>2.9510000000000001E-3</c:v>
                </c:pt>
                <c:pt idx="1300">
                  <c:v>2.9069999999999999E-3</c:v>
                </c:pt>
                <c:pt idx="1301">
                  <c:v>2.8639999999999998E-3</c:v>
                </c:pt>
                <c:pt idx="1302">
                  <c:v>2.823E-3</c:v>
                </c:pt>
                <c:pt idx="1303">
                  <c:v>2.784E-3</c:v>
                </c:pt>
                <c:pt idx="1304">
                  <c:v>2.7469999999999999E-3</c:v>
                </c:pt>
                <c:pt idx="1305">
                  <c:v>2.7109999999999999E-3</c:v>
                </c:pt>
                <c:pt idx="1306">
                  <c:v>2.6770000000000001E-3</c:v>
                </c:pt>
                <c:pt idx="1307">
                  <c:v>2.6450000000000002E-3</c:v>
                </c:pt>
                <c:pt idx="1308">
                  <c:v>2.6150000000000001E-3</c:v>
                </c:pt>
                <c:pt idx="1309">
                  <c:v>2.5860000000000002E-3</c:v>
                </c:pt>
                <c:pt idx="1310">
                  <c:v>2.5590000000000001E-3</c:v>
                </c:pt>
                <c:pt idx="1311">
                  <c:v>2.5339999999999998E-3</c:v>
                </c:pt>
                <c:pt idx="1312">
                  <c:v>2.5110000000000002E-3</c:v>
                </c:pt>
                <c:pt idx="1313">
                  <c:v>2.4889999999999999E-3</c:v>
                </c:pt>
                <c:pt idx="1314">
                  <c:v>2.4689999999999998E-3</c:v>
                </c:pt>
                <c:pt idx="1315">
                  <c:v>2.4510000000000001E-3</c:v>
                </c:pt>
                <c:pt idx="1316">
                  <c:v>2.434E-3</c:v>
                </c:pt>
                <c:pt idx="1317">
                  <c:v>2.4190000000000001E-3</c:v>
                </c:pt>
                <c:pt idx="1318">
                  <c:v>2.4060000000000002E-3</c:v>
                </c:pt>
                <c:pt idx="1319">
                  <c:v>2.395E-3</c:v>
                </c:pt>
                <c:pt idx="1320">
                  <c:v>2.3860000000000001E-3</c:v>
                </c:pt>
                <c:pt idx="1321">
                  <c:v>2.3779999999999999E-3</c:v>
                </c:pt>
                <c:pt idx="1322">
                  <c:v>2.372E-3</c:v>
                </c:pt>
                <c:pt idx="1323">
                  <c:v>2.3670000000000002E-3</c:v>
                </c:pt>
                <c:pt idx="1324">
                  <c:v>2.3649999999999999E-3</c:v>
                </c:pt>
                <c:pt idx="1325">
                  <c:v>2.3640000000000002E-3</c:v>
                </c:pt>
                <c:pt idx="1326">
                  <c:v>2.3649999999999999E-3</c:v>
                </c:pt>
                <c:pt idx="1327">
                  <c:v>2.3670000000000002E-3</c:v>
                </c:pt>
                <c:pt idx="1328">
                  <c:v>2.372E-3</c:v>
                </c:pt>
                <c:pt idx="1329">
                  <c:v>2.3779999999999999E-3</c:v>
                </c:pt>
                <c:pt idx="1330">
                  <c:v>2.3860000000000001E-3</c:v>
                </c:pt>
                <c:pt idx="1331">
                  <c:v>2.395E-3</c:v>
                </c:pt>
                <c:pt idx="1332">
                  <c:v>2.4060000000000002E-3</c:v>
                </c:pt>
                <c:pt idx="1333">
                  <c:v>2.4190000000000001E-3</c:v>
                </c:pt>
                <c:pt idx="1334">
                  <c:v>2.434E-3</c:v>
                </c:pt>
                <c:pt idx="1335">
                  <c:v>2.4510000000000001E-3</c:v>
                </c:pt>
                <c:pt idx="1336">
                  <c:v>2.4689999999999998E-3</c:v>
                </c:pt>
                <c:pt idx="1337">
                  <c:v>2.4889999999999999E-3</c:v>
                </c:pt>
                <c:pt idx="1338">
                  <c:v>2.5110000000000002E-3</c:v>
                </c:pt>
                <c:pt idx="1339">
                  <c:v>2.5339999999999998E-3</c:v>
                </c:pt>
                <c:pt idx="1340">
                  <c:v>2.5590000000000001E-3</c:v>
                </c:pt>
                <c:pt idx="1341">
                  <c:v>2.5860000000000002E-3</c:v>
                </c:pt>
                <c:pt idx="1342">
                  <c:v>2.6150000000000001E-3</c:v>
                </c:pt>
                <c:pt idx="1343">
                  <c:v>2.6450000000000002E-3</c:v>
                </c:pt>
                <c:pt idx="1344">
                  <c:v>2.6770000000000001E-3</c:v>
                </c:pt>
                <c:pt idx="1345">
                  <c:v>2.7109999999999999E-3</c:v>
                </c:pt>
                <c:pt idx="1346">
                  <c:v>2.7469999999999999E-3</c:v>
                </c:pt>
                <c:pt idx="1347">
                  <c:v>2.784E-3</c:v>
                </c:pt>
                <c:pt idx="1348">
                  <c:v>2.823E-3</c:v>
                </c:pt>
                <c:pt idx="1349">
                  <c:v>2.8639999999999998E-3</c:v>
                </c:pt>
                <c:pt idx="1350">
                  <c:v>2.9069999999999999E-3</c:v>
                </c:pt>
                <c:pt idx="1351">
                  <c:v>2.9510000000000001E-3</c:v>
                </c:pt>
                <c:pt idx="1352">
                  <c:v>2.9970000000000001E-3</c:v>
                </c:pt>
                <c:pt idx="1353">
                  <c:v>3.045E-3</c:v>
                </c:pt>
                <c:pt idx="1354">
                  <c:v>3.094E-3</c:v>
                </c:pt>
                <c:pt idx="1355">
                  <c:v>3.1459999999999999E-3</c:v>
                </c:pt>
                <c:pt idx="1356">
                  <c:v>3.199E-3</c:v>
                </c:pt>
                <c:pt idx="1357">
                  <c:v>3.2529999999999998E-3</c:v>
                </c:pt>
                <c:pt idx="1358">
                  <c:v>3.31E-3</c:v>
                </c:pt>
                <c:pt idx="1359">
                  <c:v>3.3679999999999999E-3</c:v>
                </c:pt>
                <c:pt idx="1360">
                  <c:v>3.31E-3</c:v>
                </c:pt>
                <c:pt idx="1361">
                  <c:v>3.2529999999999998E-3</c:v>
                </c:pt>
                <c:pt idx="1362">
                  <c:v>3.199E-3</c:v>
                </c:pt>
                <c:pt idx="1363">
                  <c:v>3.1459999999999999E-3</c:v>
                </c:pt>
                <c:pt idx="1364">
                  <c:v>3.094E-3</c:v>
                </c:pt>
                <c:pt idx="1365">
                  <c:v>3.045E-3</c:v>
                </c:pt>
                <c:pt idx="1366">
                  <c:v>2.9970000000000001E-3</c:v>
                </c:pt>
                <c:pt idx="1367">
                  <c:v>2.9510000000000001E-3</c:v>
                </c:pt>
                <c:pt idx="1368">
                  <c:v>2.9069999999999999E-3</c:v>
                </c:pt>
                <c:pt idx="1369">
                  <c:v>2.8639999999999998E-3</c:v>
                </c:pt>
                <c:pt idx="1370">
                  <c:v>2.823E-3</c:v>
                </c:pt>
                <c:pt idx="1371">
                  <c:v>2.784E-3</c:v>
                </c:pt>
                <c:pt idx="1372">
                  <c:v>2.7469999999999999E-3</c:v>
                </c:pt>
                <c:pt idx="1373">
                  <c:v>2.7109999999999999E-3</c:v>
                </c:pt>
                <c:pt idx="1374">
                  <c:v>2.6770000000000001E-3</c:v>
                </c:pt>
                <c:pt idx="1375">
                  <c:v>2.6450000000000002E-3</c:v>
                </c:pt>
                <c:pt idx="1376">
                  <c:v>2.6150000000000001E-3</c:v>
                </c:pt>
                <c:pt idx="1377">
                  <c:v>2.5860000000000002E-3</c:v>
                </c:pt>
                <c:pt idx="1378">
                  <c:v>2.5590000000000001E-3</c:v>
                </c:pt>
                <c:pt idx="1379">
                  <c:v>2.5339999999999998E-3</c:v>
                </c:pt>
                <c:pt idx="1380">
                  <c:v>2.5110000000000002E-3</c:v>
                </c:pt>
                <c:pt idx="1381">
                  <c:v>2.4889999999999999E-3</c:v>
                </c:pt>
                <c:pt idx="1382">
                  <c:v>2.4689999999999998E-3</c:v>
                </c:pt>
                <c:pt idx="1383">
                  <c:v>2.4510000000000001E-3</c:v>
                </c:pt>
                <c:pt idx="1384">
                  <c:v>2.434E-3</c:v>
                </c:pt>
                <c:pt idx="1385">
                  <c:v>2.4190000000000001E-3</c:v>
                </c:pt>
                <c:pt idx="1386">
                  <c:v>2.4060000000000002E-3</c:v>
                </c:pt>
                <c:pt idx="1387">
                  <c:v>2.395E-3</c:v>
                </c:pt>
                <c:pt idx="1388">
                  <c:v>2.3860000000000001E-3</c:v>
                </c:pt>
                <c:pt idx="1389">
                  <c:v>2.3779999999999999E-3</c:v>
                </c:pt>
                <c:pt idx="1390">
                  <c:v>2.372E-3</c:v>
                </c:pt>
                <c:pt idx="1391">
                  <c:v>2.3670000000000002E-3</c:v>
                </c:pt>
                <c:pt idx="1392">
                  <c:v>2.3649999999999999E-3</c:v>
                </c:pt>
                <c:pt idx="1393">
                  <c:v>2.3640000000000002E-3</c:v>
                </c:pt>
                <c:pt idx="1394">
                  <c:v>2.3649999999999999E-3</c:v>
                </c:pt>
                <c:pt idx="1395">
                  <c:v>2.3670000000000002E-3</c:v>
                </c:pt>
                <c:pt idx="1396">
                  <c:v>2.372E-3</c:v>
                </c:pt>
                <c:pt idx="1397">
                  <c:v>2.3779999999999999E-3</c:v>
                </c:pt>
                <c:pt idx="1398">
                  <c:v>2.3860000000000001E-3</c:v>
                </c:pt>
                <c:pt idx="1399">
                  <c:v>2.395E-3</c:v>
                </c:pt>
                <c:pt idx="1400">
                  <c:v>2.4060000000000002E-3</c:v>
                </c:pt>
                <c:pt idx="1401">
                  <c:v>2.4190000000000001E-3</c:v>
                </c:pt>
                <c:pt idx="1402">
                  <c:v>2.434E-3</c:v>
                </c:pt>
                <c:pt idx="1403">
                  <c:v>2.4510000000000001E-3</c:v>
                </c:pt>
                <c:pt idx="1404">
                  <c:v>2.4689999999999998E-3</c:v>
                </c:pt>
                <c:pt idx="1405">
                  <c:v>2.4889999999999999E-3</c:v>
                </c:pt>
                <c:pt idx="1406">
                  <c:v>2.5110000000000002E-3</c:v>
                </c:pt>
                <c:pt idx="1407">
                  <c:v>2.5339999999999998E-3</c:v>
                </c:pt>
                <c:pt idx="1408">
                  <c:v>2.5590000000000001E-3</c:v>
                </c:pt>
                <c:pt idx="1409">
                  <c:v>2.5860000000000002E-3</c:v>
                </c:pt>
                <c:pt idx="1410">
                  <c:v>2.6150000000000001E-3</c:v>
                </c:pt>
                <c:pt idx="1411">
                  <c:v>2.6450000000000002E-3</c:v>
                </c:pt>
                <c:pt idx="1412">
                  <c:v>2.6770000000000001E-3</c:v>
                </c:pt>
                <c:pt idx="1413">
                  <c:v>2.7109999999999999E-3</c:v>
                </c:pt>
                <c:pt idx="1414">
                  <c:v>2.7469999999999999E-3</c:v>
                </c:pt>
                <c:pt idx="1415">
                  <c:v>2.784E-3</c:v>
                </c:pt>
                <c:pt idx="1416">
                  <c:v>2.823E-3</c:v>
                </c:pt>
                <c:pt idx="1417">
                  <c:v>2.8639999999999998E-3</c:v>
                </c:pt>
                <c:pt idx="1418">
                  <c:v>2.9069999999999999E-3</c:v>
                </c:pt>
                <c:pt idx="1419">
                  <c:v>2.9510000000000001E-3</c:v>
                </c:pt>
                <c:pt idx="1420">
                  <c:v>2.9970000000000001E-3</c:v>
                </c:pt>
                <c:pt idx="1421">
                  <c:v>3.045E-3</c:v>
                </c:pt>
                <c:pt idx="1422">
                  <c:v>3.094E-3</c:v>
                </c:pt>
                <c:pt idx="1423">
                  <c:v>3.1459999999999999E-3</c:v>
                </c:pt>
                <c:pt idx="1424">
                  <c:v>3.199E-3</c:v>
                </c:pt>
                <c:pt idx="1425">
                  <c:v>3.2529999999999998E-3</c:v>
                </c:pt>
                <c:pt idx="1426">
                  <c:v>3.31E-3</c:v>
                </c:pt>
                <c:pt idx="1427">
                  <c:v>3.3679999999999999E-3</c:v>
                </c:pt>
                <c:pt idx="1428">
                  <c:v>3.31E-3</c:v>
                </c:pt>
                <c:pt idx="1429">
                  <c:v>3.2529999999999998E-3</c:v>
                </c:pt>
                <c:pt idx="1430">
                  <c:v>3.199E-3</c:v>
                </c:pt>
                <c:pt idx="1431">
                  <c:v>3.1459999999999999E-3</c:v>
                </c:pt>
                <c:pt idx="1432">
                  <c:v>3.094E-3</c:v>
                </c:pt>
                <c:pt idx="1433">
                  <c:v>3.045E-3</c:v>
                </c:pt>
                <c:pt idx="1434">
                  <c:v>2.9970000000000001E-3</c:v>
                </c:pt>
                <c:pt idx="1435">
                  <c:v>2.9510000000000001E-3</c:v>
                </c:pt>
                <c:pt idx="1436">
                  <c:v>2.9069999999999999E-3</c:v>
                </c:pt>
                <c:pt idx="1437">
                  <c:v>2.8639999999999998E-3</c:v>
                </c:pt>
                <c:pt idx="1438">
                  <c:v>2.823E-3</c:v>
                </c:pt>
                <c:pt idx="1439">
                  <c:v>2.784E-3</c:v>
                </c:pt>
                <c:pt idx="1440">
                  <c:v>2.7469999999999999E-3</c:v>
                </c:pt>
                <c:pt idx="1441">
                  <c:v>2.7109999999999999E-3</c:v>
                </c:pt>
                <c:pt idx="1442">
                  <c:v>2.6770000000000001E-3</c:v>
                </c:pt>
                <c:pt idx="1443">
                  <c:v>2.6450000000000002E-3</c:v>
                </c:pt>
                <c:pt idx="1444">
                  <c:v>2.6150000000000001E-3</c:v>
                </c:pt>
                <c:pt idx="1445">
                  <c:v>2.5860000000000002E-3</c:v>
                </c:pt>
                <c:pt idx="1446">
                  <c:v>2.5590000000000001E-3</c:v>
                </c:pt>
                <c:pt idx="1447">
                  <c:v>2.5339999999999998E-3</c:v>
                </c:pt>
                <c:pt idx="1448">
                  <c:v>2.5110000000000002E-3</c:v>
                </c:pt>
                <c:pt idx="1449">
                  <c:v>2.4889999999999999E-3</c:v>
                </c:pt>
                <c:pt idx="1450">
                  <c:v>2.4689999999999998E-3</c:v>
                </c:pt>
                <c:pt idx="1451">
                  <c:v>2.4510000000000001E-3</c:v>
                </c:pt>
                <c:pt idx="1452">
                  <c:v>2.434E-3</c:v>
                </c:pt>
                <c:pt idx="1453">
                  <c:v>2.4190000000000001E-3</c:v>
                </c:pt>
                <c:pt idx="1454">
                  <c:v>2.4060000000000002E-3</c:v>
                </c:pt>
                <c:pt idx="1455">
                  <c:v>2.395E-3</c:v>
                </c:pt>
                <c:pt idx="1456">
                  <c:v>2.3860000000000001E-3</c:v>
                </c:pt>
                <c:pt idx="1457">
                  <c:v>2.3779999999999999E-3</c:v>
                </c:pt>
                <c:pt idx="1458">
                  <c:v>2.372E-3</c:v>
                </c:pt>
                <c:pt idx="1459">
                  <c:v>2.3670000000000002E-3</c:v>
                </c:pt>
                <c:pt idx="1460">
                  <c:v>2.3649999999999999E-3</c:v>
                </c:pt>
                <c:pt idx="1461">
                  <c:v>2.3640000000000002E-3</c:v>
                </c:pt>
                <c:pt idx="1462">
                  <c:v>2.3649999999999999E-3</c:v>
                </c:pt>
                <c:pt idx="1463">
                  <c:v>2.3670000000000002E-3</c:v>
                </c:pt>
                <c:pt idx="1464">
                  <c:v>2.372E-3</c:v>
                </c:pt>
                <c:pt idx="1465">
                  <c:v>2.3779999999999999E-3</c:v>
                </c:pt>
                <c:pt idx="1466">
                  <c:v>2.385E-3</c:v>
                </c:pt>
                <c:pt idx="1467">
                  <c:v>2.395E-3</c:v>
                </c:pt>
                <c:pt idx="1468">
                  <c:v>2.4060000000000002E-3</c:v>
                </c:pt>
                <c:pt idx="1469">
                  <c:v>2.4190000000000001E-3</c:v>
                </c:pt>
                <c:pt idx="1470">
                  <c:v>2.434E-3</c:v>
                </c:pt>
                <c:pt idx="1471">
                  <c:v>2.4510000000000001E-3</c:v>
                </c:pt>
                <c:pt idx="1472">
                  <c:v>2.4689999999999998E-3</c:v>
                </c:pt>
                <c:pt idx="1473">
                  <c:v>2.4889999999999999E-3</c:v>
                </c:pt>
                <c:pt idx="1474">
                  <c:v>2.5110000000000002E-3</c:v>
                </c:pt>
                <c:pt idx="1475">
                  <c:v>2.5339999999999998E-3</c:v>
                </c:pt>
                <c:pt idx="1476">
                  <c:v>2.5590000000000001E-3</c:v>
                </c:pt>
                <c:pt idx="1477">
                  <c:v>2.5860000000000002E-3</c:v>
                </c:pt>
                <c:pt idx="1478">
                  <c:v>2.6150000000000001E-3</c:v>
                </c:pt>
                <c:pt idx="1479">
                  <c:v>2.6450000000000002E-3</c:v>
                </c:pt>
                <c:pt idx="1480">
                  <c:v>2.6770000000000001E-3</c:v>
                </c:pt>
                <c:pt idx="1481">
                  <c:v>2.7109999999999999E-3</c:v>
                </c:pt>
                <c:pt idx="1482">
                  <c:v>2.7469999999999999E-3</c:v>
                </c:pt>
                <c:pt idx="1483">
                  <c:v>2.784E-3</c:v>
                </c:pt>
                <c:pt idx="1484">
                  <c:v>2.823E-3</c:v>
                </c:pt>
                <c:pt idx="1485">
                  <c:v>2.8639999999999998E-3</c:v>
                </c:pt>
                <c:pt idx="1486">
                  <c:v>2.9069999999999999E-3</c:v>
                </c:pt>
                <c:pt idx="1487">
                  <c:v>2.9510000000000001E-3</c:v>
                </c:pt>
                <c:pt idx="1488">
                  <c:v>2.9970000000000001E-3</c:v>
                </c:pt>
                <c:pt idx="1489">
                  <c:v>3.045E-3</c:v>
                </c:pt>
                <c:pt idx="1490">
                  <c:v>3.094E-3</c:v>
                </c:pt>
                <c:pt idx="1491">
                  <c:v>3.1459999999999999E-3</c:v>
                </c:pt>
                <c:pt idx="1492">
                  <c:v>3.199E-3</c:v>
                </c:pt>
                <c:pt idx="1493">
                  <c:v>3.2529999999999998E-3</c:v>
                </c:pt>
                <c:pt idx="1494">
                  <c:v>3.31E-3</c:v>
                </c:pt>
                <c:pt idx="1495">
                  <c:v>3.3679999999999999E-3</c:v>
                </c:pt>
                <c:pt idx="1496">
                  <c:v>3.31E-3</c:v>
                </c:pt>
                <c:pt idx="1497">
                  <c:v>3.2529999999999998E-3</c:v>
                </c:pt>
                <c:pt idx="1498">
                  <c:v>3.199E-3</c:v>
                </c:pt>
                <c:pt idx="1499">
                  <c:v>3.1459999999999999E-3</c:v>
                </c:pt>
                <c:pt idx="1500">
                  <c:v>3.094E-3</c:v>
                </c:pt>
                <c:pt idx="1501">
                  <c:v>3.045E-3</c:v>
                </c:pt>
                <c:pt idx="1502">
                  <c:v>2.9970000000000001E-3</c:v>
                </c:pt>
                <c:pt idx="1503">
                  <c:v>2.9510000000000001E-3</c:v>
                </c:pt>
                <c:pt idx="1504">
                  <c:v>2.9069999999999999E-3</c:v>
                </c:pt>
                <c:pt idx="1505">
                  <c:v>2.8639999999999998E-3</c:v>
                </c:pt>
                <c:pt idx="1506">
                  <c:v>2.823E-3</c:v>
                </c:pt>
                <c:pt idx="1507">
                  <c:v>2.784E-3</c:v>
                </c:pt>
                <c:pt idx="1508">
                  <c:v>2.7469999999999999E-3</c:v>
                </c:pt>
                <c:pt idx="1509">
                  <c:v>2.7109999999999999E-3</c:v>
                </c:pt>
                <c:pt idx="1510">
                  <c:v>2.6770000000000001E-3</c:v>
                </c:pt>
                <c:pt idx="1511">
                  <c:v>2.6450000000000002E-3</c:v>
                </c:pt>
                <c:pt idx="1512">
                  <c:v>2.6150000000000001E-3</c:v>
                </c:pt>
                <c:pt idx="1513">
                  <c:v>2.5860000000000002E-3</c:v>
                </c:pt>
                <c:pt idx="1514">
                  <c:v>2.5590000000000001E-3</c:v>
                </c:pt>
                <c:pt idx="1515">
                  <c:v>2.5339999999999998E-3</c:v>
                </c:pt>
                <c:pt idx="1516">
                  <c:v>2.5110000000000002E-3</c:v>
                </c:pt>
                <c:pt idx="1517">
                  <c:v>2.4889999999999999E-3</c:v>
                </c:pt>
                <c:pt idx="1518">
                  <c:v>2.4689999999999998E-3</c:v>
                </c:pt>
                <c:pt idx="1519">
                  <c:v>2.4510000000000001E-3</c:v>
                </c:pt>
                <c:pt idx="1520">
                  <c:v>2.434E-3</c:v>
                </c:pt>
                <c:pt idx="1521">
                  <c:v>2.4190000000000001E-3</c:v>
                </c:pt>
                <c:pt idx="1522">
                  <c:v>2.4060000000000002E-3</c:v>
                </c:pt>
                <c:pt idx="1523">
                  <c:v>2.395E-3</c:v>
                </c:pt>
                <c:pt idx="1524">
                  <c:v>2.385E-3</c:v>
                </c:pt>
                <c:pt idx="1525">
                  <c:v>2.3779999999999999E-3</c:v>
                </c:pt>
                <c:pt idx="1526">
                  <c:v>2.372E-3</c:v>
                </c:pt>
                <c:pt idx="1527">
                  <c:v>2.3670000000000002E-3</c:v>
                </c:pt>
                <c:pt idx="1528">
                  <c:v>2.3649999999999999E-3</c:v>
                </c:pt>
                <c:pt idx="1529">
                  <c:v>2.3640000000000002E-3</c:v>
                </c:pt>
                <c:pt idx="1530">
                  <c:v>2.3649999999999999E-3</c:v>
                </c:pt>
                <c:pt idx="1531">
                  <c:v>2.3670000000000002E-3</c:v>
                </c:pt>
                <c:pt idx="1532">
                  <c:v>2.372E-3</c:v>
                </c:pt>
                <c:pt idx="1533">
                  <c:v>2.3779999999999999E-3</c:v>
                </c:pt>
                <c:pt idx="1534">
                  <c:v>2.3860000000000001E-3</c:v>
                </c:pt>
                <c:pt idx="1535">
                  <c:v>2.395E-3</c:v>
                </c:pt>
                <c:pt idx="1536">
                  <c:v>2.4060000000000002E-3</c:v>
                </c:pt>
                <c:pt idx="1537">
                  <c:v>2.4190000000000001E-3</c:v>
                </c:pt>
                <c:pt idx="1538">
                  <c:v>2.434E-3</c:v>
                </c:pt>
                <c:pt idx="1539">
                  <c:v>2.4510000000000001E-3</c:v>
                </c:pt>
                <c:pt idx="1540">
                  <c:v>2.4689999999999998E-3</c:v>
                </c:pt>
                <c:pt idx="1541">
                  <c:v>2.4889999999999999E-3</c:v>
                </c:pt>
                <c:pt idx="1542">
                  <c:v>2.5110000000000002E-3</c:v>
                </c:pt>
                <c:pt idx="1543">
                  <c:v>2.5339999999999998E-3</c:v>
                </c:pt>
                <c:pt idx="1544">
                  <c:v>2.5590000000000001E-3</c:v>
                </c:pt>
                <c:pt idx="1545">
                  <c:v>2.5860000000000002E-3</c:v>
                </c:pt>
                <c:pt idx="1546">
                  <c:v>2.6150000000000001E-3</c:v>
                </c:pt>
                <c:pt idx="1547">
                  <c:v>2.6450000000000002E-3</c:v>
                </c:pt>
                <c:pt idx="1548">
                  <c:v>2.6770000000000001E-3</c:v>
                </c:pt>
                <c:pt idx="1549">
                  <c:v>2.7109999999999999E-3</c:v>
                </c:pt>
                <c:pt idx="1550">
                  <c:v>2.7469999999999999E-3</c:v>
                </c:pt>
                <c:pt idx="1551">
                  <c:v>2.784E-3</c:v>
                </c:pt>
                <c:pt idx="1552">
                  <c:v>2.823E-3</c:v>
                </c:pt>
                <c:pt idx="1553">
                  <c:v>2.8639999999999998E-3</c:v>
                </c:pt>
                <c:pt idx="1554">
                  <c:v>2.9069999999999999E-3</c:v>
                </c:pt>
                <c:pt idx="1555">
                  <c:v>2.9510000000000001E-3</c:v>
                </c:pt>
                <c:pt idx="1556">
                  <c:v>2.9970000000000001E-3</c:v>
                </c:pt>
                <c:pt idx="1557">
                  <c:v>3.045E-3</c:v>
                </c:pt>
                <c:pt idx="1558">
                  <c:v>3.094E-3</c:v>
                </c:pt>
                <c:pt idx="1559">
                  <c:v>3.1459999999999999E-3</c:v>
                </c:pt>
                <c:pt idx="1560">
                  <c:v>3.199E-3</c:v>
                </c:pt>
                <c:pt idx="1561">
                  <c:v>3.2529999999999998E-3</c:v>
                </c:pt>
                <c:pt idx="1562">
                  <c:v>3.31E-3</c:v>
                </c:pt>
                <c:pt idx="1563">
                  <c:v>3.3679999999999999E-3</c:v>
                </c:pt>
                <c:pt idx="1564">
                  <c:v>3.31E-3</c:v>
                </c:pt>
                <c:pt idx="1565">
                  <c:v>3.2529999999999998E-3</c:v>
                </c:pt>
                <c:pt idx="1566">
                  <c:v>3.199E-3</c:v>
                </c:pt>
                <c:pt idx="1567">
                  <c:v>3.1459999999999999E-3</c:v>
                </c:pt>
                <c:pt idx="1568">
                  <c:v>3.094E-3</c:v>
                </c:pt>
                <c:pt idx="1569">
                  <c:v>3.045E-3</c:v>
                </c:pt>
                <c:pt idx="1570">
                  <c:v>2.9970000000000001E-3</c:v>
                </c:pt>
                <c:pt idx="1571">
                  <c:v>2.9510000000000001E-3</c:v>
                </c:pt>
                <c:pt idx="1572">
                  <c:v>2.9069999999999999E-3</c:v>
                </c:pt>
                <c:pt idx="1573">
                  <c:v>2.8639999999999998E-3</c:v>
                </c:pt>
                <c:pt idx="1574">
                  <c:v>2.823E-3</c:v>
                </c:pt>
                <c:pt idx="1575">
                  <c:v>2.784E-3</c:v>
                </c:pt>
                <c:pt idx="1576">
                  <c:v>2.7469999999999999E-3</c:v>
                </c:pt>
                <c:pt idx="1577">
                  <c:v>2.7109999999999999E-3</c:v>
                </c:pt>
                <c:pt idx="1578">
                  <c:v>2.6770000000000001E-3</c:v>
                </c:pt>
                <c:pt idx="1579">
                  <c:v>2.6450000000000002E-3</c:v>
                </c:pt>
                <c:pt idx="1580">
                  <c:v>2.6150000000000001E-3</c:v>
                </c:pt>
                <c:pt idx="1581">
                  <c:v>2.5860000000000002E-3</c:v>
                </c:pt>
                <c:pt idx="1582">
                  <c:v>2.5590000000000001E-3</c:v>
                </c:pt>
                <c:pt idx="1583">
                  <c:v>2.5339999999999998E-3</c:v>
                </c:pt>
                <c:pt idx="1584">
                  <c:v>2.5110000000000002E-3</c:v>
                </c:pt>
                <c:pt idx="1585">
                  <c:v>2.4889999999999999E-3</c:v>
                </c:pt>
                <c:pt idx="1586">
                  <c:v>2.4689999999999998E-3</c:v>
                </c:pt>
                <c:pt idx="1587">
                  <c:v>2.4510000000000001E-3</c:v>
                </c:pt>
                <c:pt idx="1588">
                  <c:v>2.434E-3</c:v>
                </c:pt>
                <c:pt idx="1589">
                  <c:v>2.4190000000000001E-3</c:v>
                </c:pt>
                <c:pt idx="1590">
                  <c:v>2.4060000000000002E-3</c:v>
                </c:pt>
                <c:pt idx="1591">
                  <c:v>2.395E-3</c:v>
                </c:pt>
                <c:pt idx="1592">
                  <c:v>2.3860000000000001E-3</c:v>
                </c:pt>
                <c:pt idx="1593">
                  <c:v>2.3779999999999999E-3</c:v>
                </c:pt>
                <c:pt idx="1594">
                  <c:v>2.372E-3</c:v>
                </c:pt>
                <c:pt idx="1595">
                  <c:v>2.3670000000000002E-3</c:v>
                </c:pt>
                <c:pt idx="1596">
                  <c:v>2.3649999999999999E-3</c:v>
                </c:pt>
                <c:pt idx="1597">
                  <c:v>2.3640000000000002E-3</c:v>
                </c:pt>
                <c:pt idx="1598">
                  <c:v>2.3649999999999999E-3</c:v>
                </c:pt>
                <c:pt idx="1599">
                  <c:v>2.3670000000000002E-3</c:v>
                </c:pt>
                <c:pt idx="1600">
                  <c:v>2.372E-3</c:v>
                </c:pt>
                <c:pt idx="1601">
                  <c:v>2.3779999999999999E-3</c:v>
                </c:pt>
                <c:pt idx="1602">
                  <c:v>2.3860000000000001E-3</c:v>
                </c:pt>
                <c:pt idx="1603">
                  <c:v>2.395E-3</c:v>
                </c:pt>
                <c:pt idx="1604">
                  <c:v>2.4060000000000002E-3</c:v>
                </c:pt>
                <c:pt idx="1605">
                  <c:v>2.4190000000000001E-3</c:v>
                </c:pt>
                <c:pt idx="1606">
                  <c:v>2.434E-3</c:v>
                </c:pt>
                <c:pt idx="1607">
                  <c:v>2.4510000000000001E-3</c:v>
                </c:pt>
                <c:pt idx="1608">
                  <c:v>2.4689999999999998E-3</c:v>
                </c:pt>
                <c:pt idx="1609">
                  <c:v>2.4889999999999999E-3</c:v>
                </c:pt>
                <c:pt idx="1610">
                  <c:v>2.5110000000000002E-3</c:v>
                </c:pt>
                <c:pt idx="1611">
                  <c:v>2.5339999999999998E-3</c:v>
                </c:pt>
                <c:pt idx="1612">
                  <c:v>2.5590000000000001E-3</c:v>
                </c:pt>
                <c:pt idx="1613">
                  <c:v>2.5860000000000002E-3</c:v>
                </c:pt>
                <c:pt idx="1614">
                  <c:v>2.6150000000000001E-3</c:v>
                </c:pt>
                <c:pt idx="1615">
                  <c:v>2.6450000000000002E-3</c:v>
                </c:pt>
                <c:pt idx="1616">
                  <c:v>2.6770000000000001E-3</c:v>
                </c:pt>
                <c:pt idx="1617">
                  <c:v>2.7109999999999999E-3</c:v>
                </c:pt>
                <c:pt idx="1618">
                  <c:v>2.7469999999999999E-3</c:v>
                </c:pt>
                <c:pt idx="1619">
                  <c:v>2.784E-3</c:v>
                </c:pt>
                <c:pt idx="1620">
                  <c:v>2.823E-3</c:v>
                </c:pt>
                <c:pt idx="1621">
                  <c:v>2.8639999999999998E-3</c:v>
                </c:pt>
                <c:pt idx="1622">
                  <c:v>2.9069999999999999E-3</c:v>
                </c:pt>
                <c:pt idx="1623">
                  <c:v>2.9510000000000001E-3</c:v>
                </c:pt>
                <c:pt idx="1624">
                  <c:v>2.9970000000000001E-3</c:v>
                </c:pt>
                <c:pt idx="1625">
                  <c:v>3.045E-3</c:v>
                </c:pt>
                <c:pt idx="1626">
                  <c:v>3.094E-3</c:v>
                </c:pt>
                <c:pt idx="1627">
                  <c:v>3.1459999999999999E-3</c:v>
                </c:pt>
                <c:pt idx="1628">
                  <c:v>3.199E-3</c:v>
                </c:pt>
                <c:pt idx="1629">
                  <c:v>3.2529999999999998E-3</c:v>
                </c:pt>
                <c:pt idx="1630">
                  <c:v>3.31E-3</c:v>
                </c:pt>
                <c:pt idx="1631">
                  <c:v>3.3679999999999999E-3</c:v>
                </c:pt>
                <c:pt idx="1632">
                  <c:v>3.31E-3</c:v>
                </c:pt>
                <c:pt idx="1633">
                  <c:v>3.2529999999999998E-3</c:v>
                </c:pt>
                <c:pt idx="1634">
                  <c:v>3.199E-3</c:v>
                </c:pt>
                <c:pt idx="1635">
                  <c:v>3.1459999999999999E-3</c:v>
                </c:pt>
                <c:pt idx="1636">
                  <c:v>3.094E-3</c:v>
                </c:pt>
                <c:pt idx="1637">
                  <c:v>3.045E-3</c:v>
                </c:pt>
                <c:pt idx="1638">
                  <c:v>2.9970000000000001E-3</c:v>
                </c:pt>
                <c:pt idx="1639">
                  <c:v>2.9510000000000001E-3</c:v>
                </c:pt>
                <c:pt idx="1640">
                  <c:v>2.9069999999999999E-3</c:v>
                </c:pt>
                <c:pt idx="1641">
                  <c:v>2.8639999999999998E-3</c:v>
                </c:pt>
                <c:pt idx="1642">
                  <c:v>2.823E-3</c:v>
                </c:pt>
                <c:pt idx="1643">
                  <c:v>2.784E-3</c:v>
                </c:pt>
                <c:pt idx="1644">
                  <c:v>2.7469999999999999E-3</c:v>
                </c:pt>
                <c:pt idx="1645">
                  <c:v>2.7109999999999999E-3</c:v>
                </c:pt>
                <c:pt idx="1646">
                  <c:v>2.6770000000000001E-3</c:v>
                </c:pt>
                <c:pt idx="1647">
                  <c:v>2.6450000000000002E-3</c:v>
                </c:pt>
                <c:pt idx="1648">
                  <c:v>2.6150000000000001E-3</c:v>
                </c:pt>
                <c:pt idx="1649">
                  <c:v>2.5860000000000002E-3</c:v>
                </c:pt>
                <c:pt idx="1650">
                  <c:v>2.5590000000000001E-3</c:v>
                </c:pt>
                <c:pt idx="1651">
                  <c:v>2.5339999999999998E-3</c:v>
                </c:pt>
                <c:pt idx="1652">
                  <c:v>2.5110000000000002E-3</c:v>
                </c:pt>
                <c:pt idx="1653">
                  <c:v>2.4889999999999999E-3</c:v>
                </c:pt>
                <c:pt idx="1654">
                  <c:v>2.4689999999999998E-3</c:v>
                </c:pt>
                <c:pt idx="1655">
                  <c:v>2.4510000000000001E-3</c:v>
                </c:pt>
                <c:pt idx="1656">
                  <c:v>2.434E-3</c:v>
                </c:pt>
                <c:pt idx="1657">
                  <c:v>2.4190000000000001E-3</c:v>
                </c:pt>
                <c:pt idx="1658">
                  <c:v>2.4060000000000002E-3</c:v>
                </c:pt>
                <c:pt idx="1659">
                  <c:v>2.395E-3</c:v>
                </c:pt>
                <c:pt idx="1660">
                  <c:v>2.3860000000000001E-3</c:v>
                </c:pt>
                <c:pt idx="1661">
                  <c:v>2.3779999999999999E-3</c:v>
                </c:pt>
                <c:pt idx="1662">
                  <c:v>2.372E-3</c:v>
                </c:pt>
                <c:pt idx="1663">
                  <c:v>2.3670000000000002E-3</c:v>
                </c:pt>
                <c:pt idx="1664">
                  <c:v>2.3649999999999999E-3</c:v>
                </c:pt>
                <c:pt idx="1665">
                  <c:v>2.3640000000000002E-3</c:v>
                </c:pt>
                <c:pt idx="1666">
                  <c:v>2.3649999999999999E-3</c:v>
                </c:pt>
                <c:pt idx="1667">
                  <c:v>2.3670000000000002E-3</c:v>
                </c:pt>
                <c:pt idx="1668">
                  <c:v>2.372E-3</c:v>
                </c:pt>
                <c:pt idx="1669">
                  <c:v>2.3779999999999999E-3</c:v>
                </c:pt>
                <c:pt idx="1670">
                  <c:v>2.385E-3</c:v>
                </c:pt>
                <c:pt idx="1671">
                  <c:v>2.395E-3</c:v>
                </c:pt>
                <c:pt idx="1672">
                  <c:v>2.4060000000000002E-3</c:v>
                </c:pt>
                <c:pt idx="1673">
                  <c:v>2.4190000000000001E-3</c:v>
                </c:pt>
                <c:pt idx="1674">
                  <c:v>2.434E-3</c:v>
                </c:pt>
                <c:pt idx="1675">
                  <c:v>2.4510000000000001E-3</c:v>
                </c:pt>
                <c:pt idx="1676">
                  <c:v>2.4689999999999998E-3</c:v>
                </c:pt>
                <c:pt idx="1677">
                  <c:v>2.4889999999999999E-3</c:v>
                </c:pt>
                <c:pt idx="1678">
                  <c:v>2.5110000000000002E-3</c:v>
                </c:pt>
                <c:pt idx="1679">
                  <c:v>2.5339999999999998E-3</c:v>
                </c:pt>
                <c:pt idx="1680">
                  <c:v>2.5590000000000001E-3</c:v>
                </c:pt>
                <c:pt idx="1681">
                  <c:v>2.5860000000000002E-3</c:v>
                </c:pt>
                <c:pt idx="1682">
                  <c:v>2.6150000000000001E-3</c:v>
                </c:pt>
                <c:pt idx="1683">
                  <c:v>2.6450000000000002E-3</c:v>
                </c:pt>
                <c:pt idx="1684">
                  <c:v>2.6779999999999998E-3</c:v>
                </c:pt>
                <c:pt idx="1685">
                  <c:v>2.7109999999999999E-3</c:v>
                </c:pt>
                <c:pt idx="1686">
                  <c:v>2.7469999999999999E-3</c:v>
                </c:pt>
                <c:pt idx="1687">
                  <c:v>2.784E-3</c:v>
                </c:pt>
                <c:pt idx="1688">
                  <c:v>2.823E-3</c:v>
                </c:pt>
                <c:pt idx="1689">
                  <c:v>2.8639999999999998E-3</c:v>
                </c:pt>
                <c:pt idx="1690">
                  <c:v>2.9069999999999999E-3</c:v>
                </c:pt>
                <c:pt idx="1691">
                  <c:v>2.9510000000000001E-3</c:v>
                </c:pt>
                <c:pt idx="1692">
                  <c:v>2.9970000000000001E-3</c:v>
                </c:pt>
                <c:pt idx="1693">
                  <c:v>3.045E-3</c:v>
                </c:pt>
                <c:pt idx="1694">
                  <c:v>3.094E-3</c:v>
                </c:pt>
                <c:pt idx="1695">
                  <c:v>3.1459999999999999E-3</c:v>
                </c:pt>
                <c:pt idx="1696">
                  <c:v>3.199E-3</c:v>
                </c:pt>
                <c:pt idx="1697">
                  <c:v>3.2529999999999998E-3</c:v>
                </c:pt>
                <c:pt idx="1698">
                  <c:v>3.31E-3</c:v>
                </c:pt>
                <c:pt idx="1699">
                  <c:v>3.3679999999999999E-3</c:v>
                </c:pt>
                <c:pt idx="1700">
                  <c:v>3.31E-3</c:v>
                </c:pt>
                <c:pt idx="1701">
                  <c:v>3.2529999999999998E-3</c:v>
                </c:pt>
                <c:pt idx="1702">
                  <c:v>3.199E-3</c:v>
                </c:pt>
                <c:pt idx="1703">
                  <c:v>3.1459999999999999E-3</c:v>
                </c:pt>
                <c:pt idx="1704">
                  <c:v>3.094E-3</c:v>
                </c:pt>
                <c:pt idx="1705">
                  <c:v>3.045E-3</c:v>
                </c:pt>
                <c:pt idx="1706">
                  <c:v>2.9970000000000001E-3</c:v>
                </c:pt>
                <c:pt idx="1707">
                  <c:v>2.9510000000000001E-3</c:v>
                </c:pt>
                <c:pt idx="1708">
                  <c:v>2.9069999999999999E-3</c:v>
                </c:pt>
                <c:pt idx="1709">
                  <c:v>2.8639999999999998E-3</c:v>
                </c:pt>
                <c:pt idx="1710">
                  <c:v>2.823E-3</c:v>
                </c:pt>
                <c:pt idx="1711">
                  <c:v>2.784E-3</c:v>
                </c:pt>
                <c:pt idx="1712">
                  <c:v>2.7469999999999999E-3</c:v>
                </c:pt>
                <c:pt idx="1713">
                  <c:v>2.7109999999999999E-3</c:v>
                </c:pt>
                <c:pt idx="1714">
                  <c:v>2.6770000000000001E-3</c:v>
                </c:pt>
                <c:pt idx="1715">
                  <c:v>2.6450000000000002E-3</c:v>
                </c:pt>
                <c:pt idx="1716">
                  <c:v>2.6150000000000001E-3</c:v>
                </c:pt>
                <c:pt idx="1717">
                  <c:v>2.5860000000000002E-3</c:v>
                </c:pt>
                <c:pt idx="1718">
                  <c:v>2.5590000000000001E-3</c:v>
                </c:pt>
                <c:pt idx="1719">
                  <c:v>2.5339999999999998E-3</c:v>
                </c:pt>
                <c:pt idx="1720">
                  <c:v>2.5110000000000002E-3</c:v>
                </c:pt>
                <c:pt idx="1721">
                  <c:v>2.4889999999999999E-3</c:v>
                </c:pt>
                <c:pt idx="1722">
                  <c:v>2.4689999999999998E-3</c:v>
                </c:pt>
                <c:pt idx="1723">
                  <c:v>2.4510000000000001E-3</c:v>
                </c:pt>
                <c:pt idx="1724">
                  <c:v>2.434E-3</c:v>
                </c:pt>
                <c:pt idx="1725">
                  <c:v>2.4190000000000001E-3</c:v>
                </c:pt>
                <c:pt idx="1726">
                  <c:v>2.4060000000000002E-3</c:v>
                </c:pt>
                <c:pt idx="1727">
                  <c:v>2.395E-3</c:v>
                </c:pt>
                <c:pt idx="1728">
                  <c:v>2.3860000000000001E-3</c:v>
                </c:pt>
                <c:pt idx="1729">
                  <c:v>2.3779999999999999E-3</c:v>
                </c:pt>
                <c:pt idx="1730">
                  <c:v>2.372E-3</c:v>
                </c:pt>
                <c:pt idx="1731">
                  <c:v>2.3670000000000002E-3</c:v>
                </c:pt>
                <c:pt idx="1732">
                  <c:v>2.3649999999999999E-3</c:v>
                </c:pt>
                <c:pt idx="1733">
                  <c:v>2.3640000000000002E-3</c:v>
                </c:pt>
                <c:pt idx="1734">
                  <c:v>2.3649999999999999E-3</c:v>
                </c:pt>
                <c:pt idx="1735">
                  <c:v>2.3670000000000002E-3</c:v>
                </c:pt>
                <c:pt idx="1736">
                  <c:v>2.372E-3</c:v>
                </c:pt>
                <c:pt idx="1737">
                  <c:v>2.3779999999999999E-3</c:v>
                </c:pt>
                <c:pt idx="1738">
                  <c:v>2.385E-3</c:v>
                </c:pt>
                <c:pt idx="1739">
                  <c:v>2.395E-3</c:v>
                </c:pt>
                <c:pt idx="1740">
                  <c:v>2.4060000000000002E-3</c:v>
                </c:pt>
                <c:pt idx="1741">
                  <c:v>2.4190000000000001E-3</c:v>
                </c:pt>
                <c:pt idx="1742">
                  <c:v>2.434E-3</c:v>
                </c:pt>
                <c:pt idx="1743">
                  <c:v>2.4510000000000001E-3</c:v>
                </c:pt>
                <c:pt idx="1744">
                  <c:v>2.4689999999999998E-3</c:v>
                </c:pt>
                <c:pt idx="1745">
                  <c:v>2.4889999999999999E-3</c:v>
                </c:pt>
                <c:pt idx="1746">
                  <c:v>2.5110000000000002E-3</c:v>
                </c:pt>
                <c:pt idx="1747">
                  <c:v>2.5339999999999998E-3</c:v>
                </c:pt>
                <c:pt idx="1748">
                  <c:v>2.5590000000000001E-3</c:v>
                </c:pt>
                <c:pt idx="1749">
                  <c:v>2.5860000000000002E-3</c:v>
                </c:pt>
                <c:pt idx="1750">
                  <c:v>2.6150000000000001E-3</c:v>
                </c:pt>
                <c:pt idx="1751">
                  <c:v>2.6450000000000002E-3</c:v>
                </c:pt>
                <c:pt idx="1752">
                  <c:v>2.6770000000000001E-3</c:v>
                </c:pt>
                <c:pt idx="1753">
                  <c:v>2.7109999999999999E-3</c:v>
                </c:pt>
                <c:pt idx="1754">
                  <c:v>2.7469999999999999E-3</c:v>
                </c:pt>
                <c:pt idx="1755">
                  <c:v>2.784E-3</c:v>
                </c:pt>
                <c:pt idx="1756">
                  <c:v>2.823E-3</c:v>
                </c:pt>
                <c:pt idx="1757">
                  <c:v>2.8639999999999998E-3</c:v>
                </c:pt>
                <c:pt idx="1758">
                  <c:v>2.9069999999999999E-3</c:v>
                </c:pt>
                <c:pt idx="1759">
                  <c:v>2.9510000000000001E-3</c:v>
                </c:pt>
                <c:pt idx="1760">
                  <c:v>2.9970000000000001E-3</c:v>
                </c:pt>
                <c:pt idx="1761">
                  <c:v>3.045E-3</c:v>
                </c:pt>
                <c:pt idx="1762">
                  <c:v>3.094E-3</c:v>
                </c:pt>
                <c:pt idx="1763">
                  <c:v>3.1459999999999999E-3</c:v>
                </c:pt>
                <c:pt idx="1764">
                  <c:v>3.199E-3</c:v>
                </c:pt>
                <c:pt idx="1765">
                  <c:v>3.2529999999999998E-3</c:v>
                </c:pt>
                <c:pt idx="1766">
                  <c:v>3.31E-3</c:v>
                </c:pt>
                <c:pt idx="1767">
                  <c:v>3.3679999999999999E-3</c:v>
                </c:pt>
                <c:pt idx="1768">
                  <c:v>3.3140000000000001E-3</c:v>
                </c:pt>
                <c:pt idx="1769">
                  <c:v>3.2620000000000001E-3</c:v>
                </c:pt>
                <c:pt idx="1770">
                  <c:v>3.212E-3</c:v>
                </c:pt>
                <c:pt idx="1771">
                  <c:v>3.163E-3</c:v>
                </c:pt>
                <c:pt idx="1772">
                  <c:v>3.1159999999999998E-3</c:v>
                </c:pt>
                <c:pt idx="1773">
                  <c:v>3.0709999999999999E-3</c:v>
                </c:pt>
                <c:pt idx="1774">
                  <c:v>3.0279999999999999E-3</c:v>
                </c:pt>
                <c:pt idx="1775">
                  <c:v>2.9859999999999999E-3</c:v>
                </c:pt>
                <c:pt idx="1776">
                  <c:v>2.9459999999999998E-3</c:v>
                </c:pt>
                <c:pt idx="1777">
                  <c:v>2.908E-3</c:v>
                </c:pt>
                <c:pt idx="1778">
                  <c:v>2.8709999999999999E-3</c:v>
                </c:pt>
                <c:pt idx="1779">
                  <c:v>2.836E-3</c:v>
                </c:pt>
                <c:pt idx="1780">
                  <c:v>2.8029999999999999E-3</c:v>
                </c:pt>
                <c:pt idx="1781">
                  <c:v>2.7720000000000002E-3</c:v>
                </c:pt>
                <c:pt idx="1782">
                  <c:v>2.7430000000000002E-3</c:v>
                </c:pt>
                <c:pt idx="1783">
                  <c:v>2.715E-3</c:v>
                </c:pt>
                <c:pt idx="1784">
                  <c:v>2.689E-3</c:v>
                </c:pt>
                <c:pt idx="1785">
                  <c:v>2.6640000000000001E-3</c:v>
                </c:pt>
                <c:pt idx="1786">
                  <c:v>2.6419999999999998E-3</c:v>
                </c:pt>
                <c:pt idx="1787">
                  <c:v>2.6210000000000001E-3</c:v>
                </c:pt>
                <c:pt idx="1788">
                  <c:v>2.6020000000000001E-3</c:v>
                </c:pt>
                <c:pt idx="1789">
                  <c:v>2.5839999999999999E-3</c:v>
                </c:pt>
                <c:pt idx="1790">
                  <c:v>2.5690000000000001E-3</c:v>
                </c:pt>
                <c:pt idx="1791">
                  <c:v>2.555E-3</c:v>
                </c:pt>
                <c:pt idx="1792">
                  <c:v>2.5430000000000001E-3</c:v>
                </c:pt>
                <c:pt idx="1793">
                  <c:v>2.532E-3</c:v>
                </c:pt>
                <c:pt idx="1794">
                  <c:v>2.5240000000000002E-3</c:v>
                </c:pt>
                <c:pt idx="1795">
                  <c:v>2.5170000000000001E-3</c:v>
                </c:pt>
                <c:pt idx="1796">
                  <c:v>2.5119999999999999E-3</c:v>
                </c:pt>
                <c:pt idx="1797">
                  <c:v>2.5079999999999998E-3</c:v>
                </c:pt>
                <c:pt idx="1798">
                  <c:v>2.506E-3</c:v>
                </c:pt>
                <c:pt idx="1799">
                  <c:v>2.506E-3</c:v>
                </c:pt>
                <c:pt idx="1800">
                  <c:v>2.5079999999999998E-3</c:v>
                </c:pt>
                <c:pt idx="1801">
                  <c:v>2.5119999999999999E-3</c:v>
                </c:pt>
                <c:pt idx="1802">
                  <c:v>2.5170000000000001E-3</c:v>
                </c:pt>
                <c:pt idx="1803">
                  <c:v>2.5240000000000002E-3</c:v>
                </c:pt>
                <c:pt idx="1804">
                  <c:v>2.532E-3</c:v>
                </c:pt>
                <c:pt idx="1805">
                  <c:v>2.5430000000000001E-3</c:v>
                </c:pt>
                <c:pt idx="1806">
                  <c:v>2.555E-3</c:v>
                </c:pt>
                <c:pt idx="1807">
                  <c:v>2.5690000000000001E-3</c:v>
                </c:pt>
                <c:pt idx="1808">
                  <c:v>2.5839999999999999E-3</c:v>
                </c:pt>
                <c:pt idx="1809">
                  <c:v>2.6020000000000001E-3</c:v>
                </c:pt>
                <c:pt idx="1810">
                  <c:v>2.6210000000000001E-3</c:v>
                </c:pt>
                <c:pt idx="1811">
                  <c:v>2.6419999999999998E-3</c:v>
                </c:pt>
                <c:pt idx="1812">
                  <c:v>2.6640000000000001E-3</c:v>
                </c:pt>
                <c:pt idx="1813">
                  <c:v>2.689E-3</c:v>
                </c:pt>
                <c:pt idx="1814">
                  <c:v>2.715E-3</c:v>
                </c:pt>
                <c:pt idx="1815">
                  <c:v>2.7430000000000002E-3</c:v>
                </c:pt>
                <c:pt idx="1816">
                  <c:v>2.7720000000000002E-3</c:v>
                </c:pt>
                <c:pt idx="1817">
                  <c:v>2.8029999999999999E-3</c:v>
                </c:pt>
                <c:pt idx="1818">
                  <c:v>2.8370000000000001E-3</c:v>
                </c:pt>
                <c:pt idx="1819">
                  <c:v>2.8709999999999999E-3</c:v>
                </c:pt>
                <c:pt idx="1820">
                  <c:v>2.908E-3</c:v>
                </c:pt>
                <c:pt idx="1821">
                  <c:v>2.9459999999999998E-3</c:v>
                </c:pt>
                <c:pt idx="1822">
                  <c:v>2.9859999999999999E-3</c:v>
                </c:pt>
                <c:pt idx="1823">
                  <c:v>3.0279999999999999E-3</c:v>
                </c:pt>
                <c:pt idx="1824">
                  <c:v>3.0709999999999999E-3</c:v>
                </c:pt>
                <c:pt idx="1825">
                  <c:v>3.1159999999999998E-3</c:v>
                </c:pt>
                <c:pt idx="1826">
                  <c:v>3.163E-3</c:v>
                </c:pt>
                <c:pt idx="1827">
                  <c:v>3.212E-3</c:v>
                </c:pt>
                <c:pt idx="1828">
                  <c:v>3.2620000000000001E-3</c:v>
                </c:pt>
                <c:pt idx="1829">
                  <c:v>3.3140000000000001E-3</c:v>
                </c:pt>
                <c:pt idx="1830">
                  <c:v>3.3679999999999999E-3</c:v>
                </c:pt>
                <c:pt idx="1831">
                  <c:v>3.4129999999999998E-3</c:v>
                </c:pt>
                <c:pt idx="1832">
                  <c:v>3.46E-3</c:v>
                </c:pt>
                <c:pt idx="1833">
                  <c:v>3.509E-3</c:v>
                </c:pt>
                <c:pt idx="1834">
                  <c:v>3.5530000000000002E-3</c:v>
                </c:pt>
                <c:pt idx="1835">
                  <c:v>3.5990000000000002E-3</c:v>
                </c:pt>
                <c:pt idx="1836">
                  <c:v>3.5469999999999998E-3</c:v>
                </c:pt>
                <c:pt idx="1837">
                  <c:v>3.4970000000000001E-3</c:v>
                </c:pt>
                <c:pt idx="1838">
                  <c:v>3.4489999999999998E-3</c:v>
                </c:pt>
                <c:pt idx="1839">
                  <c:v>3.4020000000000001E-3</c:v>
                </c:pt>
                <c:pt idx="1840">
                  <c:v>3.3570000000000002E-3</c:v>
                </c:pt>
                <c:pt idx="1841">
                  <c:v>3.3140000000000001E-3</c:v>
                </c:pt>
                <c:pt idx="1842">
                  <c:v>3.2720000000000002E-3</c:v>
                </c:pt>
                <c:pt idx="1843">
                  <c:v>3.2330000000000002E-3</c:v>
                </c:pt>
                <c:pt idx="1844">
                  <c:v>3.1949999999999999E-3</c:v>
                </c:pt>
                <c:pt idx="1845">
                  <c:v>3.1580000000000002E-3</c:v>
                </c:pt>
                <c:pt idx="1846">
                  <c:v>3.124E-3</c:v>
                </c:pt>
                <c:pt idx="1847">
                  <c:v>3.091E-3</c:v>
                </c:pt>
                <c:pt idx="1848">
                  <c:v>3.0599999999999998E-3</c:v>
                </c:pt>
                <c:pt idx="1849">
                  <c:v>3.0309999999999998E-3</c:v>
                </c:pt>
                <c:pt idx="1850">
                  <c:v>3.003E-3</c:v>
                </c:pt>
                <c:pt idx="1851">
                  <c:v>2.977E-3</c:v>
                </c:pt>
                <c:pt idx="1852">
                  <c:v>2.9529999999999999E-3</c:v>
                </c:pt>
                <c:pt idx="1853">
                  <c:v>2.931E-3</c:v>
                </c:pt>
                <c:pt idx="1854">
                  <c:v>2.9099999999999998E-3</c:v>
                </c:pt>
                <c:pt idx="1855">
                  <c:v>2.8909999999999999E-3</c:v>
                </c:pt>
                <c:pt idx="1856">
                  <c:v>2.8739999999999998E-3</c:v>
                </c:pt>
                <c:pt idx="1857">
                  <c:v>2.859E-3</c:v>
                </c:pt>
                <c:pt idx="1858">
                  <c:v>2.8449999999999999E-3</c:v>
                </c:pt>
                <c:pt idx="1859">
                  <c:v>2.833E-3</c:v>
                </c:pt>
                <c:pt idx="1860">
                  <c:v>2.823E-3</c:v>
                </c:pt>
                <c:pt idx="1861">
                  <c:v>2.8140000000000001E-3</c:v>
                </c:pt>
                <c:pt idx="1862">
                  <c:v>2.8080000000000002E-3</c:v>
                </c:pt>
                <c:pt idx="1863">
                  <c:v>2.8029999999999999E-3</c:v>
                </c:pt>
                <c:pt idx="1864">
                  <c:v>2.7989999999999998E-3</c:v>
                </c:pt>
                <c:pt idx="1865">
                  <c:v>2.7980000000000001E-3</c:v>
                </c:pt>
                <c:pt idx="1866">
                  <c:v>2.7980000000000001E-3</c:v>
                </c:pt>
                <c:pt idx="1867">
                  <c:v>2.8E-3</c:v>
                </c:pt>
                <c:pt idx="1868">
                  <c:v>2.8040000000000001E-3</c:v>
                </c:pt>
                <c:pt idx="1869">
                  <c:v>2.8089999999999999E-3</c:v>
                </c:pt>
                <c:pt idx="1870">
                  <c:v>2.8159999999999999E-3</c:v>
                </c:pt>
                <c:pt idx="1871">
                  <c:v>2.8249999999999998E-3</c:v>
                </c:pt>
                <c:pt idx="1872">
                  <c:v>2.836E-3</c:v>
                </c:pt>
                <c:pt idx="1873">
                  <c:v>2.8479999999999998E-3</c:v>
                </c:pt>
                <c:pt idx="1874">
                  <c:v>2.862E-3</c:v>
                </c:pt>
                <c:pt idx="1875">
                  <c:v>2.8779999999999999E-3</c:v>
                </c:pt>
                <c:pt idx="1876">
                  <c:v>2.8960000000000001E-3</c:v>
                </c:pt>
                <c:pt idx="1877">
                  <c:v>2.9150000000000001E-3</c:v>
                </c:pt>
                <c:pt idx="1878">
                  <c:v>2.9359999999999998E-3</c:v>
                </c:pt>
                <c:pt idx="1879">
                  <c:v>2.9589999999999998E-3</c:v>
                </c:pt>
                <c:pt idx="1880">
                  <c:v>2.983E-3</c:v>
                </c:pt>
                <c:pt idx="1881">
                  <c:v>3.0100000000000001E-3</c:v>
                </c:pt>
                <c:pt idx="1882">
                  <c:v>3.0379999999999999E-3</c:v>
                </c:pt>
                <c:pt idx="1883">
                  <c:v>3.068E-3</c:v>
                </c:pt>
                <c:pt idx="1884">
                  <c:v>3.0990000000000002E-3</c:v>
                </c:pt>
                <c:pt idx="1885">
                  <c:v>3.1319999999999998E-3</c:v>
                </c:pt>
                <c:pt idx="1886">
                  <c:v>3.1670000000000001E-3</c:v>
                </c:pt>
                <c:pt idx="1887">
                  <c:v>3.2039999999999998E-3</c:v>
                </c:pt>
                <c:pt idx="1888">
                  <c:v>3.2420000000000001E-3</c:v>
                </c:pt>
                <c:pt idx="1889">
                  <c:v>3.2829999999999999E-3</c:v>
                </c:pt>
                <c:pt idx="1890">
                  <c:v>3.3240000000000001E-3</c:v>
                </c:pt>
                <c:pt idx="1891">
                  <c:v>3.3679999999999999E-3</c:v>
                </c:pt>
                <c:pt idx="1892">
                  <c:v>3.398E-3</c:v>
                </c:pt>
                <c:pt idx="1893">
                  <c:v>3.4299999999999999E-3</c:v>
                </c:pt>
                <c:pt idx="1894">
                  <c:v>3.4629999999999999E-3</c:v>
                </c:pt>
                <c:pt idx="1895">
                  <c:v>3.4979999999999998E-3</c:v>
                </c:pt>
                <c:pt idx="1896">
                  <c:v>3.5249999999999999E-3</c:v>
                </c:pt>
                <c:pt idx="1897">
                  <c:v>3.5530000000000002E-3</c:v>
                </c:pt>
                <c:pt idx="1898">
                  <c:v>3.5829999999999998E-3</c:v>
                </c:pt>
                <c:pt idx="1899">
                  <c:v>3.614E-3</c:v>
                </c:pt>
                <c:pt idx="1900">
                  <c:v>3.6470000000000001E-3</c:v>
                </c:pt>
                <c:pt idx="1901">
                  <c:v>3.6830000000000001E-3</c:v>
                </c:pt>
                <c:pt idx="1902">
                  <c:v>3.7060000000000001E-3</c:v>
                </c:pt>
                <c:pt idx="1903">
                  <c:v>3.7309999999999999E-3</c:v>
                </c:pt>
                <c:pt idx="1904">
                  <c:v>3.673E-3</c:v>
                </c:pt>
                <c:pt idx="1905">
                  <c:v>3.617E-3</c:v>
                </c:pt>
                <c:pt idx="1906">
                  <c:v>3.5630000000000002E-3</c:v>
                </c:pt>
                <c:pt idx="1907">
                  <c:v>3.5100000000000001E-3</c:v>
                </c:pt>
                <c:pt idx="1908">
                  <c:v>3.46E-3</c:v>
                </c:pt>
                <c:pt idx="1909">
                  <c:v>3.411E-3</c:v>
                </c:pt>
                <c:pt idx="1910">
                  <c:v>3.3630000000000001E-3</c:v>
                </c:pt>
                <c:pt idx="1911">
                  <c:v>3.3180000000000002E-3</c:v>
                </c:pt>
                <c:pt idx="1912">
                  <c:v>3.274E-3</c:v>
                </c:pt>
                <c:pt idx="1913">
                  <c:v>3.2320000000000001E-3</c:v>
                </c:pt>
                <c:pt idx="1914">
                  <c:v>3.192E-3</c:v>
                </c:pt>
                <c:pt idx="1915">
                  <c:v>3.153E-3</c:v>
                </c:pt>
                <c:pt idx="1916">
                  <c:v>3.1159999999999998E-3</c:v>
                </c:pt>
                <c:pt idx="1917">
                  <c:v>3.081E-3</c:v>
                </c:pt>
                <c:pt idx="1918">
                  <c:v>3.0479999999999999E-3</c:v>
                </c:pt>
                <c:pt idx="1919">
                  <c:v>3.016E-3</c:v>
                </c:pt>
                <c:pt idx="1920">
                  <c:v>2.9859999999999999E-3</c:v>
                </c:pt>
                <c:pt idx="1921">
                  <c:v>2.9580000000000001E-3</c:v>
                </c:pt>
                <c:pt idx="1922">
                  <c:v>2.9320000000000001E-3</c:v>
                </c:pt>
                <c:pt idx="1923">
                  <c:v>2.9069999999999999E-3</c:v>
                </c:pt>
                <c:pt idx="1924">
                  <c:v>2.8839999999999998E-3</c:v>
                </c:pt>
                <c:pt idx="1925">
                  <c:v>2.8630000000000001E-3</c:v>
                </c:pt>
                <c:pt idx="1926">
                  <c:v>2.8440000000000002E-3</c:v>
                </c:pt>
                <c:pt idx="1927">
                  <c:v>2.826E-3</c:v>
                </c:pt>
                <c:pt idx="1928">
                  <c:v>2.81E-3</c:v>
                </c:pt>
                <c:pt idx="1929">
                  <c:v>2.7959999999999999E-3</c:v>
                </c:pt>
                <c:pt idx="1930">
                  <c:v>2.7829999999999999E-3</c:v>
                </c:pt>
                <c:pt idx="1931">
                  <c:v>2.7720000000000002E-3</c:v>
                </c:pt>
                <c:pt idx="1932">
                  <c:v>2.7629999999999998E-3</c:v>
                </c:pt>
                <c:pt idx="1933">
                  <c:v>2.7560000000000002E-3</c:v>
                </c:pt>
                <c:pt idx="1934">
                  <c:v>2.7499999999999998E-3</c:v>
                </c:pt>
                <c:pt idx="1935">
                  <c:v>2.7469999999999999E-3</c:v>
                </c:pt>
                <c:pt idx="1936">
                  <c:v>2.745E-3</c:v>
                </c:pt>
                <c:pt idx="1937">
                  <c:v>2.7439999999999999E-3</c:v>
                </c:pt>
                <c:pt idx="1938">
                  <c:v>2.7460000000000002E-3</c:v>
                </c:pt>
                <c:pt idx="1939">
                  <c:v>2.7490000000000001E-3</c:v>
                </c:pt>
                <c:pt idx="1940">
                  <c:v>2.7539999999999999E-3</c:v>
                </c:pt>
                <c:pt idx="1941">
                  <c:v>2.7599999999999999E-3</c:v>
                </c:pt>
                <c:pt idx="1942">
                  <c:v>2.7690000000000002E-3</c:v>
                </c:pt>
                <c:pt idx="1943">
                  <c:v>2.7789999999999998E-3</c:v>
                </c:pt>
                <c:pt idx="1944">
                  <c:v>2.7899999999999999E-3</c:v>
                </c:pt>
                <c:pt idx="1945">
                  <c:v>2.8040000000000001E-3</c:v>
                </c:pt>
                <c:pt idx="1946">
                  <c:v>2.8189999999999999E-3</c:v>
                </c:pt>
                <c:pt idx="1947">
                  <c:v>2.836E-3</c:v>
                </c:pt>
                <c:pt idx="1948">
                  <c:v>2.8549999999999999E-3</c:v>
                </c:pt>
                <c:pt idx="1949">
                  <c:v>2.8760000000000001E-3</c:v>
                </c:pt>
                <c:pt idx="1950">
                  <c:v>2.898E-3</c:v>
                </c:pt>
                <c:pt idx="1951">
                  <c:v>2.9220000000000001E-3</c:v>
                </c:pt>
                <c:pt idx="1952">
                  <c:v>2.9480000000000001E-3</c:v>
                </c:pt>
                <c:pt idx="1953">
                  <c:v>2.9750000000000002E-3</c:v>
                </c:pt>
                <c:pt idx="1954">
                  <c:v>3.0040000000000002E-3</c:v>
                </c:pt>
                <c:pt idx="1955">
                  <c:v>3.0349999999999999E-3</c:v>
                </c:pt>
                <c:pt idx="1956">
                  <c:v>3.068E-3</c:v>
                </c:pt>
                <c:pt idx="1957">
                  <c:v>3.1020000000000002E-3</c:v>
                </c:pt>
                <c:pt idx="1958">
                  <c:v>3.1189999999999998E-3</c:v>
                </c:pt>
                <c:pt idx="1959">
                  <c:v>3.1380000000000002E-3</c:v>
                </c:pt>
                <c:pt idx="1960">
                  <c:v>3.1589999999999999E-3</c:v>
                </c:pt>
                <c:pt idx="1961">
                  <c:v>3.1809999999999998E-3</c:v>
                </c:pt>
                <c:pt idx="1962">
                  <c:v>3.2060000000000001E-3</c:v>
                </c:pt>
                <c:pt idx="1963">
                  <c:v>3.2309999999999999E-3</c:v>
                </c:pt>
                <c:pt idx="1964">
                  <c:v>3.2590000000000002E-3</c:v>
                </c:pt>
                <c:pt idx="1965">
                  <c:v>3.2720000000000002E-3</c:v>
                </c:pt>
                <c:pt idx="1966">
                  <c:v>3.2859999999999999E-3</c:v>
                </c:pt>
                <c:pt idx="1967">
                  <c:v>3.3019999999999998E-3</c:v>
                </c:pt>
                <c:pt idx="1968">
                  <c:v>3.3189999999999999E-3</c:v>
                </c:pt>
                <c:pt idx="1969">
                  <c:v>3.339E-3</c:v>
                </c:pt>
                <c:pt idx="1970">
                  <c:v>3.3530000000000001E-3</c:v>
                </c:pt>
                <c:pt idx="1971">
                  <c:v>3.3679999999999999E-3</c:v>
                </c:pt>
                <c:pt idx="1972">
                  <c:v>3.3210000000000002E-3</c:v>
                </c:pt>
                <c:pt idx="1973">
                  <c:v>3.2750000000000001E-3</c:v>
                </c:pt>
                <c:pt idx="1974">
                  <c:v>3.2309999999999999E-3</c:v>
                </c:pt>
                <c:pt idx="1975">
                  <c:v>3.1879999999999999E-3</c:v>
                </c:pt>
                <c:pt idx="1976">
                  <c:v>3.1480000000000002E-3</c:v>
                </c:pt>
                <c:pt idx="1977">
                  <c:v>3.1089999999999998E-3</c:v>
                </c:pt>
                <c:pt idx="1978">
                  <c:v>3.0720000000000001E-3</c:v>
                </c:pt>
                <c:pt idx="1979">
                  <c:v>3.0370000000000002E-3</c:v>
                </c:pt>
                <c:pt idx="1980">
                  <c:v>3.003E-3</c:v>
                </c:pt>
                <c:pt idx="1981">
                  <c:v>2.9710000000000001E-3</c:v>
                </c:pt>
                <c:pt idx="1982">
                  <c:v>2.941E-3</c:v>
                </c:pt>
                <c:pt idx="1983">
                  <c:v>2.9129999999999998E-3</c:v>
                </c:pt>
                <c:pt idx="1984">
                  <c:v>2.8860000000000001E-3</c:v>
                </c:pt>
                <c:pt idx="1985">
                  <c:v>2.8609999999999998E-3</c:v>
                </c:pt>
                <c:pt idx="1986">
                  <c:v>2.8379999999999998E-3</c:v>
                </c:pt>
                <c:pt idx="1987">
                  <c:v>2.8159999999999999E-3</c:v>
                </c:pt>
                <c:pt idx="1988">
                  <c:v>2.7959999999999999E-3</c:v>
                </c:pt>
                <c:pt idx="1989">
                  <c:v>2.7780000000000001E-3</c:v>
                </c:pt>
                <c:pt idx="1990">
                  <c:v>2.7620000000000001E-3</c:v>
                </c:pt>
                <c:pt idx="1991">
                  <c:v>2.748E-3</c:v>
                </c:pt>
                <c:pt idx="1992">
                  <c:v>2.735E-3</c:v>
                </c:pt>
                <c:pt idx="1993">
                  <c:v>2.7239999999999999E-3</c:v>
                </c:pt>
                <c:pt idx="1994">
                  <c:v>2.715E-3</c:v>
                </c:pt>
                <c:pt idx="1995">
                  <c:v>2.7070000000000002E-3</c:v>
                </c:pt>
                <c:pt idx="1996">
                  <c:v>2.7009999999999998E-3</c:v>
                </c:pt>
                <c:pt idx="1997">
                  <c:v>2.6970000000000002E-3</c:v>
                </c:pt>
                <c:pt idx="1998">
                  <c:v>2.6949999999999999E-3</c:v>
                </c:pt>
                <c:pt idx="1999">
                  <c:v>2.6940000000000002E-3</c:v>
                </c:pt>
                <c:pt idx="2000">
                  <c:v>2.6949999999999999E-3</c:v>
                </c:pt>
                <c:pt idx="2001">
                  <c:v>2.6979999999999999E-3</c:v>
                </c:pt>
                <c:pt idx="2002">
                  <c:v>2.7030000000000001E-3</c:v>
                </c:pt>
                <c:pt idx="2003">
                  <c:v>2.709E-3</c:v>
                </c:pt>
                <c:pt idx="2004">
                  <c:v>2.7169999999999998E-3</c:v>
                </c:pt>
                <c:pt idx="2005">
                  <c:v>2.7269999999999998E-3</c:v>
                </c:pt>
                <c:pt idx="2006">
                  <c:v>2.7390000000000001E-3</c:v>
                </c:pt>
                <c:pt idx="2007">
                  <c:v>2.7520000000000001E-3</c:v>
                </c:pt>
                <c:pt idx="2008">
                  <c:v>2.7669999999999999E-3</c:v>
                </c:pt>
                <c:pt idx="2009">
                  <c:v>2.784E-3</c:v>
                </c:pt>
                <c:pt idx="2010">
                  <c:v>2.8019999999999998E-3</c:v>
                </c:pt>
                <c:pt idx="2011">
                  <c:v>2.8219999999999999E-3</c:v>
                </c:pt>
                <c:pt idx="2012">
                  <c:v>2.8440000000000002E-3</c:v>
                </c:pt>
                <c:pt idx="2013">
                  <c:v>2.8679999999999999E-3</c:v>
                </c:pt>
                <c:pt idx="2014">
                  <c:v>2.8930000000000002E-3</c:v>
                </c:pt>
                <c:pt idx="2015">
                  <c:v>2.921E-3</c:v>
                </c:pt>
                <c:pt idx="2016">
                  <c:v>2.9499999999999999E-3</c:v>
                </c:pt>
                <c:pt idx="2017">
                  <c:v>2.98E-3</c:v>
                </c:pt>
                <c:pt idx="2018">
                  <c:v>3.0130000000000001E-3</c:v>
                </c:pt>
                <c:pt idx="2019">
                  <c:v>3.0469999999999998E-3</c:v>
                </c:pt>
                <c:pt idx="2020">
                  <c:v>3.0569999999999998E-3</c:v>
                </c:pt>
                <c:pt idx="2021">
                  <c:v>3.0690000000000001E-3</c:v>
                </c:pt>
                <c:pt idx="2022">
                  <c:v>3.0829999999999998E-3</c:v>
                </c:pt>
                <c:pt idx="2023">
                  <c:v>3.0990000000000002E-3</c:v>
                </c:pt>
                <c:pt idx="2024">
                  <c:v>3.1159999999999998E-3</c:v>
                </c:pt>
                <c:pt idx="2025">
                  <c:v>3.1350000000000002E-3</c:v>
                </c:pt>
                <c:pt idx="2026">
                  <c:v>3.1459999999999999E-3</c:v>
                </c:pt>
                <c:pt idx="2027">
                  <c:v>3.1580000000000002E-3</c:v>
                </c:pt>
                <c:pt idx="2028">
                  <c:v>3.1719999999999999E-3</c:v>
                </c:pt>
                <c:pt idx="2029">
                  <c:v>3.1879999999999999E-3</c:v>
                </c:pt>
                <c:pt idx="2030">
                  <c:v>3.2060000000000001E-3</c:v>
                </c:pt>
                <c:pt idx="2031">
                  <c:v>3.225E-3</c:v>
                </c:pt>
                <c:pt idx="2032">
                  <c:v>3.238E-3</c:v>
                </c:pt>
                <c:pt idx="2033">
                  <c:v>3.2520000000000001E-3</c:v>
                </c:pt>
                <c:pt idx="2034">
                  <c:v>3.2680000000000001E-3</c:v>
                </c:pt>
                <c:pt idx="2035">
                  <c:v>3.2859999999999999E-3</c:v>
                </c:pt>
                <c:pt idx="2036">
                  <c:v>3.3059999999999999E-3</c:v>
                </c:pt>
                <c:pt idx="2037">
                  <c:v>3.3249999999999998E-3</c:v>
                </c:pt>
                <c:pt idx="2038">
                  <c:v>3.346E-3</c:v>
                </c:pt>
                <c:pt idx="2039">
                  <c:v>3.3679999999999999E-3</c:v>
                </c:pt>
                <c:pt idx="2040">
                  <c:v>3.3270000000000001E-3</c:v>
                </c:pt>
                <c:pt idx="2041">
                  <c:v>3.2880000000000001E-3</c:v>
                </c:pt>
                <c:pt idx="2042">
                  <c:v>3.2499999999999999E-3</c:v>
                </c:pt>
                <c:pt idx="2043">
                  <c:v>3.215E-3</c:v>
                </c:pt>
                <c:pt idx="2044">
                  <c:v>3.1809999999999998E-3</c:v>
                </c:pt>
                <c:pt idx="2045">
                  <c:v>3.1480000000000002E-3</c:v>
                </c:pt>
                <c:pt idx="2046">
                  <c:v>3.1180000000000001E-3</c:v>
                </c:pt>
                <c:pt idx="2047">
                  <c:v>3.0890000000000002E-3</c:v>
                </c:pt>
                <c:pt idx="2048">
                  <c:v>3.0620000000000001E-3</c:v>
                </c:pt>
                <c:pt idx="2049">
                  <c:v>3.0360000000000001E-3</c:v>
                </c:pt>
                <c:pt idx="2050">
                  <c:v>3.0130000000000001E-3</c:v>
                </c:pt>
                <c:pt idx="2051">
                  <c:v>2.9910000000000002E-3</c:v>
                </c:pt>
                <c:pt idx="2052">
                  <c:v>2.9710000000000001E-3</c:v>
                </c:pt>
                <c:pt idx="2053">
                  <c:v>2.9520000000000002E-3</c:v>
                </c:pt>
                <c:pt idx="2054">
                  <c:v>2.9359999999999998E-3</c:v>
                </c:pt>
                <c:pt idx="2055">
                  <c:v>2.921E-3</c:v>
                </c:pt>
                <c:pt idx="2056">
                  <c:v>2.908E-3</c:v>
                </c:pt>
                <c:pt idx="2057">
                  <c:v>2.8960000000000001E-3</c:v>
                </c:pt>
                <c:pt idx="2058">
                  <c:v>2.8860000000000001E-3</c:v>
                </c:pt>
                <c:pt idx="2059">
                  <c:v>2.8779999999999999E-3</c:v>
                </c:pt>
                <c:pt idx="2060">
                  <c:v>2.872E-3</c:v>
                </c:pt>
                <c:pt idx="2061">
                  <c:v>2.8679999999999999E-3</c:v>
                </c:pt>
                <c:pt idx="2062">
                  <c:v>2.8649999999999999E-3</c:v>
                </c:pt>
                <c:pt idx="2063">
                  <c:v>2.8639999999999998E-3</c:v>
                </c:pt>
                <c:pt idx="2064">
                  <c:v>2.8649999999999999E-3</c:v>
                </c:pt>
                <c:pt idx="2065">
                  <c:v>2.8670000000000002E-3</c:v>
                </c:pt>
                <c:pt idx="2066">
                  <c:v>2.8709999999999999E-3</c:v>
                </c:pt>
                <c:pt idx="2067">
                  <c:v>2.8770000000000002E-3</c:v>
                </c:pt>
                <c:pt idx="2068">
                  <c:v>2.885E-3</c:v>
                </c:pt>
                <c:pt idx="2069">
                  <c:v>2.8939999999999999E-3</c:v>
                </c:pt>
                <c:pt idx="2070">
                  <c:v>2.905E-3</c:v>
                </c:pt>
                <c:pt idx="2071">
                  <c:v>2.918E-3</c:v>
                </c:pt>
                <c:pt idx="2072">
                  <c:v>2.9329999999999998E-3</c:v>
                </c:pt>
                <c:pt idx="2073">
                  <c:v>2.9489999999999998E-3</c:v>
                </c:pt>
                <c:pt idx="2074">
                  <c:v>2.967E-3</c:v>
                </c:pt>
                <c:pt idx="2075">
                  <c:v>2.9870000000000001E-3</c:v>
                </c:pt>
                <c:pt idx="2076">
                  <c:v>3.009E-3</c:v>
                </c:pt>
                <c:pt idx="2077">
                  <c:v>3.032E-3</c:v>
                </c:pt>
                <c:pt idx="2078">
                  <c:v>3.0569999999999998E-3</c:v>
                </c:pt>
                <c:pt idx="2079">
                  <c:v>3.0660000000000001E-3</c:v>
                </c:pt>
                <c:pt idx="2080">
                  <c:v>3.078E-3</c:v>
                </c:pt>
                <c:pt idx="2081">
                  <c:v>3.091E-3</c:v>
                </c:pt>
                <c:pt idx="2082">
                  <c:v>3.1050000000000001E-3</c:v>
                </c:pt>
                <c:pt idx="2083">
                  <c:v>3.1210000000000001E-3</c:v>
                </c:pt>
                <c:pt idx="2084">
                  <c:v>3.14E-3</c:v>
                </c:pt>
                <c:pt idx="2085">
                  <c:v>3.1510000000000002E-3</c:v>
                </c:pt>
                <c:pt idx="2086">
                  <c:v>3.1649999999999998E-3</c:v>
                </c:pt>
                <c:pt idx="2087">
                  <c:v>3.1800000000000001E-3</c:v>
                </c:pt>
                <c:pt idx="2088">
                  <c:v>3.1970000000000002E-3</c:v>
                </c:pt>
                <c:pt idx="2089">
                  <c:v>3.2160000000000001E-3</c:v>
                </c:pt>
                <c:pt idx="2090">
                  <c:v>3.2360000000000002E-3</c:v>
                </c:pt>
                <c:pt idx="2091">
                  <c:v>3.2490000000000002E-3</c:v>
                </c:pt>
                <c:pt idx="2092">
                  <c:v>3.264E-3</c:v>
                </c:pt>
                <c:pt idx="2093">
                  <c:v>3.2810000000000001E-3</c:v>
                </c:pt>
                <c:pt idx="2094">
                  <c:v>3.3E-3</c:v>
                </c:pt>
                <c:pt idx="2095">
                  <c:v>3.32E-3</c:v>
                </c:pt>
                <c:pt idx="2096">
                  <c:v>3.3340000000000002E-3</c:v>
                </c:pt>
                <c:pt idx="2097">
                  <c:v>3.3500000000000001E-3</c:v>
                </c:pt>
                <c:pt idx="2098">
                  <c:v>3.3679999999999999E-3</c:v>
                </c:pt>
                <c:pt idx="2099">
                  <c:v>3.3760000000000001E-3</c:v>
                </c:pt>
                <c:pt idx="2100">
                  <c:v>3.3860000000000001E-3</c:v>
                </c:pt>
                <c:pt idx="2101">
                  <c:v>3.3969999999999998E-3</c:v>
                </c:pt>
                <c:pt idx="2102">
                  <c:v>3.4099999999999998E-3</c:v>
                </c:pt>
                <c:pt idx="2103">
                  <c:v>3.4250000000000001E-3</c:v>
                </c:pt>
                <c:pt idx="2104">
                  <c:v>3.441E-3</c:v>
                </c:pt>
                <c:pt idx="2105">
                  <c:v>3.4589999999999998E-3</c:v>
                </c:pt>
                <c:pt idx="2106">
                  <c:v>3.4789999999999999E-3</c:v>
                </c:pt>
                <c:pt idx="2107">
                  <c:v>3.5010000000000002E-3</c:v>
                </c:pt>
                <c:pt idx="2108">
                  <c:v>3.47E-3</c:v>
                </c:pt>
                <c:pt idx="2109">
                  <c:v>3.4399999999999999E-3</c:v>
                </c:pt>
                <c:pt idx="2110">
                  <c:v>3.4129999999999998E-3</c:v>
                </c:pt>
                <c:pt idx="2111">
                  <c:v>3.3869999999999998E-3</c:v>
                </c:pt>
                <c:pt idx="2112">
                  <c:v>3.3630000000000001E-3</c:v>
                </c:pt>
                <c:pt idx="2113">
                  <c:v>3.3400000000000001E-3</c:v>
                </c:pt>
                <c:pt idx="2114">
                  <c:v>3.3189999999999999E-3</c:v>
                </c:pt>
                <c:pt idx="2115">
                  <c:v>3.3E-3</c:v>
                </c:pt>
                <c:pt idx="2116">
                  <c:v>3.2829999999999999E-3</c:v>
                </c:pt>
                <c:pt idx="2117">
                  <c:v>3.2680000000000001E-3</c:v>
                </c:pt>
                <c:pt idx="2118">
                  <c:v>3.2539999999999999E-3</c:v>
                </c:pt>
                <c:pt idx="2119">
                  <c:v>3.2420000000000001E-3</c:v>
                </c:pt>
                <c:pt idx="2120">
                  <c:v>3.2309999999999999E-3</c:v>
                </c:pt>
                <c:pt idx="2121">
                  <c:v>3.2230000000000002E-3</c:v>
                </c:pt>
                <c:pt idx="2122">
                  <c:v>3.2160000000000001E-3</c:v>
                </c:pt>
                <c:pt idx="2123">
                  <c:v>3.2109999999999999E-3</c:v>
                </c:pt>
                <c:pt idx="2124">
                  <c:v>3.2079999999999999E-3</c:v>
                </c:pt>
                <c:pt idx="2125">
                  <c:v>3.2060000000000001E-3</c:v>
                </c:pt>
                <c:pt idx="2126">
                  <c:v>3.2060000000000001E-3</c:v>
                </c:pt>
                <c:pt idx="2127">
                  <c:v>3.2079999999999999E-3</c:v>
                </c:pt>
                <c:pt idx="2128">
                  <c:v>3.212E-3</c:v>
                </c:pt>
                <c:pt idx="2129">
                  <c:v>3.2169999999999998E-3</c:v>
                </c:pt>
                <c:pt idx="2130">
                  <c:v>3.2239999999999999E-3</c:v>
                </c:pt>
                <c:pt idx="2131">
                  <c:v>3.2330000000000002E-3</c:v>
                </c:pt>
                <c:pt idx="2132">
                  <c:v>3.2429999999999998E-3</c:v>
                </c:pt>
                <c:pt idx="2133">
                  <c:v>3.2560000000000002E-3</c:v>
                </c:pt>
                <c:pt idx="2134">
                  <c:v>3.2699999999999999E-3</c:v>
                </c:pt>
                <c:pt idx="2135">
                  <c:v>3.2859999999999999E-3</c:v>
                </c:pt>
                <c:pt idx="2136">
                  <c:v>3.2859999999999999E-3</c:v>
                </c:pt>
                <c:pt idx="2137">
                  <c:v>3.2880000000000001E-3</c:v>
                </c:pt>
                <c:pt idx="2138">
                  <c:v>3.2929999999999999E-3</c:v>
                </c:pt>
                <c:pt idx="2139">
                  <c:v>3.2910000000000001E-3</c:v>
                </c:pt>
                <c:pt idx="2140">
                  <c:v>3.2910000000000001E-3</c:v>
                </c:pt>
                <c:pt idx="2141">
                  <c:v>3.2919999999999998E-3</c:v>
                </c:pt>
                <c:pt idx="2142">
                  <c:v>3.2959999999999999E-3</c:v>
                </c:pt>
                <c:pt idx="2143">
                  <c:v>3.3010000000000001E-3</c:v>
                </c:pt>
                <c:pt idx="2144">
                  <c:v>3.3E-3</c:v>
                </c:pt>
                <c:pt idx="2145">
                  <c:v>3.3010000000000001E-3</c:v>
                </c:pt>
                <c:pt idx="2146">
                  <c:v>3.3040000000000001E-3</c:v>
                </c:pt>
                <c:pt idx="2147">
                  <c:v>3.3089999999999999E-3</c:v>
                </c:pt>
                <c:pt idx="2148">
                  <c:v>3.3149999999999998E-3</c:v>
                </c:pt>
                <c:pt idx="2149">
                  <c:v>3.3140000000000001E-3</c:v>
                </c:pt>
                <c:pt idx="2150">
                  <c:v>3.3149999999999998E-3</c:v>
                </c:pt>
                <c:pt idx="2151">
                  <c:v>3.3180000000000002E-3</c:v>
                </c:pt>
                <c:pt idx="2152">
                  <c:v>3.3219999999999999E-3</c:v>
                </c:pt>
                <c:pt idx="2153">
                  <c:v>3.3279999999999998E-3</c:v>
                </c:pt>
                <c:pt idx="2154">
                  <c:v>3.336E-3</c:v>
                </c:pt>
                <c:pt idx="2155">
                  <c:v>3.3370000000000001E-3</c:v>
                </c:pt>
                <c:pt idx="2156">
                  <c:v>3.3400000000000001E-3</c:v>
                </c:pt>
                <c:pt idx="2157">
                  <c:v>3.3449999999999999E-3</c:v>
                </c:pt>
                <c:pt idx="2158">
                  <c:v>3.3509999999999998E-3</c:v>
                </c:pt>
                <c:pt idx="2159">
                  <c:v>3.359E-3</c:v>
                </c:pt>
                <c:pt idx="2160">
                  <c:v>3.3630000000000001E-3</c:v>
                </c:pt>
                <c:pt idx="2161">
                  <c:v>3.3679999999999999E-3</c:v>
                </c:pt>
                <c:pt idx="2162">
                  <c:v>3.372E-3</c:v>
                </c:pt>
                <c:pt idx="2163">
                  <c:v>3.3769999999999998E-3</c:v>
                </c:pt>
                <c:pt idx="2164">
                  <c:v>3.385E-3</c:v>
                </c:pt>
                <c:pt idx="2165">
                  <c:v>3.3930000000000002E-3</c:v>
                </c:pt>
                <c:pt idx="2166">
                  <c:v>3.4039999999999999E-3</c:v>
                </c:pt>
                <c:pt idx="2167">
                  <c:v>3.4169999999999999E-3</c:v>
                </c:pt>
                <c:pt idx="2168">
                  <c:v>3.431E-3</c:v>
                </c:pt>
                <c:pt idx="2169">
                  <c:v>3.447E-3</c:v>
                </c:pt>
                <c:pt idx="2170">
                  <c:v>3.4640000000000001E-3</c:v>
                </c:pt>
                <c:pt idx="2171">
                  <c:v>3.4840000000000001E-3</c:v>
                </c:pt>
                <c:pt idx="2172">
                  <c:v>3.5049999999999999E-3</c:v>
                </c:pt>
                <c:pt idx="2173">
                  <c:v>3.5279999999999999E-3</c:v>
                </c:pt>
                <c:pt idx="2174">
                  <c:v>3.552E-3</c:v>
                </c:pt>
                <c:pt idx="2175">
                  <c:v>3.5790000000000001E-3</c:v>
                </c:pt>
                <c:pt idx="2176">
                  <c:v>3.552E-3</c:v>
                </c:pt>
                <c:pt idx="2177">
                  <c:v>3.5270000000000002E-3</c:v>
                </c:pt>
                <c:pt idx="2178">
                  <c:v>3.5040000000000002E-3</c:v>
                </c:pt>
                <c:pt idx="2179">
                  <c:v>3.483E-3</c:v>
                </c:pt>
                <c:pt idx="2180">
                  <c:v>3.4640000000000001E-3</c:v>
                </c:pt>
                <c:pt idx="2181">
                  <c:v>3.4459999999999998E-3</c:v>
                </c:pt>
                <c:pt idx="2182">
                  <c:v>3.4299999999999999E-3</c:v>
                </c:pt>
                <c:pt idx="2183">
                  <c:v>3.4160000000000002E-3</c:v>
                </c:pt>
                <c:pt idx="2184">
                  <c:v>3.4030000000000002E-3</c:v>
                </c:pt>
                <c:pt idx="2185">
                  <c:v>3.392E-3</c:v>
                </c:pt>
                <c:pt idx="2186">
                  <c:v>3.3830000000000002E-3</c:v>
                </c:pt>
                <c:pt idx="2187">
                  <c:v>3.3760000000000001E-3</c:v>
                </c:pt>
                <c:pt idx="2188">
                  <c:v>3.3700000000000002E-3</c:v>
                </c:pt>
                <c:pt idx="2189">
                  <c:v>3.3660000000000001E-3</c:v>
                </c:pt>
                <c:pt idx="2190">
                  <c:v>3.3639999999999998E-3</c:v>
                </c:pt>
                <c:pt idx="2191">
                  <c:v>3.3639999999999998E-3</c:v>
                </c:pt>
                <c:pt idx="2192">
                  <c:v>3.3649999999999999E-3</c:v>
                </c:pt>
                <c:pt idx="2193">
                  <c:v>3.3679999999999999E-3</c:v>
                </c:pt>
                <c:pt idx="2194">
                  <c:v>3.3679999999999999E-3</c:v>
                </c:pt>
                <c:pt idx="2195">
                  <c:v>3.369E-3</c:v>
                </c:pt>
                <c:pt idx="2196">
                  <c:v>3.372E-3</c:v>
                </c:pt>
                <c:pt idx="2197">
                  <c:v>3.3670000000000002E-3</c:v>
                </c:pt>
                <c:pt idx="2198">
                  <c:v>3.3639999999999998E-3</c:v>
                </c:pt>
                <c:pt idx="2199">
                  <c:v>3.3630000000000001E-3</c:v>
                </c:pt>
                <c:pt idx="2200">
                  <c:v>3.356E-3</c:v>
                </c:pt>
                <c:pt idx="2201">
                  <c:v>3.3519999999999999E-3</c:v>
                </c:pt>
                <c:pt idx="2202">
                  <c:v>3.349E-3</c:v>
                </c:pt>
                <c:pt idx="2203">
                  <c:v>3.3479999999999998E-3</c:v>
                </c:pt>
                <c:pt idx="2204">
                  <c:v>3.3479999999999998E-3</c:v>
                </c:pt>
                <c:pt idx="2205">
                  <c:v>3.3500000000000001E-3</c:v>
                </c:pt>
                <c:pt idx="2206">
                  <c:v>3.3540000000000002E-3</c:v>
                </c:pt>
                <c:pt idx="2207">
                  <c:v>3.3470000000000001E-3</c:v>
                </c:pt>
                <c:pt idx="2208">
                  <c:v>3.3400000000000001E-3</c:v>
                </c:pt>
                <c:pt idx="2209">
                  <c:v>3.336E-3</c:v>
                </c:pt>
                <c:pt idx="2210">
                  <c:v>3.3340000000000002E-3</c:v>
                </c:pt>
                <c:pt idx="2211">
                  <c:v>3.333E-3</c:v>
                </c:pt>
                <c:pt idx="2212">
                  <c:v>3.333E-3</c:v>
                </c:pt>
                <c:pt idx="2213">
                  <c:v>3.336E-3</c:v>
                </c:pt>
                <c:pt idx="2214">
                  <c:v>3.3400000000000001E-3</c:v>
                </c:pt>
                <c:pt idx="2215">
                  <c:v>3.3470000000000001E-3</c:v>
                </c:pt>
                <c:pt idx="2216">
                  <c:v>3.3449999999999999E-3</c:v>
                </c:pt>
                <c:pt idx="2217">
                  <c:v>3.346E-3</c:v>
                </c:pt>
                <c:pt idx="2218">
                  <c:v>3.3479999999999998E-3</c:v>
                </c:pt>
                <c:pt idx="2219">
                  <c:v>3.3530000000000001E-3</c:v>
                </c:pt>
                <c:pt idx="2220">
                  <c:v>3.3509999999999998E-3</c:v>
                </c:pt>
                <c:pt idx="2221">
                  <c:v>3.3509999999999998E-3</c:v>
                </c:pt>
                <c:pt idx="2222">
                  <c:v>3.3519999999999999E-3</c:v>
                </c:pt>
                <c:pt idx="2223">
                  <c:v>3.3440000000000002E-3</c:v>
                </c:pt>
                <c:pt idx="2224">
                  <c:v>3.3379999999999998E-3</c:v>
                </c:pt>
                <c:pt idx="2225">
                  <c:v>3.333E-3</c:v>
                </c:pt>
                <c:pt idx="2226">
                  <c:v>3.3300000000000001E-3</c:v>
                </c:pt>
                <c:pt idx="2227">
                  <c:v>3.3289999999999999E-3</c:v>
                </c:pt>
                <c:pt idx="2228">
                  <c:v>3.3289999999999999E-3</c:v>
                </c:pt>
                <c:pt idx="2229">
                  <c:v>3.3310000000000002E-3</c:v>
                </c:pt>
                <c:pt idx="2230">
                  <c:v>3.3349999999999999E-3</c:v>
                </c:pt>
                <c:pt idx="2231">
                  <c:v>3.3409999999999998E-3</c:v>
                </c:pt>
                <c:pt idx="2232">
                  <c:v>3.349E-3</c:v>
                </c:pt>
                <c:pt idx="2233">
                  <c:v>3.3579999999999999E-3</c:v>
                </c:pt>
                <c:pt idx="2234">
                  <c:v>3.369E-3</c:v>
                </c:pt>
                <c:pt idx="2235">
                  <c:v>3.3809999999999999E-3</c:v>
                </c:pt>
                <c:pt idx="2236">
                  <c:v>3.3960000000000001E-3</c:v>
                </c:pt>
                <c:pt idx="2237">
                  <c:v>3.4120000000000001E-3</c:v>
                </c:pt>
                <c:pt idx="2238">
                  <c:v>3.4299999999999999E-3</c:v>
                </c:pt>
                <c:pt idx="2239">
                  <c:v>3.4489999999999998E-3</c:v>
                </c:pt>
                <c:pt idx="2240">
                  <c:v>3.4710000000000001E-3</c:v>
                </c:pt>
                <c:pt idx="2241">
                  <c:v>3.4940000000000001E-3</c:v>
                </c:pt>
                <c:pt idx="2242">
                  <c:v>3.5179999999999999E-3</c:v>
                </c:pt>
                <c:pt idx="2243">
                  <c:v>3.545E-3</c:v>
                </c:pt>
                <c:pt idx="2244">
                  <c:v>3.5279999999999999E-3</c:v>
                </c:pt>
                <c:pt idx="2245">
                  <c:v>3.5130000000000001E-3</c:v>
                </c:pt>
                <c:pt idx="2246">
                  <c:v>3.4989999999999999E-3</c:v>
                </c:pt>
                <c:pt idx="2247">
                  <c:v>3.4870000000000001E-3</c:v>
                </c:pt>
                <c:pt idx="2248">
                  <c:v>3.4770000000000001E-3</c:v>
                </c:pt>
                <c:pt idx="2249">
                  <c:v>3.4689999999999999E-3</c:v>
                </c:pt>
                <c:pt idx="2250">
                  <c:v>3.4619999999999998E-3</c:v>
                </c:pt>
                <c:pt idx="2251">
                  <c:v>3.454E-3</c:v>
                </c:pt>
                <c:pt idx="2252">
                  <c:v>3.447E-3</c:v>
                </c:pt>
                <c:pt idx="2253">
                  <c:v>3.4399999999999999E-3</c:v>
                </c:pt>
                <c:pt idx="2254">
                  <c:v>3.4350000000000001E-3</c:v>
                </c:pt>
                <c:pt idx="2255">
                  <c:v>3.4320000000000002E-3</c:v>
                </c:pt>
                <c:pt idx="2256">
                  <c:v>3.4299999999999999E-3</c:v>
                </c:pt>
                <c:pt idx="2257">
                  <c:v>3.4299999999999999E-3</c:v>
                </c:pt>
                <c:pt idx="2258">
                  <c:v>3.431E-3</c:v>
                </c:pt>
                <c:pt idx="2259">
                  <c:v>3.4290000000000002E-3</c:v>
                </c:pt>
                <c:pt idx="2260">
                  <c:v>3.4290000000000002E-3</c:v>
                </c:pt>
                <c:pt idx="2261">
                  <c:v>3.4190000000000002E-3</c:v>
                </c:pt>
                <c:pt idx="2262">
                  <c:v>3.4099999999999998E-3</c:v>
                </c:pt>
                <c:pt idx="2263">
                  <c:v>3.4030000000000002E-3</c:v>
                </c:pt>
                <c:pt idx="2264">
                  <c:v>3.398E-3</c:v>
                </c:pt>
                <c:pt idx="2265">
                  <c:v>3.3939999999999999E-3</c:v>
                </c:pt>
                <c:pt idx="2266">
                  <c:v>3.3930000000000002E-3</c:v>
                </c:pt>
                <c:pt idx="2267">
                  <c:v>3.3839999999999999E-3</c:v>
                </c:pt>
                <c:pt idx="2268">
                  <c:v>3.3769999999999998E-3</c:v>
                </c:pt>
                <c:pt idx="2269">
                  <c:v>3.372E-3</c:v>
                </c:pt>
                <c:pt idx="2270">
                  <c:v>3.3679999999999999E-3</c:v>
                </c:pt>
                <c:pt idx="2271">
                  <c:v>3.3479999999999998E-3</c:v>
                </c:pt>
                <c:pt idx="2272">
                  <c:v>3.3300000000000001E-3</c:v>
                </c:pt>
                <c:pt idx="2273">
                  <c:v>3.3140000000000001E-3</c:v>
                </c:pt>
                <c:pt idx="2274">
                  <c:v>3.2989999999999998E-3</c:v>
                </c:pt>
                <c:pt idx="2275">
                  <c:v>3.2859999999999999E-3</c:v>
                </c:pt>
                <c:pt idx="2276">
                  <c:v>3.2750000000000001E-3</c:v>
                </c:pt>
                <c:pt idx="2277">
                  <c:v>3.2659999999999998E-3</c:v>
                </c:pt>
                <c:pt idx="2278">
                  <c:v>3.258E-3</c:v>
                </c:pt>
                <c:pt idx="2279">
                  <c:v>3.2520000000000001E-3</c:v>
                </c:pt>
                <c:pt idx="2280">
                  <c:v>3.248E-3</c:v>
                </c:pt>
                <c:pt idx="2281">
                  <c:v>3.2460000000000002E-3</c:v>
                </c:pt>
                <c:pt idx="2282">
                  <c:v>3.2450000000000001E-3</c:v>
                </c:pt>
                <c:pt idx="2283">
                  <c:v>3.2460000000000002E-3</c:v>
                </c:pt>
                <c:pt idx="2284">
                  <c:v>3.2490000000000002E-3</c:v>
                </c:pt>
                <c:pt idx="2285">
                  <c:v>3.2529999999999998E-3</c:v>
                </c:pt>
                <c:pt idx="2286">
                  <c:v>3.2599999999999999E-3</c:v>
                </c:pt>
                <c:pt idx="2287">
                  <c:v>3.2680000000000001E-3</c:v>
                </c:pt>
                <c:pt idx="2288">
                  <c:v>3.277E-3</c:v>
                </c:pt>
                <c:pt idx="2289">
                  <c:v>3.261E-3</c:v>
                </c:pt>
                <c:pt idx="2290">
                  <c:v>3.2469999999999999E-3</c:v>
                </c:pt>
                <c:pt idx="2291">
                  <c:v>3.235E-3</c:v>
                </c:pt>
                <c:pt idx="2292">
                  <c:v>3.2239999999999999E-3</c:v>
                </c:pt>
                <c:pt idx="2293">
                  <c:v>3.215E-3</c:v>
                </c:pt>
                <c:pt idx="2294">
                  <c:v>3.2070000000000002E-3</c:v>
                </c:pt>
                <c:pt idx="2295">
                  <c:v>3.202E-3</c:v>
                </c:pt>
                <c:pt idx="2296">
                  <c:v>3.1979999999999999E-3</c:v>
                </c:pt>
                <c:pt idx="2297">
                  <c:v>3.1960000000000001E-3</c:v>
                </c:pt>
                <c:pt idx="2298">
                  <c:v>3.1949999999999999E-3</c:v>
                </c:pt>
                <c:pt idx="2299">
                  <c:v>3.1970000000000002E-3</c:v>
                </c:pt>
                <c:pt idx="2300">
                  <c:v>3.2000000000000002E-3</c:v>
                </c:pt>
                <c:pt idx="2301">
                  <c:v>3.2049999999999999E-3</c:v>
                </c:pt>
                <c:pt idx="2302">
                  <c:v>3.2109999999999999E-3</c:v>
                </c:pt>
                <c:pt idx="2303">
                  <c:v>3.2200000000000002E-3</c:v>
                </c:pt>
                <c:pt idx="2304">
                  <c:v>3.2299999999999998E-3</c:v>
                </c:pt>
                <c:pt idx="2305">
                  <c:v>3.2420000000000001E-3</c:v>
                </c:pt>
                <c:pt idx="2306">
                  <c:v>3.2550000000000001E-3</c:v>
                </c:pt>
                <c:pt idx="2307">
                  <c:v>3.2699999999999999E-3</c:v>
                </c:pt>
                <c:pt idx="2308">
                  <c:v>3.287E-3</c:v>
                </c:pt>
                <c:pt idx="2309">
                  <c:v>3.3059999999999999E-3</c:v>
                </c:pt>
                <c:pt idx="2310">
                  <c:v>3.326E-3</c:v>
                </c:pt>
                <c:pt idx="2311">
                  <c:v>3.349E-3</c:v>
                </c:pt>
                <c:pt idx="2312">
                  <c:v>3.3679999999999999E-3</c:v>
                </c:pt>
                <c:pt idx="2313">
                  <c:v>3.3540000000000002E-3</c:v>
                </c:pt>
                <c:pt idx="2314">
                  <c:v>3.3419999999999999E-3</c:v>
                </c:pt>
                <c:pt idx="2315">
                  <c:v>3.323E-3</c:v>
                </c:pt>
                <c:pt idx="2316">
                  <c:v>3.3059999999999999E-3</c:v>
                </c:pt>
                <c:pt idx="2317">
                  <c:v>3.29E-3</c:v>
                </c:pt>
                <c:pt idx="2318">
                  <c:v>3.277E-3</c:v>
                </c:pt>
                <c:pt idx="2319">
                  <c:v>3.2650000000000001E-3</c:v>
                </c:pt>
                <c:pt idx="2320">
                  <c:v>3.2550000000000001E-3</c:v>
                </c:pt>
                <c:pt idx="2321">
                  <c:v>3.2460000000000002E-3</c:v>
                </c:pt>
                <c:pt idx="2322">
                  <c:v>3.2399999999999998E-3</c:v>
                </c:pt>
                <c:pt idx="2323">
                  <c:v>3.235E-3</c:v>
                </c:pt>
                <c:pt idx="2324">
                  <c:v>3.2179999999999999E-3</c:v>
                </c:pt>
                <c:pt idx="2325">
                  <c:v>3.2030000000000001E-3</c:v>
                </c:pt>
                <c:pt idx="2326">
                  <c:v>3.1900000000000001E-3</c:v>
                </c:pt>
                <c:pt idx="2327">
                  <c:v>3.179E-3</c:v>
                </c:pt>
                <c:pt idx="2328">
                  <c:v>3.1689999999999999E-3</c:v>
                </c:pt>
                <c:pt idx="2329">
                  <c:v>3.1610000000000002E-3</c:v>
                </c:pt>
                <c:pt idx="2330">
                  <c:v>3.1549999999999998E-3</c:v>
                </c:pt>
                <c:pt idx="2331">
                  <c:v>3.1389999999999999E-3</c:v>
                </c:pt>
                <c:pt idx="2332">
                  <c:v>3.1259999999999999E-3</c:v>
                </c:pt>
                <c:pt idx="2333">
                  <c:v>3.114E-3</c:v>
                </c:pt>
                <c:pt idx="2334">
                  <c:v>3.1029999999999999E-3</c:v>
                </c:pt>
                <c:pt idx="2335">
                  <c:v>3.0950000000000001E-3</c:v>
                </c:pt>
                <c:pt idx="2336">
                  <c:v>3.0639999999999999E-3</c:v>
                </c:pt>
                <c:pt idx="2337">
                  <c:v>3.0349999999999999E-3</c:v>
                </c:pt>
                <c:pt idx="2338">
                  <c:v>3.0070000000000001E-3</c:v>
                </c:pt>
                <c:pt idx="2339">
                  <c:v>2.9819999999999998E-3</c:v>
                </c:pt>
                <c:pt idx="2340">
                  <c:v>2.9580000000000001E-3</c:v>
                </c:pt>
                <c:pt idx="2341">
                  <c:v>2.9359999999999998E-3</c:v>
                </c:pt>
                <c:pt idx="2342">
                  <c:v>2.9150000000000001E-3</c:v>
                </c:pt>
                <c:pt idx="2343">
                  <c:v>2.8969999999999998E-3</c:v>
                </c:pt>
                <c:pt idx="2344">
                  <c:v>2.8800000000000002E-3</c:v>
                </c:pt>
                <c:pt idx="2345">
                  <c:v>2.8639999999999998E-3</c:v>
                </c:pt>
                <c:pt idx="2346">
                  <c:v>2.8509999999999998E-3</c:v>
                </c:pt>
                <c:pt idx="2347">
                  <c:v>2.8389999999999999E-3</c:v>
                </c:pt>
                <c:pt idx="2348">
                  <c:v>2.8289999999999999E-3</c:v>
                </c:pt>
                <c:pt idx="2349">
                  <c:v>2.8210000000000002E-3</c:v>
                </c:pt>
                <c:pt idx="2350">
                  <c:v>2.8140000000000001E-3</c:v>
                </c:pt>
                <c:pt idx="2351">
                  <c:v>2.81E-3</c:v>
                </c:pt>
                <c:pt idx="2352">
                  <c:v>2.807E-3</c:v>
                </c:pt>
                <c:pt idx="2353">
                  <c:v>2.8050000000000002E-3</c:v>
                </c:pt>
                <c:pt idx="2354">
                  <c:v>2.8059999999999999E-3</c:v>
                </c:pt>
                <c:pt idx="2355">
                  <c:v>2.8080000000000002E-3</c:v>
                </c:pt>
                <c:pt idx="2356">
                  <c:v>2.8119999999999998E-3</c:v>
                </c:pt>
                <c:pt idx="2357">
                  <c:v>2.8170000000000001E-3</c:v>
                </c:pt>
                <c:pt idx="2358">
                  <c:v>2.8249999999999998E-3</c:v>
                </c:pt>
                <c:pt idx="2359">
                  <c:v>2.8340000000000001E-3</c:v>
                </c:pt>
                <c:pt idx="2360">
                  <c:v>2.8449999999999999E-3</c:v>
                </c:pt>
                <c:pt idx="2361">
                  <c:v>2.8570000000000002E-3</c:v>
                </c:pt>
                <c:pt idx="2362">
                  <c:v>2.872E-3</c:v>
                </c:pt>
                <c:pt idx="2363">
                  <c:v>2.8879999999999999E-3</c:v>
                </c:pt>
                <c:pt idx="2364">
                  <c:v>2.9060000000000002E-3</c:v>
                </c:pt>
                <c:pt idx="2365">
                  <c:v>2.9250000000000001E-3</c:v>
                </c:pt>
                <c:pt idx="2366">
                  <c:v>2.9459999999999998E-3</c:v>
                </c:pt>
                <c:pt idx="2367">
                  <c:v>2.9689999999999999E-3</c:v>
                </c:pt>
                <c:pt idx="2368">
                  <c:v>2.9940000000000001E-3</c:v>
                </c:pt>
                <c:pt idx="2369">
                  <c:v>3.0209999999999998E-3</c:v>
                </c:pt>
                <c:pt idx="2370">
                  <c:v>3.0490000000000001E-3</c:v>
                </c:pt>
                <c:pt idx="2371">
                  <c:v>3.0790000000000001E-3</c:v>
                </c:pt>
                <c:pt idx="2372">
                  <c:v>3.1099999999999999E-3</c:v>
                </c:pt>
                <c:pt idx="2373">
                  <c:v>3.1440000000000001E-3</c:v>
                </c:pt>
                <c:pt idx="2374">
                  <c:v>3.179E-3</c:v>
                </c:pt>
                <c:pt idx="2375">
                  <c:v>3.2160000000000001E-3</c:v>
                </c:pt>
                <c:pt idx="2376">
                  <c:v>3.2550000000000001E-3</c:v>
                </c:pt>
                <c:pt idx="2377">
                  <c:v>3.2950000000000002E-3</c:v>
                </c:pt>
                <c:pt idx="2378">
                  <c:v>3.3370000000000001E-3</c:v>
                </c:pt>
                <c:pt idx="2379">
                  <c:v>3.3809999999999999E-3</c:v>
                </c:pt>
                <c:pt idx="2380">
                  <c:v>3.3899999999999998E-3</c:v>
                </c:pt>
                <c:pt idx="2381">
                  <c:v>3.3809999999999999E-3</c:v>
                </c:pt>
                <c:pt idx="2382">
                  <c:v>3.3700000000000002E-3</c:v>
                </c:pt>
                <c:pt idx="2383">
                  <c:v>3.3600000000000001E-3</c:v>
                </c:pt>
                <c:pt idx="2384">
                  <c:v>3.3519999999999999E-3</c:v>
                </c:pt>
                <c:pt idx="2385">
                  <c:v>3.346E-3</c:v>
                </c:pt>
                <c:pt idx="2386">
                  <c:v>3.3319999999999999E-3</c:v>
                </c:pt>
                <c:pt idx="2387">
                  <c:v>3.3189999999999999E-3</c:v>
                </c:pt>
                <c:pt idx="2388">
                  <c:v>3.3080000000000002E-3</c:v>
                </c:pt>
                <c:pt idx="2389">
                  <c:v>3.2989999999999998E-3</c:v>
                </c:pt>
                <c:pt idx="2390">
                  <c:v>3.2910000000000001E-3</c:v>
                </c:pt>
                <c:pt idx="2391">
                  <c:v>3.2859999999999999E-3</c:v>
                </c:pt>
                <c:pt idx="2392">
                  <c:v>3.2650000000000001E-3</c:v>
                </c:pt>
                <c:pt idx="2393">
                  <c:v>3.2469999999999999E-3</c:v>
                </c:pt>
                <c:pt idx="2394">
                  <c:v>3.2299999999999998E-3</c:v>
                </c:pt>
                <c:pt idx="2395">
                  <c:v>3.215E-3</c:v>
                </c:pt>
                <c:pt idx="2396">
                  <c:v>3.2009999999999999E-3</c:v>
                </c:pt>
                <c:pt idx="2397">
                  <c:v>3.1900000000000001E-3</c:v>
                </c:pt>
                <c:pt idx="2398">
                  <c:v>3.156E-3</c:v>
                </c:pt>
                <c:pt idx="2399">
                  <c:v>3.124E-3</c:v>
                </c:pt>
                <c:pt idx="2400">
                  <c:v>3.094E-3</c:v>
                </c:pt>
                <c:pt idx="2401">
                  <c:v>3.065E-3</c:v>
                </c:pt>
                <c:pt idx="2402">
                  <c:v>3.039E-3</c:v>
                </c:pt>
                <c:pt idx="2403">
                  <c:v>3.0140000000000002E-3</c:v>
                </c:pt>
                <c:pt idx="2404">
                  <c:v>2.9910000000000002E-3</c:v>
                </c:pt>
                <c:pt idx="2405">
                  <c:v>2.9689999999999999E-3</c:v>
                </c:pt>
                <c:pt idx="2406">
                  <c:v>2.9489999999999998E-3</c:v>
                </c:pt>
                <c:pt idx="2407">
                  <c:v>2.931E-3</c:v>
                </c:pt>
                <c:pt idx="2408">
                  <c:v>2.9150000000000001E-3</c:v>
                </c:pt>
                <c:pt idx="2409">
                  <c:v>2.8999999999999998E-3</c:v>
                </c:pt>
                <c:pt idx="2410">
                  <c:v>2.8879999999999999E-3</c:v>
                </c:pt>
                <c:pt idx="2411">
                  <c:v>2.8770000000000002E-3</c:v>
                </c:pt>
                <c:pt idx="2412">
                  <c:v>2.8670000000000002E-3</c:v>
                </c:pt>
                <c:pt idx="2413">
                  <c:v>2.8600000000000001E-3</c:v>
                </c:pt>
                <c:pt idx="2414">
                  <c:v>2.8540000000000002E-3</c:v>
                </c:pt>
                <c:pt idx="2415">
                  <c:v>2.8500000000000001E-3</c:v>
                </c:pt>
                <c:pt idx="2416">
                  <c:v>2.8470000000000001E-3</c:v>
                </c:pt>
                <c:pt idx="2417">
                  <c:v>2.8470000000000001E-3</c:v>
                </c:pt>
                <c:pt idx="2418">
                  <c:v>2.8479999999999998E-3</c:v>
                </c:pt>
                <c:pt idx="2419">
                  <c:v>2.8509999999999998E-3</c:v>
                </c:pt>
                <c:pt idx="2420">
                  <c:v>2.8549999999999999E-3</c:v>
                </c:pt>
                <c:pt idx="2421">
                  <c:v>2.8609999999999998E-3</c:v>
                </c:pt>
                <c:pt idx="2422">
                  <c:v>2.869E-3</c:v>
                </c:pt>
                <c:pt idx="2423">
                  <c:v>2.879E-3</c:v>
                </c:pt>
                <c:pt idx="2424">
                  <c:v>2.8909999999999999E-3</c:v>
                </c:pt>
                <c:pt idx="2425">
                  <c:v>2.9039999999999999E-3</c:v>
                </c:pt>
                <c:pt idx="2426">
                  <c:v>2.9190000000000002E-3</c:v>
                </c:pt>
                <c:pt idx="2427">
                  <c:v>2.9359999999999998E-3</c:v>
                </c:pt>
                <c:pt idx="2428">
                  <c:v>2.954E-3</c:v>
                </c:pt>
                <c:pt idx="2429">
                  <c:v>2.9740000000000001E-3</c:v>
                </c:pt>
                <c:pt idx="2430">
                  <c:v>2.996E-3</c:v>
                </c:pt>
                <c:pt idx="2431">
                  <c:v>3.0200000000000001E-3</c:v>
                </c:pt>
                <c:pt idx="2432">
                  <c:v>3.045E-3</c:v>
                </c:pt>
                <c:pt idx="2433">
                  <c:v>3.0730000000000002E-3</c:v>
                </c:pt>
                <c:pt idx="2434">
                  <c:v>3.101E-3</c:v>
                </c:pt>
                <c:pt idx="2435">
                  <c:v>3.1319999999999998E-3</c:v>
                </c:pt>
                <c:pt idx="2436">
                  <c:v>3.1649999999999998E-3</c:v>
                </c:pt>
                <c:pt idx="2437">
                  <c:v>3.199E-3</c:v>
                </c:pt>
                <c:pt idx="2438">
                  <c:v>3.2339999999999999E-3</c:v>
                </c:pt>
                <c:pt idx="2439">
                  <c:v>3.2720000000000002E-3</c:v>
                </c:pt>
                <c:pt idx="2440">
                  <c:v>3.3110000000000001E-3</c:v>
                </c:pt>
                <c:pt idx="2441">
                  <c:v>3.3519999999999999E-3</c:v>
                </c:pt>
                <c:pt idx="2442">
                  <c:v>3.395E-3</c:v>
                </c:pt>
                <c:pt idx="2443">
                  <c:v>3.4399999999999999E-3</c:v>
                </c:pt>
                <c:pt idx="2444">
                  <c:v>3.4859999999999999E-3</c:v>
                </c:pt>
                <c:pt idx="2445">
                  <c:v>3.5339999999999998E-3</c:v>
                </c:pt>
                <c:pt idx="2446">
                  <c:v>3.5839999999999999E-3</c:v>
                </c:pt>
                <c:pt idx="2447">
                  <c:v>3.6350000000000002E-3</c:v>
                </c:pt>
                <c:pt idx="2448">
                  <c:v>3.6519999999999999E-3</c:v>
                </c:pt>
                <c:pt idx="2449">
                  <c:v>3.6319999999999998E-3</c:v>
                </c:pt>
                <c:pt idx="2450">
                  <c:v>3.6080000000000001E-3</c:v>
                </c:pt>
                <c:pt idx="2451">
                  <c:v>3.5850000000000001E-3</c:v>
                </c:pt>
                <c:pt idx="2452">
                  <c:v>3.5639999999999999E-3</c:v>
                </c:pt>
                <c:pt idx="2453">
                  <c:v>3.545E-3</c:v>
                </c:pt>
                <c:pt idx="2454">
                  <c:v>3.5109999999999998E-3</c:v>
                </c:pt>
                <c:pt idx="2455">
                  <c:v>3.4789999999999999E-3</c:v>
                </c:pt>
                <c:pt idx="2456">
                  <c:v>3.4489999999999998E-3</c:v>
                </c:pt>
                <c:pt idx="2457">
                  <c:v>3.4199999999999999E-3</c:v>
                </c:pt>
                <c:pt idx="2458">
                  <c:v>3.3930000000000002E-3</c:v>
                </c:pt>
                <c:pt idx="2459">
                  <c:v>3.3679999999999999E-3</c:v>
                </c:pt>
                <c:pt idx="2460">
                  <c:v>3.3210000000000002E-3</c:v>
                </c:pt>
                <c:pt idx="2461">
                  <c:v>3.2759999999999998E-3</c:v>
                </c:pt>
                <c:pt idx="2462">
                  <c:v>3.2330000000000002E-3</c:v>
                </c:pt>
                <c:pt idx="2463">
                  <c:v>3.1909999999999998E-3</c:v>
                </c:pt>
                <c:pt idx="2464">
                  <c:v>3.1510000000000002E-3</c:v>
                </c:pt>
                <c:pt idx="2465">
                  <c:v>3.1129999999999999E-3</c:v>
                </c:pt>
                <c:pt idx="2466">
                  <c:v>3.0769999999999999E-3</c:v>
                </c:pt>
                <c:pt idx="2467">
                  <c:v>3.042E-3</c:v>
                </c:pt>
                <c:pt idx="2468">
                  <c:v>3.009E-3</c:v>
                </c:pt>
                <c:pt idx="2469">
                  <c:v>2.9780000000000002E-3</c:v>
                </c:pt>
                <c:pt idx="2470">
                  <c:v>2.9489999999999998E-3</c:v>
                </c:pt>
                <c:pt idx="2471">
                  <c:v>2.921E-3</c:v>
                </c:pt>
                <c:pt idx="2472">
                  <c:v>2.895E-3</c:v>
                </c:pt>
                <c:pt idx="2473">
                  <c:v>2.8709999999999999E-3</c:v>
                </c:pt>
                <c:pt idx="2474">
                  <c:v>2.8479999999999998E-3</c:v>
                </c:pt>
                <c:pt idx="2475">
                  <c:v>2.8279999999999998E-3</c:v>
                </c:pt>
                <c:pt idx="2476">
                  <c:v>2.8089999999999999E-3</c:v>
                </c:pt>
                <c:pt idx="2477">
                  <c:v>2.7910000000000001E-3</c:v>
                </c:pt>
                <c:pt idx="2478">
                  <c:v>2.7759999999999998E-3</c:v>
                </c:pt>
                <c:pt idx="2479">
                  <c:v>2.7620000000000001E-3</c:v>
                </c:pt>
                <c:pt idx="2480">
                  <c:v>2.7499999999999998E-3</c:v>
                </c:pt>
                <c:pt idx="2481">
                  <c:v>2.7399999999999998E-3</c:v>
                </c:pt>
                <c:pt idx="2482">
                  <c:v>2.7309999999999999E-3</c:v>
                </c:pt>
                <c:pt idx="2483">
                  <c:v>2.7239999999999999E-3</c:v>
                </c:pt>
                <c:pt idx="2484">
                  <c:v>2.7190000000000001E-3</c:v>
                </c:pt>
                <c:pt idx="2485">
                  <c:v>2.7160000000000001E-3</c:v>
                </c:pt>
                <c:pt idx="2486">
                  <c:v>2.7139999999999998E-3</c:v>
                </c:pt>
                <c:pt idx="2487">
                  <c:v>2.7139999999999998E-3</c:v>
                </c:pt>
                <c:pt idx="2488">
                  <c:v>2.7160000000000001E-3</c:v>
                </c:pt>
                <c:pt idx="2489">
                  <c:v>2.7200000000000002E-3</c:v>
                </c:pt>
                <c:pt idx="2490">
                  <c:v>2.725E-3</c:v>
                </c:pt>
                <c:pt idx="2491">
                  <c:v>2.7320000000000001E-3</c:v>
                </c:pt>
                <c:pt idx="2492">
                  <c:v>2.7409999999999999E-3</c:v>
                </c:pt>
                <c:pt idx="2493">
                  <c:v>2.751E-3</c:v>
                </c:pt>
                <c:pt idx="2494">
                  <c:v>2.7629999999999998E-3</c:v>
                </c:pt>
                <c:pt idx="2495">
                  <c:v>2.777E-3</c:v>
                </c:pt>
                <c:pt idx="2496">
                  <c:v>2.7929999999999999E-3</c:v>
                </c:pt>
                <c:pt idx="2497">
                  <c:v>2.8110000000000001E-3</c:v>
                </c:pt>
                <c:pt idx="2498">
                  <c:v>2.8300000000000001E-3</c:v>
                </c:pt>
                <c:pt idx="2499">
                  <c:v>2.8509999999999998E-3</c:v>
                </c:pt>
                <c:pt idx="2500">
                  <c:v>2.8739999999999998E-3</c:v>
                </c:pt>
                <c:pt idx="2501">
                  <c:v>2.898E-3</c:v>
                </c:pt>
                <c:pt idx="2502">
                  <c:v>2.9239999999999999E-3</c:v>
                </c:pt>
                <c:pt idx="2503">
                  <c:v>2.9520000000000002E-3</c:v>
                </c:pt>
                <c:pt idx="2504">
                  <c:v>2.9819999999999998E-3</c:v>
                </c:pt>
                <c:pt idx="2505">
                  <c:v>3.0130000000000001E-3</c:v>
                </c:pt>
                <c:pt idx="2506">
                  <c:v>3.0460000000000001E-3</c:v>
                </c:pt>
                <c:pt idx="2507">
                  <c:v>3.081E-3</c:v>
                </c:pt>
                <c:pt idx="2508">
                  <c:v>3.1180000000000001E-3</c:v>
                </c:pt>
                <c:pt idx="2509">
                  <c:v>3.156E-3</c:v>
                </c:pt>
                <c:pt idx="2510">
                  <c:v>3.1960000000000001E-3</c:v>
                </c:pt>
                <c:pt idx="2511">
                  <c:v>3.238E-3</c:v>
                </c:pt>
                <c:pt idx="2512">
                  <c:v>3.2810000000000001E-3</c:v>
                </c:pt>
                <c:pt idx="2513">
                  <c:v>3.3270000000000001E-3</c:v>
                </c:pt>
                <c:pt idx="2514">
                  <c:v>3.3739999999999998E-3</c:v>
                </c:pt>
                <c:pt idx="2515">
                  <c:v>3.4220000000000001E-3</c:v>
                </c:pt>
                <c:pt idx="2516">
                  <c:v>3.4480000000000001E-3</c:v>
                </c:pt>
                <c:pt idx="2517">
                  <c:v>3.4120000000000001E-3</c:v>
                </c:pt>
                <c:pt idx="2518">
                  <c:v>3.3660000000000001E-3</c:v>
                </c:pt>
                <c:pt idx="2519">
                  <c:v>3.3210000000000002E-3</c:v>
                </c:pt>
                <c:pt idx="2520">
                  <c:v>3.2780000000000001E-3</c:v>
                </c:pt>
                <c:pt idx="2521">
                  <c:v>3.225E-3</c:v>
                </c:pt>
                <c:pt idx="2522">
                  <c:v>3.173E-3</c:v>
                </c:pt>
                <c:pt idx="2523">
                  <c:v>3.124E-3</c:v>
                </c:pt>
                <c:pt idx="2524">
                  <c:v>3.075E-3</c:v>
                </c:pt>
                <c:pt idx="2525">
                  <c:v>3.029E-3</c:v>
                </c:pt>
                <c:pt idx="2526">
                  <c:v>2.9840000000000001E-3</c:v>
                </c:pt>
                <c:pt idx="2527">
                  <c:v>2.941E-3</c:v>
                </c:pt>
                <c:pt idx="2528">
                  <c:v>2.8999999999999998E-3</c:v>
                </c:pt>
                <c:pt idx="2529">
                  <c:v>2.8609999999999998E-3</c:v>
                </c:pt>
                <c:pt idx="2530">
                  <c:v>2.823E-3</c:v>
                </c:pt>
                <c:pt idx="2531">
                  <c:v>2.787E-3</c:v>
                </c:pt>
                <c:pt idx="2532">
                  <c:v>2.7529999999999998E-3</c:v>
                </c:pt>
                <c:pt idx="2533">
                  <c:v>2.7209999999999999E-3</c:v>
                </c:pt>
                <c:pt idx="2534">
                  <c:v>2.6900000000000001E-3</c:v>
                </c:pt>
                <c:pt idx="2535">
                  <c:v>2.6610000000000002E-3</c:v>
                </c:pt>
                <c:pt idx="2536">
                  <c:v>2.6340000000000001E-3</c:v>
                </c:pt>
                <c:pt idx="2537">
                  <c:v>2.6080000000000001E-3</c:v>
                </c:pt>
                <c:pt idx="2538">
                  <c:v>2.5839999999999999E-3</c:v>
                </c:pt>
                <c:pt idx="2539">
                  <c:v>2.562E-3</c:v>
                </c:pt>
                <c:pt idx="2540">
                  <c:v>2.542E-3</c:v>
                </c:pt>
                <c:pt idx="2541">
                  <c:v>2.5230000000000001E-3</c:v>
                </c:pt>
                <c:pt idx="2542">
                  <c:v>2.506E-3</c:v>
                </c:pt>
                <c:pt idx="2543">
                  <c:v>2.4910000000000002E-3</c:v>
                </c:pt>
                <c:pt idx="2544">
                  <c:v>2.4780000000000002E-3</c:v>
                </c:pt>
                <c:pt idx="2545">
                  <c:v>2.4659999999999999E-3</c:v>
                </c:pt>
                <c:pt idx="2546">
                  <c:v>2.4559999999999998E-3</c:v>
                </c:pt>
                <c:pt idx="2547">
                  <c:v>2.4480000000000001E-3</c:v>
                </c:pt>
                <c:pt idx="2548">
                  <c:v>2.4420000000000002E-3</c:v>
                </c:pt>
                <c:pt idx="2549">
                  <c:v>2.4369999999999999E-3</c:v>
                </c:pt>
                <c:pt idx="2550">
                  <c:v>2.434E-3</c:v>
                </c:pt>
                <c:pt idx="2551">
                  <c:v>2.4329999999999998E-3</c:v>
                </c:pt>
                <c:pt idx="2552">
                  <c:v>2.434E-3</c:v>
                </c:pt>
                <c:pt idx="2553">
                  <c:v>2.4359999999999998E-3</c:v>
                </c:pt>
                <c:pt idx="2554">
                  <c:v>2.4399999999999999E-3</c:v>
                </c:pt>
                <c:pt idx="2555">
                  <c:v>2.4459999999999998E-3</c:v>
                </c:pt>
                <c:pt idx="2556">
                  <c:v>2.4529999999999999E-3</c:v>
                </c:pt>
                <c:pt idx="2557">
                  <c:v>2.4620000000000002E-3</c:v>
                </c:pt>
                <c:pt idx="2558">
                  <c:v>2.4729999999999999E-3</c:v>
                </c:pt>
                <c:pt idx="2559">
                  <c:v>2.4859999999999999E-3</c:v>
                </c:pt>
                <c:pt idx="2560">
                  <c:v>2.5000000000000001E-3</c:v>
                </c:pt>
                <c:pt idx="2561">
                  <c:v>2.5170000000000001E-3</c:v>
                </c:pt>
                <c:pt idx="2562">
                  <c:v>2.5349999999999999E-3</c:v>
                </c:pt>
                <c:pt idx="2563">
                  <c:v>2.5539999999999998E-3</c:v>
                </c:pt>
                <c:pt idx="2564">
                  <c:v>2.5760000000000002E-3</c:v>
                </c:pt>
                <c:pt idx="2565">
                  <c:v>2.5990000000000002E-3</c:v>
                </c:pt>
                <c:pt idx="2566">
                  <c:v>2.624E-3</c:v>
                </c:pt>
                <c:pt idx="2567">
                  <c:v>2.65E-3</c:v>
                </c:pt>
                <c:pt idx="2568">
                  <c:v>2.6779999999999998E-3</c:v>
                </c:pt>
                <c:pt idx="2569">
                  <c:v>2.709E-3</c:v>
                </c:pt>
                <c:pt idx="2570">
                  <c:v>2.7399999999999998E-3</c:v>
                </c:pt>
                <c:pt idx="2571">
                  <c:v>2.774E-3</c:v>
                </c:pt>
                <c:pt idx="2572">
                  <c:v>2.8089999999999999E-3</c:v>
                </c:pt>
                <c:pt idx="2573">
                  <c:v>2.846E-3</c:v>
                </c:pt>
                <c:pt idx="2574">
                  <c:v>2.885E-3</c:v>
                </c:pt>
                <c:pt idx="2575">
                  <c:v>2.9250000000000001E-3</c:v>
                </c:pt>
                <c:pt idx="2576">
                  <c:v>2.9680000000000002E-3</c:v>
                </c:pt>
                <c:pt idx="2577">
                  <c:v>3.0119999999999999E-3</c:v>
                </c:pt>
                <c:pt idx="2578">
                  <c:v>3.0569999999999998E-3</c:v>
                </c:pt>
                <c:pt idx="2579">
                  <c:v>3.1050000000000001E-3</c:v>
                </c:pt>
                <c:pt idx="2580">
                  <c:v>3.1540000000000001E-3</c:v>
                </c:pt>
                <c:pt idx="2581">
                  <c:v>3.2049999999999999E-3</c:v>
                </c:pt>
                <c:pt idx="2582">
                  <c:v>3.258E-3</c:v>
                </c:pt>
                <c:pt idx="2583">
                  <c:v>3.3119999999999998E-3</c:v>
                </c:pt>
                <c:pt idx="2584">
                  <c:v>3.3679999999999999E-3</c:v>
                </c:pt>
                <c:pt idx="2585">
                  <c:v>3.339E-3</c:v>
                </c:pt>
                <c:pt idx="2586">
                  <c:v>3.3119999999999998E-3</c:v>
                </c:pt>
                <c:pt idx="2587">
                  <c:v>3.2859999999999999E-3</c:v>
                </c:pt>
                <c:pt idx="2588">
                  <c:v>3.2620000000000001E-3</c:v>
                </c:pt>
                <c:pt idx="2589">
                  <c:v>3.2399999999999998E-3</c:v>
                </c:pt>
                <c:pt idx="2590">
                  <c:v>3.2200000000000002E-3</c:v>
                </c:pt>
                <c:pt idx="2591">
                  <c:v>3.2009999999999999E-3</c:v>
                </c:pt>
                <c:pt idx="2592">
                  <c:v>3.1840000000000002E-3</c:v>
                </c:pt>
                <c:pt idx="2593">
                  <c:v>3.1689999999999999E-3</c:v>
                </c:pt>
                <c:pt idx="2594">
                  <c:v>3.156E-3</c:v>
                </c:pt>
                <c:pt idx="2595">
                  <c:v>3.1440000000000001E-3</c:v>
                </c:pt>
                <c:pt idx="2596">
                  <c:v>3.1340000000000001E-3</c:v>
                </c:pt>
                <c:pt idx="2597">
                  <c:v>3.1259999999999999E-3</c:v>
                </c:pt>
                <c:pt idx="2598">
                  <c:v>3.1199999999999999E-3</c:v>
                </c:pt>
                <c:pt idx="2599">
                  <c:v>3.1150000000000001E-3</c:v>
                </c:pt>
                <c:pt idx="2600">
                  <c:v>3.1120000000000002E-3</c:v>
                </c:pt>
                <c:pt idx="2601">
                  <c:v>3.1110000000000001E-3</c:v>
                </c:pt>
                <c:pt idx="2602">
                  <c:v>3.1110000000000001E-3</c:v>
                </c:pt>
                <c:pt idx="2603">
                  <c:v>3.1129999999999999E-3</c:v>
                </c:pt>
                <c:pt idx="2604">
                  <c:v>3.117E-3</c:v>
                </c:pt>
                <c:pt idx="2605">
                  <c:v>3.1229999999999999E-3</c:v>
                </c:pt>
                <c:pt idx="2606">
                  <c:v>3.1310000000000001E-3</c:v>
                </c:pt>
                <c:pt idx="2607">
                  <c:v>3.14E-3</c:v>
                </c:pt>
                <c:pt idx="2608">
                  <c:v>3.1510000000000002E-3</c:v>
                </c:pt>
                <c:pt idx="2609">
                  <c:v>3.163E-3</c:v>
                </c:pt>
                <c:pt idx="2610">
                  <c:v>3.1779999999999998E-3</c:v>
                </c:pt>
                <c:pt idx="2611">
                  <c:v>3.1939999999999998E-3</c:v>
                </c:pt>
                <c:pt idx="2612">
                  <c:v>3.212E-3</c:v>
                </c:pt>
                <c:pt idx="2613">
                  <c:v>3.2309999999999999E-3</c:v>
                </c:pt>
                <c:pt idx="2614">
                  <c:v>3.2529999999999998E-3</c:v>
                </c:pt>
                <c:pt idx="2615">
                  <c:v>3.2759999999999998E-3</c:v>
                </c:pt>
                <c:pt idx="2616">
                  <c:v>3.3E-3</c:v>
                </c:pt>
                <c:pt idx="2617">
                  <c:v>3.3270000000000001E-3</c:v>
                </c:pt>
                <c:pt idx="2618">
                  <c:v>3.3549999999999999E-3</c:v>
                </c:pt>
                <c:pt idx="2619">
                  <c:v>3.385E-3</c:v>
                </c:pt>
                <c:pt idx="2620">
                  <c:v>3.4169999999999999E-3</c:v>
                </c:pt>
                <c:pt idx="2621">
                  <c:v>3.4510000000000001E-3</c:v>
                </c:pt>
                <c:pt idx="2622">
                  <c:v>3.4859999999999999E-3</c:v>
                </c:pt>
                <c:pt idx="2623">
                  <c:v>3.5230000000000001E-3</c:v>
                </c:pt>
                <c:pt idx="2624">
                  <c:v>3.5620000000000001E-3</c:v>
                </c:pt>
                <c:pt idx="2625">
                  <c:v>3.6020000000000002E-3</c:v>
                </c:pt>
                <c:pt idx="2626">
                  <c:v>3.6440000000000001E-3</c:v>
                </c:pt>
                <c:pt idx="2627">
                  <c:v>3.6879999999999999E-3</c:v>
                </c:pt>
                <c:pt idx="2628">
                  <c:v>3.7339999999999999E-3</c:v>
                </c:pt>
                <c:pt idx="2629">
                  <c:v>3.7810000000000001E-3</c:v>
                </c:pt>
                <c:pt idx="2630">
                  <c:v>3.8300000000000001E-3</c:v>
                </c:pt>
                <c:pt idx="2631">
                  <c:v>3.8809999999999999E-3</c:v>
                </c:pt>
                <c:pt idx="2632">
                  <c:v>3.934E-3</c:v>
                </c:pt>
                <c:pt idx="2633">
                  <c:v>3.9880000000000002E-3</c:v>
                </c:pt>
                <c:pt idx="2634">
                  <c:v>4.0439999999999999E-3</c:v>
                </c:pt>
                <c:pt idx="2635">
                  <c:v>4.1019999999999997E-3</c:v>
                </c:pt>
                <c:pt idx="2636">
                  <c:v>4.1619999999999999E-3</c:v>
                </c:pt>
                <c:pt idx="2637">
                  <c:v>4.2230000000000002E-3</c:v>
                </c:pt>
                <c:pt idx="2638">
                  <c:v>4.2859999999999999E-3</c:v>
                </c:pt>
                <c:pt idx="2639">
                  <c:v>4.3509999999999998E-3</c:v>
                </c:pt>
                <c:pt idx="2640">
                  <c:v>4.4169999999999999E-3</c:v>
                </c:pt>
                <c:pt idx="2641">
                  <c:v>4.4860000000000004E-3</c:v>
                </c:pt>
                <c:pt idx="2642">
                  <c:v>4.5560000000000002E-3</c:v>
                </c:pt>
                <c:pt idx="2643">
                  <c:v>4.627E-3</c:v>
                </c:pt>
                <c:pt idx="2644">
                  <c:v>4.7010000000000003E-3</c:v>
                </c:pt>
                <c:pt idx="2645">
                  <c:v>4.7759999999999999E-3</c:v>
                </c:pt>
                <c:pt idx="2646">
                  <c:v>4.8529999999999997E-3</c:v>
                </c:pt>
                <c:pt idx="2647">
                  <c:v>4.9319999999999998E-3</c:v>
                </c:pt>
                <c:pt idx="2648">
                  <c:v>5.012E-3</c:v>
                </c:pt>
                <c:pt idx="2649">
                  <c:v>5.0939999999999996E-3</c:v>
                </c:pt>
                <c:pt idx="2650">
                  <c:v>5.1780000000000003E-3</c:v>
                </c:pt>
                <c:pt idx="2651">
                  <c:v>5.2639999999999996E-3</c:v>
                </c:pt>
                <c:pt idx="2652">
                  <c:v>5.3509999999999999E-3</c:v>
                </c:pt>
                <c:pt idx="2653">
                  <c:v>5.4400000000000004E-3</c:v>
                </c:pt>
                <c:pt idx="2654">
                  <c:v>5.5310000000000003E-3</c:v>
                </c:pt>
                <c:pt idx="2655">
                  <c:v>5.6239999999999997E-3</c:v>
                </c:pt>
                <c:pt idx="2656">
                  <c:v>5.718E-3</c:v>
                </c:pt>
                <c:pt idx="2657">
                  <c:v>5.8139999999999997E-3</c:v>
                </c:pt>
                <c:pt idx="2658">
                  <c:v>5.9119999999999997E-3</c:v>
                </c:pt>
                <c:pt idx="2659">
                  <c:v>6.0109999999999999E-3</c:v>
                </c:pt>
                <c:pt idx="2660">
                  <c:v>6.1130000000000004E-3</c:v>
                </c:pt>
                <c:pt idx="2661">
                  <c:v>6.2160000000000002E-3</c:v>
                </c:pt>
                <c:pt idx="2662">
                  <c:v>6.3200000000000001E-3</c:v>
                </c:pt>
                <c:pt idx="2663">
                  <c:v>6.4270000000000004E-3</c:v>
                </c:pt>
                <c:pt idx="2664">
                  <c:v>6.535E-3</c:v>
                </c:pt>
                <c:pt idx="2665">
                  <c:v>6.6449999999999999E-3</c:v>
                </c:pt>
                <c:pt idx="2666">
                  <c:v>6.757E-3</c:v>
                </c:pt>
                <c:pt idx="2667">
                  <c:v>6.8700000000000002E-3</c:v>
                </c:pt>
                <c:pt idx="2668">
                  <c:v>6.9849999999999999E-3</c:v>
                </c:pt>
                <c:pt idx="2669">
                  <c:v>7.1019999999999998E-3</c:v>
                </c:pt>
                <c:pt idx="2670">
                  <c:v>7.221E-3</c:v>
                </c:pt>
                <c:pt idx="2671">
                  <c:v>7.3410000000000003E-3</c:v>
                </c:pt>
                <c:pt idx="2672">
                  <c:v>7.463E-3</c:v>
                </c:pt>
                <c:pt idx="2673">
                  <c:v>7.587E-3</c:v>
                </c:pt>
                <c:pt idx="2674">
                  <c:v>7.7130000000000002E-3</c:v>
                </c:pt>
                <c:pt idx="2675">
                  <c:v>7.8399999999999997E-3</c:v>
                </c:pt>
                <c:pt idx="2676">
                  <c:v>7.9690000000000004E-3</c:v>
                </c:pt>
                <c:pt idx="2677">
                  <c:v>8.0999999999999996E-3</c:v>
                </c:pt>
                <c:pt idx="2678">
                  <c:v>8.2319999999999997E-3</c:v>
                </c:pt>
                <c:pt idx="2679">
                  <c:v>8.3669999999999994E-3</c:v>
                </c:pt>
                <c:pt idx="2680">
                  <c:v>8.5030000000000001E-3</c:v>
                </c:pt>
                <c:pt idx="2681">
                  <c:v>8.6409999999999994E-3</c:v>
                </c:pt>
                <c:pt idx="2682">
                  <c:v>8.7799999999999996E-3</c:v>
                </c:pt>
                <c:pt idx="2683">
                  <c:v>8.9210000000000001E-3</c:v>
                </c:pt>
                <c:pt idx="2684">
                  <c:v>9.0639999999999991E-3</c:v>
                </c:pt>
                <c:pt idx="2685">
                  <c:v>8.7069999999999995E-3</c:v>
                </c:pt>
                <c:pt idx="2686">
                  <c:v>7.4440000000000001E-3</c:v>
                </c:pt>
                <c:pt idx="2687">
                  <c:v>5.6769999999999998E-3</c:v>
                </c:pt>
                <c:pt idx="2688">
                  <c:v>4.0390000000000001E-3</c:v>
                </c:pt>
                <c:pt idx="2689">
                  <c:v>3.0339999999999998E-3</c:v>
                </c:pt>
                <c:pt idx="2690">
                  <c:v>2.9550000000000002E-3</c:v>
                </c:pt>
                <c:pt idx="2691">
                  <c:v>3.4390000000000002E-3</c:v>
                </c:pt>
                <c:pt idx="2692">
                  <c:v>4.8739999999999999E-3</c:v>
                </c:pt>
                <c:pt idx="2693">
                  <c:v>6.679E-3</c:v>
                </c:pt>
                <c:pt idx="2694">
                  <c:v>8.0549999999999997E-3</c:v>
                </c:pt>
                <c:pt idx="2695">
                  <c:v>8.6470000000000002E-3</c:v>
                </c:pt>
                <c:pt idx="2696">
                  <c:v>8.7039999999999999E-3</c:v>
                </c:pt>
                <c:pt idx="2697">
                  <c:v>8.7049999999999992E-3</c:v>
                </c:pt>
                <c:pt idx="2698">
                  <c:v>9.1839999999999995E-3</c:v>
                </c:pt>
                <c:pt idx="2699">
                  <c:v>1.0496E-2</c:v>
                </c:pt>
                <c:pt idx="2700">
                  <c:v>1.2411999999999999E-2</c:v>
                </c:pt>
                <c:pt idx="2701">
                  <c:v>1.4309000000000001E-2</c:v>
                </c:pt>
                <c:pt idx="2702">
                  <c:v>1.5762000000000002E-2</c:v>
                </c:pt>
                <c:pt idx="2703">
                  <c:v>1.685E-2</c:v>
                </c:pt>
                <c:pt idx="2704">
                  <c:v>1.8006999999999999E-2</c:v>
                </c:pt>
                <c:pt idx="2705">
                  <c:v>1.9528E-2</c:v>
                </c:pt>
                <c:pt idx="2706">
                  <c:v>2.1176E-2</c:v>
                </c:pt>
                <c:pt idx="2707">
                  <c:v>2.2183999999999999E-2</c:v>
                </c:pt>
                <c:pt idx="2708">
                  <c:v>2.1958999999999999E-2</c:v>
                </c:pt>
                <c:pt idx="2709">
                  <c:v>2.0816000000000001E-2</c:v>
                </c:pt>
                <c:pt idx="2710">
                  <c:v>1.9713000000000001E-2</c:v>
                </c:pt>
                <c:pt idx="2711">
                  <c:v>1.9404000000000001E-2</c:v>
                </c:pt>
                <c:pt idx="2712">
                  <c:v>1.9576E-2</c:v>
                </c:pt>
                <c:pt idx="2713">
                  <c:v>1.9356000000000002E-2</c:v>
                </c:pt>
                <c:pt idx="2714">
                  <c:v>1.8526999999999998E-2</c:v>
                </c:pt>
                <c:pt idx="2715">
                  <c:v>1.7507999999999999E-2</c:v>
                </c:pt>
                <c:pt idx="2716">
                  <c:v>1.6683E-2</c:v>
                </c:pt>
                <c:pt idx="2717">
                  <c:v>1.5879000000000001E-2</c:v>
                </c:pt>
                <c:pt idx="2718">
                  <c:v>1.4543E-2</c:v>
                </c:pt>
                <c:pt idx="2719">
                  <c:v>1.2695E-2</c:v>
                </c:pt>
                <c:pt idx="2720">
                  <c:v>1.1021E-2</c:v>
                </c:pt>
                <c:pt idx="2721">
                  <c:v>1.0008E-2</c:v>
                </c:pt>
                <c:pt idx="2722">
                  <c:v>9.5650000000000006E-3</c:v>
                </c:pt>
                <c:pt idx="2723">
                  <c:v>9.3380000000000008E-3</c:v>
                </c:pt>
                <c:pt idx="2724">
                  <c:v>9.2230000000000003E-3</c:v>
                </c:pt>
                <c:pt idx="2725">
                  <c:v>8.5140000000000007E-3</c:v>
                </c:pt>
                <c:pt idx="2726">
                  <c:v>8.3289999999999996E-3</c:v>
                </c:pt>
                <c:pt idx="2727">
                  <c:v>8.4250000000000002E-3</c:v>
                </c:pt>
                <c:pt idx="2728">
                  <c:v>8.4349999999999998E-3</c:v>
                </c:pt>
                <c:pt idx="2729">
                  <c:v>8.4499999999999992E-3</c:v>
                </c:pt>
                <c:pt idx="2730">
                  <c:v>8.6560000000000005E-3</c:v>
                </c:pt>
                <c:pt idx="2731">
                  <c:v>9.1780000000000004E-3</c:v>
                </c:pt>
                <c:pt idx="2732">
                  <c:v>1.0198E-2</c:v>
                </c:pt>
                <c:pt idx="2733">
                  <c:v>1.1724999999999999E-2</c:v>
                </c:pt>
                <c:pt idx="2734">
                  <c:v>1.3246000000000001E-2</c:v>
                </c:pt>
                <c:pt idx="2735">
                  <c:v>1.3965999999999999E-2</c:v>
                </c:pt>
                <c:pt idx="2736">
                  <c:v>1.332E-2</c:v>
                </c:pt>
                <c:pt idx="2737">
                  <c:v>1.1683000000000001E-2</c:v>
                </c:pt>
                <c:pt idx="2738">
                  <c:v>1.0215E-2</c:v>
                </c:pt>
                <c:pt idx="2739">
                  <c:v>9.7909999999999994E-3</c:v>
                </c:pt>
                <c:pt idx="2740">
                  <c:v>1.0524E-2</c:v>
                </c:pt>
                <c:pt idx="2741">
                  <c:v>1.1625E-2</c:v>
                </c:pt>
                <c:pt idx="2742">
                  <c:v>1.1998E-2</c:v>
                </c:pt>
                <c:pt idx="2743">
                  <c:v>1.1560000000000001E-2</c:v>
                </c:pt>
                <c:pt idx="2744">
                  <c:v>1.0928E-2</c:v>
                </c:pt>
                <c:pt idx="2745">
                  <c:v>1.0325000000000001E-2</c:v>
                </c:pt>
                <c:pt idx="2746">
                  <c:v>9.5409999999999991E-3</c:v>
                </c:pt>
                <c:pt idx="2747">
                  <c:v>8.5400000000000007E-3</c:v>
                </c:pt>
                <c:pt idx="2748">
                  <c:v>7.5940000000000001E-3</c:v>
                </c:pt>
                <c:pt idx="2749">
                  <c:v>6.8849999999999996E-3</c:v>
                </c:pt>
                <c:pt idx="2750">
                  <c:v>6.2789999999999999E-3</c:v>
                </c:pt>
                <c:pt idx="2751">
                  <c:v>5.6020000000000002E-3</c:v>
                </c:pt>
                <c:pt idx="2752">
                  <c:v>4.9220000000000002E-3</c:v>
                </c:pt>
                <c:pt idx="2753">
                  <c:v>4.2290000000000001E-3</c:v>
                </c:pt>
                <c:pt idx="2754">
                  <c:v>3.6029999999999999E-3</c:v>
                </c:pt>
                <c:pt idx="2755">
                  <c:v>3.444E-3</c:v>
                </c:pt>
                <c:pt idx="2756">
                  <c:v>3.3679999999999999E-3</c:v>
                </c:pt>
                <c:pt idx="2757">
                  <c:v>3.846E-3</c:v>
                </c:pt>
                <c:pt idx="2758">
                  <c:v>4.2760000000000003E-3</c:v>
                </c:pt>
                <c:pt idx="2759">
                  <c:v>4.4970000000000001E-3</c:v>
                </c:pt>
                <c:pt idx="2760">
                  <c:v>5.0289999999999996E-3</c:v>
                </c:pt>
                <c:pt idx="2761">
                  <c:v>6.3959999999999998E-3</c:v>
                </c:pt>
                <c:pt idx="2762">
                  <c:v>8.9119999999999998E-3</c:v>
                </c:pt>
                <c:pt idx="2763">
                  <c:v>1.273E-2</c:v>
                </c:pt>
                <c:pt idx="2764">
                  <c:v>1.7743999999999999E-2</c:v>
                </c:pt>
                <c:pt idx="2765">
                  <c:v>2.3033000000000001E-2</c:v>
                </c:pt>
                <c:pt idx="2766">
                  <c:v>2.6513999999999999E-2</c:v>
                </c:pt>
                <c:pt idx="2767">
                  <c:v>2.7326E-2</c:v>
                </c:pt>
                <c:pt idx="2768">
                  <c:v>2.6329999999999999E-2</c:v>
                </c:pt>
                <c:pt idx="2769">
                  <c:v>2.444E-2</c:v>
                </c:pt>
                <c:pt idx="2770">
                  <c:v>2.232E-2</c:v>
                </c:pt>
                <c:pt idx="2771">
                  <c:v>2.0367E-2</c:v>
                </c:pt>
                <c:pt idx="2772">
                  <c:v>1.8610999999999999E-2</c:v>
                </c:pt>
                <c:pt idx="2773">
                  <c:v>1.7070999999999999E-2</c:v>
                </c:pt>
                <c:pt idx="2774">
                  <c:v>1.5866000000000002E-2</c:v>
                </c:pt>
                <c:pt idx="2775">
                  <c:v>1.4922E-2</c:v>
                </c:pt>
                <c:pt idx="2776">
                  <c:v>1.3974E-2</c:v>
                </c:pt>
                <c:pt idx="2777">
                  <c:v>1.3106E-2</c:v>
                </c:pt>
                <c:pt idx="2778">
                  <c:v>1.3039E-2</c:v>
                </c:pt>
                <c:pt idx="2779">
                  <c:v>1.4408000000000001E-2</c:v>
                </c:pt>
                <c:pt idx="2780">
                  <c:v>1.7069000000000001E-2</c:v>
                </c:pt>
                <c:pt idx="2781">
                  <c:v>2.0185999999999999E-2</c:v>
                </c:pt>
                <c:pt idx="2782">
                  <c:v>2.3042E-2</c:v>
                </c:pt>
                <c:pt idx="2783">
                  <c:v>2.5881999999999999E-2</c:v>
                </c:pt>
                <c:pt idx="2784">
                  <c:v>2.9463E-2</c:v>
                </c:pt>
                <c:pt idx="2785">
                  <c:v>3.4284000000000002E-2</c:v>
                </c:pt>
                <c:pt idx="2786">
                  <c:v>4.0541000000000001E-2</c:v>
                </c:pt>
                <c:pt idx="2787">
                  <c:v>4.8066999999999999E-2</c:v>
                </c:pt>
                <c:pt idx="2788">
                  <c:v>5.5634999999999997E-2</c:v>
                </c:pt>
                <c:pt idx="2789">
                  <c:v>6.0817000000000003E-2</c:v>
                </c:pt>
                <c:pt idx="2790">
                  <c:v>6.2253000000000003E-2</c:v>
                </c:pt>
                <c:pt idx="2791">
                  <c:v>6.1400000000000003E-2</c:v>
                </c:pt>
                <c:pt idx="2792">
                  <c:v>6.0188999999999999E-2</c:v>
                </c:pt>
                <c:pt idx="2793">
                  <c:v>5.8924999999999998E-2</c:v>
                </c:pt>
                <c:pt idx="2794">
                  <c:v>5.7146000000000002E-2</c:v>
                </c:pt>
                <c:pt idx="2795">
                  <c:v>5.4581999999999999E-2</c:v>
                </c:pt>
                <c:pt idx="2796">
                  <c:v>5.1555999999999998E-2</c:v>
                </c:pt>
                <c:pt idx="2797">
                  <c:v>4.8910000000000002E-2</c:v>
                </c:pt>
                <c:pt idx="2798">
                  <c:v>4.7315000000000003E-2</c:v>
                </c:pt>
                <c:pt idx="2799">
                  <c:v>4.6870000000000002E-2</c:v>
                </c:pt>
                <c:pt idx="2800">
                  <c:v>4.7399999999999998E-2</c:v>
                </c:pt>
                <c:pt idx="2801">
                  <c:v>4.8918999999999997E-2</c:v>
                </c:pt>
                <c:pt idx="2802">
                  <c:v>5.1685000000000002E-2</c:v>
                </c:pt>
                <c:pt idx="2803">
                  <c:v>5.5830999999999999E-2</c:v>
                </c:pt>
                <c:pt idx="2804">
                  <c:v>6.1033999999999998E-2</c:v>
                </c:pt>
                <c:pt idx="2805">
                  <c:v>6.6687999999999997E-2</c:v>
                </c:pt>
                <c:pt idx="2806">
                  <c:v>7.2486999999999996E-2</c:v>
                </c:pt>
                <c:pt idx="2807">
                  <c:v>7.8531000000000004E-2</c:v>
                </c:pt>
                <c:pt idx="2808">
                  <c:v>8.5008E-2</c:v>
                </c:pt>
                <c:pt idx="2809">
                  <c:v>9.2099E-2</c:v>
                </c:pt>
                <c:pt idx="2810">
                  <c:v>9.9932000000000007E-2</c:v>
                </c:pt>
                <c:pt idx="2811">
                  <c:v>0.108364</c:v>
                </c:pt>
                <c:pt idx="2812">
                  <c:v>0.116726</c:v>
                </c:pt>
                <c:pt idx="2813">
                  <c:v>0.123363</c:v>
                </c:pt>
                <c:pt idx="2814">
                  <c:v>0.12714600000000001</c:v>
                </c:pt>
                <c:pt idx="2815">
                  <c:v>0.12959899999999999</c:v>
                </c:pt>
                <c:pt idx="2816">
                  <c:v>0.132053</c:v>
                </c:pt>
                <c:pt idx="2817">
                  <c:v>0.135099</c:v>
                </c:pt>
                <c:pt idx="2818">
                  <c:v>0.13913900000000001</c:v>
                </c:pt>
                <c:pt idx="2819">
                  <c:v>0.14393700000000001</c:v>
                </c:pt>
                <c:pt idx="2820">
                  <c:v>0.14880499999999999</c:v>
                </c:pt>
                <c:pt idx="2821">
                  <c:v>0.154277</c:v>
                </c:pt>
                <c:pt idx="2822">
                  <c:v>0.16125100000000001</c:v>
                </c:pt>
                <c:pt idx="2823">
                  <c:v>0.17011000000000001</c:v>
                </c:pt>
                <c:pt idx="2824">
                  <c:v>0.181057</c:v>
                </c:pt>
                <c:pt idx="2825">
                  <c:v>0.194381</c:v>
                </c:pt>
                <c:pt idx="2826">
                  <c:v>0.21015500000000001</c:v>
                </c:pt>
                <c:pt idx="2827">
                  <c:v>0.22791900000000001</c:v>
                </c:pt>
                <c:pt idx="2828">
                  <c:v>0.24681400000000001</c:v>
                </c:pt>
                <c:pt idx="2829">
                  <c:v>0.26606800000000003</c:v>
                </c:pt>
                <c:pt idx="2830">
                  <c:v>0.28538200000000002</c:v>
                </c:pt>
                <c:pt idx="2831">
                  <c:v>0.30493199999999998</c:v>
                </c:pt>
                <c:pt idx="2832">
                  <c:v>0.32522699999999999</c:v>
                </c:pt>
                <c:pt idx="2833">
                  <c:v>0.34686099999999997</c:v>
                </c:pt>
                <c:pt idx="2834">
                  <c:v>0.370087</c:v>
                </c:pt>
                <c:pt idx="2835">
                  <c:v>0.39395799999999997</c:v>
                </c:pt>
                <c:pt idx="2836">
                  <c:v>0.41514600000000002</c:v>
                </c:pt>
                <c:pt idx="2837">
                  <c:v>0.43098500000000001</c:v>
                </c:pt>
                <c:pt idx="2838">
                  <c:v>0.44320999999999999</c:v>
                </c:pt>
                <c:pt idx="2839">
                  <c:v>0.455702</c:v>
                </c:pt>
                <c:pt idx="2840">
                  <c:v>0.469553</c:v>
                </c:pt>
                <c:pt idx="2841">
                  <c:v>0.48398999999999998</c:v>
                </c:pt>
                <c:pt idx="2842">
                  <c:v>0.49775999999999998</c:v>
                </c:pt>
                <c:pt idx="2843">
                  <c:v>0.51012400000000002</c:v>
                </c:pt>
                <c:pt idx="2844">
                  <c:v>0.52193299999999998</c:v>
                </c:pt>
                <c:pt idx="2845">
                  <c:v>0.53522800000000004</c:v>
                </c:pt>
                <c:pt idx="2846">
                  <c:v>0.55091699999999999</c:v>
                </c:pt>
                <c:pt idx="2847">
                  <c:v>0.56872599999999995</c:v>
                </c:pt>
                <c:pt idx="2848">
                  <c:v>0.587704</c:v>
                </c:pt>
                <c:pt idx="2849">
                  <c:v>0.60679300000000003</c:v>
                </c:pt>
                <c:pt idx="2850">
                  <c:v>0.62610699999999997</c:v>
                </c:pt>
                <c:pt idx="2851">
                  <c:v>0.64623399999999998</c:v>
                </c:pt>
                <c:pt idx="2852">
                  <c:v>0.66732899999999995</c:v>
                </c:pt>
                <c:pt idx="2853">
                  <c:v>0.68918800000000002</c:v>
                </c:pt>
                <c:pt idx="2854">
                  <c:v>0.71165800000000001</c:v>
                </c:pt>
                <c:pt idx="2855">
                  <c:v>0.73490100000000003</c:v>
                </c:pt>
                <c:pt idx="2856">
                  <c:v>0.75884300000000005</c:v>
                </c:pt>
                <c:pt idx="2857">
                  <c:v>0.78232900000000005</c:v>
                </c:pt>
                <c:pt idx="2858">
                  <c:v>0.80377500000000002</c:v>
                </c:pt>
                <c:pt idx="2859">
                  <c:v>0.82226999999999995</c:v>
                </c:pt>
                <c:pt idx="2860">
                  <c:v>0.83768200000000004</c:v>
                </c:pt>
                <c:pt idx="2861">
                  <c:v>0.85212699999999997</c:v>
                </c:pt>
                <c:pt idx="2862">
                  <c:v>0.868062</c:v>
                </c:pt>
                <c:pt idx="2863">
                  <c:v>0.885714</c:v>
                </c:pt>
                <c:pt idx="2864">
                  <c:v>0.90443700000000005</c:v>
                </c:pt>
                <c:pt idx="2865">
                  <c:v>0.92330400000000001</c:v>
                </c:pt>
                <c:pt idx="2866">
                  <c:v>0.94145999999999996</c:v>
                </c:pt>
                <c:pt idx="2867">
                  <c:v>0.95891899999999997</c:v>
                </c:pt>
                <c:pt idx="2868">
                  <c:v>0.976522</c:v>
                </c:pt>
                <c:pt idx="2869">
                  <c:v>0.99481699999999995</c:v>
                </c:pt>
                <c:pt idx="2870">
                  <c:v>1.0136510000000001</c:v>
                </c:pt>
                <c:pt idx="2871">
                  <c:v>1.0324519999999999</c:v>
                </c:pt>
                <c:pt idx="2872">
                  <c:v>1.050665</c:v>
                </c:pt>
                <c:pt idx="2873">
                  <c:v>1.0685039999999999</c:v>
                </c:pt>
                <c:pt idx="2874">
                  <c:v>1.0870470000000001</c:v>
                </c:pt>
                <c:pt idx="2875">
                  <c:v>1.1067389999999999</c:v>
                </c:pt>
                <c:pt idx="2876">
                  <c:v>1.127297</c:v>
                </c:pt>
                <c:pt idx="2877">
                  <c:v>1.148299</c:v>
                </c:pt>
                <c:pt idx="2878">
                  <c:v>1.1691499999999999</c:v>
                </c:pt>
                <c:pt idx="2879">
                  <c:v>1.187926</c:v>
                </c:pt>
                <c:pt idx="2880">
                  <c:v>1.200976</c:v>
                </c:pt>
                <c:pt idx="2881">
                  <c:v>1.2091019999999999</c:v>
                </c:pt>
                <c:pt idx="2882">
                  <c:v>1.2158659999999999</c:v>
                </c:pt>
                <c:pt idx="2883">
                  <c:v>1.223635</c:v>
                </c:pt>
                <c:pt idx="2884">
                  <c:v>1.2332000000000001</c:v>
                </c:pt>
                <c:pt idx="2885">
                  <c:v>1.244516</c:v>
                </c:pt>
                <c:pt idx="2886">
                  <c:v>1.257269</c:v>
                </c:pt>
                <c:pt idx="2887">
                  <c:v>1.270688</c:v>
                </c:pt>
                <c:pt idx="2888">
                  <c:v>1.283312</c:v>
                </c:pt>
                <c:pt idx="2889">
                  <c:v>1.2934920000000001</c:v>
                </c:pt>
                <c:pt idx="2890">
                  <c:v>1.3008029999999999</c:v>
                </c:pt>
                <c:pt idx="2891">
                  <c:v>1.3068280000000001</c:v>
                </c:pt>
                <c:pt idx="2892">
                  <c:v>1.313604</c:v>
                </c:pt>
                <c:pt idx="2893">
                  <c:v>1.321982</c:v>
                </c:pt>
                <c:pt idx="2894">
                  <c:v>1.331901</c:v>
                </c:pt>
                <c:pt idx="2895">
                  <c:v>1.3431390000000001</c:v>
                </c:pt>
                <c:pt idx="2896">
                  <c:v>1.355596</c:v>
                </c:pt>
                <c:pt idx="2897">
                  <c:v>1.3692599999999999</c:v>
                </c:pt>
                <c:pt idx="2898">
                  <c:v>1.384217</c:v>
                </c:pt>
                <c:pt idx="2899">
                  <c:v>1.4005270000000001</c:v>
                </c:pt>
                <c:pt idx="2900">
                  <c:v>1.417791</c:v>
                </c:pt>
                <c:pt idx="2901">
                  <c:v>1.434868</c:v>
                </c:pt>
                <c:pt idx="2902">
                  <c:v>1.4500839999999999</c:v>
                </c:pt>
                <c:pt idx="2903">
                  <c:v>1.461808</c:v>
                </c:pt>
                <c:pt idx="2904">
                  <c:v>1.469835</c:v>
                </c:pt>
                <c:pt idx="2905">
                  <c:v>1.4771069999999999</c:v>
                </c:pt>
                <c:pt idx="2906">
                  <c:v>1.485279</c:v>
                </c:pt>
                <c:pt idx="2907">
                  <c:v>1.4945390000000001</c:v>
                </c:pt>
                <c:pt idx="2908">
                  <c:v>1.5049969999999999</c:v>
                </c:pt>
                <c:pt idx="2909">
                  <c:v>1.5162580000000001</c:v>
                </c:pt>
                <c:pt idx="2910">
                  <c:v>1.5273950000000001</c:v>
                </c:pt>
                <c:pt idx="2911">
                  <c:v>1.5373000000000001</c:v>
                </c:pt>
                <c:pt idx="2912">
                  <c:v>1.5453030000000001</c:v>
                </c:pt>
                <c:pt idx="2913">
                  <c:v>1.5517650000000001</c:v>
                </c:pt>
                <c:pt idx="2914">
                  <c:v>1.5579750000000001</c:v>
                </c:pt>
                <c:pt idx="2915">
                  <c:v>1.5649310000000001</c:v>
                </c:pt>
                <c:pt idx="2916">
                  <c:v>1.572424</c:v>
                </c:pt>
                <c:pt idx="2917">
                  <c:v>1.5799510000000001</c:v>
                </c:pt>
                <c:pt idx="2918">
                  <c:v>1.587518</c:v>
                </c:pt>
                <c:pt idx="2919">
                  <c:v>1.5954820000000001</c:v>
                </c:pt>
                <c:pt idx="2920">
                  <c:v>1.6041000000000001</c:v>
                </c:pt>
                <c:pt idx="2921">
                  <c:v>1.613005</c:v>
                </c:pt>
                <c:pt idx="2922">
                  <c:v>1.6211880000000001</c:v>
                </c:pt>
                <c:pt idx="2923">
                  <c:v>1.6279330000000001</c:v>
                </c:pt>
                <c:pt idx="2924">
                  <c:v>1.633113</c:v>
                </c:pt>
                <c:pt idx="2925">
                  <c:v>1.636585</c:v>
                </c:pt>
                <c:pt idx="2926">
                  <c:v>1.638088</c:v>
                </c:pt>
                <c:pt idx="2927">
                  <c:v>1.637405</c:v>
                </c:pt>
                <c:pt idx="2928">
                  <c:v>1.6344069999999999</c:v>
                </c:pt>
                <c:pt idx="2929">
                  <c:v>1.629645</c:v>
                </c:pt>
                <c:pt idx="2930">
                  <c:v>1.6247529999999999</c:v>
                </c:pt>
                <c:pt idx="2931">
                  <c:v>1.619982</c:v>
                </c:pt>
                <c:pt idx="2932">
                  <c:v>1.614061</c:v>
                </c:pt>
                <c:pt idx="2933">
                  <c:v>1.60673</c:v>
                </c:pt>
                <c:pt idx="2934">
                  <c:v>1.5984689999999999</c:v>
                </c:pt>
                <c:pt idx="2935">
                  <c:v>1.589634</c:v>
                </c:pt>
                <c:pt idx="2936">
                  <c:v>1.580349</c:v>
                </c:pt>
                <c:pt idx="2937">
                  <c:v>1.5706260000000001</c:v>
                </c:pt>
                <c:pt idx="2938">
                  <c:v>1.560392</c:v>
                </c:pt>
                <c:pt idx="2939">
                  <c:v>1.549566</c:v>
                </c:pt>
                <c:pt idx="2940">
                  <c:v>1.538268</c:v>
                </c:pt>
                <c:pt idx="2941">
                  <c:v>1.5268390000000001</c:v>
                </c:pt>
                <c:pt idx="2942">
                  <c:v>1.5154719999999999</c:v>
                </c:pt>
                <c:pt idx="2943">
                  <c:v>1.5040480000000001</c:v>
                </c:pt>
                <c:pt idx="2944">
                  <c:v>1.4921599999999999</c:v>
                </c:pt>
                <c:pt idx="2945">
                  <c:v>1.4792050000000001</c:v>
                </c:pt>
                <c:pt idx="2946">
                  <c:v>1.4650069999999999</c:v>
                </c:pt>
                <c:pt idx="2947">
                  <c:v>1.45038</c:v>
                </c:pt>
                <c:pt idx="2948">
                  <c:v>1.4362969999999999</c:v>
                </c:pt>
                <c:pt idx="2949">
                  <c:v>1.4229989999999999</c:v>
                </c:pt>
                <c:pt idx="2950">
                  <c:v>1.4102600000000001</c:v>
                </c:pt>
                <c:pt idx="2951">
                  <c:v>1.397815</c:v>
                </c:pt>
                <c:pt idx="2952">
                  <c:v>1.3854880000000001</c:v>
                </c:pt>
                <c:pt idx="2953">
                  <c:v>1.373027</c:v>
                </c:pt>
                <c:pt idx="2954">
                  <c:v>1.359971</c:v>
                </c:pt>
                <c:pt idx="2955">
                  <c:v>1.3458699999999999</c:v>
                </c:pt>
                <c:pt idx="2956">
                  <c:v>1.3311200000000001</c:v>
                </c:pt>
                <c:pt idx="2957">
                  <c:v>1.3169390000000001</c:v>
                </c:pt>
                <c:pt idx="2958">
                  <c:v>1.3038749999999999</c:v>
                </c:pt>
                <c:pt idx="2959">
                  <c:v>1.291785</c:v>
                </c:pt>
                <c:pt idx="2960">
                  <c:v>1.280424</c:v>
                </c:pt>
                <c:pt idx="2961">
                  <c:v>1.269639</c:v>
                </c:pt>
                <c:pt idx="2962">
                  <c:v>1.259333</c:v>
                </c:pt>
                <c:pt idx="2963">
                  <c:v>1.249331</c:v>
                </c:pt>
                <c:pt idx="2964">
                  <c:v>1.239387</c:v>
                </c:pt>
                <c:pt idx="2965">
                  <c:v>1.229347</c:v>
                </c:pt>
                <c:pt idx="2966">
                  <c:v>1.2192700000000001</c:v>
                </c:pt>
                <c:pt idx="2967">
                  <c:v>1.209298</c:v>
                </c:pt>
                <c:pt idx="2968">
                  <c:v>1.1994210000000001</c:v>
                </c:pt>
                <c:pt idx="2969">
                  <c:v>1.189548</c:v>
                </c:pt>
                <c:pt idx="2970">
                  <c:v>1.1797390000000001</c:v>
                </c:pt>
                <c:pt idx="2971">
                  <c:v>1.1701779999999999</c:v>
                </c:pt>
                <c:pt idx="2972">
                  <c:v>1.160927</c:v>
                </c:pt>
                <c:pt idx="2973">
                  <c:v>1.1518489999999999</c:v>
                </c:pt>
                <c:pt idx="2974">
                  <c:v>1.1427579999999999</c:v>
                </c:pt>
                <c:pt idx="2975">
                  <c:v>1.1335770000000001</c:v>
                </c:pt>
                <c:pt idx="2976">
                  <c:v>1.124331</c:v>
                </c:pt>
                <c:pt idx="2977">
                  <c:v>1.1150899999999999</c:v>
                </c:pt>
                <c:pt idx="2978">
                  <c:v>1.1059680000000001</c:v>
                </c:pt>
                <c:pt idx="2979">
                  <c:v>1.097146</c:v>
                </c:pt>
                <c:pt idx="2980">
                  <c:v>1.088784</c:v>
                </c:pt>
                <c:pt idx="2981">
                  <c:v>1.080929</c:v>
                </c:pt>
                <c:pt idx="2982">
                  <c:v>1.0735300000000001</c:v>
                </c:pt>
                <c:pt idx="2983">
                  <c:v>1.066513</c:v>
                </c:pt>
                <c:pt idx="2984">
                  <c:v>1.059868</c:v>
                </c:pt>
                <c:pt idx="2985">
                  <c:v>1.053679</c:v>
                </c:pt>
                <c:pt idx="2986">
                  <c:v>1.048022</c:v>
                </c:pt>
                <c:pt idx="2987">
                  <c:v>1.0427409999999999</c:v>
                </c:pt>
                <c:pt idx="2988">
                  <c:v>1.0370839999999999</c:v>
                </c:pt>
                <c:pt idx="2989">
                  <c:v>1.030095</c:v>
                </c:pt>
                <c:pt idx="2990">
                  <c:v>1.0220149999999999</c:v>
                </c:pt>
                <c:pt idx="2991">
                  <c:v>1.0136970000000001</c:v>
                </c:pt>
                <c:pt idx="2992">
                  <c:v>1.005671</c:v>
                </c:pt>
                <c:pt idx="2993">
                  <c:v>0.99813700000000005</c:v>
                </c:pt>
                <c:pt idx="2994">
                  <c:v>0.99120200000000003</c:v>
                </c:pt>
                <c:pt idx="2995">
                  <c:v>0.98507</c:v>
                </c:pt>
                <c:pt idx="2996">
                  <c:v>0.97994599999999998</c:v>
                </c:pt>
                <c:pt idx="2997">
                  <c:v>0.97555899999999995</c:v>
                </c:pt>
                <c:pt idx="2998">
                  <c:v>0.97083699999999995</c:v>
                </c:pt>
                <c:pt idx="2999">
                  <c:v>0.96505700000000005</c:v>
                </c:pt>
                <c:pt idx="3000">
                  <c:v>0.95870500000000003</c:v>
                </c:pt>
                <c:pt idx="3001">
                  <c:v>0.95266700000000004</c:v>
                </c:pt>
                <c:pt idx="3002">
                  <c:v>0.94759899999999997</c:v>
                </c:pt>
                <c:pt idx="3003">
                  <c:v>0.943716</c:v>
                </c:pt>
                <c:pt idx="3004">
                  <c:v>0.94074500000000005</c:v>
                </c:pt>
                <c:pt idx="3005">
                  <c:v>0.93823400000000001</c:v>
                </c:pt>
                <c:pt idx="3006">
                  <c:v>0.93605499999999997</c:v>
                </c:pt>
                <c:pt idx="3007">
                  <c:v>0.93447999999999998</c:v>
                </c:pt>
                <c:pt idx="3008">
                  <c:v>0.93385200000000002</c:v>
                </c:pt>
                <c:pt idx="3009">
                  <c:v>0.934361</c:v>
                </c:pt>
                <c:pt idx="3010">
                  <c:v>0.93601500000000004</c:v>
                </c:pt>
                <c:pt idx="3011">
                  <c:v>0.93850599999999995</c:v>
                </c:pt>
                <c:pt idx="3012">
                  <c:v>0.94037599999999999</c:v>
                </c:pt>
                <c:pt idx="3013">
                  <c:v>0.93877100000000002</c:v>
                </c:pt>
                <c:pt idx="3014">
                  <c:v>0.93321299999999996</c:v>
                </c:pt>
                <c:pt idx="3015">
                  <c:v>0.92594500000000002</c:v>
                </c:pt>
                <c:pt idx="3016">
                  <c:v>0.91883099999999995</c:v>
                </c:pt>
                <c:pt idx="3017">
                  <c:v>0.91282700000000006</c:v>
                </c:pt>
                <c:pt idx="3018">
                  <c:v>0.90822800000000004</c:v>
                </c:pt>
                <c:pt idx="3019">
                  <c:v>0.90453700000000004</c:v>
                </c:pt>
                <c:pt idx="3020">
                  <c:v>0.90076100000000003</c:v>
                </c:pt>
                <c:pt idx="3021">
                  <c:v>0.89646099999999995</c:v>
                </c:pt>
                <c:pt idx="3022">
                  <c:v>0.89204000000000006</c:v>
                </c:pt>
                <c:pt idx="3023">
                  <c:v>0.88885800000000004</c:v>
                </c:pt>
                <c:pt idx="3024">
                  <c:v>0.88814800000000005</c:v>
                </c:pt>
                <c:pt idx="3025">
                  <c:v>0.88958999999999999</c:v>
                </c:pt>
                <c:pt idx="3026">
                  <c:v>0.89200000000000002</c:v>
                </c:pt>
                <c:pt idx="3027">
                  <c:v>0.89478000000000002</c:v>
                </c:pt>
                <c:pt idx="3028">
                  <c:v>0.89815999999999996</c:v>
                </c:pt>
                <c:pt idx="3029">
                  <c:v>0.90276699999999999</c:v>
                </c:pt>
                <c:pt idx="3030">
                  <c:v>0.90934899999999996</c:v>
                </c:pt>
                <c:pt idx="3031">
                  <c:v>0.91824899999999998</c:v>
                </c:pt>
                <c:pt idx="3032">
                  <c:v>0.928929</c:v>
                </c:pt>
                <c:pt idx="3033">
                  <c:v>0.94021600000000005</c:v>
                </c:pt>
                <c:pt idx="3034">
                  <c:v>0.95101899999999995</c:v>
                </c:pt>
                <c:pt idx="3035">
                  <c:v>0.96011299999999999</c:v>
                </c:pt>
                <c:pt idx="3036">
                  <c:v>0.96551500000000001</c:v>
                </c:pt>
                <c:pt idx="3037">
                  <c:v>0.96584199999999998</c:v>
                </c:pt>
                <c:pt idx="3038">
                  <c:v>0.96339200000000003</c:v>
                </c:pt>
                <c:pt idx="3039">
                  <c:v>0.96138299999999999</c:v>
                </c:pt>
                <c:pt idx="3040">
                  <c:v>0.95951500000000001</c:v>
                </c:pt>
                <c:pt idx="3041">
                  <c:v>0.95596700000000001</c:v>
                </c:pt>
                <c:pt idx="3042">
                  <c:v>0.95071700000000003</c:v>
                </c:pt>
                <c:pt idx="3043">
                  <c:v>0.94463900000000001</c:v>
                </c:pt>
                <c:pt idx="3044">
                  <c:v>0.93883099999999997</c:v>
                </c:pt>
                <c:pt idx="3045">
                  <c:v>0.934639</c:v>
                </c:pt>
                <c:pt idx="3046">
                  <c:v>0.93272100000000002</c:v>
                </c:pt>
                <c:pt idx="3047">
                  <c:v>0.93279599999999996</c:v>
                </c:pt>
                <c:pt idx="3048">
                  <c:v>0.933805</c:v>
                </c:pt>
                <c:pt idx="3049">
                  <c:v>0.93427899999999997</c:v>
                </c:pt>
                <c:pt idx="3050">
                  <c:v>0.93382299999999996</c:v>
                </c:pt>
                <c:pt idx="3051">
                  <c:v>0.933558</c:v>
                </c:pt>
                <c:pt idx="3052">
                  <c:v>0.93463700000000005</c:v>
                </c:pt>
                <c:pt idx="3053">
                  <c:v>0.93755500000000003</c:v>
                </c:pt>
                <c:pt idx="3054">
                  <c:v>0.942334</c:v>
                </c:pt>
                <c:pt idx="3055">
                  <c:v>0.94848900000000003</c:v>
                </c:pt>
                <c:pt idx="3056">
                  <c:v>0.95497500000000002</c:v>
                </c:pt>
                <c:pt idx="3057">
                  <c:v>0.96084000000000003</c:v>
                </c:pt>
                <c:pt idx="3058">
                  <c:v>0.96591800000000005</c:v>
                </c:pt>
                <c:pt idx="3059">
                  <c:v>0.970221</c:v>
                </c:pt>
                <c:pt idx="3060">
                  <c:v>0.97330099999999997</c:v>
                </c:pt>
                <c:pt idx="3061">
                  <c:v>0.97476300000000005</c:v>
                </c:pt>
                <c:pt idx="3062">
                  <c:v>0.97480800000000001</c:v>
                </c:pt>
                <c:pt idx="3063">
                  <c:v>0.97358999999999996</c:v>
                </c:pt>
                <c:pt idx="3064">
                  <c:v>0.97077100000000005</c:v>
                </c:pt>
                <c:pt idx="3065">
                  <c:v>0.96652000000000005</c:v>
                </c:pt>
                <c:pt idx="3066">
                  <c:v>0.96146699999999996</c:v>
                </c:pt>
                <c:pt idx="3067">
                  <c:v>0.955399</c:v>
                </c:pt>
                <c:pt idx="3068">
                  <c:v>0.94872599999999996</c:v>
                </c:pt>
                <c:pt idx="3069">
                  <c:v>0.94248900000000002</c:v>
                </c:pt>
                <c:pt idx="3070">
                  <c:v>0.93747400000000003</c:v>
                </c:pt>
                <c:pt idx="3071">
                  <c:v>0.933589</c:v>
                </c:pt>
                <c:pt idx="3072">
                  <c:v>0.92943399999999998</c:v>
                </c:pt>
                <c:pt idx="3073">
                  <c:v>0.92364199999999996</c:v>
                </c:pt>
                <c:pt idx="3074">
                  <c:v>0.91676400000000002</c:v>
                </c:pt>
                <c:pt idx="3075">
                  <c:v>0.910215</c:v>
                </c:pt>
                <c:pt idx="3076">
                  <c:v>0.90502000000000005</c:v>
                </c:pt>
                <c:pt idx="3077">
                  <c:v>0.90174500000000002</c:v>
                </c:pt>
                <c:pt idx="3078">
                  <c:v>0.90034000000000003</c:v>
                </c:pt>
                <c:pt idx="3079">
                  <c:v>0.90004200000000001</c:v>
                </c:pt>
                <c:pt idx="3080">
                  <c:v>0.89993500000000004</c:v>
                </c:pt>
                <c:pt idx="3081">
                  <c:v>0.89969200000000005</c:v>
                </c:pt>
                <c:pt idx="3082">
                  <c:v>0.89950799999999997</c:v>
                </c:pt>
                <c:pt idx="3083">
                  <c:v>0.89938600000000002</c:v>
                </c:pt>
                <c:pt idx="3084">
                  <c:v>0.89898199999999995</c:v>
                </c:pt>
                <c:pt idx="3085">
                  <c:v>0.89805100000000004</c:v>
                </c:pt>
                <c:pt idx="3086">
                  <c:v>0.89599399999999996</c:v>
                </c:pt>
                <c:pt idx="3087">
                  <c:v>0.89083500000000004</c:v>
                </c:pt>
                <c:pt idx="3088">
                  <c:v>0.88127900000000003</c:v>
                </c:pt>
                <c:pt idx="3089">
                  <c:v>0.86779899999999999</c:v>
                </c:pt>
                <c:pt idx="3090">
                  <c:v>0.85146100000000002</c:v>
                </c:pt>
                <c:pt idx="3091">
                  <c:v>0.83421599999999996</c:v>
                </c:pt>
                <c:pt idx="3092">
                  <c:v>0.81817300000000004</c:v>
                </c:pt>
                <c:pt idx="3093">
                  <c:v>0.80393099999999995</c:v>
                </c:pt>
                <c:pt idx="3094">
                  <c:v>0.79082300000000005</c:v>
                </c:pt>
                <c:pt idx="3095">
                  <c:v>0.77786900000000003</c:v>
                </c:pt>
                <c:pt idx="3096">
                  <c:v>0.76443499999999998</c:v>
                </c:pt>
                <c:pt idx="3097">
                  <c:v>0.75093699999999997</c:v>
                </c:pt>
                <c:pt idx="3098">
                  <c:v>0.73836199999999996</c:v>
                </c:pt>
                <c:pt idx="3099">
                  <c:v>0.72719500000000004</c:v>
                </c:pt>
                <c:pt idx="3100">
                  <c:v>0.71764099999999997</c:v>
                </c:pt>
                <c:pt idx="3101">
                  <c:v>0.70949300000000004</c:v>
                </c:pt>
                <c:pt idx="3102">
                  <c:v>0.70193799999999995</c:v>
                </c:pt>
                <c:pt idx="3103">
                  <c:v>0.69448799999999999</c:v>
                </c:pt>
                <c:pt idx="3104">
                  <c:v>0.68751099999999998</c:v>
                </c:pt>
                <c:pt idx="3105">
                  <c:v>0.68150299999999997</c:v>
                </c:pt>
                <c:pt idx="3106">
                  <c:v>0.67640199999999995</c:v>
                </c:pt>
                <c:pt idx="3107">
                  <c:v>0.67168300000000003</c:v>
                </c:pt>
                <c:pt idx="3108">
                  <c:v>0.66672799999999999</c:v>
                </c:pt>
                <c:pt idx="3109">
                  <c:v>0.660659</c:v>
                </c:pt>
                <c:pt idx="3110">
                  <c:v>0.65180899999999997</c:v>
                </c:pt>
                <c:pt idx="3111">
                  <c:v>0.63897999999999999</c:v>
                </c:pt>
                <c:pt idx="3112">
                  <c:v>0.62385299999999999</c:v>
                </c:pt>
                <c:pt idx="3113">
                  <c:v>0.60886200000000001</c:v>
                </c:pt>
                <c:pt idx="3114">
                  <c:v>0.59465800000000002</c:v>
                </c:pt>
                <c:pt idx="3115">
                  <c:v>0.58087699999999998</c:v>
                </c:pt>
                <c:pt idx="3116">
                  <c:v>0.56710700000000003</c:v>
                </c:pt>
                <c:pt idx="3117">
                  <c:v>0.55332800000000004</c:v>
                </c:pt>
                <c:pt idx="3118">
                  <c:v>0.53993899999999995</c:v>
                </c:pt>
                <c:pt idx="3119">
                  <c:v>0.52755200000000002</c:v>
                </c:pt>
                <c:pt idx="3120">
                  <c:v>0.516544</c:v>
                </c:pt>
                <c:pt idx="3121">
                  <c:v>0.50673400000000002</c:v>
                </c:pt>
                <c:pt idx="3122">
                  <c:v>0.49753799999999998</c:v>
                </c:pt>
                <c:pt idx="3123">
                  <c:v>0.48854599999999998</c:v>
                </c:pt>
                <c:pt idx="3124">
                  <c:v>0.47966700000000001</c:v>
                </c:pt>
                <c:pt idx="3125">
                  <c:v>0.47086800000000001</c:v>
                </c:pt>
                <c:pt idx="3126">
                  <c:v>0.46242100000000003</c:v>
                </c:pt>
                <c:pt idx="3127">
                  <c:v>0.45528200000000002</c:v>
                </c:pt>
                <c:pt idx="3128">
                  <c:v>0.45028299999999999</c:v>
                </c:pt>
                <c:pt idx="3129">
                  <c:v>0.44725999999999999</c:v>
                </c:pt>
                <c:pt idx="3130">
                  <c:v>0.44529099999999999</c:v>
                </c:pt>
                <c:pt idx="3131">
                  <c:v>0.44367899999999999</c:v>
                </c:pt>
                <c:pt idx="3132">
                  <c:v>0.44224000000000002</c:v>
                </c:pt>
                <c:pt idx="3133">
                  <c:v>0.44065599999999999</c:v>
                </c:pt>
                <c:pt idx="3134">
                  <c:v>0.43802200000000002</c:v>
                </c:pt>
                <c:pt idx="3135">
                  <c:v>0.43347200000000002</c:v>
                </c:pt>
                <c:pt idx="3136">
                  <c:v>0.42730000000000001</c:v>
                </c:pt>
                <c:pt idx="3137">
                  <c:v>0.42053200000000002</c:v>
                </c:pt>
                <c:pt idx="3138">
                  <c:v>0.41395599999999999</c:v>
                </c:pt>
                <c:pt idx="3139">
                  <c:v>0.40811700000000001</c:v>
                </c:pt>
                <c:pt idx="3140">
                  <c:v>0.403617</c:v>
                </c:pt>
                <c:pt idx="3141">
                  <c:v>0.400951</c:v>
                </c:pt>
                <c:pt idx="3142">
                  <c:v>0.40034700000000001</c:v>
                </c:pt>
                <c:pt idx="3143">
                  <c:v>0.401864</c:v>
                </c:pt>
                <c:pt idx="3144">
                  <c:v>0.40534799999999999</c:v>
                </c:pt>
                <c:pt idx="3145">
                  <c:v>0.41017500000000001</c:v>
                </c:pt>
                <c:pt idx="3146">
                  <c:v>0.41533300000000001</c:v>
                </c:pt>
                <c:pt idx="3147">
                  <c:v>0.42035</c:v>
                </c:pt>
                <c:pt idx="3148">
                  <c:v>0.42566100000000001</c:v>
                </c:pt>
                <c:pt idx="3149">
                  <c:v>0.43194100000000002</c:v>
                </c:pt>
                <c:pt idx="3150">
                  <c:v>0.43960399999999999</c:v>
                </c:pt>
                <c:pt idx="3151">
                  <c:v>0.44869100000000001</c:v>
                </c:pt>
                <c:pt idx="3152">
                  <c:v>0.458839</c:v>
                </c:pt>
                <c:pt idx="3153">
                  <c:v>0.46931400000000001</c:v>
                </c:pt>
                <c:pt idx="3154">
                  <c:v>0.47937099999999999</c:v>
                </c:pt>
                <c:pt idx="3155">
                  <c:v>0.48861900000000003</c:v>
                </c:pt>
                <c:pt idx="3156">
                  <c:v>0.49648199999999998</c:v>
                </c:pt>
                <c:pt idx="3157">
                  <c:v>0.50184700000000004</c:v>
                </c:pt>
                <c:pt idx="3158">
                  <c:v>0.50399799999999995</c:v>
                </c:pt>
                <c:pt idx="3159">
                  <c:v>0.50325699999999995</c:v>
                </c:pt>
                <c:pt idx="3160">
                  <c:v>0.50110900000000003</c:v>
                </c:pt>
                <c:pt idx="3161">
                  <c:v>0.49929699999999999</c:v>
                </c:pt>
                <c:pt idx="3162">
                  <c:v>0.49870700000000001</c:v>
                </c:pt>
                <c:pt idx="3163">
                  <c:v>0.49941600000000003</c:v>
                </c:pt>
                <c:pt idx="3164">
                  <c:v>0.50108900000000001</c:v>
                </c:pt>
                <c:pt idx="3165">
                  <c:v>0.50348099999999996</c:v>
                </c:pt>
                <c:pt idx="3166">
                  <c:v>0.50672200000000001</c:v>
                </c:pt>
                <c:pt idx="3167">
                  <c:v>0.51104700000000003</c:v>
                </c:pt>
                <c:pt idx="3168">
                  <c:v>0.51628700000000005</c:v>
                </c:pt>
                <c:pt idx="3169">
                  <c:v>0.52162399999999998</c:v>
                </c:pt>
                <c:pt idx="3170">
                  <c:v>0.526169</c:v>
                </c:pt>
                <c:pt idx="3171">
                  <c:v>0.530111</c:v>
                </c:pt>
                <c:pt idx="3172">
                  <c:v>0.534358</c:v>
                </c:pt>
                <c:pt idx="3173">
                  <c:v>0.53945600000000005</c:v>
                </c:pt>
                <c:pt idx="3174">
                  <c:v>0.545427</c:v>
                </c:pt>
                <c:pt idx="3175">
                  <c:v>0.55200499999999997</c:v>
                </c:pt>
                <c:pt idx="3176">
                  <c:v>0.55876700000000001</c:v>
                </c:pt>
                <c:pt idx="3177">
                  <c:v>0.56512499999999999</c:v>
                </c:pt>
                <c:pt idx="3178">
                  <c:v>0.57038199999999994</c:v>
                </c:pt>
                <c:pt idx="3179">
                  <c:v>0.57393899999999998</c:v>
                </c:pt>
                <c:pt idx="3180">
                  <c:v>0.57552899999999996</c:v>
                </c:pt>
                <c:pt idx="3181">
                  <c:v>0.57552300000000001</c:v>
                </c:pt>
                <c:pt idx="3182">
                  <c:v>0.57499599999999995</c:v>
                </c:pt>
                <c:pt idx="3183">
                  <c:v>0.57487200000000005</c:v>
                </c:pt>
                <c:pt idx="3184">
                  <c:v>0.575465</c:v>
                </c:pt>
                <c:pt idx="3185">
                  <c:v>0.57633999999999996</c:v>
                </c:pt>
                <c:pt idx="3186">
                  <c:v>0.57625899999999997</c:v>
                </c:pt>
                <c:pt idx="3187">
                  <c:v>0.57469099999999995</c:v>
                </c:pt>
                <c:pt idx="3188">
                  <c:v>0.57220000000000004</c:v>
                </c:pt>
                <c:pt idx="3189">
                  <c:v>0.56960299999999997</c:v>
                </c:pt>
                <c:pt idx="3190">
                  <c:v>0.56738299999999997</c:v>
                </c:pt>
                <c:pt idx="3191">
                  <c:v>0.565419</c:v>
                </c:pt>
                <c:pt idx="3192">
                  <c:v>0.56321500000000002</c:v>
                </c:pt>
                <c:pt idx="3193">
                  <c:v>0.56030199999999997</c:v>
                </c:pt>
                <c:pt idx="3194">
                  <c:v>0.55657699999999999</c:v>
                </c:pt>
                <c:pt idx="3195">
                  <c:v>0.55239899999999997</c:v>
                </c:pt>
                <c:pt idx="3196">
                  <c:v>0.54820800000000003</c:v>
                </c:pt>
                <c:pt idx="3197">
                  <c:v>0.54429499999999997</c:v>
                </c:pt>
                <c:pt idx="3198">
                  <c:v>0.54082699999999995</c:v>
                </c:pt>
                <c:pt idx="3199">
                  <c:v>0.537906</c:v>
                </c:pt>
                <c:pt idx="3200">
                  <c:v>0.53566599999999998</c:v>
                </c:pt>
                <c:pt idx="3201">
                  <c:v>0.53428799999999999</c:v>
                </c:pt>
                <c:pt idx="3202">
                  <c:v>0.53381900000000004</c:v>
                </c:pt>
                <c:pt idx="3203">
                  <c:v>0.53393900000000005</c:v>
                </c:pt>
                <c:pt idx="3204">
                  <c:v>0.534165</c:v>
                </c:pt>
                <c:pt idx="3205">
                  <c:v>0.53449500000000005</c:v>
                </c:pt>
                <c:pt idx="3206">
                  <c:v>0.53545100000000001</c:v>
                </c:pt>
                <c:pt idx="3207">
                  <c:v>0.53748799999999997</c:v>
                </c:pt>
                <c:pt idx="3208">
                  <c:v>0.54051300000000002</c:v>
                </c:pt>
                <c:pt idx="3209">
                  <c:v>0.54369500000000004</c:v>
                </c:pt>
                <c:pt idx="3210">
                  <c:v>0.54596999999999996</c:v>
                </c:pt>
                <c:pt idx="3211">
                  <c:v>0.54751700000000003</c:v>
                </c:pt>
                <c:pt idx="3212">
                  <c:v>0.54926900000000001</c:v>
                </c:pt>
                <c:pt idx="3213">
                  <c:v>0.55152000000000001</c:v>
                </c:pt>
                <c:pt idx="3214">
                  <c:v>0.55407099999999998</c:v>
                </c:pt>
                <c:pt idx="3215">
                  <c:v>0.556836</c:v>
                </c:pt>
                <c:pt idx="3216">
                  <c:v>0.560087</c:v>
                </c:pt>
                <c:pt idx="3217">
                  <c:v>0.56415400000000004</c:v>
                </c:pt>
                <c:pt idx="3218">
                  <c:v>0.56911800000000001</c:v>
                </c:pt>
                <c:pt idx="3219">
                  <c:v>0.57489400000000002</c:v>
                </c:pt>
                <c:pt idx="3220">
                  <c:v>0.58149200000000001</c:v>
                </c:pt>
                <c:pt idx="3221">
                  <c:v>0.58898799999999996</c:v>
                </c:pt>
                <c:pt idx="3222">
                  <c:v>0.59729200000000005</c:v>
                </c:pt>
                <c:pt idx="3223">
                  <c:v>0.60618300000000003</c:v>
                </c:pt>
                <c:pt idx="3224">
                  <c:v>0.61548700000000001</c:v>
                </c:pt>
                <c:pt idx="3225">
                  <c:v>0.62507999999999997</c:v>
                </c:pt>
                <c:pt idx="3226">
                  <c:v>0.63471999999999995</c:v>
                </c:pt>
                <c:pt idx="3227">
                  <c:v>0.64413500000000001</c:v>
                </c:pt>
                <c:pt idx="3228">
                  <c:v>0.65342500000000003</c:v>
                </c:pt>
                <c:pt idx="3229">
                  <c:v>0.66303800000000002</c:v>
                </c:pt>
                <c:pt idx="3230">
                  <c:v>0.67300499999999996</c:v>
                </c:pt>
                <c:pt idx="3231">
                  <c:v>0.68272900000000003</c:v>
                </c:pt>
                <c:pt idx="3232">
                  <c:v>0.69154499999999997</c:v>
                </c:pt>
                <c:pt idx="3233">
                  <c:v>0.69887900000000003</c:v>
                </c:pt>
                <c:pt idx="3234">
                  <c:v>0.70434600000000003</c:v>
                </c:pt>
                <c:pt idx="3235">
                  <c:v>0.70837899999999998</c:v>
                </c:pt>
                <c:pt idx="3236">
                  <c:v>0.71193799999999996</c:v>
                </c:pt>
                <c:pt idx="3237">
                  <c:v>0.71538800000000002</c:v>
                </c:pt>
                <c:pt idx="3238">
                  <c:v>0.71848999999999996</c:v>
                </c:pt>
                <c:pt idx="3239">
                  <c:v>0.72085200000000005</c:v>
                </c:pt>
                <c:pt idx="3240">
                  <c:v>0.72239699999999996</c:v>
                </c:pt>
                <c:pt idx="3241">
                  <c:v>0.72339900000000001</c:v>
                </c:pt>
                <c:pt idx="3242">
                  <c:v>0.72411599999999998</c:v>
                </c:pt>
                <c:pt idx="3243">
                  <c:v>0.724522</c:v>
                </c:pt>
                <c:pt idx="3244">
                  <c:v>0.72421599999999997</c:v>
                </c:pt>
                <c:pt idx="3245">
                  <c:v>0.72268699999999997</c:v>
                </c:pt>
                <c:pt idx="3246">
                  <c:v>0.71995500000000001</c:v>
                </c:pt>
                <c:pt idx="3247">
                  <c:v>0.71660100000000004</c:v>
                </c:pt>
                <c:pt idx="3248">
                  <c:v>0.71321800000000002</c:v>
                </c:pt>
                <c:pt idx="3249">
                  <c:v>0.71011100000000005</c:v>
                </c:pt>
                <c:pt idx="3250">
                  <c:v>0.70735099999999995</c:v>
                </c:pt>
                <c:pt idx="3251">
                  <c:v>0.70494199999999996</c:v>
                </c:pt>
                <c:pt idx="3252">
                  <c:v>0.702901</c:v>
                </c:pt>
                <c:pt idx="3253">
                  <c:v>0.70116599999999996</c:v>
                </c:pt>
                <c:pt idx="3254">
                  <c:v>0.69950299999999999</c:v>
                </c:pt>
                <c:pt idx="3255">
                  <c:v>0.69754899999999997</c:v>
                </c:pt>
                <c:pt idx="3256">
                  <c:v>0.69512600000000002</c:v>
                </c:pt>
                <c:pt idx="3257">
                  <c:v>0.69247700000000001</c:v>
                </c:pt>
                <c:pt idx="3258">
                  <c:v>0.69005099999999997</c:v>
                </c:pt>
                <c:pt idx="3259">
                  <c:v>0.68817600000000001</c:v>
                </c:pt>
                <c:pt idx="3260">
                  <c:v>0.68682299999999996</c:v>
                </c:pt>
                <c:pt idx="3261">
                  <c:v>0.68556600000000001</c:v>
                </c:pt>
                <c:pt idx="3262">
                  <c:v>0.683867</c:v>
                </c:pt>
                <c:pt idx="3263">
                  <c:v>0.68158799999999997</c:v>
                </c:pt>
                <c:pt idx="3264">
                  <c:v>0.67917400000000006</c:v>
                </c:pt>
                <c:pt idx="3265">
                  <c:v>0.67706599999999995</c:v>
                </c:pt>
                <c:pt idx="3266">
                  <c:v>0.67520899999999995</c:v>
                </c:pt>
                <c:pt idx="3267">
                  <c:v>0.67318500000000003</c:v>
                </c:pt>
                <c:pt idx="3268">
                  <c:v>0.67057100000000003</c:v>
                </c:pt>
                <c:pt idx="3269">
                  <c:v>0.66739099999999996</c:v>
                </c:pt>
                <c:pt idx="3270">
                  <c:v>0.66429000000000005</c:v>
                </c:pt>
                <c:pt idx="3271">
                  <c:v>0.66186599999999995</c:v>
                </c:pt>
                <c:pt idx="3272">
                  <c:v>0.66009700000000004</c:v>
                </c:pt>
                <c:pt idx="3273">
                  <c:v>0.65848399999999996</c:v>
                </c:pt>
                <c:pt idx="3274">
                  <c:v>0.65645699999999996</c:v>
                </c:pt>
                <c:pt idx="3275">
                  <c:v>0.65383100000000005</c:v>
                </c:pt>
                <c:pt idx="3276">
                  <c:v>0.65088000000000001</c:v>
                </c:pt>
                <c:pt idx="3277">
                  <c:v>0.64785599999999999</c:v>
                </c:pt>
                <c:pt idx="3278">
                  <c:v>0.64461900000000005</c:v>
                </c:pt>
                <c:pt idx="3279">
                  <c:v>0.64083800000000002</c:v>
                </c:pt>
                <c:pt idx="3280">
                  <c:v>0.63658400000000004</c:v>
                </c:pt>
                <c:pt idx="3281">
                  <c:v>0.63231199999999999</c:v>
                </c:pt>
                <c:pt idx="3282">
                  <c:v>0.62817500000000004</c:v>
                </c:pt>
                <c:pt idx="3283">
                  <c:v>0.62403200000000003</c:v>
                </c:pt>
                <c:pt idx="3284">
                  <c:v>0.61987000000000003</c:v>
                </c:pt>
                <c:pt idx="3285">
                  <c:v>0.61587499999999995</c:v>
                </c:pt>
                <c:pt idx="3286">
                  <c:v>0.61228000000000005</c:v>
                </c:pt>
                <c:pt idx="3287">
                  <c:v>0.60927200000000004</c:v>
                </c:pt>
                <c:pt idx="3288">
                  <c:v>0.60682800000000003</c:v>
                </c:pt>
                <c:pt idx="3289">
                  <c:v>0.60449299999999995</c:v>
                </c:pt>
                <c:pt idx="3290">
                  <c:v>0.60153800000000002</c:v>
                </c:pt>
                <c:pt idx="3291">
                  <c:v>0.59757400000000005</c:v>
                </c:pt>
                <c:pt idx="3292">
                  <c:v>0.59274400000000005</c:v>
                </c:pt>
                <c:pt idx="3293">
                  <c:v>0.58739699999999995</c:v>
                </c:pt>
                <c:pt idx="3294">
                  <c:v>0.58182100000000003</c:v>
                </c:pt>
                <c:pt idx="3295">
                  <c:v>0.57611199999999996</c:v>
                </c:pt>
                <c:pt idx="3296">
                  <c:v>0.57008700000000001</c:v>
                </c:pt>
                <c:pt idx="3297">
                  <c:v>0.56343500000000002</c:v>
                </c:pt>
                <c:pt idx="3298">
                  <c:v>0.55613599999999996</c:v>
                </c:pt>
                <c:pt idx="3299">
                  <c:v>0.54869599999999996</c:v>
                </c:pt>
                <c:pt idx="3300">
                  <c:v>0.541744</c:v>
                </c:pt>
                <c:pt idx="3301">
                  <c:v>0.53550900000000001</c:v>
                </c:pt>
                <c:pt idx="3302">
                  <c:v>0.52989299999999995</c:v>
                </c:pt>
                <c:pt idx="3303">
                  <c:v>0.52478199999999997</c:v>
                </c:pt>
                <c:pt idx="3304">
                  <c:v>0.52013399999999999</c:v>
                </c:pt>
                <c:pt idx="3305">
                  <c:v>0.51590100000000005</c:v>
                </c:pt>
                <c:pt idx="3306">
                  <c:v>0.51213500000000001</c:v>
                </c:pt>
                <c:pt idx="3307">
                  <c:v>0.50909499999999996</c:v>
                </c:pt>
                <c:pt idx="3308">
                  <c:v>0.506969</c:v>
                </c:pt>
                <c:pt idx="3309">
                  <c:v>0.50560799999999995</c:v>
                </c:pt>
                <c:pt idx="3310">
                  <c:v>0.50471900000000003</c:v>
                </c:pt>
                <c:pt idx="3311">
                  <c:v>0.50408699999999995</c:v>
                </c:pt>
                <c:pt idx="3312">
                  <c:v>0.50340399999999996</c:v>
                </c:pt>
                <c:pt idx="3313">
                  <c:v>0.50217100000000003</c:v>
                </c:pt>
                <c:pt idx="3314">
                  <c:v>0.50012900000000005</c:v>
                </c:pt>
                <c:pt idx="3315">
                  <c:v>0.49759300000000001</c:v>
                </c:pt>
                <c:pt idx="3316">
                  <c:v>0.495031</c:v>
                </c:pt>
                <c:pt idx="3317">
                  <c:v>0.49268800000000001</c:v>
                </c:pt>
                <c:pt idx="3318">
                  <c:v>0.49068400000000001</c:v>
                </c:pt>
                <c:pt idx="3319">
                  <c:v>0.48909900000000001</c:v>
                </c:pt>
                <c:pt idx="3320">
                  <c:v>0.487869</c:v>
                </c:pt>
                <c:pt idx="3321">
                  <c:v>0.48671500000000001</c:v>
                </c:pt>
                <c:pt idx="3322">
                  <c:v>0.48518299999999998</c:v>
                </c:pt>
                <c:pt idx="3323">
                  <c:v>0.48282799999999998</c:v>
                </c:pt>
                <c:pt idx="3324">
                  <c:v>0.47947800000000002</c:v>
                </c:pt>
                <c:pt idx="3325">
                  <c:v>0.47530800000000001</c:v>
                </c:pt>
                <c:pt idx="3326">
                  <c:v>0.47069499999999997</c:v>
                </c:pt>
                <c:pt idx="3327">
                  <c:v>0.46599200000000002</c:v>
                </c:pt>
                <c:pt idx="3328">
                  <c:v>0.46140599999999998</c:v>
                </c:pt>
                <c:pt idx="3329">
                  <c:v>0.45701399999999998</c:v>
                </c:pt>
                <c:pt idx="3330">
                  <c:v>0.452818</c:v>
                </c:pt>
                <c:pt idx="3331">
                  <c:v>0.44874900000000001</c:v>
                </c:pt>
                <c:pt idx="3332">
                  <c:v>0.44472200000000001</c:v>
                </c:pt>
                <c:pt idx="3333">
                  <c:v>0.44079200000000002</c:v>
                </c:pt>
                <c:pt idx="3334">
                  <c:v>0.43718200000000002</c:v>
                </c:pt>
                <c:pt idx="3335">
                  <c:v>0.434087</c:v>
                </c:pt>
                <c:pt idx="3336">
                  <c:v>0.43151</c:v>
                </c:pt>
                <c:pt idx="3337">
                  <c:v>0.42937700000000001</c:v>
                </c:pt>
                <c:pt idx="3338">
                  <c:v>0.42768099999999998</c:v>
                </c:pt>
                <c:pt idx="3339">
                  <c:v>0.426452</c:v>
                </c:pt>
                <c:pt idx="3340">
                  <c:v>0.42568099999999998</c:v>
                </c:pt>
                <c:pt idx="3341">
                  <c:v>0.42537199999999997</c:v>
                </c:pt>
                <c:pt idx="3342">
                  <c:v>0.42557800000000001</c:v>
                </c:pt>
                <c:pt idx="3343">
                  <c:v>0.42627999999999999</c:v>
                </c:pt>
                <c:pt idx="3344">
                  <c:v>0.42721599999999998</c:v>
                </c:pt>
                <c:pt idx="3345">
                  <c:v>0.42792400000000003</c:v>
                </c:pt>
                <c:pt idx="3346">
                  <c:v>0.428041</c:v>
                </c:pt>
                <c:pt idx="3347">
                  <c:v>0.42764999999999997</c:v>
                </c:pt>
                <c:pt idx="3348">
                  <c:v>0.427232</c:v>
                </c:pt>
                <c:pt idx="3349">
                  <c:v>0.42720599999999997</c:v>
                </c:pt>
                <c:pt idx="3350">
                  <c:v>0.42763600000000002</c:v>
                </c:pt>
                <c:pt idx="3351">
                  <c:v>0.42837199999999998</c:v>
                </c:pt>
                <c:pt idx="3352">
                  <c:v>0.429317</c:v>
                </c:pt>
                <c:pt idx="3353">
                  <c:v>0.43047099999999999</c:v>
                </c:pt>
                <c:pt idx="3354">
                  <c:v>0.431786</c:v>
                </c:pt>
                <c:pt idx="3355">
                  <c:v>0.43316900000000003</c:v>
                </c:pt>
                <c:pt idx="3356">
                  <c:v>0.43466100000000002</c:v>
                </c:pt>
                <c:pt idx="3357">
                  <c:v>0.436473</c:v>
                </c:pt>
                <c:pt idx="3358">
                  <c:v>0.43878400000000001</c:v>
                </c:pt>
                <c:pt idx="3359">
                  <c:v>0.44156899999999999</c:v>
                </c:pt>
                <c:pt idx="3360">
                  <c:v>0.444664</c:v>
                </c:pt>
                <c:pt idx="3361">
                  <c:v>0.44796799999999998</c:v>
                </c:pt>
                <c:pt idx="3362">
                  <c:v>0.45151000000000002</c:v>
                </c:pt>
                <c:pt idx="3363">
                  <c:v>0.45536599999999999</c:v>
                </c:pt>
                <c:pt idx="3364">
                  <c:v>0.459592</c:v>
                </c:pt>
                <c:pt idx="3365">
                  <c:v>0.46422200000000002</c:v>
                </c:pt>
                <c:pt idx="3366">
                  <c:v>0.46925499999999998</c:v>
                </c:pt>
                <c:pt idx="3367">
                  <c:v>0.47458499999999998</c:v>
                </c:pt>
                <c:pt idx="3368">
                  <c:v>0.48003600000000002</c:v>
                </c:pt>
                <c:pt idx="3369">
                  <c:v>0.48550900000000002</c:v>
                </c:pt>
                <c:pt idx="3370">
                  <c:v>0.491035</c:v>
                </c:pt>
                <c:pt idx="3371">
                  <c:v>0.49668099999999998</c:v>
                </c:pt>
                <c:pt idx="3372">
                  <c:v>0.50241000000000002</c:v>
                </c:pt>
                <c:pt idx="3373">
                  <c:v>0.50804000000000005</c:v>
                </c:pt>
                <c:pt idx="3374">
                  <c:v>0.51332999999999995</c:v>
                </c:pt>
                <c:pt idx="3375">
                  <c:v>0.51809700000000003</c:v>
                </c:pt>
                <c:pt idx="3376">
                  <c:v>0.52224599999999999</c:v>
                </c:pt>
                <c:pt idx="3377">
                  <c:v>0.52568999999999999</c:v>
                </c:pt>
                <c:pt idx="3378">
                  <c:v>0.52833300000000005</c:v>
                </c:pt>
                <c:pt idx="3379">
                  <c:v>0.53018600000000005</c:v>
                </c:pt>
                <c:pt idx="3380">
                  <c:v>0.53140900000000002</c:v>
                </c:pt>
                <c:pt idx="3381">
                  <c:v>0.53214600000000001</c:v>
                </c:pt>
                <c:pt idx="3382">
                  <c:v>0.53233299999999995</c:v>
                </c:pt>
                <c:pt idx="3383">
                  <c:v>0.53172200000000003</c:v>
                </c:pt>
                <c:pt idx="3384">
                  <c:v>0.53013299999999997</c:v>
                </c:pt>
                <c:pt idx="3385">
                  <c:v>0.52764800000000001</c:v>
                </c:pt>
                <c:pt idx="3386">
                  <c:v>0.52451300000000001</c:v>
                </c:pt>
                <c:pt idx="3387">
                  <c:v>0.52090599999999998</c:v>
                </c:pt>
                <c:pt idx="3388">
                  <c:v>0.51682799999999995</c:v>
                </c:pt>
                <c:pt idx="3389">
                  <c:v>0.51218300000000005</c:v>
                </c:pt>
                <c:pt idx="3390">
                  <c:v>0.50688</c:v>
                </c:pt>
                <c:pt idx="3391">
                  <c:v>0.50090900000000005</c:v>
                </c:pt>
                <c:pt idx="3392">
                  <c:v>0.49440200000000001</c:v>
                </c:pt>
                <c:pt idx="3393">
                  <c:v>0.48761399999999999</c:v>
                </c:pt>
                <c:pt idx="3394">
                  <c:v>0.48078900000000002</c:v>
                </c:pt>
                <c:pt idx="3395">
                  <c:v>0.47404200000000002</c:v>
                </c:pt>
                <c:pt idx="3396">
                  <c:v>0.46734199999999998</c:v>
                </c:pt>
                <c:pt idx="3397">
                  <c:v>0.46061400000000002</c:v>
                </c:pt>
                <c:pt idx="3398">
                  <c:v>0.45382600000000001</c:v>
                </c:pt>
                <c:pt idx="3399">
                  <c:v>0.447015</c:v>
                </c:pt>
                <c:pt idx="3400">
                  <c:v>0.44026799999999999</c:v>
                </c:pt>
                <c:pt idx="3401">
                  <c:v>0.433697</c:v>
                </c:pt>
                <c:pt idx="3402">
                  <c:v>0.42741200000000001</c:v>
                </c:pt>
                <c:pt idx="3403">
                  <c:v>0.42149199999999998</c:v>
                </c:pt>
                <c:pt idx="3404">
                  <c:v>0.415939</c:v>
                </c:pt>
                <c:pt idx="3405">
                  <c:v>0.41064800000000001</c:v>
                </c:pt>
                <c:pt idx="3406">
                  <c:v>0.40544799999999998</c:v>
                </c:pt>
                <c:pt idx="3407">
                  <c:v>0.40024599999999999</c:v>
                </c:pt>
                <c:pt idx="3408">
                  <c:v>0.39511000000000002</c:v>
                </c:pt>
                <c:pt idx="3409">
                  <c:v>0.390185</c:v>
                </c:pt>
                <c:pt idx="3410">
                  <c:v>0.38553100000000001</c:v>
                </c:pt>
                <c:pt idx="3411">
                  <c:v>0.38109500000000002</c:v>
                </c:pt>
                <c:pt idx="3412">
                  <c:v>0.37680200000000003</c:v>
                </c:pt>
                <c:pt idx="3413">
                  <c:v>0.37263400000000002</c:v>
                </c:pt>
                <c:pt idx="3414">
                  <c:v>0.36865100000000001</c:v>
                </c:pt>
                <c:pt idx="3415">
                  <c:v>0.36492799999999997</c:v>
                </c:pt>
                <c:pt idx="3416">
                  <c:v>0.36149399999999998</c:v>
                </c:pt>
                <c:pt idx="3417">
                  <c:v>0.35833700000000002</c:v>
                </c:pt>
                <c:pt idx="3418">
                  <c:v>0.35543000000000002</c:v>
                </c:pt>
                <c:pt idx="3419">
                  <c:v>0.35272900000000001</c:v>
                </c:pt>
                <c:pt idx="3420">
                  <c:v>0.35016799999999998</c:v>
                </c:pt>
                <c:pt idx="3421">
                  <c:v>0.34769899999999998</c:v>
                </c:pt>
                <c:pt idx="3422">
                  <c:v>0.34533399999999997</c:v>
                </c:pt>
                <c:pt idx="3423">
                  <c:v>0.34315699999999999</c:v>
                </c:pt>
                <c:pt idx="3424">
                  <c:v>0.34127600000000002</c:v>
                </c:pt>
                <c:pt idx="3425">
                  <c:v>0.33973700000000001</c:v>
                </c:pt>
                <c:pt idx="3426">
                  <c:v>0.33848800000000001</c:v>
                </c:pt>
                <c:pt idx="3427">
                  <c:v>0.33743600000000001</c:v>
                </c:pt>
                <c:pt idx="3428">
                  <c:v>0.33650600000000003</c:v>
                </c:pt>
                <c:pt idx="3429">
                  <c:v>0.33567599999999997</c:v>
                </c:pt>
                <c:pt idx="3430">
                  <c:v>0.33499699999999999</c:v>
                </c:pt>
                <c:pt idx="3431">
                  <c:v>0.334567</c:v>
                </c:pt>
                <c:pt idx="3432">
                  <c:v>0.33443699999999998</c:v>
                </c:pt>
                <c:pt idx="3433">
                  <c:v>0.33457399999999998</c:v>
                </c:pt>
                <c:pt idx="3434">
                  <c:v>0.334926</c:v>
                </c:pt>
                <c:pt idx="3435">
                  <c:v>0.335478</c:v>
                </c:pt>
                <c:pt idx="3436">
                  <c:v>0.33621000000000001</c:v>
                </c:pt>
                <c:pt idx="3437">
                  <c:v>0.337092</c:v>
                </c:pt>
                <c:pt idx="3438">
                  <c:v>0.33812599999999998</c:v>
                </c:pt>
                <c:pt idx="3439">
                  <c:v>0.33933799999999997</c:v>
                </c:pt>
                <c:pt idx="3440">
                  <c:v>0.34074100000000002</c:v>
                </c:pt>
                <c:pt idx="3441">
                  <c:v>0.34231299999999998</c:v>
                </c:pt>
                <c:pt idx="3442">
                  <c:v>0.34402100000000002</c:v>
                </c:pt>
                <c:pt idx="3443">
                  <c:v>0.34581499999999998</c:v>
                </c:pt>
                <c:pt idx="3444">
                  <c:v>0.34762799999999999</c:v>
                </c:pt>
                <c:pt idx="3445">
                  <c:v>0.34940599999999999</c:v>
                </c:pt>
                <c:pt idx="3446">
                  <c:v>0.35116399999999998</c:v>
                </c:pt>
                <c:pt idx="3447">
                  <c:v>0.35296</c:v>
                </c:pt>
                <c:pt idx="3448">
                  <c:v>0.35480699999999998</c:v>
                </c:pt>
                <c:pt idx="3449">
                  <c:v>0.35665000000000002</c:v>
                </c:pt>
                <c:pt idx="3450">
                  <c:v>0.35842000000000002</c:v>
                </c:pt>
                <c:pt idx="3451">
                  <c:v>0.36009000000000002</c:v>
                </c:pt>
                <c:pt idx="3452">
                  <c:v>0.36169200000000001</c:v>
                </c:pt>
                <c:pt idx="3453">
                  <c:v>0.36329699999999998</c:v>
                </c:pt>
                <c:pt idx="3454">
                  <c:v>0.36493700000000001</c:v>
                </c:pt>
                <c:pt idx="3455">
                  <c:v>0.36652699999999999</c:v>
                </c:pt>
                <c:pt idx="3456">
                  <c:v>0.367925</c:v>
                </c:pt>
                <c:pt idx="3457">
                  <c:v>0.36906099999999997</c:v>
                </c:pt>
                <c:pt idx="3458">
                  <c:v>0.36996899999999999</c:v>
                </c:pt>
                <c:pt idx="3459">
                  <c:v>0.37069099999999999</c:v>
                </c:pt>
                <c:pt idx="3460">
                  <c:v>0.37123899999999999</c:v>
                </c:pt>
                <c:pt idx="3461">
                  <c:v>0.37162200000000001</c:v>
                </c:pt>
                <c:pt idx="3462">
                  <c:v>0.371859</c:v>
                </c:pt>
                <c:pt idx="3463">
                  <c:v>0.37196099999999999</c:v>
                </c:pt>
                <c:pt idx="3464">
                  <c:v>0.37196600000000002</c:v>
                </c:pt>
                <c:pt idx="3465">
                  <c:v>0.37196099999999999</c:v>
                </c:pt>
                <c:pt idx="3466">
                  <c:v>0.372006</c:v>
                </c:pt>
                <c:pt idx="3467">
                  <c:v>0.37206699999999998</c:v>
                </c:pt>
                <c:pt idx="3468">
                  <c:v>0.37210700000000002</c:v>
                </c:pt>
                <c:pt idx="3469">
                  <c:v>0.37221599999999999</c:v>
                </c:pt>
                <c:pt idx="3470">
                  <c:v>0.372531</c:v>
                </c:pt>
                <c:pt idx="3471">
                  <c:v>0.37306499999999998</c:v>
                </c:pt>
                <c:pt idx="3472">
                  <c:v>0.373693</c:v>
                </c:pt>
                <c:pt idx="3473">
                  <c:v>0.37426300000000001</c:v>
                </c:pt>
                <c:pt idx="3474">
                  <c:v>0.37468200000000002</c:v>
                </c:pt>
                <c:pt idx="3475">
                  <c:v>0.37496200000000002</c:v>
                </c:pt>
                <c:pt idx="3476">
                  <c:v>0.37523899999999999</c:v>
                </c:pt>
                <c:pt idx="3477">
                  <c:v>0.37565999999999999</c:v>
                </c:pt>
                <c:pt idx="3478">
                  <c:v>0.37620399999999998</c:v>
                </c:pt>
                <c:pt idx="3479">
                  <c:v>0.37669599999999998</c:v>
                </c:pt>
                <c:pt idx="3480">
                  <c:v>0.37698399999999999</c:v>
                </c:pt>
                <c:pt idx="3481">
                  <c:v>0.37703999999999999</c:v>
                </c:pt>
                <c:pt idx="3482">
                  <c:v>0.37687300000000001</c:v>
                </c:pt>
                <c:pt idx="3483">
                  <c:v>0.37643900000000002</c:v>
                </c:pt>
                <c:pt idx="3484">
                  <c:v>0.37566699999999997</c:v>
                </c:pt>
                <c:pt idx="3485">
                  <c:v>0.37450800000000001</c:v>
                </c:pt>
                <c:pt idx="3486">
                  <c:v>0.37296299999999999</c:v>
                </c:pt>
                <c:pt idx="3487">
                  <c:v>0.37108400000000002</c:v>
                </c:pt>
                <c:pt idx="3488">
                  <c:v>0.36895699999999998</c:v>
                </c:pt>
                <c:pt idx="3489">
                  <c:v>0.36660100000000001</c:v>
                </c:pt>
                <c:pt idx="3490">
                  <c:v>0.36391800000000002</c:v>
                </c:pt>
                <c:pt idx="3491">
                  <c:v>0.36081200000000002</c:v>
                </c:pt>
                <c:pt idx="3492">
                  <c:v>0.35733399999999998</c:v>
                </c:pt>
                <c:pt idx="3493">
                  <c:v>0.35361399999999998</c:v>
                </c:pt>
                <c:pt idx="3494">
                  <c:v>0.34965000000000002</c:v>
                </c:pt>
                <c:pt idx="3495">
                  <c:v>0.34528599999999998</c:v>
                </c:pt>
                <c:pt idx="3496">
                  <c:v>0.34038499999999999</c:v>
                </c:pt>
                <c:pt idx="3497">
                  <c:v>0.33497500000000002</c:v>
                </c:pt>
                <c:pt idx="3498">
                  <c:v>0.32924700000000001</c:v>
                </c:pt>
                <c:pt idx="3499">
                  <c:v>0.32344200000000001</c:v>
                </c:pt>
                <c:pt idx="3500">
                  <c:v>0.31770199999999998</c:v>
                </c:pt>
                <c:pt idx="3501">
                  <c:v>0.31198900000000002</c:v>
                </c:pt>
                <c:pt idx="3502">
                  <c:v>0.30615100000000001</c:v>
                </c:pt>
                <c:pt idx="3503">
                  <c:v>0.30010300000000001</c:v>
                </c:pt>
                <c:pt idx="3504">
                  <c:v>0.29392099999999999</c:v>
                </c:pt>
                <c:pt idx="3505">
                  <c:v>0.287775</c:v>
                </c:pt>
                <c:pt idx="3506">
                  <c:v>0.28176699999999999</c:v>
                </c:pt>
                <c:pt idx="3507">
                  <c:v>0.27588099999999999</c:v>
                </c:pt>
                <c:pt idx="3508">
                  <c:v>0.27008399999999999</c:v>
                </c:pt>
                <c:pt idx="3509">
                  <c:v>0.26445200000000002</c:v>
                </c:pt>
                <c:pt idx="3510">
                  <c:v>0.25915199999999999</c:v>
                </c:pt>
                <c:pt idx="3511">
                  <c:v>0.25432300000000002</c:v>
                </c:pt>
                <c:pt idx="3512">
                  <c:v>0.24998600000000001</c:v>
                </c:pt>
                <c:pt idx="3513">
                  <c:v>0.24607399999999999</c:v>
                </c:pt>
                <c:pt idx="3514">
                  <c:v>0.24252000000000001</c:v>
                </c:pt>
                <c:pt idx="3515">
                  <c:v>0.239287</c:v>
                </c:pt>
                <c:pt idx="3516">
                  <c:v>0.23630100000000001</c:v>
                </c:pt>
                <c:pt idx="3517">
                  <c:v>0.233434</c:v>
                </c:pt>
                <c:pt idx="3518">
                  <c:v>0.230601</c:v>
                </c:pt>
                <c:pt idx="3519">
                  <c:v>0.22783300000000001</c:v>
                </c:pt>
                <c:pt idx="3520">
                  <c:v>0.22522800000000001</c:v>
                </c:pt>
                <c:pt idx="3521">
                  <c:v>0.222826</c:v>
                </c:pt>
                <c:pt idx="3522">
                  <c:v>0.220553</c:v>
                </c:pt>
                <c:pt idx="3523">
                  <c:v>0.218246</c:v>
                </c:pt>
                <c:pt idx="3524">
                  <c:v>0.21571599999999999</c:v>
                </c:pt>
                <c:pt idx="3525">
                  <c:v>0.21280499999999999</c:v>
                </c:pt>
                <c:pt idx="3526">
                  <c:v>0.209401</c:v>
                </c:pt>
                <c:pt idx="3527">
                  <c:v>0.20546200000000001</c:v>
                </c:pt>
                <c:pt idx="3528">
                  <c:v>0.201011</c:v>
                </c:pt>
                <c:pt idx="3529">
                  <c:v>0.196051</c:v>
                </c:pt>
                <c:pt idx="3530">
                  <c:v>0.19050500000000001</c:v>
                </c:pt>
                <c:pt idx="3531">
                  <c:v>0.18429400000000001</c:v>
                </c:pt>
                <c:pt idx="3532">
                  <c:v>0.177479</c:v>
                </c:pt>
                <c:pt idx="3533">
                  <c:v>0.17022699999999999</c:v>
                </c:pt>
                <c:pt idx="3534">
                  <c:v>0.16265099999999999</c:v>
                </c:pt>
                <c:pt idx="3535">
                  <c:v>0.154747</c:v>
                </c:pt>
                <c:pt idx="3536">
                  <c:v>0.14650099999999999</c:v>
                </c:pt>
                <c:pt idx="3537">
                  <c:v>0.13794799999999999</c:v>
                </c:pt>
                <c:pt idx="3538">
                  <c:v>0.12911600000000001</c:v>
                </c:pt>
                <c:pt idx="3539">
                  <c:v>0.11999899999999999</c:v>
                </c:pt>
                <c:pt idx="3540">
                  <c:v>0.110615</c:v>
                </c:pt>
                <c:pt idx="3541">
                  <c:v>0.10108</c:v>
                </c:pt>
                <c:pt idx="3542">
                  <c:v>9.1574000000000003E-2</c:v>
                </c:pt>
                <c:pt idx="3543">
                  <c:v>8.2257999999999998E-2</c:v>
                </c:pt>
                <c:pt idx="3544">
                  <c:v>7.3218000000000005E-2</c:v>
                </c:pt>
                <c:pt idx="3545">
                  <c:v>6.4529000000000003E-2</c:v>
                </c:pt>
                <c:pt idx="3546">
                  <c:v>5.6300999999999997E-2</c:v>
                </c:pt>
                <c:pt idx="3547">
                  <c:v>4.8619999999999997E-2</c:v>
                </c:pt>
                <c:pt idx="3548">
                  <c:v>4.1443000000000001E-2</c:v>
                </c:pt>
                <c:pt idx="3549">
                  <c:v>3.4660999999999997E-2</c:v>
                </c:pt>
                <c:pt idx="3550">
                  <c:v>2.8278999999999999E-2</c:v>
                </c:pt>
                <c:pt idx="3551">
                  <c:v>2.2484000000000001E-2</c:v>
                </c:pt>
                <c:pt idx="3552">
                  <c:v>1.7495E-2</c:v>
                </c:pt>
                <c:pt idx="3553">
                  <c:v>1.3388000000000001E-2</c:v>
                </c:pt>
                <c:pt idx="3554">
                  <c:v>1.0081E-2</c:v>
                </c:pt>
                <c:pt idx="3555">
                  <c:v>7.4440000000000001E-3</c:v>
                </c:pt>
                <c:pt idx="3556">
                  <c:v>5.4190000000000002E-3</c:v>
                </c:pt>
                <c:pt idx="3557">
                  <c:v>4.0330000000000001E-3</c:v>
                </c:pt>
                <c:pt idx="3558">
                  <c:v>3.3679999999999999E-3</c:v>
                </c:pt>
                <c:pt idx="3559">
                  <c:v>3.1849999999999999E-3</c:v>
                </c:pt>
                <c:pt idx="3560">
                  <c:v>3.5690000000000001E-3</c:v>
                </c:pt>
                <c:pt idx="3561">
                  <c:v>4.9410000000000001E-3</c:v>
                </c:pt>
                <c:pt idx="3562">
                  <c:v>7.319E-3</c:v>
                </c:pt>
                <c:pt idx="3563">
                  <c:v>1.0669E-2</c:v>
                </c:pt>
                <c:pt idx="3564">
                  <c:v>1.491E-2</c:v>
                </c:pt>
                <c:pt idx="3565">
                  <c:v>1.9928000000000001E-2</c:v>
                </c:pt>
                <c:pt idx="3566">
                  <c:v>2.5642999999999999E-2</c:v>
                </c:pt>
                <c:pt idx="3567">
                  <c:v>3.2079999999999997E-2</c:v>
                </c:pt>
                <c:pt idx="3568">
                  <c:v>3.9334000000000001E-2</c:v>
                </c:pt>
                <c:pt idx="3569">
                  <c:v>4.7442999999999999E-2</c:v>
                </c:pt>
                <c:pt idx="3570">
                  <c:v>5.6284000000000001E-2</c:v>
                </c:pt>
                <c:pt idx="3571">
                  <c:v>6.5622E-2</c:v>
                </c:pt>
                <c:pt idx="3572">
                  <c:v>7.5291999999999998E-2</c:v>
                </c:pt>
                <c:pt idx="3573">
                  <c:v>8.5361999999999993E-2</c:v>
                </c:pt>
                <c:pt idx="3574">
                  <c:v>9.6074000000000007E-2</c:v>
                </c:pt>
                <c:pt idx="3575">
                  <c:v>0.10757</c:v>
                </c:pt>
                <c:pt idx="3576">
                  <c:v>0.119744</c:v>
                </c:pt>
                <c:pt idx="3577">
                  <c:v>0.13233300000000001</c:v>
                </c:pt>
                <c:pt idx="3578">
                  <c:v>0.14509</c:v>
                </c:pt>
                <c:pt idx="3579">
                  <c:v>0.15789600000000001</c:v>
                </c:pt>
                <c:pt idx="3580">
                  <c:v>0.170788</c:v>
                </c:pt>
                <c:pt idx="3581">
                  <c:v>0.183917</c:v>
                </c:pt>
                <c:pt idx="3582">
                  <c:v>0.19744600000000001</c:v>
                </c:pt>
                <c:pt idx="3583">
                  <c:v>0.21149299999999999</c:v>
                </c:pt>
                <c:pt idx="3584">
                  <c:v>0.22614200000000001</c:v>
                </c:pt>
                <c:pt idx="3585">
                  <c:v>0.241393</c:v>
                </c:pt>
                <c:pt idx="3586">
                  <c:v>0.25709300000000002</c:v>
                </c:pt>
                <c:pt idx="3587">
                  <c:v>0.27298</c:v>
                </c:pt>
                <c:pt idx="3588">
                  <c:v>0.28881899999999999</c:v>
                </c:pt>
                <c:pt idx="3589">
                  <c:v>0.30449199999999998</c:v>
                </c:pt>
                <c:pt idx="3590">
                  <c:v>0.31993700000000003</c:v>
                </c:pt>
                <c:pt idx="3591">
                  <c:v>0.33505200000000002</c:v>
                </c:pt>
                <c:pt idx="3592">
                  <c:v>0.34966900000000001</c:v>
                </c:pt>
                <c:pt idx="3593">
                  <c:v>0.36358699999999999</c:v>
                </c:pt>
                <c:pt idx="3594">
                  <c:v>0.376662</c:v>
                </c:pt>
                <c:pt idx="3595">
                  <c:v>0.38885599999999998</c:v>
                </c:pt>
                <c:pt idx="3596">
                  <c:v>0.400202</c:v>
                </c:pt>
                <c:pt idx="3597">
                  <c:v>0.41071800000000003</c:v>
                </c:pt>
                <c:pt idx="3598">
                  <c:v>0.42035400000000001</c:v>
                </c:pt>
                <c:pt idx="3599">
                  <c:v>0.429006</c:v>
                </c:pt>
                <c:pt idx="3600">
                  <c:v>0.436527</c:v>
                </c:pt>
                <c:pt idx="3601">
                  <c:v>0.44277100000000003</c:v>
                </c:pt>
                <c:pt idx="3602">
                  <c:v>0.44764399999999999</c:v>
                </c:pt>
                <c:pt idx="3603">
                  <c:v>0.45113999999999999</c:v>
                </c:pt>
                <c:pt idx="3604">
                  <c:v>0.45331900000000003</c:v>
                </c:pt>
                <c:pt idx="3605">
                  <c:v>0.45428400000000002</c:v>
                </c:pt>
                <c:pt idx="3606">
                  <c:v>0.45421899999999998</c:v>
                </c:pt>
                <c:pt idx="3607">
                  <c:v>0.45338600000000001</c:v>
                </c:pt>
                <c:pt idx="3608">
                  <c:v>0.452038</c:v>
                </c:pt>
                <c:pt idx="3609">
                  <c:v>0.45028600000000002</c:v>
                </c:pt>
                <c:pt idx="3610">
                  <c:v>0.448102</c:v>
                </c:pt>
                <c:pt idx="3611">
                  <c:v>0.44549499999999997</c:v>
                </c:pt>
                <c:pt idx="3612">
                  <c:v>0.44263000000000002</c:v>
                </c:pt>
                <c:pt idx="3613">
                  <c:v>0.43974099999999999</c:v>
                </c:pt>
                <c:pt idx="3614">
                  <c:v>0.43698399999999998</c:v>
                </c:pt>
                <c:pt idx="3615">
                  <c:v>0.43442999999999998</c:v>
                </c:pt>
                <c:pt idx="3616">
                  <c:v>0.432118</c:v>
                </c:pt>
                <c:pt idx="3617">
                  <c:v>0.43008400000000002</c:v>
                </c:pt>
                <c:pt idx="3618">
                  <c:v>0.428394</c:v>
                </c:pt>
                <c:pt idx="3619">
                  <c:v>0.42718699999999998</c:v>
                </c:pt>
                <c:pt idx="3620">
                  <c:v>0.42660900000000002</c:v>
                </c:pt>
                <c:pt idx="3621">
                  <c:v>0.42672599999999999</c:v>
                </c:pt>
                <c:pt idx="3622">
                  <c:v>0.42753200000000002</c:v>
                </c:pt>
                <c:pt idx="3623">
                  <c:v>0.42900700000000003</c:v>
                </c:pt>
                <c:pt idx="3624">
                  <c:v>0.43108400000000002</c:v>
                </c:pt>
                <c:pt idx="3625">
                  <c:v>0.43357299999999999</c:v>
                </c:pt>
                <c:pt idx="3626">
                  <c:v>0.43624800000000002</c:v>
                </c:pt>
                <c:pt idx="3627">
                  <c:v>0.43901899999999999</c:v>
                </c:pt>
                <c:pt idx="3628">
                  <c:v>0.44200099999999998</c:v>
                </c:pt>
                <c:pt idx="3629">
                  <c:v>0.44537100000000002</c:v>
                </c:pt>
                <c:pt idx="3630">
                  <c:v>0.449208</c:v>
                </c:pt>
                <c:pt idx="3631">
                  <c:v>0.45345200000000002</c:v>
                </c:pt>
                <c:pt idx="3632">
                  <c:v>0.45798100000000003</c:v>
                </c:pt>
                <c:pt idx="3633">
                  <c:v>0.46268799999999999</c:v>
                </c:pt>
                <c:pt idx="3634">
                  <c:v>0.46752500000000002</c:v>
                </c:pt>
                <c:pt idx="3635">
                  <c:v>0.47255599999999998</c:v>
                </c:pt>
                <c:pt idx="3636">
                  <c:v>0.47792299999999999</c:v>
                </c:pt>
                <c:pt idx="3637">
                  <c:v>0.48371399999999998</c:v>
                </c:pt>
                <c:pt idx="3638">
                  <c:v>0.48984100000000003</c:v>
                </c:pt>
                <c:pt idx="3639">
                  <c:v>0.49611499999999997</c:v>
                </c:pt>
                <c:pt idx="3640">
                  <c:v>0.50245099999999998</c:v>
                </c:pt>
                <c:pt idx="3641">
                  <c:v>0.50896600000000003</c:v>
                </c:pt>
                <c:pt idx="3642">
                  <c:v>0.51586699999999996</c:v>
                </c:pt>
                <c:pt idx="3643">
                  <c:v>0.52331300000000003</c:v>
                </c:pt>
                <c:pt idx="3644">
                  <c:v>0.531393</c:v>
                </c:pt>
                <c:pt idx="3645">
                  <c:v>0.54016799999999998</c:v>
                </c:pt>
                <c:pt idx="3646">
                  <c:v>0.54963899999999999</c:v>
                </c:pt>
                <c:pt idx="3647">
                  <c:v>0.55968200000000001</c:v>
                </c:pt>
                <c:pt idx="3648">
                  <c:v>0.57006599999999996</c:v>
                </c:pt>
                <c:pt idx="3649">
                  <c:v>0.58058100000000001</c:v>
                </c:pt>
                <c:pt idx="3650">
                  <c:v>0.59117600000000003</c:v>
                </c:pt>
                <c:pt idx="3651">
                  <c:v>0.60194400000000003</c:v>
                </c:pt>
                <c:pt idx="3652">
                  <c:v>0.61291600000000002</c:v>
                </c:pt>
                <c:pt idx="3653">
                  <c:v>0.62391799999999997</c:v>
                </c:pt>
                <c:pt idx="3654">
                  <c:v>0.634687</c:v>
                </c:pt>
                <c:pt idx="3655">
                  <c:v>0.645123</c:v>
                </c:pt>
                <c:pt idx="3656">
                  <c:v>0.65533399999999997</c:v>
                </c:pt>
                <c:pt idx="3657">
                  <c:v>0.66545200000000004</c:v>
                </c:pt>
                <c:pt idx="3658">
                  <c:v>0.67545900000000003</c:v>
                </c:pt>
                <c:pt idx="3659">
                  <c:v>0.68518199999999996</c:v>
                </c:pt>
                <c:pt idx="3660">
                  <c:v>0.69438900000000003</c:v>
                </c:pt>
                <c:pt idx="3661">
                  <c:v>0.702874</c:v>
                </c:pt>
                <c:pt idx="3662">
                  <c:v>0.710561</c:v>
                </c:pt>
                <c:pt idx="3663">
                  <c:v>0.717561</c:v>
                </c:pt>
                <c:pt idx="3664">
                  <c:v>0.72408700000000004</c:v>
                </c:pt>
                <c:pt idx="3665">
                  <c:v>0.73027699999999995</c:v>
                </c:pt>
                <c:pt idx="3666">
                  <c:v>0.736128</c:v>
                </c:pt>
                <c:pt idx="3667">
                  <c:v>0.74161500000000002</c:v>
                </c:pt>
                <c:pt idx="3668">
                  <c:v>0.74678100000000003</c:v>
                </c:pt>
                <c:pt idx="3669">
                  <c:v>0.75167300000000004</c:v>
                </c:pt>
                <c:pt idx="3670">
                  <c:v>0.75628899999999999</c:v>
                </c:pt>
                <c:pt idx="3671">
                  <c:v>0.76068400000000003</c:v>
                </c:pt>
                <c:pt idx="3672">
                  <c:v>0.765096</c:v>
                </c:pt>
                <c:pt idx="3673">
                  <c:v>0.76985099999999995</c:v>
                </c:pt>
                <c:pt idx="3674">
                  <c:v>0.77515100000000003</c:v>
                </c:pt>
                <c:pt idx="3675">
                  <c:v>0.78101500000000001</c:v>
                </c:pt>
                <c:pt idx="3676">
                  <c:v>0.787435</c:v>
                </c:pt>
                <c:pt idx="3677">
                  <c:v>0.79452800000000001</c:v>
                </c:pt>
                <c:pt idx="3678">
                  <c:v>0.80253300000000005</c:v>
                </c:pt>
                <c:pt idx="3679">
                  <c:v>0.81172999999999995</c:v>
                </c:pt>
                <c:pt idx="3680">
                  <c:v>0.82233299999999998</c:v>
                </c:pt>
                <c:pt idx="3681">
                  <c:v>0.83440599999999998</c:v>
                </c:pt>
                <c:pt idx="3682">
                  <c:v>0.847858</c:v>
                </c:pt>
                <c:pt idx="3683">
                  <c:v>0.862568</c:v>
                </c:pt>
                <c:pt idx="3684">
                  <c:v>0.87853599999999998</c:v>
                </c:pt>
                <c:pt idx="3685">
                  <c:v>0.89591399999999999</c:v>
                </c:pt>
                <c:pt idx="3686">
                  <c:v>0.91488700000000001</c:v>
                </c:pt>
                <c:pt idx="3687">
                  <c:v>0.93549099999999996</c:v>
                </c:pt>
                <c:pt idx="3688">
                  <c:v>0.95759399999999995</c:v>
                </c:pt>
                <c:pt idx="3689">
                  <c:v>0.981043</c:v>
                </c:pt>
                <c:pt idx="3690">
                  <c:v>1.0057290000000001</c:v>
                </c:pt>
                <c:pt idx="3691">
                  <c:v>1.0314449999999999</c:v>
                </c:pt>
                <c:pt idx="3692">
                  <c:v>1.057849</c:v>
                </c:pt>
                <c:pt idx="3693">
                  <c:v>1.0846929999999999</c:v>
                </c:pt>
                <c:pt idx="3694">
                  <c:v>1.1119950000000001</c:v>
                </c:pt>
                <c:pt idx="3695">
                  <c:v>1.139883</c:v>
                </c:pt>
                <c:pt idx="3696">
                  <c:v>1.168288</c:v>
                </c:pt>
                <c:pt idx="3697">
                  <c:v>1.1968110000000001</c:v>
                </c:pt>
                <c:pt idx="3698">
                  <c:v>1.2248699999999999</c:v>
                </c:pt>
                <c:pt idx="3699">
                  <c:v>1.2519709999999999</c:v>
                </c:pt>
                <c:pt idx="3700">
                  <c:v>1.2778609999999999</c:v>
                </c:pt>
                <c:pt idx="3701">
                  <c:v>1.3024340000000001</c:v>
                </c:pt>
                <c:pt idx="3702">
                  <c:v>1.3255950000000001</c:v>
                </c:pt>
                <c:pt idx="3703">
                  <c:v>1.3471979999999999</c:v>
                </c:pt>
                <c:pt idx="3704">
                  <c:v>1.3670230000000001</c:v>
                </c:pt>
                <c:pt idx="3705">
                  <c:v>1.384811</c:v>
                </c:pt>
                <c:pt idx="3706">
                  <c:v>1.400396</c:v>
                </c:pt>
                <c:pt idx="3707">
                  <c:v>1.4138109999999999</c:v>
                </c:pt>
                <c:pt idx="3708">
                  <c:v>1.4252130000000001</c:v>
                </c:pt>
                <c:pt idx="3709">
                  <c:v>1.4347840000000001</c:v>
                </c:pt>
                <c:pt idx="3710">
                  <c:v>1.4427449999999999</c:v>
                </c:pt>
                <c:pt idx="3711">
                  <c:v>1.4493819999999999</c:v>
                </c:pt>
                <c:pt idx="3712">
                  <c:v>1.454979</c:v>
                </c:pt>
                <c:pt idx="3713">
                  <c:v>1.4596929999999999</c:v>
                </c:pt>
                <c:pt idx="3714">
                  <c:v>1.4635069999999999</c:v>
                </c:pt>
                <c:pt idx="3715">
                  <c:v>1.466372</c:v>
                </c:pt>
                <c:pt idx="3716">
                  <c:v>1.4684680000000001</c:v>
                </c:pt>
                <c:pt idx="3717">
                  <c:v>1.4702360000000001</c:v>
                </c:pt>
                <c:pt idx="3718">
                  <c:v>1.472124</c:v>
                </c:pt>
                <c:pt idx="3719">
                  <c:v>1.4743919999999999</c:v>
                </c:pt>
                <c:pt idx="3720">
                  <c:v>1.477177</c:v>
                </c:pt>
                <c:pt idx="3721">
                  <c:v>1.4805680000000001</c:v>
                </c:pt>
                <c:pt idx="3722">
                  <c:v>1.484591</c:v>
                </c:pt>
                <c:pt idx="3723">
                  <c:v>1.489244</c:v>
                </c:pt>
                <c:pt idx="3724">
                  <c:v>1.494621</c:v>
                </c:pt>
                <c:pt idx="3725">
                  <c:v>1.5008840000000001</c:v>
                </c:pt>
                <c:pt idx="3726">
                  <c:v>1.5080899999999999</c:v>
                </c:pt>
                <c:pt idx="3727">
                  <c:v>1.5160990000000001</c:v>
                </c:pt>
                <c:pt idx="3728">
                  <c:v>1.5246770000000001</c:v>
                </c:pt>
                <c:pt idx="3729">
                  <c:v>1.5336909999999999</c:v>
                </c:pt>
                <c:pt idx="3730">
                  <c:v>1.5431919999999999</c:v>
                </c:pt>
                <c:pt idx="3731">
                  <c:v>1.5533079999999999</c:v>
                </c:pt>
                <c:pt idx="3732">
                  <c:v>1.564066</c:v>
                </c:pt>
                <c:pt idx="3733">
                  <c:v>1.575299</c:v>
                </c:pt>
                <c:pt idx="3734">
                  <c:v>1.5867290000000001</c:v>
                </c:pt>
                <c:pt idx="3735">
                  <c:v>1.598117</c:v>
                </c:pt>
                <c:pt idx="3736">
                  <c:v>1.6093109999999999</c:v>
                </c:pt>
                <c:pt idx="3737">
                  <c:v>1.620204</c:v>
                </c:pt>
                <c:pt idx="3738">
                  <c:v>1.6307199999999999</c:v>
                </c:pt>
                <c:pt idx="3739">
                  <c:v>1.640865</c:v>
                </c:pt>
                <c:pt idx="3740">
                  <c:v>1.6507259999999999</c:v>
                </c:pt>
                <c:pt idx="3741">
                  <c:v>1.660388</c:v>
                </c:pt>
                <c:pt idx="3742">
                  <c:v>1.669978</c:v>
                </c:pt>
                <c:pt idx="3743">
                  <c:v>1.679724</c:v>
                </c:pt>
                <c:pt idx="3744">
                  <c:v>1.6898280000000001</c:v>
                </c:pt>
                <c:pt idx="3745">
                  <c:v>1.700264</c:v>
                </c:pt>
                <c:pt idx="3746">
                  <c:v>1.7108589999999999</c:v>
                </c:pt>
                <c:pt idx="3747">
                  <c:v>1.7215510000000001</c:v>
                </c:pt>
                <c:pt idx="3748">
                  <c:v>1.7324569999999999</c:v>
                </c:pt>
                <c:pt idx="3749">
                  <c:v>1.74369</c:v>
                </c:pt>
                <c:pt idx="3750">
                  <c:v>1.755242</c:v>
                </c:pt>
                <c:pt idx="3751">
                  <c:v>1.7670319999999999</c:v>
                </c:pt>
                <c:pt idx="3752">
                  <c:v>1.7789740000000001</c:v>
                </c:pt>
                <c:pt idx="3753">
                  <c:v>1.7910029999999999</c:v>
                </c:pt>
                <c:pt idx="3754">
                  <c:v>1.803105</c:v>
                </c:pt>
                <c:pt idx="3755">
                  <c:v>1.8153049999999999</c:v>
                </c:pt>
                <c:pt idx="3756">
                  <c:v>1.827601</c:v>
                </c:pt>
                <c:pt idx="3757">
                  <c:v>1.8399030000000001</c:v>
                </c:pt>
                <c:pt idx="3758">
                  <c:v>1.852131</c:v>
                </c:pt>
                <c:pt idx="3759">
                  <c:v>1.864336</c:v>
                </c:pt>
                <c:pt idx="3760">
                  <c:v>1.876598</c:v>
                </c:pt>
                <c:pt idx="3761">
                  <c:v>1.888838</c:v>
                </c:pt>
                <c:pt idx="3762">
                  <c:v>1.9008080000000001</c:v>
                </c:pt>
                <c:pt idx="3763">
                  <c:v>1.912269</c:v>
                </c:pt>
                <c:pt idx="3764">
                  <c:v>1.92313</c:v>
                </c:pt>
                <c:pt idx="3765">
                  <c:v>1.9334750000000001</c:v>
                </c:pt>
                <c:pt idx="3766">
                  <c:v>1.9434750000000001</c:v>
                </c:pt>
                <c:pt idx="3767">
                  <c:v>1.9531799999999999</c:v>
                </c:pt>
                <c:pt idx="3768">
                  <c:v>1.9623809999999999</c:v>
                </c:pt>
                <c:pt idx="3769">
                  <c:v>1.9707440000000001</c:v>
                </c:pt>
                <c:pt idx="3770">
                  <c:v>1.9780549999999999</c:v>
                </c:pt>
                <c:pt idx="3771">
                  <c:v>1.9842770000000001</c:v>
                </c:pt>
                <c:pt idx="3772">
                  <c:v>1.98946</c:v>
                </c:pt>
                <c:pt idx="3773">
                  <c:v>1.993681</c:v>
                </c:pt>
                <c:pt idx="3774">
                  <c:v>1.9969479999999999</c:v>
                </c:pt>
                <c:pt idx="3775">
                  <c:v>1.9991239999999999</c:v>
                </c:pt>
                <c:pt idx="3776">
                  <c:v>2</c:v>
                </c:pt>
                <c:pt idx="3777">
                  <c:v>1.999517</c:v>
                </c:pt>
                <c:pt idx="3778">
                  <c:v>1.9978689999999999</c:v>
                </c:pt>
                <c:pt idx="3779">
                  <c:v>1.995395</c:v>
                </c:pt>
                <c:pt idx="3780">
                  <c:v>1.9923919999999999</c:v>
                </c:pt>
                <c:pt idx="3781">
                  <c:v>1.9889760000000001</c:v>
                </c:pt>
                <c:pt idx="3782">
                  <c:v>1.9850650000000001</c:v>
                </c:pt>
                <c:pt idx="3783">
                  <c:v>1.9804539999999999</c:v>
                </c:pt>
                <c:pt idx="3784">
                  <c:v>1.974966</c:v>
                </c:pt>
                <c:pt idx="3785">
                  <c:v>1.9685969999999999</c:v>
                </c:pt>
                <c:pt idx="3786">
                  <c:v>1.961544</c:v>
                </c:pt>
                <c:pt idx="3787">
                  <c:v>1.9540660000000001</c:v>
                </c:pt>
                <c:pt idx="3788">
                  <c:v>1.946337</c:v>
                </c:pt>
                <c:pt idx="3789">
                  <c:v>1.938426</c:v>
                </c:pt>
                <c:pt idx="3790">
                  <c:v>1.9303319999999999</c:v>
                </c:pt>
                <c:pt idx="3791">
                  <c:v>1.9219889999999999</c:v>
                </c:pt>
                <c:pt idx="3792">
                  <c:v>1.9132929999999999</c:v>
                </c:pt>
                <c:pt idx="3793">
                  <c:v>1.904175</c:v>
                </c:pt>
                <c:pt idx="3794">
                  <c:v>1.8946099999999999</c:v>
                </c:pt>
                <c:pt idx="3795">
                  <c:v>1.884547</c:v>
                </c:pt>
                <c:pt idx="3796">
                  <c:v>1.8739030000000001</c:v>
                </c:pt>
                <c:pt idx="3797">
                  <c:v>1.862608</c:v>
                </c:pt>
                <c:pt idx="3798">
                  <c:v>1.85056</c:v>
                </c:pt>
                <c:pt idx="3799">
                  <c:v>1.8375969999999999</c:v>
                </c:pt>
                <c:pt idx="3800">
                  <c:v>1.8235920000000001</c:v>
                </c:pt>
                <c:pt idx="3801">
                  <c:v>1.8085819999999999</c:v>
                </c:pt>
                <c:pt idx="3802">
                  <c:v>1.7927729999999999</c:v>
                </c:pt>
                <c:pt idx="3803">
                  <c:v>1.776424</c:v>
                </c:pt>
                <c:pt idx="3804">
                  <c:v>1.759719</c:v>
                </c:pt>
                <c:pt idx="3805">
                  <c:v>1.7426649999999999</c:v>
                </c:pt>
                <c:pt idx="3806">
                  <c:v>1.7251320000000001</c:v>
                </c:pt>
                <c:pt idx="3807">
                  <c:v>1.7070590000000001</c:v>
                </c:pt>
                <c:pt idx="3808">
                  <c:v>1.688688</c:v>
                </c:pt>
                <c:pt idx="3809">
                  <c:v>1.670534</c:v>
                </c:pt>
                <c:pt idx="3810">
                  <c:v>1.653049</c:v>
                </c:pt>
                <c:pt idx="3811">
                  <c:v>1.6363529999999999</c:v>
                </c:pt>
                <c:pt idx="3812">
                  <c:v>1.6202890000000001</c:v>
                </c:pt>
                <c:pt idx="3813">
                  <c:v>1.604692</c:v>
                </c:pt>
                <c:pt idx="3814">
                  <c:v>1.589542</c:v>
                </c:pt>
                <c:pt idx="3815">
                  <c:v>1.5749070000000001</c:v>
                </c:pt>
                <c:pt idx="3816">
                  <c:v>1.5608439999999999</c:v>
                </c:pt>
                <c:pt idx="3817">
                  <c:v>1.54732</c:v>
                </c:pt>
                <c:pt idx="3818">
                  <c:v>1.5341370000000001</c:v>
                </c:pt>
                <c:pt idx="3819">
                  <c:v>1.5209600000000001</c:v>
                </c:pt>
                <c:pt idx="3820">
                  <c:v>1.5075080000000001</c:v>
                </c:pt>
                <c:pt idx="3821">
                  <c:v>1.4936659999999999</c:v>
                </c:pt>
                <c:pt idx="3822">
                  <c:v>1.479393</c:v>
                </c:pt>
                <c:pt idx="3823">
                  <c:v>1.464612</c:v>
                </c:pt>
                <c:pt idx="3824">
                  <c:v>1.4492769999999999</c:v>
                </c:pt>
                <c:pt idx="3825">
                  <c:v>1.4334199999999999</c:v>
                </c:pt>
                <c:pt idx="3826">
                  <c:v>1.417011</c:v>
                </c:pt>
                <c:pt idx="3827">
                  <c:v>1.399831</c:v>
                </c:pt>
                <c:pt idx="3828">
                  <c:v>1.3815770000000001</c:v>
                </c:pt>
                <c:pt idx="3829">
                  <c:v>1.362044</c:v>
                </c:pt>
                <c:pt idx="3830">
                  <c:v>1.3411999999999999</c:v>
                </c:pt>
                <c:pt idx="3831">
                  <c:v>1.319175</c:v>
                </c:pt>
                <c:pt idx="3832">
                  <c:v>1.2962089999999999</c:v>
                </c:pt>
                <c:pt idx="3833">
                  <c:v>1.272551</c:v>
                </c:pt>
                <c:pt idx="3834">
                  <c:v>1.248351</c:v>
                </c:pt>
                <c:pt idx="3835">
                  <c:v>1.223662</c:v>
                </c:pt>
                <c:pt idx="3836">
                  <c:v>1.1985129999999999</c:v>
                </c:pt>
                <c:pt idx="3837">
                  <c:v>1.1729499999999999</c:v>
                </c:pt>
                <c:pt idx="3838">
                  <c:v>1.1470830000000001</c:v>
                </c:pt>
                <c:pt idx="3839">
                  <c:v>1.1211340000000001</c:v>
                </c:pt>
                <c:pt idx="3840">
                  <c:v>1.095372</c:v>
                </c:pt>
                <c:pt idx="3841">
                  <c:v>1.0699369999999999</c:v>
                </c:pt>
                <c:pt idx="3842">
                  <c:v>1.044797</c:v>
                </c:pt>
                <c:pt idx="3843">
                  <c:v>1.019943</c:v>
                </c:pt>
                <c:pt idx="3844">
                  <c:v>0.99556299999999998</c:v>
                </c:pt>
                <c:pt idx="3845">
                  <c:v>0.97197500000000003</c:v>
                </c:pt>
                <c:pt idx="3846">
                  <c:v>0.94937499999999997</c:v>
                </c:pt>
                <c:pt idx="3847">
                  <c:v>0.92768300000000004</c:v>
                </c:pt>
                <c:pt idx="3848">
                  <c:v>0.906667</c:v>
                </c:pt>
                <c:pt idx="3849">
                  <c:v>0.886158</c:v>
                </c:pt>
                <c:pt idx="3850">
                  <c:v>0.86608300000000005</c:v>
                </c:pt>
                <c:pt idx="3851">
                  <c:v>0.84640099999999996</c:v>
                </c:pt>
                <c:pt idx="3852">
                  <c:v>0.827094</c:v>
                </c:pt>
                <c:pt idx="3853">
                  <c:v>0.80816699999999997</c:v>
                </c:pt>
                <c:pt idx="3854">
                  <c:v>0.78957500000000003</c:v>
                </c:pt>
                <c:pt idx="3855">
                  <c:v>0.77125200000000005</c:v>
                </c:pt>
                <c:pt idx="3856">
                  <c:v>0.75319499999999995</c:v>
                </c:pt>
                <c:pt idx="3857">
                  <c:v>0.73543099999999995</c:v>
                </c:pt>
                <c:pt idx="3858">
                  <c:v>0.71788300000000005</c:v>
                </c:pt>
                <c:pt idx="3859">
                  <c:v>0.70038800000000001</c:v>
                </c:pt>
                <c:pt idx="3860">
                  <c:v>0.68281700000000001</c:v>
                </c:pt>
                <c:pt idx="3861">
                  <c:v>0.66516799999999998</c:v>
                </c:pt>
                <c:pt idx="3862">
                  <c:v>0.64756800000000003</c:v>
                </c:pt>
                <c:pt idx="3863">
                  <c:v>0.63016799999999995</c:v>
                </c:pt>
                <c:pt idx="3864">
                  <c:v>0.613035</c:v>
                </c:pt>
                <c:pt idx="3865">
                  <c:v>0.596194</c:v>
                </c:pt>
                <c:pt idx="3866">
                  <c:v>0.57978099999999999</c:v>
                </c:pt>
                <c:pt idx="3867">
                  <c:v>0.56404600000000005</c:v>
                </c:pt>
                <c:pt idx="3868">
                  <c:v>0.54918500000000003</c:v>
                </c:pt>
                <c:pt idx="3869">
                  <c:v>0.53518500000000002</c:v>
                </c:pt>
                <c:pt idx="3870">
                  <c:v>0.52179799999999998</c:v>
                </c:pt>
                <c:pt idx="3871">
                  <c:v>0.508691</c:v>
                </c:pt>
                <c:pt idx="3872">
                  <c:v>0.49571100000000001</c:v>
                </c:pt>
                <c:pt idx="3873">
                  <c:v>0.483041</c:v>
                </c:pt>
                <c:pt idx="3874">
                  <c:v>0.47102899999999998</c:v>
                </c:pt>
                <c:pt idx="3875">
                  <c:v>0.45987699999999998</c:v>
                </c:pt>
                <c:pt idx="3876">
                  <c:v>0.44950899999999999</c:v>
                </c:pt>
                <c:pt idx="3877">
                  <c:v>0.43969399999999997</c:v>
                </c:pt>
                <c:pt idx="3878">
                  <c:v>0.43029699999999999</c:v>
                </c:pt>
                <c:pt idx="3879">
                  <c:v>0.42141600000000001</c:v>
                </c:pt>
                <c:pt idx="3880">
                  <c:v>0.41322399999999998</c:v>
                </c:pt>
                <c:pt idx="3881">
                  <c:v>0.40567999999999999</c:v>
                </c:pt>
                <c:pt idx="3882">
                  <c:v>0.39847100000000002</c:v>
                </c:pt>
                <c:pt idx="3883">
                  <c:v>0.39127099999999998</c:v>
                </c:pt>
                <c:pt idx="3884">
                  <c:v>0.38399699999999998</c:v>
                </c:pt>
                <c:pt idx="3885">
                  <c:v>0.37682500000000002</c:v>
                </c:pt>
                <c:pt idx="3886">
                  <c:v>0.36997799999999997</c:v>
                </c:pt>
                <c:pt idx="3887">
                  <c:v>0.36355900000000002</c:v>
                </c:pt>
                <c:pt idx="3888">
                  <c:v>0.35759800000000003</c:v>
                </c:pt>
                <c:pt idx="3889">
                  <c:v>0.35221000000000002</c:v>
                </c:pt>
                <c:pt idx="3890">
                  <c:v>0.34755999999999998</c:v>
                </c:pt>
                <c:pt idx="3891">
                  <c:v>0.34364899999999998</c:v>
                </c:pt>
                <c:pt idx="3892">
                  <c:v>0.340254</c:v>
                </c:pt>
                <c:pt idx="3893">
                  <c:v>0.33711000000000002</c:v>
                </c:pt>
                <c:pt idx="3894">
                  <c:v>0.33402999999999999</c:v>
                </c:pt>
                <c:pt idx="3895">
                  <c:v>0.33089000000000002</c:v>
                </c:pt>
                <c:pt idx="3896">
                  <c:v>0.32769799999999999</c:v>
                </c:pt>
                <c:pt idx="3897">
                  <c:v>0.32470300000000002</c:v>
                </c:pt>
                <c:pt idx="3898">
                  <c:v>0.32222299999999998</c:v>
                </c:pt>
                <c:pt idx="3899">
                  <c:v>0.32030799999999998</c:v>
                </c:pt>
                <c:pt idx="3900">
                  <c:v>0.318712</c:v>
                </c:pt>
                <c:pt idx="3901">
                  <c:v>0.31723400000000002</c:v>
                </c:pt>
                <c:pt idx="3902">
                  <c:v>0.31596299999999999</c:v>
                </c:pt>
                <c:pt idx="3903">
                  <c:v>0.31509399999999999</c:v>
                </c:pt>
                <c:pt idx="3904">
                  <c:v>0.314583</c:v>
                </c:pt>
                <c:pt idx="3905">
                  <c:v>0.31409199999999998</c:v>
                </c:pt>
                <c:pt idx="3906">
                  <c:v>0.31324800000000003</c:v>
                </c:pt>
                <c:pt idx="3907">
                  <c:v>0.31189699999999998</c:v>
                </c:pt>
                <c:pt idx="3908">
                  <c:v>0.31015399999999999</c:v>
                </c:pt>
                <c:pt idx="3909">
                  <c:v>0.30822300000000002</c:v>
                </c:pt>
                <c:pt idx="3910">
                  <c:v>0.30621300000000001</c:v>
                </c:pt>
                <c:pt idx="3911">
                  <c:v>0.30412099999999997</c:v>
                </c:pt>
                <c:pt idx="3912">
                  <c:v>0.301958</c:v>
                </c:pt>
                <c:pt idx="3913">
                  <c:v>0.29980699999999999</c:v>
                </c:pt>
                <c:pt idx="3914">
                  <c:v>0.29769899999999999</c:v>
                </c:pt>
                <c:pt idx="3915">
                  <c:v>0.295545</c:v>
                </c:pt>
                <c:pt idx="3916">
                  <c:v>0.293267</c:v>
                </c:pt>
                <c:pt idx="3917">
                  <c:v>0.29092400000000002</c:v>
                </c:pt>
                <c:pt idx="3918">
                  <c:v>0.28859800000000002</c:v>
                </c:pt>
                <c:pt idx="3919">
                  <c:v>0.28629599999999999</c:v>
                </c:pt>
                <c:pt idx="3920">
                  <c:v>0.28404299999999999</c:v>
                </c:pt>
                <c:pt idx="3921">
                  <c:v>0.281968</c:v>
                </c:pt>
                <c:pt idx="3922">
                  <c:v>0.280144</c:v>
                </c:pt>
                <c:pt idx="3923">
                  <c:v>0.27840399999999998</c:v>
                </c:pt>
                <c:pt idx="3924">
                  <c:v>0.27645500000000001</c:v>
                </c:pt>
                <c:pt idx="3925">
                  <c:v>0.27416000000000001</c:v>
                </c:pt>
                <c:pt idx="3926">
                  <c:v>0.27164899999999997</c:v>
                </c:pt>
                <c:pt idx="3927">
                  <c:v>0.26915600000000001</c:v>
                </c:pt>
                <c:pt idx="3928">
                  <c:v>0.26680300000000001</c:v>
                </c:pt>
                <c:pt idx="3929">
                  <c:v>0.26450099999999999</c:v>
                </c:pt>
                <c:pt idx="3930">
                  <c:v>0.26200099999999998</c:v>
                </c:pt>
                <c:pt idx="3931">
                  <c:v>0.25908799999999998</c:v>
                </c:pt>
                <c:pt idx="3932">
                  <c:v>0.255745</c:v>
                </c:pt>
                <c:pt idx="3933">
                  <c:v>0.25210900000000003</c:v>
                </c:pt>
                <c:pt idx="3934">
                  <c:v>0.24832099999999999</c:v>
                </c:pt>
                <c:pt idx="3935">
                  <c:v>0.24448800000000001</c:v>
                </c:pt>
                <c:pt idx="3936">
                  <c:v>0.240727</c:v>
                </c:pt>
                <c:pt idx="3937">
                  <c:v>0.23710000000000001</c:v>
                </c:pt>
                <c:pt idx="3938">
                  <c:v>0.233545</c:v>
                </c:pt>
                <c:pt idx="3939">
                  <c:v>0.22997300000000001</c:v>
                </c:pt>
                <c:pt idx="3940">
                  <c:v>0.22642699999999999</c:v>
                </c:pt>
                <c:pt idx="3941">
                  <c:v>0.223084</c:v>
                </c:pt>
                <c:pt idx="3942">
                  <c:v>0.22011500000000001</c:v>
                </c:pt>
                <c:pt idx="3943">
                  <c:v>0.21757099999999999</c:v>
                </c:pt>
                <c:pt idx="3944">
                  <c:v>0.21539900000000001</c:v>
                </c:pt>
                <c:pt idx="3945">
                  <c:v>0.21352199999999999</c:v>
                </c:pt>
                <c:pt idx="3946">
                  <c:v>0.21184600000000001</c:v>
                </c:pt>
                <c:pt idx="3947">
                  <c:v>0.210231</c:v>
                </c:pt>
                <c:pt idx="3948">
                  <c:v>0.208539</c:v>
                </c:pt>
                <c:pt idx="3949">
                  <c:v>0.20677300000000001</c:v>
                </c:pt>
                <c:pt idx="3950">
                  <c:v>0.20511099999999999</c:v>
                </c:pt>
                <c:pt idx="3951">
                  <c:v>0.20375599999999999</c:v>
                </c:pt>
                <c:pt idx="3952">
                  <c:v>0.20269599999999999</c:v>
                </c:pt>
                <c:pt idx="3953">
                  <c:v>0.20161499999999999</c:v>
                </c:pt>
                <c:pt idx="3954">
                  <c:v>0.20016500000000001</c:v>
                </c:pt>
                <c:pt idx="3955">
                  <c:v>0.19830400000000001</c:v>
                </c:pt>
                <c:pt idx="3956">
                  <c:v>0.19627</c:v>
                </c:pt>
                <c:pt idx="3957">
                  <c:v>0.19423099999999999</c:v>
                </c:pt>
                <c:pt idx="3958">
                  <c:v>0.19214800000000001</c:v>
                </c:pt>
                <c:pt idx="3959">
                  <c:v>0.189946</c:v>
                </c:pt>
                <c:pt idx="3960">
                  <c:v>0.187614</c:v>
                </c:pt>
                <c:pt idx="3961">
                  <c:v>0.18512700000000001</c:v>
                </c:pt>
                <c:pt idx="3962">
                  <c:v>0.18242700000000001</c:v>
                </c:pt>
                <c:pt idx="3963">
                  <c:v>0.17952099999999999</c:v>
                </c:pt>
                <c:pt idx="3964">
                  <c:v>0.17648900000000001</c:v>
                </c:pt>
                <c:pt idx="3965">
                  <c:v>0.17338000000000001</c:v>
                </c:pt>
                <c:pt idx="3966">
                  <c:v>0.17016300000000001</c:v>
                </c:pt>
                <c:pt idx="3967">
                  <c:v>0.16681499999999999</c:v>
                </c:pt>
                <c:pt idx="3968">
                  <c:v>0.163411</c:v>
                </c:pt>
                <c:pt idx="3969">
                  <c:v>0.160079</c:v>
                </c:pt>
                <c:pt idx="3970">
                  <c:v>0.15684300000000001</c:v>
                </c:pt>
                <c:pt idx="3971">
                  <c:v>0.15353900000000001</c:v>
                </c:pt>
                <c:pt idx="3972">
                  <c:v>0.149946</c:v>
                </c:pt>
                <c:pt idx="3973">
                  <c:v>0.146009</c:v>
                </c:pt>
                <c:pt idx="3974">
                  <c:v>0.14194000000000001</c:v>
                </c:pt>
                <c:pt idx="3975">
                  <c:v>0.13805999999999999</c:v>
                </c:pt>
                <c:pt idx="3976">
                  <c:v>0.13456299999999999</c:v>
                </c:pt>
                <c:pt idx="3977">
                  <c:v>0.13142100000000001</c:v>
                </c:pt>
                <c:pt idx="3978">
                  <c:v>0.12847700000000001</c:v>
                </c:pt>
                <c:pt idx="3979">
                  <c:v>0.12558800000000001</c:v>
                </c:pt>
                <c:pt idx="3980">
                  <c:v>0.12271700000000001</c:v>
                </c:pt>
                <c:pt idx="3981">
                  <c:v>0.119908</c:v>
                </c:pt>
                <c:pt idx="3982">
                  <c:v>0.117178</c:v>
                </c:pt>
                <c:pt idx="3983">
                  <c:v>0.114491</c:v>
                </c:pt>
                <c:pt idx="3984">
                  <c:v>0.11185100000000001</c:v>
                </c:pt>
                <c:pt idx="3985">
                  <c:v>0.109363</c:v>
                </c:pt>
                <c:pt idx="3986">
                  <c:v>0.107123</c:v>
                </c:pt>
                <c:pt idx="3987">
                  <c:v>0.10512000000000001</c:v>
                </c:pt>
                <c:pt idx="3988">
                  <c:v>0.103258</c:v>
                </c:pt>
                <c:pt idx="3989">
                  <c:v>0.101478</c:v>
                </c:pt>
                <c:pt idx="3990">
                  <c:v>9.9832000000000004E-2</c:v>
                </c:pt>
                <c:pt idx="3991">
                  <c:v>9.8470000000000002E-2</c:v>
                </c:pt>
                <c:pt idx="3992">
                  <c:v>9.7489000000000006E-2</c:v>
                </c:pt>
                <c:pt idx="3993">
                  <c:v>9.6791000000000002E-2</c:v>
                </c:pt>
                <c:pt idx="3994">
                  <c:v>9.6129999999999993E-2</c:v>
                </c:pt>
                <c:pt idx="3995">
                  <c:v>9.5341999999999996E-2</c:v>
                </c:pt>
                <c:pt idx="3996">
                  <c:v>9.4474000000000002E-2</c:v>
                </c:pt>
                <c:pt idx="3997">
                  <c:v>9.3683000000000002E-2</c:v>
                </c:pt>
                <c:pt idx="3998">
                  <c:v>9.3058000000000002E-2</c:v>
                </c:pt>
                <c:pt idx="3999">
                  <c:v>9.2555999999999999E-2</c:v>
                </c:pt>
                <c:pt idx="4000">
                  <c:v>9.2064000000000007E-2</c:v>
                </c:pt>
                <c:pt idx="4001">
                  <c:v>9.1453999999999994E-2</c:v>
                </c:pt>
                <c:pt idx="4002">
                  <c:v>9.0589000000000003E-2</c:v>
                </c:pt>
                <c:pt idx="4003">
                  <c:v>8.9358000000000007E-2</c:v>
                </c:pt>
                <c:pt idx="4004">
                  <c:v>8.7751999999999997E-2</c:v>
                </c:pt>
                <c:pt idx="4005">
                  <c:v>8.5833999999999994E-2</c:v>
                </c:pt>
                <c:pt idx="4006">
                  <c:v>8.3661000000000096E-2</c:v>
                </c:pt>
                <c:pt idx="4007">
                  <c:v>8.1295999999999993E-2</c:v>
                </c:pt>
                <c:pt idx="4008">
                  <c:v>7.8845999999999999E-2</c:v>
                </c:pt>
                <c:pt idx="4009">
                  <c:v>7.6351000000000002E-2</c:v>
                </c:pt>
                <c:pt idx="4010">
                  <c:v>7.3720999999999995E-2</c:v>
                </c:pt>
                <c:pt idx="4011">
                  <c:v>7.0926000000000003E-2</c:v>
                </c:pt>
                <c:pt idx="4012">
                  <c:v>6.8179000000000003E-2</c:v>
                </c:pt>
                <c:pt idx="4013">
                  <c:v>6.5780000000000005E-2</c:v>
                </c:pt>
                <c:pt idx="4014">
                  <c:v>6.3852999999999993E-2</c:v>
                </c:pt>
                <c:pt idx="4015">
                  <c:v>6.2267999999999997E-2</c:v>
                </c:pt>
                <c:pt idx="4016">
                  <c:v>6.0775000000000003E-2</c:v>
                </c:pt>
                <c:pt idx="4017">
                  <c:v>5.9171000000000001E-2</c:v>
                </c:pt>
                <c:pt idx="4018">
                  <c:v>5.7418999999999998E-2</c:v>
                </c:pt>
                <c:pt idx="4019">
                  <c:v>5.5601999999999999E-2</c:v>
                </c:pt>
                <c:pt idx="4020">
                  <c:v>5.3775000000000003E-2</c:v>
                </c:pt>
                <c:pt idx="4021">
                  <c:v>5.1907000000000002E-2</c:v>
                </c:pt>
                <c:pt idx="4022">
                  <c:v>4.9976E-2</c:v>
                </c:pt>
                <c:pt idx="4023">
                  <c:v>4.8072999999999998E-2</c:v>
                </c:pt>
                <c:pt idx="4024">
                  <c:v>4.6399000000000003E-2</c:v>
                </c:pt>
                <c:pt idx="4025">
                  <c:v>4.5075999999999998E-2</c:v>
                </c:pt>
                <c:pt idx="4026">
                  <c:v>4.3936000000000003E-2</c:v>
                </c:pt>
                <c:pt idx="4027">
                  <c:v>4.2620999999999999E-2</c:v>
                </c:pt>
                <c:pt idx="4028">
                  <c:v>4.0954999999999998E-2</c:v>
                </c:pt>
                <c:pt idx="4029">
                  <c:v>3.9099000000000002E-2</c:v>
                </c:pt>
                <c:pt idx="4030">
                  <c:v>3.7308000000000001E-2</c:v>
                </c:pt>
                <c:pt idx="4031">
                  <c:v>3.5664000000000001E-2</c:v>
                </c:pt>
                <c:pt idx="4032">
                  <c:v>3.4103000000000001E-2</c:v>
                </c:pt>
                <c:pt idx="4033">
                  <c:v>3.2573999999999999E-2</c:v>
                </c:pt>
                <c:pt idx="4034">
                  <c:v>3.1119000000000001E-2</c:v>
                </c:pt>
                <c:pt idx="4035">
                  <c:v>2.988E-2</c:v>
                </c:pt>
                <c:pt idx="4036">
                  <c:v>2.8993999999999999E-2</c:v>
                </c:pt>
                <c:pt idx="4037">
                  <c:v>2.8400000000000002E-2</c:v>
                </c:pt>
                <c:pt idx="4038">
                  <c:v>2.7754000000000001E-2</c:v>
                </c:pt>
                <c:pt idx="4039">
                  <c:v>2.6630000000000001E-2</c:v>
                </c:pt>
                <c:pt idx="4040">
                  <c:v>2.4813000000000002E-2</c:v>
                </c:pt>
                <c:pt idx="4041">
                  <c:v>2.2388000000000002E-2</c:v>
                </c:pt>
                <c:pt idx="4042">
                  <c:v>1.9581999999999999E-2</c:v>
                </c:pt>
                <c:pt idx="4043">
                  <c:v>1.6639999999999999E-2</c:v>
                </c:pt>
                <c:pt idx="4044">
                  <c:v>1.3813000000000001E-2</c:v>
                </c:pt>
                <c:pt idx="4045">
                  <c:v>1.1349E-2</c:v>
                </c:pt>
                <c:pt idx="4046">
                  <c:v>9.4129999999999995E-3</c:v>
                </c:pt>
                <c:pt idx="4047">
                  <c:v>8.0499999999999999E-3</c:v>
                </c:pt>
                <c:pt idx="4048">
                  <c:v>7.1830000000000001E-3</c:v>
                </c:pt>
                <c:pt idx="4049">
                  <c:v>6.5630000000000003E-3</c:v>
                </c:pt>
                <c:pt idx="4050">
                  <c:v>5.8739999999999999E-3</c:v>
                </c:pt>
                <c:pt idx="4051">
                  <c:v>5.0109999999999998E-3</c:v>
                </c:pt>
                <c:pt idx="4052">
                  <c:v>4.1970000000000002E-3</c:v>
                </c:pt>
                <c:pt idx="4053">
                  <c:v>3.5980000000000001E-3</c:v>
                </c:pt>
                <c:pt idx="4054">
                  <c:v>3.3679999999999999E-3</c:v>
                </c:pt>
                <c:pt idx="4055">
                  <c:v>3.3240000000000001E-3</c:v>
                </c:pt>
                <c:pt idx="4056">
                  <c:v>3.4299999999999999E-3</c:v>
                </c:pt>
                <c:pt idx="4057">
                  <c:v>3.6289999999999998E-3</c:v>
                </c:pt>
                <c:pt idx="4058">
                  <c:v>3.8300000000000001E-3</c:v>
                </c:pt>
                <c:pt idx="4059">
                  <c:v>3.9880000000000002E-3</c:v>
                </c:pt>
                <c:pt idx="4060">
                  <c:v>4.1580000000000002E-3</c:v>
                </c:pt>
                <c:pt idx="4061">
                  <c:v>4.3629999999999997E-3</c:v>
                </c:pt>
                <c:pt idx="4062">
                  <c:v>4.45E-3</c:v>
                </c:pt>
                <c:pt idx="4063">
                  <c:v>4.1809999999999998E-3</c:v>
                </c:pt>
                <c:pt idx="4064">
                  <c:v>3.4329999999999999E-3</c:v>
                </c:pt>
                <c:pt idx="4065">
                  <c:v>2.3040000000000001E-3</c:v>
                </c:pt>
                <c:pt idx="4066">
                  <c:v>1.1050000000000001E-3</c:v>
                </c:pt>
                <c:pt idx="4067">
                  <c:v>2.4899999999999998E-4</c:v>
                </c:pt>
                <c:pt idx="4068">
                  <c:v>0</c:v>
                </c:pt>
                <c:pt idx="4069">
                  <c:v>1.93E-4</c:v>
                </c:pt>
                <c:pt idx="4070">
                  <c:v>8.7699999999999996E-4</c:v>
                </c:pt>
                <c:pt idx="4071">
                  <c:v>1.8990000000000001E-3</c:v>
                </c:pt>
                <c:pt idx="4072">
                  <c:v>3.1689999999999999E-3</c:v>
                </c:pt>
                <c:pt idx="4073">
                  <c:v>4.4819999999999999E-3</c:v>
                </c:pt>
                <c:pt idx="4074">
                  <c:v>5.5500000000000002E-3</c:v>
                </c:pt>
                <c:pt idx="4075">
                  <c:v>6.339E-3</c:v>
                </c:pt>
                <c:pt idx="4076">
                  <c:v>7.1850000000000004E-3</c:v>
                </c:pt>
                <c:pt idx="4077">
                  <c:v>8.4639999999999993E-3</c:v>
                </c:pt>
                <c:pt idx="4078">
                  <c:v>1.0248E-2</c:v>
                </c:pt>
                <c:pt idx="4079">
                  <c:v>1.2396000000000001E-2</c:v>
                </c:pt>
                <c:pt idx="4080">
                  <c:v>1.4791E-2</c:v>
                </c:pt>
                <c:pt idx="4081">
                  <c:v>1.4992E-2</c:v>
                </c:pt>
                <c:pt idx="4082">
                  <c:v>1.5311999999999999E-2</c:v>
                </c:pt>
                <c:pt idx="4083">
                  <c:v>1.5677E-2</c:v>
                </c:pt>
                <c:pt idx="4084">
                  <c:v>1.6105000000000001E-2</c:v>
                </c:pt>
                <c:pt idx="4085">
                  <c:v>1.6698999999999999E-2</c:v>
                </c:pt>
                <c:pt idx="4086">
                  <c:v>1.7513000000000001E-2</c:v>
                </c:pt>
                <c:pt idx="4087">
                  <c:v>1.8429000000000001E-2</c:v>
                </c:pt>
                <c:pt idx="4088">
                  <c:v>1.9241999999999999E-2</c:v>
                </c:pt>
                <c:pt idx="4089">
                  <c:v>1.9864E-2</c:v>
                </c:pt>
                <c:pt idx="4090">
                  <c:v>2.0414000000000002E-2</c:v>
                </c:pt>
                <c:pt idx="4091">
                  <c:v>2.1090999999999999E-2</c:v>
                </c:pt>
                <c:pt idx="4092">
                  <c:v>2.1968000000000001E-2</c:v>
                </c:pt>
                <c:pt idx="4093">
                  <c:v>2.2952E-2</c:v>
                </c:pt>
                <c:pt idx="4094">
                  <c:v>2.3927E-2</c:v>
                </c:pt>
                <c:pt idx="4095">
                  <c:v>2.4865999999999999E-2</c:v>
                </c:pt>
                <c:pt idx="4096">
                  <c:v>2.5697999999999999E-2</c:v>
                </c:pt>
                <c:pt idx="4097">
                  <c:v>2.6224999999999998E-2</c:v>
                </c:pt>
                <c:pt idx="4098">
                  <c:v>2.6366000000000001E-2</c:v>
                </c:pt>
                <c:pt idx="4099">
                  <c:v>2.6408999999999998E-2</c:v>
                </c:pt>
                <c:pt idx="4100">
                  <c:v>2.6789E-2</c:v>
                </c:pt>
                <c:pt idx="4101">
                  <c:v>2.7689999999999999E-2</c:v>
                </c:pt>
                <c:pt idx="4102">
                  <c:v>2.9034999999999998E-2</c:v>
                </c:pt>
                <c:pt idx="4103">
                  <c:v>3.0731000000000001E-2</c:v>
                </c:pt>
                <c:pt idx="4104">
                  <c:v>3.2725999999999998E-2</c:v>
                </c:pt>
                <c:pt idx="4105">
                  <c:v>3.4938999999999998E-2</c:v>
                </c:pt>
                <c:pt idx="4106">
                  <c:v>3.7307E-2</c:v>
                </c:pt>
                <c:pt idx="4107">
                  <c:v>3.9865999999999999E-2</c:v>
                </c:pt>
                <c:pt idx="4108">
                  <c:v>4.2680999999999997E-2</c:v>
                </c:pt>
                <c:pt idx="4109">
                  <c:v>4.5741999999999998E-2</c:v>
                </c:pt>
                <c:pt idx="4110">
                  <c:v>4.8925000000000003E-2</c:v>
                </c:pt>
                <c:pt idx="4111">
                  <c:v>5.2010000000000001E-2</c:v>
                </c:pt>
                <c:pt idx="4112">
                  <c:v>5.4746000000000003E-2</c:v>
                </c:pt>
                <c:pt idx="4113">
                  <c:v>5.7021000000000002E-2</c:v>
                </c:pt>
                <c:pt idx="4114">
                  <c:v>5.8949000000000001E-2</c:v>
                </c:pt>
                <c:pt idx="4115">
                  <c:v>6.0685000000000003E-2</c:v>
                </c:pt>
                <c:pt idx="4116">
                  <c:v>6.2156000000000003E-2</c:v>
                </c:pt>
                <c:pt idx="4117">
                  <c:v>6.3115000000000004E-2</c:v>
                </c:pt>
                <c:pt idx="4118">
                  <c:v>6.3509999999999997E-2</c:v>
                </c:pt>
                <c:pt idx="4119">
                  <c:v>6.3573000000000005E-2</c:v>
                </c:pt>
                <c:pt idx="4120">
                  <c:v>6.3490000000000005E-2</c:v>
                </c:pt>
                <c:pt idx="4121">
                  <c:v>6.3189999999999996E-2</c:v>
                </c:pt>
                <c:pt idx="4122">
                  <c:v>6.2550999999999995E-2</c:v>
                </c:pt>
                <c:pt idx="4123">
                  <c:v>6.1644999999999998E-2</c:v>
                </c:pt>
                <c:pt idx="4124">
                  <c:v>6.0711000000000001E-2</c:v>
                </c:pt>
                <c:pt idx="4125">
                  <c:v>0.06</c:v>
                </c:pt>
                <c:pt idx="4126">
                  <c:v>5.9676E-2</c:v>
                </c:pt>
                <c:pt idx="4127">
                  <c:v>5.9769000000000003E-2</c:v>
                </c:pt>
                <c:pt idx="4128">
                  <c:v>6.0220000000000003E-2</c:v>
                </c:pt>
                <c:pt idx="4129">
                  <c:v>6.0961000000000001E-2</c:v>
                </c:pt>
                <c:pt idx="4130">
                  <c:v>6.1957999999999999E-2</c:v>
                </c:pt>
                <c:pt idx="4131">
                  <c:v>6.3223000000000001E-2</c:v>
                </c:pt>
                <c:pt idx="4132">
                  <c:v>6.4827999999999997E-2</c:v>
                </c:pt>
                <c:pt idx="4133">
                  <c:v>6.6816E-2</c:v>
                </c:pt>
                <c:pt idx="4134">
                  <c:v>6.9065000000000001E-2</c:v>
                </c:pt>
                <c:pt idx="4135">
                  <c:v>7.1320999999999996E-2</c:v>
                </c:pt>
                <c:pt idx="4136">
                  <c:v>7.3372000000000007E-2</c:v>
                </c:pt>
                <c:pt idx="4137">
                  <c:v>7.5117000000000003E-2</c:v>
                </c:pt>
                <c:pt idx="4138">
                  <c:v>7.6511999999999997E-2</c:v>
                </c:pt>
                <c:pt idx="4139">
                  <c:v>7.7497999999999997E-2</c:v>
                </c:pt>
                <c:pt idx="4140">
                  <c:v>7.8010999999999997E-2</c:v>
                </c:pt>
                <c:pt idx="4141">
                  <c:v>7.8065999999999997E-2</c:v>
                </c:pt>
                <c:pt idx="4142">
                  <c:v>7.7811000000000005E-2</c:v>
                </c:pt>
                <c:pt idx="4143">
                  <c:v>7.7376E-2</c:v>
                </c:pt>
                <c:pt idx="4144">
                  <c:v>7.6696E-2</c:v>
                </c:pt>
                <c:pt idx="4145">
                  <c:v>7.5637999999999997E-2</c:v>
                </c:pt>
                <c:pt idx="4146">
                  <c:v>7.4291999999999997E-2</c:v>
                </c:pt>
                <c:pt idx="4147">
                  <c:v>7.2959999999999997E-2</c:v>
                </c:pt>
                <c:pt idx="4148">
                  <c:v>7.1862999999999996E-2</c:v>
                </c:pt>
                <c:pt idx="4149">
                  <c:v>7.0998000000000006E-2</c:v>
                </c:pt>
                <c:pt idx="4150">
                  <c:v>7.0296999999999998E-2</c:v>
                </c:pt>
                <c:pt idx="4151">
                  <c:v>6.9708999999999993E-2</c:v>
                </c:pt>
                <c:pt idx="4152">
                  <c:v>6.9081000000000004E-2</c:v>
                </c:pt>
                <c:pt idx="4153">
                  <c:v>6.8159999999999998E-2</c:v>
                </c:pt>
                <c:pt idx="4154">
                  <c:v>6.6878000000000007E-2</c:v>
                </c:pt>
                <c:pt idx="4155">
                  <c:v>6.5509999999999999E-2</c:v>
                </c:pt>
                <c:pt idx="4156">
                  <c:v>6.4348000000000002E-2</c:v>
                </c:pt>
                <c:pt idx="4157">
                  <c:v>6.3344999999999999E-2</c:v>
                </c:pt>
                <c:pt idx="4158">
                  <c:v>6.2267999999999997E-2</c:v>
                </c:pt>
                <c:pt idx="4159">
                  <c:v>6.1054999999999998E-2</c:v>
                </c:pt>
                <c:pt idx="4160">
                  <c:v>5.9803000000000002E-2</c:v>
                </c:pt>
                <c:pt idx="4161">
                  <c:v>5.8514999999999998E-2</c:v>
                </c:pt>
                <c:pt idx="4162">
                  <c:v>5.7086999999999999E-2</c:v>
                </c:pt>
                <c:pt idx="4163">
                  <c:v>5.5405000000000003E-2</c:v>
                </c:pt>
                <c:pt idx="4164">
                  <c:v>5.3322000000000001E-2</c:v>
                </c:pt>
                <c:pt idx="4165">
                  <c:v>5.0751999999999999E-2</c:v>
                </c:pt>
                <c:pt idx="4166">
                  <c:v>4.7905999999999997E-2</c:v>
                </c:pt>
                <c:pt idx="4167">
                  <c:v>4.5254000000000003E-2</c:v>
                </c:pt>
                <c:pt idx="4168">
                  <c:v>4.3172000000000002E-2</c:v>
                </c:pt>
                <c:pt idx="4169">
                  <c:v>4.1725999999999999E-2</c:v>
                </c:pt>
                <c:pt idx="4170">
                  <c:v>4.0771000000000002E-2</c:v>
                </c:pt>
                <c:pt idx="4171">
                  <c:v>4.0099000000000003E-2</c:v>
                </c:pt>
                <c:pt idx="4172">
                  <c:v>3.9515000000000002E-2</c:v>
                </c:pt>
                <c:pt idx="4173">
                  <c:v>3.8918000000000001E-2</c:v>
                </c:pt>
                <c:pt idx="4174">
                  <c:v>3.8261999999999997E-2</c:v>
                </c:pt>
                <c:pt idx="4175">
                  <c:v>3.7414999999999997E-2</c:v>
                </c:pt>
                <c:pt idx="4176">
                  <c:v>3.6172999999999997E-2</c:v>
                </c:pt>
                <c:pt idx="4177">
                  <c:v>3.4463000000000001E-2</c:v>
                </c:pt>
                <c:pt idx="4178">
                  <c:v>3.2437000000000001E-2</c:v>
                </c:pt>
                <c:pt idx="4179">
                  <c:v>3.0315000000000002E-2</c:v>
                </c:pt>
                <c:pt idx="4180">
                  <c:v>2.8233000000000001E-2</c:v>
                </c:pt>
                <c:pt idx="4181">
                  <c:v>2.6207000000000001E-2</c:v>
                </c:pt>
                <c:pt idx="4182">
                  <c:v>2.4150000000000001E-2</c:v>
                </c:pt>
                <c:pt idx="4183">
                  <c:v>2.1902999999999999E-2</c:v>
                </c:pt>
                <c:pt idx="4184">
                  <c:v>1.9403E-2</c:v>
                </c:pt>
                <c:pt idx="4185">
                  <c:v>1.6799000000000001E-2</c:v>
                </c:pt>
                <c:pt idx="4186">
                  <c:v>1.4293E-2</c:v>
                </c:pt>
                <c:pt idx="4187">
                  <c:v>1.1908999999999999E-2</c:v>
                </c:pt>
                <c:pt idx="4188">
                  <c:v>9.5849999999999998E-3</c:v>
                </c:pt>
                <c:pt idx="4189">
                  <c:v>7.4640000000000001E-3</c:v>
                </c:pt>
                <c:pt idx="4190">
                  <c:v>5.8650000000000004E-3</c:v>
                </c:pt>
                <c:pt idx="4191">
                  <c:v>4.9519999999999998E-3</c:v>
                </c:pt>
                <c:pt idx="4192">
                  <c:v>4.5649999999999996E-3</c:v>
                </c:pt>
                <c:pt idx="4193">
                  <c:v>4.274E-3</c:v>
                </c:pt>
                <c:pt idx="4194">
                  <c:v>4.0039999999999997E-3</c:v>
                </c:pt>
                <c:pt idx="4195">
                  <c:v>3.3679999999999999E-3</c:v>
                </c:pt>
                <c:pt idx="4196">
                  <c:v>3.0980000000000001E-3</c:v>
                </c:pt>
                <c:pt idx="4197">
                  <c:v>3.81E-3</c:v>
                </c:pt>
                <c:pt idx="4198">
                  <c:v>5.5440000000000003E-3</c:v>
                </c:pt>
                <c:pt idx="4199">
                  <c:v>7.9590000000000008E-3</c:v>
                </c:pt>
                <c:pt idx="4200">
                  <c:v>1.0655E-2</c:v>
                </c:pt>
                <c:pt idx="4201">
                  <c:v>1.3346E-2</c:v>
                </c:pt>
                <c:pt idx="4202">
                  <c:v>1.5827000000000001E-2</c:v>
                </c:pt>
                <c:pt idx="4203">
                  <c:v>1.8012E-2</c:v>
                </c:pt>
                <c:pt idx="4204">
                  <c:v>1.9961E-2</c:v>
                </c:pt>
                <c:pt idx="4205">
                  <c:v>2.1727E-2</c:v>
                </c:pt>
                <c:pt idx="4206">
                  <c:v>2.3258999999999998E-2</c:v>
                </c:pt>
                <c:pt idx="4207">
                  <c:v>2.4590000000000001E-2</c:v>
                </c:pt>
                <c:pt idx="4208">
                  <c:v>2.597E-2</c:v>
                </c:pt>
                <c:pt idx="4209">
                  <c:v>2.7661000000000002E-2</c:v>
                </c:pt>
                <c:pt idx="4210">
                  <c:v>2.9662000000000001E-2</c:v>
                </c:pt>
                <c:pt idx="4211">
                  <c:v>3.1798E-2</c:v>
                </c:pt>
                <c:pt idx="4212">
                  <c:v>3.3991E-2</c:v>
                </c:pt>
                <c:pt idx="4213">
                  <c:v>3.6299999999999999E-2</c:v>
                </c:pt>
                <c:pt idx="4214">
                  <c:v>3.8753000000000003E-2</c:v>
                </c:pt>
                <c:pt idx="4215">
                  <c:v>4.1249000000000001E-2</c:v>
                </c:pt>
                <c:pt idx="4216">
                  <c:v>4.3666000000000003E-2</c:v>
                </c:pt>
                <c:pt idx="4217">
                  <c:v>4.5206000000000003E-2</c:v>
                </c:pt>
                <c:pt idx="4218">
                  <c:v>4.6836000000000003E-2</c:v>
                </c:pt>
                <c:pt idx="4219">
                  <c:v>4.8918000000000003E-2</c:v>
                </c:pt>
                <c:pt idx="4220">
                  <c:v>5.1847999999999998E-2</c:v>
                </c:pt>
                <c:pt idx="4221">
                  <c:v>5.5726999999999999E-2</c:v>
                </c:pt>
                <c:pt idx="4222">
                  <c:v>6.0227000000000003E-2</c:v>
                </c:pt>
                <c:pt idx="4223">
                  <c:v>6.4866999999999994E-2</c:v>
                </c:pt>
                <c:pt idx="4224">
                  <c:v>6.9311999999999999E-2</c:v>
                </c:pt>
                <c:pt idx="4225">
                  <c:v>7.3356000000000005E-2</c:v>
                </c:pt>
                <c:pt idx="4226">
                  <c:v>7.689E-2</c:v>
                </c:pt>
                <c:pt idx="4227">
                  <c:v>7.9991999999999994E-2</c:v>
                </c:pt>
                <c:pt idx="4228">
                  <c:v>8.2849000000000006E-2</c:v>
                </c:pt>
                <c:pt idx="4229">
                  <c:v>8.5507E-2</c:v>
                </c:pt>
                <c:pt idx="4230">
                  <c:v>8.7866E-2</c:v>
                </c:pt>
                <c:pt idx="4231">
                  <c:v>8.9925000000000005E-2</c:v>
                </c:pt>
                <c:pt idx="4232">
                  <c:v>9.1749999999999998E-2</c:v>
                </c:pt>
                <c:pt idx="4233">
                  <c:v>9.3228000000000005E-2</c:v>
                </c:pt>
                <c:pt idx="4234">
                  <c:v>9.4073000000000004E-2</c:v>
                </c:pt>
                <c:pt idx="4235">
                  <c:v>9.4095999999999999E-2</c:v>
                </c:pt>
                <c:pt idx="4236">
                  <c:v>9.3302999999999997E-2</c:v>
                </c:pt>
                <c:pt idx="4237">
                  <c:v>9.1736999999999999E-2</c:v>
                </c:pt>
                <c:pt idx="4238">
                  <c:v>8.9442999999999995E-2</c:v>
                </c:pt>
                <c:pt idx="4239">
                  <c:v>8.6579000000000003E-2</c:v>
                </c:pt>
                <c:pt idx="4240">
                  <c:v>8.3426E-2</c:v>
                </c:pt>
                <c:pt idx="4241">
                  <c:v>8.0214999999999995E-2</c:v>
                </c:pt>
                <c:pt idx="4242">
                  <c:v>7.7051999999999995E-2</c:v>
                </c:pt>
                <c:pt idx="4243">
                  <c:v>7.4022000000000004E-2</c:v>
                </c:pt>
                <c:pt idx="4244">
                  <c:v>7.1235999999999994E-2</c:v>
                </c:pt>
                <c:pt idx="4245">
                  <c:v>6.8779000000000007E-2</c:v>
                </c:pt>
                <c:pt idx="4246">
                  <c:v>6.6675999999999999E-2</c:v>
                </c:pt>
                <c:pt idx="4247">
                  <c:v>6.4902000000000001E-2</c:v>
                </c:pt>
                <c:pt idx="4248">
                  <c:v>6.3418000000000002E-2</c:v>
                </c:pt>
                <c:pt idx="4249">
                  <c:v>6.2289999999999998E-2</c:v>
                </c:pt>
                <c:pt idx="4250">
                  <c:v>6.1724000000000001E-2</c:v>
                </c:pt>
                <c:pt idx="4251">
                  <c:v>6.1815000000000002E-2</c:v>
                </c:pt>
                <c:pt idx="4252">
                  <c:v>6.2288000000000003E-2</c:v>
                </c:pt>
                <c:pt idx="4253">
                  <c:v>6.2742000000000006E-2</c:v>
                </c:pt>
                <c:pt idx="4254">
                  <c:v>6.3101000000000004E-2</c:v>
                </c:pt>
                <c:pt idx="4255">
                  <c:v>6.3565999999999998E-2</c:v>
                </c:pt>
                <c:pt idx="4256">
                  <c:v>6.4121999999999998E-2</c:v>
                </c:pt>
                <c:pt idx="4257">
                  <c:v>6.4416000000000001E-2</c:v>
                </c:pt>
                <c:pt idx="4258">
                  <c:v>6.4148999999999998E-2</c:v>
                </c:pt>
                <c:pt idx="4259">
                  <c:v>6.3337000000000004E-2</c:v>
                </c:pt>
                <c:pt idx="4260">
                  <c:v>6.2108999999999998E-2</c:v>
                </c:pt>
                <c:pt idx="4261">
                  <c:v>6.0488E-2</c:v>
                </c:pt>
                <c:pt idx="4262">
                  <c:v>5.8488999999999999E-2</c:v>
                </c:pt>
                <c:pt idx="4263">
                  <c:v>5.6217999999999997E-2</c:v>
                </c:pt>
                <c:pt idx="4264">
                  <c:v>5.3749999999999999E-2</c:v>
                </c:pt>
                <c:pt idx="4265">
                  <c:v>5.1075000000000002E-2</c:v>
                </c:pt>
                <c:pt idx="4266">
                  <c:v>4.8291000000000001E-2</c:v>
                </c:pt>
                <c:pt idx="4267">
                  <c:v>4.5643999999999997E-2</c:v>
                </c:pt>
                <c:pt idx="4268">
                  <c:v>4.3250999999999998E-2</c:v>
                </c:pt>
                <c:pt idx="4269">
                  <c:v>4.0875000000000002E-2</c:v>
                </c:pt>
                <c:pt idx="4270">
                  <c:v>3.8259000000000001E-2</c:v>
                </c:pt>
                <c:pt idx="4271">
                  <c:v>3.6434000000000001E-2</c:v>
                </c:pt>
                <c:pt idx="4272">
                  <c:v>3.7012999999999997E-2</c:v>
                </c:pt>
                <c:pt idx="4273">
                  <c:v>3.9773999999999997E-2</c:v>
                </c:pt>
                <c:pt idx="4274">
                  <c:v>4.3656E-2</c:v>
                </c:pt>
                <c:pt idx="4275">
                  <c:v>4.7674000000000001E-2</c:v>
                </c:pt>
                <c:pt idx="4276">
                  <c:v>5.1291000000000003E-2</c:v>
                </c:pt>
                <c:pt idx="4277">
                  <c:v>5.4585000000000002E-2</c:v>
                </c:pt>
                <c:pt idx="4278">
                  <c:v>5.7858E-2</c:v>
                </c:pt>
                <c:pt idx="4279">
                  <c:v>6.1058000000000001E-2</c:v>
                </c:pt>
                <c:pt idx="4280">
                  <c:v>6.3789999999999999E-2</c:v>
                </c:pt>
                <c:pt idx="4281">
                  <c:v>6.5775E-2</c:v>
                </c:pt>
                <c:pt idx="4282">
                  <c:v>6.7003999999999994E-2</c:v>
                </c:pt>
                <c:pt idx="4283">
                  <c:v>6.7443000000000003E-2</c:v>
                </c:pt>
                <c:pt idx="4284">
                  <c:v>6.6831000000000002E-2</c:v>
                </c:pt>
                <c:pt idx="4285">
                  <c:v>6.4913999999999999E-2</c:v>
                </c:pt>
                <c:pt idx="4286">
                  <c:v>6.1814000000000001E-2</c:v>
                </c:pt>
                <c:pt idx="4287">
                  <c:v>5.8064999999999999E-2</c:v>
                </c:pt>
                <c:pt idx="4288">
                  <c:v>5.4288000000000003E-2</c:v>
                </c:pt>
                <c:pt idx="4289">
                  <c:v>5.0824000000000001E-2</c:v>
                </c:pt>
                <c:pt idx="4290">
                  <c:v>4.7655999999999997E-2</c:v>
                </c:pt>
                <c:pt idx="4291">
                  <c:v>4.4611999999999999E-2</c:v>
                </c:pt>
                <c:pt idx="4292">
                  <c:v>4.1651000000000001E-2</c:v>
                </c:pt>
                <c:pt idx="4293">
                  <c:v>3.9038000000000003E-2</c:v>
                </c:pt>
                <c:pt idx="4294">
                  <c:v>3.7486999999999999E-2</c:v>
                </c:pt>
                <c:pt idx="4295">
                  <c:v>3.8025999999999997E-2</c:v>
                </c:pt>
                <c:pt idx="4296">
                  <c:v>4.0390000000000002E-2</c:v>
                </c:pt>
                <c:pt idx="4297">
                  <c:v>4.2856999999999999E-2</c:v>
                </c:pt>
                <c:pt idx="4298">
                  <c:v>4.4680999999999998E-2</c:v>
                </c:pt>
                <c:pt idx="4299">
                  <c:v>4.5782000000000003E-2</c:v>
                </c:pt>
                <c:pt idx="4300">
                  <c:v>4.6178999999999998E-2</c:v>
                </c:pt>
                <c:pt idx="4301">
                  <c:v>4.5997000000000003E-2</c:v>
                </c:pt>
                <c:pt idx="4302">
                  <c:v>4.5444999999999999E-2</c:v>
                </c:pt>
                <c:pt idx="4303">
                  <c:v>4.4685000000000002E-2</c:v>
                </c:pt>
                <c:pt idx="4304">
                  <c:v>4.3763000000000003E-2</c:v>
                </c:pt>
                <c:pt idx="4305">
                  <c:v>4.2661999999999999E-2</c:v>
                </c:pt>
                <c:pt idx="4306">
                  <c:v>4.1381000000000001E-2</c:v>
                </c:pt>
                <c:pt idx="4307">
                  <c:v>3.9972000000000001E-2</c:v>
                </c:pt>
                <c:pt idx="4308">
                  <c:v>3.8592000000000001E-2</c:v>
                </c:pt>
                <c:pt idx="4309">
                  <c:v>3.7524000000000002E-2</c:v>
                </c:pt>
                <c:pt idx="4310">
                  <c:v>3.7054999999999998E-2</c:v>
                </c:pt>
                <c:pt idx="4311">
                  <c:v>3.7326999999999999E-2</c:v>
                </c:pt>
                <c:pt idx="4312">
                  <c:v>3.8345999999999998E-2</c:v>
                </c:pt>
                <c:pt idx="4313">
                  <c:v>4.0053999999999999E-2</c:v>
                </c:pt>
                <c:pt idx="4314">
                  <c:v>4.2306999999999997E-2</c:v>
                </c:pt>
                <c:pt idx="4315">
                  <c:v>4.4875999999999999E-2</c:v>
                </c:pt>
                <c:pt idx="4316">
                  <c:v>4.7541E-2</c:v>
                </c:pt>
                <c:pt idx="4317">
                  <c:v>5.0202999999999998E-2</c:v>
                </c:pt>
                <c:pt idx="4318">
                  <c:v>5.2861999999999999E-2</c:v>
                </c:pt>
                <c:pt idx="4319">
                  <c:v>5.5488000000000003E-2</c:v>
                </c:pt>
                <c:pt idx="4320">
                  <c:v>5.7993000000000003E-2</c:v>
                </c:pt>
                <c:pt idx="4321">
                  <c:v>6.0338000000000003E-2</c:v>
                </c:pt>
                <c:pt idx="4322">
                  <c:v>6.2540999999999999E-2</c:v>
                </c:pt>
                <c:pt idx="4323">
                  <c:v>6.4518000000000006E-2</c:v>
                </c:pt>
                <c:pt idx="4324">
                  <c:v>6.6128000000000006E-2</c:v>
                </c:pt>
                <c:pt idx="4325">
                  <c:v>6.7400000000000002E-2</c:v>
                </c:pt>
                <c:pt idx="4326">
                  <c:v>6.8470000000000003E-2</c:v>
                </c:pt>
                <c:pt idx="4327">
                  <c:v>6.9273000000000001E-2</c:v>
                </c:pt>
                <c:pt idx="4328">
                  <c:v>6.9614999999999996E-2</c:v>
                </c:pt>
                <c:pt idx="4329">
                  <c:v>6.9549E-2</c:v>
                </c:pt>
                <c:pt idx="4330">
                  <c:v>6.9357000000000002E-2</c:v>
                </c:pt>
                <c:pt idx="4331">
                  <c:v>6.9167000000000006E-2</c:v>
                </c:pt>
                <c:pt idx="4332">
                  <c:v>6.8803000000000003E-2</c:v>
                </c:pt>
                <c:pt idx="4333">
                  <c:v>6.7976999999999996E-2</c:v>
                </c:pt>
                <c:pt idx="4334">
                  <c:v>6.6532999999999995E-2</c:v>
                </c:pt>
                <c:pt idx="4335">
                  <c:v>6.4670000000000005E-2</c:v>
                </c:pt>
                <c:pt idx="4336">
                  <c:v>6.2908000000000006E-2</c:v>
                </c:pt>
                <c:pt idx="4337">
                  <c:v>6.1585000000000001E-2</c:v>
                </c:pt>
                <c:pt idx="4338">
                  <c:v>6.0463999999999997E-2</c:v>
                </c:pt>
                <c:pt idx="4339">
                  <c:v>5.9103000000000003E-2</c:v>
                </c:pt>
                <c:pt idx="4340">
                  <c:v>5.7482999999999999E-2</c:v>
                </c:pt>
                <c:pt idx="4341">
                  <c:v>5.5969999999999999E-2</c:v>
                </c:pt>
                <c:pt idx="4342">
                  <c:v>5.4678999999999998E-2</c:v>
                </c:pt>
                <c:pt idx="4343">
                  <c:v>5.3241999999999998E-2</c:v>
                </c:pt>
                <c:pt idx="4344">
                  <c:v>5.1353000000000003E-2</c:v>
                </c:pt>
                <c:pt idx="4345">
                  <c:v>4.9249000000000001E-2</c:v>
                </c:pt>
                <c:pt idx="4346">
                  <c:v>4.7438000000000001E-2</c:v>
                </c:pt>
                <c:pt idx="4347">
                  <c:v>4.6149999999999997E-2</c:v>
                </c:pt>
                <c:pt idx="4348">
                  <c:v>4.5272E-2</c:v>
                </c:pt>
                <c:pt idx="4349">
                  <c:v>4.4651999999999997E-2</c:v>
                </c:pt>
                <c:pt idx="4350">
                  <c:v>4.4214000000000003E-2</c:v>
                </c:pt>
                <c:pt idx="4351">
                  <c:v>4.3857E-2</c:v>
                </c:pt>
                <c:pt idx="4352">
                  <c:v>4.3445999999999999E-2</c:v>
                </c:pt>
                <c:pt idx="4353">
                  <c:v>4.2916999999999997E-2</c:v>
                </c:pt>
                <c:pt idx="4354">
                  <c:v>4.2282E-2</c:v>
                </c:pt>
                <c:pt idx="4355">
                  <c:v>4.1578999999999998E-2</c:v>
                </c:pt>
                <c:pt idx="4356">
                  <c:v>4.0867000000000001E-2</c:v>
                </c:pt>
                <c:pt idx="4357">
                  <c:v>4.0307999999999997E-2</c:v>
                </c:pt>
                <c:pt idx="4358">
                  <c:v>4.0177999999999998E-2</c:v>
                </c:pt>
                <c:pt idx="4359">
                  <c:v>4.0728E-2</c:v>
                </c:pt>
                <c:pt idx="4360">
                  <c:v>4.1952000000000003E-2</c:v>
                </c:pt>
                <c:pt idx="4361">
                  <c:v>4.3508999999999999E-2</c:v>
                </c:pt>
                <c:pt idx="4362">
                  <c:v>4.4998000000000003E-2</c:v>
                </c:pt>
                <c:pt idx="4363">
                  <c:v>4.6352999999999998E-2</c:v>
                </c:pt>
                <c:pt idx="4364">
                  <c:v>4.7839E-2</c:v>
                </c:pt>
                <c:pt idx="4365">
                  <c:v>4.9591999999999997E-2</c:v>
                </c:pt>
                <c:pt idx="4366">
                  <c:v>5.1336E-2</c:v>
                </c:pt>
                <c:pt idx="4367">
                  <c:v>5.2699000000000003E-2</c:v>
                </c:pt>
                <c:pt idx="4368">
                  <c:v>4.8578000000000003E-2</c:v>
                </c:pt>
                <c:pt idx="4369">
                  <c:v>4.446E-2</c:v>
                </c:pt>
                <c:pt idx="4370">
                  <c:v>4.0342999999999997E-2</c:v>
                </c:pt>
                <c:pt idx="4371">
                  <c:v>3.6228000000000003E-2</c:v>
                </c:pt>
                <c:pt idx="4372">
                  <c:v>3.2113999999999997E-2</c:v>
                </c:pt>
                <c:pt idx="4373">
                  <c:v>2.8003E-2</c:v>
                </c:pt>
                <c:pt idx="4374">
                  <c:v>2.3893000000000001E-2</c:v>
                </c:pt>
                <c:pt idx="4375">
                  <c:v>1.9784E-2</c:v>
                </c:pt>
                <c:pt idx="4376">
                  <c:v>1.5677E-2</c:v>
                </c:pt>
                <c:pt idx="4377">
                  <c:v>1.1573E-2</c:v>
                </c:pt>
                <c:pt idx="4378">
                  <c:v>7.4700000000000001E-3</c:v>
                </c:pt>
                <c:pt idx="4379">
                  <c:v>3.3679999999999999E-3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DCFB-B64B-AC53-33C3B1AD0B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8227912"/>
        <c:axId val="608235672"/>
      </c:scatterChart>
      <c:valAx>
        <c:axId val="608227912"/>
        <c:scaling>
          <c:orientation val="maxMin"/>
          <c:max val="3700"/>
          <c:min val="6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608235672"/>
        <c:crosses val="autoZero"/>
        <c:crossBetween val="midCat"/>
      </c:valAx>
      <c:valAx>
        <c:axId val="608235672"/>
        <c:scaling>
          <c:orientation val="minMax"/>
          <c:max val="2"/>
          <c:min val="0"/>
        </c:scaling>
        <c:delete val="0"/>
        <c:axPos val="r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608227912"/>
        <c:crosses val="autoZero"/>
        <c:crossBetween val="midCat"/>
        <c:majorUnit val="0.5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+mj-lt"/>
        </a:defRPr>
      </a:pPr>
      <a:endParaRPr lang="fr-F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Liquide!$B$1</c:f>
              <c:strCache>
                <c:ptCount val="1"/>
                <c:pt idx="0">
                  <c:v>Poria-liquide-A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Liquide!$B$2:$B$4381</c:f>
              <c:numCache>
                <c:formatCode>General</c:formatCode>
                <c:ptCount val="4380"/>
                <c:pt idx="0">
                  <c:v>3.9286000000000001E-2</c:v>
                </c:pt>
                <c:pt idx="1">
                  <c:v>3.8837999999999998E-2</c:v>
                </c:pt>
                <c:pt idx="2">
                  <c:v>3.8391000000000002E-2</c:v>
                </c:pt>
                <c:pt idx="3">
                  <c:v>3.7945E-2</c:v>
                </c:pt>
                <c:pt idx="4">
                  <c:v>3.7501E-2</c:v>
                </c:pt>
                <c:pt idx="5">
                  <c:v>3.7058000000000001E-2</c:v>
                </c:pt>
                <c:pt idx="6">
                  <c:v>3.6616999999999997E-2</c:v>
                </c:pt>
                <c:pt idx="7">
                  <c:v>3.6178000000000002E-2</c:v>
                </c:pt>
                <c:pt idx="8">
                  <c:v>3.5739E-2</c:v>
                </c:pt>
                <c:pt idx="9">
                  <c:v>3.5303000000000001E-2</c:v>
                </c:pt>
                <c:pt idx="10">
                  <c:v>3.4868000000000003E-2</c:v>
                </c:pt>
                <c:pt idx="11">
                  <c:v>3.4433999999999999E-2</c:v>
                </c:pt>
                <c:pt idx="12">
                  <c:v>3.4001999999999998E-2</c:v>
                </c:pt>
                <c:pt idx="13">
                  <c:v>3.1420999999999998E-2</c:v>
                </c:pt>
                <c:pt idx="14">
                  <c:v>2.9163000000000001E-2</c:v>
                </c:pt>
                <c:pt idx="15">
                  <c:v>2.7192999999999998E-2</c:v>
                </c:pt>
                <c:pt idx="16">
                  <c:v>2.5543E-2</c:v>
                </c:pt>
                <c:pt idx="17">
                  <c:v>2.4306999999999999E-2</c:v>
                </c:pt>
                <c:pt idx="18">
                  <c:v>2.3428000000000001E-2</c:v>
                </c:pt>
                <c:pt idx="19">
                  <c:v>2.2748000000000001E-2</c:v>
                </c:pt>
                <c:pt idx="20">
                  <c:v>2.2284000000000002E-2</c:v>
                </c:pt>
                <c:pt idx="21">
                  <c:v>2.2275E-2</c:v>
                </c:pt>
                <c:pt idx="22">
                  <c:v>2.2893E-2</c:v>
                </c:pt>
                <c:pt idx="23">
                  <c:v>2.3709000000000001E-2</c:v>
                </c:pt>
                <c:pt idx="24">
                  <c:v>2.3515999999999999E-2</c:v>
                </c:pt>
                <c:pt idx="25">
                  <c:v>2.1787000000000001E-2</c:v>
                </c:pt>
                <c:pt idx="26">
                  <c:v>1.9352000000000001E-2</c:v>
                </c:pt>
                <c:pt idx="27">
                  <c:v>1.7149000000000001E-2</c:v>
                </c:pt>
                <c:pt idx="28">
                  <c:v>1.5436999999999999E-2</c:v>
                </c:pt>
                <c:pt idx="29">
                  <c:v>1.3986E-2</c:v>
                </c:pt>
                <c:pt idx="30">
                  <c:v>1.2647E-2</c:v>
                </c:pt>
                <c:pt idx="31">
                  <c:v>1.1563E-2</c:v>
                </c:pt>
                <c:pt idx="32">
                  <c:v>1.0697E-2</c:v>
                </c:pt>
                <c:pt idx="33">
                  <c:v>9.7190000000000002E-3</c:v>
                </c:pt>
                <c:pt idx="34">
                  <c:v>8.3630000000000006E-3</c:v>
                </c:pt>
                <c:pt idx="35">
                  <c:v>6.7710000000000001E-3</c:v>
                </c:pt>
                <c:pt idx="36">
                  <c:v>5.4250000000000001E-3</c:v>
                </c:pt>
                <c:pt idx="37">
                  <c:v>4.6610000000000002E-3</c:v>
                </c:pt>
                <c:pt idx="38">
                  <c:v>4.4260000000000002E-3</c:v>
                </c:pt>
                <c:pt idx="39">
                  <c:v>4.5339999999999998E-3</c:v>
                </c:pt>
                <c:pt idx="40">
                  <c:v>4.9160000000000002E-3</c:v>
                </c:pt>
                <c:pt idx="41">
                  <c:v>5.5950000000000001E-3</c:v>
                </c:pt>
                <c:pt idx="42">
                  <c:v>6.5799999999999999E-3</c:v>
                </c:pt>
                <c:pt idx="43">
                  <c:v>7.9070000000000008E-3</c:v>
                </c:pt>
                <c:pt idx="44">
                  <c:v>9.6329999999999992E-3</c:v>
                </c:pt>
                <c:pt idx="45">
                  <c:v>1.1709000000000001E-2</c:v>
                </c:pt>
                <c:pt idx="46">
                  <c:v>1.3788999999999999E-2</c:v>
                </c:pt>
                <c:pt idx="47">
                  <c:v>1.5188999999999999E-2</c:v>
                </c:pt>
                <c:pt idx="48">
                  <c:v>1.5533E-2</c:v>
                </c:pt>
                <c:pt idx="49">
                  <c:v>1.5594999999999999E-2</c:v>
                </c:pt>
                <c:pt idx="50">
                  <c:v>1.6194E-2</c:v>
                </c:pt>
                <c:pt idx="51">
                  <c:v>1.7038000000000001E-2</c:v>
                </c:pt>
                <c:pt idx="52">
                  <c:v>1.7631999999999998E-2</c:v>
                </c:pt>
                <c:pt idx="53">
                  <c:v>1.7884000000000001E-2</c:v>
                </c:pt>
                <c:pt idx="54">
                  <c:v>1.7797E-2</c:v>
                </c:pt>
                <c:pt idx="55">
                  <c:v>1.7413999999999999E-2</c:v>
                </c:pt>
                <c:pt idx="56">
                  <c:v>1.7045000000000001E-2</c:v>
                </c:pt>
                <c:pt idx="57">
                  <c:v>1.7024999999999998E-2</c:v>
                </c:pt>
                <c:pt idx="58">
                  <c:v>1.7318E-2</c:v>
                </c:pt>
                <c:pt idx="59">
                  <c:v>1.7493999999999999E-2</c:v>
                </c:pt>
                <c:pt idx="60">
                  <c:v>1.7047E-2</c:v>
                </c:pt>
                <c:pt idx="61">
                  <c:v>1.5847E-2</c:v>
                </c:pt>
                <c:pt idx="62">
                  <c:v>1.4156E-2</c:v>
                </c:pt>
                <c:pt idx="63">
                  <c:v>1.2239E-2</c:v>
                </c:pt>
                <c:pt idx="64">
                  <c:v>1.008E-2</c:v>
                </c:pt>
                <c:pt idx="65">
                  <c:v>7.5700000000000003E-3</c:v>
                </c:pt>
                <c:pt idx="66">
                  <c:v>4.8570000000000002E-3</c:v>
                </c:pt>
                <c:pt idx="67">
                  <c:v>2.3839999999999998E-3</c:v>
                </c:pt>
                <c:pt idx="68">
                  <c:v>6.8199999999999999E-4</c:v>
                </c:pt>
                <c:pt idx="69">
                  <c:v>0</c:v>
                </c:pt>
                <c:pt idx="70">
                  <c:v>4.0000000000000003E-5</c:v>
                </c:pt>
                <c:pt idx="71">
                  <c:v>2.1900000000000001E-4</c:v>
                </c:pt>
                <c:pt idx="72">
                  <c:v>2.3499999999999999E-4</c:v>
                </c:pt>
                <c:pt idx="73">
                  <c:v>1.9000000000000001E-4</c:v>
                </c:pt>
                <c:pt idx="74">
                  <c:v>2.61E-4</c:v>
                </c:pt>
                <c:pt idx="75">
                  <c:v>3.21E-4</c:v>
                </c:pt>
                <c:pt idx="76">
                  <c:v>9.6199999999999996E-4</c:v>
                </c:pt>
                <c:pt idx="77">
                  <c:v>2.415E-3</c:v>
                </c:pt>
                <c:pt idx="78">
                  <c:v>4.5690000000000001E-3</c:v>
                </c:pt>
                <c:pt idx="79">
                  <c:v>7.2179999999999996E-3</c:v>
                </c:pt>
                <c:pt idx="80">
                  <c:v>1.021E-2</c:v>
                </c:pt>
                <c:pt idx="81">
                  <c:v>1.3277000000000001E-2</c:v>
                </c:pt>
                <c:pt idx="82">
                  <c:v>1.5892E-2</c:v>
                </c:pt>
                <c:pt idx="83">
                  <c:v>1.7491E-2</c:v>
                </c:pt>
                <c:pt idx="84">
                  <c:v>1.8030999999999998E-2</c:v>
                </c:pt>
                <c:pt idx="85">
                  <c:v>1.8037999999999998E-2</c:v>
                </c:pt>
                <c:pt idx="86">
                  <c:v>1.7978999999999998E-2</c:v>
                </c:pt>
                <c:pt idx="87">
                  <c:v>1.7947000000000001E-2</c:v>
                </c:pt>
                <c:pt idx="88">
                  <c:v>1.7860000000000001E-2</c:v>
                </c:pt>
                <c:pt idx="89">
                  <c:v>1.7489000000000001E-2</c:v>
                </c:pt>
                <c:pt idx="90">
                  <c:v>1.6479000000000001E-2</c:v>
                </c:pt>
                <c:pt idx="91">
                  <c:v>1.4966E-2</c:v>
                </c:pt>
                <c:pt idx="92">
                  <c:v>1.3365E-2</c:v>
                </c:pt>
                <c:pt idx="93">
                  <c:v>1.179E-2</c:v>
                </c:pt>
                <c:pt idx="94">
                  <c:v>1.017E-2</c:v>
                </c:pt>
                <c:pt idx="95">
                  <c:v>8.6149999999999994E-3</c:v>
                </c:pt>
                <c:pt idx="96">
                  <c:v>7.4479999999999998E-3</c:v>
                </c:pt>
                <c:pt idx="97">
                  <c:v>6.9179999999999997E-3</c:v>
                </c:pt>
                <c:pt idx="98">
                  <c:v>7.0150000000000004E-3</c:v>
                </c:pt>
                <c:pt idx="99">
                  <c:v>7.554E-3</c:v>
                </c:pt>
                <c:pt idx="100">
                  <c:v>8.3280000000000003E-3</c:v>
                </c:pt>
                <c:pt idx="101">
                  <c:v>9.2060000000000006E-3</c:v>
                </c:pt>
                <c:pt idx="102">
                  <c:v>1.0137999999999999E-2</c:v>
                </c:pt>
                <c:pt idx="103">
                  <c:v>1.1136E-2</c:v>
                </c:pt>
                <c:pt idx="104">
                  <c:v>1.2184E-2</c:v>
                </c:pt>
                <c:pt idx="105">
                  <c:v>1.3109000000000001E-2</c:v>
                </c:pt>
                <c:pt idx="106">
                  <c:v>1.3674E-2</c:v>
                </c:pt>
                <c:pt idx="107">
                  <c:v>1.3905000000000001E-2</c:v>
                </c:pt>
                <c:pt idx="108">
                  <c:v>1.4146000000000001E-2</c:v>
                </c:pt>
                <c:pt idx="109">
                  <c:v>1.4704E-2</c:v>
                </c:pt>
                <c:pt idx="110">
                  <c:v>1.5587999999999999E-2</c:v>
                </c:pt>
                <c:pt idx="111">
                  <c:v>1.6511999999999999E-2</c:v>
                </c:pt>
                <c:pt idx="112">
                  <c:v>1.6833999999999998E-2</c:v>
                </c:pt>
                <c:pt idx="113">
                  <c:v>1.5713999999999999E-2</c:v>
                </c:pt>
                <c:pt idx="114">
                  <c:v>1.3102000000000001E-2</c:v>
                </c:pt>
                <c:pt idx="115">
                  <c:v>1.0132E-2</c:v>
                </c:pt>
                <c:pt idx="116">
                  <c:v>7.7099999999999998E-3</c:v>
                </c:pt>
                <c:pt idx="117">
                  <c:v>5.8389999999999996E-3</c:v>
                </c:pt>
                <c:pt idx="118">
                  <c:v>4.2750000000000002E-3</c:v>
                </c:pt>
                <c:pt idx="119">
                  <c:v>3.0539999999999999E-3</c:v>
                </c:pt>
                <c:pt idx="120">
                  <c:v>2.3410000000000002E-3</c:v>
                </c:pt>
                <c:pt idx="121">
                  <c:v>2.1700000000000001E-3</c:v>
                </c:pt>
                <c:pt idx="122">
                  <c:v>2.3839999999999998E-3</c:v>
                </c:pt>
                <c:pt idx="123">
                  <c:v>2.7959999999999999E-3</c:v>
                </c:pt>
                <c:pt idx="124">
                  <c:v>3.7829999999999999E-3</c:v>
                </c:pt>
                <c:pt idx="125">
                  <c:v>5.0769999999999999E-3</c:v>
                </c:pt>
                <c:pt idx="126">
                  <c:v>6.3460000000000001E-3</c:v>
                </c:pt>
                <c:pt idx="127">
                  <c:v>7.5040000000000003E-3</c:v>
                </c:pt>
                <c:pt idx="128">
                  <c:v>8.7119999999999993E-3</c:v>
                </c:pt>
                <c:pt idx="129">
                  <c:v>1.0095E-2</c:v>
                </c:pt>
                <c:pt idx="130">
                  <c:v>1.1717E-2</c:v>
                </c:pt>
                <c:pt idx="131">
                  <c:v>1.3671000000000001E-2</c:v>
                </c:pt>
                <c:pt idx="132">
                  <c:v>1.592E-2</c:v>
                </c:pt>
                <c:pt idx="133">
                  <c:v>1.8185E-2</c:v>
                </c:pt>
                <c:pt idx="134">
                  <c:v>2.0128E-2</c:v>
                </c:pt>
                <c:pt idx="135">
                  <c:v>2.1513999999999998E-2</c:v>
                </c:pt>
                <c:pt idx="136">
                  <c:v>2.2176000000000001E-2</c:v>
                </c:pt>
                <c:pt idx="137">
                  <c:v>2.2168E-2</c:v>
                </c:pt>
                <c:pt idx="138">
                  <c:v>2.1888000000000001E-2</c:v>
                </c:pt>
                <c:pt idx="139">
                  <c:v>2.1631000000000001E-2</c:v>
                </c:pt>
                <c:pt idx="140">
                  <c:v>2.1285999999999999E-2</c:v>
                </c:pt>
                <c:pt idx="141">
                  <c:v>2.0721E-2</c:v>
                </c:pt>
                <c:pt idx="142">
                  <c:v>2.0194E-2</c:v>
                </c:pt>
                <c:pt idx="143">
                  <c:v>2.0118E-2</c:v>
                </c:pt>
                <c:pt idx="144">
                  <c:v>2.0559999999999998E-2</c:v>
                </c:pt>
                <c:pt idx="145">
                  <c:v>2.1236999999999999E-2</c:v>
                </c:pt>
                <c:pt idx="146">
                  <c:v>2.1833999999999999E-2</c:v>
                </c:pt>
                <c:pt idx="147">
                  <c:v>2.2164E-2</c:v>
                </c:pt>
                <c:pt idx="148">
                  <c:v>2.2123E-2</c:v>
                </c:pt>
                <c:pt idx="149">
                  <c:v>2.1590999999999999E-2</c:v>
                </c:pt>
                <c:pt idx="150">
                  <c:v>2.0549000000000001E-2</c:v>
                </c:pt>
                <c:pt idx="151">
                  <c:v>1.9257E-2</c:v>
                </c:pt>
                <c:pt idx="152">
                  <c:v>1.8062000000000002E-2</c:v>
                </c:pt>
                <c:pt idx="153">
                  <c:v>1.7103E-2</c:v>
                </c:pt>
                <c:pt idx="154">
                  <c:v>1.6388E-2</c:v>
                </c:pt>
                <c:pt idx="155">
                  <c:v>1.5959999999999998E-2</c:v>
                </c:pt>
                <c:pt idx="156">
                  <c:v>1.5833E-2</c:v>
                </c:pt>
                <c:pt idx="157">
                  <c:v>1.5883000000000001E-2</c:v>
                </c:pt>
                <c:pt idx="158">
                  <c:v>1.5913E-2</c:v>
                </c:pt>
                <c:pt idx="159">
                  <c:v>1.5821000000000002E-2</c:v>
                </c:pt>
                <c:pt idx="160">
                  <c:v>1.5675000000000001E-2</c:v>
                </c:pt>
                <c:pt idx="161">
                  <c:v>1.5656E-2</c:v>
                </c:pt>
                <c:pt idx="162">
                  <c:v>1.5882E-2</c:v>
                </c:pt>
                <c:pt idx="163">
                  <c:v>1.6376000000000002E-2</c:v>
                </c:pt>
                <c:pt idx="164">
                  <c:v>1.7238E-2</c:v>
                </c:pt>
                <c:pt idx="165">
                  <c:v>1.8658000000000001E-2</c:v>
                </c:pt>
                <c:pt idx="166">
                  <c:v>2.0681999999999999E-2</c:v>
                </c:pt>
                <c:pt idx="167">
                  <c:v>2.3112000000000001E-2</c:v>
                </c:pt>
                <c:pt idx="168">
                  <c:v>2.5656000000000002E-2</c:v>
                </c:pt>
                <c:pt idx="169">
                  <c:v>2.8029999999999999E-2</c:v>
                </c:pt>
                <c:pt idx="170">
                  <c:v>2.9992999999999999E-2</c:v>
                </c:pt>
                <c:pt idx="171">
                  <c:v>3.1467000000000002E-2</c:v>
                </c:pt>
                <c:pt idx="172">
                  <c:v>3.2589E-2</c:v>
                </c:pt>
                <c:pt idx="173">
                  <c:v>3.3598000000000003E-2</c:v>
                </c:pt>
                <c:pt idx="174">
                  <c:v>3.4736000000000003E-2</c:v>
                </c:pt>
                <c:pt idx="175">
                  <c:v>3.6087000000000001E-2</c:v>
                </c:pt>
                <c:pt idx="176">
                  <c:v>3.7428000000000003E-2</c:v>
                </c:pt>
                <c:pt idx="177">
                  <c:v>3.8426000000000002E-2</c:v>
                </c:pt>
                <c:pt idx="178">
                  <c:v>3.8889E-2</c:v>
                </c:pt>
                <c:pt idx="179">
                  <c:v>3.8789999999999998E-2</c:v>
                </c:pt>
                <c:pt idx="180">
                  <c:v>3.8235999999999999E-2</c:v>
                </c:pt>
                <c:pt idx="181">
                  <c:v>3.7392000000000002E-2</c:v>
                </c:pt>
                <c:pt idx="182">
                  <c:v>3.6444999999999998E-2</c:v>
                </c:pt>
                <c:pt idx="183">
                  <c:v>3.5631000000000003E-2</c:v>
                </c:pt>
                <c:pt idx="184">
                  <c:v>3.5156E-2</c:v>
                </c:pt>
                <c:pt idx="185">
                  <c:v>3.5022999999999999E-2</c:v>
                </c:pt>
                <c:pt idx="186">
                  <c:v>3.5004E-2</c:v>
                </c:pt>
                <c:pt idx="187">
                  <c:v>3.4887000000000001E-2</c:v>
                </c:pt>
                <c:pt idx="188">
                  <c:v>3.4651000000000001E-2</c:v>
                </c:pt>
                <c:pt idx="189">
                  <c:v>3.4388000000000002E-2</c:v>
                </c:pt>
                <c:pt idx="190">
                  <c:v>3.4164E-2</c:v>
                </c:pt>
                <c:pt idx="191">
                  <c:v>3.4048000000000002E-2</c:v>
                </c:pt>
                <c:pt idx="192">
                  <c:v>3.4215000000000002E-2</c:v>
                </c:pt>
                <c:pt idx="193">
                  <c:v>3.4916000000000003E-2</c:v>
                </c:pt>
                <c:pt idx="194">
                  <c:v>3.6308E-2</c:v>
                </c:pt>
                <c:pt idx="195">
                  <c:v>3.8372000000000003E-2</c:v>
                </c:pt>
                <c:pt idx="196">
                  <c:v>4.0978000000000001E-2</c:v>
                </c:pt>
                <c:pt idx="197">
                  <c:v>4.3898E-2</c:v>
                </c:pt>
                <c:pt idx="198">
                  <c:v>4.6790999999999999E-2</c:v>
                </c:pt>
                <c:pt idx="199">
                  <c:v>4.9353000000000001E-2</c:v>
                </c:pt>
                <c:pt idx="200">
                  <c:v>5.1554999999999997E-2</c:v>
                </c:pt>
                <c:pt idx="201">
                  <c:v>5.3633E-2</c:v>
                </c:pt>
                <c:pt idx="202">
                  <c:v>5.5787999999999997E-2</c:v>
                </c:pt>
                <c:pt idx="203">
                  <c:v>5.8042000000000003E-2</c:v>
                </c:pt>
                <c:pt idx="204">
                  <c:v>6.0331000000000003E-2</c:v>
                </c:pt>
                <c:pt idx="205">
                  <c:v>6.2594999999999998E-2</c:v>
                </c:pt>
                <c:pt idx="206">
                  <c:v>6.4810999999999994E-2</c:v>
                </c:pt>
                <c:pt idx="207">
                  <c:v>6.6904000000000005E-2</c:v>
                </c:pt>
                <c:pt idx="208">
                  <c:v>6.8625000000000005E-2</c:v>
                </c:pt>
                <c:pt idx="209">
                  <c:v>6.9674E-2</c:v>
                </c:pt>
                <c:pt idx="210">
                  <c:v>6.9959999999999994E-2</c:v>
                </c:pt>
                <c:pt idx="211">
                  <c:v>6.9684999999999997E-2</c:v>
                </c:pt>
                <c:pt idx="212">
                  <c:v>6.9193000000000005E-2</c:v>
                </c:pt>
                <c:pt idx="213">
                  <c:v>6.8733000000000002E-2</c:v>
                </c:pt>
                <c:pt idx="214">
                  <c:v>6.8385000000000001E-2</c:v>
                </c:pt>
                <c:pt idx="215">
                  <c:v>6.8214999999999998E-2</c:v>
                </c:pt>
                <c:pt idx="216">
                  <c:v>6.8429000000000004E-2</c:v>
                </c:pt>
                <c:pt idx="217">
                  <c:v>6.9261000000000003E-2</c:v>
                </c:pt>
                <c:pt idx="218">
                  <c:v>7.0682999999999996E-2</c:v>
                </c:pt>
                <c:pt idx="219">
                  <c:v>7.2376999999999997E-2</c:v>
                </c:pt>
                <c:pt idx="220">
                  <c:v>7.4026999999999996E-2</c:v>
                </c:pt>
                <c:pt idx="221">
                  <c:v>7.5621999999999995E-2</c:v>
                </c:pt>
                <c:pt idx="222">
                  <c:v>7.7465000000000006E-2</c:v>
                </c:pt>
                <c:pt idx="223">
                  <c:v>7.9885999999999999E-2</c:v>
                </c:pt>
                <c:pt idx="224">
                  <c:v>8.2889000000000004E-2</c:v>
                </c:pt>
                <c:pt idx="225">
                  <c:v>8.6076E-2</c:v>
                </c:pt>
                <c:pt idx="226">
                  <c:v>8.8909000000000002E-2</c:v>
                </c:pt>
                <c:pt idx="227">
                  <c:v>9.1091000000000005E-2</c:v>
                </c:pt>
                <c:pt idx="228">
                  <c:v>9.2727000000000004E-2</c:v>
                </c:pt>
                <c:pt idx="229">
                  <c:v>9.4111E-2</c:v>
                </c:pt>
                <c:pt idx="230">
                  <c:v>9.5379000000000005E-2</c:v>
                </c:pt>
                <c:pt idx="231">
                  <c:v>9.6389000000000002E-2</c:v>
                </c:pt>
                <c:pt idx="232">
                  <c:v>9.6923999999999996E-2</c:v>
                </c:pt>
                <c:pt idx="233">
                  <c:v>9.6965999999999997E-2</c:v>
                </c:pt>
                <c:pt idx="234">
                  <c:v>9.6750000000000003E-2</c:v>
                </c:pt>
                <c:pt idx="235">
                  <c:v>9.6627000000000005E-2</c:v>
                </c:pt>
                <c:pt idx="236">
                  <c:v>9.6836000000000005E-2</c:v>
                </c:pt>
                <c:pt idx="237">
                  <c:v>9.7364999999999993E-2</c:v>
                </c:pt>
                <c:pt idx="238">
                  <c:v>9.8032999999999995E-2</c:v>
                </c:pt>
                <c:pt idx="239">
                  <c:v>9.8735000000000003E-2</c:v>
                </c:pt>
                <c:pt idx="240">
                  <c:v>9.9557000000000007E-2</c:v>
                </c:pt>
                <c:pt idx="241">
                  <c:v>0.10065499999999999</c:v>
                </c:pt>
                <c:pt idx="242">
                  <c:v>0.10208</c:v>
                </c:pt>
                <c:pt idx="243">
                  <c:v>0.103764</c:v>
                </c:pt>
                <c:pt idx="244">
                  <c:v>0.105628</c:v>
                </c:pt>
                <c:pt idx="245">
                  <c:v>0.10765</c:v>
                </c:pt>
                <c:pt idx="246">
                  <c:v>0.109834</c:v>
                </c:pt>
                <c:pt idx="247">
                  <c:v>0.11215600000000001</c:v>
                </c:pt>
                <c:pt idx="248">
                  <c:v>0.114525</c:v>
                </c:pt>
                <c:pt idx="249">
                  <c:v>0.116814</c:v>
                </c:pt>
                <c:pt idx="250">
                  <c:v>0.11898</c:v>
                </c:pt>
                <c:pt idx="251">
                  <c:v>0.121142</c:v>
                </c:pt>
                <c:pt idx="252">
                  <c:v>0.123408</c:v>
                </c:pt>
                <c:pt idx="253">
                  <c:v>0.12565899999999999</c:v>
                </c:pt>
                <c:pt idx="254">
                  <c:v>0.12764400000000001</c:v>
                </c:pt>
                <c:pt idx="255">
                  <c:v>0.12925</c:v>
                </c:pt>
                <c:pt idx="256">
                  <c:v>0.130553</c:v>
                </c:pt>
                <c:pt idx="257">
                  <c:v>0.13166600000000001</c:v>
                </c:pt>
                <c:pt idx="258">
                  <c:v>0.13264500000000001</c:v>
                </c:pt>
                <c:pt idx="259">
                  <c:v>0.13353799999999999</c:v>
                </c:pt>
                <c:pt idx="260">
                  <c:v>0.134407</c:v>
                </c:pt>
                <c:pt idx="261">
                  <c:v>0.13533400000000001</c:v>
                </c:pt>
                <c:pt idx="262">
                  <c:v>0.136436</c:v>
                </c:pt>
                <c:pt idx="263">
                  <c:v>0.137873</c:v>
                </c:pt>
                <c:pt idx="264">
                  <c:v>0.13974800000000001</c:v>
                </c:pt>
                <c:pt idx="265">
                  <c:v>0.14196500000000001</c:v>
                </c:pt>
                <c:pt idx="266">
                  <c:v>0.144229</c:v>
                </c:pt>
                <c:pt idx="267">
                  <c:v>0.14623800000000001</c:v>
                </c:pt>
                <c:pt idx="268">
                  <c:v>0.147873</c:v>
                </c:pt>
                <c:pt idx="269">
                  <c:v>0.149231</c:v>
                </c:pt>
                <c:pt idx="270">
                  <c:v>0.15051999999999999</c:v>
                </c:pt>
                <c:pt idx="271">
                  <c:v>0.15193400000000001</c:v>
                </c:pt>
                <c:pt idx="272">
                  <c:v>0.153527</c:v>
                </c:pt>
                <c:pt idx="273">
                  <c:v>0.15518000000000001</c:v>
                </c:pt>
                <c:pt idx="274">
                  <c:v>0.156752</c:v>
                </c:pt>
                <c:pt idx="275">
                  <c:v>0.158223</c:v>
                </c:pt>
                <c:pt idx="276">
                  <c:v>0.159661</c:v>
                </c:pt>
                <c:pt idx="277">
                  <c:v>0.16108</c:v>
                </c:pt>
                <c:pt idx="278">
                  <c:v>0.16244</c:v>
                </c:pt>
                <c:pt idx="279">
                  <c:v>0.16372900000000001</c:v>
                </c:pt>
                <c:pt idx="280">
                  <c:v>0.16497000000000001</c:v>
                </c:pt>
                <c:pt idx="281">
                  <c:v>0.16616900000000001</c:v>
                </c:pt>
                <c:pt idx="282">
                  <c:v>0.16740099999999999</c:v>
                </c:pt>
                <c:pt idx="283">
                  <c:v>0.16891400000000001</c:v>
                </c:pt>
                <c:pt idx="284">
                  <c:v>0.17099</c:v>
                </c:pt>
                <c:pt idx="285">
                  <c:v>0.17363799999999999</c:v>
                </c:pt>
                <c:pt idx="286">
                  <c:v>0.17654300000000001</c:v>
                </c:pt>
                <c:pt idx="287">
                  <c:v>0.17934600000000001</c:v>
                </c:pt>
                <c:pt idx="288">
                  <c:v>0.181864</c:v>
                </c:pt>
                <c:pt idx="289">
                  <c:v>0.18408099999999999</c:v>
                </c:pt>
                <c:pt idx="290">
                  <c:v>0.18607499999999999</c:v>
                </c:pt>
                <c:pt idx="291">
                  <c:v>0.187995</c:v>
                </c:pt>
                <c:pt idx="292">
                  <c:v>0.18996299999999999</c:v>
                </c:pt>
                <c:pt idx="293">
                  <c:v>0.19193099999999999</c:v>
                </c:pt>
                <c:pt idx="294">
                  <c:v>0.19377</c:v>
                </c:pt>
                <c:pt idx="295">
                  <c:v>0.19547100000000001</c:v>
                </c:pt>
                <c:pt idx="296">
                  <c:v>0.197102</c:v>
                </c:pt>
                <c:pt idx="297">
                  <c:v>0.19860800000000001</c:v>
                </c:pt>
                <c:pt idx="298">
                  <c:v>0.199827</c:v>
                </c:pt>
                <c:pt idx="299">
                  <c:v>0.200651</c:v>
                </c:pt>
                <c:pt idx="300">
                  <c:v>0.20106199999999999</c:v>
                </c:pt>
                <c:pt idx="301">
                  <c:v>0.201095</c:v>
                </c:pt>
                <c:pt idx="302">
                  <c:v>0.200901</c:v>
                </c:pt>
                <c:pt idx="303">
                  <c:v>0.20080100000000001</c:v>
                </c:pt>
                <c:pt idx="304">
                  <c:v>0.201159</c:v>
                </c:pt>
                <c:pt idx="305">
                  <c:v>0.202185</c:v>
                </c:pt>
                <c:pt idx="306">
                  <c:v>0.203848</c:v>
                </c:pt>
                <c:pt idx="307">
                  <c:v>0.20591200000000001</c:v>
                </c:pt>
                <c:pt idx="308">
                  <c:v>0.20805999999999999</c:v>
                </c:pt>
                <c:pt idx="309">
                  <c:v>0.21007600000000001</c:v>
                </c:pt>
                <c:pt idx="310">
                  <c:v>0.212005</c:v>
                </c:pt>
                <c:pt idx="311">
                  <c:v>0.21410699999999999</c:v>
                </c:pt>
                <c:pt idx="312">
                  <c:v>0.21656900000000001</c:v>
                </c:pt>
                <c:pt idx="313">
                  <c:v>0.21928500000000001</c:v>
                </c:pt>
                <c:pt idx="314">
                  <c:v>0.221997</c:v>
                </c:pt>
                <c:pt idx="315">
                  <c:v>0.22459100000000001</c:v>
                </c:pt>
                <c:pt idx="316">
                  <c:v>0.22708900000000001</c:v>
                </c:pt>
                <c:pt idx="317">
                  <c:v>0.22944700000000001</c:v>
                </c:pt>
                <c:pt idx="318">
                  <c:v>0.23153199999999999</c:v>
                </c:pt>
                <c:pt idx="319">
                  <c:v>0.23324800000000001</c:v>
                </c:pt>
                <c:pt idx="320">
                  <c:v>0.23458200000000001</c:v>
                </c:pt>
                <c:pt idx="321">
                  <c:v>0.23555699999999999</c:v>
                </c:pt>
                <c:pt idx="322">
                  <c:v>0.236237</c:v>
                </c:pt>
                <c:pt idx="323">
                  <c:v>0.23677000000000001</c:v>
                </c:pt>
                <c:pt idx="324">
                  <c:v>0.23735400000000001</c:v>
                </c:pt>
                <c:pt idx="325">
                  <c:v>0.23816599999999999</c:v>
                </c:pt>
                <c:pt idx="326">
                  <c:v>0.23934</c:v>
                </c:pt>
                <c:pt idx="327">
                  <c:v>0.24097399999999999</c:v>
                </c:pt>
                <c:pt idx="328">
                  <c:v>0.24307200000000001</c:v>
                </c:pt>
                <c:pt idx="329">
                  <c:v>0.24541499999999999</c:v>
                </c:pt>
                <c:pt idx="330">
                  <c:v>0.247609</c:v>
                </c:pt>
                <c:pt idx="331">
                  <c:v>0.24937999999999999</c:v>
                </c:pt>
                <c:pt idx="332">
                  <c:v>0.25081399999999998</c:v>
                </c:pt>
                <c:pt idx="333">
                  <c:v>0.25222099999999997</c:v>
                </c:pt>
                <c:pt idx="334">
                  <c:v>0.25379699999999999</c:v>
                </c:pt>
                <c:pt idx="335">
                  <c:v>0.25548999999999999</c:v>
                </c:pt>
                <c:pt idx="336">
                  <c:v>0.25713399999999997</c:v>
                </c:pt>
                <c:pt idx="337">
                  <c:v>0.25865700000000003</c:v>
                </c:pt>
                <c:pt idx="338">
                  <c:v>0.260158</c:v>
                </c:pt>
                <c:pt idx="339">
                  <c:v>0.26182</c:v>
                </c:pt>
                <c:pt idx="340">
                  <c:v>0.26370900000000003</c:v>
                </c:pt>
                <c:pt idx="341">
                  <c:v>0.26569100000000001</c:v>
                </c:pt>
                <c:pt idx="342">
                  <c:v>0.26758900000000002</c:v>
                </c:pt>
                <c:pt idx="343">
                  <c:v>0.26939299999999999</c:v>
                </c:pt>
                <c:pt idx="344">
                  <c:v>0.27123700000000001</c:v>
                </c:pt>
                <c:pt idx="345">
                  <c:v>0.27316299999999999</c:v>
                </c:pt>
                <c:pt idx="346">
                  <c:v>0.27501599999999998</c:v>
                </c:pt>
                <c:pt idx="347">
                  <c:v>0.27661400000000003</c:v>
                </c:pt>
                <c:pt idx="348">
                  <c:v>0.27796799999999999</c:v>
                </c:pt>
                <c:pt idx="349">
                  <c:v>0.27925699999999998</c:v>
                </c:pt>
                <c:pt idx="350">
                  <c:v>0.280644</c:v>
                </c:pt>
                <c:pt idx="351">
                  <c:v>0.282142</c:v>
                </c:pt>
                <c:pt idx="352">
                  <c:v>0.28359200000000001</c:v>
                </c:pt>
                <c:pt idx="353">
                  <c:v>0.28479199999999999</c:v>
                </c:pt>
                <c:pt idx="354">
                  <c:v>0.28570400000000001</c:v>
                </c:pt>
                <c:pt idx="355">
                  <c:v>0.28654299999999999</c:v>
                </c:pt>
                <c:pt idx="356">
                  <c:v>0.28760200000000002</c:v>
                </c:pt>
                <c:pt idx="357">
                  <c:v>0.289022</c:v>
                </c:pt>
                <c:pt idx="358">
                  <c:v>0.290773</c:v>
                </c:pt>
                <c:pt idx="359">
                  <c:v>0.29277199999999998</c:v>
                </c:pt>
                <c:pt idx="360">
                  <c:v>0.294931</c:v>
                </c:pt>
                <c:pt idx="361">
                  <c:v>0.29711399999999999</c:v>
                </c:pt>
                <c:pt idx="362">
                  <c:v>0.29921599999999998</c:v>
                </c:pt>
                <c:pt idx="363">
                  <c:v>0.30129699999999998</c:v>
                </c:pt>
                <c:pt idx="364">
                  <c:v>0.30354599999999998</c:v>
                </c:pt>
                <c:pt idx="365">
                  <c:v>0.30607099999999998</c:v>
                </c:pt>
                <c:pt idx="366">
                  <c:v>0.30880600000000002</c:v>
                </c:pt>
                <c:pt idx="367">
                  <c:v>0.311614</c:v>
                </c:pt>
                <c:pt idx="368">
                  <c:v>0.31437100000000001</c:v>
                </c:pt>
                <c:pt idx="369">
                  <c:v>0.31689400000000001</c:v>
                </c:pt>
                <c:pt idx="370">
                  <c:v>0.31898199999999999</c:v>
                </c:pt>
                <c:pt idx="371">
                  <c:v>0.32064399999999998</c:v>
                </c:pt>
                <c:pt idx="372">
                  <c:v>0.32216299999999998</c:v>
                </c:pt>
                <c:pt idx="373">
                  <c:v>0.32379999999999998</c:v>
                </c:pt>
                <c:pt idx="374">
                  <c:v>0.32556200000000002</c:v>
                </c:pt>
                <c:pt idx="375">
                  <c:v>0.32731500000000002</c:v>
                </c:pt>
                <c:pt idx="376">
                  <c:v>0.32899899999999999</c:v>
                </c:pt>
                <c:pt idx="377">
                  <c:v>0.33063599999999999</c:v>
                </c:pt>
                <c:pt idx="378">
                  <c:v>0.332231</c:v>
                </c:pt>
                <c:pt idx="379">
                  <c:v>0.33380700000000002</c:v>
                </c:pt>
                <c:pt idx="380">
                  <c:v>0.335503</c:v>
                </c:pt>
                <c:pt idx="381">
                  <c:v>0.33750400000000003</c:v>
                </c:pt>
                <c:pt idx="382">
                  <c:v>0.339814</c:v>
                </c:pt>
                <c:pt idx="383">
                  <c:v>0.34219899999999998</c:v>
                </c:pt>
                <c:pt idx="384">
                  <c:v>0.344416</c:v>
                </c:pt>
                <c:pt idx="385">
                  <c:v>0.34642800000000001</c:v>
                </c:pt>
                <c:pt idx="386">
                  <c:v>0.34833500000000001</c:v>
                </c:pt>
                <c:pt idx="387">
                  <c:v>0.35022399999999998</c:v>
                </c:pt>
                <c:pt idx="388">
                  <c:v>0.35215099999999999</c:v>
                </c:pt>
                <c:pt idx="389">
                  <c:v>0.35416700000000001</c:v>
                </c:pt>
                <c:pt idx="390">
                  <c:v>0.35626400000000003</c:v>
                </c:pt>
                <c:pt idx="391">
                  <c:v>0.358317</c:v>
                </c:pt>
                <c:pt idx="392">
                  <c:v>0.36016199999999998</c:v>
                </c:pt>
                <c:pt idx="393">
                  <c:v>0.36171599999999998</c:v>
                </c:pt>
                <c:pt idx="394">
                  <c:v>0.36303299999999999</c:v>
                </c:pt>
                <c:pt idx="395">
                  <c:v>0.36426900000000001</c:v>
                </c:pt>
                <c:pt idx="396">
                  <c:v>0.36555100000000001</c:v>
                </c:pt>
                <c:pt idx="397">
                  <c:v>0.36688500000000002</c:v>
                </c:pt>
                <c:pt idx="398">
                  <c:v>0.36815999999999999</c:v>
                </c:pt>
                <c:pt idx="399">
                  <c:v>0.36922899999999997</c:v>
                </c:pt>
                <c:pt idx="400">
                  <c:v>0.370008</c:v>
                </c:pt>
                <c:pt idx="401">
                  <c:v>0.37053599999999998</c:v>
                </c:pt>
                <c:pt idx="402">
                  <c:v>0.37101200000000001</c:v>
                </c:pt>
                <c:pt idx="403">
                  <c:v>0.37170799999999998</c:v>
                </c:pt>
                <c:pt idx="404">
                  <c:v>0.37276500000000001</c:v>
                </c:pt>
                <c:pt idx="405">
                  <c:v>0.37405100000000002</c:v>
                </c:pt>
                <c:pt idx="406">
                  <c:v>0.375305</c:v>
                </c:pt>
                <c:pt idx="407">
                  <c:v>0.37643199999999999</c:v>
                </c:pt>
                <c:pt idx="408">
                  <c:v>0.37755899999999998</c:v>
                </c:pt>
                <c:pt idx="409">
                  <c:v>0.37880900000000001</c:v>
                </c:pt>
                <c:pt idx="410">
                  <c:v>0.380166</c:v>
                </c:pt>
                <c:pt idx="411">
                  <c:v>0.38160699999999997</c:v>
                </c:pt>
                <c:pt idx="412">
                  <c:v>0.38321499999999997</c:v>
                </c:pt>
                <c:pt idx="413">
                  <c:v>0.38509700000000002</c:v>
                </c:pt>
                <c:pt idx="414">
                  <c:v>0.38727499999999998</c:v>
                </c:pt>
                <c:pt idx="415">
                  <c:v>0.389714</c:v>
                </c:pt>
                <c:pt idx="416">
                  <c:v>0.39238000000000001</c:v>
                </c:pt>
                <c:pt idx="417">
                  <c:v>0.39521699999999998</c:v>
                </c:pt>
                <c:pt idx="418">
                  <c:v>0.39811000000000002</c:v>
                </c:pt>
                <c:pt idx="419">
                  <c:v>0.40090799999999999</c:v>
                </c:pt>
                <c:pt idx="420">
                  <c:v>0.40348400000000001</c:v>
                </c:pt>
                <c:pt idx="421">
                  <c:v>0.40576000000000001</c:v>
                </c:pt>
                <c:pt idx="422">
                  <c:v>0.407692</c:v>
                </c:pt>
                <c:pt idx="423">
                  <c:v>0.40932600000000002</c:v>
                </c:pt>
                <c:pt idx="424">
                  <c:v>0.41083199999999997</c:v>
                </c:pt>
                <c:pt idx="425">
                  <c:v>0.41242200000000001</c:v>
                </c:pt>
                <c:pt idx="426">
                  <c:v>0.41416199999999997</c:v>
                </c:pt>
                <c:pt idx="427">
                  <c:v>0.41591</c:v>
                </c:pt>
                <c:pt idx="428">
                  <c:v>0.417462</c:v>
                </c:pt>
                <c:pt idx="429">
                  <c:v>0.41876000000000002</c:v>
                </c:pt>
                <c:pt idx="430">
                  <c:v>0.41991800000000001</c:v>
                </c:pt>
                <c:pt idx="431">
                  <c:v>0.42109400000000002</c:v>
                </c:pt>
                <c:pt idx="432">
                  <c:v>0.42236699999999999</c:v>
                </c:pt>
                <c:pt idx="433">
                  <c:v>0.42368400000000001</c:v>
                </c:pt>
                <c:pt idx="434">
                  <c:v>0.42488100000000001</c:v>
                </c:pt>
                <c:pt idx="435">
                  <c:v>0.42578300000000002</c:v>
                </c:pt>
                <c:pt idx="436">
                  <c:v>0.42635299999999998</c:v>
                </c:pt>
                <c:pt idx="437">
                  <c:v>0.426734</c:v>
                </c:pt>
                <c:pt idx="438">
                  <c:v>0.42713099999999998</c:v>
                </c:pt>
                <c:pt idx="439">
                  <c:v>0.42768499999999998</c:v>
                </c:pt>
                <c:pt idx="440">
                  <c:v>0.42843799999999999</c:v>
                </c:pt>
                <c:pt idx="441">
                  <c:v>0.42934299999999997</c:v>
                </c:pt>
                <c:pt idx="442">
                  <c:v>0.430286</c:v>
                </c:pt>
                <c:pt idx="443">
                  <c:v>0.43115700000000001</c:v>
                </c:pt>
                <c:pt idx="444">
                  <c:v>0.43196600000000002</c:v>
                </c:pt>
                <c:pt idx="445">
                  <c:v>0.43285800000000002</c:v>
                </c:pt>
                <c:pt idx="446">
                  <c:v>0.43398799999999998</c:v>
                </c:pt>
                <c:pt idx="447">
                  <c:v>0.43540400000000001</c:v>
                </c:pt>
                <c:pt idx="448">
                  <c:v>0.43704799999999999</c:v>
                </c:pt>
                <c:pt idx="449">
                  <c:v>0.43883899999999998</c:v>
                </c:pt>
                <c:pt idx="450">
                  <c:v>0.44070599999999999</c:v>
                </c:pt>
                <c:pt idx="451">
                  <c:v>0.44260699999999997</c:v>
                </c:pt>
                <c:pt idx="452">
                  <c:v>0.44454399999999999</c:v>
                </c:pt>
                <c:pt idx="453">
                  <c:v>0.446521</c:v>
                </c:pt>
                <c:pt idx="454">
                  <c:v>0.44850499999999999</c:v>
                </c:pt>
                <c:pt idx="455">
                  <c:v>0.45044699999999999</c:v>
                </c:pt>
                <c:pt idx="456">
                  <c:v>0.45228699999999999</c:v>
                </c:pt>
                <c:pt idx="457">
                  <c:v>0.453872</c:v>
                </c:pt>
                <c:pt idx="458">
                  <c:v>0.45501000000000003</c:v>
                </c:pt>
                <c:pt idx="459">
                  <c:v>0.45568599999999998</c:v>
                </c:pt>
                <c:pt idx="460">
                  <c:v>0.45614100000000002</c:v>
                </c:pt>
                <c:pt idx="461">
                  <c:v>0.45669399999999999</c:v>
                </c:pt>
                <c:pt idx="462">
                  <c:v>0.45755299999999999</c:v>
                </c:pt>
                <c:pt idx="463">
                  <c:v>0.45876099999999997</c:v>
                </c:pt>
                <c:pt idx="464">
                  <c:v>0.46022099999999999</c:v>
                </c:pt>
                <c:pt idx="465">
                  <c:v>0.461733</c:v>
                </c:pt>
                <c:pt idx="466">
                  <c:v>0.463121</c:v>
                </c:pt>
                <c:pt idx="467">
                  <c:v>0.46433099999999999</c:v>
                </c:pt>
                <c:pt idx="468">
                  <c:v>0.46539700000000001</c:v>
                </c:pt>
                <c:pt idx="469">
                  <c:v>0.46635700000000002</c:v>
                </c:pt>
                <c:pt idx="470">
                  <c:v>0.467256</c:v>
                </c:pt>
                <c:pt idx="471">
                  <c:v>0.46815299999999999</c:v>
                </c:pt>
                <c:pt idx="472">
                  <c:v>0.46909299999999998</c:v>
                </c:pt>
                <c:pt idx="473">
                  <c:v>0.47007100000000002</c:v>
                </c:pt>
                <c:pt idx="474">
                  <c:v>0.47106100000000001</c:v>
                </c:pt>
                <c:pt idx="475">
                  <c:v>0.47205799999999998</c:v>
                </c:pt>
                <c:pt idx="476">
                  <c:v>0.47306900000000002</c:v>
                </c:pt>
                <c:pt idx="477">
                  <c:v>0.47411900000000001</c:v>
                </c:pt>
                <c:pt idx="478">
                  <c:v>0.47524899999999998</c:v>
                </c:pt>
                <c:pt idx="479">
                  <c:v>0.47648099999999999</c:v>
                </c:pt>
                <c:pt idx="480">
                  <c:v>0.47774499999999998</c:v>
                </c:pt>
                <c:pt idx="481">
                  <c:v>0.478904</c:v>
                </c:pt>
                <c:pt idx="482">
                  <c:v>0.47988999999999998</c:v>
                </c:pt>
                <c:pt idx="483">
                  <c:v>0.48078599999999999</c:v>
                </c:pt>
                <c:pt idx="484">
                  <c:v>0.481763</c:v>
                </c:pt>
                <c:pt idx="485">
                  <c:v>0.48298600000000003</c:v>
                </c:pt>
                <c:pt idx="486">
                  <c:v>0.48456300000000002</c:v>
                </c:pt>
                <c:pt idx="487">
                  <c:v>0.48651</c:v>
                </c:pt>
                <c:pt idx="488">
                  <c:v>0.488707</c:v>
                </c:pt>
                <c:pt idx="489">
                  <c:v>0.49091899999999999</c:v>
                </c:pt>
                <c:pt idx="490">
                  <c:v>0.49288799999999999</c:v>
                </c:pt>
                <c:pt idx="491">
                  <c:v>0.49447000000000002</c:v>
                </c:pt>
                <c:pt idx="492">
                  <c:v>0.495726</c:v>
                </c:pt>
                <c:pt idx="493">
                  <c:v>0.49687799999999999</c:v>
                </c:pt>
                <c:pt idx="494">
                  <c:v>0.49813600000000002</c:v>
                </c:pt>
                <c:pt idx="495">
                  <c:v>0.49956</c:v>
                </c:pt>
                <c:pt idx="496">
                  <c:v>0.50105699999999997</c:v>
                </c:pt>
                <c:pt idx="497">
                  <c:v>0.50248300000000001</c:v>
                </c:pt>
                <c:pt idx="498">
                  <c:v>0.50376900000000002</c:v>
                </c:pt>
                <c:pt idx="499">
                  <c:v>0.50498699999999996</c:v>
                </c:pt>
                <c:pt idx="500">
                  <c:v>0.50624199999999997</c:v>
                </c:pt>
                <c:pt idx="501">
                  <c:v>0.50747799999999998</c:v>
                </c:pt>
                <c:pt idx="502">
                  <c:v>0.50847200000000004</c:v>
                </c:pt>
                <c:pt idx="503">
                  <c:v>0.50906300000000004</c:v>
                </c:pt>
                <c:pt idx="504">
                  <c:v>0.50930399999999998</c:v>
                </c:pt>
                <c:pt idx="505">
                  <c:v>0.50936099999999995</c:v>
                </c:pt>
                <c:pt idx="506">
                  <c:v>0.50935900000000001</c:v>
                </c:pt>
                <c:pt idx="507">
                  <c:v>0.50937399999999999</c:v>
                </c:pt>
                <c:pt idx="508">
                  <c:v>0.50950700000000004</c:v>
                </c:pt>
                <c:pt idx="509">
                  <c:v>0.50988199999999995</c:v>
                </c:pt>
                <c:pt idx="510">
                  <c:v>0.51050300000000004</c:v>
                </c:pt>
                <c:pt idx="511">
                  <c:v>0.51115500000000003</c:v>
                </c:pt>
                <c:pt idx="512">
                  <c:v>0.51153599999999999</c:v>
                </c:pt>
                <c:pt idx="513">
                  <c:v>0.51151000000000002</c:v>
                </c:pt>
                <c:pt idx="514">
                  <c:v>0.51124099999999995</c:v>
                </c:pt>
                <c:pt idx="515">
                  <c:v>0.51105400000000001</c:v>
                </c:pt>
                <c:pt idx="516">
                  <c:v>0.511189</c:v>
                </c:pt>
                <c:pt idx="517">
                  <c:v>0.511687</c:v>
                </c:pt>
                <c:pt idx="518">
                  <c:v>0.51249599999999995</c:v>
                </c:pt>
                <c:pt idx="519">
                  <c:v>0.51361199999999996</c:v>
                </c:pt>
                <c:pt idx="520">
                  <c:v>0.51502499999999996</c:v>
                </c:pt>
                <c:pt idx="521">
                  <c:v>0.516648</c:v>
                </c:pt>
                <c:pt idx="522">
                  <c:v>0.51838799999999996</c:v>
                </c:pt>
                <c:pt idx="523">
                  <c:v>0.52021899999999999</c:v>
                </c:pt>
                <c:pt idx="524">
                  <c:v>0.52204399999999995</c:v>
                </c:pt>
                <c:pt idx="525">
                  <c:v>0.52365600000000001</c:v>
                </c:pt>
                <c:pt idx="526">
                  <c:v>0.52495499999999995</c:v>
                </c:pt>
                <c:pt idx="527">
                  <c:v>0.52607800000000005</c:v>
                </c:pt>
                <c:pt idx="528">
                  <c:v>0.52715500000000004</c:v>
                </c:pt>
                <c:pt idx="529">
                  <c:v>0.52812000000000003</c:v>
                </c:pt>
                <c:pt idx="530">
                  <c:v>0.52885800000000005</c:v>
                </c:pt>
                <c:pt idx="531">
                  <c:v>0.52942500000000003</c:v>
                </c:pt>
                <c:pt idx="532">
                  <c:v>0.52994600000000003</c:v>
                </c:pt>
                <c:pt idx="533">
                  <c:v>0.53037599999999996</c:v>
                </c:pt>
                <c:pt idx="534">
                  <c:v>0.530505</c:v>
                </c:pt>
                <c:pt idx="535">
                  <c:v>0.530219</c:v>
                </c:pt>
                <c:pt idx="536">
                  <c:v>0.52965799999999996</c:v>
                </c:pt>
                <c:pt idx="537">
                  <c:v>0.52907400000000004</c:v>
                </c:pt>
                <c:pt idx="538">
                  <c:v>0.52863300000000002</c:v>
                </c:pt>
                <c:pt idx="539">
                  <c:v>0.52840299999999996</c:v>
                </c:pt>
                <c:pt idx="540">
                  <c:v>0.52844500000000005</c:v>
                </c:pt>
                <c:pt idx="541">
                  <c:v>0.52881299999999998</c:v>
                </c:pt>
                <c:pt idx="542">
                  <c:v>0.52948200000000001</c:v>
                </c:pt>
                <c:pt idx="543">
                  <c:v>0.53034199999999998</c:v>
                </c:pt>
                <c:pt idx="544">
                  <c:v>0.53132299999999999</c:v>
                </c:pt>
                <c:pt idx="545">
                  <c:v>0.53246300000000002</c:v>
                </c:pt>
                <c:pt idx="546">
                  <c:v>0.53385800000000005</c:v>
                </c:pt>
                <c:pt idx="547">
                  <c:v>0.53551199999999999</c:v>
                </c:pt>
                <c:pt idx="548">
                  <c:v>0.53726499999999999</c:v>
                </c:pt>
                <c:pt idx="549">
                  <c:v>0.538883</c:v>
                </c:pt>
                <c:pt idx="550">
                  <c:v>0.54019099999999998</c:v>
                </c:pt>
                <c:pt idx="551">
                  <c:v>0.54113</c:v>
                </c:pt>
                <c:pt idx="552">
                  <c:v>0.54171400000000003</c:v>
                </c:pt>
                <c:pt idx="553">
                  <c:v>0.542041</c:v>
                </c:pt>
                <c:pt idx="554">
                  <c:v>0.54231499999999999</c:v>
                </c:pt>
                <c:pt idx="555">
                  <c:v>0.54270600000000002</c:v>
                </c:pt>
                <c:pt idx="556">
                  <c:v>0.54317599999999999</c:v>
                </c:pt>
                <c:pt idx="557">
                  <c:v>0.543516</c:v>
                </c:pt>
                <c:pt idx="558">
                  <c:v>0.54357699999999998</c:v>
                </c:pt>
                <c:pt idx="559">
                  <c:v>0.543377</c:v>
                </c:pt>
                <c:pt idx="560">
                  <c:v>0.54299900000000001</c:v>
                </c:pt>
                <c:pt idx="561">
                  <c:v>0.54250900000000002</c:v>
                </c:pt>
                <c:pt idx="562">
                  <c:v>0.54200800000000005</c:v>
                </c:pt>
                <c:pt idx="563">
                  <c:v>0.54162100000000002</c:v>
                </c:pt>
                <c:pt idx="564">
                  <c:v>0.54139499999999996</c:v>
                </c:pt>
                <c:pt idx="565">
                  <c:v>0.541292</c:v>
                </c:pt>
                <c:pt idx="566">
                  <c:v>0.54133399999999998</c:v>
                </c:pt>
                <c:pt idx="567">
                  <c:v>0.54166199999999998</c:v>
                </c:pt>
                <c:pt idx="568">
                  <c:v>0.54240100000000002</c:v>
                </c:pt>
                <c:pt idx="569">
                  <c:v>0.54347199999999996</c:v>
                </c:pt>
                <c:pt idx="570">
                  <c:v>0.54460200000000003</c:v>
                </c:pt>
                <c:pt idx="571">
                  <c:v>0.54549800000000004</c:v>
                </c:pt>
                <c:pt idx="572">
                  <c:v>0.545991</c:v>
                </c:pt>
                <c:pt idx="573">
                  <c:v>0.54604900000000001</c:v>
                </c:pt>
                <c:pt idx="574">
                  <c:v>0.54575499999999999</c:v>
                </c:pt>
                <c:pt idx="575">
                  <c:v>0.54530000000000001</c:v>
                </c:pt>
                <c:pt idx="576">
                  <c:v>0.54493800000000003</c:v>
                </c:pt>
                <c:pt idx="577">
                  <c:v>0.54485300000000003</c:v>
                </c:pt>
                <c:pt idx="578">
                  <c:v>0.54504799999999998</c:v>
                </c:pt>
                <c:pt idx="579">
                  <c:v>0.54535699999999998</c:v>
                </c:pt>
                <c:pt idx="580">
                  <c:v>0.54557</c:v>
                </c:pt>
                <c:pt idx="581">
                  <c:v>0.54557699999999998</c:v>
                </c:pt>
                <c:pt idx="582">
                  <c:v>0.54544800000000004</c:v>
                </c:pt>
                <c:pt idx="583">
                  <c:v>0.54537100000000005</c:v>
                </c:pt>
                <c:pt idx="584">
                  <c:v>0.54548600000000003</c:v>
                </c:pt>
                <c:pt idx="585">
                  <c:v>0.54581100000000005</c:v>
                </c:pt>
                <c:pt idx="586">
                  <c:v>0.54627499999999996</c:v>
                </c:pt>
                <c:pt idx="587">
                  <c:v>0.54680799999999996</c:v>
                </c:pt>
                <c:pt idx="588">
                  <c:v>0.54739400000000005</c:v>
                </c:pt>
                <c:pt idx="589">
                  <c:v>0.54806299999999997</c:v>
                </c:pt>
                <c:pt idx="590">
                  <c:v>0.54881899999999995</c:v>
                </c:pt>
                <c:pt idx="591">
                  <c:v>0.54957900000000004</c:v>
                </c:pt>
                <c:pt idx="592">
                  <c:v>0.55022400000000005</c:v>
                </c:pt>
                <c:pt idx="593">
                  <c:v>0.550682</c:v>
                </c:pt>
                <c:pt idx="594">
                  <c:v>0.550952</c:v>
                </c:pt>
                <c:pt idx="595">
                  <c:v>0.55107399999999995</c:v>
                </c:pt>
                <c:pt idx="596">
                  <c:v>0.55108800000000002</c:v>
                </c:pt>
                <c:pt idx="597">
                  <c:v>0.55098100000000005</c:v>
                </c:pt>
                <c:pt idx="598">
                  <c:v>0.550736</c:v>
                </c:pt>
                <c:pt idx="599">
                  <c:v>0.55043600000000004</c:v>
                </c:pt>
                <c:pt idx="600">
                  <c:v>0.55023299999999997</c:v>
                </c:pt>
                <c:pt idx="601">
                  <c:v>0.55017499999999997</c:v>
                </c:pt>
                <c:pt idx="602">
                  <c:v>0.55015999999999998</c:v>
                </c:pt>
                <c:pt idx="603">
                  <c:v>0.55008500000000005</c:v>
                </c:pt>
                <c:pt idx="604">
                  <c:v>0.54997499999999999</c:v>
                </c:pt>
                <c:pt idx="605">
                  <c:v>0.54993999999999998</c:v>
                </c:pt>
                <c:pt idx="606">
                  <c:v>0.55007200000000001</c:v>
                </c:pt>
                <c:pt idx="607">
                  <c:v>0.55037899999999995</c:v>
                </c:pt>
                <c:pt idx="608">
                  <c:v>0.55077900000000002</c:v>
                </c:pt>
                <c:pt idx="609">
                  <c:v>0.55115099999999995</c:v>
                </c:pt>
                <c:pt idx="610">
                  <c:v>0.55138600000000004</c:v>
                </c:pt>
                <c:pt idx="611">
                  <c:v>0.55142500000000005</c:v>
                </c:pt>
                <c:pt idx="612">
                  <c:v>0.55126600000000003</c:v>
                </c:pt>
                <c:pt idx="613">
                  <c:v>0.55092300000000005</c:v>
                </c:pt>
                <c:pt idx="614">
                  <c:v>0.55035400000000001</c:v>
                </c:pt>
                <c:pt idx="615">
                  <c:v>0.54947599999999996</c:v>
                </c:pt>
                <c:pt idx="616">
                  <c:v>0.54827099999999995</c:v>
                </c:pt>
                <c:pt idx="617">
                  <c:v>0.54683499999999996</c:v>
                </c:pt>
                <c:pt idx="618">
                  <c:v>0.54530500000000004</c:v>
                </c:pt>
                <c:pt idx="619">
                  <c:v>0.54373099999999996</c:v>
                </c:pt>
                <c:pt idx="620">
                  <c:v>0.54207000000000005</c:v>
                </c:pt>
                <c:pt idx="621">
                  <c:v>0.54030699999999998</c:v>
                </c:pt>
                <c:pt idx="622">
                  <c:v>0.538551</c:v>
                </c:pt>
                <c:pt idx="623">
                  <c:v>0.53697600000000001</c:v>
                </c:pt>
                <c:pt idx="624">
                  <c:v>0.53569999999999995</c:v>
                </c:pt>
                <c:pt idx="625">
                  <c:v>0.53474900000000003</c:v>
                </c:pt>
                <c:pt idx="626">
                  <c:v>0.53408500000000003</c:v>
                </c:pt>
                <c:pt idx="627">
                  <c:v>0.53361199999999998</c:v>
                </c:pt>
                <c:pt idx="628">
                  <c:v>0.53323100000000001</c:v>
                </c:pt>
                <c:pt idx="629">
                  <c:v>0.53292899999999999</c:v>
                </c:pt>
                <c:pt idx="630">
                  <c:v>0.53276299999999999</c:v>
                </c:pt>
                <c:pt idx="631">
                  <c:v>0.53273300000000001</c:v>
                </c:pt>
                <c:pt idx="632">
                  <c:v>0.53270600000000001</c:v>
                </c:pt>
                <c:pt idx="633">
                  <c:v>0.53249999999999997</c:v>
                </c:pt>
                <c:pt idx="634">
                  <c:v>0.53200899999999995</c:v>
                </c:pt>
                <c:pt idx="635">
                  <c:v>0.53129000000000004</c:v>
                </c:pt>
                <c:pt idx="636">
                  <c:v>0.53053799999999995</c:v>
                </c:pt>
                <c:pt idx="637">
                  <c:v>0.52991500000000002</c:v>
                </c:pt>
                <c:pt idx="638">
                  <c:v>0.52937400000000001</c:v>
                </c:pt>
                <c:pt idx="639">
                  <c:v>0.52872699999999995</c:v>
                </c:pt>
                <c:pt idx="640">
                  <c:v>0.52790199999999998</c:v>
                </c:pt>
                <c:pt idx="641">
                  <c:v>0.52699799999999997</c:v>
                </c:pt>
                <c:pt idx="642">
                  <c:v>0.52607099999999996</c:v>
                </c:pt>
                <c:pt idx="643">
                  <c:v>0.52501699999999996</c:v>
                </c:pt>
                <c:pt idx="644">
                  <c:v>0.52373400000000003</c:v>
                </c:pt>
                <c:pt idx="645">
                  <c:v>0.52224199999999998</c:v>
                </c:pt>
                <c:pt idx="646">
                  <c:v>0.52060899999999999</c:v>
                </c:pt>
                <c:pt idx="647">
                  <c:v>0.51888900000000004</c:v>
                </c:pt>
                <c:pt idx="648">
                  <c:v>0.51719599999999999</c:v>
                </c:pt>
                <c:pt idx="649">
                  <c:v>0.51566900000000004</c:v>
                </c:pt>
                <c:pt idx="650">
                  <c:v>0.51429999999999998</c:v>
                </c:pt>
                <c:pt idx="651">
                  <c:v>0.51295000000000002</c:v>
                </c:pt>
                <c:pt idx="652">
                  <c:v>0.51155499999999998</c:v>
                </c:pt>
                <c:pt idx="653">
                  <c:v>0.51018200000000002</c:v>
                </c:pt>
                <c:pt idx="654">
                  <c:v>0.50883</c:v>
                </c:pt>
                <c:pt idx="655">
                  <c:v>0.50731499999999996</c:v>
                </c:pt>
                <c:pt idx="656">
                  <c:v>0.50546199999999997</c:v>
                </c:pt>
                <c:pt idx="657">
                  <c:v>0.503359</c:v>
                </c:pt>
                <c:pt idx="658">
                  <c:v>0.50135300000000005</c:v>
                </c:pt>
                <c:pt idx="659">
                  <c:v>0.49982199999999999</c:v>
                </c:pt>
                <c:pt idx="660">
                  <c:v>0.49894899999999998</c:v>
                </c:pt>
                <c:pt idx="661">
                  <c:v>0.498639</c:v>
                </c:pt>
                <c:pt idx="662">
                  <c:v>0.49856200000000001</c:v>
                </c:pt>
                <c:pt idx="663">
                  <c:v>0.49834099999999998</c:v>
                </c:pt>
                <c:pt idx="664">
                  <c:v>0.49776100000000001</c:v>
                </c:pt>
                <c:pt idx="665">
                  <c:v>0.49682799999999999</c:v>
                </c:pt>
                <c:pt idx="666">
                  <c:v>0.49564000000000002</c:v>
                </c:pt>
                <c:pt idx="667">
                  <c:v>0.49430400000000002</c:v>
                </c:pt>
                <c:pt idx="668">
                  <c:v>0.49293799999999999</c:v>
                </c:pt>
                <c:pt idx="669">
                  <c:v>0.49165399999999998</c:v>
                </c:pt>
                <c:pt idx="670">
                  <c:v>0.49051099999999997</c:v>
                </c:pt>
                <c:pt idx="671">
                  <c:v>0.48952699999999999</c:v>
                </c:pt>
                <c:pt idx="672">
                  <c:v>0.48866700000000002</c:v>
                </c:pt>
                <c:pt idx="673">
                  <c:v>0.48779499999999998</c:v>
                </c:pt>
                <c:pt idx="674">
                  <c:v>0.48673499999999997</c:v>
                </c:pt>
                <c:pt idx="675">
                  <c:v>0.48543599999999998</c:v>
                </c:pt>
                <c:pt idx="676">
                  <c:v>0.48399399999999998</c:v>
                </c:pt>
                <c:pt idx="677">
                  <c:v>0.482514</c:v>
                </c:pt>
                <c:pt idx="678">
                  <c:v>0.48098099999999999</c:v>
                </c:pt>
                <c:pt idx="679">
                  <c:v>0.479265</c:v>
                </c:pt>
                <c:pt idx="680">
                  <c:v>0.47728500000000001</c:v>
                </c:pt>
                <c:pt idx="681">
                  <c:v>0.47521099999999999</c:v>
                </c:pt>
                <c:pt idx="682">
                  <c:v>0.473408</c:v>
                </c:pt>
                <c:pt idx="683">
                  <c:v>0.472109</c:v>
                </c:pt>
                <c:pt idx="684">
                  <c:v>0.47120800000000002</c:v>
                </c:pt>
                <c:pt idx="685">
                  <c:v>0.47042699999999998</c:v>
                </c:pt>
                <c:pt idx="686">
                  <c:v>0.46956799999999999</c:v>
                </c:pt>
                <c:pt idx="687">
                  <c:v>0.46856700000000001</c:v>
                </c:pt>
                <c:pt idx="688">
                  <c:v>0.46744000000000002</c:v>
                </c:pt>
                <c:pt idx="689">
                  <c:v>0.46623700000000001</c:v>
                </c:pt>
                <c:pt idx="690">
                  <c:v>0.46501300000000001</c:v>
                </c:pt>
                <c:pt idx="691">
                  <c:v>0.46379300000000001</c:v>
                </c:pt>
                <c:pt idx="692">
                  <c:v>0.46256599999999998</c:v>
                </c:pt>
                <c:pt idx="693">
                  <c:v>0.46126800000000001</c:v>
                </c:pt>
                <c:pt idx="694">
                  <c:v>0.45982200000000001</c:v>
                </c:pt>
                <c:pt idx="695">
                  <c:v>0.45820699999999998</c:v>
                </c:pt>
                <c:pt idx="696">
                  <c:v>0.45647799999999999</c:v>
                </c:pt>
                <c:pt idx="697">
                  <c:v>0.45467299999999999</c:v>
                </c:pt>
                <c:pt idx="698">
                  <c:v>0.45277000000000001</c:v>
                </c:pt>
                <c:pt idx="699">
                  <c:v>0.45079900000000001</c:v>
                </c:pt>
                <c:pt idx="700">
                  <c:v>0.44890999999999998</c:v>
                </c:pt>
                <c:pt idx="701">
                  <c:v>0.447216</c:v>
                </c:pt>
                <c:pt idx="702">
                  <c:v>0.44563900000000001</c:v>
                </c:pt>
                <c:pt idx="703">
                  <c:v>0.44401000000000002</c:v>
                </c:pt>
                <c:pt idx="704">
                  <c:v>0.44233099999999997</c:v>
                </c:pt>
                <c:pt idx="705">
                  <c:v>0.44081599999999999</c:v>
                </c:pt>
                <c:pt idx="706">
                  <c:v>0.43962600000000002</c:v>
                </c:pt>
                <c:pt idx="707">
                  <c:v>0.43867800000000001</c:v>
                </c:pt>
                <c:pt idx="708">
                  <c:v>0.43779499999999999</c:v>
                </c:pt>
                <c:pt idx="709">
                  <c:v>0.43695400000000001</c:v>
                </c:pt>
                <c:pt idx="710">
                  <c:v>0.43624600000000002</c:v>
                </c:pt>
                <c:pt idx="711">
                  <c:v>0.43565999999999999</c:v>
                </c:pt>
                <c:pt idx="712">
                  <c:v>0.43503399999999998</c:v>
                </c:pt>
                <c:pt idx="713">
                  <c:v>0.43418000000000001</c:v>
                </c:pt>
                <c:pt idx="714">
                  <c:v>0.43297400000000003</c:v>
                </c:pt>
                <c:pt idx="715">
                  <c:v>0.43138300000000002</c:v>
                </c:pt>
                <c:pt idx="716">
                  <c:v>0.429481</c:v>
                </c:pt>
                <c:pt idx="717">
                  <c:v>0.42740499999999998</c:v>
                </c:pt>
                <c:pt idx="718">
                  <c:v>0.42525299999999999</c:v>
                </c:pt>
                <c:pt idx="719">
                  <c:v>0.42306100000000002</c:v>
                </c:pt>
                <c:pt idx="720">
                  <c:v>0.42085</c:v>
                </c:pt>
                <c:pt idx="721">
                  <c:v>0.41864600000000002</c:v>
                </c:pt>
                <c:pt idx="722">
                  <c:v>0.41650399999999999</c:v>
                </c:pt>
                <c:pt idx="723">
                  <c:v>0.41446899999999998</c:v>
                </c:pt>
                <c:pt idx="724">
                  <c:v>0.41247099999999998</c:v>
                </c:pt>
                <c:pt idx="725">
                  <c:v>0.410325</c:v>
                </c:pt>
                <c:pt idx="726">
                  <c:v>0.40793099999999999</c:v>
                </c:pt>
                <c:pt idx="727">
                  <c:v>0.40542499999999998</c:v>
                </c:pt>
                <c:pt idx="728">
                  <c:v>0.40305000000000002</c:v>
                </c:pt>
                <c:pt idx="729">
                  <c:v>0.40095500000000001</c:v>
                </c:pt>
                <c:pt idx="730">
                  <c:v>0.399119</c:v>
                </c:pt>
                <c:pt idx="731">
                  <c:v>0.39742899999999998</c:v>
                </c:pt>
                <c:pt idx="732">
                  <c:v>0.39580900000000002</c:v>
                </c:pt>
                <c:pt idx="733">
                  <c:v>0.39427099999999998</c:v>
                </c:pt>
                <c:pt idx="734">
                  <c:v>0.39280999999999999</c:v>
                </c:pt>
                <c:pt idx="735">
                  <c:v>0.39130599999999999</c:v>
                </c:pt>
                <c:pt idx="736">
                  <c:v>0.38962799999999997</c:v>
                </c:pt>
                <c:pt idx="737">
                  <c:v>0.38775399999999999</c:v>
                </c:pt>
                <c:pt idx="738">
                  <c:v>0.38572699999999999</c:v>
                </c:pt>
                <c:pt idx="739">
                  <c:v>0.383577</c:v>
                </c:pt>
                <c:pt idx="740">
                  <c:v>0.38134299999999999</c:v>
                </c:pt>
                <c:pt idx="741">
                  <c:v>0.37910100000000002</c:v>
                </c:pt>
                <c:pt idx="742">
                  <c:v>0.37692500000000001</c:v>
                </c:pt>
                <c:pt idx="743">
                  <c:v>0.37488900000000003</c:v>
                </c:pt>
                <c:pt idx="744">
                  <c:v>0.37309399999999998</c:v>
                </c:pt>
                <c:pt idx="745">
                  <c:v>0.37159799999999998</c:v>
                </c:pt>
                <c:pt idx="746">
                  <c:v>0.370282</c:v>
                </c:pt>
                <c:pt idx="747">
                  <c:v>0.36886200000000002</c:v>
                </c:pt>
                <c:pt idx="748">
                  <c:v>0.36709700000000001</c:v>
                </c:pt>
                <c:pt idx="749">
                  <c:v>0.36502699999999999</c:v>
                </c:pt>
                <c:pt idx="750">
                  <c:v>0.36296400000000001</c:v>
                </c:pt>
                <c:pt idx="751">
                  <c:v>0.361238</c:v>
                </c:pt>
                <c:pt idx="752">
                  <c:v>0.35995100000000002</c:v>
                </c:pt>
                <c:pt idx="753">
                  <c:v>0.35894500000000001</c:v>
                </c:pt>
                <c:pt idx="754">
                  <c:v>0.35794799999999999</c:v>
                </c:pt>
                <c:pt idx="755">
                  <c:v>0.35673700000000003</c:v>
                </c:pt>
                <c:pt idx="756">
                  <c:v>0.35522799999999999</c:v>
                </c:pt>
                <c:pt idx="757">
                  <c:v>0.35345599999999999</c:v>
                </c:pt>
                <c:pt idx="758">
                  <c:v>0.351495</c:v>
                </c:pt>
                <c:pt idx="759">
                  <c:v>0.34944599999999998</c:v>
                </c:pt>
                <c:pt idx="760">
                  <c:v>0.34744999999999998</c:v>
                </c:pt>
                <c:pt idx="761">
                  <c:v>0.34559000000000001</c:v>
                </c:pt>
                <c:pt idx="762">
                  <c:v>0.343779</c:v>
                </c:pt>
                <c:pt idx="763">
                  <c:v>0.34189199999999997</c:v>
                </c:pt>
                <c:pt idx="764">
                  <c:v>0.339978</c:v>
                </c:pt>
                <c:pt idx="765">
                  <c:v>0.338227</c:v>
                </c:pt>
                <c:pt idx="766">
                  <c:v>0.33673199999999998</c:v>
                </c:pt>
                <c:pt idx="767">
                  <c:v>0.33539000000000002</c:v>
                </c:pt>
                <c:pt idx="768">
                  <c:v>0.333982</c:v>
                </c:pt>
                <c:pt idx="769">
                  <c:v>0.33227400000000001</c:v>
                </c:pt>
                <c:pt idx="770">
                  <c:v>0.33010800000000001</c:v>
                </c:pt>
                <c:pt idx="771">
                  <c:v>0.327542</c:v>
                </c:pt>
                <c:pt idx="772">
                  <c:v>0.32483499999999998</c:v>
                </c:pt>
                <c:pt idx="773">
                  <c:v>0.32225799999999999</c:v>
                </c:pt>
                <c:pt idx="774">
                  <c:v>0.31991199999999997</c:v>
                </c:pt>
                <c:pt idx="775">
                  <c:v>0.31773800000000002</c:v>
                </c:pt>
                <c:pt idx="776">
                  <c:v>0.315637</c:v>
                </c:pt>
                <c:pt idx="777">
                  <c:v>0.31354500000000002</c:v>
                </c:pt>
                <c:pt idx="778">
                  <c:v>0.311446</c:v>
                </c:pt>
                <c:pt idx="779">
                  <c:v>0.309361</c:v>
                </c:pt>
                <c:pt idx="780">
                  <c:v>0.307336</c:v>
                </c:pt>
                <c:pt idx="781">
                  <c:v>0.30540200000000001</c:v>
                </c:pt>
                <c:pt idx="782">
                  <c:v>0.303566</c:v>
                </c:pt>
                <c:pt idx="783">
                  <c:v>0.30186099999999999</c:v>
                </c:pt>
                <c:pt idx="784">
                  <c:v>0.30034899999999998</c:v>
                </c:pt>
                <c:pt idx="785">
                  <c:v>0.29902400000000001</c:v>
                </c:pt>
                <c:pt idx="786">
                  <c:v>0.297788</c:v>
                </c:pt>
                <c:pt idx="787">
                  <c:v>0.29656700000000003</c:v>
                </c:pt>
                <c:pt idx="788">
                  <c:v>0.29536499999999999</c:v>
                </c:pt>
                <c:pt idx="789">
                  <c:v>0.29413800000000001</c:v>
                </c:pt>
                <c:pt idx="790">
                  <c:v>0.292688</c:v>
                </c:pt>
                <c:pt idx="791">
                  <c:v>0.29080699999999998</c:v>
                </c:pt>
                <c:pt idx="792">
                  <c:v>0.288493</c:v>
                </c:pt>
                <c:pt idx="793">
                  <c:v>0.285968</c:v>
                </c:pt>
                <c:pt idx="794">
                  <c:v>0.28351300000000001</c:v>
                </c:pt>
                <c:pt idx="795">
                  <c:v>0.28127200000000002</c:v>
                </c:pt>
                <c:pt idx="796">
                  <c:v>0.27912500000000001</c:v>
                </c:pt>
                <c:pt idx="797">
                  <c:v>0.27679700000000002</c:v>
                </c:pt>
                <c:pt idx="798">
                  <c:v>0.27413700000000002</c:v>
                </c:pt>
                <c:pt idx="799">
                  <c:v>0.27128799999999997</c:v>
                </c:pt>
                <c:pt idx="800">
                  <c:v>0.26853300000000002</c:v>
                </c:pt>
                <c:pt idx="801">
                  <c:v>0.26606099999999999</c:v>
                </c:pt>
                <c:pt idx="802">
                  <c:v>0.263957</c:v>
                </c:pt>
                <c:pt idx="803">
                  <c:v>0.26224399999999998</c:v>
                </c:pt>
                <c:pt idx="804">
                  <c:v>0.26081900000000002</c:v>
                </c:pt>
                <c:pt idx="805">
                  <c:v>0.25942599999999999</c:v>
                </c:pt>
                <c:pt idx="806">
                  <c:v>0.25787399999999999</c:v>
                </c:pt>
                <c:pt idx="807">
                  <c:v>0.25622600000000001</c:v>
                </c:pt>
                <c:pt idx="808">
                  <c:v>0.25464599999999998</c:v>
                </c:pt>
                <c:pt idx="809">
                  <c:v>0.25311099999999997</c:v>
                </c:pt>
                <c:pt idx="810">
                  <c:v>0.25143100000000002</c:v>
                </c:pt>
                <c:pt idx="811">
                  <c:v>0.249497</c:v>
                </c:pt>
                <c:pt idx="812">
                  <c:v>0.247367</c:v>
                </c:pt>
                <c:pt idx="813">
                  <c:v>0.24512999999999999</c:v>
                </c:pt>
                <c:pt idx="814">
                  <c:v>0.242869</c:v>
                </c:pt>
                <c:pt idx="815">
                  <c:v>0.24076400000000001</c:v>
                </c:pt>
                <c:pt idx="816">
                  <c:v>0.239042</c:v>
                </c:pt>
                <c:pt idx="817">
                  <c:v>0.23775199999999999</c:v>
                </c:pt>
                <c:pt idx="818">
                  <c:v>0.23665700000000001</c:v>
                </c:pt>
                <c:pt idx="819">
                  <c:v>0.23538000000000001</c:v>
                </c:pt>
                <c:pt idx="820">
                  <c:v>0.23364499999999999</c:v>
                </c:pt>
                <c:pt idx="821">
                  <c:v>0.23144500000000001</c:v>
                </c:pt>
                <c:pt idx="822">
                  <c:v>0.22903000000000001</c:v>
                </c:pt>
                <c:pt idx="823">
                  <c:v>0.22672200000000001</c:v>
                </c:pt>
                <c:pt idx="824">
                  <c:v>0.224719</c:v>
                </c:pt>
                <c:pt idx="825">
                  <c:v>0.22304499999999999</c:v>
                </c:pt>
                <c:pt idx="826">
                  <c:v>0.22159699999999999</c:v>
                </c:pt>
                <c:pt idx="827">
                  <c:v>0.220198</c:v>
                </c:pt>
                <c:pt idx="828">
                  <c:v>0.218698</c:v>
                </c:pt>
                <c:pt idx="829">
                  <c:v>0.217083</c:v>
                </c:pt>
                <c:pt idx="830">
                  <c:v>0.215443</c:v>
                </c:pt>
                <c:pt idx="831">
                  <c:v>0.21377599999999999</c:v>
                </c:pt>
                <c:pt idx="832">
                  <c:v>0.211926</c:v>
                </c:pt>
                <c:pt idx="833">
                  <c:v>0.20977299999999999</c:v>
                </c:pt>
                <c:pt idx="834">
                  <c:v>0.20741100000000001</c:v>
                </c:pt>
                <c:pt idx="835">
                  <c:v>0.20506199999999999</c:v>
                </c:pt>
                <c:pt idx="836">
                  <c:v>0.20288999999999999</c:v>
                </c:pt>
                <c:pt idx="837">
                  <c:v>0.200931</c:v>
                </c:pt>
                <c:pt idx="838">
                  <c:v>0.19917299999999999</c:v>
                </c:pt>
                <c:pt idx="839">
                  <c:v>0.19764799999999999</c:v>
                </c:pt>
                <c:pt idx="840">
                  <c:v>0.196411</c:v>
                </c:pt>
                <c:pt idx="841">
                  <c:v>0.195409</c:v>
                </c:pt>
                <c:pt idx="842">
                  <c:v>0.19439100000000001</c:v>
                </c:pt>
                <c:pt idx="843">
                  <c:v>0.19305900000000001</c:v>
                </c:pt>
                <c:pt idx="844">
                  <c:v>0.19131999999999999</c:v>
                </c:pt>
                <c:pt idx="845">
                  <c:v>0.18936</c:v>
                </c:pt>
                <c:pt idx="846">
                  <c:v>0.187449</c:v>
                </c:pt>
                <c:pt idx="847">
                  <c:v>0.18573400000000001</c:v>
                </c:pt>
                <c:pt idx="848">
                  <c:v>0.184193</c:v>
                </c:pt>
                <c:pt idx="849">
                  <c:v>0.18271200000000001</c:v>
                </c:pt>
                <c:pt idx="850">
                  <c:v>0.18121499999999999</c:v>
                </c:pt>
                <c:pt idx="851">
                  <c:v>0.179728</c:v>
                </c:pt>
                <c:pt idx="852">
                  <c:v>0.178309</c:v>
                </c:pt>
                <c:pt idx="853">
                  <c:v>0.176927</c:v>
                </c:pt>
                <c:pt idx="854">
                  <c:v>0.17543800000000001</c:v>
                </c:pt>
                <c:pt idx="855">
                  <c:v>0.17371800000000001</c:v>
                </c:pt>
                <c:pt idx="856">
                  <c:v>0.17180799999999999</c:v>
                </c:pt>
                <c:pt idx="857">
                  <c:v>0.16989899999999999</c:v>
                </c:pt>
                <c:pt idx="858">
                  <c:v>0.168153</c:v>
                </c:pt>
                <c:pt idx="859">
                  <c:v>0.16658400000000001</c:v>
                </c:pt>
                <c:pt idx="860">
                  <c:v>0.16514200000000001</c:v>
                </c:pt>
                <c:pt idx="861">
                  <c:v>0.163856</c:v>
                </c:pt>
                <c:pt idx="862">
                  <c:v>0.162828</c:v>
                </c:pt>
                <c:pt idx="863">
                  <c:v>0.16211</c:v>
                </c:pt>
                <c:pt idx="864">
                  <c:v>0.161607</c:v>
                </c:pt>
                <c:pt idx="865">
                  <c:v>0.16108600000000001</c:v>
                </c:pt>
                <c:pt idx="866">
                  <c:v>0.16030800000000001</c:v>
                </c:pt>
                <c:pt idx="867">
                  <c:v>0.15922</c:v>
                </c:pt>
                <c:pt idx="868">
                  <c:v>0.15797900000000001</c:v>
                </c:pt>
                <c:pt idx="869">
                  <c:v>0.156723</c:v>
                </c:pt>
                <c:pt idx="870">
                  <c:v>0.15539600000000001</c:v>
                </c:pt>
                <c:pt idx="871">
                  <c:v>0.153888</c:v>
                </c:pt>
                <c:pt idx="872">
                  <c:v>0.152225</c:v>
                </c:pt>
                <c:pt idx="873">
                  <c:v>0.15051</c:v>
                </c:pt>
                <c:pt idx="874">
                  <c:v>0.14876300000000001</c:v>
                </c:pt>
                <c:pt idx="875">
                  <c:v>0.146948</c:v>
                </c:pt>
                <c:pt idx="876">
                  <c:v>0.145094</c:v>
                </c:pt>
                <c:pt idx="877">
                  <c:v>0.14330200000000001</c:v>
                </c:pt>
                <c:pt idx="878">
                  <c:v>0.141622</c:v>
                </c:pt>
                <c:pt idx="879">
                  <c:v>0.13997599999999999</c:v>
                </c:pt>
                <c:pt idx="880">
                  <c:v>0.13824</c:v>
                </c:pt>
                <c:pt idx="881">
                  <c:v>0.13639699999999999</c:v>
                </c:pt>
                <c:pt idx="882">
                  <c:v>0.134579</c:v>
                </c:pt>
                <c:pt idx="883">
                  <c:v>0.13295699999999999</c:v>
                </c:pt>
                <c:pt idx="884">
                  <c:v>0.131631</c:v>
                </c:pt>
                <c:pt idx="885">
                  <c:v>0.13059299999999999</c:v>
                </c:pt>
                <c:pt idx="886">
                  <c:v>0.12972900000000001</c:v>
                </c:pt>
                <c:pt idx="887">
                  <c:v>0.128886</c:v>
                </c:pt>
                <c:pt idx="888">
                  <c:v>0.128028</c:v>
                </c:pt>
                <c:pt idx="889">
                  <c:v>0.127275</c:v>
                </c:pt>
                <c:pt idx="890">
                  <c:v>0.12673400000000001</c:v>
                </c:pt>
                <c:pt idx="891">
                  <c:v>0.12632699999999999</c:v>
                </c:pt>
                <c:pt idx="892">
                  <c:v>0.12582199999999999</c:v>
                </c:pt>
                <c:pt idx="893">
                  <c:v>0.125029</c:v>
                </c:pt>
                <c:pt idx="894">
                  <c:v>0.12398099999999999</c:v>
                </c:pt>
                <c:pt idx="895">
                  <c:v>0.12292500000000001</c:v>
                </c:pt>
                <c:pt idx="896">
                  <c:v>0.122087</c:v>
                </c:pt>
                <c:pt idx="897">
                  <c:v>0.12141100000000001</c:v>
                </c:pt>
                <c:pt idx="898">
                  <c:v>0.120643</c:v>
                </c:pt>
                <c:pt idx="899">
                  <c:v>0.11962200000000001</c:v>
                </c:pt>
                <c:pt idx="900">
                  <c:v>0.118358</c:v>
                </c:pt>
                <c:pt idx="901">
                  <c:v>0.116841</c:v>
                </c:pt>
                <c:pt idx="902">
                  <c:v>0.114951</c:v>
                </c:pt>
                <c:pt idx="903">
                  <c:v>0.11264</c:v>
                </c:pt>
                <c:pt idx="904">
                  <c:v>0.110099</c:v>
                </c:pt>
                <c:pt idx="905">
                  <c:v>0.107651</c:v>
                </c:pt>
                <c:pt idx="906">
                  <c:v>0.1055</c:v>
                </c:pt>
                <c:pt idx="907">
                  <c:v>0.10366499999999999</c:v>
                </c:pt>
                <c:pt idx="908">
                  <c:v>0.10208200000000001</c:v>
                </c:pt>
                <c:pt idx="909">
                  <c:v>0.10066899999999999</c:v>
                </c:pt>
                <c:pt idx="910">
                  <c:v>9.9301E-2</c:v>
                </c:pt>
                <c:pt idx="911">
                  <c:v>9.7891000000000006E-2</c:v>
                </c:pt>
                <c:pt idx="912">
                  <c:v>9.6516000000000005E-2</c:v>
                </c:pt>
                <c:pt idx="913">
                  <c:v>9.5311000000000007E-2</c:v>
                </c:pt>
                <c:pt idx="914">
                  <c:v>9.4212000000000004E-2</c:v>
                </c:pt>
                <c:pt idx="915">
                  <c:v>9.2959E-2</c:v>
                </c:pt>
                <c:pt idx="916">
                  <c:v>9.1425000000000006E-2</c:v>
                </c:pt>
                <c:pt idx="917">
                  <c:v>8.9829000000000006E-2</c:v>
                </c:pt>
                <c:pt idx="918">
                  <c:v>8.8529999999999998E-2</c:v>
                </c:pt>
                <c:pt idx="919">
                  <c:v>8.7682999999999997E-2</c:v>
                </c:pt>
                <c:pt idx="920">
                  <c:v>8.7142999999999998E-2</c:v>
                </c:pt>
                <c:pt idx="921">
                  <c:v>8.6638999999999994E-2</c:v>
                </c:pt>
                <c:pt idx="922">
                  <c:v>8.5956000000000005E-2</c:v>
                </c:pt>
                <c:pt idx="923">
                  <c:v>8.4995000000000001E-2</c:v>
                </c:pt>
                <c:pt idx="924">
                  <c:v>8.3734000000000003E-2</c:v>
                </c:pt>
                <c:pt idx="925">
                  <c:v>8.2196000000000005E-2</c:v>
                </c:pt>
                <c:pt idx="926">
                  <c:v>8.0449999999999994E-2</c:v>
                </c:pt>
                <c:pt idx="927">
                  <c:v>7.8606999999999996E-2</c:v>
                </c:pt>
                <c:pt idx="928">
                  <c:v>7.6786999999999994E-2</c:v>
                </c:pt>
                <c:pt idx="929">
                  <c:v>7.5082999999999997E-2</c:v>
                </c:pt>
                <c:pt idx="930">
                  <c:v>7.3549000000000003E-2</c:v>
                </c:pt>
                <c:pt idx="931">
                  <c:v>7.2179999999999994E-2</c:v>
                </c:pt>
                <c:pt idx="932">
                  <c:v>7.0864999999999997E-2</c:v>
                </c:pt>
                <c:pt idx="933">
                  <c:v>6.9416000000000005E-2</c:v>
                </c:pt>
                <c:pt idx="934">
                  <c:v>6.7692000000000002E-2</c:v>
                </c:pt>
                <c:pt idx="935">
                  <c:v>6.5728999999999996E-2</c:v>
                </c:pt>
                <c:pt idx="936">
                  <c:v>6.3690999999999998E-2</c:v>
                </c:pt>
                <c:pt idx="937">
                  <c:v>6.1688E-2</c:v>
                </c:pt>
                <c:pt idx="938">
                  <c:v>5.9711E-2</c:v>
                </c:pt>
                <c:pt idx="939">
                  <c:v>5.7776000000000001E-2</c:v>
                </c:pt>
                <c:pt idx="940">
                  <c:v>5.6030999999999997E-2</c:v>
                </c:pt>
                <c:pt idx="941">
                  <c:v>5.4615999999999998E-2</c:v>
                </c:pt>
                <c:pt idx="942">
                  <c:v>5.3517000000000002E-2</c:v>
                </c:pt>
                <c:pt idx="943">
                  <c:v>5.2644999999999997E-2</c:v>
                </c:pt>
                <c:pt idx="944">
                  <c:v>5.1990000000000001E-2</c:v>
                </c:pt>
                <c:pt idx="945">
                  <c:v>5.1554999999999997E-2</c:v>
                </c:pt>
                <c:pt idx="946">
                  <c:v>5.1207000000000003E-2</c:v>
                </c:pt>
                <c:pt idx="947">
                  <c:v>5.0705E-2</c:v>
                </c:pt>
                <c:pt idx="948">
                  <c:v>4.9874000000000002E-2</c:v>
                </c:pt>
                <c:pt idx="949">
                  <c:v>4.8690999999999998E-2</c:v>
                </c:pt>
                <c:pt idx="950">
                  <c:v>4.7218999999999997E-2</c:v>
                </c:pt>
                <c:pt idx="951">
                  <c:v>4.5567000000000003E-2</c:v>
                </c:pt>
                <c:pt idx="952">
                  <c:v>4.3917999999999999E-2</c:v>
                </c:pt>
                <c:pt idx="953">
                  <c:v>4.2459999999999998E-2</c:v>
                </c:pt>
                <c:pt idx="954">
                  <c:v>4.1187000000000001E-2</c:v>
                </c:pt>
                <c:pt idx="955">
                  <c:v>3.9851999999999999E-2</c:v>
                </c:pt>
                <c:pt idx="956">
                  <c:v>3.8216E-2</c:v>
                </c:pt>
                <c:pt idx="957">
                  <c:v>3.6291999999999998E-2</c:v>
                </c:pt>
                <c:pt idx="958">
                  <c:v>3.4289E-2</c:v>
                </c:pt>
                <c:pt idx="959">
                  <c:v>3.2403000000000001E-2</c:v>
                </c:pt>
                <c:pt idx="960">
                  <c:v>3.0726E-2</c:v>
                </c:pt>
                <c:pt idx="961">
                  <c:v>2.9262E-2</c:v>
                </c:pt>
                <c:pt idx="962">
                  <c:v>2.7968E-2</c:v>
                </c:pt>
                <c:pt idx="963">
                  <c:v>2.6806E-2</c:v>
                </c:pt>
                <c:pt idx="964">
                  <c:v>2.5770000000000001E-2</c:v>
                </c:pt>
                <c:pt idx="965">
                  <c:v>2.4875000000000001E-2</c:v>
                </c:pt>
                <c:pt idx="966">
                  <c:v>2.4174000000000001E-2</c:v>
                </c:pt>
                <c:pt idx="967">
                  <c:v>2.3758000000000001E-2</c:v>
                </c:pt>
                <c:pt idx="968">
                  <c:v>2.3650000000000001E-2</c:v>
                </c:pt>
                <c:pt idx="969">
                  <c:v>2.3703999999999999E-2</c:v>
                </c:pt>
                <c:pt idx="970">
                  <c:v>2.367E-2</c:v>
                </c:pt>
                <c:pt idx="971">
                  <c:v>2.3386000000000001E-2</c:v>
                </c:pt>
                <c:pt idx="972">
                  <c:v>2.2852999999999998E-2</c:v>
                </c:pt>
                <c:pt idx="973">
                  <c:v>2.2166999999999999E-2</c:v>
                </c:pt>
                <c:pt idx="974">
                  <c:v>2.1457E-2</c:v>
                </c:pt>
                <c:pt idx="975">
                  <c:v>2.0881E-2</c:v>
                </c:pt>
                <c:pt idx="976">
                  <c:v>2.0521999999999999E-2</c:v>
                </c:pt>
                <c:pt idx="977">
                  <c:v>2.0243000000000001E-2</c:v>
                </c:pt>
                <c:pt idx="978">
                  <c:v>1.9739E-2</c:v>
                </c:pt>
                <c:pt idx="979">
                  <c:v>1.8860999999999999E-2</c:v>
                </c:pt>
                <c:pt idx="980">
                  <c:v>1.7774999999999999E-2</c:v>
                </c:pt>
                <c:pt idx="981">
                  <c:v>1.6761000000000002E-2</c:v>
                </c:pt>
                <c:pt idx="982">
                  <c:v>1.5932000000000002E-2</c:v>
                </c:pt>
                <c:pt idx="983">
                  <c:v>1.5206000000000001E-2</c:v>
                </c:pt>
                <c:pt idx="984">
                  <c:v>1.4459E-2</c:v>
                </c:pt>
                <c:pt idx="985">
                  <c:v>1.3627E-2</c:v>
                </c:pt>
                <c:pt idx="986">
                  <c:v>1.2664999999999999E-2</c:v>
                </c:pt>
                <c:pt idx="987">
                  <c:v>1.1511E-2</c:v>
                </c:pt>
                <c:pt idx="988">
                  <c:v>1.0123999999999999E-2</c:v>
                </c:pt>
                <c:pt idx="989">
                  <c:v>8.5900000000000004E-3</c:v>
                </c:pt>
                <c:pt idx="990">
                  <c:v>7.1279999999999998E-3</c:v>
                </c:pt>
                <c:pt idx="991">
                  <c:v>5.9420000000000002E-3</c:v>
                </c:pt>
                <c:pt idx="992">
                  <c:v>5.058E-3</c:v>
                </c:pt>
                <c:pt idx="993">
                  <c:v>4.3499999999999997E-3</c:v>
                </c:pt>
                <c:pt idx="994">
                  <c:v>3.7160000000000001E-3</c:v>
                </c:pt>
                <c:pt idx="995">
                  <c:v>3.163E-3</c:v>
                </c:pt>
                <c:pt idx="996">
                  <c:v>2.7369999999999998E-3</c:v>
                </c:pt>
                <c:pt idx="997">
                  <c:v>2.4620000000000002E-3</c:v>
                </c:pt>
                <c:pt idx="998">
                  <c:v>2.3839999999999998E-3</c:v>
                </c:pt>
                <c:pt idx="999">
                  <c:v>2.5140000000000002E-3</c:v>
                </c:pt>
                <c:pt idx="1000">
                  <c:v>2.7469999999999999E-3</c:v>
                </c:pt>
                <c:pt idx="1001">
                  <c:v>3.101E-3</c:v>
                </c:pt>
                <c:pt idx="1002">
                  <c:v>3.4710000000000001E-3</c:v>
                </c:pt>
                <c:pt idx="1003">
                  <c:v>3.9259999999999998E-3</c:v>
                </c:pt>
                <c:pt idx="1004">
                  <c:v>4.6290000000000003E-3</c:v>
                </c:pt>
                <c:pt idx="1005">
                  <c:v>5.6550000000000003E-3</c:v>
                </c:pt>
                <c:pt idx="1006">
                  <c:v>6.9369999999999996E-3</c:v>
                </c:pt>
                <c:pt idx="1007">
                  <c:v>8.3280000000000003E-3</c:v>
                </c:pt>
                <c:pt idx="1008">
                  <c:v>9.6369999999999997E-3</c:v>
                </c:pt>
                <c:pt idx="1009">
                  <c:v>1.0659E-2</c:v>
                </c:pt>
                <c:pt idx="1010">
                  <c:v>1.1268E-2</c:v>
                </c:pt>
                <c:pt idx="1011">
                  <c:v>1.1523E-2</c:v>
                </c:pt>
                <c:pt idx="1012">
                  <c:v>1.1684E-2</c:v>
                </c:pt>
                <c:pt idx="1013">
                  <c:v>1.2076E-2</c:v>
                </c:pt>
                <c:pt idx="1014">
                  <c:v>1.2860999999999999E-2</c:v>
                </c:pt>
                <c:pt idx="1015">
                  <c:v>1.3934E-2</c:v>
                </c:pt>
                <c:pt idx="1016">
                  <c:v>1.5066E-2</c:v>
                </c:pt>
                <c:pt idx="1017">
                  <c:v>1.6157999999999999E-2</c:v>
                </c:pt>
                <c:pt idx="1018">
                  <c:v>1.7253000000000001E-2</c:v>
                </c:pt>
                <c:pt idx="1019">
                  <c:v>1.8387000000000001E-2</c:v>
                </c:pt>
                <c:pt idx="1020">
                  <c:v>1.9559E-2</c:v>
                </c:pt>
                <c:pt idx="1021">
                  <c:v>2.0832E-2</c:v>
                </c:pt>
                <c:pt idx="1022">
                  <c:v>2.2356999999999998E-2</c:v>
                </c:pt>
                <c:pt idx="1023">
                  <c:v>2.4247000000000001E-2</c:v>
                </c:pt>
                <c:pt idx="1024">
                  <c:v>2.6471000000000001E-2</c:v>
                </c:pt>
                <c:pt idx="1025">
                  <c:v>2.8896000000000002E-2</c:v>
                </c:pt>
                <c:pt idx="1026">
                  <c:v>3.1432000000000002E-2</c:v>
                </c:pt>
                <c:pt idx="1027">
                  <c:v>3.4111000000000002E-2</c:v>
                </c:pt>
                <c:pt idx="1028">
                  <c:v>3.6984999999999997E-2</c:v>
                </c:pt>
                <c:pt idx="1029">
                  <c:v>3.9988999999999997E-2</c:v>
                </c:pt>
                <c:pt idx="1030">
                  <c:v>4.2993999999999997E-2</c:v>
                </c:pt>
                <c:pt idx="1031">
                  <c:v>4.5950999999999999E-2</c:v>
                </c:pt>
                <c:pt idx="1032">
                  <c:v>4.8883999999999997E-2</c:v>
                </c:pt>
                <c:pt idx="1033">
                  <c:v>5.1803000000000002E-2</c:v>
                </c:pt>
                <c:pt idx="1034">
                  <c:v>5.4696000000000002E-2</c:v>
                </c:pt>
                <c:pt idx="1035">
                  <c:v>5.7585999999999998E-2</c:v>
                </c:pt>
                <c:pt idx="1036">
                  <c:v>6.0504000000000002E-2</c:v>
                </c:pt>
                <c:pt idx="1037">
                  <c:v>6.3408999999999993E-2</c:v>
                </c:pt>
                <c:pt idx="1038">
                  <c:v>6.6191E-2</c:v>
                </c:pt>
                <c:pt idx="1039">
                  <c:v>6.8798999999999999E-2</c:v>
                </c:pt>
                <c:pt idx="1040">
                  <c:v>7.1335999999999997E-2</c:v>
                </c:pt>
                <c:pt idx="1041">
                  <c:v>7.392E-2</c:v>
                </c:pt>
                <c:pt idx="1042">
                  <c:v>7.6482999999999995E-2</c:v>
                </c:pt>
                <c:pt idx="1043">
                  <c:v>7.8849000000000002E-2</c:v>
                </c:pt>
                <c:pt idx="1044">
                  <c:v>8.0998000000000001E-2</c:v>
                </c:pt>
                <c:pt idx="1045">
                  <c:v>8.3082000000000003E-2</c:v>
                </c:pt>
                <c:pt idx="1046">
                  <c:v>8.5184999999999997E-2</c:v>
                </c:pt>
                <c:pt idx="1047">
                  <c:v>8.7209999999999996E-2</c:v>
                </c:pt>
                <c:pt idx="1048">
                  <c:v>8.8983000000000007E-2</c:v>
                </c:pt>
                <c:pt idx="1049">
                  <c:v>9.0381000000000003E-2</c:v>
                </c:pt>
                <c:pt idx="1050">
                  <c:v>9.1380000000000003E-2</c:v>
                </c:pt>
                <c:pt idx="1051">
                  <c:v>9.2069999999999999E-2</c:v>
                </c:pt>
                <c:pt idx="1052">
                  <c:v>9.2622999999999997E-2</c:v>
                </c:pt>
                <c:pt idx="1053">
                  <c:v>9.3244999999999995E-2</c:v>
                </c:pt>
                <c:pt idx="1054">
                  <c:v>9.4129000000000004E-2</c:v>
                </c:pt>
                <c:pt idx="1055">
                  <c:v>9.5332E-2</c:v>
                </c:pt>
                <c:pt idx="1056">
                  <c:v>9.6696000000000004E-2</c:v>
                </c:pt>
                <c:pt idx="1057">
                  <c:v>9.8006999999999997E-2</c:v>
                </c:pt>
                <c:pt idx="1058">
                  <c:v>9.9253999999999995E-2</c:v>
                </c:pt>
                <c:pt idx="1059">
                  <c:v>0.100643</c:v>
                </c:pt>
                <c:pt idx="1060">
                  <c:v>0.10234699999999999</c:v>
                </c:pt>
                <c:pt idx="1061">
                  <c:v>0.104369</c:v>
                </c:pt>
                <c:pt idx="1062">
                  <c:v>0.106639</c:v>
                </c:pt>
                <c:pt idx="1063">
                  <c:v>0.10915800000000001</c:v>
                </c:pt>
                <c:pt idx="1064">
                  <c:v>0.111961</c:v>
                </c:pt>
                <c:pt idx="1065">
                  <c:v>0.115023</c:v>
                </c:pt>
                <c:pt idx="1066">
                  <c:v>0.118258</c:v>
                </c:pt>
                <c:pt idx="1067">
                  <c:v>0.121645</c:v>
                </c:pt>
                <c:pt idx="1068">
                  <c:v>0.125252</c:v>
                </c:pt>
                <c:pt idx="1069">
                  <c:v>0.129108</c:v>
                </c:pt>
                <c:pt idx="1070">
                  <c:v>0.13313</c:v>
                </c:pt>
                <c:pt idx="1071">
                  <c:v>0.13719700000000001</c:v>
                </c:pt>
                <c:pt idx="1072">
                  <c:v>0.141234</c:v>
                </c:pt>
                <c:pt idx="1073">
                  <c:v>0.145207</c:v>
                </c:pt>
                <c:pt idx="1074">
                  <c:v>0.14910000000000001</c:v>
                </c:pt>
                <c:pt idx="1075">
                  <c:v>0.15290799999999999</c:v>
                </c:pt>
                <c:pt idx="1076">
                  <c:v>0.15664800000000001</c:v>
                </c:pt>
                <c:pt idx="1077">
                  <c:v>0.160384</c:v>
                </c:pt>
                <c:pt idx="1078">
                  <c:v>0.16420100000000001</c:v>
                </c:pt>
                <c:pt idx="1079">
                  <c:v>0.168129</c:v>
                </c:pt>
                <c:pt idx="1080">
                  <c:v>0.17213700000000001</c:v>
                </c:pt>
                <c:pt idx="1081">
                  <c:v>0.17623</c:v>
                </c:pt>
                <c:pt idx="1082">
                  <c:v>0.18043999999999999</c:v>
                </c:pt>
                <c:pt idx="1083">
                  <c:v>0.18471199999999999</c:v>
                </c:pt>
                <c:pt idx="1084">
                  <c:v>0.188891</c:v>
                </c:pt>
                <c:pt idx="1085">
                  <c:v>0.19289100000000001</c:v>
                </c:pt>
                <c:pt idx="1086">
                  <c:v>0.196742</c:v>
                </c:pt>
                <c:pt idx="1087">
                  <c:v>0.20048299999999999</c:v>
                </c:pt>
                <c:pt idx="1088">
                  <c:v>0.20408399999999999</c:v>
                </c:pt>
                <c:pt idx="1089">
                  <c:v>0.20751</c:v>
                </c:pt>
                <c:pt idx="1090">
                  <c:v>0.21079300000000001</c:v>
                </c:pt>
                <c:pt idx="1091">
                  <c:v>0.21398200000000001</c:v>
                </c:pt>
                <c:pt idx="1092">
                  <c:v>0.217029</c:v>
                </c:pt>
                <c:pt idx="1093">
                  <c:v>0.219772</c:v>
                </c:pt>
                <c:pt idx="1094">
                  <c:v>0.22201799999999999</c:v>
                </c:pt>
                <c:pt idx="1095">
                  <c:v>0.223631</c:v>
                </c:pt>
                <c:pt idx="1096">
                  <c:v>0.22456000000000001</c:v>
                </c:pt>
                <c:pt idx="1097">
                  <c:v>0.22481200000000001</c:v>
                </c:pt>
                <c:pt idx="1098">
                  <c:v>0.22445100000000001</c:v>
                </c:pt>
                <c:pt idx="1099">
                  <c:v>0.223608</c:v>
                </c:pt>
                <c:pt idx="1100">
                  <c:v>0.222473</c:v>
                </c:pt>
                <c:pt idx="1101">
                  <c:v>0.22122600000000001</c:v>
                </c:pt>
                <c:pt idx="1102">
                  <c:v>0.21992100000000001</c:v>
                </c:pt>
                <c:pt idx="1103">
                  <c:v>0.218474</c:v>
                </c:pt>
                <c:pt idx="1104">
                  <c:v>0.21679200000000001</c:v>
                </c:pt>
                <c:pt idx="1105">
                  <c:v>0.21490300000000001</c:v>
                </c:pt>
                <c:pt idx="1106">
                  <c:v>0.212923</c:v>
                </c:pt>
                <c:pt idx="1107">
                  <c:v>0.21091199999999999</c:v>
                </c:pt>
                <c:pt idx="1108">
                  <c:v>0.208842</c:v>
                </c:pt>
                <c:pt idx="1109">
                  <c:v>0.20668300000000001</c:v>
                </c:pt>
                <c:pt idx="1110">
                  <c:v>0.204462</c:v>
                </c:pt>
                <c:pt idx="1111">
                  <c:v>0.20221900000000001</c:v>
                </c:pt>
                <c:pt idx="1112">
                  <c:v>0.199988</c:v>
                </c:pt>
                <c:pt idx="1113">
                  <c:v>0.19783700000000001</c:v>
                </c:pt>
                <c:pt idx="1114">
                  <c:v>0.19584099999999999</c:v>
                </c:pt>
                <c:pt idx="1115">
                  <c:v>0.193965</c:v>
                </c:pt>
                <c:pt idx="1116">
                  <c:v>0.192052</c:v>
                </c:pt>
                <c:pt idx="1117">
                  <c:v>0.18997700000000001</c:v>
                </c:pt>
                <c:pt idx="1118">
                  <c:v>0.187802</c:v>
                </c:pt>
                <c:pt idx="1119">
                  <c:v>0.18575</c:v>
                </c:pt>
                <c:pt idx="1120">
                  <c:v>0.184002</c:v>
                </c:pt>
                <c:pt idx="1121">
                  <c:v>0.18252299999999999</c:v>
                </c:pt>
                <c:pt idx="1122">
                  <c:v>0.18110299999999999</c:v>
                </c:pt>
                <c:pt idx="1123">
                  <c:v>0.17954800000000001</c:v>
                </c:pt>
                <c:pt idx="1124">
                  <c:v>0.17782700000000001</c:v>
                </c:pt>
                <c:pt idx="1125">
                  <c:v>0.176042</c:v>
                </c:pt>
                <c:pt idx="1126">
                  <c:v>0.17430300000000001</c:v>
                </c:pt>
                <c:pt idx="1127">
                  <c:v>0.172677</c:v>
                </c:pt>
                <c:pt idx="1128">
                  <c:v>0.17122399999999999</c:v>
                </c:pt>
                <c:pt idx="1129">
                  <c:v>0.170013</c:v>
                </c:pt>
                <c:pt idx="1130">
                  <c:v>0.16905899999999999</c:v>
                </c:pt>
                <c:pt idx="1131">
                  <c:v>0.168267</c:v>
                </c:pt>
                <c:pt idx="1132">
                  <c:v>0.167489</c:v>
                </c:pt>
                <c:pt idx="1133">
                  <c:v>0.166662</c:v>
                </c:pt>
                <c:pt idx="1134">
                  <c:v>0.16584399999999999</c:v>
                </c:pt>
                <c:pt idx="1135">
                  <c:v>0.16512499999999999</c:v>
                </c:pt>
                <c:pt idx="1136">
                  <c:v>0.164524</c:v>
                </c:pt>
                <c:pt idx="1137">
                  <c:v>0.16395899999999999</c:v>
                </c:pt>
                <c:pt idx="1138">
                  <c:v>0.16331399999999999</c:v>
                </c:pt>
                <c:pt idx="1139">
                  <c:v>0.16252800000000001</c:v>
                </c:pt>
                <c:pt idx="1140">
                  <c:v>0.16167400000000001</c:v>
                </c:pt>
                <c:pt idx="1141">
                  <c:v>0.160944</c:v>
                </c:pt>
                <c:pt idx="1142">
                  <c:v>0.16050700000000001</c:v>
                </c:pt>
                <c:pt idx="1143">
                  <c:v>0.16033700000000001</c:v>
                </c:pt>
                <c:pt idx="1144">
                  <c:v>0.160195</c:v>
                </c:pt>
                <c:pt idx="1145">
                  <c:v>0.15982399999999999</c:v>
                </c:pt>
                <c:pt idx="1146">
                  <c:v>0.15915099999999999</c:v>
                </c:pt>
                <c:pt idx="1147">
                  <c:v>0.158308</c:v>
                </c:pt>
                <c:pt idx="1148">
                  <c:v>0.15746499999999999</c:v>
                </c:pt>
                <c:pt idx="1149">
                  <c:v>0.156699</c:v>
                </c:pt>
                <c:pt idx="1150">
                  <c:v>0.15597900000000001</c:v>
                </c:pt>
                <c:pt idx="1151">
                  <c:v>0.155254</c:v>
                </c:pt>
                <c:pt idx="1152">
                  <c:v>0.15454399999999999</c:v>
                </c:pt>
                <c:pt idx="1153">
                  <c:v>0.15393999999999999</c:v>
                </c:pt>
                <c:pt idx="1154">
                  <c:v>0.153504</c:v>
                </c:pt>
                <c:pt idx="1155">
                  <c:v>0.153199</c:v>
                </c:pt>
                <c:pt idx="1156">
                  <c:v>0.15292800000000001</c:v>
                </c:pt>
                <c:pt idx="1157">
                  <c:v>0.15262400000000001</c:v>
                </c:pt>
                <c:pt idx="1158">
                  <c:v>0.152277</c:v>
                </c:pt>
                <c:pt idx="1159">
                  <c:v>0.15188599999999999</c:v>
                </c:pt>
                <c:pt idx="1160">
                  <c:v>0.15138499999999999</c:v>
                </c:pt>
                <c:pt idx="1161">
                  <c:v>0.150641</c:v>
                </c:pt>
                <c:pt idx="1162">
                  <c:v>0.149566</c:v>
                </c:pt>
                <c:pt idx="1163">
                  <c:v>0.14824200000000001</c:v>
                </c:pt>
                <c:pt idx="1164">
                  <c:v>0.146898</c:v>
                </c:pt>
                <c:pt idx="1165">
                  <c:v>0.14573700000000001</c:v>
                </c:pt>
                <c:pt idx="1166">
                  <c:v>0.14479500000000001</c:v>
                </c:pt>
                <c:pt idx="1167">
                  <c:v>0.14394899999999999</c:v>
                </c:pt>
                <c:pt idx="1168">
                  <c:v>0.143064</c:v>
                </c:pt>
                <c:pt idx="1169">
                  <c:v>0.14208299999999999</c:v>
                </c:pt>
                <c:pt idx="1170">
                  <c:v>0.14102200000000001</c:v>
                </c:pt>
                <c:pt idx="1171">
                  <c:v>0.13989799999999999</c:v>
                </c:pt>
                <c:pt idx="1172">
                  <c:v>0.13870199999999999</c:v>
                </c:pt>
                <c:pt idx="1173">
                  <c:v>0.137401</c:v>
                </c:pt>
                <c:pt idx="1174">
                  <c:v>0.13592599999999999</c:v>
                </c:pt>
                <c:pt idx="1175">
                  <c:v>0.134244</c:v>
                </c:pt>
                <c:pt idx="1176">
                  <c:v>0.13244800000000001</c:v>
                </c:pt>
                <c:pt idx="1177">
                  <c:v>0.130692</c:v>
                </c:pt>
                <c:pt idx="1178">
                  <c:v>0.128999</c:v>
                </c:pt>
                <c:pt idx="1179">
                  <c:v>0.127277</c:v>
                </c:pt>
                <c:pt idx="1180">
                  <c:v>0.12557199999999999</c:v>
                </c:pt>
                <c:pt idx="1181">
                  <c:v>0.124139</c:v>
                </c:pt>
                <c:pt idx="1182">
                  <c:v>0.123158</c:v>
                </c:pt>
                <c:pt idx="1183">
                  <c:v>0.122505</c:v>
                </c:pt>
                <c:pt idx="1184">
                  <c:v>0.12186900000000001</c:v>
                </c:pt>
                <c:pt idx="1185">
                  <c:v>0.121047</c:v>
                </c:pt>
                <c:pt idx="1186">
                  <c:v>0.120083</c:v>
                </c:pt>
                <c:pt idx="1187">
                  <c:v>0.119197</c:v>
                </c:pt>
                <c:pt idx="1188">
                  <c:v>0.118613</c:v>
                </c:pt>
                <c:pt idx="1189">
                  <c:v>0.11840100000000001</c:v>
                </c:pt>
                <c:pt idx="1190">
                  <c:v>0.11842800000000001</c:v>
                </c:pt>
                <c:pt idx="1191">
                  <c:v>0.118479</c:v>
                </c:pt>
                <c:pt idx="1192">
                  <c:v>0.118397</c:v>
                </c:pt>
                <c:pt idx="1193">
                  <c:v>0.118141</c:v>
                </c:pt>
                <c:pt idx="1194">
                  <c:v>0.11773</c:v>
                </c:pt>
                <c:pt idx="1195">
                  <c:v>0.11716500000000001</c:v>
                </c:pt>
                <c:pt idx="1196">
                  <c:v>0.116372</c:v>
                </c:pt>
                <c:pt idx="1197">
                  <c:v>0.115202</c:v>
                </c:pt>
                <c:pt idx="1198">
                  <c:v>0.113526</c:v>
                </c:pt>
                <c:pt idx="1199">
                  <c:v>0.11135</c:v>
                </c:pt>
                <c:pt idx="1200">
                  <c:v>0.108796</c:v>
                </c:pt>
                <c:pt idx="1201">
                  <c:v>0.105961</c:v>
                </c:pt>
                <c:pt idx="1202">
                  <c:v>0.102913</c:v>
                </c:pt>
                <c:pt idx="1203">
                  <c:v>9.9795999999999996E-2</c:v>
                </c:pt>
                <c:pt idx="1204">
                  <c:v>9.6809999999999993E-2</c:v>
                </c:pt>
                <c:pt idx="1205">
                  <c:v>9.3994999999999995E-2</c:v>
                </c:pt>
                <c:pt idx="1206">
                  <c:v>9.1179999999999997E-2</c:v>
                </c:pt>
                <c:pt idx="1207">
                  <c:v>8.8179999999999994E-2</c:v>
                </c:pt>
                <c:pt idx="1208">
                  <c:v>8.4961999999999996E-2</c:v>
                </c:pt>
                <c:pt idx="1209">
                  <c:v>8.1622E-2</c:v>
                </c:pt>
                <c:pt idx="1210">
                  <c:v>7.8321000000000002E-2</c:v>
                </c:pt>
                <c:pt idx="1211">
                  <c:v>7.5245999999999993E-2</c:v>
                </c:pt>
                <c:pt idx="1212">
                  <c:v>7.2501999999999997E-2</c:v>
                </c:pt>
                <c:pt idx="1213">
                  <c:v>7.0024000000000003E-2</c:v>
                </c:pt>
                <c:pt idx="1214">
                  <c:v>6.7677000000000001E-2</c:v>
                </c:pt>
                <c:pt idx="1215">
                  <c:v>6.5411999999999998E-2</c:v>
                </c:pt>
                <c:pt idx="1216">
                  <c:v>6.3240000000000005E-2</c:v>
                </c:pt>
                <c:pt idx="1217">
                  <c:v>6.1116999999999998E-2</c:v>
                </c:pt>
                <c:pt idx="1218">
                  <c:v>5.8957000000000002E-2</c:v>
                </c:pt>
                <c:pt idx="1219">
                  <c:v>5.6730999999999997E-2</c:v>
                </c:pt>
                <c:pt idx="1220">
                  <c:v>5.4475000000000003E-2</c:v>
                </c:pt>
                <c:pt idx="1221">
                  <c:v>5.2227000000000003E-2</c:v>
                </c:pt>
                <c:pt idx="1222">
                  <c:v>5.0014000000000003E-2</c:v>
                </c:pt>
                <c:pt idx="1223">
                  <c:v>4.7885999999999998E-2</c:v>
                </c:pt>
                <c:pt idx="1224">
                  <c:v>4.5902999999999999E-2</c:v>
                </c:pt>
                <c:pt idx="1225">
                  <c:v>4.4103999999999997E-2</c:v>
                </c:pt>
                <c:pt idx="1226">
                  <c:v>4.2491000000000001E-2</c:v>
                </c:pt>
                <c:pt idx="1227">
                  <c:v>4.0993000000000002E-2</c:v>
                </c:pt>
                <c:pt idx="1228">
                  <c:v>3.9479E-2</c:v>
                </c:pt>
                <c:pt idx="1229">
                  <c:v>3.7884000000000001E-2</c:v>
                </c:pt>
                <c:pt idx="1230">
                  <c:v>3.6312999999999998E-2</c:v>
                </c:pt>
                <c:pt idx="1231">
                  <c:v>3.4923999999999997E-2</c:v>
                </c:pt>
                <c:pt idx="1232">
                  <c:v>3.3752999999999998E-2</c:v>
                </c:pt>
                <c:pt idx="1233">
                  <c:v>3.2737000000000002E-2</c:v>
                </c:pt>
                <c:pt idx="1234">
                  <c:v>3.1871999999999998E-2</c:v>
                </c:pt>
                <c:pt idx="1235">
                  <c:v>3.1213000000000001E-2</c:v>
                </c:pt>
                <c:pt idx="1236">
                  <c:v>3.0745999999999999E-2</c:v>
                </c:pt>
                <c:pt idx="1237">
                  <c:v>3.0363999999999999E-2</c:v>
                </c:pt>
                <c:pt idx="1238">
                  <c:v>2.9968999999999999E-2</c:v>
                </c:pt>
                <c:pt idx="1239">
                  <c:v>2.9517999999999999E-2</c:v>
                </c:pt>
                <c:pt idx="1240">
                  <c:v>2.8979000000000001E-2</c:v>
                </c:pt>
                <c:pt idx="1241">
                  <c:v>2.8330999999999999E-2</c:v>
                </c:pt>
                <c:pt idx="1242">
                  <c:v>2.7605000000000001E-2</c:v>
                </c:pt>
                <c:pt idx="1243">
                  <c:v>2.6863999999999999E-2</c:v>
                </c:pt>
                <c:pt idx="1244">
                  <c:v>2.6127000000000001E-2</c:v>
                </c:pt>
                <c:pt idx="1245">
                  <c:v>2.5366E-2</c:v>
                </c:pt>
                <c:pt idx="1246">
                  <c:v>2.4542000000000001E-2</c:v>
                </c:pt>
                <c:pt idx="1247">
                  <c:v>2.3619000000000001E-2</c:v>
                </c:pt>
                <c:pt idx="1248">
                  <c:v>2.2540000000000001E-2</c:v>
                </c:pt>
                <c:pt idx="1249">
                  <c:v>2.1252E-2</c:v>
                </c:pt>
                <c:pt idx="1250">
                  <c:v>1.9761000000000001E-2</c:v>
                </c:pt>
                <c:pt idx="1251">
                  <c:v>1.8171E-2</c:v>
                </c:pt>
                <c:pt idx="1252">
                  <c:v>1.6631E-2</c:v>
                </c:pt>
                <c:pt idx="1253">
                  <c:v>1.5233999999999999E-2</c:v>
                </c:pt>
                <c:pt idx="1254">
                  <c:v>1.3975E-2</c:v>
                </c:pt>
                <c:pt idx="1255">
                  <c:v>1.2838E-2</c:v>
                </c:pt>
                <c:pt idx="1256">
                  <c:v>1.1849999999999999E-2</c:v>
                </c:pt>
                <c:pt idx="1257">
                  <c:v>1.1034E-2</c:v>
                </c:pt>
                <c:pt idx="1258">
                  <c:v>1.0333E-2</c:v>
                </c:pt>
                <c:pt idx="1259">
                  <c:v>9.6259999999999991E-3</c:v>
                </c:pt>
                <c:pt idx="1260">
                  <c:v>8.829E-3</c:v>
                </c:pt>
                <c:pt idx="1261">
                  <c:v>7.9729999999999992E-3</c:v>
                </c:pt>
                <c:pt idx="1262">
                  <c:v>7.175E-3</c:v>
                </c:pt>
                <c:pt idx="1263">
                  <c:v>6.5180000000000004E-3</c:v>
                </c:pt>
                <c:pt idx="1264">
                  <c:v>5.9769999999999997E-3</c:v>
                </c:pt>
                <c:pt idx="1265">
                  <c:v>5.4819999999999999E-3</c:v>
                </c:pt>
                <c:pt idx="1266">
                  <c:v>5.0000000000000001E-3</c:v>
                </c:pt>
                <c:pt idx="1267">
                  <c:v>4.5319999999999996E-3</c:v>
                </c:pt>
                <c:pt idx="1268">
                  <c:v>4.065E-3</c:v>
                </c:pt>
                <c:pt idx="1269">
                  <c:v>3.5660000000000002E-3</c:v>
                </c:pt>
                <c:pt idx="1270">
                  <c:v>3.009E-3</c:v>
                </c:pt>
                <c:pt idx="1271">
                  <c:v>2.3839999999999998E-3</c:v>
                </c:pt>
                <c:pt idx="1272">
                  <c:v>2.4729999999999999E-3</c:v>
                </c:pt>
                <c:pt idx="1273">
                  <c:v>2.5630000000000002E-3</c:v>
                </c:pt>
                <c:pt idx="1274">
                  <c:v>2.6549999999999998E-3</c:v>
                </c:pt>
                <c:pt idx="1275">
                  <c:v>2.748E-3</c:v>
                </c:pt>
                <c:pt idx="1276">
                  <c:v>2.843E-3</c:v>
                </c:pt>
                <c:pt idx="1277">
                  <c:v>2.9390000000000002E-3</c:v>
                </c:pt>
                <c:pt idx="1278">
                  <c:v>3.0360000000000001E-3</c:v>
                </c:pt>
                <c:pt idx="1279">
                  <c:v>3.1350000000000002E-3</c:v>
                </c:pt>
                <c:pt idx="1280">
                  <c:v>3.2360000000000002E-3</c:v>
                </c:pt>
                <c:pt idx="1281">
                  <c:v>3.3379999999999998E-3</c:v>
                </c:pt>
                <c:pt idx="1282">
                  <c:v>3.441E-3</c:v>
                </c:pt>
                <c:pt idx="1283">
                  <c:v>3.5460000000000001E-3</c:v>
                </c:pt>
                <c:pt idx="1284">
                  <c:v>3.6189999999999998E-3</c:v>
                </c:pt>
                <c:pt idx="1285">
                  <c:v>3.6939999999999998E-3</c:v>
                </c:pt>
                <c:pt idx="1286">
                  <c:v>3.7699999999999999E-3</c:v>
                </c:pt>
                <c:pt idx="1287">
                  <c:v>3.8479999999999999E-3</c:v>
                </c:pt>
                <c:pt idx="1288">
                  <c:v>3.9269999999999999E-3</c:v>
                </c:pt>
                <c:pt idx="1289">
                  <c:v>4.0070000000000001E-3</c:v>
                </c:pt>
                <c:pt idx="1290">
                  <c:v>4.0889999999999998E-3</c:v>
                </c:pt>
                <c:pt idx="1291">
                  <c:v>4.1729999999999996E-3</c:v>
                </c:pt>
                <c:pt idx="1292">
                  <c:v>4.1019999999999997E-3</c:v>
                </c:pt>
                <c:pt idx="1293">
                  <c:v>4.0340000000000003E-3</c:v>
                </c:pt>
                <c:pt idx="1294">
                  <c:v>3.9659999999999999E-3</c:v>
                </c:pt>
                <c:pt idx="1295">
                  <c:v>3.901E-3</c:v>
                </c:pt>
                <c:pt idx="1296">
                  <c:v>3.836E-3</c:v>
                </c:pt>
                <c:pt idx="1297">
                  <c:v>3.7729999999999999E-3</c:v>
                </c:pt>
                <c:pt idx="1298">
                  <c:v>3.712E-3</c:v>
                </c:pt>
                <c:pt idx="1299">
                  <c:v>3.6519999999999999E-3</c:v>
                </c:pt>
                <c:pt idx="1300">
                  <c:v>3.594E-3</c:v>
                </c:pt>
                <c:pt idx="1301">
                  <c:v>3.5370000000000002E-3</c:v>
                </c:pt>
                <c:pt idx="1302">
                  <c:v>3.4810000000000002E-3</c:v>
                </c:pt>
                <c:pt idx="1303">
                  <c:v>3.4269999999999999E-3</c:v>
                </c:pt>
                <c:pt idx="1304">
                  <c:v>3.375E-3</c:v>
                </c:pt>
                <c:pt idx="1305">
                  <c:v>3.3240000000000001E-3</c:v>
                </c:pt>
                <c:pt idx="1306">
                  <c:v>3.274E-3</c:v>
                </c:pt>
                <c:pt idx="1307">
                  <c:v>3.2260000000000001E-3</c:v>
                </c:pt>
                <c:pt idx="1308">
                  <c:v>3.1800000000000001E-3</c:v>
                </c:pt>
                <c:pt idx="1309">
                  <c:v>3.1340000000000001E-3</c:v>
                </c:pt>
                <c:pt idx="1310">
                  <c:v>3.091E-3</c:v>
                </c:pt>
                <c:pt idx="1311">
                  <c:v>3.0479999999999999E-3</c:v>
                </c:pt>
                <c:pt idx="1312">
                  <c:v>3.0079999999999998E-3</c:v>
                </c:pt>
                <c:pt idx="1313">
                  <c:v>2.9680000000000002E-3</c:v>
                </c:pt>
                <c:pt idx="1314">
                  <c:v>2.931E-3</c:v>
                </c:pt>
                <c:pt idx="1315">
                  <c:v>2.8939999999999999E-3</c:v>
                </c:pt>
                <c:pt idx="1316">
                  <c:v>2.859E-3</c:v>
                </c:pt>
                <c:pt idx="1317">
                  <c:v>2.826E-3</c:v>
                </c:pt>
                <c:pt idx="1318">
                  <c:v>2.794E-3</c:v>
                </c:pt>
                <c:pt idx="1319">
                  <c:v>2.764E-3</c:v>
                </c:pt>
                <c:pt idx="1320">
                  <c:v>2.735E-3</c:v>
                </c:pt>
                <c:pt idx="1321">
                  <c:v>2.7070000000000002E-3</c:v>
                </c:pt>
                <c:pt idx="1322">
                  <c:v>2.6809999999999998E-3</c:v>
                </c:pt>
                <c:pt idx="1323">
                  <c:v>2.6570000000000001E-3</c:v>
                </c:pt>
                <c:pt idx="1324">
                  <c:v>2.6340000000000001E-3</c:v>
                </c:pt>
                <c:pt idx="1325">
                  <c:v>2.6120000000000002E-3</c:v>
                </c:pt>
                <c:pt idx="1326">
                  <c:v>2.5920000000000001E-3</c:v>
                </c:pt>
                <c:pt idx="1327">
                  <c:v>2.5730000000000002E-3</c:v>
                </c:pt>
                <c:pt idx="1328">
                  <c:v>2.5560000000000001E-3</c:v>
                </c:pt>
                <c:pt idx="1329">
                  <c:v>2.5409999999999999E-3</c:v>
                </c:pt>
                <c:pt idx="1330">
                  <c:v>2.526E-3</c:v>
                </c:pt>
                <c:pt idx="1331">
                  <c:v>2.5140000000000002E-3</c:v>
                </c:pt>
                <c:pt idx="1332">
                  <c:v>2.5019999999999999E-3</c:v>
                </c:pt>
                <c:pt idx="1333">
                  <c:v>2.4919999999999999E-3</c:v>
                </c:pt>
                <c:pt idx="1334">
                  <c:v>2.4840000000000001E-3</c:v>
                </c:pt>
                <c:pt idx="1335">
                  <c:v>2.477E-3</c:v>
                </c:pt>
                <c:pt idx="1336">
                  <c:v>2.4719999999999998E-3</c:v>
                </c:pt>
                <c:pt idx="1337">
                  <c:v>2.4680000000000001E-3</c:v>
                </c:pt>
                <c:pt idx="1338">
                  <c:v>2.4659999999999999E-3</c:v>
                </c:pt>
                <c:pt idx="1339">
                  <c:v>2.4650000000000002E-3</c:v>
                </c:pt>
                <c:pt idx="1340">
                  <c:v>2.4650000000000002E-3</c:v>
                </c:pt>
                <c:pt idx="1341">
                  <c:v>2.467E-3</c:v>
                </c:pt>
                <c:pt idx="1342">
                  <c:v>2.47E-3</c:v>
                </c:pt>
                <c:pt idx="1343">
                  <c:v>2.4750000000000002E-3</c:v>
                </c:pt>
                <c:pt idx="1344">
                  <c:v>2.4819999999999998E-3</c:v>
                </c:pt>
                <c:pt idx="1345">
                  <c:v>2.49E-3</c:v>
                </c:pt>
                <c:pt idx="1346">
                  <c:v>2.4989999999999999E-3</c:v>
                </c:pt>
                <c:pt idx="1347">
                  <c:v>2.5100000000000001E-3</c:v>
                </c:pt>
                <c:pt idx="1348">
                  <c:v>2.5219999999999999E-3</c:v>
                </c:pt>
                <c:pt idx="1349">
                  <c:v>2.5360000000000001E-3</c:v>
                </c:pt>
                <c:pt idx="1350">
                  <c:v>2.5509999999999999E-3</c:v>
                </c:pt>
                <c:pt idx="1351">
                  <c:v>2.568E-3</c:v>
                </c:pt>
                <c:pt idx="1352">
                  <c:v>2.5860000000000002E-3</c:v>
                </c:pt>
                <c:pt idx="1353">
                  <c:v>2.6059999999999998E-3</c:v>
                </c:pt>
                <c:pt idx="1354">
                  <c:v>2.627E-3</c:v>
                </c:pt>
                <c:pt idx="1355">
                  <c:v>2.6489999999999999E-3</c:v>
                </c:pt>
                <c:pt idx="1356">
                  <c:v>2.6740000000000002E-3</c:v>
                </c:pt>
                <c:pt idx="1357">
                  <c:v>2.699E-3</c:v>
                </c:pt>
                <c:pt idx="1358">
                  <c:v>2.7260000000000001E-3</c:v>
                </c:pt>
                <c:pt idx="1359">
                  <c:v>2.7550000000000001E-3</c:v>
                </c:pt>
                <c:pt idx="1360">
                  <c:v>2.7000000000000001E-3</c:v>
                </c:pt>
                <c:pt idx="1361">
                  <c:v>2.6459999999999999E-3</c:v>
                </c:pt>
                <c:pt idx="1362">
                  <c:v>2.5950000000000001E-3</c:v>
                </c:pt>
                <c:pt idx="1363">
                  <c:v>2.5439999999999998E-3</c:v>
                </c:pt>
                <c:pt idx="1364">
                  <c:v>2.4949999999999998E-3</c:v>
                </c:pt>
                <c:pt idx="1365">
                  <c:v>2.4480000000000001E-3</c:v>
                </c:pt>
                <c:pt idx="1366">
                  <c:v>2.4020000000000001E-3</c:v>
                </c:pt>
                <c:pt idx="1367">
                  <c:v>2.3570000000000002E-3</c:v>
                </c:pt>
                <c:pt idx="1368">
                  <c:v>2.3140000000000001E-3</c:v>
                </c:pt>
                <c:pt idx="1369">
                  <c:v>2.2729999999999998E-3</c:v>
                </c:pt>
                <c:pt idx="1370">
                  <c:v>2.2330000000000002E-3</c:v>
                </c:pt>
                <c:pt idx="1371">
                  <c:v>2.1940000000000002E-3</c:v>
                </c:pt>
                <c:pt idx="1372">
                  <c:v>2.1570000000000001E-3</c:v>
                </c:pt>
                <c:pt idx="1373">
                  <c:v>2.1220000000000002E-3</c:v>
                </c:pt>
                <c:pt idx="1374">
                  <c:v>2.0869999999999999E-3</c:v>
                </c:pt>
                <c:pt idx="1375">
                  <c:v>2.055E-3</c:v>
                </c:pt>
                <c:pt idx="1376">
                  <c:v>2.0240000000000002E-3</c:v>
                </c:pt>
                <c:pt idx="1377">
                  <c:v>1.9940000000000001E-3</c:v>
                </c:pt>
                <c:pt idx="1378">
                  <c:v>1.9650000000000002E-3</c:v>
                </c:pt>
                <c:pt idx="1379">
                  <c:v>1.939E-3</c:v>
                </c:pt>
                <c:pt idx="1380">
                  <c:v>1.913E-3</c:v>
                </c:pt>
                <c:pt idx="1381">
                  <c:v>1.8890000000000001E-3</c:v>
                </c:pt>
                <c:pt idx="1382">
                  <c:v>1.867E-3</c:v>
                </c:pt>
                <c:pt idx="1383">
                  <c:v>1.846E-3</c:v>
                </c:pt>
                <c:pt idx="1384">
                  <c:v>1.8270000000000001E-3</c:v>
                </c:pt>
                <c:pt idx="1385">
                  <c:v>1.8090000000000001E-3</c:v>
                </c:pt>
                <c:pt idx="1386">
                  <c:v>1.792E-3</c:v>
                </c:pt>
                <c:pt idx="1387">
                  <c:v>1.7769999999999999E-3</c:v>
                </c:pt>
                <c:pt idx="1388">
                  <c:v>1.7639999999999999E-3</c:v>
                </c:pt>
                <c:pt idx="1389">
                  <c:v>1.7520000000000001E-3</c:v>
                </c:pt>
                <c:pt idx="1390">
                  <c:v>1.7409999999999999E-3</c:v>
                </c:pt>
                <c:pt idx="1391">
                  <c:v>1.732E-3</c:v>
                </c:pt>
                <c:pt idx="1392">
                  <c:v>1.7240000000000001E-3</c:v>
                </c:pt>
                <c:pt idx="1393">
                  <c:v>1.7179999999999999E-3</c:v>
                </c:pt>
                <c:pt idx="1394">
                  <c:v>1.7129999999999999E-3</c:v>
                </c:pt>
                <c:pt idx="1395">
                  <c:v>1.7099999999999999E-3</c:v>
                </c:pt>
                <c:pt idx="1396">
                  <c:v>1.7080000000000001E-3</c:v>
                </c:pt>
                <c:pt idx="1397">
                  <c:v>1.7080000000000001E-3</c:v>
                </c:pt>
                <c:pt idx="1398">
                  <c:v>1.709E-3</c:v>
                </c:pt>
                <c:pt idx="1399">
                  <c:v>1.712E-3</c:v>
                </c:pt>
                <c:pt idx="1400">
                  <c:v>1.7160000000000001E-3</c:v>
                </c:pt>
                <c:pt idx="1401">
                  <c:v>1.722E-3</c:v>
                </c:pt>
                <c:pt idx="1402">
                  <c:v>1.7290000000000001E-3</c:v>
                </c:pt>
                <c:pt idx="1403">
                  <c:v>1.737E-3</c:v>
                </c:pt>
                <c:pt idx="1404">
                  <c:v>1.7470000000000001E-3</c:v>
                </c:pt>
                <c:pt idx="1405">
                  <c:v>1.7589999999999999E-3</c:v>
                </c:pt>
                <c:pt idx="1406">
                  <c:v>1.7719999999999999E-3</c:v>
                </c:pt>
                <c:pt idx="1407">
                  <c:v>1.786E-3</c:v>
                </c:pt>
                <c:pt idx="1408">
                  <c:v>1.802E-3</c:v>
                </c:pt>
                <c:pt idx="1409">
                  <c:v>1.82E-3</c:v>
                </c:pt>
                <c:pt idx="1410">
                  <c:v>1.838E-3</c:v>
                </c:pt>
                <c:pt idx="1411">
                  <c:v>1.859E-3</c:v>
                </c:pt>
                <c:pt idx="1412">
                  <c:v>1.8810000000000001E-3</c:v>
                </c:pt>
                <c:pt idx="1413">
                  <c:v>1.9040000000000001E-3</c:v>
                </c:pt>
                <c:pt idx="1414">
                  <c:v>1.9289999999999999E-3</c:v>
                </c:pt>
                <c:pt idx="1415">
                  <c:v>1.9550000000000001E-3</c:v>
                </c:pt>
                <c:pt idx="1416">
                  <c:v>1.983E-3</c:v>
                </c:pt>
                <c:pt idx="1417">
                  <c:v>2.0119999999999999E-3</c:v>
                </c:pt>
                <c:pt idx="1418">
                  <c:v>2.042E-3</c:v>
                </c:pt>
                <c:pt idx="1419">
                  <c:v>2.0739999999999999E-3</c:v>
                </c:pt>
                <c:pt idx="1420">
                  <c:v>2.1080000000000001E-3</c:v>
                </c:pt>
                <c:pt idx="1421">
                  <c:v>2.1429999999999999E-3</c:v>
                </c:pt>
                <c:pt idx="1422">
                  <c:v>2.1800000000000001E-3</c:v>
                </c:pt>
                <c:pt idx="1423">
                  <c:v>2.2179999999999999E-3</c:v>
                </c:pt>
                <c:pt idx="1424">
                  <c:v>2.2569999999999999E-3</c:v>
                </c:pt>
                <c:pt idx="1425">
                  <c:v>2.2980000000000001E-3</c:v>
                </c:pt>
                <c:pt idx="1426">
                  <c:v>2.3410000000000002E-3</c:v>
                </c:pt>
                <c:pt idx="1427">
                  <c:v>2.3839999999999998E-3</c:v>
                </c:pt>
                <c:pt idx="1428">
                  <c:v>2.3349999999999998E-3</c:v>
                </c:pt>
                <c:pt idx="1429">
                  <c:v>2.287E-3</c:v>
                </c:pt>
                <c:pt idx="1430">
                  <c:v>2.2409999999999999E-3</c:v>
                </c:pt>
                <c:pt idx="1431">
                  <c:v>2.196E-3</c:v>
                </c:pt>
                <c:pt idx="1432">
                  <c:v>2.1519999999999998E-3</c:v>
                </c:pt>
                <c:pt idx="1433">
                  <c:v>2.111E-3</c:v>
                </c:pt>
                <c:pt idx="1434">
                  <c:v>2.0699999999999998E-3</c:v>
                </c:pt>
                <c:pt idx="1435">
                  <c:v>2.0309999999999998E-3</c:v>
                </c:pt>
                <c:pt idx="1436">
                  <c:v>1.993E-3</c:v>
                </c:pt>
                <c:pt idx="1437">
                  <c:v>1.957E-3</c:v>
                </c:pt>
                <c:pt idx="1438">
                  <c:v>1.923E-3</c:v>
                </c:pt>
                <c:pt idx="1439">
                  <c:v>1.89E-3</c:v>
                </c:pt>
                <c:pt idx="1440">
                  <c:v>1.8580000000000001E-3</c:v>
                </c:pt>
                <c:pt idx="1441">
                  <c:v>1.828E-3</c:v>
                </c:pt>
                <c:pt idx="1442">
                  <c:v>1.799E-3</c:v>
                </c:pt>
                <c:pt idx="1443">
                  <c:v>1.7719999999999999E-3</c:v>
                </c:pt>
                <c:pt idx="1444">
                  <c:v>1.7459999999999999E-3</c:v>
                </c:pt>
                <c:pt idx="1445">
                  <c:v>1.722E-3</c:v>
                </c:pt>
                <c:pt idx="1446">
                  <c:v>1.699E-3</c:v>
                </c:pt>
                <c:pt idx="1447">
                  <c:v>1.6770000000000001E-3</c:v>
                </c:pt>
                <c:pt idx="1448">
                  <c:v>1.658E-3</c:v>
                </c:pt>
                <c:pt idx="1449">
                  <c:v>1.639E-3</c:v>
                </c:pt>
                <c:pt idx="1450">
                  <c:v>1.622E-3</c:v>
                </c:pt>
                <c:pt idx="1451">
                  <c:v>1.6069999999999999E-3</c:v>
                </c:pt>
                <c:pt idx="1452">
                  <c:v>1.593E-3</c:v>
                </c:pt>
                <c:pt idx="1453">
                  <c:v>1.58E-3</c:v>
                </c:pt>
                <c:pt idx="1454">
                  <c:v>1.5690000000000001E-3</c:v>
                </c:pt>
                <c:pt idx="1455">
                  <c:v>1.56E-3</c:v>
                </c:pt>
                <c:pt idx="1456">
                  <c:v>1.5510000000000001E-3</c:v>
                </c:pt>
                <c:pt idx="1457">
                  <c:v>1.5449999999999999E-3</c:v>
                </c:pt>
                <c:pt idx="1458">
                  <c:v>1.5399999999999999E-3</c:v>
                </c:pt>
                <c:pt idx="1459">
                  <c:v>1.536E-3</c:v>
                </c:pt>
                <c:pt idx="1460">
                  <c:v>1.534E-3</c:v>
                </c:pt>
                <c:pt idx="1461">
                  <c:v>1.5330000000000001E-3</c:v>
                </c:pt>
                <c:pt idx="1462">
                  <c:v>1.534E-3</c:v>
                </c:pt>
                <c:pt idx="1463">
                  <c:v>1.536E-3</c:v>
                </c:pt>
                <c:pt idx="1464">
                  <c:v>1.5399999999999999E-3</c:v>
                </c:pt>
                <c:pt idx="1465">
                  <c:v>1.5449999999999999E-3</c:v>
                </c:pt>
                <c:pt idx="1466">
                  <c:v>1.5510000000000001E-3</c:v>
                </c:pt>
                <c:pt idx="1467">
                  <c:v>1.56E-3</c:v>
                </c:pt>
                <c:pt idx="1468">
                  <c:v>1.5690000000000001E-3</c:v>
                </c:pt>
                <c:pt idx="1469">
                  <c:v>1.58E-3</c:v>
                </c:pt>
                <c:pt idx="1470">
                  <c:v>1.593E-3</c:v>
                </c:pt>
                <c:pt idx="1471">
                  <c:v>1.6069999999999999E-3</c:v>
                </c:pt>
                <c:pt idx="1472">
                  <c:v>1.622E-3</c:v>
                </c:pt>
                <c:pt idx="1473">
                  <c:v>1.639E-3</c:v>
                </c:pt>
                <c:pt idx="1474">
                  <c:v>1.658E-3</c:v>
                </c:pt>
                <c:pt idx="1475">
                  <c:v>1.6770000000000001E-3</c:v>
                </c:pt>
                <c:pt idx="1476">
                  <c:v>1.699E-3</c:v>
                </c:pt>
                <c:pt idx="1477">
                  <c:v>1.722E-3</c:v>
                </c:pt>
                <c:pt idx="1478">
                  <c:v>1.7459999999999999E-3</c:v>
                </c:pt>
                <c:pt idx="1479">
                  <c:v>1.7719999999999999E-3</c:v>
                </c:pt>
                <c:pt idx="1480">
                  <c:v>1.799E-3</c:v>
                </c:pt>
                <c:pt idx="1481">
                  <c:v>1.828E-3</c:v>
                </c:pt>
                <c:pt idx="1482">
                  <c:v>1.8580000000000001E-3</c:v>
                </c:pt>
                <c:pt idx="1483">
                  <c:v>1.89E-3</c:v>
                </c:pt>
                <c:pt idx="1484">
                  <c:v>1.923E-3</c:v>
                </c:pt>
                <c:pt idx="1485">
                  <c:v>1.957E-3</c:v>
                </c:pt>
                <c:pt idx="1486">
                  <c:v>1.993E-3</c:v>
                </c:pt>
                <c:pt idx="1487">
                  <c:v>2.0309999999999998E-3</c:v>
                </c:pt>
                <c:pt idx="1488">
                  <c:v>2.0699999999999998E-3</c:v>
                </c:pt>
                <c:pt idx="1489">
                  <c:v>2.111E-3</c:v>
                </c:pt>
                <c:pt idx="1490">
                  <c:v>2.1519999999999998E-3</c:v>
                </c:pt>
                <c:pt idx="1491">
                  <c:v>2.196E-3</c:v>
                </c:pt>
                <c:pt idx="1492">
                  <c:v>2.2409999999999999E-3</c:v>
                </c:pt>
                <c:pt idx="1493">
                  <c:v>2.287E-3</c:v>
                </c:pt>
                <c:pt idx="1494">
                  <c:v>2.3349999999999998E-3</c:v>
                </c:pt>
                <c:pt idx="1495">
                  <c:v>2.3839999999999998E-3</c:v>
                </c:pt>
                <c:pt idx="1496">
                  <c:v>2.3349999999999998E-3</c:v>
                </c:pt>
                <c:pt idx="1497">
                  <c:v>2.287E-3</c:v>
                </c:pt>
                <c:pt idx="1498">
                  <c:v>2.2409999999999999E-3</c:v>
                </c:pt>
                <c:pt idx="1499">
                  <c:v>2.196E-3</c:v>
                </c:pt>
                <c:pt idx="1500">
                  <c:v>2.1519999999999998E-3</c:v>
                </c:pt>
                <c:pt idx="1501">
                  <c:v>2.1099999999999999E-3</c:v>
                </c:pt>
                <c:pt idx="1502">
                  <c:v>2.0699999999999998E-3</c:v>
                </c:pt>
                <c:pt idx="1503">
                  <c:v>2.0309999999999998E-3</c:v>
                </c:pt>
                <c:pt idx="1504">
                  <c:v>1.993E-3</c:v>
                </c:pt>
                <c:pt idx="1505">
                  <c:v>1.957E-3</c:v>
                </c:pt>
                <c:pt idx="1506">
                  <c:v>1.923E-3</c:v>
                </c:pt>
                <c:pt idx="1507">
                  <c:v>1.89E-3</c:v>
                </c:pt>
                <c:pt idx="1508">
                  <c:v>1.8580000000000001E-3</c:v>
                </c:pt>
                <c:pt idx="1509">
                  <c:v>1.828E-3</c:v>
                </c:pt>
                <c:pt idx="1510">
                  <c:v>1.799E-3</c:v>
                </c:pt>
                <c:pt idx="1511">
                  <c:v>1.7719999999999999E-3</c:v>
                </c:pt>
                <c:pt idx="1512">
                  <c:v>1.7459999999999999E-3</c:v>
                </c:pt>
                <c:pt idx="1513">
                  <c:v>1.722E-3</c:v>
                </c:pt>
                <c:pt idx="1514">
                  <c:v>1.699E-3</c:v>
                </c:pt>
                <c:pt idx="1515">
                  <c:v>1.6770000000000001E-3</c:v>
                </c:pt>
                <c:pt idx="1516">
                  <c:v>1.658E-3</c:v>
                </c:pt>
                <c:pt idx="1517">
                  <c:v>1.639E-3</c:v>
                </c:pt>
                <c:pt idx="1518">
                  <c:v>1.622E-3</c:v>
                </c:pt>
                <c:pt idx="1519">
                  <c:v>1.6069999999999999E-3</c:v>
                </c:pt>
                <c:pt idx="1520">
                  <c:v>1.593E-3</c:v>
                </c:pt>
                <c:pt idx="1521">
                  <c:v>1.58E-3</c:v>
                </c:pt>
                <c:pt idx="1522">
                  <c:v>1.5690000000000001E-3</c:v>
                </c:pt>
                <c:pt idx="1523">
                  <c:v>1.56E-3</c:v>
                </c:pt>
                <c:pt idx="1524">
                  <c:v>1.5510000000000001E-3</c:v>
                </c:pt>
                <c:pt idx="1525">
                  <c:v>1.5449999999999999E-3</c:v>
                </c:pt>
                <c:pt idx="1526">
                  <c:v>1.5399999999999999E-3</c:v>
                </c:pt>
                <c:pt idx="1527">
                  <c:v>1.536E-3</c:v>
                </c:pt>
                <c:pt idx="1528">
                  <c:v>1.534E-3</c:v>
                </c:pt>
                <c:pt idx="1529">
                  <c:v>1.5330000000000001E-3</c:v>
                </c:pt>
                <c:pt idx="1530">
                  <c:v>1.534E-3</c:v>
                </c:pt>
                <c:pt idx="1531">
                  <c:v>1.536E-3</c:v>
                </c:pt>
                <c:pt idx="1532">
                  <c:v>1.5399999999999999E-3</c:v>
                </c:pt>
                <c:pt idx="1533">
                  <c:v>1.5449999999999999E-3</c:v>
                </c:pt>
                <c:pt idx="1534">
                  <c:v>1.5510000000000001E-3</c:v>
                </c:pt>
                <c:pt idx="1535">
                  <c:v>1.56E-3</c:v>
                </c:pt>
                <c:pt idx="1536">
                  <c:v>1.5690000000000001E-3</c:v>
                </c:pt>
                <c:pt idx="1537">
                  <c:v>1.58E-3</c:v>
                </c:pt>
                <c:pt idx="1538">
                  <c:v>1.593E-3</c:v>
                </c:pt>
                <c:pt idx="1539">
                  <c:v>1.6069999999999999E-3</c:v>
                </c:pt>
                <c:pt idx="1540">
                  <c:v>1.622E-3</c:v>
                </c:pt>
                <c:pt idx="1541">
                  <c:v>1.639E-3</c:v>
                </c:pt>
                <c:pt idx="1542">
                  <c:v>1.6570000000000001E-3</c:v>
                </c:pt>
                <c:pt idx="1543">
                  <c:v>1.6770000000000001E-3</c:v>
                </c:pt>
                <c:pt idx="1544">
                  <c:v>1.699E-3</c:v>
                </c:pt>
                <c:pt idx="1545">
                  <c:v>1.722E-3</c:v>
                </c:pt>
                <c:pt idx="1546">
                  <c:v>1.7459999999999999E-3</c:v>
                </c:pt>
                <c:pt idx="1547">
                  <c:v>1.7719999999999999E-3</c:v>
                </c:pt>
                <c:pt idx="1548">
                  <c:v>1.799E-3</c:v>
                </c:pt>
                <c:pt idx="1549">
                  <c:v>1.828E-3</c:v>
                </c:pt>
                <c:pt idx="1550">
                  <c:v>1.8580000000000001E-3</c:v>
                </c:pt>
                <c:pt idx="1551">
                  <c:v>1.89E-3</c:v>
                </c:pt>
                <c:pt idx="1552">
                  <c:v>1.923E-3</c:v>
                </c:pt>
                <c:pt idx="1553">
                  <c:v>1.957E-3</c:v>
                </c:pt>
                <c:pt idx="1554">
                  <c:v>1.993E-3</c:v>
                </c:pt>
                <c:pt idx="1555">
                  <c:v>2.0309999999999998E-3</c:v>
                </c:pt>
                <c:pt idx="1556">
                  <c:v>2.0699999999999998E-3</c:v>
                </c:pt>
                <c:pt idx="1557">
                  <c:v>2.1099999999999999E-3</c:v>
                </c:pt>
                <c:pt idx="1558">
                  <c:v>2.1519999999999998E-3</c:v>
                </c:pt>
                <c:pt idx="1559">
                  <c:v>2.196E-3</c:v>
                </c:pt>
                <c:pt idx="1560">
                  <c:v>2.2409999999999999E-3</c:v>
                </c:pt>
                <c:pt idx="1561">
                  <c:v>2.287E-3</c:v>
                </c:pt>
                <c:pt idx="1562">
                  <c:v>2.3349999999999998E-3</c:v>
                </c:pt>
                <c:pt idx="1563">
                  <c:v>2.3839999999999998E-3</c:v>
                </c:pt>
                <c:pt idx="1564">
                  <c:v>2.3349999999999998E-3</c:v>
                </c:pt>
                <c:pt idx="1565">
                  <c:v>2.287E-3</c:v>
                </c:pt>
                <c:pt idx="1566">
                  <c:v>2.2409999999999999E-3</c:v>
                </c:pt>
                <c:pt idx="1567">
                  <c:v>2.196E-3</c:v>
                </c:pt>
                <c:pt idx="1568">
                  <c:v>2.1519999999999998E-3</c:v>
                </c:pt>
                <c:pt idx="1569">
                  <c:v>2.1099999999999999E-3</c:v>
                </c:pt>
                <c:pt idx="1570">
                  <c:v>2.0699999999999998E-3</c:v>
                </c:pt>
                <c:pt idx="1571">
                  <c:v>2.0309999999999998E-3</c:v>
                </c:pt>
                <c:pt idx="1572">
                  <c:v>1.993E-3</c:v>
                </c:pt>
                <c:pt idx="1573">
                  <c:v>1.957E-3</c:v>
                </c:pt>
                <c:pt idx="1574">
                  <c:v>1.923E-3</c:v>
                </c:pt>
                <c:pt idx="1575">
                  <c:v>1.8890000000000001E-3</c:v>
                </c:pt>
                <c:pt idx="1576">
                  <c:v>1.8580000000000001E-3</c:v>
                </c:pt>
                <c:pt idx="1577">
                  <c:v>1.828E-3</c:v>
                </c:pt>
                <c:pt idx="1578">
                  <c:v>1.799E-3</c:v>
                </c:pt>
                <c:pt idx="1579">
                  <c:v>1.7719999999999999E-3</c:v>
                </c:pt>
                <c:pt idx="1580">
                  <c:v>1.7459999999999999E-3</c:v>
                </c:pt>
                <c:pt idx="1581">
                  <c:v>1.722E-3</c:v>
                </c:pt>
                <c:pt idx="1582">
                  <c:v>1.699E-3</c:v>
                </c:pt>
                <c:pt idx="1583">
                  <c:v>1.6770000000000001E-3</c:v>
                </c:pt>
                <c:pt idx="1584">
                  <c:v>1.658E-3</c:v>
                </c:pt>
                <c:pt idx="1585">
                  <c:v>1.639E-3</c:v>
                </c:pt>
                <c:pt idx="1586">
                  <c:v>1.622E-3</c:v>
                </c:pt>
                <c:pt idx="1587">
                  <c:v>1.6069999999999999E-3</c:v>
                </c:pt>
                <c:pt idx="1588">
                  <c:v>1.593E-3</c:v>
                </c:pt>
                <c:pt idx="1589">
                  <c:v>1.58E-3</c:v>
                </c:pt>
                <c:pt idx="1590">
                  <c:v>1.5690000000000001E-3</c:v>
                </c:pt>
                <c:pt idx="1591">
                  <c:v>1.56E-3</c:v>
                </c:pt>
                <c:pt idx="1592">
                  <c:v>1.5510000000000001E-3</c:v>
                </c:pt>
                <c:pt idx="1593">
                  <c:v>1.5449999999999999E-3</c:v>
                </c:pt>
                <c:pt idx="1594">
                  <c:v>1.5399999999999999E-3</c:v>
                </c:pt>
                <c:pt idx="1595">
                  <c:v>1.536E-3</c:v>
                </c:pt>
                <c:pt idx="1596">
                  <c:v>1.534E-3</c:v>
                </c:pt>
                <c:pt idx="1597">
                  <c:v>1.5330000000000001E-3</c:v>
                </c:pt>
                <c:pt idx="1598">
                  <c:v>1.534E-3</c:v>
                </c:pt>
                <c:pt idx="1599">
                  <c:v>1.536E-3</c:v>
                </c:pt>
                <c:pt idx="1600">
                  <c:v>1.5399999999999999E-3</c:v>
                </c:pt>
                <c:pt idx="1601">
                  <c:v>1.5449999999999999E-3</c:v>
                </c:pt>
                <c:pt idx="1602">
                  <c:v>1.5510000000000001E-3</c:v>
                </c:pt>
                <c:pt idx="1603">
                  <c:v>1.56E-3</c:v>
                </c:pt>
                <c:pt idx="1604">
                  <c:v>1.5690000000000001E-3</c:v>
                </c:pt>
                <c:pt idx="1605">
                  <c:v>1.58E-3</c:v>
                </c:pt>
                <c:pt idx="1606">
                  <c:v>1.593E-3</c:v>
                </c:pt>
                <c:pt idx="1607">
                  <c:v>1.6069999999999999E-3</c:v>
                </c:pt>
                <c:pt idx="1608">
                  <c:v>1.622E-3</c:v>
                </c:pt>
                <c:pt idx="1609">
                  <c:v>1.639E-3</c:v>
                </c:pt>
                <c:pt idx="1610">
                  <c:v>1.658E-3</c:v>
                </c:pt>
                <c:pt idx="1611">
                  <c:v>1.6770000000000001E-3</c:v>
                </c:pt>
                <c:pt idx="1612">
                  <c:v>1.699E-3</c:v>
                </c:pt>
                <c:pt idx="1613">
                  <c:v>1.722E-3</c:v>
                </c:pt>
                <c:pt idx="1614">
                  <c:v>1.7459999999999999E-3</c:v>
                </c:pt>
                <c:pt idx="1615">
                  <c:v>1.7719999999999999E-3</c:v>
                </c:pt>
                <c:pt idx="1616">
                  <c:v>1.799E-3</c:v>
                </c:pt>
                <c:pt idx="1617">
                  <c:v>1.828E-3</c:v>
                </c:pt>
                <c:pt idx="1618">
                  <c:v>1.8580000000000001E-3</c:v>
                </c:pt>
                <c:pt idx="1619">
                  <c:v>1.89E-3</c:v>
                </c:pt>
                <c:pt idx="1620">
                  <c:v>1.923E-3</c:v>
                </c:pt>
                <c:pt idx="1621">
                  <c:v>1.957E-3</c:v>
                </c:pt>
                <c:pt idx="1622">
                  <c:v>1.993E-3</c:v>
                </c:pt>
                <c:pt idx="1623">
                  <c:v>2.0309999999999998E-3</c:v>
                </c:pt>
                <c:pt idx="1624">
                  <c:v>2.0699999999999998E-3</c:v>
                </c:pt>
                <c:pt idx="1625">
                  <c:v>2.1099999999999999E-3</c:v>
                </c:pt>
                <c:pt idx="1626">
                  <c:v>2.1519999999999998E-3</c:v>
                </c:pt>
                <c:pt idx="1627">
                  <c:v>2.196E-3</c:v>
                </c:pt>
                <c:pt idx="1628">
                  <c:v>2.2409999999999999E-3</c:v>
                </c:pt>
                <c:pt idx="1629">
                  <c:v>2.287E-3</c:v>
                </c:pt>
                <c:pt idx="1630">
                  <c:v>2.3349999999999998E-3</c:v>
                </c:pt>
                <c:pt idx="1631">
                  <c:v>2.3839999999999998E-3</c:v>
                </c:pt>
                <c:pt idx="1632">
                  <c:v>2.3349999999999998E-3</c:v>
                </c:pt>
                <c:pt idx="1633">
                  <c:v>2.287E-3</c:v>
                </c:pt>
                <c:pt idx="1634">
                  <c:v>2.2409999999999999E-3</c:v>
                </c:pt>
                <c:pt idx="1635">
                  <c:v>2.196E-3</c:v>
                </c:pt>
                <c:pt idx="1636">
                  <c:v>2.1519999999999998E-3</c:v>
                </c:pt>
                <c:pt idx="1637">
                  <c:v>2.1099999999999999E-3</c:v>
                </c:pt>
                <c:pt idx="1638">
                  <c:v>2.0699999999999998E-3</c:v>
                </c:pt>
                <c:pt idx="1639">
                  <c:v>2.0309999999999998E-3</c:v>
                </c:pt>
                <c:pt idx="1640">
                  <c:v>1.993E-3</c:v>
                </c:pt>
                <c:pt idx="1641">
                  <c:v>1.957E-3</c:v>
                </c:pt>
                <c:pt idx="1642">
                  <c:v>1.923E-3</c:v>
                </c:pt>
                <c:pt idx="1643">
                  <c:v>1.8890000000000001E-3</c:v>
                </c:pt>
                <c:pt idx="1644">
                  <c:v>1.8580000000000001E-3</c:v>
                </c:pt>
                <c:pt idx="1645">
                  <c:v>1.828E-3</c:v>
                </c:pt>
                <c:pt idx="1646">
                  <c:v>1.799E-3</c:v>
                </c:pt>
                <c:pt idx="1647">
                  <c:v>1.7719999999999999E-3</c:v>
                </c:pt>
                <c:pt idx="1648">
                  <c:v>1.7459999999999999E-3</c:v>
                </c:pt>
                <c:pt idx="1649">
                  <c:v>1.722E-3</c:v>
                </c:pt>
                <c:pt idx="1650">
                  <c:v>1.699E-3</c:v>
                </c:pt>
                <c:pt idx="1651">
                  <c:v>1.6770000000000001E-3</c:v>
                </c:pt>
                <c:pt idx="1652">
                  <c:v>1.6570000000000001E-3</c:v>
                </c:pt>
                <c:pt idx="1653">
                  <c:v>1.639E-3</c:v>
                </c:pt>
                <c:pt idx="1654">
                  <c:v>1.622E-3</c:v>
                </c:pt>
                <c:pt idx="1655">
                  <c:v>1.6069999999999999E-3</c:v>
                </c:pt>
                <c:pt idx="1656">
                  <c:v>1.593E-3</c:v>
                </c:pt>
                <c:pt idx="1657">
                  <c:v>1.58E-3</c:v>
                </c:pt>
                <c:pt idx="1658">
                  <c:v>1.5690000000000001E-3</c:v>
                </c:pt>
                <c:pt idx="1659">
                  <c:v>1.56E-3</c:v>
                </c:pt>
                <c:pt idx="1660">
                  <c:v>1.5510000000000001E-3</c:v>
                </c:pt>
                <c:pt idx="1661">
                  <c:v>1.5449999999999999E-3</c:v>
                </c:pt>
                <c:pt idx="1662">
                  <c:v>1.5399999999999999E-3</c:v>
                </c:pt>
                <c:pt idx="1663">
                  <c:v>1.536E-3</c:v>
                </c:pt>
                <c:pt idx="1664">
                  <c:v>1.534E-3</c:v>
                </c:pt>
                <c:pt idx="1665">
                  <c:v>1.5330000000000001E-3</c:v>
                </c:pt>
                <c:pt idx="1666">
                  <c:v>1.534E-3</c:v>
                </c:pt>
                <c:pt idx="1667">
                  <c:v>1.536E-3</c:v>
                </c:pt>
                <c:pt idx="1668">
                  <c:v>1.5399999999999999E-3</c:v>
                </c:pt>
                <c:pt idx="1669">
                  <c:v>1.5449999999999999E-3</c:v>
                </c:pt>
                <c:pt idx="1670">
                  <c:v>1.5510000000000001E-3</c:v>
                </c:pt>
                <c:pt idx="1671">
                  <c:v>1.56E-3</c:v>
                </c:pt>
                <c:pt idx="1672">
                  <c:v>1.5690000000000001E-3</c:v>
                </c:pt>
                <c:pt idx="1673">
                  <c:v>1.58E-3</c:v>
                </c:pt>
                <c:pt idx="1674">
                  <c:v>1.593E-3</c:v>
                </c:pt>
                <c:pt idx="1675">
                  <c:v>1.6069999999999999E-3</c:v>
                </c:pt>
                <c:pt idx="1676">
                  <c:v>1.622E-3</c:v>
                </c:pt>
                <c:pt idx="1677">
                  <c:v>1.639E-3</c:v>
                </c:pt>
                <c:pt idx="1678">
                  <c:v>1.658E-3</c:v>
                </c:pt>
                <c:pt idx="1679">
                  <c:v>1.6770000000000001E-3</c:v>
                </c:pt>
                <c:pt idx="1680">
                  <c:v>1.699E-3</c:v>
                </c:pt>
                <c:pt idx="1681">
                  <c:v>1.722E-3</c:v>
                </c:pt>
                <c:pt idx="1682">
                  <c:v>1.7459999999999999E-3</c:v>
                </c:pt>
                <c:pt idx="1683">
                  <c:v>1.7719999999999999E-3</c:v>
                </c:pt>
                <c:pt idx="1684">
                  <c:v>1.799E-3</c:v>
                </c:pt>
                <c:pt idx="1685">
                  <c:v>1.828E-3</c:v>
                </c:pt>
                <c:pt idx="1686">
                  <c:v>1.8580000000000001E-3</c:v>
                </c:pt>
                <c:pt idx="1687">
                  <c:v>1.89E-3</c:v>
                </c:pt>
                <c:pt idx="1688">
                  <c:v>1.923E-3</c:v>
                </c:pt>
                <c:pt idx="1689">
                  <c:v>1.957E-3</c:v>
                </c:pt>
                <c:pt idx="1690">
                  <c:v>1.993E-3</c:v>
                </c:pt>
                <c:pt idx="1691">
                  <c:v>2.0309999999999998E-3</c:v>
                </c:pt>
                <c:pt idx="1692">
                  <c:v>2.0699999999999998E-3</c:v>
                </c:pt>
                <c:pt idx="1693">
                  <c:v>2.1099999999999999E-3</c:v>
                </c:pt>
                <c:pt idx="1694">
                  <c:v>2.1519999999999998E-3</c:v>
                </c:pt>
                <c:pt idx="1695">
                  <c:v>2.196E-3</c:v>
                </c:pt>
                <c:pt idx="1696">
                  <c:v>2.2409999999999999E-3</c:v>
                </c:pt>
                <c:pt idx="1697">
                  <c:v>2.287E-3</c:v>
                </c:pt>
                <c:pt idx="1698">
                  <c:v>2.3349999999999998E-3</c:v>
                </c:pt>
                <c:pt idx="1699">
                  <c:v>2.3839999999999998E-3</c:v>
                </c:pt>
                <c:pt idx="1700">
                  <c:v>2.3349999999999998E-3</c:v>
                </c:pt>
                <c:pt idx="1701">
                  <c:v>2.287E-3</c:v>
                </c:pt>
                <c:pt idx="1702">
                  <c:v>2.2409999999999999E-3</c:v>
                </c:pt>
                <c:pt idx="1703">
                  <c:v>2.196E-3</c:v>
                </c:pt>
                <c:pt idx="1704">
                  <c:v>2.1519999999999998E-3</c:v>
                </c:pt>
                <c:pt idx="1705">
                  <c:v>2.1099999999999999E-3</c:v>
                </c:pt>
                <c:pt idx="1706">
                  <c:v>2.0699999999999998E-3</c:v>
                </c:pt>
                <c:pt idx="1707">
                  <c:v>2.0309999999999998E-3</c:v>
                </c:pt>
                <c:pt idx="1708">
                  <c:v>1.993E-3</c:v>
                </c:pt>
                <c:pt idx="1709">
                  <c:v>1.957E-3</c:v>
                </c:pt>
                <c:pt idx="1710">
                  <c:v>1.923E-3</c:v>
                </c:pt>
                <c:pt idx="1711">
                  <c:v>1.89E-3</c:v>
                </c:pt>
                <c:pt idx="1712">
                  <c:v>1.8580000000000001E-3</c:v>
                </c:pt>
                <c:pt idx="1713">
                  <c:v>1.828E-3</c:v>
                </c:pt>
                <c:pt idx="1714">
                  <c:v>1.799E-3</c:v>
                </c:pt>
                <c:pt idx="1715">
                  <c:v>1.7719999999999999E-3</c:v>
                </c:pt>
                <c:pt idx="1716">
                  <c:v>1.7459999999999999E-3</c:v>
                </c:pt>
                <c:pt idx="1717">
                  <c:v>1.722E-3</c:v>
                </c:pt>
                <c:pt idx="1718">
                  <c:v>1.699E-3</c:v>
                </c:pt>
                <c:pt idx="1719">
                  <c:v>1.6770000000000001E-3</c:v>
                </c:pt>
                <c:pt idx="1720">
                  <c:v>1.658E-3</c:v>
                </c:pt>
                <c:pt idx="1721">
                  <c:v>1.639E-3</c:v>
                </c:pt>
                <c:pt idx="1722">
                  <c:v>1.622E-3</c:v>
                </c:pt>
                <c:pt idx="1723">
                  <c:v>1.6069999999999999E-3</c:v>
                </c:pt>
                <c:pt idx="1724">
                  <c:v>1.593E-3</c:v>
                </c:pt>
                <c:pt idx="1725">
                  <c:v>1.58E-3</c:v>
                </c:pt>
                <c:pt idx="1726">
                  <c:v>1.5690000000000001E-3</c:v>
                </c:pt>
                <c:pt idx="1727">
                  <c:v>1.56E-3</c:v>
                </c:pt>
                <c:pt idx="1728">
                  <c:v>1.5510000000000001E-3</c:v>
                </c:pt>
                <c:pt idx="1729">
                  <c:v>1.5449999999999999E-3</c:v>
                </c:pt>
                <c:pt idx="1730">
                  <c:v>1.5399999999999999E-3</c:v>
                </c:pt>
                <c:pt idx="1731">
                  <c:v>1.536E-3</c:v>
                </c:pt>
                <c:pt idx="1732">
                  <c:v>1.534E-3</c:v>
                </c:pt>
                <c:pt idx="1733">
                  <c:v>1.5330000000000001E-3</c:v>
                </c:pt>
                <c:pt idx="1734">
                  <c:v>1.534E-3</c:v>
                </c:pt>
                <c:pt idx="1735">
                  <c:v>1.536E-3</c:v>
                </c:pt>
                <c:pt idx="1736">
                  <c:v>1.5399999999999999E-3</c:v>
                </c:pt>
                <c:pt idx="1737">
                  <c:v>1.5449999999999999E-3</c:v>
                </c:pt>
                <c:pt idx="1738">
                  <c:v>1.5510000000000001E-3</c:v>
                </c:pt>
                <c:pt idx="1739">
                  <c:v>1.56E-3</c:v>
                </c:pt>
                <c:pt idx="1740">
                  <c:v>1.5690000000000001E-3</c:v>
                </c:pt>
                <c:pt idx="1741">
                  <c:v>1.58E-3</c:v>
                </c:pt>
                <c:pt idx="1742">
                  <c:v>1.593E-3</c:v>
                </c:pt>
                <c:pt idx="1743">
                  <c:v>1.6069999999999999E-3</c:v>
                </c:pt>
                <c:pt idx="1744">
                  <c:v>1.622E-3</c:v>
                </c:pt>
                <c:pt idx="1745">
                  <c:v>1.639E-3</c:v>
                </c:pt>
                <c:pt idx="1746">
                  <c:v>1.658E-3</c:v>
                </c:pt>
                <c:pt idx="1747">
                  <c:v>1.6770000000000001E-3</c:v>
                </c:pt>
                <c:pt idx="1748">
                  <c:v>1.699E-3</c:v>
                </c:pt>
                <c:pt idx="1749">
                  <c:v>1.722E-3</c:v>
                </c:pt>
                <c:pt idx="1750">
                  <c:v>1.7459999999999999E-3</c:v>
                </c:pt>
                <c:pt idx="1751">
                  <c:v>1.7719999999999999E-3</c:v>
                </c:pt>
                <c:pt idx="1752">
                  <c:v>1.799E-3</c:v>
                </c:pt>
                <c:pt idx="1753">
                  <c:v>1.828E-3</c:v>
                </c:pt>
                <c:pt idx="1754">
                  <c:v>1.8580000000000001E-3</c:v>
                </c:pt>
                <c:pt idx="1755">
                  <c:v>1.89E-3</c:v>
                </c:pt>
                <c:pt idx="1756">
                  <c:v>1.923E-3</c:v>
                </c:pt>
                <c:pt idx="1757">
                  <c:v>1.957E-3</c:v>
                </c:pt>
                <c:pt idx="1758">
                  <c:v>1.993E-3</c:v>
                </c:pt>
                <c:pt idx="1759">
                  <c:v>2.0309999999999998E-3</c:v>
                </c:pt>
                <c:pt idx="1760">
                  <c:v>2.0699999999999998E-3</c:v>
                </c:pt>
                <c:pt idx="1761">
                  <c:v>2.1099999999999999E-3</c:v>
                </c:pt>
                <c:pt idx="1762">
                  <c:v>2.1519999999999998E-3</c:v>
                </c:pt>
                <c:pt idx="1763">
                  <c:v>2.196E-3</c:v>
                </c:pt>
                <c:pt idx="1764">
                  <c:v>2.2409999999999999E-3</c:v>
                </c:pt>
                <c:pt idx="1765">
                  <c:v>2.287E-3</c:v>
                </c:pt>
                <c:pt idx="1766">
                  <c:v>2.3349999999999998E-3</c:v>
                </c:pt>
                <c:pt idx="1767">
                  <c:v>2.3839999999999998E-3</c:v>
                </c:pt>
                <c:pt idx="1768">
                  <c:v>2.3389999999999999E-3</c:v>
                </c:pt>
                <c:pt idx="1769">
                  <c:v>2.2950000000000002E-3</c:v>
                </c:pt>
                <c:pt idx="1770">
                  <c:v>2.2520000000000001E-3</c:v>
                </c:pt>
                <c:pt idx="1771">
                  <c:v>2.2109999999999999E-3</c:v>
                </c:pt>
                <c:pt idx="1772">
                  <c:v>2.1710000000000002E-3</c:v>
                </c:pt>
                <c:pt idx="1773">
                  <c:v>2.1329999999999999E-3</c:v>
                </c:pt>
                <c:pt idx="1774">
                  <c:v>2.0960000000000002E-3</c:v>
                </c:pt>
                <c:pt idx="1775">
                  <c:v>2.0600000000000002E-3</c:v>
                </c:pt>
                <c:pt idx="1776">
                  <c:v>2.0270000000000002E-3</c:v>
                </c:pt>
                <c:pt idx="1777">
                  <c:v>1.9940000000000001E-3</c:v>
                </c:pt>
                <c:pt idx="1778">
                  <c:v>1.9629999999999999E-3</c:v>
                </c:pt>
                <c:pt idx="1779">
                  <c:v>1.934E-3</c:v>
                </c:pt>
                <c:pt idx="1780">
                  <c:v>1.9059999999999999E-3</c:v>
                </c:pt>
                <c:pt idx="1781">
                  <c:v>1.879E-3</c:v>
                </c:pt>
                <c:pt idx="1782">
                  <c:v>1.854E-3</c:v>
                </c:pt>
                <c:pt idx="1783">
                  <c:v>1.8309999999999999E-3</c:v>
                </c:pt>
                <c:pt idx="1784">
                  <c:v>1.8090000000000001E-3</c:v>
                </c:pt>
                <c:pt idx="1785">
                  <c:v>1.7880000000000001E-3</c:v>
                </c:pt>
                <c:pt idx="1786">
                  <c:v>1.769E-3</c:v>
                </c:pt>
                <c:pt idx="1787">
                  <c:v>1.751E-3</c:v>
                </c:pt>
                <c:pt idx="1788">
                  <c:v>1.735E-3</c:v>
                </c:pt>
                <c:pt idx="1789">
                  <c:v>1.72E-3</c:v>
                </c:pt>
                <c:pt idx="1790">
                  <c:v>1.707E-3</c:v>
                </c:pt>
                <c:pt idx="1791">
                  <c:v>1.6949999999999999E-3</c:v>
                </c:pt>
                <c:pt idx="1792">
                  <c:v>1.6850000000000001E-3</c:v>
                </c:pt>
                <c:pt idx="1793">
                  <c:v>1.676E-3</c:v>
                </c:pt>
                <c:pt idx="1794">
                  <c:v>1.6689999999999999E-3</c:v>
                </c:pt>
                <c:pt idx="1795">
                  <c:v>1.663E-3</c:v>
                </c:pt>
                <c:pt idx="1796">
                  <c:v>1.658E-3</c:v>
                </c:pt>
                <c:pt idx="1797">
                  <c:v>1.655E-3</c:v>
                </c:pt>
                <c:pt idx="1798">
                  <c:v>1.6540000000000001E-3</c:v>
                </c:pt>
                <c:pt idx="1799">
                  <c:v>1.6540000000000001E-3</c:v>
                </c:pt>
                <c:pt idx="1800">
                  <c:v>1.655E-3</c:v>
                </c:pt>
                <c:pt idx="1801">
                  <c:v>1.658E-3</c:v>
                </c:pt>
                <c:pt idx="1802">
                  <c:v>1.663E-3</c:v>
                </c:pt>
                <c:pt idx="1803">
                  <c:v>1.6689999999999999E-3</c:v>
                </c:pt>
                <c:pt idx="1804">
                  <c:v>1.676E-3</c:v>
                </c:pt>
                <c:pt idx="1805">
                  <c:v>1.6850000000000001E-3</c:v>
                </c:pt>
                <c:pt idx="1806">
                  <c:v>1.6949999999999999E-3</c:v>
                </c:pt>
                <c:pt idx="1807">
                  <c:v>1.707E-3</c:v>
                </c:pt>
                <c:pt idx="1808">
                  <c:v>1.72E-3</c:v>
                </c:pt>
                <c:pt idx="1809">
                  <c:v>1.735E-3</c:v>
                </c:pt>
                <c:pt idx="1810">
                  <c:v>1.751E-3</c:v>
                </c:pt>
                <c:pt idx="1811">
                  <c:v>1.769E-3</c:v>
                </c:pt>
                <c:pt idx="1812">
                  <c:v>1.7880000000000001E-3</c:v>
                </c:pt>
                <c:pt idx="1813">
                  <c:v>1.8079999999999999E-3</c:v>
                </c:pt>
                <c:pt idx="1814">
                  <c:v>1.8309999999999999E-3</c:v>
                </c:pt>
                <c:pt idx="1815">
                  <c:v>1.854E-3</c:v>
                </c:pt>
                <c:pt idx="1816">
                  <c:v>1.879E-3</c:v>
                </c:pt>
                <c:pt idx="1817">
                  <c:v>1.9059999999999999E-3</c:v>
                </c:pt>
                <c:pt idx="1818">
                  <c:v>1.934E-3</c:v>
                </c:pt>
                <c:pt idx="1819">
                  <c:v>1.9629999999999999E-3</c:v>
                </c:pt>
                <c:pt idx="1820">
                  <c:v>1.9940000000000001E-3</c:v>
                </c:pt>
                <c:pt idx="1821">
                  <c:v>2.0270000000000002E-3</c:v>
                </c:pt>
                <c:pt idx="1822">
                  <c:v>2.0600000000000002E-3</c:v>
                </c:pt>
                <c:pt idx="1823">
                  <c:v>2.0960000000000002E-3</c:v>
                </c:pt>
                <c:pt idx="1824">
                  <c:v>2.1329999999999999E-3</c:v>
                </c:pt>
                <c:pt idx="1825">
                  <c:v>2.1710000000000002E-3</c:v>
                </c:pt>
                <c:pt idx="1826">
                  <c:v>2.2109999999999999E-3</c:v>
                </c:pt>
                <c:pt idx="1827">
                  <c:v>2.2520000000000001E-3</c:v>
                </c:pt>
                <c:pt idx="1828">
                  <c:v>2.2950000000000002E-3</c:v>
                </c:pt>
                <c:pt idx="1829">
                  <c:v>2.3389999999999999E-3</c:v>
                </c:pt>
                <c:pt idx="1830">
                  <c:v>2.3839999999999998E-3</c:v>
                </c:pt>
                <c:pt idx="1831">
                  <c:v>2.4229999999999998E-3</c:v>
                </c:pt>
                <c:pt idx="1832">
                  <c:v>2.464E-3</c:v>
                </c:pt>
                <c:pt idx="1833">
                  <c:v>2.506E-3</c:v>
                </c:pt>
                <c:pt idx="1834">
                  <c:v>2.5430000000000001E-3</c:v>
                </c:pt>
                <c:pt idx="1835">
                  <c:v>2.5820000000000001E-3</c:v>
                </c:pt>
                <c:pt idx="1836">
                  <c:v>2.5379999999999999E-3</c:v>
                </c:pt>
                <c:pt idx="1837">
                  <c:v>2.496E-3</c:v>
                </c:pt>
                <c:pt idx="1838">
                  <c:v>2.454E-3</c:v>
                </c:pt>
                <c:pt idx="1839">
                  <c:v>2.415E-3</c:v>
                </c:pt>
                <c:pt idx="1840">
                  <c:v>2.3770000000000002E-3</c:v>
                </c:pt>
                <c:pt idx="1841">
                  <c:v>2.3400000000000001E-3</c:v>
                </c:pt>
                <c:pt idx="1842">
                  <c:v>2.3050000000000002E-3</c:v>
                </c:pt>
                <c:pt idx="1843">
                  <c:v>2.271E-3</c:v>
                </c:pt>
                <c:pt idx="1844">
                  <c:v>2.2390000000000001E-3</c:v>
                </c:pt>
                <c:pt idx="1845">
                  <c:v>2.2079999999999999E-3</c:v>
                </c:pt>
                <c:pt idx="1846">
                  <c:v>2.1789999999999999E-3</c:v>
                </c:pt>
                <c:pt idx="1847">
                  <c:v>2.1510000000000001E-3</c:v>
                </c:pt>
                <c:pt idx="1848">
                  <c:v>2.1250000000000002E-3</c:v>
                </c:pt>
                <c:pt idx="1849">
                  <c:v>2.0999999999999999E-3</c:v>
                </c:pt>
                <c:pt idx="1850">
                  <c:v>2.0760000000000002E-3</c:v>
                </c:pt>
                <c:pt idx="1851">
                  <c:v>2.0539999999999998E-3</c:v>
                </c:pt>
                <c:pt idx="1852">
                  <c:v>2.0339999999999998E-3</c:v>
                </c:pt>
                <c:pt idx="1853">
                  <c:v>2.0149999999999999E-3</c:v>
                </c:pt>
                <c:pt idx="1854">
                  <c:v>1.9970000000000001E-3</c:v>
                </c:pt>
                <c:pt idx="1855">
                  <c:v>1.9810000000000001E-3</c:v>
                </c:pt>
                <c:pt idx="1856">
                  <c:v>1.967E-3</c:v>
                </c:pt>
                <c:pt idx="1857">
                  <c:v>1.954E-3</c:v>
                </c:pt>
                <c:pt idx="1858">
                  <c:v>1.9419999999999999E-3</c:v>
                </c:pt>
                <c:pt idx="1859">
                  <c:v>1.9319999999999999E-3</c:v>
                </c:pt>
                <c:pt idx="1860">
                  <c:v>1.923E-3</c:v>
                </c:pt>
                <c:pt idx="1861">
                  <c:v>1.916E-3</c:v>
                </c:pt>
                <c:pt idx="1862">
                  <c:v>1.91E-3</c:v>
                </c:pt>
                <c:pt idx="1863">
                  <c:v>1.9059999999999999E-3</c:v>
                </c:pt>
                <c:pt idx="1864">
                  <c:v>1.903E-3</c:v>
                </c:pt>
                <c:pt idx="1865">
                  <c:v>1.902E-3</c:v>
                </c:pt>
                <c:pt idx="1866">
                  <c:v>1.902E-3</c:v>
                </c:pt>
                <c:pt idx="1867">
                  <c:v>1.9040000000000001E-3</c:v>
                </c:pt>
                <c:pt idx="1868">
                  <c:v>1.9070000000000001E-3</c:v>
                </c:pt>
                <c:pt idx="1869">
                  <c:v>1.9109999999999999E-3</c:v>
                </c:pt>
                <c:pt idx="1870">
                  <c:v>1.9170000000000001E-3</c:v>
                </c:pt>
                <c:pt idx="1871">
                  <c:v>1.9250000000000001E-3</c:v>
                </c:pt>
                <c:pt idx="1872">
                  <c:v>1.934E-3</c:v>
                </c:pt>
                <c:pt idx="1873">
                  <c:v>1.944E-3</c:v>
                </c:pt>
                <c:pt idx="1874">
                  <c:v>1.9559999999999998E-3</c:v>
                </c:pt>
                <c:pt idx="1875">
                  <c:v>1.97E-3</c:v>
                </c:pt>
                <c:pt idx="1876">
                  <c:v>1.9840000000000001E-3</c:v>
                </c:pt>
                <c:pt idx="1877">
                  <c:v>2.0010000000000002E-3</c:v>
                </c:pt>
                <c:pt idx="1878">
                  <c:v>2.019E-3</c:v>
                </c:pt>
                <c:pt idx="1879">
                  <c:v>2.0379999999999999E-3</c:v>
                </c:pt>
                <c:pt idx="1880">
                  <c:v>2.0590000000000001E-3</c:v>
                </c:pt>
                <c:pt idx="1881">
                  <c:v>2.081E-3</c:v>
                </c:pt>
                <c:pt idx="1882">
                  <c:v>2.1050000000000001E-3</c:v>
                </c:pt>
                <c:pt idx="1883">
                  <c:v>2.1299999999999999E-3</c:v>
                </c:pt>
                <c:pt idx="1884">
                  <c:v>2.1570000000000001E-3</c:v>
                </c:pt>
                <c:pt idx="1885">
                  <c:v>2.1849999999999999E-3</c:v>
                </c:pt>
                <c:pt idx="1886">
                  <c:v>2.2139999999999998E-3</c:v>
                </c:pt>
                <c:pt idx="1887">
                  <c:v>2.245E-3</c:v>
                </c:pt>
                <c:pt idx="1888">
                  <c:v>2.2780000000000001E-3</c:v>
                </c:pt>
                <c:pt idx="1889">
                  <c:v>2.3119999999999998E-3</c:v>
                </c:pt>
                <c:pt idx="1890">
                  <c:v>2.3470000000000001E-3</c:v>
                </c:pt>
                <c:pt idx="1891">
                  <c:v>2.3839999999999998E-3</c:v>
                </c:pt>
                <c:pt idx="1892">
                  <c:v>2.4090000000000001E-3</c:v>
                </c:pt>
                <c:pt idx="1893">
                  <c:v>2.434E-3</c:v>
                </c:pt>
                <c:pt idx="1894">
                  <c:v>2.4620000000000002E-3</c:v>
                </c:pt>
                <c:pt idx="1895">
                  <c:v>2.49E-3</c:v>
                </c:pt>
                <c:pt idx="1896">
                  <c:v>2.5200000000000001E-3</c:v>
                </c:pt>
                <c:pt idx="1897">
                  <c:v>2.5439999999999998E-3</c:v>
                </c:pt>
                <c:pt idx="1898">
                  <c:v>2.5699999999999998E-3</c:v>
                </c:pt>
                <c:pt idx="1899">
                  <c:v>2.5959999999999998E-3</c:v>
                </c:pt>
                <c:pt idx="1900">
                  <c:v>2.6250000000000002E-3</c:v>
                </c:pt>
                <c:pt idx="1901">
                  <c:v>2.6540000000000001E-3</c:v>
                </c:pt>
                <c:pt idx="1902">
                  <c:v>2.6740000000000002E-3</c:v>
                </c:pt>
                <c:pt idx="1903">
                  <c:v>2.6949999999999999E-3</c:v>
                </c:pt>
                <c:pt idx="1904">
                  <c:v>2.6459999999999999E-3</c:v>
                </c:pt>
                <c:pt idx="1905">
                  <c:v>2.5990000000000002E-3</c:v>
                </c:pt>
                <c:pt idx="1906">
                  <c:v>2.5530000000000001E-3</c:v>
                </c:pt>
                <c:pt idx="1907">
                  <c:v>2.5089999999999999E-3</c:v>
                </c:pt>
                <c:pt idx="1908">
                  <c:v>2.4659999999999999E-3</c:v>
                </c:pt>
                <c:pt idx="1909">
                  <c:v>2.4239999999999999E-3</c:v>
                </c:pt>
                <c:pt idx="1910">
                  <c:v>2.3839999999999998E-3</c:v>
                </c:pt>
                <c:pt idx="1911">
                  <c:v>2.346E-3</c:v>
                </c:pt>
                <c:pt idx="1912">
                  <c:v>2.3089999999999999E-3</c:v>
                </c:pt>
                <c:pt idx="1913">
                  <c:v>2.2729999999999998E-3</c:v>
                </c:pt>
                <c:pt idx="1914">
                  <c:v>2.2390000000000001E-3</c:v>
                </c:pt>
                <c:pt idx="1915">
                  <c:v>2.2060000000000001E-3</c:v>
                </c:pt>
                <c:pt idx="1916">
                  <c:v>2.1749999999999999E-3</c:v>
                </c:pt>
                <c:pt idx="1917">
                  <c:v>2.1450000000000002E-3</c:v>
                </c:pt>
                <c:pt idx="1918">
                  <c:v>2.117E-3</c:v>
                </c:pt>
                <c:pt idx="1919">
                  <c:v>2.0899999999999998E-3</c:v>
                </c:pt>
                <c:pt idx="1920">
                  <c:v>2.065E-3</c:v>
                </c:pt>
                <c:pt idx="1921">
                  <c:v>2.0409999999999998E-3</c:v>
                </c:pt>
                <c:pt idx="1922">
                  <c:v>2.019E-3</c:v>
                </c:pt>
                <c:pt idx="1923">
                  <c:v>1.9980000000000002E-3</c:v>
                </c:pt>
                <c:pt idx="1924">
                  <c:v>1.9780000000000002E-3</c:v>
                </c:pt>
                <c:pt idx="1925">
                  <c:v>1.9599999999999999E-3</c:v>
                </c:pt>
                <c:pt idx="1926">
                  <c:v>1.944E-3</c:v>
                </c:pt>
                <c:pt idx="1927">
                  <c:v>1.9289999999999999E-3</c:v>
                </c:pt>
                <c:pt idx="1928">
                  <c:v>1.915E-3</c:v>
                </c:pt>
                <c:pt idx="1929">
                  <c:v>1.903E-3</c:v>
                </c:pt>
                <c:pt idx="1930">
                  <c:v>1.8929999999999999E-3</c:v>
                </c:pt>
                <c:pt idx="1931">
                  <c:v>1.884E-3</c:v>
                </c:pt>
                <c:pt idx="1932">
                  <c:v>1.8760000000000001E-3</c:v>
                </c:pt>
                <c:pt idx="1933">
                  <c:v>1.8699999999999999E-3</c:v>
                </c:pt>
                <c:pt idx="1934">
                  <c:v>1.8649999999999999E-3</c:v>
                </c:pt>
                <c:pt idx="1935">
                  <c:v>1.8619999999999999E-3</c:v>
                </c:pt>
                <c:pt idx="1936">
                  <c:v>1.8600000000000001E-3</c:v>
                </c:pt>
                <c:pt idx="1937">
                  <c:v>1.8600000000000001E-3</c:v>
                </c:pt>
                <c:pt idx="1938">
                  <c:v>1.861E-3</c:v>
                </c:pt>
                <c:pt idx="1939">
                  <c:v>1.864E-3</c:v>
                </c:pt>
                <c:pt idx="1940">
                  <c:v>1.8680000000000001E-3</c:v>
                </c:pt>
                <c:pt idx="1941">
                  <c:v>1.874E-3</c:v>
                </c:pt>
                <c:pt idx="1942">
                  <c:v>1.8810000000000001E-3</c:v>
                </c:pt>
                <c:pt idx="1943">
                  <c:v>1.8890000000000001E-3</c:v>
                </c:pt>
                <c:pt idx="1944">
                  <c:v>1.8990000000000001E-3</c:v>
                </c:pt>
                <c:pt idx="1945">
                  <c:v>1.9109999999999999E-3</c:v>
                </c:pt>
                <c:pt idx="1946">
                  <c:v>1.9239999999999999E-3</c:v>
                </c:pt>
                <c:pt idx="1947">
                  <c:v>1.9380000000000001E-3</c:v>
                </c:pt>
                <c:pt idx="1948">
                  <c:v>1.954E-3</c:v>
                </c:pt>
                <c:pt idx="1949">
                  <c:v>1.9719999999999998E-3</c:v>
                </c:pt>
                <c:pt idx="1950">
                  <c:v>1.9910000000000001E-3</c:v>
                </c:pt>
                <c:pt idx="1951">
                  <c:v>2.0110000000000002E-3</c:v>
                </c:pt>
                <c:pt idx="1952">
                  <c:v>2.0330000000000001E-3</c:v>
                </c:pt>
                <c:pt idx="1953">
                  <c:v>2.0560000000000001E-3</c:v>
                </c:pt>
                <c:pt idx="1954">
                  <c:v>2.081E-3</c:v>
                </c:pt>
                <c:pt idx="1955">
                  <c:v>2.1069999999999999E-3</c:v>
                </c:pt>
                <c:pt idx="1956">
                  <c:v>2.1350000000000002E-3</c:v>
                </c:pt>
                <c:pt idx="1957">
                  <c:v>2.1640000000000001E-3</c:v>
                </c:pt>
                <c:pt idx="1958">
                  <c:v>2.1779999999999998E-3</c:v>
                </c:pt>
                <c:pt idx="1959">
                  <c:v>2.1940000000000002E-3</c:v>
                </c:pt>
                <c:pt idx="1960">
                  <c:v>2.2109999999999999E-3</c:v>
                </c:pt>
                <c:pt idx="1961">
                  <c:v>2.2300000000000002E-3</c:v>
                </c:pt>
                <c:pt idx="1962">
                  <c:v>2.2499999999999998E-3</c:v>
                </c:pt>
                <c:pt idx="1963">
                  <c:v>2.2720000000000001E-3</c:v>
                </c:pt>
                <c:pt idx="1964">
                  <c:v>2.2950000000000002E-3</c:v>
                </c:pt>
                <c:pt idx="1965">
                  <c:v>2.3050000000000002E-3</c:v>
                </c:pt>
                <c:pt idx="1966">
                  <c:v>2.3159999999999999E-3</c:v>
                </c:pt>
                <c:pt idx="1967">
                  <c:v>2.33E-3</c:v>
                </c:pt>
                <c:pt idx="1968">
                  <c:v>2.3440000000000002E-3</c:v>
                </c:pt>
                <c:pt idx="1969">
                  <c:v>2.3609999999999998E-3</c:v>
                </c:pt>
                <c:pt idx="1970">
                  <c:v>2.372E-3</c:v>
                </c:pt>
                <c:pt idx="1971">
                  <c:v>2.3839999999999998E-3</c:v>
                </c:pt>
                <c:pt idx="1972">
                  <c:v>2.3440000000000002E-3</c:v>
                </c:pt>
                <c:pt idx="1973">
                  <c:v>2.3050000000000002E-3</c:v>
                </c:pt>
                <c:pt idx="1974">
                  <c:v>2.2680000000000001E-3</c:v>
                </c:pt>
                <c:pt idx="1975">
                  <c:v>2.232E-3</c:v>
                </c:pt>
                <c:pt idx="1976">
                  <c:v>2.1979999999999999E-3</c:v>
                </c:pt>
                <c:pt idx="1977">
                  <c:v>2.1649999999999998E-3</c:v>
                </c:pt>
                <c:pt idx="1978">
                  <c:v>2.134E-3</c:v>
                </c:pt>
                <c:pt idx="1979">
                  <c:v>2.104E-3</c:v>
                </c:pt>
                <c:pt idx="1980">
                  <c:v>2.0760000000000002E-3</c:v>
                </c:pt>
                <c:pt idx="1981">
                  <c:v>2.049E-3</c:v>
                </c:pt>
                <c:pt idx="1982">
                  <c:v>2.0230000000000001E-3</c:v>
                </c:pt>
                <c:pt idx="1983">
                  <c:v>1.9989999999999999E-3</c:v>
                </c:pt>
                <c:pt idx="1984">
                  <c:v>1.977E-3</c:v>
                </c:pt>
                <c:pt idx="1985">
                  <c:v>1.9559999999999998E-3</c:v>
                </c:pt>
                <c:pt idx="1986">
                  <c:v>1.936E-3</c:v>
                </c:pt>
                <c:pt idx="1987">
                  <c:v>1.918E-3</c:v>
                </c:pt>
                <c:pt idx="1988">
                  <c:v>1.9009999999999999E-3</c:v>
                </c:pt>
                <c:pt idx="1989">
                  <c:v>1.8860000000000001E-3</c:v>
                </c:pt>
                <c:pt idx="1990">
                  <c:v>1.872E-3</c:v>
                </c:pt>
                <c:pt idx="1991">
                  <c:v>1.8600000000000001E-3</c:v>
                </c:pt>
                <c:pt idx="1992">
                  <c:v>1.8489999999999999E-3</c:v>
                </c:pt>
                <c:pt idx="1993">
                  <c:v>1.8400000000000001E-3</c:v>
                </c:pt>
                <c:pt idx="1994">
                  <c:v>1.8320000000000001E-3</c:v>
                </c:pt>
                <c:pt idx="1995">
                  <c:v>1.8259999999999999E-3</c:v>
                </c:pt>
                <c:pt idx="1996">
                  <c:v>1.8209999999999999E-3</c:v>
                </c:pt>
                <c:pt idx="1997">
                  <c:v>1.818E-3</c:v>
                </c:pt>
                <c:pt idx="1998">
                  <c:v>1.8159999999999999E-3</c:v>
                </c:pt>
                <c:pt idx="1999">
                  <c:v>1.815E-3</c:v>
                </c:pt>
                <c:pt idx="2000">
                  <c:v>1.8159999999999999E-3</c:v>
                </c:pt>
                <c:pt idx="2001">
                  <c:v>1.8190000000000001E-3</c:v>
                </c:pt>
                <c:pt idx="2002">
                  <c:v>1.823E-3</c:v>
                </c:pt>
                <c:pt idx="2003">
                  <c:v>1.828E-3</c:v>
                </c:pt>
                <c:pt idx="2004">
                  <c:v>1.835E-3</c:v>
                </c:pt>
                <c:pt idx="2005">
                  <c:v>1.8439999999999999E-3</c:v>
                </c:pt>
                <c:pt idx="2006">
                  <c:v>1.854E-3</c:v>
                </c:pt>
                <c:pt idx="2007">
                  <c:v>1.8649999999999999E-3</c:v>
                </c:pt>
                <c:pt idx="2008">
                  <c:v>1.8779999999999999E-3</c:v>
                </c:pt>
                <c:pt idx="2009">
                  <c:v>1.892E-3</c:v>
                </c:pt>
                <c:pt idx="2010">
                  <c:v>1.908E-3</c:v>
                </c:pt>
                <c:pt idx="2011">
                  <c:v>1.9250000000000001E-3</c:v>
                </c:pt>
                <c:pt idx="2012">
                  <c:v>1.944E-3</c:v>
                </c:pt>
                <c:pt idx="2013">
                  <c:v>1.964E-3</c:v>
                </c:pt>
                <c:pt idx="2014">
                  <c:v>1.9859999999999999E-3</c:v>
                </c:pt>
                <c:pt idx="2015">
                  <c:v>2.0089999999999999E-3</c:v>
                </c:pt>
                <c:pt idx="2016">
                  <c:v>2.0330000000000001E-3</c:v>
                </c:pt>
                <c:pt idx="2017">
                  <c:v>2.0590000000000001E-3</c:v>
                </c:pt>
                <c:pt idx="2018">
                  <c:v>2.0869999999999999E-3</c:v>
                </c:pt>
                <c:pt idx="2019">
                  <c:v>2.1159999999999998E-3</c:v>
                </c:pt>
                <c:pt idx="2020">
                  <c:v>2.1250000000000002E-3</c:v>
                </c:pt>
                <c:pt idx="2021">
                  <c:v>2.1350000000000002E-3</c:v>
                </c:pt>
                <c:pt idx="2022">
                  <c:v>2.1459999999999999E-3</c:v>
                </c:pt>
                <c:pt idx="2023">
                  <c:v>2.16E-3</c:v>
                </c:pt>
                <c:pt idx="2024">
                  <c:v>2.1740000000000002E-3</c:v>
                </c:pt>
                <c:pt idx="2025">
                  <c:v>2.1900000000000001E-3</c:v>
                </c:pt>
                <c:pt idx="2026">
                  <c:v>2.199E-3</c:v>
                </c:pt>
                <c:pt idx="2027">
                  <c:v>2.209E-3</c:v>
                </c:pt>
                <c:pt idx="2028">
                  <c:v>2.2209999999999999E-3</c:v>
                </c:pt>
                <c:pt idx="2029">
                  <c:v>2.235E-3</c:v>
                </c:pt>
                <c:pt idx="2030">
                  <c:v>2.2490000000000001E-3</c:v>
                </c:pt>
                <c:pt idx="2031">
                  <c:v>2.2659999999999998E-3</c:v>
                </c:pt>
                <c:pt idx="2032">
                  <c:v>2.2759999999999998E-3</c:v>
                </c:pt>
                <c:pt idx="2033">
                  <c:v>2.2880000000000001E-3</c:v>
                </c:pt>
                <c:pt idx="2034">
                  <c:v>2.3019999999999998E-3</c:v>
                </c:pt>
                <c:pt idx="2035">
                  <c:v>2.317E-3</c:v>
                </c:pt>
                <c:pt idx="2036">
                  <c:v>2.333E-3</c:v>
                </c:pt>
                <c:pt idx="2037">
                  <c:v>2.349E-3</c:v>
                </c:pt>
                <c:pt idx="2038">
                  <c:v>2.366E-3</c:v>
                </c:pt>
                <c:pt idx="2039">
                  <c:v>2.3839999999999998E-3</c:v>
                </c:pt>
                <c:pt idx="2040">
                  <c:v>2.3500000000000001E-3</c:v>
                </c:pt>
                <c:pt idx="2041">
                  <c:v>2.3180000000000002E-3</c:v>
                </c:pt>
                <c:pt idx="2042">
                  <c:v>2.287E-3</c:v>
                </c:pt>
                <c:pt idx="2043">
                  <c:v>2.2569999999999999E-3</c:v>
                </c:pt>
                <c:pt idx="2044">
                  <c:v>2.2290000000000001E-3</c:v>
                </c:pt>
                <c:pt idx="2045">
                  <c:v>2.202E-3</c:v>
                </c:pt>
                <c:pt idx="2046">
                  <c:v>2.1770000000000001E-3</c:v>
                </c:pt>
                <c:pt idx="2047">
                  <c:v>2.153E-3</c:v>
                </c:pt>
                <c:pt idx="2048">
                  <c:v>2.1310000000000001E-3</c:v>
                </c:pt>
                <c:pt idx="2049">
                  <c:v>2.1099999999999999E-3</c:v>
                </c:pt>
                <c:pt idx="2050">
                  <c:v>2.0899999999999998E-3</c:v>
                </c:pt>
                <c:pt idx="2051">
                  <c:v>2.0720000000000001E-3</c:v>
                </c:pt>
                <c:pt idx="2052">
                  <c:v>2.0560000000000001E-3</c:v>
                </c:pt>
                <c:pt idx="2053">
                  <c:v>2.0409999999999998E-3</c:v>
                </c:pt>
                <c:pt idx="2054">
                  <c:v>2.0270000000000002E-3</c:v>
                </c:pt>
                <c:pt idx="2055">
                  <c:v>2.0149999999999999E-3</c:v>
                </c:pt>
                <c:pt idx="2056">
                  <c:v>2.0049999999999998E-3</c:v>
                </c:pt>
                <c:pt idx="2057">
                  <c:v>1.9959999999999999E-3</c:v>
                </c:pt>
                <c:pt idx="2058">
                  <c:v>1.9880000000000002E-3</c:v>
                </c:pt>
                <c:pt idx="2059">
                  <c:v>1.9819999999999998E-3</c:v>
                </c:pt>
                <c:pt idx="2060">
                  <c:v>1.977E-3</c:v>
                </c:pt>
                <c:pt idx="2061">
                  <c:v>1.9740000000000001E-3</c:v>
                </c:pt>
                <c:pt idx="2062">
                  <c:v>1.9729999999999999E-3</c:v>
                </c:pt>
                <c:pt idx="2063">
                  <c:v>1.9719999999999998E-3</c:v>
                </c:pt>
                <c:pt idx="2064">
                  <c:v>1.9740000000000001E-3</c:v>
                </c:pt>
                <c:pt idx="2065">
                  <c:v>1.9759999999999999E-3</c:v>
                </c:pt>
                <c:pt idx="2066">
                  <c:v>1.98E-3</c:v>
                </c:pt>
                <c:pt idx="2067">
                  <c:v>1.9859999999999999E-3</c:v>
                </c:pt>
                <c:pt idx="2068">
                  <c:v>1.993E-3</c:v>
                </c:pt>
                <c:pt idx="2069">
                  <c:v>2.0019999999999999E-3</c:v>
                </c:pt>
                <c:pt idx="2070">
                  <c:v>2.0119999999999999E-3</c:v>
                </c:pt>
                <c:pt idx="2071">
                  <c:v>2.0230000000000001E-3</c:v>
                </c:pt>
                <c:pt idx="2072">
                  <c:v>2.036E-3</c:v>
                </c:pt>
                <c:pt idx="2073">
                  <c:v>2.0509999999999999E-3</c:v>
                </c:pt>
                <c:pt idx="2074">
                  <c:v>2.0669999999999998E-3</c:v>
                </c:pt>
                <c:pt idx="2075">
                  <c:v>2.0839999999999999E-3</c:v>
                </c:pt>
                <c:pt idx="2076">
                  <c:v>2.1029999999999998E-3</c:v>
                </c:pt>
                <c:pt idx="2077">
                  <c:v>2.124E-3</c:v>
                </c:pt>
                <c:pt idx="2078">
                  <c:v>2.1459999999999999E-3</c:v>
                </c:pt>
                <c:pt idx="2079">
                  <c:v>2.1689999999999999E-3</c:v>
                </c:pt>
                <c:pt idx="2080">
                  <c:v>2.1789999999999999E-3</c:v>
                </c:pt>
                <c:pt idx="2081">
                  <c:v>2.1909999999999998E-3</c:v>
                </c:pt>
                <c:pt idx="2082">
                  <c:v>2.2039999999999998E-3</c:v>
                </c:pt>
                <c:pt idx="2083">
                  <c:v>2.2179999999999999E-3</c:v>
                </c:pt>
                <c:pt idx="2084">
                  <c:v>2.2339999999999999E-3</c:v>
                </c:pt>
                <c:pt idx="2085">
                  <c:v>2.2439999999999999E-3</c:v>
                </c:pt>
                <c:pt idx="2086">
                  <c:v>2.2550000000000001E-3</c:v>
                </c:pt>
                <c:pt idx="2087">
                  <c:v>2.2680000000000001E-3</c:v>
                </c:pt>
                <c:pt idx="2088">
                  <c:v>2.2820000000000002E-3</c:v>
                </c:pt>
                <c:pt idx="2089">
                  <c:v>2.297E-3</c:v>
                </c:pt>
                <c:pt idx="2090">
                  <c:v>2.3140000000000001E-3</c:v>
                </c:pt>
                <c:pt idx="2091">
                  <c:v>2.3219999999999998E-3</c:v>
                </c:pt>
                <c:pt idx="2092">
                  <c:v>2.3319999999999999E-3</c:v>
                </c:pt>
                <c:pt idx="2093">
                  <c:v>2.343E-3</c:v>
                </c:pt>
                <c:pt idx="2094">
                  <c:v>2.3549999999999999E-3</c:v>
                </c:pt>
                <c:pt idx="2095">
                  <c:v>2.369E-3</c:v>
                </c:pt>
                <c:pt idx="2096">
                  <c:v>2.3839999999999998E-3</c:v>
                </c:pt>
                <c:pt idx="2097">
                  <c:v>2.395E-3</c:v>
                </c:pt>
                <c:pt idx="2098">
                  <c:v>2.4069999999999999E-3</c:v>
                </c:pt>
                <c:pt idx="2099">
                  <c:v>2.421E-3</c:v>
                </c:pt>
                <c:pt idx="2100">
                  <c:v>2.431E-3</c:v>
                </c:pt>
                <c:pt idx="2101">
                  <c:v>2.4420000000000002E-3</c:v>
                </c:pt>
                <c:pt idx="2102">
                  <c:v>2.4550000000000002E-3</c:v>
                </c:pt>
                <c:pt idx="2103">
                  <c:v>2.4689999999999998E-3</c:v>
                </c:pt>
                <c:pt idx="2104">
                  <c:v>2.4840000000000001E-3</c:v>
                </c:pt>
                <c:pt idx="2105">
                  <c:v>2.4979999999999998E-3</c:v>
                </c:pt>
                <c:pt idx="2106">
                  <c:v>2.513E-3</c:v>
                </c:pt>
                <c:pt idx="2107">
                  <c:v>2.5300000000000001E-3</c:v>
                </c:pt>
                <c:pt idx="2108">
                  <c:v>2.5079999999999998E-3</c:v>
                </c:pt>
                <c:pt idx="2109">
                  <c:v>2.4870000000000001E-3</c:v>
                </c:pt>
                <c:pt idx="2110">
                  <c:v>2.4680000000000001E-3</c:v>
                </c:pt>
                <c:pt idx="2111">
                  <c:v>2.4499999999999999E-3</c:v>
                </c:pt>
                <c:pt idx="2112">
                  <c:v>2.434E-3</c:v>
                </c:pt>
                <c:pt idx="2113">
                  <c:v>2.4190000000000001E-3</c:v>
                </c:pt>
                <c:pt idx="2114">
                  <c:v>2.4060000000000002E-3</c:v>
                </c:pt>
                <c:pt idx="2115">
                  <c:v>2.3939999999999999E-3</c:v>
                </c:pt>
                <c:pt idx="2116">
                  <c:v>2.3839999999999998E-3</c:v>
                </c:pt>
                <c:pt idx="2117">
                  <c:v>2.3749999999999999E-3</c:v>
                </c:pt>
                <c:pt idx="2118">
                  <c:v>2.3679999999999999E-3</c:v>
                </c:pt>
                <c:pt idx="2119">
                  <c:v>2.362E-3</c:v>
                </c:pt>
                <c:pt idx="2120">
                  <c:v>2.3579999999999999E-3</c:v>
                </c:pt>
                <c:pt idx="2121">
                  <c:v>2.3549999999999999E-3</c:v>
                </c:pt>
                <c:pt idx="2122">
                  <c:v>2.3530000000000001E-3</c:v>
                </c:pt>
                <c:pt idx="2123">
                  <c:v>2.3530000000000001E-3</c:v>
                </c:pt>
                <c:pt idx="2124">
                  <c:v>2.3549999999999999E-3</c:v>
                </c:pt>
                <c:pt idx="2125">
                  <c:v>2.3579999999999999E-3</c:v>
                </c:pt>
                <c:pt idx="2126">
                  <c:v>2.362E-3</c:v>
                </c:pt>
                <c:pt idx="2127">
                  <c:v>2.3679999999999999E-3</c:v>
                </c:pt>
                <c:pt idx="2128">
                  <c:v>2.3760000000000001E-3</c:v>
                </c:pt>
                <c:pt idx="2129">
                  <c:v>2.3839999999999998E-3</c:v>
                </c:pt>
                <c:pt idx="2130">
                  <c:v>2.385E-3</c:v>
                </c:pt>
                <c:pt idx="2131">
                  <c:v>2.3879999999999999E-3</c:v>
                </c:pt>
                <c:pt idx="2132">
                  <c:v>2.3909999999999999E-3</c:v>
                </c:pt>
                <c:pt idx="2133">
                  <c:v>2.3969999999999998E-3</c:v>
                </c:pt>
                <c:pt idx="2134">
                  <c:v>2.4030000000000002E-3</c:v>
                </c:pt>
                <c:pt idx="2135">
                  <c:v>2.4120000000000001E-3</c:v>
                </c:pt>
                <c:pt idx="2136">
                  <c:v>2.415E-3</c:v>
                </c:pt>
                <c:pt idx="2137">
                  <c:v>2.4199999999999998E-3</c:v>
                </c:pt>
                <c:pt idx="2138">
                  <c:v>2.4260000000000002E-3</c:v>
                </c:pt>
                <c:pt idx="2139">
                  <c:v>2.434E-3</c:v>
                </c:pt>
                <c:pt idx="2140">
                  <c:v>2.4429999999999999E-3</c:v>
                </c:pt>
                <c:pt idx="2141">
                  <c:v>2.447E-3</c:v>
                </c:pt>
                <c:pt idx="2142">
                  <c:v>2.4529999999999999E-3</c:v>
                </c:pt>
                <c:pt idx="2143">
                  <c:v>2.4599999999999999E-3</c:v>
                </c:pt>
                <c:pt idx="2144">
                  <c:v>2.4580000000000001E-3</c:v>
                </c:pt>
                <c:pt idx="2145">
                  <c:v>2.4559999999999998E-3</c:v>
                </c:pt>
                <c:pt idx="2146">
                  <c:v>2.457E-3</c:v>
                </c:pt>
                <c:pt idx="2147">
                  <c:v>2.4529999999999999E-3</c:v>
                </c:pt>
                <c:pt idx="2148">
                  <c:v>2.4510000000000001E-3</c:v>
                </c:pt>
                <c:pt idx="2149">
                  <c:v>2.4499999999999999E-3</c:v>
                </c:pt>
                <c:pt idx="2150">
                  <c:v>2.4499999999999999E-3</c:v>
                </c:pt>
                <c:pt idx="2151">
                  <c:v>2.4459999999999998E-3</c:v>
                </c:pt>
                <c:pt idx="2152">
                  <c:v>2.4420000000000002E-3</c:v>
                </c:pt>
                <c:pt idx="2153">
                  <c:v>2.4399999999999999E-3</c:v>
                </c:pt>
                <c:pt idx="2154">
                  <c:v>2.4399999999999999E-3</c:v>
                </c:pt>
                <c:pt idx="2155">
                  <c:v>2.441E-3</c:v>
                </c:pt>
                <c:pt idx="2156">
                  <c:v>2.4429999999999999E-3</c:v>
                </c:pt>
                <c:pt idx="2157">
                  <c:v>2.447E-3</c:v>
                </c:pt>
                <c:pt idx="2158">
                  <c:v>2.4390000000000002E-3</c:v>
                </c:pt>
                <c:pt idx="2159">
                  <c:v>2.4320000000000001E-3</c:v>
                </c:pt>
                <c:pt idx="2160">
                  <c:v>2.4260000000000002E-3</c:v>
                </c:pt>
                <c:pt idx="2161">
                  <c:v>2.4220000000000001E-3</c:v>
                </c:pt>
                <c:pt idx="2162">
                  <c:v>2.4199999999999998E-3</c:v>
                </c:pt>
                <c:pt idx="2163">
                  <c:v>2.4190000000000001E-3</c:v>
                </c:pt>
                <c:pt idx="2164">
                  <c:v>2.4190000000000001E-3</c:v>
                </c:pt>
                <c:pt idx="2165">
                  <c:v>2.421E-3</c:v>
                </c:pt>
                <c:pt idx="2166">
                  <c:v>2.4239999999999999E-3</c:v>
                </c:pt>
                <c:pt idx="2167">
                  <c:v>2.4250000000000001E-3</c:v>
                </c:pt>
                <c:pt idx="2168">
                  <c:v>2.4269999999999999E-3</c:v>
                </c:pt>
                <c:pt idx="2169">
                  <c:v>2.431E-3</c:v>
                </c:pt>
                <c:pt idx="2170">
                  <c:v>2.4359999999999998E-3</c:v>
                </c:pt>
                <c:pt idx="2171">
                  <c:v>2.4420000000000002E-3</c:v>
                </c:pt>
                <c:pt idx="2172">
                  <c:v>2.4510000000000001E-3</c:v>
                </c:pt>
                <c:pt idx="2173">
                  <c:v>2.4599999999999999E-3</c:v>
                </c:pt>
                <c:pt idx="2174">
                  <c:v>2.4710000000000001E-3</c:v>
                </c:pt>
                <c:pt idx="2175">
                  <c:v>2.4840000000000001E-3</c:v>
                </c:pt>
                <c:pt idx="2176">
                  <c:v>2.467E-3</c:v>
                </c:pt>
                <c:pt idx="2177">
                  <c:v>2.4510000000000001E-3</c:v>
                </c:pt>
                <c:pt idx="2178">
                  <c:v>2.4369999999999999E-3</c:v>
                </c:pt>
                <c:pt idx="2179">
                  <c:v>2.4250000000000001E-3</c:v>
                </c:pt>
                <c:pt idx="2180">
                  <c:v>2.4139999999999999E-3</c:v>
                </c:pt>
                <c:pt idx="2181">
                  <c:v>2.405E-3</c:v>
                </c:pt>
                <c:pt idx="2182">
                  <c:v>2.3960000000000001E-3</c:v>
                </c:pt>
                <c:pt idx="2183">
                  <c:v>2.3900000000000002E-3</c:v>
                </c:pt>
                <c:pt idx="2184">
                  <c:v>2.385E-3</c:v>
                </c:pt>
                <c:pt idx="2185">
                  <c:v>2.3809999999999999E-3</c:v>
                </c:pt>
                <c:pt idx="2186">
                  <c:v>2.379E-3</c:v>
                </c:pt>
                <c:pt idx="2187">
                  <c:v>2.3779999999999999E-3</c:v>
                </c:pt>
                <c:pt idx="2188">
                  <c:v>2.379E-3</c:v>
                </c:pt>
                <c:pt idx="2189">
                  <c:v>2.382E-3</c:v>
                </c:pt>
                <c:pt idx="2190">
                  <c:v>2.385E-3</c:v>
                </c:pt>
                <c:pt idx="2191">
                  <c:v>2.3909999999999999E-3</c:v>
                </c:pt>
                <c:pt idx="2192">
                  <c:v>2.3890000000000001E-3</c:v>
                </c:pt>
                <c:pt idx="2193">
                  <c:v>2.3879999999999999E-3</c:v>
                </c:pt>
                <c:pt idx="2194">
                  <c:v>2.3900000000000002E-3</c:v>
                </c:pt>
                <c:pt idx="2195">
                  <c:v>2.3860000000000001E-3</c:v>
                </c:pt>
                <c:pt idx="2196">
                  <c:v>2.385E-3</c:v>
                </c:pt>
                <c:pt idx="2197">
                  <c:v>2.3839999999999998E-3</c:v>
                </c:pt>
                <c:pt idx="2198">
                  <c:v>2.379E-3</c:v>
                </c:pt>
                <c:pt idx="2199">
                  <c:v>2.3749999999999999E-3</c:v>
                </c:pt>
                <c:pt idx="2200">
                  <c:v>2.372E-3</c:v>
                </c:pt>
                <c:pt idx="2201">
                  <c:v>2.3700000000000001E-3</c:v>
                </c:pt>
                <c:pt idx="2202">
                  <c:v>2.3709999999999998E-3</c:v>
                </c:pt>
                <c:pt idx="2203">
                  <c:v>2.372E-3</c:v>
                </c:pt>
                <c:pt idx="2204">
                  <c:v>2.3600000000000001E-3</c:v>
                </c:pt>
                <c:pt idx="2205">
                  <c:v>2.349E-3</c:v>
                </c:pt>
                <c:pt idx="2206">
                  <c:v>2.3400000000000001E-3</c:v>
                </c:pt>
                <c:pt idx="2207">
                  <c:v>2.3319999999999999E-3</c:v>
                </c:pt>
                <c:pt idx="2208">
                  <c:v>2.3249999999999998E-3</c:v>
                </c:pt>
                <c:pt idx="2209">
                  <c:v>2.32E-3</c:v>
                </c:pt>
                <c:pt idx="2210">
                  <c:v>2.317E-3</c:v>
                </c:pt>
                <c:pt idx="2211">
                  <c:v>2.3149999999999998E-3</c:v>
                </c:pt>
                <c:pt idx="2212">
                  <c:v>2.3140000000000001E-3</c:v>
                </c:pt>
                <c:pt idx="2213">
                  <c:v>2.3149999999999998E-3</c:v>
                </c:pt>
                <c:pt idx="2214">
                  <c:v>2.31E-3</c:v>
                </c:pt>
                <c:pt idx="2215">
                  <c:v>2.307E-3</c:v>
                </c:pt>
                <c:pt idx="2216">
                  <c:v>2.3050000000000002E-3</c:v>
                </c:pt>
                <c:pt idx="2217">
                  <c:v>2.3019999999999998E-3</c:v>
                </c:pt>
                <c:pt idx="2218">
                  <c:v>2.3010000000000001E-3</c:v>
                </c:pt>
                <c:pt idx="2219">
                  <c:v>2.3010000000000001E-3</c:v>
                </c:pt>
                <c:pt idx="2220">
                  <c:v>2.294E-3</c:v>
                </c:pt>
                <c:pt idx="2221">
                  <c:v>2.2880000000000001E-3</c:v>
                </c:pt>
                <c:pt idx="2222">
                  <c:v>2.284E-3</c:v>
                </c:pt>
                <c:pt idx="2223">
                  <c:v>2.2820000000000002E-3</c:v>
                </c:pt>
                <c:pt idx="2224">
                  <c:v>2.2759999999999998E-3</c:v>
                </c:pt>
                <c:pt idx="2225">
                  <c:v>2.271E-3</c:v>
                </c:pt>
                <c:pt idx="2226">
                  <c:v>2.2690000000000002E-3</c:v>
                </c:pt>
                <c:pt idx="2227">
                  <c:v>2.2669999999999999E-3</c:v>
                </c:pt>
                <c:pt idx="2228">
                  <c:v>2.2669999999999999E-3</c:v>
                </c:pt>
                <c:pt idx="2229">
                  <c:v>2.2690000000000002E-3</c:v>
                </c:pt>
                <c:pt idx="2230">
                  <c:v>2.2720000000000001E-3</c:v>
                </c:pt>
                <c:pt idx="2231">
                  <c:v>2.2769999999999999E-3</c:v>
                </c:pt>
                <c:pt idx="2232">
                  <c:v>2.2829999999999999E-3</c:v>
                </c:pt>
                <c:pt idx="2233">
                  <c:v>2.2899999999999999E-3</c:v>
                </c:pt>
                <c:pt idx="2234">
                  <c:v>2.2989999999999998E-3</c:v>
                </c:pt>
                <c:pt idx="2235">
                  <c:v>2.3089999999999999E-3</c:v>
                </c:pt>
                <c:pt idx="2236">
                  <c:v>2.3210000000000001E-3</c:v>
                </c:pt>
                <c:pt idx="2237">
                  <c:v>2.3349999999999998E-3</c:v>
                </c:pt>
                <c:pt idx="2238">
                  <c:v>2.349E-3</c:v>
                </c:pt>
                <c:pt idx="2239">
                  <c:v>2.366E-3</c:v>
                </c:pt>
                <c:pt idx="2240">
                  <c:v>2.3839999999999998E-3</c:v>
                </c:pt>
                <c:pt idx="2241">
                  <c:v>2.4030000000000002E-3</c:v>
                </c:pt>
                <c:pt idx="2242">
                  <c:v>2.4239999999999999E-3</c:v>
                </c:pt>
                <c:pt idx="2243">
                  <c:v>2.4459999999999998E-3</c:v>
                </c:pt>
                <c:pt idx="2244">
                  <c:v>2.4390000000000002E-3</c:v>
                </c:pt>
                <c:pt idx="2245">
                  <c:v>2.4329999999999998E-3</c:v>
                </c:pt>
                <c:pt idx="2246">
                  <c:v>2.4290000000000002E-3</c:v>
                </c:pt>
                <c:pt idx="2247">
                  <c:v>2.4260000000000002E-3</c:v>
                </c:pt>
                <c:pt idx="2248">
                  <c:v>2.4250000000000001E-3</c:v>
                </c:pt>
                <c:pt idx="2249">
                  <c:v>2.4160000000000002E-3</c:v>
                </c:pt>
                <c:pt idx="2250">
                  <c:v>2.408E-3</c:v>
                </c:pt>
                <c:pt idx="2251">
                  <c:v>2.4020000000000001E-3</c:v>
                </c:pt>
                <c:pt idx="2252">
                  <c:v>2.398E-3</c:v>
                </c:pt>
                <c:pt idx="2253">
                  <c:v>2.3939999999999999E-3</c:v>
                </c:pt>
                <c:pt idx="2254">
                  <c:v>2.3930000000000002E-3</c:v>
                </c:pt>
                <c:pt idx="2255">
                  <c:v>2.385E-3</c:v>
                </c:pt>
                <c:pt idx="2256">
                  <c:v>2.3779999999999999E-3</c:v>
                </c:pt>
                <c:pt idx="2257">
                  <c:v>2.3730000000000001E-3</c:v>
                </c:pt>
                <c:pt idx="2258">
                  <c:v>2.3700000000000001E-3</c:v>
                </c:pt>
                <c:pt idx="2259">
                  <c:v>2.3679999999999999E-3</c:v>
                </c:pt>
                <c:pt idx="2260">
                  <c:v>2.3630000000000001E-3</c:v>
                </c:pt>
                <c:pt idx="2261">
                  <c:v>2.3609999999999998E-3</c:v>
                </c:pt>
                <c:pt idx="2262">
                  <c:v>2.3600000000000001E-3</c:v>
                </c:pt>
                <c:pt idx="2263">
                  <c:v>2.3600000000000001E-3</c:v>
                </c:pt>
                <c:pt idx="2264">
                  <c:v>2.362E-3</c:v>
                </c:pt>
                <c:pt idx="2265">
                  <c:v>2.3649999999999999E-3</c:v>
                </c:pt>
                <c:pt idx="2266">
                  <c:v>2.3700000000000001E-3</c:v>
                </c:pt>
                <c:pt idx="2267">
                  <c:v>2.3760000000000001E-3</c:v>
                </c:pt>
                <c:pt idx="2268">
                  <c:v>2.3709999999999998E-3</c:v>
                </c:pt>
                <c:pt idx="2269">
                  <c:v>2.3670000000000002E-3</c:v>
                </c:pt>
                <c:pt idx="2270">
                  <c:v>2.3640000000000002E-3</c:v>
                </c:pt>
                <c:pt idx="2271">
                  <c:v>2.3630000000000001E-3</c:v>
                </c:pt>
                <c:pt idx="2272">
                  <c:v>2.3640000000000002E-3</c:v>
                </c:pt>
                <c:pt idx="2273">
                  <c:v>2.366E-3</c:v>
                </c:pt>
                <c:pt idx="2274">
                  <c:v>2.369E-3</c:v>
                </c:pt>
                <c:pt idx="2275">
                  <c:v>2.3600000000000001E-3</c:v>
                </c:pt>
                <c:pt idx="2276">
                  <c:v>2.3509999999999998E-3</c:v>
                </c:pt>
                <c:pt idx="2277">
                  <c:v>2.3449999999999999E-3</c:v>
                </c:pt>
                <c:pt idx="2278">
                  <c:v>2.3400000000000001E-3</c:v>
                </c:pt>
                <c:pt idx="2279">
                  <c:v>2.336E-3</c:v>
                </c:pt>
                <c:pt idx="2280">
                  <c:v>2.3340000000000001E-3</c:v>
                </c:pt>
                <c:pt idx="2281">
                  <c:v>2.333E-3</c:v>
                </c:pt>
                <c:pt idx="2282">
                  <c:v>2.32E-3</c:v>
                </c:pt>
                <c:pt idx="2283">
                  <c:v>2.3089999999999999E-3</c:v>
                </c:pt>
                <c:pt idx="2284">
                  <c:v>2.2989999999999998E-3</c:v>
                </c:pt>
                <c:pt idx="2285">
                  <c:v>2.2910000000000001E-3</c:v>
                </c:pt>
                <c:pt idx="2286">
                  <c:v>2.284E-3</c:v>
                </c:pt>
                <c:pt idx="2287">
                  <c:v>2.2780000000000001E-3</c:v>
                </c:pt>
                <c:pt idx="2288">
                  <c:v>2.274E-3</c:v>
                </c:pt>
                <c:pt idx="2289">
                  <c:v>2.2720000000000001E-3</c:v>
                </c:pt>
                <c:pt idx="2290">
                  <c:v>2.271E-3</c:v>
                </c:pt>
                <c:pt idx="2291">
                  <c:v>2.2720000000000001E-3</c:v>
                </c:pt>
                <c:pt idx="2292">
                  <c:v>2.2729999999999998E-3</c:v>
                </c:pt>
                <c:pt idx="2293">
                  <c:v>2.2769999999999999E-3</c:v>
                </c:pt>
                <c:pt idx="2294">
                  <c:v>2.2820000000000002E-3</c:v>
                </c:pt>
                <c:pt idx="2295">
                  <c:v>2.2880000000000001E-3</c:v>
                </c:pt>
                <c:pt idx="2296">
                  <c:v>2.2959999999999999E-3</c:v>
                </c:pt>
                <c:pt idx="2297">
                  <c:v>2.3050000000000002E-3</c:v>
                </c:pt>
                <c:pt idx="2298">
                  <c:v>2.3159999999999999E-3</c:v>
                </c:pt>
                <c:pt idx="2299">
                  <c:v>2.3280000000000002E-3</c:v>
                </c:pt>
                <c:pt idx="2300">
                  <c:v>2.3419999999999999E-3</c:v>
                </c:pt>
                <c:pt idx="2301">
                  <c:v>2.3570000000000002E-3</c:v>
                </c:pt>
                <c:pt idx="2302">
                  <c:v>2.3739999999999998E-3</c:v>
                </c:pt>
                <c:pt idx="2303">
                  <c:v>2.392E-3</c:v>
                </c:pt>
                <c:pt idx="2304">
                  <c:v>2.4120000000000001E-3</c:v>
                </c:pt>
                <c:pt idx="2305">
                  <c:v>2.4329999999999998E-3</c:v>
                </c:pt>
                <c:pt idx="2306">
                  <c:v>2.4559999999999998E-3</c:v>
                </c:pt>
                <c:pt idx="2307">
                  <c:v>2.48E-3</c:v>
                </c:pt>
                <c:pt idx="2308">
                  <c:v>2.5049999999999998E-3</c:v>
                </c:pt>
                <c:pt idx="2309">
                  <c:v>2.532E-3</c:v>
                </c:pt>
                <c:pt idx="2310">
                  <c:v>2.5609999999999999E-3</c:v>
                </c:pt>
                <c:pt idx="2311">
                  <c:v>2.5899999999999999E-3</c:v>
                </c:pt>
                <c:pt idx="2312">
                  <c:v>2.5959999999999998E-3</c:v>
                </c:pt>
                <c:pt idx="2313">
                  <c:v>2.5820000000000001E-3</c:v>
                </c:pt>
                <c:pt idx="2314">
                  <c:v>2.5690000000000001E-3</c:v>
                </c:pt>
                <c:pt idx="2315">
                  <c:v>2.5579999999999999E-3</c:v>
                </c:pt>
                <c:pt idx="2316">
                  <c:v>2.5479999999999999E-3</c:v>
                </c:pt>
                <c:pt idx="2317">
                  <c:v>2.539E-3</c:v>
                </c:pt>
                <c:pt idx="2318">
                  <c:v>2.5309999999999998E-3</c:v>
                </c:pt>
                <c:pt idx="2319">
                  <c:v>2.5209999999999998E-3</c:v>
                </c:pt>
                <c:pt idx="2320">
                  <c:v>2.5119999999999999E-3</c:v>
                </c:pt>
                <c:pt idx="2321">
                  <c:v>2.5049999999999998E-3</c:v>
                </c:pt>
                <c:pt idx="2322">
                  <c:v>2.4989999999999999E-3</c:v>
                </c:pt>
                <c:pt idx="2323">
                  <c:v>2.4940000000000001E-3</c:v>
                </c:pt>
                <c:pt idx="2324">
                  <c:v>2.483E-3</c:v>
                </c:pt>
                <c:pt idx="2325">
                  <c:v>2.4729999999999999E-3</c:v>
                </c:pt>
                <c:pt idx="2326">
                  <c:v>2.4650000000000002E-3</c:v>
                </c:pt>
                <c:pt idx="2327">
                  <c:v>2.457E-3</c:v>
                </c:pt>
                <c:pt idx="2328">
                  <c:v>2.4520000000000002E-3</c:v>
                </c:pt>
                <c:pt idx="2329">
                  <c:v>2.4369999999999999E-3</c:v>
                </c:pt>
                <c:pt idx="2330">
                  <c:v>2.4229999999999998E-3</c:v>
                </c:pt>
                <c:pt idx="2331">
                  <c:v>2.4120000000000001E-3</c:v>
                </c:pt>
                <c:pt idx="2332">
                  <c:v>2.4009999999999999E-3</c:v>
                </c:pt>
                <c:pt idx="2333">
                  <c:v>2.392E-3</c:v>
                </c:pt>
                <c:pt idx="2334">
                  <c:v>2.3839999999999998E-3</c:v>
                </c:pt>
                <c:pt idx="2335">
                  <c:v>2.3670000000000002E-3</c:v>
                </c:pt>
                <c:pt idx="2336">
                  <c:v>2.3500000000000001E-3</c:v>
                </c:pt>
                <c:pt idx="2337">
                  <c:v>2.3349999999999998E-3</c:v>
                </c:pt>
                <c:pt idx="2338">
                  <c:v>2.3219999999999998E-3</c:v>
                </c:pt>
                <c:pt idx="2339">
                  <c:v>2.31E-3</c:v>
                </c:pt>
                <c:pt idx="2340">
                  <c:v>2.2989999999999998E-3</c:v>
                </c:pt>
                <c:pt idx="2341">
                  <c:v>2.2899999999999999E-3</c:v>
                </c:pt>
                <c:pt idx="2342">
                  <c:v>2.2829999999999999E-3</c:v>
                </c:pt>
                <c:pt idx="2343">
                  <c:v>2.2759999999999998E-3</c:v>
                </c:pt>
                <c:pt idx="2344">
                  <c:v>2.2720000000000001E-3</c:v>
                </c:pt>
                <c:pt idx="2345">
                  <c:v>2.2690000000000002E-3</c:v>
                </c:pt>
                <c:pt idx="2346">
                  <c:v>2.2669999999999999E-3</c:v>
                </c:pt>
                <c:pt idx="2347">
                  <c:v>2.2669999999999999E-3</c:v>
                </c:pt>
                <c:pt idx="2348">
                  <c:v>2.2680000000000001E-3</c:v>
                </c:pt>
                <c:pt idx="2349">
                  <c:v>2.271E-3</c:v>
                </c:pt>
                <c:pt idx="2350">
                  <c:v>2.2750000000000001E-3</c:v>
                </c:pt>
                <c:pt idx="2351">
                  <c:v>2.281E-3</c:v>
                </c:pt>
                <c:pt idx="2352">
                  <c:v>2.2880000000000001E-3</c:v>
                </c:pt>
                <c:pt idx="2353">
                  <c:v>2.2959999999999999E-3</c:v>
                </c:pt>
                <c:pt idx="2354">
                  <c:v>2.307E-3</c:v>
                </c:pt>
                <c:pt idx="2355">
                  <c:v>2.3180000000000002E-3</c:v>
                </c:pt>
                <c:pt idx="2356">
                  <c:v>2.3310000000000002E-3</c:v>
                </c:pt>
                <c:pt idx="2357">
                  <c:v>2.346E-3</c:v>
                </c:pt>
                <c:pt idx="2358">
                  <c:v>2.362E-3</c:v>
                </c:pt>
                <c:pt idx="2359">
                  <c:v>2.379E-3</c:v>
                </c:pt>
                <c:pt idx="2360">
                  <c:v>2.382E-3</c:v>
                </c:pt>
                <c:pt idx="2361">
                  <c:v>2.3869999999999998E-3</c:v>
                </c:pt>
                <c:pt idx="2362">
                  <c:v>2.3930000000000002E-3</c:v>
                </c:pt>
                <c:pt idx="2363">
                  <c:v>2.4009999999999999E-3</c:v>
                </c:pt>
                <c:pt idx="2364">
                  <c:v>2.4099999999999998E-3</c:v>
                </c:pt>
                <c:pt idx="2365">
                  <c:v>2.421E-3</c:v>
                </c:pt>
                <c:pt idx="2366">
                  <c:v>2.4329999999999998E-3</c:v>
                </c:pt>
                <c:pt idx="2367">
                  <c:v>2.447E-3</c:v>
                </c:pt>
                <c:pt idx="2368">
                  <c:v>2.4620000000000002E-3</c:v>
                </c:pt>
                <c:pt idx="2369">
                  <c:v>2.4780000000000002E-3</c:v>
                </c:pt>
                <c:pt idx="2370">
                  <c:v>2.496E-3</c:v>
                </c:pt>
                <c:pt idx="2371">
                  <c:v>2.516E-3</c:v>
                </c:pt>
                <c:pt idx="2372">
                  <c:v>2.5370000000000002E-3</c:v>
                </c:pt>
                <c:pt idx="2373">
                  <c:v>2.5590000000000001E-3</c:v>
                </c:pt>
                <c:pt idx="2374">
                  <c:v>2.5829999999999998E-3</c:v>
                </c:pt>
                <c:pt idx="2375">
                  <c:v>2.6090000000000002E-3</c:v>
                </c:pt>
                <c:pt idx="2376">
                  <c:v>2.6350000000000002E-3</c:v>
                </c:pt>
                <c:pt idx="2377">
                  <c:v>2.6640000000000001E-3</c:v>
                </c:pt>
                <c:pt idx="2378">
                  <c:v>2.6940000000000002E-3</c:v>
                </c:pt>
                <c:pt idx="2379">
                  <c:v>2.725E-3</c:v>
                </c:pt>
                <c:pt idx="2380">
                  <c:v>2.758E-3</c:v>
                </c:pt>
                <c:pt idx="2381">
                  <c:v>2.7420000000000001E-3</c:v>
                </c:pt>
                <c:pt idx="2382">
                  <c:v>2.728E-3</c:v>
                </c:pt>
                <c:pt idx="2383">
                  <c:v>2.7079999999999999E-3</c:v>
                </c:pt>
                <c:pt idx="2384">
                  <c:v>2.6900000000000001E-3</c:v>
                </c:pt>
                <c:pt idx="2385">
                  <c:v>2.673E-3</c:v>
                </c:pt>
                <c:pt idx="2386">
                  <c:v>2.6580000000000002E-3</c:v>
                </c:pt>
                <c:pt idx="2387">
                  <c:v>2.6440000000000001E-3</c:v>
                </c:pt>
                <c:pt idx="2388">
                  <c:v>2.6220000000000002E-3</c:v>
                </c:pt>
                <c:pt idx="2389">
                  <c:v>2.601E-3</c:v>
                </c:pt>
                <c:pt idx="2390">
                  <c:v>2.5820000000000001E-3</c:v>
                </c:pt>
                <c:pt idx="2391">
                  <c:v>2.5639999999999999E-3</c:v>
                </c:pt>
                <c:pt idx="2392">
                  <c:v>2.5479999999999999E-3</c:v>
                </c:pt>
                <c:pt idx="2393">
                  <c:v>2.5200000000000001E-3</c:v>
                </c:pt>
                <c:pt idx="2394">
                  <c:v>2.4940000000000001E-3</c:v>
                </c:pt>
                <c:pt idx="2395">
                  <c:v>2.4689999999999998E-3</c:v>
                </c:pt>
                <c:pt idx="2396">
                  <c:v>2.4459999999999998E-3</c:v>
                </c:pt>
                <c:pt idx="2397">
                  <c:v>2.4239999999999999E-3</c:v>
                </c:pt>
                <c:pt idx="2398">
                  <c:v>2.4030000000000002E-3</c:v>
                </c:pt>
                <c:pt idx="2399">
                  <c:v>2.3839999999999998E-3</c:v>
                </c:pt>
                <c:pt idx="2400">
                  <c:v>2.3500000000000001E-3</c:v>
                </c:pt>
                <c:pt idx="2401">
                  <c:v>2.3159999999999999E-3</c:v>
                </c:pt>
                <c:pt idx="2402">
                  <c:v>2.284E-3</c:v>
                </c:pt>
                <c:pt idx="2403">
                  <c:v>2.2539999999999999E-3</c:v>
                </c:pt>
                <c:pt idx="2404">
                  <c:v>2.225E-3</c:v>
                </c:pt>
                <c:pt idx="2405">
                  <c:v>2.1979999999999999E-3</c:v>
                </c:pt>
                <c:pt idx="2406">
                  <c:v>2.1719999999999999E-3</c:v>
                </c:pt>
                <c:pt idx="2407">
                  <c:v>2.147E-3</c:v>
                </c:pt>
                <c:pt idx="2408">
                  <c:v>2.124E-3</c:v>
                </c:pt>
                <c:pt idx="2409">
                  <c:v>2.1029999999999998E-3</c:v>
                </c:pt>
                <c:pt idx="2410">
                  <c:v>2.0830000000000002E-3</c:v>
                </c:pt>
                <c:pt idx="2411">
                  <c:v>2.0639999999999999E-3</c:v>
                </c:pt>
                <c:pt idx="2412">
                  <c:v>2.0470000000000002E-3</c:v>
                </c:pt>
                <c:pt idx="2413">
                  <c:v>2.0309999999999998E-3</c:v>
                </c:pt>
                <c:pt idx="2414">
                  <c:v>2.0170000000000001E-3</c:v>
                </c:pt>
                <c:pt idx="2415">
                  <c:v>2.0040000000000001E-3</c:v>
                </c:pt>
                <c:pt idx="2416">
                  <c:v>1.993E-3</c:v>
                </c:pt>
                <c:pt idx="2417">
                  <c:v>1.983E-3</c:v>
                </c:pt>
                <c:pt idx="2418">
                  <c:v>1.9750000000000002E-3</c:v>
                </c:pt>
                <c:pt idx="2419">
                  <c:v>1.9680000000000001E-3</c:v>
                </c:pt>
                <c:pt idx="2420">
                  <c:v>1.9629999999999999E-3</c:v>
                </c:pt>
                <c:pt idx="2421">
                  <c:v>1.9589999999999998E-3</c:v>
                </c:pt>
                <c:pt idx="2422">
                  <c:v>1.957E-3</c:v>
                </c:pt>
                <c:pt idx="2423">
                  <c:v>1.9559999999999998E-3</c:v>
                </c:pt>
                <c:pt idx="2424">
                  <c:v>1.9559999999999998E-3</c:v>
                </c:pt>
                <c:pt idx="2425">
                  <c:v>1.9580000000000001E-3</c:v>
                </c:pt>
                <c:pt idx="2426">
                  <c:v>1.9620000000000002E-3</c:v>
                </c:pt>
                <c:pt idx="2427">
                  <c:v>1.967E-3</c:v>
                </c:pt>
                <c:pt idx="2428">
                  <c:v>1.9729999999999999E-3</c:v>
                </c:pt>
                <c:pt idx="2429">
                  <c:v>1.9810000000000001E-3</c:v>
                </c:pt>
                <c:pt idx="2430">
                  <c:v>1.99E-3</c:v>
                </c:pt>
                <c:pt idx="2431">
                  <c:v>2.0010000000000002E-3</c:v>
                </c:pt>
                <c:pt idx="2432">
                  <c:v>2.013E-3</c:v>
                </c:pt>
                <c:pt idx="2433">
                  <c:v>2.0270000000000002E-3</c:v>
                </c:pt>
                <c:pt idx="2434">
                  <c:v>2.0430000000000001E-3</c:v>
                </c:pt>
                <c:pt idx="2435">
                  <c:v>2.0590000000000001E-3</c:v>
                </c:pt>
                <c:pt idx="2436">
                  <c:v>2.078E-3</c:v>
                </c:pt>
                <c:pt idx="2437">
                  <c:v>2.0969999999999999E-3</c:v>
                </c:pt>
                <c:pt idx="2438">
                  <c:v>2.1180000000000001E-3</c:v>
                </c:pt>
                <c:pt idx="2439">
                  <c:v>2.1410000000000001E-3</c:v>
                </c:pt>
                <c:pt idx="2440">
                  <c:v>2.1649999999999998E-3</c:v>
                </c:pt>
                <c:pt idx="2441">
                  <c:v>2.1909999999999998E-3</c:v>
                </c:pt>
                <c:pt idx="2442">
                  <c:v>2.2179999999999999E-3</c:v>
                </c:pt>
                <c:pt idx="2443">
                  <c:v>2.2460000000000002E-3</c:v>
                </c:pt>
                <c:pt idx="2444">
                  <c:v>2.2759999999999998E-3</c:v>
                </c:pt>
                <c:pt idx="2445">
                  <c:v>2.3080000000000002E-3</c:v>
                </c:pt>
                <c:pt idx="2446">
                  <c:v>2.3410000000000002E-3</c:v>
                </c:pt>
                <c:pt idx="2447">
                  <c:v>2.3749999999999999E-3</c:v>
                </c:pt>
                <c:pt idx="2448">
                  <c:v>2.4109999999999999E-3</c:v>
                </c:pt>
                <c:pt idx="2449">
                  <c:v>2.3879999999999999E-3</c:v>
                </c:pt>
                <c:pt idx="2450">
                  <c:v>2.366E-3</c:v>
                </c:pt>
                <c:pt idx="2451">
                  <c:v>2.3349999999999998E-3</c:v>
                </c:pt>
                <c:pt idx="2452">
                  <c:v>2.3040000000000001E-3</c:v>
                </c:pt>
                <c:pt idx="2453">
                  <c:v>2.2759999999999998E-3</c:v>
                </c:pt>
                <c:pt idx="2454">
                  <c:v>2.2490000000000001E-3</c:v>
                </c:pt>
                <c:pt idx="2455">
                  <c:v>2.2230000000000001E-3</c:v>
                </c:pt>
                <c:pt idx="2456">
                  <c:v>2.199E-3</c:v>
                </c:pt>
                <c:pt idx="2457">
                  <c:v>2.1580000000000002E-3</c:v>
                </c:pt>
                <c:pt idx="2458">
                  <c:v>2.1199999999999999E-3</c:v>
                </c:pt>
                <c:pt idx="2459">
                  <c:v>2.0820000000000001E-3</c:v>
                </c:pt>
                <c:pt idx="2460">
                  <c:v>2.0460000000000001E-3</c:v>
                </c:pt>
                <c:pt idx="2461">
                  <c:v>2.0119999999999999E-3</c:v>
                </c:pt>
                <c:pt idx="2462">
                  <c:v>1.9789999999999999E-3</c:v>
                </c:pt>
                <c:pt idx="2463">
                  <c:v>1.9469999999999999E-3</c:v>
                </c:pt>
                <c:pt idx="2464">
                  <c:v>1.918E-3</c:v>
                </c:pt>
                <c:pt idx="2465">
                  <c:v>1.8890000000000001E-3</c:v>
                </c:pt>
                <c:pt idx="2466">
                  <c:v>1.8619999999999999E-3</c:v>
                </c:pt>
                <c:pt idx="2467">
                  <c:v>1.836E-3</c:v>
                </c:pt>
                <c:pt idx="2468">
                  <c:v>1.812E-3</c:v>
                </c:pt>
                <c:pt idx="2469">
                  <c:v>1.7899999999999999E-3</c:v>
                </c:pt>
                <c:pt idx="2470">
                  <c:v>1.769E-3</c:v>
                </c:pt>
                <c:pt idx="2471">
                  <c:v>1.7489999999999999E-3</c:v>
                </c:pt>
                <c:pt idx="2472">
                  <c:v>1.7309999999999999E-3</c:v>
                </c:pt>
                <c:pt idx="2473">
                  <c:v>1.714E-3</c:v>
                </c:pt>
                <c:pt idx="2474">
                  <c:v>1.699E-3</c:v>
                </c:pt>
                <c:pt idx="2475">
                  <c:v>1.6850000000000001E-3</c:v>
                </c:pt>
                <c:pt idx="2476">
                  <c:v>1.673E-3</c:v>
                </c:pt>
                <c:pt idx="2477">
                  <c:v>1.6620000000000001E-3</c:v>
                </c:pt>
                <c:pt idx="2478">
                  <c:v>1.652E-3</c:v>
                </c:pt>
                <c:pt idx="2479">
                  <c:v>1.6440000000000001E-3</c:v>
                </c:pt>
                <c:pt idx="2480">
                  <c:v>1.6379999999999999E-3</c:v>
                </c:pt>
                <c:pt idx="2481">
                  <c:v>1.6329999999999999E-3</c:v>
                </c:pt>
                <c:pt idx="2482">
                  <c:v>1.6299999999999999E-3</c:v>
                </c:pt>
                <c:pt idx="2483">
                  <c:v>1.6280000000000001E-3</c:v>
                </c:pt>
                <c:pt idx="2484">
                  <c:v>1.627E-3</c:v>
                </c:pt>
                <c:pt idx="2485">
                  <c:v>1.6280000000000001E-3</c:v>
                </c:pt>
                <c:pt idx="2486">
                  <c:v>1.6310000000000001E-3</c:v>
                </c:pt>
                <c:pt idx="2487">
                  <c:v>1.634E-3</c:v>
                </c:pt>
                <c:pt idx="2488">
                  <c:v>1.64E-3</c:v>
                </c:pt>
                <c:pt idx="2489">
                  <c:v>1.647E-3</c:v>
                </c:pt>
                <c:pt idx="2490">
                  <c:v>1.655E-3</c:v>
                </c:pt>
                <c:pt idx="2491">
                  <c:v>1.665E-3</c:v>
                </c:pt>
                <c:pt idx="2492">
                  <c:v>1.676E-3</c:v>
                </c:pt>
                <c:pt idx="2493">
                  <c:v>1.689E-3</c:v>
                </c:pt>
                <c:pt idx="2494">
                  <c:v>1.7030000000000001E-3</c:v>
                </c:pt>
                <c:pt idx="2495">
                  <c:v>1.719E-3</c:v>
                </c:pt>
                <c:pt idx="2496">
                  <c:v>1.7359999999999999E-3</c:v>
                </c:pt>
                <c:pt idx="2497">
                  <c:v>1.7539999999999999E-3</c:v>
                </c:pt>
                <c:pt idx="2498">
                  <c:v>1.774E-3</c:v>
                </c:pt>
                <c:pt idx="2499">
                  <c:v>1.7960000000000001E-3</c:v>
                </c:pt>
                <c:pt idx="2500">
                  <c:v>1.8190000000000001E-3</c:v>
                </c:pt>
                <c:pt idx="2501">
                  <c:v>1.8439999999999999E-3</c:v>
                </c:pt>
                <c:pt idx="2502">
                  <c:v>1.8699999999999999E-3</c:v>
                </c:pt>
                <c:pt idx="2503">
                  <c:v>1.897E-3</c:v>
                </c:pt>
                <c:pt idx="2504">
                  <c:v>1.926E-3</c:v>
                </c:pt>
                <c:pt idx="2505">
                  <c:v>1.9559999999999998E-3</c:v>
                </c:pt>
                <c:pt idx="2506">
                  <c:v>1.9880000000000002E-3</c:v>
                </c:pt>
                <c:pt idx="2507">
                  <c:v>2.0219999999999999E-3</c:v>
                </c:pt>
                <c:pt idx="2508">
                  <c:v>2.0560000000000001E-3</c:v>
                </c:pt>
                <c:pt idx="2509">
                  <c:v>2.0929999999999998E-3</c:v>
                </c:pt>
                <c:pt idx="2510">
                  <c:v>2.1310000000000001E-3</c:v>
                </c:pt>
                <c:pt idx="2511">
                  <c:v>2.1700000000000001E-3</c:v>
                </c:pt>
                <c:pt idx="2512">
                  <c:v>2.2109999999999999E-3</c:v>
                </c:pt>
                <c:pt idx="2513">
                  <c:v>2.2529999999999998E-3</c:v>
                </c:pt>
                <c:pt idx="2514">
                  <c:v>2.2959999999999999E-3</c:v>
                </c:pt>
                <c:pt idx="2515">
                  <c:v>2.3419999999999999E-3</c:v>
                </c:pt>
                <c:pt idx="2516">
                  <c:v>2.3839999999999998E-3</c:v>
                </c:pt>
                <c:pt idx="2517">
                  <c:v>2.3530000000000001E-3</c:v>
                </c:pt>
                <c:pt idx="2518">
                  <c:v>2.3180000000000002E-3</c:v>
                </c:pt>
                <c:pt idx="2519">
                  <c:v>2.2850000000000001E-3</c:v>
                </c:pt>
                <c:pt idx="2520">
                  <c:v>2.2529999999999998E-3</c:v>
                </c:pt>
                <c:pt idx="2521">
                  <c:v>2.2100000000000002E-3</c:v>
                </c:pt>
                <c:pt idx="2522">
                  <c:v>2.1679999999999998E-3</c:v>
                </c:pt>
                <c:pt idx="2523">
                  <c:v>2.127E-3</c:v>
                </c:pt>
                <c:pt idx="2524">
                  <c:v>2.0869999999999999E-3</c:v>
                </c:pt>
                <c:pt idx="2525">
                  <c:v>2.0500000000000002E-3</c:v>
                </c:pt>
                <c:pt idx="2526">
                  <c:v>2.013E-3</c:v>
                </c:pt>
                <c:pt idx="2527">
                  <c:v>1.9780000000000002E-3</c:v>
                </c:pt>
                <c:pt idx="2528">
                  <c:v>1.9449999999999999E-3</c:v>
                </c:pt>
                <c:pt idx="2529">
                  <c:v>1.913E-3</c:v>
                </c:pt>
                <c:pt idx="2530">
                  <c:v>1.882E-3</c:v>
                </c:pt>
                <c:pt idx="2531">
                  <c:v>1.853E-3</c:v>
                </c:pt>
                <c:pt idx="2532">
                  <c:v>1.8259999999999999E-3</c:v>
                </c:pt>
                <c:pt idx="2533">
                  <c:v>1.8E-3</c:v>
                </c:pt>
                <c:pt idx="2534">
                  <c:v>1.7750000000000001E-3</c:v>
                </c:pt>
                <c:pt idx="2535">
                  <c:v>1.7520000000000001E-3</c:v>
                </c:pt>
                <c:pt idx="2536">
                  <c:v>1.73E-3</c:v>
                </c:pt>
                <c:pt idx="2537">
                  <c:v>1.7099999999999999E-3</c:v>
                </c:pt>
                <c:pt idx="2538">
                  <c:v>1.6919999999999999E-3</c:v>
                </c:pt>
                <c:pt idx="2539">
                  <c:v>1.6739999999999999E-3</c:v>
                </c:pt>
                <c:pt idx="2540">
                  <c:v>1.6590000000000001E-3</c:v>
                </c:pt>
                <c:pt idx="2541">
                  <c:v>1.6440000000000001E-3</c:v>
                </c:pt>
                <c:pt idx="2542">
                  <c:v>1.6310000000000001E-3</c:v>
                </c:pt>
                <c:pt idx="2543">
                  <c:v>1.6199999999999999E-3</c:v>
                </c:pt>
                <c:pt idx="2544">
                  <c:v>1.6100000000000001E-3</c:v>
                </c:pt>
                <c:pt idx="2545">
                  <c:v>1.6019999999999999E-3</c:v>
                </c:pt>
                <c:pt idx="2546">
                  <c:v>1.5950000000000001E-3</c:v>
                </c:pt>
                <c:pt idx="2547">
                  <c:v>1.5900000000000001E-3</c:v>
                </c:pt>
                <c:pt idx="2548">
                  <c:v>1.586E-3</c:v>
                </c:pt>
                <c:pt idx="2549">
                  <c:v>1.583E-3</c:v>
                </c:pt>
                <c:pt idx="2550">
                  <c:v>1.5820000000000001E-3</c:v>
                </c:pt>
                <c:pt idx="2551">
                  <c:v>1.5820000000000001E-3</c:v>
                </c:pt>
                <c:pt idx="2552">
                  <c:v>1.5839999999999999E-3</c:v>
                </c:pt>
                <c:pt idx="2553">
                  <c:v>1.588E-3</c:v>
                </c:pt>
                <c:pt idx="2554">
                  <c:v>1.593E-3</c:v>
                </c:pt>
                <c:pt idx="2555">
                  <c:v>1.5989999999999999E-3</c:v>
                </c:pt>
                <c:pt idx="2556">
                  <c:v>1.6069999999999999E-3</c:v>
                </c:pt>
                <c:pt idx="2557">
                  <c:v>1.616E-3</c:v>
                </c:pt>
                <c:pt idx="2558">
                  <c:v>1.627E-3</c:v>
                </c:pt>
                <c:pt idx="2559">
                  <c:v>1.639E-3</c:v>
                </c:pt>
                <c:pt idx="2560">
                  <c:v>1.653E-3</c:v>
                </c:pt>
                <c:pt idx="2561">
                  <c:v>1.668E-3</c:v>
                </c:pt>
                <c:pt idx="2562">
                  <c:v>1.6850000000000001E-3</c:v>
                </c:pt>
                <c:pt idx="2563">
                  <c:v>1.7030000000000001E-3</c:v>
                </c:pt>
                <c:pt idx="2564">
                  <c:v>1.722E-3</c:v>
                </c:pt>
                <c:pt idx="2565">
                  <c:v>1.743E-3</c:v>
                </c:pt>
                <c:pt idx="2566">
                  <c:v>1.766E-3</c:v>
                </c:pt>
                <c:pt idx="2567">
                  <c:v>1.7899999999999999E-3</c:v>
                </c:pt>
                <c:pt idx="2568">
                  <c:v>1.815E-3</c:v>
                </c:pt>
                <c:pt idx="2569">
                  <c:v>1.8420000000000001E-3</c:v>
                </c:pt>
                <c:pt idx="2570">
                  <c:v>1.8710000000000001E-3</c:v>
                </c:pt>
                <c:pt idx="2571">
                  <c:v>1.9009999999999999E-3</c:v>
                </c:pt>
                <c:pt idx="2572">
                  <c:v>1.9319999999999999E-3</c:v>
                </c:pt>
                <c:pt idx="2573">
                  <c:v>1.9650000000000002E-3</c:v>
                </c:pt>
                <c:pt idx="2574">
                  <c:v>1.9989999999999999E-3</c:v>
                </c:pt>
                <c:pt idx="2575">
                  <c:v>2.0349999999999999E-3</c:v>
                </c:pt>
                <c:pt idx="2576">
                  <c:v>2.0720000000000001E-3</c:v>
                </c:pt>
                <c:pt idx="2577">
                  <c:v>2.111E-3</c:v>
                </c:pt>
                <c:pt idx="2578">
                  <c:v>2.1510000000000001E-3</c:v>
                </c:pt>
                <c:pt idx="2579">
                  <c:v>2.1930000000000001E-3</c:v>
                </c:pt>
                <c:pt idx="2580">
                  <c:v>2.2360000000000001E-3</c:v>
                </c:pt>
                <c:pt idx="2581">
                  <c:v>2.281E-3</c:v>
                </c:pt>
                <c:pt idx="2582">
                  <c:v>2.3270000000000001E-3</c:v>
                </c:pt>
                <c:pt idx="2583">
                  <c:v>2.3749999999999999E-3</c:v>
                </c:pt>
                <c:pt idx="2584">
                  <c:v>2.4239999999999999E-3</c:v>
                </c:pt>
                <c:pt idx="2585">
                  <c:v>2.3839999999999998E-3</c:v>
                </c:pt>
                <c:pt idx="2586">
                  <c:v>2.336E-3</c:v>
                </c:pt>
                <c:pt idx="2587">
                  <c:v>2.2889999999999998E-3</c:v>
                </c:pt>
                <c:pt idx="2588">
                  <c:v>2.2430000000000002E-3</c:v>
                </c:pt>
                <c:pt idx="2589">
                  <c:v>2.199E-3</c:v>
                </c:pt>
                <c:pt idx="2590">
                  <c:v>2.1559999999999999E-3</c:v>
                </c:pt>
                <c:pt idx="2591">
                  <c:v>2.1150000000000001E-3</c:v>
                </c:pt>
                <c:pt idx="2592">
                  <c:v>2.075E-3</c:v>
                </c:pt>
                <c:pt idx="2593">
                  <c:v>2.0370000000000002E-3</c:v>
                </c:pt>
                <c:pt idx="2594">
                  <c:v>2E-3</c:v>
                </c:pt>
                <c:pt idx="2595">
                  <c:v>1.9650000000000002E-3</c:v>
                </c:pt>
                <c:pt idx="2596">
                  <c:v>1.931E-3</c:v>
                </c:pt>
                <c:pt idx="2597">
                  <c:v>1.8979999999999999E-3</c:v>
                </c:pt>
                <c:pt idx="2598">
                  <c:v>1.867E-3</c:v>
                </c:pt>
                <c:pt idx="2599">
                  <c:v>1.838E-3</c:v>
                </c:pt>
                <c:pt idx="2600">
                  <c:v>1.81E-3</c:v>
                </c:pt>
                <c:pt idx="2601">
                  <c:v>1.7830000000000001E-3</c:v>
                </c:pt>
                <c:pt idx="2602">
                  <c:v>1.758E-3</c:v>
                </c:pt>
                <c:pt idx="2603">
                  <c:v>1.735E-3</c:v>
                </c:pt>
                <c:pt idx="2604">
                  <c:v>1.7129999999999999E-3</c:v>
                </c:pt>
                <c:pt idx="2605">
                  <c:v>1.6919999999999999E-3</c:v>
                </c:pt>
                <c:pt idx="2606">
                  <c:v>1.673E-3</c:v>
                </c:pt>
                <c:pt idx="2607">
                  <c:v>1.655E-3</c:v>
                </c:pt>
                <c:pt idx="2608">
                  <c:v>1.639E-3</c:v>
                </c:pt>
                <c:pt idx="2609">
                  <c:v>1.624E-3</c:v>
                </c:pt>
                <c:pt idx="2610">
                  <c:v>1.611E-3</c:v>
                </c:pt>
                <c:pt idx="2611">
                  <c:v>1.5989999999999999E-3</c:v>
                </c:pt>
                <c:pt idx="2612">
                  <c:v>1.5889999999999999E-3</c:v>
                </c:pt>
                <c:pt idx="2613">
                  <c:v>1.58E-3</c:v>
                </c:pt>
                <c:pt idx="2614">
                  <c:v>1.573E-3</c:v>
                </c:pt>
                <c:pt idx="2615">
                  <c:v>1.567E-3</c:v>
                </c:pt>
                <c:pt idx="2616">
                  <c:v>1.5629999999999999E-3</c:v>
                </c:pt>
                <c:pt idx="2617">
                  <c:v>1.56E-3</c:v>
                </c:pt>
                <c:pt idx="2618">
                  <c:v>1.5579999999999999E-3</c:v>
                </c:pt>
                <c:pt idx="2619">
                  <c:v>1.5579999999999999E-3</c:v>
                </c:pt>
                <c:pt idx="2620">
                  <c:v>1.56E-3</c:v>
                </c:pt>
                <c:pt idx="2621">
                  <c:v>1.5629999999999999E-3</c:v>
                </c:pt>
                <c:pt idx="2622">
                  <c:v>1.567E-3</c:v>
                </c:pt>
                <c:pt idx="2623">
                  <c:v>1.573E-3</c:v>
                </c:pt>
                <c:pt idx="2624">
                  <c:v>1.58E-3</c:v>
                </c:pt>
                <c:pt idx="2625">
                  <c:v>1.5889999999999999E-3</c:v>
                </c:pt>
                <c:pt idx="2626">
                  <c:v>1.5989999999999999E-3</c:v>
                </c:pt>
                <c:pt idx="2627">
                  <c:v>1.611E-3</c:v>
                </c:pt>
                <c:pt idx="2628">
                  <c:v>1.624E-3</c:v>
                </c:pt>
                <c:pt idx="2629">
                  <c:v>1.639E-3</c:v>
                </c:pt>
                <c:pt idx="2630">
                  <c:v>1.655E-3</c:v>
                </c:pt>
                <c:pt idx="2631">
                  <c:v>1.673E-3</c:v>
                </c:pt>
                <c:pt idx="2632">
                  <c:v>1.6919999999999999E-3</c:v>
                </c:pt>
                <c:pt idx="2633">
                  <c:v>1.7129999999999999E-3</c:v>
                </c:pt>
                <c:pt idx="2634">
                  <c:v>1.735E-3</c:v>
                </c:pt>
                <c:pt idx="2635">
                  <c:v>1.758E-3</c:v>
                </c:pt>
                <c:pt idx="2636">
                  <c:v>1.7830000000000001E-3</c:v>
                </c:pt>
                <c:pt idx="2637">
                  <c:v>1.81E-3</c:v>
                </c:pt>
                <c:pt idx="2638">
                  <c:v>1.838E-3</c:v>
                </c:pt>
                <c:pt idx="2639">
                  <c:v>1.867E-3</c:v>
                </c:pt>
                <c:pt idx="2640">
                  <c:v>1.8979999999999999E-3</c:v>
                </c:pt>
                <c:pt idx="2641">
                  <c:v>1.931E-3</c:v>
                </c:pt>
                <c:pt idx="2642">
                  <c:v>1.9650000000000002E-3</c:v>
                </c:pt>
                <c:pt idx="2643">
                  <c:v>2E-3</c:v>
                </c:pt>
                <c:pt idx="2644">
                  <c:v>2.0370000000000002E-3</c:v>
                </c:pt>
                <c:pt idx="2645">
                  <c:v>2.075E-3</c:v>
                </c:pt>
                <c:pt idx="2646">
                  <c:v>2.1150000000000001E-3</c:v>
                </c:pt>
                <c:pt idx="2647">
                  <c:v>2.1559999999999999E-3</c:v>
                </c:pt>
                <c:pt idx="2648">
                  <c:v>2.199E-3</c:v>
                </c:pt>
                <c:pt idx="2649">
                  <c:v>2.2430000000000002E-3</c:v>
                </c:pt>
                <c:pt idx="2650">
                  <c:v>2.2889999999999998E-3</c:v>
                </c:pt>
                <c:pt idx="2651">
                  <c:v>2.336E-3</c:v>
                </c:pt>
                <c:pt idx="2652">
                  <c:v>2.3839999999999998E-3</c:v>
                </c:pt>
                <c:pt idx="2653">
                  <c:v>2.4169999999999999E-3</c:v>
                </c:pt>
                <c:pt idx="2654">
                  <c:v>2.4499999999999999E-3</c:v>
                </c:pt>
                <c:pt idx="2655">
                  <c:v>2.4859999999999999E-3</c:v>
                </c:pt>
                <c:pt idx="2656">
                  <c:v>2.5219999999999999E-3</c:v>
                </c:pt>
                <c:pt idx="2657">
                  <c:v>2.5600000000000002E-3</c:v>
                </c:pt>
                <c:pt idx="2658">
                  <c:v>2.5999999999999999E-3</c:v>
                </c:pt>
                <c:pt idx="2659">
                  <c:v>2.6410000000000001E-3</c:v>
                </c:pt>
                <c:pt idx="2660">
                  <c:v>2.6840000000000002E-3</c:v>
                </c:pt>
                <c:pt idx="2661">
                  <c:v>2.728E-3</c:v>
                </c:pt>
                <c:pt idx="2662">
                  <c:v>2.7729999999999999E-3</c:v>
                </c:pt>
                <c:pt idx="2663">
                  <c:v>2.82E-3</c:v>
                </c:pt>
                <c:pt idx="2664">
                  <c:v>2.869E-3</c:v>
                </c:pt>
                <c:pt idx="2665">
                  <c:v>2.9190000000000002E-3</c:v>
                </c:pt>
                <c:pt idx="2666">
                  <c:v>2.97E-3</c:v>
                </c:pt>
                <c:pt idx="2667">
                  <c:v>3.0230000000000001E-3</c:v>
                </c:pt>
                <c:pt idx="2668">
                  <c:v>3.0769999999999999E-3</c:v>
                </c:pt>
                <c:pt idx="2669">
                  <c:v>3.1329999999999999E-3</c:v>
                </c:pt>
                <c:pt idx="2670">
                  <c:v>3.1900000000000001E-3</c:v>
                </c:pt>
                <c:pt idx="2671">
                  <c:v>3.2490000000000002E-3</c:v>
                </c:pt>
                <c:pt idx="2672">
                  <c:v>3.3089999999999999E-3</c:v>
                </c:pt>
                <c:pt idx="2673">
                  <c:v>3.3709999999999999E-3</c:v>
                </c:pt>
                <c:pt idx="2674">
                  <c:v>3.434E-3</c:v>
                </c:pt>
                <c:pt idx="2675">
                  <c:v>3.4989999999999999E-3</c:v>
                </c:pt>
                <c:pt idx="2676">
                  <c:v>3.565E-3</c:v>
                </c:pt>
                <c:pt idx="2677">
                  <c:v>3.6329999999999999E-3</c:v>
                </c:pt>
                <c:pt idx="2678">
                  <c:v>3.702E-3</c:v>
                </c:pt>
                <c:pt idx="2679">
                  <c:v>3.7720000000000002E-3</c:v>
                </c:pt>
                <c:pt idx="2680">
                  <c:v>3.8440000000000002E-3</c:v>
                </c:pt>
                <c:pt idx="2681">
                  <c:v>3.9179999999999996E-3</c:v>
                </c:pt>
                <c:pt idx="2682">
                  <c:v>3.993E-3</c:v>
                </c:pt>
                <c:pt idx="2683">
                  <c:v>4.0689999999999997E-3</c:v>
                </c:pt>
                <c:pt idx="2684">
                  <c:v>4.1469999999999996E-3</c:v>
                </c:pt>
                <c:pt idx="2685">
                  <c:v>4.3800000000000002E-3</c:v>
                </c:pt>
                <c:pt idx="2686">
                  <c:v>4.3860000000000001E-3</c:v>
                </c:pt>
                <c:pt idx="2687">
                  <c:v>4.1700000000000001E-3</c:v>
                </c:pt>
                <c:pt idx="2688">
                  <c:v>3.8579999999999999E-3</c:v>
                </c:pt>
                <c:pt idx="2689">
                  <c:v>3.5790000000000001E-3</c:v>
                </c:pt>
                <c:pt idx="2690">
                  <c:v>3.3830000000000002E-3</c:v>
                </c:pt>
                <c:pt idx="2691">
                  <c:v>3.2720000000000002E-3</c:v>
                </c:pt>
                <c:pt idx="2692">
                  <c:v>3.2320000000000001E-3</c:v>
                </c:pt>
                <c:pt idx="2693">
                  <c:v>3.2269999999999998E-3</c:v>
                </c:pt>
                <c:pt idx="2694">
                  <c:v>3.176E-3</c:v>
                </c:pt>
                <c:pt idx="2695">
                  <c:v>3.0200000000000001E-3</c:v>
                </c:pt>
                <c:pt idx="2696">
                  <c:v>2.8059999999999999E-3</c:v>
                </c:pt>
                <c:pt idx="2697">
                  <c:v>2.7109999999999999E-3</c:v>
                </c:pt>
                <c:pt idx="2698">
                  <c:v>2.611E-3</c:v>
                </c:pt>
                <c:pt idx="2699">
                  <c:v>3.0209999999999998E-3</c:v>
                </c:pt>
                <c:pt idx="2700">
                  <c:v>3.8149999999999998E-3</c:v>
                </c:pt>
                <c:pt idx="2701">
                  <c:v>4.7349999999999996E-3</c:v>
                </c:pt>
                <c:pt idx="2702">
                  <c:v>5.6490000000000004E-3</c:v>
                </c:pt>
                <c:pt idx="2703">
                  <c:v>6.6779999999999999E-3</c:v>
                </c:pt>
                <c:pt idx="2704">
                  <c:v>8.0520000000000001E-3</c:v>
                </c:pt>
                <c:pt idx="2705">
                  <c:v>9.7669999999999996E-3</c:v>
                </c:pt>
                <c:pt idx="2706">
                  <c:v>1.141E-2</c:v>
                </c:pt>
                <c:pt idx="2707">
                  <c:v>1.2446E-2</c:v>
                </c:pt>
                <c:pt idx="2708">
                  <c:v>1.2794E-2</c:v>
                </c:pt>
                <c:pt idx="2709">
                  <c:v>1.2888999999999999E-2</c:v>
                </c:pt>
                <c:pt idx="2710">
                  <c:v>1.3127E-2</c:v>
                </c:pt>
                <c:pt idx="2711">
                  <c:v>1.346E-2</c:v>
                </c:pt>
                <c:pt idx="2712">
                  <c:v>1.3426E-2</c:v>
                </c:pt>
                <c:pt idx="2713">
                  <c:v>1.2729000000000001E-2</c:v>
                </c:pt>
                <c:pt idx="2714">
                  <c:v>1.1551000000000001E-2</c:v>
                </c:pt>
                <c:pt idx="2715">
                  <c:v>1.0264000000000001E-2</c:v>
                </c:pt>
                <c:pt idx="2716">
                  <c:v>9.1249999999999994E-3</c:v>
                </c:pt>
                <c:pt idx="2717">
                  <c:v>8.1290000000000008E-3</c:v>
                </c:pt>
                <c:pt idx="2718">
                  <c:v>7.1130000000000004E-3</c:v>
                </c:pt>
                <c:pt idx="2719">
                  <c:v>6.0959999999999999E-3</c:v>
                </c:pt>
                <c:pt idx="2720">
                  <c:v>5.2900000000000004E-3</c:v>
                </c:pt>
                <c:pt idx="2721">
                  <c:v>4.8300000000000001E-3</c:v>
                </c:pt>
                <c:pt idx="2722">
                  <c:v>4.6750000000000003E-3</c:v>
                </c:pt>
                <c:pt idx="2723">
                  <c:v>4.2950000000000002E-3</c:v>
                </c:pt>
                <c:pt idx="2724">
                  <c:v>4.1949999999999999E-3</c:v>
                </c:pt>
                <c:pt idx="2725">
                  <c:v>4.1570000000000001E-3</c:v>
                </c:pt>
                <c:pt idx="2726">
                  <c:v>4.4219999999999997E-3</c:v>
                </c:pt>
                <c:pt idx="2727">
                  <c:v>4.7099999999999998E-3</c:v>
                </c:pt>
                <c:pt idx="2728">
                  <c:v>4.9370000000000004E-3</c:v>
                </c:pt>
                <c:pt idx="2729">
                  <c:v>5.1659999999999996E-3</c:v>
                </c:pt>
                <c:pt idx="2730">
                  <c:v>5.4149999999999997E-3</c:v>
                </c:pt>
                <c:pt idx="2731">
                  <c:v>5.738E-3</c:v>
                </c:pt>
                <c:pt idx="2732">
                  <c:v>6.2449999999999997E-3</c:v>
                </c:pt>
                <c:pt idx="2733">
                  <c:v>6.8300000000000001E-3</c:v>
                </c:pt>
                <c:pt idx="2734">
                  <c:v>7.0889999999999998E-3</c:v>
                </c:pt>
                <c:pt idx="2735">
                  <c:v>6.6579999999999999E-3</c:v>
                </c:pt>
                <c:pt idx="2736">
                  <c:v>5.5620000000000001E-3</c:v>
                </c:pt>
                <c:pt idx="2737">
                  <c:v>4.3489999999999996E-3</c:v>
                </c:pt>
                <c:pt idx="2738">
                  <c:v>3.6389999999999999E-3</c:v>
                </c:pt>
                <c:pt idx="2739">
                  <c:v>3.5729999999999998E-3</c:v>
                </c:pt>
                <c:pt idx="2740">
                  <c:v>3.954E-3</c:v>
                </c:pt>
                <c:pt idx="2741">
                  <c:v>4.3990000000000001E-3</c:v>
                </c:pt>
                <c:pt idx="2742">
                  <c:v>4.6239999999999996E-3</c:v>
                </c:pt>
                <c:pt idx="2743">
                  <c:v>4.7559999999999998E-3</c:v>
                </c:pt>
                <c:pt idx="2744">
                  <c:v>4.9509999999999997E-3</c:v>
                </c:pt>
                <c:pt idx="2745">
                  <c:v>5.091E-3</c:v>
                </c:pt>
                <c:pt idx="2746">
                  <c:v>5.0260000000000001E-3</c:v>
                </c:pt>
                <c:pt idx="2747">
                  <c:v>4.8409999999999998E-3</c:v>
                </c:pt>
                <c:pt idx="2748">
                  <c:v>4.7000000000000002E-3</c:v>
                </c:pt>
                <c:pt idx="2749">
                  <c:v>4.5849999999999997E-3</c:v>
                </c:pt>
                <c:pt idx="2750">
                  <c:v>4.3379999999999998E-3</c:v>
                </c:pt>
                <c:pt idx="2751">
                  <c:v>3.9249999999999997E-3</c:v>
                </c:pt>
                <c:pt idx="2752">
                  <c:v>3.437E-3</c:v>
                </c:pt>
                <c:pt idx="2753">
                  <c:v>2.908E-3</c:v>
                </c:pt>
                <c:pt idx="2754">
                  <c:v>2.4710000000000001E-3</c:v>
                </c:pt>
                <c:pt idx="2755">
                  <c:v>2.3839999999999998E-3</c:v>
                </c:pt>
                <c:pt idx="2756">
                  <c:v>2.542E-3</c:v>
                </c:pt>
                <c:pt idx="2757">
                  <c:v>2.764E-3</c:v>
                </c:pt>
                <c:pt idx="2758">
                  <c:v>2.647E-3</c:v>
                </c:pt>
                <c:pt idx="2759">
                  <c:v>2.4020000000000001E-3</c:v>
                </c:pt>
                <c:pt idx="2760">
                  <c:v>2.5639999999999999E-3</c:v>
                </c:pt>
                <c:pt idx="2761">
                  <c:v>3.4610000000000001E-3</c:v>
                </c:pt>
                <c:pt idx="2762">
                  <c:v>5.1700000000000001E-3</c:v>
                </c:pt>
                <c:pt idx="2763">
                  <c:v>7.6249999999999998E-3</c:v>
                </c:pt>
                <c:pt idx="2764">
                  <c:v>1.0597000000000001E-2</c:v>
                </c:pt>
                <c:pt idx="2765">
                  <c:v>1.3445E-2</c:v>
                </c:pt>
                <c:pt idx="2766">
                  <c:v>1.5277000000000001E-2</c:v>
                </c:pt>
                <c:pt idx="2767">
                  <c:v>1.5934E-2</c:v>
                </c:pt>
                <c:pt idx="2768">
                  <c:v>1.5785E-2</c:v>
                </c:pt>
                <c:pt idx="2769">
                  <c:v>1.5155999999999999E-2</c:v>
                </c:pt>
                <c:pt idx="2770">
                  <c:v>1.4337000000000001E-2</c:v>
                </c:pt>
                <c:pt idx="2771">
                  <c:v>1.3553000000000001E-2</c:v>
                </c:pt>
                <c:pt idx="2772">
                  <c:v>1.2886999999999999E-2</c:v>
                </c:pt>
                <c:pt idx="2773">
                  <c:v>1.235E-2</c:v>
                </c:pt>
                <c:pt idx="2774">
                  <c:v>1.1884E-2</c:v>
                </c:pt>
                <c:pt idx="2775">
                  <c:v>1.1379999999999999E-2</c:v>
                </c:pt>
                <c:pt idx="2776">
                  <c:v>1.085E-2</c:v>
                </c:pt>
                <c:pt idx="2777">
                  <c:v>1.0602E-2</c:v>
                </c:pt>
                <c:pt idx="2778">
                  <c:v>1.1013999999999999E-2</c:v>
                </c:pt>
                <c:pt idx="2779">
                  <c:v>1.2087000000000001E-2</c:v>
                </c:pt>
                <c:pt idx="2780">
                  <c:v>1.3389E-2</c:v>
                </c:pt>
                <c:pt idx="2781">
                  <c:v>1.4446000000000001E-2</c:v>
                </c:pt>
                <c:pt idx="2782">
                  <c:v>1.5271E-2</c:v>
                </c:pt>
                <c:pt idx="2783">
                  <c:v>1.6444E-2</c:v>
                </c:pt>
                <c:pt idx="2784">
                  <c:v>1.8432E-2</c:v>
                </c:pt>
                <c:pt idx="2785">
                  <c:v>2.1312000000000001E-2</c:v>
                </c:pt>
                <c:pt idx="2786">
                  <c:v>2.4916000000000001E-2</c:v>
                </c:pt>
                <c:pt idx="2787">
                  <c:v>2.8733000000000002E-2</c:v>
                </c:pt>
                <c:pt idx="2788">
                  <c:v>3.1640000000000001E-2</c:v>
                </c:pt>
                <c:pt idx="2789">
                  <c:v>3.2514000000000001E-2</c:v>
                </c:pt>
                <c:pt idx="2790">
                  <c:v>3.1544000000000003E-2</c:v>
                </c:pt>
                <c:pt idx="2791">
                  <c:v>2.9975999999999999E-2</c:v>
                </c:pt>
                <c:pt idx="2792">
                  <c:v>2.8490999999999999E-2</c:v>
                </c:pt>
                <c:pt idx="2793">
                  <c:v>2.6883000000000001E-2</c:v>
                </c:pt>
                <c:pt idx="2794">
                  <c:v>2.4827999999999999E-2</c:v>
                </c:pt>
                <c:pt idx="2795">
                  <c:v>2.2374000000000002E-2</c:v>
                </c:pt>
                <c:pt idx="2796">
                  <c:v>1.9932999999999999E-2</c:v>
                </c:pt>
                <c:pt idx="2797">
                  <c:v>1.7998E-2</c:v>
                </c:pt>
                <c:pt idx="2798">
                  <c:v>1.6791E-2</c:v>
                </c:pt>
                <c:pt idx="2799">
                  <c:v>1.6213999999999999E-2</c:v>
                </c:pt>
                <c:pt idx="2800">
                  <c:v>1.6087000000000001E-2</c:v>
                </c:pt>
                <c:pt idx="2801">
                  <c:v>1.6375000000000001E-2</c:v>
                </c:pt>
                <c:pt idx="2802">
                  <c:v>1.7153000000000002E-2</c:v>
                </c:pt>
                <c:pt idx="2803">
                  <c:v>1.8426999999999999E-2</c:v>
                </c:pt>
                <c:pt idx="2804">
                  <c:v>2.0056999999999998E-2</c:v>
                </c:pt>
                <c:pt idx="2805">
                  <c:v>2.1864999999999999E-2</c:v>
                </c:pt>
                <c:pt idx="2806">
                  <c:v>2.3807999999999999E-2</c:v>
                </c:pt>
                <c:pt idx="2807">
                  <c:v>2.5905000000000001E-2</c:v>
                </c:pt>
                <c:pt idx="2808">
                  <c:v>2.8157999999999999E-2</c:v>
                </c:pt>
                <c:pt idx="2809">
                  <c:v>3.0612E-2</c:v>
                </c:pt>
                <c:pt idx="2810">
                  <c:v>3.3286999999999997E-2</c:v>
                </c:pt>
                <c:pt idx="2811">
                  <c:v>3.5997000000000001E-2</c:v>
                </c:pt>
                <c:pt idx="2812">
                  <c:v>3.8262999999999998E-2</c:v>
                </c:pt>
                <c:pt idx="2813">
                  <c:v>3.9258000000000001E-2</c:v>
                </c:pt>
                <c:pt idx="2814">
                  <c:v>3.8952000000000001E-2</c:v>
                </c:pt>
                <c:pt idx="2815">
                  <c:v>3.8508000000000001E-2</c:v>
                </c:pt>
                <c:pt idx="2816">
                  <c:v>3.8525999999999998E-2</c:v>
                </c:pt>
                <c:pt idx="2817">
                  <c:v>3.9170999999999997E-2</c:v>
                </c:pt>
                <c:pt idx="2818">
                  <c:v>4.0493000000000001E-2</c:v>
                </c:pt>
                <c:pt idx="2819">
                  <c:v>4.2061000000000001E-2</c:v>
                </c:pt>
                <c:pt idx="2820">
                  <c:v>4.3293999999999999E-2</c:v>
                </c:pt>
                <c:pt idx="2821">
                  <c:v>4.4582999999999998E-2</c:v>
                </c:pt>
                <c:pt idx="2822">
                  <c:v>4.6460000000000001E-2</c:v>
                </c:pt>
                <c:pt idx="2823">
                  <c:v>4.9023999999999998E-2</c:v>
                </c:pt>
                <c:pt idx="2824">
                  <c:v>5.2313999999999999E-2</c:v>
                </c:pt>
                <c:pt idx="2825">
                  <c:v>5.6482999999999998E-2</c:v>
                </c:pt>
                <c:pt idx="2826">
                  <c:v>6.1515E-2</c:v>
                </c:pt>
                <c:pt idx="2827">
                  <c:v>6.7066000000000001E-2</c:v>
                </c:pt>
                <c:pt idx="2828">
                  <c:v>7.2729000000000002E-2</c:v>
                </c:pt>
                <c:pt idx="2829">
                  <c:v>7.8349000000000002E-2</c:v>
                </c:pt>
                <c:pt idx="2830">
                  <c:v>8.4062999999999999E-2</c:v>
                </c:pt>
                <c:pt idx="2831">
                  <c:v>9.0176000000000006E-2</c:v>
                </c:pt>
                <c:pt idx="2832">
                  <c:v>9.7095000000000001E-2</c:v>
                </c:pt>
                <c:pt idx="2833">
                  <c:v>0.105152</c:v>
                </c:pt>
                <c:pt idx="2834">
                  <c:v>0.114221</c:v>
                </c:pt>
                <c:pt idx="2835">
                  <c:v>0.123183</c:v>
                </c:pt>
                <c:pt idx="2836">
                  <c:v>0.12990699999999999</c:v>
                </c:pt>
                <c:pt idx="2837">
                  <c:v>0.13356799999999999</c:v>
                </c:pt>
                <c:pt idx="2838">
                  <c:v>0.13602300000000001</c:v>
                </c:pt>
                <c:pt idx="2839">
                  <c:v>0.13944400000000001</c:v>
                </c:pt>
                <c:pt idx="2840">
                  <c:v>0.14389099999999999</c:v>
                </c:pt>
                <c:pt idx="2841">
                  <c:v>0.14855699999999999</c:v>
                </c:pt>
                <c:pt idx="2842">
                  <c:v>0.152584</c:v>
                </c:pt>
                <c:pt idx="2843">
                  <c:v>0.15557199999999999</c:v>
                </c:pt>
                <c:pt idx="2844">
                  <c:v>0.158247</c:v>
                </c:pt>
                <c:pt idx="2845">
                  <c:v>0.16206000000000001</c:v>
                </c:pt>
                <c:pt idx="2846">
                  <c:v>0.16751199999999999</c:v>
                </c:pt>
                <c:pt idx="2847">
                  <c:v>0.174148</c:v>
                </c:pt>
                <c:pt idx="2848">
                  <c:v>0.18096499999999999</c:v>
                </c:pt>
                <c:pt idx="2849">
                  <c:v>0.18721599999999999</c:v>
                </c:pt>
                <c:pt idx="2850">
                  <c:v>0.193387</c:v>
                </c:pt>
                <c:pt idx="2851">
                  <c:v>0.200243</c:v>
                </c:pt>
                <c:pt idx="2852">
                  <c:v>0.20802799999999999</c:v>
                </c:pt>
                <c:pt idx="2853">
                  <c:v>0.216562</c:v>
                </c:pt>
                <c:pt idx="2854">
                  <c:v>0.22567400000000001</c:v>
                </c:pt>
                <c:pt idx="2855">
                  <c:v>0.235429</c:v>
                </c:pt>
                <c:pt idx="2856">
                  <c:v>0.245614</c:v>
                </c:pt>
                <c:pt idx="2857">
                  <c:v>0.25529000000000002</c:v>
                </c:pt>
                <c:pt idx="2858">
                  <c:v>0.26347199999999998</c:v>
                </c:pt>
                <c:pt idx="2859">
                  <c:v>0.26981300000000003</c:v>
                </c:pt>
                <c:pt idx="2860">
                  <c:v>0.274696</c:v>
                </c:pt>
                <c:pt idx="2861">
                  <c:v>0.27964899999999998</c:v>
                </c:pt>
                <c:pt idx="2862">
                  <c:v>0.28578500000000001</c:v>
                </c:pt>
                <c:pt idx="2863">
                  <c:v>0.29302499999999998</c:v>
                </c:pt>
                <c:pt idx="2864">
                  <c:v>0.30095100000000002</c:v>
                </c:pt>
                <c:pt idx="2865">
                  <c:v>0.30902200000000002</c:v>
                </c:pt>
                <c:pt idx="2866">
                  <c:v>0.31676199999999999</c:v>
                </c:pt>
                <c:pt idx="2867">
                  <c:v>0.32424999999999998</c:v>
                </c:pt>
                <c:pt idx="2868">
                  <c:v>0.33205800000000002</c:v>
                </c:pt>
                <c:pt idx="2869">
                  <c:v>0.34052300000000002</c:v>
                </c:pt>
                <c:pt idx="2870">
                  <c:v>0.34943400000000002</c:v>
                </c:pt>
                <c:pt idx="2871">
                  <c:v>0.358238</c:v>
                </c:pt>
                <c:pt idx="2872">
                  <c:v>0.36654500000000001</c:v>
                </c:pt>
                <c:pt idx="2873">
                  <c:v>0.37482300000000002</c:v>
                </c:pt>
                <c:pt idx="2874">
                  <c:v>0.38407000000000002</c:v>
                </c:pt>
                <c:pt idx="2875">
                  <c:v>0.39443400000000001</c:v>
                </c:pt>
                <c:pt idx="2876">
                  <c:v>0.405476</c:v>
                </c:pt>
                <c:pt idx="2877">
                  <c:v>0.41685299999999997</c:v>
                </c:pt>
                <c:pt idx="2878">
                  <c:v>0.42824299999999998</c:v>
                </c:pt>
                <c:pt idx="2879">
                  <c:v>0.43808399999999997</c:v>
                </c:pt>
                <c:pt idx="2880">
                  <c:v>0.44333699999999998</c:v>
                </c:pt>
                <c:pt idx="2881">
                  <c:v>0.444882</c:v>
                </c:pt>
                <c:pt idx="2882">
                  <c:v>0.44592900000000002</c:v>
                </c:pt>
                <c:pt idx="2883">
                  <c:v>0.44813799999999998</c:v>
                </c:pt>
                <c:pt idx="2884">
                  <c:v>0.45163700000000001</c:v>
                </c:pt>
                <c:pt idx="2885">
                  <c:v>0.45600299999999999</c:v>
                </c:pt>
                <c:pt idx="2886">
                  <c:v>0.46081499999999997</c:v>
                </c:pt>
                <c:pt idx="2887">
                  <c:v>0.46559600000000001</c:v>
                </c:pt>
                <c:pt idx="2888">
                  <c:v>0.46965099999999999</c:v>
                </c:pt>
                <c:pt idx="2889">
                  <c:v>0.47228199999999998</c:v>
                </c:pt>
                <c:pt idx="2890">
                  <c:v>0.47355000000000003</c:v>
                </c:pt>
                <c:pt idx="2891">
                  <c:v>0.47463499999999997</c:v>
                </c:pt>
                <c:pt idx="2892">
                  <c:v>0.476746</c:v>
                </c:pt>
                <c:pt idx="2893">
                  <c:v>0.480184</c:v>
                </c:pt>
                <c:pt idx="2894">
                  <c:v>0.48471199999999998</c:v>
                </c:pt>
                <c:pt idx="2895">
                  <c:v>0.49009900000000001</c:v>
                </c:pt>
                <c:pt idx="2896">
                  <c:v>0.49623200000000001</c:v>
                </c:pt>
                <c:pt idx="2897">
                  <c:v>0.50305200000000005</c:v>
                </c:pt>
                <c:pt idx="2898">
                  <c:v>0.51059399999999999</c:v>
                </c:pt>
                <c:pt idx="2899">
                  <c:v>0.51888999999999996</c:v>
                </c:pt>
                <c:pt idx="2900">
                  <c:v>0.52764599999999995</c:v>
                </c:pt>
                <c:pt idx="2901">
                  <c:v>0.53607800000000005</c:v>
                </c:pt>
                <c:pt idx="2902">
                  <c:v>0.54299799999999998</c:v>
                </c:pt>
                <c:pt idx="2903">
                  <c:v>0.54704900000000001</c:v>
                </c:pt>
                <c:pt idx="2904">
                  <c:v>0.54791699999999999</c:v>
                </c:pt>
                <c:pt idx="2905">
                  <c:v>0.54810400000000004</c:v>
                </c:pt>
                <c:pt idx="2906">
                  <c:v>0.54922199999999999</c:v>
                </c:pt>
                <c:pt idx="2907">
                  <c:v>0.55119600000000002</c:v>
                </c:pt>
                <c:pt idx="2908">
                  <c:v>0.55376099999999995</c:v>
                </c:pt>
                <c:pt idx="2909">
                  <c:v>0.55651899999999999</c:v>
                </c:pt>
                <c:pt idx="2910">
                  <c:v>0.55905199999999999</c:v>
                </c:pt>
                <c:pt idx="2911">
                  <c:v>0.56108199999999997</c:v>
                </c:pt>
                <c:pt idx="2912">
                  <c:v>0.56262999999999996</c:v>
                </c:pt>
                <c:pt idx="2913">
                  <c:v>0.56407399999999996</c:v>
                </c:pt>
                <c:pt idx="2914">
                  <c:v>0.56597600000000003</c:v>
                </c:pt>
                <c:pt idx="2915">
                  <c:v>0.56854099999999996</c:v>
                </c:pt>
                <c:pt idx="2916">
                  <c:v>0.57145800000000002</c:v>
                </c:pt>
                <c:pt idx="2917">
                  <c:v>0.57455400000000001</c:v>
                </c:pt>
                <c:pt idx="2918">
                  <c:v>0.57798099999999997</c:v>
                </c:pt>
                <c:pt idx="2919">
                  <c:v>0.58191700000000002</c:v>
                </c:pt>
                <c:pt idx="2920">
                  <c:v>0.58630700000000002</c:v>
                </c:pt>
                <c:pt idx="2921">
                  <c:v>0.59071600000000002</c:v>
                </c:pt>
                <c:pt idx="2922">
                  <c:v>0.59458</c:v>
                </c:pt>
                <c:pt idx="2923">
                  <c:v>0.59773600000000005</c:v>
                </c:pt>
                <c:pt idx="2924">
                  <c:v>0.60026999999999997</c:v>
                </c:pt>
                <c:pt idx="2925">
                  <c:v>0.60206400000000004</c:v>
                </c:pt>
                <c:pt idx="2926">
                  <c:v>0.60278500000000002</c:v>
                </c:pt>
                <c:pt idx="2927">
                  <c:v>0.60201800000000005</c:v>
                </c:pt>
                <c:pt idx="2928">
                  <c:v>0.59950000000000003</c:v>
                </c:pt>
                <c:pt idx="2929">
                  <c:v>0.59581200000000001</c:v>
                </c:pt>
                <c:pt idx="2930">
                  <c:v>0.59231699999999998</c:v>
                </c:pt>
                <c:pt idx="2931">
                  <c:v>0.58891899999999997</c:v>
                </c:pt>
                <c:pt idx="2932">
                  <c:v>0.58463299999999996</c:v>
                </c:pt>
                <c:pt idx="2933">
                  <c:v>0.57948599999999995</c:v>
                </c:pt>
                <c:pt idx="2934">
                  <c:v>0.57391099999999995</c:v>
                </c:pt>
                <c:pt idx="2935">
                  <c:v>0.56808800000000004</c:v>
                </c:pt>
                <c:pt idx="2936">
                  <c:v>0.56196999999999997</c:v>
                </c:pt>
                <c:pt idx="2937">
                  <c:v>0.55545900000000004</c:v>
                </c:pt>
                <c:pt idx="2938">
                  <c:v>0.54844899999999996</c:v>
                </c:pt>
                <c:pt idx="2939">
                  <c:v>0.54092700000000005</c:v>
                </c:pt>
                <c:pt idx="2940">
                  <c:v>0.53313100000000002</c:v>
                </c:pt>
                <c:pt idx="2941">
                  <c:v>0.52538099999999999</c:v>
                </c:pt>
                <c:pt idx="2942">
                  <c:v>0.51773100000000005</c:v>
                </c:pt>
                <c:pt idx="2943">
                  <c:v>0.50999700000000003</c:v>
                </c:pt>
                <c:pt idx="2944">
                  <c:v>0.50189600000000001</c:v>
                </c:pt>
                <c:pt idx="2945">
                  <c:v>0.49313800000000002</c:v>
                </c:pt>
                <c:pt idx="2946">
                  <c:v>0.483792</c:v>
                </c:pt>
                <c:pt idx="2947">
                  <c:v>0.47443600000000002</c:v>
                </c:pt>
                <c:pt idx="2948">
                  <c:v>0.46554600000000002</c:v>
                </c:pt>
                <c:pt idx="2949">
                  <c:v>0.457173</c:v>
                </c:pt>
                <c:pt idx="2950">
                  <c:v>0.44921899999999998</c:v>
                </c:pt>
                <c:pt idx="2951">
                  <c:v>0.44163599999999997</c:v>
                </c:pt>
                <c:pt idx="2952">
                  <c:v>0.43432500000000002</c:v>
                </c:pt>
                <c:pt idx="2953">
                  <c:v>0.42698999999999998</c:v>
                </c:pt>
                <c:pt idx="2954">
                  <c:v>0.41918699999999998</c:v>
                </c:pt>
                <c:pt idx="2955">
                  <c:v>0.41070400000000001</c:v>
                </c:pt>
                <c:pt idx="2956">
                  <c:v>0.40209299999999998</c:v>
                </c:pt>
                <c:pt idx="2957">
                  <c:v>0.394152</c:v>
                </c:pt>
                <c:pt idx="2958">
                  <c:v>0.38690200000000002</c:v>
                </c:pt>
                <c:pt idx="2959">
                  <c:v>0.38001299999999999</c:v>
                </c:pt>
                <c:pt idx="2960">
                  <c:v>0.37329299999999999</c:v>
                </c:pt>
                <c:pt idx="2961">
                  <c:v>0.36667499999999997</c:v>
                </c:pt>
                <c:pt idx="2962">
                  <c:v>0.36006700000000003</c:v>
                </c:pt>
                <c:pt idx="2963">
                  <c:v>0.35337299999999999</c:v>
                </c:pt>
                <c:pt idx="2964">
                  <c:v>0.34661999999999998</c:v>
                </c:pt>
                <c:pt idx="2965">
                  <c:v>0.33994099999999999</c:v>
                </c:pt>
                <c:pt idx="2966">
                  <c:v>0.33348499999999998</c:v>
                </c:pt>
                <c:pt idx="2967">
                  <c:v>0.32730900000000002</c:v>
                </c:pt>
                <c:pt idx="2968">
                  <c:v>0.32133499999999998</c:v>
                </c:pt>
                <c:pt idx="2969">
                  <c:v>0.31542599999999998</c:v>
                </c:pt>
                <c:pt idx="2970">
                  <c:v>0.30953599999999998</c:v>
                </c:pt>
                <c:pt idx="2971">
                  <c:v>0.30373600000000001</c:v>
                </c:pt>
                <c:pt idx="2972">
                  <c:v>0.298095</c:v>
                </c:pt>
                <c:pt idx="2973">
                  <c:v>0.29258899999999999</c:v>
                </c:pt>
                <c:pt idx="2974">
                  <c:v>0.28716199999999997</c:v>
                </c:pt>
                <c:pt idx="2975">
                  <c:v>0.28184799999999999</c:v>
                </c:pt>
                <c:pt idx="2976">
                  <c:v>0.276777</c:v>
                </c:pt>
                <c:pt idx="2977">
                  <c:v>0.27206200000000003</c:v>
                </c:pt>
                <c:pt idx="2978">
                  <c:v>0.26771699999999998</c:v>
                </c:pt>
                <c:pt idx="2979">
                  <c:v>0.26367800000000002</c:v>
                </c:pt>
                <c:pt idx="2980">
                  <c:v>0.25984000000000002</c:v>
                </c:pt>
                <c:pt idx="2981">
                  <c:v>0.25607200000000002</c:v>
                </c:pt>
                <c:pt idx="2982">
                  <c:v>0.25223099999999998</c:v>
                </c:pt>
                <c:pt idx="2983">
                  <c:v>0.24823300000000001</c:v>
                </c:pt>
                <c:pt idx="2984">
                  <c:v>0.24415400000000001</c:v>
                </c:pt>
                <c:pt idx="2985">
                  <c:v>0.24023700000000001</c:v>
                </c:pt>
                <c:pt idx="2986">
                  <c:v>0.23674300000000001</c:v>
                </c:pt>
                <c:pt idx="2987">
                  <c:v>0.233657</c:v>
                </c:pt>
                <c:pt idx="2988">
                  <c:v>0.23033400000000001</c:v>
                </c:pt>
                <c:pt idx="2989">
                  <c:v>0.22606200000000001</c:v>
                </c:pt>
                <c:pt idx="2990">
                  <c:v>0.22111700000000001</c:v>
                </c:pt>
                <c:pt idx="2991">
                  <c:v>0.21609999999999999</c:v>
                </c:pt>
                <c:pt idx="2992">
                  <c:v>0.21130199999999999</c:v>
                </c:pt>
                <c:pt idx="2993">
                  <c:v>0.20679700000000001</c:v>
                </c:pt>
                <c:pt idx="2994">
                  <c:v>0.202676</c:v>
                </c:pt>
                <c:pt idx="2995">
                  <c:v>0.19913700000000001</c:v>
                </c:pt>
                <c:pt idx="2996">
                  <c:v>0.196294</c:v>
                </c:pt>
                <c:pt idx="2997">
                  <c:v>0.19390199999999999</c:v>
                </c:pt>
                <c:pt idx="2998">
                  <c:v>0.19142100000000001</c:v>
                </c:pt>
                <c:pt idx="2999">
                  <c:v>0.18870600000000001</c:v>
                </c:pt>
                <c:pt idx="3000">
                  <c:v>0.186143</c:v>
                </c:pt>
                <c:pt idx="3001">
                  <c:v>0.18406700000000001</c:v>
                </c:pt>
                <c:pt idx="3002">
                  <c:v>0.18254999999999999</c:v>
                </c:pt>
                <c:pt idx="3003">
                  <c:v>0.181481</c:v>
                </c:pt>
                <c:pt idx="3004">
                  <c:v>0.180641</c:v>
                </c:pt>
                <c:pt idx="3005">
                  <c:v>0.179871</c:v>
                </c:pt>
                <c:pt idx="3006">
                  <c:v>0.179281</c:v>
                </c:pt>
                <c:pt idx="3007">
                  <c:v>0.17921100000000001</c:v>
                </c:pt>
                <c:pt idx="3008">
                  <c:v>0.179983</c:v>
                </c:pt>
                <c:pt idx="3009">
                  <c:v>0.18162500000000001</c:v>
                </c:pt>
                <c:pt idx="3010">
                  <c:v>0.18371799999999999</c:v>
                </c:pt>
                <c:pt idx="3011">
                  <c:v>0.185395</c:v>
                </c:pt>
                <c:pt idx="3012">
                  <c:v>0.185556</c:v>
                </c:pt>
                <c:pt idx="3013">
                  <c:v>0.18369199999999999</c:v>
                </c:pt>
                <c:pt idx="3014">
                  <c:v>0.18054600000000001</c:v>
                </c:pt>
                <c:pt idx="3015">
                  <c:v>0.17719199999999999</c:v>
                </c:pt>
                <c:pt idx="3016">
                  <c:v>0.17437900000000001</c:v>
                </c:pt>
                <c:pt idx="3017">
                  <c:v>0.172485</c:v>
                </c:pt>
                <c:pt idx="3018">
                  <c:v>0.17147699999999999</c:v>
                </c:pt>
                <c:pt idx="3019">
                  <c:v>0.170822</c:v>
                </c:pt>
                <c:pt idx="3020">
                  <c:v>0.16991300000000001</c:v>
                </c:pt>
                <c:pt idx="3021">
                  <c:v>0.168659</c:v>
                </c:pt>
                <c:pt idx="3022">
                  <c:v>0.16744500000000001</c:v>
                </c:pt>
                <c:pt idx="3023">
                  <c:v>0.167017</c:v>
                </c:pt>
                <c:pt idx="3024">
                  <c:v>0.16780500000000001</c:v>
                </c:pt>
                <c:pt idx="3025">
                  <c:v>0.16945299999999999</c:v>
                </c:pt>
                <c:pt idx="3026">
                  <c:v>0.171403</c:v>
                </c:pt>
                <c:pt idx="3027">
                  <c:v>0.17353399999999999</c:v>
                </c:pt>
                <c:pt idx="3028">
                  <c:v>0.176119</c:v>
                </c:pt>
                <c:pt idx="3029">
                  <c:v>0.17960300000000001</c:v>
                </c:pt>
                <c:pt idx="3030">
                  <c:v>0.18438599999999999</c:v>
                </c:pt>
                <c:pt idx="3031">
                  <c:v>0.19045000000000001</c:v>
                </c:pt>
                <c:pt idx="3032">
                  <c:v>0.19719800000000001</c:v>
                </c:pt>
                <c:pt idx="3033">
                  <c:v>0.20382500000000001</c:v>
                </c:pt>
                <c:pt idx="3034">
                  <c:v>0.20974000000000001</c:v>
                </c:pt>
                <c:pt idx="3035">
                  <c:v>0.21438299999999999</c:v>
                </c:pt>
                <c:pt idx="3036">
                  <c:v>0.21709100000000001</c:v>
                </c:pt>
                <c:pt idx="3037">
                  <c:v>0.21771799999999999</c:v>
                </c:pt>
                <c:pt idx="3038">
                  <c:v>0.21722900000000001</c:v>
                </c:pt>
                <c:pt idx="3039">
                  <c:v>0.21655199999999999</c:v>
                </c:pt>
                <c:pt idx="3040">
                  <c:v>0.21515799999999999</c:v>
                </c:pt>
                <c:pt idx="3041">
                  <c:v>0.21229600000000001</c:v>
                </c:pt>
                <c:pt idx="3042">
                  <c:v>0.208368</c:v>
                </c:pt>
                <c:pt idx="3043">
                  <c:v>0.20404700000000001</c:v>
                </c:pt>
                <c:pt idx="3044">
                  <c:v>0.200075</c:v>
                </c:pt>
                <c:pt idx="3045">
                  <c:v>0.19717699999999999</c:v>
                </c:pt>
                <c:pt idx="3046">
                  <c:v>0.195547</c:v>
                </c:pt>
                <c:pt idx="3047">
                  <c:v>0.19489000000000001</c:v>
                </c:pt>
                <c:pt idx="3048">
                  <c:v>0.19456100000000001</c:v>
                </c:pt>
                <c:pt idx="3049">
                  <c:v>0.193887</c:v>
                </c:pt>
                <c:pt idx="3050">
                  <c:v>0.19294</c:v>
                </c:pt>
                <c:pt idx="3051">
                  <c:v>0.192415</c:v>
                </c:pt>
                <c:pt idx="3052">
                  <c:v>0.19276799999999999</c:v>
                </c:pt>
                <c:pt idx="3053">
                  <c:v>0.19406999999999999</c:v>
                </c:pt>
                <c:pt idx="3054">
                  <c:v>0.19620799999999999</c:v>
                </c:pt>
                <c:pt idx="3055">
                  <c:v>0.198877</c:v>
                </c:pt>
                <c:pt idx="3056">
                  <c:v>0.20163800000000001</c:v>
                </c:pt>
                <c:pt idx="3057">
                  <c:v>0.20429700000000001</c:v>
                </c:pt>
                <c:pt idx="3058">
                  <c:v>0.20693300000000001</c:v>
                </c:pt>
                <c:pt idx="3059">
                  <c:v>0.20934</c:v>
                </c:pt>
                <c:pt idx="3060">
                  <c:v>0.210928</c:v>
                </c:pt>
                <c:pt idx="3061">
                  <c:v>0.21132899999999999</c:v>
                </c:pt>
                <c:pt idx="3062">
                  <c:v>0.21068400000000001</c:v>
                </c:pt>
                <c:pt idx="3063">
                  <c:v>0.20910999999999999</c:v>
                </c:pt>
                <c:pt idx="3064">
                  <c:v>0.206593</c:v>
                </c:pt>
                <c:pt idx="3065">
                  <c:v>0.20357900000000001</c:v>
                </c:pt>
                <c:pt idx="3066">
                  <c:v>0.20052</c:v>
                </c:pt>
                <c:pt idx="3067">
                  <c:v>0.19737099999999999</c:v>
                </c:pt>
                <c:pt idx="3068">
                  <c:v>0.194434</c:v>
                </c:pt>
                <c:pt idx="3069">
                  <c:v>0.19215499999999999</c:v>
                </c:pt>
                <c:pt idx="3070">
                  <c:v>0.190636</c:v>
                </c:pt>
                <c:pt idx="3071">
                  <c:v>0.18936700000000001</c:v>
                </c:pt>
                <c:pt idx="3072">
                  <c:v>0.18738199999999999</c:v>
                </c:pt>
                <c:pt idx="3073">
                  <c:v>0.18427099999999999</c:v>
                </c:pt>
                <c:pt idx="3074">
                  <c:v>0.18065999999999999</c:v>
                </c:pt>
                <c:pt idx="3075">
                  <c:v>0.17729500000000001</c:v>
                </c:pt>
                <c:pt idx="3076">
                  <c:v>0.17458899999999999</c:v>
                </c:pt>
                <c:pt idx="3077">
                  <c:v>0.17275199999999999</c:v>
                </c:pt>
                <c:pt idx="3078">
                  <c:v>0.17172799999999999</c:v>
                </c:pt>
                <c:pt idx="3079">
                  <c:v>0.171186</c:v>
                </c:pt>
                <c:pt idx="3080">
                  <c:v>0.17085800000000001</c:v>
                </c:pt>
                <c:pt idx="3081">
                  <c:v>0.17074600000000001</c:v>
                </c:pt>
                <c:pt idx="3082">
                  <c:v>0.170876</c:v>
                </c:pt>
                <c:pt idx="3083">
                  <c:v>0.17100299999999999</c:v>
                </c:pt>
                <c:pt idx="3084">
                  <c:v>0.17078399999999999</c:v>
                </c:pt>
                <c:pt idx="3085">
                  <c:v>0.17008699999999999</c:v>
                </c:pt>
                <c:pt idx="3086">
                  <c:v>0.16853000000000001</c:v>
                </c:pt>
                <c:pt idx="3087">
                  <c:v>0.16500100000000001</c:v>
                </c:pt>
                <c:pt idx="3088">
                  <c:v>0.15904599999999999</c:v>
                </c:pt>
                <c:pt idx="3089">
                  <c:v>0.15134400000000001</c:v>
                </c:pt>
                <c:pt idx="3090">
                  <c:v>0.142932</c:v>
                </c:pt>
                <c:pt idx="3091">
                  <c:v>0.135075</c:v>
                </c:pt>
                <c:pt idx="3092">
                  <c:v>0.12862899999999999</c:v>
                </c:pt>
                <c:pt idx="3093">
                  <c:v>0.123486</c:v>
                </c:pt>
                <c:pt idx="3094">
                  <c:v>0.11899999999999999</c:v>
                </c:pt>
                <c:pt idx="3095">
                  <c:v>0.114552</c:v>
                </c:pt>
                <c:pt idx="3096">
                  <c:v>0.109942</c:v>
                </c:pt>
                <c:pt idx="3097">
                  <c:v>0.10552300000000001</c:v>
                </c:pt>
                <c:pt idx="3098">
                  <c:v>0.101691</c:v>
                </c:pt>
                <c:pt idx="3099">
                  <c:v>9.8621E-2</c:v>
                </c:pt>
                <c:pt idx="3100">
                  <c:v>9.6366999999999994E-2</c:v>
                </c:pt>
                <c:pt idx="3101">
                  <c:v>9.4663999999999998E-2</c:v>
                </c:pt>
                <c:pt idx="3102">
                  <c:v>9.3035999999999994E-2</c:v>
                </c:pt>
                <c:pt idx="3103">
                  <c:v>9.1397999999999993E-2</c:v>
                </c:pt>
                <c:pt idx="3104">
                  <c:v>9.0040999999999996E-2</c:v>
                </c:pt>
                <c:pt idx="3105">
                  <c:v>8.9123999999999995E-2</c:v>
                </c:pt>
                <c:pt idx="3106">
                  <c:v>8.8480000000000003E-2</c:v>
                </c:pt>
                <c:pt idx="3107">
                  <c:v>8.7794999999999998E-2</c:v>
                </c:pt>
                <c:pt idx="3108">
                  <c:v>8.6708999999999994E-2</c:v>
                </c:pt>
                <c:pt idx="3109">
                  <c:v>8.4626000000000007E-2</c:v>
                </c:pt>
                <c:pt idx="3110">
                  <c:v>8.0701999999999996E-2</c:v>
                </c:pt>
                <c:pt idx="3111">
                  <c:v>7.4857000000000007E-2</c:v>
                </c:pt>
                <c:pt idx="3112">
                  <c:v>6.8582000000000004E-2</c:v>
                </c:pt>
                <c:pt idx="3113">
                  <c:v>6.3216999999999995E-2</c:v>
                </c:pt>
                <c:pt idx="3114">
                  <c:v>5.8862999999999999E-2</c:v>
                </c:pt>
                <c:pt idx="3115">
                  <c:v>5.5232000000000003E-2</c:v>
                </c:pt>
                <c:pt idx="3116">
                  <c:v>5.2165999999999997E-2</c:v>
                </c:pt>
                <c:pt idx="3117">
                  <c:v>4.9597000000000002E-2</c:v>
                </c:pt>
                <c:pt idx="3118">
                  <c:v>4.7473000000000001E-2</c:v>
                </c:pt>
                <c:pt idx="3119">
                  <c:v>4.5767000000000002E-2</c:v>
                </c:pt>
                <c:pt idx="3120">
                  <c:v>4.4391E-2</c:v>
                </c:pt>
                <c:pt idx="3121">
                  <c:v>4.3124999999999997E-2</c:v>
                </c:pt>
                <c:pt idx="3122">
                  <c:v>4.1780999999999999E-2</c:v>
                </c:pt>
                <c:pt idx="3123">
                  <c:v>4.0384999999999997E-2</c:v>
                </c:pt>
                <c:pt idx="3124">
                  <c:v>3.9003000000000003E-2</c:v>
                </c:pt>
                <c:pt idx="3125">
                  <c:v>3.7626E-2</c:v>
                </c:pt>
                <c:pt idx="3126">
                  <c:v>3.6459999999999999E-2</c:v>
                </c:pt>
                <c:pt idx="3127">
                  <c:v>3.6007999999999998E-2</c:v>
                </c:pt>
                <c:pt idx="3128">
                  <c:v>3.6497000000000002E-2</c:v>
                </c:pt>
                <c:pt idx="3129">
                  <c:v>3.7599E-2</c:v>
                </c:pt>
                <c:pt idx="3130">
                  <c:v>3.8871999999999997E-2</c:v>
                </c:pt>
                <c:pt idx="3131">
                  <c:v>4.0240999999999999E-2</c:v>
                </c:pt>
                <c:pt idx="3132">
                  <c:v>4.1753999999999999E-2</c:v>
                </c:pt>
                <c:pt idx="3133">
                  <c:v>4.3156E-2</c:v>
                </c:pt>
                <c:pt idx="3134">
                  <c:v>4.3909999999999998E-2</c:v>
                </c:pt>
                <c:pt idx="3135">
                  <c:v>4.3663E-2</c:v>
                </c:pt>
                <c:pt idx="3136">
                  <c:v>4.2680000000000003E-2</c:v>
                </c:pt>
                <c:pt idx="3137">
                  <c:v>4.1571999999999998E-2</c:v>
                </c:pt>
                <c:pt idx="3138">
                  <c:v>4.0847000000000001E-2</c:v>
                </c:pt>
                <c:pt idx="3139">
                  <c:v>4.0837999999999999E-2</c:v>
                </c:pt>
                <c:pt idx="3140">
                  <c:v>4.1753999999999999E-2</c:v>
                </c:pt>
                <c:pt idx="3141">
                  <c:v>4.3691000000000001E-2</c:v>
                </c:pt>
                <c:pt idx="3142">
                  <c:v>4.6726999999999998E-2</c:v>
                </c:pt>
                <c:pt idx="3143">
                  <c:v>5.0913E-2</c:v>
                </c:pt>
                <c:pt idx="3144">
                  <c:v>5.6086999999999998E-2</c:v>
                </c:pt>
                <c:pt idx="3145">
                  <c:v>6.1703000000000001E-2</c:v>
                </c:pt>
                <c:pt idx="3146">
                  <c:v>6.7186999999999997E-2</c:v>
                </c:pt>
                <c:pt idx="3147">
                  <c:v>7.2639999999999996E-2</c:v>
                </c:pt>
                <c:pt idx="3148">
                  <c:v>7.8588000000000005E-2</c:v>
                </c:pt>
                <c:pt idx="3149">
                  <c:v>8.5308999999999996E-2</c:v>
                </c:pt>
                <c:pt idx="3150">
                  <c:v>9.2749999999999999E-2</c:v>
                </c:pt>
                <c:pt idx="3151">
                  <c:v>0.100712</c:v>
                </c:pt>
                <c:pt idx="3152">
                  <c:v>0.108906</c:v>
                </c:pt>
                <c:pt idx="3153">
                  <c:v>0.11704100000000001</c:v>
                </c:pt>
                <c:pt idx="3154">
                  <c:v>0.125024</c:v>
                </c:pt>
                <c:pt idx="3155">
                  <c:v>0.132772</c:v>
                </c:pt>
                <c:pt idx="3156">
                  <c:v>0.139572</c:v>
                </c:pt>
                <c:pt idx="3157">
                  <c:v>0.14435000000000001</c:v>
                </c:pt>
                <c:pt idx="3158">
                  <c:v>0.14681</c:v>
                </c:pt>
                <c:pt idx="3159">
                  <c:v>0.147649</c:v>
                </c:pt>
                <c:pt idx="3160">
                  <c:v>0.14809700000000001</c:v>
                </c:pt>
                <c:pt idx="3161">
                  <c:v>0.14912800000000001</c:v>
                </c:pt>
                <c:pt idx="3162">
                  <c:v>0.150977</c:v>
                </c:pt>
                <c:pt idx="3163">
                  <c:v>0.15342500000000001</c:v>
                </c:pt>
                <c:pt idx="3164">
                  <c:v>0.15621599999999999</c:v>
                </c:pt>
                <c:pt idx="3165">
                  <c:v>0.15931899999999999</c:v>
                </c:pt>
                <c:pt idx="3166">
                  <c:v>0.16286800000000001</c:v>
                </c:pt>
                <c:pt idx="3167">
                  <c:v>0.16686100000000001</c:v>
                </c:pt>
                <c:pt idx="3168">
                  <c:v>0.17097699999999999</c:v>
                </c:pt>
                <c:pt idx="3169">
                  <c:v>0.17471600000000001</c:v>
                </c:pt>
                <c:pt idx="3170">
                  <c:v>0.17791499999999999</c:v>
                </c:pt>
                <c:pt idx="3171">
                  <c:v>0.181034</c:v>
                </c:pt>
                <c:pt idx="3172">
                  <c:v>0.18448600000000001</c:v>
                </c:pt>
                <c:pt idx="3173">
                  <c:v>0.18825700000000001</c:v>
                </c:pt>
                <c:pt idx="3174">
                  <c:v>0.19220300000000001</c:v>
                </c:pt>
                <c:pt idx="3175">
                  <c:v>0.196246</c:v>
                </c:pt>
                <c:pt idx="3176">
                  <c:v>0.20030700000000001</c:v>
                </c:pt>
                <c:pt idx="3177">
                  <c:v>0.20416300000000001</c:v>
                </c:pt>
                <c:pt idx="3178">
                  <c:v>0.20741899999999999</c:v>
                </c:pt>
                <c:pt idx="3179">
                  <c:v>0.209592</c:v>
                </c:pt>
                <c:pt idx="3180">
                  <c:v>0.21038299999999999</c:v>
                </c:pt>
                <c:pt idx="3181">
                  <c:v>0.21015</c:v>
                </c:pt>
                <c:pt idx="3182">
                  <c:v>0.209895</c:v>
                </c:pt>
                <c:pt idx="3183">
                  <c:v>0.210262</c:v>
                </c:pt>
                <c:pt idx="3184">
                  <c:v>0.21115100000000001</c:v>
                </c:pt>
                <c:pt idx="3185">
                  <c:v>0.211925</c:v>
                </c:pt>
                <c:pt idx="3186">
                  <c:v>0.21193799999999999</c:v>
                </c:pt>
                <c:pt idx="3187">
                  <c:v>0.211338</c:v>
                </c:pt>
                <c:pt idx="3188">
                  <c:v>0.21065999999999999</c:v>
                </c:pt>
                <c:pt idx="3189">
                  <c:v>0.21027899999999999</c:v>
                </c:pt>
                <c:pt idx="3190">
                  <c:v>0.210281</c:v>
                </c:pt>
                <c:pt idx="3191">
                  <c:v>0.21051300000000001</c:v>
                </c:pt>
                <c:pt idx="3192">
                  <c:v>0.21077799999999999</c:v>
                </c:pt>
                <c:pt idx="3193">
                  <c:v>0.21093999999999999</c:v>
                </c:pt>
                <c:pt idx="3194">
                  <c:v>0.210981</c:v>
                </c:pt>
                <c:pt idx="3195">
                  <c:v>0.211011</c:v>
                </c:pt>
                <c:pt idx="3196">
                  <c:v>0.21116599999999999</c:v>
                </c:pt>
                <c:pt idx="3197">
                  <c:v>0.21157400000000001</c:v>
                </c:pt>
                <c:pt idx="3198">
                  <c:v>0.21232999999999999</c:v>
                </c:pt>
                <c:pt idx="3199">
                  <c:v>0.213508</c:v>
                </c:pt>
                <c:pt idx="3200">
                  <c:v>0.215197</c:v>
                </c:pt>
                <c:pt idx="3201">
                  <c:v>0.21743599999999999</c:v>
                </c:pt>
                <c:pt idx="3202">
                  <c:v>0.22007299999999999</c:v>
                </c:pt>
                <c:pt idx="3203">
                  <c:v>0.22275800000000001</c:v>
                </c:pt>
                <c:pt idx="3204">
                  <c:v>0.22525600000000001</c:v>
                </c:pt>
                <c:pt idx="3205">
                  <c:v>0.22775100000000001</c:v>
                </c:pt>
                <c:pt idx="3206">
                  <c:v>0.230631</c:v>
                </c:pt>
                <c:pt idx="3207">
                  <c:v>0.23403399999999999</c:v>
                </c:pt>
                <c:pt idx="3208">
                  <c:v>0.23764199999999999</c:v>
                </c:pt>
                <c:pt idx="3209">
                  <c:v>0.24081</c:v>
                </c:pt>
                <c:pt idx="3210">
                  <c:v>0.24315100000000001</c:v>
                </c:pt>
                <c:pt idx="3211">
                  <c:v>0.24510799999999999</c:v>
                </c:pt>
                <c:pt idx="3212">
                  <c:v>0.24715500000000001</c:v>
                </c:pt>
                <c:pt idx="3213">
                  <c:v>0.24927299999999999</c:v>
                </c:pt>
                <c:pt idx="3214">
                  <c:v>0.25133</c:v>
                </c:pt>
                <c:pt idx="3215">
                  <c:v>0.25342300000000001</c:v>
                </c:pt>
                <c:pt idx="3216">
                  <c:v>0.255797</c:v>
                </c:pt>
                <c:pt idx="3217">
                  <c:v>0.25856499999999999</c:v>
                </c:pt>
                <c:pt idx="3218">
                  <c:v>0.261658</c:v>
                </c:pt>
                <c:pt idx="3219">
                  <c:v>0.26498300000000002</c:v>
                </c:pt>
                <c:pt idx="3220">
                  <c:v>0.26855600000000002</c:v>
                </c:pt>
                <c:pt idx="3221">
                  <c:v>0.272422</c:v>
                </c:pt>
                <c:pt idx="3222">
                  <c:v>0.27655800000000003</c:v>
                </c:pt>
                <c:pt idx="3223">
                  <c:v>0.28092200000000001</c:v>
                </c:pt>
                <c:pt idx="3224">
                  <c:v>0.28549000000000002</c:v>
                </c:pt>
                <c:pt idx="3225">
                  <c:v>0.29016700000000001</c:v>
                </c:pt>
                <c:pt idx="3226">
                  <c:v>0.29476200000000002</c:v>
                </c:pt>
                <c:pt idx="3227">
                  <c:v>0.29917300000000002</c:v>
                </c:pt>
                <c:pt idx="3228">
                  <c:v>0.30354900000000001</c:v>
                </c:pt>
                <c:pt idx="3229">
                  <c:v>0.30806600000000001</c:v>
                </c:pt>
                <c:pt idx="3230">
                  <c:v>0.31253399999999998</c:v>
                </c:pt>
                <c:pt idx="3231">
                  <c:v>0.31651099999999999</c:v>
                </c:pt>
                <c:pt idx="3232">
                  <c:v>0.31961299999999998</c:v>
                </c:pt>
                <c:pt idx="3233">
                  <c:v>0.32155600000000001</c:v>
                </c:pt>
                <c:pt idx="3234">
                  <c:v>0.32234400000000002</c:v>
                </c:pt>
                <c:pt idx="3235">
                  <c:v>0.32255099999999998</c:v>
                </c:pt>
                <c:pt idx="3236">
                  <c:v>0.32273099999999999</c:v>
                </c:pt>
                <c:pt idx="3237">
                  <c:v>0.32286100000000001</c:v>
                </c:pt>
                <c:pt idx="3238">
                  <c:v>0.32267499999999999</c:v>
                </c:pt>
                <c:pt idx="3239">
                  <c:v>0.32204199999999999</c:v>
                </c:pt>
                <c:pt idx="3240">
                  <c:v>0.32107400000000003</c:v>
                </c:pt>
                <c:pt idx="3241">
                  <c:v>0.31997100000000001</c:v>
                </c:pt>
                <c:pt idx="3242">
                  <c:v>0.318826</c:v>
                </c:pt>
                <c:pt idx="3243">
                  <c:v>0.317527</c:v>
                </c:pt>
                <c:pt idx="3244">
                  <c:v>0.31579099999999999</c:v>
                </c:pt>
                <c:pt idx="3245">
                  <c:v>0.31342399999999998</c:v>
                </c:pt>
                <c:pt idx="3246">
                  <c:v>0.310608</c:v>
                </c:pt>
                <c:pt idx="3247">
                  <c:v>0.30771999999999999</c:v>
                </c:pt>
                <c:pt idx="3248">
                  <c:v>0.305006</c:v>
                </c:pt>
                <c:pt idx="3249">
                  <c:v>0.30251899999999998</c:v>
                </c:pt>
                <c:pt idx="3250">
                  <c:v>0.300232</c:v>
                </c:pt>
                <c:pt idx="3251">
                  <c:v>0.298126</c:v>
                </c:pt>
                <c:pt idx="3252">
                  <c:v>0.29617700000000002</c:v>
                </c:pt>
                <c:pt idx="3253">
                  <c:v>0.29428799999999999</c:v>
                </c:pt>
                <c:pt idx="3254">
                  <c:v>0.29228199999999999</c:v>
                </c:pt>
                <c:pt idx="3255">
                  <c:v>0.290018</c:v>
                </c:pt>
                <c:pt idx="3256">
                  <c:v>0.28757300000000002</c:v>
                </c:pt>
                <c:pt idx="3257">
                  <c:v>0.285215</c:v>
                </c:pt>
                <c:pt idx="3258">
                  <c:v>0.28320099999999998</c:v>
                </c:pt>
                <c:pt idx="3259">
                  <c:v>0.281671</c:v>
                </c:pt>
                <c:pt idx="3260">
                  <c:v>0.280609</c:v>
                </c:pt>
                <c:pt idx="3261">
                  <c:v>0.279835</c:v>
                </c:pt>
                <c:pt idx="3262">
                  <c:v>0.27915299999999998</c:v>
                </c:pt>
                <c:pt idx="3263">
                  <c:v>0.278588</c:v>
                </c:pt>
                <c:pt idx="3264">
                  <c:v>0.278391</c:v>
                </c:pt>
                <c:pt idx="3265">
                  <c:v>0.27872400000000003</c:v>
                </c:pt>
                <c:pt idx="3266">
                  <c:v>0.27950599999999998</c:v>
                </c:pt>
                <c:pt idx="3267">
                  <c:v>0.28051799999999999</c:v>
                </c:pt>
                <c:pt idx="3268">
                  <c:v>0.28159299999999998</c:v>
                </c:pt>
                <c:pt idx="3269">
                  <c:v>0.28284399999999998</c:v>
                </c:pt>
                <c:pt idx="3270">
                  <c:v>0.28463899999999998</c:v>
                </c:pt>
                <c:pt idx="3271">
                  <c:v>0.287188</c:v>
                </c:pt>
                <c:pt idx="3272">
                  <c:v>0.29030099999999998</c:v>
                </c:pt>
                <c:pt idx="3273">
                  <c:v>0.29350999999999999</c:v>
                </c:pt>
                <c:pt idx="3274">
                  <c:v>0.29643000000000003</c:v>
                </c:pt>
                <c:pt idx="3275">
                  <c:v>0.29908699999999999</c:v>
                </c:pt>
                <c:pt idx="3276">
                  <c:v>0.30176199999999997</c:v>
                </c:pt>
                <c:pt idx="3277">
                  <c:v>0.30454599999999998</c:v>
                </c:pt>
                <c:pt idx="3278">
                  <c:v>0.30722699999999997</c:v>
                </c:pt>
                <c:pt idx="3279">
                  <c:v>0.30960900000000002</c:v>
                </c:pt>
                <c:pt idx="3280">
                  <c:v>0.31182399999999999</c:v>
                </c:pt>
                <c:pt idx="3281">
                  <c:v>0.314112</c:v>
                </c:pt>
                <c:pt idx="3282">
                  <c:v>0.31648399999999999</c:v>
                </c:pt>
                <c:pt idx="3283">
                  <c:v>0.31883499999999998</c:v>
                </c:pt>
                <c:pt idx="3284">
                  <c:v>0.321106</c:v>
                </c:pt>
                <c:pt idx="3285">
                  <c:v>0.323264</c:v>
                </c:pt>
                <c:pt idx="3286">
                  <c:v>0.32531599999999999</c:v>
                </c:pt>
                <c:pt idx="3287">
                  <c:v>0.32733699999999999</c:v>
                </c:pt>
                <c:pt idx="3288">
                  <c:v>0.32934099999999999</c:v>
                </c:pt>
                <c:pt idx="3289">
                  <c:v>0.33110299999999998</c:v>
                </c:pt>
                <c:pt idx="3290">
                  <c:v>0.33230100000000001</c:v>
                </c:pt>
                <c:pt idx="3291">
                  <c:v>0.33282600000000001</c:v>
                </c:pt>
                <c:pt idx="3292">
                  <c:v>0.33278799999999997</c:v>
                </c:pt>
                <c:pt idx="3293">
                  <c:v>0.332341</c:v>
                </c:pt>
                <c:pt idx="3294">
                  <c:v>0.33159300000000003</c:v>
                </c:pt>
                <c:pt idx="3295">
                  <c:v>0.33053199999999999</c:v>
                </c:pt>
                <c:pt idx="3296">
                  <c:v>0.32899099999999998</c:v>
                </c:pt>
                <c:pt idx="3297">
                  <c:v>0.32681700000000002</c:v>
                </c:pt>
                <c:pt idx="3298">
                  <c:v>0.32415899999999997</c:v>
                </c:pt>
                <c:pt idx="3299">
                  <c:v>0.32148599999999999</c:v>
                </c:pt>
                <c:pt idx="3300">
                  <c:v>0.31918999999999997</c:v>
                </c:pt>
                <c:pt idx="3301">
                  <c:v>0.31734000000000001</c:v>
                </c:pt>
                <c:pt idx="3302">
                  <c:v>0.315778</c:v>
                </c:pt>
                <c:pt idx="3303">
                  <c:v>0.31430200000000003</c:v>
                </c:pt>
                <c:pt idx="3304">
                  <c:v>0.31276900000000002</c:v>
                </c:pt>
                <c:pt idx="3305">
                  <c:v>0.31115500000000001</c:v>
                </c:pt>
                <c:pt idx="3306">
                  <c:v>0.30959500000000001</c:v>
                </c:pt>
                <c:pt idx="3307">
                  <c:v>0.30830999999999997</c:v>
                </c:pt>
                <c:pt idx="3308">
                  <c:v>0.307417</c:v>
                </c:pt>
                <c:pt idx="3309">
                  <c:v>0.306867</c:v>
                </c:pt>
                <c:pt idx="3310">
                  <c:v>0.30654399999999998</c:v>
                </c:pt>
                <c:pt idx="3311">
                  <c:v>0.30631199999999997</c:v>
                </c:pt>
                <c:pt idx="3312">
                  <c:v>0.30595699999999998</c:v>
                </c:pt>
                <c:pt idx="3313">
                  <c:v>0.30527100000000001</c:v>
                </c:pt>
                <c:pt idx="3314">
                  <c:v>0.30427399999999999</c:v>
                </c:pt>
                <c:pt idx="3315">
                  <c:v>0.30322199999999999</c:v>
                </c:pt>
                <c:pt idx="3316">
                  <c:v>0.30232199999999998</c:v>
                </c:pt>
                <c:pt idx="3317">
                  <c:v>0.301645</c:v>
                </c:pt>
                <c:pt idx="3318">
                  <c:v>0.30125099999999999</c:v>
                </c:pt>
                <c:pt idx="3319">
                  <c:v>0.30119600000000002</c:v>
                </c:pt>
                <c:pt idx="3320">
                  <c:v>0.30141400000000002</c:v>
                </c:pt>
                <c:pt idx="3321">
                  <c:v>0.301678</c:v>
                </c:pt>
                <c:pt idx="3322">
                  <c:v>0.30169000000000001</c:v>
                </c:pt>
                <c:pt idx="3323">
                  <c:v>0.301259</c:v>
                </c:pt>
                <c:pt idx="3324">
                  <c:v>0.30037199999999997</c:v>
                </c:pt>
                <c:pt idx="3325">
                  <c:v>0.29907699999999998</c:v>
                </c:pt>
                <c:pt idx="3326">
                  <c:v>0.29737599999999997</c:v>
                </c:pt>
                <c:pt idx="3327">
                  <c:v>0.29530499999999998</c:v>
                </c:pt>
                <c:pt idx="3328">
                  <c:v>0.29304200000000002</c:v>
                </c:pt>
                <c:pt idx="3329">
                  <c:v>0.29086000000000001</c:v>
                </c:pt>
                <c:pt idx="3330">
                  <c:v>0.28897099999999998</c:v>
                </c:pt>
                <c:pt idx="3331">
                  <c:v>0.28742099999999998</c:v>
                </c:pt>
                <c:pt idx="3332">
                  <c:v>0.28610999999999998</c:v>
                </c:pt>
                <c:pt idx="3333">
                  <c:v>0.28491300000000003</c:v>
                </c:pt>
                <c:pt idx="3334">
                  <c:v>0.28379399999999999</c:v>
                </c:pt>
                <c:pt idx="3335">
                  <c:v>0.28279300000000002</c:v>
                </c:pt>
                <c:pt idx="3336">
                  <c:v>0.28196500000000002</c:v>
                </c:pt>
                <c:pt idx="3337">
                  <c:v>0.281335</c:v>
                </c:pt>
                <c:pt idx="3338">
                  <c:v>0.28092800000000001</c:v>
                </c:pt>
                <c:pt idx="3339">
                  <c:v>0.28078399999999998</c:v>
                </c:pt>
                <c:pt idx="3340">
                  <c:v>0.28093699999999999</c:v>
                </c:pt>
                <c:pt idx="3341">
                  <c:v>0.28137000000000001</c:v>
                </c:pt>
                <c:pt idx="3342">
                  <c:v>0.282003</c:v>
                </c:pt>
                <c:pt idx="3343">
                  <c:v>0.28270800000000001</c:v>
                </c:pt>
                <c:pt idx="3344">
                  <c:v>0.28329300000000002</c:v>
                </c:pt>
                <c:pt idx="3345">
                  <c:v>0.28351900000000002</c:v>
                </c:pt>
                <c:pt idx="3346">
                  <c:v>0.28323700000000002</c:v>
                </c:pt>
                <c:pt idx="3347">
                  <c:v>0.28253899999999998</c:v>
                </c:pt>
                <c:pt idx="3348">
                  <c:v>0.28167599999999998</c:v>
                </c:pt>
                <c:pt idx="3349">
                  <c:v>0.28082400000000002</c:v>
                </c:pt>
                <c:pt idx="3350">
                  <c:v>0.28003</c:v>
                </c:pt>
                <c:pt idx="3351">
                  <c:v>0.27932200000000001</c:v>
                </c:pt>
                <c:pt idx="3352">
                  <c:v>0.27877299999999999</c:v>
                </c:pt>
                <c:pt idx="3353">
                  <c:v>0.27844600000000003</c:v>
                </c:pt>
                <c:pt idx="3354">
                  <c:v>0.27833000000000002</c:v>
                </c:pt>
                <c:pt idx="3355">
                  <c:v>0.278362</c:v>
                </c:pt>
                <c:pt idx="3356">
                  <c:v>0.27851100000000001</c:v>
                </c:pt>
                <c:pt idx="3357">
                  <c:v>0.278808</c:v>
                </c:pt>
                <c:pt idx="3358">
                  <c:v>0.279275</c:v>
                </c:pt>
                <c:pt idx="3359">
                  <c:v>0.279864</c:v>
                </c:pt>
                <c:pt idx="3360">
                  <c:v>0.28050599999999998</c:v>
                </c:pt>
                <c:pt idx="3361">
                  <c:v>0.28116400000000003</c:v>
                </c:pt>
                <c:pt idx="3362">
                  <c:v>0.28182699999999999</c:v>
                </c:pt>
                <c:pt idx="3363">
                  <c:v>0.28248800000000002</c:v>
                </c:pt>
                <c:pt idx="3364">
                  <c:v>0.28313300000000002</c:v>
                </c:pt>
                <c:pt idx="3365">
                  <c:v>0.28373100000000001</c:v>
                </c:pt>
                <c:pt idx="3366">
                  <c:v>0.28425899999999998</c:v>
                </c:pt>
                <c:pt idx="3367">
                  <c:v>0.284721</c:v>
                </c:pt>
                <c:pt idx="3368">
                  <c:v>0.28507100000000002</c:v>
                </c:pt>
                <c:pt idx="3369">
                  <c:v>0.28521999999999997</c:v>
                </c:pt>
                <c:pt idx="3370">
                  <c:v>0.28516399999999997</c:v>
                </c:pt>
                <c:pt idx="3371">
                  <c:v>0.28501700000000002</c:v>
                </c:pt>
                <c:pt idx="3372">
                  <c:v>0.28481800000000002</c:v>
                </c:pt>
                <c:pt idx="3373">
                  <c:v>0.28443600000000002</c:v>
                </c:pt>
                <c:pt idx="3374">
                  <c:v>0.28371600000000002</c:v>
                </c:pt>
                <c:pt idx="3375">
                  <c:v>0.28264</c:v>
                </c:pt>
                <c:pt idx="3376">
                  <c:v>0.281302</c:v>
                </c:pt>
                <c:pt idx="3377">
                  <c:v>0.27979999999999999</c:v>
                </c:pt>
                <c:pt idx="3378">
                  <c:v>0.27818799999999999</c:v>
                </c:pt>
                <c:pt idx="3379">
                  <c:v>0.27648299999999998</c:v>
                </c:pt>
                <c:pt idx="3380">
                  <c:v>0.27465699999999998</c:v>
                </c:pt>
                <c:pt idx="3381">
                  <c:v>0.27261400000000002</c:v>
                </c:pt>
                <c:pt idx="3382">
                  <c:v>0.27024399999999998</c:v>
                </c:pt>
                <c:pt idx="3383">
                  <c:v>0.26754899999999998</c:v>
                </c:pt>
                <c:pt idx="3384">
                  <c:v>0.264677</c:v>
                </c:pt>
                <c:pt idx="3385">
                  <c:v>0.26175199999999998</c:v>
                </c:pt>
                <c:pt idx="3386">
                  <c:v>0.25875199999999998</c:v>
                </c:pt>
                <c:pt idx="3387">
                  <c:v>0.25558700000000001</c:v>
                </c:pt>
                <c:pt idx="3388">
                  <c:v>0.25225199999999998</c:v>
                </c:pt>
                <c:pt idx="3389">
                  <c:v>0.24882699999999999</c:v>
                </c:pt>
                <c:pt idx="3390">
                  <c:v>0.245363</c:v>
                </c:pt>
                <c:pt idx="3391">
                  <c:v>0.24182600000000001</c:v>
                </c:pt>
                <c:pt idx="3392">
                  <c:v>0.238173</c:v>
                </c:pt>
                <c:pt idx="3393">
                  <c:v>0.23449700000000001</c:v>
                </c:pt>
                <c:pt idx="3394">
                  <c:v>0.230991</c:v>
                </c:pt>
                <c:pt idx="3395">
                  <c:v>0.22772500000000001</c:v>
                </c:pt>
                <c:pt idx="3396">
                  <c:v>0.22454199999999999</c:v>
                </c:pt>
                <c:pt idx="3397">
                  <c:v>0.221251</c:v>
                </c:pt>
                <c:pt idx="3398">
                  <c:v>0.21786900000000001</c:v>
                </c:pt>
                <c:pt idx="3399">
                  <c:v>0.21457699999999999</c:v>
                </c:pt>
                <c:pt idx="3400">
                  <c:v>0.21152499999999999</c:v>
                </c:pt>
                <c:pt idx="3401">
                  <c:v>0.208727</c:v>
                </c:pt>
                <c:pt idx="3402">
                  <c:v>0.20610700000000001</c:v>
                </c:pt>
                <c:pt idx="3403">
                  <c:v>0.20358299999999999</c:v>
                </c:pt>
                <c:pt idx="3404">
                  <c:v>0.20112099999999999</c:v>
                </c:pt>
                <c:pt idx="3405">
                  <c:v>0.19874700000000001</c:v>
                </c:pt>
                <c:pt idx="3406">
                  <c:v>0.196515</c:v>
                </c:pt>
                <c:pt idx="3407">
                  <c:v>0.194442</c:v>
                </c:pt>
                <c:pt idx="3408">
                  <c:v>0.19245899999999999</c:v>
                </c:pt>
                <c:pt idx="3409">
                  <c:v>0.19045899999999999</c:v>
                </c:pt>
                <c:pt idx="3410">
                  <c:v>0.18843399999999999</c:v>
                </c:pt>
                <c:pt idx="3411">
                  <c:v>0.18652299999999999</c:v>
                </c:pt>
                <c:pt idx="3412">
                  <c:v>0.18490300000000001</c:v>
                </c:pt>
                <c:pt idx="3413">
                  <c:v>0.18362800000000001</c:v>
                </c:pt>
                <c:pt idx="3414">
                  <c:v>0.18259500000000001</c:v>
                </c:pt>
                <c:pt idx="3415">
                  <c:v>0.18168799999999999</c:v>
                </c:pt>
                <c:pt idx="3416">
                  <c:v>0.180895</c:v>
                </c:pt>
                <c:pt idx="3417">
                  <c:v>0.18026500000000001</c:v>
                </c:pt>
                <c:pt idx="3418">
                  <c:v>0.179753</c:v>
                </c:pt>
                <c:pt idx="3419">
                  <c:v>0.17916499999999999</c:v>
                </c:pt>
                <c:pt idx="3420">
                  <c:v>0.17832300000000001</c:v>
                </c:pt>
                <c:pt idx="3421">
                  <c:v>0.177232</c:v>
                </c:pt>
                <c:pt idx="3422">
                  <c:v>0.176062</c:v>
                </c:pt>
                <c:pt idx="3423">
                  <c:v>0.17497499999999999</c:v>
                </c:pt>
                <c:pt idx="3424">
                  <c:v>0.174044</c:v>
                </c:pt>
                <c:pt idx="3425">
                  <c:v>0.17327699999999999</c:v>
                </c:pt>
                <c:pt idx="3426">
                  <c:v>0.172656</c:v>
                </c:pt>
                <c:pt idx="3427">
                  <c:v>0.17215900000000001</c:v>
                </c:pt>
                <c:pt idx="3428">
                  <c:v>0.17179700000000001</c:v>
                </c:pt>
                <c:pt idx="3429">
                  <c:v>0.17164399999999999</c:v>
                </c:pt>
                <c:pt idx="3430">
                  <c:v>0.171816</c:v>
                </c:pt>
                <c:pt idx="3431">
                  <c:v>0.172435</c:v>
                </c:pt>
                <c:pt idx="3432">
                  <c:v>0.17360200000000001</c:v>
                </c:pt>
                <c:pt idx="3433">
                  <c:v>0.17536599999999999</c:v>
                </c:pt>
                <c:pt idx="3434">
                  <c:v>0.17771899999999999</c:v>
                </c:pt>
                <c:pt idx="3435">
                  <c:v>0.18060200000000001</c:v>
                </c:pt>
                <c:pt idx="3436">
                  <c:v>0.18390699999999999</c:v>
                </c:pt>
                <c:pt idx="3437">
                  <c:v>0.18749299999999999</c:v>
                </c:pt>
                <c:pt idx="3438">
                  <c:v>0.19123399999999999</c:v>
                </c:pt>
                <c:pt idx="3439">
                  <c:v>0.195075</c:v>
                </c:pt>
                <c:pt idx="3440">
                  <c:v>0.19897999999999999</c:v>
                </c:pt>
                <c:pt idx="3441">
                  <c:v>0.20282700000000001</c:v>
                </c:pt>
                <c:pt idx="3442">
                  <c:v>0.20638400000000001</c:v>
                </c:pt>
                <c:pt idx="3443">
                  <c:v>0.20944099999999999</c:v>
                </c:pt>
                <c:pt idx="3444">
                  <c:v>0.21197199999999999</c:v>
                </c:pt>
                <c:pt idx="3445">
                  <c:v>0.21413399999999999</c:v>
                </c:pt>
                <c:pt idx="3446">
                  <c:v>0.21607899999999999</c:v>
                </c:pt>
                <c:pt idx="3447">
                  <c:v>0.217778</c:v>
                </c:pt>
                <c:pt idx="3448">
                  <c:v>0.21908</c:v>
                </c:pt>
                <c:pt idx="3449">
                  <c:v>0.21989800000000001</c:v>
                </c:pt>
                <c:pt idx="3450">
                  <c:v>0.22028400000000001</c:v>
                </c:pt>
                <c:pt idx="3451">
                  <c:v>0.22039400000000001</c:v>
                </c:pt>
                <c:pt idx="3452">
                  <c:v>0.22042900000000001</c:v>
                </c:pt>
                <c:pt idx="3453">
                  <c:v>0.22057199999999999</c:v>
                </c:pt>
                <c:pt idx="3454">
                  <c:v>0.22089800000000001</c:v>
                </c:pt>
                <c:pt idx="3455">
                  <c:v>0.22134400000000001</c:v>
                </c:pt>
                <c:pt idx="3456">
                  <c:v>0.221775</c:v>
                </c:pt>
                <c:pt idx="3457">
                  <c:v>0.22206600000000001</c:v>
                </c:pt>
                <c:pt idx="3458">
                  <c:v>0.22217100000000001</c:v>
                </c:pt>
                <c:pt idx="3459">
                  <c:v>0.22212399999999999</c:v>
                </c:pt>
                <c:pt idx="3460">
                  <c:v>0.22200400000000001</c:v>
                </c:pt>
                <c:pt idx="3461">
                  <c:v>0.221886</c:v>
                </c:pt>
                <c:pt idx="3462">
                  <c:v>0.22181999999999999</c:v>
                </c:pt>
                <c:pt idx="3463">
                  <c:v>0.22181300000000001</c:v>
                </c:pt>
                <c:pt idx="3464">
                  <c:v>0.22179599999999999</c:v>
                </c:pt>
                <c:pt idx="3465">
                  <c:v>0.22167899999999999</c:v>
                </c:pt>
                <c:pt idx="3466">
                  <c:v>0.22145100000000001</c:v>
                </c:pt>
                <c:pt idx="3467">
                  <c:v>0.22120699999999999</c:v>
                </c:pt>
                <c:pt idx="3468">
                  <c:v>0.22103700000000001</c:v>
                </c:pt>
                <c:pt idx="3469">
                  <c:v>0.22090299999999999</c:v>
                </c:pt>
                <c:pt idx="3470">
                  <c:v>0.22065000000000001</c:v>
                </c:pt>
                <c:pt idx="3471">
                  <c:v>0.220161</c:v>
                </c:pt>
                <c:pt idx="3472">
                  <c:v>0.21950900000000001</c:v>
                </c:pt>
                <c:pt idx="3473">
                  <c:v>0.21893299999999999</c:v>
                </c:pt>
                <c:pt idx="3474">
                  <c:v>0.21863199999999999</c:v>
                </c:pt>
                <c:pt idx="3475">
                  <c:v>0.218613</c:v>
                </c:pt>
                <c:pt idx="3476">
                  <c:v>0.21873400000000001</c:v>
                </c:pt>
                <c:pt idx="3477">
                  <c:v>0.21881500000000001</c:v>
                </c:pt>
                <c:pt idx="3478">
                  <c:v>0.21873500000000001</c:v>
                </c:pt>
                <c:pt idx="3479">
                  <c:v>0.21846299999999999</c:v>
                </c:pt>
                <c:pt idx="3480">
                  <c:v>0.218031</c:v>
                </c:pt>
                <c:pt idx="3481">
                  <c:v>0.217472</c:v>
                </c:pt>
                <c:pt idx="3482">
                  <c:v>0.216784</c:v>
                </c:pt>
                <c:pt idx="3483">
                  <c:v>0.21598100000000001</c:v>
                </c:pt>
                <c:pt idx="3484">
                  <c:v>0.21509900000000001</c:v>
                </c:pt>
                <c:pt idx="3485">
                  <c:v>0.21413099999999999</c:v>
                </c:pt>
                <c:pt idx="3486">
                  <c:v>0.21299899999999999</c:v>
                </c:pt>
                <c:pt idx="3487">
                  <c:v>0.21162900000000001</c:v>
                </c:pt>
                <c:pt idx="3488">
                  <c:v>0.21002499999999999</c:v>
                </c:pt>
                <c:pt idx="3489">
                  <c:v>0.208258</c:v>
                </c:pt>
                <c:pt idx="3490">
                  <c:v>0.20638699999999999</c:v>
                </c:pt>
                <c:pt idx="3491">
                  <c:v>0.204376</c:v>
                </c:pt>
                <c:pt idx="3492">
                  <c:v>0.2021</c:v>
                </c:pt>
                <c:pt idx="3493">
                  <c:v>0.199433</c:v>
                </c:pt>
                <c:pt idx="3494">
                  <c:v>0.196378</c:v>
                </c:pt>
                <c:pt idx="3495">
                  <c:v>0.19306999999999999</c:v>
                </c:pt>
                <c:pt idx="3496">
                  <c:v>0.18964200000000001</c:v>
                </c:pt>
                <c:pt idx="3497">
                  <c:v>0.186136</c:v>
                </c:pt>
                <c:pt idx="3498">
                  <c:v>0.182536</c:v>
                </c:pt>
                <c:pt idx="3499">
                  <c:v>0.178841</c:v>
                </c:pt>
                <c:pt idx="3500">
                  <c:v>0.17505399999999999</c:v>
                </c:pt>
                <c:pt idx="3501">
                  <c:v>0.17116300000000001</c:v>
                </c:pt>
                <c:pt idx="3502">
                  <c:v>0.167181</c:v>
                </c:pt>
                <c:pt idx="3503">
                  <c:v>0.16318199999999999</c:v>
                </c:pt>
                <c:pt idx="3504">
                  <c:v>0.159276</c:v>
                </c:pt>
                <c:pt idx="3505">
                  <c:v>0.15554299999999999</c:v>
                </c:pt>
                <c:pt idx="3506">
                  <c:v>0.152004</c:v>
                </c:pt>
                <c:pt idx="3507">
                  <c:v>0.14863599999999999</c:v>
                </c:pt>
                <c:pt idx="3508">
                  <c:v>0.14543700000000001</c:v>
                </c:pt>
                <c:pt idx="3509">
                  <c:v>0.142456</c:v>
                </c:pt>
                <c:pt idx="3510">
                  <c:v>0.13977999999999999</c:v>
                </c:pt>
                <c:pt idx="3511">
                  <c:v>0.137485</c:v>
                </c:pt>
                <c:pt idx="3512">
                  <c:v>0.13564899999999999</c:v>
                </c:pt>
                <c:pt idx="3513">
                  <c:v>0.134354</c:v>
                </c:pt>
                <c:pt idx="3514">
                  <c:v>0.133655</c:v>
                </c:pt>
                <c:pt idx="3515">
                  <c:v>0.133525</c:v>
                </c:pt>
                <c:pt idx="3516">
                  <c:v>0.13384299999999999</c:v>
                </c:pt>
                <c:pt idx="3517">
                  <c:v>0.13447200000000001</c:v>
                </c:pt>
                <c:pt idx="3518">
                  <c:v>0.13534199999999999</c:v>
                </c:pt>
                <c:pt idx="3519">
                  <c:v>0.136463</c:v>
                </c:pt>
                <c:pt idx="3520">
                  <c:v>0.13784399999999999</c:v>
                </c:pt>
                <c:pt idx="3521">
                  <c:v>0.13942199999999999</c:v>
                </c:pt>
                <c:pt idx="3522">
                  <c:v>0.14105500000000001</c:v>
                </c:pt>
                <c:pt idx="3523">
                  <c:v>0.142541</c:v>
                </c:pt>
                <c:pt idx="3524">
                  <c:v>0.14365900000000001</c:v>
                </c:pt>
                <c:pt idx="3525">
                  <c:v>0.14422199999999999</c:v>
                </c:pt>
                <c:pt idx="3526">
                  <c:v>0.14413400000000001</c:v>
                </c:pt>
                <c:pt idx="3527">
                  <c:v>0.14339299999999999</c:v>
                </c:pt>
                <c:pt idx="3528">
                  <c:v>0.142045</c:v>
                </c:pt>
                <c:pt idx="3529">
                  <c:v>0.140096</c:v>
                </c:pt>
                <c:pt idx="3530">
                  <c:v>0.13745199999999999</c:v>
                </c:pt>
                <c:pt idx="3531">
                  <c:v>0.13398399999999999</c:v>
                </c:pt>
                <c:pt idx="3532">
                  <c:v>0.12966900000000001</c:v>
                </c:pt>
                <c:pt idx="3533">
                  <c:v>0.1246</c:v>
                </c:pt>
                <c:pt idx="3534">
                  <c:v>0.118884</c:v>
                </c:pt>
                <c:pt idx="3535">
                  <c:v>0.112598</c:v>
                </c:pt>
                <c:pt idx="3536">
                  <c:v>0.105864</c:v>
                </c:pt>
                <c:pt idx="3537">
                  <c:v>9.8864999999999995E-2</c:v>
                </c:pt>
                <c:pt idx="3538">
                  <c:v>9.1750999999999999E-2</c:v>
                </c:pt>
                <c:pt idx="3539">
                  <c:v>8.4555000000000005E-2</c:v>
                </c:pt>
                <c:pt idx="3540">
                  <c:v>7.7242000000000005E-2</c:v>
                </c:pt>
                <c:pt idx="3541">
                  <c:v>6.9824999999999998E-2</c:v>
                </c:pt>
                <c:pt idx="3542">
                  <c:v>6.2446000000000002E-2</c:v>
                </c:pt>
                <c:pt idx="3543">
                  <c:v>5.5307000000000002E-2</c:v>
                </c:pt>
                <c:pt idx="3544">
                  <c:v>4.8543999999999997E-2</c:v>
                </c:pt>
                <c:pt idx="3545">
                  <c:v>4.2160000000000003E-2</c:v>
                </c:pt>
                <c:pt idx="3546">
                  <c:v>3.6091999999999999E-2</c:v>
                </c:pt>
                <c:pt idx="3547">
                  <c:v>3.031E-2</c:v>
                </c:pt>
                <c:pt idx="3548">
                  <c:v>2.4850000000000001E-2</c:v>
                </c:pt>
                <c:pt idx="3549">
                  <c:v>1.9784E-2</c:v>
                </c:pt>
                <c:pt idx="3550">
                  <c:v>1.5209E-2</c:v>
                </c:pt>
                <c:pt idx="3551">
                  <c:v>1.1259999999999999E-2</c:v>
                </c:pt>
                <c:pt idx="3552">
                  <c:v>8.0839999999999992E-3</c:v>
                </c:pt>
                <c:pt idx="3553">
                  <c:v>5.731E-3</c:v>
                </c:pt>
                <c:pt idx="3554">
                  <c:v>4.1240000000000001E-3</c:v>
                </c:pt>
                <c:pt idx="3555">
                  <c:v>3.1610000000000002E-3</c:v>
                </c:pt>
                <c:pt idx="3556">
                  <c:v>2.81E-3</c:v>
                </c:pt>
                <c:pt idx="3557">
                  <c:v>2.516E-3</c:v>
                </c:pt>
                <c:pt idx="3558">
                  <c:v>2.3839999999999998E-3</c:v>
                </c:pt>
                <c:pt idx="3559">
                  <c:v>2.2290000000000001E-3</c:v>
                </c:pt>
                <c:pt idx="3560">
                  <c:v>2.6120000000000002E-3</c:v>
                </c:pt>
                <c:pt idx="3561">
                  <c:v>3.6510000000000002E-3</c:v>
                </c:pt>
                <c:pt idx="3562">
                  <c:v>5.3940000000000004E-3</c:v>
                </c:pt>
                <c:pt idx="3563">
                  <c:v>7.8059999999999996E-3</c:v>
                </c:pt>
                <c:pt idx="3564">
                  <c:v>1.0872E-2</c:v>
                </c:pt>
                <c:pt idx="3565">
                  <c:v>1.4669E-2</c:v>
                </c:pt>
                <c:pt idx="3566">
                  <c:v>1.9318999999999999E-2</c:v>
                </c:pt>
                <c:pt idx="3567">
                  <c:v>2.4865999999999999E-2</c:v>
                </c:pt>
                <c:pt idx="3568">
                  <c:v>3.1252000000000002E-2</c:v>
                </c:pt>
                <c:pt idx="3569">
                  <c:v>3.8425000000000001E-2</c:v>
                </c:pt>
                <c:pt idx="3570">
                  <c:v>4.6455999999999997E-2</c:v>
                </c:pt>
                <c:pt idx="3571">
                  <c:v>5.5511999999999999E-2</c:v>
                </c:pt>
                <c:pt idx="3572">
                  <c:v>6.5712000000000007E-2</c:v>
                </c:pt>
                <c:pt idx="3573">
                  <c:v>7.7043E-2</c:v>
                </c:pt>
                <c:pt idx="3574">
                  <c:v>8.9454000000000006E-2</c:v>
                </c:pt>
                <c:pt idx="3575">
                  <c:v>0.102973</c:v>
                </c:pt>
                <c:pt idx="3576">
                  <c:v>0.117664</c:v>
                </c:pt>
                <c:pt idx="3577">
                  <c:v>0.13351299999999999</c:v>
                </c:pt>
                <c:pt idx="3578">
                  <c:v>0.15044199999999999</c:v>
                </c:pt>
                <c:pt idx="3579">
                  <c:v>0.168375</c:v>
                </c:pt>
                <c:pt idx="3580">
                  <c:v>0.187198</c:v>
                </c:pt>
                <c:pt idx="3581">
                  <c:v>0.20672099999999999</c:v>
                </c:pt>
                <c:pt idx="3582">
                  <c:v>0.22675500000000001</c:v>
                </c:pt>
                <c:pt idx="3583">
                  <c:v>0.24718100000000001</c:v>
                </c:pt>
                <c:pt idx="3584">
                  <c:v>0.267897</c:v>
                </c:pt>
                <c:pt idx="3585">
                  <c:v>0.28876099999999999</c:v>
                </c:pt>
                <c:pt idx="3586">
                  <c:v>0.30962200000000001</c:v>
                </c:pt>
                <c:pt idx="3587">
                  <c:v>0.33033600000000002</c:v>
                </c:pt>
                <c:pt idx="3588">
                  <c:v>0.35075899999999999</c:v>
                </c:pt>
                <c:pt idx="3589">
                  <c:v>0.370751</c:v>
                </c:pt>
                <c:pt idx="3590">
                  <c:v>0.39022099999999998</c:v>
                </c:pt>
                <c:pt idx="3591">
                  <c:v>0.40915400000000002</c:v>
                </c:pt>
                <c:pt idx="3592">
                  <c:v>0.42758000000000002</c:v>
                </c:pt>
                <c:pt idx="3593">
                  <c:v>0.44548399999999999</c:v>
                </c:pt>
                <c:pt idx="3594">
                  <c:v>0.46274700000000002</c:v>
                </c:pt>
                <c:pt idx="3595">
                  <c:v>0.47917199999999999</c:v>
                </c:pt>
                <c:pt idx="3596">
                  <c:v>0.49454700000000001</c:v>
                </c:pt>
                <c:pt idx="3597">
                  <c:v>0.508691</c:v>
                </c:pt>
                <c:pt idx="3598">
                  <c:v>0.52149699999999999</c:v>
                </c:pt>
                <c:pt idx="3599">
                  <c:v>0.53292300000000004</c:v>
                </c:pt>
                <c:pt idx="3600">
                  <c:v>0.54295099999999996</c:v>
                </c:pt>
                <c:pt idx="3601">
                  <c:v>0.55154499999999995</c:v>
                </c:pt>
                <c:pt idx="3602">
                  <c:v>0.55865399999999998</c:v>
                </c:pt>
                <c:pt idx="3603">
                  <c:v>0.56421699999999997</c:v>
                </c:pt>
                <c:pt idx="3604">
                  <c:v>0.56815199999999999</c:v>
                </c:pt>
                <c:pt idx="3605">
                  <c:v>0.57038999999999995</c:v>
                </c:pt>
                <c:pt idx="3606">
                  <c:v>0.57091899999999995</c:v>
                </c:pt>
                <c:pt idx="3607">
                  <c:v>0.56978899999999999</c:v>
                </c:pt>
                <c:pt idx="3608">
                  <c:v>0.56707200000000002</c:v>
                </c:pt>
                <c:pt idx="3609">
                  <c:v>0.56284800000000001</c:v>
                </c:pt>
                <c:pt idx="3610">
                  <c:v>0.55724600000000002</c:v>
                </c:pt>
                <c:pt idx="3611">
                  <c:v>0.55050600000000005</c:v>
                </c:pt>
                <c:pt idx="3612">
                  <c:v>0.54295199999999999</c:v>
                </c:pt>
                <c:pt idx="3613">
                  <c:v>0.53488800000000003</c:v>
                </c:pt>
                <c:pt idx="3614">
                  <c:v>0.52653099999999997</c:v>
                </c:pt>
                <c:pt idx="3615">
                  <c:v>0.51806399999999997</c:v>
                </c:pt>
                <c:pt idx="3616">
                  <c:v>0.50966199999999995</c:v>
                </c:pt>
                <c:pt idx="3617">
                  <c:v>0.50142799999999998</c:v>
                </c:pt>
                <c:pt idx="3618">
                  <c:v>0.49340499999999998</c:v>
                </c:pt>
                <c:pt idx="3619">
                  <c:v>0.485678</c:v>
                </c:pt>
                <c:pt idx="3620">
                  <c:v>0.47839100000000001</c:v>
                </c:pt>
                <c:pt idx="3621">
                  <c:v>0.47161900000000001</c:v>
                </c:pt>
                <c:pt idx="3622">
                  <c:v>0.46536</c:v>
                </c:pt>
                <c:pt idx="3623">
                  <c:v>0.459679</c:v>
                </c:pt>
                <c:pt idx="3624">
                  <c:v>0.454733</c:v>
                </c:pt>
                <c:pt idx="3625">
                  <c:v>0.45060699999999998</c:v>
                </c:pt>
                <c:pt idx="3626">
                  <c:v>0.44724900000000001</c:v>
                </c:pt>
                <c:pt idx="3627">
                  <c:v>0.44460300000000003</c:v>
                </c:pt>
                <c:pt idx="3628">
                  <c:v>0.44268600000000002</c:v>
                </c:pt>
                <c:pt idx="3629">
                  <c:v>0.44151699999999999</c:v>
                </c:pt>
                <c:pt idx="3630">
                  <c:v>0.441052</c:v>
                </c:pt>
                <c:pt idx="3631">
                  <c:v>0.441249</c:v>
                </c:pt>
                <c:pt idx="3632">
                  <c:v>0.442112</c:v>
                </c:pt>
                <c:pt idx="3633">
                  <c:v>0.44367499999999999</c:v>
                </c:pt>
                <c:pt idx="3634">
                  <c:v>0.44598199999999999</c:v>
                </c:pt>
                <c:pt idx="3635">
                  <c:v>0.44906000000000001</c:v>
                </c:pt>
                <c:pt idx="3636">
                  <c:v>0.45285599999999998</c:v>
                </c:pt>
                <c:pt idx="3637">
                  <c:v>0.45719799999999999</c:v>
                </c:pt>
                <c:pt idx="3638">
                  <c:v>0.46187499999999998</c:v>
                </c:pt>
                <c:pt idx="3639">
                  <c:v>0.46678999999999998</c:v>
                </c:pt>
                <c:pt idx="3640">
                  <c:v>0.47200300000000001</c:v>
                </c:pt>
                <c:pt idx="3641">
                  <c:v>0.47758400000000001</c:v>
                </c:pt>
                <c:pt idx="3642">
                  <c:v>0.48350100000000001</c:v>
                </c:pt>
                <c:pt idx="3643">
                  <c:v>0.48967500000000003</c:v>
                </c:pt>
                <c:pt idx="3644">
                  <c:v>0.49612499999999998</c:v>
                </c:pt>
                <c:pt idx="3645">
                  <c:v>0.50301899999999999</c:v>
                </c:pt>
                <c:pt idx="3646">
                  <c:v>0.51060099999999997</c:v>
                </c:pt>
                <c:pt idx="3647">
                  <c:v>0.51903299999999997</c:v>
                </c:pt>
                <c:pt idx="3648">
                  <c:v>0.52825299999999997</c:v>
                </c:pt>
                <c:pt idx="3649">
                  <c:v>0.53803599999999996</c:v>
                </c:pt>
                <c:pt idx="3650">
                  <c:v>0.548203</c:v>
                </c:pt>
                <c:pt idx="3651">
                  <c:v>0.55869899999999995</c:v>
                </c:pt>
                <c:pt idx="3652">
                  <c:v>0.56948500000000002</c:v>
                </c:pt>
                <c:pt idx="3653">
                  <c:v>0.58045100000000005</c:v>
                </c:pt>
                <c:pt idx="3654">
                  <c:v>0.59146500000000002</c:v>
                </c:pt>
                <c:pt idx="3655">
                  <c:v>0.60241800000000001</c:v>
                </c:pt>
                <c:pt idx="3656">
                  <c:v>0.61319599999999996</c:v>
                </c:pt>
                <c:pt idx="3657">
                  <c:v>0.62364299999999995</c:v>
                </c:pt>
                <c:pt idx="3658">
                  <c:v>0.63358499999999995</c:v>
                </c:pt>
                <c:pt idx="3659">
                  <c:v>0.64289600000000002</c:v>
                </c:pt>
                <c:pt idx="3660">
                  <c:v>0.65149699999999999</c:v>
                </c:pt>
                <c:pt idx="3661">
                  <c:v>0.65927599999999997</c:v>
                </c:pt>
                <c:pt idx="3662">
                  <c:v>0.66608299999999998</c:v>
                </c:pt>
                <c:pt idx="3663">
                  <c:v>0.67186100000000004</c:v>
                </c:pt>
                <c:pt idx="3664">
                  <c:v>0.67671599999999998</c:v>
                </c:pt>
                <c:pt idx="3665">
                  <c:v>0.68076300000000001</c:v>
                </c:pt>
                <c:pt idx="3666">
                  <c:v>0.68400499999999997</c:v>
                </c:pt>
                <c:pt idx="3667">
                  <c:v>0.68645100000000003</c:v>
                </c:pt>
                <c:pt idx="3668">
                  <c:v>0.68826299999999996</c:v>
                </c:pt>
                <c:pt idx="3669">
                  <c:v>0.68968200000000002</c:v>
                </c:pt>
                <c:pt idx="3670">
                  <c:v>0.69084599999999996</c:v>
                </c:pt>
                <c:pt idx="3671">
                  <c:v>0.691751</c:v>
                </c:pt>
                <c:pt idx="3672">
                  <c:v>0.69237199999999999</c:v>
                </c:pt>
                <c:pt idx="3673">
                  <c:v>0.69277599999999995</c:v>
                </c:pt>
                <c:pt idx="3674">
                  <c:v>0.69311400000000001</c:v>
                </c:pt>
                <c:pt idx="3675">
                  <c:v>0.69355299999999998</c:v>
                </c:pt>
                <c:pt idx="3676">
                  <c:v>0.69424300000000005</c:v>
                </c:pt>
                <c:pt idx="3677">
                  <c:v>0.69535000000000002</c:v>
                </c:pt>
                <c:pt idx="3678">
                  <c:v>0.697075</c:v>
                </c:pt>
                <c:pt idx="3679">
                  <c:v>0.69964899999999997</c:v>
                </c:pt>
                <c:pt idx="3680">
                  <c:v>0.70331900000000003</c:v>
                </c:pt>
                <c:pt idx="3681">
                  <c:v>0.70833000000000002</c:v>
                </c:pt>
                <c:pt idx="3682">
                  <c:v>0.71486499999999997</c:v>
                </c:pt>
                <c:pt idx="3683">
                  <c:v>0.72300399999999998</c:v>
                </c:pt>
                <c:pt idx="3684">
                  <c:v>0.73275599999999996</c:v>
                </c:pt>
                <c:pt idx="3685">
                  <c:v>0.74408799999999997</c:v>
                </c:pt>
                <c:pt idx="3686">
                  <c:v>0.75693699999999997</c:v>
                </c:pt>
                <c:pt idx="3687">
                  <c:v>0.77127299999999999</c:v>
                </c:pt>
                <c:pt idx="3688">
                  <c:v>0.78716699999999995</c:v>
                </c:pt>
                <c:pt idx="3689">
                  <c:v>0.80471099999999995</c:v>
                </c:pt>
                <c:pt idx="3690">
                  <c:v>0.82388399999999995</c:v>
                </c:pt>
                <c:pt idx="3691">
                  <c:v>0.84453400000000001</c:v>
                </c:pt>
                <c:pt idx="3692">
                  <c:v>0.86646199999999995</c:v>
                </c:pt>
                <c:pt idx="3693">
                  <c:v>0.88946199999999997</c:v>
                </c:pt>
                <c:pt idx="3694">
                  <c:v>0.91330699999999998</c:v>
                </c:pt>
                <c:pt idx="3695">
                  <c:v>0.93779299999999999</c:v>
                </c:pt>
                <c:pt idx="3696">
                  <c:v>0.96277599999999997</c:v>
                </c:pt>
                <c:pt idx="3697">
                  <c:v>0.98810799999999999</c:v>
                </c:pt>
                <c:pt idx="3698">
                  <c:v>1.0135099999999999</c:v>
                </c:pt>
                <c:pt idx="3699">
                  <c:v>1.0385310000000001</c:v>
                </c:pt>
                <c:pt idx="3700">
                  <c:v>1.0626720000000001</c:v>
                </c:pt>
                <c:pt idx="3701">
                  <c:v>1.085591</c:v>
                </c:pt>
                <c:pt idx="3702">
                  <c:v>1.107151</c:v>
                </c:pt>
                <c:pt idx="3703">
                  <c:v>1.1272450000000001</c:v>
                </c:pt>
                <c:pt idx="3704">
                  <c:v>1.145616</c:v>
                </c:pt>
                <c:pt idx="3705">
                  <c:v>1.16188</c:v>
                </c:pt>
                <c:pt idx="3706">
                  <c:v>1.1757169999999999</c:v>
                </c:pt>
                <c:pt idx="3707">
                  <c:v>1.1870050000000001</c:v>
                </c:pt>
                <c:pt idx="3708">
                  <c:v>1.195811</c:v>
                </c:pt>
                <c:pt idx="3709">
                  <c:v>1.202261</c:v>
                </c:pt>
                <c:pt idx="3710">
                  <c:v>1.206477</c:v>
                </c:pt>
                <c:pt idx="3711">
                  <c:v>1.2086440000000001</c:v>
                </c:pt>
                <c:pt idx="3712">
                  <c:v>1.2090540000000001</c:v>
                </c:pt>
                <c:pt idx="3713">
                  <c:v>1.2080029999999999</c:v>
                </c:pt>
                <c:pt idx="3714">
                  <c:v>1.2057070000000001</c:v>
                </c:pt>
                <c:pt idx="3715">
                  <c:v>1.202377</c:v>
                </c:pt>
                <c:pt idx="3716">
                  <c:v>1.198334</c:v>
                </c:pt>
                <c:pt idx="3717">
                  <c:v>1.1939919999999999</c:v>
                </c:pt>
                <c:pt idx="3718">
                  <c:v>1.1898169999999999</c:v>
                </c:pt>
                <c:pt idx="3719">
                  <c:v>1.1863159999999999</c:v>
                </c:pt>
                <c:pt idx="3720">
                  <c:v>1.183937</c:v>
                </c:pt>
                <c:pt idx="3721">
                  <c:v>1.182855</c:v>
                </c:pt>
                <c:pt idx="3722">
                  <c:v>1.182963</c:v>
                </c:pt>
                <c:pt idx="3723">
                  <c:v>1.1841330000000001</c:v>
                </c:pt>
                <c:pt idx="3724">
                  <c:v>1.1864680000000001</c:v>
                </c:pt>
                <c:pt idx="3725">
                  <c:v>1.1902820000000001</c:v>
                </c:pt>
                <c:pt idx="3726">
                  <c:v>1.1958580000000001</c:v>
                </c:pt>
                <c:pt idx="3727">
                  <c:v>1.203236</c:v>
                </c:pt>
                <c:pt idx="3728">
                  <c:v>1.2122200000000001</c:v>
                </c:pt>
                <c:pt idx="3729">
                  <c:v>1.2225220000000001</c:v>
                </c:pt>
                <c:pt idx="3730">
                  <c:v>1.2338769999999999</c:v>
                </c:pt>
                <c:pt idx="3731">
                  <c:v>1.246078</c:v>
                </c:pt>
                <c:pt idx="3732">
                  <c:v>1.2589630000000001</c:v>
                </c:pt>
                <c:pt idx="3733">
                  <c:v>1.2723960000000001</c:v>
                </c:pt>
                <c:pt idx="3734">
                  <c:v>1.2862150000000001</c:v>
                </c:pt>
                <c:pt idx="3735">
                  <c:v>1.300262</c:v>
                </c:pt>
                <c:pt idx="3736">
                  <c:v>1.314452</c:v>
                </c:pt>
                <c:pt idx="3737">
                  <c:v>1.3287420000000001</c:v>
                </c:pt>
                <c:pt idx="3738">
                  <c:v>1.3430599999999999</c:v>
                </c:pt>
                <c:pt idx="3739">
                  <c:v>1.357326</c:v>
                </c:pt>
                <c:pt idx="3740">
                  <c:v>1.371499</c:v>
                </c:pt>
                <c:pt idx="3741">
                  <c:v>1.385607</c:v>
                </c:pt>
                <c:pt idx="3742">
                  <c:v>1.399724</c:v>
                </c:pt>
                <c:pt idx="3743">
                  <c:v>1.4139280000000001</c:v>
                </c:pt>
                <c:pt idx="3744">
                  <c:v>1.4282539999999999</c:v>
                </c:pt>
                <c:pt idx="3745">
                  <c:v>1.4427220000000001</c:v>
                </c:pt>
                <c:pt idx="3746">
                  <c:v>1.4574100000000001</c:v>
                </c:pt>
                <c:pt idx="3747">
                  <c:v>1.472459</c:v>
                </c:pt>
                <c:pt idx="3748">
                  <c:v>1.487975</c:v>
                </c:pt>
                <c:pt idx="3749">
                  <c:v>1.5039720000000001</c:v>
                </c:pt>
                <c:pt idx="3750">
                  <c:v>1.5203679999999999</c:v>
                </c:pt>
                <c:pt idx="3751">
                  <c:v>1.537045</c:v>
                </c:pt>
                <c:pt idx="3752">
                  <c:v>1.5538719999999999</c:v>
                </c:pt>
                <c:pt idx="3753">
                  <c:v>1.5707089999999999</c:v>
                </c:pt>
                <c:pt idx="3754">
                  <c:v>1.587418</c:v>
                </c:pt>
                <c:pt idx="3755">
                  <c:v>1.6039399999999999</c:v>
                </c:pt>
                <c:pt idx="3756">
                  <c:v>1.620363</c:v>
                </c:pt>
                <c:pt idx="3757">
                  <c:v>1.6368579999999999</c:v>
                </c:pt>
                <c:pt idx="3758">
                  <c:v>1.653565</c:v>
                </c:pt>
                <c:pt idx="3759">
                  <c:v>1.670496</c:v>
                </c:pt>
                <c:pt idx="3760">
                  <c:v>1.6875389999999999</c:v>
                </c:pt>
                <c:pt idx="3761">
                  <c:v>1.7045410000000001</c:v>
                </c:pt>
                <c:pt idx="3762">
                  <c:v>1.721427</c:v>
                </c:pt>
                <c:pt idx="3763">
                  <c:v>1.7381819999999999</c:v>
                </c:pt>
                <c:pt idx="3764">
                  <c:v>1.754726</c:v>
                </c:pt>
                <c:pt idx="3765">
                  <c:v>1.770921</c:v>
                </c:pt>
                <c:pt idx="3766">
                  <c:v>1.7867029999999999</c:v>
                </c:pt>
                <c:pt idx="3767">
                  <c:v>1.8020989999999999</c:v>
                </c:pt>
                <c:pt idx="3768">
                  <c:v>1.817113</c:v>
                </c:pt>
                <c:pt idx="3769">
                  <c:v>1.8317060000000001</c:v>
                </c:pt>
                <c:pt idx="3770">
                  <c:v>1.845858</c:v>
                </c:pt>
                <c:pt idx="3771">
                  <c:v>1.859575</c:v>
                </c:pt>
                <c:pt idx="3772">
                  <c:v>1.8728450000000001</c:v>
                </c:pt>
                <c:pt idx="3773">
                  <c:v>1.8856360000000001</c:v>
                </c:pt>
                <c:pt idx="3774">
                  <c:v>1.8979189999999999</c:v>
                </c:pt>
                <c:pt idx="3775">
                  <c:v>1.909646</c:v>
                </c:pt>
                <c:pt idx="3776">
                  <c:v>1.9207479999999999</c:v>
                </c:pt>
                <c:pt idx="3777">
                  <c:v>1.931127</c:v>
                </c:pt>
                <c:pt idx="3778">
                  <c:v>1.9406559999999999</c:v>
                </c:pt>
                <c:pt idx="3779">
                  <c:v>1.9492620000000001</c:v>
                </c:pt>
                <c:pt idx="3780">
                  <c:v>1.957068</c:v>
                </c:pt>
                <c:pt idx="3781">
                  <c:v>1.964369</c:v>
                </c:pt>
                <c:pt idx="3782">
                  <c:v>1.971365</c:v>
                </c:pt>
                <c:pt idx="3783">
                  <c:v>1.9779599999999999</c:v>
                </c:pt>
                <c:pt idx="3784">
                  <c:v>1.9839020000000001</c:v>
                </c:pt>
                <c:pt idx="3785">
                  <c:v>1.9890350000000001</c:v>
                </c:pt>
                <c:pt idx="3786">
                  <c:v>1.9933149999999999</c:v>
                </c:pt>
                <c:pt idx="3787">
                  <c:v>1.996656</c:v>
                </c:pt>
                <c:pt idx="3788">
                  <c:v>1.9989049999999999</c:v>
                </c:pt>
                <c:pt idx="3789">
                  <c:v>2</c:v>
                </c:pt>
                <c:pt idx="3790">
                  <c:v>1.999995</c:v>
                </c:pt>
                <c:pt idx="3791">
                  <c:v>1.9989330000000001</c:v>
                </c:pt>
                <c:pt idx="3792">
                  <c:v>1.996785</c:v>
                </c:pt>
                <c:pt idx="3793">
                  <c:v>1.993581</c:v>
                </c:pt>
                <c:pt idx="3794">
                  <c:v>1.9894670000000001</c:v>
                </c:pt>
                <c:pt idx="3795">
                  <c:v>1.984583</c:v>
                </c:pt>
                <c:pt idx="3796">
                  <c:v>1.978939</c:v>
                </c:pt>
                <c:pt idx="3797">
                  <c:v>1.9724390000000001</c:v>
                </c:pt>
                <c:pt idx="3798">
                  <c:v>1.9650049999999999</c:v>
                </c:pt>
                <c:pt idx="3799">
                  <c:v>1.956683</c:v>
                </c:pt>
                <c:pt idx="3800">
                  <c:v>1.9476309999999999</c:v>
                </c:pt>
                <c:pt idx="3801">
                  <c:v>1.9380219999999999</c:v>
                </c:pt>
                <c:pt idx="3802">
                  <c:v>1.927989</c:v>
                </c:pt>
                <c:pt idx="3803">
                  <c:v>1.9177139999999999</c:v>
                </c:pt>
                <c:pt idx="3804">
                  <c:v>1.9074690000000001</c:v>
                </c:pt>
                <c:pt idx="3805">
                  <c:v>1.8974549999999999</c:v>
                </c:pt>
                <c:pt idx="3806">
                  <c:v>1.887626</c:v>
                </c:pt>
                <c:pt idx="3807">
                  <c:v>1.877786</c:v>
                </c:pt>
                <c:pt idx="3808">
                  <c:v>1.8678840000000001</c:v>
                </c:pt>
                <c:pt idx="3809">
                  <c:v>1.858128</c:v>
                </c:pt>
                <c:pt idx="3810">
                  <c:v>1.8488070000000001</c:v>
                </c:pt>
                <c:pt idx="3811">
                  <c:v>1.8400369999999999</c:v>
                </c:pt>
                <c:pt idx="3812">
                  <c:v>1.831753</c:v>
                </c:pt>
                <c:pt idx="3813">
                  <c:v>1.8238239999999999</c:v>
                </c:pt>
                <c:pt idx="3814">
                  <c:v>1.8161119999999999</c:v>
                </c:pt>
                <c:pt idx="3815">
                  <c:v>1.808489</c:v>
                </c:pt>
                <c:pt idx="3816">
                  <c:v>1.8008960000000001</c:v>
                </c:pt>
                <c:pt idx="3817">
                  <c:v>1.793345</c:v>
                </c:pt>
                <c:pt idx="3818">
                  <c:v>1.785817</c:v>
                </c:pt>
                <c:pt idx="3819">
                  <c:v>1.77816</c:v>
                </c:pt>
                <c:pt idx="3820">
                  <c:v>1.770133</c:v>
                </c:pt>
                <c:pt idx="3821">
                  <c:v>1.7615479999999999</c:v>
                </c:pt>
                <c:pt idx="3822">
                  <c:v>1.7523580000000001</c:v>
                </c:pt>
                <c:pt idx="3823">
                  <c:v>1.742567</c:v>
                </c:pt>
                <c:pt idx="3824">
                  <c:v>1.7320789999999999</c:v>
                </c:pt>
                <c:pt idx="3825">
                  <c:v>1.720672</c:v>
                </c:pt>
                <c:pt idx="3826">
                  <c:v>1.708105</c:v>
                </c:pt>
                <c:pt idx="3827">
                  <c:v>1.694169</c:v>
                </c:pt>
                <c:pt idx="3828">
                  <c:v>1.678679</c:v>
                </c:pt>
                <c:pt idx="3829">
                  <c:v>1.6614910000000001</c:v>
                </c:pt>
                <c:pt idx="3830">
                  <c:v>1.6425620000000001</c:v>
                </c:pt>
                <c:pt idx="3831">
                  <c:v>1.6219710000000001</c:v>
                </c:pt>
                <c:pt idx="3832">
                  <c:v>1.5998699999999999</c:v>
                </c:pt>
                <c:pt idx="3833">
                  <c:v>1.576349</c:v>
                </c:pt>
                <c:pt idx="3834">
                  <c:v>1.5513459999999999</c:v>
                </c:pt>
                <c:pt idx="3835">
                  <c:v>1.5247869999999999</c:v>
                </c:pt>
                <c:pt idx="3836">
                  <c:v>1.4967680000000001</c:v>
                </c:pt>
                <c:pt idx="3837">
                  <c:v>1.467522</c:v>
                </c:pt>
                <c:pt idx="3838">
                  <c:v>1.437271</c:v>
                </c:pt>
                <c:pt idx="3839">
                  <c:v>1.4062269999999999</c:v>
                </c:pt>
                <c:pt idx="3840">
                  <c:v>1.3746499999999999</c:v>
                </c:pt>
                <c:pt idx="3841">
                  <c:v>1.342767</c:v>
                </c:pt>
                <c:pt idx="3842">
                  <c:v>1.3106819999999999</c:v>
                </c:pt>
                <c:pt idx="3843">
                  <c:v>1.2784660000000001</c:v>
                </c:pt>
                <c:pt idx="3844">
                  <c:v>1.246272</c:v>
                </c:pt>
                <c:pt idx="3845">
                  <c:v>1.2143040000000001</c:v>
                </c:pt>
                <c:pt idx="3846">
                  <c:v>1.182715</c:v>
                </c:pt>
                <c:pt idx="3847">
                  <c:v>1.1515930000000001</c:v>
                </c:pt>
                <c:pt idx="3848">
                  <c:v>1.121032</c:v>
                </c:pt>
                <c:pt idx="3849">
                  <c:v>1.0911310000000001</c:v>
                </c:pt>
                <c:pt idx="3850">
                  <c:v>1.061938</c:v>
                </c:pt>
                <c:pt idx="3851">
                  <c:v>1.0334239999999999</c:v>
                </c:pt>
                <c:pt idx="3852">
                  <c:v>1.00556</c:v>
                </c:pt>
                <c:pt idx="3853">
                  <c:v>0.97840700000000003</c:v>
                </c:pt>
                <c:pt idx="3854">
                  <c:v>0.95208700000000002</c:v>
                </c:pt>
                <c:pt idx="3855">
                  <c:v>0.92663399999999996</c:v>
                </c:pt>
                <c:pt idx="3856">
                  <c:v>0.90192499999999998</c:v>
                </c:pt>
                <c:pt idx="3857">
                  <c:v>0.87780800000000003</c:v>
                </c:pt>
                <c:pt idx="3858">
                  <c:v>0.85425899999999999</c:v>
                </c:pt>
                <c:pt idx="3859">
                  <c:v>0.83138000000000001</c:v>
                </c:pt>
                <c:pt idx="3860">
                  <c:v>0.80922300000000003</c:v>
                </c:pt>
                <c:pt idx="3861">
                  <c:v>0.78766800000000003</c:v>
                </c:pt>
                <c:pt idx="3862">
                  <c:v>0.76654500000000003</c:v>
                </c:pt>
                <c:pt idx="3863">
                  <c:v>0.74585000000000001</c:v>
                </c:pt>
                <c:pt idx="3864">
                  <c:v>0.72572599999999998</c:v>
                </c:pt>
                <c:pt idx="3865">
                  <c:v>0.70625199999999999</c:v>
                </c:pt>
                <c:pt idx="3866">
                  <c:v>0.68737000000000004</c:v>
                </c:pt>
                <c:pt idx="3867">
                  <c:v>0.669018</c:v>
                </c:pt>
                <c:pt idx="3868">
                  <c:v>0.65117700000000001</c:v>
                </c:pt>
                <c:pt idx="3869">
                  <c:v>0.63377499999999998</c:v>
                </c:pt>
                <c:pt idx="3870">
                  <c:v>0.61670999999999998</c:v>
                </c:pt>
                <c:pt idx="3871">
                  <c:v>0.59997800000000001</c:v>
                </c:pt>
                <c:pt idx="3872">
                  <c:v>0.58369199999999999</c:v>
                </c:pt>
                <c:pt idx="3873">
                  <c:v>0.56797500000000001</c:v>
                </c:pt>
                <c:pt idx="3874">
                  <c:v>0.55288300000000001</c:v>
                </c:pt>
                <c:pt idx="3875">
                  <c:v>0.53843300000000005</c:v>
                </c:pt>
                <c:pt idx="3876">
                  <c:v>0.52462900000000001</c:v>
                </c:pt>
                <c:pt idx="3877">
                  <c:v>0.51145300000000005</c:v>
                </c:pt>
                <c:pt idx="3878">
                  <c:v>0.49884800000000001</c:v>
                </c:pt>
                <c:pt idx="3879">
                  <c:v>0.48676000000000003</c:v>
                </c:pt>
                <c:pt idx="3880">
                  <c:v>0.47523399999999999</c:v>
                </c:pt>
                <c:pt idx="3881">
                  <c:v>0.46440300000000001</c:v>
                </c:pt>
                <c:pt idx="3882">
                  <c:v>0.454343</c:v>
                </c:pt>
                <c:pt idx="3883">
                  <c:v>0.44500299999999998</c:v>
                </c:pt>
                <c:pt idx="3884">
                  <c:v>0.43632599999999999</c:v>
                </c:pt>
                <c:pt idx="3885">
                  <c:v>0.42834</c:v>
                </c:pt>
                <c:pt idx="3886">
                  <c:v>0.421128</c:v>
                </c:pt>
                <c:pt idx="3887">
                  <c:v>0.41470299999999999</c:v>
                </c:pt>
                <c:pt idx="3888">
                  <c:v>0.40896300000000002</c:v>
                </c:pt>
                <c:pt idx="3889">
                  <c:v>0.40376600000000001</c:v>
                </c:pt>
                <c:pt idx="3890">
                  <c:v>0.39905800000000002</c:v>
                </c:pt>
                <c:pt idx="3891">
                  <c:v>0.39487899999999998</c:v>
                </c:pt>
                <c:pt idx="3892">
                  <c:v>0.39123000000000002</c:v>
                </c:pt>
                <c:pt idx="3893">
                  <c:v>0.38801999999999998</c:v>
                </c:pt>
                <c:pt idx="3894">
                  <c:v>0.38517000000000001</c:v>
                </c:pt>
                <c:pt idx="3895">
                  <c:v>0.38270799999999999</c:v>
                </c:pt>
                <c:pt idx="3896">
                  <c:v>0.38072600000000001</c:v>
                </c:pt>
                <c:pt idx="3897">
                  <c:v>0.37925500000000001</c:v>
                </c:pt>
                <c:pt idx="3898">
                  <c:v>0.378222</c:v>
                </c:pt>
                <c:pt idx="3899">
                  <c:v>0.37751800000000002</c:v>
                </c:pt>
                <c:pt idx="3900">
                  <c:v>0.37706499999999998</c:v>
                </c:pt>
                <c:pt idx="3901">
                  <c:v>0.37683299999999997</c:v>
                </c:pt>
                <c:pt idx="3902">
                  <c:v>0.376861</c:v>
                </c:pt>
                <c:pt idx="3903">
                  <c:v>0.37726300000000001</c:v>
                </c:pt>
                <c:pt idx="3904">
                  <c:v>0.37813999999999998</c:v>
                </c:pt>
                <c:pt idx="3905">
                  <c:v>0.37942700000000001</c:v>
                </c:pt>
                <c:pt idx="3906">
                  <c:v>0.38091399999999997</c:v>
                </c:pt>
                <c:pt idx="3907">
                  <c:v>0.38240800000000003</c:v>
                </c:pt>
                <c:pt idx="3908">
                  <c:v>0.38384499999999999</c:v>
                </c:pt>
                <c:pt idx="3909">
                  <c:v>0.38520100000000002</c:v>
                </c:pt>
                <c:pt idx="3910">
                  <c:v>0.38637899999999997</c:v>
                </c:pt>
                <c:pt idx="3911">
                  <c:v>0.387237</c:v>
                </c:pt>
                <c:pt idx="3912">
                  <c:v>0.38770100000000002</c:v>
                </c:pt>
                <c:pt idx="3913">
                  <c:v>0.38780199999999998</c:v>
                </c:pt>
                <c:pt idx="3914">
                  <c:v>0.38760800000000001</c:v>
                </c:pt>
                <c:pt idx="3915">
                  <c:v>0.38714199999999999</c:v>
                </c:pt>
                <c:pt idx="3916">
                  <c:v>0.38637500000000002</c:v>
                </c:pt>
                <c:pt idx="3917">
                  <c:v>0.38527800000000001</c:v>
                </c:pt>
                <c:pt idx="3918">
                  <c:v>0.38385200000000003</c:v>
                </c:pt>
                <c:pt idx="3919">
                  <c:v>0.38212000000000002</c:v>
                </c:pt>
                <c:pt idx="3920">
                  <c:v>0.380102</c:v>
                </c:pt>
                <c:pt idx="3921">
                  <c:v>0.37783</c:v>
                </c:pt>
                <c:pt idx="3922">
                  <c:v>0.37540099999999998</c:v>
                </c:pt>
                <c:pt idx="3923">
                  <c:v>0.37297599999999997</c:v>
                </c:pt>
                <c:pt idx="3924">
                  <c:v>0.37062099999999998</c:v>
                </c:pt>
                <c:pt idx="3925">
                  <c:v>0.368174</c:v>
                </c:pt>
                <c:pt idx="3926">
                  <c:v>0.365365</c:v>
                </c:pt>
                <c:pt idx="3927">
                  <c:v>0.36205500000000002</c:v>
                </c:pt>
                <c:pt idx="3928">
                  <c:v>0.35829100000000003</c:v>
                </c:pt>
                <c:pt idx="3929">
                  <c:v>0.354182</c:v>
                </c:pt>
                <c:pt idx="3930">
                  <c:v>0.34980499999999998</c:v>
                </c:pt>
                <c:pt idx="3931">
                  <c:v>0.34517500000000001</c:v>
                </c:pt>
                <c:pt idx="3932">
                  <c:v>0.34026600000000001</c:v>
                </c:pt>
                <c:pt idx="3933">
                  <c:v>0.33508100000000002</c:v>
                </c:pt>
                <c:pt idx="3934">
                  <c:v>0.329731</c:v>
                </c:pt>
                <c:pt idx="3935">
                  <c:v>0.32435199999999997</c:v>
                </c:pt>
                <c:pt idx="3936">
                  <c:v>0.31899100000000002</c:v>
                </c:pt>
                <c:pt idx="3937">
                  <c:v>0.313612</c:v>
                </c:pt>
                <c:pt idx="3938">
                  <c:v>0.30817800000000001</c:v>
                </c:pt>
                <c:pt idx="3939">
                  <c:v>0.30268</c:v>
                </c:pt>
                <c:pt idx="3940">
                  <c:v>0.29712100000000002</c:v>
                </c:pt>
                <c:pt idx="3941">
                  <c:v>0.291551</c:v>
                </c:pt>
                <c:pt idx="3942">
                  <c:v>0.28609600000000002</c:v>
                </c:pt>
                <c:pt idx="3943">
                  <c:v>0.28094799999999998</c:v>
                </c:pt>
                <c:pt idx="3944">
                  <c:v>0.276287</c:v>
                </c:pt>
                <c:pt idx="3945">
                  <c:v>0.27217599999999997</c:v>
                </c:pt>
                <c:pt idx="3946">
                  <c:v>0.26849000000000001</c:v>
                </c:pt>
                <c:pt idx="3947">
                  <c:v>0.26494800000000002</c:v>
                </c:pt>
                <c:pt idx="3948">
                  <c:v>0.26124799999999998</c:v>
                </c:pt>
                <c:pt idx="3949">
                  <c:v>0.25725100000000001</c:v>
                </c:pt>
                <c:pt idx="3950">
                  <c:v>0.25308199999999997</c:v>
                </c:pt>
                <c:pt idx="3951">
                  <c:v>0.249031</c:v>
                </c:pt>
                <c:pt idx="3952">
                  <c:v>0.24530399999999999</c:v>
                </c:pt>
                <c:pt idx="3953">
                  <c:v>0.24188000000000001</c:v>
                </c:pt>
                <c:pt idx="3954">
                  <c:v>0.23854400000000001</c:v>
                </c:pt>
                <c:pt idx="3955">
                  <c:v>0.23505400000000001</c:v>
                </c:pt>
                <c:pt idx="3956">
                  <c:v>0.231347</c:v>
                </c:pt>
                <c:pt idx="3957">
                  <c:v>0.22759099999999999</c:v>
                </c:pt>
                <c:pt idx="3958">
                  <c:v>0.22398599999999999</c:v>
                </c:pt>
                <c:pt idx="3959">
                  <c:v>0.220529</c:v>
                </c:pt>
                <c:pt idx="3960">
                  <c:v>0.21704100000000001</c:v>
                </c:pt>
                <c:pt idx="3961">
                  <c:v>0.21335299999999999</c:v>
                </c:pt>
                <c:pt idx="3962">
                  <c:v>0.209339</c:v>
                </c:pt>
                <c:pt idx="3963">
                  <c:v>0.20491500000000001</c:v>
                </c:pt>
                <c:pt idx="3964">
                  <c:v>0.20013600000000001</c:v>
                </c:pt>
                <c:pt idx="3965">
                  <c:v>0.19522400000000001</c:v>
                </c:pt>
                <c:pt idx="3966">
                  <c:v>0.190387</c:v>
                </c:pt>
                <c:pt idx="3967">
                  <c:v>0.185642</c:v>
                </c:pt>
                <c:pt idx="3968">
                  <c:v>0.18082899999999999</c:v>
                </c:pt>
                <c:pt idx="3969">
                  <c:v>0.17573</c:v>
                </c:pt>
                <c:pt idx="3970">
                  <c:v>0.17018900000000001</c:v>
                </c:pt>
                <c:pt idx="3971">
                  <c:v>0.164244</c:v>
                </c:pt>
                <c:pt idx="3972">
                  <c:v>0.15815000000000001</c:v>
                </c:pt>
                <c:pt idx="3973">
                  <c:v>0.15221699999999999</c:v>
                </c:pt>
                <c:pt idx="3974">
                  <c:v>0.14652799999999999</c:v>
                </c:pt>
                <c:pt idx="3975">
                  <c:v>0.140848</c:v>
                </c:pt>
                <c:pt idx="3976">
                  <c:v>0.13486999999999999</c:v>
                </c:pt>
                <c:pt idx="3977">
                  <c:v>0.128557</c:v>
                </c:pt>
                <c:pt idx="3978">
                  <c:v>0.12217</c:v>
                </c:pt>
                <c:pt idx="3979">
                  <c:v>0.11597200000000001</c:v>
                </c:pt>
                <c:pt idx="3980">
                  <c:v>0.110025</c:v>
                </c:pt>
                <c:pt idx="3981">
                  <c:v>0.104285</c:v>
                </c:pt>
                <c:pt idx="3982">
                  <c:v>9.8778000000000005E-2</c:v>
                </c:pt>
                <c:pt idx="3983">
                  <c:v>9.3632000000000007E-2</c:v>
                </c:pt>
                <c:pt idx="3984">
                  <c:v>8.8939000000000004E-2</c:v>
                </c:pt>
                <c:pt idx="3985">
                  <c:v>8.4671999999999997E-2</c:v>
                </c:pt>
                <c:pt idx="3986">
                  <c:v>8.0800999999999998E-2</c:v>
                </c:pt>
                <c:pt idx="3987">
                  <c:v>7.7503000000000002E-2</c:v>
                </c:pt>
                <c:pt idx="3988">
                  <c:v>7.5067999999999996E-2</c:v>
                </c:pt>
                <c:pt idx="3989">
                  <c:v>7.3539999999999994E-2</c:v>
                </c:pt>
                <c:pt idx="3990">
                  <c:v>7.263E-2</c:v>
                </c:pt>
                <c:pt idx="3991">
                  <c:v>7.2007000000000002E-2</c:v>
                </c:pt>
                <c:pt idx="3992">
                  <c:v>7.1527999999999994E-2</c:v>
                </c:pt>
                <c:pt idx="3993">
                  <c:v>7.1146000000000001E-2</c:v>
                </c:pt>
                <c:pt idx="3994">
                  <c:v>7.0838999999999999E-2</c:v>
                </c:pt>
                <c:pt idx="3995">
                  <c:v>7.0624999999999993E-2</c:v>
                </c:pt>
                <c:pt idx="3996">
                  <c:v>7.0513999999999993E-2</c:v>
                </c:pt>
                <c:pt idx="3997">
                  <c:v>7.0425000000000001E-2</c:v>
                </c:pt>
                <c:pt idx="3998">
                  <c:v>7.0280999999999996E-2</c:v>
                </c:pt>
                <c:pt idx="3999">
                  <c:v>7.0163000000000003E-2</c:v>
                </c:pt>
                <c:pt idx="4000">
                  <c:v>7.0305000000000006E-2</c:v>
                </c:pt>
                <c:pt idx="4001">
                  <c:v>7.0872000000000004E-2</c:v>
                </c:pt>
                <c:pt idx="4002">
                  <c:v>7.1753999999999998E-2</c:v>
                </c:pt>
                <c:pt idx="4003">
                  <c:v>7.2638999999999995E-2</c:v>
                </c:pt>
                <c:pt idx="4004">
                  <c:v>7.3320999999999997E-2</c:v>
                </c:pt>
                <c:pt idx="4005">
                  <c:v>7.3877999999999999E-2</c:v>
                </c:pt>
                <c:pt idx="4006">
                  <c:v>7.4469999999999995E-2</c:v>
                </c:pt>
                <c:pt idx="4007">
                  <c:v>7.5084999999999999E-2</c:v>
                </c:pt>
                <c:pt idx="4008">
                  <c:v>7.5591000000000005E-2</c:v>
                </c:pt>
                <c:pt idx="4009">
                  <c:v>7.5941999999999996E-2</c:v>
                </c:pt>
                <c:pt idx="4010">
                  <c:v>7.6234999999999997E-2</c:v>
                </c:pt>
                <c:pt idx="4011">
                  <c:v>7.6587000000000002E-2</c:v>
                </c:pt>
                <c:pt idx="4012">
                  <c:v>7.7001E-2</c:v>
                </c:pt>
                <c:pt idx="4013">
                  <c:v>7.7356999999999995E-2</c:v>
                </c:pt>
                <c:pt idx="4014">
                  <c:v>7.7545000000000003E-2</c:v>
                </c:pt>
                <c:pt idx="4015">
                  <c:v>7.7546000000000004E-2</c:v>
                </c:pt>
                <c:pt idx="4016">
                  <c:v>7.7352000000000004E-2</c:v>
                </c:pt>
                <c:pt idx="4017">
                  <c:v>7.6911999999999994E-2</c:v>
                </c:pt>
                <c:pt idx="4018">
                  <c:v>7.6186000000000004E-2</c:v>
                </c:pt>
                <c:pt idx="4019">
                  <c:v>7.5206999999999996E-2</c:v>
                </c:pt>
                <c:pt idx="4020">
                  <c:v>7.4108999999999994E-2</c:v>
                </c:pt>
                <c:pt idx="4021">
                  <c:v>7.3147000000000004E-2</c:v>
                </c:pt>
                <c:pt idx="4022">
                  <c:v>7.2576000000000002E-2</c:v>
                </c:pt>
                <c:pt idx="4023">
                  <c:v>7.2423000000000001E-2</c:v>
                </c:pt>
                <c:pt idx="4024">
                  <c:v>7.2469000000000006E-2</c:v>
                </c:pt>
                <c:pt idx="4025">
                  <c:v>7.2514999999999996E-2</c:v>
                </c:pt>
                <c:pt idx="4026">
                  <c:v>7.2498000000000007E-2</c:v>
                </c:pt>
                <c:pt idx="4027">
                  <c:v>7.2398000000000004E-2</c:v>
                </c:pt>
                <c:pt idx="4028">
                  <c:v>7.2160000000000002E-2</c:v>
                </c:pt>
                <c:pt idx="4029">
                  <c:v>7.1734000000000006E-2</c:v>
                </c:pt>
                <c:pt idx="4030">
                  <c:v>7.1080000000000004E-2</c:v>
                </c:pt>
                <c:pt idx="4031">
                  <c:v>7.0174E-2</c:v>
                </c:pt>
                <c:pt idx="4032">
                  <c:v>6.9026000000000004E-2</c:v>
                </c:pt>
                <c:pt idx="4033">
                  <c:v>6.7628999999999995E-2</c:v>
                </c:pt>
                <c:pt idx="4034">
                  <c:v>6.5938999999999998E-2</c:v>
                </c:pt>
                <c:pt idx="4035">
                  <c:v>6.3991999999999993E-2</c:v>
                </c:pt>
                <c:pt idx="4036">
                  <c:v>6.1970999999999998E-2</c:v>
                </c:pt>
                <c:pt idx="4037">
                  <c:v>6.0051E-2</c:v>
                </c:pt>
                <c:pt idx="4038">
                  <c:v>5.8223999999999998E-2</c:v>
                </c:pt>
                <c:pt idx="4039">
                  <c:v>5.6314000000000003E-2</c:v>
                </c:pt>
                <c:pt idx="4040">
                  <c:v>5.4103999999999999E-2</c:v>
                </c:pt>
                <c:pt idx="4041">
                  <c:v>5.1457999999999997E-2</c:v>
                </c:pt>
                <c:pt idx="4042">
                  <c:v>4.8375000000000001E-2</c:v>
                </c:pt>
                <c:pt idx="4043">
                  <c:v>4.4993999999999999E-2</c:v>
                </c:pt>
                <c:pt idx="4044">
                  <c:v>4.1508000000000003E-2</c:v>
                </c:pt>
                <c:pt idx="4045">
                  <c:v>3.8072000000000002E-2</c:v>
                </c:pt>
                <c:pt idx="4046">
                  <c:v>3.4742000000000002E-2</c:v>
                </c:pt>
                <c:pt idx="4047">
                  <c:v>3.1501000000000001E-2</c:v>
                </c:pt>
                <c:pt idx="4048">
                  <c:v>2.8301E-2</c:v>
                </c:pt>
                <c:pt idx="4049">
                  <c:v>2.5082E-2</c:v>
                </c:pt>
                <c:pt idx="4050">
                  <c:v>2.1807E-2</c:v>
                </c:pt>
                <c:pt idx="4051">
                  <c:v>1.8591E-2</c:v>
                </c:pt>
                <c:pt idx="4052">
                  <c:v>1.5736E-2</c:v>
                </c:pt>
                <c:pt idx="4053">
                  <c:v>1.3476999999999999E-2</c:v>
                </c:pt>
                <c:pt idx="4054">
                  <c:v>1.1738E-2</c:v>
                </c:pt>
                <c:pt idx="4055">
                  <c:v>1.0279E-2</c:v>
                </c:pt>
                <c:pt idx="4056">
                  <c:v>9.0349999999999996E-3</c:v>
                </c:pt>
                <c:pt idx="4057">
                  <c:v>8.1379999999999994E-3</c:v>
                </c:pt>
                <c:pt idx="4058">
                  <c:v>7.7320000000000002E-3</c:v>
                </c:pt>
                <c:pt idx="4059">
                  <c:v>7.9000000000000008E-3</c:v>
                </c:pt>
                <c:pt idx="4060">
                  <c:v>8.6250000000000007E-3</c:v>
                </c:pt>
                <c:pt idx="4061">
                  <c:v>9.6729999999999993E-3</c:v>
                </c:pt>
                <c:pt idx="4062">
                  <c:v>1.0621999999999999E-2</c:v>
                </c:pt>
                <c:pt idx="4063">
                  <c:v>1.1169E-2</c:v>
                </c:pt>
                <c:pt idx="4064">
                  <c:v>1.1325E-2</c:v>
                </c:pt>
                <c:pt idx="4065">
                  <c:v>1.1302E-2</c:v>
                </c:pt>
                <c:pt idx="4066">
                  <c:v>1.1261E-2</c:v>
                </c:pt>
                <c:pt idx="4067">
                  <c:v>1.1207999999999999E-2</c:v>
                </c:pt>
                <c:pt idx="4068">
                  <c:v>1.1075E-2</c:v>
                </c:pt>
                <c:pt idx="4069">
                  <c:v>1.0834E-2</c:v>
                </c:pt>
                <c:pt idx="4070">
                  <c:v>1.0456E-2</c:v>
                </c:pt>
                <c:pt idx="4071">
                  <c:v>9.7949999999999999E-3</c:v>
                </c:pt>
                <c:pt idx="4072">
                  <c:v>8.6759999999999997E-3</c:v>
                </c:pt>
                <c:pt idx="4073">
                  <c:v>7.1320000000000003E-3</c:v>
                </c:pt>
                <c:pt idx="4074">
                  <c:v>5.4770000000000001E-3</c:v>
                </c:pt>
                <c:pt idx="4075">
                  <c:v>4.1110000000000001E-3</c:v>
                </c:pt>
                <c:pt idx="4076">
                  <c:v>3.2239999999999999E-3</c:v>
                </c:pt>
                <c:pt idx="4077">
                  <c:v>2.7079999999999999E-3</c:v>
                </c:pt>
                <c:pt idx="4078">
                  <c:v>2.3839999999999998E-3</c:v>
                </c:pt>
                <c:pt idx="4079">
                  <c:v>2.3019999999999998E-3</c:v>
                </c:pt>
                <c:pt idx="4080">
                  <c:v>2.7100000000000002E-3</c:v>
                </c:pt>
                <c:pt idx="4081">
                  <c:v>3.202E-3</c:v>
                </c:pt>
                <c:pt idx="4082">
                  <c:v>4.2090000000000001E-3</c:v>
                </c:pt>
                <c:pt idx="4083">
                  <c:v>5.4730000000000004E-3</c:v>
                </c:pt>
                <c:pt idx="4084">
                  <c:v>6.6909999999999999E-3</c:v>
                </c:pt>
                <c:pt idx="4085">
                  <c:v>7.6550000000000003E-3</c:v>
                </c:pt>
                <c:pt idx="4086">
                  <c:v>8.4349999999999998E-3</c:v>
                </c:pt>
                <c:pt idx="4087">
                  <c:v>9.332E-3</c:v>
                </c:pt>
                <c:pt idx="4088">
                  <c:v>1.0595E-2</c:v>
                </c:pt>
                <c:pt idx="4089">
                  <c:v>1.2258E-2</c:v>
                </c:pt>
                <c:pt idx="4090">
                  <c:v>1.4259000000000001E-2</c:v>
                </c:pt>
                <c:pt idx="4091">
                  <c:v>1.6542999999999999E-2</c:v>
                </c:pt>
                <c:pt idx="4092">
                  <c:v>1.8977999999999998E-2</c:v>
                </c:pt>
                <c:pt idx="4093">
                  <c:v>2.1288000000000001E-2</c:v>
                </c:pt>
                <c:pt idx="4094">
                  <c:v>2.3206000000000001E-2</c:v>
                </c:pt>
                <c:pt idx="4095">
                  <c:v>2.469E-2</c:v>
                </c:pt>
                <c:pt idx="4096">
                  <c:v>2.5895999999999999E-2</c:v>
                </c:pt>
                <c:pt idx="4097">
                  <c:v>2.6939999999999999E-2</c:v>
                </c:pt>
                <c:pt idx="4098">
                  <c:v>2.7792000000000001E-2</c:v>
                </c:pt>
                <c:pt idx="4099">
                  <c:v>2.8417000000000001E-2</c:v>
                </c:pt>
                <c:pt idx="4100">
                  <c:v>2.8896000000000002E-2</c:v>
                </c:pt>
                <c:pt idx="4101">
                  <c:v>2.9364999999999999E-2</c:v>
                </c:pt>
                <c:pt idx="4102">
                  <c:v>2.9916000000000002E-2</c:v>
                </c:pt>
                <c:pt idx="4103">
                  <c:v>3.0557000000000001E-2</c:v>
                </c:pt>
                <c:pt idx="4104">
                  <c:v>3.1213000000000001E-2</c:v>
                </c:pt>
                <c:pt idx="4105">
                  <c:v>3.1763E-2</c:v>
                </c:pt>
                <c:pt idx="4106">
                  <c:v>3.2106999999999997E-2</c:v>
                </c:pt>
                <c:pt idx="4107">
                  <c:v>3.2219999999999999E-2</c:v>
                </c:pt>
                <c:pt idx="4108">
                  <c:v>3.2192999999999999E-2</c:v>
                </c:pt>
                <c:pt idx="4109">
                  <c:v>3.2225999999999998E-2</c:v>
                </c:pt>
                <c:pt idx="4110">
                  <c:v>3.2502999999999997E-2</c:v>
                </c:pt>
                <c:pt idx="4111">
                  <c:v>3.3063000000000002E-2</c:v>
                </c:pt>
                <c:pt idx="4112">
                  <c:v>3.3855000000000003E-2</c:v>
                </c:pt>
                <c:pt idx="4113">
                  <c:v>3.4861999999999997E-2</c:v>
                </c:pt>
                <c:pt idx="4114">
                  <c:v>3.6083999999999998E-2</c:v>
                </c:pt>
                <c:pt idx="4115">
                  <c:v>3.7451999999999999E-2</c:v>
                </c:pt>
                <c:pt idx="4116">
                  <c:v>3.8872999999999998E-2</c:v>
                </c:pt>
                <c:pt idx="4117">
                  <c:v>4.0314999999999997E-2</c:v>
                </c:pt>
                <c:pt idx="4118">
                  <c:v>4.1813000000000003E-2</c:v>
                </c:pt>
                <c:pt idx="4119">
                  <c:v>4.3402999999999997E-2</c:v>
                </c:pt>
                <c:pt idx="4120">
                  <c:v>4.5059000000000002E-2</c:v>
                </c:pt>
                <c:pt idx="4121">
                  <c:v>4.6683000000000002E-2</c:v>
                </c:pt>
                <c:pt idx="4122">
                  <c:v>4.8194000000000001E-2</c:v>
                </c:pt>
                <c:pt idx="4123">
                  <c:v>4.9668999999999998E-2</c:v>
                </c:pt>
                <c:pt idx="4124">
                  <c:v>5.1307999999999999E-2</c:v>
                </c:pt>
                <c:pt idx="4125">
                  <c:v>5.3237E-2</c:v>
                </c:pt>
                <c:pt idx="4126">
                  <c:v>5.5370999999999997E-2</c:v>
                </c:pt>
                <c:pt idx="4127">
                  <c:v>5.7492000000000001E-2</c:v>
                </c:pt>
                <c:pt idx="4128">
                  <c:v>5.9406E-2</c:v>
                </c:pt>
                <c:pt idx="4129">
                  <c:v>6.1031000000000002E-2</c:v>
                </c:pt>
                <c:pt idx="4130">
                  <c:v>6.2428999999999998E-2</c:v>
                </c:pt>
                <c:pt idx="4131">
                  <c:v>6.3761999999999999E-2</c:v>
                </c:pt>
                <c:pt idx="4132">
                  <c:v>6.5167000000000003E-2</c:v>
                </c:pt>
                <c:pt idx="4133">
                  <c:v>6.6625000000000004E-2</c:v>
                </c:pt>
                <c:pt idx="4134">
                  <c:v>6.7998000000000003E-2</c:v>
                </c:pt>
                <c:pt idx="4135">
                  <c:v>6.9210999999999995E-2</c:v>
                </c:pt>
                <c:pt idx="4136">
                  <c:v>7.0379999999999998E-2</c:v>
                </c:pt>
                <c:pt idx="4137">
                  <c:v>7.1739999999999998E-2</c:v>
                </c:pt>
                <c:pt idx="4138">
                  <c:v>7.3470999999999995E-2</c:v>
                </c:pt>
                <c:pt idx="4139">
                  <c:v>7.5620000000000007E-2</c:v>
                </c:pt>
                <c:pt idx="4140">
                  <c:v>7.8117000000000006E-2</c:v>
                </c:pt>
                <c:pt idx="4141">
                  <c:v>8.0805000000000002E-2</c:v>
                </c:pt>
                <c:pt idx="4142">
                  <c:v>8.3478999999999998E-2</c:v>
                </c:pt>
                <c:pt idx="4143">
                  <c:v>8.5966000000000001E-2</c:v>
                </c:pt>
                <c:pt idx="4144">
                  <c:v>8.8149000000000005E-2</c:v>
                </c:pt>
                <c:pt idx="4145">
                  <c:v>8.9954000000000006E-2</c:v>
                </c:pt>
                <c:pt idx="4146">
                  <c:v>9.1399999999999995E-2</c:v>
                </c:pt>
                <c:pt idx="4147">
                  <c:v>9.2633999999999994E-2</c:v>
                </c:pt>
                <c:pt idx="4148">
                  <c:v>9.3810000000000004E-2</c:v>
                </c:pt>
                <c:pt idx="4149">
                  <c:v>9.4912999999999997E-2</c:v>
                </c:pt>
                <c:pt idx="4150">
                  <c:v>9.5769999999999994E-2</c:v>
                </c:pt>
                <c:pt idx="4151">
                  <c:v>9.6209000000000003E-2</c:v>
                </c:pt>
                <c:pt idx="4152">
                  <c:v>9.6132999999999996E-2</c:v>
                </c:pt>
                <c:pt idx="4153">
                  <c:v>9.5478999999999994E-2</c:v>
                </c:pt>
                <c:pt idx="4154">
                  <c:v>9.4234999999999999E-2</c:v>
                </c:pt>
                <c:pt idx="4155">
                  <c:v>9.2492000000000005E-2</c:v>
                </c:pt>
                <c:pt idx="4156">
                  <c:v>9.0362999999999999E-2</c:v>
                </c:pt>
                <c:pt idx="4157">
                  <c:v>8.7840000000000001E-2</c:v>
                </c:pt>
                <c:pt idx="4158">
                  <c:v>8.4846000000000005E-2</c:v>
                </c:pt>
                <c:pt idx="4159">
                  <c:v>8.1444000000000003E-2</c:v>
                </c:pt>
                <c:pt idx="4160">
                  <c:v>7.7879000000000004E-2</c:v>
                </c:pt>
                <c:pt idx="4161">
                  <c:v>7.4378E-2</c:v>
                </c:pt>
                <c:pt idx="4162">
                  <c:v>7.0971999999999993E-2</c:v>
                </c:pt>
                <c:pt idx="4163">
                  <c:v>6.7571000000000006E-2</c:v>
                </c:pt>
                <c:pt idx="4164">
                  <c:v>6.4152000000000001E-2</c:v>
                </c:pt>
                <c:pt idx="4165">
                  <c:v>6.0775999999999997E-2</c:v>
                </c:pt>
                <c:pt idx="4166">
                  <c:v>5.7444000000000002E-2</c:v>
                </c:pt>
                <c:pt idx="4167">
                  <c:v>5.4043000000000001E-2</c:v>
                </c:pt>
                <c:pt idx="4168">
                  <c:v>5.0536999999999999E-2</c:v>
                </c:pt>
                <c:pt idx="4169">
                  <c:v>4.7115999999999998E-2</c:v>
                </c:pt>
                <c:pt idx="4170">
                  <c:v>4.4051E-2</c:v>
                </c:pt>
                <c:pt idx="4171">
                  <c:v>4.1473000000000003E-2</c:v>
                </c:pt>
                <c:pt idx="4172">
                  <c:v>3.9370000000000002E-2</c:v>
                </c:pt>
                <c:pt idx="4173">
                  <c:v>3.7726000000000003E-2</c:v>
                </c:pt>
                <c:pt idx="4174">
                  <c:v>3.4846000000000002E-2</c:v>
                </c:pt>
                <c:pt idx="4175">
                  <c:v>3.2355000000000002E-2</c:v>
                </c:pt>
                <c:pt idx="4176">
                  <c:v>3.0023999999999999E-2</c:v>
                </c:pt>
                <c:pt idx="4177">
                  <c:v>2.7616999999999999E-2</c:v>
                </c:pt>
                <c:pt idx="4178">
                  <c:v>2.5100999999999998E-2</c:v>
                </c:pt>
                <c:pt idx="4179">
                  <c:v>2.2626E-2</c:v>
                </c:pt>
                <c:pt idx="4180">
                  <c:v>2.0261000000000001E-2</c:v>
                </c:pt>
                <c:pt idx="4181">
                  <c:v>1.7902999999999999E-2</c:v>
                </c:pt>
                <c:pt idx="4182">
                  <c:v>1.5504E-2</c:v>
                </c:pt>
                <c:pt idx="4183">
                  <c:v>1.3218000000000001E-2</c:v>
                </c:pt>
                <c:pt idx="4184">
                  <c:v>1.1249E-2</c:v>
                </c:pt>
                <c:pt idx="4185">
                  <c:v>9.6819999999999996E-3</c:v>
                </c:pt>
                <c:pt idx="4186">
                  <c:v>8.5000000000000006E-3</c:v>
                </c:pt>
                <c:pt idx="4187">
                  <c:v>7.6109999999999997E-3</c:v>
                </c:pt>
                <c:pt idx="4188">
                  <c:v>6.8139999999999997E-3</c:v>
                </c:pt>
                <c:pt idx="4189">
                  <c:v>5.8729999999999997E-3</c:v>
                </c:pt>
                <c:pt idx="4190">
                  <c:v>4.7320000000000001E-3</c:v>
                </c:pt>
                <c:pt idx="4191">
                  <c:v>3.594E-3</c:v>
                </c:pt>
                <c:pt idx="4192">
                  <c:v>2.7880000000000001E-3</c:v>
                </c:pt>
                <c:pt idx="4193">
                  <c:v>2.5820000000000001E-3</c:v>
                </c:pt>
                <c:pt idx="4194">
                  <c:v>2.3839999999999998E-3</c:v>
                </c:pt>
                <c:pt idx="4195">
                  <c:v>2.7230000000000002E-3</c:v>
                </c:pt>
                <c:pt idx="4196">
                  <c:v>3.3470000000000001E-3</c:v>
                </c:pt>
                <c:pt idx="4197">
                  <c:v>3.9069999999999999E-3</c:v>
                </c:pt>
                <c:pt idx="4198">
                  <c:v>4.1229999999999999E-3</c:v>
                </c:pt>
                <c:pt idx="4199">
                  <c:v>3.9090000000000001E-3</c:v>
                </c:pt>
                <c:pt idx="4200">
                  <c:v>3.4770000000000001E-3</c:v>
                </c:pt>
                <c:pt idx="4201">
                  <c:v>3.2959999999999999E-3</c:v>
                </c:pt>
                <c:pt idx="4202">
                  <c:v>3.8049999999999998E-3</c:v>
                </c:pt>
                <c:pt idx="4203">
                  <c:v>5.117E-3</c:v>
                </c:pt>
                <c:pt idx="4204">
                  <c:v>7.0140000000000003E-3</c:v>
                </c:pt>
                <c:pt idx="4205">
                  <c:v>9.2200000000000008E-3</c:v>
                </c:pt>
                <c:pt idx="4206">
                  <c:v>1.1606E-2</c:v>
                </c:pt>
                <c:pt idx="4207">
                  <c:v>1.4175999999999999E-2</c:v>
                </c:pt>
                <c:pt idx="4208">
                  <c:v>1.6910999999999999E-2</c:v>
                </c:pt>
                <c:pt idx="4209">
                  <c:v>1.968E-2</c:v>
                </c:pt>
                <c:pt idx="4210">
                  <c:v>2.2332999999999999E-2</c:v>
                </c:pt>
                <c:pt idx="4211">
                  <c:v>2.4863E-2</c:v>
                </c:pt>
                <c:pt idx="4212">
                  <c:v>2.7442999999999999E-2</c:v>
                </c:pt>
                <c:pt idx="4213">
                  <c:v>3.0311999999999999E-2</c:v>
                </c:pt>
                <c:pt idx="4214">
                  <c:v>3.3584000000000003E-2</c:v>
                </c:pt>
                <c:pt idx="4215">
                  <c:v>3.7190000000000001E-2</c:v>
                </c:pt>
                <c:pt idx="4216">
                  <c:v>4.0957E-2</c:v>
                </c:pt>
                <c:pt idx="4217">
                  <c:v>4.4595999999999997E-2</c:v>
                </c:pt>
                <c:pt idx="4218">
                  <c:v>4.8063000000000002E-2</c:v>
                </c:pt>
                <c:pt idx="4219">
                  <c:v>5.1216999999999999E-2</c:v>
                </c:pt>
                <c:pt idx="4220">
                  <c:v>5.3983999999999997E-2</c:v>
                </c:pt>
                <c:pt idx="4221">
                  <c:v>5.6404000000000003E-2</c:v>
                </c:pt>
                <c:pt idx="4222">
                  <c:v>5.8644000000000002E-2</c:v>
                </c:pt>
                <c:pt idx="4223">
                  <c:v>6.0972999999999999E-2</c:v>
                </c:pt>
                <c:pt idx="4224">
                  <c:v>6.3617999999999994E-2</c:v>
                </c:pt>
                <c:pt idx="4225">
                  <c:v>6.6527000000000003E-2</c:v>
                </c:pt>
                <c:pt idx="4226">
                  <c:v>6.9355E-2</c:v>
                </c:pt>
                <c:pt idx="4227">
                  <c:v>7.1732000000000004E-2</c:v>
                </c:pt>
                <c:pt idx="4228">
                  <c:v>7.3457999999999996E-2</c:v>
                </c:pt>
                <c:pt idx="4229">
                  <c:v>7.4457999999999996E-2</c:v>
                </c:pt>
                <c:pt idx="4230">
                  <c:v>7.4676000000000006E-2</c:v>
                </c:pt>
                <c:pt idx="4231">
                  <c:v>7.4079000000000006E-2</c:v>
                </c:pt>
                <c:pt idx="4232">
                  <c:v>7.2699E-2</c:v>
                </c:pt>
                <c:pt idx="4233">
                  <c:v>7.0732000000000003E-2</c:v>
                </c:pt>
                <c:pt idx="4234">
                  <c:v>6.8578E-2</c:v>
                </c:pt>
                <c:pt idx="4235">
                  <c:v>6.6611000000000004E-2</c:v>
                </c:pt>
                <c:pt idx="4236">
                  <c:v>6.4825999999999995E-2</c:v>
                </c:pt>
                <c:pt idx="4237">
                  <c:v>6.2814999999999996E-2</c:v>
                </c:pt>
                <c:pt idx="4238">
                  <c:v>6.0149000000000001E-2</c:v>
                </c:pt>
                <c:pt idx="4239">
                  <c:v>5.6737000000000003E-2</c:v>
                </c:pt>
                <c:pt idx="4240">
                  <c:v>5.2861999999999999E-2</c:v>
                </c:pt>
                <c:pt idx="4241">
                  <c:v>4.8939999999999997E-2</c:v>
                </c:pt>
                <c:pt idx="4242">
                  <c:v>4.5261000000000003E-2</c:v>
                </c:pt>
                <c:pt idx="4243">
                  <c:v>4.1947999999999999E-2</c:v>
                </c:pt>
                <c:pt idx="4244">
                  <c:v>3.9046999999999998E-2</c:v>
                </c:pt>
                <c:pt idx="4245">
                  <c:v>3.6573000000000001E-2</c:v>
                </c:pt>
                <c:pt idx="4246">
                  <c:v>3.4469E-2</c:v>
                </c:pt>
                <c:pt idx="4247">
                  <c:v>3.2603E-2</c:v>
                </c:pt>
                <c:pt idx="4248">
                  <c:v>3.0839999999999999E-2</c:v>
                </c:pt>
                <c:pt idx="4249">
                  <c:v>2.9146999999999999E-2</c:v>
                </c:pt>
                <c:pt idx="4250">
                  <c:v>2.7659E-2</c:v>
                </c:pt>
                <c:pt idx="4251">
                  <c:v>2.6606000000000001E-2</c:v>
                </c:pt>
                <c:pt idx="4252">
                  <c:v>2.6082999999999999E-2</c:v>
                </c:pt>
                <c:pt idx="4253">
                  <c:v>2.5888000000000001E-2</c:v>
                </c:pt>
                <c:pt idx="4254">
                  <c:v>2.5609E-2</c:v>
                </c:pt>
                <c:pt idx="4255">
                  <c:v>2.4944999999999998E-2</c:v>
                </c:pt>
                <c:pt idx="4256">
                  <c:v>2.3973999999999999E-2</c:v>
                </c:pt>
                <c:pt idx="4257">
                  <c:v>2.3054999999999999E-2</c:v>
                </c:pt>
                <c:pt idx="4258">
                  <c:v>2.2433000000000002E-2</c:v>
                </c:pt>
                <c:pt idx="4259">
                  <c:v>2.2006000000000001E-2</c:v>
                </c:pt>
                <c:pt idx="4260">
                  <c:v>2.147E-2</c:v>
                </c:pt>
                <c:pt idx="4261">
                  <c:v>2.0538000000000001E-2</c:v>
                </c:pt>
                <c:pt idx="4262">
                  <c:v>1.9063E-2</c:v>
                </c:pt>
                <c:pt idx="4263">
                  <c:v>1.7162E-2</c:v>
                </c:pt>
                <c:pt idx="4264">
                  <c:v>1.5197E-2</c:v>
                </c:pt>
                <c:pt idx="4265">
                  <c:v>1.345E-2</c:v>
                </c:pt>
                <c:pt idx="4266">
                  <c:v>1.1887E-2</c:v>
                </c:pt>
                <c:pt idx="4267">
                  <c:v>1.0377000000000001E-2</c:v>
                </c:pt>
                <c:pt idx="4268">
                  <c:v>8.9219999999999994E-3</c:v>
                </c:pt>
                <c:pt idx="4269">
                  <c:v>7.4269999999999996E-3</c:v>
                </c:pt>
                <c:pt idx="4270">
                  <c:v>5.4929999999999996E-3</c:v>
                </c:pt>
                <c:pt idx="4271">
                  <c:v>3.356E-3</c:v>
                </c:pt>
                <c:pt idx="4272">
                  <c:v>2.3839999999999998E-3</c:v>
                </c:pt>
                <c:pt idx="4273">
                  <c:v>3.019E-3</c:v>
                </c:pt>
                <c:pt idx="4274">
                  <c:v>5.0429999999999997E-3</c:v>
                </c:pt>
                <c:pt idx="4275">
                  <c:v>7.9780000000000007E-3</c:v>
                </c:pt>
                <c:pt idx="4276">
                  <c:v>1.1423000000000001E-2</c:v>
                </c:pt>
                <c:pt idx="4277">
                  <c:v>1.4877E-2</c:v>
                </c:pt>
                <c:pt idx="4278">
                  <c:v>1.7731E-2</c:v>
                </c:pt>
                <c:pt idx="4279">
                  <c:v>1.9698E-2</c:v>
                </c:pt>
                <c:pt idx="4280">
                  <c:v>2.1076000000000001E-2</c:v>
                </c:pt>
                <c:pt idx="4281">
                  <c:v>2.2377999999999999E-2</c:v>
                </c:pt>
                <c:pt idx="4282">
                  <c:v>2.3824999999999999E-2</c:v>
                </c:pt>
                <c:pt idx="4283">
                  <c:v>2.5242000000000001E-2</c:v>
                </c:pt>
                <c:pt idx="4284">
                  <c:v>2.6297999999999998E-2</c:v>
                </c:pt>
                <c:pt idx="4285">
                  <c:v>2.6422999999999999E-2</c:v>
                </c:pt>
                <c:pt idx="4286">
                  <c:v>2.5936000000000001E-2</c:v>
                </c:pt>
                <c:pt idx="4287">
                  <c:v>2.4999E-2</c:v>
                </c:pt>
                <c:pt idx="4288">
                  <c:v>2.3741000000000002E-2</c:v>
                </c:pt>
                <c:pt idx="4289">
                  <c:v>2.2089999999999999E-2</c:v>
                </c:pt>
                <c:pt idx="4290">
                  <c:v>1.9866999999999999E-2</c:v>
                </c:pt>
                <c:pt idx="4291">
                  <c:v>1.6979999999999999E-2</c:v>
                </c:pt>
                <c:pt idx="4292">
                  <c:v>1.3457999999999999E-2</c:v>
                </c:pt>
                <c:pt idx="4293">
                  <c:v>9.4439999999999993E-3</c:v>
                </c:pt>
                <c:pt idx="4294">
                  <c:v>5.489E-3</c:v>
                </c:pt>
                <c:pt idx="4295">
                  <c:v>2.8519999999999999E-3</c:v>
                </c:pt>
                <c:pt idx="4296">
                  <c:v>2.3839999999999998E-3</c:v>
                </c:pt>
                <c:pt idx="4297">
                  <c:v>3.212E-3</c:v>
                </c:pt>
                <c:pt idx="4298">
                  <c:v>4.4929999999999996E-3</c:v>
                </c:pt>
                <c:pt idx="4299">
                  <c:v>5.9909999999999998E-3</c:v>
                </c:pt>
                <c:pt idx="4300">
                  <c:v>7.633E-3</c:v>
                </c:pt>
                <c:pt idx="4301">
                  <c:v>9.1389999999999996E-3</c:v>
                </c:pt>
                <c:pt idx="4302">
                  <c:v>1.0207000000000001E-2</c:v>
                </c:pt>
                <c:pt idx="4303">
                  <c:v>1.0988E-2</c:v>
                </c:pt>
                <c:pt idx="4304">
                  <c:v>1.2030000000000001E-2</c:v>
                </c:pt>
                <c:pt idx="4305">
                  <c:v>1.3698E-2</c:v>
                </c:pt>
                <c:pt idx="4306">
                  <c:v>1.5823E-2</c:v>
                </c:pt>
                <c:pt idx="4307">
                  <c:v>1.7911E-2</c:v>
                </c:pt>
                <c:pt idx="4308">
                  <c:v>1.9630000000000002E-2</c:v>
                </c:pt>
                <c:pt idx="4309">
                  <c:v>2.1052999999999999E-2</c:v>
                </c:pt>
                <c:pt idx="4310">
                  <c:v>2.2407E-2</c:v>
                </c:pt>
                <c:pt idx="4311">
                  <c:v>2.3628E-2</c:v>
                </c:pt>
                <c:pt idx="4312">
                  <c:v>2.4330999999999998E-2</c:v>
                </c:pt>
                <c:pt idx="4313">
                  <c:v>2.4209000000000001E-2</c:v>
                </c:pt>
                <c:pt idx="4314">
                  <c:v>2.3314999999999999E-2</c:v>
                </c:pt>
                <c:pt idx="4315">
                  <c:v>2.1947999999999999E-2</c:v>
                </c:pt>
                <c:pt idx="4316">
                  <c:v>2.0421999999999999E-2</c:v>
                </c:pt>
                <c:pt idx="4317">
                  <c:v>1.908E-2</c:v>
                </c:pt>
                <c:pt idx="4318">
                  <c:v>1.8412999999999999E-2</c:v>
                </c:pt>
                <c:pt idx="4319">
                  <c:v>1.8890000000000001E-2</c:v>
                </c:pt>
                <c:pt idx="4320">
                  <c:v>2.052E-2</c:v>
                </c:pt>
                <c:pt idx="4321">
                  <c:v>2.2721000000000002E-2</c:v>
                </c:pt>
                <c:pt idx="4322">
                  <c:v>2.4806999999999999E-2</c:v>
                </c:pt>
                <c:pt idx="4323">
                  <c:v>2.6485999999999999E-2</c:v>
                </c:pt>
                <c:pt idx="4324">
                  <c:v>2.7788E-2</c:v>
                </c:pt>
                <c:pt idx="4325">
                  <c:v>2.8805999999999998E-2</c:v>
                </c:pt>
                <c:pt idx="4326">
                  <c:v>2.9694999999999999E-2</c:v>
                </c:pt>
                <c:pt idx="4327">
                  <c:v>3.0676999999999999E-2</c:v>
                </c:pt>
                <c:pt idx="4328">
                  <c:v>3.1765000000000002E-2</c:v>
                </c:pt>
                <c:pt idx="4329">
                  <c:v>3.2539999999999999E-2</c:v>
                </c:pt>
                <c:pt idx="4330">
                  <c:v>3.2356999999999997E-2</c:v>
                </c:pt>
                <c:pt idx="4331">
                  <c:v>3.0797000000000001E-2</c:v>
                </c:pt>
                <c:pt idx="4332">
                  <c:v>2.7980999999999999E-2</c:v>
                </c:pt>
                <c:pt idx="4333">
                  <c:v>2.4409E-2</c:v>
                </c:pt>
                <c:pt idx="4334">
                  <c:v>2.0483999999999999E-2</c:v>
                </c:pt>
                <c:pt idx="4335">
                  <c:v>1.6306000000000001E-2</c:v>
                </c:pt>
                <c:pt idx="4336">
                  <c:v>1.2016000000000001E-2</c:v>
                </c:pt>
                <c:pt idx="4337">
                  <c:v>8.1040000000000001E-3</c:v>
                </c:pt>
                <c:pt idx="4338">
                  <c:v>5.1789999999999996E-3</c:v>
                </c:pt>
                <c:pt idx="4339">
                  <c:v>3.4919999999999999E-3</c:v>
                </c:pt>
                <c:pt idx="4340">
                  <c:v>2.849E-3</c:v>
                </c:pt>
                <c:pt idx="4341">
                  <c:v>2.9640000000000001E-3</c:v>
                </c:pt>
                <c:pt idx="4342">
                  <c:v>3.761E-3</c:v>
                </c:pt>
                <c:pt idx="4343">
                  <c:v>5.2170000000000003E-3</c:v>
                </c:pt>
                <c:pt idx="4344">
                  <c:v>7.0260000000000001E-3</c:v>
                </c:pt>
                <c:pt idx="4345">
                  <c:v>8.7589999999999994E-3</c:v>
                </c:pt>
                <c:pt idx="4346">
                  <c:v>1.0427000000000001E-2</c:v>
                </c:pt>
                <c:pt idx="4347">
                  <c:v>1.2536E-2</c:v>
                </c:pt>
                <c:pt idx="4348">
                  <c:v>1.5454000000000001E-2</c:v>
                </c:pt>
                <c:pt idx="4349">
                  <c:v>1.9016999999999999E-2</c:v>
                </c:pt>
                <c:pt idx="4350">
                  <c:v>2.2793999999999998E-2</c:v>
                </c:pt>
                <c:pt idx="4351">
                  <c:v>2.6377999999999999E-2</c:v>
                </c:pt>
                <c:pt idx="4352">
                  <c:v>2.9336999999999998E-2</c:v>
                </c:pt>
                <c:pt idx="4353">
                  <c:v>3.1314000000000002E-2</c:v>
                </c:pt>
                <c:pt idx="4354">
                  <c:v>3.2397000000000002E-2</c:v>
                </c:pt>
                <c:pt idx="4355">
                  <c:v>3.3195000000000002E-2</c:v>
                </c:pt>
                <c:pt idx="4356">
                  <c:v>3.4356999999999999E-2</c:v>
                </c:pt>
                <c:pt idx="4357">
                  <c:v>3.6096000000000003E-2</c:v>
                </c:pt>
                <c:pt idx="4358">
                  <c:v>3.8207999999999999E-2</c:v>
                </c:pt>
                <c:pt idx="4359">
                  <c:v>4.0457E-2</c:v>
                </c:pt>
                <c:pt idx="4360">
                  <c:v>4.2793999999999999E-2</c:v>
                </c:pt>
                <c:pt idx="4361">
                  <c:v>4.5219000000000002E-2</c:v>
                </c:pt>
                <c:pt idx="4362">
                  <c:v>4.7528000000000001E-2</c:v>
                </c:pt>
                <c:pt idx="4363">
                  <c:v>4.9239999999999999E-2</c:v>
                </c:pt>
                <c:pt idx="4364">
                  <c:v>4.9831E-2</c:v>
                </c:pt>
                <c:pt idx="4365">
                  <c:v>4.9154999999999997E-2</c:v>
                </c:pt>
                <c:pt idx="4366">
                  <c:v>4.7617E-2</c:v>
                </c:pt>
                <c:pt idx="4367">
                  <c:v>4.5760000000000002E-2</c:v>
                </c:pt>
                <c:pt idx="4368">
                  <c:v>4.2138000000000002E-2</c:v>
                </c:pt>
                <c:pt idx="4369">
                  <c:v>3.8516000000000002E-2</c:v>
                </c:pt>
                <c:pt idx="4370">
                  <c:v>3.4896000000000003E-2</c:v>
                </c:pt>
                <c:pt idx="4371">
                  <c:v>3.1278E-2</c:v>
                </c:pt>
                <c:pt idx="4372">
                  <c:v>2.7661000000000002E-2</c:v>
                </c:pt>
                <c:pt idx="4373">
                  <c:v>2.4046000000000001E-2</c:v>
                </c:pt>
                <c:pt idx="4374">
                  <c:v>2.0431999999999999E-2</c:v>
                </c:pt>
                <c:pt idx="4375">
                  <c:v>1.6819000000000001E-2</c:v>
                </c:pt>
                <c:pt idx="4376">
                  <c:v>1.3209E-2</c:v>
                </c:pt>
                <c:pt idx="4377">
                  <c:v>9.5989999999999999E-3</c:v>
                </c:pt>
                <c:pt idx="4378">
                  <c:v>5.9909999999999998E-3</c:v>
                </c:pt>
                <c:pt idx="4379">
                  <c:v>2.3839999999999998E-3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B810-944F-9631-53B08D69BE11}"/>
            </c:ext>
          </c:extLst>
        </c:ser>
        <c:ser>
          <c:idx val="1"/>
          <c:order val="1"/>
          <c:tx>
            <c:strRef>
              <c:f>Liquide!$C$1</c:f>
              <c:strCache>
                <c:ptCount val="1"/>
                <c:pt idx="0">
                  <c:v>Poria-liquide-A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Liquide!$C$2:$C$4381</c:f>
              <c:numCache>
                <c:formatCode>General</c:formatCode>
                <c:ptCount val="4380"/>
                <c:pt idx="0">
                  <c:v>3.3271000000000002E-2</c:v>
                </c:pt>
                <c:pt idx="1">
                  <c:v>3.2945000000000002E-2</c:v>
                </c:pt>
                <c:pt idx="2">
                  <c:v>3.2620000000000003E-2</c:v>
                </c:pt>
                <c:pt idx="3">
                  <c:v>3.2296999999999999E-2</c:v>
                </c:pt>
                <c:pt idx="4">
                  <c:v>3.1975000000000003E-2</c:v>
                </c:pt>
                <c:pt idx="5">
                  <c:v>3.1655000000000003E-2</c:v>
                </c:pt>
                <c:pt idx="6">
                  <c:v>3.1336000000000003E-2</c:v>
                </c:pt>
                <c:pt idx="7">
                  <c:v>3.1018E-2</c:v>
                </c:pt>
                <c:pt idx="8">
                  <c:v>3.0702E-2</c:v>
                </c:pt>
                <c:pt idx="9">
                  <c:v>3.0387999999999998E-2</c:v>
                </c:pt>
                <c:pt idx="10">
                  <c:v>3.0075000000000001E-2</c:v>
                </c:pt>
                <c:pt idx="11">
                  <c:v>2.9763000000000001E-2</c:v>
                </c:pt>
                <c:pt idx="12">
                  <c:v>2.9454000000000001E-2</c:v>
                </c:pt>
                <c:pt idx="13">
                  <c:v>2.7900000000000001E-2</c:v>
                </c:pt>
                <c:pt idx="14">
                  <c:v>2.6665999999999999E-2</c:v>
                </c:pt>
                <c:pt idx="15">
                  <c:v>2.563E-2</c:v>
                </c:pt>
                <c:pt idx="16">
                  <c:v>2.4747000000000002E-2</c:v>
                </c:pt>
                <c:pt idx="17">
                  <c:v>2.4111E-2</c:v>
                </c:pt>
                <c:pt idx="18">
                  <c:v>2.3859999999999999E-2</c:v>
                </c:pt>
                <c:pt idx="19">
                  <c:v>2.4101999999999998E-2</c:v>
                </c:pt>
                <c:pt idx="20">
                  <c:v>2.4889000000000001E-2</c:v>
                </c:pt>
                <c:pt idx="21">
                  <c:v>2.6204999999999999E-2</c:v>
                </c:pt>
                <c:pt idx="22">
                  <c:v>2.7913E-2</c:v>
                </c:pt>
                <c:pt idx="23">
                  <c:v>2.9451999999999999E-2</c:v>
                </c:pt>
                <c:pt idx="24">
                  <c:v>2.9786E-2</c:v>
                </c:pt>
                <c:pt idx="25">
                  <c:v>2.8586E-2</c:v>
                </c:pt>
                <c:pt idx="26">
                  <c:v>2.6598E-2</c:v>
                </c:pt>
                <c:pt idx="27">
                  <c:v>2.4590999999999998E-2</c:v>
                </c:pt>
                <c:pt idx="28">
                  <c:v>2.2728000000000002E-2</c:v>
                </c:pt>
                <c:pt idx="29">
                  <c:v>2.0757000000000001E-2</c:v>
                </c:pt>
                <c:pt idx="30">
                  <c:v>1.8499000000000002E-2</c:v>
                </c:pt>
                <c:pt idx="31">
                  <c:v>1.5997999999999998E-2</c:v>
                </c:pt>
                <c:pt idx="32">
                  <c:v>1.3285E-2</c:v>
                </c:pt>
                <c:pt idx="33">
                  <c:v>1.0369E-2</c:v>
                </c:pt>
                <c:pt idx="34">
                  <c:v>7.3899999999999999E-3</c:v>
                </c:pt>
                <c:pt idx="35">
                  <c:v>4.731E-3</c:v>
                </c:pt>
                <c:pt idx="36">
                  <c:v>2.8349999999999998E-3</c:v>
                </c:pt>
                <c:pt idx="37">
                  <c:v>1.8489999999999999E-3</c:v>
                </c:pt>
                <c:pt idx="38">
                  <c:v>1.5989999999999999E-3</c:v>
                </c:pt>
                <c:pt idx="39">
                  <c:v>1.91E-3</c:v>
                </c:pt>
                <c:pt idx="40">
                  <c:v>2.7789999999999998E-3</c:v>
                </c:pt>
                <c:pt idx="41">
                  <c:v>4.2490000000000002E-3</c:v>
                </c:pt>
                <c:pt idx="42">
                  <c:v>6.293E-3</c:v>
                </c:pt>
                <c:pt idx="43">
                  <c:v>8.8280000000000008E-3</c:v>
                </c:pt>
                <c:pt idx="44">
                  <c:v>1.1712E-2</c:v>
                </c:pt>
                <c:pt idx="45">
                  <c:v>1.4682000000000001E-2</c:v>
                </c:pt>
                <c:pt idx="46">
                  <c:v>1.7302999999999999E-2</c:v>
                </c:pt>
                <c:pt idx="47">
                  <c:v>1.9081000000000001E-2</c:v>
                </c:pt>
                <c:pt idx="48">
                  <c:v>1.9961E-2</c:v>
                </c:pt>
                <c:pt idx="49">
                  <c:v>2.0681000000000001E-2</c:v>
                </c:pt>
                <c:pt idx="50">
                  <c:v>2.1680000000000001E-2</c:v>
                </c:pt>
                <c:pt idx="51">
                  <c:v>2.2601E-2</c:v>
                </c:pt>
                <c:pt idx="52">
                  <c:v>2.3193999999999999E-2</c:v>
                </c:pt>
                <c:pt idx="53">
                  <c:v>2.3413E-2</c:v>
                </c:pt>
                <c:pt idx="54">
                  <c:v>2.3132E-2</c:v>
                </c:pt>
                <c:pt idx="55">
                  <c:v>2.2408000000000001E-2</c:v>
                </c:pt>
                <c:pt idx="56">
                  <c:v>2.1677999999999999E-2</c:v>
                </c:pt>
                <c:pt idx="57">
                  <c:v>2.1276E-2</c:v>
                </c:pt>
                <c:pt idx="58">
                  <c:v>2.1114999999999998E-2</c:v>
                </c:pt>
                <c:pt idx="59">
                  <c:v>2.0891E-2</c:v>
                </c:pt>
                <c:pt idx="60">
                  <c:v>2.0343E-2</c:v>
                </c:pt>
                <c:pt idx="61">
                  <c:v>1.9379E-2</c:v>
                </c:pt>
                <c:pt idx="62">
                  <c:v>1.8026E-2</c:v>
                </c:pt>
                <c:pt idx="63">
                  <c:v>1.6301E-2</c:v>
                </c:pt>
                <c:pt idx="64">
                  <c:v>1.4168E-2</c:v>
                </c:pt>
                <c:pt idx="65">
                  <c:v>1.17E-2</c:v>
                </c:pt>
                <c:pt idx="66">
                  <c:v>9.221E-3</c:v>
                </c:pt>
                <c:pt idx="67">
                  <c:v>7.2150000000000001E-3</c:v>
                </c:pt>
                <c:pt idx="68">
                  <c:v>6.0870000000000004E-3</c:v>
                </c:pt>
                <c:pt idx="69">
                  <c:v>5.8840000000000003E-3</c:v>
                </c:pt>
                <c:pt idx="70">
                  <c:v>5.5199999999999997E-3</c:v>
                </c:pt>
                <c:pt idx="71">
                  <c:v>5.3860000000000002E-3</c:v>
                </c:pt>
                <c:pt idx="72">
                  <c:v>5.3400000000000001E-3</c:v>
                </c:pt>
                <c:pt idx="73">
                  <c:v>5.4029999999999998E-3</c:v>
                </c:pt>
                <c:pt idx="74">
                  <c:v>5.6730000000000001E-3</c:v>
                </c:pt>
                <c:pt idx="75">
                  <c:v>6.4130000000000003E-3</c:v>
                </c:pt>
                <c:pt idx="76">
                  <c:v>7.9229999999999995E-3</c:v>
                </c:pt>
                <c:pt idx="77">
                  <c:v>1.0101000000000001E-2</c:v>
                </c:pt>
                <c:pt idx="78">
                  <c:v>1.2577E-2</c:v>
                </c:pt>
                <c:pt idx="79">
                  <c:v>1.5162999999999999E-2</c:v>
                </c:pt>
                <c:pt idx="80">
                  <c:v>1.7791999999999999E-2</c:v>
                </c:pt>
                <c:pt idx="81">
                  <c:v>2.0171000000000001E-2</c:v>
                </c:pt>
                <c:pt idx="82">
                  <c:v>2.1781999999999999E-2</c:v>
                </c:pt>
                <c:pt idx="83">
                  <c:v>2.2363000000000001E-2</c:v>
                </c:pt>
                <c:pt idx="84">
                  <c:v>2.2242999999999999E-2</c:v>
                </c:pt>
                <c:pt idx="85">
                  <c:v>2.1923000000000002E-2</c:v>
                </c:pt>
                <c:pt idx="86">
                  <c:v>2.1565000000000001E-2</c:v>
                </c:pt>
                <c:pt idx="87">
                  <c:v>2.1062000000000001E-2</c:v>
                </c:pt>
                <c:pt idx="88">
                  <c:v>2.0265999999999999E-2</c:v>
                </c:pt>
                <c:pt idx="89">
                  <c:v>1.8955E-2</c:v>
                </c:pt>
                <c:pt idx="90">
                  <c:v>1.6948000000000001E-2</c:v>
                </c:pt>
                <c:pt idx="91">
                  <c:v>1.4555999999999999E-2</c:v>
                </c:pt>
                <c:pt idx="92">
                  <c:v>1.2198000000000001E-2</c:v>
                </c:pt>
                <c:pt idx="93">
                  <c:v>9.953E-3</c:v>
                </c:pt>
                <c:pt idx="94">
                  <c:v>7.737E-3</c:v>
                </c:pt>
                <c:pt idx="95">
                  <c:v>5.6639999999999998E-3</c:v>
                </c:pt>
                <c:pt idx="96">
                  <c:v>4.1250000000000002E-3</c:v>
                </c:pt>
                <c:pt idx="97">
                  <c:v>3.4970000000000001E-3</c:v>
                </c:pt>
                <c:pt idx="98">
                  <c:v>3.8289999999999999E-3</c:v>
                </c:pt>
                <c:pt idx="99">
                  <c:v>4.8050000000000002E-3</c:v>
                </c:pt>
                <c:pt idx="100">
                  <c:v>5.9909999999999998E-3</c:v>
                </c:pt>
                <c:pt idx="101">
                  <c:v>7.11E-3</c:v>
                </c:pt>
                <c:pt idx="102">
                  <c:v>8.1089999999999999E-3</c:v>
                </c:pt>
                <c:pt idx="103">
                  <c:v>9.0209999999999995E-3</c:v>
                </c:pt>
                <c:pt idx="104">
                  <c:v>9.7890000000000008E-3</c:v>
                </c:pt>
                <c:pt idx="105">
                  <c:v>1.0267999999999999E-2</c:v>
                </c:pt>
                <c:pt idx="106">
                  <c:v>1.0496E-2</c:v>
                </c:pt>
                <c:pt idx="107">
                  <c:v>1.0897E-2</c:v>
                </c:pt>
                <c:pt idx="108">
                  <c:v>1.1908999999999999E-2</c:v>
                </c:pt>
                <c:pt idx="109">
                  <c:v>1.3462999999999999E-2</c:v>
                </c:pt>
                <c:pt idx="110">
                  <c:v>1.5051E-2</c:v>
                </c:pt>
                <c:pt idx="111">
                  <c:v>1.6114E-2</c:v>
                </c:pt>
                <c:pt idx="112">
                  <c:v>1.6116999999999999E-2</c:v>
                </c:pt>
                <c:pt idx="113">
                  <c:v>1.4706E-2</c:v>
                </c:pt>
                <c:pt idx="114">
                  <c:v>1.2307999999999999E-2</c:v>
                </c:pt>
                <c:pt idx="115">
                  <c:v>9.9690000000000004E-3</c:v>
                </c:pt>
                <c:pt idx="116">
                  <c:v>8.1709999999999994E-3</c:v>
                </c:pt>
                <c:pt idx="117">
                  <c:v>6.7039999999999999E-3</c:v>
                </c:pt>
                <c:pt idx="118">
                  <c:v>5.3969999999999999E-3</c:v>
                </c:pt>
                <c:pt idx="119">
                  <c:v>4.4720000000000003E-3</c:v>
                </c:pt>
                <c:pt idx="120">
                  <c:v>4.2360000000000002E-3</c:v>
                </c:pt>
                <c:pt idx="121">
                  <c:v>4.5050000000000003E-3</c:v>
                </c:pt>
                <c:pt idx="122">
                  <c:v>5.2440000000000004E-3</c:v>
                </c:pt>
                <c:pt idx="123">
                  <c:v>6.1960000000000001E-3</c:v>
                </c:pt>
                <c:pt idx="124">
                  <c:v>7.2290000000000002E-3</c:v>
                </c:pt>
                <c:pt idx="125">
                  <c:v>8.2660000000000008E-3</c:v>
                </c:pt>
                <c:pt idx="126">
                  <c:v>9.1999999999999998E-3</c:v>
                </c:pt>
                <c:pt idx="127">
                  <c:v>9.9679999999999994E-3</c:v>
                </c:pt>
                <c:pt idx="128">
                  <c:v>1.0659999999999999E-2</c:v>
                </c:pt>
                <c:pt idx="129">
                  <c:v>1.1469E-2</c:v>
                </c:pt>
                <c:pt idx="130">
                  <c:v>1.2567999999999999E-2</c:v>
                </c:pt>
                <c:pt idx="131">
                  <c:v>1.3946E-2</c:v>
                </c:pt>
                <c:pt idx="132">
                  <c:v>1.5370999999999999E-2</c:v>
                </c:pt>
                <c:pt idx="133">
                  <c:v>1.6594000000000001E-2</c:v>
                </c:pt>
                <c:pt idx="134">
                  <c:v>1.7533E-2</c:v>
                </c:pt>
                <c:pt idx="135">
                  <c:v>1.8128999999999999E-2</c:v>
                </c:pt>
                <c:pt idx="136">
                  <c:v>1.8169000000000001E-2</c:v>
                </c:pt>
                <c:pt idx="137">
                  <c:v>1.7597000000000002E-2</c:v>
                </c:pt>
                <c:pt idx="138">
                  <c:v>1.678E-2</c:v>
                </c:pt>
                <c:pt idx="139">
                  <c:v>1.6046999999999999E-2</c:v>
                </c:pt>
                <c:pt idx="140">
                  <c:v>1.5321E-2</c:v>
                </c:pt>
                <c:pt idx="141">
                  <c:v>1.4487999999999999E-2</c:v>
                </c:pt>
                <c:pt idx="142">
                  <c:v>1.3783E-2</c:v>
                </c:pt>
                <c:pt idx="143">
                  <c:v>1.3563E-2</c:v>
                </c:pt>
                <c:pt idx="144">
                  <c:v>1.3925999999999999E-2</c:v>
                </c:pt>
                <c:pt idx="145">
                  <c:v>1.4718999999999999E-2</c:v>
                </c:pt>
                <c:pt idx="146">
                  <c:v>1.5657000000000001E-2</c:v>
                </c:pt>
                <c:pt idx="147">
                  <c:v>1.6427000000000001E-2</c:v>
                </c:pt>
                <c:pt idx="148">
                  <c:v>1.6816999999999999E-2</c:v>
                </c:pt>
                <c:pt idx="149">
                  <c:v>1.6716000000000002E-2</c:v>
                </c:pt>
                <c:pt idx="150">
                  <c:v>1.6195999999999999E-2</c:v>
                </c:pt>
                <c:pt idx="151">
                  <c:v>1.5599E-2</c:v>
                </c:pt>
                <c:pt idx="152">
                  <c:v>1.5295E-2</c:v>
                </c:pt>
                <c:pt idx="153">
                  <c:v>1.5384999999999999E-2</c:v>
                </c:pt>
                <c:pt idx="154">
                  <c:v>1.5744999999999999E-2</c:v>
                </c:pt>
                <c:pt idx="155">
                  <c:v>1.6268999999999999E-2</c:v>
                </c:pt>
                <c:pt idx="156">
                  <c:v>1.6951000000000001E-2</c:v>
                </c:pt>
                <c:pt idx="157">
                  <c:v>1.7777999999999999E-2</c:v>
                </c:pt>
                <c:pt idx="158">
                  <c:v>1.8641999999999999E-2</c:v>
                </c:pt>
                <c:pt idx="159">
                  <c:v>1.9407000000000001E-2</c:v>
                </c:pt>
                <c:pt idx="160">
                  <c:v>2.0107E-2</c:v>
                </c:pt>
                <c:pt idx="161">
                  <c:v>2.0958000000000001E-2</c:v>
                </c:pt>
                <c:pt idx="162">
                  <c:v>2.2068000000000001E-2</c:v>
                </c:pt>
                <c:pt idx="163">
                  <c:v>2.3269000000000001E-2</c:v>
                </c:pt>
                <c:pt idx="164">
                  <c:v>2.4457E-2</c:v>
                </c:pt>
                <c:pt idx="165">
                  <c:v>2.5829000000000001E-2</c:v>
                </c:pt>
                <c:pt idx="166">
                  <c:v>2.7614E-2</c:v>
                </c:pt>
                <c:pt idx="167">
                  <c:v>2.9777000000000001E-2</c:v>
                </c:pt>
                <c:pt idx="168">
                  <c:v>3.2066999999999998E-2</c:v>
                </c:pt>
                <c:pt idx="169">
                  <c:v>3.4147999999999998E-2</c:v>
                </c:pt>
                <c:pt idx="170">
                  <c:v>3.5700000000000003E-2</c:v>
                </c:pt>
                <c:pt idx="171">
                  <c:v>3.6639999999999999E-2</c:v>
                </c:pt>
                <c:pt idx="172">
                  <c:v>3.7246000000000001E-2</c:v>
                </c:pt>
                <c:pt idx="173">
                  <c:v>3.7969999999999997E-2</c:v>
                </c:pt>
                <c:pt idx="174">
                  <c:v>3.9151999999999999E-2</c:v>
                </c:pt>
                <c:pt idx="175">
                  <c:v>4.0759999999999998E-2</c:v>
                </c:pt>
                <c:pt idx="176">
                  <c:v>4.2361999999999997E-2</c:v>
                </c:pt>
                <c:pt idx="177">
                  <c:v>4.3506000000000003E-2</c:v>
                </c:pt>
                <c:pt idx="178">
                  <c:v>4.4033000000000003E-2</c:v>
                </c:pt>
                <c:pt idx="179">
                  <c:v>4.4101000000000001E-2</c:v>
                </c:pt>
                <c:pt idx="180">
                  <c:v>4.3980999999999999E-2</c:v>
                </c:pt>
                <c:pt idx="181">
                  <c:v>4.3795000000000001E-2</c:v>
                </c:pt>
                <c:pt idx="182">
                  <c:v>4.3539000000000001E-2</c:v>
                </c:pt>
                <c:pt idx="183">
                  <c:v>4.3319000000000003E-2</c:v>
                </c:pt>
                <c:pt idx="184">
                  <c:v>4.3368999999999998E-2</c:v>
                </c:pt>
                <c:pt idx="185">
                  <c:v>4.3726000000000001E-2</c:v>
                </c:pt>
                <c:pt idx="186">
                  <c:v>4.4114E-2</c:v>
                </c:pt>
                <c:pt idx="187">
                  <c:v>4.4299999999999999E-2</c:v>
                </c:pt>
                <c:pt idx="188">
                  <c:v>4.4380999999999997E-2</c:v>
                </c:pt>
                <c:pt idx="189">
                  <c:v>4.4593000000000001E-2</c:v>
                </c:pt>
                <c:pt idx="190">
                  <c:v>4.5011000000000002E-2</c:v>
                </c:pt>
                <c:pt idx="191">
                  <c:v>4.5603999999999999E-2</c:v>
                </c:pt>
                <c:pt idx="192">
                  <c:v>4.6455999999999997E-2</c:v>
                </c:pt>
                <c:pt idx="193">
                  <c:v>4.7777E-2</c:v>
                </c:pt>
                <c:pt idx="194">
                  <c:v>4.9723000000000003E-2</c:v>
                </c:pt>
                <c:pt idx="195">
                  <c:v>5.2266E-2</c:v>
                </c:pt>
                <c:pt idx="196">
                  <c:v>5.5187E-2</c:v>
                </c:pt>
                <c:pt idx="197">
                  <c:v>5.8104000000000003E-2</c:v>
                </c:pt>
                <c:pt idx="198">
                  <c:v>6.0634E-2</c:v>
                </c:pt>
                <c:pt idx="199">
                  <c:v>6.2617000000000006E-2</c:v>
                </c:pt>
                <c:pt idx="200">
                  <c:v>6.4199000000000006E-2</c:v>
                </c:pt>
                <c:pt idx="201">
                  <c:v>6.5712000000000007E-2</c:v>
                </c:pt>
                <c:pt idx="202">
                  <c:v>6.7473000000000005E-2</c:v>
                </c:pt>
                <c:pt idx="203">
                  <c:v>6.9639000000000006E-2</c:v>
                </c:pt>
                <c:pt idx="204">
                  <c:v>7.2080000000000005E-2</c:v>
                </c:pt>
                <c:pt idx="205">
                  <c:v>7.4479000000000004E-2</c:v>
                </c:pt>
                <c:pt idx="206">
                  <c:v>7.6657000000000003E-2</c:v>
                </c:pt>
                <c:pt idx="207">
                  <c:v>7.8635999999999998E-2</c:v>
                </c:pt>
                <c:pt idx="208">
                  <c:v>8.0351000000000006E-2</c:v>
                </c:pt>
                <c:pt idx="209">
                  <c:v>8.1576999999999997E-2</c:v>
                </c:pt>
                <c:pt idx="210">
                  <c:v>8.2183000000000006E-2</c:v>
                </c:pt>
                <c:pt idx="211">
                  <c:v>8.2319000000000003E-2</c:v>
                </c:pt>
                <c:pt idx="212">
                  <c:v>8.2307000000000005E-2</c:v>
                </c:pt>
                <c:pt idx="213">
                  <c:v>8.2395999999999997E-2</c:v>
                </c:pt>
                <c:pt idx="214">
                  <c:v>8.2681000000000004E-2</c:v>
                </c:pt>
                <c:pt idx="215">
                  <c:v>8.3220000000000002E-2</c:v>
                </c:pt>
                <c:pt idx="216">
                  <c:v>8.4130999999999997E-2</c:v>
                </c:pt>
                <c:pt idx="217">
                  <c:v>8.5489999999999997E-2</c:v>
                </c:pt>
                <c:pt idx="218">
                  <c:v>8.7136000000000005E-2</c:v>
                </c:pt>
                <c:pt idx="219">
                  <c:v>8.8670000000000096E-2</c:v>
                </c:pt>
                <c:pt idx="220">
                  <c:v>8.9752999999999999E-2</c:v>
                </c:pt>
                <c:pt idx="221">
                  <c:v>9.0459999999999999E-2</c:v>
                </c:pt>
                <c:pt idx="222">
                  <c:v>9.1259000000000007E-2</c:v>
                </c:pt>
                <c:pt idx="223">
                  <c:v>9.2584E-2</c:v>
                </c:pt>
                <c:pt idx="224">
                  <c:v>9.4502000000000003E-2</c:v>
                </c:pt>
                <c:pt idx="225">
                  <c:v>9.6785999999999997E-2</c:v>
                </c:pt>
                <c:pt idx="226">
                  <c:v>9.9135000000000001E-2</c:v>
                </c:pt>
                <c:pt idx="227">
                  <c:v>0.101314</c:v>
                </c:pt>
                <c:pt idx="228">
                  <c:v>0.10323599999999999</c:v>
                </c:pt>
                <c:pt idx="229">
                  <c:v>0.104953</c:v>
                </c:pt>
                <c:pt idx="230">
                  <c:v>0.10651099999999999</c:v>
                </c:pt>
                <c:pt idx="231">
                  <c:v>0.10784299999999999</c:v>
                </c:pt>
                <c:pt idx="232">
                  <c:v>0.10889500000000001</c:v>
                </c:pt>
                <c:pt idx="233">
                  <c:v>0.109774</c:v>
                </c:pt>
                <c:pt idx="234">
                  <c:v>0.110669</c:v>
                </c:pt>
                <c:pt idx="235">
                  <c:v>0.11167199999999999</c:v>
                </c:pt>
                <c:pt idx="236">
                  <c:v>0.11276</c:v>
                </c:pt>
                <c:pt idx="237">
                  <c:v>0.113897</c:v>
                </c:pt>
                <c:pt idx="238">
                  <c:v>0.115079</c:v>
                </c:pt>
                <c:pt idx="239">
                  <c:v>0.116276</c:v>
                </c:pt>
                <c:pt idx="240">
                  <c:v>0.117438</c:v>
                </c:pt>
                <c:pt idx="241">
                  <c:v>0.118588</c:v>
                </c:pt>
                <c:pt idx="242">
                  <c:v>0.11980200000000001</c:v>
                </c:pt>
                <c:pt idx="243">
                  <c:v>0.121105</c:v>
                </c:pt>
                <c:pt idx="244">
                  <c:v>0.122502</c:v>
                </c:pt>
                <c:pt idx="245">
                  <c:v>0.12408</c:v>
                </c:pt>
                <c:pt idx="246">
                  <c:v>0.125939</c:v>
                </c:pt>
                <c:pt idx="247">
                  <c:v>0.12803600000000001</c:v>
                </c:pt>
                <c:pt idx="248">
                  <c:v>0.130217</c:v>
                </c:pt>
                <c:pt idx="249">
                  <c:v>0.13236999999999999</c:v>
                </c:pt>
                <c:pt idx="250">
                  <c:v>0.13452</c:v>
                </c:pt>
                <c:pt idx="251">
                  <c:v>0.136765</c:v>
                </c:pt>
                <c:pt idx="252">
                  <c:v>0.13913400000000001</c:v>
                </c:pt>
                <c:pt idx="253">
                  <c:v>0.14150799999999999</c:v>
                </c:pt>
                <c:pt idx="254">
                  <c:v>0.143729</c:v>
                </c:pt>
                <c:pt idx="255">
                  <c:v>0.145761</c:v>
                </c:pt>
                <c:pt idx="256">
                  <c:v>0.147651</c:v>
                </c:pt>
                <c:pt idx="257">
                  <c:v>0.14932200000000001</c:v>
                </c:pt>
                <c:pt idx="258">
                  <c:v>0.15056700000000001</c:v>
                </c:pt>
                <c:pt idx="259">
                  <c:v>0.15132499999999999</c:v>
                </c:pt>
                <c:pt idx="260">
                  <c:v>0.15188299999999999</c:v>
                </c:pt>
                <c:pt idx="261">
                  <c:v>0.15266399999999999</c:v>
                </c:pt>
                <c:pt idx="262">
                  <c:v>0.15388499999999999</c:v>
                </c:pt>
                <c:pt idx="263">
                  <c:v>0.15548100000000001</c:v>
                </c:pt>
                <c:pt idx="264">
                  <c:v>0.15729099999999999</c:v>
                </c:pt>
                <c:pt idx="265">
                  <c:v>0.159192</c:v>
                </c:pt>
                <c:pt idx="266">
                  <c:v>0.161052</c:v>
                </c:pt>
                <c:pt idx="267">
                  <c:v>0.16275300000000001</c:v>
                </c:pt>
                <c:pt idx="268">
                  <c:v>0.16431000000000001</c:v>
                </c:pt>
                <c:pt idx="269">
                  <c:v>0.16584699999999999</c:v>
                </c:pt>
                <c:pt idx="270">
                  <c:v>0.16742799999999999</c:v>
                </c:pt>
                <c:pt idx="271">
                  <c:v>0.168984</c:v>
                </c:pt>
                <c:pt idx="272">
                  <c:v>0.17045299999999999</c:v>
                </c:pt>
                <c:pt idx="273">
                  <c:v>0.171872</c:v>
                </c:pt>
                <c:pt idx="274">
                  <c:v>0.17333499999999999</c:v>
                </c:pt>
                <c:pt idx="275">
                  <c:v>0.174905</c:v>
                </c:pt>
                <c:pt idx="276">
                  <c:v>0.17655399999999999</c:v>
                </c:pt>
                <c:pt idx="277">
                  <c:v>0.178177</c:v>
                </c:pt>
                <c:pt idx="278">
                  <c:v>0.17968999999999999</c:v>
                </c:pt>
                <c:pt idx="279">
                  <c:v>0.18110599999999999</c:v>
                </c:pt>
                <c:pt idx="280">
                  <c:v>0.18246899999999999</c:v>
                </c:pt>
                <c:pt idx="281">
                  <c:v>0.18374299999999999</c:v>
                </c:pt>
                <c:pt idx="282">
                  <c:v>0.18492900000000001</c:v>
                </c:pt>
                <c:pt idx="283">
                  <c:v>0.18627099999999999</c:v>
                </c:pt>
                <c:pt idx="284">
                  <c:v>0.18815599999999999</c:v>
                </c:pt>
                <c:pt idx="285">
                  <c:v>0.19070200000000001</c:v>
                </c:pt>
                <c:pt idx="286">
                  <c:v>0.19359599999999999</c:v>
                </c:pt>
                <c:pt idx="287">
                  <c:v>0.196384</c:v>
                </c:pt>
                <c:pt idx="288">
                  <c:v>0.198828</c:v>
                </c:pt>
                <c:pt idx="289">
                  <c:v>0.20097699999999999</c:v>
                </c:pt>
                <c:pt idx="290">
                  <c:v>0.20301</c:v>
                </c:pt>
                <c:pt idx="291">
                  <c:v>0.205099</c:v>
                </c:pt>
                <c:pt idx="292">
                  <c:v>0.207346</c:v>
                </c:pt>
                <c:pt idx="293">
                  <c:v>0.20973</c:v>
                </c:pt>
                <c:pt idx="294">
                  <c:v>0.21215000000000001</c:v>
                </c:pt>
                <c:pt idx="295">
                  <c:v>0.2145</c:v>
                </c:pt>
                <c:pt idx="296">
                  <c:v>0.216692</c:v>
                </c:pt>
                <c:pt idx="297">
                  <c:v>0.218639</c:v>
                </c:pt>
                <c:pt idx="298">
                  <c:v>0.22025600000000001</c:v>
                </c:pt>
                <c:pt idx="299">
                  <c:v>0.221496</c:v>
                </c:pt>
                <c:pt idx="300">
                  <c:v>0.22239600000000001</c:v>
                </c:pt>
                <c:pt idx="301">
                  <c:v>0.22310199999999999</c:v>
                </c:pt>
                <c:pt idx="302">
                  <c:v>0.22381200000000001</c:v>
                </c:pt>
                <c:pt idx="303">
                  <c:v>0.22462699999999999</c:v>
                </c:pt>
                <c:pt idx="304">
                  <c:v>0.225471</c:v>
                </c:pt>
                <c:pt idx="305">
                  <c:v>0.22619400000000001</c:v>
                </c:pt>
                <c:pt idx="306">
                  <c:v>0.22677900000000001</c:v>
                </c:pt>
                <c:pt idx="307">
                  <c:v>0.22742000000000001</c:v>
                </c:pt>
                <c:pt idx="308">
                  <c:v>0.22835800000000001</c:v>
                </c:pt>
                <c:pt idx="309">
                  <c:v>0.22969000000000001</c:v>
                </c:pt>
                <c:pt idx="310">
                  <c:v>0.231375</c:v>
                </c:pt>
                <c:pt idx="311">
                  <c:v>0.23334199999999999</c:v>
                </c:pt>
                <c:pt idx="312">
                  <c:v>0.23549</c:v>
                </c:pt>
                <c:pt idx="313">
                  <c:v>0.23766799999999999</c:v>
                </c:pt>
                <c:pt idx="314">
                  <c:v>0.23977599999999999</c:v>
                </c:pt>
                <c:pt idx="315">
                  <c:v>0.24187900000000001</c:v>
                </c:pt>
                <c:pt idx="316">
                  <c:v>0.24413299999999999</c:v>
                </c:pt>
                <c:pt idx="317">
                  <c:v>0.24656600000000001</c:v>
                </c:pt>
                <c:pt idx="318">
                  <c:v>0.24898899999999999</c:v>
                </c:pt>
                <c:pt idx="319">
                  <c:v>0.25117299999999998</c:v>
                </c:pt>
                <c:pt idx="320">
                  <c:v>0.25309900000000002</c:v>
                </c:pt>
                <c:pt idx="321">
                  <c:v>0.25494600000000001</c:v>
                </c:pt>
                <c:pt idx="322">
                  <c:v>0.25686900000000001</c:v>
                </c:pt>
                <c:pt idx="323">
                  <c:v>0.25886500000000001</c:v>
                </c:pt>
                <c:pt idx="324">
                  <c:v>0.26088299999999998</c:v>
                </c:pt>
                <c:pt idx="325">
                  <c:v>0.262903</c:v>
                </c:pt>
                <c:pt idx="326">
                  <c:v>0.26485300000000001</c:v>
                </c:pt>
                <c:pt idx="327">
                  <c:v>0.26660400000000001</c:v>
                </c:pt>
                <c:pt idx="328">
                  <c:v>0.268123</c:v>
                </c:pt>
                <c:pt idx="329">
                  <c:v>0.26958100000000002</c:v>
                </c:pt>
                <c:pt idx="330">
                  <c:v>0.27123799999999998</c:v>
                </c:pt>
                <c:pt idx="331">
                  <c:v>0.27323399999999998</c:v>
                </c:pt>
                <c:pt idx="332">
                  <c:v>0.27554000000000001</c:v>
                </c:pt>
                <c:pt idx="333">
                  <c:v>0.27803299999999997</c:v>
                </c:pt>
                <c:pt idx="334">
                  <c:v>0.28054400000000002</c:v>
                </c:pt>
                <c:pt idx="335">
                  <c:v>0.28284199999999998</c:v>
                </c:pt>
                <c:pt idx="336">
                  <c:v>0.28472599999999998</c:v>
                </c:pt>
                <c:pt idx="337">
                  <c:v>0.28622199999999998</c:v>
                </c:pt>
                <c:pt idx="338">
                  <c:v>0.287609</c:v>
                </c:pt>
                <c:pt idx="339">
                  <c:v>0.289188</c:v>
                </c:pt>
                <c:pt idx="340">
                  <c:v>0.29104600000000003</c:v>
                </c:pt>
                <c:pt idx="341">
                  <c:v>0.293068</c:v>
                </c:pt>
                <c:pt idx="342">
                  <c:v>0.29512500000000003</c:v>
                </c:pt>
                <c:pt idx="343">
                  <c:v>0.297207</c:v>
                </c:pt>
                <c:pt idx="344">
                  <c:v>0.299321</c:v>
                </c:pt>
                <c:pt idx="345">
                  <c:v>0.30130699999999999</c:v>
                </c:pt>
                <c:pt idx="346">
                  <c:v>0.302894</c:v>
                </c:pt>
                <c:pt idx="347">
                  <c:v>0.30397000000000002</c:v>
                </c:pt>
                <c:pt idx="348">
                  <c:v>0.30468899999999999</c:v>
                </c:pt>
                <c:pt idx="349">
                  <c:v>0.30530600000000002</c:v>
                </c:pt>
                <c:pt idx="350">
                  <c:v>0.30602600000000002</c:v>
                </c:pt>
                <c:pt idx="351">
                  <c:v>0.30697400000000002</c:v>
                </c:pt>
                <c:pt idx="352">
                  <c:v>0.30815599999999999</c:v>
                </c:pt>
                <c:pt idx="353">
                  <c:v>0.30945400000000001</c:v>
                </c:pt>
                <c:pt idx="354">
                  <c:v>0.310782</c:v>
                </c:pt>
                <c:pt idx="355">
                  <c:v>0.31221300000000002</c:v>
                </c:pt>
                <c:pt idx="356">
                  <c:v>0.31389099999999998</c:v>
                </c:pt>
                <c:pt idx="357">
                  <c:v>0.31586500000000001</c:v>
                </c:pt>
                <c:pt idx="358">
                  <c:v>0.31808199999999998</c:v>
                </c:pt>
                <c:pt idx="359">
                  <c:v>0.32046200000000002</c:v>
                </c:pt>
                <c:pt idx="360">
                  <c:v>0.32292599999999999</c:v>
                </c:pt>
                <c:pt idx="361">
                  <c:v>0.32542900000000002</c:v>
                </c:pt>
                <c:pt idx="362">
                  <c:v>0.32799899999999999</c:v>
                </c:pt>
                <c:pt idx="363">
                  <c:v>0.33070699999999997</c:v>
                </c:pt>
                <c:pt idx="364">
                  <c:v>0.33354099999999998</c:v>
                </c:pt>
                <c:pt idx="365">
                  <c:v>0.336366</c:v>
                </c:pt>
                <c:pt idx="366">
                  <c:v>0.33904800000000002</c:v>
                </c:pt>
                <c:pt idx="367">
                  <c:v>0.34154000000000001</c:v>
                </c:pt>
                <c:pt idx="368">
                  <c:v>0.34382299999999999</c:v>
                </c:pt>
                <c:pt idx="369">
                  <c:v>0.34583399999999997</c:v>
                </c:pt>
                <c:pt idx="370">
                  <c:v>0.34752499999999997</c:v>
                </c:pt>
                <c:pt idx="371">
                  <c:v>0.34893600000000002</c:v>
                </c:pt>
                <c:pt idx="372">
                  <c:v>0.35016199999999997</c:v>
                </c:pt>
                <c:pt idx="373">
                  <c:v>0.35134300000000002</c:v>
                </c:pt>
                <c:pt idx="374">
                  <c:v>0.35263299999999997</c:v>
                </c:pt>
                <c:pt idx="375">
                  <c:v>0.35405700000000001</c:v>
                </c:pt>
                <c:pt idx="376">
                  <c:v>0.35545199999999999</c:v>
                </c:pt>
                <c:pt idx="377">
                  <c:v>0.35669200000000001</c:v>
                </c:pt>
                <c:pt idx="378">
                  <c:v>0.35789399999999999</c:v>
                </c:pt>
                <c:pt idx="379">
                  <c:v>0.35927399999999998</c:v>
                </c:pt>
                <c:pt idx="380">
                  <c:v>0.36094199999999999</c:v>
                </c:pt>
                <c:pt idx="381">
                  <c:v>0.36292400000000002</c:v>
                </c:pt>
                <c:pt idx="382">
                  <c:v>0.36523600000000001</c:v>
                </c:pt>
                <c:pt idx="383">
                  <c:v>0.367786</c:v>
                </c:pt>
                <c:pt idx="384">
                  <c:v>0.37037199999999998</c:v>
                </c:pt>
                <c:pt idx="385">
                  <c:v>0.37286200000000003</c:v>
                </c:pt>
                <c:pt idx="386">
                  <c:v>0.37522800000000001</c:v>
                </c:pt>
                <c:pt idx="387">
                  <c:v>0.37740000000000001</c:v>
                </c:pt>
                <c:pt idx="388">
                  <c:v>0.37926300000000002</c:v>
                </c:pt>
                <c:pt idx="389">
                  <c:v>0.38084499999999999</c:v>
                </c:pt>
                <c:pt idx="390">
                  <c:v>0.38234000000000001</c:v>
                </c:pt>
                <c:pt idx="391">
                  <c:v>0.38392700000000002</c:v>
                </c:pt>
                <c:pt idx="392">
                  <c:v>0.38564199999999998</c:v>
                </c:pt>
                <c:pt idx="393">
                  <c:v>0.38743300000000003</c:v>
                </c:pt>
                <c:pt idx="394">
                  <c:v>0.389239</c:v>
                </c:pt>
                <c:pt idx="395">
                  <c:v>0.39102100000000001</c:v>
                </c:pt>
                <c:pt idx="396">
                  <c:v>0.39278999999999997</c:v>
                </c:pt>
                <c:pt idx="397">
                  <c:v>0.39458700000000002</c:v>
                </c:pt>
                <c:pt idx="398">
                  <c:v>0.39635300000000001</c:v>
                </c:pt>
                <c:pt idx="399">
                  <c:v>0.39786899999999997</c:v>
                </c:pt>
                <c:pt idx="400">
                  <c:v>0.39896900000000002</c:v>
                </c:pt>
                <c:pt idx="401">
                  <c:v>0.39979300000000001</c:v>
                </c:pt>
                <c:pt idx="402">
                  <c:v>0.400702</c:v>
                </c:pt>
                <c:pt idx="403">
                  <c:v>0.401947</c:v>
                </c:pt>
                <c:pt idx="404">
                  <c:v>0.40354400000000001</c:v>
                </c:pt>
                <c:pt idx="405">
                  <c:v>0.40540500000000002</c:v>
                </c:pt>
                <c:pt idx="406">
                  <c:v>0.40743000000000001</c:v>
                </c:pt>
                <c:pt idx="407">
                  <c:v>0.40948000000000001</c:v>
                </c:pt>
                <c:pt idx="408">
                  <c:v>0.41140500000000002</c:v>
                </c:pt>
                <c:pt idx="409">
                  <c:v>0.413109</c:v>
                </c:pt>
                <c:pt idx="410">
                  <c:v>0.41454600000000003</c:v>
                </c:pt>
                <c:pt idx="411">
                  <c:v>0.41569800000000001</c:v>
                </c:pt>
                <c:pt idx="412">
                  <c:v>0.41662100000000002</c:v>
                </c:pt>
                <c:pt idx="413">
                  <c:v>0.41747000000000001</c:v>
                </c:pt>
                <c:pt idx="414">
                  <c:v>0.41846899999999998</c:v>
                </c:pt>
                <c:pt idx="415">
                  <c:v>0.41986200000000001</c:v>
                </c:pt>
                <c:pt idx="416">
                  <c:v>0.42183599999999999</c:v>
                </c:pt>
                <c:pt idx="417">
                  <c:v>0.42439399999999999</c:v>
                </c:pt>
                <c:pt idx="418">
                  <c:v>0.42726999999999998</c:v>
                </c:pt>
                <c:pt idx="419">
                  <c:v>0.43004999999999999</c:v>
                </c:pt>
                <c:pt idx="420">
                  <c:v>0.43243399999999999</c:v>
                </c:pt>
                <c:pt idx="421">
                  <c:v>0.43435099999999999</c:v>
                </c:pt>
                <c:pt idx="422">
                  <c:v>0.435865</c:v>
                </c:pt>
                <c:pt idx="423">
                  <c:v>0.43710399999999999</c:v>
                </c:pt>
                <c:pt idx="424">
                  <c:v>0.43831300000000001</c:v>
                </c:pt>
                <c:pt idx="425">
                  <c:v>0.43978600000000001</c:v>
                </c:pt>
                <c:pt idx="426">
                  <c:v>0.44160100000000002</c:v>
                </c:pt>
                <c:pt idx="427">
                  <c:v>0.44353999999999999</c:v>
                </c:pt>
                <c:pt idx="428">
                  <c:v>0.445355</c:v>
                </c:pt>
                <c:pt idx="429">
                  <c:v>0.44703500000000002</c:v>
                </c:pt>
                <c:pt idx="430">
                  <c:v>0.44869900000000001</c:v>
                </c:pt>
                <c:pt idx="431">
                  <c:v>0.450376</c:v>
                </c:pt>
                <c:pt idx="432">
                  <c:v>0.451988</c:v>
                </c:pt>
                <c:pt idx="433">
                  <c:v>0.453459</c:v>
                </c:pt>
                <c:pt idx="434">
                  <c:v>0.45471600000000001</c:v>
                </c:pt>
                <c:pt idx="435">
                  <c:v>0.455675</c:v>
                </c:pt>
                <c:pt idx="436">
                  <c:v>0.45637100000000003</c:v>
                </c:pt>
                <c:pt idx="437">
                  <c:v>0.45704600000000001</c:v>
                </c:pt>
                <c:pt idx="438">
                  <c:v>0.457982</c:v>
                </c:pt>
                <c:pt idx="439">
                  <c:v>0.45928000000000002</c:v>
                </c:pt>
                <c:pt idx="440">
                  <c:v>0.46083099999999999</c:v>
                </c:pt>
                <c:pt idx="441">
                  <c:v>0.46243800000000002</c:v>
                </c:pt>
                <c:pt idx="442">
                  <c:v>0.46393000000000001</c:v>
                </c:pt>
                <c:pt idx="443">
                  <c:v>0.46526600000000001</c:v>
                </c:pt>
                <c:pt idx="444">
                  <c:v>0.46652900000000003</c:v>
                </c:pt>
                <c:pt idx="445">
                  <c:v>0.46777600000000003</c:v>
                </c:pt>
                <c:pt idx="446">
                  <c:v>0.468995</c:v>
                </c:pt>
                <c:pt idx="447">
                  <c:v>0.47026400000000002</c:v>
                </c:pt>
                <c:pt idx="448">
                  <c:v>0.47180299999999997</c:v>
                </c:pt>
                <c:pt idx="449">
                  <c:v>0.47373300000000002</c:v>
                </c:pt>
                <c:pt idx="450">
                  <c:v>0.47588200000000003</c:v>
                </c:pt>
                <c:pt idx="451">
                  <c:v>0.47794999999999999</c:v>
                </c:pt>
                <c:pt idx="452">
                  <c:v>0.47980699999999998</c:v>
                </c:pt>
                <c:pt idx="453">
                  <c:v>0.48154999999999998</c:v>
                </c:pt>
                <c:pt idx="454">
                  <c:v>0.48332599999999998</c:v>
                </c:pt>
                <c:pt idx="455">
                  <c:v>0.48515599999999998</c:v>
                </c:pt>
                <c:pt idx="456">
                  <c:v>0.48686699999999999</c:v>
                </c:pt>
                <c:pt idx="457">
                  <c:v>0.48817199999999999</c:v>
                </c:pt>
                <c:pt idx="458">
                  <c:v>0.48891299999999999</c:v>
                </c:pt>
                <c:pt idx="459">
                  <c:v>0.489259</c:v>
                </c:pt>
                <c:pt idx="460">
                  <c:v>0.48957400000000001</c:v>
                </c:pt>
                <c:pt idx="461">
                  <c:v>0.49006699999999997</c:v>
                </c:pt>
                <c:pt idx="462">
                  <c:v>0.49070599999999998</c:v>
                </c:pt>
                <c:pt idx="463">
                  <c:v>0.49145100000000003</c:v>
                </c:pt>
                <c:pt idx="464">
                  <c:v>0.49237500000000001</c:v>
                </c:pt>
                <c:pt idx="465">
                  <c:v>0.49351299999999998</c:v>
                </c:pt>
                <c:pt idx="466">
                  <c:v>0.494782</c:v>
                </c:pt>
                <c:pt idx="467">
                  <c:v>0.49606</c:v>
                </c:pt>
                <c:pt idx="468">
                  <c:v>0.49724800000000002</c:v>
                </c:pt>
                <c:pt idx="469">
                  <c:v>0.49829800000000002</c:v>
                </c:pt>
                <c:pt idx="470">
                  <c:v>0.499332</c:v>
                </c:pt>
                <c:pt idx="471">
                  <c:v>0.50060400000000005</c:v>
                </c:pt>
                <c:pt idx="472">
                  <c:v>0.50220600000000004</c:v>
                </c:pt>
                <c:pt idx="473">
                  <c:v>0.50390599999999997</c:v>
                </c:pt>
                <c:pt idx="474">
                  <c:v>0.50541899999999995</c:v>
                </c:pt>
                <c:pt idx="475">
                  <c:v>0.50673100000000004</c:v>
                </c:pt>
                <c:pt idx="476">
                  <c:v>0.50807999999999998</c:v>
                </c:pt>
                <c:pt idx="477">
                  <c:v>0.50967799999999996</c:v>
                </c:pt>
                <c:pt idx="478">
                  <c:v>0.51150300000000004</c:v>
                </c:pt>
                <c:pt idx="479">
                  <c:v>0.51332999999999995</c:v>
                </c:pt>
                <c:pt idx="480">
                  <c:v>0.51493900000000004</c:v>
                </c:pt>
                <c:pt idx="481">
                  <c:v>0.51627900000000004</c:v>
                </c:pt>
                <c:pt idx="482">
                  <c:v>0.51743399999999995</c:v>
                </c:pt>
                <c:pt idx="483">
                  <c:v>0.51847500000000002</c:v>
                </c:pt>
                <c:pt idx="484">
                  <c:v>0.51938799999999996</c:v>
                </c:pt>
                <c:pt idx="485">
                  <c:v>0.52017599999999997</c:v>
                </c:pt>
                <c:pt idx="486">
                  <c:v>0.52100400000000002</c:v>
                </c:pt>
                <c:pt idx="487">
                  <c:v>0.52213100000000001</c:v>
                </c:pt>
                <c:pt idx="488">
                  <c:v>0.52360600000000002</c:v>
                </c:pt>
                <c:pt idx="489">
                  <c:v>0.52513500000000002</c:v>
                </c:pt>
                <c:pt idx="490">
                  <c:v>0.526339</c:v>
                </c:pt>
                <c:pt idx="491">
                  <c:v>0.52707700000000002</c:v>
                </c:pt>
                <c:pt idx="492">
                  <c:v>0.52747100000000002</c:v>
                </c:pt>
                <c:pt idx="493">
                  <c:v>0.52776100000000004</c:v>
                </c:pt>
                <c:pt idx="494">
                  <c:v>0.52815900000000005</c:v>
                </c:pt>
                <c:pt idx="495">
                  <c:v>0.52872600000000003</c:v>
                </c:pt>
                <c:pt idx="496">
                  <c:v>0.529358</c:v>
                </c:pt>
                <c:pt idx="497">
                  <c:v>0.52996100000000002</c:v>
                </c:pt>
                <c:pt idx="498">
                  <c:v>0.53062799999999999</c:v>
                </c:pt>
                <c:pt idx="499">
                  <c:v>0.53154900000000005</c:v>
                </c:pt>
                <c:pt idx="500">
                  <c:v>0.53275799999999995</c:v>
                </c:pt>
                <c:pt idx="501">
                  <c:v>0.53402700000000003</c:v>
                </c:pt>
                <c:pt idx="502">
                  <c:v>0.53509099999999998</c:v>
                </c:pt>
                <c:pt idx="503">
                  <c:v>0.53592200000000001</c:v>
                </c:pt>
                <c:pt idx="504">
                  <c:v>0.53671199999999997</c:v>
                </c:pt>
                <c:pt idx="505">
                  <c:v>0.53759100000000004</c:v>
                </c:pt>
                <c:pt idx="506">
                  <c:v>0.53849800000000003</c:v>
                </c:pt>
                <c:pt idx="507">
                  <c:v>0.53931600000000002</c:v>
                </c:pt>
                <c:pt idx="508">
                  <c:v>0.54002300000000003</c:v>
                </c:pt>
                <c:pt idx="509">
                  <c:v>0.54069400000000001</c:v>
                </c:pt>
                <c:pt idx="510">
                  <c:v>0.54141300000000003</c:v>
                </c:pt>
                <c:pt idx="511">
                  <c:v>0.54217800000000005</c:v>
                </c:pt>
                <c:pt idx="512">
                  <c:v>0.54288199999999998</c:v>
                </c:pt>
                <c:pt idx="513">
                  <c:v>0.54345900000000003</c:v>
                </c:pt>
                <c:pt idx="514">
                  <c:v>0.54400300000000001</c:v>
                </c:pt>
                <c:pt idx="515">
                  <c:v>0.54469900000000004</c:v>
                </c:pt>
                <c:pt idx="516">
                  <c:v>0.54565799999999998</c:v>
                </c:pt>
                <c:pt idx="517">
                  <c:v>0.54689600000000005</c:v>
                </c:pt>
                <c:pt idx="518">
                  <c:v>0.54837899999999995</c:v>
                </c:pt>
                <c:pt idx="519">
                  <c:v>0.55002399999999996</c:v>
                </c:pt>
                <c:pt idx="520">
                  <c:v>0.55169699999999999</c:v>
                </c:pt>
                <c:pt idx="521">
                  <c:v>0.55325800000000003</c:v>
                </c:pt>
                <c:pt idx="522">
                  <c:v>0.55463200000000001</c:v>
                </c:pt>
                <c:pt idx="523">
                  <c:v>0.555836</c:v>
                </c:pt>
                <c:pt idx="524">
                  <c:v>0.556948</c:v>
                </c:pt>
                <c:pt idx="525">
                  <c:v>0.55805300000000002</c:v>
                </c:pt>
                <c:pt idx="526">
                  <c:v>0.55923100000000003</c:v>
                </c:pt>
                <c:pt idx="527">
                  <c:v>0.56051499999999999</c:v>
                </c:pt>
                <c:pt idx="528">
                  <c:v>0.56184199999999995</c:v>
                </c:pt>
                <c:pt idx="529">
                  <c:v>0.56305499999999997</c:v>
                </c:pt>
                <c:pt idx="530">
                  <c:v>0.56398700000000002</c:v>
                </c:pt>
                <c:pt idx="531">
                  <c:v>0.56454000000000004</c:v>
                </c:pt>
                <c:pt idx="532">
                  <c:v>0.56472599999999995</c:v>
                </c:pt>
                <c:pt idx="533">
                  <c:v>0.56463700000000006</c:v>
                </c:pt>
                <c:pt idx="534">
                  <c:v>0.56438299999999997</c:v>
                </c:pt>
                <c:pt idx="535">
                  <c:v>0.564052</c:v>
                </c:pt>
                <c:pt idx="536">
                  <c:v>0.56373399999999996</c:v>
                </c:pt>
                <c:pt idx="537">
                  <c:v>0.56351200000000001</c:v>
                </c:pt>
                <c:pt idx="538">
                  <c:v>0.56340299999999999</c:v>
                </c:pt>
                <c:pt idx="539">
                  <c:v>0.56336600000000003</c:v>
                </c:pt>
                <c:pt idx="540">
                  <c:v>0.56342599999999998</c:v>
                </c:pt>
                <c:pt idx="541">
                  <c:v>0.56369899999999995</c:v>
                </c:pt>
                <c:pt idx="542">
                  <c:v>0.56427000000000005</c:v>
                </c:pt>
                <c:pt idx="543">
                  <c:v>0.56510400000000005</c:v>
                </c:pt>
                <c:pt idx="544">
                  <c:v>0.56608700000000001</c:v>
                </c:pt>
                <c:pt idx="545">
                  <c:v>0.56714699999999996</c:v>
                </c:pt>
                <c:pt idx="546">
                  <c:v>0.56833800000000001</c:v>
                </c:pt>
                <c:pt idx="547">
                  <c:v>0.56978799999999996</c:v>
                </c:pt>
                <c:pt idx="548">
                  <c:v>0.57152499999999995</c:v>
                </c:pt>
                <c:pt idx="549">
                  <c:v>0.57337400000000005</c:v>
                </c:pt>
                <c:pt idx="550">
                  <c:v>0.57505700000000004</c:v>
                </c:pt>
                <c:pt idx="551">
                  <c:v>0.57641699999999996</c:v>
                </c:pt>
                <c:pt idx="552">
                  <c:v>0.57749799999999996</c:v>
                </c:pt>
                <c:pt idx="553">
                  <c:v>0.57847000000000004</c:v>
                </c:pt>
                <c:pt idx="554">
                  <c:v>0.57949300000000004</c:v>
                </c:pt>
                <c:pt idx="555">
                  <c:v>0.58062499999999995</c:v>
                </c:pt>
                <c:pt idx="556">
                  <c:v>0.58179499999999995</c:v>
                </c:pt>
                <c:pt idx="557">
                  <c:v>0.58285299999999995</c:v>
                </c:pt>
                <c:pt idx="558">
                  <c:v>0.58366700000000005</c:v>
                </c:pt>
                <c:pt idx="559">
                  <c:v>0.58419900000000002</c:v>
                </c:pt>
                <c:pt idx="560">
                  <c:v>0.58450000000000002</c:v>
                </c:pt>
                <c:pt idx="561">
                  <c:v>0.58463200000000004</c:v>
                </c:pt>
                <c:pt idx="562">
                  <c:v>0.58463799999999999</c:v>
                </c:pt>
                <c:pt idx="563">
                  <c:v>0.584592</c:v>
                </c:pt>
                <c:pt idx="564">
                  <c:v>0.58460100000000004</c:v>
                </c:pt>
                <c:pt idx="565">
                  <c:v>0.58472900000000005</c:v>
                </c:pt>
                <c:pt idx="566">
                  <c:v>0.58498899999999998</c:v>
                </c:pt>
                <c:pt idx="567">
                  <c:v>0.58540999999999999</c:v>
                </c:pt>
                <c:pt idx="568">
                  <c:v>0.58601700000000001</c:v>
                </c:pt>
                <c:pt idx="569">
                  <c:v>0.586754</c:v>
                </c:pt>
                <c:pt idx="570">
                  <c:v>0.587534</c:v>
                </c:pt>
                <c:pt idx="571">
                  <c:v>0.588306</c:v>
                </c:pt>
                <c:pt idx="572">
                  <c:v>0.58901400000000004</c:v>
                </c:pt>
                <c:pt idx="573">
                  <c:v>0.58954099999999998</c:v>
                </c:pt>
                <c:pt idx="574">
                  <c:v>0.58980399999999999</c:v>
                </c:pt>
                <c:pt idx="575">
                  <c:v>0.58987500000000004</c:v>
                </c:pt>
                <c:pt idx="576">
                  <c:v>0.58994800000000003</c:v>
                </c:pt>
                <c:pt idx="577">
                  <c:v>0.59019299999999997</c:v>
                </c:pt>
                <c:pt idx="578">
                  <c:v>0.59062000000000003</c:v>
                </c:pt>
                <c:pt idx="579">
                  <c:v>0.59109999999999996</c:v>
                </c:pt>
                <c:pt idx="580">
                  <c:v>0.591503</c:v>
                </c:pt>
                <c:pt idx="581">
                  <c:v>0.59176099999999998</c:v>
                </c:pt>
                <c:pt idx="582">
                  <c:v>0.59184000000000003</c:v>
                </c:pt>
                <c:pt idx="583">
                  <c:v>0.591723</c:v>
                </c:pt>
                <c:pt idx="584">
                  <c:v>0.59141699999999997</c:v>
                </c:pt>
                <c:pt idx="585">
                  <c:v>0.59092800000000001</c:v>
                </c:pt>
                <c:pt idx="586">
                  <c:v>0.59030800000000005</c:v>
                </c:pt>
                <c:pt idx="587">
                  <c:v>0.58972800000000003</c:v>
                </c:pt>
                <c:pt idx="588">
                  <c:v>0.58940700000000001</c:v>
                </c:pt>
                <c:pt idx="589">
                  <c:v>0.58942000000000005</c:v>
                </c:pt>
                <c:pt idx="590">
                  <c:v>0.58964300000000003</c:v>
                </c:pt>
                <c:pt idx="591">
                  <c:v>0.58989400000000003</c:v>
                </c:pt>
                <c:pt idx="592">
                  <c:v>0.59009800000000001</c:v>
                </c:pt>
                <c:pt idx="593">
                  <c:v>0.59031400000000001</c:v>
                </c:pt>
                <c:pt idx="594">
                  <c:v>0.59063600000000005</c:v>
                </c:pt>
                <c:pt idx="595">
                  <c:v>0.59107799999999999</c:v>
                </c:pt>
                <c:pt idx="596">
                  <c:v>0.59155500000000005</c:v>
                </c:pt>
                <c:pt idx="597">
                  <c:v>0.59193600000000002</c:v>
                </c:pt>
                <c:pt idx="598">
                  <c:v>0.59216899999999995</c:v>
                </c:pt>
                <c:pt idx="599">
                  <c:v>0.59235000000000004</c:v>
                </c:pt>
                <c:pt idx="600">
                  <c:v>0.59262800000000004</c:v>
                </c:pt>
                <c:pt idx="601">
                  <c:v>0.593005</c:v>
                </c:pt>
                <c:pt idx="602">
                  <c:v>0.59331299999999998</c:v>
                </c:pt>
                <c:pt idx="603">
                  <c:v>0.59338800000000003</c:v>
                </c:pt>
                <c:pt idx="604">
                  <c:v>0.59316800000000003</c:v>
                </c:pt>
                <c:pt idx="605">
                  <c:v>0.59265999999999996</c:v>
                </c:pt>
                <c:pt idx="606">
                  <c:v>0.59192599999999995</c:v>
                </c:pt>
                <c:pt idx="607">
                  <c:v>0.59110499999999999</c:v>
                </c:pt>
                <c:pt idx="608">
                  <c:v>0.59035499999999996</c:v>
                </c:pt>
                <c:pt idx="609">
                  <c:v>0.589758</c:v>
                </c:pt>
                <c:pt idx="610">
                  <c:v>0.58929900000000002</c:v>
                </c:pt>
                <c:pt idx="611">
                  <c:v>0.58889599999999998</c:v>
                </c:pt>
                <c:pt idx="612">
                  <c:v>0.58839799999999998</c:v>
                </c:pt>
                <c:pt idx="613">
                  <c:v>0.58762199999999998</c:v>
                </c:pt>
                <c:pt idx="614">
                  <c:v>0.58646299999999996</c:v>
                </c:pt>
                <c:pt idx="615">
                  <c:v>0.58501300000000001</c:v>
                </c:pt>
                <c:pt idx="616">
                  <c:v>0.58353600000000005</c:v>
                </c:pt>
                <c:pt idx="617">
                  <c:v>0.58228899999999995</c:v>
                </c:pt>
                <c:pt idx="618">
                  <c:v>0.58132300000000003</c:v>
                </c:pt>
                <c:pt idx="619">
                  <c:v>0.58045100000000005</c:v>
                </c:pt>
                <c:pt idx="620">
                  <c:v>0.57942199999999999</c:v>
                </c:pt>
                <c:pt idx="621">
                  <c:v>0.57815399999999995</c:v>
                </c:pt>
                <c:pt idx="622">
                  <c:v>0.57681899999999997</c:v>
                </c:pt>
                <c:pt idx="623">
                  <c:v>0.57566700000000004</c:v>
                </c:pt>
                <c:pt idx="624">
                  <c:v>0.57477699999999998</c:v>
                </c:pt>
                <c:pt idx="625">
                  <c:v>0.57403099999999996</c:v>
                </c:pt>
                <c:pt idx="626">
                  <c:v>0.57328100000000004</c:v>
                </c:pt>
                <c:pt idx="627">
                  <c:v>0.57247000000000003</c:v>
                </c:pt>
                <c:pt idx="628">
                  <c:v>0.57164400000000004</c:v>
                </c:pt>
                <c:pt idx="629">
                  <c:v>0.57090099999999999</c:v>
                </c:pt>
                <c:pt idx="630">
                  <c:v>0.570303</c:v>
                </c:pt>
                <c:pt idx="631">
                  <c:v>0.56978099999999998</c:v>
                </c:pt>
                <c:pt idx="632">
                  <c:v>0.56916599999999995</c:v>
                </c:pt>
                <c:pt idx="633">
                  <c:v>0.56834700000000005</c:v>
                </c:pt>
                <c:pt idx="634">
                  <c:v>0.56735100000000005</c:v>
                </c:pt>
                <c:pt idx="635">
                  <c:v>0.56625300000000001</c:v>
                </c:pt>
                <c:pt idx="636">
                  <c:v>0.56508400000000003</c:v>
                </c:pt>
                <c:pt idx="637">
                  <c:v>0.56381599999999998</c:v>
                </c:pt>
                <c:pt idx="638">
                  <c:v>0.56241699999999994</c:v>
                </c:pt>
                <c:pt idx="639">
                  <c:v>0.56091000000000002</c:v>
                </c:pt>
                <c:pt idx="640">
                  <c:v>0.559388</c:v>
                </c:pt>
                <c:pt idx="641">
                  <c:v>0.55790600000000001</c:v>
                </c:pt>
                <c:pt idx="642">
                  <c:v>0.55638200000000004</c:v>
                </c:pt>
                <c:pt idx="643">
                  <c:v>0.55468099999999998</c:v>
                </c:pt>
                <c:pt idx="644">
                  <c:v>0.55283099999999996</c:v>
                </c:pt>
                <c:pt idx="645">
                  <c:v>0.55105199999999999</c:v>
                </c:pt>
                <c:pt idx="646">
                  <c:v>0.54954599999999998</c:v>
                </c:pt>
                <c:pt idx="647">
                  <c:v>0.548319</c:v>
                </c:pt>
                <c:pt idx="648">
                  <c:v>0.54724200000000001</c:v>
                </c:pt>
                <c:pt idx="649">
                  <c:v>0.54620400000000002</c:v>
                </c:pt>
                <c:pt idx="650">
                  <c:v>0.54515899999999995</c:v>
                </c:pt>
                <c:pt idx="651">
                  <c:v>0.544103</c:v>
                </c:pt>
                <c:pt idx="652">
                  <c:v>0.54304799999999998</c:v>
                </c:pt>
                <c:pt idx="653">
                  <c:v>0.54197499999999998</c:v>
                </c:pt>
                <c:pt idx="654">
                  <c:v>0.54077500000000001</c:v>
                </c:pt>
                <c:pt idx="655">
                  <c:v>0.53933799999999998</c:v>
                </c:pt>
                <c:pt idx="656">
                  <c:v>0.53772200000000003</c:v>
                </c:pt>
                <c:pt idx="657">
                  <c:v>0.53615000000000002</c:v>
                </c:pt>
                <c:pt idx="658">
                  <c:v>0.53475799999999996</c:v>
                </c:pt>
                <c:pt idx="659">
                  <c:v>0.533447</c:v>
                </c:pt>
                <c:pt idx="660">
                  <c:v>0.53205499999999994</c:v>
                </c:pt>
                <c:pt idx="661">
                  <c:v>0.53057200000000004</c:v>
                </c:pt>
                <c:pt idx="662">
                  <c:v>0.52909700000000004</c:v>
                </c:pt>
                <c:pt idx="663">
                  <c:v>0.52765099999999998</c:v>
                </c:pt>
                <c:pt idx="664">
                  <c:v>0.52616799999999997</c:v>
                </c:pt>
                <c:pt idx="665">
                  <c:v>0.52463099999999996</c:v>
                </c:pt>
                <c:pt idx="666">
                  <c:v>0.52313200000000004</c:v>
                </c:pt>
                <c:pt idx="667">
                  <c:v>0.52180000000000004</c:v>
                </c:pt>
                <c:pt idx="668">
                  <c:v>0.52071999999999996</c:v>
                </c:pt>
                <c:pt idx="669">
                  <c:v>0.51989099999999999</c:v>
                </c:pt>
                <c:pt idx="670">
                  <c:v>0.51919999999999999</c:v>
                </c:pt>
                <c:pt idx="671">
                  <c:v>0.51846899999999996</c:v>
                </c:pt>
                <c:pt idx="672">
                  <c:v>0.51755399999999996</c:v>
                </c:pt>
                <c:pt idx="673">
                  <c:v>0.51639199999999996</c:v>
                </c:pt>
                <c:pt idx="674">
                  <c:v>0.51497199999999999</c:v>
                </c:pt>
                <c:pt idx="675">
                  <c:v>0.51331300000000002</c:v>
                </c:pt>
                <c:pt idx="676">
                  <c:v>0.51147699999999996</c:v>
                </c:pt>
                <c:pt idx="677">
                  <c:v>0.50954699999999997</c:v>
                </c:pt>
                <c:pt idx="678">
                  <c:v>0.50758099999999995</c:v>
                </c:pt>
                <c:pt idx="679">
                  <c:v>0.505583</c:v>
                </c:pt>
                <c:pt idx="680">
                  <c:v>0.50353499999999995</c:v>
                </c:pt>
                <c:pt idx="681">
                  <c:v>0.50147200000000003</c:v>
                </c:pt>
                <c:pt idx="682">
                  <c:v>0.49948799999999999</c:v>
                </c:pt>
                <c:pt idx="683">
                  <c:v>0.49765500000000001</c:v>
                </c:pt>
                <c:pt idx="684">
                  <c:v>0.49599599999999999</c:v>
                </c:pt>
                <c:pt idx="685">
                  <c:v>0.49452699999999999</c:v>
                </c:pt>
                <c:pt idx="686">
                  <c:v>0.49325000000000002</c:v>
                </c:pt>
                <c:pt idx="687">
                  <c:v>0.49213099999999999</c:v>
                </c:pt>
                <c:pt idx="688">
                  <c:v>0.49113200000000001</c:v>
                </c:pt>
                <c:pt idx="689">
                  <c:v>0.49024899999999999</c:v>
                </c:pt>
                <c:pt idx="690">
                  <c:v>0.48944900000000002</c:v>
                </c:pt>
                <c:pt idx="691">
                  <c:v>0.48866700000000002</c:v>
                </c:pt>
                <c:pt idx="692">
                  <c:v>0.48786200000000002</c:v>
                </c:pt>
                <c:pt idx="693">
                  <c:v>0.48698900000000001</c:v>
                </c:pt>
                <c:pt idx="694">
                  <c:v>0.48592800000000003</c:v>
                </c:pt>
                <c:pt idx="695">
                  <c:v>0.48457</c:v>
                </c:pt>
                <c:pt idx="696">
                  <c:v>0.48293199999999997</c:v>
                </c:pt>
                <c:pt idx="697">
                  <c:v>0.48109400000000002</c:v>
                </c:pt>
                <c:pt idx="698">
                  <c:v>0.47910000000000003</c:v>
                </c:pt>
                <c:pt idx="699">
                  <c:v>0.47697800000000001</c:v>
                </c:pt>
                <c:pt idx="700">
                  <c:v>0.47481899999999999</c:v>
                </c:pt>
                <c:pt idx="701">
                  <c:v>0.47271600000000003</c:v>
                </c:pt>
                <c:pt idx="702">
                  <c:v>0.470669</c:v>
                </c:pt>
                <c:pt idx="703">
                  <c:v>0.46861599999999998</c:v>
                </c:pt>
                <c:pt idx="704">
                  <c:v>0.466561</c:v>
                </c:pt>
                <c:pt idx="705">
                  <c:v>0.46457999999999999</c:v>
                </c:pt>
                <c:pt idx="706">
                  <c:v>0.46270600000000001</c:v>
                </c:pt>
                <c:pt idx="707">
                  <c:v>0.46089999999999998</c:v>
                </c:pt>
                <c:pt idx="708">
                  <c:v>0.45917599999999997</c:v>
                </c:pt>
                <c:pt idx="709">
                  <c:v>0.45766200000000001</c:v>
                </c:pt>
                <c:pt idx="710">
                  <c:v>0.45647500000000002</c:v>
                </c:pt>
                <c:pt idx="711">
                  <c:v>0.45556200000000002</c:v>
                </c:pt>
                <c:pt idx="712">
                  <c:v>0.45468700000000001</c:v>
                </c:pt>
                <c:pt idx="713">
                  <c:v>0.45357599999999998</c:v>
                </c:pt>
                <c:pt idx="714">
                  <c:v>0.45209700000000003</c:v>
                </c:pt>
                <c:pt idx="715">
                  <c:v>0.45032499999999998</c:v>
                </c:pt>
                <c:pt idx="716">
                  <c:v>0.44842799999999999</c:v>
                </c:pt>
                <c:pt idx="717">
                  <c:v>0.44650499999999999</c:v>
                </c:pt>
                <c:pt idx="718">
                  <c:v>0.44453799999999999</c:v>
                </c:pt>
                <c:pt idx="719">
                  <c:v>0.44248999999999999</c:v>
                </c:pt>
                <c:pt idx="720">
                  <c:v>0.440384</c:v>
                </c:pt>
                <c:pt idx="721">
                  <c:v>0.43827300000000002</c:v>
                </c:pt>
                <c:pt idx="722">
                  <c:v>0.43617899999999998</c:v>
                </c:pt>
                <c:pt idx="723">
                  <c:v>0.43410300000000002</c:v>
                </c:pt>
                <c:pt idx="724">
                  <c:v>0.43202499999999999</c:v>
                </c:pt>
                <c:pt idx="725">
                  <c:v>0.42988300000000002</c:v>
                </c:pt>
                <c:pt idx="726">
                  <c:v>0.42760300000000001</c:v>
                </c:pt>
                <c:pt idx="727">
                  <c:v>0.42522100000000002</c:v>
                </c:pt>
                <c:pt idx="728">
                  <c:v>0.42288700000000001</c:v>
                </c:pt>
                <c:pt idx="729">
                  <c:v>0.42071700000000001</c:v>
                </c:pt>
                <c:pt idx="730">
                  <c:v>0.418713</c:v>
                </c:pt>
                <c:pt idx="731">
                  <c:v>0.41682200000000003</c:v>
                </c:pt>
                <c:pt idx="732">
                  <c:v>0.41502099999999997</c:v>
                </c:pt>
                <c:pt idx="733">
                  <c:v>0.41331000000000001</c:v>
                </c:pt>
                <c:pt idx="734">
                  <c:v>0.41164600000000001</c:v>
                </c:pt>
                <c:pt idx="735">
                  <c:v>0.40990700000000002</c:v>
                </c:pt>
                <c:pt idx="736">
                  <c:v>0.40795799999999999</c:v>
                </c:pt>
                <c:pt idx="737">
                  <c:v>0.40575899999999998</c:v>
                </c:pt>
                <c:pt idx="738">
                  <c:v>0.40339999999999998</c:v>
                </c:pt>
                <c:pt idx="739">
                  <c:v>0.40102199999999999</c:v>
                </c:pt>
                <c:pt idx="740">
                  <c:v>0.39870800000000001</c:v>
                </c:pt>
                <c:pt idx="741">
                  <c:v>0.39647300000000002</c:v>
                </c:pt>
                <c:pt idx="742">
                  <c:v>0.39431300000000002</c:v>
                </c:pt>
                <c:pt idx="743">
                  <c:v>0.39223400000000003</c:v>
                </c:pt>
                <c:pt idx="744">
                  <c:v>0.39022400000000002</c:v>
                </c:pt>
                <c:pt idx="745">
                  <c:v>0.38826899999999998</c:v>
                </c:pt>
                <c:pt idx="746">
                  <c:v>0.38636999999999999</c:v>
                </c:pt>
                <c:pt idx="747">
                  <c:v>0.38453100000000001</c:v>
                </c:pt>
                <c:pt idx="748">
                  <c:v>0.382716</c:v>
                </c:pt>
                <c:pt idx="749">
                  <c:v>0.38089699999999999</c:v>
                </c:pt>
                <c:pt idx="750">
                  <c:v>0.379133</c:v>
                </c:pt>
                <c:pt idx="751">
                  <c:v>0.37754799999999999</c:v>
                </c:pt>
                <c:pt idx="752">
                  <c:v>0.37617</c:v>
                </c:pt>
                <c:pt idx="753">
                  <c:v>0.374834</c:v>
                </c:pt>
                <c:pt idx="754">
                  <c:v>0.37328499999999998</c:v>
                </c:pt>
                <c:pt idx="755">
                  <c:v>0.371365</c:v>
                </c:pt>
                <c:pt idx="756">
                  <c:v>0.36906699999999998</c:v>
                </c:pt>
                <c:pt idx="757">
                  <c:v>0.36647099999999999</c:v>
                </c:pt>
                <c:pt idx="758">
                  <c:v>0.36368899999999998</c:v>
                </c:pt>
                <c:pt idx="759">
                  <c:v>0.36088300000000001</c:v>
                </c:pt>
                <c:pt idx="760">
                  <c:v>0.35823700000000003</c:v>
                </c:pt>
                <c:pt idx="761">
                  <c:v>0.35585099999999997</c:v>
                </c:pt>
                <c:pt idx="762">
                  <c:v>0.35369499999999998</c:v>
                </c:pt>
                <c:pt idx="763">
                  <c:v>0.35167199999999998</c:v>
                </c:pt>
                <c:pt idx="764">
                  <c:v>0.349719</c:v>
                </c:pt>
                <c:pt idx="765">
                  <c:v>0.347827</c:v>
                </c:pt>
                <c:pt idx="766">
                  <c:v>0.34598200000000001</c:v>
                </c:pt>
                <c:pt idx="767">
                  <c:v>0.34411900000000001</c:v>
                </c:pt>
                <c:pt idx="768">
                  <c:v>0.34217900000000001</c:v>
                </c:pt>
                <c:pt idx="769">
                  <c:v>0.34018900000000002</c:v>
                </c:pt>
                <c:pt idx="770">
                  <c:v>0.338227</c:v>
                </c:pt>
                <c:pt idx="771">
                  <c:v>0.33632699999999999</c:v>
                </c:pt>
                <c:pt idx="772">
                  <c:v>0.33446599999999999</c:v>
                </c:pt>
                <c:pt idx="773">
                  <c:v>0.332621</c:v>
                </c:pt>
                <c:pt idx="774">
                  <c:v>0.33074500000000001</c:v>
                </c:pt>
                <c:pt idx="775">
                  <c:v>0.328733</c:v>
                </c:pt>
                <c:pt idx="776">
                  <c:v>0.32650699999999999</c:v>
                </c:pt>
                <c:pt idx="777">
                  <c:v>0.32411499999999999</c:v>
                </c:pt>
                <c:pt idx="778">
                  <c:v>0.32167600000000002</c:v>
                </c:pt>
                <c:pt idx="779">
                  <c:v>0.31926500000000002</c:v>
                </c:pt>
                <c:pt idx="780">
                  <c:v>0.31691200000000003</c:v>
                </c:pt>
                <c:pt idx="781">
                  <c:v>0.31466699999999997</c:v>
                </c:pt>
                <c:pt idx="782">
                  <c:v>0.31259199999999998</c:v>
                </c:pt>
                <c:pt idx="783">
                  <c:v>0.31070999999999999</c:v>
                </c:pt>
                <c:pt idx="784">
                  <c:v>0.30897200000000002</c:v>
                </c:pt>
                <c:pt idx="785">
                  <c:v>0.30727399999999999</c:v>
                </c:pt>
                <c:pt idx="786">
                  <c:v>0.305504</c:v>
                </c:pt>
                <c:pt idx="787">
                  <c:v>0.30362299999999998</c:v>
                </c:pt>
                <c:pt idx="788">
                  <c:v>0.30168</c:v>
                </c:pt>
                <c:pt idx="789">
                  <c:v>0.29971900000000001</c:v>
                </c:pt>
                <c:pt idx="790">
                  <c:v>0.297676</c:v>
                </c:pt>
                <c:pt idx="791">
                  <c:v>0.29545500000000002</c:v>
                </c:pt>
                <c:pt idx="792">
                  <c:v>0.293072</c:v>
                </c:pt>
                <c:pt idx="793">
                  <c:v>0.29065299999999999</c:v>
                </c:pt>
                <c:pt idx="794">
                  <c:v>0.28831200000000001</c:v>
                </c:pt>
                <c:pt idx="795">
                  <c:v>0.28607199999999999</c:v>
                </c:pt>
                <c:pt idx="796">
                  <c:v>0.28387699999999999</c:v>
                </c:pt>
                <c:pt idx="797">
                  <c:v>0.28163199999999999</c:v>
                </c:pt>
                <c:pt idx="798">
                  <c:v>0.27927800000000003</c:v>
                </c:pt>
                <c:pt idx="799">
                  <c:v>0.27686500000000003</c:v>
                </c:pt>
                <c:pt idx="800">
                  <c:v>0.27454499999999998</c:v>
                </c:pt>
                <c:pt idx="801">
                  <c:v>0.27244499999999999</c:v>
                </c:pt>
                <c:pt idx="802">
                  <c:v>0.27058300000000002</c:v>
                </c:pt>
                <c:pt idx="803">
                  <c:v>0.26889000000000002</c:v>
                </c:pt>
                <c:pt idx="804">
                  <c:v>0.26725500000000002</c:v>
                </c:pt>
                <c:pt idx="805">
                  <c:v>0.265538</c:v>
                </c:pt>
                <c:pt idx="806">
                  <c:v>0.26361699999999999</c:v>
                </c:pt>
                <c:pt idx="807">
                  <c:v>0.261465</c:v>
                </c:pt>
                <c:pt idx="808">
                  <c:v>0.259133</c:v>
                </c:pt>
                <c:pt idx="809">
                  <c:v>0.25666699999999998</c:v>
                </c:pt>
                <c:pt idx="810">
                  <c:v>0.254108</c:v>
                </c:pt>
                <c:pt idx="811">
                  <c:v>0.25153300000000001</c:v>
                </c:pt>
                <c:pt idx="812">
                  <c:v>0.249001</c:v>
                </c:pt>
                <c:pt idx="813">
                  <c:v>0.246501</c:v>
                </c:pt>
                <c:pt idx="814">
                  <c:v>0.244037</c:v>
                </c:pt>
                <c:pt idx="815">
                  <c:v>0.24171200000000001</c:v>
                </c:pt>
                <c:pt idx="816">
                  <c:v>0.23962800000000001</c:v>
                </c:pt>
                <c:pt idx="817">
                  <c:v>0.237765</c:v>
                </c:pt>
                <c:pt idx="818">
                  <c:v>0.23602799999999999</c:v>
                </c:pt>
                <c:pt idx="819">
                  <c:v>0.234346</c:v>
                </c:pt>
                <c:pt idx="820">
                  <c:v>0.23269300000000001</c:v>
                </c:pt>
                <c:pt idx="821">
                  <c:v>0.23106399999999999</c:v>
                </c:pt>
                <c:pt idx="822">
                  <c:v>0.22950100000000001</c:v>
                </c:pt>
                <c:pt idx="823">
                  <c:v>0.22806799999999999</c:v>
                </c:pt>
                <c:pt idx="824">
                  <c:v>0.22678400000000001</c:v>
                </c:pt>
                <c:pt idx="825">
                  <c:v>0.225574</c:v>
                </c:pt>
                <c:pt idx="826">
                  <c:v>0.224329</c:v>
                </c:pt>
                <c:pt idx="827">
                  <c:v>0.22301799999999999</c:v>
                </c:pt>
                <c:pt idx="828">
                  <c:v>0.22171199999999999</c:v>
                </c:pt>
                <c:pt idx="829">
                  <c:v>0.22048400000000001</c:v>
                </c:pt>
                <c:pt idx="830">
                  <c:v>0.21931200000000001</c:v>
                </c:pt>
                <c:pt idx="831">
                  <c:v>0.21807000000000001</c:v>
                </c:pt>
                <c:pt idx="832">
                  <c:v>0.216582</c:v>
                </c:pt>
                <c:pt idx="833">
                  <c:v>0.214751</c:v>
                </c:pt>
                <c:pt idx="834">
                  <c:v>0.21263799999999999</c:v>
                </c:pt>
                <c:pt idx="835">
                  <c:v>0.21040800000000001</c:v>
                </c:pt>
                <c:pt idx="836">
                  <c:v>0.20818400000000001</c:v>
                </c:pt>
                <c:pt idx="837">
                  <c:v>0.20601800000000001</c:v>
                </c:pt>
                <c:pt idx="838">
                  <c:v>0.20393800000000001</c:v>
                </c:pt>
                <c:pt idx="839">
                  <c:v>0.20194100000000001</c:v>
                </c:pt>
                <c:pt idx="840">
                  <c:v>0.199935</c:v>
                </c:pt>
                <c:pt idx="841">
                  <c:v>0.197771</c:v>
                </c:pt>
                <c:pt idx="842">
                  <c:v>0.19536500000000001</c:v>
                </c:pt>
                <c:pt idx="843">
                  <c:v>0.19281799999999999</c:v>
                </c:pt>
                <c:pt idx="844">
                  <c:v>0.190382</c:v>
                </c:pt>
                <c:pt idx="845">
                  <c:v>0.18826999999999999</c:v>
                </c:pt>
                <c:pt idx="846">
                  <c:v>0.18651799999999999</c:v>
                </c:pt>
                <c:pt idx="847">
                  <c:v>0.18501600000000001</c:v>
                </c:pt>
                <c:pt idx="848">
                  <c:v>0.18360499999999999</c:v>
                </c:pt>
                <c:pt idx="849">
                  <c:v>0.182168</c:v>
                </c:pt>
                <c:pt idx="850">
                  <c:v>0.18071100000000001</c:v>
                </c:pt>
                <c:pt idx="851">
                  <c:v>0.17937800000000001</c:v>
                </c:pt>
                <c:pt idx="852">
                  <c:v>0.17830299999999999</c:v>
                </c:pt>
                <c:pt idx="853">
                  <c:v>0.17745900000000001</c:v>
                </c:pt>
                <c:pt idx="854">
                  <c:v>0.176676</c:v>
                </c:pt>
                <c:pt idx="855">
                  <c:v>0.17577300000000001</c:v>
                </c:pt>
                <c:pt idx="856">
                  <c:v>0.17467299999999999</c:v>
                </c:pt>
                <c:pt idx="857">
                  <c:v>0.173458</c:v>
                </c:pt>
                <c:pt idx="858">
                  <c:v>0.17232</c:v>
                </c:pt>
                <c:pt idx="859">
                  <c:v>0.17138200000000001</c:v>
                </c:pt>
                <c:pt idx="860">
                  <c:v>0.17058499999999999</c:v>
                </c:pt>
                <c:pt idx="861">
                  <c:v>0.16977300000000001</c:v>
                </c:pt>
                <c:pt idx="862">
                  <c:v>0.16884099999999999</c:v>
                </c:pt>
                <c:pt idx="863">
                  <c:v>0.16774700000000001</c:v>
                </c:pt>
                <c:pt idx="864">
                  <c:v>0.16642799999999999</c:v>
                </c:pt>
                <c:pt idx="865">
                  <c:v>0.16483</c:v>
                </c:pt>
                <c:pt idx="866">
                  <c:v>0.16303200000000001</c:v>
                </c:pt>
                <c:pt idx="867">
                  <c:v>0.161247</c:v>
                </c:pt>
                <c:pt idx="868">
                  <c:v>0.159633</c:v>
                </c:pt>
                <c:pt idx="869">
                  <c:v>0.15814700000000001</c:v>
                </c:pt>
                <c:pt idx="870">
                  <c:v>0.15664</c:v>
                </c:pt>
                <c:pt idx="871">
                  <c:v>0.155056</c:v>
                </c:pt>
                <c:pt idx="872">
                  <c:v>0.15346899999999999</c:v>
                </c:pt>
                <c:pt idx="873">
                  <c:v>0.151944</c:v>
                </c:pt>
                <c:pt idx="874">
                  <c:v>0.15046999999999999</c:v>
                </c:pt>
                <c:pt idx="875">
                  <c:v>0.149038</c:v>
                </c:pt>
                <c:pt idx="876">
                  <c:v>0.147706</c:v>
                </c:pt>
                <c:pt idx="877">
                  <c:v>0.14652399999999999</c:v>
                </c:pt>
                <c:pt idx="878">
                  <c:v>0.14543600000000001</c:v>
                </c:pt>
                <c:pt idx="879">
                  <c:v>0.14430899999999999</c:v>
                </c:pt>
                <c:pt idx="880">
                  <c:v>0.14308699999999999</c:v>
                </c:pt>
                <c:pt idx="881">
                  <c:v>0.141851</c:v>
                </c:pt>
                <c:pt idx="882">
                  <c:v>0.14069999999999999</c:v>
                </c:pt>
                <c:pt idx="883">
                  <c:v>0.139602</c:v>
                </c:pt>
                <c:pt idx="884">
                  <c:v>0.138434</c:v>
                </c:pt>
                <c:pt idx="885">
                  <c:v>0.13711300000000001</c:v>
                </c:pt>
                <c:pt idx="886">
                  <c:v>0.13564599999999999</c:v>
                </c:pt>
                <c:pt idx="887">
                  <c:v>0.13408700000000001</c:v>
                </c:pt>
                <c:pt idx="888">
                  <c:v>0.13250899999999999</c:v>
                </c:pt>
                <c:pt idx="889">
                  <c:v>0.13097600000000001</c:v>
                </c:pt>
                <c:pt idx="890">
                  <c:v>0.129467</c:v>
                </c:pt>
                <c:pt idx="891">
                  <c:v>0.12787699999999999</c:v>
                </c:pt>
                <c:pt idx="892">
                  <c:v>0.12615899999999999</c:v>
                </c:pt>
                <c:pt idx="893">
                  <c:v>0.124406</c:v>
                </c:pt>
                <c:pt idx="894">
                  <c:v>0.122775</c:v>
                </c:pt>
                <c:pt idx="895">
                  <c:v>0.12135799999999999</c:v>
                </c:pt>
                <c:pt idx="896">
                  <c:v>0.12013699999999999</c:v>
                </c:pt>
                <c:pt idx="897">
                  <c:v>0.119008</c:v>
                </c:pt>
                <c:pt idx="898">
                  <c:v>0.11784500000000001</c:v>
                </c:pt>
                <c:pt idx="899">
                  <c:v>0.116548</c:v>
                </c:pt>
                <c:pt idx="900">
                  <c:v>0.115054</c:v>
                </c:pt>
                <c:pt idx="901">
                  <c:v>0.11333699999999999</c:v>
                </c:pt>
                <c:pt idx="902">
                  <c:v>0.11144900000000001</c:v>
                </c:pt>
                <c:pt idx="903">
                  <c:v>0.10953400000000001</c:v>
                </c:pt>
                <c:pt idx="904">
                  <c:v>0.107751</c:v>
                </c:pt>
                <c:pt idx="905">
                  <c:v>0.10614700000000001</c:v>
                </c:pt>
                <c:pt idx="906">
                  <c:v>0.104652</c:v>
                </c:pt>
                <c:pt idx="907">
                  <c:v>0.103214</c:v>
                </c:pt>
                <c:pt idx="908">
                  <c:v>0.101883</c:v>
                </c:pt>
                <c:pt idx="909">
                  <c:v>0.100727</c:v>
                </c:pt>
                <c:pt idx="910">
                  <c:v>9.9683999999999995E-2</c:v>
                </c:pt>
                <c:pt idx="911">
                  <c:v>9.8599999999999993E-2</c:v>
                </c:pt>
                <c:pt idx="912">
                  <c:v>9.7382999999999997E-2</c:v>
                </c:pt>
                <c:pt idx="913">
                  <c:v>9.6045000000000005E-2</c:v>
                </c:pt>
                <c:pt idx="914">
                  <c:v>9.461E-2</c:v>
                </c:pt>
                <c:pt idx="915">
                  <c:v>9.3072000000000002E-2</c:v>
                </c:pt>
                <c:pt idx="916">
                  <c:v>9.1507000000000005E-2</c:v>
                </c:pt>
                <c:pt idx="917">
                  <c:v>9.0093999999999994E-2</c:v>
                </c:pt>
                <c:pt idx="918">
                  <c:v>8.8982000000000006E-2</c:v>
                </c:pt>
                <c:pt idx="919">
                  <c:v>8.8168999999999997E-2</c:v>
                </c:pt>
                <c:pt idx="920">
                  <c:v>8.7525000000000006E-2</c:v>
                </c:pt>
                <c:pt idx="921">
                  <c:v>8.6863999999999997E-2</c:v>
                </c:pt>
                <c:pt idx="922">
                  <c:v>8.5984000000000005E-2</c:v>
                </c:pt>
                <c:pt idx="923">
                  <c:v>8.4745000000000001E-2</c:v>
                </c:pt>
                <c:pt idx="924">
                  <c:v>8.3164000000000002E-2</c:v>
                </c:pt>
                <c:pt idx="925">
                  <c:v>8.1358E-2</c:v>
                </c:pt>
                <c:pt idx="926">
                  <c:v>7.9420000000000004E-2</c:v>
                </c:pt>
                <c:pt idx="927">
                  <c:v>7.7411999999999995E-2</c:v>
                </c:pt>
                <c:pt idx="928">
                  <c:v>7.5455999999999995E-2</c:v>
                </c:pt>
                <c:pt idx="929">
                  <c:v>7.3705999999999994E-2</c:v>
                </c:pt>
                <c:pt idx="930">
                  <c:v>7.2219000000000005E-2</c:v>
                </c:pt>
                <c:pt idx="931">
                  <c:v>7.0923E-2</c:v>
                </c:pt>
                <c:pt idx="932">
                  <c:v>6.9692000000000004E-2</c:v>
                </c:pt>
                <c:pt idx="933">
                  <c:v>6.8388000000000004E-2</c:v>
                </c:pt>
                <c:pt idx="934">
                  <c:v>6.6864999999999994E-2</c:v>
                </c:pt>
                <c:pt idx="935">
                  <c:v>6.5075999999999995E-2</c:v>
                </c:pt>
                <c:pt idx="936">
                  <c:v>6.3153000000000001E-2</c:v>
                </c:pt>
                <c:pt idx="937">
                  <c:v>6.1273000000000001E-2</c:v>
                </c:pt>
                <c:pt idx="938">
                  <c:v>5.9450000000000003E-2</c:v>
                </c:pt>
                <c:pt idx="939">
                  <c:v>5.7595E-2</c:v>
                </c:pt>
                <c:pt idx="940">
                  <c:v>5.5742E-2</c:v>
                </c:pt>
                <c:pt idx="941">
                  <c:v>5.4073000000000003E-2</c:v>
                </c:pt>
                <c:pt idx="942">
                  <c:v>5.2675E-2</c:v>
                </c:pt>
                <c:pt idx="943">
                  <c:v>5.1430999999999998E-2</c:v>
                </c:pt>
                <c:pt idx="944">
                  <c:v>5.0189999999999999E-2</c:v>
                </c:pt>
                <c:pt idx="945">
                  <c:v>4.8905999999999998E-2</c:v>
                </c:pt>
                <c:pt idx="946">
                  <c:v>4.7570000000000001E-2</c:v>
                </c:pt>
                <c:pt idx="947">
                  <c:v>4.6106000000000001E-2</c:v>
                </c:pt>
                <c:pt idx="948">
                  <c:v>4.4395999999999998E-2</c:v>
                </c:pt>
                <c:pt idx="949">
                  <c:v>4.2394000000000001E-2</c:v>
                </c:pt>
                <c:pt idx="950">
                  <c:v>4.0204999999999998E-2</c:v>
                </c:pt>
                <c:pt idx="951">
                  <c:v>3.8108999999999997E-2</c:v>
                </c:pt>
                <c:pt idx="952">
                  <c:v>3.6412E-2</c:v>
                </c:pt>
                <c:pt idx="953">
                  <c:v>3.5203999999999999E-2</c:v>
                </c:pt>
                <c:pt idx="954">
                  <c:v>3.4296E-2</c:v>
                </c:pt>
                <c:pt idx="955">
                  <c:v>3.3468999999999999E-2</c:v>
                </c:pt>
                <c:pt idx="956">
                  <c:v>3.2675000000000003E-2</c:v>
                </c:pt>
                <c:pt idx="957">
                  <c:v>3.1933000000000003E-2</c:v>
                </c:pt>
                <c:pt idx="958">
                  <c:v>3.1137999999999999E-2</c:v>
                </c:pt>
                <c:pt idx="959">
                  <c:v>3.014E-2</c:v>
                </c:pt>
                <c:pt idx="960">
                  <c:v>2.8930999999999998E-2</c:v>
                </c:pt>
                <c:pt idx="961">
                  <c:v>2.7654999999999999E-2</c:v>
                </c:pt>
                <c:pt idx="962">
                  <c:v>2.6433000000000002E-2</c:v>
                </c:pt>
                <c:pt idx="963">
                  <c:v>2.5301000000000001E-2</c:v>
                </c:pt>
                <c:pt idx="964">
                  <c:v>2.4289000000000002E-2</c:v>
                </c:pt>
                <c:pt idx="965">
                  <c:v>2.3449000000000001E-2</c:v>
                </c:pt>
                <c:pt idx="966">
                  <c:v>2.2800000000000001E-2</c:v>
                </c:pt>
                <c:pt idx="967">
                  <c:v>2.2341E-2</c:v>
                </c:pt>
                <c:pt idx="968">
                  <c:v>2.2096999999999999E-2</c:v>
                </c:pt>
                <c:pt idx="969">
                  <c:v>2.2041999999999999E-2</c:v>
                </c:pt>
                <c:pt idx="970">
                  <c:v>2.1968999999999999E-2</c:v>
                </c:pt>
                <c:pt idx="971">
                  <c:v>2.1596000000000001E-2</c:v>
                </c:pt>
                <c:pt idx="972">
                  <c:v>2.0823000000000001E-2</c:v>
                </c:pt>
                <c:pt idx="973">
                  <c:v>1.9803000000000001E-2</c:v>
                </c:pt>
                <c:pt idx="974">
                  <c:v>1.8779000000000001E-2</c:v>
                </c:pt>
                <c:pt idx="975">
                  <c:v>1.7930999999999999E-2</c:v>
                </c:pt>
                <c:pt idx="976">
                  <c:v>1.7323000000000002E-2</c:v>
                </c:pt>
                <c:pt idx="977">
                  <c:v>1.6889999999999999E-2</c:v>
                </c:pt>
                <c:pt idx="978">
                  <c:v>1.6504999999999999E-2</c:v>
                </c:pt>
                <c:pt idx="979">
                  <c:v>1.6088999999999999E-2</c:v>
                </c:pt>
                <c:pt idx="980">
                  <c:v>1.5623E-2</c:v>
                </c:pt>
                <c:pt idx="981">
                  <c:v>1.5077E-2</c:v>
                </c:pt>
                <c:pt idx="982">
                  <c:v>1.4397999999999999E-2</c:v>
                </c:pt>
                <c:pt idx="983">
                  <c:v>1.3586000000000001E-2</c:v>
                </c:pt>
                <c:pt idx="984">
                  <c:v>1.2733E-2</c:v>
                </c:pt>
                <c:pt idx="985">
                  <c:v>1.1927999999999999E-2</c:v>
                </c:pt>
                <c:pt idx="986">
                  <c:v>1.1119E-2</c:v>
                </c:pt>
                <c:pt idx="987">
                  <c:v>1.0158E-2</c:v>
                </c:pt>
                <c:pt idx="988">
                  <c:v>8.9879999999999995E-3</c:v>
                </c:pt>
                <c:pt idx="989">
                  <c:v>7.7510000000000001E-3</c:v>
                </c:pt>
                <c:pt idx="990">
                  <c:v>6.6800000000000002E-3</c:v>
                </c:pt>
                <c:pt idx="991">
                  <c:v>5.9119999999999997E-3</c:v>
                </c:pt>
                <c:pt idx="992">
                  <c:v>5.4060000000000002E-3</c:v>
                </c:pt>
                <c:pt idx="993">
                  <c:v>4.9940000000000002E-3</c:v>
                </c:pt>
                <c:pt idx="994">
                  <c:v>4.509E-3</c:v>
                </c:pt>
                <c:pt idx="995">
                  <c:v>3.8709999999999999E-3</c:v>
                </c:pt>
                <c:pt idx="996">
                  <c:v>3.1080000000000001E-3</c:v>
                </c:pt>
                <c:pt idx="997">
                  <c:v>2.336E-3</c:v>
                </c:pt>
                <c:pt idx="998">
                  <c:v>1.7409999999999999E-3</c:v>
                </c:pt>
                <c:pt idx="999">
                  <c:v>1.4829999999999999E-3</c:v>
                </c:pt>
                <c:pt idx="1000">
                  <c:v>1.5989999999999999E-3</c:v>
                </c:pt>
                <c:pt idx="1001">
                  <c:v>1.83E-3</c:v>
                </c:pt>
                <c:pt idx="1002">
                  <c:v>2.313E-3</c:v>
                </c:pt>
                <c:pt idx="1003">
                  <c:v>3.068E-3</c:v>
                </c:pt>
                <c:pt idx="1004">
                  <c:v>4.1190000000000003E-3</c:v>
                </c:pt>
                <c:pt idx="1005">
                  <c:v>5.4149999999999997E-3</c:v>
                </c:pt>
                <c:pt idx="1006">
                  <c:v>6.8089999999999999E-3</c:v>
                </c:pt>
                <c:pt idx="1007">
                  <c:v>8.1390000000000004E-3</c:v>
                </c:pt>
                <c:pt idx="1008">
                  <c:v>9.3159999999999996E-3</c:v>
                </c:pt>
                <c:pt idx="1009">
                  <c:v>1.0336E-2</c:v>
                </c:pt>
                <c:pt idx="1010">
                  <c:v>1.1224E-2</c:v>
                </c:pt>
                <c:pt idx="1011">
                  <c:v>1.2022E-2</c:v>
                </c:pt>
                <c:pt idx="1012">
                  <c:v>1.2843E-2</c:v>
                </c:pt>
                <c:pt idx="1013">
                  <c:v>1.3868E-2</c:v>
                </c:pt>
                <c:pt idx="1014">
                  <c:v>1.5206000000000001E-2</c:v>
                </c:pt>
                <c:pt idx="1015">
                  <c:v>1.6761000000000002E-2</c:v>
                </c:pt>
                <c:pt idx="1016">
                  <c:v>1.8315999999999999E-2</c:v>
                </c:pt>
                <c:pt idx="1017">
                  <c:v>1.976E-2</c:v>
                </c:pt>
                <c:pt idx="1018">
                  <c:v>2.1153999999999999E-2</c:v>
                </c:pt>
                <c:pt idx="1019">
                  <c:v>2.2595000000000001E-2</c:v>
                </c:pt>
                <c:pt idx="1020">
                  <c:v>2.4171000000000002E-2</c:v>
                </c:pt>
                <c:pt idx="1021">
                  <c:v>2.5999999999999999E-2</c:v>
                </c:pt>
                <c:pt idx="1022">
                  <c:v>2.819E-2</c:v>
                </c:pt>
                <c:pt idx="1023">
                  <c:v>3.0703999999999999E-2</c:v>
                </c:pt>
                <c:pt idx="1024">
                  <c:v>3.3370999999999998E-2</c:v>
                </c:pt>
                <c:pt idx="1025">
                  <c:v>3.6058E-2</c:v>
                </c:pt>
                <c:pt idx="1026">
                  <c:v>3.8794000000000002E-2</c:v>
                </c:pt>
                <c:pt idx="1027">
                  <c:v>4.1713E-2</c:v>
                </c:pt>
                <c:pt idx="1028">
                  <c:v>4.4880000000000003E-2</c:v>
                </c:pt>
                <c:pt idx="1029">
                  <c:v>4.8209000000000002E-2</c:v>
                </c:pt>
                <c:pt idx="1030">
                  <c:v>5.1567000000000002E-2</c:v>
                </c:pt>
                <c:pt idx="1031">
                  <c:v>5.4917000000000001E-2</c:v>
                </c:pt>
                <c:pt idx="1032">
                  <c:v>5.8316E-2</c:v>
                </c:pt>
                <c:pt idx="1033">
                  <c:v>6.1811999999999999E-2</c:v>
                </c:pt>
                <c:pt idx="1034">
                  <c:v>6.5384999999999999E-2</c:v>
                </c:pt>
                <c:pt idx="1035">
                  <c:v>6.9017999999999996E-2</c:v>
                </c:pt>
                <c:pt idx="1036">
                  <c:v>7.2758000000000003E-2</c:v>
                </c:pt>
                <c:pt idx="1037">
                  <c:v>7.6657000000000003E-2</c:v>
                </c:pt>
                <c:pt idx="1038">
                  <c:v>8.0633999999999997E-2</c:v>
                </c:pt>
                <c:pt idx="1039">
                  <c:v>8.4505999999999998E-2</c:v>
                </c:pt>
                <c:pt idx="1040">
                  <c:v>8.8160000000000002E-2</c:v>
                </c:pt>
                <c:pt idx="1041">
                  <c:v>9.1578000000000007E-2</c:v>
                </c:pt>
                <c:pt idx="1042">
                  <c:v>9.4730999999999996E-2</c:v>
                </c:pt>
                <c:pt idx="1043">
                  <c:v>9.7547999999999996E-2</c:v>
                </c:pt>
                <c:pt idx="1044">
                  <c:v>0.100019</c:v>
                </c:pt>
                <c:pt idx="1045">
                  <c:v>0.10219399999999999</c:v>
                </c:pt>
                <c:pt idx="1046">
                  <c:v>0.104074</c:v>
                </c:pt>
                <c:pt idx="1047">
                  <c:v>0.105571</c:v>
                </c:pt>
                <c:pt idx="1048">
                  <c:v>0.106604</c:v>
                </c:pt>
                <c:pt idx="1049">
                  <c:v>0.10723000000000001</c:v>
                </c:pt>
                <c:pt idx="1050">
                  <c:v>0.107655</c:v>
                </c:pt>
                <c:pt idx="1051">
                  <c:v>0.10811800000000001</c:v>
                </c:pt>
                <c:pt idx="1052">
                  <c:v>0.108747</c:v>
                </c:pt>
                <c:pt idx="1053">
                  <c:v>0.10953300000000001</c:v>
                </c:pt>
                <c:pt idx="1054">
                  <c:v>0.11043</c:v>
                </c:pt>
                <c:pt idx="1055">
                  <c:v>0.111443</c:v>
                </c:pt>
                <c:pt idx="1056">
                  <c:v>0.112632</c:v>
                </c:pt>
                <c:pt idx="1057">
                  <c:v>0.11407399999999999</c:v>
                </c:pt>
                <c:pt idx="1058">
                  <c:v>0.11586200000000001</c:v>
                </c:pt>
                <c:pt idx="1059">
                  <c:v>0.11808299999999999</c:v>
                </c:pt>
                <c:pt idx="1060">
                  <c:v>0.12070699999999999</c:v>
                </c:pt>
                <c:pt idx="1061">
                  <c:v>0.123557</c:v>
                </c:pt>
                <c:pt idx="1062">
                  <c:v>0.12643399999999999</c:v>
                </c:pt>
                <c:pt idx="1063">
                  <c:v>0.12925500000000001</c:v>
                </c:pt>
                <c:pt idx="1064">
                  <c:v>0.13200400000000001</c:v>
                </c:pt>
                <c:pt idx="1065">
                  <c:v>0.134659</c:v>
                </c:pt>
                <c:pt idx="1066">
                  <c:v>0.13727600000000001</c:v>
                </c:pt>
                <c:pt idx="1067">
                  <c:v>0.14003399999999999</c:v>
                </c:pt>
                <c:pt idx="1068">
                  <c:v>0.14310200000000001</c:v>
                </c:pt>
                <c:pt idx="1069">
                  <c:v>0.146505</c:v>
                </c:pt>
                <c:pt idx="1070">
                  <c:v>0.15016399999999999</c:v>
                </c:pt>
                <c:pt idx="1071">
                  <c:v>0.15399399999999999</c:v>
                </c:pt>
                <c:pt idx="1072">
                  <c:v>0.15794900000000001</c:v>
                </c:pt>
                <c:pt idx="1073">
                  <c:v>0.16203899999999999</c:v>
                </c:pt>
                <c:pt idx="1074">
                  <c:v>0.166322</c:v>
                </c:pt>
                <c:pt idx="1075">
                  <c:v>0.17085500000000001</c:v>
                </c:pt>
                <c:pt idx="1076">
                  <c:v>0.175622</c:v>
                </c:pt>
                <c:pt idx="1077">
                  <c:v>0.180562</c:v>
                </c:pt>
                <c:pt idx="1078">
                  <c:v>0.18562699999999999</c:v>
                </c:pt>
                <c:pt idx="1079">
                  <c:v>0.19081699999999999</c:v>
                </c:pt>
                <c:pt idx="1080">
                  <c:v>0.19616500000000001</c:v>
                </c:pt>
                <c:pt idx="1081">
                  <c:v>0.201677</c:v>
                </c:pt>
                <c:pt idx="1082">
                  <c:v>0.20725199999999999</c:v>
                </c:pt>
                <c:pt idx="1083">
                  <c:v>0.212668</c:v>
                </c:pt>
                <c:pt idx="1084">
                  <c:v>0.217699</c:v>
                </c:pt>
                <c:pt idx="1085">
                  <c:v>0.22226499999999999</c:v>
                </c:pt>
                <c:pt idx="1086">
                  <c:v>0.226433</c:v>
                </c:pt>
                <c:pt idx="1087">
                  <c:v>0.23027400000000001</c:v>
                </c:pt>
                <c:pt idx="1088">
                  <c:v>0.23377999999999999</c:v>
                </c:pt>
                <c:pt idx="1089">
                  <c:v>0.23691300000000001</c:v>
                </c:pt>
                <c:pt idx="1090">
                  <c:v>0.23969199999999999</c:v>
                </c:pt>
                <c:pt idx="1091">
                  <c:v>0.24219299999999999</c:v>
                </c:pt>
                <c:pt idx="1092">
                  <c:v>0.24446599999999999</c:v>
                </c:pt>
                <c:pt idx="1093">
                  <c:v>0.24645500000000001</c:v>
                </c:pt>
                <c:pt idx="1094">
                  <c:v>0.24803900000000001</c:v>
                </c:pt>
                <c:pt idx="1095">
                  <c:v>0.24915799999999999</c:v>
                </c:pt>
                <c:pt idx="1096">
                  <c:v>0.24985199999999999</c:v>
                </c:pt>
                <c:pt idx="1097">
                  <c:v>0.25018499999999999</c:v>
                </c:pt>
                <c:pt idx="1098">
                  <c:v>0.25015900000000002</c:v>
                </c:pt>
                <c:pt idx="1099">
                  <c:v>0.24975900000000001</c:v>
                </c:pt>
                <c:pt idx="1100">
                  <c:v>0.24904799999999999</c:v>
                </c:pt>
                <c:pt idx="1101">
                  <c:v>0.24815300000000001</c:v>
                </c:pt>
                <c:pt idx="1102">
                  <c:v>0.24715400000000001</c:v>
                </c:pt>
                <c:pt idx="1103">
                  <c:v>0.24602299999999999</c:v>
                </c:pt>
                <c:pt idx="1104">
                  <c:v>0.244674</c:v>
                </c:pt>
                <c:pt idx="1105">
                  <c:v>0.24304000000000001</c:v>
                </c:pt>
                <c:pt idx="1106">
                  <c:v>0.24112</c:v>
                </c:pt>
                <c:pt idx="1107">
                  <c:v>0.23896700000000001</c:v>
                </c:pt>
                <c:pt idx="1108">
                  <c:v>0.23663500000000001</c:v>
                </c:pt>
                <c:pt idx="1109">
                  <c:v>0.23411699999999999</c:v>
                </c:pt>
                <c:pt idx="1110">
                  <c:v>0.23136899999999999</c:v>
                </c:pt>
                <c:pt idx="1111">
                  <c:v>0.22837499999999999</c:v>
                </c:pt>
                <c:pt idx="1112">
                  <c:v>0.22516</c:v>
                </c:pt>
                <c:pt idx="1113">
                  <c:v>0.22176100000000001</c:v>
                </c:pt>
                <c:pt idx="1114">
                  <c:v>0.21823300000000001</c:v>
                </c:pt>
                <c:pt idx="1115">
                  <c:v>0.21467600000000001</c:v>
                </c:pt>
                <c:pt idx="1116">
                  <c:v>0.211178</c:v>
                </c:pt>
                <c:pt idx="1117">
                  <c:v>0.207786</c:v>
                </c:pt>
                <c:pt idx="1118">
                  <c:v>0.20458299999999999</c:v>
                </c:pt>
                <c:pt idx="1119">
                  <c:v>0.20175299999999999</c:v>
                </c:pt>
                <c:pt idx="1120">
                  <c:v>0.19941700000000001</c:v>
                </c:pt>
                <c:pt idx="1121">
                  <c:v>0.197436</c:v>
                </c:pt>
                <c:pt idx="1122">
                  <c:v>0.19552800000000001</c:v>
                </c:pt>
                <c:pt idx="1123">
                  <c:v>0.193574</c:v>
                </c:pt>
                <c:pt idx="1124">
                  <c:v>0.19170000000000001</c:v>
                </c:pt>
                <c:pt idx="1125">
                  <c:v>0.19007099999999999</c:v>
                </c:pt>
                <c:pt idx="1126">
                  <c:v>0.18870600000000001</c:v>
                </c:pt>
                <c:pt idx="1127">
                  <c:v>0.18749299999999999</c:v>
                </c:pt>
                <c:pt idx="1128">
                  <c:v>0.18632099999999999</c:v>
                </c:pt>
                <c:pt idx="1129">
                  <c:v>0.185201</c:v>
                </c:pt>
                <c:pt idx="1130">
                  <c:v>0.18423800000000001</c:v>
                </c:pt>
                <c:pt idx="1131">
                  <c:v>0.183474</c:v>
                </c:pt>
                <c:pt idx="1132">
                  <c:v>0.18280199999999999</c:v>
                </c:pt>
                <c:pt idx="1133">
                  <c:v>0.18205499999999999</c:v>
                </c:pt>
                <c:pt idx="1134">
                  <c:v>0.18113399999999999</c:v>
                </c:pt>
                <c:pt idx="1135">
                  <c:v>0.18005199999999999</c:v>
                </c:pt>
                <c:pt idx="1136">
                  <c:v>0.178896</c:v>
                </c:pt>
                <c:pt idx="1137">
                  <c:v>0.177783</c:v>
                </c:pt>
                <c:pt idx="1138">
                  <c:v>0.176816</c:v>
                </c:pt>
                <c:pt idx="1139">
                  <c:v>0.17605899999999999</c:v>
                </c:pt>
                <c:pt idx="1140">
                  <c:v>0.175507</c:v>
                </c:pt>
                <c:pt idx="1141">
                  <c:v>0.175096</c:v>
                </c:pt>
                <c:pt idx="1142">
                  <c:v>0.17475099999999999</c:v>
                </c:pt>
                <c:pt idx="1143">
                  <c:v>0.17441999999999999</c:v>
                </c:pt>
                <c:pt idx="1144">
                  <c:v>0.17402100000000001</c:v>
                </c:pt>
                <c:pt idx="1145">
                  <c:v>0.173434</c:v>
                </c:pt>
                <c:pt idx="1146">
                  <c:v>0.17261499999999999</c:v>
                </c:pt>
                <c:pt idx="1147">
                  <c:v>0.17166799999999999</c:v>
                </c:pt>
                <c:pt idx="1148">
                  <c:v>0.17072999999999999</c:v>
                </c:pt>
                <c:pt idx="1149">
                  <c:v>0.16983200000000001</c:v>
                </c:pt>
                <c:pt idx="1150">
                  <c:v>0.16888900000000001</c:v>
                </c:pt>
                <c:pt idx="1151">
                  <c:v>0.16780500000000001</c:v>
                </c:pt>
                <c:pt idx="1152">
                  <c:v>0.166576</c:v>
                </c:pt>
                <c:pt idx="1153">
                  <c:v>0.165298</c:v>
                </c:pt>
                <c:pt idx="1154">
                  <c:v>0.164073</c:v>
                </c:pt>
                <c:pt idx="1155">
                  <c:v>0.162942</c:v>
                </c:pt>
                <c:pt idx="1156">
                  <c:v>0.16187799999999999</c:v>
                </c:pt>
                <c:pt idx="1157">
                  <c:v>0.160806</c:v>
                </c:pt>
                <c:pt idx="1158">
                  <c:v>0.15964999999999999</c:v>
                </c:pt>
                <c:pt idx="1159">
                  <c:v>0.15842000000000001</c:v>
                </c:pt>
                <c:pt idx="1160">
                  <c:v>0.15723200000000001</c:v>
                </c:pt>
                <c:pt idx="1161">
                  <c:v>0.15620500000000001</c:v>
                </c:pt>
                <c:pt idx="1162">
                  <c:v>0.15535599999999999</c:v>
                </c:pt>
                <c:pt idx="1163">
                  <c:v>0.15462000000000001</c:v>
                </c:pt>
                <c:pt idx="1164">
                  <c:v>0.15392900000000001</c:v>
                </c:pt>
                <c:pt idx="1165">
                  <c:v>0.15326300000000001</c:v>
                </c:pt>
                <c:pt idx="1166">
                  <c:v>0.15262600000000001</c:v>
                </c:pt>
                <c:pt idx="1167">
                  <c:v>0.15202099999999999</c:v>
                </c:pt>
                <c:pt idx="1168">
                  <c:v>0.15142800000000001</c:v>
                </c:pt>
                <c:pt idx="1169">
                  <c:v>0.15082200000000001</c:v>
                </c:pt>
                <c:pt idx="1170">
                  <c:v>0.15016299999999999</c:v>
                </c:pt>
                <c:pt idx="1171">
                  <c:v>0.14941599999999999</c:v>
                </c:pt>
                <c:pt idx="1172">
                  <c:v>0.14857500000000001</c:v>
                </c:pt>
                <c:pt idx="1173">
                  <c:v>0.14762900000000001</c:v>
                </c:pt>
                <c:pt idx="1174">
                  <c:v>0.14649100000000001</c:v>
                </c:pt>
                <c:pt idx="1175">
                  <c:v>0.14507300000000001</c:v>
                </c:pt>
                <c:pt idx="1176">
                  <c:v>0.14341599999999999</c:v>
                </c:pt>
                <c:pt idx="1177">
                  <c:v>0.141679</c:v>
                </c:pt>
                <c:pt idx="1178">
                  <c:v>0.139985</c:v>
                </c:pt>
                <c:pt idx="1179">
                  <c:v>0.13836899999999999</c:v>
                </c:pt>
                <c:pt idx="1180">
                  <c:v>0.13683600000000001</c:v>
                </c:pt>
                <c:pt idx="1181">
                  <c:v>0.135411</c:v>
                </c:pt>
                <c:pt idx="1182">
                  <c:v>0.13414300000000001</c:v>
                </c:pt>
                <c:pt idx="1183">
                  <c:v>0.13308600000000001</c:v>
                </c:pt>
                <c:pt idx="1184">
                  <c:v>0.132267</c:v>
                </c:pt>
                <c:pt idx="1185">
                  <c:v>0.13167599999999999</c:v>
                </c:pt>
                <c:pt idx="1186">
                  <c:v>0.13133</c:v>
                </c:pt>
                <c:pt idx="1187">
                  <c:v>0.13129399999999999</c:v>
                </c:pt>
                <c:pt idx="1188">
                  <c:v>0.131606</c:v>
                </c:pt>
                <c:pt idx="1189">
                  <c:v>0.132187</c:v>
                </c:pt>
                <c:pt idx="1190">
                  <c:v>0.132852</c:v>
                </c:pt>
                <c:pt idx="1191">
                  <c:v>0.13342399999999999</c:v>
                </c:pt>
                <c:pt idx="1192">
                  <c:v>0.133799</c:v>
                </c:pt>
                <c:pt idx="1193">
                  <c:v>0.13392100000000001</c:v>
                </c:pt>
                <c:pt idx="1194">
                  <c:v>0.13372899999999999</c:v>
                </c:pt>
                <c:pt idx="1195">
                  <c:v>0.133184</c:v>
                </c:pt>
                <c:pt idx="1196">
                  <c:v>0.132275</c:v>
                </c:pt>
                <c:pt idx="1197">
                  <c:v>0.13095699999999999</c:v>
                </c:pt>
                <c:pt idx="1198">
                  <c:v>0.12914999999999999</c:v>
                </c:pt>
                <c:pt idx="1199">
                  <c:v>0.12684000000000001</c:v>
                </c:pt>
                <c:pt idx="1200">
                  <c:v>0.124108</c:v>
                </c:pt>
                <c:pt idx="1201">
                  <c:v>0.120992</c:v>
                </c:pt>
                <c:pt idx="1202">
                  <c:v>0.117449</c:v>
                </c:pt>
                <c:pt idx="1203">
                  <c:v>0.113495</c:v>
                </c:pt>
                <c:pt idx="1204">
                  <c:v>0.109302</c:v>
                </c:pt>
                <c:pt idx="1205">
                  <c:v>0.10509</c:v>
                </c:pt>
                <c:pt idx="1206">
                  <c:v>0.100962</c:v>
                </c:pt>
                <c:pt idx="1207">
                  <c:v>9.6875000000000003E-2</c:v>
                </c:pt>
                <c:pt idx="1208">
                  <c:v>9.2745999999999995E-2</c:v>
                </c:pt>
                <c:pt idx="1209">
                  <c:v>8.8603000000000001E-2</c:v>
                </c:pt>
                <c:pt idx="1210">
                  <c:v>8.4628999999999996E-2</c:v>
                </c:pt>
                <c:pt idx="1211">
                  <c:v>8.1018999999999994E-2</c:v>
                </c:pt>
                <c:pt idx="1212">
                  <c:v>7.7792E-2</c:v>
                </c:pt>
                <c:pt idx="1213">
                  <c:v>7.4810000000000001E-2</c:v>
                </c:pt>
                <c:pt idx="1214">
                  <c:v>7.1943000000000007E-2</c:v>
                </c:pt>
                <c:pt idx="1215">
                  <c:v>6.9165000000000004E-2</c:v>
                </c:pt>
                <c:pt idx="1216">
                  <c:v>6.6481999999999999E-2</c:v>
                </c:pt>
                <c:pt idx="1217">
                  <c:v>6.3883999999999996E-2</c:v>
                </c:pt>
                <c:pt idx="1218">
                  <c:v>6.1378000000000002E-2</c:v>
                </c:pt>
                <c:pt idx="1219">
                  <c:v>5.9014999999999998E-2</c:v>
                </c:pt>
                <c:pt idx="1220">
                  <c:v>5.6829999999999999E-2</c:v>
                </c:pt>
                <c:pt idx="1221">
                  <c:v>5.4767999999999997E-2</c:v>
                </c:pt>
                <c:pt idx="1222">
                  <c:v>5.2733000000000002E-2</c:v>
                </c:pt>
                <c:pt idx="1223">
                  <c:v>5.0681999999999998E-2</c:v>
                </c:pt>
                <c:pt idx="1224">
                  <c:v>4.8651E-2</c:v>
                </c:pt>
                <c:pt idx="1225">
                  <c:v>4.6719999999999998E-2</c:v>
                </c:pt>
                <c:pt idx="1226">
                  <c:v>4.4957999999999998E-2</c:v>
                </c:pt>
                <c:pt idx="1227">
                  <c:v>4.3367000000000003E-2</c:v>
                </c:pt>
                <c:pt idx="1228">
                  <c:v>4.1871999999999999E-2</c:v>
                </c:pt>
                <c:pt idx="1229">
                  <c:v>4.0393999999999999E-2</c:v>
                </c:pt>
                <c:pt idx="1230">
                  <c:v>3.8899999999999997E-2</c:v>
                </c:pt>
                <c:pt idx="1231">
                  <c:v>3.737E-2</c:v>
                </c:pt>
                <c:pt idx="1232">
                  <c:v>3.5771999999999998E-2</c:v>
                </c:pt>
                <c:pt idx="1233">
                  <c:v>3.4143E-2</c:v>
                </c:pt>
                <c:pt idx="1234">
                  <c:v>3.2606999999999997E-2</c:v>
                </c:pt>
                <c:pt idx="1235">
                  <c:v>3.1273000000000002E-2</c:v>
                </c:pt>
                <c:pt idx="1236">
                  <c:v>3.0127999999999999E-2</c:v>
                </c:pt>
                <c:pt idx="1237">
                  <c:v>2.9069999999999999E-2</c:v>
                </c:pt>
                <c:pt idx="1238">
                  <c:v>2.7980000000000001E-2</c:v>
                </c:pt>
                <c:pt idx="1239">
                  <c:v>2.6764E-2</c:v>
                </c:pt>
                <c:pt idx="1240">
                  <c:v>2.5415E-2</c:v>
                </c:pt>
                <c:pt idx="1241">
                  <c:v>2.4052E-2</c:v>
                </c:pt>
                <c:pt idx="1242">
                  <c:v>2.2846000000000002E-2</c:v>
                </c:pt>
                <c:pt idx="1243">
                  <c:v>2.1861999999999999E-2</c:v>
                </c:pt>
                <c:pt idx="1244">
                  <c:v>2.1017999999999998E-2</c:v>
                </c:pt>
                <c:pt idx="1245">
                  <c:v>2.0215E-2</c:v>
                </c:pt>
                <c:pt idx="1246">
                  <c:v>1.9446000000000001E-2</c:v>
                </c:pt>
                <c:pt idx="1247">
                  <c:v>1.8769000000000001E-2</c:v>
                </c:pt>
                <c:pt idx="1248">
                  <c:v>1.821E-2</c:v>
                </c:pt>
                <c:pt idx="1249">
                  <c:v>1.7732999999999999E-2</c:v>
                </c:pt>
                <c:pt idx="1250">
                  <c:v>1.7253000000000001E-2</c:v>
                </c:pt>
                <c:pt idx="1251">
                  <c:v>1.6691000000000001E-2</c:v>
                </c:pt>
                <c:pt idx="1252">
                  <c:v>1.6032000000000001E-2</c:v>
                </c:pt>
                <c:pt idx="1253">
                  <c:v>1.5337999999999999E-2</c:v>
                </c:pt>
                <c:pt idx="1254">
                  <c:v>1.4678999999999999E-2</c:v>
                </c:pt>
                <c:pt idx="1255">
                  <c:v>1.4056000000000001E-2</c:v>
                </c:pt>
                <c:pt idx="1256">
                  <c:v>1.3440000000000001E-2</c:v>
                </c:pt>
                <c:pt idx="1257">
                  <c:v>1.2841999999999999E-2</c:v>
                </c:pt>
                <c:pt idx="1258">
                  <c:v>1.2274999999999999E-2</c:v>
                </c:pt>
                <c:pt idx="1259">
                  <c:v>1.1658E-2</c:v>
                </c:pt>
                <c:pt idx="1260">
                  <c:v>1.0859000000000001E-2</c:v>
                </c:pt>
                <c:pt idx="1261">
                  <c:v>9.8449999999999996E-3</c:v>
                </c:pt>
                <c:pt idx="1262">
                  <c:v>8.7290000000000006E-3</c:v>
                </c:pt>
                <c:pt idx="1263">
                  <c:v>7.6540000000000002E-3</c:v>
                </c:pt>
                <c:pt idx="1264">
                  <c:v>6.6950000000000004E-3</c:v>
                </c:pt>
                <c:pt idx="1265">
                  <c:v>5.8580000000000004E-3</c:v>
                </c:pt>
                <c:pt idx="1266">
                  <c:v>5.1279999999999997E-3</c:v>
                </c:pt>
                <c:pt idx="1267">
                  <c:v>4.4809999999999997E-3</c:v>
                </c:pt>
                <c:pt idx="1268">
                  <c:v>3.869E-3</c:v>
                </c:pt>
                <c:pt idx="1269">
                  <c:v>3.212E-3</c:v>
                </c:pt>
                <c:pt idx="1270">
                  <c:v>2.4499999999999999E-3</c:v>
                </c:pt>
                <c:pt idx="1271">
                  <c:v>1.5989999999999999E-3</c:v>
                </c:pt>
                <c:pt idx="1272">
                  <c:v>1.691E-3</c:v>
                </c:pt>
                <c:pt idx="1273">
                  <c:v>1.7849999999999999E-3</c:v>
                </c:pt>
                <c:pt idx="1274">
                  <c:v>1.8799999999999999E-3</c:v>
                </c:pt>
                <c:pt idx="1275">
                  <c:v>1.9759999999999999E-3</c:v>
                </c:pt>
                <c:pt idx="1276">
                  <c:v>2.0739999999999999E-3</c:v>
                </c:pt>
                <c:pt idx="1277">
                  <c:v>2.173E-3</c:v>
                </c:pt>
                <c:pt idx="1278">
                  <c:v>2.274E-3</c:v>
                </c:pt>
                <c:pt idx="1279">
                  <c:v>2.3770000000000002E-3</c:v>
                </c:pt>
                <c:pt idx="1280">
                  <c:v>2.4629999999999999E-3</c:v>
                </c:pt>
                <c:pt idx="1281">
                  <c:v>2.5509999999999999E-3</c:v>
                </c:pt>
                <c:pt idx="1282">
                  <c:v>2.64E-3</c:v>
                </c:pt>
                <c:pt idx="1283">
                  <c:v>2.7309999999999999E-3</c:v>
                </c:pt>
                <c:pt idx="1284">
                  <c:v>2.8240000000000001E-3</c:v>
                </c:pt>
                <c:pt idx="1285">
                  <c:v>2.918E-3</c:v>
                </c:pt>
                <c:pt idx="1286">
                  <c:v>3.0130000000000001E-3</c:v>
                </c:pt>
                <c:pt idx="1287">
                  <c:v>3.1099999999999999E-3</c:v>
                </c:pt>
                <c:pt idx="1288">
                  <c:v>3.2079999999999999E-3</c:v>
                </c:pt>
                <c:pt idx="1289">
                  <c:v>3.3080000000000002E-3</c:v>
                </c:pt>
                <c:pt idx="1290">
                  <c:v>3.4090000000000001E-3</c:v>
                </c:pt>
                <c:pt idx="1291">
                  <c:v>3.5119999999999999E-3</c:v>
                </c:pt>
                <c:pt idx="1292">
                  <c:v>3.437E-3</c:v>
                </c:pt>
                <c:pt idx="1293">
                  <c:v>3.3630000000000001E-3</c:v>
                </c:pt>
                <c:pt idx="1294">
                  <c:v>3.29E-3</c:v>
                </c:pt>
                <c:pt idx="1295">
                  <c:v>3.2190000000000001E-3</c:v>
                </c:pt>
                <c:pt idx="1296">
                  <c:v>3.15E-3</c:v>
                </c:pt>
                <c:pt idx="1297">
                  <c:v>3.0820000000000001E-3</c:v>
                </c:pt>
                <c:pt idx="1298">
                  <c:v>3.0149999999999999E-3</c:v>
                </c:pt>
                <c:pt idx="1299">
                  <c:v>2.9499999999999999E-3</c:v>
                </c:pt>
                <c:pt idx="1300">
                  <c:v>2.8869999999999998E-3</c:v>
                </c:pt>
                <c:pt idx="1301">
                  <c:v>2.8249999999999998E-3</c:v>
                </c:pt>
                <c:pt idx="1302">
                  <c:v>2.764E-3</c:v>
                </c:pt>
                <c:pt idx="1303">
                  <c:v>2.7049999999999999E-3</c:v>
                </c:pt>
                <c:pt idx="1304">
                  <c:v>2.6480000000000002E-3</c:v>
                </c:pt>
                <c:pt idx="1305">
                  <c:v>2.591E-3</c:v>
                </c:pt>
                <c:pt idx="1306">
                  <c:v>2.5370000000000002E-3</c:v>
                </c:pt>
                <c:pt idx="1307">
                  <c:v>2.4840000000000001E-3</c:v>
                </c:pt>
                <c:pt idx="1308">
                  <c:v>2.4320000000000001E-3</c:v>
                </c:pt>
                <c:pt idx="1309">
                  <c:v>2.382E-3</c:v>
                </c:pt>
                <c:pt idx="1310">
                  <c:v>2.333E-3</c:v>
                </c:pt>
                <c:pt idx="1311">
                  <c:v>2.2859999999999998E-3</c:v>
                </c:pt>
                <c:pt idx="1312">
                  <c:v>2.2399999999999998E-3</c:v>
                </c:pt>
                <c:pt idx="1313">
                  <c:v>2.196E-3</c:v>
                </c:pt>
                <c:pt idx="1314">
                  <c:v>2.153E-3</c:v>
                </c:pt>
                <c:pt idx="1315">
                  <c:v>2.1120000000000002E-3</c:v>
                </c:pt>
                <c:pt idx="1316">
                  <c:v>2.0720000000000001E-3</c:v>
                </c:pt>
                <c:pt idx="1317">
                  <c:v>2.0339999999999998E-3</c:v>
                </c:pt>
                <c:pt idx="1318">
                  <c:v>1.9970000000000001E-3</c:v>
                </c:pt>
                <c:pt idx="1319">
                  <c:v>1.9620000000000002E-3</c:v>
                </c:pt>
                <c:pt idx="1320">
                  <c:v>1.928E-3</c:v>
                </c:pt>
                <c:pt idx="1321">
                  <c:v>1.8959999999999999E-3</c:v>
                </c:pt>
                <c:pt idx="1322">
                  <c:v>1.8649999999999999E-3</c:v>
                </c:pt>
                <c:pt idx="1323">
                  <c:v>1.835E-3</c:v>
                </c:pt>
                <c:pt idx="1324">
                  <c:v>1.807E-3</c:v>
                </c:pt>
                <c:pt idx="1325">
                  <c:v>1.781E-3</c:v>
                </c:pt>
                <c:pt idx="1326">
                  <c:v>1.756E-3</c:v>
                </c:pt>
                <c:pt idx="1327">
                  <c:v>1.732E-3</c:v>
                </c:pt>
                <c:pt idx="1328">
                  <c:v>1.7099999999999999E-3</c:v>
                </c:pt>
                <c:pt idx="1329">
                  <c:v>1.6900000000000001E-3</c:v>
                </c:pt>
                <c:pt idx="1330">
                  <c:v>1.671E-3</c:v>
                </c:pt>
                <c:pt idx="1331">
                  <c:v>1.653E-3</c:v>
                </c:pt>
                <c:pt idx="1332">
                  <c:v>1.637E-3</c:v>
                </c:pt>
                <c:pt idx="1333">
                  <c:v>1.6230000000000001E-3</c:v>
                </c:pt>
                <c:pt idx="1334">
                  <c:v>1.6100000000000001E-3</c:v>
                </c:pt>
                <c:pt idx="1335">
                  <c:v>1.598E-3</c:v>
                </c:pt>
                <c:pt idx="1336">
                  <c:v>1.588E-3</c:v>
                </c:pt>
                <c:pt idx="1337">
                  <c:v>1.5790000000000001E-3</c:v>
                </c:pt>
                <c:pt idx="1338">
                  <c:v>1.572E-3</c:v>
                </c:pt>
                <c:pt idx="1339">
                  <c:v>1.5659999999999999E-3</c:v>
                </c:pt>
                <c:pt idx="1340">
                  <c:v>1.562E-3</c:v>
                </c:pt>
                <c:pt idx="1341">
                  <c:v>1.5590000000000001E-3</c:v>
                </c:pt>
                <c:pt idx="1342">
                  <c:v>1.5579999999999999E-3</c:v>
                </c:pt>
                <c:pt idx="1343">
                  <c:v>1.5579999999999999E-3</c:v>
                </c:pt>
                <c:pt idx="1344">
                  <c:v>1.56E-3</c:v>
                </c:pt>
                <c:pt idx="1345">
                  <c:v>1.5629999999999999E-3</c:v>
                </c:pt>
                <c:pt idx="1346">
                  <c:v>1.5679999999999999E-3</c:v>
                </c:pt>
                <c:pt idx="1347">
                  <c:v>1.5740000000000001E-3</c:v>
                </c:pt>
                <c:pt idx="1348">
                  <c:v>1.5820000000000001E-3</c:v>
                </c:pt>
                <c:pt idx="1349">
                  <c:v>1.591E-3</c:v>
                </c:pt>
                <c:pt idx="1350">
                  <c:v>1.6019999999999999E-3</c:v>
                </c:pt>
                <c:pt idx="1351">
                  <c:v>1.614E-3</c:v>
                </c:pt>
                <c:pt idx="1352">
                  <c:v>1.6280000000000001E-3</c:v>
                </c:pt>
                <c:pt idx="1353">
                  <c:v>1.6429999999999999E-3</c:v>
                </c:pt>
                <c:pt idx="1354">
                  <c:v>1.6590000000000001E-3</c:v>
                </c:pt>
                <c:pt idx="1355">
                  <c:v>1.6770000000000001E-3</c:v>
                </c:pt>
                <c:pt idx="1356">
                  <c:v>1.6969999999999999E-3</c:v>
                </c:pt>
                <c:pt idx="1357">
                  <c:v>1.7179999999999999E-3</c:v>
                </c:pt>
                <c:pt idx="1358">
                  <c:v>1.74E-3</c:v>
                </c:pt>
                <c:pt idx="1359">
                  <c:v>1.7639999999999999E-3</c:v>
                </c:pt>
                <c:pt idx="1360">
                  <c:v>1.712E-3</c:v>
                </c:pt>
                <c:pt idx="1361">
                  <c:v>1.6620000000000001E-3</c:v>
                </c:pt>
                <c:pt idx="1362">
                  <c:v>1.6119999999999999E-3</c:v>
                </c:pt>
                <c:pt idx="1363">
                  <c:v>1.565E-3</c:v>
                </c:pt>
                <c:pt idx="1364">
                  <c:v>1.519E-3</c:v>
                </c:pt>
                <c:pt idx="1365">
                  <c:v>1.474E-3</c:v>
                </c:pt>
                <c:pt idx="1366">
                  <c:v>1.431E-3</c:v>
                </c:pt>
                <c:pt idx="1367">
                  <c:v>1.389E-3</c:v>
                </c:pt>
                <c:pt idx="1368">
                  <c:v>1.3489999999999999E-3</c:v>
                </c:pt>
                <c:pt idx="1369">
                  <c:v>1.31E-3</c:v>
                </c:pt>
                <c:pt idx="1370">
                  <c:v>1.273E-3</c:v>
                </c:pt>
                <c:pt idx="1371">
                  <c:v>1.237E-3</c:v>
                </c:pt>
                <c:pt idx="1372">
                  <c:v>1.2030000000000001E-3</c:v>
                </c:pt>
                <c:pt idx="1373">
                  <c:v>1.17E-3</c:v>
                </c:pt>
                <c:pt idx="1374">
                  <c:v>1.1379999999999999E-3</c:v>
                </c:pt>
                <c:pt idx="1375">
                  <c:v>1.109E-3</c:v>
                </c:pt>
                <c:pt idx="1376">
                  <c:v>1.08E-3</c:v>
                </c:pt>
                <c:pt idx="1377">
                  <c:v>1.0529999999999999E-3</c:v>
                </c:pt>
                <c:pt idx="1378">
                  <c:v>1.0280000000000001E-3</c:v>
                </c:pt>
                <c:pt idx="1379">
                  <c:v>1.0039999999999999E-3</c:v>
                </c:pt>
                <c:pt idx="1380">
                  <c:v>9.810000000000001E-4</c:v>
                </c:pt>
                <c:pt idx="1381">
                  <c:v>9.6000000000000002E-4</c:v>
                </c:pt>
                <c:pt idx="1382">
                  <c:v>9.41E-4</c:v>
                </c:pt>
                <c:pt idx="1383">
                  <c:v>9.2299999999999999E-4</c:v>
                </c:pt>
                <c:pt idx="1384">
                  <c:v>9.0600000000000001E-4</c:v>
                </c:pt>
                <c:pt idx="1385">
                  <c:v>8.9099999999999997E-4</c:v>
                </c:pt>
                <c:pt idx="1386">
                  <c:v>8.7799999999999998E-4</c:v>
                </c:pt>
                <c:pt idx="1387">
                  <c:v>8.6600000000000002E-4</c:v>
                </c:pt>
                <c:pt idx="1388">
                  <c:v>8.5499999999999997E-4</c:v>
                </c:pt>
                <c:pt idx="1389">
                  <c:v>8.4599999999999996E-4</c:v>
                </c:pt>
                <c:pt idx="1390">
                  <c:v>8.3799999999999999E-4</c:v>
                </c:pt>
                <c:pt idx="1391">
                  <c:v>8.3199999999999995E-4</c:v>
                </c:pt>
                <c:pt idx="1392">
                  <c:v>8.2799999999999996E-4</c:v>
                </c:pt>
                <c:pt idx="1393">
                  <c:v>8.25E-4</c:v>
                </c:pt>
                <c:pt idx="1394">
                  <c:v>8.2299999999999995E-4</c:v>
                </c:pt>
                <c:pt idx="1395">
                  <c:v>8.2299999999999995E-4</c:v>
                </c:pt>
                <c:pt idx="1396">
                  <c:v>8.2399999999999997E-4</c:v>
                </c:pt>
                <c:pt idx="1397">
                  <c:v>8.2700000000000004E-4</c:v>
                </c:pt>
                <c:pt idx="1398">
                  <c:v>8.3100000000000003E-4</c:v>
                </c:pt>
                <c:pt idx="1399">
                  <c:v>8.3699999999999996E-4</c:v>
                </c:pt>
                <c:pt idx="1400">
                  <c:v>8.4400000000000002E-4</c:v>
                </c:pt>
                <c:pt idx="1401">
                  <c:v>8.5300000000000003E-4</c:v>
                </c:pt>
                <c:pt idx="1402">
                  <c:v>8.6300000000000005E-4</c:v>
                </c:pt>
                <c:pt idx="1403">
                  <c:v>8.7399999999999999E-4</c:v>
                </c:pt>
                <c:pt idx="1404">
                  <c:v>8.8800000000000001E-4</c:v>
                </c:pt>
                <c:pt idx="1405">
                  <c:v>9.0200000000000002E-4</c:v>
                </c:pt>
                <c:pt idx="1406">
                  <c:v>9.1799999999999998E-4</c:v>
                </c:pt>
                <c:pt idx="1407">
                  <c:v>9.3599999999999998E-4</c:v>
                </c:pt>
                <c:pt idx="1408">
                  <c:v>9.5500000000000001E-4</c:v>
                </c:pt>
                <c:pt idx="1409">
                  <c:v>9.7499999999999996E-4</c:v>
                </c:pt>
                <c:pt idx="1410">
                  <c:v>9.9799999999999997E-4</c:v>
                </c:pt>
                <c:pt idx="1411">
                  <c:v>1.021E-3</c:v>
                </c:pt>
                <c:pt idx="1412">
                  <c:v>1.0460000000000001E-3</c:v>
                </c:pt>
                <c:pt idx="1413">
                  <c:v>1.073E-3</c:v>
                </c:pt>
                <c:pt idx="1414">
                  <c:v>1.101E-3</c:v>
                </c:pt>
                <c:pt idx="1415">
                  <c:v>1.1299999999999999E-3</c:v>
                </c:pt>
                <c:pt idx="1416">
                  <c:v>1.1609999999999999E-3</c:v>
                </c:pt>
                <c:pt idx="1417">
                  <c:v>1.193E-3</c:v>
                </c:pt>
                <c:pt idx="1418">
                  <c:v>1.227E-3</c:v>
                </c:pt>
                <c:pt idx="1419">
                  <c:v>1.263E-3</c:v>
                </c:pt>
                <c:pt idx="1420">
                  <c:v>1.2999999999999999E-3</c:v>
                </c:pt>
                <c:pt idx="1421">
                  <c:v>1.338E-3</c:v>
                </c:pt>
                <c:pt idx="1422">
                  <c:v>1.3780000000000001E-3</c:v>
                </c:pt>
                <c:pt idx="1423">
                  <c:v>1.4189999999999999E-3</c:v>
                </c:pt>
                <c:pt idx="1424">
                  <c:v>1.462E-3</c:v>
                </c:pt>
                <c:pt idx="1425">
                  <c:v>1.506E-3</c:v>
                </c:pt>
                <c:pt idx="1426">
                  <c:v>1.552E-3</c:v>
                </c:pt>
                <c:pt idx="1427">
                  <c:v>1.5989999999999999E-3</c:v>
                </c:pt>
                <c:pt idx="1428">
                  <c:v>1.5499999999999999E-3</c:v>
                </c:pt>
                <c:pt idx="1429">
                  <c:v>1.5009999999999999E-3</c:v>
                </c:pt>
                <c:pt idx="1430">
                  <c:v>1.4549999999999999E-3</c:v>
                </c:pt>
                <c:pt idx="1431">
                  <c:v>1.4090000000000001E-3</c:v>
                </c:pt>
                <c:pt idx="1432">
                  <c:v>1.366E-3</c:v>
                </c:pt>
                <c:pt idx="1433">
                  <c:v>1.323E-3</c:v>
                </c:pt>
                <c:pt idx="1434">
                  <c:v>1.2830000000000001E-3</c:v>
                </c:pt>
                <c:pt idx="1435">
                  <c:v>1.243E-3</c:v>
                </c:pt>
                <c:pt idx="1436">
                  <c:v>1.2049999999999999E-3</c:v>
                </c:pt>
                <c:pt idx="1437">
                  <c:v>1.1689999999999999E-3</c:v>
                </c:pt>
                <c:pt idx="1438">
                  <c:v>1.134E-3</c:v>
                </c:pt>
                <c:pt idx="1439">
                  <c:v>1.101E-3</c:v>
                </c:pt>
                <c:pt idx="1440">
                  <c:v>1.0690000000000001E-3</c:v>
                </c:pt>
                <c:pt idx="1441">
                  <c:v>1.039E-3</c:v>
                </c:pt>
                <c:pt idx="1442">
                  <c:v>1.01E-3</c:v>
                </c:pt>
                <c:pt idx="1443">
                  <c:v>9.8200000000000002E-4</c:v>
                </c:pt>
                <c:pt idx="1444">
                  <c:v>9.5600000000000004E-4</c:v>
                </c:pt>
                <c:pt idx="1445">
                  <c:v>9.3199999999999999E-4</c:v>
                </c:pt>
                <c:pt idx="1446">
                  <c:v>9.0899999999999998E-4</c:v>
                </c:pt>
                <c:pt idx="1447">
                  <c:v>8.8699999999999998E-4</c:v>
                </c:pt>
                <c:pt idx="1448">
                  <c:v>8.6700000000000004E-4</c:v>
                </c:pt>
                <c:pt idx="1449">
                  <c:v>8.4900000000000004E-4</c:v>
                </c:pt>
                <c:pt idx="1450">
                  <c:v>8.3199999999999995E-4</c:v>
                </c:pt>
                <c:pt idx="1451">
                  <c:v>8.1599999999999999E-4</c:v>
                </c:pt>
                <c:pt idx="1452">
                  <c:v>8.0199999999999998E-4</c:v>
                </c:pt>
                <c:pt idx="1453">
                  <c:v>7.8899999999999999E-4</c:v>
                </c:pt>
                <c:pt idx="1454">
                  <c:v>7.7800000000000005E-4</c:v>
                </c:pt>
                <c:pt idx="1455">
                  <c:v>7.6900000000000004E-4</c:v>
                </c:pt>
                <c:pt idx="1456">
                  <c:v>7.6000000000000004E-4</c:v>
                </c:pt>
                <c:pt idx="1457">
                  <c:v>7.54E-4</c:v>
                </c:pt>
                <c:pt idx="1458">
                  <c:v>7.4899999999999999E-4</c:v>
                </c:pt>
                <c:pt idx="1459">
                  <c:v>7.45E-4</c:v>
                </c:pt>
                <c:pt idx="1460">
                  <c:v>7.4299999999999995E-4</c:v>
                </c:pt>
                <c:pt idx="1461">
                  <c:v>7.4200000000000004E-4</c:v>
                </c:pt>
                <c:pt idx="1462">
                  <c:v>7.4299999999999995E-4</c:v>
                </c:pt>
                <c:pt idx="1463">
                  <c:v>7.45E-4</c:v>
                </c:pt>
                <c:pt idx="1464">
                  <c:v>7.4899999999999999E-4</c:v>
                </c:pt>
                <c:pt idx="1465">
                  <c:v>7.54E-4</c:v>
                </c:pt>
                <c:pt idx="1466">
                  <c:v>7.6099999999999996E-4</c:v>
                </c:pt>
                <c:pt idx="1467">
                  <c:v>7.6900000000000004E-4</c:v>
                </c:pt>
                <c:pt idx="1468">
                  <c:v>7.7800000000000005E-4</c:v>
                </c:pt>
                <c:pt idx="1469">
                  <c:v>7.8899999999999999E-4</c:v>
                </c:pt>
                <c:pt idx="1470">
                  <c:v>8.0199999999999998E-4</c:v>
                </c:pt>
                <c:pt idx="1471">
                  <c:v>8.1599999999999999E-4</c:v>
                </c:pt>
                <c:pt idx="1472">
                  <c:v>8.3199999999999995E-4</c:v>
                </c:pt>
                <c:pt idx="1473">
                  <c:v>8.4900000000000004E-4</c:v>
                </c:pt>
                <c:pt idx="1474">
                  <c:v>8.6700000000000004E-4</c:v>
                </c:pt>
                <c:pt idx="1475">
                  <c:v>8.8699999999999998E-4</c:v>
                </c:pt>
                <c:pt idx="1476">
                  <c:v>9.0899999999999998E-4</c:v>
                </c:pt>
                <c:pt idx="1477">
                  <c:v>9.3199999999999999E-4</c:v>
                </c:pt>
                <c:pt idx="1478">
                  <c:v>9.5600000000000004E-4</c:v>
                </c:pt>
                <c:pt idx="1479">
                  <c:v>9.8200000000000002E-4</c:v>
                </c:pt>
                <c:pt idx="1480">
                  <c:v>1.01E-3</c:v>
                </c:pt>
                <c:pt idx="1481">
                  <c:v>1.039E-3</c:v>
                </c:pt>
                <c:pt idx="1482">
                  <c:v>1.0690000000000001E-3</c:v>
                </c:pt>
                <c:pt idx="1483">
                  <c:v>1.101E-3</c:v>
                </c:pt>
                <c:pt idx="1484">
                  <c:v>1.134E-3</c:v>
                </c:pt>
                <c:pt idx="1485">
                  <c:v>1.1689999999999999E-3</c:v>
                </c:pt>
                <c:pt idx="1486">
                  <c:v>1.2049999999999999E-3</c:v>
                </c:pt>
                <c:pt idx="1487">
                  <c:v>1.243E-3</c:v>
                </c:pt>
                <c:pt idx="1488">
                  <c:v>1.2830000000000001E-3</c:v>
                </c:pt>
                <c:pt idx="1489">
                  <c:v>1.323E-3</c:v>
                </c:pt>
                <c:pt idx="1490">
                  <c:v>1.366E-3</c:v>
                </c:pt>
                <c:pt idx="1491">
                  <c:v>1.4090000000000001E-3</c:v>
                </c:pt>
                <c:pt idx="1492">
                  <c:v>1.4549999999999999E-3</c:v>
                </c:pt>
                <c:pt idx="1493">
                  <c:v>1.5009999999999999E-3</c:v>
                </c:pt>
                <c:pt idx="1494">
                  <c:v>1.5499999999999999E-3</c:v>
                </c:pt>
                <c:pt idx="1495">
                  <c:v>1.5989999999999999E-3</c:v>
                </c:pt>
                <c:pt idx="1496">
                  <c:v>1.5499999999999999E-3</c:v>
                </c:pt>
                <c:pt idx="1497">
                  <c:v>1.5009999999999999E-3</c:v>
                </c:pt>
                <c:pt idx="1498">
                  <c:v>1.4549999999999999E-3</c:v>
                </c:pt>
                <c:pt idx="1499">
                  <c:v>1.4090000000000001E-3</c:v>
                </c:pt>
                <c:pt idx="1500">
                  <c:v>1.366E-3</c:v>
                </c:pt>
                <c:pt idx="1501">
                  <c:v>1.323E-3</c:v>
                </c:pt>
                <c:pt idx="1502">
                  <c:v>1.2830000000000001E-3</c:v>
                </c:pt>
                <c:pt idx="1503">
                  <c:v>1.243E-3</c:v>
                </c:pt>
                <c:pt idx="1504">
                  <c:v>1.2049999999999999E-3</c:v>
                </c:pt>
                <c:pt idx="1505">
                  <c:v>1.1689999999999999E-3</c:v>
                </c:pt>
                <c:pt idx="1506">
                  <c:v>1.134E-3</c:v>
                </c:pt>
                <c:pt idx="1507">
                  <c:v>1.101E-3</c:v>
                </c:pt>
                <c:pt idx="1508">
                  <c:v>1.0690000000000001E-3</c:v>
                </c:pt>
                <c:pt idx="1509">
                  <c:v>1.039E-3</c:v>
                </c:pt>
                <c:pt idx="1510">
                  <c:v>1.01E-3</c:v>
                </c:pt>
                <c:pt idx="1511">
                  <c:v>9.8200000000000002E-4</c:v>
                </c:pt>
                <c:pt idx="1512">
                  <c:v>9.5600000000000004E-4</c:v>
                </c:pt>
                <c:pt idx="1513">
                  <c:v>9.3199999999999999E-4</c:v>
                </c:pt>
                <c:pt idx="1514">
                  <c:v>9.0899999999999998E-4</c:v>
                </c:pt>
                <c:pt idx="1515">
                  <c:v>8.8699999999999998E-4</c:v>
                </c:pt>
                <c:pt idx="1516">
                  <c:v>8.6700000000000004E-4</c:v>
                </c:pt>
                <c:pt idx="1517">
                  <c:v>8.4900000000000004E-4</c:v>
                </c:pt>
                <c:pt idx="1518">
                  <c:v>8.3199999999999995E-4</c:v>
                </c:pt>
                <c:pt idx="1519">
                  <c:v>8.1599999999999999E-4</c:v>
                </c:pt>
                <c:pt idx="1520">
                  <c:v>8.0199999999999998E-4</c:v>
                </c:pt>
                <c:pt idx="1521">
                  <c:v>7.8899999999999999E-4</c:v>
                </c:pt>
                <c:pt idx="1522">
                  <c:v>7.7800000000000005E-4</c:v>
                </c:pt>
                <c:pt idx="1523">
                  <c:v>7.6900000000000004E-4</c:v>
                </c:pt>
                <c:pt idx="1524">
                  <c:v>7.6099999999999996E-4</c:v>
                </c:pt>
                <c:pt idx="1525">
                  <c:v>7.54E-4</c:v>
                </c:pt>
                <c:pt idx="1526">
                  <c:v>7.4899999999999999E-4</c:v>
                </c:pt>
                <c:pt idx="1527">
                  <c:v>7.45E-4</c:v>
                </c:pt>
                <c:pt idx="1528">
                  <c:v>7.4299999999999995E-4</c:v>
                </c:pt>
                <c:pt idx="1529">
                  <c:v>7.4200000000000004E-4</c:v>
                </c:pt>
                <c:pt idx="1530">
                  <c:v>7.4299999999999995E-4</c:v>
                </c:pt>
                <c:pt idx="1531">
                  <c:v>7.45E-4</c:v>
                </c:pt>
                <c:pt idx="1532">
                  <c:v>7.4899999999999999E-4</c:v>
                </c:pt>
                <c:pt idx="1533">
                  <c:v>7.54E-4</c:v>
                </c:pt>
                <c:pt idx="1534">
                  <c:v>7.6099999999999996E-4</c:v>
                </c:pt>
                <c:pt idx="1535">
                  <c:v>7.6900000000000004E-4</c:v>
                </c:pt>
                <c:pt idx="1536">
                  <c:v>7.7800000000000005E-4</c:v>
                </c:pt>
                <c:pt idx="1537">
                  <c:v>7.8899999999999999E-4</c:v>
                </c:pt>
                <c:pt idx="1538">
                  <c:v>8.0199999999999998E-4</c:v>
                </c:pt>
                <c:pt idx="1539">
                  <c:v>8.1599999999999999E-4</c:v>
                </c:pt>
                <c:pt idx="1540">
                  <c:v>8.3199999999999995E-4</c:v>
                </c:pt>
                <c:pt idx="1541">
                  <c:v>8.4900000000000004E-4</c:v>
                </c:pt>
                <c:pt idx="1542">
                  <c:v>8.6700000000000004E-4</c:v>
                </c:pt>
                <c:pt idx="1543">
                  <c:v>8.8699999999999998E-4</c:v>
                </c:pt>
                <c:pt idx="1544">
                  <c:v>9.0899999999999998E-4</c:v>
                </c:pt>
                <c:pt idx="1545">
                  <c:v>9.3199999999999999E-4</c:v>
                </c:pt>
                <c:pt idx="1546">
                  <c:v>9.5600000000000004E-4</c:v>
                </c:pt>
                <c:pt idx="1547">
                  <c:v>9.8200000000000002E-4</c:v>
                </c:pt>
                <c:pt idx="1548">
                  <c:v>1.01E-3</c:v>
                </c:pt>
                <c:pt idx="1549">
                  <c:v>1.039E-3</c:v>
                </c:pt>
                <c:pt idx="1550">
                  <c:v>1.0690000000000001E-3</c:v>
                </c:pt>
                <c:pt idx="1551">
                  <c:v>1.101E-3</c:v>
                </c:pt>
                <c:pt idx="1552">
                  <c:v>1.134E-3</c:v>
                </c:pt>
                <c:pt idx="1553">
                  <c:v>1.1689999999999999E-3</c:v>
                </c:pt>
                <c:pt idx="1554">
                  <c:v>1.2049999999999999E-3</c:v>
                </c:pt>
                <c:pt idx="1555">
                  <c:v>1.243E-3</c:v>
                </c:pt>
                <c:pt idx="1556">
                  <c:v>1.2830000000000001E-3</c:v>
                </c:pt>
                <c:pt idx="1557">
                  <c:v>1.323E-3</c:v>
                </c:pt>
                <c:pt idx="1558">
                  <c:v>1.366E-3</c:v>
                </c:pt>
                <c:pt idx="1559">
                  <c:v>1.4090000000000001E-3</c:v>
                </c:pt>
                <c:pt idx="1560">
                  <c:v>1.4549999999999999E-3</c:v>
                </c:pt>
                <c:pt idx="1561">
                  <c:v>1.5009999999999999E-3</c:v>
                </c:pt>
                <c:pt idx="1562">
                  <c:v>1.5499999999999999E-3</c:v>
                </c:pt>
                <c:pt idx="1563">
                  <c:v>1.5989999999999999E-3</c:v>
                </c:pt>
                <c:pt idx="1564">
                  <c:v>1.5499999999999999E-3</c:v>
                </c:pt>
                <c:pt idx="1565">
                  <c:v>1.5009999999999999E-3</c:v>
                </c:pt>
                <c:pt idx="1566">
                  <c:v>1.4549999999999999E-3</c:v>
                </c:pt>
                <c:pt idx="1567">
                  <c:v>1.4090000000000001E-3</c:v>
                </c:pt>
                <c:pt idx="1568">
                  <c:v>1.366E-3</c:v>
                </c:pt>
                <c:pt idx="1569">
                  <c:v>1.323E-3</c:v>
                </c:pt>
                <c:pt idx="1570">
                  <c:v>1.2830000000000001E-3</c:v>
                </c:pt>
                <c:pt idx="1571">
                  <c:v>1.243E-3</c:v>
                </c:pt>
                <c:pt idx="1572">
                  <c:v>1.2049999999999999E-3</c:v>
                </c:pt>
                <c:pt idx="1573">
                  <c:v>1.1689999999999999E-3</c:v>
                </c:pt>
                <c:pt idx="1574">
                  <c:v>1.134E-3</c:v>
                </c:pt>
                <c:pt idx="1575">
                  <c:v>1.101E-3</c:v>
                </c:pt>
                <c:pt idx="1576">
                  <c:v>1.0690000000000001E-3</c:v>
                </c:pt>
                <c:pt idx="1577">
                  <c:v>1.039E-3</c:v>
                </c:pt>
                <c:pt idx="1578">
                  <c:v>1.01E-3</c:v>
                </c:pt>
                <c:pt idx="1579">
                  <c:v>9.8200000000000002E-4</c:v>
                </c:pt>
                <c:pt idx="1580">
                  <c:v>9.5600000000000004E-4</c:v>
                </c:pt>
                <c:pt idx="1581">
                  <c:v>9.3199999999999999E-4</c:v>
                </c:pt>
                <c:pt idx="1582">
                  <c:v>9.0899999999999998E-4</c:v>
                </c:pt>
                <c:pt idx="1583">
                  <c:v>8.8699999999999998E-4</c:v>
                </c:pt>
                <c:pt idx="1584">
                  <c:v>8.6700000000000004E-4</c:v>
                </c:pt>
                <c:pt idx="1585">
                  <c:v>8.4900000000000004E-4</c:v>
                </c:pt>
                <c:pt idx="1586">
                  <c:v>8.3199999999999995E-4</c:v>
                </c:pt>
                <c:pt idx="1587">
                  <c:v>8.1599999999999999E-4</c:v>
                </c:pt>
                <c:pt idx="1588">
                  <c:v>8.0199999999999998E-4</c:v>
                </c:pt>
                <c:pt idx="1589">
                  <c:v>7.8899999999999999E-4</c:v>
                </c:pt>
                <c:pt idx="1590">
                  <c:v>7.7800000000000005E-4</c:v>
                </c:pt>
                <c:pt idx="1591">
                  <c:v>7.6900000000000004E-4</c:v>
                </c:pt>
                <c:pt idx="1592">
                  <c:v>7.6099999999999996E-4</c:v>
                </c:pt>
                <c:pt idx="1593">
                  <c:v>7.54E-4</c:v>
                </c:pt>
                <c:pt idx="1594">
                  <c:v>7.4899999999999999E-4</c:v>
                </c:pt>
                <c:pt idx="1595">
                  <c:v>7.45E-4</c:v>
                </c:pt>
                <c:pt idx="1596">
                  <c:v>7.4299999999999995E-4</c:v>
                </c:pt>
                <c:pt idx="1597">
                  <c:v>7.4200000000000004E-4</c:v>
                </c:pt>
                <c:pt idx="1598">
                  <c:v>7.4299999999999995E-4</c:v>
                </c:pt>
                <c:pt idx="1599">
                  <c:v>7.45E-4</c:v>
                </c:pt>
                <c:pt idx="1600">
                  <c:v>7.4899999999999999E-4</c:v>
                </c:pt>
                <c:pt idx="1601">
                  <c:v>7.54E-4</c:v>
                </c:pt>
                <c:pt idx="1602">
                  <c:v>7.6099999999999996E-4</c:v>
                </c:pt>
                <c:pt idx="1603">
                  <c:v>7.6900000000000004E-4</c:v>
                </c:pt>
                <c:pt idx="1604">
                  <c:v>7.7800000000000005E-4</c:v>
                </c:pt>
                <c:pt idx="1605">
                  <c:v>7.8899999999999999E-4</c:v>
                </c:pt>
                <c:pt idx="1606">
                  <c:v>8.0199999999999998E-4</c:v>
                </c:pt>
                <c:pt idx="1607">
                  <c:v>8.1599999999999999E-4</c:v>
                </c:pt>
                <c:pt idx="1608">
                  <c:v>8.3199999999999995E-4</c:v>
                </c:pt>
                <c:pt idx="1609">
                  <c:v>8.4900000000000004E-4</c:v>
                </c:pt>
                <c:pt idx="1610">
                  <c:v>8.6700000000000004E-4</c:v>
                </c:pt>
                <c:pt idx="1611">
                  <c:v>8.8699999999999998E-4</c:v>
                </c:pt>
                <c:pt idx="1612">
                  <c:v>9.0899999999999998E-4</c:v>
                </c:pt>
                <c:pt idx="1613">
                  <c:v>9.3199999999999999E-4</c:v>
                </c:pt>
                <c:pt idx="1614">
                  <c:v>9.5600000000000004E-4</c:v>
                </c:pt>
                <c:pt idx="1615">
                  <c:v>9.8200000000000002E-4</c:v>
                </c:pt>
                <c:pt idx="1616">
                  <c:v>1.01E-3</c:v>
                </c:pt>
                <c:pt idx="1617">
                  <c:v>1.039E-3</c:v>
                </c:pt>
                <c:pt idx="1618">
                  <c:v>1.0690000000000001E-3</c:v>
                </c:pt>
                <c:pt idx="1619">
                  <c:v>1.101E-3</c:v>
                </c:pt>
                <c:pt idx="1620">
                  <c:v>1.134E-3</c:v>
                </c:pt>
                <c:pt idx="1621">
                  <c:v>1.1689999999999999E-3</c:v>
                </c:pt>
                <c:pt idx="1622">
                  <c:v>1.2049999999999999E-3</c:v>
                </c:pt>
                <c:pt idx="1623">
                  <c:v>1.243E-3</c:v>
                </c:pt>
                <c:pt idx="1624">
                  <c:v>1.2830000000000001E-3</c:v>
                </c:pt>
                <c:pt idx="1625">
                  <c:v>1.323E-3</c:v>
                </c:pt>
                <c:pt idx="1626">
                  <c:v>1.366E-3</c:v>
                </c:pt>
                <c:pt idx="1627">
                  <c:v>1.4090000000000001E-3</c:v>
                </c:pt>
                <c:pt idx="1628">
                  <c:v>1.4549999999999999E-3</c:v>
                </c:pt>
                <c:pt idx="1629">
                  <c:v>1.5009999999999999E-3</c:v>
                </c:pt>
                <c:pt idx="1630">
                  <c:v>1.5499999999999999E-3</c:v>
                </c:pt>
                <c:pt idx="1631">
                  <c:v>1.5989999999999999E-3</c:v>
                </c:pt>
                <c:pt idx="1632">
                  <c:v>1.5499999999999999E-3</c:v>
                </c:pt>
                <c:pt idx="1633">
                  <c:v>1.5009999999999999E-3</c:v>
                </c:pt>
                <c:pt idx="1634">
                  <c:v>1.4549999999999999E-3</c:v>
                </c:pt>
                <c:pt idx="1635">
                  <c:v>1.4090000000000001E-3</c:v>
                </c:pt>
                <c:pt idx="1636">
                  <c:v>1.366E-3</c:v>
                </c:pt>
                <c:pt idx="1637">
                  <c:v>1.323E-3</c:v>
                </c:pt>
                <c:pt idx="1638">
                  <c:v>1.2830000000000001E-3</c:v>
                </c:pt>
                <c:pt idx="1639">
                  <c:v>1.243E-3</c:v>
                </c:pt>
                <c:pt idx="1640">
                  <c:v>1.2049999999999999E-3</c:v>
                </c:pt>
                <c:pt idx="1641">
                  <c:v>1.1689999999999999E-3</c:v>
                </c:pt>
                <c:pt idx="1642">
                  <c:v>1.134E-3</c:v>
                </c:pt>
                <c:pt idx="1643">
                  <c:v>1.101E-3</c:v>
                </c:pt>
                <c:pt idx="1644">
                  <c:v>1.0690000000000001E-3</c:v>
                </c:pt>
                <c:pt idx="1645">
                  <c:v>1.039E-3</c:v>
                </c:pt>
                <c:pt idx="1646">
                  <c:v>1.01E-3</c:v>
                </c:pt>
                <c:pt idx="1647">
                  <c:v>9.8200000000000002E-4</c:v>
                </c:pt>
                <c:pt idx="1648">
                  <c:v>9.5600000000000004E-4</c:v>
                </c:pt>
                <c:pt idx="1649">
                  <c:v>9.3199999999999999E-4</c:v>
                </c:pt>
                <c:pt idx="1650">
                  <c:v>9.0899999999999998E-4</c:v>
                </c:pt>
                <c:pt idx="1651">
                  <c:v>8.8699999999999998E-4</c:v>
                </c:pt>
                <c:pt idx="1652">
                  <c:v>8.6700000000000004E-4</c:v>
                </c:pt>
                <c:pt idx="1653">
                  <c:v>8.4900000000000004E-4</c:v>
                </c:pt>
                <c:pt idx="1654">
                  <c:v>8.3199999999999995E-4</c:v>
                </c:pt>
                <c:pt idx="1655">
                  <c:v>8.1599999999999999E-4</c:v>
                </c:pt>
                <c:pt idx="1656">
                  <c:v>8.0199999999999998E-4</c:v>
                </c:pt>
                <c:pt idx="1657">
                  <c:v>7.8899999999999999E-4</c:v>
                </c:pt>
                <c:pt idx="1658">
                  <c:v>7.7800000000000005E-4</c:v>
                </c:pt>
                <c:pt idx="1659">
                  <c:v>7.6900000000000004E-4</c:v>
                </c:pt>
                <c:pt idx="1660">
                  <c:v>7.6000000000000004E-4</c:v>
                </c:pt>
                <c:pt idx="1661">
                  <c:v>7.54E-4</c:v>
                </c:pt>
                <c:pt idx="1662">
                  <c:v>7.4899999999999999E-4</c:v>
                </c:pt>
                <c:pt idx="1663">
                  <c:v>7.45E-4</c:v>
                </c:pt>
                <c:pt idx="1664">
                  <c:v>7.4299999999999995E-4</c:v>
                </c:pt>
                <c:pt idx="1665">
                  <c:v>7.4200000000000004E-4</c:v>
                </c:pt>
                <c:pt idx="1666">
                  <c:v>7.4299999999999995E-4</c:v>
                </c:pt>
                <c:pt idx="1667">
                  <c:v>7.45E-4</c:v>
                </c:pt>
                <c:pt idx="1668">
                  <c:v>7.4899999999999999E-4</c:v>
                </c:pt>
                <c:pt idx="1669">
                  <c:v>7.54E-4</c:v>
                </c:pt>
                <c:pt idx="1670">
                  <c:v>7.6000000000000004E-4</c:v>
                </c:pt>
                <c:pt idx="1671">
                  <c:v>7.6900000000000004E-4</c:v>
                </c:pt>
                <c:pt idx="1672">
                  <c:v>7.7800000000000005E-4</c:v>
                </c:pt>
                <c:pt idx="1673">
                  <c:v>7.8899999999999999E-4</c:v>
                </c:pt>
                <c:pt idx="1674">
                  <c:v>8.0199999999999998E-4</c:v>
                </c:pt>
                <c:pt idx="1675">
                  <c:v>8.1599999999999999E-4</c:v>
                </c:pt>
                <c:pt idx="1676">
                  <c:v>8.3199999999999995E-4</c:v>
                </c:pt>
                <c:pt idx="1677">
                  <c:v>8.4900000000000004E-4</c:v>
                </c:pt>
                <c:pt idx="1678">
                  <c:v>8.6700000000000004E-4</c:v>
                </c:pt>
                <c:pt idx="1679">
                  <c:v>8.8699999999999998E-4</c:v>
                </c:pt>
                <c:pt idx="1680">
                  <c:v>9.0899999999999998E-4</c:v>
                </c:pt>
                <c:pt idx="1681">
                  <c:v>9.3199999999999999E-4</c:v>
                </c:pt>
                <c:pt idx="1682">
                  <c:v>9.5600000000000004E-4</c:v>
                </c:pt>
                <c:pt idx="1683">
                  <c:v>9.8200000000000002E-4</c:v>
                </c:pt>
                <c:pt idx="1684">
                  <c:v>1.01E-3</c:v>
                </c:pt>
                <c:pt idx="1685">
                  <c:v>1.039E-3</c:v>
                </c:pt>
                <c:pt idx="1686">
                  <c:v>1.0690000000000001E-3</c:v>
                </c:pt>
                <c:pt idx="1687">
                  <c:v>1.101E-3</c:v>
                </c:pt>
                <c:pt idx="1688">
                  <c:v>1.134E-3</c:v>
                </c:pt>
                <c:pt idx="1689">
                  <c:v>1.1689999999999999E-3</c:v>
                </c:pt>
                <c:pt idx="1690">
                  <c:v>1.2049999999999999E-3</c:v>
                </c:pt>
                <c:pt idx="1691">
                  <c:v>1.243E-3</c:v>
                </c:pt>
                <c:pt idx="1692">
                  <c:v>1.2830000000000001E-3</c:v>
                </c:pt>
                <c:pt idx="1693">
                  <c:v>1.323E-3</c:v>
                </c:pt>
                <c:pt idx="1694">
                  <c:v>1.366E-3</c:v>
                </c:pt>
                <c:pt idx="1695">
                  <c:v>1.4090000000000001E-3</c:v>
                </c:pt>
                <c:pt idx="1696">
                  <c:v>1.4549999999999999E-3</c:v>
                </c:pt>
                <c:pt idx="1697">
                  <c:v>1.5009999999999999E-3</c:v>
                </c:pt>
                <c:pt idx="1698">
                  <c:v>1.5499999999999999E-3</c:v>
                </c:pt>
                <c:pt idx="1699">
                  <c:v>1.5989999999999999E-3</c:v>
                </c:pt>
                <c:pt idx="1700">
                  <c:v>1.5499999999999999E-3</c:v>
                </c:pt>
                <c:pt idx="1701">
                  <c:v>1.5009999999999999E-3</c:v>
                </c:pt>
                <c:pt idx="1702">
                  <c:v>1.4549999999999999E-3</c:v>
                </c:pt>
                <c:pt idx="1703">
                  <c:v>1.4090000000000001E-3</c:v>
                </c:pt>
                <c:pt idx="1704">
                  <c:v>1.366E-3</c:v>
                </c:pt>
                <c:pt idx="1705">
                  <c:v>1.323E-3</c:v>
                </c:pt>
                <c:pt idx="1706">
                  <c:v>1.2830000000000001E-3</c:v>
                </c:pt>
                <c:pt idx="1707">
                  <c:v>1.243E-3</c:v>
                </c:pt>
                <c:pt idx="1708">
                  <c:v>1.2049999999999999E-3</c:v>
                </c:pt>
                <c:pt idx="1709">
                  <c:v>1.1689999999999999E-3</c:v>
                </c:pt>
                <c:pt idx="1710">
                  <c:v>1.134E-3</c:v>
                </c:pt>
                <c:pt idx="1711">
                  <c:v>1.101E-3</c:v>
                </c:pt>
                <c:pt idx="1712">
                  <c:v>1.0690000000000001E-3</c:v>
                </c:pt>
                <c:pt idx="1713">
                  <c:v>1.039E-3</c:v>
                </c:pt>
                <c:pt idx="1714">
                  <c:v>1.01E-3</c:v>
                </c:pt>
                <c:pt idx="1715">
                  <c:v>9.8200000000000002E-4</c:v>
                </c:pt>
                <c:pt idx="1716">
                  <c:v>9.5600000000000004E-4</c:v>
                </c:pt>
                <c:pt idx="1717">
                  <c:v>9.3199999999999999E-4</c:v>
                </c:pt>
                <c:pt idx="1718">
                  <c:v>9.0899999999999998E-4</c:v>
                </c:pt>
                <c:pt idx="1719">
                  <c:v>8.8699999999999998E-4</c:v>
                </c:pt>
                <c:pt idx="1720">
                  <c:v>8.6700000000000004E-4</c:v>
                </c:pt>
                <c:pt idx="1721">
                  <c:v>8.4900000000000004E-4</c:v>
                </c:pt>
                <c:pt idx="1722">
                  <c:v>8.3199999999999995E-4</c:v>
                </c:pt>
                <c:pt idx="1723">
                  <c:v>8.1599999999999999E-4</c:v>
                </c:pt>
                <c:pt idx="1724">
                  <c:v>8.0199999999999998E-4</c:v>
                </c:pt>
                <c:pt idx="1725">
                  <c:v>7.8899999999999999E-4</c:v>
                </c:pt>
                <c:pt idx="1726">
                  <c:v>7.7800000000000005E-4</c:v>
                </c:pt>
                <c:pt idx="1727">
                  <c:v>7.6900000000000004E-4</c:v>
                </c:pt>
                <c:pt idx="1728">
                  <c:v>7.6099999999999996E-4</c:v>
                </c:pt>
                <c:pt idx="1729">
                  <c:v>7.54E-4</c:v>
                </c:pt>
                <c:pt idx="1730">
                  <c:v>7.4899999999999999E-4</c:v>
                </c:pt>
                <c:pt idx="1731">
                  <c:v>7.45E-4</c:v>
                </c:pt>
                <c:pt idx="1732">
                  <c:v>7.4299999999999995E-4</c:v>
                </c:pt>
                <c:pt idx="1733">
                  <c:v>7.4200000000000004E-4</c:v>
                </c:pt>
                <c:pt idx="1734">
                  <c:v>7.4299999999999995E-4</c:v>
                </c:pt>
                <c:pt idx="1735">
                  <c:v>7.45E-4</c:v>
                </c:pt>
                <c:pt idx="1736">
                  <c:v>7.4899999999999999E-4</c:v>
                </c:pt>
                <c:pt idx="1737">
                  <c:v>7.54E-4</c:v>
                </c:pt>
                <c:pt idx="1738">
                  <c:v>7.6099999999999996E-4</c:v>
                </c:pt>
                <c:pt idx="1739">
                  <c:v>7.6900000000000004E-4</c:v>
                </c:pt>
                <c:pt idx="1740">
                  <c:v>7.7800000000000005E-4</c:v>
                </c:pt>
                <c:pt idx="1741">
                  <c:v>7.8899999999999999E-4</c:v>
                </c:pt>
                <c:pt idx="1742">
                  <c:v>8.0199999999999998E-4</c:v>
                </c:pt>
                <c:pt idx="1743">
                  <c:v>8.1599999999999999E-4</c:v>
                </c:pt>
                <c:pt idx="1744">
                  <c:v>8.3199999999999995E-4</c:v>
                </c:pt>
                <c:pt idx="1745">
                  <c:v>8.4900000000000004E-4</c:v>
                </c:pt>
                <c:pt idx="1746">
                  <c:v>8.6700000000000004E-4</c:v>
                </c:pt>
                <c:pt idx="1747">
                  <c:v>8.8699999999999998E-4</c:v>
                </c:pt>
                <c:pt idx="1748">
                  <c:v>9.0899999999999998E-4</c:v>
                </c:pt>
                <c:pt idx="1749">
                  <c:v>9.3199999999999999E-4</c:v>
                </c:pt>
                <c:pt idx="1750">
                  <c:v>9.5600000000000004E-4</c:v>
                </c:pt>
                <c:pt idx="1751">
                  <c:v>9.8200000000000002E-4</c:v>
                </c:pt>
                <c:pt idx="1752">
                  <c:v>1.01E-3</c:v>
                </c:pt>
                <c:pt idx="1753">
                  <c:v>1.039E-3</c:v>
                </c:pt>
                <c:pt idx="1754">
                  <c:v>1.0690000000000001E-3</c:v>
                </c:pt>
                <c:pt idx="1755">
                  <c:v>1.101E-3</c:v>
                </c:pt>
                <c:pt idx="1756">
                  <c:v>1.134E-3</c:v>
                </c:pt>
                <c:pt idx="1757">
                  <c:v>1.1689999999999999E-3</c:v>
                </c:pt>
                <c:pt idx="1758">
                  <c:v>1.2049999999999999E-3</c:v>
                </c:pt>
                <c:pt idx="1759">
                  <c:v>1.243E-3</c:v>
                </c:pt>
                <c:pt idx="1760">
                  <c:v>1.2830000000000001E-3</c:v>
                </c:pt>
                <c:pt idx="1761">
                  <c:v>1.323E-3</c:v>
                </c:pt>
                <c:pt idx="1762">
                  <c:v>1.366E-3</c:v>
                </c:pt>
                <c:pt idx="1763">
                  <c:v>1.4090000000000001E-3</c:v>
                </c:pt>
                <c:pt idx="1764">
                  <c:v>1.4549999999999999E-3</c:v>
                </c:pt>
                <c:pt idx="1765">
                  <c:v>1.5009999999999999E-3</c:v>
                </c:pt>
                <c:pt idx="1766">
                  <c:v>1.5499999999999999E-3</c:v>
                </c:pt>
                <c:pt idx="1767">
                  <c:v>1.5989999999999999E-3</c:v>
                </c:pt>
                <c:pt idx="1768">
                  <c:v>1.5529999999999999E-3</c:v>
                </c:pt>
                <c:pt idx="1769">
                  <c:v>1.5089999999999999E-3</c:v>
                </c:pt>
                <c:pt idx="1770">
                  <c:v>1.4660000000000001E-3</c:v>
                </c:pt>
                <c:pt idx="1771">
                  <c:v>1.4239999999999999E-3</c:v>
                </c:pt>
                <c:pt idx="1772">
                  <c:v>1.384E-3</c:v>
                </c:pt>
                <c:pt idx="1773">
                  <c:v>1.346E-3</c:v>
                </c:pt>
                <c:pt idx="1774">
                  <c:v>1.3090000000000001E-3</c:v>
                </c:pt>
                <c:pt idx="1775">
                  <c:v>1.273E-3</c:v>
                </c:pt>
                <c:pt idx="1776">
                  <c:v>1.2390000000000001E-3</c:v>
                </c:pt>
                <c:pt idx="1777">
                  <c:v>1.206E-3</c:v>
                </c:pt>
                <c:pt idx="1778">
                  <c:v>1.175E-3</c:v>
                </c:pt>
                <c:pt idx="1779">
                  <c:v>1.145E-3</c:v>
                </c:pt>
                <c:pt idx="1780">
                  <c:v>1.1169999999999999E-3</c:v>
                </c:pt>
                <c:pt idx="1781">
                  <c:v>1.09E-3</c:v>
                </c:pt>
                <c:pt idx="1782">
                  <c:v>1.065E-3</c:v>
                </c:pt>
                <c:pt idx="1783">
                  <c:v>1.042E-3</c:v>
                </c:pt>
                <c:pt idx="1784">
                  <c:v>1.0189999999999999E-3</c:v>
                </c:pt>
                <c:pt idx="1785">
                  <c:v>9.990000000000001E-4</c:v>
                </c:pt>
                <c:pt idx="1786">
                  <c:v>9.7900000000000005E-4</c:v>
                </c:pt>
                <c:pt idx="1787">
                  <c:v>9.6100000000000005E-4</c:v>
                </c:pt>
                <c:pt idx="1788">
                  <c:v>9.4499999999999998E-4</c:v>
                </c:pt>
                <c:pt idx="1789">
                  <c:v>9.3000000000000005E-4</c:v>
                </c:pt>
                <c:pt idx="1790">
                  <c:v>9.1699999999999995E-4</c:v>
                </c:pt>
                <c:pt idx="1791">
                  <c:v>9.0499999999999999E-4</c:v>
                </c:pt>
                <c:pt idx="1792">
                  <c:v>8.9499999999999996E-4</c:v>
                </c:pt>
                <c:pt idx="1793">
                  <c:v>8.8599999999999996E-4</c:v>
                </c:pt>
                <c:pt idx="1794">
                  <c:v>8.7799999999999998E-4</c:v>
                </c:pt>
                <c:pt idx="1795">
                  <c:v>8.7200000000000005E-4</c:v>
                </c:pt>
                <c:pt idx="1796">
                  <c:v>8.6799999999999996E-4</c:v>
                </c:pt>
                <c:pt idx="1797">
                  <c:v>8.6499999999999999E-4</c:v>
                </c:pt>
                <c:pt idx="1798">
                  <c:v>8.6399999999999997E-4</c:v>
                </c:pt>
                <c:pt idx="1799">
                  <c:v>8.6399999999999997E-4</c:v>
                </c:pt>
                <c:pt idx="1800">
                  <c:v>8.6499999999999999E-4</c:v>
                </c:pt>
                <c:pt idx="1801">
                  <c:v>8.6799999999999996E-4</c:v>
                </c:pt>
                <c:pt idx="1802">
                  <c:v>8.7200000000000005E-4</c:v>
                </c:pt>
                <c:pt idx="1803">
                  <c:v>8.7799999999999998E-4</c:v>
                </c:pt>
                <c:pt idx="1804">
                  <c:v>8.8599999999999996E-4</c:v>
                </c:pt>
                <c:pt idx="1805">
                  <c:v>8.9499999999999996E-4</c:v>
                </c:pt>
                <c:pt idx="1806">
                  <c:v>9.0499999999999999E-4</c:v>
                </c:pt>
                <c:pt idx="1807">
                  <c:v>9.1699999999999995E-4</c:v>
                </c:pt>
                <c:pt idx="1808">
                  <c:v>9.3000000000000005E-4</c:v>
                </c:pt>
                <c:pt idx="1809">
                  <c:v>9.4499999999999998E-4</c:v>
                </c:pt>
                <c:pt idx="1810">
                  <c:v>9.6100000000000005E-4</c:v>
                </c:pt>
                <c:pt idx="1811">
                  <c:v>9.7900000000000005E-4</c:v>
                </c:pt>
                <c:pt idx="1812">
                  <c:v>9.990000000000001E-4</c:v>
                </c:pt>
                <c:pt idx="1813">
                  <c:v>1.0189999999999999E-3</c:v>
                </c:pt>
                <c:pt idx="1814">
                  <c:v>1.042E-3</c:v>
                </c:pt>
                <c:pt idx="1815">
                  <c:v>1.065E-3</c:v>
                </c:pt>
                <c:pt idx="1816">
                  <c:v>1.09E-3</c:v>
                </c:pt>
                <c:pt idx="1817">
                  <c:v>1.1169999999999999E-3</c:v>
                </c:pt>
                <c:pt idx="1818">
                  <c:v>1.145E-3</c:v>
                </c:pt>
                <c:pt idx="1819">
                  <c:v>1.175E-3</c:v>
                </c:pt>
                <c:pt idx="1820">
                  <c:v>1.206E-3</c:v>
                </c:pt>
                <c:pt idx="1821">
                  <c:v>1.2390000000000001E-3</c:v>
                </c:pt>
                <c:pt idx="1822">
                  <c:v>1.273E-3</c:v>
                </c:pt>
                <c:pt idx="1823">
                  <c:v>1.3090000000000001E-3</c:v>
                </c:pt>
                <c:pt idx="1824">
                  <c:v>1.346E-3</c:v>
                </c:pt>
                <c:pt idx="1825">
                  <c:v>1.384E-3</c:v>
                </c:pt>
                <c:pt idx="1826">
                  <c:v>1.4239999999999999E-3</c:v>
                </c:pt>
                <c:pt idx="1827">
                  <c:v>1.4660000000000001E-3</c:v>
                </c:pt>
                <c:pt idx="1828">
                  <c:v>1.5089999999999999E-3</c:v>
                </c:pt>
                <c:pt idx="1829">
                  <c:v>1.5529999999999999E-3</c:v>
                </c:pt>
                <c:pt idx="1830">
                  <c:v>1.5989999999999999E-3</c:v>
                </c:pt>
                <c:pt idx="1831">
                  <c:v>1.6379999999999999E-3</c:v>
                </c:pt>
                <c:pt idx="1832">
                  <c:v>1.678E-3</c:v>
                </c:pt>
                <c:pt idx="1833">
                  <c:v>1.72E-3</c:v>
                </c:pt>
                <c:pt idx="1834">
                  <c:v>1.7570000000000001E-3</c:v>
                </c:pt>
                <c:pt idx="1835">
                  <c:v>1.797E-3</c:v>
                </c:pt>
                <c:pt idx="1836">
                  <c:v>1.7520000000000001E-3</c:v>
                </c:pt>
                <c:pt idx="1837">
                  <c:v>1.709E-3</c:v>
                </c:pt>
                <c:pt idx="1838">
                  <c:v>1.668E-3</c:v>
                </c:pt>
                <c:pt idx="1839">
                  <c:v>1.6280000000000001E-3</c:v>
                </c:pt>
                <c:pt idx="1840">
                  <c:v>1.5900000000000001E-3</c:v>
                </c:pt>
                <c:pt idx="1841">
                  <c:v>1.5529999999999999E-3</c:v>
                </c:pt>
                <c:pt idx="1842">
                  <c:v>1.5169999999999999E-3</c:v>
                </c:pt>
                <c:pt idx="1843">
                  <c:v>1.4840000000000001E-3</c:v>
                </c:pt>
                <c:pt idx="1844">
                  <c:v>1.451E-3</c:v>
                </c:pt>
                <c:pt idx="1845">
                  <c:v>1.42E-3</c:v>
                </c:pt>
                <c:pt idx="1846">
                  <c:v>1.3910000000000001E-3</c:v>
                </c:pt>
                <c:pt idx="1847">
                  <c:v>1.3630000000000001E-3</c:v>
                </c:pt>
                <c:pt idx="1848">
                  <c:v>1.3359999999999999E-3</c:v>
                </c:pt>
                <c:pt idx="1849">
                  <c:v>1.3110000000000001E-3</c:v>
                </c:pt>
                <c:pt idx="1850">
                  <c:v>1.2880000000000001E-3</c:v>
                </c:pt>
                <c:pt idx="1851">
                  <c:v>1.266E-3</c:v>
                </c:pt>
                <c:pt idx="1852">
                  <c:v>1.245E-3</c:v>
                </c:pt>
                <c:pt idx="1853">
                  <c:v>1.2260000000000001E-3</c:v>
                </c:pt>
                <c:pt idx="1854">
                  <c:v>1.2080000000000001E-3</c:v>
                </c:pt>
                <c:pt idx="1855">
                  <c:v>1.1919999999999999E-3</c:v>
                </c:pt>
                <c:pt idx="1856">
                  <c:v>1.1770000000000001E-3</c:v>
                </c:pt>
                <c:pt idx="1857">
                  <c:v>1.1640000000000001E-3</c:v>
                </c:pt>
                <c:pt idx="1858">
                  <c:v>1.1529999999999999E-3</c:v>
                </c:pt>
                <c:pt idx="1859">
                  <c:v>1.142E-3</c:v>
                </c:pt>
                <c:pt idx="1860">
                  <c:v>1.134E-3</c:v>
                </c:pt>
                <c:pt idx="1861">
                  <c:v>1.126E-3</c:v>
                </c:pt>
                <c:pt idx="1862">
                  <c:v>1.121E-3</c:v>
                </c:pt>
                <c:pt idx="1863">
                  <c:v>1.1169999999999999E-3</c:v>
                </c:pt>
                <c:pt idx="1864">
                  <c:v>1.114E-3</c:v>
                </c:pt>
                <c:pt idx="1865">
                  <c:v>1.1119999999999999E-3</c:v>
                </c:pt>
                <c:pt idx="1866">
                  <c:v>1.1130000000000001E-3</c:v>
                </c:pt>
                <c:pt idx="1867">
                  <c:v>1.114E-3</c:v>
                </c:pt>
                <c:pt idx="1868">
                  <c:v>1.1169999999999999E-3</c:v>
                </c:pt>
                <c:pt idx="1869">
                  <c:v>1.122E-3</c:v>
                </c:pt>
                <c:pt idx="1870">
                  <c:v>1.1280000000000001E-3</c:v>
                </c:pt>
                <c:pt idx="1871">
                  <c:v>1.1360000000000001E-3</c:v>
                </c:pt>
                <c:pt idx="1872">
                  <c:v>1.145E-3</c:v>
                </c:pt>
                <c:pt idx="1873">
                  <c:v>1.155E-3</c:v>
                </c:pt>
                <c:pt idx="1874">
                  <c:v>1.168E-3</c:v>
                </c:pt>
                <c:pt idx="1875">
                  <c:v>1.181E-3</c:v>
                </c:pt>
                <c:pt idx="1876">
                  <c:v>1.196E-3</c:v>
                </c:pt>
                <c:pt idx="1877">
                  <c:v>1.2130000000000001E-3</c:v>
                </c:pt>
                <c:pt idx="1878">
                  <c:v>1.23E-3</c:v>
                </c:pt>
                <c:pt idx="1879">
                  <c:v>1.25E-3</c:v>
                </c:pt>
                <c:pt idx="1880">
                  <c:v>1.271E-3</c:v>
                </c:pt>
                <c:pt idx="1881">
                  <c:v>1.2930000000000001E-3</c:v>
                </c:pt>
                <c:pt idx="1882">
                  <c:v>1.317E-3</c:v>
                </c:pt>
                <c:pt idx="1883">
                  <c:v>1.343E-3</c:v>
                </c:pt>
                <c:pt idx="1884">
                  <c:v>1.3699999999999999E-3</c:v>
                </c:pt>
                <c:pt idx="1885">
                  <c:v>1.3979999999999999E-3</c:v>
                </c:pt>
                <c:pt idx="1886">
                  <c:v>1.428E-3</c:v>
                </c:pt>
                <c:pt idx="1887">
                  <c:v>1.459E-3</c:v>
                </c:pt>
                <c:pt idx="1888">
                  <c:v>1.4920000000000001E-3</c:v>
                </c:pt>
                <c:pt idx="1889">
                  <c:v>1.526E-3</c:v>
                </c:pt>
                <c:pt idx="1890">
                  <c:v>1.562E-3</c:v>
                </c:pt>
                <c:pt idx="1891">
                  <c:v>1.5989999999999999E-3</c:v>
                </c:pt>
                <c:pt idx="1892">
                  <c:v>1.6249999999999999E-3</c:v>
                </c:pt>
                <c:pt idx="1893">
                  <c:v>1.652E-3</c:v>
                </c:pt>
                <c:pt idx="1894">
                  <c:v>1.6800000000000001E-3</c:v>
                </c:pt>
                <c:pt idx="1895">
                  <c:v>1.7099999999999999E-3</c:v>
                </c:pt>
                <c:pt idx="1896">
                  <c:v>1.7329999999999999E-3</c:v>
                </c:pt>
                <c:pt idx="1897">
                  <c:v>1.7570000000000001E-3</c:v>
                </c:pt>
                <c:pt idx="1898">
                  <c:v>1.7819999999999999E-3</c:v>
                </c:pt>
                <c:pt idx="1899">
                  <c:v>1.8090000000000001E-3</c:v>
                </c:pt>
                <c:pt idx="1900">
                  <c:v>1.8370000000000001E-3</c:v>
                </c:pt>
                <c:pt idx="1901">
                  <c:v>1.867E-3</c:v>
                </c:pt>
                <c:pt idx="1902">
                  <c:v>1.887E-3</c:v>
                </c:pt>
                <c:pt idx="1903">
                  <c:v>1.908E-3</c:v>
                </c:pt>
                <c:pt idx="1904">
                  <c:v>1.859E-3</c:v>
                </c:pt>
                <c:pt idx="1905">
                  <c:v>1.8109999999999999E-3</c:v>
                </c:pt>
                <c:pt idx="1906">
                  <c:v>1.7650000000000001E-3</c:v>
                </c:pt>
                <c:pt idx="1907">
                  <c:v>1.72E-3</c:v>
                </c:pt>
                <c:pt idx="1908">
                  <c:v>1.6770000000000001E-3</c:v>
                </c:pt>
                <c:pt idx="1909">
                  <c:v>1.635E-3</c:v>
                </c:pt>
                <c:pt idx="1910">
                  <c:v>1.5950000000000001E-3</c:v>
                </c:pt>
                <c:pt idx="1911">
                  <c:v>1.5560000000000001E-3</c:v>
                </c:pt>
                <c:pt idx="1912">
                  <c:v>1.518E-3</c:v>
                </c:pt>
                <c:pt idx="1913">
                  <c:v>1.482E-3</c:v>
                </c:pt>
                <c:pt idx="1914">
                  <c:v>1.4480000000000001E-3</c:v>
                </c:pt>
                <c:pt idx="1915">
                  <c:v>1.415E-3</c:v>
                </c:pt>
                <c:pt idx="1916">
                  <c:v>1.384E-3</c:v>
                </c:pt>
                <c:pt idx="1917">
                  <c:v>1.354E-3</c:v>
                </c:pt>
                <c:pt idx="1918">
                  <c:v>1.325E-3</c:v>
                </c:pt>
                <c:pt idx="1919">
                  <c:v>1.2979999999999999E-3</c:v>
                </c:pt>
                <c:pt idx="1920">
                  <c:v>1.273E-3</c:v>
                </c:pt>
                <c:pt idx="1921">
                  <c:v>1.2489999999999999E-3</c:v>
                </c:pt>
                <c:pt idx="1922">
                  <c:v>1.2260000000000001E-3</c:v>
                </c:pt>
                <c:pt idx="1923">
                  <c:v>1.2049999999999999E-3</c:v>
                </c:pt>
                <c:pt idx="1924">
                  <c:v>1.1850000000000001E-3</c:v>
                </c:pt>
                <c:pt idx="1925">
                  <c:v>1.1670000000000001E-3</c:v>
                </c:pt>
                <c:pt idx="1926">
                  <c:v>1.1509999999999999E-3</c:v>
                </c:pt>
                <c:pt idx="1927">
                  <c:v>1.1349999999999999E-3</c:v>
                </c:pt>
                <c:pt idx="1928">
                  <c:v>1.122E-3</c:v>
                </c:pt>
                <c:pt idx="1929">
                  <c:v>1.1100000000000001E-3</c:v>
                </c:pt>
                <c:pt idx="1930">
                  <c:v>1.0989999999999999E-3</c:v>
                </c:pt>
                <c:pt idx="1931">
                  <c:v>1.09E-3</c:v>
                </c:pt>
                <c:pt idx="1932">
                  <c:v>1.0820000000000001E-3</c:v>
                </c:pt>
                <c:pt idx="1933">
                  <c:v>1.0759999999999999E-3</c:v>
                </c:pt>
                <c:pt idx="1934">
                  <c:v>1.0709999999999999E-3</c:v>
                </c:pt>
                <c:pt idx="1935">
                  <c:v>1.0679999999999999E-3</c:v>
                </c:pt>
                <c:pt idx="1936">
                  <c:v>1.0660000000000001E-3</c:v>
                </c:pt>
                <c:pt idx="1937">
                  <c:v>1.065E-3</c:v>
                </c:pt>
                <c:pt idx="1938">
                  <c:v>1.067E-3</c:v>
                </c:pt>
                <c:pt idx="1939">
                  <c:v>1.0690000000000001E-3</c:v>
                </c:pt>
                <c:pt idx="1940">
                  <c:v>1.073E-3</c:v>
                </c:pt>
                <c:pt idx="1941">
                  <c:v>1.0790000000000001E-3</c:v>
                </c:pt>
                <c:pt idx="1942">
                  <c:v>1.0859999999999999E-3</c:v>
                </c:pt>
                <c:pt idx="1943">
                  <c:v>1.0950000000000001E-3</c:v>
                </c:pt>
                <c:pt idx="1944">
                  <c:v>1.1050000000000001E-3</c:v>
                </c:pt>
                <c:pt idx="1945">
                  <c:v>1.116E-3</c:v>
                </c:pt>
                <c:pt idx="1946">
                  <c:v>1.129E-3</c:v>
                </c:pt>
                <c:pt idx="1947">
                  <c:v>1.1440000000000001E-3</c:v>
                </c:pt>
                <c:pt idx="1948">
                  <c:v>1.16E-3</c:v>
                </c:pt>
                <c:pt idx="1949">
                  <c:v>1.1770000000000001E-3</c:v>
                </c:pt>
                <c:pt idx="1950">
                  <c:v>1.196E-3</c:v>
                </c:pt>
                <c:pt idx="1951">
                  <c:v>1.217E-3</c:v>
                </c:pt>
                <c:pt idx="1952">
                  <c:v>1.2390000000000001E-3</c:v>
                </c:pt>
                <c:pt idx="1953">
                  <c:v>1.2620000000000001E-3</c:v>
                </c:pt>
                <c:pt idx="1954">
                  <c:v>1.2869999999999999E-3</c:v>
                </c:pt>
                <c:pt idx="1955">
                  <c:v>1.3129999999999999E-3</c:v>
                </c:pt>
                <c:pt idx="1956">
                  <c:v>1.341E-3</c:v>
                </c:pt>
                <c:pt idx="1957">
                  <c:v>1.371E-3</c:v>
                </c:pt>
                <c:pt idx="1958">
                  <c:v>1.3849999999999999E-3</c:v>
                </c:pt>
                <c:pt idx="1959">
                  <c:v>1.402E-3</c:v>
                </c:pt>
                <c:pt idx="1960">
                  <c:v>1.4189999999999999E-3</c:v>
                </c:pt>
                <c:pt idx="1961">
                  <c:v>1.439E-3</c:v>
                </c:pt>
                <c:pt idx="1962">
                  <c:v>1.459E-3</c:v>
                </c:pt>
                <c:pt idx="1963">
                  <c:v>1.482E-3</c:v>
                </c:pt>
                <c:pt idx="1964">
                  <c:v>1.505E-3</c:v>
                </c:pt>
                <c:pt idx="1965">
                  <c:v>1.516E-3</c:v>
                </c:pt>
                <c:pt idx="1966">
                  <c:v>1.5280000000000001E-3</c:v>
                </c:pt>
                <c:pt idx="1967">
                  <c:v>1.542E-3</c:v>
                </c:pt>
                <c:pt idx="1968">
                  <c:v>1.557E-3</c:v>
                </c:pt>
                <c:pt idx="1969">
                  <c:v>1.5740000000000001E-3</c:v>
                </c:pt>
                <c:pt idx="1970">
                  <c:v>1.586E-3</c:v>
                </c:pt>
                <c:pt idx="1971">
                  <c:v>1.5989999999999999E-3</c:v>
                </c:pt>
                <c:pt idx="1972">
                  <c:v>1.5590000000000001E-3</c:v>
                </c:pt>
                <c:pt idx="1973">
                  <c:v>1.5200000000000001E-3</c:v>
                </c:pt>
                <c:pt idx="1974">
                  <c:v>1.482E-3</c:v>
                </c:pt>
                <c:pt idx="1975">
                  <c:v>1.446E-3</c:v>
                </c:pt>
                <c:pt idx="1976">
                  <c:v>1.4120000000000001E-3</c:v>
                </c:pt>
                <c:pt idx="1977">
                  <c:v>1.379E-3</c:v>
                </c:pt>
                <c:pt idx="1978">
                  <c:v>1.3470000000000001E-3</c:v>
                </c:pt>
                <c:pt idx="1979">
                  <c:v>1.317E-3</c:v>
                </c:pt>
                <c:pt idx="1980">
                  <c:v>1.2880000000000001E-3</c:v>
                </c:pt>
                <c:pt idx="1981">
                  <c:v>1.261E-3</c:v>
                </c:pt>
                <c:pt idx="1982">
                  <c:v>1.2359999999999999E-3</c:v>
                </c:pt>
                <c:pt idx="1983">
                  <c:v>1.212E-3</c:v>
                </c:pt>
                <c:pt idx="1984">
                  <c:v>1.189E-3</c:v>
                </c:pt>
                <c:pt idx="1985">
                  <c:v>1.168E-3</c:v>
                </c:pt>
                <c:pt idx="1986">
                  <c:v>1.1479999999999999E-3</c:v>
                </c:pt>
                <c:pt idx="1987">
                  <c:v>1.1299999999999999E-3</c:v>
                </c:pt>
                <c:pt idx="1988">
                  <c:v>1.1130000000000001E-3</c:v>
                </c:pt>
                <c:pt idx="1989">
                  <c:v>1.098E-3</c:v>
                </c:pt>
                <c:pt idx="1990">
                  <c:v>1.0839999999999999E-3</c:v>
                </c:pt>
                <c:pt idx="1991">
                  <c:v>1.072E-3</c:v>
                </c:pt>
                <c:pt idx="1992">
                  <c:v>1.0610000000000001E-3</c:v>
                </c:pt>
                <c:pt idx="1993">
                  <c:v>1.052E-3</c:v>
                </c:pt>
                <c:pt idx="1994">
                  <c:v>1.044E-3</c:v>
                </c:pt>
                <c:pt idx="1995">
                  <c:v>1.0369999999999999E-3</c:v>
                </c:pt>
                <c:pt idx="1996">
                  <c:v>1.0330000000000001E-3</c:v>
                </c:pt>
                <c:pt idx="1997">
                  <c:v>1.029E-3</c:v>
                </c:pt>
                <c:pt idx="1998">
                  <c:v>1.0269999999999999E-3</c:v>
                </c:pt>
                <c:pt idx="1999">
                  <c:v>1.0269999999999999E-3</c:v>
                </c:pt>
                <c:pt idx="2000">
                  <c:v>1.0280000000000001E-3</c:v>
                </c:pt>
                <c:pt idx="2001">
                  <c:v>1.0300000000000001E-3</c:v>
                </c:pt>
                <c:pt idx="2002">
                  <c:v>1.034E-3</c:v>
                </c:pt>
                <c:pt idx="2003">
                  <c:v>1.0399999999999999E-3</c:v>
                </c:pt>
                <c:pt idx="2004">
                  <c:v>1.047E-3</c:v>
                </c:pt>
                <c:pt idx="2005">
                  <c:v>1.0549999999999999E-3</c:v>
                </c:pt>
                <c:pt idx="2006">
                  <c:v>1.065E-3</c:v>
                </c:pt>
                <c:pt idx="2007">
                  <c:v>1.077E-3</c:v>
                </c:pt>
                <c:pt idx="2008">
                  <c:v>1.09E-3</c:v>
                </c:pt>
                <c:pt idx="2009">
                  <c:v>1.1039999999999999E-3</c:v>
                </c:pt>
                <c:pt idx="2010">
                  <c:v>1.1199999999999999E-3</c:v>
                </c:pt>
                <c:pt idx="2011">
                  <c:v>1.137E-3</c:v>
                </c:pt>
                <c:pt idx="2012">
                  <c:v>1.1559999999999999E-3</c:v>
                </c:pt>
                <c:pt idx="2013">
                  <c:v>1.1770000000000001E-3</c:v>
                </c:pt>
                <c:pt idx="2014">
                  <c:v>1.1980000000000001E-3</c:v>
                </c:pt>
                <c:pt idx="2015">
                  <c:v>1.222E-3</c:v>
                </c:pt>
                <c:pt idx="2016">
                  <c:v>1.2470000000000001E-3</c:v>
                </c:pt>
                <c:pt idx="2017">
                  <c:v>1.273E-3</c:v>
                </c:pt>
                <c:pt idx="2018">
                  <c:v>1.3010000000000001E-3</c:v>
                </c:pt>
                <c:pt idx="2019">
                  <c:v>1.33E-3</c:v>
                </c:pt>
                <c:pt idx="2020">
                  <c:v>1.3389999999999999E-3</c:v>
                </c:pt>
                <c:pt idx="2021">
                  <c:v>1.3489999999999999E-3</c:v>
                </c:pt>
                <c:pt idx="2022">
                  <c:v>1.3600000000000001E-3</c:v>
                </c:pt>
                <c:pt idx="2023">
                  <c:v>1.3730000000000001E-3</c:v>
                </c:pt>
                <c:pt idx="2024">
                  <c:v>1.3879999999999999E-3</c:v>
                </c:pt>
                <c:pt idx="2025">
                  <c:v>1.4040000000000001E-3</c:v>
                </c:pt>
                <c:pt idx="2026">
                  <c:v>1.413E-3</c:v>
                </c:pt>
                <c:pt idx="2027">
                  <c:v>1.4239999999999999E-3</c:v>
                </c:pt>
                <c:pt idx="2028">
                  <c:v>1.4350000000000001E-3</c:v>
                </c:pt>
                <c:pt idx="2029">
                  <c:v>1.449E-3</c:v>
                </c:pt>
                <c:pt idx="2030">
                  <c:v>1.464E-3</c:v>
                </c:pt>
                <c:pt idx="2031">
                  <c:v>1.48E-3</c:v>
                </c:pt>
                <c:pt idx="2032">
                  <c:v>1.4909999999999999E-3</c:v>
                </c:pt>
                <c:pt idx="2033">
                  <c:v>1.503E-3</c:v>
                </c:pt>
                <c:pt idx="2034">
                  <c:v>1.516E-3</c:v>
                </c:pt>
                <c:pt idx="2035">
                  <c:v>1.531E-3</c:v>
                </c:pt>
                <c:pt idx="2036">
                  <c:v>1.5479999999999999E-3</c:v>
                </c:pt>
                <c:pt idx="2037">
                  <c:v>1.5640000000000001E-3</c:v>
                </c:pt>
                <c:pt idx="2038">
                  <c:v>1.5809999999999999E-3</c:v>
                </c:pt>
                <c:pt idx="2039">
                  <c:v>1.5989999999999999E-3</c:v>
                </c:pt>
                <c:pt idx="2040">
                  <c:v>1.565E-3</c:v>
                </c:pt>
                <c:pt idx="2041">
                  <c:v>1.5319999999999999E-3</c:v>
                </c:pt>
                <c:pt idx="2042">
                  <c:v>1.5009999999999999E-3</c:v>
                </c:pt>
                <c:pt idx="2043">
                  <c:v>1.4710000000000001E-3</c:v>
                </c:pt>
                <c:pt idx="2044">
                  <c:v>1.4419999999999999E-3</c:v>
                </c:pt>
                <c:pt idx="2045">
                  <c:v>1.415E-3</c:v>
                </c:pt>
                <c:pt idx="2046">
                  <c:v>1.39E-3</c:v>
                </c:pt>
                <c:pt idx="2047">
                  <c:v>1.366E-3</c:v>
                </c:pt>
                <c:pt idx="2048">
                  <c:v>1.343E-3</c:v>
                </c:pt>
                <c:pt idx="2049">
                  <c:v>1.322E-3</c:v>
                </c:pt>
                <c:pt idx="2050">
                  <c:v>1.3029999999999999E-3</c:v>
                </c:pt>
                <c:pt idx="2051">
                  <c:v>1.2849999999999999E-3</c:v>
                </c:pt>
                <c:pt idx="2052">
                  <c:v>1.268E-3</c:v>
                </c:pt>
                <c:pt idx="2053">
                  <c:v>1.253E-3</c:v>
                </c:pt>
                <c:pt idx="2054">
                  <c:v>1.24E-3</c:v>
                </c:pt>
                <c:pt idx="2055">
                  <c:v>1.2279999999999999E-3</c:v>
                </c:pt>
                <c:pt idx="2056">
                  <c:v>1.217E-3</c:v>
                </c:pt>
                <c:pt idx="2057">
                  <c:v>1.2080000000000001E-3</c:v>
                </c:pt>
                <c:pt idx="2058">
                  <c:v>1.1999999999999999E-3</c:v>
                </c:pt>
                <c:pt idx="2059">
                  <c:v>1.194E-3</c:v>
                </c:pt>
                <c:pt idx="2060">
                  <c:v>1.189E-3</c:v>
                </c:pt>
                <c:pt idx="2061">
                  <c:v>1.186E-3</c:v>
                </c:pt>
                <c:pt idx="2062">
                  <c:v>1.1839999999999999E-3</c:v>
                </c:pt>
                <c:pt idx="2063">
                  <c:v>1.1839999999999999E-3</c:v>
                </c:pt>
                <c:pt idx="2064">
                  <c:v>1.1850000000000001E-3</c:v>
                </c:pt>
                <c:pt idx="2065">
                  <c:v>1.188E-3</c:v>
                </c:pt>
                <c:pt idx="2066">
                  <c:v>1.1919999999999999E-3</c:v>
                </c:pt>
                <c:pt idx="2067">
                  <c:v>1.1980000000000001E-3</c:v>
                </c:pt>
                <c:pt idx="2068">
                  <c:v>1.2049999999999999E-3</c:v>
                </c:pt>
                <c:pt idx="2069">
                  <c:v>1.214E-3</c:v>
                </c:pt>
                <c:pt idx="2070">
                  <c:v>1.224E-3</c:v>
                </c:pt>
                <c:pt idx="2071">
                  <c:v>1.2359999999999999E-3</c:v>
                </c:pt>
                <c:pt idx="2072">
                  <c:v>1.2489999999999999E-3</c:v>
                </c:pt>
                <c:pt idx="2073">
                  <c:v>1.263E-3</c:v>
                </c:pt>
                <c:pt idx="2074">
                  <c:v>1.2800000000000001E-3</c:v>
                </c:pt>
                <c:pt idx="2075">
                  <c:v>1.297E-3</c:v>
                </c:pt>
                <c:pt idx="2076">
                  <c:v>1.3159999999999999E-3</c:v>
                </c:pt>
                <c:pt idx="2077">
                  <c:v>1.3370000000000001E-3</c:v>
                </c:pt>
                <c:pt idx="2078">
                  <c:v>1.359E-3</c:v>
                </c:pt>
                <c:pt idx="2079">
                  <c:v>1.382E-3</c:v>
                </c:pt>
                <c:pt idx="2080">
                  <c:v>1.392E-3</c:v>
                </c:pt>
                <c:pt idx="2081">
                  <c:v>1.4040000000000001E-3</c:v>
                </c:pt>
                <c:pt idx="2082">
                  <c:v>1.4170000000000001E-3</c:v>
                </c:pt>
                <c:pt idx="2083">
                  <c:v>1.4319999999999999E-3</c:v>
                </c:pt>
                <c:pt idx="2084">
                  <c:v>1.4480000000000001E-3</c:v>
                </c:pt>
                <c:pt idx="2085">
                  <c:v>1.4580000000000001E-3</c:v>
                </c:pt>
                <c:pt idx="2086">
                  <c:v>1.469E-3</c:v>
                </c:pt>
                <c:pt idx="2087">
                  <c:v>1.482E-3</c:v>
                </c:pt>
                <c:pt idx="2088">
                  <c:v>1.4959999999999999E-3</c:v>
                </c:pt>
                <c:pt idx="2089">
                  <c:v>1.511E-3</c:v>
                </c:pt>
                <c:pt idx="2090">
                  <c:v>1.529E-3</c:v>
                </c:pt>
                <c:pt idx="2091">
                  <c:v>1.537E-3</c:v>
                </c:pt>
                <c:pt idx="2092">
                  <c:v>1.5460000000000001E-3</c:v>
                </c:pt>
                <c:pt idx="2093">
                  <c:v>1.557E-3</c:v>
                </c:pt>
                <c:pt idx="2094">
                  <c:v>1.57E-3</c:v>
                </c:pt>
                <c:pt idx="2095">
                  <c:v>1.5839999999999999E-3</c:v>
                </c:pt>
                <c:pt idx="2096">
                  <c:v>1.5989999999999999E-3</c:v>
                </c:pt>
                <c:pt idx="2097">
                  <c:v>1.604E-3</c:v>
                </c:pt>
                <c:pt idx="2098">
                  <c:v>1.611E-3</c:v>
                </c:pt>
                <c:pt idx="2099">
                  <c:v>1.619E-3</c:v>
                </c:pt>
                <c:pt idx="2100">
                  <c:v>1.6230000000000001E-3</c:v>
                </c:pt>
                <c:pt idx="2101">
                  <c:v>1.6280000000000001E-3</c:v>
                </c:pt>
                <c:pt idx="2102">
                  <c:v>1.635E-3</c:v>
                </c:pt>
                <c:pt idx="2103">
                  <c:v>1.6429999999999999E-3</c:v>
                </c:pt>
                <c:pt idx="2104">
                  <c:v>1.653E-3</c:v>
                </c:pt>
                <c:pt idx="2105">
                  <c:v>1.663E-3</c:v>
                </c:pt>
                <c:pt idx="2106">
                  <c:v>1.6750000000000001E-3</c:v>
                </c:pt>
                <c:pt idx="2107">
                  <c:v>1.688E-3</c:v>
                </c:pt>
                <c:pt idx="2108">
                  <c:v>1.6620000000000001E-3</c:v>
                </c:pt>
                <c:pt idx="2109">
                  <c:v>1.637E-3</c:v>
                </c:pt>
                <c:pt idx="2110">
                  <c:v>1.614E-3</c:v>
                </c:pt>
                <c:pt idx="2111">
                  <c:v>1.593E-3</c:v>
                </c:pt>
                <c:pt idx="2112">
                  <c:v>1.573E-3</c:v>
                </c:pt>
                <c:pt idx="2113">
                  <c:v>1.554E-3</c:v>
                </c:pt>
                <c:pt idx="2114">
                  <c:v>1.537E-3</c:v>
                </c:pt>
                <c:pt idx="2115">
                  <c:v>1.5219999999999999E-3</c:v>
                </c:pt>
                <c:pt idx="2116">
                  <c:v>1.508E-3</c:v>
                </c:pt>
                <c:pt idx="2117">
                  <c:v>1.495E-3</c:v>
                </c:pt>
                <c:pt idx="2118">
                  <c:v>1.4840000000000001E-3</c:v>
                </c:pt>
                <c:pt idx="2119">
                  <c:v>1.474E-3</c:v>
                </c:pt>
                <c:pt idx="2120">
                  <c:v>1.4660000000000001E-3</c:v>
                </c:pt>
                <c:pt idx="2121">
                  <c:v>1.459E-3</c:v>
                </c:pt>
                <c:pt idx="2122">
                  <c:v>1.454E-3</c:v>
                </c:pt>
                <c:pt idx="2123">
                  <c:v>1.451E-3</c:v>
                </c:pt>
                <c:pt idx="2124">
                  <c:v>1.4480000000000001E-3</c:v>
                </c:pt>
                <c:pt idx="2125">
                  <c:v>1.4480000000000001E-3</c:v>
                </c:pt>
                <c:pt idx="2126">
                  <c:v>1.4480000000000001E-3</c:v>
                </c:pt>
                <c:pt idx="2127">
                  <c:v>1.451E-3</c:v>
                </c:pt>
                <c:pt idx="2128">
                  <c:v>1.454E-3</c:v>
                </c:pt>
                <c:pt idx="2129">
                  <c:v>1.4599999999999999E-3</c:v>
                </c:pt>
                <c:pt idx="2130">
                  <c:v>1.4660000000000001E-3</c:v>
                </c:pt>
                <c:pt idx="2131">
                  <c:v>1.474E-3</c:v>
                </c:pt>
                <c:pt idx="2132">
                  <c:v>1.4840000000000001E-3</c:v>
                </c:pt>
                <c:pt idx="2133">
                  <c:v>1.495E-3</c:v>
                </c:pt>
                <c:pt idx="2134">
                  <c:v>1.508E-3</c:v>
                </c:pt>
                <c:pt idx="2135">
                  <c:v>1.5219999999999999E-3</c:v>
                </c:pt>
                <c:pt idx="2136">
                  <c:v>1.5319999999999999E-3</c:v>
                </c:pt>
                <c:pt idx="2137">
                  <c:v>1.5430000000000001E-3</c:v>
                </c:pt>
                <c:pt idx="2138">
                  <c:v>1.542E-3</c:v>
                </c:pt>
                <c:pt idx="2139">
                  <c:v>1.542E-3</c:v>
                </c:pt>
                <c:pt idx="2140">
                  <c:v>1.544E-3</c:v>
                </c:pt>
                <c:pt idx="2141">
                  <c:v>1.5410000000000001E-3</c:v>
                </c:pt>
                <c:pt idx="2142">
                  <c:v>1.5399999999999999E-3</c:v>
                </c:pt>
                <c:pt idx="2143">
                  <c:v>1.5399999999999999E-3</c:v>
                </c:pt>
                <c:pt idx="2144">
                  <c:v>1.5410000000000001E-3</c:v>
                </c:pt>
                <c:pt idx="2145">
                  <c:v>1.544E-3</c:v>
                </c:pt>
                <c:pt idx="2146">
                  <c:v>1.549E-3</c:v>
                </c:pt>
                <c:pt idx="2147">
                  <c:v>1.549E-3</c:v>
                </c:pt>
                <c:pt idx="2148">
                  <c:v>1.5510000000000001E-3</c:v>
                </c:pt>
                <c:pt idx="2149">
                  <c:v>1.554E-3</c:v>
                </c:pt>
                <c:pt idx="2150">
                  <c:v>1.5590000000000001E-3</c:v>
                </c:pt>
                <c:pt idx="2151">
                  <c:v>1.5579999999999999E-3</c:v>
                </c:pt>
                <c:pt idx="2152">
                  <c:v>1.5590000000000001E-3</c:v>
                </c:pt>
                <c:pt idx="2153">
                  <c:v>1.5610000000000001E-3</c:v>
                </c:pt>
                <c:pt idx="2154">
                  <c:v>1.565E-3</c:v>
                </c:pt>
                <c:pt idx="2155">
                  <c:v>1.57E-3</c:v>
                </c:pt>
                <c:pt idx="2156">
                  <c:v>1.5770000000000001E-3</c:v>
                </c:pt>
                <c:pt idx="2157">
                  <c:v>1.585E-3</c:v>
                </c:pt>
                <c:pt idx="2158">
                  <c:v>1.5809999999999999E-3</c:v>
                </c:pt>
                <c:pt idx="2159">
                  <c:v>1.578E-3</c:v>
                </c:pt>
                <c:pt idx="2160">
                  <c:v>1.5770000000000001E-3</c:v>
                </c:pt>
                <c:pt idx="2161">
                  <c:v>1.5770000000000001E-3</c:v>
                </c:pt>
                <c:pt idx="2162">
                  <c:v>1.578E-3</c:v>
                </c:pt>
                <c:pt idx="2163">
                  <c:v>1.5809999999999999E-3</c:v>
                </c:pt>
                <c:pt idx="2164">
                  <c:v>1.586E-3</c:v>
                </c:pt>
                <c:pt idx="2165">
                  <c:v>1.5920000000000001E-3</c:v>
                </c:pt>
                <c:pt idx="2166">
                  <c:v>1.5950000000000001E-3</c:v>
                </c:pt>
                <c:pt idx="2167">
                  <c:v>1.5989999999999999E-3</c:v>
                </c:pt>
                <c:pt idx="2168">
                  <c:v>1.6019999999999999E-3</c:v>
                </c:pt>
                <c:pt idx="2169">
                  <c:v>1.6069999999999999E-3</c:v>
                </c:pt>
                <c:pt idx="2170">
                  <c:v>1.6130000000000001E-3</c:v>
                </c:pt>
                <c:pt idx="2171">
                  <c:v>1.6199999999999999E-3</c:v>
                </c:pt>
                <c:pt idx="2172">
                  <c:v>1.629E-3</c:v>
                </c:pt>
                <c:pt idx="2173">
                  <c:v>1.64E-3</c:v>
                </c:pt>
                <c:pt idx="2174">
                  <c:v>1.6509999999999999E-3</c:v>
                </c:pt>
                <c:pt idx="2175">
                  <c:v>1.665E-3</c:v>
                </c:pt>
                <c:pt idx="2176">
                  <c:v>1.6490000000000001E-3</c:v>
                </c:pt>
                <c:pt idx="2177">
                  <c:v>1.634E-3</c:v>
                </c:pt>
                <c:pt idx="2178">
                  <c:v>1.621E-3</c:v>
                </c:pt>
                <c:pt idx="2179">
                  <c:v>1.609E-3</c:v>
                </c:pt>
                <c:pt idx="2180">
                  <c:v>1.5989999999999999E-3</c:v>
                </c:pt>
                <c:pt idx="2181">
                  <c:v>1.5900000000000001E-3</c:v>
                </c:pt>
                <c:pt idx="2182">
                  <c:v>1.583E-3</c:v>
                </c:pt>
                <c:pt idx="2183">
                  <c:v>1.5770000000000001E-3</c:v>
                </c:pt>
                <c:pt idx="2184">
                  <c:v>1.573E-3</c:v>
                </c:pt>
                <c:pt idx="2185">
                  <c:v>1.57E-3</c:v>
                </c:pt>
                <c:pt idx="2186">
                  <c:v>1.5690000000000001E-3</c:v>
                </c:pt>
                <c:pt idx="2187">
                  <c:v>1.5690000000000001E-3</c:v>
                </c:pt>
                <c:pt idx="2188">
                  <c:v>1.57E-3</c:v>
                </c:pt>
                <c:pt idx="2189">
                  <c:v>1.573E-3</c:v>
                </c:pt>
                <c:pt idx="2190">
                  <c:v>1.578E-3</c:v>
                </c:pt>
                <c:pt idx="2191">
                  <c:v>1.578E-3</c:v>
                </c:pt>
                <c:pt idx="2192">
                  <c:v>1.5790000000000001E-3</c:v>
                </c:pt>
                <c:pt idx="2193">
                  <c:v>1.5820000000000001E-3</c:v>
                </c:pt>
                <c:pt idx="2194">
                  <c:v>1.5870000000000001E-3</c:v>
                </c:pt>
                <c:pt idx="2195">
                  <c:v>1.5839999999999999E-3</c:v>
                </c:pt>
                <c:pt idx="2196">
                  <c:v>1.583E-3</c:v>
                </c:pt>
                <c:pt idx="2197">
                  <c:v>1.5839999999999999E-3</c:v>
                </c:pt>
                <c:pt idx="2198">
                  <c:v>1.586E-3</c:v>
                </c:pt>
                <c:pt idx="2199">
                  <c:v>1.5900000000000001E-3</c:v>
                </c:pt>
                <c:pt idx="2200">
                  <c:v>1.5950000000000001E-3</c:v>
                </c:pt>
                <c:pt idx="2201">
                  <c:v>1.601E-3</c:v>
                </c:pt>
                <c:pt idx="2202">
                  <c:v>1.609E-3</c:v>
                </c:pt>
                <c:pt idx="2203">
                  <c:v>1.619E-3</c:v>
                </c:pt>
                <c:pt idx="2204">
                  <c:v>1.614E-3</c:v>
                </c:pt>
                <c:pt idx="2205">
                  <c:v>1.611E-3</c:v>
                </c:pt>
                <c:pt idx="2206">
                  <c:v>1.609E-3</c:v>
                </c:pt>
                <c:pt idx="2207">
                  <c:v>1.609E-3</c:v>
                </c:pt>
                <c:pt idx="2208">
                  <c:v>1.611E-3</c:v>
                </c:pt>
                <c:pt idx="2209">
                  <c:v>1.6130000000000001E-3</c:v>
                </c:pt>
                <c:pt idx="2210">
                  <c:v>1.611E-3</c:v>
                </c:pt>
                <c:pt idx="2211">
                  <c:v>1.609E-3</c:v>
                </c:pt>
                <c:pt idx="2212">
                  <c:v>1.6100000000000001E-3</c:v>
                </c:pt>
                <c:pt idx="2213">
                  <c:v>1.611E-3</c:v>
                </c:pt>
                <c:pt idx="2214">
                  <c:v>1.609E-3</c:v>
                </c:pt>
                <c:pt idx="2215">
                  <c:v>1.6080000000000001E-3</c:v>
                </c:pt>
                <c:pt idx="2216">
                  <c:v>1.6080000000000001E-3</c:v>
                </c:pt>
                <c:pt idx="2217">
                  <c:v>1.6080000000000001E-3</c:v>
                </c:pt>
                <c:pt idx="2218">
                  <c:v>1.609E-3</c:v>
                </c:pt>
                <c:pt idx="2219">
                  <c:v>1.6119999999999999E-3</c:v>
                </c:pt>
                <c:pt idx="2220">
                  <c:v>1.606E-3</c:v>
                </c:pt>
                <c:pt idx="2221">
                  <c:v>1.6019999999999999E-3</c:v>
                </c:pt>
                <c:pt idx="2222">
                  <c:v>1.5989999999999999E-3</c:v>
                </c:pt>
                <c:pt idx="2223">
                  <c:v>1.598E-3</c:v>
                </c:pt>
                <c:pt idx="2224">
                  <c:v>1.598E-3</c:v>
                </c:pt>
                <c:pt idx="2225">
                  <c:v>1.5989999999999999E-3</c:v>
                </c:pt>
                <c:pt idx="2226">
                  <c:v>1.598E-3</c:v>
                </c:pt>
                <c:pt idx="2227">
                  <c:v>1.598E-3</c:v>
                </c:pt>
                <c:pt idx="2228">
                  <c:v>1.5989999999999999E-3</c:v>
                </c:pt>
                <c:pt idx="2229">
                  <c:v>1.6019999999999999E-3</c:v>
                </c:pt>
                <c:pt idx="2230">
                  <c:v>1.6069999999999999E-3</c:v>
                </c:pt>
                <c:pt idx="2231">
                  <c:v>1.6130000000000001E-3</c:v>
                </c:pt>
                <c:pt idx="2232">
                  <c:v>1.6199999999999999E-3</c:v>
                </c:pt>
                <c:pt idx="2233">
                  <c:v>1.629E-3</c:v>
                </c:pt>
                <c:pt idx="2234">
                  <c:v>1.639E-3</c:v>
                </c:pt>
                <c:pt idx="2235">
                  <c:v>1.6509999999999999E-3</c:v>
                </c:pt>
                <c:pt idx="2236">
                  <c:v>1.6639999999999999E-3</c:v>
                </c:pt>
                <c:pt idx="2237">
                  <c:v>1.6789999999999999E-3</c:v>
                </c:pt>
                <c:pt idx="2238">
                  <c:v>1.696E-3</c:v>
                </c:pt>
                <c:pt idx="2239">
                  <c:v>1.7129999999999999E-3</c:v>
                </c:pt>
                <c:pt idx="2240">
                  <c:v>1.7329999999999999E-3</c:v>
                </c:pt>
                <c:pt idx="2241">
                  <c:v>1.753E-3</c:v>
                </c:pt>
                <c:pt idx="2242">
                  <c:v>1.776E-3</c:v>
                </c:pt>
                <c:pt idx="2243">
                  <c:v>1.799E-3</c:v>
                </c:pt>
                <c:pt idx="2244">
                  <c:v>1.794E-3</c:v>
                </c:pt>
                <c:pt idx="2245">
                  <c:v>1.789E-3</c:v>
                </c:pt>
                <c:pt idx="2246">
                  <c:v>1.786E-3</c:v>
                </c:pt>
                <c:pt idx="2247">
                  <c:v>1.7849999999999999E-3</c:v>
                </c:pt>
                <c:pt idx="2248">
                  <c:v>1.7849999999999999E-3</c:v>
                </c:pt>
                <c:pt idx="2249">
                  <c:v>1.7769999999999999E-3</c:v>
                </c:pt>
                <c:pt idx="2250">
                  <c:v>1.771E-3</c:v>
                </c:pt>
                <c:pt idx="2251">
                  <c:v>1.766E-3</c:v>
                </c:pt>
                <c:pt idx="2252">
                  <c:v>1.763E-3</c:v>
                </c:pt>
                <c:pt idx="2253">
                  <c:v>1.756E-3</c:v>
                </c:pt>
                <c:pt idx="2254">
                  <c:v>1.75E-3</c:v>
                </c:pt>
                <c:pt idx="2255">
                  <c:v>1.743E-3</c:v>
                </c:pt>
                <c:pt idx="2256">
                  <c:v>1.737E-3</c:v>
                </c:pt>
                <c:pt idx="2257">
                  <c:v>1.73E-3</c:v>
                </c:pt>
                <c:pt idx="2258">
                  <c:v>1.7240000000000001E-3</c:v>
                </c:pt>
                <c:pt idx="2259">
                  <c:v>1.72E-3</c:v>
                </c:pt>
                <c:pt idx="2260">
                  <c:v>1.717E-3</c:v>
                </c:pt>
                <c:pt idx="2261">
                  <c:v>1.7080000000000001E-3</c:v>
                </c:pt>
                <c:pt idx="2262">
                  <c:v>1.702E-3</c:v>
                </c:pt>
                <c:pt idx="2263">
                  <c:v>1.6969999999999999E-3</c:v>
                </c:pt>
                <c:pt idx="2264">
                  <c:v>1.6930000000000001E-3</c:v>
                </c:pt>
                <c:pt idx="2265">
                  <c:v>1.691E-3</c:v>
                </c:pt>
                <c:pt idx="2266">
                  <c:v>1.6900000000000001E-3</c:v>
                </c:pt>
                <c:pt idx="2267">
                  <c:v>1.691E-3</c:v>
                </c:pt>
                <c:pt idx="2268">
                  <c:v>1.678E-3</c:v>
                </c:pt>
                <c:pt idx="2269">
                  <c:v>1.6670000000000001E-3</c:v>
                </c:pt>
                <c:pt idx="2270">
                  <c:v>1.6570000000000001E-3</c:v>
                </c:pt>
                <c:pt idx="2271">
                  <c:v>1.6479999999999999E-3</c:v>
                </c:pt>
                <c:pt idx="2272">
                  <c:v>1.642E-3</c:v>
                </c:pt>
                <c:pt idx="2273">
                  <c:v>1.6360000000000001E-3</c:v>
                </c:pt>
                <c:pt idx="2274">
                  <c:v>1.632E-3</c:v>
                </c:pt>
                <c:pt idx="2275">
                  <c:v>1.6299999999999999E-3</c:v>
                </c:pt>
                <c:pt idx="2276">
                  <c:v>1.629E-3</c:v>
                </c:pt>
                <c:pt idx="2277">
                  <c:v>1.6199999999999999E-3</c:v>
                </c:pt>
                <c:pt idx="2278">
                  <c:v>1.6119999999999999E-3</c:v>
                </c:pt>
                <c:pt idx="2279">
                  <c:v>1.6069999999999999E-3</c:v>
                </c:pt>
                <c:pt idx="2280">
                  <c:v>1.6019999999999999E-3</c:v>
                </c:pt>
                <c:pt idx="2281">
                  <c:v>1.5989999999999999E-3</c:v>
                </c:pt>
                <c:pt idx="2282">
                  <c:v>1.5870000000000001E-3</c:v>
                </c:pt>
                <c:pt idx="2283">
                  <c:v>1.5759999999999999E-3</c:v>
                </c:pt>
                <c:pt idx="2284">
                  <c:v>1.5659999999999999E-3</c:v>
                </c:pt>
                <c:pt idx="2285">
                  <c:v>1.5579999999999999E-3</c:v>
                </c:pt>
                <c:pt idx="2286">
                  <c:v>1.5510000000000001E-3</c:v>
                </c:pt>
                <c:pt idx="2287">
                  <c:v>1.5460000000000001E-3</c:v>
                </c:pt>
                <c:pt idx="2288">
                  <c:v>1.542E-3</c:v>
                </c:pt>
                <c:pt idx="2289">
                  <c:v>1.5399999999999999E-3</c:v>
                </c:pt>
                <c:pt idx="2290">
                  <c:v>1.539E-3</c:v>
                </c:pt>
                <c:pt idx="2291">
                  <c:v>1.5399999999999999E-3</c:v>
                </c:pt>
                <c:pt idx="2292">
                  <c:v>1.542E-3</c:v>
                </c:pt>
                <c:pt idx="2293">
                  <c:v>1.5460000000000001E-3</c:v>
                </c:pt>
                <c:pt idx="2294">
                  <c:v>1.5510000000000001E-3</c:v>
                </c:pt>
                <c:pt idx="2295">
                  <c:v>1.5579999999999999E-3</c:v>
                </c:pt>
                <c:pt idx="2296">
                  <c:v>1.5659999999999999E-3</c:v>
                </c:pt>
                <c:pt idx="2297">
                  <c:v>1.5759999999999999E-3</c:v>
                </c:pt>
                <c:pt idx="2298">
                  <c:v>1.5870000000000001E-3</c:v>
                </c:pt>
                <c:pt idx="2299">
                  <c:v>1.5989999999999999E-3</c:v>
                </c:pt>
                <c:pt idx="2300">
                  <c:v>1.6130000000000001E-3</c:v>
                </c:pt>
                <c:pt idx="2301">
                  <c:v>1.629E-3</c:v>
                </c:pt>
                <c:pt idx="2302">
                  <c:v>1.6459999999999999E-3</c:v>
                </c:pt>
                <c:pt idx="2303">
                  <c:v>1.665E-3</c:v>
                </c:pt>
                <c:pt idx="2304">
                  <c:v>1.6850000000000001E-3</c:v>
                </c:pt>
                <c:pt idx="2305">
                  <c:v>1.7060000000000001E-3</c:v>
                </c:pt>
                <c:pt idx="2306">
                  <c:v>1.7290000000000001E-3</c:v>
                </c:pt>
                <c:pt idx="2307">
                  <c:v>1.7539999999999999E-3</c:v>
                </c:pt>
                <c:pt idx="2308">
                  <c:v>1.779E-3</c:v>
                </c:pt>
                <c:pt idx="2309">
                  <c:v>1.807E-3</c:v>
                </c:pt>
                <c:pt idx="2310">
                  <c:v>1.836E-3</c:v>
                </c:pt>
                <c:pt idx="2311">
                  <c:v>1.866E-3</c:v>
                </c:pt>
                <c:pt idx="2312">
                  <c:v>1.8760000000000001E-3</c:v>
                </c:pt>
                <c:pt idx="2313">
                  <c:v>1.859E-3</c:v>
                </c:pt>
                <c:pt idx="2314">
                  <c:v>1.8439999999999999E-3</c:v>
                </c:pt>
                <c:pt idx="2315">
                  <c:v>1.8309999999999999E-3</c:v>
                </c:pt>
                <c:pt idx="2316">
                  <c:v>1.8190000000000001E-3</c:v>
                </c:pt>
                <c:pt idx="2317">
                  <c:v>1.8079999999999999E-3</c:v>
                </c:pt>
                <c:pt idx="2318">
                  <c:v>1.7949999999999999E-3</c:v>
                </c:pt>
                <c:pt idx="2319">
                  <c:v>1.7830000000000001E-3</c:v>
                </c:pt>
                <c:pt idx="2320">
                  <c:v>1.7730000000000001E-3</c:v>
                </c:pt>
                <c:pt idx="2321">
                  <c:v>1.7520000000000001E-3</c:v>
                </c:pt>
                <c:pt idx="2322">
                  <c:v>1.732E-3</c:v>
                </c:pt>
                <c:pt idx="2323">
                  <c:v>1.714E-3</c:v>
                </c:pt>
                <c:pt idx="2324">
                  <c:v>1.6980000000000001E-3</c:v>
                </c:pt>
                <c:pt idx="2325">
                  <c:v>1.683E-3</c:v>
                </c:pt>
                <c:pt idx="2326">
                  <c:v>1.6689999999999999E-3</c:v>
                </c:pt>
                <c:pt idx="2327">
                  <c:v>1.6490000000000001E-3</c:v>
                </c:pt>
                <c:pt idx="2328">
                  <c:v>1.6310000000000001E-3</c:v>
                </c:pt>
                <c:pt idx="2329">
                  <c:v>1.614E-3</c:v>
                </c:pt>
                <c:pt idx="2330">
                  <c:v>1.5989999999999999E-3</c:v>
                </c:pt>
                <c:pt idx="2331">
                  <c:v>1.575E-3</c:v>
                </c:pt>
                <c:pt idx="2332">
                  <c:v>1.552E-3</c:v>
                </c:pt>
                <c:pt idx="2333">
                  <c:v>1.531E-3</c:v>
                </c:pt>
                <c:pt idx="2334">
                  <c:v>1.511E-3</c:v>
                </c:pt>
                <c:pt idx="2335">
                  <c:v>1.4920000000000001E-3</c:v>
                </c:pt>
                <c:pt idx="2336">
                  <c:v>1.475E-3</c:v>
                </c:pt>
                <c:pt idx="2337">
                  <c:v>1.4599999999999999E-3</c:v>
                </c:pt>
                <c:pt idx="2338">
                  <c:v>1.446E-3</c:v>
                </c:pt>
                <c:pt idx="2339">
                  <c:v>1.433E-3</c:v>
                </c:pt>
                <c:pt idx="2340">
                  <c:v>1.4220000000000001E-3</c:v>
                </c:pt>
                <c:pt idx="2341">
                  <c:v>1.413E-3</c:v>
                </c:pt>
                <c:pt idx="2342">
                  <c:v>1.405E-3</c:v>
                </c:pt>
                <c:pt idx="2343">
                  <c:v>1.382E-3</c:v>
                </c:pt>
                <c:pt idx="2344">
                  <c:v>1.3619999999999999E-3</c:v>
                </c:pt>
                <c:pt idx="2345">
                  <c:v>1.3420000000000001E-3</c:v>
                </c:pt>
                <c:pt idx="2346">
                  <c:v>1.3240000000000001E-3</c:v>
                </c:pt>
                <c:pt idx="2347">
                  <c:v>1.3079999999999999E-3</c:v>
                </c:pt>
                <c:pt idx="2348">
                  <c:v>1.2930000000000001E-3</c:v>
                </c:pt>
                <c:pt idx="2349">
                  <c:v>1.2800000000000001E-3</c:v>
                </c:pt>
                <c:pt idx="2350">
                  <c:v>1.268E-3</c:v>
                </c:pt>
                <c:pt idx="2351">
                  <c:v>1.2570000000000001E-3</c:v>
                </c:pt>
                <c:pt idx="2352">
                  <c:v>1.248E-3</c:v>
                </c:pt>
                <c:pt idx="2353">
                  <c:v>1.2409999999999999E-3</c:v>
                </c:pt>
                <c:pt idx="2354">
                  <c:v>1.235E-3</c:v>
                </c:pt>
                <c:pt idx="2355">
                  <c:v>1.23E-3</c:v>
                </c:pt>
                <c:pt idx="2356">
                  <c:v>1.227E-3</c:v>
                </c:pt>
                <c:pt idx="2357">
                  <c:v>1.2260000000000001E-3</c:v>
                </c:pt>
                <c:pt idx="2358">
                  <c:v>1.2260000000000001E-3</c:v>
                </c:pt>
                <c:pt idx="2359">
                  <c:v>1.227E-3</c:v>
                </c:pt>
                <c:pt idx="2360">
                  <c:v>1.23E-3</c:v>
                </c:pt>
                <c:pt idx="2361">
                  <c:v>1.2340000000000001E-3</c:v>
                </c:pt>
                <c:pt idx="2362">
                  <c:v>1.24E-3</c:v>
                </c:pt>
                <c:pt idx="2363">
                  <c:v>1.2470000000000001E-3</c:v>
                </c:pt>
                <c:pt idx="2364">
                  <c:v>1.256E-3</c:v>
                </c:pt>
                <c:pt idx="2365">
                  <c:v>1.2669999999999999E-3</c:v>
                </c:pt>
                <c:pt idx="2366">
                  <c:v>1.2780000000000001E-3</c:v>
                </c:pt>
                <c:pt idx="2367">
                  <c:v>1.292E-3</c:v>
                </c:pt>
                <c:pt idx="2368">
                  <c:v>1.3060000000000001E-3</c:v>
                </c:pt>
                <c:pt idx="2369">
                  <c:v>1.323E-3</c:v>
                </c:pt>
                <c:pt idx="2370">
                  <c:v>1.34E-3</c:v>
                </c:pt>
                <c:pt idx="2371">
                  <c:v>1.3600000000000001E-3</c:v>
                </c:pt>
                <c:pt idx="2372">
                  <c:v>1.3799999999999999E-3</c:v>
                </c:pt>
                <c:pt idx="2373">
                  <c:v>1.402E-3</c:v>
                </c:pt>
                <c:pt idx="2374">
                  <c:v>1.426E-3</c:v>
                </c:pt>
                <c:pt idx="2375">
                  <c:v>1.451E-3</c:v>
                </c:pt>
                <c:pt idx="2376">
                  <c:v>1.4779999999999999E-3</c:v>
                </c:pt>
                <c:pt idx="2377">
                  <c:v>1.506E-3</c:v>
                </c:pt>
                <c:pt idx="2378">
                  <c:v>1.536E-3</c:v>
                </c:pt>
                <c:pt idx="2379">
                  <c:v>1.567E-3</c:v>
                </c:pt>
                <c:pt idx="2380">
                  <c:v>1.5989999999999999E-3</c:v>
                </c:pt>
                <c:pt idx="2381">
                  <c:v>1.578E-3</c:v>
                </c:pt>
                <c:pt idx="2382">
                  <c:v>1.5579999999999999E-3</c:v>
                </c:pt>
                <c:pt idx="2383">
                  <c:v>1.531E-3</c:v>
                </c:pt>
                <c:pt idx="2384">
                  <c:v>1.505E-3</c:v>
                </c:pt>
                <c:pt idx="2385">
                  <c:v>1.48E-3</c:v>
                </c:pt>
                <c:pt idx="2386">
                  <c:v>1.4580000000000001E-3</c:v>
                </c:pt>
                <c:pt idx="2387">
                  <c:v>1.436E-3</c:v>
                </c:pt>
                <c:pt idx="2388">
                  <c:v>1.4059999999999999E-3</c:v>
                </c:pt>
                <c:pt idx="2389">
                  <c:v>1.377E-3</c:v>
                </c:pt>
                <c:pt idx="2390">
                  <c:v>1.3500000000000001E-3</c:v>
                </c:pt>
                <c:pt idx="2391">
                  <c:v>1.3240000000000001E-3</c:v>
                </c:pt>
                <c:pt idx="2392">
                  <c:v>1.2999999999999999E-3</c:v>
                </c:pt>
                <c:pt idx="2393">
                  <c:v>1.2769999999999999E-3</c:v>
                </c:pt>
                <c:pt idx="2394">
                  <c:v>1.256E-3</c:v>
                </c:pt>
                <c:pt idx="2395">
                  <c:v>1.2359999999999999E-3</c:v>
                </c:pt>
                <c:pt idx="2396">
                  <c:v>1.206E-3</c:v>
                </c:pt>
                <c:pt idx="2397">
                  <c:v>1.1770000000000001E-3</c:v>
                </c:pt>
                <c:pt idx="2398">
                  <c:v>1.15E-3</c:v>
                </c:pt>
                <c:pt idx="2399">
                  <c:v>1.124E-3</c:v>
                </c:pt>
                <c:pt idx="2400">
                  <c:v>1.0989999999999999E-3</c:v>
                </c:pt>
                <c:pt idx="2401">
                  <c:v>1.0759999999999999E-3</c:v>
                </c:pt>
                <c:pt idx="2402">
                  <c:v>1.0549999999999999E-3</c:v>
                </c:pt>
                <c:pt idx="2403">
                  <c:v>1.0349999999999999E-3</c:v>
                </c:pt>
                <c:pt idx="2404">
                  <c:v>1.0169999999999999E-3</c:v>
                </c:pt>
                <c:pt idx="2405">
                  <c:v>1E-3</c:v>
                </c:pt>
                <c:pt idx="2406">
                  <c:v>9.8400000000000007E-4</c:v>
                </c:pt>
                <c:pt idx="2407">
                  <c:v>9.7000000000000005E-4</c:v>
                </c:pt>
                <c:pt idx="2408">
                  <c:v>9.5699999999999995E-4</c:v>
                </c:pt>
                <c:pt idx="2409">
                  <c:v>9.4600000000000001E-4</c:v>
                </c:pt>
                <c:pt idx="2410">
                  <c:v>9.3700000000000001E-4</c:v>
                </c:pt>
                <c:pt idx="2411">
                  <c:v>9.2900000000000003E-4</c:v>
                </c:pt>
                <c:pt idx="2412">
                  <c:v>9.2199999999999997E-4</c:v>
                </c:pt>
                <c:pt idx="2413">
                  <c:v>9.1699999999999995E-4</c:v>
                </c:pt>
                <c:pt idx="2414">
                  <c:v>9.1299999999999997E-4</c:v>
                </c:pt>
                <c:pt idx="2415">
                  <c:v>9.1100000000000003E-4</c:v>
                </c:pt>
                <c:pt idx="2416">
                  <c:v>9.1100000000000003E-4</c:v>
                </c:pt>
                <c:pt idx="2417">
                  <c:v>9.1100000000000003E-4</c:v>
                </c:pt>
                <c:pt idx="2418">
                  <c:v>9.1399999999999999E-4</c:v>
                </c:pt>
                <c:pt idx="2419">
                  <c:v>9.1699999999999995E-4</c:v>
                </c:pt>
                <c:pt idx="2420">
                  <c:v>9.2299999999999999E-4</c:v>
                </c:pt>
                <c:pt idx="2421">
                  <c:v>9.2900000000000003E-4</c:v>
                </c:pt>
                <c:pt idx="2422">
                  <c:v>9.3800000000000003E-4</c:v>
                </c:pt>
                <c:pt idx="2423">
                  <c:v>9.4700000000000003E-4</c:v>
                </c:pt>
                <c:pt idx="2424">
                  <c:v>9.5799999999999998E-4</c:v>
                </c:pt>
                <c:pt idx="2425">
                  <c:v>9.7099999999999997E-4</c:v>
                </c:pt>
                <c:pt idx="2426">
                  <c:v>9.8499999999999998E-4</c:v>
                </c:pt>
                <c:pt idx="2427">
                  <c:v>1.0009999999999999E-3</c:v>
                </c:pt>
                <c:pt idx="2428">
                  <c:v>1.018E-3</c:v>
                </c:pt>
                <c:pt idx="2429">
                  <c:v>1.0369999999999999E-3</c:v>
                </c:pt>
                <c:pt idx="2430">
                  <c:v>1.057E-3</c:v>
                </c:pt>
                <c:pt idx="2431">
                  <c:v>1.078E-3</c:v>
                </c:pt>
                <c:pt idx="2432">
                  <c:v>1.101E-3</c:v>
                </c:pt>
                <c:pt idx="2433">
                  <c:v>1.126E-3</c:v>
                </c:pt>
                <c:pt idx="2434">
                  <c:v>1.152E-3</c:v>
                </c:pt>
                <c:pt idx="2435">
                  <c:v>1.1789999999999999E-3</c:v>
                </c:pt>
                <c:pt idx="2436">
                  <c:v>1.2080000000000001E-3</c:v>
                </c:pt>
                <c:pt idx="2437">
                  <c:v>1.2390000000000001E-3</c:v>
                </c:pt>
                <c:pt idx="2438">
                  <c:v>1.271E-3</c:v>
                </c:pt>
                <c:pt idx="2439">
                  <c:v>1.304E-3</c:v>
                </c:pt>
                <c:pt idx="2440">
                  <c:v>1.3389999999999999E-3</c:v>
                </c:pt>
                <c:pt idx="2441">
                  <c:v>1.3760000000000001E-3</c:v>
                </c:pt>
                <c:pt idx="2442">
                  <c:v>1.413E-3</c:v>
                </c:pt>
                <c:pt idx="2443">
                  <c:v>1.4530000000000001E-3</c:v>
                </c:pt>
                <c:pt idx="2444">
                  <c:v>1.4940000000000001E-3</c:v>
                </c:pt>
                <c:pt idx="2445">
                  <c:v>1.536E-3</c:v>
                </c:pt>
                <c:pt idx="2446">
                  <c:v>1.58E-3</c:v>
                </c:pt>
                <c:pt idx="2447">
                  <c:v>1.6249999999999999E-3</c:v>
                </c:pt>
                <c:pt idx="2448">
                  <c:v>1.6720000000000001E-3</c:v>
                </c:pt>
                <c:pt idx="2449">
                  <c:v>1.655E-3</c:v>
                </c:pt>
                <c:pt idx="2450">
                  <c:v>1.64E-3</c:v>
                </c:pt>
                <c:pt idx="2451">
                  <c:v>1.614E-3</c:v>
                </c:pt>
                <c:pt idx="2452">
                  <c:v>1.5900000000000001E-3</c:v>
                </c:pt>
                <c:pt idx="2453">
                  <c:v>1.5679999999999999E-3</c:v>
                </c:pt>
                <c:pt idx="2454">
                  <c:v>1.547E-3</c:v>
                </c:pt>
                <c:pt idx="2455">
                  <c:v>1.5280000000000001E-3</c:v>
                </c:pt>
                <c:pt idx="2456">
                  <c:v>1.5100000000000001E-3</c:v>
                </c:pt>
                <c:pt idx="2457">
                  <c:v>1.485E-3</c:v>
                </c:pt>
                <c:pt idx="2458">
                  <c:v>1.462E-3</c:v>
                </c:pt>
                <c:pt idx="2459">
                  <c:v>1.4400000000000001E-3</c:v>
                </c:pt>
                <c:pt idx="2460">
                  <c:v>1.4189999999999999E-3</c:v>
                </c:pt>
                <c:pt idx="2461">
                  <c:v>1.4009999999999999E-3</c:v>
                </c:pt>
                <c:pt idx="2462">
                  <c:v>1.369E-3</c:v>
                </c:pt>
                <c:pt idx="2463">
                  <c:v>1.338E-3</c:v>
                </c:pt>
                <c:pt idx="2464">
                  <c:v>1.3090000000000001E-3</c:v>
                </c:pt>
                <c:pt idx="2465">
                  <c:v>1.281E-3</c:v>
                </c:pt>
                <c:pt idx="2466">
                  <c:v>1.255E-3</c:v>
                </c:pt>
                <c:pt idx="2467">
                  <c:v>1.2310000000000001E-3</c:v>
                </c:pt>
                <c:pt idx="2468">
                  <c:v>1.2080000000000001E-3</c:v>
                </c:pt>
                <c:pt idx="2469">
                  <c:v>1.186E-3</c:v>
                </c:pt>
                <c:pt idx="2470">
                  <c:v>1.1659999999999999E-3</c:v>
                </c:pt>
                <c:pt idx="2471">
                  <c:v>1.147E-3</c:v>
                </c:pt>
                <c:pt idx="2472">
                  <c:v>1.1299999999999999E-3</c:v>
                </c:pt>
                <c:pt idx="2473">
                  <c:v>1.1150000000000001E-3</c:v>
                </c:pt>
                <c:pt idx="2474">
                  <c:v>1.1000000000000001E-3</c:v>
                </c:pt>
                <c:pt idx="2475">
                  <c:v>1.088E-3</c:v>
                </c:pt>
                <c:pt idx="2476">
                  <c:v>1.0759999999999999E-3</c:v>
                </c:pt>
                <c:pt idx="2477">
                  <c:v>1.067E-3</c:v>
                </c:pt>
                <c:pt idx="2478">
                  <c:v>1.0579999999999999E-3</c:v>
                </c:pt>
                <c:pt idx="2479">
                  <c:v>1.052E-3</c:v>
                </c:pt>
                <c:pt idx="2480">
                  <c:v>1.0460000000000001E-3</c:v>
                </c:pt>
                <c:pt idx="2481">
                  <c:v>1.042E-3</c:v>
                </c:pt>
                <c:pt idx="2482">
                  <c:v>1.0399999999999999E-3</c:v>
                </c:pt>
                <c:pt idx="2483">
                  <c:v>1.039E-3</c:v>
                </c:pt>
                <c:pt idx="2484">
                  <c:v>1.0399999999999999E-3</c:v>
                </c:pt>
                <c:pt idx="2485">
                  <c:v>1.042E-3</c:v>
                </c:pt>
                <c:pt idx="2486">
                  <c:v>1.0460000000000001E-3</c:v>
                </c:pt>
                <c:pt idx="2487">
                  <c:v>1.0510000000000001E-3</c:v>
                </c:pt>
                <c:pt idx="2488">
                  <c:v>1.057E-3</c:v>
                </c:pt>
                <c:pt idx="2489">
                  <c:v>1.065E-3</c:v>
                </c:pt>
                <c:pt idx="2490">
                  <c:v>1.075E-3</c:v>
                </c:pt>
                <c:pt idx="2491">
                  <c:v>1.0859999999999999E-3</c:v>
                </c:pt>
                <c:pt idx="2492">
                  <c:v>1.098E-3</c:v>
                </c:pt>
                <c:pt idx="2493">
                  <c:v>1.1119999999999999E-3</c:v>
                </c:pt>
                <c:pt idx="2494">
                  <c:v>1.1280000000000001E-3</c:v>
                </c:pt>
                <c:pt idx="2495">
                  <c:v>1.145E-3</c:v>
                </c:pt>
                <c:pt idx="2496">
                  <c:v>1.163E-3</c:v>
                </c:pt>
                <c:pt idx="2497">
                  <c:v>1.183E-3</c:v>
                </c:pt>
                <c:pt idx="2498">
                  <c:v>1.2049999999999999E-3</c:v>
                </c:pt>
                <c:pt idx="2499">
                  <c:v>1.227E-3</c:v>
                </c:pt>
                <c:pt idx="2500">
                  <c:v>1.2520000000000001E-3</c:v>
                </c:pt>
                <c:pt idx="2501">
                  <c:v>1.2780000000000001E-3</c:v>
                </c:pt>
                <c:pt idx="2502">
                  <c:v>1.305E-3</c:v>
                </c:pt>
                <c:pt idx="2503">
                  <c:v>1.3339999999999999E-3</c:v>
                </c:pt>
                <c:pt idx="2504">
                  <c:v>1.364E-3</c:v>
                </c:pt>
                <c:pt idx="2505">
                  <c:v>1.3960000000000001E-3</c:v>
                </c:pt>
                <c:pt idx="2506">
                  <c:v>1.4289999999999999E-3</c:v>
                </c:pt>
                <c:pt idx="2507">
                  <c:v>1.464E-3</c:v>
                </c:pt>
                <c:pt idx="2508">
                  <c:v>1.5E-3</c:v>
                </c:pt>
                <c:pt idx="2509">
                  <c:v>1.5380000000000001E-3</c:v>
                </c:pt>
                <c:pt idx="2510">
                  <c:v>1.5770000000000001E-3</c:v>
                </c:pt>
                <c:pt idx="2511">
                  <c:v>1.6180000000000001E-3</c:v>
                </c:pt>
                <c:pt idx="2512">
                  <c:v>1.66E-3</c:v>
                </c:pt>
                <c:pt idx="2513">
                  <c:v>1.704E-3</c:v>
                </c:pt>
                <c:pt idx="2514">
                  <c:v>1.7489999999999999E-3</c:v>
                </c:pt>
                <c:pt idx="2515">
                  <c:v>1.7949999999999999E-3</c:v>
                </c:pt>
                <c:pt idx="2516">
                  <c:v>1.8420000000000001E-3</c:v>
                </c:pt>
                <c:pt idx="2517">
                  <c:v>1.8140000000000001E-3</c:v>
                </c:pt>
                <c:pt idx="2518">
                  <c:v>1.784E-3</c:v>
                </c:pt>
                <c:pt idx="2519">
                  <c:v>1.755E-3</c:v>
                </c:pt>
                <c:pt idx="2520">
                  <c:v>1.727E-3</c:v>
                </c:pt>
                <c:pt idx="2521">
                  <c:v>1.6930000000000001E-3</c:v>
                </c:pt>
                <c:pt idx="2522">
                  <c:v>1.66E-3</c:v>
                </c:pt>
                <c:pt idx="2523">
                  <c:v>1.629E-3</c:v>
                </c:pt>
                <c:pt idx="2524">
                  <c:v>1.5989999999999999E-3</c:v>
                </c:pt>
                <c:pt idx="2525">
                  <c:v>1.5560000000000001E-3</c:v>
                </c:pt>
                <c:pt idx="2526">
                  <c:v>1.5150000000000001E-3</c:v>
                </c:pt>
                <c:pt idx="2527">
                  <c:v>1.475E-3</c:v>
                </c:pt>
                <c:pt idx="2528">
                  <c:v>1.436E-3</c:v>
                </c:pt>
                <c:pt idx="2529">
                  <c:v>1.3990000000000001E-3</c:v>
                </c:pt>
                <c:pt idx="2530">
                  <c:v>1.3630000000000001E-3</c:v>
                </c:pt>
                <c:pt idx="2531">
                  <c:v>1.3290000000000001E-3</c:v>
                </c:pt>
                <c:pt idx="2532">
                  <c:v>1.297E-3</c:v>
                </c:pt>
                <c:pt idx="2533">
                  <c:v>1.266E-3</c:v>
                </c:pt>
                <c:pt idx="2534">
                  <c:v>1.2359999999999999E-3</c:v>
                </c:pt>
                <c:pt idx="2535">
                  <c:v>1.2080000000000001E-3</c:v>
                </c:pt>
                <c:pt idx="2536">
                  <c:v>1.181E-3</c:v>
                </c:pt>
                <c:pt idx="2537">
                  <c:v>1.1559999999999999E-3</c:v>
                </c:pt>
                <c:pt idx="2538">
                  <c:v>1.132E-3</c:v>
                </c:pt>
                <c:pt idx="2539">
                  <c:v>1.1100000000000001E-3</c:v>
                </c:pt>
                <c:pt idx="2540">
                  <c:v>1.0889999999999999E-3</c:v>
                </c:pt>
                <c:pt idx="2541">
                  <c:v>1.07E-3</c:v>
                </c:pt>
                <c:pt idx="2542">
                  <c:v>1.052E-3</c:v>
                </c:pt>
                <c:pt idx="2543">
                  <c:v>1.036E-3</c:v>
                </c:pt>
                <c:pt idx="2544">
                  <c:v>1.021E-3</c:v>
                </c:pt>
                <c:pt idx="2545">
                  <c:v>1.0070000000000001E-3</c:v>
                </c:pt>
                <c:pt idx="2546">
                  <c:v>9.9599999999999992E-4</c:v>
                </c:pt>
                <c:pt idx="2547">
                  <c:v>9.8499999999999998E-4</c:v>
                </c:pt>
                <c:pt idx="2548">
                  <c:v>9.7599999999999998E-4</c:v>
                </c:pt>
                <c:pt idx="2549">
                  <c:v>9.6900000000000003E-4</c:v>
                </c:pt>
                <c:pt idx="2550">
                  <c:v>9.6299999999999999E-4</c:v>
                </c:pt>
                <c:pt idx="2551">
                  <c:v>9.5799999999999998E-4</c:v>
                </c:pt>
                <c:pt idx="2552">
                  <c:v>9.5600000000000004E-4</c:v>
                </c:pt>
                <c:pt idx="2553">
                  <c:v>9.5399999999999999E-4</c:v>
                </c:pt>
                <c:pt idx="2554">
                  <c:v>9.5399999999999999E-4</c:v>
                </c:pt>
                <c:pt idx="2555">
                  <c:v>9.5600000000000004E-4</c:v>
                </c:pt>
                <c:pt idx="2556">
                  <c:v>9.5799999999999998E-4</c:v>
                </c:pt>
                <c:pt idx="2557">
                  <c:v>9.6299999999999999E-4</c:v>
                </c:pt>
                <c:pt idx="2558">
                  <c:v>9.6900000000000003E-4</c:v>
                </c:pt>
                <c:pt idx="2559">
                  <c:v>9.7599999999999998E-4</c:v>
                </c:pt>
                <c:pt idx="2560">
                  <c:v>9.8499999999999998E-4</c:v>
                </c:pt>
                <c:pt idx="2561">
                  <c:v>9.9599999999999992E-4</c:v>
                </c:pt>
                <c:pt idx="2562">
                  <c:v>1.0070000000000001E-3</c:v>
                </c:pt>
                <c:pt idx="2563">
                  <c:v>1.021E-3</c:v>
                </c:pt>
                <c:pt idx="2564">
                  <c:v>1.036E-3</c:v>
                </c:pt>
                <c:pt idx="2565">
                  <c:v>1.052E-3</c:v>
                </c:pt>
                <c:pt idx="2566">
                  <c:v>1.07E-3</c:v>
                </c:pt>
                <c:pt idx="2567">
                  <c:v>1.0889999999999999E-3</c:v>
                </c:pt>
                <c:pt idx="2568">
                  <c:v>1.1100000000000001E-3</c:v>
                </c:pt>
                <c:pt idx="2569">
                  <c:v>1.132E-3</c:v>
                </c:pt>
                <c:pt idx="2570">
                  <c:v>1.1559999999999999E-3</c:v>
                </c:pt>
                <c:pt idx="2571">
                  <c:v>1.181E-3</c:v>
                </c:pt>
                <c:pt idx="2572">
                  <c:v>1.2080000000000001E-3</c:v>
                </c:pt>
                <c:pt idx="2573">
                  <c:v>1.2359999999999999E-3</c:v>
                </c:pt>
                <c:pt idx="2574">
                  <c:v>1.2650000000000001E-3</c:v>
                </c:pt>
                <c:pt idx="2575">
                  <c:v>1.297E-3</c:v>
                </c:pt>
                <c:pt idx="2576">
                  <c:v>1.3290000000000001E-3</c:v>
                </c:pt>
                <c:pt idx="2577">
                  <c:v>1.3630000000000001E-3</c:v>
                </c:pt>
                <c:pt idx="2578">
                  <c:v>1.3990000000000001E-3</c:v>
                </c:pt>
                <c:pt idx="2579">
                  <c:v>1.436E-3</c:v>
                </c:pt>
                <c:pt idx="2580">
                  <c:v>1.475E-3</c:v>
                </c:pt>
                <c:pt idx="2581">
                  <c:v>1.5150000000000001E-3</c:v>
                </c:pt>
                <c:pt idx="2582">
                  <c:v>1.5560000000000001E-3</c:v>
                </c:pt>
                <c:pt idx="2583">
                  <c:v>1.5989999999999999E-3</c:v>
                </c:pt>
                <c:pt idx="2584">
                  <c:v>1.6440000000000001E-3</c:v>
                </c:pt>
                <c:pt idx="2585">
                  <c:v>1.5989999999999999E-3</c:v>
                </c:pt>
                <c:pt idx="2586">
                  <c:v>1.5499999999999999E-3</c:v>
                </c:pt>
                <c:pt idx="2587">
                  <c:v>1.503E-3</c:v>
                </c:pt>
                <c:pt idx="2588">
                  <c:v>1.457E-3</c:v>
                </c:pt>
                <c:pt idx="2589">
                  <c:v>1.4120000000000001E-3</c:v>
                </c:pt>
                <c:pt idx="2590">
                  <c:v>1.369E-3</c:v>
                </c:pt>
                <c:pt idx="2591">
                  <c:v>1.328E-3</c:v>
                </c:pt>
                <c:pt idx="2592">
                  <c:v>1.2880000000000001E-3</c:v>
                </c:pt>
                <c:pt idx="2593">
                  <c:v>1.2489999999999999E-3</c:v>
                </c:pt>
                <c:pt idx="2594">
                  <c:v>1.212E-3</c:v>
                </c:pt>
                <c:pt idx="2595">
                  <c:v>1.1770000000000001E-3</c:v>
                </c:pt>
                <c:pt idx="2596">
                  <c:v>1.142E-3</c:v>
                </c:pt>
                <c:pt idx="2597">
                  <c:v>1.1100000000000001E-3</c:v>
                </c:pt>
                <c:pt idx="2598">
                  <c:v>1.0790000000000001E-3</c:v>
                </c:pt>
                <c:pt idx="2599">
                  <c:v>1.049E-3</c:v>
                </c:pt>
                <c:pt idx="2600">
                  <c:v>1.021E-3</c:v>
                </c:pt>
                <c:pt idx="2601">
                  <c:v>9.9400000000000009E-4</c:v>
                </c:pt>
                <c:pt idx="2602">
                  <c:v>9.6900000000000003E-4</c:v>
                </c:pt>
                <c:pt idx="2603">
                  <c:v>9.4499999999999998E-4</c:v>
                </c:pt>
                <c:pt idx="2604">
                  <c:v>9.2299999999999999E-4</c:v>
                </c:pt>
                <c:pt idx="2605">
                  <c:v>9.0200000000000002E-4</c:v>
                </c:pt>
                <c:pt idx="2606">
                  <c:v>8.83E-4</c:v>
                </c:pt>
                <c:pt idx="2607">
                  <c:v>8.6499999999999999E-4</c:v>
                </c:pt>
                <c:pt idx="2608">
                  <c:v>8.4900000000000004E-4</c:v>
                </c:pt>
                <c:pt idx="2609">
                  <c:v>8.34E-4</c:v>
                </c:pt>
                <c:pt idx="2610">
                  <c:v>8.2100000000000001E-4</c:v>
                </c:pt>
                <c:pt idx="2611">
                  <c:v>8.0900000000000004E-4</c:v>
                </c:pt>
                <c:pt idx="2612">
                  <c:v>7.9799999999999999E-4</c:v>
                </c:pt>
                <c:pt idx="2613">
                  <c:v>7.8899999999999999E-4</c:v>
                </c:pt>
                <c:pt idx="2614">
                  <c:v>7.8200000000000003E-4</c:v>
                </c:pt>
                <c:pt idx="2615">
                  <c:v>7.76E-4</c:v>
                </c:pt>
                <c:pt idx="2616">
                  <c:v>7.7200000000000001E-4</c:v>
                </c:pt>
                <c:pt idx="2617">
                  <c:v>7.6900000000000004E-4</c:v>
                </c:pt>
                <c:pt idx="2618">
                  <c:v>7.67E-4</c:v>
                </c:pt>
                <c:pt idx="2619">
                  <c:v>7.67E-4</c:v>
                </c:pt>
                <c:pt idx="2620">
                  <c:v>7.6900000000000004E-4</c:v>
                </c:pt>
                <c:pt idx="2621">
                  <c:v>7.7200000000000001E-4</c:v>
                </c:pt>
                <c:pt idx="2622">
                  <c:v>7.76E-4</c:v>
                </c:pt>
                <c:pt idx="2623">
                  <c:v>7.8200000000000003E-4</c:v>
                </c:pt>
                <c:pt idx="2624">
                  <c:v>7.8899999999999999E-4</c:v>
                </c:pt>
                <c:pt idx="2625">
                  <c:v>7.9799999999999999E-4</c:v>
                </c:pt>
                <c:pt idx="2626">
                  <c:v>8.0900000000000004E-4</c:v>
                </c:pt>
                <c:pt idx="2627">
                  <c:v>8.2100000000000001E-4</c:v>
                </c:pt>
                <c:pt idx="2628">
                  <c:v>8.34E-4</c:v>
                </c:pt>
                <c:pt idx="2629">
                  <c:v>8.4900000000000004E-4</c:v>
                </c:pt>
                <c:pt idx="2630">
                  <c:v>8.6499999999999999E-4</c:v>
                </c:pt>
                <c:pt idx="2631">
                  <c:v>8.83E-4</c:v>
                </c:pt>
                <c:pt idx="2632">
                  <c:v>9.0200000000000002E-4</c:v>
                </c:pt>
                <c:pt idx="2633">
                  <c:v>9.2299999999999999E-4</c:v>
                </c:pt>
                <c:pt idx="2634">
                  <c:v>9.4499999999999998E-4</c:v>
                </c:pt>
                <c:pt idx="2635">
                  <c:v>9.6900000000000003E-4</c:v>
                </c:pt>
                <c:pt idx="2636">
                  <c:v>9.9400000000000009E-4</c:v>
                </c:pt>
                <c:pt idx="2637">
                  <c:v>1.021E-3</c:v>
                </c:pt>
                <c:pt idx="2638">
                  <c:v>1.049E-3</c:v>
                </c:pt>
                <c:pt idx="2639">
                  <c:v>1.0790000000000001E-3</c:v>
                </c:pt>
                <c:pt idx="2640">
                  <c:v>1.1100000000000001E-3</c:v>
                </c:pt>
                <c:pt idx="2641">
                  <c:v>1.142E-3</c:v>
                </c:pt>
                <c:pt idx="2642">
                  <c:v>1.1770000000000001E-3</c:v>
                </c:pt>
                <c:pt idx="2643">
                  <c:v>1.212E-3</c:v>
                </c:pt>
                <c:pt idx="2644">
                  <c:v>1.2489999999999999E-3</c:v>
                </c:pt>
                <c:pt idx="2645">
                  <c:v>1.2880000000000001E-3</c:v>
                </c:pt>
                <c:pt idx="2646">
                  <c:v>1.328E-3</c:v>
                </c:pt>
                <c:pt idx="2647">
                  <c:v>1.369E-3</c:v>
                </c:pt>
                <c:pt idx="2648">
                  <c:v>1.4120000000000001E-3</c:v>
                </c:pt>
                <c:pt idx="2649">
                  <c:v>1.457E-3</c:v>
                </c:pt>
                <c:pt idx="2650">
                  <c:v>1.503E-3</c:v>
                </c:pt>
                <c:pt idx="2651">
                  <c:v>1.5499999999999999E-3</c:v>
                </c:pt>
                <c:pt idx="2652">
                  <c:v>1.5989999999999999E-3</c:v>
                </c:pt>
                <c:pt idx="2653">
                  <c:v>1.6410000000000001E-3</c:v>
                </c:pt>
                <c:pt idx="2654">
                  <c:v>1.6850000000000001E-3</c:v>
                </c:pt>
                <c:pt idx="2655">
                  <c:v>1.73E-3</c:v>
                </c:pt>
                <c:pt idx="2656">
                  <c:v>1.7769999999999999E-3</c:v>
                </c:pt>
                <c:pt idx="2657">
                  <c:v>1.825E-3</c:v>
                </c:pt>
                <c:pt idx="2658">
                  <c:v>1.874E-3</c:v>
                </c:pt>
                <c:pt idx="2659">
                  <c:v>1.9250000000000001E-3</c:v>
                </c:pt>
                <c:pt idx="2660">
                  <c:v>1.9780000000000002E-3</c:v>
                </c:pt>
                <c:pt idx="2661">
                  <c:v>2.032E-3</c:v>
                </c:pt>
                <c:pt idx="2662">
                  <c:v>2.0869999999999999E-3</c:v>
                </c:pt>
                <c:pt idx="2663">
                  <c:v>2.1440000000000001E-3</c:v>
                </c:pt>
                <c:pt idx="2664">
                  <c:v>2.2030000000000001E-3</c:v>
                </c:pt>
                <c:pt idx="2665">
                  <c:v>2.2629999999999998E-3</c:v>
                </c:pt>
                <c:pt idx="2666">
                  <c:v>2.3240000000000001E-3</c:v>
                </c:pt>
                <c:pt idx="2667">
                  <c:v>2.3869999999999998E-3</c:v>
                </c:pt>
                <c:pt idx="2668">
                  <c:v>2.4520000000000002E-3</c:v>
                </c:pt>
                <c:pt idx="2669">
                  <c:v>2.5170000000000001E-3</c:v>
                </c:pt>
                <c:pt idx="2670">
                  <c:v>2.5850000000000001E-3</c:v>
                </c:pt>
                <c:pt idx="2671">
                  <c:v>2.6540000000000001E-3</c:v>
                </c:pt>
                <c:pt idx="2672">
                  <c:v>2.7239999999999999E-3</c:v>
                </c:pt>
                <c:pt idx="2673">
                  <c:v>2.7959999999999999E-3</c:v>
                </c:pt>
                <c:pt idx="2674">
                  <c:v>2.869E-3</c:v>
                </c:pt>
                <c:pt idx="2675">
                  <c:v>2.944E-3</c:v>
                </c:pt>
                <c:pt idx="2676">
                  <c:v>3.0200000000000001E-3</c:v>
                </c:pt>
                <c:pt idx="2677">
                  <c:v>3.0980000000000001E-3</c:v>
                </c:pt>
                <c:pt idx="2678">
                  <c:v>3.1770000000000001E-3</c:v>
                </c:pt>
                <c:pt idx="2679">
                  <c:v>3.258E-3</c:v>
                </c:pt>
                <c:pt idx="2680">
                  <c:v>3.3400000000000001E-3</c:v>
                </c:pt>
                <c:pt idx="2681">
                  <c:v>3.424E-3</c:v>
                </c:pt>
                <c:pt idx="2682">
                  <c:v>3.509E-3</c:v>
                </c:pt>
                <c:pt idx="2683">
                  <c:v>3.5959999999999998E-3</c:v>
                </c:pt>
                <c:pt idx="2684">
                  <c:v>3.6840000000000002E-3</c:v>
                </c:pt>
                <c:pt idx="2685">
                  <c:v>3.5010000000000002E-3</c:v>
                </c:pt>
                <c:pt idx="2686">
                  <c:v>2.8739999999999998E-3</c:v>
                </c:pt>
                <c:pt idx="2687">
                  <c:v>2.062E-3</c:v>
                </c:pt>
                <c:pt idx="2688">
                  <c:v>1.3179999999999999E-3</c:v>
                </c:pt>
                <c:pt idx="2689">
                  <c:v>7.3099999999999999E-4</c:v>
                </c:pt>
                <c:pt idx="2690">
                  <c:v>2.9799999999999998E-4</c:v>
                </c:pt>
                <c:pt idx="2691">
                  <c:v>4.6E-5</c:v>
                </c:pt>
                <c:pt idx="2692">
                  <c:v>0</c:v>
                </c:pt>
                <c:pt idx="2693">
                  <c:v>9.6000000000000002E-5</c:v>
                </c:pt>
                <c:pt idx="2694">
                  <c:v>2.1499999999999999E-4</c:v>
                </c:pt>
                <c:pt idx="2695">
                  <c:v>3.2299999999999999E-4</c:v>
                </c:pt>
                <c:pt idx="2696">
                  <c:v>5.0699999999999996E-4</c:v>
                </c:pt>
                <c:pt idx="2697">
                  <c:v>4.9799999999999996E-4</c:v>
                </c:pt>
                <c:pt idx="2698">
                  <c:v>8.1999999999999998E-4</c:v>
                </c:pt>
                <c:pt idx="2699">
                  <c:v>1.5139999999999999E-3</c:v>
                </c:pt>
                <c:pt idx="2700">
                  <c:v>2.493E-3</c:v>
                </c:pt>
                <c:pt idx="2701">
                  <c:v>3.6280000000000001E-3</c:v>
                </c:pt>
                <c:pt idx="2702">
                  <c:v>4.8700000000000002E-3</c:v>
                </c:pt>
                <c:pt idx="2703">
                  <c:v>6.2919999999999998E-3</c:v>
                </c:pt>
                <c:pt idx="2704">
                  <c:v>7.9710000000000007E-3</c:v>
                </c:pt>
                <c:pt idx="2705">
                  <c:v>9.7879999999999998E-3</c:v>
                </c:pt>
                <c:pt idx="2706">
                  <c:v>1.1372999999999999E-2</c:v>
                </c:pt>
                <c:pt idx="2707">
                  <c:v>1.2341E-2</c:v>
                </c:pt>
                <c:pt idx="2708">
                  <c:v>1.2695E-2</c:v>
                </c:pt>
                <c:pt idx="2709">
                  <c:v>1.2807000000000001E-2</c:v>
                </c:pt>
                <c:pt idx="2710">
                  <c:v>1.2978999999999999E-2</c:v>
                </c:pt>
                <c:pt idx="2711">
                  <c:v>1.3179E-2</c:v>
                </c:pt>
                <c:pt idx="2712">
                  <c:v>1.3058E-2</c:v>
                </c:pt>
                <c:pt idx="2713">
                  <c:v>1.2397E-2</c:v>
                </c:pt>
                <c:pt idx="2714">
                  <c:v>1.1361E-2</c:v>
                </c:pt>
                <c:pt idx="2715">
                  <c:v>1.0241E-2</c:v>
                </c:pt>
                <c:pt idx="2716">
                  <c:v>9.1420000000000008E-3</c:v>
                </c:pt>
                <c:pt idx="2717">
                  <c:v>7.9170000000000004E-3</c:v>
                </c:pt>
                <c:pt idx="2718">
                  <c:v>6.4440000000000001E-3</c:v>
                </c:pt>
                <c:pt idx="2719">
                  <c:v>4.934E-3</c:v>
                </c:pt>
                <c:pt idx="2720">
                  <c:v>3.7190000000000001E-3</c:v>
                </c:pt>
                <c:pt idx="2721">
                  <c:v>2.9320000000000001E-3</c:v>
                </c:pt>
                <c:pt idx="2722">
                  <c:v>2.5430000000000001E-3</c:v>
                </c:pt>
                <c:pt idx="2723">
                  <c:v>2.0569999999999998E-3</c:v>
                </c:pt>
                <c:pt idx="2724">
                  <c:v>1.993E-3</c:v>
                </c:pt>
                <c:pt idx="2725">
                  <c:v>1.9239999999999999E-3</c:v>
                </c:pt>
                <c:pt idx="2726">
                  <c:v>1.9400000000000001E-3</c:v>
                </c:pt>
                <c:pt idx="2727">
                  <c:v>1.83E-3</c:v>
                </c:pt>
                <c:pt idx="2728">
                  <c:v>1.6720000000000001E-3</c:v>
                </c:pt>
                <c:pt idx="2729">
                  <c:v>1.5989999999999999E-3</c:v>
                </c:pt>
                <c:pt idx="2730">
                  <c:v>1.7880000000000001E-3</c:v>
                </c:pt>
                <c:pt idx="2731">
                  <c:v>2.2759999999999998E-3</c:v>
                </c:pt>
                <c:pt idx="2732">
                  <c:v>2.9789999999999999E-3</c:v>
                </c:pt>
                <c:pt idx="2733">
                  <c:v>3.6519999999999999E-3</c:v>
                </c:pt>
                <c:pt idx="2734">
                  <c:v>3.9410000000000001E-3</c:v>
                </c:pt>
                <c:pt idx="2735">
                  <c:v>3.6219999999999998E-3</c:v>
                </c:pt>
                <c:pt idx="2736">
                  <c:v>2.771E-3</c:v>
                </c:pt>
                <c:pt idx="2737">
                  <c:v>1.838E-3</c:v>
                </c:pt>
                <c:pt idx="2738">
                  <c:v>1.3190000000000001E-3</c:v>
                </c:pt>
                <c:pt idx="2739">
                  <c:v>1.3550000000000001E-3</c:v>
                </c:pt>
                <c:pt idx="2740">
                  <c:v>1.6739999999999999E-3</c:v>
                </c:pt>
                <c:pt idx="2741">
                  <c:v>1.835E-3</c:v>
                </c:pt>
                <c:pt idx="2742">
                  <c:v>1.7489999999999999E-3</c:v>
                </c:pt>
                <c:pt idx="2743">
                  <c:v>1.7570000000000001E-3</c:v>
                </c:pt>
                <c:pt idx="2744">
                  <c:v>2.032E-3</c:v>
                </c:pt>
                <c:pt idx="2745">
                  <c:v>2.4260000000000002E-3</c:v>
                </c:pt>
                <c:pt idx="2746">
                  <c:v>2.8110000000000001E-3</c:v>
                </c:pt>
                <c:pt idx="2747">
                  <c:v>3.228E-3</c:v>
                </c:pt>
                <c:pt idx="2748">
                  <c:v>3.699E-3</c:v>
                </c:pt>
                <c:pt idx="2749">
                  <c:v>4.1320000000000003E-3</c:v>
                </c:pt>
                <c:pt idx="2750">
                  <c:v>4.4349999999999997E-3</c:v>
                </c:pt>
                <c:pt idx="2751">
                  <c:v>4.6629999999999996E-3</c:v>
                </c:pt>
                <c:pt idx="2752">
                  <c:v>4.9109999999999996E-3</c:v>
                </c:pt>
                <c:pt idx="2753">
                  <c:v>5.1609999999999998E-3</c:v>
                </c:pt>
                <c:pt idx="2754">
                  <c:v>5.496E-3</c:v>
                </c:pt>
                <c:pt idx="2755">
                  <c:v>6.0759999999999998E-3</c:v>
                </c:pt>
                <c:pt idx="2756">
                  <c:v>6.8519999999999996E-3</c:v>
                </c:pt>
                <c:pt idx="2757">
                  <c:v>7.4809999999999998E-3</c:v>
                </c:pt>
                <c:pt idx="2758">
                  <c:v>7.731E-3</c:v>
                </c:pt>
                <c:pt idx="2759">
                  <c:v>7.8860000000000006E-3</c:v>
                </c:pt>
                <c:pt idx="2760">
                  <c:v>8.3820000000000006E-3</c:v>
                </c:pt>
                <c:pt idx="2761">
                  <c:v>9.4540000000000006E-3</c:v>
                </c:pt>
                <c:pt idx="2762">
                  <c:v>1.1166000000000001E-2</c:v>
                </c:pt>
                <c:pt idx="2763">
                  <c:v>1.3413E-2</c:v>
                </c:pt>
                <c:pt idx="2764">
                  <c:v>1.5828999999999999E-2</c:v>
                </c:pt>
                <c:pt idx="2765">
                  <c:v>1.7625999999999999E-2</c:v>
                </c:pt>
                <c:pt idx="2766">
                  <c:v>1.8057E-2</c:v>
                </c:pt>
                <c:pt idx="2767">
                  <c:v>1.7375999999999999E-2</c:v>
                </c:pt>
                <c:pt idx="2768">
                  <c:v>1.6164999999999999E-2</c:v>
                </c:pt>
                <c:pt idx="2769">
                  <c:v>1.4758E-2</c:v>
                </c:pt>
                <c:pt idx="2770">
                  <c:v>1.3337999999999999E-2</c:v>
                </c:pt>
                <c:pt idx="2771">
                  <c:v>1.1938000000000001E-2</c:v>
                </c:pt>
                <c:pt idx="2772">
                  <c:v>1.0533000000000001E-2</c:v>
                </c:pt>
                <c:pt idx="2773">
                  <c:v>9.2029999999999994E-3</c:v>
                </c:pt>
                <c:pt idx="2774">
                  <c:v>8.0180000000000008E-3</c:v>
                </c:pt>
                <c:pt idx="2775">
                  <c:v>6.9290000000000003E-3</c:v>
                </c:pt>
                <c:pt idx="2776">
                  <c:v>5.9540000000000001E-3</c:v>
                </c:pt>
                <c:pt idx="2777">
                  <c:v>5.378E-3</c:v>
                </c:pt>
                <c:pt idx="2778">
                  <c:v>5.5589999999999997E-3</c:v>
                </c:pt>
                <c:pt idx="2779">
                  <c:v>6.496E-3</c:v>
                </c:pt>
                <c:pt idx="2780">
                  <c:v>7.8279999999999999E-3</c:v>
                </c:pt>
                <c:pt idx="2781">
                  <c:v>9.2090000000000002E-3</c:v>
                </c:pt>
                <c:pt idx="2782">
                  <c:v>1.0692E-2</c:v>
                </c:pt>
                <c:pt idx="2783">
                  <c:v>1.2666E-2</c:v>
                </c:pt>
                <c:pt idx="2784">
                  <c:v>1.5365999999999999E-2</c:v>
                </c:pt>
                <c:pt idx="2785">
                  <c:v>1.8796E-2</c:v>
                </c:pt>
                <c:pt idx="2786">
                  <c:v>2.2806E-2</c:v>
                </c:pt>
                <c:pt idx="2787">
                  <c:v>2.6835999999999999E-2</c:v>
                </c:pt>
                <c:pt idx="2788">
                  <c:v>2.9652999999999999E-2</c:v>
                </c:pt>
                <c:pt idx="2789">
                  <c:v>3.0200999999999999E-2</c:v>
                </c:pt>
                <c:pt idx="2790">
                  <c:v>2.9002E-2</c:v>
                </c:pt>
                <c:pt idx="2791">
                  <c:v>2.7525999999999998E-2</c:v>
                </c:pt>
                <c:pt idx="2792">
                  <c:v>2.6290999999999998E-2</c:v>
                </c:pt>
                <c:pt idx="2793">
                  <c:v>2.4919E-2</c:v>
                </c:pt>
                <c:pt idx="2794">
                  <c:v>2.3095999999999998E-2</c:v>
                </c:pt>
                <c:pt idx="2795">
                  <c:v>2.0920000000000001E-2</c:v>
                </c:pt>
                <c:pt idx="2796">
                  <c:v>1.8794000000000002E-2</c:v>
                </c:pt>
                <c:pt idx="2797">
                  <c:v>1.7153000000000002E-2</c:v>
                </c:pt>
                <c:pt idx="2798">
                  <c:v>1.619E-2</c:v>
                </c:pt>
                <c:pt idx="2799">
                  <c:v>1.5871E-2</c:v>
                </c:pt>
                <c:pt idx="2800">
                  <c:v>1.6115999999999998E-2</c:v>
                </c:pt>
                <c:pt idx="2801">
                  <c:v>1.6934999999999999E-2</c:v>
                </c:pt>
                <c:pt idx="2802">
                  <c:v>1.8367000000000001E-2</c:v>
                </c:pt>
                <c:pt idx="2803">
                  <c:v>2.0344999999999999E-2</c:v>
                </c:pt>
                <c:pt idx="2804">
                  <c:v>2.2664E-2</c:v>
                </c:pt>
                <c:pt idx="2805">
                  <c:v>2.5113E-2</c:v>
                </c:pt>
                <c:pt idx="2806">
                  <c:v>2.7601000000000001E-2</c:v>
                </c:pt>
                <c:pt idx="2807">
                  <c:v>3.0058999999999999E-2</c:v>
                </c:pt>
                <c:pt idx="2808">
                  <c:v>3.2462999999999999E-2</c:v>
                </c:pt>
                <c:pt idx="2809">
                  <c:v>3.4963000000000001E-2</c:v>
                </c:pt>
                <c:pt idx="2810">
                  <c:v>3.7720999999999998E-2</c:v>
                </c:pt>
                <c:pt idx="2811">
                  <c:v>4.0620000000000003E-2</c:v>
                </c:pt>
                <c:pt idx="2812">
                  <c:v>4.3123000000000002E-2</c:v>
                </c:pt>
                <c:pt idx="2813">
                  <c:v>4.4132999999999999E-2</c:v>
                </c:pt>
                <c:pt idx="2814">
                  <c:v>4.3539000000000001E-2</c:v>
                </c:pt>
                <c:pt idx="2815">
                  <c:v>4.2807999999999999E-2</c:v>
                </c:pt>
                <c:pt idx="2816">
                  <c:v>4.2749000000000002E-2</c:v>
                </c:pt>
                <c:pt idx="2817">
                  <c:v>4.3590999999999998E-2</c:v>
                </c:pt>
                <c:pt idx="2818">
                  <c:v>4.5245E-2</c:v>
                </c:pt>
                <c:pt idx="2819">
                  <c:v>4.6920999999999997E-2</c:v>
                </c:pt>
                <c:pt idx="2820">
                  <c:v>4.7962999999999999E-2</c:v>
                </c:pt>
                <c:pt idx="2821">
                  <c:v>4.9092999999999998E-2</c:v>
                </c:pt>
                <c:pt idx="2822">
                  <c:v>5.1093E-2</c:v>
                </c:pt>
                <c:pt idx="2823">
                  <c:v>5.4129999999999998E-2</c:v>
                </c:pt>
                <c:pt idx="2824">
                  <c:v>5.8173999999999997E-2</c:v>
                </c:pt>
                <c:pt idx="2825">
                  <c:v>6.3229999999999995E-2</c:v>
                </c:pt>
                <c:pt idx="2826">
                  <c:v>6.9159999999999999E-2</c:v>
                </c:pt>
                <c:pt idx="2827">
                  <c:v>7.5591000000000005E-2</c:v>
                </c:pt>
                <c:pt idx="2828">
                  <c:v>8.2141000000000006E-2</c:v>
                </c:pt>
                <c:pt idx="2829">
                  <c:v>8.8660000000000003E-2</c:v>
                </c:pt>
                <c:pt idx="2830">
                  <c:v>9.5224000000000003E-2</c:v>
                </c:pt>
                <c:pt idx="2831">
                  <c:v>0.102103</c:v>
                </c:pt>
                <c:pt idx="2832">
                  <c:v>0.10978400000000001</c:v>
                </c:pt>
                <c:pt idx="2833">
                  <c:v>0.11869</c:v>
                </c:pt>
                <c:pt idx="2834">
                  <c:v>0.128577</c:v>
                </c:pt>
                <c:pt idx="2835">
                  <c:v>0.137901</c:v>
                </c:pt>
                <c:pt idx="2836">
                  <c:v>0.14423800000000001</c:v>
                </c:pt>
                <c:pt idx="2837">
                  <c:v>0.14718100000000001</c:v>
                </c:pt>
                <c:pt idx="2838">
                  <c:v>0.149312</c:v>
                </c:pt>
                <c:pt idx="2839">
                  <c:v>0.15313599999999999</c:v>
                </c:pt>
                <c:pt idx="2840">
                  <c:v>0.158385</c:v>
                </c:pt>
                <c:pt idx="2841">
                  <c:v>0.16386000000000001</c:v>
                </c:pt>
                <c:pt idx="2842">
                  <c:v>0.16850699999999999</c:v>
                </c:pt>
                <c:pt idx="2843">
                  <c:v>0.17208100000000001</c:v>
                </c:pt>
                <c:pt idx="2844">
                  <c:v>0.17573900000000001</c:v>
                </c:pt>
                <c:pt idx="2845">
                  <c:v>0.18110699999999999</c:v>
                </c:pt>
                <c:pt idx="2846">
                  <c:v>0.18837000000000001</c:v>
                </c:pt>
                <c:pt idx="2847">
                  <c:v>0.196716</c:v>
                </c:pt>
                <c:pt idx="2848">
                  <c:v>0.20494699999999999</c:v>
                </c:pt>
                <c:pt idx="2849">
                  <c:v>0.21246499999999999</c:v>
                </c:pt>
                <c:pt idx="2850">
                  <c:v>0.220081</c:v>
                </c:pt>
                <c:pt idx="2851">
                  <c:v>0.22863</c:v>
                </c:pt>
                <c:pt idx="2852">
                  <c:v>0.238179</c:v>
                </c:pt>
                <c:pt idx="2853">
                  <c:v>0.24834800000000001</c:v>
                </c:pt>
                <c:pt idx="2854">
                  <c:v>0.25889600000000002</c:v>
                </c:pt>
                <c:pt idx="2855">
                  <c:v>0.26988400000000001</c:v>
                </c:pt>
                <c:pt idx="2856">
                  <c:v>0.28098299999999998</c:v>
                </c:pt>
                <c:pt idx="2857">
                  <c:v>0.29108499999999998</c:v>
                </c:pt>
                <c:pt idx="2858">
                  <c:v>0.29930000000000001</c:v>
                </c:pt>
                <c:pt idx="2859">
                  <c:v>0.30563299999999999</c:v>
                </c:pt>
                <c:pt idx="2860">
                  <c:v>0.31097200000000003</c:v>
                </c:pt>
                <c:pt idx="2861">
                  <c:v>0.31721199999999999</c:v>
                </c:pt>
                <c:pt idx="2862">
                  <c:v>0.32516</c:v>
                </c:pt>
                <c:pt idx="2863">
                  <c:v>0.33430599999999999</c:v>
                </c:pt>
                <c:pt idx="2864">
                  <c:v>0.34395500000000001</c:v>
                </c:pt>
                <c:pt idx="2865">
                  <c:v>0.353325</c:v>
                </c:pt>
                <c:pt idx="2866">
                  <c:v>0.36186099999999999</c:v>
                </c:pt>
                <c:pt idx="2867">
                  <c:v>0.36995899999999998</c:v>
                </c:pt>
                <c:pt idx="2868">
                  <c:v>0.37857800000000003</c:v>
                </c:pt>
                <c:pt idx="2869">
                  <c:v>0.38807599999999998</c:v>
                </c:pt>
                <c:pt idx="2870">
                  <c:v>0.398011</c:v>
                </c:pt>
                <c:pt idx="2871">
                  <c:v>0.407665</c:v>
                </c:pt>
                <c:pt idx="2872">
                  <c:v>0.41673300000000002</c:v>
                </c:pt>
                <c:pt idx="2873">
                  <c:v>0.42594399999999999</c:v>
                </c:pt>
                <c:pt idx="2874">
                  <c:v>0.43634699999999998</c:v>
                </c:pt>
                <c:pt idx="2875">
                  <c:v>0.44782</c:v>
                </c:pt>
                <c:pt idx="2876">
                  <c:v>0.45968700000000001</c:v>
                </c:pt>
                <c:pt idx="2877">
                  <c:v>0.47153600000000001</c:v>
                </c:pt>
                <c:pt idx="2878">
                  <c:v>0.48300700000000002</c:v>
                </c:pt>
                <c:pt idx="2879">
                  <c:v>0.49227599999999999</c:v>
                </c:pt>
                <c:pt idx="2880">
                  <c:v>0.49623400000000001</c:v>
                </c:pt>
                <c:pt idx="2881">
                  <c:v>0.49678699999999998</c:v>
                </c:pt>
                <c:pt idx="2882">
                  <c:v>0.49800699999999998</c:v>
                </c:pt>
                <c:pt idx="2883">
                  <c:v>0.50158499999999995</c:v>
                </c:pt>
                <c:pt idx="2884">
                  <c:v>0.50719599999999998</c:v>
                </c:pt>
                <c:pt idx="2885">
                  <c:v>0.51389499999999999</c:v>
                </c:pt>
                <c:pt idx="2886">
                  <c:v>0.52083599999999997</c:v>
                </c:pt>
                <c:pt idx="2887">
                  <c:v>0.52727000000000002</c:v>
                </c:pt>
                <c:pt idx="2888">
                  <c:v>0.53234599999999999</c:v>
                </c:pt>
                <c:pt idx="2889">
                  <c:v>0.53526399999999996</c:v>
                </c:pt>
                <c:pt idx="2890">
                  <c:v>0.53636899999999998</c:v>
                </c:pt>
                <c:pt idx="2891">
                  <c:v>0.53760300000000005</c:v>
                </c:pt>
                <c:pt idx="2892">
                  <c:v>0.54057599999999995</c:v>
                </c:pt>
                <c:pt idx="2893">
                  <c:v>0.54529799999999995</c:v>
                </c:pt>
                <c:pt idx="2894">
                  <c:v>0.55107200000000001</c:v>
                </c:pt>
                <c:pt idx="2895">
                  <c:v>0.55742800000000003</c:v>
                </c:pt>
                <c:pt idx="2896">
                  <c:v>0.56423500000000004</c:v>
                </c:pt>
                <c:pt idx="2897">
                  <c:v>0.57147199999999998</c:v>
                </c:pt>
                <c:pt idx="2898">
                  <c:v>0.57921199999999995</c:v>
                </c:pt>
                <c:pt idx="2899">
                  <c:v>0.587507</c:v>
                </c:pt>
                <c:pt idx="2900">
                  <c:v>0.59600500000000001</c:v>
                </c:pt>
                <c:pt idx="2901">
                  <c:v>0.60381899999999999</c:v>
                </c:pt>
                <c:pt idx="2902">
                  <c:v>0.60970800000000003</c:v>
                </c:pt>
                <c:pt idx="2903">
                  <c:v>0.61233899999999997</c:v>
                </c:pt>
                <c:pt idx="2904">
                  <c:v>0.61167700000000003</c:v>
                </c:pt>
                <c:pt idx="2905">
                  <c:v>0.61094499999999996</c:v>
                </c:pt>
                <c:pt idx="2906">
                  <c:v>0.61212100000000003</c:v>
                </c:pt>
                <c:pt idx="2907">
                  <c:v>0.61498699999999995</c:v>
                </c:pt>
                <c:pt idx="2908">
                  <c:v>0.61880199999999996</c:v>
                </c:pt>
                <c:pt idx="2909">
                  <c:v>0.62263599999999997</c:v>
                </c:pt>
                <c:pt idx="2910">
                  <c:v>0.62578</c:v>
                </c:pt>
                <c:pt idx="2911">
                  <c:v>0.62797700000000001</c:v>
                </c:pt>
                <c:pt idx="2912">
                  <c:v>0.62939299999999998</c:v>
                </c:pt>
                <c:pt idx="2913">
                  <c:v>0.63053999999999999</c:v>
                </c:pt>
                <c:pt idx="2914">
                  <c:v>0.63216000000000006</c:v>
                </c:pt>
                <c:pt idx="2915">
                  <c:v>0.63456400000000002</c:v>
                </c:pt>
                <c:pt idx="2916">
                  <c:v>0.63732100000000003</c:v>
                </c:pt>
                <c:pt idx="2917">
                  <c:v>0.64016600000000001</c:v>
                </c:pt>
                <c:pt idx="2918">
                  <c:v>0.64326499999999998</c:v>
                </c:pt>
                <c:pt idx="2919">
                  <c:v>0.64681599999999995</c:v>
                </c:pt>
                <c:pt idx="2920">
                  <c:v>0.65067900000000001</c:v>
                </c:pt>
                <c:pt idx="2921">
                  <c:v>0.65423699999999996</c:v>
                </c:pt>
                <c:pt idx="2922">
                  <c:v>0.65695000000000003</c:v>
                </c:pt>
                <c:pt idx="2923">
                  <c:v>0.65896500000000002</c:v>
                </c:pt>
                <c:pt idx="2924">
                  <c:v>0.66052500000000003</c:v>
                </c:pt>
                <c:pt idx="2925">
                  <c:v>0.66139999999999999</c:v>
                </c:pt>
                <c:pt idx="2926">
                  <c:v>0.66106600000000004</c:v>
                </c:pt>
                <c:pt idx="2927">
                  <c:v>0.65897700000000003</c:v>
                </c:pt>
                <c:pt idx="2928">
                  <c:v>0.65497499999999997</c:v>
                </c:pt>
                <c:pt idx="2929">
                  <c:v>0.65012400000000004</c:v>
                </c:pt>
                <c:pt idx="2930">
                  <c:v>0.64602000000000004</c:v>
                </c:pt>
                <c:pt idx="2931">
                  <c:v>0.64187300000000003</c:v>
                </c:pt>
                <c:pt idx="2932">
                  <c:v>0.63636899999999996</c:v>
                </c:pt>
                <c:pt idx="2933">
                  <c:v>0.62991900000000001</c:v>
                </c:pt>
                <c:pt idx="2934">
                  <c:v>0.62324100000000004</c:v>
                </c:pt>
                <c:pt idx="2935">
                  <c:v>0.61653599999999997</c:v>
                </c:pt>
                <c:pt idx="2936">
                  <c:v>0.60963100000000003</c:v>
                </c:pt>
                <c:pt idx="2937">
                  <c:v>0.60224100000000003</c:v>
                </c:pt>
                <c:pt idx="2938">
                  <c:v>0.59409900000000004</c:v>
                </c:pt>
                <c:pt idx="2939">
                  <c:v>0.58521199999999995</c:v>
                </c:pt>
                <c:pt idx="2940">
                  <c:v>0.57606100000000005</c:v>
                </c:pt>
                <c:pt idx="2941">
                  <c:v>0.56718599999999997</c:v>
                </c:pt>
                <c:pt idx="2942">
                  <c:v>0.55860900000000002</c:v>
                </c:pt>
                <c:pt idx="2943">
                  <c:v>0.54993899999999996</c:v>
                </c:pt>
                <c:pt idx="2944">
                  <c:v>0.54068000000000005</c:v>
                </c:pt>
                <c:pt idx="2945">
                  <c:v>0.53054199999999996</c:v>
                </c:pt>
                <c:pt idx="2946">
                  <c:v>0.51993699999999998</c:v>
                </c:pt>
                <c:pt idx="2947">
                  <c:v>0.50978199999999996</c:v>
                </c:pt>
                <c:pt idx="2948">
                  <c:v>0.50044100000000002</c:v>
                </c:pt>
                <c:pt idx="2949">
                  <c:v>0.49162400000000001</c:v>
                </c:pt>
                <c:pt idx="2950">
                  <c:v>0.48299300000000001</c:v>
                </c:pt>
                <c:pt idx="2951">
                  <c:v>0.47445599999999999</c:v>
                </c:pt>
                <c:pt idx="2952">
                  <c:v>0.465974</c:v>
                </c:pt>
                <c:pt idx="2953">
                  <c:v>0.45723900000000001</c:v>
                </c:pt>
                <c:pt idx="2954">
                  <c:v>0.44772699999999999</c:v>
                </c:pt>
                <c:pt idx="2955">
                  <c:v>0.43737399999999999</c:v>
                </c:pt>
                <c:pt idx="2956">
                  <c:v>0.42725999999999997</c:v>
                </c:pt>
                <c:pt idx="2957">
                  <c:v>0.41842699999999999</c:v>
                </c:pt>
                <c:pt idx="2958">
                  <c:v>0.41063699999999997</c:v>
                </c:pt>
                <c:pt idx="2959">
                  <c:v>0.40332000000000001</c:v>
                </c:pt>
                <c:pt idx="2960">
                  <c:v>0.39617999999999998</c:v>
                </c:pt>
                <c:pt idx="2961">
                  <c:v>0.38909899999999997</c:v>
                </c:pt>
                <c:pt idx="2962">
                  <c:v>0.381992</c:v>
                </c:pt>
                <c:pt idx="2963">
                  <c:v>0.37482700000000002</c:v>
                </c:pt>
                <c:pt idx="2964">
                  <c:v>0.36768600000000001</c:v>
                </c:pt>
                <c:pt idx="2965">
                  <c:v>0.36069400000000001</c:v>
                </c:pt>
                <c:pt idx="2966">
                  <c:v>0.35392699999999999</c:v>
                </c:pt>
                <c:pt idx="2967">
                  <c:v>0.34736</c:v>
                </c:pt>
                <c:pt idx="2968">
                  <c:v>0.34089799999999998</c:v>
                </c:pt>
                <c:pt idx="2969">
                  <c:v>0.334511</c:v>
                </c:pt>
                <c:pt idx="2970">
                  <c:v>0.328293</c:v>
                </c:pt>
                <c:pt idx="2971">
                  <c:v>0.32233099999999998</c:v>
                </c:pt>
                <c:pt idx="2972">
                  <c:v>0.31657200000000002</c:v>
                </c:pt>
                <c:pt idx="2973">
                  <c:v>0.31087300000000001</c:v>
                </c:pt>
                <c:pt idx="2974">
                  <c:v>0.30516700000000002</c:v>
                </c:pt>
                <c:pt idx="2975">
                  <c:v>0.29953600000000002</c:v>
                </c:pt>
                <c:pt idx="2976">
                  <c:v>0.294126</c:v>
                </c:pt>
                <c:pt idx="2977">
                  <c:v>0.28899799999999998</c:v>
                </c:pt>
                <c:pt idx="2978">
                  <c:v>0.28413100000000002</c:v>
                </c:pt>
                <c:pt idx="2979">
                  <c:v>0.27952199999999999</c:v>
                </c:pt>
                <c:pt idx="2980">
                  <c:v>0.27521499999999999</c:v>
                </c:pt>
                <c:pt idx="2981">
                  <c:v>0.27120300000000003</c:v>
                </c:pt>
                <c:pt idx="2982">
                  <c:v>0.26738499999999998</c:v>
                </c:pt>
                <c:pt idx="2983">
                  <c:v>0.26365699999999997</c:v>
                </c:pt>
                <c:pt idx="2984">
                  <c:v>0.26003399999999999</c:v>
                </c:pt>
                <c:pt idx="2985">
                  <c:v>0.256662</c:v>
                </c:pt>
                <c:pt idx="2986">
                  <c:v>0.25365399999999999</c:v>
                </c:pt>
                <c:pt idx="2987">
                  <c:v>0.250747</c:v>
                </c:pt>
                <c:pt idx="2988">
                  <c:v>0.24707200000000001</c:v>
                </c:pt>
                <c:pt idx="2989">
                  <c:v>0.24213299999999999</c:v>
                </c:pt>
                <c:pt idx="2990">
                  <c:v>0.23671500000000001</c:v>
                </c:pt>
                <c:pt idx="2991">
                  <c:v>0.23163</c:v>
                </c:pt>
                <c:pt idx="2992">
                  <c:v>0.22712199999999999</c:v>
                </c:pt>
                <c:pt idx="2993">
                  <c:v>0.223158</c:v>
                </c:pt>
                <c:pt idx="2994">
                  <c:v>0.219745</c:v>
                </c:pt>
                <c:pt idx="2995">
                  <c:v>0.21699199999999999</c:v>
                </c:pt>
                <c:pt idx="2996">
                  <c:v>0.21487600000000001</c:v>
                </c:pt>
                <c:pt idx="2997">
                  <c:v>0.21297199999999999</c:v>
                </c:pt>
                <c:pt idx="2998">
                  <c:v>0.210705</c:v>
                </c:pt>
                <c:pt idx="2999">
                  <c:v>0.208178</c:v>
                </c:pt>
                <c:pt idx="3000">
                  <c:v>0.205981</c:v>
                </c:pt>
                <c:pt idx="3001">
                  <c:v>0.204488</c:v>
                </c:pt>
                <c:pt idx="3002">
                  <c:v>0.20375199999999999</c:v>
                </c:pt>
                <c:pt idx="3003">
                  <c:v>0.20360300000000001</c:v>
                </c:pt>
                <c:pt idx="3004">
                  <c:v>0.20372899999999999</c:v>
                </c:pt>
                <c:pt idx="3005">
                  <c:v>0.203907</c:v>
                </c:pt>
                <c:pt idx="3006">
                  <c:v>0.20425499999999999</c:v>
                </c:pt>
                <c:pt idx="3007">
                  <c:v>0.205127</c:v>
                </c:pt>
                <c:pt idx="3008">
                  <c:v>0.20680200000000001</c:v>
                </c:pt>
                <c:pt idx="3009">
                  <c:v>0.20922099999999999</c:v>
                </c:pt>
                <c:pt idx="3010">
                  <c:v>0.21185100000000001</c:v>
                </c:pt>
                <c:pt idx="3011">
                  <c:v>0.213727</c:v>
                </c:pt>
                <c:pt idx="3012">
                  <c:v>0.21374499999999999</c:v>
                </c:pt>
                <c:pt idx="3013">
                  <c:v>0.21148400000000001</c:v>
                </c:pt>
                <c:pt idx="3014">
                  <c:v>0.207869</c:v>
                </c:pt>
                <c:pt idx="3015">
                  <c:v>0.204287</c:v>
                </c:pt>
                <c:pt idx="3016">
                  <c:v>0.20173199999999999</c:v>
                </c:pt>
                <c:pt idx="3017">
                  <c:v>0.20058400000000001</c:v>
                </c:pt>
                <c:pt idx="3018">
                  <c:v>0.20054</c:v>
                </c:pt>
                <c:pt idx="3019">
                  <c:v>0.20064299999999999</c:v>
                </c:pt>
                <c:pt idx="3020">
                  <c:v>0.20016200000000001</c:v>
                </c:pt>
                <c:pt idx="3021">
                  <c:v>0.199322</c:v>
                </c:pt>
                <c:pt idx="3022">
                  <c:v>0.19891800000000001</c:v>
                </c:pt>
                <c:pt idx="3023">
                  <c:v>0.199854</c:v>
                </c:pt>
                <c:pt idx="3024">
                  <c:v>0.202269</c:v>
                </c:pt>
                <c:pt idx="3025">
                  <c:v>0.20543600000000001</c:v>
                </c:pt>
                <c:pt idx="3026">
                  <c:v>0.208673</c:v>
                </c:pt>
                <c:pt idx="3027">
                  <c:v>0.21193200000000001</c:v>
                </c:pt>
                <c:pt idx="3028">
                  <c:v>0.215586</c:v>
                </c:pt>
                <c:pt idx="3029">
                  <c:v>0.22014800000000001</c:v>
                </c:pt>
                <c:pt idx="3030">
                  <c:v>0.22601299999999999</c:v>
                </c:pt>
                <c:pt idx="3031">
                  <c:v>0.23303699999999999</c:v>
                </c:pt>
                <c:pt idx="3032">
                  <c:v>0.24049200000000001</c:v>
                </c:pt>
                <c:pt idx="3033">
                  <c:v>0.24762600000000001</c:v>
                </c:pt>
                <c:pt idx="3034">
                  <c:v>0.253973</c:v>
                </c:pt>
                <c:pt idx="3035">
                  <c:v>0.25890299999999999</c:v>
                </c:pt>
                <c:pt idx="3036">
                  <c:v>0.26159199999999999</c:v>
                </c:pt>
                <c:pt idx="3037">
                  <c:v>0.26200600000000002</c:v>
                </c:pt>
                <c:pt idx="3038">
                  <c:v>0.26168000000000002</c:v>
                </c:pt>
                <c:pt idx="3039">
                  <c:v>0.26179400000000003</c:v>
                </c:pt>
                <c:pt idx="3040">
                  <c:v>0.26124900000000001</c:v>
                </c:pt>
                <c:pt idx="3041">
                  <c:v>0.25896200000000003</c:v>
                </c:pt>
                <c:pt idx="3042">
                  <c:v>0.25554500000000002</c:v>
                </c:pt>
                <c:pt idx="3043">
                  <c:v>0.251886</c:v>
                </c:pt>
                <c:pt idx="3044">
                  <c:v>0.24895200000000001</c:v>
                </c:pt>
                <c:pt idx="3045">
                  <c:v>0.247473</c:v>
                </c:pt>
                <c:pt idx="3046">
                  <c:v>0.247312</c:v>
                </c:pt>
                <c:pt idx="3047">
                  <c:v>0.247807</c:v>
                </c:pt>
                <c:pt idx="3048">
                  <c:v>0.24804300000000001</c:v>
                </c:pt>
                <c:pt idx="3049">
                  <c:v>0.247331</c:v>
                </c:pt>
                <c:pt idx="3050">
                  <c:v>0.24604799999999999</c:v>
                </c:pt>
                <c:pt idx="3051">
                  <c:v>0.245142</c:v>
                </c:pt>
                <c:pt idx="3052">
                  <c:v>0.24509600000000001</c:v>
                </c:pt>
                <c:pt idx="3053">
                  <c:v>0.24593599999999999</c:v>
                </c:pt>
                <c:pt idx="3054">
                  <c:v>0.24751799999999999</c:v>
                </c:pt>
                <c:pt idx="3055">
                  <c:v>0.24951599999999999</c:v>
                </c:pt>
                <c:pt idx="3056">
                  <c:v>0.25158199999999997</c:v>
                </c:pt>
                <c:pt idx="3057">
                  <c:v>0.25373800000000002</c:v>
                </c:pt>
                <c:pt idx="3058">
                  <c:v>0.25606499999999999</c:v>
                </c:pt>
                <c:pt idx="3059">
                  <c:v>0.25802000000000003</c:v>
                </c:pt>
                <c:pt idx="3060">
                  <c:v>0.25877499999999998</c:v>
                </c:pt>
                <c:pt idx="3061">
                  <c:v>0.25814999999999999</c:v>
                </c:pt>
                <c:pt idx="3062">
                  <c:v>0.25654900000000003</c:v>
                </c:pt>
                <c:pt idx="3063">
                  <c:v>0.25405499999999998</c:v>
                </c:pt>
                <c:pt idx="3064">
                  <c:v>0.25062899999999999</c:v>
                </c:pt>
                <c:pt idx="3065">
                  <c:v>0.24703600000000001</c:v>
                </c:pt>
                <c:pt idx="3066">
                  <c:v>0.24385799999999999</c:v>
                </c:pt>
                <c:pt idx="3067">
                  <c:v>0.24077299999999999</c:v>
                </c:pt>
                <c:pt idx="3068">
                  <c:v>0.23793300000000001</c:v>
                </c:pt>
                <c:pt idx="3069">
                  <c:v>0.23574500000000001</c:v>
                </c:pt>
                <c:pt idx="3070">
                  <c:v>0.234184</c:v>
                </c:pt>
                <c:pt idx="3071">
                  <c:v>0.23252</c:v>
                </c:pt>
                <c:pt idx="3072">
                  <c:v>0.229763</c:v>
                </c:pt>
                <c:pt idx="3073">
                  <c:v>0.225938</c:v>
                </c:pt>
                <c:pt idx="3074">
                  <c:v>0.22209799999999999</c:v>
                </c:pt>
                <c:pt idx="3075">
                  <c:v>0.21900700000000001</c:v>
                </c:pt>
                <c:pt idx="3076">
                  <c:v>0.216888</c:v>
                </c:pt>
                <c:pt idx="3077">
                  <c:v>0.21573800000000001</c:v>
                </c:pt>
                <c:pt idx="3078">
                  <c:v>0.21527299999999999</c:v>
                </c:pt>
                <c:pt idx="3079">
                  <c:v>0.215033</c:v>
                </c:pt>
                <c:pt idx="3080">
                  <c:v>0.214813</c:v>
                </c:pt>
                <c:pt idx="3081">
                  <c:v>0.214698</c:v>
                </c:pt>
                <c:pt idx="3082">
                  <c:v>0.214671</c:v>
                </c:pt>
                <c:pt idx="3083">
                  <c:v>0.21443000000000001</c:v>
                </c:pt>
                <c:pt idx="3084">
                  <c:v>0.21374499999999999</c:v>
                </c:pt>
                <c:pt idx="3085">
                  <c:v>0.21259700000000001</c:v>
                </c:pt>
                <c:pt idx="3086">
                  <c:v>0.210395</c:v>
                </c:pt>
                <c:pt idx="3087">
                  <c:v>0.20583299999999999</c:v>
                </c:pt>
                <c:pt idx="3088">
                  <c:v>0.198713</c:v>
                </c:pt>
                <c:pt idx="3089">
                  <c:v>0.19</c:v>
                </c:pt>
                <c:pt idx="3090">
                  <c:v>0.18080499999999999</c:v>
                </c:pt>
                <c:pt idx="3091">
                  <c:v>0.17233100000000001</c:v>
                </c:pt>
                <c:pt idx="3092">
                  <c:v>0.16527900000000001</c:v>
                </c:pt>
                <c:pt idx="3093">
                  <c:v>0.159354</c:v>
                </c:pt>
                <c:pt idx="3094">
                  <c:v>0.15385299999999999</c:v>
                </c:pt>
                <c:pt idx="3095">
                  <c:v>0.148253</c:v>
                </c:pt>
                <c:pt idx="3096">
                  <c:v>0.142542</c:v>
                </c:pt>
                <c:pt idx="3097">
                  <c:v>0.137209</c:v>
                </c:pt>
                <c:pt idx="3098">
                  <c:v>0.13265199999999999</c:v>
                </c:pt>
                <c:pt idx="3099">
                  <c:v>0.12901000000000001</c:v>
                </c:pt>
                <c:pt idx="3100">
                  <c:v>0.126195</c:v>
                </c:pt>
                <c:pt idx="3101">
                  <c:v>0.12371</c:v>
                </c:pt>
                <c:pt idx="3102">
                  <c:v>0.12107999999999999</c:v>
                </c:pt>
                <c:pt idx="3103">
                  <c:v>0.118506</c:v>
                </c:pt>
                <c:pt idx="3104">
                  <c:v>0.11644599999999999</c:v>
                </c:pt>
                <c:pt idx="3105">
                  <c:v>0.114965</c:v>
                </c:pt>
                <c:pt idx="3106">
                  <c:v>0.113789</c:v>
                </c:pt>
                <c:pt idx="3107">
                  <c:v>0.11258</c:v>
                </c:pt>
                <c:pt idx="3108">
                  <c:v>0.110888</c:v>
                </c:pt>
                <c:pt idx="3109">
                  <c:v>0.107917</c:v>
                </c:pt>
                <c:pt idx="3110">
                  <c:v>0.10281800000000001</c:v>
                </c:pt>
                <c:pt idx="3111">
                  <c:v>9.5943000000000001E-2</c:v>
                </c:pt>
                <c:pt idx="3112">
                  <c:v>8.9131000000000002E-2</c:v>
                </c:pt>
                <c:pt idx="3113">
                  <c:v>8.3457000000000003E-2</c:v>
                </c:pt>
                <c:pt idx="3114">
                  <c:v>7.8623999999999999E-2</c:v>
                </c:pt>
                <c:pt idx="3115">
                  <c:v>7.4191000000000007E-2</c:v>
                </c:pt>
                <c:pt idx="3116">
                  <c:v>7.0047999999999999E-2</c:v>
                </c:pt>
                <c:pt idx="3117">
                  <c:v>6.6259999999999999E-2</c:v>
                </c:pt>
                <c:pt idx="3118">
                  <c:v>6.2905000000000003E-2</c:v>
                </c:pt>
                <c:pt idx="3119">
                  <c:v>6.0019999999999997E-2</c:v>
                </c:pt>
                <c:pt idx="3120">
                  <c:v>5.7537999999999999E-2</c:v>
                </c:pt>
                <c:pt idx="3121">
                  <c:v>5.5315999999999997E-2</c:v>
                </c:pt>
                <c:pt idx="3122">
                  <c:v>5.3273000000000001E-2</c:v>
                </c:pt>
                <c:pt idx="3123">
                  <c:v>5.1385E-2</c:v>
                </c:pt>
                <c:pt idx="3124">
                  <c:v>4.9514000000000002E-2</c:v>
                </c:pt>
                <c:pt idx="3125">
                  <c:v>4.7570000000000001E-2</c:v>
                </c:pt>
                <c:pt idx="3126">
                  <c:v>4.5933000000000002E-2</c:v>
                </c:pt>
                <c:pt idx="3127">
                  <c:v>4.5256999999999999E-2</c:v>
                </c:pt>
                <c:pt idx="3128">
                  <c:v>4.5685000000000003E-2</c:v>
                </c:pt>
                <c:pt idx="3129">
                  <c:v>4.6797999999999999E-2</c:v>
                </c:pt>
                <c:pt idx="3130">
                  <c:v>4.8203999999999997E-2</c:v>
                </c:pt>
                <c:pt idx="3131">
                  <c:v>4.9854000000000002E-2</c:v>
                </c:pt>
                <c:pt idx="3132">
                  <c:v>5.1633999999999999E-2</c:v>
                </c:pt>
                <c:pt idx="3133">
                  <c:v>5.3046999999999997E-2</c:v>
                </c:pt>
                <c:pt idx="3134">
                  <c:v>5.3476000000000003E-2</c:v>
                </c:pt>
                <c:pt idx="3135">
                  <c:v>5.2776000000000003E-2</c:v>
                </c:pt>
                <c:pt idx="3136">
                  <c:v>5.1504000000000001E-2</c:v>
                </c:pt>
                <c:pt idx="3137">
                  <c:v>5.0421000000000001E-2</c:v>
                </c:pt>
                <c:pt idx="3138">
                  <c:v>5.0057999999999998E-2</c:v>
                </c:pt>
                <c:pt idx="3139">
                  <c:v>5.0709999999999998E-2</c:v>
                </c:pt>
                <c:pt idx="3140">
                  <c:v>5.2454000000000001E-2</c:v>
                </c:pt>
                <c:pt idx="3141">
                  <c:v>5.5226999999999998E-2</c:v>
                </c:pt>
                <c:pt idx="3142">
                  <c:v>5.9062999999999997E-2</c:v>
                </c:pt>
                <c:pt idx="3143">
                  <c:v>6.4068E-2</c:v>
                </c:pt>
                <c:pt idx="3144">
                  <c:v>7.0083999999999994E-2</c:v>
                </c:pt>
                <c:pt idx="3145">
                  <c:v>7.6471999999999998E-2</c:v>
                </c:pt>
                <c:pt idx="3146">
                  <c:v>8.2641999999999993E-2</c:v>
                </c:pt>
                <c:pt idx="3147">
                  <c:v>8.8818999999999995E-2</c:v>
                </c:pt>
                <c:pt idx="3148">
                  <c:v>9.5586000000000004E-2</c:v>
                </c:pt>
                <c:pt idx="3149">
                  <c:v>0.10317800000000001</c:v>
                </c:pt>
                <c:pt idx="3150">
                  <c:v>0.11151</c:v>
                </c:pt>
                <c:pt idx="3151">
                  <c:v>0.120376</c:v>
                </c:pt>
                <c:pt idx="3152">
                  <c:v>0.12942899999999999</c:v>
                </c:pt>
                <c:pt idx="3153">
                  <c:v>0.13830200000000001</c:v>
                </c:pt>
                <c:pt idx="3154">
                  <c:v>0.14688300000000001</c:v>
                </c:pt>
                <c:pt idx="3155">
                  <c:v>0.15501999999999999</c:v>
                </c:pt>
                <c:pt idx="3156">
                  <c:v>0.16172800000000001</c:v>
                </c:pt>
                <c:pt idx="3157">
                  <c:v>0.16569999999999999</c:v>
                </c:pt>
                <c:pt idx="3158">
                  <c:v>0.16703100000000001</c:v>
                </c:pt>
                <c:pt idx="3159">
                  <c:v>0.16717000000000001</c:v>
                </c:pt>
                <c:pt idx="3160">
                  <c:v>0.16770199999999999</c:v>
                </c:pt>
                <c:pt idx="3161">
                  <c:v>0.16936599999999999</c:v>
                </c:pt>
                <c:pt idx="3162">
                  <c:v>0.171991</c:v>
                </c:pt>
                <c:pt idx="3163">
                  <c:v>0.175098</c:v>
                </c:pt>
                <c:pt idx="3164">
                  <c:v>0.17832600000000001</c:v>
                </c:pt>
                <c:pt idx="3165">
                  <c:v>0.18165600000000001</c:v>
                </c:pt>
                <c:pt idx="3166">
                  <c:v>0.18532199999999999</c:v>
                </c:pt>
                <c:pt idx="3167">
                  <c:v>0.18940199999999999</c:v>
                </c:pt>
                <c:pt idx="3168">
                  <c:v>0.19353899999999999</c:v>
                </c:pt>
                <c:pt idx="3169">
                  <c:v>0.197155</c:v>
                </c:pt>
                <c:pt idx="3170">
                  <c:v>0.200186</c:v>
                </c:pt>
                <c:pt idx="3171">
                  <c:v>0.20329700000000001</c:v>
                </c:pt>
                <c:pt idx="3172">
                  <c:v>0.20691399999999999</c:v>
                </c:pt>
                <c:pt idx="3173">
                  <c:v>0.21090100000000001</c:v>
                </c:pt>
                <c:pt idx="3174">
                  <c:v>0.21501000000000001</c:v>
                </c:pt>
                <c:pt idx="3175">
                  <c:v>0.21910399999999999</c:v>
                </c:pt>
                <c:pt idx="3176">
                  <c:v>0.22303999999999999</c:v>
                </c:pt>
                <c:pt idx="3177">
                  <c:v>0.226549</c:v>
                </c:pt>
                <c:pt idx="3178">
                  <c:v>0.229238</c:v>
                </c:pt>
                <c:pt idx="3179">
                  <c:v>0.23062299999999999</c:v>
                </c:pt>
                <c:pt idx="3180">
                  <c:v>0.23040099999999999</c:v>
                </c:pt>
                <c:pt idx="3181">
                  <c:v>0.22916300000000001</c:v>
                </c:pt>
                <c:pt idx="3182">
                  <c:v>0.228405</c:v>
                </c:pt>
                <c:pt idx="3183">
                  <c:v>0.22886899999999999</c:v>
                </c:pt>
                <c:pt idx="3184">
                  <c:v>0.23000999999999999</c:v>
                </c:pt>
                <c:pt idx="3185">
                  <c:v>0.23069200000000001</c:v>
                </c:pt>
                <c:pt idx="3186">
                  <c:v>0.23031799999999999</c:v>
                </c:pt>
                <c:pt idx="3187">
                  <c:v>0.22950899999999999</c:v>
                </c:pt>
                <c:pt idx="3188">
                  <c:v>0.228966</c:v>
                </c:pt>
                <c:pt idx="3189">
                  <c:v>0.22890199999999999</c:v>
                </c:pt>
                <c:pt idx="3190">
                  <c:v>0.22922799999999999</c:v>
                </c:pt>
                <c:pt idx="3191">
                  <c:v>0.22975499999999999</c:v>
                </c:pt>
                <c:pt idx="3192">
                  <c:v>0.230298</c:v>
                </c:pt>
                <c:pt idx="3193">
                  <c:v>0.230679</c:v>
                </c:pt>
                <c:pt idx="3194">
                  <c:v>0.230822</c:v>
                </c:pt>
                <c:pt idx="3195">
                  <c:v>0.23080000000000001</c:v>
                </c:pt>
                <c:pt idx="3196">
                  <c:v>0.23078199999999999</c:v>
                </c:pt>
                <c:pt idx="3197">
                  <c:v>0.23097300000000001</c:v>
                </c:pt>
                <c:pt idx="3198">
                  <c:v>0.23149900000000001</c:v>
                </c:pt>
                <c:pt idx="3199">
                  <c:v>0.232409</c:v>
                </c:pt>
                <c:pt idx="3200">
                  <c:v>0.233764</c:v>
                </c:pt>
                <c:pt idx="3201">
                  <c:v>0.235598</c:v>
                </c:pt>
                <c:pt idx="3202">
                  <c:v>0.23775399999999999</c:v>
                </c:pt>
                <c:pt idx="3203">
                  <c:v>0.23988300000000001</c:v>
                </c:pt>
                <c:pt idx="3204">
                  <c:v>0.24181900000000001</c:v>
                </c:pt>
                <c:pt idx="3205">
                  <c:v>0.24386099999999999</c:v>
                </c:pt>
                <c:pt idx="3206">
                  <c:v>0.24645400000000001</c:v>
                </c:pt>
                <c:pt idx="3207">
                  <c:v>0.24964800000000001</c:v>
                </c:pt>
                <c:pt idx="3208">
                  <c:v>0.25290699999999999</c:v>
                </c:pt>
                <c:pt idx="3209">
                  <c:v>0.25540099999999999</c:v>
                </c:pt>
                <c:pt idx="3210">
                  <c:v>0.25694499999999998</c:v>
                </c:pt>
                <c:pt idx="3211">
                  <c:v>0.25844899999999998</c:v>
                </c:pt>
                <c:pt idx="3212">
                  <c:v>0.26047999999999999</c:v>
                </c:pt>
                <c:pt idx="3213">
                  <c:v>0.26285199999999997</c:v>
                </c:pt>
                <c:pt idx="3214">
                  <c:v>0.26533099999999998</c:v>
                </c:pt>
                <c:pt idx="3215">
                  <c:v>0.26800200000000002</c:v>
                </c:pt>
                <c:pt idx="3216">
                  <c:v>0.27102399999999999</c:v>
                </c:pt>
                <c:pt idx="3217">
                  <c:v>0.27430599999999999</c:v>
                </c:pt>
                <c:pt idx="3218">
                  <c:v>0.27763599999999999</c:v>
                </c:pt>
                <c:pt idx="3219">
                  <c:v>0.28098600000000001</c:v>
                </c:pt>
                <c:pt idx="3220">
                  <c:v>0.28457500000000002</c:v>
                </c:pt>
                <c:pt idx="3221">
                  <c:v>0.28855199999999998</c:v>
                </c:pt>
                <c:pt idx="3222">
                  <c:v>0.29283100000000001</c:v>
                </c:pt>
                <c:pt idx="3223">
                  <c:v>0.29728199999999999</c:v>
                </c:pt>
                <c:pt idx="3224">
                  <c:v>0.301844</c:v>
                </c:pt>
                <c:pt idx="3225">
                  <c:v>0.306392</c:v>
                </c:pt>
                <c:pt idx="3226">
                  <c:v>0.31070999999999999</c:v>
                </c:pt>
                <c:pt idx="3227">
                  <c:v>0.314774</c:v>
                </c:pt>
                <c:pt idx="3228">
                  <c:v>0.31887900000000002</c:v>
                </c:pt>
                <c:pt idx="3229">
                  <c:v>0.32324399999999998</c:v>
                </c:pt>
                <c:pt idx="3230">
                  <c:v>0.32756400000000002</c:v>
                </c:pt>
                <c:pt idx="3231">
                  <c:v>0.33124100000000001</c:v>
                </c:pt>
                <c:pt idx="3232">
                  <c:v>0.33378000000000002</c:v>
                </c:pt>
                <c:pt idx="3233">
                  <c:v>0.33491599999999999</c:v>
                </c:pt>
                <c:pt idx="3234">
                  <c:v>0.33498499999999998</c:v>
                </c:pt>
                <c:pt idx="3235">
                  <c:v>0.33504499999999998</c:v>
                </c:pt>
                <c:pt idx="3236">
                  <c:v>0.33565600000000001</c:v>
                </c:pt>
                <c:pt idx="3237">
                  <c:v>0.336368</c:v>
                </c:pt>
                <c:pt idx="3238">
                  <c:v>0.33654699999999999</c:v>
                </c:pt>
                <c:pt idx="3239">
                  <c:v>0.33596599999999999</c:v>
                </c:pt>
                <c:pt idx="3240">
                  <c:v>0.33488699999999999</c:v>
                </c:pt>
                <c:pt idx="3241">
                  <c:v>0.333679</c:v>
                </c:pt>
                <c:pt idx="3242">
                  <c:v>0.33250099999999999</c:v>
                </c:pt>
                <c:pt idx="3243">
                  <c:v>0.33121499999999998</c:v>
                </c:pt>
                <c:pt idx="3244">
                  <c:v>0.32944600000000002</c:v>
                </c:pt>
                <c:pt idx="3245">
                  <c:v>0.32691799999999999</c:v>
                </c:pt>
                <c:pt idx="3246">
                  <c:v>0.323874</c:v>
                </c:pt>
                <c:pt idx="3247">
                  <c:v>0.32084699999999999</c:v>
                </c:pt>
                <c:pt idx="3248">
                  <c:v>0.31814500000000001</c:v>
                </c:pt>
                <c:pt idx="3249">
                  <c:v>0.31575999999999999</c:v>
                </c:pt>
                <c:pt idx="3250">
                  <c:v>0.31359399999999998</c:v>
                </c:pt>
                <c:pt idx="3251">
                  <c:v>0.31161800000000001</c:v>
                </c:pt>
                <c:pt idx="3252">
                  <c:v>0.30979200000000001</c:v>
                </c:pt>
                <c:pt idx="3253">
                  <c:v>0.30792900000000001</c:v>
                </c:pt>
                <c:pt idx="3254">
                  <c:v>0.30576500000000001</c:v>
                </c:pt>
                <c:pt idx="3255">
                  <c:v>0.30322399999999999</c:v>
                </c:pt>
                <c:pt idx="3256">
                  <c:v>0.30059999999999998</c:v>
                </c:pt>
                <c:pt idx="3257">
                  <c:v>0.29834100000000002</c:v>
                </c:pt>
                <c:pt idx="3258">
                  <c:v>0.29671799999999998</c:v>
                </c:pt>
                <c:pt idx="3259">
                  <c:v>0.29575000000000001</c:v>
                </c:pt>
                <c:pt idx="3260">
                  <c:v>0.29523100000000002</c:v>
                </c:pt>
                <c:pt idx="3261">
                  <c:v>0.29482999999999998</c:v>
                </c:pt>
                <c:pt idx="3262">
                  <c:v>0.29436299999999999</c:v>
                </c:pt>
                <c:pt idx="3263">
                  <c:v>0.29404599999999997</c:v>
                </c:pt>
                <c:pt idx="3264">
                  <c:v>0.29427999999999999</c:v>
                </c:pt>
                <c:pt idx="3265">
                  <c:v>0.29514099999999999</c:v>
                </c:pt>
                <c:pt idx="3266">
                  <c:v>0.29635699999999998</c:v>
                </c:pt>
                <c:pt idx="3267">
                  <c:v>0.297599</c:v>
                </c:pt>
                <c:pt idx="3268">
                  <c:v>0.29872199999999999</c:v>
                </c:pt>
                <c:pt idx="3269">
                  <c:v>0.300008</c:v>
                </c:pt>
                <c:pt idx="3270">
                  <c:v>0.30204199999999998</c:v>
                </c:pt>
                <c:pt idx="3271">
                  <c:v>0.305064</c:v>
                </c:pt>
                <c:pt idx="3272">
                  <c:v>0.308674</c:v>
                </c:pt>
                <c:pt idx="3273">
                  <c:v>0.31220900000000001</c:v>
                </c:pt>
                <c:pt idx="3274">
                  <c:v>0.31528</c:v>
                </c:pt>
                <c:pt idx="3275">
                  <c:v>0.31803799999999999</c:v>
                </c:pt>
                <c:pt idx="3276">
                  <c:v>0.32081100000000001</c:v>
                </c:pt>
                <c:pt idx="3277">
                  <c:v>0.32360499999999998</c:v>
                </c:pt>
                <c:pt idx="3278">
                  <c:v>0.32614900000000002</c:v>
                </c:pt>
                <c:pt idx="3279">
                  <c:v>0.32832600000000001</c:v>
                </c:pt>
                <c:pt idx="3280">
                  <c:v>0.33037</c:v>
                </c:pt>
                <c:pt idx="3281">
                  <c:v>0.33250600000000002</c:v>
                </c:pt>
                <c:pt idx="3282">
                  <c:v>0.3347</c:v>
                </c:pt>
                <c:pt idx="3283">
                  <c:v>0.33687400000000001</c:v>
                </c:pt>
                <c:pt idx="3284">
                  <c:v>0.33899800000000002</c:v>
                </c:pt>
                <c:pt idx="3285">
                  <c:v>0.34103899999999998</c:v>
                </c:pt>
                <c:pt idx="3286">
                  <c:v>0.34299099999999999</c:v>
                </c:pt>
                <c:pt idx="3287">
                  <c:v>0.34486800000000001</c:v>
                </c:pt>
                <c:pt idx="3288">
                  <c:v>0.34655399999999997</c:v>
                </c:pt>
                <c:pt idx="3289">
                  <c:v>0.347777</c:v>
                </c:pt>
                <c:pt idx="3290">
                  <c:v>0.34837099999999999</c:v>
                </c:pt>
                <c:pt idx="3291">
                  <c:v>0.34841100000000003</c:v>
                </c:pt>
                <c:pt idx="3292">
                  <c:v>0.34800700000000001</c:v>
                </c:pt>
                <c:pt idx="3293">
                  <c:v>0.34718399999999999</c:v>
                </c:pt>
                <c:pt idx="3294">
                  <c:v>0.34597800000000001</c:v>
                </c:pt>
                <c:pt idx="3295">
                  <c:v>0.34441899999999998</c:v>
                </c:pt>
                <c:pt idx="3296">
                  <c:v>0.342422</c:v>
                </c:pt>
                <c:pt idx="3297">
                  <c:v>0.33990900000000002</c:v>
                </c:pt>
                <c:pt idx="3298">
                  <c:v>0.337092</c:v>
                </c:pt>
                <c:pt idx="3299">
                  <c:v>0.33443699999999998</c:v>
                </c:pt>
                <c:pt idx="3300">
                  <c:v>0.33222200000000002</c:v>
                </c:pt>
                <c:pt idx="3301">
                  <c:v>0.33036599999999999</c:v>
                </c:pt>
                <c:pt idx="3302">
                  <c:v>0.32866000000000001</c:v>
                </c:pt>
                <c:pt idx="3303">
                  <c:v>0.32698199999999999</c:v>
                </c:pt>
                <c:pt idx="3304">
                  <c:v>0.32531700000000002</c:v>
                </c:pt>
                <c:pt idx="3305">
                  <c:v>0.32372099999999998</c:v>
                </c:pt>
                <c:pt idx="3306">
                  <c:v>0.32231199999999999</c:v>
                </c:pt>
                <c:pt idx="3307">
                  <c:v>0.32120300000000002</c:v>
                </c:pt>
                <c:pt idx="3308">
                  <c:v>0.32039499999999999</c:v>
                </c:pt>
                <c:pt idx="3309">
                  <c:v>0.31980500000000001</c:v>
                </c:pt>
                <c:pt idx="3310">
                  <c:v>0.319324</c:v>
                </c:pt>
                <c:pt idx="3311">
                  <c:v>0.31876300000000002</c:v>
                </c:pt>
                <c:pt idx="3312">
                  <c:v>0.31784499999999999</c:v>
                </c:pt>
                <c:pt idx="3313">
                  <c:v>0.31641900000000001</c:v>
                </c:pt>
                <c:pt idx="3314">
                  <c:v>0.31465399999999999</c:v>
                </c:pt>
                <c:pt idx="3315">
                  <c:v>0.31285600000000002</c:v>
                </c:pt>
                <c:pt idx="3316">
                  <c:v>0.311168</c:v>
                </c:pt>
                <c:pt idx="3317">
                  <c:v>0.30964599999999998</c:v>
                </c:pt>
                <c:pt idx="3318">
                  <c:v>0.30843100000000001</c:v>
                </c:pt>
                <c:pt idx="3319">
                  <c:v>0.30764799999999998</c:v>
                </c:pt>
                <c:pt idx="3320">
                  <c:v>0.30721199999999999</c:v>
                </c:pt>
                <c:pt idx="3321">
                  <c:v>0.30683500000000002</c:v>
                </c:pt>
                <c:pt idx="3322">
                  <c:v>0.30620799999999998</c:v>
                </c:pt>
                <c:pt idx="3323">
                  <c:v>0.30521100000000001</c:v>
                </c:pt>
                <c:pt idx="3324">
                  <c:v>0.303921</c:v>
                </c:pt>
                <c:pt idx="3325">
                  <c:v>0.30246699999999999</c:v>
                </c:pt>
                <c:pt idx="3326">
                  <c:v>0.30094500000000002</c:v>
                </c:pt>
                <c:pt idx="3327">
                  <c:v>0.29942200000000002</c:v>
                </c:pt>
                <c:pt idx="3328">
                  <c:v>0.29795300000000002</c:v>
                </c:pt>
                <c:pt idx="3329">
                  <c:v>0.296574</c:v>
                </c:pt>
                <c:pt idx="3330">
                  <c:v>0.295321</c:v>
                </c:pt>
                <c:pt idx="3331">
                  <c:v>0.29421799999999998</c:v>
                </c:pt>
                <c:pt idx="3332">
                  <c:v>0.29324600000000001</c:v>
                </c:pt>
                <c:pt idx="3333">
                  <c:v>0.292319</c:v>
                </c:pt>
                <c:pt idx="3334">
                  <c:v>0.29131899999999999</c:v>
                </c:pt>
                <c:pt idx="3335">
                  <c:v>0.29017900000000002</c:v>
                </c:pt>
                <c:pt idx="3336">
                  <c:v>0.28893999999999997</c:v>
                </c:pt>
                <c:pt idx="3337">
                  <c:v>0.28773599999999999</c:v>
                </c:pt>
                <c:pt idx="3338">
                  <c:v>0.28670800000000002</c:v>
                </c:pt>
                <c:pt idx="3339">
                  <c:v>0.28591800000000001</c:v>
                </c:pt>
                <c:pt idx="3340">
                  <c:v>0.28532999999999997</c:v>
                </c:pt>
                <c:pt idx="3341">
                  <c:v>0.28488200000000002</c:v>
                </c:pt>
                <c:pt idx="3342">
                  <c:v>0.28454800000000002</c:v>
                </c:pt>
                <c:pt idx="3343">
                  <c:v>0.284273</c:v>
                </c:pt>
                <c:pt idx="3344">
                  <c:v>0.28387000000000001</c:v>
                </c:pt>
                <c:pt idx="3345">
                  <c:v>0.28309200000000001</c:v>
                </c:pt>
                <c:pt idx="3346">
                  <c:v>0.28187200000000001</c:v>
                </c:pt>
                <c:pt idx="3347">
                  <c:v>0.28045199999999998</c:v>
                </c:pt>
                <c:pt idx="3348">
                  <c:v>0.27919500000000003</c:v>
                </c:pt>
                <c:pt idx="3349">
                  <c:v>0.27828799999999998</c:v>
                </c:pt>
                <c:pt idx="3350">
                  <c:v>0.27767799999999998</c:v>
                </c:pt>
                <c:pt idx="3351">
                  <c:v>0.27722999999999998</c:v>
                </c:pt>
                <c:pt idx="3352">
                  <c:v>0.27690500000000001</c:v>
                </c:pt>
                <c:pt idx="3353">
                  <c:v>0.27677200000000002</c:v>
                </c:pt>
                <c:pt idx="3354">
                  <c:v>0.27688499999999999</c:v>
                </c:pt>
                <c:pt idx="3355">
                  <c:v>0.27722200000000002</c:v>
                </c:pt>
                <c:pt idx="3356">
                  <c:v>0.27772400000000003</c:v>
                </c:pt>
                <c:pt idx="3357">
                  <c:v>0.27834500000000001</c:v>
                </c:pt>
                <c:pt idx="3358">
                  <c:v>0.279055</c:v>
                </c:pt>
                <c:pt idx="3359">
                  <c:v>0.27982800000000002</c:v>
                </c:pt>
                <c:pt idx="3360">
                  <c:v>0.28066099999999999</c:v>
                </c:pt>
                <c:pt idx="3361">
                  <c:v>0.28156399999999998</c:v>
                </c:pt>
                <c:pt idx="3362">
                  <c:v>0.28252699999999997</c:v>
                </c:pt>
                <c:pt idx="3363">
                  <c:v>0.28350399999999998</c:v>
                </c:pt>
                <c:pt idx="3364">
                  <c:v>0.28443000000000002</c:v>
                </c:pt>
                <c:pt idx="3365">
                  <c:v>0.28525499999999998</c:v>
                </c:pt>
                <c:pt idx="3366">
                  <c:v>0.28594399999999998</c:v>
                </c:pt>
                <c:pt idx="3367">
                  <c:v>0.286437</c:v>
                </c:pt>
                <c:pt idx="3368">
                  <c:v>0.28665099999999999</c:v>
                </c:pt>
                <c:pt idx="3369">
                  <c:v>0.28654600000000002</c:v>
                </c:pt>
                <c:pt idx="3370">
                  <c:v>0.28618100000000002</c:v>
                </c:pt>
                <c:pt idx="3371">
                  <c:v>0.28565400000000002</c:v>
                </c:pt>
                <c:pt idx="3372">
                  <c:v>0.28497800000000001</c:v>
                </c:pt>
                <c:pt idx="3373">
                  <c:v>0.28405200000000003</c:v>
                </c:pt>
                <c:pt idx="3374">
                  <c:v>0.28275699999999998</c:v>
                </c:pt>
                <c:pt idx="3375">
                  <c:v>0.28106900000000001</c:v>
                </c:pt>
                <c:pt idx="3376">
                  <c:v>0.279055</c:v>
                </c:pt>
                <c:pt idx="3377">
                  <c:v>0.27678199999999997</c:v>
                </c:pt>
                <c:pt idx="3378">
                  <c:v>0.27430700000000002</c:v>
                </c:pt>
                <c:pt idx="3379">
                  <c:v>0.271727</c:v>
                </c:pt>
                <c:pt idx="3380">
                  <c:v>0.26914500000000002</c:v>
                </c:pt>
                <c:pt idx="3381">
                  <c:v>0.26656099999999999</c:v>
                </c:pt>
                <c:pt idx="3382">
                  <c:v>0.26389200000000002</c:v>
                </c:pt>
                <c:pt idx="3383">
                  <c:v>0.26111600000000001</c:v>
                </c:pt>
                <c:pt idx="3384">
                  <c:v>0.25831599999999999</c:v>
                </c:pt>
                <c:pt idx="3385">
                  <c:v>0.25555899999999998</c:v>
                </c:pt>
                <c:pt idx="3386">
                  <c:v>0.25280999999999998</c:v>
                </c:pt>
                <c:pt idx="3387">
                  <c:v>0.25001000000000001</c:v>
                </c:pt>
                <c:pt idx="3388">
                  <c:v>0.247167</c:v>
                </c:pt>
                <c:pt idx="3389">
                  <c:v>0.24430499999999999</c:v>
                </c:pt>
                <c:pt idx="3390">
                  <c:v>0.24137800000000001</c:v>
                </c:pt>
                <c:pt idx="3391">
                  <c:v>0.23830799999999999</c:v>
                </c:pt>
                <c:pt idx="3392">
                  <c:v>0.235093</c:v>
                </c:pt>
                <c:pt idx="3393">
                  <c:v>0.231848</c:v>
                </c:pt>
                <c:pt idx="3394">
                  <c:v>0.22870299999999999</c:v>
                </c:pt>
                <c:pt idx="3395">
                  <c:v>0.22568099999999999</c:v>
                </c:pt>
                <c:pt idx="3396">
                  <c:v>0.22269600000000001</c:v>
                </c:pt>
                <c:pt idx="3397">
                  <c:v>0.21965699999999999</c:v>
                </c:pt>
                <c:pt idx="3398">
                  <c:v>0.216556</c:v>
                </c:pt>
                <c:pt idx="3399">
                  <c:v>0.21346200000000001</c:v>
                </c:pt>
                <c:pt idx="3400">
                  <c:v>0.21045</c:v>
                </c:pt>
                <c:pt idx="3401">
                  <c:v>0.20758299999999999</c:v>
                </c:pt>
                <c:pt idx="3402">
                  <c:v>0.20490900000000001</c:v>
                </c:pt>
                <c:pt idx="3403">
                  <c:v>0.20244699999999999</c:v>
                </c:pt>
                <c:pt idx="3404">
                  <c:v>0.200156</c:v>
                </c:pt>
                <c:pt idx="3405">
                  <c:v>0.19798399999999999</c:v>
                </c:pt>
                <c:pt idx="3406">
                  <c:v>0.19594200000000001</c:v>
                </c:pt>
                <c:pt idx="3407">
                  <c:v>0.19406999999999999</c:v>
                </c:pt>
                <c:pt idx="3408">
                  <c:v>0.192334</c:v>
                </c:pt>
                <c:pt idx="3409">
                  <c:v>0.19061800000000001</c:v>
                </c:pt>
                <c:pt idx="3410">
                  <c:v>0.18886700000000001</c:v>
                </c:pt>
                <c:pt idx="3411">
                  <c:v>0.18714700000000001</c:v>
                </c:pt>
                <c:pt idx="3412">
                  <c:v>0.18555199999999999</c:v>
                </c:pt>
                <c:pt idx="3413">
                  <c:v>0.18409900000000001</c:v>
                </c:pt>
                <c:pt idx="3414">
                  <c:v>0.182752</c:v>
                </c:pt>
                <c:pt idx="3415">
                  <c:v>0.18149000000000001</c:v>
                </c:pt>
                <c:pt idx="3416">
                  <c:v>0.18032599999999999</c:v>
                </c:pt>
                <c:pt idx="3417">
                  <c:v>0.17926900000000001</c:v>
                </c:pt>
                <c:pt idx="3418">
                  <c:v>0.178283</c:v>
                </c:pt>
                <c:pt idx="3419">
                  <c:v>0.17727999999999999</c:v>
                </c:pt>
                <c:pt idx="3420">
                  <c:v>0.17618400000000001</c:v>
                </c:pt>
                <c:pt idx="3421">
                  <c:v>0.175014</c:v>
                </c:pt>
                <c:pt idx="3422">
                  <c:v>0.17388700000000001</c:v>
                </c:pt>
                <c:pt idx="3423">
                  <c:v>0.17293800000000001</c:v>
                </c:pt>
                <c:pt idx="3424">
                  <c:v>0.172237</c:v>
                </c:pt>
                <c:pt idx="3425">
                  <c:v>0.17177600000000001</c:v>
                </c:pt>
                <c:pt idx="3426">
                  <c:v>0.171514</c:v>
                </c:pt>
                <c:pt idx="3427">
                  <c:v>0.17144699999999999</c:v>
                </c:pt>
                <c:pt idx="3428">
                  <c:v>0.17164299999999999</c:v>
                </c:pt>
                <c:pt idx="3429">
                  <c:v>0.17222399999999999</c:v>
                </c:pt>
                <c:pt idx="3430">
                  <c:v>0.17332700000000001</c:v>
                </c:pt>
                <c:pt idx="3431">
                  <c:v>0.17507</c:v>
                </c:pt>
                <c:pt idx="3432">
                  <c:v>0.17752999999999999</c:v>
                </c:pt>
                <c:pt idx="3433">
                  <c:v>0.18074299999999999</c:v>
                </c:pt>
                <c:pt idx="3434">
                  <c:v>0.184692</c:v>
                </c:pt>
                <c:pt idx="3435">
                  <c:v>0.189273</c:v>
                </c:pt>
                <c:pt idx="3436">
                  <c:v>0.194329</c:v>
                </c:pt>
                <c:pt idx="3437">
                  <c:v>0.199736</c:v>
                </c:pt>
                <c:pt idx="3438">
                  <c:v>0.20540600000000001</c:v>
                </c:pt>
                <c:pt idx="3439">
                  <c:v>0.21118999999999999</c:v>
                </c:pt>
                <c:pt idx="3440">
                  <c:v>0.21684999999999999</c:v>
                </c:pt>
                <c:pt idx="3441">
                  <c:v>0.22215499999999999</c:v>
                </c:pt>
                <c:pt idx="3442">
                  <c:v>0.226942</c:v>
                </c:pt>
                <c:pt idx="3443">
                  <c:v>0.231101</c:v>
                </c:pt>
                <c:pt idx="3444">
                  <c:v>0.234572</c:v>
                </c:pt>
                <c:pt idx="3445">
                  <c:v>0.23736299999999999</c:v>
                </c:pt>
                <c:pt idx="3446">
                  <c:v>0.23949799999999999</c:v>
                </c:pt>
                <c:pt idx="3447">
                  <c:v>0.24094499999999999</c:v>
                </c:pt>
                <c:pt idx="3448">
                  <c:v>0.24163399999999999</c:v>
                </c:pt>
                <c:pt idx="3449">
                  <c:v>0.241565</c:v>
                </c:pt>
                <c:pt idx="3450">
                  <c:v>0.24087800000000001</c:v>
                </c:pt>
                <c:pt idx="3451">
                  <c:v>0.23980799999999999</c:v>
                </c:pt>
                <c:pt idx="3452">
                  <c:v>0.23857300000000001</c:v>
                </c:pt>
                <c:pt idx="3453">
                  <c:v>0.23732200000000001</c:v>
                </c:pt>
                <c:pt idx="3454">
                  <c:v>0.23617299999999999</c:v>
                </c:pt>
                <c:pt idx="3455">
                  <c:v>0.23522100000000001</c:v>
                </c:pt>
                <c:pt idx="3456">
                  <c:v>0.234489</c:v>
                </c:pt>
                <c:pt idx="3457">
                  <c:v>0.23391400000000001</c:v>
                </c:pt>
                <c:pt idx="3458">
                  <c:v>0.23341700000000001</c:v>
                </c:pt>
                <c:pt idx="3459">
                  <c:v>0.23294799999999999</c:v>
                </c:pt>
                <c:pt idx="3460">
                  <c:v>0.23250899999999999</c:v>
                </c:pt>
                <c:pt idx="3461">
                  <c:v>0.232152</c:v>
                </c:pt>
                <c:pt idx="3462">
                  <c:v>0.23194000000000001</c:v>
                </c:pt>
                <c:pt idx="3463">
                  <c:v>0.23188</c:v>
                </c:pt>
                <c:pt idx="3464">
                  <c:v>0.23188300000000001</c:v>
                </c:pt>
                <c:pt idx="3465">
                  <c:v>0.231823</c:v>
                </c:pt>
                <c:pt idx="3466">
                  <c:v>0.231625</c:v>
                </c:pt>
                <c:pt idx="3467">
                  <c:v>0.23130800000000001</c:v>
                </c:pt>
                <c:pt idx="3468">
                  <c:v>0.23094500000000001</c:v>
                </c:pt>
                <c:pt idx="3469">
                  <c:v>0.23055999999999999</c:v>
                </c:pt>
                <c:pt idx="3470">
                  <c:v>0.23009499999999999</c:v>
                </c:pt>
                <c:pt idx="3471">
                  <c:v>0.229492</c:v>
                </c:pt>
                <c:pt idx="3472">
                  <c:v>0.22880700000000001</c:v>
                </c:pt>
                <c:pt idx="3473">
                  <c:v>0.22819500000000001</c:v>
                </c:pt>
                <c:pt idx="3474">
                  <c:v>0.22778499999999999</c:v>
                </c:pt>
                <c:pt idx="3475">
                  <c:v>0.22756799999999999</c:v>
                </c:pt>
                <c:pt idx="3476">
                  <c:v>0.227437</c:v>
                </c:pt>
                <c:pt idx="3477">
                  <c:v>0.22731100000000001</c:v>
                </c:pt>
                <c:pt idx="3478">
                  <c:v>0.22719200000000001</c:v>
                </c:pt>
                <c:pt idx="3479">
                  <c:v>0.22708800000000001</c:v>
                </c:pt>
                <c:pt idx="3480">
                  <c:v>0.226938</c:v>
                </c:pt>
                <c:pt idx="3481">
                  <c:v>0.226636</c:v>
                </c:pt>
                <c:pt idx="3482">
                  <c:v>0.22609899999999999</c:v>
                </c:pt>
                <c:pt idx="3483">
                  <c:v>0.22530700000000001</c:v>
                </c:pt>
                <c:pt idx="3484">
                  <c:v>0.224303</c:v>
                </c:pt>
                <c:pt idx="3485">
                  <c:v>0.22317300000000001</c:v>
                </c:pt>
                <c:pt idx="3486">
                  <c:v>0.221996</c:v>
                </c:pt>
                <c:pt idx="3487">
                  <c:v>0.220777</c:v>
                </c:pt>
                <c:pt idx="3488">
                  <c:v>0.21940399999999999</c:v>
                </c:pt>
                <c:pt idx="3489">
                  <c:v>0.2177</c:v>
                </c:pt>
                <c:pt idx="3490">
                  <c:v>0.21554999999999999</c:v>
                </c:pt>
                <c:pt idx="3491">
                  <c:v>0.21296999999999999</c:v>
                </c:pt>
                <c:pt idx="3492">
                  <c:v>0.21004999999999999</c:v>
                </c:pt>
                <c:pt idx="3493">
                  <c:v>0.206867</c:v>
                </c:pt>
                <c:pt idx="3494">
                  <c:v>0.20347000000000001</c:v>
                </c:pt>
                <c:pt idx="3495">
                  <c:v>0.19991400000000001</c:v>
                </c:pt>
                <c:pt idx="3496">
                  <c:v>0.19626399999999999</c:v>
                </c:pt>
                <c:pt idx="3497">
                  <c:v>0.19256699999999999</c:v>
                </c:pt>
                <c:pt idx="3498">
                  <c:v>0.188836</c:v>
                </c:pt>
                <c:pt idx="3499">
                  <c:v>0.18506400000000001</c:v>
                </c:pt>
                <c:pt idx="3500">
                  <c:v>0.181225</c:v>
                </c:pt>
                <c:pt idx="3501">
                  <c:v>0.17729300000000001</c:v>
                </c:pt>
                <c:pt idx="3502">
                  <c:v>0.17325199999999999</c:v>
                </c:pt>
                <c:pt idx="3503">
                  <c:v>0.169096</c:v>
                </c:pt>
                <c:pt idx="3504">
                  <c:v>0.16485</c:v>
                </c:pt>
                <c:pt idx="3505">
                  <c:v>0.160606</c:v>
                </c:pt>
                <c:pt idx="3506">
                  <c:v>0.15651000000000001</c:v>
                </c:pt>
                <c:pt idx="3507">
                  <c:v>0.15271000000000001</c:v>
                </c:pt>
                <c:pt idx="3508">
                  <c:v>0.149316</c:v>
                </c:pt>
                <c:pt idx="3509">
                  <c:v>0.14637900000000001</c:v>
                </c:pt>
                <c:pt idx="3510">
                  <c:v>0.14389399999999999</c:v>
                </c:pt>
                <c:pt idx="3511">
                  <c:v>0.141842</c:v>
                </c:pt>
                <c:pt idx="3512">
                  <c:v>0.14023099999999999</c:v>
                </c:pt>
                <c:pt idx="3513">
                  <c:v>0.139099</c:v>
                </c:pt>
                <c:pt idx="3514">
                  <c:v>0.138462</c:v>
                </c:pt>
                <c:pt idx="3515">
                  <c:v>0.13827300000000001</c:v>
                </c:pt>
                <c:pt idx="3516">
                  <c:v>0.138458</c:v>
                </c:pt>
                <c:pt idx="3517">
                  <c:v>0.13897100000000001</c:v>
                </c:pt>
                <c:pt idx="3518">
                  <c:v>0.13980100000000001</c:v>
                </c:pt>
                <c:pt idx="3519">
                  <c:v>0.14092499999999999</c:v>
                </c:pt>
                <c:pt idx="3520">
                  <c:v>0.14227400000000001</c:v>
                </c:pt>
                <c:pt idx="3521">
                  <c:v>0.143729</c:v>
                </c:pt>
                <c:pt idx="3522">
                  <c:v>0.14513999999999999</c:v>
                </c:pt>
                <c:pt idx="3523">
                  <c:v>0.14634</c:v>
                </c:pt>
                <c:pt idx="3524">
                  <c:v>0.14716399999999999</c:v>
                </c:pt>
                <c:pt idx="3525">
                  <c:v>0.147453</c:v>
                </c:pt>
                <c:pt idx="3526">
                  <c:v>0.14707000000000001</c:v>
                </c:pt>
                <c:pt idx="3527">
                  <c:v>0.14594499999999999</c:v>
                </c:pt>
                <c:pt idx="3528">
                  <c:v>0.14409</c:v>
                </c:pt>
                <c:pt idx="3529">
                  <c:v>0.141542</c:v>
                </c:pt>
                <c:pt idx="3530">
                  <c:v>0.13827700000000001</c:v>
                </c:pt>
                <c:pt idx="3531">
                  <c:v>0.13423299999999999</c:v>
                </c:pt>
                <c:pt idx="3532">
                  <c:v>0.12939800000000001</c:v>
                </c:pt>
                <c:pt idx="3533">
                  <c:v>0.123833</c:v>
                </c:pt>
                <c:pt idx="3534">
                  <c:v>0.11762400000000001</c:v>
                </c:pt>
                <c:pt idx="3535">
                  <c:v>0.110887</c:v>
                </c:pt>
                <c:pt idx="3536">
                  <c:v>0.103783</c:v>
                </c:pt>
                <c:pt idx="3537">
                  <c:v>9.6462999999999993E-2</c:v>
                </c:pt>
                <c:pt idx="3538">
                  <c:v>8.8973999999999998E-2</c:v>
                </c:pt>
                <c:pt idx="3539">
                  <c:v>8.1317E-2</c:v>
                </c:pt>
                <c:pt idx="3540">
                  <c:v>7.3568999999999996E-2</c:v>
                </c:pt>
                <c:pt idx="3541">
                  <c:v>6.5888000000000002E-2</c:v>
                </c:pt>
                <c:pt idx="3542">
                  <c:v>5.8432999999999999E-2</c:v>
                </c:pt>
                <c:pt idx="3543">
                  <c:v>5.1307999999999999E-2</c:v>
                </c:pt>
                <c:pt idx="3544">
                  <c:v>4.4569999999999999E-2</c:v>
                </c:pt>
                <c:pt idx="3545">
                  <c:v>3.8239000000000002E-2</c:v>
                </c:pt>
                <c:pt idx="3546">
                  <c:v>3.2313000000000001E-2</c:v>
                </c:pt>
                <c:pt idx="3547">
                  <c:v>2.6785E-2</c:v>
                </c:pt>
                <c:pt idx="3548">
                  <c:v>2.1648000000000001E-2</c:v>
                </c:pt>
                <c:pt idx="3549">
                  <c:v>1.6920000000000001E-2</c:v>
                </c:pt>
                <c:pt idx="3550">
                  <c:v>1.2687E-2</c:v>
                </c:pt>
                <c:pt idx="3551">
                  <c:v>9.1090000000000008E-3</c:v>
                </c:pt>
                <c:pt idx="3552">
                  <c:v>6.326E-3</c:v>
                </c:pt>
                <c:pt idx="3553">
                  <c:v>4.3429999999999996E-3</c:v>
                </c:pt>
                <c:pt idx="3554">
                  <c:v>3.0430000000000001E-3</c:v>
                </c:pt>
                <c:pt idx="3555">
                  <c:v>2.3259999999999999E-3</c:v>
                </c:pt>
                <c:pt idx="3556">
                  <c:v>1.717E-3</c:v>
                </c:pt>
                <c:pt idx="3557">
                  <c:v>1.5989999999999999E-3</c:v>
                </c:pt>
                <c:pt idx="3558">
                  <c:v>1.474E-3</c:v>
                </c:pt>
                <c:pt idx="3559">
                  <c:v>2.0539999999999998E-3</c:v>
                </c:pt>
                <c:pt idx="3560">
                  <c:v>3.4190000000000002E-3</c:v>
                </c:pt>
                <c:pt idx="3561">
                  <c:v>5.6189999999999999E-3</c:v>
                </c:pt>
                <c:pt idx="3562">
                  <c:v>8.6020000000000003E-3</c:v>
                </c:pt>
                <c:pt idx="3563">
                  <c:v>1.2258E-2</c:v>
                </c:pt>
                <c:pt idx="3564">
                  <c:v>1.6525000000000001E-2</c:v>
                </c:pt>
                <c:pt idx="3565">
                  <c:v>2.1432E-2</c:v>
                </c:pt>
                <c:pt idx="3566">
                  <c:v>2.7040000000000002E-2</c:v>
                </c:pt>
                <c:pt idx="3567">
                  <c:v>3.338E-2</c:v>
                </c:pt>
                <c:pt idx="3568">
                  <c:v>4.0453000000000003E-2</c:v>
                </c:pt>
                <c:pt idx="3569">
                  <c:v>4.8284000000000001E-2</c:v>
                </c:pt>
                <c:pt idx="3570">
                  <c:v>5.6959999999999997E-2</c:v>
                </c:pt>
                <c:pt idx="3571">
                  <c:v>6.6617999999999997E-2</c:v>
                </c:pt>
                <c:pt idx="3572">
                  <c:v>7.7406000000000003E-2</c:v>
                </c:pt>
                <c:pt idx="3573">
                  <c:v>8.9401999999999995E-2</c:v>
                </c:pt>
                <c:pt idx="3574">
                  <c:v>0.10256700000000001</c:v>
                </c:pt>
                <c:pt idx="3575">
                  <c:v>0.11677800000000001</c:v>
                </c:pt>
                <c:pt idx="3576">
                  <c:v>0.131913</c:v>
                </c:pt>
                <c:pt idx="3577">
                  <c:v>0.147898</c:v>
                </c:pt>
                <c:pt idx="3578">
                  <c:v>0.16473099999999999</c:v>
                </c:pt>
                <c:pt idx="3579">
                  <c:v>0.182476</c:v>
                </c:pt>
                <c:pt idx="3580">
                  <c:v>0.20116200000000001</c:v>
                </c:pt>
                <c:pt idx="3581">
                  <c:v>0.220691</c:v>
                </c:pt>
                <c:pt idx="3582">
                  <c:v>0.24087900000000001</c:v>
                </c:pt>
                <c:pt idx="3583">
                  <c:v>0.26151999999999997</c:v>
                </c:pt>
                <c:pt idx="3584">
                  <c:v>0.28239700000000001</c:v>
                </c:pt>
                <c:pt idx="3585">
                  <c:v>0.30329600000000001</c:v>
                </c:pt>
                <c:pt idx="3586">
                  <c:v>0.32406400000000002</c:v>
                </c:pt>
                <c:pt idx="3587">
                  <c:v>0.344611</c:v>
                </c:pt>
                <c:pt idx="3588">
                  <c:v>0.36484800000000001</c:v>
                </c:pt>
                <c:pt idx="3589">
                  <c:v>0.38465199999999999</c:v>
                </c:pt>
                <c:pt idx="3590">
                  <c:v>0.40388400000000002</c:v>
                </c:pt>
                <c:pt idx="3591">
                  <c:v>0.42243900000000001</c:v>
                </c:pt>
                <c:pt idx="3592">
                  <c:v>0.440278</c:v>
                </c:pt>
                <c:pt idx="3593">
                  <c:v>0.45739999999999997</c:v>
                </c:pt>
                <c:pt idx="3594">
                  <c:v>0.47377900000000001</c:v>
                </c:pt>
                <c:pt idx="3595">
                  <c:v>0.48932900000000001</c:v>
                </c:pt>
                <c:pt idx="3596">
                  <c:v>0.50389600000000001</c:v>
                </c:pt>
                <c:pt idx="3597">
                  <c:v>0.51725600000000005</c:v>
                </c:pt>
                <c:pt idx="3598">
                  <c:v>0.52916799999999997</c:v>
                </c:pt>
                <c:pt idx="3599">
                  <c:v>0.53948700000000005</c:v>
                </c:pt>
                <c:pt idx="3600">
                  <c:v>0.54820500000000005</c:v>
                </c:pt>
                <c:pt idx="3601">
                  <c:v>0.55541099999999999</c:v>
                </c:pt>
                <c:pt idx="3602">
                  <c:v>0.561199</c:v>
                </c:pt>
                <c:pt idx="3603">
                  <c:v>0.56559000000000004</c:v>
                </c:pt>
                <c:pt idx="3604">
                  <c:v>0.56850199999999995</c:v>
                </c:pt>
                <c:pt idx="3605">
                  <c:v>0.56981199999999999</c:v>
                </c:pt>
                <c:pt idx="3606">
                  <c:v>0.56947499999999995</c:v>
                </c:pt>
                <c:pt idx="3607">
                  <c:v>0.56755</c:v>
                </c:pt>
                <c:pt idx="3608">
                  <c:v>0.56415199999999999</c:v>
                </c:pt>
                <c:pt idx="3609">
                  <c:v>0.55941300000000005</c:v>
                </c:pt>
                <c:pt idx="3610">
                  <c:v>0.55348600000000003</c:v>
                </c:pt>
                <c:pt idx="3611">
                  <c:v>0.54659599999999997</c:v>
                </c:pt>
                <c:pt idx="3612">
                  <c:v>0.53903199999999996</c:v>
                </c:pt>
                <c:pt idx="3613">
                  <c:v>0.531053</c:v>
                </c:pt>
                <c:pt idx="3614">
                  <c:v>0.52280700000000002</c:v>
                </c:pt>
                <c:pt idx="3615">
                  <c:v>0.51438200000000001</c:v>
                </c:pt>
                <c:pt idx="3616">
                  <c:v>0.50591299999999995</c:v>
                </c:pt>
                <c:pt idx="3617">
                  <c:v>0.49758400000000003</c:v>
                </c:pt>
                <c:pt idx="3618">
                  <c:v>0.48956899999999998</c:v>
                </c:pt>
                <c:pt idx="3619">
                  <c:v>0.48200199999999999</c:v>
                </c:pt>
                <c:pt idx="3620">
                  <c:v>0.47497</c:v>
                </c:pt>
                <c:pt idx="3621">
                  <c:v>0.46850199999999997</c:v>
                </c:pt>
                <c:pt idx="3622">
                  <c:v>0.46260299999999999</c:v>
                </c:pt>
                <c:pt idx="3623">
                  <c:v>0.45731899999999998</c:v>
                </c:pt>
                <c:pt idx="3624">
                  <c:v>0.45275599999999999</c:v>
                </c:pt>
                <c:pt idx="3625">
                  <c:v>0.44900899999999999</c:v>
                </c:pt>
                <c:pt idx="3626">
                  <c:v>0.44608500000000001</c:v>
                </c:pt>
                <c:pt idx="3627">
                  <c:v>0.44392199999999998</c:v>
                </c:pt>
                <c:pt idx="3628">
                  <c:v>0.44247700000000001</c:v>
                </c:pt>
                <c:pt idx="3629">
                  <c:v>0.44175399999999998</c:v>
                </c:pt>
                <c:pt idx="3630">
                  <c:v>0.44175900000000001</c:v>
                </c:pt>
                <c:pt idx="3631">
                  <c:v>0.44242700000000001</c:v>
                </c:pt>
                <c:pt idx="3632">
                  <c:v>0.44365399999999999</c:v>
                </c:pt>
                <c:pt idx="3633">
                  <c:v>0.44538299999999997</c:v>
                </c:pt>
                <c:pt idx="3634">
                  <c:v>0.44767800000000002</c:v>
                </c:pt>
                <c:pt idx="3635">
                  <c:v>0.45067699999999999</c:v>
                </c:pt>
                <c:pt idx="3636">
                  <c:v>0.45442300000000002</c:v>
                </c:pt>
                <c:pt idx="3637">
                  <c:v>0.458787</c:v>
                </c:pt>
                <c:pt idx="3638">
                  <c:v>0.46357599999999999</c:v>
                </c:pt>
                <c:pt idx="3639">
                  <c:v>0.46870699999999998</c:v>
                </c:pt>
                <c:pt idx="3640">
                  <c:v>0.47420899999999999</c:v>
                </c:pt>
                <c:pt idx="3641">
                  <c:v>0.48011399999999999</c:v>
                </c:pt>
                <c:pt idx="3642">
                  <c:v>0.48641000000000001</c:v>
                </c:pt>
                <c:pt idx="3643">
                  <c:v>0.49311199999999999</c:v>
                </c:pt>
                <c:pt idx="3644">
                  <c:v>0.50031499999999995</c:v>
                </c:pt>
                <c:pt idx="3645">
                  <c:v>0.50814800000000004</c:v>
                </c:pt>
                <c:pt idx="3646">
                  <c:v>0.51668899999999995</c:v>
                </c:pt>
                <c:pt idx="3647">
                  <c:v>0.52590199999999998</c:v>
                </c:pt>
                <c:pt idx="3648">
                  <c:v>0.53566000000000003</c:v>
                </c:pt>
                <c:pt idx="3649">
                  <c:v>0.545844</c:v>
                </c:pt>
                <c:pt idx="3650">
                  <c:v>0.55641799999999997</c:v>
                </c:pt>
                <c:pt idx="3651">
                  <c:v>0.56741399999999997</c:v>
                </c:pt>
                <c:pt idx="3652">
                  <c:v>0.57882400000000001</c:v>
                </c:pt>
                <c:pt idx="3653">
                  <c:v>0.59051399999999998</c:v>
                </c:pt>
                <c:pt idx="3654">
                  <c:v>0.60221100000000005</c:v>
                </c:pt>
                <c:pt idx="3655">
                  <c:v>0.61362899999999998</c:v>
                </c:pt>
                <c:pt idx="3656">
                  <c:v>0.62459399999999998</c:v>
                </c:pt>
                <c:pt idx="3657">
                  <c:v>0.635073</c:v>
                </c:pt>
                <c:pt idx="3658">
                  <c:v>0.64508799999999999</c:v>
                </c:pt>
                <c:pt idx="3659">
                  <c:v>0.65463899999999997</c:v>
                </c:pt>
                <c:pt idx="3660">
                  <c:v>0.66368300000000002</c:v>
                </c:pt>
                <c:pt idx="3661">
                  <c:v>0.67210800000000004</c:v>
                </c:pt>
                <c:pt idx="3662">
                  <c:v>0.67975200000000002</c:v>
                </c:pt>
                <c:pt idx="3663">
                  <c:v>0.68645900000000004</c:v>
                </c:pt>
                <c:pt idx="3664">
                  <c:v>0.69213899999999995</c:v>
                </c:pt>
                <c:pt idx="3665">
                  <c:v>0.696766</c:v>
                </c:pt>
                <c:pt idx="3666">
                  <c:v>0.70038199999999995</c:v>
                </c:pt>
                <c:pt idx="3667">
                  <c:v>0.70313999999999999</c:v>
                </c:pt>
                <c:pt idx="3668">
                  <c:v>0.70525800000000005</c:v>
                </c:pt>
                <c:pt idx="3669">
                  <c:v>0.70689900000000006</c:v>
                </c:pt>
                <c:pt idx="3670">
                  <c:v>0.70814600000000005</c:v>
                </c:pt>
                <c:pt idx="3671">
                  <c:v>0.70910200000000001</c:v>
                </c:pt>
                <c:pt idx="3672">
                  <c:v>0.70991499999999996</c:v>
                </c:pt>
                <c:pt idx="3673">
                  <c:v>0.71067499999999995</c:v>
                </c:pt>
                <c:pt idx="3674">
                  <c:v>0.71137899999999998</c:v>
                </c:pt>
                <c:pt idx="3675">
                  <c:v>0.712086</c:v>
                </c:pt>
                <c:pt idx="3676">
                  <c:v>0.71303899999999998</c:v>
                </c:pt>
                <c:pt idx="3677">
                  <c:v>0.71456799999999998</c:v>
                </c:pt>
                <c:pt idx="3678">
                  <c:v>0.71693600000000002</c:v>
                </c:pt>
                <c:pt idx="3679">
                  <c:v>0.72032099999999999</c:v>
                </c:pt>
                <c:pt idx="3680">
                  <c:v>0.72490500000000002</c:v>
                </c:pt>
                <c:pt idx="3681">
                  <c:v>0.73089499999999996</c:v>
                </c:pt>
                <c:pt idx="3682">
                  <c:v>0.73845300000000003</c:v>
                </c:pt>
                <c:pt idx="3683">
                  <c:v>0.74763000000000002</c:v>
                </c:pt>
                <c:pt idx="3684">
                  <c:v>0.75838099999999997</c:v>
                </c:pt>
                <c:pt idx="3685">
                  <c:v>0.77060700000000004</c:v>
                </c:pt>
                <c:pt idx="3686">
                  <c:v>0.78418900000000002</c:v>
                </c:pt>
                <c:pt idx="3687">
                  <c:v>0.79904500000000001</c:v>
                </c:pt>
                <c:pt idx="3688">
                  <c:v>0.81514299999999995</c:v>
                </c:pt>
                <c:pt idx="3689">
                  <c:v>0.83247099999999996</c:v>
                </c:pt>
                <c:pt idx="3690">
                  <c:v>0.85101899999999997</c:v>
                </c:pt>
                <c:pt idx="3691">
                  <c:v>0.87081900000000001</c:v>
                </c:pt>
                <c:pt idx="3692">
                  <c:v>0.89191500000000001</c:v>
                </c:pt>
                <c:pt idx="3693">
                  <c:v>0.91426399999999997</c:v>
                </c:pt>
                <c:pt idx="3694">
                  <c:v>0.93767800000000001</c:v>
                </c:pt>
                <c:pt idx="3695">
                  <c:v>0.96185600000000004</c:v>
                </c:pt>
                <c:pt idx="3696">
                  <c:v>0.98643000000000003</c:v>
                </c:pt>
                <c:pt idx="3697">
                  <c:v>1.0110129999999999</c:v>
                </c:pt>
                <c:pt idx="3698">
                  <c:v>1.035299</c:v>
                </c:pt>
                <c:pt idx="3699">
                  <c:v>1.0591189999999999</c:v>
                </c:pt>
                <c:pt idx="3700">
                  <c:v>1.0823659999999999</c:v>
                </c:pt>
                <c:pt idx="3701">
                  <c:v>1.104854</c:v>
                </c:pt>
                <c:pt idx="3702">
                  <c:v>1.1262570000000001</c:v>
                </c:pt>
                <c:pt idx="3703">
                  <c:v>1.1461749999999999</c:v>
                </c:pt>
                <c:pt idx="3704">
                  <c:v>1.164236</c:v>
                </c:pt>
                <c:pt idx="3705">
                  <c:v>1.1801440000000001</c:v>
                </c:pt>
                <c:pt idx="3706">
                  <c:v>1.193667</c:v>
                </c:pt>
                <c:pt idx="3707">
                  <c:v>1.204658</c:v>
                </c:pt>
                <c:pt idx="3708">
                  <c:v>1.213112</c:v>
                </c:pt>
                <c:pt idx="3709">
                  <c:v>1.219176</c:v>
                </c:pt>
                <c:pt idx="3710">
                  <c:v>1.2230570000000001</c:v>
                </c:pt>
                <c:pt idx="3711">
                  <c:v>1.224934</c:v>
                </c:pt>
                <c:pt idx="3712">
                  <c:v>1.2249490000000001</c:v>
                </c:pt>
                <c:pt idx="3713">
                  <c:v>1.2232989999999999</c:v>
                </c:pt>
                <c:pt idx="3714">
                  <c:v>1.2203280000000001</c:v>
                </c:pt>
                <c:pt idx="3715">
                  <c:v>1.2165170000000001</c:v>
                </c:pt>
                <c:pt idx="3716">
                  <c:v>1.2123649999999999</c:v>
                </c:pt>
                <c:pt idx="3717">
                  <c:v>1.208256</c:v>
                </c:pt>
                <c:pt idx="3718">
                  <c:v>1.204461</c:v>
                </c:pt>
                <c:pt idx="3719">
                  <c:v>1.201236</c:v>
                </c:pt>
                <c:pt idx="3720">
                  <c:v>1.1988780000000001</c:v>
                </c:pt>
                <c:pt idx="3721">
                  <c:v>1.1976389999999999</c:v>
                </c:pt>
                <c:pt idx="3722">
                  <c:v>1.1976530000000001</c:v>
                </c:pt>
                <c:pt idx="3723">
                  <c:v>1.198993</c:v>
                </c:pt>
                <c:pt idx="3724">
                  <c:v>1.2017720000000001</c:v>
                </c:pt>
                <c:pt idx="3725">
                  <c:v>1.206126</c:v>
                </c:pt>
                <c:pt idx="3726">
                  <c:v>1.2121120000000001</c:v>
                </c:pt>
                <c:pt idx="3727">
                  <c:v>1.2196210000000001</c:v>
                </c:pt>
                <c:pt idx="3728">
                  <c:v>1.2284060000000001</c:v>
                </c:pt>
                <c:pt idx="3729">
                  <c:v>1.238202</c:v>
                </c:pt>
                <c:pt idx="3730">
                  <c:v>1.2488349999999999</c:v>
                </c:pt>
                <c:pt idx="3731">
                  <c:v>1.26024</c:v>
                </c:pt>
                <c:pt idx="3732">
                  <c:v>1.2724169999999999</c:v>
                </c:pt>
                <c:pt idx="3733">
                  <c:v>1.2853060000000001</c:v>
                </c:pt>
                <c:pt idx="3734">
                  <c:v>1.298662</c:v>
                </c:pt>
                <c:pt idx="3735">
                  <c:v>1.312146</c:v>
                </c:pt>
                <c:pt idx="3736">
                  <c:v>1.325563</c:v>
                </c:pt>
                <c:pt idx="3737">
                  <c:v>1.3389519999999999</c:v>
                </c:pt>
                <c:pt idx="3738">
                  <c:v>1.35242</c:v>
                </c:pt>
                <c:pt idx="3739">
                  <c:v>1.3660049999999999</c:v>
                </c:pt>
                <c:pt idx="3740">
                  <c:v>1.379686</c:v>
                </c:pt>
                <c:pt idx="3741">
                  <c:v>1.3934519999999999</c:v>
                </c:pt>
                <c:pt idx="3742">
                  <c:v>1.407316</c:v>
                </c:pt>
                <c:pt idx="3743">
                  <c:v>1.421286</c:v>
                </c:pt>
                <c:pt idx="3744">
                  <c:v>1.435343</c:v>
                </c:pt>
                <c:pt idx="3745">
                  <c:v>1.449468</c:v>
                </c:pt>
                <c:pt idx="3746">
                  <c:v>1.4637389999999999</c:v>
                </c:pt>
                <c:pt idx="3747">
                  <c:v>1.4783280000000001</c:v>
                </c:pt>
                <c:pt idx="3748">
                  <c:v>1.4933689999999999</c:v>
                </c:pt>
                <c:pt idx="3749">
                  <c:v>1.508834</c:v>
                </c:pt>
                <c:pt idx="3750">
                  <c:v>1.5245690000000001</c:v>
                </c:pt>
                <c:pt idx="3751">
                  <c:v>1.5404599999999999</c:v>
                </c:pt>
                <c:pt idx="3752">
                  <c:v>1.556522</c:v>
                </c:pt>
                <c:pt idx="3753">
                  <c:v>1.572821</c:v>
                </c:pt>
                <c:pt idx="3754">
                  <c:v>1.5893520000000001</c:v>
                </c:pt>
                <c:pt idx="3755">
                  <c:v>1.606058</c:v>
                </c:pt>
                <c:pt idx="3756">
                  <c:v>1.622887</c:v>
                </c:pt>
                <c:pt idx="3757">
                  <c:v>1.639772</c:v>
                </c:pt>
                <c:pt idx="3758">
                  <c:v>1.6566160000000001</c:v>
                </c:pt>
                <c:pt idx="3759">
                  <c:v>1.6733899999999999</c:v>
                </c:pt>
                <c:pt idx="3760">
                  <c:v>1.690148</c:v>
                </c:pt>
                <c:pt idx="3761">
                  <c:v>1.706923</c:v>
                </c:pt>
                <c:pt idx="3762">
                  <c:v>1.723646</c:v>
                </c:pt>
                <c:pt idx="3763">
                  <c:v>1.7402040000000001</c:v>
                </c:pt>
                <c:pt idx="3764">
                  <c:v>1.7564770000000001</c:v>
                </c:pt>
                <c:pt idx="3765">
                  <c:v>1.7723640000000001</c:v>
                </c:pt>
                <c:pt idx="3766">
                  <c:v>1.787811</c:v>
                </c:pt>
                <c:pt idx="3767">
                  <c:v>1.802797</c:v>
                </c:pt>
                <c:pt idx="3768">
                  <c:v>1.8172759999999999</c:v>
                </c:pt>
                <c:pt idx="3769">
                  <c:v>1.8312029999999999</c:v>
                </c:pt>
                <c:pt idx="3770">
                  <c:v>1.8445879999999999</c:v>
                </c:pt>
                <c:pt idx="3771">
                  <c:v>1.8574710000000001</c:v>
                </c:pt>
                <c:pt idx="3772">
                  <c:v>1.869856</c:v>
                </c:pt>
                <c:pt idx="3773">
                  <c:v>1.8817379999999999</c:v>
                </c:pt>
                <c:pt idx="3774">
                  <c:v>1.893211</c:v>
                </c:pt>
                <c:pt idx="3775">
                  <c:v>1.904471</c:v>
                </c:pt>
                <c:pt idx="3776">
                  <c:v>1.915602</c:v>
                </c:pt>
                <c:pt idx="3777">
                  <c:v>1.9263980000000001</c:v>
                </c:pt>
                <c:pt idx="3778">
                  <c:v>1.9364710000000001</c:v>
                </c:pt>
                <c:pt idx="3779">
                  <c:v>1.945595</c:v>
                </c:pt>
                <c:pt idx="3780">
                  <c:v>1.953856</c:v>
                </c:pt>
                <c:pt idx="3781">
                  <c:v>1.961479</c:v>
                </c:pt>
                <c:pt idx="3782">
                  <c:v>1.9686140000000001</c:v>
                </c:pt>
                <c:pt idx="3783">
                  <c:v>1.9752909999999999</c:v>
                </c:pt>
                <c:pt idx="3784">
                  <c:v>1.981468</c:v>
                </c:pt>
                <c:pt idx="3785">
                  <c:v>1.9870159999999999</c:v>
                </c:pt>
                <c:pt idx="3786">
                  <c:v>1.9917260000000001</c:v>
                </c:pt>
                <c:pt idx="3787">
                  <c:v>1.995401</c:v>
                </c:pt>
                <c:pt idx="3788">
                  <c:v>1.997968</c:v>
                </c:pt>
                <c:pt idx="3789">
                  <c:v>1.9994780000000001</c:v>
                </c:pt>
                <c:pt idx="3790">
                  <c:v>2</c:v>
                </c:pt>
                <c:pt idx="3791">
                  <c:v>1.999495</c:v>
                </c:pt>
                <c:pt idx="3792">
                  <c:v>1.9978279999999999</c:v>
                </c:pt>
                <c:pt idx="3793">
                  <c:v>1.99491</c:v>
                </c:pt>
                <c:pt idx="3794">
                  <c:v>1.990831</c:v>
                </c:pt>
                <c:pt idx="3795">
                  <c:v>1.985811</c:v>
                </c:pt>
                <c:pt idx="3796">
                  <c:v>1.980016</c:v>
                </c:pt>
                <c:pt idx="3797">
                  <c:v>1.9734799999999999</c:v>
                </c:pt>
                <c:pt idx="3798">
                  <c:v>1.9661960000000001</c:v>
                </c:pt>
                <c:pt idx="3799">
                  <c:v>1.9582109999999999</c:v>
                </c:pt>
                <c:pt idx="3800">
                  <c:v>1.949608</c:v>
                </c:pt>
                <c:pt idx="3801">
                  <c:v>1.9404220000000001</c:v>
                </c:pt>
                <c:pt idx="3802">
                  <c:v>1.9306920000000001</c:v>
                </c:pt>
                <c:pt idx="3803">
                  <c:v>1.9206160000000001</c:v>
                </c:pt>
                <c:pt idx="3804">
                  <c:v>1.9105430000000001</c:v>
                </c:pt>
                <c:pt idx="3805">
                  <c:v>1.9007320000000001</c:v>
                </c:pt>
                <c:pt idx="3806">
                  <c:v>1.8912180000000001</c:v>
                </c:pt>
                <c:pt idx="3807">
                  <c:v>1.881956</c:v>
                </c:pt>
                <c:pt idx="3808">
                  <c:v>1.872949</c:v>
                </c:pt>
                <c:pt idx="3809">
                  <c:v>1.8641989999999999</c:v>
                </c:pt>
                <c:pt idx="3810">
                  <c:v>1.855674</c:v>
                </c:pt>
                <c:pt idx="3811">
                  <c:v>1.847388</c:v>
                </c:pt>
                <c:pt idx="3812">
                  <c:v>1.8394029999999999</c:v>
                </c:pt>
                <c:pt idx="3813">
                  <c:v>1.831731</c:v>
                </c:pt>
                <c:pt idx="3814">
                  <c:v>1.824309</c:v>
                </c:pt>
                <c:pt idx="3815">
                  <c:v>1.8170500000000001</c:v>
                </c:pt>
                <c:pt idx="3816">
                  <c:v>1.8098810000000001</c:v>
                </c:pt>
                <c:pt idx="3817">
                  <c:v>1.8027690000000001</c:v>
                </c:pt>
                <c:pt idx="3818">
                  <c:v>1.7957080000000001</c:v>
                </c:pt>
                <c:pt idx="3819">
                  <c:v>1.7886500000000001</c:v>
                </c:pt>
                <c:pt idx="3820">
                  <c:v>1.7814239999999999</c:v>
                </c:pt>
                <c:pt idx="3821">
                  <c:v>1.773771</c:v>
                </c:pt>
                <c:pt idx="3822">
                  <c:v>1.765477</c:v>
                </c:pt>
                <c:pt idx="3823">
                  <c:v>1.756456</c:v>
                </c:pt>
                <c:pt idx="3824">
                  <c:v>1.7466680000000001</c:v>
                </c:pt>
                <c:pt idx="3825">
                  <c:v>1.735965</c:v>
                </c:pt>
                <c:pt idx="3826">
                  <c:v>1.7240979999999999</c:v>
                </c:pt>
                <c:pt idx="3827">
                  <c:v>1.710882</c:v>
                </c:pt>
                <c:pt idx="3828">
                  <c:v>1.696251</c:v>
                </c:pt>
                <c:pt idx="3829">
                  <c:v>1.6801569999999999</c:v>
                </c:pt>
                <c:pt idx="3830">
                  <c:v>1.6625129999999999</c:v>
                </c:pt>
                <c:pt idx="3831">
                  <c:v>1.6432500000000001</c:v>
                </c:pt>
                <c:pt idx="3832">
                  <c:v>1.622333</c:v>
                </c:pt>
                <c:pt idx="3833">
                  <c:v>1.5997509999999999</c:v>
                </c:pt>
                <c:pt idx="3834">
                  <c:v>1.5755459999999999</c:v>
                </c:pt>
                <c:pt idx="3835">
                  <c:v>1.54982</c:v>
                </c:pt>
                <c:pt idx="3836">
                  <c:v>1.5226930000000001</c:v>
                </c:pt>
                <c:pt idx="3837">
                  <c:v>1.4942930000000001</c:v>
                </c:pt>
                <c:pt idx="3838">
                  <c:v>1.464796</c:v>
                </c:pt>
                <c:pt idx="3839">
                  <c:v>1.4344250000000001</c:v>
                </c:pt>
                <c:pt idx="3840">
                  <c:v>1.403405</c:v>
                </c:pt>
                <c:pt idx="3841">
                  <c:v>1.371931</c:v>
                </c:pt>
                <c:pt idx="3842">
                  <c:v>1.3401749999999999</c:v>
                </c:pt>
                <c:pt idx="3843">
                  <c:v>1.308284</c:v>
                </c:pt>
                <c:pt idx="3844">
                  <c:v>1.2763530000000001</c:v>
                </c:pt>
                <c:pt idx="3845">
                  <c:v>1.2444550000000001</c:v>
                </c:pt>
                <c:pt idx="3846">
                  <c:v>1.212707</c:v>
                </c:pt>
                <c:pt idx="3847">
                  <c:v>1.181325</c:v>
                </c:pt>
                <c:pt idx="3848">
                  <c:v>1.150522</c:v>
                </c:pt>
                <c:pt idx="3849">
                  <c:v>1.1203970000000001</c:v>
                </c:pt>
                <c:pt idx="3850">
                  <c:v>1.09094</c:v>
                </c:pt>
                <c:pt idx="3851">
                  <c:v>1.062149</c:v>
                </c:pt>
                <c:pt idx="3852">
                  <c:v>1.0340959999999999</c:v>
                </c:pt>
                <c:pt idx="3853">
                  <c:v>1.006842</c:v>
                </c:pt>
                <c:pt idx="3854">
                  <c:v>0.98036000000000001</c:v>
                </c:pt>
                <c:pt idx="3855">
                  <c:v>0.95456799999999997</c:v>
                </c:pt>
                <c:pt idx="3856">
                  <c:v>0.92940800000000001</c:v>
                </c:pt>
                <c:pt idx="3857">
                  <c:v>0.90486599999999995</c:v>
                </c:pt>
                <c:pt idx="3858">
                  <c:v>0.88093200000000005</c:v>
                </c:pt>
                <c:pt idx="3859">
                  <c:v>0.85757899999999998</c:v>
                </c:pt>
                <c:pt idx="3860">
                  <c:v>0.83476099999999998</c:v>
                </c:pt>
                <c:pt idx="3861">
                  <c:v>0.812388</c:v>
                </c:pt>
                <c:pt idx="3862">
                  <c:v>0.79032999999999998</c:v>
                </c:pt>
                <c:pt idx="3863">
                  <c:v>0.76849999999999996</c:v>
                </c:pt>
                <c:pt idx="3864">
                  <c:v>0.74692999999999998</c:v>
                </c:pt>
                <c:pt idx="3865">
                  <c:v>0.72573200000000004</c:v>
                </c:pt>
                <c:pt idx="3866">
                  <c:v>0.70503099999999996</c:v>
                </c:pt>
                <c:pt idx="3867">
                  <c:v>0.68493800000000005</c:v>
                </c:pt>
                <c:pt idx="3868">
                  <c:v>0.665524</c:v>
                </c:pt>
                <c:pt idx="3869">
                  <c:v>0.64677499999999999</c:v>
                </c:pt>
                <c:pt idx="3870">
                  <c:v>0.62861500000000003</c:v>
                </c:pt>
                <c:pt idx="3871">
                  <c:v>0.61100299999999996</c:v>
                </c:pt>
                <c:pt idx="3872">
                  <c:v>0.59398399999999996</c:v>
                </c:pt>
                <c:pt idx="3873">
                  <c:v>0.57763500000000001</c:v>
                </c:pt>
                <c:pt idx="3874">
                  <c:v>0.56199200000000005</c:v>
                </c:pt>
                <c:pt idx="3875">
                  <c:v>0.54703599999999997</c:v>
                </c:pt>
                <c:pt idx="3876">
                  <c:v>0.53272900000000001</c:v>
                </c:pt>
                <c:pt idx="3877">
                  <c:v>0.51900999999999997</c:v>
                </c:pt>
                <c:pt idx="3878">
                  <c:v>0.505803</c:v>
                </c:pt>
                <c:pt idx="3879">
                  <c:v>0.49307899999999999</c:v>
                </c:pt>
                <c:pt idx="3880">
                  <c:v>0.48092400000000002</c:v>
                </c:pt>
                <c:pt idx="3881">
                  <c:v>0.46950500000000001</c:v>
                </c:pt>
                <c:pt idx="3882">
                  <c:v>0.45896799999999999</c:v>
                </c:pt>
                <c:pt idx="3883">
                  <c:v>0.44934000000000002</c:v>
                </c:pt>
                <c:pt idx="3884">
                  <c:v>0.44048599999999999</c:v>
                </c:pt>
                <c:pt idx="3885">
                  <c:v>0.43218699999999999</c:v>
                </c:pt>
                <c:pt idx="3886">
                  <c:v>0.424321</c:v>
                </c:pt>
                <c:pt idx="3887">
                  <c:v>0.41697499999999998</c:v>
                </c:pt>
                <c:pt idx="3888">
                  <c:v>0.41033199999999997</c:v>
                </c:pt>
                <c:pt idx="3889">
                  <c:v>0.40445599999999998</c:v>
                </c:pt>
                <c:pt idx="3890">
                  <c:v>0.39928599999999997</c:v>
                </c:pt>
                <c:pt idx="3891">
                  <c:v>0.394758</c:v>
                </c:pt>
                <c:pt idx="3892">
                  <c:v>0.39085900000000001</c:v>
                </c:pt>
                <c:pt idx="3893">
                  <c:v>0.38754699999999997</c:v>
                </c:pt>
                <c:pt idx="3894">
                  <c:v>0.38472299999999998</c:v>
                </c:pt>
                <c:pt idx="3895">
                  <c:v>0.38229999999999997</c:v>
                </c:pt>
                <c:pt idx="3896">
                  <c:v>0.380243</c:v>
                </c:pt>
                <c:pt idx="3897">
                  <c:v>0.37851000000000001</c:v>
                </c:pt>
                <c:pt idx="3898">
                  <c:v>0.37702599999999997</c:v>
                </c:pt>
                <c:pt idx="3899">
                  <c:v>0.37573200000000001</c:v>
                </c:pt>
                <c:pt idx="3900">
                  <c:v>0.37461299999999997</c:v>
                </c:pt>
                <c:pt idx="3901">
                  <c:v>0.37367899999999998</c:v>
                </c:pt>
                <c:pt idx="3902">
                  <c:v>0.372971</c:v>
                </c:pt>
                <c:pt idx="3903">
                  <c:v>0.37259999999999999</c:v>
                </c:pt>
                <c:pt idx="3904">
                  <c:v>0.372697</c:v>
                </c:pt>
                <c:pt idx="3905">
                  <c:v>0.37327199999999999</c:v>
                </c:pt>
                <c:pt idx="3906">
                  <c:v>0.37415599999999999</c:v>
                </c:pt>
                <c:pt idx="3907">
                  <c:v>0.37509300000000001</c:v>
                </c:pt>
                <c:pt idx="3908">
                  <c:v>0.37587199999999998</c:v>
                </c:pt>
                <c:pt idx="3909">
                  <c:v>0.37639400000000001</c:v>
                </c:pt>
                <c:pt idx="3910">
                  <c:v>0.37664599999999998</c:v>
                </c:pt>
                <c:pt idx="3911">
                  <c:v>0.376614</c:v>
                </c:pt>
                <c:pt idx="3912">
                  <c:v>0.376226</c:v>
                </c:pt>
                <c:pt idx="3913">
                  <c:v>0.37539899999999998</c:v>
                </c:pt>
                <c:pt idx="3914">
                  <c:v>0.37413800000000003</c:v>
                </c:pt>
                <c:pt idx="3915">
                  <c:v>0.37256400000000001</c:v>
                </c:pt>
                <c:pt idx="3916">
                  <c:v>0.37081599999999998</c:v>
                </c:pt>
                <c:pt idx="3917">
                  <c:v>0.36893199999999998</c:v>
                </c:pt>
                <c:pt idx="3918">
                  <c:v>0.36684</c:v>
                </c:pt>
                <c:pt idx="3919">
                  <c:v>0.36444599999999999</c:v>
                </c:pt>
                <c:pt idx="3920">
                  <c:v>0.36174000000000001</c:v>
                </c:pt>
                <c:pt idx="3921">
                  <c:v>0.35883599999999999</c:v>
                </c:pt>
                <c:pt idx="3922">
                  <c:v>0.35592600000000002</c:v>
                </c:pt>
                <c:pt idx="3923">
                  <c:v>0.35312900000000003</c:v>
                </c:pt>
                <c:pt idx="3924">
                  <c:v>0.35035899999999998</c:v>
                </c:pt>
                <c:pt idx="3925">
                  <c:v>0.347362</c:v>
                </c:pt>
                <c:pt idx="3926">
                  <c:v>0.343941</c:v>
                </c:pt>
                <c:pt idx="3927">
                  <c:v>0.34012100000000001</c:v>
                </c:pt>
                <c:pt idx="3928">
                  <c:v>0.33605400000000002</c:v>
                </c:pt>
                <c:pt idx="3929">
                  <c:v>0.33180599999999999</c:v>
                </c:pt>
                <c:pt idx="3930">
                  <c:v>0.327316</c:v>
                </c:pt>
                <c:pt idx="3931">
                  <c:v>0.32253300000000001</c:v>
                </c:pt>
                <c:pt idx="3932">
                  <c:v>0.31752900000000001</c:v>
                </c:pt>
                <c:pt idx="3933">
                  <c:v>0.31243399999999999</c:v>
                </c:pt>
                <c:pt idx="3934">
                  <c:v>0.30730200000000002</c:v>
                </c:pt>
                <c:pt idx="3935">
                  <c:v>0.302039</c:v>
                </c:pt>
                <c:pt idx="3936">
                  <c:v>0.29649199999999998</c:v>
                </c:pt>
                <c:pt idx="3937">
                  <c:v>0.29063</c:v>
                </c:pt>
                <c:pt idx="3938">
                  <c:v>0.28463100000000002</c:v>
                </c:pt>
                <c:pt idx="3939">
                  <c:v>0.27871200000000002</c:v>
                </c:pt>
                <c:pt idx="3940">
                  <c:v>0.27293499999999998</c:v>
                </c:pt>
                <c:pt idx="3941">
                  <c:v>0.26722499999999999</c:v>
                </c:pt>
                <c:pt idx="3942">
                  <c:v>0.26158399999999998</c:v>
                </c:pt>
                <c:pt idx="3943">
                  <c:v>0.25619799999999998</c:v>
                </c:pt>
                <c:pt idx="3944">
                  <c:v>0.25132599999999999</c:v>
                </c:pt>
                <c:pt idx="3945">
                  <c:v>0.24707799999999999</c:v>
                </c:pt>
                <c:pt idx="3946">
                  <c:v>0.243309</c:v>
                </c:pt>
                <c:pt idx="3947">
                  <c:v>0.23971300000000001</c:v>
                </c:pt>
                <c:pt idx="3948">
                  <c:v>0.23599999999999999</c:v>
                </c:pt>
                <c:pt idx="3949">
                  <c:v>0.23203799999999999</c:v>
                </c:pt>
                <c:pt idx="3950">
                  <c:v>0.22792100000000001</c:v>
                </c:pt>
                <c:pt idx="3951">
                  <c:v>0.22390499999999999</c:v>
                </c:pt>
                <c:pt idx="3952">
                  <c:v>0.22021399999999999</c:v>
                </c:pt>
                <c:pt idx="3953">
                  <c:v>0.21687699999999999</c:v>
                </c:pt>
                <c:pt idx="3954">
                  <c:v>0.213785</c:v>
                </c:pt>
                <c:pt idx="3955">
                  <c:v>0.21081800000000001</c:v>
                </c:pt>
                <c:pt idx="3956">
                  <c:v>0.20790800000000001</c:v>
                </c:pt>
                <c:pt idx="3957">
                  <c:v>0.20500499999999999</c:v>
                </c:pt>
                <c:pt idx="3958">
                  <c:v>0.20203399999999999</c:v>
                </c:pt>
                <c:pt idx="3959">
                  <c:v>0.19891</c:v>
                </c:pt>
                <c:pt idx="3960">
                  <c:v>0.19564400000000001</c:v>
                </c:pt>
                <c:pt idx="3961">
                  <c:v>0.192357</c:v>
                </c:pt>
                <c:pt idx="3962">
                  <c:v>0.189105</c:v>
                </c:pt>
                <c:pt idx="3963">
                  <c:v>0.18574299999999999</c:v>
                </c:pt>
                <c:pt idx="3964">
                  <c:v>0.18207300000000001</c:v>
                </c:pt>
                <c:pt idx="3965">
                  <c:v>0.17807600000000001</c:v>
                </c:pt>
                <c:pt idx="3966">
                  <c:v>0.17393900000000001</c:v>
                </c:pt>
                <c:pt idx="3967">
                  <c:v>0.16988600000000001</c:v>
                </c:pt>
                <c:pt idx="3968">
                  <c:v>0.16597700000000001</c:v>
                </c:pt>
                <c:pt idx="3969">
                  <c:v>0.16202</c:v>
                </c:pt>
                <c:pt idx="3970">
                  <c:v>0.15769</c:v>
                </c:pt>
                <c:pt idx="3971">
                  <c:v>0.15276000000000001</c:v>
                </c:pt>
                <c:pt idx="3972">
                  <c:v>0.14721500000000001</c:v>
                </c:pt>
                <c:pt idx="3973">
                  <c:v>0.14119200000000001</c:v>
                </c:pt>
                <c:pt idx="3974">
                  <c:v>0.134876</c:v>
                </c:pt>
                <c:pt idx="3975">
                  <c:v>0.12843199999999999</c:v>
                </c:pt>
                <c:pt idx="3976">
                  <c:v>0.121963</c:v>
                </c:pt>
                <c:pt idx="3977">
                  <c:v>0.115523</c:v>
                </c:pt>
                <c:pt idx="3978">
                  <c:v>0.109137</c:v>
                </c:pt>
                <c:pt idx="3979">
                  <c:v>0.102783</c:v>
                </c:pt>
                <c:pt idx="3980">
                  <c:v>9.6431000000000003E-2</c:v>
                </c:pt>
                <c:pt idx="3981">
                  <c:v>9.0138999999999997E-2</c:v>
                </c:pt>
                <c:pt idx="3982">
                  <c:v>8.4092E-2</c:v>
                </c:pt>
                <c:pt idx="3983">
                  <c:v>7.8510999999999997E-2</c:v>
                </c:pt>
                <c:pt idx="3984">
                  <c:v>7.3525999999999994E-2</c:v>
                </c:pt>
                <c:pt idx="3985">
                  <c:v>6.9121000000000002E-2</c:v>
                </c:pt>
                <c:pt idx="3986">
                  <c:v>6.5210000000000004E-2</c:v>
                </c:pt>
                <c:pt idx="3987">
                  <c:v>6.1811999999999999E-2</c:v>
                </c:pt>
                <c:pt idx="3988">
                  <c:v>5.9073000000000001E-2</c:v>
                </c:pt>
                <c:pt idx="3989">
                  <c:v>5.7084000000000003E-2</c:v>
                </c:pt>
                <c:pt idx="3990">
                  <c:v>5.5800000000000002E-2</c:v>
                </c:pt>
                <c:pt idx="3991">
                  <c:v>5.5164999999999999E-2</c:v>
                </c:pt>
                <c:pt idx="3992">
                  <c:v>5.5091000000000001E-2</c:v>
                </c:pt>
                <c:pt idx="3993">
                  <c:v>5.5281999999999998E-2</c:v>
                </c:pt>
                <c:pt idx="3994">
                  <c:v>5.5314000000000002E-2</c:v>
                </c:pt>
                <c:pt idx="3995">
                  <c:v>5.4975000000000003E-2</c:v>
                </c:pt>
                <c:pt idx="3996">
                  <c:v>5.4386999999999998E-2</c:v>
                </c:pt>
                <c:pt idx="3997">
                  <c:v>5.3770999999999999E-2</c:v>
                </c:pt>
                <c:pt idx="3998">
                  <c:v>5.3228999999999999E-2</c:v>
                </c:pt>
                <c:pt idx="3999">
                  <c:v>5.2791999999999999E-2</c:v>
                </c:pt>
                <c:pt idx="4000">
                  <c:v>5.2538000000000001E-2</c:v>
                </c:pt>
                <c:pt idx="4001">
                  <c:v>5.2540999999999997E-2</c:v>
                </c:pt>
                <c:pt idx="4002">
                  <c:v>5.2665999999999998E-2</c:v>
                </c:pt>
                <c:pt idx="4003">
                  <c:v>5.2587000000000002E-2</c:v>
                </c:pt>
                <c:pt idx="4004">
                  <c:v>5.2111999999999999E-2</c:v>
                </c:pt>
                <c:pt idx="4005">
                  <c:v>5.1424999999999998E-2</c:v>
                </c:pt>
                <c:pt idx="4006">
                  <c:v>5.0888999999999997E-2</c:v>
                </c:pt>
                <c:pt idx="4007">
                  <c:v>5.0692000000000001E-2</c:v>
                </c:pt>
                <c:pt idx="4008">
                  <c:v>5.0772999999999999E-2</c:v>
                </c:pt>
                <c:pt idx="4009">
                  <c:v>5.0998000000000002E-2</c:v>
                </c:pt>
                <c:pt idx="4010">
                  <c:v>5.1324000000000002E-2</c:v>
                </c:pt>
                <c:pt idx="4011">
                  <c:v>5.1794E-2</c:v>
                </c:pt>
                <c:pt idx="4012">
                  <c:v>5.2417999999999999E-2</c:v>
                </c:pt>
                <c:pt idx="4013">
                  <c:v>5.3111999999999999E-2</c:v>
                </c:pt>
                <c:pt idx="4014">
                  <c:v>5.3795000000000003E-2</c:v>
                </c:pt>
                <c:pt idx="4015">
                  <c:v>5.4448000000000003E-2</c:v>
                </c:pt>
                <c:pt idx="4016">
                  <c:v>5.5017000000000003E-2</c:v>
                </c:pt>
                <c:pt idx="4017">
                  <c:v>5.5316999999999998E-2</c:v>
                </c:pt>
                <c:pt idx="4018">
                  <c:v>5.5183000000000003E-2</c:v>
                </c:pt>
                <c:pt idx="4019">
                  <c:v>5.4684999999999997E-2</c:v>
                </c:pt>
                <c:pt idx="4020">
                  <c:v>5.4127000000000002E-2</c:v>
                </c:pt>
                <c:pt idx="4021">
                  <c:v>5.3835000000000001E-2</c:v>
                </c:pt>
                <c:pt idx="4022">
                  <c:v>5.3961000000000002E-2</c:v>
                </c:pt>
                <c:pt idx="4023">
                  <c:v>5.4408999999999999E-2</c:v>
                </c:pt>
                <c:pt idx="4024">
                  <c:v>5.4877000000000002E-2</c:v>
                </c:pt>
                <c:pt idx="4025">
                  <c:v>5.5001000000000001E-2</c:v>
                </c:pt>
                <c:pt idx="4026">
                  <c:v>5.4592000000000002E-2</c:v>
                </c:pt>
                <c:pt idx="4027">
                  <c:v>5.3789999999999998E-2</c:v>
                </c:pt>
                <c:pt idx="4028">
                  <c:v>5.2936999999999998E-2</c:v>
                </c:pt>
                <c:pt idx="4029">
                  <c:v>5.2290999999999997E-2</c:v>
                </c:pt>
                <c:pt idx="4030">
                  <c:v>5.1898E-2</c:v>
                </c:pt>
                <c:pt idx="4031">
                  <c:v>5.1662E-2</c:v>
                </c:pt>
                <c:pt idx="4032">
                  <c:v>5.1416999999999997E-2</c:v>
                </c:pt>
                <c:pt idx="4033">
                  <c:v>5.0978999999999997E-2</c:v>
                </c:pt>
                <c:pt idx="4034">
                  <c:v>5.0261E-2</c:v>
                </c:pt>
                <c:pt idx="4035">
                  <c:v>4.9353000000000001E-2</c:v>
                </c:pt>
                <c:pt idx="4036">
                  <c:v>4.8377000000000003E-2</c:v>
                </c:pt>
                <c:pt idx="4037">
                  <c:v>4.7298E-2</c:v>
                </c:pt>
                <c:pt idx="4038">
                  <c:v>4.5941999999999997E-2</c:v>
                </c:pt>
                <c:pt idx="4039">
                  <c:v>4.4186999999999997E-2</c:v>
                </c:pt>
                <c:pt idx="4040">
                  <c:v>4.2049999999999997E-2</c:v>
                </c:pt>
                <c:pt idx="4041">
                  <c:v>3.9618E-2</c:v>
                </c:pt>
                <c:pt idx="4042">
                  <c:v>3.7005999999999997E-2</c:v>
                </c:pt>
                <c:pt idx="4043">
                  <c:v>3.4372E-2</c:v>
                </c:pt>
                <c:pt idx="4044">
                  <c:v>3.1864000000000003E-2</c:v>
                </c:pt>
                <c:pt idx="4045">
                  <c:v>2.9489999999999999E-2</c:v>
                </c:pt>
                <c:pt idx="4046">
                  <c:v>2.7071000000000001E-2</c:v>
                </c:pt>
                <c:pt idx="4047">
                  <c:v>2.4334999999999999E-2</c:v>
                </c:pt>
                <c:pt idx="4048">
                  <c:v>2.1108999999999999E-2</c:v>
                </c:pt>
                <c:pt idx="4049">
                  <c:v>1.7499000000000001E-2</c:v>
                </c:pt>
                <c:pt idx="4050">
                  <c:v>1.3911E-2</c:v>
                </c:pt>
                <c:pt idx="4051">
                  <c:v>1.0813E-2</c:v>
                </c:pt>
                <c:pt idx="4052">
                  <c:v>8.4329999999999995E-3</c:v>
                </c:pt>
                <c:pt idx="4053">
                  <c:v>6.6709999999999998E-3</c:v>
                </c:pt>
                <c:pt idx="4054">
                  <c:v>5.2560000000000003E-3</c:v>
                </c:pt>
                <c:pt idx="4055">
                  <c:v>4.0080000000000003E-3</c:v>
                </c:pt>
                <c:pt idx="4056">
                  <c:v>2.967E-3</c:v>
                </c:pt>
                <c:pt idx="4057">
                  <c:v>1.9959999999999999E-3</c:v>
                </c:pt>
                <c:pt idx="4058">
                  <c:v>1.5989999999999999E-3</c:v>
                </c:pt>
                <c:pt idx="4059">
                  <c:v>1.665E-3</c:v>
                </c:pt>
                <c:pt idx="4060">
                  <c:v>2.0860000000000002E-3</c:v>
                </c:pt>
                <c:pt idx="4061">
                  <c:v>2.702E-3</c:v>
                </c:pt>
                <c:pt idx="4062">
                  <c:v>3.4970000000000001E-3</c:v>
                </c:pt>
                <c:pt idx="4063">
                  <c:v>4.5269999999999998E-3</c:v>
                </c:pt>
                <c:pt idx="4064">
                  <c:v>5.7800000000000004E-3</c:v>
                </c:pt>
                <c:pt idx="4065">
                  <c:v>7.1659999999999996E-3</c:v>
                </c:pt>
                <c:pt idx="4066">
                  <c:v>8.5550000000000001E-3</c:v>
                </c:pt>
                <c:pt idx="4067">
                  <c:v>9.7540000000000005E-3</c:v>
                </c:pt>
                <c:pt idx="4068">
                  <c:v>1.0548E-2</c:v>
                </c:pt>
                <c:pt idx="4069">
                  <c:v>1.0852000000000001E-2</c:v>
                </c:pt>
                <c:pt idx="4070">
                  <c:v>1.0746E-2</c:v>
                </c:pt>
                <c:pt idx="4071">
                  <c:v>1.0331E-2</c:v>
                </c:pt>
                <c:pt idx="4072">
                  <c:v>9.6640000000000007E-3</c:v>
                </c:pt>
                <c:pt idx="4073">
                  <c:v>8.9049999999999997E-3</c:v>
                </c:pt>
                <c:pt idx="4074">
                  <c:v>8.3689999999999997E-3</c:v>
                </c:pt>
                <c:pt idx="4075">
                  <c:v>8.2769999999999996E-3</c:v>
                </c:pt>
                <c:pt idx="4076">
                  <c:v>8.4849999999999995E-3</c:v>
                </c:pt>
                <c:pt idx="4077">
                  <c:v>8.6040000000000005E-3</c:v>
                </c:pt>
                <c:pt idx="4078">
                  <c:v>8.4860000000000005E-3</c:v>
                </c:pt>
                <c:pt idx="4079">
                  <c:v>8.4690000000000008E-3</c:v>
                </c:pt>
                <c:pt idx="4080">
                  <c:v>9.0379999999999992E-3</c:v>
                </c:pt>
                <c:pt idx="4081">
                  <c:v>1.0168999999999999E-2</c:v>
                </c:pt>
                <c:pt idx="4082">
                  <c:v>1.1781E-2</c:v>
                </c:pt>
                <c:pt idx="4083">
                  <c:v>1.3686E-2</c:v>
                </c:pt>
                <c:pt idx="4084">
                  <c:v>1.5956999999999999E-2</c:v>
                </c:pt>
                <c:pt idx="4085">
                  <c:v>1.8733E-2</c:v>
                </c:pt>
                <c:pt idx="4086">
                  <c:v>2.1957000000000001E-2</c:v>
                </c:pt>
                <c:pt idx="4087">
                  <c:v>2.5406999999999999E-2</c:v>
                </c:pt>
                <c:pt idx="4088">
                  <c:v>2.8889999999999999E-2</c:v>
                </c:pt>
                <c:pt idx="4089">
                  <c:v>3.2314000000000002E-2</c:v>
                </c:pt>
                <c:pt idx="4090">
                  <c:v>3.5602000000000002E-2</c:v>
                </c:pt>
                <c:pt idx="4091">
                  <c:v>3.8623999999999999E-2</c:v>
                </c:pt>
                <c:pt idx="4092">
                  <c:v>4.1225999999999999E-2</c:v>
                </c:pt>
                <c:pt idx="4093">
                  <c:v>4.3326000000000003E-2</c:v>
                </c:pt>
                <c:pt idx="4094">
                  <c:v>4.4949999999999997E-2</c:v>
                </c:pt>
                <c:pt idx="4095">
                  <c:v>4.6174E-2</c:v>
                </c:pt>
                <c:pt idx="4096">
                  <c:v>4.7045999999999998E-2</c:v>
                </c:pt>
                <c:pt idx="4097">
                  <c:v>4.7544999999999997E-2</c:v>
                </c:pt>
                <c:pt idx="4098">
                  <c:v>4.7622999999999999E-2</c:v>
                </c:pt>
                <c:pt idx="4099">
                  <c:v>4.7247999999999998E-2</c:v>
                </c:pt>
                <c:pt idx="4100">
                  <c:v>4.6435999999999998E-2</c:v>
                </c:pt>
                <c:pt idx="4101">
                  <c:v>4.5277999999999999E-2</c:v>
                </c:pt>
                <c:pt idx="4102">
                  <c:v>4.3922000000000003E-2</c:v>
                </c:pt>
                <c:pt idx="4103">
                  <c:v>4.2504E-2</c:v>
                </c:pt>
                <c:pt idx="4104">
                  <c:v>4.1091999999999997E-2</c:v>
                </c:pt>
                <c:pt idx="4105">
                  <c:v>3.9712999999999998E-2</c:v>
                </c:pt>
                <c:pt idx="4106">
                  <c:v>3.8435999999999998E-2</c:v>
                </c:pt>
                <c:pt idx="4107">
                  <c:v>3.7366999999999997E-2</c:v>
                </c:pt>
                <c:pt idx="4108">
                  <c:v>3.6553000000000002E-2</c:v>
                </c:pt>
                <c:pt idx="4109">
                  <c:v>3.5924999999999999E-2</c:v>
                </c:pt>
                <c:pt idx="4110">
                  <c:v>3.5381999999999997E-2</c:v>
                </c:pt>
                <c:pt idx="4111">
                  <c:v>3.4943000000000002E-2</c:v>
                </c:pt>
                <c:pt idx="4112">
                  <c:v>3.4778000000000003E-2</c:v>
                </c:pt>
                <c:pt idx="4113">
                  <c:v>3.5018000000000001E-2</c:v>
                </c:pt>
                <c:pt idx="4114">
                  <c:v>3.5542999999999998E-2</c:v>
                </c:pt>
                <c:pt idx="4115">
                  <c:v>3.6013999999999997E-2</c:v>
                </c:pt>
                <c:pt idx="4116">
                  <c:v>3.6193000000000003E-2</c:v>
                </c:pt>
                <c:pt idx="4117">
                  <c:v>3.6159999999999998E-2</c:v>
                </c:pt>
                <c:pt idx="4118">
                  <c:v>3.6173999999999998E-2</c:v>
                </c:pt>
                <c:pt idx="4119">
                  <c:v>3.6403999999999999E-2</c:v>
                </c:pt>
                <c:pt idx="4120">
                  <c:v>3.6861999999999999E-2</c:v>
                </c:pt>
                <c:pt idx="4121">
                  <c:v>3.7504000000000003E-2</c:v>
                </c:pt>
                <c:pt idx="4122">
                  <c:v>3.8309000000000003E-2</c:v>
                </c:pt>
                <c:pt idx="4123">
                  <c:v>3.9267999999999997E-2</c:v>
                </c:pt>
                <c:pt idx="4124">
                  <c:v>4.0356999999999997E-2</c:v>
                </c:pt>
                <c:pt idx="4125">
                  <c:v>4.1513000000000001E-2</c:v>
                </c:pt>
                <c:pt idx="4126">
                  <c:v>4.2687999999999997E-2</c:v>
                </c:pt>
                <c:pt idx="4127">
                  <c:v>4.3915000000000003E-2</c:v>
                </c:pt>
                <c:pt idx="4128">
                  <c:v>4.5256999999999999E-2</c:v>
                </c:pt>
                <c:pt idx="4129">
                  <c:v>4.6705999999999998E-2</c:v>
                </c:pt>
                <c:pt idx="4130">
                  <c:v>4.8198999999999999E-2</c:v>
                </c:pt>
                <c:pt idx="4131">
                  <c:v>4.9742000000000001E-2</c:v>
                </c:pt>
                <c:pt idx="4132">
                  <c:v>5.1403999999999998E-2</c:v>
                </c:pt>
                <c:pt idx="4133">
                  <c:v>5.3193999999999998E-2</c:v>
                </c:pt>
                <c:pt idx="4134">
                  <c:v>5.5015000000000001E-2</c:v>
                </c:pt>
                <c:pt idx="4135">
                  <c:v>5.6786000000000003E-2</c:v>
                </c:pt>
                <c:pt idx="4136">
                  <c:v>5.8519000000000002E-2</c:v>
                </c:pt>
                <c:pt idx="4137">
                  <c:v>6.0193999999999998E-2</c:v>
                </c:pt>
                <c:pt idx="4138">
                  <c:v>6.1693999999999999E-2</c:v>
                </c:pt>
                <c:pt idx="4139">
                  <c:v>6.2988000000000002E-2</c:v>
                </c:pt>
                <c:pt idx="4140">
                  <c:v>6.4326999999999995E-2</c:v>
                </c:pt>
                <c:pt idx="4141">
                  <c:v>6.6053000000000001E-2</c:v>
                </c:pt>
                <c:pt idx="4142">
                  <c:v>6.8242999999999998E-2</c:v>
                </c:pt>
                <c:pt idx="4143">
                  <c:v>7.0638000000000006E-2</c:v>
                </c:pt>
                <c:pt idx="4144">
                  <c:v>7.2895000000000001E-2</c:v>
                </c:pt>
                <c:pt idx="4145">
                  <c:v>7.4801999999999993E-2</c:v>
                </c:pt>
                <c:pt idx="4146">
                  <c:v>7.6283000000000004E-2</c:v>
                </c:pt>
                <c:pt idx="4147">
                  <c:v>7.7399999999999997E-2</c:v>
                </c:pt>
                <c:pt idx="4148">
                  <c:v>7.8324000000000005E-2</c:v>
                </c:pt>
                <c:pt idx="4149">
                  <c:v>7.9226000000000005E-2</c:v>
                </c:pt>
                <c:pt idx="4150">
                  <c:v>8.0156000000000005E-2</c:v>
                </c:pt>
                <c:pt idx="4151">
                  <c:v>8.1054000000000001E-2</c:v>
                </c:pt>
                <c:pt idx="4152">
                  <c:v>8.1795000000000007E-2</c:v>
                </c:pt>
                <c:pt idx="4153">
                  <c:v>8.2200999999999996E-2</c:v>
                </c:pt>
                <c:pt idx="4154">
                  <c:v>8.2121E-2</c:v>
                </c:pt>
                <c:pt idx="4155">
                  <c:v>8.1533999999999995E-2</c:v>
                </c:pt>
                <c:pt idx="4156">
                  <c:v>8.0476000000000006E-2</c:v>
                </c:pt>
                <c:pt idx="4157">
                  <c:v>7.8906000000000004E-2</c:v>
                </c:pt>
                <c:pt idx="4158">
                  <c:v>7.6748999999999998E-2</c:v>
                </c:pt>
                <c:pt idx="4159">
                  <c:v>7.4049000000000004E-2</c:v>
                </c:pt>
                <c:pt idx="4160">
                  <c:v>7.0976999999999998E-2</c:v>
                </c:pt>
                <c:pt idx="4161">
                  <c:v>6.7736000000000005E-2</c:v>
                </c:pt>
                <c:pt idx="4162">
                  <c:v>6.4542000000000002E-2</c:v>
                </c:pt>
                <c:pt idx="4163">
                  <c:v>6.1608000000000003E-2</c:v>
                </c:pt>
                <c:pt idx="4164">
                  <c:v>5.9027000000000003E-2</c:v>
                </c:pt>
                <c:pt idx="4165">
                  <c:v>5.6646000000000002E-2</c:v>
                </c:pt>
                <c:pt idx="4166">
                  <c:v>5.4114000000000002E-2</c:v>
                </c:pt>
                <c:pt idx="4167">
                  <c:v>5.1164000000000001E-2</c:v>
                </c:pt>
                <c:pt idx="4168">
                  <c:v>4.7871999999999998E-2</c:v>
                </c:pt>
                <c:pt idx="4169">
                  <c:v>4.4627E-2</c:v>
                </c:pt>
                <c:pt idx="4170">
                  <c:v>4.1842999999999998E-2</c:v>
                </c:pt>
                <c:pt idx="4171">
                  <c:v>3.9749E-2</c:v>
                </c:pt>
                <c:pt idx="4172">
                  <c:v>3.8384000000000001E-2</c:v>
                </c:pt>
                <c:pt idx="4173">
                  <c:v>3.5796000000000001E-2</c:v>
                </c:pt>
                <c:pt idx="4174">
                  <c:v>3.3627999999999998E-2</c:v>
                </c:pt>
                <c:pt idx="4175">
                  <c:v>3.1586000000000003E-2</c:v>
                </c:pt>
                <c:pt idx="4176">
                  <c:v>2.938E-2</c:v>
                </c:pt>
                <c:pt idx="4177">
                  <c:v>2.6827E-2</c:v>
                </c:pt>
                <c:pt idx="4178">
                  <c:v>2.3923E-2</c:v>
                </c:pt>
                <c:pt idx="4179">
                  <c:v>2.0832E-2</c:v>
                </c:pt>
                <c:pt idx="4180">
                  <c:v>1.7772E-2</c:v>
                </c:pt>
                <c:pt idx="4181">
                  <c:v>1.4912E-2</c:v>
                </c:pt>
                <c:pt idx="4182">
                  <c:v>1.2349000000000001E-2</c:v>
                </c:pt>
                <c:pt idx="4183">
                  <c:v>1.0109999999999999E-2</c:v>
                </c:pt>
                <c:pt idx="4184">
                  <c:v>8.2039999999999995E-3</c:v>
                </c:pt>
                <c:pt idx="4185">
                  <c:v>6.6940000000000003E-3</c:v>
                </c:pt>
                <c:pt idx="4186">
                  <c:v>5.6540000000000002E-3</c:v>
                </c:pt>
                <c:pt idx="4187">
                  <c:v>5.0080000000000003E-3</c:v>
                </c:pt>
                <c:pt idx="4188">
                  <c:v>4.4530000000000004E-3</c:v>
                </c:pt>
                <c:pt idx="4189">
                  <c:v>3.6849999999999999E-3</c:v>
                </c:pt>
                <c:pt idx="4190">
                  <c:v>2.7049999999999999E-3</c:v>
                </c:pt>
                <c:pt idx="4191">
                  <c:v>1.8619999999999999E-3</c:v>
                </c:pt>
                <c:pt idx="4192">
                  <c:v>1.5989999999999999E-3</c:v>
                </c:pt>
                <c:pt idx="4193">
                  <c:v>1.4909999999999999E-3</c:v>
                </c:pt>
                <c:pt idx="4194">
                  <c:v>2.2000000000000001E-3</c:v>
                </c:pt>
                <c:pt idx="4195">
                  <c:v>3.4840000000000001E-3</c:v>
                </c:pt>
                <c:pt idx="4196">
                  <c:v>4.9959999999999996E-3</c:v>
                </c:pt>
                <c:pt idx="4197">
                  <c:v>6.404E-3</c:v>
                </c:pt>
                <c:pt idx="4198">
                  <c:v>7.4819999999999999E-3</c:v>
                </c:pt>
                <c:pt idx="4199">
                  <c:v>8.1700000000000002E-3</c:v>
                </c:pt>
                <c:pt idx="4200">
                  <c:v>8.6239999999999997E-3</c:v>
                </c:pt>
                <c:pt idx="4201">
                  <c:v>9.1319999999999995E-3</c:v>
                </c:pt>
                <c:pt idx="4202">
                  <c:v>9.8989999999999998E-3</c:v>
                </c:pt>
                <c:pt idx="4203">
                  <c:v>1.0902E-2</c:v>
                </c:pt>
                <c:pt idx="4204">
                  <c:v>1.1998999999999999E-2</c:v>
                </c:pt>
                <c:pt idx="4205">
                  <c:v>1.3125E-2</c:v>
                </c:pt>
                <c:pt idx="4206">
                  <c:v>1.4312E-2</c:v>
                </c:pt>
                <c:pt idx="4207">
                  <c:v>1.5599999999999999E-2</c:v>
                </c:pt>
                <c:pt idx="4208">
                  <c:v>1.7027E-2</c:v>
                </c:pt>
                <c:pt idx="4209">
                  <c:v>1.8638999999999999E-2</c:v>
                </c:pt>
                <c:pt idx="4210">
                  <c:v>2.0458E-2</c:v>
                </c:pt>
                <c:pt idx="4211">
                  <c:v>2.2499000000000002E-2</c:v>
                </c:pt>
                <c:pt idx="4212">
                  <c:v>2.4840000000000001E-2</c:v>
                </c:pt>
                <c:pt idx="4213">
                  <c:v>2.7657999999999999E-2</c:v>
                </c:pt>
                <c:pt idx="4214">
                  <c:v>3.1126000000000001E-2</c:v>
                </c:pt>
                <c:pt idx="4215">
                  <c:v>3.5247000000000001E-2</c:v>
                </c:pt>
                <c:pt idx="4216">
                  <c:v>3.9759000000000003E-2</c:v>
                </c:pt>
                <c:pt idx="4217">
                  <c:v>4.4114E-2</c:v>
                </c:pt>
                <c:pt idx="4218">
                  <c:v>4.8118000000000001E-2</c:v>
                </c:pt>
                <c:pt idx="4219">
                  <c:v>5.1700999999999997E-2</c:v>
                </c:pt>
                <c:pt idx="4220">
                  <c:v>5.4955999999999998E-2</c:v>
                </c:pt>
                <c:pt idx="4221">
                  <c:v>5.7944000000000002E-2</c:v>
                </c:pt>
                <c:pt idx="4222">
                  <c:v>6.0616999999999997E-2</c:v>
                </c:pt>
                <c:pt idx="4223">
                  <c:v>6.2919000000000003E-2</c:v>
                </c:pt>
                <c:pt idx="4224">
                  <c:v>6.4922999999999995E-2</c:v>
                </c:pt>
                <c:pt idx="4225">
                  <c:v>6.6776000000000002E-2</c:v>
                </c:pt>
                <c:pt idx="4226">
                  <c:v>6.8477999999999997E-2</c:v>
                </c:pt>
                <c:pt idx="4227">
                  <c:v>6.9804000000000005E-2</c:v>
                </c:pt>
                <c:pt idx="4228">
                  <c:v>7.0508000000000001E-2</c:v>
                </c:pt>
                <c:pt idx="4229">
                  <c:v>7.0508000000000001E-2</c:v>
                </c:pt>
                <c:pt idx="4230">
                  <c:v>6.9844000000000003E-2</c:v>
                </c:pt>
                <c:pt idx="4231">
                  <c:v>6.8598999999999993E-2</c:v>
                </c:pt>
                <c:pt idx="4232">
                  <c:v>6.6929000000000002E-2</c:v>
                </c:pt>
                <c:pt idx="4233">
                  <c:v>6.5077999999999997E-2</c:v>
                </c:pt>
                <c:pt idx="4234">
                  <c:v>6.3284000000000007E-2</c:v>
                </c:pt>
                <c:pt idx="4235">
                  <c:v>6.1629999999999997E-2</c:v>
                </c:pt>
                <c:pt idx="4236">
                  <c:v>5.9984000000000003E-2</c:v>
                </c:pt>
                <c:pt idx="4237">
                  <c:v>5.8095000000000001E-2</c:v>
                </c:pt>
                <c:pt idx="4238">
                  <c:v>5.5759999999999997E-2</c:v>
                </c:pt>
                <c:pt idx="4239">
                  <c:v>5.2900999999999997E-2</c:v>
                </c:pt>
                <c:pt idx="4240">
                  <c:v>4.9562000000000002E-2</c:v>
                </c:pt>
                <c:pt idx="4241">
                  <c:v>4.5925000000000001E-2</c:v>
                </c:pt>
                <c:pt idx="4242">
                  <c:v>4.2306999999999997E-2</c:v>
                </c:pt>
                <c:pt idx="4243">
                  <c:v>3.9017000000000003E-2</c:v>
                </c:pt>
                <c:pt idx="4244">
                  <c:v>3.6122000000000001E-2</c:v>
                </c:pt>
                <c:pt idx="4245">
                  <c:v>3.3430000000000001E-2</c:v>
                </c:pt>
                <c:pt idx="4246">
                  <c:v>3.0771E-2</c:v>
                </c:pt>
                <c:pt idx="4247">
                  <c:v>2.8267E-2</c:v>
                </c:pt>
                <c:pt idx="4248">
                  <c:v>2.6237E-2</c:v>
                </c:pt>
                <c:pt idx="4249">
                  <c:v>2.4836E-2</c:v>
                </c:pt>
                <c:pt idx="4250">
                  <c:v>2.3896000000000001E-2</c:v>
                </c:pt>
                <c:pt idx="4251">
                  <c:v>2.3137999999999999E-2</c:v>
                </c:pt>
                <c:pt idx="4252">
                  <c:v>2.2409999999999999E-2</c:v>
                </c:pt>
                <c:pt idx="4253">
                  <c:v>2.1700000000000001E-2</c:v>
                </c:pt>
                <c:pt idx="4254">
                  <c:v>2.1068E-2</c:v>
                </c:pt>
                <c:pt idx="4255">
                  <c:v>2.06E-2</c:v>
                </c:pt>
                <c:pt idx="4256">
                  <c:v>2.035E-2</c:v>
                </c:pt>
                <c:pt idx="4257">
                  <c:v>2.0251000000000002E-2</c:v>
                </c:pt>
                <c:pt idx="4258">
                  <c:v>2.0150999999999999E-2</c:v>
                </c:pt>
                <c:pt idx="4259">
                  <c:v>1.9921999999999999E-2</c:v>
                </c:pt>
                <c:pt idx="4260">
                  <c:v>1.9507E-2</c:v>
                </c:pt>
                <c:pt idx="4261">
                  <c:v>1.8841E-2</c:v>
                </c:pt>
                <c:pt idx="4262">
                  <c:v>1.7846000000000001E-2</c:v>
                </c:pt>
                <c:pt idx="4263">
                  <c:v>1.6535999999999999E-2</c:v>
                </c:pt>
                <c:pt idx="4264">
                  <c:v>1.5054E-2</c:v>
                </c:pt>
                <c:pt idx="4265">
                  <c:v>1.3531E-2</c:v>
                </c:pt>
                <c:pt idx="4266">
                  <c:v>1.1972E-2</c:v>
                </c:pt>
                <c:pt idx="4267">
                  <c:v>1.0336E-2</c:v>
                </c:pt>
                <c:pt idx="4268">
                  <c:v>8.6029999999999995E-3</c:v>
                </c:pt>
                <c:pt idx="4269">
                  <c:v>6.6569999999999997E-3</c:v>
                </c:pt>
                <c:pt idx="4270">
                  <c:v>4.3E-3</c:v>
                </c:pt>
                <c:pt idx="4271">
                  <c:v>2.1389999999999998E-3</c:v>
                </c:pt>
                <c:pt idx="4272">
                  <c:v>1.5989999999999999E-3</c:v>
                </c:pt>
                <c:pt idx="4273">
                  <c:v>2.7290000000000001E-3</c:v>
                </c:pt>
                <c:pt idx="4274">
                  <c:v>4.9610000000000001E-3</c:v>
                </c:pt>
                <c:pt idx="4275">
                  <c:v>7.7019999999999996E-3</c:v>
                </c:pt>
                <c:pt idx="4276">
                  <c:v>1.0609E-2</c:v>
                </c:pt>
                <c:pt idx="4277">
                  <c:v>1.3409000000000001E-2</c:v>
                </c:pt>
                <c:pt idx="4278">
                  <c:v>1.5842999999999999E-2</c:v>
                </c:pt>
                <c:pt idx="4279">
                  <c:v>1.7772E-2</c:v>
                </c:pt>
                <c:pt idx="4280">
                  <c:v>1.9231000000000002E-2</c:v>
                </c:pt>
                <c:pt idx="4281">
                  <c:v>2.0402E-2</c:v>
                </c:pt>
                <c:pt idx="4282">
                  <c:v>2.1555999999999999E-2</c:v>
                </c:pt>
                <c:pt idx="4283">
                  <c:v>2.2825999999999999E-2</c:v>
                </c:pt>
                <c:pt idx="4284">
                  <c:v>2.3979E-2</c:v>
                </c:pt>
                <c:pt idx="4285">
                  <c:v>2.4402E-2</c:v>
                </c:pt>
                <c:pt idx="4286">
                  <c:v>2.4219999999999998E-2</c:v>
                </c:pt>
                <c:pt idx="4287">
                  <c:v>2.3623000000000002E-2</c:v>
                </c:pt>
                <c:pt idx="4288">
                  <c:v>2.2681E-2</c:v>
                </c:pt>
                <c:pt idx="4289">
                  <c:v>2.1239999999999998E-2</c:v>
                </c:pt>
                <c:pt idx="4290">
                  <c:v>1.9195E-2</c:v>
                </c:pt>
                <c:pt idx="4291">
                  <c:v>1.6629000000000001E-2</c:v>
                </c:pt>
                <c:pt idx="4292">
                  <c:v>1.3676000000000001E-2</c:v>
                </c:pt>
                <c:pt idx="4293">
                  <c:v>1.0536E-2</c:v>
                </c:pt>
                <c:pt idx="4294">
                  <c:v>7.8549999999999991E-3</c:v>
                </c:pt>
                <c:pt idx="4295">
                  <c:v>6.8630000000000002E-3</c:v>
                </c:pt>
                <c:pt idx="4296">
                  <c:v>7.9900000000000006E-3</c:v>
                </c:pt>
                <c:pt idx="4297">
                  <c:v>9.8539999999999999E-3</c:v>
                </c:pt>
                <c:pt idx="4298">
                  <c:v>1.1401E-2</c:v>
                </c:pt>
                <c:pt idx="4299">
                  <c:v>1.2527E-2</c:v>
                </c:pt>
                <c:pt idx="4300">
                  <c:v>1.3391E-2</c:v>
                </c:pt>
                <c:pt idx="4301">
                  <c:v>1.3967E-2</c:v>
                </c:pt>
                <c:pt idx="4302">
                  <c:v>1.4194999999999999E-2</c:v>
                </c:pt>
                <c:pt idx="4303">
                  <c:v>1.4314E-2</c:v>
                </c:pt>
                <c:pt idx="4304">
                  <c:v>1.4748000000000001E-2</c:v>
                </c:pt>
                <c:pt idx="4305">
                  <c:v>1.5753E-2</c:v>
                </c:pt>
                <c:pt idx="4306">
                  <c:v>1.7243999999999999E-2</c:v>
                </c:pt>
                <c:pt idx="4307">
                  <c:v>1.8874999999999999E-2</c:v>
                </c:pt>
                <c:pt idx="4308">
                  <c:v>2.0323000000000001E-2</c:v>
                </c:pt>
                <c:pt idx="4309">
                  <c:v>2.1516E-2</c:v>
                </c:pt>
                <c:pt idx="4310">
                  <c:v>2.2492000000000002E-2</c:v>
                </c:pt>
                <c:pt idx="4311">
                  <c:v>2.3057999999999999E-2</c:v>
                </c:pt>
                <c:pt idx="4312">
                  <c:v>2.2855E-2</c:v>
                </c:pt>
                <c:pt idx="4313">
                  <c:v>2.1767999999999999E-2</c:v>
                </c:pt>
                <c:pt idx="4314">
                  <c:v>2.0050999999999999E-2</c:v>
                </c:pt>
                <c:pt idx="4315">
                  <c:v>1.8006999999999999E-2</c:v>
                </c:pt>
                <c:pt idx="4316">
                  <c:v>1.5758000000000001E-2</c:v>
                </c:pt>
                <c:pt idx="4317">
                  <c:v>1.3428000000000001E-2</c:v>
                </c:pt>
                <c:pt idx="4318">
                  <c:v>1.1388000000000001E-2</c:v>
                </c:pt>
                <c:pt idx="4319">
                  <c:v>1.0036E-2</c:v>
                </c:pt>
                <c:pt idx="4320">
                  <c:v>9.4210000000000006E-3</c:v>
                </c:pt>
                <c:pt idx="4321">
                  <c:v>9.3340000000000003E-3</c:v>
                </c:pt>
                <c:pt idx="4322">
                  <c:v>9.6780000000000008E-3</c:v>
                </c:pt>
                <c:pt idx="4323">
                  <c:v>1.0394E-2</c:v>
                </c:pt>
                <c:pt idx="4324">
                  <c:v>1.1129E-2</c:v>
                </c:pt>
                <c:pt idx="4325">
                  <c:v>1.1431999999999999E-2</c:v>
                </c:pt>
                <c:pt idx="4326">
                  <c:v>1.1235E-2</c:v>
                </c:pt>
                <c:pt idx="4327">
                  <c:v>1.0829E-2</c:v>
                </c:pt>
                <c:pt idx="4328">
                  <c:v>1.0496999999999999E-2</c:v>
                </c:pt>
                <c:pt idx="4329">
                  <c:v>1.0368E-2</c:v>
                </c:pt>
                <c:pt idx="4330">
                  <c:v>1.0437999999999999E-2</c:v>
                </c:pt>
                <c:pt idx="4331">
                  <c:v>1.0487E-2</c:v>
                </c:pt>
                <c:pt idx="4332">
                  <c:v>1.017E-2</c:v>
                </c:pt>
                <c:pt idx="4333">
                  <c:v>9.3380000000000008E-3</c:v>
                </c:pt>
                <c:pt idx="4334">
                  <c:v>8.1600000000000006E-3</c:v>
                </c:pt>
                <c:pt idx="4335">
                  <c:v>6.8890000000000002E-3</c:v>
                </c:pt>
                <c:pt idx="4336">
                  <c:v>5.6379999999999998E-3</c:v>
                </c:pt>
                <c:pt idx="4337">
                  <c:v>4.431E-3</c:v>
                </c:pt>
                <c:pt idx="4338">
                  <c:v>3.362E-3</c:v>
                </c:pt>
                <c:pt idx="4339">
                  <c:v>2.6090000000000002E-3</c:v>
                </c:pt>
                <c:pt idx="4340">
                  <c:v>2.307E-3</c:v>
                </c:pt>
                <c:pt idx="4341">
                  <c:v>2.4970000000000001E-3</c:v>
                </c:pt>
                <c:pt idx="4342">
                  <c:v>3.1809999999999998E-3</c:v>
                </c:pt>
                <c:pt idx="4343">
                  <c:v>4.3150000000000003E-3</c:v>
                </c:pt>
                <c:pt idx="4344">
                  <c:v>5.7540000000000004E-3</c:v>
                </c:pt>
                <c:pt idx="4345">
                  <c:v>7.2870000000000001E-3</c:v>
                </c:pt>
                <c:pt idx="4346">
                  <c:v>8.7550000000000006E-3</c:v>
                </c:pt>
                <c:pt idx="4347">
                  <c:v>1.0062E-2</c:v>
                </c:pt>
                <c:pt idx="4348">
                  <c:v>1.11E-2</c:v>
                </c:pt>
                <c:pt idx="4349">
                  <c:v>1.1828999999999999E-2</c:v>
                </c:pt>
                <c:pt idx="4350">
                  <c:v>1.2448000000000001E-2</c:v>
                </c:pt>
                <c:pt idx="4351">
                  <c:v>1.3362000000000001E-2</c:v>
                </c:pt>
                <c:pt idx="4352">
                  <c:v>1.4888999999999999E-2</c:v>
                </c:pt>
                <c:pt idx="4353">
                  <c:v>1.7056999999999999E-2</c:v>
                </c:pt>
                <c:pt idx="4354">
                  <c:v>1.9626000000000001E-2</c:v>
                </c:pt>
                <c:pt idx="4355">
                  <c:v>2.2290000000000001E-2</c:v>
                </c:pt>
                <c:pt idx="4356">
                  <c:v>2.4944999999999998E-2</c:v>
                </c:pt>
                <c:pt idx="4357">
                  <c:v>2.7762999999999999E-2</c:v>
                </c:pt>
                <c:pt idx="4358">
                  <c:v>3.0884000000000002E-2</c:v>
                </c:pt>
                <c:pt idx="4359">
                  <c:v>3.4025E-2</c:v>
                </c:pt>
                <c:pt idx="4360">
                  <c:v>3.6636000000000002E-2</c:v>
                </c:pt>
                <c:pt idx="4361">
                  <c:v>3.8508000000000001E-2</c:v>
                </c:pt>
                <c:pt idx="4362">
                  <c:v>4.0024999999999998E-2</c:v>
                </c:pt>
                <c:pt idx="4363">
                  <c:v>4.1619999999999997E-2</c:v>
                </c:pt>
                <c:pt idx="4364">
                  <c:v>4.3174999999999998E-2</c:v>
                </c:pt>
                <c:pt idx="4365">
                  <c:v>4.4219000000000001E-2</c:v>
                </c:pt>
                <c:pt idx="4366">
                  <c:v>4.4610999999999998E-2</c:v>
                </c:pt>
                <c:pt idx="4367">
                  <c:v>4.4664000000000002E-2</c:v>
                </c:pt>
                <c:pt idx="4368">
                  <c:v>4.1066999999999999E-2</c:v>
                </c:pt>
                <c:pt idx="4369">
                  <c:v>3.7470999999999997E-2</c:v>
                </c:pt>
                <c:pt idx="4370">
                  <c:v>3.3876999999999997E-2</c:v>
                </c:pt>
                <c:pt idx="4371">
                  <c:v>3.0284999999999999E-2</c:v>
                </c:pt>
                <c:pt idx="4372">
                  <c:v>2.6693999999999999E-2</c:v>
                </c:pt>
                <c:pt idx="4373">
                  <c:v>2.3105000000000001E-2</c:v>
                </c:pt>
                <c:pt idx="4374">
                  <c:v>1.9517E-2</c:v>
                </c:pt>
                <c:pt idx="4375">
                  <c:v>1.593E-2</c:v>
                </c:pt>
                <c:pt idx="4376">
                  <c:v>1.2345E-2</c:v>
                </c:pt>
                <c:pt idx="4377">
                  <c:v>8.7620000000000007E-3</c:v>
                </c:pt>
                <c:pt idx="4378">
                  <c:v>5.1799999999999997E-3</c:v>
                </c:pt>
                <c:pt idx="4379">
                  <c:v>1.5989999999999999E-3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B810-944F-9631-53B08D69BE11}"/>
            </c:ext>
          </c:extLst>
        </c:ser>
        <c:ser>
          <c:idx val="2"/>
          <c:order val="2"/>
          <c:tx>
            <c:strRef>
              <c:f>Liquide!$D$1</c:f>
              <c:strCache>
                <c:ptCount val="1"/>
                <c:pt idx="0">
                  <c:v>Poria-liquide-A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Liquide!$D$2:$D$4381</c:f>
              <c:numCache>
                <c:formatCode>General</c:formatCode>
                <c:ptCount val="4380"/>
                <c:pt idx="0">
                  <c:v>2.1691999999999999E-2</c:v>
                </c:pt>
                <c:pt idx="1">
                  <c:v>2.1418E-2</c:v>
                </c:pt>
                <c:pt idx="2">
                  <c:v>2.1146000000000002E-2</c:v>
                </c:pt>
                <c:pt idx="3">
                  <c:v>2.0875000000000001E-2</c:v>
                </c:pt>
                <c:pt idx="4">
                  <c:v>2.0605999999999999E-2</c:v>
                </c:pt>
                <c:pt idx="5">
                  <c:v>2.0337999999999998E-2</c:v>
                </c:pt>
                <c:pt idx="6">
                  <c:v>2.0072E-2</c:v>
                </c:pt>
                <c:pt idx="7">
                  <c:v>1.9807000000000002E-2</c:v>
                </c:pt>
                <c:pt idx="8">
                  <c:v>1.9543999999999999E-2</c:v>
                </c:pt>
                <c:pt idx="9">
                  <c:v>1.9282000000000001E-2</c:v>
                </c:pt>
                <c:pt idx="10">
                  <c:v>1.9021E-2</c:v>
                </c:pt>
                <c:pt idx="11">
                  <c:v>1.8762000000000001E-2</c:v>
                </c:pt>
                <c:pt idx="12">
                  <c:v>1.8505000000000001E-2</c:v>
                </c:pt>
                <c:pt idx="13">
                  <c:v>1.6458E-2</c:v>
                </c:pt>
                <c:pt idx="14">
                  <c:v>1.4566000000000001E-2</c:v>
                </c:pt>
                <c:pt idx="15">
                  <c:v>1.3034E-2</c:v>
                </c:pt>
                <c:pt idx="16">
                  <c:v>1.1956E-2</c:v>
                </c:pt>
                <c:pt idx="17">
                  <c:v>1.1334E-2</c:v>
                </c:pt>
                <c:pt idx="18">
                  <c:v>1.1129999999999999E-2</c:v>
                </c:pt>
                <c:pt idx="19">
                  <c:v>1.1311999999999999E-2</c:v>
                </c:pt>
                <c:pt idx="20">
                  <c:v>1.1866E-2</c:v>
                </c:pt>
                <c:pt idx="21">
                  <c:v>1.281E-2</c:v>
                </c:pt>
                <c:pt idx="22">
                  <c:v>1.4180999999999999E-2</c:v>
                </c:pt>
                <c:pt idx="23">
                  <c:v>1.5817999999999999E-2</c:v>
                </c:pt>
                <c:pt idx="24">
                  <c:v>1.7062000000000001E-2</c:v>
                </c:pt>
                <c:pt idx="25">
                  <c:v>1.7333999999999999E-2</c:v>
                </c:pt>
                <c:pt idx="26">
                  <c:v>1.6764999999999999E-2</c:v>
                </c:pt>
                <c:pt idx="27">
                  <c:v>1.5827999999999998E-2</c:v>
                </c:pt>
                <c:pt idx="28">
                  <c:v>1.4821000000000001E-2</c:v>
                </c:pt>
                <c:pt idx="29">
                  <c:v>1.3707E-2</c:v>
                </c:pt>
                <c:pt idx="30">
                  <c:v>1.2331999999999999E-2</c:v>
                </c:pt>
                <c:pt idx="31">
                  <c:v>1.0763E-2</c:v>
                </c:pt>
                <c:pt idx="32">
                  <c:v>9.2180000000000005E-3</c:v>
                </c:pt>
                <c:pt idx="33">
                  <c:v>7.7609999999999997E-3</c:v>
                </c:pt>
                <c:pt idx="34">
                  <c:v>6.254E-3</c:v>
                </c:pt>
                <c:pt idx="35">
                  <c:v>4.5869999999999999E-3</c:v>
                </c:pt>
                <c:pt idx="36">
                  <c:v>2.882E-3</c:v>
                </c:pt>
                <c:pt idx="37">
                  <c:v>1.415E-3</c:v>
                </c:pt>
                <c:pt idx="38">
                  <c:v>4.17E-4</c:v>
                </c:pt>
                <c:pt idx="39">
                  <c:v>0</c:v>
                </c:pt>
                <c:pt idx="40">
                  <c:v>1.65E-4</c:v>
                </c:pt>
                <c:pt idx="41">
                  <c:v>8.2100000000000001E-4</c:v>
                </c:pt>
                <c:pt idx="42">
                  <c:v>1.8799999999999999E-3</c:v>
                </c:pt>
                <c:pt idx="43">
                  <c:v>3.3700000000000002E-3</c:v>
                </c:pt>
                <c:pt idx="44">
                  <c:v>5.391E-3</c:v>
                </c:pt>
                <c:pt idx="45">
                  <c:v>7.9319999999999998E-3</c:v>
                </c:pt>
                <c:pt idx="46">
                  <c:v>1.0697E-2</c:v>
                </c:pt>
                <c:pt idx="47">
                  <c:v>1.3115999999999999E-2</c:v>
                </c:pt>
                <c:pt idx="48">
                  <c:v>1.4736000000000001E-2</c:v>
                </c:pt>
                <c:pt idx="49">
                  <c:v>1.5786000000000001E-2</c:v>
                </c:pt>
                <c:pt idx="50">
                  <c:v>1.6750000000000001E-2</c:v>
                </c:pt>
                <c:pt idx="51">
                  <c:v>1.7649000000000001E-2</c:v>
                </c:pt>
                <c:pt idx="52">
                  <c:v>1.8334E-2</c:v>
                </c:pt>
                <c:pt idx="53">
                  <c:v>1.8748999999999998E-2</c:v>
                </c:pt>
                <c:pt idx="54">
                  <c:v>1.8853999999999999E-2</c:v>
                </c:pt>
                <c:pt idx="55">
                  <c:v>1.8678E-2</c:v>
                </c:pt>
                <c:pt idx="56">
                  <c:v>1.8430999999999999E-2</c:v>
                </c:pt>
                <c:pt idx="57">
                  <c:v>1.83E-2</c:v>
                </c:pt>
                <c:pt idx="58">
                  <c:v>1.8259999999999998E-2</c:v>
                </c:pt>
                <c:pt idx="59">
                  <c:v>1.8082000000000001E-2</c:v>
                </c:pt>
                <c:pt idx="60">
                  <c:v>1.7440000000000001E-2</c:v>
                </c:pt>
                <c:pt idx="61">
                  <c:v>1.6226000000000001E-2</c:v>
                </c:pt>
                <c:pt idx="62">
                  <c:v>1.4605999999999999E-2</c:v>
                </c:pt>
                <c:pt idx="63">
                  <c:v>1.2704999999999999E-2</c:v>
                </c:pt>
                <c:pt idx="64">
                  <c:v>1.0433E-2</c:v>
                </c:pt>
                <c:pt idx="65">
                  <c:v>7.7619999999999998E-3</c:v>
                </c:pt>
                <c:pt idx="66">
                  <c:v>4.993E-3</c:v>
                </c:pt>
                <c:pt idx="67">
                  <c:v>2.6340000000000001E-3</c:v>
                </c:pt>
                <c:pt idx="68">
                  <c:v>1.09E-3</c:v>
                </c:pt>
                <c:pt idx="69">
                  <c:v>4.2900000000000002E-4</c:v>
                </c:pt>
                <c:pt idx="70">
                  <c:v>3.6699999999999998E-4</c:v>
                </c:pt>
                <c:pt idx="71">
                  <c:v>5.3700000000000004E-4</c:v>
                </c:pt>
                <c:pt idx="72">
                  <c:v>7.8399999999999997E-4</c:v>
                </c:pt>
                <c:pt idx="73">
                  <c:v>6.4899999999999995E-4</c:v>
                </c:pt>
                <c:pt idx="74">
                  <c:v>6.11E-4</c:v>
                </c:pt>
                <c:pt idx="75">
                  <c:v>1.005E-3</c:v>
                </c:pt>
                <c:pt idx="76">
                  <c:v>2.0010000000000002E-3</c:v>
                </c:pt>
                <c:pt idx="77">
                  <c:v>3.614E-3</c:v>
                </c:pt>
                <c:pt idx="78">
                  <c:v>5.6800000000000002E-3</c:v>
                </c:pt>
                <c:pt idx="79">
                  <c:v>8.0700000000000008E-3</c:v>
                </c:pt>
                <c:pt idx="80">
                  <c:v>1.0714E-2</c:v>
                </c:pt>
                <c:pt idx="81">
                  <c:v>1.3429999999999999E-2</c:v>
                </c:pt>
                <c:pt idx="82">
                  <c:v>1.5821999999999999E-2</c:v>
                </c:pt>
                <c:pt idx="83">
                  <c:v>1.7423000000000001E-2</c:v>
                </c:pt>
                <c:pt idx="84">
                  <c:v>1.8075000000000001E-2</c:v>
                </c:pt>
                <c:pt idx="85">
                  <c:v>1.8057E-2</c:v>
                </c:pt>
                <c:pt idx="86">
                  <c:v>1.7684999999999999E-2</c:v>
                </c:pt>
                <c:pt idx="87">
                  <c:v>1.7004999999999999E-2</c:v>
                </c:pt>
                <c:pt idx="88">
                  <c:v>1.5975E-2</c:v>
                </c:pt>
                <c:pt idx="89">
                  <c:v>1.4649000000000001E-2</c:v>
                </c:pt>
                <c:pt idx="90">
                  <c:v>1.3105E-2</c:v>
                </c:pt>
                <c:pt idx="91">
                  <c:v>1.1481999999999999E-2</c:v>
                </c:pt>
                <c:pt idx="92">
                  <c:v>9.9170000000000005E-3</c:v>
                </c:pt>
                <c:pt idx="93">
                  <c:v>8.4180000000000001E-3</c:v>
                </c:pt>
                <c:pt idx="94">
                  <c:v>6.927E-3</c:v>
                </c:pt>
                <c:pt idx="95">
                  <c:v>5.4650000000000002E-3</c:v>
                </c:pt>
                <c:pt idx="96">
                  <c:v>4.1739999999999998E-3</c:v>
                </c:pt>
                <c:pt idx="97">
                  <c:v>3.235E-3</c:v>
                </c:pt>
                <c:pt idx="98">
                  <c:v>2.7859999999999998E-3</c:v>
                </c:pt>
                <c:pt idx="99">
                  <c:v>2.8600000000000001E-3</c:v>
                </c:pt>
                <c:pt idx="100">
                  <c:v>3.3609999999999998E-3</c:v>
                </c:pt>
                <c:pt idx="101">
                  <c:v>4.1279999999999997E-3</c:v>
                </c:pt>
                <c:pt idx="102">
                  <c:v>5.045E-3</c:v>
                </c:pt>
                <c:pt idx="103">
                  <c:v>6.0730000000000003E-3</c:v>
                </c:pt>
                <c:pt idx="104">
                  <c:v>7.1770000000000002E-3</c:v>
                </c:pt>
                <c:pt idx="105">
                  <c:v>8.2159999999999993E-3</c:v>
                </c:pt>
                <c:pt idx="106">
                  <c:v>9.0130000000000002E-3</c:v>
                </c:pt>
                <c:pt idx="107">
                  <c:v>9.5639999999999996E-3</c:v>
                </c:pt>
                <c:pt idx="108">
                  <c:v>1.0064E-2</c:v>
                </c:pt>
                <c:pt idx="109">
                  <c:v>1.0670000000000001E-2</c:v>
                </c:pt>
                <c:pt idx="110">
                  <c:v>1.1382E-2</c:v>
                </c:pt>
                <c:pt idx="111">
                  <c:v>1.2116999999999999E-2</c:v>
                </c:pt>
                <c:pt idx="112">
                  <c:v>1.2664999999999999E-2</c:v>
                </c:pt>
                <c:pt idx="113">
                  <c:v>1.2632000000000001E-2</c:v>
                </c:pt>
                <c:pt idx="114">
                  <c:v>1.1816999999999999E-2</c:v>
                </c:pt>
                <c:pt idx="115">
                  <c:v>1.0559000000000001E-2</c:v>
                </c:pt>
                <c:pt idx="116">
                  <c:v>9.2759999999999995E-3</c:v>
                </c:pt>
                <c:pt idx="117">
                  <c:v>8.0689999999999998E-3</c:v>
                </c:pt>
                <c:pt idx="118">
                  <c:v>6.8269999999999997E-3</c:v>
                </c:pt>
                <c:pt idx="119">
                  <c:v>5.5110000000000003E-3</c:v>
                </c:pt>
                <c:pt idx="120">
                  <c:v>4.2360000000000002E-3</c:v>
                </c:pt>
                <c:pt idx="121">
                  <c:v>3.1830000000000001E-3</c:v>
                </c:pt>
                <c:pt idx="122">
                  <c:v>2.5829999999999998E-3</c:v>
                </c:pt>
                <c:pt idx="123">
                  <c:v>2.6340000000000001E-3</c:v>
                </c:pt>
                <c:pt idx="124">
                  <c:v>3.0739999999999999E-3</c:v>
                </c:pt>
                <c:pt idx="125">
                  <c:v>3.954E-3</c:v>
                </c:pt>
                <c:pt idx="126">
                  <c:v>4.9150000000000001E-3</c:v>
                </c:pt>
                <c:pt idx="127">
                  <c:v>5.751E-3</c:v>
                </c:pt>
                <c:pt idx="128">
                  <c:v>6.5189999999999996E-3</c:v>
                </c:pt>
                <c:pt idx="129">
                  <c:v>7.3740000000000003E-3</c:v>
                </c:pt>
                <c:pt idx="130">
                  <c:v>8.43E-3</c:v>
                </c:pt>
                <c:pt idx="131">
                  <c:v>9.7459999999999995E-3</c:v>
                </c:pt>
                <c:pt idx="132">
                  <c:v>1.1261E-2</c:v>
                </c:pt>
                <c:pt idx="133">
                  <c:v>1.2808E-2</c:v>
                </c:pt>
                <c:pt idx="134">
                  <c:v>1.4260999999999999E-2</c:v>
                </c:pt>
                <c:pt idx="135">
                  <c:v>1.5561999999999999E-2</c:v>
                </c:pt>
                <c:pt idx="136">
                  <c:v>1.6558E-2</c:v>
                </c:pt>
                <c:pt idx="137">
                  <c:v>1.7037E-2</c:v>
                </c:pt>
                <c:pt idx="138">
                  <c:v>1.7052000000000001E-2</c:v>
                </c:pt>
                <c:pt idx="139">
                  <c:v>1.6843E-2</c:v>
                </c:pt>
                <c:pt idx="140">
                  <c:v>1.6454E-2</c:v>
                </c:pt>
                <c:pt idx="141">
                  <c:v>1.5737000000000001E-2</c:v>
                </c:pt>
                <c:pt idx="142">
                  <c:v>1.4708000000000001E-2</c:v>
                </c:pt>
                <c:pt idx="143">
                  <c:v>1.3721000000000001E-2</c:v>
                </c:pt>
                <c:pt idx="144">
                  <c:v>1.3198E-2</c:v>
                </c:pt>
                <c:pt idx="145">
                  <c:v>1.3358999999999999E-2</c:v>
                </c:pt>
                <c:pt idx="146">
                  <c:v>1.4113000000000001E-2</c:v>
                </c:pt>
                <c:pt idx="147">
                  <c:v>1.5070999999999999E-2</c:v>
                </c:pt>
                <c:pt idx="148">
                  <c:v>1.5757E-2</c:v>
                </c:pt>
                <c:pt idx="149">
                  <c:v>1.5855999999999999E-2</c:v>
                </c:pt>
                <c:pt idx="150">
                  <c:v>1.5358E-2</c:v>
                </c:pt>
                <c:pt idx="151">
                  <c:v>1.4574E-2</c:v>
                </c:pt>
                <c:pt idx="152">
                  <c:v>1.3958E-2</c:v>
                </c:pt>
                <c:pt idx="153">
                  <c:v>1.3858000000000001E-2</c:v>
                </c:pt>
                <c:pt idx="154">
                  <c:v>1.4350999999999999E-2</c:v>
                </c:pt>
                <c:pt idx="155">
                  <c:v>1.5225000000000001E-2</c:v>
                </c:pt>
                <c:pt idx="156">
                  <c:v>1.6163E-2</c:v>
                </c:pt>
                <c:pt idx="157">
                  <c:v>1.6962000000000001E-2</c:v>
                </c:pt>
                <c:pt idx="158">
                  <c:v>1.7600000000000001E-2</c:v>
                </c:pt>
                <c:pt idx="159">
                  <c:v>1.8134999999999998E-2</c:v>
                </c:pt>
                <c:pt idx="160">
                  <c:v>1.8641000000000001E-2</c:v>
                </c:pt>
                <c:pt idx="161">
                  <c:v>1.9193000000000002E-2</c:v>
                </c:pt>
                <c:pt idx="162">
                  <c:v>1.9805E-2</c:v>
                </c:pt>
                <c:pt idx="163">
                  <c:v>2.0413000000000001E-2</c:v>
                </c:pt>
                <c:pt idx="164">
                  <c:v>2.0995E-2</c:v>
                </c:pt>
                <c:pt idx="165">
                  <c:v>2.1684999999999999E-2</c:v>
                </c:pt>
                <c:pt idx="166">
                  <c:v>2.2714999999999999E-2</c:v>
                </c:pt>
                <c:pt idx="167">
                  <c:v>2.4254000000000001E-2</c:v>
                </c:pt>
                <c:pt idx="168">
                  <c:v>2.6276999999999998E-2</c:v>
                </c:pt>
                <c:pt idx="169">
                  <c:v>2.8500999999999999E-2</c:v>
                </c:pt>
                <c:pt idx="170">
                  <c:v>3.0474000000000001E-2</c:v>
                </c:pt>
                <c:pt idx="171">
                  <c:v>3.1864000000000003E-2</c:v>
                </c:pt>
                <c:pt idx="172">
                  <c:v>3.2731000000000003E-2</c:v>
                </c:pt>
                <c:pt idx="173">
                  <c:v>3.3439999999999998E-2</c:v>
                </c:pt>
                <c:pt idx="174">
                  <c:v>3.4353000000000002E-2</c:v>
                </c:pt>
                <c:pt idx="175">
                  <c:v>3.5611999999999998E-2</c:v>
                </c:pt>
                <c:pt idx="176">
                  <c:v>3.7109000000000003E-2</c:v>
                </c:pt>
                <c:pt idx="177">
                  <c:v>3.8594999999999997E-2</c:v>
                </c:pt>
                <c:pt idx="178">
                  <c:v>3.9771000000000001E-2</c:v>
                </c:pt>
                <c:pt idx="179">
                  <c:v>4.0400999999999999E-2</c:v>
                </c:pt>
                <c:pt idx="180">
                  <c:v>4.0483999999999999E-2</c:v>
                </c:pt>
                <c:pt idx="181">
                  <c:v>4.0258000000000002E-2</c:v>
                </c:pt>
                <c:pt idx="182">
                  <c:v>4.0035000000000001E-2</c:v>
                </c:pt>
                <c:pt idx="183">
                  <c:v>4.0105000000000002E-2</c:v>
                </c:pt>
                <c:pt idx="184">
                  <c:v>4.0642999999999999E-2</c:v>
                </c:pt>
                <c:pt idx="185">
                  <c:v>4.1535999999999997E-2</c:v>
                </c:pt>
                <c:pt idx="186">
                  <c:v>4.2353000000000002E-2</c:v>
                </c:pt>
                <c:pt idx="187">
                  <c:v>4.2659000000000002E-2</c:v>
                </c:pt>
                <c:pt idx="188">
                  <c:v>4.2403000000000003E-2</c:v>
                </c:pt>
                <c:pt idx="189">
                  <c:v>4.1929000000000001E-2</c:v>
                </c:pt>
                <c:pt idx="190">
                  <c:v>4.1641999999999998E-2</c:v>
                </c:pt>
                <c:pt idx="191">
                  <c:v>4.1758000000000003E-2</c:v>
                </c:pt>
                <c:pt idx="192">
                  <c:v>4.2311000000000001E-2</c:v>
                </c:pt>
                <c:pt idx="193">
                  <c:v>4.326E-2</c:v>
                </c:pt>
                <c:pt idx="194">
                  <c:v>4.4542999999999999E-2</c:v>
                </c:pt>
                <c:pt idx="195">
                  <c:v>4.6127000000000001E-2</c:v>
                </c:pt>
                <c:pt idx="196">
                  <c:v>4.8044999999999997E-2</c:v>
                </c:pt>
                <c:pt idx="197">
                  <c:v>5.0300999999999998E-2</c:v>
                </c:pt>
                <c:pt idx="198">
                  <c:v>5.2690000000000001E-2</c:v>
                </c:pt>
                <c:pt idx="199">
                  <c:v>5.4836999999999997E-2</c:v>
                </c:pt>
                <c:pt idx="200">
                  <c:v>5.6483999999999999E-2</c:v>
                </c:pt>
                <c:pt idx="201">
                  <c:v>5.7718999999999999E-2</c:v>
                </c:pt>
                <c:pt idx="202">
                  <c:v>5.8901000000000002E-2</c:v>
                </c:pt>
                <c:pt idx="203">
                  <c:v>6.0409999999999998E-2</c:v>
                </c:pt>
                <c:pt idx="204">
                  <c:v>6.2428999999999998E-2</c:v>
                </c:pt>
                <c:pt idx="205">
                  <c:v>6.4859E-2</c:v>
                </c:pt>
                <c:pt idx="206">
                  <c:v>6.7438999999999999E-2</c:v>
                </c:pt>
                <c:pt idx="207">
                  <c:v>6.9825999999999999E-2</c:v>
                </c:pt>
                <c:pt idx="208">
                  <c:v>7.1622000000000005E-2</c:v>
                </c:pt>
                <c:pt idx="209">
                  <c:v>7.2512999999999994E-2</c:v>
                </c:pt>
                <c:pt idx="210">
                  <c:v>7.2468000000000005E-2</c:v>
                </c:pt>
                <c:pt idx="211">
                  <c:v>7.1794999999999998E-2</c:v>
                </c:pt>
                <c:pt idx="212">
                  <c:v>7.1023000000000003E-2</c:v>
                </c:pt>
                <c:pt idx="213">
                  <c:v>7.0619000000000001E-2</c:v>
                </c:pt>
                <c:pt idx="214">
                  <c:v>7.0743E-2</c:v>
                </c:pt>
                <c:pt idx="215">
                  <c:v>7.1302000000000004E-2</c:v>
                </c:pt>
                <c:pt idx="216">
                  <c:v>7.2221999999999995E-2</c:v>
                </c:pt>
                <c:pt idx="217">
                  <c:v>7.3549000000000003E-2</c:v>
                </c:pt>
                <c:pt idx="218">
                  <c:v>7.5273999999999994E-2</c:v>
                </c:pt>
                <c:pt idx="219">
                  <c:v>7.7205999999999997E-2</c:v>
                </c:pt>
                <c:pt idx="220">
                  <c:v>7.9089999999999994E-2</c:v>
                </c:pt>
                <c:pt idx="221">
                  <c:v>8.0828999999999998E-2</c:v>
                </c:pt>
                <c:pt idx="222">
                  <c:v>8.2516000000000006E-2</c:v>
                </c:pt>
                <c:pt idx="223">
                  <c:v>8.4292000000000006E-2</c:v>
                </c:pt>
                <c:pt idx="224">
                  <c:v>8.6267999999999997E-2</c:v>
                </c:pt>
                <c:pt idx="225">
                  <c:v>8.8503999999999999E-2</c:v>
                </c:pt>
                <c:pt idx="226">
                  <c:v>9.0981999999999993E-2</c:v>
                </c:pt>
                <c:pt idx="227">
                  <c:v>9.3549999999999994E-2</c:v>
                </c:pt>
                <c:pt idx="228">
                  <c:v>9.5966999999999997E-2</c:v>
                </c:pt>
                <c:pt idx="229">
                  <c:v>9.8042000000000004E-2</c:v>
                </c:pt>
                <c:pt idx="230">
                  <c:v>9.9682999999999994E-2</c:v>
                </c:pt>
                <c:pt idx="231">
                  <c:v>0.10084</c:v>
                </c:pt>
                <c:pt idx="232">
                  <c:v>0.10153</c:v>
                </c:pt>
                <c:pt idx="233">
                  <c:v>0.10190100000000001</c:v>
                </c:pt>
                <c:pt idx="234">
                  <c:v>0.10217</c:v>
                </c:pt>
                <c:pt idx="235">
                  <c:v>0.10252799999999999</c:v>
                </c:pt>
                <c:pt idx="236">
                  <c:v>0.103121</c:v>
                </c:pt>
                <c:pt idx="237">
                  <c:v>0.104016</c:v>
                </c:pt>
                <c:pt idx="238">
                  <c:v>0.105126</c:v>
                </c:pt>
                <c:pt idx="239">
                  <c:v>0.106264</c:v>
                </c:pt>
                <c:pt idx="240">
                  <c:v>0.107352</c:v>
                </c:pt>
                <c:pt idx="241">
                  <c:v>0.10848099999999999</c:v>
                </c:pt>
                <c:pt idx="242">
                  <c:v>0.109713</c:v>
                </c:pt>
                <c:pt idx="243">
                  <c:v>0.110943</c:v>
                </c:pt>
                <c:pt idx="244">
                  <c:v>0.112064</c:v>
                </c:pt>
                <c:pt idx="245">
                  <c:v>0.113175</c:v>
                </c:pt>
                <c:pt idx="246">
                  <c:v>0.114497</c:v>
                </c:pt>
                <c:pt idx="247">
                  <c:v>0.116161</c:v>
                </c:pt>
                <c:pt idx="248">
                  <c:v>0.118163</c:v>
                </c:pt>
                <c:pt idx="249">
                  <c:v>0.120437</c:v>
                </c:pt>
                <c:pt idx="250">
                  <c:v>0.12285699999999999</c:v>
                </c:pt>
                <c:pt idx="251">
                  <c:v>0.12526300000000001</c:v>
                </c:pt>
                <c:pt idx="252">
                  <c:v>0.12757199999999999</c:v>
                </c:pt>
                <c:pt idx="253">
                  <c:v>0.129804</c:v>
                </c:pt>
                <c:pt idx="254">
                  <c:v>0.13197600000000001</c:v>
                </c:pt>
                <c:pt idx="255">
                  <c:v>0.13400500000000001</c:v>
                </c:pt>
                <c:pt idx="256">
                  <c:v>0.13574800000000001</c:v>
                </c:pt>
                <c:pt idx="257">
                  <c:v>0.13711499999999999</c:v>
                </c:pt>
                <c:pt idx="258">
                  <c:v>0.138151</c:v>
                </c:pt>
                <c:pt idx="259">
                  <c:v>0.13903299999999999</c:v>
                </c:pt>
                <c:pt idx="260">
                  <c:v>0.13994100000000001</c:v>
                </c:pt>
                <c:pt idx="261">
                  <c:v>0.14091300000000001</c:v>
                </c:pt>
                <c:pt idx="262">
                  <c:v>0.14191000000000001</c:v>
                </c:pt>
                <c:pt idx="263">
                  <c:v>0.14299400000000001</c:v>
                </c:pt>
                <c:pt idx="264">
                  <c:v>0.144314</c:v>
                </c:pt>
                <c:pt idx="265">
                  <c:v>0.145899</c:v>
                </c:pt>
                <c:pt idx="266">
                  <c:v>0.14758599999999999</c:v>
                </c:pt>
                <c:pt idx="267">
                  <c:v>0.14919399999999999</c:v>
                </c:pt>
                <c:pt idx="268">
                  <c:v>0.15066499999999999</c:v>
                </c:pt>
                <c:pt idx="269">
                  <c:v>0.152063</c:v>
                </c:pt>
                <c:pt idx="270">
                  <c:v>0.15352199999999999</c:v>
                </c:pt>
                <c:pt idx="271">
                  <c:v>0.155135</c:v>
                </c:pt>
                <c:pt idx="272">
                  <c:v>0.15684500000000001</c:v>
                </c:pt>
                <c:pt idx="273">
                  <c:v>0.15847</c:v>
                </c:pt>
                <c:pt idx="274">
                  <c:v>0.159888</c:v>
                </c:pt>
                <c:pt idx="275">
                  <c:v>0.16115499999999999</c:v>
                </c:pt>
                <c:pt idx="276">
                  <c:v>0.16241900000000001</c:v>
                </c:pt>
                <c:pt idx="277">
                  <c:v>0.163747</c:v>
                </c:pt>
                <c:pt idx="278">
                  <c:v>0.16509099999999999</c:v>
                </c:pt>
                <c:pt idx="279">
                  <c:v>0.16638</c:v>
                </c:pt>
                <c:pt idx="280">
                  <c:v>0.167602</c:v>
                </c:pt>
                <c:pt idx="281">
                  <c:v>0.168797</c:v>
                </c:pt>
                <c:pt idx="282">
                  <c:v>0.17009199999999999</c:v>
                </c:pt>
                <c:pt idx="283">
                  <c:v>0.17169400000000001</c:v>
                </c:pt>
                <c:pt idx="284">
                  <c:v>0.17374800000000001</c:v>
                </c:pt>
                <c:pt idx="285">
                  <c:v>0.176202</c:v>
                </c:pt>
                <c:pt idx="286">
                  <c:v>0.17887500000000001</c:v>
                </c:pt>
                <c:pt idx="287">
                  <c:v>0.18158099999999999</c:v>
                </c:pt>
                <c:pt idx="288">
                  <c:v>0.184146</c:v>
                </c:pt>
                <c:pt idx="289">
                  <c:v>0.18643199999999999</c:v>
                </c:pt>
                <c:pt idx="290">
                  <c:v>0.188446</c:v>
                </c:pt>
                <c:pt idx="291">
                  <c:v>0.19031600000000001</c:v>
                </c:pt>
                <c:pt idx="292">
                  <c:v>0.19212099999999999</c:v>
                </c:pt>
                <c:pt idx="293">
                  <c:v>0.193829</c:v>
                </c:pt>
                <c:pt idx="294">
                  <c:v>0.19541900000000001</c:v>
                </c:pt>
                <c:pt idx="295">
                  <c:v>0.19689999999999999</c:v>
                </c:pt>
                <c:pt idx="296">
                  <c:v>0.19824900000000001</c:v>
                </c:pt>
                <c:pt idx="297">
                  <c:v>0.19941999999999999</c:v>
                </c:pt>
                <c:pt idx="298">
                  <c:v>0.20042199999999999</c:v>
                </c:pt>
                <c:pt idx="299">
                  <c:v>0.20130999999999999</c:v>
                </c:pt>
                <c:pt idx="300">
                  <c:v>0.20208599999999999</c:v>
                </c:pt>
                <c:pt idx="301">
                  <c:v>0.202737</c:v>
                </c:pt>
                <c:pt idx="302">
                  <c:v>0.20335700000000001</c:v>
                </c:pt>
                <c:pt idx="303">
                  <c:v>0.204148</c:v>
                </c:pt>
                <c:pt idx="304">
                  <c:v>0.20525299999999999</c:v>
                </c:pt>
                <c:pt idx="305">
                  <c:v>0.206682</c:v>
                </c:pt>
                <c:pt idx="306">
                  <c:v>0.208403</c:v>
                </c:pt>
                <c:pt idx="307">
                  <c:v>0.21038200000000001</c:v>
                </c:pt>
                <c:pt idx="308">
                  <c:v>0.21252799999999999</c:v>
                </c:pt>
                <c:pt idx="309">
                  <c:v>0.214728</c:v>
                </c:pt>
                <c:pt idx="310">
                  <c:v>0.21696799999999999</c:v>
                </c:pt>
                <c:pt idx="311">
                  <c:v>0.219303</c:v>
                </c:pt>
                <c:pt idx="312">
                  <c:v>0.22170599999999999</c:v>
                </c:pt>
                <c:pt idx="313">
                  <c:v>0.224053</c:v>
                </c:pt>
                <c:pt idx="314">
                  <c:v>0.226272</c:v>
                </c:pt>
                <c:pt idx="315">
                  <c:v>0.22839400000000001</c:v>
                </c:pt>
                <c:pt idx="316">
                  <c:v>0.23047500000000001</c:v>
                </c:pt>
                <c:pt idx="317">
                  <c:v>0.232515</c:v>
                </c:pt>
                <c:pt idx="318">
                  <c:v>0.23446500000000001</c:v>
                </c:pt>
                <c:pt idx="319">
                  <c:v>0.236265</c:v>
                </c:pt>
                <c:pt idx="320">
                  <c:v>0.23788999999999999</c:v>
                </c:pt>
                <c:pt idx="321">
                  <c:v>0.23937800000000001</c:v>
                </c:pt>
                <c:pt idx="322">
                  <c:v>0.24077399999999999</c:v>
                </c:pt>
                <c:pt idx="323">
                  <c:v>0.24204500000000001</c:v>
                </c:pt>
                <c:pt idx="324">
                  <c:v>0.24312500000000001</c:v>
                </c:pt>
                <c:pt idx="325">
                  <c:v>0.24405399999999999</c:v>
                </c:pt>
                <c:pt idx="326">
                  <c:v>0.24496799999999999</c:v>
                </c:pt>
                <c:pt idx="327">
                  <c:v>0.24595800000000001</c:v>
                </c:pt>
                <c:pt idx="328">
                  <c:v>0.24702199999999999</c:v>
                </c:pt>
                <c:pt idx="329">
                  <c:v>0.24812999999999999</c:v>
                </c:pt>
                <c:pt idx="330">
                  <c:v>0.24923500000000001</c:v>
                </c:pt>
                <c:pt idx="331">
                  <c:v>0.25028400000000001</c:v>
                </c:pt>
                <c:pt idx="332">
                  <c:v>0.25128699999999998</c:v>
                </c:pt>
                <c:pt idx="333">
                  <c:v>0.252334</c:v>
                </c:pt>
                <c:pt idx="334">
                  <c:v>0.25350299999999998</c:v>
                </c:pt>
                <c:pt idx="335">
                  <c:v>0.25478000000000001</c:v>
                </c:pt>
                <c:pt idx="336">
                  <c:v>0.256106</c:v>
                </c:pt>
                <c:pt idx="337">
                  <c:v>0.25746999999999998</c:v>
                </c:pt>
                <c:pt idx="338">
                  <c:v>0.25892599999999999</c:v>
                </c:pt>
                <c:pt idx="339">
                  <c:v>0.26056200000000002</c:v>
                </c:pt>
                <c:pt idx="340">
                  <c:v>0.26245499999999999</c:v>
                </c:pt>
                <c:pt idx="341">
                  <c:v>0.26463500000000001</c:v>
                </c:pt>
                <c:pt idx="342">
                  <c:v>0.26706200000000002</c:v>
                </c:pt>
                <c:pt idx="343">
                  <c:v>0.26963300000000001</c:v>
                </c:pt>
                <c:pt idx="344">
                  <c:v>0.27224599999999999</c:v>
                </c:pt>
                <c:pt idx="345">
                  <c:v>0.27479500000000001</c:v>
                </c:pt>
                <c:pt idx="346">
                  <c:v>0.27711400000000003</c:v>
                </c:pt>
                <c:pt idx="347">
                  <c:v>0.279003</c:v>
                </c:pt>
                <c:pt idx="348">
                  <c:v>0.280391</c:v>
                </c:pt>
                <c:pt idx="349">
                  <c:v>0.28143699999999999</c:v>
                </c:pt>
                <c:pt idx="350">
                  <c:v>0.282416</c:v>
                </c:pt>
                <c:pt idx="351">
                  <c:v>0.283501</c:v>
                </c:pt>
                <c:pt idx="352">
                  <c:v>0.28464299999999998</c:v>
                </c:pt>
                <c:pt idx="353">
                  <c:v>0.28565499999999999</c:v>
                </c:pt>
                <c:pt idx="354">
                  <c:v>0.28647099999999998</c:v>
                </c:pt>
                <c:pt idx="355">
                  <c:v>0.287269</c:v>
                </c:pt>
                <c:pt idx="356">
                  <c:v>0.28828599999999999</c:v>
                </c:pt>
                <c:pt idx="357">
                  <c:v>0.28958</c:v>
                </c:pt>
                <c:pt idx="358">
                  <c:v>0.29105199999999998</c:v>
                </c:pt>
                <c:pt idx="359">
                  <c:v>0.29262500000000002</c:v>
                </c:pt>
                <c:pt idx="360">
                  <c:v>0.29431800000000002</c:v>
                </c:pt>
                <c:pt idx="361">
                  <c:v>0.29619000000000001</c:v>
                </c:pt>
                <c:pt idx="362">
                  <c:v>0.29827300000000001</c:v>
                </c:pt>
                <c:pt idx="363">
                  <c:v>0.30054500000000001</c:v>
                </c:pt>
                <c:pt idx="364">
                  <c:v>0.30294399999999999</c:v>
                </c:pt>
                <c:pt idx="365">
                  <c:v>0.305446</c:v>
                </c:pt>
                <c:pt idx="366">
                  <c:v>0.30811699999999997</c:v>
                </c:pt>
                <c:pt idx="367">
                  <c:v>0.31101499999999999</c:v>
                </c:pt>
                <c:pt idx="368">
                  <c:v>0.31404599999999999</c:v>
                </c:pt>
                <c:pt idx="369">
                  <c:v>0.31695699999999999</c:v>
                </c:pt>
                <c:pt idx="370">
                  <c:v>0.31946999999999998</c:v>
                </c:pt>
                <c:pt idx="371">
                  <c:v>0.321436</c:v>
                </c:pt>
                <c:pt idx="372">
                  <c:v>0.322961</c:v>
                </c:pt>
                <c:pt idx="373">
                  <c:v>0.32436500000000001</c:v>
                </c:pt>
                <c:pt idx="374">
                  <c:v>0.32594499999999998</c:v>
                </c:pt>
                <c:pt idx="375">
                  <c:v>0.32771600000000001</c:v>
                </c:pt>
                <c:pt idx="376">
                  <c:v>0.32947100000000001</c:v>
                </c:pt>
                <c:pt idx="377">
                  <c:v>0.33110499999999998</c:v>
                </c:pt>
                <c:pt idx="378">
                  <c:v>0.33277299999999999</c:v>
                </c:pt>
                <c:pt idx="379">
                  <c:v>0.33465800000000001</c:v>
                </c:pt>
                <c:pt idx="380">
                  <c:v>0.336754</c:v>
                </c:pt>
                <c:pt idx="381">
                  <c:v>0.33894999999999997</c:v>
                </c:pt>
                <c:pt idx="382">
                  <c:v>0.34117500000000001</c:v>
                </c:pt>
                <c:pt idx="383">
                  <c:v>0.343389</c:v>
                </c:pt>
                <c:pt idx="384">
                  <c:v>0.34555900000000001</c:v>
                </c:pt>
                <c:pt idx="385">
                  <c:v>0.34766799999999998</c:v>
                </c:pt>
                <c:pt idx="386">
                  <c:v>0.34966900000000001</c:v>
                </c:pt>
                <c:pt idx="387">
                  <c:v>0.351466</c:v>
                </c:pt>
                <c:pt idx="388">
                  <c:v>0.35306199999999999</c:v>
                </c:pt>
                <c:pt idx="389">
                  <c:v>0.35466900000000001</c:v>
                </c:pt>
                <c:pt idx="390">
                  <c:v>0.35649799999999998</c:v>
                </c:pt>
                <c:pt idx="391">
                  <c:v>0.35845900000000003</c:v>
                </c:pt>
                <c:pt idx="392">
                  <c:v>0.36021900000000001</c:v>
                </c:pt>
                <c:pt idx="393">
                  <c:v>0.36154599999999998</c:v>
                </c:pt>
                <c:pt idx="394">
                  <c:v>0.36250199999999999</c:v>
                </c:pt>
                <c:pt idx="395">
                  <c:v>0.36330699999999999</c:v>
                </c:pt>
                <c:pt idx="396">
                  <c:v>0.36413299999999998</c:v>
                </c:pt>
                <c:pt idx="397">
                  <c:v>0.36502099999999998</c:v>
                </c:pt>
                <c:pt idx="398">
                  <c:v>0.36588799999999999</c:v>
                </c:pt>
                <c:pt idx="399">
                  <c:v>0.36660599999999999</c:v>
                </c:pt>
                <c:pt idx="400">
                  <c:v>0.367149</c:v>
                </c:pt>
                <c:pt idx="401">
                  <c:v>0.36766300000000002</c:v>
                </c:pt>
                <c:pt idx="402">
                  <c:v>0.36836999999999998</c:v>
                </c:pt>
                <c:pt idx="403">
                  <c:v>0.36940200000000001</c:v>
                </c:pt>
                <c:pt idx="404">
                  <c:v>0.37073699999999998</c:v>
                </c:pt>
                <c:pt idx="405">
                  <c:v>0.37221300000000002</c:v>
                </c:pt>
                <c:pt idx="406">
                  <c:v>0.37362600000000001</c:v>
                </c:pt>
                <c:pt idx="407">
                  <c:v>0.37486399999999998</c:v>
                </c:pt>
                <c:pt idx="408">
                  <c:v>0.376004</c:v>
                </c:pt>
                <c:pt idx="409">
                  <c:v>0.37723800000000002</c:v>
                </c:pt>
                <c:pt idx="410">
                  <c:v>0.37868299999999999</c:v>
                </c:pt>
                <c:pt idx="411">
                  <c:v>0.380305</c:v>
                </c:pt>
                <c:pt idx="412">
                  <c:v>0.38202900000000001</c:v>
                </c:pt>
                <c:pt idx="413">
                  <c:v>0.38382500000000003</c:v>
                </c:pt>
                <c:pt idx="414">
                  <c:v>0.38570199999999999</c:v>
                </c:pt>
                <c:pt idx="415">
                  <c:v>0.38768999999999998</c:v>
                </c:pt>
                <c:pt idx="416">
                  <c:v>0.38990000000000002</c:v>
                </c:pt>
                <c:pt idx="417">
                  <c:v>0.39247199999999999</c:v>
                </c:pt>
                <c:pt idx="418">
                  <c:v>0.39539000000000002</c:v>
                </c:pt>
                <c:pt idx="419">
                  <c:v>0.39841100000000002</c:v>
                </c:pt>
                <c:pt idx="420">
                  <c:v>0.401231</c:v>
                </c:pt>
                <c:pt idx="421">
                  <c:v>0.40368199999999999</c:v>
                </c:pt>
                <c:pt idx="422">
                  <c:v>0.40576600000000002</c:v>
                </c:pt>
                <c:pt idx="423">
                  <c:v>0.40758100000000003</c:v>
                </c:pt>
                <c:pt idx="424">
                  <c:v>0.40925800000000001</c:v>
                </c:pt>
                <c:pt idx="425">
                  <c:v>0.41090199999999999</c:v>
                </c:pt>
                <c:pt idx="426">
                  <c:v>0.41253200000000001</c:v>
                </c:pt>
                <c:pt idx="427">
                  <c:v>0.414074</c:v>
                </c:pt>
                <c:pt idx="428">
                  <c:v>0.41544999999999999</c:v>
                </c:pt>
                <c:pt idx="429">
                  <c:v>0.41668100000000002</c:v>
                </c:pt>
                <c:pt idx="430">
                  <c:v>0.41785899999999998</c:v>
                </c:pt>
                <c:pt idx="431">
                  <c:v>0.41904200000000003</c:v>
                </c:pt>
                <c:pt idx="432">
                  <c:v>0.42024299999999998</c:v>
                </c:pt>
                <c:pt idx="433">
                  <c:v>0.42147800000000002</c:v>
                </c:pt>
                <c:pt idx="434">
                  <c:v>0.422734</c:v>
                </c:pt>
                <c:pt idx="435">
                  <c:v>0.423904</c:v>
                </c:pt>
                <c:pt idx="436">
                  <c:v>0.42489100000000002</c:v>
                </c:pt>
                <c:pt idx="437">
                  <c:v>0.42577900000000002</c:v>
                </c:pt>
                <c:pt idx="438">
                  <c:v>0.42681799999999998</c:v>
                </c:pt>
                <c:pt idx="439">
                  <c:v>0.42821900000000002</c:v>
                </c:pt>
                <c:pt idx="440">
                  <c:v>0.42997600000000002</c:v>
                </c:pt>
                <c:pt idx="441">
                  <c:v>0.431869</c:v>
                </c:pt>
                <c:pt idx="442">
                  <c:v>0.433647</c:v>
                </c:pt>
                <c:pt idx="443">
                  <c:v>0.43520399999999998</c:v>
                </c:pt>
                <c:pt idx="444">
                  <c:v>0.43659300000000001</c:v>
                </c:pt>
                <c:pt idx="445">
                  <c:v>0.43787599999999999</c:v>
                </c:pt>
                <c:pt idx="446">
                  <c:v>0.43904300000000002</c:v>
                </c:pt>
                <c:pt idx="447">
                  <c:v>0.440083</c:v>
                </c:pt>
                <c:pt idx="448">
                  <c:v>0.441077</c:v>
                </c:pt>
                <c:pt idx="449">
                  <c:v>0.442135</c:v>
                </c:pt>
                <c:pt idx="450">
                  <c:v>0.44329600000000002</c:v>
                </c:pt>
                <c:pt idx="451">
                  <c:v>0.44452000000000003</c:v>
                </c:pt>
                <c:pt idx="452">
                  <c:v>0.44576700000000002</c:v>
                </c:pt>
                <c:pt idx="453">
                  <c:v>0.446988</c:v>
                </c:pt>
                <c:pt idx="454">
                  <c:v>0.44811699999999999</c:v>
                </c:pt>
                <c:pt idx="455">
                  <c:v>0.44916</c:v>
                </c:pt>
                <c:pt idx="456">
                  <c:v>0.45021499999999998</c:v>
                </c:pt>
                <c:pt idx="457">
                  <c:v>0.45133000000000001</c:v>
                </c:pt>
                <c:pt idx="458">
                  <c:v>0.45240200000000003</c:v>
                </c:pt>
                <c:pt idx="459">
                  <c:v>0.45331700000000003</c:v>
                </c:pt>
                <c:pt idx="460">
                  <c:v>0.45414399999999999</c:v>
                </c:pt>
                <c:pt idx="461">
                  <c:v>0.45509699999999997</c:v>
                </c:pt>
                <c:pt idx="462">
                  <c:v>0.45632800000000001</c:v>
                </c:pt>
                <c:pt idx="463">
                  <c:v>0.45780599999999999</c:v>
                </c:pt>
                <c:pt idx="464">
                  <c:v>0.45940199999999998</c:v>
                </c:pt>
                <c:pt idx="465">
                  <c:v>0.46103699999999997</c:v>
                </c:pt>
                <c:pt idx="466">
                  <c:v>0.46272000000000002</c:v>
                </c:pt>
                <c:pt idx="467">
                  <c:v>0.46444400000000002</c:v>
                </c:pt>
                <c:pt idx="468">
                  <c:v>0.46610600000000002</c:v>
                </c:pt>
                <c:pt idx="469">
                  <c:v>0.46756799999999998</c:v>
                </c:pt>
                <c:pt idx="470">
                  <c:v>0.46879999999999999</c:v>
                </c:pt>
                <c:pt idx="471">
                  <c:v>0.46990999999999999</c:v>
                </c:pt>
                <c:pt idx="472">
                  <c:v>0.47099600000000003</c:v>
                </c:pt>
                <c:pt idx="473">
                  <c:v>0.47202899999999998</c:v>
                </c:pt>
                <c:pt idx="474">
                  <c:v>0.47293600000000002</c:v>
                </c:pt>
                <c:pt idx="475">
                  <c:v>0.47376499999999999</c:v>
                </c:pt>
                <c:pt idx="476">
                  <c:v>0.47467700000000002</c:v>
                </c:pt>
                <c:pt idx="477">
                  <c:v>0.4758</c:v>
                </c:pt>
                <c:pt idx="478">
                  <c:v>0.47714699999999999</c:v>
                </c:pt>
                <c:pt idx="479">
                  <c:v>0.47860900000000001</c:v>
                </c:pt>
                <c:pt idx="480">
                  <c:v>0.48000700000000002</c:v>
                </c:pt>
                <c:pt idx="481">
                  <c:v>0.48121700000000001</c:v>
                </c:pt>
                <c:pt idx="482">
                  <c:v>0.48227799999999998</c:v>
                </c:pt>
                <c:pt idx="483">
                  <c:v>0.48332999999999998</c:v>
                </c:pt>
                <c:pt idx="484">
                  <c:v>0.48446800000000001</c:v>
                </c:pt>
                <c:pt idx="485">
                  <c:v>0.48570400000000002</c:v>
                </c:pt>
                <c:pt idx="486">
                  <c:v>0.48702800000000002</c:v>
                </c:pt>
                <c:pt idx="487">
                  <c:v>0.48843700000000001</c:v>
                </c:pt>
                <c:pt idx="488">
                  <c:v>0.48987999999999998</c:v>
                </c:pt>
                <c:pt idx="489">
                  <c:v>0.49122199999999999</c:v>
                </c:pt>
                <c:pt idx="490">
                  <c:v>0.49232199999999998</c:v>
                </c:pt>
                <c:pt idx="491">
                  <c:v>0.49312499999999998</c:v>
                </c:pt>
                <c:pt idx="492">
                  <c:v>0.49369499999999999</c:v>
                </c:pt>
                <c:pt idx="493">
                  <c:v>0.49418099999999998</c:v>
                </c:pt>
                <c:pt idx="494">
                  <c:v>0.49475799999999998</c:v>
                </c:pt>
                <c:pt idx="495">
                  <c:v>0.49553000000000003</c:v>
                </c:pt>
                <c:pt idx="496">
                  <c:v>0.49645400000000001</c:v>
                </c:pt>
                <c:pt idx="497">
                  <c:v>0.49740299999999998</c:v>
                </c:pt>
                <c:pt idx="498">
                  <c:v>0.49834600000000001</c:v>
                </c:pt>
                <c:pt idx="499">
                  <c:v>0.499419</c:v>
                </c:pt>
                <c:pt idx="500">
                  <c:v>0.50074300000000005</c:v>
                </c:pt>
                <c:pt idx="501">
                  <c:v>0.50222299999999997</c:v>
                </c:pt>
                <c:pt idx="502">
                  <c:v>0.503579</c:v>
                </c:pt>
                <c:pt idx="503">
                  <c:v>0.50460899999999997</c:v>
                </c:pt>
                <c:pt idx="504">
                  <c:v>0.50535699999999995</c:v>
                </c:pt>
                <c:pt idx="505">
                  <c:v>0.50598100000000001</c:v>
                </c:pt>
                <c:pt idx="506">
                  <c:v>0.50654100000000002</c:v>
                </c:pt>
                <c:pt idx="507">
                  <c:v>0.50698799999999999</c:v>
                </c:pt>
                <c:pt idx="508">
                  <c:v>0.50732500000000003</c:v>
                </c:pt>
                <c:pt idx="509">
                  <c:v>0.50764399999999998</c:v>
                </c:pt>
                <c:pt idx="510">
                  <c:v>0.50798699999999997</c:v>
                </c:pt>
                <c:pt idx="511">
                  <c:v>0.50827100000000003</c:v>
                </c:pt>
                <c:pt idx="512">
                  <c:v>0.508405</c:v>
                </c:pt>
                <c:pt idx="513">
                  <c:v>0.50842100000000001</c:v>
                </c:pt>
                <c:pt idx="514">
                  <c:v>0.50845899999999999</c:v>
                </c:pt>
                <c:pt idx="515">
                  <c:v>0.50866999999999996</c:v>
                </c:pt>
                <c:pt idx="516">
                  <c:v>0.50914999999999999</c:v>
                </c:pt>
                <c:pt idx="517">
                  <c:v>0.50992000000000004</c:v>
                </c:pt>
                <c:pt idx="518">
                  <c:v>0.51091500000000001</c:v>
                </c:pt>
                <c:pt idx="519">
                  <c:v>0.51202899999999996</c:v>
                </c:pt>
                <c:pt idx="520">
                  <c:v>0.51319400000000004</c:v>
                </c:pt>
                <c:pt idx="521">
                  <c:v>0.51441000000000003</c:v>
                </c:pt>
                <c:pt idx="522">
                  <c:v>0.51573100000000005</c:v>
                </c:pt>
                <c:pt idx="523">
                  <c:v>0.51721600000000001</c:v>
                </c:pt>
                <c:pt idx="524">
                  <c:v>0.51883800000000002</c:v>
                </c:pt>
                <c:pt idx="525">
                  <c:v>0.52043200000000001</c:v>
                </c:pt>
                <c:pt idx="526">
                  <c:v>0.52183299999999999</c:v>
                </c:pt>
                <c:pt idx="527">
                  <c:v>0.52302899999999997</c:v>
                </c:pt>
                <c:pt idx="528">
                  <c:v>0.52411799999999997</c:v>
                </c:pt>
                <c:pt idx="529">
                  <c:v>0.52516099999999999</c:v>
                </c:pt>
                <c:pt idx="530">
                  <c:v>0.52616200000000002</c:v>
                </c:pt>
                <c:pt idx="531">
                  <c:v>0.52712499999999995</c:v>
                </c:pt>
                <c:pt idx="532">
                  <c:v>0.52803199999999995</c:v>
                </c:pt>
                <c:pt idx="533">
                  <c:v>0.52876400000000001</c:v>
                </c:pt>
                <c:pt idx="534">
                  <c:v>0.529169</c:v>
                </c:pt>
                <c:pt idx="535">
                  <c:v>0.52922599999999997</c:v>
                </c:pt>
                <c:pt idx="536">
                  <c:v>0.52906799999999998</c:v>
                </c:pt>
                <c:pt idx="537">
                  <c:v>0.52881599999999995</c:v>
                </c:pt>
                <c:pt idx="538">
                  <c:v>0.52849100000000004</c:v>
                </c:pt>
                <c:pt idx="539">
                  <c:v>0.52812000000000003</c:v>
                </c:pt>
                <c:pt idx="540">
                  <c:v>0.527806</c:v>
                </c:pt>
                <c:pt idx="541">
                  <c:v>0.52761999999999998</c:v>
                </c:pt>
                <c:pt idx="542">
                  <c:v>0.52752500000000002</c:v>
                </c:pt>
                <c:pt idx="543">
                  <c:v>0.52750300000000006</c:v>
                </c:pt>
                <c:pt idx="544">
                  <c:v>0.52765799999999996</c:v>
                </c:pt>
                <c:pt idx="545">
                  <c:v>0.52813399999999999</c:v>
                </c:pt>
                <c:pt idx="546">
                  <c:v>0.52900700000000001</c:v>
                </c:pt>
                <c:pt idx="547">
                  <c:v>0.53028600000000004</c:v>
                </c:pt>
                <c:pt idx="548">
                  <c:v>0.53190300000000001</c:v>
                </c:pt>
                <c:pt idx="549">
                  <c:v>0.53367500000000001</c:v>
                </c:pt>
                <c:pt idx="550">
                  <c:v>0.535358</c:v>
                </c:pt>
                <c:pt idx="551">
                  <c:v>0.53682099999999999</c:v>
                </c:pt>
                <c:pt idx="552">
                  <c:v>0.53812899999999997</c:v>
                </c:pt>
                <c:pt idx="553">
                  <c:v>0.53945299999999996</c:v>
                </c:pt>
                <c:pt idx="554">
                  <c:v>0.54086599999999996</c:v>
                </c:pt>
                <c:pt idx="555">
                  <c:v>0.54224300000000003</c:v>
                </c:pt>
                <c:pt idx="556">
                  <c:v>0.54334899999999997</c:v>
                </c:pt>
                <c:pt idx="557">
                  <c:v>0.544041</c:v>
                </c:pt>
                <c:pt idx="558">
                  <c:v>0.54436499999999999</c:v>
                </c:pt>
                <c:pt idx="559">
                  <c:v>0.54446600000000001</c:v>
                </c:pt>
                <c:pt idx="560">
                  <c:v>0.54443600000000003</c:v>
                </c:pt>
                <c:pt idx="561">
                  <c:v>0.544292</c:v>
                </c:pt>
                <c:pt idx="562">
                  <c:v>0.54409600000000002</c:v>
                </c:pt>
                <c:pt idx="563">
                  <c:v>0.54399299999999995</c:v>
                </c:pt>
                <c:pt idx="564">
                  <c:v>0.54406299999999996</c:v>
                </c:pt>
                <c:pt idx="565">
                  <c:v>0.54423900000000003</c:v>
                </c:pt>
                <c:pt idx="566">
                  <c:v>0.544458</c:v>
                </c:pt>
                <c:pt idx="567">
                  <c:v>0.54485399999999995</c:v>
                </c:pt>
                <c:pt idx="568">
                  <c:v>0.54562900000000003</c:v>
                </c:pt>
                <c:pt idx="569">
                  <c:v>0.54681199999999996</c:v>
                </c:pt>
                <c:pt idx="570">
                  <c:v>0.54824499999999998</c:v>
                </c:pt>
                <c:pt idx="571">
                  <c:v>0.54975700000000005</c:v>
                </c:pt>
                <c:pt idx="572">
                  <c:v>0.55121900000000001</c:v>
                </c:pt>
                <c:pt idx="573">
                  <c:v>0.55247400000000002</c:v>
                </c:pt>
                <c:pt idx="574">
                  <c:v>0.553365</c:v>
                </c:pt>
                <c:pt idx="575">
                  <c:v>0.55388199999999999</c:v>
                </c:pt>
                <c:pt idx="576">
                  <c:v>0.55416699999999997</c:v>
                </c:pt>
                <c:pt idx="577">
                  <c:v>0.55434399999999995</c:v>
                </c:pt>
                <c:pt idx="578">
                  <c:v>0.55440999999999996</c:v>
                </c:pt>
                <c:pt idx="579">
                  <c:v>0.55432099999999995</c:v>
                </c:pt>
                <c:pt idx="580">
                  <c:v>0.55409799999999998</c:v>
                </c:pt>
                <c:pt idx="581">
                  <c:v>0.55379800000000001</c:v>
                </c:pt>
                <c:pt idx="582">
                  <c:v>0.553427</c:v>
                </c:pt>
                <c:pt idx="583">
                  <c:v>0.55296100000000004</c:v>
                </c:pt>
                <c:pt idx="584">
                  <c:v>0.55242100000000005</c:v>
                </c:pt>
                <c:pt idx="585">
                  <c:v>0.55190799999999995</c:v>
                </c:pt>
                <c:pt idx="586">
                  <c:v>0.55154499999999995</c:v>
                </c:pt>
                <c:pt idx="587">
                  <c:v>0.55139099999999996</c:v>
                </c:pt>
                <c:pt idx="588">
                  <c:v>0.55141300000000004</c:v>
                </c:pt>
                <c:pt idx="589">
                  <c:v>0.55152299999999999</c:v>
                </c:pt>
                <c:pt idx="590">
                  <c:v>0.55165600000000004</c:v>
                </c:pt>
                <c:pt idx="591">
                  <c:v>0.55179900000000004</c:v>
                </c:pt>
                <c:pt idx="592">
                  <c:v>0.55196999999999996</c:v>
                </c:pt>
                <c:pt idx="593">
                  <c:v>0.55218500000000004</c:v>
                </c:pt>
                <c:pt idx="594">
                  <c:v>0.55248399999999998</c:v>
                </c:pt>
                <c:pt idx="595">
                  <c:v>0.55293000000000003</c:v>
                </c:pt>
                <c:pt idx="596">
                  <c:v>0.55351399999999995</c:v>
                </c:pt>
                <c:pt idx="597">
                  <c:v>0.55406299999999997</c:v>
                </c:pt>
                <c:pt idx="598">
                  <c:v>0.55433100000000002</c:v>
                </c:pt>
                <c:pt idx="599">
                  <c:v>0.55425100000000005</c:v>
                </c:pt>
                <c:pt idx="600">
                  <c:v>0.55400899999999997</c:v>
                </c:pt>
                <c:pt idx="601">
                  <c:v>0.55388400000000004</c:v>
                </c:pt>
                <c:pt idx="602">
                  <c:v>0.55402600000000002</c:v>
                </c:pt>
                <c:pt idx="603">
                  <c:v>0.55437999999999998</c:v>
                </c:pt>
                <c:pt idx="604">
                  <c:v>0.55475300000000005</c:v>
                </c:pt>
                <c:pt idx="605">
                  <c:v>0.554983</c:v>
                </c:pt>
                <c:pt idx="606">
                  <c:v>0.55504900000000001</c:v>
                </c:pt>
                <c:pt idx="607">
                  <c:v>0.55504600000000004</c:v>
                </c:pt>
                <c:pt idx="608">
                  <c:v>0.55505899999999997</c:v>
                </c:pt>
                <c:pt idx="609">
                  <c:v>0.55508599999999997</c:v>
                </c:pt>
                <c:pt idx="610">
                  <c:v>0.55503100000000005</c:v>
                </c:pt>
                <c:pt idx="611">
                  <c:v>0.55475200000000002</c:v>
                </c:pt>
                <c:pt idx="612">
                  <c:v>0.55415599999999998</c:v>
                </c:pt>
                <c:pt idx="613">
                  <c:v>0.55324300000000004</c:v>
                </c:pt>
                <c:pt idx="614">
                  <c:v>0.55211100000000002</c:v>
                </c:pt>
                <c:pt idx="615">
                  <c:v>0.55089699999999997</c:v>
                </c:pt>
                <c:pt idx="616">
                  <c:v>0.54970600000000003</c:v>
                </c:pt>
                <c:pt idx="617">
                  <c:v>0.54855299999999996</c:v>
                </c:pt>
                <c:pt idx="618">
                  <c:v>0.54740900000000003</c:v>
                </c:pt>
                <c:pt idx="619">
                  <c:v>0.54628200000000005</c:v>
                </c:pt>
                <c:pt idx="620">
                  <c:v>0.54518200000000006</c:v>
                </c:pt>
                <c:pt idx="621">
                  <c:v>0.54406900000000002</c:v>
                </c:pt>
                <c:pt idx="622">
                  <c:v>0.54294100000000001</c:v>
                </c:pt>
                <c:pt idx="623">
                  <c:v>0.54191299999999998</c:v>
                </c:pt>
                <c:pt idx="624">
                  <c:v>0.54111200000000004</c:v>
                </c:pt>
                <c:pt idx="625">
                  <c:v>0.54051300000000002</c:v>
                </c:pt>
                <c:pt idx="626">
                  <c:v>0.53992499999999999</c:v>
                </c:pt>
                <c:pt idx="627">
                  <c:v>0.53915100000000005</c:v>
                </c:pt>
                <c:pt idx="628">
                  <c:v>0.53815400000000002</c:v>
                </c:pt>
                <c:pt idx="629">
                  <c:v>0.53708599999999995</c:v>
                </c:pt>
                <c:pt idx="630">
                  <c:v>0.53615599999999997</c:v>
                </c:pt>
                <c:pt idx="631">
                  <c:v>0.53543399999999997</c:v>
                </c:pt>
                <c:pt idx="632">
                  <c:v>0.534802</c:v>
                </c:pt>
                <c:pt idx="633">
                  <c:v>0.53404300000000005</c:v>
                </c:pt>
                <c:pt idx="634">
                  <c:v>0.53298500000000004</c:v>
                </c:pt>
                <c:pt idx="635">
                  <c:v>0.53161899999999995</c:v>
                </c:pt>
                <c:pt idx="636">
                  <c:v>0.53010100000000004</c:v>
                </c:pt>
                <c:pt idx="637">
                  <c:v>0.52860399999999996</c:v>
                </c:pt>
                <c:pt idx="638">
                  <c:v>0.52715900000000004</c:v>
                </c:pt>
                <c:pt idx="639">
                  <c:v>0.52569399999999999</c:v>
                </c:pt>
                <c:pt idx="640">
                  <c:v>0.52419300000000002</c:v>
                </c:pt>
                <c:pt idx="641">
                  <c:v>0.52274299999999996</c:v>
                </c:pt>
                <c:pt idx="642">
                  <c:v>0.52143899999999999</c:v>
                </c:pt>
                <c:pt idx="643">
                  <c:v>0.52031499999999997</c:v>
                </c:pt>
                <c:pt idx="644">
                  <c:v>0.51935299999999995</c:v>
                </c:pt>
                <c:pt idx="645">
                  <c:v>0.51851199999999997</c:v>
                </c:pt>
                <c:pt idx="646">
                  <c:v>0.51773400000000003</c:v>
                </c:pt>
                <c:pt idx="647">
                  <c:v>0.51693999999999996</c:v>
                </c:pt>
                <c:pt idx="648">
                  <c:v>0.51603600000000005</c:v>
                </c:pt>
                <c:pt idx="649">
                  <c:v>0.51493100000000003</c:v>
                </c:pt>
                <c:pt idx="650">
                  <c:v>0.51361900000000005</c:v>
                </c:pt>
                <c:pt idx="651">
                  <c:v>0.51224499999999995</c:v>
                </c:pt>
                <c:pt idx="652">
                  <c:v>0.51102899999999996</c:v>
                </c:pt>
                <c:pt idx="653">
                  <c:v>0.51005599999999995</c:v>
                </c:pt>
                <c:pt idx="654">
                  <c:v>0.50917100000000004</c:v>
                </c:pt>
                <c:pt idx="655">
                  <c:v>0.50812199999999996</c:v>
                </c:pt>
                <c:pt idx="656">
                  <c:v>0.50681100000000001</c:v>
                </c:pt>
                <c:pt idx="657">
                  <c:v>0.50533700000000004</c:v>
                </c:pt>
                <c:pt idx="658">
                  <c:v>0.50383699999999998</c:v>
                </c:pt>
                <c:pt idx="659">
                  <c:v>0.50234199999999996</c:v>
                </c:pt>
                <c:pt idx="660">
                  <c:v>0.50082499999999996</c:v>
                </c:pt>
                <c:pt idx="661">
                  <c:v>0.49930600000000003</c:v>
                </c:pt>
                <c:pt idx="662">
                  <c:v>0.49784099999999998</c:v>
                </c:pt>
                <c:pt idx="663">
                  <c:v>0.49643900000000002</c:v>
                </c:pt>
                <c:pt idx="664">
                  <c:v>0.49506800000000001</c:v>
                </c:pt>
                <c:pt idx="665">
                  <c:v>0.49371799999999999</c:v>
                </c:pt>
                <c:pt idx="666">
                  <c:v>0.492425</c:v>
                </c:pt>
                <c:pt idx="667">
                  <c:v>0.49124099999999998</c:v>
                </c:pt>
                <c:pt idx="668">
                  <c:v>0.490226</c:v>
                </c:pt>
                <c:pt idx="669">
                  <c:v>0.48941299999999999</c:v>
                </c:pt>
                <c:pt idx="670">
                  <c:v>0.48875600000000002</c:v>
                </c:pt>
                <c:pt idx="671">
                  <c:v>0.48813600000000001</c:v>
                </c:pt>
                <c:pt idx="672">
                  <c:v>0.48743500000000001</c:v>
                </c:pt>
                <c:pt idx="673">
                  <c:v>0.48659400000000003</c:v>
                </c:pt>
                <c:pt idx="674">
                  <c:v>0.48561100000000001</c:v>
                </c:pt>
                <c:pt idx="675">
                  <c:v>0.48451899999999998</c:v>
                </c:pt>
                <c:pt idx="676">
                  <c:v>0.483296</c:v>
                </c:pt>
                <c:pt idx="677">
                  <c:v>0.481825</c:v>
                </c:pt>
                <c:pt idx="678">
                  <c:v>0.48002099999999998</c:v>
                </c:pt>
                <c:pt idx="679">
                  <c:v>0.47798000000000002</c:v>
                </c:pt>
                <c:pt idx="680">
                  <c:v>0.47590700000000002</c:v>
                </c:pt>
                <c:pt idx="681">
                  <c:v>0.47392699999999999</c:v>
                </c:pt>
                <c:pt idx="682">
                  <c:v>0.47203400000000001</c:v>
                </c:pt>
                <c:pt idx="683">
                  <c:v>0.47019300000000003</c:v>
                </c:pt>
                <c:pt idx="684">
                  <c:v>0.46841899999999997</c:v>
                </c:pt>
                <c:pt idx="685">
                  <c:v>0.46674300000000002</c:v>
                </c:pt>
                <c:pt idx="686">
                  <c:v>0.46513100000000002</c:v>
                </c:pt>
                <c:pt idx="687">
                  <c:v>0.46349099999999999</c:v>
                </c:pt>
                <c:pt idx="688">
                  <c:v>0.46180900000000003</c:v>
                </c:pt>
                <c:pt idx="689">
                  <c:v>0.46021699999999999</c:v>
                </c:pt>
                <c:pt idx="690">
                  <c:v>0.45884799999999998</c:v>
                </c:pt>
                <c:pt idx="691">
                  <c:v>0.45771800000000001</c:v>
                </c:pt>
                <c:pt idx="692">
                  <c:v>0.45679599999999998</c:v>
                </c:pt>
                <c:pt idx="693">
                  <c:v>0.45605899999999999</c:v>
                </c:pt>
                <c:pt idx="694">
                  <c:v>0.455399</c:v>
                </c:pt>
                <c:pt idx="695">
                  <c:v>0.45462900000000001</c:v>
                </c:pt>
                <c:pt idx="696">
                  <c:v>0.45363799999999999</c:v>
                </c:pt>
                <c:pt idx="697">
                  <c:v>0.45245000000000002</c:v>
                </c:pt>
                <c:pt idx="698">
                  <c:v>0.45113500000000001</c:v>
                </c:pt>
                <c:pt idx="699">
                  <c:v>0.44975900000000002</c:v>
                </c:pt>
                <c:pt idx="700">
                  <c:v>0.44837100000000002</c:v>
                </c:pt>
                <c:pt idx="701">
                  <c:v>0.44695000000000001</c:v>
                </c:pt>
                <c:pt idx="702">
                  <c:v>0.445411</c:v>
                </c:pt>
                <c:pt idx="703">
                  <c:v>0.44372099999999998</c:v>
                </c:pt>
                <c:pt idx="704">
                  <c:v>0.44195400000000001</c:v>
                </c:pt>
                <c:pt idx="705">
                  <c:v>0.440189</c:v>
                </c:pt>
                <c:pt idx="706">
                  <c:v>0.43840200000000001</c:v>
                </c:pt>
                <c:pt idx="707">
                  <c:v>0.43650299999999997</c:v>
                </c:pt>
                <c:pt idx="708">
                  <c:v>0.434479</c:v>
                </c:pt>
                <c:pt idx="709">
                  <c:v>0.43245099999999997</c:v>
                </c:pt>
                <c:pt idx="710">
                  <c:v>0.43057400000000001</c:v>
                </c:pt>
                <c:pt idx="711">
                  <c:v>0.42888199999999999</c:v>
                </c:pt>
                <c:pt idx="712">
                  <c:v>0.42726900000000001</c:v>
                </c:pt>
                <c:pt idx="713">
                  <c:v>0.42558099999999999</c:v>
                </c:pt>
                <c:pt idx="714">
                  <c:v>0.42371500000000001</c:v>
                </c:pt>
                <c:pt idx="715">
                  <c:v>0.42170600000000003</c:v>
                </c:pt>
                <c:pt idx="716">
                  <c:v>0.41972900000000002</c:v>
                </c:pt>
                <c:pt idx="717">
                  <c:v>0.417935</c:v>
                </c:pt>
                <c:pt idx="718">
                  <c:v>0.41630299999999998</c:v>
                </c:pt>
                <c:pt idx="719">
                  <c:v>0.41470499999999999</c:v>
                </c:pt>
                <c:pt idx="720">
                  <c:v>0.41309000000000001</c:v>
                </c:pt>
                <c:pt idx="721">
                  <c:v>0.41148899999999999</c:v>
                </c:pt>
                <c:pt idx="722">
                  <c:v>0.40988999999999998</c:v>
                </c:pt>
                <c:pt idx="723">
                  <c:v>0.40823100000000001</c:v>
                </c:pt>
                <c:pt idx="724">
                  <c:v>0.40646199999999999</c:v>
                </c:pt>
                <c:pt idx="725">
                  <c:v>0.404555</c:v>
                </c:pt>
                <c:pt idx="726">
                  <c:v>0.40250799999999998</c:v>
                </c:pt>
                <c:pt idx="727">
                  <c:v>0.40039400000000003</c:v>
                </c:pt>
                <c:pt idx="728">
                  <c:v>0.398316</c:v>
                </c:pt>
                <c:pt idx="729">
                  <c:v>0.39627899999999999</c:v>
                </c:pt>
                <c:pt idx="730">
                  <c:v>0.39420100000000002</c:v>
                </c:pt>
                <c:pt idx="731">
                  <c:v>0.39206299999999999</c:v>
                </c:pt>
                <c:pt idx="732">
                  <c:v>0.38996199999999998</c:v>
                </c:pt>
                <c:pt idx="733">
                  <c:v>0.38800000000000001</c:v>
                </c:pt>
                <c:pt idx="734">
                  <c:v>0.386154</c:v>
                </c:pt>
                <c:pt idx="735">
                  <c:v>0.38429000000000002</c:v>
                </c:pt>
                <c:pt idx="736">
                  <c:v>0.382303</c:v>
                </c:pt>
                <c:pt idx="737">
                  <c:v>0.38020500000000002</c:v>
                </c:pt>
                <c:pt idx="738">
                  <c:v>0.37807200000000002</c:v>
                </c:pt>
                <c:pt idx="739">
                  <c:v>0.37596200000000002</c:v>
                </c:pt>
                <c:pt idx="740">
                  <c:v>0.37389299999999998</c:v>
                </c:pt>
                <c:pt idx="741">
                  <c:v>0.37187999999999999</c:v>
                </c:pt>
                <c:pt idx="742">
                  <c:v>0.36992199999999997</c:v>
                </c:pt>
                <c:pt idx="743">
                  <c:v>0.36799500000000002</c:v>
                </c:pt>
                <c:pt idx="744">
                  <c:v>0.36606899999999998</c:v>
                </c:pt>
                <c:pt idx="745">
                  <c:v>0.36412099999999997</c:v>
                </c:pt>
                <c:pt idx="746">
                  <c:v>0.36217700000000003</c:v>
                </c:pt>
                <c:pt idx="747">
                  <c:v>0.36034300000000002</c:v>
                </c:pt>
                <c:pt idx="748">
                  <c:v>0.35871700000000001</c:v>
                </c:pt>
                <c:pt idx="749">
                  <c:v>0.357267</c:v>
                </c:pt>
                <c:pt idx="750">
                  <c:v>0.35586699999999999</c:v>
                </c:pt>
                <c:pt idx="751">
                  <c:v>0.35443400000000003</c:v>
                </c:pt>
                <c:pt idx="752">
                  <c:v>0.35292000000000001</c:v>
                </c:pt>
                <c:pt idx="753">
                  <c:v>0.35125299999999998</c:v>
                </c:pt>
                <c:pt idx="754">
                  <c:v>0.34939300000000001</c:v>
                </c:pt>
                <c:pt idx="755">
                  <c:v>0.34742200000000001</c:v>
                </c:pt>
                <c:pt idx="756">
                  <c:v>0.34547299999999997</c:v>
                </c:pt>
                <c:pt idx="757">
                  <c:v>0.34358499999999997</c:v>
                </c:pt>
                <c:pt idx="758">
                  <c:v>0.34167399999999998</c:v>
                </c:pt>
                <c:pt idx="759">
                  <c:v>0.33964299999999997</c:v>
                </c:pt>
                <c:pt idx="760">
                  <c:v>0.337507</c:v>
                </c:pt>
                <c:pt idx="761">
                  <c:v>0.33537699999999998</c:v>
                </c:pt>
                <c:pt idx="762">
                  <c:v>0.333316</c:v>
                </c:pt>
                <c:pt idx="763">
                  <c:v>0.33130999999999999</c:v>
                </c:pt>
                <c:pt idx="764">
                  <c:v>0.32939200000000002</c:v>
                </c:pt>
                <c:pt idx="765">
                  <c:v>0.32767600000000002</c:v>
                </c:pt>
                <c:pt idx="766">
                  <c:v>0.32622000000000001</c:v>
                </c:pt>
                <c:pt idx="767">
                  <c:v>0.32491500000000001</c:v>
                </c:pt>
                <c:pt idx="768">
                  <c:v>0.323602</c:v>
                </c:pt>
                <c:pt idx="769">
                  <c:v>0.32222400000000001</c:v>
                </c:pt>
                <c:pt idx="770">
                  <c:v>0.32084499999999999</c:v>
                </c:pt>
                <c:pt idx="771">
                  <c:v>0.31950400000000001</c:v>
                </c:pt>
                <c:pt idx="772">
                  <c:v>0.31810100000000002</c:v>
                </c:pt>
                <c:pt idx="773">
                  <c:v>0.31646999999999997</c:v>
                </c:pt>
                <c:pt idx="774">
                  <c:v>0.31451600000000002</c:v>
                </c:pt>
                <c:pt idx="775">
                  <c:v>0.31226900000000002</c:v>
                </c:pt>
                <c:pt idx="776">
                  <c:v>0.309836</c:v>
                </c:pt>
                <c:pt idx="777">
                  <c:v>0.307398</c:v>
                </c:pt>
                <c:pt idx="778">
                  <c:v>0.305172</c:v>
                </c:pt>
                <c:pt idx="779">
                  <c:v>0.30327599999999999</c:v>
                </c:pt>
                <c:pt idx="780">
                  <c:v>0.30161300000000002</c:v>
                </c:pt>
                <c:pt idx="781">
                  <c:v>0.29994999999999999</c:v>
                </c:pt>
                <c:pt idx="782">
                  <c:v>0.29810399999999998</c:v>
                </c:pt>
                <c:pt idx="783">
                  <c:v>0.29608899999999999</c:v>
                </c:pt>
                <c:pt idx="784">
                  <c:v>0.29409299999999999</c:v>
                </c:pt>
                <c:pt idx="785">
                  <c:v>0.29229699999999997</c:v>
                </c:pt>
                <c:pt idx="786">
                  <c:v>0.29069600000000001</c:v>
                </c:pt>
                <c:pt idx="787">
                  <c:v>0.28914499999999999</c:v>
                </c:pt>
                <c:pt idx="788">
                  <c:v>0.28753200000000001</c:v>
                </c:pt>
                <c:pt idx="789">
                  <c:v>0.2858</c:v>
                </c:pt>
                <c:pt idx="790">
                  <c:v>0.28385100000000002</c:v>
                </c:pt>
                <c:pt idx="791">
                  <c:v>0.281611</c:v>
                </c:pt>
                <c:pt idx="792">
                  <c:v>0.27917599999999998</c:v>
                </c:pt>
                <c:pt idx="793">
                  <c:v>0.27675499999999997</c:v>
                </c:pt>
                <c:pt idx="794">
                  <c:v>0.27446300000000001</c:v>
                </c:pt>
                <c:pt idx="795">
                  <c:v>0.272258</c:v>
                </c:pt>
                <c:pt idx="796">
                  <c:v>0.27002999999999999</c:v>
                </c:pt>
                <c:pt idx="797">
                  <c:v>0.26765800000000001</c:v>
                </c:pt>
                <c:pt idx="798">
                  <c:v>0.26509199999999999</c:v>
                </c:pt>
                <c:pt idx="799">
                  <c:v>0.26244000000000001</c:v>
                </c:pt>
                <c:pt idx="800">
                  <c:v>0.25995699999999999</c:v>
                </c:pt>
                <c:pt idx="801">
                  <c:v>0.25786999999999999</c:v>
                </c:pt>
                <c:pt idx="802">
                  <c:v>0.25623800000000002</c:v>
                </c:pt>
                <c:pt idx="803">
                  <c:v>0.25494099999999997</c:v>
                </c:pt>
                <c:pt idx="804">
                  <c:v>0.25373499999999999</c:v>
                </c:pt>
                <c:pt idx="805">
                  <c:v>0.25237300000000001</c:v>
                </c:pt>
                <c:pt idx="806">
                  <c:v>0.250753</c:v>
                </c:pt>
                <c:pt idx="807">
                  <c:v>0.248974</c:v>
                </c:pt>
                <c:pt idx="808">
                  <c:v>0.24720500000000001</c:v>
                </c:pt>
                <c:pt idx="809">
                  <c:v>0.24549099999999999</c:v>
                </c:pt>
                <c:pt idx="810">
                  <c:v>0.243729</c:v>
                </c:pt>
                <c:pt idx="811">
                  <c:v>0.24179600000000001</c:v>
                </c:pt>
                <c:pt idx="812">
                  <c:v>0.23964099999999999</c:v>
                </c:pt>
                <c:pt idx="813">
                  <c:v>0.23727899999999999</c:v>
                </c:pt>
                <c:pt idx="814">
                  <c:v>0.23480500000000001</c:v>
                </c:pt>
                <c:pt idx="815">
                  <c:v>0.232429</c:v>
                </c:pt>
                <c:pt idx="816">
                  <c:v>0.23035900000000001</c:v>
                </c:pt>
                <c:pt idx="817">
                  <c:v>0.228576</c:v>
                </c:pt>
                <c:pt idx="818">
                  <c:v>0.22684499999999999</c:v>
                </c:pt>
                <c:pt idx="819">
                  <c:v>0.22495299999999999</c:v>
                </c:pt>
                <c:pt idx="820">
                  <c:v>0.22286400000000001</c:v>
                </c:pt>
                <c:pt idx="821">
                  <c:v>0.22065000000000001</c:v>
                </c:pt>
                <c:pt idx="822">
                  <c:v>0.21842300000000001</c:v>
                </c:pt>
                <c:pt idx="823">
                  <c:v>0.21629799999999999</c:v>
                </c:pt>
                <c:pt idx="824">
                  <c:v>0.21433199999999999</c:v>
                </c:pt>
                <c:pt idx="825">
                  <c:v>0.21245900000000001</c:v>
                </c:pt>
                <c:pt idx="826">
                  <c:v>0.210563</c:v>
                </c:pt>
                <c:pt idx="827">
                  <c:v>0.20861299999999999</c:v>
                </c:pt>
                <c:pt idx="828">
                  <c:v>0.20669599999999999</c:v>
                </c:pt>
                <c:pt idx="829">
                  <c:v>0.204954</c:v>
                </c:pt>
                <c:pt idx="830">
                  <c:v>0.20346600000000001</c:v>
                </c:pt>
                <c:pt idx="831">
                  <c:v>0.20216100000000001</c:v>
                </c:pt>
                <c:pt idx="832">
                  <c:v>0.20085500000000001</c:v>
                </c:pt>
                <c:pt idx="833">
                  <c:v>0.199407</c:v>
                </c:pt>
                <c:pt idx="834">
                  <c:v>0.19779099999999999</c:v>
                </c:pt>
                <c:pt idx="835">
                  <c:v>0.19602900000000001</c:v>
                </c:pt>
                <c:pt idx="836">
                  <c:v>0.19416700000000001</c:v>
                </c:pt>
                <c:pt idx="837">
                  <c:v>0.1923</c:v>
                </c:pt>
                <c:pt idx="838">
                  <c:v>0.190549</c:v>
                </c:pt>
                <c:pt idx="839">
                  <c:v>0.18895100000000001</c:v>
                </c:pt>
                <c:pt idx="840">
                  <c:v>0.187412</c:v>
                </c:pt>
                <c:pt idx="841">
                  <c:v>0.18576699999999999</c:v>
                </c:pt>
                <c:pt idx="842">
                  <c:v>0.183894</c:v>
                </c:pt>
                <c:pt idx="843">
                  <c:v>0.181837</c:v>
                </c:pt>
                <c:pt idx="844">
                  <c:v>0.179812</c:v>
                </c:pt>
                <c:pt idx="845">
                  <c:v>0.17805399999999999</c:v>
                </c:pt>
                <c:pt idx="846">
                  <c:v>0.17666000000000001</c:v>
                </c:pt>
                <c:pt idx="847">
                  <c:v>0.17554400000000001</c:v>
                </c:pt>
                <c:pt idx="848">
                  <c:v>0.17449500000000001</c:v>
                </c:pt>
                <c:pt idx="849">
                  <c:v>0.17330699999999999</c:v>
                </c:pt>
                <c:pt idx="850">
                  <c:v>0.171928</c:v>
                </c:pt>
                <c:pt idx="851">
                  <c:v>0.17049400000000001</c:v>
                </c:pt>
                <c:pt idx="852">
                  <c:v>0.16919400000000001</c:v>
                </c:pt>
                <c:pt idx="853">
                  <c:v>0.168105</c:v>
                </c:pt>
                <c:pt idx="854">
                  <c:v>0.16712199999999999</c:v>
                </c:pt>
                <c:pt idx="855">
                  <c:v>0.16602900000000001</c:v>
                </c:pt>
                <c:pt idx="856">
                  <c:v>0.16467999999999999</c:v>
                </c:pt>
                <c:pt idx="857">
                  <c:v>0.16313800000000001</c:v>
                </c:pt>
                <c:pt idx="858">
                  <c:v>0.161581</c:v>
                </c:pt>
                <c:pt idx="859">
                  <c:v>0.16012100000000001</c:v>
                </c:pt>
                <c:pt idx="860">
                  <c:v>0.15876399999999999</c:v>
                </c:pt>
                <c:pt idx="861">
                  <c:v>0.15747800000000001</c:v>
                </c:pt>
                <c:pt idx="862">
                  <c:v>0.156224</c:v>
                </c:pt>
                <c:pt idx="863">
                  <c:v>0.154971</c:v>
                </c:pt>
                <c:pt idx="864">
                  <c:v>0.153694</c:v>
                </c:pt>
                <c:pt idx="865">
                  <c:v>0.15235299999999999</c:v>
                </c:pt>
                <c:pt idx="866">
                  <c:v>0.150924</c:v>
                </c:pt>
                <c:pt idx="867">
                  <c:v>0.149501</c:v>
                </c:pt>
                <c:pt idx="868">
                  <c:v>0.14827799999999999</c:v>
                </c:pt>
                <c:pt idx="869">
                  <c:v>0.147368</c:v>
                </c:pt>
                <c:pt idx="870">
                  <c:v>0.14665600000000001</c:v>
                </c:pt>
                <c:pt idx="871">
                  <c:v>0.14587600000000001</c:v>
                </c:pt>
                <c:pt idx="872">
                  <c:v>0.14482999999999999</c:v>
                </c:pt>
                <c:pt idx="873">
                  <c:v>0.14352899999999999</c:v>
                </c:pt>
                <c:pt idx="874">
                  <c:v>0.142123</c:v>
                </c:pt>
                <c:pt idx="875">
                  <c:v>0.14072799999999999</c:v>
                </c:pt>
                <c:pt idx="876">
                  <c:v>0.139373</c:v>
                </c:pt>
                <c:pt idx="877">
                  <c:v>0.13805799999999999</c:v>
                </c:pt>
                <c:pt idx="878">
                  <c:v>0.136744</c:v>
                </c:pt>
                <c:pt idx="879">
                  <c:v>0.135326</c:v>
                </c:pt>
                <c:pt idx="880">
                  <c:v>0.133746</c:v>
                </c:pt>
                <c:pt idx="881">
                  <c:v>0.13212099999999999</c:v>
                </c:pt>
                <c:pt idx="882">
                  <c:v>0.130603</c:v>
                </c:pt>
                <c:pt idx="883">
                  <c:v>0.12916800000000001</c:v>
                </c:pt>
                <c:pt idx="884">
                  <c:v>0.12768199999999999</c:v>
                </c:pt>
                <c:pt idx="885">
                  <c:v>0.12612899999999999</c:v>
                </c:pt>
                <c:pt idx="886">
                  <c:v>0.12464</c:v>
                </c:pt>
                <c:pt idx="887">
                  <c:v>0.123305</c:v>
                </c:pt>
                <c:pt idx="888">
                  <c:v>0.12209100000000001</c:v>
                </c:pt>
                <c:pt idx="889">
                  <c:v>0.120936</c:v>
                </c:pt>
                <c:pt idx="890">
                  <c:v>0.11981600000000001</c:v>
                </c:pt>
                <c:pt idx="891">
                  <c:v>0.118729</c:v>
                </c:pt>
                <c:pt idx="892">
                  <c:v>0.117662</c:v>
                </c:pt>
                <c:pt idx="893">
                  <c:v>0.116593</c:v>
                </c:pt>
                <c:pt idx="894">
                  <c:v>0.11552</c:v>
                </c:pt>
                <c:pt idx="895">
                  <c:v>0.114477</c:v>
                </c:pt>
                <c:pt idx="896">
                  <c:v>0.113521</c:v>
                </c:pt>
                <c:pt idx="897">
                  <c:v>0.112639</c:v>
                </c:pt>
                <c:pt idx="898">
                  <c:v>0.111677</c:v>
                </c:pt>
                <c:pt idx="899">
                  <c:v>0.11043500000000001</c:v>
                </c:pt>
                <c:pt idx="900">
                  <c:v>0.10885499999999999</c:v>
                </c:pt>
                <c:pt idx="901">
                  <c:v>0.107055</c:v>
                </c:pt>
                <c:pt idx="902">
                  <c:v>0.105174</c:v>
                </c:pt>
                <c:pt idx="903">
                  <c:v>0.103302</c:v>
                </c:pt>
                <c:pt idx="904">
                  <c:v>0.101516</c:v>
                </c:pt>
                <c:pt idx="905">
                  <c:v>9.9889000000000006E-2</c:v>
                </c:pt>
                <c:pt idx="906">
                  <c:v>9.8413E-2</c:v>
                </c:pt>
                <c:pt idx="907">
                  <c:v>9.7037999999999999E-2</c:v>
                </c:pt>
                <c:pt idx="908">
                  <c:v>9.5744999999999997E-2</c:v>
                </c:pt>
                <c:pt idx="909">
                  <c:v>9.4542000000000001E-2</c:v>
                </c:pt>
                <c:pt idx="910">
                  <c:v>9.3396999999999994E-2</c:v>
                </c:pt>
                <c:pt idx="911">
                  <c:v>9.2246999999999996E-2</c:v>
                </c:pt>
                <c:pt idx="912">
                  <c:v>9.1072E-2</c:v>
                </c:pt>
                <c:pt idx="913">
                  <c:v>8.9887999999999996E-2</c:v>
                </c:pt>
                <c:pt idx="914">
                  <c:v>8.8678000000000007E-2</c:v>
                </c:pt>
                <c:pt idx="915">
                  <c:v>8.7379999999999999E-2</c:v>
                </c:pt>
                <c:pt idx="916">
                  <c:v>8.5967000000000002E-2</c:v>
                </c:pt>
                <c:pt idx="917">
                  <c:v>8.4528000000000006E-2</c:v>
                </c:pt>
                <c:pt idx="918">
                  <c:v>8.3228999999999997E-2</c:v>
                </c:pt>
                <c:pt idx="919">
                  <c:v>8.2172999999999996E-2</c:v>
                </c:pt>
                <c:pt idx="920">
                  <c:v>8.1337000000000007E-2</c:v>
                </c:pt>
                <c:pt idx="921">
                  <c:v>8.0598000000000003E-2</c:v>
                </c:pt>
                <c:pt idx="922">
                  <c:v>7.9815999999999998E-2</c:v>
                </c:pt>
                <c:pt idx="923">
                  <c:v>7.8896999999999995E-2</c:v>
                </c:pt>
                <c:pt idx="924">
                  <c:v>7.7826999999999993E-2</c:v>
                </c:pt>
                <c:pt idx="925">
                  <c:v>7.6637999999999998E-2</c:v>
                </c:pt>
                <c:pt idx="926">
                  <c:v>7.5369000000000005E-2</c:v>
                </c:pt>
                <c:pt idx="927">
                  <c:v>7.4075000000000002E-2</c:v>
                </c:pt>
                <c:pt idx="928">
                  <c:v>7.2818999999999995E-2</c:v>
                </c:pt>
                <c:pt idx="929">
                  <c:v>7.1645E-2</c:v>
                </c:pt>
                <c:pt idx="930">
                  <c:v>7.0577000000000001E-2</c:v>
                </c:pt>
                <c:pt idx="931">
                  <c:v>6.9638000000000005E-2</c:v>
                </c:pt>
                <c:pt idx="932">
                  <c:v>6.8818000000000004E-2</c:v>
                </c:pt>
                <c:pt idx="933">
                  <c:v>6.8025000000000002E-2</c:v>
                </c:pt>
                <c:pt idx="934">
                  <c:v>6.7099000000000006E-2</c:v>
                </c:pt>
                <c:pt idx="935">
                  <c:v>6.5908999999999995E-2</c:v>
                </c:pt>
                <c:pt idx="936">
                  <c:v>6.4444000000000001E-2</c:v>
                </c:pt>
                <c:pt idx="937">
                  <c:v>6.2797000000000006E-2</c:v>
                </c:pt>
                <c:pt idx="938">
                  <c:v>6.1060000000000003E-2</c:v>
                </c:pt>
                <c:pt idx="939">
                  <c:v>5.9246E-2</c:v>
                </c:pt>
                <c:pt idx="940">
                  <c:v>5.7356999999999998E-2</c:v>
                </c:pt>
                <c:pt idx="941">
                  <c:v>5.5479000000000001E-2</c:v>
                </c:pt>
                <c:pt idx="942">
                  <c:v>5.3751E-2</c:v>
                </c:pt>
                <c:pt idx="943">
                  <c:v>5.2241000000000003E-2</c:v>
                </c:pt>
                <c:pt idx="944">
                  <c:v>5.0910999999999998E-2</c:v>
                </c:pt>
                <c:pt idx="945">
                  <c:v>4.9672000000000001E-2</c:v>
                </c:pt>
                <c:pt idx="946">
                  <c:v>4.8406999999999999E-2</c:v>
                </c:pt>
                <c:pt idx="947">
                  <c:v>4.6995000000000002E-2</c:v>
                </c:pt>
                <c:pt idx="948">
                  <c:v>4.5374999999999999E-2</c:v>
                </c:pt>
                <c:pt idx="949">
                  <c:v>4.3597999999999998E-2</c:v>
                </c:pt>
                <c:pt idx="950">
                  <c:v>4.1778999999999997E-2</c:v>
                </c:pt>
                <c:pt idx="951">
                  <c:v>4.0038999999999998E-2</c:v>
                </c:pt>
                <c:pt idx="952">
                  <c:v>3.8467000000000001E-2</c:v>
                </c:pt>
                <c:pt idx="953">
                  <c:v>3.7102999999999997E-2</c:v>
                </c:pt>
                <c:pt idx="954">
                  <c:v>3.594E-2</c:v>
                </c:pt>
                <c:pt idx="955">
                  <c:v>3.4931999999999998E-2</c:v>
                </c:pt>
                <c:pt idx="956">
                  <c:v>3.4008999999999998E-2</c:v>
                </c:pt>
                <c:pt idx="957">
                  <c:v>3.3073999999999999E-2</c:v>
                </c:pt>
                <c:pt idx="958">
                  <c:v>3.2049000000000001E-2</c:v>
                </c:pt>
                <c:pt idx="959">
                  <c:v>3.0959E-2</c:v>
                </c:pt>
                <c:pt idx="960">
                  <c:v>2.9947999999999999E-2</c:v>
                </c:pt>
                <c:pt idx="961">
                  <c:v>2.9128999999999999E-2</c:v>
                </c:pt>
                <c:pt idx="962">
                  <c:v>2.8443E-2</c:v>
                </c:pt>
                <c:pt idx="963">
                  <c:v>2.7708E-2</c:v>
                </c:pt>
                <c:pt idx="964">
                  <c:v>2.682E-2</c:v>
                </c:pt>
                <c:pt idx="965">
                  <c:v>2.5867000000000001E-2</c:v>
                </c:pt>
                <c:pt idx="966">
                  <c:v>2.5062000000000001E-2</c:v>
                </c:pt>
                <c:pt idx="967">
                  <c:v>2.4560999999999999E-2</c:v>
                </c:pt>
                <c:pt idx="968">
                  <c:v>2.4355000000000002E-2</c:v>
                </c:pt>
                <c:pt idx="969">
                  <c:v>2.4296999999999999E-2</c:v>
                </c:pt>
                <c:pt idx="970">
                  <c:v>2.4226999999999999E-2</c:v>
                </c:pt>
                <c:pt idx="971">
                  <c:v>2.4046999999999999E-2</c:v>
                </c:pt>
                <c:pt idx="972">
                  <c:v>2.3716999999999998E-2</c:v>
                </c:pt>
                <c:pt idx="973">
                  <c:v>2.3244000000000001E-2</c:v>
                </c:pt>
                <c:pt idx="974">
                  <c:v>2.2655000000000002E-2</c:v>
                </c:pt>
                <c:pt idx="975">
                  <c:v>2.1961999999999999E-2</c:v>
                </c:pt>
                <c:pt idx="976">
                  <c:v>2.1128999999999998E-2</c:v>
                </c:pt>
                <c:pt idx="977">
                  <c:v>2.0097E-2</c:v>
                </c:pt>
                <c:pt idx="978">
                  <c:v>1.8851E-2</c:v>
                </c:pt>
                <c:pt idx="979">
                  <c:v>1.7493999999999999E-2</c:v>
                </c:pt>
                <c:pt idx="980">
                  <c:v>1.6223000000000001E-2</c:v>
                </c:pt>
                <c:pt idx="981">
                  <c:v>1.5206000000000001E-2</c:v>
                </c:pt>
                <c:pt idx="982">
                  <c:v>1.4445E-2</c:v>
                </c:pt>
                <c:pt idx="983">
                  <c:v>1.3811E-2</c:v>
                </c:pt>
                <c:pt idx="984">
                  <c:v>1.3167999999999999E-2</c:v>
                </c:pt>
                <c:pt idx="985">
                  <c:v>1.2444E-2</c:v>
                </c:pt>
                <c:pt idx="986">
                  <c:v>1.1579000000000001E-2</c:v>
                </c:pt>
                <c:pt idx="987">
                  <c:v>1.0517E-2</c:v>
                </c:pt>
                <c:pt idx="988">
                  <c:v>9.2949999999999994E-3</c:v>
                </c:pt>
                <c:pt idx="989">
                  <c:v>8.0839999999999992E-3</c:v>
                </c:pt>
                <c:pt idx="990">
                  <c:v>7.084E-3</c:v>
                </c:pt>
                <c:pt idx="991">
                  <c:v>6.3460000000000001E-3</c:v>
                </c:pt>
                <c:pt idx="992">
                  <c:v>5.7559999999999998E-3</c:v>
                </c:pt>
                <c:pt idx="993">
                  <c:v>5.1720000000000004E-3</c:v>
                </c:pt>
                <c:pt idx="994">
                  <c:v>4.5510000000000004E-3</c:v>
                </c:pt>
                <c:pt idx="995">
                  <c:v>3.9300000000000003E-3</c:v>
                </c:pt>
                <c:pt idx="996">
                  <c:v>3.3609999999999998E-3</c:v>
                </c:pt>
                <c:pt idx="997">
                  <c:v>2.9090000000000001E-3</c:v>
                </c:pt>
                <c:pt idx="998">
                  <c:v>2.65E-3</c:v>
                </c:pt>
                <c:pt idx="999">
                  <c:v>2.6340000000000001E-3</c:v>
                </c:pt>
                <c:pt idx="1000">
                  <c:v>2.7820000000000002E-3</c:v>
                </c:pt>
                <c:pt idx="1001">
                  <c:v>2.9870000000000001E-3</c:v>
                </c:pt>
                <c:pt idx="1002">
                  <c:v>3.4090000000000001E-3</c:v>
                </c:pt>
                <c:pt idx="1003">
                  <c:v>4.0749999999999996E-3</c:v>
                </c:pt>
                <c:pt idx="1004">
                  <c:v>4.9870000000000001E-3</c:v>
                </c:pt>
                <c:pt idx="1005">
                  <c:v>6.0899999999999999E-3</c:v>
                </c:pt>
                <c:pt idx="1006">
                  <c:v>7.3049999999999999E-3</c:v>
                </c:pt>
                <c:pt idx="1007">
                  <c:v>8.5819999999999994E-3</c:v>
                </c:pt>
                <c:pt idx="1008">
                  <c:v>9.9010000000000001E-3</c:v>
                </c:pt>
                <c:pt idx="1009">
                  <c:v>1.1214E-2</c:v>
                </c:pt>
                <c:pt idx="1010">
                  <c:v>1.2437999999999999E-2</c:v>
                </c:pt>
                <c:pt idx="1011">
                  <c:v>1.3554999999999999E-2</c:v>
                </c:pt>
                <c:pt idx="1012">
                  <c:v>1.4669E-2</c:v>
                </c:pt>
                <c:pt idx="1013">
                  <c:v>1.5923E-2</c:v>
                </c:pt>
                <c:pt idx="1014">
                  <c:v>1.7356E-2</c:v>
                </c:pt>
                <c:pt idx="1015">
                  <c:v>1.8873999999999998E-2</c:v>
                </c:pt>
                <c:pt idx="1016">
                  <c:v>2.0341000000000001E-2</c:v>
                </c:pt>
                <c:pt idx="1017">
                  <c:v>2.1694999999999999E-2</c:v>
                </c:pt>
                <c:pt idx="1018">
                  <c:v>2.2988000000000001E-2</c:v>
                </c:pt>
                <c:pt idx="1019">
                  <c:v>2.4340000000000001E-2</c:v>
                </c:pt>
                <c:pt idx="1020">
                  <c:v>2.5887E-2</c:v>
                </c:pt>
                <c:pt idx="1021">
                  <c:v>2.7737999999999999E-2</c:v>
                </c:pt>
                <c:pt idx="1022">
                  <c:v>2.9905000000000001E-2</c:v>
                </c:pt>
                <c:pt idx="1023">
                  <c:v>3.2265000000000002E-2</c:v>
                </c:pt>
                <c:pt idx="1024">
                  <c:v>3.4641999999999999E-2</c:v>
                </c:pt>
                <c:pt idx="1025">
                  <c:v>3.6923999999999998E-2</c:v>
                </c:pt>
                <c:pt idx="1026">
                  <c:v>3.9098000000000001E-2</c:v>
                </c:pt>
                <c:pt idx="1027">
                  <c:v>4.1208000000000002E-2</c:v>
                </c:pt>
                <c:pt idx="1028">
                  <c:v>4.3337000000000001E-2</c:v>
                </c:pt>
                <c:pt idx="1029">
                  <c:v>4.5593000000000002E-2</c:v>
                </c:pt>
                <c:pt idx="1030">
                  <c:v>4.8073999999999999E-2</c:v>
                </c:pt>
                <c:pt idx="1031">
                  <c:v>5.0811000000000002E-2</c:v>
                </c:pt>
                <c:pt idx="1032">
                  <c:v>5.3723E-2</c:v>
                </c:pt>
                <c:pt idx="1033">
                  <c:v>5.6668999999999997E-2</c:v>
                </c:pt>
                <c:pt idx="1034">
                  <c:v>5.9586E-2</c:v>
                </c:pt>
                <c:pt idx="1035">
                  <c:v>6.2565999999999997E-2</c:v>
                </c:pt>
                <c:pt idx="1036">
                  <c:v>6.5752000000000005E-2</c:v>
                </c:pt>
                <c:pt idx="1037">
                  <c:v>6.9171999999999997E-2</c:v>
                </c:pt>
                <c:pt idx="1038">
                  <c:v>7.2689000000000004E-2</c:v>
                </c:pt>
                <c:pt idx="1039">
                  <c:v>7.6116000000000003E-2</c:v>
                </c:pt>
                <c:pt idx="1040">
                  <c:v>7.9368999999999995E-2</c:v>
                </c:pt>
                <c:pt idx="1041">
                  <c:v>8.2475999999999994E-2</c:v>
                </c:pt>
                <c:pt idx="1042">
                  <c:v>8.5443000000000005E-2</c:v>
                </c:pt>
                <c:pt idx="1043">
                  <c:v>8.8193999999999995E-2</c:v>
                </c:pt>
                <c:pt idx="1044">
                  <c:v>9.0675000000000006E-2</c:v>
                </c:pt>
                <c:pt idx="1045">
                  <c:v>9.2910999999999994E-2</c:v>
                </c:pt>
                <c:pt idx="1046">
                  <c:v>9.4907000000000005E-2</c:v>
                </c:pt>
                <c:pt idx="1047">
                  <c:v>9.6585000000000004E-2</c:v>
                </c:pt>
                <c:pt idx="1048">
                  <c:v>9.7866999999999996E-2</c:v>
                </c:pt>
                <c:pt idx="1049">
                  <c:v>9.8785999999999999E-2</c:v>
                </c:pt>
                <c:pt idx="1050">
                  <c:v>9.9497000000000002E-2</c:v>
                </c:pt>
                <c:pt idx="1051">
                  <c:v>0.100216</c:v>
                </c:pt>
                <c:pt idx="1052">
                  <c:v>0.101135</c:v>
                </c:pt>
                <c:pt idx="1053">
                  <c:v>0.10234699999999999</c:v>
                </c:pt>
                <c:pt idx="1054">
                  <c:v>0.103796</c:v>
                </c:pt>
                <c:pt idx="1055">
                  <c:v>0.105319</c:v>
                </c:pt>
                <c:pt idx="1056">
                  <c:v>0.106762</c:v>
                </c:pt>
                <c:pt idx="1057">
                  <c:v>0.108138</c:v>
                </c:pt>
                <c:pt idx="1058">
                  <c:v>0.10968700000000001</c:v>
                </c:pt>
                <c:pt idx="1059">
                  <c:v>0.11169999999999999</c:v>
                </c:pt>
                <c:pt idx="1060">
                  <c:v>0.11425299999999999</c:v>
                </c:pt>
                <c:pt idx="1061">
                  <c:v>0.117135</c:v>
                </c:pt>
                <c:pt idx="1062">
                  <c:v>0.12006699999999999</c:v>
                </c:pt>
                <c:pt idx="1063">
                  <c:v>0.122928</c:v>
                </c:pt>
                <c:pt idx="1064">
                  <c:v>0.12574199999999999</c:v>
                </c:pt>
                <c:pt idx="1065">
                  <c:v>0.128522</c:v>
                </c:pt>
                <c:pt idx="1066">
                  <c:v>0.131243</c:v>
                </c:pt>
                <c:pt idx="1067">
                  <c:v>0.13397200000000001</c:v>
                </c:pt>
                <c:pt idx="1068">
                  <c:v>0.136882</c:v>
                </c:pt>
                <c:pt idx="1069">
                  <c:v>0.14010800000000001</c:v>
                </c:pt>
                <c:pt idx="1070">
                  <c:v>0.14361599999999999</c:v>
                </c:pt>
                <c:pt idx="1071">
                  <c:v>0.147256</c:v>
                </c:pt>
                <c:pt idx="1072">
                  <c:v>0.15092700000000001</c:v>
                </c:pt>
                <c:pt idx="1073">
                  <c:v>0.15468399999999999</c:v>
                </c:pt>
                <c:pt idx="1074">
                  <c:v>0.158669</c:v>
                </c:pt>
                <c:pt idx="1075">
                  <c:v>0.16292400000000001</c:v>
                </c:pt>
                <c:pt idx="1076">
                  <c:v>0.16733500000000001</c:v>
                </c:pt>
                <c:pt idx="1077">
                  <c:v>0.17178299999999999</c:v>
                </c:pt>
                <c:pt idx="1078">
                  <c:v>0.17627000000000001</c:v>
                </c:pt>
                <c:pt idx="1079">
                  <c:v>0.18085599999999999</c:v>
                </c:pt>
                <c:pt idx="1080">
                  <c:v>0.185558</c:v>
                </c:pt>
                <c:pt idx="1081">
                  <c:v>0.19037299999999999</c:v>
                </c:pt>
                <c:pt idx="1082">
                  <c:v>0.1953</c:v>
                </c:pt>
                <c:pt idx="1083">
                  <c:v>0.20027</c:v>
                </c:pt>
                <c:pt idx="1084">
                  <c:v>0.205096</c:v>
                </c:pt>
                <c:pt idx="1085">
                  <c:v>0.20958499999999999</c:v>
                </c:pt>
                <c:pt idx="1086">
                  <c:v>0.213647</c:v>
                </c:pt>
                <c:pt idx="1087">
                  <c:v>0.21729999999999999</c:v>
                </c:pt>
                <c:pt idx="1088">
                  <c:v>0.22059599999999999</c:v>
                </c:pt>
                <c:pt idx="1089">
                  <c:v>0.223605</c:v>
                </c:pt>
                <c:pt idx="1090">
                  <c:v>0.22639899999999999</c:v>
                </c:pt>
                <c:pt idx="1091">
                  <c:v>0.22902</c:v>
                </c:pt>
                <c:pt idx="1092">
                  <c:v>0.231437</c:v>
                </c:pt>
                <c:pt idx="1093">
                  <c:v>0.233546</c:v>
                </c:pt>
                <c:pt idx="1094">
                  <c:v>0.23521400000000001</c:v>
                </c:pt>
                <c:pt idx="1095">
                  <c:v>0.236349</c:v>
                </c:pt>
                <c:pt idx="1096">
                  <c:v>0.23696400000000001</c:v>
                </c:pt>
                <c:pt idx="1097">
                  <c:v>0.237153</c:v>
                </c:pt>
                <c:pt idx="1098">
                  <c:v>0.23698</c:v>
                </c:pt>
                <c:pt idx="1099">
                  <c:v>0.23646600000000001</c:v>
                </c:pt>
                <c:pt idx="1100">
                  <c:v>0.23568800000000001</c:v>
                </c:pt>
                <c:pt idx="1101">
                  <c:v>0.23479</c:v>
                </c:pt>
                <c:pt idx="1102">
                  <c:v>0.233843</c:v>
                </c:pt>
                <c:pt idx="1103">
                  <c:v>0.23275999999999999</c:v>
                </c:pt>
                <c:pt idx="1104">
                  <c:v>0.231404</c:v>
                </c:pt>
                <c:pt idx="1105">
                  <c:v>0.229745</c:v>
                </c:pt>
                <c:pt idx="1106">
                  <c:v>0.22786000000000001</c:v>
                </c:pt>
                <c:pt idx="1107">
                  <c:v>0.225803</c:v>
                </c:pt>
                <c:pt idx="1108">
                  <c:v>0.22351599999999999</c:v>
                </c:pt>
                <c:pt idx="1109">
                  <c:v>0.22090099999999999</c:v>
                </c:pt>
                <c:pt idx="1110">
                  <c:v>0.21795100000000001</c:v>
                </c:pt>
                <c:pt idx="1111">
                  <c:v>0.21478900000000001</c:v>
                </c:pt>
                <c:pt idx="1112">
                  <c:v>0.21157500000000001</c:v>
                </c:pt>
                <c:pt idx="1113">
                  <c:v>0.20837900000000001</c:v>
                </c:pt>
                <c:pt idx="1114">
                  <c:v>0.20516400000000001</c:v>
                </c:pt>
                <c:pt idx="1115">
                  <c:v>0.201873</c:v>
                </c:pt>
                <c:pt idx="1116">
                  <c:v>0.19853999999999999</c:v>
                </c:pt>
                <c:pt idx="1117">
                  <c:v>0.19526399999999999</c:v>
                </c:pt>
                <c:pt idx="1118">
                  <c:v>0.19214600000000001</c:v>
                </c:pt>
                <c:pt idx="1119">
                  <c:v>0.18926699999999999</c:v>
                </c:pt>
                <c:pt idx="1120">
                  <c:v>0.18667500000000001</c:v>
                </c:pt>
                <c:pt idx="1121">
                  <c:v>0.18431400000000001</c:v>
                </c:pt>
                <c:pt idx="1122">
                  <c:v>0.182056</c:v>
                </c:pt>
                <c:pt idx="1123">
                  <c:v>0.179836</c:v>
                </c:pt>
                <c:pt idx="1124">
                  <c:v>0.17771899999999999</c:v>
                </c:pt>
                <c:pt idx="1125">
                  <c:v>0.17580899999999999</c:v>
                </c:pt>
                <c:pt idx="1126">
                  <c:v>0.174153</c:v>
                </c:pt>
                <c:pt idx="1127">
                  <c:v>0.17272899999999999</c:v>
                </c:pt>
                <c:pt idx="1128">
                  <c:v>0.17149500000000001</c:v>
                </c:pt>
                <c:pt idx="1129">
                  <c:v>0.170434</c:v>
                </c:pt>
                <c:pt idx="1130">
                  <c:v>0.169543</c:v>
                </c:pt>
                <c:pt idx="1131">
                  <c:v>0.16878399999999999</c:v>
                </c:pt>
                <c:pt idx="1132">
                  <c:v>0.1681</c:v>
                </c:pt>
                <c:pt idx="1133">
                  <c:v>0.16747400000000001</c:v>
                </c:pt>
                <c:pt idx="1134">
                  <c:v>0.16691400000000001</c:v>
                </c:pt>
                <c:pt idx="1135">
                  <c:v>0.166381</c:v>
                </c:pt>
                <c:pt idx="1136">
                  <c:v>0.16578699999999999</c:v>
                </c:pt>
                <c:pt idx="1137">
                  <c:v>0.165079</c:v>
                </c:pt>
                <c:pt idx="1138">
                  <c:v>0.164299</c:v>
                </c:pt>
                <c:pt idx="1139">
                  <c:v>0.16358200000000001</c:v>
                </c:pt>
                <c:pt idx="1140">
                  <c:v>0.163048</c:v>
                </c:pt>
                <c:pt idx="1141">
                  <c:v>0.162691</c:v>
                </c:pt>
                <c:pt idx="1142">
                  <c:v>0.16237599999999999</c:v>
                </c:pt>
                <c:pt idx="1143">
                  <c:v>0.16194500000000001</c:v>
                </c:pt>
                <c:pt idx="1144">
                  <c:v>0.16128899999999999</c:v>
                </c:pt>
                <c:pt idx="1145">
                  <c:v>0.16036600000000001</c:v>
                </c:pt>
                <c:pt idx="1146">
                  <c:v>0.15922500000000001</c:v>
                </c:pt>
                <c:pt idx="1147">
                  <c:v>0.157996</c:v>
                </c:pt>
                <c:pt idx="1148">
                  <c:v>0.156807</c:v>
                </c:pt>
                <c:pt idx="1149">
                  <c:v>0.155718</c:v>
                </c:pt>
                <c:pt idx="1150">
                  <c:v>0.154723</c:v>
                </c:pt>
                <c:pt idx="1151">
                  <c:v>0.15381400000000001</c:v>
                </c:pt>
                <c:pt idx="1152">
                  <c:v>0.15301999999999999</c:v>
                </c:pt>
                <c:pt idx="1153">
                  <c:v>0.15237500000000001</c:v>
                </c:pt>
                <c:pt idx="1154">
                  <c:v>0.151834</c:v>
                </c:pt>
                <c:pt idx="1155">
                  <c:v>0.15130299999999999</c:v>
                </c:pt>
                <c:pt idx="1156">
                  <c:v>0.150753</c:v>
                </c:pt>
                <c:pt idx="1157">
                  <c:v>0.150225</c:v>
                </c:pt>
                <c:pt idx="1158">
                  <c:v>0.14971000000000001</c:v>
                </c:pt>
                <c:pt idx="1159">
                  <c:v>0.14915500000000001</c:v>
                </c:pt>
                <c:pt idx="1160">
                  <c:v>0.148558</c:v>
                </c:pt>
                <c:pt idx="1161">
                  <c:v>0.147978</c:v>
                </c:pt>
                <c:pt idx="1162">
                  <c:v>0.14743100000000001</c:v>
                </c:pt>
                <c:pt idx="1163">
                  <c:v>0.146843</c:v>
                </c:pt>
                <c:pt idx="1164">
                  <c:v>0.146119</c:v>
                </c:pt>
                <c:pt idx="1165">
                  <c:v>0.145237</c:v>
                </c:pt>
                <c:pt idx="1166">
                  <c:v>0.14424699999999999</c:v>
                </c:pt>
                <c:pt idx="1167">
                  <c:v>0.143205</c:v>
                </c:pt>
                <c:pt idx="1168">
                  <c:v>0.142122</c:v>
                </c:pt>
                <c:pt idx="1169">
                  <c:v>0.14099400000000001</c:v>
                </c:pt>
                <c:pt idx="1170">
                  <c:v>0.13985500000000001</c:v>
                </c:pt>
                <c:pt idx="1171">
                  <c:v>0.138765</c:v>
                </c:pt>
                <c:pt idx="1172">
                  <c:v>0.13775599999999999</c:v>
                </c:pt>
                <c:pt idx="1173">
                  <c:v>0.13681099999999999</c:v>
                </c:pt>
                <c:pt idx="1174">
                  <c:v>0.13586999999999999</c:v>
                </c:pt>
                <c:pt idx="1175">
                  <c:v>0.13487499999999999</c:v>
                </c:pt>
                <c:pt idx="1176">
                  <c:v>0.13380900000000001</c:v>
                </c:pt>
                <c:pt idx="1177">
                  <c:v>0.13267699999999999</c:v>
                </c:pt>
                <c:pt idx="1178">
                  <c:v>0.131463</c:v>
                </c:pt>
                <c:pt idx="1179">
                  <c:v>0.13017100000000001</c:v>
                </c:pt>
                <c:pt idx="1180">
                  <c:v>0.12890599999999999</c:v>
                </c:pt>
                <c:pt idx="1181">
                  <c:v>0.12782499999999999</c:v>
                </c:pt>
                <c:pt idx="1182">
                  <c:v>0.127028</c:v>
                </c:pt>
                <c:pt idx="1183">
                  <c:v>0.12649099999999999</c:v>
                </c:pt>
                <c:pt idx="1184">
                  <c:v>0.126108</c:v>
                </c:pt>
                <c:pt idx="1185">
                  <c:v>0.12576699999999999</c:v>
                </c:pt>
                <c:pt idx="1186">
                  <c:v>0.12542400000000001</c:v>
                </c:pt>
                <c:pt idx="1187">
                  <c:v>0.12514700000000001</c:v>
                </c:pt>
                <c:pt idx="1188">
                  <c:v>0.12506700000000001</c:v>
                </c:pt>
                <c:pt idx="1189">
                  <c:v>0.12526499999999999</c:v>
                </c:pt>
                <c:pt idx="1190">
                  <c:v>0.125698</c:v>
                </c:pt>
                <c:pt idx="1191">
                  <c:v>0.126197</c:v>
                </c:pt>
                <c:pt idx="1192">
                  <c:v>0.12656600000000001</c:v>
                </c:pt>
                <c:pt idx="1193">
                  <c:v>0.126692</c:v>
                </c:pt>
                <c:pt idx="1194">
                  <c:v>0.12656899999999999</c:v>
                </c:pt>
                <c:pt idx="1195">
                  <c:v>0.12621499999999999</c:v>
                </c:pt>
                <c:pt idx="1196">
                  <c:v>0.12559999999999999</c:v>
                </c:pt>
                <c:pt idx="1197">
                  <c:v>0.124623</c:v>
                </c:pt>
                <c:pt idx="1198">
                  <c:v>0.12317400000000001</c:v>
                </c:pt>
                <c:pt idx="1199">
                  <c:v>0.12121700000000001</c:v>
                </c:pt>
                <c:pt idx="1200">
                  <c:v>0.118801</c:v>
                </c:pt>
                <c:pt idx="1201">
                  <c:v>0.115979</c:v>
                </c:pt>
                <c:pt idx="1202">
                  <c:v>0.112756</c:v>
                </c:pt>
                <c:pt idx="1203">
                  <c:v>0.109178</c:v>
                </c:pt>
                <c:pt idx="1204">
                  <c:v>0.10539</c:v>
                </c:pt>
                <c:pt idx="1205">
                  <c:v>0.101549</c:v>
                </c:pt>
                <c:pt idx="1206">
                  <c:v>9.7714999999999996E-2</c:v>
                </c:pt>
                <c:pt idx="1207">
                  <c:v>9.3854000000000007E-2</c:v>
                </c:pt>
                <c:pt idx="1208">
                  <c:v>8.9922000000000002E-2</c:v>
                </c:pt>
                <c:pt idx="1209">
                  <c:v>8.5952000000000001E-2</c:v>
                </c:pt>
                <c:pt idx="1210">
                  <c:v>8.2073999999999994E-2</c:v>
                </c:pt>
                <c:pt idx="1211">
                  <c:v>7.8411999999999996E-2</c:v>
                </c:pt>
                <c:pt idx="1212">
                  <c:v>7.4981000000000006E-2</c:v>
                </c:pt>
                <c:pt idx="1213">
                  <c:v>7.1705000000000005E-2</c:v>
                </c:pt>
                <c:pt idx="1214">
                  <c:v>6.8531999999999996E-2</c:v>
                </c:pt>
                <c:pt idx="1215">
                  <c:v>6.5484000000000001E-2</c:v>
                </c:pt>
                <c:pt idx="1216">
                  <c:v>6.2607999999999997E-2</c:v>
                </c:pt>
                <c:pt idx="1217">
                  <c:v>5.9915999999999997E-2</c:v>
                </c:pt>
                <c:pt idx="1218">
                  <c:v>5.7381000000000001E-2</c:v>
                </c:pt>
                <c:pt idx="1219">
                  <c:v>5.4982000000000003E-2</c:v>
                </c:pt>
                <c:pt idx="1220">
                  <c:v>5.2706999999999997E-2</c:v>
                </c:pt>
                <c:pt idx="1221">
                  <c:v>5.0531E-2</c:v>
                </c:pt>
                <c:pt idx="1222">
                  <c:v>4.8441999999999999E-2</c:v>
                </c:pt>
                <c:pt idx="1223">
                  <c:v>4.6482000000000002E-2</c:v>
                </c:pt>
                <c:pt idx="1224">
                  <c:v>4.4714999999999998E-2</c:v>
                </c:pt>
                <c:pt idx="1225">
                  <c:v>4.3150000000000001E-2</c:v>
                </c:pt>
                <c:pt idx="1226">
                  <c:v>4.1737000000000003E-2</c:v>
                </c:pt>
                <c:pt idx="1227">
                  <c:v>4.0409E-2</c:v>
                </c:pt>
                <c:pt idx="1228">
                  <c:v>3.9107000000000003E-2</c:v>
                </c:pt>
                <c:pt idx="1229">
                  <c:v>3.7795000000000002E-2</c:v>
                </c:pt>
                <c:pt idx="1230">
                  <c:v>3.6485999999999998E-2</c:v>
                </c:pt>
                <c:pt idx="1231">
                  <c:v>3.5201000000000003E-2</c:v>
                </c:pt>
                <c:pt idx="1232">
                  <c:v>3.3896000000000003E-2</c:v>
                </c:pt>
                <c:pt idx="1233">
                  <c:v>3.252E-2</c:v>
                </c:pt>
                <c:pt idx="1234">
                  <c:v>3.1113999999999999E-2</c:v>
                </c:pt>
                <c:pt idx="1235">
                  <c:v>2.9781999999999999E-2</c:v>
                </c:pt>
                <c:pt idx="1236">
                  <c:v>2.8580999999999999E-2</c:v>
                </c:pt>
                <c:pt idx="1237">
                  <c:v>2.7512000000000002E-2</c:v>
                </c:pt>
                <c:pt idx="1238">
                  <c:v>2.6587E-2</c:v>
                </c:pt>
                <c:pt idx="1239">
                  <c:v>2.5788999999999999E-2</c:v>
                </c:pt>
                <c:pt idx="1240">
                  <c:v>2.5002E-2</c:v>
                </c:pt>
                <c:pt idx="1241">
                  <c:v>2.4083E-2</c:v>
                </c:pt>
                <c:pt idx="1242">
                  <c:v>2.3014E-2</c:v>
                </c:pt>
                <c:pt idx="1243">
                  <c:v>2.1899999999999999E-2</c:v>
                </c:pt>
                <c:pt idx="1244">
                  <c:v>2.0847000000000001E-2</c:v>
                </c:pt>
                <c:pt idx="1245">
                  <c:v>1.9900000000000001E-2</c:v>
                </c:pt>
                <c:pt idx="1246">
                  <c:v>1.9073E-2</c:v>
                </c:pt>
                <c:pt idx="1247">
                  <c:v>1.8353999999999999E-2</c:v>
                </c:pt>
                <c:pt idx="1248">
                  <c:v>1.7659000000000001E-2</c:v>
                </c:pt>
                <c:pt idx="1249">
                  <c:v>1.6886000000000002E-2</c:v>
                </c:pt>
                <c:pt idx="1250">
                  <c:v>1.6004000000000001E-2</c:v>
                </c:pt>
                <c:pt idx="1251">
                  <c:v>1.507E-2</c:v>
                </c:pt>
                <c:pt idx="1252">
                  <c:v>1.4138E-2</c:v>
                </c:pt>
                <c:pt idx="1253">
                  <c:v>1.3209E-2</c:v>
                </c:pt>
                <c:pt idx="1254">
                  <c:v>1.227E-2</c:v>
                </c:pt>
                <c:pt idx="1255">
                  <c:v>1.1329000000000001E-2</c:v>
                </c:pt>
                <c:pt idx="1256">
                  <c:v>1.0414E-2</c:v>
                </c:pt>
                <c:pt idx="1257">
                  <c:v>9.5569999999999995E-3</c:v>
                </c:pt>
                <c:pt idx="1258">
                  <c:v>8.7760000000000008E-3</c:v>
                </c:pt>
                <c:pt idx="1259">
                  <c:v>8.0180000000000008E-3</c:v>
                </c:pt>
                <c:pt idx="1260">
                  <c:v>7.182E-3</c:v>
                </c:pt>
                <c:pt idx="1261">
                  <c:v>6.2459999999999998E-3</c:v>
                </c:pt>
                <c:pt idx="1262">
                  <c:v>5.3119999999999999E-3</c:v>
                </c:pt>
                <c:pt idx="1263">
                  <c:v>4.4609999999999997E-3</c:v>
                </c:pt>
                <c:pt idx="1264">
                  <c:v>3.6610000000000002E-3</c:v>
                </c:pt>
                <c:pt idx="1265">
                  <c:v>2.8839999999999998E-3</c:v>
                </c:pt>
                <c:pt idx="1266">
                  <c:v>2.2269999999999998E-3</c:v>
                </c:pt>
                <c:pt idx="1267">
                  <c:v>1.815E-3</c:v>
                </c:pt>
                <c:pt idx="1268">
                  <c:v>1.6440000000000001E-3</c:v>
                </c:pt>
                <c:pt idx="1269">
                  <c:v>1.565E-3</c:v>
                </c:pt>
                <c:pt idx="1270">
                  <c:v>1.4189999999999999E-3</c:v>
                </c:pt>
                <c:pt idx="1271">
                  <c:v>1.1440000000000001E-3</c:v>
                </c:pt>
                <c:pt idx="1272">
                  <c:v>1.253E-3</c:v>
                </c:pt>
                <c:pt idx="1273">
                  <c:v>1.364E-3</c:v>
                </c:pt>
                <c:pt idx="1274">
                  <c:v>1.4760000000000001E-3</c:v>
                </c:pt>
                <c:pt idx="1275">
                  <c:v>1.5900000000000001E-3</c:v>
                </c:pt>
                <c:pt idx="1276">
                  <c:v>1.7049999999999999E-3</c:v>
                </c:pt>
                <c:pt idx="1277">
                  <c:v>1.8220000000000001E-3</c:v>
                </c:pt>
                <c:pt idx="1278">
                  <c:v>1.9400000000000001E-3</c:v>
                </c:pt>
                <c:pt idx="1279">
                  <c:v>2.0600000000000002E-3</c:v>
                </c:pt>
                <c:pt idx="1280">
                  <c:v>2.1810000000000002E-3</c:v>
                </c:pt>
                <c:pt idx="1281">
                  <c:v>2.3029999999999999E-3</c:v>
                </c:pt>
                <c:pt idx="1282">
                  <c:v>2.428E-3</c:v>
                </c:pt>
                <c:pt idx="1283">
                  <c:v>2.5530000000000001E-3</c:v>
                </c:pt>
                <c:pt idx="1284">
                  <c:v>2.6800000000000001E-3</c:v>
                </c:pt>
                <c:pt idx="1285">
                  <c:v>2.8089999999999999E-3</c:v>
                </c:pt>
                <c:pt idx="1286">
                  <c:v>2.9390000000000002E-3</c:v>
                </c:pt>
                <c:pt idx="1287">
                  <c:v>3.0140000000000002E-3</c:v>
                </c:pt>
                <c:pt idx="1288">
                  <c:v>3.0899999999999999E-3</c:v>
                </c:pt>
                <c:pt idx="1289">
                  <c:v>3.1679999999999998E-3</c:v>
                </c:pt>
                <c:pt idx="1290">
                  <c:v>3.2469999999999999E-3</c:v>
                </c:pt>
                <c:pt idx="1291">
                  <c:v>3.3279999999999998E-3</c:v>
                </c:pt>
                <c:pt idx="1292">
                  <c:v>3.2680000000000001E-3</c:v>
                </c:pt>
                <c:pt idx="1293">
                  <c:v>3.2100000000000002E-3</c:v>
                </c:pt>
                <c:pt idx="1294">
                  <c:v>3.153E-3</c:v>
                </c:pt>
                <c:pt idx="1295">
                  <c:v>3.0980000000000001E-3</c:v>
                </c:pt>
                <c:pt idx="1296">
                  <c:v>3.0439999999999998E-3</c:v>
                </c:pt>
                <c:pt idx="1297">
                  <c:v>2.9919999999999999E-3</c:v>
                </c:pt>
                <c:pt idx="1298">
                  <c:v>2.941E-3</c:v>
                </c:pt>
                <c:pt idx="1299">
                  <c:v>2.892E-3</c:v>
                </c:pt>
                <c:pt idx="1300">
                  <c:v>2.8440000000000002E-3</c:v>
                </c:pt>
                <c:pt idx="1301">
                  <c:v>2.7980000000000001E-3</c:v>
                </c:pt>
                <c:pt idx="1302">
                  <c:v>2.7529999999999998E-3</c:v>
                </c:pt>
                <c:pt idx="1303">
                  <c:v>2.709E-3</c:v>
                </c:pt>
                <c:pt idx="1304">
                  <c:v>2.6679999999999998E-3</c:v>
                </c:pt>
                <c:pt idx="1305">
                  <c:v>2.627E-3</c:v>
                </c:pt>
                <c:pt idx="1306">
                  <c:v>2.588E-3</c:v>
                </c:pt>
                <c:pt idx="1307">
                  <c:v>2.5509999999999999E-3</c:v>
                </c:pt>
                <c:pt idx="1308">
                  <c:v>2.5140000000000002E-3</c:v>
                </c:pt>
                <c:pt idx="1309">
                  <c:v>2.48E-3</c:v>
                </c:pt>
                <c:pt idx="1310">
                  <c:v>2.447E-3</c:v>
                </c:pt>
                <c:pt idx="1311">
                  <c:v>2.415E-3</c:v>
                </c:pt>
                <c:pt idx="1312">
                  <c:v>2.385E-3</c:v>
                </c:pt>
                <c:pt idx="1313">
                  <c:v>2.356E-3</c:v>
                </c:pt>
                <c:pt idx="1314">
                  <c:v>2.3289999999999999E-3</c:v>
                </c:pt>
                <c:pt idx="1315">
                  <c:v>2.3040000000000001E-3</c:v>
                </c:pt>
                <c:pt idx="1316">
                  <c:v>2.2790000000000002E-3</c:v>
                </c:pt>
                <c:pt idx="1317">
                  <c:v>2.2569999999999999E-3</c:v>
                </c:pt>
                <c:pt idx="1318">
                  <c:v>2.235E-3</c:v>
                </c:pt>
                <c:pt idx="1319">
                  <c:v>2.2160000000000001E-3</c:v>
                </c:pt>
                <c:pt idx="1320">
                  <c:v>2.1970000000000002E-3</c:v>
                </c:pt>
                <c:pt idx="1321">
                  <c:v>2.1800000000000001E-3</c:v>
                </c:pt>
                <c:pt idx="1322">
                  <c:v>2.1649999999999998E-3</c:v>
                </c:pt>
                <c:pt idx="1323">
                  <c:v>2.1510000000000001E-3</c:v>
                </c:pt>
                <c:pt idx="1324">
                  <c:v>2.1389999999999998E-3</c:v>
                </c:pt>
                <c:pt idx="1325">
                  <c:v>2.1280000000000001E-3</c:v>
                </c:pt>
                <c:pt idx="1326">
                  <c:v>2.1180000000000001E-3</c:v>
                </c:pt>
                <c:pt idx="1327">
                  <c:v>2.1099999999999999E-3</c:v>
                </c:pt>
                <c:pt idx="1328">
                  <c:v>2.104E-3</c:v>
                </c:pt>
                <c:pt idx="1329">
                  <c:v>2.0990000000000002E-3</c:v>
                </c:pt>
                <c:pt idx="1330">
                  <c:v>2.0950000000000001E-3</c:v>
                </c:pt>
                <c:pt idx="1331">
                  <c:v>2.0929999999999998E-3</c:v>
                </c:pt>
                <c:pt idx="1332">
                  <c:v>2.0920000000000001E-3</c:v>
                </c:pt>
                <c:pt idx="1333">
                  <c:v>2.0929999999999998E-3</c:v>
                </c:pt>
                <c:pt idx="1334">
                  <c:v>2.0960000000000002E-3</c:v>
                </c:pt>
                <c:pt idx="1335">
                  <c:v>2.0990000000000002E-3</c:v>
                </c:pt>
                <c:pt idx="1336">
                  <c:v>2.1050000000000001E-3</c:v>
                </c:pt>
                <c:pt idx="1337">
                  <c:v>2.1120000000000002E-3</c:v>
                </c:pt>
                <c:pt idx="1338">
                  <c:v>2.1199999999999999E-3</c:v>
                </c:pt>
                <c:pt idx="1339">
                  <c:v>2.1289999999999998E-3</c:v>
                </c:pt>
                <c:pt idx="1340">
                  <c:v>2.1410000000000001E-3</c:v>
                </c:pt>
                <c:pt idx="1341">
                  <c:v>2.153E-3</c:v>
                </c:pt>
                <c:pt idx="1342">
                  <c:v>2.1679999999999998E-3</c:v>
                </c:pt>
                <c:pt idx="1343">
                  <c:v>2.183E-3</c:v>
                </c:pt>
                <c:pt idx="1344">
                  <c:v>2.2000000000000001E-3</c:v>
                </c:pt>
                <c:pt idx="1345">
                  <c:v>2.2190000000000001E-3</c:v>
                </c:pt>
                <c:pt idx="1346">
                  <c:v>2.2390000000000001E-3</c:v>
                </c:pt>
                <c:pt idx="1347">
                  <c:v>2.2599999999999999E-3</c:v>
                </c:pt>
                <c:pt idx="1348">
                  <c:v>2.2829999999999999E-3</c:v>
                </c:pt>
                <c:pt idx="1349">
                  <c:v>2.3080000000000002E-3</c:v>
                </c:pt>
                <c:pt idx="1350">
                  <c:v>2.3340000000000001E-3</c:v>
                </c:pt>
                <c:pt idx="1351">
                  <c:v>2.3609999999999998E-3</c:v>
                </c:pt>
                <c:pt idx="1352">
                  <c:v>2.3900000000000002E-3</c:v>
                </c:pt>
                <c:pt idx="1353">
                  <c:v>2.421E-3</c:v>
                </c:pt>
                <c:pt idx="1354">
                  <c:v>2.4529999999999999E-3</c:v>
                </c:pt>
                <c:pt idx="1355">
                  <c:v>2.4859999999999999E-3</c:v>
                </c:pt>
                <c:pt idx="1356">
                  <c:v>2.5209999999999998E-3</c:v>
                </c:pt>
                <c:pt idx="1357">
                  <c:v>2.5569999999999998E-3</c:v>
                </c:pt>
                <c:pt idx="1358">
                  <c:v>2.5950000000000001E-3</c:v>
                </c:pt>
                <c:pt idx="1359">
                  <c:v>2.6340000000000001E-3</c:v>
                </c:pt>
                <c:pt idx="1360">
                  <c:v>2.5850000000000001E-3</c:v>
                </c:pt>
                <c:pt idx="1361">
                  <c:v>2.5370000000000002E-3</c:v>
                </c:pt>
                <c:pt idx="1362">
                  <c:v>2.49E-3</c:v>
                </c:pt>
                <c:pt idx="1363">
                  <c:v>2.4450000000000001E-3</c:v>
                </c:pt>
                <c:pt idx="1364">
                  <c:v>2.4020000000000001E-3</c:v>
                </c:pt>
                <c:pt idx="1365">
                  <c:v>2.359E-3</c:v>
                </c:pt>
                <c:pt idx="1366">
                  <c:v>2.3189999999999999E-3</c:v>
                </c:pt>
                <c:pt idx="1367">
                  <c:v>2.2799999999999999E-3</c:v>
                </c:pt>
                <c:pt idx="1368">
                  <c:v>2.2420000000000001E-3</c:v>
                </c:pt>
                <c:pt idx="1369">
                  <c:v>2.2060000000000001E-3</c:v>
                </c:pt>
                <c:pt idx="1370">
                  <c:v>2.1710000000000002E-3</c:v>
                </c:pt>
                <c:pt idx="1371">
                  <c:v>2.1380000000000001E-3</c:v>
                </c:pt>
                <c:pt idx="1372">
                  <c:v>2.1059999999999998E-3</c:v>
                </c:pt>
                <c:pt idx="1373">
                  <c:v>2.0760000000000002E-3</c:v>
                </c:pt>
                <c:pt idx="1374">
                  <c:v>2.0470000000000002E-3</c:v>
                </c:pt>
                <c:pt idx="1375">
                  <c:v>2.0200000000000001E-3</c:v>
                </c:pt>
                <c:pt idx="1376">
                  <c:v>1.9940000000000001E-3</c:v>
                </c:pt>
                <c:pt idx="1377">
                  <c:v>1.97E-3</c:v>
                </c:pt>
                <c:pt idx="1378">
                  <c:v>1.9469999999999999E-3</c:v>
                </c:pt>
                <c:pt idx="1379">
                  <c:v>1.9250000000000001E-3</c:v>
                </c:pt>
                <c:pt idx="1380">
                  <c:v>1.905E-3</c:v>
                </c:pt>
                <c:pt idx="1381">
                  <c:v>1.887E-3</c:v>
                </c:pt>
                <c:pt idx="1382">
                  <c:v>1.8699999999999999E-3</c:v>
                </c:pt>
                <c:pt idx="1383">
                  <c:v>1.8550000000000001E-3</c:v>
                </c:pt>
                <c:pt idx="1384">
                  <c:v>1.841E-3</c:v>
                </c:pt>
                <c:pt idx="1385">
                  <c:v>1.828E-3</c:v>
                </c:pt>
                <c:pt idx="1386">
                  <c:v>1.817E-3</c:v>
                </c:pt>
                <c:pt idx="1387">
                  <c:v>1.807E-3</c:v>
                </c:pt>
                <c:pt idx="1388">
                  <c:v>1.799E-3</c:v>
                </c:pt>
                <c:pt idx="1389">
                  <c:v>1.7930000000000001E-3</c:v>
                </c:pt>
                <c:pt idx="1390">
                  <c:v>1.787E-3</c:v>
                </c:pt>
                <c:pt idx="1391">
                  <c:v>1.784E-3</c:v>
                </c:pt>
                <c:pt idx="1392">
                  <c:v>1.781E-3</c:v>
                </c:pt>
                <c:pt idx="1393">
                  <c:v>1.781E-3</c:v>
                </c:pt>
                <c:pt idx="1394">
                  <c:v>1.781E-3</c:v>
                </c:pt>
                <c:pt idx="1395">
                  <c:v>1.784E-3</c:v>
                </c:pt>
                <c:pt idx="1396">
                  <c:v>1.787E-3</c:v>
                </c:pt>
                <c:pt idx="1397">
                  <c:v>1.7930000000000001E-3</c:v>
                </c:pt>
                <c:pt idx="1398">
                  <c:v>1.799E-3</c:v>
                </c:pt>
                <c:pt idx="1399">
                  <c:v>1.807E-3</c:v>
                </c:pt>
                <c:pt idx="1400">
                  <c:v>1.817E-3</c:v>
                </c:pt>
                <c:pt idx="1401">
                  <c:v>1.828E-3</c:v>
                </c:pt>
                <c:pt idx="1402">
                  <c:v>1.841E-3</c:v>
                </c:pt>
                <c:pt idx="1403">
                  <c:v>1.8550000000000001E-3</c:v>
                </c:pt>
                <c:pt idx="1404">
                  <c:v>1.8699999999999999E-3</c:v>
                </c:pt>
                <c:pt idx="1405">
                  <c:v>1.887E-3</c:v>
                </c:pt>
                <c:pt idx="1406">
                  <c:v>1.905E-3</c:v>
                </c:pt>
                <c:pt idx="1407">
                  <c:v>1.9250000000000001E-3</c:v>
                </c:pt>
                <c:pt idx="1408">
                  <c:v>1.9469999999999999E-3</c:v>
                </c:pt>
                <c:pt idx="1409">
                  <c:v>1.97E-3</c:v>
                </c:pt>
                <c:pt idx="1410">
                  <c:v>1.9940000000000001E-3</c:v>
                </c:pt>
                <c:pt idx="1411">
                  <c:v>2.0200000000000001E-3</c:v>
                </c:pt>
                <c:pt idx="1412">
                  <c:v>2.0470000000000002E-3</c:v>
                </c:pt>
                <c:pt idx="1413">
                  <c:v>2.0760000000000002E-3</c:v>
                </c:pt>
                <c:pt idx="1414">
                  <c:v>2.1059999999999998E-3</c:v>
                </c:pt>
                <c:pt idx="1415">
                  <c:v>2.1380000000000001E-3</c:v>
                </c:pt>
                <c:pt idx="1416">
                  <c:v>2.1710000000000002E-3</c:v>
                </c:pt>
                <c:pt idx="1417">
                  <c:v>2.2060000000000001E-3</c:v>
                </c:pt>
                <c:pt idx="1418">
                  <c:v>2.2420000000000001E-3</c:v>
                </c:pt>
                <c:pt idx="1419">
                  <c:v>2.2799999999999999E-3</c:v>
                </c:pt>
                <c:pt idx="1420">
                  <c:v>2.3189999999999999E-3</c:v>
                </c:pt>
                <c:pt idx="1421">
                  <c:v>2.359E-3</c:v>
                </c:pt>
                <c:pt idx="1422">
                  <c:v>2.4020000000000001E-3</c:v>
                </c:pt>
                <c:pt idx="1423">
                  <c:v>2.4450000000000001E-3</c:v>
                </c:pt>
                <c:pt idx="1424">
                  <c:v>2.49E-3</c:v>
                </c:pt>
                <c:pt idx="1425">
                  <c:v>2.5370000000000002E-3</c:v>
                </c:pt>
                <c:pt idx="1426">
                  <c:v>2.5850000000000001E-3</c:v>
                </c:pt>
                <c:pt idx="1427">
                  <c:v>2.6340000000000001E-3</c:v>
                </c:pt>
                <c:pt idx="1428">
                  <c:v>2.5850000000000001E-3</c:v>
                </c:pt>
                <c:pt idx="1429">
                  <c:v>2.5370000000000002E-3</c:v>
                </c:pt>
                <c:pt idx="1430">
                  <c:v>2.49E-3</c:v>
                </c:pt>
                <c:pt idx="1431">
                  <c:v>2.4450000000000001E-3</c:v>
                </c:pt>
                <c:pt idx="1432">
                  <c:v>2.4020000000000001E-3</c:v>
                </c:pt>
                <c:pt idx="1433">
                  <c:v>2.359E-3</c:v>
                </c:pt>
                <c:pt idx="1434">
                  <c:v>2.3189999999999999E-3</c:v>
                </c:pt>
                <c:pt idx="1435">
                  <c:v>2.2799999999999999E-3</c:v>
                </c:pt>
                <c:pt idx="1436">
                  <c:v>2.2420000000000001E-3</c:v>
                </c:pt>
                <c:pt idx="1437">
                  <c:v>2.2060000000000001E-3</c:v>
                </c:pt>
                <c:pt idx="1438">
                  <c:v>2.1710000000000002E-3</c:v>
                </c:pt>
                <c:pt idx="1439">
                  <c:v>2.1380000000000001E-3</c:v>
                </c:pt>
                <c:pt idx="1440">
                  <c:v>2.1059999999999998E-3</c:v>
                </c:pt>
                <c:pt idx="1441">
                  <c:v>2.0760000000000002E-3</c:v>
                </c:pt>
                <c:pt idx="1442">
                  <c:v>2.0470000000000002E-3</c:v>
                </c:pt>
                <c:pt idx="1443">
                  <c:v>2.0200000000000001E-3</c:v>
                </c:pt>
                <c:pt idx="1444">
                  <c:v>1.9940000000000001E-3</c:v>
                </c:pt>
                <c:pt idx="1445">
                  <c:v>1.97E-3</c:v>
                </c:pt>
                <c:pt idx="1446">
                  <c:v>1.9469999999999999E-3</c:v>
                </c:pt>
                <c:pt idx="1447">
                  <c:v>1.9250000000000001E-3</c:v>
                </c:pt>
                <c:pt idx="1448">
                  <c:v>1.905E-3</c:v>
                </c:pt>
                <c:pt idx="1449">
                  <c:v>1.887E-3</c:v>
                </c:pt>
                <c:pt idx="1450">
                  <c:v>1.8699999999999999E-3</c:v>
                </c:pt>
                <c:pt idx="1451">
                  <c:v>1.8550000000000001E-3</c:v>
                </c:pt>
                <c:pt idx="1452">
                  <c:v>1.8400000000000001E-3</c:v>
                </c:pt>
                <c:pt idx="1453">
                  <c:v>1.828E-3</c:v>
                </c:pt>
                <c:pt idx="1454">
                  <c:v>1.817E-3</c:v>
                </c:pt>
                <c:pt idx="1455">
                  <c:v>1.807E-3</c:v>
                </c:pt>
                <c:pt idx="1456">
                  <c:v>1.799E-3</c:v>
                </c:pt>
                <c:pt idx="1457">
                  <c:v>1.7930000000000001E-3</c:v>
                </c:pt>
                <c:pt idx="1458">
                  <c:v>1.787E-3</c:v>
                </c:pt>
                <c:pt idx="1459">
                  <c:v>1.784E-3</c:v>
                </c:pt>
                <c:pt idx="1460">
                  <c:v>1.781E-3</c:v>
                </c:pt>
                <c:pt idx="1461">
                  <c:v>1.781E-3</c:v>
                </c:pt>
                <c:pt idx="1462">
                  <c:v>1.781E-3</c:v>
                </c:pt>
                <c:pt idx="1463">
                  <c:v>1.784E-3</c:v>
                </c:pt>
                <c:pt idx="1464">
                  <c:v>1.787E-3</c:v>
                </c:pt>
                <c:pt idx="1465">
                  <c:v>1.7930000000000001E-3</c:v>
                </c:pt>
                <c:pt idx="1466">
                  <c:v>1.799E-3</c:v>
                </c:pt>
                <c:pt idx="1467">
                  <c:v>1.807E-3</c:v>
                </c:pt>
                <c:pt idx="1468">
                  <c:v>1.817E-3</c:v>
                </c:pt>
                <c:pt idx="1469">
                  <c:v>1.828E-3</c:v>
                </c:pt>
                <c:pt idx="1470">
                  <c:v>1.8400000000000001E-3</c:v>
                </c:pt>
                <c:pt idx="1471">
                  <c:v>1.8550000000000001E-3</c:v>
                </c:pt>
                <c:pt idx="1472">
                  <c:v>1.8699999999999999E-3</c:v>
                </c:pt>
                <c:pt idx="1473">
                  <c:v>1.887E-3</c:v>
                </c:pt>
                <c:pt idx="1474">
                  <c:v>1.905E-3</c:v>
                </c:pt>
                <c:pt idx="1475">
                  <c:v>1.9250000000000001E-3</c:v>
                </c:pt>
                <c:pt idx="1476">
                  <c:v>1.9469999999999999E-3</c:v>
                </c:pt>
                <c:pt idx="1477">
                  <c:v>1.97E-3</c:v>
                </c:pt>
                <c:pt idx="1478">
                  <c:v>1.9940000000000001E-3</c:v>
                </c:pt>
                <c:pt idx="1479">
                  <c:v>2.0200000000000001E-3</c:v>
                </c:pt>
                <c:pt idx="1480">
                  <c:v>2.0470000000000002E-3</c:v>
                </c:pt>
                <c:pt idx="1481">
                  <c:v>2.0760000000000002E-3</c:v>
                </c:pt>
                <c:pt idx="1482">
                  <c:v>2.1059999999999998E-3</c:v>
                </c:pt>
                <c:pt idx="1483">
                  <c:v>2.1380000000000001E-3</c:v>
                </c:pt>
                <c:pt idx="1484">
                  <c:v>2.1710000000000002E-3</c:v>
                </c:pt>
                <c:pt idx="1485">
                  <c:v>2.2060000000000001E-3</c:v>
                </c:pt>
                <c:pt idx="1486">
                  <c:v>2.2420000000000001E-3</c:v>
                </c:pt>
                <c:pt idx="1487">
                  <c:v>2.2799999999999999E-3</c:v>
                </c:pt>
                <c:pt idx="1488">
                  <c:v>2.3189999999999999E-3</c:v>
                </c:pt>
                <c:pt idx="1489">
                  <c:v>2.3600000000000001E-3</c:v>
                </c:pt>
                <c:pt idx="1490">
                  <c:v>2.4020000000000001E-3</c:v>
                </c:pt>
                <c:pt idx="1491">
                  <c:v>2.4450000000000001E-3</c:v>
                </c:pt>
                <c:pt idx="1492">
                  <c:v>2.49E-3</c:v>
                </c:pt>
                <c:pt idx="1493">
                  <c:v>2.5370000000000002E-3</c:v>
                </c:pt>
                <c:pt idx="1494">
                  <c:v>2.5850000000000001E-3</c:v>
                </c:pt>
                <c:pt idx="1495">
                  <c:v>2.6340000000000001E-3</c:v>
                </c:pt>
                <c:pt idx="1496">
                  <c:v>2.5850000000000001E-3</c:v>
                </c:pt>
                <c:pt idx="1497">
                  <c:v>2.5370000000000002E-3</c:v>
                </c:pt>
                <c:pt idx="1498">
                  <c:v>2.49E-3</c:v>
                </c:pt>
                <c:pt idx="1499">
                  <c:v>2.4450000000000001E-3</c:v>
                </c:pt>
                <c:pt idx="1500">
                  <c:v>2.4020000000000001E-3</c:v>
                </c:pt>
                <c:pt idx="1501">
                  <c:v>2.359E-3</c:v>
                </c:pt>
                <c:pt idx="1502">
                  <c:v>2.3189999999999999E-3</c:v>
                </c:pt>
                <c:pt idx="1503">
                  <c:v>2.2799999999999999E-3</c:v>
                </c:pt>
                <c:pt idx="1504">
                  <c:v>2.2420000000000001E-3</c:v>
                </c:pt>
                <c:pt idx="1505">
                  <c:v>2.2060000000000001E-3</c:v>
                </c:pt>
                <c:pt idx="1506">
                  <c:v>2.1710000000000002E-3</c:v>
                </c:pt>
                <c:pt idx="1507">
                  <c:v>2.1380000000000001E-3</c:v>
                </c:pt>
                <c:pt idx="1508">
                  <c:v>2.1059999999999998E-3</c:v>
                </c:pt>
                <c:pt idx="1509">
                  <c:v>2.0760000000000002E-3</c:v>
                </c:pt>
                <c:pt idx="1510">
                  <c:v>2.0470000000000002E-3</c:v>
                </c:pt>
                <c:pt idx="1511">
                  <c:v>2.0200000000000001E-3</c:v>
                </c:pt>
                <c:pt idx="1512">
                  <c:v>1.9940000000000001E-3</c:v>
                </c:pt>
                <c:pt idx="1513">
                  <c:v>1.97E-3</c:v>
                </c:pt>
                <c:pt idx="1514">
                  <c:v>1.9469999999999999E-3</c:v>
                </c:pt>
                <c:pt idx="1515">
                  <c:v>1.9250000000000001E-3</c:v>
                </c:pt>
                <c:pt idx="1516">
                  <c:v>1.9059999999999999E-3</c:v>
                </c:pt>
                <c:pt idx="1517">
                  <c:v>1.887E-3</c:v>
                </c:pt>
                <c:pt idx="1518">
                  <c:v>1.8699999999999999E-3</c:v>
                </c:pt>
                <c:pt idx="1519">
                  <c:v>1.8550000000000001E-3</c:v>
                </c:pt>
                <c:pt idx="1520">
                  <c:v>1.841E-3</c:v>
                </c:pt>
                <c:pt idx="1521">
                  <c:v>1.828E-3</c:v>
                </c:pt>
                <c:pt idx="1522">
                  <c:v>1.817E-3</c:v>
                </c:pt>
                <c:pt idx="1523">
                  <c:v>1.807E-3</c:v>
                </c:pt>
                <c:pt idx="1524">
                  <c:v>1.799E-3</c:v>
                </c:pt>
                <c:pt idx="1525">
                  <c:v>1.7930000000000001E-3</c:v>
                </c:pt>
                <c:pt idx="1526">
                  <c:v>1.787E-3</c:v>
                </c:pt>
                <c:pt idx="1527">
                  <c:v>1.784E-3</c:v>
                </c:pt>
                <c:pt idx="1528">
                  <c:v>1.7819999999999999E-3</c:v>
                </c:pt>
                <c:pt idx="1529">
                  <c:v>1.781E-3</c:v>
                </c:pt>
                <c:pt idx="1530">
                  <c:v>1.7819999999999999E-3</c:v>
                </c:pt>
                <c:pt idx="1531">
                  <c:v>1.784E-3</c:v>
                </c:pt>
                <c:pt idx="1532">
                  <c:v>1.787E-3</c:v>
                </c:pt>
                <c:pt idx="1533">
                  <c:v>1.792E-3</c:v>
                </c:pt>
                <c:pt idx="1534">
                  <c:v>1.799E-3</c:v>
                </c:pt>
                <c:pt idx="1535">
                  <c:v>1.807E-3</c:v>
                </c:pt>
                <c:pt idx="1536">
                  <c:v>1.817E-3</c:v>
                </c:pt>
                <c:pt idx="1537">
                  <c:v>1.828E-3</c:v>
                </c:pt>
                <c:pt idx="1538">
                  <c:v>1.841E-3</c:v>
                </c:pt>
                <c:pt idx="1539">
                  <c:v>1.8550000000000001E-3</c:v>
                </c:pt>
                <c:pt idx="1540">
                  <c:v>1.8699999999999999E-3</c:v>
                </c:pt>
                <c:pt idx="1541">
                  <c:v>1.887E-3</c:v>
                </c:pt>
                <c:pt idx="1542">
                  <c:v>1.905E-3</c:v>
                </c:pt>
                <c:pt idx="1543">
                  <c:v>1.9250000000000001E-3</c:v>
                </c:pt>
                <c:pt idx="1544">
                  <c:v>1.9469999999999999E-3</c:v>
                </c:pt>
                <c:pt idx="1545">
                  <c:v>1.97E-3</c:v>
                </c:pt>
                <c:pt idx="1546">
                  <c:v>1.9940000000000001E-3</c:v>
                </c:pt>
                <c:pt idx="1547">
                  <c:v>2.0200000000000001E-3</c:v>
                </c:pt>
                <c:pt idx="1548">
                  <c:v>2.0470000000000002E-3</c:v>
                </c:pt>
                <c:pt idx="1549">
                  <c:v>2.0760000000000002E-3</c:v>
                </c:pt>
                <c:pt idx="1550">
                  <c:v>2.1059999999999998E-3</c:v>
                </c:pt>
                <c:pt idx="1551">
                  <c:v>2.1380000000000001E-3</c:v>
                </c:pt>
                <c:pt idx="1552">
                  <c:v>2.1710000000000002E-3</c:v>
                </c:pt>
                <c:pt idx="1553">
                  <c:v>2.2060000000000001E-3</c:v>
                </c:pt>
                <c:pt idx="1554">
                  <c:v>2.2420000000000001E-3</c:v>
                </c:pt>
                <c:pt idx="1555">
                  <c:v>2.2799999999999999E-3</c:v>
                </c:pt>
                <c:pt idx="1556">
                  <c:v>2.3189999999999999E-3</c:v>
                </c:pt>
                <c:pt idx="1557">
                  <c:v>2.3600000000000001E-3</c:v>
                </c:pt>
                <c:pt idx="1558">
                  <c:v>2.4020000000000001E-3</c:v>
                </c:pt>
                <c:pt idx="1559">
                  <c:v>2.4450000000000001E-3</c:v>
                </c:pt>
                <c:pt idx="1560">
                  <c:v>2.49E-3</c:v>
                </c:pt>
                <c:pt idx="1561">
                  <c:v>2.5370000000000002E-3</c:v>
                </c:pt>
                <c:pt idx="1562">
                  <c:v>2.5850000000000001E-3</c:v>
                </c:pt>
                <c:pt idx="1563">
                  <c:v>2.6340000000000001E-3</c:v>
                </c:pt>
                <c:pt idx="1564">
                  <c:v>2.5850000000000001E-3</c:v>
                </c:pt>
                <c:pt idx="1565">
                  <c:v>2.5370000000000002E-3</c:v>
                </c:pt>
                <c:pt idx="1566">
                  <c:v>2.49E-3</c:v>
                </c:pt>
                <c:pt idx="1567">
                  <c:v>2.4450000000000001E-3</c:v>
                </c:pt>
                <c:pt idx="1568">
                  <c:v>2.4020000000000001E-3</c:v>
                </c:pt>
                <c:pt idx="1569">
                  <c:v>2.3600000000000001E-3</c:v>
                </c:pt>
                <c:pt idx="1570">
                  <c:v>2.3189999999999999E-3</c:v>
                </c:pt>
                <c:pt idx="1571">
                  <c:v>2.2799999999999999E-3</c:v>
                </c:pt>
                <c:pt idx="1572">
                  <c:v>2.2420000000000001E-3</c:v>
                </c:pt>
                <c:pt idx="1573">
                  <c:v>2.2060000000000001E-3</c:v>
                </c:pt>
                <c:pt idx="1574">
                  <c:v>2.1710000000000002E-3</c:v>
                </c:pt>
                <c:pt idx="1575">
                  <c:v>2.1380000000000001E-3</c:v>
                </c:pt>
                <c:pt idx="1576">
                  <c:v>2.1059999999999998E-3</c:v>
                </c:pt>
                <c:pt idx="1577">
                  <c:v>2.0760000000000002E-3</c:v>
                </c:pt>
                <c:pt idx="1578">
                  <c:v>2.0470000000000002E-3</c:v>
                </c:pt>
                <c:pt idx="1579">
                  <c:v>2.0200000000000001E-3</c:v>
                </c:pt>
                <c:pt idx="1580">
                  <c:v>1.9940000000000001E-3</c:v>
                </c:pt>
                <c:pt idx="1581">
                  <c:v>1.97E-3</c:v>
                </c:pt>
                <c:pt idx="1582">
                  <c:v>1.9469999999999999E-3</c:v>
                </c:pt>
                <c:pt idx="1583">
                  <c:v>1.9250000000000001E-3</c:v>
                </c:pt>
                <c:pt idx="1584">
                  <c:v>1.9059999999999999E-3</c:v>
                </c:pt>
                <c:pt idx="1585">
                  <c:v>1.887E-3</c:v>
                </c:pt>
                <c:pt idx="1586">
                  <c:v>1.8699999999999999E-3</c:v>
                </c:pt>
                <c:pt idx="1587">
                  <c:v>1.8550000000000001E-3</c:v>
                </c:pt>
                <c:pt idx="1588">
                  <c:v>1.841E-3</c:v>
                </c:pt>
                <c:pt idx="1589">
                  <c:v>1.828E-3</c:v>
                </c:pt>
                <c:pt idx="1590">
                  <c:v>1.817E-3</c:v>
                </c:pt>
                <c:pt idx="1591">
                  <c:v>1.807E-3</c:v>
                </c:pt>
                <c:pt idx="1592">
                  <c:v>1.799E-3</c:v>
                </c:pt>
                <c:pt idx="1593">
                  <c:v>1.7930000000000001E-3</c:v>
                </c:pt>
                <c:pt idx="1594">
                  <c:v>1.787E-3</c:v>
                </c:pt>
                <c:pt idx="1595">
                  <c:v>1.784E-3</c:v>
                </c:pt>
                <c:pt idx="1596">
                  <c:v>1.7819999999999999E-3</c:v>
                </c:pt>
                <c:pt idx="1597">
                  <c:v>1.781E-3</c:v>
                </c:pt>
                <c:pt idx="1598">
                  <c:v>1.7819999999999999E-3</c:v>
                </c:pt>
                <c:pt idx="1599">
                  <c:v>1.784E-3</c:v>
                </c:pt>
                <c:pt idx="1600">
                  <c:v>1.787E-3</c:v>
                </c:pt>
                <c:pt idx="1601">
                  <c:v>1.7930000000000001E-3</c:v>
                </c:pt>
                <c:pt idx="1602">
                  <c:v>1.799E-3</c:v>
                </c:pt>
                <c:pt idx="1603">
                  <c:v>1.807E-3</c:v>
                </c:pt>
                <c:pt idx="1604">
                  <c:v>1.817E-3</c:v>
                </c:pt>
                <c:pt idx="1605">
                  <c:v>1.828E-3</c:v>
                </c:pt>
                <c:pt idx="1606">
                  <c:v>1.841E-3</c:v>
                </c:pt>
                <c:pt idx="1607">
                  <c:v>1.8550000000000001E-3</c:v>
                </c:pt>
                <c:pt idx="1608">
                  <c:v>1.8699999999999999E-3</c:v>
                </c:pt>
                <c:pt idx="1609">
                  <c:v>1.887E-3</c:v>
                </c:pt>
                <c:pt idx="1610">
                  <c:v>1.9059999999999999E-3</c:v>
                </c:pt>
                <c:pt idx="1611">
                  <c:v>1.9250000000000001E-3</c:v>
                </c:pt>
                <c:pt idx="1612">
                  <c:v>1.9469999999999999E-3</c:v>
                </c:pt>
                <c:pt idx="1613">
                  <c:v>1.97E-3</c:v>
                </c:pt>
                <c:pt idx="1614">
                  <c:v>1.9940000000000001E-3</c:v>
                </c:pt>
                <c:pt idx="1615">
                  <c:v>2.0200000000000001E-3</c:v>
                </c:pt>
                <c:pt idx="1616">
                  <c:v>2.0470000000000002E-3</c:v>
                </c:pt>
                <c:pt idx="1617">
                  <c:v>2.0760000000000002E-3</c:v>
                </c:pt>
                <c:pt idx="1618">
                  <c:v>2.1059999999999998E-3</c:v>
                </c:pt>
                <c:pt idx="1619">
                  <c:v>2.1380000000000001E-3</c:v>
                </c:pt>
                <c:pt idx="1620">
                  <c:v>2.1710000000000002E-3</c:v>
                </c:pt>
                <c:pt idx="1621">
                  <c:v>2.2060000000000001E-3</c:v>
                </c:pt>
                <c:pt idx="1622">
                  <c:v>2.2420000000000001E-3</c:v>
                </c:pt>
                <c:pt idx="1623">
                  <c:v>2.2799999999999999E-3</c:v>
                </c:pt>
                <c:pt idx="1624">
                  <c:v>2.3189999999999999E-3</c:v>
                </c:pt>
                <c:pt idx="1625">
                  <c:v>2.3600000000000001E-3</c:v>
                </c:pt>
                <c:pt idx="1626">
                  <c:v>2.4020000000000001E-3</c:v>
                </c:pt>
                <c:pt idx="1627">
                  <c:v>2.4450000000000001E-3</c:v>
                </c:pt>
                <c:pt idx="1628">
                  <c:v>2.49E-3</c:v>
                </c:pt>
                <c:pt idx="1629">
                  <c:v>2.5370000000000002E-3</c:v>
                </c:pt>
                <c:pt idx="1630">
                  <c:v>2.5850000000000001E-3</c:v>
                </c:pt>
                <c:pt idx="1631">
                  <c:v>2.6340000000000001E-3</c:v>
                </c:pt>
                <c:pt idx="1632">
                  <c:v>2.5850000000000001E-3</c:v>
                </c:pt>
                <c:pt idx="1633">
                  <c:v>2.5370000000000002E-3</c:v>
                </c:pt>
                <c:pt idx="1634">
                  <c:v>2.49E-3</c:v>
                </c:pt>
                <c:pt idx="1635">
                  <c:v>2.4450000000000001E-3</c:v>
                </c:pt>
                <c:pt idx="1636">
                  <c:v>2.4020000000000001E-3</c:v>
                </c:pt>
                <c:pt idx="1637">
                  <c:v>2.3600000000000001E-3</c:v>
                </c:pt>
                <c:pt idx="1638">
                  <c:v>2.3189999999999999E-3</c:v>
                </c:pt>
                <c:pt idx="1639">
                  <c:v>2.2799999999999999E-3</c:v>
                </c:pt>
                <c:pt idx="1640">
                  <c:v>2.2420000000000001E-3</c:v>
                </c:pt>
                <c:pt idx="1641">
                  <c:v>2.2060000000000001E-3</c:v>
                </c:pt>
                <c:pt idx="1642">
                  <c:v>2.1710000000000002E-3</c:v>
                </c:pt>
                <c:pt idx="1643">
                  <c:v>2.1380000000000001E-3</c:v>
                </c:pt>
                <c:pt idx="1644">
                  <c:v>2.1059999999999998E-3</c:v>
                </c:pt>
                <c:pt idx="1645">
                  <c:v>2.0760000000000002E-3</c:v>
                </c:pt>
                <c:pt idx="1646">
                  <c:v>2.0470000000000002E-3</c:v>
                </c:pt>
                <c:pt idx="1647">
                  <c:v>2.0200000000000001E-3</c:v>
                </c:pt>
                <c:pt idx="1648">
                  <c:v>1.9940000000000001E-3</c:v>
                </c:pt>
                <c:pt idx="1649">
                  <c:v>1.97E-3</c:v>
                </c:pt>
                <c:pt idx="1650">
                  <c:v>1.9469999999999999E-3</c:v>
                </c:pt>
                <c:pt idx="1651">
                  <c:v>1.9250000000000001E-3</c:v>
                </c:pt>
                <c:pt idx="1652">
                  <c:v>1.9059999999999999E-3</c:v>
                </c:pt>
                <c:pt idx="1653">
                  <c:v>1.887E-3</c:v>
                </c:pt>
                <c:pt idx="1654">
                  <c:v>1.8699999999999999E-3</c:v>
                </c:pt>
                <c:pt idx="1655">
                  <c:v>1.8550000000000001E-3</c:v>
                </c:pt>
                <c:pt idx="1656">
                  <c:v>1.841E-3</c:v>
                </c:pt>
                <c:pt idx="1657">
                  <c:v>1.828E-3</c:v>
                </c:pt>
                <c:pt idx="1658">
                  <c:v>1.817E-3</c:v>
                </c:pt>
                <c:pt idx="1659">
                  <c:v>1.807E-3</c:v>
                </c:pt>
                <c:pt idx="1660">
                  <c:v>1.799E-3</c:v>
                </c:pt>
                <c:pt idx="1661">
                  <c:v>1.7930000000000001E-3</c:v>
                </c:pt>
                <c:pt idx="1662">
                  <c:v>1.787E-3</c:v>
                </c:pt>
                <c:pt idx="1663">
                  <c:v>1.784E-3</c:v>
                </c:pt>
                <c:pt idx="1664">
                  <c:v>1.7819999999999999E-3</c:v>
                </c:pt>
                <c:pt idx="1665">
                  <c:v>1.781E-3</c:v>
                </c:pt>
                <c:pt idx="1666">
                  <c:v>1.7819999999999999E-3</c:v>
                </c:pt>
                <c:pt idx="1667">
                  <c:v>1.784E-3</c:v>
                </c:pt>
                <c:pt idx="1668">
                  <c:v>1.787E-3</c:v>
                </c:pt>
                <c:pt idx="1669">
                  <c:v>1.7930000000000001E-3</c:v>
                </c:pt>
                <c:pt idx="1670">
                  <c:v>1.799E-3</c:v>
                </c:pt>
                <c:pt idx="1671">
                  <c:v>1.807E-3</c:v>
                </c:pt>
                <c:pt idx="1672">
                  <c:v>1.817E-3</c:v>
                </c:pt>
                <c:pt idx="1673">
                  <c:v>1.828E-3</c:v>
                </c:pt>
                <c:pt idx="1674">
                  <c:v>1.841E-3</c:v>
                </c:pt>
                <c:pt idx="1675">
                  <c:v>1.8550000000000001E-3</c:v>
                </c:pt>
                <c:pt idx="1676">
                  <c:v>1.8699999999999999E-3</c:v>
                </c:pt>
                <c:pt idx="1677">
                  <c:v>1.887E-3</c:v>
                </c:pt>
                <c:pt idx="1678">
                  <c:v>1.9059999999999999E-3</c:v>
                </c:pt>
                <c:pt idx="1679">
                  <c:v>1.9250000000000001E-3</c:v>
                </c:pt>
                <c:pt idx="1680">
                  <c:v>1.9469999999999999E-3</c:v>
                </c:pt>
                <c:pt idx="1681">
                  <c:v>1.97E-3</c:v>
                </c:pt>
                <c:pt idx="1682">
                  <c:v>1.9940000000000001E-3</c:v>
                </c:pt>
                <c:pt idx="1683">
                  <c:v>2.0200000000000001E-3</c:v>
                </c:pt>
                <c:pt idx="1684">
                  <c:v>2.0470000000000002E-3</c:v>
                </c:pt>
                <c:pt idx="1685">
                  <c:v>2.0760000000000002E-3</c:v>
                </c:pt>
                <c:pt idx="1686">
                  <c:v>2.1059999999999998E-3</c:v>
                </c:pt>
                <c:pt idx="1687">
                  <c:v>2.1380000000000001E-3</c:v>
                </c:pt>
                <c:pt idx="1688">
                  <c:v>2.1710000000000002E-3</c:v>
                </c:pt>
                <c:pt idx="1689">
                  <c:v>2.2060000000000001E-3</c:v>
                </c:pt>
                <c:pt idx="1690">
                  <c:v>2.2420000000000001E-3</c:v>
                </c:pt>
                <c:pt idx="1691">
                  <c:v>2.2799999999999999E-3</c:v>
                </c:pt>
                <c:pt idx="1692">
                  <c:v>2.3189999999999999E-3</c:v>
                </c:pt>
                <c:pt idx="1693">
                  <c:v>2.359E-3</c:v>
                </c:pt>
                <c:pt idx="1694">
                  <c:v>2.4020000000000001E-3</c:v>
                </c:pt>
                <c:pt idx="1695">
                  <c:v>2.4450000000000001E-3</c:v>
                </c:pt>
                <c:pt idx="1696">
                  <c:v>2.49E-3</c:v>
                </c:pt>
                <c:pt idx="1697">
                  <c:v>2.5370000000000002E-3</c:v>
                </c:pt>
                <c:pt idx="1698">
                  <c:v>2.5850000000000001E-3</c:v>
                </c:pt>
                <c:pt idx="1699">
                  <c:v>2.6340000000000001E-3</c:v>
                </c:pt>
                <c:pt idx="1700">
                  <c:v>2.5850000000000001E-3</c:v>
                </c:pt>
                <c:pt idx="1701">
                  <c:v>2.5370000000000002E-3</c:v>
                </c:pt>
                <c:pt idx="1702">
                  <c:v>2.49E-3</c:v>
                </c:pt>
                <c:pt idx="1703">
                  <c:v>2.4450000000000001E-3</c:v>
                </c:pt>
                <c:pt idx="1704">
                  <c:v>2.4020000000000001E-3</c:v>
                </c:pt>
                <c:pt idx="1705">
                  <c:v>2.3600000000000001E-3</c:v>
                </c:pt>
                <c:pt idx="1706">
                  <c:v>2.3189999999999999E-3</c:v>
                </c:pt>
                <c:pt idx="1707">
                  <c:v>2.2799999999999999E-3</c:v>
                </c:pt>
                <c:pt idx="1708">
                  <c:v>2.2420000000000001E-3</c:v>
                </c:pt>
                <c:pt idx="1709">
                  <c:v>2.2060000000000001E-3</c:v>
                </c:pt>
                <c:pt idx="1710">
                  <c:v>2.1710000000000002E-3</c:v>
                </c:pt>
                <c:pt idx="1711">
                  <c:v>2.1380000000000001E-3</c:v>
                </c:pt>
                <c:pt idx="1712">
                  <c:v>2.1059999999999998E-3</c:v>
                </c:pt>
                <c:pt idx="1713">
                  <c:v>2.0760000000000002E-3</c:v>
                </c:pt>
                <c:pt idx="1714">
                  <c:v>2.0470000000000002E-3</c:v>
                </c:pt>
                <c:pt idx="1715">
                  <c:v>2.0200000000000001E-3</c:v>
                </c:pt>
                <c:pt idx="1716">
                  <c:v>1.9940000000000001E-3</c:v>
                </c:pt>
                <c:pt idx="1717">
                  <c:v>1.97E-3</c:v>
                </c:pt>
                <c:pt idx="1718">
                  <c:v>1.9469999999999999E-3</c:v>
                </c:pt>
                <c:pt idx="1719">
                  <c:v>1.9250000000000001E-3</c:v>
                </c:pt>
                <c:pt idx="1720">
                  <c:v>1.905E-3</c:v>
                </c:pt>
                <c:pt idx="1721">
                  <c:v>1.887E-3</c:v>
                </c:pt>
                <c:pt idx="1722">
                  <c:v>1.8699999999999999E-3</c:v>
                </c:pt>
                <c:pt idx="1723">
                  <c:v>1.8550000000000001E-3</c:v>
                </c:pt>
                <c:pt idx="1724">
                  <c:v>1.841E-3</c:v>
                </c:pt>
                <c:pt idx="1725">
                  <c:v>1.828E-3</c:v>
                </c:pt>
                <c:pt idx="1726">
                  <c:v>1.817E-3</c:v>
                </c:pt>
                <c:pt idx="1727">
                  <c:v>1.807E-3</c:v>
                </c:pt>
                <c:pt idx="1728">
                  <c:v>1.799E-3</c:v>
                </c:pt>
                <c:pt idx="1729">
                  <c:v>1.7930000000000001E-3</c:v>
                </c:pt>
                <c:pt idx="1730">
                  <c:v>1.787E-3</c:v>
                </c:pt>
                <c:pt idx="1731">
                  <c:v>1.784E-3</c:v>
                </c:pt>
                <c:pt idx="1732">
                  <c:v>1.781E-3</c:v>
                </c:pt>
                <c:pt idx="1733">
                  <c:v>1.781E-3</c:v>
                </c:pt>
                <c:pt idx="1734">
                  <c:v>1.781E-3</c:v>
                </c:pt>
                <c:pt idx="1735">
                  <c:v>1.784E-3</c:v>
                </c:pt>
                <c:pt idx="1736">
                  <c:v>1.787E-3</c:v>
                </c:pt>
                <c:pt idx="1737">
                  <c:v>1.7930000000000001E-3</c:v>
                </c:pt>
                <c:pt idx="1738">
                  <c:v>1.799E-3</c:v>
                </c:pt>
                <c:pt idx="1739">
                  <c:v>1.807E-3</c:v>
                </c:pt>
                <c:pt idx="1740">
                  <c:v>1.817E-3</c:v>
                </c:pt>
                <c:pt idx="1741">
                  <c:v>1.828E-3</c:v>
                </c:pt>
                <c:pt idx="1742">
                  <c:v>1.841E-3</c:v>
                </c:pt>
                <c:pt idx="1743">
                  <c:v>1.8550000000000001E-3</c:v>
                </c:pt>
                <c:pt idx="1744">
                  <c:v>1.8699999999999999E-3</c:v>
                </c:pt>
                <c:pt idx="1745">
                  <c:v>1.887E-3</c:v>
                </c:pt>
                <c:pt idx="1746">
                  <c:v>1.905E-3</c:v>
                </c:pt>
                <c:pt idx="1747">
                  <c:v>1.9250000000000001E-3</c:v>
                </c:pt>
                <c:pt idx="1748">
                  <c:v>1.9469999999999999E-3</c:v>
                </c:pt>
                <c:pt idx="1749">
                  <c:v>1.97E-3</c:v>
                </c:pt>
                <c:pt idx="1750">
                  <c:v>1.9940000000000001E-3</c:v>
                </c:pt>
                <c:pt idx="1751">
                  <c:v>2.0200000000000001E-3</c:v>
                </c:pt>
                <c:pt idx="1752">
                  <c:v>2.0470000000000002E-3</c:v>
                </c:pt>
                <c:pt idx="1753">
                  <c:v>2.0760000000000002E-3</c:v>
                </c:pt>
                <c:pt idx="1754">
                  <c:v>2.1059999999999998E-3</c:v>
                </c:pt>
                <c:pt idx="1755">
                  <c:v>2.1380000000000001E-3</c:v>
                </c:pt>
                <c:pt idx="1756">
                  <c:v>2.1710000000000002E-3</c:v>
                </c:pt>
                <c:pt idx="1757">
                  <c:v>2.2060000000000001E-3</c:v>
                </c:pt>
                <c:pt idx="1758">
                  <c:v>2.2420000000000001E-3</c:v>
                </c:pt>
                <c:pt idx="1759">
                  <c:v>2.2799999999999999E-3</c:v>
                </c:pt>
                <c:pt idx="1760">
                  <c:v>2.3189999999999999E-3</c:v>
                </c:pt>
                <c:pt idx="1761">
                  <c:v>2.359E-3</c:v>
                </c:pt>
                <c:pt idx="1762">
                  <c:v>2.4020000000000001E-3</c:v>
                </c:pt>
                <c:pt idx="1763">
                  <c:v>2.4450000000000001E-3</c:v>
                </c:pt>
                <c:pt idx="1764">
                  <c:v>2.49E-3</c:v>
                </c:pt>
                <c:pt idx="1765">
                  <c:v>2.5370000000000002E-3</c:v>
                </c:pt>
                <c:pt idx="1766">
                  <c:v>2.5850000000000001E-3</c:v>
                </c:pt>
                <c:pt idx="1767">
                  <c:v>2.6340000000000001E-3</c:v>
                </c:pt>
                <c:pt idx="1768">
                  <c:v>2.588E-3</c:v>
                </c:pt>
                <c:pt idx="1769">
                  <c:v>2.5439999999999998E-3</c:v>
                </c:pt>
                <c:pt idx="1770">
                  <c:v>2.5010000000000002E-3</c:v>
                </c:pt>
                <c:pt idx="1771">
                  <c:v>2.4599999999999999E-3</c:v>
                </c:pt>
                <c:pt idx="1772">
                  <c:v>2.4199999999999998E-3</c:v>
                </c:pt>
                <c:pt idx="1773">
                  <c:v>2.382E-3</c:v>
                </c:pt>
                <c:pt idx="1774">
                  <c:v>2.3449999999999999E-3</c:v>
                </c:pt>
                <c:pt idx="1775">
                  <c:v>2.3089999999999999E-3</c:v>
                </c:pt>
                <c:pt idx="1776">
                  <c:v>2.2750000000000001E-3</c:v>
                </c:pt>
                <c:pt idx="1777">
                  <c:v>2.2430000000000002E-3</c:v>
                </c:pt>
                <c:pt idx="1778">
                  <c:v>2.212E-3</c:v>
                </c:pt>
                <c:pt idx="1779">
                  <c:v>2.1819999999999999E-3</c:v>
                </c:pt>
                <c:pt idx="1780">
                  <c:v>2.1540000000000001E-3</c:v>
                </c:pt>
                <c:pt idx="1781">
                  <c:v>2.1280000000000001E-3</c:v>
                </c:pt>
                <c:pt idx="1782">
                  <c:v>2.1029999999999998E-3</c:v>
                </c:pt>
                <c:pt idx="1783">
                  <c:v>2.0790000000000001E-3</c:v>
                </c:pt>
                <c:pt idx="1784">
                  <c:v>2.0569999999999998E-3</c:v>
                </c:pt>
                <c:pt idx="1785">
                  <c:v>2.036E-3</c:v>
                </c:pt>
                <c:pt idx="1786">
                  <c:v>2.0170000000000001E-3</c:v>
                </c:pt>
                <c:pt idx="1787">
                  <c:v>1.9989999999999999E-3</c:v>
                </c:pt>
                <c:pt idx="1788">
                  <c:v>1.983E-3</c:v>
                </c:pt>
                <c:pt idx="1789">
                  <c:v>1.9680000000000001E-3</c:v>
                </c:pt>
                <c:pt idx="1790">
                  <c:v>1.9550000000000001E-3</c:v>
                </c:pt>
                <c:pt idx="1791">
                  <c:v>1.9430000000000001E-3</c:v>
                </c:pt>
                <c:pt idx="1792">
                  <c:v>1.933E-3</c:v>
                </c:pt>
                <c:pt idx="1793">
                  <c:v>1.9239999999999999E-3</c:v>
                </c:pt>
                <c:pt idx="1794">
                  <c:v>1.9170000000000001E-3</c:v>
                </c:pt>
                <c:pt idx="1795">
                  <c:v>1.9109999999999999E-3</c:v>
                </c:pt>
                <c:pt idx="1796">
                  <c:v>1.9059999999999999E-3</c:v>
                </c:pt>
                <c:pt idx="1797">
                  <c:v>1.903E-3</c:v>
                </c:pt>
                <c:pt idx="1798">
                  <c:v>1.902E-3</c:v>
                </c:pt>
                <c:pt idx="1799">
                  <c:v>1.902E-3</c:v>
                </c:pt>
                <c:pt idx="1800">
                  <c:v>1.903E-3</c:v>
                </c:pt>
                <c:pt idx="1801">
                  <c:v>1.9059999999999999E-3</c:v>
                </c:pt>
                <c:pt idx="1802">
                  <c:v>1.9109999999999999E-3</c:v>
                </c:pt>
                <c:pt idx="1803">
                  <c:v>1.9170000000000001E-3</c:v>
                </c:pt>
                <c:pt idx="1804">
                  <c:v>1.9239999999999999E-3</c:v>
                </c:pt>
                <c:pt idx="1805">
                  <c:v>1.933E-3</c:v>
                </c:pt>
                <c:pt idx="1806">
                  <c:v>1.9430000000000001E-3</c:v>
                </c:pt>
                <c:pt idx="1807">
                  <c:v>1.9550000000000001E-3</c:v>
                </c:pt>
                <c:pt idx="1808">
                  <c:v>1.9680000000000001E-3</c:v>
                </c:pt>
                <c:pt idx="1809">
                  <c:v>1.983E-3</c:v>
                </c:pt>
                <c:pt idx="1810">
                  <c:v>1.9989999999999999E-3</c:v>
                </c:pt>
                <c:pt idx="1811">
                  <c:v>2.0170000000000001E-3</c:v>
                </c:pt>
                <c:pt idx="1812">
                  <c:v>2.036E-3</c:v>
                </c:pt>
                <c:pt idx="1813">
                  <c:v>2.0569999999999998E-3</c:v>
                </c:pt>
                <c:pt idx="1814">
                  <c:v>2.0790000000000001E-3</c:v>
                </c:pt>
                <c:pt idx="1815">
                  <c:v>2.1029999999999998E-3</c:v>
                </c:pt>
                <c:pt idx="1816">
                  <c:v>2.1280000000000001E-3</c:v>
                </c:pt>
                <c:pt idx="1817">
                  <c:v>2.1540000000000001E-3</c:v>
                </c:pt>
                <c:pt idx="1818">
                  <c:v>2.1819999999999999E-3</c:v>
                </c:pt>
                <c:pt idx="1819">
                  <c:v>2.212E-3</c:v>
                </c:pt>
                <c:pt idx="1820">
                  <c:v>2.2430000000000002E-3</c:v>
                </c:pt>
                <c:pt idx="1821">
                  <c:v>2.2750000000000001E-3</c:v>
                </c:pt>
                <c:pt idx="1822">
                  <c:v>2.3089999999999999E-3</c:v>
                </c:pt>
                <c:pt idx="1823">
                  <c:v>2.3449999999999999E-3</c:v>
                </c:pt>
                <c:pt idx="1824">
                  <c:v>2.382E-3</c:v>
                </c:pt>
                <c:pt idx="1825">
                  <c:v>2.4199999999999998E-3</c:v>
                </c:pt>
                <c:pt idx="1826">
                  <c:v>2.4599999999999999E-3</c:v>
                </c:pt>
                <c:pt idx="1827">
                  <c:v>2.5010000000000002E-3</c:v>
                </c:pt>
                <c:pt idx="1828">
                  <c:v>2.5439999999999998E-3</c:v>
                </c:pt>
                <c:pt idx="1829">
                  <c:v>2.588E-3</c:v>
                </c:pt>
                <c:pt idx="1830">
                  <c:v>2.6340000000000001E-3</c:v>
                </c:pt>
                <c:pt idx="1831">
                  <c:v>2.673E-3</c:v>
                </c:pt>
                <c:pt idx="1832">
                  <c:v>2.7139999999999998E-3</c:v>
                </c:pt>
                <c:pt idx="1833">
                  <c:v>2.7560000000000002E-3</c:v>
                </c:pt>
                <c:pt idx="1834">
                  <c:v>2.7929999999999999E-3</c:v>
                </c:pt>
                <c:pt idx="1835">
                  <c:v>2.8319999999999999E-3</c:v>
                </c:pt>
                <c:pt idx="1836">
                  <c:v>2.7880000000000001E-3</c:v>
                </c:pt>
                <c:pt idx="1837">
                  <c:v>2.745E-3</c:v>
                </c:pt>
                <c:pt idx="1838">
                  <c:v>2.7039999999999998E-3</c:v>
                </c:pt>
                <c:pt idx="1839">
                  <c:v>2.6649999999999998E-3</c:v>
                </c:pt>
                <c:pt idx="1840">
                  <c:v>2.6259999999999999E-3</c:v>
                </c:pt>
                <c:pt idx="1841">
                  <c:v>2.5899999999999999E-3</c:v>
                </c:pt>
                <c:pt idx="1842">
                  <c:v>2.5539999999999998E-3</c:v>
                </c:pt>
                <c:pt idx="1843">
                  <c:v>2.5200000000000001E-3</c:v>
                </c:pt>
                <c:pt idx="1844">
                  <c:v>2.4880000000000002E-3</c:v>
                </c:pt>
                <c:pt idx="1845">
                  <c:v>2.457E-3</c:v>
                </c:pt>
                <c:pt idx="1846">
                  <c:v>2.428E-3</c:v>
                </c:pt>
                <c:pt idx="1847">
                  <c:v>2.3999999999999998E-3</c:v>
                </c:pt>
                <c:pt idx="1848">
                  <c:v>2.3739999999999998E-3</c:v>
                </c:pt>
                <c:pt idx="1849">
                  <c:v>2.349E-3</c:v>
                </c:pt>
                <c:pt idx="1850">
                  <c:v>2.3249999999999998E-3</c:v>
                </c:pt>
                <c:pt idx="1851">
                  <c:v>2.3029999999999999E-3</c:v>
                </c:pt>
                <c:pt idx="1852">
                  <c:v>2.2829999999999999E-3</c:v>
                </c:pt>
                <c:pt idx="1853">
                  <c:v>2.264E-3</c:v>
                </c:pt>
                <c:pt idx="1854">
                  <c:v>2.2460000000000002E-3</c:v>
                </c:pt>
                <c:pt idx="1855">
                  <c:v>2.2300000000000002E-3</c:v>
                </c:pt>
                <c:pt idx="1856">
                  <c:v>2.215E-3</c:v>
                </c:pt>
                <c:pt idx="1857">
                  <c:v>2.202E-3</c:v>
                </c:pt>
                <c:pt idx="1858">
                  <c:v>2.1909999999999998E-3</c:v>
                </c:pt>
                <c:pt idx="1859">
                  <c:v>2.1800000000000001E-3</c:v>
                </c:pt>
                <c:pt idx="1860">
                  <c:v>2.1719999999999999E-3</c:v>
                </c:pt>
                <c:pt idx="1861">
                  <c:v>2.1640000000000001E-3</c:v>
                </c:pt>
                <c:pt idx="1862">
                  <c:v>2.1589999999999999E-3</c:v>
                </c:pt>
                <c:pt idx="1863">
                  <c:v>2.1540000000000001E-3</c:v>
                </c:pt>
                <c:pt idx="1864">
                  <c:v>2.1519999999999998E-3</c:v>
                </c:pt>
                <c:pt idx="1865">
                  <c:v>2.15E-3</c:v>
                </c:pt>
                <c:pt idx="1866">
                  <c:v>2.15E-3</c:v>
                </c:pt>
                <c:pt idx="1867">
                  <c:v>2.1519999999999998E-3</c:v>
                </c:pt>
                <c:pt idx="1868">
                  <c:v>2.1549999999999998E-3</c:v>
                </c:pt>
                <c:pt idx="1869">
                  <c:v>2.16E-3</c:v>
                </c:pt>
                <c:pt idx="1870">
                  <c:v>2.166E-3</c:v>
                </c:pt>
                <c:pt idx="1871">
                  <c:v>2.173E-3</c:v>
                </c:pt>
                <c:pt idx="1872">
                  <c:v>2.1819999999999999E-3</c:v>
                </c:pt>
                <c:pt idx="1873">
                  <c:v>2.1930000000000001E-3</c:v>
                </c:pt>
                <c:pt idx="1874">
                  <c:v>2.2049999999999999E-3</c:v>
                </c:pt>
                <c:pt idx="1875">
                  <c:v>2.2179999999999999E-3</c:v>
                </c:pt>
                <c:pt idx="1876">
                  <c:v>2.2330000000000002E-3</c:v>
                </c:pt>
                <c:pt idx="1877">
                  <c:v>2.2499999999999998E-3</c:v>
                </c:pt>
                <c:pt idx="1878">
                  <c:v>2.2669999999999999E-3</c:v>
                </c:pt>
                <c:pt idx="1879">
                  <c:v>2.287E-3</c:v>
                </c:pt>
                <c:pt idx="1880">
                  <c:v>2.3080000000000002E-3</c:v>
                </c:pt>
                <c:pt idx="1881">
                  <c:v>2.33E-3</c:v>
                </c:pt>
                <c:pt idx="1882">
                  <c:v>2.3540000000000002E-3</c:v>
                </c:pt>
                <c:pt idx="1883">
                  <c:v>2.379E-3</c:v>
                </c:pt>
                <c:pt idx="1884">
                  <c:v>2.4060000000000002E-3</c:v>
                </c:pt>
                <c:pt idx="1885">
                  <c:v>2.434E-3</c:v>
                </c:pt>
                <c:pt idx="1886">
                  <c:v>2.464E-3</c:v>
                </c:pt>
                <c:pt idx="1887">
                  <c:v>2.4949999999999998E-3</c:v>
                </c:pt>
                <c:pt idx="1888">
                  <c:v>2.5270000000000002E-3</c:v>
                </c:pt>
                <c:pt idx="1889">
                  <c:v>2.5609999999999999E-3</c:v>
                </c:pt>
                <c:pt idx="1890">
                  <c:v>2.5969999999999999E-3</c:v>
                </c:pt>
                <c:pt idx="1891">
                  <c:v>2.6340000000000001E-3</c:v>
                </c:pt>
                <c:pt idx="1892">
                  <c:v>2.6580000000000002E-3</c:v>
                </c:pt>
                <c:pt idx="1893">
                  <c:v>2.6840000000000002E-3</c:v>
                </c:pt>
                <c:pt idx="1894">
                  <c:v>2.7109999999999999E-3</c:v>
                </c:pt>
                <c:pt idx="1895">
                  <c:v>2.7399999999999998E-3</c:v>
                </c:pt>
                <c:pt idx="1896">
                  <c:v>2.7699999999999999E-3</c:v>
                </c:pt>
                <c:pt idx="1897">
                  <c:v>2.794E-3</c:v>
                </c:pt>
                <c:pt idx="1898">
                  <c:v>2.82E-3</c:v>
                </c:pt>
                <c:pt idx="1899">
                  <c:v>2.846E-3</c:v>
                </c:pt>
                <c:pt idx="1900">
                  <c:v>2.875E-3</c:v>
                </c:pt>
                <c:pt idx="1901">
                  <c:v>2.905E-3</c:v>
                </c:pt>
                <c:pt idx="1902">
                  <c:v>2.9239999999999999E-3</c:v>
                </c:pt>
                <c:pt idx="1903">
                  <c:v>2.9459999999999998E-3</c:v>
                </c:pt>
                <c:pt idx="1904">
                  <c:v>2.8969999999999998E-3</c:v>
                </c:pt>
                <c:pt idx="1905">
                  <c:v>2.849E-3</c:v>
                </c:pt>
                <c:pt idx="1906">
                  <c:v>2.8029999999999999E-3</c:v>
                </c:pt>
                <c:pt idx="1907">
                  <c:v>2.7590000000000002E-3</c:v>
                </c:pt>
                <c:pt idx="1908">
                  <c:v>2.715E-3</c:v>
                </c:pt>
                <c:pt idx="1909">
                  <c:v>2.6740000000000002E-3</c:v>
                </c:pt>
                <c:pt idx="1910">
                  <c:v>2.6340000000000001E-3</c:v>
                </c:pt>
                <c:pt idx="1911">
                  <c:v>2.5950000000000001E-3</c:v>
                </c:pt>
                <c:pt idx="1912">
                  <c:v>2.5579999999999999E-3</c:v>
                </c:pt>
                <c:pt idx="1913">
                  <c:v>2.5219999999999999E-3</c:v>
                </c:pt>
                <c:pt idx="1914">
                  <c:v>2.4880000000000002E-3</c:v>
                </c:pt>
                <c:pt idx="1915">
                  <c:v>2.4550000000000002E-3</c:v>
                </c:pt>
                <c:pt idx="1916">
                  <c:v>2.4239999999999999E-3</c:v>
                </c:pt>
                <c:pt idx="1917">
                  <c:v>2.3939999999999999E-3</c:v>
                </c:pt>
                <c:pt idx="1918">
                  <c:v>2.366E-3</c:v>
                </c:pt>
                <c:pt idx="1919">
                  <c:v>2.3389999999999999E-3</c:v>
                </c:pt>
                <c:pt idx="1920">
                  <c:v>2.3140000000000001E-3</c:v>
                </c:pt>
                <c:pt idx="1921">
                  <c:v>2.2899999999999999E-3</c:v>
                </c:pt>
                <c:pt idx="1922">
                  <c:v>2.2669999999999999E-3</c:v>
                </c:pt>
                <c:pt idx="1923">
                  <c:v>2.2460000000000002E-3</c:v>
                </c:pt>
                <c:pt idx="1924">
                  <c:v>2.2269999999999998E-3</c:v>
                </c:pt>
                <c:pt idx="1925">
                  <c:v>2.209E-3</c:v>
                </c:pt>
                <c:pt idx="1926">
                  <c:v>2.1930000000000001E-3</c:v>
                </c:pt>
                <c:pt idx="1927">
                  <c:v>2.1779999999999998E-3</c:v>
                </c:pt>
                <c:pt idx="1928">
                  <c:v>2.1640000000000001E-3</c:v>
                </c:pt>
                <c:pt idx="1929">
                  <c:v>2.1519999999999998E-3</c:v>
                </c:pt>
                <c:pt idx="1930">
                  <c:v>2.1410000000000001E-3</c:v>
                </c:pt>
                <c:pt idx="1931">
                  <c:v>2.1320000000000002E-3</c:v>
                </c:pt>
                <c:pt idx="1932">
                  <c:v>2.1250000000000002E-3</c:v>
                </c:pt>
                <c:pt idx="1933">
                  <c:v>2.1180000000000001E-3</c:v>
                </c:pt>
                <c:pt idx="1934">
                  <c:v>2.114E-3</c:v>
                </c:pt>
                <c:pt idx="1935">
                  <c:v>2.1099999999999999E-3</c:v>
                </c:pt>
                <c:pt idx="1936">
                  <c:v>2.1090000000000002E-3</c:v>
                </c:pt>
                <c:pt idx="1937">
                  <c:v>2.1080000000000001E-3</c:v>
                </c:pt>
                <c:pt idx="1938">
                  <c:v>2.1099999999999999E-3</c:v>
                </c:pt>
                <c:pt idx="1939">
                  <c:v>2.1120000000000002E-3</c:v>
                </c:pt>
                <c:pt idx="1940">
                  <c:v>2.117E-3</c:v>
                </c:pt>
                <c:pt idx="1941">
                  <c:v>2.1220000000000002E-3</c:v>
                </c:pt>
                <c:pt idx="1942">
                  <c:v>2.1289999999999998E-3</c:v>
                </c:pt>
                <c:pt idx="1943">
                  <c:v>2.1380000000000001E-3</c:v>
                </c:pt>
                <c:pt idx="1944">
                  <c:v>2.1480000000000002E-3</c:v>
                </c:pt>
                <c:pt idx="1945">
                  <c:v>2.1589999999999999E-3</c:v>
                </c:pt>
                <c:pt idx="1946">
                  <c:v>2.173E-3</c:v>
                </c:pt>
                <c:pt idx="1947">
                  <c:v>2.1870000000000001E-3</c:v>
                </c:pt>
                <c:pt idx="1948">
                  <c:v>2.2030000000000001E-3</c:v>
                </c:pt>
                <c:pt idx="1949">
                  <c:v>2.2200000000000002E-3</c:v>
                </c:pt>
                <c:pt idx="1950">
                  <c:v>2.2390000000000001E-3</c:v>
                </c:pt>
                <c:pt idx="1951">
                  <c:v>2.2599999999999999E-3</c:v>
                </c:pt>
                <c:pt idx="1952">
                  <c:v>2.2820000000000002E-3</c:v>
                </c:pt>
                <c:pt idx="1953">
                  <c:v>2.3050000000000002E-3</c:v>
                </c:pt>
                <c:pt idx="1954">
                  <c:v>2.33E-3</c:v>
                </c:pt>
                <c:pt idx="1955">
                  <c:v>2.356E-3</c:v>
                </c:pt>
                <c:pt idx="1956">
                  <c:v>2.3839999999999998E-3</c:v>
                </c:pt>
                <c:pt idx="1957">
                  <c:v>2.4130000000000002E-3</c:v>
                </c:pt>
                <c:pt idx="1958">
                  <c:v>2.4269999999999999E-3</c:v>
                </c:pt>
                <c:pt idx="1959">
                  <c:v>2.4429999999999999E-3</c:v>
                </c:pt>
                <c:pt idx="1960">
                  <c:v>2.4599999999999999E-3</c:v>
                </c:pt>
                <c:pt idx="1961">
                  <c:v>2.4789999999999999E-3</c:v>
                </c:pt>
                <c:pt idx="1962">
                  <c:v>2.4989999999999999E-3</c:v>
                </c:pt>
                <c:pt idx="1963">
                  <c:v>2.5209999999999998E-3</c:v>
                </c:pt>
                <c:pt idx="1964">
                  <c:v>2.5439999999999998E-3</c:v>
                </c:pt>
                <c:pt idx="1965">
                  <c:v>2.5539999999999998E-3</c:v>
                </c:pt>
                <c:pt idx="1966">
                  <c:v>2.5660000000000001E-3</c:v>
                </c:pt>
                <c:pt idx="1967">
                  <c:v>2.5790000000000001E-3</c:v>
                </c:pt>
                <c:pt idx="1968">
                  <c:v>2.594E-3</c:v>
                </c:pt>
                <c:pt idx="1969">
                  <c:v>2.6099999999999999E-3</c:v>
                </c:pt>
                <c:pt idx="1970">
                  <c:v>2.6210000000000001E-3</c:v>
                </c:pt>
                <c:pt idx="1971">
                  <c:v>2.6340000000000001E-3</c:v>
                </c:pt>
                <c:pt idx="1972">
                  <c:v>2.594E-3</c:v>
                </c:pt>
                <c:pt idx="1973">
                  <c:v>2.555E-3</c:v>
                </c:pt>
                <c:pt idx="1974">
                  <c:v>2.5179999999999998E-3</c:v>
                </c:pt>
                <c:pt idx="1975">
                  <c:v>2.4819999999999998E-3</c:v>
                </c:pt>
                <c:pt idx="1976">
                  <c:v>2.447E-3</c:v>
                </c:pt>
                <c:pt idx="1977">
                  <c:v>2.4139999999999999E-3</c:v>
                </c:pt>
                <c:pt idx="1978">
                  <c:v>2.3830000000000001E-3</c:v>
                </c:pt>
                <c:pt idx="1979">
                  <c:v>2.3530000000000001E-3</c:v>
                </c:pt>
                <c:pt idx="1980">
                  <c:v>2.3249999999999998E-3</c:v>
                </c:pt>
                <c:pt idx="1981">
                  <c:v>2.2980000000000001E-3</c:v>
                </c:pt>
                <c:pt idx="1982">
                  <c:v>2.2720000000000001E-3</c:v>
                </c:pt>
                <c:pt idx="1983">
                  <c:v>2.248E-3</c:v>
                </c:pt>
                <c:pt idx="1984">
                  <c:v>2.225E-3</c:v>
                </c:pt>
                <c:pt idx="1985">
                  <c:v>2.2039999999999998E-3</c:v>
                </c:pt>
                <c:pt idx="1986">
                  <c:v>2.1849999999999999E-3</c:v>
                </c:pt>
                <c:pt idx="1987">
                  <c:v>2.1670000000000001E-3</c:v>
                </c:pt>
                <c:pt idx="1988">
                  <c:v>2.15E-3</c:v>
                </c:pt>
                <c:pt idx="1989">
                  <c:v>2.1350000000000002E-3</c:v>
                </c:pt>
                <c:pt idx="1990">
                  <c:v>2.1210000000000001E-3</c:v>
                </c:pt>
                <c:pt idx="1991">
                  <c:v>2.1090000000000002E-3</c:v>
                </c:pt>
                <c:pt idx="1992">
                  <c:v>2.098E-3</c:v>
                </c:pt>
                <c:pt idx="1993">
                  <c:v>2.0890000000000001E-3</c:v>
                </c:pt>
                <c:pt idx="1994">
                  <c:v>2.081E-3</c:v>
                </c:pt>
                <c:pt idx="1995">
                  <c:v>2.0739999999999999E-3</c:v>
                </c:pt>
                <c:pt idx="1996">
                  <c:v>2.0699999999999998E-3</c:v>
                </c:pt>
                <c:pt idx="1997">
                  <c:v>2.0660000000000001E-3</c:v>
                </c:pt>
                <c:pt idx="1998">
                  <c:v>2.0639999999999999E-3</c:v>
                </c:pt>
                <c:pt idx="1999">
                  <c:v>2.0639999999999999E-3</c:v>
                </c:pt>
                <c:pt idx="2000">
                  <c:v>2.065E-3</c:v>
                </c:pt>
                <c:pt idx="2001">
                  <c:v>2.0669999999999998E-3</c:v>
                </c:pt>
                <c:pt idx="2002">
                  <c:v>2.0709999999999999E-3</c:v>
                </c:pt>
                <c:pt idx="2003">
                  <c:v>2.0769999999999999E-3</c:v>
                </c:pt>
                <c:pt idx="2004">
                  <c:v>2.0839999999999999E-3</c:v>
                </c:pt>
                <c:pt idx="2005">
                  <c:v>2.0920000000000001E-3</c:v>
                </c:pt>
                <c:pt idx="2006">
                  <c:v>2.1020000000000001E-3</c:v>
                </c:pt>
                <c:pt idx="2007">
                  <c:v>2.114E-3</c:v>
                </c:pt>
                <c:pt idx="2008">
                  <c:v>2.1259999999999999E-3</c:v>
                </c:pt>
                <c:pt idx="2009">
                  <c:v>2.1410000000000001E-3</c:v>
                </c:pt>
                <c:pt idx="2010">
                  <c:v>2.1570000000000001E-3</c:v>
                </c:pt>
                <c:pt idx="2011">
                  <c:v>2.1740000000000002E-3</c:v>
                </c:pt>
                <c:pt idx="2012">
                  <c:v>2.1930000000000001E-3</c:v>
                </c:pt>
                <c:pt idx="2013">
                  <c:v>2.2130000000000001E-3</c:v>
                </c:pt>
                <c:pt idx="2014">
                  <c:v>2.235E-3</c:v>
                </c:pt>
                <c:pt idx="2015">
                  <c:v>2.258E-3</c:v>
                </c:pt>
                <c:pt idx="2016">
                  <c:v>2.2820000000000002E-3</c:v>
                </c:pt>
                <c:pt idx="2017">
                  <c:v>2.3089999999999999E-3</c:v>
                </c:pt>
                <c:pt idx="2018">
                  <c:v>2.336E-3</c:v>
                </c:pt>
                <c:pt idx="2019">
                  <c:v>2.3649999999999999E-3</c:v>
                </c:pt>
                <c:pt idx="2020">
                  <c:v>2.3739999999999998E-3</c:v>
                </c:pt>
                <c:pt idx="2021">
                  <c:v>2.3839999999999998E-3</c:v>
                </c:pt>
                <c:pt idx="2022">
                  <c:v>2.3960000000000001E-3</c:v>
                </c:pt>
                <c:pt idx="2023">
                  <c:v>2.4090000000000001E-3</c:v>
                </c:pt>
                <c:pt idx="2024">
                  <c:v>2.4229999999999998E-3</c:v>
                </c:pt>
                <c:pt idx="2025">
                  <c:v>2.4390000000000002E-3</c:v>
                </c:pt>
                <c:pt idx="2026">
                  <c:v>2.4480000000000001E-3</c:v>
                </c:pt>
                <c:pt idx="2027">
                  <c:v>2.4589999999999998E-3</c:v>
                </c:pt>
                <c:pt idx="2028">
                  <c:v>2.4710000000000001E-3</c:v>
                </c:pt>
                <c:pt idx="2029">
                  <c:v>2.4840000000000001E-3</c:v>
                </c:pt>
                <c:pt idx="2030">
                  <c:v>2.4989999999999999E-3</c:v>
                </c:pt>
                <c:pt idx="2031">
                  <c:v>2.5149999999999999E-3</c:v>
                </c:pt>
                <c:pt idx="2032">
                  <c:v>2.526E-3</c:v>
                </c:pt>
                <c:pt idx="2033">
                  <c:v>2.5379999999999999E-3</c:v>
                </c:pt>
                <c:pt idx="2034">
                  <c:v>2.5509999999999999E-3</c:v>
                </c:pt>
                <c:pt idx="2035">
                  <c:v>2.5660000000000001E-3</c:v>
                </c:pt>
                <c:pt idx="2036">
                  <c:v>2.5829999999999998E-3</c:v>
                </c:pt>
                <c:pt idx="2037">
                  <c:v>2.5990000000000002E-3</c:v>
                </c:pt>
                <c:pt idx="2038">
                  <c:v>2.6159999999999998E-3</c:v>
                </c:pt>
                <c:pt idx="2039">
                  <c:v>2.6340000000000001E-3</c:v>
                </c:pt>
                <c:pt idx="2040">
                  <c:v>2.5999999999999999E-3</c:v>
                </c:pt>
                <c:pt idx="2041">
                  <c:v>2.5669999999999998E-3</c:v>
                </c:pt>
                <c:pt idx="2042">
                  <c:v>2.5360000000000001E-3</c:v>
                </c:pt>
                <c:pt idx="2043">
                  <c:v>2.506E-3</c:v>
                </c:pt>
                <c:pt idx="2044">
                  <c:v>2.4780000000000002E-3</c:v>
                </c:pt>
                <c:pt idx="2045">
                  <c:v>2.4510000000000001E-3</c:v>
                </c:pt>
                <c:pt idx="2046">
                  <c:v>2.4260000000000002E-3</c:v>
                </c:pt>
                <c:pt idx="2047">
                  <c:v>2.4020000000000001E-3</c:v>
                </c:pt>
                <c:pt idx="2048">
                  <c:v>2.3800000000000002E-3</c:v>
                </c:pt>
                <c:pt idx="2049">
                  <c:v>2.359E-3</c:v>
                </c:pt>
                <c:pt idx="2050">
                  <c:v>2.3389999999999999E-3</c:v>
                </c:pt>
                <c:pt idx="2051">
                  <c:v>2.3210000000000001E-3</c:v>
                </c:pt>
                <c:pt idx="2052">
                  <c:v>2.3050000000000002E-3</c:v>
                </c:pt>
                <c:pt idx="2053">
                  <c:v>2.2899999999999999E-3</c:v>
                </c:pt>
                <c:pt idx="2054">
                  <c:v>2.2759999999999998E-3</c:v>
                </c:pt>
                <c:pt idx="2055">
                  <c:v>2.264E-3</c:v>
                </c:pt>
                <c:pt idx="2056">
                  <c:v>2.2539999999999999E-3</c:v>
                </c:pt>
                <c:pt idx="2057">
                  <c:v>2.2439999999999999E-3</c:v>
                </c:pt>
                <c:pt idx="2058">
                  <c:v>2.2369999999999998E-3</c:v>
                </c:pt>
                <c:pt idx="2059">
                  <c:v>2.2309999999999999E-3</c:v>
                </c:pt>
                <c:pt idx="2060">
                  <c:v>2.2260000000000001E-3</c:v>
                </c:pt>
                <c:pt idx="2061">
                  <c:v>2.2230000000000001E-3</c:v>
                </c:pt>
                <c:pt idx="2062">
                  <c:v>2.2209999999999999E-3</c:v>
                </c:pt>
                <c:pt idx="2063">
                  <c:v>2.2209999999999999E-3</c:v>
                </c:pt>
                <c:pt idx="2064">
                  <c:v>2.222E-3</c:v>
                </c:pt>
                <c:pt idx="2065">
                  <c:v>2.225E-3</c:v>
                </c:pt>
                <c:pt idx="2066">
                  <c:v>2.2290000000000001E-3</c:v>
                </c:pt>
                <c:pt idx="2067">
                  <c:v>2.235E-3</c:v>
                </c:pt>
                <c:pt idx="2068">
                  <c:v>2.2420000000000001E-3</c:v>
                </c:pt>
                <c:pt idx="2069">
                  <c:v>2.251E-3</c:v>
                </c:pt>
                <c:pt idx="2070">
                  <c:v>2.261E-3</c:v>
                </c:pt>
                <c:pt idx="2071">
                  <c:v>2.2720000000000001E-3</c:v>
                </c:pt>
                <c:pt idx="2072">
                  <c:v>2.2850000000000001E-3</c:v>
                </c:pt>
                <c:pt idx="2073">
                  <c:v>2.3E-3</c:v>
                </c:pt>
                <c:pt idx="2074">
                  <c:v>2.3159999999999999E-3</c:v>
                </c:pt>
                <c:pt idx="2075">
                  <c:v>2.333E-3</c:v>
                </c:pt>
                <c:pt idx="2076">
                  <c:v>2.3519999999999999E-3</c:v>
                </c:pt>
                <c:pt idx="2077">
                  <c:v>2.3730000000000001E-3</c:v>
                </c:pt>
                <c:pt idx="2078">
                  <c:v>2.395E-3</c:v>
                </c:pt>
                <c:pt idx="2079">
                  <c:v>2.418E-3</c:v>
                </c:pt>
                <c:pt idx="2080">
                  <c:v>2.428E-3</c:v>
                </c:pt>
                <c:pt idx="2081">
                  <c:v>2.4399999999999999E-3</c:v>
                </c:pt>
                <c:pt idx="2082">
                  <c:v>2.4529999999999999E-3</c:v>
                </c:pt>
                <c:pt idx="2083">
                  <c:v>2.467E-3</c:v>
                </c:pt>
                <c:pt idx="2084">
                  <c:v>2.483E-3</c:v>
                </c:pt>
                <c:pt idx="2085">
                  <c:v>2.493E-3</c:v>
                </c:pt>
                <c:pt idx="2086">
                  <c:v>2.5040000000000001E-3</c:v>
                </c:pt>
                <c:pt idx="2087">
                  <c:v>2.5170000000000001E-3</c:v>
                </c:pt>
                <c:pt idx="2088">
                  <c:v>2.5309999999999998E-3</c:v>
                </c:pt>
                <c:pt idx="2089">
                  <c:v>2.5469999999999998E-3</c:v>
                </c:pt>
                <c:pt idx="2090">
                  <c:v>2.5639999999999999E-3</c:v>
                </c:pt>
                <c:pt idx="2091">
                  <c:v>2.5720000000000001E-3</c:v>
                </c:pt>
                <c:pt idx="2092">
                  <c:v>2.581E-3</c:v>
                </c:pt>
                <c:pt idx="2093">
                  <c:v>2.5920000000000001E-3</c:v>
                </c:pt>
                <c:pt idx="2094">
                  <c:v>2.6050000000000001E-3</c:v>
                </c:pt>
                <c:pt idx="2095">
                  <c:v>2.6189999999999998E-3</c:v>
                </c:pt>
                <c:pt idx="2096">
                  <c:v>2.6340000000000001E-3</c:v>
                </c:pt>
                <c:pt idx="2097">
                  <c:v>2.6389999999999999E-3</c:v>
                </c:pt>
                <c:pt idx="2098">
                  <c:v>2.6459999999999999E-3</c:v>
                </c:pt>
                <c:pt idx="2099">
                  <c:v>2.6549999999999998E-3</c:v>
                </c:pt>
                <c:pt idx="2100">
                  <c:v>2.6589999999999999E-3</c:v>
                </c:pt>
                <c:pt idx="2101">
                  <c:v>2.6649999999999998E-3</c:v>
                </c:pt>
                <c:pt idx="2102">
                  <c:v>2.6719999999999999E-3</c:v>
                </c:pt>
                <c:pt idx="2103">
                  <c:v>2.6809999999999998E-3</c:v>
                </c:pt>
                <c:pt idx="2104">
                  <c:v>2.6909999999999998E-3</c:v>
                </c:pt>
                <c:pt idx="2105">
                  <c:v>2.7000000000000001E-3</c:v>
                </c:pt>
                <c:pt idx="2106">
                  <c:v>2.7100000000000002E-3</c:v>
                </c:pt>
                <c:pt idx="2107">
                  <c:v>2.7209999999999999E-3</c:v>
                </c:pt>
                <c:pt idx="2108">
                  <c:v>2.6940000000000002E-3</c:v>
                </c:pt>
                <c:pt idx="2109">
                  <c:v>2.6679999999999998E-3</c:v>
                </c:pt>
                <c:pt idx="2110">
                  <c:v>2.6440000000000001E-3</c:v>
                </c:pt>
                <c:pt idx="2111">
                  <c:v>2.6210000000000001E-3</c:v>
                </c:pt>
                <c:pt idx="2112">
                  <c:v>2.5999999999999999E-3</c:v>
                </c:pt>
                <c:pt idx="2113">
                  <c:v>2.5799999999999998E-3</c:v>
                </c:pt>
                <c:pt idx="2114">
                  <c:v>2.562E-3</c:v>
                </c:pt>
                <c:pt idx="2115">
                  <c:v>2.545E-3</c:v>
                </c:pt>
                <c:pt idx="2116">
                  <c:v>2.5300000000000001E-3</c:v>
                </c:pt>
                <c:pt idx="2117">
                  <c:v>2.516E-3</c:v>
                </c:pt>
                <c:pt idx="2118">
                  <c:v>2.503E-3</c:v>
                </c:pt>
                <c:pt idx="2119">
                  <c:v>2.4919999999999999E-3</c:v>
                </c:pt>
                <c:pt idx="2120">
                  <c:v>2.483E-3</c:v>
                </c:pt>
                <c:pt idx="2121">
                  <c:v>2.4750000000000002E-3</c:v>
                </c:pt>
                <c:pt idx="2122">
                  <c:v>2.4680000000000001E-3</c:v>
                </c:pt>
                <c:pt idx="2123">
                  <c:v>2.4629999999999999E-3</c:v>
                </c:pt>
                <c:pt idx="2124">
                  <c:v>2.4599999999999999E-3</c:v>
                </c:pt>
                <c:pt idx="2125">
                  <c:v>2.4580000000000001E-3</c:v>
                </c:pt>
                <c:pt idx="2126">
                  <c:v>2.457E-3</c:v>
                </c:pt>
                <c:pt idx="2127">
                  <c:v>2.4580000000000001E-3</c:v>
                </c:pt>
                <c:pt idx="2128">
                  <c:v>2.4599999999999999E-3</c:v>
                </c:pt>
                <c:pt idx="2129">
                  <c:v>2.464E-3</c:v>
                </c:pt>
                <c:pt idx="2130">
                  <c:v>2.4689999999999998E-3</c:v>
                </c:pt>
                <c:pt idx="2131">
                  <c:v>2.4759999999999999E-3</c:v>
                </c:pt>
                <c:pt idx="2132">
                  <c:v>2.4840000000000001E-3</c:v>
                </c:pt>
                <c:pt idx="2133">
                  <c:v>2.4940000000000001E-3</c:v>
                </c:pt>
                <c:pt idx="2134">
                  <c:v>2.5049999999999998E-3</c:v>
                </c:pt>
                <c:pt idx="2135">
                  <c:v>2.5179999999999998E-3</c:v>
                </c:pt>
                <c:pt idx="2136">
                  <c:v>2.526E-3</c:v>
                </c:pt>
                <c:pt idx="2137">
                  <c:v>2.5349999999999999E-3</c:v>
                </c:pt>
                <c:pt idx="2138">
                  <c:v>2.5460000000000001E-3</c:v>
                </c:pt>
                <c:pt idx="2139">
                  <c:v>2.5579999999999999E-3</c:v>
                </c:pt>
                <c:pt idx="2140">
                  <c:v>2.5720000000000001E-3</c:v>
                </c:pt>
                <c:pt idx="2141">
                  <c:v>2.581E-3</c:v>
                </c:pt>
                <c:pt idx="2142">
                  <c:v>2.591E-3</c:v>
                </c:pt>
                <c:pt idx="2143">
                  <c:v>2.591E-3</c:v>
                </c:pt>
                <c:pt idx="2144">
                  <c:v>2.5920000000000001E-3</c:v>
                </c:pt>
                <c:pt idx="2145">
                  <c:v>2.5950000000000001E-3</c:v>
                </c:pt>
                <c:pt idx="2146">
                  <c:v>2.5999999999999999E-3</c:v>
                </c:pt>
                <c:pt idx="2147">
                  <c:v>2.5999999999999999E-3</c:v>
                </c:pt>
                <c:pt idx="2148">
                  <c:v>2.6020000000000001E-3</c:v>
                </c:pt>
                <c:pt idx="2149">
                  <c:v>2.6050000000000001E-3</c:v>
                </c:pt>
                <c:pt idx="2150">
                  <c:v>2.6099999999999999E-3</c:v>
                </c:pt>
                <c:pt idx="2151">
                  <c:v>2.6090000000000002E-3</c:v>
                </c:pt>
                <c:pt idx="2152">
                  <c:v>2.6090000000000002E-3</c:v>
                </c:pt>
                <c:pt idx="2153">
                  <c:v>2.611E-3</c:v>
                </c:pt>
                <c:pt idx="2154">
                  <c:v>2.6150000000000001E-3</c:v>
                </c:pt>
                <c:pt idx="2155">
                  <c:v>2.6199999999999999E-3</c:v>
                </c:pt>
                <c:pt idx="2156">
                  <c:v>2.6259999999999999E-3</c:v>
                </c:pt>
                <c:pt idx="2157">
                  <c:v>2.6340000000000001E-3</c:v>
                </c:pt>
                <c:pt idx="2158">
                  <c:v>2.63E-3</c:v>
                </c:pt>
                <c:pt idx="2159">
                  <c:v>2.627E-3</c:v>
                </c:pt>
                <c:pt idx="2160">
                  <c:v>2.6250000000000002E-3</c:v>
                </c:pt>
                <c:pt idx="2161">
                  <c:v>2.6250000000000002E-3</c:v>
                </c:pt>
                <c:pt idx="2162">
                  <c:v>2.627E-3</c:v>
                </c:pt>
                <c:pt idx="2163">
                  <c:v>2.63E-3</c:v>
                </c:pt>
                <c:pt idx="2164">
                  <c:v>2.6340000000000001E-3</c:v>
                </c:pt>
                <c:pt idx="2165">
                  <c:v>2.6359999999999999E-3</c:v>
                </c:pt>
                <c:pt idx="2166">
                  <c:v>2.64E-3</c:v>
                </c:pt>
                <c:pt idx="2167">
                  <c:v>2.6410000000000001E-3</c:v>
                </c:pt>
                <c:pt idx="2168">
                  <c:v>2.6440000000000001E-3</c:v>
                </c:pt>
                <c:pt idx="2169">
                  <c:v>2.6480000000000002E-3</c:v>
                </c:pt>
                <c:pt idx="2170">
                  <c:v>2.6540000000000001E-3</c:v>
                </c:pt>
                <c:pt idx="2171">
                  <c:v>2.6610000000000002E-3</c:v>
                </c:pt>
                <c:pt idx="2172">
                  <c:v>2.6689999999999999E-3</c:v>
                </c:pt>
                <c:pt idx="2173">
                  <c:v>2.679E-3</c:v>
                </c:pt>
                <c:pt idx="2174">
                  <c:v>2.6909999999999998E-3</c:v>
                </c:pt>
                <c:pt idx="2175">
                  <c:v>2.7039999999999998E-3</c:v>
                </c:pt>
                <c:pt idx="2176">
                  <c:v>2.6870000000000002E-3</c:v>
                </c:pt>
                <c:pt idx="2177">
                  <c:v>2.6719999999999999E-3</c:v>
                </c:pt>
                <c:pt idx="2178">
                  <c:v>2.6589999999999999E-3</c:v>
                </c:pt>
                <c:pt idx="2179">
                  <c:v>2.647E-3</c:v>
                </c:pt>
                <c:pt idx="2180">
                  <c:v>2.6359999999999999E-3</c:v>
                </c:pt>
                <c:pt idx="2181">
                  <c:v>2.627E-3</c:v>
                </c:pt>
                <c:pt idx="2182">
                  <c:v>2.6199999999999999E-3</c:v>
                </c:pt>
                <c:pt idx="2183">
                  <c:v>2.614E-3</c:v>
                </c:pt>
                <c:pt idx="2184">
                  <c:v>2.6090000000000002E-3</c:v>
                </c:pt>
                <c:pt idx="2185">
                  <c:v>2.6059999999999998E-3</c:v>
                </c:pt>
                <c:pt idx="2186">
                  <c:v>2.604E-3</c:v>
                </c:pt>
                <c:pt idx="2187">
                  <c:v>2.604E-3</c:v>
                </c:pt>
                <c:pt idx="2188">
                  <c:v>2.6050000000000001E-3</c:v>
                </c:pt>
                <c:pt idx="2189">
                  <c:v>2.6080000000000001E-3</c:v>
                </c:pt>
                <c:pt idx="2190">
                  <c:v>2.6120000000000002E-3</c:v>
                </c:pt>
                <c:pt idx="2191">
                  <c:v>2.611E-3</c:v>
                </c:pt>
                <c:pt idx="2192">
                  <c:v>2.6099999999999999E-3</c:v>
                </c:pt>
                <c:pt idx="2193">
                  <c:v>2.6120000000000002E-3</c:v>
                </c:pt>
                <c:pt idx="2194">
                  <c:v>2.614E-3</c:v>
                </c:pt>
                <c:pt idx="2195">
                  <c:v>2.6129999999999999E-3</c:v>
                </c:pt>
                <c:pt idx="2196">
                  <c:v>2.6129999999999999E-3</c:v>
                </c:pt>
                <c:pt idx="2197">
                  <c:v>2.614E-3</c:v>
                </c:pt>
                <c:pt idx="2198">
                  <c:v>2.617E-3</c:v>
                </c:pt>
                <c:pt idx="2199">
                  <c:v>2.6210000000000001E-3</c:v>
                </c:pt>
                <c:pt idx="2200">
                  <c:v>2.627E-3</c:v>
                </c:pt>
                <c:pt idx="2201">
                  <c:v>2.6350000000000002E-3</c:v>
                </c:pt>
                <c:pt idx="2202">
                  <c:v>2.643E-3</c:v>
                </c:pt>
                <c:pt idx="2203">
                  <c:v>2.6540000000000001E-3</c:v>
                </c:pt>
                <c:pt idx="2204">
                  <c:v>2.6489999999999999E-3</c:v>
                </c:pt>
                <c:pt idx="2205">
                  <c:v>2.6459999999999999E-3</c:v>
                </c:pt>
                <c:pt idx="2206">
                  <c:v>2.6450000000000002E-3</c:v>
                </c:pt>
                <c:pt idx="2207">
                  <c:v>2.6450000000000002E-3</c:v>
                </c:pt>
                <c:pt idx="2208">
                  <c:v>2.6459999999999999E-3</c:v>
                </c:pt>
                <c:pt idx="2209">
                  <c:v>2.6489999999999999E-3</c:v>
                </c:pt>
                <c:pt idx="2210">
                  <c:v>2.6480000000000002E-3</c:v>
                </c:pt>
                <c:pt idx="2211">
                  <c:v>2.647E-3</c:v>
                </c:pt>
                <c:pt idx="2212">
                  <c:v>2.6489999999999999E-3</c:v>
                </c:pt>
                <c:pt idx="2213">
                  <c:v>2.6510000000000001E-3</c:v>
                </c:pt>
                <c:pt idx="2214">
                  <c:v>2.6489999999999999E-3</c:v>
                </c:pt>
                <c:pt idx="2215">
                  <c:v>2.647E-3</c:v>
                </c:pt>
                <c:pt idx="2216">
                  <c:v>2.647E-3</c:v>
                </c:pt>
                <c:pt idx="2217">
                  <c:v>2.6489999999999999E-3</c:v>
                </c:pt>
                <c:pt idx="2218">
                  <c:v>2.6489999999999999E-3</c:v>
                </c:pt>
                <c:pt idx="2219">
                  <c:v>2.6510000000000001E-3</c:v>
                </c:pt>
                <c:pt idx="2220">
                  <c:v>2.6450000000000002E-3</c:v>
                </c:pt>
                <c:pt idx="2221">
                  <c:v>2.64E-3</c:v>
                </c:pt>
                <c:pt idx="2222">
                  <c:v>2.6359999999999999E-3</c:v>
                </c:pt>
                <c:pt idx="2223">
                  <c:v>2.6340000000000001E-3</c:v>
                </c:pt>
                <c:pt idx="2224">
                  <c:v>2.6329999999999999E-3</c:v>
                </c:pt>
                <c:pt idx="2225">
                  <c:v>2.6340000000000001E-3</c:v>
                </c:pt>
                <c:pt idx="2226">
                  <c:v>2.6329999999999999E-3</c:v>
                </c:pt>
                <c:pt idx="2227">
                  <c:v>2.6340000000000001E-3</c:v>
                </c:pt>
                <c:pt idx="2228">
                  <c:v>2.6359999999999999E-3</c:v>
                </c:pt>
                <c:pt idx="2229">
                  <c:v>2.6389999999999999E-3</c:v>
                </c:pt>
                <c:pt idx="2230">
                  <c:v>2.6440000000000001E-3</c:v>
                </c:pt>
                <c:pt idx="2231">
                  <c:v>2.65E-3</c:v>
                </c:pt>
                <c:pt idx="2232">
                  <c:v>2.6580000000000002E-3</c:v>
                </c:pt>
                <c:pt idx="2233">
                  <c:v>2.6679999999999998E-3</c:v>
                </c:pt>
                <c:pt idx="2234">
                  <c:v>2.6779999999999998E-3</c:v>
                </c:pt>
                <c:pt idx="2235">
                  <c:v>2.6909999999999998E-3</c:v>
                </c:pt>
                <c:pt idx="2236">
                  <c:v>2.7039999999999998E-3</c:v>
                </c:pt>
                <c:pt idx="2237">
                  <c:v>2.7200000000000002E-3</c:v>
                </c:pt>
                <c:pt idx="2238">
                  <c:v>2.7360000000000002E-3</c:v>
                </c:pt>
                <c:pt idx="2239">
                  <c:v>2.7550000000000001E-3</c:v>
                </c:pt>
                <c:pt idx="2240">
                  <c:v>2.774E-3</c:v>
                </c:pt>
                <c:pt idx="2241">
                  <c:v>2.7959999999999999E-3</c:v>
                </c:pt>
                <c:pt idx="2242">
                  <c:v>2.8180000000000002E-3</c:v>
                </c:pt>
                <c:pt idx="2243">
                  <c:v>2.8419999999999999E-3</c:v>
                </c:pt>
                <c:pt idx="2244">
                  <c:v>2.8379999999999998E-3</c:v>
                </c:pt>
                <c:pt idx="2245">
                  <c:v>2.8349999999999998E-3</c:v>
                </c:pt>
                <c:pt idx="2246">
                  <c:v>2.8340000000000001E-3</c:v>
                </c:pt>
                <c:pt idx="2247">
                  <c:v>2.826E-3</c:v>
                </c:pt>
                <c:pt idx="2248">
                  <c:v>2.82E-3</c:v>
                </c:pt>
                <c:pt idx="2249">
                  <c:v>2.8149999999999998E-3</c:v>
                </c:pt>
                <c:pt idx="2250">
                  <c:v>2.8119999999999998E-3</c:v>
                </c:pt>
                <c:pt idx="2251">
                  <c:v>2.81E-3</c:v>
                </c:pt>
                <c:pt idx="2252">
                  <c:v>2.8019999999999998E-3</c:v>
                </c:pt>
                <c:pt idx="2253">
                  <c:v>2.7929999999999999E-3</c:v>
                </c:pt>
                <c:pt idx="2254">
                  <c:v>2.7859999999999998E-3</c:v>
                </c:pt>
                <c:pt idx="2255">
                  <c:v>2.7810000000000001E-3</c:v>
                </c:pt>
                <c:pt idx="2256">
                  <c:v>2.7720000000000002E-3</c:v>
                </c:pt>
                <c:pt idx="2257">
                  <c:v>2.7650000000000001E-3</c:v>
                </c:pt>
                <c:pt idx="2258">
                  <c:v>2.7590000000000002E-3</c:v>
                </c:pt>
                <c:pt idx="2259">
                  <c:v>2.751E-3</c:v>
                </c:pt>
                <c:pt idx="2260">
                  <c:v>2.7439999999999999E-3</c:v>
                </c:pt>
                <c:pt idx="2261">
                  <c:v>2.7390000000000001E-3</c:v>
                </c:pt>
                <c:pt idx="2262">
                  <c:v>2.735E-3</c:v>
                </c:pt>
                <c:pt idx="2263">
                  <c:v>2.7330000000000002E-3</c:v>
                </c:pt>
                <c:pt idx="2264">
                  <c:v>2.7320000000000001E-3</c:v>
                </c:pt>
                <c:pt idx="2265">
                  <c:v>2.7230000000000002E-3</c:v>
                </c:pt>
                <c:pt idx="2266">
                  <c:v>2.715E-3</c:v>
                </c:pt>
                <c:pt idx="2267">
                  <c:v>2.7079999999999999E-3</c:v>
                </c:pt>
                <c:pt idx="2268">
                  <c:v>2.7030000000000001E-3</c:v>
                </c:pt>
                <c:pt idx="2269">
                  <c:v>2.7000000000000001E-3</c:v>
                </c:pt>
                <c:pt idx="2270">
                  <c:v>2.6979999999999999E-3</c:v>
                </c:pt>
                <c:pt idx="2271">
                  <c:v>2.6849999999999999E-3</c:v>
                </c:pt>
                <c:pt idx="2272">
                  <c:v>2.673E-3</c:v>
                </c:pt>
                <c:pt idx="2273">
                  <c:v>2.663E-3</c:v>
                </c:pt>
                <c:pt idx="2274">
                  <c:v>2.6540000000000001E-3</c:v>
                </c:pt>
                <c:pt idx="2275">
                  <c:v>2.647E-3</c:v>
                </c:pt>
                <c:pt idx="2276">
                  <c:v>2.6410000000000001E-3</c:v>
                </c:pt>
                <c:pt idx="2277">
                  <c:v>2.637E-3</c:v>
                </c:pt>
                <c:pt idx="2278">
                  <c:v>2.6340000000000001E-3</c:v>
                </c:pt>
                <c:pt idx="2279">
                  <c:v>2.6189999999999998E-3</c:v>
                </c:pt>
                <c:pt idx="2280">
                  <c:v>2.6050000000000001E-3</c:v>
                </c:pt>
                <c:pt idx="2281">
                  <c:v>2.5929999999999998E-3</c:v>
                </c:pt>
                <c:pt idx="2282">
                  <c:v>2.5820000000000001E-3</c:v>
                </c:pt>
                <c:pt idx="2283">
                  <c:v>2.5730000000000002E-3</c:v>
                </c:pt>
                <c:pt idx="2284">
                  <c:v>2.565E-3</c:v>
                </c:pt>
                <c:pt idx="2285">
                  <c:v>2.5590000000000001E-3</c:v>
                </c:pt>
                <c:pt idx="2286">
                  <c:v>2.5539999999999998E-3</c:v>
                </c:pt>
                <c:pt idx="2287">
                  <c:v>2.5509999999999999E-3</c:v>
                </c:pt>
                <c:pt idx="2288">
                  <c:v>2.5490000000000001E-3</c:v>
                </c:pt>
                <c:pt idx="2289">
                  <c:v>2.5490000000000001E-3</c:v>
                </c:pt>
                <c:pt idx="2290">
                  <c:v>2.5500000000000002E-3</c:v>
                </c:pt>
                <c:pt idx="2291">
                  <c:v>2.552E-3</c:v>
                </c:pt>
                <c:pt idx="2292">
                  <c:v>2.5560000000000001E-3</c:v>
                </c:pt>
                <c:pt idx="2293">
                  <c:v>2.562E-3</c:v>
                </c:pt>
                <c:pt idx="2294">
                  <c:v>2.5690000000000001E-3</c:v>
                </c:pt>
                <c:pt idx="2295">
                  <c:v>2.5769999999999999E-3</c:v>
                </c:pt>
                <c:pt idx="2296">
                  <c:v>2.5869999999999999E-3</c:v>
                </c:pt>
                <c:pt idx="2297">
                  <c:v>2.5990000000000002E-3</c:v>
                </c:pt>
                <c:pt idx="2298">
                  <c:v>2.6120000000000002E-3</c:v>
                </c:pt>
                <c:pt idx="2299">
                  <c:v>2.6259999999999999E-3</c:v>
                </c:pt>
                <c:pt idx="2300">
                  <c:v>2.6419999999999998E-3</c:v>
                </c:pt>
                <c:pt idx="2301">
                  <c:v>2.6589999999999999E-3</c:v>
                </c:pt>
                <c:pt idx="2302">
                  <c:v>2.6779999999999998E-3</c:v>
                </c:pt>
                <c:pt idx="2303">
                  <c:v>2.6979999999999999E-3</c:v>
                </c:pt>
                <c:pt idx="2304">
                  <c:v>2.7200000000000002E-3</c:v>
                </c:pt>
                <c:pt idx="2305">
                  <c:v>2.7430000000000002E-3</c:v>
                </c:pt>
                <c:pt idx="2306">
                  <c:v>2.7680000000000001E-3</c:v>
                </c:pt>
                <c:pt idx="2307">
                  <c:v>2.7780000000000001E-3</c:v>
                </c:pt>
                <c:pt idx="2308">
                  <c:v>2.7899999999999999E-3</c:v>
                </c:pt>
                <c:pt idx="2309">
                  <c:v>2.8040000000000001E-3</c:v>
                </c:pt>
                <c:pt idx="2310">
                  <c:v>2.8189999999999999E-3</c:v>
                </c:pt>
                <c:pt idx="2311">
                  <c:v>2.8349999999999998E-3</c:v>
                </c:pt>
                <c:pt idx="2312">
                  <c:v>2.8530000000000001E-3</c:v>
                </c:pt>
                <c:pt idx="2313">
                  <c:v>2.8410000000000002E-3</c:v>
                </c:pt>
                <c:pt idx="2314">
                  <c:v>2.8300000000000001E-3</c:v>
                </c:pt>
                <c:pt idx="2315">
                  <c:v>2.8210000000000002E-3</c:v>
                </c:pt>
                <c:pt idx="2316">
                  <c:v>2.813E-3</c:v>
                </c:pt>
                <c:pt idx="2317">
                  <c:v>2.8059999999999999E-3</c:v>
                </c:pt>
                <c:pt idx="2318">
                  <c:v>2.7920000000000002E-3</c:v>
                </c:pt>
                <c:pt idx="2319">
                  <c:v>2.7789999999999998E-3</c:v>
                </c:pt>
                <c:pt idx="2320">
                  <c:v>2.7680000000000001E-3</c:v>
                </c:pt>
                <c:pt idx="2321">
                  <c:v>2.758E-3</c:v>
                </c:pt>
                <c:pt idx="2322">
                  <c:v>2.7499999999999998E-3</c:v>
                </c:pt>
                <c:pt idx="2323">
                  <c:v>2.7430000000000002E-3</c:v>
                </c:pt>
                <c:pt idx="2324">
                  <c:v>2.738E-3</c:v>
                </c:pt>
                <c:pt idx="2325">
                  <c:v>2.725E-3</c:v>
                </c:pt>
                <c:pt idx="2326">
                  <c:v>2.7130000000000001E-3</c:v>
                </c:pt>
                <c:pt idx="2327">
                  <c:v>2.7030000000000001E-3</c:v>
                </c:pt>
                <c:pt idx="2328">
                  <c:v>2.6949999999999999E-3</c:v>
                </c:pt>
                <c:pt idx="2329">
                  <c:v>2.6870000000000002E-3</c:v>
                </c:pt>
                <c:pt idx="2330">
                  <c:v>2.6819999999999999E-3</c:v>
                </c:pt>
                <c:pt idx="2331">
                  <c:v>2.6779999999999998E-3</c:v>
                </c:pt>
                <c:pt idx="2332">
                  <c:v>2.6649999999999998E-3</c:v>
                </c:pt>
                <c:pt idx="2333">
                  <c:v>2.6540000000000001E-3</c:v>
                </c:pt>
                <c:pt idx="2334">
                  <c:v>2.6450000000000002E-3</c:v>
                </c:pt>
                <c:pt idx="2335">
                  <c:v>2.637E-3</c:v>
                </c:pt>
                <c:pt idx="2336">
                  <c:v>2.63E-3</c:v>
                </c:pt>
                <c:pt idx="2337">
                  <c:v>2.6250000000000002E-3</c:v>
                </c:pt>
                <c:pt idx="2338">
                  <c:v>2.6020000000000001E-3</c:v>
                </c:pt>
                <c:pt idx="2339">
                  <c:v>2.581E-3</c:v>
                </c:pt>
                <c:pt idx="2340">
                  <c:v>2.5609999999999999E-3</c:v>
                </c:pt>
                <c:pt idx="2341">
                  <c:v>2.5430000000000001E-3</c:v>
                </c:pt>
                <c:pt idx="2342">
                  <c:v>2.526E-3</c:v>
                </c:pt>
                <c:pt idx="2343">
                  <c:v>2.5110000000000002E-3</c:v>
                </c:pt>
                <c:pt idx="2344">
                  <c:v>2.4970000000000001E-3</c:v>
                </c:pt>
                <c:pt idx="2345">
                  <c:v>2.4849999999999998E-3</c:v>
                </c:pt>
                <c:pt idx="2346">
                  <c:v>2.4740000000000001E-3</c:v>
                </c:pt>
                <c:pt idx="2347">
                  <c:v>2.464E-3</c:v>
                </c:pt>
                <c:pt idx="2348">
                  <c:v>2.4559999999999998E-3</c:v>
                </c:pt>
                <c:pt idx="2349">
                  <c:v>2.4499999999999999E-3</c:v>
                </c:pt>
                <c:pt idx="2350">
                  <c:v>2.4450000000000001E-3</c:v>
                </c:pt>
                <c:pt idx="2351">
                  <c:v>2.4420000000000002E-3</c:v>
                </c:pt>
                <c:pt idx="2352">
                  <c:v>2.4399999999999999E-3</c:v>
                </c:pt>
                <c:pt idx="2353">
                  <c:v>2.4390000000000002E-3</c:v>
                </c:pt>
                <c:pt idx="2354">
                  <c:v>2.4399999999999999E-3</c:v>
                </c:pt>
                <c:pt idx="2355">
                  <c:v>2.4420000000000002E-3</c:v>
                </c:pt>
                <c:pt idx="2356">
                  <c:v>2.4459999999999998E-3</c:v>
                </c:pt>
                <c:pt idx="2357">
                  <c:v>2.4520000000000002E-3</c:v>
                </c:pt>
                <c:pt idx="2358">
                  <c:v>2.4580000000000001E-3</c:v>
                </c:pt>
                <c:pt idx="2359">
                  <c:v>2.467E-3</c:v>
                </c:pt>
                <c:pt idx="2360">
                  <c:v>2.4759999999999999E-3</c:v>
                </c:pt>
                <c:pt idx="2361">
                  <c:v>2.4880000000000002E-3</c:v>
                </c:pt>
                <c:pt idx="2362">
                  <c:v>2.5000000000000001E-3</c:v>
                </c:pt>
                <c:pt idx="2363">
                  <c:v>2.5149999999999999E-3</c:v>
                </c:pt>
                <c:pt idx="2364">
                  <c:v>2.5300000000000001E-3</c:v>
                </c:pt>
                <c:pt idx="2365">
                  <c:v>2.5469999999999998E-3</c:v>
                </c:pt>
                <c:pt idx="2366">
                  <c:v>2.5660000000000001E-3</c:v>
                </c:pt>
                <c:pt idx="2367">
                  <c:v>2.5860000000000002E-3</c:v>
                </c:pt>
                <c:pt idx="2368">
                  <c:v>2.6080000000000001E-3</c:v>
                </c:pt>
                <c:pt idx="2369">
                  <c:v>2.6310000000000001E-3</c:v>
                </c:pt>
                <c:pt idx="2370">
                  <c:v>2.6549999999999998E-3</c:v>
                </c:pt>
                <c:pt idx="2371">
                  <c:v>2.6809999999999998E-3</c:v>
                </c:pt>
                <c:pt idx="2372">
                  <c:v>2.709E-3</c:v>
                </c:pt>
                <c:pt idx="2373">
                  <c:v>2.738E-3</c:v>
                </c:pt>
                <c:pt idx="2374">
                  <c:v>2.7680000000000001E-3</c:v>
                </c:pt>
                <c:pt idx="2375">
                  <c:v>2.8E-3</c:v>
                </c:pt>
                <c:pt idx="2376">
                  <c:v>2.8340000000000001E-3</c:v>
                </c:pt>
                <c:pt idx="2377">
                  <c:v>2.869E-3</c:v>
                </c:pt>
                <c:pt idx="2378">
                  <c:v>2.905E-3</c:v>
                </c:pt>
                <c:pt idx="2379">
                  <c:v>2.9429999999999999E-3</c:v>
                </c:pt>
                <c:pt idx="2380">
                  <c:v>2.9819999999999998E-3</c:v>
                </c:pt>
                <c:pt idx="2381">
                  <c:v>2.9640000000000001E-3</c:v>
                </c:pt>
                <c:pt idx="2382">
                  <c:v>2.9480000000000001E-3</c:v>
                </c:pt>
                <c:pt idx="2383">
                  <c:v>2.9290000000000002E-3</c:v>
                </c:pt>
                <c:pt idx="2384">
                  <c:v>2.911E-3</c:v>
                </c:pt>
                <c:pt idx="2385">
                  <c:v>2.8939999999999999E-3</c:v>
                </c:pt>
                <c:pt idx="2386">
                  <c:v>2.879E-3</c:v>
                </c:pt>
                <c:pt idx="2387">
                  <c:v>2.8660000000000001E-3</c:v>
                </c:pt>
                <c:pt idx="2388">
                  <c:v>2.8449999999999999E-3</c:v>
                </c:pt>
                <c:pt idx="2389">
                  <c:v>2.826E-3</c:v>
                </c:pt>
                <c:pt idx="2390">
                  <c:v>2.8089999999999999E-3</c:v>
                </c:pt>
                <c:pt idx="2391">
                  <c:v>2.7929999999999999E-3</c:v>
                </c:pt>
                <c:pt idx="2392">
                  <c:v>2.7780000000000001E-3</c:v>
                </c:pt>
                <c:pt idx="2393">
                  <c:v>2.7529999999999998E-3</c:v>
                </c:pt>
                <c:pt idx="2394">
                  <c:v>2.7299999999999998E-3</c:v>
                </c:pt>
                <c:pt idx="2395">
                  <c:v>2.7079999999999999E-3</c:v>
                </c:pt>
                <c:pt idx="2396">
                  <c:v>2.6870000000000002E-3</c:v>
                </c:pt>
                <c:pt idx="2397">
                  <c:v>2.6679999999999998E-3</c:v>
                </c:pt>
                <c:pt idx="2398">
                  <c:v>2.65E-3</c:v>
                </c:pt>
                <c:pt idx="2399">
                  <c:v>2.6340000000000001E-3</c:v>
                </c:pt>
                <c:pt idx="2400">
                  <c:v>2.6059999999999998E-3</c:v>
                </c:pt>
                <c:pt idx="2401">
                  <c:v>2.5790000000000001E-3</c:v>
                </c:pt>
                <c:pt idx="2402">
                  <c:v>2.5539999999999998E-3</c:v>
                </c:pt>
                <c:pt idx="2403">
                  <c:v>2.5300000000000001E-3</c:v>
                </c:pt>
                <c:pt idx="2404">
                  <c:v>2.5070000000000001E-3</c:v>
                </c:pt>
                <c:pt idx="2405">
                  <c:v>2.4859999999999999E-3</c:v>
                </c:pt>
                <c:pt idx="2406">
                  <c:v>2.467E-3</c:v>
                </c:pt>
                <c:pt idx="2407">
                  <c:v>2.4489999999999998E-3</c:v>
                </c:pt>
                <c:pt idx="2408">
                  <c:v>2.4320000000000001E-3</c:v>
                </c:pt>
                <c:pt idx="2409">
                  <c:v>2.4169999999999999E-3</c:v>
                </c:pt>
                <c:pt idx="2410">
                  <c:v>2.4039999999999999E-3</c:v>
                </c:pt>
                <c:pt idx="2411">
                  <c:v>2.392E-3</c:v>
                </c:pt>
                <c:pt idx="2412">
                  <c:v>2.3809999999999999E-3</c:v>
                </c:pt>
                <c:pt idx="2413">
                  <c:v>2.372E-3</c:v>
                </c:pt>
                <c:pt idx="2414">
                  <c:v>2.3640000000000002E-3</c:v>
                </c:pt>
                <c:pt idx="2415">
                  <c:v>2.3579999999999999E-3</c:v>
                </c:pt>
                <c:pt idx="2416">
                  <c:v>2.3530000000000001E-3</c:v>
                </c:pt>
                <c:pt idx="2417">
                  <c:v>2.3500000000000001E-3</c:v>
                </c:pt>
                <c:pt idx="2418">
                  <c:v>2.3479999999999998E-3</c:v>
                </c:pt>
                <c:pt idx="2419">
                  <c:v>2.3479999999999998E-3</c:v>
                </c:pt>
                <c:pt idx="2420">
                  <c:v>2.349E-3</c:v>
                </c:pt>
                <c:pt idx="2421">
                  <c:v>2.3519999999999999E-3</c:v>
                </c:pt>
                <c:pt idx="2422">
                  <c:v>2.356E-3</c:v>
                </c:pt>
                <c:pt idx="2423">
                  <c:v>2.362E-3</c:v>
                </c:pt>
                <c:pt idx="2424">
                  <c:v>2.369E-3</c:v>
                </c:pt>
                <c:pt idx="2425">
                  <c:v>2.3770000000000002E-3</c:v>
                </c:pt>
                <c:pt idx="2426">
                  <c:v>2.3869999999999998E-3</c:v>
                </c:pt>
                <c:pt idx="2427">
                  <c:v>2.3990000000000001E-3</c:v>
                </c:pt>
                <c:pt idx="2428">
                  <c:v>2.4120000000000001E-3</c:v>
                </c:pt>
                <c:pt idx="2429">
                  <c:v>2.4260000000000002E-3</c:v>
                </c:pt>
                <c:pt idx="2430">
                  <c:v>2.4420000000000002E-3</c:v>
                </c:pt>
                <c:pt idx="2431">
                  <c:v>2.4599999999999999E-3</c:v>
                </c:pt>
                <c:pt idx="2432">
                  <c:v>2.4789999999999999E-3</c:v>
                </c:pt>
                <c:pt idx="2433">
                  <c:v>2.4989999999999999E-3</c:v>
                </c:pt>
                <c:pt idx="2434">
                  <c:v>2.5209999999999998E-3</c:v>
                </c:pt>
                <c:pt idx="2435">
                  <c:v>2.5439999999999998E-3</c:v>
                </c:pt>
                <c:pt idx="2436">
                  <c:v>2.5690000000000001E-3</c:v>
                </c:pt>
                <c:pt idx="2437">
                  <c:v>2.5950000000000001E-3</c:v>
                </c:pt>
                <c:pt idx="2438">
                  <c:v>2.6229999999999999E-3</c:v>
                </c:pt>
                <c:pt idx="2439">
                  <c:v>2.6519999999999998E-3</c:v>
                </c:pt>
                <c:pt idx="2440">
                  <c:v>2.6830000000000001E-3</c:v>
                </c:pt>
                <c:pt idx="2441">
                  <c:v>2.715E-3</c:v>
                </c:pt>
                <c:pt idx="2442">
                  <c:v>2.7490000000000001E-3</c:v>
                </c:pt>
                <c:pt idx="2443">
                  <c:v>2.784E-3</c:v>
                </c:pt>
                <c:pt idx="2444">
                  <c:v>2.8210000000000002E-3</c:v>
                </c:pt>
                <c:pt idx="2445">
                  <c:v>2.859E-3</c:v>
                </c:pt>
                <c:pt idx="2446">
                  <c:v>2.898E-3</c:v>
                </c:pt>
                <c:pt idx="2447">
                  <c:v>2.9390000000000002E-3</c:v>
                </c:pt>
                <c:pt idx="2448">
                  <c:v>2.9680000000000002E-3</c:v>
                </c:pt>
                <c:pt idx="2449">
                  <c:v>2.944E-3</c:v>
                </c:pt>
                <c:pt idx="2450">
                  <c:v>2.9150000000000001E-3</c:v>
                </c:pt>
                <c:pt idx="2451">
                  <c:v>2.8869999999999998E-3</c:v>
                </c:pt>
                <c:pt idx="2452">
                  <c:v>2.8609999999999998E-3</c:v>
                </c:pt>
                <c:pt idx="2453">
                  <c:v>2.836E-3</c:v>
                </c:pt>
                <c:pt idx="2454">
                  <c:v>2.7989999999999998E-3</c:v>
                </c:pt>
                <c:pt idx="2455">
                  <c:v>2.7629999999999998E-3</c:v>
                </c:pt>
                <c:pt idx="2456">
                  <c:v>2.728E-3</c:v>
                </c:pt>
                <c:pt idx="2457">
                  <c:v>2.696E-3</c:v>
                </c:pt>
                <c:pt idx="2458">
                  <c:v>2.6640000000000001E-3</c:v>
                </c:pt>
                <c:pt idx="2459">
                  <c:v>2.6340000000000001E-3</c:v>
                </c:pt>
                <c:pt idx="2460">
                  <c:v>2.5950000000000001E-3</c:v>
                </c:pt>
                <c:pt idx="2461">
                  <c:v>2.5569999999999998E-3</c:v>
                </c:pt>
                <c:pt idx="2462">
                  <c:v>2.5209999999999998E-3</c:v>
                </c:pt>
                <c:pt idx="2463">
                  <c:v>2.4870000000000001E-3</c:v>
                </c:pt>
                <c:pt idx="2464">
                  <c:v>2.4529999999999999E-3</c:v>
                </c:pt>
                <c:pt idx="2465">
                  <c:v>2.4220000000000001E-3</c:v>
                </c:pt>
                <c:pt idx="2466">
                  <c:v>2.3909999999999999E-3</c:v>
                </c:pt>
                <c:pt idx="2467">
                  <c:v>2.3630000000000001E-3</c:v>
                </c:pt>
                <c:pt idx="2468">
                  <c:v>2.3349999999999998E-3</c:v>
                </c:pt>
                <c:pt idx="2469">
                  <c:v>2.31E-3</c:v>
                </c:pt>
                <c:pt idx="2470">
                  <c:v>2.2850000000000001E-3</c:v>
                </c:pt>
                <c:pt idx="2471">
                  <c:v>2.2620000000000001E-3</c:v>
                </c:pt>
                <c:pt idx="2472">
                  <c:v>2.2409999999999999E-3</c:v>
                </c:pt>
                <c:pt idx="2473">
                  <c:v>2.2209999999999999E-3</c:v>
                </c:pt>
                <c:pt idx="2474">
                  <c:v>2.2030000000000001E-3</c:v>
                </c:pt>
                <c:pt idx="2475">
                  <c:v>2.186E-3</c:v>
                </c:pt>
                <c:pt idx="2476">
                  <c:v>2.1700000000000001E-3</c:v>
                </c:pt>
                <c:pt idx="2477">
                  <c:v>2.1559999999999999E-3</c:v>
                </c:pt>
                <c:pt idx="2478">
                  <c:v>2.1440000000000001E-3</c:v>
                </c:pt>
                <c:pt idx="2479">
                  <c:v>2.1329999999999999E-3</c:v>
                </c:pt>
                <c:pt idx="2480">
                  <c:v>2.1229999999999999E-3</c:v>
                </c:pt>
                <c:pt idx="2481">
                  <c:v>2.1150000000000001E-3</c:v>
                </c:pt>
                <c:pt idx="2482">
                  <c:v>2.1080000000000001E-3</c:v>
                </c:pt>
                <c:pt idx="2483">
                  <c:v>2.1029999999999998E-3</c:v>
                </c:pt>
                <c:pt idx="2484">
                  <c:v>2.0999999999999999E-3</c:v>
                </c:pt>
                <c:pt idx="2485">
                  <c:v>2.0969999999999999E-3</c:v>
                </c:pt>
                <c:pt idx="2486">
                  <c:v>2.0969999999999999E-3</c:v>
                </c:pt>
                <c:pt idx="2487">
                  <c:v>2.0969999999999999E-3</c:v>
                </c:pt>
                <c:pt idx="2488">
                  <c:v>2.0999999999999999E-3</c:v>
                </c:pt>
                <c:pt idx="2489">
                  <c:v>2.1029999999999998E-3</c:v>
                </c:pt>
                <c:pt idx="2490">
                  <c:v>2.1090000000000002E-3</c:v>
                </c:pt>
                <c:pt idx="2491">
                  <c:v>2.1150000000000001E-3</c:v>
                </c:pt>
                <c:pt idx="2492">
                  <c:v>2.1229999999999999E-3</c:v>
                </c:pt>
                <c:pt idx="2493">
                  <c:v>2.1329999999999999E-3</c:v>
                </c:pt>
                <c:pt idx="2494">
                  <c:v>2.1440000000000001E-3</c:v>
                </c:pt>
                <c:pt idx="2495">
                  <c:v>2.1570000000000001E-3</c:v>
                </c:pt>
                <c:pt idx="2496">
                  <c:v>2.1710000000000002E-3</c:v>
                </c:pt>
                <c:pt idx="2497">
                  <c:v>2.186E-3</c:v>
                </c:pt>
                <c:pt idx="2498">
                  <c:v>2.2030000000000001E-3</c:v>
                </c:pt>
                <c:pt idx="2499">
                  <c:v>2.222E-3</c:v>
                </c:pt>
                <c:pt idx="2500">
                  <c:v>2.2420000000000001E-3</c:v>
                </c:pt>
                <c:pt idx="2501">
                  <c:v>2.2629999999999998E-3</c:v>
                </c:pt>
                <c:pt idx="2502">
                  <c:v>2.2859999999999998E-3</c:v>
                </c:pt>
                <c:pt idx="2503">
                  <c:v>2.31E-3</c:v>
                </c:pt>
                <c:pt idx="2504">
                  <c:v>2.336E-3</c:v>
                </c:pt>
                <c:pt idx="2505">
                  <c:v>2.3640000000000002E-3</c:v>
                </c:pt>
                <c:pt idx="2506">
                  <c:v>2.392E-3</c:v>
                </c:pt>
                <c:pt idx="2507">
                  <c:v>2.4229999999999998E-3</c:v>
                </c:pt>
                <c:pt idx="2508">
                  <c:v>2.454E-3</c:v>
                </c:pt>
                <c:pt idx="2509">
                  <c:v>2.4880000000000002E-3</c:v>
                </c:pt>
                <c:pt idx="2510">
                  <c:v>2.5219999999999999E-3</c:v>
                </c:pt>
                <c:pt idx="2511">
                  <c:v>2.5590000000000001E-3</c:v>
                </c:pt>
                <c:pt idx="2512">
                  <c:v>2.5959999999999998E-3</c:v>
                </c:pt>
                <c:pt idx="2513">
                  <c:v>2.6350000000000002E-3</c:v>
                </c:pt>
                <c:pt idx="2514">
                  <c:v>2.676E-3</c:v>
                </c:pt>
                <c:pt idx="2515">
                  <c:v>2.7179999999999999E-3</c:v>
                </c:pt>
                <c:pt idx="2516">
                  <c:v>2.7460000000000002E-3</c:v>
                </c:pt>
                <c:pt idx="2517">
                  <c:v>2.7169999999999998E-3</c:v>
                </c:pt>
                <c:pt idx="2518">
                  <c:v>2.679E-3</c:v>
                </c:pt>
                <c:pt idx="2519">
                  <c:v>2.6419999999999998E-3</c:v>
                </c:pt>
                <c:pt idx="2520">
                  <c:v>2.6059999999999998E-3</c:v>
                </c:pt>
                <c:pt idx="2521">
                  <c:v>2.5609999999999999E-3</c:v>
                </c:pt>
                <c:pt idx="2522">
                  <c:v>2.5170000000000001E-3</c:v>
                </c:pt>
                <c:pt idx="2523">
                  <c:v>2.4750000000000002E-3</c:v>
                </c:pt>
                <c:pt idx="2524">
                  <c:v>2.434E-3</c:v>
                </c:pt>
                <c:pt idx="2525">
                  <c:v>2.395E-3</c:v>
                </c:pt>
                <c:pt idx="2526">
                  <c:v>2.3570000000000002E-3</c:v>
                </c:pt>
                <c:pt idx="2527">
                  <c:v>2.3210000000000001E-3</c:v>
                </c:pt>
                <c:pt idx="2528">
                  <c:v>2.2859999999999998E-3</c:v>
                </c:pt>
                <c:pt idx="2529">
                  <c:v>2.2529999999999998E-3</c:v>
                </c:pt>
                <c:pt idx="2530">
                  <c:v>2.2209999999999999E-3</c:v>
                </c:pt>
                <c:pt idx="2531">
                  <c:v>2.1900000000000001E-3</c:v>
                </c:pt>
                <c:pt idx="2532">
                  <c:v>2.1610000000000002E-3</c:v>
                </c:pt>
                <c:pt idx="2533">
                  <c:v>2.134E-3</c:v>
                </c:pt>
                <c:pt idx="2534">
                  <c:v>2.1080000000000001E-3</c:v>
                </c:pt>
                <c:pt idx="2535">
                  <c:v>2.0830000000000002E-3</c:v>
                </c:pt>
                <c:pt idx="2536">
                  <c:v>2.0600000000000002E-3</c:v>
                </c:pt>
                <c:pt idx="2537">
                  <c:v>2.039E-3</c:v>
                </c:pt>
                <c:pt idx="2538">
                  <c:v>2.0179999999999998E-3</c:v>
                </c:pt>
                <c:pt idx="2539">
                  <c:v>2E-3</c:v>
                </c:pt>
                <c:pt idx="2540">
                  <c:v>1.983E-3</c:v>
                </c:pt>
                <c:pt idx="2541">
                  <c:v>1.967E-3</c:v>
                </c:pt>
                <c:pt idx="2542">
                  <c:v>1.9530000000000001E-3</c:v>
                </c:pt>
                <c:pt idx="2543">
                  <c:v>1.9400000000000001E-3</c:v>
                </c:pt>
                <c:pt idx="2544">
                  <c:v>1.9289999999999999E-3</c:v>
                </c:pt>
                <c:pt idx="2545">
                  <c:v>1.9189999999999999E-3</c:v>
                </c:pt>
                <c:pt idx="2546">
                  <c:v>1.9109999999999999E-3</c:v>
                </c:pt>
                <c:pt idx="2547">
                  <c:v>1.9040000000000001E-3</c:v>
                </c:pt>
                <c:pt idx="2548">
                  <c:v>1.8990000000000001E-3</c:v>
                </c:pt>
                <c:pt idx="2549">
                  <c:v>1.895E-3</c:v>
                </c:pt>
                <c:pt idx="2550">
                  <c:v>1.892E-3</c:v>
                </c:pt>
                <c:pt idx="2551">
                  <c:v>1.892E-3</c:v>
                </c:pt>
                <c:pt idx="2552">
                  <c:v>1.892E-3</c:v>
                </c:pt>
                <c:pt idx="2553">
                  <c:v>1.8940000000000001E-3</c:v>
                </c:pt>
                <c:pt idx="2554">
                  <c:v>1.8979999999999999E-3</c:v>
                </c:pt>
                <c:pt idx="2555">
                  <c:v>1.903E-3</c:v>
                </c:pt>
                <c:pt idx="2556">
                  <c:v>1.9090000000000001E-3</c:v>
                </c:pt>
                <c:pt idx="2557">
                  <c:v>1.9170000000000001E-3</c:v>
                </c:pt>
                <c:pt idx="2558">
                  <c:v>1.9269999999999999E-3</c:v>
                </c:pt>
                <c:pt idx="2559">
                  <c:v>1.9369999999999999E-3</c:v>
                </c:pt>
                <c:pt idx="2560">
                  <c:v>1.9499999999999999E-3</c:v>
                </c:pt>
                <c:pt idx="2561">
                  <c:v>1.964E-3</c:v>
                </c:pt>
                <c:pt idx="2562">
                  <c:v>1.9789999999999999E-3</c:v>
                </c:pt>
                <c:pt idx="2563">
                  <c:v>1.9959999999999999E-3</c:v>
                </c:pt>
                <c:pt idx="2564">
                  <c:v>2.0140000000000002E-3</c:v>
                </c:pt>
                <c:pt idx="2565">
                  <c:v>2.0339999999999998E-3</c:v>
                </c:pt>
                <c:pt idx="2566">
                  <c:v>2.055E-3</c:v>
                </c:pt>
                <c:pt idx="2567">
                  <c:v>2.078E-3</c:v>
                </c:pt>
                <c:pt idx="2568">
                  <c:v>2.1020000000000001E-3</c:v>
                </c:pt>
                <c:pt idx="2569">
                  <c:v>2.1280000000000001E-3</c:v>
                </c:pt>
                <c:pt idx="2570">
                  <c:v>2.1549999999999998E-3</c:v>
                </c:pt>
                <c:pt idx="2571">
                  <c:v>2.183E-3</c:v>
                </c:pt>
                <c:pt idx="2572">
                  <c:v>2.2139999999999998E-3</c:v>
                </c:pt>
                <c:pt idx="2573">
                  <c:v>2.245E-3</c:v>
                </c:pt>
                <c:pt idx="2574">
                  <c:v>2.2780000000000001E-3</c:v>
                </c:pt>
                <c:pt idx="2575">
                  <c:v>2.313E-3</c:v>
                </c:pt>
                <c:pt idx="2576">
                  <c:v>2.349E-3</c:v>
                </c:pt>
                <c:pt idx="2577">
                  <c:v>2.3860000000000001E-3</c:v>
                </c:pt>
                <c:pt idx="2578">
                  <c:v>2.4250000000000001E-3</c:v>
                </c:pt>
                <c:pt idx="2579">
                  <c:v>2.4659999999999999E-3</c:v>
                </c:pt>
                <c:pt idx="2580">
                  <c:v>2.5070000000000001E-3</c:v>
                </c:pt>
                <c:pt idx="2581">
                  <c:v>2.5509999999999999E-3</c:v>
                </c:pt>
                <c:pt idx="2582">
                  <c:v>2.5959999999999998E-3</c:v>
                </c:pt>
                <c:pt idx="2583">
                  <c:v>2.6419999999999998E-3</c:v>
                </c:pt>
                <c:pt idx="2584">
                  <c:v>2.6749999999999999E-3</c:v>
                </c:pt>
                <c:pt idx="2585">
                  <c:v>2.6340000000000001E-3</c:v>
                </c:pt>
                <c:pt idx="2586">
                  <c:v>2.591E-3</c:v>
                </c:pt>
                <c:pt idx="2587">
                  <c:v>2.5500000000000002E-3</c:v>
                </c:pt>
                <c:pt idx="2588">
                  <c:v>2.5100000000000001E-3</c:v>
                </c:pt>
                <c:pt idx="2589">
                  <c:v>2.4710000000000001E-3</c:v>
                </c:pt>
                <c:pt idx="2590">
                  <c:v>2.434E-3</c:v>
                </c:pt>
                <c:pt idx="2591">
                  <c:v>2.398E-3</c:v>
                </c:pt>
                <c:pt idx="2592">
                  <c:v>2.3640000000000002E-3</c:v>
                </c:pt>
                <c:pt idx="2593">
                  <c:v>2.3319999999999999E-3</c:v>
                </c:pt>
                <c:pt idx="2594">
                  <c:v>2.3010000000000001E-3</c:v>
                </c:pt>
                <c:pt idx="2595">
                  <c:v>2.271E-3</c:v>
                </c:pt>
                <c:pt idx="2596">
                  <c:v>2.2430000000000002E-3</c:v>
                </c:pt>
                <c:pt idx="2597">
                  <c:v>2.2160000000000001E-3</c:v>
                </c:pt>
                <c:pt idx="2598">
                  <c:v>2.1909999999999998E-3</c:v>
                </c:pt>
                <c:pt idx="2599">
                  <c:v>2.1670000000000001E-3</c:v>
                </c:pt>
                <c:pt idx="2600">
                  <c:v>2.1450000000000002E-3</c:v>
                </c:pt>
                <c:pt idx="2601">
                  <c:v>2.124E-3</c:v>
                </c:pt>
                <c:pt idx="2602">
                  <c:v>2.104E-3</c:v>
                </c:pt>
                <c:pt idx="2603">
                  <c:v>2.0869999999999999E-3</c:v>
                </c:pt>
                <c:pt idx="2604">
                  <c:v>2.0699999999999998E-3</c:v>
                </c:pt>
                <c:pt idx="2605">
                  <c:v>2.055E-3</c:v>
                </c:pt>
                <c:pt idx="2606">
                  <c:v>2.042E-3</c:v>
                </c:pt>
                <c:pt idx="2607">
                  <c:v>2.0300000000000001E-3</c:v>
                </c:pt>
                <c:pt idx="2608">
                  <c:v>2.019E-3</c:v>
                </c:pt>
                <c:pt idx="2609">
                  <c:v>2.0100000000000001E-3</c:v>
                </c:pt>
                <c:pt idx="2610">
                  <c:v>2.003E-3</c:v>
                </c:pt>
                <c:pt idx="2611">
                  <c:v>1.9970000000000001E-3</c:v>
                </c:pt>
                <c:pt idx="2612">
                  <c:v>1.9919999999999998E-3</c:v>
                </c:pt>
                <c:pt idx="2613">
                  <c:v>1.9889999999999999E-3</c:v>
                </c:pt>
                <c:pt idx="2614">
                  <c:v>1.9870000000000001E-3</c:v>
                </c:pt>
                <c:pt idx="2615">
                  <c:v>1.9870000000000001E-3</c:v>
                </c:pt>
                <c:pt idx="2616">
                  <c:v>1.9889999999999999E-3</c:v>
                </c:pt>
                <c:pt idx="2617">
                  <c:v>1.9910000000000001E-3</c:v>
                </c:pt>
                <c:pt idx="2618">
                  <c:v>1.9959999999999999E-3</c:v>
                </c:pt>
                <c:pt idx="2619">
                  <c:v>2.0019999999999999E-3</c:v>
                </c:pt>
                <c:pt idx="2620">
                  <c:v>2.0089999999999999E-3</c:v>
                </c:pt>
                <c:pt idx="2621">
                  <c:v>2.0170000000000001E-3</c:v>
                </c:pt>
                <c:pt idx="2622">
                  <c:v>2.0279999999999999E-3</c:v>
                </c:pt>
                <c:pt idx="2623">
                  <c:v>2.039E-3</c:v>
                </c:pt>
                <c:pt idx="2624">
                  <c:v>2.052E-3</c:v>
                </c:pt>
                <c:pt idx="2625">
                  <c:v>2.0669999999999998E-3</c:v>
                </c:pt>
                <c:pt idx="2626">
                  <c:v>2.0830000000000002E-3</c:v>
                </c:pt>
                <c:pt idx="2627">
                  <c:v>2.101E-3</c:v>
                </c:pt>
                <c:pt idx="2628">
                  <c:v>2.1199999999999999E-3</c:v>
                </c:pt>
                <c:pt idx="2629">
                  <c:v>2.14E-3</c:v>
                </c:pt>
                <c:pt idx="2630">
                  <c:v>2.1619999999999999E-3</c:v>
                </c:pt>
                <c:pt idx="2631">
                  <c:v>2.186E-3</c:v>
                </c:pt>
                <c:pt idx="2632">
                  <c:v>2.2109999999999999E-3</c:v>
                </c:pt>
                <c:pt idx="2633">
                  <c:v>2.2369999999999998E-3</c:v>
                </c:pt>
                <c:pt idx="2634">
                  <c:v>2.2650000000000001E-3</c:v>
                </c:pt>
                <c:pt idx="2635">
                  <c:v>2.294E-3</c:v>
                </c:pt>
                <c:pt idx="2636">
                  <c:v>2.3249999999999998E-3</c:v>
                </c:pt>
                <c:pt idx="2637">
                  <c:v>2.3579999999999999E-3</c:v>
                </c:pt>
                <c:pt idx="2638">
                  <c:v>2.3909999999999999E-3</c:v>
                </c:pt>
                <c:pt idx="2639">
                  <c:v>2.4269999999999999E-3</c:v>
                </c:pt>
                <c:pt idx="2640">
                  <c:v>2.4629999999999999E-3</c:v>
                </c:pt>
                <c:pt idx="2641">
                  <c:v>2.5019999999999999E-3</c:v>
                </c:pt>
                <c:pt idx="2642">
                  <c:v>2.5409999999999999E-3</c:v>
                </c:pt>
                <c:pt idx="2643">
                  <c:v>2.5829999999999998E-3</c:v>
                </c:pt>
                <c:pt idx="2644">
                  <c:v>2.6250000000000002E-3</c:v>
                </c:pt>
                <c:pt idx="2645">
                  <c:v>2.6689999999999999E-3</c:v>
                </c:pt>
                <c:pt idx="2646">
                  <c:v>2.715E-3</c:v>
                </c:pt>
                <c:pt idx="2647">
                  <c:v>2.7620000000000001E-3</c:v>
                </c:pt>
                <c:pt idx="2648">
                  <c:v>2.8110000000000001E-3</c:v>
                </c:pt>
                <c:pt idx="2649">
                  <c:v>2.8609999999999998E-3</c:v>
                </c:pt>
                <c:pt idx="2650">
                  <c:v>2.9120000000000001E-3</c:v>
                </c:pt>
                <c:pt idx="2651">
                  <c:v>2.9650000000000002E-3</c:v>
                </c:pt>
                <c:pt idx="2652">
                  <c:v>3.0200000000000001E-3</c:v>
                </c:pt>
                <c:pt idx="2653">
                  <c:v>3.009E-3</c:v>
                </c:pt>
                <c:pt idx="2654">
                  <c:v>3.0000000000000001E-3</c:v>
                </c:pt>
                <c:pt idx="2655">
                  <c:v>2.993E-3</c:v>
                </c:pt>
                <c:pt idx="2656">
                  <c:v>2.9870000000000001E-3</c:v>
                </c:pt>
                <c:pt idx="2657">
                  <c:v>2.9819999999999998E-3</c:v>
                </c:pt>
                <c:pt idx="2658">
                  <c:v>2.9789999999999999E-3</c:v>
                </c:pt>
                <c:pt idx="2659">
                  <c:v>2.9780000000000002E-3</c:v>
                </c:pt>
                <c:pt idx="2660">
                  <c:v>2.9780000000000002E-3</c:v>
                </c:pt>
                <c:pt idx="2661">
                  <c:v>2.9789999999999999E-3</c:v>
                </c:pt>
                <c:pt idx="2662">
                  <c:v>2.9819999999999998E-3</c:v>
                </c:pt>
                <c:pt idx="2663">
                  <c:v>2.9859999999999999E-3</c:v>
                </c:pt>
                <c:pt idx="2664">
                  <c:v>2.9919999999999999E-3</c:v>
                </c:pt>
                <c:pt idx="2665">
                  <c:v>3.0000000000000001E-3</c:v>
                </c:pt>
                <c:pt idx="2666">
                  <c:v>3.0079999999999998E-3</c:v>
                </c:pt>
                <c:pt idx="2667">
                  <c:v>3.019E-3</c:v>
                </c:pt>
                <c:pt idx="2668">
                  <c:v>3.0300000000000001E-3</c:v>
                </c:pt>
                <c:pt idx="2669">
                  <c:v>3.0439999999999998E-3</c:v>
                </c:pt>
                <c:pt idx="2670">
                  <c:v>3.058E-3</c:v>
                </c:pt>
                <c:pt idx="2671">
                  <c:v>3.075E-3</c:v>
                </c:pt>
                <c:pt idx="2672">
                  <c:v>3.0920000000000001E-3</c:v>
                </c:pt>
                <c:pt idx="2673">
                  <c:v>3.1110000000000001E-3</c:v>
                </c:pt>
                <c:pt idx="2674">
                  <c:v>3.1319999999999998E-3</c:v>
                </c:pt>
                <c:pt idx="2675">
                  <c:v>3.1540000000000001E-3</c:v>
                </c:pt>
                <c:pt idx="2676">
                  <c:v>3.1779999999999998E-3</c:v>
                </c:pt>
                <c:pt idx="2677">
                  <c:v>3.2030000000000001E-3</c:v>
                </c:pt>
                <c:pt idx="2678">
                  <c:v>3.2290000000000001E-3</c:v>
                </c:pt>
                <c:pt idx="2679">
                  <c:v>3.2569999999999999E-3</c:v>
                </c:pt>
                <c:pt idx="2680">
                  <c:v>3.287E-3</c:v>
                </c:pt>
                <c:pt idx="2681">
                  <c:v>3.3180000000000002E-3</c:v>
                </c:pt>
                <c:pt idx="2682">
                  <c:v>3.3500000000000001E-3</c:v>
                </c:pt>
                <c:pt idx="2683">
                  <c:v>3.3839999999999999E-3</c:v>
                </c:pt>
                <c:pt idx="2684">
                  <c:v>3.4190000000000002E-3</c:v>
                </c:pt>
                <c:pt idx="2685">
                  <c:v>3.601E-3</c:v>
                </c:pt>
                <c:pt idx="2686">
                  <c:v>3.5049999999999999E-3</c:v>
                </c:pt>
                <c:pt idx="2687">
                  <c:v>3.2820000000000002E-3</c:v>
                </c:pt>
                <c:pt idx="2688">
                  <c:v>3.1029999999999999E-3</c:v>
                </c:pt>
                <c:pt idx="2689">
                  <c:v>3.045E-3</c:v>
                </c:pt>
                <c:pt idx="2690">
                  <c:v>3.1029999999999999E-3</c:v>
                </c:pt>
                <c:pt idx="2691">
                  <c:v>3.2659999999999998E-3</c:v>
                </c:pt>
                <c:pt idx="2692">
                  <c:v>3.509E-3</c:v>
                </c:pt>
                <c:pt idx="2693">
                  <c:v>3.741E-3</c:v>
                </c:pt>
                <c:pt idx="2694">
                  <c:v>3.8500000000000001E-3</c:v>
                </c:pt>
                <c:pt idx="2695">
                  <c:v>3.7919999999999998E-3</c:v>
                </c:pt>
                <c:pt idx="2696">
                  <c:v>3.6080000000000001E-3</c:v>
                </c:pt>
                <c:pt idx="2697">
                  <c:v>3.408E-3</c:v>
                </c:pt>
                <c:pt idx="2698">
                  <c:v>3.3869999999999998E-3</c:v>
                </c:pt>
                <c:pt idx="2699">
                  <c:v>3.4640000000000001E-3</c:v>
                </c:pt>
                <c:pt idx="2700">
                  <c:v>3.8349999999999999E-3</c:v>
                </c:pt>
                <c:pt idx="2701">
                  <c:v>4.3220000000000003E-3</c:v>
                </c:pt>
                <c:pt idx="2702">
                  <c:v>4.8409999999999998E-3</c:v>
                </c:pt>
                <c:pt idx="2703">
                  <c:v>5.483E-3</c:v>
                </c:pt>
                <c:pt idx="2704">
                  <c:v>6.3810000000000004E-3</c:v>
                </c:pt>
                <c:pt idx="2705">
                  <c:v>7.5180000000000004E-3</c:v>
                </c:pt>
                <c:pt idx="2706">
                  <c:v>8.6390000000000008E-3</c:v>
                </c:pt>
                <c:pt idx="2707">
                  <c:v>9.3950000000000006E-3</c:v>
                </c:pt>
                <c:pt idx="2708">
                  <c:v>9.7099999999999999E-3</c:v>
                </c:pt>
                <c:pt idx="2709">
                  <c:v>9.861E-3</c:v>
                </c:pt>
                <c:pt idx="2710">
                  <c:v>1.0115000000000001E-2</c:v>
                </c:pt>
                <c:pt idx="2711">
                  <c:v>1.0416999999999999E-2</c:v>
                </c:pt>
                <c:pt idx="2712">
                  <c:v>1.0389000000000001E-2</c:v>
                </c:pt>
                <c:pt idx="2713">
                  <c:v>9.8130000000000005E-3</c:v>
                </c:pt>
                <c:pt idx="2714">
                  <c:v>8.9259999999999999E-3</c:v>
                </c:pt>
                <c:pt idx="2715">
                  <c:v>8.1060000000000004E-3</c:v>
                </c:pt>
                <c:pt idx="2716">
                  <c:v>7.5050000000000004E-3</c:v>
                </c:pt>
                <c:pt idx="2717">
                  <c:v>6.9639999999999997E-3</c:v>
                </c:pt>
                <c:pt idx="2718">
                  <c:v>6.2649999999999997E-3</c:v>
                </c:pt>
                <c:pt idx="2719">
                  <c:v>5.4770000000000001E-3</c:v>
                </c:pt>
                <c:pt idx="2720">
                  <c:v>4.8580000000000003E-3</c:v>
                </c:pt>
                <c:pt idx="2721">
                  <c:v>4.5859999999999998E-3</c:v>
                </c:pt>
                <c:pt idx="2722">
                  <c:v>4.1399999999999996E-3</c:v>
                </c:pt>
                <c:pt idx="2723">
                  <c:v>4.019E-3</c:v>
                </c:pt>
                <c:pt idx="2724">
                  <c:v>3.9529999999999999E-3</c:v>
                </c:pt>
                <c:pt idx="2725">
                  <c:v>3.8830000000000002E-3</c:v>
                </c:pt>
                <c:pt idx="2726">
                  <c:v>3.9259999999999998E-3</c:v>
                </c:pt>
                <c:pt idx="2727">
                  <c:v>3.8760000000000001E-3</c:v>
                </c:pt>
                <c:pt idx="2728">
                  <c:v>3.7330000000000002E-3</c:v>
                </c:pt>
                <c:pt idx="2729">
                  <c:v>3.6570000000000001E-3</c:v>
                </c:pt>
                <c:pt idx="2730">
                  <c:v>3.748E-3</c:v>
                </c:pt>
                <c:pt idx="2731">
                  <c:v>4.0309999999999999E-3</c:v>
                </c:pt>
                <c:pt idx="2732">
                  <c:v>4.4999999999999997E-3</c:v>
                </c:pt>
                <c:pt idx="2733">
                  <c:v>5.0239999999999998E-3</c:v>
                </c:pt>
                <c:pt idx="2734">
                  <c:v>5.3039999999999997E-3</c:v>
                </c:pt>
                <c:pt idx="2735">
                  <c:v>5.0600000000000003E-3</c:v>
                </c:pt>
                <c:pt idx="2736">
                  <c:v>4.2640000000000004E-3</c:v>
                </c:pt>
                <c:pt idx="2737">
                  <c:v>3.3140000000000001E-3</c:v>
                </c:pt>
                <c:pt idx="2738">
                  <c:v>2.7139999999999998E-3</c:v>
                </c:pt>
                <c:pt idx="2739">
                  <c:v>2.6340000000000001E-3</c:v>
                </c:pt>
                <c:pt idx="2740">
                  <c:v>2.7650000000000001E-3</c:v>
                </c:pt>
                <c:pt idx="2741">
                  <c:v>2.941E-3</c:v>
                </c:pt>
                <c:pt idx="2742">
                  <c:v>3.117E-3</c:v>
                </c:pt>
                <c:pt idx="2743">
                  <c:v>3.5239999999999998E-3</c:v>
                </c:pt>
                <c:pt idx="2744">
                  <c:v>4.2329999999999998E-3</c:v>
                </c:pt>
                <c:pt idx="2745">
                  <c:v>5.0109999999999998E-3</c:v>
                </c:pt>
                <c:pt idx="2746">
                  <c:v>5.64E-3</c:v>
                </c:pt>
                <c:pt idx="2747">
                  <c:v>6.1330000000000004E-3</c:v>
                </c:pt>
                <c:pt idx="2748">
                  <c:v>6.5550000000000001E-3</c:v>
                </c:pt>
                <c:pt idx="2749">
                  <c:v>6.8529999999999997E-3</c:v>
                </c:pt>
                <c:pt idx="2750">
                  <c:v>6.9550000000000002E-3</c:v>
                </c:pt>
                <c:pt idx="2751">
                  <c:v>6.9430000000000004E-3</c:v>
                </c:pt>
                <c:pt idx="2752">
                  <c:v>6.9750000000000003E-3</c:v>
                </c:pt>
                <c:pt idx="2753">
                  <c:v>7.0730000000000003E-3</c:v>
                </c:pt>
                <c:pt idx="2754">
                  <c:v>7.3140000000000002E-3</c:v>
                </c:pt>
                <c:pt idx="2755">
                  <c:v>7.8969999999999995E-3</c:v>
                </c:pt>
                <c:pt idx="2756">
                  <c:v>8.8769999999999995E-3</c:v>
                </c:pt>
                <c:pt idx="2757">
                  <c:v>9.9450000000000007E-3</c:v>
                </c:pt>
                <c:pt idx="2758">
                  <c:v>1.0663000000000001E-2</c:v>
                </c:pt>
                <c:pt idx="2759">
                  <c:v>1.1039999999999999E-2</c:v>
                </c:pt>
                <c:pt idx="2760">
                  <c:v>1.1435000000000001E-2</c:v>
                </c:pt>
                <c:pt idx="2761">
                  <c:v>1.2154E-2</c:v>
                </c:pt>
                <c:pt idx="2762">
                  <c:v>1.3350000000000001E-2</c:v>
                </c:pt>
                <c:pt idx="2763">
                  <c:v>1.5058999999999999E-2</c:v>
                </c:pt>
                <c:pt idx="2764">
                  <c:v>1.7194000000000001E-2</c:v>
                </c:pt>
                <c:pt idx="2765">
                  <c:v>1.9369999999999998E-2</c:v>
                </c:pt>
                <c:pt idx="2766">
                  <c:v>2.0834999999999999E-2</c:v>
                </c:pt>
                <c:pt idx="2767">
                  <c:v>2.1218999999999998E-2</c:v>
                </c:pt>
                <c:pt idx="2768">
                  <c:v>2.0650999999999999E-2</c:v>
                </c:pt>
                <c:pt idx="2769">
                  <c:v>1.9422999999999999E-2</c:v>
                </c:pt>
                <c:pt idx="2770">
                  <c:v>1.7920999999999999E-2</c:v>
                </c:pt>
                <c:pt idx="2771">
                  <c:v>1.6445999999999999E-2</c:v>
                </c:pt>
                <c:pt idx="2772">
                  <c:v>1.5061E-2</c:v>
                </c:pt>
                <c:pt idx="2773">
                  <c:v>1.3748E-2</c:v>
                </c:pt>
                <c:pt idx="2774">
                  <c:v>1.2508999999999999E-2</c:v>
                </c:pt>
                <c:pt idx="2775">
                  <c:v>1.1332999999999999E-2</c:v>
                </c:pt>
                <c:pt idx="2776">
                  <c:v>1.0269E-2</c:v>
                </c:pt>
                <c:pt idx="2777">
                  <c:v>9.5659999999999999E-3</c:v>
                </c:pt>
                <c:pt idx="2778">
                  <c:v>9.5519999999999997E-3</c:v>
                </c:pt>
                <c:pt idx="2779">
                  <c:v>1.0274E-2</c:v>
                </c:pt>
                <c:pt idx="2780">
                  <c:v>1.1413E-2</c:v>
                </c:pt>
                <c:pt idx="2781">
                  <c:v>1.2544E-2</c:v>
                </c:pt>
                <c:pt idx="2782">
                  <c:v>1.3545E-2</c:v>
                </c:pt>
                <c:pt idx="2783">
                  <c:v>1.4751999999999999E-2</c:v>
                </c:pt>
                <c:pt idx="2784">
                  <c:v>1.6538000000000001E-2</c:v>
                </c:pt>
                <c:pt idx="2785">
                  <c:v>1.9057000000000001E-2</c:v>
                </c:pt>
                <c:pt idx="2786">
                  <c:v>2.2284999999999999E-2</c:v>
                </c:pt>
                <c:pt idx="2787">
                  <c:v>2.5867999999999999E-2</c:v>
                </c:pt>
                <c:pt idx="2788">
                  <c:v>2.8851999999999999E-2</c:v>
                </c:pt>
                <c:pt idx="2789">
                  <c:v>3.0164E-2</c:v>
                </c:pt>
                <c:pt idx="2790">
                  <c:v>2.9780000000000001E-2</c:v>
                </c:pt>
                <c:pt idx="2791">
                  <c:v>2.8715000000000001E-2</c:v>
                </c:pt>
                <c:pt idx="2792">
                  <c:v>2.7732E-2</c:v>
                </c:pt>
                <c:pt idx="2793">
                  <c:v>2.6811000000000001E-2</c:v>
                </c:pt>
                <c:pt idx="2794">
                  <c:v>2.5693000000000001E-2</c:v>
                </c:pt>
                <c:pt idx="2795">
                  <c:v>2.4315E-2</c:v>
                </c:pt>
                <c:pt idx="2796">
                  <c:v>2.2873000000000001E-2</c:v>
                </c:pt>
                <c:pt idx="2797">
                  <c:v>2.1652999999999999E-2</c:v>
                </c:pt>
                <c:pt idx="2798">
                  <c:v>2.0826000000000001E-2</c:v>
                </c:pt>
                <c:pt idx="2799">
                  <c:v>2.0399E-2</c:v>
                </c:pt>
                <c:pt idx="2800">
                  <c:v>2.0351000000000001E-2</c:v>
                </c:pt>
                <c:pt idx="2801">
                  <c:v>2.0740000000000001E-2</c:v>
                </c:pt>
                <c:pt idx="2802">
                  <c:v>2.1656999999999999E-2</c:v>
                </c:pt>
                <c:pt idx="2803">
                  <c:v>2.3101E-2</c:v>
                </c:pt>
                <c:pt idx="2804">
                  <c:v>2.4892000000000001E-2</c:v>
                </c:pt>
                <c:pt idx="2805">
                  <c:v>2.6782E-2</c:v>
                </c:pt>
                <c:pt idx="2806">
                  <c:v>2.8653000000000001E-2</c:v>
                </c:pt>
                <c:pt idx="2807">
                  <c:v>3.0502000000000001E-2</c:v>
                </c:pt>
                <c:pt idx="2808">
                  <c:v>3.2382000000000001E-2</c:v>
                </c:pt>
                <c:pt idx="2809">
                  <c:v>3.4428E-2</c:v>
                </c:pt>
                <c:pt idx="2810">
                  <c:v>3.6740000000000002E-2</c:v>
                </c:pt>
                <c:pt idx="2811">
                  <c:v>3.9190999999999997E-2</c:v>
                </c:pt>
                <c:pt idx="2812">
                  <c:v>4.1398999999999998E-2</c:v>
                </c:pt>
                <c:pt idx="2813">
                  <c:v>4.2684E-2</c:v>
                </c:pt>
                <c:pt idx="2814">
                  <c:v>4.2914000000000001E-2</c:v>
                </c:pt>
                <c:pt idx="2815">
                  <c:v>4.3008999999999999E-2</c:v>
                </c:pt>
                <c:pt idx="2816">
                  <c:v>4.3513999999999997E-2</c:v>
                </c:pt>
                <c:pt idx="2817">
                  <c:v>4.4580000000000002E-2</c:v>
                </c:pt>
                <c:pt idx="2818">
                  <c:v>4.6259000000000002E-2</c:v>
                </c:pt>
                <c:pt idx="2819">
                  <c:v>4.8294999999999998E-2</c:v>
                </c:pt>
                <c:pt idx="2820">
                  <c:v>5.0305999999999997E-2</c:v>
                </c:pt>
                <c:pt idx="2821">
                  <c:v>5.2517000000000001E-2</c:v>
                </c:pt>
                <c:pt idx="2822">
                  <c:v>5.5252999999999997E-2</c:v>
                </c:pt>
                <c:pt idx="2823">
                  <c:v>5.8590000000000003E-2</c:v>
                </c:pt>
                <c:pt idx="2824">
                  <c:v>6.2579999999999997E-2</c:v>
                </c:pt>
                <c:pt idx="2825">
                  <c:v>6.7348000000000005E-2</c:v>
                </c:pt>
                <c:pt idx="2826">
                  <c:v>7.2873999999999994E-2</c:v>
                </c:pt>
                <c:pt idx="2827">
                  <c:v>7.8862000000000002E-2</c:v>
                </c:pt>
                <c:pt idx="2828">
                  <c:v>8.4944000000000006E-2</c:v>
                </c:pt>
                <c:pt idx="2829">
                  <c:v>9.0975E-2</c:v>
                </c:pt>
                <c:pt idx="2830">
                  <c:v>9.7087000000000007E-2</c:v>
                </c:pt>
                <c:pt idx="2831">
                  <c:v>0.103528</c:v>
                </c:pt>
                <c:pt idx="2832">
                  <c:v>0.11058999999999999</c:v>
                </c:pt>
                <c:pt idx="2833">
                  <c:v>0.118534</c:v>
                </c:pt>
                <c:pt idx="2834">
                  <c:v>0.127301</c:v>
                </c:pt>
                <c:pt idx="2835">
                  <c:v>0.13606299999999999</c:v>
                </c:pt>
                <c:pt idx="2836">
                  <c:v>0.14315600000000001</c:v>
                </c:pt>
                <c:pt idx="2837">
                  <c:v>0.14773900000000001</c:v>
                </c:pt>
                <c:pt idx="2838">
                  <c:v>0.15108099999999999</c:v>
                </c:pt>
                <c:pt idx="2839">
                  <c:v>0.15504599999999999</c:v>
                </c:pt>
                <c:pt idx="2840">
                  <c:v>0.159888</c:v>
                </c:pt>
                <c:pt idx="2841">
                  <c:v>0.165107</c:v>
                </c:pt>
                <c:pt idx="2842">
                  <c:v>0.17010400000000001</c:v>
                </c:pt>
                <c:pt idx="2843">
                  <c:v>0.17455599999999999</c:v>
                </c:pt>
                <c:pt idx="2844">
                  <c:v>0.17887</c:v>
                </c:pt>
                <c:pt idx="2845">
                  <c:v>0.18392900000000001</c:v>
                </c:pt>
                <c:pt idx="2846">
                  <c:v>0.19003500000000001</c:v>
                </c:pt>
                <c:pt idx="2847">
                  <c:v>0.196959</c:v>
                </c:pt>
                <c:pt idx="2848">
                  <c:v>0.20421</c:v>
                </c:pt>
                <c:pt idx="2849">
                  <c:v>0.21140600000000001</c:v>
                </c:pt>
                <c:pt idx="2850">
                  <c:v>0.21881300000000001</c:v>
                </c:pt>
                <c:pt idx="2851">
                  <c:v>0.226851</c:v>
                </c:pt>
                <c:pt idx="2852">
                  <c:v>0.23564599999999999</c:v>
                </c:pt>
                <c:pt idx="2853">
                  <c:v>0.245034</c:v>
                </c:pt>
                <c:pt idx="2854">
                  <c:v>0.25479400000000002</c:v>
                </c:pt>
                <c:pt idx="2855">
                  <c:v>0.26485199999999998</c:v>
                </c:pt>
                <c:pt idx="2856">
                  <c:v>0.27504099999999998</c:v>
                </c:pt>
                <c:pt idx="2857">
                  <c:v>0.28478300000000001</c:v>
                </c:pt>
                <c:pt idx="2858">
                  <c:v>0.29341899999999999</c:v>
                </c:pt>
                <c:pt idx="2859">
                  <c:v>0.30065199999999997</c:v>
                </c:pt>
                <c:pt idx="2860">
                  <c:v>0.30670500000000001</c:v>
                </c:pt>
                <c:pt idx="2861">
                  <c:v>0.31269200000000003</c:v>
                </c:pt>
                <c:pt idx="2862">
                  <c:v>0.31951400000000002</c:v>
                </c:pt>
                <c:pt idx="2863">
                  <c:v>0.32719500000000001</c:v>
                </c:pt>
                <c:pt idx="2864">
                  <c:v>0.335455</c:v>
                </c:pt>
                <c:pt idx="2865">
                  <c:v>0.34390100000000001</c:v>
                </c:pt>
                <c:pt idx="2866">
                  <c:v>0.35215999999999997</c:v>
                </c:pt>
                <c:pt idx="2867">
                  <c:v>0.36022700000000002</c:v>
                </c:pt>
                <c:pt idx="2868">
                  <c:v>0.368475</c:v>
                </c:pt>
                <c:pt idx="2869">
                  <c:v>0.37717800000000001</c:v>
                </c:pt>
                <c:pt idx="2870">
                  <c:v>0.386268</c:v>
                </c:pt>
                <c:pt idx="2871">
                  <c:v>0.39544400000000002</c:v>
                </c:pt>
                <c:pt idx="2872">
                  <c:v>0.40446399999999999</c:v>
                </c:pt>
                <c:pt idx="2873">
                  <c:v>0.41355799999999998</c:v>
                </c:pt>
                <c:pt idx="2874">
                  <c:v>0.42329699999999998</c:v>
                </c:pt>
                <c:pt idx="2875">
                  <c:v>0.43379699999999999</c:v>
                </c:pt>
                <c:pt idx="2876">
                  <c:v>0.44477899999999998</c:v>
                </c:pt>
                <c:pt idx="2877">
                  <c:v>0.45594000000000001</c:v>
                </c:pt>
                <c:pt idx="2878">
                  <c:v>0.46696599999999999</c:v>
                </c:pt>
                <c:pt idx="2879">
                  <c:v>0.47678399999999999</c:v>
                </c:pt>
                <c:pt idx="2880">
                  <c:v>0.48324499999999998</c:v>
                </c:pt>
                <c:pt idx="2881">
                  <c:v>0.48683100000000001</c:v>
                </c:pt>
                <c:pt idx="2882">
                  <c:v>0.48981400000000003</c:v>
                </c:pt>
                <c:pt idx="2883">
                  <c:v>0.49349199999999999</c:v>
                </c:pt>
                <c:pt idx="2884">
                  <c:v>0.49811499999999997</c:v>
                </c:pt>
                <c:pt idx="2885">
                  <c:v>0.50346000000000002</c:v>
                </c:pt>
                <c:pt idx="2886">
                  <c:v>0.50920399999999999</c:v>
                </c:pt>
                <c:pt idx="2887">
                  <c:v>0.51493599999999995</c:v>
                </c:pt>
                <c:pt idx="2888">
                  <c:v>0.52011399999999997</c:v>
                </c:pt>
                <c:pt idx="2889">
                  <c:v>0.52418299999999995</c:v>
                </c:pt>
                <c:pt idx="2890">
                  <c:v>0.52705400000000002</c:v>
                </c:pt>
                <c:pt idx="2891">
                  <c:v>0.52946000000000004</c:v>
                </c:pt>
                <c:pt idx="2892">
                  <c:v>0.532304</c:v>
                </c:pt>
                <c:pt idx="2893">
                  <c:v>0.53593100000000005</c:v>
                </c:pt>
                <c:pt idx="2894">
                  <c:v>0.54025800000000002</c:v>
                </c:pt>
                <c:pt idx="2895">
                  <c:v>0.54515800000000003</c:v>
                </c:pt>
                <c:pt idx="2896">
                  <c:v>0.55059499999999995</c:v>
                </c:pt>
                <c:pt idx="2897">
                  <c:v>0.55659899999999995</c:v>
                </c:pt>
                <c:pt idx="2898">
                  <c:v>0.56323299999999998</c:v>
                </c:pt>
                <c:pt idx="2899">
                  <c:v>0.57049700000000003</c:v>
                </c:pt>
                <c:pt idx="2900">
                  <c:v>0.57812600000000003</c:v>
                </c:pt>
                <c:pt idx="2901">
                  <c:v>0.58548500000000003</c:v>
                </c:pt>
                <c:pt idx="2902">
                  <c:v>0.59167000000000003</c:v>
                </c:pt>
                <c:pt idx="2903">
                  <c:v>0.59569700000000003</c:v>
                </c:pt>
                <c:pt idx="2904">
                  <c:v>0.59729900000000002</c:v>
                </c:pt>
                <c:pt idx="2905">
                  <c:v>0.59823300000000001</c:v>
                </c:pt>
                <c:pt idx="2906">
                  <c:v>0.599777</c:v>
                </c:pt>
                <c:pt idx="2907">
                  <c:v>0.60200600000000004</c:v>
                </c:pt>
                <c:pt idx="2908">
                  <c:v>0.60478299999999996</c:v>
                </c:pt>
                <c:pt idx="2909">
                  <c:v>0.60779099999999997</c:v>
                </c:pt>
                <c:pt idx="2910">
                  <c:v>0.610622</c:v>
                </c:pt>
                <c:pt idx="2911">
                  <c:v>0.61294599999999999</c:v>
                </c:pt>
                <c:pt idx="2912">
                  <c:v>0.61468100000000003</c:v>
                </c:pt>
                <c:pt idx="2913">
                  <c:v>0.61607699999999999</c:v>
                </c:pt>
                <c:pt idx="2914">
                  <c:v>0.61760300000000001</c:v>
                </c:pt>
                <c:pt idx="2915">
                  <c:v>0.61954299999999995</c:v>
                </c:pt>
                <c:pt idx="2916">
                  <c:v>0.62173299999999998</c:v>
                </c:pt>
                <c:pt idx="2917">
                  <c:v>0.62399899999999997</c:v>
                </c:pt>
                <c:pt idx="2918">
                  <c:v>0.62640899999999999</c:v>
                </c:pt>
                <c:pt idx="2919">
                  <c:v>0.62911600000000001</c:v>
                </c:pt>
                <c:pt idx="2920">
                  <c:v>0.632185</c:v>
                </c:pt>
                <c:pt idx="2921">
                  <c:v>0.63542900000000002</c:v>
                </c:pt>
                <c:pt idx="2922">
                  <c:v>0.63841400000000004</c:v>
                </c:pt>
                <c:pt idx="2923">
                  <c:v>0.64080800000000004</c:v>
                </c:pt>
                <c:pt idx="2924">
                  <c:v>0.642509</c:v>
                </c:pt>
                <c:pt idx="2925">
                  <c:v>0.64343799999999995</c:v>
                </c:pt>
                <c:pt idx="2926">
                  <c:v>0.64343300000000003</c:v>
                </c:pt>
                <c:pt idx="2927">
                  <c:v>0.64222500000000005</c:v>
                </c:pt>
                <c:pt idx="2928">
                  <c:v>0.63954999999999995</c:v>
                </c:pt>
                <c:pt idx="2929">
                  <c:v>0.63572600000000001</c:v>
                </c:pt>
                <c:pt idx="2930">
                  <c:v>0.63178900000000004</c:v>
                </c:pt>
                <c:pt idx="2931">
                  <c:v>0.62780199999999997</c:v>
                </c:pt>
                <c:pt idx="2932">
                  <c:v>0.622942</c:v>
                </c:pt>
                <c:pt idx="2933">
                  <c:v>0.61707100000000004</c:v>
                </c:pt>
                <c:pt idx="2934">
                  <c:v>0.61051299999999997</c:v>
                </c:pt>
                <c:pt idx="2935">
                  <c:v>0.60350599999999999</c:v>
                </c:pt>
                <c:pt idx="2936">
                  <c:v>0.59614199999999995</c:v>
                </c:pt>
                <c:pt idx="2937">
                  <c:v>0.58843199999999996</c:v>
                </c:pt>
                <c:pt idx="2938">
                  <c:v>0.58032399999999995</c:v>
                </c:pt>
                <c:pt idx="2939">
                  <c:v>0.57176700000000003</c:v>
                </c:pt>
                <c:pt idx="2940">
                  <c:v>0.56287900000000002</c:v>
                </c:pt>
                <c:pt idx="2941">
                  <c:v>0.55391400000000002</c:v>
                </c:pt>
                <c:pt idx="2942">
                  <c:v>0.54500599999999999</c:v>
                </c:pt>
                <c:pt idx="2943">
                  <c:v>0.53611500000000001</c:v>
                </c:pt>
                <c:pt idx="2944">
                  <c:v>0.52709600000000001</c:v>
                </c:pt>
                <c:pt idx="2945">
                  <c:v>0.51769600000000005</c:v>
                </c:pt>
                <c:pt idx="2946">
                  <c:v>0.50779600000000003</c:v>
                </c:pt>
                <c:pt idx="2947">
                  <c:v>0.49769600000000003</c:v>
                </c:pt>
                <c:pt idx="2948">
                  <c:v>0.48783100000000001</c:v>
                </c:pt>
                <c:pt idx="2949">
                  <c:v>0.47837299999999999</c:v>
                </c:pt>
                <c:pt idx="2950">
                  <c:v>0.46927400000000002</c:v>
                </c:pt>
                <c:pt idx="2951">
                  <c:v>0.46045999999999998</c:v>
                </c:pt>
                <c:pt idx="2952">
                  <c:v>0.45189200000000002</c:v>
                </c:pt>
                <c:pt idx="2953">
                  <c:v>0.44347199999999998</c:v>
                </c:pt>
                <c:pt idx="2954">
                  <c:v>0.43495099999999998</c:v>
                </c:pt>
                <c:pt idx="2955">
                  <c:v>0.42606699999999997</c:v>
                </c:pt>
                <c:pt idx="2956">
                  <c:v>0.41703699999999999</c:v>
                </c:pt>
                <c:pt idx="2957">
                  <c:v>0.40847600000000001</c:v>
                </c:pt>
                <c:pt idx="2958">
                  <c:v>0.40056599999999998</c:v>
                </c:pt>
                <c:pt idx="2959">
                  <c:v>0.39313700000000001</c:v>
                </c:pt>
                <c:pt idx="2960">
                  <c:v>0.386019</c:v>
                </c:pt>
                <c:pt idx="2961">
                  <c:v>0.37911699999999998</c:v>
                </c:pt>
                <c:pt idx="2962">
                  <c:v>0.37236799999999998</c:v>
                </c:pt>
                <c:pt idx="2963">
                  <c:v>0.365726</c:v>
                </c:pt>
                <c:pt idx="2964">
                  <c:v>0.35918099999999997</c:v>
                </c:pt>
                <c:pt idx="2965">
                  <c:v>0.35274800000000001</c:v>
                </c:pt>
                <c:pt idx="2966">
                  <c:v>0.34646100000000002</c:v>
                </c:pt>
                <c:pt idx="2967">
                  <c:v>0.34034799999999998</c:v>
                </c:pt>
                <c:pt idx="2968">
                  <c:v>0.334366</c:v>
                </c:pt>
                <c:pt idx="2969">
                  <c:v>0.32841700000000001</c:v>
                </c:pt>
                <c:pt idx="2970">
                  <c:v>0.32246000000000002</c:v>
                </c:pt>
                <c:pt idx="2971">
                  <c:v>0.31657200000000002</c:v>
                </c:pt>
                <c:pt idx="2972">
                  <c:v>0.31084000000000001</c:v>
                </c:pt>
                <c:pt idx="2973">
                  <c:v>0.30527199999999999</c:v>
                </c:pt>
                <c:pt idx="2974">
                  <c:v>0.29982700000000001</c:v>
                </c:pt>
                <c:pt idx="2975">
                  <c:v>0.29450900000000002</c:v>
                </c:pt>
                <c:pt idx="2976">
                  <c:v>0.28937299999999999</c:v>
                </c:pt>
                <c:pt idx="2977">
                  <c:v>0.28446900000000003</c:v>
                </c:pt>
                <c:pt idx="2978">
                  <c:v>0.27979500000000002</c:v>
                </c:pt>
                <c:pt idx="2979">
                  <c:v>0.27530700000000002</c:v>
                </c:pt>
                <c:pt idx="2980">
                  <c:v>0.27097199999999999</c:v>
                </c:pt>
                <c:pt idx="2981">
                  <c:v>0.266791</c:v>
                </c:pt>
                <c:pt idx="2982">
                  <c:v>0.26277099999999998</c:v>
                </c:pt>
                <c:pt idx="2983">
                  <c:v>0.25888699999999998</c:v>
                </c:pt>
                <c:pt idx="2984">
                  <c:v>0.25511099999999998</c:v>
                </c:pt>
                <c:pt idx="2985">
                  <c:v>0.25150099999999997</c:v>
                </c:pt>
                <c:pt idx="2986">
                  <c:v>0.248192</c:v>
                </c:pt>
                <c:pt idx="2987">
                  <c:v>0.24521499999999999</c:v>
                </c:pt>
                <c:pt idx="2988">
                  <c:v>0.24221400000000001</c:v>
                </c:pt>
                <c:pt idx="2989">
                  <c:v>0.238701</c:v>
                </c:pt>
                <c:pt idx="2990">
                  <c:v>0.23477100000000001</c:v>
                </c:pt>
                <c:pt idx="2991">
                  <c:v>0.23081299999999999</c:v>
                </c:pt>
                <c:pt idx="2992">
                  <c:v>0.22706599999999999</c:v>
                </c:pt>
                <c:pt idx="2993">
                  <c:v>0.22359599999999999</c:v>
                </c:pt>
                <c:pt idx="2994">
                  <c:v>0.22044900000000001</c:v>
                </c:pt>
                <c:pt idx="2995">
                  <c:v>0.217746</c:v>
                </c:pt>
                <c:pt idx="2996">
                  <c:v>0.21557000000000001</c:v>
                </c:pt>
                <c:pt idx="2997">
                  <c:v>0.21371399999999999</c:v>
                </c:pt>
                <c:pt idx="2998">
                  <c:v>0.211672</c:v>
                </c:pt>
                <c:pt idx="2999">
                  <c:v>0.20921500000000001</c:v>
                </c:pt>
                <c:pt idx="3000">
                  <c:v>0.20662</c:v>
                </c:pt>
                <c:pt idx="3001">
                  <c:v>0.20425099999999999</c:v>
                </c:pt>
                <c:pt idx="3002">
                  <c:v>0.20230999999999999</c:v>
                </c:pt>
                <c:pt idx="3003">
                  <c:v>0.20083500000000001</c:v>
                </c:pt>
                <c:pt idx="3004">
                  <c:v>0.199743</c:v>
                </c:pt>
                <c:pt idx="3005">
                  <c:v>0.19892699999999999</c:v>
                </c:pt>
                <c:pt idx="3006">
                  <c:v>0.19839599999999999</c:v>
                </c:pt>
                <c:pt idx="3007">
                  <c:v>0.19830999999999999</c:v>
                </c:pt>
                <c:pt idx="3008">
                  <c:v>0.19885800000000001</c:v>
                </c:pt>
                <c:pt idx="3009">
                  <c:v>0.20011399999999999</c:v>
                </c:pt>
                <c:pt idx="3010">
                  <c:v>0.20194899999999999</c:v>
                </c:pt>
                <c:pt idx="3011">
                  <c:v>0.20397899999999999</c:v>
                </c:pt>
                <c:pt idx="3012">
                  <c:v>0.20544599999999999</c:v>
                </c:pt>
                <c:pt idx="3013">
                  <c:v>0.20543400000000001</c:v>
                </c:pt>
                <c:pt idx="3014">
                  <c:v>0.203958</c:v>
                </c:pt>
                <c:pt idx="3015">
                  <c:v>0.20194000000000001</c:v>
                </c:pt>
                <c:pt idx="3016">
                  <c:v>0.20022200000000001</c:v>
                </c:pt>
                <c:pt idx="3017">
                  <c:v>0.19922899999999999</c:v>
                </c:pt>
                <c:pt idx="3018">
                  <c:v>0.19896900000000001</c:v>
                </c:pt>
                <c:pt idx="3019">
                  <c:v>0.19901099999999999</c:v>
                </c:pt>
                <c:pt idx="3020">
                  <c:v>0.198824</c:v>
                </c:pt>
                <c:pt idx="3021">
                  <c:v>0.198296</c:v>
                </c:pt>
                <c:pt idx="3022">
                  <c:v>0.19772300000000001</c:v>
                </c:pt>
                <c:pt idx="3023">
                  <c:v>0.19772600000000001</c:v>
                </c:pt>
                <c:pt idx="3024">
                  <c:v>0.19873299999999999</c:v>
                </c:pt>
                <c:pt idx="3025">
                  <c:v>0.20053499999999999</c:v>
                </c:pt>
                <c:pt idx="3026">
                  <c:v>0.202706</c:v>
                </c:pt>
                <c:pt idx="3027">
                  <c:v>0.205123</c:v>
                </c:pt>
                <c:pt idx="3028">
                  <c:v>0.207954</c:v>
                </c:pt>
                <c:pt idx="3029">
                  <c:v>0.21146400000000001</c:v>
                </c:pt>
                <c:pt idx="3030">
                  <c:v>0.215918</c:v>
                </c:pt>
                <c:pt idx="3031">
                  <c:v>0.22139900000000001</c:v>
                </c:pt>
                <c:pt idx="3032">
                  <c:v>0.227629</c:v>
                </c:pt>
                <c:pt idx="3033">
                  <c:v>0.23408200000000001</c:v>
                </c:pt>
                <c:pt idx="3034">
                  <c:v>0.240233</c:v>
                </c:pt>
                <c:pt idx="3035">
                  <c:v>0.24551000000000001</c:v>
                </c:pt>
                <c:pt idx="3036">
                  <c:v>0.24918599999999999</c:v>
                </c:pt>
                <c:pt idx="3037">
                  <c:v>0.25090299999999999</c:v>
                </c:pt>
                <c:pt idx="3038">
                  <c:v>0.25151299999999999</c:v>
                </c:pt>
                <c:pt idx="3039">
                  <c:v>0.252052</c:v>
                </c:pt>
                <c:pt idx="3040">
                  <c:v>0.252162</c:v>
                </c:pt>
                <c:pt idx="3041">
                  <c:v>0.25114399999999998</c:v>
                </c:pt>
                <c:pt idx="3042">
                  <c:v>0.24920100000000001</c:v>
                </c:pt>
                <c:pt idx="3043">
                  <c:v>0.24679200000000001</c:v>
                </c:pt>
                <c:pt idx="3044">
                  <c:v>0.244479</c:v>
                </c:pt>
                <c:pt idx="3045">
                  <c:v>0.242867</c:v>
                </c:pt>
                <c:pt idx="3046">
                  <c:v>0.24215200000000001</c:v>
                </c:pt>
                <c:pt idx="3047">
                  <c:v>0.24211299999999999</c:v>
                </c:pt>
                <c:pt idx="3048">
                  <c:v>0.24220900000000001</c:v>
                </c:pt>
                <c:pt idx="3049">
                  <c:v>0.24179400000000001</c:v>
                </c:pt>
                <c:pt idx="3050">
                  <c:v>0.24082500000000001</c:v>
                </c:pt>
                <c:pt idx="3051">
                  <c:v>0.23988000000000001</c:v>
                </c:pt>
                <c:pt idx="3052">
                  <c:v>0.23943700000000001</c:v>
                </c:pt>
                <c:pt idx="3053">
                  <c:v>0.23968</c:v>
                </c:pt>
                <c:pt idx="3054">
                  <c:v>0.24065500000000001</c:v>
                </c:pt>
                <c:pt idx="3055">
                  <c:v>0.24224499999999999</c:v>
                </c:pt>
                <c:pt idx="3056">
                  <c:v>0.244145</c:v>
                </c:pt>
                <c:pt idx="3057">
                  <c:v>0.24609200000000001</c:v>
                </c:pt>
                <c:pt idx="3058">
                  <c:v>0.24804499999999999</c:v>
                </c:pt>
                <c:pt idx="3059">
                  <c:v>0.24989400000000001</c:v>
                </c:pt>
                <c:pt idx="3060">
                  <c:v>0.25128400000000001</c:v>
                </c:pt>
                <c:pt idx="3061">
                  <c:v>0.25190600000000002</c:v>
                </c:pt>
                <c:pt idx="3062">
                  <c:v>0.25172499999999998</c:v>
                </c:pt>
                <c:pt idx="3063">
                  <c:v>0.25074000000000002</c:v>
                </c:pt>
                <c:pt idx="3064">
                  <c:v>0.248969</c:v>
                </c:pt>
                <c:pt idx="3065">
                  <c:v>0.246862</c:v>
                </c:pt>
                <c:pt idx="3066">
                  <c:v>0.244811</c:v>
                </c:pt>
                <c:pt idx="3067">
                  <c:v>0.24259</c:v>
                </c:pt>
                <c:pt idx="3068">
                  <c:v>0.24021899999999999</c:v>
                </c:pt>
                <c:pt idx="3069">
                  <c:v>0.23802300000000001</c:v>
                </c:pt>
                <c:pt idx="3070">
                  <c:v>0.23619000000000001</c:v>
                </c:pt>
                <c:pt idx="3071">
                  <c:v>0.234463</c:v>
                </c:pt>
                <c:pt idx="3072">
                  <c:v>0.23213200000000001</c:v>
                </c:pt>
                <c:pt idx="3073">
                  <c:v>0.228825</c:v>
                </c:pt>
                <c:pt idx="3074">
                  <c:v>0.225053</c:v>
                </c:pt>
                <c:pt idx="3075">
                  <c:v>0.221498</c:v>
                </c:pt>
                <c:pt idx="3076">
                  <c:v>0.21854000000000001</c:v>
                </c:pt>
                <c:pt idx="3077">
                  <c:v>0.216338</c:v>
                </c:pt>
                <c:pt idx="3078">
                  <c:v>0.21483099999999999</c:v>
                </c:pt>
                <c:pt idx="3079">
                  <c:v>0.21375</c:v>
                </c:pt>
                <c:pt idx="3080">
                  <c:v>0.212867</c:v>
                </c:pt>
                <c:pt idx="3081">
                  <c:v>0.21216599999999999</c:v>
                </c:pt>
                <c:pt idx="3082">
                  <c:v>0.21168500000000001</c:v>
                </c:pt>
                <c:pt idx="3083">
                  <c:v>0.211261</c:v>
                </c:pt>
                <c:pt idx="3084">
                  <c:v>0.21060699999999999</c:v>
                </c:pt>
                <c:pt idx="3085">
                  <c:v>0.209567</c:v>
                </c:pt>
                <c:pt idx="3086">
                  <c:v>0.207899</c:v>
                </c:pt>
                <c:pt idx="3087">
                  <c:v>0.20487900000000001</c:v>
                </c:pt>
                <c:pt idx="3088">
                  <c:v>0.20005500000000001</c:v>
                </c:pt>
                <c:pt idx="3089">
                  <c:v>0.19369400000000001</c:v>
                </c:pt>
                <c:pt idx="3090">
                  <c:v>0.18637100000000001</c:v>
                </c:pt>
                <c:pt idx="3091">
                  <c:v>0.17893300000000001</c:v>
                </c:pt>
                <c:pt idx="3092">
                  <c:v>0.17217399999999999</c:v>
                </c:pt>
                <c:pt idx="3093">
                  <c:v>0.16623299999999999</c:v>
                </c:pt>
                <c:pt idx="3094">
                  <c:v>0.16072800000000001</c:v>
                </c:pt>
                <c:pt idx="3095">
                  <c:v>0.15520700000000001</c:v>
                </c:pt>
                <c:pt idx="3096">
                  <c:v>0.14949399999999999</c:v>
                </c:pt>
                <c:pt idx="3097">
                  <c:v>0.14385000000000001</c:v>
                </c:pt>
                <c:pt idx="3098">
                  <c:v>0.138626</c:v>
                </c:pt>
                <c:pt idx="3099">
                  <c:v>0.13397500000000001</c:v>
                </c:pt>
                <c:pt idx="3100">
                  <c:v>0.12995599999999999</c:v>
                </c:pt>
                <c:pt idx="3101">
                  <c:v>0.12642999999999999</c:v>
                </c:pt>
                <c:pt idx="3102">
                  <c:v>0.1231</c:v>
                </c:pt>
                <c:pt idx="3103">
                  <c:v>0.11992</c:v>
                </c:pt>
                <c:pt idx="3104">
                  <c:v>0.11711199999999999</c:v>
                </c:pt>
                <c:pt idx="3105">
                  <c:v>0.114784</c:v>
                </c:pt>
                <c:pt idx="3106">
                  <c:v>0.11278199999999999</c:v>
                </c:pt>
                <c:pt idx="3107">
                  <c:v>0.110843</c:v>
                </c:pt>
                <c:pt idx="3108">
                  <c:v>0.10871</c:v>
                </c:pt>
                <c:pt idx="3109">
                  <c:v>0.10599699999999999</c:v>
                </c:pt>
                <c:pt idx="3110">
                  <c:v>0.102066</c:v>
                </c:pt>
                <c:pt idx="3111">
                  <c:v>9.6659999999999996E-2</c:v>
                </c:pt>
                <c:pt idx="3112">
                  <c:v>9.0633000000000005E-2</c:v>
                </c:pt>
                <c:pt idx="3113">
                  <c:v>8.5020999999999999E-2</c:v>
                </c:pt>
                <c:pt idx="3114">
                  <c:v>8.0087000000000005E-2</c:v>
                </c:pt>
                <c:pt idx="3115">
                  <c:v>7.5657000000000002E-2</c:v>
                </c:pt>
                <c:pt idx="3116">
                  <c:v>7.1550000000000002E-2</c:v>
                </c:pt>
                <c:pt idx="3117">
                  <c:v>6.7725999999999995E-2</c:v>
                </c:pt>
                <c:pt idx="3118">
                  <c:v>6.4268000000000006E-2</c:v>
                </c:pt>
                <c:pt idx="3119">
                  <c:v>6.1307E-2</c:v>
                </c:pt>
                <c:pt idx="3120">
                  <c:v>5.8853999999999997E-2</c:v>
                </c:pt>
                <c:pt idx="3121">
                  <c:v>5.6735000000000001E-2</c:v>
                </c:pt>
                <c:pt idx="3122">
                  <c:v>5.4745000000000002E-2</c:v>
                </c:pt>
                <c:pt idx="3123">
                  <c:v>5.2861999999999999E-2</c:v>
                </c:pt>
                <c:pt idx="3124">
                  <c:v>5.1131999999999997E-2</c:v>
                </c:pt>
                <c:pt idx="3125">
                  <c:v>4.9536999999999998E-2</c:v>
                </c:pt>
                <c:pt idx="3126">
                  <c:v>4.8188000000000002E-2</c:v>
                </c:pt>
                <c:pt idx="3127">
                  <c:v>4.7447999999999997E-2</c:v>
                </c:pt>
                <c:pt idx="3128">
                  <c:v>4.7518999999999999E-2</c:v>
                </c:pt>
                <c:pt idx="3129">
                  <c:v>4.8162999999999997E-2</c:v>
                </c:pt>
                <c:pt idx="3130">
                  <c:v>4.9008999999999997E-2</c:v>
                </c:pt>
                <c:pt idx="3131">
                  <c:v>4.999E-2</c:v>
                </c:pt>
                <c:pt idx="3132">
                  <c:v>5.1179000000000002E-2</c:v>
                </c:pt>
                <c:pt idx="3133">
                  <c:v>5.2388999999999998E-2</c:v>
                </c:pt>
                <c:pt idx="3134">
                  <c:v>5.3117999999999999E-2</c:v>
                </c:pt>
                <c:pt idx="3135">
                  <c:v>5.2999999999999999E-2</c:v>
                </c:pt>
                <c:pt idx="3136">
                  <c:v>5.2285999999999999E-2</c:v>
                </c:pt>
                <c:pt idx="3137">
                  <c:v>5.1549999999999999E-2</c:v>
                </c:pt>
                <c:pt idx="3138">
                  <c:v>5.1214000000000003E-2</c:v>
                </c:pt>
                <c:pt idx="3139">
                  <c:v>5.1522999999999999E-2</c:v>
                </c:pt>
                <c:pt idx="3140">
                  <c:v>5.2665999999999998E-2</c:v>
                </c:pt>
                <c:pt idx="3141">
                  <c:v>5.4772000000000001E-2</c:v>
                </c:pt>
                <c:pt idx="3142">
                  <c:v>5.7917000000000003E-2</c:v>
                </c:pt>
                <c:pt idx="3143">
                  <c:v>6.2135000000000003E-2</c:v>
                </c:pt>
                <c:pt idx="3144">
                  <c:v>6.7315E-2</c:v>
                </c:pt>
                <c:pt idx="3145">
                  <c:v>7.3072999999999999E-2</c:v>
                </c:pt>
                <c:pt idx="3146">
                  <c:v>7.8952999999999995E-2</c:v>
                </c:pt>
                <c:pt idx="3147">
                  <c:v>8.4931000000000006E-2</c:v>
                </c:pt>
                <c:pt idx="3148">
                  <c:v>9.1305999999999998E-2</c:v>
                </c:pt>
                <c:pt idx="3149">
                  <c:v>9.8252999999999993E-2</c:v>
                </c:pt>
                <c:pt idx="3150">
                  <c:v>0.105742</c:v>
                </c:pt>
                <c:pt idx="3151">
                  <c:v>0.11362999999999999</c:v>
                </c:pt>
                <c:pt idx="3152">
                  <c:v>0.121667</c:v>
                </c:pt>
                <c:pt idx="3153">
                  <c:v>0.129555</c:v>
                </c:pt>
                <c:pt idx="3154">
                  <c:v>0.13716800000000001</c:v>
                </c:pt>
                <c:pt idx="3155">
                  <c:v>0.144507</c:v>
                </c:pt>
                <c:pt idx="3156">
                  <c:v>0.151141</c:v>
                </c:pt>
                <c:pt idx="3157">
                  <c:v>0.156162</c:v>
                </c:pt>
                <c:pt idx="3158">
                  <c:v>0.159136</c:v>
                </c:pt>
                <c:pt idx="3159">
                  <c:v>0.16059000000000001</c:v>
                </c:pt>
                <c:pt idx="3160">
                  <c:v>0.16161700000000001</c:v>
                </c:pt>
                <c:pt idx="3161">
                  <c:v>0.16306300000000001</c:v>
                </c:pt>
                <c:pt idx="3162">
                  <c:v>0.16512299999999999</c:v>
                </c:pt>
                <c:pt idx="3163">
                  <c:v>0.16764000000000001</c:v>
                </c:pt>
                <c:pt idx="3164">
                  <c:v>0.170431</c:v>
                </c:pt>
                <c:pt idx="3165">
                  <c:v>0.173456</c:v>
                </c:pt>
                <c:pt idx="3166">
                  <c:v>0.176811</c:v>
                </c:pt>
                <c:pt idx="3167">
                  <c:v>0.18054100000000001</c:v>
                </c:pt>
                <c:pt idx="3168">
                  <c:v>0.18446199999999999</c:v>
                </c:pt>
                <c:pt idx="3169">
                  <c:v>0.18817600000000001</c:v>
                </c:pt>
                <c:pt idx="3170">
                  <c:v>0.19142999999999999</c:v>
                </c:pt>
                <c:pt idx="3171">
                  <c:v>0.19445299999999999</c:v>
                </c:pt>
                <c:pt idx="3172">
                  <c:v>0.19756299999999999</c:v>
                </c:pt>
                <c:pt idx="3173">
                  <c:v>0.200825</c:v>
                </c:pt>
                <c:pt idx="3174">
                  <c:v>0.20416899999999999</c:v>
                </c:pt>
                <c:pt idx="3175">
                  <c:v>0.20752799999999999</c:v>
                </c:pt>
                <c:pt idx="3176">
                  <c:v>0.21081800000000001</c:v>
                </c:pt>
                <c:pt idx="3177">
                  <c:v>0.213894</c:v>
                </c:pt>
                <c:pt idx="3178">
                  <c:v>0.21652199999999999</c:v>
                </c:pt>
                <c:pt idx="3179">
                  <c:v>0.218394</c:v>
                </c:pt>
                <c:pt idx="3180">
                  <c:v>0.21923699999999999</c:v>
                </c:pt>
                <c:pt idx="3181">
                  <c:v>0.21917700000000001</c:v>
                </c:pt>
                <c:pt idx="3182">
                  <c:v>0.21897800000000001</c:v>
                </c:pt>
                <c:pt idx="3183">
                  <c:v>0.219303</c:v>
                </c:pt>
                <c:pt idx="3184">
                  <c:v>0.22015199999999999</c:v>
                </c:pt>
                <c:pt idx="3185">
                  <c:v>0.220968</c:v>
                </c:pt>
                <c:pt idx="3186">
                  <c:v>0.221163</c:v>
                </c:pt>
                <c:pt idx="3187">
                  <c:v>0.22085399999999999</c:v>
                </c:pt>
                <c:pt idx="3188">
                  <c:v>0.220503</c:v>
                </c:pt>
                <c:pt idx="3189">
                  <c:v>0.220388</c:v>
                </c:pt>
                <c:pt idx="3190">
                  <c:v>0.22053400000000001</c:v>
                </c:pt>
                <c:pt idx="3191">
                  <c:v>0.22082399999999999</c:v>
                </c:pt>
                <c:pt idx="3192">
                  <c:v>0.221133</c:v>
                </c:pt>
                <c:pt idx="3193">
                  <c:v>0.22135099999999999</c:v>
                </c:pt>
                <c:pt idx="3194">
                  <c:v>0.22139900000000001</c:v>
                </c:pt>
                <c:pt idx="3195">
                  <c:v>0.221301</c:v>
                </c:pt>
                <c:pt idx="3196">
                  <c:v>0.22117800000000001</c:v>
                </c:pt>
                <c:pt idx="3197">
                  <c:v>0.22120600000000001</c:v>
                </c:pt>
                <c:pt idx="3198">
                  <c:v>0.22153700000000001</c:v>
                </c:pt>
                <c:pt idx="3199">
                  <c:v>0.222278</c:v>
                </c:pt>
                <c:pt idx="3200">
                  <c:v>0.223522</c:v>
                </c:pt>
                <c:pt idx="3201">
                  <c:v>0.22531699999999999</c:v>
                </c:pt>
                <c:pt idx="3202">
                  <c:v>0.22755700000000001</c:v>
                </c:pt>
                <c:pt idx="3203">
                  <c:v>0.229963</c:v>
                </c:pt>
                <c:pt idx="3204">
                  <c:v>0.232324</c:v>
                </c:pt>
                <c:pt idx="3205">
                  <c:v>0.234738</c:v>
                </c:pt>
                <c:pt idx="3206">
                  <c:v>0.237457</c:v>
                </c:pt>
                <c:pt idx="3207">
                  <c:v>0.24054400000000001</c:v>
                </c:pt>
                <c:pt idx="3208">
                  <c:v>0.24372199999999999</c:v>
                </c:pt>
                <c:pt idx="3209">
                  <c:v>0.24646100000000001</c:v>
                </c:pt>
                <c:pt idx="3210">
                  <c:v>0.248476</c:v>
                </c:pt>
                <c:pt idx="3211">
                  <c:v>0.25023099999999998</c:v>
                </c:pt>
                <c:pt idx="3212">
                  <c:v>0.25223400000000001</c:v>
                </c:pt>
                <c:pt idx="3213">
                  <c:v>0.25450800000000001</c:v>
                </c:pt>
                <c:pt idx="3214">
                  <c:v>0.256886</c:v>
                </c:pt>
                <c:pt idx="3215">
                  <c:v>0.25933499999999998</c:v>
                </c:pt>
                <c:pt idx="3216">
                  <c:v>0.26196599999999998</c:v>
                </c:pt>
                <c:pt idx="3217">
                  <c:v>0.26480799999999999</c:v>
                </c:pt>
                <c:pt idx="3218">
                  <c:v>0.26776100000000003</c:v>
                </c:pt>
                <c:pt idx="3219">
                  <c:v>0.27076499999999998</c:v>
                </c:pt>
                <c:pt idx="3220">
                  <c:v>0.27393499999999998</c:v>
                </c:pt>
                <c:pt idx="3221">
                  <c:v>0.27742099999999997</c:v>
                </c:pt>
                <c:pt idx="3222">
                  <c:v>0.28124500000000002</c:v>
                </c:pt>
                <c:pt idx="3223">
                  <c:v>0.28535300000000002</c:v>
                </c:pt>
                <c:pt idx="3224">
                  <c:v>0.28968500000000003</c:v>
                </c:pt>
                <c:pt idx="3225">
                  <c:v>0.29413</c:v>
                </c:pt>
                <c:pt idx="3226">
                  <c:v>0.29851699999999998</c:v>
                </c:pt>
                <c:pt idx="3227">
                  <c:v>0.302759</c:v>
                </c:pt>
                <c:pt idx="3228">
                  <c:v>0.30696899999999999</c:v>
                </c:pt>
                <c:pt idx="3229">
                  <c:v>0.31126399999999999</c:v>
                </c:pt>
                <c:pt idx="3230">
                  <c:v>0.31543700000000002</c:v>
                </c:pt>
                <c:pt idx="3231">
                  <c:v>0.31908399999999998</c:v>
                </c:pt>
                <c:pt idx="3232">
                  <c:v>0.32191399999999998</c:v>
                </c:pt>
                <c:pt idx="3233">
                  <c:v>0.323772</c:v>
                </c:pt>
                <c:pt idx="3234">
                  <c:v>0.32473099999999999</c:v>
                </c:pt>
                <c:pt idx="3235">
                  <c:v>0.32527699999999998</c:v>
                </c:pt>
                <c:pt idx="3236">
                  <c:v>0.325851</c:v>
                </c:pt>
                <c:pt idx="3237">
                  <c:v>0.32639200000000002</c:v>
                </c:pt>
                <c:pt idx="3238">
                  <c:v>0.32659500000000002</c:v>
                </c:pt>
                <c:pt idx="3239">
                  <c:v>0.32622200000000001</c:v>
                </c:pt>
                <c:pt idx="3240">
                  <c:v>0.325291</c:v>
                </c:pt>
                <c:pt idx="3241">
                  <c:v>0.32400800000000002</c:v>
                </c:pt>
                <c:pt idx="3242">
                  <c:v>0.32256099999999999</c:v>
                </c:pt>
                <c:pt idx="3243">
                  <c:v>0.32096999999999998</c:v>
                </c:pt>
                <c:pt idx="3244">
                  <c:v>0.31904100000000002</c:v>
                </c:pt>
                <c:pt idx="3245">
                  <c:v>0.316556</c:v>
                </c:pt>
                <c:pt idx="3246">
                  <c:v>0.31360900000000003</c:v>
                </c:pt>
                <c:pt idx="3247">
                  <c:v>0.31053900000000001</c:v>
                </c:pt>
                <c:pt idx="3248">
                  <c:v>0.30760799999999999</c:v>
                </c:pt>
                <c:pt idx="3249">
                  <c:v>0.304892</c:v>
                </c:pt>
                <c:pt idx="3250">
                  <c:v>0.30239100000000002</c:v>
                </c:pt>
                <c:pt idx="3251">
                  <c:v>0.30012699999999998</c:v>
                </c:pt>
                <c:pt idx="3252">
                  <c:v>0.298097</c:v>
                </c:pt>
                <c:pt idx="3253">
                  <c:v>0.29621500000000001</c:v>
                </c:pt>
                <c:pt idx="3254">
                  <c:v>0.29433100000000001</c:v>
                </c:pt>
                <c:pt idx="3255">
                  <c:v>0.29232599999999997</c:v>
                </c:pt>
                <c:pt idx="3256">
                  <c:v>0.29022399999999998</c:v>
                </c:pt>
                <c:pt idx="3257">
                  <c:v>0.28820200000000001</c:v>
                </c:pt>
                <c:pt idx="3258">
                  <c:v>0.28647800000000001</c:v>
                </c:pt>
                <c:pt idx="3259">
                  <c:v>0.28519800000000001</c:v>
                </c:pt>
                <c:pt idx="3260">
                  <c:v>0.284354</c:v>
                </c:pt>
                <c:pt idx="3261">
                  <c:v>0.283773</c:v>
                </c:pt>
                <c:pt idx="3262">
                  <c:v>0.28325699999999998</c:v>
                </c:pt>
                <c:pt idx="3263">
                  <c:v>0.282808</c:v>
                </c:pt>
                <c:pt idx="3264">
                  <c:v>0.282663</c:v>
                </c:pt>
                <c:pt idx="3265">
                  <c:v>0.28304000000000001</c:v>
                </c:pt>
                <c:pt idx="3266">
                  <c:v>0.28393299999999999</c:v>
                </c:pt>
                <c:pt idx="3267">
                  <c:v>0.28514299999999998</c:v>
                </c:pt>
                <c:pt idx="3268">
                  <c:v>0.28644900000000001</c:v>
                </c:pt>
                <c:pt idx="3269">
                  <c:v>0.28787099999999999</c:v>
                </c:pt>
                <c:pt idx="3270">
                  <c:v>0.289713</c:v>
                </c:pt>
                <c:pt idx="3271">
                  <c:v>0.29218</c:v>
                </c:pt>
                <c:pt idx="3272">
                  <c:v>0.295124</c:v>
                </c:pt>
                <c:pt idx="3273">
                  <c:v>0.29819899999999999</c:v>
                </c:pt>
                <c:pt idx="3274">
                  <c:v>0.30113800000000002</c:v>
                </c:pt>
                <c:pt idx="3275">
                  <c:v>0.30393500000000001</c:v>
                </c:pt>
                <c:pt idx="3276">
                  <c:v>0.30672899999999997</c:v>
                </c:pt>
                <c:pt idx="3277">
                  <c:v>0.309535</c:v>
                </c:pt>
                <c:pt idx="3278">
                  <c:v>0.31217499999999998</c:v>
                </c:pt>
                <c:pt idx="3279">
                  <c:v>0.314473</c:v>
                </c:pt>
                <c:pt idx="3280">
                  <c:v>0.31652999999999998</c:v>
                </c:pt>
                <c:pt idx="3281">
                  <c:v>0.31859500000000002</c:v>
                </c:pt>
                <c:pt idx="3282">
                  <c:v>0.32072499999999998</c:v>
                </c:pt>
                <c:pt idx="3283">
                  <c:v>0.32280199999999998</c:v>
                </c:pt>
                <c:pt idx="3284">
                  <c:v>0.32473299999999999</c:v>
                </c:pt>
                <c:pt idx="3285">
                  <c:v>0.32651999999999998</c:v>
                </c:pt>
                <c:pt idx="3286">
                  <c:v>0.32824300000000001</c:v>
                </c:pt>
                <c:pt idx="3287">
                  <c:v>0.32999699999999998</c:v>
                </c:pt>
                <c:pt idx="3288">
                  <c:v>0.33176699999999998</c:v>
                </c:pt>
                <c:pt idx="3289">
                  <c:v>0.333347</c:v>
                </c:pt>
                <c:pt idx="3290">
                  <c:v>0.33446399999999998</c:v>
                </c:pt>
                <c:pt idx="3291">
                  <c:v>0.33499400000000001</c:v>
                </c:pt>
                <c:pt idx="3292">
                  <c:v>0.33497700000000002</c:v>
                </c:pt>
                <c:pt idx="3293">
                  <c:v>0.33452999999999999</c:v>
                </c:pt>
                <c:pt idx="3294">
                  <c:v>0.33375500000000002</c:v>
                </c:pt>
                <c:pt idx="3295">
                  <c:v>0.332644</c:v>
                </c:pt>
                <c:pt idx="3296">
                  <c:v>0.33107700000000001</c:v>
                </c:pt>
                <c:pt idx="3297">
                  <c:v>0.32896900000000001</c:v>
                </c:pt>
                <c:pt idx="3298">
                  <c:v>0.326457</c:v>
                </c:pt>
                <c:pt idx="3299">
                  <c:v>0.32387300000000002</c:v>
                </c:pt>
                <c:pt idx="3300">
                  <c:v>0.32148700000000002</c:v>
                </c:pt>
                <c:pt idx="3301">
                  <c:v>0.31936999999999999</c:v>
                </c:pt>
                <c:pt idx="3302">
                  <c:v>0.317496</c:v>
                </c:pt>
                <c:pt idx="3303">
                  <c:v>0.31583</c:v>
                </c:pt>
                <c:pt idx="3304">
                  <c:v>0.31431999999999999</c:v>
                </c:pt>
                <c:pt idx="3305">
                  <c:v>0.31289699999999998</c:v>
                </c:pt>
                <c:pt idx="3306">
                  <c:v>0.311552</c:v>
                </c:pt>
                <c:pt idx="3307">
                  <c:v>0.310367</c:v>
                </c:pt>
                <c:pt idx="3308">
                  <c:v>0.30940600000000001</c:v>
                </c:pt>
                <c:pt idx="3309">
                  <c:v>0.30862600000000001</c:v>
                </c:pt>
                <c:pt idx="3310">
                  <c:v>0.30792199999999997</c:v>
                </c:pt>
                <c:pt idx="3311">
                  <c:v>0.30717699999999998</c:v>
                </c:pt>
                <c:pt idx="3312">
                  <c:v>0.30624899999999999</c:v>
                </c:pt>
                <c:pt idx="3313">
                  <c:v>0.30503400000000003</c:v>
                </c:pt>
                <c:pt idx="3314">
                  <c:v>0.30360199999999998</c:v>
                </c:pt>
                <c:pt idx="3315">
                  <c:v>0.30215700000000001</c:v>
                </c:pt>
                <c:pt idx="3316">
                  <c:v>0.30083700000000002</c:v>
                </c:pt>
                <c:pt idx="3317">
                  <c:v>0.29968800000000001</c:v>
                </c:pt>
                <c:pt idx="3318">
                  <c:v>0.29877599999999999</c:v>
                </c:pt>
                <c:pt idx="3319">
                  <c:v>0.29816100000000001</c:v>
                </c:pt>
                <c:pt idx="3320">
                  <c:v>0.29780600000000002</c:v>
                </c:pt>
                <c:pt idx="3321">
                  <c:v>0.29753499999999999</c:v>
                </c:pt>
                <c:pt idx="3322">
                  <c:v>0.29708499999999999</c:v>
                </c:pt>
                <c:pt idx="3323">
                  <c:v>0.29625400000000002</c:v>
                </c:pt>
                <c:pt idx="3324">
                  <c:v>0.29502499999999998</c:v>
                </c:pt>
                <c:pt idx="3325">
                  <c:v>0.29353699999999999</c:v>
                </c:pt>
                <c:pt idx="3326">
                  <c:v>0.291931</c:v>
                </c:pt>
                <c:pt idx="3327">
                  <c:v>0.29027700000000001</c:v>
                </c:pt>
                <c:pt idx="3328">
                  <c:v>0.28861599999999998</c:v>
                </c:pt>
                <c:pt idx="3329">
                  <c:v>0.28701300000000002</c:v>
                </c:pt>
                <c:pt idx="3330">
                  <c:v>0.28552499999999997</c:v>
                </c:pt>
                <c:pt idx="3331">
                  <c:v>0.28413699999999997</c:v>
                </c:pt>
                <c:pt idx="3332">
                  <c:v>0.28276299999999999</c:v>
                </c:pt>
                <c:pt idx="3333">
                  <c:v>0.28132800000000002</c:v>
                </c:pt>
                <c:pt idx="3334">
                  <c:v>0.27982099999999999</c:v>
                </c:pt>
                <c:pt idx="3335">
                  <c:v>0.27828000000000003</c:v>
                </c:pt>
                <c:pt idx="3336">
                  <c:v>0.27677299999999999</c:v>
                </c:pt>
                <c:pt idx="3337">
                  <c:v>0.27539400000000003</c:v>
                </c:pt>
                <c:pt idx="3338">
                  <c:v>0.27422800000000003</c:v>
                </c:pt>
                <c:pt idx="3339">
                  <c:v>0.27329700000000001</c:v>
                </c:pt>
                <c:pt idx="3340">
                  <c:v>0.27258700000000002</c:v>
                </c:pt>
                <c:pt idx="3341">
                  <c:v>0.27211299999999999</c:v>
                </c:pt>
                <c:pt idx="3342">
                  <c:v>0.27189799999999997</c:v>
                </c:pt>
                <c:pt idx="3343">
                  <c:v>0.27185799999999999</c:v>
                </c:pt>
                <c:pt idx="3344">
                  <c:v>0.27176099999999997</c:v>
                </c:pt>
                <c:pt idx="3345">
                  <c:v>0.27134000000000003</c:v>
                </c:pt>
                <c:pt idx="3346">
                  <c:v>0.27049299999999998</c:v>
                </c:pt>
                <c:pt idx="3347">
                  <c:v>0.26937299999999997</c:v>
                </c:pt>
                <c:pt idx="3348">
                  <c:v>0.26827099999999998</c:v>
                </c:pt>
                <c:pt idx="3349">
                  <c:v>0.26738200000000001</c:v>
                </c:pt>
                <c:pt idx="3350">
                  <c:v>0.266733</c:v>
                </c:pt>
                <c:pt idx="3351">
                  <c:v>0.26626499999999997</c:v>
                </c:pt>
                <c:pt idx="3352">
                  <c:v>0.26595000000000002</c:v>
                </c:pt>
                <c:pt idx="3353">
                  <c:v>0.26582</c:v>
                </c:pt>
                <c:pt idx="3354">
                  <c:v>0.26590900000000001</c:v>
                </c:pt>
                <c:pt idx="3355">
                  <c:v>0.26619599999999999</c:v>
                </c:pt>
                <c:pt idx="3356">
                  <c:v>0.26663100000000001</c:v>
                </c:pt>
                <c:pt idx="3357">
                  <c:v>0.26717600000000002</c:v>
                </c:pt>
                <c:pt idx="3358">
                  <c:v>0.26779500000000001</c:v>
                </c:pt>
                <c:pt idx="3359">
                  <c:v>0.26844600000000002</c:v>
                </c:pt>
                <c:pt idx="3360">
                  <c:v>0.26913300000000001</c:v>
                </c:pt>
                <c:pt idx="3361">
                  <c:v>0.26990599999999998</c:v>
                </c:pt>
                <c:pt idx="3362">
                  <c:v>0.27077000000000001</c:v>
                </c:pt>
                <c:pt idx="3363">
                  <c:v>0.27165299999999998</c:v>
                </c:pt>
                <c:pt idx="3364">
                  <c:v>0.27249099999999998</c:v>
                </c:pt>
                <c:pt idx="3365">
                  <c:v>0.27327499999999999</c:v>
                </c:pt>
                <c:pt idx="3366">
                  <c:v>0.27399499999999999</c:v>
                </c:pt>
                <c:pt idx="3367">
                  <c:v>0.27456399999999997</c:v>
                </c:pt>
                <c:pt idx="3368">
                  <c:v>0.27485799999999999</c:v>
                </c:pt>
                <c:pt idx="3369">
                  <c:v>0.27482099999999998</c:v>
                </c:pt>
                <c:pt idx="3370">
                  <c:v>0.27451799999999998</c:v>
                </c:pt>
                <c:pt idx="3371">
                  <c:v>0.27405400000000002</c:v>
                </c:pt>
                <c:pt idx="3372">
                  <c:v>0.27347399999999999</c:v>
                </c:pt>
                <c:pt idx="3373">
                  <c:v>0.27273599999999998</c:v>
                </c:pt>
                <c:pt idx="3374">
                  <c:v>0.271756</c:v>
                </c:pt>
                <c:pt idx="3375">
                  <c:v>0.27046599999999998</c:v>
                </c:pt>
                <c:pt idx="3376">
                  <c:v>0.26886599999999999</c:v>
                </c:pt>
                <c:pt idx="3377">
                  <c:v>0.26703500000000002</c:v>
                </c:pt>
                <c:pt idx="3378">
                  <c:v>0.26506999999999997</c:v>
                </c:pt>
                <c:pt idx="3379">
                  <c:v>0.263046</c:v>
                </c:pt>
                <c:pt idx="3380">
                  <c:v>0.26100200000000001</c:v>
                </c:pt>
                <c:pt idx="3381">
                  <c:v>0.25890800000000003</c:v>
                </c:pt>
                <c:pt idx="3382">
                  <c:v>0.25667499999999999</c:v>
                </c:pt>
                <c:pt idx="3383">
                  <c:v>0.25424099999999999</c:v>
                </c:pt>
                <c:pt idx="3384">
                  <c:v>0.25165300000000002</c:v>
                </c:pt>
                <c:pt idx="3385">
                  <c:v>0.24898700000000001</c:v>
                </c:pt>
                <c:pt idx="3386">
                  <c:v>0.246255</c:v>
                </c:pt>
                <c:pt idx="3387">
                  <c:v>0.24343500000000001</c:v>
                </c:pt>
                <c:pt idx="3388">
                  <c:v>0.240568</c:v>
                </c:pt>
                <c:pt idx="3389">
                  <c:v>0.23772399999999999</c:v>
                </c:pt>
                <c:pt idx="3390">
                  <c:v>0.23489199999999999</c:v>
                </c:pt>
                <c:pt idx="3391">
                  <c:v>0.231957</c:v>
                </c:pt>
                <c:pt idx="3392">
                  <c:v>0.228853</c:v>
                </c:pt>
                <c:pt idx="3393">
                  <c:v>0.22567499999999999</c:v>
                </c:pt>
                <c:pt idx="3394">
                  <c:v>0.22261</c:v>
                </c:pt>
                <c:pt idx="3395">
                  <c:v>0.219752</c:v>
                </c:pt>
                <c:pt idx="3396">
                  <c:v>0.217025</c:v>
                </c:pt>
                <c:pt idx="3397">
                  <c:v>0.21426799999999999</c:v>
                </c:pt>
                <c:pt idx="3398">
                  <c:v>0.21137400000000001</c:v>
                </c:pt>
                <c:pt idx="3399">
                  <c:v>0.20835400000000001</c:v>
                </c:pt>
                <c:pt idx="3400">
                  <c:v>0.20533499999999999</c:v>
                </c:pt>
                <c:pt idx="3401">
                  <c:v>0.20246700000000001</c:v>
                </c:pt>
                <c:pt idx="3402">
                  <c:v>0.199823</c:v>
                </c:pt>
                <c:pt idx="3403">
                  <c:v>0.19738</c:v>
                </c:pt>
                <c:pt idx="3404">
                  <c:v>0.19508300000000001</c:v>
                </c:pt>
                <c:pt idx="3405">
                  <c:v>0.19289000000000001</c:v>
                </c:pt>
                <c:pt idx="3406">
                  <c:v>0.190776</c:v>
                </c:pt>
                <c:pt idx="3407">
                  <c:v>0.18873899999999999</c:v>
                </c:pt>
                <c:pt idx="3408">
                  <c:v>0.186802</c:v>
                </c:pt>
                <c:pt idx="3409">
                  <c:v>0.184973</c:v>
                </c:pt>
                <c:pt idx="3410">
                  <c:v>0.18323900000000001</c:v>
                </c:pt>
                <c:pt idx="3411">
                  <c:v>0.18162500000000001</c:v>
                </c:pt>
                <c:pt idx="3412">
                  <c:v>0.18018799999999999</c:v>
                </c:pt>
                <c:pt idx="3413">
                  <c:v>0.178929</c:v>
                </c:pt>
                <c:pt idx="3414">
                  <c:v>0.17776</c:v>
                </c:pt>
                <c:pt idx="3415">
                  <c:v>0.176594</c:v>
                </c:pt>
                <c:pt idx="3416">
                  <c:v>0.175453</c:v>
                </c:pt>
                <c:pt idx="3417">
                  <c:v>0.174424</c:v>
                </c:pt>
                <c:pt idx="3418">
                  <c:v>0.173537</c:v>
                </c:pt>
                <c:pt idx="3419">
                  <c:v>0.172704</c:v>
                </c:pt>
                <c:pt idx="3420">
                  <c:v>0.17180699999999999</c:v>
                </c:pt>
                <c:pt idx="3421">
                  <c:v>0.17084199999999999</c:v>
                </c:pt>
                <c:pt idx="3422">
                  <c:v>0.16992499999999999</c:v>
                </c:pt>
                <c:pt idx="3423">
                  <c:v>0.169187</c:v>
                </c:pt>
                <c:pt idx="3424">
                  <c:v>0.168684</c:v>
                </c:pt>
                <c:pt idx="3425">
                  <c:v>0.168402</c:v>
                </c:pt>
                <c:pt idx="3426">
                  <c:v>0.168292</c:v>
                </c:pt>
                <c:pt idx="3427">
                  <c:v>0.16832900000000001</c:v>
                </c:pt>
                <c:pt idx="3428">
                  <c:v>0.168568</c:v>
                </c:pt>
                <c:pt idx="3429">
                  <c:v>0.169125</c:v>
                </c:pt>
                <c:pt idx="3430">
                  <c:v>0.17013200000000001</c:v>
                </c:pt>
                <c:pt idx="3431">
                  <c:v>0.17172100000000001</c:v>
                </c:pt>
                <c:pt idx="3432">
                  <c:v>0.17399300000000001</c:v>
                </c:pt>
                <c:pt idx="3433">
                  <c:v>0.17696100000000001</c:v>
                </c:pt>
                <c:pt idx="3434">
                  <c:v>0.18056</c:v>
                </c:pt>
                <c:pt idx="3435">
                  <c:v>0.18471399999999999</c:v>
                </c:pt>
                <c:pt idx="3436">
                  <c:v>0.18932399999999999</c:v>
                </c:pt>
                <c:pt idx="3437">
                  <c:v>0.19425000000000001</c:v>
                </c:pt>
                <c:pt idx="3438">
                  <c:v>0.199347</c:v>
                </c:pt>
                <c:pt idx="3439">
                  <c:v>0.20451</c:v>
                </c:pt>
                <c:pt idx="3440">
                  <c:v>0.209644</c:v>
                </c:pt>
                <c:pt idx="3441">
                  <c:v>0.21461</c:v>
                </c:pt>
                <c:pt idx="3442">
                  <c:v>0.219221</c:v>
                </c:pt>
                <c:pt idx="3443">
                  <c:v>0.22331599999999999</c:v>
                </c:pt>
                <c:pt idx="3444">
                  <c:v>0.22683400000000001</c:v>
                </c:pt>
                <c:pt idx="3445">
                  <c:v>0.22978899999999999</c:v>
                </c:pt>
                <c:pt idx="3446">
                  <c:v>0.23216100000000001</c:v>
                </c:pt>
                <c:pt idx="3447">
                  <c:v>0.23386399999999999</c:v>
                </c:pt>
                <c:pt idx="3448">
                  <c:v>0.23483699999999999</c:v>
                </c:pt>
                <c:pt idx="3449">
                  <c:v>0.23510200000000001</c:v>
                </c:pt>
                <c:pt idx="3450">
                  <c:v>0.23472599999999999</c:v>
                </c:pt>
                <c:pt idx="3451">
                  <c:v>0.233819</c:v>
                </c:pt>
                <c:pt idx="3452">
                  <c:v>0.23256399999999999</c:v>
                </c:pt>
                <c:pt idx="3453">
                  <c:v>0.231181</c:v>
                </c:pt>
                <c:pt idx="3454">
                  <c:v>0.22984599999999999</c:v>
                </c:pt>
                <c:pt idx="3455">
                  <c:v>0.228635</c:v>
                </c:pt>
                <c:pt idx="3456">
                  <c:v>0.22756299999999999</c:v>
                </c:pt>
                <c:pt idx="3457">
                  <c:v>0.22663</c:v>
                </c:pt>
                <c:pt idx="3458">
                  <c:v>0.22584199999999999</c:v>
                </c:pt>
                <c:pt idx="3459">
                  <c:v>0.225217</c:v>
                </c:pt>
                <c:pt idx="3460">
                  <c:v>0.224773</c:v>
                </c:pt>
                <c:pt idx="3461">
                  <c:v>0.22453999999999999</c:v>
                </c:pt>
                <c:pt idx="3462">
                  <c:v>0.224524</c:v>
                </c:pt>
                <c:pt idx="3463">
                  <c:v>0.22466800000000001</c:v>
                </c:pt>
                <c:pt idx="3464">
                  <c:v>0.22484999999999999</c:v>
                </c:pt>
                <c:pt idx="3465">
                  <c:v>0.22497300000000001</c:v>
                </c:pt>
                <c:pt idx="3466">
                  <c:v>0.22503300000000001</c:v>
                </c:pt>
                <c:pt idx="3467">
                  <c:v>0.22509799999999999</c:v>
                </c:pt>
                <c:pt idx="3468">
                  <c:v>0.225217</c:v>
                </c:pt>
                <c:pt idx="3469">
                  <c:v>0.22534599999999999</c:v>
                </c:pt>
                <c:pt idx="3470">
                  <c:v>0.22536</c:v>
                </c:pt>
                <c:pt idx="3471">
                  <c:v>0.22517100000000001</c:v>
                </c:pt>
                <c:pt idx="3472">
                  <c:v>0.22481200000000001</c:v>
                </c:pt>
                <c:pt idx="3473">
                  <c:v>0.224384</c:v>
                </c:pt>
                <c:pt idx="3474">
                  <c:v>0.223942</c:v>
                </c:pt>
                <c:pt idx="3475">
                  <c:v>0.223494</c:v>
                </c:pt>
                <c:pt idx="3476">
                  <c:v>0.22306899999999999</c:v>
                </c:pt>
                <c:pt idx="3477">
                  <c:v>0.22272500000000001</c:v>
                </c:pt>
                <c:pt idx="3478">
                  <c:v>0.22248699999999999</c:v>
                </c:pt>
                <c:pt idx="3479">
                  <c:v>0.222328</c:v>
                </c:pt>
                <c:pt idx="3480">
                  <c:v>0.22217500000000001</c:v>
                </c:pt>
                <c:pt idx="3481">
                  <c:v>0.22192500000000001</c:v>
                </c:pt>
                <c:pt idx="3482">
                  <c:v>0.22148200000000001</c:v>
                </c:pt>
                <c:pt idx="3483">
                  <c:v>0.22084000000000001</c:v>
                </c:pt>
                <c:pt idx="3484">
                  <c:v>0.220082</c:v>
                </c:pt>
                <c:pt idx="3485">
                  <c:v>0.219254</c:v>
                </c:pt>
                <c:pt idx="3486">
                  <c:v>0.218275</c:v>
                </c:pt>
                <c:pt idx="3487">
                  <c:v>0.21701200000000001</c:v>
                </c:pt>
                <c:pt idx="3488">
                  <c:v>0.21540599999999999</c:v>
                </c:pt>
                <c:pt idx="3489">
                  <c:v>0.213481</c:v>
                </c:pt>
                <c:pt idx="3490">
                  <c:v>0.21126900000000001</c:v>
                </c:pt>
                <c:pt idx="3491">
                  <c:v>0.20878099999999999</c:v>
                </c:pt>
                <c:pt idx="3492">
                  <c:v>0.20601800000000001</c:v>
                </c:pt>
                <c:pt idx="3493">
                  <c:v>0.20299200000000001</c:v>
                </c:pt>
                <c:pt idx="3494">
                  <c:v>0.19973099999999999</c:v>
                </c:pt>
                <c:pt idx="3495">
                  <c:v>0.196296</c:v>
                </c:pt>
                <c:pt idx="3496">
                  <c:v>0.19275</c:v>
                </c:pt>
                <c:pt idx="3497">
                  <c:v>0.18911900000000001</c:v>
                </c:pt>
                <c:pt idx="3498">
                  <c:v>0.18542400000000001</c:v>
                </c:pt>
                <c:pt idx="3499">
                  <c:v>0.18174699999999999</c:v>
                </c:pt>
                <c:pt idx="3500">
                  <c:v>0.178176</c:v>
                </c:pt>
                <c:pt idx="3501">
                  <c:v>0.17471300000000001</c:v>
                </c:pt>
                <c:pt idx="3502">
                  <c:v>0.17124700000000001</c:v>
                </c:pt>
                <c:pt idx="3503">
                  <c:v>0.16763500000000001</c:v>
                </c:pt>
                <c:pt idx="3504">
                  <c:v>0.16381599999999999</c:v>
                </c:pt>
                <c:pt idx="3505">
                  <c:v>0.159883</c:v>
                </c:pt>
                <c:pt idx="3506">
                  <c:v>0.156025</c:v>
                </c:pt>
                <c:pt idx="3507">
                  <c:v>0.15241399999999999</c:v>
                </c:pt>
                <c:pt idx="3508">
                  <c:v>0.14912900000000001</c:v>
                </c:pt>
                <c:pt idx="3509">
                  <c:v>0.14616499999999999</c:v>
                </c:pt>
                <c:pt idx="3510">
                  <c:v>0.143487</c:v>
                </c:pt>
                <c:pt idx="3511">
                  <c:v>0.141099</c:v>
                </c:pt>
                <c:pt idx="3512">
                  <c:v>0.13907600000000001</c:v>
                </c:pt>
                <c:pt idx="3513">
                  <c:v>0.137512</c:v>
                </c:pt>
                <c:pt idx="3514">
                  <c:v>0.13645299999999999</c:v>
                </c:pt>
                <c:pt idx="3515">
                  <c:v>0.13588</c:v>
                </c:pt>
                <c:pt idx="3516">
                  <c:v>0.13574600000000001</c:v>
                </c:pt>
                <c:pt idx="3517">
                  <c:v>0.13599600000000001</c:v>
                </c:pt>
                <c:pt idx="3518">
                  <c:v>0.13658500000000001</c:v>
                </c:pt>
                <c:pt idx="3519">
                  <c:v>0.13747000000000001</c:v>
                </c:pt>
                <c:pt idx="3520">
                  <c:v>0.13859299999999999</c:v>
                </c:pt>
                <c:pt idx="3521">
                  <c:v>0.139874</c:v>
                </c:pt>
                <c:pt idx="3522">
                  <c:v>0.14122699999999999</c:v>
                </c:pt>
                <c:pt idx="3523">
                  <c:v>0.14252000000000001</c:v>
                </c:pt>
                <c:pt idx="3524">
                  <c:v>0.14352899999999999</c:v>
                </c:pt>
                <c:pt idx="3525">
                  <c:v>0.14399799999999999</c:v>
                </c:pt>
                <c:pt idx="3526">
                  <c:v>0.14375099999999999</c:v>
                </c:pt>
                <c:pt idx="3527">
                  <c:v>0.142735</c:v>
                </c:pt>
                <c:pt idx="3528">
                  <c:v>0.14100599999999999</c:v>
                </c:pt>
                <c:pt idx="3529">
                  <c:v>0.138655</c:v>
                </c:pt>
                <c:pt idx="3530">
                  <c:v>0.13571900000000001</c:v>
                </c:pt>
                <c:pt idx="3531">
                  <c:v>0.13214699999999999</c:v>
                </c:pt>
                <c:pt idx="3532">
                  <c:v>0.127887</c:v>
                </c:pt>
                <c:pt idx="3533">
                  <c:v>0.122962</c:v>
                </c:pt>
                <c:pt idx="3534">
                  <c:v>0.117448</c:v>
                </c:pt>
                <c:pt idx="3535">
                  <c:v>0.11142100000000001</c:v>
                </c:pt>
                <c:pt idx="3536">
                  <c:v>0.104952</c:v>
                </c:pt>
                <c:pt idx="3537">
                  <c:v>9.8110000000000003E-2</c:v>
                </c:pt>
                <c:pt idx="3538">
                  <c:v>9.0961E-2</c:v>
                </c:pt>
                <c:pt idx="3539">
                  <c:v>8.3588999999999997E-2</c:v>
                </c:pt>
                <c:pt idx="3540">
                  <c:v>7.6110999999999998E-2</c:v>
                </c:pt>
                <c:pt idx="3541">
                  <c:v>6.8653000000000006E-2</c:v>
                </c:pt>
                <c:pt idx="3542">
                  <c:v>6.1325999999999999E-2</c:v>
                </c:pt>
                <c:pt idx="3543">
                  <c:v>5.4210000000000001E-2</c:v>
                </c:pt>
                <c:pt idx="3544">
                  <c:v>4.7371000000000003E-2</c:v>
                </c:pt>
                <c:pt idx="3545">
                  <c:v>4.0887E-2</c:v>
                </c:pt>
                <c:pt idx="3546">
                  <c:v>3.4842999999999999E-2</c:v>
                </c:pt>
                <c:pt idx="3547">
                  <c:v>2.9281000000000001E-2</c:v>
                </c:pt>
                <c:pt idx="3548">
                  <c:v>2.4181000000000001E-2</c:v>
                </c:pt>
                <c:pt idx="3549">
                  <c:v>1.9533999999999999E-2</c:v>
                </c:pt>
                <c:pt idx="3550">
                  <c:v>1.5395000000000001E-2</c:v>
                </c:pt>
                <c:pt idx="3551">
                  <c:v>1.1842E-2</c:v>
                </c:pt>
                <c:pt idx="3552">
                  <c:v>8.9130000000000008E-3</c:v>
                </c:pt>
                <c:pt idx="3553">
                  <c:v>6.6100000000000004E-3</c:v>
                </c:pt>
                <c:pt idx="3554">
                  <c:v>4.901E-3</c:v>
                </c:pt>
                <c:pt idx="3555">
                  <c:v>3.7599999999999999E-3</c:v>
                </c:pt>
                <c:pt idx="3556">
                  <c:v>3.2030000000000001E-3</c:v>
                </c:pt>
                <c:pt idx="3557">
                  <c:v>2.7699999999999999E-3</c:v>
                </c:pt>
                <c:pt idx="3558">
                  <c:v>2.6340000000000001E-3</c:v>
                </c:pt>
                <c:pt idx="3559">
                  <c:v>2.5630000000000002E-3</c:v>
                </c:pt>
                <c:pt idx="3560">
                  <c:v>3.0769999999999999E-3</c:v>
                </c:pt>
                <c:pt idx="3561">
                  <c:v>4.2709999999999996E-3</c:v>
                </c:pt>
                <c:pt idx="3562">
                  <c:v>6.2420000000000002E-3</c:v>
                </c:pt>
                <c:pt idx="3563">
                  <c:v>9.0150000000000004E-3</c:v>
                </c:pt>
                <c:pt idx="3564">
                  <c:v>1.2536E-2</c:v>
                </c:pt>
                <c:pt idx="3565">
                  <c:v>1.6722999999999998E-2</c:v>
                </c:pt>
                <c:pt idx="3566">
                  <c:v>2.1526E-2</c:v>
                </c:pt>
                <c:pt idx="3567">
                  <c:v>2.6988999999999999E-2</c:v>
                </c:pt>
                <c:pt idx="3568">
                  <c:v>3.3265000000000003E-2</c:v>
                </c:pt>
                <c:pt idx="3569">
                  <c:v>4.0545999999999999E-2</c:v>
                </c:pt>
                <c:pt idx="3570">
                  <c:v>4.8958000000000002E-2</c:v>
                </c:pt>
                <c:pt idx="3571">
                  <c:v>5.8518000000000001E-2</c:v>
                </c:pt>
                <c:pt idx="3572">
                  <c:v>6.9189000000000001E-2</c:v>
                </c:pt>
                <c:pt idx="3573">
                  <c:v>8.0933000000000005E-2</c:v>
                </c:pt>
                <c:pt idx="3574">
                  <c:v>9.3701000000000007E-2</c:v>
                </c:pt>
                <c:pt idx="3575">
                  <c:v>0.107429</c:v>
                </c:pt>
                <c:pt idx="3576">
                  <c:v>0.122049</c:v>
                </c:pt>
                <c:pt idx="3577">
                  <c:v>0.13749500000000001</c:v>
                </c:pt>
                <c:pt idx="3578">
                  <c:v>0.15373800000000001</c:v>
                </c:pt>
                <c:pt idx="3579">
                  <c:v>0.17080699999999999</c:v>
                </c:pt>
                <c:pt idx="3580">
                  <c:v>0.188725</c:v>
                </c:pt>
                <c:pt idx="3581">
                  <c:v>0.20741200000000001</c:v>
                </c:pt>
                <c:pt idx="3582">
                  <c:v>0.22670399999999999</c:v>
                </c:pt>
                <c:pt idx="3583">
                  <c:v>0.24645900000000001</c:v>
                </c:pt>
                <c:pt idx="3584">
                  <c:v>0.26658799999999999</c:v>
                </c:pt>
                <c:pt idx="3585">
                  <c:v>0.28698299999999999</c:v>
                </c:pt>
                <c:pt idx="3586">
                  <c:v>0.3075</c:v>
                </c:pt>
                <c:pt idx="3587">
                  <c:v>0.32796700000000001</c:v>
                </c:pt>
                <c:pt idx="3588">
                  <c:v>0.34818399999999999</c:v>
                </c:pt>
                <c:pt idx="3589">
                  <c:v>0.36793500000000001</c:v>
                </c:pt>
                <c:pt idx="3590">
                  <c:v>0.38707000000000003</c:v>
                </c:pt>
                <c:pt idx="3591">
                  <c:v>0.40556900000000001</c:v>
                </c:pt>
                <c:pt idx="3592">
                  <c:v>0.42348400000000003</c:v>
                </c:pt>
                <c:pt idx="3593">
                  <c:v>0.44078899999999999</c:v>
                </c:pt>
                <c:pt idx="3594">
                  <c:v>0.45733299999999999</c:v>
                </c:pt>
                <c:pt idx="3595">
                  <c:v>0.47292299999999998</c:v>
                </c:pt>
                <c:pt idx="3596">
                  <c:v>0.48740899999999998</c:v>
                </c:pt>
                <c:pt idx="3597">
                  <c:v>0.50067899999999999</c:v>
                </c:pt>
                <c:pt idx="3598">
                  <c:v>0.51263800000000004</c:v>
                </c:pt>
                <c:pt idx="3599">
                  <c:v>0.52318500000000001</c:v>
                </c:pt>
                <c:pt idx="3600">
                  <c:v>0.53222000000000003</c:v>
                </c:pt>
                <c:pt idx="3601">
                  <c:v>0.53968099999999997</c:v>
                </c:pt>
                <c:pt idx="3602">
                  <c:v>0.54560900000000001</c:v>
                </c:pt>
                <c:pt idx="3603">
                  <c:v>0.55008500000000005</c:v>
                </c:pt>
                <c:pt idx="3604">
                  <c:v>0.55310800000000004</c:v>
                </c:pt>
                <c:pt idx="3605">
                  <c:v>0.55459199999999997</c:v>
                </c:pt>
                <c:pt idx="3606">
                  <c:v>0.55449899999999996</c:v>
                </c:pt>
                <c:pt idx="3607">
                  <c:v>0.55289100000000002</c:v>
                </c:pt>
                <c:pt idx="3608">
                  <c:v>0.54986999999999997</c:v>
                </c:pt>
                <c:pt idx="3609">
                  <c:v>0.54553200000000002</c:v>
                </c:pt>
                <c:pt idx="3610">
                  <c:v>0.54000999999999999</c:v>
                </c:pt>
                <c:pt idx="3611">
                  <c:v>0.53349299999999999</c:v>
                </c:pt>
                <c:pt idx="3612">
                  <c:v>0.52615500000000004</c:v>
                </c:pt>
                <c:pt idx="3613">
                  <c:v>0.51812000000000002</c:v>
                </c:pt>
                <c:pt idx="3614">
                  <c:v>0.50952399999999998</c:v>
                </c:pt>
                <c:pt idx="3615">
                  <c:v>0.50058999999999998</c:v>
                </c:pt>
                <c:pt idx="3616">
                  <c:v>0.49158299999999999</c:v>
                </c:pt>
                <c:pt idx="3617">
                  <c:v>0.48272399999999999</c:v>
                </c:pt>
                <c:pt idx="3618">
                  <c:v>0.47417900000000002</c:v>
                </c:pt>
                <c:pt idx="3619">
                  <c:v>0.46609099999999998</c:v>
                </c:pt>
                <c:pt idx="3620">
                  <c:v>0.45859100000000003</c:v>
                </c:pt>
                <c:pt idx="3621">
                  <c:v>0.45177400000000001</c:v>
                </c:pt>
                <c:pt idx="3622">
                  <c:v>0.44570300000000002</c:v>
                </c:pt>
                <c:pt idx="3623">
                  <c:v>0.44045200000000001</c:v>
                </c:pt>
                <c:pt idx="3624">
                  <c:v>0.43609900000000001</c:v>
                </c:pt>
                <c:pt idx="3625">
                  <c:v>0.43266199999999999</c:v>
                </c:pt>
                <c:pt idx="3626">
                  <c:v>0.43006800000000001</c:v>
                </c:pt>
                <c:pt idx="3627">
                  <c:v>0.42821599999999999</c:v>
                </c:pt>
                <c:pt idx="3628">
                  <c:v>0.42705700000000002</c:v>
                </c:pt>
                <c:pt idx="3629">
                  <c:v>0.42660999999999999</c:v>
                </c:pt>
                <c:pt idx="3630">
                  <c:v>0.42690600000000001</c:v>
                </c:pt>
                <c:pt idx="3631">
                  <c:v>0.42791600000000002</c:v>
                </c:pt>
                <c:pt idx="3632">
                  <c:v>0.42951499999999998</c:v>
                </c:pt>
                <c:pt idx="3633">
                  <c:v>0.43154199999999998</c:v>
                </c:pt>
                <c:pt idx="3634">
                  <c:v>0.43393799999999999</c:v>
                </c:pt>
                <c:pt idx="3635">
                  <c:v>0.43678800000000001</c:v>
                </c:pt>
                <c:pt idx="3636">
                  <c:v>0.44018600000000002</c:v>
                </c:pt>
                <c:pt idx="3637">
                  <c:v>0.44411299999999998</c:v>
                </c:pt>
                <c:pt idx="3638">
                  <c:v>0.44847999999999999</c:v>
                </c:pt>
                <c:pt idx="3639">
                  <c:v>0.45323400000000003</c:v>
                </c:pt>
                <c:pt idx="3640">
                  <c:v>0.458368</c:v>
                </c:pt>
                <c:pt idx="3641">
                  <c:v>0.46385399999999999</c:v>
                </c:pt>
                <c:pt idx="3642">
                  <c:v>0.46965699999999999</c:v>
                </c:pt>
                <c:pt idx="3643">
                  <c:v>0.47581899999999999</c:v>
                </c:pt>
                <c:pt idx="3644">
                  <c:v>0.48248600000000003</c:v>
                </c:pt>
                <c:pt idx="3645">
                  <c:v>0.489817</c:v>
                </c:pt>
                <c:pt idx="3646">
                  <c:v>0.49787900000000002</c:v>
                </c:pt>
                <c:pt idx="3647">
                  <c:v>0.50663199999999997</c:v>
                </c:pt>
                <c:pt idx="3648">
                  <c:v>0.51594300000000004</c:v>
                </c:pt>
                <c:pt idx="3649">
                  <c:v>0.52564900000000003</c:v>
                </c:pt>
                <c:pt idx="3650">
                  <c:v>0.535659</c:v>
                </c:pt>
                <c:pt idx="3651">
                  <c:v>0.54600400000000004</c:v>
                </c:pt>
                <c:pt idx="3652">
                  <c:v>0.55672999999999995</c:v>
                </c:pt>
                <c:pt idx="3653">
                  <c:v>0.56777200000000005</c:v>
                </c:pt>
                <c:pt idx="3654">
                  <c:v>0.57896000000000003</c:v>
                </c:pt>
                <c:pt idx="3655">
                  <c:v>0.59008700000000003</c:v>
                </c:pt>
                <c:pt idx="3656">
                  <c:v>0.60094599999999998</c:v>
                </c:pt>
                <c:pt idx="3657">
                  <c:v>0.61138700000000001</c:v>
                </c:pt>
                <c:pt idx="3658">
                  <c:v>0.62137799999999999</c:v>
                </c:pt>
                <c:pt idx="3659">
                  <c:v>0.63095000000000001</c:v>
                </c:pt>
                <c:pt idx="3660">
                  <c:v>0.64005000000000001</c:v>
                </c:pt>
                <c:pt idx="3661">
                  <c:v>0.64847500000000002</c:v>
                </c:pt>
                <c:pt idx="3662">
                  <c:v>0.65599300000000005</c:v>
                </c:pt>
                <c:pt idx="3663">
                  <c:v>0.66248099999999999</c:v>
                </c:pt>
                <c:pt idx="3664">
                  <c:v>0.66794699999999996</c:v>
                </c:pt>
                <c:pt idx="3665">
                  <c:v>0.67245100000000002</c:v>
                </c:pt>
                <c:pt idx="3666">
                  <c:v>0.67607899999999999</c:v>
                </c:pt>
                <c:pt idx="3667">
                  <c:v>0.67896900000000004</c:v>
                </c:pt>
                <c:pt idx="3668">
                  <c:v>0.68128699999999998</c:v>
                </c:pt>
                <c:pt idx="3669">
                  <c:v>0.68313999999999997</c:v>
                </c:pt>
                <c:pt idx="3670">
                  <c:v>0.68457400000000002</c:v>
                </c:pt>
                <c:pt idx="3671">
                  <c:v>0.68565299999999996</c:v>
                </c:pt>
                <c:pt idx="3672">
                  <c:v>0.68649400000000005</c:v>
                </c:pt>
                <c:pt idx="3673">
                  <c:v>0.68722499999999997</c:v>
                </c:pt>
                <c:pt idx="3674">
                  <c:v>0.68795899999999999</c:v>
                </c:pt>
                <c:pt idx="3675">
                  <c:v>0.68882299999999996</c:v>
                </c:pt>
                <c:pt idx="3676">
                  <c:v>0.69000300000000003</c:v>
                </c:pt>
                <c:pt idx="3677">
                  <c:v>0.69176000000000004</c:v>
                </c:pt>
                <c:pt idx="3678">
                  <c:v>0.69436299999999995</c:v>
                </c:pt>
                <c:pt idx="3679">
                  <c:v>0.69799699999999998</c:v>
                </c:pt>
                <c:pt idx="3680">
                  <c:v>0.70275200000000004</c:v>
                </c:pt>
                <c:pt idx="3681">
                  <c:v>0.70868799999999998</c:v>
                </c:pt>
                <c:pt idx="3682">
                  <c:v>0.71588700000000005</c:v>
                </c:pt>
                <c:pt idx="3683">
                  <c:v>0.72444299999999995</c:v>
                </c:pt>
                <c:pt idx="3684">
                  <c:v>0.73441299999999998</c:v>
                </c:pt>
                <c:pt idx="3685">
                  <c:v>0.74579799999999996</c:v>
                </c:pt>
                <c:pt idx="3686">
                  <c:v>0.75859500000000002</c:v>
                </c:pt>
                <c:pt idx="3687">
                  <c:v>0.772841</c:v>
                </c:pt>
                <c:pt idx="3688">
                  <c:v>0.78859400000000002</c:v>
                </c:pt>
                <c:pt idx="3689">
                  <c:v>0.80587399999999998</c:v>
                </c:pt>
                <c:pt idx="3690">
                  <c:v>0.82465900000000003</c:v>
                </c:pt>
                <c:pt idx="3691">
                  <c:v>0.84490799999999999</c:v>
                </c:pt>
                <c:pt idx="3692">
                  <c:v>0.86657700000000004</c:v>
                </c:pt>
                <c:pt idx="3693">
                  <c:v>0.889567</c:v>
                </c:pt>
                <c:pt idx="3694">
                  <c:v>0.913659</c:v>
                </c:pt>
                <c:pt idx="3695">
                  <c:v>0.93848399999999998</c:v>
                </c:pt>
                <c:pt idx="3696">
                  <c:v>0.96360699999999999</c:v>
                </c:pt>
                <c:pt idx="3697">
                  <c:v>0.98863400000000001</c:v>
                </c:pt>
                <c:pt idx="3698">
                  <c:v>1.0132890000000001</c:v>
                </c:pt>
                <c:pt idx="3699">
                  <c:v>1.037444</c:v>
                </c:pt>
                <c:pt idx="3700">
                  <c:v>1.061037</c:v>
                </c:pt>
                <c:pt idx="3701">
                  <c:v>1.0839080000000001</c:v>
                </c:pt>
                <c:pt idx="3702">
                  <c:v>1.1056919999999999</c:v>
                </c:pt>
                <c:pt idx="3703">
                  <c:v>1.12591</c:v>
                </c:pt>
                <c:pt idx="3704">
                  <c:v>1.144123</c:v>
                </c:pt>
                <c:pt idx="3705">
                  <c:v>1.1600170000000001</c:v>
                </c:pt>
                <c:pt idx="3706">
                  <c:v>1.1734070000000001</c:v>
                </c:pt>
                <c:pt idx="3707">
                  <c:v>1.1842459999999999</c:v>
                </c:pt>
                <c:pt idx="3708">
                  <c:v>1.192639</c:v>
                </c:pt>
                <c:pt idx="3709">
                  <c:v>1.1987650000000001</c:v>
                </c:pt>
                <c:pt idx="3710">
                  <c:v>1.2027620000000001</c:v>
                </c:pt>
                <c:pt idx="3711">
                  <c:v>1.2047140000000001</c:v>
                </c:pt>
                <c:pt idx="3712">
                  <c:v>1.2047810000000001</c:v>
                </c:pt>
                <c:pt idx="3713">
                  <c:v>1.203281</c:v>
                </c:pt>
                <c:pt idx="3714">
                  <c:v>1.2006060000000001</c:v>
                </c:pt>
                <c:pt idx="3715">
                  <c:v>1.197136</c:v>
                </c:pt>
                <c:pt idx="3716">
                  <c:v>1.193228</c:v>
                </c:pt>
                <c:pt idx="3717">
                  <c:v>1.1892039999999999</c:v>
                </c:pt>
                <c:pt idx="3718">
                  <c:v>1.1853260000000001</c:v>
                </c:pt>
                <c:pt idx="3719">
                  <c:v>1.1818379999999999</c:v>
                </c:pt>
                <c:pt idx="3720">
                  <c:v>1.179047</c:v>
                </c:pt>
                <c:pt idx="3721">
                  <c:v>1.1772940000000001</c:v>
                </c:pt>
                <c:pt idx="3722">
                  <c:v>1.176863</c:v>
                </c:pt>
                <c:pt idx="3723">
                  <c:v>1.1779390000000001</c:v>
                </c:pt>
                <c:pt idx="3724">
                  <c:v>1.1806030000000001</c:v>
                </c:pt>
                <c:pt idx="3725">
                  <c:v>1.184806</c:v>
                </c:pt>
                <c:pt idx="3726">
                  <c:v>1.190428</c:v>
                </c:pt>
                <c:pt idx="3727">
                  <c:v>1.1973860000000001</c:v>
                </c:pt>
                <c:pt idx="3728">
                  <c:v>1.2056260000000001</c:v>
                </c:pt>
                <c:pt idx="3729">
                  <c:v>1.2150300000000001</c:v>
                </c:pt>
                <c:pt idx="3730">
                  <c:v>1.2253970000000001</c:v>
                </c:pt>
                <c:pt idx="3731">
                  <c:v>1.2365759999999999</c:v>
                </c:pt>
                <c:pt idx="3732">
                  <c:v>1.2484900000000001</c:v>
                </c:pt>
                <c:pt idx="3733">
                  <c:v>1.261026</c:v>
                </c:pt>
                <c:pt idx="3734">
                  <c:v>1.273968</c:v>
                </c:pt>
                <c:pt idx="3735">
                  <c:v>1.287153</c:v>
                </c:pt>
                <c:pt idx="3736">
                  <c:v>1.3006</c:v>
                </c:pt>
                <c:pt idx="3737">
                  <c:v>1.314405</c:v>
                </c:pt>
                <c:pt idx="3738">
                  <c:v>1.3285480000000001</c:v>
                </c:pt>
                <c:pt idx="3739">
                  <c:v>1.3429040000000001</c:v>
                </c:pt>
                <c:pt idx="3740">
                  <c:v>1.3573679999999999</c:v>
                </c:pt>
                <c:pt idx="3741">
                  <c:v>1.3719349999999999</c:v>
                </c:pt>
                <c:pt idx="3742">
                  <c:v>1.386666</c:v>
                </c:pt>
                <c:pt idx="3743">
                  <c:v>1.401607</c:v>
                </c:pt>
                <c:pt idx="3744">
                  <c:v>1.4167270000000001</c:v>
                </c:pt>
                <c:pt idx="3745">
                  <c:v>1.431935</c:v>
                </c:pt>
                <c:pt idx="3746">
                  <c:v>1.4472210000000001</c:v>
                </c:pt>
                <c:pt idx="3747">
                  <c:v>1.4627570000000001</c:v>
                </c:pt>
                <c:pt idx="3748">
                  <c:v>1.478764</c:v>
                </c:pt>
                <c:pt idx="3749">
                  <c:v>1.4952799999999999</c:v>
                </c:pt>
                <c:pt idx="3750">
                  <c:v>1.5121579999999999</c:v>
                </c:pt>
                <c:pt idx="3751">
                  <c:v>1.5292429999999999</c:v>
                </c:pt>
                <c:pt idx="3752">
                  <c:v>1.546468</c:v>
                </c:pt>
                <c:pt idx="3753">
                  <c:v>1.563769</c:v>
                </c:pt>
                <c:pt idx="3754">
                  <c:v>1.5810420000000001</c:v>
                </c:pt>
                <c:pt idx="3755">
                  <c:v>1.5982099999999999</c:v>
                </c:pt>
                <c:pt idx="3756">
                  <c:v>1.615294</c:v>
                </c:pt>
                <c:pt idx="3757">
                  <c:v>1.632398</c:v>
                </c:pt>
                <c:pt idx="3758">
                  <c:v>1.6496360000000001</c:v>
                </c:pt>
                <c:pt idx="3759">
                  <c:v>1.6670199999999999</c:v>
                </c:pt>
                <c:pt idx="3760">
                  <c:v>1.6844159999999999</c:v>
                </c:pt>
                <c:pt idx="3761">
                  <c:v>1.701624</c:v>
                </c:pt>
                <c:pt idx="3762">
                  <c:v>1.718529</c:v>
                </c:pt>
                <c:pt idx="3763">
                  <c:v>1.7351319999999999</c:v>
                </c:pt>
                <c:pt idx="3764">
                  <c:v>1.7514510000000001</c:v>
                </c:pt>
                <c:pt idx="3765">
                  <c:v>1.7674160000000001</c:v>
                </c:pt>
                <c:pt idx="3766">
                  <c:v>1.782877</c:v>
                </c:pt>
                <c:pt idx="3767">
                  <c:v>1.797706</c:v>
                </c:pt>
                <c:pt idx="3768">
                  <c:v>1.811901</c:v>
                </c:pt>
                <c:pt idx="3769">
                  <c:v>1.82565</c:v>
                </c:pt>
                <c:pt idx="3770">
                  <c:v>1.8392539999999999</c:v>
                </c:pt>
                <c:pt idx="3771">
                  <c:v>1.8528929999999999</c:v>
                </c:pt>
                <c:pt idx="3772">
                  <c:v>1.866439</c:v>
                </c:pt>
                <c:pt idx="3773">
                  <c:v>1.8795820000000001</c:v>
                </c:pt>
                <c:pt idx="3774">
                  <c:v>1.8921509999999999</c:v>
                </c:pt>
                <c:pt idx="3775">
                  <c:v>1.904247</c:v>
                </c:pt>
                <c:pt idx="3776">
                  <c:v>1.9160239999999999</c:v>
                </c:pt>
                <c:pt idx="3777">
                  <c:v>1.9274089999999999</c:v>
                </c:pt>
                <c:pt idx="3778">
                  <c:v>1.938124</c:v>
                </c:pt>
                <c:pt idx="3779">
                  <c:v>1.9479649999999991</c:v>
                </c:pt>
                <c:pt idx="3780">
                  <c:v>1.9570050000000001</c:v>
                </c:pt>
                <c:pt idx="3781">
                  <c:v>1.9654510000000001</c:v>
                </c:pt>
                <c:pt idx="3782">
                  <c:v>1.9733320000000001</c:v>
                </c:pt>
                <c:pt idx="3783">
                  <c:v>1.9804010000000001</c:v>
                </c:pt>
                <c:pt idx="3784">
                  <c:v>1.9863839999999999</c:v>
                </c:pt>
                <c:pt idx="3785">
                  <c:v>1.991222</c:v>
                </c:pt>
                <c:pt idx="3786">
                  <c:v>1.995023</c:v>
                </c:pt>
                <c:pt idx="3787">
                  <c:v>1.99783</c:v>
                </c:pt>
                <c:pt idx="3788">
                  <c:v>1.999533</c:v>
                </c:pt>
                <c:pt idx="3789">
                  <c:v>2</c:v>
                </c:pt>
                <c:pt idx="3790">
                  <c:v>1.9992179999999999</c:v>
                </c:pt>
                <c:pt idx="3791">
                  <c:v>1.9972909999999999</c:v>
                </c:pt>
                <c:pt idx="3792">
                  <c:v>1.9943519999999999</c:v>
                </c:pt>
                <c:pt idx="3793">
                  <c:v>1.9904930000000001</c:v>
                </c:pt>
                <c:pt idx="3794">
                  <c:v>1.985733</c:v>
                </c:pt>
                <c:pt idx="3795">
                  <c:v>1.9800180000000001</c:v>
                </c:pt>
                <c:pt idx="3796">
                  <c:v>1.9732989999999999</c:v>
                </c:pt>
                <c:pt idx="3797">
                  <c:v>1.965632</c:v>
                </c:pt>
                <c:pt idx="3798">
                  <c:v>1.957192</c:v>
                </c:pt>
                <c:pt idx="3799">
                  <c:v>1.9481820000000001</c:v>
                </c:pt>
                <c:pt idx="3800">
                  <c:v>1.9387319999999999</c:v>
                </c:pt>
                <c:pt idx="3801">
                  <c:v>1.928871</c:v>
                </c:pt>
                <c:pt idx="3802">
                  <c:v>1.918634</c:v>
                </c:pt>
                <c:pt idx="3803">
                  <c:v>1.908191</c:v>
                </c:pt>
                <c:pt idx="3804">
                  <c:v>1.8978060000000001</c:v>
                </c:pt>
                <c:pt idx="3805">
                  <c:v>1.8876539999999999</c:v>
                </c:pt>
                <c:pt idx="3806">
                  <c:v>1.877702</c:v>
                </c:pt>
                <c:pt idx="3807">
                  <c:v>1.867815</c:v>
                </c:pt>
                <c:pt idx="3808">
                  <c:v>1.8579680000000001</c:v>
                </c:pt>
                <c:pt idx="3809">
                  <c:v>1.848306</c:v>
                </c:pt>
                <c:pt idx="3810">
                  <c:v>1.839037</c:v>
                </c:pt>
                <c:pt idx="3811">
                  <c:v>1.830287</c:v>
                </c:pt>
                <c:pt idx="3812">
                  <c:v>1.8220749999999999</c:v>
                </c:pt>
                <c:pt idx="3813">
                  <c:v>1.814341</c:v>
                </c:pt>
                <c:pt idx="3814">
                  <c:v>1.806994</c:v>
                </c:pt>
                <c:pt idx="3815">
                  <c:v>1.7999579999999999</c:v>
                </c:pt>
                <c:pt idx="3816">
                  <c:v>1.79318</c:v>
                </c:pt>
                <c:pt idx="3817">
                  <c:v>1.786575</c:v>
                </c:pt>
                <c:pt idx="3818">
                  <c:v>1.779982</c:v>
                </c:pt>
                <c:pt idx="3819">
                  <c:v>1.773193</c:v>
                </c:pt>
                <c:pt idx="3820">
                  <c:v>1.766006</c:v>
                </c:pt>
                <c:pt idx="3821">
                  <c:v>1.7582850000000001</c:v>
                </c:pt>
                <c:pt idx="3822">
                  <c:v>1.7499659999999999</c:v>
                </c:pt>
                <c:pt idx="3823">
                  <c:v>1.741012</c:v>
                </c:pt>
                <c:pt idx="3824">
                  <c:v>1.731312</c:v>
                </c:pt>
                <c:pt idx="3825">
                  <c:v>1.7206399999999999</c:v>
                </c:pt>
                <c:pt idx="3826">
                  <c:v>1.708726</c:v>
                </c:pt>
                <c:pt idx="3827">
                  <c:v>1.695368</c:v>
                </c:pt>
                <c:pt idx="3828">
                  <c:v>1.680469</c:v>
                </c:pt>
                <c:pt idx="3829">
                  <c:v>1.663977</c:v>
                </c:pt>
                <c:pt idx="3830">
                  <c:v>1.64581</c:v>
                </c:pt>
                <c:pt idx="3831">
                  <c:v>1.6258729999999999</c:v>
                </c:pt>
                <c:pt idx="3832">
                  <c:v>1.604117</c:v>
                </c:pt>
                <c:pt idx="3833">
                  <c:v>1.580581</c:v>
                </c:pt>
                <c:pt idx="3834">
                  <c:v>1.5553900000000001</c:v>
                </c:pt>
                <c:pt idx="3835">
                  <c:v>1.528715</c:v>
                </c:pt>
                <c:pt idx="3836">
                  <c:v>1.500723</c:v>
                </c:pt>
                <c:pt idx="3837">
                  <c:v>1.471587</c:v>
                </c:pt>
                <c:pt idx="3838">
                  <c:v>1.441519</c:v>
                </c:pt>
                <c:pt idx="3839">
                  <c:v>1.4107289999999999</c:v>
                </c:pt>
                <c:pt idx="3840">
                  <c:v>1.3793690000000001</c:v>
                </c:pt>
                <c:pt idx="3841">
                  <c:v>1.347539</c:v>
                </c:pt>
                <c:pt idx="3842">
                  <c:v>1.3153870000000001</c:v>
                </c:pt>
                <c:pt idx="3843">
                  <c:v>1.2831490000000001</c:v>
                </c:pt>
                <c:pt idx="3844">
                  <c:v>1.2511000000000001</c:v>
                </c:pt>
                <c:pt idx="3845">
                  <c:v>1.219449</c:v>
                </c:pt>
                <c:pt idx="3846">
                  <c:v>1.1882740000000001</c:v>
                </c:pt>
                <c:pt idx="3847">
                  <c:v>1.1575610000000001</c:v>
                </c:pt>
                <c:pt idx="3848">
                  <c:v>1.127319</c:v>
                </c:pt>
                <c:pt idx="3849">
                  <c:v>1.0976300000000001</c:v>
                </c:pt>
                <c:pt idx="3850">
                  <c:v>1.0686089999999999</c:v>
                </c:pt>
                <c:pt idx="3851">
                  <c:v>1.0403439999999999</c:v>
                </c:pt>
                <c:pt idx="3852">
                  <c:v>1.012885</c:v>
                </c:pt>
                <c:pt idx="3853">
                  <c:v>0.98622500000000002</c:v>
                </c:pt>
                <c:pt idx="3854">
                  <c:v>0.96029799999999998</c:v>
                </c:pt>
                <c:pt idx="3855">
                  <c:v>0.93500000000000005</c:v>
                </c:pt>
                <c:pt idx="3856">
                  <c:v>0.91025299999999998</c:v>
                </c:pt>
                <c:pt idx="3857">
                  <c:v>0.88604400000000005</c:v>
                </c:pt>
                <c:pt idx="3858">
                  <c:v>0.86241599999999996</c:v>
                </c:pt>
                <c:pt idx="3859">
                  <c:v>0.83939600000000003</c:v>
                </c:pt>
                <c:pt idx="3860">
                  <c:v>0.81693899999999997</c:v>
                </c:pt>
                <c:pt idx="3861">
                  <c:v>0.79495099999999996</c:v>
                </c:pt>
                <c:pt idx="3862">
                  <c:v>0.77336099999999997</c:v>
                </c:pt>
                <c:pt idx="3863">
                  <c:v>0.75217100000000003</c:v>
                </c:pt>
                <c:pt idx="3864">
                  <c:v>0.73141999999999996</c:v>
                </c:pt>
                <c:pt idx="3865">
                  <c:v>0.71114100000000002</c:v>
                </c:pt>
                <c:pt idx="3866">
                  <c:v>0.69137599999999999</c:v>
                </c:pt>
                <c:pt idx="3867">
                  <c:v>0.67221200000000003</c:v>
                </c:pt>
                <c:pt idx="3868">
                  <c:v>0.65372799999999998</c:v>
                </c:pt>
                <c:pt idx="3869">
                  <c:v>0.63589200000000001</c:v>
                </c:pt>
                <c:pt idx="3870">
                  <c:v>0.61857499999999999</c:v>
                </c:pt>
                <c:pt idx="3871">
                  <c:v>0.60171600000000003</c:v>
                </c:pt>
                <c:pt idx="3872">
                  <c:v>0.58540499999999995</c:v>
                </c:pt>
                <c:pt idx="3873">
                  <c:v>0.56979000000000002</c:v>
                </c:pt>
                <c:pt idx="3874">
                  <c:v>0.55493400000000004</c:v>
                </c:pt>
                <c:pt idx="3875">
                  <c:v>0.54080499999999998</c:v>
                </c:pt>
                <c:pt idx="3876">
                  <c:v>0.52734000000000003</c:v>
                </c:pt>
                <c:pt idx="3877">
                  <c:v>0.51446599999999998</c:v>
                </c:pt>
                <c:pt idx="3878">
                  <c:v>0.50210900000000003</c:v>
                </c:pt>
                <c:pt idx="3879">
                  <c:v>0.49022900000000003</c:v>
                </c:pt>
                <c:pt idx="3880">
                  <c:v>0.47883100000000001</c:v>
                </c:pt>
                <c:pt idx="3881">
                  <c:v>0.467918</c:v>
                </c:pt>
                <c:pt idx="3882">
                  <c:v>0.45746599999999998</c:v>
                </c:pt>
                <c:pt idx="3883">
                  <c:v>0.44748500000000002</c:v>
                </c:pt>
                <c:pt idx="3884">
                  <c:v>0.43808000000000002</c:v>
                </c:pt>
                <c:pt idx="3885">
                  <c:v>0.42941099999999999</c:v>
                </c:pt>
                <c:pt idx="3886">
                  <c:v>0.42158699999999999</c:v>
                </c:pt>
                <c:pt idx="3887">
                  <c:v>0.41459299999999999</c:v>
                </c:pt>
                <c:pt idx="3888">
                  <c:v>0.40830100000000003</c:v>
                </c:pt>
                <c:pt idx="3889">
                  <c:v>0.402582</c:v>
                </c:pt>
                <c:pt idx="3890">
                  <c:v>0.39739999999999998</c:v>
                </c:pt>
                <c:pt idx="3891">
                  <c:v>0.39277200000000001</c:v>
                </c:pt>
                <c:pt idx="3892">
                  <c:v>0.38867499999999999</c:v>
                </c:pt>
                <c:pt idx="3893">
                  <c:v>0.38504300000000002</c:v>
                </c:pt>
                <c:pt idx="3894">
                  <c:v>0.38186100000000001</c:v>
                </c:pt>
                <c:pt idx="3895">
                  <c:v>0.37919999999999998</c:v>
                </c:pt>
                <c:pt idx="3896">
                  <c:v>0.377139</c:v>
                </c:pt>
                <c:pt idx="3897">
                  <c:v>0.37565199999999999</c:v>
                </c:pt>
                <c:pt idx="3898">
                  <c:v>0.37459100000000001</c:v>
                </c:pt>
                <c:pt idx="3899">
                  <c:v>0.373809</c:v>
                </c:pt>
                <c:pt idx="3900">
                  <c:v>0.37324800000000002</c:v>
                </c:pt>
                <c:pt idx="3901">
                  <c:v>0.37289499999999998</c:v>
                </c:pt>
                <c:pt idx="3902">
                  <c:v>0.37272699999999997</c:v>
                </c:pt>
                <c:pt idx="3903">
                  <c:v>0.37273400000000001</c:v>
                </c:pt>
                <c:pt idx="3904">
                  <c:v>0.37294500000000003</c:v>
                </c:pt>
                <c:pt idx="3905">
                  <c:v>0.37334699999999998</c:v>
                </c:pt>
                <c:pt idx="3906">
                  <c:v>0.37385699999999999</c:v>
                </c:pt>
                <c:pt idx="3907">
                  <c:v>0.37442199999999998</c:v>
                </c:pt>
                <c:pt idx="3908">
                  <c:v>0.37506600000000001</c:v>
                </c:pt>
                <c:pt idx="3909">
                  <c:v>0.37577300000000002</c:v>
                </c:pt>
                <c:pt idx="3910">
                  <c:v>0.37640899999999999</c:v>
                </c:pt>
                <c:pt idx="3911">
                  <c:v>0.37679299999999999</c:v>
                </c:pt>
                <c:pt idx="3912">
                  <c:v>0.37680799999999998</c:v>
                </c:pt>
                <c:pt idx="3913">
                  <c:v>0.37638199999999999</c:v>
                </c:pt>
                <c:pt idx="3914">
                  <c:v>0.375446</c:v>
                </c:pt>
                <c:pt idx="3915">
                  <c:v>0.37399700000000002</c:v>
                </c:pt>
                <c:pt idx="3916">
                  <c:v>0.37214399999999997</c:v>
                </c:pt>
                <c:pt idx="3917">
                  <c:v>0.370008</c:v>
                </c:pt>
                <c:pt idx="3918">
                  <c:v>0.367643</c:v>
                </c:pt>
                <c:pt idx="3919">
                  <c:v>0.365066</c:v>
                </c:pt>
                <c:pt idx="3920">
                  <c:v>0.36230899999999999</c:v>
                </c:pt>
                <c:pt idx="3921">
                  <c:v>0.35940100000000003</c:v>
                </c:pt>
                <c:pt idx="3922">
                  <c:v>0.35637000000000002</c:v>
                </c:pt>
                <c:pt idx="3923">
                  <c:v>0.35331600000000002</c:v>
                </c:pt>
                <c:pt idx="3924">
                  <c:v>0.35037800000000002</c:v>
                </c:pt>
                <c:pt idx="3925">
                  <c:v>0.34757399999999999</c:v>
                </c:pt>
                <c:pt idx="3926">
                  <c:v>0.34475600000000001</c:v>
                </c:pt>
                <c:pt idx="3927">
                  <c:v>0.341725</c:v>
                </c:pt>
                <c:pt idx="3928">
                  <c:v>0.33835500000000002</c:v>
                </c:pt>
                <c:pt idx="3929">
                  <c:v>0.334596</c:v>
                </c:pt>
                <c:pt idx="3930">
                  <c:v>0.33043600000000001</c:v>
                </c:pt>
                <c:pt idx="3931">
                  <c:v>0.32591500000000001</c:v>
                </c:pt>
                <c:pt idx="3932">
                  <c:v>0.32111400000000001</c:v>
                </c:pt>
                <c:pt idx="3933">
                  <c:v>0.316131</c:v>
                </c:pt>
                <c:pt idx="3934">
                  <c:v>0.31106</c:v>
                </c:pt>
                <c:pt idx="3935">
                  <c:v>0.30596099999999998</c:v>
                </c:pt>
                <c:pt idx="3936">
                  <c:v>0.30080000000000001</c:v>
                </c:pt>
                <c:pt idx="3937">
                  <c:v>0.29547899999999999</c:v>
                </c:pt>
                <c:pt idx="3938">
                  <c:v>0.28992499999999999</c:v>
                </c:pt>
                <c:pt idx="3939">
                  <c:v>0.28412799999999999</c:v>
                </c:pt>
                <c:pt idx="3940">
                  <c:v>0.27814</c:v>
                </c:pt>
                <c:pt idx="3941">
                  <c:v>0.27210600000000001</c:v>
                </c:pt>
                <c:pt idx="3942">
                  <c:v>0.26628299999999999</c:v>
                </c:pt>
                <c:pt idx="3943">
                  <c:v>0.260907</c:v>
                </c:pt>
                <c:pt idx="3944">
                  <c:v>0.25599100000000002</c:v>
                </c:pt>
                <c:pt idx="3945">
                  <c:v>0.25134499999999999</c:v>
                </c:pt>
                <c:pt idx="3946">
                  <c:v>0.24681400000000001</c:v>
                </c:pt>
                <c:pt idx="3947">
                  <c:v>0.24244099999999999</c:v>
                </c:pt>
                <c:pt idx="3948">
                  <c:v>0.23832900000000001</c:v>
                </c:pt>
                <c:pt idx="3949">
                  <c:v>0.23442499999999999</c:v>
                </c:pt>
                <c:pt idx="3950">
                  <c:v>0.230545</c:v>
                </c:pt>
                <c:pt idx="3951">
                  <c:v>0.226572</c:v>
                </c:pt>
                <c:pt idx="3952">
                  <c:v>0.22256500000000001</c:v>
                </c:pt>
                <c:pt idx="3953">
                  <c:v>0.218694</c:v>
                </c:pt>
                <c:pt idx="3954">
                  <c:v>0.215091</c:v>
                </c:pt>
                <c:pt idx="3955">
                  <c:v>0.211733</c:v>
                </c:pt>
                <c:pt idx="3956">
                  <c:v>0.208533</c:v>
                </c:pt>
                <c:pt idx="3957">
                  <c:v>0.20549700000000001</c:v>
                </c:pt>
                <c:pt idx="3958">
                  <c:v>0.20272100000000001</c:v>
                </c:pt>
                <c:pt idx="3959">
                  <c:v>0.200208</c:v>
                </c:pt>
                <c:pt idx="3960">
                  <c:v>0.197821</c:v>
                </c:pt>
                <c:pt idx="3961">
                  <c:v>0.19539300000000001</c:v>
                </c:pt>
                <c:pt idx="3962">
                  <c:v>0.19278500000000001</c:v>
                </c:pt>
                <c:pt idx="3963">
                  <c:v>0.18989500000000001</c:v>
                </c:pt>
                <c:pt idx="3964">
                  <c:v>0.18673400000000001</c:v>
                </c:pt>
                <c:pt idx="3965">
                  <c:v>0.18342600000000001</c:v>
                </c:pt>
                <c:pt idx="3966">
                  <c:v>0.18002799999999999</c:v>
                </c:pt>
                <c:pt idx="3967">
                  <c:v>0.17638100000000001</c:v>
                </c:pt>
                <c:pt idx="3968">
                  <c:v>0.17224100000000001</c:v>
                </c:pt>
                <c:pt idx="3969">
                  <c:v>0.16753100000000001</c:v>
                </c:pt>
                <c:pt idx="3970">
                  <c:v>0.16240299999999999</c:v>
                </c:pt>
                <c:pt idx="3971">
                  <c:v>0.15703400000000001</c:v>
                </c:pt>
                <c:pt idx="3972">
                  <c:v>0.151444</c:v>
                </c:pt>
                <c:pt idx="3973">
                  <c:v>0.14555000000000001</c:v>
                </c:pt>
                <c:pt idx="3974">
                  <c:v>0.139323</c:v>
                </c:pt>
                <c:pt idx="3975">
                  <c:v>0.13283400000000001</c:v>
                </c:pt>
                <c:pt idx="3976">
                  <c:v>0.12618699999999999</c:v>
                </c:pt>
                <c:pt idx="3977">
                  <c:v>0.11951000000000001</c:v>
                </c:pt>
                <c:pt idx="3978">
                  <c:v>0.112943</c:v>
                </c:pt>
                <c:pt idx="3979">
                  <c:v>0.10657999999999999</c:v>
                </c:pt>
                <c:pt idx="3980">
                  <c:v>0.100465</c:v>
                </c:pt>
                <c:pt idx="3981">
                  <c:v>9.4650999999999999E-2</c:v>
                </c:pt>
                <c:pt idx="3982">
                  <c:v>8.9244000000000004E-2</c:v>
                </c:pt>
                <c:pt idx="3983">
                  <c:v>8.4362000000000006E-2</c:v>
                </c:pt>
                <c:pt idx="3984">
                  <c:v>8.0034999999999995E-2</c:v>
                </c:pt>
                <c:pt idx="3985">
                  <c:v>7.6152999999999998E-2</c:v>
                </c:pt>
                <c:pt idx="3986">
                  <c:v>7.2568999999999995E-2</c:v>
                </c:pt>
                <c:pt idx="3987">
                  <c:v>6.9282999999999997E-2</c:v>
                </c:pt>
                <c:pt idx="3988">
                  <c:v>6.6434000000000007E-2</c:v>
                </c:pt>
                <c:pt idx="3989">
                  <c:v>6.4083000000000001E-2</c:v>
                </c:pt>
                <c:pt idx="3990">
                  <c:v>6.2129999999999998E-2</c:v>
                </c:pt>
                <c:pt idx="3991">
                  <c:v>6.0489000000000001E-2</c:v>
                </c:pt>
                <c:pt idx="3992">
                  <c:v>5.9208999999999998E-2</c:v>
                </c:pt>
                <c:pt idx="3993">
                  <c:v>5.8319999999999997E-2</c:v>
                </c:pt>
                <c:pt idx="3994">
                  <c:v>5.7718999999999999E-2</c:v>
                </c:pt>
                <c:pt idx="3995">
                  <c:v>5.7266999999999998E-2</c:v>
                </c:pt>
                <c:pt idx="3996">
                  <c:v>5.6898999999999998E-2</c:v>
                </c:pt>
                <c:pt idx="3997">
                  <c:v>5.6570000000000002E-2</c:v>
                </c:pt>
                <c:pt idx="3998">
                  <c:v>5.62E-2</c:v>
                </c:pt>
                <c:pt idx="3999">
                  <c:v>5.5806000000000001E-2</c:v>
                </c:pt>
                <c:pt idx="4000">
                  <c:v>5.5608999999999999E-2</c:v>
                </c:pt>
                <c:pt idx="4001">
                  <c:v>5.5891000000000003E-2</c:v>
                </c:pt>
                <c:pt idx="4002">
                  <c:v>5.6696999999999997E-2</c:v>
                </c:pt>
                <c:pt idx="4003">
                  <c:v>5.7764000000000003E-2</c:v>
                </c:pt>
                <c:pt idx="4004">
                  <c:v>5.8798000000000003E-2</c:v>
                </c:pt>
                <c:pt idx="4005">
                  <c:v>5.9750999999999999E-2</c:v>
                </c:pt>
                <c:pt idx="4006">
                  <c:v>6.0756999999999999E-2</c:v>
                </c:pt>
                <c:pt idx="4007">
                  <c:v>6.1823000000000003E-2</c:v>
                </c:pt>
                <c:pt idx="4008">
                  <c:v>6.2722E-2</c:v>
                </c:pt>
                <c:pt idx="4009">
                  <c:v>6.3217999999999996E-2</c:v>
                </c:pt>
                <c:pt idx="4010">
                  <c:v>6.3310000000000005E-2</c:v>
                </c:pt>
                <c:pt idx="4011">
                  <c:v>6.3188999999999995E-2</c:v>
                </c:pt>
                <c:pt idx="4012">
                  <c:v>6.2996999999999997E-2</c:v>
                </c:pt>
                <c:pt idx="4013">
                  <c:v>6.2744999999999995E-2</c:v>
                </c:pt>
                <c:pt idx="4014">
                  <c:v>6.2446000000000002E-2</c:v>
                </c:pt>
                <c:pt idx="4015">
                  <c:v>6.2176000000000002E-2</c:v>
                </c:pt>
                <c:pt idx="4016">
                  <c:v>6.1914999999999998E-2</c:v>
                </c:pt>
                <c:pt idx="4017">
                  <c:v>6.1483999999999997E-2</c:v>
                </c:pt>
                <c:pt idx="4018">
                  <c:v>6.0728999999999998E-2</c:v>
                </c:pt>
                <c:pt idx="4019">
                  <c:v>5.9714999999999997E-2</c:v>
                </c:pt>
                <c:pt idx="4020">
                  <c:v>5.8610000000000002E-2</c:v>
                </c:pt>
                <c:pt idx="4021">
                  <c:v>5.7518E-2</c:v>
                </c:pt>
                <c:pt idx="4022">
                  <c:v>5.6544999999999998E-2</c:v>
                </c:pt>
                <c:pt idx="4023">
                  <c:v>5.5934999999999999E-2</c:v>
                </c:pt>
                <c:pt idx="4024">
                  <c:v>5.5918000000000002E-2</c:v>
                </c:pt>
                <c:pt idx="4025">
                  <c:v>5.6432999999999997E-2</c:v>
                </c:pt>
                <c:pt idx="4026">
                  <c:v>5.7158E-2</c:v>
                </c:pt>
                <c:pt idx="4027">
                  <c:v>5.7803E-2</c:v>
                </c:pt>
                <c:pt idx="4028">
                  <c:v>5.8278000000000003E-2</c:v>
                </c:pt>
                <c:pt idx="4029">
                  <c:v>5.8604999999999997E-2</c:v>
                </c:pt>
                <c:pt idx="4030">
                  <c:v>5.8778999999999998E-2</c:v>
                </c:pt>
                <c:pt idx="4031">
                  <c:v>5.8729000000000003E-2</c:v>
                </c:pt>
                <c:pt idx="4032">
                  <c:v>5.8375999999999997E-2</c:v>
                </c:pt>
                <c:pt idx="4033">
                  <c:v>5.7683999999999999E-2</c:v>
                </c:pt>
                <c:pt idx="4034">
                  <c:v>5.6686E-2</c:v>
                </c:pt>
                <c:pt idx="4035">
                  <c:v>5.5483999999999999E-2</c:v>
                </c:pt>
                <c:pt idx="4036">
                  <c:v>5.4197000000000002E-2</c:v>
                </c:pt>
                <c:pt idx="4037">
                  <c:v>5.2838000000000003E-2</c:v>
                </c:pt>
                <c:pt idx="4038">
                  <c:v>5.1275000000000001E-2</c:v>
                </c:pt>
                <c:pt idx="4039">
                  <c:v>4.9341999999999997E-2</c:v>
                </c:pt>
                <c:pt idx="4040">
                  <c:v>4.6969999999999998E-2</c:v>
                </c:pt>
                <c:pt idx="4041">
                  <c:v>4.4207000000000003E-2</c:v>
                </c:pt>
                <c:pt idx="4042">
                  <c:v>4.1199E-2</c:v>
                </c:pt>
                <c:pt idx="4043">
                  <c:v>3.8157999999999997E-2</c:v>
                </c:pt>
                <c:pt idx="4044">
                  <c:v>3.5261000000000001E-2</c:v>
                </c:pt>
                <c:pt idx="4045">
                  <c:v>3.2548000000000001E-2</c:v>
                </c:pt>
                <c:pt idx="4046">
                  <c:v>2.9968999999999999E-2</c:v>
                </c:pt>
                <c:pt idx="4047">
                  <c:v>2.7462E-2</c:v>
                </c:pt>
                <c:pt idx="4048">
                  <c:v>2.4945999999999999E-2</c:v>
                </c:pt>
                <c:pt idx="4049">
                  <c:v>2.2298999999999999E-2</c:v>
                </c:pt>
                <c:pt idx="4050">
                  <c:v>1.9425000000000001E-2</c:v>
                </c:pt>
                <c:pt idx="4051">
                  <c:v>1.6369999999999999E-2</c:v>
                </c:pt>
                <c:pt idx="4052">
                  <c:v>1.3384999999999999E-2</c:v>
                </c:pt>
                <c:pt idx="4053">
                  <c:v>1.0815E-2</c:v>
                </c:pt>
                <c:pt idx="4054">
                  <c:v>8.8159999999999992E-3</c:v>
                </c:pt>
                <c:pt idx="4055">
                  <c:v>7.2290000000000002E-3</c:v>
                </c:pt>
                <c:pt idx="4056">
                  <c:v>5.8149999999999999E-3</c:v>
                </c:pt>
                <c:pt idx="4057">
                  <c:v>4.5459999999999997E-3</c:v>
                </c:pt>
                <c:pt idx="4058">
                  <c:v>3.604E-3</c:v>
                </c:pt>
                <c:pt idx="4059">
                  <c:v>2.8609999999999998E-3</c:v>
                </c:pt>
                <c:pt idx="4060">
                  <c:v>2.6340000000000001E-3</c:v>
                </c:pt>
                <c:pt idx="4061">
                  <c:v>2.7030000000000001E-3</c:v>
                </c:pt>
                <c:pt idx="4062">
                  <c:v>3.006E-3</c:v>
                </c:pt>
                <c:pt idx="4063">
                  <c:v>3.4949999999999998E-3</c:v>
                </c:pt>
                <c:pt idx="4064">
                  <c:v>4.176E-3</c:v>
                </c:pt>
                <c:pt idx="4065">
                  <c:v>5.0590000000000001E-3</c:v>
                </c:pt>
                <c:pt idx="4066">
                  <c:v>6.1900000000000002E-3</c:v>
                </c:pt>
                <c:pt idx="4067">
                  <c:v>7.6160000000000004E-3</c:v>
                </c:pt>
                <c:pt idx="4068">
                  <c:v>9.2409999999999992E-3</c:v>
                </c:pt>
                <c:pt idx="4069">
                  <c:v>1.0802000000000001E-2</c:v>
                </c:pt>
                <c:pt idx="4070">
                  <c:v>1.2036E-2</c:v>
                </c:pt>
                <c:pt idx="4071">
                  <c:v>1.2810999999999999E-2</c:v>
                </c:pt>
                <c:pt idx="4072">
                  <c:v>1.3119E-2</c:v>
                </c:pt>
                <c:pt idx="4073">
                  <c:v>1.299E-2</c:v>
                </c:pt>
                <c:pt idx="4074">
                  <c:v>1.2465E-2</c:v>
                </c:pt>
                <c:pt idx="4075">
                  <c:v>1.1671000000000001E-2</c:v>
                </c:pt>
                <c:pt idx="4076">
                  <c:v>1.0864E-2</c:v>
                </c:pt>
                <c:pt idx="4077">
                  <c:v>1.0233000000000001E-2</c:v>
                </c:pt>
                <c:pt idx="4078">
                  <c:v>9.7420000000000007E-3</c:v>
                </c:pt>
                <c:pt idx="4079">
                  <c:v>9.3100000000000006E-3</c:v>
                </c:pt>
                <c:pt idx="4080">
                  <c:v>9.1079999999999998E-3</c:v>
                </c:pt>
                <c:pt idx="4081">
                  <c:v>9.2069999999999999E-3</c:v>
                </c:pt>
                <c:pt idx="4082">
                  <c:v>1.0009000000000001E-2</c:v>
                </c:pt>
                <c:pt idx="4083">
                  <c:v>1.1311E-2</c:v>
                </c:pt>
                <c:pt idx="4084">
                  <c:v>1.2844E-2</c:v>
                </c:pt>
                <c:pt idx="4085">
                  <c:v>1.452E-2</c:v>
                </c:pt>
                <c:pt idx="4086">
                  <c:v>1.6388E-2</c:v>
                </c:pt>
                <c:pt idx="4087">
                  <c:v>1.8471000000000001E-2</c:v>
                </c:pt>
                <c:pt idx="4088">
                  <c:v>2.0798000000000001E-2</c:v>
                </c:pt>
                <c:pt idx="4089">
                  <c:v>2.3525999999999998E-2</c:v>
                </c:pt>
                <c:pt idx="4090">
                  <c:v>2.6828000000000001E-2</c:v>
                </c:pt>
                <c:pt idx="4091">
                  <c:v>3.0606000000000001E-2</c:v>
                </c:pt>
                <c:pt idx="4092">
                  <c:v>3.4435E-2</c:v>
                </c:pt>
                <c:pt idx="4093">
                  <c:v>3.7876E-2</c:v>
                </c:pt>
                <c:pt idx="4094">
                  <c:v>4.0730000000000002E-2</c:v>
                </c:pt>
                <c:pt idx="4095">
                  <c:v>4.2993000000000003E-2</c:v>
                </c:pt>
                <c:pt idx="4096">
                  <c:v>4.4656000000000001E-2</c:v>
                </c:pt>
                <c:pt idx="4097">
                  <c:v>4.5642000000000002E-2</c:v>
                </c:pt>
                <c:pt idx="4098">
                  <c:v>4.5915999999999998E-2</c:v>
                </c:pt>
                <c:pt idx="4099">
                  <c:v>4.5599000000000001E-2</c:v>
                </c:pt>
                <c:pt idx="4100">
                  <c:v>4.4916999999999999E-2</c:v>
                </c:pt>
                <c:pt idx="4101">
                  <c:v>4.4019999999999997E-2</c:v>
                </c:pt>
                <c:pt idx="4102">
                  <c:v>4.2914000000000001E-2</c:v>
                </c:pt>
                <c:pt idx="4103">
                  <c:v>4.1607999999999999E-2</c:v>
                </c:pt>
                <c:pt idx="4104">
                  <c:v>4.0264000000000001E-2</c:v>
                </c:pt>
                <c:pt idx="4105">
                  <c:v>3.9057000000000001E-2</c:v>
                </c:pt>
                <c:pt idx="4106">
                  <c:v>3.7938E-2</c:v>
                </c:pt>
                <c:pt idx="4107">
                  <c:v>3.6705000000000002E-2</c:v>
                </c:pt>
                <c:pt idx="4108">
                  <c:v>3.5312000000000003E-2</c:v>
                </c:pt>
                <c:pt idx="4109">
                  <c:v>3.3942E-2</c:v>
                </c:pt>
                <c:pt idx="4110">
                  <c:v>3.2793999999999997E-2</c:v>
                </c:pt>
                <c:pt idx="4111">
                  <c:v>3.2000000000000001E-2</c:v>
                </c:pt>
                <c:pt idx="4112">
                  <c:v>3.1746999999999997E-2</c:v>
                </c:pt>
                <c:pt idx="4113">
                  <c:v>3.2184999999999998E-2</c:v>
                </c:pt>
                <c:pt idx="4114">
                  <c:v>3.3114999999999999E-2</c:v>
                </c:pt>
                <c:pt idx="4115">
                  <c:v>3.4021999999999997E-2</c:v>
                </c:pt>
                <c:pt idx="4116">
                  <c:v>3.4566E-2</c:v>
                </c:pt>
                <c:pt idx="4117">
                  <c:v>3.4896000000000003E-2</c:v>
                </c:pt>
                <c:pt idx="4118">
                  <c:v>3.5353999999999997E-2</c:v>
                </c:pt>
                <c:pt idx="4119">
                  <c:v>3.6068999999999997E-2</c:v>
                </c:pt>
                <c:pt idx="4120">
                  <c:v>3.6927000000000001E-2</c:v>
                </c:pt>
                <c:pt idx="4121">
                  <c:v>3.7787000000000001E-2</c:v>
                </c:pt>
                <c:pt idx="4122">
                  <c:v>3.8580000000000003E-2</c:v>
                </c:pt>
                <c:pt idx="4123">
                  <c:v>3.9322999999999997E-2</c:v>
                </c:pt>
                <c:pt idx="4124">
                  <c:v>4.0136999999999999E-2</c:v>
                </c:pt>
                <c:pt idx="4125">
                  <c:v>4.1162999999999998E-2</c:v>
                </c:pt>
                <c:pt idx="4126">
                  <c:v>4.2402000000000002E-2</c:v>
                </c:pt>
                <c:pt idx="4127">
                  <c:v>4.3704E-2</c:v>
                </c:pt>
                <c:pt idx="4128">
                  <c:v>4.4909999999999999E-2</c:v>
                </c:pt>
                <c:pt idx="4129">
                  <c:v>4.5931E-2</c:v>
                </c:pt>
                <c:pt idx="4130">
                  <c:v>4.6768999999999998E-2</c:v>
                </c:pt>
                <c:pt idx="4131">
                  <c:v>4.7559999999999998E-2</c:v>
                </c:pt>
                <c:pt idx="4132">
                  <c:v>4.8522999999999997E-2</c:v>
                </c:pt>
                <c:pt idx="4133">
                  <c:v>4.9777000000000002E-2</c:v>
                </c:pt>
                <c:pt idx="4134">
                  <c:v>5.1244999999999999E-2</c:v>
                </c:pt>
                <c:pt idx="4135">
                  <c:v>5.2791999999999999E-2</c:v>
                </c:pt>
                <c:pt idx="4136">
                  <c:v>5.4350000000000002E-2</c:v>
                </c:pt>
                <c:pt idx="4137">
                  <c:v>5.5847000000000001E-2</c:v>
                </c:pt>
                <c:pt idx="4138">
                  <c:v>5.7185E-2</c:v>
                </c:pt>
                <c:pt idx="4139">
                  <c:v>5.8400000000000001E-2</c:v>
                </c:pt>
                <c:pt idx="4140">
                  <c:v>5.9729999999999998E-2</c:v>
                </c:pt>
                <c:pt idx="4141">
                  <c:v>6.1386999999999997E-2</c:v>
                </c:pt>
                <c:pt idx="4142">
                  <c:v>6.3324000000000005E-2</c:v>
                </c:pt>
                <c:pt idx="4143">
                  <c:v>6.5334000000000003E-2</c:v>
                </c:pt>
                <c:pt idx="4144">
                  <c:v>6.7321000000000006E-2</c:v>
                </c:pt>
                <c:pt idx="4145">
                  <c:v>6.9332000000000005E-2</c:v>
                </c:pt>
                <c:pt idx="4146">
                  <c:v>7.1334999999999996E-2</c:v>
                </c:pt>
                <c:pt idx="4147">
                  <c:v>7.3131000000000002E-2</c:v>
                </c:pt>
                <c:pt idx="4148">
                  <c:v>7.4499999999999997E-2</c:v>
                </c:pt>
                <c:pt idx="4149">
                  <c:v>7.5351000000000001E-2</c:v>
                </c:pt>
                <c:pt idx="4150">
                  <c:v>7.5707999999999998E-2</c:v>
                </c:pt>
                <c:pt idx="4151">
                  <c:v>7.5656000000000001E-2</c:v>
                </c:pt>
                <c:pt idx="4152">
                  <c:v>7.5326000000000004E-2</c:v>
                </c:pt>
                <c:pt idx="4153">
                  <c:v>7.4854000000000004E-2</c:v>
                </c:pt>
                <c:pt idx="4154">
                  <c:v>7.4323E-2</c:v>
                </c:pt>
                <c:pt idx="4155">
                  <c:v>7.3760000000000006E-2</c:v>
                </c:pt>
                <c:pt idx="4156">
                  <c:v>7.3108999999999993E-2</c:v>
                </c:pt>
                <c:pt idx="4157">
                  <c:v>7.2175000000000003E-2</c:v>
                </c:pt>
                <c:pt idx="4158">
                  <c:v>7.0683999999999997E-2</c:v>
                </c:pt>
                <c:pt idx="4159">
                  <c:v>6.8474999999999994E-2</c:v>
                </c:pt>
                <c:pt idx="4160">
                  <c:v>6.5664E-2</c:v>
                </c:pt>
                <c:pt idx="4161">
                  <c:v>6.2588000000000005E-2</c:v>
                </c:pt>
                <c:pt idx="4162">
                  <c:v>5.9624000000000003E-2</c:v>
                </c:pt>
                <c:pt idx="4163">
                  <c:v>5.7021000000000002E-2</c:v>
                </c:pt>
                <c:pt idx="4164">
                  <c:v>5.4822999999999997E-2</c:v>
                </c:pt>
                <c:pt idx="4165">
                  <c:v>5.2925E-2</c:v>
                </c:pt>
                <c:pt idx="4166">
                  <c:v>5.1199000000000001E-2</c:v>
                </c:pt>
                <c:pt idx="4167">
                  <c:v>4.9606999999999998E-2</c:v>
                </c:pt>
                <c:pt idx="4168">
                  <c:v>4.8125000000000001E-2</c:v>
                </c:pt>
                <c:pt idx="4169">
                  <c:v>4.6574999999999998E-2</c:v>
                </c:pt>
                <c:pt idx="4170">
                  <c:v>4.4681999999999999E-2</c:v>
                </c:pt>
                <c:pt idx="4171">
                  <c:v>4.2402000000000002E-2</c:v>
                </c:pt>
                <c:pt idx="4172">
                  <c:v>4.0113000000000003E-2</c:v>
                </c:pt>
                <c:pt idx="4173">
                  <c:v>3.8357000000000002E-2</c:v>
                </c:pt>
                <c:pt idx="4174">
                  <c:v>3.5622000000000001E-2</c:v>
                </c:pt>
                <c:pt idx="4175">
                  <c:v>3.3440999999999999E-2</c:v>
                </c:pt>
                <c:pt idx="4176">
                  <c:v>3.1407999999999998E-2</c:v>
                </c:pt>
                <c:pt idx="4177">
                  <c:v>2.9271999999999999E-2</c:v>
                </c:pt>
                <c:pt idx="4178">
                  <c:v>2.7050999999999999E-2</c:v>
                </c:pt>
                <c:pt idx="4179">
                  <c:v>2.4901E-2</c:v>
                </c:pt>
                <c:pt idx="4180">
                  <c:v>2.2873000000000001E-2</c:v>
                </c:pt>
                <c:pt idx="4181">
                  <c:v>2.0795999999999999E-2</c:v>
                </c:pt>
                <c:pt idx="4182">
                  <c:v>1.8445E-2</c:v>
                </c:pt>
                <c:pt idx="4183">
                  <c:v>1.5834000000000001E-2</c:v>
                </c:pt>
                <c:pt idx="4184">
                  <c:v>1.3249E-2</c:v>
                </c:pt>
                <c:pt idx="4185">
                  <c:v>1.1013999999999999E-2</c:v>
                </c:pt>
                <c:pt idx="4186">
                  <c:v>9.2599999999999991E-3</c:v>
                </c:pt>
                <c:pt idx="4187">
                  <c:v>7.8919999999999997E-3</c:v>
                </c:pt>
                <c:pt idx="4188">
                  <c:v>6.6779999999999999E-3</c:v>
                </c:pt>
                <c:pt idx="4189">
                  <c:v>5.4339999999999996E-3</c:v>
                </c:pt>
                <c:pt idx="4190">
                  <c:v>4.2069999999999998E-3</c:v>
                </c:pt>
                <c:pt idx="4191">
                  <c:v>3.2169999999999998E-3</c:v>
                </c:pt>
                <c:pt idx="4192">
                  <c:v>2.6340000000000001E-3</c:v>
                </c:pt>
                <c:pt idx="4193">
                  <c:v>2.4229999999999998E-3</c:v>
                </c:pt>
                <c:pt idx="4194">
                  <c:v>2.2109999999999999E-3</c:v>
                </c:pt>
                <c:pt idx="4195">
                  <c:v>2.7399999999999998E-3</c:v>
                </c:pt>
                <c:pt idx="4196">
                  <c:v>3.9029999999999998E-3</c:v>
                </c:pt>
                <c:pt idx="4197">
                  <c:v>5.3290000000000004E-3</c:v>
                </c:pt>
                <c:pt idx="4198">
                  <c:v>6.6779999999999999E-3</c:v>
                </c:pt>
                <c:pt idx="4199">
                  <c:v>7.8770000000000003E-3</c:v>
                </c:pt>
                <c:pt idx="4200">
                  <c:v>9.0709999999999992E-3</c:v>
                </c:pt>
                <c:pt idx="4201">
                  <c:v>1.0449E-2</c:v>
                </c:pt>
                <c:pt idx="4202">
                  <c:v>1.2094000000000001E-2</c:v>
                </c:pt>
                <c:pt idx="4203">
                  <c:v>1.3894999999999999E-2</c:v>
                </c:pt>
                <c:pt idx="4204">
                  <c:v>1.559E-2</c:v>
                </c:pt>
                <c:pt idx="4205">
                  <c:v>1.6959999999999999E-2</c:v>
                </c:pt>
                <c:pt idx="4206">
                  <c:v>1.8006999999999999E-2</c:v>
                </c:pt>
                <c:pt idx="4207">
                  <c:v>1.8933999999999999E-2</c:v>
                </c:pt>
                <c:pt idx="4208">
                  <c:v>1.9958E-2</c:v>
                </c:pt>
                <c:pt idx="4209">
                  <c:v>2.1173000000000001E-2</c:v>
                </c:pt>
                <c:pt idx="4210">
                  <c:v>2.2571000000000001E-2</c:v>
                </c:pt>
                <c:pt idx="4211">
                  <c:v>2.4170000000000001E-2</c:v>
                </c:pt>
                <c:pt idx="4212">
                  <c:v>2.6061999999999998E-2</c:v>
                </c:pt>
                <c:pt idx="4213">
                  <c:v>2.8379999999999999E-2</c:v>
                </c:pt>
                <c:pt idx="4214">
                  <c:v>3.1262999999999999E-2</c:v>
                </c:pt>
                <c:pt idx="4215">
                  <c:v>3.4804000000000002E-2</c:v>
                </c:pt>
                <c:pt idx="4216">
                  <c:v>3.8941000000000003E-2</c:v>
                </c:pt>
                <c:pt idx="4217">
                  <c:v>4.3145000000000003E-2</c:v>
                </c:pt>
                <c:pt idx="4218">
                  <c:v>4.7282999999999999E-2</c:v>
                </c:pt>
                <c:pt idx="4219">
                  <c:v>5.1102000000000002E-2</c:v>
                </c:pt>
                <c:pt idx="4220">
                  <c:v>5.4602999999999999E-2</c:v>
                </c:pt>
                <c:pt idx="4221">
                  <c:v>5.7942E-2</c:v>
                </c:pt>
                <c:pt idx="4222">
                  <c:v>6.1178000000000003E-2</c:v>
                </c:pt>
                <c:pt idx="4223">
                  <c:v>6.4161999999999997E-2</c:v>
                </c:pt>
                <c:pt idx="4224">
                  <c:v>6.6699999999999995E-2</c:v>
                </c:pt>
                <c:pt idx="4225">
                  <c:v>6.8762000000000004E-2</c:v>
                </c:pt>
                <c:pt idx="4226">
                  <c:v>7.0391999999999996E-2</c:v>
                </c:pt>
                <c:pt idx="4227">
                  <c:v>7.1488999999999997E-2</c:v>
                </c:pt>
                <c:pt idx="4228">
                  <c:v>7.1868000000000001E-2</c:v>
                </c:pt>
                <c:pt idx="4229">
                  <c:v>7.1526000000000006E-2</c:v>
                </c:pt>
                <c:pt idx="4230">
                  <c:v>7.0690000000000003E-2</c:v>
                </c:pt>
                <c:pt idx="4231">
                  <c:v>6.9552000000000003E-2</c:v>
                </c:pt>
                <c:pt idx="4232">
                  <c:v>6.8096000000000004E-2</c:v>
                </c:pt>
                <c:pt idx="4233">
                  <c:v>6.6253999999999993E-2</c:v>
                </c:pt>
                <c:pt idx="4234">
                  <c:v>6.4135999999999999E-2</c:v>
                </c:pt>
                <c:pt idx="4235">
                  <c:v>6.1982000000000002E-2</c:v>
                </c:pt>
                <c:pt idx="4236">
                  <c:v>5.9913000000000001E-2</c:v>
                </c:pt>
                <c:pt idx="4237">
                  <c:v>5.7838000000000001E-2</c:v>
                </c:pt>
                <c:pt idx="4238">
                  <c:v>5.5638E-2</c:v>
                </c:pt>
                <c:pt idx="4239">
                  <c:v>5.3345999999999998E-2</c:v>
                </c:pt>
                <c:pt idx="4240">
                  <c:v>5.1073E-2</c:v>
                </c:pt>
                <c:pt idx="4241">
                  <c:v>4.8834000000000002E-2</c:v>
                </c:pt>
                <c:pt idx="4242">
                  <c:v>4.6588999999999998E-2</c:v>
                </c:pt>
                <c:pt idx="4243">
                  <c:v>4.4394999999999997E-2</c:v>
                </c:pt>
                <c:pt idx="4244">
                  <c:v>4.2372E-2</c:v>
                </c:pt>
                <c:pt idx="4245">
                  <c:v>4.0494000000000002E-2</c:v>
                </c:pt>
                <c:pt idx="4246">
                  <c:v>3.8591E-2</c:v>
                </c:pt>
                <c:pt idx="4247">
                  <c:v>3.6644000000000003E-2</c:v>
                </c:pt>
                <c:pt idx="4248">
                  <c:v>3.4921000000000001E-2</c:v>
                </c:pt>
                <c:pt idx="4249">
                  <c:v>3.3689999999999998E-2</c:v>
                </c:pt>
                <c:pt idx="4250">
                  <c:v>3.2883999999999997E-2</c:v>
                </c:pt>
                <c:pt idx="4251">
                  <c:v>3.2177999999999998E-2</c:v>
                </c:pt>
                <c:pt idx="4252">
                  <c:v>3.1315999999999997E-2</c:v>
                </c:pt>
                <c:pt idx="4253">
                  <c:v>3.0251E-2</c:v>
                </c:pt>
                <c:pt idx="4254">
                  <c:v>2.9003000000000001E-2</c:v>
                </c:pt>
                <c:pt idx="4255">
                  <c:v>2.7543000000000002E-2</c:v>
                </c:pt>
                <c:pt idx="4256">
                  <c:v>2.5849E-2</c:v>
                </c:pt>
                <c:pt idx="4257">
                  <c:v>2.4031E-2</c:v>
                </c:pt>
                <c:pt idx="4258">
                  <c:v>2.2336000000000002E-2</c:v>
                </c:pt>
                <c:pt idx="4259">
                  <c:v>2.0962999999999999E-2</c:v>
                </c:pt>
                <c:pt idx="4260">
                  <c:v>1.9848999999999999E-2</c:v>
                </c:pt>
                <c:pt idx="4261">
                  <c:v>1.8719E-2</c:v>
                </c:pt>
                <c:pt idx="4262">
                  <c:v>1.7406999999999999E-2</c:v>
                </c:pt>
                <c:pt idx="4263">
                  <c:v>1.6018999999999999E-2</c:v>
                </c:pt>
                <c:pt idx="4264">
                  <c:v>1.4678E-2</c:v>
                </c:pt>
                <c:pt idx="4265">
                  <c:v>1.3239000000000001E-2</c:v>
                </c:pt>
                <c:pt idx="4266">
                  <c:v>1.1453E-2</c:v>
                </c:pt>
                <c:pt idx="4267">
                  <c:v>9.3279999999999995E-3</c:v>
                </c:pt>
                <c:pt idx="4268">
                  <c:v>7.1479999999999998E-3</c:v>
                </c:pt>
                <c:pt idx="4269">
                  <c:v>5.156E-3</c:v>
                </c:pt>
                <c:pt idx="4270">
                  <c:v>3.4880000000000002E-3</c:v>
                </c:pt>
                <c:pt idx="4271">
                  <c:v>2.6340000000000001E-3</c:v>
                </c:pt>
                <c:pt idx="4272">
                  <c:v>3.0929999999999998E-3</c:v>
                </c:pt>
                <c:pt idx="4273">
                  <c:v>4.6430000000000004E-3</c:v>
                </c:pt>
                <c:pt idx="4274">
                  <c:v>6.685E-3</c:v>
                </c:pt>
                <c:pt idx="4275">
                  <c:v>8.8070000000000006E-3</c:v>
                </c:pt>
                <c:pt idx="4276">
                  <c:v>1.0843E-2</c:v>
                </c:pt>
                <c:pt idx="4277">
                  <c:v>1.2681E-2</c:v>
                </c:pt>
                <c:pt idx="4278">
                  <c:v>1.4168E-2</c:v>
                </c:pt>
                <c:pt idx="4279">
                  <c:v>1.5242E-2</c:v>
                </c:pt>
                <c:pt idx="4280">
                  <c:v>1.6080000000000001E-2</c:v>
                </c:pt>
                <c:pt idx="4281">
                  <c:v>1.7035999999999999E-2</c:v>
                </c:pt>
                <c:pt idx="4282">
                  <c:v>1.8377000000000001E-2</c:v>
                </c:pt>
                <c:pt idx="4283">
                  <c:v>2.0004000000000001E-2</c:v>
                </c:pt>
                <c:pt idx="4284">
                  <c:v>2.1418E-2</c:v>
                </c:pt>
                <c:pt idx="4285">
                  <c:v>2.1776E-2</c:v>
                </c:pt>
                <c:pt idx="4286">
                  <c:v>2.1222999999999999E-2</c:v>
                </c:pt>
                <c:pt idx="4287">
                  <c:v>1.9918999999999999E-2</c:v>
                </c:pt>
                <c:pt idx="4288">
                  <c:v>1.8071E-2</c:v>
                </c:pt>
                <c:pt idx="4289">
                  <c:v>1.5862000000000001E-2</c:v>
                </c:pt>
                <c:pt idx="4290">
                  <c:v>1.357E-2</c:v>
                </c:pt>
                <c:pt idx="4291">
                  <c:v>1.1534000000000001E-2</c:v>
                </c:pt>
                <c:pt idx="4292">
                  <c:v>9.9430000000000004E-3</c:v>
                </c:pt>
                <c:pt idx="4293">
                  <c:v>8.8380000000000004E-3</c:v>
                </c:pt>
                <c:pt idx="4294">
                  <c:v>8.3979999999999992E-3</c:v>
                </c:pt>
                <c:pt idx="4295">
                  <c:v>9.0019999999999996E-3</c:v>
                </c:pt>
                <c:pt idx="4296">
                  <c:v>1.0538E-2</c:v>
                </c:pt>
                <c:pt idx="4297">
                  <c:v>1.2293999999999999E-2</c:v>
                </c:pt>
                <c:pt idx="4298">
                  <c:v>1.3920999999999999E-2</c:v>
                </c:pt>
                <c:pt idx="4299">
                  <c:v>1.5351E-2</c:v>
                </c:pt>
                <c:pt idx="4300">
                  <c:v>1.6514000000000001E-2</c:v>
                </c:pt>
                <c:pt idx="4301">
                  <c:v>1.728E-2</c:v>
                </c:pt>
                <c:pt idx="4302">
                  <c:v>1.7586999999999998E-2</c:v>
                </c:pt>
                <c:pt idx="4303">
                  <c:v>1.7624999999999998E-2</c:v>
                </c:pt>
                <c:pt idx="4304">
                  <c:v>1.779E-2</c:v>
                </c:pt>
                <c:pt idx="4305">
                  <c:v>1.8342000000000001E-2</c:v>
                </c:pt>
                <c:pt idx="4306">
                  <c:v>1.9081000000000001E-2</c:v>
                </c:pt>
                <c:pt idx="4307">
                  <c:v>1.9466000000000001E-2</c:v>
                </c:pt>
                <c:pt idx="4308">
                  <c:v>1.9151999999999999E-2</c:v>
                </c:pt>
                <c:pt idx="4309">
                  <c:v>1.8282E-2</c:v>
                </c:pt>
                <c:pt idx="4310">
                  <c:v>1.7214E-2</c:v>
                </c:pt>
                <c:pt idx="4311">
                  <c:v>1.6161999999999999E-2</c:v>
                </c:pt>
                <c:pt idx="4312">
                  <c:v>1.523E-2</c:v>
                </c:pt>
                <c:pt idx="4313">
                  <c:v>1.4597000000000001E-2</c:v>
                </c:pt>
                <c:pt idx="4314">
                  <c:v>1.4414E-2</c:v>
                </c:pt>
                <c:pt idx="4315">
                  <c:v>1.4524E-2</c:v>
                </c:pt>
                <c:pt idx="4316">
                  <c:v>1.4484E-2</c:v>
                </c:pt>
                <c:pt idx="4317">
                  <c:v>1.3968E-2</c:v>
                </c:pt>
                <c:pt idx="4318">
                  <c:v>1.3082999999999999E-2</c:v>
                </c:pt>
                <c:pt idx="4319">
                  <c:v>1.2225E-2</c:v>
                </c:pt>
                <c:pt idx="4320">
                  <c:v>1.1724999999999999E-2</c:v>
                </c:pt>
                <c:pt idx="4321">
                  <c:v>1.1773E-2</c:v>
                </c:pt>
                <c:pt idx="4322">
                  <c:v>1.2498E-2</c:v>
                </c:pt>
                <c:pt idx="4323">
                  <c:v>1.3916E-2</c:v>
                </c:pt>
                <c:pt idx="4324">
                  <c:v>1.5831000000000001E-2</c:v>
                </c:pt>
                <c:pt idx="4325">
                  <c:v>1.7933000000000001E-2</c:v>
                </c:pt>
                <c:pt idx="4326">
                  <c:v>2.0011999999999999E-2</c:v>
                </c:pt>
                <c:pt idx="4327">
                  <c:v>2.2027999999999999E-2</c:v>
                </c:pt>
                <c:pt idx="4328">
                  <c:v>2.3994000000000001E-2</c:v>
                </c:pt>
                <c:pt idx="4329">
                  <c:v>2.5811000000000001E-2</c:v>
                </c:pt>
                <c:pt idx="4330">
                  <c:v>2.7241999999999999E-2</c:v>
                </c:pt>
                <c:pt idx="4331">
                  <c:v>2.8073000000000001E-2</c:v>
                </c:pt>
                <c:pt idx="4332">
                  <c:v>2.8278999999999999E-2</c:v>
                </c:pt>
                <c:pt idx="4333">
                  <c:v>2.7959000000000001E-2</c:v>
                </c:pt>
                <c:pt idx="4334">
                  <c:v>2.7171000000000001E-2</c:v>
                </c:pt>
                <c:pt idx="4335">
                  <c:v>2.5944999999999999E-2</c:v>
                </c:pt>
                <c:pt idx="4336">
                  <c:v>2.4441000000000001E-2</c:v>
                </c:pt>
                <c:pt idx="4337">
                  <c:v>2.2884999999999999E-2</c:v>
                </c:pt>
                <c:pt idx="4338">
                  <c:v>2.1304E-2</c:v>
                </c:pt>
                <c:pt idx="4339">
                  <c:v>1.9477999999999999E-2</c:v>
                </c:pt>
                <c:pt idx="4340">
                  <c:v>1.7257000000000002E-2</c:v>
                </c:pt>
                <c:pt idx="4341">
                  <c:v>1.4824E-2</c:v>
                </c:pt>
                <c:pt idx="4342">
                  <c:v>1.2612E-2</c:v>
                </c:pt>
                <c:pt idx="4343">
                  <c:v>1.1051999999999999E-2</c:v>
                </c:pt>
                <c:pt idx="4344">
                  <c:v>1.0439E-2</c:v>
                </c:pt>
                <c:pt idx="4345">
                  <c:v>1.0854000000000001E-2</c:v>
                </c:pt>
                <c:pt idx="4346">
                  <c:v>1.2092E-2</c:v>
                </c:pt>
                <c:pt idx="4347">
                  <c:v>1.3743E-2</c:v>
                </c:pt>
                <c:pt idx="4348">
                  <c:v>1.5398E-2</c:v>
                </c:pt>
                <c:pt idx="4349">
                  <c:v>1.6843E-2</c:v>
                </c:pt>
                <c:pt idx="4350">
                  <c:v>1.8075999999999998E-2</c:v>
                </c:pt>
                <c:pt idx="4351">
                  <c:v>1.9120000000000002E-2</c:v>
                </c:pt>
                <c:pt idx="4352">
                  <c:v>1.9899E-2</c:v>
                </c:pt>
                <c:pt idx="4353">
                  <c:v>2.044E-2</c:v>
                </c:pt>
                <c:pt idx="4354">
                  <c:v>2.1080000000000002E-2</c:v>
                </c:pt>
                <c:pt idx="4355">
                  <c:v>2.2256000000000001E-2</c:v>
                </c:pt>
                <c:pt idx="4356">
                  <c:v>2.4087999999999998E-2</c:v>
                </c:pt>
                <c:pt idx="4357">
                  <c:v>2.6370999999999999E-2</c:v>
                </c:pt>
                <c:pt idx="4358">
                  <c:v>2.8868999999999999E-2</c:v>
                </c:pt>
                <c:pt idx="4359">
                  <c:v>3.1466000000000001E-2</c:v>
                </c:pt>
                <c:pt idx="4360">
                  <c:v>3.4105000000000003E-2</c:v>
                </c:pt>
                <c:pt idx="4361">
                  <c:v>3.6736999999999999E-2</c:v>
                </c:pt>
                <c:pt idx="4362">
                  <c:v>3.9316999999999998E-2</c:v>
                </c:pt>
                <c:pt idx="4363">
                  <c:v>4.1758000000000003E-2</c:v>
                </c:pt>
                <c:pt idx="4364">
                  <c:v>4.3859000000000002E-2</c:v>
                </c:pt>
                <c:pt idx="4365">
                  <c:v>4.5418E-2</c:v>
                </c:pt>
                <c:pt idx="4366">
                  <c:v>4.6494000000000001E-2</c:v>
                </c:pt>
                <c:pt idx="4367">
                  <c:v>4.7381E-2</c:v>
                </c:pt>
                <c:pt idx="4368">
                  <c:v>4.3644000000000002E-2</c:v>
                </c:pt>
                <c:pt idx="4369">
                  <c:v>3.9909E-2</c:v>
                </c:pt>
                <c:pt idx="4370">
                  <c:v>3.6174999999999999E-2</c:v>
                </c:pt>
                <c:pt idx="4371">
                  <c:v>3.2441999999999999E-2</c:v>
                </c:pt>
                <c:pt idx="4372">
                  <c:v>2.8711E-2</c:v>
                </c:pt>
                <c:pt idx="4373">
                  <c:v>2.4981E-2</c:v>
                </c:pt>
                <c:pt idx="4374">
                  <c:v>2.1253000000000001E-2</c:v>
                </c:pt>
                <c:pt idx="4375">
                  <c:v>1.7526E-2</c:v>
                </c:pt>
                <c:pt idx="4376">
                  <c:v>1.3801000000000001E-2</c:v>
                </c:pt>
                <c:pt idx="4377">
                  <c:v>1.0076999999999999E-2</c:v>
                </c:pt>
                <c:pt idx="4378">
                  <c:v>6.3550000000000004E-3</c:v>
                </c:pt>
                <c:pt idx="4379">
                  <c:v>2.6340000000000001E-3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B810-944F-9631-53B08D69BE11}"/>
            </c:ext>
          </c:extLst>
        </c:ser>
        <c:ser>
          <c:idx val="3"/>
          <c:order val="3"/>
          <c:tx>
            <c:strRef>
              <c:f>Liquide!$E$1</c:f>
              <c:strCache>
                <c:ptCount val="1"/>
                <c:pt idx="0">
                  <c:v>Poria-liquide-B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Liquide!$E$2:$E$4381</c:f>
              <c:numCache>
                <c:formatCode>General</c:formatCode>
                <c:ptCount val="4380"/>
                <c:pt idx="0">
                  <c:v>2.4468E-2</c:v>
                </c:pt>
                <c:pt idx="1">
                  <c:v>2.4133999999999999E-2</c:v>
                </c:pt>
                <c:pt idx="2">
                  <c:v>2.3800999999999999E-2</c:v>
                </c:pt>
                <c:pt idx="3">
                  <c:v>2.3470000000000001E-2</c:v>
                </c:pt>
                <c:pt idx="4">
                  <c:v>2.3140000000000001E-2</c:v>
                </c:pt>
                <c:pt idx="5">
                  <c:v>2.2811000000000001E-2</c:v>
                </c:pt>
                <c:pt idx="6">
                  <c:v>2.2485000000000002E-2</c:v>
                </c:pt>
                <c:pt idx="7">
                  <c:v>2.2159000000000002E-2</c:v>
                </c:pt>
                <c:pt idx="8">
                  <c:v>2.1835E-2</c:v>
                </c:pt>
                <c:pt idx="9">
                  <c:v>2.1512E-2</c:v>
                </c:pt>
                <c:pt idx="10">
                  <c:v>2.1191000000000002E-2</c:v>
                </c:pt>
                <c:pt idx="11">
                  <c:v>2.0872000000000002E-2</c:v>
                </c:pt>
                <c:pt idx="12">
                  <c:v>2.0553999999999999E-2</c:v>
                </c:pt>
                <c:pt idx="13">
                  <c:v>2.0038E-2</c:v>
                </c:pt>
                <c:pt idx="14">
                  <c:v>1.9401000000000002E-2</c:v>
                </c:pt>
                <c:pt idx="15">
                  <c:v>1.8556E-2</c:v>
                </c:pt>
                <c:pt idx="16">
                  <c:v>1.7603000000000001E-2</c:v>
                </c:pt>
                <c:pt idx="17">
                  <c:v>1.6687E-2</c:v>
                </c:pt>
                <c:pt idx="18">
                  <c:v>1.5817000000000001E-2</c:v>
                </c:pt>
                <c:pt idx="19">
                  <c:v>1.4970000000000001E-2</c:v>
                </c:pt>
                <c:pt idx="20">
                  <c:v>1.426E-2</c:v>
                </c:pt>
                <c:pt idx="21">
                  <c:v>1.3891000000000001E-2</c:v>
                </c:pt>
                <c:pt idx="22">
                  <c:v>1.3998E-2</c:v>
                </c:pt>
                <c:pt idx="23">
                  <c:v>1.4420000000000001E-2</c:v>
                </c:pt>
                <c:pt idx="24">
                  <c:v>1.4514000000000001E-2</c:v>
                </c:pt>
                <c:pt idx="25">
                  <c:v>1.3826E-2</c:v>
                </c:pt>
                <c:pt idx="26">
                  <c:v>1.2614E-2</c:v>
                </c:pt>
                <c:pt idx="27">
                  <c:v>1.1296E-2</c:v>
                </c:pt>
                <c:pt idx="28">
                  <c:v>1.0023000000000001E-2</c:v>
                </c:pt>
                <c:pt idx="29">
                  <c:v>8.7829999999999991E-3</c:v>
                </c:pt>
                <c:pt idx="30">
                  <c:v>7.6940000000000003E-3</c:v>
                </c:pt>
                <c:pt idx="31">
                  <c:v>6.9439999999999997E-3</c:v>
                </c:pt>
                <c:pt idx="32">
                  <c:v>6.4120000000000002E-3</c:v>
                </c:pt>
                <c:pt idx="33">
                  <c:v>5.7860000000000003E-3</c:v>
                </c:pt>
                <c:pt idx="34">
                  <c:v>4.9760000000000004E-3</c:v>
                </c:pt>
                <c:pt idx="35">
                  <c:v>4.2009999999999999E-3</c:v>
                </c:pt>
                <c:pt idx="36">
                  <c:v>3.6870000000000002E-3</c:v>
                </c:pt>
                <c:pt idx="37">
                  <c:v>3.3670000000000002E-3</c:v>
                </c:pt>
                <c:pt idx="38">
                  <c:v>3.0360000000000001E-3</c:v>
                </c:pt>
                <c:pt idx="39">
                  <c:v>2.6809999999999998E-3</c:v>
                </c:pt>
                <c:pt idx="40">
                  <c:v>2.4550000000000002E-3</c:v>
                </c:pt>
                <c:pt idx="41">
                  <c:v>2.4109999999999999E-3</c:v>
                </c:pt>
                <c:pt idx="42">
                  <c:v>2.4989999999999999E-3</c:v>
                </c:pt>
                <c:pt idx="43">
                  <c:v>2.7810000000000001E-3</c:v>
                </c:pt>
                <c:pt idx="44">
                  <c:v>3.4199999999999999E-3</c:v>
                </c:pt>
                <c:pt idx="45">
                  <c:v>4.4289999999999998E-3</c:v>
                </c:pt>
                <c:pt idx="46">
                  <c:v>5.5669999999999999E-3</c:v>
                </c:pt>
                <c:pt idx="47">
                  <c:v>6.4330000000000003E-3</c:v>
                </c:pt>
                <c:pt idx="48">
                  <c:v>6.7419999999999997E-3</c:v>
                </c:pt>
                <c:pt idx="49">
                  <c:v>6.7600000000000004E-3</c:v>
                </c:pt>
                <c:pt idx="50">
                  <c:v>6.9230000000000003E-3</c:v>
                </c:pt>
                <c:pt idx="51">
                  <c:v>7.2500000000000004E-3</c:v>
                </c:pt>
                <c:pt idx="52">
                  <c:v>7.6519999999999999E-3</c:v>
                </c:pt>
                <c:pt idx="53">
                  <c:v>8.1309999999999993E-3</c:v>
                </c:pt>
                <c:pt idx="54">
                  <c:v>8.6859999999999993E-3</c:v>
                </c:pt>
                <c:pt idx="55">
                  <c:v>9.2759999999999995E-3</c:v>
                </c:pt>
                <c:pt idx="56">
                  <c:v>9.8890000000000002E-3</c:v>
                </c:pt>
                <c:pt idx="57">
                  <c:v>1.055E-2</c:v>
                </c:pt>
                <c:pt idx="58">
                  <c:v>1.1285999999999999E-2</c:v>
                </c:pt>
                <c:pt idx="59">
                  <c:v>1.2038999999999999E-2</c:v>
                </c:pt>
                <c:pt idx="60">
                  <c:v>1.2534999999999999E-2</c:v>
                </c:pt>
                <c:pt idx="61">
                  <c:v>1.2397999999999999E-2</c:v>
                </c:pt>
                <c:pt idx="62">
                  <c:v>1.1497E-2</c:v>
                </c:pt>
                <c:pt idx="63">
                  <c:v>1.004E-2</c:v>
                </c:pt>
                <c:pt idx="64">
                  <c:v>8.3099999999999997E-3</c:v>
                </c:pt>
                <c:pt idx="65">
                  <c:v>6.4520000000000003E-3</c:v>
                </c:pt>
                <c:pt idx="66">
                  <c:v>4.5789999999999997E-3</c:v>
                </c:pt>
                <c:pt idx="67">
                  <c:v>2.8939999999999999E-3</c:v>
                </c:pt>
                <c:pt idx="68">
                  <c:v>1.6130000000000001E-3</c:v>
                </c:pt>
                <c:pt idx="69">
                  <c:v>8.0599999999999997E-4</c:v>
                </c:pt>
                <c:pt idx="70">
                  <c:v>3.68E-4</c:v>
                </c:pt>
                <c:pt idx="71">
                  <c:v>1.2999999999999999E-4</c:v>
                </c:pt>
                <c:pt idx="72">
                  <c:v>0</c:v>
                </c:pt>
                <c:pt idx="73">
                  <c:v>0</c:v>
                </c:pt>
                <c:pt idx="74">
                  <c:v>1.9000000000000001E-4</c:v>
                </c:pt>
                <c:pt idx="75">
                  <c:v>1.56E-4</c:v>
                </c:pt>
                <c:pt idx="76">
                  <c:v>4.6700000000000002E-4</c:v>
                </c:pt>
                <c:pt idx="77">
                  <c:v>1.2049999999999999E-3</c:v>
                </c:pt>
                <c:pt idx="78">
                  <c:v>2.3909999999999999E-3</c:v>
                </c:pt>
                <c:pt idx="79">
                  <c:v>3.9719999999999998E-3</c:v>
                </c:pt>
                <c:pt idx="80">
                  <c:v>5.7749999999999998E-3</c:v>
                </c:pt>
                <c:pt idx="81">
                  <c:v>7.5399999999999998E-3</c:v>
                </c:pt>
                <c:pt idx="82">
                  <c:v>8.9849999999999999E-3</c:v>
                </c:pt>
                <c:pt idx="83">
                  <c:v>9.8709999999999996E-3</c:v>
                </c:pt>
                <c:pt idx="84">
                  <c:v>1.0085E-2</c:v>
                </c:pt>
                <c:pt idx="85">
                  <c:v>9.7359999999999999E-3</c:v>
                </c:pt>
                <c:pt idx="86">
                  <c:v>9.1439999999999994E-3</c:v>
                </c:pt>
                <c:pt idx="87">
                  <c:v>8.6269999999999993E-3</c:v>
                </c:pt>
                <c:pt idx="88">
                  <c:v>8.2850000000000007E-3</c:v>
                </c:pt>
                <c:pt idx="89">
                  <c:v>7.8949999999999992E-3</c:v>
                </c:pt>
                <c:pt idx="90">
                  <c:v>7.2360000000000002E-3</c:v>
                </c:pt>
                <c:pt idx="91">
                  <c:v>6.4949999999999999E-3</c:v>
                </c:pt>
                <c:pt idx="92">
                  <c:v>5.9160000000000003E-3</c:v>
                </c:pt>
                <c:pt idx="93">
                  <c:v>5.4419999999999998E-3</c:v>
                </c:pt>
                <c:pt idx="94">
                  <c:v>4.8979999999999996E-3</c:v>
                </c:pt>
                <c:pt idx="95">
                  <c:v>4.3280000000000002E-3</c:v>
                </c:pt>
                <c:pt idx="96">
                  <c:v>4.0080000000000003E-3</c:v>
                </c:pt>
                <c:pt idx="97">
                  <c:v>4.1520000000000003E-3</c:v>
                </c:pt>
                <c:pt idx="98">
                  <c:v>4.7299999999999998E-3</c:v>
                </c:pt>
                <c:pt idx="99">
                  <c:v>5.5599999999999998E-3</c:v>
                </c:pt>
                <c:pt idx="100">
                  <c:v>6.4840000000000002E-3</c:v>
                </c:pt>
                <c:pt idx="101">
                  <c:v>7.4440000000000001E-3</c:v>
                </c:pt>
                <c:pt idx="102">
                  <c:v>8.4360000000000008E-3</c:v>
                </c:pt>
                <c:pt idx="103">
                  <c:v>9.4059999999999994E-3</c:v>
                </c:pt>
                <c:pt idx="104">
                  <c:v>1.0203E-2</c:v>
                </c:pt>
                <c:pt idx="105">
                  <c:v>1.0635E-2</c:v>
                </c:pt>
                <c:pt idx="106">
                  <c:v>1.0638E-2</c:v>
                </c:pt>
                <c:pt idx="107">
                  <c:v>1.0404999999999999E-2</c:v>
                </c:pt>
                <c:pt idx="108">
                  <c:v>1.0281999999999999E-2</c:v>
                </c:pt>
                <c:pt idx="109">
                  <c:v>1.0479E-2</c:v>
                </c:pt>
                <c:pt idx="110">
                  <c:v>1.0902E-2</c:v>
                </c:pt>
                <c:pt idx="111">
                  <c:v>1.1254E-2</c:v>
                </c:pt>
                <c:pt idx="112">
                  <c:v>1.1197E-2</c:v>
                </c:pt>
                <c:pt idx="113">
                  <c:v>1.0489E-2</c:v>
                </c:pt>
                <c:pt idx="114">
                  <c:v>9.2479999999999993E-3</c:v>
                </c:pt>
                <c:pt idx="115">
                  <c:v>7.9129999999999999E-3</c:v>
                </c:pt>
                <c:pt idx="116">
                  <c:v>6.6490000000000004E-3</c:v>
                </c:pt>
                <c:pt idx="117">
                  <c:v>5.3449999999999999E-3</c:v>
                </c:pt>
                <c:pt idx="118">
                  <c:v>4.0390000000000001E-3</c:v>
                </c:pt>
                <c:pt idx="119">
                  <c:v>3.0219999999999999E-3</c:v>
                </c:pt>
                <c:pt idx="120">
                  <c:v>2.5669999999999998E-3</c:v>
                </c:pt>
                <c:pt idx="121">
                  <c:v>2.7060000000000001E-3</c:v>
                </c:pt>
                <c:pt idx="122">
                  <c:v>2.8939999999999999E-3</c:v>
                </c:pt>
                <c:pt idx="123">
                  <c:v>3.369E-3</c:v>
                </c:pt>
                <c:pt idx="124">
                  <c:v>4.1070000000000004E-3</c:v>
                </c:pt>
                <c:pt idx="125">
                  <c:v>5.0289999999999996E-3</c:v>
                </c:pt>
                <c:pt idx="126">
                  <c:v>5.986E-3</c:v>
                </c:pt>
                <c:pt idx="127">
                  <c:v>6.8360000000000001E-3</c:v>
                </c:pt>
                <c:pt idx="128">
                  <c:v>7.5969999999999996E-3</c:v>
                </c:pt>
                <c:pt idx="129">
                  <c:v>8.4329999999999995E-3</c:v>
                </c:pt>
                <c:pt idx="130">
                  <c:v>9.4789999999999996E-3</c:v>
                </c:pt>
                <c:pt idx="131">
                  <c:v>1.0697E-2</c:v>
                </c:pt>
                <c:pt idx="132">
                  <c:v>1.189E-2</c:v>
                </c:pt>
                <c:pt idx="133">
                  <c:v>1.2815999999999999E-2</c:v>
                </c:pt>
                <c:pt idx="134">
                  <c:v>1.3318E-2</c:v>
                </c:pt>
                <c:pt idx="135">
                  <c:v>1.3401E-2</c:v>
                </c:pt>
                <c:pt idx="136">
                  <c:v>1.315E-2</c:v>
                </c:pt>
                <c:pt idx="137">
                  <c:v>1.2645999999999999E-2</c:v>
                </c:pt>
                <c:pt idx="138">
                  <c:v>1.1989E-2</c:v>
                </c:pt>
                <c:pt idx="139">
                  <c:v>1.1273E-2</c:v>
                </c:pt>
                <c:pt idx="140">
                  <c:v>1.0524E-2</c:v>
                </c:pt>
                <c:pt idx="141">
                  <c:v>9.7990000000000004E-3</c:v>
                </c:pt>
                <c:pt idx="142">
                  <c:v>9.3179999999999999E-3</c:v>
                </c:pt>
                <c:pt idx="143">
                  <c:v>9.3600000000000003E-3</c:v>
                </c:pt>
                <c:pt idx="144">
                  <c:v>1.0056000000000001E-2</c:v>
                </c:pt>
                <c:pt idx="145">
                  <c:v>1.1318E-2</c:v>
                </c:pt>
                <c:pt idx="146">
                  <c:v>1.2858E-2</c:v>
                </c:pt>
                <c:pt idx="147">
                  <c:v>1.431E-2</c:v>
                </c:pt>
                <c:pt idx="148">
                  <c:v>1.542E-2</c:v>
                </c:pt>
                <c:pt idx="149">
                  <c:v>1.6069E-2</c:v>
                </c:pt>
                <c:pt idx="150">
                  <c:v>1.6247000000000001E-2</c:v>
                </c:pt>
                <c:pt idx="151">
                  <c:v>1.6126999999999999E-2</c:v>
                </c:pt>
                <c:pt idx="152">
                  <c:v>1.6001000000000001E-2</c:v>
                </c:pt>
                <c:pt idx="153">
                  <c:v>1.5998999999999999E-2</c:v>
                </c:pt>
                <c:pt idx="154">
                  <c:v>1.5956000000000001E-2</c:v>
                </c:pt>
                <c:pt idx="155">
                  <c:v>1.5636000000000001E-2</c:v>
                </c:pt>
                <c:pt idx="156">
                  <c:v>1.4973E-2</c:v>
                </c:pt>
                <c:pt idx="157">
                  <c:v>1.4082000000000001E-2</c:v>
                </c:pt>
                <c:pt idx="158">
                  <c:v>1.3119E-2</c:v>
                </c:pt>
                <c:pt idx="159">
                  <c:v>1.2226000000000001E-2</c:v>
                </c:pt>
                <c:pt idx="160">
                  <c:v>1.1542999999999999E-2</c:v>
                </c:pt>
                <c:pt idx="161">
                  <c:v>1.1202999999999999E-2</c:v>
                </c:pt>
                <c:pt idx="162">
                  <c:v>1.1232000000000001E-2</c:v>
                </c:pt>
                <c:pt idx="163">
                  <c:v>1.1542999999999999E-2</c:v>
                </c:pt>
                <c:pt idx="164">
                  <c:v>1.2068000000000001E-2</c:v>
                </c:pt>
                <c:pt idx="165">
                  <c:v>1.2859000000000001E-2</c:v>
                </c:pt>
                <c:pt idx="166">
                  <c:v>1.4023000000000001E-2</c:v>
                </c:pt>
                <c:pt idx="167">
                  <c:v>1.5598000000000001E-2</c:v>
                </c:pt>
                <c:pt idx="168">
                  <c:v>1.7471E-2</c:v>
                </c:pt>
                <c:pt idx="169">
                  <c:v>1.9352000000000001E-2</c:v>
                </c:pt>
                <c:pt idx="170">
                  <c:v>2.0917999999999999E-2</c:v>
                </c:pt>
                <c:pt idx="171">
                  <c:v>2.2072999999999999E-2</c:v>
                </c:pt>
                <c:pt idx="172">
                  <c:v>2.3030999999999999E-2</c:v>
                </c:pt>
                <c:pt idx="173">
                  <c:v>2.4076E-2</c:v>
                </c:pt>
                <c:pt idx="174">
                  <c:v>2.5314E-2</c:v>
                </c:pt>
                <c:pt idx="175">
                  <c:v>2.6612E-2</c:v>
                </c:pt>
                <c:pt idx="176">
                  <c:v>2.7720999999999999E-2</c:v>
                </c:pt>
                <c:pt idx="177">
                  <c:v>2.8490000000000001E-2</c:v>
                </c:pt>
                <c:pt idx="178">
                  <c:v>2.8906999999999999E-2</c:v>
                </c:pt>
                <c:pt idx="179">
                  <c:v>2.9000999999999999E-2</c:v>
                </c:pt>
                <c:pt idx="180">
                  <c:v>2.8844000000000002E-2</c:v>
                </c:pt>
                <c:pt idx="181">
                  <c:v>2.8549999999999999E-2</c:v>
                </c:pt>
                <c:pt idx="182">
                  <c:v>2.8230999999999999E-2</c:v>
                </c:pt>
                <c:pt idx="183">
                  <c:v>2.8015999999999999E-2</c:v>
                </c:pt>
                <c:pt idx="184">
                  <c:v>2.8043999999999999E-2</c:v>
                </c:pt>
                <c:pt idx="185">
                  <c:v>2.8347000000000001E-2</c:v>
                </c:pt>
                <c:pt idx="186">
                  <c:v>2.8777E-2</c:v>
                </c:pt>
                <c:pt idx="187">
                  <c:v>2.9125999999999999E-2</c:v>
                </c:pt>
                <c:pt idx="188">
                  <c:v>2.9315999999999998E-2</c:v>
                </c:pt>
                <c:pt idx="189">
                  <c:v>2.9433999999999998E-2</c:v>
                </c:pt>
                <c:pt idx="190">
                  <c:v>2.9655999999999998E-2</c:v>
                </c:pt>
                <c:pt idx="191">
                  <c:v>3.0152000000000002E-2</c:v>
                </c:pt>
                <c:pt idx="192">
                  <c:v>3.0997E-2</c:v>
                </c:pt>
                <c:pt idx="193">
                  <c:v>3.2155999999999997E-2</c:v>
                </c:pt>
                <c:pt idx="194">
                  <c:v>3.3583000000000002E-2</c:v>
                </c:pt>
                <c:pt idx="195">
                  <c:v>3.5278999999999998E-2</c:v>
                </c:pt>
                <c:pt idx="196">
                  <c:v>3.7243999999999999E-2</c:v>
                </c:pt>
                <c:pt idx="197">
                  <c:v>3.9364999999999997E-2</c:v>
                </c:pt>
                <c:pt idx="198">
                  <c:v>4.1398999999999998E-2</c:v>
                </c:pt>
                <c:pt idx="199">
                  <c:v>4.3115000000000001E-2</c:v>
                </c:pt>
                <c:pt idx="200">
                  <c:v>4.4496000000000001E-2</c:v>
                </c:pt>
                <c:pt idx="201">
                  <c:v>4.5755999999999998E-2</c:v>
                </c:pt>
                <c:pt idx="202">
                  <c:v>4.7112000000000001E-2</c:v>
                </c:pt>
                <c:pt idx="203">
                  <c:v>4.8613999999999997E-2</c:v>
                </c:pt>
                <c:pt idx="204">
                  <c:v>5.0180000000000002E-2</c:v>
                </c:pt>
                <c:pt idx="205">
                  <c:v>5.1688999999999999E-2</c:v>
                </c:pt>
                <c:pt idx="206">
                  <c:v>5.3069999999999999E-2</c:v>
                </c:pt>
                <c:pt idx="207">
                  <c:v>5.432E-2</c:v>
                </c:pt>
                <c:pt idx="208">
                  <c:v>5.5412999999999997E-2</c:v>
                </c:pt>
                <c:pt idx="209">
                  <c:v>5.6262E-2</c:v>
                </c:pt>
                <c:pt idx="210">
                  <c:v>5.6786999999999997E-2</c:v>
                </c:pt>
                <c:pt idx="211">
                  <c:v>5.7026E-2</c:v>
                </c:pt>
                <c:pt idx="212">
                  <c:v>5.7149999999999999E-2</c:v>
                </c:pt>
                <c:pt idx="213">
                  <c:v>5.7391999999999999E-2</c:v>
                </c:pt>
                <c:pt idx="214">
                  <c:v>5.7948E-2</c:v>
                </c:pt>
                <c:pt idx="215">
                  <c:v>5.8906E-2</c:v>
                </c:pt>
                <c:pt idx="216">
                  <c:v>6.0208999999999999E-2</c:v>
                </c:pt>
                <c:pt idx="217">
                  <c:v>6.1710000000000001E-2</c:v>
                </c:pt>
                <c:pt idx="218">
                  <c:v>6.3281000000000004E-2</c:v>
                </c:pt>
                <c:pt idx="219">
                  <c:v>6.4893000000000006E-2</c:v>
                </c:pt>
                <c:pt idx="220">
                  <c:v>6.6578999999999999E-2</c:v>
                </c:pt>
                <c:pt idx="221">
                  <c:v>6.8406999999999996E-2</c:v>
                </c:pt>
                <c:pt idx="222">
                  <c:v>7.0465E-2</c:v>
                </c:pt>
                <c:pt idx="223">
                  <c:v>7.2777999999999995E-2</c:v>
                </c:pt>
                <c:pt idx="224">
                  <c:v>7.5245999999999993E-2</c:v>
                </c:pt>
                <c:pt idx="225">
                  <c:v>7.7701000000000006E-2</c:v>
                </c:pt>
                <c:pt idx="226">
                  <c:v>8.0028000000000002E-2</c:v>
                </c:pt>
                <c:pt idx="227">
                  <c:v>8.2173999999999997E-2</c:v>
                </c:pt>
                <c:pt idx="228">
                  <c:v>8.4075999999999998E-2</c:v>
                </c:pt>
                <c:pt idx="229">
                  <c:v>8.5661000000000001E-2</c:v>
                </c:pt>
                <c:pt idx="230">
                  <c:v>8.6881E-2</c:v>
                </c:pt>
                <c:pt idx="231">
                  <c:v>8.7716000000000002E-2</c:v>
                </c:pt>
                <c:pt idx="232">
                  <c:v>8.8170999999999999E-2</c:v>
                </c:pt>
                <c:pt idx="233">
                  <c:v>8.8334999999999997E-2</c:v>
                </c:pt>
                <c:pt idx="234">
                  <c:v>8.8405999999999998E-2</c:v>
                </c:pt>
                <c:pt idx="235">
                  <c:v>8.8597999999999996E-2</c:v>
                </c:pt>
                <c:pt idx="236">
                  <c:v>8.9007000000000003E-2</c:v>
                </c:pt>
                <c:pt idx="237">
                  <c:v>8.9580000000000007E-2</c:v>
                </c:pt>
                <c:pt idx="238">
                  <c:v>9.0232999999999994E-2</c:v>
                </c:pt>
                <c:pt idx="239">
                  <c:v>9.0933E-2</c:v>
                </c:pt>
                <c:pt idx="240">
                  <c:v>9.1669E-2</c:v>
                </c:pt>
                <c:pt idx="241">
                  <c:v>9.2434000000000002E-2</c:v>
                </c:pt>
                <c:pt idx="242">
                  <c:v>9.3290999999999999E-2</c:v>
                </c:pt>
                <c:pt idx="243">
                  <c:v>9.4374E-2</c:v>
                </c:pt>
                <c:pt idx="244">
                  <c:v>9.5796999999999993E-2</c:v>
                </c:pt>
                <c:pt idx="245">
                  <c:v>9.7589999999999996E-2</c:v>
                </c:pt>
                <c:pt idx="246">
                  <c:v>9.9712999999999996E-2</c:v>
                </c:pt>
                <c:pt idx="247">
                  <c:v>0.102059</c:v>
                </c:pt>
                <c:pt idx="248">
                  <c:v>0.10446900000000001</c:v>
                </c:pt>
                <c:pt idx="249">
                  <c:v>0.106809</c:v>
                </c:pt>
                <c:pt idx="250">
                  <c:v>0.109033</c:v>
                </c:pt>
                <c:pt idx="251">
                  <c:v>0.11114300000000001</c:v>
                </c:pt>
                <c:pt idx="252">
                  <c:v>0.113084</c:v>
                </c:pt>
                <c:pt idx="253">
                  <c:v>0.11473999999999999</c:v>
                </c:pt>
                <c:pt idx="254">
                  <c:v>0.116068</c:v>
                </c:pt>
                <c:pt idx="255">
                  <c:v>0.11718099999999999</c:v>
                </c:pt>
                <c:pt idx="256">
                  <c:v>0.11826100000000001</c:v>
                </c:pt>
                <c:pt idx="257">
                  <c:v>0.119397</c:v>
                </c:pt>
                <c:pt idx="258">
                  <c:v>0.120546</c:v>
                </c:pt>
                <c:pt idx="259">
                  <c:v>0.12163</c:v>
                </c:pt>
                <c:pt idx="260">
                  <c:v>0.122656</c:v>
                </c:pt>
                <c:pt idx="261">
                  <c:v>0.12371500000000001</c:v>
                </c:pt>
                <c:pt idx="262">
                  <c:v>0.124913</c:v>
                </c:pt>
                <c:pt idx="263">
                  <c:v>0.126274</c:v>
                </c:pt>
                <c:pt idx="264">
                  <c:v>0.127721</c:v>
                </c:pt>
                <c:pt idx="265">
                  <c:v>0.129158</c:v>
                </c:pt>
                <c:pt idx="266">
                  <c:v>0.13058800000000001</c:v>
                </c:pt>
                <c:pt idx="267">
                  <c:v>0.132107</c:v>
                </c:pt>
                <c:pt idx="268">
                  <c:v>0.13378899999999999</c:v>
                </c:pt>
                <c:pt idx="269">
                  <c:v>0.13560700000000001</c:v>
                </c:pt>
                <c:pt idx="270">
                  <c:v>0.13744600000000001</c:v>
                </c:pt>
                <c:pt idx="271">
                  <c:v>0.13918900000000001</c:v>
                </c:pt>
                <c:pt idx="272">
                  <c:v>0.14077000000000001</c:v>
                </c:pt>
                <c:pt idx="273">
                  <c:v>0.142182</c:v>
                </c:pt>
                <c:pt idx="274">
                  <c:v>0.14346300000000001</c:v>
                </c:pt>
                <c:pt idx="275">
                  <c:v>0.14469699999999999</c:v>
                </c:pt>
                <c:pt idx="276">
                  <c:v>0.145982</c:v>
                </c:pt>
                <c:pt idx="277">
                  <c:v>0.14739099999999999</c:v>
                </c:pt>
                <c:pt idx="278">
                  <c:v>0.14895700000000001</c:v>
                </c:pt>
                <c:pt idx="279">
                  <c:v>0.150676</c:v>
                </c:pt>
                <c:pt idx="280">
                  <c:v>0.15246100000000001</c:v>
                </c:pt>
                <c:pt idx="281">
                  <c:v>0.15416199999999999</c:v>
                </c:pt>
                <c:pt idx="282">
                  <c:v>0.15571199999999999</c:v>
                </c:pt>
                <c:pt idx="283">
                  <c:v>0.15726100000000001</c:v>
                </c:pt>
                <c:pt idx="284">
                  <c:v>0.15904199999999999</c:v>
                </c:pt>
                <c:pt idx="285">
                  <c:v>0.16109499999999999</c:v>
                </c:pt>
                <c:pt idx="286">
                  <c:v>0.163217</c:v>
                </c:pt>
                <c:pt idx="287">
                  <c:v>0.16519300000000001</c:v>
                </c:pt>
                <c:pt idx="288">
                  <c:v>0.16698499999999999</c:v>
                </c:pt>
                <c:pt idx="289">
                  <c:v>0.168686</c:v>
                </c:pt>
                <c:pt idx="290">
                  <c:v>0.17038700000000001</c:v>
                </c:pt>
                <c:pt idx="291">
                  <c:v>0.172127</c:v>
                </c:pt>
                <c:pt idx="292">
                  <c:v>0.173869</c:v>
                </c:pt>
                <c:pt idx="293">
                  <c:v>0.17549500000000001</c:v>
                </c:pt>
                <c:pt idx="294">
                  <c:v>0.176926</c:v>
                </c:pt>
                <c:pt idx="295">
                  <c:v>0.17825099999999999</c:v>
                </c:pt>
                <c:pt idx="296">
                  <c:v>0.17965500000000001</c:v>
                </c:pt>
                <c:pt idx="297">
                  <c:v>0.18118000000000001</c:v>
                </c:pt>
                <c:pt idx="298">
                  <c:v>0.1827</c:v>
                </c:pt>
                <c:pt idx="299">
                  <c:v>0.184112</c:v>
                </c:pt>
                <c:pt idx="300">
                  <c:v>0.18543299999999999</c:v>
                </c:pt>
                <c:pt idx="301">
                  <c:v>0.186695</c:v>
                </c:pt>
                <c:pt idx="302">
                  <c:v>0.18786</c:v>
                </c:pt>
                <c:pt idx="303">
                  <c:v>0.188863</c:v>
                </c:pt>
                <c:pt idx="304">
                  <c:v>0.18967800000000001</c:v>
                </c:pt>
                <c:pt idx="305">
                  <c:v>0.19035299999999999</c:v>
                </c:pt>
                <c:pt idx="306">
                  <c:v>0.191021</c:v>
                </c:pt>
                <c:pt idx="307">
                  <c:v>0.191825</c:v>
                </c:pt>
                <c:pt idx="308">
                  <c:v>0.19280800000000001</c:v>
                </c:pt>
                <c:pt idx="309">
                  <c:v>0.19392000000000001</c:v>
                </c:pt>
                <c:pt idx="310">
                  <c:v>0.195186</c:v>
                </c:pt>
                <c:pt idx="311">
                  <c:v>0.19674800000000001</c:v>
                </c:pt>
                <c:pt idx="312">
                  <c:v>0.19867099999999999</c:v>
                </c:pt>
                <c:pt idx="313">
                  <c:v>0.20079</c:v>
                </c:pt>
                <c:pt idx="314">
                  <c:v>0.202876</c:v>
                </c:pt>
                <c:pt idx="315">
                  <c:v>0.204899</c:v>
                </c:pt>
                <c:pt idx="316">
                  <c:v>0.206983</c:v>
                </c:pt>
                <c:pt idx="317">
                  <c:v>0.20916999999999999</c:v>
                </c:pt>
                <c:pt idx="318">
                  <c:v>0.21135599999999999</c:v>
                </c:pt>
                <c:pt idx="319">
                  <c:v>0.213445</c:v>
                </c:pt>
                <c:pt idx="320">
                  <c:v>0.215445</c:v>
                </c:pt>
                <c:pt idx="321">
                  <c:v>0.217387</c:v>
                </c:pt>
                <c:pt idx="322">
                  <c:v>0.21924399999999999</c:v>
                </c:pt>
                <c:pt idx="323">
                  <c:v>0.22096299999999999</c:v>
                </c:pt>
                <c:pt idx="324">
                  <c:v>0.222551</c:v>
                </c:pt>
                <c:pt idx="325">
                  <c:v>0.224077</c:v>
                </c:pt>
                <c:pt idx="326">
                  <c:v>0.22557199999999999</c:v>
                </c:pt>
                <c:pt idx="327">
                  <c:v>0.22699900000000001</c:v>
                </c:pt>
                <c:pt idx="328">
                  <c:v>0.228351</c:v>
                </c:pt>
                <c:pt idx="329">
                  <c:v>0.229709</c:v>
                </c:pt>
                <c:pt idx="330">
                  <c:v>0.23114799999999999</c:v>
                </c:pt>
                <c:pt idx="331">
                  <c:v>0.23264899999999999</c:v>
                </c:pt>
                <c:pt idx="332">
                  <c:v>0.23417199999999999</c:v>
                </c:pt>
                <c:pt idx="333">
                  <c:v>0.23574300000000001</c:v>
                </c:pt>
                <c:pt idx="334">
                  <c:v>0.237405</c:v>
                </c:pt>
                <c:pt idx="335">
                  <c:v>0.239097</c:v>
                </c:pt>
                <c:pt idx="336">
                  <c:v>0.240671</c:v>
                </c:pt>
                <c:pt idx="337">
                  <c:v>0.242039</c:v>
                </c:pt>
                <c:pt idx="338">
                  <c:v>0.243287</c:v>
                </c:pt>
                <c:pt idx="339">
                  <c:v>0.24462500000000001</c:v>
                </c:pt>
                <c:pt idx="340">
                  <c:v>0.24618799999999999</c:v>
                </c:pt>
                <c:pt idx="341">
                  <c:v>0.24789</c:v>
                </c:pt>
                <c:pt idx="342">
                  <c:v>0.24954499999999999</c:v>
                </c:pt>
                <c:pt idx="343">
                  <c:v>0.25112299999999999</c:v>
                </c:pt>
                <c:pt idx="344">
                  <c:v>0.25277899999999998</c:v>
                </c:pt>
                <c:pt idx="345">
                  <c:v>0.25461800000000001</c:v>
                </c:pt>
                <c:pt idx="346">
                  <c:v>0.256548</c:v>
                </c:pt>
                <c:pt idx="347">
                  <c:v>0.258411</c:v>
                </c:pt>
                <c:pt idx="348">
                  <c:v>0.26015899999999997</c:v>
                </c:pt>
                <c:pt idx="349">
                  <c:v>0.26181700000000002</c:v>
                </c:pt>
                <c:pt idx="350">
                  <c:v>0.26337100000000002</c:v>
                </c:pt>
                <c:pt idx="351">
                  <c:v>0.26478200000000002</c:v>
                </c:pt>
                <c:pt idx="352">
                  <c:v>0.26607500000000001</c:v>
                </c:pt>
                <c:pt idx="353">
                  <c:v>0.26731899999999997</c:v>
                </c:pt>
                <c:pt idx="354">
                  <c:v>0.26857799999999998</c:v>
                </c:pt>
                <c:pt idx="355">
                  <c:v>0.26991900000000002</c:v>
                </c:pt>
                <c:pt idx="356">
                  <c:v>0.27141799999999999</c:v>
                </c:pt>
                <c:pt idx="357">
                  <c:v>0.27309899999999998</c:v>
                </c:pt>
                <c:pt idx="358">
                  <c:v>0.27489799999999998</c:v>
                </c:pt>
                <c:pt idx="359">
                  <c:v>0.27672600000000003</c:v>
                </c:pt>
                <c:pt idx="360">
                  <c:v>0.27852900000000003</c:v>
                </c:pt>
                <c:pt idx="361">
                  <c:v>0.28029799999999999</c:v>
                </c:pt>
                <c:pt idx="362">
                  <c:v>0.28207100000000002</c:v>
                </c:pt>
                <c:pt idx="363">
                  <c:v>0.28391899999999998</c:v>
                </c:pt>
                <c:pt idx="364">
                  <c:v>0.28590100000000002</c:v>
                </c:pt>
                <c:pt idx="365">
                  <c:v>0.28804800000000003</c:v>
                </c:pt>
                <c:pt idx="366">
                  <c:v>0.29042400000000002</c:v>
                </c:pt>
                <c:pt idx="367">
                  <c:v>0.29313400000000001</c:v>
                </c:pt>
                <c:pt idx="368">
                  <c:v>0.29616900000000002</c:v>
                </c:pt>
                <c:pt idx="369">
                  <c:v>0.29925299999999999</c:v>
                </c:pt>
                <c:pt idx="370">
                  <c:v>0.30194399999999999</c:v>
                </c:pt>
                <c:pt idx="371">
                  <c:v>0.30394500000000002</c:v>
                </c:pt>
                <c:pt idx="372">
                  <c:v>0.30535000000000001</c:v>
                </c:pt>
                <c:pt idx="373">
                  <c:v>0.30655199999999999</c:v>
                </c:pt>
                <c:pt idx="374">
                  <c:v>0.30788199999999999</c:v>
                </c:pt>
                <c:pt idx="375">
                  <c:v>0.30937500000000001</c:v>
                </c:pt>
                <c:pt idx="376">
                  <c:v>0.31089499999999998</c:v>
                </c:pt>
                <c:pt idx="377">
                  <c:v>0.31239099999999997</c:v>
                </c:pt>
                <c:pt idx="378">
                  <c:v>0.313942</c:v>
                </c:pt>
                <c:pt idx="379">
                  <c:v>0.31559199999999998</c:v>
                </c:pt>
                <c:pt idx="380">
                  <c:v>0.31731599999999999</c:v>
                </c:pt>
                <c:pt idx="381">
                  <c:v>0.31910899999999998</c:v>
                </c:pt>
                <c:pt idx="382">
                  <c:v>0.32097900000000001</c:v>
                </c:pt>
                <c:pt idx="383">
                  <c:v>0.32286900000000002</c:v>
                </c:pt>
                <c:pt idx="384">
                  <c:v>0.32469599999999998</c:v>
                </c:pt>
                <c:pt idx="385">
                  <c:v>0.32645000000000002</c:v>
                </c:pt>
                <c:pt idx="386">
                  <c:v>0.32816099999999998</c:v>
                </c:pt>
                <c:pt idx="387">
                  <c:v>0.32983499999999999</c:v>
                </c:pt>
                <c:pt idx="388">
                  <c:v>0.33151000000000003</c:v>
                </c:pt>
                <c:pt idx="389">
                  <c:v>0.33332699999999998</c:v>
                </c:pt>
                <c:pt idx="390">
                  <c:v>0.33539999999999998</c:v>
                </c:pt>
                <c:pt idx="391">
                  <c:v>0.33762399999999998</c:v>
                </c:pt>
                <c:pt idx="392">
                  <c:v>0.33967599999999998</c:v>
                </c:pt>
                <c:pt idx="393">
                  <c:v>0.341252</c:v>
                </c:pt>
                <c:pt idx="394">
                  <c:v>0.342283</c:v>
                </c:pt>
                <c:pt idx="395">
                  <c:v>0.34300000000000003</c:v>
                </c:pt>
                <c:pt idx="396">
                  <c:v>0.343806</c:v>
                </c:pt>
                <c:pt idx="397">
                  <c:v>0.34497800000000001</c:v>
                </c:pt>
                <c:pt idx="398">
                  <c:v>0.34641100000000002</c:v>
                </c:pt>
                <c:pt idx="399">
                  <c:v>0.34773399999999999</c:v>
                </c:pt>
                <c:pt idx="400">
                  <c:v>0.34875499999999998</c:v>
                </c:pt>
                <c:pt idx="401">
                  <c:v>0.34964099999999998</c:v>
                </c:pt>
                <c:pt idx="402">
                  <c:v>0.35065600000000002</c:v>
                </c:pt>
                <c:pt idx="403">
                  <c:v>0.35190100000000002</c:v>
                </c:pt>
                <c:pt idx="404">
                  <c:v>0.35336600000000001</c:v>
                </c:pt>
                <c:pt idx="405">
                  <c:v>0.35504599999999997</c:v>
                </c:pt>
                <c:pt idx="406">
                  <c:v>0.35689599999999999</c:v>
                </c:pt>
                <c:pt idx="407">
                  <c:v>0.35879100000000003</c:v>
                </c:pt>
                <c:pt idx="408">
                  <c:v>0.36060500000000001</c:v>
                </c:pt>
                <c:pt idx="409">
                  <c:v>0.36230000000000001</c:v>
                </c:pt>
                <c:pt idx="410">
                  <c:v>0.363927</c:v>
                </c:pt>
                <c:pt idx="411">
                  <c:v>0.365568</c:v>
                </c:pt>
                <c:pt idx="412">
                  <c:v>0.367311</c:v>
                </c:pt>
                <c:pt idx="413">
                  <c:v>0.36922899999999997</c:v>
                </c:pt>
                <c:pt idx="414">
                  <c:v>0.37132999999999999</c:v>
                </c:pt>
                <c:pt idx="415">
                  <c:v>0.373527</c:v>
                </c:pt>
                <c:pt idx="416">
                  <c:v>0.37570700000000001</c:v>
                </c:pt>
                <c:pt idx="417">
                  <c:v>0.377805</c:v>
                </c:pt>
                <c:pt idx="418">
                  <c:v>0.37980599999999998</c:v>
                </c:pt>
                <c:pt idx="419">
                  <c:v>0.38171899999999997</c:v>
                </c:pt>
                <c:pt idx="420">
                  <c:v>0.38355800000000001</c:v>
                </c:pt>
                <c:pt idx="421">
                  <c:v>0.385299</c:v>
                </c:pt>
                <c:pt idx="422">
                  <c:v>0.38683899999999999</c:v>
                </c:pt>
                <c:pt idx="423">
                  <c:v>0.38810099999999997</c:v>
                </c:pt>
                <c:pt idx="424">
                  <c:v>0.38916400000000001</c:v>
                </c:pt>
                <c:pt idx="425">
                  <c:v>0.39021</c:v>
                </c:pt>
                <c:pt idx="426">
                  <c:v>0.39132800000000001</c:v>
                </c:pt>
                <c:pt idx="427">
                  <c:v>0.39243600000000001</c:v>
                </c:pt>
                <c:pt idx="428">
                  <c:v>0.39343099999999998</c:v>
                </c:pt>
                <c:pt idx="429">
                  <c:v>0.39435500000000001</c:v>
                </c:pt>
                <c:pt idx="430">
                  <c:v>0.395343</c:v>
                </c:pt>
                <c:pt idx="431">
                  <c:v>0.396457</c:v>
                </c:pt>
                <c:pt idx="432">
                  <c:v>0.39764100000000002</c:v>
                </c:pt>
                <c:pt idx="433">
                  <c:v>0.39879100000000001</c:v>
                </c:pt>
                <c:pt idx="434">
                  <c:v>0.39981</c:v>
                </c:pt>
                <c:pt idx="435">
                  <c:v>0.40066099999999999</c:v>
                </c:pt>
                <c:pt idx="436">
                  <c:v>0.40144099999999999</c:v>
                </c:pt>
                <c:pt idx="437">
                  <c:v>0.40235500000000002</c:v>
                </c:pt>
                <c:pt idx="438">
                  <c:v>0.403534</c:v>
                </c:pt>
                <c:pt idx="439">
                  <c:v>0.40496100000000002</c:v>
                </c:pt>
                <c:pt idx="440">
                  <c:v>0.40657300000000002</c:v>
                </c:pt>
                <c:pt idx="441">
                  <c:v>0.40835700000000003</c:v>
                </c:pt>
                <c:pt idx="442">
                  <c:v>0.41028700000000001</c:v>
                </c:pt>
                <c:pt idx="443">
                  <c:v>0.41226400000000002</c:v>
                </c:pt>
                <c:pt idx="444">
                  <c:v>0.41417999999999999</c:v>
                </c:pt>
                <c:pt idx="445">
                  <c:v>0.41600500000000001</c:v>
                </c:pt>
                <c:pt idx="446">
                  <c:v>0.41773300000000002</c:v>
                </c:pt>
                <c:pt idx="447">
                  <c:v>0.41935600000000001</c:v>
                </c:pt>
                <c:pt idx="448">
                  <c:v>0.42092200000000002</c:v>
                </c:pt>
                <c:pt idx="449">
                  <c:v>0.422543</c:v>
                </c:pt>
                <c:pt idx="450">
                  <c:v>0.42425600000000002</c:v>
                </c:pt>
                <c:pt idx="451">
                  <c:v>0.42596400000000001</c:v>
                </c:pt>
                <c:pt idx="452">
                  <c:v>0.42755100000000001</c:v>
                </c:pt>
                <c:pt idx="453">
                  <c:v>0.42898599999999998</c:v>
                </c:pt>
                <c:pt idx="454">
                  <c:v>0.43026399999999998</c:v>
                </c:pt>
                <c:pt idx="455">
                  <c:v>0.43135499999999999</c:v>
                </c:pt>
                <c:pt idx="456">
                  <c:v>0.43221199999999999</c:v>
                </c:pt>
                <c:pt idx="457">
                  <c:v>0.43277500000000002</c:v>
                </c:pt>
                <c:pt idx="458">
                  <c:v>0.43303199999999997</c:v>
                </c:pt>
                <c:pt idx="459">
                  <c:v>0.43314799999999998</c:v>
                </c:pt>
                <c:pt idx="460">
                  <c:v>0.43342900000000001</c:v>
                </c:pt>
                <c:pt idx="461">
                  <c:v>0.43407800000000002</c:v>
                </c:pt>
                <c:pt idx="462">
                  <c:v>0.43504599999999999</c:v>
                </c:pt>
                <c:pt idx="463">
                  <c:v>0.43621300000000002</c:v>
                </c:pt>
                <c:pt idx="464">
                  <c:v>0.43759399999999998</c:v>
                </c:pt>
                <c:pt idx="465">
                  <c:v>0.439253</c:v>
                </c:pt>
                <c:pt idx="466">
                  <c:v>0.44108999999999998</c:v>
                </c:pt>
                <c:pt idx="467">
                  <c:v>0.44286900000000001</c:v>
                </c:pt>
                <c:pt idx="468">
                  <c:v>0.44444099999999997</c:v>
                </c:pt>
                <c:pt idx="469">
                  <c:v>0.44582500000000003</c:v>
                </c:pt>
                <c:pt idx="470">
                  <c:v>0.44713700000000001</c:v>
                </c:pt>
                <c:pt idx="471">
                  <c:v>0.44851000000000002</c:v>
                </c:pt>
                <c:pt idx="472">
                  <c:v>0.45003900000000002</c:v>
                </c:pt>
                <c:pt idx="473">
                  <c:v>0.45173099999999999</c:v>
                </c:pt>
                <c:pt idx="474">
                  <c:v>0.453517</c:v>
                </c:pt>
                <c:pt idx="475">
                  <c:v>0.45529700000000001</c:v>
                </c:pt>
                <c:pt idx="476">
                  <c:v>0.45697399999999999</c:v>
                </c:pt>
                <c:pt idx="477">
                  <c:v>0.45848699999999998</c:v>
                </c:pt>
                <c:pt idx="478">
                  <c:v>0.459839</c:v>
                </c:pt>
                <c:pt idx="479">
                  <c:v>0.461092</c:v>
                </c:pt>
                <c:pt idx="480">
                  <c:v>0.46227600000000002</c:v>
                </c:pt>
                <c:pt idx="481">
                  <c:v>0.46334399999999998</c:v>
                </c:pt>
                <c:pt idx="482">
                  <c:v>0.46424100000000001</c:v>
                </c:pt>
                <c:pt idx="483">
                  <c:v>0.46504099999999998</c:v>
                </c:pt>
                <c:pt idx="484">
                  <c:v>0.46593899999999999</c:v>
                </c:pt>
                <c:pt idx="485">
                  <c:v>0.46707100000000001</c:v>
                </c:pt>
                <c:pt idx="486">
                  <c:v>0.46841100000000002</c:v>
                </c:pt>
                <c:pt idx="487">
                  <c:v>0.46986800000000001</c:v>
                </c:pt>
                <c:pt idx="488">
                  <c:v>0.47135100000000002</c:v>
                </c:pt>
                <c:pt idx="489">
                  <c:v>0.47270499999999999</c:v>
                </c:pt>
                <c:pt idx="490">
                  <c:v>0.47374100000000002</c:v>
                </c:pt>
                <c:pt idx="491">
                  <c:v>0.47442200000000001</c:v>
                </c:pt>
                <c:pt idx="492">
                  <c:v>0.474916</c:v>
                </c:pt>
                <c:pt idx="493">
                  <c:v>0.47545599999999999</c:v>
                </c:pt>
                <c:pt idx="494">
                  <c:v>0.47617599999999999</c:v>
                </c:pt>
                <c:pt idx="495">
                  <c:v>0.47706799999999999</c:v>
                </c:pt>
                <c:pt idx="496">
                  <c:v>0.47800999999999999</c:v>
                </c:pt>
                <c:pt idx="497">
                  <c:v>0.47886600000000001</c:v>
                </c:pt>
                <c:pt idx="498">
                  <c:v>0.47958499999999998</c:v>
                </c:pt>
                <c:pt idx="499">
                  <c:v>0.48020600000000002</c:v>
                </c:pt>
                <c:pt idx="500">
                  <c:v>0.480769</c:v>
                </c:pt>
                <c:pt idx="501">
                  <c:v>0.481242</c:v>
                </c:pt>
                <c:pt idx="502">
                  <c:v>0.48157</c:v>
                </c:pt>
                <c:pt idx="503">
                  <c:v>0.48177300000000001</c:v>
                </c:pt>
                <c:pt idx="504">
                  <c:v>0.481933</c:v>
                </c:pt>
                <c:pt idx="505">
                  <c:v>0.482095</c:v>
                </c:pt>
                <c:pt idx="506">
                  <c:v>0.482269</c:v>
                </c:pt>
                <c:pt idx="507">
                  <c:v>0.482518</c:v>
                </c:pt>
                <c:pt idx="508">
                  <c:v>0.48293000000000003</c:v>
                </c:pt>
                <c:pt idx="509">
                  <c:v>0.483516</c:v>
                </c:pt>
                <c:pt idx="510">
                  <c:v>0.484182</c:v>
                </c:pt>
                <c:pt idx="511">
                  <c:v>0.484823</c:v>
                </c:pt>
                <c:pt idx="512">
                  <c:v>0.48541400000000001</c:v>
                </c:pt>
                <c:pt idx="513">
                  <c:v>0.48608000000000001</c:v>
                </c:pt>
                <c:pt idx="514">
                  <c:v>0.487043</c:v>
                </c:pt>
                <c:pt idx="515">
                  <c:v>0.48843300000000001</c:v>
                </c:pt>
                <c:pt idx="516">
                  <c:v>0.49016700000000002</c:v>
                </c:pt>
                <c:pt idx="517">
                  <c:v>0.49202400000000002</c:v>
                </c:pt>
                <c:pt idx="518">
                  <c:v>0.49382199999999998</c:v>
                </c:pt>
                <c:pt idx="519">
                  <c:v>0.49547799999999997</c:v>
                </c:pt>
                <c:pt idx="520">
                  <c:v>0.49696200000000001</c:v>
                </c:pt>
                <c:pt idx="521">
                  <c:v>0.498276</c:v>
                </c:pt>
                <c:pt idx="522">
                  <c:v>0.4995</c:v>
                </c:pt>
                <c:pt idx="523">
                  <c:v>0.50076100000000001</c:v>
                </c:pt>
                <c:pt idx="524">
                  <c:v>0.50205500000000003</c:v>
                </c:pt>
                <c:pt idx="525">
                  <c:v>0.50319499999999995</c:v>
                </c:pt>
                <c:pt idx="526">
                  <c:v>0.50403600000000004</c:v>
                </c:pt>
                <c:pt idx="527">
                  <c:v>0.50465199999999999</c:v>
                </c:pt>
                <c:pt idx="528">
                  <c:v>0.50519999999999998</c:v>
                </c:pt>
                <c:pt idx="529">
                  <c:v>0.50571500000000003</c:v>
                </c:pt>
                <c:pt idx="530">
                  <c:v>0.50614099999999995</c:v>
                </c:pt>
                <c:pt idx="531">
                  <c:v>0.50644599999999995</c:v>
                </c:pt>
                <c:pt idx="532">
                  <c:v>0.50661400000000001</c:v>
                </c:pt>
                <c:pt idx="533">
                  <c:v>0.50661800000000001</c:v>
                </c:pt>
                <c:pt idx="534">
                  <c:v>0.50646800000000003</c:v>
                </c:pt>
                <c:pt idx="535">
                  <c:v>0.50626199999999999</c:v>
                </c:pt>
                <c:pt idx="536">
                  <c:v>0.50615200000000005</c:v>
                </c:pt>
                <c:pt idx="537">
                  <c:v>0.50624800000000003</c:v>
                </c:pt>
                <c:pt idx="538">
                  <c:v>0.50655399999999995</c:v>
                </c:pt>
                <c:pt idx="539">
                  <c:v>0.50702199999999997</c:v>
                </c:pt>
                <c:pt idx="540">
                  <c:v>0.50765099999999996</c:v>
                </c:pt>
                <c:pt idx="541">
                  <c:v>0.50847900000000001</c:v>
                </c:pt>
                <c:pt idx="542">
                  <c:v>0.50949199999999994</c:v>
                </c:pt>
                <c:pt idx="543">
                  <c:v>0.51060799999999995</c:v>
                </c:pt>
                <c:pt idx="544">
                  <c:v>0.511764</c:v>
                </c:pt>
                <c:pt idx="545">
                  <c:v>0.51295299999999999</c:v>
                </c:pt>
                <c:pt idx="546">
                  <c:v>0.51420699999999997</c:v>
                </c:pt>
                <c:pt idx="547">
                  <c:v>0.51554199999999994</c:v>
                </c:pt>
                <c:pt idx="548">
                  <c:v>0.51692099999999996</c:v>
                </c:pt>
                <c:pt idx="549">
                  <c:v>0.51827100000000004</c:v>
                </c:pt>
                <c:pt idx="550">
                  <c:v>0.51953700000000003</c:v>
                </c:pt>
                <c:pt idx="551">
                  <c:v>0.52070000000000005</c:v>
                </c:pt>
                <c:pt idx="552">
                  <c:v>0.52174699999999996</c:v>
                </c:pt>
                <c:pt idx="553">
                  <c:v>0.52268999999999999</c:v>
                </c:pt>
                <c:pt idx="554">
                  <c:v>0.52357399999999998</c:v>
                </c:pt>
                <c:pt idx="555">
                  <c:v>0.52440500000000001</c:v>
                </c:pt>
                <c:pt idx="556">
                  <c:v>0.525088</c:v>
                </c:pt>
                <c:pt idx="557">
                  <c:v>0.52548799999999996</c:v>
                </c:pt>
                <c:pt idx="558">
                  <c:v>0.52553000000000005</c:v>
                </c:pt>
                <c:pt idx="559">
                  <c:v>0.52521399999999996</c:v>
                </c:pt>
                <c:pt idx="560">
                  <c:v>0.52459699999999998</c:v>
                </c:pt>
                <c:pt idx="561">
                  <c:v>0.52382499999999999</c:v>
                </c:pt>
                <c:pt idx="562">
                  <c:v>0.52313600000000005</c:v>
                </c:pt>
                <c:pt idx="563">
                  <c:v>0.52275300000000002</c:v>
                </c:pt>
                <c:pt idx="564">
                  <c:v>0.52273400000000003</c:v>
                </c:pt>
                <c:pt idx="565">
                  <c:v>0.52296200000000004</c:v>
                </c:pt>
                <c:pt idx="566">
                  <c:v>0.52333300000000005</c:v>
                </c:pt>
                <c:pt idx="567">
                  <c:v>0.52391500000000002</c:v>
                </c:pt>
                <c:pt idx="568">
                  <c:v>0.52483199999999997</c:v>
                </c:pt>
                <c:pt idx="569">
                  <c:v>0.52601900000000001</c:v>
                </c:pt>
                <c:pt idx="570">
                  <c:v>0.527227</c:v>
                </c:pt>
                <c:pt idx="571">
                  <c:v>0.52826799999999996</c:v>
                </c:pt>
                <c:pt idx="572">
                  <c:v>0.52910500000000005</c:v>
                </c:pt>
                <c:pt idx="573">
                  <c:v>0.52971999999999997</c:v>
                </c:pt>
                <c:pt idx="574">
                  <c:v>0.53005000000000002</c:v>
                </c:pt>
                <c:pt idx="575">
                  <c:v>0.53014700000000003</c:v>
                </c:pt>
                <c:pt idx="576">
                  <c:v>0.53025699999999998</c:v>
                </c:pt>
                <c:pt idx="577">
                  <c:v>0.53059299999999998</c:v>
                </c:pt>
                <c:pt idx="578">
                  <c:v>0.53110800000000002</c:v>
                </c:pt>
                <c:pt idx="579">
                  <c:v>0.53158000000000005</c:v>
                </c:pt>
                <c:pt idx="580">
                  <c:v>0.53184299999999995</c:v>
                </c:pt>
                <c:pt idx="581">
                  <c:v>0.53184299999999995</c:v>
                </c:pt>
                <c:pt idx="582">
                  <c:v>0.53155699999999995</c:v>
                </c:pt>
                <c:pt idx="583">
                  <c:v>0.53100899999999995</c:v>
                </c:pt>
                <c:pt idx="584">
                  <c:v>0.53035600000000005</c:v>
                </c:pt>
                <c:pt idx="585">
                  <c:v>0.529837</c:v>
                </c:pt>
                <c:pt idx="586">
                  <c:v>0.52964100000000003</c:v>
                </c:pt>
                <c:pt idx="587">
                  <c:v>0.52981199999999995</c:v>
                </c:pt>
                <c:pt idx="588">
                  <c:v>0.53027999999999997</c:v>
                </c:pt>
                <c:pt idx="589">
                  <c:v>0.53096200000000005</c:v>
                </c:pt>
                <c:pt idx="590">
                  <c:v>0.53181</c:v>
                </c:pt>
                <c:pt idx="591">
                  <c:v>0.53273199999999998</c:v>
                </c:pt>
                <c:pt idx="592">
                  <c:v>0.53352599999999994</c:v>
                </c:pt>
                <c:pt idx="593">
                  <c:v>0.53398599999999996</c:v>
                </c:pt>
                <c:pt idx="594">
                  <c:v>0.53407899999999997</c:v>
                </c:pt>
                <c:pt idx="595">
                  <c:v>0.53396200000000005</c:v>
                </c:pt>
                <c:pt idx="596">
                  <c:v>0.53377200000000002</c:v>
                </c:pt>
                <c:pt idx="597">
                  <c:v>0.53348200000000001</c:v>
                </c:pt>
                <c:pt idx="598">
                  <c:v>0.53302400000000005</c:v>
                </c:pt>
                <c:pt idx="599">
                  <c:v>0.53252100000000002</c:v>
                </c:pt>
                <c:pt idx="600">
                  <c:v>0.53221200000000002</c:v>
                </c:pt>
                <c:pt idx="601">
                  <c:v>0.532161</c:v>
                </c:pt>
                <c:pt idx="602">
                  <c:v>0.53221600000000002</c:v>
                </c:pt>
                <c:pt idx="603">
                  <c:v>0.53222800000000003</c:v>
                </c:pt>
                <c:pt idx="604">
                  <c:v>0.53214799999999995</c:v>
                </c:pt>
                <c:pt idx="605">
                  <c:v>0.53194200000000003</c:v>
                </c:pt>
                <c:pt idx="606">
                  <c:v>0.53157299999999996</c:v>
                </c:pt>
                <c:pt idx="607">
                  <c:v>0.53108900000000003</c:v>
                </c:pt>
                <c:pt idx="608">
                  <c:v>0.53063800000000005</c:v>
                </c:pt>
                <c:pt idx="609">
                  <c:v>0.53037299999999998</c:v>
                </c:pt>
                <c:pt idx="610">
                  <c:v>0.53035200000000005</c:v>
                </c:pt>
                <c:pt idx="611">
                  <c:v>0.53047699999999998</c:v>
                </c:pt>
                <c:pt idx="612">
                  <c:v>0.53055399999999997</c:v>
                </c:pt>
                <c:pt idx="613">
                  <c:v>0.53043399999999996</c:v>
                </c:pt>
                <c:pt idx="614">
                  <c:v>0.53007700000000002</c:v>
                </c:pt>
                <c:pt idx="615">
                  <c:v>0.52950900000000001</c:v>
                </c:pt>
                <c:pt idx="616">
                  <c:v>0.52878899999999995</c:v>
                </c:pt>
                <c:pt idx="617">
                  <c:v>0.52801600000000004</c:v>
                </c:pt>
                <c:pt idx="618">
                  <c:v>0.52729199999999998</c:v>
                </c:pt>
                <c:pt idx="619">
                  <c:v>0.52663899999999997</c:v>
                </c:pt>
                <c:pt idx="620">
                  <c:v>0.52594600000000002</c:v>
                </c:pt>
                <c:pt idx="621">
                  <c:v>0.52506399999999998</c:v>
                </c:pt>
                <c:pt idx="622">
                  <c:v>0.52397700000000003</c:v>
                </c:pt>
                <c:pt idx="623">
                  <c:v>0.52282300000000004</c:v>
                </c:pt>
                <c:pt idx="624">
                  <c:v>0.52174200000000004</c:v>
                </c:pt>
                <c:pt idx="625">
                  <c:v>0.52075400000000005</c:v>
                </c:pt>
                <c:pt idx="626">
                  <c:v>0.51979299999999995</c:v>
                </c:pt>
                <c:pt idx="627">
                  <c:v>0.51879299999999995</c:v>
                </c:pt>
                <c:pt idx="628">
                  <c:v>0.51773599999999997</c:v>
                </c:pt>
                <c:pt idx="629">
                  <c:v>0.51667700000000005</c:v>
                </c:pt>
                <c:pt idx="630">
                  <c:v>0.51572099999999998</c:v>
                </c:pt>
                <c:pt idx="631">
                  <c:v>0.51493599999999995</c:v>
                </c:pt>
                <c:pt idx="632">
                  <c:v>0.51429100000000005</c:v>
                </c:pt>
                <c:pt idx="633">
                  <c:v>0.51368800000000003</c:v>
                </c:pt>
                <c:pt idx="634">
                  <c:v>0.51303500000000002</c:v>
                </c:pt>
                <c:pt idx="635">
                  <c:v>0.512297</c:v>
                </c:pt>
                <c:pt idx="636">
                  <c:v>0.51149100000000003</c:v>
                </c:pt>
                <c:pt idx="637">
                  <c:v>0.51067799999999997</c:v>
                </c:pt>
                <c:pt idx="638">
                  <c:v>0.50988999999999995</c:v>
                </c:pt>
                <c:pt idx="639">
                  <c:v>0.50910900000000003</c:v>
                </c:pt>
                <c:pt idx="640">
                  <c:v>0.50830900000000001</c:v>
                </c:pt>
                <c:pt idx="641">
                  <c:v>0.50750799999999996</c:v>
                </c:pt>
                <c:pt idx="642">
                  <c:v>0.50669399999999998</c:v>
                </c:pt>
                <c:pt idx="643">
                  <c:v>0.505741</c:v>
                </c:pt>
                <c:pt idx="644">
                  <c:v>0.50448499999999996</c:v>
                </c:pt>
                <c:pt idx="645">
                  <c:v>0.50288900000000003</c:v>
                </c:pt>
                <c:pt idx="646">
                  <c:v>0.50107999999999997</c:v>
                </c:pt>
                <c:pt idx="647">
                  <c:v>0.499247</c:v>
                </c:pt>
                <c:pt idx="648">
                  <c:v>0.497531</c:v>
                </c:pt>
                <c:pt idx="649">
                  <c:v>0.49598599999999998</c:v>
                </c:pt>
                <c:pt idx="650">
                  <c:v>0.49459500000000001</c:v>
                </c:pt>
                <c:pt idx="651">
                  <c:v>0.49335299999999999</c:v>
                </c:pt>
                <c:pt idx="652">
                  <c:v>0.49230600000000002</c:v>
                </c:pt>
                <c:pt idx="653">
                  <c:v>0.49148199999999997</c:v>
                </c:pt>
                <c:pt idx="654">
                  <c:v>0.49078699999999997</c:v>
                </c:pt>
                <c:pt idx="655">
                  <c:v>0.49004799999999998</c:v>
                </c:pt>
                <c:pt idx="656">
                  <c:v>0.48916799999999999</c:v>
                </c:pt>
                <c:pt idx="657">
                  <c:v>0.488209</c:v>
                </c:pt>
                <c:pt idx="658">
                  <c:v>0.48730200000000001</c:v>
                </c:pt>
                <c:pt idx="659">
                  <c:v>0.48649700000000001</c:v>
                </c:pt>
                <c:pt idx="660">
                  <c:v>0.48577100000000001</c:v>
                </c:pt>
                <c:pt idx="661">
                  <c:v>0.48512</c:v>
                </c:pt>
                <c:pt idx="662">
                  <c:v>0.484545</c:v>
                </c:pt>
                <c:pt idx="663">
                  <c:v>0.48396</c:v>
                </c:pt>
                <c:pt idx="664">
                  <c:v>0.48320299999999999</c:v>
                </c:pt>
                <c:pt idx="665">
                  <c:v>0.48217900000000002</c:v>
                </c:pt>
                <c:pt idx="666">
                  <c:v>0.48089500000000002</c:v>
                </c:pt>
                <c:pt idx="667">
                  <c:v>0.47939999999999999</c:v>
                </c:pt>
                <c:pt idx="668">
                  <c:v>0.47776800000000003</c:v>
                </c:pt>
                <c:pt idx="669">
                  <c:v>0.476132</c:v>
                </c:pt>
                <c:pt idx="670">
                  <c:v>0.474632</c:v>
                </c:pt>
                <c:pt idx="671">
                  <c:v>0.47331899999999999</c:v>
                </c:pt>
                <c:pt idx="672">
                  <c:v>0.47213300000000002</c:v>
                </c:pt>
                <c:pt idx="673">
                  <c:v>0.47094599999999998</c:v>
                </c:pt>
                <c:pt idx="674">
                  <c:v>0.46964499999999998</c:v>
                </c:pt>
                <c:pt idx="675">
                  <c:v>0.46820699999999998</c:v>
                </c:pt>
                <c:pt idx="676">
                  <c:v>0.46668799999999999</c:v>
                </c:pt>
                <c:pt idx="677">
                  <c:v>0.46510499999999999</c:v>
                </c:pt>
                <c:pt idx="678">
                  <c:v>0.463397</c:v>
                </c:pt>
                <c:pt idx="679">
                  <c:v>0.461507</c:v>
                </c:pt>
                <c:pt idx="680">
                  <c:v>0.45945000000000003</c:v>
                </c:pt>
                <c:pt idx="681">
                  <c:v>0.45729900000000001</c:v>
                </c:pt>
                <c:pt idx="682">
                  <c:v>0.45514700000000002</c:v>
                </c:pt>
                <c:pt idx="683">
                  <c:v>0.45310600000000001</c:v>
                </c:pt>
                <c:pt idx="684">
                  <c:v>0.45130100000000001</c:v>
                </c:pt>
                <c:pt idx="685">
                  <c:v>0.44983000000000001</c:v>
                </c:pt>
                <c:pt idx="686">
                  <c:v>0.44869599999999998</c:v>
                </c:pt>
                <c:pt idx="687">
                  <c:v>0.44776300000000002</c:v>
                </c:pt>
                <c:pt idx="688">
                  <c:v>0.44686799999999999</c:v>
                </c:pt>
                <c:pt idx="689">
                  <c:v>0.44594800000000001</c:v>
                </c:pt>
                <c:pt idx="690">
                  <c:v>0.44500299999999998</c:v>
                </c:pt>
                <c:pt idx="691">
                  <c:v>0.44402399999999997</c:v>
                </c:pt>
                <c:pt idx="692">
                  <c:v>0.44302599999999998</c:v>
                </c:pt>
                <c:pt idx="693">
                  <c:v>0.44208399999999998</c:v>
                </c:pt>
                <c:pt idx="694">
                  <c:v>0.44125199999999998</c:v>
                </c:pt>
                <c:pt idx="695">
                  <c:v>0.4405</c:v>
                </c:pt>
                <c:pt idx="696">
                  <c:v>0.43973600000000002</c:v>
                </c:pt>
                <c:pt idx="697">
                  <c:v>0.43883299999999997</c:v>
                </c:pt>
                <c:pt idx="698">
                  <c:v>0.43769000000000002</c:v>
                </c:pt>
                <c:pt idx="699">
                  <c:v>0.43632900000000002</c:v>
                </c:pt>
                <c:pt idx="700">
                  <c:v>0.43488599999999999</c:v>
                </c:pt>
                <c:pt idx="701">
                  <c:v>0.433452</c:v>
                </c:pt>
                <c:pt idx="702">
                  <c:v>0.43200100000000002</c:v>
                </c:pt>
                <c:pt idx="703">
                  <c:v>0.43045</c:v>
                </c:pt>
                <c:pt idx="704">
                  <c:v>0.42873899999999998</c:v>
                </c:pt>
                <c:pt idx="705">
                  <c:v>0.42687199999999997</c:v>
                </c:pt>
                <c:pt idx="706">
                  <c:v>0.424923</c:v>
                </c:pt>
                <c:pt idx="707">
                  <c:v>0.42299799999999999</c:v>
                </c:pt>
                <c:pt idx="708">
                  <c:v>0.42121399999999998</c:v>
                </c:pt>
                <c:pt idx="709">
                  <c:v>0.41969499999999998</c:v>
                </c:pt>
                <c:pt idx="710">
                  <c:v>0.41848299999999999</c:v>
                </c:pt>
                <c:pt idx="711">
                  <c:v>0.41744100000000001</c:v>
                </c:pt>
                <c:pt idx="712">
                  <c:v>0.41631800000000002</c:v>
                </c:pt>
                <c:pt idx="713">
                  <c:v>0.41492600000000002</c:v>
                </c:pt>
                <c:pt idx="714">
                  <c:v>0.41320899999999999</c:v>
                </c:pt>
                <c:pt idx="715">
                  <c:v>0.411219</c:v>
                </c:pt>
                <c:pt idx="716">
                  <c:v>0.40911700000000001</c:v>
                </c:pt>
                <c:pt idx="717">
                  <c:v>0.407109</c:v>
                </c:pt>
                <c:pt idx="718">
                  <c:v>0.405304</c:v>
                </c:pt>
                <c:pt idx="719">
                  <c:v>0.40365699999999999</c:v>
                </c:pt>
                <c:pt idx="720">
                  <c:v>0.40205099999999999</c:v>
                </c:pt>
                <c:pt idx="721">
                  <c:v>0.40040700000000001</c:v>
                </c:pt>
                <c:pt idx="722">
                  <c:v>0.39872600000000002</c:v>
                </c:pt>
                <c:pt idx="723">
                  <c:v>0.39704400000000001</c:v>
                </c:pt>
                <c:pt idx="724">
                  <c:v>0.39536900000000003</c:v>
                </c:pt>
                <c:pt idx="725">
                  <c:v>0.39365</c:v>
                </c:pt>
                <c:pt idx="726">
                  <c:v>0.39181500000000002</c:v>
                </c:pt>
                <c:pt idx="727">
                  <c:v>0.38981300000000002</c:v>
                </c:pt>
                <c:pt idx="728">
                  <c:v>0.387658</c:v>
                </c:pt>
                <c:pt idx="729">
                  <c:v>0.38544</c:v>
                </c:pt>
                <c:pt idx="730">
                  <c:v>0.38325300000000001</c:v>
                </c:pt>
                <c:pt idx="731">
                  <c:v>0.38113000000000002</c:v>
                </c:pt>
                <c:pt idx="732">
                  <c:v>0.37906800000000002</c:v>
                </c:pt>
                <c:pt idx="733">
                  <c:v>0.37708000000000003</c:v>
                </c:pt>
                <c:pt idx="734">
                  <c:v>0.37513999999999997</c:v>
                </c:pt>
                <c:pt idx="735">
                  <c:v>0.37316100000000002</c:v>
                </c:pt>
                <c:pt idx="736">
                  <c:v>0.371083</c:v>
                </c:pt>
                <c:pt idx="737">
                  <c:v>0.36892000000000003</c:v>
                </c:pt>
                <c:pt idx="738">
                  <c:v>0.36671599999999999</c:v>
                </c:pt>
                <c:pt idx="739">
                  <c:v>0.36455100000000001</c:v>
                </c:pt>
                <c:pt idx="740">
                  <c:v>0.36253999999999997</c:v>
                </c:pt>
                <c:pt idx="741">
                  <c:v>0.36073899999999998</c:v>
                </c:pt>
                <c:pt idx="742">
                  <c:v>0.35908400000000001</c:v>
                </c:pt>
                <c:pt idx="743">
                  <c:v>0.35748999999999997</c:v>
                </c:pt>
                <c:pt idx="744">
                  <c:v>0.35596800000000001</c:v>
                </c:pt>
                <c:pt idx="745">
                  <c:v>0.35459400000000002</c:v>
                </c:pt>
                <c:pt idx="746">
                  <c:v>0.35337299999999999</c:v>
                </c:pt>
                <c:pt idx="747">
                  <c:v>0.35216199999999998</c:v>
                </c:pt>
                <c:pt idx="748">
                  <c:v>0.35074699999999998</c:v>
                </c:pt>
                <c:pt idx="749">
                  <c:v>0.34902699999999998</c:v>
                </c:pt>
                <c:pt idx="750">
                  <c:v>0.34709400000000001</c:v>
                </c:pt>
                <c:pt idx="751">
                  <c:v>0.34512300000000001</c:v>
                </c:pt>
                <c:pt idx="752">
                  <c:v>0.34321600000000002</c:v>
                </c:pt>
                <c:pt idx="753">
                  <c:v>0.341339</c:v>
                </c:pt>
                <c:pt idx="754">
                  <c:v>0.33936699999999997</c:v>
                </c:pt>
                <c:pt idx="755">
                  <c:v>0.33718700000000001</c:v>
                </c:pt>
                <c:pt idx="756">
                  <c:v>0.33479100000000001</c:v>
                </c:pt>
                <c:pt idx="757">
                  <c:v>0.33227099999999998</c:v>
                </c:pt>
                <c:pt idx="758">
                  <c:v>0.32975100000000002</c:v>
                </c:pt>
                <c:pt idx="759">
                  <c:v>0.32735599999999998</c:v>
                </c:pt>
                <c:pt idx="760">
                  <c:v>0.32517400000000002</c:v>
                </c:pt>
                <c:pt idx="761">
                  <c:v>0.323212</c:v>
                </c:pt>
                <c:pt idx="762">
                  <c:v>0.32142199999999999</c:v>
                </c:pt>
                <c:pt idx="763">
                  <c:v>0.31977499999999998</c:v>
                </c:pt>
                <c:pt idx="764">
                  <c:v>0.31830199999999997</c:v>
                </c:pt>
                <c:pt idx="765">
                  <c:v>0.31705299999999997</c:v>
                </c:pt>
                <c:pt idx="766">
                  <c:v>0.31600699999999998</c:v>
                </c:pt>
                <c:pt idx="767">
                  <c:v>0.31505699999999998</c:v>
                </c:pt>
                <c:pt idx="768">
                  <c:v>0.31409199999999998</c:v>
                </c:pt>
                <c:pt idx="769">
                  <c:v>0.313056</c:v>
                </c:pt>
                <c:pt idx="770">
                  <c:v>0.311888</c:v>
                </c:pt>
                <c:pt idx="771">
                  <c:v>0.31048599999999998</c:v>
                </c:pt>
                <c:pt idx="772">
                  <c:v>0.30878499999999998</c:v>
                </c:pt>
                <c:pt idx="773">
                  <c:v>0.30683100000000002</c:v>
                </c:pt>
                <c:pt idx="774">
                  <c:v>0.30473</c:v>
                </c:pt>
                <c:pt idx="775">
                  <c:v>0.30257699999999998</c:v>
                </c:pt>
                <c:pt idx="776">
                  <c:v>0.30043399999999998</c:v>
                </c:pt>
                <c:pt idx="777">
                  <c:v>0.29830400000000001</c:v>
                </c:pt>
                <c:pt idx="778">
                  <c:v>0.29613899999999999</c:v>
                </c:pt>
                <c:pt idx="779">
                  <c:v>0.29391</c:v>
                </c:pt>
                <c:pt idx="780">
                  <c:v>0.291659</c:v>
                </c:pt>
                <c:pt idx="781">
                  <c:v>0.28945599999999999</c:v>
                </c:pt>
                <c:pt idx="782">
                  <c:v>0.28733599999999998</c:v>
                </c:pt>
                <c:pt idx="783">
                  <c:v>0.28531000000000001</c:v>
                </c:pt>
                <c:pt idx="784">
                  <c:v>0.28338600000000003</c:v>
                </c:pt>
                <c:pt idx="785">
                  <c:v>0.28153499999999998</c:v>
                </c:pt>
                <c:pt idx="786">
                  <c:v>0.27963500000000002</c:v>
                </c:pt>
                <c:pt idx="787">
                  <c:v>0.27757799999999999</c:v>
                </c:pt>
                <c:pt idx="788">
                  <c:v>0.27539799999999998</c:v>
                </c:pt>
                <c:pt idx="789">
                  <c:v>0.2732</c:v>
                </c:pt>
                <c:pt idx="790">
                  <c:v>0.27097900000000003</c:v>
                </c:pt>
                <c:pt idx="791">
                  <c:v>0.268652</c:v>
                </c:pt>
                <c:pt idx="792">
                  <c:v>0.26624999999999999</c:v>
                </c:pt>
                <c:pt idx="793">
                  <c:v>0.26392100000000002</c:v>
                </c:pt>
                <c:pt idx="794">
                  <c:v>0.26174900000000001</c:v>
                </c:pt>
                <c:pt idx="795">
                  <c:v>0.25966400000000001</c:v>
                </c:pt>
                <c:pt idx="796">
                  <c:v>0.25752000000000003</c:v>
                </c:pt>
                <c:pt idx="797">
                  <c:v>0.25525300000000001</c:v>
                </c:pt>
                <c:pt idx="798">
                  <c:v>0.252971</c:v>
                </c:pt>
                <c:pt idx="799">
                  <c:v>0.25087399999999999</c:v>
                </c:pt>
                <c:pt idx="800">
                  <c:v>0.24906900000000001</c:v>
                </c:pt>
                <c:pt idx="801">
                  <c:v>0.24752099999999999</c:v>
                </c:pt>
                <c:pt idx="802">
                  <c:v>0.24618899999999999</c:v>
                </c:pt>
                <c:pt idx="803">
                  <c:v>0.245083</c:v>
                </c:pt>
                <c:pt idx="804">
                  <c:v>0.24415600000000001</c:v>
                </c:pt>
                <c:pt idx="805">
                  <c:v>0.243258</c:v>
                </c:pt>
                <c:pt idx="806">
                  <c:v>0.24224599999999999</c:v>
                </c:pt>
                <c:pt idx="807">
                  <c:v>0.241091</c:v>
                </c:pt>
                <c:pt idx="808">
                  <c:v>0.239814</c:v>
                </c:pt>
                <c:pt idx="809">
                  <c:v>0.238371</c:v>
                </c:pt>
                <c:pt idx="810">
                  <c:v>0.23669699999999999</c:v>
                </c:pt>
                <c:pt idx="811">
                  <c:v>0.234842</c:v>
                </c:pt>
                <c:pt idx="812">
                  <c:v>0.232961</c:v>
                </c:pt>
                <c:pt idx="813">
                  <c:v>0.23117699999999999</c:v>
                </c:pt>
                <c:pt idx="814">
                  <c:v>0.22950799999999999</c:v>
                </c:pt>
                <c:pt idx="815">
                  <c:v>0.22791800000000001</c:v>
                </c:pt>
                <c:pt idx="816">
                  <c:v>0.226351</c:v>
                </c:pt>
                <c:pt idx="817">
                  <c:v>0.224715</c:v>
                </c:pt>
                <c:pt idx="818">
                  <c:v>0.222911</c:v>
                </c:pt>
                <c:pt idx="819">
                  <c:v>0.220888</c:v>
                </c:pt>
                <c:pt idx="820">
                  <c:v>0.21868199999999999</c:v>
                </c:pt>
                <c:pt idx="821">
                  <c:v>0.21640300000000001</c:v>
                </c:pt>
                <c:pt idx="822">
                  <c:v>0.214171</c:v>
                </c:pt>
                <c:pt idx="823">
                  <c:v>0.21204999999999999</c:v>
                </c:pt>
                <c:pt idx="824">
                  <c:v>0.210038</c:v>
                </c:pt>
                <c:pt idx="825">
                  <c:v>0.208125</c:v>
                </c:pt>
                <c:pt idx="826">
                  <c:v>0.20632700000000001</c:v>
                </c:pt>
                <c:pt idx="827">
                  <c:v>0.20468700000000001</c:v>
                </c:pt>
                <c:pt idx="828">
                  <c:v>0.203241</c:v>
                </c:pt>
                <c:pt idx="829">
                  <c:v>0.20197499999999999</c:v>
                </c:pt>
                <c:pt idx="830">
                  <c:v>0.20080700000000001</c:v>
                </c:pt>
                <c:pt idx="831">
                  <c:v>0.19963</c:v>
                </c:pt>
                <c:pt idx="832">
                  <c:v>0.19837099999999999</c:v>
                </c:pt>
                <c:pt idx="833">
                  <c:v>0.196991</c:v>
                </c:pt>
                <c:pt idx="834">
                  <c:v>0.195436</c:v>
                </c:pt>
                <c:pt idx="835">
                  <c:v>0.193659</c:v>
                </c:pt>
                <c:pt idx="836">
                  <c:v>0.191717</c:v>
                </c:pt>
                <c:pt idx="837">
                  <c:v>0.18975400000000001</c:v>
                </c:pt>
                <c:pt idx="838">
                  <c:v>0.187864</c:v>
                </c:pt>
                <c:pt idx="839">
                  <c:v>0.18601500000000001</c:v>
                </c:pt>
                <c:pt idx="840">
                  <c:v>0.18412700000000001</c:v>
                </c:pt>
                <c:pt idx="841">
                  <c:v>0.182168</c:v>
                </c:pt>
                <c:pt idx="842">
                  <c:v>0.18012900000000001</c:v>
                </c:pt>
                <c:pt idx="843">
                  <c:v>0.178008</c:v>
                </c:pt>
                <c:pt idx="844">
                  <c:v>0.17582800000000001</c:v>
                </c:pt>
                <c:pt idx="845">
                  <c:v>0.173654</c:v>
                </c:pt>
                <c:pt idx="846">
                  <c:v>0.17156399999999999</c:v>
                </c:pt>
                <c:pt idx="847">
                  <c:v>0.16961000000000001</c:v>
                </c:pt>
                <c:pt idx="848">
                  <c:v>0.16778599999999999</c:v>
                </c:pt>
                <c:pt idx="849">
                  <c:v>0.166073</c:v>
                </c:pt>
                <c:pt idx="850">
                  <c:v>0.164519</c:v>
                </c:pt>
                <c:pt idx="851">
                  <c:v>0.16320999999999999</c:v>
                </c:pt>
                <c:pt idx="852">
                  <c:v>0.162157</c:v>
                </c:pt>
                <c:pt idx="853">
                  <c:v>0.16126799999999999</c:v>
                </c:pt>
                <c:pt idx="854">
                  <c:v>0.16045100000000001</c:v>
                </c:pt>
                <c:pt idx="855">
                  <c:v>0.15965299999999999</c:v>
                </c:pt>
                <c:pt idx="856">
                  <c:v>0.15879799999999999</c:v>
                </c:pt>
                <c:pt idx="857">
                  <c:v>0.15776399999999999</c:v>
                </c:pt>
                <c:pt idx="858">
                  <c:v>0.15648699999999999</c:v>
                </c:pt>
                <c:pt idx="859">
                  <c:v>0.15508</c:v>
                </c:pt>
                <c:pt idx="860">
                  <c:v>0.15376699999999999</c:v>
                </c:pt>
                <c:pt idx="861">
                  <c:v>0.15269199999999999</c:v>
                </c:pt>
                <c:pt idx="862">
                  <c:v>0.151834</c:v>
                </c:pt>
                <c:pt idx="863">
                  <c:v>0.151083</c:v>
                </c:pt>
                <c:pt idx="864">
                  <c:v>0.15032799999999999</c:v>
                </c:pt>
                <c:pt idx="865">
                  <c:v>0.14945600000000001</c:v>
                </c:pt>
                <c:pt idx="866">
                  <c:v>0.14838000000000001</c:v>
                </c:pt>
                <c:pt idx="867">
                  <c:v>0.147119</c:v>
                </c:pt>
                <c:pt idx="868">
                  <c:v>0.14580299999999999</c:v>
                </c:pt>
                <c:pt idx="869">
                  <c:v>0.144567</c:v>
                </c:pt>
                <c:pt idx="870">
                  <c:v>0.143429</c:v>
                </c:pt>
                <c:pt idx="871">
                  <c:v>0.142317</c:v>
                </c:pt>
                <c:pt idx="872">
                  <c:v>0.14117199999999999</c:v>
                </c:pt>
                <c:pt idx="873">
                  <c:v>0.14000299999999999</c:v>
                </c:pt>
                <c:pt idx="874">
                  <c:v>0.13883699999999999</c:v>
                </c:pt>
                <c:pt idx="875">
                  <c:v>0.137682</c:v>
                </c:pt>
                <c:pt idx="876">
                  <c:v>0.136577</c:v>
                </c:pt>
                <c:pt idx="877">
                  <c:v>0.13558700000000001</c:v>
                </c:pt>
                <c:pt idx="878">
                  <c:v>0.134682</c:v>
                </c:pt>
                <c:pt idx="879">
                  <c:v>0.13367200000000001</c:v>
                </c:pt>
                <c:pt idx="880">
                  <c:v>0.132353</c:v>
                </c:pt>
                <c:pt idx="881">
                  <c:v>0.13070899999999999</c:v>
                </c:pt>
                <c:pt idx="882">
                  <c:v>0.128913</c:v>
                </c:pt>
                <c:pt idx="883">
                  <c:v>0.12714800000000001</c:v>
                </c:pt>
                <c:pt idx="884">
                  <c:v>0.125495</c:v>
                </c:pt>
                <c:pt idx="885">
                  <c:v>0.12396</c:v>
                </c:pt>
                <c:pt idx="886">
                  <c:v>0.122504</c:v>
                </c:pt>
                <c:pt idx="887">
                  <c:v>0.12102300000000001</c:v>
                </c:pt>
                <c:pt idx="888">
                  <c:v>0.11940000000000001</c:v>
                </c:pt>
                <c:pt idx="889">
                  <c:v>0.117632</c:v>
                </c:pt>
                <c:pt idx="890">
                  <c:v>0.115853</c:v>
                </c:pt>
                <c:pt idx="891">
                  <c:v>0.114208</c:v>
                </c:pt>
                <c:pt idx="892">
                  <c:v>0.112732</c:v>
                </c:pt>
                <c:pt idx="893">
                  <c:v>0.11133999999999999</c:v>
                </c:pt>
                <c:pt idx="894">
                  <c:v>0.109943</c:v>
                </c:pt>
                <c:pt idx="895">
                  <c:v>0.108581</c:v>
                </c:pt>
                <c:pt idx="896">
                  <c:v>0.107381</c:v>
                </c:pt>
                <c:pt idx="897">
                  <c:v>0.106354</c:v>
                </c:pt>
                <c:pt idx="898">
                  <c:v>0.105336</c:v>
                </c:pt>
                <c:pt idx="899">
                  <c:v>0.104154</c:v>
                </c:pt>
                <c:pt idx="900">
                  <c:v>0.10276399999999999</c:v>
                </c:pt>
                <c:pt idx="901">
                  <c:v>0.101188</c:v>
                </c:pt>
                <c:pt idx="902">
                  <c:v>9.9450999999999998E-2</c:v>
                </c:pt>
                <c:pt idx="903">
                  <c:v>9.7633999999999999E-2</c:v>
                </c:pt>
                <c:pt idx="904">
                  <c:v>9.5885999999999999E-2</c:v>
                </c:pt>
                <c:pt idx="905">
                  <c:v>9.4323000000000004E-2</c:v>
                </c:pt>
                <c:pt idx="906">
                  <c:v>9.2981999999999995E-2</c:v>
                </c:pt>
                <c:pt idx="907">
                  <c:v>9.1886999999999996E-2</c:v>
                </c:pt>
                <c:pt idx="908">
                  <c:v>9.1082999999999997E-2</c:v>
                </c:pt>
                <c:pt idx="909">
                  <c:v>9.0521000000000004E-2</c:v>
                </c:pt>
                <c:pt idx="910">
                  <c:v>8.9966000000000004E-2</c:v>
                </c:pt>
                <c:pt idx="911">
                  <c:v>8.9139999999999997E-2</c:v>
                </c:pt>
                <c:pt idx="912">
                  <c:v>8.7991E-2</c:v>
                </c:pt>
                <c:pt idx="913">
                  <c:v>8.6722999999999995E-2</c:v>
                </c:pt>
                <c:pt idx="914">
                  <c:v>8.5528000000000007E-2</c:v>
                </c:pt>
                <c:pt idx="915">
                  <c:v>8.4378999999999996E-2</c:v>
                </c:pt>
                <c:pt idx="916">
                  <c:v>8.3155999999999994E-2</c:v>
                </c:pt>
                <c:pt idx="917">
                  <c:v>8.1878999999999993E-2</c:v>
                </c:pt>
                <c:pt idx="918">
                  <c:v>8.0727999999999994E-2</c:v>
                </c:pt>
                <c:pt idx="919">
                  <c:v>7.9834000000000002E-2</c:v>
                </c:pt>
                <c:pt idx="920">
                  <c:v>7.9107999999999998E-2</c:v>
                </c:pt>
                <c:pt idx="921">
                  <c:v>7.8301999999999997E-2</c:v>
                </c:pt>
                <c:pt idx="922">
                  <c:v>7.7230999999999994E-2</c:v>
                </c:pt>
                <c:pt idx="923">
                  <c:v>7.5892000000000001E-2</c:v>
                </c:pt>
                <c:pt idx="924">
                  <c:v>7.4385000000000007E-2</c:v>
                </c:pt>
                <c:pt idx="925">
                  <c:v>7.2788000000000005E-2</c:v>
                </c:pt>
                <c:pt idx="926">
                  <c:v>7.1147000000000002E-2</c:v>
                </c:pt>
                <c:pt idx="927">
                  <c:v>6.9518999999999997E-2</c:v>
                </c:pt>
                <c:pt idx="928">
                  <c:v>6.7943000000000003E-2</c:v>
                </c:pt>
                <c:pt idx="929">
                  <c:v>6.6434000000000007E-2</c:v>
                </c:pt>
                <c:pt idx="930">
                  <c:v>6.5029000000000003E-2</c:v>
                </c:pt>
                <c:pt idx="931">
                  <c:v>6.3766000000000003E-2</c:v>
                </c:pt>
                <c:pt idx="932">
                  <c:v>6.2597E-2</c:v>
                </c:pt>
                <c:pt idx="933">
                  <c:v>6.1360999999999999E-2</c:v>
                </c:pt>
                <c:pt idx="934">
                  <c:v>5.9901000000000003E-2</c:v>
                </c:pt>
                <c:pt idx="935">
                  <c:v>5.8206000000000001E-2</c:v>
                </c:pt>
                <c:pt idx="936">
                  <c:v>5.6411999999999997E-2</c:v>
                </c:pt>
                <c:pt idx="937">
                  <c:v>5.4647000000000001E-2</c:v>
                </c:pt>
                <c:pt idx="938">
                  <c:v>5.2909999999999999E-2</c:v>
                </c:pt>
                <c:pt idx="939">
                  <c:v>5.1138999999999997E-2</c:v>
                </c:pt>
                <c:pt idx="940">
                  <c:v>4.9360000000000001E-2</c:v>
                </c:pt>
                <c:pt idx="941">
                  <c:v>4.768E-2</c:v>
                </c:pt>
                <c:pt idx="942">
                  <c:v>4.6169000000000002E-2</c:v>
                </c:pt>
                <c:pt idx="943">
                  <c:v>4.4821E-2</c:v>
                </c:pt>
                <c:pt idx="944">
                  <c:v>4.3612999999999999E-2</c:v>
                </c:pt>
                <c:pt idx="945">
                  <c:v>4.2522999999999998E-2</c:v>
                </c:pt>
                <c:pt idx="946">
                  <c:v>4.1489999999999999E-2</c:v>
                </c:pt>
                <c:pt idx="947">
                  <c:v>4.0404000000000002E-2</c:v>
                </c:pt>
                <c:pt idx="948">
                  <c:v>3.916E-2</c:v>
                </c:pt>
                <c:pt idx="949">
                  <c:v>3.7727999999999998E-2</c:v>
                </c:pt>
                <c:pt idx="950">
                  <c:v>3.6191000000000001E-2</c:v>
                </c:pt>
                <c:pt idx="951">
                  <c:v>3.4692000000000001E-2</c:v>
                </c:pt>
                <c:pt idx="952">
                  <c:v>3.3367000000000001E-2</c:v>
                </c:pt>
                <c:pt idx="953">
                  <c:v>3.2294999999999997E-2</c:v>
                </c:pt>
                <c:pt idx="954">
                  <c:v>3.1462999999999998E-2</c:v>
                </c:pt>
                <c:pt idx="955">
                  <c:v>3.0754E-2</c:v>
                </c:pt>
                <c:pt idx="956">
                  <c:v>3.0013000000000001E-2</c:v>
                </c:pt>
                <c:pt idx="957">
                  <c:v>2.9170000000000001E-2</c:v>
                </c:pt>
                <c:pt idx="958">
                  <c:v>2.8296999999999999E-2</c:v>
                </c:pt>
                <c:pt idx="959">
                  <c:v>2.7539999999999999E-2</c:v>
                </c:pt>
                <c:pt idx="960">
                  <c:v>2.7008000000000001E-2</c:v>
                </c:pt>
                <c:pt idx="961">
                  <c:v>2.6674E-2</c:v>
                </c:pt>
                <c:pt idx="962">
                  <c:v>2.6377000000000001E-2</c:v>
                </c:pt>
                <c:pt idx="963">
                  <c:v>2.5953E-2</c:v>
                </c:pt>
                <c:pt idx="964">
                  <c:v>2.5371999999999999E-2</c:v>
                </c:pt>
                <c:pt idx="965">
                  <c:v>2.4731E-2</c:v>
                </c:pt>
                <c:pt idx="966">
                  <c:v>2.4145E-2</c:v>
                </c:pt>
                <c:pt idx="967">
                  <c:v>2.3667000000000001E-2</c:v>
                </c:pt>
                <c:pt idx="968">
                  <c:v>2.3255000000000001E-2</c:v>
                </c:pt>
                <c:pt idx="969">
                  <c:v>2.2796E-2</c:v>
                </c:pt>
                <c:pt idx="970">
                  <c:v>2.2192E-2</c:v>
                </c:pt>
                <c:pt idx="971">
                  <c:v>2.1441000000000002E-2</c:v>
                </c:pt>
                <c:pt idx="972">
                  <c:v>2.0596E-2</c:v>
                </c:pt>
                <c:pt idx="973">
                  <c:v>1.967E-2</c:v>
                </c:pt>
                <c:pt idx="974">
                  <c:v>1.8651000000000001E-2</c:v>
                </c:pt>
                <c:pt idx="975">
                  <c:v>1.7562000000000001E-2</c:v>
                </c:pt>
                <c:pt idx="976">
                  <c:v>1.6448000000000001E-2</c:v>
                </c:pt>
                <c:pt idx="977">
                  <c:v>1.529E-2</c:v>
                </c:pt>
                <c:pt idx="978">
                  <c:v>1.4005E-2</c:v>
                </c:pt>
                <c:pt idx="979">
                  <c:v>1.2560999999999999E-2</c:v>
                </c:pt>
                <c:pt idx="980">
                  <c:v>1.1065999999999999E-2</c:v>
                </c:pt>
                <c:pt idx="981">
                  <c:v>9.7249999999999993E-3</c:v>
                </c:pt>
                <c:pt idx="982">
                  <c:v>8.7039999999999999E-3</c:v>
                </c:pt>
                <c:pt idx="983">
                  <c:v>8.0499999999999999E-3</c:v>
                </c:pt>
                <c:pt idx="984">
                  <c:v>7.6810000000000003E-3</c:v>
                </c:pt>
                <c:pt idx="985">
                  <c:v>7.4050000000000001E-3</c:v>
                </c:pt>
                <c:pt idx="986">
                  <c:v>6.9829999999999996E-3</c:v>
                </c:pt>
                <c:pt idx="987">
                  <c:v>6.2620000000000002E-3</c:v>
                </c:pt>
                <c:pt idx="988">
                  <c:v>5.2839999999999996E-3</c:v>
                </c:pt>
                <c:pt idx="989">
                  <c:v>4.2560000000000002E-3</c:v>
                </c:pt>
                <c:pt idx="990">
                  <c:v>3.4290000000000002E-3</c:v>
                </c:pt>
                <c:pt idx="991">
                  <c:v>2.957E-3</c:v>
                </c:pt>
                <c:pt idx="992">
                  <c:v>2.8189999999999999E-3</c:v>
                </c:pt>
                <c:pt idx="993">
                  <c:v>2.8939999999999999E-3</c:v>
                </c:pt>
                <c:pt idx="994">
                  <c:v>3.0279999999999999E-3</c:v>
                </c:pt>
                <c:pt idx="995">
                  <c:v>3.2450000000000001E-3</c:v>
                </c:pt>
                <c:pt idx="996">
                  <c:v>3.4580000000000001E-3</c:v>
                </c:pt>
                <c:pt idx="997">
                  <c:v>3.5890000000000002E-3</c:v>
                </c:pt>
                <c:pt idx="998">
                  <c:v>3.6900000000000001E-3</c:v>
                </c:pt>
                <c:pt idx="999">
                  <c:v>3.8270000000000001E-3</c:v>
                </c:pt>
                <c:pt idx="1000">
                  <c:v>4.0419999999999996E-3</c:v>
                </c:pt>
                <c:pt idx="1001">
                  <c:v>4.3E-3</c:v>
                </c:pt>
                <c:pt idx="1002">
                  <c:v>4.5620000000000001E-3</c:v>
                </c:pt>
                <c:pt idx="1003">
                  <c:v>4.9090000000000002E-3</c:v>
                </c:pt>
                <c:pt idx="1004">
                  <c:v>5.4250000000000001E-3</c:v>
                </c:pt>
                <c:pt idx="1005">
                  <c:v>6.0939999999999996E-3</c:v>
                </c:pt>
                <c:pt idx="1006">
                  <c:v>6.8490000000000001E-3</c:v>
                </c:pt>
                <c:pt idx="1007">
                  <c:v>7.6369999999999997E-3</c:v>
                </c:pt>
                <c:pt idx="1008">
                  <c:v>8.3700000000000007E-3</c:v>
                </c:pt>
                <c:pt idx="1009">
                  <c:v>8.9149999999999993E-3</c:v>
                </c:pt>
                <c:pt idx="1010">
                  <c:v>9.2060000000000006E-3</c:v>
                </c:pt>
                <c:pt idx="1011">
                  <c:v>9.3609999999999995E-3</c:v>
                </c:pt>
                <c:pt idx="1012">
                  <c:v>9.6159999999999995E-3</c:v>
                </c:pt>
                <c:pt idx="1013">
                  <c:v>1.0187999999999999E-2</c:v>
                </c:pt>
                <c:pt idx="1014">
                  <c:v>1.1161000000000001E-2</c:v>
                </c:pt>
                <c:pt idx="1015">
                  <c:v>1.244E-2</c:v>
                </c:pt>
                <c:pt idx="1016">
                  <c:v>1.3838E-2</c:v>
                </c:pt>
                <c:pt idx="1017">
                  <c:v>1.5247999999999999E-2</c:v>
                </c:pt>
                <c:pt idx="1018">
                  <c:v>1.6705999999999999E-2</c:v>
                </c:pt>
                <c:pt idx="1019">
                  <c:v>1.8270999999999999E-2</c:v>
                </c:pt>
                <c:pt idx="1020">
                  <c:v>1.9983000000000001E-2</c:v>
                </c:pt>
                <c:pt idx="1021">
                  <c:v>2.1921E-2</c:v>
                </c:pt>
                <c:pt idx="1022">
                  <c:v>2.4183E-2</c:v>
                </c:pt>
                <c:pt idx="1023">
                  <c:v>2.6745000000000001E-2</c:v>
                </c:pt>
                <c:pt idx="1024">
                  <c:v>2.9437000000000001E-2</c:v>
                </c:pt>
                <c:pt idx="1025">
                  <c:v>3.2100999999999998E-2</c:v>
                </c:pt>
                <c:pt idx="1026">
                  <c:v>3.4721000000000002E-2</c:v>
                </c:pt>
                <c:pt idx="1027">
                  <c:v>3.7385000000000002E-2</c:v>
                </c:pt>
                <c:pt idx="1028">
                  <c:v>4.0148999999999997E-2</c:v>
                </c:pt>
                <c:pt idx="1029">
                  <c:v>4.2963000000000001E-2</c:v>
                </c:pt>
                <c:pt idx="1030">
                  <c:v>4.5758E-2</c:v>
                </c:pt>
                <c:pt idx="1031">
                  <c:v>4.8534000000000001E-2</c:v>
                </c:pt>
                <c:pt idx="1032">
                  <c:v>5.1319999999999998E-2</c:v>
                </c:pt>
                <c:pt idx="1033">
                  <c:v>5.4108999999999997E-2</c:v>
                </c:pt>
                <c:pt idx="1034">
                  <c:v>5.6890000000000003E-2</c:v>
                </c:pt>
                <c:pt idx="1035">
                  <c:v>5.9699000000000002E-2</c:v>
                </c:pt>
                <c:pt idx="1036">
                  <c:v>6.2586000000000003E-2</c:v>
                </c:pt>
                <c:pt idx="1037">
                  <c:v>6.5563999999999997E-2</c:v>
                </c:pt>
                <c:pt idx="1038">
                  <c:v>6.8583000000000005E-2</c:v>
                </c:pt>
                <c:pt idx="1039">
                  <c:v>7.1558999999999998E-2</c:v>
                </c:pt>
                <c:pt idx="1040">
                  <c:v>7.4435000000000001E-2</c:v>
                </c:pt>
                <c:pt idx="1041">
                  <c:v>7.7204999999999996E-2</c:v>
                </c:pt>
                <c:pt idx="1042">
                  <c:v>7.9871999999999999E-2</c:v>
                </c:pt>
                <c:pt idx="1043">
                  <c:v>8.2431000000000004E-2</c:v>
                </c:pt>
                <c:pt idx="1044">
                  <c:v>8.4891999999999995E-2</c:v>
                </c:pt>
                <c:pt idx="1045">
                  <c:v>8.7262999999999993E-2</c:v>
                </c:pt>
                <c:pt idx="1046">
                  <c:v>8.9463000000000001E-2</c:v>
                </c:pt>
                <c:pt idx="1047">
                  <c:v>9.1318999999999997E-2</c:v>
                </c:pt>
                <c:pt idx="1048">
                  <c:v>9.2706999999999998E-2</c:v>
                </c:pt>
                <c:pt idx="1049">
                  <c:v>9.3685000000000004E-2</c:v>
                </c:pt>
                <c:pt idx="1050">
                  <c:v>9.4442999999999999E-2</c:v>
                </c:pt>
                <c:pt idx="1051">
                  <c:v>9.5172999999999994E-2</c:v>
                </c:pt>
                <c:pt idx="1052">
                  <c:v>9.5990000000000006E-2</c:v>
                </c:pt>
                <c:pt idx="1053">
                  <c:v>9.6938999999999997E-2</c:v>
                </c:pt>
                <c:pt idx="1054">
                  <c:v>9.8013000000000003E-2</c:v>
                </c:pt>
                <c:pt idx="1055">
                  <c:v>9.9165000000000003E-2</c:v>
                </c:pt>
                <c:pt idx="1056">
                  <c:v>0.100343</c:v>
                </c:pt>
                <c:pt idx="1057">
                  <c:v>0.101549</c:v>
                </c:pt>
                <c:pt idx="1058">
                  <c:v>0.102885</c:v>
                </c:pt>
                <c:pt idx="1059">
                  <c:v>0.104495</c:v>
                </c:pt>
                <c:pt idx="1060">
                  <c:v>0.10644099999999999</c:v>
                </c:pt>
                <c:pt idx="1061">
                  <c:v>0.108652</c:v>
                </c:pt>
                <c:pt idx="1062">
                  <c:v>0.111024</c:v>
                </c:pt>
                <c:pt idx="1063">
                  <c:v>0.113524</c:v>
                </c:pt>
                <c:pt idx="1064">
                  <c:v>0.116187</c:v>
                </c:pt>
                <c:pt idx="1065">
                  <c:v>0.119035</c:v>
                </c:pt>
                <c:pt idx="1066">
                  <c:v>0.12206500000000001</c:v>
                </c:pt>
                <c:pt idx="1067">
                  <c:v>0.125282</c:v>
                </c:pt>
                <c:pt idx="1068">
                  <c:v>0.12868399999999999</c:v>
                </c:pt>
                <c:pt idx="1069">
                  <c:v>0.13222</c:v>
                </c:pt>
                <c:pt idx="1070">
                  <c:v>0.135796</c:v>
                </c:pt>
                <c:pt idx="1071">
                  <c:v>0.13935600000000001</c:v>
                </c:pt>
                <c:pt idx="1072">
                  <c:v>0.14291499999999999</c:v>
                </c:pt>
                <c:pt idx="1073">
                  <c:v>0.14652499999999999</c:v>
                </c:pt>
                <c:pt idx="1074">
                  <c:v>0.150224</c:v>
                </c:pt>
                <c:pt idx="1075">
                  <c:v>0.15404699999999999</c:v>
                </c:pt>
                <c:pt idx="1076">
                  <c:v>0.15803700000000001</c:v>
                </c:pt>
                <c:pt idx="1077">
                  <c:v>0.162214</c:v>
                </c:pt>
                <c:pt idx="1078">
                  <c:v>0.16653499999999999</c:v>
                </c:pt>
                <c:pt idx="1079">
                  <c:v>0.17092499999999999</c:v>
                </c:pt>
                <c:pt idx="1080">
                  <c:v>0.175343</c:v>
                </c:pt>
                <c:pt idx="1081">
                  <c:v>0.179786</c:v>
                </c:pt>
                <c:pt idx="1082">
                  <c:v>0.18424099999999999</c:v>
                </c:pt>
                <c:pt idx="1083">
                  <c:v>0.18864500000000001</c:v>
                </c:pt>
                <c:pt idx="1084">
                  <c:v>0.19293099999999999</c:v>
                </c:pt>
                <c:pt idx="1085">
                  <c:v>0.19708999999999999</c:v>
                </c:pt>
                <c:pt idx="1086">
                  <c:v>0.201182</c:v>
                </c:pt>
                <c:pt idx="1087">
                  <c:v>0.205263</c:v>
                </c:pt>
                <c:pt idx="1088">
                  <c:v>0.20931</c:v>
                </c:pt>
                <c:pt idx="1089">
                  <c:v>0.213226</c:v>
                </c:pt>
                <c:pt idx="1090">
                  <c:v>0.21690400000000001</c:v>
                </c:pt>
                <c:pt idx="1091">
                  <c:v>0.22026999999999999</c:v>
                </c:pt>
                <c:pt idx="1092">
                  <c:v>0.22325600000000001</c:v>
                </c:pt>
                <c:pt idx="1093">
                  <c:v>0.22578799999999999</c:v>
                </c:pt>
                <c:pt idx="1094">
                  <c:v>0.22783999999999999</c:v>
                </c:pt>
                <c:pt idx="1095">
                  <c:v>0.229489</c:v>
                </c:pt>
                <c:pt idx="1096">
                  <c:v>0.23085900000000001</c:v>
                </c:pt>
                <c:pt idx="1097">
                  <c:v>0.232017</c:v>
                </c:pt>
                <c:pt idx="1098">
                  <c:v>0.23294100000000001</c:v>
                </c:pt>
                <c:pt idx="1099">
                  <c:v>0.233598</c:v>
                </c:pt>
                <c:pt idx="1100">
                  <c:v>0.23399700000000001</c:v>
                </c:pt>
                <c:pt idx="1101">
                  <c:v>0.23417099999999999</c:v>
                </c:pt>
                <c:pt idx="1102">
                  <c:v>0.23410300000000001</c:v>
                </c:pt>
                <c:pt idx="1103">
                  <c:v>0.23371</c:v>
                </c:pt>
                <c:pt idx="1104">
                  <c:v>0.232903</c:v>
                </c:pt>
                <c:pt idx="1105">
                  <c:v>0.231682</c:v>
                </c:pt>
                <c:pt idx="1106">
                  <c:v>0.23013500000000001</c:v>
                </c:pt>
                <c:pt idx="1107">
                  <c:v>0.228352</c:v>
                </c:pt>
                <c:pt idx="1108">
                  <c:v>0.226324</c:v>
                </c:pt>
                <c:pt idx="1109">
                  <c:v>0.223965</c:v>
                </c:pt>
                <c:pt idx="1110">
                  <c:v>0.22119</c:v>
                </c:pt>
                <c:pt idx="1111">
                  <c:v>0.21798999999999999</c:v>
                </c:pt>
                <c:pt idx="1112">
                  <c:v>0.214422</c:v>
                </c:pt>
                <c:pt idx="1113">
                  <c:v>0.21057300000000001</c:v>
                </c:pt>
                <c:pt idx="1114">
                  <c:v>0.20652300000000001</c:v>
                </c:pt>
                <c:pt idx="1115">
                  <c:v>0.20235500000000001</c:v>
                </c:pt>
                <c:pt idx="1116">
                  <c:v>0.198181</c:v>
                </c:pt>
                <c:pt idx="1117">
                  <c:v>0.194161</c:v>
                </c:pt>
                <c:pt idx="1118">
                  <c:v>0.19050600000000001</c:v>
                </c:pt>
                <c:pt idx="1119">
                  <c:v>0.187384</c:v>
                </c:pt>
                <c:pt idx="1120">
                  <c:v>0.18479499999999999</c:v>
                </c:pt>
                <c:pt idx="1121">
                  <c:v>0.18253800000000001</c:v>
                </c:pt>
                <c:pt idx="1122">
                  <c:v>0.18038199999999999</c:v>
                </c:pt>
                <c:pt idx="1123">
                  <c:v>0.17826800000000001</c:v>
                </c:pt>
                <c:pt idx="1124">
                  <c:v>0.176316</c:v>
                </c:pt>
                <c:pt idx="1125">
                  <c:v>0.17467299999999999</c:v>
                </c:pt>
                <c:pt idx="1126">
                  <c:v>0.17336799999999999</c:v>
                </c:pt>
                <c:pt idx="1127">
                  <c:v>0.172319</c:v>
                </c:pt>
                <c:pt idx="1128">
                  <c:v>0.17141100000000001</c:v>
                </c:pt>
                <c:pt idx="1129">
                  <c:v>0.170597</c:v>
                </c:pt>
                <c:pt idx="1130">
                  <c:v>0.169879</c:v>
                </c:pt>
                <c:pt idx="1131">
                  <c:v>0.16920099999999999</c:v>
                </c:pt>
                <c:pt idx="1132">
                  <c:v>0.168404</c:v>
                </c:pt>
                <c:pt idx="1133">
                  <c:v>0.167352</c:v>
                </c:pt>
                <c:pt idx="1134">
                  <c:v>0.16606499999999999</c:v>
                </c:pt>
                <c:pt idx="1135">
                  <c:v>0.16469500000000001</c:v>
                </c:pt>
                <c:pt idx="1136">
                  <c:v>0.16339400000000001</c:v>
                </c:pt>
                <c:pt idx="1137">
                  <c:v>0.16222300000000001</c:v>
                </c:pt>
                <c:pt idx="1138">
                  <c:v>0.16116900000000001</c:v>
                </c:pt>
                <c:pt idx="1139">
                  <c:v>0.16020400000000001</c:v>
                </c:pt>
                <c:pt idx="1140">
                  <c:v>0.15931699999999999</c:v>
                </c:pt>
                <c:pt idx="1141">
                  <c:v>0.15850900000000001</c:v>
                </c:pt>
                <c:pt idx="1142">
                  <c:v>0.157773</c:v>
                </c:pt>
                <c:pt idx="1143">
                  <c:v>0.15707099999999999</c:v>
                </c:pt>
                <c:pt idx="1144">
                  <c:v>0.15631900000000001</c:v>
                </c:pt>
                <c:pt idx="1145">
                  <c:v>0.15543899999999999</c:v>
                </c:pt>
                <c:pt idx="1146">
                  <c:v>0.15443200000000001</c:v>
                </c:pt>
                <c:pt idx="1147">
                  <c:v>0.15340999999999999</c:v>
                </c:pt>
                <c:pt idx="1148">
                  <c:v>0.15252199999999999</c:v>
                </c:pt>
                <c:pt idx="1149">
                  <c:v>0.15184</c:v>
                </c:pt>
                <c:pt idx="1150">
                  <c:v>0.151312</c:v>
                </c:pt>
                <c:pt idx="1151">
                  <c:v>0.15081700000000001</c:v>
                </c:pt>
                <c:pt idx="1152">
                  <c:v>0.15027599999999999</c:v>
                </c:pt>
                <c:pt idx="1153">
                  <c:v>0.149698</c:v>
                </c:pt>
                <c:pt idx="1154">
                  <c:v>0.14910599999999999</c:v>
                </c:pt>
                <c:pt idx="1155">
                  <c:v>0.148478</c:v>
                </c:pt>
                <c:pt idx="1156">
                  <c:v>0.14777899999999999</c:v>
                </c:pt>
                <c:pt idx="1157">
                  <c:v>0.147032</c:v>
                </c:pt>
                <c:pt idx="1158">
                  <c:v>0.14632100000000001</c:v>
                </c:pt>
                <c:pt idx="1159">
                  <c:v>0.14572599999999999</c:v>
                </c:pt>
                <c:pt idx="1160">
                  <c:v>0.14525199999999999</c:v>
                </c:pt>
                <c:pt idx="1161">
                  <c:v>0.14480699999999999</c:v>
                </c:pt>
                <c:pt idx="1162">
                  <c:v>0.14427300000000001</c:v>
                </c:pt>
                <c:pt idx="1163">
                  <c:v>0.143563</c:v>
                </c:pt>
                <c:pt idx="1164">
                  <c:v>0.14265</c:v>
                </c:pt>
                <c:pt idx="1165">
                  <c:v>0.14157500000000001</c:v>
                </c:pt>
                <c:pt idx="1166">
                  <c:v>0.14044100000000001</c:v>
                </c:pt>
                <c:pt idx="1167">
                  <c:v>0.13934199999999999</c:v>
                </c:pt>
                <c:pt idx="1168">
                  <c:v>0.13827700000000001</c:v>
                </c:pt>
                <c:pt idx="1169">
                  <c:v>0.13716800000000001</c:v>
                </c:pt>
                <c:pt idx="1170">
                  <c:v>0.13596</c:v>
                </c:pt>
                <c:pt idx="1171">
                  <c:v>0.13466700000000001</c:v>
                </c:pt>
                <c:pt idx="1172">
                  <c:v>0.13333400000000001</c:v>
                </c:pt>
                <c:pt idx="1173">
                  <c:v>0.13195799999999999</c:v>
                </c:pt>
                <c:pt idx="1174">
                  <c:v>0.13048899999999999</c:v>
                </c:pt>
                <c:pt idx="1175">
                  <c:v>0.12890299999999999</c:v>
                </c:pt>
                <c:pt idx="1176">
                  <c:v>0.12726100000000001</c:v>
                </c:pt>
                <c:pt idx="1177">
                  <c:v>0.12565100000000001</c:v>
                </c:pt>
                <c:pt idx="1178">
                  <c:v>0.124112</c:v>
                </c:pt>
                <c:pt idx="1179">
                  <c:v>0.122639</c:v>
                </c:pt>
                <c:pt idx="1180">
                  <c:v>0.121285</c:v>
                </c:pt>
                <c:pt idx="1181">
                  <c:v>0.12019100000000001</c:v>
                </c:pt>
                <c:pt idx="1182">
                  <c:v>0.119468</c:v>
                </c:pt>
                <c:pt idx="1183">
                  <c:v>0.119061</c:v>
                </c:pt>
                <c:pt idx="1184">
                  <c:v>0.118769</c:v>
                </c:pt>
                <c:pt idx="1185">
                  <c:v>0.118448</c:v>
                </c:pt>
                <c:pt idx="1186">
                  <c:v>0.11814</c:v>
                </c:pt>
                <c:pt idx="1187">
                  <c:v>0.118011</c:v>
                </c:pt>
                <c:pt idx="1188">
                  <c:v>0.118198</c:v>
                </c:pt>
                <c:pt idx="1189">
                  <c:v>0.118759</c:v>
                </c:pt>
                <c:pt idx="1190">
                  <c:v>0.11966400000000001</c:v>
                </c:pt>
                <c:pt idx="1191">
                  <c:v>0.120777</c:v>
                </c:pt>
                <c:pt idx="1192">
                  <c:v>0.121875</c:v>
                </c:pt>
                <c:pt idx="1193">
                  <c:v>0.122766</c:v>
                </c:pt>
                <c:pt idx="1194">
                  <c:v>0.123386</c:v>
                </c:pt>
                <c:pt idx="1195">
                  <c:v>0.123763</c:v>
                </c:pt>
                <c:pt idx="1196">
                  <c:v>0.12390900000000001</c:v>
                </c:pt>
                <c:pt idx="1197">
                  <c:v>0.123792</c:v>
                </c:pt>
                <c:pt idx="1198">
                  <c:v>0.12335699999999999</c:v>
                </c:pt>
                <c:pt idx="1199">
                  <c:v>0.122539</c:v>
                </c:pt>
                <c:pt idx="1200">
                  <c:v>0.121253</c:v>
                </c:pt>
                <c:pt idx="1201">
                  <c:v>0.119392</c:v>
                </c:pt>
                <c:pt idx="1202">
                  <c:v>0.116871</c:v>
                </c:pt>
                <c:pt idx="1203">
                  <c:v>0.11371000000000001</c:v>
                </c:pt>
                <c:pt idx="1204">
                  <c:v>0.11007</c:v>
                </c:pt>
                <c:pt idx="1205">
                  <c:v>0.10614999999999999</c:v>
                </c:pt>
                <c:pt idx="1206">
                  <c:v>0.10205500000000001</c:v>
                </c:pt>
                <c:pt idx="1207">
                  <c:v>9.7790000000000002E-2</c:v>
                </c:pt>
                <c:pt idx="1208">
                  <c:v>9.3391000000000002E-2</c:v>
                </c:pt>
                <c:pt idx="1209">
                  <c:v>8.8996000000000006E-2</c:v>
                </c:pt>
                <c:pt idx="1210">
                  <c:v>8.4779999999999994E-2</c:v>
                </c:pt>
                <c:pt idx="1211">
                  <c:v>8.0849000000000004E-2</c:v>
                </c:pt>
                <c:pt idx="1212">
                  <c:v>7.7212000000000003E-2</c:v>
                </c:pt>
                <c:pt idx="1213">
                  <c:v>7.3835999999999999E-2</c:v>
                </c:pt>
                <c:pt idx="1214">
                  <c:v>7.0681999999999995E-2</c:v>
                </c:pt>
                <c:pt idx="1215">
                  <c:v>6.7711999999999994E-2</c:v>
                </c:pt>
                <c:pt idx="1216">
                  <c:v>6.4906000000000005E-2</c:v>
                </c:pt>
                <c:pt idx="1217">
                  <c:v>6.2275999999999998E-2</c:v>
                </c:pt>
                <c:pt idx="1218">
                  <c:v>5.9844000000000001E-2</c:v>
                </c:pt>
                <c:pt idx="1219">
                  <c:v>5.7609E-2</c:v>
                </c:pt>
                <c:pt idx="1220">
                  <c:v>5.5537000000000003E-2</c:v>
                </c:pt>
                <c:pt idx="1221">
                  <c:v>5.3571000000000001E-2</c:v>
                </c:pt>
                <c:pt idx="1222">
                  <c:v>5.1624000000000003E-2</c:v>
                </c:pt>
                <c:pt idx="1223">
                  <c:v>4.9617000000000001E-2</c:v>
                </c:pt>
                <c:pt idx="1224">
                  <c:v>4.7504999999999999E-2</c:v>
                </c:pt>
                <c:pt idx="1225">
                  <c:v>4.5288000000000002E-2</c:v>
                </c:pt>
                <c:pt idx="1226">
                  <c:v>4.3017E-2</c:v>
                </c:pt>
                <c:pt idx="1227">
                  <c:v>4.0786999999999997E-2</c:v>
                </c:pt>
                <c:pt idx="1228">
                  <c:v>3.8681E-2</c:v>
                </c:pt>
                <c:pt idx="1229">
                  <c:v>3.6734999999999997E-2</c:v>
                </c:pt>
                <c:pt idx="1230">
                  <c:v>3.4967999999999999E-2</c:v>
                </c:pt>
                <c:pt idx="1231">
                  <c:v>3.3401E-2</c:v>
                </c:pt>
                <c:pt idx="1232">
                  <c:v>3.2024999999999998E-2</c:v>
                </c:pt>
                <c:pt idx="1233">
                  <c:v>3.0810000000000001E-2</c:v>
                </c:pt>
                <c:pt idx="1234">
                  <c:v>2.9742999999999999E-2</c:v>
                </c:pt>
                <c:pt idx="1235">
                  <c:v>2.8844999999999999E-2</c:v>
                </c:pt>
                <c:pt idx="1236">
                  <c:v>2.8129000000000001E-2</c:v>
                </c:pt>
                <c:pt idx="1237">
                  <c:v>2.7570999999999998E-2</c:v>
                </c:pt>
                <c:pt idx="1238">
                  <c:v>2.7098000000000001E-2</c:v>
                </c:pt>
                <c:pt idx="1239">
                  <c:v>2.6599000000000001E-2</c:v>
                </c:pt>
                <c:pt idx="1240">
                  <c:v>2.5968999999999999E-2</c:v>
                </c:pt>
                <c:pt idx="1241">
                  <c:v>2.5155E-2</c:v>
                </c:pt>
                <c:pt idx="1242">
                  <c:v>2.4169E-2</c:v>
                </c:pt>
                <c:pt idx="1243">
                  <c:v>2.3075999999999999E-2</c:v>
                </c:pt>
                <c:pt idx="1244">
                  <c:v>2.1961000000000001E-2</c:v>
                </c:pt>
                <c:pt idx="1245">
                  <c:v>2.0885000000000001E-2</c:v>
                </c:pt>
                <c:pt idx="1246">
                  <c:v>1.9876999999999999E-2</c:v>
                </c:pt>
                <c:pt idx="1247">
                  <c:v>1.8943000000000002E-2</c:v>
                </c:pt>
                <c:pt idx="1248">
                  <c:v>1.8054000000000001E-2</c:v>
                </c:pt>
                <c:pt idx="1249">
                  <c:v>1.7156000000000001E-2</c:v>
                </c:pt>
                <c:pt idx="1250">
                  <c:v>1.6220999999999999E-2</c:v>
                </c:pt>
                <c:pt idx="1251">
                  <c:v>1.5278E-2</c:v>
                </c:pt>
                <c:pt idx="1252">
                  <c:v>1.4361000000000001E-2</c:v>
                </c:pt>
                <c:pt idx="1253">
                  <c:v>1.3476999999999999E-2</c:v>
                </c:pt>
                <c:pt idx="1254">
                  <c:v>1.2651000000000001E-2</c:v>
                </c:pt>
                <c:pt idx="1255">
                  <c:v>1.1949E-2</c:v>
                </c:pt>
                <c:pt idx="1256">
                  <c:v>1.1412E-2</c:v>
                </c:pt>
                <c:pt idx="1257">
                  <c:v>1.1002E-2</c:v>
                </c:pt>
                <c:pt idx="1258">
                  <c:v>1.0632000000000001E-2</c:v>
                </c:pt>
                <c:pt idx="1259">
                  <c:v>1.0222999999999999E-2</c:v>
                </c:pt>
                <c:pt idx="1260">
                  <c:v>9.7199999999999995E-3</c:v>
                </c:pt>
                <c:pt idx="1261">
                  <c:v>9.11E-3</c:v>
                </c:pt>
                <c:pt idx="1262">
                  <c:v>8.4390000000000003E-3</c:v>
                </c:pt>
                <c:pt idx="1263">
                  <c:v>7.7590000000000003E-3</c:v>
                </c:pt>
                <c:pt idx="1264">
                  <c:v>7.0600000000000003E-3</c:v>
                </c:pt>
                <c:pt idx="1265">
                  <c:v>6.3090000000000004E-3</c:v>
                </c:pt>
                <c:pt idx="1266">
                  <c:v>5.5440000000000003E-3</c:v>
                </c:pt>
                <c:pt idx="1267">
                  <c:v>4.8679999999999999E-3</c:v>
                </c:pt>
                <c:pt idx="1268">
                  <c:v>4.3379999999999998E-3</c:v>
                </c:pt>
                <c:pt idx="1269">
                  <c:v>3.8969999999999999E-3</c:v>
                </c:pt>
                <c:pt idx="1270">
                  <c:v>3.4359999999999998E-3</c:v>
                </c:pt>
                <c:pt idx="1271">
                  <c:v>2.8939999999999999E-3</c:v>
                </c:pt>
                <c:pt idx="1272">
                  <c:v>2.9910000000000002E-3</c:v>
                </c:pt>
                <c:pt idx="1273">
                  <c:v>3.0899999999999999E-3</c:v>
                </c:pt>
                <c:pt idx="1274">
                  <c:v>3.1900000000000001E-3</c:v>
                </c:pt>
                <c:pt idx="1275">
                  <c:v>3.2910000000000001E-3</c:v>
                </c:pt>
                <c:pt idx="1276">
                  <c:v>3.3939999999999999E-3</c:v>
                </c:pt>
                <c:pt idx="1277">
                  <c:v>3.4979999999999998E-3</c:v>
                </c:pt>
                <c:pt idx="1278">
                  <c:v>3.604E-3</c:v>
                </c:pt>
                <c:pt idx="1279">
                  <c:v>3.7109999999999999E-3</c:v>
                </c:pt>
                <c:pt idx="1280">
                  <c:v>3.82E-3</c:v>
                </c:pt>
                <c:pt idx="1281">
                  <c:v>3.9300000000000003E-3</c:v>
                </c:pt>
                <c:pt idx="1282">
                  <c:v>4.0410000000000003E-3</c:v>
                </c:pt>
                <c:pt idx="1283">
                  <c:v>4.1539999999999997E-3</c:v>
                </c:pt>
                <c:pt idx="1284">
                  <c:v>4.2690000000000002E-3</c:v>
                </c:pt>
                <c:pt idx="1285">
                  <c:v>4.385E-3</c:v>
                </c:pt>
                <c:pt idx="1286">
                  <c:v>4.5019999999999999E-3</c:v>
                </c:pt>
                <c:pt idx="1287">
                  <c:v>4.6210000000000001E-3</c:v>
                </c:pt>
                <c:pt idx="1288">
                  <c:v>4.7419999999999997E-3</c:v>
                </c:pt>
                <c:pt idx="1289">
                  <c:v>4.8630000000000001E-3</c:v>
                </c:pt>
                <c:pt idx="1290">
                  <c:v>4.9870000000000001E-3</c:v>
                </c:pt>
                <c:pt idx="1291">
                  <c:v>5.1110000000000001E-3</c:v>
                </c:pt>
                <c:pt idx="1292">
                  <c:v>5.0350000000000004E-3</c:v>
                </c:pt>
                <c:pt idx="1293">
                  <c:v>4.9589999999999999E-3</c:v>
                </c:pt>
                <c:pt idx="1294">
                  <c:v>4.8849999999999996E-3</c:v>
                </c:pt>
                <c:pt idx="1295">
                  <c:v>4.8120000000000003E-3</c:v>
                </c:pt>
                <c:pt idx="1296">
                  <c:v>4.7410000000000004E-3</c:v>
                </c:pt>
                <c:pt idx="1297">
                  <c:v>4.6719999999999999E-3</c:v>
                </c:pt>
                <c:pt idx="1298">
                  <c:v>4.6030000000000003E-3</c:v>
                </c:pt>
                <c:pt idx="1299">
                  <c:v>4.5370000000000002E-3</c:v>
                </c:pt>
                <c:pt idx="1300">
                  <c:v>4.4710000000000001E-3</c:v>
                </c:pt>
                <c:pt idx="1301">
                  <c:v>4.4079999999999996E-3</c:v>
                </c:pt>
                <c:pt idx="1302">
                  <c:v>4.3449999999999999E-3</c:v>
                </c:pt>
                <c:pt idx="1303">
                  <c:v>4.2849999999999997E-3</c:v>
                </c:pt>
                <c:pt idx="1304">
                  <c:v>4.2249999999999996E-3</c:v>
                </c:pt>
                <c:pt idx="1305">
                  <c:v>4.1669999999999997E-3</c:v>
                </c:pt>
                <c:pt idx="1306">
                  <c:v>4.1110000000000001E-3</c:v>
                </c:pt>
                <c:pt idx="1307">
                  <c:v>4.0559999999999997E-3</c:v>
                </c:pt>
                <c:pt idx="1308">
                  <c:v>4.0020000000000003E-3</c:v>
                </c:pt>
                <c:pt idx="1309">
                  <c:v>3.9500000000000004E-3</c:v>
                </c:pt>
                <c:pt idx="1310">
                  <c:v>3.8999999999999998E-3</c:v>
                </c:pt>
                <c:pt idx="1311">
                  <c:v>3.8509999999999998E-3</c:v>
                </c:pt>
                <c:pt idx="1312">
                  <c:v>3.803E-3</c:v>
                </c:pt>
                <c:pt idx="1313">
                  <c:v>3.7569999999999999E-3</c:v>
                </c:pt>
                <c:pt idx="1314">
                  <c:v>3.712E-3</c:v>
                </c:pt>
                <c:pt idx="1315">
                  <c:v>3.669E-3</c:v>
                </c:pt>
                <c:pt idx="1316">
                  <c:v>3.627E-3</c:v>
                </c:pt>
                <c:pt idx="1317">
                  <c:v>3.5869999999999999E-3</c:v>
                </c:pt>
                <c:pt idx="1318">
                  <c:v>3.5479999999999999E-3</c:v>
                </c:pt>
                <c:pt idx="1319">
                  <c:v>3.5109999999999998E-3</c:v>
                </c:pt>
                <c:pt idx="1320">
                  <c:v>3.4749999999999998E-3</c:v>
                </c:pt>
                <c:pt idx="1321">
                  <c:v>3.4399999999999999E-3</c:v>
                </c:pt>
                <c:pt idx="1322">
                  <c:v>3.408E-3</c:v>
                </c:pt>
                <c:pt idx="1323">
                  <c:v>3.3760000000000001E-3</c:v>
                </c:pt>
                <c:pt idx="1324">
                  <c:v>3.346E-3</c:v>
                </c:pt>
                <c:pt idx="1325">
                  <c:v>3.3170000000000001E-3</c:v>
                </c:pt>
                <c:pt idx="1326">
                  <c:v>3.29E-3</c:v>
                </c:pt>
                <c:pt idx="1327">
                  <c:v>3.2650000000000001E-3</c:v>
                </c:pt>
                <c:pt idx="1328">
                  <c:v>3.241E-3</c:v>
                </c:pt>
                <c:pt idx="1329">
                  <c:v>3.2179999999999999E-3</c:v>
                </c:pt>
                <c:pt idx="1330">
                  <c:v>3.1970000000000002E-3</c:v>
                </c:pt>
                <c:pt idx="1331">
                  <c:v>3.1770000000000001E-3</c:v>
                </c:pt>
                <c:pt idx="1332">
                  <c:v>3.1589999999999999E-3</c:v>
                </c:pt>
                <c:pt idx="1333">
                  <c:v>3.1419999999999998E-3</c:v>
                </c:pt>
                <c:pt idx="1334">
                  <c:v>3.127E-3</c:v>
                </c:pt>
                <c:pt idx="1335">
                  <c:v>3.1129999999999999E-3</c:v>
                </c:pt>
                <c:pt idx="1336">
                  <c:v>3.0999999999999999E-3</c:v>
                </c:pt>
                <c:pt idx="1337">
                  <c:v>3.0890000000000002E-3</c:v>
                </c:pt>
                <c:pt idx="1338">
                  <c:v>3.0799999999999998E-3</c:v>
                </c:pt>
                <c:pt idx="1339">
                  <c:v>3.0720000000000001E-3</c:v>
                </c:pt>
                <c:pt idx="1340">
                  <c:v>3.065E-3</c:v>
                </c:pt>
                <c:pt idx="1341">
                  <c:v>3.0599999999999998E-3</c:v>
                </c:pt>
                <c:pt idx="1342">
                  <c:v>3.0569999999999998E-3</c:v>
                </c:pt>
                <c:pt idx="1343">
                  <c:v>3.0539999999999999E-3</c:v>
                </c:pt>
                <c:pt idx="1344">
                  <c:v>3.0539999999999999E-3</c:v>
                </c:pt>
                <c:pt idx="1345">
                  <c:v>3.055E-3</c:v>
                </c:pt>
                <c:pt idx="1346">
                  <c:v>3.0569999999999998E-3</c:v>
                </c:pt>
                <c:pt idx="1347">
                  <c:v>3.0609999999999999E-3</c:v>
                </c:pt>
                <c:pt idx="1348">
                  <c:v>3.0660000000000001E-3</c:v>
                </c:pt>
                <c:pt idx="1349">
                  <c:v>3.0720000000000001E-3</c:v>
                </c:pt>
                <c:pt idx="1350">
                  <c:v>3.081E-3</c:v>
                </c:pt>
                <c:pt idx="1351">
                  <c:v>3.0899999999999999E-3</c:v>
                </c:pt>
                <c:pt idx="1352">
                  <c:v>3.101E-3</c:v>
                </c:pt>
                <c:pt idx="1353">
                  <c:v>3.114E-3</c:v>
                </c:pt>
                <c:pt idx="1354">
                  <c:v>3.1280000000000001E-3</c:v>
                </c:pt>
                <c:pt idx="1355">
                  <c:v>3.143E-3</c:v>
                </c:pt>
                <c:pt idx="1356">
                  <c:v>3.16E-3</c:v>
                </c:pt>
                <c:pt idx="1357">
                  <c:v>3.179E-3</c:v>
                </c:pt>
                <c:pt idx="1358">
                  <c:v>3.199E-3</c:v>
                </c:pt>
                <c:pt idx="1359">
                  <c:v>3.2200000000000002E-3</c:v>
                </c:pt>
                <c:pt idx="1360">
                  <c:v>3.166E-3</c:v>
                </c:pt>
                <c:pt idx="1361">
                  <c:v>3.114E-3</c:v>
                </c:pt>
                <c:pt idx="1362">
                  <c:v>3.0620000000000001E-3</c:v>
                </c:pt>
                <c:pt idx="1363">
                  <c:v>3.0130000000000001E-3</c:v>
                </c:pt>
                <c:pt idx="1364">
                  <c:v>2.9650000000000002E-3</c:v>
                </c:pt>
                <c:pt idx="1365">
                  <c:v>2.918E-3</c:v>
                </c:pt>
                <c:pt idx="1366">
                  <c:v>2.8730000000000001E-3</c:v>
                </c:pt>
                <c:pt idx="1367">
                  <c:v>2.8289999999999999E-3</c:v>
                </c:pt>
                <c:pt idx="1368">
                  <c:v>2.787E-3</c:v>
                </c:pt>
                <c:pt idx="1369">
                  <c:v>2.7460000000000002E-3</c:v>
                </c:pt>
                <c:pt idx="1370">
                  <c:v>2.7070000000000002E-3</c:v>
                </c:pt>
                <c:pt idx="1371">
                  <c:v>2.6689999999999999E-3</c:v>
                </c:pt>
                <c:pt idx="1372">
                  <c:v>2.6329999999999999E-3</c:v>
                </c:pt>
                <c:pt idx="1373">
                  <c:v>2.598E-3</c:v>
                </c:pt>
                <c:pt idx="1374">
                  <c:v>2.565E-3</c:v>
                </c:pt>
                <c:pt idx="1375">
                  <c:v>2.5330000000000001E-3</c:v>
                </c:pt>
                <c:pt idx="1376">
                  <c:v>2.5019999999999999E-3</c:v>
                </c:pt>
                <c:pt idx="1377">
                  <c:v>2.4729999999999999E-3</c:v>
                </c:pt>
                <c:pt idx="1378">
                  <c:v>2.4459999999999998E-3</c:v>
                </c:pt>
                <c:pt idx="1379">
                  <c:v>2.4199999999999998E-3</c:v>
                </c:pt>
                <c:pt idx="1380">
                  <c:v>2.395E-3</c:v>
                </c:pt>
                <c:pt idx="1381">
                  <c:v>2.372E-3</c:v>
                </c:pt>
                <c:pt idx="1382">
                  <c:v>2.3500000000000001E-3</c:v>
                </c:pt>
                <c:pt idx="1383">
                  <c:v>2.33E-3</c:v>
                </c:pt>
                <c:pt idx="1384">
                  <c:v>2.3110000000000001E-3</c:v>
                </c:pt>
                <c:pt idx="1385">
                  <c:v>2.294E-3</c:v>
                </c:pt>
                <c:pt idx="1386">
                  <c:v>2.2780000000000001E-3</c:v>
                </c:pt>
                <c:pt idx="1387">
                  <c:v>2.264E-3</c:v>
                </c:pt>
                <c:pt idx="1388">
                  <c:v>2.251E-3</c:v>
                </c:pt>
                <c:pt idx="1389">
                  <c:v>2.2399999999999998E-3</c:v>
                </c:pt>
                <c:pt idx="1390">
                  <c:v>2.2300000000000002E-3</c:v>
                </c:pt>
                <c:pt idx="1391">
                  <c:v>2.2209999999999999E-3</c:v>
                </c:pt>
                <c:pt idx="1392">
                  <c:v>2.2139999999999998E-3</c:v>
                </c:pt>
                <c:pt idx="1393">
                  <c:v>2.209E-3</c:v>
                </c:pt>
                <c:pt idx="1394">
                  <c:v>2.2049999999999999E-3</c:v>
                </c:pt>
                <c:pt idx="1395">
                  <c:v>2.202E-3</c:v>
                </c:pt>
                <c:pt idx="1396">
                  <c:v>2.2009999999999998E-3</c:v>
                </c:pt>
                <c:pt idx="1397">
                  <c:v>2.2009999999999998E-3</c:v>
                </c:pt>
                <c:pt idx="1398">
                  <c:v>2.2030000000000001E-3</c:v>
                </c:pt>
                <c:pt idx="1399">
                  <c:v>2.2070000000000002E-3</c:v>
                </c:pt>
                <c:pt idx="1400">
                  <c:v>2.2109999999999999E-3</c:v>
                </c:pt>
                <c:pt idx="1401">
                  <c:v>2.2179999999999999E-3</c:v>
                </c:pt>
                <c:pt idx="1402">
                  <c:v>2.225E-3</c:v>
                </c:pt>
                <c:pt idx="1403">
                  <c:v>2.2339999999999999E-3</c:v>
                </c:pt>
                <c:pt idx="1404">
                  <c:v>2.245E-3</c:v>
                </c:pt>
                <c:pt idx="1405">
                  <c:v>2.2569999999999999E-3</c:v>
                </c:pt>
                <c:pt idx="1406">
                  <c:v>2.271E-3</c:v>
                </c:pt>
                <c:pt idx="1407">
                  <c:v>2.2859999999999998E-3</c:v>
                </c:pt>
                <c:pt idx="1408">
                  <c:v>2.3019999999999998E-3</c:v>
                </c:pt>
                <c:pt idx="1409">
                  <c:v>2.32E-3</c:v>
                </c:pt>
                <c:pt idx="1410">
                  <c:v>2.3400000000000001E-3</c:v>
                </c:pt>
                <c:pt idx="1411">
                  <c:v>2.3609999999999998E-3</c:v>
                </c:pt>
                <c:pt idx="1412">
                  <c:v>2.3830000000000001E-3</c:v>
                </c:pt>
                <c:pt idx="1413">
                  <c:v>2.4069999999999999E-3</c:v>
                </c:pt>
                <c:pt idx="1414">
                  <c:v>2.4320000000000001E-3</c:v>
                </c:pt>
                <c:pt idx="1415">
                  <c:v>2.4589999999999998E-3</c:v>
                </c:pt>
                <c:pt idx="1416">
                  <c:v>2.4870000000000001E-3</c:v>
                </c:pt>
                <c:pt idx="1417">
                  <c:v>2.5170000000000001E-3</c:v>
                </c:pt>
                <c:pt idx="1418">
                  <c:v>2.5479999999999999E-3</c:v>
                </c:pt>
                <c:pt idx="1419">
                  <c:v>2.581E-3</c:v>
                </c:pt>
                <c:pt idx="1420">
                  <c:v>2.6150000000000001E-3</c:v>
                </c:pt>
                <c:pt idx="1421">
                  <c:v>2.65E-3</c:v>
                </c:pt>
                <c:pt idx="1422">
                  <c:v>2.6870000000000002E-3</c:v>
                </c:pt>
                <c:pt idx="1423">
                  <c:v>2.7260000000000001E-3</c:v>
                </c:pt>
                <c:pt idx="1424">
                  <c:v>2.7659999999999998E-3</c:v>
                </c:pt>
                <c:pt idx="1425">
                  <c:v>2.807E-3</c:v>
                </c:pt>
                <c:pt idx="1426">
                  <c:v>2.8500000000000001E-3</c:v>
                </c:pt>
                <c:pt idx="1427">
                  <c:v>2.8939999999999999E-3</c:v>
                </c:pt>
                <c:pt idx="1428">
                  <c:v>2.8449999999999999E-3</c:v>
                </c:pt>
                <c:pt idx="1429">
                  <c:v>2.7980000000000001E-3</c:v>
                </c:pt>
                <c:pt idx="1430">
                  <c:v>2.751E-3</c:v>
                </c:pt>
                <c:pt idx="1431">
                  <c:v>2.7070000000000002E-3</c:v>
                </c:pt>
                <c:pt idx="1432">
                  <c:v>2.663E-3</c:v>
                </c:pt>
                <c:pt idx="1433">
                  <c:v>2.6210000000000001E-3</c:v>
                </c:pt>
                <c:pt idx="1434">
                  <c:v>2.581E-3</c:v>
                </c:pt>
                <c:pt idx="1435">
                  <c:v>2.542E-3</c:v>
                </c:pt>
                <c:pt idx="1436">
                  <c:v>2.5049999999999998E-3</c:v>
                </c:pt>
                <c:pt idx="1437">
                  <c:v>2.4689999999999998E-3</c:v>
                </c:pt>
                <c:pt idx="1438">
                  <c:v>2.434E-3</c:v>
                </c:pt>
                <c:pt idx="1439">
                  <c:v>2.4009999999999999E-3</c:v>
                </c:pt>
                <c:pt idx="1440">
                  <c:v>2.3700000000000001E-3</c:v>
                </c:pt>
                <c:pt idx="1441">
                  <c:v>2.3400000000000001E-3</c:v>
                </c:pt>
                <c:pt idx="1442">
                  <c:v>2.3110000000000001E-3</c:v>
                </c:pt>
                <c:pt idx="1443">
                  <c:v>2.284E-3</c:v>
                </c:pt>
                <c:pt idx="1444">
                  <c:v>2.258E-3</c:v>
                </c:pt>
                <c:pt idx="1445">
                  <c:v>2.2339999999999999E-3</c:v>
                </c:pt>
                <c:pt idx="1446">
                  <c:v>2.2109999999999999E-3</c:v>
                </c:pt>
                <c:pt idx="1447">
                  <c:v>2.1900000000000001E-3</c:v>
                </c:pt>
                <c:pt idx="1448">
                  <c:v>2.1700000000000001E-3</c:v>
                </c:pt>
                <c:pt idx="1449">
                  <c:v>2.1519999999999998E-3</c:v>
                </c:pt>
                <c:pt idx="1450">
                  <c:v>2.1350000000000002E-3</c:v>
                </c:pt>
                <c:pt idx="1451">
                  <c:v>2.1199999999999999E-3</c:v>
                </c:pt>
                <c:pt idx="1452">
                  <c:v>2.1059999999999998E-3</c:v>
                </c:pt>
                <c:pt idx="1453">
                  <c:v>2.0929999999999998E-3</c:v>
                </c:pt>
                <c:pt idx="1454">
                  <c:v>2.0820000000000001E-3</c:v>
                </c:pt>
                <c:pt idx="1455">
                  <c:v>2.0730000000000002E-3</c:v>
                </c:pt>
                <c:pt idx="1456">
                  <c:v>2.065E-3</c:v>
                </c:pt>
                <c:pt idx="1457">
                  <c:v>2.0579999999999999E-3</c:v>
                </c:pt>
                <c:pt idx="1458">
                  <c:v>2.0530000000000001E-3</c:v>
                </c:pt>
                <c:pt idx="1459">
                  <c:v>2.049E-3</c:v>
                </c:pt>
                <c:pt idx="1460">
                  <c:v>2.0470000000000002E-3</c:v>
                </c:pt>
                <c:pt idx="1461">
                  <c:v>2.0460000000000001E-3</c:v>
                </c:pt>
                <c:pt idx="1462">
                  <c:v>2.0470000000000002E-3</c:v>
                </c:pt>
                <c:pt idx="1463">
                  <c:v>2.049E-3</c:v>
                </c:pt>
                <c:pt idx="1464">
                  <c:v>2.0530000000000001E-3</c:v>
                </c:pt>
                <c:pt idx="1465">
                  <c:v>2.0579999999999999E-3</c:v>
                </c:pt>
                <c:pt idx="1466">
                  <c:v>2.065E-3</c:v>
                </c:pt>
                <c:pt idx="1467">
                  <c:v>2.0730000000000002E-3</c:v>
                </c:pt>
                <c:pt idx="1468">
                  <c:v>2.0820000000000001E-3</c:v>
                </c:pt>
                <c:pt idx="1469">
                  <c:v>2.0929999999999998E-3</c:v>
                </c:pt>
                <c:pt idx="1470">
                  <c:v>2.1059999999999998E-3</c:v>
                </c:pt>
                <c:pt idx="1471">
                  <c:v>2.1199999999999999E-3</c:v>
                </c:pt>
                <c:pt idx="1472">
                  <c:v>2.1350000000000002E-3</c:v>
                </c:pt>
                <c:pt idx="1473">
                  <c:v>2.1519999999999998E-3</c:v>
                </c:pt>
                <c:pt idx="1474">
                  <c:v>2.1700000000000001E-3</c:v>
                </c:pt>
                <c:pt idx="1475">
                  <c:v>2.1900000000000001E-3</c:v>
                </c:pt>
                <c:pt idx="1476">
                  <c:v>2.2109999999999999E-3</c:v>
                </c:pt>
                <c:pt idx="1477">
                  <c:v>2.2339999999999999E-3</c:v>
                </c:pt>
                <c:pt idx="1478">
                  <c:v>2.258E-3</c:v>
                </c:pt>
                <c:pt idx="1479">
                  <c:v>2.284E-3</c:v>
                </c:pt>
                <c:pt idx="1480">
                  <c:v>2.3110000000000001E-3</c:v>
                </c:pt>
                <c:pt idx="1481">
                  <c:v>2.3400000000000001E-3</c:v>
                </c:pt>
                <c:pt idx="1482">
                  <c:v>2.3700000000000001E-3</c:v>
                </c:pt>
                <c:pt idx="1483">
                  <c:v>2.4009999999999999E-3</c:v>
                </c:pt>
                <c:pt idx="1484">
                  <c:v>2.434E-3</c:v>
                </c:pt>
                <c:pt idx="1485">
                  <c:v>2.4689999999999998E-3</c:v>
                </c:pt>
                <c:pt idx="1486">
                  <c:v>2.5049999999999998E-3</c:v>
                </c:pt>
                <c:pt idx="1487">
                  <c:v>2.542E-3</c:v>
                </c:pt>
                <c:pt idx="1488">
                  <c:v>2.581E-3</c:v>
                </c:pt>
                <c:pt idx="1489">
                  <c:v>2.6220000000000002E-3</c:v>
                </c:pt>
                <c:pt idx="1490">
                  <c:v>2.663E-3</c:v>
                </c:pt>
                <c:pt idx="1491">
                  <c:v>2.7070000000000002E-3</c:v>
                </c:pt>
                <c:pt idx="1492">
                  <c:v>2.751E-3</c:v>
                </c:pt>
                <c:pt idx="1493">
                  <c:v>2.7980000000000001E-3</c:v>
                </c:pt>
                <c:pt idx="1494">
                  <c:v>2.8449999999999999E-3</c:v>
                </c:pt>
                <c:pt idx="1495">
                  <c:v>2.8939999999999999E-3</c:v>
                </c:pt>
                <c:pt idx="1496">
                  <c:v>2.8449999999999999E-3</c:v>
                </c:pt>
                <c:pt idx="1497">
                  <c:v>2.7980000000000001E-3</c:v>
                </c:pt>
                <c:pt idx="1498">
                  <c:v>2.751E-3</c:v>
                </c:pt>
                <c:pt idx="1499">
                  <c:v>2.7070000000000002E-3</c:v>
                </c:pt>
                <c:pt idx="1500">
                  <c:v>2.663E-3</c:v>
                </c:pt>
                <c:pt idx="1501">
                  <c:v>2.6220000000000002E-3</c:v>
                </c:pt>
                <c:pt idx="1502">
                  <c:v>2.581E-3</c:v>
                </c:pt>
                <c:pt idx="1503">
                  <c:v>2.542E-3</c:v>
                </c:pt>
                <c:pt idx="1504">
                  <c:v>2.5049999999999998E-3</c:v>
                </c:pt>
                <c:pt idx="1505">
                  <c:v>2.4689999999999998E-3</c:v>
                </c:pt>
                <c:pt idx="1506">
                  <c:v>2.434E-3</c:v>
                </c:pt>
                <c:pt idx="1507">
                  <c:v>2.4009999999999999E-3</c:v>
                </c:pt>
                <c:pt idx="1508">
                  <c:v>2.3700000000000001E-3</c:v>
                </c:pt>
                <c:pt idx="1509">
                  <c:v>2.3400000000000001E-3</c:v>
                </c:pt>
                <c:pt idx="1510">
                  <c:v>2.3110000000000001E-3</c:v>
                </c:pt>
                <c:pt idx="1511">
                  <c:v>2.284E-3</c:v>
                </c:pt>
                <c:pt idx="1512">
                  <c:v>2.258E-3</c:v>
                </c:pt>
                <c:pt idx="1513">
                  <c:v>2.2339999999999999E-3</c:v>
                </c:pt>
                <c:pt idx="1514">
                  <c:v>2.2109999999999999E-3</c:v>
                </c:pt>
                <c:pt idx="1515">
                  <c:v>2.1900000000000001E-3</c:v>
                </c:pt>
                <c:pt idx="1516">
                  <c:v>2.1700000000000001E-3</c:v>
                </c:pt>
                <c:pt idx="1517">
                  <c:v>2.1519999999999998E-3</c:v>
                </c:pt>
                <c:pt idx="1518">
                  <c:v>2.1350000000000002E-3</c:v>
                </c:pt>
                <c:pt idx="1519">
                  <c:v>2.1199999999999999E-3</c:v>
                </c:pt>
                <c:pt idx="1520">
                  <c:v>2.1059999999999998E-3</c:v>
                </c:pt>
                <c:pt idx="1521">
                  <c:v>2.0929999999999998E-3</c:v>
                </c:pt>
                <c:pt idx="1522">
                  <c:v>2.0820000000000001E-3</c:v>
                </c:pt>
                <c:pt idx="1523">
                  <c:v>2.0730000000000002E-3</c:v>
                </c:pt>
                <c:pt idx="1524">
                  <c:v>2.065E-3</c:v>
                </c:pt>
                <c:pt idx="1525">
                  <c:v>2.0579999999999999E-3</c:v>
                </c:pt>
                <c:pt idx="1526">
                  <c:v>2.0530000000000001E-3</c:v>
                </c:pt>
                <c:pt idx="1527">
                  <c:v>2.049E-3</c:v>
                </c:pt>
                <c:pt idx="1528">
                  <c:v>2.0470000000000002E-3</c:v>
                </c:pt>
                <c:pt idx="1529">
                  <c:v>2.0460000000000001E-3</c:v>
                </c:pt>
                <c:pt idx="1530">
                  <c:v>2.0470000000000002E-3</c:v>
                </c:pt>
                <c:pt idx="1531">
                  <c:v>2.049E-3</c:v>
                </c:pt>
                <c:pt idx="1532">
                  <c:v>2.0530000000000001E-3</c:v>
                </c:pt>
                <c:pt idx="1533">
                  <c:v>2.0579999999999999E-3</c:v>
                </c:pt>
                <c:pt idx="1534">
                  <c:v>2.065E-3</c:v>
                </c:pt>
                <c:pt idx="1535">
                  <c:v>2.0730000000000002E-3</c:v>
                </c:pt>
                <c:pt idx="1536">
                  <c:v>2.0820000000000001E-3</c:v>
                </c:pt>
                <c:pt idx="1537">
                  <c:v>2.0929999999999998E-3</c:v>
                </c:pt>
                <c:pt idx="1538">
                  <c:v>2.1059999999999998E-3</c:v>
                </c:pt>
                <c:pt idx="1539">
                  <c:v>2.1199999999999999E-3</c:v>
                </c:pt>
                <c:pt idx="1540">
                  <c:v>2.1350000000000002E-3</c:v>
                </c:pt>
                <c:pt idx="1541">
                  <c:v>2.1519999999999998E-3</c:v>
                </c:pt>
                <c:pt idx="1542">
                  <c:v>2.1700000000000001E-3</c:v>
                </c:pt>
                <c:pt idx="1543">
                  <c:v>2.1900000000000001E-3</c:v>
                </c:pt>
                <c:pt idx="1544">
                  <c:v>2.2109999999999999E-3</c:v>
                </c:pt>
                <c:pt idx="1545">
                  <c:v>2.2339999999999999E-3</c:v>
                </c:pt>
                <c:pt idx="1546">
                  <c:v>2.258E-3</c:v>
                </c:pt>
                <c:pt idx="1547">
                  <c:v>2.284E-3</c:v>
                </c:pt>
                <c:pt idx="1548">
                  <c:v>2.3110000000000001E-3</c:v>
                </c:pt>
                <c:pt idx="1549">
                  <c:v>2.3400000000000001E-3</c:v>
                </c:pt>
                <c:pt idx="1550">
                  <c:v>2.3700000000000001E-3</c:v>
                </c:pt>
                <c:pt idx="1551">
                  <c:v>2.4009999999999999E-3</c:v>
                </c:pt>
                <c:pt idx="1552">
                  <c:v>2.434E-3</c:v>
                </c:pt>
                <c:pt idx="1553">
                  <c:v>2.4689999999999998E-3</c:v>
                </c:pt>
                <c:pt idx="1554">
                  <c:v>2.5049999999999998E-3</c:v>
                </c:pt>
                <c:pt idx="1555">
                  <c:v>2.542E-3</c:v>
                </c:pt>
                <c:pt idx="1556">
                  <c:v>2.581E-3</c:v>
                </c:pt>
                <c:pt idx="1557">
                  <c:v>2.6220000000000002E-3</c:v>
                </c:pt>
                <c:pt idx="1558">
                  <c:v>2.663E-3</c:v>
                </c:pt>
                <c:pt idx="1559">
                  <c:v>2.7070000000000002E-3</c:v>
                </c:pt>
                <c:pt idx="1560">
                  <c:v>2.751E-3</c:v>
                </c:pt>
                <c:pt idx="1561">
                  <c:v>2.7980000000000001E-3</c:v>
                </c:pt>
                <c:pt idx="1562">
                  <c:v>2.8449999999999999E-3</c:v>
                </c:pt>
                <c:pt idx="1563">
                  <c:v>2.8939999999999999E-3</c:v>
                </c:pt>
                <c:pt idx="1564">
                  <c:v>2.8449999999999999E-3</c:v>
                </c:pt>
                <c:pt idx="1565">
                  <c:v>2.7980000000000001E-3</c:v>
                </c:pt>
                <c:pt idx="1566">
                  <c:v>2.751E-3</c:v>
                </c:pt>
                <c:pt idx="1567">
                  <c:v>2.7070000000000002E-3</c:v>
                </c:pt>
                <c:pt idx="1568">
                  <c:v>2.663E-3</c:v>
                </c:pt>
                <c:pt idx="1569">
                  <c:v>2.6210000000000001E-3</c:v>
                </c:pt>
                <c:pt idx="1570">
                  <c:v>2.581E-3</c:v>
                </c:pt>
                <c:pt idx="1571">
                  <c:v>2.542E-3</c:v>
                </c:pt>
                <c:pt idx="1572">
                  <c:v>2.5049999999999998E-3</c:v>
                </c:pt>
                <c:pt idx="1573">
                  <c:v>2.4689999999999998E-3</c:v>
                </c:pt>
                <c:pt idx="1574">
                  <c:v>2.434E-3</c:v>
                </c:pt>
                <c:pt idx="1575">
                  <c:v>2.4009999999999999E-3</c:v>
                </c:pt>
                <c:pt idx="1576">
                  <c:v>2.3700000000000001E-3</c:v>
                </c:pt>
                <c:pt idx="1577">
                  <c:v>2.3400000000000001E-3</c:v>
                </c:pt>
                <c:pt idx="1578">
                  <c:v>2.3110000000000001E-3</c:v>
                </c:pt>
                <c:pt idx="1579">
                  <c:v>2.284E-3</c:v>
                </c:pt>
                <c:pt idx="1580">
                  <c:v>2.258E-3</c:v>
                </c:pt>
                <c:pt idx="1581">
                  <c:v>2.2339999999999999E-3</c:v>
                </c:pt>
                <c:pt idx="1582">
                  <c:v>2.2109999999999999E-3</c:v>
                </c:pt>
                <c:pt idx="1583">
                  <c:v>2.1900000000000001E-3</c:v>
                </c:pt>
                <c:pt idx="1584">
                  <c:v>2.1700000000000001E-3</c:v>
                </c:pt>
                <c:pt idx="1585">
                  <c:v>2.1519999999999998E-3</c:v>
                </c:pt>
                <c:pt idx="1586">
                  <c:v>2.1350000000000002E-3</c:v>
                </c:pt>
                <c:pt idx="1587">
                  <c:v>2.1199999999999999E-3</c:v>
                </c:pt>
                <c:pt idx="1588">
                  <c:v>2.1059999999999998E-3</c:v>
                </c:pt>
                <c:pt idx="1589">
                  <c:v>2.0929999999999998E-3</c:v>
                </c:pt>
                <c:pt idx="1590">
                  <c:v>2.0820000000000001E-3</c:v>
                </c:pt>
                <c:pt idx="1591">
                  <c:v>2.0730000000000002E-3</c:v>
                </c:pt>
                <c:pt idx="1592">
                  <c:v>2.065E-3</c:v>
                </c:pt>
                <c:pt idx="1593">
                  <c:v>2.0579999999999999E-3</c:v>
                </c:pt>
                <c:pt idx="1594">
                  <c:v>2.0530000000000001E-3</c:v>
                </c:pt>
                <c:pt idx="1595">
                  <c:v>2.049E-3</c:v>
                </c:pt>
                <c:pt idx="1596">
                  <c:v>2.0470000000000002E-3</c:v>
                </c:pt>
                <c:pt idx="1597">
                  <c:v>2.0460000000000001E-3</c:v>
                </c:pt>
                <c:pt idx="1598">
                  <c:v>2.0470000000000002E-3</c:v>
                </c:pt>
                <c:pt idx="1599">
                  <c:v>2.049E-3</c:v>
                </c:pt>
                <c:pt idx="1600">
                  <c:v>2.0530000000000001E-3</c:v>
                </c:pt>
                <c:pt idx="1601">
                  <c:v>2.0579999999999999E-3</c:v>
                </c:pt>
                <c:pt idx="1602">
                  <c:v>2.065E-3</c:v>
                </c:pt>
                <c:pt idx="1603">
                  <c:v>2.0730000000000002E-3</c:v>
                </c:pt>
                <c:pt idx="1604">
                  <c:v>2.0820000000000001E-3</c:v>
                </c:pt>
                <c:pt idx="1605">
                  <c:v>2.0929999999999998E-3</c:v>
                </c:pt>
                <c:pt idx="1606">
                  <c:v>2.1059999999999998E-3</c:v>
                </c:pt>
                <c:pt idx="1607">
                  <c:v>2.1199999999999999E-3</c:v>
                </c:pt>
                <c:pt idx="1608">
                  <c:v>2.1350000000000002E-3</c:v>
                </c:pt>
                <c:pt idx="1609">
                  <c:v>2.1519999999999998E-3</c:v>
                </c:pt>
                <c:pt idx="1610">
                  <c:v>2.1700000000000001E-3</c:v>
                </c:pt>
                <c:pt idx="1611">
                  <c:v>2.1900000000000001E-3</c:v>
                </c:pt>
                <c:pt idx="1612">
                  <c:v>2.2109999999999999E-3</c:v>
                </c:pt>
                <c:pt idx="1613">
                  <c:v>2.2339999999999999E-3</c:v>
                </c:pt>
                <c:pt idx="1614">
                  <c:v>2.258E-3</c:v>
                </c:pt>
                <c:pt idx="1615">
                  <c:v>2.284E-3</c:v>
                </c:pt>
                <c:pt idx="1616">
                  <c:v>2.3110000000000001E-3</c:v>
                </c:pt>
                <c:pt idx="1617">
                  <c:v>2.3400000000000001E-3</c:v>
                </c:pt>
                <c:pt idx="1618">
                  <c:v>2.3700000000000001E-3</c:v>
                </c:pt>
                <c:pt idx="1619">
                  <c:v>2.4009999999999999E-3</c:v>
                </c:pt>
                <c:pt idx="1620">
                  <c:v>2.434E-3</c:v>
                </c:pt>
                <c:pt idx="1621">
                  <c:v>2.4689999999999998E-3</c:v>
                </c:pt>
                <c:pt idx="1622">
                  <c:v>2.5049999999999998E-3</c:v>
                </c:pt>
                <c:pt idx="1623">
                  <c:v>2.542E-3</c:v>
                </c:pt>
                <c:pt idx="1624">
                  <c:v>2.581E-3</c:v>
                </c:pt>
                <c:pt idx="1625">
                  <c:v>2.6220000000000002E-3</c:v>
                </c:pt>
                <c:pt idx="1626">
                  <c:v>2.663E-3</c:v>
                </c:pt>
                <c:pt idx="1627">
                  <c:v>2.7070000000000002E-3</c:v>
                </c:pt>
                <c:pt idx="1628">
                  <c:v>2.751E-3</c:v>
                </c:pt>
                <c:pt idx="1629">
                  <c:v>2.7980000000000001E-3</c:v>
                </c:pt>
                <c:pt idx="1630">
                  <c:v>2.8449999999999999E-3</c:v>
                </c:pt>
                <c:pt idx="1631">
                  <c:v>2.8939999999999999E-3</c:v>
                </c:pt>
                <c:pt idx="1632">
                  <c:v>2.8449999999999999E-3</c:v>
                </c:pt>
                <c:pt idx="1633">
                  <c:v>2.7980000000000001E-3</c:v>
                </c:pt>
                <c:pt idx="1634">
                  <c:v>2.751E-3</c:v>
                </c:pt>
                <c:pt idx="1635">
                  <c:v>2.7070000000000002E-3</c:v>
                </c:pt>
                <c:pt idx="1636">
                  <c:v>2.663E-3</c:v>
                </c:pt>
                <c:pt idx="1637">
                  <c:v>2.6210000000000001E-3</c:v>
                </c:pt>
                <c:pt idx="1638">
                  <c:v>2.581E-3</c:v>
                </c:pt>
                <c:pt idx="1639">
                  <c:v>2.542E-3</c:v>
                </c:pt>
                <c:pt idx="1640">
                  <c:v>2.5049999999999998E-3</c:v>
                </c:pt>
                <c:pt idx="1641">
                  <c:v>2.4689999999999998E-3</c:v>
                </c:pt>
                <c:pt idx="1642">
                  <c:v>2.434E-3</c:v>
                </c:pt>
                <c:pt idx="1643">
                  <c:v>2.4009999999999999E-3</c:v>
                </c:pt>
                <c:pt idx="1644">
                  <c:v>2.3700000000000001E-3</c:v>
                </c:pt>
                <c:pt idx="1645">
                  <c:v>2.3400000000000001E-3</c:v>
                </c:pt>
                <c:pt idx="1646">
                  <c:v>2.3110000000000001E-3</c:v>
                </c:pt>
                <c:pt idx="1647">
                  <c:v>2.284E-3</c:v>
                </c:pt>
                <c:pt idx="1648">
                  <c:v>2.258E-3</c:v>
                </c:pt>
                <c:pt idx="1649">
                  <c:v>2.2339999999999999E-3</c:v>
                </c:pt>
                <c:pt idx="1650">
                  <c:v>2.2109999999999999E-3</c:v>
                </c:pt>
                <c:pt idx="1651">
                  <c:v>2.1900000000000001E-3</c:v>
                </c:pt>
                <c:pt idx="1652">
                  <c:v>2.1700000000000001E-3</c:v>
                </c:pt>
                <c:pt idx="1653">
                  <c:v>2.1519999999999998E-3</c:v>
                </c:pt>
                <c:pt idx="1654">
                  <c:v>2.1350000000000002E-3</c:v>
                </c:pt>
                <c:pt idx="1655">
                  <c:v>2.1199999999999999E-3</c:v>
                </c:pt>
                <c:pt idx="1656">
                  <c:v>2.1059999999999998E-3</c:v>
                </c:pt>
                <c:pt idx="1657">
                  <c:v>2.0929999999999998E-3</c:v>
                </c:pt>
                <c:pt idx="1658">
                  <c:v>2.0820000000000001E-3</c:v>
                </c:pt>
                <c:pt idx="1659">
                  <c:v>2.0730000000000002E-3</c:v>
                </c:pt>
                <c:pt idx="1660">
                  <c:v>2.065E-3</c:v>
                </c:pt>
                <c:pt idx="1661">
                  <c:v>2.0579999999999999E-3</c:v>
                </c:pt>
                <c:pt idx="1662">
                  <c:v>2.0530000000000001E-3</c:v>
                </c:pt>
                <c:pt idx="1663">
                  <c:v>2.049E-3</c:v>
                </c:pt>
                <c:pt idx="1664">
                  <c:v>2.0470000000000002E-3</c:v>
                </c:pt>
                <c:pt idx="1665">
                  <c:v>2.0460000000000001E-3</c:v>
                </c:pt>
                <c:pt idx="1666">
                  <c:v>2.0470000000000002E-3</c:v>
                </c:pt>
                <c:pt idx="1667">
                  <c:v>2.049E-3</c:v>
                </c:pt>
                <c:pt idx="1668">
                  <c:v>2.0530000000000001E-3</c:v>
                </c:pt>
                <c:pt idx="1669">
                  <c:v>2.0579999999999999E-3</c:v>
                </c:pt>
                <c:pt idx="1670">
                  <c:v>2.065E-3</c:v>
                </c:pt>
                <c:pt idx="1671">
                  <c:v>2.0730000000000002E-3</c:v>
                </c:pt>
                <c:pt idx="1672">
                  <c:v>2.0820000000000001E-3</c:v>
                </c:pt>
                <c:pt idx="1673">
                  <c:v>2.0929999999999998E-3</c:v>
                </c:pt>
                <c:pt idx="1674">
                  <c:v>2.1059999999999998E-3</c:v>
                </c:pt>
                <c:pt idx="1675">
                  <c:v>2.1199999999999999E-3</c:v>
                </c:pt>
                <c:pt idx="1676">
                  <c:v>2.1350000000000002E-3</c:v>
                </c:pt>
                <c:pt idx="1677">
                  <c:v>2.1519999999999998E-3</c:v>
                </c:pt>
                <c:pt idx="1678">
                  <c:v>2.1700000000000001E-3</c:v>
                </c:pt>
                <c:pt idx="1679">
                  <c:v>2.1900000000000001E-3</c:v>
                </c:pt>
                <c:pt idx="1680">
                  <c:v>2.2109999999999999E-3</c:v>
                </c:pt>
                <c:pt idx="1681">
                  <c:v>2.2339999999999999E-3</c:v>
                </c:pt>
                <c:pt idx="1682">
                  <c:v>2.258E-3</c:v>
                </c:pt>
                <c:pt idx="1683">
                  <c:v>2.284E-3</c:v>
                </c:pt>
                <c:pt idx="1684">
                  <c:v>2.3110000000000001E-3</c:v>
                </c:pt>
                <c:pt idx="1685">
                  <c:v>2.3400000000000001E-3</c:v>
                </c:pt>
                <c:pt idx="1686">
                  <c:v>2.3700000000000001E-3</c:v>
                </c:pt>
                <c:pt idx="1687">
                  <c:v>2.4009999999999999E-3</c:v>
                </c:pt>
                <c:pt idx="1688">
                  <c:v>2.434E-3</c:v>
                </c:pt>
                <c:pt idx="1689">
                  <c:v>2.4689999999999998E-3</c:v>
                </c:pt>
                <c:pt idx="1690">
                  <c:v>2.5049999999999998E-3</c:v>
                </c:pt>
                <c:pt idx="1691">
                  <c:v>2.542E-3</c:v>
                </c:pt>
                <c:pt idx="1692">
                  <c:v>2.581E-3</c:v>
                </c:pt>
                <c:pt idx="1693">
                  <c:v>2.6220000000000002E-3</c:v>
                </c:pt>
                <c:pt idx="1694">
                  <c:v>2.663E-3</c:v>
                </c:pt>
                <c:pt idx="1695">
                  <c:v>2.7070000000000002E-3</c:v>
                </c:pt>
                <c:pt idx="1696">
                  <c:v>2.751E-3</c:v>
                </c:pt>
                <c:pt idx="1697">
                  <c:v>2.7980000000000001E-3</c:v>
                </c:pt>
                <c:pt idx="1698">
                  <c:v>2.8449999999999999E-3</c:v>
                </c:pt>
                <c:pt idx="1699">
                  <c:v>2.8939999999999999E-3</c:v>
                </c:pt>
                <c:pt idx="1700">
                  <c:v>2.8449999999999999E-3</c:v>
                </c:pt>
                <c:pt idx="1701">
                  <c:v>2.7980000000000001E-3</c:v>
                </c:pt>
                <c:pt idx="1702">
                  <c:v>2.751E-3</c:v>
                </c:pt>
                <c:pt idx="1703">
                  <c:v>2.7070000000000002E-3</c:v>
                </c:pt>
                <c:pt idx="1704">
                  <c:v>2.663E-3</c:v>
                </c:pt>
                <c:pt idx="1705">
                  <c:v>2.6210000000000001E-3</c:v>
                </c:pt>
                <c:pt idx="1706">
                  <c:v>2.581E-3</c:v>
                </c:pt>
                <c:pt idx="1707">
                  <c:v>2.542E-3</c:v>
                </c:pt>
                <c:pt idx="1708">
                  <c:v>2.5049999999999998E-3</c:v>
                </c:pt>
                <c:pt idx="1709">
                  <c:v>2.4689999999999998E-3</c:v>
                </c:pt>
                <c:pt idx="1710">
                  <c:v>2.434E-3</c:v>
                </c:pt>
                <c:pt idx="1711">
                  <c:v>2.4009999999999999E-3</c:v>
                </c:pt>
                <c:pt idx="1712">
                  <c:v>2.3700000000000001E-3</c:v>
                </c:pt>
                <c:pt idx="1713">
                  <c:v>2.3400000000000001E-3</c:v>
                </c:pt>
                <c:pt idx="1714">
                  <c:v>2.3110000000000001E-3</c:v>
                </c:pt>
                <c:pt idx="1715">
                  <c:v>2.284E-3</c:v>
                </c:pt>
                <c:pt idx="1716">
                  <c:v>2.258E-3</c:v>
                </c:pt>
                <c:pt idx="1717">
                  <c:v>2.2339999999999999E-3</c:v>
                </c:pt>
                <c:pt idx="1718">
                  <c:v>2.2109999999999999E-3</c:v>
                </c:pt>
                <c:pt idx="1719">
                  <c:v>2.1900000000000001E-3</c:v>
                </c:pt>
                <c:pt idx="1720">
                  <c:v>2.1700000000000001E-3</c:v>
                </c:pt>
                <c:pt idx="1721">
                  <c:v>2.1519999999999998E-3</c:v>
                </c:pt>
                <c:pt idx="1722">
                  <c:v>2.1350000000000002E-3</c:v>
                </c:pt>
                <c:pt idx="1723">
                  <c:v>2.1199999999999999E-3</c:v>
                </c:pt>
                <c:pt idx="1724">
                  <c:v>2.1059999999999998E-3</c:v>
                </c:pt>
                <c:pt idx="1725">
                  <c:v>2.0929999999999998E-3</c:v>
                </c:pt>
                <c:pt idx="1726">
                  <c:v>2.0820000000000001E-3</c:v>
                </c:pt>
                <c:pt idx="1727">
                  <c:v>2.0730000000000002E-3</c:v>
                </c:pt>
                <c:pt idx="1728">
                  <c:v>2.065E-3</c:v>
                </c:pt>
                <c:pt idx="1729">
                  <c:v>2.0579999999999999E-3</c:v>
                </c:pt>
                <c:pt idx="1730">
                  <c:v>2.0530000000000001E-3</c:v>
                </c:pt>
                <c:pt idx="1731">
                  <c:v>2.049E-3</c:v>
                </c:pt>
                <c:pt idx="1732">
                  <c:v>2.0470000000000002E-3</c:v>
                </c:pt>
                <c:pt idx="1733">
                  <c:v>2.0460000000000001E-3</c:v>
                </c:pt>
                <c:pt idx="1734">
                  <c:v>2.0470000000000002E-3</c:v>
                </c:pt>
                <c:pt idx="1735">
                  <c:v>2.049E-3</c:v>
                </c:pt>
                <c:pt idx="1736">
                  <c:v>2.0530000000000001E-3</c:v>
                </c:pt>
                <c:pt idx="1737">
                  <c:v>2.0579999999999999E-3</c:v>
                </c:pt>
                <c:pt idx="1738">
                  <c:v>2.065E-3</c:v>
                </c:pt>
                <c:pt idx="1739">
                  <c:v>2.0730000000000002E-3</c:v>
                </c:pt>
                <c:pt idx="1740">
                  <c:v>2.0820000000000001E-3</c:v>
                </c:pt>
                <c:pt idx="1741">
                  <c:v>2.0929999999999998E-3</c:v>
                </c:pt>
                <c:pt idx="1742">
                  <c:v>2.1059999999999998E-3</c:v>
                </c:pt>
                <c:pt idx="1743">
                  <c:v>2.1199999999999999E-3</c:v>
                </c:pt>
                <c:pt idx="1744">
                  <c:v>2.1350000000000002E-3</c:v>
                </c:pt>
                <c:pt idx="1745">
                  <c:v>2.1519999999999998E-3</c:v>
                </c:pt>
                <c:pt idx="1746">
                  <c:v>2.1700000000000001E-3</c:v>
                </c:pt>
                <c:pt idx="1747">
                  <c:v>2.1900000000000001E-3</c:v>
                </c:pt>
                <c:pt idx="1748">
                  <c:v>2.2109999999999999E-3</c:v>
                </c:pt>
                <c:pt idx="1749">
                  <c:v>2.2339999999999999E-3</c:v>
                </c:pt>
                <c:pt idx="1750">
                  <c:v>2.258E-3</c:v>
                </c:pt>
                <c:pt idx="1751">
                  <c:v>2.284E-3</c:v>
                </c:pt>
                <c:pt idx="1752">
                  <c:v>2.3110000000000001E-3</c:v>
                </c:pt>
                <c:pt idx="1753">
                  <c:v>2.3400000000000001E-3</c:v>
                </c:pt>
                <c:pt idx="1754">
                  <c:v>2.3700000000000001E-3</c:v>
                </c:pt>
                <c:pt idx="1755">
                  <c:v>2.4009999999999999E-3</c:v>
                </c:pt>
                <c:pt idx="1756">
                  <c:v>2.434E-3</c:v>
                </c:pt>
                <c:pt idx="1757">
                  <c:v>2.4689999999999998E-3</c:v>
                </c:pt>
                <c:pt idx="1758">
                  <c:v>2.5049999999999998E-3</c:v>
                </c:pt>
                <c:pt idx="1759">
                  <c:v>2.542E-3</c:v>
                </c:pt>
                <c:pt idx="1760">
                  <c:v>2.581E-3</c:v>
                </c:pt>
                <c:pt idx="1761">
                  <c:v>2.6210000000000001E-3</c:v>
                </c:pt>
                <c:pt idx="1762">
                  <c:v>2.663E-3</c:v>
                </c:pt>
                <c:pt idx="1763">
                  <c:v>2.7070000000000002E-3</c:v>
                </c:pt>
                <c:pt idx="1764">
                  <c:v>2.751E-3</c:v>
                </c:pt>
                <c:pt idx="1765">
                  <c:v>2.7980000000000001E-3</c:v>
                </c:pt>
                <c:pt idx="1766">
                  <c:v>2.8449999999999999E-3</c:v>
                </c:pt>
                <c:pt idx="1767">
                  <c:v>2.8939999999999999E-3</c:v>
                </c:pt>
                <c:pt idx="1768">
                  <c:v>2.849E-3</c:v>
                </c:pt>
                <c:pt idx="1769">
                  <c:v>2.8050000000000002E-3</c:v>
                </c:pt>
                <c:pt idx="1770">
                  <c:v>2.7620000000000001E-3</c:v>
                </c:pt>
                <c:pt idx="1771">
                  <c:v>2.7209999999999999E-3</c:v>
                </c:pt>
                <c:pt idx="1772">
                  <c:v>2.6819999999999999E-3</c:v>
                </c:pt>
                <c:pt idx="1773">
                  <c:v>2.6440000000000001E-3</c:v>
                </c:pt>
                <c:pt idx="1774">
                  <c:v>2.6069999999999999E-3</c:v>
                </c:pt>
                <c:pt idx="1775">
                  <c:v>2.5720000000000001E-3</c:v>
                </c:pt>
                <c:pt idx="1776">
                  <c:v>2.5379999999999999E-3</c:v>
                </c:pt>
                <c:pt idx="1777">
                  <c:v>2.506E-3</c:v>
                </c:pt>
                <c:pt idx="1778">
                  <c:v>2.4750000000000002E-3</c:v>
                </c:pt>
                <c:pt idx="1779">
                  <c:v>2.4450000000000001E-3</c:v>
                </c:pt>
                <c:pt idx="1780">
                  <c:v>2.418E-3</c:v>
                </c:pt>
                <c:pt idx="1781">
                  <c:v>2.3909999999999999E-3</c:v>
                </c:pt>
                <c:pt idx="1782">
                  <c:v>2.366E-3</c:v>
                </c:pt>
                <c:pt idx="1783">
                  <c:v>2.343E-3</c:v>
                </c:pt>
                <c:pt idx="1784">
                  <c:v>2.3210000000000001E-3</c:v>
                </c:pt>
                <c:pt idx="1785">
                  <c:v>2.3E-3</c:v>
                </c:pt>
                <c:pt idx="1786">
                  <c:v>2.281E-3</c:v>
                </c:pt>
                <c:pt idx="1787">
                  <c:v>2.2629999999999998E-3</c:v>
                </c:pt>
                <c:pt idx="1788">
                  <c:v>2.2469999999999999E-3</c:v>
                </c:pt>
                <c:pt idx="1789">
                  <c:v>2.2330000000000002E-3</c:v>
                </c:pt>
                <c:pt idx="1790">
                  <c:v>2.2190000000000001E-3</c:v>
                </c:pt>
                <c:pt idx="1791">
                  <c:v>2.2079999999999999E-3</c:v>
                </c:pt>
                <c:pt idx="1792">
                  <c:v>2.1970000000000002E-3</c:v>
                </c:pt>
                <c:pt idx="1793">
                  <c:v>2.189E-3</c:v>
                </c:pt>
                <c:pt idx="1794">
                  <c:v>2.1810000000000002E-3</c:v>
                </c:pt>
                <c:pt idx="1795">
                  <c:v>2.1749999999999999E-3</c:v>
                </c:pt>
                <c:pt idx="1796">
                  <c:v>2.1710000000000002E-3</c:v>
                </c:pt>
                <c:pt idx="1797">
                  <c:v>2.1679999999999998E-3</c:v>
                </c:pt>
                <c:pt idx="1798">
                  <c:v>2.1670000000000001E-3</c:v>
                </c:pt>
                <c:pt idx="1799">
                  <c:v>2.1670000000000001E-3</c:v>
                </c:pt>
                <c:pt idx="1800">
                  <c:v>2.1679999999999998E-3</c:v>
                </c:pt>
                <c:pt idx="1801">
                  <c:v>2.1710000000000002E-3</c:v>
                </c:pt>
                <c:pt idx="1802">
                  <c:v>2.1749999999999999E-3</c:v>
                </c:pt>
                <c:pt idx="1803">
                  <c:v>2.1810000000000002E-3</c:v>
                </c:pt>
                <c:pt idx="1804">
                  <c:v>2.189E-3</c:v>
                </c:pt>
                <c:pt idx="1805">
                  <c:v>2.1970000000000002E-3</c:v>
                </c:pt>
                <c:pt idx="1806">
                  <c:v>2.2079999999999999E-3</c:v>
                </c:pt>
                <c:pt idx="1807">
                  <c:v>2.2190000000000001E-3</c:v>
                </c:pt>
                <c:pt idx="1808">
                  <c:v>2.2330000000000002E-3</c:v>
                </c:pt>
                <c:pt idx="1809">
                  <c:v>2.2469999999999999E-3</c:v>
                </c:pt>
                <c:pt idx="1810">
                  <c:v>2.2629999999999998E-3</c:v>
                </c:pt>
                <c:pt idx="1811">
                  <c:v>2.281E-3</c:v>
                </c:pt>
                <c:pt idx="1812">
                  <c:v>2.3E-3</c:v>
                </c:pt>
                <c:pt idx="1813">
                  <c:v>2.3210000000000001E-3</c:v>
                </c:pt>
                <c:pt idx="1814">
                  <c:v>2.343E-3</c:v>
                </c:pt>
                <c:pt idx="1815">
                  <c:v>2.366E-3</c:v>
                </c:pt>
                <c:pt idx="1816">
                  <c:v>2.3909999999999999E-3</c:v>
                </c:pt>
                <c:pt idx="1817">
                  <c:v>2.418E-3</c:v>
                </c:pt>
                <c:pt idx="1818">
                  <c:v>2.4450000000000001E-3</c:v>
                </c:pt>
                <c:pt idx="1819">
                  <c:v>2.4750000000000002E-3</c:v>
                </c:pt>
                <c:pt idx="1820">
                  <c:v>2.506E-3</c:v>
                </c:pt>
                <c:pt idx="1821">
                  <c:v>2.5379999999999999E-3</c:v>
                </c:pt>
                <c:pt idx="1822">
                  <c:v>2.5720000000000001E-3</c:v>
                </c:pt>
                <c:pt idx="1823">
                  <c:v>2.6069999999999999E-3</c:v>
                </c:pt>
                <c:pt idx="1824">
                  <c:v>2.6440000000000001E-3</c:v>
                </c:pt>
                <c:pt idx="1825">
                  <c:v>2.6819999999999999E-3</c:v>
                </c:pt>
                <c:pt idx="1826">
                  <c:v>2.7209999999999999E-3</c:v>
                </c:pt>
                <c:pt idx="1827">
                  <c:v>2.7620000000000001E-3</c:v>
                </c:pt>
                <c:pt idx="1828">
                  <c:v>2.8050000000000002E-3</c:v>
                </c:pt>
                <c:pt idx="1829">
                  <c:v>2.849E-3</c:v>
                </c:pt>
                <c:pt idx="1830">
                  <c:v>2.8939999999999999E-3</c:v>
                </c:pt>
                <c:pt idx="1831">
                  <c:v>2.9329999999999998E-3</c:v>
                </c:pt>
                <c:pt idx="1832">
                  <c:v>2.9740000000000001E-3</c:v>
                </c:pt>
                <c:pt idx="1833">
                  <c:v>3.0149999999999999E-3</c:v>
                </c:pt>
                <c:pt idx="1834">
                  <c:v>3.0530000000000002E-3</c:v>
                </c:pt>
                <c:pt idx="1835">
                  <c:v>3.091E-3</c:v>
                </c:pt>
                <c:pt idx="1836">
                  <c:v>3.0479999999999999E-3</c:v>
                </c:pt>
                <c:pt idx="1837">
                  <c:v>3.0049999999999999E-3</c:v>
                </c:pt>
                <c:pt idx="1838">
                  <c:v>2.9640000000000001E-3</c:v>
                </c:pt>
                <c:pt idx="1839">
                  <c:v>2.9250000000000001E-3</c:v>
                </c:pt>
                <c:pt idx="1840">
                  <c:v>2.8869999999999998E-3</c:v>
                </c:pt>
                <c:pt idx="1841">
                  <c:v>2.8500000000000001E-3</c:v>
                </c:pt>
                <c:pt idx="1842">
                  <c:v>2.8149999999999998E-3</c:v>
                </c:pt>
                <c:pt idx="1843">
                  <c:v>2.7820000000000002E-3</c:v>
                </c:pt>
                <c:pt idx="1844">
                  <c:v>2.7490000000000001E-3</c:v>
                </c:pt>
                <c:pt idx="1845">
                  <c:v>2.7190000000000001E-3</c:v>
                </c:pt>
                <c:pt idx="1846">
                  <c:v>2.6900000000000001E-3</c:v>
                </c:pt>
                <c:pt idx="1847">
                  <c:v>2.6619999999999999E-3</c:v>
                </c:pt>
                <c:pt idx="1848">
                  <c:v>2.6359999999999999E-3</c:v>
                </c:pt>
                <c:pt idx="1849">
                  <c:v>2.611E-3</c:v>
                </c:pt>
                <c:pt idx="1850">
                  <c:v>2.5869999999999999E-3</c:v>
                </c:pt>
                <c:pt idx="1851">
                  <c:v>2.5660000000000001E-3</c:v>
                </c:pt>
                <c:pt idx="1852">
                  <c:v>2.545E-3</c:v>
                </c:pt>
                <c:pt idx="1853">
                  <c:v>2.526E-3</c:v>
                </c:pt>
                <c:pt idx="1854">
                  <c:v>2.5089999999999999E-3</c:v>
                </c:pt>
                <c:pt idx="1855">
                  <c:v>2.493E-3</c:v>
                </c:pt>
                <c:pt idx="1856">
                  <c:v>2.4780000000000002E-3</c:v>
                </c:pt>
                <c:pt idx="1857">
                  <c:v>2.4650000000000002E-3</c:v>
                </c:pt>
                <c:pt idx="1858">
                  <c:v>2.454E-3</c:v>
                </c:pt>
                <c:pt idx="1859">
                  <c:v>2.4429999999999999E-3</c:v>
                </c:pt>
                <c:pt idx="1860">
                  <c:v>2.4350000000000001E-3</c:v>
                </c:pt>
                <c:pt idx="1861">
                  <c:v>2.428E-3</c:v>
                </c:pt>
                <c:pt idx="1862">
                  <c:v>2.4220000000000001E-3</c:v>
                </c:pt>
                <c:pt idx="1863">
                  <c:v>2.418E-3</c:v>
                </c:pt>
                <c:pt idx="1864">
                  <c:v>2.415E-3</c:v>
                </c:pt>
                <c:pt idx="1865">
                  <c:v>2.4139999999999999E-3</c:v>
                </c:pt>
                <c:pt idx="1866">
                  <c:v>2.4139999999999999E-3</c:v>
                </c:pt>
                <c:pt idx="1867">
                  <c:v>2.415E-3</c:v>
                </c:pt>
                <c:pt idx="1868">
                  <c:v>2.418E-3</c:v>
                </c:pt>
                <c:pt idx="1869">
                  <c:v>2.4229999999999998E-3</c:v>
                </c:pt>
                <c:pt idx="1870">
                  <c:v>2.4290000000000002E-3</c:v>
                </c:pt>
                <c:pt idx="1871">
                  <c:v>2.4369999999999999E-3</c:v>
                </c:pt>
                <c:pt idx="1872">
                  <c:v>2.4450000000000001E-3</c:v>
                </c:pt>
                <c:pt idx="1873">
                  <c:v>2.4559999999999998E-3</c:v>
                </c:pt>
                <c:pt idx="1874">
                  <c:v>2.4680000000000001E-3</c:v>
                </c:pt>
                <c:pt idx="1875">
                  <c:v>2.4810000000000001E-3</c:v>
                </c:pt>
                <c:pt idx="1876">
                  <c:v>2.496E-3</c:v>
                </c:pt>
                <c:pt idx="1877">
                  <c:v>2.5119999999999999E-3</c:v>
                </c:pt>
                <c:pt idx="1878">
                  <c:v>2.5300000000000001E-3</c:v>
                </c:pt>
                <c:pt idx="1879">
                  <c:v>2.5490000000000001E-3</c:v>
                </c:pt>
                <c:pt idx="1880">
                  <c:v>2.5699999999999998E-3</c:v>
                </c:pt>
                <c:pt idx="1881">
                  <c:v>2.5920000000000001E-3</c:v>
                </c:pt>
                <c:pt idx="1882">
                  <c:v>2.6159999999999998E-3</c:v>
                </c:pt>
                <c:pt idx="1883">
                  <c:v>2.6410000000000001E-3</c:v>
                </c:pt>
                <c:pt idx="1884">
                  <c:v>2.6670000000000001E-3</c:v>
                </c:pt>
                <c:pt idx="1885">
                  <c:v>2.6949999999999999E-3</c:v>
                </c:pt>
                <c:pt idx="1886">
                  <c:v>2.725E-3</c:v>
                </c:pt>
                <c:pt idx="1887">
                  <c:v>2.7560000000000002E-3</c:v>
                </c:pt>
                <c:pt idx="1888">
                  <c:v>2.7880000000000001E-3</c:v>
                </c:pt>
                <c:pt idx="1889">
                  <c:v>2.8219999999999999E-3</c:v>
                </c:pt>
                <c:pt idx="1890">
                  <c:v>2.8579999999999999E-3</c:v>
                </c:pt>
                <c:pt idx="1891">
                  <c:v>2.8939999999999999E-3</c:v>
                </c:pt>
                <c:pt idx="1892">
                  <c:v>2.9190000000000002E-3</c:v>
                </c:pt>
                <c:pt idx="1893">
                  <c:v>2.944E-3</c:v>
                </c:pt>
                <c:pt idx="1894">
                  <c:v>2.9710000000000001E-3</c:v>
                </c:pt>
                <c:pt idx="1895">
                  <c:v>3.0000000000000001E-3</c:v>
                </c:pt>
                <c:pt idx="1896">
                  <c:v>3.0300000000000001E-3</c:v>
                </c:pt>
                <c:pt idx="1897">
                  <c:v>3.0539999999999999E-3</c:v>
                </c:pt>
                <c:pt idx="1898">
                  <c:v>3.0790000000000001E-3</c:v>
                </c:pt>
                <c:pt idx="1899">
                  <c:v>3.1059999999999998E-3</c:v>
                </c:pt>
                <c:pt idx="1900">
                  <c:v>3.1340000000000001E-3</c:v>
                </c:pt>
                <c:pt idx="1901">
                  <c:v>3.163E-3</c:v>
                </c:pt>
                <c:pt idx="1902">
                  <c:v>3.1830000000000001E-3</c:v>
                </c:pt>
                <c:pt idx="1903">
                  <c:v>3.2039999999999998E-3</c:v>
                </c:pt>
                <c:pt idx="1904">
                  <c:v>3.1549999999999998E-3</c:v>
                </c:pt>
                <c:pt idx="1905">
                  <c:v>3.1080000000000001E-3</c:v>
                </c:pt>
                <c:pt idx="1906">
                  <c:v>3.0630000000000002E-3</c:v>
                </c:pt>
                <c:pt idx="1907">
                  <c:v>3.0179999999999998E-3</c:v>
                </c:pt>
                <c:pt idx="1908">
                  <c:v>2.9750000000000002E-3</c:v>
                </c:pt>
                <c:pt idx="1909">
                  <c:v>2.934E-3</c:v>
                </c:pt>
                <c:pt idx="1910">
                  <c:v>2.8939999999999999E-3</c:v>
                </c:pt>
                <c:pt idx="1911">
                  <c:v>2.856E-3</c:v>
                </c:pt>
                <c:pt idx="1912">
                  <c:v>2.8189999999999999E-3</c:v>
                </c:pt>
                <c:pt idx="1913">
                  <c:v>2.7829999999999999E-3</c:v>
                </c:pt>
                <c:pt idx="1914">
                  <c:v>2.7490000000000001E-3</c:v>
                </c:pt>
                <c:pt idx="1915">
                  <c:v>2.7169999999999998E-3</c:v>
                </c:pt>
                <c:pt idx="1916">
                  <c:v>2.686E-3</c:v>
                </c:pt>
                <c:pt idx="1917">
                  <c:v>2.6559999999999999E-3</c:v>
                </c:pt>
                <c:pt idx="1918">
                  <c:v>2.6280000000000001E-3</c:v>
                </c:pt>
                <c:pt idx="1919">
                  <c:v>2.601E-3</c:v>
                </c:pt>
                <c:pt idx="1920">
                  <c:v>2.5760000000000002E-3</c:v>
                </c:pt>
                <c:pt idx="1921">
                  <c:v>2.552E-3</c:v>
                </c:pt>
                <c:pt idx="1922">
                  <c:v>2.5300000000000001E-3</c:v>
                </c:pt>
                <c:pt idx="1923">
                  <c:v>2.5089999999999999E-3</c:v>
                </c:pt>
                <c:pt idx="1924">
                  <c:v>2.49E-3</c:v>
                </c:pt>
                <c:pt idx="1925">
                  <c:v>2.4719999999999998E-3</c:v>
                </c:pt>
                <c:pt idx="1926">
                  <c:v>2.4559999999999998E-3</c:v>
                </c:pt>
                <c:pt idx="1927">
                  <c:v>2.441E-3</c:v>
                </c:pt>
                <c:pt idx="1928">
                  <c:v>2.4269999999999999E-3</c:v>
                </c:pt>
                <c:pt idx="1929">
                  <c:v>2.415E-3</c:v>
                </c:pt>
                <c:pt idx="1930">
                  <c:v>2.405E-3</c:v>
                </c:pt>
                <c:pt idx="1931">
                  <c:v>2.3960000000000001E-3</c:v>
                </c:pt>
                <c:pt idx="1932">
                  <c:v>2.3879999999999999E-3</c:v>
                </c:pt>
                <c:pt idx="1933">
                  <c:v>2.382E-3</c:v>
                </c:pt>
                <c:pt idx="1934">
                  <c:v>2.3770000000000002E-3</c:v>
                </c:pt>
                <c:pt idx="1935">
                  <c:v>2.3739999999999998E-3</c:v>
                </c:pt>
                <c:pt idx="1936">
                  <c:v>2.372E-3</c:v>
                </c:pt>
                <c:pt idx="1937">
                  <c:v>2.372E-3</c:v>
                </c:pt>
                <c:pt idx="1938">
                  <c:v>2.3730000000000001E-3</c:v>
                </c:pt>
                <c:pt idx="1939">
                  <c:v>2.3760000000000001E-3</c:v>
                </c:pt>
                <c:pt idx="1940">
                  <c:v>2.3800000000000002E-3</c:v>
                </c:pt>
                <c:pt idx="1941">
                  <c:v>2.3860000000000001E-3</c:v>
                </c:pt>
                <c:pt idx="1942">
                  <c:v>2.3930000000000002E-3</c:v>
                </c:pt>
                <c:pt idx="1943">
                  <c:v>2.4009999999999999E-3</c:v>
                </c:pt>
                <c:pt idx="1944">
                  <c:v>2.4109999999999999E-3</c:v>
                </c:pt>
                <c:pt idx="1945">
                  <c:v>2.4229999999999998E-3</c:v>
                </c:pt>
                <c:pt idx="1946">
                  <c:v>2.4359999999999998E-3</c:v>
                </c:pt>
                <c:pt idx="1947">
                  <c:v>2.4499999999999999E-3</c:v>
                </c:pt>
                <c:pt idx="1948">
                  <c:v>2.4659999999999999E-3</c:v>
                </c:pt>
                <c:pt idx="1949">
                  <c:v>2.483E-3</c:v>
                </c:pt>
                <c:pt idx="1950">
                  <c:v>2.5019999999999999E-3</c:v>
                </c:pt>
                <c:pt idx="1951">
                  <c:v>2.5219999999999999E-3</c:v>
                </c:pt>
                <c:pt idx="1952">
                  <c:v>2.5439999999999998E-3</c:v>
                </c:pt>
                <c:pt idx="1953">
                  <c:v>2.5669999999999998E-3</c:v>
                </c:pt>
                <c:pt idx="1954">
                  <c:v>2.5920000000000001E-3</c:v>
                </c:pt>
                <c:pt idx="1955">
                  <c:v>2.6180000000000001E-3</c:v>
                </c:pt>
                <c:pt idx="1956">
                  <c:v>2.6459999999999999E-3</c:v>
                </c:pt>
                <c:pt idx="1957">
                  <c:v>2.6749999999999999E-3</c:v>
                </c:pt>
                <c:pt idx="1958">
                  <c:v>2.689E-3</c:v>
                </c:pt>
                <c:pt idx="1959">
                  <c:v>2.7049999999999999E-3</c:v>
                </c:pt>
                <c:pt idx="1960">
                  <c:v>2.722E-3</c:v>
                </c:pt>
                <c:pt idx="1961">
                  <c:v>2.7399999999999998E-3</c:v>
                </c:pt>
                <c:pt idx="1962">
                  <c:v>2.7599999999999999E-3</c:v>
                </c:pt>
                <c:pt idx="1963">
                  <c:v>2.7820000000000002E-3</c:v>
                </c:pt>
                <c:pt idx="1964">
                  <c:v>2.8050000000000002E-3</c:v>
                </c:pt>
                <c:pt idx="1965">
                  <c:v>2.8149999999999998E-3</c:v>
                </c:pt>
                <c:pt idx="1966">
                  <c:v>2.8270000000000001E-3</c:v>
                </c:pt>
                <c:pt idx="1967">
                  <c:v>2.8400000000000001E-3</c:v>
                </c:pt>
                <c:pt idx="1968">
                  <c:v>2.8540000000000002E-3</c:v>
                </c:pt>
                <c:pt idx="1969">
                  <c:v>2.8709999999999999E-3</c:v>
                </c:pt>
                <c:pt idx="1970">
                  <c:v>2.882E-3</c:v>
                </c:pt>
                <c:pt idx="1971">
                  <c:v>2.8939999999999999E-3</c:v>
                </c:pt>
                <c:pt idx="1972">
                  <c:v>2.8540000000000002E-3</c:v>
                </c:pt>
                <c:pt idx="1973">
                  <c:v>2.8159999999999999E-3</c:v>
                </c:pt>
                <c:pt idx="1974">
                  <c:v>2.7789999999999998E-3</c:v>
                </c:pt>
                <c:pt idx="1975">
                  <c:v>2.7430000000000002E-3</c:v>
                </c:pt>
                <c:pt idx="1976">
                  <c:v>2.709E-3</c:v>
                </c:pt>
                <c:pt idx="1977">
                  <c:v>2.676E-3</c:v>
                </c:pt>
                <c:pt idx="1978">
                  <c:v>2.6450000000000002E-3</c:v>
                </c:pt>
                <c:pt idx="1979">
                  <c:v>2.6150000000000001E-3</c:v>
                </c:pt>
                <c:pt idx="1980">
                  <c:v>2.5869999999999999E-3</c:v>
                </c:pt>
                <c:pt idx="1981">
                  <c:v>2.5600000000000002E-3</c:v>
                </c:pt>
                <c:pt idx="1982">
                  <c:v>2.5349999999999999E-3</c:v>
                </c:pt>
                <c:pt idx="1983">
                  <c:v>2.5110000000000002E-3</c:v>
                </c:pt>
                <c:pt idx="1984">
                  <c:v>2.4880000000000002E-3</c:v>
                </c:pt>
                <c:pt idx="1985">
                  <c:v>2.467E-3</c:v>
                </c:pt>
                <c:pt idx="1986">
                  <c:v>2.4480000000000001E-3</c:v>
                </c:pt>
                <c:pt idx="1987">
                  <c:v>2.4299999999999999E-3</c:v>
                </c:pt>
                <c:pt idx="1988">
                  <c:v>2.4130000000000002E-3</c:v>
                </c:pt>
                <c:pt idx="1989">
                  <c:v>2.398E-3</c:v>
                </c:pt>
                <c:pt idx="1990">
                  <c:v>2.3839999999999998E-3</c:v>
                </c:pt>
                <c:pt idx="1991">
                  <c:v>2.372E-3</c:v>
                </c:pt>
                <c:pt idx="1992">
                  <c:v>2.3609999999999998E-3</c:v>
                </c:pt>
                <c:pt idx="1993">
                  <c:v>2.3519999999999999E-3</c:v>
                </c:pt>
                <c:pt idx="1994">
                  <c:v>2.3440000000000002E-3</c:v>
                </c:pt>
                <c:pt idx="1995">
                  <c:v>2.3379999999999998E-3</c:v>
                </c:pt>
                <c:pt idx="1996">
                  <c:v>2.333E-3</c:v>
                </c:pt>
                <c:pt idx="1997">
                  <c:v>2.33E-3</c:v>
                </c:pt>
                <c:pt idx="1998">
                  <c:v>2.3280000000000002E-3</c:v>
                </c:pt>
                <c:pt idx="1999">
                  <c:v>2.3280000000000002E-3</c:v>
                </c:pt>
                <c:pt idx="2000">
                  <c:v>2.3289999999999999E-3</c:v>
                </c:pt>
                <c:pt idx="2001">
                  <c:v>2.3310000000000002E-3</c:v>
                </c:pt>
                <c:pt idx="2002">
                  <c:v>2.3349999999999998E-3</c:v>
                </c:pt>
                <c:pt idx="2003">
                  <c:v>2.3410000000000002E-3</c:v>
                </c:pt>
                <c:pt idx="2004">
                  <c:v>2.3470000000000001E-3</c:v>
                </c:pt>
                <c:pt idx="2005">
                  <c:v>2.356E-3</c:v>
                </c:pt>
                <c:pt idx="2006">
                  <c:v>2.366E-3</c:v>
                </c:pt>
                <c:pt idx="2007">
                  <c:v>2.3770000000000002E-3</c:v>
                </c:pt>
                <c:pt idx="2008">
                  <c:v>2.3900000000000002E-3</c:v>
                </c:pt>
                <c:pt idx="2009">
                  <c:v>2.4039999999999999E-3</c:v>
                </c:pt>
                <c:pt idx="2010">
                  <c:v>2.4199999999999998E-3</c:v>
                </c:pt>
                <c:pt idx="2011">
                  <c:v>2.4369999999999999E-3</c:v>
                </c:pt>
                <c:pt idx="2012">
                  <c:v>2.4559999999999998E-3</c:v>
                </c:pt>
                <c:pt idx="2013">
                  <c:v>2.4759999999999999E-3</c:v>
                </c:pt>
                <c:pt idx="2014">
                  <c:v>2.4970000000000001E-3</c:v>
                </c:pt>
                <c:pt idx="2015">
                  <c:v>2.5200000000000001E-3</c:v>
                </c:pt>
                <c:pt idx="2016">
                  <c:v>2.545E-3</c:v>
                </c:pt>
                <c:pt idx="2017">
                  <c:v>2.5709999999999999E-3</c:v>
                </c:pt>
                <c:pt idx="2018">
                  <c:v>2.598E-3</c:v>
                </c:pt>
                <c:pt idx="2019">
                  <c:v>2.627E-3</c:v>
                </c:pt>
                <c:pt idx="2020">
                  <c:v>2.6359999999999999E-3</c:v>
                </c:pt>
                <c:pt idx="2021">
                  <c:v>2.6459999999999999E-3</c:v>
                </c:pt>
                <c:pt idx="2022">
                  <c:v>2.6570000000000001E-3</c:v>
                </c:pt>
                <c:pt idx="2023">
                  <c:v>2.6710000000000002E-3</c:v>
                </c:pt>
                <c:pt idx="2024">
                  <c:v>2.6849999999999999E-3</c:v>
                </c:pt>
                <c:pt idx="2025">
                  <c:v>2.7009999999999998E-3</c:v>
                </c:pt>
                <c:pt idx="2026">
                  <c:v>2.7100000000000002E-3</c:v>
                </c:pt>
                <c:pt idx="2027">
                  <c:v>2.7200000000000002E-3</c:v>
                </c:pt>
                <c:pt idx="2028">
                  <c:v>2.7320000000000001E-3</c:v>
                </c:pt>
                <c:pt idx="2029">
                  <c:v>2.745E-3</c:v>
                </c:pt>
                <c:pt idx="2030">
                  <c:v>2.7599999999999999E-3</c:v>
                </c:pt>
                <c:pt idx="2031">
                  <c:v>2.7759999999999998E-3</c:v>
                </c:pt>
                <c:pt idx="2032">
                  <c:v>2.787E-3</c:v>
                </c:pt>
                <c:pt idx="2033">
                  <c:v>2.7989999999999998E-3</c:v>
                </c:pt>
                <c:pt idx="2034">
                  <c:v>2.8119999999999998E-3</c:v>
                </c:pt>
                <c:pt idx="2035">
                  <c:v>2.8270000000000001E-3</c:v>
                </c:pt>
                <c:pt idx="2036">
                  <c:v>2.843E-3</c:v>
                </c:pt>
                <c:pt idx="2037">
                  <c:v>2.859E-3</c:v>
                </c:pt>
                <c:pt idx="2038">
                  <c:v>2.8760000000000001E-3</c:v>
                </c:pt>
                <c:pt idx="2039">
                  <c:v>2.8939999999999999E-3</c:v>
                </c:pt>
                <c:pt idx="2040">
                  <c:v>2.8600000000000001E-3</c:v>
                </c:pt>
                <c:pt idx="2041">
                  <c:v>2.8279999999999998E-3</c:v>
                </c:pt>
                <c:pt idx="2042">
                  <c:v>2.797E-3</c:v>
                </c:pt>
                <c:pt idx="2043">
                  <c:v>2.7669999999999999E-3</c:v>
                </c:pt>
                <c:pt idx="2044">
                  <c:v>2.7390000000000001E-3</c:v>
                </c:pt>
                <c:pt idx="2045">
                  <c:v>2.7130000000000001E-3</c:v>
                </c:pt>
                <c:pt idx="2046">
                  <c:v>2.6870000000000002E-3</c:v>
                </c:pt>
                <c:pt idx="2047">
                  <c:v>2.6640000000000001E-3</c:v>
                </c:pt>
                <c:pt idx="2048">
                  <c:v>2.6410000000000001E-3</c:v>
                </c:pt>
                <c:pt idx="2049">
                  <c:v>2.6210000000000001E-3</c:v>
                </c:pt>
                <c:pt idx="2050">
                  <c:v>2.601E-3</c:v>
                </c:pt>
                <c:pt idx="2051">
                  <c:v>2.5829999999999998E-3</c:v>
                </c:pt>
                <c:pt idx="2052">
                  <c:v>2.5669999999999998E-3</c:v>
                </c:pt>
                <c:pt idx="2053">
                  <c:v>2.552E-3</c:v>
                </c:pt>
                <c:pt idx="2054">
                  <c:v>2.539E-3</c:v>
                </c:pt>
                <c:pt idx="2055">
                  <c:v>2.5270000000000002E-3</c:v>
                </c:pt>
                <c:pt idx="2056">
                  <c:v>2.516E-3</c:v>
                </c:pt>
                <c:pt idx="2057">
                  <c:v>2.5070000000000001E-3</c:v>
                </c:pt>
                <c:pt idx="2058">
                  <c:v>2.5000000000000001E-3</c:v>
                </c:pt>
                <c:pt idx="2059">
                  <c:v>2.4940000000000001E-3</c:v>
                </c:pt>
                <c:pt idx="2060">
                  <c:v>2.4889999999999999E-3</c:v>
                </c:pt>
                <c:pt idx="2061">
                  <c:v>2.4859999999999999E-3</c:v>
                </c:pt>
                <c:pt idx="2062">
                  <c:v>2.4840000000000001E-3</c:v>
                </c:pt>
                <c:pt idx="2063">
                  <c:v>2.4840000000000001E-3</c:v>
                </c:pt>
                <c:pt idx="2064">
                  <c:v>2.4849999999999998E-3</c:v>
                </c:pt>
                <c:pt idx="2065">
                  <c:v>2.4880000000000002E-3</c:v>
                </c:pt>
                <c:pt idx="2066">
                  <c:v>2.4919999999999999E-3</c:v>
                </c:pt>
                <c:pt idx="2067">
                  <c:v>2.4979999999999998E-3</c:v>
                </c:pt>
                <c:pt idx="2068">
                  <c:v>2.5049999999999998E-3</c:v>
                </c:pt>
                <c:pt idx="2069">
                  <c:v>2.513E-3</c:v>
                </c:pt>
                <c:pt idx="2070">
                  <c:v>2.5230000000000001E-3</c:v>
                </c:pt>
                <c:pt idx="2071">
                  <c:v>2.5349999999999999E-3</c:v>
                </c:pt>
                <c:pt idx="2072">
                  <c:v>2.5479999999999999E-3</c:v>
                </c:pt>
                <c:pt idx="2073">
                  <c:v>2.562E-3</c:v>
                </c:pt>
                <c:pt idx="2074">
                  <c:v>2.578E-3</c:v>
                </c:pt>
                <c:pt idx="2075">
                  <c:v>2.5950000000000001E-3</c:v>
                </c:pt>
                <c:pt idx="2076">
                  <c:v>2.614E-3</c:v>
                </c:pt>
                <c:pt idx="2077">
                  <c:v>2.6350000000000002E-3</c:v>
                </c:pt>
                <c:pt idx="2078">
                  <c:v>2.6559999999999999E-3</c:v>
                </c:pt>
                <c:pt idx="2079">
                  <c:v>2.6800000000000001E-3</c:v>
                </c:pt>
                <c:pt idx="2080">
                  <c:v>2.6900000000000001E-3</c:v>
                </c:pt>
                <c:pt idx="2081">
                  <c:v>2.7009999999999998E-3</c:v>
                </c:pt>
                <c:pt idx="2082">
                  <c:v>2.7139999999999998E-3</c:v>
                </c:pt>
                <c:pt idx="2083">
                  <c:v>2.7290000000000001E-3</c:v>
                </c:pt>
                <c:pt idx="2084">
                  <c:v>2.745E-3</c:v>
                </c:pt>
                <c:pt idx="2085">
                  <c:v>2.7539999999999999E-3</c:v>
                </c:pt>
                <c:pt idx="2086">
                  <c:v>2.7659999999999998E-3</c:v>
                </c:pt>
                <c:pt idx="2087">
                  <c:v>2.7780000000000001E-3</c:v>
                </c:pt>
                <c:pt idx="2088">
                  <c:v>2.7920000000000002E-3</c:v>
                </c:pt>
                <c:pt idx="2089">
                  <c:v>2.8080000000000002E-3</c:v>
                </c:pt>
                <c:pt idx="2090">
                  <c:v>2.8249999999999998E-3</c:v>
                </c:pt>
                <c:pt idx="2091">
                  <c:v>2.833E-3</c:v>
                </c:pt>
                <c:pt idx="2092">
                  <c:v>2.8419999999999999E-3</c:v>
                </c:pt>
                <c:pt idx="2093">
                  <c:v>2.8530000000000001E-3</c:v>
                </c:pt>
                <c:pt idx="2094">
                  <c:v>2.8649999999999999E-3</c:v>
                </c:pt>
                <c:pt idx="2095">
                  <c:v>2.879E-3</c:v>
                </c:pt>
                <c:pt idx="2096">
                  <c:v>2.8939999999999999E-3</c:v>
                </c:pt>
                <c:pt idx="2097">
                  <c:v>2.8999999999999998E-3</c:v>
                </c:pt>
                <c:pt idx="2098">
                  <c:v>2.9069999999999999E-3</c:v>
                </c:pt>
                <c:pt idx="2099">
                  <c:v>2.9150000000000001E-3</c:v>
                </c:pt>
                <c:pt idx="2100">
                  <c:v>2.9190000000000002E-3</c:v>
                </c:pt>
                <c:pt idx="2101">
                  <c:v>2.9250000000000001E-3</c:v>
                </c:pt>
                <c:pt idx="2102">
                  <c:v>2.9320000000000001E-3</c:v>
                </c:pt>
                <c:pt idx="2103">
                  <c:v>2.941E-3</c:v>
                </c:pt>
                <c:pt idx="2104">
                  <c:v>2.9510000000000001E-3</c:v>
                </c:pt>
                <c:pt idx="2105">
                  <c:v>2.96E-3</c:v>
                </c:pt>
                <c:pt idx="2106">
                  <c:v>2.97E-3</c:v>
                </c:pt>
                <c:pt idx="2107">
                  <c:v>2.9810000000000001E-3</c:v>
                </c:pt>
                <c:pt idx="2108">
                  <c:v>2.954E-3</c:v>
                </c:pt>
                <c:pt idx="2109">
                  <c:v>2.9290000000000002E-3</c:v>
                </c:pt>
                <c:pt idx="2110">
                  <c:v>2.9039999999999999E-3</c:v>
                </c:pt>
                <c:pt idx="2111">
                  <c:v>2.882E-3</c:v>
                </c:pt>
                <c:pt idx="2112">
                  <c:v>2.8609999999999998E-3</c:v>
                </c:pt>
                <c:pt idx="2113">
                  <c:v>2.8410000000000002E-3</c:v>
                </c:pt>
                <c:pt idx="2114">
                  <c:v>2.823E-3</c:v>
                </c:pt>
                <c:pt idx="2115">
                  <c:v>2.8059999999999999E-3</c:v>
                </c:pt>
                <c:pt idx="2116">
                  <c:v>2.7910000000000001E-3</c:v>
                </c:pt>
                <c:pt idx="2117">
                  <c:v>2.777E-3</c:v>
                </c:pt>
                <c:pt idx="2118">
                  <c:v>2.764E-3</c:v>
                </c:pt>
                <c:pt idx="2119">
                  <c:v>2.7539999999999999E-3</c:v>
                </c:pt>
                <c:pt idx="2120">
                  <c:v>2.7439999999999999E-3</c:v>
                </c:pt>
                <c:pt idx="2121">
                  <c:v>2.7360000000000002E-3</c:v>
                </c:pt>
                <c:pt idx="2122">
                  <c:v>2.7299999999999998E-3</c:v>
                </c:pt>
                <c:pt idx="2123">
                  <c:v>2.725E-3</c:v>
                </c:pt>
                <c:pt idx="2124">
                  <c:v>2.7209999999999999E-3</c:v>
                </c:pt>
                <c:pt idx="2125">
                  <c:v>2.7190000000000001E-3</c:v>
                </c:pt>
                <c:pt idx="2126">
                  <c:v>2.7190000000000001E-3</c:v>
                </c:pt>
                <c:pt idx="2127">
                  <c:v>2.7190000000000001E-3</c:v>
                </c:pt>
                <c:pt idx="2128">
                  <c:v>2.722E-3</c:v>
                </c:pt>
                <c:pt idx="2129">
                  <c:v>2.725E-3</c:v>
                </c:pt>
                <c:pt idx="2130">
                  <c:v>2.7309999999999999E-3</c:v>
                </c:pt>
                <c:pt idx="2131">
                  <c:v>2.7369999999999998E-3</c:v>
                </c:pt>
                <c:pt idx="2132">
                  <c:v>2.7460000000000002E-3</c:v>
                </c:pt>
                <c:pt idx="2133">
                  <c:v>2.7550000000000001E-3</c:v>
                </c:pt>
                <c:pt idx="2134">
                  <c:v>2.7659999999999998E-3</c:v>
                </c:pt>
                <c:pt idx="2135">
                  <c:v>2.7789999999999998E-3</c:v>
                </c:pt>
                <c:pt idx="2136">
                  <c:v>2.787E-3</c:v>
                </c:pt>
                <c:pt idx="2137">
                  <c:v>2.7959999999999999E-3</c:v>
                </c:pt>
                <c:pt idx="2138">
                  <c:v>2.807E-3</c:v>
                </c:pt>
                <c:pt idx="2139">
                  <c:v>2.8189999999999999E-3</c:v>
                </c:pt>
                <c:pt idx="2140">
                  <c:v>2.8319999999999999E-3</c:v>
                </c:pt>
                <c:pt idx="2141">
                  <c:v>2.8410000000000002E-3</c:v>
                </c:pt>
                <c:pt idx="2142">
                  <c:v>2.8509999999999998E-3</c:v>
                </c:pt>
                <c:pt idx="2143">
                  <c:v>2.8509999999999998E-3</c:v>
                </c:pt>
                <c:pt idx="2144">
                  <c:v>2.8530000000000001E-3</c:v>
                </c:pt>
                <c:pt idx="2145">
                  <c:v>2.856E-3</c:v>
                </c:pt>
                <c:pt idx="2146">
                  <c:v>2.8600000000000001E-3</c:v>
                </c:pt>
                <c:pt idx="2147">
                  <c:v>2.8600000000000001E-3</c:v>
                </c:pt>
                <c:pt idx="2148">
                  <c:v>2.862E-3</c:v>
                </c:pt>
                <c:pt idx="2149">
                  <c:v>2.8649999999999999E-3</c:v>
                </c:pt>
                <c:pt idx="2150">
                  <c:v>2.8700000000000002E-3</c:v>
                </c:pt>
                <c:pt idx="2151">
                  <c:v>2.869E-3</c:v>
                </c:pt>
                <c:pt idx="2152">
                  <c:v>2.8700000000000002E-3</c:v>
                </c:pt>
                <c:pt idx="2153">
                  <c:v>2.872E-3</c:v>
                </c:pt>
                <c:pt idx="2154">
                  <c:v>2.875E-3</c:v>
                </c:pt>
                <c:pt idx="2155">
                  <c:v>2.8800000000000002E-3</c:v>
                </c:pt>
                <c:pt idx="2156">
                  <c:v>2.8869999999999998E-3</c:v>
                </c:pt>
                <c:pt idx="2157">
                  <c:v>2.895E-3</c:v>
                </c:pt>
                <c:pt idx="2158">
                  <c:v>2.8900000000000002E-3</c:v>
                </c:pt>
                <c:pt idx="2159">
                  <c:v>2.8869999999999998E-3</c:v>
                </c:pt>
                <c:pt idx="2160">
                  <c:v>2.8860000000000001E-3</c:v>
                </c:pt>
                <c:pt idx="2161">
                  <c:v>2.8860000000000001E-3</c:v>
                </c:pt>
                <c:pt idx="2162">
                  <c:v>2.8869999999999998E-3</c:v>
                </c:pt>
                <c:pt idx="2163">
                  <c:v>2.8900000000000002E-3</c:v>
                </c:pt>
                <c:pt idx="2164">
                  <c:v>2.8939999999999999E-3</c:v>
                </c:pt>
                <c:pt idx="2165">
                  <c:v>2.8969999999999998E-3</c:v>
                </c:pt>
                <c:pt idx="2166">
                  <c:v>2.8999999999999998E-3</c:v>
                </c:pt>
                <c:pt idx="2167">
                  <c:v>2.9020000000000001E-3</c:v>
                </c:pt>
                <c:pt idx="2168">
                  <c:v>2.9039999999999999E-3</c:v>
                </c:pt>
                <c:pt idx="2169">
                  <c:v>2.908E-3</c:v>
                </c:pt>
                <c:pt idx="2170">
                  <c:v>2.9139999999999999E-3</c:v>
                </c:pt>
                <c:pt idx="2171">
                  <c:v>2.921E-3</c:v>
                </c:pt>
                <c:pt idx="2172">
                  <c:v>2.9299999999999999E-3</c:v>
                </c:pt>
                <c:pt idx="2173">
                  <c:v>2.9399999999999999E-3</c:v>
                </c:pt>
                <c:pt idx="2174">
                  <c:v>2.9510000000000001E-3</c:v>
                </c:pt>
                <c:pt idx="2175">
                  <c:v>2.9640000000000001E-3</c:v>
                </c:pt>
                <c:pt idx="2176">
                  <c:v>2.9480000000000001E-3</c:v>
                </c:pt>
                <c:pt idx="2177">
                  <c:v>2.9329999999999998E-3</c:v>
                </c:pt>
                <c:pt idx="2178">
                  <c:v>2.9199999999999999E-3</c:v>
                </c:pt>
                <c:pt idx="2179">
                  <c:v>2.908E-3</c:v>
                </c:pt>
                <c:pt idx="2180">
                  <c:v>2.8969999999999998E-3</c:v>
                </c:pt>
                <c:pt idx="2181">
                  <c:v>2.8879999999999999E-3</c:v>
                </c:pt>
                <c:pt idx="2182">
                  <c:v>2.8809999999999999E-3</c:v>
                </c:pt>
                <c:pt idx="2183">
                  <c:v>2.875E-3</c:v>
                </c:pt>
                <c:pt idx="2184">
                  <c:v>2.8700000000000002E-3</c:v>
                </c:pt>
                <c:pt idx="2185">
                  <c:v>2.8670000000000002E-3</c:v>
                </c:pt>
                <c:pt idx="2186">
                  <c:v>2.8649999999999999E-3</c:v>
                </c:pt>
                <c:pt idx="2187">
                  <c:v>2.8649999999999999E-3</c:v>
                </c:pt>
                <c:pt idx="2188">
                  <c:v>2.8670000000000002E-3</c:v>
                </c:pt>
                <c:pt idx="2189">
                  <c:v>2.869E-3</c:v>
                </c:pt>
                <c:pt idx="2190">
                  <c:v>2.8739999999999998E-3</c:v>
                </c:pt>
                <c:pt idx="2191">
                  <c:v>2.872E-3</c:v>
                </c:pt>
                <c:pt idx="2192">
                  <c:v>2.872E-3</c:v>
                </c:pt>
                <c:pt idx="2193">
                  <c:v>2.8730000000000001E-3</c:v>
                </c:pt>
                <c:pt idx="2194">
                  <c:v>2.875E-3</c:v>
                </c:pt>
                <c:pt idx="2195">
                  <c:v>2.8739999999999998E-3</c:v>
                </c:pt>
                <c:pt idx="2196">
                  <c:v>2.8730000000000001E-3</c:v>
                </c:pt>
                <c:pt idx="2197">
                  <c:v>2.875E-3</c:v>
                </c:pt>
                <c:pt idx="2198">
                  <c:v>2.8770000000000002E-3</c:v>
                </c:pt>
                <c:pt idx="2199">
                  <c:v>2.882E-3</c:v>
                </c:pt>
                <c:pt idx="2200">
                  <c:v>2.8869999999999998E-3</c:v>
                </c:pt>
                <c:pt idx="2201">
                  <c:v>2.8939999999999999E-3</c:v>
                </c:pt>
                <c:pt idx="2202">
                  <c:v>2.9030000000000002E-3</c:v>
                </c:pt>
                <c:pt idx="2203">
                  <c:v>2.9129999999999998E-3</c:v>
                </c:pt>
                <c:pt idx="2204">
                  <c:v>2.9090000000000001E-3</c:v>
                </c:pt>
                <c:pt idx="2205">
                  <c:v>2.9060000000000002E-3</c:v>
                </c:pt>
                <c:pt idx="2206">
                  <c:v>2.905E-3</c:v>
                </c:pt>
                <c:pt idx="2207">
                  <c:v>2.905E-3</c:v>
                </c:pt>
                <c:pt idx="2208">
                  <c:v>2.9060000000000002E-3</c:v>
                </c:pt>
                <c:pt idx="2209">
                  <c:v>2.9099999999999998E-3</c:v>
                </c:pt>
                <c:pt idx="2210">
                  <c:v>2.908E-3</c:v>
                </c:pt>
                <c:pt idx="2211">
                  <c:v>2.908E-3</c:v>
                </c:pt>
                <c:pt idx="2212">
                  <c:v>2.9090000000000001E-3</c:v>
                </c:pt>
                <c:pt idx="2213">
                  <c:v>2.9120000000000001E-3</c:v>
                </c:pt>
                <c:pt idx="2214">
                  <c:v>2.9090000000000001E-3</c:v>
                </c:pt>
                <c:pt idx="2215">
                  <c:v>2.9069999999999999E-3</c:v>
                </c:pt>
                <c:pt idx="2216">
                  <c:v>2.9069999999999999E-3</c:v>
                </c:pt>
                <c:pt idx="2217">
                  <c:v>2.9090000000000001E-3</c:v>
                </c:pt>
                <c:pt idx="2218">
                  <c:v>2.9090000000000001E-3</c:v>
                </c:pt>
                <c:pt idx="2219">
                  <c:v>2.911E-3</c:v>
                </c:pt>
                <c:pt idx="2220">
                  <c:v>2.905E-3</c:v>
                </c:pt>
                <c:pt idx="2221">
                  <c:v>2.8999999999999998E-3</c:v>
                </c:pt>
                <c:pt idx="2222">
                  <c:v>2.8960000000000001E-3</c:v>
                </c:pt>
                <c:pt idx="2223">
                  <c:v>2.8939999999999999E-3</c:v>
                </c:pt>
                <c:pt idx="2224">
                  <c:v>2.8939999999999999E-3</c:v>
                </c:pt>
                <c:pt idx="2225">
                  <c:v>2.8939999999999999E-3</c:v>
                </c:pt>
                <c:pt idx="2226">
                  <c:v>2.8930000000000002E-3</c:v>
                </c:pt>
                <c:pt idx="2227">
                  <c:v>2.8939999999999999E-3</c:v>
                </c:pt>
                <c:pt idx="2228">
                  <c:v>2.8960000000000001E-3</c:v>
                </c:pt>
                <c:pt idx="2229">
                  <c:v>2.8990000000000001E-3</c:v>
                </c:pt>
                <c:pt idx="2230">
                  <c:v>2.9039999999999999E-3</c:v>
                </c:pt>
                <c:pt idx="2231">
                  <c:v>2.911E-3</c:v>
                </c:pt>
                <c:pt idx="2232">
                  <c:v>2.918E-3</c:v>
                </c:pt>
                <c:pt idx="2233">
                  <c:v>2.928E-3</c:v>
                </c:pt>
                <c:pt idx="2234">
                  <c:v>2.9380000000000001E-3</c:v>
                </c:pt>
                <c:pt idx="2235">
                  <c:v>2.9510000000000001E-3</c:v>
                </c:pt>
                <c:pt idx="2236">
                  <c:v>2.9640000000000001E-3</c:v>
                </c:pt>
                <c:pt idx="2237">
                  <c:v>2.9789999999999999E-3</c:v>
                </c:pt>
                <c:pt idx="2238">
                  <c:v>2.996E-3</c:v>
                </c:pt>
                <c:pt idx="2239">
                  <c:v>3.0140000000000002E-3</c:v>
                </c:pt>
                <c:pt idx="2240">
                  <c:v>3.0339999999999998E-3</c:v>
                </c:pt>
                <c:pt idx="2241">
                  <c:v>3.055E-3</c:v>
                </c:pt>
                <c:pt idx="2242">
                  <c:v>3.0769999999999999E-3</c:v>
                </c:pt>
                <c:pt idx="2243">
                  <c:v>3.101E-3</c:v>
                </c:pt>
                <c:pt idx="2244">
                  <c:v>3.0969999999999999E-3</c:v>
                </c:pt>
                <c:pt idx="2245">
                  <c:v>3.094E-3</c:v>
                </c:pt>
                <c:pt idx="2246">
                  <c:v>3.0929999999999998E-3</c:v>
                </c:pt>
                <c:pt idx="2247">
                  <c:v>3.0929999999999998E-3</c:v>
                </c:pt>
                <c:pt idx="2248">
                  <c:v>3.0850000000000001E-3</c:v>
                </c:pt>
                <c:pt idx="2249">
                  <c:v>3.0799999999999998E-3</c:v>
                </c:pt>
                <c:pt idx="2250">
                  <c:v>3.0760000000000002E-3</c:v>
                </c:pt>
                <c:pt idx="2251">
                  <c:v>3.0730000000000002E-3</c:v>
                </c:pt>
                <c:pt idx="2252">
                  <c:v>3.0720000000000001E-3</c:v>
                </c:pt>
                <c:pt idx="2253">
                  <c:v>3.0639999999999999E-3</c:v>
                </c:pt>
                <c:pt idx="2254">
                  <c:v>3.055E-3</c:v>
                </c:pt>
                <c:pt idx="2255">
                  <c:v>3.0490000000000001E-3</c:v>
                </c:pt>
                <c:pt idx="2256">
                  <c:v>3.0430000000000001E-3</c:v>
                </c:pt>
                <c:pt idx="2257">
                  <c:v>3.0349999999999999E-3</c:v>
                </c:pt>
                <c:pt idx="2258">
                  <c:v>3.0279999999999999E-3</c:v>
                </c:pt>
                <c:pt idx="2259">
                  <c:v>3.019E-3</c:v>
                </c:pt>
                <c:pt idx="2260">
                  <c:v>3.0109999999999998E-3</c:v>
                </c:pt>
                <c:pt idx="2261">
                  <c:v>3.0049999999999999E-3</c:v>
                </c:pt>
                <c:pt idx="2262">
                  <c:v>3.0010000000000002E-3</c:v>
                </c:pt>
                <c:pt idx="2263">
                  <c:v>2.9970000000000001E-3</c:v>
                </c:pt>
                <c:pt idx="2264">
                  <c:v>2.996E-3</c:v>
                </c:pt>
                <c:pt idx="2265">
                  <c:v>2.9949999999999998E-3</c:v>
                </c:pt>
                <c:pt idx="2266">
                  <c:v>2.9870000000000001E-3</c:v>
                </c:pt>
                <c:pt idx="2267">
                  <c:v>2.9789999999999999E-3</c:v>
                </c:pt>
                <c:pt idx="2268">
                  <c:v>2.9729999999999999E-3</c:v>
                </c:pt>
                <c:pt idx="2269">
                  <c:v>2.9689999999999999E-3</c:v>
                </c:pt>
                <c:pt idx="2270">
                  <c:v>2.9659999999999999E-3</c:v>
                </c:pt>
                <c:pt idx="2271">
                  <c:v>2.9520000000000002E-3</c:v>
                </c:pt>
                <c:pt idx="2272">
                  <c:v>2.9399999999999999E-3</c:v>
                </c:pt>
                <c:pt idx="2273">
                  <c:v>2.9290000000000002E-3</c:v>
                </c:pt>
                <c:pt idx="2274">
                  <c:v>2.9199999999999999E-3</c:v>
                </c:pt>
                <c:pt idx="2275">
                  <c:v>2.9120000000000001E-3</c:v>
                </c:pt>
                <c:pt idx="2276">
                  <c:v>2.905E-3</c:v>
                </c:pt>
                <c:pt idx="2277">
                  <c:v>2.8999999999999998E-3</c:v>
                </c:pt>
                <c:pt idx="2278">
                  <c:v>2.8969999999999998E-3</c:v>
                </c:pt>
                <c:pt idx="2279">
                  <c:v>2.8939999999999999E-3</c:v>
                </c:pt>
                <c:pt idx="2280">
                  <c:v>2.8800000000000002E-3</c:v>
                </c:pt>
                <c:pt idx="2281">
                  <c:v>2.8670000000000002E-3</c:v>
                </c:pt>
                <c:pt idx="2282">
                  <c:v>2.856E-3</c:v>
                </c:pt>
                <c:pt idx="2283">
                  <c:v>2.846E-3</c:v>
                </c:pt>
                <c:pt idx="2284">
                  <c:v>2.8370000000000001E-3</c:v>
                </c:pt>
                <c:pt idx="2285">
                  <c:v>2.8300000000000001E-3</c:v>
                </c:pt>
                <c:pt idx="2286">
                  <c:v>2.8249999999999998E-3</c:v>
                </c:pt>
                <c:pt idx="2287">
                  <c:v>2.8210000000000002E-3</c:v>
                </c:pt>
                <c:pt idx="2288">
                  <c:v>2.8180000000000002E-3</c:v>
                </c:pt>
                <c:pt idx="2289">
                  <c:v>2.8170000000000001E-3</c:v>
                </c:pt>
                <c:pt idx="2290">
                  <c:v>2.8170000000000001E-3</c:v>
                </c:pt>
                <c:pt idx="2291">
                  <c:v>2.8189999999999999E-3</c:v>
                </c:pt>
                <c:pt idx="2292">
                  <c:v>2.8219999999999999E-3</c:v>
                </c:pt>
                <c:pt idx="2293">
                  <c:v>2.8270000000000001E-3</c:v>
                </c:pt>
                <c:pt idx="2294">
                  <c:v>2.833E-3</c:v>
                </c:pt>
                <c:pt idx="2295">
                  <c:v>2.8410000000000002E-3</c:v>
                </c:pt>
                <c:pt idx="2296">
                  <c:v>2.8500000000000001E-3</c:v>
                </c:pt>
                <c:pt idx="2297">
                  <c:v>2.8609999999999998E-3</c:v>
                </c:pt>
                <c:pt idx="2298">
                  <c:v>2.8730000000000001E-3</c:v>
                </c:pt>
                <c:pt idx="2299">
                  <c:v>2.8860000000000001E-3</c:v>
                </c:pt>
                <c:pt idx="2300">
                  <c:v>2.9009999999999999E-3</c:v>
                </c:pt>
                <c:pt idx="2301">
                  <c:v>2.918E-3</c:v>
                </c:pt>
                <c:pt idx="2302">
                  <c:v>2.9359999999999998E-3</c:v>
                </c:pt>
                <c:pt idx="2303">
                  <c:v>2.9550000000000002E-3</c:v>
                </c:pt>
                <c:pt idx="2304">
                  <c:v>2.9759999999999999E-3</c:v>
                </c:pt>
                <c:pt idx="2305">
                  <c:v>2.9979999999999998E-3</c:v>
                </c:pt>
                <c:pt idx="2306">
                  <c:v>3.0219999999999999E-3</c:v>
                </c:pt>
                <c:pt idx="2307">
                  <c:v>3.0479999999999999E-3</c:v>
                </c:pt>
                <c:pt idx="2308">
                  <c:v>3.0590000000000001E-3</c:v>
                </c:pt>
                <c:pt idx="2309">
                  <c:v>3.0709999999999999E-3</c:v>
                </c:pt>
                <c:pt idx="2310">
                  <c:v>3.0850000000000001E-3</c:v>
                </c:pt>
                <c:pt idx="2311">
                  <c:v>3.101E-3</c:v>
                </c:pt>
                <c:pt idx="2312">
                  <c:v>3.1180000000000001E-3</c:v>
                </c:pt>
                <c:pt idx="2313">
                  <c:v>3.1059999999999998E-3</c:v>
                </c:pt>
                <c:pt idx="2314">
                  <c:v>3.0950000000000001E-3</c:v>
                </c:pt>
                <c:pt idx="2315">
                  <c:v>3.0850000000000001E-3</c:v>
                </c:pt>
                <c:pt idx="2316">
                  <c:v>3.0769999999999999E-3</c:v>
                </c:pt>
                <c:pt idx="2317">
                  <c:v>3.0709999999999999E-3</c:v>
                </c:pt>
                <c:pt idx="2318">
                  <c:v>3.0569999999999998E-3</c:v>
                </c:pt>
                <c:pt idx="2319">
                  <c:v>3.0439999999999998E-3</c:v>
                </c:pt>
                <c:pt idx="2320">
                  <c:v>3.0330000000000001E-3</c:v>
                </c:pt>
                <c:pt idx="2321">
                  <c:v>3.0230000000000001E-3</c:v>
                </c:pt>
                <c:pt idx="2322">
                  <c:v>3.0149999999999999E-3</c:v>
                </c:pt>
                <c:pt idx="2323">
                  <c:v>3.0079999999999998E-3</c:v>
                </c:pt>
                <c:pt idx="2324">
                  <c:v>3.003E-3</c:v>
                </c:pt>
                <c:pt idx="2325">
                  <c:v>2.99E-3</c:v>
                </c:pt>
                <c:pt idx="2326">
                  <c:v>2.9780000000000002E-3</c:v>
                </c:pt>
                <c:pt idx="2327">
                  <c:v>2.9680000000000002E-3</c:v>
                </c:pt>
                <c:pt idx="2328">
                  <c:v>2.96E-3</c:v>
                </c:pt>
                <c:pt idx="2329">
                  <c:v>2.9529999999999999E-3</c:v>
                </c:pt>
                <c:pt idx="2330">
                  <c:v>2.947E-3</c:v>
                </c:pt>
                <c:pt idx="2331">
                  <c:v>2.9429999999999999E-3</c:v>
                </c:pt>
                <c:pt idx="2332">
                  <c:v>2.9299999999999999E-3</c:v>
                </c:pt>
                <c:pt idx="2333">
                  <c:v>2.9190000000000002E-3</c:v>
                </c:pt>
                <c:pt idx="2334">
                  <c:v>2.9099999999999998E-3</c:v>
                </c:pt>
                <c:pt idx="2335">
                  <c:v>2.9020000000000001E-3</c:v>
                </c:pt>
                <c:pt idx="2336">
                  <c:v>2.895E-3</c:v>
                </c:pt>
                <c:pt idx="2337">
                  <c:v>2.8900000000000002E-3</c:v>
                </c:pt>
                <c:pt idx="2338">
                  <c:v>2.8670000000000002E-3</c:v>
                </c:pt>
                <c:pt idx="2339">
                  <c:v>2.846E-3</c:v>
                </c:pt>
                <c:pt idx="2340">
                  <c:v>2.826E-3</c:v>
                </c:pt>
                <c:pt idx="2341">
                  <c:v>2.8080000000000002E-3</c:v>
                </c:pt>
                <c:pt idx="2342">
                  <c:v>2.7910000000000001E-3</c:v>
                </c:pt>
                <c:pt idx="2343">
                  <c:v>2.7759999999999998E-3</c:v>
                </c:pt>
                <c:pt idx="2344">
                  <c:v>2.7620000000000001E-3</c:v>
                </c:pt>
                <c:pt idx="2345">
                  <c:v>2.7499999999999998E-3</c:v>
                </c:pt>
                <c:pt idx="2346">
                  <c:v>2.7390000000000001E-3</c:v>
                </c:pt>
                <c:pt idx="2347">
                  <c:v>2.7299999999999998E-3</c:v>
                </c:pt>
                <c:pt idx="2348">
                  <c:v>2.722E-3</c:v>
                </c:pt>
                <c:pt idx="2349">
                  <c:v>2.715E-3</c:v>
                </c:pt>
                <c:pt idx="2350">
                  <c:v>2.7100000000000002E-3</c:v>
                </c:pt>
                <c:pt idx="2351">
                  <c:v>2.7070000000000002E-3</c:v>
                </c:pt>
                <c:pt idx="2352">
                  <c:v>2.7039999999999998E-3</c:v>
                </c:pt>
                <c:pt idx="2353">
                  <c:v>2.7039999999999998E-3</c:v>
                </c:pt>
                <c:pt idx="2354">
                  <c:v>2.7049999999999999E-3</c:v>
                </c:pt>
                <c:pt idx="2355">
                  <c:v>2.7070000000000002E-3</c:v>
                </c:pt>
                <c:pt idx="2356">
                  <c:v>2.7109999999999999E-3</c:v>
                </c:pt>
                <c:pt idx="2357">
                  <c:v>2.7160000000000001E-3</c:v>
                </c:pt>
                <c:pt idx="2358">
                  <c:v>2.7230000000000002E-3</c:v>
                </c:pt>
                <c:pt idx="2359">
                  <c:v>2.7309999999999999E-3</c:v>
                </c:pt>
                <c:pt idx="2360">
                  <c:v>2.7409999999999999E-3</c:v>
                </c:pt>
                <c:pt idx="2361">
                  <c:v>2.7520000000000001E-3</c:v>
                </c:pt>
                <c:pt idx="2362">
                  <c:v>2.764E-3</c:v>
                </c:pt>
                <c:pt idx="2363">
                  <c:v>2.7780000000000001E-3</c:v>
                </c:pt>
                <c:pt idx="2364">
                  <c:v>2.794E-3</c:v>
                </c:pt>
                <c:pt idx="2365">
                  <c:v>2.8110000000000001E-3</c:v>
                </c:pt>
                <c:pt idx="2366">
                  <c:v>2.8289999999999999E-3</c:v>
                </c:pt>
                <c:pt idx="2367">
                  <c:v>2.849E-3</c:v>
                </c:pt>
                <c:pt idx="2368">
                  <c:v>2.8700000000000002E-3</c:v>
                </c:pt>
                <c:pt idx="2369">
                  <c:v>2.8930000000000002E-3</c:v>
                </c:pt>
                <c:pt idx="2370">
                  <c:v>2.918E-3</c:v>
                </c:pt>
                <c:pt idx="2371">
                  <c:v>2.9429999999999999E-3</c:v>
                </c:pt>
                <c:pt idx="2372">
                  <c:v>2.9710000000000001E-3</c:v>
                </c:pt>
                <c:pt idx="2373">
                  <c:v>2.9989999999999999E-3</c:v>
                </c:pt>
                <c:pt idx="2374">
                  <c:v>3.0300000000000001E-3</c:v>
                </c:pt>
                <c:pt idx="2375">
                  <c:v>3.0609999999999999E-3</c:v>
                </c:pt>
                <c:pt idx="2376">
                  <c:v>3.094E-3</c:v>
                </c:pt>
                <c:pt idx="2377">
                  <c:v>3.1289999999999998E-3</c:v>
                </c:pt>
                <c:pt idx="2378">
                  <c:v>3.1649999999999998E-3</c:v>
                </c:pt>
                <c:pt idx="2379">
                  <c:v>3.2030000000000001E-3</c:v>
                </c:pt>
                <c:pt idx="2380">
                  <c:v>3.2420000000000001E-3</c:v>
                </c:pt>
                <c:pt idx="2381">
                  <c:v>3.2239999999999999E-3</c:v>
                </c:pt>
                <c:pt idx="2382">
                  <c:v>3.2079999999999999E-3</c:v>
                </c:pt>
                <c:pt idx="2383">
                  <c:v>3.1879999999999999E-3</c:v>
                </c:pt>
                <c:pt idx="2384">
                  <c:v>3.1700000000000001E-3</c:v>
                </c:pt>
                <c:pt idx="2385">
                  <c:v>3.1540000000000001E-3</c:v>
                </c:pt>
                <c:pt idx="2386">
                  <c:v>3.1389999999999999E-3</c:v>
                </c:pt>
                <c:pt idx="2387">
                  <c:v>3.1259999999999999E-3</c:v>
                </c:pt>
                <c:pt idx="2388">
                  <c:v>3.1050000000000001E-3</c:v>
                </c:pt>
                <c:pt idx="2389">
                  <c:v>3.0860000000000002E-3</c:v>
                </c:pt>
                <c:pt idx="2390">
                  <c:v>3.0690000000000001E-3</c:v>
                </c:pt>
                <c:pt idx="2391">
                  <c:v>3.0530000000000002E-3</c:v>
                </c:pt>
                <c:pt idx="2392">
                  <c:v>3.039E-3</c:v>
                </c:pt>
                <c:pt idx="2393">
                  <c:v>3.0140000000000002E-3</c:v>
                </c:pt>
                <c:pt idx="2394">
                  <c:v>2.99E-3</c:v>
                </c:pt>
                <c:pt idx="2395">
                  <c:v>2.9680000000000002E-3</c:v>
                </c:pt>
                <c:pt idx="2396">
                  <c:v>2.947E-3</c:v>
                </c:pt>
                <c:pt idx="2397">
                  <c:v>2.928E-3</c:v>
                </c:pt>
                <c:pt idx="2398">
                  <c:v>2.911E-3</c:v>
                </c:pt>
                <c:pt idx="2399">
                  <c:v>2.8939999999999999E-3</c:v>
                </c:pt>
                <c:pt idx="2400">
                  <c:v>2.8660000000000001E-3</c:v>
                </c:pt>
                <c:pt idx="2401">
                  <c:v>2.8400000000000001E-3</c:v>
                </c:pt>
                <c:pt idx="2402">
                  <c:v>2.8140000000000001E-3</c:v>
                </c:pt>
                <c:pt idx="2403">
                  <c:v>2.7910000000000001E-3</c:v>
                </c:pt>
                <c:pt idx="2404">
                  <c:v>2.7680000000000001E-3</c:v>
                </c:pt>
                <c:pt idx="2405">
                  <c:v>2.7469999999999999E-3</c:v>
                </c:pt>
                <c:pt idx="2406">
                  <c:v>2.728E-3</c:v>
                </c:pt>
                <c:pt idx="2407">
                  <c:v>2.7100000000000002E-3</c:v>
                </c:pt>
                <c:pt idx="2408">
                  <c:v>2.6940000000000002E-3</c:v>
                </c:pt>
                <c:pt idx="2409">
                  <c:v>2.679E-3</c:v>
                </c:pt>
                <c:pt idx="2410">
                  <c:v>2.6649999999999998E-3</c:v>
                </c:pt>
                <c:pt idx="2411">
                  <c:v>2.653E-3</c:v>
                </c:pt>
                <c:pt idx="2412">
                  <c:v>2.643E-3</c:v>
                </c:pt>
                <c:pt idx="2413">
                  <c:v>2.6329999999999999E-3</c:v>
                </c:pt>
                <c:pt idx="2414">
                  <c:v>2.6259999999999999E-3</c:v>
                </c:pt>
                <c:pt idx="2415">
                  <c:v>2.6199999999999999E-3</c:v>
                </c:pt>
                <c:pt idx="2416">
                  <c:v>2.6150000000000001E-3</c:v>
                </c:pt>
                <c:pt idx="2417">
                  <c:v>2.6120000000000002E-3</c:v>
                </c:pt>
                <c:pt idx="2418">
                  <c:v>2.6099999999999999E-3</c:v>
                </c:pt>
                <c:pt idx="2419">
                  <c:v>2.6099999999999999E-3</c:v>
                </c:pt>
                <c:pt idx="2420">
                  <c:v>2.611E-3</c:v>
                </c:pt>
                <c:pt idx="2421">
                  <c:v>2.614E-3</c:v>
                </c:pt>
                <c:pt idx="2422">
                  <c:v>2.6180000000000001E-3</c:v>
                </c:pt>
                <c:pt idx="2423">
                  <c:v>2.6229999999999999E-3</c:v>
                </c:pt>
                <c:pt idx="2424">
                  <c:v>2.63E-3</c:v>
                </c:pt>
                <c:pt idx="2425">
                  <c:v>2.6389999999999999E-3</c:v>
                </c:pt>
                <c:pt idx="2426">
                  <c:v>2.6489999999999999E-3</c:v>
                </c:pt>
                <c:pt idx="2427">
                  <c:v>2.66E-3</c:v>
                </c:pt>
                <c:pt idx="2428">
                  <c:v>2.673E-3</c:v>
                </c:pt>
                <c:pt idx="2429">
                  <c:v>2.6870000000000002E-3</c:v>
                </c:pt>
                <c:pt idx="2430">
                  <c:v>2.7030000000000001E-3</c:v>
                </c:pt>
                <c:pt idx="2431">
                  <c:v>2.7209999999999999E-3</c:v>
                </c:pt>
                <c:pt idx="2432">
                  <c:v>2.7390000000000001E-3</c:v>
                </c:pt>
                <c:pt idx="2433">
                  <c:v>2.7599999999999999E-3</c:v>
                </c:pt>
                <c:pt idx="2434">
                  <c:v>2.7810000000000001E-3</c:v>
                </c:pt>
                <c:pt idx="2435">
                  <c:v>2.8050000000000002E-3</c:v>
                </c:pt>
                <c:pt idx="2436">
                  <c:v>2.8289999999999999E-3</c:v>
                </c:pt>
                <c:pt idx="2437">
                  <c:v>2.8549999999999999E-3</c:v>
                </c:pt>
                <c:pt idx="2438">
                  <c:v>2.8830000000000001E-3</c:v>
                </c:pt>
                <c:pt idx="2439">
                  <c:v>2.9120000000000001E-3</c:v>
                </c:pt>
                <c:pt idx="2440">
                  <c:v>2.9429999999999999E-3</c:v>
                </c:pt>
                <c:pt idx="2441">
                  <c:v>2.9750000000000002E-3</c:v>
                </c:pt>
                <c:pt idx="2442">
                  <c:v>3.0079999999999998E-3</c:v>
                </c:pt>
                <c:pt idx="2443">
                  <c:v>3.0430000000000001E-3</c:v>
                </c:pt>
                <c:pt idx="2444">
                  <c:v>3.0790000000000001E-3</c:v>
                </c:pt>
                <c:pt idx="2445">
                  <c:v>3.117E-3</c:v>
                </c:pt>
                <c:pt idx="2446">
                  <c:v>3.156E-3</c:v>
                </c:pt>
                <c:pt idx="2447">
                  <c:v>3.1970000000000002E-3</c:v>
                </c:pt>
                <c:pt idx="2448">
                  <c:v>3.2269999999999998E-3</c:v>
                </c:pt>
                <c:pt idx="2449">
                  <c:v>3.202E-3</c:v>
                </c:pt>
                <c:pt idx="2450">
                  <c:v>3.173E-3</c:v>
                </c:pt>
                <c:pt idx="2451">
                  <c:v>3.1459999999999999E-3</c:v>
                </c:pt>
                <c:pt idx="2452">
                  <c:v>3.1199999999999999E-3</c:v>
                </c:pt>
                <c:pt idx="2453">
                  <c:v>3.0950000000000001E-3</c:v>
                </c:pt>
                <c:pt idx="2454">
                  <c:v>3.058E-3</c:v>
                </c:pt>
                <c:pt idx="2455">
                  <c:v>3.0230000000000001E-3</c:v>
                </c:pt>
                <c:pt idx="2456">
                  <c:v>2.9880000000000002E-3</c:v>
                </c:pt>
                <c:pt idx="2457">
                  <c:v>2.9559999999999999E-3</c:v>
                </c:pt>
                <c:pt idx="2458">
                  <c:v>2.9239999999999999E-3</c:v>
                </c:pt>
                <c:pt idx="2459">
                  <c:v>2.8939999999999999E-3</c:v>
                </c:pt>
                <c:pt idx="2460">
                  <c:v>2.856E-3</c:v>
                </c:pt>
                <c:pt idx="2461">
                  <c:v>2.8180000000000002E-3</c:v>
                </c:pt>
                <c:pt idx="2462">
                  <c:v>2.7820000000000002E-3</c:v>
                </c:pt>
                <c:pt idx="2463">
                  <c:v>2.748E-3</c:v>
                </c:pt>
                <c:pt idx="2464">
                  <c:v>2.715E-3</c:v>
                </c:pt>
                <c:pt idx="2465">
                  <c:v>2.6830000000000001E-3</c:v>
                </c:pt>
                <c:pt idx="2466">
                  <c:v>2.653E-3</c:v>
                </c:pt>
                <c:pt idx="2467">
                  <c:v>2.6250000000000002E-3</c:v>
                </c:pt>
                <c:pt idx="2468">
                  <c:v>2.5969999999999999E-3</c:v>
                </c:pt>
                <c:pt idx="2469">
                  <c:v>2.5720000000000001E-3</c:v>
                </c:pt>
                <c:pt idx="2470">
                  <c:v>2.5479999999999999E-3</c:v>
                </c:pt>
                <c:pt idx="2471">
                  <c:v>2.5249999999999999E-3</c:v>
                </c:pt>
                <c:pt idx="2472">
                  <c:v>2.5040000000000001E-3</c:v>
                </c:pt>
                <c:pt idx="2473">
                  <c:v>2.4840000000000001E-3</c:v>
                </c:pt>
                <c:pt idx="2474">
                  <c:v>2.4650000000000002E-3</c:v>
                </c:pt>
                <c:pt idx="2475">
                  <c:v>2.4489999999999998E-3</c:v>
                </c:pt>
                <c:pt idx="2476">
                  <c:v>2.4329999999999998E-3</c:v>
                </c:pt>
                <c:pt idx="2477">
                  <c:v>2.4190000000000001E-3</c:v>
                </c:pt>
                <c:pt idx="2478">
                  <c:v>2.4069999999999999E-3</c:v>
                </c:pt>
                <c:pt idx="2479">
                  <c:v>2.3960000000000001E-3</c:v>
                </c:pt>
                <c:pt idx="2480">
                  <c:v>2.3860000000000001E-3</c:v>
                </c:pt>
                <c:pt idx="2481">
                  <c:v>2.3779999999999999E-3</c:v>
                </c:pt>
                <c:pt idx="2482">
                  <c:v>2.372E-3</c:v>
                </c:pt>
                <c:pt idx="2483">
                  <c:v>2.3670000000000002E-3</c:v>
                </c:pt>
                <c:pt idx="2484">
                  <c:v>2.3630000000000001E-3</c:v>
                </c:pt>
                <c:pt idx="2485">
                  <c:v>2.3609999999999998E-3</c:v>
                </c:pt>
                <c:pt idx="2486">
                  <c:v>2.3600000000000001E-3</c:v>
                </c:pt>
                <c:pt idx="2487">
                  <c:v>2.3609999999999998E-3</c:v>
                </c:pt>
                <c:pt idx="2488">
                  <c:v>2.3630000000000001E-3</c:v>
                </c:pt>
                <c:pt idx="2489">
                  <c:v>2.3670000000000002E-3</c:v>
                </c:pt>
                <c:pt idx="2490">
                  <c:v>2.372E-3</c:v>
                </c:pt>
                <c:pt idx="2491">
                  <c:v>2.379E-3</c:v>
                </c:pt>
                <c:pt idx="2492">
                  <c:v>2.3869999999999998E-3</c:v>
                </c:pt>
                <c:pt idx="2493">
                  <c:v>2.3960000000000001E-3</c:v>
                </c:pt>
                <c:pt idx="2494">
                  <c:v>2.4069999999999999E-3</c:v>
                </c:pt>
                <c:pt idx="2495">
                  <c:v>2.4199999999999998E-3</c:v>
                </c:pt>
                <c:pt idx="2496">
                  <c:v>2.434E-3</c:v>
                </c:pt>
                <c:pt idx="2497">
                  <c:v>2.4489999999999998E-3</c:v>
                </c:pt>
                <c:pt idx="2498">
                  <c:v>2.4659999999999999E-3</c:v>
                </c:pt>
                <c:pt idx="2499">
                  <c:v>2.4840000000000001E-3</c:v>
                </c:pt>
                <c:pt idx="2500">
                  <c:v>2.5040000000000001E-3</c:v>
                </c:pt>
                <c:pt idx="2501">
                  <c:v>2.5249999999999999E-3</c:v>
                </c:pt>
                <c:pt idx="2502">
                  <c:v>2.5479999999999999E-3</c:v>
                </c:pt>
                <c:pt idx="2503">
                  <c:v>2.5730000000000002E-3</c:v>
                </c:pt>
                <c:pt idx="2504">
                  <c:v>2.598E-3</c:v>
                </c:pt>
                <c:pt idx="2505">
                  <c:v>2.6250000000000002E-3</c:v>
                </c:pt>
                <c:pt idx="2506">
                  <c:v>2.6540000000000001E-3</c:v>
                </c:pt>
                <c:pt idx="2507">
                  <c:v>2.6840000000000002E-3</c:v>
                </c:pt>
                <c:pt idx="2508">
                  <c:v>2.7160000000000001E-3</c:v>
                </c:pt>
                <c:pt idx="2509">
                  <c:v>2.7490000000000001E-3</c:v>
                </c:pt>
                <c:pt idx="2510">
                  <c:v>2.7829999999999999E-3</c:v>
                </c:pt>
                <c:pt idx="2511">
                  <c:v>2.8189999999999999E-3</c:v>
                </c:pt>
                <c:pt idx="2512">
                  <c:v>2.8570000000000002E-3</c:v>
                </c:pt>
                <c:pt idx="2513">
                  <c:v>2.8960000000000001E-3</c:v>
                </c:pt>
                <c:pt idx="2514">
                  <c:v>2.9359999999999998E-3</c:v>
                </c:pt>
                <c:pt idx="2515">
                  <c:v>2.9780000000000002E-3</c:v>
                </c:pt>
                <c:pt idx="2516">
                  <c:v>3.006E-3</c:v>
                </c:pt>
                <c:pt idx="2517">
                  <c:v>2.977E-3</c:v>
                </c:pt>
                <c:pt idx="2518">
                  <c:v>2.9380000000000001E-3</c:v>
                </c:pt>
                <c:pt idx="2519">
                  <c:v>2.9020000000000001E-3</c:v>
                </c:pt>
                <c:pt idx="2520">
                  <c:v>2.8670000000000002E-3</c:v>
                </c:pt>
                <c:pt idx="2521">
                  <c:v>2.8219999999999999E-3</c:v>
                </c:pt>
                <c:pt idx="2522">
                  <c:v>2.7780000000000001E-3</c:v>
                </c:pt>
                <c:pt idx="2523">
                  <c:v>2.7360000000000002E-3</c:v>
                </c:pt>
                <c:pt idx="2524">
                  <c:v>2.696E-3</c:v>
                </c:pt>
                <c:pt idx="2525">
                  <c:v>2.6570000000000001E-3</c:v>
                </c:pt>
                <c:pt idx="2526">
                  <c:v>2.6189999999999998E-3</c:v>
                </c:pt>
                <c:pt idx="2527">
                  <c:v>2.5829999999999998E-3</c:v>
                </c:pt>
                <c:pt idx="2528">
                  <c:v>2.5479999999999999E-3</c:v>
                </c:pt>
                <c:pt idx="2529">
                  <c:v>2.5149999999999999E-3</c:v>
                </c:pt>
                <c:pt idx="2530">
                  <c:v>2.483E-3</c:v>
                </c:pt>
                <c:pt idx="2531">
                  <c:v>2.4529999999999999E-3</c:v>
                </c:pt>
                <c:pt idx="2532">
                  <c:v>2.4239999999999999E-3</c:v>
                </c:pt>
                <c:pt idx="2533">
                  <c:v>2.3969999999999998E-3</c:v>
                </c:pt>
                <c:pt idx="2534">
                  <c:v>2.3709999999999998E-3</c:v>
                </c:pt>
                <c:pt idx="2535">
                  <c:v>2.3470000000000001E-3</c:v>
                </c:pt>
                <c:pt idx="2536">
                  <c:v>2.3240000000000001E-3</c:v>
                </c:pt>
                <c:pt idx="2537">
                  <c:v>2.3019999999999998E-3</c:v>
                </c:pt>
                <c:pt idx="2538">
                  <c:v>2.2820000000000002E-3</c:v>
                </c:pt>
                <c:pt idx="2539">
                  <c:v>2.264E-3</c:v>
                </c:pt>
                <c:pt idx="2540">
                  <c:v>2.2469999999999999E-3</c:v>
                </c:pt>
                <c:pt idx="2541">
                  <c:v>2.2309999999999999E-3</c:v>
                </c:pt>
                <c:pt idx="2542">
                  <c:v>2.2169999999999998E-3</c:v>
                </c:pt>
                <c:pt idx="2543">
                  <c:v>2.2049999999999999E-3</c:v>
                </c:pt>
                <c:pt idx="2544">
                  <c:v>2.1930000000000001E-3</c:v>
                </c:pt>
                <c:pt idx="2545">
                  <c:v>2.1840000000000002E-3</c:v>
                </c:pt>
                <c:pt idx="2546">
                  <c:v>2.1749999999999999E-3</c:v>
                </c:pt>
                <c:pt idx="2547">
                  <c:v>2.1689999999999999E-3</c:v>
                </c:pt>
                <c:pt idx="2548">
                  <c:v>2.163E-3</c:v>
                </c:pt>
                <c:pt idx="2549">
                  <c:v>2.16E-3</c:v>
                </c:pt>
                <c:pt idx="2550">
                  <c:v>2.1570000000000001E-3</c:v>
                </c:pt>
                <c:pt idx="2551">
                  <c:v>2.1559999999999999E-3</c:v>
                </c:pt>
                <c:pt idx="2552">
                  <c:v>2.1570000000000001E-3</c:v>
                </c:pt>
                <c:pt idx="2553">
                  <c:v>2.1589999999999999E-3</c:v>
                </c:pt>
                <c:pt idx="2554">
                  <c:v>2.1619999999999999E-3</c:v>
                </c:pt>
                <c:pt idx="2555">
                  <c:v>2.1670000000000001E-3</c:v>
                </c:pt>
                <c:pt idx="2556">
                  <c:v>2.1740000000000002E-3</c:v>
                </c:pt>
                <c:pt idx="2557">
                  <c:v>2.1819999999999999E-3</c:v>
                </c:pt>
                <c:pt idx="2558">
                  <c:v>2.1909999999999998E-3</c:v>
                </c:pt>
                <c:pt idx="2559">
                  <c:v>2.202E-3</c:v>
                </c:pt>
                <c:pt idx="2560">
                  <c:v>2.2139999999999998E-3</c:v>
                </c:pt>
                <c:pt idx="2561">
                  <c:v>2.2279999999999999E-3</c:v>
                </c:pt>
                <c:pt idx="2562">
                  <c:v>2.2430000000000002E-3</c:v>
                </c:pt>
                <c:pt idx="2563">
                  <c:v>2.2599999999999999E-3</c:v>
                </c:pt>
                <c:pt idx="2564">
                  <c:v>2.2780000000000001E-3</c:v>
                </c:pt>
                <c:pt idx="2565">
                  <c:v>2.2980000000000001E-3</c:v>
                </c:pt>
                <c:pt idx="2566">
                  <c:v>2.3189999999999999E-3</c:v>
                </c:pt>
                <c:pt idx="2567">
                  <c:v>2.3419999999999999E-3</c:v>
                </c:pt>
                <c:pt idx="2568">
                  <c:v>2.366E-3</c:v>
                </c:pt>
                <c:pt idx="2569">
                  <c:v>2.3909999999999999E-3</c:v>
                </c:pt>
                <c:pt idx="2570">
                  <c:v>2.418E-3</c:v>
                </c:pt>
                <c:pt idx="2571">
                  <c:v>2.447E-3</c:v>
                </c:pt>
                <c:pt idx="2572">
                  <c:v>2.4759999999999999E-3</c:v>
                </c:pt>
                <c:pt idx="2573">
                  <c:v>2.5079999999999998E-3</c:v>
                </c:pt>
                <c:pt idx="2574">
                  <c:v>2.5409999999999999E-3</c:v>
                </c:pt>
                <c:pt idx="2575">
                  <c:v>2.575E-3</c:v>
                </c:pt>
                <c:pt idx="2576">
                  <c:v>2.611E-3</c:v>
                </c:pt>
                <c:pt idx="2577">
                  <c:v>2.6480000000000002E-3</c:v>
                </c:pt>
                <c:pt idx="2578">
                  <c:v>2.6870000000000002E-3</c:v>
                </c:pt>
                <c:pt idx="2579">
                  <c:v>2.7269999999999998E-3</c:v>
                </c:pt>
                <c:pt idx="2580">
                  <c:v>2.7690000000000002E-3</c:v>
                </c:pt>
                <c:pt idx="2581">
                  <c:v>2.8119999999999998E-3</c:v>
                </c:pt>
                <c:pt idx="2582">
                  <c:v>2.856E-3</c:v>
                </c:pt>
                <c:pt idx="2583">
                  <c:v>2.9020000000000001E-3</c:v>
                </c:pt>
                <c:pt idx="2584">
                  <c:v>2.9350000000000001E-3</c:v>
                </c:pt>
                <c:pt idx="2585">
                  <c:v>2.8939999999999999E-3</c:v>
                </c:pt>
                <c:pt idx="2586">
                  <c:v>2.8470000000000001E-3</c:v>
                </c:pt>
                <c:pt idx="2587">
                  <c:v>2.8E-3</c:v>
                </c:pt>
                <c:pt idx="2588">
                  <c:v>2.7550000000000001E-3</c:v>
                </c:pt>
                <c:pt idx="2589">
                  <c:v>2.712E-3</c:v>
                </c:pt>
                <c:pt idx="2590">
                  <c:v>2.6689999999999999E-3</c:v>
                </c:pt>
                <c:pt idx="2591">
                  <c:v>2.6289999999999998E-3</c:v>
                </c:pt>
                <c:pt idx="2592">
                  <c:v>2.5899999999999999E-3</c:v>
                </c:pt>
                <c:pt idx="2593">
                  <c:v>2.552E-3</c:v>
                </c:pt>
                <c:pt idx="2594">
                  <c:v>2.516E-3</c:v>
                </c:pt>
                <c:pt idx="2595">
                  <c:v>2.4810000000000001E-3</c:v>
                </c:pt>
                <c:pt idx="2596">
                  <c:v>2.4480000000000001E-3</c:v>
                </c:pt>
                <c:pt idx="2597">
                  <c:v>2.4160000000000002E-3</c:v>
                </c:pt>
                <c:pt idx="2598">
                  <c:v>2.3860000000000001E-3</c:v>
                </c:pt>
                <c:pt idx="2599">
                  <c:v>2.3570000000000002E-3</c:v>
                </c:pt>
                <c:pt idx="2600">
                  <c:v>2.3289999999999999E-3</c:v>
                </c:pt>
                <c:pt idx="2601">
                  <c:v>2.3029999999999999E-3</c:v>
                </c:pt>
                <c:pt idx="2602">
                  <c:v>2.2790000000000002E-3</c:v>
                </c:pt>
                <c:pt idx="2603">
                  <c:v>2.2560000000000002E-3</c:v>
                </c:pt>
                <c:pt idx="2604">
                  <c:v>2.2339999999999999E-3</c:v>
                </c:pt>
                <c:pt idx="2605">
                  <c:v>2.2139999999999998E-3</c:v>
                </c:pt>
                <c:pt idx="2606">
                  <c:v>2.196E-3</c:v>
                </c:pt>
                <c:pt idx="2607">
                  <c:v>2.1789999999999999E-3</c:v>
                </c:pt>
                <c:pt idx="2608">
                  <c:v>2.163E-3</c:v>
                </c:pt>
                <c:pt idx="2609">
                  <c:v>2.1489999999999999E-3</c:v>
                </c:pt>
                <c:pt idx="2610">
                  <c:v>2.1359999999999999E-3</c:v>
                </c:pt>
                <c:pt idx="2611">
                  <c:v>2.1250000000000002E-3</c:v>
                </c:pt>
                <c:pt idx="2612">
                  <c:v>2.1150000000000001E-3</c:v>
                </c:pt>
                <c:pt idx="2613">
                  <c:v>2.1069999999999999E-3</c:v>
                </c:pt>
                <c:pt idx="2614">
                  <c:v>2.0999999999999999E-3</c:v>
                </c:pt>
                <c:pt idx="2615">
                  <c:v>2.0939999999999999E-3</c:v>
                </c:pt>
                <c:pt idx="2616">
                  <c:v>2.0899999999999998E-3</c:v>
                </c:pt>
                <c:pt idx="2617">
                  <c:v>2.088E-3</c:v>
                </c:pt>
                <c:pt idx="2618">
                  <c:v>2.0869999999999999E-3</c:v>
                </c:pt>
                <c:pt idx="2619">
                  <c:v>2.0869999999999999E-3</c:v>
                </c:pt>
                <c:pt idx="2620">
                  <c:v>2.0890000000000001E-3</c:v>
                </c:pt>
                <c:pt idx="2621">
                  <c:v>2.0929999999999998E-3</c:v>
                </c:pt>
                <c:pt idx="2622">
                  <c:v>2.098E-3</c:v>
                </c:pt>
                <c:pt idx="2623">
                  <c:v>2.104E-3</c:v>
                </c:pt>
                <c:pt idx="2624">
                  <c:v>2.1120000000000002E-3</c:v>
                </c:pt>
                <c:pt idx="2625">
                  <c:v>2.1210000000000001E-3</c:v>
                </c:pt>
                <c:pt idx="2626">
                  <c:v>2.1320000000000002E-3</c:v>
                </c:pt>
                <c:pt idx="2627">
                  <c:v>2.1440000000000001E-3</c:v>
                </c:pt>
                <c:pt idx="2628">
                  <c:v>2.1580000000000002E-3</c:v>
                </c:pt>
                <c:pt idx="2629">
                  <c:v>2.173E-3</c:v>
                </c:pt>
                <c:pt idx="2630">
                  <c:v>2.1900000000000001E-3</c:v>
                </c:pt>
                <c:pt idx="2631">
                  <c:v>2.2079999999999999E-3</c:v>
                </c:pt>
                <c:pt idx="2632">
                  <c:v>2.2269999999999998E-3</c:v>
                </c:pt>
                <c:pt idx="2633">
                  <c:v>2.248E-3</c:v>
                </c:pt>
                <c:pt idx="2634">
                  <c:v>2.271E-3</c:v>
                </c:pt>
                <c:pt idx="2635">
                  <c:v>2.2950000000000002E-3</c:v>
                </c:pt>
                <c:pt idx="2636">
                  <c:v>2.32E-3</c:v>
                </c:pt>
                <c:pt idx="2637">
                  <c:v>2.3470000000000001E-3</c:v>
                </c:pt>
                <c:pt idx="2638">
                  <c:v>2.3749999999999999E-3</c:v>
                </c:pt>
                <c:pt idx="2639">
                  <c:v>2.405E-3</c:v>
                </c:pt>
                <c:pt idx="2640">
                  <c:v>2.4369999999999999E-3</c:v>
                </c:pt>
                <c:pt idx="2641">
                  <c:v>2.4689999999999998E-3</c:v>
                </c:pt>
                <c:pt idx="2642">
                  <c:v>2.5040000000000001E-3</c:v>
                </c:pt>
                <c:pt idx="2643">
                  <c:v>2.539E-3</c:v>
                </c:pt>
                <c:pt idx="2644">
                  <c:v>2.5760000000000002E-3</c:v>
                </c:pt>
                <c:pt idx="2645">
                  <c:v>2.6150000000000001E-3</c:v>
                </c:pt>
                <c:pt idx="2646">
                  <c:v>2.6549999999999998E-3</c:v>
                </c:pt>
                <c:pt idx="2647">
                  <c:v>2.6970000000000002E-3</c:v>
                </c:pt>
                <c:pt idx="2648">
                  <c:v>2.7399999999999998E-3</c:v>
                </c:pt>
                <c:pt idx="2649">
                  <c:v>2.784E-3</c:v>
                </c:pt>
                <c:pt idx="2650">
                  <c:v>2.8300000000000001E-3</c:v>
                </c:pt>
                <c:pt idx="2651">
                  <c:v>2.8779999999999999E-3</c:v>
                </c:pt>
                <c:pt idx="2652">
                  <c:v>2.8939999999999999E-3</c:v>
                </c:pt>
                <c:pt idx="2653">
                  <c:v>2.8679999999999999E-3</c:v>
                </c:pt>
                <c:pt idx="2654">
                  <c:v>2.8419999999999999E-3</c:v>
                </c:pt>
                <c:pt idx="2655">
                  <c:v>2.8189999999999999E-3</c:v>
                </c:pt>
                <c:pt idx="2656">
                  <c:v>2.7959999999999999E-3</c:v>
                </c:pt>
                <c:pt idx="2657">
                  <c:v>2.7750000000000001E-3</c:v>
                </c:pt>
                <c:pt idx="2658">
                  <c:v>2.7560000000000002E-3</c:v>
                </c:pt>
                <c:pt idx="2659">
                  <c:v>2.738E-3</c:v>
                </c:pt>
                <c:pt idx="2660">
                  <c:v>2.7209999999999999E-3</c:v>
                </c:pt>
                <c:pt idx="2661">
                  <c:v>2.7060000000000001E-3</c:v>
                </c:pt>
                <c:pt idx="2662">
                  <c:v>2.6930000000000001E-3</c:v>
                </c:pt>
                <c:pt idx="2663">
                  <c:v>2.6809999999999998E-3</c:v>
                </c:pt>
                <c:pt idx="2664">
                  <c:v>2.6700000000000001E-3</c:v>
                </c:pt>
                <c:pt idx="2665">
                  <c:v>2.6610000000000002E-3</c:v>
                </c:pt>
                <c:pt idx="2666">
                  <c:v>2.653E-3</c:v>
                </c:pt>
                <c:pt idx="2667">
                  <c:v>2.647E-3</c:v>
                </c:pt>
                <c:pt idx="2668">
                  <c:v>2.6419999999999998E-3</c:v>
                </c:pt>
                <c:pt idx="2669">
                  <c:v>2.6389999999999999E-3</c:v>
                </c:pt>
                <c:pt idx="2670">
                  <c:v>2.637E-3</c:v>
                </c:pt>
                <c:pt idx="2671">
                  <c:v>2.637E-3</c:v>
                </c:pt>
                <c:pt idx="2672">
                  <c:v>2.6380000000000002E-3</c:v>
                </c:pt>
                <c:pt idx="2673">
                  <c:v>2.6410000000000001E-3</c:v>
                </c:pt>
                <c:pt idx="2674">
                  <c:v>2.6450000000000002E-3</c:v>
                </c:pt>
                <c:pt idx="2675">
                  <c:v>2.65E-3</c:v>
                </c:pt>
                <c:pt idx="2676">
                  <c:v>2.6570000000000001E-3</c:v>
                </c:pt>
                <c:pt idx="2677">
                  <c:v>2.666E-3</c:v>
                </c:pt>
                <c:pt idx="2678">
                  <c:v>2.676E-3</c:v>
                </c:pt>
                <c:pt idx="2679">
                  <c:v>2.6870000000000002E-3</c:v>
                </c:pt>
                <c:pt idx="2680">
                  <c:v>2.7000000000000001E-3</c:v>
                </c:pt>
                <c:pt idx="2681">
                  <c:v>2.7139999999999998E-3</c:v>
                </c:pt>
                <c:pt idx="2682">
                  <c:v>2.7299999999999998E-3</c:v>
                </c:pt>
                <c:pt idx="2683">
                  <c:v>2.7469999999999999E-3</c:v>
                </c:pt>
                <c:pt idx="2684">
                  <c:v>2.7659999999999998E-3</c:v>
                </c:pt>
                <c:pt idx="2685">
                  <c:v>3.094E-3</c:v>
                </c:pt>
                <c:pt idx="2686">
                  <c:v>3.2550000000000001E-3</c:v>
                </c:pt>
                <c:pt idx="2687">
                  <c:v>3.3340000000000002E-3</c:v>
                </c:pt>
                <c:pt idx="2688">
                  <c:v>3.4220000000000001E-3</c:v>
                </c:pt>
                <c:pt idx="2689">
                  <c:v>3.5500000000000002E-3</c:v>
                </c:pt>
                <c:pt idx="2690">
                  <c:v>3.6830000000000001E-3</c:v>
                </c:pt>
                <c:pt idx="2691">
                  <c:v>3.7659999999999998E-3</c:v>
                </c:pt>
                <c:pt idx="2692">
                  <c:v>3.7880000000000001E-3</c:v>
                </c:pt>
                <c:pt idx="2693">
                  <c:v>3.8019999999999998E-3</c:v>
                </c:pt>
                <c:pt idx="2694">
                  <c:v>3.8790000000000001E-3</c:v>
                </c:pt>
                <c:pt idx="2695">
                  <c:v>3.7450000000000001E-3</c:v>
                </c:pt>
                <c:pt idx="2696">
                  <c:v>3.627E-3</c:v>
                </c:pt>
                <c:pt idx="2697">
                  <c:v>3.503E-3</c:v>
                </c:pt>
                <c:pt idx="2698">
                  <c:v>3.4520000000000002E-3</c:v>
                </c:pt>
                <c:pt idx="2699">
                  <c:v>3.5569999999999998E-3</c:v>
                </c:pt>
                <c:pt idx="2700">
                  <c:v>3.7850000000000002E-3</c:v>
                </c:pt>
                <c:pt idx="2701">
                  <c:v>4.0429999999999997E-3</c:v>
                </c:pt>
                <c:pt idx="2702">
                  <c:v>4.3200000000000001E-3</c:v>
                </c:pt>
                <c:pt idx="2703">
                  <c:v>4.744E-3</c:v>
                </c:pt>
                <c:pt idx="2704">
                  <c:v>5.4640000000000001E-3</c:v>
                </c:pt>
                <c:pt idx="2705">
                  <c:v>6.4450000000000002E-3</c:v>
                </c:pt>
                <c:pt idx="2706">
                  <c:v>7.4200000000000004E-3</c:v>
                </c:pt>
                <c:pt idx="2707">
                  <c:v>8.0870000000000004E-3</c:v>
                </c:pt>
                <c:pt idx="2708">
                  <c:v>8.4539999999999997E-3</c:v>
                </c:pt>
                <c:pt idx="2709">
                  <c:v>8.8249999999999995E-3</c:v>
                </c:pt>
                <c:pt idx="2710">
                  <c:v>9.4000000000000004E-3</c:v>
                </c:pt>
                <c:pt idx="2711">
                  <c:v>1.0019E-2</c:v>
                </c:pt>
                <c:pt idx="2712">
                  <c:v>1.027E-2</c:v>
                </c:pt>
                <c:pt idx="2713">
                  <c:v>9.9620000000000004E-3</c:v>
                </c:pt>
                <c:pt idx="2714">
                  <c:v>9.2580000000000006E-3</c:v>
                </c:pt>
                <c:pt idx="2715">
                  <c:v>8.4150000000000006E-3</c:v>
                </c:pt>
                <c:pt idx="2716">
                  <c:v>7.6280000000000002E-3</c:v>
                </c:pt>
                <c:pt idx="2717">
                  <c:v>6.96E-3</c:v>
                </c:pt>
                <c:pt idx="2718">
                  <c:v>6.3740000000000003E-3</c:v>
                </c:pt>
                <c:pt idx="2719">
                  <c:v>5.8820000000000001E-3</c:v>
                </c:pt>
                <c:pt idx="2720">
                  <c:v>5.5710000000000004E-3</c:v>
                </c:pt>
                <c:pt idx="2721">
                  <c:v>5.0229999999999997E-3</c:v>
                </c:pt>
                <c:pt idx="2722">
                  <c:v>4.6870000000000002E-3</c:v>
                </c:pt>
                <c:pt idx="2723">
                  <c:v>4.5079999999999999E-3</c:v>
                </c:pt>
                <c:pt idx="2724">
                  <c:v>4.4609999999999997E-3</c:v>
                </c:pt>
                <c:pt idx="2725">
                  <c:v>4.4990000000000004E-3</c:v>
                </c:pt>
                <c:pt idx="2726">
                  <c:v>4.4720000000000003E-3</c:v>
                </c:pt>
                <c:pt idx="2727">
                  <c:v>4.2690000000000002E-3</c:v>
                </c:pt>
                <c:pt idx="2728">
                  <c:v>4.0039999999999997E-3</c:v>
                </c:pt>
                <c:pt idx="2729">
                  <c:v>3.8409999999999998E-3</c:v>
                </c:pt>
                <c:pt idx="2730">
                  <c:v>3.7069999999999998E-3</c:v>
                </c:pt>
                <c:pt idx="2731">
                  <c:v>3.643E-3</c:v>
                </c:pt>
                <c:pt idx="2732">
                  <c:v>3.8019999999999998E-3</c:v>
                </c:pt>
                <c:pt idx="2733">
                  <c:v>4.1250000000000002E-3</c:v>
                </c:pt>
                <c:pt idx="2734">
                  <c:v>4.365E-3</c:v>
                </c:pt>
                <c:pt idx="2735">
                  <c:v>4.2269999999999999E-3</c:v>
                </c:pt>
                <c:pt idx="2736">
                  <c:v>3.6770000000000001E-3</c:v>
                </c:pt>
                <c:pt idx="2737">
                  <c:v>3.0969999999999999E-3</c:v>
                </c:pt>
                <c:pt idx="2738">
                  <c:v>2.8939999999999999E-3</c:v>
                </c:pt>
                <c:pt idx="2739">
                  <c:v>2.813E-3</c:v>
                </c:pt>
                <c:pt idx="2740">
                  <c:v>3.117E-3</c:v>
                </c:pt>
                <c:pt idx="2741">
                  <c:v>3.5699999999999998E-3</c:v>
                </c:pt>
                <c:pt idx="2742">
                  <c:v>3.986E-3</c:v>
                </c:pt>
                <c:pt idx="2743">
                  <c:v>4.3800000000000002E-3</c:v>
                </c:pt>
                <c:pt idx="2744">
                  <c:v>4.8110000000000002E-3</c:v>
                </c:pt>
                <c:pt idx="2745">
                  <c:v>5.2110000000000004E-3</c:v>
                </c:pt>
                <c:pt idx="2746">
                  <c:v>5.4770000000000001E-3</c:v>
                </c:pt>
                <c:pt idx="2747">
                  <c:v>5.5789999999999998E-3</c:v>
                </c:pt>
                <c:pt idx="2748">
                  <c:v>5.4990000000000004E-3</c:v>
                </c:pt>
                <c:pt idx="2749">
                  <c:v>5.1729999999999996E-3</c:v>
                </c:pt>
                <c:pt idx="2750">
                  <c:v>4.5909999999999996E-3</c:v>
                </c:pt>
                <c:pt idx="2751">
                  <c:v>3.9199999999999999E-3</c:v>
                </c:pt>
                <c:pt idx="2752">
                  <c:v>3.3340000000000002E-3</c:v>
                </c:pt>
                <c:pt idx="2753">
                  <c:v>2.8400000000000001E-3</c:v>
                </c:pt>
                <c:pt idx="2754">
                  <c:v>2.477E-3</c:v>
                </c:pt>
                <c:pt idx="2755">
                  <c:v>2.3960000000000001E-3</c:v>
                </c:pt>
                <c:pt idx="2756">
                  <c:v>2.6580000000000002E-3</c:v>
                </c:pt>
                <c:pt idx="2757">
                  <c:v>3.058E-3</c:v>
                </c:pt>
                <c:pt idx="2758">
                  <c:v>3.2910000000000001E-3</c:v>
                </c:pt>
                <c:pt idx="2759">
                  <c:v>3.356E-3</c:v>
                </c:pt>
                <c:pt idx="2760">
                  <c:v>3.5100000000000001E-3</c:v>
                </c:pt>
                <c:pt idx="2761">
                  <c:v>3.9709999999999997E-3</c:v>
                </c:pt>
                <c:pt idx="2762">
                  <c:v>4.8190000000000004E-3</c:v>
                </c:pt>
                <c:pt idx="2763">
                  <c:v>6.0159999999999996E-3</c:v>
                </c:pt>
                <c:pt idx="2764">
                  <c:v>7.424E-3</c:v>
                </c:pt>
                <c:pt idx="2765">
                  <c:v>8.7270000000000004E-3</c:v>
                </c:pt>
                <c:pt idx="2766">
                  <c:v>9.4879999999999999E-3</c:v>
                </c:pt>
                <c:pt idx="2767">
                  <c:v>9.6259999999999991E-3</c:v>
                </c:pt>
                <c:pt idx="2768">
                  <c:v>9.3550000000000005E-3</c:v>
                </c:pt>
                <c:pt idx="2769">
                  <c:v>8.8599999999999998E-3</c:v>
                </c:pt>
                <c:pt idx="2770">
                  <c:v>8.2769999999999996E-3</c:v>
                </c:pt>
                <c:pt idx="2771">
                  <c:v>7.6819999999999996E-3</c:v>
                </c:pt>
                <c:pt idx="2772">
                  <c:v>7.0939999999999996E-3</c:v>
                </c:pt>
                <c:pt idx="2773">
                  <c:v>6.5459999999999997E-3</c:v>
                </c:pt>
                <c:pt idx="2774">
                  <c:v>6.084E-3</c:v>
                </c:pt>
                <c:pt idx="2775">
                  <c:v>5.7140000000000003E-3</c:v>
                </c:pt>
                <c:pt idx="2776">
                  <c:v>5.4559999999999999E-3</c:v>
                </c:pt>
                <c:pt idx="2777">
                  <c:v>5.4530000000000004E-3</c:v>
                </c:pt>
                <c:pt idx="2778">
                  <c:v>5.8939999999999999E-3</c:v>
                </c:pt>
                <c:pt idx="2779">
                  <c:v>6.7660000000000003E-3</c:v>
                </c:pt>
                <c:pt idx="2780">
                  <c:v>7.8200000000000006E-3</c:v>
                </c:pt>
                <c:pt idx="2781">
                  <c:v>8.7740000000000005E-3</c:v>
                </c:pt>
                <c:pt idx="2782">
                  <c:v>9.6069999999999992E-3</c:v>
                </c:pt>
                <c:pt idx="2783">
                  <c:v>1.0605E-2</c:v>
                </c:pt>
                <c:pt idx="2784">
                  <c:v>1.2008E-2</c:v>
                </c:pt>
                <c:pt idx="2785">
                  <c:v>1.3849E-2</c:v>
                </c:pt>
                <c:pt idx="2786">
                  <c:v>1.6036000000000002E-2</c:v>
                </c:pt>
                <c:pt idx="2787">
                  <c:v>1.8315000000000001E-2</c:v>
                </c:pt>
                <c:pt idx="2788">
                  <c:v>2.01E-2</c:v>
                </c:pt>
                <c:pt idx="2789">
                  <c:v>2.0773E-2</c:v>
                </c:pt>
                <c:pt idx="2790">
                  <c:v>2.0368000000000001E-2</c:v>
                </c:pt>
                <c:pt idx="2791">
                  <c:v>1.9476E-2</c:v>
                </c:pt>
                <c:pt idx="2792">
                  <c:v>1.8449E-2</c:v>
                </c:pt>
                <c:pt idx="2793">
                  <c:v>1.7197E-2</c:v>
                </c:pt>
                <c:pt idx="2794">
                  <c:v>1.5605000000000001E-2</c:v>
                </c:pt>
                <c:pt idx="2795">
                  <c:v>1.3778E-2</c:v>
                </c:pt>
                <c:pt idx="2796">
                  <c:v>1.2004000000000001E-2</c:v>
                </c:pt>
                <c:pt idx="2797">
                  <c:v>1.0581E-2</c:v>
                </c:pt>
                <c:pt idx="2798">
                  <c:v>9.6609999999999994E-3</c:v>
                </c:pt>
                <c:pt idx="2799">
                  <c:v>9.2390000000000007E-3</c:v>
                </c:pt>
                <c:pt idx="2800">
                  <c:v>9.2709999999999997E-3</c:v>
                </c:pt>
                <c:pt idx="2801">
                  <c:v>9.7640000000000001E-3</c:v>
                </c:pt>
                <c:pt idx="2802">
                  <c:v>1.0751E-2</c:v>
                </c:pt>
                <c:pt idx="2803">
                  <c:v>1.2206E-2</c:v>
                </c:pt>
                <c:pt idx="2804">
                  <c:v>1.4022E-2</c:v>
                </c:pt>
                <c:pt idx="2805">
                  <c:v>1.6088000000000002E-2</c:v>
                </c:pt>
                <c:pt idx="2806">
                  <c:v>1.8371999999999999E-2</c:v>
                </c:pt>
                <c:pt idx="2807">
                  <c:v>2.0854999999999999E-2</c:v>
                </c:pt>
                <c:pt idx="2808">
                  <c:v>2.3472E-2</c:v>
                </c:pt>
                <c:pt idx="2809">
                  <c:v>2.6190999999999999E-2</c:v>
                </c:pt>
                <c:pt idx="2810">
                  <c:v>2.8996999999999998E-2</c:v>
                </c:pt>
                <c:pt idx="2811">
                  <c:v>3.1791E-2</c:v>
                </c:pt>
                <c:pt idx="2812">
                  <c:v>3.4345000000000001E-2</c:v>
                </c:pt>
                <c:pt idx="2813">
                  <c:v>3.6202999999999999E-2</c:v>
                </c:pt>
                <c:pt idx="2814">
                  <c:v>3.7152999999999999E-2</c:v>
                </c:pt>
                <c:pt idx="2815">
                  <c:v>3.7706000000000003E-2</c:v>
                </c:pt>
                <c:pt idx="2816">
                  <c:v>3.8260000000000002E-2</c:v>
                </c:pt>
                <c:pt idx="2817">
                  <c:v>3.9067999999999999E-2</c:v>
                </c:pt>
                <c:pt idx="2818">
                  <c:v>4.0396000000000001E-2</c:v>
                </c:pt>
                <c:pt idx="2819">
                  <c:v>4.2208000000000002E-2</c:v>
                </c:pt>
                <c:pt idx="2820">
                  <c:v>4.4167999999999999E-2</c:v>
                </c:pt>
                <c:pt idx="2821">
                  <c:v>4.6332999999999999E-2</c:v>
                </c:pt>
                <c:pt idx="2822">
                  <c:v>4.8927999999999999E-2</c:v>
                </c:pt>
                <c:pt idx="2823">
                  <c:v>5.2012999999999997E-2</c:v>
                </c:pt>
                <c:pt idx="2824">
                  <c:v>5.5600999999999998E-2</c:v>
                </c:pt>
                <c:pt idx="2825">
                  <c:v>5.9742000000000003E-2</c:v>
                </c:pt>
                <c:pt idx="2826">
                  <c:v>6.4420000000000005E-2</c:v>
                </c:pt>
                <c:pt idx="2827">
                  <c:v>6.9494E-2</c:v>
                </c:pt>
                <c:pt idx="2828">
                  <c:v>7.4793999999999999E-2</c:v>
                </c:pt>
                <c:pt idx="2829">
                  <c:v>8.0213999999999994E-2</c:v>
                </c:pt>
                <c:pt idx="2830">
                  <c:v>8.5709999999999995E-2</c:v>
                </c:pt>
                <c:pt idx="2831">
                  <c:v>9.1311000000000003E-2</c:v>
                </c:pt>
                <c:pt idx="2832">
                  <c:v>9.7192000000000001E-2</c:v>
                </c:pt>
                <c:pt idx="2833">
                  <c:v>0.103621</c:v>
                </c:pt>
                <c:pt idx="2834">
                  <c:v>0.11068600000000001</c:v>
                </c:pt>
                <c:pt idx="2835">
                  <c:v>0.117941</c:v>
                </c:pt>
                <c:pt idx="2836">
                  <c:v>0.124251</c:v>
                </c:pt>
                <c:pt idx="2837">
                  <c:v>0.128884</c:v>
                </c:pt>
                <c:pt idx="2838">
                  <c:v>0.132574</c:v>
                </c:pt>
                <c:pt idx="2839">
                  <c:v>0.13664299999999999</c:v>
                </c:pt>
                <c:pt idx="2840">
                  <c:v>0.1414</c:v>
                </c:pt>
                <c:pt idx="2841">
                  <c:v>0.14656</c:v>
                </c:pt>
                <c:pt idx="2842">
                  <c:v>0.151669</c:v>
                </c:pt>
                <c:pt idx="2843">
                  <c:v>0.15639600000000001</c:v>
                </c:pt>
                <c:pt idx="2844">
                  <c:v>0.160944</c:v>
                </c:pt>
                <c:pt idx="2845">
                  <c:v>0.16600699999999999</c:v>
                </c:pt>
                <c:pt idx="2846">
                  <c:v>0.17191600000000001</c:v>
                </c:pt>
                <c:pt idx="2847">
                  <c:v>0.17849999999999999</c:v>
                </c:pt>
                <c:pt idx="2848">
                  <c:v>0.18526899999999999</c:v>
                </c:pt>
                <c:pt idx="2849">
                  <c:v>0.19181899999999999</c:v>
                </c:pt>
                <c:pt idx="2850">
                  <c:v>0.19839200000000001</c:v>
                </c:pt>
                <c:pt idx="2851">
                  <c:v>0.205405</c:v>
                </c:pt>
                <c:pt idx="2852">
                  <c:v>0.21295600000000001</c:v>
                </c:pt>
                <c:pt idx="2853">
                  <c:v>0.22084200000000001</c:v>
                </c:pt>
                <c:pt idx="2854">
                  <c:v>0.228877</c:v>
                </c:pt>
                <c:pt idx="2855">
                  <c:v>0.23713899999999999</c:v>
                </c:pt>
                <c:pt idx="2856">
                  <c:v>0.245674</c:v>
                </c:pt>
                <c:pt idx="2857">
                  <c:v>0.25413200000000002</c:v>
                </c:pt>
                <c:pt idx="2858">
                  <c:v>0.262021</c:v>
                </c:pt>
                <c:pt idx="2859">
                  <c:v>0.26909300000000003</c:v>
                </c:pt>
                <c:pt idx="2860">
                  <c:v>0.27540300000000001</c:v>
                </c:pt>
                <c:pt idx="2861">
                  <c:v>0.28160400000000002</c:v>
                </c:pt>
                <c:pt idx="2862">
                  <c:v>0.28831000000000001</c:v>
                </c:pt>
                <c:pt idx="2863">
                  <c:v>0.29557</c:v>
                </c:pt>
                <c:pt idx="2864">
                  <c:v>0.30322100000000002</c:v>
                </c:pt>
                <c:pt idx="2865">
                  <c:v>0.31099700000000002</c:v>
                </c:pt>
                <c:pt idx="2866">
                  <c:v>0.31862400000000002</c:v>
                </c:pt>
                <c:pt idx="2867">
                  <c:v>0.32613700000000001</c:v>
                </c:pt>
                <c:pt idx="2868">
                  <c:v>0.33387499999999998</c:v>
                </c:pt>
                <c:pt idx="2869">
                  <c:v>0.342034</c:v>
                </c:pt>
                <c:pt idx="2870">
                  <c:v>0.35045700000000002</c:v>
                </c:pt>
                <c:pt idx="2871">
                  <c:v>0.35877300000000001</c:v>
                </c:pt>
                <c:pt idx="2872">
                  <c:v>0.366726</c:v>
                </c:pt>
                <c:pt idx="2873">
                  <c:v>0.37455300000000002</c:v>
                </c:pt>
                <c:pt idx="2874">
                  <c:v>0.38280799999999998</c:v>
                </c:pt>
                <c:pt idx="2875">
                  <c:v>0.39158900000000002</c:v>
                </c:pt>
                <c:pt idx="2876">
                  <c:v>0.40063100000000001</c:v>
                </c:pt>
                <c:pt idx="2877">
                  <c:v>0.409723</c:v>
                </c:pt>
                <c:pt idx="2878">
                  <c:v>0.41878900000000002</c:v>
                </c:pt>
                <c:pt idx="2879">
                  <c:v>0.427344</c:v>
                </c:pt>
                <c:pt idx="2880">
                  <c:v>0.43393300000000001</c:v>
                </c:pt>
                <c:pt idx="2881">
                  <c:v>0.43844300000000003</c:v>
                </c:pt>
                <c:pt idx="2882">
                  <c:v>0.44219199999999997</c:v>
                </c:pt>
                <c:pt idx="2883">
                  <c:v>0.446104</c:v>
                </c:pt>
                <c:pt idx="2884">
                  <c:v>0.45039099999999999</c:v>
                </c:pt>
                <c:pt idx="2885">
                  <c:v>0.454928</c:v>
                </c:pt>
                <c:pt idx="2886">
                  <c:v>0.45955299999999999</c:v>
                </c:pt>
                <c:pt idx="2887">
                  <c:v>0.46409499999999998</c:v>
                </c:pt>
                <c:pt idx="2888">
                  <c:v>0.46829500000000002</c:v>
                </c:pt>
                <c:pt idx="2889">
                  <c:v>0.47188099999999999</c:v>
                </c:pt>
                <c:pt idx="2890">
                  <c:v>0.47487000000000001</c:v>
                </c:pt>
                <c:pt idx="2891">
                  <c:v>0.47775299999999998</c:v>
                </c:pt>
                <c:pt idx="2892">
                  <c:v>0.48105199999999998</c:v>
                </c:pt>
                <c:pt idx="2893">
                  <c:v>0.48486699999999999</c:v>
                </c:pt>
                <c:pt idx="2894">
                  <c:v>0.48904799999999998</c:v>
                </c:pt>
                <c:pt idx="2895">
                  <c:v>0.49351</c:v>
                </c:pt>
                <c:pt idx="2896">
                  <c:v>0.49829200000000001</c:v>
                </c:pt>
                <c:pt idx="2897">
                  <c:v>0.50345700000000004</c:v>
                </c:pt>
                <c:pt idx="2898">
                  <c:v>0.50905199999999995</c:v>
                </c:pt>
                <c:pt idx="2899">
                  <c:v>0.51509899999999997</c:v>
                </c:pt>
                <c:pt idx="2900">
                  <c:v>0.52149599999999996</c:v>
                </c:pt>
                <c:pt idx="2901">
                  <c:v>0.52790700000000002</c:v>
                </c:pt>
                <c:pt idx="2902">
                  <c:v>0.53374699999999997</c:v>
                </c:pt>
                <c:pt idx="2903">
                  <c:v>0.53823399999999999</c:v>
                </c:pt>
                <c:pt idx="2904">
                  <c:v>0.54084399999999999</c:v>
                </c:pt>
                <c:pt idx="2905">
                  <c:v>0.54246899999999998</c:v>
                </c:pt>
                <c:pt idx="2906">
                  <c:v>0.54416399999999998</c:v>
                </c:pt>
                <c:pt idx="2907">
                  <c:v>0.54619099999999998</c:v>
                </c:pt>
                <c:pt idx="2908">
                  <c:v>0.54854599999999998</c:v>
                </c:pt>
                <c:pt idx="2909">
                  <c:v>0.55108800000000002</c:v>
                </c:pt>
                <c:pt idx="2910">
                  <c:v>0.55361800000000005</c:v>
                </c:pt>
                <c:pt idx="2911">
                  <c:v>0.55598199999999998</c:v>
                </c:pt>
                <c:pt idx="2912">
                  <c:v>0.55815499999999996</c:v>
                </c:pt>
                <c:pt idx="2913">
                  <c:v>0.56028100000000003</c:v>
                </c:pt>
                <c:pt idx="2914">
                  <c:v>0.56258200000000003</c:v>
                </c:pt>
                <c:pt idx="2915">
                  <c:v>0.56514900000000001</c:v>
                </c:pt>
                <c:pt idx="2916">
                  <c:v>0.56789000000000001</c:v>
                </c:pt>
                <c:pt idx="2917">
                  <c:v>0.57074499999999995</c:v>
                </c:pt>
                <c:pt idx="2918">
                  <c:v>0.57373799999999997</c:v>
                </c:pt>
                <c:pt idx="2919">
                  <c:v>0.57691899999999996</c:v>
                </c:pt>
                <c:pt idx="2920">
                  <c:v>0.58031200000000005</c:v>
                </c:pt>
                <c:pt idx="2921">
                  <c:v>0.58380900000000002</c:v>
                </c:pt>
                <c:pt idx="2922">
                  <c:v>0.58711199999999997</c:v>
                </c:pt>
                <c:pt idx="2923">
                  <c:v>0.58996499999999996</c:v>
                </c:pt>
                <c:pt idx="2924">
                  <c:v>0.59228700000000001</c:v>
                </c:pt>
                <c:pt idx="2925">
                  <c:v>0.593997</c:v>
                </c:pt>
                <c:pt idx="2926">
                  <c:v>0.59492</c:v>
                </c:pt>
                <c:pt idx="2927">
                  <c:v>0.59482000000000002</c:v>
                </c:pt>
                <c:pt idx="2928">
                  <c:v>0.59351399999999999</c:v>
                </c:pt>
                <c:pt idx="2929">
                  <c:v>0.59126199999999995</c:v>
                </c:pt>
                <c:pt idx="2930">
                  <c:v>0.58884000000000003</c:v>
                </c:pt>
                <c:pt idx="2931">
                  <c:v>0.58635400000000004</c:v>
                </c:pt>
                <c:pt idx="2932">
                  <c:v>0.58316500000000004</c:v>
                </c:pt>
                <c:pt idx="2933">
                  <c:v>0.57903300000000002</c:v>
                </c:pt>
                <c:pt idx="2934">
                  <c:v>0.57411900000000005</c:v>
                </c:pt>
                <c:pt idx="2935">
                  <c:v>0.56857899999999995</c:v>
                </c:pt>
                <c:pt idx="2936">
                  <c:v>0.56248200000000004</c:v>
                </c:pt>
                <c:pt idx="2937">
                  <c:v>0.55587500000000001</c:v>
                </c:pt>
                <c:pt idx="2938">
                  <c:v>0.54880200000000001</c:v>
                </c:pt>
                <c:pt idx="2939">
                  <c:v>0.54132499999999995</c:v>
                </c:pt>
                <c:pt idx="2940">
                  <c:v>0.53356999999999999</c:v>
                </c:pt>
                <c:pt idx="2941">
                  <c:v>0.52567600000000003</c:v>
                </c:pt>
                <c:pt idx="2942">
                  <c:v>0.51770300000000002</c:v>
                </c:pt>
                <c:pt idx="2943">
                  <c:v>0.50967399999999996</c:v>
                </c:pt>
                <c:pt idx="2944">
                  <c:v>0.50155799999999995</c:v>
                </c:pt>
                <c:pt idx="2945">
                  <c:v>0.49320799999999998</c:v>
                </c:pt>
                <c:pt idx="2946">
                  <c:v>0.48452899999999999</c:v>
                </c:pt>
                <c:pt idx="2947">
                  <c:v>0.47573599999999999</c:v>
                </c:pt>
                <c:pt idx="2948">
                  <c:v>0.46718500000000002</c:v>
                </c:pt>
                <c:pt idx="2949">
                  <c:v>0.45903100000000002</c:v>
                </c:pt>
                <c:pt idx="2950">
                  <c:v>0.45125199999999999</c:v>
                </c:pt>
                <c:pt idx="2951">
                  <c:v>0.44378400000000001</c:v>
                </c:pt>
                <c:pt idx="2952">
                  <c:v>0.43657200000000002</c:v>
                </c:pt>
                <c:pt idx="2953">
                  <c:v>0.42951600000000001</c:v>
                </c:pt>
                <c:pt idx="2954">
                  <c:v>0.422433</c:v>
                </c:pt>
                <c:pt idx="2955">
                  <c:v>0.41511599999999999</c:v>
                </c:pt>
                <c:pt idx="2956">
                  <c:v>0.40761900000000001</c:v>
                </c:pt>
                <c:pt idx="2957">
                  <c:v>0.40030900000000003</c:v>
                </c:pt>
                <c:pt idx="2958">
                  <c:v>0.393345</c:v>
                </c:pt>
                <c:pt idx="2959">
                  <c:v>0.38666200000000001</c:v>
                </c:pt>
                <c:pt idx="2960">
                  <c:v>0.38021100000000002</c:v>
                </c:pt>
                <c:pt idx="2961">
                  <c:v>0.37398100000000001</c:v>
                </c:pt>
                <c:pt idx="2962">
                  <c:v>0.36791000000000001</c:v>
                </c:pt>
                <c:pt idx="2963">
                  <c:v>0.36192400000000002</c:v>
                </c:pt>
                <c:pt idx="2964">
                  <c:v>0.35603400000000002</c:v>
                </c:pt>
                <c:pt idx="2965">
                  <c:v>0.35033999999999998</c:v>
                </c:pt>
                <c:pt idx="2966">
                  <c:v>0.34493200000000002</c:v>
                </c:pt>
                <c:pt idx="2967">
                  <c:v>0.33980700000000003</c:v>
                </c:pt>
                <c:pt idx="2968">
                  <c:v>0.33487299999999998</c:v>
                </c:pt>
                <c:pt idx="2969">
                  <c:v>0.33003100000000002</c:v>
                </c:pt>
                <c:pt idx="2970">
                  <c:v>0.32526100000000002</c:v>
                </c:pt>
                <c:pt idx="2971">
                  <c:v>0.32061000000000001</c:v>
                </c:pt>
                <c:pt idx="2972">
                  <c:v>0.31609100000000001</c:v>
                </c:pt>
                <c:pt idx="2973">
                  <c:v>0.31163600000000002</c:v>
                </c:pt>
                <c:pt idx="2974">
                  <c:v>0.30716199999999999</c:v>
                </c:pt>
                <c:pt idx="2975">
                  <c:v>0.30265799999999998</c:v>
                </c:pt>
                <c:pt idx="2976">
                  <c:v>0.29819899999999999</c:v>
                </c:pt>
                <c:pt idx="2977">
                  <c:v>0.29388599999999998</c:v>
                </c:pt>
                <c:pt idx="2978">
                  <c:v>0.28978900000000002</c:v>
                </c:pt>
                <c:pt idx="2979">
                  <c:v>0.28590199999999999</c:v>
                </c:pt>
                <c:pt idx="2980">
                  <c:v>0.282142</c:v>
                </c:pt>
                <c:pt idx="2981">
                  <c:v>0.278416</c:v>
                </c:pt>
                <c:pt idx="2982">
                  <c:v>0.27471200000000001</c:v>
                </c:pt>
                <c:pt idx="2983">
                  <c:v>0.27111000000000002</c:v>
                </c:pt>
                <c:pt idx="2984">
                  <c:v>0.26772200000000002</c:v>
                </c:pt>
                <c:pt idx="2985">
                  <c:v>0.26463999999999999</c:v>
                </c:pt>
                <c:pt idx="2986">
                  <c:v>0.26193</c:v>
                </c:pt>
                <c:pt idx="2987">
                  <c:v>0.25959399999999999</c:v>
                </c:pt>
                <c:pt idx="2988">
                  <c:v>0.25739299999999998</c:v>
                </c:pt>
                <c:pt idx="2989">
                  <c:v>0.25495200000000001</c:v>
                </c:pt>
                <c:pt idx="2990">
                  <c:v>0.252253</c:v>
                </c:pt>
                <c:pt idx="2991">
                  <c:v>0.249503</c:v>
                </c:pt>
                <c:pt idx="2992">
                  <c:v>0.24685799999999999</c:v>
                </c:pt>
                <c:pt idx="2993">
                  <c:v>0.244393</c:v>
                </c:pt>
                <c:pt idx="2994">
                  <c:v>0.242145</c:v>
                </c:pt>
                <c:pt idx="2995">
                  <c:v>0.240146</c:v>
                </c:pt>
                <c:pt idx="2996">
                  <c:v>0.238395</c:v>
                </c:pt>
                <c:pt idx="2997">
                  <c:v>0.23677599999999999</c:v>
                </c:pt>
                <c:pt idx="2998">
                  <c:v>0.235041</c:v>
                </c:pt>
                <c:pt idx="2999">
                  <c:v>0.233075</c:v>
                </c:pt>
                <c:pt idx="3000">
                  <c:v>0.23102200000000001</c:v>
                </c:pt>
                <c:pt idx="3001">
                  <c:v>0.22906099999999999</c:v>
                </c:pt>
                <c:pt idx="3002">
                  <c:v>0.22727600000000001</c:v>
                </c:pt>
                <c:pt idx="3003">
                  <c:v>0.225657</c:v>
                </c:pt>
                <c:pt idx="3004">
                  <c:v>0.22414500000000001</c:v>
                </c:pt>
                <c:pt idx="3005">
                  <c:v>0.22270699999999999</c:v>
                </c:pt>
                <c:pt idx="3006">
                  <c:v>0.22142899999999999</c:v>
                </c:pt>
                <c:pt idx="3007">
                  <c:v>0.22050900000000001</c:v>
                </c:pt>
                <c:pt idx="3008">
                  <c:v>0.220134</c:v>
                </c:pt>
                <c:pt idx="3009">
                  <c:v>0.220363</c:v>
                </c:pt>
                <c:pt idx="3010">
                  <c:v>0.22108700000000001</c:v>
                </c:pt>
                <c:pt idx="3011">
                  <c:v>0.221995</c:v>
                </c:pt>
                <c:pt idx="3012">
                  <c:v>0.22245300000000001</c:v>
                </c:pt>
                <c:pt idx="3013">
                  <c:v>0.22173599999999999</c:v>
                </c:pt>
                <c:pt idx="3014">
                  <c:v>0.21989900000000001</c:v>
                </c:pt>
                <c:pt idx="3015">
                  <c:v>0.21761</c:v>
                </c:pt>
                <c:pt idx="3016">
                  <c:v>0.21545500000000001</c:v>
                </c:pt>
                <c:pt idx="3017">
                  <c:v>0.21376300000000001</c:v>
                </c:pt>
                <c:pt idx="3018">
                  <c:v>0.212613</c:v>
                </c:pt>
                <c:pt idx="3019">
                  <c:v>0.21180199999999999</c:v>
                </c:pt>
                <c:pt idx="3020">
                  <c:v>0.211036</c:v>
                </c:pt>
                <c:pt idx="3021">
                  <c:v>0.21022399999999999</c:v>
                </c:pt>
                <c:pt idx="3022">
                  <c:v>0.209479</c:v>
                </c:pt>
                <c:pt idx="3023">
                  <c:v>0.209092</c:v>
                </c:pt>
                <c:pt idx="3024">
                  <c:v>0.209309</c:v>
                </c:pt>
                <c:pt idx="3025">
                  <c:v>0.21007500000000001</c:v>
                </c:pt>
                <c:pt idx="3026">
                  <c:v>0.21120800000000001</c:v>
                </c:pt>
                <c:pt idx="3027">
                  <c:v>0.212641</c:v>
                </c:pt>
                <c:pt idx="3028">
                  <c:v>0.21442</c:v>
                </c:pt>
                <c:pt idx="3029">
                  <c:v>0.21665899999999999</c:v>
                </c:pt>
                <c:pt idx="3030">
                  <c:v>0.21951699999999999</c:v>
                </c:pt>
                <c:pt idx="3031">
                  <c:v>0.22307399999999999</c:v>
                </c:pt>
                <c:pt idx="3032">
                  <c:v>0.22719700000000001</c:v>
                </c:pt>
                <c:pt idx="3033">
                  <c:v>0.23157700000000001</c:v>
                </c:pt>
                <c:pt idx="3034">
                  <c:v>0.23585600000000001</c:v>
                </c:pt>
                <c:pt idx="3035">
                  <c:v>0.23957800000000001</c:v>
                </c:pt>
                <c:pt idx="3036">
                  <c:v>0.24213100000000001</c:v>
                </c:pt>
                <c:pt idx="3037">
                  <c:v>0.24319199999999999</c:v>
                </c:pt>
                <c:pt idx="3038">
                  <c:v>0.24335899999999999</c:v>
                </c:pt>
                <c:pt idx="3039">
                  <c:v>0.24344399999999999</c:v>
                </c:pt>
                <c:pt idx="3040">
                  <c:v>0.24341499999999999</c:v>
                </c:pt>
                <c:pt idx="3041">
                  <c:v>0.242816</c:v>
                </c:pt>
                <c:pt idx="3042">
                  <c:v>0.24161099999999999</c:v>
                </c:pt>
                <c:pt idx="3043">
                  <c:v>0.240033</c:v>
                </c:pt>
                <c:pt idx="3044">
                  <c:v>0.238426</c:v>
                </c:pt>
                <c:pt idx="3045">
                  <c:v>0.237176</c:v>
                </c:pt>
                <c:pt idx="3046">
                  <c:v>0.23646</c:v>
                </c:pt>
                <c:pt idx="3047">
                  <c:v>0.23625599999999999</c:v>
                </c:pt>
                <c:pt idx="3048">
                  <c:v>0.23631199999999999</c:v>
                </c:pt>
                <c:pt idx="3049">
                  <c:v>0.236125</c:v>
                </c:pt>
                <c:pt idx="3050">
                  <c:v>0.23543800000000001</c:v>
                </c:pt>
                <c:pt idx="3051">
                  <c:v>0.23447999999999999</c:v>
                </c:pt>
                <c:pt idx="3052">
                  <c:v>0.233546</c:v>
                </c:pt>
                <c:pt idx="3053">
                  <c:v>0.232791</c:v>
                </c:pt>
                <c:pt idx="3054">
                  <c:v>0.232298</c:v>
                </c:pt>
                <c:pt idx="3055">
                  <c:v>0.232074</c:v>
                </c:pt>
                <c:pt idx="3056">
                  <c:v>0.23200100000000001</c:v>
                </c:pt>
                <c:pt idx="3057">
                  <c:v>0.23192199999999999</c:v>
                </c:pt>
                <c:pt idx="3058">
                  <c:v>0.231791</c:v>
                </c:pt>
                <c:pt idx="3059">
                  <c:v>0.231573</c:v>
                </c:pt>
                <c:pt idx="3060">
                  <c:v>0.23109399999999999</c:v>
                </c:pt>
                <c:pt idx="3061">
                  <c:v>0.23016400000000001</c:v>
                </c:pt>
                <c:pt idx="3062">
                  <c:v>0.22878799999999999</c:v>
                </c:pt>
                <c:pt idx="3063">
                  <c:v>0.227022</c:v>
                </c:pt>
                <c:pt idx="3064">
                  <c:v>0.22482099999999999</c:v>
                </c:pt>
                <c:pt idx="3065">
                  <c:v>0.22226699999999999</c:v>
                </c:pt>
                <c:pt idx="3066">
                  <c:v>0.21959600000000001</c:v>
                </c:pt>
                <c:pt idx="3067">
                  <c:v>0.21690000000000001</c:v>
                </c:pt>
                <c:pt idx="3068">
                  <c:v>0.214335</c:v>
                </c:pt>
                <c:pt idx="3069">
                  <c:v>0.21210499999999999</c:v>
                </c:pt>
                <c:pt idx="3070">
                  <c:v>0.21029200000000001</c:v>
                </c:pt>
                <c:pt idx="3071">
                  <c:v>0.20869399999999999</c:v>
                </c:pt>
                <c:pt idx="3072">
                  <c:v>0.20677999999999999</c:v>
                </c:pt>
                <c:pt idx="3073">
                  <c:v>0.204177</c:v>
                </c:pt>
                <c:pt idx="3074">
                  <c:v>0.20117599999999999</c:v>
                </c:pt>
                <c:pt idx="3075">
                  <c:v>0.19831799999999999</c:v>
                </c:pt>
                <c:pt idx="3076">
                  <c:v>0.195885</c:v>
                </c:pt>
                <c:pt idx="3077">
                  <c:v>0.193934</c:v>
                </c:pt>
                <c:pt idx="3078">
                  <c:v>0.192388</c:v>
                </c:pt>
                <c:pt idx="3079">
                  <c:v>0.191053</c:v>
                </c:pt>
                <c:pt idx="3080">
                  <c:v>0.18975900000000001</c:v>
                </c:pt>
                <c:pt idx="3081">
                  <c:v>0.18848899999999999</c:v>
                </c:pt>
                <c:pt idx="3082">
                  <c:v>0.18731700000000001</c:v>
                </c:pt>
                <c:pt idx="3083">
                  <c:v>0.18620400000000001</c:v>
                </c:pt>
                <c:pt idx="3084">
                  <c:v>0.18498000000000001</c:v>
                </c:pt>
                <c:pt idx="3085">
                  <c:v>0.18354000000000001</c:v>
                </c:pt>
                <c:pt idx="3086">
                  <c:v>0.181783</c:v>
                </c:pt>
                <c:pt idx="3087">
                  <c:v>0.179205</c:v>
                </c:pt>
                <c:pt idx="3088">
                  <c:v>0.175291</c:v>
                </c:pt>
                <c:pt idx="3089">
                  <c:v>0.17010600000000001</c:v>
                </c:pt>
                <c:pt idx="3090">
                  <c:v>0.164078</c:v>
                </c:pt>
                <c:pt idx="3091">
                  <c:v>0.15784100000000001</c:v>
                </c:pt>
                <c:pt idx="3092">
                  <c:v>0.15193200000000001</c:v>
                </c:pt>
                <c:pt idx="3093">
                  <c:v>0.146484</c:v>
                </c:pt>
                <c:pt idx="3094">
                  <c:v>0.141342</c:v>
                </c:pt>
                <c:pt idx="3095">
                  <c:v>0.136296</c:v>
                </c:pt>
                <c:pt idx="3096">
                  <c:v>0.13127800000000001</c:v>
                </c:pt>
                <c:pt idx="3097">
                  <c:v>0.12643399999999999</c:v>
                </c:pt>
                <c:pt idx="3098">
                  <c:v>0.121917</c:v>
                </c:pt>
                <c:pt idx="3099">
                  <c:v>0.117767</c:v>
                </c:pt>
                <c:pt idx="3100">
                  <c:v>0.11401500000000001</c:v>
                </c:pt>
                <c:pt idx="3101">
                  <c:v>0.110594</c:v>
                </c:pt>
                <c:pt idx="3102">
                  <c:v>0.107294</c:v>
                </c:pt>
                <c:pt idx="3103">
                  <c:v>0.104031</c:v>
                </c:pt>
                <c:pt idx="3104">
                  <c:v>0.100953</c:v>
                </c:pt>
                <c:pt idx="3105">
                  <c:v>9.8197000000000007E-2</c:v>
                </c:pt>
                <c:pt idx="3106">
                  <c:v>9.5736000000000002E-2</c:v>
                </c:pt>
                <c:pt idx="3107">
                  <c:v>9.3464000000000005E-2</c:v>
                </c:pt>
                <c:pt idx="3108">
                  <c:v>9.1283000000000003E-2</c:v>
                </c:pt>
                <c:pt idx="3109">
                  <c:v>8.8970999999999995E-2</c:v>
                </c:pt>
                <c:pt idx="3110">
                  <c:v>8.6031999999999997E-2</c:v>
                </c:pt>
                <c:pt idx="3111">
                  <c:v>8.2090999999999997E-2</c:v>
                </c:pt>
                <c:pt idx="3112">
                  <c:v>7.7561000000000005E-2</c:v>
                </c:pt>
                <c:pt idx="3113">
                  <c:v>7.3204000000000005E-2</c:v>
                </c:pt>
                <c:pt idx="3114">
                  <c:v>6.9298999999999999E-2</c:v>
                </c:pt>
                <c:pt idx="3115">
                  <c:v>6.5807000000000004E-2</c:v>
                </c:pt>
                <c:pt idx="3116">
                  <c:v>6.2687999999999994E-2</c:v>
                </c:pt>
                <c:pt idx="3117">
                  <c:v>5.9943999999999997E-2</c:v>
                </c:pt>
                <c:pt idx="3118">
                  <c:v>5.7577999999999997E-2</c:v>
                </c:pt>
                <c:pt idx="3119">
                  <c:v>5.5594999999999999E-2</c:v>
                </c:pt>
                <c:pt idx="3120">
                  <c:v>5.3974000000000001E-2</c:v>
                </c:pt>
                <c:pt idx="3121">
                  <c:v>5.2616000000000003E-2</c:v>
                </c:pt>
                <c:pt idx="3122">
                  <c:v>5.1376999999999999E-2</c:v>
                </c:pt>
                <c:pt idx="3123">
                  <c:v>5.0202999999999998E-2</c:v>
                </c:pt>
                <c:pt idx="3124">
                  <c:v>4.9114999999999999E-2</c:v>
                </c:pt>
                <c:pt idx="3125">
                  <c:v>4.8115999999999999E-2</c:v>
                </c:pt>
                <c:pt idx="3126">
                  <c:v>4.7280000000000003E-2</c:v>
                </c:pt>
                <c:pt idx="3127">
                  <c:v>4.6865999999999998E-2</c:v>
                </c:pt>
                <c:pt idx="3128">
                  <c:v>4.7057000000000002E-2</c:v>
                </c:pt>
                <c:pt idx="3129">
                  <c:v>4.7730000000000002E-2</c:v>
                </c:pt>
                <c:pt idx="3130">
                  <c:v>4.8675000000000003E-2</c:v>
                </c:pt>
                <c:pt idx="3131">
                  <c:v>4.9907E-2</c:v>
                </c:pt>
                <c:pt idx="3132">
                  <c:v>5.1512000000000002E-2</c:v>
                </c:pt>
                <c:pt idx="3133">
                  <c:v>5.3342000000000001E-2</c:v>
                </c:pt>
                <c:pt idx="3134">
                  <c:v>5.5010999999999997E-2</c:v>
                </c:pt>
                <c:pt idx="3135">
                  <c:v>5.6242E-2</c:v>
                </c:pt>
                <c:pt idx="3136">
                  <c:v>5.7211999999999999E-2</c:v>
                </c:pt>
                <c:pt idx="3137">
                  <c:v>5.8325000000000002E-2</c:v>
                </c:pt>
                <c:pt idx="3138">
                  <c:v>5.9882999999999999E-2</c:v>
                </c:pt>
                <c:pt idx="3139">
                  <c:v>6.2049E-2</c:v>
                </c:pt>
                <c:pt idx="3140">
                  <c:v>6.4892000000000005E-2</c:v>
                </c:pt>
                <c:pt idx="3141">
                  <c:v>6.8398E-2</c:v>
                </c:pt>
                <c:pt idx="3142">
                  <c:v>7.2559999999999999E-2</c:v>
                </c:pt>
                <c:pt idx="3143">
                  <c:v>7.7429999999999999E-2</c:v>
                </c:pt>
                <c:pt idx="3144">
                  <c:v>8.2987000000000005E-2</c:v>
                </c:pt>
                <c:pt idx="3145">
                  <c:v>8.8963E-2</c:v>
                </c:pt>
                <c:pt idx="3146">
                  <c:v>9.4993999999999995E-2</c:v>
                </c:pt>
                <c:pt idx="3147">
                  <c:v>0.101046</c:v>
                </c:pt>
                <c:pt idx="3148">
                  <c:v>0.107354</c:v>
                </c:pt>
                <c:pt idx="3149">
                  <c:v>0.11405899999999999</c:v>
                </c:pt>
                <c:pt idx="3150">
                  <c:v>0.12110700000000001</c:v>
                </c:pt>
                <c:pt idx="3151">
                  <c:v>0.128358</c:v>
                </c:pt>
                <c:pt idx="3152">
                  <c:v>0.135633</c:v>
                </c:pt>
                <c:pt idx="3153">
                  <c:v>0.14276800000000001</c:v>
                </c:pt>
                <c:pt idx="3154">
                  <c:v>0.14971999999999999</c:v>
                </c:pt>
                <c:pt idx="3155">
                  <c:v>0.15646099999999999</c:v>
                </c:pt>
                <c:pt idx="3156">
                  <c:v>0.162578</c:v>
                </c:pt>
                <c:pt idx="3157">
                  <c:v>0.167375</c:v>
                </c:pt>
                <c:pt idx="3158">
                  <c:v>0.17064599999999999</c:v>
                </c:pt>
                <c:pt idx="3159">
                  <c:v>0.17289499999999999</c:v>
                </c:pt>
                <c:pt idx="3160">
                  <c:v>0.17491599999999999</c:v>
                </c:pt>
                <c:pt idx="3161">
                  <c:v>0.17723700000000001</c:v>
                </c:pt>
                <c:pt idx="3162">
                  <c:v>0.17990999999999999</c:v>
                </c:pt>
                <c:pt idx="3163">
                  <c:v>0.182779</c:v>
                </c:pt>
                <c:pt idx="3164">
                  <c:v>0.18570999999999999</c:v>
                </c:pt>
                <c:pt idx="3165">
                  <c:v>0.188668</c:v>
                </c:pt>
                <c:pt idx="3166">
                  <c:v>0.19171199999999999</c:v>
                </c:pt>
                <c:pt idx="3167">
                  <c:v>0.19487399999999999</c:v>
                </c:pt>
                <c:pt idx="3168">
                  <c:v>0.19803799999999999</c:v>
                </c:pt>
                <c:pt idx="3169">
                  <c:v>0.20096900000000001</c:v>
                </c:pt>
                <c:pt idx="3170">
                  <c:v>0.20356099999999999</c:v>
                </c:pt>
                <c:pt idx="3171">
                  <c:v>0.20602300000000001</c:v>
                </c:pt>
                <c:pt idx="3172">
                  <c:v>0.20857100000000001</c:v>
                </c:pt>
                <c:pt idx="3173">
                  <c:v>0.21121999999999999</c:v>
                </c:pt>
                <c:pt idx="3174">
                  <c:v>0.21390799999999999</c:v>
                </c:pt>
                <c:pt idx="3175">
                  <c:v>0.216583</c:v>
                </c:pt>
                <c:pt idx="3176">
                  <c:v>0.21918599999999999</c:v>
                </c:pt>
                <c:pt idx="3177">
                  <c:v>0.22159499999999999</c:v>
                </c:pt>
                <c:pt idx="3178">
                  <c:v>0.22361200000000001</c:v>
                </c:pt>
                <c:pt idx="3179">
                  <c:v>0.22497200000000001</c:v>
                </c:pt>
                <c:pt idx="3180">
                  <c:v>0.22547800000000001</c:v>
                </c:pt>
                <c:pt idx="3181">
                  <c:v>0.22530500000000001</c:v>
                </c:pt>
                <c:pt idx="3182">
                  <c:v>0.22509699999999999</c:v>
                </c:pt>
                <c:pt idx="3183">
                  <c:v>0.225328</c:v>
                </c:pt>
                <c:pt idx="3184">
                  <c:v>0.22595100000000001</c:v>
                </c:pt>
                <c:pt idx="3185">
                  <c:v>0.226609</c:v>
                </c:pt>
                <c:pt idx="3186">
                  <c:v>0.22700500000000001</c:v>
                </c:pt>
                <c:pt idx="3187">
                  <c:v>0.227269</c:v>
                </c:pt>
                <c:pt idx="3188">
                  <c:v>0.22763900000000001</c:v>
                </c:pt>
                <c:pt idx="3189">
                  <c:v>0.228213</c:v>
                </c:pt>
                <c:pt idx="3190">
                  <c:v>0.22900000000000001</c:v>
                </c:pt>
                <c:pt idx="3191">
                  <c:v>0.229965</c:v>
                </c:pt>
                <c:pt idx="3192">
                  <c:v>0.23103399999999999</c:v>
                </c:pt>
                <c:pt idx="3193">
                  <c:v>0.232097</c:v>
                </c:pt>
                <c:pt idx="3194">
                  <c:v>0.233075</c:v>
                </c:pt>
                <c:pt idx="3195">
                  <c:v>0.23397999999999999</c:v>
                </c:pt>
                <c:pt idx="3196">
                  <c:v>0.23488600000000001</c:v>
                </c:pt>
                <c:pt idx="3197">
                  <c:v>0.235875</c:v>
                </c:pt>
                <c:pt idx="3198">
                  <c:v>0.23699000000000001</c:v>
                </c:pt>
                <c:pt idx="3199">
                  <c:v>0.23825499999999999</c:v>
                </c:pt>
                <c:pt idx="3200">
                  <c:v>0.23973800000000001</c:v>
                </c:pt>
                <c:pt idx="3201">
                  <c:v>0.24151</c:v>
                </c:pt>
                <c:pt idx="3202">
                  <c:v>0.243538</c:v>
                </c:pt>
                <c:pt idx="3203">
                  <c:v>0.245668</c:v>
                </c:pt>
                <c:pt idx="3204">
                  <c:v>0.24779699999999999</c:v>
                </c:pt>
                <c:pt idx="3205">
                  <c:v>0.25002799999999997</c:v>
                </c:pt>
                <c:pt idx="3206">
                  <c:v>0.25254799999999999</c:v>
                </c:pt>
                <c:pt idx="3207">
                  <c:v>0.25539499999999998</c:v>
                </c:pt>
                <c:pt idx="3208">
                  <c:v>0.25838299999999997</c:v>
                </c:pt>
                <c:pt idx="3209">
                  <c:v>0.26119599999999998</c:v>
                </c:pt>
                <c:pt idx="3210">
                  <c:v>0.26369599999999999</c:v>
                </c:pt>
                <c:pt idx="3211">
                  <c:v>0.26617099999999999</c:v>
                </c:pt>
                <c:pt idx="3212">
                  <c:v>0.26890700000000001</c:v>
                </c:pt>
                <c:pt idx="3213">
                  <c:v>0.27193499999999998</c:v>
                </c:pt>
                <c:pt idx="3214">
                  <c:v>0.275173</c:v>
                </c:pt>
                <c:pt idx="3215">
                  <c:v>0.27855400000000002</c:v>
                </c:pt>
                <c:pt idx="3216">
                  <c:v>0.28203899999999998</c:v>
                </c:pt>
                <c:pt idx="3217">
                  <c:v>0.285576</c:v>
                </c:pt>
                <c:pt idx="3218">
                  <c:v>0.28910599999999997</c:v>
                </c:pt>
                <c:pt idx="3219">
                  <c:v>0.29264200000000001</c:v>
                </c:pt>
                <c:pt idx="3220">
                  <c:v>0.29631000000000002</c:v>
                </c:pt>
                <c:pt idx="3221">
                  <c:v>0.30024699999999999</c:v>
                </c:pt>
                <c:pt idx="3222">
                  <c:v>0.30447200000000002</c:v>
                </c:pt>
                <c:pt idx="3223">
                  <c:v>0.308896</c:v>
                </c:pt>
                <c:pt idx="3224">
                  <c:v>0.31338500000000002</c:v>
                </c:pt>
                <c:pt idx="3225">
                  <c:v>0.31781500000000001</c:v>
                </c:pt>
                <c:pt idx="3226">
                  <c:v>0.32210899999999998</c:v>
                </c:pt>
                <c:pt idx="3227">
                  <c:v>0.32627200000000001</c:v>
                </c:pt>
                <c:pt idx="3228">
                  <c:v>0.33038299999999998</c:v>
                </c:pt>
                <c:pt idx="3229">
                  <c:v>0.33446500000000001</c:v>
                </c:pt>
                <c:pt idx="3230">
                  <c:v>0.33834700000000001</c:v>
                </c:pt>
                <c:pt idx="3231">
                  <c:v>0.34173900000000001</c:v>
                </c:pt>
                <c:pt idx="3232">
                  <c:v>0.34441500000000003</c:v>
                </c:pt>
                <c:pt idx="3233">
                  <c:v>0.34625800000000001</c:v>
                </c:pt>
                <c:pt idx="3234">
                  <c:v>0.347354</c:v>
                </c:pt>
                <c:pt idx="3235">
                  <c:v>0.34808</c:v>
                </c:pt>
                <c:pt idx="3236">
                  <c:v>0.34875099999999998</c:v>
                </c:pt>
                <c:pt idx="3237">
                  <c:v>0.34931000000000001</c:v>
                </c:pt>
                <c:pt idx="3238">
                  <c:v>0.34951199999999999</c:v>
                </c:pt>
                <c:pt idx="3239">
                  <c:v>0.34918199999999999</c:v>
                </c:pt>
                <c:pt idx="3240">
                  <c:v>0.34837899999999999</c:v>
                </c:pt>
                <c:pt idx="3241">
                  <c:v>0.34730699999999998</c:v>
                </c:pt>
                <c:pt idx="3242">
                  <c:v>0.34614499999999998</c:v>
                </c:pt>
                <c:pt idx="3243">
                  <c:v>0.34493299999999999</c:v>
                </c:pt>
                <c:pt idx="3244">
                  <c:v>0.34352100000000002</c:v>
                </c:pt>
                <c:pt idx="3245">
                  <c:v>0.34168799999999999</c:v>
                </c:pt>
                <c:pt idx="3246">
                  <c:v>0.33937299999999998</c:v>
                </c:pt>
                <c:pt idx="3247">
                  <c:v>0.33670299999999997</c:v>
                </c:pt>
                <c:pt idx="3248">
                  <c:v>0.33386500000000002</c:v>
                </c:pt>
                <c:pt idx="3249">
                  <c:v>0.33102999999999999</c:v>
                </c:pt>
                <c:pt idx="3250">
                  <c:v>0.32831100000000002</c:v>
                </c:pt>
                <c:pt idx="3251">
                  <c:v>0.32571899999999998</c:v>
                </c:pt>
                <c:pt idx="3252">
                  <c:v>0.32320300000000002</c:v>
                </c:pt>
                <c:pt idx="3253">
                  <c:v>0.320718</c:v>
                </c:pt>
                <c:pt idx="3254">
                  <c:v>0.318247</c:v>
                </c:pt>
                <c:pt idx="3255">
                  <c:v>0.31578800000000001</c:v>
                </c:pt>
                <c:pt idx="3256">
                  <c:v>0.31335800000000003</c:v>
                </c:pt>
                <c:pt idx="3257">
                  <c:v>0.31103900000000001</c:v>
                </c:pt>
                <c:pt idx="3258">
                  <c:v>0.30895400000000001</c:v>
                </c:pt>
                <c:pt idx="3259">
                  <c:v>0.30719800000000003</c:v>
                </c:pt>
                <c:pt idx="3260">
                  <c:v>0.30576300000000001</c:v>
                </c:pt>
                <c:pt idx="3261">
                  <c:v>0.304535</c:v>
                </c:pt>
                <c:pt idx="3262">
                  <c:v>0.303421</c:v>
                </c:pt>
                <c:pt idx="3263">
                  <c:v>0.302508</c:v>
                </c:pt>
                <c:pt idx="3264">
                  <c:v>0.30202099999999998</c:v>
                </c:pt>
                <c:pt idx="3265">
                  <c:v>0.30208600000000002</c:v>
                </c:pt>
                <c:pt idx="3266">
                  <c:v>0.302616</c:v>
                </c:pt>
                <c:pt idx="3267">
                  <c:v>0.30339300000000002</c:v>
                </c:pt>
                <c:pt idx="3268">
                  <c:v>0.30421700000000002</c:v>
                </c:pt>
                <c:pt idx="3269">
                  <c:v>0.30509900000000001</c:v>
                </c:pt>
                <c:pt idx="3270">
                  <c:v>0.30626100000000001</c:v>
                </c:pt>
                <c:pt idx="3271">
                  <c:v>0.30787100000000001</c:v>
                </c:pt>
                <c:pt idx="3272">
                  <c:v>0.309859</c:v>
                </c:pt>
                <c:pt idx="3273">
                  <c:v>0.31201499999999999</c:v>
                </c:pt>
                <c:pt idx="3274">
                  <c:v>0.31419000000000002</c:v>
                </c:pt>
                <c:pt idx="3275">
                  <c:v>0.31641200000000003</c:v>
                </c:pt>
                <c:pt idx="3276">
                  <c:v>0.31880599999999998</c:v>
                </c:pt>
                <c:pt idx="3277">
                  <c:v>0.32140299999999999</c:v>
                </c:pt>
                <c:pt idx="3278">
                  <c:v>0.324071</c:v>
                </c:pt>
                <c:pt idx="3279">
                  <c:v>0.32660600000000001</c:v>
                </c:pt>
                <c:pt idx="3280">
                  <c:v>0.32890799999999998</c:v>
                </c:pt>
                <c:pt idx="3281">
                  <c:v>0.331009</c:v>
                </c:pt>
                <c:pt idx="3282">
                  <c:v>0.33295799999999998</c:v>
                </c:pt>
                <c:pt idx="3283">
                  <c:v>0.334789</c:v>
                </c:pt>
                <c:pt idx="3284">
                  <c:v>0.33651199999999998</c:v>
                </c:pt>
                <c:pt idx="3285">
                  <c:v>0.33810800000000002</c:v>
                </c:pt>
                <c:pt idx="3286">
                  <c:v>0.339559</c:v>
                </c:pt>
                <c:pt idx="3287">
                  <c:v>0.34088299999999999</c:v>
                </c:pt>
                <c:pt idx="3288">
                  <c:v>0.34205999999999998</c:v>
                </c:pt>
                <c:pt idx="3289">
                  <c:v>0.34295599999999998</c:v>
                </c:pt>
                <c:pt idx="3290">
                  <c:v>0.34339599999999998</c:v>
                </c:pt>
                <c:pt idx="3291">
                  <c:v>0.34332699999999999</c:v>
                </c:pt>
                <c:pt idx="3292">
                  <c:v>0.34284399999999998</c:v>
                </c:pt>
                <c:pt idx="3293">
                  <c:v>0.34208300000000003</c:v>
                </c:pt>
                <c:pt idx="3294">
                  <c:v>0.34111599999999997</c:v>
                </c:pt>
                <c:pt idx="3295">
                  <c:v>0.33992600000000001</c:v>
                </c:pt>
                <c:pt idx="3296">
                  <c:v>0.33845900000000001</c:v>
                </c:pt>
                <c:pt idx="3297">
                  <c:v>0.336731</c:v>
                </c:pt>
                <c:pt idx="3298">
                  <c:v>0.33489000000000002</c:v>
                </c:pt>
                <c:pt idx="3299">
                  <c:v>0.33314199999999999</c:v>
                </c:pt>
                <c:pt idx="3300">
                  <c:v>0.33160200000000001</c:v>
                </c:pt>
                <c:pt idx="3301">
                  <c:v>0.330258</c:v>
                </c:pt>
                <c:pt idx="3302">
                  <c:v>0.32903900000000003</c:v>
                </c:pt>
                <c:pt idx="3303">
                  <c:v>0.327874</c:v>
                </c:pt>
                <c:pt idx="3304">
                  <c:v>0.326708</c:v>
                </c:pt>
                <c:pt idx="3305">
                  <c:v>0.32551799999999997</c:v>
                </c:pt>
                <c:pt idx="3306">
                  <c:v>0.324351</c:v>
                </c:pt>
                <c:pt idx="3307">
                  <c:v>0.32329200000000002</c:v>
                </c:pt>
                <c:pt idx="3308">
                  <c:v>0.32236500000000001</c:v>
                </c:pt>
                <c:pt idx="3309">
                  <c:v>0.32148300000000002</c:v>
                </c:pt>
                <c:pt idx="3310">
                  <c:v>0.32055</c:v>
                </c:pt>
                <c:pt idx="3311">
                  <c:v>0.31953999999999999</c:v>
                </c:pt>
                <c:pt idx="3312">
                  <c:v>0.31846099999999999</c:v>
                </c:pt>
                <c:pt idx="3313">
                  <c:v>0.31728699999999999</c:v>
                </c:pt>
                <c:pt idx="3314">
                  <c:v>0.31602200000000003</c:v>
                </c:pt>
                <c:pt idx="3315">
                  <c:v>0.31474999999999997</c:v>
                </c:pt>
                <c:pt idx="3316">
                  <c:v>0.31355300000000003</c:v>
                </c:pt>
                <c:pt idx="3317">
                  <c:v>0.31245299999999998</c:v>
                </c:pt>
                <c:pt idx="3318">
                  <c:v>0.31145800000000001</c:v>
                </c:pt>
                <c:pt idx="3319">
                  <c:v>0.31059500000000001</c:v>
                </c:pt>
                <c:pt idx="3320">
                  <c:v>0.30987999999999999</c:v>
                </c:pt>
                <c:pt idx="3321">
                  <c:v>0.30926599999999999</c:v>
                </c:pt>
                <c:pt idx="3322">
                  <c:v>0.30864200000000003</c:v>
                </c:pt>
                <c:pt idx="3323">
                  <c:v>0.30789800000000001</c:v>
                </c:pt>
                <c:pt idx="3324">
                  <c:v>0.30699599999999999</c:v>
                </c:pt>
                <c:pt idx="3325">
                  <c:v>0.30596099999999998</c:v>
                </c:pt>
                <c:pt idx="3326">
                  <c:v>0.30482399999999998</c:v>
                </c:pt>
                <c:pt idx="3327">
                  <c:v>0.30358400000000002</c:v>
                </c:pt>
                <c:pt idx="3328">
                  <c:v>0.30224299999999998</c:v>
                </c:pt>
                <c:pt idx="3329">
                  <c:v>0.30085000000000001</c:v>
                </c:pt>
                <c:pt idx="3330">
                  <c:v>0.29950300000000002</c:v>
                </c:pt>
                <c:pt idx="3331">
                  <c:v>0.29827799999999999</c:v>
                </c:pt>
                <c:pt idx="3332">
                  <c:v>0.29718</c:v>
                </c:pt>
                <c:pt idx="3333">
                  <c:v>0.29616399999999998</c:v>
                </c:pt>
                <c:pt idx="3334">
                  <c:v>0.29519299999999998</c:v>
                </c:pt>
                <c:pt idx="3335">
                  <c:v>0.29424699999999998</c:v>
                </c:pt>
                <c:pt idx="3336">
                  <c:v>0.29330400000000001</c:v>
                </c:pt>
                <c:pt idx="3337">
                  <c:v>0.29234700000000002</c:v>
                </c:pt>
                <c:pt idx="3338">
                  <c:v>0.29139799999999999</c:v>
                </c:pt>
                <c:pt idx="3339">
                  <c:v>0.290518</c:v>
                </c:pt>
                <c:pt idx="3340">
                  <c:v>0.28974899999999998</c:v>
                </c:pt>
                <c:pt idx="3341">
                  <c:v>0.28907899999999997</c:v>
                </c:pt>
                <c:pt idx="3342">
                  <c:v>0.28846699999999997</c:v>
                </c:pt>
                <c:pt idx="3343">
                  <c:v>0.28787499999999999</c:v>
                </c:pt>
                <c:pt idx="3344">
                  <c:v>0.28723300000000002</c:v>
                </c:pt>
                <c:pt idx="3345">
                  <c:v>0.28643000000000002</c:v>
                </c:pt>
                <c:pt idx="3346">
                  <c:v>0.28541100000000003</c:v>
                </c:pt>
                <c:pt idx="3347">
                  <c:v>0.28427200000000002</c:v>
                </c:pt>
                <c:pt idx="3348">
                  <c:v>0.28321200000000002</c:v>
                </c:pt>
                <c:pt idx="3349">
                  <c:v>0.28237600000000002</c:v>
                </c:pt>
                <c:pt idx="3350">
                  <c:v>0.28176800000000002</c:v>
                </c:pt>
                <c:pt idx="3351">
                  <c:v>0.28131899999999999</c:v>
                </c:pt>
                <c:pt idx="3352">
                  <c:v>0.28100900000000001</c:v>
                </c:pt>
                <c:pt idx="3353">
                  <c:v>0.28088400000000002</c:v>
                </c:pt>
                <c:pt idx="3354">
                  <c:v>0.28098099999999998</c:v>
                </c:pt>
                <c:pt idx="3355">
                  <c:v>0.28128700000000001</c:v>
                </c:pt>
                <c:pt idx="3356">
                  <c:v>0.281754</c:v>
                </c:pt>
                <c:pt idx="3357">
                  <c:v>0.28229900000000002</c:v>
                </c:pt>
                <c:pt idx="3358">
                  <c:v>0.282804</c:v>
                </c:pt>
                <c:pt idx="3359">
                  <c:v>0.28318599999999999</c:v>
                </c:pt>
                <c:pt idx="3360">
                  <c:v>0.28348499999999999</c:v>
                </c:pt>
                <c:pt idx="3361">
                  <c:v>0.28383700000000001</c:v>
                </c:pt>
                <c:pt idx="3362">
                  <c:v>0.28433900000000001</c:v>
                </c:pt>
                <c:pt idx="3363">
                  <c:v>0.28497600000000001</c:v>
                </c:pt>
                <c:pt idx="3364">
                  <c:v>0.28565000000000002</c:v>
                </c:pt>
                <c:pt idx="3365">
                  <c:v>0.28625</c:v>
                </c:pt>
                <c:pt idx="3366">
                  <c:v>0.28668700000000003</c:v>
                </c:pt>
                <c:pt idx="3367">
                  <c:v>0.28690900000000003</c:v>
                </c:pt>
                <c:pt idx="3368">
                  <c:v>0.28689999999999999</c:v>
                </c:pt>
                <c:pt idx="3369">
                  <c:v>0.28668700000000003</c:v>
                </c:pt>
                <c:pt idx="3370">
                  <c:v>0.28633399999999998</c:v>
                </c:pt>
                <c:pt idx="3371">
                  <c:v>0.285908</c:v>
                </c:pt>
                <c:pt idx="3372">
                  <c:v>0.28540599999999999</c:v>
                </c:pt>
                <c:pt idx="3373">
                  <c:v>0.28472799999999998</c:v>
                </c:pt>
                <c:pt idx="3374">
                  <c:v>0.28374700000000003</c:v>
                </c:pt>
                <c:pt idx="3375">
                  <c:v>0.28238400000000002</c:v>
                </c:pt>
                <c:pt idx="3376">
                  <c:v>0.28064099999999997</c:v>
                </c:pt>
                <c:pt idx="3377">
                  <c:v>0.27856900000000001</c:v>
                </c:pt>
                <c:pt idx="3378">
                  <c:v>0.27624399999999999</c:v>
                </c:pt>
                <c:pt idx="3379">
                  <c:v>0.27373599999999998</c:v>
                </c:pt>
                <c:pt idx="3380">
                  <c:v>0.27107399999999998</c:v>
                </c:pt>
                <c:pt idx="3381">
                  <c:v>0.26824500000000001</c:v>
                </c:pt>
                <c:pt idx="3382">
                  <c:v>0.265266</c:v>
                </c:pt>
                <c:pt idx="3383">
                  <c:v>0.26224700000000001</c:v>
                </c:pt>
                <c:pt idx="3384">
                  <c:v>0.259328</c:v>
                </c:pt>
                <c:pt idx="3385">
                  <c:v>0.25653300000000001</c:v>
                </c:pt>
                <c:pt idx="3386">
                  <c:v>0.25374600000000003</c:v>
                </c:pt>
                <c:pt idx="3387">
                  <c:v>0.25085000000000002</c:v>
                </c:pt>
                <c:pt idx="3388">
                  <c:v>0.24781900000000001</c:v>
                </c:pt>
                <c:pt idx="3389">
                  <c:v>0.24466499999999999</c:v>
                </c:pt>
                <c:pt idx="3390">
                  <c:v>0.24138299999999999</c:v>
                </c:pt>
                <c:pt idx="3391">
                  <c:v>0.23799200000000001</c:v>
                </c:pt>
                <c:pt idx="3392">
                  <c:v>0.234574</c:v>
                </c:pt>
                <c:pt idx="3393">
                  <c:v>0.231214</c:v>
                </c:pt>
                <c:pt idx="3394">
                  <c:v>0.227938</c:v>
                </c:pt>
                <c:pt idx="3395">
                  <c:v>0.224712</c:v>
                </c:pt>
                <c:pt idx="3396">
                  <c:v>0.22147800000000001</c:v>
                </c:pt>
                <c:pt idx="3397">
                  <c:v>0.21818299999999999</c:v>
                </c:pt>
                <c:pt idx="3398">
                  <c:v>0.214809</c:v>
                </c:pt>
                <c:pt idx="3399">
                  <c:v>0.211391</c:v>
                </c:pt>
                <c:pt idx="3400">
                  <c:v>0.20801800000000001</c:v>
                </c:pt>
                <c:pt idx="3401">
                  <c:v>0.20477100000000001</c:v>
                </c:pt>
                <c:pt idx="3402">
                  <c:v>0.20168800000000001</c:v>
                </c:pt>
                <c:pt idx="3403">
                  <c:v>0.19878100000000001</c:v>
                </c:pt>
                <c:pt idx="3404">
                  <c:v>0.19608700000000001</c:v>
                </c:pt>
                <c:pt idx="3405">
                  <c:v>0.193661</c:v>
                </c:pt>
                <c:pt idx="3406">
                  <c:v>0.19151899999999999</c:v>
                </c:pt>
                <c:pt idx="3407">
                  <c:v>0.18959500000000001</c:v>
                </c:pt>
                <c:pt idx="3408">
                  <c:v>0.18776599999999999</c:v>
                </c:pt>
                <c:pt idx="3409">
                  <c:v>0.18593299999999999</c:v>
                </c:pt>
                <c:pt idx="3410">
                  <c:v>0.18409</c:v>
                </c:pt>
                <c:pt idx="3411">
                  <c:v>0.18232899999999999</c:v>
                </c:pt>
                <c:pt idx="3412">
                  <c:v>0.18076700000000001</c:v>
                </c:pt>
                <c:pt idx="3413">
                  <c:v>0.179448</c:v>
                </c:pt>
                <c:pt idx="3414">
                  <c:v>0.17831900000000001</c:v>
                </c:pt>
                <c:pt idx="3415">
                  <c:v>0.17731</c:v>
                </c:pt>
                <c:pt idx="3416">
                  <c:v>0.176401</c:v>
                </c:pt>
                <c:pt idx="3417">
                  <c:v>0.175594</c:v>
                </c:pt>
                <c:pt idx="3418">
                  <c:v>0.17486099999999999</c:v>
                </c:pt>
                <c:pt idx="3419">
                  <c:v>0.17413999999999999</c:v>
                </c:pt>
                <c:pt idx="3420">
                  <c:v>0.17335800000000001</c:v>
                </c:pt>
                <c:pt idx="3421">
                  <c:v>0.17249200000000001</c:v>
                </c:pt>
                <c:pt idx="3422">
                  <c:v>0.17161599999999999</c:v>
                </c:pt>
                <c:pt idx="3423">
                  <c:v>0.170879</c:v>
                </c:pt>
                <c:pt idx="3424">
                  <c:v>0.170404</c:v>
                </c:pt>
                <c:pt idx="3425">
                  <c:v>0.17021500000000001</c:v>
                </c:pt>
                <c:pt idx="3426">
                  <c:v>0.17028699999999999</c:v>
                </c:pt>
                <c:pt idx="3427">
                  <c:v>0.170629</c:v>
                </c:pt>
                <c:pt idx="3428">
                  <c:v>0.17129900000000001</c:v>
                </c:pt>
                <c:pt idx="3429">
                  <c:v>0.17235</c:v>
                </c:pt>
                <c:pt idx="3430">
                  <c:v>0.173814</c:v>
                </c:pt>
                <c:pt idx="3431">
                  <c:v>0.175757</c:v>
                </c:pt>
                <c:pt idx="3432">
                  <c:v>0.178285</c:v>
                </c:pt>
                <c:pt idx="3433">
                  <c:v>0.181476</c:v>
                </c:pt>
                <c:pt idx="3434">
                  <c:v>0.18532399999999999</c:v>
                </c:pt>
                <c:pt idx="3435">
                  <c:v>0.18975700000000001</c:v>
                </c:pt>
                <c:pt idx="3436">
                  <c:v>0.19465299999999999</c:v>
                </c:pt>
                <c:pt idx="3437">
                  <c:v>0.19984499999999999</c:v>
                </c:pt>
                <c:pt idx="3438">
                  <c:v>0.205153</c:v>
                </c:pt>
                <c:pt idx="3439">
                  <c:v>0.210426</c:v>
                </c:pt>
                <c:pt idx="3440">
                  <c:v>0.215526</c:v>
                </c:pt>
                <c:pt idx="3441">
                  <c:v>0.22029499999999999</c:v>
                </c:pt>
                <c:pt idx="3442">
                  <c:v>0.22456599999999999</c:v>
                </c:pt>
                <c:pt idx="3443">
                  <c:v>0.22819500000000001</c:v>
                </c:pt>
                <c:pt idx="3444">
                  <c:v>0.231105</c:v>
                </c:pt>
                <c:pt idx="3445">
                  <c:v>0.23330100000000001</c:v>
                </c:pt>
                <c:pt idx="3446">
                  <c:v>0.23483299999999999</c:v>
                </c:pt>
                <c:pt idx="3447">
                  <c:v>0.23572799999999999</c:v>
                </c:pt>
                <c:pt idx="3448">
                  <c:v>0.23596500000000001</c:v>
                </c:pt>
                <c:pt idx="3449">
                  <c:v>0.23552100000000001</c:v>
                </c:pt>
                <c:pt idx="3450">
                  <c:v>0.23445299999999999</c:v>
                </c:pt>
                <c:pt idx="3451">
                  <c:v>0.232907</c:v>
                </c:pt>
                <c:pt idx="3452">
                  <c:v>0.23106699999999999</c:v>
                </c:pt>
                <c:pt idx="3453">
                  <c:v>0.229104</c:v>
                </c:pt>
                <c:pt idx="3454">
                  <c:v>0.22715199999999999</c:v>
                </c:pt>
                <c:pt idx="3455">
                  <c:v>0.22530600000000001</c:v>
                </c:pt>
                <c:pt idx="3456">
                  <c:v>0.22362099999999999</c:v>
                </c:pt>
                <c:pt idx="3457">
                  <c:v>0.222113</c:v>
                </c:pt>
                <c:pt idx="3458">
                  <c:v>0.22076100000000001</c:v>
                </c:pt>
                <c:pt idx="3459">
                  <c:v>0.219528</c:v>
                </c:pt>
                <c:pt idx="3460">
                  <c:v>0.21840799999999999</c:v>
                </c:pt>
                <c:pt idx="3461">
                  <c:v>0.21746799999999999</c:v>
                </c:pt>
                <c:pt idx="3462">
                  <c:v>0.216812</c:v>
                </c:pt>
                <c:pt idx="3463">
                  <c:v>0.21646899999999999</c:v>
                </c:pt>
                <c:pt idx="3464">
                  <c:v>0.21632999999999999</c:v>
                </c:pt>
                <c:pt idx="3465">
                  <c:v>0.216222</c:v>
                </c:pt>
                <c:pt idx="3466">
                  <c:v>0.216027</c:v>
                </c:pt>
                <c:pt idx="3467">
                  <c:v>0.21574399999999999</c:v>
                </c:pt>
                <c:pt idx="3468">
                  <c:v>0.21543200000000001</c:v>
                </c:pt>
                <c:pt idx="3469">
                  <c:v>0.21512600000000001</c:v>
                </c:pt>
                <c:pt idx="3470">
                  <c:v>0.21479999999999999</c:v>
                </c:pt>
                <c:pt idx="3471">
                  <c:v>0.21440999999999999</c:v>
                </c:pt>
                <c:pt idx="3472">
                  <c:v>0.21396999999999999</c:v>
                </c:pt>
                <c:pt idx="3473">
                  <c:v>0.21354400000000001</c:v>
                </c:pt>
                <c:pt idx="3474">
                  <c:v>0.213172</c:v>
                </c:pt>
                <c:pt idx="3475">
                  <c:v>0.21284800000000001</c:v>
                </c:pt>
                <c:pt idx="3476">
                  <c:v>0.21254400000000001</c:v>
                </c:pt>
                <c:pt idx="3477">
                  <c:v>0.21224599999999999</c:v>
                </c:pt>
                <c:pt idx="3478">
                  <c:v>0.21193500000000001</c:v>
                </c:pt>
                <c:pt idx="3479">
                  <c:v>0.21157000000000001</c:v>
                </c:pt>
                <c:pt idx="3480">
                  <c:v>0.21109600000000001</c:v>
                </c:pt>
                <c:pt idx="3481">
                  <c:v>0.210451</c:v>
                </c:pt>
                <c:pt idx="3482">
                  <c:v>0.20961099999999999</c:v>
                </c:pt>
                <c:pt idx="3483">
                  <c:v>0.208624</c:v>
                </c:pt>
                <c:pt idx="3484">
                  <c:v>0.20757999999999999</c:v>
                </c:pt>
                <c:pt idx="3485">
                  <c:v>0.20654700000000001</c:v>
                </c:pt>
                <c:pt idx="3486">
                  <c:v>0.205514</c:v>
                </c:pt>
                <c:pt idx="3487">
                  <c:v>0.204376</c:v>
                </c:pt>
                <c:pt idx="3488">
                  <c:v>0.20297799999999999</c:v>
                </c:pt>
                <c:pt idx="3489">
                  <c:v>0.201212</c:v>
                </c:pt>
                <c:pt idx="3490">
                  <c:v>0.199104</c:v>
                </c:pt>
                <c:pt idx="3491">
                  <c:v>0.19678799999999999</c:v>
                </c:pt>
                <c:pt idx="3492">
                  <c:v>0.194357</c:v>
                </c:pt>
                <c:pt idx="3493">
                  <c:v>0.19178899999999999</c:v>
                </c:pt>
                <c:pt idx="3494">
                  <c:v>0.18903400000000001</c:v>
                </c:pt>
                <c:pt idx="3495">
                  <c:v>0.18612100000000001</c:v>
                </c:pt>
                <c:pt idx="3496">
                  <c:v>0.18312899999999999</c:v>
                </c:pt>
                <c:pt idx="3497">
                  <c:v>0.180089</c:v>
                </c:pt>
                <c:pt idx="3498">
                  <c:v>0.17697599999999999</c:v>
                </c:pt>
                <c:pt idx="3499">
                  <c:v>0.17375699999999999</c:v>
                </c:pt>
                <c:pt idx="3500">
                  <c:v>0.170431</c:v>
                </c:pt>
                <c:pt idx="3501">
                  <c:v>0.16701099999999999</c:v>
                </c:pt>
                <c:pt idx="3502">
                  <c:v>0.163497</c:v>
                </c:pt>
                <c:pt idx="3503">
                  <c:v>0.15987199999999999</c:v>
                </c:pt>
                <c:pt idx="3504">
                  <c:v>0.15613199999999999</c:v>
                </c:pt>
                <c:pt idx="3505">
                  <c:v>0.15235799999999999</c:v>
                </c:pt>
                <c:pt idx="3506">
                  <c:v>0.14871400000000001</c:v>
                </c:pt>
                <c:pt idx="3507">
                  <c:v>0.14535500000000001</c:v>
                </c:pt>
                <c:pt idx="3508">
                  <c:v>0.14235999999999999</c:v>
                </c:pt>
                <c:pt idx="3509">
                  <c:v>0.139741</c:v>
                </c:pt>
                <c:pt idx="3510">
                  <c:v>0.13748299999999999</c:v>
                </c:pt>
                <c:pt idx="3511">
                  <c:v>0.13556799999999999</c:v>
                </c:pt>
                <c:pt idx="3512">
                  <c:v>0.13401299999999999</c:v>
                </c:pt>
                <c:pt idx="3513">
                  <c:v>0.132883</c:v>
                </c:pt>
                <c:pt idx="3514">
                  <c:v>0.13223399999999999</c:v>
                </c:pt>
                <c:pt idx="3515">
                  <c:v>0.132046</c:v>
                </c:pt>
                <c:pt idx="3516">
                  <c:v>0.13222900000000001</c:v>
                </c:pt>
                <c:pt idx="3517">
                  <c:v>0.13270299999999999</c:v>
                </c:pt>
                <c:pt idx="3518">
                  <c:v>0.133439</c:v>
                </c:pt>
                <c:pt idx="3519">
                  <c:v>0.13441900000000001</c:v>
                </c:pt>
                <c:pt idx="3520">
                  <c:v>0.13556499999999999</c:v>
                </c:pt>
                <c:pt idx="3521">
                  <c:v>0.13672799999999999</c:v>
                </c:pt>
                <c:pt idx="3522">
                  <c:v>0.137742</c:v>
                </c:pt>
                <c:pt idx="3523">
                  <c:v>0.13847799999999999</c:v>
                </c:pt>
                <c:pt idx="3524">
                  <c:v>0.138846</c:v>
                </c:pt>
                <c:pt idx="3525">
                  <c:v>0.138761</c:v>
                </c:pt>
                <c:pt idx="3526">
                  <c:v>0.138129</c:v>
                </c:pt>
                <c:pt idx="3527">
                  <c:v>0.13689200000000001</c:v>
                </c:pt>
                <c:pt idx="3528">
                  <c:v>0.13508000000000001</c:v>
                </c:pt>
                <c:pt idx="3529">
                  <c:v>0.13279099999999999</c:v>
                </c:pt>
                <c:pt idx="3530">
                  <c:v>0.130076</c:v>
                </c:pt>
                <c:pt idx="3531">
                  <c:v>0.126855</c:v>
                </c:pt>
                <c:pt idx="3532">
                  <c:v>0.12299499999999999</c:v>
                </c:pt>
                <c:pt idx="3533">
                  <c:v>0.118448</c:v>
                </c:pt>
                <c:pt idx="3534">
                  <c:v>0.113287</c:v>
                </c:pt>
                <c:pt idx="3535">
                  <c:v>0.107651</c:v>
                </c:pt>
                <c:pt idx="3536">
                  <c:v>0.10169300000000001</c:v>
                </c:pt>
                <c:pt idx="3537">
                  <c:v>9.5549999999999996E-2</c:v>
                </c:pt>
                <c:pt idx="3538">
                  <c:v>8.9307999999999998E-2</c:v>
                </c:pt>
                <c:pt idx="3539">
                  <c:v>8.2974999999999993E-2</c:v>
                </c:pt>
                <c:pt idx="3540">
                  <c:v>7.6521000000000006E-2</c:v>
                </c:pt>
                <c:pt idx="3541">
                  <c:v>6.9950999999999999E-2</c:v>
                </c:pt>
                <c:pt idx="3542">
                  <c:v>6.3347000000000001E-2</c:v>
                </c:pt>
                <c:pt idx="3543">
                  <c:v>5.6847000000000002E-2</c:v>
                </c:pt>
                <c:pt idx="3544">
                  <c:v>5.0562000000000003E-2</c:v>
                </c:pt>
                <c:pt idx="3545">
                  <c:v>4.4520999999999998E-2</c:v>
                </c:pt>
                <c:pt idx="3546">
                  <c:v>3.8714999999999999E-2</c:v>
                </c:pt>
                <c:pt idx="3547">
                  <c:v>3.3168000000000003E-2</c:v>
                </c:pt>
                <c:pt idx="3548">
                  <c:v>2.7934E-2</c:v>
                </c:pt>
                <c:pt idx="3549">
                  <c:v>2.3074999999999998E-2</c:v>
                </c:pt>
                <c:pt idx="3550">
                  <c:v>1.8669999999999999E-2</c:v>
                </c:pt>
                <c:pt idx="3551">
                  <c:v>1.4819000000000001E-2</c:v>
                </c:pt>
                <c:pt idx="3552">
                  <c:v>1.1598000000000001E-2</c:v>
                </c:pt>
                <c:pt idx="3553">
                  <c:v>8.9980000000000008E-3</c:v>
                </c:pt>
                <c:pt idx="3554">
                  <c:v>6.927E-3</c:v>
                </c:pt>
                <c:pt idx="3555">
                  <c:v>5.293E-3</c:v>
                </c:pt>
                <c:pt idx="3556">
                  <c:v>4.0959999999999998E-3</c:v>
                </c:pt>
                <c:pt idx="3557">
                  <c:v>3.4290000000000002E-3</c:v>
                </c:pt>
                <c:pt idx="3558">
                  <c:v>2.8939999999999999E-3</c:v>
                </c:pt>
                <c:pt idx="3559">
                  <c:v>2.7520000000000001E-3</c:v>
                </c:pt>
                <c:pt idx="3560">
                  <c:v>2.879E-3</c:v>
                </c:pt>
                <c:pt idx="3561">
                  <c:v>3.7950000000000002E-3</c:v>
                </c:pt>
                <c:pt idx="3562">
                  <c:v>5.463E-3</c:v>
                </c:pt>
                <c:pt idx="3563">
                  <c:v>7.7879999999999998E-3</c:v>
                </c:pt>
                <c:pt idx="3564">
                  <c:v>1.0697999999999999E-2</c:v>
                </c:pt>
                <c:pt idx="3565">
                  <c:v>1.4225E-2</c:v>
                </c:pt>
                <c:pt idx="3566">
                  <c:v>1.8482999999999999E-2</c:v>
                </c:pt>
                <c:pt idx="3567">
                  <c:v>2.3587E-2</c:v>
                </c:pt>
                <c:pt idx="3568">
                  <c:v>2.9595E-2</c:v>
                </c:pt>
                <c:pt idx="3569">
                  <c:v>3.6512999999999997E-2</c:v>
                </c:pt>
                <c:pt idx="3570">
                  <c:v>4.4359999999999997E-2</c:v>
                </c:pt>
                <c:pt idx="3571">
                  <c:v>5.3193999999999998E-2</c:v>
                </c:pt>
                <c:pt idx="3572">
                  <c:v>6.3063999999999995E-2</c:v>
                </c:pt>
                <c:pt idx="3573">
                  <c:v>7.3962E-2</c:v>
                </c:pt>
                <c:pt idx="3574">
                  <c:v>8.5842000000000002E-2</c:v>
                </c:pt>
                <c:pt idx="3575">
                  <c:v>9.8693000000000003E-2</c:v>
                </c:pt>
                <c:pt idx="3576">
                  <c:v>0.112524</c:v>
                </c:pt>
                <c:pt idx="3577">
                  <c:v>0.12730900000000001</c:v>
                </c:pt>
                <c:pt idx="3578">
                  <c:v>0.14299000000000001</c:v>
                </c:pt>
                <c:pt idx="3579">
                  <c:v>0.15951599999999999</c:v>
                </c:pt>
                <c:pt idx="3580">
                  <c:v>0.176839</c:v>
                </c:pt>
                <c:pt idx="3581">
                  <c:v>0.19489100000000001</c:v>
                </c:pt>
                <c:pt idx="3582">
                  <c:v>0.213617</c:v>
                </c:pt>
                <c:pt idx="3583">
                  <c:v>0.232959</c:v>
                </c:pt>
                <c:pt idx="3584">
                  <c:v>0.252774</c:v>
                </c:pt>
                <c:pt idx="3585">
                  <c:v>0.27284199999999997</c:v>
                </c:pt>
                <c:pt idx="3586">
                  <c:v>0.29297800000000002</c:v>
                </c:pt>
                <c:pt idx="3587">
                  <c:v>0.31306400000000001</c:v>
                </c:pt>
                <c:pt idx="3588">
                  <c:v>0.33299200000000001</c:v>
                </c:pt>
                <c:pt idx="3589">
                  <c:v>0.35266900000000001</c:v>
                </c:pt>
                <c:pt idx="3590">
                  <c:v>0.37207600000000002</c:v>
                </c:pt>
                <c:pt idx="3591">
                  <c:v>0.39123400000000003</c:v>
                </c:pt>
                <c:pt idx="3592">
                  <c:v>0.41007900000000003</c:v>
                </c:pt>
                <c:pt idx="3593">
                  <c:v>0.42842799999999998</c:v>
                </c:pt>
                <c:pt idx="3594">
                  <c:v>0.44605600000000001</c:v>
                </c:pt>
                <c:pt idx="3595">
                  <c:v>0.46276600000000001</c:v>
                </c:pt>
                <c:pt idx="3596">
                  <c:v>0.47839999999999999</c:v>
                </c:pt>
                <c:pt idx="3597">
                  <c:v>0.49283199999999999</c:v>
                </c:pt>
                <c:pt idx="3598">
                  <c:v>0.50598399999999999</c:v>
                </c:pt>
                <c:pt idx="3599">
                  <c:v>0.51781699999999997</c:v>
                </c:pt>
                <c:pt idx="3600">
                  <c:v>0.52827100000000005</c:v>
                </c:pt>
                <c:pt idx="3601">
                  <c:v>0.53725800000000001</c:v>
                </c:pt>
                <c:pt idx="3602">
                  <c:v>0.54472399999999999</c:v>
                </c:pt>
                <c:pt idx="3603">
                  <c:v>0.55067900000000003</c:v>
                </c:pt>
                <c:pt idx="3604">
                  <c:v>0.555118</c:v>
                </c:pt>
                <c:pt idx="3605">
                  <c:v>0.55796800000000002</c:v>
                </c:pt>
                <c:pt idx="3606">
                  <c:v>0.55918500000000004</c:v>
                </c:pt>
                <c:pt idx="3607">
                  <c:v>0.55881800000000004</c:v>
                </c:pt>
                <c:pt idx="3608">
                  <c:v>0.55696500000000004</c:v>
                </c:pt>
                <c:pt idx="3609">
                  <c:v>0.55372600000000005</c:v>
                </c:pt>
                <c:pt idx="3610">
                  <c:v>0.54924600000000001</c:v>
                </c:pt>
                <c:pt idx="3611">
                  <c:v>0.54374999999999996</c:v>
                </c:pt>
                <c:pt idx="3612">
                  <c:v>0.53749199999999997</c:v>
                </c:pt>
                <c:pt idx="3613">
                  <c:v>0.53068599999999999</c:v>
                </c:pt>
                <c:pt idx="3614">
                  <c:v>0.52350099999999999</c:v>
                </c:pt>
                <c:pt idx="3615">
                  <c:v>0.51606700000000005</c:v>
                </c:pt>
                <c:pt idx="3616">
                  <c:v>0.50848800000000005</c:v>
                </c:pt>
                <c:pt idx="3617">
                  <c:v>0.50085199999999996</c:v>
                </c:pt>
                <c:pt idx="3618">
                  <c:v>0.493251</c:v>
                </c:pt>
                <c:pt idx="3619">
                  <c:v>0.48581999999999997</c:v>
                </c:pt>
                <c:pt idx="3620">
                  <c:v>0.47871399999999997</c:v>
                </c:pt>
                <c:pt idx="3621">
                  <c:v>0.47206599999999999</c:v>
                </c:pt>
                <c:pt idx="3622">
                  <c:v>0.465999</c:v>
                </c:pt>
                <c:pt idx="3623">
                  <c:v>0.46066200000000002</c:v>
                </c:pt>
                <c:pt idx="3624">
                  <c:v>0.456173</c:v>
                </c:pt>
                <c:pt idx="3625">
                  <c:v>0.452538</c:v>
                </c:pt>
                <c:pt idx="3626">
                  <c:v>0.44968200000000003</c:v>
                </c:pt>
                <c:pt idx="3627">
                  <c:v>0.44756000000000001</c:v>
                </c:pt>
                <c:pt idx="3628">
                  <c:v>0.44616400000000001</c:v>
                </c:pt>
                <c:pt idx="3629">
                  <c:v>0.445492</c:v>
                </c:pt>
                <c:pt idx="3630">
                  <c:v>0.44555699999999998</c:v>
                </c:pt>
                <c:pt idx="3631">
                  <c:v>0.44637700000000002</c:v>
                </c:pt>
                <c:pt idx="3632">
                  <c:v>0.44789299999999999</c:v>
                </c:pt>
                <c:pt idx="3633">
                  <c:v>0.44999899999999998</c:v>
                </c:pt>
                <c:pt idx="3634">
                  <c:v>0.45267499999999999</c:v>
                </c:pt>
                <c:pt idx="3635">
                  <c:v>0.455988</c:v>
                </c:pt>
                <c:pt idx="3636">
                  <c:v>0.45994299999999999</c:v>
                </c:pt>
                <c:pt idx="3637">
                  <c:v>0.46439000000000002</c:v>
                </c:pt>
                <c:pt idx="3638">
                  <c:v>0.46914600000000001</c:v>
                </c:pt>
                <c:pt idx="3639">
                  <c:v>0.47412700000000002</c:v>
                </c:pt>
                <c:pt idx="3640">
                  <c:v>0.47933300000000001</c:v>
                </c:pt>
                <c:pt idx="3641">
                  <c:v>0.48479100000000003</c:v>
                </c:pt>
                <c:pt idx="3642">
                  <c:v>0.49055199999999999</c:v>
                </c:pt>
                <c:pt idx="3643">
                  <c:v>0.49670599999999998</c:v>
                </c:pt>
                <c:pt idx="3644">
                  <c:v>0.50336000000000003</c:v>
                </c:pt>
                <c:pt idx="3645">
                  <c:v>0.510633</c:v>
                </c:pt>
                <c:pt idx="3646">
                  <c:v>0.51864900000000003</c:v>
                </c:pt>
                <c:pt idx="3647">
                  <c:v>0.52744100000000005</c:v>
                </c:pt>
                <c:pt idx="3648">
                  <c:v>0.53685799999999995</c:v>
                </c:pt>
                <c:pt idx="3649">
                  <c:v>0.54665900000000001</c:v>
                </c:pt>
                <c:pt idx="3650">
                  <c:v>0.556728</c:v>
                </c:pt>
                <c:pt idx="3651">
                  <c:v>0.56711500000000004</c:v>
                </c:pt>
                <c:pt idx="3652">
                  <c:v>0.57786700000000002</c:v>
                </c:pt>
                <c:pt idx="3653">
                  <c:v>0.58890699999999996</c:v>
                </c:pt>
                <c:pt idx="3654">
                  <c:v>0.60007200000000005</c:v>
                </c:pt>
                <c:pt idx="3655">
                  <c:v>0.61118799999999995</c:v>
                </c:pt>
                <c:pt idx="3656">
                  <c:v>0.62210299999999996</c:v>
                </c:pt>
                <c:pt idx="3657">
                  <c:v>0.63268599999999997</c:v>
                </c:pt>
                <c:pt idx="3658">
                  <c:v>0.64282799999999995</c:v>
                </c:pt>
                <c:pt idx="3659">
                  <c:v>0.65242</c:v>
                </c:pt>
                <c:pt idx="3660">
                  <c:v>0.66134000000000004</c:v>
                </c:pt>
                <c:pt idx="3661">
                  <c:v>0.66946099999999997</c:v>
                </c:pt>
                <c:pt idx="3662">
                  <c:v>0.67666899999999996</c:v>
                </c:pt>
                <c:pt idx="3663">
                  <c:v>0.68289</c:v>
                </c:pt>
                <c:pt idx="3664">
                  <c:v>0.68812700000000004</c:v>
                </c:pt>
                <c:pt idx="3665">
                  <c:v>0.69244899999999998</c:v>
                </c:pt>
                <c:pt idx="3666">
                  <c:v>0.69595799999999997</c:v>
                </c:pt>
                <c:pt idx="3667">
                  <c:v>0.69876199999999999</c:v>
                </c:pt>
                <c:pt idx="3668">
                  <c:v>0.70097299999999996</c:v>
                </c:pt>
                <c:pt idx="3669">
                  <c:v>0.70266600000000001</c:v>
                </c:pt>
                <c:pt idx="3670">
                  <c:v>0.70383700000000005</c:v>
                </c:pt>
                <c:pt idx="3671">
                  <c:v>0.70444300000000004</c:v>
                </c:pt>
                <c:pt idx="3672">
                  <c:v>0.70452800000000004</c:v>
                </c:pt>
                <c:pt idx="3673">
                  <c:v>0.704287</c:v>
                </c:pt>
                <c:pt idx="3674">
                  <c:v>0.70401100000000005</c:v>
                </c:pt>
                <c:pt idx="3675">
                  <c:v>0.70401100000000005</c:v>
                </c:pt>
                <c:pt idx="3676">
                  <c:v>0.70454600000000001</c:v>
                </c:pt>
                <c:pt idx="3677">
                  <c:v>0.70577900000000005</c:v>
                </c:pt>
                <c:pt idx="3678">
                  <c:v>0.70779499999999995</c:v>
                </c:pt>
                <c:pt idx="3679">
                  <c:v>0.71065800000000001</c:v>
                </c:pt>
                <c:pt idx="3680">
                  <c:v>0.714445</c:v>
                </c:pt>
                <c:pt idx="3681">
                  <c:v>0.71925899999999998</c:v>
                </c:pt>
                <c:pt idx="3682">
                  <c:v>0.72523599999999999</c:v>
                </c:pt>
                <c:pt idx="3683">
                  <c:v>0.73253599999999996</c:v>
                </c:pt>
                <c:pt idx="3684">
                  <c:v>0.74127900000000002</c:v>
                </c:pt>
                <c:pt idx="3685">
                  <c:v>0.751502</c:v>
                </c:pt>
                <c:pt idx="3686">
                  <c:v>0.76319199999999998</c:v>
                </c:pt>
                <c:pt idx="3687">
                  <c:v>0.77635399999999999</c:v>
                </c:pt>
                <c:pt idx="3688">
                  <c:v>0.79103800000000002</c:v>
                </c:pt>
                <c:pt idx="3689">
                  <c:v>0.80728</c:v>
                </c:pt>
                <c:pt idx="3690">
                  <c:v>0.82504900000000003</c:v>
                </c:pt>
                <c:pt idx="3691">
                  <c:v>0.84426000000000001</c:v>
                </c:pt>
                <c:pt idx="3692">
                  <c:v>0.86484000000000005</c:v>
                </c:pt>
                <c:pt idx="3693">
                  <c:v>0.88668599999999997</c:v>
                </c:pt>
                <c:pt idx="3694">
                  <c:v>0.90959000000000001</c:v>
                </c:pt>
                <c:pt idx="3695">
                  <c:v>0.93329899999999999</c:v>
                </c:pt>
                <c:pt idx="3696">
                  <c:v>0.95762999999999998</c:v>
                </c:pt>
                <c:pt idx="3697">
                  <c:v>0.98242200000000002</c:v>
                </c:pt>
                <c:pt idx="3698">
                  <c:v>1.007393</c:v>
                </c:pt>
                <c:pt idx="3699">
                  <c:v>1.0321370000000001</c:v>
                </c:pt>
                <c:pt idx="3700">
                  <c:v>1.0562240000000001</c:v>
                </c:pt>
                <c:pt idx="3701">
                  <c:v>1.0792919999999999</c:v>
                </c:pt>
                <c:pt idx="3702">
                  <c:v>1.1010450000000001</c:v>
                </c:pt>
                <c:pt idx="3703">
                  <c:v>1.1211990000000001</c:v>
                </c:pt>
                <c:pt idx="3704">
                  <c:v>1.1394470000000001</c:v>
                </c:pt>
                <c:pt idx="3705">
                  <c:v>1.1555150000000001</c:v>
                </c:pt>
                <c:pt idx="3706">
                  <c:v>1.169211</c:v>
                </c:pt>
                <c:pt idx="3707">
                  <c:v>1.1804399999999999</c:v>
                </c:pt>
                <c:pt idx="3708">
                  <c:v>1.189214</c:v>
                </c:pt>
                <c:pt idx="3709">
                  <c:v>1.1956260000000001</c:v>
                </c:pt>
                <c:pt idx="3710">
                  <c:v>1.199776</c:v>
                </c:pt>
                <c:pt idx="3711">
                  <c:v>1.2017370000000001</c:v>
                </c:pt>
                <c:pt idx="3712">
                  <c:v>1.2016770000000001</c:v>
                </c:pt>
                <c:pt idx="3713">
                  <c:v>1.199932</c:v>
                </c:pt>
                <c:pt idx="3714">
                  <c:v>1.1969399999999999</c:v>
                </c:pt>
                <c:pt idx="3715">
                  <c:v>1.193136</c:v>
                </c:pt>
                <c:pt idx="3716">
                  <c:v>1.1889069999999999</c:v>
                </c:pt>
                <c:pt idx="3717">
                  <c:v>1.1845589999999999</c:v>
                </c:pt>
                <c:pt idx="3718">
                  <c:v>1.180339</c:v>
                </c:pt>
                <c:pt idx="3719">
                  <c:v>1.1765289999999999</c:v>
                </c:pt>
                <c:pt idx="3720">
                  <c:v>1.173468</c:v>
                </c:pt>
                <c:pt idx="3721">
                  <c:v>1.171459</c:v>
                </c:pt>
                <c:pt idx="3722">
                  <c:v>1.170701</c:v>
                </c:pt>
                <c:pt idx="3723">
                  <c:v>1.171354</c:v>
                </c:pt>
                <c:pt idx="3724">
                  <c:v>1.1735869999999999</c:v>
                </c:pt>
                <c:pt idx="3725">
                  <c:v>1.1775329999999999</c:v>
                </c:pt>
                <c:pt idx="3726">
                  <c:v>1.1832229999999999</c:v>
                </c:pt>
                <c:pt idx="3727">
                  <c:v>1.19058</c:v>
                </c:pt>
                <c:pt idx="3728">
                  <c:v>1.1994370000000001</c:v>
                </c:pt>
                <c:pt idx="3729">
                  <c:v>1.209589</c:v>
                </c:pt>
                <c:pt idx="3730">
                  <c:v>1.220842</c:v>
                </c:pt>
                <c:pt idx="3731">
                  <c:v>1.2330350000000001</c:v>
                </c:pt>
                <c:pt idx="3732">
                  <c:v>1.2459929999999999</c:v>
                </c:pt>
                <c:pt idx="3733">
                  <c:v>1.2594689999999999</c:v>
                </c:pt>
                <c:pt idx="3734">
                  <c:v>1.273191</c:v>
                </c:pt>
                <c:pt idx="3735">
                  <c:v>1.2870140000000001</c:v>
                </c:pt>
                <c:pt idx="3736">
                  <c:v>1.300956</c:v>
                </c:pt>
                <c:pt idx="3737">
                  <c:v>1.315075</c:v>
                </c:pt>
                <c:pt idx="3738">
                  <c:v>1.3293429999999999</c:v>
                </c:pt>
                <c:pt idx="3739">
                  <c:v>1.343666</c:v>
                </c:pt>
                <c:pt idx="3740">
                  <c:v>1.3579870000000001</c:v>
                </c:pt>
                <c:pt idx="3741">
                  <c:v>1.372325</c:v>
                </c:pt>
                <c:pt idx="3742">
                  <c:v>1.3867339999999999</c:v>
                </c:pt>
                <c:pt idx="3743">
                  <c:v>1.4012659999999999</c:v>
                </c:pt>
                <c:pt idx="3744">
                  <c:v>1.415969</c:v>
                </c:pt>
                <c:pt idx="3745">
                  <c:v>1.4308879999999999</c:v>
                </c:pt>
                <c:pt idx="3746">
                  <c:v>1.446059</c:v>
                </c:pt>
                <c:pt idx="3747">
                  <c:v>1.461476</c:v>
                </c:pt>
                <c:pt idx="3748">
                  <c:v>1.4771030000000001</c:v>
                </c:pt>
                <c:pt idx="3749">
                  <c:v>1.4929539999999999</c:v>
                </c:pt>
                <c:pt idx="3750">
                  <c:v>1.5091330000000001</c:v>
                </c:pt>
                <c:pt idx="3751">
                  <c:v>1.5257339999999999</c:v>
                </c:pt>
                <c:pt idx="3752">
                  <c:v>1.5426930000000001</c:v>
                </c:pt>
                <c:pt idx="3753">
                  <c:v>1.559814</c:v>
                </c:pt>
                <c:pt idx="3754">
                  <c:v>1.5769420000000001</c:v>
                </c:pt>
                <c:pt idx="3755">
                  <c:v>1.594055</c:v>
                </c:pt>
                <c:pt idx="3756">
                  <c:v>1.6111869999999999</c:v>
                </c:pt>
                <c:pt idx="3757">
                  <c:v>1.628333</c:v>
                </c:pt>
                <c:pt idx="3758">
                  <c:v>1.645465</c:v>
                </c:pt>
                <c:pt idx="3759">
                  <c:v>1.662571</c:v>
                </c:pt>
                <c:pt idx="3760">
                  <c:v>1.679651</c:v>
                </c:pt>
                <c:pt idx="3761">
                  <c:v>1.69668</c:v>
                </c:pt>
                <c:pt idx="3762">
                  <c:v>1.713611</c:v>
                </c:pt>
                <c:pt idx="3763">
                  <c:v>1.73038</c:v>
                </c:pt>
                <c:pt idx="3764">
                  <c:v>1.7468939999999999</c:v>
                </c:pt>
                <c:pt idx="3765">
                  <c:v>1.7630490000000001</c:v>
                </c:pt>
                <c:pt idx="3766">
                  <c:v>1.778772</c:v>
                </c:pt>
                <c:pt idx="3767">
                  <c:v>1.794063</c:v>
                </c:pt>
                <c:pt idx="3768">
                  <c:v>1.808956</c:v>
                </c:pt>
                <c:pt idx="3769">
                  <c:v>1.8234889999999999</c:v>
                </c:pt>
                <c:pt idx="3770">
                  <c:v>1.8376729999999999</c:v>
                </c:pt>
                <c:pt idx="3771">
                  <c:v>1.851496</c:v>
                </c:pt>
                <c:pt idx="3772">
                  <c:v>1.864975</c:v>
                </c:pt>
                <c:pt idx="3773">
                  <c:v>1.8781870000000001</c:v>
                </c:pt>
                <c:pt idx="3774">
                  <c:v>1.8911819999999999</c:v>
                </c:pt>
                <c:pt idx="3775">
                  <c:v>1.9038550000000001</c:v>
                </c:pt>
                <c:pt idx="3776">
                  <c:v>1.9159809999999999</c:v>
                </c:pt>
                <c:pt idx="3777">
                  <c:v>1.9273769999999999</c:v>
                </c:pt>
                <c:pt idx="3778">
                  <c:v>1.937997</c:v>
                </c:pt>
                <c:pt idx="3779">
                  <c:v>1.947867</c:v>
                </c:pt>
                <c:pt idx="3780">
                  <c:v>1.9569989999999999</c:v>
                </c:pt>
                <c:pt idx="3781">
                  <c:v>1.9653830000000001</c:v>
                </c:pt>
                <c:pt idx="3782">
                  <c:v>1.973004</c:v>
                </c:pt>
                <c:pt idx="3783">
                  <c:v>1.979835</c:v>
                </c:pt>
                <c:pt idx="3784">
                  <c:v>1.9858119999999999</c:v>
                </c:pt>
                <c:pt idx="3785">
                  <c:v>1.990834</c:v>
                </c:pt>
                <c:pt idx="3786">
                  <c:v>1.994793</c:v>
                </c:pt>
                <c:pt idx="3787">
                  <c:v>1.9976240000000001</c:v>
                </c:pt>
                <c:pt idx="3788">
                  <c:v>1.999325</c:v>
                </c:pt>
                <c:pt idx="3789">
                  <c:v>2</c:v>
                </c:pt>
                <c:pt idx="3790">
                  <c:v>1.999825</c:v>
                </c:pt>
                <c:pt idx="3791">
                  <c:v>1.9989440000000001</c:v>
                </c:pt>
                <c:pt idx="3792">
                  <c:v>1.997358</c:v>
                </c:pt>
                <c:pt idx="3793">
                  <c:v>1.9949250000000001</c:v>
                </c:pt>
                <c:pt idx="3794">
                  <c:v>1.9914750000000001</c:v>
                </c:pt>
                <c:pt idx="3795">
                  <c:v>1.9869220000000001</c:v>
                </c:pt>
                <c:pt idx="3796">
                  <c:v>1.9813069999999999</c:v>
                </c:pt>
                <c:pt idx="3797">
                  <c:v>1.974718</c:v>
                </c:pt>
                <c:pt idx="3798">
                  <c:v>1.9671920000000001</c:v>
                </c:pt>
                <c:pt idx="3799">
                  <c:v>1.95871</c:v>
                </c:pt>
                <c:pt idx="3800">
                  <c:v>1.949301</c:v>
                </c:pt>
                <c:pt idx="3801">
                  <c:v>1.9391210000000001</c:v>
                </c:pt>
                <c:pt idx="3802">
                  <c:v>1.9283980000000001</c:v>
                </c:pt>
                <c:pt idx="3803">
                  <c:v>1.9173480000000001</c:v>
                </c:pt>
                <c:pt idx="3804">
                  <c:v>1.9061429999999999</c:v>
                </c:pt>
                <c:pt idx="3805">
                  <c:v>1.8949009999999999</c:v>
                </c:pt>
                <c:pt idx="3806">
                  <c:v>1.8836459999999999</c:v>
                </c:pt>
                <c:pt idx="3807">
                  <c:v>1.87233</c:v>
                </c:pt>
                <c:pt idx="3808">
                  <c:v>1.8609549999999999</c:v>
                </c:pt>
                <c:pt idx="3809">
                  <c:v>1.849667</c:v>
                </c:pt>
                <c:pt idx="3810">
                  <c:v>1.8386709999999999</c:v>
                </c:pt>
                <c:pt idx="3811">
                  <c:v>1.8280780000000001</c:v>
                </c:pt>
                <c:pt idx="3812">
                  <c:v>1.8178909999999999</c:v>
                </c:pt>
                <c:pt idx="3813">
                  <c:v>1.808119</c:v>
                </c:pt>
                <c:pt idx="3814">
                  <c:v>1.798775</c:v>
                </c:pt>
                <c:pt idx="3815">
                  <c:v>1.7897700000000001</c:v>
                </c:pt>
                <c:pt idx="3816">
                  <c:v>1.7809079999999999</c:v>
                </c:pt>
                <c:pt idx="3817">
                  <c:v>1.772024</c:v>
                </c:pt>
                <c:pt idx="3818">
                  <c:v>1.7630840000000001</c:v>
                </c:pt>
                <c:pt idx="3819">
                  <c:v>1.7540899999999999</c:v>
                </c:pt>
                <c:pt idx="3820">
                  <c:v>1.744969</c:v>
                </c:pt>
                <c:pt idx="3821">
                  <c:v>1.735538</c:v>
                </c:pt>
                <c:pt idx="3822">
                  <c:v>1.7255670000000001</c:v>
                </c:pt>
                <c:pt idx="3823">
                  <c:v>1.7149080000000001</c:v>
                </c:pt>
                <c:pt idx="3824">
                  <c:v>1.703595</c:v>
                </c:pt>
                <c:pt idx="3825">
                  <c:v>1.691748</c:v>
                </c:pt>
                <c:pt idx="3826">
                  <c:v>1.679324</c:v>
                </c:pt>
                <c:pt idx="3827">
                  <c:v>1.666031</c:v>
                </c:pt>
                <c:pt idx="3828">
                  <c:v>1.651527</c:v>
                </c:pt>
                <c:pt idx="3829">
                  <c:v>1.6356219999999999</c:v>
                </c:pt>
                <c:pt idx="3830">
                  <c:v>1.6182780000000001</c:v>
                </c:pt>
                <c:pt idx="3831">
                  <c:v>1.5995269999999999</c:v>
                </c:pt>
                <c:pt idx="3832">
                  <c:v>1.579407</c:v>
                </c:pt>
                <c:pt idx="3833">
                  <c:v>1.557904</c:v>
                </c:pt>
                <c:pt idx="3834">
                  <c:v>1.5349109999999999</c:v>
                </c:pt>
                <c:pt idx="3835">
                  <c:v>1.5103070000000001</c:v>
                </c:pt>
                <c:pt idx="3836">
                  <c:v>1.484119</c:v>
                </c:pt>
                <c:pt idx="3837">
                  <c:v>1.456553</c:v>
                </c:pt>
                <c:pt idx="3838">
                  <c:v>1.427845</c:v>
                </c:pt>
                <c:pt idx="3839">
                  <c:v>1.398142</c:v>
                </c:pt>
                <c:pt idx="3840">
                  <c:v>1.367559</c:v>
                </c:pt>
                <c:pt idx="3841">
                  <c:v>1.3362780000000001</c:v>
                </c:pt>
                <c:pt idx="3842">
                  <c:v>1.304511</c:v>
                </c:pt>
                <c:pt idx="3843">
                  <c:v>1.272416</c:v>
                </c:pt>
                <c:pt idx="3844">
                  <c:v>1.240129</c:v>
                </c:pt>
                <c:pt idx="3845">
                  <c:v>1.207829</c:v>
                </c:pt>
                <c:pt idx="3846">
                  <c:v>1.175716</c:v>
                </c:pt>
                <c:pt idx="3847">
                  <c:v>1.1439969999999999</c:v>
                </c:pt>
                <c:pt idx="3848">
                  <c:v>1.112886</c:v>
                </c:pt>
                <c:pt idx="3849">
                  <c:v>1.08253</c:v>
                </c:pt>
                <c:pt idx="3850">
                  <c:v>1.052921</c:v>
                </c:pt>
                <c:pt idx="3851">
                  <c:v>1.023957</c:v>
                </c:pt>
                <c:pt idx="3852">
                  <c:v>0.99559900000000001</c:v>
                </c:pt>
                <c:pt idx="3853">
                  <c:v>0.96792599999999995</c:v>
                </c:pt>
                <c:pt idx="3854">
                  <c:v>0.94103899999999996</c:v>
                </c:pt>
                <c:pt idx="3855">
                  <c:v>0.91495199999999999</c:v>
                </c:pt>
                <c:pt idx="3856">
                  <c:v>0.88958099999999996</c:v>
                </c:pt>
                <c:pt idx="3857">
                  <c:v>0.86478600000000005</c:v>
                </c:pt>
                <c:pt idx="3858">
                  <c:v>0.84043999999999996</c:v>
                </c:pt>
                <c:pt idx="3859">
                  <c:v>0.81645599999999996</c:v>
                </c:pt>
                <c:pt idx="3860">
                  <c:v>0.79279200000000005</c:v>
                </c:pt>
                <c:pt idx="3861">
                  <c:v>0.76944900000000005</c:v>
                </c:pt>
                <c:pt idx="3862">
                  <c:v>0.74648199999999998</c:v>
                </c:pt>
                <c:pt idx="3863">
                  <c:v>0.72400500000000001</c:v>
                </c:pt>
                <c:pt idx="3864">
                  <c:v>0.70213199999999998</c:v>
                </c:pt>
                <c:pt idx="3865">
                  <c:v>0.68089299999999997</c:v>
                </c:pt>
                <c:pt idx="3866">
                  <c:v>0.66027100000000005</c:v>
                </c:pt>
                <c:pt idx="3867">
                  <c:v>0.64030500000000001</c:v>
                </c:pt>
                <c:pt idx="3868">
                  <c:v>0.62109700000000001</c:v>
                </c:pt>
                <c:pt idx="3869">
                  <c:v>0.60265599999999997</c:v>
                </c:pt>
                <c:pt idx="3870">
                  <c:v>0.58486199999999999</c:v>
                </c:pt>
                <c:pt idx="3871">
                  <c:v>0.56761700000000004</c:v>
                </c:pt>
                <c:pt idx="3872">
                  <c:v>0.55097799999999997</c:v>
                </c:pt>
                <c:pt idx="3873">
                  <c:v>0.53507400000000005</c:v>
                </c:pt>
                <c:pt idx="3874">
                  <c:v>0.51994799999999997</c:v>
                </c:pt>
                <c:pt idx="3875">
                  <c:v>0.50553800000000004</c:v>
                </c:pt>
                <c:pt idx="3876">
                  <c:v>0.49175999999999997</c:v>
                </c:pt>
                <c:pt idx="3877">
                  <c:v>0.47855700000000001</c:v>
                </c:pt>
                <c:pt idx="3878">
                  <c:v>0.46590399999999998</c:v>
                </c:pt>
                <c:pt idx="3879">
                  <c:v>0.45382600000000001</c:v>
                </c:pt>
                <c:pt idx="3880">
                  <c:v>0.442386</c:v>
                </c:pt>
                <c:pt idx="3881">
                  <c:v>0.43157800000000002</c:v>
                </c:pt>
                <c:pt idx="3882">
                  <c:v>0.421288</c:v>
                </c:pt>
                <c:pt idx="3883">
                  <c:v>0.41143800000000003</c:v>
                </c:pt>
                <c:pt idx="3884">
                  <c:v>0.40213300000000002</c:v>
                </c:pt>
                <c:pt idx="3885">
                  <c:v>0.39361200000000002</c:v>
                </c:pt>
                <c:pt idx="3886">
                  <c:v>0.38603399999999999</c:v>
                </c:pt>
                <c:pt idx="3887">
                  <c:v>0.37933899999999998</c:v>
                </c:pt>
                <c:pt idx="3888">
                  <c:v>0.37330400000000002</c:v>
                </c:pt>
                <c:pt idx="3889">
                  <c:v>0.36772100000000002</c:v>
                </c:pt>
                <c:pt idx="3890">
                  <c:v>0.36251699999999998</c:v>
                </c:pt>
                <c:pt idx="3891">
                  <c:v>0.35773199999999999</c:v>
                </c:pt>
                <c:pt idx="3892">
                  <c:v>0.35341499999999998</c:v>
                </c:pt>
                <c:pt idx="3893">
                  <c:v>0.34956300000000001</c:v>
                </c:pt>
                <c:pt idx="3894">
                  <c:v>0.34615499999999999</c:v>
                </c:pt>
                <c:pt idx="3895">
                  <c:v>0.34321099999999999</c:v>
                </c:pt>
                <c:pt idx="3896">
                  <c:v>0.34077800000000003</c:v>
                </c:pt>
                <c:pt idx="3897">
                  <c:v>0.33885700000000002</c:v>
                </c:pt>
                <c:pt idx="3898">
                  <c:v>0.33737800000000001</c:v>
                </c:pt>
                <c:pt idx="3899">
                  <c:v>0.33624900000000002</c:v>
                </c:pt>
                <c:pt idx="3900">
                  <c:v>0.33538000000000001</c:v>
                </c:pt>
                <c:pt idx="3901">
                  <c:v>0.33469500000000002</c:v>
                </c:pt>
                <c:pt idx="3902">
                  <c:v>0.33419700000000002</c:v>
                </c:pt>
                <c:pt idx="3903">
                  <c:v>0.33401799999999998</c:v>
                </c:pt>
                <c:pt idx="3904">
                  <c:v>0.33430500000000002</c:v>
                </c:pt>
                <c:pt idx="3905">
                  <c:v>0.33504400000000001</c:v>
                </c:pt>
                <c:pt idx="3906">
                  <c:v>0.33604800000000001</c:v>
                </c:pt>
                <c:pt idx="3907">
                  <c:v>0.33712900000000001</c:v>
                </c:pt>
                <c:pt idx="3908">
                  <c:v>0.33823399999999998</c:v>
                </c:pt>
                <c:pt idx="3909">
                  <c:v>0.33935999999999999</c:v>
                </c:pt>
                <c:pt idx="3910">
                  <c:v>0.34044200000000002</c:v>
                </c:pt>
                <c:pt idx="3911">
                  <c:v>0.34138099999999999</c:v>
                </c:pt>
                <c:pt idx="3912">
                  <c:v>0.34211900000000001</c:v>
                </c:pt>
                <c:pt idx="3913">
                  <c:v>0.34259899999999999</c:v>
                </c:pt>
                <c:pt idx="3914">
                  <c:v>0.34272999999999998</c:v>
                </c:pt>
                <c:pt idx="3915">
                  <c:v>0.34248299999999998</c:v>
                </c:pt>
                <c:pt idx="3916">
                  <c:v>0.34196799999999999</c:v>
                </c:pt>
                <c:pt idx="3917">
                  <c:v>0.34134599999999998</c:v>
                </c:pt>
                <c:pt idx="3918">
                  <c:v>0.3407</c:v>
                </c:pt>
                <c:pt idx="3919">
                  <c:v>0.34000900000000001</c:v>
                </c:pt>
                <c:pt idx="3920">
                  <c:v>0.33916600000000002</c:v>
                </c:pt>
                <c:pt idx="3921">
                  <c:v>0.338009</c:v>
                </c:pt>
                <c:pt idx="3922">
                  <c:v>0.336422</c:v>
                </c:pt>
                <c:pt idx="3923">
                  <c:v>0.33441900000000002</c:v>
                </c:pt>
                <c:pt idx="3924">
                  <c:v>0.332069</c:v>
                </c:pt>
                <c:pt idx="3925">
                  <c:v>0.329397</c:v>
                </c:pt>
                <c:pt idx="3926">
                  <c:v>0.326409</c:v>
                </c:pt>
                <c:pt idx="3927">
                  <c:v>0.32317499999999999</c:v>
                </c:pt>
                <c:pt idx="3928">
                  <c:v>0.31976700000000002</c:v>
                </c:pt>
                <c:pt idx="3929">
                  <c:v>0.316135</c:v>
                </c:pt>
                <c:pt idx="3930">
                  <c:v>0.31212400000000001</c:v>
                </c:pt>
                <c:pt idx="3931">
                  <c:v>0.30762699999999998</c:v>
                </c:pt>
                <c:pt idx="3932">
                  <c:v>0.30266100000000001</c:v>
                </c:pt>
                <c:pt idx="3933">
                  <c:v>0.29734899999999997</c:v>
                </c:pt>
                <c:pt idx="3934">
                  <c:v>0.29186699999999999</c:v>
                </c:pt>
                <c:pt idx="3935">
                  <c:v>0.28634700000000002</c:v>
                </c:pt>
                <c:pt idx="3936">
                  <c:v>0.28080899999999998</c:v>
                </c:pt>
                <c:pt idx="3937">
                  <c:v>0.27520699999999998</c:v>
                </c:pt>
                <c:pt idx="3938">
                  <c:v>0.269536</c:v>
                </c:pt>
                <c:pt idx="3939">
                  <c:v>0.26387100000000002</c:v>
                </c:pt>
                <c:pt idx="3940">
                  <c:v>0.25833899999999999</c:v>
                </c:pt>
                <c:pt idx="3941">
                  <c:v>0.25307499999999999</c:v>
                </c:pt>
                <c:pt idx="3942">
                  <c:v>0.24814800000000001</c:v>
                </c:pt>
                <c:pt idx="3943">
                  <c:v>0.24348</c:v>
                </c:pt>
                <c:pt idx="3944">
                  <c:v>0.23887900000000001</c:v>
                </c:pt>
                <c:pt idx="3945">
                  <c:v>0.234208</c:v>
                </c:pt>
                <c:pt idx="3946">
                  <c:v>0.22953100000000001</c:v>
                </c:pt>
                <c:pt idx="3947">
                  <c:v>0.22505800000000001</c:v>
                </c:pt>
                <c:pt idx="3948">
                  <c:v>0.220919</c:v>
                </c:pt>
                <c:pt idx="3949">
                  <c:v>0.21704999999999999</c:v>
                </c:pt>
                <c:pt idx="3950">
                  <c:v>0.21334500000000001</c:v>
                </c:pt>
                <c:pt idx="3951">
                  <c:v>0.20981</c:v>
                </c:pt>
                <c:pt idx="3952">
                  <c:v>0.20651700000000001</c:v>
                </c:pt>
                <c:pt idx="3953">
                  <c:v>0.203456</c:v>
                </c:pt>
                <c:pt idx="3954">
                  <c:v>0.200515</c:v>
                </c:pt>
                <c:pt idx="3955">
                  <c:v>0.197551</c:v>
                </c:pt>
                <c:pt idx="3956">
                  <c:v>0.19447999999999999</c:v>
                </c:pt>
                <c:pt idx="3957">
                  <c:v>0.19132299999999999</c:v>
                </c:pt>
                <c:pt idx="3958">
                  <c:v>0.18812300000000001</c:v>
                </c:pt>
                <c:pt idx="3959">
                  <c:v>0.18484500000000001</c:v>
                </c:pt>
                <c:pt idx="3960">
                  <c:v>0.181423</c:v>
                </c:pt>
                <c:pt idx="3961">
                  <c:v>0.177846</c:v>
                </c:pt>
                <c:pt idx="3962">
                  <c:v>0.17410500000000001</c:v>
                </c:pt>
                <c:pt idx="3963">
                  <c:v>0.17013300000000001</c:v>
                </c:pt>
                <c:pt idx="3964">
                  <c:v>0.165879</c:v>
                </c:pt>
                <c:pt idx="3965">
                  <c:v>0.16136500000000001</c:v>
                </c:pt>
                <c:pt idx="3966">
                  <c:v>0.156585</c:v>
                </c:pt>
                <c:pt idx="3967">
                  <c:v>0.15146299999999999</c:v>
                </c:pt>
                <c:pt idx="3968">
                  <c:v>0.145952</c:v>
                </c:pt>
                <c:pt idx="3969">
                  <c:v>0.140124</c:v>
                </c:pt>
                <c:pt idx="3970">
                  <c:v>0.134107</c:v>
                </c:pt>
                <c:pt idx="3971">
                  <c:v>0.12797</c:v>
                </c:pt>
                <c:pt idx="3972">
                  <c:v>0.12169199999999999</c:v>
                </c:pt>
                <c:pt idx="3973">
                  <c:v>0.115272</c:v>
                </c:pt>
                <c:pt idx="3974">
                  <c:v>0.10882799999999999</c:v>
                </c:pt>
                <c:pt idx="3975">
                  <c:v>0.102531</c:v>
                </c:pt>
                <c:pt idx="3976">
                  <c:v>9.6461000000000005E-2</c:v>
                </c:pt>
                <c:pt idx="3977">
                  <c:v>9.0607999999999994E-2</c:v>
                </c:pt>
                <c:pt idx="3978">
                  <c:v>8.4963999999999998E-2</c:v>
                </c:pt>
                <c:pt idx="3979">
                  <c:v>7.9529000000000002E-2</c:v>
                </c:pt>
                <c:pt idx="3980">
                  <c:v>7.4264999999999998E-2</c:v>
                </c:pt>
                <c:pt idx="3981">
                  <c:v>6.9139000000000006E-2</c:v>
                </c:pt>
                <c:pt idx="3982">
                  <c:v>6.4228999999999994E-2</c:v>
                </c:pt>
                <c:pt idx="3983">
                  <c:v>5.9752E-2</c:v>
                </c:pt>
                <c:pt idx="3984">
                  <c:v>5.5967000000000003E-2</c:v>
                </c:pt>
                <c:pt idx="3985">
                  <c:v>5.3011999999999997E-2</c:v>
                </c:pt>
                <c:pt idx="3986">
                  <c:v>5.0823E-2</c:v>
                </c:pt>
                <c:pt idx="3987">
                  <c:v>4.9215000000000002E-2</c:v>
                </c:pt>
                <c:pt idx="3988">
                  <c:v>4.8002000000000003E-2</c:v>
                </c:pt>
                <c:pt idx="3989">
                  <c:v>4.7035E-2</c:v>
                </c:pt>
                <c:pt idx="3990">
                  <c:v>4.6247999999999997E-2</c:v>
                </c:pt>
                <c:pt idx="3991">
                  <c:v>4.5723E-2</c:v>
                </c:pt>
                <c:pt idx="3992">
                  <c:v>4.5603999999999999E-2</c:v>
                </c:pt>
                <c:pt idx="3993">
                  <c:v>4.5893999999999997E-2</c:v>
                </c:pt>
                <c:pt idx="3994">
                  <c:v>4.6419000000000002E-2</c:v>
                </c:pt>
                <c:pt idx="3995">
                  <c:v>4.6972E-2</c:v>
                </c:pt>
                <c:pt idx="3996">
                  <c:v>4.7432000000000002E-2</c:v>
                </c:pt>
                <c:pt idx="3997">
                  <c:v>4.7793000000000002E-2</c:v>
                </c:pt>
                <c:pt idx="3998">
                  <c:v>4.8149999999999998E-2</c:v>
                </c:pt>
                <c:pt idx="3999">
                  <c:v>4.8663999999999999E-2</c:v>
                </c:pt>
                <c:pt idx="4000">
                  <c:v>4.9495999999999998E-2</c:v>
                </c:pt>
                <c:pt idx="4001">
                  <c:v>5.0713000000000001E-2</c:v>
                </c:pt>
                <c:pt idx="4002">
                  <c:v>5.2184000000000001E-2</c:v>
                </c:pt>
                <c:pt idx="4003">
                  <c:v>5.3594000000000003E-2</c:v>
                </c:pt>
                <c:pt idx="4004">
                  <c:v>5.4663999999999997E-2</c:v>
                </c:pt>
                <c:pt idx="4005">
                  <c:v>5.5384000000000003E-2</c:v>
                </c:pt>
                <c:pt idx="4006">
                  <c:v>5.5951000000000001E-2</c:v>
                </c:pt>
                <c:pt idx="4007">
                  <c:v>5.6514000000000002E-2</c:v>
                </c:pt>
                <c:pt idx="4008">
                  <c:v>5.7051999999999999E-2</c:v>
                </c:pt>
                <c:pt idx="4009">
                  <c:v>5.7459999999999997E-2</c:v>
                </c:pt>
                <c:pt idx="4010">
                  <c:v>5.7668999999999998E-2</c:v>
                </c:pt>
                <c:pt idx="4011">
                  <c:v>5.7658000000000001E-2</c:v>
                </c:pt>
                <c:pt idx="4012">
                  <c:v>5.7444000000000002E-2</c:v>
                </c:pt>
                <c:pt idx="4013">
                  <c:v>5.7120999999999998E-2</c:v>
                </c:pt>
                <c:pt idx="4014">
                  <c:v>5.6884999999999998E-2</c:v>
                </c:pt>
                <c:pt idx="4015">
                  <c:v>5.6904000000000003E-2</c:v>
                </c:pt>
                <c:pt idx="4016">
                  <c:v>5.7112000000000003E-2</c:v>
                </c:pt>
                <c:pt idx="4017">
                  <c:v>5.7218999999999999E-2</c:v>
                </c:pt>
                <c:pt idx="4018">
                  <c:v>5.6994000000000003E-2</c:v>
                </c:pt>
                <c:pt idx="4019">
                  <c:v>5.6476999999999999E-2</c:v>
                </c:pt>
                <c:pt idx="4020">
                  <c:v>5.5905000000000003E-2</c:v>
                </c:pt>
                <c:pt idx="4021">
                  <c:v>5.5523000000000003E-2</c:v>
                </c:pt>
                <c:pt idx="4022">
                  <c:v>5.5514000000000001E-2</c:v>
                </c:pt>
                <c:pt idx="4023">
                  <c:v>5.6002000000000003E-2</c:v>
                </c:pt>
                <c:pt idx="4024">
                  <c:v>5.6988999999999998E-2</c:v>
                </c:pt>
                <c:pt idx="4025">
                  <c:v>5.8264999999999997E-2</c:v>
                </c:pt>
                <c:pt idx="4026">
                  <c:v>5.9482E-2</c:v>
                </c:pt>
                <c:pt idx="4027">
                  <c:v>6.0353999999999998E-2</c:v>
                </c:pt>
                <c:pt idx="4028">
                  <c:v>6.0810999999999997E-2</c:v>
                </c:pt>
                <c:pt idx="4029">
                  <c:v>6.0942999999999997E-2</c:v>
                </c:pt>
                <c:pt idx="4030">
                  <c:v>6.0876E-2</c:v>
                </c:pt>
                <c:pt idx="4031">
                  <c:v>6.0677000000000002E-2</c:v>
                </c:pt>
                <c:pt idx="4032">
                  <c:v>6.0342E-2</c:v>
                </c:pt>
                <c:pt idx="4033">
                  <c:v>5.9805999999999998E-2</c:v>
                </c:pt>
                <c:pt idx="4034">
                  <c:v>5.8990000000000001E-2</c:v>
                </c:pt>
                <c:pt idx="4035">
                  <c:v>5.7862999999999998E-2</c:v>
                </c:pt>
                <c:pt idx="4036">
                  <c:v>5.6451000000000001E-2</c:v>
                </c:pt>
                <c:pt idx="4037">
                  <c:v>5.4799E-2</c:v>
                </c:pt>
                <c:pt idx="4038">
                  <c:v>5.2915999999999998E-2</c:v>
                </c:pt>
                <c:pt idx="4039">
                  <c:v>5.0731999999999999E-2</c:v>
                </c:pt>
                <c:pt idx="4040">
                  <c:v>4.8090000000000001E-2</c:v>
                </c:pt>
                <c:pt idx="4041">
                  <c:v>4.4872000000000002E-2</c:v>
                </c:pt>
                <c:pt idx="4042">
                  <c:v>4.1191999999999999E-2</c:v>
                </c:pt>
                <c:pt idx="4043">
                  <c:v>3.7402999999999999E-2</c:v>
                </c:pt>
                <c:pt idx="4044">
                  <c:v>3.3819000000000002E-2</c:v>
                </c:pt>
                <c:pt idx="4045">
                  <c:v>3.0495000000000001E-2</c:v>
                </c:pt>
                <c:pt idx="4046">
                  <c:v>2.7321999999999999E-2</c:v>
                </c:pt>
                <c:pt idx="4047">
                  <c:v>2.4212999999999998E-2</c:v>
                </c:pt>
                <c:pt idx="4048">
                  <c:v>2.1111999999999999E-2</c:v>
                </c:pt>
                <c:pt idx="4049">
                  <c:v>1.7939E-2</c:v>
                </c:pt>
                <c:pt idx="4050">
                  <c:v>1.4671E-2</c:v>
                </c:pt>
                <c:pt idx="4051">
                  <c:v>1.1471E-2</c:v>
                </c:pt>
                <c:pt idx="4052">
                  <c:v>8.6829999999999997E-3</c:v>
                </c:pt>
                <c:pt idx="4053">
                  <c:v>6.6169999999999996E-3</c:v>
                </c:pt>
                <c:pt idx="4054">
                  <c:v>5.3090000000000004E-3</c:v>
                </c:pt>
                <c:pt idx="4055">
                  <c:v>4.2519999999999997E-3</c:v>
                </c:pt>
                <c:pt idx="4056">
                  <c:v>3.4429999999999999E-3</c:v>
                </c:pt>
                <c:pt idx="4057">
                  <c:v>2.8939999999999999E-3</c:v>
                </c:pt>
                <c:pt idx="4058">
                  <c:v>2.774E-3</c:v>
                </c:pt>
                <c:pt idx="4059">
                  <c:v>3.31E-3</c:v>
                </c:pt>
                <c:pt idx="4060">
                  <c:v>4.4089999999999997E-3</c:v>
                </c:pt>
                <c:pt idx="4061">
                  <c:v>5.7679999999999997E-3</c:v>
                </c:pt>
                <c:pt idx="4062">
                  <c:v>7.0790000000000002E-3</c:v>
                </c:pt>
                <c:pt idx="4063">
                  <c:v>8.1650000000000004E-3</c:v>
                </c:pt>
                <c:pt idx="4064">
                  <c:v>9.0069999999999994E-3</c:v>
                </c:pt>
                <c:pt idx="4065">
                  <c:v>9.7529999999999995E-3</c:v>
                </c:pt>
                <c:pt idx="4066">
                  <c:v>1.0631E-2</c:v>
                </c:pt>
                <c:pt idx="4067">
                  <c:v>1.1691999999999999E-2</c:v>
                </c:pt>
                <c:pt idx="4068">
                  <c:v>1.2673E-2</c:v>
                </c:pt>
                <c:pt idx="4069">
                  <c:v>1.323E-2</c:v>
                </c:pt>
                <c:pt idx="4070">
                  <c:v>1.3242E-2</c:v>
                </c:pt>
                <c:pt idx="4071">
                  <c:v>1.2806E-2</c:v>
                </c:pt>
                <c:pt idx="4072">
                  <c:v>1.2054E-2</c:v>
                </c:pt>
                <c:pt idx="4073">
                  <c:v>1.1098999999999999E-2</c:v>
                </c:pt>
                <c:pt idx="4074">
                  <c:v>1.0115000000000001E-2</c:v>
                </c:pt>
                <c:pt idx="4075">
                  <c:v>9.4050000000000002E-3</c:v>
                </c:pt>
                <c:pt idx="4076">
                  <c:v>9.2610000000000001E-3</c:v>
                </c:pt>
                <c:pt idx="4077">
                  <c:v>9.7219999999999997E-3</c:v>
                </c:pt>
                <c:pt idx="4078">
                  <c:v>1.052E-2</c:v>
                </c:pt>
                <c:pt idx="4079">
                  <c:v>1.1387E-2</c:v>
                </c:pt>
                <c:pt idx="4080">
                  <c:v>1.2374E-2</c:v>
                </c:pt>
                <c:pt idx="4081">
                  <c:v>1.3337E-2</c:v>
                </c:pt>
                <c:pt idx="4082">
                  <c:v>1.4825E-2</c:v>
                </c:pt>
                <c:pt idx="4083">
                  <c:v>1.6753000000000001E-2</c:v>
                </c:pt>
                <c:pt idx="4084">
                  <c:v>1.8970000000000001E-2</c:v>
                </c:pt>
                <c:pt idx="4085">
                  <c:v>2.1375999999999999E-2</c:v>
                </c:pt>
                <c:pt idx="4086">
                  <c:v>2.3928000000000001E-2</c:v>
                </c:pt>
                <c:pt idx="4087">
                  <c:v>2.6601E-2</c:v>
                </c:pt>
                <c:pt idx="4088">
                  <c:v>2.9374999999999998E-2</c:v>
                </c:pt>
                <c:pt idx="4089">
                  <c:v>3.2162000000000003E-2</c:v>
                </c:pt>
                <c:pt idx="4090">
                  <c:v>3.4771000000000003E-2</c:v>
                </c:pt>
                <c:pt idx="4091">
                  <c:v>3.7011000000000002E-2</c:v>
                </c:pt>
                <c:pt idx="4092">
                  <c:v>3.8869000000000001E-2</c:v>
                </c:pt>
                <c:pt idx="4093">
                  <c:v>4.0564000000000003E-2</c:v>
                </c:pt>
                <c:pt idx="4094">
                  <c:v>4.2360000000000002E-2</c:v>
                </c:pt>
                <c:pt idx="4095">
                  <c:v>4.4289000000000002E-2</c:v>
                </c:pt>
                <c:pt idx="4096">
                  <c:v>4.6087000000000003E-2</c:v>
                </c:pt>
                <c:pt idx="4097">
                  <c:v>4.743E-2</c:v>
                </c:pt>
                <c:pt idx="4098">
                  <c:v>4.8230000000000002E-2</c:v>
                </c:pt>
                <c:pt idx="4099">
                  <c:v>4.8690999999999998E-2</c:v>
                </c:pt>
                <c:pt idx="4100">
                  <c:v>4.9064999999999998E-2</c:v>
                </c:pt>
                <c:pt idx="4101">
                  <c:v>4.938E-2</c:v>
                </c:pt>
                <c:pt idx="4102">
                  <c:v>4.9451000000000002E-2</c:v>
                </c:pt>
                <c:pt idx="4103">
                  <c:v>4.9140999999999997E-2</c:v>
                </c:pt>
                <c:pt idx="4104">
                  <c:v>4.8537999999999998E-2</c:v>
                </c:pt>
                <c:pt idx="4105">
                  <c:v>4.7853E-2</c:v>
                </c:pt>
                <c:pt idx="4106">
                  <c:v>4.7285000000000001E-2</c:v>
                </c:pt>
                <c:pt idx="4107">
                  <c:v>4.6996999999999997E-2</c:v>
                </c:pt>
                <c:pt idx="4108">
                  <c:v>4.7051999999999997E-2</c:v>
                </c:pt>
                <c:pt idx="4109">
                  <c:v>4.7301999999999997E-2</c:v>
                </c:pt>
                <c:pt idx="4110">
                  <c:v>4.7476999999999998E-2</c:v>
                </c:pt>
                <c:pt idx="4111">
                  <c:v>4.7454000000000003E-2</c:v>
                </c:pt>
                <c:pt idx="4112">
                  <c:v>4.7349000000000002E-2</c:v>
                </c:pt>
                <c:pt idx="4113">
                  <c:v>4.7337999999999998E-2</c:v>
                </c:pt>
                <c:pt idx="4114">
                  <c:v>4.7501000000000002E-2</c:v>
                </c:pt>
                <c:pt idx="4115">
                  <c:v>4.7863000000000003E-2</c:v>
                </c:pt>
                <c:pt idx="4116">
                  <c:v>4.8505E-2</c:v>
                </c:pt>
                <c:pt idx="4117">
                  <c:v>4.9533000000000001E-2</c:v>
                </c:pt>
                <c:pt idx="4118">
                  <c:v>5.0930000000000003E-2</c:v>
                </c:pt>
                <c:pt idx="4119">
                  <c:v>5.2491999999999997E-2</c:v>
                </c:pt>
                <c:pt idx="4120">
                  <c:v>5.3962000000000003E-2</c:v>
                </c:pt>
                <c:pt idx="4121">
                  <c:v>5.5233999999999998E-2</c:v>
                </c:pt>
                <c:pt idx="4122">
                  <c:v>5.6451000000000001E-2</c:v>
                </c:pt>
                <c:pt idx="4123">
                  <c:v>5.7890999999999998E-2</c:v>
                </c:pt>
                <c:pt idx="4124">
                  <c:v>5.9752E-2</c:v>
                </c:pt>
                <c:pt idx="4125">
                  <c:v>6.2024000000000003E-2</c:v>
                </c:pt>
                <c:pt idx="4126">
                  <c:v>6.4546000000000006E-2</c:v>
                </c:pt>
                <c:pt idx="4127">
                  <c:v>6.7085000000000006E-2</c:v>
                </c:pt>
                <c:pt idx="4128">
                  <c:v>6.9375999999999993E-2</c:v>
                </c:pt>
                <c:pt idx="4129">
                  <c:v>7.1249000000000007E-2</c:v>
                </c:pt>
                <c:pt idx="4130">
                  <c:v>7.2797000000000001E-2</c:v>
                </c:pt>
                <c:pt idx="4131">
                  <c:v>7.4292999999999998E-2</c:v>
                </c:pt>
                <c:pt idx="4132">
                  <c:v>7.5860999999999998E-2</c:v>
                </c:pt>
                <c:pt idx="4133">
                  <c:v>7.7338000000000004E-2</c:v>
                </c:pt>
                <c:pt idx="4134">
                  <c:v>7.8463000000000005E-2</c:v>
                </c:pt>
                <c:pt idx="4135">
                  <c:v>7.9144000000000006E-2</c:v>
                </c:pt>
                <c:pt idx="4136">
                  <c:v>7.9504000000000005E-2</c:v>
                </c:pt>
                <c:pt idx="4137">
                  <c:v>7.9733999999999999E-2</c:v>
                </c:pt>
                <c:pt idx="4138">
                  <c:v>7.9980999999999997E-2</c:v>
                </c:pt>
                <c:pt idx="4139">
                  <c:v>8.0392000000000005E-2</c:v>
                </c:pt>
                <c:pt idx="4140">
                  <c:v>8.1127000000000005E-2</c:v>
                </c:pt>
                <c:pt idx="4141">
                  <c:v>8.2236000000000004E-2</c:v>
                </c:pt>
                <c:pt idx="4142">
                  <c:v>8.3552000000000001E-2</c:v>
                </c:pt>
                <c:pt idx="4143">
                  <c:v>8.4807999999999995E-2</c:v>
                </c:pt>
                <c:pt idx="4144">
                  <c:v>8.5847000000000007E-2</c:v>
                </c:pt>
                <c:pt idx="4145">
                  <c:v>8.6699999999999999E-2</c:v>
                </c:pt>
                <c:pt idx="4146">
                  <c:v>8.7535000000000002E-2</c:v>
                </c:pt>
                <c:pt idx="4147">
                  <c:v>8.8514999999999996E-2</c:v>
                </c:pt>
                <c:pt idx="4148">
                  <c:v>8.9640999999999998E-2</c:v>
                </c:pt>
                <c:pt idx="4149">
                  <c:v>9.0701000000000004E-2</c:v>
                </c:pt>
                <c:pt idx="4150">
                  <c:v>9.1371999999999995E-2</c:v>
                </c:pt>
                <c:pt idx="4151">
                  <c:v>9.1427999999999995E-2</c:v>
                </c:pt>
                <c:pt idx="4152">
                  <c:v>9.0911000000000006E-2</c:v>
                </c:pt>
                <c:pt idx="4153">
                  <c:v>9.0087E-2</c:v>
                </c:pt>
                <c:pt idx="4154">
                  <c:v>8.9181999999999997E-2</c:v>
                </c:pt>
                <c:pt idx="4155">
                  <c:v>8.8145000000000001E-2</c:v>
                </c:pt>
                <c:pt idx="4156">
                  <c:v>8.6684999999999998E-2</c:v>
                </c:pt>
                <c:pt idx="4157">
                  <c:v>8.4519999999999998E-2</c:v>
                </c:pt>
                <c:pt idx="4158">
                  <c:v>8.1595000000000001E-2</c:v>
                </c:pt>
                <c:pt idx="4159">
                  <c:v>7.8116000000000005E-2</c:v>
                </c:pt>
                <c:pt idx="4160">
                  <c:v>7.4428999999999995E-2</c:v>
                </c:pt>
                <c:pt idx="4161">
                  <c:v>7.0870000000000002E-2</c:v>
                </c:pt>
                <c:pt idx="4162">
                  <c:v>6.7642999999999995E-2</c:v>
                </c:pt>
                <c:pt idx="4163">
                  <c:v>6.479E-2</c:v>
                </c:pt>
                <c:pt idx="4164">
                  <c:v>6.2214999999999999E-2</c:v>
                </c:pt>
                <c:pt idx="4165">
                  <c:v>5.9749999999999998E-2</c:v>
                </c:pt>
                <c:pt idx="4166">
                  <c:v>5.7215000000000002E-2</c:v>
                </c:pt>
                <c:pt idx="4167">
                  <c:v>5.4518999999999998E-2</c:v>
                </c:pt>
                <c:pt idx="4168">
                  <c:v>5.1764999999999999E-2</c:v>
                </c:pt>
                <c:pt idx="4169">
                  <c:v>4.9193000000000001E-2</c:v>
                </c:pt>
                <c:pt idx="4170">
                  <c:v>4.6969999999999998E-2</c:v>
                </c:pt>
                <c:pt idx="4171">
                  <c:v>4.5086000000000001E-2</c:v>
                </c:pt>
                <c:pt idx="4172">
                  <c:v>4.3462000000000001E-2</c:v>
                </c:pt>
                <c:pt idx="4173">
                  <c:v>4.0509999999999997E-2</c:v>
                </c:pt>
                <c:pt idx="4174">
                  <c:v>3.7943999999999999E-2</c:v>
                </c:pt>
                <c:pt idx="4175">
                  <c:v>3.5769000000000002E-2</c:v>
                </c:pt>
                <c:pt idx="4176">
                  <c:v>3.3760999999999999E-2</c:v>
                </c:pt>
                <c:pt idx="4177">
                  <c:v>3.1597E-2</c:v>
                </c:pt>
                <c:pt idx="4178">
                  <c:v>2.9123E-2</c:v>
                </c:pt>
                <c:pt idx="4179">
                  <c:v>2.6429999999999999E-2</c:v>
                </c:pt>
                <c:pt idx="4180">
                  <c:v>2.3671000000000001E-2</c:v>
                </c:pt>
                <c:pt idx="4181">
                  <c:v>2.0912E-2</c:v>
                </c:pt>
                <c:pt idx="4182">
                  <c:v>1.8179000000000001E-2</c:v>
                </c:pt>
                <c:pt idx="4183">
                  <c:v>1.5554999999999999E-2</c:v>
                </c:pt>
                <c:pt idx="4184">
                  <c:v>1.3214E-2</c:v>
                </c:pt>
                <c:pt idx="4185">
                  <c:v>1.1324000000000001E-2</c:v>
                </c:pt>
                <c:pt idx="4186">
                  <c:v>9.8910000000000005E-3</c:v>
                </c:pt>
                <c:pt idx="4187">
                  <c:v>8.6999999999999994E-3</c:v>
                </c:pt>
                <c:pt idx="4188">
                  <c:v>7.4590000000000004E-3</c:v>
                </c:pt>
                <c:pt idx="4189">
                  <c:v>6.045E-3</c:v>
                </c:pt>
                <c:pt idx="4190">
                  <c:v>4.5950000000000001E-3</c:v>
                </c:pt>
                <c:pt idx="4191">
                  <c:v>3.4259999999999998E-3</c:v>
                </c:pt>
                <c:pt idx="4192">
                  <c:v>2.8939999999999999E-3</c:v>
                </c:pt>
                <c:pt idx="4193">
                  <c:v>2.6710000000000002E-3</c:v>
                </c:pt>
                <c:pt idx="4194">
                  <c:v>3.0620000000000001E-3</c:v>
                </c:pt>
                <c:pt idx="4195">
                  <c:v>4.019E-3</c:v>
                </c:pt>
                <c:pt idx="4196">
                  <c:v>5.267E-3</c:v>
                </c:pt>
                <c:pt idx="4197">
                  <c:v>6.6299999999999996E-3</c:v>
                </c:pt>
                <c:pt idx="4198">
                  <c:v>7.9480000000000002E-3</c:v>
                </c:pt>
                <c:pt idx="4199">
                  <c:v>9.0369999999999999E-3</c:v>
                </c:pt>
                <c:pt idx="4200">
                  <c:v>9.8910000000000005E-3</c:v>
                </c:pt>
                <c:pt idx="4201">
                  <c:v>1.0824E-2</c:v>
                </c:pt>
                <c:pt idx="4202">
                  <c:v>1.2161999999999999E-2</c:v>
                </c:pt>
                <c:pt idx="4203">
                  <c:v>1.3832000000000001E-2</c:v>
                </c:pt>
                <c:pt idx="4204">
                  <c:v>1.5435000000000001E-2</c:v>
                </c:pt>
                <c:pt idx="4205">
                  <c:v>1.6743000000000001E-2</c:v>
                </c:pt>
                <c:pt idx="4206">
                  <c:v>1.7946E-2</c:v>
                </c:pt>
                <c:pt idx="4207">
                  <c:v>1.9390000000000001E-2</c:v>
                </c:pt>
                <c:pt idx="4208">
                  <c:v>2.1194999999999999E-2</c:v>
                </c:pt>
                <c:pt idx="4209">
                  <c:v>2.3151000000000001E-2</c:v>
                </c:pt>
                <c:pt idx="4210">
                  <c:v>2.4962000000000002E-2</c:v>
                </c:pt>
                <c:pt idx="4211">
                  <c:v>2.6615E-2</c:v>
                </c:pt>
                <c:pt idx="4212">
                  <c:v>2.8494999999999999E-2</c:v>
                </c:pt>
                <c:pt idx="4213">
                  <c:v>3.1102999999999999E-2</c:v>
                </c:pt>
                <c:pt idx="4214">
                  <c:v>3.4660000000000003E-2</c:v>
                </c:pt>
                <c:pt idx="4215">
                  <c:v>3.9038000000000003E-2</c:v>
                </c:pt>
                <c:pt idx="4216">
                  <c:v>4.3902999999999998E-2</c:v>
                </c:pt>
                <c:pt idx="4217">
                  <c:v>4.836E-2</c:v>
                </c:pt>
                <c:pt idx="4218">
                  <c:v>5.2423999999999998E-2</c:v>
                </c:pt>
                <c:pt idx="4219">
                  <c:v>5.5912000000000003E-2</c:v>
                </c:pt>
                <c:pt idx="4220">
                  <c:v>5.9050999999999999E-2</c:v>
                </c:pt>
                <c:pt idx="4221">
                  <c:v>6.2217000000000001E-2</c:v>
                </c:pt>
                <c:pt idx="4222">
                  <c:v>6.5551999999999999E-2</c:v>
                </c:pt>
                <c:pt idx="4223">
                  <c:v>6.8890999999999994E-2</c:v>
                </c:pt>
                <c:pt idx="4224">
                  <c:v>7.1972999999999995E-2</c:v>
                </c:pt>
                <c:pt idx="4225">
                  <c:v>7.4578000000000005E-2</c:v>
                </c:pt>
                <c:pt idx="4226">
                  <c:v>7.6503000000000002E-2</c:v>
                </c:pt>
                <c:pt idx="4227">
                  <c:v>7.7581999999999998E-2</c:v>
                </c:pt>
                <c:pt idx="4228">
                  <c:v>7.7783000000000005E-2</c:v>
                </c:pt>
                <c:pt idx="4229">
                  <c:v>7.7256000000000005E-2</c:v>
                </c:pt>
                <c:pt idx="4230">
                  <c:v>7.6186000000000004E-2</c:v>
                </c:pt>
                <c:pt idx="4231">
                  <c:v>7.4644000000000002E-2</c:v>
                </c:pt>
                <c:pt idx="4232">
                  <c:v>7.2661000000000003E-2</c:v>
                </c:pt>
                <c:pt idx="4233">
                  <c:v>7.0432999999999996E-2</c:v>
                </c:pt>
                <c:pt idx="4234">
                  <c:v>6.8324999999999997E-2</c:v>
                </c:pt>
                <c:pt idx="4235">
                  <c:v>6.6578999999999999E-2</c:v>
                </c:pt>
                <c:pt idx="4236">
                  <c:v>6.5068000000000001E-2</c:v>
                </c:pt>
                <c:pt idx="4237">
                  <c:v>6.3367999999999994E-2</c:v>
                </c:pt>
                <c:pt idx="4238">
                  <c:v>6.1048999999999999E-2</c:v>
                </c:pt>
                <c:pt idx="4239">
                  <c:v>5.7959999999999998E-2</c:v>
                </c:pt>
                <c:pt idx="4240">
                  <c:v>5.4288999999999997E-2</c:v>
                </c:pt>
                <c:pt idx="4241">
                  <c:v>5.0421000000000001E-2</c:v>
                </c:pt>
                <c:pt idx="4242">
                  <c:v>4.6759000000000002E-2</c:v>
                </c:pt>
                <c:pt idx="4243">
                  <c:v>4.3621E-2</c:v>
                </c:pt>
                <c:pt idx="4244">
                  <c:v>4.1180000000000001E-2</c:v>
                </c:pt>
                <c:pt idx="4245">
                  <c:v>3.9351999999999998E-2</c:v>
                </c:pt>
                <c:pt idx="4246">
                  <c:v>3.7782000000000003E-2</c:v>
                </c:pt>
                <c:pt idx="4247">
                  <c:v>3.6070999999999999E-2</c:v>
                </c:pt>
                <c:pt idx="4248">
                  <c:v>3.4137000000000001E-2</c:v>
                </c:pt>
                <c:pt idx="4249">
                  <c:v>3.2310999999999999E-2</c:v>
                </c:pt>
                <c:pt idx="4250">
                  <c:v>3.0980000000000001E-2</c:v>
                </c:pt>
                <c:pt idx="4251">
                  <c:v>3.0155999999999999E-2</c:v>
                </c:pt>
                <c:pt idx="4252">
                  <c:v>2.9474E-2</c:v>
                </c:pt>
                <c:pt idx="4253">
                  <c:v>2.8570999999999999E-2</c:v>
                </c:pt>
                <c:pt idx="4254">
                  <c:v>2.7369999999999998E-2</c:v>
                </c:pt>
                <c:pt idx="4255">
                  <c:v>2.6084E-2</c:v>
                </c:pt>
                <c:pt idx="4256">
                  <c:v>2.5055999999999998E-2</c:v>
                </c:pt>
                <c:pt idx="4257">
                  <c:v>2.4504999999999999E-2</c:v>
                </c:pt>
                <c:pt idx="4258">
                  <c:v>2.4324999999999999E-2</c:v>
                </c:pt>
                <c:pt idx="4259">
                  <c:v>2.4163E-2</c:v>
                </c:pt>
                <c:pt idx="4260">
                  <c:v>2.3709000000000001E-2</c:v>
                </c:pt>
                <c:pt idx="4261">
                  <c:v>2.2887999999999999E-2</c:v>
                </c:pt>
                <c:pt idx="4262">
                  <c:v>2.1846000000000001E-2</c:v>
                </c:pt>
                <c:pt idx="4263">
                  <c:v>2.0861999999999999E-2</c:v>
                </c:pt>
                <c:pt idx="4264">
                  <c:v>2.0133000000000002E-2</c:v>
                </c:pt>
                <c:pt idx="4265">
                  <c:v>1.9543999999999999E-2</c:v>
                </c:pt>
                <c:pt idx="4266">
                  <c:v>1.8683000000000002E-2</c:v>
                </c:pt>
                <c:pt idx="4267">
                  <c:v>1.7135000000000001E-2</c:v>
                </c:pt>
                <c:pt idx="4268">
                  <c:v>1.4678999999999999E-2</c:v>
                </c:pt>
                <c:pt idx="4269">
                  <c:v>1.1228E-2</c:v>
                </c:pt>
                <c:pt idx="4270">
                  <c:v>7.2789999999999999E-3</c:v>
                </c:pt>
                <c:pt idx="4271">
                  <c:v>5.0759999999999998E-3</c:v>
                </c:pt>
                <c:pt idx="4272">
                  <c:v>6.293E-3</c:v>
                </c:pt>
                <c:pt idx="4273">
                  <c:v>9.9159999999999995E-3</c:v>
                </c:pt>
                <c:pt idx="4274">
                  <c:v>1.4425E-2</c:v>
                </c:pt>
                <c:pt idx="4275">
                  <c:v>1.8734000000000001E-2</c:v>
                </c:pt>
                <c:pt idx="4276">
                  <c:v>2.2301999999999999E-2</c:v>
                </c:pt>
                <c:pt idx="4277">
                  <c:v>2.5052000000000001E-2</c:v>
                </c:pt>
                <c:pt idx="4278">
                  <c:v>2.7158000000000002E-2</c:v>
                </c:pt>
                <c:pt idx="4279">
                  <c:v>2.8877E-2</c:v>
                </c:pt>
                <c:pt idx="4280">
                  <c:v>3.0431E-2</c:v>
                </c:pt>
                <c:pt idx="4281">
                  <c:v>3.1895E-2</c:v>
                </c:pt>
                <c:pt idx="4282">
                  <c:v>3.3186E-2</c:v>
                </c:pt>
                <c:pt idx="4283">
                  <c:v>3.4112000000000003E-2</c:v>
                </c:pt>
                <c:pt idx="4284">
                  <c:v>3.4438999999999997E-2</c:v>
                </c:pt>
                <c:pt idx="4285">
                  <c:v>3.4007999999999997E-2</c:v>
                </c:pt>
                <c:pt idx="4286">
                  <c:v>3.2819000000000001E-2</c:v>
                </c:pt>
                <c:pt idx="4287">
                  <c:v>3.0897000000000001E-2</c:v>
                </c:pt>
                <c:pt idx="4288">
                  <c:v>2.8153000000000001E-2</c:v>
                </c:pt>
                <c:pt idx="4289">
                  <c:v>2.4489E-2</c:v>
                </c:pt>
                <c:pt idx="4290">
                  <c:v>2.0013E-2</c:v>
                </c:pt>
                <c:pt idx="4291">
                  <c:v>1.5044E-2</c:v>
                </c:pt>
                <c:pt idx="4292">
                  <c:v>9.9970000000000007E-3</c:v>
                </c:pt>
                <c:pt idx="4293">
                  <c:v>5.5360000000000001E-3</c:v>
                </c:pt>
                <c:pt idx="4294">
                  <c:v>2.8939999999999999E-3</c:v>
                </c:pt>
                <c:pt idx="4295">
                  <c:v>3.215E-3</c:v>
                </c:pt>
                <c:pt idx="4296">
                  <c:v>5.4640000000000001E-3</c:v>
                </c:pt>
                <c:pt idx="4297">
                  <c:v>7.5240000000000003E-3</c:v>
                </c:pt>
                <c:pt idx="4298">
                  <c:v>9.1120000000000003E-3</c:v>
                </c:pt>
                <c:pt idx="4299">
                  <c:v>1.0522E-2</c:v>
                </c:pt>
                <c:pt idx="4300">
                  <c:v>1.1768000000000001E-2</c:v>
                </c:pt>
                <c:pt idx="4301">
                  <c:v>1.2617E-2</c:v>
                </c:pt>
                <c:pt idx="4302">
                  <c:v>1.2980999999999999E-2</c:v>
                </c:pt>
                <c:pt idx="4303">
                  <c:v>1.3127E-2</c:v>
                </c:pt>
                <c:pt idx="4304">
                  <c:v>1.3415E-2</c:v>
                </c:pt>
                <c:pt idx="4305">
                  <c:v>1.3941E-2</c:v>
                </c:pt>
                <c:pt idx="4306">
                  <c:v>1.4527999999999999E-2</c:v>
                </c:pt>
                <c:pt idx="4307">
                  <c:v>1.4992999999999999E-2</c:v>
                </c:pt>
                <c:pt idx="4308">
                  <c:v>1.5377999999999999E-2</c:v>
                </c:pt>
                <c:pt idx="4309">
                  <c:v>1.5892E-2</c:v>
                </c:pt>
                <c:pt idx="4310">
                  <c:v>1.6645E-2</c:v>
                </c:pt>
                <c:pt idx="4311">
                  <c:v>1.7521999999999999E-2</c:v>
                </c:pt>
                <c:pt idx="4312">
                  <c:v>1.8394000000000001E-2</c:v>
                </c:pt>
                <c:pt idx="4313">
                  <c:v>1.9325999999999999E-2</c:v>
                </c:pt>
                <c:pt idx="4314">
                  <c:v>2.0469000000000001E-2</c:v>
                </c:pt>
                <c:pt idx="4315">
                  <c:v>2.1795999999999999E-2</c:v>
                </c:pt>
                <c:pt idx="4316">
                  <c:v>2.3075999999999999E-2</c:v>
                </c:pt>
                <c:pt idx="4317">
                  <c:v>2.4152E-2</c:v>
                </c:pt>
                <c:pt idx="4318">
                  <c:v>2.5174999999999999E-2</c:v>
                </c:pt>
                <c:pt idx="4319">
                  <c:v>2.6435E-2</c:v>
                </c:pt>
                <c:pt idx="4320">
                  <c:v>2.7961E-2</c:v>
                </c:pt>
                <c:pt idx="4321">
                  <c:v>2.9465000000000002E-2</c:v>
                </c:pt>
                <c:pt idx="4322">
                  <c:v>3.0622E-2</c:v>
                </c:pt>
                <c:pt idx="4323">
                  <c:v>3.1230000000000001E-2</c:v>
                </c:pt>
                <c:pt idx="4324">
                  <c:v>3.1213000000000001E-2</c:v>
                </c:pt>
                <c:pt idx="4325">
                  <c:v>3.0778E-2</c:v>
                </c:pt>
                <c:pt idx="4326">
                  <c:v>3.0457000000000001E-2</c:v>
                </c:pt>
                <c:pt idx="4327">
                  <c:v>3.0685E-2</c:v>
                </c:pt>
                <c:pt idx="4328">
                  <c:v>3.134E-2</c:v>
                </c:pt>
                <c:pt idx="4329">
                  <c:v>3.1870999999999997E-2</c:v>
                </c:pt>
                <c:pt idx="4330">
                  <c:v>3.1847E-2</c:v>
                </c:pt>
                <c:pt idx="4331">
                  <c:v>3.1198E-2</c:v>
                </c:pt>
                <c:pt idx="4332">
                  <c:v>2.9981000000000001E-2</c:v>
                </c:pt>
                <c:pt idx="4333">
                  <c:v>2.8112999999999999E-2</c:v>
                </c:pt>
                <c:pt idx="4334">
                  <c:v>2.5471000000000001E-2</c:v>
                </c:pt>
                <c:pt idx="4335">
                  <c:v>2.2189E-2</c:v>
                </c:pt>
                <c:pt idx="4336">
                  <c:v>1.8721000000000002E-2</c:v>
                </c:pt>
                <c:pt idx="4337">
                  <c:v>1.5561999999999999E-2</c:v>
                </c:pt>
                <c:pt idx="4338">
                  <c:v>1.2952999999999999E-2</c:v>
                </c:pt>
                <c:pt idx="4339">
                  <c:v>1.0839E-2</c:v>
                </c:pt>
                <c:pt idx="4340">
                  <c:v>9.0340000000000004E-3</c:v>
                </c:pt>
                <c:pt idx="4341">
                  <c:v>7.4289999999999998E-3</c:v>
                </c:pt>
                <c:pt idx="4342">
                  <c:v>6.1060000000000003E-3</c:v>
                </c:pt>
                <c:pt idx="4343">
                  <c:v>5.2509999999999996E-3</c:v>
                </c:pt>
                <c:pt idx="4344">
                  <c:v>4.9779999999999998E-3</c:v>
                </c:pt>
                <c:pt idx="4345">
                  <c:v>5.2389999999999997E-3</c:v>
                </c:pt>
                <c:pt idx="4346">
                  <c:v>5.934E-3</c:v>
                </c:pt>
                <c:pt idx="4347">
                  <c:v>7.0419999999999996E-3</c:v>
                </c:pt>
                <c:pt idx="4348">
                  <c:v>8.6569999999999998E-3</c:v>
                </c:pt>
                <c:pt idx="4349">
                  <c:v>1.0949E-2</c:v>
                </c:pt>
                <c:pt idx="4350">
                  <c:v>1.4035000000000001E-2</c:v>
                </c:pt>
                <c:pt idx="4351">
                  <c:v>1.7765E-2</c:v>
                </c:pt>
                <c:pt idx="4352">
                  <c:v>2.1610000000000001E-2</c:v>
                </c:pt>
                <c:pt idx="4353">
                  <c:v>2.4941000000000001E-2</c:v>
                </c:pt>
                <c:pt idx="4354">
                  <c:v>2.7517E-2</c:v>
                </c:pt>
                <c:pt idx="4355">
                  <c:v>2.9628000000000002E-2</c:v>
                </c:pt>
                <c:pt idx="4356">
                  <c:v>3.1698999999999998E-2</c:v>
                </c:pt>
                <c:pt idx="4357">
                  <c:v>3.3829999999999999E-2</c:v>
                </c:pt>
                <c:pt idx="4358">
                  <c:v>3.5750999999999998E-2</c:v>
                </c:pt>
                <c:pt idx="4359">
                  <c:v>3.7165999999999998E-2</c:v>
                </c:pt>
                <c:pt idx="4360">
                  <c:v>3.8082999999999999E-2</c:v>
                </c:pt>
                <c:pt idx="4361">
                  <c:v>3.8788999999999997E-2</c:v>
                </c:pt>
                <c:pt idx="4362">
                  <c:v>3.9621999999999997E-2</c:v>
                </c:pt>
                <c:pt idx="4363">
                  <c:v>4.0762E-2</c:v>
                </c:pt>
                <c:pt idx="4364">
                  <c:v>4.2159000000000002E-2</c:v>
                </c:pt>
                <c:pt idx="4365">
                  <c:v>4.3604999999999998E-2</c:v>
                </c:pt>
                <c:pt idx="4366">
                  <c:v>4.4949999999999997E-2</c:v>
                </c:pt>
                <c:pt idx="4367">
                  <c:v>4.6171999999999998E-2</c:v>
                </c:pt>
                <c:pt idx="4368">
                  <c:v>4.2557999999999999E-2</c:v>
                </c:pt>
                <c:pt idx="4369">
                  <c:v>3.8945E-2</c:v>
                </c:pt>
                <c:pt idx="4370">
                  <c:v>3.5333000000000003E-2</c:v>
                </c:pt>
                <c:pt idx="4371">
                  <c:v>3.1723000000000001E-2</c:v>
                </c:pt>
                <c:pt idx="4372">
                  <c:v>2.8114E-2</c:v>
                </c:pt>
                <c:pt idx="4373">
                  <c:v>2.4507000000000001E-2</c:v>
                </c:pt>
                <c:pt idx="4374">
                  <c:v>2.0900999999999999E-2</c:v>
                </c:pt>
                <c:pt idx="4375">
                  <c:v>1.7297E-2</c:v>
                </c:pt>
                <c:pt idx="4376">
                  <c:v>1.3694E-2</c:v>
                </c:pt>
                <c:pt idx="4377">
                  <c:v>1.0093E-2</c:v>
                </c:pt>
                <c:pt idx="4378">
                  <c:v>6.4929999999999996E-3</c:v>
                </c:pt>
                <c:pt idx="4379">
                  <c:v>2.8939999999999999E-3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B810-944F-9631-53B08D69BE11}"/>
            </c:ext>
          </c:extLst>
        </c:ser>
        <c:ser>
          <c:idx val="4"/>
          <c:order val="4"/>
          <c:tx>
            <c:strRef>
              <c:f>Liquide!$F$1</c:f>
              <c:strCache>
                <c:ptCount val="1"/>
                <c:pt idx="0">
                  <c:v>Poria-liquide-B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Liquide!$F$2:$F$4381</c:f>
              <c:numCache>
                <c:formatCode>General</c:formatCode>
                <c:ptCount val="4380"/>
                <c:pt idx="0">
                  <c:v>5.9965999999999998E-2</c:v>
                </c:pt>
                <c:pt idx="1">
                  <c:v>5.9077999999999999E-2</c:v>
                </c:pt>
                <c:pt idx="2">
                  <c:v>5.8192000000000001E-2</c:v>
                </c:pt>
                <c:pt idx="3">
                  <c:v>5.7306999999999997E-2</c:v>
                </c:pt>
                <c:pt idx="4">
                  <c:v>5.6424000000000002E-2</c:v>
                </c:pt>
                <c:pt idx="5">
                  <c:v>5.5543000000000002E-2</c:v>
                </c:pt>
                <c:pt idx="6">
                  <c:v>5.4662000000000002E-2</c:v>
                </c:pt>
                <c:pt idx="7">
                  <c:v>5.3783999999999998E-2</c:v>
                </c:pt>
                <c:pt idx="8">
                  <c:v>5.2906000000000002E-2</c:v>
                </c:pt>
                <c:pt idx="9">
                  <c:v>5.2031000000000001E-2</c:v>
                </c:pt>
                <c:pt idx="10">
                  <c:v>5.1157000000000001E-2</c:v>
                </c:pt>
                <c:pt idx="11">
                  <c:v>5.0284000000000002E-2</c:v>
                </c:pt>
                <c:pt idx="12">
                  <c:v>4.9412999999999999E-2</c:v>
                </c:pt>
                <c:pt idx="13">
                  <c:v>4.7323999999999998E-2</c:v>
                </c:pt>
                <c:pt idx="14">
                  <c:v>4.5331000000000003E-2</c:v>
                </c:pt>
                <c:pt idx="15">
                  <c:v>4.3424999999999998E-2</c:v>
                </c:pt>
                <c:pt idx="16">
                  <c:v>4.1804000000000001E-2</c:v>
                </c:pt>
                <c:pt idx="17">
                  <c:v>4.0656999999999999E-2</c:v>
                </c:pt>
                <c:pt idx="18">
                  <c:v>4.0027E-2</c:v>
                </c:pt>
                <c:pt idx="19">
                  <c:v>3.9928999999999999E-2</c:v>
                </c:pt>
                <c:pt idx="20">
                  <c:v>4.0398000000000003E-2</c:v>
                </c:pt>
                <c:pt idx="21">
                  <c:v>4.1392999999999999E-2</c:v>
                </c:pt>
                <c:pt idx="22">
                  <c:v>4.2673999999999997E-2</c:v>
                </c:pt>
                <c:pt idx="23">
                  <c:v>4.3518000000000001E-2</c:v>
                </c:pt>
                <c:pt idx="24">
                  <c:v>4.2937999999999997E-2</c:v>
                </c:pt>
                <c:pt idx="25">
                  <c:v>4.1088E-2</c:v>
                </c:pt>
                <c:pt idx="26">
                  <c:v>3.9112000000000001E-2</c:v>
                </c:pt>
                <c:pt idx="27">
                  <c:v>3.7622000000000003E-2</c:v>
                </c:pt>
                <c:pt idx="28">
                  <c:v>3.6306999999999999E-2</c:v>
                </c:pt>
                <c:pt idx="29">
                  <c:v>3.4583999999999997E-2</c:v>
                </c:pt>
                <c:pt idx="30">
                  <c:v>3.2292000000000001E-2</c:v>
                </c:pt>
                <c:pt idx="31">
                  <c:v>2.9732999999999999E-2</c:v>
                </c:pt>
                <c:pt idx="32">
                  <c:v>2.7126000000000001E-2</c:v>
                </c:pt>
                <c:pt idx="33">
                  <c:v>2.4500999999999998E-2</c:v>
                </c:pt>
                <c:pt idx="34">
                  <c:v>2.1930999999999999E-2</c:v>
                </c:pt>
                <c:pt idx="35">
                  <c:v>1.9640999999999999E-2</c:v>
                </c:pt>
                <c:pt idx="36">
                  <c:v>1.7825000000000001E-2</c:v>
                </c:pt>
                <c:pt idx="37">
                  <c:v>1.6442999999999999E-2</c:v>
                </c:pt>
                <c:pt idx="38">
                  <c:v>1.5358999999999999E-2</c:v>
                </c:pt>
                <c:pt idx="39">
                  <c:v>1.4593999999999999E-2</c:v>
                </c:pt>
                <c:pt idx="40">
                  <c:v>1.4267E-2</c:v>
                </c:pt>
                <c:pt idx="41">
                  <c:v>1.4402E-2</c:v>
                </c:pt>
                <c:pt idx="42">
                  <c:v>1.4947999999999999E-2</c:v>
                </c:pt>
                <c:pt idx="43">
                  <c:v>1.5909E-2</c:v>
                </c:pt>
                <c:pt idx="44">
                  <c:v>1.7224E-2</c:v>
                </c:pt>
                <c:pt idx="45">
                  <c:v>1.856E-2</c:v>
                </c:pt>
                <c:pt idx="46">
                  <c:v>1.9307999999999999E-2</c:v>
                </c:pt>
                <c:pt idx="47">
                  <c:v>1.8890000000000001E-2</c:v>
                </c:pt>
                <c:pt idx="48">
                  <c:v>1.7488E-2</c:v>
                </c:pt>
                <c:pt idx="49">
                  <c:v>1.6237000000000001E-2</c:v>
                </c:pt>
                <c:pt idx="50">
                  <c:v>1.5647999999999999E-2</c:v>
                </c:pt>
                <c:pt idx="51">
                  <c:v>1.5162E-2</c:v>
                </c:pt>
                <c:pt idx="52">
                  <c:v>1.4396000000000001E-2</c:v>
                </c:pt>
                <c:pt idx="53">
                  <c:v>1.3403E-2</c:v>
                </c:pt>
                <c:pt idx="54">
                  <c:v>1.2302E-2</c:v>
                </c:pt>
                <c:pt idx="55">
                  <c:v>1.1356E-2</c:v>
                </c:pt>
                <c:pt idx="56">
                  <c:v>1.0976E-2</c:v>
                </c:pt>
                <c:pt idx="57">
                  <c:v>1.1219E-2</c:v>
                </c:pt>
                <c:pt idx="58">
                  <c:v>1.167E-2</c:v>
                </c:pt>
                <c:pt idx="59">
                  <c:v>1.1721000000000001E-2</c:v>
                </c:pt>
                <c:pt idx="60">
                  <c:v>1.0932000000000001E-2</c:v>
                </c:pt>
                <c:pt idx="61">
                  <c:v>9.3710000000000009E-3</c:v>
                </c:pt>
                <c:pt idx="62">
                  <c:v>7.4879999999999999E-3</c:v>
                </c:pt>
                <c:pt idx="63">
                  <c:v>5.6979999999999999E-3</c:v>
                </c:pt>
                <c:pt idx="64">
                  <c:v>4.1320000000000003E-3</c:v>
                </c:pt>
                <c:pt idx="65">
                  <c:v>2.771E-3</c:v>
                </c:pt>
                <c:pt idx="66">
                  <c:v>1.6540000000000001E-3</c:v>
                </c:pt>
                <c:pt idx="67">
                  <c:v>9.1500000000000001E-4</c:v>
                </c:pt>
                <c:pt idx="68">
                  <c:v>6.6600000000000003E-4</c:v>
                </c:pt>
                <c:pt idx="69">
                  <c:v>7.9900000000000001E-4</c:v>
                </c:pt>
                <c:pt idx="70">
                  <c:v>9.5600000000000004E-4</c:v>
                </c:pt>
                <c:pt idx="71">
                  <c:v>8.5899999999999995E-4</c:v>
                </c:pt>
                <c:pt idx="72">
                  <c:v>5.7300000000000005E-4</c:v>
                </c:pt>
                <c:pt idx="73">
                  <c:v>2.9599999999999998E-4</c:v>
                </c:pt>
                <c:pt idx="74">
                  <c:v>1.3899999999999999E-4</c:v>
                </c:pt>
                <c:pt idx="75">
                  <c:v>2.8800000000000001E-4</c:v>
                </c:pt>
                <c:pt idx="76">
                  <c:v>1.0709999999999999E-3</c:v>
                </c:pt>
                <c:pt idx="77">
                  <c:v>2.542E-3</c:v>
                </c:pt>
                <c:pt idx="78">
                  <c:v>4.4539999999999996E-3</c:v>
                </c:pt>
                <c:pt idx="79">
                  <c:v>6.6109999999999997E-3</c:v>
                </c:pt>
                <c:pt idx="80">
                  <c:v>8.7749999999999998E-3</c:v>
                </c:pt>
                <c:pt idx="81">
                  <c:v>1.042E-2</c:v>
                </c:pt>
                <c:pt idx="82">
                  <c:v>1.0897E-2</c:v>
                </c:pt>
                <c:pt idx="83">
                  <c:v>1.0050999999999999E-2</c:v>
                </c:pt>
                <c:pt idx="84">
                  <c:v>8.5850000000000006E-3</c:v>
                </c:pt>
                <c:pt idx="85">
                  <c:v>7.45E-3</c:v>
                </c:pt>
                <c:pt idx="86">
                  <c:v>7.0489999999999997E-3</c:v>
                </c:pt>
                <c:pt idx="87">
                  <c:v>7.1960000000000001E-3</c:v>
                </c:pt>
                <c:pt idx="88">
                  <c:v>7.43E-3</c:v>
                </c:pt>
                <c:pt idx="89">
                  <c:v>7.1809999999999999E-3</c:v>
                </c:pt>
                <c:pt idx="90">
                  <c:v>6.2789999999999999E-3</c:v>
                </c:pt>
                <c:pt idx="91">
                  <c:v>5.3169999999999997E-3</c:v>
                </c:pt>
                <c:pt idx="92">
                  <c:v>4.7800000000000004E-3</c:v>
                </c:pt>
                <c:pt idx="93">
                  <c:v>4.6059999999999999E-3</c:v>
                </c:pt>
                <c:pt idx="94">
                  <c:v>4.568E-3</c:v>
                </c:pt>
                <c:pt idx="95">
                  <c:v>4.6810000000000003E-3</c:v>
                </c:pt>
                <c:pt idx="96">
                  <c:v>5.1640000000000002E-3</c:v>
                </c:pt>
                <c:pt idx="97">
                  <c:v>6.13E-3</c:v>
                </c:pt>
                <c:pt idx="98">
                  <c:v>7.4900000000000001E-3</c:v>
                </c:pt>
                <c:pt idx="99">
                  <c:v>9.0690000000000007E-3</c:v>
                </c:pt>
                <c:pt idx="100">
                  <c:v>1.0711E-2</c:v>
                </c:pt>
                <c:pt idx="101">
                  <c:v>1.2349000000000001E-2</c:v>
                </c:pt>
                <c:pt idx="102">
                  <c:v>1.3978000000000001E-2</c:v>
                </c:pt>
                <c:pt idx="103">
                  <c:v>1.5455999999999999E-2</c:v>
                </c:pt>
                <c:pt idx="104">
                  <c:v>1.6372000000000001E-2</c:v>
                </c:pt>
                <c:pt idx="105">
                  <c:v>1.6386999999999999E-2</c:v>
                </c:pt>
                <c:pt idx="106">
                  <c:v>1.5762000000000002E-2</c:v>
                </c:pt>
                <c:pt idx="107">
                  <c:v>1.5325999999999999E-2</c:v>
                </c:pt>
                <c:pt idx="108">
                  <c:v>1.5736E-2</c:v>
                </c:pt>
                <c:pt idx="109">
                  <c:v>1.6886000000000002E-2</c:v>
                </c:pt>
                <c:pt idx="110">
                  <c:v>1.813E-2</c:v>
                </c:pt>
                <c:pt idx="111">
                  <c:v>1.8759000000000001E-2</c:v>
                </c:pt>
                <c:pt idx="112">
                  <c:v>1.8168E-2</c:v>
                </c:pt>
                <c:pt idx="113">
                  <c:v>1.6156E-2</c:v>
                </c:pt>
                <c:pt idx="114">
                  <c:v>1.3485E-2</c:v>
                </c:pt>
                <c:pt idx="115">
                  <c:v>1.1207E-2</c:v>
                </c:pt>
                <c:pt idx="116">
                  <c:v>9.3609999999999995E-3</c:v>
                </c:pt>
                <c:pt idx="117">
                  <c:v>7.3940000000000004E-3</c:v>
                </c:pt>
                <c:pt idx="118">
                  <c:v>5.1510000000000002E-3</c:v>
                </c:pt>
                <c:pt idx="119">
                  <c:v>3.0479999999999999E-3</c:v>
                </c:pt>
                <c:pt idx="120">
                  <c:v>1.539E-3</c:v>
                </c:pt>
                <c:pt idx="121">
                  <c:v>8.1700000000000002E-4</c:v>
                </c:pt>
                <c:pt idx="122">
                  <c:v>9.1500000000000001E-4</c:v>
                </c:pt>
                <c:pt idx="123">
                  <c:v>1.366E-3</c:v>
                </c:pt>
                <c:pt idx="124">
                  <c:v>2.3679999999999999E-3</c:v>
                </c:pt>
                <c:pt idx="125">
                  <c:v>3.6340000000000001E-3</c:v>
                </c:pt>
                <c:pt idx="126">
                  <c:v>4.9389999999999998E-3</c:v>
                </c:pt>
                <c:pt idx="127">
                  <c:v>6.2449999999999997E-3</c:v>
                </c:pt>
                <c:pt idx="128">
                  <c:v>7.718E-3</c:v>
                </c:pt>
                <c:pt idx="129">
                  <c:v>9.6399999999999993E-3</c:v>
                </c:pt>
                <c:pt idx="130">
                  <c:v>1.2237E-2</c:v>
                </c:pt>
                <c:pt idx="131">
                  <c:v>1.5424999999999999E-2</c:v>
                </c:pt>
                <c:pt idx="132">
                  <c:v>1.8752000000000001E-2</c:v>
                </c:pt>
                <c:pt idx="133">
                  <c:v>2.1683999999999998E-2</c:v>
                </c:pt>
                <c:pt idx="134">
                  <c:v>2.3895E-2</c:v>
                </c:pt>
                <c:pt idx="135">
                  <c:v>2.5229999999999999E-2</c:v>
                </c:pt>
                <c:pt idx="136">
                  <c:v>2.5576000000000002E-2</c:v>
                </c:pt>
                <c:pt idx="137">
                  <c:v>2.5047E-2</c:v>
                </c:pt>
                <c:pt idx="138">
                  <c:v>2.4058E-2</c:v>
                </c:pt>
                <c:pt idx="139">
                  <c:v>2.2842000000000001E-2</c:v>
                </c:pt>
                <c:pt idx="140">
                  <c:v>2.1284999999999998E-2</c:v>
                </c:pt>
                <c:pt idx="141">
                  <c:v>1.9406E-2</c:v>
                </c:pt>
                <c:pt idx="142">
                  <c:v>1.7652999999999999E-2</c:v>
                </c:pt>
                <c:pt idx="143">
                  <c:v>1.6521000000000001E-2</c:v>
                </c:pt>
                <c:pt idx="144">
                  <c:v>1.6105999999999999E-2</c:v>
                </c:pt>
                <c:pt idx="145">
                  <c:v>1.6178999999999999E-2</c:v>
                </c:pt>
                <c:pt idx="146">
                  <c:v>1.6407000000000001E-2</c:v>
                </c:pt>
                <c:pt idx="147">
                  <c:v>1.6546000000000002E-2</c:v>
                </c:pt>
                <c:pt idx="148">
                  <c:v>1.6511999999999999E-2</c:v>
                </c:pt>
                <c:pt idx="149">
                  <c:v>1.6254000000000001E-2</c:v>
                </c:pt>
                <c:pt idx="150">
                  <c:v>1.5845999999999999E-2</c:v>
                </c:pt>
                <c:pt idx="151">
                  <c:v>1.5592E-2</c:v>
                </c:pt>
                <c:pt idx="152">
                  <c:v>1.5737999999999999E-2</c:v>
                </c:pt>
                <c:pt idx="153">
                  <c:v>1.6240000000000001E-2</c:v>
                </c:pt>
                <c:pt idx="154">
                  <c:v>1.6944000000000001E-2</c:v>
                </c:pt>
                <c:pt idx="155">
                  <c:v>1.7784999999999999E-2</c:v>
                </c:pt>
                <c:pt idx="156">
                  <c:v>1.8731000000000001E-2</c:v>
                </c:pt>
                <c:pt idx="157">
                  <c:v>1.9702000000000001E-2</c:v>
                </c:pt>
                <c:pt idx="158">
                  <c:v>2.0636999999999999E-2</c:v>
                </c:pt>
                <c:pt idx="159">
                  <c:v>2.1524999999999999E-2</c:v>
                </c:pt>
                <c:pt idx="160">
                  <c:v>2.2398999999999999E-2</c:v>
                </c:pt>
                <c:pt idx="161">
                  <c:v>2.3309E-2</c:v>
                </c:pt>
                <c:pt idx="162">
                  <c:v>2.4237999999999999E-2</c:v>
                </c:pt>
                <c:pt idx="163">
                  <c:v>2.5104999999999999E-2</c:v>
                </c:pt>
                <c:pt idx="164">
                  <c:v>2.5968000000000001E-2</c:v>
                </c:pt>
                <c:pt idx="165">
                  <c:v>2.7064999999999999E-2</c:v>
                </c:pt>
                <c:pt idx="166">
                  <c:v>2.8517000000000001E-2</c:v>
                </c:pt>
                <c:pt idx="167">
                  <c:v>3.0138000000000002E-2</c:v>
                </c:pt>
                <c:pt idx="168">
                  <c:v>3.1619000000000001E-2</c:v>
                </c:pt>
                <c:pt idx="169">
                  <c:v>3.2758000000000002E-2</c:v>
                </c:pt>
                <c:pt idx="170">
                  <c:v>3.3536999999999997E-2</c:v>
                </c:pt>
                <c:pt idx="171">
                  <c:v>3.4074E-2</c:v>
                </c:pt>
                <c:pt idx="172">
                  <c:v>3.4528999999999997E-2</c:v>
                </c:pt>
                <c:pt idx="173">
                  <c:v>3.5057999999999999E-2</c:v>
                </c:pt>
                <c:pt idx="174">
                  <c:v>3.5825000000000003E-2</c:v>
                </c:pt>
                <c:pt idx="175">
                  <c:v>3.6806999999999999E-2</c:v>
                </c:pt>
                <c:pt idx="176">
                  <c:v>3.7697000000000001E-2</c:v>
                </c:pt>
                <c:pt idx="177">
                  <c:v>3.8259000000000001E-2</c:v>
                </c:pt>
                <c:pt idx="178">
                  <c:v>3.8549E-2</c:v>
                </c:pt>
                <c:pt idx="179">
                  <c:v>3.8825999999999999E-2</c:v>
                </c:pt>
                <c:pt idx="180">
                  <c:v>3.9316999999999998E-2</c:v>
                </c:pt>
                <c:pt idx="181">
                  <c:v>4.0058999999999997E-2</c:v>
                </c:pt>
                <c:pt idx="182">
                  <c:v>4.0940999999999998E-2</c:v>
                </c:pt>
                <c:pt idx="183">
                  <c:v>4.1859E-2</c:v>
                </c:pt>
                <c:pt idx="184">
                  <c:v>4.2751999999999998E-2</c:v>
                </c:pt>
                <c:pt idx="185">
                  <c:v>4.3524E-2</c:v>
                </c:pt>
                <c:pt idx="186">
                  <c:v>4.4054999999999997E-2</c:v>
                </c:pt>
                <c:pt idx="187">
                  <c:v>4.4317000000000002E-2</c:v>
                </c:pt>
                <c:pt idx="188">
                  <c:v>4.4414000000000002E-2</c:v>
                </c:pt>
                <c:pt idx="189">
                  <c:v>4.4444999999999998E-2</c:v>
                </c:pt>
                <c:pt idx="190">
                  <c:v>4.4424999999999999E-2</c:v>
                </c:pt>
                <c:pt idx="191">
                  <c:v>4.4417999999999999E-2</c:v>
                </c:pt>
                <c:pt idx="192">
                  <c:v>4.4679999999999997E-2</c:v>
                </c:pt>
                <c:pt idx="193">
                  <c:v>4.5509000000000001E-2</c:v>
                </c:pt>
                <c:pt idx="194">
                  <c:v>4.6937E-2</c:v>
                </c:pt>
                <c:pt idx="195">
                  <c:v>4.8681000000000002E-2</c:v>
                </c:pt>
                <c:pt idx="196">
                  <c:v>5.0374000000000002E-2</c:v>
                </c:pt>
                <c:pt idx="197">
                  <c:v>5.1681999999999999E-2</c:v>
                </c:pt>
                <c:pt idx="198">
                  <c:v>5.2363E-2</c:v>
                </c:pt>
                <c:pt idx="199">
                  <c:v>5.2456000000000003E-2</c:v>
                </c:pt>
                <c:pt idx="200">
                  <c:v>5.2386000000000002E-2</c:v>
                </c:pt>
                <c:pt idx="201">
                  <c:v>5.2724E-2</c:v>
                </c:pt>
                <c:pt idx="202">
                  <c:v>5.3851999999999997E-2</c:v>
                </c:pt>
                <c:pt idx="203">
                  <c:v>5.5835000000000003E-2</c:v>
                </c:pt>
                <c:pt idx="204">
                  <c:v>5.8389000000000003E-2</c:v>
                </c:pt>
                <c:pt idx="205">
                  <c:v>6.1009000000000001E-2</c:v>
                </c:pt>
                <c:pt idx="206">
                  <c:v>6.3325000000000006E-2</c:v>
                </c:pt>
                <c:pt idx="207">
                  <c:v>6.5300999999999998E-2</c:v>
                </c:pt>
                <c:pt idx="208">
                  <c:v>6.7050999999999999E-2</c:v>
                </c:pt>
                <c:pt idx="209">
                  <c:v>6.8616999999999997E-2</c:v>
                </c:pt>
                <c:pt idx="210">
                  <c:v>6.9934999999999997E-2</c:v>
                </c:pt>
                <c:pt idx="211">
                  <c:v>7.0976999999999998E-2</c:v>
                </c:pt>
                <c:pt idx="212">
                  <c:v>7.1894E-2</c:v>
                </c:pt>
                <c:pt idx="213">
                  <c:v>7.2973999999999997E-2</c:v>
                </c:pt>
                <c:pt idx="214">
                  <c:v>7.4414999999999995E-2</c:v>
                </c:pt>
                <c:pt idx="215">
                  <c:v>7.6213000000000003E-2</c:v>
                </c:pt>
                <c:pt idx="216">
                  <c:v>7.8273999999999996E-2</c:v>
                </c:pt>
                <c:pt idx="217">
                  <c:v>8.0482999999999999E-2</c:v>
                </c:pt>
                <c:pt idx="218">
                  <c:v>8.2618999999999998E-2</c:v>
                </c:pt>
                <c:pt idx="219">
                  <c:v>8.4345000000000003E-2</c:v>
                </c:pt>
                <c:pt idx="220">
                  <c:v>8.5434999999999997E-2</c:v>
                </c:pt>
                <c:pt idx="221">
                  <c:v>8.6042999999999994E-2</c:v>
                </c:pt>
                <c:pt idx="222">
                  <c:v>8.6679999999999993E-2</c:v>
                </c:pt>
                <c:pt idx="223">
                  <c:v>8.7801000000000004E-2</c:v>
                </c:pt>
                <c:pt idx="224">
                  <c:v>8.9444999999999997E-2</c:v>
                </c:pt>
                <c:pt idx="225">
                  <c:v>9.1339000000000004E-2</c:v>
                </c:pt>
                <c:pt idx="226">
                  <c:v>9.3232999999999996E-2</c:v>
                </c:pt>
                <c:pt idx="227">
                  <c:v>9.4987000000000002E-2</c:v>
                </c:pt>
                <c:pt idx="228">
                  <c:v>9.6513000000000002E-2</c:v>
                </c:pt>
                <c:pt idx="229">
                  <c:v>9.7814999999999999E-2</c:v>
                </c:pt>
                <c:pt idx="230">
                  <c:v>9.9023E-2</c:v>
                </c:pt>
                <c:pt idx="231">
                  <c:v>0.10026</c:v>
                </c:pt>
                <c:pt idx="232">
                  <c:v>0.10151200000000001</c:v>
                </c:pt>
                <c:pt idx="233">
                  <c:v>0.102687</c:v>
                </c:pt>
                <c:pt idx="234">
                  <c:v>0.103726</c:v>
                </c:pt>
                <c:pt idx="235">
                  <c:v>0.104682</c:v>
                </c:pt>
                <c:pt idx="236">
                  <c:v>0.10570300000000001</c:v>
                </c:pt>
                <c:pt idx="237">
                  <c:v>0.10685600000000001</c:v>
                </c:pt>
                <c:pt idx="238">
                  <c:v>0.107999</c:v>
                </c:pt>
                <c:pt idx="239">
                  <c:v>0.10892400000000001</c:v>
                </c:pt>
                <c:pt idx="240">
                  <c:v>0.109634</c:v>
                </c:pt>
                <c:pt idx="241">
                  <c:v>0.110334</c:v>
                </c:pt>
                <c:pt idx="242">
                  <c:v>0.111182</c:v>
                </c:pt>
                <c:pt idx="243">
                  <c:v>0.11217000000000001</c:v>
                </c:pt>
                <c:pt idx="244">
                  <c:v>0.113289</c:v>
                </c:pt>
                <c:pt idx="245">
                  <c:v>0.114674</c:v>
                </c:pt>
                <c:pt idx="246">
                  <c:v>0.116469</c:v>
                </c:pt>
                <c:pt idx="247">
                  <c:v>0.118642</c:v>
                </c:pt>
                <c:pt idx="248">
                  <c:v>0.121058</c:v>
                </c:pt>
                <c:pt idx="249">
                  <c:v>0.123643</c:v>
                </c:pt>
                <c:pt idx="250">
                  <c:v>0.12636500000000001</c:v>
                </c:pt>
                <c:pt idx="251">
                  <c:v>0.12912000000000001</c:v>
                </c:pt>
                <c:pt idx="252">
                  <c:v>0.13175899999999999</c:v>
                </c:pt>
                <c:pt idx="253">
                  <c:v>0.134191</c:v>
                </c:pt>
                <c:pt idx="254">
                  <c:v>0.13639499999999999</c:v>
                </c:pt>
                <c:pt idx="255">
                  <c:v>0.138402</c:v>
                </c:pt>
                <c:pt idx="256">
                  <c:v>0.14024600000000001</c:v>
                </c:pt>
                <c:pt idx="257">
                  <c:v>0.14186699999999999</c:v>
                </c:pt>
                <c:pt idx="258">
                  <c:v>0.143096</c:v>
                </c:pt>
                <c:pt idx="259">
                  <c:v>0.143874</c:v>
                </c:pt>
                <c:pt idx="260">
                  <c:v>0.14440900000000001</c:v>
                </c:pt>
                <c:pt idx="261">
                  <c:v>0.14499799999999999</c:v>
                </c:pt>
                <c:pt idx="262">
                  <c:v>0.14577999999999999</c:v>
                </c:pt>
                <c:pt idx="263">
                  <c:v>0.14674200000000001</c:v>
                </c:pt>
                <c:pt idx="264">
                  <c:v>0.14786299999999999</c:v>
                </c:pt>
                <c:pt idx="265">
                  <c:v>0.149114</c:v>
                </c:pt>
                <c:pt idx="266">
                  <c:v>0.15037700000000001</c:v>
                </c:pt>
                <c:pt idx="267">
                  <c:v>0.151528</c:v>
                </c:pt>
                <c:pt idx="268">
                  <c:v>0.152613</c:v>
                </c:pt>
                <c:pt idx="269">
                  <c:v>0.15384900000000001</c:v>
                </c:pt>
                <c:pt idx="270">
                  <c:v>0.15543000000000001</c:v>
                </c:pt>
                <c:pt idx="271">
                  <c:v>0.15740199999999999</c:v>
                </c:pt>
                <c:pt idx="272">
                  <c:v>0.15966</c:v>
                </c:pt>
                <c:pt idx="273">
                  <c:v>0.16200600000000001</c:v>
                </c:pt>
                <c:pt idx="274">
                  <c:v>0.164217</c:v>
                </c:pt>
                <c:pt idx="275">
                  <c:v>0.166188</c:v>
                </c:pt>
                <c:pt idx="276">
                  <c:v>0.16797899999999999</c:v>
                </c:pt>
                <c:pt idx="277">
                  <c:v>0.169679</c:v>
                </c:pt>
                <c:pt idx="278">
                  <c:v>0.171294</c:v>
                </c:pt>
                <c:pt idx="279">
                  <c:v>0.17280200000000001</c:v>
                </c:pt>
                <c:pt idx="280">
                  <c:v>0.174205</c:v>
                </c:pt>
                <c:pt idx="281">
                  <c:v>0.175484</c:v>
                </c:pt>
                <c:pt idx="282">
                  <c:v>0.176676</c:v>
                </c:pt>
                <c:pt idx="283">
                  <c:v>0.17801900000000001</c:v>
                </c:pt>
                <c:pt idx="284">
                  <c:v>0.17980499999999999</c:v>
                </c:pt>
                <c:pt idx="285">
                  <c:v>0.18203800000000001</c:v>
                </c:pt>
                <c:pt idx="286">
                  <c:v>0.18442500000000001</c:v>
                </c:pt>
                <c:pt idx="287">
                  <c:v>0.18671599999999999</c:v>
                </c:pt>
                <c:pt idx="288">
                  <c:v>0.18890199999999999</c:v>
                </c:pt>
                <c:pt idx="289">
                  <c:v>0.191081</c:v>
                </c:pt>
                <c:pt idx="290">
                  <c:v>0.193272</c:v>
                </c:pt>
                <c:pt idx="291">
                  <c:v>0.19543099999999999</c:v>
                </c:pt>
                <c:pt idx="292">
                  <c:v>0.19753000000000001</c:v>
                </c:pt>
                <c:pt idx="293">
                  <c:v>0.19956199999999999</c:v>
                </c:pt>
                <c:pt idx="294">
                  <c:v>0.20152500000000001</c:v>
                </c:pt>
                <c:pt idx="295">
                  <c:v>0.20343600000000001</c:v>
                </c:pt>
                <c:pt idx="296">
                  <c:v>0.205287</c:v>
                </c:pt>
                <c:pt idx="297">
                  <c:v>0.20699600000000001</c:v>
                </c:pt>
                <c:pt idx="298">
                  <c:v>0.208455</c:v>
                </c:pt>
                <c:pt idx="299">
                  <c:v>0.20963000000000001</c:v>
                </c:pt>
                <c:pt idx="300">
                  <c:v>0.21057600000000001</c:v>
                </c:pt>
                <c:pt idx="301">
                  <c:v>0.211364</c:v>
                </c:pt>
                <c:pt idx="302">
                  <c:v>0.21208399999999999</c:v>
                </c:pt>
                <c:pt idx="303">
                  <c:v>0.21290400000000001</c:v>
                </c:pt>
                <c:pt idx="304">
                  <c:v>0.21398500000000001</c:v>
                </c:pt>
                <c:pt idx="305">
                  <c:v>0.21532000000000001</c:v>
                </c:pt>
                <c:pt idx="306">
                  <c:v>0.21679300000000001</c:v>
                </c:pt>
                <c:pt idx="307">
                  <c:v>0.21839</c:v>
                </c:pt>
                <c:pt idx="308">
                  <c:v>0.22023499999999999</c:v>
                </c:pt>
                <c:pt idx="309">
                  <c:v>0.22242999999999999</c:v>
                </c:pt>
                <c:pt idx="310">
                  <c:v>0.22498099999999999</c:v>
                </c:pt>
                <c:pt idx="311">
                  <c:v>0.227827</c:v>
                </c:pt>
                <c:pt idx="312">
                  <c:v>0.23080000000000001</c:v>
                </c:pt>
                <c:pt idx="313">
                  <c:v>0.233593</c:v>
                </c:pt>
                <c:pt idx="314">
                  <c:v>0.23594499999999999</c:v>
                </c:pt>
                <c:pt idx="315">
                  <c:v>0.23783099999999999</c:v>
                </c:pt>
                <c:pt idx="316">
                  <c:v>0.23943</c:v>
                </c:pt>
                <c:pt idx="317">
                  <c:v>0.24091199999999999</c:v>
                </c:pt>
                <c:pt idx="318">
                  <c:v>0.24230199999999999</c:v>
                </c:pt>
                <c:pt idx="319">
                  <c:v>0.243532</c:v>
                </c:pt>
                <c:pt idx="320">
                  <c:v>0.24460899999999999</c:v>
                </c:pt>
                <c:pt idx="321">
                  <c:v>0.24568699999999999</c:v>
                </c:pt>
                <c:pt idx="322">
                  <c:v>0.24693399999999999</c:v>
                </c:pt>
                <c:pt idx="323">
                  <c:v>0.248365</c:v>
                </c:pt>
                <c:pt idx="324">
                  <c:v>0.249863</c:v>
                </c:pt>
                <c:pt idx="325">
                  <c:v>0.251332</c:v>
                </c:pt>
                <c:pt idx="326">
                  <c:v>0.25278200000000001</c:v>
                </c:pt>
                <c:pt idx="327">
                  <c:v>0.254278</c:v>
                </c:pt>
                <c:pt idx="328">
                  <c:v>0.25587199999999999</c:v>
                </c:pt>
                <c:pt idx="329">
                  <c:v>0.257573</c:v>
                </c:pt>
                <c:pt idx="330">
                  <c:v>0.259378</c:v>
                </c:pt>
                <c:pt idx="331">
                  <c:v>0.26127299999999998</c:v>
                </c:pt>
                <c:pt idx="332">
                  <c:v>0.26319799999999999</c:v>
                </c:pt>
                <c:pt idx="333">
                  <c:v>0.26503500000000002</c:v>
                </c:pt>
                <c:pt idx="334">
                  <c:v>0.26667299999999999</c:v>
                </c:pt>
                <c:pt idx="335">
                  <c:v>0.26807300000000001</c:v>
                </c:pt>
                <c:pt idx="336">
                  <c:v>0.269293</c:v>
                </c:pt>
                <c:pt idx="337">
                  <c:v>0.27046999999999999</c:v>
                </c:pt>
                <c:pt idx="338">
                  <c:v>0.27178000000000002</c:v>
                </c:pt>
                <c:pt idx="339">
                  <c:v>0.27335599999999999</c:v>
                </c:pt>
                <c:pt idx="340">
                  <c:v>0.27520499999999998</c:v>
                </c:pt>
                <c:pt idx="341">
                  <c:v>0.27722200000000002</c:v>
                </c:pt>
                <c:pt idx="342">
                  <c:v>0.27928700000000001</c:v>
                </c:pt>
                <c:pt idx="343">
                  <c:v>0.28138400000000002</c:v>
                </c:pt>
                <c:pt idx="344">
                  <c:v>0.28356599999999998</c:v>
                </c:pt>
                <c:pt idx="345">
                  <c:v>0.28578399999999998</c:v>
                </c:pt>
                <c:pt idx="346">
                  <c:v>0.28780499999999998</c:v>
                </c:pt>
                <c:pt idx="347">
                  <c:v>0.28937800000000002</c:v>
                </c:pt>
                <c:pt idx="348">
                  <c:v>0.290495</c:v>
                </c:pt>
                <c:pt idx="349">
                  <c:v>0.29145500000000002</c:v>
                </c:pt>
                <c:pt idx="350">
                  <c:v>0.29265200000000002</c:v>
                </c:pt>
                <c:pt idx="351">
                  <c:v>0.29426600000000003</c:v>
                </c:pt>
                <c:pt idx="352">
                  <c:v>0.29613600000000001</c:v>
                </c:pt>
                <c:pt idx="353">
                  <c:v>0.29793799999999998</c:v>
                </c:pt>
                <c:pt idx="354">
                  <c:v>0.299485</c:v>
                </c:pt>
                <c:pt idx="355">
                  <c:v>0.300842</c:v>
                </c:pt>
                <c:pt idx="356">
                  <c:v>0.30221999999999999</c:v>
                </c:pt>
                <c:pt idx="357">
                  <c:v>0.30381599999999997</c:v>
                </c:pt>
                <c:pt idx="358">
                  <c:v>0.30568600000000001</c:v>
                </c:pt>
                <c:pt idx="359">
                  <c:v>0.30774099999999999</c:v>
                </c:pt>
                <c:pt idx="360">
                  <c:v>0.30988199999999999</c:v>
                </c:pt>
                <c:pt idx="361">
                  <c:v>0.31209399999999998</c:v>
                </c:pt>
                <c:pt idx="362">
                  <c:v>0.31441599999999997</c:v>
                </c:pt>
                <c:pt idx="363">
                  <c:v>0.31685000000000002</c:v>
                </c:pt>
                <c:pt idx="364">
                  <c:v>0.31934299999999999</c:v>
                </c:pt>
                <c:pt idx="365">
                  <c:v>0.32181300000000002</c:v>
                </c:pt>
                <c:pt idx="366">
                  <c:v>0.32421899999999998</c:v>
                </c:pt>
                <c:pt idx="367">
                  <c:v>0.32656499999999999</c:v>
                </c:pt>
                <c:pt idx="368">
                  <c:v>0.32883499999999999</c:v>
                </c:pt>
                <c:pt idx="369">
                  <c:v>0.33091900000000002</c:v>
                </c:pt>
                <c:pt idx="370">
                  <c:v>0.332675</c:v>
                </c:pt>
                <c:pt idx="371">
                  <c:v>0.33408100000000002</c:v>
                </c:pt>
                <c:pt idx="372">
                  <c:v>0.33535100000000001</c:v>
                </c:pt>
                <c:pt idx="373">
                  <c:v>0.336893</c:v>
                </c:pt>
                <c:pt idx="374">
                  <c:v>0.33900599999999997</c:v>
                </c:pt>
                <c:pt idx="375">
                  <c:v>0.34156300000000001</c:v>
                </c:pt>
                <c:pt idx="376">
                  <c:v>0.34414600000000001</c:v>
                </c:pt>
                <c:pt idx="377">
                  <c:v>0.346526</c:v>
                </c:pt>
                <c:pt idx="378">
                  <c:v>0.34884599999999999</c:v>
                </c:pt>
                <c:pt idx="379">
                  <c:v>0.35131600000000002</c:v>
                </c:pt>
                <c:pt idx="380">
                  <c:v>0.35397200000000001</c:v>
                </c:pt>
                <c:pt idx="381">
                  <c:v>0.35668299999999997</c:v>
                </c:pt>
                <c:pt idx="382">
                  <c:v>0.359176</c:v>
                </c:pt>
                <c:pt idx="383">
                  <c:v>0.36113600000000001</c:v>
                </c:pt>
                <c:pt idx="384">
                  <c:v>0.36249799999999999</c:v>
                </c:pt>
                <c:pt idx="385">
                  <c:v>0.36355100000000001</c:v>
                </c:pt>
                <c:pt idx="386">
                  <c:v>0.36460100000000001</c:v>
                </c:pt>
                <c:pt idx="387">
                  <c:v>0.36568800000000001</c:v>
                </c:pt>
                <c:pt idx="388">
                  <c:v>0.36675200000000002</c:v>
                </c:pt>
                <c:pt idx="389">
                  <c:v>0.36787399999999998</c:v>
                </c:pt>
                <c:pt idx="390">
                  <c:v>0.36918499999999999</c:v>
                </c:pt>
                <c:pt idx="391">
                  <c:v>0.37063800000000002</c:v>
                </c:pt>
                <c:pt idx="392">
                  <c:v>0.37201499999999998</c:v>
                </c:pt>
                <c:pt idx="393">
                  <c:v>0.37312899999999999</c:v>
                </c:pt>
                <c:pt idx="394">
                  <c:v>0.37397900000000001</c:v>
                </c:pt>
                <c:pt idx="395">
                  <c:v>0.37476599999999999</c:v>
                </c:pt>
                <c:pt idx="396">
                  <c:v>0.37579400000000002</c:v>
                </c:pt>
                <c:pt idx="397">
                  <c:v>0.37726100000000001</c:v>
                </c:pt>
                <c:pt idx="398">
                  <c:v>0.379075</c:v>
                </c:pt>
                <c:pt idx="399">
                  <c:v>0.38094499999999998</c:v>
                </c:pt>
                <c:pt idx="400">
                  <c:v>0.38269199999999998</c:v>
                </c:pt>
                <c:pt idx="401">
                  <c:v>0.384382</c:v>
                </c:pt>
                <c:pt idx="402">
                  <c:v>0.38612000000000002</c:v>
                </c:pt>
                <c:pt idx="403">
                  <c:v>0.38789400000000002</c:v>
                </c:pt>
                <c:pt idx="404">
                  <c:v>0.38963100000000001</c:v>
                </c:pt>
                <c:pt idx="405">
                  <c:v>0.39125399999999999</c:v>
                </c:pt>
                <c:pt idx="406">
                  <c:v>0.392623</c:v>
                </c:pt>
                <c:pt idx="407">
                  <c:v>0.39365600000000001</c:v>
                </c:pt>
                <c:pt idx="408">
                  <c:v>0.39452300000000001</c:v>
                </c:pt>
                <c:pt idx="409">
                  <c:v>0.39556999999999998</c:v>
                </c:pt>
                <c:pt idx="410">
                  <c:v>0.39698</c:v>
                </c:pt>
                <c:pt idx="411">
                  <c:v>0.39866600000000002</c:v>
                </c:pt>
                <c:pt idx="412">
                  <c:v>0.40051399999999998</c:v>
                </c:pt>
                <c:pt idx="413">
                  <c:v>0.402536</c:v>
                </c:pt>
                <c:pt idx="414">
                  <c:v>0.40478199999999998</c:v>
                </c:pt>
                <c:pt idx="415">
                  <c:v>0.40721099999999999</c:v>
                </c:pt>
                <c:pt idx="416">
                  <c:v>0.40973500000000002</c:v>
                </c:pt>
                <c:pt idx="417">
                  <c:v>0.41227799999999998</c:v>
                </c:pt>
                <c:pt idx="418">
                  <c:v>0.41475200000000001</c:v>
                </c:pt>
                <c:pt idx="419">
                  <c:v>0.41703400000000002</c:v>
                </c:pt>
                <c:pt idx="420">
                  <c:v>0.41902800000000001</c:v>
                </c:pt>
                <c:pt idx="421">
                  <c:v>0.420736</c:v>
                </c:pt>
                <c:pt idx="422">
                  <c:v>0.42225200000000002</c:v>
                </c:pt>
                <c:pt idx="423">
                  <c:v>0.42375200000000002</c:v>
                </c:pt>
                <c:pt idx="424">
                  <c:v>0.425429</c:v>
                </c:pt>
                <c:pt idx="425">
                  <c:v>0.42733900000000002</c:v>
                </c:pt>
                <c:pt idx="426">
                  <c:v>0.42933300000000002</c:v>
                </c:pt>
                <c:pt idx="427">
                  <c:v>0.43121100000000001</c:v>
                </c:pt>
                <c:pt idx="428">
                  <c:v>0.43293599999999999</c:v>
                </c:pt>
                <c:pt idx="429">
                  <c:v>0.43462600000000001</c:v>
                </c:pt>
                <c:pt idx="430">
                  <c:v>0.43635299999999999</c:v>
                </c:pt>
                <c:pt idx="431">
                  <c:v>0.43804100000000001</c:v>
                </c:pt>
                <c:pt idx="432">
                  <c:v>0.439583</c:v>
                </c:pt>
                <c:pt idx="433">
                  <c:v>0.44093900000000003</c:v>
                </c:pt>
                <c:pt idx="434">
                  <c:v>0.44207299999999999</c:v>
                </c:pt>
                <c:pt idx="435">
                  <c:v>0.442911</c:v>
                </c:pt>
                <c:pt idx="436">
                  <c:v>0.44349300000000003</c:v>
                </c:pt>
                <c:pt idx="437">
                  <c:v>0.444077</c:v>
                </c:pt>
                <c:pt idx="438">
                  <c:v>0.44492500000000001</c:v>
                </c:pt>
                <c:pt idx="439">
                  <c:v>0.446046</c:v>
                </c:pt>
                <c:pt idx="440">
                  <c:v>0.447237</c:v>
                </c:pt>
                <c:pt idx="441">
                  <c:v>0.44834400000000002</c:v>
                </c:pt>
                <c:pt idx="442">
                  <c:v>0.44935799999999998</c:v>
                </c:pt>
                <c:pt idx="443">
                  <c:v>0.45036399999999999</c:v>
                </c:pt>
                <c:pt idx="444">
                  <c:v>0.451459</c:v>
                </c:pt>
                <c:pt idx="445">
                  <c:v>0.452679</c:v>
                </c:pt>
                <c:pt idx="446">
                  <c:v>0.45401399999999997</c:v>
                </c:pt>
                <c:pt idx="447">
                  <c:v>0.45551399999999997</c:v>
                </c:pt>
                <c:pt idx="448">
                  <c:v>0.45729999999999998</c:v>
                </c:pt>
                <c:pt idx="449">
                  <c:v>0.45937499999999998</c:v>
                </c:pt>
                <c:pt idx="450">
                  <c:v>0.46158300000000002</c:v>
                </c:pt>
                <c:pt idx="451">
                  <c:v>0.46381299999999998</c:v>
                </c:pt>
                <c:pt idx="452">
                  <c:v>0.46609899999999999</c:v>
                </c:pt>
                <c:pt idx="453">
                  <c:v>0.46843400000000002</c:v>
                </c:pt>
                <c:pt idx="454">
                  <c:v>0.47064099999999998</c:v>
                </c:pt>
                <c:pt idx="455">
                  <c:v>0.47249799999999997</c:v>
                </c:pt>
                <c:pt idx="456">
                  <c:v>0.47387400000000002</c:v>
                </c:pt>
                <c:pt idx="457">
                  <c:v>0.47471400000000002</c:v>
                </c:pt>
                <c:pt idx="458">
                  <c:v>0.47505199999999997</c:v>
                </c:pt>
                <c:pt idx="459">
                  <c:v>0.47513300000000003</c:v>
                </c:pt>
                <c:pt idx="460">
                  <c:v>0.47537499999999999</c:v>
                </c:pt>
                <c:pt idx="461">
                  <c:v>0.47610000000000002</c:v>
                </c:pt>
                <c:pt idx="462">
                  <c:v>0.47733399999999998</c:v>
                </c:pt>
                <c:pt idx="463">
                  <c:v>0.478933</c:v>
                </c:pt>
                <c:pt idx="464">
                  <c:v>0.48079100000000002</c:v>
                </c:pt>
                <c:pt idx="465">
                  <c:v>0.48280299999999998</c:v>
                </c:pt>
                <c:pt idx="466">
                  <c:v>0.48475800000000002</c:v>
                </c:pt>
                <c:pt idx="467">
                  <c:v>0.48641800000000002</c:v>
                </c:pt>
                <c:pt idx="468">
                  <c:v>0.48767500000000003</c:v>
                </c:pt>
                <c:pt idx="469">
                  <c:v>0.48859799999999998</c:v>
                </c:pt>
                <c:pt idx="470">
                  <c:v>0.489427</c:v>
                </c:pt>
                <c:pt idx="471">
                  <c:v>0.49051299999999998</c:v>
                </c:pt>
                <c:pt idx="472">
                  <c:v>0.492087</c:v>
                </c:pt>
                <c:pt idx="473">
                  <c:v>0.494033</c:v>
                </c:pt>
                <c:pt idx="474">
                  <c:v>0.49600899999999998</c:v>
                </c:pt>
                <c:pt idx="475">
                  <c:v>0.49776199999999998</c:v>
                </c:pt>
                <c:pt idx="476">
                  <c:v>0.49924800000000003</c:v>
                </c:pt>
                <c:pt idx="477">
                  <c:v>0.50052300000000005</c:v>
                </c:pt>
                <c:pt idx="478">
                  <c:v>0.50163800000000003</c:v>
                </c:pt>
                <c:pt idx="479">
                  <c:v>0.50261</c:v>
                </c:pt>
                <c:pt idx="480">
                  <c:v>0.50342100000000001</c:v>
                </c:pt>
                <c:pt idx="481">
                  <c:v>0.50406799999999996</c:v>
                </c:pt>
                <c:pt idx="482">
                  <c:v>0.50464900000000001</c:v>
                </c:pt>
                <c:pt idx="483">
                  <c:v>0.50534500000000004</c:v>
                </c:pt>
                <c:pt idx="484">
                  <c:v>0.506297</c:v>
                </c:pt>
                <c:pt idx="485">
                  <c:v>0.507544</c:v>
                </c:pt>
                <c:pt idx="486">
                  <c:v>0.50907999999999998</c:v>
                </c:pt>
                <c:pt idx="487">
                  <c:v>0.51084600000000002</c:v>
                </c:pt>
                <c:pt idx="488">
                  <c:v>0.51263599999999998</c:v>
                </c:pt>
                <c:pt idx="489">
                  <c:v>0.51411099999999998</c:v>
                </c:pt>
                <c:pt idx="490">
                  <c:v>0.51505900000000004</c:v>
                </c:pt>
                <c:pt idx="491">
                  <c:v>0.51559900000000003</c:v>
                </c:pt>
                <c:pt idx="492">
                  <c:v>0.51607400000000003</c:v>
                </c:pt>
                <c:pt idx="493">
                  <c:v>0.51675499999999996</c:v>
                </c:pt>
                <c:pt idx="494">
                  <c:v>0.51771</c:v>
                </c:pt>
                <c:pt idx="495">
                  <c:v>0.51883199999999996</c:v>
                </c:pt>
                <c:pt idx="496">
                  <c:v>0.51991299999999996</c:v>
                </c:pt>
                <c:pt idx="497">
                  <c:v>0.52076999999999996</c:v>
                </c:pt>
                <c:pt idx="498">
                  <c:v>0.52141400000000004</c:v>
                </c:pt>
                <c:pt idx="499">
                  <c:v>0.52207099999999995</c:v>
                </c:pt>
                <c:pt idx="500">
                  <c:v>0.522922</c:v>
                </c:pt>
                <c:pt idx="501">
                  <c:v>0.523868</c:v>
                </c:pt>
                <c:pt idx="502">
                  <c:v>0.52465899999999999</c:v>
                </c:pt>
                <c:pt idx="503">
                  <c:v>0.52524899999999997</c:v>
                </c:pt>
                <c:pt idx="504">
                  <c:v>0.52583299999999999</c:v>
                </c:pt>
                <c:pt idx="505">
                  <c:v>0.52654100000000004</c:v>
                </c:pt>
                <c:pt idx="506">
                  <c:v>0.52726200000000001</c:v>
                </c:pt>
                <c:pt idx="507">
                  <c:v>0.52785000000000004</c:v>
                </c:pt>
                <c:pt idx="508">
                  <c:v>0.52837100000000004</c:v>
                </c:pt>
                <c:pt idx="509">
                  <c:v>0.52902400000000005</c:v>
                </c:pt>
                <c:pt idx="510">
                  <c:v>0.52985499999999996</c:v>
                </c:pt>
                <c:pt idx="511">
                  <c:v>0.53068400000000004</c:v>
                </c:pt>
                <c:pt idx="512">
                  <c:v>0.53135399999999999</c:v>
                </c:pt>
                <c:pt idx="513">
                  <c:v>0.53197300000000003</c:v>
                </c:pt>
                <c:pt idx="514">
                  <c:v>0.53284100000000001</c:v>
                </c:pt>
                <c:pt idx="515">
                  <c:v>0.53417499999999996</c:v>
                </c:pt>
                <c:pt idx="516">
                  <c:v>0.53593500000000005</c:v>
                </c:pt>
                <c:pt idx="517">
                  <c:v>0.53785099999999997</c:v>
                </c:pt>
                <c:pt idx="518">
                  <c:v>0.53960699999999995</c:v>
                </c:pt>
                <c:pt idx="519">
                  <c:v>0.54106299999999996</c:v>
                </c:pt>
                <c:pt idx="520">
                  <c:v>0.54233200000000004</c:v>
                </c:pt>
                <c:pt idx="521">
                  <c:v>0.54362999999999995</c:v>
                </c:pt>
                <c:pt idx="522">
                  <c:v>0.54508900000000005</c:v>
                </c:pt>
                <c:pt idx="523">
                  <c:v>0.54664800000000002</c:v>
                </c:pt>
                <c:pt idx="524">
                  <c:v>0.54805899999999996</c:v>
                </c:pt>
                <c:pt idx="525">
                  <c:v>0.54908199999999996</c:v>
                </c:pt>
                <c:pt idx="526">
                  <c:v>0.54976400000000003</c:v>
                </c:pt>
                <c:pt idx="527">
                  <c:v>0.55040500000000003</c:v>
                </c:pt>
                <c:pt idx="528">
                  <c:v>0.55114200000000002</c:v>
                </c:pt>
                <c:pt idx="529">
                  <c:v>0.55172600000000005</c:v>
                </c:pt>
                <c:pt idx="530">
                  <c:v>0.551844</c:v>
                </c:pt>
                <c:pt idx="531">
                  <c:v>0.551535</c:v>
                </c:pt>
                <c:pt idx="532">
                  <c:v>0.55113400000000001</c:v>
                </c:pt>
                <c:pt idx="533">
                  <c:v>0.55086500000000005</c:v>
                </c:pt>
                <c:pt idx="534">
                  <c:v>0.55064900000000006</c:v>
                </c:pt>
                <c:pt idx="535">
                  <c:v>0.55031099999999999</c:v>
                </c:pt>
                <c:pt idx="536">
                  <c:v>0.54982299999999995</c:v>
                </c:pt>
                <c:pt idx="537">
                  <c:v>0.54929899999999998</c:v>
                </c:pt>
                <c:pt idx="538">
                  <c:v>0.54888899999999996</c:v>
                </c:pt>
                <c:pt idx="539">
                  <c:v>0.54873000000000005</c:v>
                </c:pt>
                <c:pt idx="540">
                  <c:v>0.54889100000000002</c:v>
                </c:pt>
                <c:pt idx="541">
                  <c:v>0.54926900000000001</c:v>
                </c:pt>
                <c:pt idx="542">
                  <c:v>0.54965299999999995</c:v>
                </c:pt>
                <c:pt idx="543">
                  <c:v>0.54994399999999999</c:v>
                </c:pt>
                <c:pt idx="544">
                  <c:v>0.55023999999999995</c:v>
                </c:pt>
                <c:pt idx="545">
                  <c:v>0.55071000000000003</c:v>
                </c:pt>
                <c:pt idx="546">
                  <c:v>0.55147000000000002</c:v>
                </c:pt>
                <c:pt idx="547">
                  <c:v>0.55255399999999999</c:v>
                </c:pt>
                <c:pt idx="548">
                  <c:v>0.55390700000000004</c:v>
                </c:pt>
                <c:pt idx="549">
                  <c:v>0.5554</c:v>
                </c:pt>
                <c:pt idx="550">
                  <c:v>0.55690300000000004</c:v>
                </c:pt>
                <c:pt idx="551">
                  <c:v>0.55836200000000002</c:v>
                </c:pt>
                <c:pt idx="552">
                  <c:v>0.55979299999999999</c:v>
                </c:pt>
                <c:pt idx="553">
                  <c:v>0.56128400000000001</c:v>
                </c:pt>
                <c:pt idx="554">
                  <c:v>0.56296900000000005</c:v>
                </c:pt>
                <c:pt idx="555">
                  <c:v>0.56490099999999999</c:v>
                </c:pt>
                <c:pt idx="556">
                  <c:v>0.56693300000000002</c:v>
                </c:pt>
                <c:pt idx="557">
                  <c:v>0.56876400000000005</c:v>
                </c:pt>
                <c:pt idx="558">
                  <c:v>0.57013599999999998</c:v>
                </c:pt>
                <c:pt idx="559">
                  <c:v>0.570963</c:v>
                </c:pt>
                <c:pt idx="560">
                  <c:v>0.57133900000000004</c:v>
                </c:pt>
                <c:pt idx="561">
                  <c:v>0.57147700000000001</c:v>
                </c:pt>
                <c:pt idx="562">
                  <c:v>0.57162999999999997</c:v>
                </c:pt>
                <c:pt idx="563">
                  <c:v>0.57193499999999997</c:v>
                </c:pt>
                <c:pt idx="564">
                  <c:v>0.57227899999999998</c:v>
                </c:pt>
                <c:pt idx="565">
                  <c:v>0.57240800000000003</c:v>
                </c:pt>
                <c:pt idx="566">
                  <c:v>0.57223999999999997</c:v>
                </c:pt>
                <c:pt idx="567">
                  <c:v>0.57198800000000005</c:v>
                </c:pt>
                <c:pt idx="568">
                  <c:v>0.57192200000000004</c:v>
                </c:pt>
                <c:pt idx="569">
                  <c:v>0.57208499999999995</c:v>
                </c:pt>
                <c:pt idx="570">
                  <c:v>0.57235000000000003</c:v>
                </c:pt>
                <c:pt idx="571">
                  <c:v>0.57258399999999998</c:v>
                </c:pt>
                <c:pt idx="572">
                  <c:v>0.572658</c:v>
                </c:pt>
                <c:pt idx="573">
                  <c:v>0.57243100000000002</c:v>
                </c:pt>
                <c:pt idx="574">
                  <c:v>0.57191000000000003</c:v>
                </c:pt>
                <c:pt idx="575">
                  <c:v>0.571349</c:v>
                </c:pt>
                <c:pt idx="576">
                  <c:v>0.57107300000000005</c:v>
                </c:pt>
                <c:pt idx="577">
                  <c:v>0.57120099999999996</c:v>
                </c:pt>
                <c:pt idx="578">
                  <c:v>0.57159300000000002</c:v>
                </c:pt>
                <c:pt idx="579">
                  <c:v>0.57201100000000005</c:v>
                </c:pt>
                <c:pt idx="580">
                  <c:v>0.572299</c:v>
                </c:pt>
                <c:pt idx="581">
                  <c:v>0.57243299999999997</c:v>
                </c:pt>
                <c:pt idx="582">
                  <c:v>0.57250000000000001</c:v>
                </c:pt>
                <c:pt idx="583">
                  <c:v>0.57262199999999996</c:v>
                </c:pt>
                <c:pt idx="584">
                  <c:v>0.57285799999999998</c:v>
                </c:pt>
                <c:pt idx="585">
                  <c:v>0.57316999999999996</c:v>
                </c:pt>
                <c:pt idx="586">
                  <c:v>0.57348399999999999</c:v>
                </c:pt>
                <c:pt idx="587">
                  <c:v>0.57379999999999998</c:v>
                </c:pt>
                <c:pt idx="588">
                  <c:v>0.57423000000000002</c:v>
                </c:pt>
                <c:pt idx="589">
                  <c:v>0.574905</c:v>
                </c:pt>
                <c:pt idx="590">
                  <c:v>0.57585299999999995</c:v>
                </c:pt>
                <c:pt idx="591">
                  <c:v>0.57693700000000003</c:v>
                </c:pt>
                <c:pt idx="592">
                  <c:v>0.57794900000000005</c:v>
                </c:pt>
                <c:pt idx="593">
                  <c:v>0.57879100000000006</c:v>
                </c:pt>
                <c:pt idx="594">
                  <c:v>0.57952499999999996</c:v>
                </c:pt>
                <c:pt idx="595">
                  <c:v>0.58023499999999995</c:v>
                </c:pt>
                <c:pt idx="596">
                  <c:v>0.58087699999999998</c:v>
                </c:pt>
                <c:pt idx="597">
                  <c:v>0.58133299999999999</c:v>
                </c:pt>
                <c:pt idx="598">
                  <c:v>0.58155999999999997</c:v>
                </c:pt>
                <c:pt idx="599">
                  <c:v>0.58162100000000005</c:v>
                </c:pt>
                <c:pt idx="600">
                  <c:v>0.58158100000000001</c:v>
                </c:pt>
                <c:pt idx="601">
                  <c:v>0.58145800000000003</c:v>
                </c:pt>
                <c:pt idx="602">
                  <c:v>0.58123899999999995</c:v>
                </c:pt>
                <c:pt idx="603">
                  <c:v>0.58091300000000001</c:v>
                </c:pt>
                <c:pt idx="604">
                  <c:v>0.58049300000000004</c:v>
                </c:pt>
                <c:pt idx="605">
                  <c:v>0.58004800000000001</c:v>
                </c:pt>
                <c:pt idx="606">
                  <c:v>0.57965800000000001</c:v>
                </c:pt>
                <c:pt idx="607">
                  <c:v>0.57933699999999999</c:v>
                </c:pt>
                <c:pt idx="608">
                  <c:v>0.57903499999999997</c:v>
                </c:pt>
                <c:pt idx="609">
                  <c:v>0.57869199999999998</c:v>
                </c:pt>
                <c:pt idx="610">
                  <c:v>0.57823999999999998</c:v>
                </c:pt>
                <c:pt idx="611">
                  <c:v>0.57760800000000001</c:v>
                </c:pt>
                <c:pt idx="612">
                  <c:v>0.57678300000000005</c:v>
                </c:pt>
                <c:pt idx="613">
                  <c:v>0.57581300000000002</c:v>
                </c:pt>
                <c:pt idx="614">
                  <c:v>0.57475900000000002</c:v>
                </c:pt>
                <c:pt idx="615">
                  <c:v>0.573685</c:v>
                </c:pt>
                <c:pt idx="616">
                  <c:v>0.57268399999999997</c:v>
                </c:pt>
                <c:pt idx="617">
                  <c:v>0.57182200000000005</c:v>
                </c:pt>
                <c:pt idx="618">
                  <c:v>0.57108599999999998</c:v>
                </c:pt>
                <c:pt idx="619">
                  <c:v>0.570407</c:v>
                </c:pt>
                <c:pt idx="620">
                  <c:v>0.56972900000000004</c:v>
                </c:pt>
                <c:pt idx="621">
                  <c:v>0.56904600000000005</c:v>
                </c:pt>
                <c:pt idx="622">
                  <c:v>0.56837599999999999</c:v>
                </c:pt>
                <c:pt idx="623">
                  <c:v>0.56771199999999999</c:v>
                </c:pt>
                <c:pt idx="624">
                  <c:v>0.566998</c:v>
                </c:pt>
                <c:pt idx="625">
                  <c:v>0.56618500000000005</c:v>
                </c:pt>
                <c:pt idx="626">
                  <c:v>0.56527899999999998</c:v>
                </c:pt>
                <c:pt idx="627">
                  <c:v>0.56432499999999997</c:v>
                </c:pt>
                <c:pt idx="628">
                  <c:v>0.563392</c:v>
                </c:pt>
                <c:pt idx="629">
                  <c:v>0.562558</c:v>
                </c:pt>
                <c:pt idx="630">
                  <c:v>0.56182600000000005</c:v>
                </c:pt>
                <c:pt idx="631">
                  <c:v>0.56104699999999996</c:v>
                </c:pt>
                <c:pt idx="632">
                  <c:v>0.55998599999999998</c:v>
                </c:pt>
                <c:pt idx="633">
                  <c:v>0.55850200000000005</c:v>
                </c:pt>
                <c:pt idx="634">
                  <c:v>0.55665399999999998</c:v>
                </c:pt>
                <c:pt idx="635">
                  <c:v>0.55467699999999998</c:v>
                </c:pt>
                <c:pt idx="636">
                  <c:v>0.55285799999999996</c:v>
                </c:pt>
                <c:pt idx="637">
                  <c:v>0.55133799999999999</c:v>
                </c:pt>
                <c:pt idx="638">
                  <c:v>0.55003800000000003</c:v>
                </c:pt>
                <c:pt idx="639">
                  <c:v>0.54880399999999996</c:v>
                </c:pt>
                <c:pt idx="640">
                  <c:v>0.54759599999999997</c:v>
                </c:pt>
                <c:pt idx="641">
                  <c:v>0.54646499999999998</c:v>
                </c:pt>
                <c:pt idx="642">
                  <c:v>0.54541499999999998</c:v>
                </c:pt>
                <c:pt idx="643">
                  <c:v>0.54440500000000003</c:v>
                </c:pt>
                <c:pt idx="644">
                  <c:v>0.54343399999999997</c:v>
                </c:pt>
                <c:pt idx="645">
                  <c:v>0.54252699999999998</c:v>
                </c:pt>
                <c:pt idx="646">
                  <c:v>0.541628</c:v>
                </c:pt>
                <c:pt idx="647">
                  <c:v>0.54056300000000002</c:v>
                </c:pt>
                <c:pt idx="648">
                  <c:v>0.53917700000000002</c:v>
                </c:pt>
                <c:pt idx="649">
                  <c:v>0.53750200000000004</c:v>
                </c:pt>
                <c:pt idx="650">
                  <c:v>0.53575799999999996</c:v>
                </c:pt>
                <c:pt idx="651">
                  <c:v>0.53414700000000004</c:v>
                </c:pt>
                <c:pt idx="652">
                  <c:v>0.53269699999999998</c:v>
                </c:pt>
                <c:pt idx="653">
                  <c:v>0.53127400000000002</c:v>
                </c:pt>
                <c:pt idx="654">
                  <c:v>0.52968700000000002</c:v>
                </c:pt>
                <c:pt idx="655">
                  <c:v>0.52780499999999997</c:v>
                </c:pt>
                <c:pt idx="656">
                  <c:v>0.52570499999999998</c:v>
                </c:pt>
                <c:pt idx="657">
                  <c:v>0.52372099999999999</c:v>
                </c:pt>
                <c:pt idx="658">
                  <c:v>0.52223900000000001</c:v>
                </c:pt>
                <c:pt idx="659">
                  <c:v>0.52139100000000005</c:v>
                </c:pt>
                <c:pt idx="660">
                  <c:v>0.52098800000000001</c:v>
                </c:pt>
                <c:pt idx="661">
                  <c:v>0.52073199999999997</c:v>
                </c:pt>
                <c:pt idx="662">
                  <c:v>0.52042100000000002</c:v>
                </c:pt>
                <c:pt idx="663">
                  <c:v>0.51996200000000004</c:v>
                </c:pt>
                <c:pt idx="664">
                  <c:v>0.519293</c:v>
                </c:pt>
                <c:pt idx="665">
                  <c:v>0.51839100000000005</c:v>
                </c:pt>
                <c:pt idx="666">
                  <c:v>0.51731899999999997</c:v>
                </c:pt>
                <c:pt idx="667">
                  <c:v>0.51623300000000005</c:v>
                </c:pt>
                <c:pt idx="668">
                  <c:v>0.51529499999999995</c:v>
                </c:pt>
                <c:pt idx="669">
                  <c:v>0.51453300000000002</c:v>
                </c:pt>
                <c:pt idx="670">
                  <c:v>0.51377399999999995</c:v>
                </c:pt>
                <c:pt idx="671">
                  <c:v>0.51276999999999995</c:v>
                </c:pt>
                <c:pt idx="672">
                  <c:v>0.51142399999999999</c:v>
                </c:pt>
                <c:pt idx="673">
                  <c:v>0.50985000000000003</c:v>
                </c:pt>
                <c:pt idx="674">
                  <c:v>0.50819800000000004</c:v>
                </c:pt>
                <c:pt idx="675">
                  <c:v>0.50646500000000005</c:v>
                </c:pt>
                <c:pt idx="676">
                  <c:v>0.50450700000000004</c:v>
                </c:pt>
                <c:pt idx="677">
                  <c:v>0.50220500000000001</c:v>
                </c:pt>
                <c:pt idx="678">
                  <c:v>0.49959799999999999</c:v>
                </c:pt>
                <c:pt idx="679">
                  <c:v>0.49682599999999999</c:v>
                </c:pt>
                <c:pt idx="680">
                  <c:v>0.49405399999999999</c:v>
                </c:pt>
                <c:pt idx="681">
                  <c:v>0.49149199999999998</c:v>
                </c:pt>
                <c:pt idx="682">
                  <c:v>0.48935699999999999</c:v>
                </c:pt>
                <c:pt idx="683">
                  <c:v>0.48768499999999998</c:v>
                </c:pt>
                <c:pt idx="684">
                  <c:v>0.48629099999999997</c:v>
                </c:pt>
                <c:pt idx="685">
                  <c:v>0.485012</c:v>
                </c:pt>
                <c:pt idx="686">
                  <c:v>0.483844</c:v>
                </c:pt>
                <c:pt idx="687">
                  <c:v>0.48282399999999998</c:v>
                </c:pt>
                <c:pt idx="688">
                  <c:v>0.48192299999999999</c:v>
                </c:pt>
                <c:pt idx="689">
                  <c:v>0.48109000000000002</c:v>
                </c:pt>
                <c:pt idx="690">
                  <c:v>0.48025699999999999</c:v>
                </c:pt>
                <c:pt idx="691">
                  <c:v>0.47933599999999998</c:v>
                </c:pt>
                <c:pt idx="692">
                  <c:v>0.47833799999999999</c:v>
                </c:pt>
                <c:pt idx="693">
                  <c:v>0.47741099999999997</c:v>
                </c:pt>
                <c:pt idx="694">
                  <c:v>0.47664000000000001</c:v>
                </c:pt>
                <c:pt idx="695">
                  <c:v>0.47587400000000002</c:v>
                </c:pt>
                <c:pt idx="696">
                  <c:v>0.47485699999999997</c:v>
                </c:pt>
                <c:pt idx="697">
                  <c:v>0.473445</c:v>
                </c:pt>
                <c:pt idx="698">
                  <c:v>0.47162300000000001</c:v>
                </c:pt>
                <c:pt idx="699">
                  <c:v>0.46944900000000001</c:v>
                </c:pt>
                <c:pt idx="700">
                  <c:v>0.46706900000000001</c:v>
                </c:pt>
                <c:pt idx="701">
                  <c:v>0.46467799999999998</c:v>
                </c:pt>
                <c:pt idx="702">
                  <c:v>0.46240900000000001</c:v>
                </c:pt>
                <c:pt idx="703">
                  <c:v>0.46030900000000002</c:v>
                </c:pt>
                <c:pt idx="704">
                  <c:v>0.45844099999999999</c:v>
                </c:pt>
                <c:pt idx="705">
                  <c:v>0.45687899999999998</c:v>
                </c:pt>
                <c:pt idx="706">
                  <c:v>0.455563</c:v>
                </c:pt>
                <c:pt idx="707">
                  <c:v>0.45432299999999998</c:v>
                </c:pt>
                <c:pt idx="708">
                  <c:v>0.45307799999999998</c:v>
                </c:pt>
                <c:pt idx="709">
                  <c:v>0.45191599999999998</c:v>
                </c:pt>
                <c:pt idx="710">
                  <c:v>0.45090599999999997</c:v>
                </c:pt>
                <c:pt idx="711">
                  <c:v>0.449938</c:v>
                </c:pt>
                <c:pt idx="712">
                  <c:v>0.44877299999999998</c:v>
                </c:pt>
                <c:pt idx="713">
                  <c:v>0.44719500000000001</c:v>
                </c:pt>
                <c:pt idx="714">
                  <c:v>0.445133</c:v>
                </c:pt>
                <c:pt idx="715">
                  <c:v>0.44272899999999998</c:v>
                </c:pt>
                <c:pt idx="716">
                  <c:v>0.44028600000000001</c:v>
                </c:pt>
                <c:pt idx="717">
                  <c:v>0.43799100000000002</c:v>
                </c:pt>
                <c:pt idx="718">
                  <c:v>0.43569200000000002</c:v>
                </c:pt>
                <c:pt idx="719">
                  <c:v>0.433089</c:v>
                </c:pt>
                <c:pt idx="720">
                  <c:v>0.430116</c:v>
                </c:pt>
                <c:pt idx="721">
                  <c:v>0.42701899999999998</c:v>
                </c:pt>
                <c:pt idx="722">
                  <c:v>0.424097</c:v>
                </c:pt>
                <c:pt idx="723">
                  <c:v>0.42151</c:v>
                </c:pt>
                <c:pt idx="724">
                  <c:v>0.41926999999999998</c:v>
                </c:pt>
                <c:pt idx="725">
                  <c:v>0.41729500000000003</c:v>
                </c:pt>
                <c:pt idx="726">
                  <c:v>0.41549900000000001</c:v>
                </c:pt>
                <c:pt idx="727">
                  <c:v>0.413883</c:v>
                </c:pt>
                <c:pt idx="728">
                  <c:v>0.41247800000000001</c:v>
                </c:pt>
                <c:pt idx="729">
                  <c:v>0.41121799999999997</c:v>
                </c:pt>
                <c:pt idx="730">
                  <c:v>0.40995300000000001</c:v>
                </c:pt>
                <c:pt idx="731">
                  <c:v>0.40857399999999999</c:v>
                </c:pt>
                <c:pt idx="732">
                  <c:v>0.40709600000000001</c:v>
                </c:pt>
                <c:pt idx="733">
                  <c:v>0.40560800000000002</c:v>
                </c:pt>
                <c:pt idx="734">
                  <c:v>0.40416299999999999</c:v>
                </c:pt>
                <c:pt idx="735">
                  <c:v>0.40268500000000002</c:v>
                </c:pt>
                <c:pt idx="736">
                  <c:v>0.401003</c:v>
                </c:pt>
                <c:pt idx="737">
                  <c:v>0.39898</c:v>
                </c:pt>
                <c:pt idx="738">
                  <c:v>0.396615</c:v>
                </c:pt>
                <c:pt idx="739">
                  <c:v>0.39401700000000001</c:v>
                </c:pt>
                <c:pt idx="740">
                  <c:v>0.39132099999999997</c:v>
                </c:pt>
                <c:pt idx="741">
                  <c:v>0.38863399999999998</c:v>
                </c:pt>
                <c:pt idx="742">
                  <c:v>0.386013</c:v>
                </c:pt>
                <c:pt idx="743">
                  <c:v>0.38345499999999999</c:v>
                </c:pt>
                <c:pt idx="744">
                  <c:v>0.38089899999999999</c:v>
                </c:pt>
                <c:pt idx="745">
                  <c:v>0.37829099999999999</c:v>
                </c:pt>
                <c:pt idx="746">
                  <c:v>0.375666</c:v>
                </c:pt>
                <c:pt idx="747">
                  <c:v>0.37311899999999998</c:v>
                </c:pt>
                <c:pt idx="748">
                  <c:v>0.37069999999999997</c:v>
                </c:pt>
                <c:pt idx="749">
                  <c:v>0.36840899999999999</c:v>
                </c:pt>
                <c:pt idx="750">
                  <c:v>0.36626799999999998</c:v>
                </c:pt>
                <c:pt idx="751">
                  <c:v>0.364311</c:v>
                </c:pt>
                <c:pt idx="752">
                  <c:v>0.362487</c:v>
                </c:pt>
                <c:pt idx="753">
                  <c:v>0.36061599999999999</c:v>
                </c:pt>
                <c:pt idx="754">
                  <c:v>0.35848999999999998</c:v>
                </c:pt>
                <c:pt idx="755">
                  <c:v>0.35605599999999998</c:v>
                </c:pt>
                <c:pt idx="756">
                  <c:v>0.35350900000000002</c:v>
                </c:pt>
                <c:pt idx="757">
                  <c:v>0.35111900000000001</c:v>
                </c:pt>
                <c:pt idx="758">
                  <c:v>0.34895999999999999</c:v>
                </c:pt>
                <c:pt idx="759">
                  <c:v>0.34692600000000001</c:v>
                </c:pt>
                <c:pt idx="760">
                  <c:v>0.34495500000000001</c:v>
                </c:pt>
                <c:pt idx="761">
                  <c:v>0.34309099999999998</c:v>
                </c:pt>
                <c:pt idx="762">
                  <c:v>0.34134399999999998</c:v>
                </c:pt>
                <c:pt idx="763">
                  <c:v>0.33967999999999998</c:v>
                </c:pt>
                <c:pt idx="764">
                  <c:v>0.33812799999999998</c:v>
                </c:pt>
                <c:pt idx="765">
                  <c:v>0.33671400000000001</c:v>
                </c:pt>
                <c:pt idx="766">
                  <c:v>0.33528000000000002</c:v>
                </c:pt>
                <c:pt idx="767">
                  <c:v>0.333567</c:v>
                </c:pt>
                <c:pt idx="768">
                  <c:v>0.33154400000000001</c:v>
                </c:pt>
                <c:pt idx="769">
                  <c:v>0.32948899999999998</c:v>
                </c:pt>
                <c:pt idx="770">
                  <c:v>0.32767000000000002</c:v>
                </c:pt>
                <c:pt idx="771">
                  <c:v>0.32602999999999999</c:v>
                </c:pt>
                <c:pt idx="772">
                  <c:v>0.32425999999999999</c:v>
                </c:pt>
                <c:pt idx="773">
                  <c:v>0.32211400000000001</c:v>
                </c:pt>
                <c:pt idx="774">
                  <c:v>0.31957999999999998</c:v>
                </c:pt>
                <c:pt idx="775">
                  <c:v>0.31682300000000002</c:v>
                </c:pt>
                <c:pt idx="776">
                  <c:v>0.31402799999999997</c:v>
                </c:pt>
                <c:pt idx="777">
                  <c:v>0.31130099999999999</c:v>
                </c:pt>
                <c:pt idx="778">
                  <c:v>0.30869799999999997</c:v>
                </c:pt>
                <c:pt idx="779">
                  <c:v>0.30629099999999998</c:v>
                </c:pt>
                <c:pt idx="780">
                  <c:v>0.30412499999999998</c:v>
                </c:pt>
                <c:pt idx="781">
                  <c:v>0.30213600000000002</c:v>
                </c:pt>
                <c:pt idx="782">
                  <c:v>0.30021599999999998</c:v>
                </c:pt>
                <c:pt idx="783">
                  <c:v>0.29836099999999999</c:v>
                </c:pt>
                <c:pt idx="784">
                  <c:v>0.29666399999999998</c:v>
                </c:pt>
                <c:pt idx="785">
                  <c:v>0.29514200000000002</c:v>
                </c:pt>
                <c:pt idx="786">
                  <c:v>0.29365000000000002</c:v>
                </c:pt>
                <c:pt idx="787">
                  <c:v>0.29203299999999999</c:v>
                </c:pt>
                <c:pt idx="788">
                  <c:v>0.290265</c:v>
                </c:pt>
                <c:pt idx="789">
                  <c:v>0.28838399999999997</c:v>
                </c:pt>
                <c:pt idx="790">
                  <c:v>0.28640599999999999</c:v>
                </c:pt>
                <c:pt idx="791">
                  <c:v>0.28436600000000001</c:v>
                </c:pt>
                <c:pt idx="792">
                  <c:v>0.28235700000000002</c:v>
                </c:pt>
                <c:pt idx="793">
                  <c:v>0.28042600000000001</c:v>
                </c:pt>
                <c:pt idx="794">
                  <c:v>0.27847899999999998</c:v>
                </c:pt>
                <c:pt idx="795">
                  <c:v>0.27633799999999997</c:v>
                </c:pt>
                <c:pt idx="796">
                  <c:v>0.27388499999999999</c:v>
                </c:pt>
                <c:pt idx="797">
                  <c:v>0.27116099999999999</c:v>
                </c:pt>
                <c:pt idx="798">
                  <c:v>0.268374</c:v>
                </c:pt>
                <c:pt idx="799">
                  <c:v>0.26575100000000001</c:v>
                </c:pt>
                <c:pt idx="800">
                  <c:v>0.26339800000000002</c:v>
                </c:pt>
                <c:pt idx="801">
                  <c:v>0.261322</c:v>
                </c:pt>
                <c:pt idx="802">
                  <c:v>0.259548</c:v>
                </c:pt>
                <c:pt idx="803">
                  <c:v>0.25809399999999999</c:v>
                </c:pt>
                <c:pt idx="804">
                  <c:v>0.25686799999999999</c:v>
                </c:pt>
                <c:pt idx="805">
                  <c:v>0.25570399999999999</c:v>
                </c:pt>
                <c:pt idx="806">
                  <c:v>0.25452200000000003</c:v>
                </c:pt>
                <c:pt idx="807">
                  <c:v>0.25334499999999999</c:v>
                </c:pt>
                <c:pt idx="808">
                  <c:v>0.25214399999999998</c:v>
                </c:pt>
                <c:pt idx="809">
                  <c:v>0.25076599999999999</c:v>
                </c:pt>
                <c:pt idx="810">
                  <c:v>0.24907099999999999</c:v>
                </c:pt>
                <c:pt idx="811">
                  <c:v>0.24707200000000001</c:v>
                </c:pt>
                <c:pt idx="812">
                  <c:v>0.24489</c:v>
                </c:pt>
                <c:pt idx="813">
                  <c:v>0.24262700000000001</c:v>
                </c:pt>
                <c:pt idx="814">
                  <c:v>0.240344</c:v>
                </c:pt>
                <c:pt idx="815">
                  <c:v>0.23810300000000001</c:v>
                </c:pt>
                <c:pt idx="816">
                  <c:v>0.23596300000000001</c:v>
                </c:pt>
                <c:pt idx="817">
                  <c:v>0.23392499999999999</c:v>
                </c:pt>
                <c:pt idx="818">
                  <c:v>0.23188400000000001</c:v>
                </c:pt>
                <c:pt idx="819">
                  <c:v>0.22968</c:v>
                </c:pt>
                <c:pt idx="820">
                  <c:v>0.227219</c:v>
                </c:pt>
                <c:pt idx="821">
                  <c:v>0.22453699999999999</c:v>
                </c:pt>
                <c:pt idx="822">
                  <c:v>0.221743</c:v>
                </c:pt>
                <c:pt idx="823">
                  <c:v>0.21896599999999999</c:v>
                </c:pt>
                <c:pt idx="824">
                  <c:v>0.21637799999999999</c:v>
                </c:pt>
                <c:pt idx="825">
                  <c:v>0.21415500000000001</c:v>
                </c:pt>
                <c:pt idx="826">
                  <c:v>0.21234500000000001</c:v>
                </c:pt>
                <c:pt idx="827">
                  <c:v>0.21082500000000001</c:v>
                </c:pt>
                <c:pt idx="828">
                  <c:v>0.20943500000000001</c:v>
                </c:pt>
                <c:pt idx="829">
                  <c:v>0.208116</c:v>
                </c:pt>
                <c:pt idx="830">
                  <c:v>0.20689199999999999</c:v>
                </c:pt>
                <c:pt idx="831">
                  <c:v>0.20574500000000001</c:v>
                </c:pt>
                <c:pt idx="832">
                  <c:v>0.204542</c:v>
                </c:pt>
                <c:pt idx="833">
                  <c:v>0.203101</c:v>
                </c:pt>
                <c:pt idx="834">
                  <c:v>0.201321</c:v>
                </c:pt>
                <c:pt idx="835">
                  <c:v>0.19924</c:v>
                </c:pt>
                <c:pt idx="836">
                  <c:v>0.19703799999999999</c:v>
                </c:pt>
                <c:pt idx="837">
                  <c:v>0.194968</c:v>
                </c:pt>
                <c:pt idx="838">
                  <c:v>0.19319500000000001</c:v>
                </c:pt>
                <c:pt idx="839">
                  <c:v>0.19167799999999999</c:v>
                </c:pt>
                <c:pt idx="840">
                  <c:v>0.19020899999999999</c:v>
                </c:pt>
                <c:pt idx="841">
                  <c:v>0.188559</c:v>
                </c:pt>
                <c:pt idx="842">
                  <c:v>0.18663299999999999</c:v>
                </c:pt>
                <c:pt idx="843">
                  <c:v>0.184531</c:v>
                </c:pt>
                <c:pt idx="844">
                  <c:v>0.18245500000000001</c:v>
                </c:pt>
                <c:pt idx="845">
                  <c:v>0.18051200000000001</c:v>
                </c:pt>
                <c:pt idx="846">
                  <c:v>0.17866599999999999</c:v>
                </c:pt>
                <c:pt idx="847">
                  <c:v>0.17688799999999999</c:v>
                </c:pt>
                <c:pt idx="848">
                  <c:v>0.17521200000000001</c:v>
                </c:pt>
                <c:pt idx="849">
                  <c:v>0.173656</c:v>
                </c:pt>
                <c:pt idx="850">
                  <c:v>0.17219799999999999</c:v>
                </c:pt>
                <c:pt idx="851">
                  <c:v>0.170847</c:v>
                </c:pt>
                <c:pt idx="852">
                  <c:v>0.16965</c:v>
                </c:pt>
                <c:pt idx="853">
                  <c:v>0.16859399999999999</c:v>
                </c:pt>
                <c:pt idx="854">
                  <c:v>0.167578</c:v>
                </c:pt>
                <c:pt idx="855">
                  <c:v>0.166466</c:v>
                </c:pt>
                <c:pt idx="856">
                  <c:v>0.16513900000000001</c:v>
                </c:pt>
                <c:pt idx="857">
                  <c:v>0.16354099999999999</c:v>
                </c:pt>
                <c:pt idx="858">
                  <c:v>0.16173199999999999</c:v>
                </c:pt>
                <c:pt idx="859">
                  <c:v>0.159912</c:v>
                </c:pt>
                <c:pt idx="860">
                  <c:v>0.15831200000000001</c:v>
                </c:pt>
                <c:pt idx="861">
                  <c:v>0.15701100000000001</c:v>
                </c:pt>
                <c:pt idx="862">
                  <c:v>0.155893</c:v>
                </c:pt>
                <c:pt idx="863">
                  <c:v>0.154807</c:v>
                </c:pt>
                <c:pt idx="864">
                  <c:v>0.15371399999999999</c:v>
                </c:pt>
                <c:pt idx="865">
                  <c:v>0.15265899999999999</c:v>
                </c:pt>
                <c:pt idx="866">
                  <c:v>0.15168300000000001</c:v>
                </c:pt>
                <c:pt idx="867">
                  <c:v>0.15079400000000001</c:v>
                </c:pt>
                <c:pt idx="868">
                  <c:v>0.14996799999999999</c:v>
                </c:pt>
                <c:pt idx="869">
                  <c:v>0.14912600000000001</c:v>
                </c:pt>
                <c:pt idx="870">
                  <c:v>0.14815500000000001</c:v>
                </c:pt>
                <c:pt idx="871">
                  <c:v>0.146984</c:v>
                </c:pt>
                <c:pt idx="872">
                  <c:v>0.14562700000000001</c:v>
                </c:pt>
                <c:pt idx="873">
                  <c:v>0.14412700000000001</c:v>
                </c:pt>
                <c:pt idx="874">
                  <c:v>0.14249400000000001</c:v>
                </c:pt>
                <c:pt idx="875">
                  <c:v>0.140738</c:v>
                </c:pt>
                <c:pt idx="876">
                  <c:v>0.13894300000000001</c:v>
                </c:pt>
                <c:pt idx="877">
                  <c:v>0.13719799999999999</c:v>
                </c:pt>
                <c:pt idx="878">
                  <c:v>0.13544100000000001</c:v>
                </c:pt>
                <c:pt idx="879">
                  <c:v>0.133468</c:v>
                </c:pt>
                <c:pt idx="880">
                  <c:v>0.13114700000000001</c:v>
                </c:pt>
                <c:pt idx="881">
                  <c:v>0.12860199999999999</c:v>
                </c:pt>
                <c:pt idx="882">
                  <c:v>0.126133</c:v>
                </c:pt>
                <c:pt idx="883">
                  <c:v>0.123949</c:v>
                </c:pt>
                <c:pt idx="884">
                  <c:v>0.12205100000000001</c:v>
                </c:pt>
                <c:pt idx="885">
                  <c:v>0.120353</c:v>
                </c:pt>
                <c:pt idx="886">
                  <c:v>0.11883299999999999</c:v>
                </c:pt>
                <c:pt idx="887">
                  <c:v>0.117524</c:v>
                </c:pt>
                <c:pt idx="888">
                  <c:v>0.11641700000000001</c:v>
                </c:pt>
                <c:pt idx="889">
                  <c:v>0.115439</c:v>
                </c:pt>
                <c:pt idx="890">
                  <c:v>0.114511</c:v>
                </c:pt>
                <c:pt idx="891">
                  <c:v>0.113596</c:v>
                </c:pt>
                <c:pt idx="892">
                  <c:v>0.11268</c:v>
                </c:pt>
                <c:pt idx="893">
                  <c:v>0.11171300000000001</c:v>
                </c:pt>
                <c:pt idx="894">
                  <c:v>0.110628</c:v>
                </c:pt>
                <c:pt idx="895">
                  <c:v>0.10946599999999999</c:v>
                </c:pt>
                <c:pt idx="896">
                  <c:v>0.108377</c:v>
                </c:pt>
                <c:pt idx="897">
                  <c:v>0.107421</c:v>
                </c:pt>
                <c:pt idx="898">
                  <c:v>0.106459</c:v>
                </c:pt>
                <c:pt idx="899">
                  <c:v>0.105309</c:v>
                </c:pt>
                <c:pt idx="900">
                  <c:v>0.103919</c:v>
                </c:pt>
                <c:pt idx="901">
                  <c:v>0.102288</c:v>
                </c:pt>
                <c:pt idx="902">
                  <c:v>0.10037500000000001</c:v>
                </c:pt>
                <c:pt idx="903">
                  <c:v>9.8228999999999997E-2</c:v>
                </c:pt>
                <c:pt idx="904">
                  <c:v>9.6102999999999994E-2</c:v>
                </c:pt>
                <c:pt idx="905">
                  <c:v>9.4292000000000001E-2</c:v>
                </c:pt>
                <c:pt idx="906">
                  <c:v>9.2867000000000005E-2</c:v>
                </c:pt>
                <c:pt idx="907">
                  <c:v>9.1655E-2</c:v>
                </c:pt>
                <c:pt idx="908">
                  <c:v>9.0452000000000005E-2</c:v>
                </c:pt>
                <c:pt idx="909">
                  <c:v>8.9191999999999994E-2</c:v>
                </c:pt>
                <c:pt idx="910">
                  <c:v>8.7920999999999999E-2</c:v>
                </c:pt>
                <c:pt idx="911">
                  <c:v>8.6683999999999997E-2</c:v>
                </c:pt>
                <c:pt idx="912">
                  <c:v>8.5462999999999997E-2</c:v>
                </c:pt>
                <c:pt idx="913">
                  <c:v>8.4195000000000006E-2</c:v>
                </c:pt>
                <c:pt idx="914">
                  <c:v>8.2792000000000004E-2</c:v>
                </c:pt>
                <c:pt idx="915">
                  <c:v>8.1186999999999995E-2</c:v>
                </c:pt>
                <c:pt idx="916">
                  <c:v>7.9385999999999998E-2</c:v>
                </c:pt>
                <c:pt idx="917">
                  <c:v>7.7523999999999996E-2</c:v>
                </c:pt>
                <c:pt idx="918">
                  <c:v>7.5824000000000003E-2</c:v>
                </c:pt>
                <c:pt idx="919">
                  <c:v>7.4469999999999995E-2</c:v>
                </c:pt>
                <c:pt idx="920">
                  <c:v>7.3472999999999997E-2</c:v>
                </c:pt>
                <c:pt idx="921">
                  <c:v>7.2627999999999998E-2</c:v>
                </c:pt>
                <c:pt idx="922">
                  <c:v>7.1650000000000005E-2</c:v>
                </c:pt>
                <c:pt idx="923">
                  <c:v>7.0404999999999995E-2</c:v>
                </c:pt>
                <c:pt idx="924">
                  <c:v>6.8995000000000001E-2</c:v>
                </c:pt>
                <c:pt idx="925">
                  <c:v>6.7584000000000005E-2</c:v>
                </c:pt>
                <c:pt idx="926">
                  <c:v>6.6215999999999997E-2</c:v>
                </c:pt>
                <c:pt idx="927">
                  <c:v>6.4856999999999998E-2</c:v>
                </c:pt>
                <c:pt idx="928">
                  <c:v>6.3516000000000003E-2</c:v>
                </c:pt>
                <c:pt idx="929">
                  <c:v>6.2246999999999997E-2</c:v>
                </c:pt>
                <c:pt idx="930">
                  <c:v>6.1046000000000003E-2</c:v>
                </c:pt>
                <c:pt idx="931">
                  <c:v>5.9811000000000003E-2</c:v>
                </c:pt>
                <c:pt idx="932">
                  <c:v>5.8413E-2</c:v>
                </c:pt>
                <c:pt idx="933">
                  <c:v>5.679E-2</c:v>
                </c:pt>
                <c:pt idx="934">
                  <c:v>5.4977999999999999E-2</c:v>
                </c:pt>
                <c:pt idx="935">
                  <c:v>5.3068999999999998E-2</c:v>
                </c:pt>
                <c:pt idx="936">
                  <c:v>5.1171000000000001E-2</c:v>
                </c:pt>
                <c:pt idx="937">
                  <c:v>4.9324E-2</c:v>
                </c:pt>
                <c:pt idx="938">
                  <c:v>4.7455999999999998E-2</c:v>
                </c:pt>
                <c:pt idx="939">
                  <c:v>4.5499999999999999E-2</c:v>
                </c:pt>
                <c:pt idx="940">
                  <c:v>4.3579E-2</c:v>
                </c:pt>
                <c:pt idx="941">
                  <c:v>4.1932999999999998E-2</c:v>
                </c:pt>
                <c:pt idx="942">
                  <c:v>4.0652000000000001E-2</c:v>
                </c:pt>
                <c:pt idx="943">
                  <c:v>3.9623999999999999E-2</c:v>
                </c:pt>
                <c:pt idx="944">
                  <c:v>3.8698000000000003E-2</c:v>
                </c:pt>
                <c:pt idx="945">
                  <c:v>3.7779E-2</c:v>
                </c:pt>
                <c:pt idx="946">
                  <c:v>3.6790999999999997E-2</c:v>
                </c:pt>
                <c:pt idx="947">
                  <c:v>3.5663E-2</c:v>
                </c:pt>
                <c:pt idx="948">
                  <c:v>3.4336999999999999E-2</c:v>
                </c:pt>
                <c:pt idx="949">
                  <c:v>3.2759999999999997E-2</c:v>
                </c:pt>
                <c:pt idx="950">
                  <c:v>3.0932000000000001E-2</c:v>
                </c:pt>
                <c:pt idx="951">
                  <c:v>2.8996999999999998E-2</c:v>
                </c:pt>
                <c:pt idx="952">
                  <c:v>2.7229E-2</c:v>
                </c:pt>
                <c:pt idx="953">
                  <c:v>2.5838E-2</c:v>
                </c:pt>
                <c:pt idx="954">
                  <c:v>2.4811E-2</c:v>
                </c:pt>
                <c:pt idx="955">
                  <c:v>2.3969000000000001E-2</c:v>
                </c:pt>
                <c:pt idx="956">
                  <c:v>2.3168999999999999E-2</c:v>
                </c:pt>
                <c:pt idx="957">
                  <c:v>2.2412999999999999E-2</c:v>
                </c:pt>
                <c:pt idx="958">
                  <c:v>2.1794000000000001E-2</c:v>
                </c:pt>
                <c:pt idx="959">
                  <c:v>2.1416000000000001E-2</c:v>
                </c:pt>
                <c:pt idx="960">
                  <c:v>2.1314E-2</c:v>
                </c:pt>
                <c:pt idx="961">
                  <c:v>2.1375999999999999E-2</c:v>
                </c:pt>
                <c:pt idx="962">
                  <c:v>2.1406999999999999E-2</c:v>
                </c:pt>
                <c:pt idx="963">
                  <c:v>2.1328E-2</c:v>
                </c:pt>
                <c:pt idx="964">
                  <c:v>2.1245E-2</c:v>
                </c:pt>
                <c:pt idx="965">
                  <c:v>2.1271999999999999E-2</c:v>
                </c:pt>
                <c:pt idx="966">
                  <c:v>2.1378000000000001E-2</c:v>
                </c:pt>
                <c:pt idx="967">
                  <c:v>2.1437999999999999E-2</c:v>
                </c:pt>
                <c:pt idx="968">
                  <c:v>2.1351999999999999E-2</c:v>
                </c:pt>
                <c:pt idx="969">
                  <c:v>2.1069000000000001E-2</c:v>
                </c:pt>
                <c:pt idx="970">
                  <c:v>2.0556000000000001E-2</c:v>
                </c:pt>
                <c:pt idx="971">
                  <c:v>1.9772999999999999E-2</c:v>
                </c:pt>
                <c:pt idx="972">
                  <c:v>1.8685E-2</c:v>
                </c:pt>
                <c:pt idx="973">
                  <c:v>1.7339E-2</c:v>
                </c:pt>
                <c:pt idx="974">
                  <c:v>1.5942999999999999E-2</c:v>
                </c:pt>
                <c:pt idx="975">
                  <c:v>1.4811E-2</c:v>
                </c:pt>
                <c:pt idx="976">
                  <c:v>1.4126E-2</c:v>
                </c:pt>
                <c:pt idx="977">
                  <c:v>1.3754000000000001E-2</c:v>
                </c:pt>
                <c:pt idx="978">
                  <c:v>1.3348E-2</c:v>
                </c:pt>
                <c:pt idx="979">
                  <c:v>1.2663000000000001E-2</c:v>
                </c:pt>
                <c:pt idx="980">
                  <c:v>1.1736999999999999E-2</c:v>
                </c:pt>
                <c:pt idx="981">
                  <c:v>1.0792E-2</c:v>
                </c:pt>
                <c:pt idx="982">
                  <c:v>9.9930000000000001E-3</c:v>
                </c:pt>
                <c:pt idx="983">
                  <c:v>9.3530000000000002E-3</c:v>
                </c:pt>
                <c:pt idx="984">
                  <c:v>8.8050000000000003E-3</c:v>
                </c:pt>
                <c:pt idx="985">
                  <c:v>8.2810000000000002E-3</c:v>
                </c:pt>
                <c:pt idx="986">
                  <c:v>7.6889999999999997E-3</c:v>
                </c:pt>
                <c:pt idx="987">
                  <c:v>6.9049999999999997E-3</c:v>
                </c:pt>
                <c:pt idx="988">
                  <c:v>5.8989999999999997E-3</c:v>
                </c:pt>
                <c:pt idx="989">
                  <c:v>4.829E-3</c:v>
                </c:pt>
                <c:pt idx="990">
                  <c:v>3.9150000000000001E-3</c:v>
                </c:pt>
                <c:pt idx="991">
                  <c:v>3.2339999999999999E-3</c:v>
                </c:pt>
                <c:pt idx="992">
                  <c:v>2.6919999999999999E-3</c:v>
                </c:pt>
                <c:pt idx="993">
                  <c:v>2.1710000000000002E-3</c:v>
                </c:pt>
                <c:pt idx="994">
                  <c:v>1.6360000000000001E-3</c:v>
                </c:pt>
                <c:pt idx="995">
                  <c:v>1.0970000000000001E-3</c:v>
                </c:pt>
                <c:pt idx="996">
                  <c:v>5.71E-4</c:v>
                </c:pt>
                <c:pt idx="997">
                  <c:v>1.4799999999999999E-4</c:v>
                </c:pt>
                <c:pt idx="998">
                  <c:v>0</c:v>
                </c:pt>
                <c:pt idx="999">
                  <c:v>2.1699999999999999E-4</c:v>
                </c:pt>
                <c:pt idx="1000">
                  <c:v>4.7199999999999998E-4</c:v>
                </c:pt>
                <c:pt idx="1001">
                  <c:v>6.96E-4</c:v>
                </c:pt>
                <c:pt idx="1002">
                  <c:v>7.8899999999999999E-4</c:v>
                </c:pt>
                <c:pt idx="1003">
                  <c:v>9.1500000000000001E-4</c:v>
                </c:pt>
                <c:pt idx="1004">
                  <c:v>1.297E-3</c:v>
                </c:pt>
                <c:pt idx="1005">
                  <c:v>2.1580000000000002E-3</c:v>
                </c:pt>
                <c:pt idx="1006">
                  <c:v>3.447E-3</c:v>
                </c:pt>
                <c:pt idx="1007">
                  <c:v>4.9699999999999996E-3</c:v>
                </c:pt>
                <c:pt idx="1008">
                  <c:v>6.5209999999999999E-3</c:v>
                </c:pt>
                <c:pt idx="1009">
                  <c:v>7.9649999999999999E-3</c:v>
                </c:pt>
                <c:pt idx="1010">
                  <c:v>9.2610000000000001E-3</c:v>
                </c:pt>
                <c:pt idx="1011">
                  <c:v>1.0515999999999999E-2</c:v>
                </c:pt>
                <c:pt idx="1012">
                  <c:v>1.1975E-2</c:v>
                </c:pt>
                <c:pt idx="1013">
                  <c:v>1.3875E-2</c:v>
                </c:pt>
                <c:pt idx="1014">
                  <c:v>1.6244000000000001E-2</c:v>
                </c:pt>
                <c:pt idx="1015">
                  <c:v>1.8855E-2</c:v>
                </c:pt>
                <c:pt idx="1016">
                  <c:v>2.1413999999999999E-2</c:v>
                </c:pt>
                <c:pt idx="1017">
                  <c:v>2.3775999999999999E-2</c:v>
                </c:pt>
                <c:pt idx="1018">
                  <c:v>2.6005E-2</c:v>
                </c:pt>
                <c:pt idx="1019">
                  <c:v>2.8249E-2</c:v>
                </c:pt>
                <c:pt idx="1020">
                  <c:v>3.0623999999999998E-2</c:v>
                </c:pt>
                <c:pt idx="1021">
                  <c:v>3.3179E-2</c:v>
                </c:pt>
                <c:pt idx="1022">
                  <c:v>3.5909999999999997E-2</c:v>
                </c:pt>
                <c:pt idx="1023">
                  <c:v>3.8782999999999998E-2</c:v>
                </c:pt>
                <c:pt idx="1024">
                  <c:v>4.1769000000000001E-2</c:v>
                </c:pt>
                <c:pt idx="1025">
                  <c:v>4.4880000000000003E-2</c:v>
                </c:pt>
                <c:pt idx="1026">
                  <c:v>4.8155999999999997E-2</c:v>
                </c:pt>
                <c:pt idx="1027">
                  <c:v>5.1623000000000002E-2</c:v>
                </c:pt>
                <c:pt idx="1028">
                  <c:v>5.5232999999999997E-2</c:v>
                </c:pt>
                <c:pt idx="1029">
                  <c:v>5.8865000000000001E-2</c:v>
                </c:pt>
                <c:pt idx="1030">
                  <c:v>6.2422999999999999E-2</c:v>
                </c:pt>
                <c:pt idx="1031">
                  <c:v>6.5951999999999997E-2</c:v>
                </c:pt>
                <c:pt idx="1032">
                  <c:v>6.9597999999999993E-2</c:v>
                </c:pt>
                <c:pt idx="1033">
                  <c:v>7.3479000000000003E-2</c:v>
                </c:pt>
                <c:pt idx="1034">
                  <c:v>7.7616000000000004E-2</c:v>
                </c:pt>
                <c:pt idx="1035">
                  <c:v>8.1963999999999995E-2</c:v>
                </c:pt>
                <c:pt idx="1036">
                  <c:v>8.6457999999999993E-2</c:v>
                </c:pt>
                <c:pt idx="1037">
                  <c:v>9.1036000000000006E-2</c:v>
                </c:pt>
                <c:pt idx="1038">
                  <c:v>9.5623E-2</c:v>
                </c:pt>
                <c:pt idx="1039">
                  <c:v>0.100132</c:v>
                </c:pt>
                <c:pt idx="1040">
                  <c:v>0.10449700000000001</c:v>
                </c:pt>
                <c:pt idx="1041">
                  <c:v>0.108705</c:v>
                </c:pt>
                <c:pt idx="1042">
                  <c:v>0.112747</c:v>
                </c:pt>
                <c:pt idx="1043">
                  <c:v>0.116563</c:v>
                </c:pt>
                <c:pt idx="1044">
                  <c:v>0.12005399999999999</c:v>
                </c:pt>
                <c:pt idx="1045">
                  <c:v>0.123152</c:v>
                </c:pt>
                <c:pt idx="1046">
                  <c:v>0.12584999999999999</c:v>
                </c:pt>
                <c:pt idx="1047">
                  <c:v>0.128141</c:v>
                </c:pt>
                <c:pt idx="1048">
                  <c:v>0.129971</c:v>
                </c:pt>
                <c:pt idx="1049">
                  <c:v>0.131272</c:v>
                </c:pt>
                <c:pt idx="1050">
                  <c:v>0.13207099999999999</c:v>
                </c:pt>
                <c:pt idx="1051">
                  <c:v>0.13252</c:v>
                </c:pt>
                <c:pt idx="1052">
                  <c:v>0.13283500000000001</c:v>
                </c:pt>
                <c:pt idx="1053">
                  <c:v>0.13319</c:v>
                </c:pt>
                <c:pt idx="1054">
                  <c:v>0.13364599999999999</c:v>
                </c:pt>
                <c:pt idx="1055">
                  <c:v>0.134132</c:v>
                </c:pt>
                <c:pt idx="1056">
                  <c:v>0.13453300000000001</c:v>
                </c:pt>
                <c:pt idx="1057">
                  <c:v>0.13483400000000001</c:v>
                </c:pt>
                <c:pt idx="1058">
                  <c:v>0.13517899999999999</c:v>
                </c:pt>
                <c:pt idx="1059">
                  <c:v>0.13578799999999999</c:v>
                </c:pt>
                <c:pt idx="1060">
                  <c:v>0.13681699999999999</c:v>
                </c:pt>
                <c:pt idx="1061">
                  <c:v>0.13828199999999999</c:v>
                </c:pt>
                <c:pt idx="1062">
                  <c:v>0.140093</c:v>
                </c:pt>
                <c:pt idx="1063">
                  <c:v>0.14213400000000001</c:v>
                </c:pt>
                <c:pt idx="1064">
                  <c:v>0.14433399999999999</c:v>
                </c:pt>
                <c:pt idx="1065">
                  <c:v>0.1467</c:v>
                </c:pt>
                <c:pt idx="1066">
                  <c:v>0.149307</c:v>
                </c:pt>
                <c:pt idx="1067">
                  <c:v>0.152229</c:v>
                </c:pt>
                <c:pt idx="1068">
                  <c:v>0.15548799999999999</c:v>
                </c:pt>
                <c:pt idx="1069">
                  <c:v>0.15908800000000001</c:v>
                </c:pt>
                <c:pt idx="1070">
                  <c:v>0.16307199999999999</c:v>
                </c:pt>
                <c:pt idx="1071">
                  <c:v>0.16745499999999999</c:v>
                </c:pt>
                <c:pt idx="1072">
                  <c:v>0.17214499999999999</c:v>
                </c:pt>
                <c:pt idx="1073">
                  <c:v>0.176979</c:v>
                </c:pt>
                <c:pt idx="1074">
                  <c:v>0.181843</c:v>
                </c:pt>
                <c:pt idx="1075">
                  <c:v>0.18673300000000001</c:v>
                </c:pt>
                <c:pt idx="1076">
                  <c:v>0.19173399999999999</c:v>
                </c:pt>
                <c:pt idx="1077">
                  <c:v>0.196935</c:v>
                </c:pt>
                <c:pt idx="1078">
                  <c:v>0.20233100000000001</c:v>
                </c:pt>
                <c:pt idx="1079">
                  <c:v>0.20785300000000001</c:v>
                </c:pt>
                <c:pt idx="1080">
                  <c:v>0.213505</c:v>
                </c:pt>
                <c:pt idx="1081">
                  <c:v>0.21939800000000001</c:v>
                </c:pt>
                <c:pt idx="1082">
                  <c:v>0.22559000000000001</c:v>
                </c:pt>
                <c:pt idx="1083">
                  <c:v>0.23196700000000001</c:v>
                </c:pt>
                <c:pt idx="1084">
                  <c:v>0.23830000000000001</c:v>
                </c:pt>
                <c:pt idx="1085">
                  <c:v>0.244391</c:v>
                </c:pt>
                <c:pt idx="1086">
                  <c:v>0.25015300000000001</c:v>
                </c:pt>
                <c:pt idx="1087">
                  <c:v>0.25561200000000001</c:v>
                </c:pt>
                <c:pt idx="1088">
                  <c:v>0.26086700000000002</c:v>
                </c:pt>
                <c:pt idx="1089">
                  <c:v>0.26605400000000001</c:v>
                </c:pt>
                <c:pt idx="1090">
                  <c:v>0.27126699999999998</c:v>
                </c:pt>
                <c:pt idx="1091">
                  <c:v>0.276501</c:v>
                </c:pt>
                <c:pt idx="1092">
                  <c:v>0.28162799999999999</c:v>
                </c:pt>
                <c:pt idx="1093">
                  <c:v>0.28646100000000002</c:v>
                </c:pt>
                <c:pt idx="1094">
                  <c:v>0.29082799999999998</c:v>
                </c:pt>
                <c:pt idx="1095">
                  <c:v>0.29462500000000003</c:v>
                </c:pt>
                <c:pt idx="1096">
                  <c:v>0.29780800000000002</c:v>
                </c:pt>
                <c:pt idx="1097">
                  <c:v>0.30038900000000002</c:v>
                </c:pt>
                <c:pt idx="1098">
                  <c:v>0.30246699999999999</c:v>
                </c:pt>
                <c:pt idx="1099">
                  <c:v>0.30425200000000002</c:v>
                </c:pt>
                <c:pt idx="1100">
                  <c:v>0.30596299999999998</c:v>
                </c:pt>
                <c:pt idx="1101">
                  <c:v>0.30763800000000002</c:v>
                </c:pt>
                <c:pt idx="1102">
                  <c:v>0.309087</c:v>
                </c:pt>
                <c:pt idx="1103">
                  <c:v>0.31004700000000002</c:v>
                </c:pt>
                <c:pt idx="1104">
                  <c:v>0.31031799999999998</c:v>
                </c:pt>
                <c:pt idx="1105">
                  <c:v>0.30976700000000001</c:v>
                </c:pt>
                <c:pt idx="1106">
                  <c:v>0.30828299999999997</c:v>
                </c:pt>
                <c:pt idx="1107">
                  <c:v>0.305807</c:v>
                </c:pt>
                <c:pt idx="1108">
                  <c:v>0.30237599999999998</c:v>
                </c:pt>
                <c:pt idx="1109">
                  <c:v>0.29815199999999997</c:v>
                </c:pt>
                <c:pt idx="1110">
                  <c:v>0.29336200000000001</c:v>
                </c:pt>
                <c:pt idx="1111">
                  <c:v>0.28819099999999997</c:v>
                </c:pt>
                <c:pt idx="1112">
                  <c:v>0.28270600000000001</c:v>
                </c:pt>
                <c:pt idx="1113">
                  <c:v>0.27691199999999999</c:v>
                </c:pt>
                <c:pt idx="1114">
                  <c:v>0.27085300000000001</c:v>
                </c:pt>
                <c:pt idx="1115">
                  <c:v>0.26461600000000002</c:v>
                </c:pt>
                <c:pt idx="1116">
                  <c:v>0.25828499999999999</c:v>
                </c:pt>
                <c:pt idx="1117">
                  <c:v>0.25197000000000003</c:v>
                </c:pt>
                <c:pt idx="1118">
                  <c:v>0.245891</c:v>
                </c:pt>
                <c:pt idx="1119">
                  <c:v>0.24035500000000001</c:v>
                </c:pt>
                <c:pt idx="1120">
                  <c:v>0.235543</c:v>
                </c:pt>
                <c:pt idx="1121">
                  <c:v>0.23138300000000001</c:v>
                </c:pt>
                <c:pt idx="1122">
                  <c:v>0.22767200000000001</c:v>
                </c:pt>
                <c:pt idx="1123">
                  <c:v>0.22428899999999999</c:v>
                </c:pt>
                <c:pt idx="1124">
                  <c:v>0.221221</c:v>
                </c:pt>
                <c:pt idx="1125">
                  <c:v>0.218471</c:v>
                </c:pt>
                <c:pt idx="1126">
                  <c:v>0.21601300000000001</c:v>
                </c:pt>
                <c:pt idx="1127">
                  <c:v>0.21377699999999999</c:v>
                </c:pt>
                <c:pt idx="1128">
                  <c:v>0.21163499999999999</c:v>
                </c:pt>
                <c:pt idx="1129">
                  <c:v>0.209482</c:v>
                </c:pt>
                <c:pt idx="1130">
                  <c:v>0.20732800000000001</c:v>
                </c:pt>
                <c:pt idx="1131">
                  <c:v>0.20526700000000001</c:v>
                </c:pt>
                <c:pt idx="1132">
                  <c:v>0.20334199999999999</c:v>
                </c:pt>
                <c:pt idx="1133">
                  <c:v>0.20149600000000001</c:v>
                </c:pt>
                <c:pt idx="1134">
                  <c:v>0.199633</c:v>
                </c:pt>
                <c:pt idx="1135">
                  <c:v>0.19770499999999999</c:v>
                </c:pt>
                <c:pt idx="1136">
                  <c:v>0.19576199999999999</c:v>
                </c:pt>
                <c:pt idx="1137">
                  <c:v>0.193913</c:v>
                </c:pt>
                <c:pt idx="1138">
                  <c:v>0.19225600000000001</c:v>
                </c:pt>
                <c:pt idx="1139">
                  <c:v>0.19084400000000001</c:v>
                </c:pt>
                <c:pt idx="1140">
                  <c:v>0.18967300000000001</c:v>
                </c:pt>
                <c:pt idx="1141">
                  <c:v>0.18868599999999999</c:v>
                </c:pt>
                <c:pt idx="1142">
                  <c:v>0.18778500000000001</c:v>
                </c:pt>
                <c:pt idx="1143">
                  <c:v>0.18684600000000001</c:v>
                </c:pt>
                <c:pt idx="1144">
                  <c:v>0.185723</c:v>
                </c:pt>
                <c:pt idx="1145">
                  <c:v>0.184334</c:v>
                </c:pt>
                <c:pt idx="1146">
                  <c:v>0.18276700000000001</c:v>
                </c:pt>
                <c:pt idx="1147">
                  <c:v>0.181259</c:v>
                </c:pt>
                <c:pt idx="1148">
                  <c:v>0.18004600000000001</c:v>
                </c:pt>
                <c:pt idx="1149">
                  <c:v>0.17921200000000001</c:v>
                </c:pt>
                <c:pt idx="1150">
                  <c:v>0.178644</c:v>
                </c:pt>
                <c:pt idx="1151">
                  <c:v>0.178115</c:v>
                </c:pt>
                <c:pt idx="1152">
                  <c:v>0.17743999999999999</c:v>
                </c:pt>
                <c:pt idx="1153">
                  <c:v>0.17655899999999999</c:v>
                </c:pt>
                <c:pt idx="1154">
                  <c:v>0.17548800000000001</c:v>
                </c:pt>
                <c:pt idx="1155">
                  <c:v>0.17426</c:v>
                </c:pt>
                <c:pt idx="1156">
                  <c:v>0.17294399999999999</c:v>
                </c:pt>
                <c:pt idx="1157">
                  <c:v>0.17163800000000001</c:v>
                </c:pt>
                <c:pt idx="1158">
                  <c:v>0.17042499999999999</c:v>
                </c:pt>
                <c:pt idx="1159">
                  <c:v>0.16936599999999999</c:v>
                </c:pt>
                <c:pt idx="1160">
                  <c:v>0.16847500000000001</c:v>
                </c:pt>
                <c:pt idx="1161">
                  <c:v>0.16769200000000001</c:v>
                </c:pt>
                <c:pt idx="1162">
                  <c:v>0.16690199999999999</c:v>
                </c:pt>
                <c:pt idx="1163">
                  <c:v>0.16600699999999999</c:v>
                </c:pt>
                <c:pt idx="1164">
                  <c:v>0.16497800000000001</c:v>
                </c:pt>
                <c:pt idx="1165">
                  <c:v>0.16383800000000001</c:v>
                </c:pt>
                <c:pt idx="1166">
                  <c:v>0.16262499999999999</c:v>
                </c:pt>
                <c:pt idx="1167">
                  <c:v>0.16136400000000001</c:v>
                </c:pt>
                <c:pt idx="1168">
                  <c:v>0.16010199999999999</c:v>
                </c:pt>
                <c:pt idx="1169">
                  <c:v>0.15895300000000001</c:v>
                </c:pt>
                <c:pt idx="1170">
                  <c:v>0.15807399999999999</c:v>
                </c:pt>
                <c:pt idx="1171">
                  <c:v>0.15751499999999999</c:v>
                </c:pt>
                <c:pt idx="1172">
                  <c:v>0.15712000000000001</c:v>
                </c:pt>
                <c:pt idx="1173">
                  <c:v>0.156581</c:v>
                </c:pt>
                <c:pt idx="1174">
                  <c:v>0.15563399999999999</c:v>
                </c:pt>
                <c:pt idx="1175">
                  <c:v>0.15425800000000001</c:v>
                </c:pt>
                <c:pt idx="1176">
                  <c:v>0.152667</c:v>
                </c:pt>
                <c:pt idx="1177">
                  <c:v>0.15109500000000001</c:v>
                </c:pt>
                <c:pt idx="1178">
                  <c:v>0.14962900000000001</c:v>
                </c:pt>
                <c:pt idx="1179">
                  <c:v>0.14826600000000001</c:v>
                </c:pt>
                <c:pt idx="1180">
                  <c:v>0.147034</c:v>
                </c:pt>
                <c:pt idx="1181">
                  <c:v>0.145978</c:v>
                </c:pt>
                <c:pt idx="1182">
                  <c:v>0.14507800000000001</c:v>
                </c:pt>
                <c:pt idx="1183">
                  <c:v>0.14426800000000001</c:v>
                </c:pt>
                <c:pt idx="1184">
                  <c:v>0.143509</c:v>
                </c:pt>
                <c:pt idx="1185">
                  <c:v>0.14283899999999999</c:v>
                </c:pt>
                <c:pt idx="1186">
                  <c:v>0.142401</c:v>
                </c:pt>
                <c:pt idx="1187">
                  <c:v>0.14238999999999999</c:v>
                </c:pt>
                <c:pt idx="1188">
                  <c:v>0.142954</c:v>
                </c:pt>
                <c:pt idx="1189">
                  <c:v>0.14413599999999999</c:v>
                </c:pt>
                <c:pt idx="1190">
                  <c:v>0.14590500000000001</c:v>
                </c:pt>
                <c:pt idx="1191">
                  <c:v>0.148175</c:v>
                </c:pt>
                <c:pt idx="1192">
                  <c:v>0.15080299999999999</c:v>
                </c:pt>
                <c:pt idx="1193">
                  <c:v>0.153586</c:v>
                </c:pt>
                <c:pt idx="1194">
                  <c:v>0.15628600000000001</c:v>
                </c:pt>
                <c:pt idx="1195">
                  <c:v>0.15865000000000001</c:v>
                </c:pt>
                <c:pt idx="1196">
                  <c:v>0.16045300000000001</c:v>
                </c:pt>
                <c:pt idx="1197">
                  <c:v>0.16153200000000001</c:v>
                </c:pt>
                <c:pt idx="1198">
                  <c:v>0.16181499999999999</c:v>
                </c:pt>
                <c:pt idx="1199">
                  <c:v>0.16133</c:v>
                </c:pt>
                <c:pt idx="1200">
                  <c:v>0.160166</c:v>
                </c:pt>
                <c:pt idx="1201">
                  <c:v>0.15834999999999999</c:v>
                </c:pt>
                <c:pt idx="1202">
                  <c:v>0.15576499999999999</c:v>
                </c:pt>
                <c:pt idx="1203">
                  <c:v>0.15224699999999999</c:v>
                </c:pt>
                <c:pt idx="1204">
                  <c:v>0.147757</c:v>
                </c:pt>
                <c:pt idx="1205">
                  <c:v>0.142405</c:v>
                </c:pt>
                <c:pt idx="1206">
                  <c:v>0.13634499999999999</c:v>
                </c:pt>
                <c:pt idx="1207">
                  <c:v>0.12972400000000001</c:v>
                </c:pt>
                <c:pt idx="1208">
                  <c:v>0.122761</c:v>
                </c:pt>
                <c:pt idx="1209">
                  <c:v>0.1158</c:v>
                </c:pt>
                <c:pt idx="1210">
                  <c:v>0.10920299999999999</c:v>
                </c:pt>
                <c:pt idx="1211">
                  <c:v>0.103141</c:v>
                </c:pt>
                <c:pt idx="1212">
                  <c:v>9.7542000000000004E-2</c:v>
                </c:pt>
                <c:pt idx="1213">
                  <c:v>9.2272999999999994E-2</c:v>
                </c:pt>
                <c:pt idx="1214">
                  <c:v>8.7327000000000002E-2</c:v>
                </c:pt>
                <c:pt idx="1215">
                  <c:v>8.2778000000000004E-2</c:v>
                </c:pt>
                <c:pt idx="1216">
                  <c:v>7.8609999999999999E-2</c:v>
                </c:pt>
                <c:pt idx="1217">
                  <c:v>7.4709999999999999E-2</c:v>
                </c:pt>
                <c:pt idx="1218">
                  <c:v>7.1001999999999996E-2</c:v>
                </c:pt>
                <c:pt idx="1219">
                  <c:v>6.7510000000000001E-2</c:v>
                </c:pt>
                <c:pt idx="1220">
                  <c:v>6.4255999999999994E-2</c:v>
                </c:pt>
                <c:pt idx="1221">
                  <c:v>6.1194999999999999E-2</c:v>
                </c:pt>
                <c:pt idx="1222">
                  <c:v>5.8295E-2</c:v>
                </c:pt>
                <c:pt idx="1223">
                  <c:v>5.5621999999999998E-2</c:v>
                </c:pt>
                <c:pt idx="1224">
                  <c:v>5.3251E-2</c:v>
                </c:pt>
                <c:pt idx="1225">
                  <c:v>5.1130000000000002E-2</c:v>
                </c:pt>
                <c:pt idx="1226">
                  <c:v>4.9082000000000001E-2</c:v>
                </c:pt>
                <c:pt idx="1227">
                  <c:v>4.6946000000000002E-2</c:v>
                </c:pt>
                <c:pt idx="1228">
                  <c:v>4.4676E-2</c:v>
                </c:pt>
                <c:pt idx="1229">
                  <c:v>4.2337E-2</c:v>
                </c:pt>
                <c:pt idx="1230">
                  <c:v>4.0065000000000003E-2</c:v>
                </c:pt>
                <c:pt idx="1231">
                  <c:v>3.8010000000000002E-2</c:v>
                </c:pt>
                <c:pt idx="1232">
                  <c:v>3.6260000000000001E-2</c:v>
                </c:pt>
                <c:pt idx="1233">
                  <c:v>3.4800999999999999E-2</c:v>
                </c:pt>
                <c:pt idx="1234">
                  <c:v>3.3538999999999999E-2</c:v>
                </c:pt>
                <c:pt idx="1235">
                  <c:v>3.2355000000000002E-2</c:v>
                </c:pt>
                <c:pt idx="1236">
                  <c:v>3.117E-2</c:v>
                </c:pt>
                <c:pt idx="1237">
                  <c:v>2.9994E-2</c:v>
                </c:pt>
                <c:pt idx="1238">
                  <c:v>2.8899999999999999E-2</c:v>
                </c:pt>
                <c:pt idx="1239">
                  <c:v>2.7916E-2</c:v>
                </c:pt>
                <c:pt idx="1240">
                  <c:v>2.6960000000000001E-2</c:v>
                </c:pt>
                <c:pt idx="1241">
                  <c:v>2.5939E-2</c:v>
                </c:pt>
                <c:pt idx="1242">
                  <c:v>2.4850000000000001E-2</c:v>
                </c:pt>
                <c:pt idx="1243">
                  <c:v>2.3761000000000001E-2</c:v>
                </c:pt>
                <c:pt idx="1244">
                  <c:v>2.2724999999999999E-2</c:v>
                </c:pt>
                <c:pt idx="1245">
                  <c:v>2.1767000000000002E-2</c:v>
                </c:pt>
                <c:pt idx="1246">
                  <c:v>2.0882000000000001E-2</c:v>
                </c:pt>
                <c:pt idx="1247">
                  <c:v>2.002E-2</c:v>
                </c:pt>
                <c:pt idx="1248">
                  <c:v>1.9088000000000001E-2</c:v>
                </c:pt>
                <c:pt idx="1249">
                  <c:v>1.8020999999999999E-2</c:v>
                </c:pt>
                <c:pt idx="1250">
                  <c:v>1.6840000000000001E-2</c:v>
                </c:pt>
                <c:pt idx="1251">
                  <c:v>1.5599999999999999E-2</c:v>
                </c:pt>
                <c:pt idx="1252">
                  <c:v>1.434E-2</c:v>
                </c:pt>
                <c:pt idx="1253">
                  <c:v>1.3102000000000001E-2</c:v>
                </c:pt>
                <c:pt idx="1254">
                  <c:v>1.196E-2</c:v>
                </c:pt>
                <c:pt idx="1255">
                  <c:v>1.0975E-2</c:v>
                </c:pt>
                <c:pt idx="1256">
                  <c:v>1.0161999999999999E-2</c:v>
                </c:pt>
                <c:pt idx="1257">
                  <c:v>9.5390000000000006E-3</c:v>
                </c:pt>
                <c:pt idx="1258">
                  <c:v>9.1229999999999992E-3</c:v>
                </c:pt>
                <c:pt idx="1259">
                  <c:v>8.8070000000000006E-3</c:v>
                </c:pt>
                <c:pt idx="1260">
                  <c:v>8.3850000000000001E-3</c:v>
                </c:pt>
                <c:pt idx="1261">
                  <c:v>7.7689999999999999E-3</c:v>
                </c:pt>
                <c:pt idx="1262">
                  <c:v>7.0860000000000003E-3</c:v>
                </c:pt>
                <c:pt idx="1263">
                  <c:v>6.4879999999999998E-3</c:v>
                </c:pt>
                <c:pt idx="1264">
                  <c:v>5.9699999999999996E-3</c:v>
                </c:pt>
                <c:pt idx="1265">
                  <c:v>5.4299999999999999E-3</c:v>
                </c:pt>
                <c:pt idx="1266">
                  <c:v>4.8149999999999998E-3</c:v>
                </c:pt>
                <c:pt idx="1267">
                  <c:v>4.1419999999999998E-3</c:v>
                </c:pt>
                <c:pt idx="1268">
                  <c:v>3.4420000000000002E-3</c:v>
                </c:pt>
                <c:pt idx="1269">
                  <c:v>2.7079999999999999E-3</c:v>
                </c:pt>
                <c:pt idx="1270">
                  <c:v>1.8860000000000001E-3</c:v>
                </c:pt>
                <c:pt idx="1271">
                  <c:v>9.1500000000000001E-4</c:v>
                </c:pt>
                <c:pt idx="1272">
                  <c:v>1.026E-3</c:v>
                </c:pt>
                <c:pt idx="1273">
                  <c:v>1.1379999999999999E-3</c:v>
                </c:pt>
                <c:pt idx="1274">
                  <c:v>1.2520000000000001E-3</c:v>
                </c:pt>
                <c:pt idx="1275">
                  <c:v>1.3680000000000001E-3</c:v>
                </c:pt>
                <c:pt idx="1276">
                  <c:v>1.4419999999999999E-3</c:v>
                </c:pt>
                <c:pt idx="1277">
                  <c:v>1.5169999999999999E-3</c:v>
                </c:pt>
                <c:pt idx="1278">
                  <c:v>1.5939999999999999E-3</c:v>
                </c:pt>
                <c:pt idx="1279">
                  <c:v>1.6720000000000001E-3</c:v>
                </c:pt>
                <c:pt idx="1280">
                  <c:v>1.751E-3</c:v>
                </c:pt>
                <c:pt idx="1281">
                  <c:v>1.833E-3</c:v>
                </c:pt>
                <c:pt idx="1282">
                  <c:v>1.915E-3</c:v>
                </c:pt>
                <c:pt idx="1283">
                  <c:v>2E-3</c:v>
                </c:pt>
                <c:pt idx="1284">
                  <c:v>2.085E-3</c:v>
                </c:pt>
                <c:pt idx="1285">
                  <c:v>2.1719999999999999E-3</c:v>
                </c:pt>
                <c:pt idx="1286">
                  <c:v>2.261E-3</c:v>
                </c:pt>
                <c:pt idx="1287">
                  <c:v>2.3509999999999998E-3</c:v>
                </c:pt>
                <c:pt idx="1288">
                  <c:v>2.4429999999999999E-3</c:v>
                </c:pt>
                <c:pt idx="1289">
                  <c:v>2.5360000000000001E-3</c:v>
                </c:pt>
                <c:pt idx="1290">
                  <c:v>2.63E-3</c:v>
                </c:pt>
                <c:pt idx="1291">
                  <c:v>2.7239999999999999E-3</c:v>
                </c:pt>
                <c:pt idx="1292">
                  <c:v>2.6559999999999999E-3</c:v>
                </c:pt>
                <c:pt idx="1293">
                  <c:v>2.5899999999999999E-3</c:v>
                </c:pt>
                <c:pt idx="1294">
                  <c:v>2.5249999999999999E-3</c:v>
                </c:pt>
                <c:pt idx="1295">
                  <c:v>2.4620000000000002E-3</c:v>
                </c:pt>
                <c:pt idx="1296">
                  <c:v>2.3999999999999998E-3</c:v>
                </c:pt>
                <c:pt idx="1297">
                  <c:v>2.3400000000000001E-3</c:v>
                </c:pt>
                <c:pt idx="1298">
                  <c:v>2.281E-3</c:v>
                </c:pt>
                <c:pt idx="1299">
                  <c:v>2.2239999999999998E-3</c:v>
                </c:pt>
                <c:pt idx="1300">
                  <c:v>2.1679999999999998E-3</c:v>
                </c:pt>
                <c:pt idx="1301">
                  <c:v>2.114E-3</c:v>
                </c:pt>
                <c:pt idx="1302">
                  <c:v>2.0609999999999999E-3</c:v>
                </c:pt>
                <c:pt idx="1303">
                  <c:v>2.0100000000000001E-3</c:v>
                </c:pt>
                <c:pt idx="1304">
                  <c:v>1.9599999999999999E-3</c:v>
                </c:pt>
                <c:pt idx="1305">
                  <c:v>1.9120000000000001E-3</c:v>
                </c:pt>
                <c:pt idx="1306">
                  <c:v>1.8649999999999999E-3</c:v>
                </c:pt>
                <c:pt idx="1307">
                  <c:v>1.82E-3</c:v>
                </c:pt>
                <c:pt idx="1308">
                  <c:v>1.776E-3</c:v>
                </c:pt>
                <c:pt idx="1309">
                  <c:v>1.7329999999999999E-3</c:v>
                </c:pt>
                <c:pt idx="1310">
                  <c:v>1.6930000000000001E-3</c:v>
                </c:pt>
                <c:pt idx="1311">
                  <c:v>1.653E-3</c:v>
                </c:pt>
                <c:pt idx="1312">
                  <c:v>1.6149999999999999E-3</c:v>
                </c:pt>
                <c:pt idx="1313">
                  <c:v>1.5790000000000001E-3</c:v>
                </c:pt>
                <c:pt idx="1314">
                  <c:v>1.544E-3</c:v>
                </c:pt>
                <c:pt idx="1315">
                  <c:v>1.511E-3</c:v>
                </c:pt>
                <c:pt idx="1316">
                  <c:v>1.4790000000000001E-3</c:v>
                </c:pt>
                <c:pt idx="1317">
                  <c:v>1.4480000000000001E-3</c:v>
                </c:pt>
                <c:pt idx="1318">
                  <c:v>1.4189999999999999E-3</c:v>
                </c:pt>
                <c:pt idx="1319">
                  <c:v>1.392E-3</c:v>
                </c:pt>
                <c:pt idx="1320">
                  <c:v>1.366E-3</c:v>
                </c:pt>
                <c:pt idx="1321">
                  <c:v>1.341E-3</c:v>
                </c:pt>
                <c:pt idx="1322">
                  <c:v>1.3179999999999999E-3</c:v>
                </c:pt>
                <c:pt idx="1323">
                  <c:v>1.297E-3</c:v>
                </c:pt>
                <c:pt idx="1324">
                  <c:v>1.2769999999999999E-3</c:v>
                </c:pt>
                <c:pt idx="1325">
                  <c:v>1.258E-3</c:v>
                </c:pt>
                <c:pt idx="1326">
                  <c:v>1.2409999999999999E-3</c:v>
                </c:pt>
                <c:pt idx="1327">
                  <c:v>1.2260000000000001E-3</c:v>
                </c:pt>
                <c:pt idx="1328">
                  <c:v>1.212E-3</c:v>
                </c:pt>
                <c:pt idx="1329">
                  <c:v>1.199E-3</c:v>
                </c:pt>
                <c:pt idx="1330">
                  <c:v>1.188E-3</c:v>
                </c:pt>
                <c:pt idx="1331">
                  <c:v>1.178E-3</c:v>
                </c:pt>
                <c:pt idx="1332">
                  <c:v>1.17E-3</c:v>
                </c:pt>
                <c:pt idx="1333">
                  <c:v>1.1640000000000001E-3</c:v>
                </c:pt>
                <c:pt idx="1334">
                  <c:v>1.1590000000000001E-3</c:v>
                </c:pt>
                <c:pt idx="1335">
                  <c:v>1.155E-3</c:v>
                </c:pt>
                <c:pt idx="1336">
                  <c:v>1.1529999999999999E-3</c:v>
                </c:pt>
                <c:pt idx="1337">
                  <c:v>1.152E-3</c:v>
                </c:pt>
                <c:pt idx="1338">
                  <c:v>1.1529999999999999E-3</c:v>
                </c:pt>
                <c:pt idx="1339">
                  <c:v>1.155E-3</c:v>
                </c:pt>
                <c:pt idx="1340">
                  <c:v>1.1590000000000001E-3</c:v>
                </c:pt>
                <c:pt idx="1341">
                  <c:v>1.165E-3</c:v>
                </c:pt>
                <c:pt idx="1342">
                  <c:v>1.1709999999999999E-3</c:v>
                </c:pt>
                <c:pt idx="1343">
                  <c:v>1.1800000000000001E-3</c:v>
                </c:pt>
                <c:pt idx="1344">
                  <c:v>1.189E-3</c:v>
                </c:pt>
                <c:pt idx="1345">
                  <c:v>1.201E-3</c:v>
                </c:pt>
                <c:pt idx="1346">
                  <c:v>1.214E-3</c:v>
                </c:pt>
                <c:pt idx="1347">
                  <c:v>1.2279999999999999E-3</c:v>
                </c:pt>
                <c:pt idx="1348">
                  <c:v>1.2440000000000001E-3</c:v>
                </c:pt>
                <c:pt idx="1349">
                  <c:v>1.261E-3</c:v>
                </c:pt>
                <c:pt idx="1350">
                  <c:v>1.2800000000000001E-3</c:v>
                </c:pt>
                <c:pt idx="1351">
                  <c:v>1.2999999999999999E-3</c:v>
                </c:pt>
                <c:pt idx="1352">
                  <c:v>1.3209999999999999E-3</c:v>
                </c:pt>
                <c:pt idx="1353">
                  <c:v>1.3450000000000001E-3</c:v>
                </c:pt>
                <c:pt idx="1354">
                  <c:v>1.369E-3</c:v>
                </c:pt>
                <c:pt idx="1355">
                  <c:v>1.3960000000000001E-3</c:v>
                </c:pt>
                <c:pt idx="1356">
                  <c:v>1.423E-3</c:v>
                </c:pt>
                <c:pt idx="1357">
                  <c:v>1.4519999999999999E-3</c:v>
                </c:pt>
                <c:pt idx="1358">
                  <c:v>1.4829999999999999E-3</c:v>
                </c:pt>
                <c:pt idx="1359">
                  <c:v>1.5150000000000001E-3</c:v>
                </c:pt>
                <c:pt idx="1360">
                  <c:v>1.457E-3</c:v>
                </c:pt>
                <c:pt idx="1361">
                  <c:v>1.4E-3</c:v>
                </c:pt>
                <c:pt idx="1362">
                  <c:v>1.3450000000000001E-3</c:v>
                </c:pt>
                <c:pt idx="1363">
                  <c:v>1.291E-3</c:v>
                </c:pt>
                <c:pt idx="1364">
                  <c:v>1.2390000000000001E-3</c:v>
                </c:pt>
                <c:pt idx="1365">
                  <c:v>1.188E-3</c:v>
                </c:pt>
                <c:pt idx="1366">
                  <c:v>1.139E-3</c:v>
                </c:pt>
                <c:pt idx="1367">
                  <c:v>1.091E-3</c:v>
                </c:pt>
                <c:pt idx="1368">
                  <c:v>1.0449999999999999E-3</c:v>
                </c:pt>
                <c:pt idx="1369">
                  <c:v>1E-3</c:v>
                </c:pt>
                <c:pt idx="1370">
                  <c:v>9.5699999999999995E-4</c:v>
                </c:pt>
                <c:pt idx="1371">
                  <c:v>9.1500000000000001E-4</c:v>
                </c:pt>
                <c:pt idx="1372">
                  <c:v>8.7399999999999999E-4</c:v>
                </c:pt>
                <c:pt idx="1373">
                  <c:v>8.3600000000000005E-4</c:v>
                </c:pt>
                <c:pt idx="1374">
                  <c:v>7.9799999999999999E-4</c:v>
                </c:pt>
                <c:pt idx="1375">
                  <c:v>7.6199999999999998E-4</c:v>
                </c:pt>
                <c:pt idx="1376">
                  <c:v>7.2800000000000002E-4</c:v>
                </c:pt>
                <c:pt idx="1377">
                  <c:v>6.9499999999999998E-4</c:v>
                </c:pt>
                <c:pt idx="1378">
                  <c:v>6.6399999999999999E-4</c:v>
                </c:pt>
                <c:pt idx="1379">
                  <c:v>6.3400000000000001E-4</c:v>
                </c:pt>
                <c:pt idx="1380">
                  <c:v>6.0499999999999996E-4</c:v>
                </c:pt>
                <c:pt idx="1381">
                  <c:v>5.7799999999999995E-4</c:v>
                </c:pt>
                <c:pt idx="1382">
                  <c:v>5.53E-4</c:v>
                </c:pt>
                <c:pt idx="1383">
                  <c:v>5.2899999999999996E-4</c:v>
                </c:pt>
                <c:pt idx="1384">
                  <c:v>5.0600000000000005E-4</c:v>
                </c:pt>
                <c:pt idx="1385">
                  <c:v>4.8500000000000003E-4</c:v>
                </c:pt>
                <c:pt idx="1386">
                  <c:v>4.66E-4</c:v>
                </c:pt>
                <c:pt idx="1387">
                  <c:v>4.4799999999999999E-4</c:v>
                </c:pt>
                <c:pt idx="1388">
                  <c:v>4.3100000000000001E-4</c:v>
                </c:pt>
                <c:pt idx="1389">
                  <c:v>4.1599999999999997E-4</c:v>
                </c:pt>
                <c:pt idx="1390">
                  <c:v>4.0299999999999998E-4</c:v>
                </c:pt>
                <c:pt idx="1391">
                  <c:v>3.9100000000000002E-4</c:v>
                </c:pt>
                <c:pt idx="1392">
                  <c:v>3.8000000000000002E-4</c:v>
                </c:pt>
                <c:pt idx="1393">
                  <c:v>3.7100000000000002E-4</c:v>
                </c:pt>
                <c:pt idx="1394">
                  <c:v>3.6400000000000001E-4</c:v>
                </c:pt>
                <c:pt idx="1395">
                  <c:v>3.5799999999999997E-4</c:v>
                </c:pt>
                <c:pt idx="1396">
                  <c:v>3.5300000000000002E-4</c:v>
                </c:pt>
                <c:pt idx="1397">
                  <c:v>3.5E-4</c:v>
                </c:pt>
                <c:pt idx="1398">
                  <c:v>3.48E-4</c:v>
                </c:pt>
                <c:pt idx="1399">
                  <c:v>3.48E-4</c:v>
                </c:pt>
                <c:pt idx="1400">
                  <c:v>3.5E-4</c:v>
                </c:pt>
                <c:pt idx="1401">
                  <c:v>3.5199999999999999E-4</c:v>
                </c:pt>
                <c:pt idx="1402">
                  <c:v>3.57E-4</c:v>
                </c:pt>
                <c:pt idx="1403">
                  <c:v>3.6299999999999999E-4</c:v>
                </c:pt>
                <c:pt idx="1404">
                  <c:v>3.6999999999999999E-4</c:v>
                </c:pt>
                <c:pt idx="1405">
                  <c:v>3.79E-4</c:v>
                </c:pt>
                <c:pt idx="1406">
                  <c:v>3.8900000000000002E-4</c:v>
                </c:pt>
                <c:pt idx="1407">
                  <c:v>4.0099999999999999E-4</c:v>
                </c:pt>
                <c:pt idx="1408">
                  <c:v>4.1399999999999998E-4</c:v>
                </c:pt>
                <c:pt idx="1409">
                  <c:v>4.2900000000000002E-4</c:v>
                </c:pt>
                <c:pt idx="1410">
                  <c:v>4.4499999999999997E-4</c:v>
                </c:pt>
                <c:pt idx="1411">
                  <c:v>4.6299999999999998E-4</c:v>
                </c:pt>
                <c:pt idx="1412">
                  <c:v>4.8200000000000001E-4</c:v>
                </c:pt>
                <c:pt idx="1413">
                  <c:v>5.0299999999999997E-4</c:v>
                </c:pt>
                <c:pt idx="1414">
                  <c:v>5.2499999999999997E-4</c:v>
                </c:pt>
                <c:pt idx="1415">
                  <c:v>5.4900000000000001E-4</c:v>
                </c:pt>
                <c:pt idx="1416">
                  <c:v>5.7399999999999997E-4</c:v>
                </c:pt>
                <c:pt idx="1417">
                  <c:v>6.0099999999999997E-4</c:v>
                </c:pt>
                <c:pt idx="1418">
                  <c:v>6.29E-4</c:v>
                </c:pt>
                <c:pt idx="1419">
                  <c:v>6.5899999999999997E-4</c:v>
                </c:pt>
                <c:pt idx="1420">
                  <c:v>6.8999999999999997E-4</c:v>
                </c:pt>
                <c:pt idx="1421">
                  <c:v>7.2300000000000001E-4</c:v>
                </c:pt>
                <c:pt idx="1422">
                  <c:v>7.5699999999999997E-4</c:v>
                </c:pt>
                <c:pt idx="1423">
                  <c:v>7.9199999999999995E-4</c:v>
                </c:pt>
                <c:pt idx="1424">
                  <c:v>8.3000000000000001E-4</c:v>
                </c:pt>
                <c:pt idx="1425">
                  <c:v>8.6799999999999996E-4</c:v>
                </c:pt>
                <c:pt idx="1426">
                  <c:v>9.0799999999999995E-4</c:v>
                </c:pt>
                <c:pt idx="1427">
                  <c:v>9.5E-4</c:v>
                </c:pt>
                <c:pt idx="1428">
                  <c:v>8.9999999999999998E-4</c:v>
                </c:pt>
                <c:pt idx="1429">
                  <c:v>8.5099999999999998E-4</c:v>
                </c:pt>
                <c:pt idx="1430">
                  <c:v>8.03E-4</c:v>
                </c:pt>
                <c:pt idx="1431">
                  <c:v>7.5699999999999997E-4</c:v>
                </c:pt>
                <c:pt idx="1432">
                  <c:v>7.1299999999999998E-4</c:v>
                </c:pt>
                <c:pt idx="1433">
                  <c:v>6.7000000000000002E-4</c:v>
                </c:pt>
                <c:pt idx="1434">
                  <c:v>6.2799999999999998E-4</c:v>
                </c:pt>
                <c:pt idx="1435">
                  <c:v>5.8799999999999998E-4</c:v>
                </c:pt>
                <c:pt idx="1436">
                  <c:v>5.5000000000000003E-4</c:v>
                </c:pt>
                <c:pt idx="1437">
                  <c:v>5.13E-4</c:v>
                </c:pt>
                <c:pt idx="1438">
                  <c:v>4.7699999999999999E-4</c:v>
                </c:pt>
                <c:pt idx="1439">
                  <c:v>4.4299999999999998E-4</c:v>
                </c:pt>
                <c:pt idx="1440">
                  <c:v>4.1100000000000002E-4</c:v>
                </c:pt>
                <c:pt idx="1441">
                  <c:v>3.8000000000000002E-4</c:v>
                </c:pt>
                <c:pt idx="1442">
                  <c:v>3.5E-4</c:v>
                </c:pt>
                <c:pt idx="1443">
                  <c:v>3.2200000000000002E-4</c:v>
                </c:pt>
                <c:pt idx="1444">
                  <c:v>2.9500000000000001E-4</c:v>
                </c:pt>
                <c:pt idx="1445">
                  <c:v>2.7E-4</c:v>
                </c:pt>
                <c:pt idx="1446">
                  <c:v>2.4699999999999999E-4</c:v>
                </c:pt>
                <c:pt idx="1447">
                  <c:v>2.24E-4</c:v>
                </c:pt>
                <c:pt idx="1448">
                  <c:v>2.04E-4</c:v>
                </c:pt>
                <c:pt idx="1449">
                  <c:v>1.85E-4</c:v>
                </c:pt>
                <c:pt idx="1450">
                  <c:v>1.6699999999999999E-4</c:v>
                </c:pt>
                <c:pt idx="1451">
                  <c:v>1.5100000000000001E-4</c:v>
                </c:pt>
                <c:pt idx="1452">
                  <c:v>1.36E-4</c:v>
                </c:pt>
                <c:pt idx="1453">
                  <c:v>1.2300000000000001E-4</c:v>
                </c:pt>
                <c:pt idx="1454">
                  <c:v>1.11E-4</c:v>
                </c:pt>
                <c:pt idx="1455">
                  <c:v>1.01E-4</c:v>
                </c:pt>
                <c:pt idx="1456">
                  <c:v>9.2E-5</c:v>
                </c:pt>
                <c:pt idx="1457">
                  <c:v>8.5000000000000006E-5</c:v>
                </c:pt>
                <c:pt idx="1458">
                  <c:v>7.8999999999999996E-5</c:v>
                </c:pt>
                <c:pt idx="1459">
                  <c:v>7.4999999999999993E-5</c:v>
                </c:pt>
                <c:pt idx="1460">
                  <c:v>7.2000000000000002E-5</c:v>
                </c:pt>
                <c:pt idx="1461">
                  <c:v>7.1000000000000005E-5</c:v>
                </c:pt>
                <c:pt idx="1462">
                  <c:v>7.1000000000000005E-5</c:v>
                </c:pt>
                <c:pt idx="1463">
                  <c:v>7.2999999999999999E-5</c:v>
                </c:pt>
                <c:pt idx="1464">
                  <c:v>7.6000000000000004E-5</c:v>
                </c:pt>
                <c:pt idx="1465">
                  <c:v>8.1000000000000004E-5</c:v>
                </c:pt>
                <c:pt idx="1466">
                  <c:v>8.7000000000000001E-5</c:v>
                </c:pt>
                <c:pt idx="1467">
                  <c:v>9.5000000000000005E-5</c:v>
                </c:pt>
                <c:pt idx="1468">
                  <c:v>1.0399999999999999E-4</c:v>
                </c:pt>
                <c:pt idx="1469">
                  <c:v>1.15E-4</c:v>
                </c:pt>
                <c:pt idx="1470">
                  <c:v>1.27E-4</c:v>
                </c:pt>
                <c:pt idx="1471">
                  <c:v>1.3999999999999999E-4</c:v>
                </c:pt>
                <c:pt idx="1472">
                  <c:v>1.56E-4</c:v>
                </c:pt>
                <c:pt idx="1473">
                  <c:v>1.7200000000000001E-4</c:v>
                </c:pt>
                <c:pt idx="1474">
                  <c:v>1.9000000000000001E-4</c:v>
                </c:pt>
                <c:pt idx="1475">
                  <c:v>2.1000000000000001E-4</c:v>
                </c:pt>
                <c:pt idx="1476">
                  <c:v>2.31E-4</c:v>
                </c:pt>
                <c:pt idx="1477">
                  <c:v>2.5399999999999999E-4</c:v>
                </c:pt>
                <c:pt idx="1478">
                  <c:v>2.7799999999999998E-4</c:v>
                </c:pt>
                <c:pt idx="1479">
                  <c:v>3.0299999999999999E-4</c:v>
                </c:pt>
                <c:pt idx="1480">
                  <c:v>3.3E-4</c:v>
                </c:pt>
                <c:pt idx="1481">
                  <c:v>3.59E-4</c:v>
                </c:pt>
                <c:pt idx="1482">
                  <c:v>3.8900000000000002E-4</c:v>
                </c:pt>
                <c:pt idx="1483">
                  <c:v>4.2000000000000002E-4</c:v>
                </c:pt>
                <c:pt idx="1484">
                  <c:v>4.5300000000000001E-4</c:v>
                </c:pt>
                <c:pt idx="1485">
                  <c:v>4.8799999999999999E-4</c:v>
                </c:pt>
                <c:pt idx="1486">
                  <c:v>5.2400000000000005E-4</c:v>
                </c:pt>
                <c:pt idx="1487">
                  <c:v>5.6099999999999998E-4</c:v>
                </c:pt>
                <c:pt idx="1488">
                  <c:v>5.9999999999999995E-4</c:v>
                </c:pt>
                <c:pt idx="1489">
                  <c:v>6.4099999999999997E-4</c:v>
                </c:pt>
                <c:pt idx="1490">
                  <c:v>6.8300000000000001E-4</c:v>
                </c:pt>
                <c:pt idx="1491">
                  <c:v>7.2599999999999997E-4</c:v>
                </c:pt>
                <c:pt idx="1492">
                  <c:v>7.7099999999999998E-4</c:v>
                </c:pt>
                <c:pt idx="1493">
                  <c:v>8.1800000000000004E-4</c:v>
                </c:pt>
                <c:pt idx="1494">
                  <c:v>8.6499999999999999E-4</c:v>
                </c:pt>
                <c:pt idx="1495">
                  <c:v>9.1500000000000001E-4</c:v>
                </c:pt>
                <c:pt idx="1496">
                  <c:v>8.6499999999999999E-4</c:v>
                </c:pt>
                <c:pt idx="1497">
                  <c:v>8.1700000000000002E-4</c:v>
                </c:pt>
                <c:pt idx="1498">
                  <c:v>7.6999999999999996E-4</c:v>
                </c:pt>
                <c:pt idx="1499">
                  <c:v>7.2400000000000003E-4</c:v>
                </c:pt>
                <c:pt idx="1500">
                  <c:v>6.8000000000000005E-4</c:v>
                </c:pt>
                <c:pt idx="1501">
                  <c:v>6.38E-4</c:v>
                </c:pt>
                <c:pt idx="1502">
                  <c:v>5.9699999999999998E-4</c:v>
                </c:pt>
                <c:pt idx="1503">
                  <c:v>5.5699999999999999E-4</c:v>
                </c:pt>
                <c:pt idx="1504">
                  <c:v>5.1900000000000004E-4</c:v>
                </c:pt>
                <c:pt idx="1505">
                  <c:v>4.8299999999999998E-4</c:v>
                </c:pt>
                <c:pt idx="1506">
                  <c:v>4.4799999999999999E-4</c:v>
                </c:pt>
                <c:pt idx="1507">
                  <c:v>4.1399999999999998E-4</c:v>
                </c:pt>
                <c:pt idx="1508">
                  <c:v>3.8200000000000002E-4</c:v>
                </c:pt>
                <c:pt idx="1509">
                  <c:v>3.5199999999999999E-4</c:v>
                </c:pt>
                <c:pt idx="1510">
                  <c:v>3.2299999999999999E-4</c:v>
                </c:pt>
                <c:pt idx="1511">
                  <c:v>2.9500000000000001E-4</c:v>
                </c:pt>
                <c:pt idx="1512">
                  <c:v>2.6899999999999998E-4</c:v>
                </c:pt>
                <c:pt idx="1513">
                  <c:v>2.4399999999999999E-4</c:v>
                </c:pt>
                <c:pt idx="1514">
                  <c:v>2.2100000000000001E-4</c:v>
                </c:pt>
                <c:pt idx="1515">
                  <c:v>2.0000000000000001E-4</c:v>
                </c:pt>
                <c:pt idx="1516">
                  <c:v>1.7899999999999999E-4</c:v>
                </c:pt>
                <c:pt idx="1517">
                  <c:v>1.6100000000000001E-4</c:v>
                </c:pt>
                <c:pt idx="1518">
                  <c:v>1.44E-4</c:v>
                </c:pt>
                <c:pt idx="1519">
                  <c:v>1.2799999999999999E-4</c:v>
                </c:pt>
                <c:pt idx="1520">
                  <c:v>1.1400000000000001E-4</c:v>
                </c:pt>
                <c:pt idx="1521">
                  <c:v>1.01E-4</c:v>
                </c:pt>
                <c:pt idx="1522">
                  <c:v>9.0000000000000006E-5</c:v>
                </c:pt>
                <c:pt idx="1523">
                  <c:v>8.0000000000000007E-5</c:v>
                </c:pt>
                <c:pt idx="1524">
                  <c:v>7.2000000000000002E-5</c:v>
                </c:pt>
                <c:pt idx="1525">
                  <c:v>6.4999999999999994E-5</c:v>
                </c:pt>
                <c:pt idx="1526">
                  <c:v>6.0000000000000002E-5</c:v>
                </c:pt>
                <c:pt idx="1527">
                  <c:v>5.5999999999999999E-5</c:v>
                </c:pt>
                <c:pt idx="1528">
                  <c:v>5.3999999999999998E-5</c:v>
                </c:pt>
                <c:pt idx="1529">
                  <c:v>5.3999999999999998E-5</c:v>
                </c:pt>
                <c:pt idx="1530">
                  <c:v>5.3999999999999998E-5</c:v>
                </c:pt>
                <c:pt idx="1531">
                  <c:v>5.5999999999999999E-5</c:v>
                </c:pt>
                <c:pt idx="1532">
                  <c:v>6.0000000000000002E-5</c:v>
                </c:pt>
                <c:pt idx="1533">
                  <c:v>6.4999999999999994E-5</c:v>
                </c:pt>
                <c:pt idx="1534">
                  <c:v>7.2000000000000002E-5</c:v>
                </c:pt>
                <c:pt idx="1535">
                  <c:v>8.0000000000000007E-5</c:v>
                </c:pt>
                <c:pt idx="1536">
                  <c:v>9.0000000000000006E-5</c:v>
                </c:pt>
                <c:pt idx="1537">
                  <c:v>1.01E-4</c:v>
                </c:pt>
                <c:pt idx="1538">
                  <c:v>1.1400000000000001E-4</c:v>
                </c:pt>
                <c:pt idx="1539">
                  <c:v>1.2799999999999999E-4</c:v>
                </c:pt>
                <c:pt idx="1540">
                  <c:v>1.44E-4</c:v>
                </c:pt>
                <c:pt idx="1541">
                  <c:v>1.6100000000000001E-4</c:v>
                </c:pt>
                <c:pt idx="1542">
                  <c:v>1.7899999999999999E-4</c:v>
                </c:pt>
                <c:pt idx="1543">
                  <c:v>2.0000000000000001E-4</c:v>
                </c:pt>
                <c:pt idx="1544">
                  <c:v>2.2100000000000001E-4</c:v>
                </c:pt>
                <c:pt idx="1545">
                  <c:v>2.4399999999999999E-4</c:v>
                </c:pt>
                <c:pt idx="1546">
                  <c:v>2.6899999999999998E-4</c:v>
                </c:pt>
                <c:pt idx="1547">
                  <c:v>2.9500000000000001E-4</c:v>
                </c:pt>
                <c:pt idx="1548">
                  <c:v>3.2299999999999999E-4</c:v>
                </c:pt>
                <c:pt idx="1549">
                  <c:v>3.5199999999999999E-4</c:v>
                </c:pt>
                <c:pt idx="1550">
                  <c:v>3.8200000000000002E-4</c:v>
                </c:pt>
                <c:pt idx="1551">
                  <c:v>4.1399999999999998E-4</c:v>
                </c:pt>
                <c:pt idx="1552">
                  <c:v>4.4799999999999999E-4</c:v>
                </c:pt>
                <c:pt idx="1553">
                  <c:v>4.8299999999999998E-4</c:v>
                </c:pt>
                <c:pt idx="1554">
                  <c:v>5.1900000000000004E-4</c:v>
                </c:pt>
                <c:pt idx="1555">
                  <c:v>5.5699999999999999E-4</c:v>
                </c:pt>
                <c:pt idx="1556">
                  <c:v>5.9699999999999998E-4</c:v>
                </c:pt>
                <c:pt idx="1557">
                  <c:v>6.38E-4</c:v>
                </c:pt>
                <c:pt idx="1558">
                  <c:v>6.8000000000000005E-4</c:v>
                </c:pt>
                <c:pt idx="1559">
                  <c:v>7.2400000000000003E-4</c:v>
                </c:pt>
                <c:pt idx="1560">
                  <c:v>7.6999999999999996E-4</c:v>
                </c:pt>
                <c:pt idx="1561">
                  <c:v>8.1599999999999999E-4</c:v>
                </c:pt>
                <c:pt idx="1562">
                  <c:v>8.6499999999999999E-4</c:v>
                </c:pt>
                <c:pt idx="1563">
                  <c:v>9.1500000000000001E-4</c:v>
                </c:pt>
                <c:pt idx="1564">
                  <c:v>8.6499999999999999E-4</c:v>
                </c:pt>
                <c:pt idx="1565">
                  <c:v>8.1599999999999999E-4</c:v>
                </c:pt>
                <c:pt idx="1566">
                  <c:v>7.6999999999999996E-4</c:v>
                </c:pt>
                <c:pt idx="1567">
                  <c:v>7.2400000000000003E-4</c:v>
                </c:pt>
                <c:pt idx="1568">
                  <c:v>6.8000000000000005E-4</c:v>
                </c:pt>
                <c:pt idx="1569">
                  <c:v>6.38E-4</c:v>
                </c:pt>
                <c:pt idx="1570">
                  <c:v>5.9699999999999998E-4</c:v>
                </c:pt>
                <c:pt idx="1571">
                  <c:v>5.5699999999999999E-4</c:v>
                </c:pt>
                <c:pt idx="1572">
                  <c:v>5.1900000000000004E-4</c:v>
                </c:pt>
                <c:pt idx="1573">
                  <c:v>4.8299999999999998E-4</c:v>
                </c:pt>
                <c:pt idx="1574">
                  <c:v>4.4799999999999999E-4</c:v>
                </c:pt>
                <c:pt idx="1575">
                  <c:v>4.1399999999999998E-4</c:v>
                </c:pt>
                <c:pt idx="1576">
                  <c:v>3.8200000000000002E-4</c:v>
                </c:pt>
                <c:pt idx="1577">
                  <c:v>3.5199999999999999E-4</c:v>
                </c:pt>
                <c:pt idx="1578">
                  <c:v>3.2200000000000002E-4</c:v>
                </c:pt>
                <c:pt idx="1579">
                  <c:v>2.9500000000000001E-4</c:v>
                </c:pt>
                <c:pt idx="1580">
                  <c:v>2.6899999999999998E-4</c:v>
                </c:pt>
                <c:pt idx="1581">
                  <c:v>2.4399999999999999E-4</c:v>
                </c:pt>
                <c:pt idx="1582">
                  <c:v>2.2100000000000001E-4</c:v>
                </c:pt>
                <c:pt idx="1583">
                  <c:v>2.0000000000000001E-4</c:v>
                </c:pt>
                <c:pt idx="1584">
                  <c:v>1.7899999999999999E-4</c:v>
                </c:pt>
                <c:pt idx="1585">
                  <c:v>1.6100000000000001E-4</c:v>
                </c:pt>
                <c:pt idx="1586">
                  <c:v>1.44E-4</c:v>
                </c:pt>
                <c:pt idx="1587">
                  <c:v>1.2799999999999999E-4</c:v>
                </c:pt>
                <c:pt idx="1588">
                  <c:v>1.1400000000000001E-4</c:v>
                </c:pt>
                <c:pt idx="1589">
                  <c:v>1.01E-4</c:v>
                </c:pt>
                <c:pt idx="1590">
                  <c:v>9.0000000000000006E-5</c:v>
                </c:pt>
                <c:pt idx="1591">
                  <c:v>8.0000000000000007E-5</c:v>
                </c:pt>
                <c:pt idx="1592">
                  <c:v>7.2000000000000002E-5</c:v>
                </c:pt>
                <c:pt idx="1593">
                  <c:v>6.4999999999999994E-5</c:v>
                </c:pt>
                <c:pt idx="1594">
                  <c:v>6.0000000000000002E-5</c:v>
                </c:pt>
                <c:pt idx="1595">
                  <c:v>5.7000000000000003E-5</c:v>
                </c:pt>
                <c:pt idx="1596">
                  <c:v>5.3999999999999998E-5</c:v>
                </c:pt>
                <c:pt idx="1597">
                  <c:v>5.3000000000000001E-5</c:v>
                </c:pt>
                <c:pt idx="1598">
                  <c:v>5.3999999999999998E-5</c:v>
                </c:pt>
                <c:pt idx="1599">
                  <c:v>5.7000000000000003E-5</c:v>
                </c:pt>
                <c:pt idx="1600">
                  <c:v>6.0000000000000002E-5</c:v>
                </c:pt>
                <c:pt idx="1601">
                  <c:v>6.4999999999999994E-5</c:v>
                </c:pt>
                <c:pt idx="1602">
                  <c:v>7.2000000000000002E-5</c:v>
                </c:pt>
                <c:pt idx="1603">
                  <c:v>8.0000000000000007E-5</c:v>
                </c:pt>
                <c:pt idx="1604">
                  <c:v>9.0000000000000006E-5</c:v>
                </c:pt>
                <c:pt idx="1605">
                  <c:v>1.01E-4</c:v>
                </c:pt>
                <c:pt idx="1606">
                  <c:v>1.1400000000000001E-4</c:v>
                </c:pt>
                <c:pt idx="1607">
                  <c:v>1.2799999999999999E-4</c:v>
                </c:pt>
                <c:pt idx="1608">
                  <c:v>1.44E-4</c:v>
                </c:pt>
                <c:pt idx="1609">
                  <c:v>1.6100000000000001E-4</c:v>
                </c:pt>
                <c:pt idx="1610">
                  <c:v>1.7899999999999999E-4</c:v>
                </c:pt>
                <c:pt idx="1611">
                  <c:v>2.0000000000000001E-4</c:v>
                </c:pt>
                <c:pt idx="1612">
                  <c:v>2.2100000000000001E-4</c:v>
                </c:pt>
                <c:pt idx="1613">
                  <c:v>2.4399999999999999E-4</c:v>
                </c:pt>
                <c:pt idx="1614">
                  <c:v>2.6899999999999998E-4</c:v>
                </c:pt>
                <c:pt idx="1615">
                  <c:v>2.9500000000000001E-4</c:v>
                </c:pt>
                <c:pt idx="1616">
                  <c:v>3.2200000000000002E-4</c:v>
                </c:pt>
                <c:pt idx="1617">
                  <c:v>3.5199999999999999E-4</c:v>
                </c:pt>
                <c:pt idx="1618">
                  <c:v>3.8200000000000002E-4</c:v>
                </c:pt>
                <c:pt idx="1619">
                  <c:v>4.1399999999999998E-4</c:v>
                </c:pt>
                <c:pt idx="1620">
                  <c:v>4.4799999999999999E-4</c:v>
                </c:pt>
                <c:pt idx="1621">
                  <c:v>4.8299999999999998E-4</c:v>
                </c:pt>
                <c:pt idx="1622">
                  <c:v>5.1900000000000004E-4</c:v>
                </c:pt>
                <c:pt idx="1623">
                  <c:v>5.5699999999999999E-4</c:v>
                </c:pt>
                <c:pt idx="1624">
                  <c:v>5.9699999999999998E-4</c:v>
                </c:pt>
                <c:pt idx="1625">
                  <c:v>6.38E-4</c:v>
                </c:pt>
                <c:pt idx="1626">
                  <c:v>6.8000000000000005E-4</c:v>
                </c:pt>
                <c:pt idx="1627">
                  <c:v>7.2400000000000003E-4</c:v>
                </c:pt>
                <c:pt idx="1628">
                  <c:v>7.6999999999999996E-4</c:v>
                </c:pt>
                <c:pt idx="1629">
                  <c:v>8.1599999999999999E-4</c:v>
                </c:pt>
                <c:pt idx="1630">
                  <c:v>8.6499999999999999E-4</c:v>
                </c:pt>
                <c:pt idx="1631">
                  <c:v>9.1500000000000001E-4</c:v>
                </c:pt>
                <c:pt idx="1632">
                  <c:v>8.6499999999999999E-4</c:v>
                </c:pt>
                <c:pt idx="1633">
                  <c:v>8.1700000000000002E-4</c:v>
                </c:pt>
                <c:pt idx="1634">
                  <c:v>7.6999999999999996E-4</c:v>
                </c:pt>
                <c:pt idx="1635">
                  <c:v>7.2400000000000003E-4</c:v>
                </c:pt>
                <c:pt idx="1636">
                  <c:v>6.8000000000000005E-4</c:v>
                </c:pt>
                <c:pt idx="1637">
                  <c:v>6.38E-4</c:v>
                </c:pt>
                <c:pt idx="1638">
                  <c:v>5.9699999999999998E-4</c:v>
                </c:pt>
                <c:pt idx="1639">
                  <c:v>5.5699999999999999E-4</c:v>
                </c:pt>
                <c:pt idx="1640">
                  <c:v>5.1900000000000004E-4</c:v>
                </c:pt>
                <c:pt idx="1641">
                  <c:v>4.8299999999999998E-4</c:v>
                </c:pt>
                <c:pt idx="1642">
                  <c:v>4.4799999999999999E-4</c:v>
                </c:pt>
                <c:pt idx="1643">
                  <c:v>4.1399999999999998E-4</c:v>
                </c:pt>
                <c:pt idx="1644">
                  <c:v>3.8200000000000002E-4</c:v>
                </c:pt>
                <c:pt idx="1645">
                  <c:v>3.5199999999999999E-4</c:v>
                </c:pt>
                <c:pt idx="1646">
                  <c:v>3.2299999999999999E-4</c:v>
                </c:pt>
                <c:pt idx="1647">
                  <c:v>2.9500000000000001E-4</c:v>
                </c:pt>
                <c:pt idx="1648">
                  <c:v>2.6899999999999998E-4</c:v>
                </c:pt>
                <c:pt idx="1649">
                  <c:v>2.4399999999999999E-4</c:v>
                </c:pt>
                <c:pt idx="1650">
                  <c:v>2.2100000000000001E-4</c:v>
                </c:pt>
                <c:pt idx="1651">
                  <c:v>2.0000000000000001E-4</c:v>
                </c:pt>
                <c:pt idx="1652">
                  <c:v>1.7899999999999999E-4</c:v>
                </c:pt>
                <c:pt idx="1653">
                  <c:v>1.6100000000000001E-4</c:v>
                </c:pt>
                <c:pt idx="1654">
                  <c:v>1.44E-4</c:v>
                </c:pt>
                <c:pt idx="1655">
                  <c:v>1.2799999999999999E-4</c:v>
                </c:pt>
                <c:pt idx="1656">
                  <c:v>1.1400000000000001E-4</c:v>
                </c:pt>
                <c:pt idx="1657">
                  <c:v>1.01E-4</c:v>
                </c:pt>
                <c:pt idx="1658">
                  <c:v>9.0000000000000006E-5</c:v>
                </c:pt>
                <c:pt idx="1659">
                  <c:v>8.0000000000000007E-5</c:v>
                </c:pt>
                <c:pt idx="1660">
                  <c:v>7.2000000000000002E-5</c:v>
                </c:pt>
                <c:pt idx="1661">
                  <c:v>6.4999999999999994E-5</c:v>
                </c:pt>
                <c:pt idx="1662">
                  <c:v>6.0000000000000002E-5</c:v>
                </c:pt>
                <c:pt idx="1663">
                  <c:v>5.7000000000000003E-5</c:v>
                </c:pt>
                <c:pt idx="1664">
                  <c:v>5.3999999999999998E-5</c:v>
                </c:pt>
                <c:pt idx="1665">
                  <c:v>5.3999999999999998E-5</c:v>
                </c:pt>
                <c:pt idx="1666">
                  <c:v>5.3999999999999998E-5</c:v>
                </c:pt>
                <c:pt idx="1667">
                  <c:v>5.5999999999999999E-5</c:v>
                </c:pt>
                <c:pt idx="1668">
                  <c:v>6.0000000000000002E-5</c:v>
                </c:pt>
                <c:pt idx="1669">
                  <c:v>6.4999999999999994E-5</c:v>
                </c:pt>
                <c:pt idx="1670">
                  <c:v>7.2000000000000002E-5</c:v>
                </c:pt>
                <c:pt idx="1671">
                  <c:v>8.0000000000000007E-5</c:v>
                </c:pt>
                <c:pt idx="1672">
                  <c:v>9.0000000000000006E-5</c:v>
                </c:pt>
                <c:pt idx="1673">
                  <c:v>1.01E-4</c:v>
                </c:pt>
                <c:pt idx="1674">
                  <c:v>1.1400000000000001E-4</c:v>
                </c:pt>
                <c:pt idx="1675">
                  <c:v>1.2799999999999999E-4</c:v>
                </c:pt>
                <c:pt idx="1676">
                  <c:v>1.44E-4</c:v>
                </c:pt>
                <c:pt idx="1677">
                  <c:v>1.6100000000000001E-4</c:v>
                </c:pt>
                <c:pt idx="1678">
                  <c:v>1.7899999999999999E-4</c:v>
                </c:pt>
                <c:pt idx="1679">
                  <c:v>2.0000000000000001E-4</c:v>
                </c:pt>
                <c:pt idx="1680">
                  <c:v>2.2100000000000001E-4</c:v>
                </c:pt>
                <c:pt idx="1681">
                  <c:v>2.4399999999999999E-4</c:v>
                </c:pt>
                <c:pt idx="1682">
                  <c:v>2.6899999999999998E-4</c:v>
                </c:pt>
                <c:pt idx="1683">
                  <c:v>2.9500000000000001E-4</c:v>
                </c:pt>
                <c:pt idx="1684">
                  <c:v>3.2299999999999999E-4</c:v>
                </c:pt>
                <c:pt idx="1685">
                  <c:v>3.5199999999999999E-4</c:v>
                </c:pt>
                <c:pt idx="1686">
                  <c:v>3.8200000000000002E-4</c:v>
                </c:pt>
                <c:pt idx="1687">
                  <c:v>4.1399999999999998E-4</c:v>
                </c:pt>
                <c:pt idx="1688">
                  <c:v>4.4799999999999999E-4</c:v>
                </c:pt>
                <c:pt idx="1689">
                  <c:v>4.8299999999999998E-4</c:v>
                </c:pt>
                <c:pt idx="1690">
                  <c:v>5.1900000000000004E-4</c:v>
                </c:pt>
                <c:pt idx="1691">
                  <c:v>5.5699999999999999E-4</c:v>
                </c:pt>
                <c:pt idx="1692">
                  <c:v>5.9699999999999998E-4</c:v>
                </c:pt>
                <c:pt idx="1693">
                  <c:v>6.38E-4</c:v>
                </c:pt>
                <c:pt idx="1694">
                  <c:v>6.8000000000000005E-4</c:v>
                </c:pt>
                <c:pt idx="1695">
                  <c:v>7.2400000000000003E-4</c:v>
                </c:pt>
                <c:pt idx="1696">
                  <c:v>7.6999999999999996E-4</c:v>
                </c:pt>
                <c:pt idx="1697">
                  <c:v>8.1599999999999999E-4</c:v>
                </c:pt>
                <c:pt idx="1698">
                  <c:v>8.6499999999999999E-4</c:v>
                </c:pt>
                <c:pt idx="1699">
                  <c:v>9.1500000000000001E-4</c:v>
                </c:pt>
                <c:pt idx="1700">
                  <c:v>8.6499999999999999E-4</c:v>
                </c:pt>
                <c:pt idx="1701">
                  <c:v>8.1599999999999999E-4</c:v>
                </c:pt>
                <c:pt idx="1702">
                  <c:v>7.6999999999999996E-4</c:v>
                </c:pt>
                <c:pt idx="1703">
                  <c:v>7.2400000000000003E-4</c:v>
                </c:pt>
                <c:pt idx="1704">
                  <c:v>6.8000000000000005E-4</c:v>
                </c:pt>
                <c:pt idx="1705">
                  <c:v>6.38E-4</c:v>
                </c:pt>
                <c:pt idx="1706">
                  <c:v>5.9699999999999998E-4</c:v>
                </c:pt>
                <c:pt idx="1707">
                  <c:v>5.5699999999999999E-4</c:v>
                </c:pt>
                <c:pt idx="1708">
                  <c:v>5.1900000000000004E-4</c:v>
                </c:pt>
                <c:pt idx="1709">
                  <c:v>4.8299999999999998E-4</c:v>
                </c:pt>
                <c:pt idx="1710">
                  <c:v>4.4799999999999999E-4</c:v>
                </c:pt>
                <c:pt idx="1711">
                  <c:v>4.1399999999999998E-4</c:v>
                </c:pt>
                <c:pt idx="1712">
                  <c:v>3.8200000000000002E-4</c:v>
                </c:pt>
                <c:pt idx="1713">
                  <c:v>3.5199999999999999E-4</c:v>
                </c:pt>
                <c:pt idx="1714">
                  <c:v>3.2200000000000002E-4</c:v>
                </c:pt>
                <c:pt idx="1715">
                  <c:v>2.9500000000000001E-4</c:v>
                </c:pt>
                <c:pt idx="1716">
                  <c:v>2.6899999999999998E-4</c:v>
                </c:pt>
                <c:pt idx="1717">
                  <c:v>2.4399999999999999E-4</c:v>
                </c:pt>
                <c:pt idx="1718">
                  <c:v>2.2100000000000001E-4</c:v>
                </c:pt>
                <c:pt idx="1719">
                  <c:v>2.0000000000000001E-4</c:v>
                </c:pt>
                <c:pt idx="1720">
                  <c:v>1.7899999999999999E-4</c:v>
                </c:pt>
                <c:pt idx="1721">
                  <c:v>1.6100000000000001E-4</c:v>
                </c:pt>
                <c:pt idx="1722">
                  <c:v>1.44E-4</c:v>
                </c:pt>
                <c:pt idx="1723">
                  <c:v>1.2799999999999999E-4</c:v>
                </c:pt>
                <c:pt idx="1724">
                  <c:v>1.1400000000000001E-4</c:v>
                </c:pt>
                <c:pt idx="1725">
                  <c:v>1.01E-4</c:v>
                </c:pt>
                <c:pt idx="1726">
                  <c:v>9.0000000000000006E-5</c:v>
                </c:pt>
                <c:pt idx="1727">
                  <c:v>8.0000000000000007E-5</c:v>
                </c:pt>
                <c:pt idx="1728">
                  <c:v>7.2000000000000002E-5</c:v>
                </c:pt>
                <c:pt idx="1729">
                  <c:v>6.4999999999999994E-5</c:v>
                </c:pt>
                <c:pt idx="1730">
                  <c:v>6.0000000000000002E-5</c:v>
                </c:pt>
                <c:pt idx="1731">
                  <c:v>5.7000000000000003E-5</c:v>
                </c:pt>
                <c:pt idx="1732">
                  <c:v>5.3999999999999998E-5</c:v>
                </c:pt>
                <c:pt idx="1733">
                  <c:v>5.3999999999999998E-5</c:v>
                </c:pt>
                <c:pt idx="1734">
                  <c:v>5.3999999999999998E-5</c:v>
                </c:pt>
                <c:pt idx="1735">
                  <c:v>5.7000000000000003E-5</c:v>
                </c:pt>
                <c:pt idx="1736">
                  <c:v>6.0000000000000002E-5</c:v>
                </c:pt>
                <c:pt idx="1737">
                  <c:v>6.4999999999999994E-5</c:v>
                </c:pt>
                <c:pt idx="1738">
                  <c:v>7.2000000000000002E-5</c:v>
                </c:pt>
                <c:pt idx="1739">
                  <c:v>8.0000000000000007E-5</c:v>
                </c:pt>
                <c:pt idx="1740">
                  <c:v>9.0000000000000006E-5</c:v>
                </c:pt>
                <c:pt idx="1741">
                  <c:v>1.01E-4</c:v>
                </c:pt>
                <c:pt idx="1742">
                  <c:v>1.1400000000000001E-4</c:v>
                </c:pt>
                <c:pt idx="1743">
                  <c:v>1.2799999999999999E-4</c:v>
                </c:pt>
                <c:pt idx="1744">
                  <c:v>1.44E-4</c:v>
                </c:pt>
                <c:pt idx="1745">
                  <c:v>1.6100000000000001E-4</c:v>
                </c:pt>
                <c:pt idx="1746">
                  <c:v>1.7899999999999999E-4</c:v>
                </c:pt>
                <c:pt idx="1747">
                  <c:v>2.0000000000000001E-4</c:v>
                </c:pt>
                <c:pt idx="1748">
                  <c:v>2.2100000000000001E-4</c:v>
                </c:pt>
                <c:pt idx="1749">
                  <c:v>2.4399999999999999E-4</c:v>
                </c:pt>
                <c:pt idx="1750">
                  <c:v>2.6899999999999998E-4</c:v>
                </c:pt>
                <c:pt idx="1751">
                  <c:v>2.9500000000000001E-4</c:v>
                </c:pt>
                <c:pt idx="1752">
                  <c:v>3.2200000000000002E-4</c:v>
                </c:pt>
                <c:pt idx="1753">
                  <c:v>3.5199999999999999E-4</c:v>
                </c:pt>
                <c:pt idx="1754">
                  <c:v>3.8200000000000002E-4</c:v>
                </c:pt>
                <c:pt idx="1755">
                  <c:v>4.1399999999999998E-4</c:v>
                </c:pt>
                <c:pt idx="1756">
                  <c:v>4.4799999999999999E-4</c:v>
                </c:pt>
                <c:pt idx="1757">
                  <c:v>4.8299999999999998E-4</c:v>
                </c:pt>
                <c:pt idx="1758">
                  <c:v>5.1900000000000004E-4</c:v>
                </c:pt>
                <c:pt idx="1759">
                  <c:v>5.5699999999999999E-4</c:v>
                </c:pt>
                <c:pt idx="1760">
                  <c:v>5.9699999999999998E-4</c:v>
                </c:pt>
                <c:pt idx="1761">
                  <c:v>6.38E-4</c:v>
                </c:pt>
                <c:pt idx="1762">
                  <c:v>6.8000000000000005E-4</c:v>
                </c:pt>
                <c:pt idx="1763">
                  <c:v>7.2400000000000003E-4</c:v>
                </c:pt>
                <c:pt idx="1764">
                  <c:v>7.6999999999999996E-4</c:v>
                </c:pt>
                <c:pt idx="1765">
                  <c:v>8.1700000000000002E-4</c:v>
                </c:pt>
                <c:pt idx="1766">
                  <c:v>8.6499999999999999E-4</c:v>
                </c:pt>
                <c:pt idx="1767">
                  <c:v>9.1500000000000001E-4</c:v>
                </c:pt>
                <c:pt idx="1768">
                  <c:v>8.6499999999999999E-4</c:v>
                </c:pt>
                <c:pt idx="1769">
                  <c:v>8.1700000000000002E-4</c:v>
                </c:pt>
                <c:pt idx="1770">
                  <c:v>7.7099999999999998E-4</c:v>
                </c:pt>
                <c:pt idx="1771">
                  <c:v>7.2599999999999997E-4</c:v>
                </c:pt>
                <c:pt idx="1772">
                  <c:v>6.8199999999999999E-4</c:v>
                </c:pt>
                <c:pt idx="1773">
                  <c:v>6.4000000000000005E-4</c:v>
                </c:pt>
                <c:pt idx="1774">
                  <c:v>5.9900000000000003E-4</c:v>
                </c:pt>
                <c:pt idx="1775">
                  <c:v>5.5999999999999995E-4</c:v>
                </c:pt>
                <c:pt idx="1776">
                  <c:v>5.2300000000000003E-4</c:v>
                </c:pt>
                <c:pt idx="1777">
                  <c:v>4.86E-4</c:v>
                </c:pt>
                <c:pt idx="1778">
                  <c:v>4.5199999999999998E-4</c:v>
                </c:pt>
                <c:pt idx="1779">
                  <c:v>4.1899999999999999E-4</c:v>
                </c:pt>
                <c:pt idx="1780">
                  <c:v>3.8699999999999997E-4</c:v>
                </c:pt>
                <c:pt idx="1781">
                  <c:v>3.57E-4</c:v>
                </c:pt>
                <c:pt idx="1782">
                  <c:v>3.28E-4</c:v>
                </c:pt>
                <c:pt idx="1783">
                  <c:v>3.01E-4</c:v>
                </c:pt>
                <c:pt idx="1784">
                  <c:v>2.7500000000000002E-4</c:v>
                </c:pt>
                <c:pt idx="1785">
                  <c:v>2.5099999999999998E-4</c:v>
                </c:pt>
                <c:pt idx="1786">
                  <c:v>2.2800000000000001E-4</c:v>
                </c:pt>
                <c:pt idx="1787">
                  <c:v>2.0699999999999999E-4</c:v>
                </c:pt>
                <c:pt idx="1788">
                  <c:v>1.8699999999999999E-4</c:v>
                </c:pt>
                <c:pt idx="1789">
                  <c:v>1.6899999999999999E-4</c:v>
                </c:pt>
                <c:pt idx="1790">
                  <c:v>1.5200000000000001E-4</c:v>
                </c:pt>
                <c:pt idx="1791">
                  <c:v>1.37E-4</c:v>
                </c:pt>
                <c:pt idx="1792">
                  <c:v>1.2300000000000001E-4</c:v>
                </c:pt>
                <c:pt idx="1793">
                  <c:v>1.11E-4</c:v>
                </c:pt>
                <c:pt idx="1794">
                  <c:v>1E-4</c:v>
                </c:pt>
                <c:pt idx="1795">
                  <c:v>9.1000000000000003E-5</c:v>
                </c:pt>
                <c:pt idx="1796">
                  <c:v>8.2999999999999998E-5</c:v>
                </c:pt>
                <c:pt idx="1797">
                  <c:v>7.6000000000000004E-5</c:v>
                </c:pt>
                <c:pt idx="1798">
                  <c:v>7.2000000000000002E-5</c:v>
                </c:pt>
                <c:pt idx="1799">
                  <c:v>6.7999999999999999E-5</c:v>
                </c:pt>
                <c:pt idx="1800">
                  <c:v>6.6000000000000005E-5</c:v>
                </c:pt>
                <c:pt idx="1801">
                  <c:v>6.6000000000000005E-5</c:v>
                </c:pt>
                <c:pt idx="1802">
                  <c:v>6.7000000000000002E-5</c:v>
                </c:pt>
                <c:pt idx="1803">
                  <c:v>6.9999999999999994E-5</c:v>
                </c:pt>
                <c:pt idx="1804">
                  <c:v>7.3999999999999996E-5</c:v>
                </c:pt>
                <c:pt idx="1805">
                  <c:v>7.8999999999999996E-5</c:v>
                </c:pt>
                <c:pt idx="1806">
                  <c:v>8.6000000000000003E-5</c:v>
                </c:pt>
                <c:pt idx="1807">
                  <c:v>9.5000000000000005E-5</c:v>
                </c:pt>
                <c:pt idx="1808">
                  <c:v>1.05E-4</c:v>
                </c:pt>
                <c:pt idx="1809">
                  <c:v>1.17E-4</c:v>
                </c:pt>
                <c:pt idx="1810">
                  <c:v>1.2999999999999999E-4</c:v>
                </c:pt>
                <c:pt idx="1811">
                  <c:v>1.44E-4</c:v>
                </c:pt>
                <c:pt idx="1812">
                  <c:v>1.6000000000000001E-4</c:v>
                </c:pt>
                <c:pt idx="1813">
                  <c:v>1.7799999999999999E-4</c:v>
                </c:pt>
                <c:pt idx="1814">
                  <c:v>1.9699999999999999E-4</c:v>
                </c:pt>
                <c:pt idx="1815">
                  <c:v>2.1699999999999999E-4</c:v>
                </c:pt>
                <c:pt idx="1816">
                  <c:v>2.3900000000000001E-4</c:v>
                </c:pt>
                <c:pt idx="1817">
                  <c:v>2.63E-4</c:v>
                </c:pt>
                <c:pt idx="1818">
                  <c:v>2.8800000000000001E-4</c:v>
                </c:pt>
                <c:pt idx="1819">
                  <c:v>3.1399999999999999E-4</c:v>
                </c:pt>
                <c:pt idx="1820">
                  <c:v>3.4200000000000002E-4</c:v>
                </c:pt>
                <c:pt idx="1821">
                  <c:v>3.7100000000000002E-4</c:v>
                </c:pt>
                <c:pt idx="1822">
                  <c:v>4.0200000000000001E-4</c:v>
                </c:pt>
                <c:pt idx="1823">
                  <c:v>4.35E-4</c:v>
                </c:pt>
                <c:pt idx="1824">
                  <c:v>4.6900000000000002E-4</c:v>
                </c:pt>
                <c:pt idx="1825">
                  <c:v>5.04E-4</c:v>
                </c:pt>
                <c:pt idx="1826">
                  <c:v>5.4100000000000003E-4</c:v>
                </c:pt>
                <c:pt idx="1827">
                  <c:v>5.7899999999999998E-4</c:v>
                </c:pt>
                <c:pt idx="1828">
                  <c:v>6.1899999999999998E-4</c:v>
                </c:pt>
                <c:pt idx="1829">
                  <c:v>6.6E-4</c:v>
                </c:pt>
                <c:pt idx="1830">
                  <c:v>7.0299999999999996E-4</c:v>
                </c:pt>
                <c:pt idx="1831">
                  <c:v>7.4799999999999997E-4</c:v>
                </c:pt>
                <c:pt idx="1832">
                  <c:v>7.9299999999999998E-4</c:v>
                </c:pt>
                <c:pt idx="1833">
                  <c:v>8.4099999999999995E-4</c:v>
                </c:pt>
                <c:pt idx="1834">
                  <c:v>8.7699999999999996E-4</c:v>
                </c:pt>
                <c:pt idx="1835">
                  <c:v>9.1500000000000001E-4</c:v>
                </c:pt>
                <c:pt idx="1836">
                  <c:v>8.6600000000000002E-4</c:v>
                </c:pt>
                <c:pt idx="1837">
                  <c:v>8.1999999999999998E-4</c:v>
                </c:pt>
                <c:pt idx="1838">
                  <c:v>7.7399999999999995E-4</c:v>
                </c:pt>
                <c:pt idx="1839">
                  <c:v>7.2999999999999996E-4</c:v>
                </c:pt>
                <c:pt idx="1840">
                  <c:v>6.8800000000000003E-4</c:v>
                </c:pt>
                <c:pt idx="1841">
                  <c:v>6.4700000000000001E-4</c:v>
                </c:pt>
                <c:pt idx="1842">
                  <c:v>6.0700000000000001E-4</c:v>
                </c:pt>
                <c:pt idx="1843">
                  <c:v>5.6899999999999995E-4</c:v>
                </c:pt>
                <c:pt idx="1844">
                  <c:v>5.3300000000000005E-4</c:v>
                </c:pt>
                <c:pt idx="1845">
                  <c:v>4.9799999999999996E-4</c:v>
                </c:pt>
                <c:pt idx="1846">
                  <c:v>4.64E-4</c:v>
                </c:pt>
                <c:pt idx="1847">
                  <c:v>4.3199999999999998E-4</c:v>
                </c:pt>
                <c:pt idx="1848">
                  <c:v>4.0200000000000001E-4</c:v>
                </c:pt>
                <c:pt idx="1849">
                  <c:v>3.7300000000000001E-4</c:v>
                </c:pt>
                <c:pt idx="1850">
                  <c:v>3.4499999999999998E-4</c:v>
                </c:pt>
                <c:pt idx="1851">
                  <c:v>3.19E-4</c:v>
                </c:pt>
                <c:pt idx="1852">
                  <c:v>2.9500000000000001E-4</c:v>
                </c:pt>
                <c:pt idx="1853">
                  <c:v>2.72E-4</c:v>
                </c:pt>
                <c:pt idx="1854">
                  <c:v>2.5000000000000001E-4</c:v>
                </c:pt>
                <c:pt idx="1855">
                  <c:v>2.3000000000000001E-4</c:v>
                </c:pt>
                <c:pt idx="1856">
                  <c:v>2.1100000000000001E-4</c:v>
                </c:pt>
                <c:pt idx="1857">
                  <c:v>1.94E-4</c:v>
                </c:pt>
                <c:pt idx="1858">
                  <c:v>1.7899999999999999E-4</c:v>
                </c:pt>
                <c:pt idx="1859">
                  <c:v>1.64E-4</c:v>
                </c:pt>
                <c:pt idx="1860">
                  <c:v>1.5200000000000001E-4</c:v>
                </c:pt>
                <c:pt idx="1861">
                  <c:v>1.4100000000000001E-4</c:v>
                </c:pt>
                <c:pt idx="1862">
                  <c:v>1.3100000000000001E-4</c:v>
                </c:pt>
                <c:pt idx="1863">
                  <c:v>1.2300000000000001E-4</c:v>
                </c:pt>
                <c:pt idx="1864">
                  <c:v>1.16E-4</c:v>
                </c:pt>
                <c:pt idx="1865">
                  <c:v>1.11E-4</c:v>
                </c:pt>
                <c:pt idx="1866">
                  <c:v>1.07E-4</c:v>
                </c:pt>
                <c:pt idx="1867">
                  <c:v>1.05E-4</c:v>
                </c:pt>
                <c:pt idx="1868">
                  <c:v>1.0399999999999999E-4</c:v>
                </c:pt>
                <c:pt idx="1869">
                  <c:v>1.05E-4</c:v>
                </c:pt>
                <c:pt idx="1870">
                  <c:v>1.07E-4</c:v>
                </c:pt>
                <c:pt idx="1871">
                  <c:v>1.11E-4</c:v>
                </c:pt>
                <c:pt idx="1872">
                  <c:v>1.16E-4</c:v>
                </c:pt>
                <c:pt idx="1873">
                  <c:v>1.2300000000000001E-4</c:v>
                </c:pt>
                <c:pt idx="1874">
                  <c:v>1.3100000000000001E-4</c:v>
                </c:pt>
                <c:pt idx="1875">
                  <c:v>1.4100000000000001E-4</c:v>
                </c:pt>
                <c:pt idx="1876">
                  <c:v>1.5200000000000001E-4</c:v>
                </c:pt>
                <c:pt idx="1877">
                  <c:v>1.65E-4</c:v>
                </c:pt>
                <c:pt idx="1878">
                  <c:v>1.7899999999999999E-4</c:v>
                </c:pt>
                <c:pt idx="1879">
                  <c:v>1.95E-4</c:v>
                </c:pt>
                <c:pt idx="1880">
                  <c:v>2.12E-4</c:v>
                </c:pt>
                <c:pt idx="1881">
                  <c:v>2.3000000000000001E-4</c:v>
                </c:pt>
                <c:pt idx="1882">
                  <c:v>2.5099999999999998E-4</c:v>
                </c:pt>
                <c:pt idx="1883">
                  <c:v>2.72E-4</c:v>
                </c:pt>
                <c:pt idx="1884">
                  <c:v>2.9500000000000001E-4</c:v>
                </c:pt>
                <c:pt idx="1885">
                  <c:v>3.2000000000000003E-4</c:v>
                </c:pt>
                <c:pt idx="1886">
                  <c:v>3.4600000000000001E-4</c:v>
                </c:pt>
                <c:pt idx="1887">
                  <c:v>3.7399999999999998E-4</c:v>
                </c:pt>
                <c:pt idx="1888">
                  <c:v>4.0299999999999998E-4</c:v>
                </c:pt>
                <c:pt idx="1889">
                  <c:v>4.3300000000000001E-4</c:v>
                </c:pt>
                <c:pt idx="1890">
                  <c:v>4.6500000000000003E-4</c:v>
                </c:pt>
                <c:pt idx="1891">
                  <c:v>4.9899999999999999E-4</c:v>
                </c:pt>
                <c:pt idx="1892">
                  <c:v>5.3399999999999997E-4</c:v>
                </c:pt>
                <c:pt idx="1893">
                  <c:v>5.6999999999999998E-4</c:v>
                </c:pt>
                <c:pt idx="1894">
                  <c:v>6.0800000000000003E-4</c:v>
                </c:pt>
                <c:pt idx="1895">
                  <c:v>6.4800000000000003E-4</c:v>
                </c:pt>
                <c:pt idx="1896">
                  <c:v>6.8900000000000005E-4</c:v>
                </c:pt>
                <c:pt idx="1897">
                  <c:v>7.3099999999999999E-4</c:v>
                </c:pt>
                <c:pt idx="1898">
                  <c:v>7.6099999999999996E-4</c:v>
                </c:pt>
                <c:pt idx="1899">
                  <c:v>7.9100000000000004E-4</c:v>
                </c:pt>
                <c:pt idx="1900">
                  <c:v>8.2299999999999995E-4</c:v>
                </c:pt>
                <c:pt idx="1901">
                  <c:v>8.5700000000000001E-4</c:v>
                </c:pt>
                <c:pt idx="1902">
                  <c:v>8.8500000000000004E-4</c:v>
                </c:pt>
                <c:pt idx="1903">
                  <c:v>9.1500000000000001E-4</c:v>
                </c:pt>
                <c:pt idx="1904">
                  <c:v>8.7000000000000001E-4</c:v>
                </c:pt>
                <c:pt idx="1905">
                  <c:v>8.2600000000000002E-4</c:v>
                </c:pt>
                <c:pt idx="1906">
                  <c:v>7.8399999999999997E-4</c:v>
                </c:pt>
                <c:pt idx="1907">
                  <c:v>7.4299999999999995E-4</c:v>
                </c:pt>
                <c:pt idx="1908">
                  <c:v>7.0399999999999998E-4</c:v>
                </c:pt>
                <c:pt idx="1909">
                  <c:v>6.6699999999999995E-4</c:v>
                </c:pt>
                <c:pt idx="1910">
                  <c:v>6.3000000000000003E-4</c:v>
                </c:pt>
                <c:pt idx="1911">
                  <c:v>5.9599999999999996E-4</c:v>
                </c:pt>
                <c:pt idx="1912">
                  <c:v>5.6300000000000002E-4</c:v>
                </c:pt>
                <c:pt idx="1913">
                  <c:v>5.31E-4</c:v>
                </c:pt>
                <c:pt idx="1914">
                  <c:v>5.0100000000000003E-4</c:v>
                </c:pt>
                <c:pt idx="1915">
                  <c:v>4.7199999999999998E-4</c:v>
                </c:pt>
                <c:pt idx="1916">
                  <c:v>4.4499999999999997E-4</c:v>
                </c:pt>
                <c:pt idx="1917">
                  <c:v>4.1899999999999999E-4</c:v>
                </c:pt>
                <c:pt idx="1918">
                  <c:v>3.9500000000000001E-4</c:v>
                </c:pt>
                <c:pt idx="1919">
                  <c:v>3.7199999999999999E-4</c:v>
                </c:pt>
                <c:pt idx="1920">
                  <c:v>3.5100000000000002E-4</c:v>
                </c:pt>
                <c:pt idx="1921">
                  <c:v>3.3100000000000002E-4</c:v>
                </c:pt>
                <c:pt idx="1922">
                  <c:v>3.1300000000000002E-4</c:v>
                </c:pt>
                <c:pt idx="1923">
                  <c:v>2.9599999999999998E-4</c:v>
                </c:pt>
                <c:pt idx="1924">
                  <c:v>2.81E-4</c:v>
                </c:pt>
                <c:pt idx="1925">
                  <c:v>2.6699999999999998E-4</c:v>
                </c:pt>
                <c:pt idx="1926">
                  <c:v>2.5500000000000002E-4</c:v>
                </c:pt>
                <c:pt idx="1927">
                  <c:v>2.4399999999999999E-4</c:v>
                </c:pt>
                <c:pt idx="1928">
                  <c:v>2.3499999999999999E-4</c:v>
                </c:pt>
                <c:pt idx="1929">
                  <c:v>2.2699999999999999E-4</c:v>
                </c:pt>
                <c:pt idx="1930">
                  <c:v>2.2000000000000001E-4</c:v>
                </c:pt>
                <c:pt idx="1931">
                  <c:v>2.1599999999999999E-4</c:v>
                </c:pt>
                <c:pt idx="1932">
                  <c:v>2.12E-4</c:v>
                </c:pt>
                <c:pt idx="1933">
                  <c:v>2.1000000000000001E-4</c:v>
                </c:pt>
                <c:pt idx="1934">
                  <c:v>2.1000000000000001E-4</c:v>
                </c:pt>
                <c:pt idx="1935">
                  <c:v>2.1100000000000001E-4</c:v>
                </c:pt>
                <c:pt idx="1936">
                  <c:v>2.14E-4</c:v>
                </c:pt>
                <c:pt idx="1937">
                  <c:v>2.1800000000000001E-4</c:v>
                </c:pt>
                <c:pt idx="1938">
                  <c:v>2.23E-4</c:v>
                </c:pt>
                <c:pt idx="1939">
                  <c:v>2.3000000000000001E-4</c:v>
                </c:pt>
                <c:pt idx="1940">
                  <c:v>2.3900000000000001E-4</c:v>
                </c:pt>
                <c:pt idx="1941">
                  <c:v>2.4899999999999998E-4</c:v>
                </c:pt>
                <c:pt idx="1942">
                  <c:v>2.5999999999999998E-4</c:v>
                </c:pt>
                <c:pt idx="1943">
                  <c:v>2.7300000000000002E-4</c:v>
                </c:pt>
                <c:pt idx="1944">
                  <c:v>2.8800000000000001E-4</c:v>
                </c:pt>
                <c:pt idx="1945">
                  <c:v>3.0400000000000002E-4</c:v>
                </c:pt>
                <c:pt idx="1946">
                  <c:v>3.21E-4</c:v>
                </c:pt>
                <c:pt idx="1947">
                  <c:v>3.4000000000000002E-4</c:v>
                </c:pt>
                <c:pt idx="1948">
                  <c:v>3.6099999999999999E-4</c:v>
                </c:pt>
                <c:pt idx="1949">
                  <c:v>3.8299999999999999E-4</c:v>
                </c:pt>
                <c:pt idx="1950">
                  <c:v>4.06E-4</c:v>
                </c:pt>
                <c:pt idx="1951">
                  <c:v>4.3100000000000001E-4</c:v>
                </c:pt>
                <c:pt idx="1952">
                  <c:v>4.5800000000000002E-4</c:v>
                </c:pt>
                <c:pt idx="1953">
                  <c:v>4.86E-4</c:v>
                </c:pt>
                <c:pt idx="1954">
                  <c:v>5.1500000000000005E-4</c:v>
                </c:pt>
                <c:pt idx="1955">
                  <c:v>5.4600000000000004E-4</c:v>
                </c:pt>
                <c:pt idx="1956">
                  <c:v>5.7799999999999995E-4</c:v>
                </c:pt>
                <c:pt idx="1957">
                  <c:v>6.1200000000000002E-4</c:v>
                </c:pt>
                <c:pt idx="1958">
                  <c:v>6.4800000000000003E-4</c:v>
                </c:pt>
                <c:pt idx="1959">
                  <c:v>6.8400000000000004E-4</c:v>
                </c:pt>
                <c:pt idx="1960">
                  <c:v>7.0899999999999999E-4</c:v>
                </c:pt>
                <c:pt idx="1961">
                  <c:v>7.36E-4</c:v>
                </c:pt>
                <c:pt idx="1962">
                  <c:v>7.6300000000000001E-4</c:v>
                </c:pt>
                <c:pt idx="1963">
                  <c:v>7.9299999999999998E-4</c:v>
                </c:pt>
                <c:pt idx="1964">
                  <c:v>8.2299999999999995E-4</c:v>
                </c:pt>
                <c:pt idx="1965">
                  <c:v>8.4599999999999996E-4</c:v>
                </c:pt>
                <c:pt idx="1966">
                  <c:v>8.7000000000000001E-4</c:v>
                </c:pt>
                <c:pt idx="1967">
                  <c:v>8.9599999999999999E-4</c:v>
                </c:pt>
                <c:pt idx="1968">
                  <c:v>9.2299999999999999E-4</c:v>
                </c:pt>
                <c:pt idx="1969">
                  <c:v>9.5200000000000005E-4</c:v>
                </c:pt>
                <c:pt idx="1970">
                  <c:v>9.7599999999999998E-4</c:v>
                </c:pt>
                <c:pt idx="1971">
                  <c:v>1.0009999999999999E-3</c:v>
                </c:pt>
                <c:pt idx="1972">
                  <c:v>9.6699999999999998E-4</c:v>
                </c:pt>
                <c:pt idx="1973">
                  <c:v>9.3499999999999996E-4</c:v>
                </c:pt>
                <c:pt idx="1974">
                  <c:v>9.0399999999999996E-4</c:v>
                </c:pt>
                <c:pt idx="1975">
                  <c:v>8.7399999999999999E-4</c:v>
                </c:pt>
                <c:pt idx="1976">
                  <c:v>8.4599999999999996E-4</c:v>
                </c:pt>
                <c:pt idx="1977">
                  <c:v>8.1999999999999998E-4</c:v>
                </c:pt>
                <c:pt idx="1978">
                  <c:v>7.9500000000000003E-4</c:v>
                </c:pt>
                <c:pt idx="1979">
                  <c:v>7.7099999999999998E-4</c:v>
                </c:pt>
                <c:pt idx="1980">
                  <c:v>7.4899999999999999E-4</c:v>
                </c:pt>
                <c:pt idx="1981">
                  <c:v>7.2800000000000002E-4</c:v>
                </c:pt>
                <c:pt idx="1982">
                  <c:v>7.0899999999999999E-4</c:v>
                </c:pt>
                <c:pt idx="1983">
                  <c:v>6.9200000000000002E-4</c:v>
                </c:pt>
                <c:pt idx="1984">
                  <c:v>6.7500000000000004E-4</c:v>
                </c:pt>
                <c:pt idx="1985">
                  <c:v>6.6100000000000002E-4</c:v>
                </c:pt>
                <c:pt idx="1986">
                  <c:v>6.4800000000000003E-4</c:v>
                </c:pt>
                <c:pt idx="1987">
                  <c:v>6.3599999999999996E-4</c:v>
                </c:pt>
                <c:pt idx="1988">
                  <c:v>6.2600000000000004E-4</c:v>
                </c:pt>
                <c:pt idx="1989">
                  <c:v>6.1700000000000004E-4</c:v>
                </c:pt>
                <c:pt idx="1990">
                  <c:v>6.0999999999999997E-4</c:v>
                </c:pt>
                <c:pt idx="1991">
                  <c:v>6.0400000000000004E-4</c:v>
                </c:pt>
                <c:pt idx="1992">
                  <c:v>5.9999999999999995E-4</c:v>
                </c:pt>
                <c:pt idx="1993">
                  <c:v>5.9699999999999998E-4</c:v>
                </c:pt>
                <c:pt idx="1994">
                  <c:v>5.9599999999999996E-4</c:v>
                </c:pt>
                <c:pt idx="1995">
                  <c:v>5.9599999999999996E-4</c:v>
                </c:pt>
                <c:pt idx="1996">
                  <c:v>5.9800000000000001E-4</c:v>
                </c:pt>
                <c:pt idx="1997">
                  <c:v>6.02E-4</c:v>
                </c:pt>
                <c:pt idx="1998">
                  <c:v>6.0599999999999998E-4</c:v>
                </c:pt>
                <c:pt idx="1999">
                  <c:v>6.1200000000000002E-4</c:v>
                </c:pt>
                <c:pt idx="2000">
                  <c:v>6.2E-4</c:v>
                </c:pt>
                <c:pt idx="2001">
                  <c:v>6.29E-4</c:v>
                </c:pt>
                <c:pt idx="2002">
                  <c:v>6.4000000000000005E-4</c:v>
                </c:pt>
                <c:pt idx="2003">
                  <c:v>6.5200000000000002E-4</c:v>
                </c:pt>
                <c:pt idx="2004">
                  <c:v>6.6600000000000003E-4</c:v>
                </c:pt>
                <c:pt idx="2005">
                  <c:v>6.8099999999999996E-4</c:v>
                </c:pt>
                <c:pt idx="2006">
                  <c:v>6.9800000000000005E-4</c:v>
                </c:pt>
                <c:pt idx="2007">
                  <c:v>7.1599999999999995E-4</c:v>
                </c:pt>
                <c:pt idx="2008">
                  <c:v>7.36E-4</c:v>
                </c:pt>
                <c:pt idx="2009">
                  <c:v>7.5699999999999997E-4</c:v>
                </c:pt>
                <c:pt idx="2010">
                  <c:v>7.7899999999999996E-4</c:v>
                </c:pt>
                <c:pt idx="2011">
                  <c:v>8.03E-4</c:v>
                </c:pt>
                <c:pt idx="2012">
                  <c:v>8.2899999999999998E-4</c:v>
                </c:pt>
                <c:pt idx="2013">
                  <c:v>8.5599999999999999E-4</c:v>
                </c:pt>
                <c:pt idx="2014">
                  <c:v>8.8500000000000004E-4</c:v>
                </c:pt>
                <c:pt idx="2015">
                  <c:v>9.1500000000000001E-4</c:v>
                </c:pt>
                <c:pt idx="2016">
                  <c:v>9.2699999999999998E-4</c:v>
                </c:pt>
                <c:pt idx="2017">
                  <c:v>9.3999999999999997E-4</c:v>
                </c:pt>
                <c:pt idx="2018">
                  <c:v>9.5500000000000001E-4</c:v>
                </c:pt>
                <c:pt idx="2019">
                  <c:v>9.7099999999999997E-4</c:v>
                </c:pt>
                <c:pt idx="2020">
                  <c:v>9.8900000000000008E-4</c:v>
                </c:pt>
                <c:pt idx="2021">
                  <c:v>9.9799999999999997E-4</c:v>
                </c:pt>
                <c:pt idx="2022">
                  <c:v>1.008E-3</c:v>
                </c:pt>
                <c:pt idx="2023">
                  <c:v>1.021E-3</c:v>
                </c:pt>
                <c:pt idx="2024">
                  <c:v>1.034E-3</c:v>
                </c:pt>
                <c:pt idx="2025">
                  <c:v>1.049E-3</c:v>
                </c:pt>
                <c:pt idx="2026">
                  <c:v>1.057E-3</c:v>
                </c:pt>
                <c:pt idx="2027">
                  <c:v>1.0660000000000001E-3</c:v>
                </c:pt>
                <c:pt idx="2028">
                  <c:v>1.0759999999999999E-3</c:v>
                </c:pt>
                <c:pt idx="2029">
                  <c:v>1.088E-3</c:v>
                </c:pt>
                <c:pt idx="2030">
                  <c:v>1.1019999999999999E-3</c:v>
                </c:pt>
                <c:pt idx="2031">
                  <c:v>1.1169999999999999E-3</c:v>
                </c:pt>
                <c:pt idx="2032">
                  <c:v>1.1329999999999999E-3</c:v>
                </c:pt>
                <c:pt idx="2033">
                  <c:v>1.1440000000000001E-3</c:v>
                </c:pt>
                <c:pt idx="2034">
                  <c:v>1.157E-3</c:v>
                </c:pt>
                <c:pt idx="2035">
                  <c:v>1.1709999999999999E-3</c:v>
                </c:pt>
                <c:pt idx="2036">
                  <c:v>1.175E-3</c:v>
                </c:pt>
                <c:pt idx="2037">
                  <c:v>1.1789999999999999E-3</c:v>
                </c:pt>
                <c:pt idx="2038">
                  <c:v>1.186E-3</c:v>
                </c:pt>
                <c:pt idx="2039">
                  <c:v>1.194E-3</c:v>
                </c:pt>
                <c:pt idx="2040">
                  <c:v>1.1559999999999999E-3</c:v>
                </c:pt>
                <c:pt idx="2041">
                  <c:v>1.1199999999999999E-3</c:v>
                </c:pt>
                <c:pt idx="2042">
                  <c:v>1.0859999999999999E-3</c:v>
                </c:pt>
                <c:pt idx="2043">
                  <c:v>1.0529999999999999E-3</c:v>
                </c:pt>
                <c:pt idx="2044">
                  <c:v>1.021E-3</c:v>
                </c:pt>
                <c:pt idx="2045">
                  <c:v>9.9099999999999991E-4</c:v>
                </c:pt>
                <c:pt idx="2046">
                  <c:v>9.6299999999999999E-4</c:v>
                </c:pt>
                <c:pt idx="2047">
                  <c:v>9.3599999999999998E-4</c:v>
                </c:pt>
                <c:pt idx="2048">
                  <c:v>9.1E-4</c:v>
                </c:pt>
                <c:pt idx="2049">
                  <c:v>8.8599999999999996E-4</c:v>
                </c:pt>
                <c:pt idx="2050">
                  <c:v>8.6399999999999997E-4</c:v>
                </c:pt>
                <c:pt idx="2051">
                  <c:v>8.4199999999999998E-4</c:v>
                </c:pt>
                <c:pt idx="2052">
                  <c:v>8.2299999999999995E-4</c:v>
                </c:pt>
                <c:pt idx="2053">
                  <c:v>8.0500000000000005E-4</c:v>
                </c:pt>
                <c:pt idx="2054">
                  <c:v>7.8799999999999996E-4</c:v>
                </c:pt>
                <c:pt idx="2055">
                  <c:v>7.7300000000000003E-4</c:v>
                </c:pt>
                <c:pt idx="2056">
                  <c:v>7.5900000000000002E-4</c:v>
                </c:pt>
                <c:pt idx="2057">
                  <c:v>7.4700000000000005E-4</c:v>
                </c:pt>
                <c:pt idx="2058">
                  <c:v>7.3700000000000002E-4</c:v>
                </c:pt>
                <c:pt idx="2059">
                  <c:v>7.2800000000000002E-4</c:v>
                </c:pt>
                <c:pt idx="2060">
                  <c:v>7.2000000000000005E-4</c:v>
                </c:pt>
                <c:pt idx="2061">
                  <c:v>7.1400000000000001E-4</c:v>
                </c:pt>
                <c:pt idx="2062">
                  <c:v>7.0899999999999999E-4</c:v>
                </c:pt>
                <c:pt idx="2063">
                  <c:v>7.0600000000000003E-4</c:v>
                </c:pt>
                <c:pt idx="2064">
                  <c:v>7.0399999999999998E-4</c:v>
                </c:pt>
                <c:pt idx="2065">
                  <c:v>7.0399999999999998E-4</c:v>
                </c:pt>
                <c:pt idx="2066">
                  <c:v>7.0500000000000001E-4</c:v>
                </c:pt>
                <c:pt idx="2067">
                  <c:v>7.0799999999999997E-4</c:v>
                </c:pt>
                <c:pt idx="2068">
                  <c:v>7.1199999999999996E-4</c:v>
                </c:pt>
                <c:pt idx="2069">
                  <c:v>7.18E-4</c:v>
                </c:pt>
                <c:pt idx="2070">
                  <c:v>7.2499999999999995E-4</c:v>
                </c:pt>
                <c:pt idx="2071">
                  <c:v>7.3399999999999995E-4</c:v>
                </c:pt>
                <c:pt idx="2072">
                  <c:v>7.4399999999999998E-4</c:v>
                </c:pt>
                <c:pt idx="2073">
                  <c:v>7.5600000000000005E-4</c:v>
                </c:pt>
                <c:pt idx="2074">
                  <c:v>7.6900000000000004E-4</c:v>
                </c:pt>
                <c:pt idx="2075">
                  <c:v>7.8399999999999997E-4</c:v>
                </c:pt>
                <c:pt idx="2076">
                  <c:v>8.0000000000000004E-4</c:v>
                </c:pt>
                <c:pt idx="2077">
                  <c:v>8.1800000000000004E-4</c:v>
                </c:pt>
                <c:pt idx="2078">
                  <c:v>8.1700000000000002E-4</c:v>
                </c:pt>
                <c:pt idx="2079">
                  <c:v>8.1700000000000002E-4</c:v>
                </c:pt>
                <c:pt idx="2080">
                  <c:v>8.1899999999999996E-4</c:v>
                </c:pt>
                <c:pt idx="2081">
                  <c:v>8.2200000000000003E-4</c:v>
                </c:pt>
                <c:pt idx="2082">
                  <c:v>8.2700000000000004E-4</c:v>
                </c:pt>
                <c:pt idx="2083">
                  <c:v>8.3299999999999997E-4</c:v>
                </c:pt>
                <c:pt idx="2084">
                  <c:v>8.3299999999999997E-4</c:v>
                </c:pt>
                <c:pt idx="2085">
                  <c:v>8.3500000000000002E-4</c:v>
                </c:pt>
                <c:pt idx="2086">
                  <c:v>8.3699999999999996E-4</c:v>
                </c:pt>
                <c:pt idx="2087">
                  <c:v>8.4199999999999998E-4</c:v>
                </c:pt>
                <c:pt idx="2088">
                  <c:v>8.4800000000000001E-4</c:v>
                </c:pt>
                <c:pt idx="2089">
                  <c:v>8.5499999999999997E-4</c:v>
                </c:pt>
                <c:pt idx="2090">
                  <c:v>8.6399999999999997E-4</c:v>
                </c:pt>
                <c:pt idx="2091">
                  <c:v>8.6300000000000005E-4</c:v>
                </c:pt>
                <c:pt idx="2092">
                  <c:v>8.6399999999999997E-4</c:v>
                </c:pt>
                <c:pt idx="2093">
                  <c:v>8.6600000000000002E-4</c:v>
                </c:pt>
                <c:pt idx="2094">
                  <c:v>8.7000000000000001E-4</c:v>
                </c:pt>
                <c:pt idx="2095">
                  <c:v>8.7600000000000004E-4</c:v>
                </c:pt>
                <c:pt idx="2096">
                  <c:v>8.8199999999999997E-4</c:v>
                </c:pt>
                <c:pt idx="2097">
                  <c:v>8.9099999999999997E-4</c:v>
                </c:pt>
                <c:pt idx="2098">
                  <c:v>9.01E-4</c:v>
                </c:pt>
                <c:pt idx="2099">
                  <c:v>9.0600000000000001E-4</c:v>
                </c:pt>
                <c:pt idx="2100">
                  <c:v>9.1E-4</c:v>
                </c:pt>
                <c:pt idx="2101">
                  <c:v>9.1600000000000004E-4</c:v>
                </c:pt>
                <c:pt idx="2102">
                  <c:v>9.2299999999999999E-4</c:v>
                </c:pt>
                <c:pt idx="2103">
                  <c:v>9.3199999999999999E-4</c:v>
                </c:pt>
                <c:pt idx="2104">
                  <c:v>9.4200000000000002E-4</c:v>
                </c:pt>
                <c:pt idx="2105">
                  <c:v>9.5299999999999996E-4</c:v>
                </c:pt>
                <c:pt idx="2106">
                  <c:v>9.6599999999999995E-4</c:v>
                </c:pt>
                <c:pt idx="2107">
                  <c:v>9.7999999999999997E-4</c:v>
                </c:pt>
                <c:pt idx="2108">
                  <c:v>9.5500000000000001E-4</c:v>
                </c:pt>
                <c:pt idx="2109">
                  <c:v>9.3099999999999997E-4</c:v>
                </c:pt>
                <c:pt idx="2110">
                  <c:v>9.0899999999999998E-4</c:v>
                </c:pt>
                <c:pt idx="2111">
                  <c:v>8.8900000000000003E-4</c:v>
                </c:pt>
                <c:pt idx="2112">
                  <c:v>8.7000000000000001E-4</c:v>
                </c:pt>
                <c:pt idx="2113">
                  <c:v>8.52E-4</c:v>
                </c:pt>
                <c:pt idx="2114">
                  <c:v>8.3600000000000005E-4</c:v>
                </c:pt>
                <c:pt idx="2115">
                  <c:v>8.2100000000000001E-4</c:v>
                </c:pt>
                <c:pt idx="2116">
                  <c:v>8.0800000000000002E-4</c:v>
                </c:pt>
                <c:pt idx="2117">
                  <c:v>7.9699999999999997E-4</c:v>
                </c:pt>
                <c:pt idx="2118">
                  <c:v>7.8700000000000005E-4</c:v>
                </c:pt>
                <c:pt idx="2119">
                  <c:v>7.7800000000000005E-4</c:v>
                </c:pt>
                <c:pt idx="2120">
                  <c:v>7.7099999999999998E-4</c:v>
                </c:pt>
                <c:pt idx="2121">
                  <c:v>7.6499999999999995E-4</c:v>
                </c:pt>
                <c:pt idx="2122">
                  <c:v>7.6099999999999996E-4</c:v>
                </c:pt>
                <c:pt idx="2123">
                  <c:v>7.5799999999999999E-4</c:v>
                </c:pt>
                <c:pt idx="2124">
                  <c:v>7.5699999999999997E-4</c:v>
                </c:pt>
                <c:pt idx="2125">
                  <c:v>7.5699999999999997E-4</c:v>
                </c:pt>
                <c:pt idx="2126">
                  <c:v>7.5900000000000002E-4</c:v>
                </c:pt>
                <c:pt idx="2127">
                  <c:v>7.6199999999999998E-4</c:v>
                </c:pt>
                <c:pt idx="2128">
                  <c:v>7.67E-4</c:v>
                </c:pt>
                <c:pt idx="2129">
                  <c:v>7.7300000000000003E-4</c:v>
                </c:pt>
                <c:pt idx="2130">
                  <c:v>7.8100000000000001E-4</c:v>
                </c:pt>
                <c:pt idx="2131">
                  <c:v>7.9000000000000001E-4</c:v>
                </c:pt>
                <c:pt idx="2132">
                  <c:v>8.0099999999999995E-4</c:v>
                </c:pt>
                <c:pt idx="2133">
                  <c:v>8.1300000000000003E-4</c:v>
                </c:pt>
                <c:pt idx="2134">
                  <c:v>8.2700000000000004E-4</c:v>
                </c:pt>
                <c:pt idx="2135">
                  <c:v>8.4199999999999998E-4</c:v>
                </c:pt>
                <c:pt idx="2136">
                  <c:v>8.4800000000000001E-4</c:v>
                </c:pt>
                <c:pt idx="2137">
                  <c:v>8.5599999999999999E-4</c:v>
                </c:pt>
                <c:pt idx="2138">
                  <c:v>8.6499999999999999E-4</c:v>
                </c:pt>
                <c:pt idx="2139">
                  <c:v>8.7600000000000004E-4</c:v>
                </c:pt>
                <c:pt idx="2140">
                  <c:v>8.8800000000000001E-4</c:v>
                </c:pt>
                <c:pt idx="2141">
                  <c:v>8.9599999999999999E-4</c:v>
                </c:pt>
                <c:pt idx="2142">
                  <c:v>9.0499999999999999E-4</c:v>
                </c:pt>
                <c:pt idx="2143">
                  <c:v>9.1500000000000001E-4</c:v>
                </c:pt>
                <c:pt idx="2144">
                  <c:v>9.1699999999999995E-4</c:v>
                </c:pt>
                <c:pt idx="2145">
                  <c:v>9.2000000000000003E-4</c:v>
                </c:pt>
                <c:pt idx="2146">
                  <c:v>9.2500000000000004E-4</c:v>
                </c:pt>
                <c:pt idx="2147">
                  <c:v>9.2599999999999996E-4</c:v>
                </c:pt>
                <c:pt idx="2148">
                  <c:v>9.2900000000000003E-4</c:v>
                </c:pt>
                <c:pt idx="2149">
                  <c:v>9.3300000000000002E-4</c:v>
                </c:pt>
                <c:pt idx="2150">
                  <c:v>9.3800000000000003E-4</c:v>
                </c:pt>
                <c:pt idx="2151">
                  <c:v>9.3800000000000003E-4</c:v>
                </c:pt>
                <c:pt idx="2152">
                  <c:v>9.3899999999999995E-4</c:v>
                </c:pt>
                <c:pt idx="2153">
                  <c:v>9.4200000000000002E-4</c:v>
                </c:pt>
                <c:pt idx="2154">
                  <c:v>9.4600000000000001E-4</c:v>
                </c:pt>
                <c:pt idx="2155">
                  <c:v>9.5200000000000005E-4</c:v>
                </c:pt>
                <c:pt idx="2156">
                  <c:v>9.59E-4</c:v>
                </c:pt>
                <c:pt idx="2157">
                  <c:v>9.68E-4</c:v>
                </c:pt>
                <c:pt idx="2158">
                  <c:v>9.6400000000000001E-4</c:v>
                </c:pt>
                <c:pt idx="2159">
                  <c:v>9.6100000000000005E-4</c:v>
                </c:pt>
                <c:pt idx="2160">
                  <c:v>9.6100000000000005E-4</c:v>
                </c:pt>
                <c:pt idx="2161">
                  <c:v>9.6100000000000005E-4</c:v>
                </c:pt>
                <c:pt idx="2162">
                  <c:v>9.6299999999999999E-4</c:v>
                </c:pt>
                <c:pt idx="2163">
                  <c:v>9.6699999999999998E-4</c:v>
                </c:pt>
                <c:pt idx="2164">
                  <c:v>9.7199999999999999E-4</c:v>
                </c:pt>
                <c:pt idx="2165">
                  <c:v>9.7799999999999992E-4</c:v>
                </c:pt>
                <c:pt idx="2166">
                  <c:v>9.7900000000000005E-4</c:v>
                </c:pt>
                <c:pt idx="2167">
                  <c:v>9.7999999999999997E-4</c:v>
                </c:pt>
                <c:pt idx="2168">
                  <c:v>9.8400000000000007E-4</c:v>
                </c:pt>
                <c:pt idx="2169">
                  <c:v>9.8799999999999995E-4</c:v>
                </c:pt>
                <c:pt idx="2170">
                  <c:v>9.9400000000000009E-4</c:v>
                </c:pt>
                <c:pt idx="2171">
                  <c:v>1.0020000000000001E-3</c:v>
                </c:pt>
                <c:pt idx="2172">
                  <c:v>1.011E-3</c:v>
                </c:pt>
                <c:pt idx="2173">
                  <c:v>1.0219999999999999E-3</c:v>
                </c:pt>
                <c:pt idx="2174">
                  <c:v>1.034E-3</c:v>
                </c:pt>
                <c:pt idx="2175">
                  <c:v>1.0480000000000001E-3</c:v>
                </c:pt>
                <c:pt idx="2176">
                  <c:v>1.0319999999999999E-3</c:v>
                </c:pt>
                <c:pt idx="2177">
                  <c:v>1.0169999999999999E-3</c:v>
                </c:pt>
                <c:pt idx="2178">
                  <c:v>1.0039999999999999E-3</c:v>
                </c:pt>
                <c:pt idx="2179">
                  <c:v>9.9200000000000004E-4</c:v>
                </c:pt>
                <c:pt idx="2180">
                  <c:v>9.8200000000000002E-4</c:v>
                </c:pt>
                <c:pt idx="2181">
                  <c:v>9.7400000000000004E-4</c:v>
                </c:pt>
                <c:pt idx="2182">
                  <c:v>9.6699999999999998E-4</c:v>
                </c:pt>
                <c:pt idx="2183">
                  <c:v>9.6100000000000005E-4</c:v>
                </c:pt>
                <c:pt idx="2184">
                  <c:v>9.5699999999999995E-4</c:v>
                </c:pt>
                <c:pt idx="2185">
                  <c:v>9.5399999999999999E-4</c:v>
                </c:pt>
                <c:pt idx="2186">
                  <c:v>9.5299999999999996E-4</c:v>
                </c:pt>
                <c:pt idx="2187">
                  <c:v>9.5299999999999996E-4</c:v>
                </c:pt>
                <c:pt idx="2188">
                  <c:v>9.5500000000000001E-4</c:v>
                </c:pt>
                <c:pt idx="2189">
                  <c:v>9.5799999999999998E-4</c:v>
                </c:pt>
                <c:pt idx="2190">
                  <c:v>9.6299999999999999E-4</c:v>
                </c:pt>
                <c:pt idx="2191">
                  <c:v>9.6199999999999996E-4</c:v>
                </c:pt>
                <c:pt idx="2192">
                  <c:v>9.6199999999999996E-4</c:v>
                </c:pt>
                <c:pt idx="2193">
                  <c:v>9.6299999999999999E-4</c:v>
                </c:pt>
                <c:pt idx="2194">
                  <c:v>9.6599999999999995E-4</c:v>
                </c:pt>
                <c:pt idx="2195">
                  <c:v>9.6299999999999999E-4</c:v>
                </c:pt>
                <c:pt idx="2196">
                  <c:v>9.6299999999999999E-4</c:v>
                </c:pt>
                <c:pt idx="2197">
                  <c:v>9.6299999999999999E-4</c:v>
                </c:pt>
                <c:pt idx="2198">
                  <c:v>9.6500000000000004E-4</c:v>
                </c:pt>
                <c:pt idx="2199">
                  <c:v>9.68E-4</c:v>
                </c:pt>
                <c:pt idx="2200">
                  <c:v>9.7300000000000002E-4</c:v>
                </c:pt>
                <c:pt idx="2201">
                  <c:v>9.7999999999999997E-4</c:v>
                </c:pt>
                <c:pt idx="2202">
                  <c:v>9.8799999999999995E-4</c:v>
                </c:pt>
                <c:pt idx="2203">
                  <c:v>9.9700000000000006E-4</c:v>
                </c:pt>
                <c:pt idx="2204">
                  <c:v>9.9299999999999996E-4</c:v>
                </c:pt>
                <c:pt idx="2205">
                  <c:v>9.8900000000000008E-4</c:v>
                </c:pt>
                <c:pt idx="2206">
                  <c:v>9.8799999999999995E-4</c:v>
                </c:pt>
                <c:pt idx="2207">
                  <c:v>9.8700000000000003E-4</c:v>
                </c:pt>
                <c:pt idx="2208">
                  <c:v>9.8900000000000008E-4</c:v>
                </c:pt>
                <c:pt idx="2209">
                  <c:v>9.9099999999999991E-4</c:v>
                </c:pt>
                <c:pt idx="2210">
                  <c:v>9.9599999999999992E-4</c:v>
                </c:pt>
                <c:pt idx="2211">
                  <c:v>9.8900000000000008E-4</c:v>
                </c:pt>
                <c:pt idx="2212">
                  <c:v>9.8400000000000007E-4</c:v>
                </c:pt>
                <c:pt idx="2213">
                  <c:v>9.7999999999999997E-4</c:v>
                </c:pt>
                <c:pt idx="2214">
                  <c:v>9.7000000000000005E-4</c:v>
                </c:pt>
                <c:pt idx="2215">
                  <c:v>9.6199999999999996E-4</c:v>
                </c:pt>
                <c:pt idx="2216">
                  <c:v>9.5500000000000001E-4</c:v>
                </c:pt>
                <c:pt idx="2217">
                  <c:v>9.4799999999999995E-4</c:v>
                </c:pt>
                <c:pt idx="2218">
                  <c:v>9.4200000000000002E-4</c:v>
                </c:pt>
                <c:pt idx="2219">
                  <c:v>9.3700000000000001E-4</c:v>
                </c:pt>
                <c:pt idx="2220">
                  <c:v>9.3000000000000005E-4</c:v>
                </c:pt>
                <c:pt idx="2221">
                  <c:v>9.2400000000000002E-4</c:v>
                </c:pt>
                <c:pt idx="2222">
                  <c:v>9.19E-4</c:v>
                </c:pt>
                <c:pt idx="2223">
                  <c:v>9.1600000000000004E-4</c:v>
                </c:pt>
                <c:pt idx="2224">
                  <c:v>9.1500000000000001E-4</c:v>
                </c:pt>
                <c:pt idx="2225">
                  <c:v>9.1500000000000001E-4</c:v>
                </c:pt>
                <c:pt idx="2226">
                  <c:v>9.0700000000000004E-4</c:v>
                </c:pt>
                <c:pt idx="2227">
                  <c:v>9.01E-4</c:v>
                </c:pt>
                <c:pt idx="2228">
                  <c:v>8.9700000000000001E-4</c:v>
                </c:pt>
                <c:pt idx="2229">
                  <c:v>8.9300000000000002E-4</c:v>
                </c:pt>
                <c:pt idx="2230">
                  <c:v>8.92E-4</c:v>
                </c:pt>
                <c:pt idx="2231">
                  <c:v>8.92E-4</c:v>
                </c:pt>
                <c:pt idx="2232">
                  <c:v>8.9300000000000002E-4</c:v>
                </c:pt>
                <c:pt idx="2233">
                  <c:v>8.9599999999999999E-4</c:v>
                </c:pt>
                <c:pt idx="2234">
                  <c:v>8.9999999999999998E-4</c:v>
                </c:pt>
                <c:pt idx="2235">
                  <c:v>9.0600000000000001E-4</c:v>
                </c:pt>
                <c:pt idx="2236">
                  <c:v>9.1399999999999999E-4</c:v>
                </c:pt>
                <c:pt idx="2237">
                  <c:v>9.2199999999999997E-4</c:v>
                </c:pt>
                <c:pt idx="2238">
                  <c:v>9.3300000000000002E-4</c:v>
                </c:pt>
                <c:pt idx="2239">
                  <c:v>9.4399999999999996E-4</c:v>
                </c:pt>
                <c:pt idx="2240">
                  <c:v>9.5799999999999998E-4</c:v>
                </c:pt>
                <c:pt idx="2241">
                  <c:v>9.7199999999999999E-4</c:v>
                </c:pt>
                <c:pt idx="2242">
                  <c:v>9.8900000000000008E-4</c:v>
                </c:pt>
                <c:pt idx="2243">
                  <c:v>1.0070000000000001E-3</c:v>
                </c:pt>
                <c:pt idx="2244">
                  <c:v>9.9500000000000001E-4</c:v>
                </c:pt>
                <c:pt idx="2245">
                  <c:v>9.8400000000000007E-4</c:v>
                </c:pt>
                <c:pt idx="2246">
                  <c:v>9.7499999999999996E-4</c:v>
                </c:pt>
                <c:pt idx="2247">
                  <c:v>9.68E-4</c:v>
                </c:pt>
                <c:pt idx="2248">
                  <c:v>9.6199999999999996E-4</c:v>
                </c:pt>
                <c:pt idx="2249">
                  <c:v>9.4799999999999995E-4</c:v>
                </c:pt>
                <c:pt idx="2250">
                  <c:v>9.3499999999999996E-4</c:v>
                </c:pt>
                <c:pt idx="2251">
                  <c:v>9.2400000000000002E-4</c:v>
                </c:pt>
                <c:pt idx="2252">
                  <c:v>9.1500000000000001E-4</c:v>
                </c:pt>
                <c:pt idx="2253">
                  <c:v>9.0300000000000005E-4</c:v>
                </c:pt>
                <c:pt idx="2254">
                  <c:v>8.9400000000000005E-4</c:v>
                </c:pt>
                <c:pt idx="2255">
                  <c:v>8.8500000000000004E-4</c:v>
                </c:pt>
                <c:pt idx="2256">
                  <c:v>8.7900000000000001E-4</c:v>
                </c:pt>
                <c:pt idx="2257">
                  <c:v>8.7299999999999997E-4</c:v>
                </c:pt>
                <c:pt idx="2258">
                  <c:v>8.6899999999999998E-4</c:v>
                </c:pt>
                <c:pt idx="2259">
                  <c:v>8.5700000000000001E-4</c:v>
                </c:pt>
                <c:pt idx="2260">
                  <c:v>8.4599999999999996E-4</c:v>
                </c:pt>
                <c:pt idx="2261">
                  <c:v>8.3299999999999997E-4</c:v>
                </c:pt>
                <c:pt idx="2262">
                  <c:v>8.2100000000000001E-4</c:v>
                </c:pt>
                <c:pt idx="2263">
                  <c:v>8.1099999999999998E-4</c:v>
                </c:pt>
                <c:pt idx="2264">
                  <c:v>8.0199999999999998E-4</c:v>
                </c:pt>
                <c:pt idx="2265">
                  <c:v>7.94E-4</c:v>
                </c:pt>
                <c:pt idx="2266">
                  <c:v>7.8799999999999996E-4</c:v>
                </c:pt>
                <c:pt idx="2267">
                  <c:v>7.8399999999999997E-4</c:v>
                </c:pt>
                <c:pt idx="2268">
                  <c:v>7.6900000000000004E-4</c:v>
                </c:pt>
                <c:pt idx="2269">
                  <c:v>7.5600000000000005E-4</c:v>
                </c:pt>
                <c:pt idx="2270">
                  <c:v>7.45E-4</c:v>
                </c:pt>
                <c:pt idx="2271">
                  <c:v>7.3499999999999998E-4</c:v>
                </c:pt>
                <c:pt idx="2272">
                  <c:v>7.27E-4</c:v>
                </c:pt>
                <c:pt idx="2273">
                  <c:v>7.2000000000000005E-4</c:v>
                </c:pt>
                <c:pt idx="2274">
                  <c:v>7.1400000000000001E-4</c:v>
                </c:pt>
                <c:pt idx="2275">
                  <c:v>7.1000000000000002E-4</c:v>
                </c:pt>
                <c:pt idx="2276">
                  <c:v>7.0799999999999997E-4</c:v>
                </c:pt>
                <c:pt idx="2277">
                  <c:v>7.0699999999999995E-4</c:v>
                </c:pt>
                <c:pt idx="2278">
                  <c:v>6.9099999999999999E-4</c:v>
                </c:pt>
                <c:pt idx="2279">
                  <c:v>6.7699999999999998E-4</c:v>
                </c:pt>
                <c:pt idx="2280">
                  <c:v>6.6500000000000001E-4</c:v>
                </c:pt>
                <c:pt idx="2281">
                  <c:v>6.5300000000000004E-4</c:v>
                </c:pt>
                <c:pt idx="2282">
                  <c:v>6.4400000000000004E-4</c:v>
                </c:pt>
                <c:pt idx="2283">
                  <c:v>6.3599999999999996E-4</c:v>
                </c:pt>
                <c:pt idx="2284">
                  <c:v>6.29E-4</c:v>
                </c:pt>
                <c:pt idx="2285">
                  <c:v>6.2399999999999999E-4</c:v>
                </c:pt>
                <c:pt idx="2286">
                  <c:v>6.1600000000000001E-4</c:v>
                </c:pt>
                <c:pt idx="2287">
                  <c:v>6.0899999999999995E-4</c:v>
                </c:pt>
                <c:pt idx="2288">
                  <c:v>6.0400000000000004E-4</c:v>
                </c:pt>
                <c:pt idx="2289">
                  <c:v>6.0099999999999997E-4</c:v>
                </c:pt>
                <c:pt idx="2290">
                  <c:v>5.9900000000000003E-4</c:v>
                </c:pt>
                <c:pt idx="2291">
                  <c:v>5.9800000000000001E-4</c:v>
                </c:pt>
                <c:pt idx="2292">
                  <c:v>5.9900000000000003E-4</c:v>
                </c:pt>
                <c:pt idx="2293">
                  <c:v>6.02E-4</c:v>
                </c:pt>
                <c:pt idx="2294">
                  <c:v>6.0599999999999998E-4</c:v>
                </c:pt>
                <c:pt idx="2295">
                  <c:v>6.11E-4</c:v>
                </c:pt>
                <c:pt idx="2296">
                  <c:v>6.1799999999999995E-4</c:v>
                </c:pt>
                <c:pt idx="2297">
                  <c:v>6.2600000000000004E-4</c:v>
                </c:pt>
                <c:pt idx="2298">
                  <c:v>6.3599999999999996E-4</c:v>
                </c:pt>
                <c:pt idx="2299">
                  <c:v>6.4800000000000003E-4</c:v>
                </c:pt>
                <c:pt idx="2300">
                  <c:v>6.6100000000000002E-4</c:v>
                </c:pt>
                <c:pt idx="2301">
                  <c:v>6.7500000000000004E-4</c:v>
                </c:pt>
                <c:pt idx="2302">
                  <c:v>6.9099999999999999E-4</c:v>
                </c:pt>
                <c:pt idx="2303">
                  <c:v>7.0799999999999997E-4</c:v>
                </c:pt>
                <c:pt idx="2304">
                  <c:v>7.27E-4</c:v>
                </c:pt>
                <c:pt idx="2305">
                  <c:v>7.4700000000000005E-4</c:v>
                </c:pt>
                <c:pt idx="2306">
                  <c:v>7.6900000000000004E-4</c:v>
                </c:pt>
                <c:pt idx="2307">
                  <c:v>7.9199999999999995E-4</c:v>
                </c:pt>
                <c:pt idx="2308">
                  <c:v>8.1700000000000002E-4</c:v>
                </c:pt>
                <c:pt idx="2309">
                  <c:v>8.4400000000000002E-4</c:v>
                </c:pt>
                <c:pt idx="2310">
                  <c:v>8.7100000000000003E-4</c:v>
                </c:pt>
                <c:pt idx="2311">
                  <c:v>9.01E-4</c:v>
                </c:pt>
                <c:pt idx="2312">
                  <c:v>9.1500000000000001E-4</c:v>
                </c:pt>
                <c:pt idx="2313">
                  <c:v>9.1E-4</c:v>
                </c:pt>
                <c:pt idx="2314">
                  <c:v>9.0600000000000001E-4</c:v>
                </c:pt>
                <c:pt idx="2315">
                  <c:v>9.0499999999999999E-4</c:v>
                </c:pt>
                <c:pt idx="2316">
                  <c:v>8.8800000000000001E-4</c:v>
                </c:pt>
                <c:pt idx="2317">
                  <c:v>8.7299999999999997E-4</c:v>
                </c:pt>
                <c:pt idx="2318">
                  <c:v>8.5999999999999998E-4</c:v>
                </c:pt>
                <c:pt idx="2319">
                  <c:v>8.4800000000000001E-4</c:v>
                </c:pt>
                <c:pt idx="2320">
                  <c:v>8.3799999999999999E-4</c:v>
                </c:pt>
                <c:pt idx="2321">
                  <c:v>8.2899999999999998E-4</c:v>
                </c:pt>
                <c:pt idx="2322">
                  <c:v>8.2200000000000003E-4</c:v>
                </c:pt>
                <c:pt idx="2323">
                  <c:v>8.1599999999999999E-4</c:v>
                </c:pt>
                <c:pt idx="2324">
                  <c:v>8.12E-4</c:v>
                </c:pt>
                <c:pt idx="2325">
                  <c:v>8.0900000000000004E-4</c:v>
                </c:pt>
                <c:pt idx="2326">
                  <c:v>8.0000000000000004E-4</c:v>
                </c:pt>
                <c:pt idx="2327">
                  <c:v>7.9199999999999995E-4</c:v>
                </c:pt>
                <c:pt idx="2328">
                  <c:v>7.85E-4</c:v>
                </c:pt>
                <c:pt idx="2329">
                  <c:v>7.7999999999999999E-4</c:v>
                </c:pt>
                <c:pt idx="2330">
                  <c:v>7.7700000000000002E-4</c:v>
                </c:pt>
                <c:pt idx="2331">
                  <c:v>7.7499999999999997E-4</c:v>
                </c:pt>
                <c:pt idx="2332">
                  <c:v>7.6499999999999995E-4</c:v>
                </c:pt>
                <c:pt idx="2333">
                  <c:v>7.5699999999999997E-4</c:v>
                </c:pt>
                <c:pt idx="2334">
                  <c:v>7.5000000000000002E-4</c:v>
                </c:pt>
                <c:pt idx="2335">
                  <c:v>7.45E-4</c:v>
                </c:pt>
                <c:pt idx="2336">
                  <c:v>7.4200000000000004E-4</c:v>
                </c:pt>
                <c:pt idx="2337">
                  <c:v>7.2000000000000005E-4</c:v>
                </c:pt>
                <c:pt idx="2338">
                  <c:v>6.9999999999999999E-4</c:v>
                </c:pt>
                <c:pt idx="2339">
                  <c:v>6.8199999999999999E-4</c:v>
                </c:pt>
                <c:pt idx="2340">
                  <c:v>6.6500000000000001E-4</c:v>
                </c:pt>
                <c:pt idx="2341">
                  <c:v>6.4899999999999995E-4</c:v>
                </c:pt>
                <c:pt idx="2342">
                  <c:v>6.3500000000000004E-4</c:v>
                </c:pt>
                <c:pt idx="2343">
                  <c:v>6.2299999999999996E-4</c:v>
                </c:pt>
                <c:pt idx="2344">
                  <c:v>6.11E-4</c:v>
                </c:pt>
                <c:pt idx="2345">
                  <c:v>6.02E-4</c:v>
                </c:pt>
                <c:pt idx="2346">
                  <c:v>5.9400000000000002E-4</c:v>
                </c:pt>
                <c:pt idx="2347">
                  <c:v>5.8699999999999996E-4</c:v>
                </c:pt>
                <c:pt idx="2348">
                  <c:v>5.8200000000000005E-4</c:v>
                </c:pt>
                <c:pt idx="2349">
                  <c:v>5.7899999999999998E-4</c:v>
                </c:pt>
                <c:pt idx="2350">
                  <c:v>5.7600000000000001E-4</c:v>
                </c:pt>
                <c:pt idx="2351">
                  <c:v>5.7600000000000001E-4</c:v>
                </c:pt>
                <c:pt idx="2352">
                  <c:v>5.7700000000000004E-4</c:v>
                </c:pt>
                <c:pt idx="2353">
                  <c:v>5.7899999999999998E-4</c:v>
                </c:pt>
                <c:pt idx="2354">
                  <c:v>5.8299999999999997E-4</c:v>
                </c:pt>
                <c:pt idx="2355">
                  <c:v>5.8799999999999998E-4</c:v>
                </c:pt>
                <c:pt idx="2356">
                  <c:v>5.9500000000000004E-4</c:v>
                </c:pt>
                <c:pt idx="2357">
                  <c:v>6.0400000000000004E-4</c:v>
                </c:pt>
                <c:pt idx="2358">
                  <c:v>6.1300000000000005E-4</c:v>
                </c:pt>
                <c:pt idx="2359">
                  <c:v>6.2500000000000001E-4</c:v>
                </c:pt>
                <c:pt idx="2360">
                  <c:v>6.3699999999999998E-4</c:v>
                </c:pt>
                <c:pt idx="2361">
                  <c:v>6.5200000000000002E-4</c:v>
                </c:pt>
                <c:pt idx="2362">
                  <c:v>6.6699999999999995E-4</c:v>
                </c:pt>
                <c:pt idx="2363">
                  <c:v>6.8499999999999995E-4</c:v>
                </c:pt>
                <c:pt idx="2364">
                  <c:v>7.0299999999999996E-4</c:v>
                </c:pt>
                <c:pt idx="2365">
                  <c:v>7.2400000000000003E-4</c:v>
                </c:pt>
                <c:pt idx="2366">
                  <c:v>7.45E-4</c:v>
                </c:pt>
                <c:pt idx="2367">
                  <c:v>7.6900000000000004E-4</c:v>
                </c:pt>
                <c:pt idx="2368">
                  <c:v>7.9299999999999998E-4</c:v>
                </c:pt>
                <c:pt idx="2369">
                  <c:v>8.1999999999999998E-4</c:v>
                </c:pt>
                <c:pt idx="2370">
                  <c:v>8.4699999999999999E-4</c:v>
                </c:pt>
                <c:pt idx="2371">
                  <c:v>8.7600000000000004E-4</c:v>
                </c:pt>
                <c:pt idx="2372">
                  <c:v>9.0700000000000004E-4</c:v>
                </c:pt>
                <c:pt idx="2373">
                  <c:v>9.3899999999999995E-4</c:v>
                </c:pt>
                <c:pt idx="2374">
                  <c:v>9.7300000000000002E-4</c:v>
                </c:pt>
                <c:pt idx="2375">
                  <c:v>1.008E-3</c:v>
                </c:pt>
                <c:pt idx="2376">
                  <c:v>1.0449999999999999E-3</c:v>
                </c:pt>
                <c:pt idx="2377">
                  <c:v>1.083E-3</c:v>
                </c:pt>
                <c:pt idx="2378">
                  <c:v>1.122E-3</c:v>
                </c:pt>
                <c:pt idx="2379">
                  <c:v>1.1640000000000001E-3</c:v>
                </c:pt>
                <c:pt idx="2380">
                  <c:v>1.206E-3</c:v>
                </c:pt>
                <c:pt idx="2381">
                  <c:v>1.1919999999999999E-3</c:v>
                </c:pt>
                <c:pt idx="2382">
                  <c:v>1.1800000000000001E-3</c:v>
                </c:pt>
                <c:pt idx="2383">
                  <c:v>1.165E-3</c:v>
                </c:pt>
                <c:pt idx="2384">
                  <c:v>1.15E-3</c:v>
                </c:pt>
                <c:pt idx="2385">
                  <c:v>1.1379999999999999E-3</c:v>
                </c:pt>
                <c:pt idx="2386">
                  <c:v>1.127E-3</c:v>
                </c:pt>
                <c:pt idx="2387">
                  <c:v>1.1169999999999999E-3</c:v>
                </c:pt>
                <c:pt idx="2388">
                  <c:v>1.1000000000000001E-3</c:v>
                </c:pt>
                <c:pt idx="2389">
                  <c:v>1.0839999999999999E-3</c:v>
                </c:pt>
                <c:pt idx="2390">
                  <c:v>1.07E-3</c:v>
                </c:pt>
                <c:pt idx="2391">
                  <c:v>1.0579999999999999E-3</c:v>
                </c:pt>
                <c:pt idx="2392">
                  <c:v>1.047E-3</c:v>
                </c:pt>
                <c:pt idx="2393">
                  <c:v>1.023E-3</c:v>
                </c:pt>
                <c:pt idx="2394">
                  <c:v>1.0020000000000001E-3</c:v>
                </c:pt>
                <c:pt idx="2395">
                  <c:v>9.810000000000001E-4</c:v>
                </c:pt>
                <c:pt idx="2396">
                  <c:v>9.6199999999999996E-4</c:v>
                </c:pt>
                <c:pt idx="2397">
                  <c:v>9.4499999999999998E-4</c:v>
                </c:pt>
                <c:pt idx="2398">
                  <c:v>9.2900000000000003E-4</c:v>
                </c:pt>
                <c:pt idx="2399">
                  <c:v>9.1500000000000001E-4</c:v>
                </c:pt>
                <c:pt idx="2400">
                  <c:v>8.8599999999999996E-4</c:v>
                </c:pt>
                <c:pt idx="2401">
                  <c:v>8.5899999999999995E-4</c:v>
                </c:pt>
                <c:pt idx="2402">
                  <c:v>8.3299999999999997E-4</c:v>
                </c:pt>
                <c:pt idx="2403">
                  <c:v>8.0900000000000004E-4</c:v>
                </c:pt>
                <c:pt idx="2404">
                  <c:v>7.8600000000000002E-4</c:v>
                </c:pt>
                <c:pt idx="2405">
                  <c:v>7.6499999999999995E-4</c:v>
                </c:pt>
                <c:pt idx="2406">
                  <c:v>7.45E-4</c:v>
                </c:pt>
                <c:pt idx="2407">
                  <c:v>7.27E-4</c:v>
                </c:pt>
                <c:pt idx="2408">
                  <c:v>7.1000000000000002E-4</c:v>
                </c:pt>
                <c:pt idx="2409">
                  <c:v>6.9499999999999998E-4</c:v>
                </c:pt>
                <c:pt idx="2410">
                  <c:v>6.8099999999999996E-4</c:v>
                </c:pt>
                <c:pt idx="2411">
                  <c:v>6.6799999999999997E-4</c:v>
                </c:pt>
                <c:pt idx="2412">
                  <c:v>6.5799999999999995E-4</c:v>
                </c:pt>
                <c:pt idx="2413">
                  <c:v>6.4800000000000003E-4</c:v>
                </c:pt>
                <c:pt idx="2414">
                  <c:v>6.4000000000000005E-4</c:v>
                </c:pt>
                <c:pt idx="2415">
                  <c:v>6.3400000000000001E-4</c:v>
                </c:pt>
                <c:pt idx="2416">
                  <c:v>6.29E-4</c:v>
                </c:pt>
                <c:pt idx="2417">
                  <c:v>6.2600000000000004E-4</c:v>
                </c:pt>
                <c:pt idx="2418">
                  <c:v>6.2399999999999999E-4</c:v>
                </c:pt>
                <c:pt idx="2419">
                  <c:v>6.2299999999999996E-4</c:v>
                </c:pt>
                <c:pt idx="2420">
                  <c:v>6.2500000000000001E-4</c:v>
                </c:pt>
                <c:pt idx="2421">
                  <c:v>6.2699999999999995E-4</c:v>
                </c:pt>
                <c:pt idx="2422">
                  <c:v>6.3100000000000005E-4</c:v>
                </c:pt>
                <c:pt idx="2423">
                  <c:v>6.3699999999999998E-4</c:v>
                </c:pt>
                <c:pt idx="2424">
                  <c:v>6.4400000000000004E-4</c:v>
                </c:pt>
                <c:pt idx="2425">
                  <c:v>6.5200000000000002E-4</c:v>
                </c:pt>
                <c:pt idx="2426">
                  <c:v>6.6200000000000005E-4</c:v>
                </c:pt>
                <c:pt idx="2427">
                  <c:v>6.7400000000000001E-4</c:v>
                </c:pt>
                <c:pt idx="2428">
                  <c:v>6.87E-4</c:v>
                </c:pt>
                <c:pt idx="2429">
                  <c:v>7.0100000000000002E-4</c:v>
                </c:pt>
                <c:pt idx="2430">
                  <c:v>7.1699999999999997E-4</c:v>
                </c:pt>
                <c:pt idx="2431">
                  <c:v>7.3499999999999998E-4</c:v>
                </c:pt>
                <c:pt idx="2432">
                  <c:v>7.54E-4</c:v>
                </c:pt>
                <c:pt idx="2433">
                  <c:v>7.7399999999999995E-4</c:v>
                </c:pt>
                <c:pt idx="2434">
                  <c:v>7.9600000000000005E-4</c:v>
                </c:pt>
                <c:pt idx="2435">
                  <c:v>8.1999999999999998E-4</c:v>
                </c:pt>
                <c:pt idx="2436">
                  <c:v>8.4400000000000002E-4</c:v>
                </c:pt>
                <c:pt idx="2437">
                  <c:v>8.7100000000000003E-4</c:v>
                </c:pt>
                <c:pt idx="2438">
                  <c:v>8.9899999999999995E-4</c:v>
                </c:pt>
                <c:pt idx="2439">
                  <c:v>9.2800000000000001E-4</c:v>
                </c:pt>
                <c:pt idx="2440">
                  <c:v>9.59E-4</c:v>
                </c:pt>
                <c:pt idx="2441">
                  <c:v>9.9099999999999991E-4</c:v>
                </c:pt>
                <c:pt idx="2442">
                  <c:v>1.0250000000000001E-3</c:v>
                </c:pt>
                <c:pt idx="2443">
                  <c:v>1.0610000000000001E-3</c:v>
                </c:pt>
                <c:pt idx="2444">
                  <c:v>1.098E-3</c:v>
                </c:pt>
                <c:pt idx="2445">
                  <c:v>1.1360000000000001E-3</c:v>
                </c:pt>
                <c:pt idx="2446">
                  <c:v>1.176E-3</c:v>
                </c:pt>
                <c:pt idx="2447">
                  <c:v>1.217E-3</c:v>
                </c:pt>
                <c:pt idx="2448">
                  <c:v>1.2509999999999999E-3</c:v>
                </c:pt>
                <c:pt idx="2449">
                  <c:v>1.2260000000000001E-3</c:v>
                </c:pt>
                <c:pt idx="2450">
                  <c:v>1.196E-3</c:v>
                </c:pt>
                <c:pt idx="2451">
                  <c:v>1.168E-3</c:v>
                </c:pt>
                <c:pt idx="2452">
                  <c:v>1.142E-3</c:v>
                </c:pt>
                <c:pt idx="2453">
                  <c:v>1.1169999999999999E-3</c:v>
                </c:pt>
                <c:pt idx="2454">
                  <c:v>1.08E-3</c:v>
                </c:pt>
                <c:pt idx="2455">
                  <c:v>1.044E-3</c:v>
                </c:pt>
                <c:pt idx="2456">
                  <c:v>1.0089999999999999E-3</c:v>
                </c:pt>
                <c:pt idx="2457">
                  <c:v>9.7599999999999998E-4</c:v>
                </c:pt>
                <c:pt idx="2458">
                  <c:v>9.4499999999999998E-4</c:v>
                </c:pt>
                <c:pt idx="2459">
                  <c:v>9.1500000000000001E-4</c:v>
                </c:pt>
                <c:pt idx="2460">
                  <c:v>8.7500000000000002E-4</c:v>
                </c:pt>
                <c:pt idx="2461">
                  <c:v>8.3699999999999996E-4</c:v>
                </c:pt>
                <c:pt idx="2462">
                  <c:v>8.0099999999999995E-4</c:v>
                </c:pt>
                <c:pt idx="2463">
                  <c:v>7.6599999999999997E-4</c:v>
                </c:pt>
                <c:pt idx="2464">
                  <c:v>7.3200000000000001E-4</c:v>
                </c:pt>
                <c:pt idx="2465">
                  <c:v>6.9999999999999999E-4</c:v>
                </c:pt>
                <c:pt idx="2466">
                  <c:v>6.7000000000000002E-4</c:v>
                </c:pt>
                <c:pt idx="2467">
                  <c:v>6.4099999999999997E-4</c:v>
                </c:pt>
                <c:pt idx="2468">
                  <c:v>6.1300000000000005E-4</c:v>
                </c:pt>
                <c:pt idx="2469">
                  <c:v>5.8699999999999996E-4</c:v>
                </c:pt>
                <c:pt idx="2470">
                  <c:v>5.6300000000000002E-4</c:v>
                </c:pt>
                <c:pt idx="2471">
                  <c:v>5.4000000000000001E-4</c:v>
                </c:pt>
                <c:pt idx="2472">
                  <c:v>5.1800000000000001E-4</c:v>
                </c:pt>
                <c:pt idx="2473">
                  <c:v>4.9799999999999996E-4</c:v>
                </c:pt>
                <c:pt idx="2474">
                  <c:v>4.7899999999999999E-4</c:v>
                </c:pt>
                <c:pt idx="2475">
                  <c:v>4.6200000000000001E-4</c:v>
                </c:pt>
                <c:pt idx="2476">
                  <c:v>4.4700000000000002E-4</c:v>
                </c:pt>
                <c:pt idx="2477">
                  <c:v>4.3300000000000001E-4</c:v>
                </c:pt>
                <c:pt idx="2478">
                  <c:v>4.2000000000000002E-4</c:v>
                </c:pt>
                <c:pt idx="2479">
                  <c:v>4.0900000000000002E-4</c:v>
                </c:pt>
                <c:pt idx="2480">
                  <c:v>3.9899999999999999E-4</c:v>
                </c:pt>
                <c:pt idx="2481">
                  <c:v>3.9100000000000002E-4</c:v>
                </c:pt>
                <c:pt idx="2482">
                  <c:v>3.8400000000000001E-4</c:v>
                </c:pt>
                <c:pt idx="2483">
                  <c:v>3.79E-4</c:v>
                </c:pt>
                <c:pt idx="2484">
                  <c:v>3.7500000000000001E-4</c:v>
                </c:pt>
                <c:pt idx="2485">
                  <c:v>3.7300000000000001E-4</c:v>
                </c:pt>
                <c:pt idx="2486">
                  <c:v>3.7300000000000001E-4</c:v>
                </c:pt>
                <c:pt idx="2487">
                  <c:v>3.7300000000000001E-4</c:v>
                </c:pt>
                <c:pt idx="2488">
                  <c:v>3.7599999999999998E-4</c:v>
                </c:pt>
                <c:pt idx="2489">
                  <c:v>3.79E-4</c:v>
                </c:pt>
                <c:pt idx="2490">
                  <c:v>3.8499999999999998E-4</c:v>
                </c:pt>
                <c:pt idx="2491">
                  <c:v>3.9100000000000002E-4</c:v>
                </c:pt>
                <c:pt idx="2492">
                  <c:v>4.0000000000000002E-4</c:v>
                </c:pt>
                <c:pt idx="2493">
                  <c:v>4.0900000000000002E-4</c:v>
                </c:pt>
                <c:pt idx="2494">
                  <c:v>4.2099999999999999E-4</c:v>
                </c:pt>
                <c:pt idx="2495">
                  <c:v>4.3300000000000001E-4</c:v>
                </c:pt>
                <c:pt idx="2496">
                  <c:v>4.4700000000000002E-4</c:v>
                </c:pt>
                <c:pt idx="2497">
                  <c:v>4.6299999999999998E-4</c:v>
                </c:pt>
                <c:pt idx="2498">
                  <c:v>4.8000000000000001E-4</c:v>
                </c:pt>
                <c:pt idx="2499">
                  <c:v>4.9899999999999999E-4</c:v>
                </c:pt>
                <c:pt idx="2500">
                  <c:v>5.1900000000000004E-4</c:v>
                </c:pt>
                <c:pt idx="2501">
                  <c:v>5.4100000000000003E-4</c:v>
                </c:pt>
                <c:pt idx="2502">
                  <c:v>5.6400000000000005E-4</c:v>
                </c:pt>
                <c:pt idx="2503">
                  <c:v>5.8799999999999998E-4</c:v>
                </c:pt>
                <c:pt idx="2504">
                  <c:v>6.1499999999999999E-4</c:v>
                </c:pt>
                <c:pt idx="2505">
                  <c:v>6.4199999999999999E-4</c:v>
                </c:pt>
                <c:pt idx="2506">
                  <c:v>6.7100000000000005E-4</c:v>
                </c:pt>
                <c:pt idx="2507">
                  <c:v>7.0200000000000004E-4</c:v>
                </c:pt>
                <c:pt idx="2508">
                  <c:v>7.3399999999999995E-4</c:v>
                </c:pt>
                <c:pt idx="2509">
                  <c:v>7.6800000000000002E-4</c:v>
                </c:pt>
                <c:pt idx="2510">
                  <c:v>8.03E-4</c:v>
                </c:pt>
                <c:pt idx="2511">
                  <c:v>8.3900000000000001E-4</c:v>
                </c:pt>
                <c:pt idx="2512">
                  <c:v>8.7699999999999996E-4</c:v>
                </c:pt>
                <c:pt idx="2513">
                  <c:v>9.1699999999999995E-4</c:v>
                </c:pt>
                <c:pt idx="2514">
                  <c:v>9.5799999999999998E-4</c:v>
                </c:pt>
                <c:pt idx="2515">
                  <c:v>1E-3</c:v>
                </c:pt>
                <c:pt idx="2516">
                  <c:v>1.029E-3</c:v>
                </c:pt>
                <c:pt idx="2517">
                  <c:v>9.990000000000001E-4</c:v>
                </c:pt>
                <c:pt idx="2518">
                  <c:v>9.6000000000000002E-4</c:v>
                </c:pt>
                <c:pt idx="2519">
                  <c:v>9.2299999999999999E-4</c:v>
                </c:pt>
                <c:pt idx="2520">
                  <c:v>8.8699999999999998E-4</c:v>
                </c:pt>
                <c:pt idx="2521">
                  <c:v>8.4199999999999998E-4</c:v>
                </c:pt>
                <c:pt idx="2522">
                  <c:v>7.9699999999999997E-4</c:v>
                </c:pt>
                <c:pt idx="2523">
                  <c:v>7.5500000000000003E-4</c:v>
                </c:pt>
                <c:pt idx="2524">
                  <c:v>7.1400000000000001E-4</c:v>
                </c:pt>
                <c:pt idx="2525">
                  <c:v>6.7400000000000001E-4</c:v>
                </c:pt>
                <c:pt idx="2526">
                  <c:v>6.3599999999999996E-4</c:v>
                </c:pt>
                <c:pt idx="2527">
                  <c:v>5.9900000000000003E-4</c:v>
                </c:pt>
                <c:pt idx="2528">
                  <c:v>5.6400000000000005E-4</c:v>
                </c:pt>
                <c:pt idx="2529">
                  <c:v>5.2999999999999998E-4</c:v>
                </c:pt>
                <c:pt idx="2530">
                  <c:v>4.9799999999999996E-4</c:v>
                </c:pt>
                <c:pt idx="2531">
                  <c:v>4.6700000000000002E-4</c:v>
                </c:pt>
                <c:pt idx="2532">
                  <c:v>4.3800000000000002E-4</c:v>
                </c:pt>
                <c:pt idx="2533">
                  <c:v>4.0999999999999999E-4</c:v>
                </c:pt>
                <c:pt idx="2534">
                  <c:v>3.8400000000000001E-4</c:v>
                </c:pt>
                <c:pt idx="2535">
                  <c:v>3.59E-4</c:v>
                </c:pt>
                <c:pt idx="2536">
                  <c:v>3.3599999999999998E-4</c:v>
                </c:pt>
                <c:pt idx="2537">
                  <c:v>3.1399999999999999E-4</c:v>
                </c:pt>
                <c:pt idx="2538">
                  <c:v>2.9399999999999999E-4</c:v>
                </c:pt>
                <c:pt idx="2539">
                  <c:v>2.7500000000000002E-4</c:v>
                </c:pt>
                <c:pt idx="2540">
                  <c:v>2.5799999999999998E-4</c:v>
                </c:pt>
                <c:pt idx="2541">
                  <c:v>2.42E-4</c:v>
                </c:pt>
                <c:pt idx="2542">
                  <c:v>2.2800000000000001E-4</c:v>
                </c:pt>
                <c:pt idx="2543">
                  <c:v>2.1499999999999999E-4</c:v>
                </c:pt>
                <c:pt idx="2544">
                  <c:v>2.04E-4</c:v>
                </c:pt>
                <c:pt idx="2545">
                  <c:v>1.94E-4</c:v>
                </c:pt>
                <c:pt idx="2546">
                  <c:v>1.85E-4</c:v>
                </c:pt>
                <c:pt idx="2547">
                  <c:v>1.7799999999999999E-4</c:v>
                </c:pt>
                <c:pt idx="2548">
                  <c:v>1.73E-4</c:v>
                </c:pt>
                <c:pt idx="2549">
                  <c:v>1.6899999999999999E-4</c:v>
                </c:pt>
                <c:pt idx="2550">
                  <c:v>1.6699999999999999E-4</c:v>
                </c:pt>
                <c:pt idx="2551">
                  <c:v>1.66E-4</c:v>
                </c:pt>
                <c:pt idx="2552">
                  <c:v>1.66E-4</c:v>
                </c:pt>
                <c:pt idx="2553">
                  <c:v>1.6799999999999999E-4</c:v>
                </c:pt>
                <c:pt idx="2554">
                  <c:v>1.7200000000000001E-4</c:v>
                </c:pt>
                <c:pt idx="2555">
                  <c:v>1.7699999999999999E-4</c:v>
                </c:pt>
                <c:pt idx="2556">
                  <c:v>1.84E-4</c:v>
                </c:pt>
                <c:pt idx="2557">
                  <c:v>1.92E-4</c:v>
                </c:pt>
                <c:pt idx="2558">
                  <c:v>2.0100000000000001E-4</c:v>
                </c:pt>
                <c:pt idx="2559">
                  <c:v>2.12E-4</c:v>
                </c:pt>
                <c:pt idx="2560">
                  <c:v>2.2499999999999999E-4</c:v>
                </c:pt>
                <c:pt idx="2561">
                  <c:v>2.3900000000000001E-4</c:v>
                </c:pt>
                <c:pt idx="2562">
                  <c:v>2.5399999999999999E-4</c:v>
                </c:pt>
                <c:pt idx="2563">
                  <c:v>2.7099999999999997E-4</c:v>
                </c:pt>
                <c:pt idx="2564">
                  <c:v>2.8899999999999998E-4</c:v>
                </c:pt>
                <c:pt idx="2565">
                  <c:v>3.0899999999999998E-4</c:v>
                </c:pt>
                <c:pt idx="2566">
                  <c:v>3.3100000000000002E-4</c:v>
                </c:pt>
                <c:pt idx="2567">
                  <c:v>3.5399999999999999E-4</c:v>
                </c:pt>
                <c:pt idx="2568">
                  <c:v>3.7800000000000003E-4</c:v>
                </c:pt>
                <c:pt idx="2569">
                  <c:v>4.0400000000000001E-4</c:v>
                </c:pt>
                <c:pt idx="2570">
                  <c:v>4.3100000000000001E-4</c:v>
                </c:pt>
                <c:pt idx="2571">
                  <c:v>4.6000000000000001E-4</c:v>
                </c:pt>
                <c:pt idx="2572">
                  <c:v>4.9100000000000001E-4</c:v>
                </c:pt>
                <c:pt idx="2573">
                  <c:v>5.2300000000000003E-4</c:v>
                </c:pt>
                <c:pt idx="2574">
                  <c:v>5.5599999999999996E-4</c:v>
                </c:pt>
                <c:pt idx="2575">
                  <c:v>5.9100000000000005E-4</c:v>
                </c:pt>
                <c:pt idx="2576">
                  <c:v>6.2699999999999995E-4</c:v>
                </c:pt>
                <c:pt idx="2577">
                  <c:v>6.6500000000000001E-4</c:v>
                </c:pt>
                <c:pt idx="2578">
                  <c:v>7.0399999999999998E-4</c:v>
                </c:pt>
                <c:pt idx="2579">
                  <c:v>7.45E-4</c:v>
                </c:pt>
                <c:pt idx="2580">
                  <c:v>7.8700000000000005E-4</c:v>
                </c:pt>
                <c:pt idx="2581">
                  <c:v>8.3100000000000003E-4</c:v>
                </c:pt>
                <c:pt idx="2582">
                  <c:v>8.7600000000000004E-4</c:v>
                </c:pt>
                <c:pt idx="2583">
                  <c:v>9.2299999999999999E-4</c:v>
                </c:pt>
                <c:pt idx="2584">
                  <c:v>9.5600000000000004E-4</c:v>
                </c:pt>
                <c:pt idx="2585">
                  <c:v>9.1500000000000001E-4</c:v>
                </c:pt>
                <c:pt idx="2586">
                  <c:v>8.6600000000000002E-4</c:v>
                </c:pt>
                <c:pt idx="2587">
                  <c:v>8.1800000000000004E-4</c:v>
                </c:pt>
                <c:pt idx="2588">
                  <c:v>7.7200000000000001E-4</c:v>
                </c:pt>
                <c:pt idx="2589">
                  <c:v>7.2800000000000002E-4</c:v>
                </c:pt>
                <c:pt idx="2590">
                  <c:v>6.8499999999999995E-4</c:v>
                </c:pt>
                <c:pt idx="2591">
                  <c:v>6.4300000000000002E-4</c:v>
                </c:pt>
                <c:pt idx="2592">
                  <c:v>6.0300000000000002E-4</c:v>
                </c:pt>
                <c:pt idx="2593">
                  <c:v>5.6499999999999996E-4</c:v>
                </c:pt>
                <c:pt idx="2594">
                  <c:v>5.2800000000000004E-4</c:v>
                </c:pt>
                <c:pt idx="2595">
                  <c:v>4.9200000000000003E-4</c:v>
                </c:pt>
                <c:pt idx="2596">
                  <c:v>4.5800000000000002E-4</c:v>
                </c:pt>
                <c:pt idx="2597">
                  <c:v>4.26E-4</c:v>
                </c:pt>
                <c:pt idx="2598">
                  <c:v>3.9500000000000001E-4</c:v>
                </c:pt>
                <c:pt idx="2599">
                  <c:v>3.6499999999999998E-4</c:v>
                </c:pt>
                <c:pt idx="2600">
                  <c:v>3.3700000000000001E-4</c:v>
                </c:pt>
                <c:pt idx="2601">
                  <c:v>3.1E-4</c:v>
                </c:pt>
                <c:pt idx="2602">
                  <c:v>2.8499999999999999E-4</c:v>
                </c:pt>
                <c:pt idx="2603">
                  <c:v>2.6200000000000003E-4</c:v>
                </c:pt>
                <c:pt idx="2604">
                  <c:v>2.4000000000000001E-4</c:v>
                </c:pt>
                <c:pt idx="2605">
                  <c:v>2.1900000000000001E-4</c:v>
                </c:pt>
                <c:pt idx="2606">
                  <c:v>2.0000000000000001E-4</c:v>
                </c:pt>
                <c:pt idx="2607">
                  <c:v>1.8200000000000001E-4</c:v>
                </c:pt>
                <c:pt idx="2608">
                  <c:v>1.66E-4</c:v>
                </c:pt>
                <c:pt idx="2609">
                  <c:v>1.5100000000000001E-4</c:v>
                </c:pt>
                <c:pt idx="2610">
                  <c:v>1.3799999999999999E-4</c:v>
                </c:pt>
                <c:pt idx="2611">
                  <c:v>1.27E-4</c:v>
                </c:pt>
                <c:pt idx="2612">
                  <c:v>1.16E-4</c:v>
                </c:pt>
                <c:pt idx="2613">
                  <c:v>1.08E-4</c:v>
                </c:pt>
                <c:pt idx="2614">
                  <c:v>1E-4</c:v>
                </c:pt>
                <c:pt idx="2615">
                  <c:v>9.5000000000000005E-5</c:v>
                </c:pt>
                <c:pt idx="2616">
                  <c:v>9.0000000000000006E-5</c:v>
                </c:pt>
                <c:pt idx="2617">
                  <c:v>8.7999999999999998E-5</c:v>
                </c:pt>
                <c:pt idx="2618">
                  <c:v>8.6000000000000003E-5</c:v>
                </c:pt>
                <c:pt idx="2619">
                  <c:v>8.7000000000000001E-5</c:v>
                </c:pt>
                <c:pt idx="2620">
                  <c:v>8.7999999999999998E-5</c:v>
                </c:pt>
                <c:pt idx="2621">
                  <c:v>9.2E-5</c:v>
                </c:pt>
                <c:pt idx="2622">
                  <c:v>9.6000000000000002E-5</c:v>
                </c:pt>
                <c:pt idx="2623">
                  <c:v>1.02E-4</c:v>
                </c:pt>
                <c:pt idx="2624">
                  <c:v>1.1E-4</c:v>
                </c:pt>
                <c:pt idx="2625">
                  <c:v>1.1900000000000001E-4</c:v>
                </c:pt>
                <c:pt idx="2626">
                  <c:v>1.2999999999999999E-4</c:v>
                </c:pt>
                <c:pt idx="2627">
                  <c:v>1.4200000000000001E-4</c:v>
                </c:pt>
                <c:pt idx="2628">
                  <c:v>1.56E-4</c:v>
                </c:pt>
                <c:pt idx="2629">
                  <c:v>1.7100000000000001E-4</c:v>
                </c:pt>
                <c:pt idx="2630">
                  <c:v>1.8699999999999999E-4</c:v>
                </c:pt>
                <c:pt idx="2631">
                  <c:v>2.0599999999999999E-4</c:v>
                </c:pt>
                <c:pt idx="2632">
                  <c:v>2.2499999999999999E-4</c:v>
                </c:pt>
                <c:pt idx="2633">
                  <c:v>2.4600000000000002E-4</c:v>
                </c:pt>
                <c:pt idx="2634">
                  <c:v>2.6899999999999998E-4</c:v>
                </c:pt>
                <c:pt idx="2635">
                  <c:v>2.9300000000000002E-4</c:v>
                </c:pt>
                <c:pt idx="2636">
                  <c:v>3.19E-4</c:v>
                </c:pt>
                <c:pt idx="2637">
                  <c:v>3.4600000000000001E-4</c:v>
                </c:pt>
                <c:pt idx="2638">
                  <c:v>3.7399999999999998E-4</c:v>
                </c:pt>
                <c:pt idx="2639">
                  <c:v>4.0400000000000001E-4</c:v>
                </c:pt>
                <c:pt idx="2640">
                  <c:v>4.3600000000000003E-4</c:v>
                </c:pt>
                <c:pt idx="2641">
                  <c:v>4.6900000000000002E-4</c:v>
                </c:pt>
                <c:pt idx="2642">
                  <c:v>5.0299999999999997E-4</c:v>
                </c:pt>
                <c:pt idx="2643">
                  <c:v>5.3899999999999998E-4</c:v>
                </c:pt>
                <c:pt idx="2644">
                  <c:v>5.7700000000000004E-4</c:v>
                </c:pt>
                <c:pt idx="2645">
                  <c:v>6.1600000000000001E-4</c:v>
                </c:pt>
                <c:pt idx="2646">
                  <c:v>6.5600000000000001E-4</c:v>
                </c:pt>
                <c:pt idx="2647">
                  <c:v>6.9800000000000005E-4</c:v>
                </c:pt>
                <c:pt idx="2648">
                  <c:v>7.4100000000000001E-4</c:v>
                </c:pt>
                <c:pt idx="2649">
                  <c:v>7.8600000000000002E-4</c:v>
                </c:pt>
                <c:pt idx="2650">
                  <c:v>8.3299999999999997E-4</c:v>
                </c:pt>
                <c:pt idx="2651">
                  <c:v>8.8099999999999995E-4</c:v>
                </c:pt>
                <c:pt idx="2652">
                  <c:v>9.1500000000000001E-4</c:v>
                </c:pt>
                <c:pt idx="2653">
                  <c:v>8.8000000000000003E-4</c:v>
                </c:pt>
                <c:pt idx="2654">
                  <c:v>8.4699999999999999E-4</c:v>
                </c:pt>
                <c:pt idx="2655">
                  <c:v>8.1499999999999997E-4</c:v>
                </c:pt>
                <c:pt idx="2656">
                  <c:v>7.8399999999999997E-4</c:v>
                </c:pt>
                <c:pt idx="2657">
                  <c:v>7.5500000000000003E-4</c:v>
                </c:pt>
                <c:pt idx="2658">
                  <c:v>7.2800000000000002E-4</c:v>
                </c:pt>
                <c:pt idx="2659">
                  <c:v>7.0200000000000004E-4</c:v>
                </c:pt>
                <c:pt idx="2660">
                  <c:v>6.78E-4</c:v>
                </c:pt>
                <c:pt idx="2661">
                  <c:v>6.5499999999999998E-4</c:v>
                </c:pt>
                <c:pt idx="2662">
                  <c:v>6.3299999999999999E-4</c:v>
                </c:pt>
                <c:pt idx="2663">
                  <c:v>6.1300000000000005E-4</c:v>
                </c:pt>
                <c:pt idx="2664">
                  <c:v>5.9500000000000004E-4</c:v>
                </c:pt>
                <c:pt idx="2665">
                  <c:v>5.7799999999999995E-4</c:v>
                </c:pt>
                <c:pt idx="2666">
                  <c:v>5.62E-4</c:v>
                </c:pt>
                <c:pt idx="2667">
                  <c:v>5.4799999999999998E-4</c:v>
                </c:pt>
                <c:pt idx="2668">
                  <c:v>5.3600000000000002E-4</c:v>
                </c:pt>
                <c:pt idx="2669">
                  <c:v>5.2499999999999997E-4</c:v>
                </c:pt>
                <c:pt idx="2670">
                  <c:v>5.1500000000000005E-4</c:v>
                </c:pt>
                <c:pt idx="2671">
                  <c:v>5.0699999999999996E-4</c:v>
                </c:pt>
                <c:pt idx="2672">
                  <c:v>5.0000000000000001E-4</c:v>
                </c:pt>
                <c:pt idx="2673">
                  <c:v>4.95E-4</c:v>
                </c:pt>
                <c:pt idx="2674">
                  <c:v>4.9200000000000003E-4</c:v>
                </c:pt>
                <c:pt idx="2675">
                  <c:v>4.8999999999999998E-4</c:v>
                </c:pt>
                <c:pt idx="2676">
                  <c:v>4.8899999999999996E-4</c:v>
                </c:pt>
                <c:pt idx="2677">
                  <c:v>4.8999999999999998E-4</c:v>
                </c:pt>
                <c:pt idx="2678">
                  <c:v>4.9200000000000003E-4</c:v>
                </c:pt>
                <c:pt idx="2679">
                  <c:v>4.9600000000000002E-4</c:v>
                </c:pt>
                <c:pt idx="2680">
                  <c:v>5.0100000000000003E-4</c:v>
                </c:pt>
                <c:pt idx="2681">
                  <c:v>5.0799999999999999E-4</c:v>
                </c:pt>
                <c:pt idx="2682">
                  <c:v>5.1699999999999999E-4</c:v>
                </c:pt>
                <c:pt idx="2683">
                  <c:v>5.2599999999999999E-4</c:v>
                </c:pt>
                <c:pt idx="2684">
                  <c:v>5.3799999999999996E-4</c:v>
                </c:pt>
                <c:pt idx="2685">
                  <c:v>6.0599999999999998E-4</c:v>
                </c:pt>
                <c:pt idx="2686">
                  <c:v>6.8800000000000003E-4</c:v>
                </c:pt>
                <c:pt idx="2687">
                  <c:v>7.3999999999999999E-4</c:v>
                </c:pt>
                <c:pt idx="2688">
                  <c:v>9.1200000000000005E-4</c:v>
                </c:pt>
                <c:pt idx="2689">
                  <c:v>1.09E-3</c:v>
                </c:pt>
                <c:pt idx="2690">
                  <c:v>1.173E-3</c:v>
                </c:pt>
                <c:pt idx="2691">
                  <c:v>1.1820000000000001E-3</c:v>
                </c:pt>
                <c:pt idx="2692">
                  <c:v>1.1709999999999999E-3</c:v>
                </c:pt>
                <c:pt idx="2693">
                  <c:v>1.1249999999999999E-3</c:v>
                </c:pt>
                <c:pt idx="2694">
                  <c:v>1.013E-3</c:v>
                </c:pt>
                <c:pt idx="2695">
                  <c:v>8.5800000000000004E-4</c:v>
                </c:pt>
                <c:pt idx="2696">
                  <c:v>7.0399999999999998E-4</c:v>
                </c:pt>
                <c:pt idx="2697">
                  <c:v>6.2600000000000004E-4</c:v>
                </c:pt>
                <c:pt idx="2698">
                  <c:v>7.5199999999999996E-4</c:v>
                </c:pt>
                <c:pt idx="2699">
                  <c:v>1.1640000000000001E-3</c:v>
                </c:pt>
                <c:pt idx="2700">
                  <c:v>1.784E-3</c:v>
                </c:pt>
                <c:pt idx="2701">
                  <c:v>2.4390000000000002E-3</c:v>
                </c:pt>
                <c:pt idx="2702">
                  <c:v>3.045E-3</c:v>
                </c:pt>
                <c:pt idx="2703">
                  <c:v>3.7139999999999999E-3</c:v>
                </c:pt>
                <c:pt idx="2704">
                  <c:v>4.5770000000000003E-3</c:v>
                </c:pt>
                <c:pt idx="2705">
                  <c:v>5.5370000000000003E-3</c:v>
                </c:pt>
                <c:pt idx="2706">
                  <c:v>6.3E-3</c:v>
                </c:pt>
                <c:pt idx="2707">
                  <c:v>6.7149999999999996E-3</c:v>
                </c:pt>
                <c:pt idx="2708">
                  <c:v>7.0280000000000004E-3</c:v>
                </c:pt>
                <c:pt idx="2709">
                  <c:v>7.6030000000000004E-3</c:v>
                </c:pt>
                <c:pt idx="2710">
                  <c:v>8.5070000000000007E-3</c:v>
                </c:pt>
                <c:pt idx="2711">
                  <c:v>9.3749999999999997E-3</c:v>
                </c:pt>
                <c:pt idx="2712">
                  <c:v>9.6410000000000003E-3</c:v>
                </c:pt>
                <c:pt idx="2713">
                  <c:v>9.162E-3</c:v>
                </c:pt>
                <c:pt idx="2714">
                  <c:v>8.3040000000000006E-3</c:v>
                </c:pt>
                <c:pt idx="2715">
                  <c:v>7.4400000000000004E-3</c:v>
                </c:pt>
                <c:pt idx="2716">
                  <c:v>6.633E-3</c:v>
                </c:pt>
                <c:pt idx="2717">
                  <c:v>5.7109999999999999E-3</c:v>
                </c:pt>
                <c:pt idx="2718">
                  <c:v>4.6220000000000002E-3</c:v>
                </c:pt>
                <c:pt idx="2719">
                  <c:v>3.5839999999999999E-3</c:v>
                </c:pt>
                <c:pt idx="2720">
                  <c:v>2.7959999999999999E-3</c:v>
                </c:pt>
                <c:pt idx="2721">
                  <c:v>2.2850000000000001E-3</c:v>
                </c:pt>
                <c:pt idx="2722">
                  <c:v>2.0279999999999999E-3</c:v>
                </c:pt>
                <c:pt idx="2723">
                  <c:v>1.408E-3</c:v>
                </c:pt>
                <c:pt idx="2724">
                  <c:v>1.163E-3</c:v>
                </c:pt>
                <c:pt idx="2725">
                  <c:v>1.072E-3</c:v>
                </c:pt>
                <c:pt idx="2726">
                  <c:v>9.8799999999999995E-4</c:v>
                </c:pt>
                <c:pt idx="2727">
                  <c:v>9.1500000000000001E-4</c:v>
                </c:pt>
                <c:pt idx="2728">
                  <c:v>8.8199999999999997E-4</c:v>
                </c:pt>
                <c:pt idx="2729">
                  <c:v>1.1299999999999999E-3</c:v>
                </c:pt>
                <c:pt idx="2730">
                  <c:v>1.673E-3</c:v>
                </c:pt>
                <c:pt idx="2731">
                  <c:v>2.4759999999999999E-3</c:v>
                </c:pt>
                <c:pt idx="2732">
                  <c:v>3.4559999999999999E-3</c:v>
                </c:pt>
                <c:pt idx="2733">
                  <c:v>4.3410000000000002E-3</c:v>
                </c:pt>
                <c:pt idx="2734">
                  <c:v>4.7260000000000002E-3</c:v>
                </c:pt>
                <c:pt idx="2735">
                  <c:v>4.3470000000000002E-3</c:v>
                </c:pt>
                <c:pt idx="2736">
                  <c:v>3.362E-3</c:v>
                </c:pt>
                <c:pt idx="2737">
                  <c:v>2.359E-3</c:v>
                </c:pt>
                <c:pt idx="2738">
                  <c:v>1.833E-3</c:v>
                </c:pt>
                <c:pt idx="2739">
                  <c:v>1.8159999999999999E-3</c:v>
                </c:pt>
                <c:pt idx="2740">
                  <c:v>1.9759999999999999E-3</c:v>
                </c:pt>
                <c:pt idx="2741">
                  <c:v>1.9430000000000001E-3</c:v>
                </c:pt>
                <c:pt idx="2742">
                  <c:v>1.722E-3</c:v>
                </c:pt>
                <c:pt idx="2743">
                  <c:v>1.5839999999999999E-3</c:v>
                </c:pt>
                <c:pt idx="2744">
                  <c:v>1.588E-3</c:v>
                </c:pt>
                <c:pt idx="2745">
                  <c:v>1.58E-3</c:v>
                </c:pt>
                <c:pt idx="2746">
                  <c:v>1.5410000000000001E-3</c:v>
                </c:pt>
                <c:pt idx="2747">
                  <c:v>1.653E-3</c:v>
                </c:pt>
                <c:pt idx="2748">
                  <c:v>2.0300000000000001E-3</c:v>
                </c:pt>
                <c:pt idx="2749">
                  <c:v>2.5639999999999999E-3</c:v>
                </c:pt>
                <c:pt idx="2750">
                  <c:v>3.0669999999999998E-3</c:v>
                </c:pt>
                <c:pt idx="2751">
                  <c:v>3.4970000000000001E-3</c:v>
                </c:pt>
                <c:pt idx="2752">
                  <c:v>3.9129999999999998E-3</c:v>
                </c:pt>
                <c:pt idx="2753">
                  <c:v>4.3059999999999999E-3</c:v>
                </c:pt>
                <c:pt idx="2754">
                  <c:v>4.7369999999999999E-3</c:v>
                </c:pt>
                <c:pt idx="2755">
                  <c:v>5.3280000000000003E-3</c:v>
                </c:pt>
                <c:pt idx="2756">
                  <c:v>6.0340000000000003E-3</c:v>
                </c:pt>
                <c:pt idx="2757">
                  <c:v>6.5110000000000003E-3</c:v>
                </c:pt>
                <c:pt idx="2758">
                  <c:v>6.5240000000000003E-3</c:v>
                </c:pt>
                <c:pt idx="2759">
                  <c:v>6.3720000000000001E-3</c:v>
                </c:pt>
                <c:pt idx="2760">
                  <c:v>6.502E-3</c:v>
                </c:pt>
                <c:pt idx="2761">
                  <c:v>7.1370000000000001E-3</c:v>
                </c:pt>
                <c:pt idx="2762">
                  <c:v>8.286E-3</c:v>
                </c:pt>
                <c:pt idx="2763">
                  <c:v>9.8019999999999999E-3</c:v>
                </c:pt>
                <c:pt idx="2764">
                  <c:v>1.137E-2</c:v>
                </c:pt>
                <c:pt idx="2765">
                  <c:v>1.2444999999999999E-2</c:v>
                </c:pt>
                <c:pt idx="2766">
                  <c:v>1.2588999999999999E-2</c:v>
                </c:pt>
                <c:pt idx="2767">
                  <c:v>1.2041E-2</c:v>
                </c:pt>
                <c:pt idx="2768">
                  <c:v>1.1202E-2</c:v>
                </c:pt>
                <c:pt idx="2769">
                  <c:v>1.0307999999999999E-2</c:v>
                </c:pt>
                <c:pt idx="2770">
                  <c:v>9.5049999999999996E-3</c:v>
                </c:pt>
                <c:pt idx="2771">
                  <c:v>8.8199999999999997E-3</c:v>
                </c:pt>
                <c:pt idx="2772">
                  <c:v>8.2279999999999992E-3</c:v>
                </c:pt>
                <c:pt idx="2773">
                  <c:v>7.7510000000000001E-3</c:v>
                </c:pt>
                <c:pt idx="2774">
                  <c:v>7.3819999999999997E-3</c:v>
                </c:pt>
                <c:pt idx="2775">
                  <c:v>7.0629999999999998E-3</c:v>
                </c:pt>
                <c:pt idx="2776">
                  <c:v>6.8209999999999998E-3</c:v>
                </c:pt>
                <c:pt idx="2777">
                  <c:v>6.8479999999999999E-3</c:v>
                </c:pt>
                <c:pt idx="2778">
                  <c:v>7.3140000000000002E-3</c:v>
                </c:pt>
                <c:pt idx="2779">
                  <c:v>8.1040000000000001E-3</c:v>
                </c:pt>
                <c:pt idx="2780">
                  <c:v>8.8909999999999996E-3</c:v>
                </c:pt>
                <c:pt idx="2781">
                  <c:v>9.4850000000000004E-3</c:v>
                </c:pt>
                <c:pt idx="2782">
                  <c:v>1.0135E-2</c:v>
                </c:pt>
                <c:pt idx="2783">
                  <c:v>1.1294999999999999E-2</c:v>
                </c:pt>
                <c:pt idx="2784">
                  <c:v>1.3063E-2</c:v>
                </c:pt>
                <c:pt idx="2785">
                  <c:v>1.523E-2</c:v>
                </c:pt>
                <c:pt idx="2786">
                  <c:v>1.7519E-2</c:v>
                </c:pt>
                <c:pt idx="2787">
                  <c:v>1.9476E-2</c:v>
                </c:pt>
                <c:pt idx="2788">
                  <c:v>2.0423E-2</c:v>
                </c:pt>
                <c:pt idx="2789">
                  <c:v>2.0091000000000001E-2</c:v>
                </c:pt>
                <c:pt idx="2790">
                  <c:v>1.9167E-2</c:v>
                </c:pt>
                <c:pt idx="2791">
                  <c:v>1.8598E-2</c:v>
                </c:pt>
                <c:pt idx="2792">
                  <c:v>1.8440999999999999E-2</c:v>
                </c:pt>
                <c:pt idx="2793">
                  <c:v>1.8149999999999999E-2</c:v>
                </c:pt>
                <c:pt idx="2794">
                  <c:v>1.7406000000000001E-2</c:v>
                </c:pt>
                <c:pt idx="2795">
                  <c:v>1.6368000000000001E-2</c:v>
                </c:pt>
                <c:pt idx="2796">
                  <c:v>1.5458E-2</c:v>
                </c:pt>
                <c:pt idx="2797">
                  <c:v>1.4983E-2</c:v>
                </c:pt>
                <c:pt idx="2798">
                  <c:v>1.4924E-2</c:v>
                </c:pt>
                <c:pt idx="2799">
                  <c:v>1.5096999999999999E-2</c:v>
                </c:pt>
                <c:pt idx="2800">
                  <c:v>1.5432E-2</c:v>
                </c:pt>
                <c:pt idx="2801">
                  <c:v>1.6067999999999999E-2</c:v>
                </c:pt>
                <c:pt idx="2802">
                  <c:v>1.7159000000000001E-2</c:v>
                </c:pt>
                <c:pt idx="2803">
                  <c:v>1.8674E-2</c:v>
                </c:pt>
                <c:pt idx="2804">
                  <c:v>2.0396999999999998E-2</c:v>
                </c:pt>
                <c:pt idx="2805">
                  <c:v>2.2126E-2</c:v>
                </c:pt>
                <c:pt idx="2806">
                  <c:v>2.3785000000000001E-2</c:v>
                </c:pt>
                <c:pt idx="2807">
                  <c:v>2.5302000000000002E-2</c:v>
                </c:pt>
                <c:pt idx="2808">
                  <c:v>2.6665999999999999E-2</c:v>
                </c:pt>
                <c:pt idx="2809">
                  <c:v>2.8097E-2</c:v>
                </c:pt>
                <c:pt idx="2810">
                  <c:v>2.9857999999999999E-2</c:v>
                </c:pt>
                <c:pt idx="2811">
                  <c:v>3.1947000000000003E-2</c:v>
                </c:pt>
                <c:pt idx="2812">
                  <c:v>3.3867000000000001E-2</c:v>
                </c:pt>
                <c:pt idx="2813">
                  <c:v>3.4508999999999998E-2</c:v>
                </c:pt>
                <c:pt idx="2814">
                  <c:v>3.4049999999999997E-2</c:v>
                </c:pt>
                <c:pt idx="2815">
                  <c:v>3.3933999999999999E-2</c:v>
                </c:pt>
                <c:pt idx="2816">
                  <c:v>3.4687999999999997E-2</c:v>
                </c:pt>
                <c:pt idx="2817">
                  <c:v>3.6334999999999999E-2</c:v>
                </c:pt>
                <c:pt idx="2818">
                  <c:v>3.8670999999999997E-2</c:v>
                </c:pt>
                <c:pt idx="2819">
                  <c:v>4.0931000000000002E-2</c:v>
                </c:pt>
                <c:pt idx="2820">
                  <c:v>4.2672000000000002E-2</c:v>
                </c:pt>
                <c:pt idx="2821">
                  <c:v>4.4699999999999997E-2</c:v>
                </c:pt>
                <c:pt idx="2822">
                  <c:v>4.7628999999999998E-2</c:v>
                </c:pt>
                <c:pt idx="2823">
                  <c:v>5.1456000000000002E-2</c:v>
                </c:pt>
                <c:pt idx="2824">
                  <c:v>5.6071000000000003E-2</c:v>
                </c:pt>
                <c:pt idx="2825">
                  <c:v>6.1443999999999999E-2</c:v>
                </c:pt>
                <c:pt idx="2826">
                  <c:v>6.7377999999999993E-2</c:v>
                </c:pt>
                <c:pt idx="2827">
                  <c:v>7.3450000000000001E-2</c:v>
                </c:pt>
                <c:pt idx="2828">
                  <c:v>7.9316999999999999E-2</c:v>
                </c:pt>
                <c:pt idx="2829">
                  <c:v>8.4986999999999993E-2</c:v>
                </c:pt>
                <c:pt idx="2830">
                  <c:v>9.0735999999999997E-2</c:v>
                </c:pt>
                <c:pt idx="2831">
                  <c:v>9.6935999999999994E-2</c:v>
                </c:pt>
                <c:pt idx="2832">
                  <c:v>0.10399</c:v>
                </c:pt>
                <c:pt idx="2833">
                  <c:v>0.11208</c:v>
                </c:pt>
                <c:pt idx="2834">
                  <c:v>0.12066499999999999</c:v>
                </c:pt>
                <c:pt idx="2835">
                  <c:v>0.12812799999999999</c:v>
                </c:pt>
                <c:pt idx="2836">
                  <c:v>0.13269600000000001</c:v>
                </c:pt>
                <c:pt idx="2837">
                  <c:v>0.13498499999999999</c:v>
                </c:pt>
                <c:pt idx="2838">
                  <c:v>0.13788900000000001</c:v>
                </c:pt>
                <c:pt idx="2839">
                  <c:v>0.14302400000000001</c:v>
                </c:pt>
                <c:pt idx="2840">
                  <c:v>0.14938299999999999</c:v>
                </c:pt>
                <c:pt idx="2841">
                  <c:v>0.15570400000000001</c:v>
                </c:pt>
                <c:pt idx="2842">
                  <c:v>0.16114999999999999</c:v>
                </c:pt>
                <c:pt idx="2843">
                  <c:v>0.16565199999999999</c:v>
                </c:pt>
                <c:pt idx="2844">
                  <c:v>0.17035700000000001</c:v>
                </c:pt>
                <c:pt idx="2845">
                  <c:v>0.17660200000000001</c:v>
                </c:pt>
                <c:pt idx="2846">
                  <c:v>0.184281</c:v>
                </c:pt>
                <c:pt idx="2847">
                  <c:v>0.19250100000000001</c:v>
                </c:pt>
                <c:pt idx="2848">
                  <c:v>0.20017499999999999</c:v>
                </c:pt>
                <c:pt idx="2849">
                  <c:v>0.20694299999999999</c:v>
                </c:pt>
                <c:pt idx="2850">
                  <c:v>0.21370500000000001</c:v>
                </c:pt>
                <c:pt idx="2851">
                  <c:v>0.22121199999999999</c:v>
                </c:pt>
                <c:pt idx="2852">
                  <c:v>0.229463</c:v>
                </c:pt>
                <c:pt idx="2853">
                  <c:v>0.238094</c:v>
                </c:pt>
                <c:pt idx="2854">
                  <c:v>0.246917</c:v>
                </c:pt>
                <c:pt idx="2855">
                  <c:v>0.25600099999999998</c:v>
                </c:pt>
                <c:pt idx="2856">
                  <c:v>0.26498899999999997</c:v>
                </c:pt>
                <c:pt idx="2857">
                  <c:v>0.27291300000000002</c:v>
                </c:pt>
                <c:pt idx="2858">
                  <c:v>0.27923500000000001</c:v>
                </c:pt>
                <c:pt idx="2859">
                  <c:v>0.28433399999999998</c:v>
                </c:pt>
                <c:pt idx="2860">
                  <c:v>0.28933300000000001</c:v>
                </c:pt>
                <c:pt idx="2861">
                  <c:v>0.295761</c:v>
                </c:pt>
                <c:pt idx="2862">
                  <c:v>0.30372399999999999</c:v>
                </c:pt>
                <c:pt idx="2863">
                  <c:v>0.31246600000000002</c:v>
                </c:pt>
                <c:pt idx="2864">
                  <c:v>0.32138299999999997</c:v>
                </c:pt>
                <c:pt idx="2865">
                  <c:v>0.32990900000000001</c:v>
                </c:pt>
                <c:pt idx="2866">
                  <c:v>0.33768799999999999</c:v>
                </c:pt>
                <c:pt idx="2867">
                  <c:v>0.345134</c:v>
                </c:pt>
                <c:pt idx="2868">
                  <c:v>0.35309000000000001</c:v>
                </c:pt>
                <c:pt idx="2869">
                  <c:v>0.36185899999999999</c:v>
                </c:pt>
                <c:pt idx="2870">
                  <c:v>0.37100899999999998</c:v>
                </c:pt>
                <c:pt idx="2871">
                  <c:v>0.379853</c:v>
                </c:pt>
                <c:pt idx="2872">
                  <c:v>0.38816499999999998</c:v>
                </c:pt>
                <c:pt idx="2873">
                  <c:v>0.39672499999999999</c:v>
                </c:pt>
                <c:pt idx="2874">
                  <c:v>0.40644799999999998</c:v>
                </c:pt>
                <c:pt idx="2875">
                  <c:v>0.41705700000000001</c:v>
                </c:pt>
                <c:pt idx="2876">
                  <c:v>0.42784800000000001</c:v>
                </c:pt>
                <c:pt idx="2877">
                  <c:v>0.43845499999999998</c:v>
                </c:pt>
                <c:pt idx="2878">
                  <c:v>0.44856000000000001</c:v>
                </c:pt>
                <c:pt idx="2879">
                  <c:v>0.45643400000000001</c:v>
                </c:pt>
                <c:pt idx="2880">
                  <c:v>0.45948299999999997</c:v>
                </c:pt>
                <c:pt idx="2881">
                  <c:v>0.46006900000000001</c:v>
                </c:pt>
                <c:pt idx="2882">
                  <c:v>0.46199000000000001</c:v>
                </c:pt>
                <c:pt idx="2883">
                  <c:v>0.46644799999999997</c:v>
                </c:pt>
                <c:pt idx="2884">
                  <c:v>0.472798</c:v>
                </c:pt>
                <c:pt idx="2885">
                  <c:v>0.48001300000000002</c:v>
                </c:pt>
                <c:pt idx="2886">
                  <c:v>0.48727900000000002</c:v>
                </c:pt>
                <c:pt idx="2887">
                  <c:v>0.49389100000000002</c:v>
                </c:pt>
                <c:pt idx="2888">
                  <c:v>0.49907699999999999</c:v>
                </c:pt>
                <c:pt idx="2889">
                  <c:v>0.50226899999999997</c:v>
                </c:pt>
                <c:pt idx="2890">
                  <c:v>0.503965</c:v>
                </c:pt>
                <c:pt idx="2891">
                  <c:v>0.50583500000000003</c:v>
                </c:pt>
                <c:pt idx="2892">
                  <c:v>0.50903600000000004</c:v>
                </c:pt>
                <c:pt idx="2893">
                  <c:v>0.51339100000000004</c:v>
                </c:pt>
                <c:pt idx="2894">
                  <c:v>0.51829400000000003</c:v>
                </c:pt>
                <c:pt idx="2895">
                  <c:v>0.52346800000000004</c:v>
                </c:pt>
                <c:pt idx="2896">
                  <c:v>0.52895499999999995</c:v>
                </c:pt>
                <c:pt idx="2897">
                  <c:v>0.53483099999999995</c:v>
                </c:pt>
                <c:pt idx="2898">
                  <c:v>0.54113</c:v>
                </c:pt>
                <c:pt idx="2899">
                  <c:v>0.54776000000000002</c:v>
                </c:pt>
                <c:pt idx="2900">
                  <c:v>0.55427599999999999</c:v>
                </c:pt>
                <c:pt idx="2901">
                  <c:v>0.55986499999999995</c:v>
                </c:pt>
                <c:pt idx="2902">
                  <c:v>0.56352800000000003</c:v>
                </c:pt>
                <c:pt idx="2903">
                  <c:v>0.564299</c:v>
                </c:pt>
                <c:pt idx="2904">
                  <c:v>0.56256099999999998</c:v>
                </c:pt>
                <c:pt idx="2905">
                  <c:v>0.56143500000000002</c:v>
                </c:pt>
                <c:pt idx="2906">
                  <c:v>0.56237400000000004</c:v>
                </c:pt>
                <c:pt idx="2907">
                  <c:v>0.56499900000000003</c:v>
                </c:pt>
                <c:pt idx="2908">
                  <c:v>0.56860200000000005</c:v>
                </c:pt>
                <c:pt idx="2909">
                  <c:v>0.57227499999999998</c:v>
                </c:pt>
                <c:pt idx="2910">
                  <c:v>0.575241</c:v>
                </c:pt>
                <c:pt idx="2911">
                  <c:v>0.57718999999999998</c:v>
                </c:pt>
                <c:pt idx="2912">
                  <c:v>0.57837099999999997</c:v>
                </c:pt>
                <c:pt idx="2913">
                  <c:v>0.57941600000000004</c:v>
                </c:pt>
                <c:pt idx="2914">
                  <c:v>0.580982</c:v>
                </c:pt>
                <c:pt idx="2915">
                  <c:v>0.58316900000000005</c:v>
                </c:pt>
                <c:pt idx="2916">
                  <c:v>0.585561</c:v>
                </c:pt>
                <c:pt idx="2917">
                  <c:v>0.58806499999999995</c:v>
                </c:pt>
                <c:pt idx="2918">
                  <c:v>0.59094599999999997</c:v>
                </c:pt>
                <c:pt idx="2919">
                  <c:v>0.59435499999999997</c:v>
                </c:pt>
                <c:pt idx="2920">
                  <c:v>0.598028</c:v>
                </c:pt>
                <c:pt idx="2921">
                  <c:v>0.601302</c:v>
                </c:pt>
                <c:pt idx="2922">
                  <c:v>0.60375199999999996</c:v>
                </c:pt>
                <c:pt idx="2923">
                  <c:v>0.60566799999999998</c:v>
                </c:pt>
                <c:pt idx="2924">
                  <c:v>0.60734699999999997</c:v>
                </c:pt>
                <c:pt idx="2925">
                  <c:v>0.60860499999999995</c:v>
                </c:pt>
                <c:pt idx="2926">
                  <c:v>0.60895900000000003</c:v>
                </c:pt>
                <c:pt idx="2927">
                  <c:v>0.60787599999999997</c:v>
                </c:pt>
                <c:pt idx="2928">
                  <c:v>0.60518300000000003</c:v>
                </c:pt>
                <c:pt idx="2929">
                  <c:v>0.60183399999999998</c:v>
                </c:pt>
                <c:pt idx="2930">
                  <c:v>0.59917399999999998</c:v>
                </c:pt>
                <c:pt idx="2931">
                  <c:v>0.59628999999999999</c:v>
                </c:pt>
                <c:pt idx="2932">
                  <c:v>0.59194000000000002</c:v>
                </c:pt>
                <c:pt idx="2933">
                  <c:v>0.58652000000000004</c:v>
                </c:pt>
                <c:pt idx="2934">
                  <c:v>0.58062899999999995</c:v>
                </c:pt>
                <c:pt idx="2935">
                  <c:v>0.57445800000000002</c:v>
                </c:pt>
                <c:pt idx="2936">
                  <c:v>0.56798599999999999</c:v>
                </c:pt>
                <c:pt idx="2937">
                  <c:v>0.56109500000000001</c:v>
                </c:pt>
                <c:pt idx="2938">
                  <c:v>0.55358200000000002</c:v>
                </c:pt>
                <c:pt idx="2939">
                  <c:v>0.54537199999999997</c:v>
                </c:pt>
                <c:pt idx="2940">
                  <c:v>0.53678300000000001</c:v>
                </c:pt>
                <c:pt idx="2941">
                  <c:v>0.52820400000000001</c:v>
                </c:pt>
                <c:pt idx="2942">
                  <c:v>0.51961100000000005</c:v>
                </c:pt>
                <c:pt idx="2943">
                  <c:v>0.51069900000000001</c:v>
                </c:pt>
                <c:pt idx="2944">
                  <c:v>0.50114999999999998</c:v>
                </c:pt>
                <c:pt idx="2945">
                  <c:v>0.4909</c:v>
                </c:pt>
                <c:pt idx="2946">
                  <c:v>0.48049599999999998</c:v>
                </c:pt>
                <c:pt idx="2947">
                  <c:v>0.47073500000000001</c:v>
                </c:pt>
                <c:pt idx="2948">
                  <c:v>0.46175300000000002</c:v>
                </c:pt>
                <c:pt idx="2949">
                  <c:v>0.45318399999999998</c:v>
                </c:pt>
                <c:pt idx="2950">
                  <c:v>0.44476199999999999</c:v>
                </c:pt>
                <c:pt idx="2951">
                  <c:v>0.43643100000000001</c:v>
                </c:pt>
                <c:pt idx="2952">
                  <c:v>0.42809199999999997</c:v>
                </c:pt>
                <c:pt idx="2953">
                  <c:v>0.41939799999999999</c:v>
                </c:pt>
                <c:pt idx="2954">
                  <c:v>0.40992600000000001</c:v>
                </c:pt>
                <c:pt idx="2955">
                  <c:v>0.399783</c:v>
                </c:pt>
                <c:pt idx="2956">
                  <c:v>0.39008799999999999</c:v>
                </c:pt>
                <c:pt idx="2957">
                  <c:v>0.38169399999999998</c:v>
                </c:pt>
                <c:pt idx="2958">
                  <c:v>0.37421599999999999</c:v>
                </c:pt>
                <c:pt idx="2959">
                  <c:v>0.36716500000000002</c:v>
                </c:pt>
                <c:pt idx="2960">
                  <c:v>0.360433</c:v>
                </c:pt>
                <c:pt idx="2961">
                  <c:v>0.353987</c:v>
                </c:pt>
                <c:pt idx="2962">
                  <c:v>0.34762900000000002</c:v>
                </c:pt>
                <c:pt idx="2963">
                  <c:v>0.34118199999999999</c:v>
                </c:pt>
                <c:pt idx="2964">
                  <c:v>0.33472299999999999</c:v>
                </c:pt>
                <c:pt idx="2965">
                  <c:v>0.32851799999999998</c:v>
                </c:pt>
                <c:pt idx="2966">
                  <c:v>0.32277800000000001</c:v>
                </c:pt>
                <c:pt idx="2967">
                  <c:v>0.31748900000000002</c:v>
                </c:pt>
                <c:pt idx="2968">
                  <c:v>0.31242599999999998</c:v>
                </c:pt>
                <c:pt idx="2969">
                  <c:v>0.30737300000000001</c:v>
                </c:pt>
                <c:pt idx="2970">
                  <c:v>0.30232100000000001</c:v>
                </c:pt>
                <c:pt idx="2971">
                  <c:v>0.29740299999999997</c:v>
                </c:pt>
                <c:pt idx="2972">
                  <c:v>0.292713</c:v>
                </c:pt>
                <c:pt idx="2973">
                  <c:v>0.28822999999999999</c:v>
                </c:pt>
                <c:pt idx="2974">
                  <c:v>0.28386600000000001</c:v>
                </c:pt>
                <c:pt idx="2975">
                  <c:v>0.27954699999999999</c:v>
                </c:pt>
                <c:pt idx="2976">
                  <c:v>0.27528399999999997</c:v>
                </c:pt>
                <c:pt idx="2977">
                  <c:v>0.27119199999999999</c:v>
                </c:pt>
                <c:pt idx="2978">
                  <c:v>0.26739000000000002</c:v>
                </c:pt>
                <c:pt idx="2979">
                  <c:v>0.26389600000000002</c:v>
                </c:pt>
                <c:pt idx="2980">
                  <c:v>0.26064500000000002</c:v>
                </c:pt>
                <c:pt idx="2981">
                  <c:v>0.257602</c:v>
                </c:pt>
                <c:pt idx="2982">
                  <c:v>0.25479200000000002</c:v>
                </c:pt>
                <c:pt idx="2983">
                  <c:v>0.25223099999999998</c:v>
                </c:pt>
                <c:pt idx="2984">
                  <c:v>0.24993099999999999</c:v>
                </c:pt>
                <c:pt idx="2985">
                  <c:v>0.24799299999999999</c:v>
                </c:pt>
                <c:pt idx="2986">
                  <c:v>0.24656</c:v>
                </c:pt>
                <c:pt idx="2987">
                  <c:v>0.2455</c:v>
                </c:pt>
                <c:pt idx="2988">
                  <c:v>0.24410999999999999</c:v>
                </c:pt>
                <c:pt idx="2989">
                  <c:v>0.24199000000000001</c:v>
                </c:pt>
                <c:pt idx="2990">
                  <c:v>0.23980599999999999</c:v>
                </c:pt>
                <c:pt idx="2991">
                  <c:v>0.23811099999999999</c:v>
                </c:pt>
                <c:pt idx="2992">
                  <c:v>0.236925</c:v>
                </c:pt>
                <c:pt idx="2993">
                  <c:v>0.236128</c:v>
                </c:pt>
                <c:pt idx="2994">
                  <c:v>0.235763</c:v>
                </c:pt>
                <c:pt idx="2995">
                  <c:v>0.23594599999999999</c:v>
                </c:pt>
                <c:pt idx="2996">
                  <c:v>0.236516</c:v>
                </c:pt>
                <c:pt idx="2997">
                  <c:v>0.236845</c:v>
                </c:pt>
                <c:pt idx="2998">
                  <c:v>0.23630799999999999</c:v>
                </c:pt>
                <c:pt idx="2999">
                  <c:v>0.23508399999999999</c:v>
                </c:pt>
                <c:pt idx="3000">
                  <c:v>0.23377500000000001</c:v>
                </c:pt>
                <c:pt idx="3001">
                  <c:v>0.232734</c:v>
                </c:pt>
                <c:pt idx="3002">
                  <c:v>0.23200299999999999</c:v>
                </c:pt>
                <c:pt idx="3003">
                  <c:v>0.231409</c:v>
                </c:pt>
                <c:pt idx="3004">
                  <c:v>0.23068900000000001</c:v>
                </c:pt>
                <c:pt idx="3005">
                  <c:v>0.22974800000000001</c:v>
                </c:pt>
                <c:pt idx="3006">
                  <c:v>0.22883600000000001</c:v>
                </c:pt>
                <c:pt idx="3007">
                  <c:v>0.22834299999999999</c:v>
                </c:pt>
                <c:pt idx="3008">
                  <c:v>0.22853499999999999</c:v>
                </c:pt>
                <c:pt idx="3009">
                  <c:v>0.229376</c:v>
                </c:pt>
                <c:pt idx="3010">
                  <c:v>0.23036799999999999</c:v>
                </c:pt>
                <c:pt idx="3011">
                  <c:v>0.23052700000000001</c:v>
                </c:pt>
                <c:pt idx="3012">
                  <c:v>0.228824</c:v>
                </c:pt>
                <c:pt idx="3013">
                  <c:v>0.22525999999999999</c:v>
                </c:pt>
                <c:pt idx="3014">
                  <c:v>0.22109799999999999</c:v>
                </c:pt>
                <c:pt idx="3015">
                  <c:v>0.21755099999999999</c:v>
                </c:pt>
                <c:pt idx="3016">
                  <c:v>0.21526699999999999</c:v>
                </c:pt>
                <c:pt idx="3017">
                  <c:v>0.21437100000000001</c:v>
                </c:pt>
                <c:pt idx="3018">
                  <c:v>0.21442800000000001</c:v>
                </c:pt>
                <c:pt idx="3019">
                  <c:v>0.21448700000000001</c:v>
                </c:pt>
                <c:pt idx="3020">
                  <c:v>0.21390899999999999</c:v>
                </c:pt>
                <c:pt idx="3021">
                  <c:v>0.212975</c:v>
                </c:pt>
                <c:pt idx="3022">
                  <c:v>0.212475</c:v>
                </c:pt>
                <c:pt idx="3023">
                  <c:v>0.21317800000000001</c:v>
                </c:pt>
                <c:pt idx="3024">
                  <c:v>0.21502299999999999</c:v>
                </c:pt>
                <c:pt idx="3025">
                  <c:v>0.21731600000000001</c:v>
                </c:pt>
                <c:pt idx="3026">
                  <c:v>0.21965100000000001</c:v>
                </c:pt>
                <c:pt idx="3027">
                  <c:v>0.22218099999999999</c:v>
                </c:pt>
                <c:pt idx="3028">
                  <c:v>0.225242</c:v>
                </c:pt>
                <c:pt idx="3029">
                  <c:v>0.22917199999999999</c:v>
                </c:pt>
                <c:pt idx="3030">
                  <c:v>0.23415900000000001</c:v>
                </c:pt>
                <c:pt idx="3031">
                  <c:v>0.239927</c:v>
                </c:pt>
                <c:pt idx="3032">
                  <c:v>0.24582799999999999</c:v>
                </c:pt>
                <c:pt idx="3033">
                  <c:v>0.25137399999999999</c:v>
                </c:pt>
                <c:pt idx="3034">
                  <c:v>0.25626399999999999</c:v>
                </c:pt>
                <c:pt idx="3035">
                  <c:v>0.25994699999999998</c:v>
                </c:pt>
                <c:pt idx="3036">
                  <c:v>0.26185199999999997</c:v>
                </c:pt>
                <c:pt idx="3037">
                  <c:v>0.26239600000000002</c:v>
                </c:pt>
                <c:pt idx="3038">
                  <c:v>0.263129</c:v>
                </c:pt>
                <c:pt idx="3039">
                  <c:v>0.26479000000000003</c:v>
                </c:pt>
                <c:pt idx="3040">
                  <c:v>0.266231</c:v>
                </c:pt>
                <c:pt idx="3041">
                  <c:v>0.26670300000000002</c:v>
                </c:pt>
                <c:pt idx="3042">
                  <c:v>0.26677000000000001</c:v>
                </c:pt>
                <c:pt idx="3043">
                  <c:v>0.26696199999999998</c:v>
                </c:pt>
                <c:pt idx="3044">
                  <c:v>0.267845</c:v>
                </c:pt>
                <c:pt idx="3045">
                  <c:v>0.26977200000000001</c:v>
                </c:pt>
                <c:pt idx="3046">
                  <c:v>0.27236900000000003</c:v>
                </c:pt>
                <c:pt idx="3047">
                  <c:v>0.27491100000000002</c:v>
                </c:pt>
                <c:pt idx="3048">
                  <c:v>0.27661999999999998</c:v>
                </c:pt>
                <c:pt idx="3049">
                  <c:v>0.27712999999999999</c:v>
                </c:pt>
                <c:pt idx="3050">
                  <c:v>0.277003</c:v>
                </c:pt>
                <c:pt idx="3051">
                  <c:v>0.276978</c:v>
                </c:pt>
                <c:pt idx="3052">
                  <c:v>0.27718300000000001</c:v>
                </c:pt>
                <c:pt idx="3053">
                  <c:v>0.27740300000000001</c:v>
                </c:pt>
                <c:pt idx="3054">
                  <c:v>0.27742</c:v>
                </c:pt>
                <c:pt idx="3055">
                  <c:v>0.27701399999999998</c:v>
                </c:pt>
                <c:pt idx="3056">
                  <c:v>0.27609600000000001</c:v>
                </c:pt>
                <c:pt idx="3057">
                  <c:v>0.27491100000000002</c:v>
                </c:pt>
                <c:pt idx="3058">
                  <c:v>0.27359</c:v>
                </c:pt>
                <c:pt idx="3059">
                  <c:v>0.27169100000000002</c:v>
                </c:pt>
                <c:pt idx="3060">
                  <c:v>0.26873599999999997</c:v>
                </c:pt>
                <c:pt idx="3061">
                  <c:v>0.26493800000000001</c:v>
                </c:pt>
                <c:pt idx="3062">
                  <c:v>0.260822</c:v>
                </c:pt>
                <c:pt idx="3063">
                  <c:v>0.25639200000000001</c:v>
                </c:pt>
                <c:pt idx="3064">
                  <c:v>0.25157000000000002</c:v>
                </c:pt>
                <c:pt idx="3065">
                  <c:v>0.24693000000000001</c:v>
                </c:pt>
                <c:pt idx="3066">
                  <c:v>0.242646</c:v>
                </c:pt>
                <c:pt idx="3067">
                  <c:v>0.238376</c:v>
                </c:pt>
                <c:pt idx="3068">
                  <c:v>0.23447299999999999</c:v>
                </c:pt>
                <c:pt idx="3069">
                  <c:v>0.23138600000000001</c:v>
                </c:pt>
                <c:pt idx="3070">
                  <c:v>0.22900699999999999</c:v>
                </c:pt>
                <c:pt idx="3071">
                  <c:v>0.22653499999999999</c:v>
                </c:pt>
                <c:pt idx="3072">
                  <c:v>0.22309599999999999</c:v>
                </c:pt>
                <c:pt idx="3073">
                  <c:v>0.21896299999999999</c:v>
                </c:pt>
                <c:pt idx="3074">
                  <c:v>0.21518999999999999</c:v>
                </c:pt>
                <c:pt idx="3075">
                  <c:v>0.21227299999999999</c:v>
                </c:pt>
                <c:pt idx="3076">
                  <c:v>0.21015900000000001</c:v>
                </c:pt>
                <c:pt idx="3077">
                  <c:v>0.20866799999999999</c:v>
                </c:pt>
                <c:pt idx="3078">
                  <c:v>0.20749999999999999</c:v>
                </c:pt>
                <c:pt idx="3079">
                  <c:v>0.20633499999999999</c:v>
                </c:pt>
                <c:pt idx="3080">
                  <c:v>0.20511499999999999</c:v>
                </c:pt>
                <c:pt idx="3081">
                  <c:v>0.204016</c:v>
                </c:pt>
                <c:pt idx="3082">
                  <c:v>0.20308200000000001</c:v>
                </c:pt>
                <c:pt idx="3083">
                  <c:v>0.20207800000000001</c:v>
                </c:pt>
                <c:pt idx="3084">
                  <c:v>0.200767</c:v>
                </c:pt>
                <c:pt idx="3085">
                  <c:v>0.19900499999999999</c:v>
                </c:pt>
                <c:pt idx="3086">
                  <c:v>0.19625300000000001</c:v>
                </c:pt>
                <c:pt idx="3087">
                  <c:v>0.19168199999999999</c:v>
                </c:pt>
                <c:pt idx="3088">
                  <c:v>0.185308</c:v>
                </c:pt>
                <c:pt idx="3089">
                  <c:v>0.17783399999999999</c:v>
                </c:pt>
                <c:pt idx="3090">
                  <c:v>0.170181</c:v>
                </c:pt>
                <c:pt idx="3091">
                  <c:v>0.16342999999999999</c:v>
                </c:pt>
                <c:pt idx="3092">
                  <c:v>0.15801299999999999</c:v>
                </c:pt>
                <c:pt idx="3093">
                  <c:v>0.153365</c:v>
                </c:pt>
                <c:pt idx="3094">
                  <c:v>0.148674</c:v>
                </c:pt>
                <c:pt idx="3095">
                  <c:v>0.14346100000000001</c:v>
                </c:pt>
                <c:pt idx="3096">
                  <c:v>0.13786100000000001</c:v>
                </c:pt>
                <c:pt idx="3097">
                  <c:v>0.13250200000000001</c:v>
                </c:pt>
                <c:pt idx="3098">
                  <c:v>0.12776699999999999</c:v>
                </c:pt>
                <c:pt idx="3099">
                  <c:v>0.123719</c:v>
                </c:pt>
                <c:pt idx="3100">
                  <c:v>0.120237</c:v>
                </c:pt>
                <c:pt idx="3101">
                  <c:v>0.11690399999999999</c:v>
                </c:pt>
                <c:pt idx="3102">
                  <c:v>0.113382</c:v>
                </c:pt>
                <c:pt idx="3103">
                  <c:v>0.10988000000000001</c:v>
                </c:pt>
                <c:pt idx="3104">
                  <c:v>0.10675800000000001</c:v>
                </c:pt>
                <c:pt idx="3105">
                  <c:v>0.104045</c:v>
                </c:pt>
                <c:pt idx="3106">
                  <c:v>0.10151</c:v>
                </c:pt>
                <c:pt idx="3107">
                  <c:v>9.8847000000000004E-2</c:v>
                </c:pt>
                <c:pt idx="3108">
                  <c:v>9.5656000000000005E-2</c:v>
                </c:pt>
                <c:pt idx="3109">
                  <c:v>9.1395000000000004E-2</c:v>
                </c:pt>
                <c:pt idx="3110">
                  <c:v>8.5736999999999994E-2</c:v>
                </c:pt>
                <c:pt idx="3111">
                  <c:v>7.9341999999999996E-2</c:v>
                </c:pt>
                <c:pt idx="3112">
                  <c:v>7.3580999999999994E-2</c:v>
                </c:pt>
                <c:pt idx="3113">
                  <c:v>6.8947999999999995E-2</c:v>
                </c:pt>
                <c:pt idx="3114">
                  <c:v>6.5039E-2</c:v>
                </c:pt>
                <c:pt idx="3115">
                  <c:v>6.1490999999999997E-2</c:v>
                </c:pt>
                <c:pt idx="3116">
                  <c:v>5.8247E-2</c:v>
                </c:pt>
                <c:pt idx="3117">
                  <c:v>5.5355000000000001E-2</c:v>
                </c:pt>
                <c:pt idx="3118">
                  <c:v>5.2840999999999999E-2</c:v>
                </c:pt>
                <c:pt idx="3119">
                  <c:v>5.0700000000000002E-2</c:v>
                </c:pt>
                <c:pt idx="3120">
                  <c:v>4.8862999999999997E-2</c:v>
                </c:pt>
                <c:pt idx="3121">
                  <c:v>4.7215E-2</c:v>
                </c:pt>
                <c:pt idx="3122">
                  <c:v>4.5718000000000002E-2</c:v>
                </c:pt>
                <c:pt idx="3123">
                  <c:v>4.4416999999999998E-2</c:v>
                </c:pt>
                <c:pt idx="3124">
                  <c:v>4.3262000000000002E-2</c:v>
                </c:pt>
                <c:pt idx="3125">
                  <c:v>4.2228000000000002E-2</c:v>
                </c:pt>
                <c:pt idx="3126">
                  <c:v>4.1609E-2</c:v>
                </c:pt>
                <c:pt idx="3127">
                  <c:v>4.1827999999999997E-2</c:v>
                </c:pt>
                <c:pt idx="3128">
                  <c:v>4.2834999999999998E-2</c:v>
                </c:pt>
                <c:pt idx="3129">
                  <c:v>4.4204E-2</c:v>
                </c:pt>
                <c:pt idx="3130">
                  <c:v>4.5698000000000003E-2</c:v>
                </c:pt>
                <c:pt idx="3131">
                  <c:v>4.7433000000000003E-2</c:v>
                </c:pt>
                <c:pt idx="3132">
                  <c:v>4.9397999999999997E-2</c:v>
                </c:pt>
                <c:pt idx="3133">
                  <c:v>5.1247000000000001E-2</c:v>
                </c:pt>
                <c:pt idx="3134">
                  <c:v>5.2604999999999999E-2</c:v>
                </c:pt>
                <c:pt idx="3135">
                  <c:v>5.3497000000000003E-2</c:v>
                </c:pt>
                <c:pt idx="3136">
                  <c:v>5.4391000000000002E-2</c:v>
                </c:pt>
                <c:pt idx="3137">
                  <c:v>5.5823999999999999E-2</c:v>
                </c:pt>
                <c:pt idx="3138">
                  <c:v>5.8139000000000003E-2</c:v>
                </c:pt>
                <c:pt idx="3139">
                  <c:v>6.1469999999999997E-2</c:v>
                </c:pt>
                <c:pt idx="3140">
                  <c:v>6.5724000000000005E-2</c:v>
                </c:pt>
                <c:pt idx="3141">
                  <c:v>7.0715E-2</c:v>
                </c:pt>
                <c:pt idx="3142">
                  <c:v>7.6439999999999994E-2</c:v>
                </c:pt>
                <c:pt idx="3143">
                  <c:v>8.2998000000000002E-2</c:v>
                </c:pt>
                <c:pt idx="3144">
                  <c:v>9.0190000000000006E-2</c:v>
                </c:pt>
                <c:pt idx="3145">
                  <c:v>9.7360000000000002E-2</c:v>
                </c:pt>
                <c:pt idx="3146">
                  <c:v>0.104044</c:v>
                </c:pt>
                <c:pt idx="3147">
                  <c:v>0.11065899999999999</c:v>
                </c:pt>
                <c:pt idx="3148">
                  <c:v>0.117842</c:v>
                </c:pt>
                <c:pt idx="3149">
                  <c:v>0.12570100000000001</c:v>
                </c:pt>
                <c:pt idx="3150">
                  <c:v>0.133967</c:v>
                </c:pt>
                <c:pt idx="3151">
                  <c:v>0.14232300000000001</c:v>
                </c:pt>
                <c:pt idx="3152">
                  <c:v>0.15046499999999999</c:v>
                </c:pt>
                <c:pt idx="3153">
                  <c:v>0.15818499999999999</c:v>
                </c:pt>
                <c:pt idx="3154">
                  <c:v>0.16551099999999999</c:v>
                </c:pt>
                <c:pt idx="3155">
                  <c:v>0.172315</c:v>
                </c:pt>
                <c:pt idx="3156">
                  <c:v>0.17769299999999999</c:v>
                </c:pt>
                <c:pt idx="3157">
                  <c:v>0.18065200000000001</c:v>
                </c:pt>
                <c:pt idx="3158">
                  <c:v>0.18159900000000001</c:v>
                </c:pt>
                <c:pt idx="3159">
                  <c:v>0.18198400000000001</c:v>
                </c:pt>
                <c:pt idx="3160">
                  <c:v>0.18309600000000001</c:v>
                </c:pt>
                <c:pt idx="3161">
                  <c:v>0.18534500000000001</c:v>
                </c:pt>
                <c:pt idx="3162">
                  <c:v>0.18835499999999999</c:v>
                </c:pt>
                <c:pt idx="3163">
                  <c:v>0.19155</c:v>
                </c:pt>
                <c:pt idx="3164">
                  <c:v>0.19458500000000001</c:v>
                </c:pt>
                <c:pt idx="3165">
                  <c:v>0.19753799999999999</c:v>
                </c:pt>
                <c:pt idx="3166">
                  <c:v>0.20069500000000001</c:v>
                </c:pt>
                <c:pt idx="3167">
                  <c:v>0.20408299999999999</c:v>
                </c:pt>
                <c:pt idx="3168">
                  <c:v>0.20730899999999999</c:v>
                </c:pt>
                <c:pt idx="3169">
                  <c:v>0.20993899999999999</c:v>
                </c:pt>
                <c:pt idx="3170">
                  <c:v>0.21217</c:v>
                </c:pt>
                <c:pt idx="3171">
                  <c:v>0.21473999999999999</c:v>
                </c:pt>
                <c:pt idx="3172">
                  <c:v>0.21789700000000001</c:v>
                </c:pt>
                <c:pt idx="3173">
                  <c:v>0.221308</c:v>
                </c:pt>
                <c:pt idx="3174">
                  <c:v>0.22461300000000001</c:v>
                </c:pt>
                <c:pt idx="3175">
                  <c:v>0.22764200000000001</c:v>
                </c:pt>
                <c:pt idx="3176">
                  <c:v>0.23027700000000001</c:v>
                </c:pt>
                <c:pt idx="3177">
                  <c:v>0.23233500000000001</c:v>
                </c:pt>
                <c:pt idx="3178">
                  <c:v>0.233569</c:v>
                </c:pt>
                <c:pt idx="3179">
                  <c:v>0.233683</c:v>
                </c:pt>
                <c:pt idx="3180">
                  <c:v>0.23255500000000001</c:v>
                </c:pt>
                <c:pt idx="3181">
                  <c:v>0.23086400000000001</c:v>
                </c:pt>
                <c:pt idx="3182">
                  <c:v>0.229964</c:v>
                </c:pt>
                <c:pt idx="3183">
                  <c:v>0.23034499999999999</c:v>
                </c:pt>
                <c:pt idx="3184">
                  <c:v>0.23130600000000001</c:v>
                </c:pt>
                <c:pt idx="3185">
                  <c:v>0.231737</c:v>
                </c:pt>
                <c:pt idx="3186">
                  <c:v>0.231238</c:v>
                </c:pt>
                <c:pt idx="3187">
                  <c:v>0.230546</c:v>
                </c:pt>
                <c:pt idx="3188">
                  <c:v>0.23034299999999999</c:v>
                </c:pt>
                <c:pt idx="3189">
                  <c:v>0.230769</c:v>
                </c:pt>
                <c:pt idx="3190">
                  <c:v>0.23162199999999999</c:v>
                </c:pt>
                <c:pt idx="3191">
                  <c:v>0.232625</c:v>
                </c:pt>
                <c:pt idx="3192">
                  <c:v>0.23361399999999999</c:v>
                </c:pt>
                <c:pt idx="3193">
                  <c:v>0.23453599999999999</c:v>
                </c:pt>
                <c:pt idx="3194">
                  <c:v>0.23541100000000001</c:v>
                </c:pt>
                <c:pt idx="3195">
                  <c:v>0.23629</c:v>
                </c:pt>
                <c:pt idx="3196">
                  <c:v>0.23724799999999999</c:v>
                </c:pt>
                <c:pt idx="3197">
                  <c:v>0.238374</c:v>
                </c:pt>
                <c:pt idx="3198">
                  <c:v>0.239678</c:v>
                </c:pt>
                <c:pt idx="3199">
                  <c:v>0.241116</c:v>
                </c:pt>
                <c:pt idx="3200">
                  <c:v>0.24268999999999999</c:v>
                </c:pt>
                <c:pt idx="3201">
                  <c:v>0.244395</c:v>
                </c:pt>
                <c:pt idx="3202">
                  <c:v>0.24609200000000001</c:v>
                </c:pt>
                <c:pt idx="3203">
                  <c:v>0.24757100000000001</c:v>
                </c:pt>
                <c:pt idx="3204">
                  <c:v>0.24887799999999999</c:v>
                </c:pt>
                <c:pt idx="3205">
                  <c:v>0.25042799999999998</c:v>
                </c:pt>
                <c:pt idx="3206">
                  <c:v>0.25260500000000002</c:v>
                </c:pt>
                <c:pt idx="3207">
                  <c:v>0.25531300000000001</c:v>
                </c:pt>
                <c:pt idx="3208">
                  <c:v>0.25794899999999998</c:v>
                </c:pt>
                <c:pt idx="3209">
                  <c:v>0.25981900000000002</c:v>
                </c:pt>
                <c:pt idx="3210">
                  <c:v>0.26102999999999998</c:v>
                </c:pt>
                <c:pt idx="3211">
                  <c:v>0.262573</c:v>
                </c:pt>
                <c:pt idx="3212">
                  <c:v>0.26483000000000001</c:v>
                </c:pt>
                <c:pt idx="3213">
                  <c:v>0.26744499999999999</c:v>
                </c:pt>
                <c:pt idx="3214">
                  <c:v>0.27010899999999999</c:v>
                </c:pt>
                <c:pt idx="3215">
                  <c:v>0.27287899999999998</c:v>
                </c:pt>
                <c:pt idx="3216">
                  <c:v>0.27591300000000002</c:v>
                </c:pt>
                <c:pt idx="3217">
                  <c:v>0.27915499999999999</c:v>
                </c:pt>
                <c:pt idx="3218">
                  <c:v>0.28247699999999998</c:v>
                </c:pt>
                <c:pt idx="3219">
                  <c:v>0.28593800000000003</c:v>
                </c:pt>
                <c:pt idx="3220">
                  <c:v>0.28971999999999998</c:v>
                </c:pt>
                <c:pt idx="3221">
                  <c:v>0.29380400000000001</c:v>
                </c:pt>
                <c:pt idx="3222">
                  <c:v>0.297929</c:v>
                </c:pt>
                <c:pt idx="3223">
                  <c:v>0.30191400000000002</c:v>
                </c:pt>
                <c:pt idx="3224">
                  <c:v>0.30576300000000001</c:v>
                </c:pt>
                <c:pt idx="3225">
                  <c:v>0.30949199999999999</c:v>
                </c:pt>
                <c:pt idx="3226">
                  <c:v>0.313054</c:v>
                </c:pt>
                <c:pt idx="3227">
                  <c:v>0.31652400000000003</c:v>
                </c:pt>
                <c:pt idx="3228">
                  <c:v>0.32013999999999998</c:v>
                </c:pt>
                <c:pt idx="3229">
                  <c:v>0.323965</c:v>
                </c:pt>
                <c:pt idx="3230">
                  <c:v>0.32765699999999998</c:v>
                </c:pt>
                <c:pt idx="3231">
                  <c:v>0.33074900000000002</c:v>
                </c:pt>
                <c:pt idx="3232">
                  <c:v>0.33288499999999999</c:v>
                </c:pt>
                <c:pt idx="3233">
                  <c:v>0.333874</c:v>
                </c:pt>
                <c:pt idx="3234">
                  <c:v>0.33404699999999998</c:v>
                </c:pt>
                <c:pt idx="3235">
                  <c:v>0.33424799999999999</c:v>
                </c:pt>
                <c:pt idx="3236">
                  <c:v>0.33475199999999999</c:v>
                </c:pt>
                <c:pt idx="3237">
                  <c:v>0.335092</c:v>
                </c:pt>
                <c:pt idx="3238">
                  <c:v>0.334843</c:v>
                </c:pt>
                <c:pt idx="3239">
                  <c:v>0.33399699999999999</c:v>
                </c:pt>
                <c:pt idx="3240">
                  <c:v>0.33288600000000002</c:v>
                </c:pt>
                <c:pt idx="3241">
                  <c:v>0.33180700000000002</c:v>
                </c:pt>
                <c:pt idx="3242">
                  <c:v>0.33081100000000002</c:v>
                </c:pt>
                <c:pt idx="3243">
                  <c:v>0.32968900000000001</c:v>
                </c:pt>
                <c:pt idx="3244">
                  <c:v>0.32810400000000001</c:v>
                </c:pt>
                <c:pt idx="3245">
                  <c:v>0.32594499999999998</c:v>
                </c:pt>
                <c:pt idx="3246">
                  <c:v>0.32353900000000002</c:v>
                </c:pt>
                <c:pt idx="3247">
                  <c:v>0.32129200000000002</c:v>
                </c:pt>
                <c:pt idx="3248">
                  <c:v>0.319324</c:v>
                </c:pt>
                <c:pt idx="3249">
                  <c:v>0.31751699999999999</c:v>
                </c:pt>
                <c:pt idx="3250">
                  <c:v>0.31574000000000002</c:v>
                </c:pt>
                <c:pt idx="3251">
                  <c:v>0.31396600000000002</c:v>
                </c:pt>
                <c:pt idx="3252">
                  <c:v>0.31218499999999999</c:v>
                </c:pt>
                <c:pt idx="3253">
                  <c:v>0.310309</c:v>
                </c:pt>
                <c:pt idx="3254">
                  <c:v>0.30820900000000001</c:v>
                </c:pt>
                <c:pt idx="3255">
                  <c:v>0.30584800000000001</c:v>
                </c:pt>
                <c:pt idx="3256">
                  <c:v>0.303373</c:v>
                </c:pt>
                <c:pt idx="3257">
                  <c:v>0.30099799999999999</c:v>
                </c:pt>
                <c:pt idx="3258">
                  <c:v>0.29885499999999998</c:v>
                </c:pt>
                <c:pt idx="3259">
                  <c:v>0.29700700000000002</c:v>
                </c:pt>
                <c:pt idx="3260">
                  <c:v>0.29544399999999998</c:v>
                </c:pt>
                <c:pt idx="3261">
                  <c:v>0.29407699999999998</c:v>
                </c:pt>
                <c:pt idx="3262">
                  <c:v>0.29286600000000002</c:v>
                </c:pt>
                <c:pt idx="3263">
                  <c:v>0.29200700000000002</c:v>
                </c:pt>
                <c:pt idx="3264">
                  <c:v>0.291769</c:v>
                </c:pt>
                <c:pt idx="3265">
                  <c:v>0.29219200000000001</c:v>
                </c:pt>
                <c:pt idx="3266">
                  <c:v>0.29310999999999998</c:v>
                </c:pt>
                <c:pt idx="3267">
                  <c:v>0.29435</c:v>
                </c:pt>
                <c:pt idx="3268">
                  <c:v>0.29589900000000002</c:v>
                </c:pt>
                <c:pt idx="3269">
                  <c:v>0.29803200000000002</c:v>
                </c:pt>
                <c:pt idx="3270">
                  <c:v>0.30109399999999997</c:v>
                </c:pt>
                <c:pt idx="3271">
                  <c:v>0.30502800000000002</c:v>
                </c:pt>
                <c:pt idx="3272">
                  <c:v>0.30938100000000002</c:v>
                </c:pt>
                <c:pt idx="3273">
                  <c:v>0.31365300000000002</c:v>
                </c:pt>
                <c:pt idx="3274">
                  <c:v>0.317633</c:v>
                </c:pt>
                <c:pt idx="3275">
                  <c:v>0.32148399999999999</c:v>
                </c:pt>
                <c:pt idx="3276">
                  <c:v>0.32542199999999999</c:v>
                </c:pt>
                <c:pt idx="3277">
                  <c:v>0.32937699999999998</c:v>
                </c:pt>
                <c:pt idx="3278">
                  <c:v>0.33306000000000002</c:v>
                </c:pt>
                <c:pt idx="3279">
                  <c:v>0.33631699999999998</c:v>
                </c:pt>
                <c:pt idx="3280">
                  <c:v>0.339283</c:v>
                </c:pt>
                <c:pt idx="3281">
                  <c:v>0.34208</c:v>
                </c:pt>
                <c:pt idx="3282">
                  <c:v>0.34462100000000001</c:v>
                </c:pt>
                <c:pt idx="3283">
                  <c:v>0.34681899999999999</c:v>
                </c:pt>
                <c:pt idx="3284">
                  <c:v>0.34866900000000001</c:v>
                </c:pt>
                <c:pt idx="3285">
                  <c:v>0.35019400000000001</c:v>
                </c:pt>
                <c:pt idx="3286">
                  <c:v>0.35145399999999999</c:v>
                </c:pt>
                <c:pt idx="3287">
                  <c:v>0.35252099999999997</c:v>
                </c:pt>
                <c:pt idx="3288">
                  <c:v>0.35333100000000001</c:v>
                </c:pt>
                <c:pt idx="3289">
                  <c:v>0.35366300000000001</c:v>
                </c:pt>
                <c:pt idx="3290">
                  <c:v>0.35339999999999999</c:v>
                </c:pt>
                <c:pt idx="3291">
                  <c:v>0.35265800000000003</c:v>
                </c:pt>
                <c:pt idx="3292">
                  <c:v>0.35158899999999998</c:v>
                </c:pt>
                <c:pt idx="3293">
                  <c:v>0.35030800000000001</c:v>
                </c:pt>
                <c:pt idx="3294">
                  <c:v>0.34892299999999998</c:v>
                </c:pt>
                <c:pt idx="3295">
                  <c:v>0.347443</c:v>
                </c:pt>
                <c:pt idx="3296">
                  <c:v>0.34571200000000002</c:v>
                </c:pt>
                <c:pt idx="3297">
                  <c:v>0.34360299999999999</c:v>
                </c:pt>
                <c:pt idx="3298">
                  <c:v>0.341275</c:v>
                </c:pt>
                <c:pt idx="3299">
                  <c:v>0.339084</c:v>
                </c:pt>
                <c:pt idx="3300">
                  <c:v>0.33722299999999999</c:v>
                </c:pt>
                <c:pt idx="3301">
                  <c:v>0.33561800000000003</c:v>
                </c:pt>
                <c:pt idx="3302">
                  <c:v>0.33410200000000001</c:v>
                </c:pt>
                <c:pt idx="3303">
                  <c:v>0.33254299999999998</c:v>
                </c:pt>
                <c:pt idx="3304">
                  <c:v>0.330874</c:v>
                </c:pt>
                <c:pt idx="3305">
                  <c:v>0.329098</c:v>
                </c:pt>
                <c:pt idx="3306">
                  <c:v>0.32731199999999999</c:v>
                </c:pt>
                <c:pt idx="3307">
                  <c:v>0.32567000000000002</c:v>
                </c:pt>
                <c:pt idx="3308">
                  <c:v>0.32427499999999998</c:v>
                </c:pt>
                <c:pt idx="3309">
                  <c:v>0.32311000000000001</c:v>
                </c:pt>
                <c:pt idx="3310">
                  <c:v>0.32204300000000002</c:v>
                </c:pt>
                <c:pt idx="3311">
                  <c:v>0.32083600000000001</c:v>
                </c:pt>
                <c:pt idx="3312">
                  <c:v>0.31923899999999999</c:v>
                </c:pt>
                <c:pt idx="3313">
                  <c:v>0.317222</c:v>
                </c:pt>
                <c:pt idx="3314">
                  <c:v>0.31507099999999999</c:v>
                </c:pt>
                <c:pt idx="3315">
                  <c:v>0.313114</c:v>
                </c:pt>
                <c:pt idx="3316">
                  <c:v>0.31145200000000001</c:v>
                </c:pt>
                <c:pt idx="3317">
                  <c:v>0.31010199999999999</c:v>
                </c:pt>
                <c:pt idx="3318">
                  <c:v>0.30912699999999999</c:v>
                </c:pt>
                <c:pt idx="3319">
                  <c:v>0.30850300000000003</c:v>
                </c:pt>
                <c:pt idx="3320">
                  <c:v>0.30802299999999999</c:v>
                </c:pt>
                <c:pt idx="3321">
                  <c:v>0.307398</c:v>
                </c:pt>
                <c:pt idx="3322">
                  <c:v>0.306427</c:v>
                </c:pt>
                <c:pt idx="3323">
                  <c:v>0.30512800000000001</c:v>
                </c:pt>
                <c:pt idx="3324">
                  <c:v>0.30368600000000001</c:v>
                </c:pt>
                <c:pt idx="3325">
                  <c:v>0.30226199999999998</c:v>
                </c:pt>
                <c:pt idx="3326">
                  <c:v>0.30086400000000002</c:v>
                </c:pt>
                <c:pt idx="3327">
                  <c:v>0.299431</c:v>
                </c:pt>
                <c:pt idx="3328">
                  <c:v>0.29796600000000001</c:v>
                </c:pt>
                <c:pt idx="3329">
                  <c:v>0.29654999999999998</c:v>
                </c:pt>
                <c:pt idx="3330">
                  <c:v>0.29524699999999998</c:v>
                </c:pt>
                <c:pt idx="3331">
                  <c:v>0.29407100000000003</c:v>
                </c:pt>
                <c:pt idx="3332">
                  <c:v>0.29299199999999997</c:v>
                </c:pt>
                <c:pt idx="3333">
                  <c:v>0.29194500000000001</c:v>
                </c:pt>
                <c:pt idx="3334">
                  <c:v>0.29084199999999999</c:v>
                </c:pt>
                <c:pt idx="3335">
                  <c:v>0.28962399999999999</c:v>
                </c:pt>
                <c:pt idx="3336">
                  <c:v>0.28832200000000002</c:v>
                </c:pt>
                <c:pt idx="3337">
                  <c:v>0.28704800000000003</c:v>
                </c:pt>
                <c:pt idx="3338">
                  <c:v>0.28592800000000002</c:v>
                </c:pt>
                <c:pt idx="3339">
                  <c:v>0.28503600000000001</c:v>
                </c:pt>
                <c:pt idx="3340">
                  <c:v>0.284362</c:v>
                </c:pt>
                <c:pt idx="3341">
                  <c:v>0.283827</c:v>
                </c:pt>
                <c:pt idx="3342">
                  <c:v>0.283331</c:v>
                </c:pt>
                <c:pt idx="3343">
                  <c:v>0.28276600000000002</c:v>
                </c:pt>
                <c:pt idx="3344">
                  <c:v>0.28198899999999999</c:v>
                </c:pt>
                <c:pt idx="3345">
                  <c:v>0.28088200000000002</c:v>
                </c:pt>
                <c:pt idx="3346">
                  <c:v>0.27952300000000002</c:v>
                </c:pt>
                <c:pt idx="3347">
                  <c:v>0.27824199999999999</c:v>
                </c:pt>
                <c:pt idx="3348">
                  <c:v>0.27738000000000002</c:v>
                </c:pt>
                <c:pt idx="3349">
                  <c:v>0.27701999999999999</c:v>
                </c:pt>
                <c:pt idx="3350">
                  <c:v>0.27699499999999999</c:v>
                </c:pt>
                <c:pt idx="3351">
                  <c:v>0.27711200000000002</c:v>
                </c:pt>
                <c:pt idx="3352">
                  <c:v>0.27732600000000002</c:v>
                </c:pt>
                <c:pt idx="3353">
                  <c:v>0.27772799999999997</c:v>
                </c:pt>
                <c:pt idx="3354">
                  <c:v>0.27841399999999999</c:v>
                </c:pt>
                <c:pt idx="3355">
                  <c:v>0.279393</c:v>
                </c:pt>
                <c:pt idx="3356">
                  <c:v>0.28059299999999998</c:v>
                </c:pt>
                <c:pt idx="3357">
                  <c:v>0.28190199999999999</c:v>
                </c:pt>
                <c:pt idx="3358">
                  <c:v>0.28319699999999998</c:v>
                </c:pt>
                <c:pt idx="3359">
                  <c:v>0.28440399999999999</c:v>
                </c:pt>
                <c:pt idx="3360">
                  <c:v>0.285555</c:v>
                </c:pt>
                <c:pt idx="3361">
                  <c:v>0.28675200000000001</c:v>
                </c:pt>
                <c:pt idx="3362">
                  <c:v>0.28804999999999997</c:v>
                </c:pt>
                <c:pt idx="3363">
                  <c:v>0.28938399999999997</c:v>
                </c:pt>
                <c:pt idx="3364">
                  <c:v>0.290603</c:v>
                </c:pt>
                <c:pt idx="3365">
                  <c:v>0.29156900000000002</c:v>
                </c:pt>
                <c:pt idx="3366">
                  <c:v>0.29220299999999999</c:v>
                </c:pt>
                <c:pt idx="3367">
                  <c:v>0.29246699999999998</c:v>
                </c:pt>
                <c:pt idx="3368">
                  <c:v>0.292354</c:v>
                </c:pt>
                <c:pt idx="3369">
                  <c:v>0.29192499999999999</c:v>
                </c:pt>
                <c:pt idx="3370">
                  <c:v>0.29133100000000001</c:v>
                </c:pt>
                <c:pt idx="3371">
                  <c:v>0.29070600000000002</c:v>
                </c:pt>
                <c:pt idx="3372">
                  <c:v>0.29002</c:v>
                </c:pt>
                <c:pt idx="3373">
                  <c:v>0.28908899999999998</c:v>
                </c:pt>
                <c:pt idx="3374">
                  <c:v>0.28775000000000001</c:v>
                </c:pt>
                <c:pt idx="3375">
                  <c:v>0.285999</c:v>
                </c:pt>
                <c:pt idx="3376">
                  <c:v>0.28396199999999999</c:v>
                </c:pt>
                <c:pt idx="3377">
                  <c:v>0.28175699999999998</c:v>
                </c:pt>
                <c:pt idx="3378">
                  <c:v>0.27939399999999998</c:v>
                </c:pt>
                <c:pt idx="3379">
                  <c:v>0.27682000000000001</c:v>
                </c:pt>
                <c:pt idx="3380">
                  <c:v>0.27403100000000002</c:v>
                </c:pt>
                <c:pt idx="3381">
                  <c:v>0.27108700000000002</c:v>
                </c:pt>
                <c:pt idx="3382">
                  <c:v>0.26805099999999998</c:v>
                </c:pt>
                <c:pt idx="3383">
                  <c:v>0.26497300000000001</c:v>
                </c:pt>
                <c:pt idx="3384">
                  <c:v>0.26191799999999998</c:v>
                </c:pt>
                <c:pt idx="3385">
                  <c:v>0.25892199999999999</c:v>
                </c:pt>
                <c:pt idx="3386">
                  <c:v>0.25591700000000001</c:v>
                </c:pt>
                <c:pt idx="3387">
                  <c:v>0.25279099999999999</c:v>
                </c:pt>
                <c:pt idx="3388">
                  <c:v>0.24949299999999999</c:v>
                </c:pt>
                <c:pt idx="3389">
                  <c:v>0.24604500000000001</c:v>
                </c:pt>
                <c:pt idx="3390">
                  <c:v>0.24246999999999999</c:v>
                </c:pt>
                <c:pt idx="3391">
                  <c:v>0.23878199999999999</c:v>
                </c:pt>
                <c:pt idx="3392">
                  <c:v>0.23503399999999999</c:v>
                </c:pt>
                <c:pt idx="3393">
                  <c:v>0.23133600000000001</c:v>
                </c:pt>
                <c:pt idx="3394">
                  <c:v>0.22781399999999999</c:v>
                </c:pt>
                <c:pt idx="3395">
                  <c:v>0.22453500000000001</c:v>
                </c:pt>
                <c:pt idx="3396">
                  <c:v>0.22146399999999999</c:v>
                </c:pt>
                <c:pt idx="3397">
                  <c:v>0.21849199999999999</c:v>
                </c:pt>
                <c:pt idx="3398">
                  <c:v>0.21551100000000001</c:v>
                </c:pt>
                <c:pt idx="3399">
                  <c:v>0.21248400000000001</c:v>
                </c:pt>
                <c:pt idx="3400">
                  <c:v>0.20947399999999999</c:v>
                </c:pt>
                <c:pt idx="3401">
                  <c:v>0.20660200000000001</c:v>
                </c:pt>
                <c:pt idx="3402">
                  <c:v>0.20396600000000001</c:v>
                </c:pt>
                <c:pt idx="3403">
                  <c:v>0.20158799999999999</c:v>
                </c:pt>
                <c:pt idx="3404">
                  <c:v>0.199438</c:v>
                </c:pt>
                <c:pt idx="3405">
                  <c:v>0.19747000000000001</c:v>
                </c:pt>
                <c:pt idx="3406">
                  <c:v>0.19564100000000001</c:v>
                </c:pt>
                <c:pt idx="3407">
                  <c:v>0.193888</c:v>
                </c:pt>
                <c:pt idx="3408">
                  <c:v>0.192133</c:v>
                </c:pt>
                <c:pt idx="3409">
                  <c:v>0.190299</c:v>
                </c:pt>
                <c:pt idx="3410">
                  <c:v>0.18838299999999999</c:v>
                </c:pt>
                <c:pt idx="3411">
                  <c:v>0.18646499999999999</c:v>
                </c:pt>
                <c:pt idx="3412">
                  <c:v>0.184638</c:v>
                </c:pt>
                <c:pt idx="3413">
                  <c:v>0.18293000000000001</c:v>
                </c:pt>
                <c:pt idx="3414">
                  <c:v>0.181336</c:v>
                </c:pt>
                <c:pt idx="3415">
                  <c:v>0.17987700000000001</c:v>
                </c:pt>
                <c:pt idx="3416">
                  <c:v>0.17859</c:v>
                </c:pt>
                <c:pt idx="3417">
                  <c:v>0.17748700000000001</c:v>
                </c:pt>
                <c:pt idx="3418">
                  <c:v>0.176539</c:v>
                </c:pt>
                <c:pt idx="3419">
                  <c:v>0.17568400000000001</c:v>
                </c:pt>
                <c:pt idx="3420">
                  <c:v>0.17485100000000001</c:v>
                </c:pt>
                <c:pt idx="3421">
                  <c:v>0.174014</c:v>
                </c:pt>
                <c:pt idx="3422">
                  <c:v>0.173238</c:v>
                </c:pt>
                <c:pt idx="3423">
                  <c:v>0.172627</c:v>
                </c:pt>
                <c:pt idx="3424">
                  <c:v>0.172232</c:v>
                </c:pt>
                <c:pt idx="3425">
                  <c:v>0.172012</c:v>
                </c:pt>
                <c:pt idx="3426">
                  <c:v>0.17190900000000001</c:v>
                </c:pt>
                <c:pt idx="3427">
                  <c:v>0.171958</c:v>
                </c:pt>
                <c:pt idx="3428">
                  <c:v>0.17230300000000001</c:v>
                </c:pt>
                <c:pt idx="3429">
                  <c:v>0.17311199999999999</c:v>
                </c:pt>
                <c:pt idx="3430">
                  <c:v>0.17450499999999999</c:v>
                </c:pt>
                <c:pt idx="3431">
                  <c:v>0.17654300000000001</c:v>
                </c:pt>
                <c:pt idx="3432">
                  <c:v>0.17924399999999999</c:v>
                </c:pt>
                <c:pt idx="3433">
                  <c:v>0.18260899999999999</c:v>
                </c:pt>
                <c:pt idx="3434">
                  <c:v>0.186664</c:v>
                </c:pt>
                <c:pt idx="3435">
                  <c:v>0.19144</c:v>
                </c:pt>
                <c:pt idx="3436">
                  <c:v>0.19689899999999999</c:v>
                </c:pt>
                <c:pt idx="3437">
                  <c:v>0.20291200000000001</c:v>
                </c:pt>
                <c:pt idx="3438">
                  <c:v>0.209318</c:v>
                </c:pt>
                <c:pt idx="3439">
                  <c:v>0.215946</c:v>
                </c:pt>
                <c:pt idx="3440">
                  <c:v>0.22256100000000001</c:v>
                </c:pt>
                <c:pt idx="3441">
                  <c:v>0.22887099999999999</c:v>
                </c:pt>
                <c:pt idx="3442">
                  <c:v>0.234625</c:v>
                </c:pt>
                <c:pt idx="3443">
                  <c:v>0.23966000000000001</c:v>
                </c:pt>
                <c:pt idx="3444">
                  <c:v>0.24387</c:v>
                </c:pt>
                <c:pt idx="3445">
                  <c:v>0.247168</c:v>
                </c:pt>
                <c:pt idx="3446">
                  <c:v>0.249476</c:v>
                </c:pt>
                <c:pt idx="3447">
                  <c:v>0.25071599999999999</c:v>
                </c:pt>
                <c:pt idx="3448">
                  <c:v>0.25084200000000001</c:v>
                </c:pt>
                <c:pt idx="3449">
                  <c:v>0.24992200000000001</c:v>
                </c:pt>
                <c:pt idx="3450">
                  <c:v>0.24820800000000001</c:v>
                </c:pt>
                <c:pt idx="3451">
                  <c:v>0.246055</c:v>
                </c:pt>
                <c:pt idx="3452">
                  <c:v>0.24377399999999999</c:v>
                </c:pt>
                <c:pt idx="3453">
                  <c:v>0.241535</c:v>
                </c:pt>
                <c:pt idx="3454">
                  <c:v>0.239375</c:v>
                </c:pt>
                <c:pt idx="3455">
                  <c:v>0.23727200000000001</c:v>
                </c:pt>
                <c:pt idx="3456">
                  <c:v>0.23522000000000001</c:v>
                </c:pt>
                <c:pt idx="3457">
                  <c:v>0.23327200000000001</c:v>
                </c:pt>
                <c:pt idx="3458">
                  <c:v>0.23152300000000001</c:v>
                </c:pt>
                <c:pt idx="3459">
                  <c:v>0.23005100000000001</c:v>
                </c:pt>
                <c:pt idx="3460">
                  <c:v>0.22889100000000001</c:v>
                </c:pt>
                <c:pt idx="3461">
                  <c:v>0.22805700000000001</c:v>
                </c:pt>
                <c:pt idx="3462">
                  <c:v>0.22753399999999999</c:v>
                </c:pt>
                <c:pt idx="3463">
                  <c:v>0.227239</c:v>
                </c:pt>
                <c:pt idx="3464">
                  <c:v>0.22703999999999999</c:v>
                </c:pt>
                <c:pt idx="3465">
                  <c:v>0.22684699999999999</c:v>
                </c:pt>
                <c:pt idx="3466">
                  <c:v>0.22666</c:v>
                </c:pt>
                <c:pt idx="3467">
                  <c:v>0.22648199999999999</c:v>
                </c:pt>
                <c:pt idx="3468">
                  <c:v>0.226246</c:v>
                </c:pt>
                <c:pt idx="3469">
                  <c:v>0.22584899999999999</c:v>
                </c:pt>
                <c:pt idx="3470">
                  <c:v>0.22523000000000001</c:v>
                </c:pt>
                <c:pt idx="3471">
                  <c:v>0.224411</c:v>
                </c:pt>
                <c:pt idx="3472">
                  <c:v>0.223497</c:v>
                </c:pt>
                <c:pt idx="3473">
                  <c:v>0.222635</c:v>
                </c:pt>
                <c:pt idx="3474">
                  <c:v>0.221937</c:v>
                </c:pt>
                <c:pt idx="3475">
                  <c:v>0.22142100000000001</c:v>
                </c:pt>
                <c:pt idx="3476">
                  <c:v>0.22100800000000001</c:v>
                </c:pt>
                <c:pt idx="3477">
                  <c:v>0.220558</c:v>
                </c:pt>
                <c:pt idx="3478">
                  <c:v>0.219969</c:v>
                </c:pt>
                <c:pt idx="3479">
                  <c:v>0.219246</c:v>
                </c:pt>
                <c:pt idx="3480">
                  <c:v>0.21845200000000001</c:v>
                </c:pt>
                <c:pt idx="3481">
                  <c:v>0.21759700000000001</c:v>
                </c:pt>
                <c:pt idx="3482">
                  <c:v>0.21664600000000001</c:v>
                </c:pt>
                <c:pt idx="3483">
                  <c:v>0.215618</c:v>
                </c:pt>
                <c:pt idx="3484">
                  <c:v>0.21459300000000001</c:v>
                </c:pt>
                <c:pt idx="3485">
                  <c:v>0.213592</c:v>
                </c:pt>
                <c:pt idx="3486">
                  <c:v>0.21254799999999999</c:v>
                </c:pt>
                <c:pt idx="3487">
                  <c:v>0.211399</c:v>
                </c:pt>
                <c:pt idx="3488">
                  <c:v>0.21015200000000001</c:v>
                </c:pt>
                <c:pt idx="3489">
                  <c:v>0.208839</c:v>
                </c:pt>
                <c:pt idx="3490">
                  <c:v>0.20743700000000001</c:v>
                </c:pt>
                <c:pt idx="3491">
                  <c:v>0.20585300000000001</c:v>
                </c:pt>
                <c:pt idx="3492">
                  <c:v>0.20394000000000001</c:v>
                </c:pt>
                <c:pt idx="3493">
                  <c:v>0.201571</c:v>
                </c:pt>
                <c:pt idx="3494">
                  <c:v>0.198739</c:v>
                </c:pt>
                <c:pt idx="3495">
                  <c:v>0.195572</c:v>
                </c:pt>
                <c:pt idx="3496">
                  <c:v>0.19219900000000001</c:v>
                </c:pt>
                <c:pt idx="3497">
                  <c:v>0.188663</c:v>
                </c:pt>
                <c:pt idx="3498">
                  <c:v>0.18496000000000001</c:v>
                </c:pt>
                <c:pt idx="3499">
                  <c:v>0.181091</c:v>
                </c:pt>
                <c:pt idx="3500">
                  <c:v>0.177035</c:v>
                </c:pt>
                <c:pt idx="3501">
                  <c:v>0.17277799999999999</c:v>
                </c:pt>
                <c:pt idx="3502">
                  <c:v>0.16839000000000001</c:v>
                </c:pt>
                <c:pt idx="3503">
                  <c:v>0.16397500000000001</c:v>
                </c:pt>
                <c:pt idx="3504">
                  <c:v>0.15957199999999999</c:v>
                </c:pt>
                <c:pt idx="3505">
                  <c:v>0.15518199999999999</c:v>
                </c:pt>
                <c:pt idx="3506">
                  <c:v>0.15090100000000001</c:v>
                </c:pt>
                <c:pt idx="3507">
                  <c:v>0.146925</c:v>
                </c:pt>
                <c:pt idx="3508">
                  <c:v>0.143425</c:v>
                </c:pt>
                <c:pt idx="3509">
                  <c:v>0.14045099999999999</c:v>
                </c:pt>
                <c:pt idx="3510">
                  <c:v>0.13794600000000001</c:v>
                </c:pt>
                <c:pt idx="3511">
                  <c:v>0.135825</c:v>
                </c:pt>
                <c:pt idx="3512">
                  <c:v>0.13406899999999999</c:v>
                </c:pt>
                <c:pt idx="3513">
                  <c:v>0.13276499999999999</c:v>
                </c:pt>
                <c:pt idx="3514">
                  <c:v>0.13201299999999999</c:v>
                </c:pt>
                <c:pt idx="3515">
                  <c:v>0.13180600000000001</c:v>
                </c:pt>
                <c:pt idx="3516">
                  <c:v>0.132019</c:v>
                </c:pt>
                <c:pt idx="3517">
                  <c:v>0.13252700000000001</c:v>
                </c:pt>
                <c:pt idx="3518">
                  <c:v>0.13331699999999999</c:v>
                </c:pt>
                <c:pt idx="3519">
                  <c:v>0.13445099999999999</c:v>
                </c:pt>
                <c:pt idx="3520">
                  <c:v>0.135937</c:v>
                </c:pt>
                <c:pt idx="3521">
                  <c:v>0.13764899999999999</c:v>
                </c:pt>
                <c:pt idx="3522">
                  <c:v>0.13934199999999999</c:v>
                </c:pt>
                <c:pt idx="3523">
                  <c:v>0.14074300000000001</c:v>
                </c:pt>
                <c:pt idx="3524">
                  <c:v>0.14161899999999999</c:v>
                </c:pt>
                <c:pt idx="3525">
                  <c:v>0.14183499999999999</c:v>
                </c:pt>
                <c:pt idx="3526">
                  <c:v>0.14133899999999999</c:v>
                </c:pt>
                <c:pt idx="3527">
                  <c:v>0.140127</c:v>
                </c:pt>
                <c:pt idx="3528">
                  <c:v>0.13822599999999999</c:v>
                </c:pt>
                <c:pt idx="3529">
                  <c:v>0.13569300000000001</c:v>
                </c:pt>
                <c:pt idx="3530">
                  <c:v>0.132581</c:v>
                </c:pt>
                <c:pt idx="3531">
                  <c:v>0.128889</c:v>
                </c:pt>
                <c:pt idx="3532">
                  <c:v>0.12458900000000001</c:v>
                </c:pt>
                <c:pt idx="3533">
                  <c:v>0.11966599999999999</c:v>
                </c:pt>
                <c:pt idx="3534">
                  <c:v>0.11411300000000001</c:v>
                </c:pt>
                <c:pt idx="3535">
                  <c:v>0.107948</c:v>
                </c:pt>
                <c:pt idx="3536">
                  <c:v>0.101298</c:v>
                </c:pt>
                <c:pt idx="3537">
                  <c:v>9.4385999999999998E-2</c:v>
                </c:pt>
                <c:pt idx="3538">
                  <c:v>8.7387000000000006E-2</c:v>
                </c:pt>
                <c:pt idx="3539">
                  <c:v>8.0348000000000003E-2</c:v>
                </c:pt>
                <c:pt idx="3540">
                  <c:v>7.3258000000000004E-2</c:v>
                </c:pt>
                <c:pt idx="3541">
                  <c:v>6.6145999999999996E-2</c:v>
                </c:pt>
                <c:pt idx="3542">
                  <c:v>5.9130000000000002E-2</c:v>
                </c:pt>
                <c:pt idx="3543">
                  <c:v>5.2360999999999998E-2</c:v>
                </c:pt>
                <c:pt idx="3544">
                  <c:v>4.5929999999999999E-2</c:v>
                </c:pt>
                <c:pt idx="3545">
                  <c:v>3.9819E-2</c:v>
                </c:pt>
                <c:pt idx="3546">
                  <c:v>3.3978000000000001E-2</c:v>
                </c:pt>
                <c:pt idx="3547">
                  <c:v>2.8403999999999999E-2</c:v>
                </c:pt>
                <c:pt idx="3548">
                  <c:v>2.3133999999999998E-2</c:v>
                </c:pt>
                <c:pt idx="3549">
                  <c:v>1.8214999999999999E-2</c:v>
                </c:pt>
                <c:pt idx="3550">
                  <c:v>1.3735000000000001E-2</c:v>
                </c:pt>
                <c:pt idx="3551">
                  <c:v>9.8250000000000004E-3</c:v>
                </c:pt>
                <c:pt idx="3552">
                  <c:v>6.607E-3</c:v>
                </c:pt>
                <c:pt idx="3553">
                  <c:v>4.1260000000000003E-3</c:v>
                </c:pt>
                <c:pt idx="3554">
                  <c:v>2.3509999999999998E-3</c:v>
                </c:pt>
                <c:pt idx="3555">
                  <c:v>1.2600000000000001E-3</c:v>
                </c:pt>
                <c:pt idx="3556">
                  <c:v>9.1500000000000001E-4</c:v>
                </c:pt>
                <c:pt idx="3557">
                  <c:v>7.4899999999999999E-4</c:v>
                </c:pt>
                <c:pt idx="3558">
                  <c:v>5.6899999999999995E-4</c:v>
                </c:pt>
                <c:pt idx="3559">
                  <c:v>1.0269999999999999E-3</c:v>
                </c:pt>
                <c:pt idx="3560">
                  <c:v>2.1210000000000001E-3</c:v>
                </c:pt>
                <c:pt idx="3561">
                  <c:v>3.9350000000000001E-3</c:v>
                </c:pt>
                <c:pt idx="3562">
                  <c:v>6.4900000000000001E-3</c:v>
                </c:pt>
                <c:pt idx="3563">
                  <c:v>9.7070000000000004E-3</c:v>
                </c:pt>
                <c:pt idx="3564">
                  <c:v>1.3525000000000001E-2</c:v>
                </c:pt>
                <c:pt idx="3565">
                  <c:v>1.8010000000000002E-2</c:v>
                </c:pt>
                <c:pt idx="3566">
                  <c:v>2.3307999999999999E-2</c:v>
                </c:pt>
                <c:pt idx="3567">
                  <c:v>2.9537999999999998E-2</c:v>
                </c:pt>
                <c:pt idx="3568">
                  <c:v>3.6735999999999998E-2</c:v>
                </c:pt>
                <c:pt idx="3569">
                  <c:v>4.4903999999999999E-2</c:v>
                </c:pt>
                <c:pt idx="3570">
                  <c:v>5.4054999999999999E-2</c:v>
                </c:pt>
                <c:pt idx="3571">
                  <c:v>6.4236000000000001E-2</c:v>
                </c:pt>
                <c:pt idx="3572">
                  <c:v>7.5482999999999995E-2</c:v>
                </c:pt>
                <c:pt idx="3573">
                  <c:v>8.7776000000000007E-2</c:v>
                </c:pt>
                <c:pt idx="3574">
                  <c:v>0.101038</c:v>
                </c:pt>
                <c:pt idx="3575">
                  <c:v>0.1152</c:v>
                </c:pt>
                <c:pt idx="3576">
                  <c:v>0.13020999999999999</c:v>
                </c:pt>
                <c:pt idx="3577">
                  <c:v>0.14599000000000001</c:v>
                </c:pt>
                <c:pt idx="3578">
                  <c:v>0.16245899999999999</c:v>
                </c:pt>
                <c:pt idx="3579">
                  <c:v>0.17962600000000001</c:v>
                </c:pt>
                <c:pt idx="3580">
                  <c:v>0.19756599999999999</c:v>
                </c:pt>
                <c:pt idx="3581">
                  <c:v>0.21626999999999999</c:v>
                </c:pt>
                <c:pt idx="3582">
                  <c:v>0.235571</c:v>
                </c:pt>
                <c:pt idx="3583">
                  <c:v>0.25525799999999998</c:v>
                </c:pt>
                <c:pt idx="3584">
                  <c:v>0.275196</c:v>
                </c:pt>
                <c:pt idx="3585">
                  <c:v>0.29530200000000001</c:v>
                </c:pt>
                <c:pt idx="3586">
                  <c:v>0.31546099999999999</c:v>
                </c:pt>
                <c:pt idx="3587">
                  <c:v>0.33550999999999997</c:v>
                </c:pt>
                <c:pt idx="3588">
                  <c:v>0.35528399999999999</c:v>
                </c:pt>
                <c:pt idx="3589">
                  <c:v>0.37465300000000001</c:v>
                </c:pt>
                <c:pt idx="3590">
                  <c:v>0.39351199999999997</c:v>
                </c:pt>
                <c:pt idx="3591">
                  <c:v>0.41177399999999997</c:v>
                </c:pt>
                <c:pt idx="3592">
                  <c:v>0.429367</c:v>
                </c:pt>
                <c:pt idx="3593">
                  <c:v>0.44622099999999998</c:v>
                </c:pt>
                <c:pt idx="3594">
                  <c:v>0.46223999999999998</c:v>
                </c:pt>
                <c:pt idx="3595">
                  <c:v>0.4773</c:v>
                </c:pt>
                <c:pt idx="3596">
                  <c:v>0.49126700000000001</c:v>
                </c:pt>
                <c:pt idx="3597">
                  <c:v>0.504023</c:v>
                </c:pt>
                <c:pt idx="3598">
                  <c:v>0.51548700000000003</c:v>
                </c:pt>
                <c:pt idx="3599">
                  <c:v>0.52561899999999995</c:v>
                </c:pt>
                <c:pt idx="3600">
                  <c:v>0.53435999999999995</c:v>
                </c:pt>
                <c:pt idx="3601">
                  <c:v>0.54164199999999996</c:v>
                </c:pt>
                <c:pt idx="3602">
                  <c:v>0.54747000000000001</c:v>
                </c:pt>
                <c:pt idx="3603">
                  <c:v>0.55195300000000003</c:v>
                </c:pt>
                <c:pt idx="3604">
                  <c:v>0.55517300000000003</c:v>
                </c:pt>
                <c:pt idx="3605">
                  <c:v>0.55711200000000005</c:v>
                </c:pt>
                <c:pt idx="3606">
                  <c:v>0.55774000000000001</c:v>
                </c:pt>
                <c:pt idx="3607">
                  <c:v>0.55710700000000002</c:v>
                </c:pt>
                <c:pt idx="3608">
                  <c:v>0.55525899999999995</c:v>
                </c:pt>
                <c:pt idx="3609">
                  <c:v>0.55215899999999996</c:v>
                </c:pt>
                <c:pt idx="3610">
                  <c:v>0.54779199999999995</c:v>
                </c:pt>
                <c:pt idx="3611">
                  <c:v>0.54231700000000005</c:v>
                </c:pt>
                <c:pt idx="3612">
                  <c:v>0.53605199999999997</c:v>
                </c:pt>
                <c:pt idx="3613">
                  <c:v>0.52928900000000001</c:v>
                </c:pt>
                <c:pt idx="3614">
                  <c:v>0.52218900000000001</c:v>
                </c:pt>
                <c:pt idx="3615">
                  <c:v>0.51483800000000002</c:v>
                </c:pt>
                <c:pt idx="3616">
                  <c:v>0.50733399999999995</c:v>
                </c:pt>
                <c:pt idx="3617">
                  <c:v>0.49979400000000002</c:v>
                </c:pt>
                <c:pt idx="3618">
                  <c:v>0.492336</c:v>
                </c:pt>
                <c:pt idx="3619">
                  <c:v>0.48512</c:v>
                </c:pt>
                <c:pt idx="3620">
                  <c:v>0.47833300000000001</c:v>
                </c:pt>
                <c:pt idx="3621">
                  <c:v>0.472111</c:v>
                </c:pt>
                <c:pt idx="3622">
                  <c:v>0.46648800000000001</c:v>
                </c:pt>
                <c:pt idx="3623">
                  <c:v>0.46145900000000001</c:v>
                </c:pt>
                <c:pt idx="3624">
                  <c:v>0.45702300000000001</c:v>
                </c:pt>
                <c:pt idx="3625">
                  <c:v>0.453177</c:v>
                </c:pt>
                <c:pt idx="3626">
                  <c:v>0.44990799999999997</c:v>
                </c:pt>
                <c:pt idx="3627">
                  <c:v>0.44722899999999999</c:v>
                </c:pt>
                <c:pt idx="3628">
                  <c:v>0.44522099999999998</c:v>
                </c:pt>
                <c:pt idx="3629">
                  <c:v>0.444023</c:v>
                </c:pt>
                <c:pt idx="3630">
                  <c:v>0.44375999999999999</c:v>
                </c:pt>
                <c:pt idx="3631">
                  <c:v>0.444411</c:v>
                </c:pt>
                <c:pt idx="3632">
                  <c:v>0.44578499999999999</c:v>
                </c:pt>
                <c:pt idx="3633">
                  <c:v>0.44770799999999999</c:v>
                </c:pt>
                <c:pt idx="3634">
                  <c:v>0.45019500000000001</c:v>
                </c:pt>
                <c:pt idx="3635">
                  <c:v>0.45337499999999997</c:v>
                </c:pt>
                <c:pt idx="3636">
                  <c:v>0.45728099999999999</c:v>
                </c:pt>
                <c:pt idx="3637">
                  <c:v>0.46179799999999999</c:v>
                </c:pt>
                <c:pt idx="3638">
                  <c:v>0.46680899999999997</c:v>
                </c:pt>
                <c:pt idx="3639">
                  <c:v>0.47230100000000003</c:v>
                </c:pt>
                <c:pt idx="3640">
                  <c:v>0.47831699999999999</c:v>
                </c:pt>
                <c:pt idx="3641">
                  <c:v>0.48486699999999999</c:v>
                </c:pt>
                <c:pt idx="3642">
                  <c:v>0.49190299999999998</c:v>
                </c:pt>
                <c:pt idx="3643">
                  <c:v>0.49937399999999998</c:v>
                </c:pt>
                <c:pt idx="3644">
                  <c:v>0.50727599999999995</c:v>
                </c:pt>
                <c:pt idx="3645">
                  <c:v>0.51566100000000004</c:v>
                </c:pt>
                <c:pt idx="3646">
                  <c:v>0.52459599999999995</c:v>
                </c:pt>
                <c:pt idx="3647">
                  <c:v>0.53410000000000002</c:v>
                </c:pt>
                <c:pt idx="3648">
                  <c:v>0.54410000000000003</c:v>
                </c:pt>
                <c:pt idx="3649">
                  <c:v>0.554477</c:v>
                </c:pt>
                <c:pt idx="3650">
                  <c:v>0.56519600000000003</c:v>
                </c:pt>
                <c:pt idx="3651">
                  <c:v>0.57635199999999998</c:v>
                </c:pt>
                <c:pt idx="3652">
                  <c:v>0.58807900000000002</c:v>
                </c:pt>
                <c:pt idx="3653">
                  <c:v>0.600379</c:v>
                </c:pt>
                <c:pt idx="3654">
                  <c:v>0.61302400000000001</c:v>
                </c:pt>
                <c:pt idx="3655">
                  <c:v>0.62559299999999995</c:v>
                </c:pt>
                <c:pt idx="3656">
                  <c:v>0.63764600000000005</c:v>
                </c:pt>
                <c:pt idx="3657">
                  <c:v>0.648895</c:v>
                </c:pt>
                <c:pt idx="3658">
                  <c:v>0.659215</c:v>
                </c:pt>
                <c:pt idx="3659">
                  <c:v>0.66860900000000001</c:v>
                </c:pt>
                <c:pt idx="3660">
                  <c:v>0.67718100000000003</c:v>
                </c:pt>
                <c:pt idx="3661">
                  <c:v>0.68508500000000006</c:v>
                </c:pt>
                <c:pt idx="3662">
                  <c:v>0.69238500000000003</c:v>
                </c:pt>
                <c:pt idx="3663">
                  <c:v>0.69901400000000002</c:v>
                </c:pt>
                <c:pt idx="3664">
                  <c:v>0.70485699999999996</c:v>
                </c:pt>
                <c:pt idx="3665">
                  <c:v>0.70979899999999996</c:v>
                </c:pt>
                <c:pt idx="3666">
                  <c:v>0.71374400000000005</c:v>
                </c:pt>
                <c:pt idx="3667">
                  <c:v>0.71671799999999997</c:v>
                </c:pt>
                <c:pt idx="3668">
                  <c:v>0.71891899999999997</c:v>
                </c:pt>
                <c:pt idx="3669">
                  <c:v>0.72055999999999998</c:v>
                </c:pt>
                <c:pt idx="3670">
                  <c:v>0.72174400000000005</c:v>
                </c:pt>
                <c:pt idx="3671">
                  <c:v>0.722553</c:v>
                </c:pt>
                <c:pt idx="3672">
                  <c:v>0.72317500000000001</c:v>
                </c:pt>
                <c:pt idx="3673">
                  <c:v>0.72383600000000003</c:v>
                </c:pt>
                <c:pt idx="3674">
                  <c:v>0.72466799999999998</c:v>
                </c:pt>
                <c:pt idx="3675">
                  <c:v>0.72573699999999997</c:v>
                </c:pt>
                <c:pt idx="3676">
                  <c:v>0.72715099999999999</c:v>
                </c:pt>
                <c:pt idx="3677">
                  <c:v>0.729078</c:v>
                </c:pt>
                <c:pt idx="3678">
                  <c:v>0.73170400000000002</c:v>
                </c:pt>
                <c:pt idx="3679">
                  <c:v>0.73519800000000002</c:v>
                </c:pt>
                <c:pt idx="3680">
                  <c:v>0.73970000000000002</c:v>
                </c:pt>
                <c:pt idx="3681">
                  <c:v>0.74531899999999995</c:v>
                </c:pt>
                <c:pt idx="3682">
                  <c:v>0.75217000000000001</c:v>
                </c:pt>
                <c:pt idx="3683">
                  <c:v>0.76042500000000002</c:v>
                </c:pt>
                <c:pt idx="3684">
                  <c:v>0.77025699999999997</c:v>
                </c:pt>
                <c:pt idx="3685">
                  <c:v>0.78173800000000004</c:v>
                </c:pt>
                <c:pt idx="3686">
                  <c:v>0.79483499999999996</c:v>
                </c:pt>
                <c:pt idx="3687">
                  <c:v>0.809527</c:v>
                </c:pt>
                <c:pt idx="3688">
                  <c:v>0.82579100000000005</c:v>
                </c:pt>
                <c:pt idx="3689">
                  <c:v>0.84349399999999997</c:v>
                </c:pt>
                <c:pt idx="3690">
                  <c:v>0.86241800000000002</c:v>
                </c:pt>
                <c:pt idx="3691">
                  <c:v>0.88245799999999996</c:v>
                </c:pt>
                <c:pt idx="3692">
                  <c:v>0.90368000000000004</c:v>
                </c:pt>
                <c:pt idx="3693">
                  <c:v>0.92611699999999997</c:v>
                </c:pt>
                <c:pt idx="3694">
                  <c:v>0.94958900000000002</c:v>
                </c:pt>
                <c:pt idx="3695">
                  <c:v>0.97375699999999998</c:v>
                </c:pt>
                <c:pt idx="3696">
                  <c:v>0.99827399999999999</c:v>
                </c:pt>
                <c:pt idx="3697">
                  <c:v>1.0228349999999999</c:v>
                </c:pt>
                <c:pt idx="3698">
                  <c:v>1.0471889999999999</c:v>
                </c:pt>
                <c:pt idx="3699">
                  <c:v>1.0711470000000001</c:v>
                </c:pt>
                <c:pt idx="3700">
                  <c:v>1.094543</c:v>
                </c:pt>
                <c:pt idx="3701">
                  <c:v>1.1171770000000001</c:v>
                </c:pt>
                <c:pt idx="3702">
                  <c:v>1.1388199999999999</c:v>
                </c:pt>
                <c:pt idx="3703">
                  <c:v>1.1591720000000001</c:v>
                </c:pt>
                <c:pt idx="3704">
                  <c:v>1.1777949999999999</c:v>
                </c:pt>
                <c:pt idx="3705">
                  <c:v>1.1942079999999999</c:v>
                </c:pt>
                <c:pt idx="3706">
                  <c:v>1.2081360000000001</c:v>
                </c:pt>
                <c:pt idx="3707">
                  <c:v>1.219584</c:v>
                </c:pt>
                <c:pt idx="3708">
                  <c:v>1.228666</c:v>
                </c:pt>
                <c:pt idx="3709">
                  <c:v>1.2354369999999999</c:v>
                </c:pt>
                <c:pt idx="3710">
                  <c:v>1.2399279999999999</c:v>
                </c:pt>
                <c:pt idx="3711">
                  <c:v>1.2422409999999999</c:v>
                </c:pt>
                <c:pt idx="3712">
                  <c:v>1.242564</c:v>
                </c:pt>
                <c:pt idx="3713">
                  <c:v>1.2411650000000001</c:v>
                </c:pt>
                <c:pt idx="3714">
                  <c:v>1.2384059999999999</c:v>
                </c:pt>
                <c:pt idx="3715">
                  <c:v>1.234766</c:v>
                </c:pt>
                <c:pt idx="3716">
                  <c:v>1.230756</c:v>
                </c:pt>
                <c:pt idx="3717">
                  <c:v>1.2267300000000001</c:v>
                </c:pt>
                <c:pt idx="3718">
                  <c:v>1.222844</c:v>
                </c:pt>
                <c:pt idx="3719">
                  <c:v>1.2192559999999999</c:v>
                </c:pt>
                <c:pt idx="3720">
                  <c:v>1.2162850000000001</c:v>
                </c:pt>
                <c:pt idx="3721">
                  <c:v>1.214331</c:v>
                </c:pt>
                <c:pt idx="3722">
                  <c:v>1.2137039999999999</c:v>
                </c:pt>
                <c:pt idx="3723">
                  <c:v>1.2146030000000001</c:v>
                </c:pt>
                <c:pt idx="3724">
                  <c:v>1.2172069999999999</c:v>
                </c:pt>
                <c:pt idx="3725">
                  <c:v>1.221681</c:v>
                </c:pt>
                <c:pt idx="3726">
                  <c:v>1.228057</c:v>
                </c:pt>
                <c:pt idx="3727">
                  <c:v>1.2361150000000001</c:v>
                </c:pt>
                <c:pt idx="3728">
                  <c:v>1.2454480000000001</c:v>
                </c:pt>
                <c:pt idx="3729">
                  <c:v>1.255706</c:v>
                </c:pt>
                <c:pt idx="3730">
                  <c:v>1.2667390000000001</c:v>
                </c:pt>
                <c:pt idx="3731">
                  <c:v>1.278484</c:v>
                </c:pt>
                <c:pt idx="3732">
                  <c:v>1.2908170000000001</c:v>
                </c:pt>
                <c:pt idx="3733">
                  <c:v>1.3035350000000001</c:v>
                </c:pt>
                <c:pt idx="3734">
                  <c:v>1.3164720000000001</c:v>
                </c:pt>
                <c:pt idx="3735">
                  <c:v>1.3295619999999999</c:v>
                </c:pt>
                <c:pt idx="3736">
                  <c:v>1.342797</c:v>
                </c:pt>
                <c:pt idx="3737">
                  <c:v>1.3561639999999999</c:v>
                </c:pt>
                <c:pt idx="3738">
                  <c:v>1.3696649999999999</c:v>
                </c:pt>
                <c:pt idx="3739">
                  <c:v>1.383386</c:v>
                </c:pt>
                <c:pt idx="3740">
                  <c:v>1.3974409999999999</c:v>
                </c:pt>
                <c:pt idx="3741">
                  <c:v>1.411867</c:v>
                </c:pt>
                <c:pt idx="3742">
                  <c:v>1.4266160000000001</c:v>
                </c:pt>
                <c:pt idx="3743">
                  <c:v>1.4415640000000001</c:v>
                </c:pt>
                <c:pt idx="3744">
                  <c:v>1.456537</c:v>
                </c:pt>
                <c:pt idx="3745">
                  <c:v>1.471441</c:v>
                </c:pt>
                <c:pt idx="3746">
                  <c:v>1.486408</c:v>
                </c:pt>
                <c:pt idx="3747">
                  <c:v>1.5016860000000001</c:v>
                </c:pt>
                <c:pt idx="3748">
                  <c:v>1.5173779999999999</c:v>
                </c:pt>
                <c:pt idx="3749">
                  <c:v>1.5333889999999999</c:v>
                </c:pt>
                <c:pt idx="3750">
                  <c:v>1.54956</c:v>
                </c:pt>
                <c:pt idx="3751">
                  <c:v>1.565787</c:v>
                </c:pt>
                <c:pt idx="3752">
                  <c:v>1.5820369999999999</c:v>
                </c:pt>
                <c:pt idx="3753">
                  <c:v>1.5983419999999999</c:v>
                </c:pt>
                <c:pt idx="3754">
                  <c:v>1.614778</c:v>
                </c:pt>
                <c:pt idx="3755">
                  <c:v>1.6314169999999999</c:v>
                </c:pt>
                <c:pt idx="3756">
                  <c:v>1.648255</c:v>
                </c:pt>
                <c:pt idx="3757">
                  <c:v>1.6651339999999999</c:v>
                </c:pt>
                <c:pt idx="3758">
                  <c:v>1.681792</c:v>
                </c:pt>
                <c:pt idx="3759">
                  <c:v>1.698053</c:v>
                </c:pt>
                <c:pt idx="3760">
                  <c:v>1.7139869999999999</c:v>
                </c:pt>
                <c:pt idx="3761">
                  <c:v>1.7298579999999999</c:v>
                </c:pt>
                <c:pt idx="3762">
                  <c:v>1.7459169999999999</c:v>
                </c:pt>
                <c:pt idx="3763">
                  <c:v>1.762202</c:v>
                </c:pt>
                <c:pt idx="3764">
                  <c:v>1.7784770000000001</c:v>
                </c:pt>
                <c:pt idx="3765">
                  <c:v>1.7943910000000001</c:v>
                </c:pt>
                <c:pt idx="3766">
                  <c:v>1.8096669999999999</c:v>
                </c:pt>
                <c:pt idx="3767">
                  <c:v>1.8241540000000001</c:v>
                </c:pt>
                <c:pt idx="3768">
                  <c:v>1.83782</c:v>
                </c:pt>
                <c:pt idx="3769">
                  <c:v>1.8508009999999999</c:v>
                </c:pt>
                <c:pt idx="3770">
                  <c:v>1.8633219999999999</c:v>
                </c:pt>
                <c:pt idx="3771">
                  <c:v>1.875486</c:v>
                </c:pt>
                <c:pt idx="3772">
                  <c:v>1.8872279999999999</c:v>
                </c:pt>
                <c:pt idx="3773">
                  <c:v>1.8985209999999999</c:v>
                </c:pt>
                <c:pt idx="3774">
                  <c:v>1.9094629999999999</c:v>
                </c:pt>
                <c:pt idx="3775">
                  <c:v>1.920126</c:v>
                </c:pt>
                <c:pt idx="3776">
                  <c:v>1.9304680000000001</c:v>
                </c:pt>
                <c:pt idx="3777">
                  <c:v>1.940402</c:v>
                </c:pt>
                <c:pt idx="3778">
                  <c:v>1.9498519999999999</c:v>
                </c:pt>
                <c:pt idx="3779">
                  <c:v>1.9586980000000001</c:v>
                </c:pt>
                <c:pt idx="3780">
                  <c:v>1.9667460000000001</c:v>
                </c:pt>
                <c:pt idx="3781">
                  <c:v>1.973824</c:v>
                </c:pt>
                <c:pt idx="3782">
                  <c:v>1.9798929999999999</c:v>
                </c:pt>
                <c:pt idx="3783">
                  <c:v>1.985101</c:v>
                </c:pt>
                <c:pt idx="3784">
                  <c:v>1.989655</c:v>
                </c:pt>
                <c:pt idx="3785">
                  <c:v>1.993609</c:v>
                </c:pt>
                <c:pt idx="3786">
                  <c:v>1.996791</c:v>
                </c:pt>
                <c:pt idx="3787">
                  <c:v>1.998966</c:v>
                </c:pt>
                <c:pt idx="3788">
                  <c:v>2</c:v>
                </c:pt>
                <c:pt idx="3789">
                  <c:v>1.9998940000000001</c:v>
                </c:pt>
                <c:pt idx="3790">
                  <c:v>1.998726</c:v>
                </c:pt>
                <c:pt idx="3791">
                  <c:v>1.996575</c:v>
                </c:pt>
                <c:pt idx="3792">
                  <c:v>1.9934700000000001</c:v>
                </c:pt>
                <c:pt idx="3793">
                  <c:v>1.989403</c:v>
                </c:pt>
                <c:pt idx="3794">
                  <c:v>1.984378</c:v>
                </c:pt>
                <c:pt idx="3795">
                  <c:v>1.978399</c:v>
                </c:pt>
                <c:pt idx="3796">
                  <c:v>1.9714929999999999</c:v>
                </c:pt>
                <c:pt idx="3797">
                  <c:v>1.9637530000000001</c:v>
                </c:pt>
                <c:pt idx="3798">
                  <c:v>1.9552989999999999</c:v>
                </c:pt>
                <c:pt idx="3799">
                  <c:v>1.9461790000000001</c:v>
                </c:pt>
                <c:pt idx="3800">
                  <c:v>1.936383</c:v>
                </c:pt>
                <c:pt idx="3801">
                  <c:v>1.92598</c:v>
                </c:pt>
                <c:pt idx="3802">
                  <c:v>1.9151339999999999</c:v>
                </c:pt>
                <c:pt idx="3803">
                  <c:v>1.90402</c:v>
                </c:pt>
                <c:pt idx="3804">
                  <c:v>1.892798</c:v>
                </c:pt>
                <c:pt idx="3805">
                  <c:v>1.8816280000000001</c:v>
                </c:pt>
                <c:pt idx="3806">
                  <c:v>1.8706020000000001</c:v>
                </c:pt>
                <c:pt idx="3807">
                  <c:v>1.8597079999999999</c:v>
                </c:pt>
                <c:pt idx="3808">
                  <c:v>1.848935</c:v>
                </c:pt>
                <c:pt idx="3809">
                  <c:v>1.8383860000000001</c:v>
                </c:pt>
                <c:pt idx="3810">
                  <c:v>1.8281810000000001</c:v>
                </c:pt>
                <c:pt idx="3811">
                  <c:v>1.8183020000000001</c:v>
                </c:pt>
                <c:pt idx="3812">
                  <c:v>1.808603</c:v>
                </c:pt>
                <c:pt idx="3813">
                  <c:v>1.7989569999999999</c:v>
                </c:pt>
                <c:pt idx="3814">
                  <c:v>1.78935</c:v>
                </c:pt>
                <c:pt idx="3815">
                  <c:v>1.7798369999999999</c:v>
                </c:pt>
                <c:pt idx="3816">
                  <c:v>1.770497</c:v>
                </c:pt>
                <c:pt idx="3817">
                  <c:v>1.7613939999999999</c:v>
                </c:pt>
                <c:pt idx="3818">
                  <c:v>1.752524</c:v>
                </c:pt>
                <c:pt idx="3819">
                  <c:v>1.7437670000000001</c:v>
                </c:pt>
                <c:pt idx="3820">
                  <c:v>1.7349460000000001</c:v>
                </c:pt>
                <c:pt idx="3821">
                  <c:v>1.725881</c:v>
                </c:pt>
                <c:pt idx="3822">
                  <c:v>1.7163630000000001</c:v>
                </c:pt>
                <c:pt idx="3823">
                  <c:v>1.706162</c:v>
                </c:pt>
                <c:pt idx="3824">
                  <c:v>1.695171</c:v>
                </c:pt>
                <c:pt idx="3825">
                  <c:v>1.6834499999999999</c:v>
                </c:pt>
                <c:pt idx="3826">
                  <c:v>1.6710290000000001</c:v>
                </c:pt>
                <c:pt idx="3827">
                  <c:v>1.657718</c:v>
                </c:pt>
                <c:pt idx="3828">
                  <c:v>1.6432020000000001</c:v>
                </c:pt>
                <c:pt idx="3829">
                  <c:v>1.6272230000000001</c:v>
                </c:pt>
                <c:pt idx="3830">
                  <c:v>1.6096269999999999</c:v>
                </c:pt>
                <c:pt idx="3831">
                  <c:v>1.590376</c:v>
                </c:pt>
                <c:pt idx="3832">
                  <c:v>1.5695330000000001</c:v>
                </c:pt>
                <c:pt idx="3833">
                  <c:v>1.5471699999999999</c:v>
                </c:pt>
                <c:pt idx="3834">
                  <c:v>1.523293</c:v>
                </c:pt>
                <c:pt idx="3835">
                  <c:v>1.4979359999999999</c:v>
                </c:pt>
                <c:pt idx="3836">
                  <c:v>1.4712890000000001</c:v>
                </c:pt>
                <c:pt idx="3837">
                  <c:v>1.443611</c:v>
                </c:pt>
                <c:pt idx="3838">
                  <c:v>1.415092</c:v>
                </c:pt>
                <c:pt idx="3839">
                  <c:v>1.3858680000000001</c:v>
                </c:pt>
                <c:pt idx="3840">
                  <c:v>1.3561019999999999</c:v>
                </c:pt>
                <c:pt idx="3841">
                  <c:v>1.3259810000000001</c:v>
                </c:pt>
                <c:pt idx="3842">
                  <c:v>1.2956810000000001</c:v>
                </c:pt>
                <c:pt idx="3843">
                  <c:v>1.265395</c:v>
                </c:pt>
                <c:pt idx="3844">
                  <c:v>1.2353160000000001</c:v>
                </c:pt>
                <c:pt idx="3845">
                  <c:v>1.205549</c:v>
                </c:pt>
                <c:pt idx="3846">
                  <c:v>1.176105</c:v>
                </c:pt>
                <c:pt idx="3847">
                  <c:v>1.1470210000000001</c:v>
                </c:pt>
                <c:pt idx="3848">
                  <c:v>1.118444</c:v>
                </c:pt>
                <c:pt idx="3849">
                  <c:v>1.090524</c:v>
                </c:pt>
                <c:pt idx="3850">
                  <c:v>1.063267</c:v>
                </c:pt>
                <c:pt idx="3851">
                  <c:v>1.036567</c:v>
                </c:pt>
                <c:pt idx="3852">
                  <c:v>1.010373</c:v>
                </c:pt>
                <c:pt idx="3853">
                  <c:v>0.98474399999999995</c:v>
                </c:pt>
                <c:pt idx="3854">
                  <c:v>0.95972500000000005</c:v>
                </c:pt>
                <c:pt idx="3855">
                  <c:v>0.93523999999999996</c:v>
                </c:pt>
                <c:pt idx="3856">
                  <c:v>0.91116699999999995</c:v>
                </c:pt>
                <c:pt idx="3857">
                  <c:v>0.88746599999999998</c:v>
                </c:pt>
                <c:pt idx="3858">
                  <c:v>0.86421999999999999</c:v>
                </c:pt>
                <c:pt idx="3859">
                  <c:v>0.84150499999999995</c:v>
                </c:pt>
                <c:pt idx="3860">
                  <c:v>0.81923100000000004</c:v>
                </c:pt>
                <c:pt idx="3861">
                  <c:v>0.79716399999999998</c:v>
                </c:pt>
                <c:pt idx="3862">
                  <c:v>0.77515400000000001</c:v>
                </c:pt>
                <c:pt idx="3863">
                  <c:v>0.75330399999999997</c:v>
                </c:pt>
                <c:pt idx="3864">
                  <c:v>0.73186399999999996</c:v>
                </c:pt>
                <c:pt idx="3865">
                  <c:v>0.71102200000000004</c:v>
                </c:pt>
                <c:pt idx="3866">
                  <c:v>0.69086199999999998</c:v>
                </c:pt>
                <c:pt idx="3867">
                  <c:v>0.67143399999999998</c:v>
                </c:pt>
                <c:pt idx="3868">
                  <c:v>0.65273999999999999</c:v>
                </c:pt>
                <c:pt idx="3869">
                  <c:v>0.63468400000000003</c:v>
                </c:pt>
                <c:pt idx="3870">
                  <c:v>0.61713200000000001</c:v>
                </c:pt>
                <c:pt idx="3871">
                  <c:v>0.60004400000000002</c:v>
                </c:pt>
                <c:pt idx="3872">
                  <c:v>0.58353200000000005</c:v>
                </c:pt>
                <c:pt idx="3873">
                  <c:v>0.56775299999999995</c:v>
                </c:pt>
                <c:pt idx="3874">
                  <c:v>0.55274699999999999</c:v>
                </c:pt>
                <c:pt idx="3875">
                  <c:v>0.53839599999999999</c:v>
                </c:pt>
                <c:pt idx="3876">
                  <c:v>0.52454800000000001</c:v>
                </c:pt>
                <c:pt idx="3877">
                  <c:v>0.51112800000000003</c:v>
                </c:pt>
                <c:pt idx="3878">
                  <c:v>0.49813099999999999</c:v>
                </c:pt>
                <c:pt idx="3879">
                  <c:v>0.48558800000000002</c:v>
                </c:pt>
                <c:pt idx="3880">
                  <c:v>0.47356599999999999</c:v>
                </c:pt>
                <c:pt idx="3881">
                  <c:v>0.46214499999999997</c:v>
                </c:pt>
                <c:pt idx="3882">
                  <c:v>0.45133699999999999</c:v>
                </c:pt>
                <c:pt idx="3883">
                  <c:v>0.441054</c:v>
                </c:pt>
                <c:pt idx="3884">
                  <c:v>0.43121599999999999</c:v>
                </c:pt>
                <c:pt idx="3885">
                  <c:v>0.421879</c:v>
                </c:pt>
                <c:pt idx="3886">
                  <c:v>0.41320200000000001</c:v>
                </c:pt>
                <c:pt idx="3887">
                  <c:v>0.40527099999999999</c:v>
                </c:pt>
                <c:pt idx="3888">
                  <c:v>0.39799699999999999</c:v>
                </c:pt>
                <c:pt idx="3889">
                  <c:v>0.39121400000000001</c:v>
                </c:pt>
                <c:pt idx="3890">
                  <c:v>0.38485900000000001</c:v>
                </c:pt>
                <c:pt idx="3891">
                  <c:v>0.37901899999999999</c:v>
                </c:pt>
                <c:pt idx="3892">
                  <c:v>0.37379400000000002</c:v>
                </c:pt>
                <c:pt idx="3893">
                  <c:v>0.36915500000000001</c:v>
                </c:pt>
                <c:pt idx="3894">
                  <c:v>0.36500899999999997</c:v>
                </c:pt>
                <c:pt idx="3895">
                  <c:v>0.36136000000000001</c:v>
                </c:pt>
                <c:pt idx="3896">
                  <c:v>0.35831200000000002</c:v>
                </c:pt>
                <c:pt idx="3897">
                  <c:v>0.35586699999999999</c:v>
                </c:pt>
                <c:pt idx="3898">
                  <c:v>0.35384399999999999</c:v>
                </c:pt>
                <c:pt idx="3899">
                  <c:v>0.35206500000000002</c:v>
                </c:pt>
                <c:pt idx="3900">
                  <c:v>0.35053600000000001</c:v>
                </c:pt>
                <c:pt idx="3901">
                  <c:v>0.34936400000000001</c:v>
                </c:pt>
                <c:pt idx="3902">
                  <c:v>0.34862300000000002</c:v>
                </c:pt>
                <c:pt idx="3903">
                  <c:v>0.34836299999999998</c:v>
                </c:pt>
                <c:pt idx="3904">
                  <c:v>0.34863100000000002</c:v>
                </c:pt>
                <c:pt idx="3905">
                  <c:v>0.34931899999999999</c:v>
                </c:pt>
                <c:pt idx="3906">
                  <c:v>0.350109</c:v>
                </c:pt>
                <c:pt idx="3907">
                  <c:v>0.35070600000000002</c:v>
                </c:pt>
                <c:pt idx="3908">
                  <c:v>0.35110000000000002</c:v>
                </c:pt>
                <c:pt idx="3909">
                  <c:v>0.35144500000000001</c:v>
                </c:pt>
                <c:pt idx="3910">
                  <c:v>0.35176000000000002</c:v>
                </c:pt>
                <c:pt idx="3911">
                  <c:v>0.35186899999999999</c:v>
                </c:pt>
                <c:pt idx="3912">
                  <c:v>0.351603</c:v>
                </c:pt>
                <c:pt idx="3913">
                  <c:v>0.35093600000000003</c:v>
                </c:pt>
                <c:pt idx="3914">
                  <c:v>0.34993099999999999</c:v>
                </c:pt>
                <c:pt idx="3915">
                  <c:v>0.34864600000000001</c:v>
                </c:pt>
                <c:pt idx="3916">
                  <c:v>0.34711900000000001</c:v>
                </c:pt>
                <c:pt idx="3917">
                  <c:v>0.34540199999999999</c:v>
                </c:pt>
                <c:pt idx="3918">
                  <c:v>0.34357900000000002</c:v>
                </c:pt>
                <c:pt idx="3919">
                  <c:v>0.34171200000000002</c:v>
                </c:pt>
                <c:pt idx="3920">
                  <c:v>0.33974300000000002</c:v>
                </c:pt>
                <c:pt idx="3921">
                  <c:v>0.33751300000000001</c:v>
                </c:pt>
                <c:pt idx="3922">
                  <c:v>0.33497100000000002</c:v>
                </c:pt>
                <c:pt idx="3923">
                  <c:v>0.332285</c:v>
                </c:pt>
                <c:pt idx="3924">
                  <c:v>0.32963199999999998</c:v>
                </c:pt>
                <c:pt idx="3925">
                  <c:v>0.32695299999999999</c:v>
                </c:pt>
                <c:pt idx="3926">
                  <c:v>0.32405600000000001</c:v>
                </c:pt>
                <c:pt idx="3927">
                  <c:v>0.32086100000000001</c:v>
                </c:pt>
                <c:pt idx="3928">
                  <c:v>0.31739600000000001</c:v>
                </c:pt>
                <c:pt idx="3929">
                  <c:v>0.31360500000000002</c:v>
                </c:pt>
                <c:pt idx="3930">
                  <c:v>0.30937999999999999</c:v>
                </c:pt>
                <c:pt idx="3931">
                  <c:v>0.304782</c:v>
                </c:pt>
                <c:pt idx="3932">
                  <c:v>0.30004700000000001</c:v>
                </c:pt>
                <c:pt idx="3933">
                  <c:v>0.29537999999999998</c:v>
                </c:pt>
                <c:pt idx="3934">
                  <c:v>0.29082200000000002</c:v>
                </c:pt>
                <c:pt idx="3935">
                  <c:v>0.286298</c:v>
                </c:pt>
                <c:pt idx="3936">
                  <c:v>0.28168599999999999</c:v>
                </c:pt>
                <c:pt idx="3937">
                  <c:v>0.27686500000000003</c:v>
                </c:pt>
                <c:pt idx="3938">
                  <c:v>0.27177299999999999</c:v>
                </c:pt>
                <c:pt idx="3939">
                  <c:v>0.26646500000000001</c:v>
                </c:pt>
                <c:pt idx="3940">
                  <c:v>0.26109100000000002</c:v>
                </c:pt>
                <c:pt idx="3941">
                  <c:v>0.25582700000000003</c:v>
                </c:pt>
                <c:pt idx="3942">
                  <c:v>0.25078</c:v>
                </c:pt>
                <c:pt idx="3943">
                  <c:v>0.24593699999999999</c:v>
                </c:pt>
                <c:pt idx="3944">
                  <c:v>0.241232</c:v>
                </c:pt>
                <c:pt idx="3945">
                  <c:v>0.236652</c:v>
                </c:pt>
                <c:pt idx="3946">
                  <c:v>0.23225399999999999</c:v>
                </c:pt>
                <c:pt idx="3947">
                  <c:v>0.22808300000000001</c:v>
                </c:pt>
                <c:pt idx="3948">
                  <c:v>0.22409000000000001</c:v>
                </c:pt>
                <c:pt idx="3949">
                  <c:v>0.22017</c:v>
                </c:pt>
                <c:pt idx="3950">
                  <c:v>0.21629000000000001</c:v>
                </c:pt>
                <c:pt idx="3951">
                  <c:v>0.212561</c:v>
                </c:pt>
                <c:pt idx="3952">
                  <c:v>0.20910400000000001</c:v>
                </c:pt>
                <c:pt idx="3953">
                  <c:v>0.20589499999999999</c:v>
                </c:pt>
                <c:pt idx="3954">
                  <c:v>0.20279700000000001</c:v>
                </c:pt>
                <c:pt idx="3955">
                  <c:v>0.19972200000000001</c:v>
                </c:pt>
                <c:pt idx="3956">
                  <c:v>0.19671</c:v>
                </c:pt>
                <c:pt idx="3957">
                  <c:v>0.19384199999999999</c:v>
                </c:pt>
                <c:pt idx="3958">
                  <c:v>0.19111600000000001</c:v>
                </c:pt>
                <c:pt idx="3959">
                  <c:v>0.188441</c:v>
                </c:pt>
                <c:pt idx="3960">
                  <c:v>0.18572900000000001</c:v>
                </c:pt>
                <c:pt idx="3961">
                  <c:v>0.182946</c:v>
                </c:pt>
                <c:pt idx="3962">
                  <c:v>0.180036</c:v>
                </c:pt>
                <c:pt idx="3963">
                  <c:v>0.17686499999999999</c:v>
                </c:pt>
                <c:pt idx="3964">
                  <c:v>0.17330899999999999</c:v>
                </c:pt>
                <c:pt idx="3965">
                  <c:v>0.16933500000000001</c:v>
                </c:pt>
                <c:pt idx="3966">
                  <c:v>0.16498099999999999</c:v>
                </c:pt>
                <c:pt idx="3967">
                  <c:v>0.160304</c:v>
                </c:pt>
                <c:pt idx="3968">
                  <c:v>0.15536</c:v>
                </c:pt>
                <c:pt idx="3969">
                  <c:v>0.150174</c:v>
                </c:pt>
                <c:pt idx="3970">
                  <c:v>0.14474600000000001</c:v>
                </c:pt>
                <c:pt idx="3971">
                  <c:v>0.13913500000000001</c:v>
                </c:pt>
                <c:pt idx="3972">
                  <c:v>0.13345399999999999</c:v>
                </c:pt>
                <c:pt idx="3973">
                  <c:v>0.12773699999999999</c:v>
                </c:pt>
                <c:pt idx="3974">
                  <c:v>0.121868</c:v>
                </c:pt>
                <c:pt idx="3975">
                  <c:v>0.115703</c:v>
                </c:pt>
                <c:pt idx="3976">
                  <c:v>0.109247</c:v>
                </c:pt>
                <c:pt idx="3977">
                  <c:v>0.102719</c:v>
                </c:pt>
                <c:pt idx="3978">
                  <c:v>9.6425999999999998E-2</c:v>
                </c:pt>
                <c:pt idx="3979">
                  <c:v>9.0566999999999995E-2</c:v>
                </c:pt>
                <c:pt idx="3980">
                  <c:v>8.5124000000000005E-2</c:v>
                </c:pt>
                <c:pt idx="3981">
                  <c:v>7.9955999999999999E-2</c:v>
                </c:pt>
                <c:pt idx="3982">
                  <c:v>7.4995999999999993E-2</c:v>
                </c:pt>
                <c:pt idx="3983">
                  <c:v>7.0366999999999999E-2</c:v>
                </c:pt>
                <c:pt idx="3984">
                  <c:v>6.6278000000000004E-2</c:v>
                </c:pt>
                <c:pt idx="3985">
                  <c:v>6.2812000000000007E-2</c:v>
                </c:pt>
                <c:pt idx="3986">
                  <c:v>5.9880999999999997E-2</c:v>
                </c:pt>
                <c:pt idx="3987">
                  <c:v>5.7403000000000003E-2</c:v>
                </c:pt>
                <c:pt idx="3988">
                  <c:v>5.5403000000000001E-2</c:v>
                </c:pt>
                <c:pt idx="3989">
                  <c:v>5.3922999999999999E-2</c:v>
                </c:pt>
                <c:pt idx="3990">
                  <c:v>5.2950999999999998E-2</c:v>
                </c:pt>
                <c:pt idx="3991">
                  <c:v>5.2433E-2</c:v>
                </c:pt>
                <c:pt idx="3992">
                  <c:v>5.2234000000000003E-2</c:v>
                </c:pt>
                <c:pt idx="3993">
                  <c:v>5.2107000000000001E-2</c:v>
                </c:pt>
                <c:pt idx="3994">
                  <c:v>5.1854999999999998E-2</c:v>
                </c:pt>
                <c:pt idx="3995">
                  <c:v>5.1476000000000001E-2</c:v>
                </c:pt>
                <c:pt idx="3996">
                  <c:v>5.1034000000000003E-2</c:v>
                </c:pt>
                <c:pt idx="3997">
                  <c:v>5.0497E-2</c:v>
                </c:pt>
                <c:pt idx="3998">
                  <c:v>4.9820000000000003E-2</c:v>
                </c:pt>
                <c:pt idx="3999">
                  <c:v>4.9139000000000002E-2</c:v>
                </c:pt>
                <c:pt idx="4000">
                  <c:v>4.8734E-2</c:v>
                </c:pt>
                <c:pt idx="4001">
                  <c:v>4.8751999999999997E-2</c:v>
                </c:pt>
                <c:pt idx="4002">
                  <c:v>4.9019E-2</c:v>
                </c:pt>
                <c:pt idx="4003">
                  <c:v>4.9175000000000003E-2</c:v>
                </c:pt>
                <c:pt idx="4004">
                  <c:v>4.9001999999999997E-2</c:v>
                </c:pt>
                <c:pt idx="4005">
                  <c:v>4.8580999999999999E-2</c:v>
                </c:pt>
                <c:pt idx="4006">
                  <c:v>4.8156999999999998E-2</c:v>
                </c:pt>
                <c:pt idx="4007">
                  <c:v>4.7934999999999998E-2</c:v>
                </c:pt>
                <c:pt idx="4008">
                  <c:v>4.8009000000000003E-2</c:v>
                </c:pt>
                <c:pt idx="4009">
                  <c:v>4.8392999999999999E-2</c:v>
                </c:pt>
                <c:pt idx="4010">
                  <c:v>4.9036000000000003E-2</c:v>
                </c:pt>
                <c:pt idx="4011">
                  <c:v>4.9805000000000002E-2</c:v>
                </c:pt>
                <c:pt idx="4012">
                  <c:v>5.0500999999999997E-2</c:v>
                </c:pt>
                <c:pt idx="4013">
                  <c:v>5.0992000000000003E-2</c:v>
                </c:pt>
                <c:pt idx="4014">
                  <c:v>5.1304000000000002E-2</c:v>
                </c:pt>
                <c:pt idx="4015">
                  <c:v>5.1524E-2</c:v>
                </c:pt>
                <c:pt idx="4016">
                  <c:v>5.1631000000000003E-2</c:v>
                </c:pt>
                <c:pt idx="4017">
                  <c:v>5.1507999999999998E-2</c:v>
                </c:pt>
                <c:pt idx="4018">
                  <c:v>5.1109000000000002E-2</c:v>
                </c:pt>
                <c:pt idx="4019">
                  <c:v>5.0522999999999998E-2</c:v>
                </c:pt>
                <c:pt idx="4020">
                  <c:v>4.9887000000000001E-2</c:v>
                </c:pt>
                <c:pt idx="4021">
                  <c:v>4.9306000000000003E-2</c:v>
                </c:pt>
                <c:pt idx="4022">
                  <c:v>4.8854000000000002E-2</c:v>
                </c:pt>
                <c:pt idx="4023">
                  <c:v>4.8554E-2</c:v>
                </c:pt>
                <c:pt idx="4024">
                  <c:v>4.8349000000000003E-2</c:v>
                </c:pt>
                <c:pt idx="4025">
                  <c:v>4.8168000000000002E-2</c:v>
                </c:pt>
                <c:pt idx="4026">
                  <c:v>4.8052999999999998E-2</c:v>
                </c:pt>
                <c:pt idx="4027">
                  <c:v>4.8157999999999999E-2</c:v>
                </c:pt>
                <c:pt idx="4028">
                  <c:v>4.8552999999999999E-2</c:v>
                </c:pt>
                <c:pt idx="4029">
                  <c:v>4.9083000000000002E-2</c:v>
                </c:pt>
                <c:pt idx="4030">
                  <c:v>4.9482999999999999E-2</c:v>
                </c:pt>
                <c:pt idx="4031">
                  <c:v>4.9604000000000002E-2</c:v>
                </c:pt>
                <c:pt idx="4032">
                  <c:v>4.9473999999999997E-2</c:v>
                </c:pt>
                <c:pt idx="4033">
                  <c:v>4.9158E-2</c:v>
                </c:pt>
                <c:pt idx="4034">
                  <c:v>4.8637E-2</c:v>
                </c:pt>
                <c:pt idx="4035">
                  <c:v>4.7863999999999997E-2</c:v>
                </c:pt>
                <c:pt idx="4036">
                  <c:v>4.6859999999999999E-2</c:v>
                </c:pt>
                <c:pt idx="4037">
                  <c:v>4.5622000000000003E-2</c:v>
                </c:pt>
                <c:pt idx="4038">
                  <c:v>4.3984000000000002E-2</c:v>
                </c:pt>
                <c:pt idx="4039">
                  <c:v>4.1695999999999997E-2</c:v>
                </c:pt>
                <c:pt idx="4040">
                  <c:v>3.8650999999999998E-2</c:v>
                </c:pt>
                <c:pt idx="4041">
                  <c:v>3.4979999999999997E-2</c:v>
                </c:pt>
                <c:pt idx="4042">
                  <c:v>3.0991999999999999E-2</c:v>
                </c:pt>
                <c:pt idx="4043">
                  <c:v>2.7050000000000001E-2</c:v>
                </c:pt>
                <c:pt idx="4044">
                  <c:v>2.3435000000000001E-2</c:v>
                </c:pt>
                <c:pt idx="4045">
                  <c:v>2.0233999999999999E-2</c:v>
                </c:pt>
                <c:pt idx="4046">
                  <c:v>1.7363E-2</c:v>
                </c:pt>
                <c:pt idx="4047">
                  <c:v>1.4695E-2</c:v>
                </c:pt>
                <c:pt idx="4048">
                  <c:v>1.2175E-2</c:v>
                </c:pt>
                <c:pt idx="4049">
                  <c:v>9.8110000000000003E-3</c:v>
                </c:pt>
                <c:pt idx="4050">
                  <c:v>7.6109999999999997E-3</c:v>
                </c:pt>
                <c:pt idx="4051">
                  <c:v>5.6140000000000001E-3</c:v>
                </c:pt>
                <c:pt idx="4052">
                  <c:v>3.9789999999999999E-3</c:v>
                </c:pt>
                <c:pt idx="4053">
                  <c:v>2.8869999999999998E-3</c:v>
                </c:pt>
                <c:pt idx="4054">
                  <c:v>1.8940000000000001E-3</c:v>
                </c:pt>
                <c:pt idx="4055">
                  <c:v>1.2440000000000001E-3</c:v>
                </c:pt>
                <c:pt idx="4056">
                  <c:v>9.1500000000000001E-4</c:v>
                </c:pt>
                <c:pt idx="4057">
                  <c:v>9.9299999999999996E-4</c:v>
                </c:pt>
                <c:pt idx="4058">
                  <c:v>1.8220000000000001E-3</c:v>
                </c:pt>
                <c:pt idx="4059">
                  <c:v>3.3219999999999999E-3</c:v>
                </c:pt>
                <c:pt idx="4060">
                  <c:v>5.1180000000000002E-3</c:v>
                </c:pt>
                <c:pt idx="4061">
                  <c:v>6.7580000000000001E-3</c:v>
                </c:pt>
                <c:pt idx="4062">
                  <c:v>8.0020000000000004E-3</c:v>
                </c:pt>
                <c:pt idx="4063">
                  <c:v>8.9350000000000002E-3</c:v>
                </c:pt>
                <c:pt idx="4064">
                  <c:v>9.8139999999999998E-3</c:v>
                </c:pt>
                <c:pt idx="4065">
                  <c:v>1.0852000000000001E-2</c:v>
                </c:pt>
                <c:pt idx="4066">
                  <c:v>1.2147E-2</c:v>
                </c:pt>
                <c:pt idx="4067">
                  <c:v>1.3703999999999999E-2</c:v>
                </c:pt>
                <c:pt idx="4068">
                  <c:v>1.5453E-2</c:v>
                </c:pt>
                <c:pt idx="4069">
                  <c:v>1.7260999999999999E-2</c:v>
                </c:pt>
                <c:pt idx="4070">
                  <c:v>1.8914E-2</c:v>
                </c:pt>
                <c:pt idx="4071">
                  <c:v>2.0119999999999999E-2</c:v>
                </c:pt>
                <c:pt idx="4072">
                  <c:v>2.0628000000000001E-2</c:v>
                </c:pt>
                <c:pt idx="4073">
                  <c:v>2.0362000000000002E-2</c:v>
                </c:pt>
                <c:pt idx="4074">
                  <c:v>1.9521E-2</c:v>
                </c:pt>
                <c:pt idx="4075">
                  <c:v>1.8572999999999999E-2</c:v>
                </c:pt>
                <c:pt idx="4076">
                  <c:v>1.8001E-2</c:v>
                </c:pt>
                <c:pt idx="4077">
                  <c:v>1.7883E-2</c:v>
                </c:pt>
                <c:pt idx="4078">
                  <c:v>1.7871000000000001E-2</c:v>
                </c:pt>
                <c:pt idx="4079">
                  <c:v>1.7767999999999999E-2</c:v>
                </c:pt>
                <c:pt idx="4080">
                  <c:v>1.788E-2</c:v>
                </c:pt>
                <c:pt idx="4081">
                  <c:v>1.8613000000000001E-2</c:v>
                </c:pt>
                <c:pt idx="4082">
                  <c:v>1.9944E-2</c:v>
                </c:pt>
                <c:pt idx="4083">
                  <c:v>2.1547E-2</c:v>
                </c:pt>
                <c:pt idx="4084">
                  <c:v>2.3281E-2</c:v>
                </c:pt>
                <c:pt idx="4085">
                  <c:v>2.5298000000000001E-2</c:v>
                </c:pt>
                <c:pt idx="4086">
                  <c:v>2.7694E-2</c:v>
                </c:pt>
                <c:pt idx="4087">
                  <c:v>3.0276999999999998E-2</c:v>
                </c:pt>
                <c:pt idx="4088">
                  <c:v>3.2783E-2</c:v>
                </c:pt>
                <c:pt idx="4089">
                  <c:v>3.5215000000000003E-2</c:v>
                </c:pt>
                <c:pt idx="4090">
                  <c:v>3.7830999999999997E-2</c:v>
                </c:pt>
                <c:pt idx="4091">
                  <c:v>4.0837999999999999E-2</c:v>
                </c:pt>
                <c:pt idx="4092">
                  <c:v>4.4139999999999999E-2</c:v>
                </c:pt>
                <c:pt idx="4093">
                  <c:v>4.7359999999999999E-2</c:v>
                </c:pt>
                <c:pt idx="4094">
                  <c:v>5.0090000000000003E-2</c:v>
                </c:pt>
                <c:pt idx="4095">
                  <c:v>5.2162E-2</c:v>
                </c:pt>
                <c:pt idx="4096">
                  <c:v>5.3673999999999999E-2</c:v>
                </c:pt>
                <c:pt idx="4097">
                  <c:v>5.4722E-2</c:v>
                </c:pt>
                <c:pt idx="4098">
                  <c:v>5.5225000000000003E-2</c:v>
                </c:pt>
                <c:pt idx="4099">
                  <c:v>5.5057000000000002E-2</c:v>
                </c:pt>
                <c:pt idx="4100">
                  <c:v>5.4252000000000002E-2</c:v>
                </c:pt>
                <c:pt idx="4101">
                  <c:v>5.2978999999999998E-2</c:v>
                </c:pt>
                <c:pt idx="4102">
                  <c:v>5.1413E-2</c:v>
                </c:pt>
                <c:pt idx="4103">
                  <c:v>4.9734E-2</c:v>
                </c:pt>
                <c:pt idx="4104">
                  <c:v>4.8124E-2</c:v>
                </c:pt>
                <c:pt idx="4105">
                  <c:v>4.6649999999999997E-2</c:v>
                </c:pt>
                <c:pt idx="4106">
                  <c:v>4.5248999999999998E-2</c:v>
                </c:pt>
                <c:pt idx="4107">
                  <c:v>4.3950999999999997E-2</c:v>
                </c:pt>
                <c:pt idx="4108">
                  <c:v>4.2942000000000001E-2</c:v>
                </c:pt>
                <c:pt idx="4109">
                  <c:v>4.2287999999999999E-2</c:v>
                </c:pt>
                <c:pt idx="4110">
                  <c:v>4.1744000000000003E-2</c:v>
                </c:pt>
                <c:pt idx="4111">
                  <c:v>4.1091999999999997E-2</c:v>
                </c:pt>
                <c:pt idx="4112">
                  <c:v>4.052E-2</c:v>
                </c:pt>
                <c:pt idx="4113">
                  <c:v>4.0431000000000002E-2</c:v>
                </c:pt>
                <c:pt idx="4114">
                  <c:v>4.0940999999999998E-2</c:v>
                </c:pt>
                <c:pt idx="4115">
                  <c:v>4.181E-2</c:v>
                </c:pt>
                <c:pt idx="4116">
                  <c:v>4.2790000000000002E-2</c:v>
                </c:pt>
                <c:pt idx="4117">
                  <c:v>4.3869999999999999E-2</c:v>
                </c:pt>
                <c:pt idx="4118">
                  <c:v>4.5185000000000003E-2</c:v>
                </c:pt>
                <c:pt idx="4119">
                  <c:v>4.6803999999999998E-2</c:v>
                </c:pt>
                <c:pt idx="4120">
                  <c:v>4.8578000000000003E-2</c:v>
                </c:pt>
                <c:pt idx="4121">
                  <c:v>5.0132999999999997E-2</c:v>
                </c:pt>
                <c:pt idx="4122">
                  <c:v>5.1104999999999998E-2</c:v>
                </c:pt>
                <c:pt idx="4123">
                  <c:v>5.1471000000000003E-2</c:v>
                </c:pt>
                <c:pt idx="4124">
                  <c:v>5.1614E-2</c:v>
                </c:pt>
                <c:pt idx="4125">
                  <c:v>5.1954E-2</c:v>
                </c:pt>
                <c:pt idx="4126">
                  <c:v>5.2610999999999998E-2</c:v>
                </c:pt>
                <c:pt idx="4127">
                  <c:v>5.3421999999999997E-2</c:v>
                </c:pt>
                <c:pt idx="4128">
                  <c:v>5.4200999999999999E-2</c:v>
                </c:pt>
                <c:pt idx="4129">
                  <c:v>5.4892000000000003E-2</c:v>
                </c:pt>
                <c:pt idx="4130">
                  <c:v>5.5584000000000001E-2</c:v>
                </c:pt>
                <c:pt idx="4131">
                  <c:v>5.6433999999999998E-2</c:v>
                </c:pt>
                <c:pt idx="4132">
                  <c:v>5.7527000000000002E-2</c:v>
                </c:pt>
                <c:pt idx="4133">
                  <c:v>5.8775000000000001E-2</c:v>
                </c:pt>
                <c:pt idx="4134">
                  <c:v>6.0042999999999999E-2</c:v>
                </c:pt>
                <c:pt idx="4135">
                  <c:v>6.1344999999999997E-2</c:v>
                </c:pt>
                <c:pt idx="4136">
                  <c:v>6.2789999999999999E-2</c:v>
                </c:pt>
                <c:pt idx="4137">
                  <c:v>6.4397999999999997E-2</c:v>
                </c:pt>
                <c:pt idx="4138">
                  <c:v>6.6109000000000001E-2</c:v>
                </c:pt>
                <c:pt idx="4139">
                  <c:v>6.7913000000000001E-2</c:v>
                </c:pt>
                <c:pt idx="4140">
                  <c:v>6.9828000000000001E-2</c:v>
                </c:pt>
                <c:pt idx="4141">
                  <c:v>7.1807999999999997E-2</c:v>
                </c:pt>
                <c:pt idx="4142">
                  <c:v>7.3788999999999993E-2</c:v>
                </c:pt>
                <c:pt idx="4143">
                  <c:v>7.5750999999999999E-2</c:v>
                </c:pt>
                <c:pt idx="4144">
                  <c:v>7.7594999999999997E-2</c:v>
                </c:pt>
                <c:pt idx="4145">
                  <c:v>7.9082E-2</c:v>
                </c:pt>
                <c:pt idx="4146">
                  <c:v>8.0005999999999994E-2</c:v>
                </c:pt>
                <c:pt idx="4147">
                  <c:v>8.0394999999999994E-2</c:v>
                </c:pt>
                <c:pt idx="4148">
                  <c:v>8.0411999999999997E-2</c:v>
                </c:pt>
                <c:pt idx="4149">
                  <c:v>8.0153000000000002E-2</c:v>
                </c:pt>
                <c:pt idx="4150">
                  <c:v>7.9630999999999993E-2</c:v>
                </c:pt>
                <c:pt idx="4151">
                  <c:v>7.8926999999999997E-2</c:v>
                </c:pt>
                <c:pt idx="4152">
                  <c:v>7.8201999999999994E-2</c:v>
                </c:pt>
                <c:pt idx="4153">
                  <c:v>7.7560000000000004E-2</c:v>
                </c:pt>
                <c:pt idx="4154">
                  <c:v>7.6957999999999999E-2</c:v>
                </c:pt>
                <c:pt idx="4155">
                  <c:v>7.6228000000000004E-2</c:v>
                </c:pt>
                <c:pt idx="4156">
                  <c:v>7.5185000000000002E-2</c:v>
                </c:pt>
                <c:pt idx="4157">
                  <c:v>7.3754E-2</c:v>
                </c:pt>
                <c:pt idx="4158">
                  <c:v>7.2020000000000001E-2</c:v>
                </c:pt>
                <c:pt idx="4159">
                  <c:v>7.0096000000000006E-2</c:v>
                </c:pt>
                <c:pt idx="4160">
                  <c:v>6.7986000000000005E-2</c:v>
                </c:pt>
                <c:pt idx="4161">
                  <c:v>6.5642000000000006E-2</c:v>
                </c:pt>
                <c:pt idx="4162">
                  <c:v>6.3105999999999995E-2</c:v>
                </c:pt>
                <c:pt idx="4163">
                  <c:v>6.0514999999999999E-2</c:v>
                </c:pt>
                <c:pt idx="4164">
                  <c:v>5.8046E-2</c:v>
                </c:pt>
                <c:pt idx="4165">
                  <c:v>5.5843999999999998E-2</c:v>
                </c:pt>
                <c:pt idx="4166">
                  <c:v>5.3873999999999998E-2</c:v>
                </c:pt>
                <c:pt idx="4167">
                  <c:v>5.1825999999999997E-2</c:v>
                </c:pt>
                <c:pt idx="4168">
                  <c:v>4.9327000000000003E-2</c:v>
                </c:pt>
                <c:pt idx="4169">
                  <c:v>4.6315000000000002E-2</c:v>
                </c:pt>
                <c:pt idx="4170">
                  <c:v>4.3110999999999997E-2</c:v>
                </c:pt>
                <c:pt idx="4171">
                  <c:v>4.0117E-2</c:v>
                </c:pt>
                <c:pt idx="4172">
                  <c:v>3.7564E-2</c:v>
                </c:pt>
                <c:pt idx="4173">
                  <c:v>3.5522999999999999E-2</c:v>
                </c:pt>
                <c:pt idx="4174">
                  <c:v>3.3980000000000003E-2</c:v>
                </c:pt>
                <c:pt idx="4175">
                  <c:v>3.0686999999999999E-2</c:v>
                </c:pt>
                <c:pt idx="4176">
                  <c:v>2.7505000000000002E-2</c:v>
                </c:pt>
                <c:pt idx="4177">
                  <c:v>2.4254999999999999E-2</c:v>
                </c:pt>
                <c:pt idx="4178">
                  <c:v>2.0961E-2</c:v>
                </c:pt>
                <c:pt idx="4179">
                  <c:v>1.7729999999999999E-2</c:v>
                </c:pt>
                <c:pt idx="4180">
                  <c:v>1.4591E-2</c:v>
                </c:pt>
                <c:pt idx="4181">
                  <c:v>1.1547E-2</c:v>
                </c:pt>
                <c:pt idx="4182">
                  <c:v>8.6920000000000001E-3</c:v>
                </c:pt>
                <c:pt idx="4183">
                  <c:v>6.1809999999999999E-3</c:v>
                </c:pt>
                <c:pt idx="4184">
                  <c:v>4.1790000000000004E-3</c:v>
                </c:pt>
                <c:pt idx="4185">
                  <c:v>2.8470000000000001E-3</c:v>
                </c:pt>
                <c:pt idx="4186">
                  <c:v>2.2659999999999998E-3</c:v>
                </c:pt>
                <c:pt idx="4187">
                  <c:v>2.2130000000000001E-3</c:v>
                </c:pt>
                <c:pt idx="4188">
                  <c:v>2.392E-3</c:v>
                </c:pt>
                <c:pt idx="4189">
                  <c:v>2.4190000000000001E-3</c:v>
                </c:pt>
                <c:pt idx="4190">
                  <c:v>2.1059999999999998E-3</c:v>
                </c:pt>
                <c:pt idx="4191">
                  <c:v>1.516E-3</c:v>
                </c:pt>
                <c:pt idx="4192">
                  <c:v>9.1500000000000001E-4</c:v>
                </c:pt>
                <c:pt idx="4193">
                  <c:v>6.8599999999999998E-4</c:v>
                </c:pt>
                <c:pt idx="4194">
                  <c:v>6.6E-4</c:v>
                </c:pt>
                <c:pt idx="4195">
                  <c:v>1.5759999999999999E-3</c:v>
                </c:pt>
                <c:pt idx="4196">
                  <c:v>3.2919999999999998E-3</c:v>
                </c:pt>
                <c:pt idx="4197">
                  <c:v>5.4060000000000002E-3</c:v>
                </c:pt>
                <c:pt idx="4198">
                  <c:v>7.4180000000000001E-3</c:v>
                </c:pt>
                <c:pt idx="4199">
                  <c:v>8.966E-3</c:v>
                </c:pt>
                <c:pt idx="4200">
                  <c:v>1.0043E-2</c:v>
                </c:pt>
                <c:pt idx="4201">
                  <c:v>1.0937000000000001E-2</c:v>
                </c:pt>
                <c:pt idx="4202">
                  <c:v>1.1866E-2</c:v>
                </c:pt>
                <c:pt idx="4203">
                  <c:v>1.2749E-2</c:v>
                </c:pt>
                <c:pt idx="4204">
                  <c:v>1.3464E-2</c:v>
                </c:pt>
                <c:pt idx="4205">
                  <c:v>1.4194999999999999E-2</c:v>
                </c:pt>
                <c:pt idx="4206">
                  <c:v>1.5318999999999999E-2</c:v>
                </c:pt>
                <c:pt idx="4207">
                  <c:v>1.7027E-2</c:v>
                </c:pt>
                <c:pt idx="4208">
                  <c:v>1.9179000000000002E-2</c:v>
                </c:pt>
                <c:pt idx="4209">
                  <c:v>2.1430999999999999E-2</c:v>
                </c:pt>
                <c:pt idx="4210">
                  <c:v>2.3425000000000001E-2</c:v>
                </c:pt>
                <c:pt idx="4211">
                  <c:v>2.5045000000000001E-2</c:v>
                </c:pt>
                <c:pt idx="4212">
                  <c:v>2.6537000000000002E-2</c:v>
                </c:pt>
                <c:pt idx="4213">
                  <c:v>2.8294E-2</c:v>
                </c:pt>
                <c:pt idx="4214">
                  <c:v>3.0481000000000001E-2</c:v>
                </c:pt>
                <c:pt idx="4215">
                  <c:v>3.2959000000000002E-2</c:v>
                </c:pt>
                <c:pt idx="4216">
                  <c:v>3.5542999999999998E-2</c:v>
                </c:pt>
                <c:pt idx="4217">
                  <c:v>3.8207999999999999E-2</c:v>
                </c:pt>
                <c:pt idx="4218">
                  <c:v>4.1058999999999998E-2</c:v>
                </c:pt>
                <c:pt idx="4219">
                  <c:v>4.4163000000000001E-2</c:v>
                </c:pt>
                <c:pt idx="4220">
                  <c:v>4.7398999999999997E-2</c:v>
                </c:pt>
                <c:pt idx="4221">
                  <c:v>5.0479999999999997E-2</c:v>
                </c:pt>
                <c:pt idx="4222">
                  <c:v>5.3163000000000002E-2</c:v>
                </c:pt>
                <c:pt idx="4223">
                  <c:v>5.5442999999999999E-2</c:v>
                </c:pt>
                <c:pt idx="4224">
                  <c:v>5.7499000000000001E-2</c:v>
                </c:pt>
                <c:pt idx="4225">
                  <c:v>5.9438999999999999E-2</c:v>
                </c:pt>
                <c:pt idx="4226">
                  <c:v>6.1143000000000003E-2</c:v>
                </c:pt>
                <c:pt idx="4227">
                  <c:v>6.2408999999999999E-2</c:v>
                </c:pt>
                <c:pt idx="4228">
                  <c:v>6.3239000000000004E-2</c:v>
                </c:pt>
                <c:pt idx="4229">
                  <c:v>6.3880000000000006E-2</c:v>
                </c:pt>
                <c:pt idx="4230">
                  <c:v>6.4507999999999996E-2</c:v>
                </c:pt>
                <c:pt idx="4231">
                  <c:v>6.4949000000000007E-2</c:v>
                </c:pt>
                <c:pt idx="4232">
                  <c:v>6.4841999999999997E-2</c:v>
                </c:pt>
                <c:pt idx="4233">
                  <c:v>6.4029000000000003E-2</c:v>
                </c:pt>
                <c:pt idx="4234">
                  <c:v>6.2694E-2</c:v>
                </c:pt>
                <c:pt idx="4235">
                  <c:v>6.1141000000000001E-2</c:v>
                </c:pt>
                <c:pt idx="4236">
                  <c:v>5.9498000000000002E-2</c:v>
                </c:pt>
                <c:pt idx="4237">
                  <c:v>5.7645000000000002E-2</c:v>
                </c:pt>
                <c:pt idx="4238">
                  <c:v>5.5396000000000001E-2</c:v>
                </c:pt>
                <c:pt idx="4239">
                  <c:v>5.2722999999999999E-2</c:v>
                </c:pt>
                <c:pt idx="4240">
                  <c:v>4.9780999999999999E-2</c:v>
                </c:pt>
                <c:pt idx="4241">
                  <c:v>4.6799E-2</c:v>
                </c:pt>
                <c:pt idx="4242">
                  <c:v>4.4019000000000003E-2</c:v>
                </c:pt>
                <c:pt idx="4243">
                  <c:v>4.1683999999999999E-2</c:v>
                </c:pt>
                <c:pt idx="4244">
                  <c:v>3.9926999999999997E-2</c:v>
                </c:pt>
                <c:pt idx="4245">
                  <c:v>3.8703000000000001E-2</c:v>
                </c:pt>
                <c:pt idx="4246">
                  <c:v>3.7850000000000002E-2</c:v>
                </c:pt>
                <c:pt idx="4247">
                  <c:v>3.7191000000000002E-2</c:v>
                </c:pt>
                <c:pt idx="4248">
                  <c:v>3.6577999999999999E-2</c:v>
                </c:pt>
                <c:pt idx="4249">
                  <c:v>3.5963000000000002E-2</c:v>
                </c:pt>
                <c:pt idx="4250">
                  <c:v>3.5387000000000002E-2</c:v>
                </c:pt>
                <c:pt idx="4251">
                  <c:v>3.4907000000000001E-2</c:v>
                </c:pt>
                <c:pt idx="4252">
                  <c:v>3.4583000000000003E-2</c:v>
                </c:pt>
                <c:pt idx="4253">
                  <c:v>3.4465999999999997E-2</c:v>
                </c:pt>
                <c:pt idx="4254">
                  <c:v>3.4445999999999997E-2</c:v>
                </c:pt>
                <c:pt idx="4255">
                  <c:v>3.4251999999999998E-2</c:v>
                </c:pt>
                <c:pt idx="4256">
                  <c:v>3.3778000000000002E-2</c:v>
                </c:pt>
                <c:pt idx="4257">
                  <c:v>3.3236000000000002E-2</c:v>
                </c:pt>
                <c:pt idx="4258">
                  <c:v>3.2868000000000001E-2</c:v>
                </c:pt>
                <c:pt idx="4259">
                  <c:v>3.27E-2</c:v>
                </c:pt>
                <c:pt idx="4260">
                  <c:v>3.2641000000000003E-2</c:v>
                </c:pt>
                <c:pt idx="4261">
                  <c:v>3.2599000000000003E-2</c:v>
                </c:pt>
                <c:pt idx="4262">
                  <c:v>3.2453000000000003E-2</c:v>
                </c:pt>
                <c:pt idx="4263">
                  <c:v>3.2099000000000003E-2</c:v>
                </c:pt>
                <c:pt idx="4264">
                  <c:v>3.1546999999999999E-2</c:v>
                </c:pt>
                <c:pt idx="4265">
                  <c:v>3.0845000000000001E-2</c:v>
                </c:pt>
                <c:pt idx="4266">
                  <c:v>2.9902999999999999E-2</c:v>
                </c:pt>
                <c:pt idx="4267">
                  <c:v>2.8464E-2</c:v>
                </c:pt>
                <c:pt idx="4268">
                  <c:v>2.6195E-2</c:v>
                </c:pt>
                <c:pt idx="4269">
                  <c:v>2.2761E-2</c:v>
                </c:pt>
                <c:pt idx="4270">
                  <c:v>1.8539E-2</c:v>
                </c:pt>
                <c:pt idx="4271">
                  <c:v>1.6249E-2</c:v>
                </c:pt>
                <c:pt idx="4272">
                  <c:v>1.8225000000000002E-2</c:v>
                </c:pt>
                <c:pt idx="4273">
                  <c:v>2.3227999999999999E-2</c:v>
                </c:pt>
                <c:pt idx="4274">
                  <c:v>2.9215999999999999E-2</c:v>
                </c:pt>
                <c:pt idx="4275">
                  <c:v>3.4849999999999999E-2</c:v>
                </c:pt>
                <c:pt idx="4276">
                  <c:v>3.9634999999999997E-2</c:v>
                </c:pt>
                <c:pt idx="4277">
                  <c:v>4.3595000000000002E-2</c:v>
                </c:pt>
                <c:pt idx="4278">
                  <c:v>4.6786000000000001E-2</c:v>
                </c:pt>
                <c:pt idx="4279">
                  <c:v>4.9256000000000001E-2</c:v>
                </c:pt>
                <c:pt idx="4280">
                  <c:v>5.1270999999999997E-2</c:v>
                </c:pt>
                <c:pt idx="4281">
                  <c:v>5.3233000000000003E-2</c:v>
                </c:pt>
                <c:pt idx="4282">
                  <c:v>5.5301000000000003E-2</c:v>
                </c:pt>
                <c:pt idx="4283">
                  <c:v>5.7161999999999998E-2</c:v>
                </c:pt>
                <c:pt idx="4284">
                  <c:v>5.8159000000000002E-2</c:v>
                </c:pt>
                <c:pt idx="4285">
                  <c:v>5.7696999999999998E-2</c:v>
                </c:pt>
                <c:pt idx="4286">
                  <c:v>5.5620999999999997E-2</c:v>
                </c:pt>
                <c:pt idx="4287">
                  <c:v>5.2240000000000002E-2</c:v>
                </c:pt>
                <c:pt idx="4288">
                  <c:v>4.7931000000000001E-2</c:v>
                </c:pt>
                <c:pt idx="4289">
                  <c:v>4.2771000000000003E-2</c:v>
                </c:pt>
                <c:pt idx="4290">
                  <c:v>3.6627E-2</c:v>
                </c:pt>
                <c:pt idx="4291">
                  <c:v>2.9607999999999999E-2</c:v>
                </c:pt>
                <c:pt idx="4292">
                  <c:v>2.2357999999999999E-2</c:v>
                </c:pt>
                <c:pt idx="4293">
                  <c:v>1.6069E-2</c:v>
                </c:pt>
                <c:pt idx="4294">
                  <c:v>1.2193000000000001E-2</c:v>
                </c:pt>
                <c:pt idx="4295">
                  <c:v>1.2648E-2</c:v>
                </c:pt>
                <c:pt idx="4296">
                  <c:v>1.5907000000000001E-2</c:v>
                </c:pt>
                <c:pt idx="4297">
                  <c:v>1.8751E-2</c:v>
                </c:pt>
                <c:pt idx="4298">
                  <c:v>2.051E-2</c:v>
                </c:pt>
                <c:pt idx="4299">
                  <c:v>2.1828E-2</c:v>
                </c:pt>
                <c:pt idx="4300">
                  <c:v>2.3216000000000001E-2</c:v>
                </c:pt>
                <c:pt idx="4301">
                  <c:v>2.4612999999999999E-2</c:v>
                </c:pt>
                <c:pt idx="4302">
                  <c:v>2.5697999999999999E-2</c:v>
                </c:pt>
                <c:pt idx="4303">
                  <c:v>2.6481999999999999E-2</c:v>
                </c:pt>
                <c:pt idx="4304">
                  <c:v>2.743E-2</c:v>
                </c:pt>
                <c:pt idx="4305">
                  <c:v>2.8957E-2</c:v>
                </c:pt>
                <c:pt idx="4306">
                  <c:v>3.0934E-2</c:v>
                </c:pt>
                <c:pt idx="4307">
                  <c:v>3.2786000000000003E-2</c:v>
                </c:pt>
                <c:pt idx="4308">
                  <c:v>3.4112999999999997E-2</c:v>
                </c:pt>
                <c:pt idx="4309">
                  <c:v>3.5069999999999997E-2</c:v>
                </c:pt>
                <c:pt idx="4310">
                  <c:v>3.6006000000000003E-2</c:v>
                </c:pt>
                <c:pt idx="4311">
                  <c:v>3.6927000000000001E-2</c:v>
                </c:pt>
                <c:pt idx="4312">
                  <c:v>3.7477000000000003E-2</c:v>
                </c:pt>
                <c:pt idx="4313">
                  <c:v>3.737E-2</c:v>
                </c:pt>
                <c:pt idx="4314">
                  <c:v>3.6683E-2</c:v>
                </c:pt>
                <c:pt idx="4315">
                  <c:v>3.5659000000000003E-2</c:v>
                </c:pt>
                <c:pt idx="4316">
                  <c:v>3.4341000000000003E-2</c:v>
                </c:pt>
                <c:pt idx="4317">
                  <c:v>3.261E-2</c:v>
                </c:pt>
                <c:pt idx="4318">
                  <c:v>3.0592999999999999E-2</c:v>
                </c:pt>
                <c:pt idx="4319">
                  <c:v>2.8677000000000001E-2</c:v>
                </c:pt>
                <c:pt idx="4320">
                  <c:v>2.7099000000000002E-2</c:v>
                </c:pt>
                <c:pt idx="4321">
                  <c:v>2.5812000000000002E-2</c:v>
                </c:pt>
                <c:pt idx="4322">
                  <c:v>2.4695999999999999E-2</c:v>
                </c:pt>
                <c:pt idx="4323">
                  <c:v>2.3623000000000002E-2</c:v>
                </c:pt>
                <c:pt idx="4324">
                  <c:v>2.2433000000000002E-2</c:v>
                </c:pt>
                <c:pt idx="4325">
                  <c:v>2.1122999999999999E-2</c:v>
                </c:pt>
                <c:pt idx="4326">
                  <c:v>1.9994000000000001E-2</c:v>
                </c:pt>
                <c:pt idx="4327">
                  <c:v>1.9431E-2</c:v>
                </c:pt>
                <c:pt idx="4328">
                  <c:v>1.9552E-2</c:v>
                </c:pt>
                <c:pt idx="4329">
                  <c:v>2.0039999999999999E-2</c:v>
                </c:pt>
                <c:pt idx="4330">
                  <c:v>2.0278000000000001E-2</c:v>
                </c:pt>
                <c:pt idx="4331">
                  <c:v>1.9715E-2</c:v>
                </c:pt>
                <c:pt idx="4332">
                  <c:v>1.8180999999999999E-2</c:v>
                </c:pt>
                <c:pt idx="4333">
                  <c:v>1.5845000000000001E-2</c:v>
                </c:pt>
                <c:pt idx="4334">
                  <c:v>1.2980999999999999E-2</c:v>
                </c:pt>
                <c:pt idx="4335">
                  <c:v>9.9330000000000009E-3</c:v>
                </c:pt>
                <c:pt idx="4336">
                  <c:v>7.1630000000000001E-3</c:v>
                </c:pt>
                <c:pt idx="4337">
                  <c:v>5.0439999999999999E-3</c:v>
                </c:pt>
                <c:pt idx="4338">
                  <c:v>3.5799999999999998E-3</c:v>
                </c:pt>
                <c:pt idx="4339">
                  <c:v>2.4750000000000002E-3</c:v>
                </c:pt>
                <c:pt idx="4340">
                  <c:v>1.539E-3</c:v>
                </c:pt>
                <c:pt idx="4341">
                  <c:v>9.1500000000000001E-4</c:v>
                </c:pt>
                <c:pt idx="4342">
                  <c:v>7.4200000000000004E-4</c:v>
                </c:pt>
                <c:pt idx="4343">
                  <c:v>1.188E-3</c:v>
                </c:pt>
                <c:pt idx="4344">
                  <c:v>2.0179999999999998E-3</c:v>
                </c:pt>
                <c:pt idx="4345">
                  <c:v>2.9949999999999998E-3</c:v>
                </c:pt>
                <c:pt idx="4346">
                  <c:v>4.1399999999999996E-3</c:v>
                </c:pt>
                <c:pt idx="4347">
                  <c:v>5.7400000000000003E-3</c:v>
                </c:pt>
                <c:pt idx="4348">
                  <c:v>8.0499999999999999E-3</c:v>
                </c:pt>
                <c:pt idx="4349">
                  <c:v>1.1039999999999999E-2</c:v>
                </c:pt>
                <c:pt idx="4350">
                  <c:v>1.4407E-2</c:v>
                </c:pt>
                <c:pt idx="4351">
                  <c:v>1.7691999999999999E-2</c:v>
                </c:pt>
                <c:pt idx="4352">
                  <c:v>2.0348999999999999E-2</c:v>
                </c:pt>
                <c:pt idx="4353">
                  <c:v>2.1943000000000001E-2</c:v>
                </c:pt>
                <c:pt idx="4354">
                  <c:v>2.2488000000000001E-2</c:v>
                </c:pt>
                <c:pt idx="4355">
                  <c:v>2.2564000000000001E-2</c:v>
                </c:pt>
                <c:pt idx="4356">
                  <c:v>2.2998999999999999E-2</c:v>
                </c:pt>
                <c:pt idx="4357">
                  <c:v>2.4382000000000001E-2</c:v>
                </c:pt>
                <c:pt idx="4358">
                  <c:v>2.6786999999999998E-2</c:v>
                </c:pt>
                <c:pt idx="4359">
                  <c:v>2.9864999999999999E-2</c:v>
                </c:pt>
                <c:pt idx="4360">
                  <c:v>3.3132000000000002E-2</c:v>
                </c:pt>
                <c:pt idx="4361">
                  <c:v>3.6193999999999997E-2</c:v>
                </c:pt>
                <c:pt idx="4362">
                  <c:v>3.8864000000000003E-2</c:v>
                </c:pt>
                <c:pt idx="4363">
                  <c:v>4.1154999999999997E-2</c:v>
                </c:pt>
                <c:pt idx="4364">
                  <c:v>4.3097000000000003E-2</c:v>
                </c:pt>
                <c:pt idx="4365">
                  <c:v>4.4602000000000003E-2</c:v>
                </c:pt>
                <c:pt idx="4366">
                  <c:v>4.5663000000000002E-2</c:v>
                </c:pt>
                <c:pt idx="4367">
                  <c:v>4.6495000000000002E-2</c:v>
                </c:pt>
                <c:pt idx="4368">
                  <c:v>4.2687999999999997E-2</c:v>
                </c:pt>
                <c:pt idx="4369">
                  <c:v>3.8883000000000001E-2</c:v>
                </c:pt>
                <c:pt idx="4370">
                  <c:v>3.508E-2</c:v>
                </c:pt>
                <c:pt idx="4371">
                  <c:v>3.1276999999999999E-2</c:v>
                </c:pt>
                <c:pt idx="4372">
                  <c:v>2.7477000000000001E-2</c:v>
                </c:pt>
                <c:pt idx="4373">
                  <c:v>2.3678000000000001E-2</c:v>
                </c:pt>
                <c:pt idx="4374">
                  <c:v>1.9879999999999998E-2</c:v>
                </c:pt>
                <c:pt idx="4375">
                  <c:v>1.6084000000000001E-2</c:v>
                </c:pt>
                <c:pt idx="4376">
                  <c:v>1.2290000000000001E-2</c:v>
                </c:pt>
                <c:pt idx="4377">
                  <c:v>8.4969999999999993E-3</c:v>
                </c:pt>
                <c:pt idx="4378">
                  <c:v>4.705E-3</c:v>
                </c:pt>
                <c:pt idx="4379">
                  <c:v>9.1500000000000001E-4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B810-944F-9631-53B08D69BE11}"/>
            </c:ext>
          </c:extLst>
        </c:ser>
        <c:ser>
          <c:idx val="5"/>
          <c:order val="5"/>
          <c:tx>
            <c:strRef>
              <c:f>Liquide!$G$1</c:f>
              <c:strCache>
                <c:ptCount val="1"/>
                <c:pt idx="0">
                  <c:v>Poria-liquide-B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Liquide!$G$2:$G$4381</c:f>
              <c:numCache>
                <c:formatCode>General</c:formatCode>
                <c:ptCount val="4380"/>
                <c:pt idx="0">
                  <c:v>5.8310000000000001E-2</c:v>
                </c:pt>
                <c:pt idx="1">
                  <c:v>5.7495999999999998E-2</c:v>
                </c:pt>
                <c:pt idx="2">
                  <c:v>5.6683999999999998E-2</c:v>
                </c:pt>
                <c:pt idx="3">
                  <c:v>5.5874E-2</c:v>
                </c:pt>
                <c:pt idx="4">
                  <c:v>5.5064000000000002E-2</c:v>
                </c:pt>
                <c:pt idx="5">
                  <c:v>5.4255999999999999E-2</c:v>
                </c:pt>
                <c:pt idx="6">
                  <c:v>5.3449999999999998E-2</c:v>
                </c:pt>
                <c:pt idx="7">
                  <c:v>5.2644999999999997E-2</c:v>
                </c:pt>
                <c:pt idx="8">
                  <c:v>5.1841999999999999E-2</c:v>
                </c:pt>
                <c:pt idx="9">
                  <c:v>5.1040000000000002E-2</c:v>
                </c:pt>
                <c:pt idx="10">
                  <c:v>5.0238999999999999E-2</c:v>
                </c:pt>
                <c:pt idx="11">
                  <c:v>4.9439999999999998E-2</c:v>
                </c:pt>
                <c:pt idx="12">
                  <c:v>4.8642999999999999E-2</c:v>
                </c:pt>
                <c:pt idx="13">
                  <c:v>4.5967000000000001E-2</c:v>
                </c:pt>
                <c:pt idx="14">
                  <c:v>4.3354999999999998E-2</c:v>
                </c:pt>
                <c:pt idx="15">
                  <c:v>4.095E-2</c:v>
                </c:pt>
                <c:pt idx="16">
                  <c:v>3.884E-2</c:v>
                </c:pt>
                <c:pt idx="17">
                  <c:v>3.6961000000000001E-2</c:v>
                </c:pt>
                <c:pt idx="18">
                  <c:v>3.5189999999999999E-2</c:v>
                </c:pt>
                <c:pt idx="19">
                  <c:v>3.3558999999999999E-2</c:v>
                </c:pt>
                <c:pt idx="20">
                  <c:v>3.2228E-2</c:v>
                </c:pt>
                <c:pt idx="21">
                  <c:v>3.1312E-2</c:v>
                </c:pt>
                <c:pt idx="22">
                  <c:v>3.0741999999999998E-2</c:v>
                </c:pt>
                <c:pt idx="23">
                  <c:v>3.0120999999999998E-2</c:v>
                </c:pt>
                <c:pt idx="24">
                  <c:v>2.8891E-2</c:v>
                </c:pt>
                <c:pt idx="25">
                  <c:v>2.7129E-2</c:v>
                </c:pt>
                <c:pt idx="26">
                  <c:v>2.5503000000000001E-2</c:v>
                </c:pt>
                <c:pt idx="27">
                  <c:v>2.4462000000000001E-2</c:v>
                </c:pt>
                <c:pt idx="28">
                  <c:v>2.3918999999999999E-2</c:v>
                </c:pt>
                <c:pt idx="29">
                  <c:v>2.3488999999999999E-2</c:v>
                </c:pt>
                <c:pt idx="30">
                  <c:v>2.2858E-2</c:v>
                </c:pt>
                <c:pt idx="31">
                  <c:v>2.1933999999999999E-2</c:v>
                </c:pt>
                <c:pt idx="32">
                  <c:v>2.0725E-2</c:v>
                </c:pt>
                <c:pt idx="33">
                  <c:v>1.9278E-2</c:v>
                </c:pt>
                <c:pt idx="34">
                  <c:v>1.7704999999999999E-2</c:v>
                </c:pt>
                <c:pt idx="35">
                  <c:v>1.6227999999999999E-2</c:v>
                </c:pt>
                <c:pt idx="36">
                  <c:v>1.5089E-2</c:v>
                </c:pt>
                <c:pt idx="37">
                  <c:v>1.4343E-2</c:v>
                </c:pt>
                <c:pt idx="38">
                  <c:v>1.3854999999999999E-2</c:v>
                </c:pt>
                <c:pt idx="39">
                  <c:v>1.3505E-2</c:v>
                </c:pt>
                <c:pt idx="40">
                  <c:v>1.3265000000000001E-2</c:v>
                </c:pt>
                <c:pt idx="41">
                  <c:v>1.3129999999999999E-2</c:v>
                </c:pt>
                <c:pt idx="42">
                  <c:v>1.3124E-2</c:v>
                </c:pt>
                <c:pt idx="43">
                  <c:v>1.3341E-2</c:v>
                </c:pt>
                <c:pt idx="44">
                  <c:v>1.3826E-2</c:v>
                </c:pt>
                <c:pt idx="45">
                  <c:v>1.4435999999999999E-2</c:v>
                </c:pt>
                <c:pt idx="46">
                  <c:v>1.4848E-2</c:v>
                </c:pt>
                <c:pt idx="47">
                  <c:v>1.4737999999999999E-2</c:v>
                </c:pt>
                <c:pt idx="48">
                  <c:v>1.4189999999999999E-2</c:v>
                </c:pt>
                <c:pt idx="49">
                  <c:v>1.3769999999999999E-2</c:v>
                </c:pt>
                <c:pt idx="50">
                  <c:v>1.3661E-2</c:v>
                </c:pt>
                <c:pt idx="51">
                  <c:v>1.3494000000000001E-2</c:v>
                </c:pt>
                <c:pt idx="52">
                  <c:v>1.3129E-2</c:v>
                </c:pt>
                <c:pt idx="53">
                  <c:v>1.2706E-2</c:v>
                </c:pt>
                <c:pt idx="54">
                  <c:v>1.2229E-2</c:v>
                </c:pt>
                <c:pt idx="55">
                  <c:v>1.1695000000000001E-2</c:v>
                </c:pt>
                <c:pt idx="56">
                  <c:v>1.1363E-2</c:v>
                </c:pt>
                <c:pt idx="57">
                  <c:v>1.1440000000000001E-2</c:v>
                </c:pt>
                <c:pt idx="58">
                  <c:v>1.1788E-2</c:v>
                </c:pt>
                <c:pt idx="59">
                  <c:v>1.2085E-2</c:v>
                </c:pt>
                <c:pt idx="60">
                  <c:v>1.2038E-2</c:v>
                </c:pt>
                <c:pt idx="61">
                  <c:v>1.1516E-2</c:v>
                </c:pt>
                <c:pt idx="62">
                  <c:v>1.0536999999999999E-2</c:v>
                </c:pt>
                <c:pt idx="63">
                  <c:v>9.1660000000000005E-3</c:v>
                </c:pt>
                <c:pt idx="64">
                  <c:v>7.463E-3</c:v>
                </c:pt>
                <c:pt idx="65">
                  <c:v>5.5950000000000001E-3</c:v>
                </c:pt>
                <c:pt idx="66">
                  <c:v>3.872E-3</c:v>
                </c:pt>
                <c:pt idx="67">
                  <c:v>2.6080000000000001E-3</c:v>
                </c:pt>
                <c:pt idx="68">
                  <c:v>1.9650000000000002E-3</c:v>
                </c:pt>
                <c:pt idx="69">
                  <c:v>1.8309999999999999E-3</c:v>
                </c:pt>
                <c:pt idx="70">
                  <c:v>1.854E-3</c:v>
                </c:pt>
                <c:pt idx="71">
                  <c:v>1.707E-3</c:v>
                </c:pt>
                <c:pt idx="72">
                  <c:v>1.325E-3</c:v>
                </c:pt>
                <c:pt idx="73">
                  <c:v>8.0000000000000004E-4</c:v>
                </c:pt>
                <c:pt idx="74">
                  <c:v>2.5599999999999999E-4</c:v>
                </c:pt>
                <c:pt idx="75">
                  <c:v>0</c:v>
                </c:pt>
                <c:pt idx="76">
                  <c:v>5.0699999999999996E-4</c:v>
                </c:pt>
                <c:pt idx="77">
                  <c:v>1.874E-3</c:v>
                </c:pt>
                <c:pt idx="78">
                  <c:v>3.7269999999999998E-3</c:v>
                </c:pt>
                <c:pt idx="79">
                  <c:v>5.6959999999999997E-3</c:v>
                </c:pt>
                <c:pt idx="80">
                  <c:v>7.5420000000000001E-3</c:v>
                </c:pt>
                <c:pt idx="81">
                  <c:v>8.9510000000000006E-3</c:v>
                </c:pt>
                <c:pt idx="82">
                  <c:v>9.5440000000000004E-3</c:v>
                </c:pt>
                <c:pt idx="83">
                  <c:v>9.2309999999999996E-3</c:v>
                </c:pt>
                <c:pt idx="84">
                  <c:v>8.3750000000000005E-3</c:v>
                </c:pt>
                <c:pt idx="85">
                  <c:v>7.4640000000000001E-3</c:v>
                </c:pt>
                <c:pt idx="86">
                  <c:v>6.7460000000000003E-3</c:v>
                </c:pt>
                <c:pt idx="87">
                  <c:v>6.2049999999999996E-3</c:v>
                </c:pt>
                <c:pt idx="88">
                  <c:v>5.6649999999999999E-3</c:v>
                </c:pt>
                <c:pt idx="89">
                  <c:v>4.8320000000000004E-3</c:v>
                </c:pt>
                <c:pt idx="90">
                  <c:v>3.679E-3</c:v>
                </c:pt>
                <c:pt idx="91">
                  <c:v>2.6740000000000002E-3</c:v>
                </c:pt>
                <c:pt idx="92">
                  <c:v>2.1080000000000001E-3</c:v>
                </c:pt>
                <c:pt idx="93">
                  <c:v>1.835E-3</c:v>
                </c:pt>
                <c:pt idx="94">
                  <c:v>1.629E-3</c:v>
                </c:pt>
                <c:pt idx="95">
                  <c:v>1.5070000000000001E-3</c:v>
                </c:pt>
                <c:pt idx="96">
                  <c:v>1.699E-3</c:v>
                </c:pt>
                <c:pt idx="97">
                  <c:v>2.392E-3</c:v>
                </c:pt>
                <c:pt idx="98">
                  <c:v>3.6219999999999998E-3</c:v>
                </c:pt>
                <c:pt idx="99">
                  <c:v>5.3030000000000004E-3</c:v>
                </c:pt>
                <c:pt idx="100">
                  <c:v>7.2430000000000003E-3</c:v>
                </c:pt>
                <c:pt idx="101">
                  <c:v>9.1859999999999997E-3</c:v>
                </c:pt>
                <c:pt idx="102">
                  <c:v>1.0879E-2</c:v>
                </c:pt>
                <c:pt idx="103">
                  <c:v>1.2099E-2</c:v>
                </c:pt>
                <c:pt idx="104">
                  <c:v>1.2635E-2</c:v>
                </c:pt>
                <c:pt idx="105">
                  <c:v>1.2407E-2</c:v>
                </c:pt>
                <c:pt idx="106">
                  <c:v>1.1684999999999999E-2</c:v>
                </c:pt>
                <c:pt idx="107">
                  <c:v>1.1074000000000001E-2</c:v>
                </c:pt>
                <c:pt idx="108">
                  <c:v>1.1044E-2</c:v>
                </c:pt>
                <c:pt idx="109">
                  <c:v>1.1545E-2</c:v>
                </c:pt>
                <c:pt idx="110">
                  <c:v>1.2177E-2</c:v>
                </c:pt>
                <c:pt idx="111">
                  <c:v>1.2468999999999999E-2</c:v>
                </c:pt>
                <c:pt idx="112">
                  <c:v>1.1972999999999999E-2</c:v>
                </c:pt>
                <c:pt idx="113">
                  <c:v>1.0573000000000001E-2</c:v>
                </c:pt>
                <c:pt idx="114">
                  <c:v>8.9029999999999995E-3</c:v>
                </c:pt>
                <c:pt idx="115">
                  <c:v>7.7070000000000003E-3</c:v>
                </c:pt>
                <c:pt idx="116">
                  <c:v>6.8580000000000004E-3</c:v>
                </c:pt>
                <c:pt idx="117">
                  <c:v>5.8500000000000002E-3</c:v>
                </c:pt>
                <c:pt idx="118">
                  <c:v>4.5710000000000004E-3</c:v>
                </c:pt>
                <c:pt idx="119">
                  <c:v>3.362E-3</c:v>
                </c:pt>
                <c:pt idx="120">
                  <c:v>2.591E-3</c:v>
                </c:pt>
                <c:pt idx="121">
                  <c:v>2.4229999999999998E-3</c:v>
                </c:pt>
                <c:pt idx="122">
                  <c:v>2.6080000000000001E-3</c:v>
                </c:pt>
                <c:pt idx="123">
                  <c:v>3.0019999999999999E-3</c:v>
                </c:pt>
                <c:pt idx="124">
                  <c:v>3.5690000000000001E-3</c:v>
                </c:pt>
                <c:pt idx="125">
                  <c:v>4.0749999999999996E-3</c:v>
                </c:pt>
                <c:pt idx="126">
                  <c:v>4.3800000000000002E-3</c:v>
                </c:pt>
                <c:pt idx="127">
                  <c:v>4.4999999999999997E-3</c:v>
                </c:pt>
                <c:pt idx="128">
                  <c:v>4.6090000000000002E-3</c:v>
                </c:pt>
                <c:pt idx="129">
                  <c:v>4.9480000000000001E-3</c:v>
                </c:pt>
                <c:pt idx="130">
                  <c:v>5.7239999999999999E-3</c:v>
                </c:pt>
                <c:pt idx="131">
                  <c:v>6.9690000000000004E-3</c:v>
                </c:pt>
                <c:pt idx="132">
                  <c:v>8.456E-3</c:v>
                </c:pt>
                <c:pt idx="133">
                  <c:v>9.861E-3</c:v>
                </c:pt>
                <c:pt idx="134">
                  <c:v>1.0973999999999999E-2</c:v>
                </c:pt>
                <c:pt idx="135">
                  <c:v>1.1686E-2</c:v>
                </c:pt>
                <c:pt idx="136">
                  <c:v>1.1936E-2</c:v>
                </c:pt>
                <c:pt idx="137">
                  <c:v>1.1853000000000001E-2</c:v>
                </c:pt>
                <c:pt idx="138">
                  <c:v>1.1710999999999999E-2</c:v>
                </c:pt>
                <c:pt idx="139">
                  <c:v>1.155E-2</c:v>
                </c:pt>
                <c:pt idx="140">
                  <c:v>1.1169999999999999E-2</c:v>
                </c:pt>
                <c:pt idx="141">
                  <c:v>1.0536E-2</c:v>
                </c:pt>
                <c:pt idx="142">
                  <c:v>9.9340000000000001E-3</c:v>
                </c:pt>
                <c:pt idx="143">
                  <c:v>9.6860000000000002E-3</c:v>
                </c:pt>
                <c:pt idx="144">
                  <c:v>9.8790000000000006E-3</c:v>
                </c:pt>
                <c:pt idx="145">
                  <c:v>1.0375000000000001E-2</c:v>
                </c:pt>
                <c:pt idx="146">
                  <c:v>1.081E-2</c:v>
                </c:pt>
                <c:pt idx="147">
                  <c:v>1.0788000000000001E-2</c:v>
                </c:pt>
                <c:pt idx="148">
                  <c:v>1.0284E-2</c:v>
                </c:pt>
                <c:pt idx="149">
                  <c:v>9.6069999999999992E-3</c:v>
                </c:pt>
                <c:pt idx="150">
                  <c:v>9.018E-3</c:v>
                </c:pt>
                <c:pt idx="151">
                  <c:v>8.5719999999999998E-3</c:v>
                </c:pt>
                <c:pt idx="152">
                  <c:v>8.2620000000000002E-3</c:v>
                </c:pt>
                <c:pt idx="153">
                  <c:v>8.1300000000000001E-3</c:v>
                </c:pt>
                <c:pt idx="154">
                  <c:v>8.2480000000000001E-3</c:v>
                </c:pt>
                <c:pt idx="155">
                  <c:v>8.5970000000000005E-3</c:v>
                </c:pt>
                <c:pt idx="156">
                  <c:v>9.0390000000000002E-3</c:v>
                </c:pt>
                <c:pt idx="157">
                  <c:v>9.4160000000000008E-3</c:v>
                </c:pt>
                <c:pt idx="158">
                  <c:v>9.6520000000000009E-3</c:v>
                </c:pt>
                <c:pt idx="159">
                  <c:v>9.75E-3</c:v>
                </c:pt>
                <c:pt idx="160">
                  <c:v>9.8060000000000005E-3</c:v>
                </c:pt>
                <c:pt idx="161">
                  <c:v>9.9649999999999999E-3</c:v>
                </c:pt>
                <c:pt idx="162">
                  <c:v>1.0267999999999999E-2</c:v>
                </c:pt>
                <c:pt idx="163">
                  <c:v>1.0632000000000001E-2</c:v>
                </c:pt>
                <c:pt idx="164">
                  <c:v>1.1063999999999999E-2</c:v>
                </c:pt>
                <c:pt idx="165">
                  <c:v>1.172E-2</c:v>
                </c:pt>
                <c:pt idx="166">
                  <c:v>1.2715000000000001E-2</c:v>
                </c:pt>
                <c:pt idx="167">
                  <c:v>1.4014E-2</c:v>
                </c:pt>
                <c:pt idx="168">
                  <c:v>1.5462E-2</c:v>
                </c:pt>
                <c:pt idx="169">
                  <c:v>1.677E-2</c:v>
                </c:pt>
                <c:pt idx="170">
                  <c:v>1.7616E-2</c:v>
                </c:pt>
                <c:pt idx="171">
                  <c:v>1.7991E-2</c:v>
                </c:pt>
                <c:pt idx="172">
                  <c:v>1.8329999999999999E-2</c:v>
                </c:pt>
                <c:pt idx="173">
                  <c:v>1.9099000000000001E-2</c:v>
                </c:pt>
                <c:pt idx="174">
                  <c:v>2.0381E-2</c:v>
                </c:pt>
                <c:pt idx="175">
                  <c:v>2.1930999999999999E-2</c:v>
                </c:pt>
                <c:pt idx="176">
                  <c:v>2.3432000000000001E-2</c:v>
                </c:pt>
                <c:pt idx="177">
                  <c:v>2.4673E-2</c:v>
                </c:pt>
                <c:pt idx="178">
                  <c:v>2.5555999999999999E-2</c:v>
                </c:pt>
                <c:pt idx="179">
                  <c:v>2.6110000000000001E-2</c:v>
                </c:pt>
                <c:pt idx="180">
                  <c:v>2.6498000000000001E-2</c:v>
                </c:pt>
                <c:pt idx="181">
                  <c:v>2.6887999999999999E-2</c:v>
                </c:pt>
                <c:pt idx="182">
                  <c:v>2.7323E-2</c:v>
                </c:pt>
                <c:pt idx="183">
                  <c:v>2.7775000000000001E-2</c:v>
                </c:pt>
                <c:pt idx="184">
                  <c:v>2.8256E-2</c:v>
                </c:pt>
                <c:pt idx="185">
                  <c:v>2.8775999999999999E-2</c:v>
                </c:pt>
                <c:pt idx="186">
                  <c:v>2.9302999999999999E-2</c:v>
                </c:pt>
                <c:pt idx="187">
                  <c:v>2.9825000000000001E-2</c:v>
                </c:pt>
                <c:pt idx="188">
                  <c:v>3.04E-2</c:v>
                </c:pt>
                <c:pt idx="189">
                  <c:v>3.1068999999999999E-2</c:v>
                </c:pt>
                <c:pt idx="190">
                  <c:v>3.1801999999999997E-2</c:v>
                </c:pt>
                <c:pt idx="191">
                  <c:v>3.2565999999999998E-2</c:v>
                </c:pt>
                <c:pt idx="192">
                  <c:v>3.3388000000000001E-2</c:v>
                </c:pt>
                <c:pt idx="193">
                  <c:v>3.4339000000000001E-2</c:v>
                </c:pt>
                <c:pt idx="194">
                  <c:v>3.5483000000000001E-2</c:v>
                </c:pt>
                <c:pt idx="195">
                  <c:v>3.6858000000000002E-2</c:v>
                </c:pt>
                <c:pt idx="196">
                  <c:v>3.8434000000000003E-2</c:v>
                </c:pt>
                <c:pt idx="197">
                  <c:v>4.0038999999999998E-2</c:v>
                </c:pt>
                <c:pt idx="198">
                  <c:v>4.1417000000000002E-2</c:v>
                </c:pt>
                <c:pt idx="199">
                  <c:v>4.2425999999999998E-2</c:v>
                </c:pt>
                <c:pt idx="200">
                  <c:v>4.3174999999999998E-2</c:v>
                </c:pt>
                <c:pt idx="201">
                  <c:v>4.3930999999999998E-2</c:v>
                </c:pt>
                <c:pt idx="202">
                  <c:v>4.4954000000000001E-2</c:v>
                </c:pt>
                <c:pt idx="203">
                  <c:v>4.6427999999999997E-2</c:v>
                </c:pt>
                <c:pt idx="204">
                  <c:v>4.8357999999999998E-2</c:v>
                </c:pt>
                <c:pt idx="205">
                  <c:v>5.0495999999999999E-2</c:v>
                </c:pt>
                <c:pt idx="206">
                  <c:v>5.2553000000000002E-2</c:v>
                </c:pt>
                <c:pt idx="207">
                  <c:v>5.4415999999999999E-2</c:v>
                </c:pt>
                <c:pt idx="208">
                  <c:v>5.6072999999999998E-2</c:v>
                </c:pt>
                <c:pt idx="209">
                  <c:v>5.7438000000000003E-2</c:v>
                </c:pt>
                <c:pt idx="210">
                  <c:v>5.8404999999999999E-2</c:v>
                </c:pt>
                <c:pt idx="211">
                  <c:v>5.901E-2</c:v>
                </c:pt>
                <c:pt idx="212">
                  <c:v>5.9447E-2</c:v>
                </c:pt>
                <c:pt idx="213">
                  <c:v>5.9919E-2</c:v>
                </c:pt>
                <c:pt idx="214">
                  <c:v>6.0514999999999999E-2</c:v>
                </c:pt>
                <c:pt idx="215">
                  <c:v>6.1244E-2</c:v>
                </c:pt>
                <c:pt idx="216">
                  <c:v>6.2135999999999997E-2</c:v>
                </c:pt>
                <c:pt idx="217">
                  <c:v>6.3254000000000005E-2</c:v>
                </c:pt>
                <c:pt idx="218">
                  <c:v>6.4541000000000001E-2</c:v>
                </c:pt>
                <c:pt idx="219">
                  <c:v>6.5765000000000004E-2</c:v>
                </c:pt>
                <c:pt idx="220">
                  <c:v>6.6702999999999998E-2</c:v>
                </c:pt>
                <c:pt idx="221">
                  <c:v>6.7388000000000003E-2</c:v>
                </c:pt>
                <c:pt idx="222">
                  <c:v>6.8134E-2</c:v>
                </c:pt>
                <c:pt idx="223">
                  <c:v>6.9286E-2</c:v>
                </c:pt>
                <c:pt idx="224">
                  <c:v>7.0966000000000001E-2</c:v>
                </c:pt>
                <c:pt idx="225">
                  <c:v>7.3039999999999994E-2</c:v>
                </c:pt>
                <c:pt idx="226">
                  <c:v>7.5263999999999998E-2</c:v>
                </c:pt>
                <c:pt idx="227">
                  <c:v>7.7424000000000007E-2</c:v>
                </c:pt>
                <c:pt idx="228">
                  <c:v>7.9393000000000005E-2</c:v>
                </c:pt>
                <c:pt idx="229">
                  <c:v>8.1108E-2</c:v>
                </c:pt>
                <c:pt idx="230">
                  <c:v>8.2546999999999995E-2</c:v>
                </c:pt>
                <c:pt idx="231">
                  <c:v>8.3707000000000004E-2</c:v>
                </c:pt>
                <c:pt idx="232">
                  <c:v>8.4583000000000005E-2</c:v>
                </c:pt>
                <c:pt idx="233">
                  <c:v>8.5199999999999998E-2</c:v>
                </c:pt>
                <c:pt idx="234">
                  <c:v>8.5689000000000001E-2</c:v>
                </c:pt>
                <c:pt idx="235">
                  <c:v>8.6302000000000004E-2</c:v>
                </c:pt>
                <c:pt idx="236">
                  <c:v>8.7250999999999995E-2</c:v>
                </c:pt>
                <c:pt idx="237">
                  <c:v>8.8542999999999997E-2</c:v>
                </c:pt>
                <c:pt idx="238">
                  <c:v>8.9993000000000004E-2</c:v>
                </c:pt>
                <c:pt idx="239">
                  <c:v>9.1420000000000001E-2</c:v>
                </c:pt>
                <c:pt idx="240">
                  <c:v>9.2786999999999994E-2</c:v>
                </c:pt>
                <c:pt idx="241">
                  <c:v>9.4172000000000006E-2</c:v>
                </c:pt>
                <c:pt idx="242">
                  <c:v>9.5637E-2</c:v>
                </c:pt>
                <c:pt idx="243">
                  <c:v>9.7156999999999993E-2</c:v>
                </c:pt>
                <c:pt idx="244">
                  <c:v>9.8672999999999997E-2</c:v>
                </c:pt>
                <c:pt idx="245">
                  <c:v>0.10019699999999999</c:v>
                </c:pt>
                <c:pt idx="246">
                  <c:v>0.10181800000000001</c:v>
                </c:pt>
                <c:pt idx="247">
                  <c:v>0.103607</c:v>
                </c:pt>
                <c:pt idx="248">
                  <c:v>0.105562</c:v>
                </c:pt>
                <c:pt idx="249">
                  <c:v>0.107625</c:v>
                </c:pt>
                <c:pt idx="250">
                  <c:v>0.109721</c:v>
                </c:pt>
                <c:pt idx="251">
                  <c:v>0.111758</c:v>
                </c:pt>
                <c:pt idx="252">
                  <c:v>0.11360199999999999</c:v>
                </c:pt>
                <c:pt idx="253">
                  <c:v>0.11509999999999999</c:v>
                </c:pt>
                <c:pt idx="254">
                  <c:v>0.116207</c:v>
                </c:pt>
                <c:pt idx="255">
                  <c:v>0.11708499999999999</c:v>
                </c:pt>
                <c:pt idx="256">
                  <c:v>0.11798</c:v>
                </c:pt>
                <c:pt idx="257">
                  <c:v>0.118994</c:v>
                </c:pt>
                <c:pt idx="258">
                  <c:v>0.120092</c:v>
                </c:pt>
                <c:pt idx="259">
                  <c:v>0.12129</c:v>
                </c:pt>
                <c:pt idx="260">
                  <c:v>0.12267599999999999</c:v>
                </c:pt>
                <c:pt idx="261">
                  <c:v>0.124261</c:v>
                </c:pt>
                <c:pt idx="262">
                  <c:v>0.12598599999999999</c:v>
                </c:pt>
                <c:pt idx="263">
                  <c:v>0.127854</c:v>
                </c:pt>
                <c:pt idx="264">
                  <c:v>0.12993299999999999</c:v>
                </c:pt>
                <c:pt idx="265">
                  <c:v>0.13219600000000001</c:v>
                </c:pt>
                <c:pt idx="266">
                  <c:v>0.13444900000000001</c:v>
                </c:pt>
                <c:pt idx="267">
                  <c:v>0.136439</c:v>
                </c:pt>
                <c:pt idx="268">
                  <c:v>0.13802</c:v>
                </c:pt>
                <c:pt idx="269">
                  <c:v>0.13924900000000001</c:v>
                </c:pt>
                <c:pt idx="270">
                  <c:v>0.14036299999999999</c:v>
                </c:pt>
                <c:pt idx="271">
                  <c:v>0.14164399999999999</c:v>
                </c:pt>
                <c:pt idx="272">
                  <c:v>0.14324200000000001</c:v>
                </c:pt>
                <c:pt idx="273">
                  <c:v>0.14508099999999999</c:v>
                </c:pt>
                <c:pt idx="274">
                  <c:v>0.14693000000000001</c:v>
                </c:pt>
                <c:pt idx="275">
                  <c:v>0.148588</c:v>
                </c:pt>
                <c:pt idx="276">
                  <c:v>0.15</c:v>
                </c:pt>
                <c:pt idx="277">
                  <c:v>0.151257</c:v>
                </c:pt>
                <c:pt idx="278">
                  <c:v>0.15255299999999999</c:v>
                </c:pt>
                <c:pt idx="279">
                  <c:v>0.15407499999999999</c:v>
                </c:pt>
                <c:pt idx="280">
                  <c:v>0.15582299999999999</c:v>
                </c:pt>
                <c:pt idx="281">
                  <c:v>0.15756899999999999</c:v>
                </c:pt>
                <c:pt idx="282">
                  <c:v>0.15911500000000001</c:v>
                </c:pt>
                <c:pt idx="283">
                  <c:v>0.16056400000000001</c:v>
                </c:pt>
                <c:pt idx="284">
                  <c:v>0.16223099999999999</c:v>
                </c:pt>
                <c:pt idx="285">
                  <c:v>0.16428899999999999</c:v>
                </c:pt>
                <c:pt idx="286">
                  <c:v>0.166633</c:v>
                </c:pt>
                <c:pt idx="287">
                  <c:v>0.169019</c:v>
                </c:pt>
                <c:pt idx="288">
                  <c:v>0.17121900000000001</c:v>
                </c:pt>
                <c:pt idx="289">
                  <c:v>0.17308499999999999</c:v>
                </c:pt>
                <c:pt idx="290">
                  <c:v>0.17458699999999999</c:v>
                </c:pt>
                <c:pt idx="291">
                  <c:v>0.17585899999999999</c:v>
                </c:pt>
                <c:pt idx="292">
                  <c:v>0.17713300000000001</c:v>
                </c:pt>
                <c:pt idx="293">
                  <c:v>0.178595</c:v>
                </c:pt>
                <c:pt idx="294">
                  <c:v>0.18031900000000001</c:v>
                </c:pt>
                <c:pt idx="295">
                  <c:v>0.18226600000000001</c:v>
                </c:pt>
                <c:pt idx="296">
                  <c:v>0.18424299999999999</c:v>
                </c:pt>
                <c:pt idx="297">
                  <c:v>0.185971</c:v>
                </c:pt>
                <c:pt idx="298">
                  <c:v>0.18732299999999999</c:v>
                </c:pt>
                <c:pt idx="299">
                  <c:v>0.188447</c:v>
                </c:pt>
                <c:pt idx="300">
                  <c:v>0.18956700000000001</c:v>
                </c:pt>
                <c:pt idx="301">
                  <c:v>0.19075500000000001</c:v>
                </c:pt>
                <c:pt idx="302">
                  <c:v>0.19198000000000001</c:v>
                </c:pt>
                <c:pt idx="303">
                  <c:v>0.19323399999999999</c:v>
                </c:pt>
                <c:pt idx="304">
                  <c:v>0.194521</c:v>
                </c:pt>
                <c:pt idx="305">
                  <c:v>0.195798</c:v>
                </c:pt>
                <c:pt idx="306">
                  <c:v>0.19703999999999999</c:v>
                </c:pt>
                <c:pt idx="307">
                  <c:v>0.19833999999999999</c:v>
                </c:pt>
                <c:pt idx="308">
                  <c:v>0.19983400000000001</c:v>
                </c:pt>
                <c:pt idx="309">
                  <c:v>0.201539</c:v>
                </c:pt>
                <c:pt idx="310">
                  <c:v>0.203372</c:v>
                </c:pt>
                <c:pt idx="311">
                  <c:v>0.20530100000000001</c:v>
                </c:pt>
                <c:pt idx="312">
                  <c:v>0.207343</c:v>
                </c:pt>
                <c:pt idx="313">
                  <c:v>0.209427</c:v>
                </c:pt>
                <c:pt idx="314">
                  <c:v>0.21143999999999999</c:v>
                </c:pt>
                <c:pt idx="315">
                  <c:v>0.21339</c:v>
                </c:pt>
                <c:pt idx="316">
                  <c:v>0.21534600000000001</c:v>
                </c:pt>
                <c:pt idx="317">
                  <c:v>0.217219</c:v>
                </c:pt>
                <c:pt idx="318">
                  <c:v>0.218773</c:v>
                </c:pt>
                <c:pt idx="319">
                  <c:v>0.21987100000000001</c:v>
                </c:pt>
                <c:pt idx="320">
                  <c:v>0.22062000000000001</c:v>
                </c:pt>
                <c:pt idx="321">
                  <c:v>0.221327</c:v>
                </c:pt>
                <c:pt idx="322">
                  <c:v>0.22233800000000001</c:v>
                </c:pt>
                <c:pt idx="323">
                  <c:v>0.22382199999999999</c:v>
                </c:pt>
                <c:pt idx="324">
                  <c:v>0.22564200000000001</c:v>
                </c:pt>
                <c:pt idx="325">
                  <c:v>0.22750899999999999</c:v>
                </c:pt>
                <c:pt idx="326">
                  <c:v>0.22925999999999999</c:v>
                </c:pt>
                <c:pt idx="327">
                  <c:v>0.23096800000000001</c:v>
                </c:pt>
                <c:pt idx="328">
                  <c:v>0.23277500000000001</c:v>
                </c:pt>
                <c:pt idx="329">
                  <c:v>0.23467499999999999</c:v>
                </c:pt>
                <c:pt idx="330">
                  <c:v>0.23651</c:v>
                </c:pt>
                <c:pt idx="331">
                  <c:v>0.23813300000000001</c:v>
                </c:pt>
                <c:pt idx="332">
                  <c:v>0.239512</c:v>
                </c:pt>
                <c:pt idx="333">
                  <c:v>0.24069599999999999</c:v>
                </c:pt>
                <c:pt idx="334">
                  <c:v>0.241783</c:v>
                </c:pt>
                <c:pt idx="335">
                  <c:v>0.24290200000000001</c:v>
                </c:pt>
                <c:pt idx="336">
                  <c:v>0.24412300000000001</c:v>
                </c:pt>
                <c:pt idx="337">
                  <c:v>0.24540400000000001</c:v>
                </c:pt>
                <c:pt idx="338">
                  <c:v>0.24669199999999999</c:v>
                </c:pt>
                <c:pt idx="339">
                  <c:v>0.24803700000000001</c:v>
                </c:pt>
                <c:pt idx="340">
                  <c:v>0.249503</c:v>
                </c:pt>
                <c:pt idx="341">
                  <c:v>0.25107400000000002</c:v>
                </c:pt>
                <c:pt idx="342">
                  <c:v>0.25272899999999998</c:v>
                </c:pt>
                <c:pt idx="343">
                  <c:v>0.25455100000000003</c:v>
                </c:pt>
                <c:pt idx="344">
                  <c:v>0.25664700000000001</c:v>
                </c:pt>
                <c:pt idx="345">
                  <c:v>0.25899100000000003</c:v>
                </c:pt>
                <c:pt idx="346">
                  <c:v>0.26139400000000002</c:v>
                </c:pt>
                <c:pt idx="347">
                  <c:v>0.26361899999999999</c:v>
                </c:pt>
                <c:pt idx="348">
                  <c:v>0.26552500000000001</c:v>
                </c:pt>
                <c:pt idx="349">
                  <c:v>0.26717000000000002</c:v>
                </c:pt>
                <c:pt idx="350">
                  <c:v>0.26877200000000001</c:v>
                </c:pt>
                <c:pt idx="351">
                  <c:v>0.27050800000000003</c:v>
                </c:pt>
                <c:pt idx="352">
                  <c:v>0.27233400000000002</c:v>
                </c:pt>
                <c:pt idx="353">
                  <c:v>0.27403499999999997</c:v>
                </c:pt>
                <c:pt idx="354">
                  <c:v>0.275476</c:v>
                </c:pt>
                <c:pt idx="355">
                  <c:v>0.27671499999999999</c:v>
                </c:pt>
                <c:pt idx="356">
                  <c:v>0.27792600000000001</c:v>
                </c:pt>
                <c:pt idx="357">
                  <c:v>0.279308</c:v>
                </c:pt>
                <c:pt idx="358">
                  <c:v>0.28104600000000002</c:v>
                </c:pt>
                <c:pt idx="359">
                  <c:v>0.28321299999999999</c:v>
                </c:pt>
                <c:pt idx="360">
                  <c:v>0.28566799999999998</c:v>
                </c:pt>
                <c:pt idx="361">
                  <c:v>0.28816599999999998</c:v>
                </c:pt>
                <c:pt idx="362">
                  <c:v>0.29059000000000001</c:v>
                </c:pt>
                <c:pt idx="363">
                  <c:v>0.29300599999999999</c:v>
                </c:pt>
                <c:pt idx="364">
                  <c:v>0.29550700000000002</c:v>
                </c:pt>
                <c:pt idx="365">
                  <c:v>0.298095</c:v>
                </c:pt>
                <c:pt idx="366">
                  <c:v>0.30070400000000003</c:v>
                </c:pt>
                <c:pt idx="367">
                  <c:v>0.30325099999999999</c:v>
                </c:pt>
                <c:pt idx="368">
                  <c:v>0.30563499999999999</c:v>
                </c:pt>
                <c:pt idx="369">
                  <c:v>0.30774099999999999</c:v>
                </c:pt>
                <c:pt idx="370">
                  <c:v>0.30949399999999999</c:v>
                </c:pt>
                <c:pt idx="371">
                  <c:v>0.310921</c:v>
                </c:pt>
                <c:pt idx="372">
                  <c:v>0.312197</c:v>
                </c:pt>
                <c:pt idx="373">
                  <c:v>0.313581</c:v>
                </c:pt>
                <c:pt idx="374">
                  <c:v>0.315195</c:v>
                </c:pt>
                <c:pt idx="375">
                  <c:v>0.31689800000000001</c:v>
                </c:pt>
                <c:pt idx="376">
                  <c:v>0.31847999999999999</c:v>
                </c:pt>
                <c:pt idx="377">
                  <c:v>0.31994499999999998</c:v>
                </c:pt>
                <c:pt idx="378">
                  <c:v>0.32145400000000002</c:v>
                </c:pt>
                <c:pt idx="379">
                  <c:v>0.32305600000000001</c:v>
                </c:pt>
                <c:pt idx="380">
                  <c:v>0.32470199999999999</c:v>
                </c:pt>
                <c:pt idx="381">
                  <c:v>0.32641599999999998</c:v>
                </c:pt>
                <c:pt idx="382">
                  <c:v>0.32822299999999999</c:v>
                </c:pt>
                <c:pt idx="383">
                  <c:v>0.32997300000000002</c:v>
                </c:pt>
                <c:pt idx="384">
                  <c:v>0.33149699999999999</c:v>
                </c:pt>
                <c:pt idx="385">
                  <c:v>0.33287499999999998</c:v>
                </c:pt>
                <c:pt idx="386">
                  <c:v>0.33434599999999998</c:v>
                </c:pt>
                <c:pt idx="387">
                  <c:v>0.33599899999999999</c:v>
                </c:pt>
                <c:pt idx="388">
                  <c:v>0.33776400000000001</c:v>
                </c:pt>
                <c:pt idx="389">
                  <c:v>0.339617</c:v>
                </c:pt>
                <c:pt idx="390">
                  <c:v>0.34158300000000003</c:v>
                </c:pt>
                <c:pt idx="391">
                  <c:v>0.34353499999999998</c:v>
                </c:pt>
                <c:pt idx="392">
                  <c:v>0.345217</c:v>
                </c:pt>
                <c:pt idx="393">
                  <c:v>0.34654600000000002</c:v>
                </c:pt>
                <c:pt idx="394">
                  <c:v>0.34773599999999999</c:v>
                </c:pt>
                <c:pt idx="395">
                  <c:v>0.34909899999999999</c:v>
                </c:pt>
                <c:pt idx="396">
                  <c:v>0.35077599999999998</c:v>
                </c:pt>
                <c:pt idx="397">
                  <c:v>0.35264600000000002</c:v>
                </c:pt>
                <c:pt idx="398">
                  <c:v>0.354377</c:v>
                </c:pt>
                <c:pt idx="399">
                  <c:v>0.35564899999999999</c:v>
                </c:pt>
                <c:pt idx="400">
                  <c:v>0.35645399999999999</c:v>
                </c:pt>
                <c:pt idx="401">
                  <c:v>0.35710900000000001</c:v>
                </c:pt>
                <c:pt idx="402">
                  <c:v>0.35793399999999997</c:v>
                </c:pt>
                <c:pt idx="403">
                  <c:v>0.359016</c:v>
                </c:pt>
                <c:pt idx="404">
                  <c:v>0.36029</c:v>
                </c:pt>
                <c:pt idx="405">
                  <c:v>0.361653</c:v>
                </c:pt>
                <c:pt idx="406">
                  <c:v>0.36294999999999999</c:v>
                </c:pt>
                <c:pt idx="407">
                  <c:v>0.36407099999999998</c:v>
                </c:pt>
                <c:pt idx="408">
                  <c:v>0.36513699999999999</c:v>
                </c:pt>
                <c:pt idx="409">
                  <c:v>0.36643399999999998</c:v>
                </c:pt>
                <c:pt idx="410">
                  <c:v>0.368058</c:v>
                </c:pt>
                <c:pt idx="411">
                  <c:v>0.36979200000000001</c:v>
                </c:pt>
                <c:pt idx="412">
                  <c:v>0.37140899999999999</c:v>
                </c:pt>
                <c:pt idx="413">
                  <c:v>0.37295400000000001</c:v>
                </c:pt>
                <c:pt idx="414">
                  <c:v>0.37460700000000002</c:v>
                </c:pt>
                <c:pt idx="415">
                  <c:v>0.37646200000000002</c:v>
                </c:pt>
                <c:pt idx="416">
                  <c:v>0.378581</c:v>
                </c:pt>
                <c:pt idx="417">
                  <c:v>0.38110899999999998</c:v>
                </c:pt>
                <c:pt idx="418">
                  <c:v>0.38409399999999999</c:v>
                </c:pt>
                <c:pt idx="419">
                  <c:v>0.38728200000000002</c:v>
                </c:pt>
                <c:pt idx="420">
                  <c:v>0.39027499999999998</c:v>
                </c:pt>
                <c:pt idx="421">
                  <c:v>0.39285799999999998</c:v>
                </c:pt>
                <c:pt idx="422">
                  <c:v>0.39508199999999999</c:v>
                </c:pt>
                <c:pt idx="423">
                  <c:v>0.39715499999999998</c:v>
                </c:pt>
                <c:pt idx="424">
                  <c:v>0.39933400000000002</c:v>
                </c:pt>
                <c:pt idx="425">
                  <c:v>0.401808</c:v>
                </c:pt>
                <c:pt idx="426">
                  <c:v>0.40452700000000003</c:v>
                </c:pt>
                <c:pt idx="427">
                  <c:v>0.407198</c:v>
                </c:pt>
                <c:pt idx="428">
                  <c:v>0.40952100000000002</c:v>
                </c:pt>
                <c:pt idx="429">
                  <c:v>0.41140700000000002</c:v>
                </c:pt>
                <c:pt idx="430">
                  <c:v>0.41295399999999999</c:v>
                </c:pt>
                <c:pt idx="431">
                  <c:v>0.41430600000000001</c:v>
                </c:pt>
                <c:pt idx="432">
                  <c:v>0.41556900000000002</c:v>
                </c:pt>
                <c:pt idx="433">
                  <c:v>0.41672199999999998</c:v>
                </c:pt>
                <c:pt idx="434">
                  <c:v>0.41757100000000003</c:v>
                </c:pt>
                <c:pt idx="435">
                  <c:v>0.41792000000000001</c:v>
                </c:pt>
                <c:pt idx="436">
                  <c:v>0.417848</c:v>
                </c:pt>
                <c:pt idx="437">
                  <c:v>0.41769400000000001</c:v>
                </c:pt>
                <c:pt idx="438">
                  <c:v>0.41776400000000002</c:v>
                </c:pt>
                <c:pt idx="439">
                  <c:v>0.41816799999999998</c:v>
                </c:pt>
                <c:pt idx="440">
                  <c:v>0.41888599999999998</c:v>
                </c:pt>
                <c:pt idx="441">
                  <c:v>0.41982900000000001</c:v>
                </c:pt>
                <c:pt idx="442">
                  <c:v>0.42083199999999998</c:v>
                </c:pt>
                <c:pt idx="443">
                  <c:v>0.42173500000000003</c:v>
                </c:pt>
                <c:pt idx="444">
                  <c:v>0.42247200000000001</c:v>
                </c:pt>
                <c:pt idx="445">
                  <c:v>0.42308600000000002</c:v>
                </c:pt>
                <c:pt idx="446">
                  <c:v>0.42369600000000002</c:v>
                </c:pt>
                <c:pt idx="447">
                  <c:v>0.424481</c:v>
                </c:pt>
                <c:pt idx="448">
                  <c:v>0.42563299999999998</c:v>
                </c:pt>
                <c:pt idx="449">
                  <c:v>0.427207</c:v>
                </c:pt>
                <c:pt idx="450">
                  <c:v>0.42905199999999999</c:v>
                </c:pt>
                <c:pt idx="451">
                  <c:v>0.430977</c:v>
                </c:pt>
                <c:pt idx="452">
                  <c:v>0.43295699999999998</c:v>
                </c:pt>
                <c:pt idx="453">
                  <c:v>0.43510700000000002</c:v>
                </c:pt>
                <c:pt idx="454">
                  <c:v>0.43746099999999999</c:v>
                </c:pt>
                <c:pt idx="455">
                  <c:v>0.439861</c:v>
                </c:pt>
                <c:pt idx="456">
                  <c:v>0.44204500000000002</c:v>
                </c:pt>
                <c:pt idx="457">
                  <c:v>0.44377299999999997</c:v>
                </c:pt>
                <c:pt idx="458">
                  <c:v>0.44496799999999997</c:v>
                </c:pt>
                <c:pt idx="459">
                  <c:v>0.44580900000000001</c:v>
                </c:pt>
                <c:pt idx="460">
                  <c:v>0.44663599999999998</c:v>
                </c:pt>
                <c:pt idx="461">
                  <c:v>0.44767000000000001</c:v>
                </c:pt>
                <c:pt idx="462">
                  <c:v>0.448909</c:v>
                </c:pt>
                <c:pt idx="463">
                  <c:v>0.45027499999999998</c:v>
                </c:pt>
                <c:pt idx="464">
                  <c:v>0.451733</c:v>
                </c:pt>
                <c:pt idx="465">
                  <c:v>0.45323200000000002</c:v>
                </c:pt>
                <c:pt idx="466">
                  <c:v>0.454652</c:v>
                </c:pt>
                <c:pt idx="467">
                  <c:v>0.45587499999999997</c:v>
                </c:pt>
                <c:pt idx="468">
                  <c:v>0.456868</c:v>
                </c:pt>
                <c:pt idx="469">
                  <c:v>0.45768900000000001</c:v>
                </c:pt>
                <c:pt idx="470">
                  <c:v>0.45846900000000002</c:v>
                </c:pt>
                <c:pt idx="471">
                  <c:v>0.45935100000000001</c:v>
                </c:pt>
                <c:pt idx="472">
                  <c:v>0.460422</c:v>
                </c:pt>
                <c:pt idx="473">
                  <c:v>0.46167599999999998</c:v>
                </c:pt>
                <c:pt idx="474">
                  <c:v>0.46305600000000002</c:v>
                </c:pt>
                <c:pt idx="475">
                  <c:v>0.46451300000000001</c:v>
                </c:pt>
                <c:pt idx="476">
                  <c:v>0.46599699999999999</c:v>
                </c:pt>
                <c:pt idx="477">
                  <c:v>0.46740999999999999</c:v>
                </c:pt>
                <c:pt idx="478">
                  <c:v>0.46861999999999998</c:v>
                </c:pt>
                <c:pt idx="479">
                  <c:v>0.46957100000000002</c:v>
                </c:pt>
                <c:pt idx="480">
                  <c:v>0.47034999999999999</c:v>
                </c:pt>
                <c:pt idx="481">
                  <c:v>0.471084</c:v>
                </c:pt>
                <c:pt idx="482">
                  <c:v>0.47184300000000001</c:v>
                </c:pt>
                <c:pt idx="483">
                  <c:v>0.47266900000000001</c:v>
                </c:pt>
                <c:pt idx="484">
                  <c:v>0.47361900000000001</c:v>
                </c:pt>
                <c:pt idx="485">
                  <c:v>0.47474</c:v>
                </c:pt>
                <c:pt idx="486">
                  <c:v>0.47606599999999999</c:v>
                </c:pt>
                <c:pt idx="487">
                  <c:v>0.477632</c:v>
                </c:pt>
                <c:pt idx="488">
                  <c:v>0.47940300000000002</c:v>
                </c:pt>
                <c:pt idx="489">
                  <c:v>0.48122799999999999</c:v>
                </c:pt>
                <c:pt idx="490">
                  <c:v>0.48293399999999997</c:v>
                </c:pt>
                <c:pt idx="491">
                  <c:v>0.48446400000000001</c:v>
                </c:pt>
                <c:pt idx="492">
                  <c:v>0.485817</c:v>
                </c:pt>
                <c:pt idx="493">
                  <c:v>0.48692999999999997</c:v>
                </c:pt>
                <c:pt idx="494">
                  <c:v>0.487738</c:v>
                </c:pt>
                <c:pt idx="495">
                  <c:v>0.48831400000000003</c:v>
                </c:pt>
                <c:pt idx="496">
                  <c:v>0.488842</c:v>
                </c:pt>
                <c:pt idx="497">
                  <c:v>0.48940800000000001</c:v>
                </c:pt>
                <c:pt idx="498">
                  <c:v>0.489927</c:v>
                </c:pt>
                <c:pt idx="499">
                  <c:v>0.49029499999999998</c:v>
                </c:pt>
                <c:pt idx="500">
                  <c:v>0.49051400000000001</c:v>
                </c:pt>
                <c:pt idx="501">
                  <c:v>0.490622</c:v>
                </c:pt>
                <c:pt idx="502">
                  <c:v>0.49065399999999998</c:v>
                </c:pt>
                <c:pt idx="503">
                  <c:v>0.49072700000000002</c:v>
                </c:pt>
                <c:pt idx="504">
                  <c:v>0.491012</c:v>
                </c:pt>
                <c:pt idx="505">
                  <c:v>0.491591</c:v>
                </c:pt>
                <c:pt idx="506">
                  <c:v>0.49240400000000001</c:v>
                </c:pt>
                <c:pt idx="507">
                  <c:v>0.49334699999999998</c:v>
                </c:pt>
                <c:pt idx="508">
                  <c:v>0.49434</c:v>
                </c:pt>
                <c:pt idx="509">
                  <c:v>0.49534299999999998</c:v>
                </c:pt>
                <c:pt idx="510">
                  <c:v>0.49635899999999999</c:v>
                </c:pt>
                <c:pt idx="511">
                  <c:v>0.49737900000000002</c:v>
                </c:pt>
                <c:pt idx="512">
                  <c:v>0.49835699999999999</c:v>
                </c:pt>
                <c:pt idx="513">
                  <c:v>0.499307</c:v>
                </c:pt>
                <c:pt idx="514">
                  <c:v>0.50035600000000002</c:v>
                </c:pt>
                <c:pt idx="515">
                  <c:v>0.50159100000000001</c:v>
                </c:pt>
                <c:pt idx="516">
                  <c:v>0.50290199999999996</c:v>
                </c:pt>
                <c:pt idx="517">
                  <c:v>0.504081</c:v>
                </c:pt>
                <c:pt idx="518">
                  <c:v>0.50502800000000003</c:v>
                </c:pt>
                <c:pt idx="519">
                  <c:v>0.50578999999999996</c:v>
                </c:pt>
                <c:pt idx="520">
                  <c:v>0.50643000000000005</c:v>
                </c:pt>
                <c:pt idx="521">
                  <c:v>0.50697499999999995</c:v>
                </c:pt>
                <c:pt idx="522">
                  <c:v>0.50749200000000005</c:v>
                </c:pt>
                <c:pt idx="523">
                  <c:v>0.50811399999999995</c:v>
                </c:pt>
                <c:pt idx="524">
                  <c:v>0.508907</c:v>
                </c:pt>
                <c:pt idx="525">
                  <c:v>0.50979300000000005</c:v>
                </c:pt>
                <c:pt idx="526">
                  <c:v>0.51065799999999995</c:v>
                </c:pt>
                <c:pt idx="527">
                  <c:v>0.511486</c:v>
                </c:pt>
                <c:pt idx="528">
                  <c:v>0.51232699999999998</c:v>
                </c:pt>
                <c:pt idx="529">
                  <c:v>0.51318200000000003</c:v>
                </c:pt>
                <c:pt idx="530">
                  <c:v>0.51395199999999996</c:v>
                </c:pt>
                <c:pt idx="531">
                  <c:v>0.51450399999999996</c:v>
                </c:pt>
                <c:pt idx="532">
                  <c:v>0.51477899999999999</c:v>
                </c:pt>
                <c:pt idx="533">
                  <c:v>0.51485499999999995</c:v>
                </c:pt>
                <c:pt idx="534">
                  <c:v>0.51487099999999997</c:v>
                </c:pt>
                <c:pt idx="535">
                  <c:v>0.51490499999999995</c:v>
                </c:pt>
                <c:pt idx="536">
                  <c:v>0.51494600000000001</c:v>
                </c:pt>
                <c:pt idx="537">
                  <c:v>0.51498600000000005</c:v>
                </c:pt>
                <c:pt idx="538">
                  <c:v>0.51506300000000005</c:v>
                </c:pt>
                <c:pt idx="539">
                  <c:v>0.51521499999999998</c:v>
                </c:pt>
                <c:pt idx="540">
                  <c:v>0.51544599999999996</c:v>
                </c:pt>
                <c:pt idx="541">
                  <c:v>0.51575199999999999</c:v>
                </c:pt>
                <c:pt idx="542">
                  <c:v>0.51612100000000005</c:v>
                </c:pt>
                <c:pt idx="543">
                  <c:v>0.51654800000000001</c:v>
                </c:pt>
                <c:pt idx="544">
                  <c:v>0.51708900000000002</c:v>
                </c:pt>
                <c:pt idx="545">
                  <c:v>0.51787000000000005</c:v>
                </c:pt>
                <c:pt idx="546">
                  <c:v>0.519007</c:v>
                </c:pt>
                <c:pt idx="547">
                  <c:v>0.52049599999999996</c:v>
                </c:pt>
                <c:pt idx="548">
                  <c:v>0.522204</c:v>
                </c:pt>
                <c:pt idx="549">
                  <c:v>0.52392399999999995</c:v>
                </c:pt>
                <c:pt idx="550">
                  <c:v>0.52546700000000002</c:v>
                </c:pt>
                <c:pt idx="551">
                  <c:v>0.52674799999999999</c:v>
                </c:pt>
                <c:pt idx="552">
                  <c:v>0.52781500000000003</c:v>
                </c:pt>
                <c:pt idx="553">
                  <c:v>0.52877300000000005</c:v>
                </c:pt>
                <c:pt idx="554">
                  <c:v>0.52968400000000004</c:v>
                </c:pt>
                <c:pt idx="555">
                  <c:v>0.53051700000000002</c:v>
                </c:pt>
                <c:pt idx="556">
                  <c:v>0.53118399999999999</c:v>
                </c:pt>
                <c:pt idx="557">
                  <c:v>0.53160200000000002</c:v>
                </c:pt>
                <c:pt idx="558">
                  <c:v>0.53174399999999999</c:v>
                </c:pt>
                <c:pt idx="559">
                  <c:v>0.53162500000000001</c:v>
                </c:pt>
                <c:pt idx="560">
                  <c:v>0.53130500000000003</c:v>
                </c:pt>
                <c:pt idx="561">
                  <c:v>0.53091100000000002</c:v>
                </c:pt>
                <c:pt idx="562">
                  <c:v>0.53062399999999998</c:v>
                </c:pt>
                <c:pt idx="563">
                  <c:v>0.53055399999999997</c:v>
                </c:pt>
                <c:pt idx="564">
                  <c:v>0.53062900000000002</c:v>
                </c:pt>
                <c:pt idx="565">
                  <c:v>0.53065399999999996</c:v>
                </c:pt>
                <c:pt idx="566">
                  <c:v>0.53054800000000002</c:v>
                </c:pt>
                <c:pt idx="567">
                  <c:v>0.53047699999999998</c:v>
                </c:pt>
                <c:pt idx="568">
                  <c:v>0.53073000000000004</c:v>
                </c:pt>
                <c:pt idx="569">
                  <c:v>0.53143499999999999</c:v>
                </c:pt>
                <c:pt idx="570">
                  <c:v>0.53247999999999995</c:v>
                </c:pt>
                <c:pt idx="571">
                  <c:v>0.53367299999999995</c:v>
                </c:pt>
                <c:pt idx="572">
                  <c:v>0.53487799999999996</c:v>
                </c:pt>
                <c:pt idx="573">
                  <c:v>0.535991</c:v>
                </c:pt>
                <c:pt idx="574">
                  <c:v>0.536883</c:v>
                </c:pt>
                <c:pt idx="575">
                  <c:v>0.53748600000000002</c:v>
                </c:pt>
                <c:pt idx="576">
                  <c:v>0.53787200000000002</c:v>
                </c:pt>
                <c:pt idx="577">
                  <c:v>0.53819600000000001</c:v>
                </c:pt>
                <c:pt idx="578">
                  <c:v>0.53854900000000006</c:v>
                </c:pt>
                <c:pt idx="579">
                  <c:v>0.53889799999999999</c:v>
                </c:pt>
                <c:pt idx="580">
                  <c:v>0.53913999999999995</c:v>
                </c:pt>
                <c:pt idx="581">
                  <c:v>0.53916200000000003</c:v>
                </c:pt>
                <c:pt idx="582">
                  <c:v>0.53888899999999995</c:v>
                </c:pt>
                <c:pt idx="583">
                  <c:v>0.53833399999999998</c:v>
                </c:pt>
                <c:pt idx="584">
                  <c:v>0.53759000000000001</c:v>
                </c:pt>
                <c:pt idx="585">
                  <c:v>0.53678700000000001</c:v>
                </c:pt>
                <c:pt idx="586">
                  <c:v>0.53604499999999999</c:v>
                </c:pt>
                <c:pt idx="587">
                  <c:v>0.53542400000000001</c:v>
                </c:pt>
                <c:pt idx="588">
                  <c:v>0.53492099999999998</c:v>
                </c:pt>
                <c:pt idx="589">
                  <c:v>0.534551</c:v>
                </c:pt>
                <c:pt idx="590">
                  <c:v>0.53441300000000003</c:v>
                </c:pt>
                <c:pt idx="591">
                  <c:v>0.534609</c:v>
                </c:pt>
                <c:pt idx="592">
                  <c:v>0.53510800000000003</c:v>
                </c:pt>
                <c:pt idx="593">
                  <c:v>0.53572900000000001</c:v>
                </c:pt>
                <c:pt idx="594">
                  <c:v>0.53627800000000003</c:v>
                </c:pt>
                <c:pt idx="595">
                  <c:v>0.53668700000000003</c:v>
                </c:pt>
                <c:pt idx="596">
                  <c:v>0.53700099999999995</c:v>
                </c:pt>
                <c:pt idx="597">
                  <c:v>0.53723200000000004</c:v>
                </c:pt>
                <c:pt idx="598">
                  <c:v>0.53734300000000002</c:v>
                </c:pt>
                <c:pt idx="599">
                  <c:v>0.53741700000000003</c:v>
                </c:pt>
                <c:pt idx="600">
                  <c:v>0.53765300000000005</c:v>
                </c:pt>
                <c:pt idx="601">
                  <c:v>0.538134</c:v>
                </c:pt>
                <c:pt idx="602">
                  <c:v>0.53869500000000003</c:v>
                </c:pt>
                <c:pt idx="603">
                  <c:v>0.53908100000000003</c:v>
                </c:pt>
                <c:pt idx="604">
                  <c:v>0.53913699999999998</c:v>
                </c:pt>
                <c:pt idx="605">
                  <c:v>0.53884699999999996</c:v>
                </c:pt>
                <c:pt idx="606">
                  <c:v>0.53830100000000003</c:v>
                </c:pt>
                <c:pt idx="607">
                  <c:v>0.537659</c:v>
                </c:pt>
                <c:pt idx="608">
                  <c:v>0.53711100000000001</c:v>
                </c:pt>
                <c:pt idx="609">
                  <c:v>0.53681900000000005</c:v>
                </c:pt>
                <c:pt idx="610">
                  <c:v>0.53681699999999999</c:v>
                </c:pt>
                <c:pt idx="611">
                  <c:v>0.53694600000000003</c:v>
                </c:pt>
                <c:pt idx="612">
                  <c:v>0.536972</c:v>
                </c:pt>
                <c:pt idx="613">
                  <c:v>0.53676000000000001</c:v>
                </c:pt>
                <c:pt idx="614">
                  <c:v>0.53628399999999998</c:v>
                </c:pt>
                <c:pt idx="615">
                  <c:v>0.53554599999999997</c:v>
                </c:pt>
                <c:pt idx="616">
                  <c:v>0.534582</c:v>
                </c:pt>
                <c:pt idx="617">
                  <c:v>0.53349100000000005</c:v>
                </c:pt>
                <c:pt idx="618">
                  <c:v>0.53241099999999997</c:v>
                </c:pt>
                <c:pt idx="619">
                  <c:v>0.53144800000000003</c:v>
                </c:pt>
                <c:pt idx="620">
                  <c:v>0.530613</c:v>
                </c:pt>
                <c:pt idx="621">
                  <c:v>0.52981800000000001</c:v>
                </c:pt>
                <c:pt idx="622">
                  <c:v>0.52896799999999999</c:v>
                </c:pt>
                <c:pt idx="623">
                  <c:v>0.52807300000000001</c:v>
                </c:pt>
                <c:pt idx="624">
                  <c:v>0.52721399999999996</c:v>
                </c:pt>
                <c:pt idx="625">
                  <c:v>0.52642599999999995</c:v>
                </c:pt>
                <c:pt idx="626">
                  <c:v>0.52567399999999997</c:v>
                </c:pt>
                <c:pt idx="627">
                  <c:v>0.52493100000000004</c:v>
                </c:pt>
                <c:pt idx="628">
                  <c:v>0.52424400000000004</c:v>
                </c:pt>
                <c:pt idx="629">
                  <c:v>0.52369600000000005</c:v>
                </c:pt>
                <c:pt idx="630">
                  <c:v>0.52331799999999995</c:v>
                </c:pt>
                <c:pt idx="631">
                  <c:v>0.52304399999999995</c:v>
                </c:pt>
                <c:pt idx="632">
                  <c:v>0.52270799999999995</c:v>
                </c:pt>
                <c:pt idx="633">
                  <c:v>0.52210999999999996</c:v>
                </c:pt>
                <c:pt idx="634">
                  <c:v>0.52112700000000001</c:v>
                </c:pt>
                <c:pt idx="635">
                  <c:v>0.51980999999999999</c:v>
                </c:pt>
                <c:pt idx="636">
                  <c:v>0.51834100000000005</c:v>
                </c:pt>
                <c:pt idx="637">
                  <c:v>0.51685400000000004</c:v>
                </c:pt>
                <c:pt idx="638">
                  <c:v>0.51530600000000004</c:v>
                </c:pt>
                <c:pt idx="639">
                  <c:v>0.51356800000000002</c:v>
                </c:pt>
                <c:pt idx="640">
                  <c:v>0.51163800000000004</c:v>
                </c:pt>
                <c:pt idx="641">
                  <c:v>0.50966800000000001</c:v>
                </c:pt>
                <c:pt idx="642">
                  <c:v>0.50776500000000002</c:v>
                </c:pt>
                <c:pt idx="643">
                  <c:v>0.50584200000000001</c:v>
                </c:pt>
                <c:pt idx="644">
                  <c:v>0.50375400000000004</c:v>
                </c:pt>
                <c:pt idx="645">
                  <c:v>0.50152300000000005</c:v>
                </c:pt>
                <c:pt idx="646">
                  <c:v>0.49935600000000002</c:v>
                </c:pt>
                <c:pt idx="647">
                  <c:v>0.49748300000000001</c:v>
                </c:pt>
                <c:pt idx="648">
                  <c:v>0.49601800000000001</c:v>
                </c:pt>
                <c:pt idx="649">
                  <c:v>0.49492700000000001</c:v>
                </c:pt>
                <c:pt idx="650">
                  <c:v>0.49410900000000002</c:v>
                </c:pt>
                <c:pt idx="651">
                  <c:v>0.49347800000000003</c:v>
                </c:pt>
                <c:pt idx="652">
                  <c:v>0.49293399999999998</c:v>
                </c:pt>
                <c:pt idx="653">
                  <c:v>0.49230499999999999</c:v>
                </c:pt>
                <c:pt idx="654">
                  <c:v>0.49141400000000002</c:v>
                </c:pt>
                <c:pt idx="655">
                  <c:v>0.49018</c:v>
                </c:pt>
                <c:pt idx="656">
                  <c:v>0.48867100000000002</c:v>
                </c:pt>
                <c:pt idx="657">
                  <c:v>0.487095</c:v>
                </c:pt>
                <c:pt idx="658">
                  <c:v>0.48572399999999999</c:v>
                </c:pt>
                <c:pt idx="659">
                  <c:v>0.48468699999999998</c:v>
                </c:pt>
                <c:pt idx="660">
                  <c:v>0.48383399999999999</c:v>
                </c:pt>
                <c:pt idx="661">
                  <c:v>0.48286200000000001</c:v>
                </c:pt>
                <c:pt idx="662">
                  <c:v>0.48156199999999999</c:v>
                </c:pt>
                <c:pt idx="663">
                  <c:v>0.47993400000000003</c:v>
                </c:pt>
                <c:pt idx="664">
                  <c:v>0.47813099999999997</c:v>
                </c:pt>
                <c:pt idx="665">
                  <c:v>0.47630699999999998</c:v>
                </c:pt>
                <c:pt idx="666">
                  <c:v>0.47453099999999998</c:v>
                </c:pt>
                <c:pt idx="667">
                  <c:v>0.47285300000000002</c:v>
                </c:pt>
                <c:pt idx="668">
                  <c:v>0.47142499999999998</c:v>
                </c:pt>
                <c:pt idx="669">
                  <c:v>0.47043200000000002</c:v>
                </c:pt>
                <c:pt idx="670">
                  <c:v>0.46986600000000001</c:v>
                </c:pt>
                <c:pt idx="671">
                  <c:v>0.469526</c:v>
                </c:pt>
                <c:pt idx="672">
                  <c:v>0.46922999999999998</c:v>
                </c:pt>
                <c:pt idx="673">
                  <c:v>0.46892</c:v>
                </c:pt>
                <c:pt idx="674">
                  <c:v>0.468528</c:v>
                </c:pt>
                <c:pt idx="675">
                  <c:v>0.46789900000000001</c:v>
                </c:pt>
                <c:pt idx="676">
                  <c:v>0.46691100000000002</c:v>
                </c:pt>
                <c:pt idx="677">
                  <c:v>0.46560699999999999</c:v>
                </c:pt>
                <c:pt idx="678">
                  <c:v>0.46416000000000002</c:v>
                </c:pt>
                <c:pt idx="679">
                  <c:v>0.46271400000000001</c:v>
                </c:pt>
                <c:pt idx="680">
                  <c:v>0.461316</c:v>
                </c:pt>
                <c:pt idx="681">
                  <c:v>0.45994600000000002</c:v>
                </c:pt>
                <c:pt idx="682">
                  <c:v>0.458569</c:v>
                </c:pt>
                <c:pt idx="683">
                  <c:v>0.45711200000000002</c:v>
                </c:pt>
                <c:pt idx="684">
                  <c:v>0.455486</c:v>
                </c:pt>
                <c:pt idx="685">
                  <c:v>0.453681</c:v>
                </c:pt>
                <c:pt idx="686">
                  <c:v>0.45179900000000001</c:v>
                </c:pt>
                <c:pt idx="687">
                  <c:v>0.44993100000000003</c:v>
                </c:pt>
                <c:pt idx="688">
                  <c:v>0.44809500000000002</c:v>
                </c:pt>
                <c:pt idx="689">
                  <c:v>0.44629400000000002</c:v>
                </c:pt>
                <c:pt idx="690">
                  <c:v>0.44457200000000002</c:v>
                </c:pt>
                <c:pt idx="691">
                  <c:v>0.443</c:v>
                </c:pt>
                <c:pt idx="692">
                  <c:v>0.44160500000000003</c:v>
                </c:pt>
                <c:pt idx="693">
                  <c:v>0.44030900000000001</c:v>
                </c:pt>
                <c:pt idx="694">
                  <c:v>0.43900099999999997</c:v>
                </c:pt>
                <c:pt idx="695">
                  <c:v>0.43768499999999999</c:v>
                </c:pt>
                <c:pt idx="696">
                  <c:v>0.436444</c:v>
                </c:pt>
                <c:pt idx="697">
                  <c:v>0.43521900000000002</c:v>
                </c:pt>
                <c:pt idx="698">
                  <c:v>0.43382300000000001</c:v>
                </c:pt>
                <c:pt idx="699">
                  <c:v>0.43224400000000002</c:v>
                </c:pt>
                <c:pt idx="700">
                  <c:v>0.43072300000000002</c:v>
                </c:pt>
                <c:pt idx="701">
                  <c:v>0.429425</c:v>
                </c:pt>
                <c:pt idx="702">
                  <c:v>0.42821399999999998</c:v>
                </c:pt>
                <c:pt idx="703">
                  <c:v>0.42684100000000003</c:v>
                </c:pt>
                <c:pt idx="704">
                  <c:v>0.42522599999999999</c:v>
                </c:pt>
                <c:pt idx="705">
                  <c:v>0.42349199999999998</c:v>
                </c:pt>
                <c:pt idx="706">
                  <c:v>0.42180400000000001</c:v>
                </c:pt>
                <c:pt idx="707">
                  <c:v>0.42023700000000003</c:v>
                </c:pt>
                <c:pt idx="708">
                  <c:v>0.418771</c:v>
                </c:pt>
                <c:pt idx="709">
                  <c:v>0.41736200000000001</c:v>
                </c:pt>
                <c:pt idx="710">
                  <c:v>0.41598299999999999</c:v>
                </c:pt>
                <c:pt idx="711">
                  <c:v>0.41459299999999999</c:v>
                </c:pt>
                <c:pt idx="712">
                  <c:v>0.41311799999999999</c:v>
                </c:pt>
                <c:pt idx="713">
                  <c:v>0.411464</c:v>
                </c:pt>
                <c:pt idx="714">
                  <c:v>0.40957100000000002</c:v>
                </c:pt>
                <c:pt idx="715">
                  <c:v>0.40745399999999998</c:v>
                </c:pt>
                <c:pt idx="716">
                  <c:v>0.40524399999999999</c:v>
                </c:pt>
                <c:pt idx="717">
                  <c:v>0.40314699999999998</c:v>
                </c:pt>
                <c:pt idx="718">
                  <c:v>0.40131600000000001</c:v>
                </c:pt>
                <c:pt idx="719">
                  <c:v>0.39973399999999998</c:v>
                </c:pt>
                <c:pt idx="720">
                  <c:v>0.39820899999999998</c:v>
                </c:pt>
                <c:pt idx="721">
                  <c:v>0.39653500000000003</c:v>
                </c:pt>
                <c:pt idx="722">
                  <c:v>0.39468700000000001</c:v>
                </c:pt>
                <c:pt idx="723">
                  <c:v>0.392816</c:v>
                </c:pt>
                <c:pt idx="724">
                  <c:v>0.39101999999999998</c:v>
                </c:pt>
                <c:pt idx="725">
                  <c:v>0.38917600000000002</c:v>
                </c:pt>
                <c:pt idx="726">
                  <c:v>0.387104</c:v>
                </c:pt>
                <c:pt idx="727">
                  <c:v>0.38483200000000001</c:v>
                </c:pt>
                <c:pt idx="728">
                  <c:v>0.38259599999999999</c:v>
                </c:pt>
                <c:pt idx="729">
                  <c:v>0.38058500000000001</c:v>
                </c:pt>
                <c:pt idx="730">
                  <c:v>0.37876799999999999</c:v>
                </c:pt>
                <c:pt idx="731">
                  <c:v>0.37697700000000001</c:v>
                </c:pt>
                <c:pt idx="732">
                  <c:v>0.375085</c:v>
                </c:pt>
                <c:pt idx="733">
                  <c:v>0.37309399999999998</c:v>
                </c:pt>
                <c:pt idx="734">
                  <c:v>0.37107099999999998</c:v>
                </c:pt>
                <c:pt idx="735">
                  <c:v>0.36907099999999998</c:v>
                </c:pt>
                <c:pt idx="736">
                  <c:v>0.36711100000000002</c:v>
                </c:pt>
                <c:pt idx="737">
                  <c:v>0.365203</c:v>
                </c:pt>
                <c:pt idx="738">
                  <c:v>0.36336099999999999</c:v>
                </c:pt>
                <c:pt idx="739">
                  <c:v>0.36159000000000002</c:v>
                </c:pt>
                <c:pt idx="740">
                  <c:v>0.35990699999999998</c:v>
                </c:pt>
                <c:pt idx="741">
                  <c:v>0.358325</c:v>
                </c:pt>
                <c:pt idx="742">
                  <c:v>0.356794</c:v>
                </c:pt>
                <c:pt idx="743">
                  <c:v>0.35520800000000002</c:v>
                </c:pt>
                <c:pt idx="744">
                  <c:v>0.35348099999999999</c:v>
                </c:pt>
                <c:pt idx="745">
                  <c:v>0.35161599999999998</c:v>
                </c:pt>
                <c:pt idx="746">
                  <c:v>0.34967900000000002</c:v>
                </c:pt>
                <c:pt idx="747">
                  <c:v>0.347723</c:v>
                </c:pt>
                <c:pt idx="748">
                  <c:v>0.34572900000000001</c:v>
                </c:pt>
                <c:pt idx="749">
                  <c:v>0.34365800000000002</c:v>
                </c:pt>
                <c:pt idx="750">
                  <c:v>0.34155200000000002</c:v>
                </c:pt>
                <c:pt idx="751">
                  <c:v>0.33954499999999999</c:v>
                </c:pt>
                <c:pt idx="752">
                  <c:v>0.33773399999999998</c:v>
                </c:pt>
                <c:pt idx="753">
                  <c:v>0.33605299999999999</c:v>
                </c:pt>
                <c:pt idx="754">
                  <c:v>0.33432299999999998</c:v>
                </c:pt>
                <c:pt idx="755">
                  <c:v>0.332426</c:v>
                </c:pt>
                <c:pt idx="756">
                  <c:v>0.33038299999999998</c:v>
                </c:pt>
                <c:pt idx="757">
                  <c:v>0.32827299999999998</c:v>
                </c:pt>
                <c:pt idx="758">
                  <c:v>0.32613999999999999</c:v>
                </c:pt>
                <c:pt idx="759">
                  <c:v>0.323994</c:v>
                </c:pt>
                <c:pt idx="760">
                  <c:v>0.32184000000000001</c:v>
                </c:pt>
                <c:pt idx="761">
                  <c:v>0.31968099999999999</c:v>
                </c:pt>
                <c:pt idx="762">
                  <c:v>0.317519</c:v>
                </c:pt>
                <c:pt idx="763">
                  <c:v>0.31539</c:v>
                </c:pt>
                <c:pt idx="764">
                  <c:v>0.31338500000000002</c:v>
                </c:pt>
                <c:pt idx="765">
                  <c:v>0.31163299999999999</c:v>
                </c:pt>
                <c:pt idx="766">
                  <c:v>0.310193</c:v>
                </c:pt>
                <c:pt idx="767">
                  <c:v>0.30894700000000003</c:v>
                </c:pt>
                <c:pt idx="768">
                  <c:v>0.30765599999999999</c:v>
                </c:pt>
                <c:pt idx="769">
                  <c:v>0.306168</c:v>
                </c:pt>
                <c:pt idx="770">
                  <c:v>0.30452099999999999</c:v>
                </c:pt>
                <c:pt idx="771">
                  <c:v>0.30283599999999999</c:v>
                </c:pt>
                <c:pt idx="772">
                  <c:v>0.301178</c:v>
                </c:pt>
                <c:pt idx="773">
                  <c:v>0.29955599999999999</c:v>
                </c:pt>
                <c:pt idx="774">
                  <c:v>0.29797600000000002</c:v>
                </c:pt>
                <c:pt idx="775">
                  <c:v>0.29644500000000001</c:v>
                </c:pt>
                <c:pt idx="776">
                  <c:v>0.29493999999999998</c:v>
                </c:pt>
                <c:pt idx="777">
                  <c:v>0.293377</c:v>
                </c:pt>
                <c:pt idx="778">
                  <c:v>0.29165099999999999</c:v>
                </c:pt>
                <c:pt idx="779">
                  <c:v>0.289713</c:v>
                </c:pt>
                <c:pt idx="780">
                  <c:v>0.28761199999999998</c:v>
                </c:pt>
                <c:pt idx="781">
                  <c:v>0.285445</c:v>
                </c:pt>
                <c:pt idx="782">
                  <c:v>0.283246</c:v>
                </c:pt>
                <c:pt idx="783">
                  <c:v>0.28098400000000001</c:v>
                </c:pt>
                <c:pt idx="784">
                  <c:v>0.27867700000000001</c:v>
                </c:pt>
                <c:pt idx="785">
                  <c:v>0.276476</c:v>
                </c:pt>
                <c:pt idx="786">
                  <c:v>0.27453499999999997</c:v>
                </c:pt>
                <c:pt idx="787">
                  <c:v>0.272845</c:v>
                </c:pt>
                <c:pt idx="788">
                  <c:v>0.27126099999999997</c:v>
                </c:pt>
                <c:pt idx="789">
                  <c:v>0.26963700000000002</c:v>
                </c:pt>
                <c:pt idx="790">
                  <c:v>0.267878</c:v>
                </c:pt>
                <c:pt idx="791">
                  <c:v>0.265926</c:v>
                </c:pt>
                <c:pt idx="792">
                  <c:v>0.263824</c:v>
                </c:pt>
                <c:pt idx="793">
                  <c:v>0.26173400000000002</c:v>
                </c:pt>
                <c:pt idx="794">
                  <c:v>0.25980999999999999</c:v>
                </c:pt>
                <c:pt idx="795">
                  <c:v>0.25805299999999998</c:v>
                </c:pt>
                <c:pt idx="796">
                  <c:v>0.25630999999999998</c:v>
                </c:pt>
                <c:pt idx="797">
                  <c:v>0.25442599999999999</c:v>
                </c:pt>
                <c:pt idx="798">
                  <c:v>0.25236199999999998</c:v>
                </c:pt>
                <c:pt idx="799">
                  <c:v>0.250226</c:v>
                </c:pt>
                <c:pt idx="800">
                  <c:v>0.24817400000000001</c:v>
                </c:pt>
                <c:pt idx="801">
                  <c:v>0.24631</c:v>
                </c:pt>
                <c:pt idx="802">
                  <c:v>0.244676</c:v>
                </c:pt>
                <c:pt idx="803">
                  <c:v>0.24327699999999999</c:v>
                </c:pt>
                <c:pt idx="804">
                  <c:v>0.242065</c:v>
                </c:pt>
                <c:pt idx="805">
                  <c:v>0.24088699999999999</c:v>
                </c:pt>
                <c:pt idx="806">
                  <c:v>0.23955799999999999</c:v>
                </c:pt>
                <c:pt idx="807">
                  <c:v>0.23799899999999999</c:v>
                </c:pt>
                <c:pt idx="808">
                  <c:v>0.236267</c:v>
                </c:pt>
                <c:pt idx="809">
                  <c:v>0.23441799999999999</c:v>
                </c:pt>
                <c:pt idx="810">
                  <c:v>0.232403</c:v>
                </c:pt>
                <c:pt idx="811">
                  <c:v>0.23014000000000001</c:v>
                </c:pt>
                <c:pt idx="812">
                  <c:v>0.227655</c:v>
                </c:pt>
                <c:pt idx="813">
                  <c:v>0.22508700000000001</c:v>
                </c:pt>
                <c:pt idx="814">
                  <c:v>0.222579</c:v>
                </c:pt>
                <c:pt idx="815">
                  <c:v>0.22023200000000001</c:v>
                </c:pt>
                <c:pt idx="816">
                  <c:v>0.21810499999999999</c:v>
                </c:pt>
                <c:pt idx="817">
                  <c:v>0.21618599999999999</c:v>
                </c:pt>
                <c:pt idx="818">
                  <c:v>0.21434900000000001</c:v>
                </c:pt>
                <c:pt idx="819">
                  <c:v>0.21242800000000001</c:v>
                </c:pt>
                <c:pt idx="820">
                  <c:v>0.210339</c:v>
                </c:pt>
                <c:pt idx="821">
                  <c:v>0.20814199999999999</c:v>
                </c:pt>
                <c:pt idx="822">
                  <c:v>0.206014</c:v>
                </c:pt>
                <c:pt idx="823">
                  <c:v>0.20416699999999999</c:v>
                </c:pt>
                <c:pt idx="824">
                  <c:v>0.202707</c:v>
                </c:pt>
                <c:pt idx="825">
                  <c:v>0.201573</c:v>
                </c:pt>
                <c:pt idx="826">
                  <c:v>0.200623</c:v>
                </c:pt>
                <c:pt idx="827">
                  <c:v>0.19975000000000001</c:v>
                </c:pt>
                <c:pt idx="828">
                  <c:v>0.19888900000000001</c:v>
                </c:pt>
                <c:pt idx="829">
                  <c:v>0.19800100000000001</c:v>
                </c:pt>
                <c:pt idx="830">
                  <c:v>0.19708700000000001</c:v>
                </c:pt>
                <c:pt idx="831">
                  <c:v>0.19612399999999999</c:v>
                </c:pt>
                <c:pt idx="832">
                  <c:v>0.194989</c:v>
                </c:pt>
                <c:pt idx="833">
                  <c:v>0.19353400000000001</c:v>
                </c:pt>
                <c:pt idx="834">
                  <c:v>0.191723</c:v>
                </c:pt>
                <c:pt idx="835">
                  <c:v>0.18964400000000001</c:v>
                </c:pt>
                <c:pt idx="836">
                  <c:v>0.18741099999999999</c:v>
                </c:pt>
                <c:pt idx="837">
                  <c:v>0.185114</c:v>
                </c:pt>
                <c:pt idx="838">
                  <c:v>0.18282300000000001</c:v>
                </c:pt>
                <c:pt idx="839">
                  <c:v>0.180616</c:v>
                </c:pt>
                <c:pt idx="840">
                  <c:v>0.178536</c:v>
                </c:pt>
                <c:pt idx="841">
                  <c:v>0.176509</c:v>
                </c:pt>
                <c:pt idx="842">
                  <c:v>0.17438000000000001</c:v>
                </c:pt>
                <c:pt idx="843">
                  <c:v>0.17210700000000001</c:v>
                </c:pt>
                <c:pt idx="844">
                  <c:v>0.16986499999999999</c:v>
                </c:pt>
                <c:pt idx="845">
                  <c:v>0.16789899999999999</c:v>
                </c:pt>
                <c:pt idx="846">
                  <c:v>0.166326</c:v>
                </c:pt>
                <c:pt idx="847">
                  <c:v>0.165077</c:v>
                </c:pt>
                <c:pt idx="848">
                  <c:v>0.16398099999999999</c:v>
                </c:pt>
                <c:pt idx="849">
                  <c:v>0.16289400000000001</c:v>
                </c:pt>
                <c:pt idx="850">
                  <c:v>0.16179299999999999</c:v>
                </c:pt>
                <c:pt idx="851">
                  <c:v>0.160748</c:v>
                </c:pt>
                <c:pt idx="852">
                  <c:v>0.15979099999999999</c:v>
                </c:pt>
                <c:pt idx="853">
                  <c:v>0.158857</c:v>
                </c:pt>
                <c:pt idx="854">
                  <c:v>0.157835</c:v>
                </c:pt>
                <c:pt idx="855">
                  <c:v>0.15663099999999999</c:v>
                </c:pt>
                <c:pt idx="856">
                  <c:v>0.15521399999999999</c:v>
                </c:pt>
                <c:pt idx="857">
                  <c:v>0.15362799999999999</c:v>
                </c:pt>
                <c:pt idx="858">
                  <c:v>0.151946</c:v>
                </c:pt>
                <c:pt idx="859">
                  <c:v>0.150202</c:v>
                </c:pt>
                <c:pt idx="860">
                  <c:v>0.148425</c:v>
                </c:pt>
                <c:pt idx="861">
                  <c:v>0.14671300000000001</c:v>
                </c:pt>
                <c:pt idx="862">
                  <c:v>0.145208</c:v>
                </c:pt>
                <c:pt idx="863">
                  <c:v>0.14397799999999999</c:v>
                </c:pt>
                <c:pt idx="864">
                  <c:v>0.142952</c:v>
                </c:pt>
                <c:pt idx="865">
                  <c:v>0.14197399999999999</c:v>
                </c:pt>
                <c:pt idx="866">
                  <c:v>0.140963</c:v>
                </c:pt>
                <c:pt idx="867">
                  <c:v>0.14000099999999999</c:v>
                </c:pt>
                <c:pt idx="868">
                  <c:v>0.13922399999999999</c:v>
                </c:pt>
                <c:pt idx="869">
                  <c:v>0.13864199999999999</c:v>
                </c:pt>
                <c:pt idx="870">
                  <c:v>0.13811599999999999</c:v>
                </c:pt>
                <c:pt idx="871">
                  <c:v>0.13752</c:v>
                </c:pt>
                <c:pt idx="872">
                  <c:v>0.13684199999999999</c:v>
                </c:pt>
                <c:pt idx="873">
                  <c:v>0.136097</c:v>
                </c:pt>
                <c:pt idx="874">
                  <c:v>0.13522300000000001</c:v>
                </c:pt>
                <c:pt idx="875">
                  <c:v>0.13412199999999999</c:v>
                </c:pt>
                <c:pt idx="876">
                  <c:v>0.132798</c:v>
                </c:pt>
                <c:pt idx="877">
                  <c:v>0.13138900000000001</c:v>
                </c:pt>
                <c:pt idx="878">
                  <c:v>0.13003700000000001</c:v>
                </c:pt>
                <c:pt idx="879">
                  <c:v>0.128745</c:v>
                </c:pt>
                <c:pt idx="880">
                  <c:v>0.12739200000000001</c:v>
                </c:pt>
                <c:pt idx="881">
                  <c:v>0.12585399999999999</c:v>
                </c:pt>
                <c:pt idx="882">
                  <c:v>0.124094</c:v>
                </c:pt>
                <c:pt idx="883">
                  <c:v>0.122182</c:v>
                </c:pt>
                <c:pt idx="884">
                  <c:v>0.120266</c:v>
                </c:pt>
                <c:pt idx="885">
                  <c:v>0.118503</c:v>
                </c:pt>
                <c:pt idx="886">
                  <c:v>0.116934</c:v>
                </c:pt>
                <c:pt idx="887">
                  <c:v>0.11545999999999999</c:v>
                </c:pt>
                <c:pt idx="888">
                  <c:v>0.11398</c:v>
                </c:pt>
                <c:pt idx="889">
                  <c:v>0.112527</c:v>
                </c:pt>
                <c:pt idx="890">
                  <c:v>0.111208</c:v>
                </c:pt>
                <c:pt idx="891">
                  <c:v>0.11006299999999999</c:v>
                </c:pt>
                <c:pt idx="892">
                  <c:v>0.109012</c:v>
                </c:pt>
                <c:pt idx="893">
                  <c:v>0.107949</c:v>
                </c:pt>
                <c:pt idx="894">
                  <c:v>0.106859</c:v>
                </c:pt>
                <c:pt idx="895">
                  <c:v>0.10583099999999999</c:v>
                </c:pt>
                <c:pt idx="896">
                  <c:v>0.104935</c:v>
                </c:pt>
                <c:pt idx="897">
                  <c:v>0.104071</c:v>
                </c:pt>
                <c:pt idx="898">
                  <c:v>0.103024</c:v>
                </c:pt>
                <c:pt idx="899">
                  <c:v>0.101704</c:v>
                </c:pt>
                <c:pt idx="900">
                  <c:v>0.10025299999999999</c:v>
                </c:pt>
                <c:pt idx="901">
                  <c:v>9.8849000000000006E-2</c:v>
                </c:pt>
                <c:pt idx="902">
                  <c:v>9.7480999999999998E-2</c:v>
                </c:pt>
                <c:pt idx="903">
                  <c:v>9.6018000000000006E-2</c:v>
                </c:pt>
                <c:pt idx="904">
                  <c:v>9.4436000000000006E-2</c:v>
                </c:pt>
                <c:pt idx="905">
                  <c:v>9.2870999999999995E-2</c:v>
                </c:pt>
                <c:pt idx="906">
                  <c:v>9.1469999999999996E-2</c:v>
                </c:pt>
                <c:pt idx="907">
                  <c:v>9.0268000000000001E-2</c:v>
                </c:pt>
                <c:pt idx="908">
                  <c:v>8.9177000000000006E-2</c:v>
                </c:pt>
                <c:pt idx="909">
                  <c:v>8.8042999999999996E-2</c:v>
                </c:pt>
                <c:pt idx="910">
                  <c:v>8.6735000000000007E-2</c:v>
                </c:pt>
                <c:pt idx="911">
                  <c:v>8.5251999999999994E-2</c:v>
                </c:pt>
                <c:pt idx="912">
                  <c:v>8.3767999999999995E-2</c:v>
                </c:pt>
                <c:pt idx="913">
                  <c:v>8.2488000000000006E-2</c:v>
                </c:pt>
                <c:pt idx="914">
                  <c:v>8.1417000000000003E-2</c:v>
                </c:pt>
                <c:pt idx="915">
                  <c:v>8.0335000000000004E-2</c:v>
                </c:pt>
                <c:pt idx="916">
                  <c:v>7.9053999999999999E-2</c:v>
                </c:pt>
                <c:pt idx="917">
                  <c:v>7.7654000000000001E-2</c:v>
                </c:pt>
                <c:pt idx="918">
                  <c:v>7.6412999999999995E-2</c:v>
                </c:pt>
                <c:pt idx="919">
                  <c:v>7.5520000000000004E-2</c:v>
                </c:pt>
                <c:pt idx="920">
                  <c:v>7.4906E-2</c:v>
                </c:pt>
                <c:pt idx="921">
                  <c:v>7.4306999999999998E-2</c:v>
                </c:pt>
                <c:pt idx="922">
                  <c:v>7.3495000000000005E-2</c:v>
                </c:pt>
                <c:pt idx="923">
                  <c:v>7.2443999999999995E-2</c:v>
                </c:pt>
                <c:pt idx="924">
                  <c:v>7.1262000000000006E-2</c:v>
                </c:pt>
                <c:pt idx="925">
                  <c:v>7.0000000000000007E-2</c:v>
                </c:pt>
                <c:pt idx="926">
                  <c:v>6.8613999999999994E-2</c:v>
                </c:pt>
                <c:pt idx="927">
                  <c:v>6.7122000000000001E-2</c:v>
                </c:pt>
                <c:pt idx="928">
                  <c:v>6.5652000000000002E-2</c:v>
                </c:pt>
                <c:pt idx="929">
                  <c:v>6.4306000000000002E-2</c:v>
                </c:pt>
                <c:pt idx="930">
                  <c:v>6.3044000000000003E-2</c:v>
                </c:pt>
                <c:pt idx="931">
                  <c:v>6.1747000000000003E-2</c:v>
                </c:pt>
                <c:pt idx="932">
                  <c:v>6.0322000000000001E-2</c:v>
                </c:pt>
                <c:pt idx="933">
                  <c:v>5.8754000000000001E-2</c:v>
                </c:pt>
                <c:pt idx="934">
                  <c:v>5.7111000000000002E-2</c:v>
                </c:pt>
                <c:pt idx="935">
                  <c:v>5.5511999999999999E-2</c:v>
                </c:pt>
                <c:pt idx="936">
                  <c:v>5.4051000000000002E-2</c:v>
                </c:pt>
                <c:pt idx="937">
                  <c:v>5.2699000000000003E-2</c:v>
                </c:pt>
                <c:pt idx="938">
                  <c:v>5.1299999999999998E-2</c:v>
                </c:pt>
                <c:pt idx="939">
                  <c:v>4.9741E-2</c:v>
                </c:pt>
                <c:pt idx="940">
                  <c:v>4.8105000000000002E-2</c:v>
                </c:pt>
                <c:pt idx="941">
                  <c:v>4.6613000000000002E-2</c:v>
                </c:pt>
                <c:pt idx="942">
                  <c:v>4.5402999999999999E-2</c:v>
                </c:pt>
                <c:pt idx="943">
                  <c:v>4.4436999999999997E-2</c:v>
                </c:pt>
                <c:pt idx="944">
                  <c:v>4.3603999999999997E-2</c:v>
                </c:pt>
                <c:pt idx="945">
                  <c:v>4.2826000000000003E-2</c:v>
                </c:pt>
                <c:pt idx="946">
                  <c:v>4.2049000000000003E-2</c:v>
                </c:pt>
                <c:pt idx="947">
                  <c:v>4.1194000000000001E-2</c:v>
                </c:pt>
                <c:pt idx="948">
                  <c:v>4.0150999999999999E-2</c:v>
                </c:pt>
                <c:pt idx="949">
                  <c:v>3.8844999999999998E-2</c:v>
                </c:pt>
                <c:pt idx="950">
                  <c:v>3.7290999999999998E-2</c:v>
                </c:pt>
                <c:pt idx="951">
                  <c:v>3.5621E-2</c:v>
                </c:pt>
                <c:pt idx="952">
                  <c:v>3.4027000000000002E-2</c:v>
                </c:pt>
                <c:pt idx="953">
                  <c:v>3.2677999999999999E-2</c:v>
                </c:pt>
                <c:pt idx="954">
                  <c:v>3.1641000000000002E-2</c:v>
                </c:pt>
                <c:pt idx="955">
                  <c:v>3.0897999999999998E-2</c:v>
                </c:pt>
                <c:pt idx="956">
                  <c:v>3.0388999999999999E-2</c:v>
                </c:pt>
                <c:pt idx="957">
                  <c:v>3.0030000000000001E-2</c:v>
                </c:pt>
                <c:pt idx="958">
                  <c:v>2.9701000000000002E-2</c:v>
                </c:pt>
                <c:pt idx="959">
                  <c:v>2.9259E-2</c:v>
                </c:pt>
                <c:pt idx="960">
                  <c:v>2.8566000000000001E-2</c:v>
                </c:pt>
                <c:pt idx="961">
                  <c:v>2.7549000000000001E-2</c:v>
                </c:pt>
                <c:pt idx="962">
                  <c:v>2.6256999999999999E-2</c:v>
                </c:pt>
                <c:pt idx="963">
                  <c:v>2.4878999999999998E-2</c:v>
                </c:pt>
                <c:pt idx="964">
                  <c:v>2.3630000000000002E-2</c:v>
                </c:pt>
                <c:pt idx="965">
                  <c:v>2.2620000000000001E-2</c:v>
                </c:pt>
                <c:pt idx="966">
                  <c:v>2.1805000000000001E-2</c:v>
                </c:pt>
                <c:pt idx="967">
                  <c:v>2.1075E-2</c:v>
                </c:pt>
                <c:pt idx="968">
                  <c:v>2.0382000000000001E-2</c:v>
                </c:pt>
                <c:pt idx="969">
                  <c:v>1.9788E-2</c:v>
                </c:pt>
                <c:pt idx="970">
                  <c:v>1.9368E-2</c:v>
                </c:pt>
                <c:pt idx="971">
                  <c:v>1.9074000000000001E-2</c:v>
                </c:pt>
                <c:pt idx="972">
                  <c:v>1.8735000000000002E-2</c:v>
                </c:pt>
                <c:pt idx="973">
                  <c:v>1.8186000000000001E-2</c:v>
                </c:pt>
                <c:pt idx="974">
                  <c:v>1.7430000000000001E-2</c:v>
                </c:pt>
                <c:pt idx="975">
                  <c:v>1.668E-2</c:v>
                </c:pt>
                <c:pt idx="976">
                  <c:v>1.6195999999999999E-2</c:v>
                </c:pt>
                <c:pt idx="977">
                  <c:v>1.6018999999999999E-2</c:v>
                </c:pt>
                <c:pt idx="978">
                  <c:v>1.5931000000000001E-2</c:v>
                </c:pt>
                <c:pt idx="979">
                  <c:v>1.5696999999999999E-2</c:v>
                </c:pt>
                <c:pt idx="980">
                  <c:v>1.5247E-2</c:v>
                </c:pt>
                <c:pt idx="981">
                  <c:v>1.4605E-2</c:v>
                </c:pt>
                <c:pt idx="982">
                  <c:v>1.3757999999999999E-2</c:v>
                </c:pt>
                <c:pt idx="983">
                  <c:v>1.2685999999999999E-2</c:v>
                </c:pt>
                <c:pt idx="984">
                  <c:v>1.1445E-2</c:v>
                </c:pt>
                <c:pt idx="985">
                  <c:v>1.0165E-2</c:v>
                </c:pt>
                <c:pt idx="986">
                  <c:v>8.9599999999999992E-3</c:v>
                </c:pt>
                <c:pt idx="987">
                  <c:v>7.8410000000000007E-3</c:v>
                </c:pt>
                <c:pt idx="988">
                  <c:v>6.7320000000000001E-3</c:v>
                </c:pt>
                <c:pt idx="989">
                  <c:v>5.5900000000000004E-3</c:v>
                </c:pt>
                <c:pt idx="990">
                  <c:v>4.4730000000000004E-3</c:v>
                </c:pt>
                <c:pt idx="991">
                  <c:v>3.5000000000000001E-3</c:v>
                </c:pt>
                <c:pt idx="992">
                  <c:v>2.7759999999999998E-3</c:v>
                </c:pt>
                <c:pt idx="993">
                  <c:v>2.379E-3</c:v>
                </c:pt>
                <c:pt idx="994">
                  <c:v>2.3010000000000001E-3</c:v>
                </c:pt>
                <c:pt idx="995">
                  <c:v>2.3969999999999998E-3</c:v>
                </c:pt>
                <c:pt idx="996">
                  <c:v>2.4949999999999998E-3</c:v>
                </c:pt>
                <c:pt idx="997">
                  <c:v>2.6080000000000001E-3</c:v>
                </c:pt>
                <c:pt idx="998">
                  <c:v>2.7330000000000002E-3</c:v>
                </c:pt>
                <c:pt idx="999">
                  <c:v>3.2940000000000001E-3</c:v>
                </c:pt>
                <c:pt idx="1000">
                  <c:v>4.202E-3</c:v>
                </c:pt>
                <c:pt idx="1001">
                  <c:v>5.1539999999999997E-3</c:v>
                </c:pt>
                <c:pt idx="1002">
                  <c:v>5.9249999999999997E-3</c:v>
                </c:pt>
                <c:pt idx="1003">
                  <c:v>6.5649999999999997E-3</c:v>
                </c:pt>
                <c:pt idx="1004">
                  <c:v>7.2620000000000002E-3</c:v>
                </c:pt>
                <c:pt idx="1005">
                  <c:v>8.1110000000000002E-3</c:v>
                </c:pt>
                <c:pt idx="1006">
                  <c:v>9.0609999999999996E-3</c:v>
                </c:pt>
                <c:pt idx="1007">
                  <c:v>1.0054E-2</c:v>
                </c:pt>
                <c:pt idx="1008">
                  <c:v>1.1091999999999999E-2</c:v>
                </c:pt>
                <c:pt idx="1009">
                  <c:v>1.2149999999999999E-2</c:v>
                </c:pt>
                <c:pt idx="1010">
                  <c:v>1.3115E-2</c:v>
                </c:pt>
                <c:pt idx="1011">
                  <c:v>1.3877E-2</c:v>
                </c:pt>
                <c:pt idx="1012">
                  <c:v>1.4479000000000001E-2</c:v>
                </c:pt>
                <c:pt idx="1013">
                  <c:v>1.5127E-2</c:v>
                </c:pt>
                <c:pt idx="1014">
                  <c:v>1.6004000000000001E-2</c:v>
                </c:pt>
                <c:pt idx="1015">
                  <c:v>1.7096E-2</c:v>
                </c:pt>
                <c:pt idx="1016">
                  <c:v>1.8273000000000001E-2</c:v>
                </c:pt>
                <c:pt idx="1017">
                  <c:v>1.9474000000000002E-2</c:v>
                </c:pt>
                <c:pt idx="1018">
                  <c:v>2.0740000000000001E-2</c:v>
                </c:pt>
                <c:pt idx="1019">
                  <c:v>2.2105E-2</c:v>
                </c:pt>
                <c:pt idx="1020">
                  <c:v>2.3577000000000001E-2</c:v>
                </c:pt>
                <c:pt idx="1021">
                  <c:v>2.5205999999999999E-2</c:v>
                </c:pt>
                <c:pt idx="1022">
                  <c:v>2.7078000000000001E-2</c:v>
                </c:pt>
                <c:pt idx="1023">
                  <c:v>2.9219999999999999E-2</c:v>
                </c:pt>
                <c:pt idx="1024">
                  <c:v>3.1566999999999998E-2</c:v>
                </c:pt>
                <c:pt idx="1025">
                  <c:v>3.4014000000000003E-2</c:v>
                </c:pt>
                <c:pt idx="1026">
                  <c:v>3.6516E-2</c:v>
                </c:pt>
                <c:pt idx="1027">
                  <c:v>3.9105000000000001E-2</c:v>
                </c:pt>
                <c:pt idx="1028">
                  <c:v>4.1811000000000001E-2</c:v>
                </c:pt>
                <c:pt idx="1029">
                  <c:v>4.4606E-2</c:v>
                </c:pt>
                <c:pt idx="1030">
                  <c:v>4.7497999999999999E-2</c:v>
                </c:pt>
                <c:pt idx="1031">
                  <c:v>5.0618000000000003E-2</c:v>
                </c:pt>
                <c:pt idx="1032">
                  <c:v>5.4081999999999998E-2</c:v>
                </c:pt>
                <c:pt idx="1033">
                  <c:v>5.7797000000000001E-2</c:v>
                </c:pt>
                <c:pt idx="1034">
                  <c:v>6.1525000000000003E-2</c:v>
                </c:pt>
                <c:pt idx="1035">
                  <c:v>6.5147999999999998E-2</c:v>
                </c:pt>
                <c:pt idx="1036">
                  <c:v>6.8784999999999999E-2</c:v>
                </c:pt>
                <c:pt idx="1037">
                  <c:v>7.2624999999999995E-2</c:v>
                </c:pt>
                <c:pt idx="1038">
                  <c:v>7.6703999999999994E-2</c:v>
                </c:pt>
                <c:pt idx="1039">
                  <c:v>8.0877000000000004E-2</c:v>
                </c:pt>
                <c:pt idx="1040">
                  <c:v>8.4974999999999995E-2</c:v>
                </c:pt>
                <c:pt idx="1041">
                  <c:v>8.8886999999999994E-2</c:v>
                </c:pt>
                <c:pt idx="1042">
                  <c:v>9.2531000000000002E-2</c:v>
                </c:pt>
                <c:pt idx="1043">
                  <c:v>9.5825999999999995E-2</c:v>
                </c:pt>
                <c:pt idx="1044">
                  <c:v>9.8766999999999994E-2</c:v>
                </c:pt>
                <c:pt idx="1045">
                  <c:v>0.101437</c:v>
                </c:pt>
                <c:pt idx="1046">
                  <c:v>0.10390000000000001</c:v>
                </c:pt>
                <c:pt idx="1047">
                  <c:v>0.106099</c:v>
                </c:pt>
                <c:pt idx="1048">
                  <c:v>0.10788300000000001</c:v>
                </c:pt>
                <c:pt idx="1049">
                  <c:v>0.10913399999999999</c:v>
                </c:pt>
                <c:pt idx="1050">
                  <c:v>0.10990800000000001</c:v>
                </c:pt>
                <c:pt idx="1051">
                  <c:v>0.110427</c:v>
                </c:pt>
                <c:pt idx="1052">
                  <c:v>0.110927</c:v>
                </c:pt>
                <c:pt idx="1053">
                  <c:v>0.11154500000000001</c:v>
                </c:pt>
                <c:pt idx="1054">
                  <c:v>0.11230900000000001</c:v>
                </c:pt>
                <c:pt idx="1055">
                  <c:v>0.113177</c:v>
                </c:pt>
                <c:pt idx="1056">
                  <c:v>0.114042</c:v>
                </c:pt>
                <c:pt idx="1057">
                  <c:v>0.114801</c:v>
                </c:pt>
                <c:pt idx="1058">
                  <c:v>0.11548899999999999</c:v>
                </c:pt>
                <c:pt idx="1059">
                  <c:v>0.11633</c:v>
                </c:pt>
                <c:pt idx="1060">
                  <c:v>0.117602</c:v>
                </c:pt>
                <c:pt idx="1061">
                  <c:v>0.119417</c:v>
                </c:pt>
                <c:pt idx="1062">
                  <c:v>0.12168900000000001</c:v>
                </c:pt>
                <c:pt idx="1063">
                  <c:v>0.124274</c:v>
                </c:pt>
                <c:pt idx="1064">
                  <c:v>0.127079</c:v>
                </c:pt>
                <c:pt idx="1065">
                  <c:v>0.130048</c:v>
                </c:pt>
                <c:pt idx="1066">
                  <c:v>0.13318099999999999</c:v>
                </c:pt>
                <c:pt idx="1067">
                  <c:v>0.13656099999999999</c:v>
                </c:pt>
                <c:pt idx="1068">
                  <c:v>0.14027000000000001</c:v>
                </c:pt>
                <c:pt idx="1069">
                  <c:v>0.144259</c:v>
                </c:pt>
                <c:pt idx="1070">
                  <c:v>0.14837500000000001</c:v>
                </c:pt>
                <c:pt idx="1071">
                  <c:v>0.15249199999999999</c:v>
                </c:pt>
                <c:pt idx="1072">
                  <c:v>0.15657799999999999</c:v>
                </c:pt>
                <c:pt idx="1073">
                  <c:v>0.16067400000000001</c:v>
                </c:pt>
                <c:pt idx="1074">
                  <c:v>0.16483600000000001</c:v>
                </c:pt>
                <c:pt idx="1075">
                  <c:v>0.16906199999999999</c:v>
                </c:pt>
                <c:pt idx="1076">
                  <c:v>0.173286</c:v>
                </c:pt>
                <c:pt idx="1077">
                  <c:v>0.177477</c:v>
                </c:pt>
                <c:pt idx="1078">
                  <c:v>0.181751</c:v>
                </c:pt>
                <c:pt idx="1079">
                  <c:v>0.18632499999999999</c:v>
                </c:pt>
                <c:pt idx="1080">
                  <c:v>0.19133800000000001</c:v>
                </c:pt>
                <c:pt idx="1081">
                  <c:v>0.19675999999999999</c:v>
                </c:pt>
                <c:pt idx="1082">
                  <c:v>0.202429</c:v>
                </c:pt>
                <c:pt idx="1083">
                  <c:v>0.20816100000000001</c:v>
                </c:pt>
                <c:pt idx="1084">
                  <c:v>0.213809</c:v>
                </c:pt>
                <c:pt idx="1085">
                  <c:v>0.21931400000000001</c:v>
                </c:pt>
                <c:pt idx="1086">
                  <c:v>0.22473099999999999</c:v>
                </c:pt>
                <c:pt idx="1087">
                  <c:v>0.23013700000000001</c:v>
                </c:pt>
                <c:pt idx="1088">
                  <c:v>0.23552000000000001</c:v>
                </c:pt>
                <c:pt idx="1089">
                  <c:v>0.24079500000000001</c:v>
                </c:pt>
                <c:pt idx="1090">
                  <c:v>0.24594199999999999</c:v>
                </c:pt>
                <c:pt idx="1091">
                  <c:v>0.25101200000000001</c:v>
                </c:pt>
                <c:pt idx="1092">
                  <c:v>0.255992</c:v>
                </c:pt>
                <c:pt idx="1093">
                  <c:v>0.26074000000000003</c:v>
                </c:pt>
                <c:pt idx="1094">
                  <c:v>0.26507999999999998</c:v>
                </c:pt>
                <c:pt idx="1095">
                  <c:v>0.26889600000000002</c:v>
                </c:pt>
                <c:pt idx="1096">
                  <c:v>0.27212799999999998</c:v>
                </c:pt>
                <c:pt idx="1097">
                  <c:v>0.27474799999999999</c:v>
                </c:pt>
                <c:pt idx="1098">
                  <c:v>0.27678000000000003</c:v>
                </c:pt>
                <c:pt idx="1099">
                  <c:v>0.27835100000000002</c:v>
                </c:pt>
                <c:pt idx="1100">
                  <c:v>0.27968199999999999</c:v>
                </c:pt>
                <c:pt idx="1101">
                  <c:v>0.28099600000000002</c:v>
                </c:pt>
                <c:pt idx="1102">
                  <c:v>0.282356</c:v>
                </c:pt>
                <c:pt idx="1103">
                  <c:v>0.28354000000000001</c:v>
                </c:pt>
                <c:pt idx="1104">
                  <c:v>0.28411999999999998</c:v>
                </c:pt>
                <c:pt idx="1105">
                  <c:v>0.283723</c:v>
                </c:pt>
                <c:pt idx="1106">
                  <c:v>0.28224500000000002</c:v>
                </c:pt>
                <c:pt idx="1107">
                  <c:v>0.27979500000000002</c:v>
                </c:pt>
                <c:pt idx="1108">
                  <c:v>0.27653</c:v>
                </c:pt>
                <c:pt idx="1109">
                  <c:v>0.27256799999999998</c:v>
                </c:pt>
                <c:pt idx="1110">
                  <c:v>0.26797300000000002</c:v>
                </c:pt>
                <c:pt idx="1111">
                  <c:v>0.262762</c:v>
                </c:pt>
                <c:pt idx="1112">
                  <c:v>0.25698300000000002</c:v>
                </c:pt>
                <c:pt idx="1113">
                  <c:v>0.25081500000000001</c:v>
                </c:pt>
                <c:pt idx="1114">
                  <c:v>0.24452099999999999</c:v>
                </c:pt>
                <c:pt idx="1115">
                  <c:v>0.238292</c:v>
                </c:pt>
                <c:pt idx="1116">
                  <c:v>0.23217599999999999</c:v>
                </c:pt>
                <c:pt idx="1117">
                  <c:v>0.22619600000000001</c:v>
                </c:pt>
                <c:pt idx="1118">
                  <c:v>0.22047700000000001</c:v>
                </c:pt>
                <c:pt idx="1119">
                  <c:v>0.21521000000000001</c:v>
                </c:pt>
                <c:pt idx="1120">
                  <c:v>0.21049000000000001</c:v>
                </c:pt>
                <c:pt idx="1121">
                  <c:v>0.20626</c:v>
                </c:pt>
                <c:pt idx="1122">
                  <c:v>0.202461</c:v>
                </c:pt>
                <c:pt idx="1123">
                  <c:v>0.19913900000000001</c:v>
                </c:pt>
                <c:pt idx="1124">
                  <c:v>0.19636700000000001</c:v>
                </c:pt>
                <c:pt idx="1125">
                  <c:v>0.19409499999999999</c:v>
                </c:pt>
                <c:pt idx="1126">
                  <c:v>0.19214400000000001</c:v>
                </c:pt>
                <c:pt idx="1127">
                  <c:v>0.19032499999999999</c:v>
                </c:pt>
                <c:pt idx="1128">
                  <c:v>0.18857299999999999</c:v>
                </c:pt>
                <c:pt idx="1129">
                  <c:v>0.18697</c:v>
                </c:pt>
                <c:pt idx="1130">
                  <c:v>0.18562500000000001</c:v>
                </c:pt>
                <c:pt idx="1131">
                  <c:v>0.18451600000000001</c:v>
                </c:pt>
                <c:pt idx="1132">
                  <c:v>0.18348200000000001</c:v>
                </c:pt>
                <c:pt idx="1133">
                  <c:v>0.18235299999999999</c:v>
                </c:pt>
                <c:pt idx="1134">
                  <c:v>0.18105599999999999</c:v>
                </c:pt>
                <c:pt idx="1135">
                  <c:v>0.179645</c:v>
                </c:pt>
                <c:pt idx="1136">
                  <c:v>0.178281</c:v>
                </c:pt>
                <c:pt idx="1137">
                  <c:v>0.17712600000000001</c:v>
                </c:pt>
                <c:pt idx="1138">
                  <c:v>0.176201</c:v>
                </c:pt>
                <c:pt idx="1139">
                  <c:v>0.175372</c:v>
                </c:pt>
                <c:pt idx="1140">
                  <c:v>0.17450399999999999</c:v>
                </c:pt>
                <c:pt idx="1141">
                  <c:v>0.17360400000000001</c:v>
                </c:pt>
                <c:pt idx="1142">
                  <c:v>0.17275499999999999</c:v>
                </c:pt>
                <c:pt idx="1143">
                  <c:v>0.171962</c:v>
                </c:pt>
                <c:pt idx="1144">
                  <c:v>0.171121</c:v>
                </c:pt>
                <c:pt idx="1145">
                  <c:v>0.17014799999999999</c:v>
                </c:pt>
                <c:pt idx="1146">
                  <c:v>0.169073</c:v>
                </c:pt>
                <c:pt idx="1147">
                  <c:v>0.16797999999999999</c:v>
                </c:pt>
                <c:pt idx="1148">
                  <c:v>0.16688800000000001</c:v>
                </c:pt>
                <c:pt idx="1149">
                  <c:v>0.165741</c:v>
                </c:pt>
                <c:pt idx="1150">
                  <c:v>0.164488</c:v>
                </c:pt>
                <c:pt idx="1151">
                  <c:v>0.16316</c:v>
                </c:pt>
                <c:pt idx="1152">
                  <c:v>0.161861</c:v>
                </c:pt>
                <c:pt idx="1153">
                  <c:v>0.16068399999999999</c:v>
                </c:pt>
                <c:pt idx="1154">
                  <c:v>0.15962299999999999</c:v>
                </c:pt>
                <c:pt idx="1155">
                  <c:v>0.158578</c:v>
                </c:pt>
                <c:pt idx="1156">
                  <c:v>0.157446</c:v>
                </c:pt>
                <c:pt idx="1157">
                  <c:v>0.15618699999999999</c:v>
                </c:pt>
                <c:pt idx="1158">
                  <c:v>0.15485199999999999</c:v>
                </c:pt>
                <c:pt idx="1159">
                  <c:v>0.15359700000000001</c:v>
                </c:pt>
                <c:pt idx="1160">
                  <c:v>0.15259200000000001</c:v>
                </c:pt>
                <c:pt idx="1161">
                  <c:v>0.151863</c:v>
                </c:pt>
                <c:pt idx="1162">
                  <c:v>0.151226</c:v>
                </c:pt>
                <c:pt idx="1163">
                  <c:v>0.15046300000000001</c:v>
                </c:pt>
                <c:pt idx="1164">
                  <c:v>0.14952799999999999</c:v>
                </c:pt>
                <c:pt idx="1165">
                  <c:v>0.14856900000000001</c:v>
                </c:pt>
                <c:pt idx="1166">
                  <c:v>0.14774499999999999</c:v>
                </c:pt>
                <c:pt idx="1167">
                  <c:v>0.14708499999999999</c:v>
                </c:pt>
                <c:pt idx="1168">
                  <c:v>0.14650099999999999</c:v>
                </c:pt>
                <c:pt idx="1169">
                  <c:v>0.14588599999999999</c:v>
                </c:pt>
                <c:pt idx="1170">
                  <c:v>0.14516200000000001</c:v>
                </c:pt>
                <c:pt idx="1171">
                  <c:v>0.144288</c:v>
                </c:pt>
                <c:pt idx="1172">
                  <c:v>0.14324899999999999</c:v>
                </c:pt>
                <c:pt idx="1173">
                  <c:v>0.14205400000000001</c:v>
                </c:pt>
                <c:pt idx="1174">
                  <c:v>0.14073099999999999</c:v>
                </c:pt>
                <c:pt idx="1175">
                  <c:v>0.13935600000000001</c:v>
                </c:pt>
                <c:pt idx="1176">
                  <c:v>0.138046</c:v>
                </c:pt>
                <c:pt idx="1177">
                  <c:v>0.136852</c:v>
                </c:pt>
                <c:pt idx="1178">
                  <c:v>0.13572300000000001</c:v>
                </c:pt>
                <c:pt idx="1179">
                  <c:v>0.134601</c:v>
                </c:pt>
                <c:pt idx="1180">
                  <c:v>0.13352700000000001</c:v>
                </c:pt>
                <c:pt idx="1181">
                  <c:v>0.13262699999999999</c:v>
                </c:pt>
                <c:pt idx="1182">
                  <c:v>0.132017</c:v>
                </c:pt>
                <c:pt idx="1183">
                  <c:v>0.13173599999999999</c:v>
                </c:pt>
                <c:pt idx="1184">
                  <c:v>0.131714</c:v>
                </c:pt>
                <c:pt idx="1185">
                  <c:v>0.13183400000000001</c:v>
                </c:pt>
                <c:pt idx="1186">
                  <c:v>0.132047</c:v>
                </c:pt>
                <c:pt idx="1187">
                  <c:v>0.132411</c:v>
                </c:pt>
                <c:pt idx="1188">
                  <c:v>0.13303499999999999</c:v>
                </c:pt>
                <c:pt idx="1189">
                  <c:v>0.13402800000000001</c:v>
                </c:pt>
                <c:pt idx="1190">
                  <c:v>0.13547799999999999</c:v>
                </c:pt>
                <c:pt idx="1191">
                  <c:v>0.13739100000000001</c:v>
                </c:pt>
                <c:pt idx="1192">
                  <c:v>0.13964699999999999</c:v>
                </c:pt>
                <c:pt idx="1193">
                  <c:v>0.14207600000000001</c:v>
                </c:pt>
                <c:pt idx="1194">
                  <c:v>0.14452499999999999</c:v>
                </c:pt>
                <c:pt idx="1195">
                  <c:v>0.14685200000000001</c:v>
                </c:pt>
                <c:pt idx="1196">
                  <c:v>0.14888000000000001</c:v>
                </c:pt>
                <c:pt idx="1197">
                  <c:v>0.150422</c:v>
                </c:pt>
                <c:pt idx="1198">
                  <c:v>0.151336</c:v>
                </c:pt>
                <c:pt idx="1199">
                  <c:v>0.151555</c:v>
                </c:pt>
                <c:pt idx="1200">
                  <c:v>0.15102499999999999</c:v>
                </c:pt>
                <c:pt idx="1201">
                  <c:v>0.149642</c:v>
                </c:pt>
                <c:pt idx="1202">
                  <c:v>0.14729700000000001</c:v>
                </c:pt>
                <c:pt idx="1203">
                  <c:v>0.143979</c:v>
                </c:pt>
                <c:pt idx="1204">
                  <c:v>0.13981199999999999</c:v>
                </c:pt>
                <c:pt idx="1205">
                  <c:v>0.134968</c:v>
                </c:pt>
                <c:pt idx="1206">
                  <c:v>0.129582</c:v>
                </c:pt>
                <c:pt idx="1207">
                  <c:v>0.123711</c:v>
                </c:pt>
                <c:pt idx="1208">
                  <c:v>0.11738800000000001</c:v>
                </c:pt>
                <c:pt idx="1209">
                  <c:v>0.110746</c:v>
                </c:pt>
                <c:pt idx="1210">
                  <c:v>0.104035</c:v>
                </c:pt>
                <c:pt idx="1211">
                  <c:v>9.7491999999999995E-2</c:v>
                </c:pt>
                <c:pt idx="1212">
                  <c:v>9.1256000000000004E-2</c:v>
                </c:pt>
                <c:pt idx="1213">
                  <c:v>8.5458999999999993E-2</c:v>
                </c:pt>
                <c:pt idx="1214">
                  <c:v>8.0273999999999998E-2</c:v>
                </c:pt>
                <c:pt idx="1215">
                  <c:v>7.5795000000000001E-2</c:v>
                </c:pt>
                <c:pt idx="1216">
                  <c:v>7.1939000000000003E-2</c:v>
                </c:pt>
                <c:pt idx="1217">
                  <c:v>6.8530999999999995E-2</c:v>
                </c:pt>
                <c:pt idx="1218">
                  <c:v>6.5437999999999996E-2</c:v>
                </c:pt>
                <c:pt idx="1219">
                  <c:v>6.2586000000000003E-2</c:v>
                </c:pt>
                <c:pt idx="1220">
                  <c:v>5.9921000000000002E-2</c:v>
                </c:pt>
                <c:pt idx="1221">
                  <c:v>5.7425999999999998E-2</c:v>
                </c:pt>
                <c:pt idx="1222">
                  <c:v>5.5123999999999999E-2</c:v>
                </c:pt>
                <c:pt idx="1223">
                  <c:v>5.3018000000000003E-2</c:v>
                </c:pt>
                <c:pt idx="1224">
                  <c:v>5.1052E-2</c:v>
                </c:pt>
                <c:pt idx="1225">
                  <c:v>4.9145000000000001E-2</c:v>
                </c:pt>
                <c:pt idx="1226">
                  <c:v>4.7261999999999998E-2</c:v>
                </c:pt>
                <c:pt idx="1227">
                  <c:v>4.5406000000000002E-2</c:v>
                </c:pt>
                <c:pt idx="1228">
                  <c:v>4.3573000000000001E-2</c:v>
                </c:pt>
                <c:pt idx="1229">
                  <c:v>4.1750000000000002E-2</c:v>
                </c:pt>
                <c:pt idx="1230">
                  <c:v>3.9932000000000002E-2</c:v>
                </c:pt>
                <c:pt idx="1231">
                  <c:v>3.8113000000000001E-2</c:v>
                </c:pt>
                <c:pt idx="1232">
                  <c:v>3.6301E-2</c:v>
                </c:pt>
                <c:pt idx="1233">
                  <c:v>3.4566E-2</c:v>
                </c:pt>
                <c:pt idx="1234">
                  <c:v>3.2995999999999998E-2</c:v>
                </c:pt>
                <c:pt idx="1235">
                  <c:v>3.1604E-2</c:v>
                </c:pt>
                <c:pt idx="1236">
                  <c:v>3.0346000000000001E-2</c:v>
                </c:pt>
                <c:pt idx="1237">
                  <c:v>2.9228000000000001E-2</c:v>
                </c:pt>
                <c:pt idx="1238">
                  <c:v>2.8298E-2</c:v>
                </c:pt>
                <c:pt idx="1239">
                  <c:v>2.7529999999999999E-2</c:v>
                </c:pt>
                <c:pt idx="1240">
                  <c:v>2.6803E-2</c:v>
                </c:pt>
                <c:pt idx="1241">
                  <c:v>2.6037999999999999E-2</c:v>
                </c:pt>
                <c:pt idx="1242">
                  <c:v>2.5269E-2</c:v>
                </c:pt>
                <c:pt idx="1243">
                  <c:v>2.4546999999999999E-2</c:v>
                </c:pt>
                <c:pt idx="1244">
                  <c:v>2.3873999999999999E-2</c:v>
                </c:pt>
                <c:pt idx="1245">
                  <c:v>2.3234000000000001E-2</c:v>
                </c:pt>
                <c:pt idx="1246">
                  <c:v>2.2624999999999999E-2</c:v>
                </c:pt>
                <c:pt idx="1247">
                  <c:v>2.2005E-2</c:v>
                </c:pt>
                <c:pt idx="1248">
                  <c:v>2.1245E-2</c:v>
                </c:pt>
                <c:pt idx="1249">
                  <c:v>2.0227999999999999E-2</c:v>
                </c:pt>
                <c:pt idx="1250">
                  <c:v>1.8957000000000002E-2</c:v>
                </c:pt>
                <c:pt idx="1251">
                  <c:v>1.7551000000000001E-2</c:v>
                </c:pt>
                <c:pt idx="1252">
                  <c:v>1.6139000000000001E-2</c:v>
                </c:pt>
                <c:pt idx="1253">
                  <c:v>1.4782999999999999E-2</c:v>
                </c:pt>
                <c:pt idx="1254">
                  <c:v>1.3514999999999999E-2</c:v>
                </c:pt>
                <c:pt idx="1255">
                  <c:v>1.2388E-2</c:v>
                </c:pt>
                <c:pt idx="1256">
                  <c:v>1.1464E-2</c:v>
                </c:pt>
                <c:pt idx="1257">
                  <c:v>1.0762000000000001E-2</c:v>
                </c:pt>
                <c:pt idx="1258">
                  <c:v>1.0222999999999999E-2</c:v>
                </c:pt>
                <c:pt idx="1259">
                  <c:v>9.724E-3</c:v>
                </c:pt>
                <c:pt idx="1260">
                  <c:v>9.1699999999999993E-3</c:v>
                </c:pt>
                <c:pt idx="1261">
                  <c:v>8.5839999999999996E-3</c:v>
                </c:pt>
                <c:pt idx="1262">
                  <c:v>8.0649999999999993E-3</c:v>
                </c:pt>
                <c:pt idx="1263">
                  <c:v>7.6550000000000003E-3</c:v>
                </c:pt>
                <c:pt idx="1264">
                  <c:v>7.273E-3</c:v>
                </c:pt>
                <c:pt idx="1265">
                  <c:v>6.8079999999999998E-3</c:v>
                </c:pt>
                <c:pt idx="1266">
                  <c:v>6.2179999999999996E-3</c:v>
                </c:pt>
                <c:pt idx="1267">
                  <c:v>5.548E-3</c:v>
                </c:pt>
                <c:pt idx="1268">
                  <c:v>4.8589999999999996E-3</c:v>
                </c:pt>
                <c:pt idx="1269">
                  <c:v>4.1409999999999997E-3</c:v>
                </c:pt>
                <c:pt idx="1270">
                  <c:v>3.3029999999999999E-3</c:v>
                </c:pt>
                <c:pt idx="1271">
                  <c:v>2.2490000000000001E-3</c:v>
                </c:pt>
                <c:pt idx="1272">
                  <c:v>2.3670000000000002E-3</c:v>
                </c:pt>
                <c:pt idx="1273">
                  <c:v>2.4870000000000001E-3</c:v>
                </c:pt>
                <c:pt idx="1274">
                  <c:v>2.6080000000000001E-3</c:v>
                </c:pt>
                <c:pt idx="1275">
                  <c:v>2.6979999999999999E-3</c:v>
                </c:pt>
                <c:pt idx="1276">
                  <c:v>2.7889999999999998E-3</c:v>
                </c:pt>
                <c:pt idx="1277">
                  <c:v>2.8809999999999999E-3</c:v>
                </c:pt>
                <c:pt idx="1278">
                  <c:v>2.9750000000000002E-3</c:v>
                </c:pt>
                <c:pt idx="1279">
                  <c:v>3.0709999999999999E-3</c:v>
                </c:pt>
                <c:pt idx="1280">
                  <c:v>3.1679999999999998E-3</c:v>
                </c:pt>
                <c:pt idx="1281">
                  <c:v>3.2659999999999998E-3</c:v>
                </c:pt>
                <c:pt idx="1282">
                  <c:v>3.3660000000000001E-3</c:v>
                </c:pt>
                <c:pt idx="1283">
                  <c:v>3.4550000000000002E-3</c:v>
                </c:pt>
                <c:pt idx="1284">
                  <c:v>3.545E-3</c:v>
                </c:pt>
                <c:pt idx="1285">
                  <c:v>3.6359999999999999E-3</c:v>
                </c:pt>
                <c:pt idx="1286">
                  <c:v>3.7290000000000001E-3</c:v>
                </c:pt>
                <c:pt idx="1287">
                  <c:v>3.8240000000000001E-3</c:v>
                </c:pt>
                <c:pt idx="1288">
                  <c:v>3.9199999999999999E-3</c:v>
                </c:pt>
                <c:pt idx="1289">
                  <c:v>4.0169999999999997E-3</c:v>
                </c:pt>
                <c:pt idx="1290">
                  <c:v>4.1159999999999999E-3</c:v>
                </c:pt>
                <c:pt idx="1291">
                  <c:v>4.1799999999999997E-3</c:v>
                </c:pt>
                <c:pt idx="1292">
                  <c:v>4.1089999999999998E-3</c:v>
                </c:pt>
                <c:pt idx="1293">
                  <c:v>4.0390000000000001E-3</c:v>
                </c:pt>
                <c:pt idx="1294">
                  <c:v>3.9709999999999997E-3</c:v>
                </c:pt>
                <c:pt idx="1295">
                  <c:v>3.9039999999999999E-3</c:v>
                </c:pt>
                <c:pt idx="1296">
                  <c:v>3.839E-3</c:v>
                </c:pt>
                <c:pt idx="1297">
                  <c:v>3.7750000000000001E-3</c:v>
                </c:pt>
                <c:pt idx="1298">
                  <c:v>3.7130000000000002E-3</c:v>
                </c:pt>
                <c:pt idx="1299">
                  <c:v>3.6519999999999999E-3</c:v>
                </c:pt>
                <c:pt idx="1300">
                  <c:v>3.5920000000000001E-3</c:v>
                </c:pt>
                <c:pt idx="1301">
                  <c:v>3.5339999999999998E-3</c:v>
                </c:pt>
                <c:pt idx="1302">
                  <c:v>3.4770000000000001E-3</c:v>
                </c:pt>
                <c:pt idx="1303">
                  <c:v>3.4220000000000001E-3</c:v>
                </c:pt>
                <c:pt idx="1304">
                  <c:v>3.369E-3</c:v>
                </c:pt>
                <c:pt idx="1305">
                  <c:v>3.3159999999999999E-3</c:v>
                </c:pt>
                <c:pt idx="1306">
                  <c:v>3.2659999999999998E-3</c:v>
                </c:pt>
                <c:pt idx="1307">
                  <c:v>3.2160000000000001E-3</c:v>
                </c:pt>
                <c:pt idx="1308">
                  <c:v>3.1679999999999998E-3</c:v>
                </c:pt>
                <c:pt idx="1309">
                  <c:v>3.1220000000000002E-3</c:v>
                </c:pt>
                <c:pt idx="1310">
                  <c:v>3.0769999999999999E-3</c:v>
                </c:pt>
                <c:pt idx="1311">
                  <c:v>3.0339999999999998E-3</c:v>
                </c:pt>
                <c:pt idx="1312">
                  <c:v>2.9919999999999999E-3</c:v>
                </c:pt>
                <c:pt idx="1313">
                  <c:v>2.9510000000000001E-3</c:v>
                </c:pt>
                <c:pt idx="1314">
                  <c:v>2.9120000000000001E-3</c:v>
                </c:pt>
                <c:pt idx="1315">
                  <c:v>2.875E-3</c:v>
                </c:pt>
                <c:pt idx="1316">
                  <c:v>2.8389999999999999E-3</c:v>
                </c:pt>
                <c:pt idx="1317">
                  <c:v>2.8040000000000001E-3</c:v>
                </c:pt>
                <c:pt idx="1318">
                  <c:v>2.771E-3</c:v>
                </c:pt>
                <c:pt idx="1319">
                  <c:v>2.7390000000000001E-3</c:v>
                </c:pt>
                <c:pt idx="1320">
                  <c:v>2.709E-3</c:v>
                </c:pt>
                <c:pt idx="1321">
                  <c:v>2.6800000000000001E-3</c:v>
                </c:pt>
                <c:pt idx="1322">
                  <c:v>2.653E-3</c:v>
                </c:pt>
                <c:pt idx="1323">
                  <c:v>2.627E-3</c:v>
                </c:pt>
                <c:pt idx="1324">
                  <c:v>2.6020000000000001E-3</c:v>
                </c:pt>
                <c:pt idx="1325">
                  <c:v>2.5790000000000001E-3</c:v>
                </c:pt>
                <c:pt idx="1326">
                  <c:v>2.5579999999999999E-3</c:v>
                </c:pt>
                <c:pt idx="1327">
                  <c:v>2.5379999999999999E-3</c:v>
                </c:pt>
                <c:pt idx="1328">
                  <c:v>2.519E-3</c:v>
                </c:pt>
                <c:pt idx="1329">
                  <c:v>2.5019999999999999E-3</c:v>
                </c:pt>
                <c:pt idx="1330">
                  <c:v>2.4859999999999999E-3</c:v>
                </c:pt>
                <c:pt idx="1331">
                  <c:v>2.4719999999999998E-3</c:v>
                </c:pt>
                <c:pt idx="1332">
                  <c:v>2.4599999999999999E-3</c:v>
                </c:pt>
                <c:pt idx="1333">
                  <c:v>2.4480000000000001E-3</c:v>
                </c:pt>
                <c:pt idx="1334">
                  <c:v>2.4380000000000001E-3</c:v>
                </c:pt>
                <c:pt idx="1335">
                  <c:v>2.4299999999999999E-3</c:v>
                </c:pt>
                <c:pt idx="1336">
                  <c:v>2.4229999999999998E-3</c:v>
                </c:pt>
                <c:pt idx="1337">
                  <c:v>2.418E-3</c:v>
                </c:pt>
                <c:pt idx="1338">
                  <c:v>2.4139999999999999E-3</c:v>
                </c:pt>
                <c:pt idx="1339">
                  <c:v>2.4109999999999999E-3</c:v>
                </c:pt>
                <c:pt idx="1340">
                  <c:v>2.4109999999999999E-3</c:v>
                </c:pt>
                <c:pt idx="1341">
                  <c:v>2.4109999999999999E-3</c:v>
                </c:pt>
                <c:pt idx="1342">
                  <c:v>2.4130000000000002E-3</c:v>
                </c:pt>
                <c:pt idx="1343">
                  <c:v>2.4160000000000002E-3</c:v>
                </c:pt>
                <c:pt idx="1344">
                  <c:v>2.421E-3</c:v>
                </c:pt>
                <c:pt idx="1345">
                  <c:v>2.4269999999999999E-3</c:v>
                </c:pt>
                <c:pt idx="1346">
                  <c:v>2.4350000000000001E-3</c:v>
                </c:pt>
                <c:pt idx="1347">
                  <c:v>2.444E-3</c:v>
                </c:pt>
                <c:pt idx="1348">
                  <c:v>2.4550000000000002E-3</c:v>
                </c:pt>
                <c:pt idx="1349">
                  <c:v>2.467E-3</c:v>
                </c:pt>
                <c:pt idx="1350">
                  <c:v>2.4810000000000001E-3</c:v>
                </c:pt>
                <c:pt idx="1351">
                  <c:v>2.496E-3</c:v>
                </c:pt>
                <c:pt idx="1352">
                  <c:v>2.5119999999999999E-3</c:v>
                </c:pt>
                <c:pt idx="1353">
                  <c:v>2.5300000000000001E-3</c:v>
                </c:pt>
                <c:pt idx="1354">
                  <c:v>2.5500000000000002E-3</c:v>
                </c:pt>
                <c:pt idx="1355">
                  <c:v>2.5709999999999999E-3</c:v>
                </c:pt>
                <c:pt idx="1356">
                  <c:v>2.5929999999999998E-3</c:v>
                </c:pt>
                <c:pt idx="1357">
                  <c:v>2.617E-3</c:v>
                </c:pt>
                <c:pt idx="1358">
                  <c:v>2.6419999999999998E-3</c:v>
                </c:pt>
                <c:pt idx="1359">
                  <c:v>2.6689999999999999E-3</c:v>
                </c:pt>
                <c:pt idx="1360">
                  <c:v>2.6189999999999998E-3</c:v>
                </c:pt>
                <c:pt idx="1361">
                  <c:v>2.5709999999999999E-3</c:v>
                </c:pt>
                <c:pt idx="1362">
                  <c:v>2.5240000000000002E-3</c:v>
                </c:pt>
                <c:pt idx="1363">
                  <c:v>2.4780000000000002E-3</c:v>
                </c:pt>
                <c:pt idx="1364">
                  <c:v>2.434E-3</c:v>
                </c:pt>
                <c:pt idx="1365">
                  <c:v>2.392E-3</c:v>
                </c:pt>
                <c:pt idx="1366">
                  <c:v>2.3500000000000001E-3</c:v>
                </c:pt>
                <c:pt idx="1367">
                  <c:v>2.3110000000000001E-3</c:v>
                </c:pt>
                <c:pt idx="1368">
                  <c:v>2.2729999999999998E-3</c:v>
                </c:pt>
                <c:pt idx="1369">
                  <c:v>2.2360000000000001E-3</c:v>
                </c:pt>
                <c:pt idx="1370">
                  <c:v>2.2009999999999998E-3</c:v>
                </c:pt>
                <c:pt idx="1371">
                  <c:v>2.1670000000000001E-3</c:v>
                </c:pt>
                <c:pt idx="1372">
                  <c:v>2.134E-3</c:v>
                </c:pt>
                <c:pt idx="1373">
                  <c:v>2.104E-3</c:v>
                </c:pt>
                <c:pt idx="1374">
                  <c:v>2.0739999999999999E-3</c:v>
                </c:pt>
                <c:pt idx="1375">
                  <c:v>2.0460000000000001E-3</c:v>
                </c:pt>
                <c:pt idx="1376">
                  <c:v>2.0200000000000001E-3</c:v>
                </c:pt>
                <c:pt idx="1377">
                  <c:v>1.9949999999999998E-3</c:v>
                </c:pt>
                <c:pt idx="1378">
                  <c:v>1.9710000000000001E-3</c:v>
                </c:pt>
                <c:pt idx="1379">
                  <c:v>1.949E-3</c:v>
                </c:pt>
                <c:pt idx="1380">
                  <c:v>1.928E-3</c:v>
                </c:pt>
                <c:pt idx="1381">
                  <c:v>1.9090000000000001E-3</c:v>
                </c:pt>
                <c:pt idx="1382">
                  <c:v>1.892E-3</c:v>
                </c:pt>
                <c:pt idx="1383">
                  <c:v>1.8749999999999999E-3</c:v>
                </c:pt>
                <c:pt idx="1384">
                  <c:v>1.8600000000000001E-3</c:v>
                </c:pt>
                <c:pt idx="1385">
                  <c:v>1.8469999999999999E-3</c:v>
                </c:pt>
                <c:pt idx="1386">
                  <c:v>1.835E-3</c:v>
                </c:pt>
                <c:pt idx="1387">
                  <c:v>1.825E-3</c:v>
                </c:pt>
                <c:pt idx="1388">
                  <c:v>1.8159999999999999E-3</c:v>
                </c:pt>
                <c:pt idx="1389">
                  <c:v>1.8079999999999999E-3</c:v>
                </c:pt>
                <c:pt idx="1390">
                  <c:v>1.802E-3</c:v>
                </c:pt>
                <c:pt idx="1391">
                  <c:v>1.7979999999999999E-3</c:v>
                </c:pt>
                <c:pt idx="1392">
                  <c:v>1.7949999999999999E-3</c:v>
                </c:pt>
                <c:pt idx="1393">
                  <c:v>1.7930000000000001E-3</c:v>
                </c:pt>
                <c:pt idx="1394">
                  <c:v>1.7930000000000001E-3</c:v>
                </c:pt>
                <c:pt idx="1395">
                  <c:v>1.794E-3</c:v>
                </c:pt>
                <c:pt idx="1396">
                  <c:v>1.797E-3</c:v>
                </c:pt>
                <c:pt idx="1397">
                  <c:v>1.8010000000000001E-3</c:v>
                </c:pt>
                <c:pt idx="1398">
                  <c:v>1.807E-3</c:v>
                </c:pt>
                <c:pt idx="1399">
                  <c:v>1.8140000000000001E-3</c:v>
                </c:pt>
                <c:pt idx="1400">
                  <c:v>1.823E-3</c:v>
                </c:pt>
                <c:pt idx="1401">
                  <c:v>1.833E-3</c:v>
                </c:pt>
                <c:pt idx="1402">
                  <c:v>1.8439999999999999E-3</c:v>
                </c:pt>
                <c:pt idx="1403">
                  <c:v>1.8569999999999999E-3</c:v>
                </c:pt>
                <c:pt idx="1404">
                  <c:v>1.872E-3</c:v>
                </c:pt>
                <c:pt idx="1405">
                  <c:v>1.8879999999999999E-3</c:v>
                </c:pt>
                <c:pt idx="1406">
                  <c:v>1.905E-3</c:v>
                </c:pt>
                <c:pt idx="1407">
                  <c:v>1.9239999999999999E-3</c:v>
                </c:pt>
                <c:pt idx="1408">
                  <c:v>1.944E-3</c:v>
                </c:pt>
                <c:pt idx="1409">
                  <c:v>1.9659999999999999E-3</c:v>
                </c:pt>
                <c:pt idx="1410">
                  <c:v>1.9889999999999999E-3</c:v>
                </c:pt>
                <c:pt idx="1411">
                  <c:v>2.0140000000000002E-3</c:v>
                </c:pt>
                <c:pt idx="1412">
                  <c:v>2.0400000000000001E-3</c:v>
                </c:pt>
                <c:pt idx="1413">
                  <c:v>2.068E-3</c:v>
                </c:pt>
                <c:pt idx="1414">
                  <c:v>2.0969999999999999E-3</c:v>
                </c:pt>
                <c:pt idx="1415">
                  <c:v>2.127E-3</c:v>
                </c:pt>
                <c:pt idx="1416">
                  <c:v>2.1589999999999999E-3</c:v>
                </c:pt>
                <c:pt idx="1417">
                  <c:v>2.1930000000000001E-3</c:v>
                </c:pt>
                <c:pt idx="1418">
                  <c:v>2.2279999999999999E-3</c:v>
                </c:pt>
                <c:pt idx="1419">
                  <c:v>2.264E-3</c:v>
                </c:pt>
                <c:pt idx="1420">
                  <c:v>2.3019999999999998E-3</c:v>
                </c:pt>
                <c:pt idx="1421">
                  <c:v>2.3410000000000002E-3</c:v>
                </c:pt>
                <c:pt idx="1422">
                  <c:v>2.382E-3</c:v>
                </c:pt>
                <c:pt idx="1423">
                  <c:v>2.4239999999999999E-3</c:v>
                </c:pt>
                <c:pt idx="1424">
                  <c:v>2.4680000000000001E-3</c:v>
                </c:pt>
                <c:pt idx="1425">
                  <c:v>2.513E-3</c:v>
                </c:pt>
                <c:pt idx="1426">
                  <c:v>2.5600000000000002E-3</c:v>
                </c:pt>
                <c:pt idx="1427">
                  <c:v>2.6080000000000001E-3</c:v>
                </c:pt>
                <c:pt idx="1428">
                  <c:v>2.5590000000000001E-3</c:v>
                </c:pt>
                <c:pt idx="1429">
                  <c:v>2.5119999999999999E-3</c:v>
                </c:pt>
                <c:pt idx="1430">
                  <c:v>2.4650000000000002E-3</c:v>
                </c:pt>
                <c:pt idx="1431">
                  <c:v>2.421E-3</c:v>
                </c:pt>
                <c:pt idx="1432">
                  <c:v>2.3779999999999999E-3</c:v>
                </c:pt>
                <c:pt idx="1433">
                  <c:v>2.336E-3</c:v>
                </c:pt>
                <c:pt idx="1434">
                  <c:v>2.2959999999999999E-3</c:v>
                </c:pt>
                <c:pt idx="1435">
                  <c:v>2.2569999999999999E-3</c:v>
                </c:pt>
                <c:pt idx="1436">
                  <c:v>2.2200000000000002E-3</c:v>
                </c:pt>
                <c:pt idx="1437">
                  <c:v>2.1840000000000002E-3</c:v>
                </c:pt>
                <c:pt idx="1438">
                  <c:v>2.15E-3</c:v>
                </c:pt>
                <c:pt idx="1439">
                  <c:v>2.117E-3</c:v>
                </c:pt>
                <c:pt idx="1440">
                  <c:v>2.085E-3</c:v>
                </c:pt>
                <c:pt idx="1441">
                  <c:v>2.055E-3</c:v>
                </c:pt>
                <c:pt idx="1442">
                  <c:v>2.0270000000000002E-3</c:v>
                </c:pt>
                <c:pt idx="1443">
                  <c:v>2E-3</c:v>
                </c:pt>
                <c:pt idx="1444">
                  <c:v>1.9740000000000001E-3</c:v>
                </c:pt>
                <c:pt idx="1445">
                  <c:v>1.9499999999999999E-3</c:v>
                </c:pt>
                <c:pt idx="1446">
                  <c:v>1.9269999999999999E-3</c:v>
                </c:pt>
                <c:pt idx="1447">
                  <c:v>1.9059999999999999E-3</c:v>
                </c:pt>
                <c:pt idx="1448">
                  <c:v>1.8860000000000001E-3</c:v>
                </c:pt>
                <c:pt idx="1449">
                  <c:v>1.8680000000000001E-3</c:v>
                </c:pt>
                <c:pt idx="1450">
                  <c:v>1.851E-3</c:v>
                </c:pt>
                <c:pt idx="1451">
                  <c:v>1.836E-3</c:v>
                </c:pt>
                <c:pt idx="1452">
                  <c:v>1.8220000000000001E-3</c:v>
                </c:pt>
                <c:pt idx="1453">
                  <c:v>1.8090000000000001E-3</c:v>
                </c:pt>
                <c:pt idx="1454">
                  <c:v>1.799E-3</c:v>
                </c:pt>
                <c:pt idx="1455">
                  <c:v>1.789E-3</c:v>
                </c:pt>
                <c:pt idx="1456">
                  <c:v>1.781E-3</c:v>
                </c:pt>
                <c:pt idx="1457">
                  <c:v>1.774E-3</c:v>
                </c:pt>
                <c:pt idx="1458">
                  <c:v>1.769E-3</c:v>
                </c:pt>
                <c:pt idx="1459">
                  <c:v>1.766E-3</c:v>
                </c:pt>
                <c:pt idx="1460">
                  <c:v>1.763E-3</c:v>
                </c:pt>
                <c:pt idx="1461">
                  <c:v>1.763E-3</c:v>
                </c:pt>
                <c:pt idx="1462">
                  <c:v>1.763E-3</c:v>
                </c:pt>
                <c:pt idx="1463">
                  <c:v>1.766E-3</c:v>
                </c:pt>
                <c:pt idx="1464">
                  <c:v>1.769E-3</c:v>
                </c:pt>
                <c:pt idx="1465">
                  <c:v>1.774E-3</c:v>
                </c:pt>
                <c:pt idx="1466">
                  <c:v>1.781E-3</c:v>
                </c:pt>
                <c:pt idx="1467">
                  <c:v>1.789E-3</c:v>
                </c:pt>
                <c:pt idx="1468">
                  <c:v>1.799E-3</c:v>
                </c:pt>
                <c:pt idx="1469">
                  <c:v>1.81E-3</c:v>
                </c:pt>
                <c:pt idx="1470">
                  <c:v>1.8220000000000001E-3</c:v>
                </c:pt>
                <c:pt idx="1471">
                  <c:v>1.836E-3</c:v>
                </c:pt>
                <c:pt idx="1472">
                  <c:v>1.851E-3</c:v>
                </c:pt>
                <c:pt idx="1473">
                  <c:v>1.8680000000000001E-3</c:v>
                </c:pt>
                <c:pt idx="1474">
                  <c:v>1.8860000000000001E-3</c:v>
                </c:pt>
                <c:pt idx="1475">
                  <c:v>1.9059999999999999E-3</c:v>
                </c:pt>
                <c:pt idx="1476">
                  <c:v>1.9269999999999999E-3</c:v>
                </c:pt>
                <c:pt idx="1477">
                  <c:v>1.9499999999999999E-3</c:v>
                </c:pt>
                <c:pt idx="1478">
                  <c:v>1.9740000000000001E-3</c:v>
                </c:pt>
                <c:pt idx="1479">
                  <c:v>2E-3</c:v>
                </c:pt>
                <c:pt idx="1480">
                  <c:v>2.0270000000000002E-3</c:v>
                </c:pt>
                <c:pt idx="1481">
                  <c:v>2.055E-3</c:v>
                </c:pt>
                <c:pt idx="1482">
                  <c:v>2.085E-3</c:v>
                </c:pt>
                <c:pt idx="1483">
                  <c:v>2.117E-3</c:v>
                </c:pt>
                <c:pt idx="1484">
                  <c:v>2.15E-3</c:v>
                </c:pt>
                <c:pt idx="1485">
                  <c:v>2.1840000000000002E-3</c:v>
                </c:pt>
                <c:pt idx="1486">
                  <c:v>2.2200000000000002E-3</c:v>
                </c:pt>
                <c:pt idx="1487">
                  <c:v>2.2569999999999999E-3</c:v>
                </c:pt>
                <c:pt idx="1488">
                  <c:v>2.2959999999999999E-3</c:v>
                </c:pt>
                <c:pt idx="1489">
                  <c:v>2.336E-3</c:v>
                </c:pt>
                <c:pt idx="1490">
                  <c:v>2.3779999999999999E-3</c:v>
                </c:pt>
                <c:pt idx="1491">
                  <c:v>2.421E-3</c:v>
                </c:pt>
                <c:pt idx="1492">
                  <c:v>2.4650000000000002E-3</c:v>
                </c:pt>
                <c:pt idx="1493">
                  <c:v>2.5110000000000002E-3</c:v>
                </c:pt>
                <c:pt idx="1494">
                  <c:v>2.5590000000000001E-3</c:v>
                </c:pt>
                <c:pt idx="1495">
                  <c:v>2.6080000000000001E-3</c:v>
                </c:pt>
                <c:pt idx="1496">
                  <c:v>2.5590000000000001E-3</c:v>
                </c:pt>
                <c:pt idx="1497">
                  <c:v>2.5110000000000002E-3</c:v>
                </c:pt>
                <c:pt idx="1498">
                  <c:v>2.4650000000000002E-3</c:v>
                </c:pt>
                <c:pt idx="1499">
                  <c:v>2.421E-3</c:v>
                </c:pt>
                <c:pt idx="1500">
                  <c:v>2.3779999999999999E-3</c:v>
                </c:pt>
                <c:pt idx="1501">
                  <c:v>2.336E-3</c:v>
                </c:pt>
                <c:pt idx="1502">
                  <c:v>2.2959999999999999E-3</c:v>
                </c:pt>
                <c:pt idx="1503">
                  <c:v>2.2569999999999999E-3</c:v>
                </c:pt>
                <c:pt idx="1504">
                  <c:v>2.2200000000000002E-3</c:v>
                </c:pt>
                <c:pt idx="1505">
                  <c:v>2.1840000000000002E-3</c:v>
                </c:pt>
                <c:pt idx="1506">
                  <c:v>2.15E-3</c:v>
                </c:pt>
                <c:pt idx="1507">
                  <c:v>2.117E-3</c:v>
                </c:pt>
                <c:pt idx="1508">
                  <c:v>2.085E-3</c:v>
                </c:pt>
                <c:pt idx="1509">
                  <c:v>2.055E-3</c:v>
                </c:pt>
                <c:pt idx="1510">
                  <c:v>2.0270000000000002E-3</c:v>
                </c:pt>
                <c:pt idx="1511">
                  <c:v>2E-3</c:v>
                </c:pt>
                <c:pt idx="1512">
                  <c:v>1.9740000000000001E-3</c:v>
                </c:pt>
                <c:pt idx="1513">
                  <c:v>1.9499999999999999E-3</c:v>
                </c:pt>
                <c:pt idx="1514">
                  <c:v>1.9269999999999999E-3</c:v>
                </c:pt>
                <c:pt idx="1515">
                  <c:v>1.9059999999999999E-3</c:v>
                </c:pt>
                <c:pt idx="1516">
                  <c:v>1.8860000000000001E-3</c:v>
                </c:pt>
                <c:pt idx="1517">
                  <c:v>1.8680000000000001E-3</c:v>
                </c:pt>
                <c:pt idx="1518">
                  <c:v>1.851E-3</c:v>
                </c:pt>
                <c:pt idx="1519">
                  <c:v>1.836E-3</c:v>
                </c:pt>
                <c:pt idx="1520">
                  <c:v>1.8220000000000001E-3</c:v>
                </c:pt>
                <c:pt idx="1521">
                  <c:v>1.81E-3</c:v>
                </c:pt>
                <c:pt idx="1522">
                  <c:v>1.799E-3</c:v>
                </c:pt>
                <c:pt idx="1523">
                  <c:v>1.789E-3</c:v>
                </c:pt>
                <c:pt idx="1524">
                  <c:v>1.781E-3</c:v>
                </c:pt>
                <c:pt idx="1525">
                  <c:v>1.774E-3</c:v>
                </c:pt>
                <c:pt idx="1526">
                  <c:v>1.769E-3</c:v>
                </c:pt>
                <c:pt idx="1527">
                  <c:v>1.766E-3</c:v>
                </c:pt>
                <c:pt idx="1528">
                  <c:v>1.763E-3</c:v>
                </c:pt>
                <c:pt idx="1529">
                  <c:v>1.763E-3</c:v>
                </c:pt>
                <c:pt idx="1530">
                  <c:v>1.763E-3</c:v>
                </c:pt>
                <c:pt idx="1531">
                  <c:v>1.766E-3</c:v>
                </c:pt>
                <c:pt idx="1532">
                  <c:v>1.769E-3</c:v>
                </c:pt>
                <c:pt idx="1533">
                  <c:v>1.774E-3</c:v>
                </c:pt>
                <c:pt idx="1534">
                  <c:v>1.781E-3</c:v>
                </c:pt>
                <c:pt idx="1535">
                  <c:v>1.789E-3</c:v>
                </c:pt>
                <c:pt idx="1536">
                  <c:v>1.799E-3</c:v>
                </c:pt>
                <c:pt idx="1537">
                  <c:v>1.8090000000000001E-3</c:v>
                </c:pt>
                <c:pt idx="1538">
                  <c:v>1.8220000000000001E-3</c:v>
                </c:pt>
                <c:pt idx="1539">
                  <c:v>1.836E-3</c:v>
                </c:pt>
                <c:pt idx="1540">
                  <c:v>1.851E-3</c:v>
                </c:pt>
                <c:pt idx="1541">
                  <c:v>1.8680000000000001E-3</c:v>
                </c:pt>
                <c:pt idx="1542">
                  <c:v>1.8860000000000001E-3</c:v>
                </c:pt>
                <c:pt idx="1543">
                  <c:v>1.9059999999999999E-3</c:v>
                </c:pt>
                <c:pt idx="1544">
                  <c:v>1.9269999999999999E-3</c:v>
                </c:pt>
                <c:pt idx="1545">
                  <c:v>1.9499999999999999E-3</c:v>
                </c:pt>
                <c:pt idx="1546">
                  <c:v>1.9740000000000001E-3</c:v>
                </c:pt>
                <c:pt idx="1547">
                  <c:v>2E-3</c:v>
                </c:pt>
                <c:pt idx="1548">
                  <c:v>2.0270000000000002E-3</c:v>
                </c:pt>
                <c:pt idx="1549">
                  <c:v>2.055E-3</c:v>
                </c:pt>
                <c:pt idx="1550">
                  <c:v>2.085E-3</c:v>
                </c:pt>
                <c:pt idx="1551">
                  <c:v>2.117E-3</c:v>
                </c:pt>
                <c:pt idx="1552">
                  <c:v>2.15E-3</c:v>
                </c:pt>
                <c:pt idx="1553">
                  <c:v>2.1840000000000002E-3</c:v>
                </c:pt>
                <c:pt idx="1554">
                  <c:v>2.2200000000000002E-3</c:v>
                </c:pt>
                <c:pt idx="1555">
                  <c:v>2.2569999999999999E-3</c:v>
                </c:pt>
                <c:pt idx="1556">
                  <c:v>2.2959999999999999E-3</c:v>
                </c:pt>
                <c:pt idx="1557">
                  <c:v>2.336E-3</c:v>
                </c:pt>
                <c:pt idx="1558">
                  <c:v>2.3779999999999999E-3</c:v>
                </c:pt>
                <c:pt idx="1559">
                  <c:v>2.421E-3</c:v>
                </c:pt>
                <c:pt idx="1560">
                  <c:v>2.4650000000000002E-3</c:v>
                </c:pt>
                <c:pt idx="1561">
                  <c:v>2.5119999999999999E-3</c:v>
                </c:pt>
                <c:pt idx="1562">
                  <c:v>2.5590000000000001E-3</c:v>
                </c:pt>
                <c:pt idx="1563">
                  <c:v>2.6080000000000001E-3</c:v>
                </c:pt>
                <c:pt idx="1564">
                  <c:v>2.5590000000000001E-3</c:v>
                </c:pt>
                <c:pt idx="1565">
                  <c:v>2.5119999999999999E-3</c:v>
                </c:pt>
                <c:pt idx="1566">
                  <c:v>2.4650000000000002E-3</c:v>
                </c:pt>
                <c:pt idx="1567">
                  <c:v>2.421E-3</c:v>
                </c:pt>
                <c:pt idx="1568">
                  <c:v>2.3779999999999999E-3</c:v>
                </c:pt>
                <c:pt idx="1569">
                  <c:v>2.336E-3</c:v>
                </c:pt>
                <c:pt idx="1570">
                  <c:v>2.2959999999999999E-3</c:v>
                </c:pt>
                <c:pt idx="1571">
                  <c:v>2.2569999999999999E-3</c:v>
                </c:pt>
                <c:pt idx="1572">
                  <c:v>2.2200000000000002E-3</c:v>
                </c:pt>
                <c:pt idx="1573">
                  <c:v>2.1840000000000002E-3</c:v>
                </c:pt>
                <c:pt idx="1574">
                  <c:v>2.15E-3</c:v>
                </c:pt>
                <c:pt idx="1575">
                  <c:v>2.117E-3</c:v>
                </c:pt>
                <c:pt idx="1576">
                  <c:v>2.085E-3</c:v>
                </c:pt>
                <c:pt idx="1577">
                  <c:v>2.055E-3</c:v>
                </c:pt>
                <c:pt idx="1578">
                  <c:v>2.0270000000000002E-3</c:v>
                </c:pt>
                <c:pt idx="1579">
                  <c:v>2E-3</c:v>
                </c:pt>
                <c:pt idx="1580">
                  <c:v>1.9740000000000001E-3</c:v>
                </c:pt>
                <c:pt idx="1581">
                  <c:v>1.9499999999999999E-3</c:v>
                </c:pt>
                <c:pt idx="1582">
                  <c:v>1.9269999999999999E-3</c:v>
                </c:pt>
                <c:pt idx="1583">
                  <c:v>1.9059999999999999E-3</c:v>
                </c:pt>
                <c:pt idx="1584">
                  <c:v>1.8860000000000001E-3</c:v>
                </c:pt>
                <c:pt idx="1585">
                  <c:v>1.8680000000000001E-3</c:v>
                </c:pt>
                <c:pt idx="1586">
                  <c:v>1.851E-3</c:v>
                </c:pt>
                <c:pt idx="1587">
                  <c:v>1.836E-3</c:v>
                </c:pt>
                <c:pt idx="1588">
                  <c:v>1.8220000000000001E-3</c:v>
                </c:pt>
                <c:pt idx="1589">
                  <c:v>1.81E-3</c:v>
                </c:pt>
                <c:pt idx="1590">
                  <c:v>1.799E-3</c:v>
                </c:pt>
                <c:pt idx="1591">
                  <c:v>1.789E-3</c:v>
                </c:pt>
                <c:pt idx="1592">
                  <c:v>1.781E-3</c:v>
                </c:pt>
                <c:pt idx="1593">
                  <c:v>1.774E-3</c:v>
                </c:pt>
                <c:pt idx="1594">
                  <c:v>1.769E-3</c:v>
                </c:pt>
                <c:pt idx="1595">
                  <c:v>1.766E-3</c:v>
                </c:pt>
                <c:pt idx="1596">
                  <c:v>1.763E-3</c:v>
                </c:pt>
                <c:pt idx="1597">
                  <c:v>1.763E-3</c:v>
                </c:pt>
                <c:pt idx="1598">
                  <c:v>1.763E-3</c:v>
                </c:pt>
                <c:pt idx="1599">
                  <c:v>1.766E-3</c:v>
                </c:pt>
                <c:pt idx="1600">
                  <c:v>1.769E-3</c:v>
                </c:pt>
                <c:pt idx="1601">
                  <c:v>1.774E-3</c:v>
                </c:pt>
                <c:pt idx="1602">
                  <c:v>1.781E-3</c:v>
                </c:pt>
                <c:pt idx="1603">
                  <c:v>1.789E-3</c:v>
                </c:pt>
                <c:pt idx="1604">
                  <c:v>1.799E-3</c:v>
                </c:pt>
                <c:pt idx="1605">
                  <c:v>1.81E-3</c:v>
                </c:pt>
                <c:pt idx="1606">
                  <c:v>1.8220000000000001E-3</c:v>
                </c:pt>
                <c:pt idx="1607">
                  <c:v>1.836E-3</c:v>
                </c:pt>
                <c:pt idx="1608">
                  <c:v>1.851E-3</c:v>
                </c:pt>
                <c:pt idx="1609">
                  <c:v>1.8680000000000001E-3</c:v>
                </c:pt>
                <c:pt idx="1610">
                  <c:v>1.8860000000000001E-3</c:v>
                </c:pt>
                <c:pt idx="1611">
                  <c:v>1.9059999999999999E-3</c:v>
                </c:pt>
                <c:pt idx="1612">
                  <c:v>1.9269999999999999E-3</c:v>
                </c:pt>
                <c:pt idx="1613">
                  <c:v>1.9499999999999999E-3</c:v>
                </c:pt>
                <c:pt idx="1614">
                  <c:v>1.9740000000000001E-3</c:v>
                </c:pt>
                <c:pt idx="1615">
                  <c:v>2E-3</c:v>
                </c:pt>
                <c:pt idx="1616">
                  <c:v>2.0270000000000002E-3</c:v>
                </c:pt>
                <c:pt idx="1617">
                  <c:v>2.055E-3</c:v>
                </c:pt>
                <c:pt idx="1618">
                  <c:v>2.085E-3</c:v>
                </c:pt>
                <c:pt idx="1619">
                  <c:v>2.117E-3</c:v>
                </c:pt>
                <c:pt idx="1620">
                  <c:v>2.15E-3</c:v>
                </c:pt>
                <c:pt idx="1621">
                  <c:v>2.1840000000000002E-3</c:v>
                </c:pt>
                <c:pt idx="1622">
                  <c:v>2.2200000000000002E-3</c:v>
                </c:pt>
                <c:pt idx="1623">
                  <c:v>2.2569999999999999E-3</c:v>
                </c:pt>
                <c:pt idx="1624">
                  <c:v>2.2959999999999999E-3</c:v>
                </c:pt>
                <c:pt idx="1625">
                  <c:v>2.336E-3</c:v>
                </c:pt>
                <c:pt idx="1626">
                  <c:v>2.3779999999999999E-3</c:v>
                </c:pt>
                <c:pt idx="1627">
                  <c:v>2.421E-3</c:v>
                </c:pt>
                <c:pt idx="1628">
                  <c:v>2.4650000000000002E-3</c:v>
                </c:pt>
                <c:pt idx="1629">
                  <c:v>2.5110000000000002E-3</c:v>
                </c:pt>
                <c:pt idx="1630">
                  <c:v>2.5590000000000001E-3</c:v>
                </c:pt>
                <c:pt idx="1631">
                  <c:v>2.6080000000000001E-3</c:v>
                </c:pt>
                <c:pt idx="1632">
                  <c:v>2.5590000000000001E-3</c:v>
                </c:pt>
                <c:pt idx="1633">
                  <c:v>2.5110000000000002E-3</c:v>
                </c:pt>
                <c:pt idx="1634">
                  <c:v>2.4650000000000002E-3</c:v>
                </c:pt>
                <c:pt idx="1635">
                  <c:v>2.421E-3</c:v>
                </c:pt>
                <c:pt idx="1636">
                  <c:v>2.3779999999999999E-3</c:v>
                </c:pt>
                <c:pt idx="1637">
                  <c:v>2.336E-3</c:v>
                </c:pt>
                <c:pt idx="1638">
                  <c:v>2.2959999999999999E-3</c:v>
                </c:pt>
                <c:pt idx="1639">
                  <c:v>2.2569999999999999E-3</c:v>
                </c:pt>
                <c:pt idx="1640">
                  <c:v>2.2200000000000002E-3</c:v>
                </c:pt>
                <c:pt idx="1641">
                  <c:v>2.1840000000000002E-3</c:v>
                </c:pt>
                <c:pt idx="1642">
                  <c:v>2.15E-3</c:v>
                </c:pt>
                <c:pt idx="1643">
                  <c:v>2.117E-3</c:v>
                </c:pt>
                <c:pt idx="1644">
                  <c:v>2.085E-3</c:v>
                </c:pt>
                <c:pt idx="1645">
                  <c:v>2.055E-3</c:v>
                </c:pt>
                <c:pt idx="1646">
                  <c:v>2.0270000000000002E-3</c:v>
                </c:pt>
                <c:pt idx="1647">
                  <c:v>2E-3</c:v>
                </c:pt>
                <c:pt idx="1648">
                  <c:v>1.9740000000000001E-3</c:v>
                </c:pt>
                <c:pt idx="1649">
                  <c:v>1.9499999999999999E-3</c:v>
                </c:pt>
                <c:pt idx="1650">
                  <c:v>1.9269999999999999E-3</c:v>
                </c:pt>
                <c:pt idx="1651">
                  <c:v>1.9059999999999999E-3</c:v>
                </c:pt>
                <c:pt idx="1652">
                  <c:v>1.8860000000000001E-3</c:v>
                </c:pt>
                <c:pt idx="1653">
                  <c:v>1.8680000000000001E-3</c:v>
                </c:pt>
                <c:pt idx="1654">
                  <c:v>1.851E-3</c:v>
                </c:pt>
                <c:pt idx="1655">
                  <c:v>1.836E-3</c:v>
                </c:pt>
                <c:pt idx="1656">
                  <c:v>1.8220000000000001E-3</c:v>
                </c:pt>
                <c:pt idx="1657">
                  <c:v>1.8090000000000001E-3</c:v>
                </c:pt>
                <c:pt idx="1658">
                  <c:v>1.799E-3</c:v>
                </c:pt>
                <c:pt idx="1659">
                  <c:v>1.789E-3</c:v>
                </c:pt>
                <c:pt idx="1660">
                  <c:v>1.781E-3</c:v>
                </c:pt>
                <c:pt idx="1661">
                  <c:v>1.774E-3</c:v>
                </c:pt>
                <c:pt idx="1662">
                  <c:v>1.769E-3</c:v>
                </c:pt>
                <c:pt idx="1663">
                  <c:v>1.766E-3</c:v>
                </c:pt>
                <c:pt idx="1664">
                  <c:v>1.763E-3</c:v>
                </c:pt>
                <c:pt idx="1665">
                  <c:v>1.763E-3</c:v>
                </c:pt>
                <c:pt idx="1666">
                  <c:v>1.763E-3</c:v>
                </c:pt>
                <c:pt idx="1667">
                  <c:v>1.766E-3</c:v>
                </c:pt>
                <c:pt idx="1668">
                  <c:v>1.769E-3</c:v>
                </c:pt>
                <c:pt idx="1669">
                  <c:v>1.774E-3</c:v>
                </c:pt>
                <c:pt idx="1670">
                  <c:v>1.781E-3</c:v>
                </c:pt>
                <c:pt idx="1671">
                  <c:v>1.789E-3</c:v>
                </c:pt>
                <c:pt idx="1672">
                  <c:v>1.799E-3</c:v>
                </c:pt>
                <c:pt idx="1673">
                  <c:v>1.81E-3</c:v>
                </c:pt>
                <c:pt idx="1674">
                  <c:v>1.8220000000000001E-3</c:v>
                </c:pt>
                <c:pt idx="1675">
                  <c:v>1.836E-3</c:v>
                </c:pt>
                <c:pt idx="1676">
                  <c:v>1.851E-3</c:v>
                </c:pt>
                <c:pt idx="1677">
                  <c:v>1.8680000000000001E-3</c:v>
                </c:pt>
                <c:pt idx="1678">
                  <c:v>1.8860000000000001E-3</c:v>
                </c:pt>
                <c:pt idx="1679">
                  <c:v>1.9059999999999999E-3</c:v>
                </c:pt>
                <c:pt idx="1680">
                  <c:v>1.9269999999999999E-3</c:v>
                </c:pt>
                <c:pt idx="1681">
                  <c:v>1.9499999999999999E-3</c:v>
                </c:pt>
                <c:pt idx="1682">
                  <c:v>1.9740000000000001E-3</c:v>
                </c:pt>
                <c:pt idx="1683">
                  <c:v>2E-3</c:v>
                </c:pt>
                <c:pt idx="1684">
                  <c:v>2.0270000000000002E-3</c:v>
                </c:pt>
                <c:pt idx="1685">
                  <c:v>2.055E-3</c:v>
                </c:pt>
                <c:pt idx="1686">
                  <c:v>2.085E-3</c:v>
                </c:pt>
                <c:pt idx="1687">
                  <c:v>2.117E-3</c:v>
                </c:pt>
                <c:pt idx="1688">
                  <c:v>2.15E-3</c:v>
                </c:pt>
                <c:pt idx="1689">
                  <c:v>2.1840000000000002E-3</c:v>
                </c:pt>
                <c:pt idx="1690">
                  <c:v>2.2200000000000002E-3</c:v>
                </c:pt>
                <c:pt idx="1691">
                  <c:v>2.2569999999999999E-3</c:v>
                </c:pt>
                <c:pt idx="1692">
                  <c:v>2.2959999999999999E-3</c:v>
                </c:pt>
                <c:pt idx="1693">
                  <c:v>2.336E-3</c:v>
                </c:pt>
                <c:pt idx="1694">
                  <c:v>2.3779999999999999E-3</c:v>
                </c:pt>
                <c:pt idx="1695">
                  <c:v>2.421E-3</c:v>
                </c:pt>
                <c:pt idx="1696">
                  <c:v>2.4650000000000002E-3</c:v>
                </c:pt>
                <c:pt idx="1697">
                  <c:v>2.5110000000000002E-3</c:v>
                </c:pt>
                <c:pt idx="1698">
                  <c:v>2.5590000000000001E-3</c:v>
                </c:pt>
                <c:pt idx="1699">
                  <c:v>2.6080000000000001E-3</c:v>
                </c:pt>
                <c:pt idx="1700">
                  <c:v>2.5590000000000001E-3</c:v>
                </c:pt>
                <c:pt idx="1701">
                  <c:v>2.5119999999999999E-3</c:v>
                </c:pt>
                <c:pt idx="1702">
                  <c:v>2.4650000000000002E-3</c:v>
                </c:pt>
                <c:pt idx="1703">
                  <c:v>2.421E-3</c:v>
                </c:pt>
                <c:pt idx="1704">
                  <c:v>2.3779999999999999E-3</c:v>
                </c:pt>
                <c:pt idx="1705">
                  <c:v>2.336E-3</c:v>
                </c:pt>
                <c:pt idx="1706">
                  <c:v>2.2959999999999999E-3</c:v>
                </c:pt>
                <c:pt idx="1707">
                  <c:v>2.2569999999999999E-3</c:v>
                </c:pt>
                <c:pt idx="1708">
                  <c:v>2.2200000000000002E-3</c:v>
                </c:pt>
                <c:pt idx="1709">
                  <c:v>2.1840000000000002E-3</c:v>
                </c:pt>
                <c:pt idx="1710">
                  <c:v>2.15E-3</c:v>
                </c:pt>
                <c:pt idx="1711">
                  <c:v>2.117E-3</c:v>
                </c:pt>
                <c:pt idx="1712">
                  <c:v>2.085E-3</c:v>
                </c:pt>
                <c:pt idx="1713">
                  <c:v>2.055E-3</c:v>
                </c:pt>
                <c:pt idx="1714">
                  <c:v>2.0270000000000002E-3</c:v>
                </c:pt>
                <c:pt idx="1715">
                  <c:v>2E-3</c:v>
                </c:pt>
                <c:pt idx="1716">
                  <c:v>1.9740000000000001E-3</c:v>
                </c:pt>
                <c:pt idx="1717">
                  <c:v>1.9499999999999999E-3</c:v>
                </c:pt>
                <c:pt idx="1718">
                  <c:v>1.9269999999999999E-3</c:v>
                </c:pt>
                <c:pt idx="1719">
                  <c:v>1.9059999999999999E-3</c:v>
                </c:pt>
                <c:pt idx="1720">
                  <c:v>1.8860000000000001E-3</c:v>
                </c:pt>
                <c:pt idx="1721">
                  <c:v>1.8680000000000001E-3</c:v>
                </c:pt>
                <c:pt idx="1722">
                  <c:v>1.851E-3</c:v>
                </c:pt>
                <c:pt idx="1723">
                  <c:v>1.836E-3</c:v>
                </c:pt>
                <c:pt idx="1724">
                  <c:v>1.8220000000000001E-3</c:v>
                </c:pt>
                <c:pt idx="1725">
                  <c:v>1.81E-3</c:v>
                </c:pt>
                <c:pt idx="1726">
                  <c:v>1.799E-3</c:v>
                </c:pt>
                <c:pt idx="1727">
                  <c:v>1.789E-3</c:v>
                </c:pt>
                <c:pt idx="1728">
                  <c:v>1.781E-3</c:v>
                </c:pt>
                <c:pt idx="1729">
                  <c:v>1.774E-3</c:v>
                </c:pt>
                <c:pt idx="1730">
                  <c:v>1.769E-3</c:v>
                </c:pt>
                <c:pt idx="1731">
                  <c:v>1.766E-3</c:v>
                </c:pt>
                <c:pt idx="1732">
                  <c:v>1.763E-3</c:v>
                </c:pt>
                <c:pt idx="1733">
                  <c:v>1.763E-3</c:v>
                </c:pt>
                <c:pt idx="1734">
                  <c:v>1.763E-3</c:v>
                </c:pt>
                <c:pt idx="1735">
                  <c:v>1.766E-3</c:v>
                </c:pt>
                <c:pt idx="1736">
                  <c:v>1.769E-3</c:v>
                </c:pt>
                <c:pt idx="1737">
                  <c:v>1.774E-3</c:v>
                </c:pt>
                <c:pt idx="1738">
                  <c:v>1.781E-3</c:v>
                </c:pt>
                <c:pt idx="1739">
                  <c:v>1.789E-3</c:v>
                </c:pt>
                <c:pt idx="1740">
                  <c:v>1.799E-3</c:v>
                </c:pt>
                <c:pt idx="1741">
                  <c:v>1.81E-3</c:v>
                </c:pt>
                <c:pt idx="1742">
                  <c:v>1.8220000000000001E-3</c:v>
                </c:pt>
                <c:pt idx="1743">
                  <c:v>1.836E-3</c:v>
                </c:pt>
                <c:pt idx="1744">
                  <c:v>1.851E-3</c:v>
                </c:pt>
                <c:pt idx="1745">
                  <c:v>1.8680000000000001E-3</c:v>
                </c:pt>
                <c:pt idx="1746">
                  <c:v>1.8860000000000001E-3</c:v>
                </c:pt>
                <c:pt idx="1747">
                  <c:v>1.9059999999999999E-3</c:v>
                </c:pt>
                <c:pt idx="1748">
                  <c:v>1.9269999999999999E-3</c:v>
                </c:pt>
                <c:pt idx="1749">
                  <c:v>1.9499999999999999E-3</c:v>
                </c:pt>
                <c:pt idx="1750">
                  <c:v>1.9740000000000001E-3</c:v>
                </c:pt>
                <c:pt idx="1751">
                  <c:v>2E-3</c:v>
                </c:pt>
                <c:pt idx="1752">
                  <c:v>2.0270000000000002E-3</c:v>
                </c:pt>
                <c:pt idx="1753">
                  <c:v>2.055E-3</c:v>
                </c:pt>
                <c:pt idx="1754">
                  <c:v>2.085E-3</c:v>
                </c:pt>
                <c:pt idx="1755">
                  <c:v>2.117E-3</c:v>
                </c:pt>
                <c:pt idx="1756">
                  <c:v>2.15E-3</c:v>
                </c:pt>
                <c:pt idx="1757">
                  <c:v>2.1840000000000002E-3</c:v>
                </c:pt>
                <c:pt idx="1758">
                  <c:v>2.2200000000000002E-3</c:v>
                </c:pt>
                <c:pt idx="1759">
                  <c:v>2.2569999999999999E-3</c:v>
                </c:pt>
                <c:pt idx="1760">
                  <c:v>2.2959999999999999E-3</c:v>
                </c:pt>
                <c:pt idx="1761">
                  <c:v>2.336E-3</c:v>
                </c:pt>
                <c:pt idx="1762">
                  <c:v>2.3779999999999999E-3</c:v>
                </c:pt>
                <c:pt idx="1763">
                  <c:v>2.421E-3</c:v>
                </c:pt>
                <c:pt idx="1764">
                  <c:v>2.4650000000000002E-3</c:v>
                </c:pt>
                <c:pt idx="1765">
                  <c:v>2.5119999999999999E-3</c:v>
                </c:pt>
                <c:pt idx="1766">
                  <c:v>2.5590000000000001E-3</c:v>
                </c:pt>
                <c:pt idx="1767">
                  <c:v>2.6080000000000001E-3</c:v>
                </c:pt>
                <c:pt idx="1768">
                  <c:v>2.5630000000000002E-3</c:v>
                </c:pt>
                <c:pt idx="1769">
                  <c:v>2.519E-3</c:v>
                </c:pt>
                <c:pt idx="1770">
                  <c:v>2.4759999999999999E-3</c:v>
                </c:pt>
                <c:pt idx="1771">
                  <c:v>2.4350000000000001E-3</c:v>
                </c:pt>
                <c:pt idx="1772">
                  <c:v>2.3960000000000001E-3</c:v>
                </c:pt>
                <c:pt idx="1773">
                  <c:v>2.3579999999999999E-3</c:v>
                </c:pt>
                <c:pt idx="1774">
                  <c:v>2.3210000000000001E-3</c:v>
                </c:pt>
                <c:pt idx="1775">
                  <c:v>2.2859999999999998E-3</c:v>
                </c:pt>
                <c:pt idx="1776">
                  <c:v>2.2529999999999998E-3</c:v>
                </c:pt>
                <c:pt idx="1777">
                  <c:v>2.2209999999999999E-3</c:v>
                </c:pt>
                <c:pt idx="1778">
                  <c:v>2.1900000000000001E-3</c:v>
                </c:pt>
                <c:pt idx="1779">
                  <c:v>2.1610000000000002E-3</c:v>
                </c:pt>
                <c:pt idx="1780">
                  <c:v>2.1329999999999999E-3</c:v>
                </c:pt>
                <c:pt idx="1781">
                  <c:v>2.1059999999999998E-3</c:v>
                </c:pt>
                <c:pt idx="1782">
                  <c:v>2.0820000000000001E-3</c:v>
                </c:pt>
                <c:pt idx="1783">
                  <c:v>2.0579999999999999E-3</c:v>
                </c:pt>
                <c:pt idx="1784">
                  <c:v>2.036E-3</c:v>
                </c:pt>
                <c:pt idx="1785">
                  <c:v>2.016E-3</c:v>
                </c:pt>
                <c:pt idx="1786">
                  <c:v>1.9970000000000001E-3</c:v>
                </c:pt>
                <c:pt idx="1787">
                  <c:v>1.9789999999999999E-3</c:v>
                </c:pt>
                <c:pt idx="1788">
                  <c:v>1.9629999999999999E-3</c:v>
                </c:pt>
                <c:pt idx="1789">
                  <c:v>1.9480000000000001E-3</c:v>
                </c:pt>
                <c:pt idx="1790">
                  <c:v>1.9350000000000001E-3</c:v>
                </c:pt>
                <c:pt idx="1791">
                  <c:v>1.9239999999999999E-3</c:v>
                </c:pt>
                <c:pt idx="1792">
                  <c:v>1.913E-3</c:v>
                </c:pt>
                <c:pt idx="1793">
                  <c:v>1.905E-3</c:v>
                </c:pt>
                <c:pt idx="1794">
                  <c:v>1.897E-3</c:v>
                </c:pt>
                <c:pt idx="1795">
                  <c:v>1.8910000000000001E-3</c:v>
                </c:pt>
                <c:pt idx="1796">
                  <c:v>1.887E-3</c:v>
                </c:pt>
                <c:pt idx="1797">
                  <c:v>1.884E-3</c:v>
                </c:pt>
                <c:pt idx="1798">
                  <c:v>1.8829999999999999E-3</c:v>
                </c:pt>
                <c:pt idx="1799">
                  <c:v>1.8829999999999999E-3</c:v>
                </c:pt>
                <c:pt idx="1800">
                  <c:v>1.884E-3</c:v>
                </c:pt>
                <c:pt idx="1801">
                  <c:v>1.887E-3</c:v>
                </c:pt>
                <c:pt idx="1802">
                  <c:v>1.8910000000000001E-3</c:v>
                </c:pt>
                <c:pt idx="1803">
                  <c:v>1.897E-3</c:v>
                </c:pt>
                <c:pt idx="1804">
                  <c:v>1.905E-3</c:v>
                </c:pt>
                <c:pt idx="1805">
                  <c:v>1.913E-3</c:v>
                </c:pt>
                <c:pt idx="1806">
                  <c:v>1.9239999999999999E-3</c:v>
                </c:pt>
                <c:pt idx="1807">
                  <c:v>1.9350000000000001E-3</c:v>
                </c:pt>
                <c:pt idx="1808">
                  <c:v>1.9480000000000001E-3</c:v>
                </c:pt>
                <c:pt idx="1809">
                  <c:v>1.9629999999999999E-3</c:v>
                </c:pt>
                <c:pt idx="1810">
                  <c:v>1.9789999999999999E-3</c:v>
                </c:pt>
                <c:pt idx="1811">
                  <c:v>1.9970000000000001E-3</c:v>
                </c:pt>
                <c:pt idx="1812">
                  <c:v>2.016E-3</c:v>
                </c:pt>
                <c:pt idx="1813">
                  <c:v>2.036E-3</c:v>
                </c:pt>
                <c:pt idx="1814">
                  <c:v>2.0579999999999999E-3</c:v>
                </c:pt>
                <c:pt idx="1815">
                  <c:v>2.0820000000000001E-3</c:v>
                </c:pt>
                <c:pt idx="1816">
                  <c:v>2.1059999999999998E-3</c:v>
                </c:pt>
                <c:pt idx="1817">
                  <c:v>2.1329999999999999E-3</c:v>
                </c:pt>
                <c:pt idx="1818">
                  <c:v>2.1610000000000002E-3</c:v>
                </c:pt>
                <c:pt idx="1819">
                  <c:v>2.1900000000000001E-3</c:v>
                </c:pt>
                <c:pt idx="1820">
                  <c:v>2.2209999999999999E-3</c:v>
                </c:pt>
                <c:pt idx="1821">
                  <c:v>2.2529999999999998E-3</c:v>
                </c:pt>
                <c:pt idx="1822">
                  <c:v>2.2859999999999998E-3</c:v>
                </c:pt>
                <c:pt idx="1823">
                  <c:v>2.3210000000000001E-3</c:v>
                </c:pt>
                <c:pt idx="1824">
                  <c:v>2.3579999999999999E-3</c:v>
                </c:pt>
                <c:pt idx="1825">
                  <c:v>2.3960000000000001E-3</c:v>
                </c:pt>
                <c:pt idx="1826">
                  <c:v>2.4350000000000001E-3</c:v>
                </c:pt>
                <c:pt idx="1827">
                  <c:v>2.4759999999999999E-3</c:v>
                </c:pt>
                <c:pt idx="1828">
                  <c:v>2.519E-3</c:v>
                </c:pt>
                <c:pt idx="1829">
                  <c:v>2.5630000000000002E-3</c:v>
                </c:pt>
                <c:pt idx="1830">
                  <c:v>2.6080000000000001E-3</c:v>
                </c:pt>
                <c:pt idx="1831">
                  <c:v>2.647E-3</c:v>
                </c:pt>
                <c:pt idx="1832">
                  <c:v>2.6870000000000002E-3</c:v>
                </c:pt>
                <c:pt idx="1833">
                  <c:v>2.728E-3</c:v>
                </c:pt>
                <c:pt idx="1834">
                  <c:v>2.7659999999999998E-3</c:v>
                </c:pt>
                <c:pt idx="1835">
                  <c:v>2.8040000000000001E-3</c:v>
                </c:pt>
                <c:pt idx="1836">
                  <c:v>2.761E-3</c:v>
                </c:pt>
                <c:pt idx="1837">
                  <c:v>2.7179999999999999E-3</c:v>
                </c:pt>
                <c:pt idx="1838">
                  <c:v>2.6779999999999998E-3</c:v>
                </c:pt>
                <c:pt idx="1839">
                  <c:v>2.6380000000000002E-3</c:v>
                </c:pt>
                <c:pt idx="1840">
                  <c:v>2.5999999999999999E-3</c:v>
                </c:pt>
                <c:pt idx="1841">
                  <c:v>2.5639999999999999E-3</c:v>
                </c:pt>
                <c:pt idx="1842">
                  <c:v>2.529E-3</c:v>
                </c:pt>
                <c:pt idx="1843">
                  <c:v>2.4949999999999998E-3</c:v>
                </c:pt>
                <c:pt idx="1844">
                  <c:v>2.4629999999999999E-3</c:v>
                </c:pt>
                <c:pt idx="1845">
                  <c:v>2.4329999999999998E-3</c:v>
                </c:pt>
                <c:pt idx="1846">
                  <c:v>2.4039999999999999E-3</c:v>
                </c:pt>
                <c:pt idx="1847">
                  <c:v>2.3760000000000001E-3</c:v>
                </c:pt>
                <c:pt idx="1848">
                  <c:v>2.3500000000000001E-3</c:v>
                </c:pt>
                <c:pt idx="1849">
                  <c:v>2.3249999999999998E-3</c:v>
                </c:pt>
                <c:pt idx="1850">
                  <c:v>2.3019999999999998E-3</c:v>
                </c:pt>
                <c:pt idx="1851">
                  <c:v>2.2799999999999999E-3</c:v>
                </c:pt>
                <c:pt idx="1852">
                  <c:v>2.2599999999999999E-3</c:v>
                </c:pt>
                <c:pt idx="1853">
                  <c:v>2.2409999999999999E-3</c:v>
                </c:pt>
                <c:pt idx="1854">
                  <c:v>2.2239999999999998E-3</c:v>
                </c:pt>
                <c:pt idx="1855">
                  <c:v>2.2079999999999999E-3</c:v>
                </c:pt>
                <c:pt idx="1856">
                  <c:v>2.1930000000000001E-3</c:v>
                </c:pt>
                <c:pt idx="1857">
                  <c:v>2.1800000000000001E-3</c:v>
                </c:pt>
                <c:pt idx="1858">
                  <c:v>2.1689999999999999E-3</c:v>
                </c:pt>
                <c:pt idx="1859">
                  <c:v>2.1589999999999999E-3</c:v>
                </c:pt>
                <c:pt idx="1860">
                  <c:v>2.15E-3</c:v>
                </c:pt>
                <c:pt idx="1861">
                  <c:v>2.1429999999999999E-3</c:v>
                </c:pt>
                <c:pt idx="1862">
                  <c:v>2.137E-3</c:v>
                </c:pt>
                <c:pt idx="1863">
                  <c:v>2.1329999999999999E-3</c:v>
                </c:pt>
                <c:pt idx="1864">
                  <c:v>2.1299999999999999E-3</c:v>
                </c:pt>
                <c:pt idx="1865">
                  <c:v>2.1289999999999998E-3</c:v>
                </c:pt>
                <c:pt idx="1866">
                  <c:v>2.1289999999999998E-3</c:v>
                </c:pt>
                <c:pt idx="1867">
                  <c:v>2.1310000000000001E-3</c:v>
                </c:pt>
                <c:pt idx="1868">
                  <c:v>2.134E-3</c:v>
                </c:pt>
                <c:pt idx="1869">
                  <c:v>2.1380000000000001E-3</c:v>
                </c:pt>
                <c:pt idx="1870">
                  <c:v>2.1440000000000001E-3</c:v>
                </c:pt>
                <c:pt idx="1871">
                  <c:v>2.1519999999999998E-3</c:v>
                </c:pt>
                <c:pt idx="1872">
                  <c:v>2.1610000000000002E-3</c:v>
                </c:pt>
                <c:pt idx="1873">
                  <c:v>2.1710000000000002E-3</c:v>
                </c:pt>
                <c:pt idx="1874">
                  <c:v>2.183E-3</c:v>
                </c:pt>
                <c:pt idx="1875">
                  <c:v>2.196E-3</c:v>
                </c:pt>
                <c:pt idx="1876">
                  <c:v>2.2109999999999999E-3</c:v>
                </c:pt>
                <c:pt idx="1877">
                  <c:v>2.2269999999999998E-3</c:v>
                </c:pt>
                <c:pt idx="1878">
                  <c:v>2.245E-3</c:v>
                </c:pt>
                <c:pt idx="1879">
                  <c:v>2.264E-3</c:v>
                </c:pt>
                <c:pt idx="1880">
                  <c:v>2.2850000000000001E-3</c:v>
                </c:pt>
                <c:pt idx="1881">
                  <c:v>2.307E-3</c:v>
                </c:pt>
                <c:pt idx="1882">
                  <c:v>2.33E-3</c:v>
                </c:pt>
                <c:pt idx="1883">
                  <c:v>2.3549999999999999E-3</c:v>
                </c:pt>
                <c:pt idx="1884">
                  <c:v>2.382E-3</c:v>
                </c:pt>
                <c:pt idx="1885">
                  <c:v>2.4099999999999998E-3</c:v>
                </c:pt>
                <c:pt idx="1886">
                  <c:v>2.4390000000000002E-3</c:v>
                </c:pt>
                <c:pt idx="1887">
                  <c:v>2.47E-3</c:v>
                </c:pt>
                <c:pt idx="1888">
                  <c:v>2.5019999999999999E-3</c:v>
                </c:pt>
                <c:pt idx="1889">
                  <c:v>2.5360000000000001E-3</c:v>
                </c:pt>
                <c:pt idx="1890">
                  <c:v>2.5709999999999999E-3</c:v>
                </c:pt>
                <c:pt idx="1891">
                  <c:v>2.6080000000000001E-3</c:v>
                </c:pt>
                <c:pt idx="1892">
                  <c:v>2.6319999999999998E-3</c:v>
                </c:pt>
                <c:pt idx="1893">
                  <c:v>2.6580000000000002E-3</c:v>
                </c:pt>
                <c:pt idx="1894">
                  <c:v>2.6849999999999999E-3</c:v>
                </c:pt>
                <c:pt idx="1895">
                  <c:v>2.7130000000000001E-3</c:v>
                </c:pt>
                <c:pt idx="1896">
                  <c:v>2.7430000000000002E-3</c:v>
                </c:pt>
                <c:pt idx="1897">
                  <c:v>2.7669999999999999E-3</c:v>
                </c:pt>
                <c:pt idx="1898">
                  <c:v>2.7920000000000002E-3</c:v>
                </c:pt>
                <c:pt idx="1899">
                  <c:v>2.8180000000000002E-3</c:v>
                </c:pt>
                <c:pt idx="1900">
                  <c:v>2.8470000000000001E-3</c:v>
                </c:pt>
                <c:pt idx="1901">
                  <c:v>2.8760000000000001E-3</c:v>
                </c:pt>
                <c:pt idx="1902">
                  <c:v>2.8960000000000001E-3</c:v>
                </c:pt>
                <c:pt idx="1903">
                  <c:v>2.9169999999999999E-3</c:v>
                </c:pt>
                <c:pt idx="1904">
                  <c:v>2.8679999999999999E-3</c:v>
                </c:pt>
                <c:pt idx="1905">
                  <c:v>2.8210000000000002E-3</c:v>
                </c:pt>
                <c:pt idx="1906">
                  <c:v>2.7750000000000001E-3</c:v>
                </c:pt>
                <c:pt idx="1907">
                  <c:v>2.7309999999999999E-3</c:v>
                </c:pt>
                <c:pt idx="1908">
                  <c:v>2.689E-3</c:v>
                </c:pt>
                <c:pt idx="1909">
                  <c:v>2.647E-3</c:v>
                </c:pt>
                <c:pt idx="1910">
                  <c:v>2.6080000000000001E-3</c:v>
                </c:pt>
                <c:pt idx="1911">
                  <c:v>2.5690000000000001E-3</c:v>
                </c:pt>
                <c:pt idx="1912">
                  <c:v>2.5330000000000001E-3</c:v>
                </c:pt>
                <c:pt idx="1913">
                  <c:v>2.4970000000000001E-3</c:v>
                </c:pt>
                <c:pt idx="1914">
                  <c:v>2.4629999999999999E-3</c:v>
                </c:pt>
                <c:pt idx="1915">
                  <c:v>2.431E-3</c:v>
                </c:pt>
                <c:pt idx="1916">
                  <c:v>2.3999999999999998E-3</c:v>
                </c:pt>
                <c:pt idx="1917">
                  <c:v>2.3700000000000001E-3</c:v>
                </c:pt>
                <c:pt idx="1918">
                  <c:v>2.3419999999999999E-3</c:v>
                </c:pt>
                <c:pt idx="1919">
                  <c:v>2.3159999999999999E-3</c:v>
                </c:pt>
                <c:pt idx="1920">
                  <c:v>2.2910000000000001E-3</c:v>
                </c:pt>
                <c:pt idx="1921">
                  <c:v>2.2669999999999999E-3</c:v>
                </c:pt>
                <c:pt idx="1922">
                  <c:v>2.245E-3</c:v>
                </c:pt>
                <c:pt idx="1923">
                  <c:v>2.2239999999999998E-3</c:v>
                </c:pt>
                <c:pt idx="1924">
                  <c:v>2.2049999999999999E-3</c:v>
                </c:pt>
                <c:pt idx="1925">
                  <c:v>2.1870000000000001E-3</c:v>
                </c:pt>
                <c:pt idx="1926">
                  <c:v>2.1710000000000002E-3</c:v>
                </c:pt>
                <c:pt idx="1927">
                  <c:v>2.1559999999999999E-3</c:v>
                </c:pt>
                <c:pt idx="1928">
                  <c:v>2.1419999999999998E-3</c:v>
                </c:pt>
                <c:pt idx="1929">
                  <c:v>2.1299999999999999E-3</c:v>
                </c:pt>
                <c:pt idx="1930">
                  <c:v>2.1199999999999999E-3</c:v>
                </c:pt>
                <c:pt idx="1931">
                  <c:v>2.111E-3</c:v>
                </c:pt>
                <c:pt idx="1932">
                  <c:v>2.1029999999999998E-3</c:v>
                </c:pt>
                <c:pt idx="1933">
                  <c:v>2.0969999999999999E-3</c:v>
                </c:pt>
                <c:pt idx="1934">
                  <c:v>2.0929999999999998E-3</c:v>
                </c:pt>
                <c:pt idx="1935">
                  <c:v>2.0890000000000001E-3</c:v>
                </c:pt>
                <c:pt idx="1936">
                  <c:v>2.088E-3</c:v>
                </c:pt>
                <c:pt idx="1937">
                  <c:v>2.0869999999999999E-3</c:v>
                </c:pt>
                <c:pt idx="1938">
                  <c:v>2.0890000000000001E-3</c:v>
                </c:pt>
                <c:pt idx="1939">
                  <c:v>2.091E-3</c:v>
                </c:pt>
                <c:pt idx="1940">
                  <c:v>2.0950000000000001E-3</c:v>
                </c:pt>
                <c:pt idx="1941">
                  <c:v>2.101E-3</c:v>
                </c:pt>
                <c:pt idx="1942">
                  <c:v>2.1080000000000001E-3</c:v>
                </c:pt>
                <c:pt idx="1943">
                  <c:v>2.117E-3</c:v>
                </c:pt>
                <c:pt idx="1944">
                  <c:v>2.1259999999999999E-3</c:v>
                </c:pt>
                <c:pt idx="1945">
                  <c:v>2.1380000000000001E-3</c:v>
                </c:pt>
                <c:pt idx="1946">
                  <c:v>2.1510000000000001E-3</c:v>
                </c:pt>
                <c:pt idx="1947">
                  <c:v>2.1649999999999998E-3</c:v>
                </c:pt>
                <c:pt idx="1948">
                  <c:v>2.1810000000000002E-3</c:v>
                </c:pt>
                <c:pt idx="1949">
                  <c:v>2.1979999999999999E-3</c:v>
                </c:pt>
                <c:pt idx="1950">
                  <c:v>2.2169999999999998E-3</c:v>
                </c:pt>
                <c:pt idx="1951">
                  <c:v>2.2369999999999998E-3</c:v>
                </c:pt>
                <c:pt idx="1952">
                  <c:v>2.2590000000000002E-3</c:v>
                </c:pt>
                <c:pt idx="1953">
                  <c:v>2.2820000000000002E-3</c:v>
                </c:pt>
                <c:pt idx="1954">
                  <c:v>2.307E-3</c:v>
                </c:pt>
                <c:pt idx="1955">
                  <c:v>2.333E-3</c:v>
                </c:pt>
                <c:pt idx="1956">
                  <c:v>2.3600000000000001E-3</c:v>
                </c:pt>
                <c:pt idx="1957">
                  <c:v>2.3890000000000001E-3</c:v>
                </c:pt>
                <c:pt idx="1958">
                  <c:v>2.4030000000000002E-3</c:v>
                </c:pt>
                <c:pt idx="1959">
                  <c:v>2.4190000000000001E-3</c:v>
                </c:pt>
                <c:pt idx="1960">
                  <c:v>2.4359999999999998E-3</c:v>
                </c:pt>
                <c:pt idx="1961">
                  <c:v>2.454E-3</c:v>
                </c:pt>
                <c:pt idx="1962">
                  <c:v>2.4740000000000001E-3</c:v>
                </c:pt>
                <c:pt idx="1963">
                  <c:v>2.496E-3</c:v>
                </c:pt>
                <c:pt idx="1964">
                  <c:v>2.519E-3</c:v>
                </c:pt>
                <c:pt idx="1965">
                  <c:v>2.529E-3</c:v>
                </c:pt>
                <c:pt idx="1966">
                  <c:v>2.5409999999999999E-3</c:v>
                </c:pt>
                <c:pt idx="1967">
                  <c:v>2.5539999999999998E-3</c:v>
                </c:pt>
                <c:pt idx="1968">
                  <c:v>2.568E-3</c:v>
                </c:pt>
                <c:pt idx="1969">
                  <c:v>2.5839999999999999E-3</c:v>
                </c:pt>
                <c:pt idx="1970">
                  <c:v>2.5950000000000001E-3</c:v>
                </c:pt>
                <c:pt idx="1971">
                  <c:v>2.6080000000000001E-3</c:v>
                </c:pt>
                <c:pt idx="1972">
                  <c:v>2.568E-3</c:v>
                </c:pt>
                <c:pt idx="1973">
                  <c:v>2.5300000000000001E-3</c:v>
                </c:pt>
                <c:pt idx="1974">
                  <c:v>2.493E-3</c:v>
                </c:pt>
                <c:pt idx="1975">
                  <c:v>2.457E-3</c:v>
                </c:pt>
                <c:pt idx="1976">
                  <c:v>2.4229999999999998E-3</c:v>
                </c:pt>
                <c:pt idx="1977">
                  <c:v>2.3900000000000002E-3</c:v>
                </c:pt>
                <c:pt idx="1978">
                  <c:v>2.359E-3</c:v>
                </c:pt>
                <c:pt idx="1979">
                  <c:v>2.33E-3</c:v>
                </c:pt>
                <c:pt idx="1980">
                  <c:v>2.3010000000000001E-3</c:v>
                </c:pt>
                <c:pt idx="1981">
                  <c:v>2.2750000000000001E-3</c:v>
                </c:pt>
                <c:pt idx="1982">
                  <c:v>2.2490000000000001E-3</c:v>
                </c:pt>
                <c:pt idx="1983">
                  <c:v>2.2260000000000001E-3</c:v>
                </c:pt>
                <c:pt idx="1984">
                  <c:v>2.2030000000000001E-3</c:v>
                </c:pt>
                <c:pt idx="1985">
                  <c:v>2.1819999999999999E-3</c:v>
                </c:pt>
                <c:pt idx="1986">
                  <c:v>2.163E-3</c:v>
                </c:pt>
                <c:pt idx="1987">
                  <c:v>2.1450000000000002E-3</c:v>
                </c:pt>
                <c:pt idx="1988">
                  <c:v>2.1280000000000001E-3</c:v>
                </c:pt>
                <c:pt idx="1989">
                  <c:v>2.1129999999999999E-3</c:v>
                </c:pt>
                <c:pt idx="1990">
                  <c:v>2.0999999999999999E-3</c:v>
                </c:pt>
                <c:pt idx="1991">
                  <c:v>2.088E-3</c:v>
                </c:pt>
                <c:pt idx="1992">
                  <c:v>2.0769999999999999E-3</c:v>
                </c:pt>
                <c:pt idx="1993">
                  <c:v>2.068E-3</c:v>
                </c:pt>
                <c:pt idx="1994">
                  <c:v>2.0600000000000002E-3</c:v>
                </c:pt>
                <c:pt idx="1995">
                  <c:v>2.0539999999999998E-3</c:v>
                </c:pt>
                <c:pt idx="1996">
                  <c:v>2.049E-3</c:v>
                </c:pt>
                <c:pt idx="1997">
                  <c:v>2.0460000000000001E-3</c:v>
                </c:pt>
                <c:pt idx="1998">
                  <c:v>2.0439999999999998E-3</c:v>
                </c:pt>
                <c:pt idx="1999">
                  <c:v>2.0430000000000001E-3</c:v>
                </c:pt>
                <c:pt idx="2000">
                  <c:v>2.0439999999999998E-3</c:v>
                </c:pt>
                <c:pt idx="2001">
                  <c:v>2.0470000000000002E-3</c:v>
                </c:pt>
                <c:pt idx="2002">
                  <c:v>2.0509999999999999E-3</c:v>
                </c:pt>
                <c:pt idx="2003">
                  <c:v>2.0560000000000001E-3</c:v>
                </c:pt>
                <c:pt idx="2004">
                  <c:v>2.0630000000000002E-3</c:v>
                </c:pt>
                <c:pt idx="2005">
                  <c:v>2.0709999999999999E-3</c:v>
                </c:pt>
                <c:pt idx="2006">
                  <c:v>2.081E-3</c:v>
                </c:pt>
                <c:pt idx="2007">
                  <c:v>2.0920000000000001E-3</c:v>
                </c:pt>
                <c:pt idx="2008">
                  <c:v>2.1050000000000001E-3</c:v>
                </c:pt>
                <c:pt idx="2009">
                  <c:v>2.1189999999999998E-3</c:v>
                </c:pt>
                <c:pt idx="2010">
                  <c:v>2.1350000000000002E-3</c:v>
                </c:pt>
                <c:pt idx="2011">
                  <c:v>2.1519999999999998E-3</c:v>
                </c:pt>
                <c:pt idx="2012">
                  <c:v>2.1710000000000002E-3</c:v>
                </c:pt>
                <c:pt idx="2013">
                  <c:v>2.1909999999999998E-3</c:v>
                </c:pt>
                <c:pt idx="2014">
                  <c:v>2.212E-3</c:v>
                </c:pt>
                <c:pt idx="2015">
                  <c:v>2.235E-3</c:v>
                </c:pt>
                <c:pt idx="2016">
                  <c:v>2.2599999999999999E-3</c:v>
                </c:pt>
                <c:pt idx="2017">
                  <c:v>2.2850000000000001E-3</c:v>
                </c:pt>
                <c:pt idx="2018">
                  <c:v>2.313E-3</c:v>
                </c:pt>
                <c:pt idx="2019">
                  <c:v>2.3419999999999999E-3</c:v>
                </c:pt>
                <c:pt idx="2020">
                  <c:v>2.3500000000000001E-3</c:v>
                </c:pt>
                <c:pt idx="2021">
                  <c:v>2.3600000000000001E-3</c:v>
                </c:pt>
                <c:pt idx="2022">
                  <c:v>2.372E-3</c:v>
                </c:pt>
                <c:pt idx="2023">
                  <c:v>2.385E-3</c:v>
                </c:pt>
                <c:pt idx="2024">
                  <c:v>2.3990000000000001E-3</c:v>
                </c:pt>
                <c:pt idx="2025">
                  <c:v>2.415E-3</c:v>
                </c:pt>
                <c:pt idx="2026">
                  <c:v>2.4239999999999999E-3</c:v>
                </c:pt>
                <c:pt idx="2027">
                  <c:v>2.434E-3</c:v>
                </c:pt>
                <c:pt idx="2028">
                  <c:v>2.4459999999999998E-3</c:v>
                </c:pt>
                <c:pt idx="2029">
                  <c:v>2.4589999999999998E-3</c:v>
                </c:pt>
                <c:pt idx="2030">
                  <c:v>2.4740000000000001E-3</c:v>
                </c:pt>
                <c:pt idx="2031">
                  <c:v>2.49E-3</c:v>
                </c:pt>
                <c:pt idx="2032">
                  <c:v>2.5010000000000002E-3</c:v>
                </c:pt>
                <c:pt idx="2033">
                  <c:v>2.513E-3</c:v>
                </c:pt>
                <c:pt idx="2034">
                  <c:v>2.526E-3</c:v>
                </c:pt>
                <c:pt idx="2035">
                  <c:v>2.5409999999999999E-3</c:v>
                </c:pt>
                <c:pt idx="2036">
                  <c:v>2.5569999999999998E-3</c:v>
                </c:pt>
                <c:pt idx="2037">
                  <c:v>2.5730000000000002E-3</c:v>
                </c:pt>
                <c:pt idx="2038">
                  <c:v>2.5899999999999999E-3</c:v>
                </c:pt>
                <c:pt idx="2039">
                  <c:v>2.6080000000000001E-3</c:v>
                </c:pt>
                <c:pt idx="2040">
                  <c:v>2.5739999999999999E-3</c:v>
                </c:pt>
                <c:pt idx="2041">
                  <c:v>2.542E-3</c:v>
                </c:pt>
                <c:pt idx="2042">
                  <c:v>2.5110000000000002E-3</c:v>
                </c:pt>
                <c:pt idx="2043">
                  <c:v>2.4810000000000001E-3</c:v>
                </c:pt>
                <c:pt idx="2044">
                  <c:v>2.4529999999999999E-3</c:v>
                </c:pt>
                <c:pt idx="2045">
                  <c:v>2.4269999999999999E-3</c:v>
                </c:pt>
                <c:pt idx="2046">
                  <c:v>2.4020000000000001E-3</c:v>
                </c:pt>
                <c:pt idx="2047">
                  <c:v>2.3779999999999999E-3</c:v>
                </c:pt>
                <c:pt idx="2048">
                  <c:v>2.356E-3</c:v>
                </c:pt>
                <c:pt idx="2049">
                  <c:v>2.3349999999999998E-3</c:v>
                </c:pt>
                <c:pt idx="2050">
                  <c:v>2.3159999999999999E-3</c:v>
                </c:pt>
                <c:pt idx="2051">
                  <c:v>2.2980000000000001E-3</c:v>
                </c:pt>
                <c:pt idx="2052">
                  <c:v>2.2820000000000002E-3</c:v>
                </c:pt>
                <c:pt idx="2053">
                  <c:v>2.2669999999999999E-3</c:v>
                </c:pt>
                <c:pt idx="2054">
                  <c:v>2.2529999999999998E-3</c:v>
                </c:pt>
                <c:pt idx="2055">
                  <c:v>2.2420000000000001E-3</c:v>
                </c:pt>
                <c:pt idx="2056">
                  <c:v>2.2309999999999999E-3</c:v>
                </c:pt>
                <c:pt idx="2057">
                  <c:v>2.222E-3</c:v>
                </c:pt>
                <c:pt idx="2058">
                  <c:v>2.215E-3</c:v>
                </c:pt>
                <c:pt idx="2059">
                  <c:v>2.2079999999999999E-3</c:v>
                </c:pt>
                <c:pt idx="2060">
                  <c:v>2.2039999999999998E-3</c:v>
                </c:pt>
                <c:pt idx="2061">
                  <c:v>2.2009999999999998E-3</c:v>
                </c:pt>
                <c:pt idx="2062">
                  <c:v>2.199E-3</c:v>
                </c:pt>
                <c:pt idx="2063">
                  <c:v>2.199E-3</c:v>
                </c:pt>
                <c:pt idx="2064">
                  <c:v>2.2000000000000001E-3</c:v>
                </c:pt>
                <c:pt idx="2065">
                  <c:v>2.2030000000000001E-3</c:v>
                </c:pt>
                <c:pt idx="2066">
                  <c:v>2.2070000000000002E-3</c:v>
                </c:pt>
                <c:pt idx="2067">
                  <c:v>2.212E-3</c:v>
                </c:pt>
                <c:pt idx="2068">
                  <c:v>2.2190000000000001E-3</c:v>
                </c:pt>
                <c:pt idx="2069">
                  <c:v>2.2279999999999999E-3</c:v>
                </c:pt>
                <c:pt idx="2070">
                  <c:v>2.238E-3</c:v>
                </c:pt>
                <c:pt idx="2071">
                  <c:v>2.2490000000000001E-3</c:v>
                </c:pt>
                <c:pt idx="2072">
                  <c:v>2.2620000000000001E-3</c:v>
                </c:pt>
                <c:pt idx="2073">
                  <c:v>2.2769999999999999E-3</c:v>
                </c:pt>
                <c:pt idx="2074">
                  <c:v>2.2929999999999999E-3</c:v>
                </c:pt>
                <c:pt idx="2075">
                  <c:v>2.31E-3</c:v>
                </c:pt>
                <c:pt idx="2076">
                  <c:v>2.3289999999999999E-3</c:v>
                </c:pt>
                <c:pt idx="2077">
                  <c:v>2.349E-3</c:v>
                </c:pt>
                <c:pt idx="2078">
                  <c:v>2.3709999999999998E-3</c:v>
                </c:pt>
                <c:pt idx="2079">
                  <c:v>2.3939999999999999E-3</c:v>
                </c:pt>
                <c:pt idx="2080">
                  <c:v>2.4039999999999999E-3</c:v>
                </c:pt>
                <c:pt idx="2081">
                  <c:v>2.415E-3</c:v>
                </c:pt>
                <c:pt idx="2082">
                  <c:v>2.428E-3</c:v>
                </c:pt>
                <c:pt idx="2083">
                  <c:v>2.4429999999999999E-3</c:v>
                </c:pt>
                <c:pt idx="2084">
                  <c:v>2.4589999999999998E-3</c:v>
                </c:pt>
                <c:pt idx="2085">
                  <c:v>2.4680000000000001E-3</c:v>
                </c:pt>
                <c:pt idx="2086">
                  <c:v>2.4789999999999999E-3</c:v>
                </c:pt>
                <c:pt idx="2087">
                  <c:v>2.4919999999999999E-3</c:v>
                </c:pt>
                <c:pt idx="2088">
                  <c:v>2.506E-3</c:v>
                </c:pt>
                <c:pt idx="2089">
                  <c:v>2.5209999999999998E-3</c:v>
                </c:pt>
                <c:pt idx="2090">
                  <c:v>2.5379999999999999E-3</c:v>
                </c:pt>
                <c:pt idx="2091">
                  <c:v>2.5460000000000001E-3</c:v>
                </c:pt>
                <c:pt idx="2092">
                  <c:v>2.5560000000000001E-3</c:v>
                </c:pt>
                <c:pt idx="2093">
                  <c:v>2.5669999999999998E-3</c:v>
                </c:pt>
                <c:pt idx="2094">
                  <c:v>2.5790000000000001E-3</c:v>
                </c:pt>
                <c:pt idx="2095">
                  <c:v>2.5929999999999998E-3</c:v>
                </c:pt>
                <c:pt idx="2096">
                  <c:v>2.6080000000000001E-3</c:v>
                </c:pt>
                <c:pt idx="2097">
                  <c:v>2.6129999999999999E-3</c:v>
                </c:pt>
                <c:pt idx="2098">
                  <c:v>2.6199999999999999E-3</c:v>
                </c:pt>
                <c:pt idx="2099">
                  <c:v>2.6289999999999998E-3</c:v>
                </c:pt>
                <c:pt idx="2100">
                  <c:v>2.6329999999999999E-3</c:v>
                </c:pt>
                <c:pt idx="2101">
                  <c:v>2.6389999999999999E-3</c:v>
                </c:pt>
                <c:pt idx="2102">
                  <c:v>2.6459999999999999E-3</c:v>
                </c:pt>
                <c:pt idx="2103">
                  <c:v>2.6540000000000001E-3</c:v>
                </c:pt>
                <c:pt idx="2104">
                  <c:v>2.6649999999999998E-3</c:v>
                </c:pt>
                <c:pt idx="2105">
                  <c:v>2.673E-3</c:v>
                </c:pt>
                <c:pt idx="2106">
                  <c:v>2.6830000000000001E-3</c:v>
                </c:pt>
                <c:pt idx="2107">
                  <c:v>2.6940000000000002E-3</c:v>
                </c:pt>
                <c:pt idx="2108">
                  <c:v>2.6679999999999998E-3</c:v>
                </c:pt>
                <c:pt idx="2109">
                  <c:v>2.6419999999999998E-3</c:v>
                </c:pt>
                <c:pt idx="2110">
                  <c:v>2.6180000000000001E-3</c:v>
                </c:pt>
                <c:pt idx="2111">
                  <c:v>2.5950000000000001E-3</c:v>
                </c:pt>
                <c:pt idx="2112">
                  <c:v>2.5739999999999999E-3</c:v>
                </c:pt>
                <c:pt idx="2113">
                  <c:v>2.555E-3</c:v>
                </c:pt>
                <c:pt idx="2114">
                  <c:v>2.5370000000000002E-3</c:v>
                </c:pt>
                <c:pt idx="2115">
                  <c:v>2.5200000000000001E-3</c:v>
                </c:pt>
                <c:pt idx="2116">
                  <c:v>2.5049999999999998E-3</c:v>
                </c:pt>
                <c:pt idx="2117">
                  <c:v>2.4910000000000002E-3</c:v>
                </c:pt>
                <c:pt idx="2118">
                  <c:v>2.4789999999999999E-3</c:v>
                </c:pt>
                <c:pt idx="2119">
                  <c:v>2.4680000000000001E-3</c:v>
                </c:pt>
                <c:pt idx="2120">
                  <c:v>2.4580000000000001E-3</c:v>
                </c:pt>
                <c:pt idx="2121">
                  <c:v>2.4510000000000001E-3</c:v>
                </c:pt>
                <c:pt idx="2122">
                  <c:v>2.444E-3</c:v>
                </c:pt>
                <c:pt idx="2123">
                  <c:v>2.4390000000000002E-3</c:v>
                </c:pt>
                <c:pt idx="2124">
                  <c:v>2.4359999999999998E-3</c:v>
                </c:pt>
                <c:pt idx="2125">
                  <c:v>2.434E-3</c:v>
                </c:pt>
                <c:pt idx="2126">
                  <c:v>2.4329999999999998E-3</c:v>
                </c:pt>
                <c:pt idx="2127">
                  <c:v>2.434E-3</c:v>
                </c:pt>
                <c:pt idx="2128">
                  <c:v>2.4359999999999998E-3</c:v>
                </c:pt>
                <c:pt idx="2129">
                  <c:v>2.4399999999999999E-3</c:v>
                </c:pt>
                <c:pt idx="2130">
                  <c:v>2.4450000000000001E-3</c:v>
                </c:pt>
                <c:pt idx="2131">
                  <c:v>2.4520000000000002E-3</c:v>
                </c:pt>
                <c:pt idx="2132">
                  <c:v>2.4599999999999999E-3</c:v>
                </c:pt>
                <c:pt idx="2133">
                  <c:v>2.47E-3</c:v>
                </c:pt>
                <c:pt idx="2134">
                  <c:v>2.4810000000000001E-3</c:v>
                </c:pt>
                <c:pt idx="2135">
                  <c:v>2.493E-3</c:v>
                </c:pt>
                <c:pt idx="2136">
                  <c:v>2.5010000000000002E-3</c:v>
                </c:pt>
                <c:pt idx="2137">
                  <c:v>2.5100000000000001E-3</c:v>
                </c:pt>
                <c:pt idx="2138">
                  <c:v>2.5209999999999998E-3</c:v>
                </c:pt>
                <c:pt idx="2139">
                  <c:v>2.5330000000000001E-3</c:v>
                </c:pt>
                <c:pt idx="2140">
                  <c:v>2.5460000000000001E-3</c:v>
                </c:pt>
                <c:pt idx="2141">
                  <c:v>2.555E-3</c:v>
                </c:pt>
                <c:pt idx="2142">
                  <c:v>2.565E-3</c:v>
                </c:pt>
                <c:pt idx="2143">
                  <c:v>2.565E-3</c:v>
                </c:pt>
                <c:pt idx="2144">
                  <c:v>2.5669999999999998E-3</c:v>
                </c:pt>
                <c:pt idx="2145">
                  <c:v>2.5699999999999998E-3</c:v>
                </c:pt>
                <c:pt idx="2146">
                  <c:v>2.5739999999999999E-3</c:v>
                </c:pt>
                <c:pt idx="2147">
                  <c:v>2.575E-3</c:v>
                </c:pt>
                <c:pt idx="2148">
                  <c:v>2.5760000000000002E-3</c:v>
                </c:pt>
                <c:pt idx="2149">
                  <c:v>2.5799999999999998E-3</c:v>
                </c:pt>
                <c:pt idx="2150">
                  <c:v>2.5839999999999999E-3</c:v>
                </c:pt>
                <c:pt idx="2151">
                  <c:v>2.5829999999999998E-3</c:v>
                </c:pt>
                <c:pt idx="2152">
                  <c:v>2.5839999999999999E-3</c:v>
                </c:pt>
                <c:pt idx="2153">
                  <c:v>2.5860000000000002E-3</c:v>
                </c:pt>
                <c:pt idx="2154">
                  <c:v>2.5890000000000002E-3</c:v>
                </c:pt>
                <c:pt idx="2155">
                  <c:v>2.594E-3</c:v>
                </c:pt>
                <c:pt idx="2156">
                  <c:v>2.601E-3</c:v>
                </c:pt>
                <c:pt idx="2157">
                  <c:v>2.6090000000000002E-3</c:v>
                </c:pt>
                <c:pt idx="2158">
                  <c:v>2.604E-3</c:v>
                </c:pt>
                <c:pt idx="2159">
                  <c:v>2.601E-3</c:v>
                </c:pt>
                <c:pt idx="2160">
                  <c:v>2.5999999999999999E-3</c:v>
                </c:pt>
                <c:pt idx="2161">
                  <c:v>2.5990000000000002E-3</c:v>
                </c:pt>
                <c:pt idx="2162">
                  <c:v>2.601E-3</c:v>
                </c:pt>
                <c:pt idx="2163">
                  <c:v>2.604E-3</c:v>
                </c:pt>
                <c:pt idx="2164">
                  <c:v>2.6080000000000001E-3</c:v>
                </c:pt>
                <c:pt idx="2165">
                  <c:v>2.611E-3</c:v>
                </c:pt>
                <c:pt idx="2166">
                  <c:v>2.6159999999999998E-3</c:v>
                </c:pt>
                <c:pt idx="2167">
                  <c:v>2.617E-3</c:v>
                </c:pt>
                <c:pt idx="2168">
                  <c:v>2.6210000000000001E-3</c:v>
                </c:pt>
                <c:pt idx="2169">
                  <c:v>2.6259999999999999E-3</c:v>
                </c:pt>
                <c:pt idx="2170">
                  <c:v>2.6319999999999998E-3</c:v>
                </c:pt>
                <c:pt idx="2171">
                  <c:v>2.64E-3</c:v>
                </c:pt>
                <c:pt idx="2172">
                  <c:v>2.6489999999999999E-3</c:v>
                </c:pt>
                <c:pt idx="2173">
                  <c:v>2.6589999999999999E-3</c:v>
                </c:pt>
                <c:pt idx="2174">
                  <c:v>2.6719999999999999E-3</c:v>
                </c:pt>
                <c:pt idx="2175">
                  <c:v>2.6849999999999999E-3</c:v>
                </c:pt>
                <c:pt idx="2176">
                  <c:v>2.6700000000000001E-3</c:v>
                </c:pt>
                <c:pt idx="2177">
                  <c:v>2.6559999999999999E-3</c:v>
                </c:pt>
                <c:pt idx="2178">
                  <c:v>2.643E-3</c:v>
                </c:pt>
                <c:pt idx="2179">
                  <c:v>2.6319999999999998E-3</c:v>
                </c:pt>
                <c:pt idx="2180">
                  <c:v>2.6220000000000002E-3</c:v>
                </c:pt>
                <c:pt idx="2181">
                  <c:v>2.614E-3</c:v>
                </c:pt>
                <c:pt idx="2182">
                  <c:v>2.6069999999999999E-3</c:v>
                </c:pt>
                <c:pt idx="2183">
                  <c:v>2.6020000000000001E-3</c:v>
                </c:pt>
                <c:pt idx="2184">
                  <c:v>2.598E-3</c:v>
                </c:pt>
                <c:pt idx="2185">
                  <c:v>2.5950000000000001E-3</c:v>
                </c:pt>
                <c:pt idx="2186">
                  <c:v>2.5950000000000001E-3</c:v>
                </c:pt>
                <c:pt idx="2187">
                  <c:v>2.5950000000000001E-3</c:v>
                </c:pt>
                <c:pt idx="2188">
                  <c:v>2.5969999999999999E-3</c:v>
                </c:pt>
                <c:pt idx="2189">
                  <c:v>2.5959999999999998E-3</c:v>
                </c:pt>
                <c:pt idx="2190">
                  <c:v>2.5959999999999998E-3</c:v>
                </c:pt>
                <c:pt idx="2191">
                  <c:v>2.5969999999999999E-3</c:v>
                </c:pt>
                <c:pt idx="2192">
                  <c:v>2.594E-3</c:v>
                </c:pt>
                <c:pt idx="2193">
                  <c:v>2.5920000000000001E-3</c:v>
                </c:pt>
                <c:pt idx="2194">
                  <c:v>2.591E-3</c:v>
                </c:pt>
                <c:pt idx="2195">
                  <c:v>2.5869999999999999E-3</c:v>
                </c:pt>
                <c:pt idx="2196">
                  <c:v>2.5839999999999999E-3</c:v>
                </c:pt>
                <c:pt idx="2197">
                  <c:v>2.5820000000000001E-3</c:v>
                </c:pt>
                <c:pt idx="2198">
                  <c:v>2.5820000000000001E-3</c:v>
                </c:pt>
                <c:pt idx="2199">
                  <c:v>2.5829999999999998E-3</c:v>
                </c:pt>
                <c:pt idx="2200">
                  <c:v>2.5860000000000002E-3</c:v>
                </c:pt>
                <c:pt idx="2201">
                  <c:v>2.5899999999999999E-3</c:v>
                </c:pt>
                <c:pt idx="2202">
                  <c:v>2.5950000000000001E-3</c:v>
                </c:pt>
                <c:pt idx="2203">
                  <c:v>2.6029999999999998E-3</c:v>
                </c:pt>
                <c:pt idx="2204">
                  <c:v>2.5950000000000001E-3</c:v>
                </c:pt>
                <c:pt idx="2205">
                  <c:v>2.588E-3</c:v>
                </c:pt>
                <c:pt idx="2206">
                  <c:v>2.5839999999999999E-3</c:v>
                </c:pt>
                <c:pt idx="2207">
                  <c:v>2.5799999999999998E-3</c:v>
                </c:pt>
                <c:pt idx="2208">
                  <c:v>2.578E-3</c:v>
                </c:pt>
                <c:pt idx="2209">
                  <c:v>2.578E-3</c:v>
                </c:pt>
                <c:pt idx="2210">
                  <c:v>2.5790000000000001E-3</c:v>
                </c:pt>
                <c:pt idx="2211">
                  <c:v>2.581E-3</c:v>
                </c:pt>
                <c:pt idx="2212">
                  <c:v>2.5850000000000001E-3</c:v>
                </c:pt>
                <c:pt idx="2213">
                  <c:v>2.5899999999999999E-3</c:v>
                </c:pt>
                <c:pt idx="2214">
                  <c:v>2.5969999999999999E-3</c:v>
                </c:pt>
                <c:pt idx="2215">
                  <c:v>2.598E-3</c:v>
                </c:pt>
                <c:pt idx="2216">
                  <c:v>2.601E-3</c:v>
                </c:pt>
                <c:pt idx="2217">
                  <c:v>2.6050000000000001E-3</c:v>
                </c:pt>
                <c:pt idx="2218">
                  <c:v>2.6080000000000001E-3</c:v>
                </c:pt>
                <c:pt idx="2219">
                  <c:v>2.6129999999999999E-3</c:v>
                </c:pt>
                <c:pt idx="2220">
                  <c:v>2.6090000000000002E-3</c:v>
                </c:pt>
                <c:pt idx="2221">
                  <c:v>2.6059999999999998E-3</c:v>
                </c:pt>
                <c:pt idx="2222">
                  <c:v>2.6059999999999998E-3</c:v>
                </c:pt>
                <c:pt idx="2223">
                  <c:v>2.6059999999999998E-3</c:v>
                </c:pt>
                <c:pt idx="2224">
                  <c:v>2.6080000000000001E-3</c:v>
                </c:pt>
                <c:pt idx="2225">
                  <c:v>2.601E-3</c:v>
                </c:pt>
                <c:pt idx="2226">
                  <c:v>2.5959999999999998E-3</c:v>
                </c:pt>
                <c:pt idx="2227">
                  <c:v>2.5920000000000001E-3</c:v>
                </c:pt>
                <c:pt idx="2228">
                  <c:v>2.5890000000000002E-3</c:v>
                </c:pt>
                <c:pt idx="2229">
                  <c:v>2.588E-3</c:v>
                </c:pt>
                <c:pt idx="2230">
                  <c:v>2.5890000000000002E-3</c:v>
                </c:pt>
                <c:pt idx="2231">
                  <c:v>2.591E-3</c:v>
                </c:pt>
                <c:pt idx="2232">
                  <c:v>2.594E-3</c:v>
                </c:pt>
                <c:pt idx="2233">
                  <c:v>2.5990000000000002E-3</c:v>
                </c:pt>
                <c:pt idx="2234">
                  <c:v>2.6050000000000001E-3</c:v>
                </c:pt>
                <c:pt idx="2235">
                  <c:v>2.6129999999999999E-3</c:v>
                </c:pt>
                <c:pt idx="2236">
                  <c:v>2.6229999999999999E-3</c:v>
                </c:pt>
                <c:pt idx="2237">
                  <c:v>2.6329999999999999E-3</c:v>
                </c:pt>
                <c:pt idx="2238">
                  <c:v>2.6450000000000002E-3</c:v>
                </c:pt>
                <c:pt idx="2239">
                  <c:v>2.6589999999999999E-3</c:v>
                </c:pt>
                <c:pt idx="2240">
                  <c:v>2.6740000000000002E-3</c:v>
                </c:pt>
                <c:pt idx="2241">
                  <c:v>2.6909999999999998E-3</c:v>
                </c:pt>
                <c:pt idx="2242">
                  <c:v>2.709E-3</c:v>
                </c:pt>
                <c:pt idx="2243">
                  <c:v>2.728E-3</c:v>
                </c:pt>
                <c:pt idx="2244">
                  <c:v>2.7200000000000002E-3</c:v>
                </c:pt>
                <c:pt idx="2245">
                  <c:v>2.7139999999999998E-3</c:v>
                </c:pt>
                <c:pt idx="2246">
                  <c:v>2.702E-3</c:v>
                </c:pt>
                <c:pt idx="2247">
                  <c:v>2.6909999999999998E-3</c:v>
                </c:pt>
                <c:pt idx="2248">
                  <c:v>2.6819999999999999E-3</c:v>
                </c:pt>
                <c:pt idx="2249">
                  <c:v>2.6740000000000002E-3</c:v>
                </c:pt>
                <c:pt idx="2250">
                  <c:v>2.6679999999999998E-3</c:v>
                </c:pt>
                <c:pt idx="2251">
                  <c:v>2.6540000000000001E-3</c:v>
                </c:pt>
                <c:pt idx="2252">
                  <c:v>2.64E-3</c:v>
                </c:pt>
                <c:pt idx="2253">
                  <c:v>2.6280000000000001E-3</c:v>
                </c:pt>
                <c:pt idx="2254">
                  <c:v>2.617E-3</c:v>
                </c:pt>
                <c:pt idx="2255">
                  <c:v>2.6080000000000001E-3</c:v>
                </c:pt>
                <c:pt idx="2256">
                  <c:v>2.5959999999999998E-3</c:v>
                </c:pt>
                <c:pt idx="2257">
                  <c:v>2.5860000000000002E-3</c:v>
                </c:pt>
                <c:pt idx="2258">
                  <c:v>2.5739999999999999E-3</c:v>
                </c:pt>
                <c:pt idx="2259">
                  <c:v>2.5630000000000002E-3</c:v>
                </c:pt>
                <c:pt idx="2260">
                  <c:v>2.5530000000000001E-3</c:v>
                </c:pt>
                <c:pt idx="2261">
                  <c:v>2.545E-3</c:v>
                </c:pt>
                <c:pt idx="2262">
                  <c:v>2.539E-3</c:v>
                </c:pt>
                <c:pt idx="2263">
                  <c:v>2.5330000000000001E-3</c:v>
                </c:pt>
                <c:pt idx="2264">
                  <c:v>2.5200000000000001E-3</c:v>
                </c:pt>
                <c:pt idx="2265">
                  <c:v>2.5079999999999998E-3</c:v>
                </c:pt>
                <c:pt idx="2266">
                  <c:v>2.4970000000000001E-3</c:v>
                </c:pt>
                <c:pt idx="2267">
                  <c:v>2.4880000000000002E-3</c:v>
                </c:pt>
                <c:pt idx="2268">
                  <c:v>2.4810000000000001E-3</c:v>
                </c:pt>
                <c:pt idx="2269">
                  <c:v>2.4620000000000002E-3</c:v>
                </c:pt>
                <c:pt idx="2270">
                  <c:v>2.4450000000000001E-3</c:v>
                </c:pt>
                <c:pt idx="2271">
                  <c:v>2.4299999999999999E-3</c:v>
                </c:pt>
                <c:pt idx="2272">
                  <c:v>2.4160000000000002E-3</c:v>
                </c:pt>
                <c:pt idx="2273">
                  <c:v>2.4030000000000002E-3</c:v>
                </c:pt>
                <c:pt idx="2274">
                  <c:v>2.392E-3</c:v>
                </c:pt>
                <c:pt idx="2275">
                  <c:v>2.3830000000000001E-3</c:v>
                </c:pt>
                <c:pt idx="2276">
                  <c:v>2.366E-3</c:v>
                </c:pt>
                <c:pt idx="2277">
                  <c:v>2.3509999999999998E-3</c:v>
                </c:pt>
                <c:pt idx="2278">
                  <c:v>2.3379999999999998E-3</c:v>
                </c:pt>
                <c:pt idx="2279">
                  <c:v>2.3249999999999998E-3</c:v>
                </c:pt>
                <c:pt idx="2280">
                  <c:v>2.3149999999999998E-3</c:v>
                </c:pt>
                <c:pt idx="2281">
                  <c:v>2.3059999999999999E-3</c:v>
                </c:pt>
                <c:pt idx="2282">
                  <c:v>2.2980000000000001E-3</c:v>
                </c:pt>
                <c:pt idx="2283">
                  <c:v>2.2920000000000002E-3</c:v>
                </c:pt>
                <c:pt idx="2284">
                  <c:v>2.287E-3</c:v>
                </c:pt>
                <c:pt idx="2285">
                  <c:v>2.284E-3</c:v>
                </c:pt>
                <c:pt idx="2286">
                  <c:v>2.2820000000000002E-3</c:v>
                </c:pt>
                <c:pt idx="2287">
                  <c:v>2.2820000000000002E-3</c:v>
                </c:pt>
                <c:pt idx="2288">
                  <c:v>2.2829999999999999E-3</c:v>
                </c:pt>
                <c:pt idx="2289">
                  <c:v>2.2850000000000001E-3</c:v>
                </c:pt>
                <c:pt idx="2290">
                  <c:v>2.2889999999999998E-3</c:v>
                </c:pt>
                <c:pt idx="2291">
                  <c:v>2.2950000000000002E-3</c:v>
                </c:pt>
                <c:pt idx="2292">
                  <c:v>2.3019999999999998E-3</c:v>
                </c:pt>
                <c:pt idx="2293">
                  <c:v>2.31E-3</c:v>
                </c:pt>
                <c:pt idx="2294">
                  <c:v>2.32E-3</c:v>
                </c:pt>
                <c:pt idx="2295">
                  <c:v>2.3310000000000002E-3</c:v>
                </c:pt>
                <c:pt idx="2296">
                  <c:v>2.3440000000000002E-3</c:v>
                </c:pt>
                <c:pt idx="2297">
                  <c:v>2.3579999999999999E-3</c:v>
                </c:pt>
                <c:pt idx="2298">
                  <c:v>2.3739999999999998E-3</c:v>
                </c:pt>
                <c:pt idx="2299">
                  <c:v>2.3909999999999999E-3</c:v>
                </c:pt>
                <c:pt idx="2300">
                  <c:v>2.4099999999999998E-3</c:v>
                </c:pt>
                <c:pt idx="2301">
                  <c:v>2.4299999999999999E-3</c:v>
                </c:pt>
                <c:pt idx="2302">
                  <c:v>2.4520000000000002E-3</c:v>
                </c:pt>
                <c:pt idx="2303">
                  <c:v>2.4750000000000002E-3</c:v>
                </c:pt>
                <c:pt idx="2304">
                  <c:v>2.4840000000000001E-3</c:v>
                </c:pt>
                <c:pt idx="2305">
                  <c:v>2.4940000000000001E-3</c:v>
                </c:pt>
                <c:pt idx="2306">
                  <c:v>2.506E-3</c:v>
                </c:pt>
                <c:pt idx="2307">
                  <c:v>2.519E-3</c:v>
                </c:pt>
                <c:pt idx="2308">
                  <c:v>2.5339999999999998E-3</c:v>
                </c:pt>
                <c:pt idx="2309">
                  <c:v>2.5500000000000002E-3</c:v>
                </c:pt>
                <c:pt idx="2310">
                  <c:v>2.568E-3</c:v>
                </c:pt>
                <c:pt idx="2311">
                  <c:v>2.5869999999999999E-3</c:v>
                </c:pt>
                <c:pt idx="2312">
                  <c:v>2.6080000000000001E-3</c:v>
                </c:pt>
                <c:pt idx="2313">
                  <c:v>2.5969999999999999E-3</c:v>
                </c:pt>
                <c:pt idx="2314">
                  <c:v>2.5869999999999999E-3</c:v>
                </c:pt>
                <c:pt idx="2315">
                  <c:v>2.5790000000000001E-3</c:v>
                </c:pt>
                <c:pt idx="2316">
                  <c:v>2.5730000000000002E-3</c:v>
                </c:pt>
                <c:pt idx="2317">
                  <c:v>2.568E-3</c:v>
                </c:pt>
                <c:pt idx="2318">
                  <c:v>2.5539999999999998E-3</c:v>
                </c:pt>
                <c:pt idx="2319">
                  <c:v>2.542E-3</c:v>
                </c:pt>
                <c:pt idx="2320">
                  <c:v>2.532E-3</c:v>
                </c:pt>
                <c:pt idx="2321">
                  <c:v>2.5230000000000001E-3</c:v>
                </c:pt>
                <c:pt idx="2322">
                  <c:v>2.516E-3</c:v>
                </c:pt>
                <c:pt idx="2323">
                  <c:v>2.5100000000000001E-3</c:v>
                </c:pt>
                <c:pt idx="2324">
                  <c:v>2.5049999999999998E-3</c:v>
                </c:pt>
                <c:pt idx="2325">
                  <c:v>2.493E-3</c:v>
                </c:pt>
                <c:pt idx="2326">
                  <c:v>2.4819999999999998E-3</c:v>
                </c:pt>
                <c:pt idx="2327">
                  <c:v>2.4719999999999998E-3</c:v>
                </c:pt>
                <c:pt idx="2328">
                  <c:v>2.464E-3</c:v>
                </c:pt>
                <c:pt idx="2329">
                  <c:v>2.4580000000000001E-3</c:v>
                </c:pt>
                <c:pt idx="2330">
                  <c:v>2.4529999999999999E-3</c:v>
                </c:pt>
                <c:pt idx="2331">
                  <c:v>2.4489999999999998E-3</c:v>
                </c:pt>
                <c:pt idx="2332">
                  <c:v>2.4380000000000001E-3</c:v>
                </c:pt>
                <c:pt idx="2333">
                  <c:v>2.4269999999999999E-3</c:v>
                </c:pt>
                <c:pt idx="2334">
                  <c:v>2.418E-3</c:v>
                </c:pt>
                <c:pt idx="2335">
                  <c:v>2.4109999999999999E-3</c:v>
                </c:pt>
                <c:pt idx="2336">
                  <c:v>2.405E-3</c:v>
                </c:pt>
                <c:pt idx="2337">
                  <c:v>2.4009999999999999E-3</c:v>
                </c:pt>
                <c:pt idx="2338">
                  <c:v>2.3809999999999999E-3</c:v>
                </c:pt>
                <c:pt idx="2339">
                  <c:v>2.3640000000000002E-3</c:v>
                </c:pt>
                <c:pt idx="2340">
                  <c:v>2.3479999999999998E-3</c:v>
                </c:pt>
                <c:pt idx="2341">
                  <c:v>2.333E-3</c:v>
                </c:pt>
                <c:pt idx="2342">
                  <c:v>2.32E-3</c:v>
                </c:pt>
                <c:pt idx="2343">
                  <c:v>2.3080000000000002E-3</c:v>
                </c:pt>
                <c:pt idx="2344">
                  <c:v>2.297E-3</c:v>
                </c:pt>
                <c:pt idx="2345">
                  <c:v>2.2880000000000001E-3</c:v>
                </c:pt>
                <c:pt idx="2346">
                  <c:v>2.281E-3</c:v>
                </c:pt>
                <c:pt idx="2347">
                  <c:v>2.2750000000000001E-3</c:v>
                </c:pt>
                <c:pt idx="2348">
                  <c:v>2.271E-3</c:v>
                </c:pt>
                <c:pt idx="2349">
                  <c:v>2.2680000000000001E-3</c:v>
                </c:pt>
                <c:pt idx="2350">
                  <c:v>2.2659999999999998E-3</c:v>
                </c:pt>
                <c:pt idx="2351">
                  <c:v>2.2659999999999998E-3</c:v>
                </c:pt>
                <c:pt idx="2352">
                  <c:v>2.2669999999999999E-3</c:v>
                </c:pt>
                <c:pt idx="2353">
                  <c:v>2.2699999999999999E-3</c:v>
                </c:pt>
                <c:pt idx="2354">
                  <c:v>2.274E-3</c:v>
                </c:pt>
                <c:pt idx="2355">
                  <c:v>2.2799999999999999E-3</c:v>
                </c:pt>
                <c:pt idx="2356">
                  <c:v>2.287E-3</c:v>
                </c:pt>
                <c:pt idx="2357">
                  <c:v>2.2959999999999999E-3</c:v>
                </c:pt>
                <c:pt idx="2358">
                  <c:v>2.3059999999999999E-3</c:v>
                </c:pt>
                <c:pt idx="2359">
                  <c:v>2.3180000000000002E-3</c:v>
                </c:pt>
                <c:pt idx="2360">
                  <c:v>2.3310000000000002E-3</c:v>
                </c:pt>
                <c:pt idx="2361">
                  <c:v>2.3449999999999999E-3</c:v>
                </c:pt>
                <c:pt idx="2362">
                  <c:v>2.3609999999999998E-3</c:v>
                </c:pt>
                <c:pt idx="2363">
                  <c:v>2.3779999999999999E-3</c:v>
                </c:pt>
                <c:pt idx="2364">
                  <c:v>2.3969999999999998E-3</c:v>
                </c:pt>
                <c:pt idx="2365">
                  <c:v>2.418E-3</c:v>
                </c:pt>
                <c:pt idx="2366">
                  <c:v>2.4399999999999999E-3</c:v>
                </c:pt>
                <c:pt idx="2367">
                  <c:v>2.4629999999999999E-3</c:v>
                </c:pt>
                <c:pt idx="2368">
                  <c:v>2.4880000000000002E-3</c:v>
                </c:pt>
                <c:pt idx="2369">
                  <c:v>2.5140000000000002E-3</c:v>
                </c:pt>
                <c:pt idx="2370">
                  <c:v>2.5409999999999999E-3</c:v>
                </c:pt>
                <c:pt idx="2371">
                  <c:v>2.5709999999999999E-3</c:v>
                </c:pt>
                <c:pt idx="2372">
                  <c:v>2.601E-3</c:v>
                </c:pt>
                <c:pt idx="2373">
                  <c:v>2.6329999999999999E-3</c:v>
                </c:pt>
                <c:pt idx="2374">
                  <c:v>2.6670000000000001E-3</c:v>
                </c:pt>
                <c:pt idx="2375">
                  <c:v>2.702E-3</c:v>
                </c:pt>
                <c:pt idx="2376">
                  <c:v>2.738E-3</c:v>
                </c:pt>
                <c:pt idx="2377">
                  <c:v>2.7759999999999998E-3</c:v>
                </c:pt>
                <c:pt idx="2378">
                  <c:v>2.8149999999999998E-3</c:v>
                </c:pt>
                <c:pt idx="2379">
                  <c:v>2.856E-3</c:v>
                </c:pt>
                <c:pt idx="2380">
                  <c:v>2.8990000000000001E-3</c:v>
                </c:pt>
                <c:pt idx="2381">
                  <c:v>2.8839999999999998E-3</c:v>
                </c:pt>
                <c:pt idx="2382">
                  <c:v>2.8709999999999999E-3</c:v>
                </c:pt>
                <c:pt idx="2383">
                  <c:v>2.8540000000000002E-3</c:v>
                </c:pt>
                <c:pt idx="2384">
                  <c:v>2.8389999999999999E-3</c:v>
                </c:pt>
                <c:pt idx="2385">
                  <c:v>2.826E-3</c:v>
                </c:pt>
                <c:pt idx="2386">
                  <c:v>2.8140000000000001E-3</c:v>
                </c:pt>
                <c:pt idx="2387">
                  <c:v>2.8040000000000001E-3</c:v>
                </c:pt>
                <c:pt idx="2388">
                  <c:v>2.7859999999999998E-3</c:v>
                </c:pt>
                <c:pt idx="2389">
                  <c:v>2.771E-3</c:v>
                </c:pt>
                <c:pt idx="2390">
                  <c:v>2.7560000000000002E-3</c:v>
                </c:pt>
                <c:pt idx="2391">
                  <c:v>2.7430000000000002E-3</c:v>
                </c:pt>
                <c:pt idx="2392">
                  <c:v>2.7320000000000001E-3</c:v>
                </c:pt>
                <c:pt idx="2393">
                  <c:v>2.7100000000000002E-3</c:v>
                </c:pt>
                <c:pt idx="2394">
                  <c:v>2.689E-3</c:v>
                </c:pt>
                <c:pt idx="2395">
                  <c:v>2.6700000000000001E-3</c:v>
                </c:pt>
                <c:pt idx="2396">
                  <c:v>2.6519999999999998E-3</c:v>
                </c:pt>
                <c:pt idx="2397">
                  <c:v>2.6359999999999999E-3</c:v>
                </c:pt>
                <c:pt idx="2398">
                  <c:v>2.6210000000000001E-3</c:v>
                </c:pt>
                <c:pt idx="2399">
                  <c:v>2.6080000000000001E-3</c:v>
                </c:pt>
                <c:pt idx="2400">
                  <c:v>2.5799999999999998E-3</c:v>
                </c:pt>
                <c:pt idx="2401">
                  <c:v>2.5530000000000001E-3</c:v>
                </c:pt>
                <c:pt idx="2402">
                  <c:v>2.5279999999999999E-3</c:v>
                </c:pt>
                <c:pt idx="2403">
                  <c:v>2.5049999999999998E-3</c:v>
                </c:pt>
                <c:pt idx="2404">
                  <c:v>2.4819999999999998E-3</c:v>
                </c:pt>
                <c:pt idx="2405">
                  <c:v>2.4620000000000002E-3</c:v>
                </c:pt>
                <c:pt idx="2406">
                  <c:v>2.4420000000000002E-3</c:v>
                </c:pt>
                <c:pt idx="2407">
                  <c:v>2.4250000000000001E-3</c:v>
                </c:pt>
                <c:pt idx="2408">
                  <c:v>2.408E-3</c:v>
                </c:pt>
                <c:pt idx="2409">
                  <c:v>2.3930000000000002E-3</c:v>
                </c:pt>
                <c:pt idx="2410">
                  <c:v>2.3800000000000002E-3</c:v>
                </c:pt>
                <c:pt idx="2411">
                  <c:v>2.3679999999999999E-3</c:v>
                </c:pt>
                <c:pt idx="2412">
                  <c:v>2.3579999999999999E-3</c:v>
                </c:pt>
                <c:pt idx="2413">
                  <c:v>2.3479999999999998E-3</c:v>
                </c:pt>
                <c:pt idx="2414">
                  <c:v>2.3410000000000002E-3</c:v>
                </c:pt>
                <c:pt idx="2415">
                  <c:v>2.3349999999999998E-3</c:v>
                </c:pt>
                <c:pt idx="2416">
                  <c:v>2.33E-3</c:v>
                </c:pt>
                <c:pt idx="2417">
                  <c:v>2.3270000000000001E-3</c:v>
                </c:pt>
                <c:pt idx="2418">
                  <c:v>2.3249999999999998E-3</c:v>
                </c:pt>
                <c:pt idx="2419">
                  <c:v>2.3249999999999998E-3</c:v>
                </c:pt>
                <c:pt idx="2420">
                  <c:v>2.3259999999999999E-3</c:v>
                </c:pt>
                <c:pt idx="2421">
                  <c:v>2.3289999999999999E-3</c:v>
                </c:pt>
                <c:pt idx="2422">
                  <c:v>2.333E-3</c:v>
                </c:pt>
                <c:pt idx="2423">
                  <c:v>2.3389999999999999E-3</c:v>
                </c:pt>
                <c:pt idx="2424">
                  <c:v>2.346E-3</c:v>
                </c:pt>
                <c:pt idx="2425">
                  <c:v>2.3540000000000002E-3</c:v>
                </c:pt>
                <c:pt idx="2426">
                  <c:v>2.3640000000000002E-3</c:v>
                </c:pt>
                <c:pt idx="2427">
                  <c:v>2.3760000000000001E-3</c:v>
                </c:pt>
                <c:pt idx="2428">
                  <c:v>2.3879999999999999E-3</c:v>
                </c:pt>
                <c:pt idx="2429">
                  <c:v>2.4030000000000002E-3</c:v>
                </c:pt>
                <c:pt idx="2430">
                  <c:v>2.4190000000000001E-3</c:v>
                </c:pt>
                <c:pt idx="2431">
                  <c:v>2.4359999999999998E-3</c:v>
                </c:pt>
                <c:pt idx="2432">
                  <c:v>2.4550000000000002E-3</c:v>
                </c:pt>
                <c:pt idx="2433">
                  <c:v>2.4750000000000002E-3</c:v>
                </c:pt>
                <c:pt idx="2434">
                  <c:v>2.4970000000000001E-3</c:v>
                </c:pt>
                <c:pt idx="2435">
                  <c:v>2.5200000000000001E-3</c:v>
                </c:pt>
                <c:pt idx="2436">
                  <c:v>2.5439999999999998E-3</c:v>
                </c:pt>
                <c:pt idx="2437">
                  <c:v>2.5699999999999998E-3</c:v>
                </c:pt>
                <c:pt idx="2438">
                  <c:v>2.598E-3</c:v>
                </c:pt>
                <c:pt idx="2439">
                  <c:v>2.627E-3</c:v>
                </c:pt>
                <c:pt idx="2440">
                  <c:v>2.6570000000000001E-3</c:v>
                </c:pt>
                <c:pt idx="2441">
                  <c:v>2.689E-3</c:v>
                </c:pt>
                <c:pt idx="2442">
                  <c:v>2.7230000000000002E-3</c:v>
                </c:pt>
                <c:pt idx="2443">
                  <c:v>2.7569999999999999E-3</c:v>
                </c:pt>
                <c:pt idx="2444">
                  <c:v>2.794E-3</c:v>
                </c:pt>
                <c:pt idx="2445">
                  <c:v>2.8319999999999999E-3</c:v>
                </c:pt>
                <c:pt idx="2446">
                  <c:v>2.8709999999999999E-3</c:v>
                </c:pt>
                <c:pt idx="2447">
                  <c:v>2.911E-3</c:v>
                </c:pt>
                <c:pt idx="2448">
                  <c:v>2.9390000000000002E-3</c:v>
                </c:pt>
                <c:pt idx="2449">
                  <c:v>2.9139999999999999E-3</c:v>
                </c:pt>
                <c:pt idx="2450">
                  <c:v>2.8860000000000001E-3</c:v>
                </c:pt>
                <c:pt idx="2451">
                  <c:v>2.8579999999999999E-3</c:v>
                </c:pt>
                <c:pt idx="2452">
                  <c:v>2.8319999999999999E-3</c:v>
                </c:pt>
                <c:pt idx="2453">
                  <c:v>2.8080000000000002E-3</c:v>
                </c:pt>
                <c:pt idx="2454">
                  <c:v>2.771E-3</c:v>
                </c:pt>
                <c:pt idx="2455">
                  <c:v>2.735E-3</c:v>
                </c:pt>
                <c:pt idx="2456">
                  <c:v>2.7009999999999998E-3</c:v>
                </c:pt>
                <c:pt idx="2457">
                  <c:v>2.6689999999999999E-3</c:v>
                </c:pt>
                <c:pt idx="2458">
                  <c:v>2.6380000000000002E-3</c:v>
                </c:pt>
                <c:pt idx="2459">
                  <c:v>2.6080000000000001E-3</c:v>
                </c:pt>
                <c:pt idx="2460">
                  <c:v>2.5690000000000001E-3</c:v>
                </c:pt>
                <c:pt idx="2461">
                  <c:v>2.532E-3</c:v>
                </c:pt>
                <c:pt idx="2462">
                  <c:v>2.496E-3</c:v>
                </c:pt>
                <c:pt idx="2463">
                  <c:v>2.4620000000000002E-3</c:v>
                </c:pt>
                <c:pt idx="2464">
                  <c:v>2.4290000000000002E-3</c:v>
                </c:pt>
                <c:pt idx="2465">
                  <c:v>2.398E-3</c:v>
                </c:pt>
                <c:pt idx="2466">
                  <c:v>2.3679999999999999E-3</c:v>
                </c:pt>
                <c:pt idx="2467">
                  <c:v>2.3389999999999999E-3</c:v>
                </c:pt>
                <c:pt idx="2468">
                  <c:v>2.3119999999999998E-3</c:v>
                </c:pt>
                <c:pt idx="2469">
                  <c:v>2.287E-3</c:v>
                </c:pt>
                <c:pt idx="2470">
                  <c:v>2.2620000000000001E-3</c:v>
                </c:pt>
                <c:pt idx="2471">
                  <c:v>2.2399999999999998E-3</c:v>
                </c:pt>
                <c:pt idx="2472">
                  <c:v>2.2190000000000001E-3</c:v>
                </c:pt>
                <c:pt idx="2473">
                  <c:v>2.199E-3</c:v>
                </c:pt>
                <c:pt idx="2474">
                  <c:v>2.1810000000000002E-3</c:v>
                </c:pt>
                <c:pt idx="2475">
                  <c:v>2.1640000000000001E-3</c:v>
                </c:pt>
                <c:pt idx="2476">
                  <c:v>2.1480000000000002E-3</c:v>
                </c:pt>
                <c:pt idx="2477">
                  <c:v>2.1350000000000002E-3</c:v>
                </c:pt>
                <c:pt idx="2478">
                  <c:v>2.1220000000000002E-3</c:v>
                </c:pt>
                <c:pt idx="2479">
                  <c:v>2.111E-3</c:v>
                </c:pt>
                <c:pt idx="2480">
                  <c:v>2.1020000000000001E-3</c:v>
                </c:pt>
                <c:pt idx="2481">
                  <c:v>2.0939999999999999E-3</c:v>
                </c:pt>
                <c:pt idx="2482">
                  <c:v>2.0869999999999999E-3</c:v>
                </c:pt>
                <c:pt idx="2483">
                  <c:v>2.0820000000000001E-3</c:v>
                </c:pt>
                <c:pt idx="2484">
                  <c:v>2.0790000000000001E-3</c:v>
                </c:pt>
                <c:pt idx="2485">
                  <c:v>2.0760000000000002E-3</c:v>
                </c:pt>
                <c:pt idx="2486">
                  <c:v>2.0760000000000002E-3</c:v>
                </c:pt>
                <c:pt idx="2487">
                  <c:v>2.0760000000000002E-3</c:v>
                </c:pt>
                <c:pt idx="2488">
                  <c:v>2.0790000000000001E-3</c:v>
                </c:pt>
                <c:pt idx="2489">
                  <c:v>2.0820000000000001E-3</c:v>
                </c:pt>
                <c:pt idx="2490">
                  <c:v>2.0869999999999999E-3</c:v>
                </c:pt>
                <c:pt idx="2491">
                  <c:v>2.0939999999999999E-3</c:v>
                </c:pt>
                <c:pt idx="2492">
                  <c:v>2.1020000000000001E-3</c:v>
                </c:pt>
                <c:pt idx="2493">
                  <c:v>2.1120000000000002E-3</c:v>
                </c:pt>
                <c:pt idx="2494">
                  <c:v>2.1229999999999999E-3</c:v>
                </c:pt>
                <c:pt idx="2495">
                  <c:v>2.1350000000000002E-3</c:v>
                </c:pt>
                <c:pt idx="2496">
                  <c:v>2.1489999999999999E-3</c:v>
                </c:pt>
                <c:pt idx="2497">
                  <c:v>2.1640000000000001E-3</c:v>
                </c:pt>
                <c:pt idx="2498">
                  <c:v>2.1810000000000002E-3</c:v>
                </c:pt>
                <c:pt idx="2499">
                  <c:v>2.199E-3</c:v>
                </c:pt>
                <c:pt idx="2500">
                  <c:v>2.2190000000000001E-3</c:v>
                </c:pt>
                <c:pt idx="2501">
                  <c:v>2.2399999999999998E-3</c:v>
                </c:pt>
                <c:pt idx="2502">
                  <c:v>2.2629999999999998E-3</c:v>
                </c:pt>
                <c:pt idx="2503">
                  <c:v>2.287E-3</c:v>
                </c:pt>
                <c:pt idx="2504">
                  <c:v>2.313E-3</c:v>
                </c:pt>
                <c:pt idx="2505">
                  <c:v>2.3400000000000001E-3</c:v>
                </c:pt>
                <c:pt idx="2506">
                  <c:v>2.369E-3</c:v>
                </c:pt>
                <c:pt idx="2507">
                  <c:v>2.3990000000000001E-3</c:v>
                </c:pt>
                <c:pt idx="2508">
                  <c:v>2.4299999999999999E-3</c:v>
                </c:pt>
                <c:pt idx="2509">
                  <c:v>2.4629999999999999E-3</c:v>
                </c:pt>
                <c:pt idx="2510">
                  <c:v>2.4970000000000001E-3</c:v>
                </c:pt>
                <c:pt idx="2511">
                  <c:v>2.5330000000000001E-3</c:v>
                </c:pt>
                <c:pt idx="2512">
                  <c:v>2.5699999999999998E-3</c:v>
                </c:pt>
                <c:pt idx="2513">
                  <c:v>2.6090000000000002E-3</c:v>
                </c:pt>
                <c:pt idx="2514">
                  <c:v>2.65E-3</c:v>
                </c:pt>
                <c:pt idx="2515">
                  <c:v>2.6909999999999998E-3</c:v>
                </c:pt>
                <c:pt idx="2516">
                  <c:v>2.7190000000000001E-3</c:v>
                </c:pt>
                <c:pt idx="2517">
                  <c:v>2.6900000000000001E-3</c:v>
                </c:pt>
                <c:pt idx="2518">
                  <c:v>2.6519999999999998E-3</c:v>
                </c:pt>
                <c:pt idx="2519">
                  <c:v>2.6150000000000001E-3</c:v>
                </c:pt>
                <c:pt idx="2520">
                  <c:v>2.5799999999999998E-3</c:v>
                </c:pt>
                <c:pt idx="2521">
                  <c:v>2.5360000000000001E-3</c:v>
                </c:pt>
                <c:pt idx="2522">
                  <c:v>2.4919999999999999E-3</c:v>
                </c:pt>
                <c:pt idx="2523">
                  <c:v>2.4499999999999999E-3</c:v>
                </c:pt>
                <c:pt idx="2524">
                  <c:v>2.4099999999999998E-3</c:v>
                </c:pt>
                <c:pt idx="2525">
                  <c:v>2.3709999999999998E-3</c:v>
                </c:pt>
                <c:pt idx="2526">
                  <c:v>2.3340000000000001E-3</c:v>
                </c:pt>
                <c:pt idx="2527">
                  <c:v>2.2980000000000001E-3</c:v>
                </c:pt>
                <c:pt idx="2528">
                  <c:v>2.2629999999999998E-3</c:v>
                </c:pt>
                <c:pt idx="2529">
                  <c:v>2.2300000000000002E-3</c:v>
                </c:pt>
                <c:pt idx="2530">
                  <c:v>2.1979999999999999E-3</c:v>
                </c:pt>
                <c:pt idx="2531">
                  <c:v>2.1679999999999998E-3</c:v>
                </c:pt>
                <c:pt idx="2532">
                  <c:v>2.14E-3</c:v>
                </c:pt>
                <c:pt idx="2533">
                  <c:v>2.1120000000000002E-3</c:v>
                </c:pt>
                <c:pt idx="2534">
                  <c:v>2.0869999999999999E-3</c:v>
                </c:pt>
                <c:pt idx="2535">
                  <c:v>2.062E-3</c:v>
                </c:pt>
                <c:pt idx="2536">
                  <c:v>2.0400000000000001E-3</c:v>
                </c:pt>
                <c:pt idx="2537">
                  <c:v>2.0179999999999998E-3</c:v>
                </c:pt>
                <c:pt idx="2538">
                  <c:v>1.9980000000000002E-3</c:v>
                </c:pt>
                <c:pt idx="2539">
                  <c:v>1.98E-3</c:v>
                </c:pt>
                <c:pt idx="2540">
                  <c:v>1.9629999999999999E-3</c:v>
                </c:pt>
                <c:pt idx="2541">
                  <c:v>1.9469999999999999E-3</c:v>
                </c:pt>
                <c:pt idx="2542">
                  <c:v>1.933E-3</c:v>
                </c:pt>
                <c:pt idx="2543">
                  <c:v>1.921E-3</c:v>
                </c:pt>
                <c:pt idx="2544">
                  <c:v>1.91E-3</c:v>
                </c:pt>
                <c:pt idx="2545">
                  <c:v>1.9E-3</c:v>
                </c:pt>
                <c:pt idx="2546">
                  <c:v>1.892E-3</c:v>
                </c:pt>
                <c:pt idx="2547">
                  <c:v>1.885E-3</c:v>
                </c:pt>
                <c:pt idx="2548">
                  <c:v>1.8799999999999999E-3</c:v>
                </c:pt>
                <c:pt idx="2549">
                  <c:v>1.8760000000000001E-3</c:v>
                </c:pt>
                <c:pt idx="2550">
                  <c:v>1.8730000000000001E-3</c:v>
                </c:pt>
                <c:pt idx="2551">
                  <c:v>1.8730000000000001E-3</c:v>
                </c:pt>
                <c:pt idx="2552">
                  <c:v>1.8730000000000001E-3</c:v>
                </c:pt>
                <c:pt idx="2553">
                  <c:v>1.8749999999999999E-3</c:v>
                </c:pt>
                <c:pt idx="2554">
                  <c:v>1.879E-3</c:v>
                </c:pt>
                <c:pt idx="2555">
                  <c:v>1.884E-3</c:v>
                </c:pt>
                <c:pt idx="2556">
                  <c:v>1.89E-3</c:v>
                </c:pt>
                <c:pt idx="2557">
                  <c:v>1.8979999999999999E-3</c:v>
                </c:pt>
                <c:pt idx="2558">
                  <c:v>1.9070000000000001E-3</c:v>
                </c:pt>
                <c:pt idx="2559">
                  <c:v>1.918E-3</c:v>
                </c:pt>
                <c:pt idx="2560">
                  <c:v>1.9300000000000001E-3</c:v>
                </c:pt>
                <c:pt idx="2561">
                  <c:v>1.944E-3</c:v>
                </c:pt>
                <c:pt idx="2562">
                  <c:v>1.9589999999999998E-3</c:v>
                </c:pt>
                <c:pt idx="2563">
                  <c:v>1.9759999999999999E-3</c:v>
                </c:pt>
                <c:pt idx="2564">
                  <c:v>1.9940000000000001E-3</c:v>
                </c:pt>
                <c:pt idx="2565">
                  <c:v>2.0140000000000002E-3</c:v>
                </c:pt>
                <c:pt idx="2566">
                  <c:v>2.0349999999999999E-3</c:v>
                </c:pt>
                <c:pt idx="2567">
                  <c:v>2.0569999999999998E-3</c:v>
                </c:pt>
                <c:pt idx="2568">
                  <c:v>2.081E-3</c:v>
                </c:pt>
                <c:pt idx="2569">
                  <c:v>2.1069999999999999E-3</c:v>
                </c:pt>
                <c:pt idx="2570">
                  <c:v>2.1329999999999999E-3</c:v>
                </c:pt>
                <c:pt idx="2571">
                  <c:v>2.1619999999999999E-3</c:v>
                </c:pt>
                <c:pt idx="2572">
                  <c:v>2.1919999999999999E-3</c:v>
                </c:pt>
                <c:pt idx="2573">
                  <c:v>2.2230000000000001E-3</c:v>
                </c:pt>
                <c:pt idx="2574">
                  <c:v>2.2560000000000002E-3</c:v>
                </c:pt>
                <c:pt idx="2575">
                  <c:v>2.2899999999999999E-3</c:v>
                </c:pt>
                <c:pt idx="2576">
                  <c:v>2.3249999999999998E-3</c:v>
                </c:pt>
                <c:pt idx="2577">
                  <c:v>2.3630000000000001E-3</c:v>
                </c:pt>
                <c:pt idx="2578">
                  <c:v>2.4009999999999999E-3</c:v>
                </c:pt>
                <c:pt idx="2579">
                  <c:v>2.441E-3</c:v>
                </c:pt>
                <c:pt idx="2580">
                  <c:v>2.483E-3</c:v>
                </c:pt>
                <c:pt idx="2581">
                  <c:v>2.526E-3</c:v>
                </c:pt>
                <c:pt idx="2582">
                  <c:v>2.5699999999999998E-3</c:v>
                </c:pt>
                <c:pt idx="2583">
                  <c:v>2.6159999999999998E-3</c:v>
                </c:pt>
                <c:pt idx="2584">
                  <c:v>2.6480000000000002E-3</c:v>
                </c:pt>
                <c:pt idx="2585">
                  <c:v>2.6080000000000001E-3</c:v>
                </c:pt>
                <c:pt idx="2586">
                  <c:v>2.568E-3</c:v>
                </c:pt>
                <c:pt idx="2587">
                  <c:v>2.529E-3</c:v>
                </c:pt>
                <c:pt idx="2588">
                  <c:v>2.4910000000000002E-3</c:v>
                </c:pt>
                <c:pt idx="2589">
                  <c:v>2.4550000000000002E-3</c:v>
                </c:pt>
                <c:pt idx="2590">
                  <c:v>2.4199999999999998E-3</c:v>
                </c:pt>
                <c:pt idx="2591">
                  <c:v>2.3869999999999998E-3</c:v>
                </c:pt>
                <c:pt idx="2592">
                  <c:v>2.356E-3</c:v>
                </c:pt>
                <c:pt idx="2593">
                  <c:v>2.3249999999999998E-3</c:v>
                </c:pt>
                <c:pt idx="2594">
                  <c:v>2.297E-3</c:v>
                </c:pt>
                <c:pt idx="2595">
                  <c:v>2.2690000000000002E-3</c:v>
                </c:pt>
                <c:pt idx="2596">
                  <c:v>2.2439999999999999E-3</c:v>
                </c:pt>
                <c:pt idx="2597">
                  <c:v>2.2190000000000001E-3</c:v>
                </c:pt>
                <c:pt idx="2598">
                  <c:v>2.196E-3</c:v>
                </c:pt>
                <c:pt idx="2599">
                  <c:v>2.1749999999999999E-3</c:v>
                </c:pt>
                <c:pt idx="2600">
                  <c:v>2.1549999999999998E-3</c:v>
                </c:pt>
                <c:pt idx="2601">
                  <c:v>2.1359999999999999E-3</c:v>
                </c:pt>
                <c:pt idx="2602">
                  <c:v>2.1189999999999998E-3</c:v>
                </c:pt>
                <c:pt idx="2603">
                  <c:v>2.104E-3</c:v>
                </c:pt>
                <c:pt idx="2604">
                  <c:v>2.0899999999999998E-3</c:v>
                </c:pt>
                <c:pt idx="2605">
                  <c:v>2.0769999999999999E-3</c:v>
                </c:pt>
                <c:pt idx="2606">
                  <c:v>2.0660000000000001E-3</c:v>
                </c:pt>
                <c:pt idx="2607">
                  <c:v>2.0560000000000001E-3</c:v>
                </c:pt>
                <c:pt idx="2608">
                  <c:v>2.0479999999999999E-3</c:v>
                </c:pt>
                <c:pt idx="2609">
                  <c:v>2.0409999999999998E-3</c:v>
                </c:pt>
                <c:pt idx="2610">
                  <c:v>2.036E-3</c:v>
                </c:pt>
                <c:pt idx="2611">
                  <c:v>2.032E-3</c:v>
                </c:pt>
                <c:pt idx="2612">
                  <c:v>2.029E-3</c:v>
                </c:pt>
                <c:pt idx="2613">
                  <c:v>2.0279999999999999E-3</c:v>
                </c:pt>
                <c:pt idx="2614">
                  <c:v>2.029E-3</c:v>
                </c:pt>
                <c:pt idx="2615">
                  <c:v>2.0309999999999998E-3</c:v>
                </c:pt>
                <c:pt idx="2616">
                  <c:v>2.0339999999999998E-3</c:v>
                </c:pt>
                <c:pt idx="2617">
                  <c:v>2.039E-3</c:v>
                </c:pt>
                <c:pt idx="2618">
                  <c:v>2.0460000000000001E-3</c:v>
                </c:pt>
                <c:pt idx="2619">
                  <c:v>2.0530000000000001E-3</c:v>
                </c:pt>
                <c:pt idx="2620">
                  <c:v>2.0630000000000002E-3</c:v>
                </c:pt>
                <c:pt idx="2621">
                  <c:v>2.0730000000000002E-3</c:v>
                </c:pt>
                <c:pt idx="2622">
                  <c:v>2.0860000000000002E-3</c:v>
                </c:pt>
                <c:pt idx="2623">
                  <c:v>2.0990000000000002E-3</c:v>
                </c:pt>
                <c:pt idx="2624">
                  <c:v>2.114E-3</c:v>
                </c:pt>
                <c:pt idx="2625">
                  <c:v>2.1310000000000001E-3</c:v>
                </c:pt>
                <c:pt idx="2626">
                  <c:v>2.1489999999999999E-3</c:v>
                </c:pt>
                <c:pt idx="2627">
                  <c:v>2.1689999999999999E-3</c:v>
                </c:pt>
                <c:pt idx="2628">
                  <c:v>2.189E-3</c:v>
                </c:pt>
                <c:pt idx="2629">
                  <c:v>2.212E-3</c:v>
                </c:pt>
                <c:pt idx="2630">
                  <c:v>2.2360000000000001E-3</c:v>
                </c:pt>
                <c:pt idx="2631">
                  <c:v>2.261E-3</c:v>
                </c:pt>
                <c:pt idx="2632">
                  <c:v>2.2880000000000001E-3</c:v>
                </c:pt>
                <c:pt idx="2633">
                  <c:v>2.3159999999999999E-3</c:v>
                </c:pt>
                <c:pt idx="2634">
                  <c:v>2.346E-3</c:v>
                </c:pt>
                <c:pt idx="2635">
                  <c:v>2.3770000000000002E-3</c:v>
                </c:pt>
                <c:pt idx="2636">
                  <c:v>2.4099999999999998E-3</c:v>
                </c:pt>
                <c:pt idx="2637">
                  <c:v>2.444E-3</c:v>
                </c:pt>
                <c:pt idx="2638">
                  <c:v>2.48E-3</c:v>
                </c:pt>
                <c:pt idx="2639">
                  <c:v>2.5170000000000001E-3</c:v>
                </c:pt>
                <c:pt idx="2640">
                  <c:v>2.555E-3</c:v>
                </c:pt>
                <c:pt idx="2641">
                  <c:v>2.5950000000000001E-3</c:v>
                </c:pt>
                <c:pt idx="2642">
                  <c:v>2.637E-3</c:v>
                </c:pt>
                <c:pt idx="2643">
                  <c:v>2.6800000000000001E-3</c:v>
                </c:pt>
                <c:pt idx="2644">
                  <c:v>2.7239999999999999E-3</c:v>
                </c:pt>
                <c:pt idx="2645">
                  <c:v>2.7699999999999999E-3</c:v>
                </c:pt>
                <c:pt idx="2646">
                  <c:v>2.8170000000000001E-3</c:v>
                </c:pt>
                <c:pt idx="2647">
                  <c:v>2.8660000000000001E-3</c:v>
                </c:pt>
                <c:pt idx="2648">
                  <c:v>2.9160000000000002E-3</c:v>
                </c:pt>
                <c:pt idx="2649">
                  <c:v>2.9680000000000002E-3</c:v>
                </c:pt>
                <c:pt idx="2650">
                  <c:v>3.0209999999999998E-3</c:v>
                </c:pt>
                <c:pt idx="2651">
                  <c:v>3.0760000000000002E-3</c:v>
                </c:pt>
                <c:pt idx="2652">
                  <c:v>3.107E-3</c:v>
                </c:pt>
                <c:pt idx="2653">
                  <c:v>3.0709999999999999E-3</c:v>
                </c:pt>
                <c:pt idx="2654">
                  <c:v>3.0360000000000001E-3</c:v>
                </c:pt>
                <c:pt idx="2655">
                  <c:v>3.003E-3</c:v>
                </c:pt>
                <c:pt idx="2656">
                  <c:v>2.9710000000000001E-3</c:v>
                </c:pt>
                <c:pt idx="2657">
                  <c:v>2.941E-3</c:v>
                </c:pt>
                <c:pt idx="2658">
                  <c:v>2.9120000000000001E-3</c:v>
                </c:pt>
                <c:pt idx="2659">
                  <c:v>2.8839999999999998E-3</c:v>
                </c:pt>
                <c:pt idx="2660">
                  <c:v>2.8579999999999999E-3</c:v>
                </c:pt>
                <c:pt idx="2661">
                  <c:v>2.8340000000000001E-3</c:v>
                </c:pt>
                <c:pt idx="2662">
                  <c:v>2.8110000000000001E-3</c:v>
                </c:pt>
                <c:pt idx="2663">
                  <c:v>2.7889999999999998E-3</c:v>
                </c:pt>
                <c:pt idx="2664">
                  <c:v>2.7690000000000002E-3</c:v>
                </c:pt>
                <c:pt idx="2665">
                  <c:v>2.7499999999999998E-3</c:v>
                </c:pt>
                <c:pt idx="2666">
                  <c:v>2.7330000000000002E-3</c:v>
                </c:pt>
                <c:pt idx="2667">
                  <c:v>2.7169999999999998E-3</c:v>
                </c:pt>
                <c:pt idx="2668">
                  <c:v>2.7030000000000001E-3</c:v>
                </c:pt>
                <c:pt idx="2669">
                  <c:v>2.6900000000000001E-3</c:v>
                </c:pt>
                <c:pt idx="2670">
                  <c:v>2.679E-3</c:v>
                </c:pt>
                <c:pt idx="2671">
                  <c:v>2.6689999999999999E-3</c:v>
                </c:pt>
                <c:pt idx="2672">
                  <c:v>2.66E-3</c:v>
                </c:pt>
                <c:pt idx="2673">
                  <c:v>2.653E-3</c:v>
                </c:pt>
                <c:pt idx="2674">
                  <c:v>2.6480000000000002E-3</c:v>
                </c:pt>
                <c:pt idx="2675">
                  <c:v>2.6440000000000001E-3</c:v>
                </c:pt>
                <c:pt idx="2676">
                  <c:v>2.6410000000000001E-3</c:v>
                </c:pt>
                <c:pt idx="2677">
                  <c:v>2.64E-3</c:v>
                </c:pt>
                <c:pt idx="2678">
                  <c:v>2.6410000000000001E-3</c:v>
                </c:pt>
                <c:pt idx="2679">
                  <c:v>2.6419999999999998E-3</c:v>
                </c:pt>
                <c:pt idx="2680">
                  <c:v>2.6459999999999999E-3</c:v>
                </c:pt>
                <c:pt idx="2681">
                  <c:v>2.65E-3</c:v>
                </c:pt>
                <c:pt idx="2682">
                  <c:v>2.6570000000000001E-3</c:v>
                </c:pt>
                <c:pt idx="2683">
                  <c:v>2.6640000000000001E-3</c:v>
                </c:pt>
                <c:pt idx="2684">
                  <c:v>2.673E-3</c:v>
                </c:pt>
                <c:pt idx="2685">
                  <c:v>3.1930000000000001E-3</c:v>
                </c:pt>
                <c:pt idx="2686">
                  <c:v>3.6819999999999999E-3</c:v>
                </c:pt>
                <c:pt idx="2687">
                  <c:v>4.0499999999999998E-3</c:v>
                </c:pt>
                <c:pt idx="2688">
                  <c:v>4.2810000000000001E-3</c:v>
                </c:pt>
                <c:pt idx="2689">
                  <c:v>4.3810000000000003E-3</c:v>
                </c:pt>
                <c:pt idx="2690">
                  <c:v>4.3420000000000004E-3</c:v>
                </c:pt>
                <c:pt idx="2691">
                  <c:v>4.1599999999999996E-3</c:v>
                </c:pt>
                <c:pt idx="2692">
                  <c:v>3.8809999999999999E-3</c:v>
                </c:pt>
                <c:pt idx="2693">
                  <c:v>3.6289999999999998E-3</c:v>
                </c:pt>
                <c:pt idx="2694">
                  <c:v>3.5260000000000001E-3</c:v>
                </c:pt>
                <c:pt idx="2695">
                  <c:v>3.5479999999999999E-3</c:v>
                </c:pt>
                <c:pt idx="2696">
                  <c:v>3.5509999999999999E-3</c:v>
                </c:pt>
                <c:pt idx="2697">
                  <c:v>3.4889999999999999E-3</c:v>
                </c:pt>
                <c:pt idx="2698">
                  <c:v>3.5079999999999998E-3</c:v>
                </c:pt>
                <c:pt idx="2699">
                  <c:v>3.5230000000000001E-3</c:v>
                </c:pt>
                <c:pt idx="2700">
                  <c:v>3.7720000000000002E-3</c:v>
                </c:pt>
                <c:pt idx="2701">
                  <c:v>4.1739999999999998E-3</c:v>
                </c:pt>
                <c:pt idx="2702">
                  <c:v>4.6979999999999999E-3</c:v>
                </c:pt>
                <c:pt idx="2703">
                  <c:v>5.3530000000000001E-3</c:v>
                </c:pt>
                <c:pt idx="2704">
                  <c:v>6.1190000000000003E-3</c:v>
                </c:pt>
                <c:pt idx="2705">
                  <c:v>6.888E-3</c:v>
                </c:pt>
                <c:pt idx="2706">
                  <c:v>7.4939999999999998E-3</c:v>
                </c:pt>
                <c:pt idx="2707">
                  <c:v>7.8589999999999997E-3</c:v>
                </c:pt>
                <c:pt idx="2708">
                  <c:v>8.1419999999999999E-3</c:v>
                </c:pt>
                <c:pt idx="2709">
                  <c:v>8.5690000000000002E-3</c:v>
                </c:pt>
                <c:pt idx="2710">
                  <c:v>9.1640000000000003E-3</c:v>
                </c:pt>
                <c:pt idx="2711">
                  <c:v>9.6539999999999994E-3</c:v>
                </c:pt>
                <c:pt idx="2712">
                  <c:v>9.6319999999999999E-3</c:v>
                </c:pt>
                <c:pt idx="2713">
                  <c:v>8.992E-3</c:v>
                </c:pt>
                <c:pt idx="2714">
                  <c:v>8.005E-3</c:v>
                </c:pt>
                <c:pt idx="2715">
                  <c:v>7.0039999999999998E-3</c:v>
                </c:pt>
                <c:pt idx="2716">
                  <c:v>6.1780000000000003E-3</c:v>
                </c:pt>
                <c:pt idx="2717">
                  <c:v>5.5279999999999999E-3</c:v>
                </c:pt>
                <c:pt idx="2718">
                  <c:v>5.0099999999999997E-3</c:v>
                </c:pt>
                <c:pt idx="2719">
                  <c:v>4.6779999999999999E-3</c:v>
                </c:pt>
                <c:pt idx="2720">
                  <c:v>4.6169999999999996E-3</c:v>
                </c:pt>
                <c:pt idx="2721">
                  <c:v>4.3350000000000003E-3</c:v>
                </c:pt>
                <c:pt idx="2722">
                  <c:v>4.2110000000000003E-3</c:v>
                </c:pt>
                <c:pt idx="2723">
                  <c:v>4.1390000000000003E-3</c:v>
                </c:pt>
                <c:pt idx="2724">
                  <c:v>4.2440000000000004E-3</c:v>
                </c:pt>
                <c:pt idx="2725">
                  <c:v>4.561E-3</c:v>
                </c:pt>
                <c:pt idx="2726">
                  <c:v>4.8919999999999996E-3</c:v>
                </c:pt>
                <c:pt idx="2727">
                  <c:v>5.0470000000000003E-3</c:v>
                </c:pt>
                <c:pt idx="2728">
                  <c:v>5.0829999999999998E-3</c:v>
                </c:pt>
                <c:pt idx="2729">
                  <c:v>5.1720000000000004E-3</c:v>
                </c:pt>
                <c:pt idx="2730">
                  <c:v>5.4169999999999999E-3</c:v>
                </c:pt>
                <c:pt idx="2731">
                  <c:v>5.8510000000000003E-3</c:v>
                </c:pt>
                <c:pt idx="2732">
                  <c:v>6.4320000000000002E-3</c:v>
                </c:pt>
                <c:pt idx="2733">
                  <c:v>6.9509999999999997E-3</c:v>
                </c:pt>
                <c:pt idx="2734">
                  <c:v>7.077E-3</c:v>
                </c:pt>
                <c:pt idx="2735">
                  <c:v>6.5500000000000003E-3</c:v>
                </c:pt>
                <c:pt idx="2736">
                  <c:v>5.437E-3</c:v>
                </c:pt>
                <c:pt idx="2737">
                  <c:v>4.2079999999999999E-3</c:v>
                </c:pt>
                <c:pt idx="2738">
                  <c:v>3.3189999999999999E-3</c:v>
                </c:pt>
                <c:pt idx="2739">
                  <c:v>2.869E-3</c:v>
                </c:pt>
                <c:pt idx="2740">
                  <c:v>2.6849999999999999E-3</c:v>
                </c:pt>
                <c:pt idx="2741">
                  <c:v>2.6080000000000001E-3</c:v>
                </c:pt>
                <c:pt idx="2742">
                  <c:v>2.5430000000000001E-3</c:v>
                </c:pt>
                <c:pt idx="2743">
                  <c:v>2.8449999999999999E-3</c:v>
                </c:pt>
                <c:pt idx="2744">
                  <c:v>3.392E-3</c:v>
                </c:pt>
                <c:pt idx="2745">
                  <c:v>3.859E-3</c:v>
                </c:pt>
                <c:pt idx="2746">
                  <c:v>4.0870000000000004E-3</c:v>
                </c:pt>
                <c:pt idx="2747">
                  <c:v>4.1980000000000003E-3</c:v>
                </c:pt>
                <c:pt idx="2748">
                  <c:v>4.3410000000000002E-3</c:v>
                </c:pt>
                <c:pt idx="2749">
                  <c:v>4.4879999999999998E-3</c:v>
                </c:pt>
                <c:pt idx="2750">
                  <c:v>4.535E-3</c:v>
                </c:pt>
                <c:pt idx="2751">
                  <c:v>4.5129999999999997E-3</c:v>
                </c:pt>
                <c:pt idx="2752">
                  <c:v>4.5490000000000001E-3</c:v>
                </c:pt>
                <c:pt idx="2753">
                  <c:v>4.7289999999999997E-3</c:v>
                </c:pt>
                <c:pt idx="2754">
                  <c:v>5.1359999999999999E-3</c:v>
                </c:pt>
                <c:pt idx="2755">
                  <c:v>5.8139999999999997E-3</c:v>
                </c:pt>
                <c:pt idx="2756">
                  <c:v>6.6169999999999996E-3</c:v>
                </c:pt>
                <c:pt idx="2757">
                  <c:v>7.1679999999999999E-3</c:v>
                </c:pt>
                <c:pt idx="2758">
                  <c:v>7.2160000000000002E-3</c:v>
                </c:pt>
                <c:pt idx="2759">
                  <c:v>7.0140000000000003E-3</c:v>
                </c:pt>
                <c:pt idx="2760">
                  <c:v>7.0020000000000004E-3</c:v>
                </c:pt>
                <c:pt idx="2761">
                  <c:v>7.4400000000000004E-3</c:v>
                </c:pt>
                <c:pt idx="2762">
                  <c:v>8.3700000000000007E-3</c:v>
                </c:pt>
                <c:pt idx="2763">
                  <c:v>9.6939999999999995E-3</c:v>
                </c:pt>
                <c:pt idx="2764">
                  <c:v>1.1172E-2</c:v>
                </c:pt>
                <c:pt idx="2765">
                  <c:v>1.2333999999999999E-2</c:v>
                </c:pt>
                <c:pt idx="2766">
                  <c:v>1.2767000000000001E-2</c:v>
                </c:pt>
                <c:pt idx="2767">
                  <c:v>1.2616E-2</c:v>
                </c:pt>
                <c:pt idx="2768">
                  <c:v>1.2135E-2</c:v>
                </c:pt>
                <c:pt idx="2769">
                  <c:v>1.146E-2</c:v>
                </c:pt>
                <c:pt idx="2770">
                  <c:v>1.0734E-2</c:v>
                </c:pt>
                <c:pt idx="2771">
                  <c:v>1.0076999999999999E-2</c:v>
                </c:pt>
                <c:pt idx="2772">
                  <c:v>9.5149999999999992E-3</c:v>
                </c:pt>
                <c:pt idx="2773">
                  <c:v>9.025E-3</c:v>
                </c:pt>
                <c:pt idx="2774">
                  <c:v>8.5649999999999997E-3</c:v>
                </c:pt>
                <c:pt idx="2775">
                  <c:v>8.1189999999999995E-3</c:v>
                </c:pt>
                <c:pt idx="2776">
                  <c:v>7.7920000000000003E-3</c:v>
                </c:pt>
                <c:pt idx="2777">
                  <c:v>7.8059999999999996E-3</c:v>
                </c:pt>
                <c:pt idx="2778">
                  <c:v>8.2979999999999998E-3</c:v>
                </c:pt>
                <c:pt idx="2779">
                  <c:v>9.1350000000000008E-3</c:v>
                </c:pt>
                <c:pt idx="2780">
                  <c:v>9.9930000000000001E-3</c:v>
                </c:pt>
                <c:pt idx="2781">
                  <c:v>1.0640999999999999E-2</c:v>
                </c:pt>
                <c:pt idx="2782">
                  <c:v>1.1239000000000001E-2</c:v>
                </c:pt>
                <c:pt idx="2783">
                  <c:v>1.2224E-2</c:v>
                </c:pt>
                <c:pt idx="2784">
                  <c:v>1.3781E-2</c:v>
                </c:pt>
                <c:pt idx="2785">
                  <c:v>1.5805E-2</c:v>
                </c:pt>
                <c:pt idx="2786">
                  <c:v>1.8071E-2</c:v>
                </c:pt>
                <c:pt idx="2787">
                  <c:v>2.0160999999999998E-2</c:v>
                </c:pt>
                <c:pt idx="2788">
                  <c:v>2.137E-2</c:v>
                </c:pt>
                <c:pt idx="2789">
                  <c:v>2.1291000000000001E-2</c:v>
                </c:pt>
                <c:pt idx="2790">
                  <c:v>2.0525999999999999E-2</c:v>
                </c:pt>
                <c:pt idx="2791">
                  <c:v>1.9996E-2</c:v>
                </c:pt>
                <c:pt idx="2792">
                  <c:v>1.9812E-2</c:v>
                </c:pt>
                <c:pt idx="2793">
                  <c:v>1.9570000000000001E-2</c:v>
                </c:pt>
                <c:pt idx="2794">
                  <c:v>1.9016000000000002E-2</c:v>
                </c:pt>
                <c:pt idx="2795">
                  <c:v>1.8234E-2</c:v>
                </c:pt>
                <c:pt idx="2796">
                  <c:v>1.7510999999999999E-2</c:v>
                </c:pt>
                <c:pt idx="2797">
                  <c:v>1.7090000000000001E-2</c:v>
                </c:pt>
                <c:pt idx="2798">
                  <c:v>1.7003999999999998E-2</c:v>
                </c:pt>
                <c:pt idx="2799">
                  <c:v>1.7156000000000001E-2</c:v>
                </c:pt>
                <c:pt idx="2800">
                  <c:v>1.7502E-2</c:v>
                </c:pt>
                <c:pt idx="2801">
                  <c:v>1.8124000000000001E-2</c:v>
                </c:pt>
                <c:pt idx="2802">
                  <c:v>1.9125E-2</c:v>
                </c:pt>
                <c:pt idx="2803">
                  <c:v>2.0473999999999999E-2</c:v>
                </c:pt>
                <c:pt idx="2804">
                  <c:v>2.1968000000000001E-2</c:v>
                </c:pt>
                <c:pt idx="2805">
                  <c:v>2.3396E-2</c:v>
                </c:pt>
                <c:pt idx="2806">
                  <c:v>2.4718E-2</c:v>
                </c:pt>
                <c:pt idx="2807">
                  <c:v>2.5982000000000002E-2</c:v>
                </c:pt>
                <c:pt idx="2808">
                  <c:v>2.7247E-2</c:v>
                </c:pt>
                <c:pt idx="2809">
                  <c:v>2.8641E-2</c:v>
                </c:pt>
                <c:pt idx="2810">
                  <c:v>3.0276000000000001E-2</c:v>
                </c:pt>
                <c:pt idx="2811">
                  <c:v>3.2088999999999999E-2</c:v>
                </c:pt>
                <c:pt idx="2812">
                  <c:v>3.3743000000000002E-2</c:v>
                </c:pt>
                <c:pt idx="2813">
                  <c:v>3.4608E-2</c:v>
                </c:pt>
                <c:pt idx="2814">
                  <c:v>3.4839000000000002E-2</c:v>
                </c:pt>
                <c:pt idx="2815">
                  <c:v>3.5407000000000001E-2</c:v>
                </c:pt>
                <c:pt idx="2816">
                  <c:v>3.669E-2</c:v>
                </c:pt>
                <c:pt idx="2817">
                  <c:v>3.8698000000000003E-2</c:v>
                </c:pt>
                <c:pt idx="2818">
                  <c:v>4.1273999999999998E-2</c:v>
                </c:pt>
                <c:pt idx="2819">
                  <c:v>4.3894000000000002E-2</c:v>
                </c:pt>
                <c:pt idx="2820">
                  <c:v>4.6233000000000003E-2</c:v>
                </c:pt>
                <c:pt idx="2821">
                  <c:v>4.8751000000000003E-2</c:v>
                </c:pt>
                <c:pt idx="2822">
                  <c:v>5.1776999999999997E-2</c:v>
                </c:pt>
                <c:pt idx="2823">
                  <c:v>5.5273999999999997E-2</c:v>
                </c:pt>
                <c:pt idx="2824">
                  <c:v>5.9199000000000002E-2</c:v>
                </c:pt>
                <c:pt idx="2825">
                  <c:v>6.3593999999999998E-2</c:v>
                </c:pt>
                <c:pt idx="2826">
                  <c:v>6.8361000000000005E-2</c:v>
                </c:pt>
                <c:pt idx="2827">
                  <c:v>7.3205000000000006E-2</c:v>
                </c:pt>
                <c:pt idx="2828">
                  <c:v>7.7896000000000007E-2</c:v>
                </c:pt>
                <c:pt idx="2829">
                  <c:v>8.2465999999999998E-2</c:v>
                </c:pt>
                <c:pt idx="2830">
                  <c:v>8.7114999999999998E-2</c:v>
                </c:pt>
                <c:pt idx="2831">
                  <c:v>9.2060000000000003E-2</c:v>
                </c:pt>
                <c:pt idx="2832">
                  <c:v>9.7578999999999999E-2</c:v>
                </c:pt>
                <c:pt idx="2833">
                  <c:v>0.103907</c:v>
                </c:pt>
                <c:pt idx="2834">
                  <c:v>0.11089</c:v>
                </c:pt>
                <c:pt idx="2835">
                  <c:v>0.11761199999999999</c:v>
                </c:pt>
                <c:pt idx="2836">
                  <c:v>0.122664</c:v>
                </c:pt>
                <c:pt idx="2837">
                  <c:v>0.12595200000000001</c:v>
                </c:pt>
                <c:pt idx="2838">
                  <c:v>0.12922600000000001</c:v>
                </c:pt>
                <c:pt idx="2839">
                  <c:v>0.13385</c:v>
                </c:pt>
                <c:pt idx="2840">
                  <c:v>0.13941999999999999</c:v>
                </c:pt>
                <c:pt idx="2841">
                  <c:v>0.145147</c:v>
                </c:pt>
                <c:pt idx="2842">
                  <c:v>0.15043500000000001</c:v>
                </c:pt>
                <c:pt idx="2843">
                  <c:v>0.155193</c:v>
                </c:pt>
                <c:pt idx="2844">
                  <c:v>0.160109</c:v>
                </c:pt>
                <c:pt idx="2845">
                  <c:v>0.165995</c:v>
                </c:pt>
                <c:pt idx="2846">
                  <c:v>0.17278099999999999</c:v>
                </c:pt>
                <c:pt idx="2847">
                  <c:v>0.17995700000000001</c:v>
                </c:pt>
                <c:pt idx="2848">
                  <c:v>0.18684100000000001</c:v>
                </c:pt>
                <c:pt idx="2849">
                  <c:v>0.193081</c:v>
                </c:pt>
                <c:pt idx="2850">
                  <c:v>0.19920299999999999</c:v>
                </c:pt>
                <c:pt idx="2851">
                  <c:v>0.205791</c:v>
                </c:pt>
                <c:pt idx="2852">
                  <c:v>0.21296000000000001</c:v>
                </c:pt>
                <c:pt idx="2853">
                  <c:v>0.22049199999999999</c:v>
                </c:pt>
                <c:pt idx="2854">
                  <c:v>0.22822300000000001</c:v>
                </c:pt>
                <c:pt idx="2855">
                  <c:v>0.23624999999999999</c:v>
                </c:pt>
                <c:pt idx="2856">
                  <c:v>0.24451500000000001</c:v>
                </c:pt>
                <c:pt idx="2857">
                  <c:v>0.25242599999999998</c:v>
                </c:pt>
                <c:pt idx="2858">
                  <c:v>0.25937700000000002</c:v>
                </c:pt>
                <c:pt idx="2859">
                  <c:v>0.26529000000000003</c:v>
                </c:pt>
                <c:pt idx="2860">
                  <c:v>0.27066600000000002</c:v>
                </c:pt>
                <c:pt idx="2861">
                  <c:v>0.27662300000000001</c:v>
                </c:pt>
                <c:pt idx="2862">
                  <c:v>0.28363899999999997</c:v>
                </c:pt>
                <c:pt idx="2863">
                  <c:v>0.29141600000000001</c:v>
                </c:pt>
                <c:pt idx="2864">
                  <c:v>0.29957499999999998</c:v>
                </c:pt>
                <c:pt idx="2865">
                  <c:v>0.30770500000000001</c:v>
                </c:pt>
                <c:pt idx="2866">
                  <c:v>0.31547500000000001</c:v>
                </c:pt>
                <c:pt idx="2867">
                  <c:v>0.323017</c:v>
                </c:pt>
                <c:pt idx="2868">
                  <c:v>0.33079199999999997</c:v>
                </c:pt>
                <c:pt idx="2869">
                  <c:v>0.33899499999999999</c:v>
                </c:pt>
                <c:pt idx="2870">
                  <c:v>0.34739900000000001</c:v>
                </c:pt>
                <c:pt idx="2871">
                  <c:v>0.35558800000000002</c:v>
                </c:pt>
                <c:pt idx="2872">
                  <c:v>0.36335600000000001</c:v>
                </c:pt>
                <c:pt idx="2873">
                  <c:v>0.37112200000000001</c:v>
                </c:pt>
                <c:pt idx="2874">
                  <c:v>0.379554</c:v>
                </c:pt>
                <c:pt idx="2875">
                  <c:v>0.38862999999999998</c:v>
                </c:pt>
                <c:pt idx="2876">
                  <c:v>0.39798800000000001</c:v>
                </c:pt>
                <c:pt idx="2877">
                  <c:v>0.40742</c:v>
                </c:pt>
                <c:pt idx="2878">
                  <c:v>0.41675200000000001</c:v>
                </c:pt>
                <c:pt idx="2879">
                  <c:v>0.42491000000000001</c:v>
                </c:pt>
                <c:pt idx="2880">
                  <c:v>0.43001299999999998</c:v>
                </c:pt>
                <c:pt idx="2881">
                  <c:v>0.43301899999999999</c:v>
                </c:pt>
                <c:pt idx="2882">
                  <c:v>0.43610900000000002</c:v>
                </c:pt>
                <c:pt idx="2883">
                  <c:v>0.44023699999999999</c:v>
                </c:pt>
                <c:pt idx="2884">
                  <c:v>0.44528000000000001</c:v>
                </c:pt>
                <c:pt idx="2885">
                  <c:v>0.45076899999999998</c:v>
                </c:pt>
                <c:pt idx="2886">
                  <c:v>0.456291</c:v>
                </c:pt>
                <c:pt idx="2887">
                  <c:v>0.46147300000000002</c:v>
                </c:pt>
                <c:pt idx="2888">
                  <c:v>0.46584300000000001</c:v>
                </c:pt>
                <c:pt idx="2889">
                  <c:v>0.46894999999999998</c:v>
                </c:pt>
                <c:pt idx="2890">
                  <c:v>0.47097099999999997</c:v>
                </c:pt>
                <c:pt idx="2891">
                  <c:v>0.47296199999999999</c:v>
                </c:pt>
                <c:pt idx="2892">
                  <c:v>0.47580899999999998</c:v>
                </c:pt>
                <c:pt idx="2893">
                  <c:v>0.479545</c:v>
                </c:pt>
                <c:pt idx="2894">
                  <c:v>0.48383500000000002</c:v>
                </c:pt>
                <c:pt idx="2895">
                  <c:v>0.48846699999999998</c:v>
                </c:pt>
                <c:pt idx="2896">
                  <c:v>0.49336999999999998</c:v>
                </c:pt>
                <c:pt idx="2897">
                  <c:v>0.49852099999999999</c:v>
                </c:pt>
                <c:pt idx="2898">
                  <c:v>0.50402000000000002</c:v>
                </c:pt>
                <c:pt idx="2899">
                  <c:v>0.51000199999999996</c:v>
                </c:pt>
                <c:pt idx="2900">
                  <c:v>0.516316</c:v>
                </c:pt>
                <c:pt idx="2901">
                  <c:v>0.52239999999999998</c:v>
                </c:pt>
                <c:pt idx="2902">
                  <c:v>0.52744100000000005</c:v>
                </c:pt>
                <c:pt idx="2903">
                  <c:v>0.53057500000000002</c:v>
                </c:pt>
                <c:pt idx="2904">
                  <c:v>0.53170700000000004</c:v>
                </c:pt>
                <c:pt idx="2905">
                  <c:v>0.53259299999999998</c:v>
                </c:pt>
                <c:pt idx="2906">
                  <c:v>0.53436099999999997</c:v>
                </c:pt>
                <c:pt idx="2907">
                  <c:v>0.53704300000000005</c:v>
                </c:pt>
                <c:pt idx="2908">
                  <c:v>0.54035599999999995</c:v>
                </c:pt>
                <c:pt idx="2909">
                  <c:v>0.54381000000000002</c:v>
                </c:pt>
                <c:pt idx="2910">
                  <c:v>0.54693099999999994</c:v>
                </c:pt>
                <c:pt idx="2911">
                  <c:v>0.54945500000000003</c:v>
                </c:pt>
                <c:pt idx="2912">
                  <c:v>0.55141899999999999</c:v>
                </c:pt>
                <c:pt idx="2913">
                  <c:v>0.55313199999999996</c:v>
                </c:pt>
                <c:pt idx="2914">
                  <c:v>0.55506100000000003</c:v>
                </c:pt>
                <c:pt idx="2915">
                  <c:v>0.55741300000000005</c:v>
                </c:pt>
                <c:pt idx="2916">
                  <c:v>0.55997600000000003</c:v>
                </c:pt>
                <c:pt idx="2917">
                  <c:v>0.56263399999999997</c:v>
                </c:pt>
                <c:pt idx="2918">
                  <c:v>0.56550599999999995</c:v>
                </c:pt>
                <c:pt idx="2919">
                  <c:v>0.56869499999999995</c:v>
                </c:pt>
                <c:pt idx="2920">
                  <c:v>0.57208099999999995</c:v>
                </c:pt>
                <c:pt idx="2921">
                  <c:v>0.57526299999999997</c:v>
                </c:pt>
                <c:pt idx="2922">
                  <c:v>0.577878</c:v>
                </c:pt>
                <c:pt idx="2923">
                  <c:v>0.57996000000000003</c:v>
                </c:pt>
                <c:pt idx="2924">
                  <c:v>0.58163200000000004</c:v>
                </c:pt>
                <c:pt idx="2925">
                  <c:v>0.58278600000000003</c:v>
                </c:pt>
                <c:pt idx="2926">
                  <c:v>0.58313899999999996</c:v>
                </c:pt>
                <c:pt idx="2927">
                  <c:v>0.58235099999999995</c:v>
                </c:pt>
                <c:pt idx="2928">
                  <c:v>0.58027200000000001</c:v>
                </c:pt>
                <c:pt idx="2929">
                  <c:v>0.577542</c:v>
                </c:pt>
                <c:pt idx="2930">
                  <c:v>0.57523599999999997</c:v>
                </c:pt>
                <c:pt idx="2931">
                  <c:v>0.57293000000000005</c:v>
                </c:pt>
                <c:pt idx="2932">
                  <c:v>0.56964400000000004</c:v>
                </c:pt>
                <c:pt idx="2933">
                  <c:v>0.56540900000000005</c:v>
                </c:pt>
                <c:pt idx="2934">
                  <c:v>0.56060200000000004</c:v>
                </c:pt>
                <c:pt idx="2935">
                  <c:v>0.55539300000000003</c:v>
                </c:pt>
                <c:pt idx="2936">
                  <c:v>0.54976999999999998</c:v>
                </c:pt>
                <c:pt idx="2937">
                  <c:v>0.54367500000000002</c:v>
                </c:pt>
                <c:pt idx="2938">
                  <c:v>0.53705499999999995</c:v>
                </c:pt>
                <c:pt idx="2939">
                  <c:v>0.52993900000000005</c:v>
                </c:pt>
                <c:pt idx="2940">
                  <c:v>0.52252399999999999</c:v>
                </c:pt>
                <c:pt idx="2941">
                  <c:v>0.515042</c:v>
                </c:pt>
                <c:pt idx="2942">
                  <c:v>0.50751299999999999</c:v>
                </c:pt>
                <c:pt idx="2943">
                  <c:v>0.49978099999999998</c:v>
                </c:pt>
                <c:pt idx="2944">
                  <c:v>0.49160799999999999</c:v>
                </c:pt>
                <c:pt idx="2945">
                  <c:v>0.48281000000000002</c:v>
                </c:pt>
                <c:pt idx="2946">
                  <c:v>0.47357300000000002</c:v>
                </c:pt>
                <c:pt idx="2947">
                  <c:v>0.464451</c:v>
                </c:pt>
                <c:pt idx="2948">
                  <c:v>0.45579999999999998</c:v>
                </c:pt>
                <c:pt idx="2949">
                  <c:v>0.44762099999999999</c:v>
                </c:pt>
                <c:pt idx="2950">
                  <c:v>0.43981999999999999</c:v>
                </c:pt>
                <c:pt idx="2951">
                  <c:v>0.43233300000000002</c:v>
                </c:pt>
                <c:pt idx="2952">
                  <c:v>0.42507800000000001</c:v>
                </c:pt>
                <c:pt idx="2953">
                  <c:v>0.41782399999999997</c:v>
                </c:pt>
                <c:pt idx="2954">
                  <c:v>0.41024100000000002</c:v>
                </c:pt>
                <c:pt idx="2955">
                  <c:v>0.40224100000000002</c:v>
                </c:pt>
                <c:pt idx="2956">
                  <c:v>0.39438899999999999</c:v>
                </c:pt>
                <c:pt idx="2957">
                  <c:v>0.38731599999999999</c:v>
                </c:pt>
                <c:pt idx="2958">
                  <c:v>0.38090200000000002</c:v>
                </c:pt>
                <c:pt idx="2959">
                  <c:v>0.374747</c:v>
                </c:pt>
                <c:pt idx="2960">
                  <c:v>0.36863499999999999</c:v>
                </c:pt>
                <c:pt idx="2961">
                  <c:v>0.36254399999999998</c:v>
                </c:pt>
                <c:pt idx="2962">
                  <c:v>0.356493</c:v>
                </c:pt>
                <c:pt idx="2963">
                  <c:v>0.35047</c:v>
                </c:pt>
                <c:pt idx="2964">
                  <c:v>0.344503</c:v>
                </c:pt>
                <c:pt idx="2965">
                  <c:v>0.33871299999999999</c:v>
                </c:pt>
                <c:pt idx="2966">
                  <c:v>0.33325100000000002</c:v>
                </c:pt>
                <c:pt idx="2967">
                  <c:v>0.32815899999999998</c:v>
                </c:pt>
                <c:pt idx="2968">
                  <c:v>0.32330100000000001</c:v>
                </c:pt>
                <c:pt idx="2969">
                  <c:v>0.31848900000000002</c:v>
                </c:pt>
                <c:pt idx="2970">
                  <c:v>0.31367200000000001</c:v>
                </c:pt>
                <c:pt idx="2971">
                  <c:v>0.30895299999999998</c:v>
                </c:pt>
                <c:pt idx="2972">
                  <c:v>0.30444100000000002</c:v>
                </c:pt>
                <c:pt idx="2973">
                  <c:v>0.30015900000000001</c:v>
                </c:pt>
                <c:pt idx="2974">
                  <c:v>0.29605199999999998</c:v>
                </c:pt>
                <c:pt idx="2975">
                  <c:v>0.292049</c:v>
                </c:pt>
                <c:pt idx="2976">
                  <c:v>0.28809499999999999</c:v>
                </c:pt>
                <c:pt idx="2977">
                  <c:v>0.28417700000000001</c:v>
                </c:pt>
                <c:pt idx="2978">
                  <c:v>0.28037400000000001</c:v>
                </c:pt>
                <c:pt idx="2979">
                  <c:v>0.27683600000000003</c:v>
                </c:pt>
                <c:pt idx="2980">
                  <c:v>0.27366099999999999</c:v>
                </c:pt>
                <c:pt idx="2981">
                  <c:v>0.27079799999999998</c:v>
                </c:pt>
                <c:pt idx="2982">
                  <c:v>0.26808900000000002</c:v>
                </c:pt>
                <c:pt idx="2983">
                  <c:v>0.26540900000000001</c:v>
                </c:pt>
                <c:pt idx="2984">
                  <c:v>0.26278899999999999</c:v>
                </c:pt>
                <c:pt idx="2985">
                  <c:v>0.26043699999999997</c:v>
                </c:pt>
                <c:pt idx="2986">
                  <c:v>0.25861499999999998</c:v>
                </c:pt>
                <c:pt idx="2987">
                  <c:v>0.25734600000000002</c:v>
                </c:pt>
                <c:pt idx="2988">
                  <c:v>0.25615199999999999</c:v>
                </c:pt>
                <c:pt idx="2989">
                  <c:v>0.25455100000000003</c:v>
                </c:pt>
                <c:pt idx="2990">
                  <c:v>0.25281199999999998</c:v>
                </c:pt>
                <c:pt idx="2991">
                  <c:v>0.25133499999999998</c:v>
                </c:pt>
                <c:pt idx="2992">
                  <c:v>0.25020500000000001</c:v>
                </c:pt>
                <c:pt idx="2993">
                  <c:v>0.249334</c:v>
                </c:pt>
                <c:pt idx="2994">
                  <c:v>0.24865699999999999</c:v>
                </c:pt>
                <c:pt idx="2995">
                  <c:v>0.24817600000000001</c:v>
                </c:pt>
                <c:pt idx="2996">
                  <c:v>0.24781300000000001</c:v>
                </c:pt>
                <c:pt idx="2997">
                  <c:v>0.24726699999999999</c:v>
                </c:pt>
                <c:pt idx="2998">
                  <c:v>0.24615500000000001</c:v>
                </c:pt>
                <c:pt idx="2999">
                  <c:v>0.244473</c:v>
                </c:pt>
                <c:pt idx="3000">
                  <c:v>0.24252599999999999</c:v>
                </c:pt>
                <c:pt idx="3001">
                  <c:v>0.24059800000000001</c:v>
                </c:pt>
                <c:pt idx="3002">
                  <c:v>0.23885000000000001</c:v>
                </c:pt>
                <c:pt idx="3003">
                  <c:v>0.23727500000000001</c:v>
                </c:pt>
                <c:pt idx="3004">
                  <c:v>0.23569599999999999</c:v>
                </c:pt>
                <c:pt idx="3005">
                  <c:v>0.233961</c:v>
                </c:pt>
                <c:pt idx="3006">
                  <c:v>0.23213700000000001</c:v>
                </c:pt>
                <c:pt idx="3007">
                  <c:v>0.230457</c:v>
                </c:pt>
                <c:pt idx="3008">
                  <c:v>0.229182</c:v>
                </c:pt>
                <c:pt idx="3009">
                  <c:v>0.22844999999999999</c:v>
                </c:pt>
                <c:pt idx="3010">
                  <c:v>0.22808999999999999</c:v>
                </c:pt>
                <c:pt idx="3011">
                  <c:v>0.22747400000000001</c:v>
                </c:pt>
                <c:pt idx="3012">
                  <c:v>0.225685</c:v>
                </c:pt>
                <c:pt idx="3013">
                  <c:v>0.222473</c:v>
                </c:pt>
                <c:pt idx="3014">
                  <c:v>0.21881100000000001</c:v>
                </c:pt>
                <c:pt idx="3015">
                  <c:v>0.21567800000000001</c:v>
                </c:pt>
                <c:pt idx="3016">
                  <c:v>0.213481</c:v>
                </c:pt>
                <c:pt idx="3017">
                  <c:v>0.21224000000000001</c:v>
                </c:pt>
                <c:pt idx="3018">
                  <c:v>0.21166499999999999</c:v>
                </c:pt>
                <c:pt idx="3019">
                  <c:v>0.21115999999999999</c:v>
                </c:pt>
                <c:pt idx="3020">
                  <c:v>0.210286</c:v>
                </c:pt>
                <c:pt idx="3021">
                  <c:v>0.20916499999999999</c:v>
                </c:pt>
                <c:pt idx="3022">
                  <c:v>0.20826800000000001</c:v>
                </c:pt>
                <c:pt idx="3023">
                  <c:v>0.20810000000000001</c:v>
                </c:pt>
                <c:pt idx="3024">
                  <c:v>0.20874200000000001</c:v>
                </c:pt>
                <c:pt idx="3025">
                  <c:v>0.20984900000000001</c:v>
                </c:pt>
                <c:pt idx="3026">
                  <c:v>0.21113299999999999</c:v>
                </c:pt>
                <c:pt idx="3027">
                  <c:v>0.212617</c:v>
                </c:pt>
                <c:pt idx="3028">
                  <c:v>0.21451000000000001</c:v>
                </c:pt>
                <c:pt idx="3029">
                  <c:v>0.21706800000000001</c:v>
                </c:pt>
                <c:pt idx="3030">
                  <c:v>0.22042700000000001</c:v>
                </c:pt>
                <c:pt idx="3031">
                  <c:v>0.224409</c:v>
                </c:pt>
                <c:pt idx="3032">
                  <c:v>0.22861300000000001</c:v>
                </c:pt>
                <c:pt idx="3033">
                  <c:v>0.232767</c:v>
                </c:pt>
                <c:pt idx="3034">
                  <c:v>0.23669899999999999</c:v>
                </c:pt>
                <c:pt idx="3035">
                  <c:v>0.23998900000000001</c:v>
                </c:pt>
                <c:pt idx="3036">
                  <c:v>0.242145</c:v>
                </c:pt>
                <c:pt idx="3037">
                  <c:v>0.24340000000000001</c:v>
                </c:pt>
                <c:pt idx="3038">
                  <c:v>0.24480499999999999</c:v>
                </c:pt>
                <c:pt idx="3039">
                  <c:v>0.24681400000000001</c:v>
                </c:pt>
                <c:pt idx="3040">
                  <c:v>0.24860599999999999</c:v>
                </c:pt>
                <c:pt idx="3041">
                  <c:v>0.249441</c:v>
                </c:pt>
                <c:pt idx="3042">
                  <c:v>0.24958</c:v>
                </c:pt>
                <c:pt idx="3043">
                  <c:v>0.249499</c:v>
                </c:pt>
                <c:pt idx="3044">
                  <c:v>0.249718</c:v>
                </c:pt>
                <c:pt idx="3045">
                  <c:v>0.25060199999999999</c:v>
                </c:pt>
                <c:pt idx="3046">
                  <c:v>0.25197799999999998</c:v>
                </c:pt>
                <c:pt idx="3047">
                  <c:v>0.253382</c:v>
                </c:pt>
                <c:pt idx="3048">
                  <c:v>0.25431799999999999</c:v>
                </c:pt>
                <c:pt idx="3049">
                  <c:v>0.25446299999999999</c:v>
                </c:pt>
                <c:pt idx="3050">
                  <c:v>0.25397999999999998</c:v>
                </c:pt>
                <c:pt idx="3051">
                  <c:v>0.25326900000000002</c:v>
                </c:pt>
                <c:pt idx="3052">
                  <c:v>0.25251000000000001</c:v>
                </c:pt>
                <c:pt idx="3053">
                  <c:v>0.25167600000000001</c:v>
                </c:pt>
                <c:pt idx="3054">
                  <c:v>0.25068699999999999</c:v>
                </c:pt>
                <c:pt idx="3055">
                  <c:v>0.249468</c:v>
                </c:pt>
                <c:pt idx="3056">
                  <c:v>0.24806300000000001</c:v>
                </c:pt>
                <c:pt idx="3057">
                  <c:v>0.246696</c:v>
                </c:pt>
                <c:pt idx="3058">
                  <c:v>0.24541299999999999</c:v>
                </c:pt>
                <c:pt idx="3059">
                  <c:v>0.24382599999999999</c:v>
                </c:pt>
                <c:pt idx="3060">
                  <c:v>0.241504</c:v>
                </c:pt>
                <c:pt idx="3061">
                  <c:v>0.238481</c:v>
                </c:pt>
                <c:pt idx="3062">
                  <c:v>0.23508999999999999</c:v>
                </c:pt>
                <c:pt idx="3063">
                  <c:v>0.231379</c:v>
                </c:pt>
                <c:pt idx="3064">
                  <c:v>0.227246</c:v>
                </c:pt>
                <c:pt idx="3065">
                  <c:v>0.22303999999999999</c:v>
                </c:pt>
                <c:pt idx="3066">
                  <c:v>0.21914700000000001</c:v>
                </c:pt>
                <c:pt idx="3067">
                  <c:v>0.21554799999999999</c:v>
                </c:pt>
                <c:pt idx="3068">
                  <c:v>0.212368</c:v>
                </c:pt>
                <c:pt idx="3069">
                  <c:v>0.20974200000000001</c:v>
                </c:pt>
                <c:pt idx="3070">
                  <c:v>0.20755599999999999</c:v>
                </c:pt>
                <c:pt idx="3071">
                  <c:v>0.20535700000000001</c:v>
                </c:pt>
                <c:pt idx="3072">
                  <c:v>0.202593</c:v>
                </c:pt>
                <c:pt idx="3073">
                  <c:v>0.19928799999999999</c:v>
                </c:pt>
                <c:pt idx="3074">
                  <c:v>0.19600200000000001</c:v>
                </c:pt>
                <c:pt idx="3075">
                  <c:v>0.193129</c:v>
                </c:pt>
                <c:pt idx="3076">
                  <c:v>0.19076299999999999</c:v>
                </c:pt>
                <c:pt idx="3077">
                  <c:v>0.18887300000000001</c:v>
                </c:pt>
                <c:pt idx="3078">
                  <c:v>0.18731999999999999</c:v>
                </c:pt>
                <c:pt idx="3079">
                  <c:v>0.185942</c:v>
                </c:pt>
                <c:pt idx="3080">
                  <c:v>0.18471699999999999</c:v>
                </c:pt>
                <c:pt idx="3081">
                  <c:v>0.183696</c:v>
                </c:pt>
                <c:pt idx="3082">
                  <c:v>0.18281</c:v>
                </c:pt>
                <c:pt idx="3083">
                  <c:v>0.18187</c:v>
                </c:pt>
                <c:pt idx="3084">
                  <c:v>0.180779</c:v>
                </c:pt>
                <c:pt idx="3085">
                  <c:v>0.179562</c:v>
                </c:pt>
                <c:pt idx="3086">
                  <c:v>0.17791199999999999</c:v>
                </c:pt>
                <c:pt idx="3087">
                  <c:v>0.17502300000000001</c:v>
                </c:pt>
                <c:pt idx="3088">
                  <c:v>0.170567</c:v>
                </c:pt>
                <c:pt idx="3089">
                  <c:v>0.16495699999999999</c:v>
                </c:pt>
                <c:pt idx="3090">
                  <c:v>0.15887100000000001</c:v>
                </c:pt>
                <c:pt idx="3091">
                  <c:v>0.153084</c:v>
                </c:pt>
                <c:pt idx="3092">
                  <c:v>0.14796999999999999</c:v>
                </c:pt>
                <c:pt idx="3093">
                  <c:v>0.143286</c:v>
                </c:pt>
                <c:pt idx="3094">
                  <c:v>0.13858200000000001</c:v>
                </c:pt>
                <c:pt idx="3095">
                  <c:v>0.133572</c:v>
                </c:pt>
                <c:pt idx="3096">
                  <c:v>0.128326</c:v>
                </c:pt>
                <c:pt idx="3097">
                  <c:v>0.123219</c:v>
                </c:pt>
                <c:pt idx="3098">
                  <c:v>0.118478</c:v>
                </c:pt>
                <c:pt idx="3099">
                  <c:v>0.11412899999999999</c:v>
                </c:pt>
                <c:pt idx="3100">
                  <c:v>0.11013299999999999</c:v>
                </c:pt>
                <c:pt idx="3101">
                  <c:v>0.106281</c:v>
                </c:pt>
                <c:pt idx="3102">
                  <c:v>0.102422</c:v>
                </c:pt>
                <c:pt idx="3103">
                  <c:v>9.8788000000000001E-2</c:v>
                </c:pt>
                <c:pt idx="3104">
                  <c:v>9.5700999999999994E-2</c:v>
                </c:pt>
                <c:pt idx="3105">
                  <c:v>9.3186000000000005E-2</c:v>
                </c:pt>
                <c:pt idx="3106">
                  <c:v>9.1040999999999997E-2</c:v>
                </c:pt>
                <c:pt idx="3107">
                  <c:v>8.9050000000000004E-2</c:v>
                </c:pt>
                <c:pt idx="3108">
                  <c:v>8.6958999999999995E-2</c:v>
                </c:pt>
                <c:pt idx="3109">
                  <c:v>8.4320999999999993E-2</c:v>
                </c:pt>
                <c:pt idx="3110">
                  <c:v>8.0652000000000001E-2</c:v>
                </c:pt>
                <c:pt idx="3111">
                  <c:v>7.6110999999999998E-2</c:v>
                </c:pt>
                <c:pt idx="3112">
                  <c:v>7.1667999999999996E-2</c:v>
                </c:pt>
                <c:pt idx="3113">
                  <c:v>6.7946999999999994E-2</c:v>
                </c:pt>
                <c:pt idx="3114">
                  <c:v>6.4805000000000001E-2</c:v>
                </c:pt>
                <c:pt idx="3115">
                  <c:v>6.2005999999999999E-2</c:v>
                </c:pt>
                <c:pt idx="3116">
                  <c:v>5.9471000000000003E-2</c:v>
                </c:pt>
                <c:pt idx="3117">
                  <c:v>5.7181000000000003E-2</c:v>
                </c:pt>
                <c:pt idx="3118">
                  <c:v>5.5138E-2</c:v>
                </c:pt>
                <c:pt idx="3119">
                  <c:v>5.3365999999999997E-2</c:v>
                </c:pt>
                <c:pt idx="3120">
                  <c:v>5.1838000000000002E-2</c:v>
                </c:pt>
                <c:pt idx="3121">
                  <c:v>5.0444999999999997E-2</c:v>
                </c:pt>
                <c:pt idx="3122">
                  <c:v>4.9105999999999997E-2</c:v>
                </c:pt>
                <c:pt idx="3123">
                  <c:v>4.7847000000000001E-2</c:v>
                </c:pt>
                <c:pt idx="3124">
                  <c:v>4.6693999999999999E-2</c:v>
                </c:pt>
                <c:pt idx="3125">
                  <c:v>4.5696000000000001E-2</c:v>
                </c:pt>
                <c:pt idx="3126">
                  <c:v>4.5123000000000003E-2</c:v>
                </c:pt>
                <c:pt idx="3127">
                  <c:v>4.5319999999999999E-2</c:v>
                </c:pt>
                <c:pt idx="3128">
                  <c:v>4.6233000000000003E-2</c:v>
                </c:pt>
                <c:pt idx="3129">
                  <c:v>4.7454999999999997E-2</c:v>
                </c:pt>
                <c:pt idx="3130">
                  <c:v>4.8749000000000001E-2</c:v>
                </c:pt>
                <c:pt idx="3131">
                  <c:v>5.0285999999999997E-2</c:v>
                </c:pt>
                <c:pt idx="3132">
                  <c:v>5.2204E-2</c:v>
                </c:pt>
                <c:pt idx="3133">
                  <c:v>5.4308000000000002E-2</c:v>
                </c:pt>
                <c:pt idx="3134">
                  <c:v>5.6270000000000001E-2</c:v>
                </c:pt>
                <c:pt idx="3135">
                  <c:v>5.8013000000000002E-2</c:v>
                </c:pt>
                <c:pt idx="3136">
                  <c:v>5.9825999999999997E-2</c:v>
                </c:pt>
                <c:pt idx="3137">
                  <c:v>6.2052000000000003E-2</c:v>
                </c:pt>
                <c:pt idx="3138">
                  <c:v>6.4901E-2</c:v>
                </c:pt>
                <c:pt idx="3139">
                  <c:v>6.8472000000000005E-2</c:v>
                </c:pt>
                <c:pt idx="3140">
                  <c:v>7.2730000000000003E-2</c:v>
                </c:pt>
                <c:pt idx="3141">
                  <c:v>7.7563999999999994E-2</c:v>
                </c:pt>
                <c:pt idx="3142">
                  <c:v>8.2958000000000004E-2</c:v>
                </c:pt>
                <c:pt idx="3143">
                  <c:v>8.8971999999999996E-2</c:v>
                </c:pt>
                <c:pt idx="3144">
                  <c:v>9.5476000000000005E-2</c:v>
                </c:pt>
                <c:pt idx="3145">
                  <c:v>0.10199900000000001</c:v>
                </c:pt>
                <c:pt idx="3146">
                  <c:v>0.108179</c:v>
                </c:pt>
                <c:pt idx="3147">
                  <c:v>0.114298</c:v>
                </c:pt>
                <c:pt idx="3148">
                  <c:v>0.12084499999999999</c:v>
                </c:pt>
                <c:pt idx="3149">
                  <c:v>0.12793199999999999</c:v>
                </c:pt>
                <c:pt idx="3150">
                  <c:v>0.135325</c:v>
                </c:pt>
                <c:pt idx="3151">
                  <c:v>0.14268600000000001</c:v>
                </c:pt>
                <c:pt idx="3152">
                  <c:v>0.14971000000000001</c:v>
                </c:pt>
                <c:pt idx="3153">
                  <c:v>0.156276</c:v>
                </c:pt>
                <c:pt idx="3154">
                  <c:v>0.16255</c:v>
                </c:pt>
                <c:pt idx="3155">
                  <c:v>0.16858899999999999</c:v>
                </c:pt>
                <c:pt idx="3156">
                  <c:v>0.17374000000000001</c:v>
                </c:pt>
                <c:pt idx="3157">
                  <c:v>0.17710899999999999</c:v>
                </c:pt>
                <c:pt idx="3158">
                  <c:v>0.178784</c:v>
                </c:pt>
                <c:pt idx="3159">
                  <c:v>0.17976400000000001</c:v>
                </c:pt>
                <c:pt idx="3160">
                  <c:v>0.18103900000000001</c:v>
                </c:pt>
                <c:pt idx="3161">
                  <c:v>0.18295400000000001</c:v>
                </c:pt>
                <c:pt idx="3162">
                  <c:v>0.18532199999999999</c:v>
                </c:pt>
                <c:pt idx="3163">
                  <c:v>0.187861</c:v>
                </c:pt>
                <c:pt idx="3164">
                  <c:v>0.190419</c:v>
                </c:pt>
                <c:pt idx="3165">
                  <c:v>0.19301599999999999</c:v>
                </c:pt>
                <c:pt idx="3166">
                  <c:v>0.19575600000000001</c:v>
                </c:pt>
                <c:pt idx="3167">
                  <c:v>0.19861699999999999</c:v>
                </c:pt>
                <c:pt idx="3168">
                  <c:v>0.20135900000000001</c:v>
                </c:pt>
                <c:pt idx="3169">
                  <c:v>0.20371700000000001</c:v>
                </c:pt>
                <c:pt idx="3170">
                  <c:v>0.205821</c:v>
                </c:pt>
                <c:pt idx="3171">
                  <c:v>0.20813799999999999</c:v>
                </c:pt>
                <c:pt idx="3172">
                  <c:v>0.21080599999999999</c:v>
                </c:pt>
                <c:pt idx="3173">
                  <c:v>0.21357999999999999</c:v>
                </c:pt>
                <c:pt idx="3174">
                  <c:v>0.216224</c:v>
                </c:pt>
                <c:pt idx="3175">
                  <c:v>0.218666</c:v>
                </c:pt>
                <c:pt idx="3176">
                  <c:v>0.22091</c:v>
                </c:pt>
                <c:pt idx="3177">
                  <c:v>0.22289800000000001</c:v>
                </c:pt>
                <c:pt idx="3178">
                  <c:v>0.224443</c:v>
                </c:pt>
                <c:pt idx="3179">
                  <c:v>0.22523899999999999</c:v>
                </c:pt>
                <c:pt idx="3180">
                  <c:v>0.22507199999999999</c:v>
                </c:pt>
                <c:pt idx="3181">
                  <c:v>0.22430600000000001</c:v>
                </c:pt>
                <c:pt idx="3182">
                  <c:v>0.223889</c:v>
                </c:pt>
                <c:pt idx="3183">
                  <c:v>0.224268</c:v>
                </c:pt>
                <c:pt idx="3184">
                  <c:v>0.22505500000000001</c:v>
                </c:pt>
                <c:pt idx="3185">
                  <c:v>0.22552700000000001</c:v>
                </c:pt>
                <c:pt idx="3186">
                  <c:v>0.22540099999999999</c:v>
                </c:pt>
                <c:pt idx="3187">
                  <c:v>0.22517999999999999</c:v>
                </c:pt>
                <c:pt idx="3188">
                  <c:v>0.22534000000000001</c:v>
                </c:pt>
                <c:pt idx="3189">
                  <c:v>0.225963</c:v>
                </c:pt>
                <c:pt idx="3190">
                  <c:v>0.22688900000000001</c:v>
                </c:pt>
                <c:pt idx="3191">
                  <c:v>0.227905</c:v>
                </c:pt>
                <c:pt idx="3192">
                  <c:v>0.228884</c:v>
                </c:pt>
                <c:pt idx="3193">
                  <c:v>0.22977300000000001</c:v>
                </c:pt>
                <c:pt idx="3194">
                  <c:v>0.23055</c:v>
                </c:pt>
                <c:pt idx="3195">
                  <c:v>0.231216</c:v>
                </c:pt>
                <c:pt idx="3196">
                  <c:v>0.23184299999999999</c:v>
                </c:pt>
                <c:pt idx="3197">
                  <c:v>0.23257700000000001</c:v>
                </c:pt>
                <c:pt idx="3198">
                  <c:v>0.23352500000000001</c:v>
                </c:pt>
                <c:pt idx="3199">
                  <c:v>0.23474600000000001</c:v>
                </c:pt>
                <c:pt idx="3200">
                  <c:v>0.23630399999999999</c:v>
                </c:pt>
                <c:pt idx="3201">
                  <c:v>0.238235</c:v>
                </c:pt>
                <c:pt idx="3202">
                  <c:v>0.24044099999999999</c:v>
                </c:pt>
                <c:pt idx="3203">
                  <c:v>0.24273500000000001</c:v>
                </c:pt>
                <c:pt idx="3204">
                  <c:v>0.245059</c:v>
                </c:pt>
                <c:pt idx="3205">
                  <c:v>0.24759400000000001</c:v>
                </c:pt>
                <c:pt idx="3206">
                  <c:v>0.25053799999999998</c:v>
                </c:pt>
                <c:pt idx="3207">
                  <c:v>0.25384099999999998</c:v>
                </c:pt>
                <c:pt idx="3208">
                  <c:v>0.25716499999999998</c:v>
                </c:pt>
                <c:pt idx="3209">
                  <c:v>0.26008300000000001</c:v>
                </c:pt>
                <c:pt idx="3210">
                  <c:v>0.26258900000000002</c:v>
                </c:pt>
                <c:pt idx="3211">
                  <c:v>0.26523099999999999</c:v>
                </c:pt>
                <c:pt idx="3212">
                  <c:v>0.26824799999999999</c:v>
                </c:pt>
                <c:pt idx="3213">
                  <c:v>0.27143200000000001</c:v>
                </c:pt>
                <c:pt idx="3214">
                  <c:v>0.27457100000000001</c:v>
                </c:pt>
                <c:pt idx="3215">
                  <c:v>0.277694</c:v>
                </c:pt>
                <c:pt idx="3216">
                  <c:v>0.28093600000000002</c:v>
                </c:pt>
                <c:pt idx="3217">
                  <c:v>0.28430100000000003</c:v>
                </c:pt>
                <c:pt idx="3218">
                  <c:v>0.28770200000000001</c:v>
                </c:pt>
                <c:pt idx="3219">
                  <c:v>0.29115099999999999</c:v>
                </c:pt>
                <c:pt idx="3220">
                  <c:v>0.294767</c:v>
                </c:pt>
                <c:pt idx="3221">
                  <c:v>0.298591</c:v>
                </c:pt>
                <c:pt idx="3222">
                  <c:v>0.30254700000000001</c:v>
                </c:pt>
                <c:pt idx="3223">
                  <c:v>0.30659900000000001</c:v>
                </c:pt>
                <c:pt idx="3224">
                  <c:v>0.310755</c:v>
                </c:pt>
                <c:pt idx="3225">
                  <c:v>0.31491799999999998</c:v>
                </c:pt>
                <c:pt idx="3226">
                  <c:v>0.31891599999999998</c:v>
                </c:pt>
                <c:pt idx="3227">
                  <c:v>0.32273499999999999</c:v>
                </c:pt>
                <c:pt idx="3228">
                  <c:v>0.32656499999999999</c:v>
                </c:pt>
                <c:pt idx="3229">
                  <c:v>0.33050600000000002</c:v>
                </c:pt>
                <c:pt idx="3230">
                  <c:v>0.33432400000000001</c:v>
                </c:pt>
                <c:pt idx="3231">
                  <c:v>0.33762599999999998</c:v>
                </c:pt>
                <c:pt idx="3232">
                  <c:v>0.34009299999999998</c:v>
                </c:pt>
                <c:pt idx="3233">
                  <c:v>0.34152500000000002</c:v>
                </c:pt>
                <c:pt idx="3234">
                  <c:v>0.34204200000000001</c:v>
                </c:pt>
                <c:pt idx="3235">
                  <c:v>0.342194</c:v>
                </c:pt>
                <c:pt idx="3236">
                  <c:v>0.34232000000000001</c:v>
                </c:pt>
                <c:pt idx="3237">
                  <c:v>0.34225299999999997</c:v>
                </c:pt>
                <c:pt idx="3238">
                  <c:v>0.34176099999999998</c:v>
                </c:pt>
                <c:pt idx="3239">
                  <c:v>0.34084599999999998</c:v>
                </c:pt>
                <c:pt idx="3240">
                  <c:v>0.33973300000000001</c:v>
                </c:pt>
                <c:pt idx="3241">
                  <c:v>0.338646</c:v>
                </c:pt>
                <c:pt idx="3242">
                  <c:v>0.33763399999999999</c:v>
                </c:pt>
                <c:pt idx="3243">
                  <c:v>0.33652599999999999</c:v>
                </c:pt>
                <c:pt idx="3244">
                  <c:v>0.335003</c:v>
                </c:pt>
                <c:pt idx="3245">
                  <c:v>0.33291100000000001</c:v>
                </c:pt>
                <c:pt idx="3246">
                  <c:v>0.330486</c:v>
                </c:pt>
                <c:pt idx="3247">
                  <c:v>0.32806299999999999</c:v>
                </c:pt>
                <c:pt idx="3248">
                  <c:v>0.32573400000000002</c:v>
                </c:pt>
                <c:pt idx="3249">
                  <c:v>0.32342199999999999</c:v>
                </c:pt>
                <c:pt idx="3250">
                  <c:v>0.32110699999999998</c:v>
                </c:pt>
                <c:pt idx="3251">
                  <c:v>0.31889499999999998</c:v>
                </c:pt>
                <c:pt idx="3252">
                  <c:v>0.31684699999999999</c:v>
                </c:pt>
                <c:pt idx="3253">
                  <c:v>0.314859</c:v>
                </c:pt>
                <c:pt idx="3254">
                  <c:v>0.31271599999999999</c:v>
                </c:pt>
                <c:pt idx="3255">
                  <c:v>0.31026999999999999</c:v>
                </c:pt>
                <c:pt idx="3256">
                  <c:v>0.30760999999999999</c:v>
                </c:pt>
                <c:pt idx="3257">
                  <c:v>0.30498700000000001</c:v>
                </c:pt>
                <c:pt idx="3258">
                  <c:v>0.30263000000000001</c:v>
                </c:pt>
                <c:pt idx="3259">
                  <c:v>0.30065999999999998</c:v>
                </c:pt>
                <c:pt idx="3260">
                  <c:v>0.29906500000000003</c:v>
                </c:pt>
                <c:pt idx="3261">
                  <c:v>0.29773100000000002</c:v>
                </c:pt>
                <c:pt idx="3262">
                  <c:v>0.29659400000000002</c:v>
                </c:pt>
                <c:pt idx="3263">
                  <c:v>0.29577500000000001</c:v>
                </c:pt>
                <c:pt idx="3264">
                  <c:v>0.29546099999999997</c:v>
                </c:pt>
                <c:pt idx="3265">
                  <c:v>0.295653</c:v>
                </c:pt>
                <c:pt idx="3266">
                  <c:v>0.29616900000000002</c:v>
                </c:pt>
                <c:pt idx="3267">
                  <c:v>0.29680499999999999</c:v>
                </c:pt>
                <c:pt idx="3268">
                  <c:v>0.29749900000000001</c:v>
                </c:pt>
                <c:pt idx="3269">
                  <c:v>0.29846099999999998</c:v>
                </c:pt>
                <c:pt idx="3270">
                  <c:v>0.30002299999999998</c:v>
                </c:pt>
                <c:pt idx="3271">
                  <c:v>0.30225800000000003</c:v>
                </c:pt>
                <c:pt idx="3272">
                  <c:v>0.30493500000000001</c:v>
                </c:pt>
                <c:pt idx="3273">
                  <c:v>0.30776199999999998</c:v>
                </c:pt>
                <c:pt idx="3274">
                  <c:v>0.31061299999999997</c:v>
                </c:pt>
                <c:pt idx="3275">
                  <c:v>0.313585</c:v>
                </c:pt>
                <c:pt idx="3276">
                  <c:v>0.316776</c:v>
                </c:pt>
                <c:pt idx="3277">
                  <c:v>0.32006499999999999</c:v>
                </c:pt>
                <c:pt idx="3278">
                  <c:v>0.32316699999999998</c:v>
                </c:pt>
                <c:pt idx="3279">
                  <c:v>0.325907</c:v>
                </c:pt>
                <c:pt idx="3280">
                  <c:v>0.32841100000000001</c:v>
                </c:pt>
                <c:pt idx="3281">
                  <c:v>0.330905</c:v>
                </c:pt>
                <c:pt idx="3282">
                  <c:v>0.333424</c:v>
                </c:pt>
                <c:pt idx="3283">
                  <c:v>0.33582899999999999</c:v>
                </c:pt>
                <c:pt idx="3284">
                  <c:v>0.33796300000000001</c:v>
                </c:pt>
                <c:pt idx="3285">
                  <c:v>0.33976299999999998</c:v>
                </c:pt>
                <c:pt idx="3286">
                  <c:v>0.34128900000000001</c:v>
                </c:pt>
                <c:pt idx="3287">
                  <c:v>0.34262999999999999</c:v>
                </c:pt>
                <c:pt idx="3288">
                  <c:v>0.34374900000000003</c:v>
                </c:pt>
                <c:pt idx="3289">
                  <c:v>0.344472</c:v>
                </c:pt>
                <c:pt idx="3290">
                  <c:v>0.34467100000000001</c:v>
                </c:pt>
                <c:pt idx="3291">
                  <c:v>0.34439700000000001</c:v>
                </c:pt>
                <c:pt idx="3292">
                  <c:v>0.34377600000000003</c:v>
                </c:pt>
                <c:pt idx="3293">
                  <c:v>0.34292099999999998</c:v>
                </c:pt>
                <c:pt idx="3294">
                  <c:v>0.34191700000000003</c:v>
                </c:pt>
                <c:pt idx="3295">
                  <c:v>0.340783</c:v>
                </c:pt>
                <c:pt idx="3296">
                  <c:v>0.339474</c:v>
                </c:pt>
                <c:pt idx="3297">
                  <c:v>0.33799499999999999</c:v>
                </c:pt>
                <c:pt idx="3298">
                  <c:v>0.336478</c:v>
                </c:pt>
                <c:pt idx="3299">
                  <c:v>0.33508500000000002</c:v>
                </c:pt>
                <c:pt idx="3300">
                  <c:v>0.33382800000000001</c:v>
                </c:pt>
                <c:pt idx="3301">
                  <c:v>0.33258599999999999</c:v>
                </c:pt>
                <c:pt idx="3302">
                  <c:v>0.33124399999999998</c:v>
                </c:pt>
                <c:pt idx="3303">
                  <c:v>0.32976899999999998</c:v>
                </c:pt>
                <c:pt idx="3304">
                  <c:v>0.328208</c:v>
                </c:pt>
                <c:pt idx="3305">
                  <c:v>0.326631</c:v>
                </c:pt>
                <c:pt idx="3306">
                  <c:v>0.32509100000000002</c:v>
                </c:pt>
                <c:pt idx="3307">
                  <c:v>0.32362099999999999</c:v>
                </c:pt>
                <c:pt idx="3308">
                  <c:v>0.322243</c:v>
                </c:pt>
                <c:pt idx="3309">
                  <c:v>0.32095400000000002</c:v>
                </c:pt>
                <c:pt idx="3310">
                  <c:v>0.31972</c:v>
                </c:pt>
                <c:pt idx="3311">
                  <c:v>0.31846600000000003</c:v>
                </c:pt>
                <c:pt idx="3312">
                  <c:v>0.31710199999999999</c:v>
                </c:pt>
                <c:pt idx="3313">
                  <c:v>0.31561699999999998</c:v>
                </c:pt>
                <c:pt idx="3314">
                  <c:v>0.314137</c:v>
                </c:pt>
                <c:pt idx="3315">
                  <c:v>0.31280799999999997</c:v>
                </c:pt>
                <c:pt idx="3316">
                  <c:v>0.31165999999999999</c:v>
                </c:pt>
                <c:pt idx="3317">
                  <c:v>0.31067299999999998</c:v>
                </c:pt>
                <c:pt idx="3318">
                  <c:v>0.309861</c:v>
                </c:pt>
                <c:pt idx="3319">
                  <c:v>0.30923699999999998</c:v>
                </c:pt>
                <c:pt idx="3320">
                  <c:v>0.30875799999999998</c:v>
                </c:pt>
                <c:pt idx="3321">
                  <c:v>0.30829400000000001</c:v>
                </c:pt>
                <c:pt idx="3322">
                  <c:v>0.30765799999999999</c:v>
                </c:pt>
                <c:pt idx="3323">
                  <c:v>0.30673600000000001</c:v>
                </c:pt>
                <c:pt idx="3324">
                  <c:v>0.30558200000000002</c:v>
                </c:pt>
                <c:pt idx="3325">
                  <c:v>0.30432300000000001</c:v>
                </c:pt>
                <c:pt idx="3326">
                  <c:v>0.30302600000000002</c:v>
                </c:pt>
                <c:pt idx="3327">
                  <c:v>0.30170599999999997</c:v>
                </c:pt>
                <c:pt idx="3328">
                  <c:v>0.300396</c:v>
                </c:pt>
                <c:pt idx="3329">
                  <c:v>0.299155</c:v>
                </c:pt>
                <c:pt idx="3330">
                  <c:v>0.29802000000000001</c:v>
                </c:pt>
                <c:pt idx="3331">
                  <c:v>0.29696899999999998</c:v>
                </c:pt>
                <c:pt idx="3332">
                  <c:v>0.295933</c:v>
                </c:pt>
                <c:pt idx="3333">
                  <c:v>0.29484199999999999</c:v>
                </c:pt>
                <c:pt idx="3334">
                  <c:v>0.293684</c:v>
                </c:pt>
                <c:pt idx="3335">
                  <c:v>0.29252600000000001</c:v>
                </c:pt>
                <c:pt idx="3336">
                  <c:v>0.29145799999999999</c:v>
                </c:pt>
                <c:pt idx="3337">
                  <c:v>0.29052800000000001</c:v>
                </c:pt>
                <c:pt idx="3338">
                  <c:v>0.28972999999999999</c:v>
                </c:pt>
                <c:pt idx="3339">
                  <c:v>0.28904299999999999</c:v>
                </c:pt>
                <c:pt idx="3340">
                  <c:v>0.288439</c:v>
                </c:pt>
                <c:pt idx="3341">
                  <c:v>0.28786200000000001</c:v>
                </c:pt>
                <c:pt idx="3342">
                  <c:v>0.28725299999999998</c:v>
                </c:pt>
                <c:pt idx="3343">
                  <c:v>0.28657899999999997</c:v>
                </c:pt>
                <c:pt idx="3344">
                  <c:v>0.285802</c:v>
                </c:pt>
                <c:pt idx="3345">
                  <c:v>0.28484300000000001</c:v>
                </c:pt>
                <c:pt idx="3346">
                  <c:v>0.28367300000000001</c:v>
                </c:pt>
                <c:pt idx="3347">
                  <c:v>0.28243400000000002</c:v>
                </c:pt>
                <c:pt idx="3348">
                  <c:v>0.28136800000000001</c:v>
                </c:pt>
                <c:pt idx="3349">
                  <c:v>0.28062399999999998</c:v>
                </c:pt>
                <c:pt idx="3350">
                  <c:v>0.28017599999999998</c:v>
                </c:pt>
                <c:pt idx="3351">
                  <c:v>0.27993099999999999</c:v>
                </c:pt>
                <c:pt idx="3352">
                  <c:v>0.27984399999999998</c:v>
                </c:pt>
                <c:pt idx="3353">
                  <c:v>0.27993400000000002</c:v>
                </c:pt>
                <c:pt idx="3354">
                  <c:v>0.28023199999999998</c:v>
                </c:pt>
                <c:pt idx="3355">
                  <c:v>0.28075</c:v>
                </c:pt>
                <c:pt idx="3356">
                  <c:v>0.28146199999999999</c:v>
                </c:pt>
                <c:pt idx="3357">
                  <c:v>0.28229300000000002</c:v>
                </c:pt>
                <c:pt idx="3358">
                  <c:v>0.28314400000000001</c:v>
                </c:pt>
                <c:pt idx="3359">
                  <c:v>0.28397</c:v>
                </c:pt>
                <c:pt idx="3360">
                  <c:v>0.284827</c:v>
                </c:pt>
                <c:pt idx="3361">
                  <c:v>0.28581699999999999</c:v>
                </c:pt>
                <c:pt idx="3362">
                  <c:v>0.28696100000000002</c:v>
                </c:pt>
                <c:pt idx="3363">
                  <c:v>0.28814600000000001</c:v>
                </c:pt>
                <c:pt idx="3364">
                  <c:v>0.28917100000000001</c:v>
                </c:pt>
                <c:pt idx="3365">
                  <c:v>0.28988000000000003</c:v>
                </c:pt>
                <c:pt idx="3366">
                  <c:v>0.29022599999999998</c:v>
                </c:pt>
                <c:pt idx="3367">
                  <c:v>0.290217</c:v>
                </c:pt>
                <c:pt idx="3368">
                  <c:v>0.28984300000000002</c:v>
                </c:pt>
                <c:pt idx="3369">
                  <c:v>0.28909899999999999</c:v>
                </c:pt>
                <c:pt idx="3370">
                  <c:v>0.28807300000000002</c:v>
                </c:pt>
                <c:pt idx="3371">
                  <c:v>0.28689399999999998</c:v>
                </c:pt>
                <c:pt idx="3372">
                  <c:v>0.28558899999999998</c:v>
                </c:pt>
                <c:pt idx="3373">
                  <c:v>0.284049</c:v>
                </c:pt>
                <c:pt idx="3374">
                  <c:v>0.28216200000000002</c:v>
                </c:pt>
                <c:pt idx="3375">
                  <c:v>0.27991500000000002</c:v>
                </c:pt>
                <c:pt idx="3376">
                  <c:v>0.27737800000000001</c:v>
                </c:pt>
                <c:pt idx="3377">
                  <c:v>0.274642</c:v>
                </c:pt>
                <c:pt idx="3378">
                  <c:v>0.27178600000000003</c:v>
                </c:pt>
                <c:pt idx="3379">
                  <c:v>0.26885399999999998</c:v>
                </c:pt>
                <c:pt idx="3380">
                  <c:v>0.26583600000000002</c:v>
                </c:pt>
                <c:pt idx="3381">
                  <c:v>0.26268900000000001</c:v>
                </c:pt>
                <c:pt idx="3382">
                  <c:v>0.25942100000000001</c:v>
                </c:pt>
                <c:pt idx="3383">
                  <c:v>0.25615900000000003</c:v>
                </c:pt>
                <c:pt idx="3384">
                  <c:v>0.25306000000000001</c:v>
                </c:pt>
                <c:pt idx="3385">
                  <c:v>0.25014700000000001</c:v>
                </c:pt>
                <c:pt idx="3386">
                  <c:v>0.247277</c:v>
                </c:pt>
                <c:pt idx="3387">
                  <c:v>0.244284</c:v>
                </c:pt>
                <c:pt idx="3388">
                  <c:v>0.24111399999999999</c:v>
                </c:pt>
                <c:pt idx="3389">
                  <c:v>0.23782900000000001</c:v>
                </c:pt>
                <c:pt idx="3390">
                  <c:v>0.23452400000000001</c:v>
                </c:pt>
                <c:pt idx="3391">
                  <c:v>0.23125599999999999</c:v>
                </c:pt>
                <c:pt idx="3392">
                  <c:v>0.22803100000000001</c:v>
                </c:pt>
                <c:pt idx="3393">
                  <c:v>0.224854</c:v>
                </c:pt>
                <c:pt idx="3394">
                  <c:v>0.22175300000000001</c:v>
                </c:pt>
                <c:pt idx="3395">
                  <c:v>0.21872800000000001</c:v>
                </c:pt>
                <c:pt idx="3396">
                  <c:v>0.21571799999999999</c:v>
                </c:pt>
                <c:pt idx="3397">
                  <c:v>0.212645</c:v>
                </c:pt>
                <c:pt idx="3398">
                  <c:v>0.20948600000000001</c:v>
                </c:pt>
                <c:pt idx="3399">
                  <c:v>0.20629500000000001</c:v>
                </c:pt>
                <c:pt idx="3400">
                  <c:v>0.20316600000000001</c:v>
                </c:pt>
                <c:pt idx="3401">
                  <c:v>0.20019700000000001</c:v>
                </c:pt>
                <c:pt idx="3402">
                  <c:v>0.19744200000000001</c:v>
                </c:pt>
                <c:pt idx="3403">
                  <c:v>0.194886</c:v>
                </c:pt>
                <c:pt idx="3404">
                  <c:v>0.19247700000000001</c:v>
                </c:pt>
                <c:pt idx="3405">
                  <c:v>0.19019</c:v>
                </c:pt>
                <c:pt idx="3406">
                  <c:v>0.188025</c:v>
                </c:pt>
                <c:pt idx="3407">
                  <c:v>0.185945</c:v>
                </c:pt>
                <c:pt idx="3408">
                  <c:v>0.183866</c:v>
                </c:pt>
                <c:pt idx="3409">
                  <c:v>0.181754</c:v>
                </c:pt>
                <c:pt idx="3410">
                  <c:v>0.179705</c:v>
                </c:pt>
                <c:pt idx="3411">
                  <c:v>0.177866</c:v>
                </c:pt>
                <c:pt idx="3412">
                  <c:v>0.176315</c:v>
                </c:pt>
                <c:pt idx="3413">
                  <c:v>0.17503299999999999</c:v>
                </c:pt>
                <c:pt idx="3414">
                  <c:v>0.17397000000000001</c:v>
                </c:pt>
                <c:pt idx="3415">
                  <c:v>0.17307800000000001</c:v>
                </c:pt>
                <c:pt idx="3416">
                  <c:v>0.17232</c:v>
                </c:pt>
                <c:pt idx="3417">
                  <c:v>0.171682</c:v>
                </c:pt>
                <c:pt idx="3418">
                  <c:v>0.17114699999999999</c:v>
                </c:pt>
                <c:pt idx="3419">
                  <c:v>0.17064499999999999</c:v>
                </c:pt>
                <c:pt idx="3420">
                  <c:v>0.170076</c:v>
                </c:pt>
                <c:pt idx="3421">
                  <c:v>0.16942199999999999</c:v>
                </c:pt>
                <c:pt idx="3422">
                  <c:v>0.168791</c:v>
                </c:pt>
                <c:pt idx="3423">
                  <c:v>0.16830200000000001</c:v>
                </c:pt>
                <c:pt idx="3424">
                  <c:v>0.167993</c:v>
                </c:pt>
                <c:pt idx="3425">
                  <c:v>0.167826</c:v>
                </c:pt>
                <c:pt idx="3426">
                  <c:v>0.16775799999999999</c:v>
                </c:pt>
                <c:pt idx="3427">
                  <c:v>0.167765</c:v>
                </c:pt>
                <c:pt idx="3428">
                  <c:v>0.16786799999999999</c:v>
                </c:pt>
                <c:pt idx="3429">
                  <c:v>0.168158</c:v>
                </c:pt>
                <c:pt idx="3430">
                  <c:v>0.16877900000000001</c:v>
                </c:pt>
                <c:pt idx="3431">
                  <c:v>0.16989899999999999</c:v>
                </c:pt>
                <c:pt idx="3432">
                  <c:v>0.171676</c:v>
                </c:pt>
                <c:pt idx="3433">
                  <c:v>0.17422299999999999</c:v>
                </c:pt>
                <c:pt idx="3434">
                  <c:v>0.17755799999999999</c:v>
                </c:pt>
                <c:pt idx="3435">
                  <c:v>0.18157899999999999</c:v>
                </c:pt>
                <c:pt idx="3436">
                  <c:v>0.18610599999999999</c:v>
                </c:pt>
                <c:pt idx="3437">
                  <c:v>0.190968</c:v>
                </c:pt>
                <c:pt idx="3438">
                  <c:v>0.196046</c:v>
                </c:pt>
                <c:pt idx="3439">
                  <c:v>0.20123099999999999</c:v>
                </c:pt>
                <c:pt idx="3440">
                  <c:v>0.20638600000000001</c:v>
                </c:pt>
                <c:pt idx="3441">
                  <c:v>0.21132699999999999</c:v>
                </c:pt>
                <c:pt idx="3442">
                  <c:v>0.21584100000000001</c:v>
                </c:pt>
                <c:pt idx="3443">
                  <c:v>0.219747</c:v>
                </c:pt>
                <c:pt idx="3444">
                  <c:v>0.222973</c:v>
                </c:pt>
                <c:pt idx="3445">
                  <c:v>0.22553699999999999</c:v>
                </c:pt>
                <c:pt idx="3446">
                  <c:v>0.227408</c:v>
                </c:pt>
                <c:pt idx="3447">
                  <c:v>0.22847500000000001</c:v>
                </c:pt>
                <c:pt idx="3448">
                  <c:v>0.228661</c:v>
                </c:pt>
                <c:pt idx="3449">
                  <c:v>0.228019</c:v>
                </c:pt>
                <c:pt idx="3450">
                  <c:v>0.22669500000000001</c:v>
                </c:pt>
                <c:pt idx="3451">
                  <c:v>0.22484899999999999</c:v>
                </c:pt>
                <c:pt idx="3452">
                  <c:v>0.22267400000000001</c:v>
                </c:pt>
                <c:pt idx="3453">
                  <c:v>0.22042400000000001</c:v>
                </c:pt>
                <c:pt idx="3454">
                  <c:v>0.21834000000000001</c:v>
                </c:pt>
                <c:pt idx="3455">
                  <c:v>0.21653600000000001</c:v>
                </c:pt>
                <c:pt idx="3456">
                  <c:v>0.21499299999999999</c:v>
                </c:pt>
                <c:pt idx="3457">
                  <c:v>0.21365200000000001</c:v>
                </c:pt>
                <c:pt idx="3458">
                  <c:v>0.21246399999999999</c:v>
                </c:pt>
                <c:pt idx="3459">
                  <c:v>0.211392</c:v>
                </c:pt>
                <c:pt idx="3460">
                  <c:v>0.210426</c:v>
                </c:pt>
                <c:pt idx="3461">
                  <c:v>0.209616</c:v>
                </c:pt>
                <c:pt idx="3462">
                  <c:v>0.20902000000000001</c:v>
                </c:pt>
                <c:pt idx="3463">
                  <c:v>0.20863200000000001</c:v>
                </c:pt>
                <c:pt idx="3464">
                  <c:v>0.208375</c:v>
                </c:pt>
                <c:pt idx="3465">
                  <c:v>0.208178</c:v>
                </c:pt>
                <c:pt idx="3466">
                  <c:v>0.20801500000000001</c:v>
                </c:pt>
                <c:pt idx="3467">
                  <c:v>0.20788999999999999</c:v>
                </c:pt>
                <c:pt idx="3468">
                  <c:v>0.20777399999999999</c:v>
                </c:pt>
                <c:pt idx="3469">
                  <c:v>0.207592</c:v>
                </c:pt>
                <c:pt idx="3470">
                  <c:v>0.20727400000000001</c:v>
                </c:pt>
                <c:pt idx="3471">
                  <c:v>0.20682</c:v>
                </c:pt>
                <c:pt idx="3472">
                  <c:v>0.20630799999999999</c:v>
                </c:pt>
                <c:pt idx="3473">
                  <c:v>0.20583499999999999</c:v>
                </c:pt>
                <c:pt idx="3474">
                  <c:v>0.20544599999999999</c:v>
                </c:pt>
                <c:pt idx="3475">
                  <c:v>0.205123</c:v>
                </c:pt>
                <c:pt idx="3476">
                  <c:v>0.20483999999999999</c:v>
                </c:pt>
                <c:pt idx="3477">
                  <c:v>0.20461799999999999</c:v>
                </c:pt>
                <c:pt idx="3478">
                  <c:v>0.20449100000000001</c:v>
                </c:pt>
                <c:pt idx="3479">
                  <c:v>0.20444899999999999</c:v>
                </c:pt>
                <c:pt idx="3480">
                  <c:v>0.20442099999999999</c:v>
                </c:pt>
                <c:pt idx="3481">
                  <c:v>0.20427899999999999</c:v>
                </c:pt>
                <c:pt idx="3482">
                  <c:v>0.20389699999999999</c:v>
                </c:pt>
                <c:pt idx="3483">
                  <c:v>0.20324</c:v>
                </c:pt>
                <c:pt idx="3484">
                  <c:v>0.20238800000000001</c:v>
                </c:pt>
                <c:pt idx="3485">
                  <c:v>0.201432</c:v>
                </c:pt>
                <c:pt idx="3486">
                  <c:v>0.200378</c:v>
                </c:pt>
                <c:pt idx="3487">
                  <c:v>0.19916500000000001</c:v>
                </c:pt>
                <c:pt idx="3488">
                  <c:v>0.197744</c:v>
                </c:pt>
                <c:pt idx="3489">
                  <c:v>0.19611400000000001</c:v>
                </c:pt>
                <c:pt idx="3490">
                  <c:v>0.19429299999999999</c:v>
                </c:pt>
                <c:pt idx="3491">
                  <c:v>0.192275</c:v>
                </c:pt>
                <c:pt idx="3492">
                  <c:v>0.19001999999999999</c:v>
                </c:pt>
                <c:pt idx="3493">
                  <c:v>0.18750500000000001</c:v>
                </c:pt>
                <c:pt idx="3494">
                  <c:v>0.18477199999999999</c:v>
                </c:pt>
                <c:pt idx="3495">
                  <c:v>0.18187999999999999</c:v>
                </c:pt>
                <c:pt idx="3496">
                  <c:v>0.17883199999999999</c:v>
                </c:pt>
                <c:pt idx="3497">
                  <c:v>0.17560100000000001</c:v>
                </c:pt>
                <c:pt idx="3498">
                  <c:v>0.172208</c:v>
                </c:pt>
                <c:pt idx="3499">
                  <c:v>0.16872200000000001</c:v>
                </c:pt>
                <c:pt idx="3500">
                  <c:v>0.16519300000000001</c:v>
                </c:pt>
                <c:pt idx="3501">
                  <c:v>0.16164500000000001</c:v>
                </c:pt>
                <c:pt idx="3502">
                  <c:v>0.158109</c:v>
                </c:pt>
                <c:pt idx="3503">
                  <c:v>0.154614</c:v>
                </c:pt>
                <c:pt idx="3504">
                  <c:v>0.151141</c:v>
                </c:pt>
                <c:pt idx="3505">
                  <c:v>0.147644</c:v>
                </c:pt>
                <c:pt idx="3506">
                  <c:v>0.14414199999999999</c:v>
                </c:pt>
                <c:pt idx="3507">
                  <c:v>0.14077500000000001</c:v>
                </c:pt>
                <c:pt idx="3508">
                  <c:v>0.13771800000000001</c:v>
                </c:pt>
                <c:pt idx="3509">
                  <c:v>0.13505600000000001</c:v>
                </c:pt>
                <c:pt idx="3510">
                  <c:v>0.132745</c:v>
                </c:pt>
                <c:pt idx="3511">
                  <c:v>0.130717</c:v>
                </c:pt>
                <c:pt idx="3512">
                  <c:v>0.12900400000000001</c:v>
                </c:pt>
                <c:pt idx="3513">
                  <c:v>0.12772900000000001</c:v>
                </c:pt>
                <c:pt idx="3514">
                  <c:v>0.12698200000000001</c:v>
                </c:pt>
                <c:pt idx="3515">
                  <c:v>0.12672</c:v>
                </c:pt>
                <c:pt idx="3516">
                  <c:v>0.126807</c:v>
                </c:pt>
                <c:pt idx="3517">
                  <c:v>0.12715399999999999</c:v>
                </c:pt>
                <c:pt idx="3518">
                  <c:v>0.12776299999999999</c:v>
                </c:pt>
                <c:pt idx="3519">
                  <c:v>0.12864100000000001</c:v>
                </c:pt>
                <c:pt idx="3520">
                  <c:v>0.129722</c:v>
                </c:pt>
                <c:pt idx="3521">
                  <c:v>0.13088900000000001</c:v>
                </c:pt>
                <c:pt idx="3522">
                  <c:v>0.132017</c:v>
                </c:pt>
                <c:pt idx="3523">
                  <c:v>0.13297300000000001</c:v>
                </c:pt>
                <c:pt idx="3524">
                  <c:v>0.13361700000000001</c:v>
                </c:pt>
                <c:pt idx="3525">
                  <c:v>0.13381599999999999</c:v>
                </c:pt>
                <c:pt idx="3526">
                  <c:v>0.13347100000000001</c:v>
                </c:pt>
                <c:pt idx="3527">
                  <c:v>0.13251499999999999</c:v>
                </c:pt>
                <c:pt idx="3528">
                  <c:v>0.13092799999999999</c:v>
                </c:pt>
                <c:pt idx="3529">
                  <c:v>0.12873799999999999</c:v>
                </c:pt>
                <c:pt idx="3530">
                  <c:v>0.12598699999999999</c:v>
                </c:pt>
                <c:pt idx="3531">
                  <c:v>0.122683</c:v>
                </c:pt>
                <c:pt idx="3532">
                  <c:v>0.11880599999999999</c:v>
                </c:pt>
                <c:pt idx="3533">
                  <c:v>0.114339</c:v>
                </c:pt>
                <c:pt idx="3534">
                  <c:v>0.109303</c:v>
                </c:pt>
                <c:pt idx="3535">
                  <c:v>0.10376100000000001</c:v>
                </c:pt>
                <c:pt idx="3536">
                  <c:v>9.7827999999999998E-2</c:v>
                </c:pt>
                <c:pt idx="3537">
                  <c:v>9.1650999999999996E-2</c:v>
                </c:pt>
                <c:pt idx="3538">
                  <c:v>8.5336999999999996E-2</c:v>
                </c:pt>
                <c:pt idx="3539">
                  <c:v>7.8908000000000006E-2</c:v>
                </c:pt>
                <c:pt idx="3540">
                  <c:v>7.2353000000000001E-2</c:v>
                </c:pt>
                <c:pt idx="3541">
                  <c:v>6.5725000000000006E-2</c:v>
                </c:pt>
                <c:pt idx="3542">
                  <c:v>5.9159000000000003E-2</c:v>
                </c:pt>
                <c:pt idx="3543">
                  <c:v>5.2789999999999997E-2</c:v>
                </c:pt>
                <c:pt idx="3544">
                  <c:v>4.6671999999999998E-2</c:v>
                </c:pt>
                <c:pt idx="3545">
                  <c:v>4.0792000000000002E-2</c:v>
                </c:pt>
                <c:pt idx="3546">
                  <c:v>3.5154999999999999E-2</c:v>
                </c:pt>
                <c:pt idx="3547">
                  <c:v>2.9807E-2</c:v>
                </c:pt>
                <c:pt idx="3548">
                  <c:v>2.4785999999999999E-2</c:v>
                </c:pt>
                <c:pt idx="3549">
                  <c:v>2.0091999999999999E-2</c:v>
                </c:pt>
                <c:pt idx="3550">
                  <c:v>1.5755000000000002E-2</c:v>
                </c:pt>
                <c:pt idx="3551">
                  <c:v>1.1891000000000001E-2</c:v>
                </c:pt>
                <c:pt idx="3552">
                  <c:v>8.6700000000000006E-3</c:v>
                </c:pt>
                <c:pt idx="3553">
                  <c:v>6.1939999999999999E-3</c:v>
                </c:pt>
                <c:pt idx="3554">
                  <c:v>4.4339999999999996E-3</c:v>
                </c:pt>
                <c:pt idx="3555">
                  <c:v>3.3189999999999999E-3</c:v>
                </c:pt>
                <c:pt idx="3556">
                  <c:v>2.8519999999999999E-3</c:v>
                </c:pt>
                <c:pt idx="3557">
                  <c:v>2.6080000000000001E-3</c:v>
                </c:pt>
                <c:pt idx="3558">
                  <c:v>2.4499999999999999E-3</c:v>
                </c:pt>
                <c:pt idx="3559">
                  <c:v>2.4320000000000001E-3</c:v>
                </c:pt>
                <c:pt idx="3560">
                  <c:v>2.928E-3</c:v>
                </c:pt>
                <c:pt idx="3561">
                  <c:v>4.1190000000000003E-3</c:v>
                </c:pt>
                <c:pt idx="3562">
                  <c:v>6.0740000000000004E-3</c:v>
                </c:pt>
                <c:pt idx="3563">
                  <c:v>8.6580000000000008E-3</c:v>
                </c:pt>
                <c:pt idx="3564">
                  <c:v>1.1707E-2</c:v>
                </c:pt>
                <c:pt idx="3565">
                  <c:v>1.5249E-2</c:v>
                </c:pt>
                <c:pt idx="3566">
                  <c:v>1.9470000000000001E-2</c:v>
                </c:pt>
                <c:pt idx="3567">
                  <c:v>2.4528999999999999E-2</c:v>
                </c:pt>
                <c:pt idx="3568">
                  <c:v>3.0488999999999999E-2</c:v>
                </c:pt>
                <c:pt idx="3569">
                  <c:v>3.7400999999999997E-2</c:v>
                </c:pt>
                <c:pt idx="3570">
                  <c:v>4.5358000000000002E-2</c:v>
                </c:pt>
                <c:pt idx="3571">
                  <c:v>5.4425000000000001E-2</c:v>
                </c:pt>
                <c:pt idx="3572">
                  <c:v>6.4585000000000004E-2</c:v>
                </c:pt>
                <c:pt idx="3573">
                  <c:v>7.5766E-2</c:v>
                </c:pt>
                <c:pt idx="3574">
                  <c:v>8.7910000000000002E-2</c:v>
                </c:pt>
                <c:pt idx="3575">
                  <c:v>0.10100199999999999</c:v>
                </c:pt>
                <c:pt idx="3576">
                  <c:v>0.115037</c:v>
                </c:pt>
                <c:pt idx="3577">
                  <c:v>0.129994</c:v>
                </c:pt>
                <c:pt idx="3578">
                  <c:v>0.145866</c:v>
                </c:pt>
                <c:pt idx="3579">
                  <c:v>0.162692</c:v>
                </c:pt>
                <c:pt idx="3580">
                  <c:v>0.180448</c:v>
                </c:pt>
                <c:pt idx="3581">
                  <c:v>0.198935</c:v>
                </c:pt>
                <c:pt idx="3582">
                  <c:v>0.217885</c:v>
                </c:pt>
                <c:pt idx="3583">
                  <c:v>0.23716000000000001</c:v>
                </c:pt>
                <c:pt idx="3584">
                  <c:v>0.25674400000000003</c:v>
                </c:pt>
                <c:pt idx="3585">
                  <c:v>0.27659299999999998</c:v>
                </c:pt>
                <c:pt idx="3586">
                  <c:v>0.29657499999999998</c:v>
                </c:pt>
                <c:pt idx="3587">
                  <c:v>0.31653500000000001</c:v>
                </c:pt>
                <c:pt idx="3588">
                  <c:v>0.33635999999999999</c:v>
                </c:pt>
                <c:pt idx="3589">
                  <c:v>0.35598099999999999</c:v>
                </c:pt>
                <c:pt idx="3590">
                  <c:v>0.37532300000000002</c:v>
                </c:pt>
                <c:pt idx="3591">
                  <c:v>0.39429500000000001</c:v>
                </c:pt>
                <c:pt idx="3592">
                  <c:v>0.41280600000000001</c:v>
                </c:pt>
                <c:pt idx="3593">
                  <c:v>0.43075999999999998</c:v>
                </c:pt>
                <c:pt idx="3594">
                  <c:v>0.448023</c:v>
                </c:pt>
                <c:pt idx="3595">
                  <c:v>0.46442</c:v>
                </c:pt>
                <c:pt idx="3596">
                  <c:v>0.47977500000000001</c:v>
                </c:pt>
                <c:pt idx="3597">
                  <c:v>0.49391000000000002</c:v>
                </c:pt>
                <c:pt idx="3598">
                  <c:v>0.50663999999999998</c:v>
                </c:pt>
                <c:pt idx="3599">
                  <c:v>0.517814</c:v>
                </c:pt>
                <c:pt idx="3600">
                  <c:v>0.52739000000000003</c:v>
                </c:pt>
                <c:pt idx="3601">
                  <c:v>0.53545399999999999</c:v>
                </c:pt>
                <c:pt idx="3602">
                  <c:v>0.54213299999999998</c:v>
                </c:pt>
                <c:pt idx="3603">
                  <c:v>0.54744199999999998</c:v>
                </c:pt>
                <c:pt idx="3604">
                  <c:v>0.55122899999999997</c:v>
                </c:pt>
                <c:pt idx="3605">
                  <c:v>0.55333600000000005</c:v>
                </c:pt>
                <c:pt idx="3606">
                  <c:v>0.55380099999999999</c:v>
                </c:pt>
                <c:pt idx="3607">
                  <c:v>0.55284699999999998</c:v>
                </c:pt>
                <c:pt idx="3608">
                  <c:v>0.550701</c:v>
                </c:pt>
                <c:pt idx="3609">
                  <c:v>0.54747299999999999</c:v>
                </c:pt>
                <c:pt idx="3610">
                  <c:v>0.54321699999999995</c:v>
                </c:pt>
                <c:pt idx="3611">
                  <c:v>0.53802799999999995</c:v>
                </c:pt>
                <c:pt idx="3612">
                  <c:v>0.53205400000000003</c:v>
                </c:pt>
                <c:pt idx="3613">
                  <c:v>0.52544000000000002</c:v>
                </c:pt>
                <c:pt idx="3614">
                  <c:v>0.51832699999999998</c:v>
                </c:pt>
                <c:pt idx="3615">
                  <c:v>0.51089899999999999</c:v>
                </c:pt>
                <c:pt idx="3616">
                  <c:v>0.50339400000000001</c:v>
                </c:pt>
                <c:pt idx="3617">
                  <c:v>0.49602600000000002</c:v>
                </c:pt>
                <c:pt idx="3618">
                  <c:v>0.48893300000000001</c:v>
                </c:pt>
                <c:pt idx="3619">
                  <c:v>0.48219200000000001</c:v>
                </c:pt>
                <c:pt idx="3620">
                  <c:v>0.47583900000000001</c:v>
                </c:pt>
                <c:pt idx="3621">
                  <c:v>0.46987499999999999</c:v>
                </c:pt>
                <c:pt idx="3622">
                  <c:v>0.46431800000000001</c:v>
                </c:pt>
                <c:pt idx="3623">
                  <c:v>0.45928600000000003</c:v>
                </c:pt>
                <c:pt idx="3624">
                  <c:v>0.45496799999999998</c:v>
                </c:pt>
                <c:pt idx="3625">
                  <c:v>0.45146700000000001</c:v>
                </c:pt>
                <c:pt idx="3626">
                  <c:v>0.448716</c:v>
                </c:pt>
                <c:pt idx="3627">
                  <c:v>0.44658999999999999</c:v>
                </c:pt>
                <c:pt idx="3628">
                  <c:v>0.44507000000000002</c:v>
                </c:pt>
                <c:pt idx="3629">
                  <c:v>0.44426300000000002</c:v>
                </c:pt>
                <c:pt idx="3630">
                  <c:v>0.444272</c:v>
                </c:pt>
                <c:pt idx="3631">
                  <c:v>0.44509300000000002</c:v>
                </c:pt>
                <c:pt idx="3632">
                  <c:v>0.44662600000000002</c:v>
                </c:pt>
                <c:pt idx="3633">
                  <c:v>0.44875999999999999</c:v>
                </c:pt>
                <c:pt idx="3634">
                  <c:v>0.45144699999999999</c:v>
                </c:pt>
                <c:pt idx="3635">
                  <c:v>0.45467999999999997</c:v>
                </c:pt>
                <c:pt idx="3636">
                  <c:v>0.45842500000000003</c:v>
                </c:pt>
                <c:pt idx="3637">
                  <c:v>0.462621</c:v>
                </c:pt>
                <c:pt idx="3638">
                  <c:v>0.46727999999999997</c:v>
                </c:pt>
                <c:pt idx="3639">
                  <c:v>0.47250199999999998</c:v>
                </c:pt>
                <c:pt idx="3640">
                  <c:v>0.47834300000000002</c:v>
                </c:pt>
                <c:pt idx="3641">
                  <c:v>0.48469499999999999</c:v>
                </c:pt>
                <c:pt idx="3642">
                  <c:v>0.491369</c:v>
                </c:pt>
                <c:pt idx="3643">
                  <c:v>0.49830099999999999</c:v>
                </c:pt>
                <c:pt idx="3644">
                  <c:v>0.50561500000000004</c:v>
                </c:pt>
                <c:pt idx="3645">
                  <c:v>0.51348800000000006</c:v>
                </c:pt>
                <c:pt idx="3646">
                  <c:v>0.52201299999999995</c:v>
                </c:pt>
                <c:pt idx="3647">
                  <c:v>0.53115999999999997</c:v>
                </c:pt>
                <c:pt idx="3648">
                  <c:v>0.54081299999999999</c:v>
                </c:pt>
                <c:pt idx="3649">
                  <c:v>0.55083300000000002</c:v>
                </c:pt>
                <c:pt idx="3650">
                  <c:v>0.56116299999999997</c:v>
                </c:pt>
                <c:pt idx="3651">
                  <c:v>0.57186400000000004</c:v>
                </c:pt>
                <c:pt idx="3652">
                  <c:v>0.583005</c:v>
                </c:pt>
                <c:pt idx="3653">
                  <c:v>0.59450599999999998</c:v>
                </c:pt>
                <c:pt idx="3654">
                  <c:v>0.606101</c:v>
                </c:pt>
                <c:pt idx="3655">
                  <c:v>0.61747700000000005</c:v>
                </c:pt>
                <c:pt idx="3656">
                  <c:v>0.628413</c:v>
                </c:pt>
                <c:pt idx="3657">
                  <c:v>0.638826</c:v>
                </c:pt>
                <c:pt idx="3658">
                  <c:v>0.64869600000000005</c:v>
                </c:pt>
                <c:pt idx="3659">
                  <c:v>0.65802099999999997</c:v>
                </c:pt>
                <c:pt idx="3660">
                  <c:v>0.66678800000000005</c:v>
                </c:pt>
                <c:pt idx="3661">
                  <c:v>0.67495799999999995</c:v>
                </c:pt>
                <c:pt idx="3662">
                  <c:v>0.682473</c:v>
                </c:pt>
                <c:pt idx="3663">
                  <c:v>0.68925899999999996</c:v>
                </c:pt>
                <c:pt idx="3664">
                  <c:v>0.69520099999999996</c:v>
                </c:pt>
                <c:pt idx="3665">
                  <c:v>0.70016100000000003</c:v>
                </c:pt>
                <c:pt idx="3666">
                  <c:v>0.70410399999999995</c:v>
                </c:pt>
                <c:pt idx="3667">
                  <c:v>0.70719299999999996</c:v>
                </c:pt>
                <c:pt idx="3668">
                  <c:v>0.70968799999999999</c:v>
                </c:pt>
                <c:pt idx="3669">
                  <c:v>0.71174199999999999</c:v>
                </c:pt>
                <c:pt idx="3670">
                  <c:v>0.71337099999999998</c:v>
                </c:pt>
                <c:pt idx="3671">
                  <c:v>0.714588</c:v>
                </c:pt>
                <c:pt idx="3672">
                  <c:v>0.71549099999999999</c:v>
                </c:pt>
                <c:pt idx="3673">
                  <c:v>0.71623999999999999</c:v>
                </c:pt>
                <c:pt idx="3674">
                  <c:v>0.71701000000000004</c:v>
                </c:pt>
                <c:pt idx="3675">
                  <c:v>0.71796899999999997</c:v>
                </c:pt>
                <c:pt idx="3676">
                  <c:v>0.71925700000000004</c:v>
                </c:pt>
                <c:pt idx="3677">
                  <c:v>0.72096400000000005</c:v>
                </c:pt>
                <c:pt idx="3678">
                  <c:v>0.72317399999999998</c:v>
                </c:pt>
                <c:pt idx="3679">
                  <c:v>0.72604299999999999</c:v>
                </c:pt>
                <c:pt idx="3680">
                  <c:v>0.72979700000000003</c:v>
                </c:pt>
                <c:pt idx="3681">
                  <c:v>0.73465999999999998</c:v>
                </c:pt>
                <c:pt idx="3682">
                  <c:v>0.74080800000000002</c:v>
                </c:pt>
                <c:pt idx="3683">
                  <c:v>0.74838000000000005</c:v>
                </c:pt>
                <c:pt idx="3684">
                  <c:v>0.757463</c:v>
                </c:pt>
                <c:pt idx="3685">
                  <c:v>0.76809000000000005</c:v>
                </c:pt>
                <c:pt idx="3686">
                  <c:v>0.78027100000000005</c:v>
                </c:pt>
                <c:pt idx="3687">
                  <c:v>0.79400599999999999</c:v>
                </c:pt>
                <c:pt idx="3688">
                  <c:v>0.809257</c:v>
                </c:pt>
                <c:pt idx="3689">
                  <c:v>0.82594400000000001</c:v>
                </c:pt>
                <c:pt idx="3690">
                  <c:v>0.84401599999999999</c:v>
                </c:pt>
                <c:pt idx="3691">
                  <c:v>0.86348800000000003</c:v>
                </c:pt>
                <c:pt idx="3692">
                  <c:v>0.88434999999999997</c:v>
                </c:pt>
                <c:pt idx="3693">
                  <c:v>0.90644599999999997</c:v>
                </c:pt>
                <c:pt idx="3694">
                  <c:v>0.92949700000000002</c:v>
                </c:pt>
                <c:pt idx="3695">
                  <c:v>0.95324900000000001</c:v>
                </c:pt>
                <c:pt idx="3696">
                  <c:v>0.97753599999999996</c:v>
                </c:pt>
                <c:pt idx="3697">
                  <c:v>1.002192</c:v>
                </c:pt>
                <c:pt idx="3698">
                  <c:v>1.0269729999999999</c:v>
                </c:pt>
                <c:pt idx="3699">
                  <c:v>1.0515350000000001</c:v>
                </c:pt>
                <c:pt idx="3700">
                  <c:v>1.0754589999999999</c:v>
                </c:pt>
                <c:pt idx="3701">
                  <c:v>1.0983259999999999</c:v>
                </c:pt>
                <c:pt idx="3702">
                  <c:v>1.1198239999999999</c:v>
                </c:pt>
                <c:pt idx="3703">
                  <c:v>1.139726</c:v>
                </c:pt>
                <c:pt idx="3704">
                  <c:v>1.1577740000000001</c:v>
                </c:pt>
                <c:pt idx="3705">
                  <c:v>1.1736789999999999</c:v>
                </c:pt>
                <c:pt idx="3706">
                  <c:v>1.1872400000000001</c:v>
                </c:pt>
                <c:pt idx="3707">
                  <c:v>1.198396</c:v>
                </c:pt>
                <c:pt idx="3708">
                  <c:v>1.207149</c:v>
                </c:pt>
                <c:pt idx="3709">
                  <c:v>1.2135149999999999</c:v>
                </c:pt>
                <c:pt idx="3710">
                  <c:v>1.217543</c:v>
                </c:pt>
                <c:pt idx="3711">
                  <c:v>1.2193700000000001</c:v>
                </c:pt>
                <c:pt idx="3712">
                  <c:v>1.2192460000000001</c:v>
                </c:pt>
                <c:pt idx="3713">
                  <c:v>1.2175290000000001</c:v>
                </c:pt>
                <c:pt idx="3714">
                  <c:v>1.2146490000000001</c:v>
                </c:pt>
                <c:pt idx="3715">
                  <c:v>1.211036</c:v>
                </c:pt>
                <c:pt idx="3716">
                  <c:v>1.2070380000000001</c:v>
                </c:pt>
                <c:pt idx="3717">
                  <c:v>1.202939</c:v>
                </c:pt>
                <c:pt idx="3718">
                  <c:v>1.1990670000000001</c:v>
                </c:pt>
                <c:pt idx="3719">
                  <c:v>1.195848</c:v>
                </c:pt>
                <c:pt idx="3720">
                  <c:v>1.1936819999999999</c:v>
                </c:pt>
                <c:pt idx="3721">
                  <c:v>1.1927810000000001</c:v>
                </c:pt>
                <c:pt idx="3722">
                  <c:v>1.1931529999999999</c:v>
                </c:pt>
                <c:pt idx="3723">
                  <c:v>1.194758</c:v>
                </c:pt>
                <c:pt idx="3724">
                  <c:v>1.197667</c:v>
                </c:pt>
                <c:pt idx="3725">
                  <c:v>1.202115</c:v>
                </c:pt>
                <c:pt idx="3726">
                  <c:v>1.208358</c:v>
                </c:pt>
                <c:pt idx="3727">
                  <c:v>1.216448</c:v>
                </c:pt>
                <c:pt idx="3728">
                  <c:v>1.2261470000000001</c:v>
                </c:pt>
                <c:pt idx="3729">
                  <c:v>1.237066</c:v>
                </c:pt>
                <c:pt idx="3730">
                  <c:v>1.2489060000000001</c:v>
                </c:pt>
                <c:pt idx="3731">
                  <c:v>1.2615320000000001</c:v>
                </c:pt>
                <c:pt idx="3732">
                  <c:v>1.2748740000000001</c:v>
                </c:pt>
                <c:pt idx="3733">
                  <c:v>1.288807</c:v>
                </c:pt>
                <c:pt idx="3734">
                  <c:v>1.3031569999999999</c:v>
                </c:pt>
                <c:pt idx="3735">
                  <c:v>1.317777</c:v>
                </c:pt>
                <c:pt idx="3736">
                  <c:v>1.332592</c:v>
                </c:pt>
                <c:pt idx="3737">
                  <c:v>1.3475520000000001</c:v>
                </c:pt>
                <c:pt idx="3738">
                  <c:v>1.362549</c:v>
                </c:pt>
                <c:pt idx="3739">
                  <c:v>1.3774150000000001</c:v>
                </c:pt>
                <c:pt idx="3740">
                  <c:v>1.39202</c:v>
                </c:pt>
                <c:pt idx="3741">
                  <c:v>1.4063969999999999</c:v>
                </c:pt>
                <c:pt idx="3742">
                  <c:v>1.4207240000000001</c:v>
                </c:pt>
                <c:pt idx="3743">
                  <c:v>1.435133</c:v>
                </c:pt>
                <c:pt idx="3744">
                  <c:v>1.449594</c:v>
                </c:pt>
                <c:pt idx="3745">
                  <c:v>1.4640249999999999</c:v>
                </c:pt>
                <c:pt idx="3746">
                  <c:v>1.478502</c:v>
                </c:pt>
                <c:pt idx="3747">
                  <c:v>1.493279</c:v>
                </c:pt>
                <c:pt idx="3748">
                  <c:v>1.5085729999999999</c:v>
                </c:pt>
                <c:pt idx="3749">
                  <c:v>1.52443</c:v>
                </c:pt>
                <c:pt idx="3750">
                  <c:v>1.5407789999999999</c:v>
                </c:pt>
                <c:pt idx="3751">
                  <c:v>1.5575129999999999</c:v>
                </c:pt>
                <c:pt idx="3752">
                  <c:v>1.5744910000000001</c:v>
                </c:pt>
                <c:pt idx="3753">
                  <c:v>1.5915820000000001</c:v>
                </c:pt>
                <c:pt idx="3754">
                  <c:v>1.6087659999999999</c:v>
                </c:pt>
                <c:pt idx="3755">
                  <c:v>1.6261190000000001</c:v>
                </c:pt>
                <c:pt idx="3756">
                  <c:v>1.6436729999999999</c:v>
                </c:pt>
                <c:pt idx="3757">
                  <c:v>1.661346</c:v>
                </c:pt>
                <c:pt idx="3758">
                  <c:v>1.679041</c:v>
                </c:pt>
                <c:pt idx="3759">
                  <c:v>1.696698</c:v>
                </c:pt>
                <c:pt idx="3760">
                  <c:v>1.7142200000000001</c:v>
                </c:pt>
                <c:pt idx="3761">
                  <c:v>1.731446</c:v>
                </c:pt>
                <c:pt idx="3762">
                  <c:v>1.7482740000000001</c:v>
                </c:pt>
                <c:pt idx="3763">
                  <c:v>1.764751</c:v>
                </c:pt>
                <c:pt idx="3764">
                  <c:v>1.780977</c:v>
                </c:pt>
                <c:pt idx="3765">
                  <c:v>1.7969580000000001</c:v>
                </c:pt>
                <c:pt idx="3766">
                  <c:v>1.812595</c:v>
                </c:pt>
                <c:pt idx="3767">
                  <c:v>1.827747</c:v>
                </c:pt>
                <c:pt idx="3768">
                  <c:v>1.8423099999999999</c:v>
                </c:pt>
                <c:pt idx="3769">
                  <c:v>1.8562829999999999</c:v>
                </c:pt>
                <c:pt idx="3770">
                  <c:v>1.8697269999999999</c:v>
                </c:pt>
                <c:pt idx="3771">
                  <c:v>1.882647</c:v>
                </c:pt>
                <c:pt idx="3772">
                  <c:v>1.8949579999999999</c:v>
                </c:pt>
                <c:pt idx="3773">
                  <c:v>1.9066529999999999</c:v>
                </c:pt>
                <c:pt idx="3774">
                  <c:v>1.9178519999999999</c:v>
                </c:pt>
                <c:pt idx="3775">
                  <c:v>1.928626</c:v>
                </c:pt>
                <c:pt idx="3776">
                  <c:v>1.938855</c:v>
                </c:pt>
                <c:pt idx="3777">
                  <c:v>1.94834</c:v>
                </c:pt>
                <c:pt idx="3778">
                  <c:v>1.956982</c:v>
                </c:pt>
                <c:pt idx="3779">
                  <c:v>1.964788</c:v>
                </c:pt>
                <c:pt idx="3780">
                  <c:v>1.9718199999999999</c:v>
                </c:pt>
                <c:pt idx="3781">
                  <c:v>1.978165</c:v>
                </c:pt>
                <c:pt idx="3782">
                  <c:v>1.9838739999999999</c:v>
                </c:pt>
                <c:pt idx="3783">
                  <c:v>1.988893</c:v>
                </c:pt>
                <c:pt idx="3784">
                  <c:v>1.993072</c:v>
                </c:pt>
                <c:pt idx="3785">
                  <c:v>1.9962850000000001</c:v>
                </c:pt>
                <c:pt idx="3786">
                  <c:v>1.998502</c:v>
                </c:pt>
                <c:pt idx="3787">
                  <c:v>1.999738</c:v>
                </c:pt>
                <c:pt idx="3788">
                  <c:v>2</c:v>
                </c:pt>
                <c:pt idx="3789">
                  <c:v>1.999279</c:v>
                </c:pt>
                <c:pt idx="3790">
                  <c:v>1.997557</c:v>
                </c:pt>
                <c:pt idx="3791">
                  <c:v>1.9947589999999999</c:v>
                </c:pt>
                <c:pt idx="3792">
                  <c:v>1.9907490000000001</c:v>
                </c:pt>
                <c:pt idx="3793">
                  <c:v>1.9854339999999999</c:v>
                </c:pt>
                <c:pt idx="3794">
                  <c:v>1.978866</c:v>
                </c:pt>
                <c:pt idx="3795">
                  <c:v>1.971266</c:v>
                </c:pt>
                <c:pt idx="3796">
                  <c:v>1.962909</c:v>
                </c:pt>
                <c:pt idx="3797">
                  <c:v>1.9539789999999999</c:v>
                </c:pt>
                <c:pt idx="3798">
                  <c:v>1.944474</c:v>
                </c:pt>
                <c:pt idx="3799">
                  <c:v>1.934296</c:v>
                </c:pt>
                <c:pt idx="3800">
                  <c:v>1.9234439999999999</c:v>
                </c:pt>
                <c:pt idx="3801">
                  <c:v>1.9120680000000001</c:v>
                </c:pt>
                <c:pt idx="3802">
                  <c:v>1.900353</c:v>
                </c:pt>
                <c:pt idx="3803">
                  <c:v>1.8884240000000001</c:v>
                </c:pt>
                <c:pt idx="3804">
                  <c:v>1.8763780000000001</c:v>
                </c:pt>
                <c:pt idx="3805">
                  <c:v>1.8643080000000001</c:v>
                </c:pt>
                <c:pt idx="3806">
                  <c:v>1.8522449999999999</c:v>
                </c:pt>
                <c:pt idx="3807">
                  <c:v>1.840122</c:v>
                </c:pt>
                <c:pt idx="3808">
                  <c:v>1.8278589999999999</c:v>
                </c:pt>
                <c:pt idx="3809">
                  <c:v>1.8155019999999999</c:v>
                </c:pt>
                <c:pt idx="3810">
                  <c:v>1.8032619999999999</c:v>
                </c:pt>
                <c:pt idx="3811">
                  <c:v>1.7914190000000001</c:v>
                </c:pt>
                <c:pt idx="3812">
                  <c:v>1.7801610000000001</c:v>
                </c:pt>
                <c:pt idx="3813">
                  <c:v>1.76946</c:v>
                </c:pt>
                <c:pt idx="3814">
                  <c:v>1.7590790000000001</c:v>
                </c:pt>
                <c:pt idx="3815">
                  <c:v>1.7487410000000001</c:v>
                </c:pt>
                <c:pt idx="3816">
                  <c:v>1.7383169999999999</c:v>
                </c:pt>
                <c:pt idx="3817">
                  <c:v>1.727854</c:v>
                </c:pt>
                <c:pt idx="3818">
                  <c:v>1.7174780000000001</c:v>
                </c:pt>
                <c:pt idx="3819">
                  <c:v>1.7072700000000001</c:v>
                </c:pt>
                <c:pt idx="3820">
                  <c:v>1.6971769999999999</c:v>
                </c:pt>
                <c:pt idx="3821">
                  <c:v>1.68699</c:v>
                </c:pt>
                <c:pt idx="3822">
                  <c:v>1.6764250000000001</c:v>
                </c:pt>
                <c:pt idx="3823">
                  <c:v>1.665251</c:v>
                </c:pt>
                <c:pt idx="3824">
                  <c:v>1.653348</c:v>
                </c:pt>
                <c:pt idx="3825">
                  <c:v>1.640619</c:v>
                </c:pt>
                <c:pt idx="3826">
                  <c:v>1.6268990000000001</c:v>
                </c:pt>
                <c:pt idx="3827">
                  <c:v>1.6119619999999999</c:v>
                </c:pt>
                <c:pt idx="3828">
                  <c:v>1.5956429999999999</c:v>
                </c:pt>
                <c:pt idx="3829">
                  <c:v>1.577887</c:v>
                </c:pt>
                <c:pt idx="3830">
                  <c:v>1.5586850000000001</c:v>
                </c:pt>
                <c:pt idx="3831">
                  <c:v>1.5380039999999999</c:v>
                </c:pt>
                <c:pt idx="3832">
                  <c:v>1.51583</c:v>
                </c:pt>
                <c:pt idx="3833">
                  <c:v>1.492229</c:v>
                </c:pt>
                <c:pt idx="3834">
                  <c:v>1.4673020000000001</c:v>
                </c:pt>
                <c:pt idx="3835">
                  <c:v>1.4411389999999999</c:v>
                </c:pt>
                <c:pt idx="3836">
                  <c:v>1.413802</c:v>
                </c:pt>
                <c:pt idx="3837">
                  <c:v>1.3853329999999999</c:v>
                </c:pt>
                <c:pt idx="3838">
                  <c:v>1.355788</c:v>
                </c:pt>
                <c:pt idx="3839">
                  <c:v>1.325318</c:v>
                </c:pt>
                <c:pt idx="3840">
                  <c:v>1.2942130000000001</c:v>
                </c:pt>
                <c:pt idx="3841">
                  <c:v>1.262821</c:v>
                </c:pt>
                <c:pt idx="3842">
                  <c:v>1.2314130000000001</c:v>
                </c:pt>
                <c:pt idx="3843">
                  <c:v>1.200143</c:v>
                </c:pt>
                <c:pt idx="3844">
                  <c:v>1.1690799999999999</c:v>
                </c:pt>
                <c:pt idx="3845">
                  <c:v>1.13825</c:v>
                </c:pt>
                <c:pt idx="3846">
                  <c:v>1.1076839999999999</c:v>
                </c:pt>
                <c:pt idx="3847">
                  <c:v>1.0774980000000001</c:v>
                </c:pt>
                <c:pt idx="3848">
                  <c:v>1.047909</c:v>
                </c:pt>
                <c:pt idx="3849">
                  <c:v>1.0191060000000001</c:v>
                </c:pt>
                <c:pt idx="3850">
                  <c:v>0.99109899999999995</c:v>
                </c:pt>
                <c:pt idx="3851">
                  <c:v>0.96377299999999999</c:v>
                </c:pt>
                <c:pt idx="3852">
                  <c:v>0.93706199999999995</c:v>
                </c:pt>
                <c:pt idx="3853">
                  <c:v>0.91102700000000003</c:v>
                </c:pt>
                <c:pt idx="3854">
                  <c:v>0.88575499999999996</c:v>
                </c:pt>
                <c:pt idx="3855">
                  <c:v>0.86123000000000005</c:v>
                </c:pt>
                <c:pt idx="3856">
                  <c:v>0.83733999999999997</c:v>
                </c:pt>
                <c:pt idx="3857">
                  <c:v>0.81395300000000004</c:v>
                </c:pt>
                <c:pt idx="3858">
                  <c:v>0.79099699999999995</c:v>
                </c:pt>
                <c:pt idx="3859">
                  <c:v>0.76845300000000005</c:v>
                </c:pt>
                <c:pt idx="3860">
                  <c:v>0.74630399999999997</c:v>
                </c:pt>
                <c:pt idx="3861">
                  <c:v>0.72451299999999996</c:v>
                </c:pt>
                <c:pt idx="3862">
                  <c:v>0.703121</c:v>
                </c:pt>
                <c:pt idx="3863">
                  <c:v>0.68230299999999999</c:v>
                </c:pt>
                <c:pt idx="3864">
                  <c:v>0.66224899999999998</c:v>
                </c:pt>
                <c:pt idx="3865">
                  <c:v>0.64298599999999995</c:v>
                </c:pt>
                <c:pt idx="3866">
                  <c:v>0.62440300000000004</c:v>
                </c:pt>
                <c:pt idx="3867">
                  <c:v>0.60643599999999998</c:v>
                </c:pt>
                <c:pt idx="3868">
                  <c:v>0.58911899999999995</c:v>
                </c:pt>
                <c:pt idx="3869">
                  <c:v>0.57246399999999997</c:v>
                </c:pt>
                <c:pt idx="3870">
                  <c:v>0.55638900000000002</c:v>
                </c:pt>
                <c:pt idx="3871">
                  <c:v>0.54079200000000005</c:v>
                </c:pt>
                <c:pt idx="3872">
                  <c:v>0.52563499999999996</c:v>
                </c:pt>
                <c:pt idx="3873">
                  <c:v>0.51092199999999999</c:v>
                </c:pt>
                <c:pt idx="3874">
                  <c:v>0.49666500000000002</c:v>
                </c:pt>
                <c:pt idx="3875">
                  <c:v>0.48288399999999998</c:v>
                </c:pt>
                <c:pt idx="3876">
                  <c:v>0.46964600000000001</c:v>
                </c:pt>
                <c:pt idx="3877">
                  <c:v>0.457015</c:v>
                </c:pt>
                <c:pt idx="3878">
                  <c:v>0.44497599999999998</c:v>
                </c:pt>
                <c:pt idx="3879">
                  <c:v>0.433444</c:v>
                </c:pt>
                <c:pt idx="3880">
                  <c:v>0.42233900000000002</c:v>
                </c:pt>
                <c:pt idx="3881">
                  <c:v>0.41162300000000002</c:v>
                </c:pt>
                <c:pt idx="3882">
                  <c:v>0.40130900000000003</c:v>
                </c:pt>
                <c:pt idx="3883">
                  <c:v>0.39148699999999997</c:v>
                </c:pt>
                <c:pt idx="3884">
                  <c:v>0.382297</c:v>
                </c:pt>
                <c:pt idx="3885">
                  <c:v>0.37384099999999998</c:v>
                </c:pt>
                <c:pt idx="3886">
                  <c:v>0.36616100000000001</c:v>
                </c:pt>
                <c:pt idx="3887">
                  <c:v>0.35925200000000002</c:v>
                </c:pt>
                <c:pt idx="3888">
                  <c:v>0.353018</c:v>
                </c:pt>
                <c:pt idx="3889">
                  <c:v>0.34729300000000002</c:v>
                </c:pt>
                <c:pt idx="3890">
                  <c:v>0.34196900000000002</c:v>
                </c:pt>
                <c:pt idx="3891">
                  <c:v>0.33707700000000002</c:v>
                </c:pt>
                <c:pt idx="3892">
                  <c:v>0.332675</c:v>
                </c:pt>
                <c:pt idx="3893">
                  <c:v>0.32872699999999999</c:v>
                </c:pt>
                <c:pt idx="3894">
                  <c:v>0.32514100000000001</c:v>
                </c:pt>
                <c:pt idx="3895">
                  <c:v>0.32190600000000003</c:v>
                </c:pt>
                <c:pt idx="3896">
                  <c:v>0.31914500000000001</c:v>
                </c:pt>
                <c:pt idx="3897">
                  <c:v>0.31701000000000001</c:v>
                </c:pt>
                <c:pt idx="3898">
                  <c:v>0.315548</c:v>
                </c:pt>
                <c:pt idx="3899">
                  <c:v>0.31469200000000003</c:v>
                </c:pt>
                <c:pt idx="3900">
                  <c:v>0.31434600000000001</c:v>
                </c:pt>
                <c:pt idx="3901">
                  <c:v>0.314415</c:v>
                </c:pt>
                <c:pt idx="3902">
                  <c:v>0.31480999999999998</c:v>
                </c:pt>
                <c:pt idx="3903">
                  <c:v>0.31548700000000002</c:v>
                </c:pt>
                <c:pt idx="3904">
                  <c:v>0.31645200000000001</c:v>
                </c:pt>
                <c:pt idx="3905">
                  <c:v>0.31767299999999998</c:v>
                </c:pt>
                <c:pt idx="3906">
                  <c:v>0.319046</c:v>
                </c:pt>
                <c:pt idx="3907">
                  <c:v>0.32045299999999999</c:v>
                </c:pt>
                <c:pt idx="3908">
                  <c:v>0.321824</c:v>
                </c:pt>
                <c:pt idx="3909">
                  <c:v>0.323131</c:v>
                </c:pt>
                <c:pt idx="3910">
                  <c:v>0.32435799999999998</c:v>
                </c:pt>
                <c:pt idx="3911">
                  <c:v>0.32544400000000001</c:v>
                </c:pt>
                <c:pt idx="3912">
                  <c:v>0.32622299999999999</c:v>
                </c:pt>
                <c:pt idx="3913">
                  <c:v>0.32648700000000003</c:v>
                </c:pt>
                <c:pt idx="3914">
                  <c:v>0.32614300000000002</c:v>
                </c:pt>
                <c:pt idx="3915">
                  <c:v>0.32527400000000001</c:v>
                </c:pt>
                <c:pt idx="3916">
                  <c:v>0.32405400000000001</c:v>
                </c:pt>
                <c:pt idx="3917">
                  <c:v>0.32261499999999999</c:v>
                </c:pt>
                <c:pt idx="3918">
                  <c:v>0.32105699999999998</c:v>
                </c:pt>
                <c:pt idx="3919">
                  <c:v>0.31947900000000001</c:v>
                </c:pt>
                <c:pt idx="3920">
                  <c:v>0.31792599999999999</c:v>
                </c:pt>
                <c:pt idx="3921">
                  <c:v>0.31632399999999999</c:v>
                </c:pt>
                <c:pt idx="3922">
                  <c:v>0.314579</c:v>
                </c:pt>
                <c:pt idx="3923">
                  <c:v>0.31272699999999998</c:v>
                </c:pt>
                <c:pt idx="3924">
                  <c:v>0.31085499999999999</c:v>
                </c:pt>
                <c:pt idx="3925">
                  <c:v>0.30889499999999998</c:v>
                </c:pt>
                <c:pt idx="3926">
                  <c:v>0.30661100000000002</c:v>
                </c:pt>
                <c:pt idx="3927">
                  <c:v>0.30380600000000002</c:v>
                </c:pt>
                <c:pt idx="3928">
                  <c:v>0.30045100000000002</c:v>
                </c:pt>
                <c:pt idx="3929">
                  <c:v>0.296624</c:v>
                </c:pt>
                <c:pt idx="3930">
                  <c:v>0.29242499999999999</c:v>
                </c:pt>
                <c:pt idx="3931">
                  <c:v>0.28795399999999999</c:v>
                </c:pt>
                <c:pt idx="3932">
                  <c:v>0.28328300000000001</c:v>
                </c:pt>
                <c:pt idx="3933">
                  <c:v>0.27846199999999999</c:v>
                </c:pt>
                <c:pt idx="3934">
                  <c:v>0.27352700000000002</c:v>
                </c:pt>
                <c:pt idx="3935">
                  <c:v>0.26846599999999998</c:v>
                </c:pt>
                <c:pt idx="3936">
                  <c:v>0.26319500000000001</c:v>
                </c:pt>
                <c:pt idx="3937">
                  <c:v>0.25763799999999998</c:v>
                </c:pt>
                <c:pt idx="3938">
                  <c:v>0.25186399999999998</c:v>
                </c:pt>
                <c:pt idx="3939">
                  <c:v>0.24607200000000001</c:v>
                </c:pt>
                <c:pt idx="3940">
                  <c:v>0.24044599999999999</c:v>
                </c:pt>
                <c:pt idx="3941">
                  <c:v>0.23510600000000001</c:v>
                </c:pt>
                <c:pt idx="3942">
                  <c:v>0.23014399999999999</c:v>
                </c:pt>
                <c:pt idx="3943">
                  <c:v>0.225578</c:v>
                </c:pt>
                <c:pt idx="3944">
                  <c:v>0.22128100000000001</c:v>
                </c:pt>
                <c:pt idx="3945">
                  <c:v>0.21711</c:v>
                </c:pt>
                <c:pt idx="3946">
                  <c:v>0.21312800000000001</c:v>
                </c:pt>
                <c:pt idx="3947">
                  <c:v>0.20955499999999999</c:v>
                </c:pt>
                <c:pt idx="3948">
                  <c:v>0.20644899999999999</c:v>
                </c:pt>
                <c:pt idx="3949">
                  <c:v>0.20356399999999999</c:v>
                </c:pt>
                <c:pt idx="3950">
                  <c:v>0.20058799999999999</c:v>
                </c:pt>
                <c:pt idx="3951">
                  <c:v>0.19742699999999999</c:v>
                </c:pt>
                <c:pt idx="3952">
                  <c:v>0.194216</c:v>
                </c:pt>
                <c:pt idx="3953">
                  <c:v>0.19111</c:v>
                </c:pt>
                <c:pt idx="3954">
                  <c:v>0.188136</c:v>
                </c:pt>
                <c:pt idx="3955">
                  <c:v>0.18518100000000001</c:v>
                </c:pt>
                <c:pt idx="3956">
                  <c:v>0.18213399999999999</c:v>
                </c:pt>
                <c:pt idx="3957">
                  <c:v>0.179012</c:v>
                </c:pt>
                <c:pt idx="3958">
                  <c:v>0.175903</c:v>
                </c:pt>
                <c:pt idx="3959">
                  <c:v>0.17280999999999999</c:v>
                </c:pt>
                <c:pt idx="3960">
                  <c:v>0.169631</c:v>
                </c:pt>
                <c:pt idx="3961">
                  <c:v>0.166301</c:v>
                </c:pt>
                <c:pt idx="3962">
                  <c:v>0.162829</c:v>
                </c:pt>
                <c:pt idx="3963">
                  <c:v>0.15920200000000001</c:v>
                </c:pt>
                <c:pt idx="3964">
                  <c:v>0.15534600000000001</c:v>
                </c:pt>
                <c:pt idx="3965">
                  <c:v>0.15121499999999999</c:v>
                </c:pt>
                <c:pt idx="3966">
                  <c:v>0.146817</c:v>
                </c:pt>
                <c:pt idx="3967">
                  <c:v>0.142156</c:v>
                </c:pt>
                <c:pt idx="3968">
                  <c:v>0.13725399999999999</c:v>
                </c:pt>
                <c:pt idx="3969">
                  <c:v>0.13223699999999999</c:v>
                </c:pt>
                <c:pt idx="3970">
                  <c:v>0.127275</c:v>
                </c:pt>
                <c:pt idx="3971">
                  <c:v>0.122393</c:v>
                </c:pt>
                <c:pt idx="3972">
                  <c:v>0.117394</c:v>
                </c:pt>
                <c:pt idx="3973">
                  <c:v>0.112051</c:v>
                </c:pt>
                <c:pt idx="3974">
                  <c:v>0.106338</c:v>
                </c:pt>
                <c:pt idx="3975">
                  <c:v>0.100456</c:v>
                </c:pt>
                <c:pt idx="3976">
                  <c:v>9.4640000000000002E-2</c:v>
                </c:pt>
                <c:pt idx="3977">
                  <c:v>8.8954000000000005E-2</c:v>
                </c:pt>
                <c:pt idx="3978">
                  <c:v>8.3287E-2</c:v>
                </c:pt>
                <c:pt idx="3979">
                  <c:v>7.7515000000000001E-2</c:v>
                </c:pt>
                <c:pt idx="3980">
                  <c:v>7.1657999999999999E-2</c:v>
                </c:pt>
                <c:pt idx="3981">
                  <c:v>6.5914E-2</c:v>
                </c:pt>
                <c:pt idx="3982">
                  <c:v>6.0599E-2</c:v>
                </c:pt>
                <c:pt idx="3983">
                  <c:v>5.6023999999999997E-2</c:v>
                </c:pt>
                <c:pt idx="3984">
                  <c:v>5.2342E-2</c:v>
                </c:pt>
                <c:pt idx="3985">
                  <c:v>4.9481999999999998E-2</c:v>
                </c:pt>
                <c:pt idx="3986">
                  <c:v>4.7277E-2</c:v>
                </c:pt>
                <c:pt idx="3987">
                  <c:v>4.5629000000000003E-2</c:v>
                </c:pt>
                <c:pt idx="3988">
                  <c:v>4.4491000000000003E-2</c:v>
                </c:pt>
                <c:pt idx="3989">
                  <c:v>4.3778999999999998E-2</c:v>
                </c:pt>
                <c:pt idx="3990">
                  <c:v>4.3394000000000002E-2</c:v>
                </c:pt>
                <c:pt idx="3991">
                  <c:v>4.3310000000000001E-2</c:v>
                </c:pt>
                <c:pt idx="3992">
                  <c:v>4.3514999999999998E-2</c:v>
                </c:pt>
                <c:pt idx="3993">
                  <c:v>4.3882999999999998E-2</c:v>
                </c:pt>
                <c:pt idx="3994">
                  <c:v>4.4228000000000003E-2</c:v>
                </c:pt>
                <c:pt idx="3995">
                  <c:v>4.4448000000000001E-2</c:v>
                </c:pt>
                <c:pt idx="3996">
                  <c:v>4.4579000000000001E-2</c:v>
                </c:pt>
                <c:pt idx="3997">
                  <c:v>4.4743999999999999E-2</c:v>
                </c:pt>
                <c:pt idx="3998">
                  <c:v>4.5082999999999998E-2</c:v>
                </c:pt>
                <c:pt idx="3999">
                  <c:v>4.5668E-2</c:v>
                </c:pt>
                <c:pt idx="4000">
                  <c:v>4.6412000000000002E-2</c:v>
                </c:pt>
                <c:pt idx="4001">
                  <c:v>4.7069E-2</c:v>
                </c:pt>
                <c:pt idx="4002">
                  <c:v>4.7371000000000003E-2</c:v>
                </c:pt>
                <c:pt idx="4003">
                  <c:v>4.7234999999999999E-2</c:v>
                </c:pt>
                <c:pt idx="4004">
                  <c:v>4.6842000000000002E-2</c:v>
                </c:pt>
                <c:pt idx="4005">
                  <c:v>4.6501000000000001E-2</c:v>
                </c:pt>
                <c:pt idx="4006">
                  <c:v>4.6420000000000003E-2</c:v>
                </c:pt>
                <c:pt idx="4007">
                  <c:v>4.6595999999999999E-2</c:v>
                </c:pt>
                <c:pt idx="4008">
                  <c:v>4.6887999999999999E-2</c:v>
                </c:pt>
                <c:pt idx="4009">
                  <c:v>4.7183999999999997E-2</c:v>
                </c:pt>
                <c:pt idx="4010">
                  <c:v>4.7497999999999999E-2</c:v>
                </c:pt>
                <c:pt idx="4011">
                  <c:v>4.7905999999999997E-2</c:v>
                </c:pt>
                <c:pt idx="4012">
                  <c:v>4.8356000000000003E-2</c:v>
                </c:pt>
                <c:pt idx="4013">
                  <c:v>4.8672E-2</c:v>
                </c:pt>
                <c:pt idx="4014">
                  <c:v>4.8765000000000003E-2</c:v>
                </c:pt>
                <c:pt idx="4015">
                  <c:v>4.8712999999999999E-2</c:v>
                </c:pt>
                <c:pt idx="4016">
                  <c:v>4.8624000000000001E-2</c:v>
                </c:pt>
                <c:pt idx="4017">
                  <c:v>4.8561E-2</c:v>
                </c:pt>
                <c:pt idx="4018">
                  <c:v>4.8587999999999999E-2</c:v>
                </c:pt>
                <c:pt idx="4019">
                  <c:v>4.8758999999999997E-2</c:v>
                </c:pt>
                <c:pt idx="4020">
                  <c:v>4.9061E-2</c:v>
                </c:pt>
                <c:pt idx="4021">
                  <c:v>4.9466000000000003E-2</c:v>
                </c:pt>
                <c:pt idx="4022">
                  <c:v>4.9992000000000002E-2</c:v>
                </c:pt>
                <c:pt idx="4023">
                  <c:v>5.0646999999999998E-2</c:v>
                </c:pt>
                <c:pt idx="4024">
                  <c:v>5.1348999999999999E-2</c:v>
                </c:pt>
                <c:pt idx="4025">
                  <c:v>5.1934000000000001E-2</c:v>
                </c:pt>
                <c:pt idx="4026">
                  <c:v>5.2294E-2</c:v>
                </c:pt>
                <c:pt idx="4027">
                  <c:v>5.2464999999999998E-2</c:v>
                </c:pt>
                <c:pt idx="4028">
                  <c:v>5.2551E-2</c:v>
                </c:pt>
                <c:pt idx="4029">
                  <c:v>5.2566000000000002E-2</c:v>
                </c:pt>
                <c:pt idx="4030">
                  <c:v>5.2453E-2</c:v>
                </c:pt>
                <c:pt idx="4031">
                  <c:v>5.2229999999999999E-2</c:v>
                </c:pt>
                <c:pt idx="4032">
                  <c:v>5.1990000000000001E-2</c:v>
                </c:pt>
                <c:pt idx="4033">
                  <c:v>5.1790999999999997E-2</c:v>
                </c:pt>
                <c:pt idx="4034">
                  <c:v>5.1616000000000002E-2</c:v>
                </c:pt>
                <c:pt idx="4035">
                  <c:v>5.1393000000000001E-2</c:v>
                </c:pt>
                <c:pt idx="4036">
                  <c:v>5.0998000000000002E-2</c:v>
                </c:pt>
                <c:pt idx="4037">
                  <c:v>5.0297000000000001E-2</c:v>
                </c:pt>
                <c:pt idx="4038">
                  <c:v>4.9221000000000001E-2</c:v>
                </c:pt>
                <c:pt idx="4039">
                  <c:v>4.7759000000000003E-2</c:v>
                </c:pt>
                <c:pt idx="4040">
                  <c:v>4.5904E-2</c:v>
                </c:pt>
                <c:pt idx="4041">
                  <c:v>4.3671000000000001E-2</c:v>
                </c:pt>
                <c:pt idx="4042">
                  <c:v>4.1120999999999998E-2</c:v>
                </c:pt>
                <c:pt idx="4043">
                  <c:v>3.8299E-2</c:v>
                </c:pt>
                <c:pt idx="4044">
                  <c:v>3.5209999999999998E-2</c:v>
                </c:pt>
                <c:pt idx="4045">
                  <c:v>3.1905000000000003E-2</c:v>
                </c:pt>
                <c:pt idx="4046">
                  <c:v>2.8534E-2</c:v>
                </c:pt>
                <c:pt idx="4047">
                  <c:v>2.5229000000000001E-2</c:v>
                </c:pt>
                <c:pt idx="4048">
                  <c:v>2.1996999999999999E-2</c:v>
                </c:pt>
                <c:pt idx="4049">
                  <c:v>1.8790000000000001E-2</c:v>
                </c:pt>
                <c:pt idx="4050">
                  <c:v>1.5644999999999999E-2</c:v>
                </c:pt>
                <c:pt idx="4051">
                  <c:v>1.2704E-2</c:v>
                </c:pt>
                <c:pt idx="4052">
                  <c:v>1.0135E-2</c:v>
                </c:pt>
                <c:pt idx="4053">
                  <c:v>8.0370000000000007E-3</c:v>
                </c:pt>
                <c:pt idx="4054">
                  <c:v>6.3769999999999999E-3</c:v>
                </c:pt>
                <c:pt idx="4055">
                  <c:v>5.0130000000000001E-3</c:v>
                </c:pt>
                <c:pt idx="4056">
                  <c:v>3.8709999999999999E-3</c:v>
                </c:pt>
                <c:pt idx="4057">
                  <c:v>2.9329999999999998E-3</c:v>
                </c:pt>
                <c:pt idx="4058">
                  <c:v>2.6080000000000001E-3</c:v>
                </c:pt>
                <c:pt idx="4059">
                  <c:v>2.8530000000000001E-3</c:v>
                </c:pt>
                <c:pt idx="4060">
                  <c:v>3.568E-3</c:v>
                </c:pt>
                <c:pt idx="4061">
                  <c:v>4.3210000000000002E-3</c:v>
                </c:pt>
                <c:pt idx="4062">
                  <c:v>4.7829999999999999E-3</c:v>
                </c:pt>
                <c:pt idx="4063">
                  <c:v>4.9449999999999997E-3</c:v>
                </c:pt>
                <c:pt idx="4064">
                  <c:v>5.0730000000000003E-3</c:v>
                </c:pt>
                <c:pt idx="4065">
                  <c:v>5.4460000000000003E-3</c:v>
                </c:pt>
                <c:pt idx="4066">
                  <c:v>6.1190000000000003E-3</c:v>
                </c:pt>
                <c:pt idx="4067">
                  <c:v>6.9160000000000003E-3</c:v>
                </c:pt>
                <c:pt idx="4068">
                  <c:v>7.633E-3</c:v>
                </c:pt>
                <c:pt idx="4069">
                  <c:v>8.2330000000000007E-3</c:v>
                </c:pt>
                <c:pt idx="4070">
                  <c:v>8.7770000000000001E-3</c:v>
                </c:pt>
                <c:pt idx="4071">
                  <c:v>9.2239999999999996E-3</c:v>
                </c:pt>
                <c:pt idx="4072">
                  <c:v>9.4000000000000004E-3</c:v>
                </c:pt>
                <c:pt idx="4073">
                  <c:v>9.2049999999999996E-3</c:v>
                </c:pt>
                <c:pt idx="4074">
                  <c:v>8.77E-3</c:v>
                </c:pt>
                <c:pt idx="4075">
                  <c:v>8.3730000000000002E-3</c:v>
                </c:pt>
                <c:pt idx="4076">
                  <c:v>8.2059999999999998E-3</c:v>
                </c:pt>
                <c:pt idx="4077">
                  <c:v>8.2310000000000005E-3</c:v>
                </c:pt>
                <c:pt idx="4078">
                  <c:v>8.2769999999999996E-3</c:v>
                </c:pt>
                <c:pt idx="4079">
                  <c:v>8.3350000000000004E-3</c:v>
                </c:pt>
                <c:pt idx="4080">
                  <c:v>8.7240000000000009E-3</c:v>
                </c:pt>
                <c:pt idx="4081">
                  <c:v>9.4879999999999999E-3</c:v>
                </c:pt>
                <c:pt idx="4082">
                  <c:v>1.11E-2</c:v>
                </c:pt>
                <c:pt idx="4083">
                  <c:v>1.3257E-2</c:v>
                </c:pt>
                <c:pt idx="4084">
                  <c:v>1.5528E-2</c:v>
                </c:pt>
                <c:pt idx="4085">
                  <c:v>1.7621000000000001E-2</c:v>
                </c:pt>
                <c:pt idx="4086">
                  <c:v>1.9488999999999999E-2</c:v>
                </c:pt>
                <c:pt idx="4087">
                  <c:v>2.1316999999999999E-2</c:v>
                </c:pt>
                <c:pt idx="4088">
                  <c:v>2.3380000000000001E-2</c:v>
                </c:pt>
                <c:pt idx="4089">
                  <c:v>2.5835E-2</c:v>
                </c:pt>
                <c:pt idx="4090">
                  <c:v>2.8621000000000001E-2</c:v>
                </c:pt>
                <c:pt idx="4091">
                  <c:v>3.1543000000000002E-2</c:v>
                </c:pt>
                <c:pt idx="4092">
                  <c:v>3.4375000000000003E-2</c:v>
                </c:pt>
                <c:pt idx="4093">
                  <c:v>3.6922000000000003E-2</c:v>
                </c:pt>
                <c:pt idx="4094">
                  <c:v>3.9025999999999998E-2</c:v>
                </c:pt>
                <c:pt idx="4095">
                  <c:v>4.0543999999999997E-2</c:v>
                </c:pt>
                <c:pt idx="4096">
                  <c:v>4.1375000000000002E-2</c:v>
                </c:pt>
                <c:pt idx="4097">
                  <c:v>4.1536999999999998E-2</c:v>
                </c:pt>
                <c:pt idx="4098">
                  <c:v>4.1169999999999998E-2</c:v>
                </c:pt>
                <c:pt idx="4099">
                  <c:v>4.0440999999999998E-2</c:v>
                </c:pt>
                <c:pt idx="4100">
                  <c:v>3.9481000000000002E-2</c:v>
                </c:pt>
                <c:pt idx="4101">
                  <c:v>3.8392999999999997E-2</c:v>
                </c:pt>
                <c:pt idx="4102">
                  <c:v>3.7267000000000002E-2</c:v>
                </c:pt>
                <c:pt idx="4103">
                  <c:v>3.6193999999999997E-2</c:v>
                </c:pt>
                <c:pt idx="4104">
                  <c:v>3.5226E-2</c:v>
                </c:pt>
                <c:pt idx="4105">
                  <c:v>3.4328999999999998E-2</c:v>
                </c:pt>
                <c:pt idx="4106">
                  <c:v>3.3396000000000002E-2</c:v>
                </c:pt>
                <c:pt idx="4107">
                  <c:v>3.2342999999999997E-2</c:v>
                </c:pt>
                <c:pt idx="4108">
                  <c:v>3.1167E-2</c:v>
                </c:pt>
                <c:pt idx="4109">
                  <c:v>2.9947000000000001E-2</c:v>
                </c:pt>
                <c:pt idx="4110">
                  <c:v>2.8877E-2</c:v>
                </c:pt>
                <c:pt idx="4111">
                  <c:v>2.8285000000000001E-2</c:v>
                </c:pt>
                <c:pt idx="4112">
                  <c:v>2.8503000000000001E-2</c:v>
                </c:pt>
                <c:pt idx="4113">
                  <c:v>2.9635000000000002E-2</c:v>
                </c:pt>
                <c:pt idx="4114">
                  <c:v>3.1428999999999999E-2</c:v>
                </c:pt>
                <c:pt idx="4115">
                  <c:v>3.3452000000000003E-2</c:v>
                </c:pt>
                <c:pt idx="4116">
                  <c:v>3.5442000000000001E-2</c:v>
                </c:pt>
                <c:pt idx="4117">
                  <c:v>3.7476000000000002E-2</c:v>
                </c:pt>
                <c:pt idx="4118">
                  <c:v>3.9752000000000003E-2</c:v>
                </c:pt>
                <c:pt idx="4119">
                  <c:v>4.2313999999999997E-2</c:v>
                </c:pt>
                <c:pt idx="4120">
                  <c:v>4.5038000000000002E-2</c:v>
                </c:pt>
                <c:pt idx="4121">
                  <c:v>4.7780999999999997E-2</c:v>
                </c:pt>
                <c:pt idx="4122">
                  <c:v>5.0452999999999998E-2</c:v>
                </c:pt>
                <c:pt idx="4123">
                  <c:v>5.3012999999999998E-2</c:v>
                </c:pt>
                <c:pt idx="4124">
                  <c:v>5.5470999999999999E-2</c:v>
                </c:pt>
                <c:pt idx="4125">
                  <c:v>5.7879E-2</c:v>
                </c:pt>
                <c:pt idx="4126">
                  <c:v>6.0269000000000003E-2</c:v>
                </c:pt>
                <c:pt idx="4127">
                  <c:v>6.2585000000000002E-2</c:v>
                </c:pt>
                <c:pt idx="4128">
                  <c:v>6.4674999999999996E-2</c:v>
                </c:pt>
                <c:pt idx="4129">
                  <c:v>6.6396999999999998E-2</c:v>
                </c:pt>
                <c:pt idx="4130">
                  <c:v>6.7732000000000001E-2</c:v>
                </c:pt>
                <c:pt idx="4131">
                  <c:v>6.8778000000000006E-2</c:v>
                </c:pt>
                <c:pt idx="4132">
                  <c:v>6.9655999999999996E-2</c:v>
                </c:pt>
                <c:pt idx="4133">
                  <c:v>7.0430999999999994E-2</c:v>
                </c:pt>
                <c:pt idx="4134">
                  <c:v>7.1133000000000002E-2</c:v>
                </c:pt>
                <c:pt idx="4135">
                  <c:v>7.1821999999999997E-2</c:v>
                </c:pt>
                <c:pt idx="4136">
                  <c:v>7.2588E-2</c:v>
                </c:pt>
                <c:pt idx="4137">
                  <c:v>7.3460999999999999E-2</c:v>
                </c:pt>
                <c:pt idx="4138">
                  <c:v>7.4357999999999994E-2</c:v>
                </c:pt>
                <c:pt idx="4139">
                  <c:v>7.5215000000000004E-2</c:v>
                </c:pt>
                <c:pt idx="4140">
                  <c:v>7.6119000000000006E-2</c:v>
                </c:pt>
                <c:pt idx="4141">
                  <c:v>7.7225000000000002E-2</c:v>
                </c:pt>
                <c:pt idx="4142">
                  <c:v>7.8553999999999999E-2</c:v>
                </c:pt>
                <c:pt idx="4143">
                  <c:v>7.9938999999999996E-2</c:v>
                </c:pt>
                <c:pt idx="4144">
                  <c:v>8.1129000000000007E-2</c:v>
                </c:pt>
                <c:pt idx="4145">
                  <c:v>8.1909999999999997E-2</c:v>
                </c:pt>
                <c:pt idx="4146">
                  <c:v>8.2197999999999993E-2</c:v>
                </c:pt>
                <c:pt idx="4147">
                  <c:v>8.2105999999999998E-2</c:v>
                </c:pt>
                <c:pt idx="4148">
                  <c:v>8.1915000000000002E-2</c:v>
                </c:pt>
                <c:pt idx="4149">
                  <c:v>8.1891000000000005E-2</c:v>
                </c:pt>
                <c:pt idx="4150">
                  <c:v>8.2100999999999993E-2</c:v>
                </c:pt>
                <c:pt idx="4151">
                  <c:v>8.2393999999999995E-2</c:v>
                </c:pt>
                <c:pt idx="4152">
                  <c:v>8.2546999999999995E-2</c:v>
                </c:pt>
                <c:pt idx="4153">
                  <c:v>8.2407999999999995E-2</c:v>
                </c:pt>
                <c:pt idx="4154">
                  <c:v>8.1943000000000002E-2</c:v>
                </c:pt>
                <c:pt idx="4155">
                  <c:v>8.1172999999999995E-2</c:v>
                </c:pt>
                <c:pt idx="4156">
                  <c:v>8.0078999999999997E-2</c:v>
                </c:pt>
                <c:pt idx="4157">
                  <c:v>7.8603000000000006E-2</c:v>
                </c:pt>
                <c:pt idx="4158">
                  <c:v>7.6752000000000001E-2</c:v>
                </c:pt>
                <c:pt idx="4159">
                  <c:v>7.4675000000000005E-2</c:v>
                </c:pt>
                <c:pt idx="4160">
                  <c:v>7.2578000000000004E-2</c:v>
                </c:pt>
                <c:pt idx="4161">
                  <c:v>7.0573999999999998E-2</c:v>
                </c:pt>
                <c:pt idx="4162">
                  <c:v>6.8608000000000002E-2</c:v>
                </c:pt>
                <c:pt idx="4163">
                  <c:v>6.6532999999999995E-2</c:v>
                </c:pt>
                <c:pt idx="4164">
                  <c:v>6.4291000000000001E-2</c:v>
                </c:pt>
                <c:pt idx="4165">
                  <c:v>6.1962999999999997E-2</c:v>
                </c:pt>
                <c:pt idx="4166">
                  <c:v>5.96E-2</c:v>
                </c:pt>
                <c:pt idx="4167">
                  <c:v>5.706E-2</c:v>
                </c:pt>
                <c:pt idx="4168">
                  <c:v>5.4109999999999998E-2</c:v>
                </c:pt>
                <c:pt idx="4169">
                  <c:v>5.0677E-2</c:v>
                </c:pt>
                <c:pt idx="4170">
                  <c:v>4.6956999999999999E-2</c:v>
                </c:pt>
                <c:pt idx="4171">
                  <c:v>4.3295E-2</c:v>
                </c:pt>
                <c:pt idx="4172">
                  <c:v>4.0009000000000003E-2</c:v>
                </c:pt>
                <c:pt idx="4173">
                  <c:v>3.7312999999999999E-2</c:v>
                </c:pt>
                <c:pt idx="4174">
                  <c:v>3.5296000000000001E-2</c:v>
                </c:pt>
                <c:pt idx="4175">
                  <c:v>3.3878999999999999E-2</c:v>
                </c:pt>
                <c:pt idx="4176">
                  <c:v>3.0762000000000001E-2</c:v>
                </c:pt>
                <c:pt idx="4177">
                  <c:v>2.7729E-2</c:v>
                </c:pt>
                <c:pt idx="4178">
                  <c:v>2.4660000000000001E-2</c:v>
                </c:pt>
                <c:pt idx="4179">
                  <c:v>2.1607999999999999E-2</c:v>
                </c:pt>
                <c:pt idx="4180">
                  <c:v>1.8658000000000001E-2</c:v>
                </c:pt>
                <c:pt idx="4181">
                  <c:v>1.5851000000000001E-2</c:v>
                </c:pt>
                <c:pt idx="4182">
                  <c:v>1.325E-2</c:v>
                </c:pt>
                <c:pt idx="4183">
                  <c:v>1.1011999999999999E-2</c:v>
                </c:pt>
                <c:pt idx="4184">
                  <c:v>9.3430000000000006E-3</c:v>
                </c:pt>
                <c:pt idx="4185">
                  <c:v>8.319E-3</c:v>
                </c:pt>
                <c:pt idx="4186">
                  <c:v>7.7780000000000002E-3</c:v>
                </c:pt>
                <c:pt idx="4187">
                  <c:v>7.4060000000000003E-3</c:v>
                </c:pt>
                <c:pt idx="4188">
                  <c:v>6.9179999999999997E-3</c:v>
                </c:pt>
                <c:pt idx="4189">
                  <c:v>6.1630000000000001E-3</c:v>
                </c:pt>
                <c:pt idx="4190">
                  <c:v>5.1440000000000001E-3</c:v>
                </c:pt>
                <c:pt idx="4191">
                  <c:v>4.0410000000000003E-3</c:v>
                </c:pt>
                <c:pt idx="4192">
                  <c:v>3.1710000000000002E-3</c:v>
                </c:pt>
                <c:pt idx="4193">
                  <c:v>2.826E-3</c:v>
                </c:pt>
                <c:pt idx="4194">
                  <c:v>2.6080000000000001E-3</c:v>
                </c:pt>
                <c:pt idx="4195">
                  <c:v>2.905E-3</c:v>
                </c:pt>
                <c:pt idx="4196">
                  <c:v>3.826E-3</c:v>
                </c:pt>
                <c:pt idx="4197">
                  <c:v>5.2839999999999996E-3</c:v>
                </c:pt>
                <c:pt idx="4198">
                  <c:v>7.0039999999999998E-3</c:v>
                </c:pt>
                <c:pt idx="4199">
                  <c:v>8.5950000000000002E-3</c:v>
                </c:pt>
                <c:pt idx="4200">
                  <c:v>9.8549999999999992E-3</c:v>
                </c:pt>
                <c:pt idx="4201">
                  <c:v>1.0944000000000001E-2</c:v>
                </c:pt>
                <c:pt idx="4202">
                  <c:v>1.2212000000000001E-2</c:v>
                </c:pt>
                <c:pt idx="4203">
                  <c:v>1.3886000000000001E-2</c:v>
                </c:pt>
                <c:pt idx="4204">
                  <c:v>1.5907000000000001E-2</c:v>
                </c:pt>
                <c:pt idx="4205">
                  <c:v>1.7979999999999999E-2</c:v>
                </c:pt>
                <c:pt idx="4206">
                  <c:v>1.9844000000000001E-2</c:v>
                </c:pt>
                <c:pt idx="4207">
                  <c:v>2.1527999999999999E-2</c:v>
                </c:pt>
                <c:pt idx="4208">
                  <c:v>2.3275000000000001E-2</c:v>
                </c:pt>
                <c:pt idx="4209">
                  <c:v>2.5167999999999999E-2</c:v>
                </c:pt>
                <c:pt idx="4210">
                  <c:v>2.6967999999999999E-2</c:v>
                </c:pt>
                <c:pt idx="4211">
                  <c:v>2.8407000000000002E-2</c:v>
                </c:pt>
                <c:pt idx="4212">
                  <c:v>2.9516000000000001E-2</c:v>
                </c:pt>
                <c:pt idx="4213">
                  <c:v>3.0630999999999999E-2</c:v>
                </c:pt>
                <c:pt idx="4214">
                  <c:v>3.2153000000000001E-2</c:v>
                </c:pt>
                <c:pt idx="4215">
                  <c:v>3.4303E-2</c:v>
                </c:pt>
                <c:pt idx="4216">
                  <c:v>3.6955000000000002E-2</c:v>
                </c:pt>
                <c:pt idx="4217">
                  <c:v>3.9702000000000001E-2</c:v>
                </c:pt>
                <c:pt idx="4218">
                  <c:v>4.2188000000000003E-2</c:v>
                </c:pt>
                <c:pt idx="4219">
                  <c:v>4.4420000000000001E-2</c:v>
                </c:pt>
                <c:pt idx="4220">
                  <c:v>4.6699999999999998E-2</c:v>
                </c:pt>
                <c:pt idx="4221">
                  <c:v>4.9257000000000002E-2</c:v>
                </c:pt>
                <c:pt idx="4222">
                  <c:v>5.2023E-2</c:v>
                </c:pt>
                <c:pt idx="4223">
                  <c:v>5.4805E-2</c:v>
                </c:pt>
                <c:pt idx="4224">
                  <c:v>5.7482999999999999E-2</c:v>
                </c:pt>
                <c:pt idx="4225">
                  <c:v>5.9971999999999998E-2</c:v>
                </c:pt>
                <c:pt idx="4226">
                  <c:v>6.2114000000000003E-2</c:v>
                </c:pt>
                <c:pt idx="4227">
                  <c:v>6.3694000000000001E-2</c:v>
                </c:pt>
                <c:pt idx="4228">
                  <c:v>6.4514000000000002E-2</c:v>
                </c:pt>
                <c:pt idx="4229">
                  <c:v>6.4471000000000001E-2</c:v>
                </c:pt>
                <c:pt idx="4230">
                  <c:v>6.3642000000000004E-2</c:v>
                </c:pt>
                <c:pt idx="4231">
                  <c:v>6.2257E-2</c:v>
                </c:pt>
                <c:pt idx="4232">
                  <c:v>6.0566000000000002E-2</c:v>
                </c:pt>
                <c:pt idx="4233">
                  <c:v>5.8756999999999997E-2</c:v>
                </c:pt>
                <c:pt idx="4234">
                  <c:v>5.6949E-2</c:v>
                </c:pt>
                <c:pt idx="4235">
                  <c:v>5.5146000000000001E-2</c:v>
                </c:pt>
                <c:pt idx="4236">
                  <c:v>5.3227999999999998E-2</c:v>
                </c:pt>
                <c:pt idx="4237">
                  <c:v>5.1056999999999998E-2</c:v>
                </c:pt>
                <c:pt idx="4238">
                  <c:v>4.8547E-2</c:v>
                </c:pt>
                <c:pt idx="4239">
                  <c:v>4.5677000000000002E-2</c:v>
                </c:pt>
                <c:pt idx="4240">
                  <c:v>4.2514999999999997E-2</c:v>
                </c:pt>
                <c:pt idx="4241">
                  <c:v>3.9262999999999999E-2</c:v>
                </c:pt>
                <c:pt idx="4242">
                  <c:v>3.6205000000000001E-2</c:v>
                </c:pt>
                <c:pt idx="4243">
                  <c:v>3.3632000000000002E-2</c:v>
                </c:pt>
                <c:pt idx="4244">
                  <c:v>3.1775999999999999E-2</c:v>
                </c:pt>
                <c:pt idx="4245">
                  <c:v>3.0714000000000002E-2</c:v>
                </c:pt>
                <c:pt idx="4246">
                  <c:v>3.0276999999999998E-2</c:v>
                </c:pt>
                <c:pt idx="4247">
                  <c:v>3.0058999999999999E-2</c:v>
                </c:pt>
                <c:pt idx="4248">
                  <c:v>2.9611999999999999E-2</c:v>
                </c:pt>
                <c:pt idx="4249">
                  <c:v>2.8719000000000001E-2</c:v>
                </c:pt>
                <c:pt idx="4250">
                  <c:v>2.7498000000000002E-2</c:v>
                </c:pt>
                <c:pt idx="4251">
                  <c:v>2.6241E-2</c:v>
                </c:pt>
                <c:pt idx="4252">
                  <c:v>2.5149999999999999E-2</c:v>
                </c:pt>
                <c:pt idx="4253">
                  <c:v>2.4233999999999999E-2</c:v>
                </c:pt>
                <c:pt idx="4254">
                  <c:v>2.341E-2</c:v>
                </c:pt>
                <c:pt idx="4255">
                  <c:v>2.2688E-2</c:v>
                </c:pt>
                <c:pt idx="4256">
                  <c:v>2.2234E-2</c:v>
                </c:pt>
                <c:pt idx="4257">
                  <c:v>2.2180999999999999E-2</c:v>
                </c:pt>
                <c:pt idx="4258">
                  <c:v>2.2394000000000001E-2</c:v>
                </c:pt>
                <c:pt idx="4259">
                  <c:v>2.2551999999999999E-2</c:v>
                </c:pt>
                <c:pt idx="4260">
                  <c:v>2.2456E-2</c:v>
                </c:pt>
                <c:pt idx="4261">
                  <c:v>2.2127999999999998E-2</c:v>
                </c:pt>
                <c:pt idx="4262">
                  <c:v>2.1632999999999999E-2</c:v>
                </c:pt>
                <c:pt idx="4263">
                  <c:v>2.0943E-2</c:v>
                </c:pt>
                <c:pt idx="4264">
                  <c:v>1.9951E-2</c:v>
                </c:pt>
                <c:pt idx="4265">
                  <c:v>1.8502000000000001E-2</c:v>
                </c:pt>
                <c:pt idx="4266">
                  <c:v>1.6487000000000002E-2</c:v>
                </c:pt>
                <c:pt idx="4267">
                  <c:v>1.4010999999999999E-2</c:v>
                </c:pt>
                <c:pt idx="4268">
                  <c:v>1.133E-2</c:v>
                </c:pt>
                <c:pt idx="4269">
                  <c:v>8.4720000000000004E-3</c:v>
                </c:pt>
                <c:pt idx="4270">
                  <c:v>5.3249999999999999E-3</c:v>
                </c:pt>
                <c:pt idx="4271">
                  <c:v>3.0690000000000001E-3</c:v>
                </c:pt>
                <c:pt idx="4272">
                  <c:v>3.4139999999999999E-3</c:v>
                </c:pt>
                <c:pt idx="4273">
                  <c:v>6.0990000000000003E-3</c:v>
                </c:pt>
                <c:pt idx="4274">
                  <c:v>1.0092E-2</c:v>
                </c:pt>
                <c:pt idx="4275">
                  <c:v>1.4496999999999999E-2</c:v>
                </c:pt>
                <c:pt idx="4276">
                  <c:v>1.8603999999999999E-2</c:v>
                </c:pt>
                <c:pt idx="4277">
                  <c:v>2.1954999999999999E-2</c:v>
                </c:pt>
                <c:pt idx="4278">
                  <c:v>2.4461E-2</c:v>
                </c:pt>
                <c:pt idx="4279">
                  <c:v>2.6419999999999999E-2</c:v>
                </c:pt>
                <c:pt idx="4280">
                  <c:v>2.8263E-2</c:v>
                </c:pt>
                <c:pt idx="4281">
                  <c:v>3.0235999999999999E-2</c:v>
                </c:pt>
                <c:pt idx="4282">
                  <c:v>3.2323999999999999E-2</c:v>
                </c:pt>
                <c:pt idx="4283">
                  <c:v>3.4315999999999999E-2</c:v>
                </c:pt>
                <c:pt idx="4284">
                  <c:v>3.5858000000000001E-2</c:v>
                </c:pt>
                <c:pt idx="4285">
                  <c:v>3.6573000000000001E-2</c:v>
                </c:pt>
                <c:pt idx="4286">
                  <c:v>3.6211E-2</c:v>
                </c:pt>
                <c:pt idx="4287">
                  <c:v>3.4662999999999999E-2</c:v>
                </c:pt>
                <c:pt idx="4288">
                  <c:v>3.1881E-2</c:v>
                </c:pt>
                <c:pt idx="4289">
                  <c:v>2.7917999999999998E-2</c:v>
                </c:pt>
                <c:pt idx="4290">
                  <c:v>2.3047999999999999E-2</c:v>
                </c:pt>
                <c:pt idx="4291">
                  <c:v>1.7774000000000002E-2</c:v>
                </c:pt>
                <c:pt idx="4292">
                  <c:v>1.2678999999999999E-2</c:v>
                </c:pt>
                <c:pt idx="4293">
                  <c:v>8.345E-3</c:v>
                </c:pt>
                <c:pt idx="4294">
                  <c:v>5.6360000000000004E-3</c:v>
                </c:pt>
                <c:pt idx="4295">
                  <c:v>5.6490000000000004E-3</c:v>
                </c:pt>
                <c:pt idx="4296">
                  <c:v>7.8589999999999997E-3</c:v>
                </c:pt>
                <c:pt idx="4297">
                  <c:v>1.0123999999999999E-2</c:v>
                </c:pt>
                <c:pt idx="4298">
                  <c:v>1.162E-2</c:v>
                </c:pt>
                <c:pt idx="4299">
                  <c:v>1.2460000000000001E-2</c:v>
                </c:pt>
                <c:pt idx="4300">
                  <c:v>1.2777999999999999E-2</c:v>
                </c:pt>
                <c:pt idx="4301">
                  <c:v>1.2647E-2</c:v>
                </c:pt>
                <c:pt idx="4302">
                  <c:v>1.2345999999999999E-2</c:v>
                </c:pt>
                <c:pt idx="4303">
                  <c:v>1.2338E-2</c:v>
                </c:pt>
                <c:pt idx="4304">
                  <c:v>1.2810999999999999E-2</c:v>
                </c:pt>
                <c:pt idx="4305">
                  <c:v>1.3473000000000001E-2</c:v>
                </c:pt>
                <c:pt idx="4306">
                  <c:v>1.3861999999999999E-2</c:v>
                </c:pt>
                <c:pt idx="4307">
                  <c:v>1.3702000000000001E-2</c:v>
                </c:pt>
                <c:pt idx="4308">
                  <c:v>1.3008E-2</c:v>
                </c:pt>
                <c:pt idx="4309">
                  <c:v>1.2071E-2</c:v>
                </c:pt>
                <c:pt idx="4310">
                  <c:v>1.1268E-2</c:v>
                </c:pt>
                <c:pt idx="4311">
                  <c:v>1.0749E-2</c:v>
                </c:pt>
                <c:pt idx="4312">
                  <c:v>1.0352E-2</c:v>
                </c:pt>
                <c:pt idx="4313">
                  <c:v>9.9190000000000007E-3</c:v>
                </c:pt>
                <c:pt idx="4314">
                  <c:v>9.5949999999999994E-3</c:v>
                </c:pt>
                <c:pt idx="4315">
                  <c:v>9.7219999999999997E-3</c:v>
                </c:pt>
                <c:pt idx="4316">
                  <c:v>1.0508999999999999E-2</c:v>
                </c:pt>
                <c:pt idx="4317">
                  <c:v>1.1872000000000001E-2</c:v>
                </c:pt>
                <c:pt idx="4318">
                  <c:v>1.3580999999999999E-2</c:v>
                </c:pt>
                <c:pt idx="4319">
                  <c:v>1.541E-2</c:v>
                </c:pt>
                <c:pt idx="4320">
                  <c:v>1.7180000000000001E-2</c:v>
                </c:pt>
                <c:pt idx="4321">
                  <c:v>1.8817E-2</c:v>
                </c:pt>
                <c:pt idx="4322">
                  <c:v>2.035E-2</c:v>
                </c:pt>
                <c:pt idx="4323">
                  <c:v>2.1715000000000002E-2</c:v>
                </c:pt>
                <c:pt idx="4324">
                  <c:v>2.2752999999999999E-2</c:v>
                </c:pt>
                <c:pt idx="4325">
                  <c:v>2.3553999999999999E-2</c:v>
                </c:pt>
                <c:pt idx="4326">
                  <c:v>2.4518999999999999E-2</c:v>
                </c:pt>
                <c:pt idx="4327">
                  <c:v>2.5836999999999999E-2</c:v>
                </c:pt>
                <c:pt idx="4328">
                  <c:v>2.7184E-2</c:v>
                </c:pt>
                <c:pt idx="4329">
                  <c:v>2.8132000000000001E-2</c:v>
                </c:pt>
                <c:pt idx="4330">
                  <c:v>2.8524000000000001E-2</c:v>
                </c:pt>
                <c:pt idx="4331">
                  <c:v>2.8313000000000001E-2</c:v>
                </c:pt>
                <c:pt idx="4332">
                  <c:v>2.7361E-2</c:v>
                </c:pt>
                <c:pt idx="4333">
                  <c:v>2.5600999999999999E-2</c:v>
                </c:pt>
                <c:pt idx="4334">
                  <c:v>2.3199000000000001E-2</c:v>
                </c:pt>
                <c:pt idx="4335">
                  <c:v>2.044E-2</c:v>
                </c:pt>
                <c:pt idx="4336">
                  <c:v>1.762E-2</c:v>
                </c:pt>
                <c:pt idx="4337">
                  <c:v>1.5084E-2</c:v>
                </c:pt>
                <c:pt idx="4338">
                  <c:v>1.32E-2</c:v>
                </c:pt>
                <c:pt idx="4339">
                  <c:v>1.2109E-2</c:v>
                </c:pt>
                <c:pt idx="4340">
                  <c:v>1.1502999999999999E-2</c:v>
                </c:pt>
                <c:pt idx="4341">
                  <c:v>1.0782E-2</c:v>
                </c:pt>
                <c:pt idx="4342">
                  <c:v>9.5600000000000008E-3</c:v>
                </c:pt>
                <c:pt idx="4343">
                  <c:v>8.0009999999999994E-3</c:v>
                </c:pt>
                <c:pt idx="4344">
                  <c:v>6.6220000000000003E-3</c:v>
                </c:pt>
                <c:pt idx="4345">
                  <c:v>5.8430000000000001E-3</c:v>
                </c:pt>
                <c:pt idx="4346">
                  <c:v>5.8069999999999997E-3</c:v>
                </c:pt>
                <c:pt idx="4347">
                  <c:v>6.5680000000000001E-3</c:v>
                </c:pt>
                <c:pt idx="4348">
                  <c:v>8.3160000000000005E-3</c:v>
                </c:pt>
                <c:pt idx="4349">
                  <c:v>1.124E-2</c:v>
                </c:pt>
                <c:pt idx="4350">
                  <c:v>1.5157E-2</c:v>
                </c:pt>
                <c:pt idx="4351">
                  <c:v>1.9392E-2</c:v>
                </c:pt>
                <c:pt idx="4352">
                  <c:v>2.3130000000000001E-2</c:v>
                </c:pt>
                <c:pt idx="4353">
                  <c:v>2.5850999999999999E-2</c:v>
                </c:pt>
                <c:pt idx="4354">
                  <c:v>2.7515999999999999E-2</c:v>
                </c:pt>
                <c:pt idx="4355">
                  <c:v>2.8448999999999999E-2</c:v>
                </c:pt>
                <c:pt idx="4356">
                  <c:v>2.9121999999999999E-2</c:v>
                </c:pt>
                <c:pt idx="4357">
                  <c:v>2.9977E-2</c:v>
                </c:pt>
                <c:pt idx="4358">
                  <c:v>3.1303999999999998E-2</c:v>
                </c:pt>
                <c:pt idx="4359">
                  <c:v>3.3131000000000001E-2</c:v>
                </c:pt>
                <c:pt idx="4360">
                  <c:v>3.5182999999999999E-2</c:v>
                </c:pt>
                <c:pt idx="4361">
                  <c:v>3.7075999999999998E-2</c:v>
                </c:pt>
                <c:pt idx="4362">
                  <c:v>3.8592000000000001E-2</c:v>
                </c:pt>
                <c:pt idx="4363">
                  <c:v>3.9713999999999999E-2</c:v>
                </c:pt>
                <c:pt idx="4364">
                  <c:v>4.0486000000000001E-2</c:v>
                </c:pt>
                <c:pt idx="4365">
                  <c:v>4.1012E-2</c:v>
                </c:pt>
                <c:pt idx="4366">
                  <c:v>4.1516999999999998E-2</c:v>
                </c:pt>
                <c:pt idx="4367">
                  <c:v>4.2148999999999999E-2</c:v>
                </c:pt>
                <c:pt idx="4368">
                  <c:v>3.8845999999999999E-2</c:v>
                </c:pt>
                <c:pt idx="4369">
                  <c:v>3.5543999999999999E-2</c:v>
                </c:pt>
                <c:pt idx="4370">
                  <c:v>3.2244000000000002E-2</c:v>
                </c:pt>
                <c:pt idx="4371">
                  <c:v>2.8944999999999999E-2</c:v>
                </c:pt>
                <c:pt idx="4372">
                  <c:v>2.5648000000000001E-2</c:v>
                </c:pt>
                <c:pt idx="4373">
                  <c:v>2.2352E-2</c:v>
                </c:pt>
                <c:pt idx="4374">
                  <c:v>1.9057999999999999E-2</c:v>
                </c:pt>
                <c:pt idx="4375">
                  <c:v>1.5765000000000001E-2</c:v>
                </c:pt>
                <c:pt idx="4376">
                  <c:v>1.2473E-2</c:v>
                </c:pt>
                <c:pt idx="4377">
                  <c:v>9.1830000000000002E-3</c:v>
                </c:pt>
                <c:pt idx="4378">
                  <c:v>5.8950000000000001E-3</c:v>
                </c:pt>
                <c:pt idx="4379">
                  <c:v>2.6080000000000001E-3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B810-944F-9631-53B08D69BE11}"/>
            </c:ext>
          </c:extLst>
        </c:ser>
        <c:ser>
          <c:idx val="6"/>
          <c:order val="6"/>
          <c:tx>
            <c:strRef>
              <c:f>Liquide!$H$1</c:f>
              <c:strCache>
                <c:ptCount val="1"/>
                <c:pt idx="0">
                  <c:v>Poria-liquide-C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Liquide!$H$2:$H$4381</c:f>
              <c:numCache>
                <c:formatCode>General</c:formatCode>
                <c:ptCount val="4380"/>
                <c:pt idx="0">
                  <c:v>5.5497999999999999E-2</c:v>
                </c:pt>
                <c:pt idx="1">
                  <c:v>5.4827000000000001E-2</c:v>
                </c:pt>
                <c:pt idx="2">
                  <c:v>5.4156999999999997E-2</c:v>
                </c:pt>
                <c:pt idx="3">
                  <c:v>5.3488000000000001E-2</c:v>
                </c:pt>
                <c:pt idx="4">
                  <c:v>5.2821E-2</c:v>
                </c:pt>
                <c:pt idx="5">
                  <c:v>5.2155E-2</c:v>
                </c:pt>
                <c:pt idx="6">
                  <c:v>5.1491000000000002E-2</c:v>
                </c:pt>
                <c:pt idx="7">
                  <c:v>5.0828999999999999E-2</c:v>
                </c:pt>
                <c:pt idx="8">
                  <c:v>5.0167999999999997E-2</c:v>
                </c:pt>
                <c:pt idx="9">
                  <c:v>4.9508000000000003E-2</c:v>
                </c:pt>
                <c:pt idx="10">
                  <c:v>4.8849999999999998E-2</c:v>
                </c:pt>
                <c:pt idx="11">
                  <c:v>4.8193E-2</c:v>
                </c:pt>
                <c:pt idx="12">
                  <c:v>4.7537999999999997E-2</c:v>
                </c:pt>
                <c:pt idx="13">
                  <c:v>4.5853999999999999E-2</c:v>
                </c:pt>
                <c:pt idx="14">
                  <c:v>4.4031000000000001E-2</c:v>
                </c:pt>
                <c:pt idx="15">
                  <c:v>4.2041000000000002E-2</c:v>
                </c:pt>
                <c:pt idx="16">
                  <c:v>4.0013E-2</c:v>
                </c:pt>
                <c:pt idx="17">
                  <c:v>3.8073000000000003E-2</c:v>
                </c:pt>
                <c:pt idx="18">
                  <c:v>3.6351000000000001E-2</c:v>
                </c:pt>
                <c:pt idx="19">
                  <c:v>3.5122E-2</c:v>
                </c:pt>
                <c:pt idx="20">
                  <c:v>3.4652000000000002E-2</c:v>
                </c:pt>
                <c:pt idx="21">
                  <c:v>3.4883999999999998E-2</c:v>
                </c:pt>
                <c:pt idx="22">
                  <c:v>3.5282000000000001E-2</c:v>
                </c:pt>
                <c:pt idx="23">
                  <c:v>3.4832000000000002E-2</c:v>
                </c:pt>
                <c:pt idx="24">
                  <c:v>3.2827000000000002E-2</c:v>
                </c:pt>
                <c:pt idx="25">
                  <c:v>3.0195E-2</c:v>
                </c:pt>
                <c:pt idx="26">
                  <c:v>2.8493000000000001E-2</c:v>
                </c:pt>
                <c:pt idx="27">
                  <c:v>2.8237000000000002E-2</c:v>
                </c:pt>
                <c:pt idx="28">
                  <c:v>2.8792999999999999E-2</c:v>
                </c:pt>
                <c:pt idx="29">
                  <c:v>2.9222000000000001E-2</c:v>
                </c:pt>
                <c:pt idx="30">
                  <c:v>2.8981E-2</c:v>
                </c:pt>
                <c:pt idx="31">
                  <c:v>2.8152E-2</c:v>
                </c:pt>
                <c:pt idx="32">
                  <c:v>2.7141999999999999E-2</c:v>
                </c:pt>
                <c:pt idx="33">
                  <c:v>2.6266999999999999E-2</c:v>
                </c:pt>
                <c:pt idx="34">
                  <c:v>2.5634000000000001E-2</c:v>
                </c:pt>
                <c:pt idx="35">
                  <c:v>2.5249000000000001E-2</c:v>
                </c:pt>
                <c:pt idx="36">
                  <c:v>2.5016E-2</c:v>
                </c:pt>
                <c:pt idx="37">
                  <c:v>2.4723999999999999E-2</c:v>
                </c:pt>
                <c:pt idx="38">
                  <c:v>2.4233999999999999E-2</c:v>
                </c:pt>
                <c:pt idx="39">
                  <c:v>2.3635E-2</c:v>
                </c:pt>
                <c:pt idx="40">
                  <c:v>2.3109999999999999E-2</c:v>
                </c:pt>
                <c:pt idx="41">
                  <c:v>2.2769999999999999E-2</c:v>
                </c:pt>
                <c:pt idx="42">
                  <c:v>2.2699E-2</c:v>
                </c:pt>
                <c:pt idx="43">
                  <c:v>2.2974999999999999E-2</c:v>
                </c:pt>
                <c:pt idx="44">
                  <c:v>2.3456000000000001E-2</c:v>
                </c:pt>
                <c:pt idx="45">
                  <c:v>2.3734000000000002E-2</c:v>
                </c:pt>
                <c:pt idx="46">
                  <c:v>2.3390000000000001E-2</c:v>
                </c:pt>
                <c:pt idx="47">
                  <c:v>2.2317E-2</c:v>
                </c:pt>
                <c:pt idx="48">
                  <c:v>2.1104999999999999E-2</c:v>
                </c:pt>
                <c:pt idx="49">
                  <c:v>2.0667000000000001E-2</c:v>
                </c:pt>
                <c:pt idx="50">
                  <c:v>2.0792000000000001E-2</c:v>
                </c:pt>
                <c:pt idx="51">
                  <c:v>2.0697E-2</c:v>
                </c:pt>
                <c:pt idx="52">
                  <c:v>2.018E-2</c:v>
                </c:pt>
                <c:pt idx="53">
                  <c:v>1.9300000000000001E-2</c:v>
                </c:pt>
                <c:pt idx="54">
                  <c:v>1.8105E-2</c:v>
                </c:pt>
                <c:pt idx="55">
                  <c:v>1.6882999999999999E-2</c:v>
                </c:pt>
                <c:pt idx="56">
                  <c:v>1.5996E-2</c:v>
                </c:pt>
                <c:pt idx="57">
                  <c:v>1.5367E-2</c:v>
                </c:pt>
                <c:pt idx="58">
                  <c:v>1.4685999999999999E-2</c:v>
                </c:pt>
                <c:pt idx="59">
                  <c:v>1.3779E-2</c:v>
                </c:pt>
                <c:pt idx="60">
                  <c:v>1.2491E-2</c:v>
                </c:pt>
                <c:pt idx="61">
                  <c:v>1.0699999999999999E-2</c:v>
                </c:pt>
                <c:pt idx="62">
                  <c:v>8.5769999999999996E-3</c:v>
                </c:pt>
                <c:pt idx="63">
                  <c:v>6.522E-3</c:v>
                </c:pt>
                <c:pt idx="64">
                  <c:v>4.816E-3</c:v>
                </c:pt>
                <c:pt idx="65">
                  <c:v>3.483E-3</c:v>
                </c:pt>
                <c:pt idx="66">
                  <c:v>2.4420000000000002E-3</c:v>
                </c:pt>
                <c:pt idx="67">
                  <c:v>1.681E-3</c:v>
                </c:pt>
                <c:pt idx="68">
                  <c:v>1.263E-3</c:v>
                </c:pt>
                <c:pt idx="69">
                  <c:v>1.011E-3</c:v>
                </c:pt>
                <c:pt idx="70">
                  <c:v>9.7900000000000005E-4</c:v>
                </c:pt>
                <c:pt idx="71">
                  <c:v>9.19E-4</c:v>
                </c:pt>
                <c:pt idx="72">
                  <c:v>6.7599999999999995E-4</c:v>
                </c:pt>
                <c:pt idx="73">
                  <c:v>3.21E-4</c:v>
                </c:pt>
                <c:pt idx="74">
                  <c:v>1.9100000000000001E-4</c:v>
                </c:pt>
                <c:pt idx="75">
                  <c:v>7.5299999999999998E-4</c:v>
                </c:pt>
                <c:pt idx="76">
                  <c:v>2.1389999999999998E-3</c:v>
                </c:pt>
                <c:pt idx="77">
                  <c:v>3.875E-3</c:v>
                </c:pt>
                <c:pt idx="78">
                  <c:v>5.4599999999999996E-3</c:v>
                </c:pt>
                <c:pt idx="79">
                  <c:v>6.7679999999999997E-3</c:v>
                </c:pt>
                <c:pt idx="80">
                  <c:v>7.7869999999999997E-3</c:v>
                </c:pt>
                <c:pt idx="81">
                  <c:v>8.4080000000000005E-3</c:v>
                </c:pt>
                <c:pt idx="82">
                  <c:v>8.5030000000000001E-3</c:v>
                </c:pt>
                <c:pt idx="83">
                  <c:v>8.0730000000000003E-3</c:v>
                </c:pt>
                <c:pt idx="84">
                  <c:v>7.2909999999999997E-3</c:v>
                </c:pt>
                <c:pt idx="85">
                  <c:v>6.4939999999999998E-3</c:v>
                </c:pt>
                <c:pt idx="86">
                  <c:v>6.0179999999999999E-3</c:v>
                </c:pt>
                <c:pt idx="87">
                  <c:v>5.8780000000000004E-3</c:v>
                </c:pt>
                <c:pt idx="88">
                  <c:v>5.692E-3</c:v>
                </c:pt>
                <c:pt idx="89">
                  <c:v>5.084E-3</c:v>
                </c:pt>
                <c:pt idx="90">
                  <c:v>4.2839999999999996E-3</c:v>
                </c:pt>
                <c:pt idx="91">
                  <c:v>3.7880000000000001E-3</c:v>
                </c:pt>
                <c:pt idx="92">
                  <c:v>3.6649999999999999E-3</c:v>
                </c:pt>
                <c:pt idx="93">
                  <c:v>3.7109999999999999E-3</c:v>
                </c:pt>
                <c:pt idx="94">
                  <c:v>3.826E-3</c:v>
                </c:pt>
                <c:pt idx="95">
                  <c:v>4.1640000000000002E-3</c:v>
                </c:pt>
                <c:pt idx="96">
                  <c:v>4.986E-3</c:v>
                </c:pt>
                <c:pt idx="97">
                  <c:v>6.4200000000000004E-3</c:v>
                </c:pt>
                <c:pt idx="98">
                  <c:v>8.3359999999999997E-3</c:v>
                </c:pt>
                <c:pt idx="99">
                  <c:v>1.0376E-2</c:v>
                </c:pt>
                <c:pt idx="100">
                  <c:v>1.2159E-2</c:v>
                </c:pt>
                <c:pt idx="101">
                  <c:v>1.3544E-2</c:v>
                </c:pt>
                <c:pt idx="102">
                  <c:v>1.4671E-2</c:v>
                </c:pt>
                <c:pt idx="103">
                  <c:v>1.5671999999999998E-2</c:v>
                </c:pt>
                <c:pt idx="104">
                  <c:v>1.6400000000000001E-2</c:v>
                </c:pt>
                <c:pt idx="105">
                  <c:v>1.6539999999999999E-2</c:v>
                </c:pt>
                <c:pt idx="106">
                  <c:v>1.6018000000000001E-2</c:v>
                </c:pt>
                <c:pt idx="107">
                  <c:v>1.5181E-2</c:v>
                </c:pt>
                <c:pt idx="108">
                  <c:v>1.4459E-2</c:v>
                </c:pt>
                <c:pt idx="109">
                  <c:v>1.3931000000000001E-2</c:v>
                </c:pt>
                <c:pt idx="110">
                  <c:v>1.3304E-2</c:v>
                </c:pt>
                <c:pt idx="111">
                  <c:v>1.2186000000000001E-2</c:v>
                </c:pt>
                <c:pt idx="112">
                  <c:v>1.0388E-2</c:v>
                </c:pt>
                <c:pt idx="113">
                  <c:v>8.2100000000000003E-3</c:v>
                </c:pt>
                <c:pt idx="114">
                  <c:v>6.3619999999999996E-3</c:v>
                </c:pt>
                <c:pt idx="115">
                  <c:v>5.1200000000000004E-3</c:v>
                </c:pt>
                <c:pt idx="116">
                  <c:v>4.1089999999999998E-3</c:v>
                </c:pt>
                <c:pt idx="117">
                  <c:v>3.0140000000000002E-3</c:v>
                </c:pt>
                <c:pt idx="118">
                  <c:v>1.9949999999999998E-3</c:v>
                </c:pt>
                <c:pt idx="119">
                  <c:v>1.5E-3</c:v>
                </c:pt>
                <c:pt idx="120">
                  <c:v>1.681E-3</c:v>
                </c:pt>
                <c:pt idx="121">
                  <c:v>2.0899999999999998E-3</c:v>
                </c:pt>
                <c:pt idx="122">
                  <c:v>2.8730000000000001E-3</c:v>
                </c:pt>
                <c:pt idx="123">
                  <c:v>3.8660000000000001E-3</c:v>
                </c:pt>
                <c:pt idx="124">
                  <c:v>4.9560000000000003E-3</c:v>
                </c:pt>
                <c:pt idx="125">
                  <c:v>5.9909999999999998E-3</c:v>
                </c:pt>
                <c:pt idx="126">
                  <c:v>6.7999999999999996E-3</c:v>
                </c:pt>
                <c:pt idx="127">
                  <c:v>7.2680000000000002E-3</c:v>
                </c:pt>
                <c:pt idx="128">
                  <c:v>7.4219999999999998E-3</c:v>
                </c:pt>
                <c:pt idx="129">
                  <c:v>7.5100000000000002E-3</c:v>
                </c:pt>
                <c:pt idx="130">
                  <c:v>7.9439999999999997E-3</c:v>
                </c:pt>
                <c:pt idx="131">
                  <c:v>8.9160000000000003E-3</c:v>
                </c:pt>
                <c:pt idx="132">
                  <c:v>1.0163E-2</c:v>
                </c:pt>
                <c:pt idx="133">
                  <c:v>1.1240999999999999E-2</c:v>
                </c:pt>
                <c:pt idx="134">
                  <c:v>1.1880999999999999E-2</c:v>
                </c:pt>
                <c:pt idx="135">
                  <c:v>1.1990000000000001E-2</c:v>
                </c:pt>
                <c:pt idx="136">
                  <c:v>1.1521999999999999E-2</c:v>
                </c:pt>
                <c:pt idx="137">
                  <c:v>1.0595E-2</c:v>
                </c:pt>
                <c:pt idx="138">
                  <c:v>9.5219999999999992E-3</c:v>
                </c:pt>
                <c:pt idx="139">
                  <c:v>8.4989999999999996E-3</c:v>
                </c:pt>
                <c:pt idx="140">
                  <c:v>7.5319999999999996E-3</c:v>
                </c:pt>
                <c:pt idx="141">
                  <c:v>6.7210000000000004E-3</c:v>
                </c:pt>
                <c:pt idx="142">
                  <c:v>6.3810000000000004E-3</c:v>
                </c:pt>
                <c:pt idx="143">
                  <c:v>6.692E-3</c:v>
                </c:pt>
                <c:pt idx="144">
                  <c:v>7.4640000000000001E-3</c:v>
                </c:pt>
                <c:pt idx="145">
                  <c:v>8.3040000000000006E-3</c:v>
                </c:pt>
                <c:pt idx="146">
                  <c:v>8.8400000000000006E-3</c:v>
                </c:pt>
                <c:pt idx="147">
                  <c:v>8.8669999999999999E-3</c:v>
                </c:pt>
                <c:pt idx="148">
                  <c:v>8.3929999999999994E-3</c:v>
                </c:pt>
                <c:pt idx="149">
                  <c:v>7.489E-3</c:v>
                </c:pt>
                <c:pt idx="150">
                  <c:v>6.2839999999999997E-3</c:v>
                </c:pt>
                <c:pt idx="151">
                  <c:v>5.1079999999999997E-3</c:v>
                </c:pt>
                <c:pt idx="152">
                  <c:v>4.3880000000000004E-3</c:v>
                </c:pt>
                <c:pt idx="153">
                  <c:v>4.3629999999999997E-3</c:v>
                </c:pt>
                <c:pt idx="154">
                  <c:v>4.9150000000000001E-3</c:v>
                </c:pt>
                <c:pt idx="155">
                  <c:v>5.6849999999999999E-3</c:v>
                </c:pt>
                <c:pt idx="156">
                  <c:v>6.378E-3</c:v>
                </c:pt>
                <c:pt idx="157">
                  <c:v>6.9259999999999999E-3</c:v>
                </c:pt>
                <c:pt idx="158">
                  <c:v>7.3410000000000003E-3</c:v>
                </c:pt>
                <c:pt idx="159">
                  <c:v>7.5719999999999997E-3</c:v>
                </c:pt>
                <c:pt idx="160">
                  <c:v>7.6499999999999997E-3</c:v>
                </c:pt>
                <c:pt idx="161">
                  <c:v>7.796E-3</c:v>
                </c:pt>
                <c:pt idx="162">
                  <c:v>8.2229999999999994E-3</c:v>
                </c:pt>
                <c:pt idx="163">
                  <c:v>8.9519999999999999E-3</c:v>
                </c:pt>
                <c:pt idx="164">
                  <c:v>9.9450000000000007E-3</c:v>
                </c:pt>
                <c:pt idx="165">
                  <c:v>1.1207E-2</c:v>
                </c:pt>
                <c:pt idx="166">
                  <c:v>1.2671E-2</c:v>
                </c:pt>
                <c:pt idx="167">
                  <c:v>1.4119E-2</c:v>
                </c:pt>
                <c:pt idx="168">
                  <c:v>1.5245E-2</c:v>
                </c:pt>
                <c:pt idx="169">
                  <c:v>1.5792E-2</c:v>
                </c:pt>
                <c:pt idx="170">
                  <c:v>1.5720999999999999E-2</c:v>
                </c:pt>
                <c:pt idx="171">
                  <c:v>1.5332E-2</c:v>
                </c:pt>
                <c:pt idx="172">
                  <c:v>1.5054E-2</c:v>
                </c:pt>
                <c:pt idx="173">
                  <c:v>1.5079E-2</c:v>
                </c:pt>
                <c:pt idx="174">
                  <c:v>1.5306999999999999E-2</c:v>
                </c:pt>
                <c:pt idx="175">
                  <c:v>1.5545E-2</c:v>
                </c:pt>
                <c:pt idx="176">
                  <c:v>1.5727999999999999E-2</c:v>
                </c:pt>
                <c:pt idx="177">
                  <c:v>1.5963000000000001E-2</c:v>
                </c:pt>
                <c:pt idx="178">
                  <c:v>1.6331999999999999E-2</c:v>
                </c:pt>
                <c:pt idx="179">
                  <c:v>1.6823999999999999E-2</c:v>
                </c:pt>
                <c:pt idx="180">
                  <c:v>1.7427999999999999E-2</c:v>
                </c:pt>
                <c:pt idx="181">
                  <c:v>1.8100000000000002E-2</c:v>
                </c:pt>
                <c:pt idx="182">
                  <c:v>1.8783000000000001E-2</c:v>
                </c:pt>
                <c:pt idx="183">
                  <c:v>1.9562E-2</c:v>
                </c:pt>
                <c:pt idx="184">
                  <c:v>2.0660999999999999E-2</c:v>
                </c:pt>
                <c:pt idx="185">
                  <c:v>2.2155999999999999E-2</c:v>
                </c:pt>
                <c:pt idx="186">
                  <c:v>2.3859999999999999E-2</c:v>
                </c:pt>
                <c:pt idx="187">
                  <c:v>2.5523000000000001E-2</c:v>
                </c:pt>
                <c:pt idx="188">
                  <c:v>2.7008000000000001E-2</c:v>
                </c:pt>
                <c:pt idx="189">
                  <c:v>2.8258999999999999E-2</c:v>
                </c:pt>
                <c:pt idx="190">
                  <c:v>2.9262E-2</c:v>
                </c:pt>
                <c:pt idx="191">
                  <c:v>3.0117000000000001E-2</c:v>
                </c:pt>
                <c:pt idx="192">
                  <c:v>3.1050000000000001E-2</c:v>
                </c:pt>
                <c:pt idx="193">
                  <c:v>3.2252999999999997E-2</c:v>
                </c:pt>
                <c:pt idx="194">
                  <c:v>3.3734E-2</c:v>
                </c:pt>
                <c:pt idx="195">
                  <c:v>3.5311000000000002E-2</c:v>
                </c:pt>
                <c:pt idx="196">
                  <c:v>3.6698000000000001E-2</c:v>
                </c:pt>
                <c:pt idx="197">
                  <c:v>3.7610999999999999E-2</c:v>
                </c:pt>
                <c:pt idx="198">
                  <c:v>3.7954000000000002E-2</c:v>
                </c:pt>
                <c:pt idx="199">
                  <c:v>3.7962000000000003E-2</c:v>
                </c:pt>
                <c:pt idx="200">
                  <c:v>3.8072000000000002E-2</c:v>
                </c:pt>
                <c:pt idx="201">
                  <c:v>3.8600000000000002E-2</c:v>
                </c:pt>
                <c:pt idx="202">
                  <c:v>3.9598000000000001E-2</c:v>
                </c:pt>
                <c:pt idx="203">
                  <c:v>4.1017999999999999E-2</c:v>
                </c:pt>
                <c:pt idx="204">
                  <c:v>4.2761E-2</c:v>
                </c:pt>
                <c:pt idx="205">
                  <c:v>4.4677000000000001E-2</c:v>
                </c:pt>
                <c:pt idx="206">
                  <c:v>4.6709000000000001E-2</c:v>
                </c:pt>
                <c:pt idx="207">
                  <c:v>4.8905999999999998E-2</c:v>
                </c:pt>
                <c:pt idx="208">
                  <c:v>5.1186000000000002E-2</c:v>
                </c:pt>
                <c:pt idx="209">
                  <c:v>5.3279E-2</c:v>
                </c:pt>
                <c:pt idx="210">
                  <c:v>5.4938000000000001E-2</c:v>
                </c:pt>
                <c:pt idx="211">
                  <c:v>5.6136999999999999E-2</c:v>
                </c:pt>
                <c:pt idx="212">
                  <c:v>5.7082000000000001E-2</c:v>
                </c:pt>
                <c:pt idx="213">
                  <c:v>5.8061000000000001E-2</c:v>
                </c:pt>
                <c:pt idx="214">
                  <c:v>5.9285999999999998E-2</c:v>
                </c:pt>
                <c:pt idx="215">
                  <c:v>6.0805999999999999E-2</c:v>
                </c:pt>
                <c:pt idx="216">
                  <c:v>6.2532000000000004E-2</c:v>
                </c:pt>
                <c:pt idx="217">
                  <c:v>6.4295000000000005E-2</c:v>
                </c:pt>
                <c:pt idx="218">
                  <c:v>6.5876000000000004E-2</c:v>
                </c:pt>
                <c:pt idx="219">
                  <c:v>6.7014000000000004E-2</c:v>
                </c:pt>
                <c:pt idx="220">
                  <c:v>6.7568000000000003E-2</c:v>
                </c:pt>
                <c:pt idx="221">
                  <c:v>6.7780999999999994E-2</c:v>
                </c:pt>
                <c:pt idx="222">
                  <c:v>6.8172999999999997E-2</c:v>
                </c:pt>
                <c:pt idx="223">
                  <c:v>6.9081000000000004E-2</c:v>
                </c:pt>
                <c:pt idx="224">
                  <c:v>7.0465E-2</c:v>
                </c:pt>
                <c:pt idx="225">
                  <c:v>7.2148000000000004E-2</c:v>
                </c:pt>
                <c:pt idx="226">
                  <c:v>7.3969999999999994E-2</c:v>
                </c:pt>
                <c:pt idx="227">
                  <c:v>7.5708999999999999E-2</c:v>
                </c:pt>
                <c:pt idx="228">
                  <c:v>7.7161999999999994E-2</c:v>
                </c:pt>
                <c:pt idx="229">
                  <c:v>7.8356999999999996E-2</c:v>
                </c:pt>
                <c:pt idx="230">
                  <c:v>7.9473000000000002E-2</c:v>
                </c:pt>
                <c:pt idx="231">
                  <c:v>8.0535999999999996E-2</c:v>
                </c:pt>
                <c:pt idx="232">
                  <c:v>8.1388000000000002E-2</c:v>
                </c:pt>
                <c:pt idx="233">
                  <c:v>8.1951999999999997E-2</c:v>
                </c:pt>
                <c:pt idx="234">
                  <c:v>8.2379999999999995E-2</c:v>
                </c:pt>
                <c:pt idx="235">
                  <c:v>8.2931000000000005E-2</c:v>
                </c:pt>
                <c:pt idx="236">
                  <c:v>8.3791000000000004E-2</c:v>
                </c:pt>
                <c:pt idx="237">
                  <c:v>8.4992999999999999E-2</c:v>
                </c:pt>
                <c:pt idx="238">
                  <c:v>8.6415000000000006E-2</c:v>
                </c:pt>
                <c:pt idx="239">
                  <c:v>8.7855000000000003E-2</c:v>
                </c:pt>
                <c:pt idx="240">
                  <c:v>8.9190000000000005E-2</c:v>
                </c:pt>
                <c:pt idx="241">
                  <c:v>9.0440000000000006E-2</c:v>
                </c:pt>
                <c:pt idx="242">
                  <c:v>9.1624999999999998E-2</c:v>
                </c:pt>
                <c:pt idx="243">
                  <c:v>9.2656000000000002E-2</c:v>
                </c:pt>
                <c:pt idx="244">
                  <c:v>9.3528E-2</c:v>
                </c:pt>
                <c:pt idx="245">
                  <c:v>9.4485E-2</c:v>
                </c:pt>
                <c:pt idx="246">
                  <c:v>9.5800999999999997E-2</c:v>
                </c:pt>
                <c:pt idx="247">
                  <c:v>9.7503000000000006E-2</c:v>
                </c:pt>
                <c:pt idx="248">
                  <c:v>9.9488999999999994E-2</c:v>
                </c:pt>
                <c:pt idx="249">
                  <c:v>0.101712</c:v>
                </c:pt>
                <c:pt idx="250">
                  <c:v>0.10409499999999999</c:v>
                </c:pt>
                <c:pt idx="251">
                  <c:v>0.106434</c:v>
                </c:pt>
                <c:pt idx="252">
                  <c:v>0.108543</c:v>
                </c:pt>
                <c:pt idx="253">
                  <c:v>0.110391</c:v>
                </c:pt>
                <c:pt idx="254">
                  <c:v>0.11204600000000001</c:v>
                </c:pt>
                <c:pt idx="255">
                  <c:v>0.113594</c:v>
                </c:pt>
                <c:pt idx="256">
                  <c:v>0.11512</c:v>
                </c:pt>
                <c:pt idx="257">
                  <c:v>0.116646</c:v>
                </c:pt>
                <c:pt idx="258">
                  <c:v>0.1181</c:v>
                </c:pt>
                <c:pt idx="259">
                  <c:v>0.119468</c:v>
                </c:pt>
                <c:pt idx="260">
                  <c:v>0.120951</c:v>
                </c:pt>
                <c:pt idx="261">
                  <c:v>0.12280000000000001</c:v>
                </c:pt>
                <c:pt idx="262">
                  <c:v>0.12506500000000001</c:v>
                </c:pt>
                <c:pt idx="263">
                  <c:v>0.127584</c:v>
                </c:pt>
                <c:pt idx="264">
                  <c:v>0.13016800000000001</c:v>
                </c:pt>
                <c:pt idx="265">
                  <c:v>0.132636</c:v>
                </c:pt>
                <c:pt idx="266">
                  <c:v>0.134742</c:v>
                </c:pt>
                <c:pt idx="267">
                  <c:v>0.136269</c:v>
                </c:pt>
                <c:pt idx="268">
                  <c:v>0.13725899999999999</c:v>
                </c:pt>
                <c:pt idx="269">
                  <c:v>0.13800899999999999</c:v>
                </c:pt>
                <c:pt idx="270">
                  <c:v>0.13883100000000001</c:v>
                </c:pt>
                <c:pt idx="271">
                  <c:v>0.13990900000000001</c:v>
                </c:pt>
                <c:pt idx="272">
                  <c:v>0.14133399999999999</c:v>
                </c:pt>
                <c:pt idx="273">
                  <c:v>0.143063</c:v>
                </c:pt>
                <c:pt idx="274">
                  <c:v>0.14486299999999999</c:v>
                </c:pt>
                <c:pt idx="275">
                  <c:v>0.14647199999999999</c:v>
                </c:pt>
                <c:pt idx="276">
                  <c:v>0.14783199999999999</c:v>
                </c:pt>
                <c:pt idx="277">
                  <c:v>0.14906900000000001</c:v>
                </c:pt>
                <c:pt idx="278">
                  <c:v>0.15032599999999999</c:v>
                </c:pt>
                <c:pt idx="279">
                  <c:v>0.15168699999999999</c:v>
                </c:pt>
                <c:pt idx="280">
                  <c:v>0.15315100000000001</c:v>
                </c:pt>
                <c:pt idx="281">
                  <c:v>0.15459100000000001</c:v>
                </c:pt>
                <c:pt idx="282">
                  <c:v>0.155943</c:v>
                </c:pt>
                <c:pt idx="283">
                  <c:v>0.157471</c:v>
                </c:pt>
                <c:pt idx="284">
                  <c:v>0.15962299999999999</c:v>
                </c:pt>
                <c:pt idx="285">
                  <c:v>0.162522</c:v>
                </c:pt>
                <c:pt idx="286">
                  <c:v>0.165826</c:v>
                </c:pt>
                <c:pt idx="287">
                  <c:v>0.16905899999999999</c:v>
                </c:pt>
                <c:pt idx="288">
                  <c:v>0.17191300000000001</c:v>
                </c:pt>
                <c:pt idx="289">
                  <c:v>0.174287</c:v>
                </c:pt>
                <c:pt idx="290">
                  <c:v>0.17623</c:v>
                </c:pt>
                <c:pt idx="291">
                  <c:v>0.17790400000000001</c:v>
                </c:pt>
                <c:pt idx="292">
                  <c:v>0.179452</c:v>
                </c:pt>
                <c:pt idx="293">
                  <c:v>0.180922</c:v>
                </c:pt>
                <c:pt idx="294">
                  <c:v>0.18237</c:v>
                </c:pt>
                <c:pt idx="295">
                  <c:v>0.18395700000000001</c:v>
                </c:pt>
                <c:pt idx="296">
                  <c:v>0.18578500000000001</c:v>
                </c:pt>
                <c:pt idx="297">
                  <c:v>0.187719</c:v>
                </c:pt>
                <c:pt idx="298">
                  <c:v>0.189502</c:v>
                </c:pt>
                <c:pt idx="299">
                  <c:v>0.190974</c:v>
                </c:pt>
                <c:pt idx="300">
                  <c:v>0.192112</c:v>
                </c:pt>
                <c:pt idx="301">
                  <c:v>0.19295799999999999</c:v>
                </c:pt>
                <c:pt idx="302">
                  <c:v>0.19362699999999999</c:v>
                </c:pt>
                <c:pt idx="303">
                  <c:v>0.19431699999999999</c:v>
                </c:pt>
                <c:pt idx="304">
                  <c:v>0.19518099999999999</c:v>
                </c:pt>
                <c:pt idx="305">
                  <c:v>0.19623699999999999</c:v>
                </c:pt>
                <c:pt idx="306">
                  <c:v>0.19747200000000001</c:v>
                </c:pt>
                <c:pt idx="307">
                  <c:v>0.19897599999999999</c:v>
                </c:pt>
                <c:pt idx="308">
                  <c:v>0.200853</c:v>
                </c:pt>
                <c:pt idx="309">
                  <c:v>0.20308899999999999</c:v>
                </c:pt>
                <c:pt idx="310">
                  <c:v>0.205596</c:v>
                </c:pt>
                <c:pt idx="311">
                  <c:v>0.20829900000000001</c:v>
                </c:pt>
                <c:pt idx="312">
                  <c:v>0.21106</c:v>
                </c:pt>
                <c:pt idx="313">
                  <c:v>0.21364</c:v>
                </c:pt>
                <c:pt idx="314">
                  <c:v>0.21588399999999999</c:v>
                </c:pt>
                <c:pt idx="315">
                  <c:v>0.21785499999999999</c:v>
                </c:pt>
                <c:pt idx="316">
                  <c:v>0.21971399999999999</c:v>
                </c:pt>
                <c:pt idx="317">
                  <c:v>0.221557</c:v>
                </c:pt>
                <c:pt idx="318">
                  <c:v>0.223408</c:v>
                </c:pt>
                <c:pt idx="319">
                  <c:v>0.22526399999999999</c:v>
                </c:pt>
                <c:pt idx="320">
                  <c:v>0.227129</c:v>
                </c:pt>
                <c:pt idx="321">
                  <c:v>0.228989</c:v>
                </c:pt>
                <c:pt idx="322">
                  <c:v>0.23076199999999999</c:v>
                </c:pt>
                <c:pt idx="323">
                  <c:v>0.232318</c:v>
                </c:pt>
                <c:pt idx="324">
                  <c:v>0.23363200000000001</c:v>
                </c:pt>
                <c:pt idx="325">
                  <c:v>0.23486599999999999</c:v>
                </c:pt>
                <c:pt idx="326">
                  <c:v>0.23622299999999999</c:v>
                </c:pt>
                <c:pt idx="327">
                  <c:v>0.23777000000000001</c:v>
                </c:pt>
                <c:pt idx="328">
                  <c:v>0.23944399999999999</c:v>
                </c:pt>
                <c:pt idx="329">
                  <c:v>0.241143</c:v>
                </c:pt>
                <c:pt idx="330">
                  <c:v>0.24279700000000001</c:v>
                </c:pt>
                <c:pt idx="331">
                  <c:v>0.24440999999999999</c:v>
                </c:pt>
                <c:pt idx="332">
                  <c:v>0.24606900000000001</c:v>
                </c:pt>
                <c:pt idx="333">
                  <c:v>0.24786</c:v>
                </c:pt>
                <c:pt idx="334">
                  <c:v>0.24973899999999999</c:v>
                </c:pt>
                <c:pt idx="335">
                  <c:v>0.25152600000000003</c:v>
                </c:pt>
                <c:pt idx="336">
                  <c:v>0.25306000000000001</c:v>
                </c:pt>
                <c:pt idx="337">
                  <c:v>0.25436999999999999</c:v>
                </c:pt>
                <c:pt idx="338">
                  <c:v>0.25566899999999998</c:v>
                </c:pt>
                <c:pt idx="339">
                  <c:v>0.257185</c:v>
                </c:pt>
                <c:pt idx="340">
                  <c:v>0.25902399999999998</c:v>
                </c:pt>
                <c:pt idx="341">
                  <c:v>0.26116899999999998</c:v>
                </c:pt>
                <c:pt idx="342">
                  <c:v>0.26354300000000003</c:v>
                </c:pt>
                <c:pt idx="343">
                  <c:v>0.266038</c:v>
                </c:pt>
                <c:pt idx="344">
                  <c:v>0.26850600000000002</c:v>
                </c:pt>
                <c:pt idx="345">
                  <c:v>0.270727</c:v>
                </c:pt>
                <c:pt idx="346">
                  <c:v>0.27248499999999998</c:v>
                </c:pt>
                <c:pt idx="347">
                  <c:v>0.27376</c:v>
                </c:pt>
                <c:pt idx="348">
                  <c:v>0.27479399999999998</c:v>
                </c:pt>
                <c:pt idx="349">
                  <c:v>0.27589999999999998</c:v>
                </c:pt>
                <c:pt idx="350">
                  <c:v>0.277173</c:v>
                </c:pt>
                <c:pt idx="351">
                  <c:v>0.27845999999999999</c:v>
                </c:pt>
                <c:pt idx="352">
                  <c:v>0.27959200000000001</c:v>
                </c:pt>
                <c:pt idx="353">
                  <c:v>0.280609</c:v>
                </c:pt>
                <c:pt idx="354">
                  <c:v>0.28172900000000001</c:v>
                </c:pt>
                <c:pt idx="355">
                  <c:v>0.283167</c:v>
                </c:pt>
                <c:pt idx="356">
                  <c:v>0.28498299999999999</c:v>
                </c:pt>
                <c:pt idx="357">
                  <c:v>0.28707899999999997</c:v>
                </c:pt>
                <c:pt idx="358">
                  <c:v>0.289331</c:v>
                </c:pt>
                <c:pt idx="359">
                  <c:v>0.29172599999999999</c:v>
                </c:pt>
                <c:pt idx="360">
                  <c:v>0.294319</c:v>
                </c:pt>
                <c:pt idx="361">
                  <c:v>0.29708600000000002</c:v>
                </c:pt>
                <c:pt idx="362">
                  <c:v>0.29992200000000002</c:v>
                </c:pt>
                <c:pt idx="363">
                  <c:v>0.30280299999999999</c:v>
                </c:pt>
                <c:pt idx="364">
                  <c:v>0.30583500000000002</c:v>
                </c:pt>
                <c:pt idx="365">
                  <c:v>0.30907299999999999</c:v>
                </c:pt>
                <c:pt idx="366">
                  <c:v>0.31235200000000002</c:v>
                </c:pt>
                <c:pt idx="367">
                  <c:v>0.31536199999999998</c:v>
                </c:pt>
                <c:pt idx="368">
                  <c:v>0.31787900000000002</c:v>
                </c:pt>
                <c:pt idx="369">
                  <c:v>0.31987100000000002</c:v>
                </c:pt>
                <c:pt idx="370">
                  <c:v>0.321405</c:v>
                </c:pt>
                <c:pt idx="371">
                  <c:v>0.32254699999999997</c:v>
                </c:pt>
                <c:pt idx="372">
                  <c:v>0.323409</c:v>
                </c:pt>
                <c:pt idx="373">
                  <c:v>0.32419500000000001</c:v>
                </c:pt>
                <c:pt idx="374">
                  <c:v>0.325075</c:v>
                </c:pt>
                <c:pt idx="375">
                  <c:v>0.326071</c:v>
                </c:pt>
                <c:pt idx="376">
                  <c:v>0.327123</c:v>
                </c:pt>
                <c:pt idx="377">
                  <c:v>0.32824799999999998</c:v>
                </c:pt>
                <c:pt idx="378">
                  <c:v>0.32950499999999999</c:v>
                </c:pt>
                <c:pt idx="379">
                  <c:v>0.33085900000000001</c:v>
                </c:pt>
                <c:pt idx="380">
                  <c:v>0.33222600000000002</c:v>
                </c:pt>
                <c:pt idx="381">
                  <c:v>0.33367999999999998</c:v>
                </c:pt>
                <c:pt idx="382">
                  <c:v>0.33544099999999999</c:v>
                </c:pt>
                <c:pt idx="383">
                  <c:v>0.33759600000000001</c:v>
                </c:pt>
                <c:pt idx="384">
                  <c:v>0.33996300000000002</c:v>
                </c:pt>
                <c:pt idx="385">
                  <c:v>0.34230100000000002</c:v>
                </c:pt>
                <c:pt idx="386">
                  <c:v>0.34451500000000002</c:v>
                </c:pt>
                <c:pt idx="387">
                  <c:v>0.34662500000000002</c:v>
                </c:pt>
                <c:pt idx="388">
                  <c:v>0.34869099999999997</c:v>
                </c:pt>
                <c:pt idx="389">
                  <c:v>0.35078799999999999</c:v>
                </c:pt>
                <c:pt idx="390">
                  <c:v>0.35294799999999998</c:v>
                </c:pt>
                <c:pt idx="391">
                  <c:v>0.355101</c:v>
                </c:pt>
                <c:pt idx="392">
                  <c:v>0.35714699999999999</c:v>
                </c:pt>
                <c:pt idx="393">
                  <c:v>0.35902400000000001</c:v>
                </c:pt>
                <c:pt idx="394">
                  <c:v>0.36072199999999999</c:v>
                </c:pt>
                <c:pt idx="395">
                  <c:v>0.36229600000000001</c:v>
                </c:pt>
                <c:pt idx="396">
                  <c:v>0.36388999999999999</c:v>
                </c:pt>
                <c:pt idx="397">
                  <c:v>0.36558499999999999</c:v>
                </c:pt>
                <c:pt idx="398">
                  <c:v>0.36722300000000002</c:v>
                </c:pt>
                <c:pt idx="399">
                  <c:v>0.36851299999999998</c:v>
                </c:pt>
                <c:pt idx="400">
                  <c:v>0.36935600000000002</c:v>
                </c:pt>
                <c:pt idx="401">
                  <c:v>0.36994500000000002</c:v>
                </c:pt>
                <c:pt idx="402">
                  <c:v>0.37052099999999999</c:v>
                </c:pt>
                <c:pt idx="403">
                  <c:v>0.37118800000000002</c:v>
                </c:pt>
                <c:pt idx="404">
                  <c:v>0.37199300000000002</c:v>
                </c:pt>
                <c:pt idx="405">
                  <c:v>0.37300699999999998</c:v>
                </c:pt>
                <c:pt idx="406">
                  <c:v>0.37420700000000001</c:v>
                </c:pt>
                <c:pt idx="407">
                  <c:v>0.37543399999999999</c:v>
                </c:pt>
                <c:pt idx="408">
                  <c:v>0.37657800000000002</c:v>
                </c:pt>
                <c:pt idx="409">
                  <c:v>0.37770999999999999</c:v>
                </c:pt>
                <c:pt idx="410">
                  <c:v>0.37895299999999998</c:v>
                </c:pt>
                <c:pt idx="411">
                  <c:v>0.38037199999999999</c:v>
                </c:pt>
                <c:pt idx="412">
                  <c:v>0.38204399999999999</c:v>
                </c:pt>
                <c:pt idx="413">
                  <c:v>0.38409599999999999</c:v>
                </c:pt>
                <c:pt idx="414">
                  <c:v>0.386602</c:v>
                </c:pt>
                <c:pt idx="415">
                  <c:v>0.38949699999999998</c:v>
                </c:pt>
                <c:pt idx="416">
                  <c:v>0.39264399999999999</c:v>
                </c:pt>
                <c:pt idx="417">
                  <c:v>0.39590799999999998</c:v>
                </c:pt>
                <c:pt idx="418">
                  <c:v>0.39916400000000002</c:v>
                </c:pt>
                <c:pt idx="419">
                  <c:v>0.40228599999999998</c:v>
                </c:pt>
                <c:pt idx="420">
                  <c:v>0.40515400000000001</c:v>
                </c:pt>
                <c:pt idx="421">
                  <c:v>0.40765600000000002</c:v>
                </c:pt>
                <c:pt idx="422">
                  <c:v>0.40971299999999999</c:v>
                </c:pt>
                <c:pt idx="423">
                  <c:v>0.41137499999999999</c:v>
                </c:pt>
                <c:pt idx="424">
                  <c:v>0.41286499999999998</c:v>
                </c:pt>
                <c:pt idx="425">
                  <c:v>0.41443600000000003</c:v>
                </c:pt>
                <c:pt idx="426">
                  <c:v>0.41616799999999998</c:v>
                </c:pt>
                <c:pt idx="427">
                  <c:v>0.41795399999999999</c:v>
                </c:pt>
                <c:pt idx="428">
                  <c:v>0.419653</c:v>
                </c:pt>
                <c:pt idx="429">
                  <c:v>0.42121500000000001</c:v>
                </c:pt>
                <c:pt idx="430">
                  <c:v>0.42268600000000001</c:v>
                </c:pt>
                <c:pt idx="431">
                  <c:v>0.42417300000000002</c:v>
                </c:pt>
                <c:pt idx="432">
                  <c:v>0.42578700000000003</c:v>
                </c:pt>
                <c:pt idx="433">
                  <c:v>0.42751499999999998</c:v>
                </c:pt>
                <c:pt idx="434">
                  <c:v>0.42916399999999999</c:v>
                </c:pt>
                <c:pt idx="435">
                  <c:v>0.430537</c:v>
                </c:pt>
                <c:pt idx="436">
                  <c:v>0.43163499999999999</c:v>
                </c:pt>
                <c:pt idx="437">
                  <c:v>0.43263200000000002</c:v>
                </c:pt>
                <c:pt idx="438">
                  <c:v>0.43365300000000001</c:v>
                </c:pt>
                <c:pt idx="439">
                  <c:v>0.43466199999999999</c:v>
                </c:pt>
                <c:pt idx="440">
                  <c:v>0.43556499999999998</c:v>
                </c:pt>
                <c:pt idx="441">
                  <c:v>0.43633899999999998</c:v>
                </c:pt>
                <c:pt idx="442">
                  <c:v>0.43703999999999998</c:v>
                </c:pt>
                <c:pt idx="443">
                  <c:v>0.43771199999999999</c:v>
                </c:pt>
                <c:pt idx="444">
                  <c:v>0.43832399999999999</c:v>
                </c:pt>
                <c:pt idx="445">
                  <c:v>0.438834</c:v>
                </c:pt>
                <c:pt idx="446">
                  <c:v>0.439305</c:v>
                </c:pt>
                <c:pt idx="447">
                  <c:v>0.43996600000000002</c:v>
                </c:pt>
                <c:pt idx="448">
                  <c:v>0.44109799999999999</c:v>
                </c:pt>
                <c:pt idx="449">
                  <c:v>0.44281199999999998</c:v>
                </c:pt>
                <c:pt idx="450">
                  <c:v>0.44495899999999999</c:v>
                </c:pt>
                <c:pt idx="451">
                  <c:v>0.44727499999999998</c:v>
                </c:pt>
                <c:pt idx="452">
                  <c:v>0.44958199999999998</c:v>
                </c:pt>
                <c:pt idx="453">
                  <c:v>0.451849</c:v>
                </c:pt>
                <c:pt idx="454">
                  <c:v>0.454154</c:v>
                </c:pt>
                <c:pt idx="455">
                  <c:v>0.45659</c:v>
                </c:pt>
                <c:pt idx="456">
                  <c:v>0.45907700000000001</c:v>
                </c:pt>
                <c:pt idx="457">
                  <c:v>0.46129399999999998</c:v>
                </c:pt>
                <c:pt idx="458">
                  <c:v>0.46294099999999999</c:v>
                </c:pt>
                <c:pt idx="459">
                  <c:v>0.46408100000000002</c:v>
                </c:pt>
                <c:pt idx="460">
                  <c:v>0.46507199999999999</c:v>
                </c:pt>
                <c:pt idx="461">
                  <c:v>0.46614699999999998</c:v>
                </c:pt>
                <c:pt idx="462">
                  <c:v>0.46723399999999998</c:v>
                </c:pt>
                <c:pt idx="463">
                  <c:v>0.46819499999999997</c:v>
                </c:pt>
                <c:pt idx="464">
                  <c:v>0.46908300000000003</c:v>
                </c:pt>
                <c:pt idx="465">
                  <c:v>0.47005799999999998</c:v>
                </c:pt>
                <c:pt idx="466">
                  <c:v>0.47117100000000001</c:v>
                </c:pt>
                <c:pt idx="467">
                  <c:v>0.47232299999999999</c:v>
                </c:pt>
                <c:pt idx="468">
                  <c:v>0.47339700000000001</c:v>
                </c:pt>
                <c:pt idx="469">
                  <c:v>0.47435699999999997</c:v>
                </c:pt>
                <c:pt idx="470">
                  <c:v>0.47530600000000001</c:v>
                </c:pt>
                <c:pt idx="471">
                  <c:v>0.47643099999999999</c:v>
                </c:pt>
                <c:pt idx="472">
                  <c:v>0.47782400000000003</c:v>
                </c:pt>
                <c:pt idx="473">
                  <c:v>0.47938500000000001</c:v>
                </c:pt>
                <c:pt idx="474">
                  <c:v>0.48096800000000001</c:v>
                </c:pt>
                <c:pt idx="475">
                  <c:v>0.48254200000000003</c:v>
                </c:pt>
                <c:pt idx="476">
                  <c:v>0.48414099999999999</c:v>
                </c:pt>
                <c:pt idx="477">
                  <c:v>0.48574600000000001</c:v>
                </c:pt>
                <c:pt idx="478">
                  <c:v>0.48730800000000002</c:v>
                </c:pt>
                <c:pt idx="479">
                  <c:v>0.48879099999999998</c:v>
                </c:pt>
                <c:pt idx="480">
                  <c:v>0.490178</c:v>
                </c:pt>
                <c:pt idx="481">
                  <c:v>0.49149900000000002</c:v>
                </c:pt>
                <c:pt idx="482">
                  <c:v>0.49285099999999998</c:v>
                </c:pt>
                <c:pt idx="483">
                  <c:v>0.494315</c:v>
                </c:pt>
                <c:pt idx="484">
                  <c:v>0.495863</c:v>
                </c:pt>
                <c:pt idx="485">
                  <c:v>0.49735499999999999</c:v>
                </c:pt>
                <c:pt idx="486">
                  <c:v>0.49867099999999998</c:v>
                </c:pt>
                <c:pt idx="487">
                  <c:v>0.49981199999999998</c:v>
                </c:pt>
                <c:pt idx="488">
                  <c:v>0.50082599999999999</c:v>
                </c:pt>
                <c:pt idx="489">
                  <c:v>0.50166100000000002</c:v>
                </c:pt>
                <c:pt idx="490">
                  <c:v>0.50220799999999999</c:v>
                </c:pt>
                <c:pt idx="491">
                  <c:v>0.50247299999999995</c:v>
                </c:pt>
                <c:pt idx="492">
                  <c:v>0.50259200000000004</c:v>
                </c:pt>
                <c:pt idx="493">
                  <c:v>0.50271699999999997</c:v>
                </c:pt>
                <c:pt idx="494">
                  <c:v>0.50294300000000003</c:v>
                </c:pt>
                <c:pt idx="495">
                  <c:v>0.50328799999999996</c:v>
                </c:pt>
                <c:pt idx="496">
                  <c:v>0.50367499999999998</c:v>
                </c:pt>
                <c:pt idx="497">
                  <c:v>0.50403500000000001</c:v>
                </c:pt>
                <c:pt idx="498">
                  <c:v>0.50447399999999998</c:v>
                </c:pt>
                <c:pt idx="499">
                  <c:v>0.50517400000000001</c:v>
                </c:pt>
                <c:pt idx="500">
                  <c:v>0.50611499999999998</c:v>
                </c:pt>
                <c:pt idx="501">
                  <c:v>0.50705800000000001</c:v>
                </c:pt>
                <c:pt idx="502">
                  <c:v>0.50787099999999996</c:v>
                </c:pt>
                <c:pt idx="503">
                  <c:v>0.50872300000000004</c:v>
                </c:pt>
                <c:pt idx="504">
                  <c:v>0.50986699999999996</c:v>
                </c:pt>
                <c:pt idx="505">
                  <c:v>0.51133399999999996</c:v>
                </c:pt>
                <c:pt idx="506">
                  <c:v>0.51295400000000002</c:v>
                </c:pt>
                <c:pt idx="507">
                  <c:v>0.51454999999999995</c:v>
                </c:pt>
                <c:pt idx="508">
                  <c:v>0.51600299999999999</c:v>
                </c:pt>
                <c:pt idx="509">
                  <c:v>0.51719599999999999</c:v>
                </c:pt>
                <c:pt idx="510">
                  <c:v>0.51801299999999995</c:v>
                </c:pt>
                <c:pt idx="511">
                  <c:v>0.51841300000000001</c:v>
                </c:pt>
                <c:pt idx="512">
                  <c:v>0.51850099999999999</c:v>
                </c:pt>
                <c:pt idx="513">
                  <c:v>0.51853199999999999</c:v>
                </c:pt>
                <c:pt idx="514">
                  <c:v>0.518791</c:v>
                </c:pt>
                <c:pt idx="515">
                  <c:v>0.51939800000000003</c:v>
                </c:pt>
                <c:pt idx="516">
                  <c:v>0.520235</c:v>
                </c:pt>
                <c:pt idx="517">
                  <c:v>0.52112499999999995</c:v>
                </c:pt>
                <c:pt idx="518">
                  <c:v>0.52202800000000005</c:v>
                </c:pt>
                <c:pt idx="519">
                  <c:v>0.52301500000000001</c:v>
                </c:pt>
                <c:pt idx="520">
                  <c:v>0.52412800000000004</c:v>
                </c:pt>
                <c:pt idx="521">
                  <c:v>0.525366</c:v>
                </c:pt>
                <c:pt idx="522">
                  <c:v>0.52675000000000005</c:v>
                </c:pt>
                <c:pt idx="523">
                  <c:v>0.52826200000000001</c:v>
                </c:pt>
                <c:pt idx="524">
                  <c:v>0.529721</c:v>
                </c:pt>
                <c:pt idx="525">
                  <c:v>0.53091900000000003</c:v>
                </c:pt>
                <c:pt idx="526">
                  <c:v>0.53189500000000001</c:v>
                </c:pt>
                <c:pt idx="527">
                  <c:v>0.53292399999999995</c:v>
                </c:pt>
                <c:pt idx="528">
                  <c:v>0.53417800000000004</c:v>
                </c:pt>
                <c:pt idx="529">
                  <c:v>0.53556599999999999</c:v>
                </c:pt>
                <c:pt idx="530">
                  <c:v>0.53686900000000004</c:v>
                </c:pt>
                <c:pt idx="531">
                  <c:v>0.53792399999999996</c:v>
                </c:pt>
                <c:pt idx="532">
                  <c:v>0.53866800000000004</c:v>
                </c:pt>
                <c:pt idx="533">
                  <c:v>0.53913</c:v>
                </c:pt>
                <c:pt idx="534">
                  <c:v>0.53942699999999999</c:v>
                </c:pt>
                <c:pt idx="535">
                  <c:v>0.53971199999999997</c:v>
                </c:pt>
                <c:pt idx="536">
                  <c:v>0.54009099999999999</c:v>
                </c:pt>
                <c:pt idx="537">
                  <c:v>0.54055399999999998</c:v>
                </c:pt>
                <c:pt idx="538">
                  <c:v>0.54095400000000005</c:v>
                </c:pt>
                <c:pt idx="539">
                  <c:v>0.54113500000000003</c:v>
                </c:pt>
                <c:pt idx="540">
                  <c:v>0.54112099999999996</c:v>
                </c:pt>
                <c:pt idx="541">
                  <c:v>0.54111299999999996</c:v>
                </c:pt>
                <c:pt idx="542">
                  <c:v>0.54124799999999995</c:v>
                </c:pt>
                <c:pt idx="543">
                  <c:v>0.54144899999999996</c:v>
                </c:pt>
                <c:pt idx="544">
                  <c:v>0.541574</c:v>
                </c:pt>
                <c:pt idx="545">
                  <c:v>0.54163700000000004</c:v>
                </c:pt>
                <c:pt idx="546">
                  <c:v>0.54181299999999999</c:v>
                </c:pt>
                <c:pt idx="547">
                  <c:v>0.54221600000000003</c:v>
                </c:pt>
                <c:pt idx="548">
                  <c:v>0.54276899999999995</c:v>
                </c:pt>
                <c:pt idx="549">
                  <c:v>0.54334499999999997</c:v>
                </c:pt>
                <c:pt idx="550">
                  <c:v>0.54397399999999996</c:v>
                </c:pt>
                <c:pt idx="551">
                  <c:v>0.54477200000000003</c:v>
                </c:pt>
                <c:pt idx="552">
                  <c:v>0.54572799999999999</c:v>
                </c:pt>
                <c:pt idx="553">
                  <c:v>0.54669999999999996</c:v>
                </c:pt>
                <c:pt idx="554">
                  <c:v>0.54761599999999999</c:v>
                </c:pt>
                <c:pt idx="555">
                  <c:v>0.54856000000000005</c:v>
                </c:pt>
                <c:pt idx="556">
                  <c:v>0.54964100000000005</c:v>
                </c:pt>
                <c:pt idx="557">
                  <c:v>0.55087399999999997</c:v>
                </c:pt>
                <c:pt idx="558">
                  <c:v>0.55217000000000005</c:v>
                </c:pt>
                <c:pt idx="559">
                  <c:v>0.55339899999999997</c:v>
                </c:pt>
                <c:pt idx="560">
                  <c:v>0.55442599999999997</c:v>
                </c:pt>
                <c:pt idx="561">
                  <c:v>0.55514699999999995</c:v>
                </c:pt>
                <c:pt idx="562">
                  <c:v>0.55556000000000005</c:v>
                </c:pt>
                <c:pt idx="563">
                  <c:v>0.55580799999999997</c:v>
                </c:pt>
                <c:pt idx="564">
                  <c:v>0.55606599999999995</c:v>
                </c:pt>
                <c:pt idx="565">
                  <c:v>0.55637800000000004</c:v>
                </c:pt>
                <c:pt idx="566">
                  <c:v>0.55667500000000003</c:v>
                </c:pt>
                <c:pt idx="567">
                  <c:v>0.55693499999999996</c:v>
                </c:pt>
                <c:pt idx="568">
                  <c:v>0.55723900000000004</c:v>
                </c:pt>
                <c:pt idx="569">
                  <c:v>0.55765100000000001</c:v>
                </c:pt>
                <c:pt idx="570">
                  <c:v>0.55813599999999997</c:v>
                </c:pt>
                <c:pt idx="571">
                  <c:v>0.55858699999999994</c:v>
                </c:pt>
                <c:pt idx="572">
                  <c:v>0.55890600000000001</c:v>
                </c:pt>
                <c:pt idx="573">
                  <c:v>0.55907399999999996</c:v>
                </c:pt>
                <c:pt idx="574">
                  <c:v>0.559141</c:v>
                </c:pt>
                <c:pt idx="575">
                  <c:v>0.55913800000000002</c:v>
                </c:pt>
                <c:pt idx="576">
                  <c:v>0.55906199999999995</c:v>
                </c:pt>
                <c:pt idx="577">
                  <c:v>0.55896599999999996</c:v>
                </c:pt>
                <c:pt idx="578">
                  <c:v>0.55900399999999995</c:v>
                </c:pt>
                <c:pt idx="579">
                  <c:v>0.55930999999999997</c:v>
                </c:pt>
                <c:pt idx="580">
                  <c:v>0.559863</c:v>
                </c:pt>
                <c:pt idx="581">
                  <c:v>0.56050100000000003</c:v>
                </c:pt>
                <c:pt idx="582">
                  <c:v>0.56105400000000005</c:v>
                </c:pt>
                <c:pt idx="583">
                  <c:v>0.56141600000000003</c:v>
                </c:pt>
                <c:pt idx="584">
                  <c:v>0.56152299999999999</c:v>
                </c:pt>
                <c:pt idx="585">
                  <c:v>0.56137000000000004</c:v>
                </c:pt>
                <c:pt idx="586">
                  <c:v>0.56108800000000003</c:v>
                </c:pt>
                <c:pt idx="587">
                  <c:v>0.56092399999999998</c:v>
                </c:pt>
                <c:pt idx="588">
                  <c:v>0.56107399999999996</c:v>
                </c:pt>
                <c:pt idx="589">
                  <c:v>0.56158300000000005</c:v>
                </c:pt>
                <c:pt idx="590">
                  <c:v>0.562392</c:v>
                </c:pt>
                <c:pt idx="591">
                  <c:v>0.56340699999999999</c:v>
                </c:pt>
                <c:pt idx="592">
                  <c:v>0.56449700000000003</c:v>
                </c:pt>
                <c:pt idx="593">
                  <c:v>0.56550900000000004</c:v>
                </c:pt>
                <c:pt idx="594">
                  <c:v>0.56636399999999998</c:v>
                </c:pt>
                <c:pt idx="595">
                  <c:v>0.56713100000000005</c:v>
                </c:pt>
                <c:pt idx="596">
                  <c:v>0.56792699999999996</c:v>
                </c:pt>
                <c:pt idx="597">
                  <c:v>0.56873499999999999</c:v>
                </c:pt>
                <c:pt idx="598">
                  <c:v>0.56939300000000004</c:v>
                </c:pt>
                <c:pt idx="599">
                  <c:v>0.56978700000000004</c:v>
                </c:pt>
                <c:pt idx="600">
                  <c:v>0.56995499999999999</c:v>
                </c:pt>
                <c:pt idx="601">
                  <c:v>0.569994</c:v>
                </c:pt>
                <c:pt idx="602">
                  <c:v>0.56992399999999999</c:v>
                </c:pt>
                <c:pt idx="603">
                  <c:v>0.56970299999999996</c:v>
                </c:pt>
                <c:pt idx="604">
                  <c:v>0.56931799999999999</c:v>
                </c:pt>
                <c:pt idx="605">
                  <c:v>0.56880399999999998</c:v>
                </c:pt>
                <c:pt idx="606">
                  <c:v>0.56815899999999997</c:v>
                </c:pt>
                <c:pt idx="607">
                  <c:v>0.56733299999999998</c:v>
                </c:pt>
                <c:pt idx="608">
                  <c:v>0.56637300000000002</c:v>
                </c:pt>
                <c:pt idx="609">
                  <c:v>0.56550299999999998</c:v>
                </c:pt>
                <c:pt idx="610">
                  <c:v>0.56493000000000004</c:v>
                </c:pt>
                <c:pt idx="611">
                  <c:v>0.564639</c:v>
                </c:pt>
                <c:pt idx="612">
                  <c:v>0.56448200000000004</c:v>
                </c:pt>
                <c:pt idx="613">
                  <c:v>0.56435100000000005</c:v>
                </c:pt>
                <c:pt idx="614">
                  <c:v>0.56417799999999996</c:v>
                </c:pt>
                <c:pt idx="615">
                  <c:v>0.56385200000000002</c:v>
                </c:pt>
                <c:pt idx="616">
                  <c:v>0.56327700000000003</c:v>
                </c:pt>
                <c:pt idx="617">
                  <c:v>0.56250999999999995</c:v>
                </c:pt>
                <c:pt idx="618">
                  <c:v>0.56178499999999998</c:v>
                </c:pt>
                <c:pt idx="619">
                  <c:v>0.56132199999999999</c:v>
                </c:pt>
                <c:pt idx="620">
                  <c:v>0.56108800000000003</c:v>
                </c:pt>
                <c:pt idx="621">
                  <c:v>0.56081899999999996</c:v>
                </c:pt>
                <c:pt idx="622">
                  <c:v>0.56032000000000004</c:v>
                </c:pt>
                <c:pt idx="623">
                  <c:v>0.55962699999999999</c:v>
                </c:pt>
                <c:pt idx="624">
                  <c:v>0.55884699999999998</c:v>
                </c:pt>
                <c:pt idx="625">
                  <c:v>0.55798999999999999</c:v>
                </c:pt>
                <c:pt idx="626">
                  <c:v>0.55704500000000001</c:v>
                </c:pt>
                <c:pt idx="627">
                  <c:v>0.55610499999999996</c:v>
                </c:pt>
                <c:pt idx="628">
                  <c:v>0.55530000000000002</c:v>
                </c:pt>
                <c:pt idx="629">
                  <c:v>0.55464599999999997</c:v>
                </c:pt>
                <c:pt idx="630">
                  <c:v>0.55400499999999997</c:v>
                </c:pt>
                <c:pt idx="631">
                  <c:v>0.55325000000000002</c:v>
                </c:pt>
                <c:pt idx="632">
                  <c:v>0.55240699999999998</c:v>
                </c:pt>
                <c:pt idx="633">
                  <c:v>0.55151499999999998</c:v>
                </c:pt>
                <c:pt idx="634">
                  <c:v>0.55043900000000001</c:v>
                </c:pt>
                <c:pt idx="635">
                  <c:v>0.54898100000000005</c:v>
                </c:pt>
                <c:pt idx="636">
                  <c:v>0.54718299999999997</c:v>
                </c:pt>
                <c:pt idx="637">
                  <c:v>0.54529799999999995</c:v>
                </c:pt>
                <c:pt idx="638">
                  <c:v>0.54344999999999999</c:v>
                </c:pt>
                <c:pt idx="639">
                  <c:v>0.54153099999999998</c:v>
                </c:pt>
                <c:pt idx="640">
                  <c:v>0.53946400000000005</c:v>
                </c:pt>
                <c:pt idx="641">
                  <c:v>0.53739899999999996</c:v>
                </c:pt>
                <c:pt idx="642">
                  <c:v>0.53553600000000001</c:v>
                </c:pt>
                <c:pt idx="643">
                  <c:v>0.53389399999999998</c:v>
                </c:pt>
                <c:pt idx="644">
                  <c:v>0.53234400000000004</c:v>
                </c:pt>
                <c:pt idx="645">
                  <c:v>0.53082600000000002</c:v>
                </c:pt>
                <c:pt idx="646">
                  <c:v>0.52936799999999995</c:v>
                </c:pt>
                <c:pt idx="647">
                  <c:v>0.52795400000000003</c:v>
                </c:pt>
                <c:pt idx="648">
                  <c:v>0.52650799999999998</c:v>
                </c:pt>
                <c:pt idx="649">
                  <c:v>0.52501699999999996</c:v>
                </c:pt>
                <c:pt idx="650">
                  <c:v>0.52359999999999995</c:v>
                </c:pt>
                <c:pt idx="651">
                  <c:v>0.52241199999999999</c:v>
                </c:pt>
                <c:pt idx="652">
                  <c:v>0.52151000000000003</c:v>
                </c:pt>
                <c:pt idx="653">
                  <c:v>0.52078199999999997</c:v>
                </c:pt>
                <c:pt idx="654">
                  <c:v>0.52000199999999996</c:v>
                </c:pt>
                <c:pt idx="655">
                  <c:v>0.51897000000000004</c:v>
                </c:pt>
                <c:pt idx="656">
                  <c:v>0.51766299999999998</c:v>
                </c:pt>
                <c:pt idx="657">
                  <c:v>0.51623200000000002</c:v>
                </c:pt>
                <c:pt idx="658">
                  <c:v>0.51483699999999999</c:v>
                </c:pt>
                <c:pt idx="659">
                  <c:v>0.51355799999999996</c:v>
                </c:pt>
                <c:pt idx="660">
                  <c:v>0.51246100000000006</c:v>
                </c:pt>
                <c:pt idx="661">
                  <c:v>0.51158800000000004</c:v>
                </c:pt>
                <c:pt idx="662">
                  <c:v>0.51083800000000001</c:v>
                </c:pt>
                <c:pt idx="663">
                  <c:v>0.50997199999999998</c:v>
                </c:pt>
                <c:pt idx="664">
                  <c:v>0.50885199999999997</c:v>
                </c:pt>
                <c:pt idx="665">
                  <c:v>0.50755499999999998</c:v>
                </c:pt>
                <c:pt idx="666">
                  <c:v>0.50623300000000004</c:v>
                </c:pt>
                <c:pt idx="667">
                  <c:v>0.504969</c:v>
                </c:pt>
                <c:pt idx="668">
                  <c:v>0.50380800000000003</c:v>
                </c:pt>
                <c:pt idx="669">
                  <c:v>0.50278400000000001</c:v>
                </c:pt>
                <c:pt idx="670">
                  <c:v>0.50185000000000002</c:v>
                </c:pt>
                <c:pt idx="671">
                  <c:v>0.50088900000000003</c:v>
                </c:pt>
                <c:pt idx="672">
                  <c:v>0.49982399999999999</c:v>
                </c:pt>
                <c:pt idx="673">
                  <c:v>0.49863400000000002</c:v>
                </c:pt>
                <c:pt idx="674">
                  <c:v>0.49728499999999998</c:v>
                </c:pt>
                <c:pt idx="675">
                  <c:v>0.49575000000000002</c:v>
                </c:pt>
                <c:pt idx="676">
                  <c:v>0.494112</c:v>
                </c:pt>
                <c:pt idx="677">
                  <c:v>0.49253999999999998</c:v>
                </c:pt>
                <c:pt idx="678">
                  <c:v>0.49110100000000001</c:v>
                </c:pt>
                <c:pt idx="679">
                  <c:v>0.48968299999999998</c:v>
                </c:pt>
                <c:pt idx="680">
                  <c:v>0.48813800000000002</c:v>
                </c:pt>
                <c:pt idx="681">
                  <c:v>0.486454</c:v>
                </c:pt>
                <c:pt idx="682">
                  <c:v>0.48470000000000002</c:v>
                </c:pt>
                <c:pt idx="683">
                  <c:v>0.482877</c:v>
                </c:pt>
                <c:pt idx="684">
                  <c:v>0.480958</c:v>
                </c:pt>
                <c:pt idx="685">
                  <c:v>0.47903699999999999</c:v>
                </c:pt>
                <c:pt idx="686">
                  <c:v>0.47728300000000001</c:v>
                </c:pt>
                <c:pt idx="687">
                  <c:v>0.47576299999999999</c:v>
                </c:pt>
                <c:pt idx="688">
                  <c:v>0.47442400000000001</c:v>
                </c:pt>
                <c:pt idx="689">
                  <c:v>0.473219</c:v>
                </c:pt>
                <c:pt idx="690">
                  <c:v>0.47214699999999998</c:v>
                </c:pt>
                <c:pt idx="691">
                  <c:v>0.47121600000000002</c:v>
                </c:pt>
                <c:pt idx="692">
                  <c:v>0.47042600000000001</c:v>
                </c:pt>
                <c:pt idx="693">
                  <c:v>0.46973799999999999</c:v>
                </c:pt>
                <c:pt idx="694">
                  <c:v>0.46900599999999998</c:v>
                </c:pt>
                <c:pt idx="695">
                  <c:v>0.46803299999999998</c:v>
                </c:pt>
                <c:pt idx="696">
                  <c:v>0.46673300000000001</c:v>
                </c:pt>
                <c:pt idx="697">
                  <c:v>0.46518999999999999</c:v>
                </c:pt>
                <c:pt idx="698">
                  <c:v>0.46354200000000001</c:v>
                </c:pt>
                <c:pt idx="699">
                  <c:v>0.46190199999999998</c:v>
                </c:pt>
                <c:pt idx="700">
                  <c:v>0.46035300000000001</c:v>
                </c:pt>
                <c:pt idx="701">
                  <c:v>0.45885900000000002</c:v>
                </c:pt>
                <c:pt idx="702">
                  <c:v>0.45723200000000003</c:v>
                </c:pt>
                <c:pt idx="703">
                  <c:v>0.45531100000000002</c:v>
                </c:pt>
                <c:pt idx="704">
                  <c:v>0.45318399999999998</c:v>
                </c:pt>
                <c:pt idx="705">
                  <c:v>0.45107599999999998</c:v>
                </c:pt>
                <c:pt idx="706">
                  <c:v>0.44907399999999997</c:v>
                </c:pt>
                <c:pt idx="707">
                  <c:v>0.44710800000000001</c:v>
                </c:pt>
                <c:pt idx="708">
                  <c:v>0.44519399999999998</c:v>
                </c:pt>
                <c:pt idx="709">
                  <c:v>0.44353100000000001</c:v>
                </c:pt>
                <c:pt idx="710">
                  <c:v>0.44226399999999999</c:v>
                </c:pt>
                <c:pt idx="711">
                  <c:v>0.44125999999999999</c:v>
                </c:pt>
                <c:pt idx="712">
                  <c:v>0.44018400000000002</c:v>
                </c:pt>
                <c:pt idx="713">
                  <c:v>0.43879499999999999</c:v>
                </c:pt>
                <c:pt idx="714">
                  <c:v>0.43709999999999999</c:v>
                </c:pt>
                <c:pt idx="715">
                  <c:v>0.43523899999999999</c:v>
                </c:pt>
                <c:pt idx="716">
                  <c:v>0.433311</c:v>
                </c:pt>
                <c:pt idx="717">
                  <c:v>0.43131799999999998</c:v>
                </c:pt>
                <c:pt idx="718">
                  <c:v>0.42922100000000002</c:v>
                </c:pt>
                <c:pt idx="719">
                  <c:v>0.42702299999999999</c:v>
                </c:pt>
                <c:pt idx="720">
                  <c:v>0.42479099999999997</c:v>
                </c:pt>
                <c:pt idx="721">
                  <c:v>0.42256700000000003</c:v>
                </c:pt>
                <c:pt idx="722">
                  <c:v>0.42030699999999999</c:v>
                </c:pt>
                <c:pt idx="723">
                  <c:v>0.41794300000000001</c:v>
                </c:pt>
                <c:pt idx="724">
                  <c:v>0.41547499999999998</c:v>
                </c:pt>
                <c:pt idx="725">
                  <c:v>0.41297800000000001</c:v>
                </c:pt>
                <c:pt idx="726">
                  <c:v>0.410584</c:v>
                </c:pt>
                <c:pt idx="727">
                  <c:v>0.40845399999999998</c:v>
                </c:pt>
                <c:pt idx="728">
                  <c:v>0.40664</c:v>
                </c:pt>
                <c:pt idx="729">
                  <c:v>0.405005</c:v>
                </c:pt>
                <c:pt idx="730">
                  <c:v>0.40334100000000001</c:v>
                </c:pt>
                <c:pt idx="731">
                  <c:v>0.40156700000000001</c:v>
                </c:pt>
                <c:pt idx="732">
                  <c:v>0.39973399999999998</c:v>
                </c:pt>
                <c:pt idx="733">
                  <c:v>0.39792300000000003</c:v>
                </c:pt>
                <c:pt idx="734">
                  <c:v>0.39615600000000001</c:v>
                </c:pt>
                <c:pt idx="735">
                  <c:v>0.39436900000000003</c:v>
                </c:pt>
                <c:pt idx="736">
                  <c:v>0.39246399999999998</c:v>
                </c:pt>
                <c:pt idx="737">
                  <c:v>0.39039400000000002</c:v>
                </c:pt>
                <c:pt idx="738">
                  <c:v>0.38818000000000003</c:v>
                </c:pt>
                <c:pt idx="739">
                  <c:v>0.38584400000000002</c:v>
                </c:pt>
                <c:pt idx="740">
                  <c:v>0.38340800000000003</c:v>
                </c:pt>
                <c:pt idx="741">
                  <c:v>0.38094899999999998</c:v>
                </c:pt>
                <c:pt idx="742">
                  <c:v>0.37862299999999999</c:v>
                </c:pt>
                <c:pt idx="743">
                  <c:v>0.37659599999999999</c:v>
                </c:pt>
                <c:pt idx="744">
                  <c:v>0.37493199999999999</c:v>
                </c:pt>
                <c:pt idx="745">
                  <c:v>0.37352800000000003</c:v>
                </c:pt>
                <c:pt idx="746">
                  <c:v>0.37220999999999999</c:v>
                </c:pt>
                <c:pt idx="747">
                  <c:v>0.37087199999999998</c:v>
                </c:pt>
                <c:pt idx="748">
                  <c:v>0.36950699999999997</c:v>
                </c:pt>
                <c:pt idx="749">
                  <c:v>0.36815100000000001</c:v>
                </c:pt>
                <c:pt idx="750">
                  <c:v>0.366842</c:v>
                </c:pt>
                <c:pt idx="751">
                  <c:v>0.36559799999999998</c:v>
                </c:pt>
                <c:pt idx="752">
                  <c:v>0.36436600000000002</c:v>
                </c:pt>
                <c:pt idx="753">
                  <c:v>0.36302000000000001</c:v>
                </c:pt>
                <c:pt idx="754">
                  <c:v>0.36145500000000003</c:v>
                </c:pt>
                <c:pt idx="755">
                  <c:v>0.359653</c:v>
                </c:pt>
                <c:pt idx="756">
                  <c:v>0.357678</c:v>
                </c:pt>
                <c:pt idx="757">
                  <c:v>0.35561599999999999</c:v>
                </c:pt>
                <c:pt idx="758">
                  <c:v>0.35353299999999999</c:v>
                </c:pt>
                <c:pt idx="759">
                  <c:v>0.35147699999999998</c:v>
                </c:pt>
                <c:pt idx="760">
                  <c:v>0.34948600000000002</c:v>
                </c:pt>
                <c:pt idx="761">
                  <c:v>0.34757500000000002</c:v>
                </c:pt>
                <c:pt idx="762">
                  <c:v>0.34572799999999998</c:v>
                </c:pt>
                <c:pt idx="763">
                  <c:v>0.343947</c:v>
                </c:pt>
                <c:pt idx="764">
                  <c:v>0.342277</c:v>
                </c:pt>
                <c:pt idx="765">
                  <c:v>0.340756</c:v>
                </c:pt>
                <c:pt idx="766">
                  <c:v>0.33937600000000001</c:v>
                </c:pt>
                <c:pt idx="767">
                  <c:v>0.33806000000000003</c:v>
                </c:pt>
                <c:pt idx="768">
                  <c:v>0.33667900000000001</c:v>
                </c:pt>
                <c:pt idx="769">
                  <c:v>0.33511000000000002</c:v>
                </c:pt>
                <c:pt idx="770">
                  <c:v>0.33334200000000003</c:v>
                </c:pt>
                <c:pt idx="771">
                  <c:v>0.33148300000000003</c:v>
                </c:pt>
                <c:pt idx="772">
                  <c:v>0.32960499999999998</c:v>
                </c:pt>
                <c:pt idx="773">
                  <c:v>0.32762799999999997</c:v>
                </c:pt>
                <c:pt idx="774">
                  <c:v>0.325428</c:v>
                </c:pt>
                <c:pt idx="775">
                  <c:v>0.32301299999999999</c:v>
                </c:pt>
                <c:pt idx="776">
                  <c:v>0.32050499999999998</c:v>
                </c:pt>
                <c:pt idx="777">
                  <c:v>0.318021</c:v>
                </c:pt>
                <c:pt idx="778">
                  <c:v>0.31561800000000001</c:v>
                </c:pt>
                <c:pt idx="779">
                  <c:v>0.31332300000000002</c:v>
                </c:pt>
                <c:pt idx="780">
                  <c:v>0.31114700000000001</c:v>
                </c:pt>
                <c:pt idx="781">
                  <c:v>0.30907800000000002</c:v>
                </c:pt>
                <c:pt idx="782">
                  <c:v>0.30707499999999999</c:v>
                </c:pt>
                <c:pt idx="783">
                  <c:v>0.30508000000000002</c:v>
                </c:pt>
                <c:pt idx="784">
                  <c:v>0.30307299999999998</c:v>
                </c:pt>
                <c:pt idx="785">
                  <c:v>0.30109799999999998</c:v>
                </c:pt>
                <c:pt idx="786">
                  <c:v>0.29922700000000002</c:v>
                </c:pt>
                <c:pt idx="787">
                  <c:v>0.29747499999999999</c:v>
                </c:pt>
                <c:pt idx="788">
                  <c:v>0.29577900000000001</c:v>
                </c:pt>
                <c:pt idx="789">
                  <c:v>0.29402400000000001</c:v>
                </c:pt>
                <c:pt idx="790">
                  <c:v>0.29211500000000001</c:v>
                </c:pt>
                <c:pt idx="791">
                  <c:v>0.29006500000000002</c:v>
                </c:pt>
                <c:pt idx="792">
                  <c:v>0.28801199999999999</c:v>
                </c:pt>
                <c:pt idx="793">
                  <c:v>0.28609400000000001</c:v>
                </c:pt>
                <c:pt idx="794">
                  <c:v>0.28435500000000002</c:v>
                </c:pt>
                <c:pt idx="795">
                  <c:v>0.282723</c:v>
                </c:pt>
                <c:pt idx="796">
                  <c:v>0.28101300000000001</c:v>
                </c:pt>
                <c:pt idx="797">
                  <c:v>0.279005</c:v>
                </c:pt>
                <c:pt idx="798">
                  <c:v>0.27660400000000002</c:v>
                </c:pt>
                <c:pt idx="799">
                  <c:v>0.273953</c:v>
                </c:pt>
                <c:pt idx="800">
                  <c:v>0.27130199999999999</c:v>
                </c:pt>
                <c:pt idx="801">
                  <c:v>0.26885199999999998</c:v>
                </c:pt>
                <c:pt idx="802">
                  <c:v>0.26670199999999999</c:v>
                </c:pt>
                <c:pt idx="803">
                  <c:v>0.26483600000000002</c:v>
                </c:pt>
                <c:pt idx="804">
                  <c:v>0.26310099999999997</c:v>
                </c:pt>
                <c:pt idx="805">
                  <c:v>0.26127400000000001</c:v>
                </c:pt>
                <c:pt idx="806">
                  <c:v>0.25921699999999998</c:v>
                </c:pt>
                <c:pt idx="807">
                  <c:v>0.25696099999999999</c:v>
                </c:pt>
                <c:pt idx="808">
                  <c:v>0.25463999999999998</c:v>
                </c:pt>
                <c:pt idx="809">
                  <c:v>0.252363</c:v>
                </c:pt>
                <c:pt idx="810">
                  <c:v>0.25015700000000002</c:v>
                </c:pt>
                <c:pt idx="811">
                  <c:v>0.24801100000000001</c:v>
                </c:pt>
                <c:pt idx="812">
                  <c:v>0.24592800000000001</c:v>
                </c:pt>
                <c:pt idx="813">
                  <c:v>0.24395</c:v>
                </c:pt>
                <c:pt idx="814">
                  <c:v>0.24215600000000001</c:v>
                </c:pt>
                <c:pt idx="815">
                  <c:v>0.240647</c:v>
                </c:pt>
                <c:pt idx="816">
                  <c:v>0.23943600000000001</c:v>
                </c:pt>
                <c:pt idx="817">
                  <c:v>0.23838000000000001</c:v>
                </c:pt>
                <c:pt idx="818">
                  <c:v>0.23724300000000001</c:v>
                </c:pt>
                <c:pt idx="819">
                  <c:v>0.23580799999999999</c:v>
                </c:pt>
                <c:pt idx="820">
                  <c:v>0.23394000000000001</c:v>
                </c:pt>
                <c:pt idx="821">
                  <c:v>0.231652</c:v>
                </c:pt>
                <c:pt idx="822">
                  <c:v>0.22914899999999999</c:v>
                </c:pt>
                <c:pt idx="823">
                  <c:v>0.226746</c:v>
                </c:pt>
                <c:pt idx="824">
                  <c:v>0.22467799999999999</c:v>
                </c:pt>
                <c:pt idx="825">
                  <c:v>0.222998</c:v>
                </c:pt>
                <c:pt idx="826">
                  <c:v>0.221608</c:v>
                </c:pt>
                <c:pt idx="827">
                  <c:v>0.220332</c:v>
                </c:pt>
                <c:pt idx="828">
                  <c:v>0.21904599999999999</c:v>
                </c:pt>
                <c:pt idx="829">
                  <c:v>0.21779499999999999</c:v>
                </c:pt>
                <c:pt idx="830">
                  <c:v>0.21665699999999999</c:v>
                </c:pt>
                <c:pt idx="831">
                  <c:v>0.215503</c:v>
                </c:pt>
                <c:pt idx="832">
                  <c:v>0.21403700000000001</c:v>
                </c:pt>
                <c:pt idx="833">
                  <c:v>0.21210899999999999</c:v>
                </c:pt>
                <c:pt idx="834">
                  <c:v>0.209846</c:v>
                </c:pt>
                <c:pt idx="835">
                  <c:v>0.207481</c:v>
                </c:pt>
                <c:pt idx="836">
                  <c:v>0.205154</c:v>
                </c:pt>
                <c:pt idx="837">
                  <c:v>0.20291300000000001</c:v>
                </c:pt>
                <c:pt idx="838">
                  <c:v>0.20078099999999999</c:v>
                </c:pt>
                <c:pt idx="839">
                  <c:v>0.19875999999999999</c:v>
                </c:pt>
                <c:pt idx="840">
                  <c:v>0.196765</c:v>
                </c:pt>
                <c:pt idx="841">
                  <c:v>0.19461500000000001</c:v>
                </c:pt>
                <c:pt idx="842">
                  <c:v>0.192188</c:v>
                </c:pt>
                <c:pt idx="843">
                  <c:v>0.18959200000000001</c:v>
                </c:pt>
                <c:pt idx="844">
                  <c:v>0.187115</c:v>
                </c:pt>
                <c:pt idx="845">
                  <c:v>0.18499699999999999</c:v>
                </c:pt>
                <c:pt idx="846">
                  <c:v>0.183284</c:v>
                </c:pt>
                <c:pt idx="847">
                  <c:v>0.18187300000000001</c:v>
                </c:pt>
                <c:pt idx="848">
                  <c:v>0.18062600000000001</c:v>
                </c:pt>
                <c:pt idx="849">
                  <c:v>0.17945</c:v>
                </c:pt>
                <c:pt idx="850">
                  <c:v>0.17832300000000001</c:v>
                </c:pt>
                <c:pt idx="851">
                  <c:v>0.17727799999999999</c:v>
                </c:pt>
                <c:pt idx="852">
                  <c:v>0.17636099999999999</c:v>
                </c:pt>
                <c:pt idx="853">
                  <c:v>0.17554500000000001</c:v>
                </c:pt>
                <c:pt idx="854">
                  <c:v>0.17468</c:v>
                </c:pt>
                <c:pt idx="855">
                  <c:v>0.173593</c:v>
                </c:pt>
                <c:pt idx="856">
                  <c:v>0.17224</c:v>
                </c:pt>
                <c:pt idx="857">
                  <c:v>0.17071900000000001</c:v>
                </c:pt>
                <c:pt idx="858">
                  <c:v>0.16914799999999999</c:v>
                </c:pt>
                <c:pt idx="859">
                  <c:v>0.16756299999999999</c:v>
                </c:pt>
                <c:pt idx="860">
                  <c:v>0.16594100000000001</c:v>
                </c:pt>
                <c:pt idx="861">
                  <c:v>0.164271</c:v>
                </c:pt>
                <c:pt idx="862">
                  <c:v>0.162604</c:v>
                </c:pt>
                <c:pt idx="863">
                  <c:v>0.16101299999999999</c:v>
                </c:pt>
                <c:pt idx="864">
                  <c:v>0.159499</c:v>
                </c:pt>
                <c:pt idx="865">
                  <c:v>0.15801100000000001</c:v>
                </c:pt>
                <c:pt idx="866">
                  <c:v>0.15659300000000001</c:v>
                </c:pt>
                <c:pt idx="867">
                  <c:v>0.15538099999999999</c:v>
                </c:pt>
                <c:pt idx="868">
                  <c:v>0.15440999999999999</c:v>
                </c:pt>
                <c:pt idx="869">
                  <c:v>0.153499</c:v>
                </c:pt>
                <c:pt idx="870">
                  <c:v>0.15245300000000001</c:v>
                </c:pt>
                <c:pt idx="871">
                  <c:v>0.15127099999999999</c:v>
                </c:pt>
                <c:pt idx="872">
                  <c:v>0.15008099999999999</c:v>
                </c:pt>
                <c:pt idx="873">
                  <c:v>0.148928</c:v>
                </c:pt>
                <c:pt idx="874">
                  <c:v>0.14774399999999999</c:v>
                </c:pt>
                <c:pt idx="875">
                  <c:v>0.14649499999999999</c:v>
                </c:pt>
                <c:pt idx="876">
                  <c:v>0.14525399999999999</c:v>
                </c:pt>
                <c:pt idx="877">
                  <c:v>0.14410100000000001</c:v>
                </c:pt>
                <c:pt idx="878">
                  <c:v>0.14299100000000001</c:v>
                </c:pt>
                <c:pt idx="879">
                  <c:v>0.14175599999999999</c:v>
                </c:pt>
                <c:pt idx="880">
                  <c:v>0.14022100000000001</c:v>
                </c:pt>
                <c:pt idx="881">
                  <c:v>0.13835600000000001</c:v>
                </c:pt>
                <c:pt idx="882">
                  <c:v>0.136294</c:v>
                </c:pt>
                <c:pt idx="883">
                  <c:v>0.13420399999999999</c:v>
                </c:pt>
                <c:pt idx="884">
                  <c:v>0.13216700000000001</c:v>
                </c:pt>
                <c:pt idx="885">
                  <c:v>0.13022300000000001</c:v>
                </c:pt>
                <c:pt idx="886">
                  <c:v>0.128441</c:v>
                </c:pt>
                <c:pt idx="887">
                  <c:v>0.12689400000000001</c:v>
                </c:pt>
                <c:pt idx="888">
                  <c:v>0.12560199999999999</c:v>
                </c:pt>
                <c:pt idx="889">
                  <c:v>0.124525</c:v>
                </c:pt>
                <c:pt idx="890">
                  <c:v>0.123572</c:v>
                </c:pt>
                <c:pt idx="891">
                  <c:v>0.12257899999999999</c:v>
                </c:pt>
                <c:pt idx="892">
                  <c:v>0.121362</c:v>
                </c:pt>
                <c:pt idx="893">
                  <c:v>0.119841</c:v>
                </c:pt>
                <c:pt idx="894">
                  <c:v>0.11815100000000001</c:v>
                </c:pt>
                <c:pt idx="895">
                  <c:v>0.11655799999999999</c:v>
                </c:pt>
                <c:pt idx="896">
                  <c:v>0.115245</c:v>
                </c:pt>
                <c:pt idx="897">
                  <c:v>0.114174</c:v>
                </c:pt>
                <c:pt idx="898">
                  <c:v>0.113176</c:v>
                </c:pt>
                <c:pt idx="899">
                  <c:v>0.112108</c:v>
                </c:pt>
                <c:pt idx="900">
                  <c:v>0.11087</c:v>
                </c:pt>
                <c:pt idx="901">
                  <c:v>0.109348</c:v>
                </c:pt>
                <c:pt idx="902">
                  <c:v>0.107485</c:v>
                </c:pt>
                <c:pt idx="903">
                  <c:v>0.105393</c:v>
                </c:pt>
                <c:pt idx="904">
                  <c:v>0.10331799999999999</c:v>
                </c:pt>
                <c:pt idx="905">
                  <c:v>0.101479</c:v>
                </c:pt>
                <c:pt idx="906">
                  <c:v>9.9954000000000001E-2</c:v>
                </c:pt>
                <c:pt idx="907">
                  <c:v>9.8709000000000005E-2</c:v>
                </c:pt>
                <c:pt idx="908">
                  <c:v>9.7677E-2</c:v>
                </c:pt>
                <c:pt idx="909">
                  <c:v>9.6771999999999997E-2</c:v>
                </c:pt>
                <c:pt idx="910">
                  <c:v>9.5880000000000007E-2</c:v>
                </c:pt>
                <c:pt idx="911">
                  <c:v>9.4919000000000003E-2</c:v>
                </c:pt>
                <c:pt idx="912">
                  <c:v>9.3909000000000006E-2</c:v>
                </c:pt>
                <c:pt idx="913">
                  <c:v>9.2901999999999998E-2</c:v>
                </c:pt>
                <c:pt idx="914">
                  <c:v>9.1816999999999996E-2</c:v>
                </c:pt>
                <c:pt idx="915">
                  <c:v>9.0471999999999997E-2</c:v>
                </c:pt>
                <c:pt idx="916">
                  <c:v>8.8821999999999998E-2</c:v>
                </c:pt>
                <c:pt idx="917">
                  <c:v>8.7118000000000001E-2</c:v>
                </c:pt>
                <c:pt idx="918">
                  <c:v>8.5722000000000007E-2</c:v>
                </c:pt>
                <c:pt idx="919">
                  <c:v>8.4794999999999995E-2</c:v>
                </c:pt>
                <c:pt idx="920">
                  <c:v>8.4182999999999994E-2</c:v>
                </c:pt>
                <c:pt idx="921">
                  <c:v>8.3578E-2</c:v>
                </c:pt>
                <c:pt idx="922">
                  <c:v>8.2733000000000001E-2</c:v>
                </c:pt>
                <c:pt idx="923">
                  <c:v>8.1553E-2</c:v>
                </c:pt>
                <c:pt idx="924">
                  <c:v>8.0071000000000003E-2</c:v>
                </c:pt>
                <c:pt idx="925">
                  <c:v>7.8376000000000001E-2</c:v>
                </c:pt>
                <c:pt idx="926">
                  <c:v>7.6534000000000005E-2</c:v>
                </c:pt>
                <c:pt idx="927">
                  <c:v>7.4566999999999994E-2</c:v>
                </c:pt>
                <c:pt idx="928">
                  <c:v>7.2491E-2</c:v>
                </c:pt>
                <c:pt idx="929">
                  <c:v>7.0359000000000005E-2</c:v>
                </c:pt>
                <c:pt idx="930">
                  <c:v>6.8237000000000006E-2</c:v>
                </c:pt>
                <c:pt idx="931">
                  <c:v>6.6174999999999998E-2</c:v>
                </c:pt>
                <c:pt idx="932">
                  <c:v>6.4183000000000004E-2</c:v>
                </c:pt>
                <c:pt idx="933">
                  <c:v>6.2212000000000003E-2</c:v>
                </c:pt>
                <c:pt idx="934">
                  <c:v>6.0176E-2</c:v>
                </c:pt>
                <c:pt idx="935">
                  <c:v>5.8041000000000002E-2</c:v>
                </c:pt>
                <c:pt idx="936">
                  <c:v>5.5881E-2</c:v>
                </c:pt>
                <c:pt idx="937">
                  <c:v>5.3780000000000001E-2</c:v>
                </c:pt>
                <c:pt idx="938">
                  <c:v>5.1737999999999999E-2</c:v>
                </c:pt>
                <c:pt idx="939">
                  <c:v>4.9762000000000001E-2</c:v>
                </c:pt>
                <c:pt idx="940">
                  <c:v>4.7986000000000001E-2</c:v>
                </c:pt>
                <c:pt idx="941">
                  <c:v>4.6587000000000003E-2</c:v>
                </c:pt>
                <c:pt idx="942">
                  <c:v>4.5588999999999998E-2</c:v>
                </c:pt>
                <c:pt idx="943">
                  <c:v>4.4866999999999997E-2</c:v>
                </c:pt>
                <c:pt idx="944">
                  <c:v>4.4311999999999997E-2</c:v>
                </c:pt>
                <c:pt idx="945">
                  <c:v>4.3895000000000003E-2</c:v>
                </c:pt>
                <c:pt idx="946">
                  <c:v>4.3576999999999998E-2</c:v>
                </c:pt>
                <c:pt idx="947">
                  <c:v>4.3212E-2</c:v>
                </c:pt>
                <c:pt idx="948">
                  <c:v>4.2596000000000002E-2</c:v>
                </c:pt>
                <c:pt idx="949">
                  <c:v>4.1563000000000003E-2</c:v>
                </c:pt>
                <c:pt idx="950">
                  <c:v>4.0065000000000003E-2</c:v>
                </c:pt>
                <c:pt idx="951">
                  <c:v>3.8239000000000002E-2</c:v>
                </c:pt>
                <c:pt idx="952">
                  <c:v>3.6384E-2</c:v>
                </c:pt>
                <c:pt idx="953">
                  <c:v>3.4791999999999997E-2</c:v>
                </c:pt>
                <c:pt idx="954">
                  <c:v>3.3537999999999998E-2</c:v>
                </c:pt>
                <c:pt idx="955">
                  <c:v>3.2495999999999997E-2</c:v>
                </c:pt>
                <c:pt idx="956">
                  <c:v>3.1532999999999999E-2</c:v>
                </c:pt>
                <c:pt idx="957">
                  <c:v>3.0596000000000002E-2</c:v>
                </c:pt>
                <c:pt idx="958">
                  <c:v>2.9645999999999999E-2</c:v>
                </c:pt>
                <c:pt idx="959">
                  <c:v>2.8673000000000001E-2</c:v>
                </c:pt>
                <c:pt idx="960">
                  <c:v>2.7782000000000001E-2</c:v>
                </c:pt>
                <c:pt idx="961">
                  <c:v>2.7106999999999999E-2</c:v>
                </c:pt>
                <c:pt idx="962">
                  <c:v>2.6641999999999999E-2</c:v>
                </c:pt>
                <c:pt idx="963">
                  <c:v>2.6228000000000001E-2</c:v>
                </c:pt>
                <c:pt idx="964">
                  <c:v>2.5728999999999998E-2</c:v>
                </c:pt>
                <c:pt idx="965">
                  <c:v>2.5177999999999999E-2</c:v>
                </c:pt>
                <c:pt idx="966">
                  <c:v>2.4736999999999999E-2</c:v>
                </c:pt>
                <c:pt idx="967">
                  <c:v>2.4525999999999999E-2</c:v>
                </c:pt>
                <c:pt idx="968">
                  <c:v>2.4507000000000001E-2</c:v>
                </c:pt>
                <c:pt idx="969">
                  <c:v>2.4511999999999999E-2</c:v>
                </c:pt>
                <c:pt idx="970">
                  <c:v>2.4358999999999999E-2</c:v>
                </c:pt>
                <c:pt idx="971">
                  <c:v>2.393E-2</c:v>
                </c:pt>
                <c:pt idx="972">
                  <c:v>2.3188E-2</c:v>
                </c:pt>
                <c:pt idx="973">
                  <c:v>2.2187999999999999E-2</c:v>
                </c:pt>
                <c:pt idx="974">
                  <c:v>2.1073999999999999E-2</c:v>
                </c:pt>
                <c:pt idx="975">
                  <c:v>2.0029999999999999E-2</c:v>
                </c:pt>
                <c:pt idx="976">
                  <c:v>1.9181E-2</c:v>
                </c:pt>
                <c:pt idx="977">
                  <c:v>1.8475999999999999E-2</c:v>
                </c:pt>
                <c:pt idx="978">
                  <c:v>1.7729000000000002E-2</c:v>
                </c:pt>
                <c:pt idx="979">
                  <c:v>1.6813000000000002E-2</c:v>
                </c:pt>
                <c:pt idx="980">
                  <c:v>1.5795E-2</c:v>
                </c:pt>
                <c:pt idx="981">
                  <c:v>1.4838E-2</c:v>
                </c:pt>
                <c:pt idx="982">
                  <c:v>1.4045E-2</c:v>
                </c:pt>
                <c:pt idx="983">
                  <c:v>1.3427E-2</c:v>
                </c:pt>
                <c:pt idx="984">
                  <c:v>1.2931E-2</c:v>
                </c:pt>
                <c:pt idx="985">
                  <c:v>1.2416999999999999E-2</c:v>
                </c:pt>
                <c:pt idx="986">
                  <c:v>1.1669000000000001E-2</c:v>
                </c:pt>
                <c:pt idx="987">
                  <c:v>1.0513E-2</c:v>
                </c:pt>
                <c:pt idx="988">
                  <c:v>8.9700000000000005E-3</c:v>
                </c:pt>
                <c:pt idx="989">
                  <c:v>7.2849999999999998E-3</c:v>
                </c:pt>
                <c:pt idx="990">
                  <c:v>5.7619999999999998E-3</c:v>
                </c:pt>
                <c:pt idx="991">
                  <c:v>4.5440000000000003E-3</c:v>
                </c:pt>
                <c:pt idx="992">
                  <c:v>3.5869999999999999E-3</c:v>
                </c:pt>
                <c:pt idx="993">
                  <c:v>2.8140000000000001E-3</c:v>
                </c:pt>
                <c:pt idx="994">
                  <c:v>2.215E-3</c:v>
                </c:pt>
                <c:pt idx="995">
                  <c:v>1.804E-3</c:v>
                </c:pt>
                <c:pt idx="996">
                  <c:v>1.573E-3</c:v>
                </c:pt>
                <c:pt idx="997">
                  <c:v>1.5169999999999999E-3</c:v>
                </c:pt>
                <c:pt idx="998">
                  <c:v>1.681E-3</c:v>
                </c:pt>
                <c:pt idx="999">
                  <c:v>1.89E-3</c:v>
                </c:pt>
                <c:pt idx="1000">
                  <c:v>2.3219999999999998E-3</c:v>
                </c:pt>
                <c:pt idx="1001">
                  <c:v>2.875E-3</c:v>
                </c:pt>
                <c:pt idx="1002">
                  <c:v>3.4840000000000001E-3</c:v>
                </c:pt>
                <c:pt idx="1003">
                  <c:v>4.1900000000000001E-3</c:v>
                </c:pt>
                <c:pt idx="1004">
                  <c:v>5.0920000000000002E-3</c:v>
                </c:pt>
                <c:pt idx="1005">
                  <c:v>6.2509999999999996E-3</c:v>
                </c:pt>
                <c:pt idx="1006">
                  <c:v>7.6189999999999999E-3</c:v>
                </c:pt>
                <c:pt idx="1007">
                  <c:v>9.0679999999999997E-3</c:v>
                </c:pt>
                <c:pt idx="1008">
                  <c:v>1.0453E-2</c:v>
                </c:pt>
                <c:pt idx="1009">
                  <c:v>1.1658999999999999E-2</c:v>
                </c:pt>
                <c:pt idx="1010">
                  <c:v>1.2631E-2</c:v>
                </c:pt>
                <c:pt idx="1011">
                  <c:v>1.3406E-2</c:v>
                </c:pt>
                <c:pt idx="1012">
                  <c:v>1.4134000000000001E-2</c:v>
                </c:pt>
                <c:pt idx="1013">
                  <c:v>1.5011E-2</c:v>
                </c:pt>
                <c:pt idx="1014">
                  <c:v>1.6154999999999999E-2</c:v>
                </c:pt>
                <c:pt idx="1015">
                  <c:v>1.753E-2</c:v>
                </c:pt>
                <c:pt idx="1016">
                  <c:v>1.9005999999999999E-2</c:v>
                </c:pt>
                <c:pt idx="1017">
                  <c:v>2.0500000000000001E-2</c:v>
                </c:pt>
                <c:pt idx="1018">
                  <c:v>2.2019E-2</c:v>
                </c:pt>
                <c:pt idx="1019">
                  <c:v>2.3588999999999999E-2</c:v>
                </c:pt>
                <c:pt idx="1020">
                  <c:v>2.5238E-2</c:v>
                </c:pt>
                <c:pt idx="1021">
                  <c:v>2.707E-2</c:v>
                </c:pt>
                <c:pt idx="1022">
                  <c:v>2.9221E-2</c:v>
                </c:pt>
                <c:pt idx="1023">
                  <c:v>3.1687E-2</c:v>
                </c:pt>
                <c:pt idx="1024">
                  <c:v>3.4285999999999997E-2</c:v>
                </c:pt>
                <c:pt idx="1025">
                  <c:v>3.6857000000000001E-2</c:v>
                </c:pt>
                <c:pt idx="1026">
                  <c:v>3.9418000000000002E-2</c:v>
                </c:pt>
                <c:pt idx="1027">
                  <c:v>4.2083000000000002E-2</c:v>
                </c:pt>
                <c:pt idx="1028">
                  <c:v>4.4879000000000002E-2</c:v>
                </c:pt>
                <c:pt idx="1029">
                  <c:v>4.7718000000000003E-2</c:v>
                </c:pt>
                <c:pt idx="1030">
                  <c:v>5.0531E-2</c:v>
                </c:pt>
                <c:pt idx="1031">
                  <c:v>5.3355E-2</c:v>
                </c:pt>
                <c:pt idx="1032">
                  <c:v>5.6274999999999999E-2</c:v>
                </c:pt>
                <c:pt idx="1033">
                  <c:v>5.9305999999999998E-2</c:v>
                </c:pt>
                <c:pt idx="1034">
                  <c:v>6.2390000000000001E-2</c:v>
                </c:pt>
                <c:pt idx="1035">
                  <c:v>6.5475000000000005E-2</c:v>
                </c:pt>
                <c:pt idx="1036">
                  <c:v>6.8562999999999999E-2</c:v>
                </c:pt>
                <c:pt idx="1037">
                  <c:v>7.1684999999999999E-2</c:v>
                </c:pt>
                <c:pt idx="1038">
                  <c:v>7.4837000000000001E-2</c:v>
                </c:pt>
                <c:pt idx="1039">
                  <c:v>7.7958E-2</c:v>
                </c:pt>
                <c:pt idx="1040">
                  <c:v>8.0981999999999998E-2</c:v>
                </c:pt>
                <c:pt idx="1041">
                  <c:v>8.3885000000000001E-2</c:v>
                </c:pt>
                <c:pt idx="1042">
                  <c:v>8.6659E-2</c:v>
                </c:pt>
                <c:pt idx="1043">
                  <c:v>8.9280999999999999E-2</c:v>
                </c:pt>
                <c:pt idx="1044">
                  <c:v>9.1758000000000006E-2</c:v>
                </c:pt>
                <c:pt idx="1045">
                  <c:v>9.4113000000000002E-2</c:v>
                </c:pt>
                <c:pt idx="1046">
                  <c:v>9.6303E-2</c:v>
                </c:pt>
                <c:pt idx="1047">
                  <c:v>9.8212999999999995E-2</c:v>
                </c:pt>
                <c:pt idx="1048">
                  <c:v>9.9754999999999996E-2</c:v>
                </c:pt>
                <c:pt idx="1049">
                  <c:v>0.100954</c:v>
                </c:pt>
                <c:pt idx="1050">
                  <c:v>0.101928</c:v>
                </c:pt>
                <c:pt idx="1051">
                  <c:v>0.10281800000000001</c:v>
                </c:pt>
                <c:pt idx="1052">
                  <c:v>0.10373</c:v>
                </c:pt>
                <c:pt idx="1053">
                  <c:v>0.104729</c:v>
                </c:pt>
                <c:pt idx="1054">
                  <c:v>0.10584300000000001</c:v>
                </c:pt>
                <c:pt idx="1055">
                  <c:v>0.10706300000000001</c:v>
                </c:pt>
                <c:pt idx="1056">
                  <c:v>0.108366</c:v>
                </c:pt>
                <c:pt idx="1057">
                  <c:v>0.10974399999999999</c:v>
                </c:pt>
                <c:pt idx="1058">
                  <c:v>0.111206</c:v>
                </c:pt>
                <c:pt idx="1059">
                  <c:v>0.112793</c:v>
                </c:pt>
                <c:pt idx="1060">
                  <c:v>0.114589</c:v>
                </c:pt>
                <c:pt idx="1061">
                  <c:v>0.116665</c:v>
                </c:pt>
                <c:pt idx="1062">
                  <c:v>0.119024</c:v>
                </c:pt>
                <c:pt idx="1063">
                  <c:v>0.121646</c:v>
                </c:pt>
                <c:pt idx="1064">
                  <c:v>0.124557</c:v>
                </c:pt>
                <c:pt idx="1065">
                  <c:v>0.12776599999999999</c:v>
                </c:pt>
                <c:pt idx="1066">
                  <c:v>0.13120100000000001</c:v>
                </c:pt>
                <c:pt idx="1067">
                  <c:v>0.13475899999999999</c:v>
                </c:pt>
                <c:pt idx="1068">
                  <c:v>0.138401</c:v>
                </c:pt>
                <c:pt idx="1069">
                  <c:v>0.14217299999999999</c:v>
                </c:pt>
                <c:pt idx="1070">
                  <c:v>0.14613799999999999</c:v>
                </c:pt>
                <c:pt idx="1071">
                  <c:v>0.15029200000000001</c:v>
                </c:pt>
                <c:pt idx="1072">
                  <c:v>0.154526</c:v>
                </c:pt>
                <c:pt idx="1073">
                  <c:v>0.15874199999999999</c:v>
                </c:pt>
                <c:pt idx="1074">
                  <c:v>0.16297200000000001</c:v>
                </c:pt>
                <c:pt idx="1075">
                  <c:v>0.1673</c:v>
                </c:pt>
                <c:pt idx="1076">
                  <c:v>0.17169200000000001</c:v>
                </c:pt>
                <c:pt idx="1077">
                  <c:v>0.17602499999999999</c:v>
                </c:pt>
                <c:pt idx="1078">
                  <c:v>0.18024299999999999</c:v>
                </c:pt>
                <c:pt idx="1079">
                  <c:v>0.184416</c:v>
                </c:pt>
                <c:pt idx="1080">
                  <c:v>0.18867</c:v>
                </c:pt>
                <c:pt idx="1081">
                  <c:v>0.19308</c:v>
                </c:pt>
                <c:pt idx="1082">
                  <c:v>0.197605</c:v>
                </c:pt>
                <c:pt idx="1083">
                  <c:v>0.20213200000000001</c:v>
                </c:pt>
                <c:pt idx="1084">
                  <c:v>0.20658599999999999</c:v>
                </c:pt>
                <c:pt idx="1085">
                  <c:v>0.21096899999999999</c:v>
                </c:pt>
                <c:pt idx="1086">
                  <c:v>0.21529899999999999</c:v>
                </c:pt>
                <c:pt idx="1087">
                  <c:v>0.21957399999999999</c:v>
                </c:pt>
                <c:pt idx="1088">
                  <c:v>0.22377</c:v>
                </c:pt>
                <c:pt idx="1089">
                  <c:v>0.22783100000000001</c:v>
                </c:pt>
                <c:pt idx="1090">
                  <c:v>0.231681</c:v>
                </c:pt>
                <c:pt idx="1091">
                  <c:v>0.23527400000000001</c:v>
                </c:pt>
                <c:pt idx="1092">
                  <c:v>0.238589</c:v>
                </c:pt>
                <c:pt idx="1093">
                  <c:v>0.24156</c:v>
                </c:pt>
                <c:pt idx="1094">
                  <c:v>0.244058</c:v>
                </c:pt>
                <c:pt idx="1095">
                  <c:v>0.24596899999999999</c:v>
                </c:pt>
                <c:pt idx="1096">
                  <c:v>0.247281</c:v>
                </c:pt>
                <c:pt idx="1097">
                  <c:v>0.248061</c:v>
                </c:pt>
                <c:pt idx="1098">
                  <c:v>0.24835199999999999</c:v>
                </c:pt>
                <c:pt idx="1099">
                  <c:v>0.24812600000000001</c:v>
                </c:pt>
                <c:pt idx="1100">
                  <c:v>0.24737600000000001</c:v>
                </c:pt>
                <c:pt idx="1101">
                  <c:v>0.246201</c:v>
                </c:pt>
                <c:pt idx="1102">
                  <c:v>0.24474599999999999</c:v>
                </c:pt>
                <c:pt idx="1103">
                  <c:v>0.243089</c:v>
                </c:pt>
                <c:pt idx="1104">
                  <c:v>0.24124999999999999</c:v>
                </c:pt>
                <c:pt idx="1105">
                  <c:v>0.23927300000000001</c:v>
                </c:pt>
                <c:pt idx="1106">
                  <c:v>0.23722399999999999</c:v>
                </c:pt>
                <c:pt idx="1107">
                  <c:v>0.23510700000000001</c:v>
                </c:pt>
                <c:pt idx="1108">
                  <c:v>0.23284299999999999</c:v>
                </c:pt>
                <c:pt idx="1109">
                  <c:v>0.230346</c:v>
                </c:pt>
                <c:pt idx="1110">
                  <c:v>0.22761000000000001</c:v>
                </c:pt>
                <c:pt idx="1111">
                  <c:v>0.22470999999999999</c:v>
                </c:pt>
                <c:pt idx="1112">
                  <c:v>0.22173899999999999</c:v>
                </c:pt>
                <c:pt idx="1113">
                  <c:v>0.21875</c:v>
                </c:pt>
                <c:pt idx="1114">
                  <c:v>0.21576200000000001</c:v>
                </c:pt>
                <c:pt idx="1115">
                  <c:v>0.212807</c:v>
                </c:pt>
                <c:pt idx="1116">
                  <c:v>0.209928</c:v>
                </c:pt>
                <c:pt idx="1117">
                  <c:v>0.20716200000000001</c:v>
                </c:pt>
                <c:pt idx="1118">
                  <c:v>0.204573</c:v>
                </c:pt>
                <c:pt idx="1119">
                  <c:v>0.202261</c:v>
                </c:pt>
                <c:pt idx="1120">
                  <c:v>0.20025999999999999</c:v>
                </c:pt>
                <c:pt idx="1121">
                  <c:v>0.19844500000000001</c:v>
                </c:pt>
                <c:pt idx="1122">
                  <c:v>0.196627</c:v>
                </c:pt>
                <c:pt idx="1123">
                  <c:v>0.19472400000000001</c:v>
                </c:pt>
                <c:pt idx="1124">
                  <c:v>0.19280800000000001</c:v>
                </c:pt>
                <c:pt idx="1125">
                  <c:v>0.19097800000000001</c:v>
                </c:pt>
                <c:pt idx="1126">
                  <c:v>0.18925800000000001</c:v>
                </c:pt>
                <c:pt idx="1127">
                  <c:v>0.187636</c:v>
                </c:pt>
                <c:pt idx="1128">
                  <c:v>0.18617700000000001</c:v>
                </c:pt>
                <c:pt idx="1129">
                  <c:v>0.18501000000000001</c:v>
                </c:pt>
                <c:pt idx="1130">
                  <c:v>0.18417900000000001</c:v>
                </c:pt>
                <c:pt idx="1131">
                  <c:v>0.18355399999999999</c:v>
                </c:pt>
                <c:pt idx="1132">
                  <c:v>0.18292700000000001</c:v>
                </c:pt>
                <c:pt idx="1133">
                  <c:v>0.18215500000000001</c:v>
                </c:pt>
                <c:pt idx="1134">
                  <c:v>0.18119199999999999</c:v>
                </c:pt>
                <c:pt idx="1135">
                  <c:v>0.18006800000000001</c:v>
                </c:pt>
                <c:pt idx="1136">
                  <c:v>0.1789</c:v>
                </c:pt>
                <c:pt idx="1137">
                  <c:v>0.17784700000000001</c:v>
                </c:pt>
                <c:pt idx="1138">
                  <c:v>0.17699100000000001</c:v>
                </c:pt>
                <c:pt idx="1139">
                  <c:v>0.17629400000000001</c:v>
                </c:pt>
                <c:pt idx="1140">
                  <c:v>0.17568300000000001</c:v>
                </c:pt>
                <c:pt idx="1141">
                  <c:v>0.17516399999999999</c:v>
                </c:pt>
                <c:pt idx="1142">
                  <c:v>0.17479</c:v>
                </c:pt>
                <c:pt idx="1143">
                  <c:v>0.17453399999999999</c:v>
                </c:pt>
                <c:pt idx="1144">
                  <c:v>0.17424700000000001</c:v>
                </c:pt>
                <c:pt idx="1145">
                  <c:v>0.17381199999999999</c:v>
                </c:pt>
                <c:pt idx="1146">
                  <c:v>0.17328299999999999</c:v>
                </c:pt>
                <c:pt idx="1147">
                  <c:v>0.17280899999999999</c:v>
                </c:pt>
                <c:pt idx="1148">
                  <c:v>0.17243900000000001</c:v>
                </c:pt>
                <c:pt idx="1149">
                  <c:v>0.17206099999999999</c:v>
                </c:pt>
                <c:pt idx="1150">
                  <c:v>0.17152400000000001</c:v>
                </c:pt>
                <c:pt idx="1151">
                  <c:v>0.170795</c:v>
                </c:pt>
                <c:pt idx="1152">
                  <c:v>0.16999</c:v>
                </c:pt>
                <c:pt idx="1153">
                  <c:v>0.169243</c:v>
                </c:pt>
                <c:pt idx="1154">
                  <c:v>0.168541</c:v>
                </c:pt>
                <c:pt idx="1155">
                  <c:v>0.167736</c:v>
                </c:pt>
                <c:pt idx="1156">
                  <c:v>0.16669100000000001</c:v>
                </c:pt>
                <c:pt idx="1157">
                  <c:v>0.165379</c:v>
                </c:pt>
                <c:pt idx="1158">
                  <c:v>0.16386899999999999</c:v>
                </c:pt>
                <c:pt idx="1159">
                  <c:v>0.16230700000000001</c:v>
                </c:pt>
                <c:pt idx="1160">
                  <c:v>0.16084000000000001</c:v>
                </c:pt>
                <c:pt idx="1161">
                  <c:v>0.15948799999999999</c:v>
                </c:pt>
                <c:pt idx="1162">
                  <c:v>0.158135</c:v>
                </c:pt>
                <c:pt idx="1163">
                  <c:v>0.156697</c:v>
                </c:pt>
                <c:pt idx="1164">
                  <c:v>0.155227</c:v>
                </c:pt>
                <c:pt idx="1165">
                  <c:v>0.153835</c:v>
                </c:pt>
                <c:pt idx="1166">
                  <c:v>0.152557</c:v>
                </c:pt>
                <c:pt idx="1167">
                  <c:v>0.15137400000000001</c:v>
                </c:pt>
                <c:pt idx="1168">
                  <c:v>0.150315</c:v>
                </c:pt>
                <c:pt idx="1169">
                  <c:v>0.14946200000000001</c:v>
                </c:pt>
                <c:pt idx="1170">
                  <c:v>0.148844</c:v>
                </c:pt>
                <c:pt idx="1171">
                  <c:v>0.14835599999999999</c:v>
                </c:pt>
                <c:pt idx="1172">
                  <c:v>0.147814</c:v>
                </c:pt>
                <c:pt idx="1173">
                  <c:v>0.14704900000000001</c:v>
                </c:pt>
                <c:pt idx="1174">
                  <c:v>0.145984</c:v>
                </c:pt>
                <c:pt idx="1175">
                  <c:v>0.14466399999999999</c:v>
                </c:pt>
                <c:pt idx="1176">
                  <c:v>0.143236</c:v>
                </c:pt>
                <c:pt idx="1177">
                  <c:v>0.14180999999999999</c:v>
                </c:pt>
                <c:pt idx="1178">
                  <c:v>0.140375</c:v>
                </c:pt>
                <c:pt idx="1179">
                  <c:v>0.13888700000000001</c:v>
                </c:pt>
                <c:pt idx="1180">
                  <c:v>0.13741400000000001</c:v>
                </c:pt>
                <c:pt idx="1181">
                  <c:v>0.136105</c:v>
                </c:pt>
                <c:pt idx="1182">
                  <c:v>0.135048</c:v>
                </c:pt>
                <c:pt idx="1183">
                  <c:v>0.13422200000000001</c:v>
                </c:pt>
                <c:pt idx="1184">
                  <c:v>0.13356799999999999</c:v>
                </c:pt>
                <c:pt idx="1185">
                  <c:v>0.133046</c:v>
                </c:pt>
                <c:pt idx="1186">
                  <c:v>0.132637</c:v>
                </c:pt>
                <c:pt idx="1187">
                  <c:v>0.132327</c:v>
                </c:pt>
                <c:pt idx="1188">
                  <c:v>0.13211600000000001</c:v>
                </c:pt>
                <c:pt idx="1189">
                  <c:v>0.132023</c:v>
                </c:pt>
                <c:pt idx="1190">
                  <c:v>0.13208500000000001</c:v>
                </c:pt>
                <c:pt idx="1191">
                  <c:v>0.13228599999999999</c:v>
                </c:pt>
                <c:pt idx="1192">
                  <c:v>0.13248099999999999</c:v>
                </c:pt>
                <c:pt idx="1193">
                  <c:v>0.13244600000000001</c:v>
                </c:pt>
                <c:pt idx="1194">
                  <c:v>0.13203999999999999</c:v>
                </c:pt>
                <c:pt idx="1195">
                  <c:v>0.131276</c:v>
                </c:pt>
                <c:pt idx="1196">
                  <c:v>0.13023699999999999</c:v>
                </c:pt>
                <c:pt idx="1197">
                  <c:v>0.12894</c:v>
                </c:pt>
                <c:pt idx="1198">
                  <c:v>0.12731400000000001</c:v>
                </c:pt>
                <c:pt idx="1199">
                  <c:v>0.12526399999999999</c:v>
                </c:pt>
                <c:pt idx="1200">
                  <c:v>0.12273000000000001</c:v>
                </c:pt>
                <c:pt idx="1201">
                  <c:v>0.119709</c:v>
                </c:pt>
                <c:pt idx="1202">
                  <c:v>0.116276</c:v>
                </c:pt>
                <c:pt idx="1203">
                  <c:v>0.112583</c:v>
                </c:pt>
                <c:pt idx="1204">
                  <c:v>0.108788</c:v>
                </c:pt>
                <c:pt idx="1205">
                  <c:v>0.10496900000000001</c:v>
                </c:pt>
                <c:pt idx="1206">
                  <c:v>0.101129</c:v>
                </c:pt>
                <c:pt idx="1207">
                  <c:v>9.7248000000000001E-2</c:v>
                </c:pt>
                <c:pt idx="1208">
                  <c:v>9.3312000000000006E-2</c:v>
                </c:pt>
                <c:pt idx="1209">
                  <c:v>8.9335999999999999E-2</c:v>
                </c:pt>
                <c:pt idx="1210">
                  <c:v>8.5411000000000001E-2</c:v>
                </c:pt>
                <c:pt idx="1211">
                  <c:v>8.1662999999999999E-2</c:v>
                </c:pt>
                <c:pt idx="1212">
                  <c:v>7.8140000000000001E-2</c:v>
                </c:pt>
                <c:pt idx="1213">
                  <c:v>7.4795E-2</c:v>
                </c:pt>
                <c:pt idx="1214">
                  <c:v>7.1569999999999995E-2</c:v>
                </c:pt>
                <c:pt idx="1215">
                  <c:v>6.8445000000000006E-2</c:v>
                </c:pt>
                <c:pt idx="1216">
                  <c:v>6.5393000000000007E-2</c:v>
                </c:pt>
                <c:pt idx="1217">
                  <c:v>6.2380999999999999E-2</c:v>
                </c:pt>
                <c:pt idx="1218">
                  <c:v>5.9471999999999997E-2</c:v>
                </c:pt>
                <c:pt idx="1219">
                  <c:v>5.6832000000000001E-2</c:v>
                </c:pt>
                <c:pt idx="1220">
                  <c:v>5.4584000000000001E-2</c:v>
                </c:pt>
                <c:pt idx="1221">
                  <c:v>5.2660999999999999E-2</c:v>
                </c:pt>
                <c:pt idx="1222">
                  <c:v>5.0849999999999999E-2</c:v>
                </c:pt>
                <c:pt idx="1223">
                  <c:v>4.8973999999999997E-2</c:v>
                </c:pt>
                <c:pt idx="1224">
                  <c:v>4.7002000000000002E-2</c:v>
                </c:pt>
                <c:pt idx="1225">
                  <c:v>4.5052000000000002E-2</c:v>
                </c:pt>
                <c:pt idx="1226">
                  <c:v>4.3312999999999997E-2</c:v>
                </c:pt>
                <c:pt idx="1227">
                  <c:v>4.1908000000000001E-2</c:v>
                </c:pt>
                <c:pt idx="1228">
                  <c:v>4.0787999999999998E-2</c:v>
                </c:pt>
                <c:pt idx="1229">
                  <c:v>3.9800000000000002E-2</c:v>
                </c:pt>
                <c:pt idx="1230">
                  <c:v>3.8821000000000001E-2</c:v>
                </c:pt>
                <c:pt idx="1231">
                  <c:v>3.7781000000000002E-2</c:v>
                </c:pt>
                <c:pt idx="1232">
                  <c:v>3.6629000000000002E-2</c:v>
                </c:pt>
                <c:pt idx="1233">
                  <c:v>3.5369999999999999E-2</c:v>
                </c:pt>
                <c:pt idx="1234">
                  <c:v>3.4063000000000003E-2</c:v>
                </c:pt>
                <c:pt idx="1235">
                  <c:v>3.2722000000000001E-2</c:v>
                </c:pt>
                <c:pt idx="1236">
                  <c:v>3.1302000000000003E-2</c:v>
                </c:pt>
                <c:pt idx="1237">
                  <c:v>2.9831E-2</c:v>
                </c:pt>
                <c:pt idx="1238">
                  <c:v>2.843E-2</c:v>
                </c:pt>
                <c:pt idx="1239">
                  <c:v>2.7139E-2</c:v>
                </c:pt>
                <c:pt idx="1240">
                  <c:v>2.5826000000000002E-2</c:v>
                </c:pt>
                <c:pt idx="1241">
                  <c:v>2.4368000000000001E-2</c:v>
                </c:pt>
                <c:pt idx="1242">
                  <c:v>2.2848E-2</c:v>
                </c:pt>
                <c:pt idx="1243">
                  <c:v>2.1471000000000001E-2</c:v>
                </c:pt>
                <c:pt idx="1244">
                  <c:v>2.0323000000000001E-2</c:v>
                </c:pt>
                <c:pt idx="1245">
                  <c:v>1.933E-2</c:v>
                </c:pt>
                <c:pt idx="1246">
                  <c:v>1.8408000000000001E-2</c:v>
                </c:pt>
                <c:pt idx="1247">
                  <c:v>1.7543E-2</c:v>
                </c:pt>
                <c:pt idx="1248">
                  <c:v>1.6739E-2</c:v>
                </c:pt>
                <c:pt idx="1249">
                  <c:v>1.5997000000000001E-2</c:v>
                </c:pt>
                <c:pt idx="1250">
                  <c:v>1.5355000000000001E-2</c:v>
                </c:pt>
                <c:pt idx="1251">
                  <c:v>1.4843E-2</c:v>
                </c:pt>
                <c:pt idx="1252">
                  <c:v>1.4395E-2</c:v>
                </c:pt>
                <c:pt idx="1253">
                  <c:v>1.3887E-2</c:v>
                </c:pt>
                <c:pt idx="1254">
                  <c:v>1.3246000000000001E-2</c:v>
                </c:pt>
                <c:pt idx="1255">
                  <c:v>1.2484E-2</c:v>
                </c:pt>
                <c:pt idx="1256">
                  <c:v>1.1649E-2</c:v>
                </c:pt>
                <c:pt idx="1257">
                  <c:v>1.076E-2</c:v>
                </c:pt>
                <c:pt idx="1258">
                  <c:v>9.7859999999999996E-3</c:v>
                </c:pt>
                <c:pt idx="1259">
                  <c:v>8.6990000000000001E-3</c:v>
                </c:pt>
                <c:pt idx="1260">
                  <c:v>7.5500000000000003E-3</c:v>
                </c:pt>
                <c:pt idx="1261">
                  <c:v>6.4679999999999998E-3</c:v>
                </c:pt>
                <c:pt idx="1262">
                  <c:v>5.5409999999999999E-3</c:v>
                </c:pt>
                <c:pt idx="1263">
                  <c:v>4.7159999999999997E-3</c:v>
                </c:pt>
                <c:pt idx="1264">
                  <c:v>3.8660000000000001E-3</c:v>
                </c:pt>
                <c:pt idx="1265">
                  <c:v>2.9629999999999999E-3</c:v>
                </c:pt>
                <c:pt idx="1266">
                  <c:v>2.147E-3</c:v>
                </c:pt>
                <c:pt idx="1267">
                  <c:v>1.5790000000000001E-3</c:v>
                </c:pt>
                <c:pt idx="1268">
                  <c:v>1.258E-3</c:v>
                </c:pt>
                <c:pt idx="1269">
                  <c:v>1.003E-3</c:v>
                </c:pt>
                <c:pt idx="1270">
                  <c:v>6.1200000000000002E-4</c:v>
                </c:pt>
                <c:pt idx="1271">
                  <c:v>0</c:v>
                </c:pt>
                <c:pt idx="1272">
                  <c:v>1.12E-4</c:v>
                </c:pt>
                <c:pt idx="1273">
                  <c:v>2.2499999999999999E-4</c:v>
                </c:pt>
                <c:pt idx="1274">
                  <c:v>3.4000000000000002E-4</c:v>
                </c:pt>
                <c:pt idx="1275">
                  <c:v>4.5600000000000003E-4</c:v>
                </c:pt>
                <c:pt idx="1276">
                  <c:v>5.7399999999999997E-4</c:v>
                </c:pt>
                <c:pt idx="1277">
                  <c:v>6.9300000000000004E-4</c:v>
                </c:pt>
                <c:pt idx="1278">
                  <c:v>8.1400000000000005E-4</c:v>
                </c:pt>
                <c:pt idx="1279">
                  <c:v>9.3599999999999998E-4</c:v>
                </c:pt>
                <c:pt idx="1280">
                  <c:v>1.021E-3</c:v>
                </c:pt>
                <c:pt idx="1281">
                  <c:v>1.1069999999999999E-3</c:v>
                </c:pt>
                <c:pt idx="1282">
                  <c:v>1.1950000000000001E-3</c:v>
                </c:pt>
                <c:pt idx="1283">
                  <c:v>1.2849999999999999E-3</c:v>
                </c:pt>
                <c:pt idx="1284">
                  <c:v>1.3760000000000001E-3</c:v>
                </c:pt>
                <c:pt idx="1285">
                  <c:v>1.4679999999999999E-3</c:v>
                </c:pt>
                <c:pt idx="1286">
                  <c:v>1.562E-3</c:v>
                </c:pt>
                <c:pt idx="1287">
                  <c:v>1.658E-3</c:v>
                </c:pt>
                <c:pt idx="1288">
                  <c:v>1.755E-3</c:v>
                </c:pt>
                <c:pt idx="1289">
                  <c:v>1.853E-3</c:v>
                </c:pt>
                <c:pt idx="1290">
                  <c:v>1.9530000000000001E-3</c:v>
                </c:pt>
                <c:pt idx="1291">
                  <c:v>2.055E-3</c:v>
                </c:pt>
                <c:pt idx="1292">
                  <c:v>1.9989999999999999E-3</c:v>
                </c:pt>
                <c:pt idx="1293">
                  <c:v>1.944E-3</c:v>
                </c:pt>
                <c:pt idx="1294">
                  <c:v>1.892E-3</c:v>
                </c:pt>
                <c:pt idx="1295">
                  <c:v>1.8400000000000001E-3</c:v>
                </c:pt>
                <c:pt idx="1296">
                  <c:v>1.7899999999999999E-3</c:v>
                </c:pt>
                <c:pt idx="1297">
                  <c:v>1.7420000000000001E-3</c:v>
                </c:pt>
                <c:pt idx="1298">
                  <c:v>1.6949999999999999E-3</c:v>
                </c:pt>
                <c:pt idx="1299">
                  <c:v>1.65E-3</c:v>
                </c:pt>
                <c:pt idx="1300">
                  <c:v>1.606E-3</c:v>
                </c:pt>
                <c:pt idx="1301">
                  <c:v>1.5640000000000001E-3</c:v>
                </c:pt>
                <c:pt idx="1302">
                  <c:v>1.523E-3</c:v>
                </c:pt>
                <c:pt idx="1303">
                  <c:v>1.4829999999999999E-3</c:v>
                </c:pt>
                <c:pt idx="1304">
                  <c:v>1.446E-3</c:v>
                </c:pt>
                <c:pt idx="1305">
                  <c:v>1.4090000000000001E-3</c:v>
                </c:pt>
                <c:pt idx="1306">
                  <c:v>1.374E-3</c:v>
                </c:pt>
                <c:pt idx="1307">
                  <c:v>1.341E-3</c:v>
                </c:pt>
                <c:pt idx="1308">
                  <c:v>1.3090000000000001E-3</c:v>
                </c:pt>
                <c:pt idx="1309">
                  <c:v>1.279E-3</c:v>
                </c:pt>
                <c:pt idx="1310">
                  <c:v>1.25E-3</c:v>
                </c:pt>
                <c:pt idx="1311">
                  <c:v>1.2229999999999999E-3</c:v>
                </c:pt>
                <c:pt idx="1312">
                  <c:v>1.1969999999999999E-3</c:v>
                </c:pt>
                <c:pt idx="1313">
                  <c:v>1.173E-3</c:v>
                </c:pt>
                <c:pt idx="1314">
                  <c:v>1.15E-3</c:v>
                </c:pt>
                <c:pt idx="1315">
                  <c:v>1.1280000000000001E-3</c:v>
                </c:pt>
                <c:pt idx="1316">
                  <c:v>1.109E-3</c:v>
                </c:pt>
                <c:pt idx="1317">
                  <c:v>1.09E-3</c:v>
                </c:pt>
                <c:pt idx="1318">
                  <c:v>1.0740000000000001E-3</c:v>
                </c:pt>
                <c:pt idx="1319">
                  <c:v>1.0579999999999999E-3</c:v>
                </c:pt>
                <c:pt idx="1320">
                  <c:v>1.0449999999999999E-3</c:v>
                </c:pt>
                <c:pt idx="1321">
                  <c:v>1.0319999999999999E-3</c:v>
                </c:pt>
                <c:pt idx="1322">
                  <c:v>1.021E-3</c:v>
                </c:pt>
                <c:pt idx="1323">
                  <c:v>1.0120000000000001E-3</c:v>
                </c:pt>
                <c:pt idx="1324">
                  <c:v>1.0039999999999999E-3</c:v>
                </c:pt>
                <c:pt idx="1325">
                  <c:v>9.9799999999999997E-4</c:v>
                </c:pt>
                <c:pt idx="1326">
                  <c:v>9.9299999999999996E-4</c:v>
                </c:pt>
                <c:pt idx="1327">
                  <c:v>9.8999999999999999E-4</c:v>
                </c:pt>
                <c:pt idx="1328">
                  <c:v>9.8799999999999995E-4</c:v>
                </c:pt>
                <c:pt idx="1329">
                  <c:v>9.8799999999999995E-4</c:v>
                </c:pt>
                <c:pt idx="1330">
                  <c:v>9.8999999999999999E-4</c:v>
                </c:pt>
                <c:pt idx="1331">
                  <c:v>9.9200000000000004E-4</c:v>
                </c:pt>
                <c:pt idx="1332">
                  <c:v>9.9700000000000006E-4</c:v>
                </c:pt>
                <c:pt idx="1333">
                  <c:v>1.0020000000000001E-3</c:v>
                </c:pt>
                <c:pt idx="1334">
                  <c:v>1.01E-3</c:v>
                </c:pt>
                <c:pt idx="1335">
                  <c:v>1.018E-3</c:v>
                </c:pt>
                <c:pt idx="1336">
                  <c:v>1.029E-3</c:v>
                </c:pt>
                <c:pt idx="1337">
                  <c:v>1.041E-3</c:v>
                </c:pt>
                <c:pt idx="1338">
                  <c:v>1.054E-3</c:v>
                </c:pt>
                <c:pt idx="1339">
                  <c:v>1.0690000000000001E-3</c:v>
                </c:pt>
                <c:pt idx="1340">
                  <c:v>1.085E-3</c:v>
                </c:pt>
                <c:pt idx="1341">
                  <c:v>1.103E-3</c:v>
                </c:pt>
                <c:pt idx="1342">
                  <c:v>1.122E-3</c:v>
                </c:pt>
                <c:pt idx="1343">
                  <c:v>1.1429999999999999E-3</c:v>
                </c:pt>
                <c:pt idx="1344">
                  <c:v>1.165E-3</c:v>
                </c:pt>
                <c:pt idx="1345">
                  <c:v>1.189E-3</c:v>
                </c:pt>
                <c:pt idx="1346">
                  <c:v>1.214E-3</c:v>
                </c:pt>
                <c:pt idx="1347">
                  <c:v>1.2409999999999999E-3</c:v>
                </c:pt>
                <c:pt idx="1348">
                  <c:v>1.2700000000000001E-3</c:v>
                </c:pt>
                <c:pt idx="1349">
                  <c:v>1.2999999999999999E-3</c:v>
                </c:pt>
                <c:pt idx="1350">
                  <c:v>1.3309999999999999E-3</c:v>
                </c:pt>
                <c:pt idx="1351">
                  <c:v>1.364E-3</c:v>
                </c:pt>
                <c:pt idx="1352">
                  <c:v>1.3979999999999999E-3</c:v>
                </c:pt>
                <c:pt idx="1353">
                  <c:v>1.4339999999999999E-3</c:v>
                </c:pt>
                <c:pt idx="1354">
                  <c:v>1.4710000000000001E-3</c:v>
                </c:pt>
                <c:pt idx="1355">
                  <c:v>1.5100000000000001E-3</c:v>
                </c:pt>
                <c:pt idx="1356">
                  <c:v>1.5510000000000001E-3</c:v>
                </c:pt>
                <c:pt idx="1357">
                  <c:v>1.593E-3</c:v>
                </c:pt>
                <c:pt idx="1358">
                  <c:v>1.6360000000000001E-3</c:v>
                </c:pt>
                <c:pt idx="1359">
                  <c:v>1.681E-3</c:v>
                </c:pt>
                <c:pt idx="1360">
                  <c:v>1.6299999999999999E-3</c:v>
                </c:pt>
                <c:pt idx="1361">
                  <c:v>1.5809999999999999E-3</c:v>
                </c:pt>
                <c:pt idx="1362">
                  <c:v>1.534E-3</c:v>
                </c:pt>
                <c:pt idx="1363">
                  <c:v>1.488E-3</c:v>
                </c:pt>
                <c:pt idx="1364">
                  <c:v>1.444E-3</c:v>
                </c:pt>
                <c:pt idx="1365">
                  <c:v>1.4009999999999999E-3</c:v>
                </c:pt>
                <c:pt idx="1366">
                  <c:v>1.3600000000000001E-3</c:v>
                </c:pt>
                <c:pt idx="1367">
                  <c:v>1.32E-3</c:v>
                </c:pt>
                <c:pt idx="1368">
                  <c:v>1.281E-3</c:v>
                </c:pt>
                <c:pt idx="1369">
                  <c:v>1.2440000000000001E-3</c:v>
                </c:pt>
                <c:pt idx="1370">
                  <c:v>1.209E-3</c:v>
                </c:pt>
                <c:pt idx="1371">
                  <c:v>1.175E-3</c:v>
                </c:pt>
                <c:pt idx="1372">
                  <c:v>1.1429999999999999E-3</c:v>
                </c:pt>
                <c:pt idx="1373">
                  <c:v>1.1119999999999999E-3</c:v>
                </c:pt>
                <c:pt idx="1374">
                  <c:v>1.083E-3</c:v>
                </c:pt>
                <c:pt idx="1375">
                  <c:v>1.0549999999999999E-3</c:v>
                </c:pt>
                <c:pt idx="1376">
                  <c:v>1.029E-3</c:v>
                </c:pt>
                <c:pt idx="1377">
                  <c:v>1.0039999999999999E-3</c:v>
                </c:pt>
                <c:pt idx="1378">
                  <c:v>9.7999999999999997E-4</c:v>
                </c:pt>
                <c:pt idx="1379">
                  <c:v>9.59E-4</c:v>
                </c:pt>
                <c:pt idx="1380">
                  <c:v>9.3800000000000003E-4</c:v>
                </c:pt>
                <c:pt idx="1381">
                  <c:v>9.2000000000000003E-4</c:v>
                </c:pt>
                <c:pt idx="1382">
                  <c:v>9.0200000000000002E-4</c:v>
                </c:pt>
                <c:pt idx="1383">
                  <c:v>8.8599999999999996E-4</c:v>
                </c:pt>
                <c:pt idx="1384">
                  <c:v>8.7200000000000005E-4</c:v>
                </c:pt>
                <c:pt idx="1385">
                  <c:v>8.5899999999999995E-4</c:v>
                </c:pt>
                <c:pt idx="1386">
                  <c:v>8.4800000000000001E-4</c:v>
                </c:pt>
                <c:pt idx="1387">
                  <c:v>8.3799999999999999E-4</c:v>
                </c:pt>
                <c:pt idx="1388">
                  <c:v>8.3000000000000001E-4</c:v>
                </c:pt>
                <c:pt idx="1389">
                  <c:v>8.2299999999999995E-4</c:v>
                </c:pt>
                <c:pt idx="1390">
                  <c:v>8.1800000000000004E-4</c:v>
                </c:pt>
                <c:pt idx="1391">
                  <c:v>8.1400000000000005E-4</c:v>
                </c:pt>
                <c:pt idx="1392">
                  <c:v>8.12E-4</c:v>
                </c:pt>
                <c:pt idx="1393">
                  <c:v>8.1099999999999998E-4</c:v>
                </c:pt>
                <c:pt idx="1394">
                  <c:v>8.12E-4</c:v>
                </c:pt>
                <c:pt idx="1395">
                  <c:v>8.1400000000000005E-4</c:v>
                </c:pt>
                <c:pt idx="1396">
                  <c:v>8.1800000000000004E-4</c:v>
                </c:pt>
                <c:pt idx="1397">
                  <c:v>8.2299999999999995E-4</c:v>
                </c:pt>
                <c:pt idx="1398">
                  <c:v>8.3000000000000001E-4</c:v>
                </c:pt>
                <c:pt idx="1399">
                  <c:v>8.3799999999999999E-4</c:v>
                </c:pt>
                <c:pt idx="1400">
                  <c:v>8.4800000000000001E-4</c:v>
                </c:pt>
                <c:pt idx="1401">
                  <c:v>8.5899999999999995E-4</c:v>
                </c:pt>
                <c:pt idx="1402">
                  <c:v>8.7200000000000005E-4</c:v>
                </c:pt>
                <c:pt idx="1403">
                  <c:v>8.8599999999999996E-4</c:v>
                </c:pt>
                <c:pt idx="1404">
                  <c:v>9.0200000000000002E-4</c:v>
                </c:pt>
                <c:pt idx="1405">
                  <c:v>9.2000000000000003E-4</c:v>
                </c:pt>
                <c:pt idx="1406">
                  <c:v>9.3800000000000003E-4</c:v>
                </c:pt>
                <c:pt idx="1407">
                  <c:v>9.59E-4</c:v>
                </c:pt>
                <c:pt idx="1408">
                  <c:v>9.7999999999999997E-4</c:v>
                </c:pt>
                <c:pt idx="1409">
                  <c:v>1.0039999999999999E-3</c:v>
                </c:pt>
                <c:pt idx="1410">
                  <c:v>1.029E-3</c:v>
                </c:pt>
                <c:pt idx="1411">
                  <c:v>1.0549999999999999E-3</c:v>
                </c:pt>
                <c:pt idx="1412">
                  <c:v>1.083E-3</c:v>
                </c:pt>
                <c:pt idx="1413">
                  <c:v>1.1119999999999999E-3</c:v>
                </c:pt>
                <c:pt idx="1414">
                  <c:v>1.1429999999999999E-3</c:v>
                </c:pt>
                <c:pt idx="1415">
                  <c:v>1.175E-3</c:v>
                </c:pt>
                <c:pt idx="1416">
                  <c:v>1.209E-3</c:v>
                </c:pt>
                <c:pt idx="1417">
                  <c:v>1.2440000000000001E-3</c:v>
                </c:pt>
                <c:pt idx="1418">
                  <c:v>1.281E-3</c:v>
                </c:pt>
                <c:pt idx="1419">
                  <c:v>1.32E-3</c:v>
                </c:pt>
                <c:pt idx="1420">
                  <c:v>1.3600000000000001E-3</c:v>
                </c:pt>
                <c:pt idx="1421">
                  <c:v>1.4009999999999999E-3</c:v>
                </c:pt>
                <c:pt idx="1422">
                  <c:v>1.444E-3</c:v>
                </c:pt>
                <c:pt idx="1423">
                  <c:v>1.488E-3</c:v>
                </c:pt>
                <c:pt idx="1424">
                  <c:v>1.534E-3</c:v>
                </c:pt>
                <c:pt idx="1425">
                  <c:v>1.5809999999999999E-3</c:v>
                </c:pt>
                <c:pt idx="1426">
                  <c:v>1.6299999999999999E-3</c:v>
                </c:pt>
                <c:pt idx="1427">
                  <c:v>1.681E-3</c:v>
                </c:pt>
                <c:pt idx="1428">
                  <c:v>1.6299999999999999E-3</c:v>
                </c:pt>
                <c:pt idx="1429">
                  <c:v>1.5809999999999999E-3</c:v>
                </c:pt>
                <c:pt idx="1430">
                  <c:v>1.534E-3</c:v>
                </c:pt>
                <c:pt idx="1431">
                  <c:v>1.488E-3</c:v>
                </c:pt>
                <c:pt idx="1432">
                  <c:v>1.444E-3</c:v>
                </c:pt>
                <c:pt idx="1433">
                  <c:v>1.4009999999999999E-3</c:v>
                </c:pt>
                <c:pt idx="1434">
                  <c:v>1.3600000000000001E-3</c:v>
                </c:pt>
                <c:pt idx="1435">
                  <c:v>1.32E-3</c:v>
                </c:pt>
                <c:pt idx="1436">
                  <c:v>1.281E-3</c:v>
                </c:pt>
                <c:pt idx="1437">
                  <c:v>1.2440000000000001E-3</c:v>
                </c:pt>
                <c:pt idx="1438">
                  <c:v>1.209E-3</c:v>
                </c:pt>
                <c:pt idx="1439">
                  <c:v>1.175E-3</c:v>
                </c:pt>
                <c:pt idx="1440">
                  <c:v>1.1429999999999999E-3</c:v>
                </c:pt>
                <c:pt idx="1441">
                  <c:v>1.1119999999999999E-3</c:v>
                </c:pt>
                <c:pt idx="1442">
                  <c:v>1.083E-3</c:v>
                </c:pt>
                <c:pt idx="1443">
                  <c:v>1.0549999999999999E-3</c:v>
                </c:pt>
                <c:pt idx="1444">
                  <c:v>1.029E-3</c:v>
                </c:pt>
                <c:pt idx="1445">
                  <c:v>1.0039999999999999E-3</c:v>
                </c:pt>
                <c:pt idx="1446">
                  <c:v>9.7999999999999997E-4</c:v>
                </c:pt>
                <c:pt idx="1447">
                  <c:v>9.59E-4</c:v>
                </c:pt>
                <c:pt idx="1448">
                  <c:v>9.3800000000000003E-4</c:v>
                </c:pt>
                <c:pt idx="1449">
                  <c:v>9.19E-4</c:v>
                </c:pt>
                <c:pt idx="1450">
                  <c:v>9.0200000000000002E-4</c:v>
                </c:pt>
                <c:pt idx="1451">
                  <c:v>8.8599999999999996E-4</c:v>
                </c:pt>
                <c:pt idx="1452">
                  <c:v>8.7200000000000005E-4</c:v>
                </c:pt>
                <c:pt idx="1453">
                  <c:v>8.5899999999999995E-4</c:v>
                </c:pt>
                <c:pt idx="1454">
                  <c:v>8.4800000000000001E-4</c:v>
                </c:pt>
                <c:pt idx="1455">
                  <c:v>8.3799999999999999E-4</c:v>
                </c:pt>
                <c:pt idx="1456">
                  <c:v>8.3000000000000001E-4</c:v>
                </c:pt>
                <c:pt idx="1457">
                  <c:v>8.2299999999999995E-4</c:v>
                </c:pt>
                <c:pt idx="1458">
                  <c:v>8.1800000000000004E-4</c:v>
                </c:pt>
                <c:pt idx="1459">
                  <c:v>8.1400000000000005E-4</c:v>
                </c:pt>
                <c:pt idx="1460">
                  <c:v>8.12E-4</c:v>
                </c:pt>
                <c:pt idx="1461">
                  <c:v>8.1099999999999998E-4</c:v>
                </c:pt>
                <c:pt idx="1462">
                  <c:v>8.12E-4</c:v>
                </c:pt>
                <c:pt idx="1463">
                  <c:v>8.1400000000000005E-4</c:v>
                </c:pt>
                <c:pt idx="1464">
                  <c:v>8.1800000000000004E-4</c:v>
                </c:pt>
                <c:pt idx="1465">
                  <c:v>8.2299999999999995E-4</c:v>
                </c:pt>
                <c:pt idx="1466">
                  <c:v>8.3000000000000001E-4</c:v>
                </c:pt>
                <c:pt idx="1467">
                  <c:v>8.3799999999999999E-4</c:v>
                </c:pt>
                <c:pt idx="1468">
                  <c:v>8.4800000000000001E-4</c:v>
                </c:pt>
                <c:pt idx="1469">
                  <c:v>8.5899999999999995E-4</c:v>
                </c:pt>
                <c:pt idx="1470">
                  <c:v>8.7200000000000005E-4</c:v>
                </c:pt>
                <c:pt idx="1471">
                  <c:v>8.8599999999999996E-4</c:v>
                </c:pt>
                <c:pt idx="1472">
                  <c:v>9.0200000000000002E-4</c:v>
                </c:pt>
                <c:pt idx="1473">
                  <c:v>9.19E-4</c:v>
                </c:pt>
                <c:pt idx="1474">
                  <c:v>9.3800000000000003E-4</c:v>
                </c:pt>
                <c:pt idx="1475">
                  <c:v>9.59E-4</c:v>
                </c:pt>
                <c:pt idx="1476">
                  <c:v>9.7999999999999997E-4</c:v>
                </c:pt>
                <c:pt idx="1477">
                  <c:v>1.0039999999999999E-3</c:v>
                </c:pt>
                <c:pt idx="1478">
                  <c:v>1.029E-3</c:v>
                </c:pt>
                <c:pt idx="1479">
                  <c:v>1.0549999999999999E-3</c:v>
                </c:pt>
                <c:pt idx="1480">
                  <c:v>1.083E-3</c:v>
                </c:pt>
                <c:pt idx="1481">
                  <c:v>1.1119999999999999E-3</c:v>
                </c:pt>
                <c:pt idx="1482">
                  <c:v>1.1429999999999999E-3</c:v>
                </c:pt>
                <c:pt idx="1483">
                  <c:v>1.175E-3</c:v>
                </c:pt>
                <c:pt idx="1484">
                  <c:v>1.209E-3</c:v>
                </c:pt>
                <c:pt idx="1485">
                  <c:v>1.2440000000000001E-3</c:v>
                </c:pt>
                <c:pt idx="1486">
                  <c:v>1.281E-3</c:v>
                </c:pt>
                <c:pt idx="1487">
                  <c:v>1.32E-3</c:v>
                </c:pt>
                <c:pt idx="1488">
                  <c:v>1.3600000000000001E-3</c:v>
                </c:pt>
                <c:pt idx="1489">
                  <c:v>1.4009999999999999E-3</c:v>
                </c:pt>
                <c:pt idx="1490">
                  <c:v>1.444E-3</c:v>
                </c:pt>
                <c:pt idx="1491">
                  <c:v>1.488E-3</c:v>
                </c:pt>
                <c:pt idx="1492">
                  <c:v>1.534E-3</c:v>
                </c:pt>
                <c:pt idx="1493">
                  <c:v>1.5809999999999999E-3</c:v>
                </c:pt>
                <c:pt idx="1494">
                  <c:v>1.6299999999999999E-3</c:v>
                </c:pt>
                <c:pt idx="1495">
                  <c:v>1.681E-3</c:v>
                </c:pt>
                <c:pt idx="1496">
                  <c:v>1.6299999999999999E-3</c:v>
                </c:pt>
                <c:pt idx="1497">
                  <c:v>1.5809999999999999E-3</c:v>
                </c:pt>
                <c:pt idx="1498">
                  <c:v>1.534E-3</c:v>
                </c:pt>
                <c:pt idx="1499">
                  <c:v>1.488E-3</c:v>
                </c:pt>
                <c:pt idx="1500">
                  <c:v>1.444E-3</c:v>
                </c:pt>
                <c:pt idx="1501">
                  <c:v>1.4009999999999999E-3</c:v>
                </c:pt>
                <c:pt idx="1502">
                  <c:v>1.3600000000000001E-3</c:v>
                </c:pt>
                <c:pt idx="1503">
                  <c:v>1.32E-3</c:v>
                </c:pt>
                <c:pt idx="1504">
                  <c:v>1.281E-3</c:v>
                </c:pt>
                <c:pt idx="1505">
                  <c:v>1.2440000000000001E-3</c:v>
                </c:pt>
                <c:pt idx="1506">
                  <c:v>1.209E-3</c:v>
                </c:pt>
                <c:pt idx="1507">
                  <c:v>1.175E-3</c:v>
                </c:pt>
                <c:pt idx="1508">
                  <c:v>1.1429999999999999E-3</c:v>
                </c:pt>
                <c:pt idx="1509">
                  <c:v>1.1119999999999999E-3</c:v>
                </c:pt>
                <c:pt idx="1510">
                  <c:v>1.083E-3</c:v>
                </c:pt>
                <c:pt idx="1511">
                  <c:v>1.0549999999999999E-3</c:v>
                </c:pt>
                <c:pt idx="1512">
                  <c:v>1.029E-3</c:v>
                </c:pt>
                <c:pt idx="1513">
                  <c:v>1.0039999999999999E-3</c:v>
                </c:pt>
                <c:pt idx="1514">
                  <c:v>9.7999999999999997E-4</c:v>
                </c:pt>
                <c:pt idx="1515">
                  <c:v>9.59E-4</c:v>
                </c:pt>
                <c:pt idx="1516">
                  <c:v>9.3800000000000003E-4</c:v>
                </c:pt>
                <c:pt idx="1517">
                  <c:v>9.19E-4</c:v>
                </c:pt>
                <c:pt idx="1518">
                  <c:v>9.0200000000000002E-4</c:v>
                </c:pt>
                <c:pt idx="1519">
                  <c:v>8.8599999999999996E-4</c:v>
                </c:pt>
                <c:pt idx="1520">
                  <c:v>8.7200000000000005E-4</c:v>
                </c:pt>
                <c:pt idx="1521">
                  <c:v>8.5899999999999995E-4</c:v>
                </c:pt>
                <c:pt idx="1522">
                  <c:v>8.4800000000000001E-4</c:v>
                </c:pt>
                <c:pt idx="1523">
                  <c:v>8.3799999999999999E-4</c:v>
                </c:pt>
                <c:pt idx="1524">
                  <c:v>8.3000000000000001E-4</c:v>
                </c:pt>
                <c:pt idx="1525">
                  <c:v>8.2299999999999995E-4</c:v>
                </c:pt>
                <c:pt idx="1526">
                  <c:v>8.1800000000000004E-4</c:v>
                </c:pt>
                <c:pt idx="1527">
                  <c:v>8.1400000000000005E-4</c:v>
                </c:pt>
                <c:pt idx="1528">
                  <c:v>8.12E-4</c:v>
                </c:pt>
                <c:pt idx="1529">
                  <c:v>8.1099999999999998E-4</c:v>
                </c:pt>
                <c:pt idx="1530">
                  <c:v>8.12E-4</c:v>
                </c:pt>
                <c:pt idx="1531">
                  <c:v>8.1400000000000005E-4</c:v>
                </c:pt>
                <c:pt idx="1532">
                  <c:v>8.1800000000000004E-4</c:v>
                </c:pt>
                <c:pt idx="1533">
                  <c:v>8.2299999999999995E-4</c:v>
                </c:pt>
                <c:pt idx="1534">
                  <c:v>8.3000000000000001E-4</c:v>
                </c:pt>
                <c:pt idx="1535">
                  <c:v>8.3799999999999999E-4</c:v>
                </c:pt>
                <c:pt idx="1536">
                  <c:v>8.4800000000000001E-4</c:v>
                </c:pt>
                <c:pt idx="1537">
                  <c:v>8.5899999999999995E-4</c:v>
                </c:pt>
                <c:pt idx="1538">
                  <c:v>8.7200000000000005E-4</c:v>
                </c:pt>
                <c:pt idx="1539">
                  <c:v>8.8599999999999996E-4</c:v>
                </c:pt>
                <c:pt idx="1540">
                  <c:v>9.0200000000000002E-4</c:v>
                </c:pt>
                <c:pt idx="1541">
                  <c:v>9.2000000000000003E-4</c:v>
                </c:pt>
                <c:pt idx="1542">
                  <c:v>9.3800000000000003E-4</c:v>
                </c:pt>
                <c:pt idx="1543">
                  <c:v>9.59E-4</c:v>
                </c:pt>
                <c:pt idx="1544">
                  <c:v>9.7999999999999997E-4</c:v>
                </c:pt>
                <c:pt idx="1545">
                  <c:v>1.0039999999999999E-3</c:v>
                </c:pt>
                <c:pt idx="1546">
                  <c:v>1.029E-3</c:v>
                </c:pt>
                <c:pt idx="1547">
                  <c:v>1.0549999999999999E-3</c:v>
                </c:pt>
                <c:pt idx="1548">
                  <c:v>1.083E-3</c:v>
                </c:pt>
                <c:pt idx="1549">
                  <c:v>1.1119999999999999E-3</c:v>
                </c:pt>
                <c:pt idx="1550">
                  <c:v>1.1429999999999999E-3</c:v>
                </c:pt>
                <c:pt idx="1551">
                  <c:v>1.175E-3</c:v>
                </c:pt>
                <c:pt idx="1552">
                  <c:v>1.209E-3</c:v>
                </c:pt>
                <c:pt idx="1553">
                  <c:v>1.2440000000000001E-3</c:v>
                </c:pt>
                <c:pt idx="1554">
                  <c:v>1.281E-3</c:v>
                </c:pt>
                <c:pt idx="1555">
                  <c:v>1.32E-3</c:v>
                </c:pt>
                <c:pt idx="1556">
                  <c:v>1.3600000000000001E-3</c:v>
                </c:pt>
                <c:pt idx="1557">
                  <c:v>1.4009999999999999E-3</c:v>
                </c:pt>
                <c:pt idx="1558">
                  <c:v>1.444E-3</c:v>
                </c:pt>
                <c:pt idx="1559">
                  <c:v>1.488E-3</c:v>
                </c:pt>
                <c:pt idx="1560">
                  <c:v>1.534E-3</c:v>
                </c:pt>
                <c:pt idx="1561">
                  <c:v>1.5809999999999999E-3</c:v>
                </c:pt>
                <c:pt idx="1562">
                  <c:v>1.6299999999999999E-3</c:v>
                </c:pt>
                <c:pt idx="1563">
                  <c:v>1.681E-3</c:v>
                </c:pt>
                <c:pt idx="1564">
                  <c:v>1.6299999999999999E-3</c:v>
                </c:pt>
                <c:pt idx="1565">
                  <c:v>1.5809999999999999E-3</c:v>
                </c:pt>
                <c:pt idx="1566">
                  <c:v>1.534E-3</c:v>
                </c:pt>
                <c:pt idx="1567">
                  <c:v>1.488E-3</c:v>
                </c:pt>
                <c:pt idx="1568">
                  <c:v>1.444E-3</c:v>
                </c:pt>
                <c:pt idx="1569">
                  <c:v>1.4009999999999999E-3</c:v>
                </c:pt>
                <c:pt idx="1570">
                  <c:v>1.3600000000000001E-3</c:v>
                </c:pt>
                <c:pt idx="1571">
                  <c:v>1.32E-3</c:v>
                </c:pt>
                <c:pt idx="1572">
                  <c:v>1.281E-3</c:v>
                </c:pt>
                <c:pt idx="1573">
                  <c:v>1.2440000000000001E-3</c:v>
                </c:pt>
                <c:pt idx="1574">
                  <c:v>1.209E-3</c:v>
                </c:pt>
                <c:pt idx="1575">
                  <c:v>1.175E-3</c:v>
                </c:pt>
                <c:pt idx="1576">
                  <c:v>1.1429999999999999E-3</c:v>
                </c:pt>
                <c:pt idx="1577">
                  <c:v>1.1119999999999999E-3</c:v>
                </c:pt>
                <c:pt idx="1578">
                  <c:v>1.083E-3</c:v>
                </c:pt>
                <c:pt idx="1579">
                  <c:v>1.0549999999999999E-3</c:v>
                </c:pt>
                <c:pt idx="1580">
                  <c:v>1.029E-3</c:v>
                </c:pt>
                <c:pt idx="1581">
                  <c:v>1.0039999999999999E-3</c:v>
                </c:pt>
                <c:pt idx="1582">
                  <c:v>9.7999999999999997E-4</c:v>
                </c:pt>
                <c:pt idx="1583">
                  <c:v>9.59E-4</c:v>
                </c:pt>
                <c:pt idx="1584">
                  <c:v>9.3800000000000003E-4</c:v>
                </c:pt>
                <c:pt idx="1585">
                  <c:v>9.19E-4</c:v>
                </c:pt>
                <c:pt idx="1586">
                  <c:v>9.0200000000000002E-4</c:v>
                </c:pt>
                <c:pt idx="1587">
                  <c:v>8.8599999999999996E-4</c:v>
                </c:pt>
                <c:pt idx="1588">
                  <c:v>8.7200000000000005E-4</c:v>
                </c:pt>
                <c:pt idx="1589">
                  <c:v>8.5899999999999995E-4</c:v>
                </c:pt>
                <c:pt idx="1590">
                  <c:v>8.4800000000000001E-4</c:v>
                </c:pt>
                <c:pt idx="1591">
                  <c:v>8.3799999999999999E-4</c:v>
                </c:pt>
                <c:pt idx="1592">
                  <c:v>8.3000000000000001E-4</c:v>
                </c:pt>
                <c:pt idx="1593">
                  <c:v>8.2299999999999995E-4</c:v>
                </c:pt>
                <c:pt idx="1594">
                  <c:v>8.1800000000000004E-4</c:v>
                </c:pt>
                <c:pt idx="1595">
                  <c:v>8.1400000000000005E-4</c:v>
                </c:pt>
                <c:pt idx="1596">
                  <c:v>8.12E-4</c:v>
                </c:pt>
                <c:pt idx="1597">
                  <c:v>8.1099999999999998E-4</c:v>
                </c:pt>
                <c:pt idx="1598">
                  <c:v>8.12E-4</c:v>
                </c:pt>
                <c:pt idx="1599">
                  <c:v>8.1400000000000005E-4</c:v>
                </c:pt>
                <c:pt idx="1600">
                  <c:v>8.1800000000000004E-4</c:v>
                </c:pt>
                <c:pt idx="1601">
                  <c:v>8.2299999999999995E-4</c:v>
                </c:pt>
                <c:pt idx="1602">
                  <c:v>8.3000000000000001E-4</c:v>
                </c:pt>
                <c:pt idx="1603">
                  <c:v>8.3799999999999999E-4</c:v>
                </c:pt>
                <c:pt idx="1604">
                  <c:v>8.4800000000000001E-4</c:v>
                </c:pt>
                <c:pt idx="1605">
                  <c:v>8.5899999999999995E-4</c:v>
                </c:pt>
                <c:pt idx="1606">
                  <c:v>8.7200000000000005E-4</c:v>
                </c:pt>
                <c:pt idx="1607">
                  <c:v>8.8599999999999996E-4</c:v>
                </c:pt>
                <c:pt idx="1608">
                  <c:v>9.0200000000000002E-4</c:v>
                </c:pt>
                <c:pt idx="1609">
                  <c:v>9.2000000000000003E-4</c:v>
                </c:pt>
                <c:pt idx="1610">
                  <c:v>9.3800000000000003E-4</c:v>
                </c:pt>
                <c:pt idx="1611">
                  <c:v>9.59E-4</c:v>
                </c:pt>
                <c:pt idx="1612">
                  <c:v>9.7999999999999997E-4</c:v>
                </c:pt>
                <c:pt idx="1613">
                  <c:v>1.0039999999999999E-3</c:v>
                </c:pt>
                <c:pt idx="1614">
                  <c:v>1.029E-3</c:v>
                </c:pt>
                <c:pt idx="1615">
                  <c:v>1.0549999999999999E-3</c:v>
                </c:pt>
                <c:pt idx="1616">
                  <c:v>1.083E-3</c:v>
                </c:pt>
                <c:pt idx="1617">
                  <c:v>1.1119999999999999E-3</c:v>
                </c:pt>
                <c:pt idx="1618">
                  <c:v>1.1429999999999999E-3</c:v>
                </c:pt>
                <c:pt idx="1619">
                  <c:v>1.175E-3</c:v>
                </c:pt>
                <c:pt idx="1620">
                  <c:v>1.209E-3</c:v>
                </c:pt>
                <c:pt idx="1621">
                  <c:v>1.2440000000000001E-3</c:v>
                </c:pt>
                <c:pt idx="1622">
                  <c:v>1.281E-3</c:v>
                </c:pt>
                <c:pt idx="1623">
                  <c:v>1.32E-3</c:v>
                </c:pt>
                <c:pt idx="1624">
                  <c:v>1.3600000000000001E-3</c:v>
                </c:pt>
                <c:pt idx="1625">
                  <c:v>1.4009999999999999E-3</c:v>
                </c:pt>
                <c:pt idx="1626">
                  <c:v>1.444E-3</c:v>
                </c:pt>
                <c:pt idx="1627">
                  <c:v>1.488E-3</c:v>
                </c:pt>
                <c:pt idx="1628">
                  <c:v>1.534E-3</c:v>
                </c:pt>
                <c:pt idx="1629">
                  <c:v>1.5809999999999999E-3</c:v>
                </c:pt>
                <c:pt idx="1630">
                  <c:v>1.6299999999999999E-3</c:v>
                </c:pt>
                <c:pt idx="1631">
                  <c:v>1.681E-3</c:v>
                </c:pt>
                <c:pt idx="1632">
                  <c:v>1.6299999999999999E-3</c:v>
                </c:pt>
                <c:pt idx="1633">
                  <c:v>1.5809999999999999E-3</c:v>
                </c:pt>
                <c:pt idx="1634">
                  <c:v>1.534E-3</c:v>
                </c:pt>
                <c:pt idx="1635">
                  <c:v>1.488E-3</c:v>
                </c:pt>
                <c:pt idx="1636">
                  <c:v>1.444E-3</c:v>
                </c:pt>
                <c:pt idx="1637">
                  <c:v>1.4009999999999999E-3</c:v>
                </c:pt>
                <c:pt idx="1638">
                  <c:v>1.3600000000000001E-3</c:v>
                </c:pt>
                <c:pt idx="1639">
                  <c:v>1.32E-3</c:v>
                </c:pt>
                <c:pt idx="1640">
                  <c:v>1.281E-3</c:v>
                </c:pt>
                <c:pt idx="1641">
                  <c:v>1.2440000000000001E-3</c:v>
                </c:pt>
                <c:pt idx="1642">
                  <c:v>1.209E-3</c:v>
                </c:pt>
                <c:pt idx="1643">
                  <c:v>1.175E-3</c:v>
                </c:pt>
                <c:pt idx="1644">
                  <c:v>1.1429999999999999E-3</c:v>
                </c:pt>
                <c:pt idx="1645">
                  <c:v>1.1119999999999999E-3</c:v>
                </c:pt>
                <c:pt idx="1646">
                  <c:v>1.083E-3</c:v>
                </c:pt>
                <c:pt idx="1647">
                  <c:v>1.0549999999999999E-3</c:v>
                </c:pt>
                <c:pt idx="1648">
                  <c:v>1.029E-3</c:v>
                </c:pt>
                <c:pt idx="1649">
                  <c:v>1.0039999999999999E-3</c:v>
                </c:pt>
                <c:pt idx="1650">
                  <c:v>9.7999999999999997E-4</c:v>
                </c:pt>
                <c:pt idx="1651">
                  <c:v>9.59E-4</c:v>
                </c:pt>
                <c:pt idx="1652">
                  <c:v>9.3800000000000003E-4</c:v>
                </c:pt>
                <c:pt idx="1653">
                  <c:v>9.19E-4</c:v>
                </c:pt>
                <c:pt idx="1654">
                  <c:v>9.0200000000000002E-4</c:v>
                </c:pt>
                <c:pt idx="1655">
                  <c:v>8.8599999999999996E-4</c:v>
                </c:pt>
                <c:pt idx="1656">
                  <c:v>8.7200000000000005E-4</c:v>
                </c:pt>
                <c:pt idx="1657">
                  <c:v>8.5899999999999995E-4</c:v>
                </c:pt>
                <c:pt idx="1658">
                  <c:v>8.4800000000000001E-4</c:v>
                </c:pt>
                <c:pt idx="1659">
                  <c:v>8.3799999999999999E-4</c:v>
                </c:pt>
                <c:pt idx="1660">
                  <c:v>8.3000000000000001E-4</c:v>
                </c:pt>
                <c:pt idx="1661">
                  <c:v>8.2299999999999995E-4</c:v>
                </c:pt>
                <c:pt idx="1662">
                  <c:v>8.1800000000000004E-4</c:v>
                </c:pt>
                <c:pt idx="1663">
                  <c:v>8.1400000000000005E-4</c:v>
                </c:pt>
                <c:pt idx="1664">
                  <c:v>8.12E-4</c:v>
                </c:pt>
                <c:pt idx="1665">
                  <c:v>8.1099999999999998E-4</c:v>
                </c:pt>
                <c:pt idx="1666">
                  <c:v>8.12E-4</c:v>
                </c:pt>
                <c:pt idx="1667">
                  <c:v>8.1400000000000005E-4</c:v>
                </c:pt>
                <c:pt idx="1668">
                  <c:v>8.1800000000000004E-4</c:v>
                </c:pt>
                <c:pt idx="1669">
                  <c:v>8.2299999999999995E-4</c:v>
                </c:pt>
                <c:pt idx="1670">
                  <c:v>8.3000000000000001E-4</c:v>
                </c:pt>
                <c:pt idx="1671">
                  <c:v>8.3799999999999999E-4</c:v>
                </c:pt>
                <c:pt idx="1672">
                  <c:v>8.4800000000000001E-4</c:v>
                </c:pt>
                <c:pt idx="1673">
                  <c:v>8.5899999999999995E-4</c:v>
                </c:pt>
                <c:pt idx="1674">
                  <c:v>8.7200000000000005E-4</c:v>
                </c:pt>
                <c:pt idx="1675">
                  <c:v>8.8599999999999996E-4</c:v>
                </c:pt>
                <c:pt idx="1676">
                  <c:v>9.0200000000000002E-4</c:v>
                </c:pt>
                <c:pt idx="1677">
                  <c:v>9.19E-4</c:v>
                </c:pt>
                <c:pt idx="1678">
                  <c:v>9.3800000000000003E-4</c:v>
                </c:pt>
                <c:pt idx="1679">
                  <c:v>9.59E-4</c:v>
                </c:pt>
                <c:pt idx="1680">
                  <c:v>9.7999999999999997E-4</c:v>
                </c:pt>
                <c:pt idx="1681">
                  <c:v>1.0039999999999999E-3</c:v>
                </c:pt>
                <c:pt idx="1682">
                  <c:v>1.029E-3</c:v>
                </c:pt>
                <c:pt idx="1683">
                  <c:v>1.0549999999999999E-3</c:v>
                </c:pt>
                <c:pt idx="1684">
                  <c:v>1.083E-3</c:v>
                </c:pt>
                <c:pt idx="1685">
                  <c:v>1.1119999999999999E-3</c:v>
                </c:pt>
                <c:pt idx="1686">
                  <c:v>1.1429999999999999E-3</c:v>
                </c:pt>
                <c:pt idx="1687">
                  <c:v>1.175E-3</c:v>
                </c:pt>
                <c:pt idx="1688">
                  <c:v>1.209E-3</c:v>
                </c:pt>
                <c:pt idx="1689">
                  <c:v>1.2440000000000001E-3</c:v>
                </c:pt>
                <c:pt idx="1690">
                  <c:v>1.281E-3</c:v>
                </c:pt>
                <c:pt idx="1691">
                  <c:v>1.32E-3</c:v>
                </c:pt>
                <c:pt idx="1692">
                  <c:v>1.3600000000000001E-3</c:v>
                </c:pt>
                <c:pt idx="1693">
                  <c:v>1.4009999999999999E-3</c:v>
                </c:pt>
                <c:pt idx="1694">
                  <c:v>1.444E-3</c:v>
                </c:pt>
                <c:pt idx="1695">
                  <c:v>1.488E-3</c:v>
                </c:pt>
                <c:pt idx="1696">
                  <c:v>1.534E-3</c:v>
                </c:pt>
                <c:pt idx="1697">
                  <c:v>1.5809999999999999E-3</c:v>
                </c:pt>
                <c:pt idx="1698">
                  <c:v>1.6299999999999999E-3</c:v>
                </c:pt>
                <c:pt idx="1699">
                  <c:v>1.681E-3</c:v>
                </c:pt>
                <c:pt idx="1700">
                  <c:v>1.6299999999999999E-3</c:v>
                </c:pt>
                <c:pt idx="1701">
                  <c:v>1.5809999999999999E-3</c:v>
                </c:pt>
                <c:pt idx="1702">
                  <c:v>1.534E-3</c:v>
                </c:pt>
                <c:pt idx="1703">
                  <c:v>1.488E-3</c:v>
                </c:pt>
                <c:pt idx="1704">
                  <c:v>1.444E-3</c:v>
                </c:pt>
                <c:pt idx="1705">
                  <c:v>1.4009999999999999E-3</c:v>
                </c:pt>
                <c:pt idx="1706">
                  <c:v>1.3600000000000001E-3</c:v>
                </c:pt>
                <c:pt idx="1707">
                  <c:v>1.32E-3</c:v>
                </c:pt>
                <c:pt idx="1708">
                  <c:v>1.281E-3</c:v>
                </c:pt>
                <c:pt idx="1709">
                  <c:v>1.2440000000000001E-3</c:v>
                </c:pt>
                <c:pt idx="1710">
                  <c:v>1.209E-3</c:v>
                </c:pt>
                <c:pt idx="1711">
                  <c:v>1.175E-3</c:v>
                </c:pt>
                <c:pt idx="1712">
                  <c:v>1.1429999999999999E-3</c:v>
                </c:pt>
                <c:pt idx="1713">
                  <c:v>1.1119999999999999E-3</c:v>
                </c:pt>
                <c:pt idx="1714">
                  <c:v>1.083E-3</c:v>
                </c:pt>
                <c:pt idx="1715">
                  <c:v>1.0549999999999999E-3</c:v>
                </c:pt>
                <c:pt idx="1716">
                  <c:v>1.029E-3</c:v>
                </c:pt>
                <c:pt idx="1717">
                  <c:v>1.0039999999999999E-3</c:v>
                </c:pt>
                <c:pt idx="1718">
                  <c:v>9.7999999999999997E-4</c:v>
                </c:pt>
                <c:pt idx="1719">
                  <c:v>9.59E-4</c:v>
                </c:pt>
                <c:pt idx="1720">
                  <c:v>9.3800000000000003E-4</c:v>
                </c:pt>
                <c:pt idx="1721">
                  <c:v>9.2000000000000003E-4</c:v>
                </c:pt>
                <c:pt idx="1722">
                  <c:v>9.0200000000000002E-4</c:v>
                </c:pt>
                <c:pt idx="1723">
                  <c:v>8.8599999999999996E-4</c:v>
                </c:pt>
                <c:pt idx="1724">
                  <c:v>8.7200000000000005E-4</c:v>
                </c:pt>
                <c:pt idx="1725">
                  <c:v>8.5899999999999995E-4</c:v>
                </c:pt>
                <c:pt idx="1726">
                  <c:v>8.4800000000000001E-4</c:v>
                </c:pt>
                <c:pt idx="1727">
                  <c:v>8.3799999999999999E-4</c:v>
                </c:pt>
                <c:pt idx="1728">
                  <c:v>8.3000000000000001E-4</c:v>
                </c:pt>
                <c:pt idx="1729">
                  <c:v>8.2299999999999995E-4</c:v>
                </c:pt>
                <c:pt idx="1730">
                  <c:v>8.1800000000000004E-4</c:v>
                </c:pt>
                <c:pt idx="1731">
                  <c:v>8.1400000000000005E-4</c:v>
                </c:pt>
                <c:pt idx="1732">
                  <c:v>8.12E-4</c:v>
                </c:pt>
                <c:pt idx="1733">
                  <c:v>8.1099999999999998E-4</c:v>
                </c:pt>
                <c:pt idx="1734">
                  <c:v>8.12E-4</c:v>
                </c:pt>
                <c:pt idx="1735">
                  <c:v>8.1400000000000005E-4</c:v>
                </c:pt>
                <c:pt idx="1736">
                  <c:v>8.1800000000000004E-4</c:v>
                </c:pt>
                <c:pt idx="1737">
                  <c:v>8.2299999999999995E-4</c:v>
                </c:pt>
                <c:pt idx="1738">
                  <c:v>8.3000000000000001E-4</c:v>
                </c:pt>
                <c:pt idx="1739">
                  <c:v>8.3799999999999999E-4</c:v>
                </c:pt>
                <c:pt idx="1740">
                  <c:v>8.4800000000000001E-4</c:v>
                </c:pt>
                <c:pt idx="1741">
                  <c:v>8.5899999999999995E-4</c:v>
                </c:pt>
                <c:pt idx="1742">
                  <c:v>8.7200000000000005E-4</c:v>
                </c:pt>
                <c:pt idx="1743">
                  <c:v>8.8599999999999996E-4</c:v>
                </c:pt>
                <c:pt idx="1744">
                  <c:v>9.0200000000000002E-4</c:v>
                </c:pt>
                <c:pt idx="1745">
                  <c:v>9.2000000000000003E-4</c:v>
                </c:pt>
                <c:pt idx="1746">
                  <c:v>9.3800000000000003E-4</c:v>
                </c:pt>
                <c:pt idx="1747">
                  <c:v>9.59E-4</c:v>
                </c:pt>
                <c:pt idx="1748">
                  <c:v>9.7999999999999997E-4</c:v>
                </c:pt>
                <c:pt idx="1749">
                  <c:v>1.0039999999999999E-3</c:v>
                </c:pt>
                <c:pt idx="1750">
                  <c:v>1.029E-3</c:v>
                </c:pt>
                <c:pt idx="1751">
                  <c:v>1.0549999999999999E-3</c:v>
                </c:pt>
                <c:pt idx="1752">
                  <c:v>1.083E-3</c:v>
                </c:pt>
                <c:pt idx="1753">
                  <c:v>1.1119999999999999E-3</c:v>
                </c:pt>
                <c:pt idx="1754">
                  <c:v>1.1429999999999999E-3</c:v>
                </c:pt>
                <c:pt idx="1755">
                  <c:v>1.175E-3</c:v>
                </c:pt>
                <c:pt idx="1756">
                  <c:v>1.209E-3</c:v>
                </c:pt>
                <c:pt idx="1757">
                  <c:v>1.2440000000000001E-3</c:v>
                </c:pt>
                <c:pt idx="1758">
                  <c:v>1.281E-3</c:v>
                </c:pt>
                <c:pt idx="1759">
                  <c:v>1.32E-3</c:v>
                </c:pt>
                <c:pt idx="1760">
                  <c:v>1.3600000000000001E-3</c:v>
                </c:pt>
                <c:pt idx="1761">
                  <c:v>1.4009999999999999E-3</c:v>
                </c:pt>
                <c:pt idx="1762">
                  <c:v>1.444E-3</c:v>
                </c:pt>
                <c:pt idx="1763">
                  <c:v>1.488E-3</c:v>
                </c:pt>
                <c:pt idx="1764">
                  <c:v>1.534E-3</c:v>
                </c:pt>
                <c:pt idx="1765">
                  <c:v>1.5809999999999999E-3</c:v>
                </c:pt>
                <c:pt idx="1766">
                  <c:v>1.6299999999999999E-3</c:v>
                </c:pt>
                <c:pt idx="1767">
                  <c:v>1.681E-3</c:v>
                </c:pt>
                <c:pt idx="1768">
                  <c:v>1.634E-3</c:v>
                </c:pt>
                <c:pt idx="1769">
                  <c:v>1.5889999999999999E-3</c:v>
                </c:pt>
                <c:pt idx="1770">
                  <c:v>1.5449999999999999E-3</c:v>
                </c:pt>
                <c:pt idx="1771">
                  <c:v>1.503E-3</c:v>
                </c:pt>
                <c:pt idx="1772">
                  <c:v>1.4630000000000001E-3</c:v>
                </c:pt>
                <c:pt idx="1773">
                  <c:v>1.423E-3</c:v>
                </c:pt>
                <c:pt idx="1774">
                  <c:v>1.3860000000000001E-3</c:v>
                </c:pt>
                <c:pt idx="1775">
                  <c:v>1.3500000000000001E-3</c:v>
                </c:pt>
                <c:pt idx="1776">
                  <c:v>1.315E-3</c:v>
                </c:pt>
                <c:pt idx="1777">
                  <c:v>1.2819999999999999E-3</c:v>
                </c:pt>
                <c:pt idx="1778">
                  <c:v>1.2509999999999999E-3</c:v>
                </c:pt>
                <c:pt idx="1779">
                  <c:v>1.2199999999999999E-3</c:v>
                </c:pt>
                <c:pt idx="1780">
                  <c:v>1.1919999999999999E-3</c:v>
                </c:pt>
                <c:pt idx="1781">
                  <c:v>1.165E-3</c:v>
                </c:pt>
                <c:pt idx="1782">
                  <c:v>1.139E-3</c:v>
                </c:pt>
                <c:pt idx="1783">
                  <c:v>1.1150000000000001E-3</c:v>
                </c:pt>
                <c:pt idx="1784">
                  <c:v>1.093E-3</c:v>
                </c:pt>
                <c:pt idx="1785">
                  <c:v>1.0709999999999999E-3</c:v>
                </c:pt>
                <c:pt idx="1786">
                  <c:v>1.052E-3</c:v>
                </c:pt>
                <c:pt idx="1787">
                  <c:v>1.034E-3</c:v>
                </c:pt>
                <c:pt idx="1788">
                  <c:v>1.0169999999999999E-3</c:v>
                </c:pt>
                <c:pt idx="1789">
                  <c:v>1.0020000000000001E-3</c:v>
                </c:pt>
                <c:pt idx="1790">
                  <c:v>9.8900000000000008E-4</c:v>
                </c:pt>
                <c:pt idx="1791">
                  <c:v>9.77E-4</c:v>
                </c:pt>
                <c:pt idx="1792">
                  <c:v>9.6599999999999995E-4</c:v>
                </c:pt>
                <c:pt idx="1793">
                  <c:v>9.5699999999999995E-4</c:v>
                </c:pt>
                <c:pt idx="1794">
                  <c:v>9.5E-4</c:v>
                </c:pt>
                <c:pt idx="1795">
                  <c:v>9.4399999999999996E-4</c:v>
                </c:pt>
                <c:pt idx="1796">
                  <c:v>9.3899999999999995E-4</c:v>
                </c:pt>
                <c:pt idx="1797">
                  <c:v>9.3599999999999998E-4</c:v>
                </c:pt>
                <c:pt idx="1798">
                  <c:v>9.3499999999999996E-4</c:v>
                </c:pt>
                <c:pt idx="1799">
                  <c:v>9.3499999999999996E-4</c:v>
                </c:pt>
                <c:pt idx="1800">
                  <c:v>9.3599999999999998E-4</c:v>
                </c:pt>
                <c:pt idx="1801">
                  <c:v>9.3899999999999995E-4</c:v>
                </c:pt>
                <c:pt idx="1802">
                  <c:v>9.4399999999999996E-4</c:v>
                </c:pt>
                <c:pt idx="1803">
                  <c:v>9.5E-4</c:v>
                </c:pt>
                <c:pt idx="1804">
                  <c:v>9.5699999999999995E-4</c:v>
                </c:pt>
                <c:pt idx="1805">
                  <c:v>9.6599999999999995E-4</c:v>
                </c:pt>
                <c:pt idx="1806">
                  <c:v>9.77E-4</c:v>
                </c:pt>
                <c:pt idx="1807">
                  <c:v>9.8900000000000008E-4</c:v>
                </c:pt>
                <c:pt idx="1808">
                  <c:v>1.0020000000000001E-3</c:v>
                </c:pt>
                <c:pt idx="1809">
                  <c:v>1.0169999999999999E-3</c:v>
                </c:pt>
                <c:pt idx="1810">
                  <c:v>1.034E-3</c:v>
                </c:pt>
                <c:pt idx="1811">
                  <c:v>1.052E-3</c:v>
                </c:pt>
                <c:pt idx="1812">
                  <c:v>1.0709999999999999E-3</c:v>
                </c:pt>
                <c:pt idx="1813">
                  <c:v>1.093E-3</c:v>
                </c:pt>
                <c:pt idx="1814">
                  <c:v>1.1150000000000001E-3</c:v>
                </c:pt>
                <c:pt idx="1815">
                  <c:v>1.139E-3</c:v>
                </c:pt>
                <c:pt idx="1816">
                  <c:v>1.165E-3</c:v>
                </c:pt>
                <c:pt idx="1817">
                  <c:v>1.1919999999999999E-3</c:v>
                </c:pt>
                <c:pt idx="1818">
                  <c:v>1.2199999999999999E-3</c:v>
                </c:pt>
                <c:pt idx="1819">
                  <c:v>1.25E-3</c:v>
                </c:pt>
                <c:pt idx="1820">
                  <c:v>1.2819999999999999E-3</c:v>
                </c:pt>
                <c:pt idx="1821">
                  <c:v>1.315E-3</c:v>
                </c:pt>
                <c:pt idx="1822">
                  <c:v>1.3500000000000001E-3</c:v>
                </c:pt>
                <c:pt idx="1823">
                  <c:v>1.3860000000000001E-3</c:v>
                </c:pt>
                <c:pt idx="1824">
                  <c:v>1.4239999999999999E-3</c:v>
                </c:pt>
                <c:pt idx="1825">
                  <c:v>1.4630000000000001E-3</c:v>
                </c:pt>
                <c:pt idx="1826">
                  <c:v>1.503E-3</c:v>
                </c:pt>
                <c:pt idx="1827">
                  <c:v>1.5449999999999999E-3</c:v>
                </c:pt>
                <c:pt idx="1828">
                  <c:v>1.5889999999999999E-3</c:v>
                </c:pt>
                <c:pt idx="1829">
                  <c:v>1.634E-3</c:v>
                </c:pt>
                <c:pt idx="1830">
                  <c:v>1.681E-3</c:v>
                </c:pt>
                <c:pt idx="1831">
                  <c:v>1.7210000000000001E-3</c:v>
                </c:pt>
                <c:pt idx="1832">
                  <c:v>1.7619999999999999E-3</c:v>
                </c:pt>
                <c:pt idx="1833">
                  <c:v>1.805E-3</c:v>
                </c:pt>
                <c:pt idx="1834">
                  <c:v>1.843E-3</c:v>
                </c:pt>
                <c:pt idx="1835">
                  <c:v>1.8829999999999999E-3</c:v>
                </c:pt>
                <c:pt idx="1836">
                  <c:v>1.838E-3</c:v>
                </c:pt>
                <c:pt idx="1837">
                  <c:v>1.794E-3</c:v>
                </c:pt>
                <c:pt idx="1838">
                  <c:v>1.7520000000000001E-3</c:v>
                </c:pt>
                <c:pt idx="1839">
                  <c:v>1.712E-3</c:v>
                </c:pt>
                <c:pt idx="1840">
                  <c:v>1.673E-3</c:v>
                </c:pt>
                <c:pt idx="1841">
                  <c:v>1.635E-3</c:v>
                </c:pt>
                <c:pt idx="1842">
                  <c:v>1.5989999999999999E-3</c:v>
                </c:pt>
                <c:pt idx="1843">
                  <c:v>1.565E-3</c:v>
                </c:pt>
                <c:pt idx="1844">
                  <c:v>1.5319999999999999E-3</c:v>
                </c:pt>
                <c:pt idx="1845">
                  <c:v>1.5009999999999999E-3</c:v>
                </c:pt>
                <c:pt idx="1846">
                  <c:v>1.4710000000000001E-3</c:v>
                </c:pt>
                <c:pt idx="1847">
                  <c:v>1.4419999999999999E-3</c:v>
                </c:pt>
                <c:pt idx="1848">
                  <c:v>1.415E-3</c:v>
                </c:pt>
                <c:pt idx="1849">
                  <c:v>1.39E-3</c:v>
                </c:pt>
                <c:pt idx="1850">
                  <c:v>1.366E-3</c:v>
                </c:pt>
                <c:pt idx="1851">
                  <c:v>1.3439999999999999E-3</c:v>
                </c:pt>
                <c:pt idx="1852">
                  <c:v>1.323E-3</c:v>
                </c:pt>
                <c:pt idx="1853">
                  <c:v>1.3029999999999999E-3</c:v>
                </c:pt>
                <c:pt idx="1854">
                  <c:v>1.2849999999999999E-3</c:v>
                </c:pt>
                <c:pt idx="1855">
                  <c:v>1.2689999999999999E-3</c:v>
                </c:pt>
                <c:pt idx="1856">
                  <c:v>1.2539999999999999E-3</c:v>
                </c:pt>
                <c:pt idx="1857">
                  <c:v>1.2409999999999999E-3</c:v>
                </c:pt>
                <c:pt idx="1858">
                  <c:v>1.2290000000000001E-3</c:v>
                </c:pt>
                <c:pt idx="1859">
                  <c:v>1.2179999999999999E-3</c:v>
                </c:pt>
                <c:pt idx="1860">
                  <c:v>1.2099999999999999E-3</c:v>
                </c:pt>
                <c:pt idx="1861">
                  <c:v>1.2019999999999999E-3</c:v>
                </c:pt>
                <c:pt idx="1862">
                  <c:v>1.196E-3</c:v>
                </c:pt>
                <c:pt idx="1863">
                  <c:v>1.1919999999999999E-3</c:v>
                </c:pt>
                <c:pt idx="1864">
                  <c:v>1.189E-3</c:v>
                </c:pt>
                <c:pt idx="1865">
                  <c:v>1.188E-3</c:v>
                </c:pt>
                <c:pt idx="1866">
                  <c:v>1.188E-3</c:v>
                </c:pt>
                <c:pt idx="1867">
                  <c:v>1.1900000000000001E-3</c:v>
                </c:pt>
                <c:pt idx="1868">
                  <c:v>1.193E-3</c:v>
                </c:pt>
                <c:pt idx="1869">
                  <c:v>1.1969999999999999E-3</c:v>
                </c:pt>
                <c:pt idx="1870">
                  <c:v>1.204E-3</c:v>
                </c:pt>
                <c:pt idx="1871">
                  <c:v>1.2110000000000001E-3</c:v>
                </c:pt>
                <c:pt idx="1872">
                  <c:v>1.2199999999999999E-3</c:v>
                </c:pt>
                <c:pt idx="1873">
                  <c:v>1.2310000000000001E-3</c:v>
                </c:pt>
                <c:pt idx="1874">
                  <c:v>1.243E-3</c:v>
                </c:pt>
                <c:pt idx="1875">
                  <c:v>1.2570000000000001E-3</c:v>
                </c:pt>
                <c:pt idx="1876">
                  <c:v>1.2719999999999999E-3</c:v>
                </c:pt>
                <c:pt idx="1877">
                  <c:v>1.289E-3</c:v>
                </c:pt>
                <c:pt idx="1878">
                  <c:v>1.307E-3</c:v>
                </c:pt>
                <c:pt idx="1879">
                  <c:v>1.3270000000000001E-3</c:v>
                </c:pt>
                <c:pt idx="1880">
                  <c:v>1.348E-3</c:v>
                </c:pt>
                <c:pt idx="1881">
                  <c:v>1.371E-3</c:v>
                </c:pt>
                <c:pt idx="1882">
                  <c:v>1.395E-3</c:v>
                </c:pt>
                <c:pt idx="1883">
                  <c:v>1.421E-3</c:v>
                </c:pt>
                <c:pt idx="1884">
                  <c:v>1.4480000000000001E-3</c:v>
                </c:pt>
                <c:pt idx="1885">
                  <c:v>1.477E-3</c:v>
                </c:pt>
                <c:pt idx="1886">
                  <c:v>1.5070000000000001E-3</c:v>
                </c:pt>
                <c:pt idx="1887">
                  <c:v>1.539E-3</c:v>
                </c:pt>
                <c:pt idx="1888">
                  <c:v>1.572E-3</c:v>
                </c:pt>
                <c:pt idx="1889">
                  <c:v>1.6069999999999999E-3</c:v>
                </c:pt>
                <c:pt idx="1890">
                  <c:v>1.6429999999999999E-3</c:v>
                </c:pt>
                <c:pt idx="1891">
                  <c:v>1.681E-3</c:v>
                </c:pt>
                <c:pt idx="1892">
                  <c:v>1.7060000000000001E-3</c:v>
                </c:pt>
                <c:pt idx="1893">
                  <c:v>1.732E-3</c:v>
                </c:pt>
                <c:pt idx="1894">
                  <c:v>1.7589999999999999E-3</c:v>
                </c:pt>
                <c:pt idx="1895">
                  <c:v>1.789E-3</c:v>
                </c:pt>
                <c:pt idx="1896">
                  <c:v>1.8190000000000001E-3</c:v>
                </c:pt>
                <c:pt idx="1897">
                  <c:v>1.8439999999999999E-3</c:v>
                </c:pt>
                <c:pt idx="1898">
                  <c:v>1.8699999999999999E-3</c:v>
                </c:pt>
                <c:pt idx="1899">
                  <c:v>1.897E-3</c:v>
                </c:pt>
                <c:pt idx="1900">
                  <c:v>1.926E-3</c:v>
                </c:pt>
                <c:pt idx="1901">
                  <c:v>1.9559999999999998E-3</c:v>
                </c:pt>
                <c:pt idx="1902">
                  <c:v>1.977E-3</c:v>
                </c:pt>
                <c:pt idx="1903">
                  <c:v>1.9980000000000002E-3</c:v>
                </c:pt>
                <c:pt idx="1904">
                  <c:v>1.9480000000000001E-3</c:v>
                </c:pt>
                <c:pt idx="1905">
                  <c:v>1.9E-3</c:v>
                </c:pt>
                <c:pt idx="1906">
                  <c:v>1.853E-3</c:v>
                </c:pt>
                <c:pt idx="1907">
                  <c:v>1.8079999999999999E-3</c:v>
                </c:pt>
                <c:pt idx="1908">
                  <c:v>1.7639999999999999E-3</c:v>
                </c:pt>
                <c:pt idx="1909">
                  <c:v>1.7210000000000001E-3</c:v>
                </c:pt>
                <c:pt idx="1910">
                  <c:v>1.6800000000000001E-3</c:v>
                </c:pt>
                <c:pt idx="1911">
                  <c:v>1.6410000000000001E-3</c:v>
                </c:pt>
                <c:pt idx="1912">
                  <c:v>1.603E-3</c:v>
                </c:pt>
                <c:pt idx="1913">
                  <c:v>1.567E-3</c:v>
                </c:pt>
                <c:pt idx="1914">
                  <c:v>1.5319999999999999E-3</c:v>
                </c:pt>
                <c:pt idx="1915">
                  <c:v>1.498E-3</c:v>
                </c:pt>
                <c:pt idx="1916">
                  <c:v>1.467E-3</c:v>
                </c:pt>
                <c:pt idx="1917">
                  <c:v>1.436E-3</c:v>
                </c:pt>
                <c:pt idx="1918">
                  <c:v>1.407E-3</c:v>
                </c:pt>
                <c:pt idx="1919">
                  <c:v>1.3799999999999999E-3</c:v>
                </c:pt>
                <c:pt idx="1920">
                  <c:v>1.354E-3</c:v>
                </c:pt>
                <c:pt idx="1921">
                  <c:v>1.33E-3</c:v>
                </c:pt>
                <c:pt idx="1922">
                  <c:v>1.307E-3</c:v>
                </c:pt>
                <c:pt idx="1923">
                  <c:v>1.286E-3</c:v>
                </c:pt>
                <c:pt idx="1924">
                  <c:v>1.266E-3</c:v>
                </c:pt>
                <c:pt idx="1925">
                  <c:v>1.2470000000000001E-3</c:v>
                </c:pt>
                <c:pt idx="1926">
                  <c:v>1.2310000000000001E-3</c:v>
                </c:pt>
                <c:pt idx="1927">
                  <c:v>1.2149999999999999E-3</c:v>
                </c:pt>
                <c:pt idx="1928">
                  <c:v>1.2019999999999999E-3</c:v>
                </c:pt>
                <c:pt idx="1929">
                  <c:v>1.189E-3</c:v>
                </c:pt>
                <c:pt idx="1930">
                  <c:v>1.178E-3</c:v>
                </c:pt>
                <c:pt idx="1931">
                  <c:v>1.1689999999999999E-3</c:v>
                </c:pt>
                <c:pt idx="1932">
                  <c:v>1.1609999999999999E-3</c:v>
                </c:pt>
                <c:pt idx="1933">
                  <c:v>1.155E-3</c:v>
                </c:pt>
                <c:pt idx="1934">
                  <c:v>1.15E-3</c:v>
                </c:pt>
                <c:pt idx="1935">
                  <c:v>1.147E-3</c:v>
                </c:pt>
                <c:pt idx="1936">
                  <c:v>1.145E-3</c:v>
                </c:pt>
                <c:pt idx="1937">
                  <c:v>1.145E-3</c:v>
                </c:pt>
                <c:pt idx="1938">
                  <c:v>1.1460000000000001E-3</c:v>
                </c:pt>
                <c:pt idx="1939">
                  <c:v>1.1490000000000001E-3</c:v>
                </c:pt>
                <c:pt idx="1940">
                  <c:v>1.1529999999999999E-3</c:v>
                </c:pt>
                <c:pt idx="1941">
                  <c:v>1.1590000000000001E-3</c:v>
                </c:pt>
                <c:pt idx="1942">
                  <c:v>1.1659999999999999E-3</c:v>
                </c:pt>
                <c:pt idx="1943">
                  <c:v>1.175E-3</c:v>
                </c:pt>
                <c:pt idx="1944">
                  <c:v>1.1850000000000001E-3</c:v>
                </c:pt>
                <c:pt idx="1945">
                  <c:v>1.1969999999999999E-3</c:v>
                </c:pt>
                <c:pt idx="1946">
                  <c:v>1.2099999999999999E-3</c:v>
                </c:pt>
                <c:pt idx="1947">
                  <c:v>1.225E-3</c:v>
                </c:pt>
                <c:pt idx="1948">
                  <c:v>1.2409999999999999E-3</c:v>
                </c:pt>
                <c:pt idx="1949">
                  <c:v>1.2589999999999999E-3</c:v>
                </c:pt>
                <c:pt idx="1950">
                  <c:v>1.2780000000000001E-3</c:v>
                </c:pt>
                <c:pt idx="1951">
                  <c:v>1.299E-3</c:v>
                </c:pt>
                <c:pt idx="1952">
                  <c:v>1.3209999999999999E-3</c:v>
                </c:pt>
                <c:pt idx="1953">
                  <c:v>1.3450000000000001E-3</c:v>
                </c:pt>
                <c:pt idx="1954">
                  <c:v>1.3699999999999999E-3</c:v>
                </c:pt>
                <c:pt idx="1955">
                  <c:v>1.397E-3</c:v>
                </c:pt>
                <c:pt idx="1956">
                  <c:v>1.426E-3</c:v>
                </c:pt>
                <c:pt idx="1957">
                  <c:v>1.4549999999999999E-3</c:v>
                </c:pt>
                <c:pt idx="1958">
                  <c:v>1.47E-3</c:v>
                </c:pt>
                <c:pt idx="1959">
                  <c:v>1.4859999999999999E-3</c:v>
                </c:pt>
                <c:pt idx="1960">
                  <c:v>1.503E-3</c:v>
                </c:pt>
                <c:pt idx="1961">
                  <c:v>1.523E-3</c:v>
                </c:pt>
                <c:pt idx="1962">
                  <c:v>1.5430000000000001E-3</c:v>
                </c:pt>
                <c:pt idx="1963">
                  <c:v>1.565E-3</c:v>
                </c:pt>
                <c:pt idx="1964">
                  <c:v>1.5889999999999999E-3</c:v>
                </c:pt>
                <c:pt idx="1965">
                  <c:v>1.5989999999999999E-3</c:v>
                </c:pt>
                <c:pt idx="1966">
                  <c:v>1.611E-3</c:v>
                </c:pt>
                <c:pt idx="1967">
                  <c:v>1.6249999999999999E-3</c:v>
                </c:pt>
                <c:pt idx="1968">
                  <c:v>1.64E-3</c:v>
                </c:pt>
                <c:pt idx="1969">
                  <c:v>1.6559999999999999E-3</c:v>
                </c:pt>
                <c:pt idx="1970">
                  <c:v>1.668E-3</c:v>
                </c:pt>
                <c:pt idx="1971">
                  <c:v>1.681E-3</c:v>
                </c:pt>
                <c:pt idx="1972">
                  <c:v>1.64E-3</c:v>
                </c:pt>
                <c:pt idx="1973">
                  <c:v>1.6000000000000001E-3</c:v>
                </c:pt>
                <c:pt idx="1974">
                  <c:v>1.562E-3</c:v>
                </c:pt>
                <c:pt idx="1975">
                  <c:v>1.526E-3</c:v>
                </c:pt>
                <c:pt idx="1976">
                  <c:v>1.4909999999999999E-3</c:v>
                </c:pt>
                <c:pt idx="1977">
                  <c:v>1.457E-3</c:v>
                </c:pt>
                <c:pt idx="1978">
                  <c:v>1.4250000000000001E-3</c:v>
                </c:pt>
                <c:pt idx="1979">
                  <c:v>1.395E-3</c:v>
                </c:pt>
                <c:pt idx="1980">
                  <c:v>1.3649999999999999E-3</c:v>
                </c:pt>
                <c:pt idx="1981">
                  <c:v>1.338E-3</c:v>
                </c:pt>
                <c:pt idx="1982">
                  <c:v>1.312E-3</c:v>
                </c:pt>
                <c:pt idx="1983">
                  <c:v>1.2869999999999999E-3</c:v>
                </c:pt>
                <c:pt idx="1984">
                  <c:v>1.2639999999999999E-3</c:v>
                </c:pt>
                <c:pt idx="1985">
                  <c:v>1.243E-3</c:v>
                </c:pt>
                <c:pt idx="1986">
                  <c:v>1.2229999999999999E-3</c:v>
                </c:pt>
                <c:pt idx="1987">
                  <c:v>1.2049999999999999E-3</c:v>
                </c:pt>
                <c:pt idx="1988">
                  <c:v>1.188E-3</c:v>
                </c:pt>
                <c:pt idx="1989">
                  <c:v>1.1720000000000001E-3</c:v>
                </c:pt>
                <c:pt idx="1990">
                  <c:v>1.158E-3</c:v>
                </c:pt>
                <c:pt idx="1991">
                  <c:v>1.1460000000000001E-3</c:v>
                </c:pt>
                <c:pt idx="1992">
                  <c:v>1.1349999999999999E-3</c:v>
                </c:pt>
                <c:pt idx="1993">
                  <c:v>1.1249999999999999E-3</c:v>
                </c:pt>
                <c:pt idx="1994">
                  <c:v>1.1169999999999999E-3</c:v>
                </c:pt>
                <c:pt idx="1995">
                  <c:v>1.111E-3</c:v>
                </c:pt>
                <c:pt idx="1996">
                  <c:v>1.106E-3</c:v>
                </c:pt>
                <c:pt idx="1997">
                  <c:v>1.1019999999999999E-3</c:v>
                </c:pt>
                <c:pt idx="1998">
                  <c:v>1.101E-3</c:v>
                </c:pt>
                <c:pt idx="1999">
                  <c:v>1.1000000000000001E-3</c:v>
                </c:pt>
                <c:pt idx="2000">
                  <c:v>1.101E-3</c:v>
                </c:pt>
                <c:pt idx="2001">
                  <c:v>1.1039999999999999E-3</c:v>
                </c:pt>
                <c:pt idx="2002">
                  <c:v>1.108E-3</c:v>
                </c:pt>
                <c:pt idx="2003">
                  <c:v>1.1130000000000001E-3</c:v>
                </c:pt>
                <c:pt idx="2004">
                  <c:v>1.121E-3</c:v>
                </c:pt>
                <c:pt idx="2005">
                  <c:v>1.129E-3</c:v>
                </c:pt>
                <c:pt idx="2006">
                  <c:v>1.139E-3</c:v>
                </c:pt>
                <c:pt idx="2007">
                  <c:v>1.1509999999999999E-3</c:v>
                </c:pt>
                <c:pt idx="2008">
                  <c:v>1.1640000000000001E-3</c:v>
                </c:pt>
                <c:pt idx="2009">
                  <c:v>1.1789999999999999E-3</c:v>
                </c:pt>
                <c:pt idx="2010">
                  <c:v>1.1950000000000001E-3</c:v>
                </c:pt>
                <c:pt idx="2011">
                  <c:v>1.212E-3</c:v>
                </c:pt>
                <c:pt idx="2012">
                  <c:v>1.2310000000000001E-3</c:v>
                </c:pt>
                <c:pt idx="2013">
                  <c:v>1.2520000000000001E-3</c:v>
                </c:pt>
                <c:pt idx="2014">
                  <c:v>1.274E-3</c:v>
                </c:pt>
                <c:pt idx="2015">
                  <c:v>1.2979999999999999E-3</c:v>
                </c:pt>
                <c:pt idx="2016">
                  <c:v>1.323E-3</c:v>
                </c:pt>
                <c:pt idx="2017">
                  <c:v>1.3500000000000001E-3</c:v>
                </c:pt>
                <c:pt idx="2018">
                  <c:v>1.3780000000000001E-3</c:v>
                </c:pt>
                <c:pt idx="2019">
                  <c:v>1.408E-3</c:v>
                </c:pt>
                <c:pt idx="2020">
                  <c:v>1.4159999999999999E-3</c:v>
                </c:pt>
                <c:pt idx="2021">
                  <c:v>1.4270000000000001E-3</c:v>
                </c:pt>
                <c:pt idx="2022">
                  <c:v>1.438E-3</c:v>
                </c:pt>
                <c:pt idx="2023">
                  <c:v>1.4519999999999999E-3</c:v>
                </c:pt>
                <c:pt idx="2024">
                  <c:v>1.467E-3</c:v>
                </c:pt>
                <c:pt idx="2025">
                  <c:v>1.4829999999999999E-3</c:v>
                </c:pt>
                <c:pt idx="2026">
                  <c:v>1.4920000000000001E-3</c:v>
                </c:pt>
                <c:pt idx="2027">
                  <c:v>1.503E-3</c:v>
                </c:pt>
                <c:pt idx="2028">
                  <c:v>1.5150000000000001E-3</c:v>
                </c:pt>
                <c:pt idx="2029">
                  <c:v>1.5280000000000001E-3</c:v>
                </c:pt>
                <c:pt idx="2030">
                  <c:v>1.5430000000000001E-3</c:v>
                </c:pt>
                <c:pt idx="2031">
                  <c:v>1.56E-3</c:v>
                </c:pt>
                <c:pt idx="2032">
                  <c:v>1.5709999999999999E-3</c:v>
                </c:pt>
                <c:pt idx="2033">
                  <c:v>1.583E-3</c:v>
                </c:pt>
                <c:pt idx="2034">
                  <c:v>1.5969999999999999E-3</c:v>
                </c:pt>
                <c:pt idx="2035">
                  <c:v>1.6119999999999999E-3</c:v>
                </c:pt>
                <c:pt idx="2036">
                  <c:v>1.629E-3</c:v>
                </c:pt>
                <c:pt idx="2037">
                  <c:v>1.645E-3</c:v>
                </c:pt>
                <c:pt idx="2038">
                  <c:v>1.6620000000000001E-3</c:v>
                </c:pt>
                <c:pt idx="2039">
                  <c:v>1.681E-3</c:v>
                </c:pt>
                <c:pt idx="2040">
                  <c:v>1.6459999999999999E-3</c:v>
                </c:pt>
                <c:pt idx="2041">
                  <c:v>1.6130000000000001E-3</c:v>
                </c:pt>
                <c:pt idx="2042">
                  <c:v>1.5809999999999999E-3</c:v>
                </c:pt>
                <c:pt idx="2043">
                  <c:v>1.5499999999999999E-3</c:v>
                </c:pt>
                <c:pt idx="2044">
                  <c:v>1.5219999999999999E-3</c:v>
                </c:pt>
                <c:pt idx="2045">
                  <c:v>1.4940000000000001E-3</c:v>
                </c:pt>
                <c:pt idx="2046">
                  <c:v>1.4679999999999999E-3</c:v>
                </c:pt>
                <c:pt idx="2047">
                  <c:v>1.444E-3</c:v>
                </c:pt>
                <c:pt idx="2048">
                  <c:v>1.421E-3</c:v>
                </c:pt>
                <c:pt idx="2049">
                  <c:v>1.4E-3</c:v>
                </c:pt>
                <c:pt idx="2050">
                  <c:v>1.3799999999999999E-3</c:v>
                </c:pt>
                <c:pt idx="2051">
                  <c:v>1.3619999999999999E-3</c:v>
                </c:pt>
                <c:pt idx="2052">
                  <c:v>1.3450000000000001E-3</c:v>
                </c:pt>
                <c:pt idx="2053">
                  <c:v>1.33E-3</c:v>
                </c:pt>
                <c:pt idx="2054">
                  <c:v>1.3159999999999999E-3</c:v>
                </c:pt>
                <c:pt idx="2055">
                  <c:v>1.304E-3</c:v>
                </c:pt>
                <c:pt idx="2056">
                  <c:v>1.2930000000000001E-3</c:v>
                </c:pt>
                <c:pt idx="2057">
                  <c:v>1.284E-3</c:v>
                </c:pt>
                <c:pt idx="2058">
                  <c:v>1.276E-3</c:v>
                </c:pt>
                <c:pt idx="2059">
                  <c:v>1.2700000000000001E-3</c:v>
                </c:pt>
                <c:pt idx="2060">
                  <c:v>1.2650000000000001E-3</c:v>
                </c:pt>
                <c:pt idx="2061">
                  <c:v>1.2620000000000001E-3</c:v>
                </c:pt>
                <c:pt idx="2062">
                  <c:v>1.2600000000000001E-3</c:v>
                </c:pt>
                <c:pt idx="2063">
                  <c:v>1.2600000000000001E-3</c:v>
                </c:pt>
                <c:pt idx="2064">
                  <c:v>1.261E-3</c:v>
                </c:pt>
                <c:pt idx="2065">
                  <c:v>1.2639999999999999E-3</c:v>
                </c:pt>
                <c:pt idx="2066">
                  <c:v>1.268E-3</c:v>
                </c:pt>
                <c:pt idx="2067">
                  <c:v>1.274E-3</c:v>
                </c:pt>
                <c:pt idx="2068">
                  <c:v>1.281E-3</c:v>
                </c:pt>
                <c:pt idx="2069">
                  <c:v>1.2899999999999999E-3</c:v>
                </c:pt>
                <c:pt idx="2070">
                  <c:v>1.2999999999999999E-3</c:v>
                </c:pt>
                <c:pt idx="2071">
                  <c:v>1.312E-3</c:v>
                </c:pt>
                <c:pt idx="2072">
                  <c:v>1.325E-3</c:v>
                </c:pt>
                <c:pt idx="2073">
                  <c:v>1.34E-3</c:v>
                </c:pt>
                <c:pt idx="2074">
                  <c:v>1.356E-3</c:v>
                </c:pt>
                <c:pt idx="2075">
                  <c:v>1.374E-3</c:v>
                </c:pt>
                <c:pt idx="2076">
                  <c:v>1.3940000000000001E-3</c:v>
                </c:pt>
                <c:pt idx="2077">
                  <c:v>1.4139999999999999E-3</c:v>
                </c:pt>
                <c:pt idx="2078">
                  <c:v>1.4369999999999999E-3</c:v>
                </c:pt>
                <c:pt idx="2079">
                  <c:v>1.4610000000000001E-3</c:v>
                </c:pt>
                <c:pt idx="2080">
                  <c:v>1.4710000000000001E-3</c:v>
                </c:pt>
                <c:pt idx="2081">
                  <c:v>1.4829999999999999E-3</c:v>
                </c:pt>
                <c:pt idx="2082">
                  <c:v>1.4959999999999999E-3</c:v>
                </c:pt>
                <c:pt idx="2083">
                  <c:v>1.511E-3</c:v>
                </c:pt>
                <c:pt idx="2084">
                  <c:v>1.5269999999999999E-3</c:v>
                </c:pt>
                <c:pt idx="2085">
                  <c:v>1.537E-3</c:v>
                </c:pt>
                <c:pt idx="2086">
                  <c:v>1.549E-3</c:v>
                </c:pt>
                <c:pt idx="2087">
                  <c:v>1.5610000000000001E-3</c:v>
                </c:pt>
                <c:pt idx="2088">
                  <c:v>1.5759999999999999E-3</c:v>
                </c:pt>
                <c:pt idx="2089">
                  <c:v>1.5920000000000001E-3</c:v>
                </c:pt>
                <c:pt idx="2090">
                  <c:v>1.609E-3</c:v>
                </c:pt>
                <c:pt idx="2091">
                  <c:v>1.6169999999999999E-3</c:v>
                </c:pt>
                <c:pt idx="2092">
                  <c:v>1.627E-3</c:v>
                </c:pt>
                <c:pt idx="2093">
                  <c:v>1.6379999999999999E-3</c:v>
                </c:pt>
                <c:pt idx="2094">
                  <c:v>1.6509999999999999E-3</c:v>
                </c:pt>
                <c:pt idx="2095">
                  <c:v>1.665E-3</c:v>
                </c:pt>
                <c:pt idx="2096">
                  <c:v>1.681E-3</c:v>
                </c:pt>
                <c:pt idx="2097">
                  <c:v>1.686E-3</c:v>
                </c:pt>
                <c:pt idx="2098">
                  <c:v>1.6919999999999999E-3</c:v>
                </c:pt>
                <c:pt idx="2099">
                  <c:v>1.701E-3</c:v>
                </c:pt>
                <c:pt idx="2100">
                  <c:v>1.704E-3</c:v>
                </c:pt>
                <c:pt idx="2101">
                  <c:v>1.7099999999999999E-3</c:v>
                </c:pt>
                <c:pt idx="2102">
                  <c:v>1.717E-3</c:v>
                </c:pt>
                <c:pt idx="2103">
                  <c:v>1.725E-3</c:v>
                </c:pt>
                <c:pt idx="2104">
                  <c:v>1.735E-3</c:v>
                </c:pt>
                <c:pt idx="2105">
                  <c:v>1.745E-3</c:v>
                </c:pt>
                <c:pt idx="2106">
                  <c:v>1.756E-3</c:v>
                </c:pt>
                <c:pt idx="2107">
                  <c:v>1.769E-3</c:v>
                </c:pt>
                <c:pt idx="2108">
                  <c:v>1.743E-3</c:v>
                </c:pt>
                <c:pt idx="2109">
                  <c:v>1.717E-3</c:v>
                </c:pt>
                <c:pt idx="2110">
                  <c:v>1.694E-3</c:v>
                </c:pt>
                <c:pt idx="2111">
                  <c:v>1.671E-3</c:v>
                </c:pt>
                <c:pt idx="2112">
                  <c:v>1.6509999999999999E-3</c:v>
                </c:pt>
                <c:pt idx="2113">
                  <c:v>1.632E-3</c:v>
                </c:pt>
                <c:pt idx="2114">
                  <c:v>1.614E-3</c:v>
                </c:pt>
                <c:pt idx="2115">
                  <c:v>1.598E-3</c:v>
                </c:pt>
                <c:pt idx="2116">
                  <c:v>1.583E-3</c:v>
                </c:pt>
                <c:pt idx="2117">
                  <c:v>1.57E-3</c:v>
                </c:pt>
                <c:pt idx="2118">
                  <c:v>1.5579999999999999E-3</c:v>
                </c:pt>
                <c:pt idx="2119">
                  <c:v>1.5479999999999999E-3</c:v>
                </c:pt>
                <c:pt idx="2120">
                  <c:v>1.539E-3</c:v>
                </c:pt>
                <c:pt idx="2121">
                  <c:v>1.5319999999999999E-3</c:v>
                </c:pt>
                <c:pt idx="2122">
                  <c:v>1.5269999999999999E-3</c:v>
                </c:pt>
                <c:pt idx="2123">
                  <c:v>1.5219999999999999E-3</c:v>
                </c:pt>
                <c:pt idx="2124">
                  <c:v>1.5200000000000001E-3</c:v>
                </c:pt>
                <c:pt idx="2125">
                  <c:v>1.519E-3</c:v>
                </c:pt>
                <c:pt idx="2126">
                  <c:v>1.519E-3</c:v>
                </c:pt>
                <c:pt idx="2127">
                  <c:v>1.521E-3</c:v>
                </c:pt>
                <c:pt idx="2128">
                  <c:v>1.524E-3</c:v>
                </c:pt>
                <c:pt idx="2129">
                  <c:v>1.529E-3</c:v>
                </c:pt>
                <c:pt idx="2130">
                  <c:v>1.5349999999999999E-3</c:v>
                </c:pt>
                <c:pt idx="2131">
                  <c:v>1.5430000000000001E-3</c:v>
                </c:pt>
                <c:pt idx="2132">
                  <c:v>1.5529999999999999E-3</c:v>
                </c:pt>
                <c:pt idx="2133">
                  <c:v>1.5640000000000001E-3</c:v>
                </c:pt>
                <c:pt idx="2134">
                  <c:v>1.5759999999999999E-3</c:v>
                </c:pt>
                <c:pt idx="2135">
                  <c:v>1.5900000000000001E-3</c:v>
                </c:pt>
                <c:pt idx="2136">
                  <c:v>1.5989999999999999E-3</c:v>
                </c:pt>
                <c:pt idx="2137">
                  <c:v>1.6100000000000001E-3</c:v>
                </c:pt>
                <c:pt idx="2138">
                  <c:v>1.6230000000000001E-3</c:v>
                </c:pt>
                <c:pt idx="2139">
                  <c:v>1.6230000000000001E-3</c:v>
                </c:pt>
                <c:pt idx="2140">
                  <c:v>1.6249999999999999E-3</c:v>
                </c:pt>
                <c:pt idx="2141">
                  <c:v>1.622E-3</c:v>
                </c:pt>
                <c:pt idx="2142">
                  <c:v>1.621E-3</c:v>
                </c:pt>
                <c:pt idx="2143">
                  <c:v>1.621E-3</c:v>
                </c:pt>
                <c:pt idx="2144">
                  <c:v>1.622E-3</c:v>
                </c:pt>
                <c:pt idx="2145">
                  <c:v>1.6249999999999999E-3</c:v>
                </c:pt>
                <c:pt idx="2146">
                  <c:v>1.6299999999999999E-3</c:v>
                </c:pt>
                <c:pt idx="2147">
                  <c:v>1.6299999999999999E-3</c:v>
                </c:pt>
                <c:pt idx="2148">
                  <c:v>1.632E-3</c:v>
                </c:pt>
                <c:pt idx="2149">
                  <c:v>1.635E-3</c:v>
                </c:pt>
                <c:pt idx="2150">
                  <c:v>1.64E-3</c:v>
                </c:pt>
                <c:pt idx="2151">
                  <c:v>1.64E-3</c:v>
                </c:pt>
                <c:pt idx="2152">
                  <c:v>1.64E-3</c:v>
                </c:pt>
                <c:pt idx="2153">
                  <c:v>1.6429999999999999E-3</c:v>
                </c:pt>
                <c:pt idx="2154">
                  <c:v>1.6459999999999999E-3</c:v>
                </c:pt>
                <c:pt idx="2155">
                  <c:v>1.6509999999999999E-3</c:v>
                </c:pt>
                <c:pt idx="2156">
                  <c:v>1.658E-3</c:v>
                </c:pt>
                <c:pt idx="2157">
                  <c:v>1.6659999999999999E-3</c:v>
                </c:pt>
                <c:pt idx="2158">
                  <c:v>1.6620000000000001E-3</c:v>
                </c:pt>
                <c:pt idx="2159">
                  <c:v>1.6590000000000001E-3</c:v>
                </c:pt>
                <c:pt idx="2160">
                  <c:v>1.658E-3</c:v>
                </c:pt>
                <c:pt idx="2161">
                  <c:v>1.658E-3</c:v>
                </c:pt>
                <c:pt idx="2162">
                  <c:v>1.66E-3</c:v>
                </c:pt>
                <c:pt idx="2163">
                  <c:v>1.663E-3</c:v>
                </c:pt>
                <c:pt idx="2164">
                  <c:v>1.6670000000000001E-3</c:v>
                </c:pt>
                <c:pt idx="2165">
                  <c:v>1.673E-3</c:v>
                </c:pt>
                <c:pt idx="2166">
                  <c:v>1.676E-3</c:v>
                </c:pt>
                <c:pt idx="2167">
                  <c:v>1.681E-3</c:v>
                </c:pt>
                <c:pt idx="2168">
                  <c:v>1.684E-3</c:v>
                </c:pt>
                <c:pt idx="2169">
                  <c:v>1.688E-3</c:v>
                </c:pt>
                <c:pt idx="2170">
                  <c:v>1.694E-3</c:v>
                </c:pt>
                <c:pt idx="2171">
                  <c:v>1.702E-3</c:v>
                </c:pt>
                <c:pt idx="2172">
                  <c:v>1.7110000000000001E-3</c:v>
                </c:pt>
                <c:pt idx="2173">
                  <c:v>1.7210000000000001E-3</c:v>
                </c:pt>
                <c:pt idx="2174">
                  <c:v>1.7329999999999999E-3</c:v>
                </c:pt>
                <c:pt idx="2175">
                  <c:v>1.7470000000000001E-3</c:v>
                </c:pt>
                <c:pt idx="2176">
                  <c:v>1.7309999999999999E-3</c:v>
                </c:pt>
                <c:pt idx="2177">
                  <c:v>1.7160000000000001E-3</c:v>
                </c:pt>
                <c:pt idx="2178">
                  <c:v>1.702E-3</c:v>
                </c:pt>
                <c:pt idx="2179">
                  <c:v>1.6900000000000001E-3</c:v>
                </c:pt>
                <c:pt idx="2180">
                  <c:v>1.6800000000000001E-3</c:v>
                </c:pt>
                <c:pt idx="2181">
                  <c:v>1.671E-3</c:v>
                </c:pt>
                <c:pt idx="2182">
                  <c:v>1.6639999999999999E-3</c:v>
                </c:pt>
                <c:pt idx="2183">
                  <c:v>1.658E-3</c:v>
                </c:pt>
                <c:pt idx="2184">
                  <c:v>1.653E-3</c:v>
                </c:pt>
                <c:pt idx="2185">
                  <c:v>1.65E-3</c:v>
                </c:pt>
                <c:pt idx="2186">
                  <c:v>1.6490000000000001E-3</c:v>
                </c:pt>
                <c:pt idx="2187">
                  <c:v>1.6490000000000001E-3</c:v>
                </c:pt>
                <c:pt idx="2188">
                  <c:v>1.6509999999999999E-3</c:v>
                </c:pt>
                <c:pt idx="2189">
                  <c:v>1.6540000000000001E-3</c:v>
                </c:pt>
                <c:pt idx="2190">
                  <c:v>1.658E-3</c:v>
                </c:pt>
                <c:pt idx="2191">
                  <c:v>1.658E-3</c:v>
                </c:pt>
                <c:pt idx="2192">
                  <c:v>1.66E-3</c:v>
                </c:pt>
                <c:pt idx="2193">
                  <c:v>1.663E-3</c:v>
                </c:pt>
                <c:pt idx="2194">
                  <c:v>1.6670000000000001E-3</c:v>
                </c:pt>
                <c:pt idx="2195">
                  <c:v>1.665E-3</c:v>
                </c:pt>
                <c:pt idx="2196">
                  <c:v>1.6639999999999999E-3</c:v>
                </c:pt>
                <c:pt idx="2197">
                  <c:v>1.665E-3</c:v>
                </c:pt>
                <c:pt idx="2198">
                  <c:v>1.6670000000000001E-3</c:v>
                </c:pt>
                <c:pt idx="2199">
                  <c:v>1.671E-3</c:v>
                </c:pt>
                <c:pt idx="2200">
                  <c:v>1.676E-3</c:v>
                </c:pt>
                <c:pt idx="2201">
                  <c:v>1.6819999999999999E-3</c:v>
                </c:pt>
                <c:pt idx="2202">
                  <c:v>1.691E-3</c:v>
                </c:pt>
                <c:pt idx="2203">
                  <c:v>1.6999999999999999E-3</c:v>
                </c:pt>
                <c:pt idx="2204">
                  <c:v>1.696E-3</c:v>
                </c:pt>
                <c:pt idx="2205">
                  <c:v>1.6930000000000001E-3</c:v>
                </c:pt>
                <c:pt idx="2206">
                  <c:v>1.691E-3</c:v>
                </c:pt>
                <c:pt idx="2207">
                  <c:v>1.691E-3</c:v>
                </c:pt>
                <c:pt idx="2208">
                  <c:v>1.6930000000000001E-3</c:v>
                </c:pt>
                <c:pt idx="2209">
                  <c:v>1.6949999999999999E-3</c:v>
                </c:pt>
                <c:pt idx="2210">
                  <c:v>1.6930000000000001E-3</c:v>
                </c:pt>
                <c:pt idx="2211">
                  <c:v>1.691E-3</c:v>
                </c:pt>
                <c:pt idx="2212">
                  <c:v>1.6919999999999999E-3</c:v>
                </c:pt>
                <c:pt idx="2213">
                  <c:v>1.6930000000000001E-3</c:v>
                </c:pt>
                <c:pt idx="2214">
                  <c:v>1.691E-3</c:v>
                </c:pt>
                <c:pt idx="2215">
                  <c:v>1.6900000000000001E-3</c:v>
                </c:pt>
                <c:pt idx="2216">
                  <c:v>1.6900000000000001E-3</c:v>
                </c:pt>
                <c:pt idx="2217">
                  <c:v>1.6900000000000001E-3</c:v>
                </c:pt>
                <c:pt idx="2218">
                  <c:v>1.691E-3</c:v>
                </c:pt>
                <c:pt idx="2219">
                  <c:v>1.694E-3</c:v>
                </c:pt>
                <c:pt idx="2220">
                  <c:v>1.688E-3</c:v>
                </c:pt>
                <c:pt idx="2221">
                  <c:v>1.683E-3</c:v>
                </c:pt>
                <c:pt idx="2222">
                  <c:v>1.6800000000000001E-3</c:v>
                </c:pt>
                <c:pt idx="2223">
                  <c:v>1.6789999999999999E-3</c:v>
                </c:pt>
                <c:pt idx="2224">
                  <c:v>1.6789999999999999E-3</c:v>
                </c:pt>
                <c:pt idx="2225">
                  <c:v>1.681E-3</c:v>
                </c:pt>
                <c:pt idx="2226">
                  <c:v>1.6789999999999999E-3</c:v>
                </c:pt>
                <c:pt idx="2227">
                  <c:v>1.6789999999999999E-3</c:v>
                </c:pt>
                <c:pt idx="2228">
                  <c:v>1.681E-3</c:v>
                </c:pt>
                <c:pt idx="2229">
                  <c:v>1.684E-3</c:v>
                </c:pt>
                <c:pt idx="2230">
                  <c:v>1.688E-3</c:v>
                </c:pt>
                <c:pt idx="2231">
                  <c:v>1.694E-3</c:v>
                </c:pt>
                <c:pt idx="2232">
                  <c:v>1.702E-3</c:v>
                </c:pt>
                <c:pt idx="2233">
                  <c:v>1.7110000000000001E-3</c:v>
                </c:pt>
                <c:pt idx="2234">
                  <c:v>1.7210000000000001E-3</c:v>
                </c:pt>
                <c:pt idx="2235">
                  <c:v>1.7329999999999999E-3</c:v>
                </c:pt>
                <c:pt idx="2236">
                  <c:v>1.7470000000000001E-3</c:v>
                </c:pt>
                <c:pt idx="2237">
                  <c:v>1.7619999999999999E-3</c:v>
                </c:pt>
                <c:pt idx="2238">
                  <c:v>1.7780000000000001E-3</c:v>
                </c:pt>
                <c:pt idx="2239">
                  <c:v>1.797E-3</c:v>
                </c:pt>
                <c:pt idx="2240">
                  <c:v>1.8159999999999999E-3</c:v>
                </c:pt>
                <c:pt idx="2241">
                  <c:v>1.8370000000000001E-3</c:v>
                </c:pt>
                <c:pt idx="2242">
                  <c:v>1.8600000000000001E-3</c:v>
                </c:pt>
                <c:pt idx="2243">
                  <c:v>1.884E-3</c:v>
                </c:pt>
                <c:pt idx="2244">
                  <c:v>1.8779999999999999E-3</c:v>
                </c:pt>
                <c:pt idx="2245">
                  <c:v>1.8730000000000001E-3</c:v>
                </c:pt>
                <c:pt idx="2246">
                  <c:v>1.8710000000000001E-3</c:v>
                </c:pt>
                <c:pt idx="2247">
                  <c:v>1.869E-3</c:v>
                </c:pt>
                <c:pt idx="2248">
                  <c:v>1.869E-3</c:v>
                </c:pt>
                <c:pt idx="2249">
                  <c:v>1.861E-3</c:v>
                </c:pt>
                <c:pt idx="2250">
                  <c:v>1.8550000000000001E-3</c:v>
                </c:pt>
                <c:pt idx="2251">
                  <c:v>1.8500000000000001E-3</c:v>
                </c:pt>
                <c:pt idx="2252">
                  <c:v>1.8469999999999999E-3</c:v>
                </c:pt>
                <c:pt idx="2253">
                  <c:v>1.8400000000000001E-3</c:v>
                </c:pt>
                <c:pt idx="2254">
                  <c:v>1.8339999999999999E-3</c:v>
                </c:pt>
                <c:pt idx="2255">
                  <c:v>1.8259999999999999E-3</c:v>
                </c:pt>
                <c:pt idx="2256">
                  <c:v>1.82E-3</c:v>
                </c:pt>
                <c:pt idx="2257">
                  <c:v>1.812E-3</c:v>
                </c:pt>
                <c:pt idx="2258">
                  <c:v>1.8060000000000001E-3</c:v>
                </c:pt>
                <c:pt idx="2259">
                  <c:v>1.8010000000000001E-3</c:v>
                </c:pt>
                <c:pt idx="2260">
                  <c:v>1.7979999999999999E-3</c:v>
                </c:pt>
                <c:pt idx="2261">
                  <c:v>1.7960000000000001E-3</c:v>
                </c:pt>
                <c:pt idx="2262">
                  <c:v>1.789E-3</c:v>
                </c:pt>
                <c:pt idx="2263">
                  <c:v>1.7830000000000001E-3</c:v>
                </c:pt>
                <c:pt idx="2264">
                  <c:v>1.779E-3</c:v>
                </c:pt>
                <c:pt idx="2265">
                  <c:v>1.776E-3</c:v>
                </c:pt>
                <c:pt idx="2266">
                  <c:v>1.7750000000000001E-3</c:v>
                </c:pt>
                <c:pt idx="2267">
                  <c:v>1.7750000000000001E-3</c:v>
                </c:pt>
                <c:pt idx="2268">
                  <c:v>1.7619999999999999E-3</c:v>
                </c:pt>
                <c:pt idx="2269">
                  <c:v>1.75E-3</c:v>
                </c:pt>
                <c:pt idx="2270">
                  <c:v>1.74E-3</c:v>
                </c:pt>
                <c:pt idx="2271">
                  <c:v>1.7309999999999999E-3</c:v>
                </c:pt>
                <c:pt idx="2272">
                  <c:v>1.7240000000000001E-3</c:v>
                </c:pt>
                <c:pt idx="2273">
                  <c:v>1.7179999999999999E-3</c:v>
                </c:pt>
                <c:pt idx="2274">
                  <c:v>1.714E-3</c:v>
                </c:pt>
                <c:pt idx="2275">
                  <c:v>1.712E-3</c:v>
                </c:pt>
                <c:pt idx="2276">
                  <c:v>1.7099999999999999E-3</c:v>
                </c:pt>
                <c:pt idx="2277">
                  <c:v>1.702E-3</c:v>
                </c:pt>
                <c:pt idx="2278">
                  <c:v>1.694E-3</c:v>
                </c:pt>
                <c:pt idx="2279">
                  <c:v>1.688E-3</c:v>
                </c:pt>
                <c:pt idx="2280">
                  <c:v>1.684E-3</c:v>
                </c:pt>
                <c:pt idx="2281">
                  <c:v>1.681E-3</c:v>
                </c:pt>
                <c:pt idx="2282">
                  <c:v>1.668E-3</c:v>
                </c:pt>
                <c:pt idx="2283">
                  <c:v>1.6570000000000001E-3</c:v>
                </c:pt>
                <c:pt idx="2284">
                  <c:v>1.647E-3</c:v>
                </c:pt>
                <c:pt idx="2285">
                  <c:v>1.639E-3</c:v>
                </c:pt>
                <c:pt idx="2286">
                  <c:v>1.632E-3</c:v>
                </c:pt>
                <c:pt idx="2287">
                  <c:v>1.627E-3</c:v>
                </c:pt>
                <c:pt idx="2288">
                  <c:v>1.6230000000000001E-3</c:v>
                </c:pt>
                <c:pt idx="2289">
                  <c:v>1.621E-3</c:v>
                </c:pt>
                <c:pt idx="2290">
                  <c:v>1.6199999999999999E-3</c:v>
                </c:pt>
                <c:pt idx="2291">
                  <c:v>1.621E-3</c:v>
                </c:pt>
                <c:pt idx="2292">
                  <c:v>1.6230000000000001E-3</c:v>
                </c:pt>
                <c:pt idx="2293">
                  <c:v>1.627E-3</c:v>
                </c:pt>
                <c:pt idx="2294">
                  <c:v>1.632E-3</c:v>
                </c:pt>
                <c:pt idx="2295">
                  <c:v>1.639E-3</c:v>
                </c:pt>
                <c:pt idx="2296">
                  <c:v>1.6479999999999999E-3</c:v>
                </c:pt>
                <c:pt idx="2297">
                  <c:v>1.6570000000000001E-3</c:v>
                </c:pt>
                <c:pt idx="2298">
                  <c:v>1.6689999999999999E-3</c:v>
                </c:pt>
                <c:pt idx="2299">
                  <c:v>1.6819999999999999E-3</c:v>
                </c:pt>
                <c:pt idx="2300">
                  <c:v>1.696E-3</c:v>
                </c:pt>
                <c:pt idx="2301">
                  <c:v>1.712E-3</c:v>
                </c:pt>
                <c:pt idx="2302">
                  <c:v>1.7290000000000001E-3</c:v>
                </c:pt>
                <c:pt idx="2303">
                  <c:v>1.748E-3</c:v>
                </c:pt>
                <c:pt idx="2304">
                  <c:v>1.768E-3</c:v>
                </c:pt>
                <c:pt idx="2305">
                  <c:v>1.7899999999999999E-3</c:v>
                </c:pt>
                <c:pt idx="2306">
                  <c:v>1.8129999999999999E-3</c:v>
                </c:pt>
                <c:pt idx="2307">
                  <c:v>1.838E-3</c:v>
                </c:pt>
                <c:pt idx="2308">
                  <c:v>1.8649999999999999E-3</c:v>
                </c:pt>
                <c:pt idx="2309">
                  <c:v>1.8929999999999999E-3</c:v>
                </c:pt>
                <c:pt idx="2310">
                  <c:v>1.9220000000000001E-3</c:v>
                </c:pt>
                <c:pt idx="2311">
                  <c:v>1.9530000000000001E-3</c:v>
                </c:pt>
                <c:pt idx="2312">
                  <c:v>1.9610000000000001E-3</c:v>
                </c:pt>
                <c:pt idx="2313">
                  <c:v>1.9449999999999999E-3</c:v>
                </c:pt>
                <c:pt idx="2314">
                  <c:v>1.931E-3</c:v>
                </c:pt>
                <c:pt idx="2315">
                  <c:v>1.9170000000000001E-3</c:v>
                </c:pt>
                <c:pt idx="2316">
                  <c:v>1.9040000000000001E-3</c:v>
                </c:pt>
                <c:pt idx="2317">
                  <c:v>1.8929999999999999E-3</c:v>
                </c:pt>
                <c:pt idx="2318">
                  <c:v>1.8829999999999999E-3</c:v>
                </c:pt>
                <c:pt idx="2319">
                  <c:v>1.8710000000000001E-3</c:v>
                </c:pt>
                <c:pt idx="2320">
                  <c:v>1.8600000000000001E-3</c:v>
                </c:pt>
                <c:pt idx="2321">
                  <c:v>1.851E-3</c:v>
                </c:pt>
                <c:pt idx="2322">
                  <c:v>1.8309999999999999E-3</c:v>
                </c:pt>
                <c:pt idx="2323">
                  <c:v>1.812E-3</c:v>
                </c:pt>
                <c:pt idx="2324">
                  <c:v>1.7949999999999999E-3</c:v>
                </c:pt>
                <c:pt idx="2325">
                  <c:v>1.779E-3</c:v>
                </c:pt>
                <c:pt idx="2326">
                  <c:v>1.7639999999999999E-3</c:v>
                </c:pt>
                <c:pt idx="2327">
                  <c:v>1.7520000000000001E-3</c:v>
                </c:pt>
                <c:pt idx="2328">
                  <c:v>1.732E-3</c:v>
                </c:pt>
                <c:pt idx="2329">
                  <c:v>1.7129999999999999E-3</c:v>
                </c:pt>
                <c:pt idx="2330">
                  <c:v>1.696E-3</c:v>
                </c:pt>
                <c:pt idx="2331">
                  <c:v>1.681E-3</c:v>
                </c:pt>
                <c:pt idx="2332">
                  <c:v>1.6559999999999999E-3</c:v>
                </c:pt>
                <c:pt idx="2333">
                  <c:v>1.632E-3</c:v>
                </c:pt>
                <c:pt idx="2334">
                  <c:v>1.6100000000000001E-3</c:v>
                </c:pt>
                <c:pt idx="2335">
                  <c:v>1.5900000000000001E-3</c:v>
                </c:pt>
                <c:pt idx="2336">
                  <c:v>1.5709999999999999E-3</c:v>
                </c:pt>
                <c:pt idx="2337">
                  <c:v>1.5529999999999999E-3</c:v>
                </c:pt>
                <c:pt idx="2338">
                  <c:v>1.537E-3</c:v>
                </c:pt>
                <c:pt idx="2339">
                  <c:v>1.523E-3</c:v>
                </c:pt>
                <c:pt idx="2340">
                  <c:v>1.5100000000000001E-3</c:v>
                </c:pt>
                <c:pt idx="2341">
                  <c:v>1.498E-3</c:v>
                </c:pt>
                <c:pt idx="2342">
                  <c:v>1.488E-3</c:v>
                </c:pt>
                <c:pt idx="2343">
                  <c:v>1.48E-3</c:v>
                </c:pt>
                <c:pt idx="2344">
                  <c:v>1.4729999999999999E-3</c:v>
                </c:pt>
                <c:pt idx="2345">
                  <c:v>1.467E-3</c:v>
                </c:pt>
                <c:pt idx="2346">
                  <c:v>1.4630000000000001E-3</c:v>
                </c:pt>
                <c:pt idx="2347">
                  <c:v>1.4450000000000001E-3</c:v>
                </c:pt>
                <c:pt idx="2348">
                  <c:v>1.428E-3</c:v>
                </c:pt>
                <c:pt idx="2349">
                  <c:v>1.413E-3</c:v>
                </c:pt>
                <c:pt idx="2350">
                  <c:v>1.3990000000000001E-3</c:v>
                </c:pt>
                <c:pt idx="2351">
                  <c:v>1.3860000000000001E-3</c:v>
                </c:pt>
                <c:pt idx="2352">
                  <c:v>1.3749999999999999E-3</c:v>
                </c:pt>
                <c:pt idx="2353">
                  <c:v>1.366E-3</c:v>
                </c:pt>
                <c:pt idx="2354">
                  <c:v>1.358E-3</c:v>
                </c:pt>
                <c:pt idx="2355">
                  <c:v>1.3519999999999999E-3</c:v>
                </c:pt>
                <c:pt idx="2356">
                  <c:v>1.3470000000000001E-3</c:v>
                </c:pt>
                <c:pt idx="2357">
                  <c:v>1.343E-3</c:v>
                </c:pt>
                <c:pt idx="2358">
                  <c:v>1.341E-3</c:v>
                </c:pt>
                <c:pt idx="2359">
                  <c:v>1.341E-3</c:v>
                </c:pt>
                <c:pt idx="2360">
                  <c:v>1.3420000000000001E-3</c:v>
                </c:pt>
                <c:pt idx="2361">
                  <c:v>1.3450000000000001E-3</c:v>
                </c:pt>
                <c:pt idx="2362">
                  <c:v>1.3489999999999999E-3</c:v>
                </c:pt>
                <c:pt idx="2363">
                  <c:v>1.3550000000000001E-3</c:v>
                </c:pt>
                <c:pt idx="2364">
                  <c:v>1.3619999999999999E-3</c:v>
                </c:pt>
                <c:pt idx="2365">
                  <c:v>1.3699999999999999E-3</c:v>
                </c:pt>
                <c:pt idx="2366">
                  <c:v>1.3810000000000001E-3</c:v>
                </c:pt>
                <c:pt idx="2367">
                  <c:v>1.392E-3</c:v>
                </c:pt>
                <c:pt idx="2368">
                  <c:v>1.405E-3</c:v>
                </c:pt>
                <c:pt idx="2369">
                  <c:v>1.42E-3</c:v>
                </c:pt>
                <c:pt idx="2370">
                  <c:v>1.436E-3</c:v>
                </c:pt>
                <c:pt idx="2371">
                  <c:v>1.454E-3</c:v>
                </c:pt>
                <c:pt idx="2372">
                  <c:v>1.4729999999999999E-3</c:v>
                </c:pt>
                <c:pt idx="2373">
                  <c:v>1.4940000000000001E-3</c:v>
                </c:pt>
                <c:pt idx="2374">
                  <c:v>1.516E-3</c:v>
                </c:pt>
                <c:pt idx="2375">
                  <c:v>1.5399999999999999E-3</c:v>
                </c:pt>
                <c:pt idx="2376">
                  <c:v>1.565E-3</c:v>
                </c:pt>
                <c:pt idx="2377">
                  <c:v>1.5920000000000001E-3</c:v>
                </c:pt>
                <c:pt idx="2378">
                  <c:v>1.6199999999999999E-3</c:v>
                </c:pt>
                <c:pt idx="2379">
                  <c:v>1.65E-3</c:v>
                </c:pt>
                <c:pt idx="2380">
                  <c:v>1.681E-3</c:v>
                </c:pt>
                <c:pt idx="2381">
                  <c:v>1.66E-3</c:v>
                </c:pt>
                <c:pt idx="2382">
                  <c:v>1.6410000000000001E-3</c:v>
                </c:pt>
                <c:pt idx="2383">
                  <c:v>1.6149999999999999E-3</c:v>
                </c:pt>
                <c:pt idx="2384">
                  <c:v>1.5900000000000001E-3</c:v>
                </c:pt>
                <c:pt idx="2385">
                  <c:v>1.5659999999999999E-3</c:v>
                </c:pt>
                <c:pt idx="2386">
                  <c:v>1.5449999999999999E-3</c:v>
                </c:pt>
                <c:pt idx="2387">
                  <c:v>1.524E-3</c:v>
                </c:pt>
                <c:pt idx="2388">
                  <c:v>1.495E-3</c:v>
                </c:pt>
                <c:pt idx="2389">
                  <c:v>1.467E-3</c:v>
                </c:pt>
                <c:pt idx="2390">
                  <c:v>1.441E-3</c:v>
                </c:pt>
                <c:pt idx="2391">
                  <c:v>1.4159999999999999E-3</c:v>
                </c:pt>
                <c:pt idx="2392">
                  <c:v>1.3929999999999999E-3</c:v>
                </c:pt>
                <c:pt idx="2393">
                  <c:v>1.372E-3</c:v>
                </c:pt>
                <c:pt idx="2394">
                  <c:v>1.3370000000000001E-3</c:v>
                </c:pt>
                <c:pt idx="2395">
                  <c:v>1.304E-3</c:v>
                </c:pt>
                <c:pt idx="2396">
                  <c:v>1.2719999999999999E-3</c:v>
                </c:pt>
                <c:pt idx="2397">
                  <c:v>1.242E-3</c:v>
                </c:pt>
                <c:pt idx="2398">
                  <c:v>1.2130000000000001E-3</c:v>
                </c:pt>
                <c:pt idx="2399">
                  <c:v>1.186E-3</c:v>
                </c:pt>
                <c:pt idx="2400">
                  <c:v>1.16E-3</c:v>
                </c:pt>
                <c:pt idx="2401">
                  <c:v>1.1360000000000001E-3</c:v>
                </c:pt>
                <c:pt idx="2402">
                  <c:v>1.1130000000000001E-3</c:v>
                </c:pt>
                <c:pt idx="2403">
                  <c:v>1.0920000000000001E-3</c:v>
                </c:pt>
                <c:pt idx="2404">
                  <c:v>1.072E-3</c:v>
                </c:pt>
                <c:pt idx="2405">
                  <c:v>1.054E-3</c:v>
                </c:pt>
                <c:pt idx="2406">
                  <c:v>1.0369999999999999E-3</c:v>
                </c:pt>
                <c:pt idx="2407">
                  <c:v>1.0219999999999999E-3</c:v>
                </c:pt>
                <c:pt idx="2408">
                  <c:v>1.0089999999999999E-3</c:v>
                </c:pt>
                <c:pt idx="2409">
                  <c:v>9.9599999999999992E-4</c:v>
                </c:pt>
                <c:pt idx="2410">
                  <c:v>9.859999999999999E-4</c:v>
                </c:pt>
                <c:pt idx="2411">
                  <c:v>9.77E-4</c:v>
                </c:pt>
                <c:pt idx="2412">
                  <c:v>9.6900000000000003E-4</c:v>
                </c:pt>
                <c:pt idx="2413">
                  <c:v>9.6299999999999999E-4</c:v>
                </c:pt>
                <c:pt idx="2414">
                  <c:v>9.5799999999999998E-4</c:v>
                </c:pt>
                <c:pt idx="2415">
                  <c:v>9.5500000000000001E-4</c:v>
                </c:pt>
                <c:pt idx="2416">
                  <c:v>9.5299999999999996E-4</c:v>
                </c:pt>
                <c:pt idx="2417">
                  <c:v>9.5299999999999996E-4</c:v>
                </c:pt>
                <c:pt idx="2418">
                  <c:v>9.5500000000000001E-4</c:v>
                </c:pt>
                <c:pt idx="2419">
                  <c:v>9.5799999999999998E-4</c:v>
                </c:pt>
                <c:pt idx="2420">
                  <c:v>9.6199999999999996E-4</c:v>
                </c:pt>
                <c:pt idx="2421">
                  <c:v>9.68E-4</c:v>
                </c:pt>
                <c:pt idx="2422">
                  <c:v>9.7499999999999996E-4</c:v>
                </c:pt>
                <c:pt idx="2423">
                  <c:v>9.8400000000000007E-4</c:v>
                </c:pt>
                <c:pt idx="2424">
                  <c:v>9.9500000000000001E-4</c:v>
                </c:pt>
                <c:pt idx="2425">
                  <c:v>1.0070000000000001E-3</c:v>
                </c:pt>
                <c:pt idx="2426">
                  <c:v>1.0200000000000001E-3</c:v>
                </c:pt>
                <c:pt idx="2427">
                  <c:v>1.0349999999999999E-3</c:v>
                </c:pt>
                <c:pt idx="2428">
                  <c:v>1.0510000000000001E-3</c:v>
                </c:pt>
                <c:pt idx="2429">
                  <c:v>1.0690000000000001E-3</c:v>
                </c:pt>
                <c:pt idx="2430">
                  <c:v>1.0889999999999999E-3</c:v>
                </c:pt>
                <c:pt idx="2431">
                  <c:v>1.1100000000000001E-3</c:v>
                </c:pt>
                <c:pt idx="2432">
                  <c:v>1.132E-3</c:v>
                </c:pt>
                <c:pt idx="2433">
                  <c:v>1.1559999999999999E-3</c:v>
                </c:pt>
                <c:pt idx="2434">
                  <c:v>1.181E-3</c:v>
                </c:pt>
                <c:pt idx="2435">
                  <c:v>1.2080000000000001E-3</c:v>
                </c:pt>
                <c:pt idx="2436">
                  <c:v>1.237E-3</c:v>
                </c:pt>
                <c:pt idx="2437">
                  <c:v>1.2669999999999999E-3</c:v>
                </c:pt>
                <c:pt idx="2438">
                  <c:v>1.2979999999999999E-3</c:v>
                </c:pt>
                <c:pt idx="2439">
                  <c:v>1.3309999999999999E-3</c:v>
                </c:pt>
                <c:pt idx="2440">
                  <c:v>1.366E-3</c:v>
                </c:pt>
                <c:pt idx="2441">
                  <c:v>1.402E-3</c:v>
                </c:pt>
                <c:pt idx="2442">
                  <c:v>1.439E-3</c:v>
                </c:pt>
                <c:pt idx="2443">
                  <c:v>1.4779999999999999E-3</c:v>
                </c:pt>
                <c:pt idx="2444">
                  <c:v>1.519E-3</c:v>
                </c:pt>
                <c:pt idx="2445">
                  <c:v>1.5610000000000001E-3</c:v>
                </c:pt>
                <c:pt idx="2446">
                  <c:v>1.604E-3</c:v>
                </c:pt>
                <c:pt idx="2447">
                  <c:v>1.6490000000000001E-3</c:v>
                </c:pt>
                <c:pt idx="2448">
                  <c:v>1.696E-3</c:v>
                </c:pt>
                <c:pt idx="2449">
                  <c:v>1.684E-3</c:v>
                </c:pt>
                <c:pt idx="2450">
                  <c:v>1.6639999999999999E-3</c:v>
                </c:pt>
                <c:pt idx="2451">
                  <c:v>1.6440000000000001E-3</c:v>
                </c:pt>
                <c:pt idx="2452">
                  <c:v>1.627E-3</c:v>
                </c:pt>
                <c:pt idx="2453">
                  <c:v>1.6100000000000001E-3</c:v>
                </c:pt>
                <c:pt idx="2454">
                  <c:v>1.5839999999999999E-3</c:v>
                </c:pt>
                <c:pt idx="2455">
                  <c:v>1.5590000000000001E-3</c:v>
                </c:pt>
                <c:pt idx="2456">
                  <c:v>1.536E-3</c:v>
                </c:pt>
                <c:pt idx="2457">
                  <c:v>1.5139999999999999E-3</c:v>
                </c:pt>
                <c:pt idx="2458">
                  <c:v>1.493E-3</c:v>
                </c:pt>
                <c:pt idx="2459">
                  <c:v>1.475E-3</c:v>
                </c:pt>
                <c:pt idx="2460">
                  <c:v>1.4400000000000001E-3</c:v>
                </c:pt>
                <c:pt idx="2461">
                  <c:v>1.408E-3</c:v>
                </c:pt>
                <c:pt idx="2462">
                  <c:v>1.377E-3</c:v>
                </c:pt>
                <c:pt idx="2463">
                  <c:v>1.3470000000000001E-3</c:v>
                </c:pt>
                <c:pt idx="2464">
                  <c:v>1.3190000000000001E-3</c:v>
                </c:pt>
                <c:pt idx="2465">
                  <c:v>1.2930000000000001E-3</c:v>
                </c:pt>
                <c:pt idx="2466">
                  <c:v>1.268E-3</c:v>
                </c:pt>
                <c:pt idx="2467">
                  <c:v>1.2440000000000001E-3</c:v>
                </c:pt>
                <c:pt idx="2468">
                  <c:v>1.222E-3</c:v>
                </c:pt>
                <c:pt idx="2469">
                  <c:v>1.2019999999999999E-3</c:v>
                </c:pt>
                <c:pt idx="2470">
                  <c:v>1.183E-3</c:v>
                </c:pt>
                <c:pt idx="2471">
                  <c:v>1.165E-3</c:v>
                </c:pt>
                <c:pt idx="2472">
                  <c:v>1.1490000000000001E-3</c:v>
                </c:pt>
                <c:pt idx="2473">
                  <c:v>1.1349999999999999E-3</c:v>
                </c:pt>
                <c:pt idx="2474">
                  <c:v>1.122E-3</c:v>
                </c:pt>
                <c:pt idx="2475">
                  <c:v>1.1100000000000001E-3</c:v>
                </c:pt>
                <c:pt idx="2476">
                  <c:v>1.1000000000000001E-3</c:v>
                </c:pt>
                <c:pt idx="2477">
                  <c:v>1.0920000000000001E-3</c:v>
                </c:pt>
                <c:pt idx="2478">
                  <c:v>1.085E-3</c:v>
                </c:pt>
                <c:pt idx="2479">
                  <c:v>1.08E-3</c:v>
                </c:pt>
                <c:pt idx="2480">
                  <c:v>1.0759999999999999E-3</c:v>
                </c:pt>
                <c:pt idx="2481">
                  <c:v>1.073E-3</c:v>
                </c:pt>
                <c:pt idx="2482">
                  <c:v>1.072E-3</c:v>
                </c:pt>
                <c:pt idx="2483">
                  <c:v>1.073E-3</c:v>
                </c:pt>
                <c:pt idx="2484">
                  <c:v>1.075E-3</c:v>
                </c:pt>
                <c:pt idx="2485">
                  <c:v>1.078E-3</c:v>
                </c:pt>
                <c:pt idx="2486">
                  <c:v>1.0839999999999999E-3</c:v>
                </c:pt>
                <c:pt idx="2487">
                  <c:v>1.09E-3</c:v>
                </c:pt>
                <c:pt idx="2488">
                  <c:v>1.098E-3</c:v>
                </c:pt>
                <c:pt idx="2489">
                  <c:v>1.108E-3</c:v>
                </c:pt>
                <c:pt idx="2490">
                  <c:v>1.119E-3</c:v>
                </c:pt>
                <c:pt idx="2491">
                  <c:v>1.132E-3</c:v>
                </c:pt>
                <c:pt idx="2492">
                  <c:v>1.1460000000000001E-3</c:v>
                </c:pt>
                <c:pt idx="2493">
                  <c:v>1.1609999999999999E-3</c:v>
                </c:pt>
                <c:pt idx="2494">
                  <c:v>1.178E-3</c:v>
                </c:pt>
                <c:pt idx="2495">
                  <c:v>1.1969999999999999E-3</c:v>
                </c:pt>
                <c:pt idx="2496">
                  <c:v>1.217E-3</c:v>
                </c:pt>
                <c:pt idx="2497">
                  <c:v>1.2390000000000001E-3</c:v>
                </c:pt>
                <c:pt idx="2498">
                  <c:v>1.2620000000000001E-3</c:v>
                </c:pt>
                <c:pt idx="2499">
                  <c:v>1.286E-3</c:v>
                </c:pt>
                <c:pt idx="2500">
                  <c:v>1.3129999999999999E-3</c:v>
                </c:pt>
                <c:pt idx="2501">
                  <c:v>1.34E-3</c:v>
                </c:pt>
                <c:pt idx="2502">
                  <c:v>1.369E-3</c:v>
                </c:pt>
                <c:pt idx="2503">
                  <c:v>1.4E-3</c:v>
                </c:pt>
                <c:pt idx="2504">
                  <c:v>1.4319999999999999E-3</c:v>
                </c:pt>
                <c:pt idx="2505">
                  <c:v>1.4660000000000001E-3</c:v>
                </c:pt>
                <c:pt idx="2506">
                  <c:v>1.5009999999999999E-3</c:v>
                </c:pt>
                <c:pt idx="2507">
                  <c:v>1.5380000000000001E-3</c:v>
                </c:pt>
                <c:pt idx="2508">
                  <c:v>1.5759999999999999E-3</c:v>
                </c:pt>
                <c:pt idx="2509">
                  <c:v>1.616E-3</c:v>
                </c:pt>
                <c:pt idx="2510">
                  <c:v>1.6570000000000001E-3</c:v>
                </c:pt>
                <c:pt idx="2511">
                  <c:v>1.699E-3</c:v>
                </c:pt>
                <c:pt idx="2512">
                  <c:v>1.7440000000000001E-3</c:v>
                </c:pt>
                <c:pt idx="2513">
                  <c:v>1.789E-3</c:v>
                </c:pt>
                <c:pt idx="2514">
                  <c:v>1.8370000000000001E-3</c:v>
                </c:pt>
                <c:pt idx="2515">
                  <c:v>1.885E-3</c:v>
                </c:pt>
                <c:pt idx="2516">
                  <c:v>1.9250000000000001E-3</c:v>
                </c:pt>
                <c:pt idx="2517">
                  <c:v>1.9009999999999999E-3</c:v>
                </c:pt>
                <c:pt idx="2518">
                  <c:v>1.869E-3</c:v>
                </c:pt>
                <c:pt idx="2519">
                  <c:v>1.838E-3</c:v>
                </c:pt>
                <c:pt idx="2520">
                  <c:v>1.8090000000000001E-3</c:v>
                </c:pt>
                <c:pt idx="2521">
                  <c:v>1.7750000000000001E-3</c:v>
                </c:pt>
                <c:pt idx="2522">
                  <c:v>1.7420000000000001E-3</c:v>
                </c:pt>
                <c:pt idx="2523">
                  <c:v>1.7110000000000001E-3</c:v>
                </c:pt>
                <c:pt idx="2524">
                  <c:v>1.681E-3</c:v>
                </c:pt>
                <c:pt idx="2525">
                  <c:v>1.637E-3</c:v>
                </c:pt>
                <c:pt idx="2526">
                  <c:v>1.596E-3</c:v>
                </c:pt>
                <c:pt idx="2527">
                  <c:v>1.555E-3</c:v>
                </c:pt>
                <c:pt idx="2528">
                  <c:v>1.516E-3</c:v>
                </c:pt>
                <c:pt idx="2529">
                  <c:v>1.4790000000000001E-3</c:v>
                </c:pt>
                <c:pt idx="2530">
                  <c:v>1.4430000000000001E-3</c:v>
                </c:pt>
                <c:pt idx="2531">
                  <c:v>1.4090000000000001E-3</c:v>
                </c:pt>
                <c:pt idx="2532">
                  <c:v>1.3760000000000001E-3</c:v>
                </c:pt>
                <c:pt idx="2533">
                  <c:v>1.3450000000000001E-3</c:v>
                </c:pt>
                <c:pt idx="2534">
                  <c:v>1.315E-3</c:v>
                </c:pt>
                <c:pt idx="2535">
                  <c:v>1.286E-3</c:v>
                </c:pt>
                <c:pt idx="2536">
                  <c:v>1.2600000000000001E-3</c:v>
                </c:pt>
                <c:pt idx="2537">
                  <c:v>1.2340000000000001E-3</c:v>
                </c:pt>
                <c:pt idx="2538">
                  <c:v>1.2099999999999999E-3</c:v>
                </c:pt>
                <c:pt idx="2539">
                  <c:v>1.188E-3</c:v>
                </c:pt>
                <c:pt idx="2540">
                  <c:v>1.1670000000000001E-3</c:v>
                </c:pt>
                <c:pt idx="2541">
                  <c:v>1.1479999999999999E-3</c:v>
                </c:pt>
                <c:pt idx="2542">
                  <c:v>1.1299999999999999E-3</c:v>
                </c:pt>
                <c:pt idx="2543">
                  <c:v>1.114E-3</c:v>
                </c:pt>
                <c:pt idx="2544">
                  <c:v>1.0989999999999999E-3</c:v>
                </c:pt>
                <c:pt idx="2545">
                  <c:v>1.0859999999999999E-3</c:v>
                </c:pt>
                <c:pt idx="2546">
                  <c:v>1.0740000000000001E-3</c:v>
                </c:pt>
                <c:pt idx="2547">
                  <c:v>1.0640000000000001E-3</c:v>
                </c:pt>
                <c:pt idx="2548">
                  <c:v>1.0549999999999999E-3</c:v>
                </c:pt>
                <c:pt idx="2549">
                  <c:v>1.0480000000000001E-3</c:v>
                </c:pt>
                <c:pt idx="2550">
                  <c:v>1.042E-3</c:v>
                </c:pt>
                <c:pt idx="2551">
                  <c:v>1.0380000000000001E-3</c:v>
                </c:pt>
                <c:pt idx="2552">
                  <c:v>1.0349999999999999E-3</c:v>
                </c:pt>
                <c:pt idx="2553">
                  <c:v>1.034E-3</c:v>
                </c:pt>
                <c:pt idx="2554">
                  <c:v>1.034E-3</c:v>
                </c:pt>
                <c:pt idx="2555">
                  <c:v>1.036E-3</c:v>
                </c:pt>
                <c:pt idx="2556">
                  <c:v>1.039E-3</c:v>
                </c:pt>
                <c:pt idx="2557">
                  <c:v>1.044E-3</c:v>
                </c:pt>
                <c:pt idx="2558">
                  <c:v>1.0499999999999999E-3</c:v>
                </c:pt>
                <c:pt idx="2559">
                  <c:v>1.0579999999999999E-3</c:v>
                </c:pt>
                <c:pt idx="2560">
                  <c:v>1.067E-3</c:v>
                </c:pt>
                <c:pt idx="2561">
                  <c:v>1.078E-3</c:v>
                </c:pt>
                <c:pt idx="2562">
                  <c:v>1.09E-3</c:v>
                </c:pt>
                <c:pt idx="2563">
                  <c:v>1.1039999999999999E-3</c:v>
                </c:pt>
                <c:pt idx="2564">
                  <c:v>1.119E-3</c:v>
                </c:pt>
                <c:pt idx="2565">
                  <c:v>1.1360000000000001E-3</c:v>
                </c:pt>
                <c:pt idx="2566">
                  <c:v>1.1540000000000001E-3</c:v>
                </c:pt>
                <c:pt idx="2567">
                  <c:v>1.1739999999999999E-3</c:v>
                </c:pt>
                <c:pt idx="2568">
                  <c:v>1.196E-3</c:v>
                </c:pt>
                <c:pt idx="2569">
                  <c:v>1.2179999999999999E-3</c:v>
                </c:pt>
                <c:pt idx="2570">
                  <c:v>1.243E-3</c:v>
                </c:pt>
                <c:pt idx="2571">
                  <c:v>1.2689999999999999E-3</c:v>
                </c:pt>
                <c:pt idx="2572">
                  <c:v>1.2960000000000001E-3</c:v>
                </c:pt>
                <c:pt idx="2573">
                  <c:v>1.325E-3</c:v>
                </c:pt>
                <c:pt idx="2574">
                  <c:v>1.3550000000000001E-3</c:v>
                </c:pt>
                <c:pt idx="2575">
                  <c:v>1.387E-3</c:v>
                </c:pt>
                <c:pt idx="2576">
                  <c:v>1.42E-3</c:v>
                </c:pt>
                <c:pt idx="2577">
                  <c:v>1.4549999999999999E-3</c:v>
                </c:pt>
                <c:pt idx="2578">
                  <c:v>1.4920000000000001E-3</c:v>
                </c:pt>
                <c:pt idx="2579">
                  <c:v>1.529E-3</c:v>
                </c:pt>
                <c:pt idx="2580">
                  <c:v>1.5690000000000001E-3</c:v>
                </c:pt>
                <c:pt idx="2581">
                  <c:v>1.6100000000000001E-3</c:v>
                </c:pt>
                <c:pt idx="2582">
                  <c:v>1.652E-3</c:v>
                </c:pt>
                <c:pt idx="2583">
                  <c:v>1.696E-3</c:v>
                </c:pt>
                <c:pt idx="2584">
                  <c:v>1.7260000000000001E-3</c:v>
                </c:pt>
                <c:pt idx="2585">
                  <c:v>1.681E-3</c:v>
                </c:pt>
                <c:pt idx="2586">
                  <c:v>1.6310000000000001E-3</c:v>
                </c:pt>
                <c:pt idx="2587">
                  <c:v>1.583E-3</c:v>
                </c:pt>
                <c:pt idx="2588">
                  <c:v>1.537E-3</c:v>
                </c:pt>
                <c:pt idx="2589">
                  <c:v>1.4920000000000001E-3</c:v>
                </c:pt>
                <c:pt idx="2590">
                  <c:v>1.4480000000000001E-3</c:v>
                </c:pt>
                <c:pt idx="2591">
                  <c:v>1.4059999999999999E-3</c:v>
                </c:pt>
                <c:pt idx="2592">
                  <c:v>1.366E-3</c:v>
                </c:pt>
                <c:pt idx="2593">
                  <c:v>1.3270000000000001E-3</c:v>
                </c:pt>
                <c:pt idx="2594">
                  <c:v>1.2899999999999999E-3</c:v>
                </c:pt>
                <c:pt idx="2595">
                  <c:v>1.2539999999999999E-3</c:v>
                </c:pt>
                <c:pt idx="2596">
                  <c:v>1.219E-3</c:v>
                </c:pt>
                <c:pt idx="2597">
                  <c:v>1.186E-3</c:v>
                </c:pt>
                <c:pt idx="2598">
                  <c:v>1.155E-3</c:v>
                </c:pt>
                <c:pt idx="2599">
                  <c:v>1.1249999999999999E-3</c:v>
                </c:pt>
                <c:pt idx="2600">
                  <c:v>1.0970000000000001E-3</c:v>
                </c:pt>
                <c:pt idx="2601">
                  <c:v>1.07E-3</c:v>
                </c:pt>
                <c:pt idx="2602">
                  <c:v>1.044E-3</c:v>
                </c:pt>
                <c:pt idx="2603">
                  <c:v>1.0200000000000001E-3</c:v>
                </c:pt>
                <c:pt idx="2604">
                  <c:v>9.9799999999999997E-4</c:v>
                </c:pt>
                <c:pt idx="2605">
                  <c:v>9.77E-4</c:v>
                </c:pt>
                <c:pt idx="2606">
                  <c:v>9.5799999999999998E-4</c:v>
                </c:pt>
                <c:pt idx="2607">
                  <c:v>9.3999999999999997E-4</c:v>
                </c:pt>
                <c:pt idx="2608">
                  <c:v>9.2400000000000002E-4</c:v>
                </c:pt>
                <c:pt idx="2609">
                  <c:v>9.0899999999999998E-4</c:v>
                </c:pt>
                <c:pt idx="2610">
                  <c:v>8.9499999999999996E-4</c:v>
                </c:pt>
                <c:pt idx="2611">
                  <c:v>8.83E-4</c:v>
                </c:pt>
                <c:pt idx="2612">
                  <c:v>8.7299999999999997E-4</c:v>
                </c:pt>
                <c:pt idx="2613">
                  <c:v>8.6399999999999997E-4</c:v>
                </c:pt>
                <c:pt idx="2614">
                  <c:v>8.5700000000000001E-4</c:v>
                </c:pt>
                <c:pt idx="2615">
                  <c:v>8.5099999999999998E-4</c:v>
                </c:pt>
                <c:pt idx="2616">
                  <c:v>8.4699999999999999E-4</c:v>
                </c:pt>
                <c:pt idx="2617">
                  <c:v>8.4400000000000002E-4</c:v>
                </c:pt>
                <c:pt idx="2618">
                  <c:v>8.43E-4</c:v>
                </c:pt>
                <c:pt idx="2619">
                  <c:v>8.43E-4</c:v>
                </c:pt>
                <c:pt idx="2620">
                  <c:v>8.4400000000000002E-4</c:v>
                </c:pt>
                <c:pt idx="2621">
                  <c:v>8.4800000000000001E-4</c:v>
                </c:pt>
                <c:pt idx="2622">
                  <c:v>8.52E-4</c:v>
                </c:pt>
                <c:pt idx="2623">
                  <c:v>8.5800000000000004E-4</c:v>
                </c:pt>
                <c:pt idx="2624">
                  <c:v>8.6600000000000002E-4</c:v>
                </c:pt>
                <c:pt idx="2625">
                  <c:v>8.7500000000000002E-4</c:v>
                </c:pt>
                <c:pt idx="2626">
                  <c:v>8.8599999999999996E-4</c:v>
                </c:pt>
                <c:pt idx="2627">
                  <c:v>8.9800000000000004E-4</c:v>
                </c:pt>
                <c:pt idx="2628">
                  <c:v>9.1200000000000005E-4</c:v>
                </c:pt>
                <c:pt idx="2629">
                  <c:v>9.2699999999999998E-4</c:v>
                </c:pt>
                <c:pt idx="2630">
                  <c:v>9.4399999999999996E-4</c:v>
                </c:pt>
                <c:pt idx="2631">
                  <c:v>9.6199999999999996E-4</c:v>
                </c:pt>
                <c:pt idx="2632">
                  <c:v>9.8200000000000002E-4</c:v>
                </c:pt>
                <c:pt idx="2633">
                  <c:v>1.003E-3</c:v>
                </c:pt>
                <c:pt idx="2634">
                  <c:v>1.026E-3</c:v>
                </c:pt>
                <c:pt idx="2635">
                  <c:v>1.0499999999999999E-3</c:v>
                </c:pt>
                <c:pt idx="2636">
                  <c:v>1.0759999999999999E-3</c:v>
                </c:pt>
                <c:pt idx="2637">
                  <c:v>1.103E-3</c:v>
                </c:pt>
                <c:pt idx="2638">
                  <c:v>1.132E-3</c:v>
                </c:pt>
                <c:pt idx="2639">
                  <c:v>1.1620000000000001E-3</c:v>
                </c:pt>
                <c:pt idx="2640">
                  <c:v>1.194E-3</c:v>
                </c:pt>
                <c:pt idx="2641">
                  <c:v>1.227E-3</c:v>
                </c:pt>
                <c:pt idx="2642">
                  <c:v>1.2620000000000001E-3</c:v>
                </c:pt>
                <c:pt idx="2643">
                  <c:v>1.2979999999999999E-3</c:v>
                </c:pt>
                <c:pt idx="2644">
                  <c:v>1.3359999999999999E-3</c:v>
                </c:pt>
                <c:pt idx="2645">
                  <c:v>1.3749999999999999E-3</c:v>
                </c:pt>
                <c:pt idx="2646">
                  <c:v>1.4159999999999999E-3</c:v>
                </c:pt>
                <c:pt idx="2647">
                  <c:v>1.4580000000000001E-3</c:v>
                </c:pt>
                <c:pt idx="2648">
                  <c:v>1.5020000000000001E-3</c:v>
                </c:pt>
                <c:pt idx="2649">
                  <c:v>1.547E-3</c:v>
                </c:pt>
                <c:pt idx="2650">
                  <c:v>1.5939999999999999E-3</c:v>
                </c:pt>
                <c:pt idx="2651">
                  <c:v>1.6429999999999999E-3</c:v>
                </c:pt>
                <c:pt idx="2652">
                  <c:v>1.681E-3</c:v>
                </c:pt>
                <c:pt idx="2653">
                  <c:v>1.6739999999999999E-3</c:v>
                </c:pt>
                <c:pt idx="2654">
                  <c:v>1.668E-3</c:v>
                </c:pt>
                <c:pt idx="2655">
                  <c:v>1.6639999999999999E-3</c:v>
                </c:pt>
                <c:pt idx="2656">
                  <c:v>1.6620000000000001E-3</c:v>
                </c:pt>
                <c:pt idx="2657">
                  <c:v>1.6609999999999999E-3</c:v>
                </c:pt>
                <c:pt idx="2658">
                  <c:v>1.6620000000000001E-3</c:v>
                </c:pt>
                <c:pt idx="2659">
                  <c:v>1.6639999999999999E-3</c:v>
                </c:pt>
                <c:pt idx="2660">
                  <c:v>1.6670000000000001E-3</c:v>
                </c:pt>
                <c:pt idx="2661">
                  <c:v>1.6720000000000001E-3</c:v>
                </c:pt>
                <c:pt idx="2662">
                  <c:v>1.6789999999999999E-3</c:v>
                </c:pt>
                <c:pt idx="2663">
                  <c:v>1.6869999999999999E-3</c:v>
                </c:pt>
                <c:pt idx="2664">
                  <c:v>1.6969999999999999E-3</c:v>
                </c:pt>
                <c:pt idx="2665">
                  <c:v>1.7080000000000001E-3</c:v>
                </c:pt>
                <c:pt idx="2666">
                  <c:v>1.72E-3</c:v>
                </c:pt>
                <c:pt idx="2667">
                  <c:v>1.7340000000000001E-3</c:v>
                </c:pt>
                <c:pt idx="2668">
                  <c:v>1.75E-3</c:v>
                </c:pt>
                <c:pt idx="2669">
                  <c:v>1.7669999999999999E-3</c:v>
                </c:pt>
                <c:pt idx="2670">
                  <c:v>1.786E-3</c:v>
                </c:pt>
                <c:pt idx="2671">
                  <c:v>1.8060000000000001E-3</c:v>
                </c:pt>
                <c:pt idx="2672">
                  <c:v>1.8270000000000001E-3</c:v>
                </c:pt>
                <c:pt idx="2673">
                  <c:v>1.851E-3</c:v>
                </c:pt>
                <c:pt idx="2674">
                  <c:v>1.8749999999999999E-3</c:v>
                </c:pt>
                <c:pt idx="2675">
                  <c:v>1.9009999999999999E-3</c:v>
                </c:pt>
                <c:pt idx="2676">
                  <c:v>1.9289999999999999E-3</c:v>
                </c:pt>
                <c:pt idx="2677">
                  <c:v>1.9580000000000001E-3</c:v>
                </c:pt>
                <c:pt idx="2678">
                  <c:v>1.9889999999999999E-3</c:v>
                </c:pt>
                <c:pt idx="2679">
                  <c:v>2.0209999999999998E-3</c:v>
                </c:pt>
                <c:pt idx="2680">
                  <c:v>2.055E-3</c:v>
                </c:pt>
                <c:pt idx="2681">
                  <c:v>2.0899999999999998E-3</c:v>
                </c:pt>
                <c:pt idx="2682">
                  <c:v>2.1259999999999999E-3</c:v>
                </c:pt>
                <c:pt idx="2683">
                  <c:v>2.1649999999999998E-3</c:v>
                </c:pt>
                <c:pt idx="2684">
                  <c:v>2.2039999999999998E-3</c:v>
                </c:pt>
                <c:pt idx="2685">
                  <c:v>2.4919999999999999E-3</c:v>
                </c:pt>
                <c:pt idx="2686">
                  <c:v>2.823E-3</c:v>
                </c:pt>
                <c:pt idx="2687">
                  <c:v>3.284E-3</c:v>
                </c:pt>
                <c:pt idx="2688">
                  <c:v>3.9259999999999998E-3</c:v>
                </c:pt>
                <c:pt idx="2689">
                  <c:v>4.646E-3</c:v>
                </c:pt>
                <c:pt idx="2690">
                  <c:v>5.202E-3</c:v>
                </c:pt>
                <c:pt idx="2691">
                  <c:v>5.372E-3</c:v>
                </c:pt>
                <c:pt idx="2692">
                  <c:v>5.0930000000000003E-3</c:v>
                </c:pt>
                <c:pt idx="2693">
                  <c:v>4.4949999999999999E-3</c:v>
                </c:pt>
                <c:pt idx="2694">
                  <c:v>3.8159999999999999E-3</c:v>
                </c:pt>
                <c:pt idx="2695">
                  <c:v>3.2420000000000001E-3</c:v>
                </c:pt>
                <c:pt idx="2696">
                  <c:v>2.8119999999999998E-3</c:v>
                </c:pt>
                <c:pt idx="2697">
                  <c:v>2.4870000000000001E-3</c:v>
                </c:pt>
                <c:pt idx="2698">
                  <c:v>2.2070000000000002E-3</c:v>
                </c:pt>
                <c:pt idx="2699">
                  <c:v>1.9269999999999999E-3</c:v>
                </c:pt>
                <c:pt idx="2700">
                  <c:v>1.683E-3</c:v>
                </c:pt>
                <c:pt idx="2701">
                  <c:v>1.586E-3</c:v>
                </c:pt>
                <c:pt idx="2702">
                  <c:v>1.72E-3</c:v>
                </c:pt>
                <c:pt idx="2703">
                  <c:v>2.101E-3</c:v>
                </c:pt>
                <c:pt idx="2704">
                  <c:v>2.6740000000000002E-3</c:v>
                </c:pt>
                <c:pt idx="2705">
                  <c:v>3.2829999999999999E-3</c:v>
                </c:pt>
                <c:pt idx="2706">
                  <c:v>3.7130000000000002E-3</c:v>
                </c:pt>
                <c:pt idx="2707">
                  <c:v>3.9029999999999998E-3</c:v>
                </c:pt>
                <c:pt idx="2708">
                  <c:v>4.0940000000000004E-3</c:v>
                </c:pt>
                <c:pt idx="2709">
                  <c:v>4.5719999999999997E-3</c:v>
                </c:pt>
                <c:pt idx="2710">
                  <c:v>5.3559999999999997E-3</c:v>
                </c:pt>
                <c:pt idx="2711">
                  <c:v>6.1599999999999997E-3</c:v>
                </c:pt>
                <c:pt idx="2712">
                  <c:v>6.5900000000000004E-3</c:v>
                </c:pt>
                <c:pt idx="2713">
                  <c:v>6.5380000000000004E-3</c:v>
                </c:pt>
                <c:pt idx="2714">
                  <c:v>6.1799999999999997E-3</c:v>
                </c:pt>
                <c:pt idx="2715">
                  <c:v>5.6959999999999997E-3</c:v>
                </c:pt>
                <c:pt idx="2716">
                  <c:v>5.176E-3</c:v>
                </c:pt>
                <c:pt idx="2717">
                  <c:v>4.6820000000000004E-3</c:v>
                </c:pt>
                <c:pt idx="2718">
                  <c:v>4.333E-3</c:v>
                </c:pt>
                <c:pt idx="2719">
                  <c:v>4.2329999999999998E-3</c:v>
                </c:pt>
                <c:pt idx="2720">
                  <c:v>4.3470000000000002E-3</c:v>
                </c:pt>
                <c:pt idx="2721">
                  <c:v>4.0210000000000003E-3</c:v>
                </c:pt>
                <c:pt idx="2722">
                  <c:v>3.839E-3</c:v>
                </c:pt>
                <c:pt idx="2723">
                  <c:v>3.774E-3</c:v>
                </c:pt>
                <c:pt idx="2724">
                  <c:v>3.8800000000000002E-3</c:v>
                </c:pt>
                <c:pt idx="2725">
                  <c:v>4.1289999999999999E-3</c:v>
                </c:pt>
                <c:pt idx="2726">
                  <c:v>4.2789999999999998E-3</c:v>
                </c:pt>
                <c:pt idx="2727">
                  <c:v>4.2690000000000002E-3</c:v>
                </c:pt>
                <c:pt idx="2728">
                  <c:v>4.2269999999999999E-3</c:v>
                </c:pt>
                <c:pt idx="2729">
                  <c:v>4.2100000000000002E-3</c:v>
                </c:pt>
                <c:pt idx="2730">
                  <c:v>4.1960000000000001E-3</c:v>
                </c:pt>
                <c:pt idx="2731">
                  <c:v>4.2290000000000001E-3</c:v>
                </c:pt>
                <c:pt idx="2732">
                  <c:v>4.3499999999999997E-3</c:v>
                </c:pt>
                <c:pt idx="2733">
                  <c:v>4.4229999999999998E-3</c:v>
                </c:pt>
                <c:pt idx="2734">
                  <c:v>4.2220000000000001E-3</c:v>
                </c:pt>
                <c:pt idx="2735">
                  <c:v>3.653E-3</c:v>
                </c:pt>
                <c:pt idx="2736">
                  <c:v>2.8660000000000001E-3</c:v>
                </c:pt>
                <c:pt idx="2737">
                  <c:v>2.212E-3</c:v>
                </c:pt>
                <c:pt idx="2738">
                  <c:v>1.8990000000000001E-3</c:v>
                </c:pt>
                <c:pt idx="2739">
                  <c:v>1.841E-3</c:v>
                </c:pt>
                <c:pt idx="2740">
                  <c:v>1.7780000000000001E-3</c:v>
                </c:pt>
                <c:pt idx="2741">
                  <c:v>1.681E-3</c:v>
                </c:pt>
                <c:pt idx="2742">
                  <c:v>1.7129999999999999E-3</c:v>
                </c:pt>
                <c:pt idx="2743">
                  <c:v>2.2520000000000001E-3</c:v>
                </c:pt>
                <c:pt idx="2744">
                  <c:v>3.0980000000000001E-3</c:v>
                </c:pt>
                <c:pt idx="2745">
                  <c:v>3.947E-3</c:v>
                </c:pt>
                <c:pt idx="2746">
                  <c:v>4.6629999999999996E-3</c:v>
                </c:pt>
                <c:pt idx="2747">
                  <c:v>5.2639999999999996E-3</c:v>
                </c:pt>
                <c:pt idx="2748">
                  <c:v>5.7409999999999996E-3</c:v>
                </c:pt>
                <c:pt idx="2749">
                  <c:v>6.0670000000000003E-3</c:v>
                </c:pt>
                <c:pt idx="2750">
                  <c:v>6.3290000000000004E-3</c:v>
                </c:pt>
                <c:pt idx="2751">
                  <c:v>6.7010000000000004E-3</c:v>
                </c:pt>
                <c:pt idx="2752">
                  <c:v>7.2059999999999997E-3</c:v>
                </c:pt>
                <c:pt idx="2753">
                  <c:v>7.7539999999999996E-3</c:v>
                </c:pt>
                <c:pt idx="2754">
                  <c:v>8.3870000000000004E-3</c:v>
                </c:pt>
                <c:pt idx="2755">
                  <c:v>9.1750000000000009E-3</c:v>
                </c:pt>
                <c:pt idx="2756">
                  <c:v>9.9880000000000004E-3</c:v>
                </c:pt>
                <c:pt idx="2757">
                  <c:v>1.0527E-2</c:v>
                </c:pt>
                <c:pt idx="2758">
                  <c:v>1.0697999999999999E-2</c:v>
                </c:pt>
                <c:pt idx="2759">
                  <c:v>1.0773E-2</c:v>
                </c:pt>
                <c:pt idx="2760">
                  <c:v>1.1013E-2</c:v>
                </c:pt>
                <c:pt idx="2761">
                  <c:v>1.1508000000000001E-2</c:v>
                </c:pt>
                <c:pt idx="2762">
                  <c:v>1.2258E-2</c:v>
                </c:pt>
                <c:pt idx="2763">
                  <c:v>1.3165E-2</c:v>
                </c:pt>
                <c:pt idx="2764">
                  <c:v>1.3958E-2</c:v>
                </c:pt>
                <c:pt idx="2765">
                  <c:v>1.4234999999999999E-2</c:v>
                </c:pt>
                <c:pt idx="2766">
                  <c:v>1.3988E-2</c:v>
                </c:pt>
                <c:pt idx="2767">
                  <c:v>1.3653999999999999E-2</c:v>
                </c:pt>
                <c:pt idx="2768">
                  <c:v>1.3401E-2</c:v>
                </c:pt>
                <c:pt idx="2769">
                  <c:v>1.3207E-2</c:v>
                </c:pt>
                <c:pt idx="2770">
                  <c:v>1.3068E-2</c:v>
                </c:pt>
                <c:pt idx="2771">
                  <c:v>1.2966E-2</c:v>
                </c:pt>
                <c:pt idx="2772">
                  <c:v>1.2877E-2</c:v>
                </c:pt>
                <c:pt idx="2773">
                  <c:v>1.2815999999999999E-2</c:v>
                </c:pt>
                <c:pt idx="2774">
                  <c:v>1.2763E-2</c:v>
                </c:pt>
                <c:pt idx="2775">
                  <c:v>1.2658000000000001E-2</c:v>
                </c:pt>
                <c:pt idx="2776">
                  <c:v>1.2534E-2</c:v>
                </c:pt>
                <c:pt idx="2777">
                  <c:v>1.2559000000000001E-2</c:v>
                </c:pt>
                <c:pt idx="2778">
                  <c:v>1.2829999999999999E-2</c:v>
                </c:pt>
                <c:pt idx="2779">
                  <c:v>1.3213000000000001E-2</c:v>
                </c:pt>
                <c:pt idx="2780">
                  <c:v>1.3483999999999999E-2</c:v>
                </c:pt>
                <c:pt idx="2781">
                  <c:v>1.3561999999999999E-2</c:v>
                </c:pt>
                <c:pt idx="2782">
                  <c:v>1.3634E-2</c:v>
                </c:pt>
                <c:pt idx="2783">
                  <c:v>1.3986999999999999E-2</c:v>
                </c:pt>
                <c:pt idx="2784">
                  <c:v>1.4714E-2</c:v>
                </c:pt>
                <c:pt idx="2785">
                  <c:v>1.5762000000000002E-2</c:v>
                </c:pt>
                <c:pt idx="2786">
                  <c:v>1.6944000000000001E-2</c:v>
                </c:pt>
                <c:pt idx="2787">
                  <c:v>1.7779E-2</c:v>
                </c:pt>
                <c:pt idx="2788">
                  <c:v>1.7582E-2</c:v>
                </c:pt>
                <c:pt idx="2789">
                  <c:v>1.6378E-2</c:v>
                </c:pt>
                <c:pt idx="2790">
                  <c:v>1.5298000000000001E-2</c:v>
                </c:pt>
                <c:pt idx="2791">
                  <c:v>1.5148999999999999E-2</c:v>
                </c:pt>
                <c:pt idx="2792">
                  <c:v>1.5579000000000001E-2</c:v>
                </c:pt>
                <c:pt idx="2793">
                  <c:v>1.6E-2</c:v>
                </c:pt>
                <c:pt idx="2794">
                  <c:v>1.6201E-2</c:v>
                </c:pt>
                <c:pt idx="2795">
                  <c:v>1.6293999999999999E-2</c:v>
                </c:pt>
                <c:pt idx="2796">
                  <c:v>1.6482E-2</c:v>
                </c:pt>
                <c:pt idx="2797">
                  <c:v>1.6872999999999999E-2</c:v>
                </c:pt>
                <c:pt idx="2798">
                  <c:v>1.7416999999999998E-2</c:v>
                </c:pt>
                <c:pt idx="2799">
                  <c:v>1.8023000000000001E-2</c:v>
                </c:pt>
                <c:pt idx="2800">
                  <c:v>1.8690999999999999E-2</c:v>
                </c:pt>
                <c:pt idx="2801">
                  <c:v>1.9515000000000001E-2</c:v>
                </c:pt>
                <c:pt idx="2802">
                  <c:v>2.053E-2</c:v>
                </c:pt>
                <c:pt idx="2803">
                  <c:v>2.1607999999999999E-2</c:v>
                </c:pt>
                <c:pt idx="2804">
                  <c:v>2.2523999999999999E-2</c:v>
                </c:pt>
                <c:pt idx="2805">
                  <c:v>2.3161999999999999E-2</c:v>
                </c:pt>
                <c:pt idx="2806">
                  <c:v>2.3621E-2</c:v>
                </c:pt>
                <c:pt idx="2807">
                  <c:v>2.4060000000000002E-2</c:v>
                </c:pt>
                <c:pt idx="2808">
                  <c:v>2.4615999999999999E-2</c:v>
                </c:pt>
                <c:pt idx="2809">
                  <c:v>2.5436E-2</c:v>
                </c:pt>
                <c:pt idx="2810">
                  <c:v>2.6577E-2</c:v>
                </c:pt>
                <c:pt idx="2811">
                  <c:v>2.7897000000000002E-2</c:v>
                </c:pt>
                <c:pt idx="2812">
                  <c:v>2.9082E-2</c:v>
                </c:pt>
                <c:pt idx="2813">
                  <c:v>2.9742999999999999E-2</c:v>
                </c:pt>
                <c:pt idx="2814">
                  <c:v>3.0328999999999998E-2</c:v>
                </c:pt>
                <c:pt idx="2815">
                  <c:v>3.1711999999999997E-2</c:v>
                </c:pt>
                <c:pt idx="2816">
                  <c:v>3.4065999999999999E-2</c:v>
                </c:pt>
                <c:pt idx="2817">
                  <c:v>3.7298999999999999E-2</c:v>
                </c:pt>
                <c:pt idx="2818">
                  <c:v>4.1135999999999999E-2</c:v>
                </c:pt>
                <c:pt idx="2819">
                  <c:v>4.4852999999999997E-2</c:v>
                </c:pt>
                <c:pt idx="2820">
                  <c:v>4.8107999999999998E-2</c:v>
                </c:pt>
                <c:pt idx="2821">
                  <c:v>5.1568000000000003E-2</c:v>
                </c:pt>
                <c:pt idx="2822">
                  <c:v>5.5667000000000001E-2</c:v>
                </c:pt>
                <c:pt idx="2823">
                  <c:v>6.0296000000000002E-2</c:v>
                </c:pt>
                <c:pt idx="2824">
                  <c:v>6.5223000000000003E-2</c:v>
                </c:pt>
                <c:pt idx="2825">
                  <c:v>7.0288000000000003E-2</c:v>
                </c:pt>
                <c:pt idx="2826">
                  <c:v>7.5302999999999995E-2</c:v>
                </c:pt>
                <c:pt idx="2827">
                  <c:v>8.0046000000000006E-2</c:v>
                </c:pt>
                <c:pt idx="2828">
                  <c:v>8.4462999999999996E-2</c:v>
                </c:pt>
                <c:pt idx="2829">
                  <c:v>8.8749999999999996E-2</c:v>
                </c:pt>
                <c:pt idx="2830">
                  <c:v>9.3160000000000007E-2</c:v>
                </c:pt>
                <c:pt idx="2831">
                  <c:v>9.7857E-2</c:v>
                </c:pt>
                <c:pt idx="2832">
                  <c:v>0.103007</c:v>
                </c:pt>
                <c:pt idx="2833">
                  <c:v>0.108712</c:v>
                </c:pt>
                <c:pt idx="2834">
                  <c:v>0.11466</c:v>
                </c:pt>
                <c:pt idx="2835">
                  <c:v>0.119834</c:v>
                </c:pt>
                <c:pt idx="2836">
                  <c:v>0.123214</c:v>
                </c:pt>
                <c:pt idx="2837">
                  <c:v>0.12549399999999999</c:v>
                </c:pt>
                <c:pt idx="2838">
                  <c:v>0.12867200000000001</c:v>
                </c:pt>
                <c:pt idx="2839">
                  <c:v>0.133658</c:v>
                </c:pt>
                <c:pt idx="2840">
                  <c:v>0.13961499999999999</c:v>
                </c:pt>
                <c:pt idx="2841">
                  <c:v>0.14557100000000001</c:v>
                </c:pt>
                <c:pt idx="2842">
                  <c:v>0.15093899999999999</c:v>
                </c:pt>
                <c:pt idx="2843">
                  <c:v>0.15578900000000001</c:v>
                </c:pt>
                <c:pt idx="2844">
                  <c:v>0.161055</c:v>
                </c:pt>
                <c:pt idx="2845">
                  <c:v>0.16761200000000001</c:v>
                </c:pt>
                <c:pt idx="2846">
                  <c:v>0.175149</c:v>
                </c:pt>
                <c:pt idx="2847">
                  <c:v>0.18282499999999999</c:v>
                </c:pt>
                <c:pt idx="2848">
                  <c:v>0.18975400000000001</c:v>
                </c:pt>
                <c:pt idx="2849">
                  <c:v>0.195794</c:v>
                </c:pt>
                <c:pt idx="2850">
                  <c:v>0.201873</c:v>
                </c:pt>
                <c:pt idx="2851">
                  <c:v>0.20866100000000001</c:v>
                </c:pt>
                <c:pt idx="2852">
                  <c:v>0.21607599999999999</c:v>
                </c:pt>
                <c:pt idx="2853">
                  <c:v>0.22367699999999999</c:v>
                </c:pt>
                <c:pt idx="2854">
                  <c:v>0.23122400000000001</c:v>
                </c:pt>
                <c:pt idx="2855">
                  <c:v>0.23880599999999999</c:v>
                </c:pt>
                <c:pt idx="2856">
                  <c:v>0.24626899999999999</c:v>
                </c:pt>
                <c:pt idx="2857">
                  <c:v>0.25298100000000001</c:v>
                </c:pt>
                <c:pt idx="2858">
                  <c:v>0.25862400000000002</c:v>
                </c:pt>
                <c:pt idx="2859">
                  <c:v>0.26358799999999999</c:v>
                </c:pt>
                <c:pt idx="2860">
                  <c:v>0.26877299999999998</c:v>
                </c:pt>
                <c:pt idx="2861">
                  <c:v>0.27521400000000001</c:v>
                </c:pt>
                <c:pt idx="2862">
                  <c:v>0.28278500000000001</c:v>
                </c:pt>
                <c:pt idx="2863">
                  <c:v>0.29083900000000001</c:v>
                </c:pt>
                <c:pt idx="2864">
                  <c:v>0.29896800000000001</c:v>
                </c:pt>
                <c:pt idx="2865">
                  <c:v>0.30685499999999999</c:v>
                </c:pt>
                <c:pt idx="2866">
                  <c:v>0.314336</c:v>
                </c:pt>
                <c:pt idx="2867">
                  <c:v>0.321691</c:v>
                </c:pt>
                <c:pt idx="2868">
                  <c:v>0.32937899999999998</c:v>
                </c:pt>
                <c:pt idx="2869">
                  <c:v>0.337453</c:v>
                </c:pt>
                <c:pt idx="2870">
                  <c:v>0.345528</c:v>
                </c:pt>
                <c:pt idx="2871">
                  <c:v>0.35313</c:v>
                </c:pt>
                <c:pt idx="2872">
                  <c:v>0.36019800000000002</c:v>
                </c:pt>
                <c:pt idx="2873">
                  <c:v>0.36746200000000001</c:v>
                </c:pt>
                <c:pt idx="2874">
                  <c:v>0.37565100000000001</c:v>
                </c:pt>
                <c:pt idx="2875">
                  <c:v>0.38445499999999999</c:v>
                </c:pt>
                <c:pt idx="2876">
                  <c:v>0.393264</c:v>
                </c:pt>
                <c:pt idx="2877">
                  <c:v>0.40180199999999999</c:v>
                </c:pt>
                <c:pt idx="2878">
                  <c:v>0.409885</c:v>
                </c:pt>
                <c:pt idx="2879">
                  <c:v>0.41627799999999998</c:v>
                </c:pt>
                <c:pt idx="2880">
                  <c:v>0.41925800000000002</c:v>
                </c:pt>
                <c:pt idx="2881">
                  <c:v>0.42082700000000001</c:v>
                </c:pt>
                <c:pt idx="2882">
                  <c:v>0.42371199999999998</c:v>
                </c:pt>
                <c:pt idx="2883">
                  <c:v>0.42859999999999998</c:v>
                </c:pt>
                <c:pt idx="2884">
                  <c:v>0.43480600000000003</c:v>
                </c:pt>
                <c:pt idx="2885">
                  <c:v>0.44141900000000001</c:v>
                </c:pt>
                <c:pt idx="2886">
                  <c:v>0.44781100000000001</c:v>
                </c:pt>
                <c:pt idx="2887">
                  <c:v>0.45359699999999997</c:v>
                </c:pt>
                <c:pt idx="2888">
                  <c:v>0.45843699999999998</c:v>
                </c:pt>
                <c:pt idx="2889">
                  <c:v>0.46206399999999997</c:v>
                </c:pt>
                <c:pt idx="2890">
                  <c:v>0.46483000000000002</c:v>
                </c:pt>
                <c:pt idx="2891">
                  <c:v>0.46786800000000001</c:v>
                </c:pt>
                <c:pt idx="2892">
                  <c:v>0.47195500000000001</c:v>
                </c:pt>
                <c:pt idx="2893">
                  <c:v>0.47689799999999999</c:v>
                </c:pt>
                <c:pt idx="2894">
                  <c:v>0.48216199999999998</c:v>
                </c:pt>
                <c:pt idx="2895">
                  <c:v>0.48743999999999998</c:v>
                </c:pt>
                <c:pt idx="2896">
                  <c:v>0.49269000000000002</c:v>
                </c:pt>
                <c:pt idx="2897">
                  <c:v>0.49797799999999998</c:v>
                </c:pt>
                <c:pt idx="2898">
                  <c:v>0.50340499999999999</c:v>
                </c:pt>
                <c:pt idx="2899">
                  <c:v>0.50897499999999996</c:v>
                </c:pt>
                <c:pt idx="2900">
                  <c:v>0.514401</c:v>
                </c:pt>
                <c:pt idx="2901">
                  <c:v>0.51911399999999996</c:v>
                </c:pt>
                <c:pt idx="2902">
                  <c:v>0.52242</c:v>
                </c:pt>
                <c:pt idx="2903">
                  <c:v>0.52369100000000002</c:v>
                </c:pt>
                <c:pt idx="2904">
                  <c:v>0.52341499999999996</c:v>
                </c:pt>
                <c:pt idx="2905">
                  <c:v>0.52398</c:v>
                </c:pt>
                <c:pt idx="2906">
                  <c:v>0.52617899999999995</c:v>
                </c:pt>
                <c:pt idx="2907">
                  <c:v>0.52947299999999997</c:v>
                </c:pt>
                <c:pt idx="2908">
                  <c:v>0.53324800000000006</c:v>
                </c:pt>
                <c:pt idx="2909">
                  <c:v>0.53693999999999997</c:v>
                </c:pt>
                <c:pt idx="2910">
                  <c:v>0.54024499999999998</c:v>
                </c:pt>
                <c:pt idx="2911">
                  <c:v>0.54318500000000003</c:v>
                </c:pt>
                <c:pt idx="2912">
                  <c:v>0.54597899999999999</c:v>
                </c:pt>
                <c:pt idx="2913">
                  <c:v>0.54891299999999998</c:v>
                </c:pt>
                <c:pt idx="2914">
                  <c:v>0.552288</c:v>
                </c:pt>
                <c:pt idx="2915">
                  <c:v>0.55615400000000004</c:v>
                </c:pt>
                <c:pt idx="2916">
                  <c:v>0.56023199999999995</c:v>
                </c:pt>
                <c:pt idx="2917">
                  <c:v>0.56436900000000001</c:v>
                </c:pt>
                <c:pt idx="2918">
                  <c:v>0.56862599999999996</c:v>
                </c:pt>
                <c:pt idx="2919">
                  <c:v>0.57307900000000001</c:v>
                </c:pt>
                <c:pt idx="2920">
                  <c:v>0.57758900000000002</c:v>
                </c:pt>
                <c:pt idx="2921">
                  <c:v>0.58169700000000002</c:v>
                </c:pt>
                <c:pt idx="2922">
                  <c:v>0.58504999999999996</c:v>
                </c:pt>
                <c:pt idx="2923">
                  <c:v>0.58782999999999996</c:v>
                </c:pt>
                <c:pt idx="2924">
                  <c:v>0.59026299999999998</c:v>
                </c:pt>
                <c:pt idx="2925">
                  <c:v>0.59221900000000005</c:v>
                </c:pt>
                <c:pt idx="2926">
                  <c:v>0.59334100000000001</c:v>
                </c:pt>
                <c:pt idx="2927">
                  <c:v>0.59325600000000001</c:v>
                </c:pt>
                <c:pt idx="2928">
                  <c:v>0.59187999999999996</c:v>
                </c:pt>
                <c:pt idx="2929">
                  <c:v>0.58993700000000004</c:v>
                </c:pt>
                <c:pt idx="2930">
                  <c:v>0.58830300000000002</c:v>
                </c:pt>
                <c:pt idx="2931">
                  <c:v>0.58618800000000004</c:v>
                </c:pt>
                <c:pt idx="2932">
                  <c:v>0.58274199999999998</c:v>
                </c:pt>
                <c:pt idx="2933">
                  <c:v>0.57841699999999996</c:v>
                </c:pt>
                <c:pt idx="2934">
                  <c:v>0.57374499999999995</c:v>
                </c:pt>
                <c:pt idx="2935">
                  <c:v>0.56877999999999995</c:v>
                </c:pt>
                <c:pt idx="2936">
                  <c:v>0.56331900000000001</c:v>
                </c:pt>
                <c:pt idx="2937">
                  <c:v>0.55721100000000001</c:v>
                </c:pt>
                <c:pt idx="2938">
                  <c:v>0.55042199999999997</c:v>
                </c:pt>
                <c:pt idx="2939">
                  <c:v>0.54305999999999999</c:v>
                </c:pt>
                <c:pt idx="2940">
                  <c:v>0.53540500000000002</c:v>
                </c:pt>
                <c:pt idx="2941">
                  <c:v>0.52767799999999998</c:v>
                </c:pt>
                <c:pt idx="2942">
                  <c:v>0.51983599999999996</c:v>
                </c:pt>
                <c:pt idx="2943">
                  <c:v>0.51169399999999998</c:v>
                </c:pt>
                <c:pt idx="2944">
                  <c:v>0.50305599999999995</c:v>
                </c:pt>
                <c:pt idx="2945">
                  <c:v>0.493869</c:v>
                </c:pt>
                <c:pt idx="2946">
                  <c:v>0.48451100000000002</c:v>
                </c:pt>
                <c:pt idx="2947">
                  <c:v>0.47556799999999999</c:v>
                </c:pt>
                <c:pt idx="2948">
                  <c:v>0.467169</c:v>
                </c:pt>
                <c:pt idx="2949">
                  <c:v>0.45909100000000003</c:v>
                </c:pt>
                <c:pt idx="2950">
                  <c:v>0.451214</c:v>
                </c:pt>
                <c:pt idx="2951">
                  <c:v>0.44356099999999998</c:v>
                </c:pt>
                <c:pt idx="2952">
                  <c:v>0.43606600000000001</c:v>
                </c:pt>
                <c:pt idx="2953">
                  <c:v>0.42842000000000002</c:v>
                </c:pt>
                <c:pt idx="2954">
                  <c:v>0.42024899999999998</c:v>
                </c:pt>
                <c:pt idx="2955">
                  <c:v>0.41159499999999999</c:v>
                </c:pt>
                <c:pt idx="2956">
                  <c:v>0.40327499999999999</c:v>
                </c:pt>
                <c:pt idx="2957">
                  <c:v>0.39591799999999999</c:v>
                </c:pt>
                <c:pt idx="2958">
                  <c:v>0.38917800000000002</c:v>
                </c:pt>
                <c:pt idx="2959">
                  <c:v>0.38255499999999998</c:v>
                </c:pt>
                <c:pt idx="2960">
                  <c:v>0.37586799999999998</c:v>
                </c:pt>
                <c:pt idx="2961">
                  <c:v>0.36915399999999998</c:v>
                </c:pt>
                <c:pt idx="2962">
                  <c:v>0.36246600000000001</c:v>
                </c:pt>
                <c:pt idx="2963">
                  <c:v>0.35583100000000001</c:v>
                </c:pt>
                <c:pt idx="2964">
                  <c:v>0.34934900000000002</c:v>
                </c:pt>
                <c:pt idx="2965">
                  <c:v>0.34320099999999998</c:v>
                </c:pt>
                <c:pt idx="2966">
                  <c:v>0.33751900000000001</c:v>
                </c:pt>
                <c:pt idx="2967">
                  <c:v>0.33223900000000001</c:v>
                </c:pt>
                <c:pt idx="2968">
                  <c:v>0.32713199999999998</c:v>
                </c:pt>
                <c:pt idx="2969">
                  <c:v>0.32201000000000002</c:v>
                </c:pt>
                <c:pt idx="2970">
                  <c:v>0.31689800000000001</c:v>
                </c:pt>
                <c:pt idx="2971">
                  <c:v>0.31194899999999998</c:v>
                </c:pt>
                <c:pt idx="2972">
                  <c:v>0.30725000000000002</c:v>
                </c:pt>
                <c:pt idx="2973">
                  <c:v>0.30276399999999998</c:v>
                </c:pt>
                <c:pt idx="2974">
                  <c:v>0.29841200000000001</c:v>
                </c:pt>
                <c:pt idx="2975">
                  <c:v>0.29416900000000001</c:v>
                </c:pt>
                <c:pt idx="2976">
                  <c:v>0.290049</c:v>
                </c:pt>
                <c:pt idx="2977">
                  <c:v>0.28606799999999999</c:v>
                </c:pt>
                <c:pt idx="2978">
                  <c:v>0.28222799999999998</c:v>
                </c:pt>
                <c:pt idx="2979">
                  <c:v>0.27852399999999999</c:v>
                </c:pt>
                <c:pt idx="2980">
                  <c:v>0.274924</c:v>
                </c:pt>
                <c:pt idx="2981">
                  <c:v>0.27137</c:v>
                </c:pt>
                <c:pt idx="2982">
                  <c:v>0.26779700000000001</c:v>
                </c:pt>
                <c:pt idx="2983">
                  <c:v>0.26417600000000002</c:v>
                </c:pt>
                <c:pt idx="2984">
                  <c:v>0.260569</c:v>
                </c:pt>
                <c:pt idx="2985">
                  <c:v>0.257158</c:v>
                </c:pt>
                <c:pt idx="2986">
                  <c:v>0.25412499999999999</c:v>
                </c:pt>
                <c:pt idx="2987">
                  <c:v>0.25135299999999999</c:v>
                </c:pt>
                <c:pt idx="2988">
                  <c:v>0.24824299999999999</c:v>
                </c:pt>
                <c:pt idx="2989">
                  <c:v>0.24448500000000001</c:v>
                </c:pt>
                <c:pt idx="2990">
                  <c:v>0.24063499999999999</c:v>
                </c:pt>
                <c:pt idx="2991">
                  <c:v>0.23712900000000001</c:v>
                </c:pt>
                <c:pt idx="2992">
                  <c:v>0.233987</c:v>
                </c:pt>
                <c:pt idx="2993">
                  <c:v>0.231132</c:v>
                </c:pt>
                <c:pt idx="2994">
                  <c:v>0.228601</c:v>
                </c:pt>
                <c:pt idx="2995">
                  <c:v>0.22644700000000001</c:v>
                </c:pt>
                <c:pt idx="2996">
                  <c:v>0.22452800000000001</c:v>
                </c:pt>
                <c:pt idx="2997">
                  <c:v>0.22248899999999999</c:v>
                </c:pt>
                <c:pt idx="2998">
                  <c:v>0.22015599999999999</c:v>
                </c:pt>
                <c:pt idx="2999">
                  <c:v>0.21787999999999999</c:v>
                </c:pt>
                <c:pt idx="3000">
                  <c:v>0.216058</c:v>
                </c:pt>
                <c:pt idx="3001">
                  <c:v>0.21476100000000001</c:v>
                </c:pt>
                <c:pt idx="3002">
                  <c:v>0.21388399999999999</c:v>
                </c:pt>
                <c:pt idx="3003">
                  <c:v>0.21330399999999999</c:v>
                </c:pt>
                <c:pt idx="3004">
                  <c:v>0.212893</c:v>
                </c:pt>
                <c:pt idx="3005">
                  <c:v>0.21257400000000001</c:v>
                </c:pt>
                <c:pt idx="3006">
                  <c:v>0.212426</c:v>
                </c:pt>
                <c:pt idx="3007">
                  <c:v>0.21263799999999999</c:v>
                </c:pt>
                <c:pt idx="3008">
                  <c:v>0.21337800000000001</c:v>
                </c:pt>
                <c:pt idx="3009">
                  <c:v>0.21462100000000001</c:v>
                </c:pt>
                <c:pt idx="3010">
                  <c:v>0.215977</c:v>
                </c:pt>
                <c:pt idx="3011">
                  <c:v>0.21662400000000001</c:v>
                </c:pt>
                <c:pt idx="3012">
                  <c:v>0.21571199999999999</c:v>
                </c:pt>
                <c:pt idx="3013">
                  <c:v>0.213449</c:v>
                </c:pt>
                <c:pt idx="3014">
                  <c:v>0.21107400000000001</c:v>
                </c:pt>
                <c:pt idx="3015">
                  <c:v>0.209374</c:v>
                </c:pt>
                <c:pt idx="3016">
                  <c:v>0.208533</c:v>
                </c:pt>
                <c:pt idx="3017">
                  <c:v>0.20846100000000001</c:v>
                </c:pt>
                <c:pt idx="3018">
                  <c:v>0.20880599999999999</c:v>
                </c:pt>
                <c:pt idx="3019">
                  <c:v>0.20897299999999999</c:v>
                </c:pt>
                <c:pt idx="3020">
                  <c:v>0.20868100000000001</c:v>
                </c:pt>
                <c:pt idx="3021">
                  <c:v>0.208285</c:v>
                </c:pt>
                <c:pt idx="3022">
                  <c:v>0.208368</c:v>
                </c:pt>
                <c:pt idx="3023">
                  <c:v>0.20930399999999999</c:v>
                </c:pt>
                <c:pt idx="3024">
                  <c:v>0.210845</c:v>
                </c:pt>
                <c:pt idx="3025">
                  <c:v>0.21246899999999999</c:v>
                </c:pt>
                <c:pt idx="3026">
                  <c:v>0.214005</c:v>
                </c:pt>
                <c:pt idx="3027">
                  <c:v>0.21567900000000001</c:v>
                </c:pt>
                <c:pt idx="3028">
                  <c:v>0.21776100000000001</c:v>
                </c:pt>
                <c:pt idx="3029">
                  <c:v>0.220415</c:v>
                </c:pt>
                <c:pt idx="3030">
                  <c:v>0.223664</c:v>
                </c:pt>
                <c:pt idx="3031">
                  <c:v>0.227273</c:v>
                </c:pt>
                <c:pt idx="3032">
                  <c:v>0.230855</c:v>
                </c:pt>
                <c:pt idx="3033">
                  <c:v>0.23413999999999999</c:v>
                </c:pt>
                <c:pt idx="3034">
                  <c:v>0.23688699999999999</c:v>
                </c:pt>
                <c:pt idx="3035">
                  <c:v>0.238624</c:v>
                </c:pt>
                <c:pt idx="3036">
                  <c:v>0.23896200000000001</c:v>
                </c:pt>
                <c:pt idx="3037">
                  <c:v>0.23829800000000001</c:v>
                </c:pt>
                <c:pt idx="3038">
                  <c:v>0.237622</c:v>
                </c:pt>
                <c:pt idx="3039">
                  <c:v>0.237125</c:v>
                </c:pt>
                <c:pt idx="3040">
                  <c:v>0.23594399999999999</c:v>
                </c:pt>
                <c:pt idx="3041">
                  <c:v>0.23379800000000001</c:v>
                </c:pt>
                <c:pt idx="3042">
                  <c:v>0.231319</c:v>
                </c:pt>
                <c:pt idx="3043">
                  <c:v>0.229022</c:v>
                </c:pt>
                <c:pt idx="3044">
                  <c:v>0.22738900000000001</c:v>
                </c:pt>
                <c:pt idx="3045">
                  <c:v>0.226631</c:v>
                </c:pt>
                <c:pt idx="3046">
                  <c:v>0.226414</c:v>
                </c:pt>
                <c:pt idx="3047">
                  <c:v>0.22625000000000001</c:v>
                </c:pt>
                <c:pt idx="3048">
                  <c:v>0.22569900000000001</c:v>
                </c:pt>
                <c:pt idx="3049">
                  <c:v>0.22458800000000001</c:v>
                </c:pt>
                <c:pt idx="3050">
                  <c:v>0.22332099999999999</c:v>
                </c:pt>
                <c:pt idx="3051">
                  <c:v>0.22242100000000001</c:v>
                </c:pt>
                <c:pt idx="3052">
                  <c:v>0.221999</c:v>
                </c:pt>
                <c:pt idx="3053">
                  <c:v>0.22190199999999999</c:v>
                </c:pt>
                <c:pt idx="3054">
                  <c:v>0.22194900000000001</c:v>
                </c:pt>
                <c:pt idx="3055">
                  <c:v>0.221998</c:v>
                </c:pt>
                <c:pt idx="3056">
                  <c:v>0.22206400000000001</c:v>
                </c:pt>
                <c:pt idx="3057">
                  <c:v>0.22232399999999999</c:v>
                </c:pt>
                <c:pt idx="3058">
                  <c:v>0.222695</c:v>
                </c:pt>
                <c:pt idx="3059">
                  <c:v>0.22264</c:v>
                </c:pt>
                <c:pt idx="3060">
                  <c:v>0.221691</c:v>
                </c:pt>
                <c:pt idx="3061">
                  <c:v>0.219968</c:v>
                </c:pt>
                <c:pt idx="3062">
                  <c:v>0.217862</c:v>
                </c:pt>
                <c:pt idx="3063">
                  <c:v>0.21542900000000001</c:v>
                </c:pt>
                <c:pt idx="3064">
                  <c:v>0.21268999999999999</c:v>
                </c:pt>
                <c:pt idx="3065">
                  <c:v>0.210116</c:v>
                </c:pt>
                <c:pt idx="3066">
                  <c:v>0.20787600000000001</c:v>
                </c:pt>
                <c:pt idx="3067">
                  <c:v>0.20579700000000001</c:v>
                </c:pt>
                <c:pt idx="3068">
                  <c:v>0.204093</c:v>
                </c:pt>
                <c:pt idx="3069">
                  <c:v>0.202963</c:v>
                </c:pt>
                <c:pt idx="3070">
                  <c:v>0.202233</c:v>
                </c:pt>
                <c:pt idx="3071">
                  <c:v>0.20131399999999999</c:v>
                </c:pt>
                <c:pt idx="3072">
                  <c:v>0.199627</c:v>
                </c:pt>
                <c:pt idx="3073">
                  <c:v>0.19742799999999999</c:v>
                </c:pt>
                <c:pt idx="3074">
                  <c:v>0.19551099999999999</c:v>
                </c:pt>
                <c:pt idx="3075">
                  <c:v>0.19423899999999999</c:v>
                </c:pt>
                <c:pt idx="3076">
                  <c:v>0.19347900000000001</c:v>
                </c:pt>
                <c:pt idx="3077">
                  <c:v>0.19295300000000001</c:v>
                </c:pt>
                <c:pt idx="3078">
                  <c:v>0.19240499999999999</c:v>
                </c:pt>
                <c:pt idx="3079">
                  <c:v>0.19173499999999999</c:v>
                </c:pt>
                <c:pt idx="3080">
                  <c:v>0.19103400000000001</c:v>
                </c:pt>
                <c:pt idx="3081">
                  <c:v>0.19037599999999999</c:v>
                </c:pt>
                <c:pt idx="3082">
                  <c:v>0.18965299999999999</c:v>
                </c:pt>
                <c:pt idx="3083">
                  <c:v>0.188662</c:v>
                </c:pt>
                <c:pt idx="3084">
                  <c:v>0.18734200000000001</c:v>
                </c:pt>
                <c:pt idx="3085">
                  <c:v>0.18569099999999999</c:v>
                </c:pt>
                <c:pt idx="3086">
                  <c:v>0.183366</c:v>
                </c:pt>
                <c:pt idx="3087">
                  <c:v>0.179836</c:v>
                </c:pt>
                <c:pt idx="3088">
                  <c:v>0.17513000000000001</c:v>
                </c:pt>
                <c:pt idx="3089">
                  <c:v>0.16975699999999999</c:v>
                </c:pt>
                <c:pt idx="3090">
                  <c:v>0.16439400000000001</c:v>
                </c:pt>
                <c:pt idx="3091">
                  <c:v>0.159715</c:v>
                </c:pt>
                <c:pt idx="3092">
                  <c:v>0.15581999999999999</c:v>
                </c:pt>
                <c:pt idx="3093">
                  <c:v>0.152197</c:v>
                </c:pt>
                <c:pt idx="3094">
                  <c:v>0.14829800000000001</c:v>
                </c:pt>
                <c:pt idx="3095">
                  <c:v>0.14388100000000001</c:v>
                </c:pt>
                <c:pt idx="3096">
                  <c:v>0.139155</c:v>
                </c:pt>
                <c:pt idx="3097">
                  <c:v>0.13461000000000001</c:v>
                </c:pt>
                <c:pt idx="3098">
                  <c:v>0.13045300000000001</c:v>
                </c:pt>
                <c:pt idx="3099">
                  <c:v>0.12659699999999999</c:v>
                </c:pt>
                <c:pt idx="3100">
                  <c:v>0.122848</c:v>
                </c:pt>
                <c:pt idx="3101">
                  <c:v>0.118946</c:v>
                </c:pt>
                <c:pt idx="3102">
                  <c:v>0.114856</c:v>
                </c:pt>
                <c:pt idx="3103">
                  <c:v>0.110891</c:v>
                </c:pt>
                <c:pt idx="3104">
                  <c:v>0.107267</c:v>
                </c:pt>
                <c:pt idx="3105">
                  <c:v>0.103896</c:v>
                </c:pt>
                <c:pt idx="3106">
                  <c:v>0.100618</c:v>
                </c:pt>
                <c:pt idx="3107">
                  <c:v>9.7324999999999995E-2</c:v>
                </c:pt>
                <c:pt idx="3108">
                  <c:v>9.3840000000000007E-2</c:v>
                </c:pt>
                <c:pt idx="3109">
                  <c:v>8.9830999999999994E-2</c:v>
                </c:pt>
                <c:pt idx="3110">
                  <c:v>8.5139999999999993E-2</c:v>
                </c:pt>
                <c:pt idx="3111">
                  <c:v>8.0287999999999998E-2</c:v>
                </c:pt>
                <c:pt idx="3112">
                  <c:v>7.6129000000000002E-2</c:v>
                </c:pt>
                <c:pt idx="3113">
                  <c:v>7.2864999999999999E-2</c:v>
                </c:pt>
                <c:pt idx="3114">
                  <c:v>7.0162000000000002E-2</c:v>
                </c:pt>
                <c:pt idx="3115">
                  <c:v>6.7790000000000003E-2</c:v>
                </c:pt>
                <c:pt idx="3116">
                  <c:v>6.5726000000000007E-2</c:v>
                </c:pt>
                <c:pt idx="3117">
                  <c:v>6.3961000000000004E-2</c:v>
                </c:pt>
                <c:pt idx="3118">
                  <c:v>6.2412000000000002E-2</c:v>
                </c:pt>
                <c:pt idx="3119">
                  <c:v>6.0967E-2</c:v>
                </c:pt>
                <c:pt idx="3120">
                  <c:v>5.9526999999999997E-2</c:v>
                </c:pt>
                <c:pt idx="3121">
                  <c:v>5.8048000000000002E-2</c:v>
                </c:pt>
                <c:pt idx="3122">
                  <c:v>5.6580999999999999E-2</c:v>
                </c:pt>
                <c:pt idx="3123">
                  <c:v>5.5203000000000002E-2</c:v>
                </c:pt>
                <c:pt idx="3124">
                  <c:v>5.3905000000000002E-2</c:v>
                </c:pt>
                <c:pt idx="3125">
                  <c:v>5.2713999999999997E-2</c:v>
                </c:pt>
                <c:pt idx="3126">
                  <c:v>5.1868999999999998E-2</c:v>
                </c:pt>
                <c:pt idx="3127">
                  <c:v>5.1603000000000003E-2</c:v>
                </c:pt>
                <c:pt idx="3128">
                  <c:v>5.1769000000000003E-2</c:v>
                </c:pt>
                <c:pt idx="3129">
                  <c:v>5.2014999999999999E-2</c:v>
                </c:pt>
                <c:pt idx="3130">
                  <c:v>5.2232000000000001E-2</c:v>
                </c:pt>
                <c:pt idx="3131">
                  <c:v>5.2602000000000003E-2</c:v>
                </c:pt>
                <c:pt idx="3132">
                  <c:v>5.3178999999999997E-2</c:v>
                </c:pt>
                <c:pt idx="3133">
                  <c:v>5.3756999999999999E-2</c:v>
                </c:pt>
                <c:pt idx="3134">
                  <c:v>5.4142000000000003E-2</c:v>
                </c:pt>
                <c:pt idx="3135">
                  <c:v>5.4447000000000002E-2</c:v>
                </c:pt>
                <c:pt idx="3136">
                  <c:v>5.5048E-2</c:v>
                </c:pt>
                <c:pt idx="3137">
                  <c:v>5.6305000000000001E-2</c:v>
                </c:pt>
                <c:pt idx="3138">
                  <c:v>5.8423000000000003E-2</c:v>
                </c:pt>
                <c:pt idx="3139">
                  <c:v>6.1446000000000001E-2</c:v>
                </c:pt>
                <c:pt idx="3140">
                  <c:v>6.5224000000000004E-2</c:v>
                </c:pt>
                <c:pt idx="3141">
                  <c:v>6.9528999999999994E-2</c:v>
                </c:pt>
                <c:pt idx="3142">
                  <c:v>7.4302999999999994E-2</c:v>
                </c:pt>
                <c:pt idx="3143">
                  <c:v>7.9629000000000005E-2</c:v>
                </c:pt>
                <c:pt idx="3144">
                  <c:v>8.5433999999999996E-2</c:v>
                </c:pt>
                <c:pt idx="3145">
                  <c:v>9.1327000000000005E-2</c:v>
                </c:pt>
                <c:pt idx="3146">
                  <c:v>9.7051999999999999E-2</c:v>
                </c:pt>
                <c:pt idx="3147">
                  <c:v>0.102977</c:v>
                </c:pt>
                <c:pt idx="3148">
                  <c:v>0.109551</c:v>
                </c:pt>
                <c:pt idx="3149">
                  <c:v>0.11677700000000001</c:v>
                </c:pt>
                <c:pt idx="3150">
                  <c:v>0.124343</c:v>
                </c:pt>
                <c:pt idx="3151">
                  <c:v>0.13191800000000001</c:v>
                </c:pt>
                <c:pt idx="3152">
                  <c:v>0.139265</c:v>
                </c:pt>
                <c:pt idx="3153">
                  <c:v>0.146341</c:v>
                </c:pt>
                <c:pt idx="3154">
                  <c:v>0.15331400000000001</c:v>
                </c:pt>
                <c:pt idx="3155">
                  <c:v>0.160108</c:v>
                </c:pt>
                <c:pt idx="3156">
                  <c:v>0.16594600000000001</c:v>
                </c:pt>
                <c:pt idx="3157">
                  <c:v>0.17003799999999999</c:v>
                </c:pt>
                <c:pt idx="3158">
                  <c:v>0.172736</c:v>
                </c:pt>
                <c:pt idx="3159">
                  <c:v>0.17514099999999999</c:v>
                </c:pt>
                <c:pt idx="3160">
                  <c:v>0.17812900000000001</c:v>
                </c:pt>
                <c:pt idx="3161">
                  <c:v>0.18187600000000001</c:v>
                </c:pt>
                <c:pt idx="3162">
                  <c:v>0.18607899999999999</c:v>
                </c:pt>
                <c:pt idx="3163">
                  <c:v>0.19039700000000001</c:v>
                </c:pt>
                <c:pt idx="3164">
                  <c:v>0.194662</c:v>
                </c:pt>
                <c:pt idx="3165">
                  <c:v>0.198907</c:v>
                </c:pt>
                <c:pt idx="3166">
                  <c:v>0.20321400000000001</c:v>
                </c:pt>
                <c:pt idx="3167">
                  <c:v>0.207481</c:v>
                </c:pt>
                <c:pt idx="3168">
                  <c:v>0.211396</c:v>
                </c:pt>
                <c:pt idx="3169">
                  <c:v>0.21471399999999999</c:v>
                </c:pt>
                <c:pt idx="3170">
                  <c:v>0.21764600000000001</c:v>
                </c:pt>
                <c:pt idx="3171">
                  <c:v>0.22068599999999999</c:v>
                </c:pt>
                <c:pt idx="3172">
                  <c:v>0.223916</c:v>
                </c:pt>
                <c:pt idx="3173">
                  <c:v>0.22705900000000001</c:v>
                </c:pt>
                <c:pt idx="3174">
                  <c:v>0.22991200000000001</c:v>
                </c:pt>
                <c:pt idx="3175">
                  <c:v>0.23245299999999999</c:v>
                </c:pt>
                <c:pt idx="3176">
                  <c:v>0.23471</c:v>
                </c:pt>
                <c:pt idx="3177">
                  <c:v>0.23663500000000001</c:v>
                </c:pt>
                <c:pt idx="3178">
                  <c:v>0.238062</c:v>
                </c:pt>
                <c:pt idx="3179">
                  <c:v>0.23868400000000001</c:v>
                </c:pt>
                <c:pt idx="3180">
                  <c:v>0.23830799999999999</c:v>
                </c:pt>
                <c:pt idx="3181">
                  <c:v>0.237399</c:v>
                </c:pt>
                <c:pt idx="3182">
                  <c:v>0.236931</c:v>
                </c:pt>
                <c:pt idx="3183">
                  <c:v>0.23719999999999999</c:v>
                </c:pt>
                <c:pt idx="3184">
                  <c:v>0.23769000000000001</c:v>
                </c:pt>
                <c:pt idx="3185">
                  <c:v>0.23771400000000001</c:v>
                </c:pt>
                <c:pt idx="3186">
                  <c:v>0.23721999999999999</c:v>
                </c:pt>
                <c:pt idx="3187">
                  <c:v>0.23688600000000001</c:v>
                </c:pt>
                <c:pt idx="3188">
                  <c:v>0.237122</c:v>
                </c:pt>
                <c:pt idx="3189">
                  <c:v>0.23785200000000001</c:v>
                </c:pt>
                <c:pt idx="3190">
                  <c:v>0.23880399999999999</c:v>
                </c:pt>
                <c:pt idx="3191">
                  <c:v>0.239764</c:v>
                </c:pt>
                <c:pt idx="3192">
                  <c:v>0.240672</c:v>
                </c:pt>
                <c:pt idx="3193">
                  <c:v>0.24154300000000001</c:v>
                </c:pt>
                <c:pt idx="3194">
                  <c:v>0.24237900000000001</c:v>
                </c:pt>
                <c:pt idx="3195">
                  <c:v>0.243198</c:v>
                </c:pt>
                <c:pt idx="3196">
                  <c:v>0.24413599999999999</c:v>
                </c:pt>
                <c:pt idx="3197">
                  <c:v>0.245395</c:v>
                </c:pt>
                <c:pt idx="3198">
                  <c:v>0.24705199999999999</c:v>
                </c:pt>
                <c:pt idx="3199">
                  <c:v>0.249056</c:v>
                </c:pt>
                <c:pt idx="3200">
                  <c:v>0.25136799999999998</c:v>
                </c:pt>
                <c:pt idx="3201">
                  <c:v>0.25395400000000001</c:v>
                </c:pt>
                <c:pt idx="3202">
                  <c:v>0.25663000000000002</c:v>
                </c:pt>
                <c:pt idx="3203">
                  <c:v>0.25914399999999999</c:v>
                </c:pt>
                <c:pt idx="3204">
                  <c:v>0.26151000000000002</c:v>
                </c:pt>
                <c:pt idx="3205">
                  <c:v>0.26408100000000001</c:v>
                </c:pt>
                <c:pt idx="3206">
                  <c:v>0.26714300000000002</c:v>
                </c:pt>
                <c:pt idx="3207">
                  <c:v>0.270588</c:v>
                </c:pt>
                <c:pt idx="3208">
                  <c:v>0.27396199999999998</c:v>
                </c:pt>
                <c:pt idx="3209">
                  <c:v>0.27681800000000001</c:v>
                </c:pt>
                <c:pt idx="3210">
                  <c:v>0.27930199999999999</c:v>
                </c:pt>
                <c:pt idx="3211">
                  <c:v>0.282086</c:v>
                </c:pt>
                <c:pt idx="3212">
                  <c:v>0.28535899999999997</c:v>
                </c:pt>
                <c:pt idx="3213">
                  <c:v>0.28885899999999998</c:v>
                </c:pt>
                <c:pt idx="3214">
                  <c:v>0.292379</c:v>
                </c:pt>
                <c:pt idx="3215">
                  <c:v>0.29593900000000001</c:v>
                </c:pt>
                <c:pt idx="3216">
                  <c:v>0.29961199999999999</c:v>
                </c:pt>
                <c:pt idx="3217">
                  <c:v>0.30334800000000001</c:v>
                </c:pt>
                <c:pt idx="3218">
                  <c:v>0.30706699999999998</c:v>
                </c:pt>
                <c:pt idx="3219">
                  <c:v>0.31081999999999999</c:v>
                </c:pt>
                <c:pt idx="3220">
                  <c:v>0.314753</c:v>
                </c:pt>
                <c:pt idx="3221">
                  <c:v>0.31888499999999997</c:v>
                </c:pt>
                <c:pt idx="3222">
                  <c:v>0.32307399999999997</c:v>
                </c:pt>
                <c:pt idx="3223">
                  <c:v>0.327233</c:v>
                </c:pt>
                <c:pt idx="3224">
                  <c:v>0.331397</c:v>
                </c:pt>
                <c:pt idx="3225">
                  <c:v>0.33555800000000002</c:v>
                </c:pt>
                <c:pt idx="3226">
                  <c:v>0.33963100000000002</c:v>
                </c:pt>
                <c:pt idx="3227">
                  <c:v>0.34365200000000001</c:v>
                </c:pt>
                <c:pt idx="3228">
                  <c:v>0.34782099999999999</c:v>
                </c:pt>
                <c:pt idx="3229">
                  <c:v>0.35215400000000002</c:v>
                </c:pt>
                <c:pt idx="3230">
                  <c:v>0.35628100000000001</c:v>
                </c:pt>
                <c:pt idx="3231">
                  <c:v>0.359763</c:v>
                </c:pt>
                <c:pt idx="3232">
                  <c:v>0.36233399999999999</c:v>
                </c:pt>
                <c:pt idx="3233">
                  <c:v>0.36393199999999998</c:v>
                </c:pt>
                <c:pt idx="3234">
                  <c:v>0.36489100000000002</c:v>
                </c:pt>
                <c:pt idx="3235">
                  <c:v>0.36587999999999998</c:v>
                </c:pt>
                <c:pt idx="3236">
                  <c:v>0.36706499999999997</c:v>
                </c:pt>
                <c:pt idx="3237">
                  <c:v>0.36797999999999997</c:v>
                </c:pt>
                <c:pt idx="3238">
                  <c:v>0.368201</c:v>
                </c:pt>
                <c:pt idx="3239">
                  <c:v>0.36773400000000001</c:v>
                </c:pt>
                <c:pt idx="3240">
                  <c:v>0.36693500000000001</c:v>
                </c:pt>
                <c:pt idx="3241">
                  <c:v>0.36609900000000001</c:v>
                </c:pt>
                <c:pt idx="3242">
                  <c:v>0.365257</c:v>
                </c:pt>
                <c:pt idx="3243">
                  <c:v>0.36421700000000001</c:v>
                </c:pt>
                <c:pt idx="3244">
                  <c:v>0.36270200000000002</c:v>
                </c:pt>
                <c:pt idx="3245">
                  <c:v>0.36065399999999997</c:v>
                </c:pt>
                <c:pt idx="3246">
                  <c:v>0.3584</c:v>
                </c:pt>
                <c:pt idx="3247">
                  <c:v>0.356319</c:v>
                </c:pt>
                <c:pt idx="3248">
                  <c:v>0.35450300000000001</c:v>
                </c:pt>
                <c:pt idx="3249">
                  <c:v>0.35279199999999999</c:v>
                </c:pt>
                <c:pt idx="3250">
                  <c:v>0.35102299999999997</c:v>
                </c:pt>
                <c:pt idx="3251">
                  <c:v>0.34916199999999997</c:v>
                </c:pt>
                <c:pt idx="3252">
                  <c:v>0.34722700000000001</c:v>
                </c:pt>
                <c:pt idx="3253">
                  <c:v>0.34515400000000002</c:v>
                </c:pt>
                <c:pt idx="3254">
                  <c:v>0.342831</c:v>
                </c:pt>
                <c:pt idx="3255">
                  <c:v>0.34027600000000002</c:v>
                </c:pt>
                <c:pt idx="3256">
                  <c:v>0.33771600000000002</c:v>
                </c:pt>
                <c:pt idx="3257">
                  <c:v>0.33540500000000001</c:v>
                </c:pt>
                <c:pt idx="3258">
                  <c:v>0.33344299999999999</c:v>
                </c:pt>
                <c:pt idx="3259">
                  <c:v>0.33176299999999997</c:v>
                </c:pt>
                <c:pt idx="3260">
                  <c:v>0.330181</c:v>
                </c:pt>
                <c:pt idx="3261">
                  <c:v>0.32853300000000002</c:v>
                </c:pt>
                <c:pt idx="3262">
                  <c:v>0.32689000000000001</c:v>
                </c:pt>
                <c:pt idx="3263">
                  <c:v>0.32557799999999998</c:v>
                </c:pt>
                <c:pt idx="3264">
                  <c:v>0.32485799999999998</c:v>
                </c:pt>
                <c:pt idx="3265">
                  <c:v>0.32466600000000001</c:v>
                </c:pt>
                <c:pt idx="3266">
                  <c:v>0.32477400000000001</c:v>
                </c:pt>
                <c:pt idx="3267">
                  <c:v>0.32500099999999998</c:v>
                </c:pt>
                <c:pt idx="3268">
                  <c:v>0.32536900000000002</c:v>
                </c:pt>
                <c:pt idx="3269">
                  <c:v>0.32618900000000001</c:v>
                </c:pt>
                <c:pt idx="3270">
                  <c:v>0.32780799999999999</c:v>
                </c:pt>
                <c:pt idx="3271">
                  <c:v>0.33016299999999998</c:v>
                </c:pt>
                <c:pt idx="3272">
                  <c:v>0.33282200000000001</c:v>
                </c:pt>
                <c:pt idx="3273">
                  <c:v>0.335366</c:v>
                </c:pt>
                <c:pt idx="3274">
                  <c:v>0.33769100000000002</c:v>
                </c:pt>
                <c:pt idx="3275">
                  <c:v>0.340032</c:v>
                </c:pt>
                <c:pt idx="3276">
                  <c:v>0.342638</c:v>
                </c:pt>
                <c:pt idx="3277">
                  <c:v>0.34549099999999999</c:v>
                </c:pt>
                <c:pt idx="3278">
                  <c:v>0.34839100000000001</c:v>
                </c:pt>
                <c:pt idx="3279">
                  <c:v>0.35121799999999997</c:v>
                </c:pt>
                <c:pt idx="3280">
                  <c:v>0.35402099999999997</c:v>
                </c:pt>
                <c:pt idx="3281">
                  <c:v>0.356821</c:v>
                </c:pt>
                <c:pt idx="3282">
                  <c:v>0.35952600000000001</c:v>
                </c:pt>
                <c:pt idx="3283">
                  <c:v>0.36204599999999998</c:v>
                </c:pt>
                <c:pt idx="3284">
                  <c:v>0.36429499999999998</c:v>
                </c:pt>
                <c:pt idx="3285">
                  <c:v>0.36620599999999998</c:v>
                </c:pt>
                <c:pt idx="3286">
                  <c:v>0.367782</c:v>
                </c:pt>
                <c:pt idx="3287">
                  <c:v>0.36907899999999999</c:v>
                </c:pt>
                <c:pt idx="3288">
                  <c:v>0.370087</c:v>
                </c:pt>
                <c:pt idx="3289">
                  <c:v>0.37068400000000001</c:v>
                </c:pt>
                <c:pt idx="3290">
                  <c:v>0.37077300000000002</c:v>
                </c:pt>
                <c:pt idx="3291">
                  <c:v>0.370423</c:v>
                </c:pt>
                <c:pt idx="3292">
                  <c:v>0.36978800000000001</c:v>
                </c:pt>
                <c:pt idx="3293">
                  <c:v>0.36896600000000002</c:v>
                </c:pt>
                <c:pt idx="3294">
                  <c:v>0.36793999999999999</c:v>
                </c:pt>
                <c:pt idx="3295">
                  <c:v>0.366622</c:v>
                </c:pt>
                <c:pt idx="3296">
                  <c:v>0.36493100000000001</c:v>
                </c:pt>
                <c:pt idx="3297">
                  <c:v>0.36289300000000002</c:v>
                </c:pt>
                <c:pt idx="3298">
                  <c:v>0.360707</c:v>
                </c:pt>
                <c:pt idx="3299">
                  <c:v>0.358653</c:v>
                </c:pt>
                <c:pt idx="3300">
                  <c:v>0.35688399999999998</c:v>
                </c:pt>
                <c:pt idx="3301">
                  <c:v>0.35535299999999997</c:v>
                </c:pt>
                <c:pt idx="3302">
                  <c:v>0.353908</c:v>
                </c:pt>
                <c:pt idx="3303">
                  <c:v>0.35238700000000001</c:v>
                </c:pt>
                <c:pt idx="3304">
                  <c:v>0.35072599999999998</c:v>
                </c:pt>
                <c:pt idx="3305">
                  <c:v>0.348997</c:v>
                </c:pt>
                <c:pt idx="3306">
                  <c:v>0.34733700000000001</c:v>
                </c:pt>
                <c:pt idx="3307">
                  <c:v>0.345802</c:v>
                </c:pt>
                <c:pt idx="3308">
                  <c:v>0.34433000000000002</c:v>
                </c:pt>
                <c:pt idx="3309">
                  <c:v>0.34284300000000001</c:v>
                </c:pt>
                <c:pt idx="3310">
                  <c:v>0.34132699999999999</c:v>
                </c:pt>
                <c:pt idx="3311">
                  <c:v>0.33976000000000001</c:v>
                </c:pt>
                <c:pt idx="3312">
                  <c:v>0.338086</c:v>
                </c:pt>
                <c:pt idx="3313">
                  <c:v>0.33632899999999999</c:v>
                </c:pt>
                <c:pt idx="3314">
                  <c:v>0.33466200000000002</c:v>
                </c:pt>
                <c:pt idx="3315">
                  <c:v>0.333235</c:v>
                </c:pt>
                <c:pt idx="3316">
                  <c:v>0.33202599999999999</c:v>
                </c:pt>
                <c:pt idx="3317">
                  <c:v>0.33097500000000002</c:v>
                </c:pt>
                <c:pt idx="3318">
                  <c:v>0.33012000000000002</c:v>
                </c:pt>
                <c:pt idx="3319">
                  <c:v>0.329486</c:v>
                </c:pt>
                <c:pt idx="3320">
                  <c:v>0.32894800000000002</c:v>
                </c:pt>
                <c:pt idx="3321">
                  <c:v>0.32828600000000002</c:v>
                </c:pt>
                <c:pt idx="3322">
                  <c:v>0.32736100000000001</c:v>
                </c:pt>
                <c:pt idx="3323">
                  <c:v>0.326241</c:v>
                </c:pt>
                <c:pt idx="3324">
                  <c:v>0.32511200000000001</c:v>
                </c:pt>
                <c:pt idx="3325">
                  <c:v>0.32406499999999999</c:v>
                </c:pt>
                <c:pt idx="3326">
                  <c:v>0.32302599999999998</c:v>
                </c:pt>
                <c:pt idx="3327">
                  <c:v>0.32189899999999999</c:v>
                </c:pt>
                <c:pt idx="3328">
                  <c:v>0.32070700000000002</c:v>
                </c:pt>
                <c:pt idx="3329">
                  <c:v>0.31956299999999999</c:v>
                </c:pt>
                <c:pt idx="3330">
                  <c:v>0.31855099999999997</c:v>
                </c:pt>
                <c:pt idx="3331">
                  <c:v>0.31765700000000002</c:v>
                </c:pt>
                <c:pt idx="3332">
                  <c:v>0.31681900000000002</c:v>
                </c:pt>
                <c:pt idx="3333">
                  <c:v>0.31597500000000001</c:v>
                </c:pt>
                <c:pt idx="3334">
                  <c:v>0.31509100000000001</c:v>
                </c:pt>
                <c:pt idx="3335">
                  <c:v>0.31418099999999999</c:v>
                </c:pt>
                <c:pt idx="3336">
                  <c:v>0.31332399999999999</c:v>
                </c:pt>
                <c:pt idx="3337">
                  <c:v>0.31261499999999998</c:v>
                </c:pt>
                <c:pt idx="3338">
                  <c:v>0.31205300000000002</c:v>
                </c:pt>
                <c:pt idx="3339">
                  <c:v>0.31152600000000003</c:v>
                </c:pt>
                <c:pt idx="3340">
                  <c:v>0.31093199999999999</c:v>
                </c:pt>
                <c:pt idx="3341">
                  <c:v>0.31026900000000002</c:v>
                </c:pt>
                <c:pt idx="3342">
                  <c:v>0.30956299999999998</c:v>
                </c:pt>
                <c:pt idx="3343">
                  <c:v>0.30876599999999998</c:v>
                </c:pt>
                <c:pt idx="3344">
                  <c:v>0.307751</c:v>
                </c:pt>
                <c:pt idx="3345">
                  <c:v>0.30641699999999999</c:v>
                </c:pt>
                <c:pt idx="3346">
                  <c:v>0.30480600000000002</c:v>
                </c:pt>
                <c:pt idx="3347">
                  <c:v>0.30311900000000003</c:v>
                </c:pt>
                <c:pt idx="3348">
                  <c:v>0.30157200000000001</c:v>
                </c:pt>
                <c:pt idx="3349">
                  <c:v>0.300236</c:v>
                </c:pt>
                <c:pt idx="3350">
                  <c:v>0.299043</c:v>
                </c:pt>
                <c:pt idx="3351">
                  <c:v>0.29794799999999999</c:v>
                </c:pt>
                <c:pt idx="3352">
                  <c:v>0.29702000000000001</c:v>
                </c:pt>
                <c:pt idx="3353">
                  <c:v>0.296348</c:v>
                </c:pt>
                <c:pt idx="3354">
                  <c:v>0.29593399999999997</c:v>
                </c:pt>
                <c:pt idx="3355">
                  <c:v>0.29573100000000002</c:v>
                </c:pt>
                <c:pt idx="3356">
                  <c:v>0.29573300000000002</c:v>
                </c:pt>
                <c:pt idx="3357">
                  <c:v>0.29595399999999999</c:v>
                </c:pt>
                <c:pt idx="3358">
                  <c:v>0.29634300000000002</c:v>
                </c:pt>
                <c:pt idx="3359">
                  <c:v>0.296796</c:v>
                </c:pt>
                <c:pt idx="3360">
                  <c:v>0.29726399999999997</c:v>
                </c:pt>
                <c:pt idx="3361">
                  <c:v>0.29779499999999998</c:v>
                </c:pt>
                <c:pt idx="3362">
                  <c:v>0.29843700000000001</c:v>
                </c:pt>
                <c:pt idx="3363">
                  <c:v>0.29915000000000003</c:v>
                </c:pt>
                <c:pt idx="3364">
                  <c:v>0.29983700000000002</c:v>
                </c:pt>
                <c:pt idx="3365">
                  <c:v>0.30043199999999998</c:v>
                </c:pt>
                <c:pt idx="3366">
                  <c:v>0.30091200000000001</c:v>
                </c:pt>
                <c:pt idx="3367">
                  <c:v>0.30122399999999999</c:v>
                </c:pt>
                <c:pt idx="3368">
                  <c:v>0.30124400000000001</c:v>
                </c:pt>
                <c:pt idx="3369">
                  <c:v>0.30089500000000002</c:v>
                </c:pt>
                <c:pt idx="3370">
                  <c:v>0.30028500000000002</c:v>
                </c:pt>
                <c:pt idx="3371">
                  <c:v>0.29964200000000002</c:v>
                </c:pt>
                <c:pt idx="3372">
                  <c:v>0.29907400000000001</c:v>
                </c:pt>
                <c:pt idx="3373">
                  <c:v>0.298456</c:v>
                </c:pt>
                <c:pt idx="3374">
                  <c:v>0.29759400000000003</c:v>
                </c:pt>
                <c:pt idx="3375">
                  <c:v>0.29639799999999999</c:v>
                </c:pt>
                <c:pt idx="3376">
                  <c:v>0.29488399999999998</c:v>
                </c:pt>
                <c:pt idx="3377">
                  <c:v>0.29309499999999999</c:v>
                </c:pt>
                <c:pt idx="3378">
                  <c:v>0.29107499999999997</c:v>
                </c:pt>
                <c:pt idx="3379">
                  <c:v>0.288881</c:v>
                </c:pt>
                <c:pt idx="3380">
                  <c:v>0.28653000000000001</c:v>
                </c:pt>
                <c:pt idx="3381">
                  <c:v>0.28397</c:v>
                </c:pt>
                <c:pt idx="3382">
                  <c:v>0.28114699999999998</c:v>
                </c:pt>
                <c:pt idx="3383">
                  <c:v>0.27811999999999998</c:v>
                </c:pt>
                <c:pt idx="3384">
                  <c:v>0.27504499999999998</c:v>
                </c:pt>
                <c:pt idx="3385">
                  <c:v>0.27201399999999998</c:v>
                </c:pt>
                <c:pt idx="3386">
                  <c:v>0.26894800000000002</c:v>
                </c:pt>
                <c:pt idx="3387">
                  <c:v>0.26569599999999999</c:v>
                </c:pt>
                <c:pt idx="3388">
                  <c:v>0.26220100000000002</c:v>
                </c:pt>
                <c:pt idx="3389">
                  <c:v>0.25852199999999997</c:v>
                </c:pt>
                <c:pt idx="3390">
                  <c:v>0.25471899999999997</c:v>
                </c:pt>
                <c:pt idx="3391">
                  <c:v>0.25080200000000002</c:v>
                </c:pt>
                <c:pt idx="3392">
                  <c:v>0.24680199999999999</c:v>
                </c:pt>
                <c:pt idx="3393">
                  <c:v>0.24287500000000001</c:v>
                </c:pt>
                <c:pt idx="3394">
                  <c:v>0.23924799999999999</c:v>
                </c:pt>
                <c:pt idx="3395">
                  <c:v>0.23603099999999999</c:v>
                </c:pt>
                <c:pt idx="3396">
                  <c:v>0.23310900000000001</c:v>
                </c:pt>
                <c:pt idx="3397">
                  <c:v>0.23025899999999999</c:v>
                </c:pt>
                <c:pt idx="3398">
                  <c:v>0.227328</c:v>
                </c:pt>
                <c:pt idx="3399">
                  <c:v>0.224301</c:v>
                </c:pt>
                <c:pt idx="3400">
                  <c:v>0.22126399999999999</c:v>
                </c:pt>
                <c:pt idx="3401">
                  <c:v>0.21832399999999999</c:v>
                </c:pt>
                <c:pt idx="3402">
                  <c:v>0.21554599999999999</c:v>
                </c:pt>
                <c:pt idx="3403">
                  <c:v>0.212926</c:v>
                </c:pt>
                <c:pt idx="3404">
                  <c:v>0.21043899999999999</c:v>
                </c:pt>
                <c:pt idx="3405">
                  <c:v>0.208093</c:v>
                </c:pt>
                <c:pt idx="3406">
                  <c:v>0.20593700000000001</c:v>
                </c:pt>
                <c:pt idx="3407">
                  <c:v>0.20399300000000001</c:v>
                </c:pt>
                <c:pt idx="3408">
                  <c:v>0.20219100000000001</c:v>
                </c:pt>
                <c:pt idx="3409">
                  <c:v>0.200403</c:v>
                </c:pt>
                <c:pt idx="3410">
                  <c:v>0.19855999999999999</c:v>
                </c:pt>
                <c:pt idx="3411">
                  <c:v>0.196711</c:v>
                </c:pt>
                <c:pt idx="3412">
                  <c:v>0.194937</c:v>
                </c:pt>
                <c:pt idx="3413">
                  <c:v>0.19325500000000001</c:v>
                </c:pt>
                <c:pt idx="3414">
                  <c:v>0.19165299999999999</c:v>
                </c:pt>
                <c:pt idx="3415">
                  <c:v>0.19017400000000001</c:v>
                </c:pt>
                <c:pt idx="3416">
                  <c:v>0.188911</c:v>
                </c:pt>
                <c:pt idx="3417">
                  <c:v>0.187914</c:v>
                </c:pt>
                <c:pt idx="3418">
                  <c:v>0.18712300000000001</c:v>
                </c:pt>
                <c:pt idx="3419">
                  <c:v>0.186388</c:v>
                </c:pt>
                <c:pt idx="3420">
                  <c:v>0.18557000000000001</c:v>
                </c:pt>
                <c:pt idx="3421">
                  <c:v>0.184641</c:v>
                </c:pt>
                <c:pt idx="3422">
                  <c:v>0.183698</c:v>
                </c:pt>
                <c:pt idx="3423">
                  <c:v>0.18287900000000001</c:v>
                </c:pt>
                <c:pt idx="3424">
                  <c:v>0.18226700000000001</c:v>
                </c:pt>
                <c:pt idx="3425">
                  <c:v>0.181865</c:v>
                </c:pt>
                <c:pt idx="3426">
                  <c:v>0.18163299999999999</c:v>
                </c:pt>
                <c:pt idx="3427">
                  <c:v>0.18154600000000001</c:v>
                </c:pt>
                <c:pt idx="3428">
                  <c:v>0.181641</c:v>
                </c:pt>
                <c:pt idx="3429">
                  <c:v>0.182007</c:v>
                </c:pt>
                <c:pt idx="3430">
                  <c:v>0.182753</c:v>
                </c:pt>
                <c:pt idx="3431">
                  <c:v>0.183949</c:v>
                </c:pt>
                <c:pt idx="3432">
                  <c:v>0.18560199999999999</c:v>
                </c:pt>
                <c:pt idx="3433">
                  <c:v>0.187695</c:v>
                </c:pt>
                <c:pt idx="3434">
                  <c:v>0.19023599999999999</c:v>
                </c:pt>
                <c:pt idx="3435">
                  <c:v>0.19323100000000001</c:v>
                </c:pt>
                <c:pt idx="3436">
                  <c:v>0.196634</c:v>
                </c:pt>
                <c:pt idx="3437">
                  <c:v>0.20036000000000001</c:v>
                </c:pt>
                <c:pt idx="3438">
                  <c:v>0.20435200000000001</c:v>
                </c:pt>
                <c:pt idx="3439">
                  <c:v>0.20852599999999999</c:v>
                </c:pt>
                <c:pt idx="3440">
                  <c:v>0.21268400000000001</c:v>
                </c:pt>
                <c:pt idx="3441">
                  <c:v>0.216559</c:v>
                </c:pt>
                <c:pt idx="3442">
                  <c:v>0.219971</c:v>
                </c:pt>
                <c:pt idx="3443">
                  <c:v>0.222882</c:v>
                </c:pt>
                <c:pt idx="3444">
                  <c:v>0.22534799999999999</c:v>
                </c:pt>
                <c:pt idx="3445">
                  <c:v>0.22742999999999999</c:v>
                </c:pt>
                <c:pt idx="3446">
                  <c:v>0.22914200000000001</c:v>
                </c:pt>
                <c:pt idx="3447">
                  <c:v>0.23042699999999999</c:v>
                </c:pt>
                <c:pt idx="3448">
                  <c:v>0.231186</c:v>
                </c:pt>
                <c:pt idx="3449">
                  <c:v>0.23136499999999999</c:v>
                </c:pt>
                <c:pt idx="3450">
                  <c:v>0.231021</c:v>
                </c:pt>
                <c:pt idx="3451">
                  <c:v>0.23030100000000001</c:v>
                </c:pt>
                <c:pt idx="3452">
                  <c:v>0.22938700000000001</c:v>
                </c:pt>
                <c:pt idx="3453">
                  <c:v>0.22844</c:v>
                </c:pt>
                <c:pt idx="3454">
                  <c:v>0.227573</c:v>
                </c:pt>
                <c:pt idx="3455">
                  <c:v>0.226827</c:v>
                </c:pt>
                <c:pt idx="3456">
                  <c:v>0.22619500000000001</c:v>
                </c:pt>
                <c:pt idx="3457">
                  <c:v>0.22567699999999999</c:v>
                </c:pt>
                <c:pt idx="3458">
                  <c:v>0.22528899999999999</c:v>
                </c:pt>
                <c:pt idx="3459">
                  <c:v>0.225022</c:v>
                </c:pt>
                <c:pt idx="3460">
                  <c:v>0.22484899999999999</c:v>
                </c:pt>
                <c:pt idx="3461">
                  <c:v>0.22477800000000001</c:v>
                </c:pt>
                <c:pt idx="3462">
                  <c:v>0.22482199999999999</c:v>
                </c:pt>
                <c:pt idx="3463">
                  <c:v>0.22491800000000001</c:v>
                </c:pt>
                <c:pt idx="3464">
                  <c:v>0.22494600000000001</c:v>
                </c:pt>
                <c:pt idx="3465">
                  <c:v>0.22484699999999999</c:v>
                </c:pt>
                <c:pt idx="3466">
                  <c:v>0.22468199999999999</c:v>
                </c:pt>
                <c:pt idx="3467">
                  <c:v>0.22452800000000001</c:v>
                </c:pt>
                <c:pt idx="3468">
                  <c:v>0.22437599999999999</c:v>
                </c:pt>
                <c:pt idx="3469">
                  <c:v>0.22412299999999999</c:v>
                </c:pt>
                <c:pt idx="3470">
                  <c:v>0.22367799999999999</c:v>
                </c:pt>
                <c:pt idx="3471">
                  <c:v>0.223054</c:v>
                </c:pt>
                <c:pt idx="3472">
                  <c:v>0.22236600000000001</c:v>
                </c:pt>
                <c:pt idx="3473">
                  <c:v>0.22172600000000001</c:v>
                </c:pt>
                <c:pt idx="3474">
                  <c:v>0.22114900000000001</c:v>
                </c:pt>
                <c:pt idx="3475">
                  <c:v>0.220579</c:v>
                </c:pt>
                <c:pt idx="3476">
                  <c:v>0.219969</c:v>
                </c:pt>
                <c:pt idx="3477">
                  <c:v>0.21935499999999999</c:v>
                </c:pt>
                <c:pt idx="3478">
                  <c:v>0.218804</c:v>
                </c:pt>
                <c:pt idx="3479">
                  <c:v>0.21833</c:v>
                </c:pt>
                <c:pt idx="3480">
                  <c:v>0.217866</c:v>
                </c:pt>
                <c:pt idx="3481">
                  <c:v>0.217304</c:v>
                </c:pt>
                <c:pt idx="3482">
                  <c:v>0.216559</c:v>
                </c:pt>
                <c:pt idx="3483">
                  <c:v>0.21560699999999999</c:v>
                </c:pt>
                <c:pt idx="3484">
                  <c:v>0.214502</c:v>
                </c:pt>
                <c:pt idx="3485">
                  <c:v>0.21332499999999999</c:v>
                </c:pt>
                <c:pt idx="3486">
                  <c:v>0.21210599999999999</c:v>
                </c:pt>
                <c:pt idx="3487">
                  <c:v>0.210785</c:v>
                </c:pt>
                <c:pt idx="3488">
                  <c:v>0.20926500000000001</c:v>
                </c:pt>
                <c:pt idx="3489">
                  <c:v>0.20747499999999999</c:v>
                </c:pt>
                <c:pt idx="3490">
                  <c:v>0.20541499999999999</c:v>
                </c:pt>
                <c:pt idx="3491">
                  <c:v>0.20311599999999999</c:v>
                </c:pt>
                <c:pt idx="3492">
                  <c:v>0.20057</c:v>
                </c:pt>
                <c:pt idx="3493">
                  <c:v>0.19773099999999999</c:v>
                </c:pt>
                <c:pt idx="3494">
                  <c:v>0.19462199999999999</c:v>
                </c:pt>
                <c:pt idx="3495">
                  <c:v>0.19134699999999999</c:v>
                </c:pt>
                <c:pt idx="3496">
                  <c:v>0.18797700000000001</c:v>
                </c:pt>
                <c:pt idx="3497">
                  <c:v>0.18449599999999999</c:v>
                </c:pt>
                <c:pt idx="3498">
                  <c:v>0.18088699999999999</c:v>
                </c:pt>
                <c:pt idx="3499">
                  <c:v>0.17719499999999999</c:v>
                </c:pt>
                <c:pt idx="3500">
                  <c:v>0.173484</c:v>
                </c:pt>
                <c:pt idx="3501">
                  <c:v>0.16979</c:v>
                </c:pt>
                <c:pt idx="3502">
                  <c:v>0.16611600000000001</c:v>
                </c:pt>
                <c:pt idx="3503">
                  <c:v>0.16243099999999999</c:v>
                </c:pt>
                <c:pt idx="3504">
                  <c:v>0.15868699999999999</c:v>
                </c:pt>
                <c:pt idx="3505">
                  <c:v>0.154886</c:v>
                </c:pt>
                <c:pt idx="3506">
                  <c:v>0.15110899999999999</c:v>
                </c:pt>
                <c:pt idx="3507">
                  <c:v>0.14749100000000001</c:v>
                </c:pt>
                <c:pt idx="3508">
                  <c:v>0.144176</c:v>
                </c:pt>
                <c:pt idx="3509">
                  <c:v>0.14125199999999999</c:v>
                </c:pt>
                <c:pt idx="3510">
                  <c:v>0.13871600000000001</c:v>
                </c:pt>
                <c:pt idx="3511">
                  <c:v>0.13653100000000001</c:v>
                </c:pt>
                <c:pt idx="3512">
                  <c:v>0.13473299999999999</c:v>
                </c:pt>
                <c:pt idx="3513">
                  <c:v>0.13342599999999999</c:v>
                </c:pt>
                <c:pt idx="3514">
                  <c:v>0.13266700000000001</c:v>
                </c:pt>
                <c:pt idx="3515">
                  <c:v>0.13237199999999999</c:v>
                </c:pt>
                <c:pt idx="3516">
                  <c:v>0.13236300000000001</c:v>
                </c:pt>
                <c:pt idx="3517">
                  <c:v>0.132496</c:v>
                </c:pt>
                <c:pt idx="3518">
                  <c:v>0.132773</c:v>
                </c:pt>
                <c:pt idx="3519">
                  <c:v>0.13331000000000001</c:v>
                </c:pt>
                <c:pt idx="3520">
                  <c:v>0.13420199999999999</c:v>
                </c:pt>
                <c:pt idx="3521">
                  <c:v>0.13541800000000001</c:v>
                </c:pt>
                <c:pt idx="3522">
                  <c:v>0.136797</c:v>
                </c:pt>
                <c:pt idx="3523">
                  <c:v>0.13811799999999999</c:v>
                </c:pt>
                <c:pt idx="3524">
                  <c:v>0.13917199999999999</c:v>
                </c:pt>
                <c:pt idx="3525">
                  <c:v>0.13979</c:v>
                </c:pt>
                <c:pt idx="3526">
                  <c:v>0.13984199999999999</c:v>
                </c:pt>
                <c:pt idx="3527">
                  <c:v>0.13924</c:v>
                </c:pt>
                <c:pt idx="3528">
                  <c:v>0.137963</c:v>
                </c:pt>
                <c:pt idx="3529">
                  <c:v>0.13603399999999999</c:v>
                </c:pt>
                <c:pt idx="3530">
                  <c:v>0.13345699999999999</c:v>
                </c:pt>
                <c:pt idx="3531">
                  <c:v>0.130185</c:v>
                </c:pt>
                <c:pt idx="3532">
                  <c:v>0.12617400000000001</c:v>
                </c:pt>
                <c:pt idx="3533">
                  <c:v>0.121459</c:v>
                </c:pt>
                <c:pt idx="3534">
                  <c:v>0.116171</c:v>
                </c:pt>
                <c:pt idx="3535">
                  <c:v>0.11047999999999999</c:v>
                </c:pt>
                <c:pt idx="3536">
                  <c:v>0.104505</c:v>
                </c:pt>
                <c:pt idx="3537">
                  <c:v>9.8247000000000001E-2</c:v>
                </c:pt>
                <c:pt idx="3538">
                  <c:v>9.1619999999999993E-2</c:v>
                </c:pt>
                <c:pt idx="3539">
                  <c:v>8.4557999999999994E-2</c:v>
                </c:pt>
                <c:pt idx="3540">
                  <c:v>7.7110999999999999E-2</c:v>
                </c:pt>
                <c:pt idx="3541">
                  <c:v>6.9460999999999995E-2</c:v>
                </c:pt>
                <c:pt idx="3542">
                  <c:v>6.1851000000000003E-2</c:v>
                </c:pt>
                <c:pt idx="3543">
                  <c:v>5.4493E-2</c:v>
                </c:pt>
                <c:pt idx="3544">
                  <c:v>4.7516999999999997E-2</c:v>
                </c:pt>
                <c:pt idx="3545">
                  <c:v>4.0979000000000002E-2</c:v>
                </c:pt>
                <c:pt idx="3546">
                  <c:v>3.4909999999999997E-2</c:v>
                </c:pt>
                <c:pt idx="3547">
                  <c:v>2.9308000000000001E-2</c:v>
                </c:pt>
                <c:pt idx="3548">
                  <c:v>2.4112999999999999E-2</c:v>
                </c:pt>
                <c:pt idx="3549">
                  <c:v>1.9279999999999999E-2</c:v>
                </c:pt>
                <c:pt idx="3550">
                  <c:v>1.4874999999999999E-2</c:v>
                </c:pt>
                <c:pt idx="3551">
                  <c:v>1.1049E-2</c:v>
                </c:pt>
                <c:pt idx="3552">
                  <c:v>7.9129999999999999E-3</c:v>
                </c:pt>
                <c:pt idx="3553">
                  <c:v>5.4599999999999996E-3</c:v>
                </c:pt>
                <c:pt idx="3554">
                  <c:v>3.6289999999999998E-3</c:v>
                </c:pt>
                <c:pt idx="3555">
                  <c:v>2.4190000000000001E-3</c:v>
                </c:pt>
                <c:pt idx="3556">
                  <c:v>1.916E-3</c:v>
                </c:pt>
                <c:pt idx="3557">
                  <c:v>1.681E-3</c:v>
                </c:pt>
                <c:pt idx="3558">
                  <c:v>1.524E-3</c:v>
                </c:pt>
                <c:pt idx="3559">
                  <c:v>1.882E-3</c:v>
                </c:pt>
                <c:pt idx="3560">
                  <c:v>2.8809999999999999E-3</c:v>
                </c:pt>
                <c:pt idx="3561">
                  <c:v>4.5259999999999996E-3</c:v>
                </c:pt>
                <c:pt idx="3562">
                  <c:v>6.8019999999999999E-3</c:v>
                </c:pt>
                <c:pt idx="3563">
                  <c:v>9.6679999999999995E-3</c:v>
                </c:pt>
                <c:pt idx="3564">
                  <c:v>1.3129E-2</c:v>
                </c:pt>
                <c:pt idx="3565">
                  <c:v>1.7283E-2</c:v>
                </c:pt>
                <c:pt idx="3566">
                  <c:v>2.2266000000000001E-2</c:v>
                </c:pt>
                <c:pt idx="3567">
                  <c:v>2.8142E-2</c:v>
                </c:pt>
                <c:pt idx="3568">
                  <c:v>3.492E-2</c:v>
                </c:pt>
                <c:pt idx="3569">
                  <c:v>4.2623000000000001E-2</c:v>
                </c:pt>
                <c:pt idx="3570">
                  <c:v>5.1284000000000003E-2</c:v>
                </c:pt>
                <c:pt idx="3571">
                  <c:v>6.0902999999999999E-2</c:v>
                </c:pt>
                <c:pt idx="3572">
                  <c:v>7.1469000000000005E-2</c:v>
                </c:pt>
                <c:pt idx="3573">
                  <c:v>8.3029000000000006E-2</c:v>
                </c:pt>
                <c:pt idx="3574">
                  <c:v>9.5627000000000004E-2</c:v>
                </c:pt>
                <c:pt idx="3575">
                  <c:v>0.109237</c:v>
                </c:pt>
                <c:pt idx="3576">
                  <c:v>0.12378500000000001</c:v>
                </c:pt>
                <c:pt idx="3577">
                  <c:v>0.13922999999999999</c:v>
                </c:pt>
                <c:pt idx="3578">
                  <c:v>0.15557799999999999</c:v>
                </c:pt>
                <c:pt idx="3579">
                  <c:v>0.17280799999999999</c:v>
                </c:pt>
                <c:pt idx="3580">
                  <c:v>0.190779</c:v>
                </c:pt>
                <c:pt idx="3581">
                  <c:v>0.209257</c:v>
                </c:pt>
                <c:pt idx="3582">
                  <c:v>0.22805900000000001</c:v>
                </c:pt>
                <c:pt idx="3583">
                  <c:v>0.24710799999999999</c:v>
                </c:pt>
                <c:pt idx="3584">
                  <c:v>0.26634400000000003</c:v>
                </c:pt>
                <c:pt idx="3585">
                  <c:v>0.285667</c:v>
                </c:pt>
                <c:pt idx="3586">
                  <c:v>0.30499100000000001</c:v>
                </c:pt>
                <c:pt idx="3587">
                  <c:v>0.32428099999999999</c:v>
                </c:pt>
                <c:pt idx="3588">
                  <c:v>0.34350999999999998</c:v>
                </c:pt>
                <c:pt idx="3589">
                  <c:v>0.36257800000000001</c:v>
                </c:pt>
                <c:pt idx="3590">
                  <c:v>0.38128299999999998</c:v>
                </c:pt>
                <c:pt idx="3591">
                  <c:v>0.39939200000000002</c:v>
                </c:pt>
                <c:pt idx="3592">
                  <c:v>0.41676099999999999</c:v>
                </c:pt>
                <c:pt idx="3593">
                  <c:v>0.43338100000000002</c:v>
                </c:pt>
                <c:pt idx="3594">
                  <c:v>0.44927899999999998</c:v>
                </c:pt>
                <c:pt idx="3595">
                  <c:v>0.46440799999999999</c:v>
                </c:pt>
                <c:pt idx="3596">
                  <c:v>0.47865200000000002</c:v>
                </c:pt>
                <c:pt idx="3597">
                  <c:v>0.491873</c:v>
                </c:pt>
                <c:pt idx="3598">
                  <c:v>0.50395900000000005</c:v>
                </c:pt>
                <c:pt idx="3599">
                  <c:v>0.51480999999999999</c:v>
                </c:pt>
                <c:pt idx="3600">
                  <c:v>0.52432100000000004</c:v>
                </c:pt>
                <c:pt idx="3601">
                  <c:v>0.53240399999999999</c:v>
                </c:pt>
                <c:pt idx="3602">
                  <c:v>0.53901399999999999</c:v>
                </c:pt>
                <c:pt idx="3603">
                  <c:v>0.54411799999999999</c:v>
                </c:pt>
                <c:pt idx="3604">
                  <c:v>0.54764500000000005</c:v>
                </c:pt>
                <c:pt idx="3605">
                  <c:v>0.54956099999999997</c:v>
                </c:pt>
                <c:pt idx="3606">
                  <c:v>0.54996100000000003</c:v>
                </c:pt>
                <c:pt idx="3607">
                  <c:v>0.54903100000000005</c:v>
                </c:pt>
                <c:pt idx="3608">
                  <c:v>0.54693000000000003</c:v>
                </c:pt>
                <c:pt idx="3609">
                  <c:v>0.54375300000000004</c:v>
                </c:pt>
                <c:pt idx="3610">
                  <c:v>0.53959000000000001</c:v>
                </c:pt>
                <c:pt idx="3611">
                  <c:v>0.53456999999999999</c:v>
                </c:pt>
                <c:pt idx="3612">
                  <c:v>0.52882600000000002</c:v>
                </c:pt>
                <c:pt idx="3613">
                  <c:v>0.52243399999999995</c:v>
                </c:pt>
                <c:pt idx="3614">
                  <c:v>0.51545099999999999</c:v>
                </c:pt>
                <c:pt idx="3615">
                  <c:v>0.50803699999999996</c:v>
                </c:pt>
                <c:pt idx="3616">
                  <c:v>0.50049299999999997</c:v>
                </c:pt>
                <c:pt idx="3617">
                  <c:v>0.49310900000000002</c:v>
                </c:pt>
                <c:pt idx="3618">
                  <c:v>0.48602699999999999</c:v>
                </c:pt>
                <c:pt idx="3619">
                  <c:v>0.47926600000000003</c:v>
                </c:pt>
                <c:pt idx="3620">
                  <c:v>0.47283799999999998</c:v>
                </c:pt>
                <c:pt idx="3621">
                  <c:v>0.46681</c:v>
                </c:pt>
                <c:pt idx="3622">
                  <c:v>0.46128000000000002</c:v>
                </c:pt>
                <c:pt idx="3623">
                  <c:v>0.45635599999999998</c:v>
                </c:pt>
                <c:pt idx="3624">
                  <c:v>0.45214900000000002</c:v>
                </c:pt>
                <c:pt idx="3625">
                  <c:v>0.44876199999999999</c:v>
                </c:pt>
                <c:pt idx="3626">
                  <c:v>0.44623800000000002</c:v>
                </c:pt>
                <c:pt idx="3627">
                  <c:v>0.44455299999999998</c:v>
                </c:pt>
                <c:pt idx="3628">
                  <c:v>0.44367299999999998</c:v>
                </c:pt>
                <c:pt idx="3629">
                  <c:v>0.44361299999999998</c:v>
                </c:pt>
                <c:pt idx="3630">
                  <c:v>0.44440299999999999</c:v>
                </c:pt>
                <c:pt idx="3631">
                  <c:v>0.44602999999999998</c:v>
                </c:pt>
                <c:pt idx="3632">
                  <c:v>0.44841900000000001</c:v>
                </c:pt>
                <c:pt idx="3633">
                  <c:v>0.45146900000000001</c:v>
                </c:pt>
                <c:pt idx="3634">
                  <c:v>0.45506600000000003</c:v>
                </c:pt>
                <c:pt idx="3635">
                  <c:v>0.45908900000000002</c:v>
                </c:pt>
                <c:pt idx="3636">
                  <c:v>0.46344000000000002</c:v>
                </c:pt>
                <c:pt idx="3637">
                  <c:v>0.46808100000000002</c:v>
                </c:pt>
                <c:pt idx="3638">
                  <c:v>0.473026</c:v>
                </c:pt>
                <c:pt idx="3639">
                  <c:v>0.47829300000000002</c:v>
                </c:pt>
                <c:pt idx="3640">
                  <c:v>0.48385800000000001</c:v>
                </c:pt>
                <c:pt idx="3641">
                  <c:v>0.48967300000000002</c:v>
                </c:pt>
                <c:pt idx="3642">
                  <c:v>0.495728</c:v>
                </c:pt>
                <c:pt idx="3643">
                  <c:v>0.50210399999999999</c:v>
                </c:pt>
                <c:pt idx="3644">
                  <c:v>0.508961</c:v>
                </c:pt>
                <c:pt idx="3645">
                  <c:v>0.51646099999999995</c:v>
                </c:pt>
                <c:pt idx="3646">
                  <c:v>0.52466900000000005</c:v>
                </c:pt>
                <c:pt idx="3647">
                  <c:v>0.53351700000000002</c:v>
                </c:pt>
                <c:pt idx="3648">
                  <c:v>0.54285499999999998</c:v>
                </c:pt>
                <c:pt idx="3649">
                  <c:v>0.55255299999999996</c:v>
                </c:pt>
                <c:pt idx="3650">
                  <c:v>0.56257000000000001</c:v>
                </c:pt>
                <c:pt idx="3651">
                  <c:v>0.57294800000000001</c:v>
                </c:pt>
                <c:pt idx="3652">
                  <c:v>0.58372900000000005</c:v>
                </c:pt>
                <c:pt idx="3653">
                  <c:v>0.59485900000000003</c:v>
                </c:pt>
                <c:pt idx="3654">
                  <c:v>0.60616999999999999</c:v>
                </c:pt>
                <c:pt idx="3655">
                  <c:v>0.61747200000000002</c:v>
                </c:pt>
                <c:pt idx="3656">
                  <c:v>0.62861900000000004</c:v>
                </c:pt>
                <c:pt idx="3657">
                  <c:v>0.63948300000000002</c:v>
                </c:pt>
                <c:pt idx="3658">
                  <c:v>0.64990999999999999</c:v>
                </c:pt>
                <c:pt idx="3659">
                  <c:v>0.65975600000000001</c:v>
                </c:pt>
                <c:pt idx="3660">
                  <c:v>0.668933</c:v>
                </c:pt>
                <c:pt idx="3661">
                  <c:v>0.67733399999999999</c:v>
                </c:pt>
                <c:pt idx="3662">
                  <c:v>0.68477399999999999</c:v>
                </c:pt>
                <c:pt idx="3663">
                  <c:v>0.69110300000000002</c:v>
                </c:pt>
                <c:pt idx="3664">
                  <c:v>0.69639200000000001</c:v>
                </c:pt>
                <c:pt idx="3665">
                  <c:v>0.70086999999999999</c:v>
                </c:pt>
                <c:pt idx="3666">
                  <c:v>0.70469700000000002</c:v>
                </c:pt>
                <c:pt idx="3667">
                  <c:v>0.707901</c:v>
                </c:pt>
                <c:pt idx="3668">
                  <c:v>0.71049200000000001</c:v>
                </c:pt>
                <c:pt idx="3669">
                  <c:v>0.71249899999999999</c:v>
                </c:pt>
                <c:pt idx="3670">
                  <c:v>0.71392199999999995</c:v>
                </c:pt>
                <c:pt idx="3671">
                  <c:v>0.71480299999999997</c:v>
                </c:pt>
                <c:pt idx="3672">
                  <c:v>0.71534200000000003</c:v>
                </c:pt>
                <c:pt idx="3673">
                  <c:v>0.71584000000000003</c:v>
                </c:pt>
                <c:pt idx="3674">
                  <c:v>0.71654700000000005</c:v>
                </c:pt>
                <c:pt idx="3675">
                  <c:v>0.71762800000000004</c:v>
                </c:pt>
                <c:pt idx="3676">
                  <c:v>0.719198</c:v>
                </c:pt>
                <c:pt idx="3677">
                  <c:v>0.72135199999999999</c:v>
                </c:pt>
                <c:pt idx="3678">
                  <c:v>0.72421100000000005</c:v>
                </c:pt>
                <c:pt idx="3679">
                  <c:v>0.72800100000000001</c:v>
                </c:pt>
                <c:pt idx="3680">
                  <c:v>0.73302</c:v>
                </c:pt>
                <c:pt idx="3681">
                  <c:v>0.73946400000000001</c:v>
                </c:pt>
                <c:pt idx="3682">
                  <c:v>0.74727200000000005</c:v>
                </c:pt>
                <c:pt idx="3683">
                  <c:v>0.75620200000000004</c:v>
                </c:pt>
                <c:pt idx="3684">
                  <c:v>0.76609300000000002</c:v>
                </c:pt>
                <c:pt idx="3685">
                  <c:v>0.77701500000000001</c:v>
                </c:pt>
                <c:pt idx="3686">
                  <c:v>0.78917700000000002</c:v>
                </c:pt>
                <c:pt idx="3687">
                  <c:v>0.80276099999999995</c:v>
                </c:pt>
                <c:pt idx="3688">
                  <c:v>0.81786400000000004</c:v>
                </c:pt>
                <c:pt idx="3689">
                  <c:v>0.83446699999999996</c:v>
                </c:pt>
                <c:pt idx="3690">
                  <c:v>0.85243199999999997</c:v>
                </c:pt>
                <c:pt idx="3691">
                  <c:v>0.87162399999999995</c:v>
                </c:pt>
                <c:pt idx="3692">
                  <c:v>0.89199899999999999</c:v>
                </c:pt>
                <c:pt idx="3693">
                  <c:v>0.91352800000000001</c:v>
                </c:pt>
                <c:pt idx="3694">
                  <c:v>0.93606599999999995</c:v>
                </c:pt>
                <c:pt idx="3695">
                  <c:v>0.959372</c:v>
                </c:pt>
                <c:pt idx="3696">
                  <c:v>0.98319999999999996</c:v>
                </c:pt>
                <c:pt idx="3697">
                  <c:v>1.007342</c:v>
                </c:pt>
                <c:pt idx="3698">
                  <c:v>1.0315829999999999</c:v>
                </c:pt>
                <c:pt idx="3699">
                  <c:v>1.05565</c:v>
                </c:pt>
                <c:pt idx="3700">
                  <c:v>1.0792109999999999</c:v>
                </c:pt>
                <c:pt idx="3701">
                  <c:v>1.1019399999999999</c:v>
                </c:pt>
                <c:pt idx="3702">
                  <c:v>1.1235569999999999</c:v>
                </c:pt>
                <c:pt idx="3703">
                  <c:v>1.1437999999999999</c:v>
                </c:pt>
                <c:pt idx="3704">
                  <c:v>1.1623509999999999</c:v>
                </c:pt>
                <c:pt idx="3705">
                  <c:v>1.1788609999999999</c:v>
                </c:pt>
                <c:pt idx="3706">
                  <c:v>1.193041</c:v>
                </c:pt>
                <c:pt idx="3707">
                  <c:v>1.2048019999999999</c:v>
                </c:pt>
                <c:pt idx="3708">
                  <c:v>1.214264</c:v>
                </c:pt>
                <c:pt idx="3709">
                  <c:v>1.2216130000000001</c:v>
                </c:pt>
                <c:pt idx="3710">
                  <c:v>1.2269380000000001</c:v>
                </c:pt>
                <c:pt idx="3711">
                  <c:v>1.2302569999999999</c:v>
                </c:pt>
                <c:pt idx="3712">
                  <c:v>1.2316750000000001</c:v>
                </c:pt>
                <c:pt idx="3713">
                  <c:v>1.2314290000000001</c:v>
                </c:pt>
                <c:pt idx="3714">
                  <c:v>1.229813</c:v>
                </c:pt>
                <c:pt idx="3715">
                  <c:v>1.2271540000000001</c:v>
                </c:pt>
                <c:pt idx="3716">
                  <c:v>1.2238260000000001</c:v>
                </c:pt>
                <c:pt idx="3717">
                  <c:v>1.220186</c:v>
                </c:pt>
                <c:pt idx="3718">
                  <c:v>1.2165029999999999</c:v>
                </c:pt>
                <c:pt idx="3719">
                  <c:v>1.21306</c:v>
                </c:pt>
                <c:pt idx="3720">
                  <c:v>1.210264</c:v>
                </c:pt>
                <c:pt idx="3721">
                  <c:v>1.208537</c:v>
                </c:pt>
                <c:pt idx="3722">
                  <c:v>1.2080960000000001</c:v>
                </c:pt>
                <c:pt idx="3723">
                  <c:v>1.2089589999999999</c:v>
                </c:pt>
                <c:pt idx="3724">
                  <c:v>1.21112</c:v>
                </c:pt>
                <c:pt idx="3725">
                  <c:v>1.2146349999999999</c:v>
                </c:pt>
                <c:pt idx="3726">
                  <c:v>1.2195579999999999</c:v>
                </c:pt>
                <c:pt idx="3727">
                  <c:v>1.2258560000000001</c:v>
                </c:pt>
                <c:pt idx="3728">
                  <c:v>1.2334270000000001</c:v>
                </c:pt>
                <c:pt idx="3729">
                  <c:v>1.242146</c:v>
                </c:pt>
                <c:pt idx="3730">
                  <c:v>1.251887</c:v>
                </c:pt>
                <c:pt idx="3731">
                  <c:v>1.262516</c:v>
                </c:pt>
                <c:pt idx="3732">
                  <c:v>1.2738989999999999</c:v>
                </c:pt>
                <c:pt idx="3733">
                  <c:v>1.2858890000000001</c:v>
                </c:pt>
                <c:pt idx="3734">
                  <c:v>1.2983290000000001</c:v>
                </c:pt>
                <c:pt idx="3735">
                  <c:v>1.311105</c:v>
                </c:pt>
                <c:pt idx="3736">
                  <c:v>1.3241810000000001</c:v>
                </c:pt>
                <c:pt idx="3737">
                  <c:v>1.3375300000000001</c:v>
                </c:pt>
                <c:pt idx="3738">
                  <c:v>1.3510549999999999</c:v>
                </c:pt>
                <c:pt idx="3739">
                  <c:v>1.36466</c:v>
                </c:pt>
                <c:pt idx="3740">
                  <c:v>1.378366</c:v>
                </c:pt>
                <c:pt idx="3741">
                  <c:v>1.392277</c:v>
                </c:pt>
                <c:pt idx="3742">
                  <c:v>1.4065019999999999</c:v>
                </c:pt>
                <c:pt idx="3743">
                  <c:v>1.4211039999999999</c:v>
                </c:pt>
                <c:pt idx="3744">
                  <c:v>1.4360489999999999</c:v>
                </c:pt>
                <c:pt idx="3745">
                  <c:v>1.451206</c:v>
                </c:pt>
                <c:pt idx="3746">
                  <c:v>1.4664489999999999</c:v>
                </c:pt>
                <c:pt idx="3747">
                  <c:v>1.481751</c:v>
                </c:pt>
                <c:pt idx="3748">
                  <c:v>1.4971080000000001</c:v>
                </c:pt>
                <c:pt idx="3749">
                  <c:v>1.5124519999999999</c:v>
                </c:pt>
                <c:pt idx="3750">
                  <c:v>1.527709</c:v>
                </c:pt>
                <c:pt idx="3751">
                  <c:v>1.542902</c:v>
                </c:pt>
                <c:pt idx="3752">
                  <c:v>1.5581229999999999</c:v>
                </c:pt>
                <c:pt idx="3753">
                  <c:v>1.573421</c:v>
                </c:pt>
                <c:pt idx="3754">
                  <c:v>1.5887709999999999</c:v>
                </c:pt>
                <c:pt idx="3755">
                  <c:v>1.604142</c:v>
                </c:pt>
                <c:pt idx="3756">
                  <c:v>1.61957</c:v>
                </c:pt>
                <c:pt idx="3757">
                  <c:v>1.6351180000000001</c:v>
                </c:pt>
                <c:pt idx="3758">
                  <c:v>1.6508339999999999</c:v>
                </c:pt>
                <c:pt idx="3759">
                  <c:v>1.6667259999999999</c:v>
                </c:pt>
                <c:pt idx="3760">
                  <c:v>1.68272</c:v>
                </c:pt>
                <c:pt idx="3761">
                  <c:v>1.698671</c:v>
                </c:pt>
                <c:pt idx="3762">
                  <c:v>1.714485</c:v>
                </c:pt>
                <c:pt idx="3763">
                  <c:v>1.7302070000000001</c:v>
                </c:pt>
                <c:pt idx="3764">
                  <c:v>1.7459420000000001</c:v>
                </c:pt>
                <c:pt idx="3765">
                  <c:v>1.7616799999999999</c:v>
                </c:pt>
                <c:pt idx="3766">
                  <c:v>1.7772589999999999</c:v>
                </c:pt>
                <c:pt idx="3767">
                  <c:v>1.792468</c:v>
                </c:pt>
                <c:pt idx="3768">
                  <c:v>1.8071839999999999</c:v>
                </c:pt>
                <c:pt idx="3769">
                  <c:v>1.8214319999999999</c:v>
                </c:pt>
                <c:pt idx="3770">
                  <c:v>1.8352889999999999</c:v>
                </c:pt>
                <c:pt idx="3771">
                  <c:v>1.8487480000000001</c:v>
                </c:pt>
                <c:pt idx="3772">
                  <c:v>1.8617379999999999</c:v>
                </c:pt>
                <c:pt idx="3773">
                  <c:v>1.8742540000000001</c:v>
                </c:pt>
                <c:pt idx="3774">
                  <c:v>1.8863810000000001</c:v>
                </c:pt>
                <c:pt idx="3775">
                  <c:v>1.8981939999999999</c:v>
                </c:pt>
                <c:pt idx="3776">
                  <c:v>1.9096850000000001</c:v>
                </c:pt>
                <c:pt idx="3777">
                  <c:v>1.9207700000000001</c:v>
                </c:pt>
                <c:pt idx="3778">
                  <c:v>1.931319</c:v>
                </c:pt>
                <c:pt idx="3779">
                  <c:v>1.941235</c:v>
                </c:pt>
                <c:pt idx="3780">
                  <c:v>1.9505349999999999</c:v>
                </c:pt>
                <c:pt idx="3781">
                  <c:v>1.9592750000000001</c:v>
                </c:pt>
                <c:pt idx="3782">
                  <c:v>1.9674229999999999</c:v>
                </c:pt>
                <c:pt idx="3783">
                  <c:v>1.97485</c:v>
                </c:pt>
                <c:pt idx="3784">
                  <c:v>1.981433</c:v>
                </c:pt>
                <c:pt idx="3785">
                  <c:v>1.987096</c:v>
                </c:pt>
                <c:pt idx="3786">
                  <c:v>1.991779</c:v>
                </c:pt>
                <c:pt idx="3787">
                  <c:v>1.9954130000000001</c:v>
                </c:pt>
                <c:pt idx="3788">
                  <c:v>1.997959</c:v>
                </c:pt>
                <c:pt idx="3789">
                  <c:v>1.999455</c:v>
                </c:pt>
                <c:pt idx="3790">
                  <c:v>2</c:v>
                </c:pt>
                <c:pt idx="3791">
                  <c:v>1.9996769999999999</c:v>
                </c:pt>
                <c:pt idx="3792">
                  <c:v>1.9985200000000001</c:v>
                </c:pt>
                <c:pt idx="3793">
                  <c:v>1.9965379999999999</c:v>
                </c:pt>
                <c:pt idx="3794">
                  <c:v>1.993752</c:v>
                </c:pt>
                <c:pt idx="3795">
                  <c:v>1.9901949999999999</c:v>
                </c:pt>
                <c:pt idx="3796">
                  <c:v>1.9858929999999999</c:v>
                </c:pt>
                <c:pt idx="3797">
                  <c:v>1.9808490000000001</c:v>
                </c:pt>
                <c:pt idx="3798">
                  <c:v>1.975088</c:v>
                </c:pt>
                <c:pt idx="3799">
                  <c:v>1.9687220000000001</c:v>
                </c:pt>
                <c:pt idx="3800">
                  <c:v>1.9619089999999999</c:v>
                </c:pt>
                <c:pt idx="3801">
                  <c:v>1.954701</c:v>
                </c:pt>
                <c:pt idx="3802">
                  <c:v>1.947044</c:v>
                </c:pt>
                <c:pt idx="3803">
                  <c:v>1.9389479999999999</c:v>
                </c:pt>
                <c:pt idx="3804">
                  <c:v>1.9305619999999999</c:v>
                </c:pt>
                <c:pt idx="3805">
                  <c:v>1.9220109999999999</c:v>
                </c:pt>
                <c:pt idx="3806">
                  <c:v>1.913262</c:v>
                </c:pt>
                <c:pt idx="3807">
                  <c:v>1.9042239999999999</c:v>
                </c:pt>
                <c:pt idx="3808">
                  <c:v>1.894933</c:v>
                </c:pt>
                <c:pt idx="3809">
                  <c:v>1.8855770000000001</c:v>
                </c:pt>
                <c:pt idx="3810">
                  <c:v>1.876366</c:v>
                </c:pt>
                <c:pt idx="3811">
                  <c:v>1.8673960000000001</c:v>
                </c:pt>
                <c:pt idx="3812">
                  <c:v>1.858633</c:v>
                </c:pt>
                <c:pt idx="3813">
                  <c:v>1.8500019999999999</c:v>
                </c:pt>
                <c:pt idx="3814">
                  <c:v>1.841459</c:v>
                </c:pt>
                <c:pt idx="3815">
                  <c:v>1.8329960000000001</c:v>
                </c:pt>
                <c:pt idx="3816">
                  <c:v>1.8246599999999999</c:v>
                </c:pt>
                <c:pt idx="3817">
                  <c:v>1.8165340000000001</c:v>
                </c:pt>
                <c:pt idx="3818">
                  <c:v>1.808621</c:v>
                </c:pt>
                <c:pt idx="3819">
                  <c:v>1.800783</c:v>
                </c:pt>
                <c:pt idx="3820">
                  <c:v>1.7928470000000001</c:v>
                </c:pt>
                <c:pt idx="3821">
                  <c:v>1.7847569999999999</c:v>
                </c:pt>
                <c:pt idx="3822">
                  <c:v>1.7764990000000001</c:v>
                </c:pt>
                <c:pt idx="3823">
                  <c:v>1.7679229999999999</c:v>
                </c:pt>
                <c:pt idx="3824">
                  <c:v>1.758742</c:v>
                </c:pt>
                <c:pt idx="3825">
                  <c:v>1.7487299999999999</c:v>
                </c:pt>
                <c:pt idx="3826">
                  <c:v>1.7378210000000001</c:v>
                </c:pt>
                <c:pt idx="3827">
                  <c:v>1.7260089999999999</c:v>
                </c:pt>
                <c:pt idx="3828">
                  <c:v>1.7131959999999999</c:v>
                </c:pt>
                <c:pt idx="3829">
                  <c:v>1.6991670000000001</c:v>
                </c:pt>
                <c:pt idx="3830">
                  <c:v>1.683702</c:v>
                </c:pt>
                <c:pt idx="3831">
                  <c:v>1.6667069999999999</c:v>
                </c:pt>
                <c:pt idx="3832">
                  <c:v>1.648237</c:v>
                </c:pt>
                <c:pt idx="3833">
                  <c:v>1.6283529999999999</c:v>
                </c:pt>
                <c:pt idx="3834">
                  <c:v>1.606992</c:v>
                </c:pt>
                <c:pt idx="3835">
                  <c:v>1.5840270000000001</c:v>
                </c:pt>
                <c:pt idx="3836">
                  <c:v>1.5594589999999999</c:v>
                </c:pt>
                <c:pt idx="3837">
                  <c:v>1.5334920000000001</c:v>
                </c:pt>
                <c:pt idx="3838">
                  <c:v>1.5064200000000001</c:v>
                </c:pt>
                <c:pt idx="3839">
                  <c:v>1.478469</c:v>
                </c:pt>
                <c:pt idx="3840">
                  <c:v>1.4497660000000001</c:v>
                </c:pt>
                <c:pt idx="3841">
                  <c:v>1.420385</c:v>
                </c:pt>
                <c:pt idx="3842">
                  <c:v>1.3903859999999999</c:v>
                </c:pt>
                <c:pt idx="3843">
                  <c:v>1.359856</c:v>
                </c:pt>
                <c:pt idx="3844">
                  <c:v>1.328959</c:v>
                </c:pt>
                <c:pt idx="3845">
                  <c:v>1.2978749999999999</c:v>
                </c:pt>
                <c:pt idx="3846">
                  <c:v>1.2667079999999999</c:v>
                </c:pt>
                <c:pt idx="3847">
                  <c:v>1.2355430000000001</c:v>
                </c:pt>
                <c:pt idx="3848">
                  <c:v>1.2045870000000001</c:v>
                </c:pt>
                <c:pt idx="3849">
                  <c:v>1.17414</c:v>
                </c:pt>
                <c:pt idx="3850">
                  <c:v>1.1443989999999999</c:v>
                </c:pt>
                <c:pt idx="3851">
                  <c:v>1.115362</c:v>
                </c:pt>
                <c:pt idx="3852">
                  <c:v>1.0869329999999999</c:v>
                </c:pt>
                <c:pt idx="3853">
                  <c:v>1.0590550000000001</c:v>
                </c:pt>
                <c:pt idx="3854">
                  <c:v>1.03176</c:v>
                </c:pt>
                <c:pt idx="3855">
                  <c:v>1.0051129999999999</c:v>
                </c:pt>
                <c:pt idx="3856">
                  <c:v>0.97914999999999996</c:v>
                </c:pt>
                <c:pt idx="3857">
                  <c:v>0.95384100000000005</c:v>
                </c:pt>
                <c:pt idx="3858">
                  <c:v>0.92911999999999995</c:v>
                </c:pt>
                <c:pt idx="3859">
                  <c:v>0.90491299999999997</c:v>
                </c:pt>
                <c:pt idx="3860">
                  <c:v>0.88117299999999998</c:v>
                </c:pt>
                <c:pt idx="3861">
                  <c:v>0.85789300000000002</c:v>
                </c:pt>
                <c:pt idx="3862">
                  <c:v>0.83509800000000001</c:v>
                </c:pt>
                <c:pt idx="3863">
                  <c:v>0.81280300000000005</c:v>
                </c:pt>
                <c:pt idx="3864">
                  <c:v>0.79097899999999999</c:v>
                </c:pt>
                <c:pt idx="3865">
                  <c:v>0.769563</c:v>
                </c:pt>
                <c:pt idx="3866">
                  <c:v>0.74853599999999998</c:v>
                </c:pt>
                <c:pt idx="3867">
                  <c:v>0.72797999999999996</c:v>
                </c:pt>
                <c:pt idx="3868">
                  <c:v>0.70801899999999995</c:v>
                </c:pt>
                <c:pt idx="3869">
                  <c:v>0.68867800000000001</c:v>
                </c:pt>
                <c:pt idx="3870">
                  <c:v>0.669852</c:v>
                </c:pt>
                <c:pt idx="3871">
                  <c:v>0.65145399999999998</c:v>
                </c:pt>
                <c:pt idx="3872">
                  <c:v>0.63355399999999995</c:v>
                </c:pt>
                <c:pt idx="3873">
                  <c:v>0.61634900000000004</c:v>
                </c:pt>
                <c:pt idx="3874">
                  <c:v>0.59997800000000001</c:v>
                </c:pt>
                <c:pt idx="3875">
                  <c:v>0.58439300000000005</c:v>
                </c:pt>
                <c:pt idx="3876">
                  <c:v>0.56946799999999997</c:v>
                </c:pt>
                <c:pt idx="3877">
                  <c:v>0.55517899999999998</c:v>
                </c:pt>
                <c:pt idx="3878">
                  <c:v>0.54161999999999999</c:v>
                </c:pt>
                <c:pt idx="3879">
                  <c:v>0.52884600000000004</c:v>
                </c:pt>
                <c:pt idx="3880">
                  <c:v>0.51676999999999995</c:v>
                </c:pt>
                <c:pt idx="3881">
                  <c:v>0.50520500000000002</c:v>
                </c:pt>
                <c:pt idx="3882">
                  <c:v>0.49401800000000001</c:v>
                </c:pt>
                <c:pt idx="3883">
                  <c:v>0.48324800000000001</c:v>
                </c:pt>
                <c:pt idx="3884">
                  <c:v>0.47309699999999999</c:v>
                </c:pt>
                <c:pt idx="3885">
                  <c:v>0.46376600000000001</c:v>
                </c:pt>
                <c:pt idx="3886">
                  <c:v>0.45528400000000002</c:v>
                </c:pt>
                <c:pt idx="3887">
                  <c:v>0.447492</c:v>
                </c:pt>
                <c:pt idx="3888">
                  <c:v>0.44020599999999999</c:v>
                </c:pt>
                <c:pt idx="3889">
                  <c:v>0.43339100000000003</c:v>
                </c:pt>
                <c:pt idx="3890">
                  <c:v>0.42713400000000001</c:v>
                </c:pt>
                <c:pt idx="3891">
                  <c:v>0.42148799999999997</c:v>
                </c:pt>
                <c:pt idx="3892">
                  <c:v>0.41637000000000002</c:v>
                </c:pt>
                <c:pt idx="3893">
                  <c:v>0.41162900000000002</c:v>
                </c:pt>
                <c:pt idx="3894">
                  <c:v>0.40719300000000003</c:v>
                </c:pt>
                <c:pt idx="3895">
                  <c:v>0.40313100000000002</c:v>
                </c:pt>
                <c:pt idx="3896">
                  <c:v>0.39958700000000003</c:v>
                </c:pt>
                <c:pt idx="3897">
                  <c:v>0.39662999999999998</c:v>
                </c:pt>
                <c:pt idx="3898">
                  <c:v>0.39418300000000001</c:v>
                </c:pt>
                <c:pt idx="3899">
                  <c:v>0.39215100000000003</c:v>
                </c:pt>
                <c:pt idx="3900">
                  <c:v>0.39055800000000002</c:v>
                </c:pt>
                <c:pt idx="3901">
                  <c:v>0.38949099999999998</c:v>
                </c:pt>
                <c:pt idx="3902">
                  <c:v>0.38894699999999999</c:v>
                </c:pt>
                <c:pt idx="3903">
                  <c:v>0.38880500000000001</c:v>
                </c:pt>
                <c:pt idx="3904">
                  <c:v>0.38889899999999999</c:v>
                </c:pt>
                <c:pt idx="3905">
                  <c:v>0.389048</c:v>
                </c:pt>
                <c:pt idx="3906">
                  <c:v>0.38908799999999999</c:v>
                </c:pt>
                <c:pt idx="3907">
                  <c:v>0.388959</c:v>
                </c:pt>
                <c:pt idx="3908">
                  <c:v>0.388714</c:v>
                </c:pt>
                <c:pt idx="3909">
                  <c:v>0.38840599999999997</c:v>
                </c:pt>
                <c:pt idx="3910">
                  <c:v>0.38803500000000002</c:v>
                </c:pt>
                <c:pt idx="3911">
                  <c:v>0.38758599999999999</c:v>
                </c:pt>
                <c:pt idx="3912">
                  <c:v>0.38702799999999998</c:v>
                </c:pt>
                <c:pt idx="3913">
                  <c:v>0.38625500000000001</c:v>
                </c:pt>
                <c:pt idx="3914">
                  <c:v>0.38516</c:v>
                </c:pt>
                <c:pt idx="3915">
                  <c:v>0.38377299999999998</c:v>
                </c:pt>
                <c:pt idx="3916">
                  <c:v>0.38224399999999997</c:v>
                </c:pt>
                <c:pt idx="3917">
                  <c:v>0.38067099999999998</c:v>
                </c:pt>
                <c:pt idx="3918">
                  <c:v>0.37903599999999998</c:v>
                </c:pt>
                <c:pt idx="3919">
                  <c:v>0.377301</c:v>
                </c:pt>
                <c:pt idx="3920">
                  <c:v>0.37548700000000002</c:v>
                </c:pt>
                <c:pt idx="3921">
                  <c:v>0.37362800000000002</c:v>
                </c:pt>
                <c:pt idx="3922">
                  <c:v>0.37174600000000002</c:v>
                </c:pt>
                <c:pt idx="3923">
                  <c:v>0.36986000000000002</c:v>
                </c:pt>
                <c:pt idx="3924">
                  <c:v>0.36793900000000002</c:v>
                </c:pt>
                <c:pt idx="3925">
                  <c:v>0.36585099999999998</c:v>
                </c:pt>
                <c:pt idx="3926">
                  <c:v>0.36345100000000002</c:v>
                </c:pt>
                <c:pt idx="3927">
                  <c:v>0.36068099999999997</c:v>
                </c:pt>
                <c:pt idx="3928">
                  <c:v>0.357514</c:v>
                </c:pt>
                <c:pt idx="3929">
                  <c:v>0.35387299999999999</c:v>
                </c:pt>
                <c:pt idx="3930">
                  <c:v>0.34973599999999999</c:v>
                </c:pt>
                <c:pt idx="3931">
                  <c:v>0.34522799999999998</c:v>
                </c:pt>
                <c:pt idx="3932">
                  <c:v>0.34050900000000001</c:v>
                </c:pt>
                <c:pt idx="3933">
                  <c:v>0.335669</c:v>
                </c:pt>
                <c:pt idx="3934">
                  <c:v>0.33076</c:v>
                </c:pt>
                <c:pt idx="3935">
                  <c:v>0.32579399999999997</c:v>
                </c:pt>
                <c:pt idx="3936">
                  <c:v>0.32069700000000001</c:v>
                </c:pt>
                <c:pt idx="3937">
                  <c:v>0.31540800000000002</c:v>
                </c:pt>
                <c:pt idx="3938">
                  <c:v>0.31000499999999998</c:v>
                </c:pt>
                <c:pt idx="3939">
                  <c:v>0.30461700000000003</c:v>
                </c:pt>
                <c:pt idx="3940">
                  <c:v>0.29927999999999999</c:v>
                </c:pt>
                <c:pt idx="3941">
                  <c:v>0.29402200000000001</c:v>
                </c:pt>
                <c:pt idx="3942">
                  <c:v>0.288993</c:v>
                </c:pt>
                <c:pt idx="3943">
                  <c:v>0.28434700000000002</c:v>
                </c:pt>
                <c:pt idx="3944">
                  <c:v>0.28002300000000002</c:v>
                </c:pt>
                <c:pt idx="3945">
                  <c:v>0.27580399999999999</c:v>
                </c:pt>
                <c:pt idx="3946">
                  <c:v>0.27157700000000001</c:v>
                </c:pt>
                <c:pt idx="3947">
                  <c:v>0.26740999999999998</c:v>
                </c:pt>
                <c:pt idx="3948">
                  <c:v>0.26339200000000002</c:v>
                </c:pt>
                <c:pt idx="3949">
                  <c:v>0.25952900000000001</c:v>
                </c:pt>
                <c:pt idx="3950">
                  <c:v>0.25583899999999998</c:v>
                </c:pt>
                <c:pt idx="3951">
                  <c:v>0.25240000000000001</c:v>
                </c:pt>
                <c:pt idx="3952">
                  <c:v>0.24925800000000001</c:v>
                </c:pt>
                <c:pt idx="3953">
                  <c:v>0.24632799999999999</c:v>
                </c:pt>
                <c:pt idx="3954">
                  <c:v>0.24343500000000001</c:v>
                </c:pt>
                <c:pt idx="3955">
                  <c:v>0.24040600000000001</c:v>
                </c:pt>
                <c:pt idx="3956">
                  <c:v>0.23715700000000001</c:v>
                </c:pt>
                <c:pt idx="3957">
                  <c:v>0.233766</c:v>
                </c:pt>
                <c:pt idx="3958">
                  <c:v>0.23041700000000001</c:v>
                </c:pt>
                <c:pt idx="3959">
                  <c:v>0.22720099999999999</c:v>
                </c:pt>
                <c:pt idx="3960">
                  <c:v>0.223997</c:v>
                </c:pt>
                <c:pt idx="3961">
                  <c:v>0.22057099999999999</c:v>
                </c:pt>
                <c:pt idx="3962">
                  <c:v>0.216755</c:v>
                </c:pt>
                <c:pt idx="3963">
                  <c:v>0.21252099999999999</c:v>
                </c:pt>
                <c:pt idx="3964">
                  <c:v>0.207984</c:v>
                </c:pt>
                <c:pt idx="3965">
                  <c:v>0.20330699999999999</c:v>
                </c:pt>
                <c:pt idx="3966">
                  <c:v>0.19850300000000001</c:v>
                </c:pt>
                <c:pt idx="3967">
                  <c:v>0.19336200000000001</c:v>
                </c:pt>
                <c:pt idx="3968">
                  <c:v>0.18771099999999999</c:v>
                </c:pt>
                <c:pt idx="3969">
                  <c:v>0.18166099999999999</c:v>
                </c:pt>
                <c:pt idx="3970">
                  <c:v>0.175481</c:v>
                </c:pt>
                <c:pt idx="3971">
                  <c:v>0.16930500000000001</c:v>
                </c:pt>
                <c:pt idx="3972">
                  <c:v>0.16309699999999999</c:v>
                </c:pt>
                <c:pt idx="3973">
                  <c:v>0.156832</c:v>
                </c:pt>
                <c:pt idx="3974">
                  <c:v>0.15052699999999999</c:v>
                </c:pt>
                <c:pt idx="3975">
                  <c:v>0.14414099999999999</c:v>
                </c:pt>
                <c:pt idx="3976">
                  <c:v>0.13757900000000001</c:v>
                </c:pt>
                <c:pt idx="3977">
                  <c:v>0.13082199999999999</c:v>
                </c:pt>
                <c:pt idx="3978">
                  <c:v>0.123986</c:v>
                </c:pt>
                <c:pt idx="3979">
                  <c:v>0.11723600000000001</c:v>
                </c:pt>
                <c:pt idx="3980">
                  <c:v>0.11068</c:v>
                </c:pt>
                <c:pt idx="3981">
                  <c:v>0.104383</c:v>
                </c:pt>
                <c:pt idx="3982">
                  <c:v>9.8423999999999998E-2</c:v>
                </c:pt>
                <c:pt idx="3983">
                  <c:v>9.2869999999999994E-2</c:v>
                </c:pt>
                <c:pt idx="3984">
                  <c:v>8.7715000000000001E-2</c:v>
                </c:pt>
                <c:pt idx="3985">
                  <c:v>8.2966999999999999E-2</c:v>
                </c:pt>
                <c:pt idx="3986">
                  <c:v>7.8803999999999999E-2</c:v>
                </c:pt>
                <c:pt idx="3987">
                  <c:v>7.5521000000000005E-2</c:v>
                </c:pt>
                <c:pt idx="3988">
                  <c:v>7.3245000000000005E-2</c:v>
                </c:pt>
                <c:pt idx="3989">
                  <c:v>7.1787000000000004E-2</c:v>
                </c:pt>
                <c:pt idx="3990">
                  <c:v>7.0830000000000004E-2</c:v>
                </c:pt>
                <c:pt idx="3991">
                  <c:v>7.0215E-2</c:v>
                </c:pt>
                <c:pt idx="3992">
                  <c:v>6.9941000000000003E-2</c:v>
                </c:pt>
                <c:pt idx="3993">
                  <c:v>6.9945999999999994E-2</c:v>
                </c:pt>
                <c:pt idx="3994">
                  <c:v>7.0028999999999994E-2</c:v>
                </c:pt>
                <c:pt idx="3995">
                  <c:v>7.0002999999999996E-2</c:v>
                </c:pt>
                <c:pt idx="3996">
                  <c:v>6.9850999999999996E-2</c:v>
                </c:pt>
                <c:pt idx="3997">
                  <c:v>6.9665000000000005E-2</c:v>
                </c:pt>
                <c:pt idx="3998">
                  <c:v>6.9519999999999998E-2</c:v>
                </c:pt>
                <c:pt idx="3999">
                  <c:v>6.9444000000000006E-2</c:v>
                </c:pt>
                <c:pt idx="4000">
                  <c:v>6.9513000000000005E-2</c:v>
                </c:pt>
                <c:pt idx="4001">
                  <c:v>6.9814000000000001E-2</c:v>
                </c:pt>
                <c:pt idx="4002">
                  <c:v>7.0302000000000003E-2</c:v>
                </c:pt>
                <c:pt idx="4003">
                  <c:v>7.0749999999999993E-2</c:v>
                </c:pt>
                <c:pt idx="4004">
                  <c:v>7.0972999999999994E-2</c:v>
                </c:pt>
                <c:pt idx="4005">
                  <c:v>7.1029999999999996E-2</c:v>
                </c:pt>
                <c:pt idx="4006">
                  <c:v>7.1124999999999994E-2</c:v>
                </c:pt>
                <c:pt idx="4007">
                  <c:v>7.1342000000000003E-2</c:v>
                </c:pt>
                <c:pt idx="4008">
                  <c:v>7.1604000000000001E-2</c:v>
                </c:pt>
                <c:pt idx="4009">
                  <c:v>7.1863999999999997E-2</c:v>
                </c:pt>
                <c:pt idx="4010">
                  <c:v>7.2216000000000002E-2</c:v>
                </c:pt>
                <c:pt idx="4011">
                  <c:v>7.2748999999999994E-2</c:v>
                </c:pt>
                <c:pt idx="4012">
                  <c:v>7.3372000000000007E-2</c:v>
                </c:pt>
                <c:pt idx="4013">
                  <c:v>7.3845999999999995E-2</c:v>
                </c:pt>
                <c:pt idx="4014">
                  <c:v>7.3997999999999994E-2</c:v>
                </c:pt>
                <c:pt idx="4015">
                  <c:v>7.3830999999999994E-2</c:v>
                </c:pt>
                <c:pt idx="4016">
                  <c:v>7.3439000000000004E-2</c:v>
                </c:pt>
                <c:pt idx="4017">
                  <c:v>7.2892999999999999E-2</c:v>
                </c:pt>
                <c:pt idx="4018">
                  <c:v>7.2207999999999994E-2</c:v>
                </c:pt>
                <c:pt idx="4019">
                  <c:v>7.1374999999999994E-2</c:v>
                </c:pt>
                <c:pt idx="4020">
                  <c:v>7.0416000000000006E-2</c:v>
                </c:pt>
                <c:pt idx="4021">
                  <c:v>6.9417000000000006E-2</c:v>
                </c:pt>
                <c:pt idx="4022">
                  <c:v>6.8517999999999996E-2</c:v>
                </c:pt>
                <c:pt idx="4023">
                  <c:v>6.7863000000000007E-2</c:v>
                </c:pt>
                <c:pt idx="4024">
                  <c:v>6.7558000000000007E-2</c:v>
                </c:pt>
                <c:pt idx="4025">
                  <c:v>6.7601999999999995E-2</c:v>
                </c:pt>
                <c:pt idx="4026">
                  <c:v>6.7842E-2</c:v>
                </c:pt>
                <c:pt idx="4027">
                  <c:v>6.8079000000000001E-2</c:v>
                </c:pt>
                <c:pt idx="4028">
                  <c:v>6.8233000000000002E-2</c:v>
                </c:pt>
                <c:pt idx="4029">
                  <c:v>6.8360000000000004E-2</c:v>
                </c:pt>
                <c:pt idx="4030">
                  <c:v>6.8503999999999995E-2</c:v>
                </c:pt>
                <c:pt idx="4031">
                  <c:v>6.8618999999999999E-2</c:v>
                </c:pt>
                <c:pt idx="4032">
                  <c:v>6.8590999999999999E-2</c:v>
                </c:pt>
                <c:pt idx="4033">
                  <c:v>6.8310999999999997E-2</c:v>
                </c:pt>
                <c:pt idx="4034">
                  <c:v>6.7738000000000007E-2</c:v>
                </c:pt>
                <c:pt idx="4035">
                  <c:v>6.6919000000000006E-2</c:v>
                </c:pt>
                <c:pt idx="4036">
                  <c:v>6.5895999999999996E-2</c:v>
                </c:pt>
                <c:pt idx="4037">
                  <c:v>6.4657000000000006E-2</c:v>
                </c:pt>
                <c:pt idx="4038">
                  <c:v>6.3199000000000005E-2</c:v>
                </c:pt>
                <c:pt idx="4039">
                  <c:v>6.1544000000000001E-2</c:v>
                </c:pt>
                <c:pt idx="4040">
                  <c:v>5.9588000000000002E-2</c:v>
                </c:pt>
                <c:pt idx="4041">
                  <c:v>5.7043999999999997E-2</c:v>
                </c:pt>
                <c:pt idx="4042">
                  <c:v>5.3696000000000001E-2</c:v>
                </c:pt>
                <c:pt idx="4043">
                  <c:v>4.965E-2</c:v>
                </c:pt>
                <c:pt idx="4044">
                  <c:v>4.5242999999999998E-2</c:v>
                </c:pt>
                <c:pt idx="4045">
                  <c:v>4.0784000000000001E-2</c:v>
                </c:pt>
                <c:pt idx="4046">
                  <c:v>3.6495E-2</c:v>
                </c:pt>
                <c:pt idx="4047">
                  <c:v>3.2577000000000002E-2</c:v>
                </c:pt>
                <c:pt idx="4048">
                  <c:v>2.9139999999999999E-2</c:v>
                </c:pt>
                <c:pt idx="4049">
                  <c:v>2.6074E-2</c:v>
                </c:pt>
                <c:pt idx="4050">
                  <c:v>2.3148999999999999E-2</c:v>
                </c:pt>
                <c:pt idx="4051">
                  <c:v>2.0265999999999999E-2</c:v>
                </c:pt>
                <c:pt idx="4052">
                  <c:v>1.7573999999999999E-2</c:v>
                </c:pt>
                <c:pt idx="4053">
                  <c:v>1.5285E-2</c:v>
                </c:pt>
                <c:pt idx="4054">
                  <c:v>1.3429999999999999E-2</c:v>
                </c:pt>
                <c:pt idx="4055">
                  <c:v>1.1868999999999999E-2</c:v>
                </c:pt>
                <c:pt idx="4056">
                  <c:v>1.0526000000000001E-2</c:v>
                </c:pt>
                <c:pt idx="4057">
                  <c:v>9.5309999999999995E-3</c:v>
                </c:pt>
                <c:pt idx="4058">
                  <c:v>9.0539999999999995E-3</c:v>
                </c:pt>
                <c:pt idx="4059">
                  <c:v>9.0690000000000007E-3</c:v>
                </c:pt>
                <c:pt idx="4060">
                  <c:v>9.3150000000000004E-3</c:v>
                </c:pt>
                <c:pt idx="4061">
                  <c:v>9.4940000000000007E-3</c:v>
                </c:pt>
                <c:pt idx="4062">
                  <c:v>9.4599999999999997E-3</c:v>
                </c:pt>
                <c:pt idx="4063">
                  <c:v>9.2119999999999997E-3</c:v>
                </c:pt>
                <c:pt idx="4064">
                  <c:v>8.7829999999999991E-3</c:v>
                </c:pt>
                <c:pt idx="4065">
                  <c:v>8.2559999999999995E-3</c:v>
                </c:pt>
                <c:pt idx="4066">
                  <c:v>7.79E-3</c:v>
                </c:pt>
                <c:pt idx="4067">
                  <c:v>7.4859999999999996E-3</c:v>
                </c:pt>
                <c:pt idx="4068">
                  <c:v>7.2519999999999998E-3</c:v>
                </c:pt>
                <c:pt idx="4069">
                  <c:v>6.9340000000000001E-3</c:v>
                </c:pt>
                <c:pt idx="4070">
                  <c:v>6.5110000000000003E-3</c:v>
                </c:pt>
                <c:pt idx="4071">
                  <c:v>6.0309999999999999E-3</c:v>
                </c:pt>
                <c:pt idx="4072">
                  <c:v>5.4409999999999997E-3</c:v>
                </c:pt>
                <c:pt idx="4073">
                  <c:v>4.646E-3</c:v>
                </c:pt>
                <c:pt idx="4074">
                  <c:v>3.7039999999999998E-3</c:v>
                </c:pt>
                <c:pt idx="4075">
                  <c:v>2.8419999999999999E-3</c:v>
                </c:pt>
                <c:pt idx="4076">
                  <c:v>2.2409999999999999E-3</c:v>
                </c:pt>
                <c:pt idx="4077">
                  <c:v>1.882E-3</c:v>
                </c:pt>
                <c:pt idx="4078">
                  <c:v>1.681E-3</c:v>
                </c:pt>
                <c:pt idx="4079">
                  <c:v>1.7030000000000001E-3</c:v>
                </c:pt>
                <c:pt idx="4080">
                  <c:v>2.16E-3</c:v>
                </c:pt>
                <c:pt idx="4081">
                  <c:v>2.5530000000000001E-3</c:v>
                </c:pt>
                <c:pt idx="4082">
                  <c:v>3.1540000000000001E-3</c:v>
                </c:pt>
                <c:pt idx="4083">
                  <c:v>3.6280000000000001E-3</c:v>
                </c:pt>
                <c:pt idx="4084">
                  <c:v>3.7940000000000001E-3</c:v>
                </c:pt>
                <c:pt idx="4085">
                  <c:v>3.7360000000000002E-3</c:v>
                </c:pt>
                <c:pt idx="4086">
                  <c:v>3.7450000000000001E-3</c:v>
                </c:pt>
                <c:pt idx="4087">
                  <c:v>4.0959999999999998E-3</c:v>
                </c:pt>
                <c:pt idx="4088">
                  <c:v>4.8820000000000001E-3</c:v>
                </c:pt>
                <c:pt idx="4089">
                  <c:v>6.0410000000000004E-3</c:v>
                </c:pt>
                <c:pt idx="4090">
                  <c:v>7.4590000000000004E-3</c:v>
                </c:pt>
                <c:pt idx="4091">
                  <c:v>8.9879999999999995E-3</c:v>
                </c:pt>
                <c:pt idx="4092">
                  <c:v>1.0475999999999999E-2</c:v>
                </c:pt>
                <c:pt idx="4093">
                  <c:v>1.1853000000000001E-2</c:v>
                </c:pt>
                <c:pt idx="4094">
                  <c:v>1.3147000000000001E-2</c:v>
                </c:pt>
                <c:pt idx="4095">
                  <c:v>1.4409999999999999E-2</c:v>
                </c:pt>
                <c:pt idx="4096">
                  <c:v>1.5668000000000001E-2</c:v>
                </c:pt>
                <c:pt idx="4097">
                  <c:v>1.6888E-2</c:v>
                </c:pt>
                <c:pt idx="4098">
                  <c:v>1.7954000000000001E-2</c:v>
                </c:pt>
                <c:pt idx="4099">
                  <c:v>1.8733E-2</c:v>
                </c:pt>
                <c:pt idx="4100">
                  <c:v>1.9189000000000001E-2</c:v>
                </c:pt>
                <c:pt idx="4101">
                  <c:v>1.9399E-2</c:v>
                </c:pt>
                <c:pt idx="4102">
                  <c:v>1.9451E-2</c:v>
                </c:pt>
                <c:pt idx="4103">
                  <c:v>1.9327E-2</c:v>
                </c:pt>
                <c:pt idx="4104">
                  <c:v>1.8949000000000001E-2</c:v>
                </c:pt>
                <c:pt idx="4105">
                  <c:v>1.8332000000000001E-2</c:v>
                </c:pt>
                <c:pt idx="4106">
                  <c:v>1.7609E-2</c:v>
                </c:pt>
                <c:pt idx="4107">
                  <c:v>1.6886999999999999E-2</c:v>
                </c:pt>
                <c:pt idx="4108">
                  <c:v>1.6206999999999999E-2</c:v>
                </c:pt>
                <c:pt idx="4109">
                  <c:v>1.5657999999999998E-2</c:v>
                </c:pt>
                <c:pt idx="4110">
                  <c:v>1.5403999999999999E-2</c:v>
                </c:pt>
                <c:pt idx="4111">
                  <c:v>1.5573E-2</c:v>
                </c:pt>
                <c:pt idx="4112">
                  <c:v>1.6216000000000001E-2</c:v>
                </c:pt>
                <c:pt idx="4113">
                  <c:v>1.7316999999999999E-2</c:v>
                </c:pt>
                <c:pt idx="4114">
                  <c:v>1.8742999999999999E-2</c:v>
                </c:pt>
                <c:pt idx="4115">
                  <c:v>2.0284E-2</c:v>
                </c:pt>
                <c:pt idx="4116">
                  <c:v>2.1829000000000001E-2</c:v>
                </c:pt>
                <c:pt idx="4117">
                  <c:v>2.3456999999999999E-2</c:v>
                </c:pt>
                <c:pt idx="4118">
                  <c:v>2.5329000000000001E-2</c:v>
                </c:pt>
                <c:pt idx="4119">
                  <c:v>2.7539999999999999E-2</c:v>
                </c:pt>
                <c:pt idx="4120">
                  <c:v>3.0019000000000001E-2</c:v>
                </c:pt>
                <c:pt idx="4121">
                  <c:v>3.2522000000000002E-2</c:v>
                </c:pt>
                <c:pt idx="4122">
                  <c:v>3.4811000000000002E-2</c:v>
                </c:pt>
                <c:pt idx="4123">
                  <c:v>3.6903999999999999E-2</c:v>
                </c:pt>
                <c:pt idx="4124">
                  <c:v>3.9081999999999999E-2</c:v>
                </c:pt>
                <c:pt idx="4125">
                  <c:v>4.1599999999999998E-2</c:v>
                </c:pt>
                <c:pt idx="4126">
                  <c:v>4.4462000000000002E-2</c:v>
                </c:pt>
                <c:pt idx="4127">
                  <c:v>4.7476999999999998E-2</c:v>
                </c:pt>
                <c:pt idx="4128">
                  <c:v>5.0493999999999997E-2</c:v>
                </c:pt>
                <c:pt idx="4129">
                  <c:v>5.3508E-2</c:v>
                </c:pt>
                <c:pt idx="4130">
                  <c:v>5.6585000000000003E-2</c:v>
                </c:pt>
                <c:pt idx="4131">
                  <c:v>5.9759E-2</c:v>
                </c:pt>
                <c:pt idx="4132">
                  <c:v>6.2998999999999999E-2</c:v>
                </c:pt>
                <c:pt idx="4133">
                  <c:v>6.6203999999999999E-2</c:v>
                </c:pt>
                <c:pt idx="4134">
                  <c:v>6.9217000000000001E-2</c:v>
                </c:pt>
                <c:pt idx="4135">
                  <c:v>7.1911000000000003E-2</c:v>
                </c:pt>
                <c:pt idx="4136">
                  <c:v>7.4267E-2</c:v>
                </c:pt>
                <c:pt idx="4137">
                  <c:v>7.6335E-2</c:v>
                </c:pt>
                <c:pt idx="4138">
                  <c:v>7.8171000000000004E-2</c:v>
                </c:pt>
                <c:pt idx="4139">
                  <c:v>7.9852000000000006E-2</c:v>
                </c:pt>
                <c:pt idx="4140">
                  <c:v>8.1470000000000001E-2</c:v>
                </c:pt>
                <c:pt idx="4141">
                  <c:v>8.3065E-2</c:v>
                </c:pt>
                <c:pt idx="4142">
                  <c:v>8.4568000000000004E-2</c:v>
                </c:pt>
                <c:pt idx="4143">
                  <c:v>8.5822999999999997E-2</c:v>
                </c:pt>
                <c:pt idx="4144">
                  <c:v>8.6628999999999998E-2</c:v>
                </c:pt>
                <c:pt idx="4145">
                  <c:v>8.6855000000000002E-2</c:v>
                </c:pt>
                <c:pt idx="4146">
                  <c:v>8.6556999999999995E-2</c:v>
                </c:pt>
                <c:pt idx="4147">
                  <c:v>8.5972000000000007E-2</c:v>
                </c:pt>
                <c:pt idx="4148">
                  <c:v>8.5347000000000006E-2</c:v>
                </c:pt>
                <c:pt idx="4149">
                  <c:v>8.4759000000000001E-2</c:v>
                </c:pt>
                <c:pt idx="4150">
                  <c:v>8.4108000000000002E-2</c:v>
                </c:pt>
                <c:pt idx="4151">
                  <c:v>8.3274000000000001E-2</c:v>
                </c:pt>
                <c:pt idx="4152">
                  <c:v>8.2280000000000006E-2</c:v>
                </c:pt>
                <c:pt idx="4153">
                  <c:v>8.1227999999999995E-2</c:v>
                </c:pt>
                <c:pt idx="4154">
                  <c:v>8.0111000000000002E-2</c:v>
                </c:pt>
                <c:pt idx="4155">
                  <c:v>7.8773999999999997E-2</c:v>
                </c:pt>
                <c:pt idx="4156">
                  <c:v>7.7079999999999996E-2</c:v>
                </c:pt>
                <c:pt idx="4157">
                  <c:v>7.5051999999999994E-2</c:v>
                </c:pt>
                <c:pt idx="4158">
                  <c:v>7.2815000000000005E-2</c:v>
                </c:pt>
                <c:pt idx="4159">
                  <c:v>7.0429000000000005E-2</c:v>
                </c:pt>
                <c:pt idx="4160">
                  <c:v>6.7878999999999995E-2</c:v>
                </c:pt>
                <c:pt idx="4161">
                  <c:v>6.5239000000000005E-2</c:v>
                </c:pt>
                <c:pt idx="4162">
                  <c:v>6.2737000000000001E-2</c:v>
                </c:pt>
                <c:pt idx="4163">
                  <c:v>6.0540999999999998E-2</c:v>
                </c:pt>
                <c:pt idx="4164">
                  <c:v>5.8569999999999997E-2</c:v>
                </c:pt>
                <c:pt idx="4165">
                  <c:v>5.6600999999999999E-2</c:v>
                </c:pt>
                <c:pt idx="4166">
                  <c:v>5.4463999999999999E-2</c:v>
                </c:pt>
                <c:pt idx="4167">
                  <c:v>5.2117999999999998E-2</c:v>
                </c:pt>
                <c:pt idx="4168">
                  <c:v>4.9648999999999999E-2</c:v>
                </c:pt>
                <c:pt idx="4169">
                  <c:v>4.7211000000000003E-2</c:v>
                </c:pt>
                <c:pt idx="4170">
                  <c:v>4.4909999999999999E-2</c:v>
                </c:pt>
                <c:pt idx="4171">
                  <c:v>4.2768E-2</c:v>
                </c:pt>
                <c:pt idx="4172">
                  <c:v>4.0807999999999997E-2</c:v>
                </c:pt>
                <c:pt idx="4173">
                  <c:v>3.9100000000000003E-2</c:v>
                </c:pt>
                <c:pt idx="4174">
                  <c:v>3.7706999999999997E-2</c:v>
                </c:pt>
                <c:pt idx="4175">
                  <c:v>3.4766999999999999E-2</c:v>
                </c:pt>
                <c:pt idx="4176">
                  <c:v>3.1993000000000001E-2</c:v>
                </c:pt>
                <c:pt idx="4177">
                  <c:v>2.9163000000000001E-2</c:v>
                </c:pt>
                <c:pt idx="4178">
                  <c:v>2.6123E-2</c:v>
                </c:pt>
                <c:pt idx="4179">
                  <c:v>2.2953000000000001E-2</c:v>
                </c:pt>
                <c:pt idx="4180">
                  <c:v>1.9911999999999999E-2</c:v>
                </c:pt>
                <c:pt idx="4181">
                  <c:v>1.719E-2</c:v>
                </c:pt>
                <c:pt idx="4182">
                  <c:v>1.4733E-2</c:v>
                </c:pt>
                <c:pt idx="4183">
                  <c:v>1.2395E-2</c:v>
                </c:pt>
                <c:pt idx="4184">
                  <c:v>1.0236E-2</c:v>
                </c:pt>
                <c:pt idx="4185">
                  <c:v>8.5529999999999998E-3</c:v>
                </c:pt>
                <c:pt idx="4186">
                  <c:v>7.5430000000000002E-3</c:v>
                </c:pt>
                <c:pt idx="4187">
                  <c:v>7.0000000000000001E-3</c:v>
                </c:pt>
                <c:pt idx="4188">
                  <c:v>6.4400000000000004E-3</c:v>
                </c:pt>
                <c:pt idx="4189">
                  <c:v>5.5230000000000001E-3</c:v>
                </c:pt>
                <c:pt idx="4190">
                  <c:v>4.3E-3</c:v>
                </c:pt>
                <c:pt idx="4191">
                  <c:v>3.0790000000000001E-3</c:v>
                </c:pt>
                <c:pt idx="4192">
                  <c:v>2.1570000000000001E-3</c:v>
                </c:pt>
                <c:pt idx="4193">
                  <c:v>1.681E-3</c:v>
                </c:pt>
                <c:pt idx="4194">
                  <c:v>1.4499999999999999E-3</c:v>
                </c:pt>
                <c:pt idx="4195">
                  <c:v>1.2130000000000001E-3</c:v>
                </c:pt>
                <c:pt idx="4196">
                  <c:v>1.075E-3</c:v>
                </c:pt>
                <c:pt idx="4197">
                  <c:v>1.1540000000000001E-3</c:v>
                </c:pt>
                <c:pt idx="4198">
                  <c:v>1.4580000000000001E-3</c:v>
                </c:pt>
                <c:pt idx="4199">
                  <c:v>2.0230000000000001E-3</c:v>
                </c:pt>
                <c:pt idx="4200">
                  <c:v>2.8670000000000002E-3</c:v>
                </c:pt>
                <c:pt idx="4201">
                  <c:v>4.0330000000000001E-3</c:v>
                </c:pt>
                <c:pt idx="4202">
                  <c:v>5.6030000000000003E-3</c:v>
                </c:pt>
                <c:pt idx="4203">
                  <c:v>7.5909999999999997E-3</c:v>
                </c:pt>
                <c:pt idx="4204">
                  <c:v>9.868E-3</c:v>
                </c:pt>
                <c:pt idx="4205">
                  <c:v>1.2217E-2</c:v>
                </c:pt>
                <c:pt idx="4206">
                  <c:v>1.4513E-2</c:v>
                </c:pt>
                <c:pt idx="4207">
                  <c:v>1.6812000000000001E-2</c:v>
                </c:pt>
                <c:pt idx="4208">
                  <c:v>1.9210000000000001E-2</c:v>
                </c:pt>
                <c:pt idx="4209">
                  <c:v>2.1645000000000001E-2</c:v>
                </c:pt>
                <c:pt idx="4210">
                  <c:v>2.3906E-2</c:v>
                </c:pt>
                <c:pt idx="4211">
                  <c:v>2.5874000000000001E-2</c:v>
                </c:pt>
                <c:pt idx="4212">
                  <c:v>2.7709999999999999E-2</c:v>
                </c:pt>
                <c:pt idx="4213">
                  <c:v>2.9779E-2</c:v>
                </c:pt>
                <c:pt idx="4214">
                  <c:v>3.2385999999999998E-2</c:v>
                </c:pt>
                <c:pt idx="4215">
                  <c:v>3.5561000000000002E-2</c:v>
                </c:pt>
                <c:pt idx="4216">
                  <c:v>3.9059000000000003E-2</c:v>
                </c:pt>
                <c:pt idx="4217">
                  <c:v>4.2520000000000002E-2</c:v>
                </c:pt>
                <c:pt idx="4218">
                  <c:v>4.5672999999999998E-2</c:v>
                </c:pt>
                <c:pt idx="4219">
                  <c:v>4.8446000000000003E-2</c:v>
                </c:pt>
                <c:pt idx="4220">
                  <c:v>5.1000999999999998E-2</c:v>
                </c:pt>
                <c:pt idx="4221">
                  <c:v>5.3541999999999999E-2</c:v>
                </c:pt>
                <c:pt idx="4222">
                  <c:v>5.6064000000000003E-2</c:v>
                </c:pt>
                <c:pt idx="4223">
                  <c:v>5.8389999999999997E-2</c:v>
                </c:pt>
                <c:pt idx="4224">
                  <c:v>6.0471999999999998E-2</c:v>
                </c:pt>
                <c:pt idx="4225">
                  <c:v>6.2467000000000002E-2</c:v>
                </c:pt>
                <c:pt idx="4226">
                  <c:v>6.4434000000000005E-2</c:v>
                </c:pt>
                <c:pt idx="4227">
                  <c:v>6.6116999999999995E-2</c:v>
                </c:pt>
                <c:pt idx="4228">
                  <c:v>6.7180000000000004E-2</c:v>
                </c:pt>
                <c:pt idx="4229">
                  <c:v>6.7579E-2</c:v>
                </c:pt>
                <c:pt idx="4230">
                  <c:v>6.7507999999999999E-2</c:v>
                </c:pt>
                <c:pt idx="4231">
                  <c:v>6.7016999999999993E-2</c:v>
                </c:pt>
                <c:pt idx="4232">
                  <c:v>6.5912999999999999E-2</c:v>
                </c:pt>
                <c:pt idx="4233">
                  <c:v>6.4153000000000002E-2</c:v>
                </c:pt>
                <c:pt idx="4234">
                  <c:v>6.2135999999999997E-2</c:v>
                </c:pt>
                <c:pt idx="4235">
                  <c:v>6.0457999999999998E-2</c:v>
                </c:pt>
                <c:pt idx="4236">
                  <c:v>5.9408000000000002E-2</c:v>
                </c:pt>
                <c:pt idx="4237">
                  <c:v>5.8786999999999999E-2</c:v>
                </c:pt>
                <c:pt idx="4238">
                  <c:v>5.8139000000000003E-2</c:v>
                </c:pt>
                <c:pt idx="4239">
                  <c:v>5.7111000000000002E-2</c:v>
                </c:pt>
                <c:pt idx="4240">
                  <c:v>5.5645E-2</c:v>
                </c:pt>
                <c:pt idx="4241">
                  <c:v>5.3942999999999998E-2</c:v>
                </c:pt>
                <c:pt idx="4242">
                  <c:v>5.2320999999999999E-2</c:v>
                </c:pt>
                <c:pt idx="4243">
                  <c:v>5.1006999999999997E-2</c:v>
                </c:pt>
                <c:pt idx="4244">
                  <c:v>4.9945999999999997E-2</c:v>
                </c:pt>
                <c:pt idx="4245">
                  <c:v>4.8825E-2</c:v>
                </c:pt>
                <c:pt idx="4246">
                  <c:v>4.7437E-2</c:v>
                </c:pt>
                <c:pt idx="4247">
                  <c:v>4.5964999999999999E-2</c:v>
                </c:pt>
                <c:pt idx="4248">
                  <c:v>4.4769999999999997E-2</c:v>
                </c:pt>
                <c:pt idx="4249">
                  <c:v>4.3961E-2</c:v>
                </c:pt>
                <c:pt idx="4250">
                  <c:v>4.3325000000000002E-2</c:v>
                </c:pt>
                <c:pt idx="4251">
                  <c:v>4.2640999999999998E-2</c:v>
                </c:pt>
                <c:pt idx="4252">
                  <c:v>4.1871999999999999E-2</c:v>
                </c:pt>
                <c:pt idx="4253">
                  <c:v>4.1029000000000003E-2</c:v>
                </c:pt>
                <c:pt idx="4254">
                  <c:v>4.0001000000000002E-2</c:v>
                </c:pt>
                <c:pt idx="4255">
                  <c:v>3.8664999999999998E-2</c:v>
                </c:pt>
                <c:pt idx="4256">
                  <c:v>3.7139999999999999E-2</c:v>
                </c:pt>
                <c:pt idx="4257">
                  <c:v>3.5779999999999999E-2</c:v>
                </c:pt>
                <c:pt idx="4258">
                  <c:v>3.4872E-2</c:v>
                </c:pt>
                <c:pt idx="4259">
                  <c:v>3.4417000000000003E-2</c:v>
                </c:pt>
                <c:pt idx="4260">
                  <c:v>3.415E-2</c:v>
                </c:pt>
                <c:pt idx="4261">
                  <c:v>3.3714000000000001E-2</c:v>
                </c:pt>
                <c:pt idx="4262">
                  <c:v>3.2894E-2</c:v>
                </c:pt>
                <c:pt idx="4263">
                  <c:v>3.1815999999999997E-2</c:v>
                </c:pt>
                <c:pt idx="4264">
                  <c:v>3.0877999999999999E-2</c:v>
                </c:pt>
                <c:pt idx="4265">
                  <c:v>3.0322999999999999E-2</c:v>
                </c:pt>
                <c:pt idx="4266">
                  <c:v>2.9884999999999998E-2</c:v>
                </c:pt>
                <c:pt idx="4267">
                  <c:v>2.8892999999999999E-2</c:v>
                </c:pt>
                <c:pt idx="4268">
                  <c:v>2.6724000000000001E-2</c:v>
                </c:pt>
                <c:pt idx="4269">
                  <c:v>2.3161000000000001E-2</c:v>
                </c:pt>
                <c:pt idx="4270">
                  <c:v>1.9005000000000001E-2</c:v>
                </c:pt>
                <c:pt idx="4271">
                  <c:v>1.7297E-2</c:v>
                </c:pt>
                <c:pt idx="4272">
                  <c:v>2.0232E-2</c:v>
                </c:pt>
                <c:pt idx="4273">
                  <c:v>2.6297999999999998E-2</c:v>
                </c:pt>
                <c:pt idx="4274">
                  <c:v>3.3477E-2</c:v>
                </c:pt>
                <c:pt idx="4275">
                  <c:v>4.0587999999999999E-2</c:v>
                </c:pt>
                <c:pt idx="4276">
                  <c:v>4.7055E-2</c:v>
                </c:pt>
                <c:pt idx="4277">
                  <c:v>5.2623999999999997E-2</c:v>
                </c:pt>
                <c:pt idx="4278">
                  <c:v>5.7230999999999997E-2</c:v>
                </c:pt>
                <c:pt idx="4279">
                  <c:v>6.0968000000000001E-2</c:v>
                </c:pt>
                <c:pt idx="4280">
                  <c:v>6.3973000000000002E-2</c:v>
                </c:pt>
                <c:pt idx="4281">
                  <c:v>6.6322999999999993E-2</c:v>
                </c:pt>
                <c:pt idx="4282">
                  <c:v>6.8029999999999993E-2</c:v>
                </c:pt>
                <c:pt idx="4283">
                  <c:v>6.9014000000000006E-2</c:v>
                </c:pt>
                <c:pt idx="4284">
                  <c:v>6.9024000000000002E-2</c:v>
                </c:pt>
                <c:pt idx="4285">
                  <c:v>6.7797999999999997E-2</c:v>
                </c:pt>
                <c:pt idx="4286">
                  <c:v>6.5324999999999994E-2</c:v>
                </c:pt>
                <c:pt idx="4287">
                  <c:v>6.1792E-2</c:v>
                </c:pt>
                <c:pt idx="4288">
                  <c:v>5.7250000000000002E-2</c:v>
                </c:pt>
                <c:pt idx="4289">
                  <c:v>5.1520000000000003E-2</c:v>
                </c:pt>
                <c:pt idx="4290">
                  <c:v>4.4470999999999997E-2</c:v>
                </c:pt>
                <c:pt idx="4291">
                  <c:v>3.6394000000000003E-2</c:v>
                </c:pt>
                <c:pt idx="4292">
                  <c:v>2.8146000000000001E-2</c:v>
                </c:pt>
                <c:pt idx="4293">
                  <c:v>2.1066000000000001E-2</c:v>
                </c:pt>
                <c:pt idx="4294">
                  <c:v>1.6951999999999998E-2</c:v>
                </c:pt>
                <c:pt idx="4295">
                  <c:v>1.6858000000000001E-2</c:v>
                </c:pt>
                <c:pt idx="4296">
                  <c:v>1.9633999999999999E-2</c:v>
                </c:pt>
                <c:pt idx="4297">
                  <c:v>2.2251E-2</c:v>
                </c:pt>
                <c:pt idx="4298">
                  <c:v>2.4222E-2</c:v>
                </c:pt>
                <c:pt idx="4299">
                  <c:v>2.6054999999999998E-2</c:v>
                </c:pt>
                <c:pt idx="4300">
                  <c:v>2.7944E-2</c:v>
                </c:pt>
                <c:pt idx="4301">
                  <c:v>2.9704999999999999E-2</c:v>
                </c:pt>
                <c:pt idx="4302">
                  <c:v>3.1224999999999999E-2</c:v>
                </c:pt>
                <c:pt idx="4303">
                  <c:v>3.2731999999999997E-2</c:v>
                </c:pt>
                <c:pt idx="4304">
                  <c:v>3.4509999999999999E-2</c:v>
                </c:pt>
                <c:pt idx="4305">
                  <c:v>3.6554000000000003E-2</c:v>
                </c:pt>
                <c:pt idx="4306">
                  <c:v>3.8651999999999999E-2</c:v>
                </c:pt>
                <c:pt idx="4307">
                  <c:v>4.0626000000000002E-2</c:v>
                </c:pt>
                <c:pt idx="4308">
                  <c:v>4.2431000000000003E-2</c:v>
                </c:pt>
                <c:pt idx="4309">
                  <c:v>4.4067000000000002E-2</c:v>
                </c:pt>
                <c:pt idx="4310">
                  <c:v>4.548E-2</c:v>
                </c:pt>
                <c:pt idx="4311">
                  <c:v>4.6587999999999997E-2</c:v>
                </c:pt>
                <c:pt idx="4312">
                  <c:v>4.7418000000000002E-2</c:v>
                </c:pt>
                <c:pt idx="4313">
                  <c:v>4.8039999999999999E-2</c:v>
                </c:pt>
                <c:pt idx="4314">
                  <c:v>4.8334000000000002E-2</c:v>
                </c:pt>
                <c:pt idx="4315">
                  <c:v>4.7965000000000001E-2</c:v>
                </c:pt>
                <c:pt idx="4316">
                  <c:v>4.6636999999999998E-2</c:v>
                </c:pt>
                <c:pt idx="4317">
                  <c:v>4.4356E-2</c:v>
                </c:pt>
                <c:pt idx="4318">
                  <c:v>4.1481999999999998E-2</c:v>
                </c:pt>
                <c:pt idx="4319">
                  <c:v>3.8543000000000001E-2</c:v>
                </c:pt>
                <c:pt idx="4320">
                  <c:v>3.5963000000000002E-2</c:v>
                </c:pt>
                <c:pt idx="4321">
                  <c:v>3.3987999999999997E-2</c:v>
                </c:pt>
                <c:pt idx="4322">
                  <c:v>3.2687000000000001E-2</c:v>
                </c:pt>
                <c:pt idx="4323">
                  <c:v>3.1822000000000003E-2</c:v>
                </c:pt>
                <c:pt idx="4324">
                  <c:v>3.0952E-2</c:v>
                </c:pt>
                <c:pt idx="4325">
                  <c:v>2.9954999999999999E-2</c:v>
                </c:pt>
                <c:pt idx="4326">
                  <c:v>2.9274999999999999E-2</c:v>
                </c:pt>
                <c:pt idx="4327">
                  <c:v>2.9312999999999999E-2</c:v>
                </c:pt>
                <c:pt idx="4328">
                  <c:v>2.9818000000000001E-2</c:v>
                </c:pt>
                <c:pt idx="4329">
                  <c:v>3.0190000000000002E-2</c:v>
                </c:pt>
                <c:pt idx="4330">
                  <c:v>3.0141000000000001E-2</c:v>
                </c:pt>
                <c:pt idx="4331">
                  <c:v>2.9715999999999999E-2</c:v>
                </c:pt>
                <c:pt idx="4332">
                  <c:v>2.8881E-2</c:v>
                </c:pt>
                <c:pt idx="4333">
                  <c:v>2.7529999999999999E-2</c:v>
                </c:pt>
                <c:pt idx="4334">
                  <c:v>2.5899999999999999E-2</c:v>
                </c:pt>
                <c:pt idx="4335">
                  <c:v>2.4582E-2</c:v>
                </c:pt>
                <c:pt idx="4336">
                  <c:v>2.3909E-2</c:v>
                </c:pt>
                <c:pt idx="4337">
                  <c:v>2.3529000000000001E-2</c:v>
                </c:pt>
                <c:pt idx="4338">
                  <c:v>2.2790000000000001E-2</c:v>
                </c:pt>
                <c:pt idx="4339">
                  <c:v>2.1441000000000002E-2</c:v>
                </c:pt>
                <c:pt idx="4340">
                  <c:v>1.9831999999999999E-2</c:v>
                </c:pt>
                <c:pt idx="4341">
                  <c:v>1.8564000000000001E-2</c:v>
                </c:pt>
                <c:pt idx="4342">
                  <c:v>1.8041000000000001E-2</c:v>
                </c:pt>
                <c:pt idx="4343">
                  <c:v>1.8280000000000001E-2</c:v>
                </c:pt>
                <c:pt idx="4344">
                  <c:v>1.9081999999999998E-2</c:v>
                </c:pt>
                <c:pt idx="4345">
                  <c:v>2.0329E-2</c:v>
                </c:pt>
                <c:pt idx="4346">
                  <c:v>2.2037000000000001E-2</c:v>
                </c:pt>
                <c:pt idx="4347">
                  <c:v>2.4204E-2</c:v>
                </c:pt>
                <c:pt idx="4348">
                  <c:v>2.6766000000000002E-2</c:v>
                </c:pt>
                <c:pt idx="4349">
                  <c:v>2.9676000000000001E-2</c:v>
                </c:pt>
                <c:pt idx="4350">
                  <c:v>3.2813000000000002E-2</c:v>
                </c:pt>
                <c:pt idx="4351">
                  <c:v>3.5748000000000002E-2</c:v>
                </c:pt>
                <c:pt idx="4352">
                  <c:v>3.7844000000000003E-2</c:v>
                </c:pt>
                <c:pt idx="4353">
                  <c:v>3.8758000000000001E-2</c:v>
                </c:pt>
                <c:pt idx="4354">
                  <c:v>3.8741999999999999E-2</c:v>
                </c:pt>
                <c:pt idx="4355">
                  <c:v>3.8344000000000003E-2</c:v>
                </c:pt>
                <c:pt idx="4356">
                  <c:v>3.7995000000000001E-2</c:v>
                </c:pt>
                <c:pt idx="4357">
                  <c:v>3.8006999999999999E-2</c:v>
                </c:pt>
                <c:pt idx="4358">
                  <c:v>3.8650999999999998E-2</c:v>
                </c:pt>
                <c:pt idx="4359">
                  <c:v>3.9913999999999998E-2</c:v>
                </c:pt>
                <c:pt idx="4360">
                  <c:v>4.1392999999999999E-2</c:v>
                </c:pt>
                <c:pt idx="4361">
                  <c:v>4.2678000000000001E-2</c:v>
                </c:pt>
                <c:pt idx="4362">
                  <c:v>4.3693000000000003E-2</c:v>
                </c:pt>
                <c:pt idx="4363">
                  <c:v>4.4523E-2</c:v>
                </c:pt>
                <c:pt idx="4364">
                  <c:v>4.512E-2</c:v>
                </c:pt>
                <c:pt idx="4365">
                  <c:v>4.5398000000000001E-2</c:v>
                </c:pt>
                <c:pt idx="4366">
                  <c:v>4.5478999999999999E-2</c:v>
                </c:pt>
                <c:pt idx="4367">
                  <c:v>4.5629000000000003E-2</c:v>
                </c:pt>
                <c:pt idx="4368">
                  <c:v>4.1958000000000002E-2</c:v>
                </c:pt>
                <c:pt idx="4369">
                  <c:v>3.8288999999999997E-2</c:v>
                </c:pt>
                <c:pt idx="4370">
                  <c:v>3.4620999999999999E-2</c:v>
                </c:pt>
                <c:pt idx="4371">
                  <c:v>3.0955E-2</c:v>
                </c:pt>
                <c:pt idx="4372">
                  <c:v>2.7289999999999998E-2</c:v>
                </c:pt>
                <c:pt idx="4373">
                  <c:v>2.3626999999999999E-2</c:v>
                </c:pt>
                <c:pt idx="4374">
                  <c:v>1.9966000000000001E-2</c:v>
                </c:pt>
                <c:pt idx="4375">
                  <c:v>1.6306000000000001E-2</c:v>
                </c:pt>
                <c:pt idx="4376">
                  <c:v>1.2647E-2</c:v>
                </c:pt>
                <c:pt idx="4377">
                  <c:v>8.9899999999999997E-3</c:v>
                </c:pt>
                <c:pt idx="4378">
                  <c:v>5.3350000000000003E-3</c:v>
                </c:pt>
                <c:pt idx="4379">
                  <c:v>1.681E-3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B810-944F-9631-53B08D69BE11}"/>
            </c:ext>
          </c:extLst>
        </c:ser>
        <c:ser>
          <c:idx val="7"/>
          <c:order val="7"/>
          <c:tx>
            <c:strRef>
              <c:f>Liquide!$I$1</c:f>
              <c:strCache>
                <c:ptCount val="1"/>
                <c:pt idx="0">
                  <c:v>Poria-liquide-C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Liquide!$I$2:$I$4381</c:f>
              <c:numCache>
                <c:formatCode>General</c:formatCode>
                <c:ptCount val="4380"/>
                <c:pt idx="0">
                  <c:v>5.6286999999999997E-2</c:v>
                </c:pt>
                <c:pt idx="1">
                  <c:v>5.5482999999999998E-2</c:v>
                </c:pt>
                <c:pt idx="2">
                  <c:v>5.4679999999999999E-2</c:v>
                </c:pt>
                <c:pt idx="3">
                  <c:v>5.3879000000000003E-2</c:v>
                </c:pt>
                <c:pt idx="4">
                  <c:v>5.3079000000000001E-2</c:v>
                </c:pt>
                <c:pt idx="5">
                  <c:v>5.228E-2</c:v>
                </c:pt>
                <c:pt idx="6">
                  <c:v>5.1483000000000001E-2</c:v>
                </c:pt>
                <c:pt idx="7">
                  <c:v>5.0687999999999997E-2</c:v>
                </c:pt>
                <c:pt idx="8">
                  <c:v>4.9894000000000001E-2</c:v>
                </c:pt>
                <c:pt idx="9">
                  <c:v>4.9100999999999999E-2</c:v>
                </c:pt>
                <c:pt idx="10">
                  <c:v>4.8309999999999999E-2</c:v>
                </c:pt>
                <c:pt idx="11">
                  <c:v>4.7521000000000001E-2</c:v>
                </c:pt>
                <c:pt idx="12">
                  <c:v>4.6732000000000003E-2</c:v>
                </c:pt>
                <c:pt idx="13">
                  <c:v>4.5663000000000002E-2</c:v>
                </c:pt>
                <c:pt idx="14">
                  <c:v>4.4747000000000002E-2</c:v>
                </c:pt>
                <c:pt idx="15">
                  <c:v>4.3908000000000003E-2</c:v>
                </c:pt>
                <c:pt idx="16">
                  <c:v>4.3182999999999999E-2</c:v>
                </c:pt>
                <c:pt idx="17">
                  <c:v>4.2571999999999999E-2</c:v>
                </c:pt>
                <c:pt idx="18">
                  <c:v>4.2007000000000003E-2</c:v>
                </c:pt>
                <c:pt idx="19">
                  <c:v>4.1524999999999999E-2</c:v>
                </c:pt>
                <c:pt idx="20">
                  <c:v>4.1260999999999999E-2</c:v>
                </c:pt>
                <c:pt idx="21">
                  <c:v>4.1243000000000002E-2</c:v>
                </c:pt>
                <c:pt idx="22">
                  <c:v>4.1175000000000003E-2</c:v>
                </c:pt>
                <c:pt idx="23">
                  <c:v>4.0268999999999999E-2</c:v>
                </c:pt>
                <c:pt idx="24">
                  <c:v>3.7782000000000003E-2</c:v>
                </c:pt>
                <c:pt idx="25">
                  <c:v>3.4263000000000002E-2</c:v>
                </c:pt>
                <c:pt idx="26">
                  <c:v>3.1029000000000001E-2</c:v>
                </c:pt>
                <c:pt idx="27">
                  <c:v>2.8815E-2</c:v>
                </c:pt>
                <c:pt idx="28">
                  <c:v>2.7380999999999999E-2</c:v>
                </c:pt>
                <c:pt idx="29">
                  <c:v>2.6053E-2</c:v>
                </c:pt>
                <c:pt idx="30">
                  <c:v>2.4468E-2</c:v>
                </c:pt>
                <c:pt idx="31">
                  <c:v>2.2745999999999999E-2</c:v>
                </c:pt>
                <c:pt idx="32">
                  <c:v>2.1006E-2</c:v>
                </c:pt>
                <c:pt idx="33">
                  <c:v>1.9198E-2</c:v>
                </c:pt>
                <c:pt idx="34">
                  <c:v>1.7357000000000001E-2</c:v>
                </c:pt>
                <c:pt idx="35">
                  <c:v>1.5757E-2</c:v>
                </c:pt>
                <c:pt idx="36">
                  <c:v>1.4681E-2</c:v>
                </c:pt>
                <c:pt idx="37">
                  <c:v>1.4133E-2</c:v>
                </c:pt>
                <c:pt idx="38">
                  <c:v>1.3925E-2</c:v>
                </c:pt>
                <c:pt idx="39">
                  <c:v>1.3925999999999999E-2</c:v>
                </c:pt>
                <c:pt idx="40">
                  <c:v>1.413E-2</c:v>
                </c:pt>
                <c:pt idx="41">
                  <c:v>1.4551E-2</c:v>
                </c:pt>
                <c:pt idx="42">
                  <c:v>1.5159000000000001E-2</c:v>
                </c:pt>
                <c:pt idx="43">
                  <c:v>1.5848000000000001E-2</c:v>
                </c:pt>
                <c:pt idx="44">
                  <c:v>1.6383000000000002E-2</c:v>
                </c:pt>
                <c:pt idx="45">
                  <c:v>1.6465E-2</c:v>
                </c:pt>
                <c:pt idx="46">
                  <c:v>1.5847E-2</c:v>
                </c:pt>
                <c:pt idx="47">
                  <c:v>1.4494999999999999E-2</c:v>
                </c:pt>
                <c:pt idx="48">
                  <c:v>1.2958000000000001E-2</c:v>
                </c:pt>
                <c:pt idx="49">
                  <c:v>1.2146000000000001E-2</c:v>
                </c:pt>
                <c:pt idx="50">
                  <c:v>1.2014E-2</c:v>
                </c:pt>
                <c:pt idx="51">
                  <c:v>1.1887999999999999E-2</c:v>
                </c:pt>
                <c:pt idx="52">
                  <c:v>1.155E-2</c:v>
                </c:pt>
                <c:pt idx="53">
                  <c:v>1.1041E-2</c:v>
                </c:pt>
                <c:pt idx="54">
                  <c:v>1.0342E-2</c:v>
                </c:pt>
                <c:pt idx="55">
                  <c:v>9.6159999999999995E-3</c:v>
                </c:pt>
                <c:pt idx="56">
                  <c:v>9.1929999999999998E-3</c:v>
                </c:pt>
                <c:pt idx="57">
                  <c:v>9.1640000000000003E-3</c:v>
                </c:pt>
                <c:pt idx="58">
                  <c:v>9.3449999999999991E-3</c:v>
                </c:pt>
                <c:pt idx="59">
                  <c:v>9.4310000000000001E-3</c:v>
                </c:pt>
                <c:pt idx="60">
                  <c:v>9.1129999999999996E-3</c:v>
                </c:pt>
                <c:pt idx="61">
                  <c:v>8.3269999999999993E-3</c:v>
                </c:pt>
                <c:pt idx="62">
                  <c:v>7.2940000000000001E-3</c:v>
                </c:pt>
                <c:pt idx="63">
                  <c:v>6.2529999999999999E-3</c:v>
                </c:pt>
                <c:pt idx="64">
                  <c:v>5.28E-3</c:v>
                </c:pt>
                <c:pt idx="65">
                  <c:v>4.3489999999999996E-3</c:v>
                </c:pt>
                <c:pt idx="66">
                  <c:v>3.4710000000000001E-3</c:v>
                </c:pt>
                <c:pt idx="67">
                  <c:v>2.7490000000000001E-3</c:v>
                </c:pt>
                <c:pt idx="68">
                  <c:v>2.3570000000000002E-3</c:v>
                </c:pt>
                <c:pt idx="69">
                  <c:v>2.369E-3</c:v>
                </c:pt>
                <c:pt idx="70">
                  <c:v>2.5739999999999999E-3</c:v>
                </c:pt>
                <c:pt idx="71">
                  <c:v>2.601E-3</c:v>
                </c:pt>
                <c:pt idx="72">
                  <c:v>2.2169999999999998E-3</c:v>
                </c:pt>
                <c:pt idx="73">
                  <c:v>1.4450000000000001E-3</c:v>
                </c:pt>
                <c:pt idx="74">
                  <c:v>5.4299999999999997E-4</c:v>
                </c:pt>
                <c:pt idx="75">
                  <c:v>0</c:v>
                </c:pt>
                <c:pt idx="76">
                  <c:v>2.6200000000000003E-4</c:v>
                </c:pt>
                <c:pt idx="77">
                  <c:v>1.2949999999999999E-3</c:v>
                </c:pt>
                <c:pt idx="78">
                  <c:v>2.7460000000000002E-3</c:v>
                </c:pt>
                <c:pt idx="79">
                  <c:v>4.2830000000000003E-3</c:v>
                </c:pt>
                <c:pt idx="80">
                  <c:v>5.6140000000000001E-3</c:v>
                </c:pt>
                <c:pt idx="81">
                  <c:v>6.4180000000000001E-3</c:v>
                </c:pt>
                <c:pt idx="82">
                  <c:v>6.4200000000000004E-3</c:v>
                </c:pt>
                <c:pt idx="83">
                  <c:v>5.646E-3</c:v>
                </c:pt>
                <c:pt idx="84">
                  <c:v>4.6249999999999998E-3</c:v>
                </c:pt>
                <c:pt idx="85">
                  <c:v>4.0689999999999997E-3</c:v>
                </c:pt>
                <c:pt idx="86">
                  <c:v>4.3020000000000003E-3</c:v>
                </c:pt>
                <c:pt idx="87">
                  <c:v>5.0889999999999998E-3</c:v>
                </c:pt>
                <c:pt idx="88">
                  <c:v>5.8349999999999999E-3</c:v>
                </c:pt>
                <c:pt idx="89">
                  <c:v>5.9049999999999997E-3</c:v>
                </c:pt>
                <c:pt idx="90">
                  <c:v>5.306E-3</c:v>
                </c:pt>
                <c:pt idx="91">
                  <c:v>4.7039999999999998E-3</c:v>
                </c:pt>
                <c:pt idx="92">
                  <c:v>4.4289999999999998E-3</c:v>
                </c:pt>
                <c:pt idx="93">
                  <c:v>4.2940000000000001E-3</c:v>
                </c:pt>
                <c:pt idx="94">
                  <c:v>4.0499999999999998E-3</c:v>
                </c:pt>
                <c:pt idx="95">
                  <c:v>3.669E-3</c:v>
                </c:pt>
                <c:pt idx="96">
                  <c:v>3.2959999999999999E-3</c:v>
                </c:pt>
                <c:pt idx="97">
                  <c:v>3.088E-3</c:v>
                </c:pt>
                <c:pt idx="98">
                  <c:v>3.1610000000000002E-3</c:v>
                </c:pt>
                <c:pt idx="99">
                  <c:v>3.5669999999999999E-3</c:v>
                </c:pt>
                <c:pt idx="100">
                  <c:v>4.2310000000000004E-3</c:v>
                </c:pt>
                <c:pt idx="101">
                  <c:v>4.9500000000000004E-3</c:v>
                </c:pt>
                <c:pt idx="102">
                  <c:v>5.4609999999999997E-3</c:v>
                </c:pt>
                <c:pt idx="103">
                  <c:v>5.5929999999999999E-3</c:v>
                </c:pt>
                <c:pt idx="104">
                  <c:v>5.3559999999999997E-3</c:v>
                </c:pt>
                <c:pt idx="105">
                  <c:v>4.914E-3</c:v>
                </c:pt>
                <c:pt idx="106">
                  <c:v>4.5649999999999996E-3</c:v>
                </c:pt>
                <c:pt idx="107">
                  <c:v>4.7089999999999996E-3</c:v>
                </c:pt>
                <c:pt idx="108">
                  <c:v>5.5970000000000004E-3</c:v>
                </c:pt>
                <c:pt idx="109">
                  <c:v>7.0320000000000001E-3</c:v>
                </c:pt>
                <c:pt idx="110">
                  <c:v>8.4100000000000008E-3</c:v>
                </c:pt>
                <c:pt idx="111">
                  <c:v>9.0399999999999994E-3</c:v>
                </c:pt>
                <c:pt idx="112">
                  <c:v>8.4749999999999999E-3</c:v>
                </c:pt>
                <c:pt idx="113">
                  <c:v>6.9439999999999997E-3</c:v>
                </c:pt>
                <c:pt idx="114">
                  <c:v>5.4660000000000004E-3</c:v>
                </c:pt>
                <c:pt idx="115">
                  <c:v>4.7739999999999996E-3</c:v>
                </c:pt>
                <c:pt idx="116">
                  <c:v>4.5319999999999996E-3</c:v>
                </c:pt>
                <c:pt idx="117">
                  <c:v>4.169E-3</c:v>
                </c:pt>
                <c:pt idx="118">
                  <c:v>3.5750000000000001E-3</c:v>
                </c:pt>
                <c:pt idx="119">
                  <c:v>2.9819999999999998E-3</c:v>
                </c:pt>
                <c:pt idx="120">
                  <c:v>2.6029999999999998E-3</c:v>
                </c:pt>
                <c:pt idx="121">
                  <c:v>2.562E-3</c:v>
                </c:pt>
                <c:pt idx="122">
                  <c:v>2.7490000000000001E-3</c:v>
                </c:pt>
                <c:pt idx="123">
                  <c:v>3.0899999999999999E-3</c:v>
                </c:pt>
                <c:pt idx="124">
                  <c:v>3.6389999999999999E-3</c:v>
                </c:pt>
                <c:pt idx="125">
                  <c:v>4.1729999999999996E-3</c:v>
                </c:pt>
                <c:pt idx="126">
                  <c:v>4.6100000000000004E-3</c:v>
                </c:pt>
                <c:pt idx="127">
                  <c:v>5.0220000000000004E-3</c:v>
                </c:pt>
                <c:pt idx="128">
                  <c:v>5.5110000000000003E-3</c:v>
                </c:pt>
                <c:pt idx="129">
                  <c:v>6.1349999999999998E-3</c:v>
                </c:pt>
                <c:pt idx="130">
                  <c:v>6.9199999999999999E-3</c:v>
                </c:pt>
                <c:pt idx="131">
                  <c:v>7.7780000000000002E-3</c:v>
                </c:pt>
                <c:pt idx="132">
                  <c:v>8.4690000000000008E-3</c:v>
                </c:pt>
                <c:pt idx="133">
                  <c:v>8.8020000000000008E-3</c:v>
                </c:pt>
                <c:pt idx="134">
                  <c:v>8.7650000000000002E-3</c:v>
                </c:pt>
                <c:pt idx="135">
                  <c:v>8.3739999999999995E-3</c:v>
                </c:pt>
                <c:pt idx="136">
                  <c:v>7.5770000000000004E-3</c:v>
                </c:pt>
                <c:pt idx="137">
                  <c:v>6.4530000000000004E-3</c:v>
                </c:pt>
                <c:pt idx="138">
                  <c:v>5.2639999999999996E-3</c:v>
                </c:pt>
                <c:pt idx="139">
                  <c:v>4.1310000000000001E-3</c:v>
                </c:pt>
                <c:pt idx="140">
                  <c:v>2.97E-3</c:v>
                </c:pt>
                <c:pt idx="141">
                  <c:v>1.8289999999999999E-3</c:v>
                </c:pt>
                <c:pt idx="142">
                  <c:v>1.057E-3</c:v>
                </c:pt>
                <c:pt idx="143">
                  <c:v>9.7900000000000005E-4</c:v>
                </c:pt>
                <c:pt idx="144">
                  <c:v>1.5759999999999999E-3</c:v>
                </c:pt>
                <c:pt idx="145">
                  <c:v>2.5439999999999998E-3</c:v>
                </c:pt>
                <c:pt idx="146">
                  <c:v>3.4459999999999998E-3</c:v>
                </c:pt>
                <c:pt idx="147">
                  <c:v>3.9280000000000001E-3</c:v>
                </c:pt>
                <c:pt idx="148">
                  <c:v>3.9220000000000001E-3</c:v>
                </c:pt>
                <c:pt idx="149">
                  <c:v>3.5729999999999998E-3</c:v>
                </c:pt>
                <c:pt idx="150">
                  <c:v>3.1180000000000001E-3</c:v>
                </c:pt>
                <c:pt idx="151">
                  <c:v>2.8050000000000002E-3</c:v>
                </c:pt>
                <c:pt idx="152">
                  <c:v>2.7950000000000002E-3</c:v>
                </c:pt>
                <c:pt idx="153">
                  <c:v>3.0980000000000001E-3</c:v>
                </c:pt>
                <c:pt idx="154">
                  <c:v>3.5639999999999999E-3</c:v>
                </c:pt>
                <c:pt idx="155">
                  <c:v>3.9500000000000004E-3</c:v>
                </c:pt>
                <c:pt idx="156">
                  <c:v>4.104E-3</c:v>
                </c:pt>
                <c:pt idx="157">
                  <c:v>4.0699999999999998E-3</c:v>
                </c:pt>
                <c:pt idx="158">
                  <c:v>3.9150000000000001E-3</c:v>
                </c:pt>
                <c:pt idx="159">
                  <c:v>3.588E-3</c:v>
                </c:pt>
                <c:pt idx="160">
                  <c:v>3.0990000000000002E-3</c:v>
                </c:pt>
                <c:pt idx="161">
                  <c:v>2.6909999999999998E-3</c:v>
                </c:pt>
                <c:pt idx="162">
                  <c:v>2.5950000000000001E-3</c:v>
                </c:pt>
                <c:pt idx="163">
                  <c:v>2.7490000000000001E-3</c:v>
                </c:pt>
                <c:pt idx="164">
                  <c:v>2.9420000000000002E-3</c:v>
                </c:pt>
                <c:pt idx="165">
                  <c:v>3.277E-3</c:v>
                </c:pt>
                <c:pt idx="166">
                  <c:v>3.8869999999999998E-3</c:v>
                </c:pt>
                <c:pt idx="167">
                  <c:v>4.7530000000000003E-3</c:v>
                </c:pt>
                <c:pt idx="168">
                  <c:v>5.6579999999999998E-3</c:v>
                </c:pt>
                <c:pt idx="169">
                  <c:v>6.3160000000000004E-3</c:v>
                </c:pt>
                <c:pt idx="170">
                  <c:v>6.5560000000000002E-3</c:v>
                </c:pt>
                <c:pt idx="171">
                  <c:v>6.4900000000000001E-3</c:v>
                </c:pt>
                <c:pt idx="172">
                  <c:v>6.4780000000000003E-3</c:v>
                </c:pt>
                <c:pt idx="173">
                  <c:v>6.8659999999999997E-3</c:v>
                </c:pt>
                <c:pt idx="174">
                  <c:v>7.7819999999999999E-3</c:v>
                </c:pt>
                <c:pt idx="175">
                  <c:v>9.0530000000000003E-3</c:v>
                </c:pt>
                <c:pt idx="176">
                  <c:v>1.0349000000000001E-2</c:v>
                </c:pt>
                <c:pt idx="177">
                  <c:v>1.1497E-2</c:v>
                </c:pt>
                <c:pt idx="178">
                  <c:v>1.2548999999999999E-2</c:v>
                </c:pt>
                <c:pt idx="179">
                  <c:v>1.3631000000000001E-2</c:v>
                </c:pt>
                <c:pt idx="180">
                  <c:v>1.4812000000000001E-2</c:v>
                </c:pt>
                <c:pt idx="181">
                  <c:v>1.6053000000000001E-2</c:v>
                </c:pt>
                <c:pt idx="182">
                  <c:v>1.7299999999999999E-2</c:v>
                </c:pt>
                <c:pt idx="183">
                  <c:v>1.8609000000000001E-2</c:v>
                </c:pt>
                <c:pt idx="184">
                  <c:v>2.0081000000000002E-2</c:v>
                </c:pt>
                <c:pt idx="185">
                  <c:v>2.1604999999999999E-2</c:v>
                </c:pt>
                <c:pt idx="186">
                  <c:v>2.2817E-2</c:v>
                </c:pt>
                <c:pt idx="187">
                  <c:v>2.3421999999999998E-2</c:v>
                </c:pt>
                <c:pt idx="188">
                  <c:v>2.3507E-2</c:v>
                </c:pt>
                <c:pt idx="189">
                  <c:v>2.3414999999999998E-2</c:v>
                </c:pt>
                <c:pt idx="190">
                  <c:v>2.3408999999999999E-2</c:v>
                </c:pt>
                <c:pt idx="191">
                  <c:v>2.3594E-2</c:v>
                </c:pt>
                <c:pt idx="192">
                  <c:v>2.4042000000000001E-2</c:v>
                </c:pt>
                <c:pt idx="193">
                  <c:v>2.479E-2</c:v>
                </c:pt>
                <c:pt idx="194">
                  <c:v>2.5728000000000001E-2</c:v>
                </c:pt>
                <c:pt idx="195">
                  <c:v>2.6665999999999999E-2</c:v>
                </c:pt>
                <c:pt idx="196">
                  <c:v>2.7479E-2</c:v>
                </c:pt>
                <c:pt idx="197">
                  <c:v>2.8108999999999999E-2</c:v>
                </c:pt>
                <c:pt idx="198">
                  <c:v>2.8538999999999998E-2</c:v>
                </c:pt>
                <c:pt idx="199">
                  <c:v>2.8903000000000002E-2</c:v>
                </c:pt>
                <c:pt idx="200">
                  <c:v>2.9492999999999998E-2</c:v>
                </c:pt>
                <c:pt idx="201">
                  <c:v>3.0558999999999999E-2</c:v>
                </c:pt>
                <c:pt idx="202">
                  <c:v>3.2118000000000001E-2</c:v>
                </c:pt>
                <c:pt idx="203">
                  <c:v>3.3943000000000001E-2</c:v>
                </c:pt>
                <c:pt idx="204">
                  <c:v>3.5720000000000002E-2</c:v>
                </c:pt>
                <c:pt idx="205">
                  <c:v>3.7255000000000003E-2</c:v>
                </c:pt>
                <c:pt idx="206">
                  <c:v>3.8592000000000001E-2</c:v>
                </c:pt>
                <c:pt idx="207">
                  <c:v>3.9857999999999998E-2</c:v>
                </c:pt>
                <c:pt idx="208">
                  <c:v>4.1000000000000002E-2</c:v>
                </c:pt>
                <c:pt idx="209">
                  <c:v>4.1796E-2</c:v>
                </c:pt>
                <c:pt idx="210">
                  <c:v>4.2091999999999997E-2</c:v>
                </c:pt>
                <c:pt idx="211">
                  <c:v>4.1998000000000001E-2</c:v>
                </c:pt>
                <c:pt idx="212">
                  <c:v>4.1853000000000001E-2</c:v>
                </c:pt>
                <c:pt idx="213">
                  <c:v>4.1938000000000003E-2</c:v>
                </c:pt>
                <c:pt idx="214">
                  <c:v>4.2305000000000002E-2</c:v>
                </c:pt>
                <c:pt idx="215">
                  <c:v>4.292E-2</c:v>
                </c:pt>
                <c:pt idx="216">
                  <c:v>4.3852000000000002E-2</c:v>
                </c:pt>
                <c:pt idx="217">
                  <c:v>4.5178000000000003E-2</c:v>
                </c:pt>
                <c:pt idx="218">
                  <c:v>4.6788999999999997E-2</c:v>
                </c:pt>
                <c:pt idx="219">
                  <c:v>4.8413999999999999E-2</c:v>
                </c:pt>
                <c:pt idx="220">
                  <c:v>4.9839000000000001E-2</c:v>
                </c:pt>
                <c:pt idx="221">
                  <c:v>5.1145999999999997E-2</c:v>
                </c:pt>
                <c:pt idx="222">
                  <c:v>5.2701999999999999E-2</c:v>
                </c:pt>
                <c:pt idx="223">
                  <c:v>5.4826E-2</c:v>
                </c:pt>
                <c:pt idx="224">
                  <c:v>5.7453999999999998E-2</c:v>
                </c:pt>
                <c:pt idx="225">
                  <c:v>6.0192000000000002E-2</c:v>
                </c:pt>
                <c:pt idx="226">
                  <c:v>6.2629000000000004E-2</c:v>
                </c:pt>
                <c:pt idx="227">
                  <c:v>6.4564999999999997E-2</c:v>
                </c:pt>
                <c:pt idx="228">
                  <c:v>6.6058000000000006E-2</c:v>
                </c:pt>
                <c:pt idx="229">
                  <c:v>6.7329E-2</c:v>
                </c:pt>
                <c:pt idx="230">
                  <c:v>6.8573999999999996E-2</c:v>
                </c:pt>
                <c:pt idx="231">
                  <c:v>6.9809999999999997E-2</c:v>
                </c:pt>
                <c:pt idx="232">
                  <c:v>7.0881E-2</c:v>
                </c:pt>
                <c:pt idx="233">
                  <c:v>7.1609000000000006E-2</c:v>
                </c:pt>
                <c:pt idx="234">
                  <c:v>7.2002999999999998E-2</c:v>
                </c:pt>
                <c:pt idx="235">
                  <c:v>7.2311E-2</c:v>
                </c:pt>
                <c:pt idx="236">
                  <c:v>7.2825000000000001E-2</c:v>
                </c:pt>
                <c:pt idx="237">
                  <c:v>7.3606000000000005E-2</c:v>
                </c:pt>
                <c:pt idx="238">
                  <c:v>7.4485999999999997E-2</c:v>
                </c:pt>
                <c:pt idx="239">
                  <c:v>7.5332999999999997E-2</c:v>
                </c:pt>
                <c:pt idx="240">
                  <c:v>7.6205999999999996E-2</c:v>
                </c:pt>
                <c:pt idx="241">
                  <c:v>7.7207999999999999E-2</c:v>
                </c:pt>
                <c:pt idx="242">
                  <c:v>7.8283000000000005E-2</c:v>
                </c:pt>
                <c:pt idx="243">
                  <c:v>7.9273999999999997E-2</c:v>
                </c:pt>
                <c:pt idx="244">
                  <c:v>8.0152000000000001E-2</c:v>
                </c:pt>
                <c:pt idx="245">
                  <c:v>8.1088999999999994E-2</c:v>
                </c:pt>
                <c:pt idx="246">
                  <c:v>8.2275000000000001E-2</c:v>
                </c:pt>
                <c:pt idx="247">
                  <c:v>8.3743999999999999E-2</c:v>
                </c:pt>
                <c:pt idx="248">
                  <c:v>8.5422999999999999E-2</c:v>
                </c:pt>
                <c:pt idx="249">
                  <c:v>8.7210999999999997E-2</c:v>
                </c:pt>
                <c:pt idx="250">
                  <c:v>8.9006000000000002E-2</c:v>
                </c:pt>
                <c:pt idx="251">
                  <c:v>9.0749999999999997E-2</c:v>
                </c:pt>
                <c:pt idx="252">
                  <c:v>9.2455999999999997E-2</c:v>
                </c:pt>
                <c:pt idx="253">
                  <c:v>9.4137999999999999E-2</c:v>
                </c:pt>
                <c:pt idx="254">
                  <c:v>9.5723000000000003E-2</c:v>
                </c:pt>
                <c:pt idx="255">
                  <c:v>9.7063999999999998E-2</c:v>
                </c:pt>
                <c:pt idx="256">
                  <c:v>9.8056000000000004E-2</c:v>
                </c:pt>
                <c:pt idx="257">
                  <c:v>9.8754999999999996E-2</c:v>
                </c:pt>
                <c:pt idx="258">
                  <c:v>9.9365999999999996E-2</c:v>
                </c:pt>
                <c:pt idx="259">
                  <c:v>0.100079</c:v>
                </c:pt>
                <c:pt idx="260">
                  <c:v>0.10093000000000001</c:v>
                </c:pt>
                <c:pt idx="261">
                  <c:v>0.101883</c:v>
                </c:pt>
                <c:pt idx="262">
                  <c:v>0.10298599999999999</c:v>
                </c:pt>
                <c:pt idx="263">
                  <c:v>0.104367</c:v>
                </c:pt>
                <c:pt idx="264">
                  <c:v>0.106075</c:v>
                </c:pt>
                <c:pt idx="265">
                  <c:v>0.10797900000000001</c:v>
                </c:pt>
                <c:pt idx="266">
                  <c:v>0.109843</c:v>
                </c:pt>
                <c:pt idx="267">
                  <c:v>0.111482</c:v>
                </c:pt>
                <c:pt idx="268">
                  <c:v>0.112888</c:v>
                </c:pt>
                <c:pt idx="269">
                  <c:v>0.114247</c:v>
                </c:pt>
                <c:pt idx="270">
                  <c:v>0.115827</c:v>
                </c:pt>
                <c:pt idx="271">
                  <c:v>0.11780400000000001</c:v>
                </c:pt>
                <c:pt idx="272">
                  <c:v>0.120114</c:v>
                </c:pt>
                <c:pt idx="273">
                  <c:v>0.12245300000000001</c:v>
                </c:pt>
                <c:pt idx="274">
                  <c:v>0.12450700000000001</c:v>
                </c:pt>
                <c:pt idx="275">
                  <c:v>0.12618599999999999</c:v>
                </c:pt>
                <c:pt idx="276">
                  <c:v>0.127584</c:v>
                </c:pt>
                <c:pt idx="277">
                  <c:v>0.12875600000000001</c:v>
                </c:pt>
                <c:pt idx="278">
                  <c:v>0.12969</c:v>
                </c:pt>
                <c:pt idx="279">
                  <c:v>0.130465</c:v>
                </c:pt>
                <c:pt idx="280">
                  <c:v>0.13124</c:v>
                </c:pt>
                <c:pt idx="281">
                  <c:v>0.132075</c:v>
                </c:pt>
                <c:pt idx="282">
                  <c:v>0.132908</c:v>
                </c:pt>
                <c:pt idx="283">
                  <c:v>0.13375100000000001</c:v>
                </c:pt>
                <c:pt idx="284">
                  <c:v>0.13480400000000001</c:v>
                </c:pt>
                <c:pt idx="285">
                  <c:v>0.13626199999999999</c:v>
                </c:pt>
                <c:pt idx="286">
                  <c:v>0.13809199999999999</c:v>
                </c:pt>
                <c:pt idx="287">
                  <c:v>0.14003499999999999</c:v>
                </c:pt>
                <c:pt idx="288">
                  <c:v>0.141851</c:v>
                </c:pt>
                <c:pt idx="289">
                  <c:v>0.14349600000000001</c:v>
                </c:pt>
                <c:pt idx="290">
                  <c:v>0.145095</c:v>
                </c:pt>
                <c:pt idx="291">
                  <c:v>0.14682100000000001</c:v>
                </c:pt>
                <c:pt idx="292">
                  <c:v>0.148783</c:v>
                </c:pt>
                <c:pt idx="293">
                  <c:v>0.15096399999999999</c:v>
                </c:pt>
                <c:pt idx="294">
                  <c:v>0.153222</c:v>
                </c:pt>
                <c:pt idx="295">
                  <c:v>0.155393</c:v>
                </c:pt>
                <c:pt idx="296">
                  <c:v>0.15737400000000001</c:v>
                </c:pt>
                <c:pt idx="297">
                  <c:v>0.15912799999999999</c:v>
                </c:pt>
                <c:pt idx="298">
                  <c:v>0.16067200000000001</c:v>
                </c:pt>
                <c:pt idx="299">
                  <c:v>0.16203000000000001</c:v>
                </c:pt>
                <c:pt idx="300">
                  <c:v>0.163192</c:v>
                </c:pt>
                <c:pt idx="301">
                  <c:v>0.16417799999999999</c:v>
                </c:pt>
                <c:pt idx="302">
                  <c:v>0.16514300000000001</c:v>
                </c:pt>
                <c:pt idx="303">
                  <c:v>0.16628100000000001</c:v>
                </c:pt>
                <c:pt idx="304">
                  <c:v>0.16763400000000001</c:v>
                </c:pt>
                <c:pt idx="305">
                  <c:v>0.16908599999999999</c:v>
                </c:pt>
                <c:pt idx="306">
                  <c:v>0.17055400000000001</c:v>
                </c:pt>
                <c:pt idx="307">
                  <c:v>0.172102</c:v>
                </c:pt>
                <c:pt idx="308">
                  <c:v>0.17383000000000001</c:v>
                </c:pt>
                <c:pt idx="309">
                  <c:v>0.175761</c:v>
                </c:pt>
                <c:pt idx="310">
                  <c:v>0.177869</c:v>
                </c:pt>
                <c:pt idx="311">
                  <c:v>0.18013399999999999</c:v>
                </c:pt>
                <c:pt idx="312">
                  <c:v>0.182508</c:v>
                </c:pt>
                <c:pt idx="313">
                  <c:v>0.18490500000000001</c:v>
                </c:pt>
                <c:pt idx="314">
                  <c:v>0.187282</c:v>
                </c:pt>
                <c:pt idx="315">
                  <c:v>0.18967600000000001</c:v>
                </c:pt>
                <c:pt idx="316">
                  <c:v>0.192109</c:v>
                </c:pt>
                <c:pt idx="317">
                  <c:v>0.194498</c:v>
                </c:pt>
                <c:pt idx="318">
                  <c:v>0.19672600000000001</c:v>
                </c:pt>
                <c:pt idx="319">
                  <c:v>0.198766</c:v>
                </c:pt>
                <c:pt idx="320">
                  <c:v>0.20069899999999999</c:v>
                </c:pt>
                <c:pt idx="321">
                  <c:v>0.20255400000000001</c:v>
                </c:pt>
                <c:pt idx="322">
                  <c:v>0.20419999999999999</c:v>
                </c:pt>
                <c:pt idx="323">
                  <c:v>0.205484</c:v>
                </c:pt>
                <c:pt idx="324">
                  <c:v>0.20646100000000001</c:v>
                </c:pt>
                <c:pt idx="325">
                  <c:v>0.207348</c:v>
                </c:pt>
                <c:pt idx="326">
                  <c:v>0.208261</c:v>
                </c:pt>
                <c:pt idx="327">
                  <c:v>0.20915400000000001</c:v>
                </c:pt>
                <c:pt idx="328">
                  <c:v>0.209985</c:v>
                </c:pt>
                <c:pt idx="329">
                  <c:v>0.210787</c:v>
                </c:pt>
                <c:pt idx="330">
                  <c:v>0.211594</c:v>
                </c:pt>
                <c:pt idx="331">
                  <c:v>0.212418</c:v>
                </c:pt>
                <c:pt idx="332">
                  <c:v>0.213309</c:v>
                </c:pt>
                <c:pt idx="333">
                  <c:v>0.214334</c:v>
                </c:pt>
                <c:pt idx="334">
                  <c:v>0.21548300000000001</c:v>
                </c:pt>
                <c:pt idx="335">
                  <c:v>0.21662999999999999</c:v>
                </c:pt>
                <c:pt idx="336">
                  <c:v>0.217669</c:v>
                </c:pt>
                <c:pt idx="337">
                  <c:v>0.21865799999999999</c:v>
                </c:pt>
                <c:pt idx="338">
                  <c:v>0.21978600000000001</c:v>
                </c:pt>
                <c:pt idx="339">
                  <c:v>0.22117800000000001</c:v>
                </c:pt>
                <c:pt idx="340">
                  <c:v>0.222778</c:v>
                </c:pt>
                <c:pt idx="341">
                  <c:v>0.22445399999999999</c:v>
                </c:pt>
                <c:pt idx="342">
                  <c:v>0.22614999999999999</c:v>
                </c:pt>
                <c:pt idx="343">
                  <c:v>0.227937</c:v>
                </c:pt>
                <c:pt idx="344">
                  <c:v>0.229882</c:v>
                </c:pt>
                <c:pt idx="345">
                  <c:v>0.23192299999999999</c:v>
                </c:pt>
                <c:pt idx="346">
                  <c:v>0.233962</c:v>
                </c:pt>
                <c:pt idx="347">
                  <c:v>0.236041</c:v>
                </c:pt>
                <c:pt idx="348">
                  <c:v>0.23830200000000001</c:v>
                </c:pt>
                <c:pt idx="349">
                  <c:v>0.240756</c:v>
                </c:pt>
                <c:pt idx="350">
                  <c:v>0.24322099999999999</c:v>
                </c:pt>
                <c:pt idx="351">
                  <c:v>0.245478</c:v>
                </c:pt>
                <c:pt idx="352">
                  <c:v>0.24743499999999999</c:v>
                </c:pt>
                <c:pt idx="353">
                  <c:v>0.24915799999999999</c:v>
                </c:pt>
                <c:pt idx="354">
                  <c:v>0.25086700000000001</c:v>
                </c:pt>
                <c:pt idx="355">
                  <c:v>0.25282199999999999</c:v>
                </c:pt>
                <c:pt idx="356">
                  <c:v>0.25513400000000003</c:v>
                </c:pt>
                <c:pt idx="357">
                  <c:v>0.25768999999999997</c:v>
                </c:pt>
                <c:pt idx="358">
                  <c:v>0.26028200000000001</c:v>
                </c:pt>
                <c:pt idx="359">
                  <c:v>0.26279200000000003</c:v>
                </c:pt>
                <c:pt idx="360">
                  <c:v>0.265212</c:v>
                </c:pt>
                <c:pt idx="361">
                  <c:v>0.26751900000000001</c:v>
                </c:pt>
                <c:pt idx="362">
                  <c:v>0.26958799999999999</c:v>
                </c:pt>
                <c:pt idx="363">
                  <c:v>0.271289</c:v>
                </c:pt>
                <c:pt idx="364">
                  <c:v>0.27262599999999998</c:v>
                </c:pt>
                <c:pt idx="365">
                  <c:v>0.27376499999999998</c:v>
                </c:pt>
                <c:pt idx="366">
                  <c:v>0.27493600000000001</c:v>
                </c:pt>
                <c:pt idx="367">
                  <c:v>0.27633200000000002</c:v>
                </c:pt>
                <c:pt idx="368">
                  <c:v>0.27804400000000001</c:v>
                </c:pt>
                <c:pt idx="369">
                  <c:v>0.28003499999999998</c:v>
                </c:pt>
                <c:pt idx="370">
                  <c:v>0.28215400000000002</c:v>
                </c:pt>
                <c:pt idx="371">
                  <c:v>0.28420400000000001</c:v>
                </c:pt>
                <c:pt idx="372">
                  <c:v>0.286051</c:v>
                </c:pt>
                <c:pt idx="373">
                  <c:v>0.28770499999999999</c:v>
                </c:pt>
                <c:pt idx="374">
                  <c:v>0.28924299999999997</c:v>
                </c:pt>
                <c:pt idx="375">
                  <c:v>0.29066900000000001</c:v>
                </c:pt>
                <c:pt idx="376">
                  <c:v>0.29195100000000002</c:v>
                </c:pt>
                <c:pt idx="377">
                  <c:v>0.29318699999999998</c:v>
                </c:pt>
                <c:pt idx="378">
                  <c:v>0.29458899999999999</c:v>
                </c:pt>
                <c:pt idx="379">
                  <c:v>0.29626799999999998</c:v>
                </c:pt>
                <c:pt idx="380">
                  <c:v>0.298151</c:v>
                </c:pt>
                <c:pt idx="381">
                  <c:v>0.30012800000000001</c:v>
                </c:pt>
                <c:pt idx="382">
                  <c:v>0.30212299999999997</c:v>
                </c:pt>
                <c:pt idx="383">
                  <c:v>0.304031</c:v>
                </c:pt>
                <c:pt idx="384">
                  <c:v>0.30573499999999998</c:v>
                </c:pt>
                <c:pt idx="385">
                  <c:v>0.30721399999999999</c:v>
                </c:pt>
                <c:pt idx="386">
                  <c:v>0.30855199999999999</c:v>
                </c:pt>
                <c:pt idx="387">
                  <c:v>0.30987700000000001</c:v>
                </c:pt>
                <c:pt idx="388">
                  <c:v>0.31132100000000001</c:v>
                </c:pt>
                <c:pt idx="389">
                  <c:v>0.31301099999999998</c:v>
                </c:pt>
                <c:pt idx="390">
                  <c:v>0.31501600000000002</c:v>
                </c:pt>
                <c:pt idx="391">
                  <c:v>0.317278</c:v>
                </c:pt>
                <c:pt idx="392">
                  <c:v>0.31961200000000001</c:v>
                </c:pt>
                <c:pt idx="393">
                  <c:v>0.32182100000000002</c:v>
                </c:pt>
                <c:pt idx="394">
                  <c:v>0.32384499999999999</c:v>
                </c:pt>
                <c:pt idx="395">
                  <c:v>0.32578099999999999</c:v>
                </c:pt>
                <c:pt idx="396">
                  <c:v>0.32772099999999998</c:v>
                </c:pt>
                <c:pt idx="397">
                  <c:v>0.32961400000000002</c:v>
                </c:pt>
                <c:pt idx="398">
                  <c:v>0.33126899999999998</c:v>
                </c:pt>
                <c:pt idx="399">
                  <c:v>0.33250999999999997</c:v>
                </c:pt>
                <c:pt idx="400">
                  <c:v>0.33334200000000003</c:v>
                </c:pt>
                <c:pt idx="401">
                  <c:v>0.33398499999999998</c:v>
                </c:pt>
                <c:pt idx="402">
                  <c:v>0.33470299999999997</c:v>
                </c:pt>
                <c:pt idx="403">
                  <c:v>0.33560800000000002</c:v>
                </c:pt>
                <c:pt idx="404">
                  <c:v>0.33664899999999998</c:v>
                </c:pt>
                <c:pt idx="405">
                  <c:v>0.337704</c:v>
                </c:pt>
                <c:pt idx="406">
                  <c:v>0.33866800000000002</c:v>
                </c:pt>
                <c:pt idx="407">
                  <c:v>0.339505</c:v>
                </c:pt>
                <c:pt idx="408">
                  <c:v>0.34028900000000001</c:v>
                </c:pt>
                <c:pt idx="409">
                  <c:v>0.34114299999999997</c:v>
                </c:pt>
                <c:pt idx="410">
                  <c:v>0.34215000000000001</c:v>
                </c:pt>
                <c:pt idx="411">
                  <c:v>0.34335599999999999</c:v>
                </c:pt>
                <c:pt idx="412">
                  <c:v>0.34483900000000001</c:v>
                </c:pt>
                <c:pt idx="413">
                  <c:v>0.346694</c:v>
                </c:pt>
                <c:pt idx="414">
                  <c:v>0.34892499999999999</c:v>
                </c:pt>
                <c:pt idx="415">
                  <c:v>0.35141899999999998</c:v>
                </c:pt>
                <c:pt idx="416">
                  <c:v>0.35405300000000001</c:v>
                </c:pt>
                <c:pt idx="417">
                  <c:v>0.35682199999999997</c:v>
                </c:pt>
                <c:pt idx="418">
                  <c:v>0.35976799999999998</c:v>
                </c:pt>
                <c:pt idx="419">
                  <c:v>0.36278100000000002</c:v>
                </c:pt>
                <c:pt idx="420">
                  <c:v>0.36557899999999999</c:v>
                </c:pt>
                <c:pt idx="421">
                  <c:v>0.36794199999999999</c:v>
                </c:pt>
                <c:pt idx="422">
                  <c:v>0.36988199999999999</c:v>
                </c:pt>
                <c:pt idx="423">
                  <c:v>0.37155899999999997</c:v>
                </c:pt>
                <c:pt idx="424">
                  <c:v>0.37312200000000001</c:v>
                </c:pt>
                <c:pt idx="425">
                  <c:v>0.37467200000000001</c:v>
                </c:pt>
                <c:pt idx="426">
                  <c:v>0.37626199999999999</c:v>
                </c:pt>
                <c:pt idx="427">
                  <c:v>0.377859</c:v>
                </c:pt>
                <c:pt idx="428">
                  <c:v>0.37936999999999999</c:v>
                </c:pt>
                <c:pt idx="429">
                  <c:v>0.38074400000000003</c:v>
                </c:pt>
                <c:pt idx="430">
                  <c:v>0.38200299999999998</c:v>
                </c:pt>
                <c:pt idx="431">
                  <c:v>0.38315100000000002</c:v>
                </c:pt>
                <c:pt idx="432">
                  <c:v>0.38413700000000001</c:v>
                </c:pt>
                <c:pt idx="433">
                  <c:v>0.384936</c:v>
                </c:pt>
                <c:pt idx="434">
                  <c:v>0.38562200000000002</c:v>
                </c:pt>
                <c:pt idx="435">
                  <c:v>0.38633699999999999</c:v>
                </c:pt>
                <c:pt idx="436">
                  <c:v>0.38720300000000002</c:v>
                </c:pt>
                <c:pt idx="437">
                  <c:v>0.38827200000000001</c:v>
                </c:pt>
                <c:pt idx="438">
                  <c:v>0.38953300000000002</c:v>
                </c:pt>
                <c:pt idx="439">
                  <c:v>0.39097399999999999</c:v>
                </c:pt>
                <c:pt idx="440">
                  <c:v>0.39264300000000002</c:v>
                </c:pt>
                <c:pt idx="441">
                  <c:v>0.39459300000000003</c:v>
                </c:pt>
                <c:pt idx="442">
                  <c:v>0.39674700000000002</c:v>
                </c:pt>
                <c:pt idx="443">
                  <c:v>0.39885100000000001</c:v>
                </c:pt>
                <c:pt idx="444">
                  <c:v>0.40062999999999999</c:v>
                </c:pt>
                <c:pt idx="445">
                  <c:v>0.40199000000000001</c:v>
                </c:pt>
                <c:pt idx="446">
                  <c:v>0.403032</c:v>
                </c:pt>
                <c:pt idx="447">
                  <c:v>0.40393600000000002</c:v>
                </c:pt>
                <c:pt idx="448">
                  <c:v>0.40487099999999998</c:v>
                </c:pt>
                <c:pt idx="449">
                  <c:v>0.40595399999999998</c:v>
                </c:pt>
                <c:pt idx="450">
                  <c:v>0.40720400000000001</c:v>
                </c:pt>
                <c:pt idx="451">
                  <c:v>0.40856799999999999</c:v>
                </c:pt>
                <c:pt idx="452">
                  <c:v>0.410024</c:v>
                </c:pt>
                <c:pt idx="453">
                  <c:v>0.41159800000000002</c:v>
                </c:pt>
                <c:pt idx="454">
                  <c:v>0.41323700000000002</c:v>
                </c:pt>
                <c:pt idx="455">
                  <c:v>0.41476499999999999</c:v>
                </c:pt>
                <c:pt idx="456">
                  <c:v>0.41598299999999999</c:v>
                </c:pt>
                <c:pt idx="457">
                  <c:v>0.41680699999999998</c:v>
                </c:pt>
                <c:pt idx="458">
                  <c:v>0.41731299999999999</c:v>
                </c:pt>
                <c:pt idx="459">
                  <c:v>0.41771200000000003</c:v>
                </c:pt>
                <c:pt idx="460">
                  <c:v>0.41825600000000002</c:v>
                </c:pt>
                <c:pt idx="461">
                  <c:v>0.41913099999999998</c:v>
                </c:pt>
                <c:pt idx="462">
                  <c:v>0.42041099999999998</c:v>
                </c:pt>
                <c:pt idx="463">
                  <c:v>0.42207600000000001</c:v>
                </c:pt>
                <c:pt idx="464">
                  <c:v>0.42402200000000001</c:v>
                </c:pt>
                <c:pt idx="465">
                  <c:v>0.426062</c:v>
                </c:pt>
                <c:pt idx="466">
                  <c:v>0.42797400000000002</c:v>
                </c:pt>
                <c:pt idx="467">
                  <c:v>0.42958400000000002</c:v>
                </c:pt>
                <c:pt idx="468">
                  <c:v>0.43084600000000001</c:v>
                </c:pt>
                <c:pt idx="469">
                  <c:v>0.43182700000000002</c:v>
                </c:pt>
                <c:pt idx="470">
                  <c:v>0.43263600000000002</c:v>
                </c:pt>
                <c:pt idx="471">
                  <c:v>0.433365</c:v>
                </c:pt>
                <c:pt idx="472">
                  <c:v>0.43406299999999998</c:v>
                </c:pt>
                <c:pt idx="473">
                  <c:v>0.434728</c:v>
                </c:pt>
                <c:pt idx="474">
                  <c:v>0.435361</c:v>
                </c:pt>
                <c:pt idx="475">
                  <c:v>0.43602000000000002</c:v>
                </c:pt>
                <c:pt idx="476">
                  <c:v>0.43678600000000001</c:v>
                </c:pt>
                <c:pt idx="477">
                  <c:v>0.43763600000000002</c:v>
                </c:pt>
                <c:pt idx="478">
                  <c:v>0.43841400000000003</c:v>
                </c:pt>
                <c:pt idx="479">
                  <c:v>0.43898399999999999</c:v>
                </c:pt>
                <c:pt idx="480">
                  <c:v>0.43938100000000002</c:v>
                </c:pt>
                <c:pt idx="481">
                  <c:v>0.43979400000000002</c:v>
                </c:pt>
                <c:pt idx="482">
                  <c:v>0.44041599999999997</c:v>
                </c:pt>
                <c:pt idx="483">
                  <c:v>0.44134400000000001</c:v>
                </c:pt>
                <c:pt idx="484">
                  <c:v>0.442581</c:v>
                </c:pt>
                <c:pt idx="485">
                  <c:v>0.44408900000000001</c:v>
                </c:pt>
                <c:pt idx="486">
                  <c:v>0.44581399999999999</c:v>
                </c:pt>
                <c:pt idx="487">
                  <c:v>0.447658</c:v>
                </c:pt>
                <c:pt idx="488">
                  <c:v>0.44947799999999999</c:v>
                </c:pt>
                <c:pt idx="489">
                  <c:v>0.451131</c:v>
                </c:pt>
                <c:pt idx="490">
                  <c:v>0.45255200000000001</c:v>
                </c:pt>
                <c:pt idx="491">
                  <c:v>0.45376499999999997</c:v>
                </c:pt>
                <c:pt idx="492">
                  <c:v>0.454818</c:v>
                </c:pt>
                <c:pt idx="493">
                  <c:v>0.455729</c:v>
                </c:pt>
                <c:pt idx="494">
                  <c:v>0.45649800000000001</c:v>
                </c:pt>
                <c:pt idx="495">
                  <c:v>0.45715699999999998</c:v>
                </c:pt>
                <c:pt idx="496">
                  <c:v>0.45774500000000001</c:v>
                </c:pt>
                <c:pt idx="497">
                  <c:v>0.45827499999999999</c:v>
                </c:pt>
                <c:pt idx="498">
                  <c:v>0.45879599999999998</c:v>
                </c:pt>
                <c:pt idx="499">
                  <c:v>0.45944699999999999</c:v>
                </c:pt>
                <c:pt idx="500">
                  <c:v>0.46034700000000001</c:v>
                </c:pt>
                <c:pt idx="501">
                  <c:v>0.46143600000000001</c:v>
                </c:pt>
                <c:pt idx="502">
                  <c:v>0.46252300000000002</c:v>
                </c:pt>
                <c:pt idx="503">
                  <c:v>0.46351300000000001</c:v>
                </c:pt>
                <c:pt idx="504">
                  <c:v>0.46449600000000002</c:v>
                </c:pt>
                <c:pt idx="505">
                  <c:v>0.46559899999999999</c:v>
                </c:pt>
                <c:pt idx="506">
                  <c:v>0.46680199999999999</c:v>
                </c:pt>
                <c:pt idx="507">
                  <c:v>0.46793299999999999</c:v>
                </c:pt>
                <c:pt idx="508">
                  <c:v>0.468831</c:v>
                </c:pt>
                <c:pt idx="509">
                  <c:v>0.46949200000000002</c:v>
                </c:pt>
                <c:pt idx="510">
                  <c:v>0.47001300000000001</c:v>
                </c:pt>
                <c:pt idx="511">
                  <c:v>0.47046100000000002</c:v>
                </c:pt>
                <c:pt idx="512">
                  <c:v>0.47084900000000002</c:v>
                </c:pt>
                <c:pt idx="513">
                  <c:v>0.47120600000000001</c:v>
                </c:pt>
                <c:pt idx="514">
                  <c:v>0.47160600000000003</c:v>
                </c:pt>
                <c:pt idx="515">
                  <c:v>0.47212900000000002</c:v>
                </c:pt>
                <c:pt idx="516">
                  <c:v>0.47281699999999999</c:v>
                </c:pt>
                <c:pt idx="517">
                  <c:v>0.47367500000000001</c:v>
                </c:pt>
                <c:pt idx="518">
                  <c:v>0.47467199999999998</c:v>
                </c:pt>
                <c:pt idx="519">
                  <c:v>0.47576400000000002</c:v>
                </c:pt>
                <c:pt idx="520">
                  <c:v>0.47690399999999999</c:v>
                </c:pt>
                <c:pt idx="521">
                  <c:v>0.478074</c:v>
                </c:pt>
                <c:pt idx="522">
                  <c:v>0.47933999999999999</c:v>
                </c:pt>
                <c:pt idx="523">
                  <c:v>0.48078399999999999</c:v>
                </c:pt>
                <c:pt idx="524">
                  <c:v>0.48232700000000001</c:v>
                </c:pt>
                <c:pt idx="525">
                  <c:v>0.48369600000000001</c:v>
                </c:pt>
                <c:pt idx="526">
                  <c:v>0.48465900000000001</c:v>
                </c:pt>
                <c:pt idx="527">
                  <c:v>0.485238</c:v>
                </c:pt>
                <c:pt idx="528">
                  <c:v>0.48561199999999999</c:v>
                </c:pt>
                <c:pt idx="529">
                  <c:v>0.48588399999999998</c:v>
                </c:pt>
                <c:pt idx="530">
                  <c:v>0.48601899999999998</c:v>
                </c:pt>
                <c:pt idx="531">
                  <c:v>0.485985</c:v>
                </c:pt>
                <c:pt idx="532">
                  <c:v>0.48586400000000002</c:v>
                </c:pt>
                <c:pt idx="533">
                  <c:v>0.48582199999999998</c:v>
                </c:pt>
                <c:pt idx="534">
                  <c:v>0.48596800000000001</c:v>
                </c:pt>
                <c:pt idx="535">
                  <c:v>0.48627399999999998</c:v>
                </c:pt>
                <c:pt idx="536">
                  <c:v>0.486651</c:v>
                </c:pt>
                <c:pt idx="537">
                  <c:v>0.48704599999999998</c:v>
                </c:pt>
                <c:pt idx="538">
                  <c:v>0.487429</c:v>
                </c:pt>
                <c:pt idx="539">
                  <c:v>0.48777100000000001</c:v>
                </c:pt>
                <c:pt idx="540">
                  <c:v>0.488097</c:v>
                </c:pt>
                <c:pt idx="541">
                  <c:v>0.48852400000000001</c:v>
                </c:pt>
                <c:pt idx="542">
                  <c:v>0.48916300000000001</c:v>
                </c:pt>
                <c:pt idx="543">
                  <c:v>0.48997099999999999</c:v>
                </c:pt>
                <c:pt idx="544">
                  <c:v>0.49075400000000002</c:v>
                </c:pt>
                <c:pt idx="545">
                  <c:v>0.49135800000000002</c:v>
                </c:pt>
                <c:pt idx="546">
                  <c:v>0.49182900000000002</c:v>
                </c:pt>
                <c:pt idx="547">
                  <c:v>0.49231599999999998</c:v>
                </c:pt>
                <c:pt idx="548">
                  <c:v>0.49284099999999997</c:v>
                </c:pt>
                <c:pt idx="549">
                  <c:v>0.49331199999999997</c:v>
                </c:pt>
                <c:pt idx="550">
                  <c:v>0.49372199999999999</c:v>
                </c:pt>
                <c:pt idx="551">
                  <c:v>0.49418699999999999</c:v>
                </c:pt>
                <c:pt idx="552">
                  <c:v>0.49475999999999998</c:v>
                </c:pt>
                <c:pt idx="553">
                  <c:v>0.49537999999999999</c:v>
                </c:pt>
                <c:pt idx="554">
                  <c:v>0.49599700000000002</c:v>
                </c:pt>
                <c:pt idx="555">
                  <c:v>0.49662400000000001</c:v>
                </c:pt>
                <c:pt idx="556">
                  <c:v>0.49727100000000002</c:v>
                </c:pt>
                <c:pt idx="557">
                  <c:v>0.49791400000000002</c:v>
                </c:pt>
                <c:pt idx="558">
                  <c:v>0.498533</c:v>
                </c:pt>
                <c:pt idx="559">
                  <c:v>0.49911800000000001</c:v>
                </c:pt>
                <c:pt idx="560">
                  <c:v>0.49962899999999999</c:v>
                </c:pt>
                <c:pt idx="561">
                  <c:v>0.50001300000000004</c:v>
                </c:pt>
                <c:pt idx="562">
                  <c:v>0.50027500000000003</c:v>
                </c:pt>
                <c:pt idx="563">
                  <c:v>0.50051000000000001</c:v>
                </c:pt>
                <c:pt idx="564">
                  <c:v>0.50082899999999997</c:v>
                </c:pt>
                <c:pt idx="565">
                  <c:v>0.50125399999999998</c:v>
                </c:pt>
                <c:pt idx="566">
                  <c:v>0.50170099999999995</c:v>
                </c:pt>
                <c:pt idx="567">
                  <c:v>0.50206899999999999</c:v>
                </c:pt>
                <c:pt idx="568">
                  <c:v>0.50235799999999997</c:v>
                </c:pt>
                <c:pt idx="569">
                  <c:v>0.50268900000000005</c:v>
                </c:pt>
                <c:pt idx="570">
                  <c:v>0.50319000000000003</c:v>
                </c:pt>
                <c:pt idx="571">
                  <c:v>0.50385899999999995</c:v>
                </c:pt>
                <c:pt idx="572">
                  <c:v>0.50457200000000002</c:v>
                </c:pt>
                <c:pt idx="573">
                  <c:v>0.50519599999999998</c:v>
                </c:pt>
                <c:pt idx="574">
                  <c:v>0.50565300000000002</c:v>
                </c:pt>
                <c:pt idx="575">
                  <c:v>0.50588500000000003</c:v>
                </c:pt>
                <c:pt idx="576">
                  <c:v>0.50583800000000001</c:v>
                </c:pt>
                <c:pt idx="577">
                  <c:v>0.505521</c:v>
                </c:pt>
                <c:pt idx="578">
                  <c:v>0.505054</c:v>
                </c:pt>
                <c:pt idx="579">
                  <c:v>0.50460000000000005</c:v>
                </c:pt>
                <c:pt idx="580">
                  <c:v>0.504247</c:v>
                </c:pt>
                <c:pt idx="581">
                  <c:v>0.50400599999999995</c:v>
                </c:pt>
                <c:pt idx="582">
                  <c:v>0.50384499999999999</c:v>
                </c:pt>
                <c:pt idx="583">
                  <c:v>0.50366500000000003</c:v>
                </c:pt>
                <c:pt idx="584">
                  <c:v>0.50332399999999999</c:v>
                </c:pt>
                <c:pt idx="585">
                  <c:v>0.50281500000000001</c:v>
                </c:pt>
                <c:pt idx="586">
                  <c:v>0.50234800000000002</c:v>
                </c:pt>
                <c:pt idx="587">
                  <c:v>0.50215100000000001</c:v>
                </c:pt>
                <c:pt idx="588">
                  <c:v>0.502251</c:v>
                </c:pt>
                <c:pt idx="589">
                  <c:v>0.50255099999999997</c:v>
                </c:pt>
                <c:pt idx="590">
                  <c:v>0.50305100000000003</c:v>
                </c:pt>
                <c:pt idx="591">
                  <c:v>0.50384600000000002</c:v>
                </c:pt>
                <c:pt idx="592">
                  <c:v>0.50494700000000003</c:v>
                </c:pt>
                <c:pt idx="593">
                  <c:v>0.50621700000000003</c:v>
                </c:pt>
                <c:pt idx="594">
                  <c:v>0.50749900000000003</c:v>
                </c:pt>
                <c:pt idx="595">
                  <c:v>0.50872600000000001</c:v>
                </c:pt>
                <c:pt idx="596">
                  <c:v>0.50987499999999997</c:v>
                </c:pt>
                <c:pt idx="597">
                  <c:v>0.51086699999999996</c:v>
                </c:pt>
                <c:pt idx="598">
                  <c:v>0.51161199999999996</c:v>
                </c:pt>
                <c:pt idx="599">
                  <c:v>0.51209800000000005</c:v>
                </c:pt>
                <c:pt idx="600">
                  <c:v>0.51239100000000004</c:v>
                </c:pt>
                <c:pt idx="601">
                  <c:v>0.51256500000000005</c:v>
                </c:pt>
                <c:pt idx="602">
                  <c:v>0.51270099999999996</c:v>
                </c:pt>
                <c:pt idx="603">
                  <c:v>0.51285099999999995</c:v>
                </c:pt>
                <c:pt idx="604">
                  <c:v>0.512984</c:v>
                </c:pt>
                <c:pt idx="605">
                  <c:v>0.51299300000000003</c:v>
                </c:pt>
                <c:pt idx="606">
                  <c:v>0.51275800000000005</c:v>
                </c:pt>
                <c:pt idx="607">
                  <c:v>0.51220299999999996</c:v>
                </c:pt>
                <c:pt idx="608">
                  <c:v>0.51136099999999995</c:v>
                </c:pt>
                <c:pt idx="609">
                  <c:v>0.510405</c:v>
                </c:pt>
                <c:pt idx="610">
                  <c:v>0.509544</c:v>
                </c:pt>
                <c:pt idx="611">
                  <c:v>0.50885400000000003</c:v>
                </c:pt>
                <c:pt idx="612">
                  <c:v>0.50825299999999995</c:v>
                </c:pt>
                <c:pt idx="613">
                  <c:v>0.50762300000000005</c:v>
                </c:pt>
                <c:pt idx="614">
                  <c:v>0.50686500000000001</c:v>
                </c:pt>
                <c:pt idx="615">
                  <c:v>0.50589200000000001</c:v>
                </c:pt>
                <c:pt idx="616">
                  <c:v>0.50467099999999998</c:v>
                </c:pt>
                <c:pt idx="617">
                  <c:v>0.503301</c:v>
                </c:pt>
                <c:pt idx="618">
                  <c:v>0.50198500000000001</c:v>
                </c:pt>
                <c:pt idx="619">
                  <c:v>0.50085900000000005</c:v>
                </c:pt>
                <c:pt idx="620">
                  <c:v>0.49988700000000003</c:v>
                </c:pt>
                <c:pt idx="621">
                  <c:v>0.49897900000000001</c:v>
                </c:pt>
                <c:pt idx="622">
                  <c:v>0.49814900000000001</c:v>
                </c:pt>
                <c:pt idx="623">
                  <c:v>0.497475</c:v>
                </c:pt>
                <c:pt idx="624">
                  <c:v>0.496979</c:v>
                </c:pt>
                <c:pt idx="625">
                  <c:v>0.49663600000000002</c:v>
                </c:pt>
                <c:pt idx="626">
                  <c:v>0.496417</c:v>
                </c:pt>
                <c:pt idx="627">
                  <c:v>0.49622899999999998</c:v>
                </c:pt>
                <c:pt idx="628">
                  <c:v>0.49594100000000002</c:v>
                </c:pt>
                <c:pt idx="629">
                  <c:v>0.495506</c:v>
                </c:pt>
                <c:pt idx="630">
                  <c:v>0.49498300000000001</c:v>
                </c:pt>
                <c:pt idx="631">
                  <c:v>0.49439499999999997</c:v>
                </c:pt>
                <c:pt idx="632">
                  <c:v>0.493672</c:v>
                </c:pt>
                <c:pt idx="633">
                  <c:v>0.49274200000000001</c:v>
                </c:pt>
                <c:pt idx="634">
                  <c:v>0.49159399999999998</c:v>
                </c:pt>
                <c:pt idx="635">
                  <c:v>0.49023699999999998</c:v>
                </c:pt>
                <c:pt idx="636">
                  <c:v>0.48868899999999998</c:v>
                </c:pt>
                <c:pt idx="637">
                  <c:v>0.48700100000000002</c:v>
                </c:pt>
                <c:pt idx="638">
                  <c:v>0.48522700000000002</c:v>
                </c:pt>
                <c:pt idx="639">
                  <c:v>0.48342400000000002</c:v>
                </c:pt>
                <c:pt idx="640">
                  <c:v>0.481713</c:v>
                </c:pt>
                <c:pt idx="641">
                  <c:v>0.48026999999999997</c:v>
                </c:pt>
                <c:pt idx="642">
                  <c:v>0.47919600000000001</c:v>
                </c:pt>
                <c:pt idx="643">
                  <c:v>0.478406</c:v>
                </c:pt>
                <c:pt idx="644">
                  <c:v>0.47771999999999998</c:v>
                </c:pt>
                <c:pt idx="645">
                  <c:v>0.47704800000000003</c:v>
                </c:pt>
                <c:pt idx="646">
                  <c:v>0.47641299999999998</c:v>
                </c:pt>
                <c:pt idx="647">
                  <c:v>0.47583999999999999</c:v>
                </c:pt>
                <c:pt idx="648">
                  <c:v>0.475298</c:v>
                </c:pt>
                <c:pt idx="649">
                  <c:v>0.47475600000000001</c:v>
                </c:pt>
                <c:pt idx="650">
                  <c:v>0.474213</c:v>
                </c:pt>
                <c:pt idx="651">
                  <c:v>0.47368700000000002</c:v>
                </c:pt>
                <c:pt idx="652">
                  <c:v>0.47320800000000002</c:v>
                </c:pt>
                <c:pt idx="653">
                  <c:v>0.47278100000000001</c:v>
                </c:pt>
                <c:pt idx="654">
                  <c:v>0.47229599999999999</c:v>
                </c:pt>
                <c:pt idx="655">
                  <c:v>0.47154200000000002</c:v>
                </c:pt>
                <c:pt idx="656">
                  <c:v>0.47038200000000002</c:v>
                </c:pt>
                <c:pt idx="657">
                  <c:v>0.46887699999999999</c:v>
                </c:pt>
                <c:pt idx="658">
                  <c:v>0.46721299999999999</c:v>
                </c:pt>
                <c:pt idx="659">
                  <c:v>0.465584</c:v>
                </c:pt>
                <c:pt idx="660">
                  <c:v>0.464173</c:v>
                </c:pt>
                <c:pt idx="661">
                  <c:v>0.46306999999999998</c:v>
                </c:pt>
                <c:pt idx="662">
                  <c:v>0.46214899999999998</c:v>
                </c:pt>
                <c:pt idx="663">
                  <c:v>0.46113100000000001</c:v>
                </c:pt>
                <c:pt idx="664">
                  <c:v>0.45983600000000002</c:v>
                </c:pt>
                <c:pt idx="665">
                  <c:v>0.45830199999999999</c:v>
                </c:pt>
                <c:pt idx="666">
                  <c:v>0.456625</c:v>
                </c:pt>
                <c:pt idx="667">
                  <c:v>0.454849</c:v>
                </c:pt>
                <c:pt idx="668">
                  <c:v>0.45306200000000002</c:v>
                </c:pt>
                <c:pt idx="669">
                  <c:v>0.45143899999999998</c:v>
                </c:pt>
                <c:pt idx="670">
                  <c:v>0.45011800000000002</c:v>
                </c:pt>
                <c:pt idx="671">
                  <c:v>0.44910099999999997</c:v>
                </c:pt>
                <c:pt idx="672">
                  <c:v>0.44829400000000003</c:v>
                </c:pt>
                <c:pt idx="673">
                  <c:v>0.44755</c:v>
                </c:pt>
                <c:pt idx="674">
                  <c:v>0.44669700000000001</c:v>
                </c:pt>
                <c:pt idx="675">
                  <c:v>0.44561200000000001</c:v>
                </c:pt>
                <c:pt idx="676">
                  <c:v>0.44429299999999999</c:v>
                </c:pt>
                <c:pt idx="677">
                  <c:v>0.442826</c:v>
                </c:pt>
                <c:pt idx="678">
                  <c:v>0.44130000000000003</c:v>
                </c:pt>
                <c:pt idx="679">
                  <c:v>0.43974999999999997</c:v>
                </c:pt>
                <c:pt idx="680">
                  <c:v>0.43818299999999999</c:v>
                </c:pt>
                <c:pt idx="681">
                  <c:v>0.43663800000000003</c:v>
                </c:pt>
                <c:pt idx="682">
                  <c:v>0.43521199999999999</c:v>
                </c:pt>
                <c:pt idx="683">
                  <c:v>0.43397200000000002</c:v>
                </c:pt>
                <c:pt idx="684">
                  <c:v>0.432896</c:v>
                </c:pt>
                <c:pt idx="685">
                  <c:v>0.43190600000000001</c:v>
                </c:pt>
                <c:pt idx="686">
                  <c:v>0.43093599999999999</c:v>
                </c:pt>
                <c:pt idx="687">
                  <c:v>0.42994700000000002</c:v>
                </c:pt>
                <c:pt idx="688">
                  <c:v>0.428929</c:v>
                </c:pt>
                <c:pt idx="689">
                  <c:v>0.42788100000000001</c:v>
                </c:pt>
                <c:pt idx="690">
                  <c:v>0.42682100000000001</c:v>
                </c:pt>
                <c:pt idx="691">
                  <c:v>0.42586299999999999</c:v>
                </c:pt>
                <c:pt idx="692">
                  <c:v>0.42518699999999998</c:v>
                </c:pt>
                <c:pt idx="693">
                  <c:v>0.42482199999999998</c:v>
                </c:pt>
                <c:pt idx="694">
                  <c:v>0.42455500000000002</c:v>
                </c:pt>
                <c:pt idx="695">
                  <c:v>0.42414400000000002</c:v>
                </c:pt>
                <c:pt idx="696">
                  <c:v>0.423512</c:v>
                </c:pt>
                <c:pt idx="697">
                  <c:v>0.422655</c:v>
                </c:pt>
                <c:pt idx="698">
                  <c:v>0.42155799999999999</c:v>
                </c:pt>
                <c:pt idx="699">
                  <c:v>0.42027700000000001</c:v>
                </c:pt>
                <c:pt idx="700">
                  <c:v>0.418962</c:v>
                </c:pt>
                <c:pt idx="701">
                  <c:v>0.41768699999999997</c:v>
                </c:pt>
                <c:pt idx="702">
                  <c:v>0.41636299999999998</c:v>
                </c:pt>
                <c:pt idx="703">
                  <c:v>0.414881</c:v>
                </c:pt>
                <c:pt idx="704">
                  <c:v>0.41326099999999999</c:v>
                </c:pt>
                <c:pt idx="705">
                  <c:v>0.41162199999999999</c:v>
                </c:pt>
                <c:pt idx="706">
                  <c:v>0.410028</c:v>
                </c:pt>
                <c:pt idx="707">
                  <c:v>0.408439</c:v>
                </c:pt>
                <c:pt idx="708">
                  <c:v>0.40681600000000001</c:v>
                </c:pt>
                <c:pt idx="709">
                  <c:v>0.40520400000000001</c:v>
                </c:pt>
                <c:pt idx="710">
                  <c:v>0.40367399999999998</c:v>
                </c:pt>
                <c:pt idx="711">
                  <c:v>0.402223</c:v>
                </c:pt>
                <c:pt idx="712">
                  <c:v>0.40076400000000001</c:v>
                </c:pt>
                <c:pt idx="713">
                  <c:v>0.399202</c:v>
                </c:pt>
                <c:pt idx="714">
                  <c:v>0.39751199999999998</c:v>
                </c:pt>
                <c:pt idx="715">
                  <c:v>0.395758</c:v>
                </c:pt>
                <c:pt idx="716">
                  <c:v>0.39400200000000002</c:v>
                </c:pt>
                <c:pt idx="717">
                  <c:v>0.39219500000000002</c:v>
                </c:pt>
                <c:pt idx="718">
                  <c:v>0.39023099999999999</c:v>
                </c:pt>
                <c:pt idx="719">
                  <c:v>0.388123</c:v>
                </c:pt>
                <c:pt idx="720">
                  <c:v>0.38599299999999998</c:v>
                </c:pt>
                <c:pt idx="721">
                  <c:v>0.38390200000000002</c:v>
                </c:pt>
                <c:pt idx="722">
                  <c:v>0.38181900000000002</c:v>
                </c:pt>
                <c:pt idx="723">
                  <c:v>0.37974599999999997</c:v>
                </c:pt>
                <c:pt idx="724">
                  <c:v>0.377716</c:v>
                </c:pt>
                <c:pt idx="725">
                  <c:v>0.37570300000000001</c:v>
                </c:pt>
                <c:pt idx="726">
                  <c:v>0.373695</c:v>
                </c:pt>
                <c:pt idx="727">
                  <c:v>0.37179299999999998</c:v>
                </c:pt>
                <c:pt idx="728">
                  <c:v>0.370112</c:v>
                </c:pt>
                <c:pt idx="729">
                  <c:v>0.36862099999999998</c:v>
                </c:pt>
                <c:pt idx="730">
                  <c:v>0.367178</c:v>
                </c:pt>
                <c:pt idx="731">
                  <c:v>0.36568600000000001</c:v>
                </c:pt>
                <c:pt idx="732">
                  <c:v>0.36415500000000001</c:v>
                </c:pt>
                <c:pt idx="733">
                  <c:v>0.362653</c:v>
                </c:pt>
                <c:pt idx="734">
                  <c:v>0.36125699999999999</c:v>
                </c:pt>
                <c:pt idx="735">
                  <c:v>0.35998999999999998</c:v>
                </c:pt>
                <c:pt idx="736">
                  <c:v>0.35877700000000001</c:v>
                </c:pt>
                <c:pt idx="737">
                  <c:v>0.35748200000000002</c:v>
                </c:pt>
                <c:pt idx="738">
                  <c:v>0.35604200000000003</c:v>
                </c:pt>
                <c:pt idx="739">
                  <c:v>0.35450500000000001</c:v>
                </c:pt>
                <c:pt idx="740">
                  <c:v>0.35290199999999999</c:v>
                </c:pt>
                <c:pt idx="741">
                  <c:v>0.35113800000000001</c:v>
                </c:pt>
                <c:pt idx="742">
                  <c:v>0.34911999999999999</c:v>
                </c:pt>
                <c:pt idx="743">
                  <c:v>0.34691300000000003</c:v>
                </c:pt>
                <c:pt idx="744">
                  <c:v>0.34469100000000003</c:v>
                </c:pt>
                <c:pt idx="745">
                  <c:v>0.342586</c:v>
                </c:pt>
                <c:pt idx="746">
                  <c:v>0.34063599999999999</c:v>
                </c:pt>
                <c:pt idx="747">
                  <c:v>0.33881600000000001</c:v>
                </c:pt>
                <c:pt idx="748">
                  <c:v>0.33705400000000002</c:v>
                </c:pt>
                <c:pt idx="749">
                  <c:v>0.33529599999999998</c:v>
                </c:pt>
                <c:pt idx="750">
                  <c:v>0.333567</c:v>
                </c:pt>
                <c:pt idx="751">
                  <c:v>0.33190199999999997</c:v>
                </c:pt>
                <c:pt idx="752">
                  <c:v>0.33024799999999999</c:v>
                </c:pt>
                <c:pt idx="753">
                  <c:v>0.32849</c:v>
                </c:pt>
                <c:pt idx="754">
                  <c:v>0.326575</c:v>
                </c:pt>
                <c:pt idx="755">
                  <c:v>0.32458500000000001</c:v>
                </c:pt>
                <c:pt idx="756">
                  <c:v>0.32267499999999999</c:v>
                </c:pt>
                <c:pt idx="757">
                  <c:v>0.32093899999999997</c:v>
                </c:pt>
                <c:pt idx="758">
                  <c:v>0.31934800000000002</c:v>
                </c:pt>
                <c:pt idx="759">
                  <c:v>0.31783400000000001</c:v>
                </c:pt>
                <c:pt idx="760">
                  <c:v>0.31638699999999997</c:v>
                </c:pt>
                <c:pt idx="761">
                  <c:v>0.315056</c:v>
                </c:pt>
                <c:pt idx="762">
                  <c:v>0.31387999999999999</c:v>
                </c:pt>
                <c:pt idx="763">
                  <c:v>0.31283100000000003</c:v>
                </c:pt>
                <c:pt idx="764">
                  <c:v>0.31184499999999998</c:v>
                </c:pt>
                <c:pt idx="765">
                  <c:v>0.31090299999999998</c:v>
                </c:pt>
                <c:pt idx="766">
                  <c:v>0.31003399999999998</c:v>
                </c:pt>
                <c:pt idx="767">
                  <c:v>0.30924400000000002</c:v>
                </c:pt>
                <c:pt idx="768">
                  <c:v>0.30851099999999998</c:v>
                </c:pt>
                <c:pt idx="769">
                  <c:v>0.30781900000000001</c:v>
                </c:pt>
                <c:pt idx="770">
                  <c:v>0.30710500000000002</c:v>
                </c:pt>
                <c:pt idx="771">
                  <c:v>0.30620799999999998</c:v>
                </c:pt>
                <c:pt idx="772">
                  <c:v>0.30497600000000002</c:v>
                </c:pt>
                <c:pt idx="773">
                  <c:v>0.30336299999999999</c:v>
                </c:pt>
                <c:pt idx="774">
                  <c:v>0.30139100000000002</c:v>
                </c:pt>
                <c:pt idx="775">
                  <c:v>0.29909799999999997</c:v>
                </c:pt>
                <c:pt idx="776">
                  <c:v>0.29657299999999998</c:v>
                </c:pt>
                <c:pt idx="777">
                  <c:v>0.293989</c:v>
                </c:pt>
                <c:pt idx="778">
                  <c:v>0.29153099999999998</c:v>
                </c:pt>
                <c:pt idx="779">
                  <c:v>0.28928399999999999</c:v>
                </c:pt>
                <c:pt idx="780">
                  <c:v>0.28716700000000001</c:v>
                </c:pt>
                <c:pt idx="781">
                  <c:v>0.28498099999999998</c:v>
                </c:pt>
                <c:pt idx="782">
                  <c:v>0.28257599999999999</c:v>
                </c:pt>
                <c:pt idx="783">
                  <c:v>0.28001500000000001</c:v>
                </c:pt>
                <c:pt idx="784">
                  <c:v>0.27755200000000002</c:v>
                </c:pt>
                <c:pt idx="785">
                  <c:v>0.27541900000000002</c:v>
                </c:pt>
                <c:pt idx="786">
                  <c:v>0.27364699999999997</c:v>
                </c:pt>
                <c:pt idx="787">
                  <c:v>0.272119</c:v>
                </c:pt>
                <c:pt idx="788">
                  <c:v>0.27072099999999999</c:v>
                </c:pt>
                <c:pt idx="789">
                  <c:v>0.26935599999999998</c:v>
                </c:pt>
                <c:pt idx="790">
                  <c:v>0.26788499999999998</c:v>
                </c:pt>
                <c:pt idx="791">
                  <c:v>0.26620300000000002</c:v>
                </c:pt>
                <c:pt idx="792">
                  <c:v>0.26434800000000003</c:v>
                </c:pt>
                <c:pt idx="793">
                  <c:v>0.26240599999999997</c:v>
                </c:pt>
                <c:pt idx="794">
                  <c:v>0.26036399999999998</c:v>
                </c:pt>
                <c:pt idx="795">
                  <c:v>0.25818099999999999</c:v>
                </c:pt>
                <c:pt idx="796">
                  <c:v>0.25591000000000003</c:v>
                </c:pt>
                <c:pt idx="797">
                  <c:v>0.25364599999999998</c:v>
                </c:pt>
                <c:pt idx="798">
                  <c:v>0.25141200000000002</c:v>
                </c:pt>
                <c:pt idx="799">
                  <c:v>0.24921499999999999</c:v>
                </c:pt>
                <c:pt idx="800">
                  <c:v>0.24715400000000001</c:v>
                </c:pt>
                <c:pt idx="801">
                  <c:v>0.245361</c:v>
                </c:pt>
                <c:pt idx="802">
                  <c:v>0.24384900000000001</c:v>
                </c:pt>
                <c:pt idx="803">
                  <c:v>0.24248800000000001</c:v>
                </c:pt>
                <c:pt idx="804">
                  <c:v>0.241119</c:v>
                </c:pt>
                <c:pt idx="805">
                  <c:v>0.239652</c:v>
                </c:pt>
                <c:pt idx="806">
                  <c:v>0.238117</c:v>
                </c:pt>
                <c:pt idx="807">
                  <c:v>0.236653</c:v>
                </c:pt>
                <c:pt idx="808">
                  <c:v>0.23536199999999999</c:v>
                </c:pt>
                <c:pt idx="809">
                  <c:v>0.23416200000000001</c:v>
                </c:pt>
                <c:pt idx="810">
                  <c:v>0.23283799999999999</c:v>
                </c:pt>
                <c:pt idx="811">
                  <c:v>0.23122899999999999</c:v>
                </c:pt>
                <c:pt idx="812">
                  <c:v>0.2293</c:v>
                </c:pt>
                <c:pt idx="813">
                  <c:v>0.22708100000000001</c:v>
                </c:pt>
                <c:pt idx="814">
                  <c:v>0.224665</c:v>
                </c:pt>
                <c:pt idx="815">
                  <c:v>0.22221299999999999</c:v>
                </c:pt>
                <c:pt idx="816">
                  <c:v>0.21987899999999999</c:v>
                </c:pt>
                <c:pt idx="817">
                  <c:v>0.21770200000000001</c:v>
                </c:pt>
                <c:pt idx="818">
                  <c:v>0.21562700000000001</c:v>
                </c:pt>
                <c:pt idx="819">
                  <c:v>0.213591</c:v>
                </c:pt>
                <c:pt idx="820">
                  <c:v>0.211561</c:v>
                </c:pt>
                <c:pt idx="821">
                  <c:v>0.20950099999999999</c:v>
                </c:pt>
                <c:pt idx="822">
                  <c:v>0.207375</c:v>
                </c:pt>
                <c:pt idx="823">
                  <c:v>0.20519699999999999</c:v>
                </c:pt>
                <c:pt idx="824">
                  <c:v>0.20303099999999999</c:v>
                </c:pt>
                <c:pt idx="825">
                  <c:v>0.200934</c:v>
                </c:pt>
                <c:pt idx="826">
                  <c:v>0.19892199999999999</c:v>
                </c:pt>
                <c:pt idx="827">
                  <c:v>0.19703499999999999</c:v>
                </c:pt>
                <c:pt idx="828">
                  <c:v>0.19536800000000001</c:v>
                </c:pt>
                <c:pt idx="829">
                  <c:v>0.19402800000000001</c:v>
                </c:pt>
                <c:pt idx="830">
                  <c:v>0.193027</c:v>
                </c:pt>
                <c:pt idx="831">
                  <c:v>0.19222600000000001</c:v>
                </c:pt>
                <c:pt idx="832">
                  <c:v>0.19137999999999999</c:v>
                </c:pt>
                <c:pt idx="833">
                  <c:v>0.19028700000000001</c:v>
                </c:pt>
                <c:pt idx="834">
                  <c:v>0.18889400000000001</c:v>
                </c:pt>
                <c:pt idx="835">
                  <c:v>0.18729000000000001</c:v>
                </c:pt>
                <c:pt idx="836">
                  <c:v>0.18564800000000001</c:v>
                </c:pt>
                <c:pt idx="837">
                  <c:v>0.184139</c:v>
                </c:pt>
                <c:pt idx="838">
                  <c:v>0.18285000000000001</c:v>
                </c:pt>
                <c:pt idx="839">
                  <c:v>0.18176100000000001</c:v>
                </c:pt>
                <c:pt idx="840">
                  <c:v>0.180787</c:v>
                </c:pt>
                <c:pt idx="841">
                  <c:v>0.17979899999999999</c:v>
                </c:pt>
                <c:pt idx="842">
                  <c:v>0.178616</c:v>
                </c:pt>
                <c:pt idx="843">
                  <c:v>0.17709900000000001</c:v>
                </c:pt>
                <c:pt idx="844">
                  <c:v>0.175264</c:v>
                </c:pt>
                <c:pt idx="845">
                  <c:v>0.17324500000000001</c:v>
                </c:pt>
                <c:pt idx="846">
                  <c:v>0.17116300000000001</c:v>
                </c:pt>
                <c:pt idx="847">
                  <c:v>0.16909099999999999</c:v>
                </c:pt>
                <c:pt idx="848">
                  <c:v>0.16709399999999999</c:v>
                </c:pt>
                <c:pt idx="849">
                  <c:v>0.165247</c:v>
                </c:pt>
                <c:pt idx="850">
                  <c:v>0.163602</c:v>
                </c:pt>
                <c:pt idx="851">
                  <c:v>0.16218299999999999</c:v>
                </c:pt>
                <c:pt idx="852">
                  <c:v>0.16098999999999999</c:v>
                </c:pt>
                <c:pt idx="853">
                  <c:v>0.15998100000000001</c:v>
                </c:pt>
                <c:pt idx="854">
                  <c:v>0.159029</c:v>
                </c:pt>
                <c:pt idx="855">
                  <c:v>0.15797900000000001</c:v>
                </c:pt>
                <c:pt idx="856">
                  <c:v>0.156776</c:v>
                </c:pt>
                <c:pt idx="857">
                  <c:v>0.155499</c:v>
                </c:pt>
                <c:pt idx="858">
                  <c:v>0.15424299999999999</c:v>
                </c:pt>
                <c:pt idx="859">
                  <c:v>0.15304300000000001</c:v>
                </c:pt>
                <c:pt idx="860">
                  <c:v>0.151888</c:v>
                </c:pt>
                <c:pt idx="861">
                  <c:v>0.150757</c:v>
                </c:pt>
                <c:pt idx="862">
                  <c:v>0.14962300000000001</c:v>
                </c:pt>
                <c:pt idx="863">
                  <c:v>0.14846200000000001</c:v>
                </c:pt>
                <c:pt idx="864">
                  <c:v>0.14724100000000001</c:v>
                </c:pt>
                <c:pt idx="865">
                  <c:v>0.145922</c:v>
                </c:pt>
                <c:pt idx="866">
                  <c:v>0.14451800000000001</c:v>
                </c:pt>
                <c:pt idx="867">
                  <c:v>0.14313699999999999</c:v>
                </c:pt>
                <c:pt idx="868">
                  <c:v>0.14191999999999999</c:v>
                </c:pt>
                <c:pt idx="869">
                  <c:v>0.14091300000000001</c:v>
                </c:pt>
                <c:pt idx="870">
                  <c:v>0.140045</c:v>
                </c:pt>
                <c:pt idx="871">
                  <c:v>0.13921700000000001</c:v>
                </c:pt>
                <c:pt idx="872">
                  <c:v>0.13838600000000001</c:v>
                </c:pt>
                <c:pt idx="873">
                  <c:v>0.13752500000000001</c:v>
                </c:pt>
                <c:pt idx="874">
                  <c:v>0.13658000000000001</c:v>
                </c:pt>
                <c:pt idx="875">
                  <c:v>0.13555</c:v>
                </c:pt>
                <c:pt idx="876">
                  <c:v>0.134551</c:v>
                </c:pt>
                <c:pt idx="877">
                  <c:v>0.13369</c:v>
                </c:pt>
                <c:pt idx="878">
                  <c:v>0.13289100000000001</c:v>
                </c:pt>
                <c:pt idx="879">
                  <c:v>0.13194</c:v>
                </c:pt>
                <c:pt idx="880">
                  <c:v>0.130663</c:v>
                </c:pt>
                <c:pt idx="881">
                  <c:v>0.12901299999999999</c:v>
                </c:pt>
                <c:pt idx="882">
                  <c:v>0.12704099999999999</c:v>
                </c:pt>
                <c:pt idx="883">
                  <c:v>0.124852</c:v>
                </c:pt>
                <c:pt idx="884">
                  <c:v>0.122588</c:v>
                </c:pt>
                <c:pt idx="885">
                  <c:v>0.120411</c:v>
                </c:pt>
                <c:pt idx="886">
                  <c:v>0.118452</c:v>
                </c:pt>
                <c:pt idx="887">
                  <c:v>0.116753</c:v>
                </c:pt>
                <c:pt idx="888">
                  <c:v>0.115296</c:v>
                </c:pt>
                <c:pt idx="889">
                  <c:v>0.11404599999999999</c:v>
                </c:pt>
                <c:pt idx="890">
                  <c:v>0.112946</c:v>
                </c:pt>
                <c:pt idx="891">
                  <c:v>0.111889</c:v>
                </c:pt>
                <c:pt idx="892">
                  <c:v>0.110745</c:v>
                </c:pt>
                <c:pt idx="893">
                  <c:v>0.109456</c:v>
                </c:pt>
                <c:pt idx="894">
                  <c:v>0.108089</c:v>
                </c:pt>
                <c:pt idx="895">
                  <c:v>0.106804</c:v>
                </c:pt>
                <c:pt idx="896">
                  <c:v>0.105735</c:v>
                </c:pt>
                <c:pt idx="897">
                  <c:v>0.104867</c:v>
                </c:pt>
                <c:pt idx="898">
                  <c:v>0.104058</c:v>
                </c:pt>
                <c:pt idx="899">
                  <c:v>0.103155</c:v>
                </c:pt>
                <c:pt idx="900">
                  <c:v>0.10204299999999999</c:v>
                </c:pt>
                <c:pt idx="901">
                  <c:v>0.10063999999999999</c:v>
                </c:pt>
                <c:pt idx="902">
                  <c:v>9.8929000000000003E-2</c:v>
                </c:pt>
                <c:pt idx="903">
                  <c:v>9.7019999999999995E-2</c:v>
                </c:pt>
                <c:pt idx="904">
                  <c:v>9.5125000000000001E-2</c:v>
                </c:pt>
                <c:pt idx="905">
                  <c:v>9.3440999999999996E-2</c:v>
                </c:pt>
                <c:pt idx="906">
                  <c:v>9.2055999999999999E-2</c:v>
                </c:pt>
                <c:pt idx="907">
                  <c:v>9.0959999999999999E-2</c:v>
                </c:pt>
                <c:pt idx="908">
                  <c:v>9.0092000000000005E-2</c:v>
                </c:pt>
                <c:pt idx="909">
                  <c:v>8.9371999999999993E-2</c:v>
                </c:pt>
                <c:pt idx="910">
                  <c:v>8.8692999999999994E-2</c:v>
                </c:pt>
                <c:pt idx="911">
                  <c:v>8.7933999999999998E-2</c:v>
                </c:pt>
                <c:pt idx="912">
                  <c:v>8.7022000000000002E-2</c:v>
                </c:pt>
                <c:pt idx="913">
                  <c:v>8.5962999999999998E-2</c:v>
                </c:pt>
                <c:pt idx="914">
                  <c:v>8.4778000000000006E-2</c:v>
                </c:pt>
                <c:pt idx="915">
                  <c:v>8.3442000000000002E-2</c:v>
                </c:pt>
                <c:pt idx="916">
                  <c:v>8.1934999999999994E-2</c:v>
                </c:pt>
                <c:pt idx="917">
                  <c:v>8.0334000000000003E-2</c:v>
                </c:pt>
                <c:pt idx="918">
                  <c:v>7.8800999999999996E-2</c:v>
                </c:pt>
                <c:pt idx="919">
                  <c:v>7.7470999999999998E-2</c:v>
                </c:pt>
                <c:pt idx="920">
                  <c:v>7.6351000000000002E-2</c:v>
                </c:pt>
                <c:pt idx="921">
                  <c:v>7.5313000000000005E-2</c:v>
                </c:pt>
                <c:pt idx="922">
                  <c:v>7.4165999999999996E-2</c:v>
                </c:pt>
                <c:pt idx="923">
                  <c:v>7.2804999999999995E-2</c:v>
                </c:pt>
                <c:pt idx="924">
                  <c:v>7.1308999999999997E-2</c:v>
                </c:pt>
                <c:pt idx="925">
                  <c:v>6.9849999999999995E-2</c:v>
                </c:pt>
                <c:pt idx="926">
                  <c:v>6.8523000000000001E-2</c:v>
                </c:pt>
                <c:pt idx="927">
                  <c:v>6.7304000000000003E-2</c:v>
                </c:pt>
                <c:pt idx="928">
                  <c:v>6.6138000000000002E-2</c:v>
                </c:pt>
                <c:pt idx="929">
                  <c:v>6.5002000000000004E-2</c:v>
                </c:pt>
                <c:pt idx="930">
                  <c:v>6.3886999999999999E-2</c:v>
                </c:pt>
                <c:pt idx="931">
                  <c:v>6.2765000000000001E-2</c:v>
                </c:pt>
                <c:pt idx="932">
                  <c:v>6.1591E-2</c:v>
                </c:pt>
                <c:pt idx="933">
                  <c:v>6.0338999999999997E-2</c:v>
                </c:pt>
                <c:pt idx="934">
                  <c:v>5.9021999999999998E-2</c:v>
                </c:pt>
                <c:pt idx="935">
                  <c:v>5.7681999999999997E-2</c:v>
                </c:pt>
                <c:pt idx="936">
                  <c:v>5.6342999999999997E-2</c:v>
                </c:pt>
                <c:pt idx="937">
                  <c:v>5.4941999999999998E-2</c:v>
                </c:pt>
                <c:pt idx="938">
                  <c:v>5.3351000000000003E-2</c:v>
                </c:pt>
                <c:pt idx="939">
                  <c:v>5.1524E-2</c:v>
                </c:pt>
                <c:pt idx="940">
                  <c:v>4.9584999999999997E-2</c:v>
                </c:pt>
                <c:pt idx="941">
                  <c:v>4.7740999999999999E-2</c:v>
                </c:pt>
                <c:pt idx="942">
                  <c:v>4.6124999999999999E-2</c:v>
                </c:pt>
                <c:pt idx="943">
                  <c:v>4.4784999999999998E-2</c:v>
                </c:pt>
                <c:pt idx="944">
                  <c:v>4.3747000000000001E-2</c:v>
                </c:pt>
                <c:pt idx="945">
                  <c:v>4.3000999999999998E-2</c:v>
                </c:pt>
                <c:pt idx="946">
                  <c:v>4.2451000000000003E-2</c:v>
                </c:pt>
                <c:pt idx="947">
                  <c:v>4.1918999999999998E-2</c:v>
                </c:pt>
                <c:pt idx="948">
                  <c:v>4.1209000000000003E-2</c:v>
                </c:pt>
                <c:pt idx="949">
                  <c:v>4.0196000000000003E-2</c:v>
                </c:pt>
                <c:pt idx="950">
                  <c:v>3.8892000000000003E-2</c:v>
                </c:pt>
                <c:pt idx="951">
                  <c:v>3.7467E-2</c:v>
                </c:pt>
                <c:pt idx="952">
                  <c:v>3.6158000000000003E-2</c:v>
                </c:pt>
                <c:pt idx="953">
                  <c:v>3.5118000000000003E-2</c:v>
                </c:pt>
                <c:pt idx="954">
                  <c:v>3.4326000000000002E-2</c:v>
                </c:pt>
                <c:pt idx="955">
                  <c:v>3.3613999999999998E-2</c:v>
                </c:pt>
                <c:pt idx="956">
                  <c:v>3.2807999999999997E-2</c:v>
                </c:pt>
                <c:pt idx="957">
                  <c:v>3.1826E-2</c:v>
                </c:pt>
                <c:pt idx="958">
                  <c:v>3.0679000000000001E-2</c:v>
                </c:pt>
                <c:pt idx="959">
                  <c:v>2.9409000000000001E-2</c:v>
                </c:pt>
                <c:pt idx="960">
                  <c:v>2.8048E-2</c:v>
                </c:pt>
                <c:pt idx="961">
                  <c:v>2.6633E-2</c:v>
                </c:pt>
                <c:pt idx="962">
                  <c:v>2.5239000000000001E-2</c:v>
                </c:pt>
                <c:pt idx="963">
                  <c:v>2.3958E-2</c:v>
                </c:pt>
                <c:pt idx="964">
                  <c:v>2.2831000000000001E-2</c:v>
                </c:pt>
                <c:pt idx="965">
                  <c:v>2.1846999999999998E-2</c:v>
                </c:pt>
                <c:pt idx="966">
                  <c:v>2.1018999999999999E-2</c:v>
                </c:pt>
                <c:pt idx="967">
                  <c:v>2.0390999999999999E-2</c:v>
                </c:pt>
                <c:pt idx="968">
                  <c:v>1.9948E-2</c:v>
                </c:pt>
                <c:pt idx="969">
                  <c:v>1.9554999999999999E-2</c:v>
                </c:pt>
                <c:pt idx="970">
                  <c:v>1.9029000000000001E-2</c:v>
                </c:pt>
                <c:pt idx="971">
                  <c:v>1.8263000000000001E-2</c:v>
                </c:pt>
                <c:pt idx="972">
                  <c:v>1.7269E-2</c:v>
                </c:pt>
                <c:pt idx="973">
                  <c:v>1.6154000000000002E-2</c:v>
                </c:pt>
                <c:pt idx="974">
                  <c:v>1.5063999999999999E-2</c:v>
                </c:pt>
                <c:pt idx="975">
                  <c:v>1.4141000000000001E-2</c:v>
                </c:pt>
                <c:pt idx="976">
                  <c:v>1.3448E-2</c:v>
                </c:pt>
                <c:pt idx="977">
                  <c:v>1.2880000000000001E-2</c:v>
                </c:pt>
                <c:pt idx="978">
                  <c:v>1.2201E-2</c:v>
                </c:pt>
                <c:pt idx="979">
                  <c:v>1.1228E-2</c:v>
                </c:pt>
                <c:pt idx="980">
                  <c:v>1.0000999999999999E-2</c:v>
                </c:pt>
                <c:pt idx="981">
                  <c:v>8.7519999999999994E-3</c:v>
                </c:pt>
                <c:pt idx="982">
                  <c:v>7.7359999999999998E-3</c:v>
                </c:pt>
                <c:pt idx="983">
                  <c:v>7.0850000000000002E-3</c:v>
                </c:pt>
                <c:pt idx="984">
                  <c:v>6.7759999999999999E-3</c:v>
                </c:pt>
                <c:pt idx="985">
                  <c:v>6.6769999999999998E-3</c:v>
                </c:pt>
                <c:pt idx="986">
                  <c:v>6.5989999999999998E-3</c:v>
                </c:pt>
                <c:pt idx="987">
                  <c:v>6.3550000000000004E-3</c:v>
                </c:pt>
                <c:pt idx="988">
                  <c:v>5.8650000000000004E-3</c:v>
                </c:pt>
                <c:pt idx="989">
                  <c:v>5.2440000000000004E-3</c:v>
                </c:pt>
                <c:pt idx="990">
                  <c:v>4.718E-3</c:v>
                </c:pt>
                <c:pt idx="991">
                  <c:v>4.411E-3</c:v>
                </c:pt>
                <c:pt idx="992">
                  <c:v>4.2519999999999997E-3</c:v>
                </c:pt>
                <c:pt idx="993">
                  <c:v>4.104E-3</c:v>
                </c:pt>
                <c:pt idx="994">
                  <c:v>3.898E-3</c:v>
                </c:pt>
                <c:pt idx="995">
                  <c:v>3.5950000000000001E-3</c:v>
                </c:pt>
                <c:pt idx="996">
                  <c:v>3.1470000000000001E-3</c:v>
                </c:pt>
                <c:pt idx="997">
                  <c:v>2.5890000000000002E-3</c:v>
                </c:pt>
                <c:pt idx="998">
                  <c:v>2.1120000000000002E-3</c:v>
                </c:pt>
                <c:pt idx="999">
                  <c:v>1.9289999999999999E-3</c:v>
                </c:pt>
                <c:pt idx="1000">
                  <c:v>2.0630000000000002E-3</c:v>
                </c:pt>
                <c:pt idx="1001">
                  <c:v>2.2699999999999999E-3</c:v>
                </c:pt>
                <c:pt idx="1002">
                  <c:v>2.4459999999999998E-3</c:v>
                </c:pt>
                <c:pt idx="1003">
                  <c:v>2.5730000000000002E-3</c:v>
                </c:pt>
                <c:pt idx="1004">
                  <c:v>2.7490000000000001E-3</c:v>
                </c:pt>
                <c:pt idx="1005">
                  <c:v>3.1220000000000002E-3</c:v>
                </c:pt>
                <c:pt idx="1006">
                  <c:v>3.8319999999999999E-3</c:v>
                </c:pt>
                <c:pt idx="1007">
                  <c:v>4.8279999999999998E-3</c:v>
                </c:pt>
                <c:pt idx="1008">
                  <c:v>5.9690000000000003E-3</c:v>
                </c:pt>
                <c:pt idx="1009">
                  <c:v>7.0980000000000001E-3</c:v>
                </c:pt>
                <c:pt idx="1010">
                  <c:v>8.1239999999999993E-3</c:v>
                </c:pt>
                <c:pt idx="1011">
                  <c:v>9.0589999999999993E-3</c:v>
                </c:pt>
                <c:pt idx="1012">
                  <c:v>1.001E-2</c:v>
                </c:pt>
                <c:pt idx="1013">
                  <c:v>1.1114000000000001E-2</c:v>
                </c:pt>
                <c:pt idx="1014">
                  <c:v>1.2455000000000001E-2</c:v>
                </c:pt>
                <c:pt idx="1015">
                  <c:v>1.3979999999999999E-2</c:v>
                </c:pt>
                <c:pt idx="1016">
                  <c:v>1.5500999999999999E-2</c:v>
                </c:pt>
                <c:pt idx="1017">
                  <c:v>1.6816999999999999E-2</c:v>
                </c:pt>
                <c:pt idx="1018">
                  <c:v>1.7853999999999998E-2</c:v>
                </c:pt>
                <c:pt idx="1019">
                  <c:v>1.8713E-2</c:v>
                </c:pt>
                <c:pt idx="1020">
                  <c:v>1.9618E-2</c:v>
                </c:pt>
                <c:pt idx="1021">
                  <c:v>2.0806000000000002E-2</c:v>
                </c:pt>
                <c:pt idx="1022">
                  <c:v>2.2381000000000002E-2</c:v>
                </c:pt>
                <c:pt idx="1023">
                  <c:v>2.4237999999999999E-2</c:v>
                </c:pt>
                <c:pt idx="1024">
                  <c:v>2.614E-2</c:v>
                </c:pt>
                <c:pt idx="1025">
                  <c:v>2.7902E-2</c:v>
                </c:pt>
                <c:pt idx="1026">
                  <c:v>2.9527999999999999E-2</c:v>
                </c:pt>
                <c:pt idx="1027">
                  <c:v>3.1189000000000001E-2</c:v>
                </c:pt>
                <c:pt idx="1028">
                  <c:v>3.3068E-2</c:v>
                </c:pt>
                <c:pt idx="1029">
                  <c:v>3.5210999999999999E-2</c:v>
                </c:pt>
                <c:pt idx="1030">
                  <c:v>3.7548999999999999E-2</c:v>
                </c:pt>
                <c:pt idx="1031">
                  <c:v>3.9999E-2</c:v>
                </c:pt>
                <c:pt idx="1032">
                  <c:v>4.2486000000000003E-2</c:v>
                </c:pt>
                <c:pt idx="1033">
                  <c:v>4.4943999999999998E-2</c:v>
                </c:pt>
                <c:pt idx="1034">
                  <c:v>4.7392999999999998E-2</c:v>
                </c:pt>
                <c:pt idx="1035">
                  <c:v>4.9983E-2</c:v>
                </c:pt>
                <c:pt idx="1036">
                  <c:v>5.2868999999999999E-2</c:v>
                </c:pt>
                <c:pt idx="1037">
                  <c:v>5.6075E-2</c:v>
                </c:pt>
                <c:pt idx="1038">
                  <c:v>5.9494999999999999E-2</c:v>
                </c:pt>
                <c:pt idx="1039">
                  <c:v>6.2968999999999997E-2</c:v>
                </c:pt>
                <c:pt idx="1040">
                  <c:v>6.6326999999999997E-2</c:v>
                </c:pt>
                <c:pt idx="1041">
                  <c:v>6.9426000000000002E-2</c:v>
                </c:pt>
                <c:pt idx="1042">
                  <c:v>7.2178000000000006E-2</c:v>
                </c:pt>
                <c:pt idx="1043">
                  <c:v>7.4570999999999998E-2</c:v>
                </c:pt>
                <c:pt idx="1044">
                  <c:v>7.6691999999999996E-2</c:v>
                </c:pt>
                <c:pt idx="1045">
                  <c:v>7.8699000000000005E-2</c:v>
                </c:pt>
                <c:pt idx="1046">
                  <c:v>8.0686999999999995E-2</c:v>
                </c:pt>
                <c:pt idx="1047">
                  <c:v>8.2563999999999999E-2</c:v>
                </c:pt>
                <c:pt idx="1048">
                  <c:v>8.4126000000000006E-2</c:v>
                </c:pt>
                <c:pt idx="1049">
                  <c:v>8.5301000000000002E-2</c:v>
                </c:pt>
                <c:pt idx="1050">
                  <c:v>8.6244000000000001E-2</c:v>
                </c:pt>
                <c:pt idx="1051">
                  <c:v>8.7164000000000005E-2</c:v>
                </c:pt>
                <c:pt idx="1052">
                  <c:v>8.8127999999999998E-2</c:v>
                </c:pt>
                <c:pt idx="1053">
                  <c:v>8.9079000000000005E-2</c:v>
                </c:pt>
                <c:pt idx="1054">
                  <c:v>8.9971999999999996E-2</c:v>
                </c:pt>
                <c:pt idx="1055">
                  <c:v>9.0816999999999995E-2</c:v>
                </c:pt>
                <c:pt idx="1056">
                  <c:v>9.1658000000000003E-2</c:v>
                </c:pt>
                <c:pt idx="1057">
                  <c:v>9.2595999999999998E-2</c:v>
                </c:pt>
                <c:pt idx="1058">
                  <c:v>9.3804999999999999E-2</c:v>
                </c:pt>
                <c:pt idx="1059">
                  <c:v>9.5413999999999999E-2</c:v>
                </c:pt>
                <c:pt idx="1060">
                  <c:v>9.7387000000000001E-2</c:v>
                </c:pt>
                <c:pt idx="1061">
                  <c:v>9.9560999999999997E-2</c:v>
                </c:pt>
                <c:pt idx="1062">
                  <c:v>0.10180699999999999</c:v>
                </c:pt>
                <c:pt idx="1063">
                  <c:v>0.104105</c:v>
                </c:pt>
                <c:pt idx="1064">
                  <c:v>0.106438</c:v>
                </c:pt>
                <c:pt idx="1065">
                  <c:v>0.108732</c:v>
                </c:pt>
                <c:pt idx="1066">
                  <c:v>0.110948</c:v>
                </c:pt>
                <c:pt idx="1067">
                  <c:v>0.113204</c:v>
                </c:pt>
                <c:pt idx="1068">
                  <c:v>0.115732</c:v>
                </c:pt>
                <c:pt idx="1069">
                  <c:v>0.1187</c:v>
                </c:pt>
                <c:pt idx="1070">
                  <c:v>0.12207899999999999</c:v>
                </c:pt>
                <c:pt idx="1071">
                  <c:v>0.12565999999999999</c:v>
                </c:pt>
                <c:pt idx="1072">
                  <c:v>0.12923899999999999</c:v>
                </c:pt>
                <c:pt idx="1073">
                  <c:v>0.13280600000000001</c:v>
                </c:pt>
                <c:pt idx="1074">
                  <c:v>0.13652</c:v>
                </c:pt>
                <c:pt idx="1075">
                  <c:v>0.14049900000000001</c:v>
                </c:pt>
                <c:pt idx="1076">
                  <c:v>0.14469899999999999</c:v>
                </c:pt>
                <c:pt idx="1077">
                  <c:v>0.149007</c:v>
                </c:pt>
                <c:pt idx="1078">
                  <c:v>0.153359</c:v>
                </c:pt>
                <c:pt idx="1079">
                  <c:v>0.15773599999999999</c:v>
                </c:pt>
                <c:pt idx="1080">
                  <c:v>0.162132</c:v>
                </c:pt>
                <c:pt idx="1081">
                  <c:v>0.166545</c:v>
                </c:pt>
                <c:pt idx="1082">
                  <c:v>0.170935</c:v>
                </c:pt>
                <c:pt idx="1083">
                  <c:v>0.17518600000000001</c:v>
                </c:pt>
                <c:pt idx="1084">
                  <c:v>0.179175</c:v>
                </c:pt>
                <c:pt idx="1085">
                  <c:v>0.18290200000000001</c:v>
                </c:pt>
                <c:pt idx="1086">
                  <c:v>0.18648600000000001</c:v>
                </c:pt>
                <c:pt idx="1087">
                  <c:v>0.189995</c:v>
                </c:pt>
                <c:pt idx="1088">
                  <c:v>0.19336200000000001</c:v>
                </c:pt>
                <c:pt idx="1089">
                  <c:v>0.196488</c:v>
                </c:pt>
                <c:pt idx="1090">
                  <c:v>0.19936400000000001</c:v>
                </c:pt>
                <c:pt idx="1091">
                  <c:v>0.202019</c:v>
                </c:pt>
                <c:pt idx="1092">
                  <c:v>0.20441999999999999</c:v>
                </c:pt>
                <c:pt idx="1093">
                  <c:v>0.20649100000000001</c:v>
                </c:pt>
                <c:pt idx="1094">
                  <c:v>0.208176</c:v>
                </c:pt>
                <c:pt idx="1095">
                  <c:v>0.20943200000000001</c:v>
                </c:pt>
                <c:pt idx="1096">
                  <c:v>0.21024000000000001</c:v>
                </c:pt>
                <c:pt idx="1097">
                  <c:v>0.21065800000000001</c:v>
                </c:pt>
                <c:pt idx="1098">
                  <c:v>0.21079200000000001</c:v>
                </c:pt>
                <c:pt idx="1099">
                  <c:v>0.210705</c:v>
                </c:pt>
                <c:pt idx="1100">
                  <c:v>0.21040400000000001</c:v>
                </c:pt>
                <c:pt idx="1101">
                  <c:v>0.20990400000000001</c:v>
                </c:pt>
                <c:pt idx="1102">
                  <c:v>0.20920900000000001</c:v>
                </c:pt>
                <c:pt idx="1103">
                  <c:v>0.20825299999999999</c:v>
                </c:pt>
                <c:pt idx="1104">
                  <c:v>0.206954</c:v>
                </c:pt>
                <c:pt idx="1105">
                  <c:v>0.20529600000000001</c:v>
                </c:pt>
                <c:pt idx="1106">
                  <c:v>0.20330500000000001</c:v>
                </c:pt>
                <c:pt idx="1107">
                  <c:v>0.200985</c:v>
                </c:pt>
                <c:pt idx="1108">
                  <c:v>0.198353</c:v>
                </c:pt>
                <c:pt idx="1109">
                  <c:v>0.195492</c:v>
                </c:pt>
                <c:pt idx="1110">
                  <c:v>0.192498</c:v>
                </c:pt>
                <c:pt idx="1111">
                  <c:v>0.18940399999999999</c:v>
                </c:pt>
                <c:pt idx="1112">
                  <c:v>0.186219</c:v>
                </c:pt>
                <c:pt idx="1113">
                  <c:v>0.18301500000000001</c:v>
                </c:pt>
                <c:pt idx="1114">
                  <c:v>0.17990400000000001</c:v>
                </c:pt>
                <c:pt idx="1115">
                  <c:v>0.17693200000000001</c:v>
                </c:pt>
                <c:pt idx="1116">
                  <c:v>0.17407400000000001</c:v>
                </c:pt>
                <c:pt idx="1117">
                  <c:v>0.17133499999999999</c:v>
                </c:pt>
                <c:pt idx="1118">
                  <c:v>0.168824</c:v>
                </c:pt>
                <c:pt idx="1119">
                  <c:v>0.166681</c:v>
                </c:pt>
                <c:pt idx="1120">
                  <c:v>0.164934</c:v>
                </c:pt>
                <c:pt idx="1121">
                  <c:v>0.163438</c:v>
                </c:pt>
                <c:pt idx="1122">
                  <c:v>0.16200600000000001</c:v>
                </c:pt>
                <c:pt idx="1123">
                  <c:v>0.16059000000000001</c:v>
                </c:pt>
                <c:pt idx="1124">
                  <c:v>0.159299</c:v>
                </c:pt>
                <c:pt idx="1125">
                  <c:v>0.158217</c:v>
                </c:pt>
                <c:pt idx="1126">
                  <c:v>0.157279</c:v>
                </c:pt>
                <c:pt idx="1127">
                  <c:v>0.15635599999999999</c:v>
                </c:pt>
                <c:pt idx="1128">
                  <c:v>0.15542500000000001</c:v>
                </c:pt>
                <c:pt idx="1129">
                  <c:v>0.15459400000000001</c:v>
                </c:pt>
                <c:pt idx="1130">
                  <c:v>0.153942</c:v>
                </c:pt>
                <c:pt idx="1131">
                  <c:v>0.15337400000000001</c:v>
                </c:pt>
                <c:pt idx="1132">
                  <c:v>0.15270400000000001</c:v>
                </c:pt>
                <c:pt idx="1133">
                  <c:v>0.15182599999999999</c:v>
                </c:pt>
                <c:pt idx="1134">
                  <c:v>0.150779</c:v>
                </c:pt>
                <c:pt idx="1135">
                  <c:v>0.149676</c:v>
                </c:pt>
                <c:pt idx="1136">
                  <c:v>0.148646</c:v>
                </c:pt>
                <c:pt idx="1137">
                  <c:v>0.14783099999999999</c:v>
                </c:pt>
                <c:pt idx="1138">
                  <c:v>0.14732700000000001</c:v>
                </c:pt>
                <c:pt idx="1139">
                  <c:v>0.14710000000000001</c:v>
                </c:pt>
                <c:pt idx="1140">
                  <c:v>0.14699699999999999</c:v>
                </c:pt>
                <c:pt idx="1141">
                  <c:v>0.146871</c:v>
                </c:pt>
                <c:pt idx="1142">
                  <c:v>0.146672</c:v>
                </c:pt>
                <c:pt idx="1143">
                  <c:v>0.14640700000000001</c:v>
                </c:pt>
                <c:pt idx="1144">
                  <c:v>0.14607800000000001</c:v>
                </c:pt>
                <c:pt idx="1145">
                  <c:v>0.145679</c:v>
                </c:pt>
                <c:pt idx="1146">
                  <c:v>0.145235</c:v>
                </c:pt>
                <c:pt idx="1147">
                  <c:v>0.14480000000000001</c:v>
                </c:pt>
                <c:pt idx="1148">
                  <c:v>0.144404</c:v>
                </c:pt>
                <c:pt idx="1149">
                  <c:v>0.14400199999999999</c:v>
                </c:pt>
                <c:pt idx="1150">
                  <c:v>0.14350099999999999</c:v>
                </c:pt>
                <c:pt idx="1151">
                  <c:v>0.14286599999999999</c:v>
                </c:pt>
                <c:pt idx="1152">
                  <c:v>0.142179</c:v>
                </c:pt>
                <c:pt idx="1153">
                  <c:v>0.141538</c:v>
                </c:pt>
                <c:pt idx="1154">
                  <c:v>0.14091600000000001</c:v>
                </c:pt>
                <c:pt idx="1155">
                  <c:v>0.140184</c:v>
                </c:pt>
                <c:pt idx="1156">
                  <c:v>0.13928699999999999</c:v>
                </c:pt>
                <c:pt idx="1157">
                  <c:v>0.138291</c:v>
                </c:pt>
                <c:pt idx="1158">
                  <c:v>0.13728599999999999</c:v>
                </c:pt>
                <c:pt idx="1159">
                  <c:v>0.13633000000000001</c:v>
                </c:pt>
                <c:pt idx="1160">
                  <c:v>0.13548199999999999</c:v>
                </c:pt>
                <c:pt idx="1161">
                  <c:v>0.13477800000000001</c:v>
                </c:pt>
                <c:pt idx="1162">
                  <c:v>0.13416</c:v>
                </c:pt>
                <c:pt idx="1163">
                  <c:v>0.13350100000000001</c:v>
                </c:pt>
                <c:pt idx="1164">
                  <c:v>0.13270499999999999</c:v>
                </c:pt>
                <c:pt idx="1165">
                  <c:v>0.131775</c:v>
                </c:pt>
                <c:pt idx="1166">
                  <c:v>0.130825</c:v>
                </c:pt>
                <c:pt idx="1167">
                  <c:v>0.130025</c:v>
                </c:pt>
                <c:pt idx="1168">
                  <c:v>0.12946299999999999</c:v>
                </c:pt>
                <c:pt idx="1169">
                  <c:v>0.12903400000000001</c:v>
                </c:pt>
                <c:pt idx="1170">
                  <c:v>0.12853000000000001</c:v>
                </c:pt>
                <c:pt idx="1171">
                  <c:v>0.12785199999999999</c:v>
                </c:pt>
                <c:pt idx="1172">
                  <c:v>0.12703200000000001</c:v>
                </c:pt>
                <c:pt idx="1173">
                  <c:v>0.12606200000000001</c:v>
                </c:pt>
                <c:pt idx="1174">
                  <c:v>0.12484199999999999</c:v>
                </c:pt>
                <c:pt idx="1175">
                  <c:v>0.123338</c:v>
                </c:pt>
                <c:pt idx="1176">
                  <c:v>0.121685</c:v>
                </c:pt>
                <c:pt idx="1177">
                  <c:v>0.12006</c:v>
                </c:pt>
                <c:pt idx="1178">
                  <c:v>0.118532</c:v>
                </c:pt>
                <c:pt idx="1179">
                  <c:v>0.117094</c:v>
                </c:pt>
                <c:pt idx="1180">
                  <c:v>0.11576500000000001</c:v>
                </c:pt>
                <c:pt idx="1181">
                  <c:v>0.114603</c:v>
                </c:pt>
                <c:pt idx="1182">
                  <c:v>0.11365400000000001</c:v>
                </c:pt>
                <c:pt idx="1183">
                  <c:v>0.11290799999999999</c:v>
                </c:pt>
                <c:pt idx="1184">
                  <c:v>0.11229500000000001</c:v>
                </c:pt>
                <c:pt idx="1185">
                  <c:v>0.111731</c:v>
                </c:pt>
                <c:pt idx="1186">
                  <c:v>0.111193</c:v>
                </c:pt>
                <c:pt idx="1187">
                  <c:v>0.110748</c:v>
                </c:pt>
                <c:pt idx="1188">
                  <c:v>0.110498</c:v>
                </c:pt>
                <c:pt idx="1189">
                  <c:v>0.11051999999999999</c:v>
                </c:pt>
                <c:pt idx="1190">
                  <c:v>0.110834</c:v>
                </c:pt>
                <c:pt idx="1191">
                  <c:v>0.11135299999999999</c:v>
                </c:pt>
                <c:pt idx="1192">
                  <c:v>0.111876</c:v>
                </c:pt>
                <c:pt idx="1193">
                  <c:v>0.112179</c:v>
                </c:pt>
                <c:pt idx="1194">
                  <c:v>0.112167</c:v>
                </c:pt>
                <c:pt idx="1195">
                  <c:v>0.11186699999999999</c:v>
                </c:pt>
                <c:pt idx="1196">
                  <c:v>0.11128300000000001</c:v>
                </c:pt>
                <c:pt idx="1197">
                  <c:v>0.110329</c:v>
                </c:pt>
                <c:pt idx="1198">
                  <c:v>0.108959</c:v>
                </c:pt>
                <c:pt idx="1199">
                  <c:v>0.107262</c:v>
                </c:pt>
                <c:pt idx="1200">
                  <c:v>0.10535799999999999</c:v>
                </c:pt>
                <c:pt idx="1201">
                  <c:v>0.10324800000000001</c:v>
                </c:pt>
                <c:pt idx="1202">
                  <c:v>0.10083</c:v>
                </c:pt>
                <c:pt idx="1203">
                  <c:v>9.8033999999999996E-2</c:v>
                </c:pt>
                <c:pt idx="1204">
                  <c:v>9.4910999999999995E-2</c:v>
                </c:pt>
                <c:pt idx="1205">
                  <c:v>9.1582999999999998E-2</c:v>
                </c:pt>
                <c:pt idx="1206">
                  <c:v>8.8147000000000003E-2</c:v>
                </c:pt>
                <c:pt idx="1207">
                  <c:v>8.4607000000000002E-2</c:v>
                </c:pt>
                <c:pt idx="1208">
                  <c:v>8.0942E-2</c:v>
                </c:pt>
                <c:pt idx="1209">
                  <c:v>7.7241000000000004E-2</c:v>
                </c:pt>
                <c:pt idx="1210">
                  <c:v>7.3733999999999994E-2</c:v>
                </c:pt>
                <c:pt idx="1211">
                  <c:v>7.0651000000000005E-2</c:v>
                </c:pt>
                <c:pt idx="1212">
                  <c:v>6.8040000000000003E-2</c:v>
                </c:pt>
                <c:pt idx="1213">
                  <c:v>6.5752000000000005E-2</c:v>
                </c:pt>
                <c:pt idx="1214">
                  <c:v>6.3577999999999996E-2</c:v>
                </c:pt>
                <c:pt idx="1215">
                  <c:v>6.1393000000000003E-2</c:v>
                </c:pt>
                <c:pt idx="1216">
                  <c:v>5.9172000000000002E-2</c:v>
                </c:pt>
                <c:pt idx="1217">
                  <c:v>5.6919999999999998E-2</c:v>
                </c:pt>
                <c:pt idx="1218">
                  <c:v>5.4678999999999998E-2</c:v>
                </c:pt>
                <c:pt idx="1219">
                  <c:v>5.2540999999999997E-2</c:v>
                </c:pt>
                <c:pt idx="1220">
                  <c:v>5.0590000000000003E-2</c:v>
                </c:pt>
                <c:pt idx="1221">
                  <c:v>4.8823999999999999E-2</c:v>
                </c:pt>
                <c:pt idx="1222">
                  <c:v>4.7184999999999998E-2</c:v>
                </c:pt>
                <c:pt idx="1223">
                  <c:v>4.5623999999999998E-2</c:v>
                </c:pt>
                <c:pt idx="1224">
                  <c:v>4.4104999999999998E-2</c:v>
                </c:pt>
                <c:pt idx="1225">
                  <c:v>4.2592999999999999E-2</c:v>
                </c:pt>
                <c:pt idx="1226">
                  <c:v>4.1070000000000002E-2</c:v>
                </c:pt>
                <c:pt idx="1227">
                  <c:v>3.9530999999999997E-2</c:v>
                </c:pt>
                <c:pt idx="1228">
                  <c:v>3.7976999999999997E-2</c:v>
                </c:pt>
                <c:pt idx="1229">
                  <c:v>3.6421000000000002E-2</c:v>
                </c:pt>
                <c:pt idx="1230">
                  <c:v>3.4893E-2</c:v>
                </c:pt>
                <c:pt idx="1231">
                  <c:v>3.3426999999999998E-2</c:v>
                </c:pt>
                <c:pt idx="1232">
                  <c:v>3.2067999999999999E-2</c:v>
                </c:pt>
                <c:pt idx="1233">
                  <c:v>3.0890000000000001E-2</c:v>
                </c:pt>
                <c:pt idx="1234">
                  <c:v>2.9964000000000001E-2</c:v>
                </c:pt>
                <c:pt idx="1235">
                  <c:v>2.9266E-2</c:v>
                </c:pt>
                <c:pt idx="1236">
                  <c:v>2.8660999999999999E-2</c:v>
                </c:pt>
                <c:pt idx="1237">
                  <c:v>2.7997000000000001E-2</c:v>
                </c:pt>
                <c:pt idx="1238">
                  <c:v>2.7216000000000001E-2</c:v>
                </c:pt>
                <c:pt idx="1239">
                  <c:v>2.6318999999999999E-2</c:v>
                </c:pt>
                <c:pt idx="1240">
                  <c:v>2.5276E-2</c:v>
                </c:pt>
                <c:pt idx="1241">
                  <c:v>2.4073000000000001E-2</c:v>
                </c:pt>
                <c:pt idx="1242">
                  <c:v>2.2797999999999999E-2</c:v>
                </c:pt>
                <c:pt idx="1243">
                  <c:v>2.1595E-2</c:v>
                </c:pt>
                <c:pt idx="1244">
                  <c:v>2.051E-2</c:v>
                </c:pt>
                <c:pt idx="1245">
                  <c:v>1.9488999999999999E-2</c:v>
                </c:pt>
                <c:pt idx="1246">
                  <c:v>1.8488999999999998E-2</c:v>
                </c:pt>
                <c:pt idx="1247">
                  <c:v>1.7498E-2</c:v>
                </c:pt>
                <c:pt idx="1248">
                  <c:v>1.6487000000000002E-2</c:v>
                </c:pt>
                <c:pt idx="1249">
                  <c:v>1.5428000000000001E-2</c:v>
                </c:pt>
                <c:pt idx="1250">
                  <c:v>1.4350999999999999E-2</c:v>
                </c:pt>
                <c:pt idx="1251">
                  <c:v>1.3321E-2</c:v>
                </c:pt>
                <c:pt idx="1252">
                  <c:v>1.2376E-2</c:v>
                </c:pt>
                <c:pt idx="1253">
                  <c:v>1.1534000000000001E-2</c:v>
                </c:pt>
                <c:pt idx="1254">
                  <c:v>1.0814000000000001E-2</c:v>
                </c:pt>
                <c:pt idx="1255">
                  <c:v>1.0222999999999999E-2</c:v>
                </c:pt>
                <c:pt idx="1256">
                  <c:v>9.7409999999999997E-3</c:v>
                </c:pt>
                <c:pt idx="1257">
                  <c:v>9.3399999999999993E-3</c:v>
                </c:pt>
                <c:pt idx="1258">
                  <c:v>8.9820000000000004E-3</c:v>
                </c:pt>
                <c:pt idx="1259">
                  <c:v>8.5850000000000006E-3</c:v>
                </c:pt>
                <c:pt idx="1260">
                  <c:v>8.0599999999999995E-3</c:v>
                </c:pt>
                <c:pt idx="1261">
                  <c:v>7.4019999999999997E-3</c:v>
                </c:pt>
                <c:pt idx="1262">
                  <c:v>6.7130000000000002E-3</c:v>
                </c:pt>
                <c:pt idx="1263">
                  <c:v>6.0819999999999997E-3</c:v>
                </c:pt>
                <c:pt idx="1264">
                  <c:v>5.4910000000000002E-3</c:v>
                </c:pt>
                <c:pt idx="1265">
                  <c:v>4.8830000000000002E-3</c:v>
                </c:pt>
                <c:pt idx="1266">
                  <c:v>4.2680000000000001E-3</c:v>
                </c:pt>
                <c:pt idx="1267">
                  <c:v>3.7079999999999999E-3</c:v>
                </c:pt>
                <c:pt idx="1268">
                  <c:v>3.2190000000000001E-3</c:v>
                </c:pt>
                <c:pt idx="1269">
                  <c:v>2.7529999999999998E-3</c:v>
                </c:pt>
                <c:pt idx="1270">
                  <c:v>2.2330000000000002E-3</c:v>
                </c:pt>
                <c:pt idx="1271">
                  <c:v>1.5790000000000001E-3</c:v>
                </c:pt>
                <c:pt idx="1272">
                  <c:v>1.689E-3</c:v>
                </c:pt>
                <c:pt idx="1273">
                  <c:v>1.8010000000000001E-3</c:v>
                </c:pt>
                <c:pt idx="1274">
                  <c:v>1.9139999999999999E-3</c:v>
                </c:pt>
                <c:pt idx="1275">
                  <c:v>2.029E-3</c:v>
                </c:pt>
                <c:pt idx="1276">
                  <c:v>2.1450000000000002E-3</c:v>
                </c:pt>
                <c:pt idx="1277">
                  <c:v>2.2629999999999998E-3</c:v>
                </c:pt>
                <c:pt idx="1278">
                  <c:v>2.382E-3</c:v>
                </c:pt>
                <c:pt idx="1279">
                  <c:v>2.503E-3</c:v>
                </c:pt>
                <c:pt idx="1280">
                  <c:v>2.6250000000000002E-3</c:v>
                </c:pt>
                <c:pt idx="1281">
                  <c:v>2.7490000000000001E-3</c:v>
                </c:pt>
                <c:pt idx="1282">
                  <c:v>2.8410000000000002E-3</c:v>
                </c:pt>
                <c:pt idx="1283">
                  <c:v>2.9350000000000001E-3</c:v>
                </c:pt>
                <c:pt idx="1284">
                  <c:v>3.0300000000000001E-3</c:v>
                </c:pt>
                <c:pt idx="1285">
                  <c:v>3.127E-3</c:v>
                </c:pt>
                <c:pt idx="1286">
                  <c:v>3.225E-3</c:v>
                </c:pt>
                <c:pt idx="1287">
                  <c:v>3.3249999999999998E-3</c:v>
                </c:pt>
                <c:pt idx="1288">
                  <c:v>3.4229999999999998E-3</c:v>
                </c:pt>
                <c:pt idx="1289">
                  <c:v>3.522E-3</c:v>
                </c:pt>
                <c:pt idx="1290">
                  <c:v>3.6229999999999999E-3</c:v>
                </c:pt>
                <c:pt idx="1291">
                  <c:v>3.725E-3</c:v>
                </c:pt>
                <c:pt idx="1292">
                  <c:v>3.6610000000000002E-3</c:v>
                </c:pt>
                <c:pt idx="1293">
                  <c:v>3.5980000000000001E-3</c:v>
                </c:pt>
                <c:pt idx="1294">
                  <c:v>3.5370000000000002E-3</c:v>
                </c:pt>
                <c:pt idx="1295">
                  <c:v>3.4770000000000001E-3</c:v>
                </c:pt>
                <c:pt idx="1296">
                  <c:v>3.4190000000000002E-3</c:v>
                </c:pt>
                <c:pt idx="1297">
                  <c:v>3.3630000000000001E-3</c:v>
                </c:pt>
                <c:pt idx="1298">
                  <c:v>3.307E-3</c:v>
                </c:pt>
                <c:pt idx="1299">
                  <c:v>3.2539999999999999E-3</c:v>
                </c:pt>
                <c:pt idx="1300">
                  <c:v>3.2009999999999999E-3</c:v>
                </c:pt>
                <c:pt idx="1301">
                  <c:v>3.1510000000000002E-3</c:v>
                </c:pt>
                <c:pt idx="1302">
                  <c:v>3.101E-3</c:v>
                </c:pt>
                <c:pt idx="1303">
                  <c:v>3.0539999999999999E-3</c:v>
                </c:pt>
                <c:pt idx="1304">
                  <c:v>3.0070000000000001E-3</c:v>
                </c:pt>
                <c:pt idx="1305">
                  <c:v>2.9629999999999999E-3</c:v>
                </c:pt>
                <c:pt idx="1306">
                  <c:v>2.9190000000000002E-3</c:v>
                </c:pt>
                <c:pt idx="1307">
                  <c:v>2.8770000000000002E-3</c:v>
                </c:pt>
                <c:pt idx="1308">
                  <c:v>2.8370000000000001E-3</c:v>
                </c:pt>
                <c:pt idx="1309">
                  <c:v>2.7980000000000001E-3</c:v>
                </c:pt>
                <c:pt idx="1310">
                  <c:v>2.761E-3</c:v>
                </c:pt>
                <c:pt idx="1311">
                  <c:v>2.725E-3</c:v>
                </c:pt>
                <c:pt idx="1312">
                  <c:v>2.6900000000000001E-3</c:v>
                </c:pt>
                <c:pt idx="1313">
                  <c:v>2.6580000000000002E-3</c:v>
                </c:pt>
                <c:pt idx="1314">
                  <c:v>2.6259999999999999E-3</c:v>
                </c:pt>
                <c:pt idx="1315">
                  <c:v>2.5959999999999998E-3</c:v>
                </c:pt>
                <c:pt idx="1316">
                  <c:v>2.568E-3</c:v>
                </c:pt>
                <c:pt idx="1317">
                  <c:v>2.5409999999999999E-3</c:v>
                </c:pt>
                <c:pt idx="1318">
                  <c:v>2.5149999999999999E-3</c:v>
                </c:pt>
                <c:pt idx="1319">
                  <c:v>2.4910000000000002E-3</c:v>
                </c:pt>
                <c:pt idx="1320">
                  <c:v>2.4689999999999998E-3</c:v>
                </c:pt>
                <c:pt idx="1321">
                  <c:v>2.4480000000000001E-3</c:v>
                </c:pt>
                <c:pt idx="1322">
                  <c:v>2.428E-3</c:v>
                </c:pt>
                <c:pt idx="1323">
                  <c:v>2.4099999999999998E-3</c:v>
                </c:pt>
                <c:pt idx="1324">
                  <c:v>2.3930000000000002E-3</c:v>
                </c:pt>
                <c:pt idx="1325">
                  <c:v>2.3779999999999999E-3</c:v>
                </c:pt>
                <c:pt idx="1326">
                  <c:v>2.3649999999999999E-3</c:v>
                </c:pt>
                <c:pt idx="1327">
                  <c:v>2.3530000000000001E-3</c:v>
                </c:pt>
                <c:pt idx="1328">
                  <c:v>2.3419999999999999E-3</c:v>
                </c:pt>
                <c:pt idx="1329">
                  <c:v>2.333E-3</c:v>
                </c:pt>
                <c:pt idx="1330">
                  <c:v>2.3249999999999998E-3</c:v>
                </c:pt>
                <c:pt idx="1331">
                  <c:v>2.3189999999999999E-3</c:v>
                </c:pt>
                <c:pt idx="1332">
                  <c:v>2.3140000000000001E-3</c:v>
                </c:pt>
                <c:pt idx="1333">
                  <c:v>2.3110000000000001E-3</c:v>
                </c:pt>
                <c:pt idx="1334">
                  <c:v>2.3089999999999999E-3</c:v>
                </c:pt>
                <c:pt idx="1335">
                  <c:v>2.3089999999999999E-3</c:v>
                </c:pt>
                <c:pt idx="1336">
                  <c:v>2.31E-3</c:v>
                </c:pt>
                <c:pt idx="1337">
                  <c:v>2.313E-3</c:v>
                </c:pt>
                <c:pt idx="1338">
                  <c:v>2.317E-3</c:v>
                </c:pt>
                <c:pt idx="1339">
                  <c:v>2.323E-3</c:v>
                </c:pt>
                <c:pt idx="1340">
                  <c:v>2.33E-3</c:v>
                </c:pt>
                <c:pt idx="1341">
                  <c:v>2.3389999999999999E-3</c:v>
                </c:pt>
                <c:pt idx="1342">
                  <c:v>2.349E-3</c:v>
                </c:pt>
                <c:pt idx="1343">
                  <c:v>2.3609999999999998E-3</c:v>
                </c:pt>
                <c:pt idx="1344">
                  <c:v>2.3739999999999998E-3</c:v>
                </c:pt>
                <c:pt idx="1345">
                  <c:v>2.3879999999999999E-3</c:v>
                </c:pt>
                <c:pt idx="1346">
                  <c:v>2.4039999999999999E-3</c:v>
                </c:pt>
                <c:pt idx="1347">
                  <c:v>2.4220000000000001E-3</c:v>
                </c:pt>
                <c:pt idx="1348">
                  <c:v>2.441E-3</c:v>
                </c:pt>
                <c:pt idx="1349">
                  <c:v>2.4620000000000002E-3</c:v>
                </c:pt>
                <c:pt idx="1350">
                  <c:v>2.4840000000000001E-3</c:v>
                </c:pt>
                <c:pt idx="1351">
                  <c:v>2.5070000000000001E-3</c:v>
                </c:pt>
                <c:pt idx="1352">
                  <c:v>2.532E-3</c:v>
                </c:pt>
                <c:pt idx="1353">
                  <c:v>2.5590000000000001E-3</c:v>
                </c:pt>
                <c:pt idx="1354">
                  <c:v>2.5869999999999999E-3</c:v>
                </c:pt>
                <c:pt idx="1355">
                  <c:v>2.6159999999999998E-3</c:v>
                </c:pt>
                <c:pt idx="1356">
                  <c:v>2.647E-3</c:v>
                </c:pt>
                <c:pt idx="1357">
                  <c:v>2.6800000000000001E-3</c:v>
                </c:pt>
                <c:pt idx="1358">
                  <c:v>2.7130000000000001E-3</c:v>
                </c:pt>
                <c:pt idx="1359">
                  <c:v>2.7490000000000001E-3</c:v>
                </c:pt>
                <c:pt idx="1360">
                  <c:v>2.699E-3</c:v>
                </c:pt>
                <c:pt idx="1361">
                  <c:v>2.6510000000000001E-3</c:v>
                </c:pt>
                <c:pt idx="1362">
                  <c:v>2.604E-3</c:v>
                </c:pt>
                <c:pt idx="1363">
                  <c:v>2.5590000000000001E-3</c:v>
                </c:pt>
                <c:pt idx="1364">
                  <c:v>2.5149999999999999E-3</c:v>
                </c:pt>
                <c:pt idx="1365">
                  <c:v>2.4729999999999999E-3</c:v>
                </c:pt>
                <c:pt idx="1366">
                  <c:v>2.4320000000000001E-3</c:v>
                </c:pt>
                <c:pt idx="1367">
                  <c:v>2.392E-3</c:v>
                </c:pt>
                <c:pt idx="1368">
                  <c:v>2.3540000000000002E-3</c:v>
                </c:pt>
                <c:pt idx="1369">
                  <c:v>2.3180000000000002E-3</c:v>
                </c:pt>
                <c:pt idx="1370">
                  <c:v>2.2829999999999999E-3</c:v>
                </c:pt>
                <c:pt idx="1371">
                  <c:v>2.2499999999999998E-3</c:v>
                </c:pt>
                <c:pt idx="1372">
                  <c:v>2.2179999999999999E-3</c:v>
                </c:pt>
                <c:pt idx="1373">
                  <c:v>2.1870000000000001E-3</c:v>
                </c:pt>
                <c:pt idx="1374">
                  <c:v>2.1580000000000002E-3</c:v>
                </c:pt>
                <c:pt idx="1375">
                  <c:v>2.1310000000000001E-3</c:v>
                </c:pt>
                <c:pt idx="1376">
                  <c:v>2.1050000000000001E-3</c:v>
                </c:pt>
                <c:pt idx="1377">
                  <c:v>2.0799999999999998E-3</c:v>
                </c:pt>
                <c:pt idx="1378">
                  <c:v>2.0569999999999998E-3</c:v>
                </c:pt>
                <c:pt idx="1379">
                  <c:v>2.036E-3</c:v>
                </c:pt>
                <c:pt idx="1380">
                  <c:v>2.016E-3</c:v>
                </c:pt>
                <c:pt idx="1381">
                  <c:v>1.9970000000000001E-3</c:v>
                </c:pt>
                <c:pt idx="1382">
                  <c:v>1.98E-3</c:v>
                </c:pt>
                <c:pt idx="1383">
                  <c:v>1.964E-3</c:v>
                </c:pt>
                <c:pt idx="1384">
                  <c:v>1.9499999999999999E-3</c:v>
                </c:pt>
                <c:pt idx="1385">
                  <c:v>1.9380000000000001E-3</c:v>
                </c:pt>
                <c:pt idx="1386">
                  <c:v>1.9269999999999999E-3</c:v>
                </c:pt>
                <c:pt idx="1387">
                  <c:v>1.9170000000000001E-3</c:v>
                </c:pt>
                <c:pt idx="1388">
                  <c:v>1.9090000000000001E-3</c:v>
                </c:pt>
                <c:pt idx="1389">
                  <c:v>1.902E-3</c:v>
                </c:pt>
                <c:pt idx="1390">
                  <c:v>1.897E-3</c:v>
                </c:pt>
                <c:pt idx="1391">
                  <c:v>1.8929999999999999E-3</c:v>
                </c:pt>
                <c:pt idx="1392">
                  <c:v>1.8910000000000001E-3</c:v>
                </c:pt>
                <c:pt idx="1393">
                  <c:v>1.89E-3</c:v>
                </c:pt>
                <c:pt idx="1394">
                  <c:v>1.8910000000000001E-3</c:v>
                </c:pt>
                <c:pt idx="1395">
                  <c:v>1.8929999999999999E-3</c:v>
                </c:pt>
                <c:pt idx="1396">
                  <c:v>1.897E-3</c:v>
                </c:pt>
                <c:pt idx="1397">
                  <c:v>1.902E-3</c:v>
                </c:pt>
                <c:pt idx="1398">
                  <c:v>1.9090000000000001E-3</c:v>
                </c:pt>
                <c:pt idx="1399">
                  <c:v>1.9170000000000001E-3</c:v>
                </c:pt>
                <c:pt idx="1400">
                  <c:v>1.9269999999999999E-3</c:v>
                </c:pt>
                <c:pt idx="1401">
                  <c:v>1.9380000000000001E-3</c:v>
                </c:pt>
                <c:pt idx="1402">
                  <c:v>1.9499999999999999E-3</c:v>
                </c:pt>
                <c:pt idx="1403">
                  <c:v>1.964E-3</c:v>
                </c:pt>
                <c:pt idx="1404">
                  <c:v>1.98E-3</c:v>
                </c:pt>
                <c:pt idx="1405">
                  <c:v>1.9970000000000001E-3</c:v>
                </c:pt>
                <c:pt idx="1406">
                  <c:v>2.016E-3</c:v>
                </c:pt>
                <c:pt idx="1407">
                  <c:v>2.036E-3</c:v>
                </c:pt>
                <c:pt idx="1408">
                  <c:v>2.0569999999999998E-3</c:v>
                </c:pt>
                <c:pt idx="1409">
                  <c:v>2.0799999999999998E-3</c:v>
                </c:pt>
                <c:pt idx="1410">
                  <c:v>2.1050000000000001E-3</c:v>
                </c:pt>
                <c:pt idx="1411">
                  <c:v>2.1310000000000001E-3</c:v>
                </c:pt>
                <c:pt idx="1412">
                  <c:v>2.1580000000000002E-3</c:v>
                </c:pt>
                <c:pt idx="1413">
                  <c:v>2.1870000000000001E-3</c:v>
                </c:pt>
                <c:pt idx="1414">
                  <c:v>2.2179999999999999E-3</c:v>
                </c:pt>
                <c:pt idx="1415">
                  <c:v>2.2499999999999998E-3</c:v>
                </c:pt>
                <c:pt idx="1416">
                  <c:v>2.2829999999999999E-3</c:v>
                </c:pt>
                <c:pt idx="1417">
                  <c:v>2.3180000000000002E-3</c:v>
                </c:pt>
                <c:pt idx="1418">
                  <c:v>2.3540000000000002E-3</c:v>
                </c:pt>
                <c:pt idx="1419">
                  <c:v>2.392E-3</c:v>
                </c:pt>
                <c:pt idx="1420">
                  <c:v>2.431E-3</c:v>
                </c:pt>
                <c:pt idx="1421">
                  <c:v>2.4719999999999998E-3</c:v>
                </c:pt>
                <c:pt idx="1422">
                  <c:v>2.5149999999999999E-3</c:v>
                </c:pt>
                <c:pt idx="1423">
                  <c:v>2.5579999999999999E-3</c:v>
                </c:pt>
                <c:pt idx="1424">
                  <c:v>2.604E-3</c:v>
                </c:pt>
                <c:pt idx="1425">
                  <c:v>2.6510000000000001E-3</c:v>
                </c:pt>
                <c:pt idx="1426">
                  <c:v>2.699E-3</c:v>
                </c:pt>
                <c:pt idx="1427">
                  <c:v>2.7490000000000001E-3</c:v>
                </c:pt>
                <c:pt idx="1428">
                  <c:v>2.699E-3</c:v>
                </c:pt>
                <c:pt idx="1429">
                  <c:v>2.6510000000000001E-3</c:v>
                </c:pt>
                <c:pt idx="1430">
                  <c:v>2.604E-3</c:v>
                </c:pt>
                <c:pt idx="1431">
                  <c:v>2.5590000000000001E-3</c:v>
                </c:pt>
                <c:pt idx="1432">
                  <c:v>2.5149999999999999E-3</c:v>
                </c:pt>
                <c:pt idx="1433">
                  <c:v>2.4719999999999998E-3</c:v>
                </c:pt>
                <c:pt idx="1434">
                  <c:v>2.431E-3</c:v>
                </c:pt>
                <c:pt idx="1435">
                  <c:v>2.392E-3</c:v>
                </c:pt>
                <c:pt idx="1436">
                  <c:v>2.3540000000000002E-3</c:v>
                </c:pt>
                <c:pt idx="1437">
                  <c:v>2.3180000000000002E-3</c:v>
                </c:pt>
                <c:pt idx="1438">
                  <c:v>2.2829999999999999E-3</c:v>
                </c:pt>
                <c:pt idx="1439">
                  <c:v>2.2499999999999998E-3</c:v>
                </c:pt>
                <c:pt idx="1440">
                  <c:v>2.2179999999999999E-3</c:v>
                </c:pt>
                <c:pt idx="1441">
                  <c:v>2.1870000000000001E-3</c:v>
                </c:pt>
                <c:pt idx="1442">
                  <c:v>2.1580000000000002E-3</c:v>
                </c:pt>
                <c:pt idx="1443">
                  <c:v>2.1310000000000001E-3</c:v>
                </c:pt>
                <c:pt idx="1444">
                  <c:v>2.1050000000000001E-3</c:v>
                </c:pt>
                <c:pt idx="1445">
                  <c:v>2.0799999999999998E-3</c:v>
                </c:pt>
                <c:pt idx="1446">
                  <c:v>2.0569999999999998E-3</c:v>
                </c:pt>
                <c:pt idx="1447">
                  <c:v>2.036E-3</c:v>
                </c:pt>
                <c:pt idx="1448">
                  <c:v>2.016E-3</c:v>
                </c:pt>
                <c:pt idx="1449">
                  <c:v>1.9970000000000001E-3</c:v>
                </c:pt>
                <c:pt idx="1450">
                  <c:v>1.98E-3</c:v>
                </c:pt>
                <c:pt idx="1451">
                  <c:v>1.964E-3</c:v>
                </c:pt>
                <c:pt idx="1452">
                  <c:v>1.9499999999999999E-3</c:v>
                </c:pt>
                <c:pt idx="1453">
                  <c:v>1.9380000000000001E-3</c:v>
                </c:pt>
                <c:pt idx="1454">
                  <c:v>1.926E-3</c:v>
                </c:pt>
                <c:pt idx="1455">
                  <c:v>1.9170000000000001E-3</c:v>
                </c:pt>
                <c:pt idx="1456">
                  <c:v>1.9090000000000001E-3</c:v>
                </c:pt>
                <c:pt idx="1457">
                  <c:v>1.902E-3</c:v>
                </c:pt>
                <c:pt idx="1458">
                  <c:v>1.897E-3</c:v>
                </c:pt>
                <c:pt idx="1459">
                  <c:v>1.8929999999999999E-3</c:v>
                </c:pt>
                <c:pt idx="1460">
                  <c:v>1.8910000000000001E-3</c:v>
                </c:pt>
                <c:pt idx="1461">
                  <c:v>1.89E-3</c:v>
                </c:pt>
                <c:pt idx="1462">
                  <c:v>1.8910000000000001E-3</c:v>
                </c:pt>
                <c:pt idx="1463">
                  <c:v>1.8929999999999999E-3</c:v>
                </c:pt>
                <c:pt idx="1464">
                  <c:v>1.897E-3</c:v>
                </c:pt>
                <c:pt idx="1465">
                  <c:v>1.902E-3</c:v>
                </c:pt>
                <c:pt idx="1466">
                  <c:v>1.9090000000000001E-3</c:v>
                </c:pt>
                <c:pt idx="1467">
                  <c:v>1.9170000000000001E-3</c:v>
                </c:pt>
                <c:pt idx="1468">
                  <c:v>1.926E-3</c:v>
                </c:pt>
                <c:pt idx="1469">
                  <c:v>1.9380000000000001E-3</c:v>
                </c:pt>
                <c:pt idx="1470">
                  <c:v>1.9499999999999999E-3</c:v>
                </c:pt>
                <c:pt idx="1471">
                  <c:v>1.964E-3</c:v>
                </c:pt>
                <c:pt idx="1472">
                  <c:v>1.98E-3</c:v>
                </c:pt>
                <c:pt idx="1473">
                  <c:v>1.9970000000000001E-3</c:v>
                </c:pt>
                <c:pt idx="1474">
                  <c:v>2.016E-3</c:v>
                </c:pt>
                <c:pt idx="1475">
                  <c:v>2.036E-3</c:v>
                </c:pt>
                <c:pt idx="1476">
                  <c:v>2.0569999999999998E-3</c:v>
                </c:pt>
                <c:pt idx="1477">
                  <c:v>2.0799999999999998E-3</c:v>
                </c:pt>
                <c:pt idx="1478">
                  <c:v>2.1050000000000001E-3</c:v>
                </c:pt>
                <c:pt idx="1479">
                  <c:v>2.1310000000000001E-3</c:v>
                </c:pt>
                <c:pt idx="1480">
                  <c:v>2.1580000000000002E-3</c:v>
                </c:pt>
                <c:pt idx="1481">
                  <c:v>2.1870000000000001E-3</c:v>
                </c:pt>
                <c:pt idx="1482">
                  <c:v>2.2179999999999999E-3</c:v>
                </c:pt>
                <c:pt idx="1483">
                  <c:v>2.2499999999999998E-3</c:v>
                </c:pt>
                <c:pt idx="1484">
                  <c:v>2.2829999999999999E-3</c:v>
                </c:pt>
                <c:pt idx="1485">
                  <c:v>2.3180000000000002E-3</c:v>
                </c:pt>
                <c:pt idx="1486">
                  <c:v>2.3540000000000002E-3</c:v>
                </c:pt>
                <c:pt idx="1487">
                  <c:v>2.392E-3</c:v>
                </c:pt>
                <c:pt idx="1488">
                  <c:v>2.431E-3</c:v>
                </c:pt>
                <c:pt idx="1489">
                  <c:v>2.4719999999999998E-3</c:v>
                </c:pt>
                <c:pt idx="1490">
                  <c:v>2.5149999999999999E-3</c:v>
                </c:pt>
                <c:pt idx="1491">
                  <c:v>2.5590000000000001E-3</c:v>
                </c:pt>
                <c:pt idx="1492">
                  <c:v>2.604E-3</c:v>
                </c:pt>
                <c:pt idx="1493">
                  <c:v>2.6510000000000001E-3</c:v>
                </c:pt>
                <c:pt idx="1494">
                  <c:v>2.699E-3</c:v>
                </c:pt>
                <c:pt idx="1495">
                  <c:v>2.7490000000000001E-3</c:v>
                </c:pt>
                <c:pt idx="1496">
                  <c:v>2.699E-3</c:v>
                </c:pt>
                <c:pt idx="1497">
                  <c:v>2.6510000000000001E-3</c:v>
                </c:pt>
                <c:pt idx="1498">
                  <c:v>2.604E-3</c:v>
                </c:pt>
                <c:pt idx="1499">
                  <c:v>2.5590000000000001E-3</c:v>
                </c:pt>
                <c:pt idx="1500">
                  <c:v>2.5149999999999999E-3</c:v>
                </c:pt>
                <c:pt idx="1501">
                  <c:v>2.4719999999999998E-3</c:v>
                </c:pt>
                <c:pt idx="1502">
                  <c:v>2.431E-3</c:v>
                </c:pt>
                <c:pt idx="1503">
                  <c:v>2.392E-3</c:v>
                </c:pt>
                <c:pt idx="1504">
                  <c:v>2.3540000000000002E-3</c:v>
                </c:pt>
                <c:pt idx="1505">
                  <c:v>2.3180000000000002E-3</c:v>
                </c:pt>
                <c:pt idx="1506">
                  <c:v>2.2829999999999999E-3</c:v>
                </c:pt>
                <c:pt idx="1507">
                  <c:v>2.2499999999999998E-3</c:v>
                </c:pt>
                <c:pt idx="1508">
                  <c:v>2.2179999999999999E-3</c:v>
                </c:pt>
                <c:pt idx="1509">
                  <c:v>2.1870000000000001E-3</c:v>
                </c:pt>
                <c:pt idx="1510">
                  <c:v>2.1580000000000002E-3</c:v>
                </c:pt>
                <c:pt idx="1511">
                  <c:v>2.1310000000000001E-3</c:v>
                </c:pt>
                <c:pt idx="1512">
                  <c:v>2.1050000000000001E-3</c:v>
                </c:pt>
                <c:pt idx="1513">
                  <c:v>2.0799999999999998E-3</c:v>
                </c:pt>
                <c:pt idx="1514">
                  <c:v>2.0569999999999998E-3</c:v>
                </c:pt>
                <c:pt idx="1515">
                  <c:v>2.036E-3</c:v>
                </c:pt>
                <c:pt idx="1516">
                  <c:v>2.016E-3</c:v>
                </c:pt>
                <c:pt idx="1517">
                  <c:v>1.9970000000000001E-3</c:v>
                </c:pt>
                <c:pt idx="1518">
                  <c:v>1.98E-3</c:v>
                </c:pt>
                <c:pt idx="1519">
                  <c:v>1.964E-3</c:v>
                </c:pt>
                <c:pt idx="1520">
                  <c:v>1.9499999999999999E-3</c:v>
                </c:pt>
                <c:pt idx="1521">
                  <c:v>1.9380000000000001E-3</c:v>
                </c:pt>
                <c:pt idx="1522">
                  <c:v>1.926E-3</c:v>
                </c:pt>
                <c:pt idx="1523">
                  <c:v>1.9170000000000001E-3</c:v>
                </c:pt>
                <c:pt idx="1524">
                  <c:v>1.9090000000000001E-3</c:v>
                </c:pt>
                <c:pt idx="1525">
                  <c:v>1.902E-3</c:v>
                </c:pt>
                <c:pt idx="1526">
                  <c:v>1.897E-3</c:v>
                </c:pt>
                <c:pt idx="1527">
                  <c:v>1.8929999999999999E-3</c:v>
                </c:pt>
                <c:pt idx="1528">
                  <c:v>1.8910000000000001E-3</c:v>
                </c:pt>
                <c:pt idx="1529">
                  <c:v>1.89E-3</c:v>
                </c:pt>
                <c:pt idx="1530">
                  <c:v>1.8910000000000001E-3</c:v>
                </c:pt>
                <c:pt idx="1531">
                  <c:v>1.8929999999999999E-3</c:v>
                </c:pt>
                <c:pt idx="1532">
                  <c:v>1.897E-3</c:v>
                </c:pt>
                <c:pt idx="1533">
                  <c:v>1.902E-3</c:v>
                </c:pt>
                <c:pt idx="1534">
                  <c:v>1.9090000000000001E-3</c:v>
                </c:pt>
                <c:pt idx="1535">
                  <c:v>1.9170000000000001E-3</c:v>
                </c:pt>
                <c:pt idx="1536">
                  <c:v>1.926E-3</c:v>
                </c:pt>
                <c:pt idx="1537">
                  <c:v>1.9380000000000001E-3</c:v>
                </c:pt>
                <c:pt idx="1538">
                  <c:v>1.9499999999999999E-3</c:v>
                </c:pt>
                <c:pt idx="1539">
                  <c:v>1.964E-3</c:v>
                </c:pt>
                <c:pt idx="1540">
                  <c:v>1.98E-3</c:v>
                </c:pt>
                <c:pt idx="1541">
                  <c:v>1.9970000000000001E-3</c:v>
                </c:pt>
                <c:pt idx="1542">
                  <c:v>2.016E-3</c:v>
                </c:pt>
                <c:pt idx="1543">
                  <c:v>2.036E-3</c:v>
                </c:pt>
                <c:pt idx="1544">
                  <c:v>2.0569999999999998E-3</c:v>
                </c:pt>
                <c:pt idx="1545">
                  <c:v>2.0799999999999998E-3</c:v>
                </c:pt>
                <c:pt idx="1546">
                  <c:v>2.1050000000000001E-3</c:v>
                </c:pt>
                <c:pt idx="1547">
                  <c:v>2.1310000000000001E-3</c:v>
                </c:pt>
                <c:pt idx="1548">
                  <c:v>2.1580000000000002E-3</c:v>
                </c:pt>
                <c:pt idx="1549">
                  <c:v>2.1870000000000001E-3</c:v>
                </c:pt>
                <c:pt idx="1550">
                  <c:v>2.2179999999999999E-3</c:v>
                </c:pt>
                <c:pt idx="1551">
                  <c:v>2.2499999999999998E-3</c:v>
                </c:pt>
                <c:pt idx="1552">
                  <c:v>2.2829999999999999E-3</c:v>
                </c:pt>
                <c:pt idx="1553">
                  <c:v>2.3180000000000002E-3</c:v>
                </c:pt>
                <c:pt idx="1554">
                  <c:v>2.3540000000000002E-3</c:v>
                </c:pt>
                <c:pt idx="1555">
                  <c:v>2.392E-3</c:v>
                </c:pt>
                <c:pt idx="1556">
                  <c:v>2.4320000000000001E-3</c:v>
                </c:pt>
                <c:pt idx="1557">
                  <c:v>2.4719999999999998E-3</c:v>
                </c:pt>
                <c:pt idx="1558">
                  <c:v>2.5149999999999999E-3</c:v>
                </c:pt>
                <c:pt idx="1559">
                  <c:v>2.5590000000000001E-3</c:v>
                </c:pt>
                <c:pt idx="1560">
                  <c:v>2.604E-3</c:v>
                </c:pt>
                <c:pt idx="1561">
                  <c:v>2.6510000000000001E-3</c:v>
                </c:pt>
                <c:pt idx="1562">
                  <c:v>2.699E-3</c:v>
                </c:pt>
                <c:pt idx="1563">
                  <c:v>2.7490000000000001E-3</c:v>
                </c:pt>
                <c:pt idx="1564">
                  <c:v>2.699E-3</c:v>
                </c:pt>
                <c:pt idx="1565">
                  <c:v>2.6510000000000001E-3</c:v>
                </c:pt>
                <c:pt idx="1566">
                  <c:v>2.604E-3</c:v>
                </c:pt>
                <c:pt idx="1567">
                  <c:v>2.5590000000000001E-3</c:v>
                </c:pt>
                <c:pt idx="1568">
                  <c:v>2.5149999999999999E-3</c:v>
                </c:pt>
                <c:pt idx="1569">
                  <c:v>2.4719999999999998E-3</c:v>
                </c:pt>
                <c:pt idx="1570">
                  <c:v>2.4320000000000001E-3</c:v>
                </c:pt>
                <c:pt idx="1571">
                  <c:v>2.392E-3</c:v>
                </c:pt>
                <c:pt idx="1572">
                  <c:v>2.3540000000000002E-3</c:v>
                </c:pt>
                <c:pt idx="1573">
                  <c:v>2.3180000000000002E-3</c:v>
                </c:pt>
                <c:pt idx="1574">
                  <c:v>2.2829999999999999E-3</c:v>
                </c:pt>
                <c:pt idx="1575">
                  <c:v>2.2499999999999998E-3</c:v>
                </c:pt>
                <c:pt idx="1576">
                  <c:v>2.2179999999999999E-3</c:v>
                </c:pt>
                <c:pt idx="1577">
                  <c:v>2.1870000000000001E-3</c:v>
                </c:pt>
                <c:pt idx="1578">
                  <c:v>2.1580000000000002E-3</c:v>
                </c:pt>
                <c:pt idx="1579">
                  <c:v>2.1310000000000001E-3</c:v>
                </c:pt>
                <c:pt idx="1580">
                  <c:v>2.1050000000000001E-3</c:v>
                </c:pt>
                <c:pt idx="1581">
                  <c:v>2.0799999999999998E-3</c:v>
                </c:pt>
                <c:pt idx="1582">
                  <c:v>2.0569999999999998E-3</c:v>
                </c:pt>
                <c:pt idx="1583">
                  <c:v>2.036E-3</c:v>
                </c:pt>
                <c:pt idx="1584">
                  <c:v>2.016E-3</c:v>
                </c:pt>
                <c:pt idx="1585">
                  <c:v>1.9970000000000001E-3</c:v>
                </c:pt>
                <c:pt idx="1586">
                  <c:v>1.98E-3</c:v>
                </c:pt>
                <c:pt idx="1587">
                  <c:v>1.964E-3</c:v>
                </c:pt>
                <c:pt idx="1588">
                  <c:v>1.9499999999999999E-3</c:v>
                </c:pt>
                <c:pt idx="1589">
                  <c:v>1.9380000000000001E-3</c:v>
                </c:pt>
                <c:pt idx="1590">
                  <c:v>1.9269999999999999E-3</c:v>
                </c:pt>
                <c:pt idx="1591">
                  <c:v>1.9170000000000001E-3</c:v>
                </c:pt>
                <c:pt idx="1592">
                  <c:v>1.9090000000000001E-3</c:v>
                </c:pt>
                <c:pt idx="1593">
                  <c:v>1.902E-3</c:v>
                </c:pt>
                <c:pt idx="1594">
                  <c:v>1.897E-3</c:v>
                </c:pt>
                <c:pt idx="1595">
                  <c:v>1.8929999999999999E-3</c:v>
                </c:pt>
                <c:pt idx="1596">
                  <c:v>1.8910000000000001E-3</c:v>
                </c:pt>
                <c:pt idx="1597">
                  <c:v>1.89E-3</c:v>
                </c:pt>
                <c:pt idx="1598">
                  <c:v>1.8910000000000001E-3</c:v>
                </c:pt>
                <c:pt idx="1599">
                  <c:v>1.8929999999999999E-3</c:v>
                </c:pt>
                <c:pt idx="1600">
                  <c:v>1.897E-3</c:v>
                </c:pt>
                <c:pt idx="1601">
                  <c:v>1.902E-3</c:v>
                </c:pt>
                <c:pt idx="1602">
                  <c:v>1.9090000000000001E-3</c:v>
                </c:pt>
                <c:pt idx="1603">
                  <c:v>1.9170000000000001E-3</c:v>
                </c:pt>
                <c:pt idx="1604">
                  <c:v>1.926E-3</c:v>
                </c:pt>
                <c:pt idx="1605">
                  <c:v>1.9380000000000001E-3</c:v>
                </c:pt>
                <c:pt idx="1606">
                  <c:v>1.9499999999999999E-3</c:v>
                </c:pt>
                <c:pt idx="1607">
                  <c:v>1.964E-3</c:v>
                </c:pt>
                <c:pt idx="1608">
                  <c:v>1.98E-3</c:v>
                </c:pt>
                <c:pt idx="1609">
                  <c:v>1.9970000000000001E-3</c:v>
                </c:pt>
                <c:pt idx="1610">
                  <c:v>2.016E-3</c:v>
                </c:pt>
                <c:pt idx="1611">
                  <c:v>2.036E-3</c:v>
                </c:pt>
                <c:pt idx="1612">
                  <c:v>2.0569999999999998E-3</c:v>
                </c:pt>
                <c:pt idx="1613">
                  <c:v>2.0799999999999998E-3</c:v>
                </c:pt>
                <c:pt idx="1614">
                  <c:v>2.1050000000000001E-3</c:v>
                </c:pt>
                <c:pt idx="1615">
                  <c:v>2.1310000000000001E-3</c:v>
                </c:pt>
                <c:pt idx="1616">
                  <c:v>2.1580000000000002E-3</c:v>
                </c:pt>
                <c:pt idx="1617">
                  <c:v>2.1870000000000001E-3</c:v>
                </c:pt>
                <c:pt idx="1618">
                  <c:v>2.2179999999999999E-3</c:v>
                </c:pt>
                <c:pt idx="1619">
                  <c:v>2.2499999999999998E-3</c:v>
                </c:pt>
                <c:pt idx="1620">
                  <c:v>2.2829999999999999E-3</c:v>
                </c:pt>
                <c:pt idx="1621">
                  <c:v>2.3180000000000002E-3</c:v>
                </c:pt>
                <c:pt idx="1622">
                  <c:v>2.3540000000000002E-3</c:v>
                </c:pt>
                <c:pt idx="1623">
                  <c:v>2.392E-3</c:v>
                </c:pt>
                <c:pt idx="1624">
                  <c:v>2.4320000000000001E-3</c:v>
                </c:pt>
                <c:pt idx="1625">
                  <c:v>2.4719999999999998E-3</c:v>
                </c:pt>
                <c:pt idx="1626">
                  <c:v>2.5149999999999999E-3</c:v>
                </c:pt>
                <c:pt idx="1627">
                  <c:v>2.5579999999999999E-3</c:v>
                </c:pt>
                <c:pt idx="1628">
                  <c:v>2.604E-3</c:v>
                </c:pt>
                <c:pt idx="1629">
                  <c:v>2.6510000000000001E-3</c:v>
                </c:pt>
                <c:pt idx="1630">
                  <c:v>2.699E-3</c:v>
                </c:pt>
                <c:pt idx="1631">
                  <c:v>2.7490000000000001E-3</c:v>
                </c:pt>
                <c:pt idx="1632">
                  <c:v>2.699E-3</c:v>
                </c:pt>
                <c:pt idx="1633">
                  <c:v>2.6510000000000001E-3</c:v>
                </c:pt>
                <c:pt idx="1634">
                  <c:v>2.604E-3</c:v>
                </c:pt>
                <c:pt idx="1635">
                  <c:v>2.5590000000000001E-3</c:v>
                </c:pt>
                <c:pt idx="1636">
                  <c:v>2.5149999999999999E-3</c:v>
                </c:pt>
                <c:pt idx="1637">
                  <c:v>2.4719999999999998E-3</c:v>
                </c:pt>
                <c:pt idx="1638">
                  <c:v>2.4320000000000001E-3</c:v>
                </c:pt>
                <c:pt idx="1639">
                  <c:v>2.392E-3</c:v>
                </c:pt>
                <c:pt idx="1640">
                  <c:v>2.3540000000000002E-3</c:v>
                </c:pt>
                <c:pt idx="1641">
                  <c:v>2.3180000000000002E-3</c:v>
                </c:pt>
                <c:pt idx="1642">
                  <c:v>2.2829999999999999E-3</c:v>
                </c:pt>
                <c:pt idx="1643">
                  <c:v>2.2499999999999998E-3</c:v>
                </c:pt>
                <c:pt idx="1644">
                  <c:v>2.2179999999999999E-3</c:v>
                </c:pt>
                <c:pt idx="1645">
                  <c:v>2.1870000000000001E-3</c:v>
                </c:pt>
                <c:pt idx="1646">
                  <c:v>2.1580000000000002E-3</c:v>
                </c:pt>
                <c:pt idx="1647">
                  <c:v>2.1310000000000001E-3</c:v>
                </c:pt>
                <c:pt idx="1648">
                  <c:v>2.1050000000000001E-3</c:v>
                </c:pt>
                <c:pt idx="1649">
                  <c:v>2.0799999999999998E-3</c:v>
                </c:pt>
                <c:pt idx="1650">
                  <c:v>2.0569999999999998E-3</c:v>
                </c:pt>
                <c:pt idx="1651">
                  <c:v>2.036E-3</c:v>
                </c:pt>
                <c:pt idx="1652">
                  <c:v>2.016E-3</c:v>
                </c:pt>
                <c:pt idx="1653">
                  <c:v>1.9970000000000001E-3</c:v>
                </c:pt>
                <c:pt idx="1654">
                  <c:v>1.98E-3</c:v>
                </c:pt>
                <c:pt idx="1655">
                  <c:v>1.964E-3</c:v>
                </c:pt>
                <c:pt idx="1656">
                  <c:v>1.9499999999999999E-3</c:v>
                </c:pt>
                <c:pt idx="1657">
                  <c:v>1.9380000000000001E-3</c:v>
                </c:pt>
                <c:pt idx="1658">
                  <c:v>1.9269999999999999E-3</c:v>
                </c:pt>
                <c:pt idx="1659">
                  <c:v>1.9170000000000001E-3</c:v>
                </c:pt>
                <c:pt idx="1660">
                  <c:v>1.9090000000000001E-3</c:v>
                </c:pt>
                <c:pt idx="1661">
                  <c:v>1.902E-3</c:v>
                </c:pt>
                <c:pt idx="1662">
                  <c:v>1.897E-3</c:v>
                </c:pt>
                <c:pt idx="1663">
                  <c:v>1.8929999999999999E-3</c:v>
                </c:pt>
                <c:pt idx="1664">
                  <c:v>1.8910000000000001E-3</c:v>
                </c:pt>
                <c:pt idx="1665">
                  <c:v>1.89E-3</c:v>
                </c:pt>
                <c:pt idx="1666">
                  <c:v>1.8910000000000001E-3</c:v>
                </c:pt>
                <c:pt idx="1667">
                  <c:v>1.8929999999999999E-3</c:v>
                </c:pt>
                <c:pt idx="1668">
                  <c:v>1.897E-3</c:v>
                </c:pt>
                <c:pt idx="1669">
                  <c:v>1.902E-3</c:v>
                </c:pt>
                <c:pt idx="1670">
                  <c:v>1.9090000000000001E-3</c:v>
                </c:pt>
                <c:pt idx="1671">
                  <c:v>1.9170000000000001E-3</c:v>
                </c:pt>
                <c:pt idx="1672">
                  <c:v>1.926E-3</c:v>
                </c:pt>
                <c:pt idx="1673">
                  <c:v>1.9380000000000001E-3</c:v>
                </c:pt>
                <c:pt idx="1674">
                  <c:v>1.9499999999999999E-3</c:v>
                </c:pt>
                <c:pt idx="1675">
                  <c:v>1.964E-3</c:v>
                </c:pt>
                <c:pt idx="1676">
                  <c:v>1.98E-3</c:v>
                </c:pt>
                <c:pt idx="1677">
                  <c:v>1.9970000000000001E-3</c:v>
                </c:pt>
                <c:pt idx="1678">
                  <c:v>2.016E-3</c:v>
                </c:pt>
                <c:pt idx="1679">
                  <c:v>2.036E-3</c:v>
                </c:pt>
                <c:pt idx="1680">
                  <c:v>2.0569999999999998E-3</c:v>
                </c:pt>
                <c:pt idx="1681">
                  <c:v>2.0799999999999998E-3</c:v>
                </c:pt>
                <c:pt idx="1682">
                  <c:v>2.1050000000000001E-3</c:v>
                </c:pt>
                <c:pt idx="1683">
                  <c:v>2.1310000000000001E-3</c:v>
                </c:pt>
                <c:pt idx="1684">
                  <c:v>2.1580000000000002E-3</c:v>
                </c:pt>
                <c:pt idx="1685">
                  <c:v>2.1870000000000001E-3</c:v>
                </c:pt>
                <c:pt idx="1686">
                  <c:v>2.2179999999999999E-3</c:v>
                </c:pt>
                <c:pt idx="1687">
                  <c:v>2.2499999999999998E-3</c:v>
                </c:pt>
                <c:pt idx="1688">
                  <c:v>2.2829999999999999E-3</c:v>
                </c:pt>
                <c:pt idx="1689">
                  <c:v>2.3180000000000002E-3</c:v>
                </c:pt>
                <c:pt idx="1690">
                  <c:v>2.3540000000000002E-3</c:v>
                </c:pt>
                <c:pt idx="1691">
                  <c:v>2.392E-3</c:v>
                </c:pt>
                <c:pt idx="1692">
                  <c:v>2.4320000000000001E-3</c:v>
                </c:pt>
                <c:pt idx="1693">
                  <c:v>2.4719999999999998E-3</c:v>
                </c:pt>
                <c:pt idx="1694">
                  <c:v>2.5149999999999999E-3</c:v>
                </c:pt>
                <c:pt idx="1695">
                  <c:v>2.5590000000000001E-3</c:v>
                </c:pt>
                <c:pt idx="1696">
                  <c:v>2.604E-3</c:v>
                </c:pt>
                <c:pt idx="1697">
                  <c:v>2.6510000000000001E-3</c:v>
                </c:pt>
                <c:pt idx="1698">
                  <c:v>2.699E-3</c:v>
                </c:pt>
                <c:pt idx="1699">
                  <c:v>2.7490000000000001E-3</c:v>
                </c:pt>
                <c:pt idx="1700">
                  <c:v>2.699E-3</c:v>
                </c:pt>
                <c:pt idx="1701">
                  <c:v>2.6510000000000001E-3</c:v>
                </c:pt>
                <c:pt idx="1702">
                  <c:v>2.604E-3</c:v>
                </c:pt>
                <c:pt idx="1703">
                  <c:v>2.5590000000000001E-3</c:v>
                </c:pt>
                <c:pt idx="1704">
                  <c:v>2.5149999999999999E-3</c:v>
                </c:pt>
                <c:pt idx="1705">
                  <c:v>2.4719999999999998E-3</c:v>
                </c:pt>
                <c:pt idx="1706">
                  <c:v>2.4320000000000001E-3</c:v>
                </c:pt>
                <c:pt idx="1707">
                  <c:v>2.392E-3</c:v>
                </c:pt>
                <c:pt idx="1708">
                  <c:v>2.3540000000000002E-3</c:v>
                </c:pt>
                <c:pt idx="1709">
                  <c:v>2.3180000000000002E-3</c:v>
                </c:pt>
                <c:pt idx="1710">
                  <c:v>2.2829999999999999E-3</c:v>
                </c:pt>
                <c:pt idx="1711">
                  <c:v>2.2499999999999998E-3</c:v>
                </c:pt>
                <c:pt idx="1712">
                  <c:v>2.2179999999999999E-3</c:v>
                </c:pt>
                <c:pt idx="1713">
                  <c:v>2.1870000000000001E-3</c:v>
                </c:pt>
                <c:pt idx="1714">
                  <c:v>2.1580000000000002E-3</c:v>
                </c:pt>
                <c:pt idx="1715">
                  <c:v>2.1310000000000001E-3</c:v>
                </c:pt>
                <c:pt idx="1716">
                  <c:v>2.1050000000000001E-3</c:v>
                </c:pt>
                <c:pt idx="1717">
                  <c:v>2.0799999999999998E-3</c:v>
                </c:pt>
                <c:pt idx="1718">
                  <c:v>2.0569999999999998E-3</c:v>
                </c:pt>
                <c:pt idx="1719">
                  <c:v>2.036E-3</c:v>
                </c:pt>
                <c:pt idx="1720">
                  <c:v>2.016E-3</c:v>
                </c:pt>
                <c:pt idx="1721">
                  <c:v>1.9970000000000001E-3</c:v>
                </c:pt>
                <c:pt idx="1722">
                  <c:v>1.98E-3</c:v>
                </c:pt>
                <c:pt idx="1723">
                  <c:v>1.964E-3</c:v>
                </c:pt>
                <c:pt idx="1724">
                  <c:v>1.9499999999999999E-3</c:v>
                </c:pt>
                <c:pt idx="1725">
                  <c:v>1.9380000000000001E-3</c:v>
                </c:pt>
                <c:pt idx="1726">
                  <c:v>1.926E-3</c:v>
                </c:pt>
                <c:pt idx="1727">
                  <c:v>1.9170000000000001E-3</c:v>
                </c:pt>
                <c:pt idx="1728">
                  <c:v>1.9090000000000001E-3</c:v>
                </c:pt>
                <c:pt idx="1729">
                  <c:v>1.902E-3</c:v>
                </c:pt>
                <c:pt idx="1730">
                  <c:v>1.897E-3</c:v>
                </c:pt>
                <c:pt idx="1731">
                  <c:v>1.8929999999999999E-3</c:v>
                </c:pt>
                <c:pt idx="1732">
                  <c:v>1.8910000000000001E-3</c:v>
                </c:pt>
                <c:pt idx="1733">
                  <c:v>1.89E-3</c:v>
                </c:pt>
                <c:pt idx="1734">
                  <c:v>1.8910000000000001E-3</c:v>
                </c:pt>
                <c:pt idx="1735">
                  <c:v>1.8929999999999999E-3</c:v>
                </c:pt>
                <c:pt idx="1736">
                  <c:v>1.897E-3</c:v>
                </c:pt>
                <c:pt idx="1737">
                  <c:v>1.902E-3</c:v>
                </c:pt>
                <c:pt idx="1738">
                  <c:v>1.9090000000000001E-3</c:v>
                </c:pt>
                <c:pt idx="1739">
                  <c:v>1.9170000000000001E-3</c:v>
                </c:pt>
                <c:pt idx="1740">
                  <c:v>1.926E-3</c:v>
                </c:pt>
                <c:pt idx="1741">
                  <c:v>1.9380000000000001E-3</c:v>
                </c:pt>
                <c:pt idx="1742">
                  <c:v>1.9499999999999999E-3</c:v>
                </c:pt>
                <c:pt idx="1743">
                  <c:v>1.964E-3</c:v>
                </c:pt>
                <c:pt idx="1744">
                  <c:v>1.98E-3</c:v>
                </c:pt>
                <c:pt idx="1745">
                  <c:v>1.9970000000000001E-3</c:v>
                </c:pt>
                <c:pt idx="1746">
                  <c:v>2.016E-3</c:v>
                </c:pt>
                <c:pt idx="1747">
                  <c:v>2.036E-3</c:v>
                </c:pt>
                <c:pt idx="1748">
                  <c:v>2.0569999999999998E-3</c:v>
                </c:pt>
                <c:pt idx="1749">
                  <c:v>2.0799999999999998E-3</c:v>
                </c:pt>
                <c:pt idx="1750">
                  <c:v>2.1050000000000001E-3</c:v>
                </c:pt>
                <c:pt idx="1751">
                  <c:v>2.1310000000000001E-3</c:v>
                </c:pt>
                <c:pt idx="1752">
                  <c:v>2.1580000000000002E-3</c:v>
                </c:pt>
                <c:pt idx="1753">
                  <c:v>2.1870000000000001E-3</c:v>
                </c:pt>
                <c:pt idx="1754">
                  <c:v>2.2179999999999999E-3</c:v>
                </c:pt>
                <c:pt idx="1755">
                  <c:v>2.2499999999999998E-3</c:v>
                </c:pt>
                <c:pt idx="1756">
                  <c:v>2.2829999999999999E-3</c:v>
                </c:pt>
                <c:pt idx="1757">
                  <c:v>2.3180000000000002E-3</c:v>
                </c:pt>
                <c:pt idx="1758">
                  <c:v>2.3540000000000002E-3</c:v>
                </c:pt>
                <c:pt idx="1759">
                  <c:v>2.392E-3</c:v>
                </c:pt>
                <c:pt idx="1760">
                  <c:v>2.431E-3</c:v>
                </c:pt>
                <c:pt idx="1761">
                  <c:v>2.4719999999999998E-3</c:v>
                </c:pt>
                <c:pt idx="1762">
                  <c:v>2.5149999999999999E-3</c:v>
                </c:pt>
                <c:pt idx="1763">
                  <c:v>2.5579999999999999E-3</c:v>
                </c:pt>
                <c:pt idx="1764">
                  <c:v>2.604E-3</c:v>
                </c:pt>
                <c:pt idx="1765">
                  <c:v>2.6510000000000001E-3</c:v>
                </c:pt>
                <c:pt idx="1766">
                  <c:v>2.699E-3</c:v>
                </c:pt>
                <c:pt idx="1767">
                  <c:v>2.7490000000000001E-3</c:v>
                </c:pt>
                <c:pt idx="1768">
                  <c:v>2.7030000000000001E-3</c:v>
                </c:pt>
                <c:pt idx="1769">
                  <c:v>2.6580000000000002E-3</c:v>
                </c:pt>
                <c:pt idx="1770">
                  <c:v>2.6150000000000001E-3</c:v>
                </c:pt>
                <c:pt idx="1771">
                  <c:v>2.5730000000000002E-3</c:v>
                </c:pt>
                <c:pt idx="1772">
                  <c:v>2.5330000000000001E-3</c:v>
                </c:pt>
                <c:pt idx="1773">
                  <c:v>2.4949999999999998E-3</c:v>
                </c:pt>
                <c:pt idx="1774">
                  <c:v>2.457E-3</c:v>
                </c:pt>
                <c:pt idx="1775">
                  <c:v>2.4220000000000001E-3</c:v>
                </c:pt>
                <c:pt idx="1776">
                  <c:v>2.3879999999999999E-3</c:v>
                </c:pt>
                <c:pt idx="1777">
                  <c:v>2.3549999999999999E-3</c:v>
                </c:pt>
                <c:pt idx="1778">
                  <c:v>2.3240000000000001E-3</c:v>
                </c:pt>
                <c:pt idx="1779">
                  <c:v>2.294E-3</c:v>
                </c:pt>
                <c:pt idx="1780">
                  <c:v>2.2659999999999998E-3</c:v>
                </c:pt>
                <c:pt idx="1781">
                  <c:v>2.2390000000000001E-3</c:v>
                </c:pt>
                <c:pt idx="1782">
                  <c:v>2.2139999999999998E-3</c:v>
                </c:pt>
                <c:pt idx="1783">
                  <c:v>2.1900000000000001E-3</c:v>
                </c:pt>
                <c:pt idx="1784">
                  <c:v>2.1679999999999998E-3</c:v>
                </c:pt>
                <c:pt idx="1785">
                  <c:v>2.147E-3</c:v>
                </c:pt>
                <c:pt idx="1786">
                  <c:v>2.1280000000000001E-3</c:v>
                </c:pt>
                <c:pt idx="1787">
                  <c:v>2.1099999999999999E-3</c:v>
                </c:pt>
                <c:pt idx="1788">
                  <c:v>2.0939999999999999E-3</c:v>
                </c:pt>
                <c:pt idx="1789">
                  <c:v>2.0790000000000001E-3</c:v>
                </c:pt>
                <c:pt idx="1790">
                  <c:v>2.065E-3</c:v>
                </c:pt>
                <c:pt idx="1791">
                  <c:v>2.0530000000000001E-3</c:v>
                </c:pt>
                <c:pt idx="1792">
                  <c:v>2.0430000000000001E-3</c:v>
                </c:pt>
                <c:pt idx="1793">
                  <c:v>2.0339999999999998E-3</c:v>
                </c:pt>
                <c:pt idx="1794">
                  <c:v>2.0270000000000002E-3</c:v>
                </c:pt>
                <c:pt idx="1795">
                  <c:v>2.0209999999999998E-3</c:v>
                </c:pt>
                <c:pt idx="1796">
                  <c:v>2.016E-3</c:v>
                </c:pt>
                <c:pt idx="1797">
                  <c:v>2.013E-3</c:v>
                </c:pt>
                <c:pt idx="1798">
                  <c:v>2.0119999999999999E-3</c:v>
                </c:pt>
                <c:pt idx="1799">
                  <c:v>2.0119999999999999E-3</c:v>
                </c:pt>
                <c:pt idx="1800">
                  <c:v>2.013E-3</c:v>
                </c:pt>
                <c:pt idx="1801">
                  <c:v>2.016E-3</c:v>
                </c:pt>
                <c:pt idx="1802">
                  <c:v>2.0209999999999998E-3</c:v>
                </c:pt>
                <c:pt idx="1803">
                  <c:v>2.0270000000000002E-3</c:v>
                </c:pt>
                <c:pt idx="1804">
                  <c:v>2.0339999999999998E-3</c:v>
                </c:pt>
                <c:pt idx="1805">
                  <c:v>2.0430000000000001E-3</c:v>
                </c:pt>
                <c:pt idx="1806">
                  <c:v>2.0539999999999998E-3</c:v>
                </c:pt>
                <c:pt idx="1807">
                  <c:v>2.065E-3</c:v>
                </c:pt>
                <c:pt idx="1808">
                  <c:v>2.0790000000000001E-3</c:v>
                </c:pt>
                <c:pt idx="1809">
                  <c:v>2.0939999999999999E-3</c:v>
                </c:pt>
                <c:pt idx="1810">
                  <c:v>2.1099999999999999E-3</c:v>
                </c:pt>
                <c:pt idx="1811">
                  <c:v>2.1280000000000001E-3</c:v>
                </c:pt>
                <c:pt idx="1812">
                  <c:v>2.147E-3</c:v>
                </c:pt>
                <c:pt idx="1813">
                  <c:v>2.1679999999999998E-3</c:v>
                </c:pt>
                <c:pt idx="1814">
                  <c:v>2.1900000000000001E-3</c:v>
                </c:pt>
                <c:pt idx="1815">
                  <c:v>2.2139999999999998E-3</c:v>
                </c:pt>
                <c:pt idx="1816">
                  <c:v>2.2390000000000001E-3</c:v>
                </c:pt>
                <c:pt idx="1817">
                  <c:v>2.2659999999999998E-3</c:v>
                </c:pt>
                <c:pt idx="1818">
                  <c:v>2.294E-3</c:v>
                </c:pt>
                <c:pt idx="1819">
                  <c:v>2.3240000000000001E-3</c:v>
                </c:pt>
                <c:pt idx="1820">
                  <c:v>2.3549999999999999E-3</c:v>
                </c:pt>
                <c:pt idx="1821">
                  <c:v>2.3879999999999999E-3</c:v>
                </c:pt>
                <c:pt idx="1822">
                  <c:v>2.4220000000000001E-3</c:v>
                </c:pt>
                <c:pt idx="1823">
                  <c:v>2.4580000000000001E-3</c:v>
                </c:pt>
                <c:pt idx="1824">
                  <c:v>2.4949999999999998E-3</c:v>
                </c:pt>
                <c:pt idx="1825">
                  <c:v>2.5330000000000001E-3</c:v>
                </c:pt>
                <c:pt idx="1826">
                  <c:v>2.5730000000000002E-3</c:v>
                </c:pt>
                <c:pt idx="1827">
                  <c:v>2.6150000000000001E-3</c:v>
                </c:pt>
                <c:pt idx="1828">
                  <c:v>2.6580000000000002E-3</c:v>
                </c:pt>
                <c:pt idx="1829">
                  <c:v>2.7030000000000001E-3</c:v>
                </c:pt>
                <c:pt idx="1830">
                  <c:v>2.7490000000000001E-3</c:v>
                </c:pt>
                <c:pt idx="1831">
                  <c:v>2.7880000000000001E-3</c:v>
                </c:pt>
                <c:pt idx="1832">
                  <c:v>2.8289999999999999E-3</c:v>
                </c:pt>
                <c:pt idx="1833">
                  <c:v>2.8709999999999999E-3</c:v>
                </c:pt>
                <c:pt idx="1834">
                  <c:v>2.9090000000000001E-3</c:v>
                </c:pt>
                <c:pt idx="1835">
                  <c:v>2.9480000000000001E-3</c:v>
                </c:pt>
                <c:pt idx="1836">
                  <c:v>2.9039999999999999E-3</c:v>
                </c:pt>
                <c:pt idx="1837">
                  <c:v>2.8609999999999998E-3</c:v>
                </c:pt>
                <c:pt idx="1838">
                  <c:v>2.8189999999999999E-3</c:v>
                </c:pt>
                <c:pt idx="1839">
                  <c:v>2.7789999999999998E-3</c:v>
                </c:pt>
                <c:pt idx="1840">
                  <c:v>2.7409999999999999E-3</c:v>
                </c:pt>
                <c:pt idx="1841">
                  <c:v>2.7039999999999998E-3</c:v>
                </c:pt>
                <c:pt idx="1842">
                  <c:v>2.6679999999999998E-3</c:v>
                </c:pt>
                <c:pt idx="1843">
                  <c:v>2.6340000000000001E-3</c:v>
                </c:pt>
                <c:pt idx="1844">
                  <c:v>2.6020000000000001E-3</c:v>
                </c:pt>
                <c:pt idx="1845">
                  <c:v>2.5709999999999999E-3</c:v>
                </c:pt>
                <c:pt idx="1846">
                  <c:v>2.5409999999999999E-3</c:v>
                </c:pt>
                <c:pt idx="1847">
                  <c:v>2.513E-3</c:v>
                </c:pt>
                <c:pt idx="1848">
                  <c:v>2.4870000000000001E-3</c:v>
                </c:pt>
                <c:pt idx="1849">
                  <c:v>2.4610000000000001E-3</c:v>
                </c:pt>
                <c:pt idx="1850">
                  <c:v>2.4380000000000001E-3</c:v>
                </c:pt>
                <c:pt idx="1851">
                  <c:v>2.4160000000000002E-3</c:v>
                </c:pt>
                <c:pt idx="1852">
                  <c:v>2.395E-3</c:v>
                </c:pt>
                <c:pt idx="1853">
                  <c:v>2.3760000000000001E-3</c:v>
                </c:pt>
                <c:pt idx="1854">
                  <c:v>2.3579999999999999E-3</c:v>
                </c:pt>
                <c:pt idx="1855">
                  <c:v>2.3419999999999999E-3</c:v>
                </c:pt>
                <c:pt idx="1856">
                  <c:v>2.3270000000000001E-3</c:v>
                </c:pt>
                <c:pt idx="1857">
                  <c:v>2.3140000000000001E-3</c:v>
                </c:pt>
                <c:pt idx="1858">
                  <c:v>2.3019999999999998E-3</c:v>
                </c:pt>
                <c:pt idx="1859">
                  <c:v>2.2920000000000002E-3</c:v>
                </c:pt>
                <c:pt idx="1860">
                  <c:v>2.2829999999999999E-3</c:v>
                </c:pt>
                <c:pt idx="1861">
                  <c:v>2.2759999999999998E-3</c:v>
                </c:pt>
                <c:pt idx="1862">
                  <c:v>2.2699999999999999E-3</c:v>
                </c:pt>
                <c:pt idx="1863">
                  <c:v>2.2659999999999998E-3</c:v>
                </c:pt>
                <c:pt idx="1864">
                  <c:v>2.2629999999999998E-3</c:v>
                </c:pt>
                <c:pt idx="1865">
                  <c:v>2.2620000000000001E-3</c:v>
                </c:pt>
                <c:pt idx="1866">
                  <c:v>2.2620000000000001E-3</c:v>
                </c:pt>
                <c:pt idx="1867">
                  <c:v>2.264E-3</c:v>
                </c:pt>
                <c:pt idx="1868">
                  <c:v>2.2669999999999999E-3</c:v>
                </c:pt>
                <c:pt idx="1869">
                  <c:v>2.271E-3</c:v>
                </c:pt>
                <c:pt idx="1870">
                  <c:v>2.2769999999999999E-3</c:v>
                </c:pt>
                <c:pt idx="1871">
                  <c:v>2.2850000000000001E-3</c:v>
                </c:pt>
                <c:pt idx="1872">
                  <c:v>2.294E-3</c:v>
                </c:pt>
                <c:pt idx="1873">
                  <c:v>2.3050000000000002E-3</c:v>
                </c:pt>
                <c:pt idx="1874">
                  <c:v>2.317E-3</c:v>
                </c:pt>
                <c:pt idx="1875">
                  <c:v>2.33E-3</c:v>
                </c:pt>
                <c:pt idx="1876">
                  <c:v>2.3449999999999999E-3</c:v>
                </c:pt>
                <c:pt idx="1877">
                  <c:v>2.362E-3</c:v>
                </c:pt>
                <c:pt idx="1878">
                  <c:v>2.3800000000000002E-3</c:v>
                </c:pt>
                <c:pt idx="1879">
                  <c:v>2.3990000000000001E-3</c:v>
                </c:pt>
                <c:pt idx="1880">
                  <c:v>2.4199999999999998E-3</c:v>
                </c:pt>
                <c:pt idx="1881">
                  <c:v>2.4429999999999999E-3</c:v>
                </c:pt>
                <c:pt idx="1882">
                  <c:v>2.467E-3</c:v>
                </c:pt>
                <c:pt idx="1883">
                  <c:v>2.4919999999999999E-3</c:v>
                </c:pt>
                <c:pt idx="1884">
                  <c:v>2.519E-3</c:v>
                </c:pt>
                <c:pt idx="1885">
                  <c:v>2.5469999999999998E-3</c:v>
                </c:pt>
                <c:pt idx="1886">
                  <c:v>2.5769999999999999E-3</c:v>
                </c:pt>
                <c:pt idx="1887">
                  <c:v>2.6080000000000001E-3</c:v>
                </c:pt>
                <c:pt idx="1888">
                  <c:v>2.6410000000000001E-3</c:v>
                </c:pt>
                <c:pt idx="1889">
                  <c:v>2.676E-3</c:v>
                </c:pt>
                <c:pt idx="1890">
                  <c:v>2.7109999999999999E-3</c:v>
                </c:pt>
                <c:pt idx="1891">
                  <c:v>2.7490000000000001E-3</c:v>
                </c:pt>
                <c:pt idx="1892">
                  <c:v>2.7729999999999999E-3</c:v>
                </c:pt>
                <c:pt idx="1893">
                  <c:v>2.7989999999999998E-3</c:v>
                </c:pt>
                <c:pt idx="1894">
                  <c:v>2.826E-3</c:v>
                </c:pt>
                <c:pt idx="1895">
                  <c:v>2.8549999999999999E-3</c:v>
                </c:pt>
                <c:pt idx="1896">
                  <c:v>2.8860000000000001E-3</c:v>
                </c:pt>
                <c:pt idx="1897">
                  <c:v>2.9099999999999998E-3</c:v>
                </c:pt>
                <c:pt idx="1898">
                  <c:v>2.9350000000000001E-3</c:v>
                </c:pt>
                <c:pt idx="1899">
                  <c:v>2.9619999999999998E-3</c:v>
                </c:pt>
                <c:pt idx="1900">
                  <c:v>2.9910000000000002E-3</c:v>
                </c:pt>
                <c:pt idx="1901">
                  <c:v>3.0209999999999998E-3</c:v>
                </c:pt>
                <c:pt idx="1902">
                  <c:v>3.0409999999999999E-3</c:v>
                </c:pt>
                <c:pt idx="1903">
                  <c:v>3.0620000000000001E-3</c:v>
                </c:pt>
                <c:pt idx="1904">
                  <c:v>3.0130000000000001E-3</c:v>
                </c:pt>
                <c:pt idx="1905">
                  <c:v>2.9650000000000002E-3</c:v>
                </c:pt>
                <c:pt idx="1906">
                  <c:v>2.9190000000000002E-3</c:v>
                </c:pt>
                <c:pt idx="1907">
                  <c:v>2.8739999999999998E-3</c:v>
                </c:pt>
                <c:pt idx="1908">
                  <c:v>2.8300000000000001E-3</c:v>
                </c:pt>
                <c:pt idx="1909">
                  <c:v>2.7889999999999998E-3</c:v>
                </c:pt>
                <c:pt idx="1910">
                  <c:v>2.748E-3</c:v>
                </c:pt>
                <c:pt idx="1911">
                  <c:v>2.709E-3</c:v>
                </c:pt>
                <c:pt idx="1912">
                  <c:v>2.6719999999999999E-3</c:v>
                </c:pt>
                <c:pt idx="1913">
                  <c:v>2.6359999999999999E-3</c:v>
                </c:pt>
                <c:pt idx="1914">
                  <c:v>2.6020000000000001E-3</c:v>
                </c:pt>
                <c:pt idx="1915">
                  <c:v>2.5690000000000001E-3</c:v>
                </c:pt>
                <c:pt idx="1916">
                  <c:v>2.5370000000000002E-3</c:v>
                </c:pt>
                <c:pt idx="1917">
                  <c:v>2.5070000000000001E-3</c:v>
                </c:pt>
                <c:pt idx="1918">
                  <c:v>2.4789999999999999E-3</c:v>
                </c:pt>
                <c:pt idx="1919">
                  <c:v>2.4520000000000002E-3</c:v>
                </c:pt>
                <c:pt idx="1920">
                  <c:v>2.4260000000000002E-3</c:v>
                </c:pt>
                <c:pt idx="1921">
                  <c:v>2.4020000000000001E-3</c:v>
                </c:pt>
                <c:pt idx="1922">
                  <c:v>2.3800000000000002E-3</c:v>
                </c:pt>
                <c:pt idx="1923">
                  <c:v>2.3579999999999999E-3</c:v>
                </c:pt>
                <c:pt idx="1924">
                  <c:v>2.3389999999999999E-3</c:v>
                </c:pt>
                <c:pt idx="1925">
                  <c:v>2.3210000000000001E-3</c:v>
                </c:pt>
                <c:pt idx="1926">
                  <c:v>2.3040000000000001E-3</c:v>
                </c:pt>
                <c:pt idx="1927">
                  <c:v>2.2889999999999998E-3</c:v>
                </c:pt>
                <c:pt idx="1928">
                  <c:v>2.2750000000000001E-3</c:v>
                </c:pt>
                <c:pt idx="1929">
                  <c:v>2.2629999999999998E-3</c:v>
                </c:pt>
                <c:pt idx="1930">
                  <c:v>2.2529999999999998E-3</c:v>
                </c:pt>
                <c:pt idx="1931">
                  <c:v>2.2430000000000002E-3</c:v>
                </c:pt>
                <c:pt idx="1932">
                  <c:v>2.2360000000000001E-3</c:v>
                </c:pt>
                <c:pt idx="1933">
                  <c:v>2.2300000000000002E-3</c:v>
                </c:pt>
                <c:pt idx="1934">
                  <c:v>2.225E-3</c:v>
                </c:pt>
                <c:pt idx="1935">
                  <c:v>2.222E-3</c:v>
                </c:pt>
                <c:pt idx="1936">
                  <c:v>2.2200000000000002E-3</c:v>
                </c:pt>
                <c:pt idx="1937">
                  <c:v>2.2200000000000002E-3</c:v>
                </c:pt>
                <c:pt idx="1938">
                  <c:v>2.2209999999999999E-3</c:v>
                </c:pt>
                <c:pt idx="1939">
                  <c:v>2.2230000000000001E-3</c:v>
                </c:pt>
                <c:pt idx="1940">
                  <c:v>2.2279999999999999E-3</c:v>
                </c:pt>
                <c:pt idx="1941">
                  <c:v>2.2330000000000002E-3</c:v>
                </c:pt>
                <c:pt idx="1942">
                  <c:v>2.2399999999999998E-3</c:v>
                </c:pt>
                <c:pt idx="1943">
                  <c:v>2.2490000000000001E-3</c:v>
                </c:pt>
                <c:pt idx="1944">
                  <c:v>2.2590000000000002E-3</c:v>
                </c:pt>
                <c:pt idx="1945">
                  <c:v>2.271E-3</c:v>
                </c:pt>
                <c:pt idx="1946">
                  <c:v>2.284E-3</c:v>
                </c:pt>
                <c:pt idx="1947">
                  <c:v>2.2989999999999998E-3</c:v>
                </c:pt>
                <c:pt idx="1948">
                  <c:v>2.3149999999999998E-3</c:v>
                </c:pt>
                <c:pt idx="1949">
                  <c:v>2.3319999999999999E-3</c:v>
                </c:pt>
                <c:pt idx="1950">
                  <c:v>2.3509999999999998E-3</c:v>
                </c:pt>
                <c:pt idx="1951">
                  <c:v>2.372E-3</c:v>
                </c:pt>
                <c:pt idx="1952">
                  <c:v>2.3939999999999999E-3</c:v>
                </c:pt>
                <c:pt idx="1953">
                  <c:v>2.4169999999999999E-3</c:v>
                </c:pt>
                <c:pt idx="1954">
                  <c:v>2.4420000000000002E-3</c:v>
                </c:pt>
                <c:pt idx="1955">
                  <c:v>2.4689999999999998E-3</c:v>
                </c:pt>
                <c:pt idx="1956">
                  <c:v>2.4970000000000001E-3</c:v>
                </c:pt>
                <c:pt idx="1957">
                  <c:v>2.526E-3</c:v>
                </c:pt>
                <c:pt idx="1958">
                  <c:v>2.5400000000000002E-3</c:v>
                </c:pt>
                <c:pt idx="1959">
                  <c:v>2.5560000000000001E-3</c:v>
                </c:pt>
                <c:pt idx="1960">
                  <c:v>2.5739999999999999E-3</c:v>
                </c:pt>
                <c:pt idx="1961">
                  <c:v>2.5920000000000001E-3</c:v>
                </c:pt>
                <c:pt idx="1962">
                  <c:v>2.6129999999999999E-3</c:v>
                </c:pt>
                <c:pt idx="1963">
                  <c:v>2.6350000000000002E-3</c:v>
                </c:pt>
                <c:pt idx="1964">
                  <c:v>2.6580000000000002E-3</c:v>
                </c:pt>
                <c:pt idx="1965">
                  <c:v>2.6679999999999998E-3</c:v>
                </c:pt>
                <c:pt idx="1966">
                  <c:v>2.6800000000000001E-3</c:v>
                </c:pt>
                <c:pt idx="1967">
                  <c:v>2.6930000000000001E-3</c:v>
                </c:pt>
                <c:pt idx="1968">
                  <c:v>2.7079999999999999E-3</c:v>
                </c:pt>
                <c:pt idx="1969">
                  <c:v>2.7239999999999999E-3</c:v>
                </c:pt>
                <c:pt idx="1970">
                  <c:v>2.7360000000000002E-3</c:v>
                </c:pt>
                <c:pt idx="1971">
                  <c:v>2.7490000000000001E-3</c:v>
                </c:pt>
                <c:pt idx="1972">
                  <c:v>2.7079999999999999E-3</c:v>
                </c:pt>
                <c:pt idx="1973">
                  <c:v>2.6689999999999999E-3</c:v>
                </c:pt>
                <c:pt idx="1974">
                  <c:v>2.6319999999999998E-3</c:v>
                </c:pt>
                <c:pt idx="1975">
                  <c:v>2.5950000000000001E-3</c:v>
                </c:pt>
                <c:pt idx="1976">
                  <c:v>2.5609999999999999E-3</c:v>
                </c:pt>
                <c:pt idx="1977">
                  <c:v>2.5279999999999999E-3</c:v>
                </c:pt>
                <c:pt idx="1978">
                  <c:v>2.496E-3</c:v>
                </c:pt>
                <c:pt idx="1979">
                  <c:v>2.4659999999999999E-3</c:v>
                </c:pt>
                <c:pt idx="1980">
                  <c:v>2.4369999999999999E-3</c:v>
                </c:pt>
                <c:pt idx="1981">
                  <c:v>2.4099999999999998E-3</c:v>
                </c:pt>
                <c:pt idx="1982">
                  <c:v>2.385E-3</c:v>
                </c:pt>
                <c:pt idx="1983">
                  <c:v>2.3600000000000001E-3</c:v>
                </c:pt>
                <c:pt idx="1984">
                  <c:v>2.3379999999999998E-3</c:v>
                </c:pt>
                <c:pt idx="1985">
                  <c:v>2.3159999999999999E-3</c:v>
                </c:pt>
                <c:pt idx="1986">
                  <c:v>2.297E-3</c:v>
                </c:pt>
                <c:pt idx="1987">
                  <c:v>2.2780000000000001E-3</c:v>
                </c:pt>
                <c:pt idx="1988">
                  <c:v>2.2620000000000001E-3</c:v>
                </c:pt>
                <c:pt idx="1989">
                  <c:v>2.2460000000000002E-3</c:v>
                </c:pt>
                <c:pt idx="1990">
                  <c:v>2.2330000000000002E-3</c:v>
                </c:pt>
                <c:pt idx="1991">
                  <c:v>2.2200000000000002E-3</c:v>
                </c:pt>
                <c:pt idx="1992">
                  <c:v>2.209E-3</c:v>
                </c:pt>
                <c:pt idx="1993">
                  <c:v>2.2000000000000001E-3</c:v>
                </c:pt>
                <c:pt idx="1994">
                  <c:v>2.1919999999999999E-3</c:v>
                </c:pt>
                <c:pt idx="1995">
                  <c:v>2.186E-3</c:v>
                </c:pt>
                <c:pt idx="1996">
                  <c:v>2.1810000000000002E-3</c:v>
                </c:pt>
                <c:pt idx="1997">
                  <c:v>2.1779999999999998E-3</c:v>
                </c:pt>
                <c:pt idx="1998">
                  <c:v>2.176E-3</c:v>
                </c:pt>
                <c:pt idx="1999">
                  <c:v>2.1749999999999999E-3</c:v>
                </c:pt>
                <c:pt idx="2000">
                  <c:v>2.176E-3</c:v>
                </c:pt>
                <c:pt idx="2001">
                  <c:v>2.1789999999999999E-3</c:v>
                </c:pt>
                <c:pt idx="2002">
                  <c:v>2.183E-3</c:v>
                </c:pt>
                <c:pt idx="2003">
                  <c:v>2.189E-3</c:v>
                </c:pt>
                <c:pt idx="2004">
                  <c:v>2.196E-3</c:v>
                </c:pt>
                <c:pt idx="2005">
                  <c:v>2.2039999999999998E-3</c:v>
                </c:pt>
                <c:pt idx="2006">
                  <c:v>2.2139999999999998E-3</c:v>
                </c:pt>
                <c:pt idx="2007">
                  <c:v>2.225E-3</c:v>
                </c:pt>
                <c:pt idx="2008">
                  <c:v>2.238E-3</c:v>
                </c:pt>
                <c:pt idx="2009">
                  <c:v>2.2529999999999998E-3</c:v>
                </c:pt>
                <c:pt idx="2010">
                  <c:v>2.2690000000000002E-3</c:v>
                </c:pt>
                <c:pt idx="2011">
                  <c:v>2.2859999999999998E-3</c:v>
                </c:pt>
                <c:pt idx="2012">
                  <c:v>2.3050000000000002E-3</c:v>
                </c:pt>
                <c:pt idx="2013">
                  <c:v>2.3249999999999998E-3</c:v>
                </c:pt>
                <c:pt idx="2014">
                  <c:v>2.3470000000000001E-3</c:v>
                </c:pt>
                <c:pt idx="2015">
                  <c:v>2.3709999999999998E-3</c:v>
                </c:pt>
                <c:pt idx="2016">
                  <c:v>2.395E-3</c:v>
                </c:pt>
                <c:pt idx="2017">
                  <c:v>2.4220000000000001E-3</c:v>
                </c:pt>
                <c:pt idx="2018">
                  <c:v>2.4499999999999999E-3</c:v>
                </c:pt>
                <c:pt idx="2019">
                  <c:v>2.4789999999999999E-3</c:v>
                </c:pt>
                <c:pt idx="2020">
                  <c:v>2.4880000000000002E-3</c:v>
                </c:pt>
                <c:pt idx="2021">
                  <c:v>2.4979999999999998E-3</c:v>
                </c:pt>
                <c:pt idx="2022">
                  <c:v>2.5089999999999999E-3</c:v>
                </c:pt>
                <c:pt idx="2023">
                  <c:v>2.5230000000000001E-3</c:v>
                </c:pt>
                <c:pt idx="2024">
                  <c:v>2.5370000000000002E-3</c:v>
                </c:pt>
                <c:pt idx="2025">
                  <c:v>2.5530000000000001E-3</c:v>
                </c:pt>
                <c:pt idx="2026">
                  <c:v>2.562E-3</c:v>
                </c:pt>
                <c:pt idx="2027">
                  <c:v>2.5730000000000002E-3</c:v>
                </c:pt>
                <c:pt idx="2028">
                  <c:v>2.5850000000000001E-3</c:v>
                </c:pt>
                <c:pt idx="2029">
                  <c:v>2.598E-3</c:v>
                </c:pt>
                <c:pt idx="2030">
                  <c:v>2.6129999999999999E-3</c:v>
                </c:pt>
                <c:pt idx="2031">
                  <c:v>2.6289999999999998E-3</c:v>
                </c:pt>
                <c:pt idx="2032">
                  <c:v>2.64E-3</c:v>
                </c:pt>
                <c:pt idx="2033">
                  <c:v>2.6519999999999998E-3</c:v>
                </c:pt>
                <c:pt idx="2034">
                  <c:v>2.666E-3</c:v>
                </c:pt>
                <c:pt idx="2035">
                  <c:v>2.6809999999999998E-3</c:v>
                </c:pt>
                <c:pt idx="2036">
                  <c:v>2.6970000000000002E-3</c:v>
                </c:pt>
                <c:pt idx="2037">
                  <c:v>2.7130000000000001E-3</c:v>
                </c:pt>
                <c:pt idx="2038">
                  <c:v>2.7299999999999998E-3</c:v>
                </c:pt>
                <c:pt idx="2039">
                  <c:v>2.7490000000000001E-3</c:v>
                </c:pt>
                <c:pt idx="2040">
                  <c:v>2.7139999999999998E-3</c:v>
                </c:pt>
                <c:pt idx="2041">
                  <c:v>2.6809999999999998E-3</c:v>
                </c:pt>
                <c:pt idx="2042">
                  <c:v>2.65E-3</c:v>
                </c:pt>
                <c:pt idx="2043">
                  <c:v>2.6199999999999999E-3</c:v>
                </c:pt>
                <c:pt idx="2044">
                  <c:v>2.5920000000000001E-3</c:v>
                </c:pt>
                <c:pt idx="2045">
                  <c:v>2.565E-3</c:v>
                </c:pt>
                <c:pt idx="2046">
                  <c:v>2.539E-3</c:v>
                </c:pt>
                <c:pt idx="2047">
                  <c:v>2.5149999999999999E-3</c:v>
                </c:pt>
                <c:pt idx="2048">
                  <c:v>2.4919999999999999E-3</c:v>
                </c:pt>
                <c:pt idx="2049">
                  <c:v>2.4710000000000001E-3</c:v>
                </c:pt>
                <c:pt idx="2050">
                  <c:v>2.4520000000000002E-3</c:v>
                </c:pt>
                <c:pt idx="2051">
                  <c:v>2.434E-3</c:v>
                </c:pt>
                <c:pt idx="2052">
                  <c:v>2.4169999999999999E-3</c:v>
                </c:pt>
                <c:pt idx="2053">
                  <c:v>2.4020000000000001E-3</c:v>
                </c:pt>
                <c:pt idx="2054">
                  <c:v>2.3890000000000001E-3</c:v>
                </c:pt>
                <c:pt idx="2055">
                  <c:v>2.3760000000000001E-3</c:v>
                </c:pt>
                <c:pt idx="2056">
                  <c:v>2.366E-3</c:v>
                </c:pt>
                <c:pt idx="2057">
                  <c:v>2.3570000000000002E-3</c:v>
                </c:pt>
                <c:pt idx="2058">
                  <c:v>2.349E-3</c:v>
                </c:pt>
                <c:pt idx="2059">
                  <c:v>2.343E-3</c:v>
                </c:pt>
                <c:pt idx="2060">
                  <c:v>2.3379999999999998E-3</c:v>
                </c:pt>
                <c:pt idx="2061">
                  <c:v>2.3349999999999998E-3</c:v>
                </c:pt>
                <c:pt idx="2062">
                  <c:v>2.333E-3</c:v>
                </c:pt>
                <c:pt idx="2063">
                  <c:v>2.333E-3</c:v>
                </c:pt>
                <c:pt idx="2064">
                  <c:v>2.3340000000000001E-3</c:v>
                </c:pt>
                <c:pt idx="2065">
                  <c:v>2.3370000000000001E-3</c:v>
                </c:pt>
                <c:pt idx="2066">
                  <c:v>2.3410000000000002E-3</c:v>
                </c:pt>
                <c:pt idx="2067">
                  <c:v>2.3470000000000001E-3</c:v>
                </c:pt>
                <c:pt idx="2068">
                  <c:v>2.3540000000000002E-3</c:v>
                </c:pt>
                <c:pt idx="2069">
                  <c:v>2.3630000000000001E-3</c:v>
                </c:pt>
                <c:pt idx="2070">
                  <c:v>2.3730000000000001E-3</c:v>
                </c:pt>
                <c:pt idx="2071">
                  <c:v>2.385E-3</c:v>
                </c:pt>
                <c:pt idx="2072">
                  <c:v>2.398E-3</c:v>
                </c:pt>
                <c:pt idx="2073">
                  <c:v>2.4120000000000001E-3</c:v>
                </c:pt>
                <c:pt idx="2074">
                  <c:v>2.428E-3</c:v>
                </c:pt>
                <c:pt idx="2075">
                  <c:v>2.4459999999999998E-3</c:v>
                </c:pt>
                <c:pt idx="2076">
                  <c:v>2.4650000000000002E-3</c:v>
                </c:pt>
                <c:pt idx="2077">
                  <c:v>2.4859999999999999E-3</c:v>
                </c:pt>
                <c:pt idx="2078">
                  <c:v>2.5079999999999998E-3</c:v>
                </c:pt>
                <c:pt idx="2079">
                  <c:v>2.5309999999999998E-3</c:v>
                </c:pt>
                <c:pt idx="2080">
                  <c:v>2.542E-3</c:v>
                </c:pt>
                <c:pt idx="2081">
                  <c:v>2.5530000000000001E-3</c:v>
                </c:pt>
                <c:pt idx="2082">
                  <c:v>2.5660000000000001E-3</c:v>
                </c:pt>
                <c:pt idx="2083">
                  <c:v>2.581E-3</c:v>
                </c:pt>
                <c:pt idx="2084">
                  <c:v>2.5969999999999999E-3</c:v>
                </c:pt>
                <c:pt idx="2085">
                  <c:v>2.6069999999999999E-3</c:v>
                </c:pt>
                <c:pt idx="2086">
                  <c:v>2.6180000000000001E-3</c:v>
                </c:pt>
                <c:pt idx="2087">
                  <c:v>2.6310000000000001E-3</c:v>
                </c:pt>
                <c:pt idx="2088">
                  <c:v>2.6450000000000002E-3</c:v>
                </c:pt>
                <c:pt idx="2089">
                  <c:v>2.6610000000000002E-3</c:v>
                </c:pt>
                <c:pt idx="2090">
                  <c:v>2.6779999999999998E-3</c:v>
                </c:pt>
                <c:pt idx="2091">
                  <c:v>2.686E-3</c:v>
                </c:pt>
                <c:pt idx="2092">
                  <c:v>2.696E-3</c:v>
                </c:pt>
                <c:pt idx="2093">
                  <c:v>2.7070000000000002E-3</c:v>
                </c:pt>
                <c:pt idx="2094">
                  <c:v>2.7190000000000001E-3</c:v>
                </c:pt>
                <c:pt idx="2095">
                  <c:v>2.7330000000000002E-3</c:v>
                </c:pt>
                <c:pt idx="2096">
                  <c:v>2.7490000000000001E-3</c:v>
                </c:pt>
                <c:pt idx="2097">
                  <c:v>2.7539999999999999E-3</c:v>
                </c:pt>
                <c:pt idx="2098">
                  <c:v>2.7599999999999999E-3</c:v>
                </c:pt>
                <c:pt idx="2099">
                  <c:v>2.7680000000000001E-3</c:v>
                </c:pt>
                <c:pt idx="2100">
                  <c:v>2.7720000000000002E-3</c:v>
                </c:pt>
                <c:pt idx="2101">
                  <c:v>2.7780000000000001E-3</c:v>
                </c:pt>
                <c:pt idx="2102">
                  <c:v>2.784E-3</c:v>
                </c:pt>
                <c:pt idx="2103">
                  <c:v>2.7929999999999999E-3</c:v>
                </c:pt>
                <c:pt idx="2104">
                  <c:v>2.8029999999999999E-3</c:v>
                </c:pt>
                <c:pt idx="2105">
                  <c:v>2.8119999999999998E-3</c:v>
                </c:pt>
                <c:pt idx="2106">
                  <c:v>2.823E-3</c:v>
                </c:pt>
                <c:pt idx="2107">
                  <c:v>2.836E-3</c:v>
                </c:pt>
                <c:pt idx="2108">
                  <c:v>2.81E-3</c:v>
                </c:pt>
                <c:pt idx="2109">
                  <c:v>2.7850000000000001E-3</c:v>
                </c:pt>
                <c:pt idx="2110">
                  <c:v>2.761E-3</c:v>
                </c:pt>
                <c:pt idx="2111">
                  <c:v>2.7390000000000001E-3</c:v>
                </c:pt>
                <c:pt idx="2112">
                  <c:v>2.7190000000000001E-3</c:v>
                </c:pt>
                <c:pt idx="2113">
                  <c:v>2.7000000000000001E-3</c:v>
                </c:pt>
                <c:pt idx="2114">
                  <c:v>2.6830000000000001E-3</c:v>
                </c:pt>
                <c:pt idx="2115">
                  <c:v>2.6670000000000001E-3</c:v>
                </c:pt>
                <c:pt idx="2116">
                  <c:v>2.6519999999999998E-3</c:v>
                </c:pt>
                <c:pt idx="2117">
                  <c:v>2.6389999999999999E-3</c:v>
                </c:pt>
                <c:pt idx="2118">
                  <c:v>2.6280000000000001E-3</c:v>
                </c:pt>
                <c:pt idx="2119">
                  <c:v>2.6180000000000001E-3</c:v>
                </c:pt>
                <c:pt idx="2120">
                  <c:v>2.6090000000000002E-3</c:v>
                </c:pt>
                <c:pt idx="2121">
                  <c:v>2.6020000000000001E-3</c:v>
                </c:pt>
                <c:pt idx="2122">
                  <c:v>2.5959999999999998E-3</c:v>
                </c:pt>
                <c:pt idx="2123">
                  <c:v>2.5920000000000001E-3</c:v>
                </c:pt>
                <c:pt idx="2124">
                  <c:v>2.5899999999999999E-3</c:v>
                </c:pt>
                <c:pt idx="2125">
                  <c:v>2.5890000000000002E-3</c:v>
                </c:pt>
                <c:pt idx="2126">
                  <c:v>2.5890000000000002E-3</c:v>
                </c:pt>
                <c:pt idx="2127">
                  <c:v>2.591E-3</c:v>
                </c:pt>
                <c:pt idx="2128">
                  <c:v>2.594E-3</c:v>
                </c:pt>
                <c:pt idx="2129">
                  <c:v>2.5990000000000002E-3</c:v>
                </c:pt>
                <c:pt idx="2130">
                  <c:v>2.6050000000000001E-3</c:v>
                </c:pt>
                <c:pt idx="2131">
                  <c:v>2.6129999999999999E-3</c:v>
                </c:pt>
                <c:pt idx="2132">
                  <c:v>2.6220000000000002E-3</c:v>
                </c:pt>
                <c:pt idx="2133">
                  <c:v>2.6329999999999999E-3</c:v>
                </c:pt>
                <c:pt idx="2134">
                  <c:v>2.6450000000000002E-3</c:v>
                </c:pt>
                <c:pt idx="2135">
                  <c:v>2.6589999999999999E-3</c:v>
                </c:pt>
                <c:pt idx="2136">
                  <c:v>2.6679999999999998E-3</c:v>
                </c:pt>
                <c:pt idx="2137">
                  <c:v>2.679E-3</c:v>
                </c:pt>
                <c:pt idx="2138">
                  <c:v>2.6909999999999998E-3</c:v>
                </c:pt>
                <c:pt idx="2139">
                  <c:v>2.6919999999999999E-3</c:v>
                </c:pt>
                <c:pt idx="2140">
                  <c:v>2.6940000000000002E-3</c:v>
                </c:pt>
                <c:pt idx="2141">
                  <c:v>2.6909999999999998E-3</c:v>
                </c:pt>
                <c:pt idx="2142">
                  <c:v>2.689E-3</c:v>
                </c:pt>
                <c:pt idx="2143">
                  <c:v>2.689E-3</c:v>
                </c:pt>
                <c:pt idx="2144">
                  <c:v>2.6909999999999998E-3</c:v>
                </c:pt>
                <c:pt idx="2145">
                  <c:v>2.6940000000000002E-3</c:v>
                </c:pt>
                <c:pt idx="2146">
                  <c:v>2.6979999999999999E-3</c:v>
                </c:pt>
                <c:pt idx="2147">
                  <c:v>2.699E-3</c:v>
                </c:pt>
                <c:pt idx="2148">
                  <c:v>2.7009999999999998E-3</c:v>
                </c:pt>
                <c:pt idx="2149">
                  <c:v>2.7039999999999998E-3</c:v>
                </c:pt>
                <c:pt idx="2150">
                  <c:v>2.709E-3</c:v>
                </c:pt>
                <c:pt idx="2151">
                  <c:v>2.7079999999999999E-3</c:v>
                </c:pt>
                <c:pt idx="2152">
                  <c:v>2.709E-3</c:v>
                </c:pt>
                <c:pt idx="2153">
                  <c:v>2.7109999999999999E-3</c:v>
                </c:pt>
                <c:pt idx="2154">
                  <c:v>2.715E-3</c:v>
                </c:pt>
                <c:pt idx="2155">
                  <c:v>2.7200000000000002E-3</c:v>
                </c:pt>
                <c:pt idx="2156">
                  <c:v>2.7260000000000001E-3</c:v>
                </c:pt>
                <c:pt idx="2157">
                  <c:v>2.735E-3</c:v>
                </c:pt>
                <c:pt idx="2158">
                  <c:v>2.7299999999999998E-3</c:v>
                </c:pt>
                <c:pt idx="2159">
                  <c:v>2.7269999999999998E-3</c:v>
                </c:pt>
                <c:pt idx="2160">
                  <c:v>2.7260000000000001E-3</c:v>
                </c:pt>
                <c:pt idx="2161">
                  <c:v>2.7260000000000001E-3</c:v>
                </c:pt>
                <c:pt idx="2162">
                  <c:v>2.728E-3</c:v>
                </c:pt>
                <c:pt idx="2163">
                  <c:v>2.7309999999999999E-3</c:v>
                </c:pt>
                <c:pt idx="2164">
                  <c:v>2.735E-3</c:v>
                </c:pt>
                <c:pt idx="2165">
                  <c:v>2.7409999999999999E-3</c:v>
                </c:pt>
                <c:pt idx="2166">
                  <c:v>2.7439999999999999E-3</c:v>
                </c:pt>
                <c:pt idx="2167">
                  <c:v>2.7490000000000001E-3</c:v>
                </c:pt>
                <c:pt idx="2168">
                  <c:v>2.7520000000000001E-3</c:v>
                </c:pt>
                <c:pt idx="2169">
                  <c:v>2.7560000000000002E-3</c:v>
                </c:pt>
                <c:pt idx="2170">
                  <c:v>2.7620000000000001E-3</c:v>
                </c:pt>
                <c:pt idx="2171">
                  <c:v>2.7690000000000002E-3</c:v>
                </c:pt>
                <c:pt idx="2172">
                  <c:v>2.7780000000000001E-3</c:v>
                </c:pt>
                <c:pt idx="2173">
                  <c:v>2.7889999999999998E-3</c:v>
                </c:pt>
                <c:pt idx="2174">
                  <c:v>2.8010000000000001E-3</c:v>
                </c:pt>
                <c:pt idx="2175">
                  <c:v>2.8140000000000001E-3</c:v>
                </c:pt>
                <c:pt idx="2176">
                  <c:v>2.7980000000000001E-3</c:v>
                </c:pt>
                <c:pt idx="2177">
                  <c:v>2.7829999999999999E-3</c:v>
                </c:pt>
                <c:pt idx="2178">
                  <c:v>2.7699999999999999E-3</c:v>
                </c:pt>
                <c:pt idx="2179">
                  <c:v>2.758E-3</c:v>
                </c:pt>
                <c:pt idx="2180">
                  <c:v>2.748E-3</c:v>
                </c:pt>
                <c:pt idx="2181">
                  <c:v>2.7390000000000001E-3</c:v>
                </c:pt>
                <c:pt idx="2182">
                  <c:v>2.7320000000000001E-3</c:v>
                </c:pt>
                <c:pt idx="2183">
                  <c:v>2.7260000000000001E-3</c:v>
                </c:pt>
                <c:pt idx="2184">
                  <c:v>2.7209999999999999E-3</c:v>
                </c:pt>
                <c:pt idx="2185">
                  <c:v>2.7190000000000001E-3</c:v>
                </c:pt>
                <c:pt idx="2186">
                  <c:v>2.7169999999999998E-3</c:v>
                </c:pt>
                <c:pt idx="2187">
                  <c:v>2.7169999999999998E-3</c:v>
                </c:pt>
                <c:pt idx="2188">
                  <c:v>2.7190000000000001E-3</c:v>
                </c:pt>
                <c:pt idx="2189">
                  <c:v>2.722E-3</c:v>
                </c:pt>
                <c:pt idx="2190">
                  <c:v>2.7269999999999998E-3</c:v>
                </c:pt>
                <c:pt idx="2191">
                  <c:v>2.7260000000000001E-3</c:v>
                </c:pt>
                <c:pt idx="2192">
                  <c:v>2.728E-3</c:v>
                </c:pt>
                <c:pt idx="2193">
                  <c:v>2.7309999999999999E-3</c:v>
                </c:pt>
                <c:pt idx="2194">
                  <c:v>2.735E-3</c:v>
                </c:pt>
                <c:pt idx="2195">
                  <c:v>2.7330000000000002E-3</c:v>
                </c:pt>
                <c:pt idx="2196">
                  <c:v>2.7320000000000001E-3</c:v>
                </c:pt>
                <c:pt idx="2197">
                  <c:v>2.7330000000000002E-3</c:v>
                </c:pt>
                <c:pt idx="2198">
                  <c:v>2.735E-3</c:v>
                </c:pt>
                <c:pt idx="2199">
                  <c:v>2.7390000000000001E-3</c:v>
                </c:pt>
                <c:pt idx="2200">
                  <c:v>2.7439999999999999E-3</c:v>
                </c:pt>
                <c:pt idx="2201">
                  <c:v>2.7499999999999998E-3</c:v>
                </c:pt>
                <c:pt idx="2202">
                  <c:v>2.758E-3</c:v>
                </c:pt>
                <c:pt idx="2203">
                  <c:v>2.7680000000000001E-3</c:v>
                </c:pt>
                <c:pt idx="2204">
                  <c:v>2.7629999999999998E-3</c:v>
                </c:pt>
                <c:pt idx="2205">
                  <c:v>2.7599999999999999E-3</c:v>
                </c:pt>
                <c:pt idx="2206">
                  <c:v>2.7590000000000002E-3</c:v>
                </c:pt>
                <c:pt idx="2207">
                  <c:v>2.7590000000000002E-3</c:v>
                </c:pt>
                <c:pt idx="2208">
                  <c:v>2.7599999999999999E-3</c:v>
                </c:pt>
                <c:pt idx="2209">
                  <c:v>2.7629999999999998E-3</c:v>
                </c:pt>
                <c:pt idx="2210">
                  <c:v>2.7599999999999999E-3</c:v>
                </c:pt>
                <c:pt idx="2211">
                  <c:v>2.7590000000000002E-3</c:v>
                </c:pt>
                <c:pt idx="2212">
                  <c:v>2.7590000000000002E-3</c:v>
                </c:pt>
                <c:pt idx="2213">
                  <c:v>2.761E-3</c:v>
                </c:pt>
                <c:pt idx="2214">
                  <c:v>2.7590000000000002E-3</c:v>
                </c:pt>
                <c:pt idx="2215">
                  <c:v>2.758E-3</c:v>
                </c:pt>
                <c:pt idx="2216">
                  <c:v>2.758E-3</c:v>
                </c:pt>
                <c:pt idx="2217">
                  <c:v>2.758E-3</c:v>
                </c:pt>
                <c:pt idx="2218">
                  <c:v>2.7590000000000002E-3</c:v>
                </c:pt>
                <c:pt idx="2219">
                  <c:v>2.761E-3</c:v>
                </c:pt>
                <c:pt idx="2220">
                  <c:v>2.7560000000000002E-3</c:v>
                </c:pt>
                <c:pt idx="2221">
                  <c:v>2.751E-3</c:v>
                </c:pt>
                <c:pt idx="2222">
                  <c:v>2.748E-3</c:v>
                </c:pt>
                <c:pt idx="2223">
                  <c:v>2.7469999999999999E-3</c:v>
                </c:pt>
                <c:pt idx="2224">
                  <c:v>2.7469999999999999E-3</c:v>
                </c:pt>
                <c:pt idx="2225">
                  <c:v>2.7490000000000001E-3</c:v>
                </c:pt>
                <c:pt idx="2226">
                  <c:v>2.7469999999999999E-3</c:v>
                </c:pt>
                <c:pt idx="2227">
                  <c:v>2.7469999999999999E-3</c:v>
                </c:pt>
                <c:pt idx="2228">
                  <c:v>2.7490000000000001E-3</c:v>
                </c:pt>
                <c:pt idx="2229">
                  <c:v>2.7520000000000001E-3</c:v>
                </c:pt>
                <c:pt idx="2230">
                  <c:v>2.7560000000000002E-3</c:v>
                </c:pt>
                <c:pt idx="2231">
                  <c:v>2.7620000000000001E-3</c:v>
                </c:pt>
                <c:pt idx="2232">
                  <c:v>2.7690000000000002E-3</c:v>
                </c:pt>
                <c:pt idx="2233">
                  <c:v>2.7780000000000001E-3</c:v>
                </c:pt>
                <c:pt idx="2234">
                  <c:v>2.7889999999999998E-3</c:v>
                </c:pt>
                <c:pt idx="2235">
                  <c:v>2.8010000000000001E-3</c:v>
                </c:pt>
                <c:pt idx="2236">
                  <c:v>2.8140000000000001E-3</c:v>
                </c:pt>
                <c:pt idx="2237">
                  <c:v>2.8289999999999999E-3</c:v>
                </c:pt>
                <c:pt idx="2238">
                  <c:v>2.8449999999999999E-3</c:v>
                </c:pt>
                <c:pt idx="2239">
                  <c:v>2.8630000000000001E-3</c:v>
                </c:pt>
                <c:pt idx="2240">
                  <c:v>2.882E-3</c:v>
                </c:pt>
                <c:pt idx="2241">
                  <c:v>2.9030000000000002E-3</c:v>
                </c:pt>
                <c:pt idx="2242">
                  <c:v>2.9250000000000001E-3</c:v>
                </c:pt>
                <c:pt idx="2243">
                  <c:v>2.9489999999999998E-3</c:v>
                </c:pt>
                <c:pt idx="2244">
                  <c:v>2.9429999999999999E-3</c:v>
                </c:pt>
                <c:pt idx="2245">
                  <c:v>2.9390000000000002E-3</c:v>
                </c:pt>
                <c:pt idx="2246">
                  <c:v>2.9359999999999998E-3</c:v>
                </c:pt>
                <c:pt idx="2247">
                  <c:v>2.9350000000000001E-3</c:v>
                </c:pt>
                <c:pt idx="2248">
                  <c:v>2.9350000000000001E-3</c:v>
                </c:pt>
                <c:pt idx="2249">
                  <c:v>2.9269999999999999E-3</c:v>
                </c:pt>
                <c:pt idx="2250">
                  <c:v>2.921E-3</c:v>
                </c:pt>
                <c:pt idx="2251">
                  <c:v>2.9160000000000002E-3</c:v>
                </c:pt>
                <c:pt idx="2252">
                  <c:v>2.9129999999999998E-3</c:v>
                </c:pt>
                <c:pt idx="2253">
                  <c:v>2.9060000000000002E-3</c:v>
                </c:pt>
                <c:pt idx="2254">
                  <c:v>2.8999999999999998E-3</c:v>
                </c:pt>
                <c:pt idx="2255">
                  <c:v>2.892E-3</c:v>
                </c:pt>
                <c:pt idx="2256">
                  <c:v>2.8860000000000001E-3</c:v>
                </c:pt>
                <c:pt idx="2257">
                  <c:v>2.879E-3</c:v>
                </c:pt>
                <c:pt idx="2258">
                  <c:v>2.872E-3</c:v>
                </c:pt>
                <c:pt idx="2259">
                  <c:v>2.8670000000000002E-3</c:v>
                </c:pt>
                <c:pt idx="2260">
                  <c:v>2.8639999999999998E-3</c:v>
                </c:pt>
                <c:pt idx="2261">
                  <c:v>2.862E-3</c:v>
                </c:pt>
                <c:pt idx="2262">
                  <c:v>2.8549999999999999E-3</c:v>
                </c:pt>
                <c:pt idx="2263">
                  <c:v>2.849E-3</c:v>
                </c:pt>
                <c:pt idx="2264">
                  <c:v>2.8449999999999999E-3</c:v>
                </c:pt>
                <c:pt idx="2265">
                  <c:v>2.8419999999999999E-3</c:v>
                </c:pt>
                <c:pt idx="2266">
                  <c:v>2.8410000000000002E-3</c:v>
                </c:pt>
                <c:pt idx="2267">
                  <c:v>2.8410000000000002E-3</c:v>
                </c:pt>
                <c:pt idx="2268">
                  <c:v>2.8279999999999998E-3</c:v>
                </c:pt>
                <c:pt idx="2269">
                  <c:v>2.8170000000000001E-3</c:v>
                </c:pt>
                <c:pt idx="2270">
                  <c:v>2.807E-3</c:v>
                </c:pt>
                <c:pt idx="2271">
                  <c:v>2.7980000000000001E-3</c:v>
                </c:pt>
                <c:pt idx="2272">
                  <c:v>2.7910000000000001E-3</c:v>
                </c:pt>
                <c:pt idx="2273">
                  <c:v>2.7859999999999998E-3</c:v>
                </c:pt>
                <c:pt idx="2274">
                  <c:v>2.7810000000000001E-3</c:v>
                </c:pt>
                <c:pt idx="2275">
                  <c:v>2.7789999999999998E-3</c:v>
                </c:pt>
                <c:pt idx="2276">
                  <c:v>2.7780000000000001E-3</c:v>
                </c:pt>
                <c:pt idx="2277">
                  <c:v>2.7690000000000002E-3</c:v>
                </c:pt>
                <c:pt idx="2278">
                  <c:v>2.7620000000000001E-3</c:v>
                </c:pt>
                <c:pt idx="2279">
                  <c:v>2.7560000000000002E-3</c:v>
                </c:pt>
                <c:pt idx="2280">
                  <c:v>2.751E-3</c:v>
                </c:pt>
                <c:pt idx="2281">
                  <c:v>2.7490000000000001E-3</c:v>
                </c:pt>
                <c:pt idx="2282">
                  <c:v>2.7360000000000002E-3</c:v>
                </c:pt>
                <c:pt idx="2283">
                  <c:v>2.7260000000000001E-3</c:v>
                </c:pt>
                <c:pt idx="2284">
                  <c:v>2.7160000000000001E-3</c:v>
                </c:pt>
                <c:pt idx="2285">
                  <c:v>2.709E-3</c:v>
                </c:pt>
                <c:pt idx="2286">
                  <c:v>2.702E-3</c:v>
                </c:pt>
                <c:pt idx="2287">
                  <c:v>2.6970000000000002E-3</c:v>
                </c:pt>
                <c:pt idx="2288">
                  <c:v>2.6940000000000002E-3</c:v>
                </c:pt>
                <c:pt idx="2289">
                  <c:v>2.6919999999999999E-3</c:v>
                </c:pt>
                <c:pt idx="2290">
                  <c:v>2.6919999999999999E-3</c:v>
                </c:pt>
                <c:pt idx="2291">
                  <c:v>2.6930000000000001E-3</c:v>
                </c:pt>
                <c:pt idx="2292">
                  <c:v>2.696E-3</c:v>
                </c:pt>
                <c:pt idx="2293">
                  <c:v>2.7000000000000001E-3</c:v>
                </c:pt>
                <c:pt idx="2294">
                  <c:v>2.7049999999999999E-3</c:v>
                </c:pt>
                <c:pt idx="2295">
                  <c:v>2.712E-3</c:v>
                </c:pt>
                <c:pt idx="2296">
                  <c:v>2.7209999999999999E-3</c:v>
                </c:pt>
                <c:pt idx="2297">
                  <c:v>2.7309999999999999E-3</c:v>
                </c:pt>
                <c:pt idx="2298">
                  <c:v>2.7430000000000002E-3</c:v>
                </c:pt>
                <c:pt idx="2299">
                  <c:v>2.7560000000000002E-3</c:v>
                </c:pt>
                <c:pt idx="2300">
                  <c:v>2.7699999999999999E-3</c:v>
                </c:pt>
                <c:pt idx="2301">
                  <c:v>2.7859999999999998E-3</c:v>
                </c:pt>
                <c:pt idx="2302">
                  <c:v>2.8040000000000001E-3</c:v>
                </c:pt>
                <c:pt idx="2303">
                  <c:v>2.823E-3</c:v>
                </c:pt>
                <c:pt idx="2304">
                  <c:v>2.843E-3</c:v>
                </c:pt>
                <c:pt idx="2305">
                  <c:v>2.8649999999999999E-3</c:v>
                </c:pt>
                <c:pt idx="2306">
                  <c:v>2.8879999999999999E-3</c:v>
                </c:pt>
                <c:pt idx="2307">
                  <c:v>2.9129999999999998E-3</c:v>
                </c:pt>
                <c:pt idx="2308">
                  <c:v>2.9399999999999999E-3</c:v>
                </c:pt>
                <c:pt idx="2309">
                  <c:v>2.9680000000000002E-3</c:v>
                </c:pt>
                <c:pt idx="2310">
                  <c:v>2.9970000000000001E-3</c:v>
                </c:pt>
                <c:pt idx="2311">
                  <c:v>3.0279999999999999E-3</c:v>
                </c:pt>
                <c:pt idx="2312">
                  <c:v>3.0360000000000001E-3</c:v>
                </c:pt>
                <c:pt idx="2313">
                  <c:v>3.0209999999999998E-3</c:v>
                </c:pt>
                <c:pt idx="2314">
                  <c:v>3.006E-3</c:v>
                </c:pt>
                <c:pt idx="2315">
                  <c:v>2.993E-3</c:v>
                </c:pt>
                <c:pt idx="2316">
                  <c:v>2.9810000000000001E-3</c:v>
                </c:pt>
                <c:pt idx="2317">
                  <c:v>2.97E-3</c:v>
                </c:pt>
                <c:pt idx="2318">
                  <c:v>2.9610000000000001E-3</c:v>
                </c:pt>
                <c:pt idx="2319">
                  <c:v>2.9489999999999998E-3</c:v>
                </c:pt>
                <c:pt idx="2320">
                  <c:v>2.9380000000000001E-3</c:v>
                </c:pt>
                <c:pt idx="2321">
                  <c:v>2.9290000000000002E-3</c:v>
                </c:pt>
                <c:pt idx="2322">
                  <c:v>2.9090000000000001E-3</c:v>
                </c:pt>
                <c:pt idx="2323">
                  <c:v>2.8909999999999999E-3</c:v>
                </c:pt>
                <c:pt idx="2324">
                  <c:v>2.8739999999999998E-3</c:v>
                </c:pt>
                <c:pt idx="2325">
                  <c:v>2.859E-3</c:v>
                </c:pt>
                <c:pt idx="2326">
                  <c:v>2.8449999999999999E-3</c:v>
                </c:pt>
                <c:pt idx="2327">
                  <c:v>2.8319999999999999E-3</c:v>
                </c:pt>
                <c:pt idx="2328">
                  <c:v>2.8119999999999998E-3</c:v>
                </c:pt>
                <c:pt idx="2329">
                  <c:v>2.794E-3</c:v>
                </c:pt>
                <c:pt idx="2330">
                  <c:v>2.7780000000000001E-3</c:v>
                </c:pt>
                <c:pt idx="2331">
                  <c:v>2.7620000000000001E-3</c:v>
                </c:pt>
                <c:pt idx="2332">
                  <c:v>2.7490000000000001E-3</c:v>
                </c:pt>
                <c:pt idx="2333">
                  <c:v>2.725E-3</c:v>
                </c:pt>
                <c:pt idx="2334">
                  <c:v>2.702E-3</c:v>
                </c:pt>
                <c:pt idx="2335">
                  <c:v>2.6809999999999998E-3</c:v>
                </c:pt>
                <c:pt idx="2336">
                  <c:v>2.6610000000000002E-3</c:v>
                </c:pt>
                <c:pt idx="2337">
                  <c:v>2.643E-3</c:v>
                </c:pt>
                <c:pt idx="2338">
                  <c:v>2.627E-3</c:v>
                </c:pt>
                <c:pt idx="2339">
                  <c:v>2.611E-3</c:v>
                </c:pt>
                <c:pt idx="2340">
                  <c:v>2.598E-3</c:v>
                </c:pt>
                <c:pt idx="2341">
                  <c:v>2.5850000000000001E-3</c:v>
                </c:pt>
                <c:pt idx="2342">
                  <c:v>2.575E-3</c:v>
                </c:pt>
                <c:pt idx="2343">
                  <c:v>2.5660000000000001E-3</c:v>
                </c:pt>
                <c:pt idx="2344">
                  <c:v>2.5579999999999999E-3</c:v>
                </c:pt>
                <c:pt idx="2345">
                  <c:v>2.552E-3</c:v>
                </c:pt>
                <c:pt idx="2346">
                  <c:v>2.5469999999999998E-3</c:v>
                </c:pt>
                <c:pt idx="2347">
                  <c:v>2.5439999999999998E-3</c:v>
                </c:pt>
                <c:pt idx="2348">
                  <c:v>2.526E-3</c:v>
                </c:pt>
                <c:pt idx="2349">
                  <c:v>2.5100000000000001E-3</c:v>
                </c:pt>
                <c:pt idx="2350">
                  <c:v>2.4949999999999998E-3</c:v>
                </c:pt>
                <c:pt idx="2351">
                  <c:v>2.4819999999999998E-3</c:v>
                </c:pt>
                <c:pt idx="2352">
                  <c:v>2.4710000000000001E-3</c:v>
                </c:pt>
                <c:pt idx="2353">
                  <c:v>2.4610000000000001E-3</c:v>
                </c:pt>
                <c:pt idx="2354">
                  <c:v>2.4520000000000002E-3</c:v>
                </c:pt>
                <c:pt idx="2355">
                  <c:v>2.4450000000000001E-3</c:v>
                </c:pt>
                <c:pt idx="2356">
                  <c:v>2.4390000000000002E-3</c:v>
                </c:pt>
                <c:pt idx="2357">
                  <c:v>2.4350000000000001E-3</c:v>
                </c:pt>
                <c:pt idx="2358">
                  <c:v>2.4320000000000001E-3</c:v>
                </c:pt>
                <c:pt idx="2359">
                  <c:v>2.431E-3</c:v>
                </c:pt>
                <c:pt idx="2360">
                  <c:v>2.431E-3</c:v>
                </c:pt>
                <c:pt idx="2361">
                  <c:v>2.4329999999999998E-3</c:v>
                </c:pt>
                <c:pt idx="2362">
                  <c:v>2.4359999999999998E-3</c:v>
                </c:pt>
                <c:pt idx="2363">
                  <c:v>2.441E-3</c:v>
                </c:pt>
                <c:pt idx="2364">
                  <c:v>2.447E-3</c:v>
                </c:pt>
                <c:pt idx="2365">
                  <c:v>2.4550000000000002E-3</c:v>
                </c:pt>
                <c:pt idx="2366">
                  <c:v>2.464E-3</c:v>
                </c:pt>
                <c:pt idx="2367">
                  <c:v>2.4750000000000002E-3</c:v>
                </c:pt>
                <c:pt idx="2368">
                  <c:v>2.4870000000000001E-3</c:v>
                </c:pt>
                <c:pt idx="2369">
                  <c:v>2.5010000000000002E-3</c:v>
                </c:pt>
                <c:pt idx="2370">
                  <c:v>2.516E-3</c:v>
                </c:pt>
                <c:pt idx="2371">
                  <c:v>2.532E-3</c:v>
                </c:pt>
                <c:pt idx="2372">
                  <c:v>2.5500000000000002E-3</c:v>
                </c:pt>
                <c:pt idx="2373">
                  <c:v>2.5699999999999998E-3</c:v>
                </c:pt>
                <c:pt idx="2374">
                  <c:v>2.591E-3</c:v>
                </c:pt>
                <c:pt idx="2375">
                  <c:v>2.614E-3</c:v>
                </c:pt>
                <c:pt idx="2376">
                  <c:v>2.6380000000000002E-3</c:v>
                </c:pt>
                <c:pt idx="2377">
                  <c:v>2.663E-3</c:v>
                </c:pt>
                <c:pt idx="2378">
                  <c:v>2.6900000000000001E-3</c:v>
                </c:pt>
                <c:pt idx="2379">
                  <c:v>2.7190000000000001E-3</c:v>
                </c:pt>
                <c:pt idx="2380">
                  <c:v>2.7490000000000001E-3</c:v>
                </c:pt>
                <c:pt idx="2381">
                  <c:v>2.728E-3</c:v>
                </c:pt>
                <c:pt idx="2382">
                  <c:v>2.709E-3</c:v>
                </c:pt>
                <c:pt idx="2383">
                  <c:v>2.6830000000000001E-3</c:v>
                </c:pt>
                <c:pt idx="2384">
                  <c:v>2.6589999999999999E-3</c:v>
                </c:pt>
                <c:pt idx="2385">
                  <c:v>2.6350000000000002E-3</c:v>
                </c:pt>
                <c:pt idx="2386">
                  <c:v>2.614E-3</c:v>
                </c:pt>
                <c:pt idx="2387">
                  <c:v>2.594E-3</c:v>
                </c:pt>
                <c:pt idx="2388">
                  <c:v>2.565E-3</c:v>
                </c:pt>
                <c:pt idx="2389">
                  <c:v>2.5370000000000002E-3</c:v>
                </c:pt>
                <c:pt idx="2390">
                  <c:v>2.5119999999999999E-3</c:v>
                </c:pt>
                <c:pt idx="2391">
                  <c:v>2.4870000000000001E-3</c:v>
                </c:pt>
                <c:pt idx="2392">
                  <c:v>2.464E-3</c:v>
                </c:pt>
                <c:pt idx="2393">
                  <c:v>2.4429999999999999E-3</c:v>
                </c:pt>
                <c:pt idx="2394">
                  <c:v>2.408E-3</c:v>
                </c:pt>
                <c:pt idx="2395">
                  <c:v>2.3760000000000001E-3</c:v>
                </c:pt>
                <c:pt idx="2396">
                  <c:v>2.3440000000000002E-3</c:v>
                </c:pt>
                <c:pt idx="2397">
                  <c:v>2.3149999999999998E-3</c:v>
                </c:pt>
                <c:pt idx="2398">
                  <c:v>2.2859999999999998E-3</c:v>
                </c:pt>
                <c:pt idx="2399">
                  <c:v>2.2590000000000002E-3</c:v>
                </c:pt>
                <c:pt idx="2400">
                  <c:v>2.2339999999999999E-3</c:v>
                </c:pt>
                <c:pt idx="2401">
                  <c:v>2.2100000000000002E-3</c:v>
                </c:pt>
                <c:pt idx="2402">
                  <c:v>2.1879999999999998E-3</c:v>
                </c:pt>
                <c:pt idx="2403">
                  <c:v>2.1670000000000001E-3</c:v>
                </c:pt>
                <c:pt idx="2404">
                  <c:v>2.147E-3</c:v>
                </c:pt>
                <c:pt idx="2405">
                  <c:v>2.1289999999999998E-3</c:v>
                </c:pt>
                <c:pt idx="2406">
                  <c:v>2.1129999999999999E-3</c:v>
                </c:pt>
                <c:pt idx="2407">
                  <c:v>2.098E-3</c:v>
                </c:pt>
                <c:pt idx="2408">
                  <c:v>2.085E-3</c:v>
                </c:pt>
                <c:pt idx="2409">
                  <c:v>2.0730000000000002E-3</c:v>
                </c:pt>
                <c:pt idx="2410">
                  <c:v>2.062E-3</c:v>
                </c:pt>
                <c:pt idx="2411">
                  <c:v>2.0530000000000001E-3</c:v>
                </c:pt>
                <c:pt idx="2412">
                  <c:v>2.0449999999999999E-3</c:v>
                </c:pt>
                <c:pt idx="2413">
                  <c:v>2.039E-3</c:v>
                </c:pt>
                <c:pt idx="2414">
                  <c:v>2.0349999999999999E-3</c:v>
                </c:pt>
                <c:pt idx="2415">
                  <c:v>2.032E-3</c:v>
                </c:pt>
                <c:pt idx="2416">
                  <c:v>2.0300000000000001E-3</c:v>
                </c:pt>
                <c:pt idx="2417">
                  <c:v>2.0300000000000001E-3</c:v>
                </c:pt>
                <c:pt idx="2418">
                  <c:v>2.0309999999999998E-3</c:v>
                </c:pt>
                <c:pt idx="2419">
                  <c:v>2.0339999999999998E-3</c:v>
                </c:pt>
                <c:pt idx="2420">
                  <c:v>2.039E-3</c:v>
                </c:pt>
                <c:pt idx="2421">
                  <c:v>2.0439999999999998E-3</c:v>
                </c:pt>
                <c:pt idx="2422">
                  <c:v>2.052E-3</c:v>
                </c:pt>
                <c:pt idx="2423">
                  <c:v>2.0609999999999999E-3</c:v>
                </c:pt>
                <c:pt idx="2424">
                  <c:v>2.0709999999999999E-3</c:v>
                </c:pt>
                <c:pt idx="2425">
                  <c:v>2.0830000000000002E-3</c:v>
                </c:pt>
                <c:pt idx="2426">
                  <c:v>2.0960000000000002E-3</c:v>
                </c:pt>
                <c:pt idx="2427">
                  <c:v>2.111E-3</c:v>
                </c:pt>
                <c:pt idx="2428">
                  <c:v>2.127E-3</c:v>
                </c:pt>
                <c:pt idx="2429">
                  <c:v>2.1450000000000002E-3</c:v>
                </c:pt>
                <c:pt idx="2430">
                  <c:v>2.1640000000000001E-3</c:v>
                </c:pt>
                <c:pt idx="2431">
                  <c:v>2.1840000000000002E-3</c:v>
                </c:pt>
                <c:pt idx="2432">
                  <c:v>2.2070000000000002E-3</c:v>
                </c:pt>
                <c:pt idx="2433">
                  <c:v>2.2300000000000002E-3</c:v>
                </c:pt>
                <c:pt idx="2434">
                  <c:v>2.2550000000000001E-3</c:v>
                </c:pt>
                <c:pt idx="2435">
                  <c:v>2.2820000000000002E-3</c:v>
                </c:pt>
                <c:pt idx="2436">
                  <c:v>2.31E-3</c:v>
                </c:pt>
                <c:pt idx="2437">
                  <c:v>2.3400000000000001E-3</c:v>
                </c:pt>
                <c:pt idx="2438">
                  <c:v>2.3709999999999998E-3</c:v>
                </c:pt>
                <c:pt idx="2439">
                  <c:v>2.4030000000000002E-3</c:v>
                </c:pt>
                <c:pt idx="2440">
                  <c:v>2.4369999999999999E-3</c:v>
                </c:pt>
                <c:pt idx="2441">
                  <c:v>2.4729999999999999E-3</c:v>
                </c:pt>
                <c:pt idx="2442">
                  <c:v>2.5100000000000001E-3</c:v>
                </c:pt>
                <c:pt idx="2443">
                  <c:v>2.5490000000000001E-3</c:v>
                </c:pt>
                <c:pt idx="2444">
                  <c:v>2.588E-3</c:v>
                </c:pt>
                <c:pt idx="2445">
                  <c:v>2.63E-3</c:v>
                </c:pt>
                <c:pt idx="2446">
                  <c:v>2.673E-3</c:v>
                </c:pt>
                <c:pt idx="2447">
                  <c:v>2.7169999999999998E-3</c:v>
                </c:pt>
                <c:pt idx="2448">
                  <c:v>2.7629999999999998E-3</c:v>
                </c:pt>
                <c:pt idx="2449">
                  <c:v>2.7520000000000001E-3</c:v>
                </c:pt>
                <c:pt idx="2450">
                  <c:v>2.7320000000000001E-3</c:v>
                </c:pt>
                <c:pt idx="2451">
                  <c:v>2.7130000000000001E-3</c:v>
                </c:pt>
                <c:pt idx="2452">
                  <c:v>2.6949999999999999E-3</c:v>
                </c:pt>
                <c:pt idx="2453">
                  <c:v>2.679E-3</c:v>
                </c:pt>
                <c:pt idx="2454">
                  <c:v>2.653E-3</c:v>
                </c:pt>
                <c:pt idx="2455">
                  <c:v>2.6280000000000001E-3</c:v>
                </c:pt>
                <c:pt idx="2456">
                  <c:v>2.6050000000000001E-3</c:v>
                </c:pt>
                <c:pt idx="2457">
                  <c:v>2.5839999999999999E-3</c:v>
                </c:pt>
                <c:pt idx="2458">
                  <c:v>2.5639999999999999E-3</c:v>
                </c:pt>
                <c:pt idx="2459">
                  <c:v>2.545E-3</c:v>
                </c:pt>
                <c:pt idx="2460">
                  <c:v>2.5110000000000002E-3</c:v>
                </c:pt>
                <c:pt idx="2461">
                  <c:v>2.4789999999999999E-3</c:v>
                </c:pt>
                <c:pt idx="2462">
                  <c:v>2.4489999999999998E-3</c:v>
                </c:pt>
                <c:pt idx="2463">
                  <c:v>2.4190000000000001E-3</c:v>
                </c:pt>
                <c:pt idx="2464">
                  <c:v>2.392E-3</c:v>
                </c:pt>
                <c:pt idx="2465">
                  <c:v>2.366E-3</c:v>
                </c:pt>
                <c:pt idx="2466">
                  <c:v>2.3410000000000002E-3</c:v>
                </c:pt>
                <c:pt idx="2467">
                  <c:v>2.3180000000000002E-3</c:v>
                </c:pt>
                <c:pt idx="2468">
                  <c:v>2.2959999999999999E-3</c:v>
                </c:pt>
                <c:pt idx="2469">
                  <c:v>2.2759999999999998E-3</c:v>
                </c:pt>
                <c:pt idx="2470">
                  <c:v>2.2569999999999999E-3</c:v>
                </c:pt>
                <c:pt idx="2471">
                  <c:v>2.2399999999999998E-3</c:v>
                </c:pt>
                <c:pt idx="2472">
                  <c:v>2.2239999999999998E-3</c:v>
                </c:pt>
                <c:pt idx="2473">
                  <c:v>2.2100000000000002E-3</c:v>
                </c:pt>
                <c:pt idx="2474">
                  <c:v>2.1970000000000002E-3</c:v>
                </c:pt>
                <c:pt idx="2475">
                  <c:v>2.1849999999999999E-3</c:v>
                </c:pt>
                <c:pt idx="2476">
                  <c:v>2.176E-3</c:v>
                </c:pt>
                <c:pt idx="2477">
                  <c:v>2.1670000000000001E-3</c:v>
                </c:pt>
                <c:pt idx="2478">
                  <c:v>2.16E-3</c:v>
                </c:pt>
                <c:pt idx="2479">
                  <c:v>2.1549999999999998E-3</c:v>
                </c:pt>
                <c:pt idx="2480">
                  <c:v>2.1510000000000001E-3</c:v>
                </c:pt>
                <c:pt idx="2481">
                  <c:v>2.1489999999999999E-3</c:v>
                </c:pt>
                <c:pt idx="2482">
                  <c:v>2.1480000000000002E-3</c:v>
                </c:pt>
                <c:pt idx="2483">
                  <c:v>2.1480000000000002E-3</c:v>
                </c:pt>
                <c:pt idx="2484">
                  <c:v>2.15E-3</c:v>
                </c:pt>
                <c:pt idx="2485">
                  <c:v>2.1540000000000001E-3</c:v>
                </c:pt>
                <c:pt idx="2486">
                  <c:v>2.1589999999999999E-3</c:v>
                </c:pt>
                <c:pt idx="2487">
                  <c:v>2.1649999999999998E-3</c:v>
                </c:pt>
                <c:pt idx="2488">
                  <c:v>2.173E-3</c:v>
                </c:pt>
                <c:pt idx="2489">
                  <c:v>2.183E-3</c:v>
                </c:pt>
                <c:pt idx="2490">
                  <c:v>2.1940000000000002E-3</c:v>
                </c:pt>
                <c:pt idx="2491">
                  <c:v>2.2060000000000001E-3</c:v>
                </c:pt>
                <c:pt idx="2492">
                  <c:v>2.2200000000000002E-3</c:v>
                </c:pt>
                <c:pt idx="2493">
                  <c:v>2.235E-3</c:v>
                </c:pt>
                <c:pt idx="2494">
                  <c:v>2.2520000000000001E-3</c:v>
                </c:pt>
                <c:pt idx="2495">
                  <c:v>2.271E-3</c:v>
                </c:pt>
                <c:pt idx="2496">
                  <c:v>2.2910000000000001E-3</c:v>
                </c:pt>
                <c:pt idx="2497">
                  <c:v>2.3119999999999998E-3</c:v>
                </c:pt>
                <c:pt idx="2498">
                  <c:v>2.3349999999999998E-3</c:v>
                </c:pt>
                <c:pt idx="2499">
                  <c:v>2.359E-3</c:v>
                </c:pt>
                <c:pt idx="2500">
                  <c:v>2.385E-3</c:v>
                </c:pt>
                <c:pt idx="2501">
                  <c:v>2.4120000000000001E-3</c:v>
                </c:pt>
                <c:pt idx="2502">
                  <c:v>2.441E-3</c:v>
                </c:pt>
                <c:pt idx="2503">
                  <c:v>2.4710000000000001E-3</c:v>
                </c:pt>
                <c:pt idx="2504">
                  <c:v>2.503E-3</c:v>
                </c:pt>
                <c:pt idx="2505">
                  <c:v>2.5360000000000001E-3</c:v>
                </c:pt>
                <c:pt idx="2506">
                  <c:v>2.5709999999999999E-3</c:v>
                </c:pt>
                <c:pt idx="2507">
                  <c:v>2.6069999999999999E-3</c:v>
                </c:pt>
                <c:pt idx="2508">
                  <c:v>2.6450000000000002E-3</c:v>
                </c:pt>
                <c:pt idx="2509">
                  <c:v>2.6840000000000002E-3</c:v>
                </c:pt>
                <c:pt idx="2510">
                  <c:v>2.725E-3</c:v>
                </c:pt>
                <c:pt idx="2511">
                  <c:v>2.7669999999999999E-3</c:v>
                </c:pt>
                <c:pt idx="2512">
                  <c:v>2.81E-3</c:v>
                </c:pt>
                <c:pt idx="2513">
                  <c:v>2.8549999999999999E-3</c:v>
                </c:pt>
                <c:pt idx="2514">
                  <c:v>2.9020000000000001E-3</c:v>
                </c:pt>
                <c:pt idx="2515">
                  <c:v>2.9499999999999999E-3</c:v>
                </c:pt>
                <c:pt idx="2516">
                  <c:v>2.9889999999999999E-3</c:v>
                </c:pt>
                <c:pt idx="2517">
                  <c:v>2.9659999999999999E-3</c:v>
                </c:pt>
                <c:pt idx="2518">
                  <c:v>2.934E-3</c:v>
                </c:pt>
                <c:pt idx="2519">
                  <c:v>2.9039999999999999E-3</c:v>
                </c:pt>
                <c:pt idx="2520">
                  <c:v>2.8760000000000001E-3</c:v>
                </c:pt>
                <c:pt idx="2521">
                  <c:v>2.8419999999999999E-3</c:v>
                </c:pt>
                <c:pt idx="2522">
                  <c:v>2.8089999999999999E-3</c:v>
                </c:pt>
                <c:pt idx="2523">
                  <c:v>2.7780000000000001E-3</c:v>
                </c:pt>
                <c:pt idx="2524">
                  <c:v>2.7490000000000001E-3</c:v>
                </c:pt>
                <c:pt idx="2525">
                  <c:v>2.7060000000000001E-3</c:v>
                </c:pt>
                <c:pt idx="2526">
                  <c:v>2.6640000000000001E-3</c:v>
                </c:pt>
                <c:pt idx="2527">
                  <c:v>2.6250000000000002E-3</c:v>
                </c:pt>
                <c:pt idx="2528">
                  <c:v>2.5860000000000002E-3</c:v>
                </c:pt>
                <c:pt idx="2529">
                  <c:v>2.5490000000000001E-3</c:v>
                </c:pt>
                <c:pt idx="2530">
                  <c:v>2.5140000000000002E-3</c:v>
                </c:pt>
                <c:pt idx="2531">
                  <c:v>2.48E-3</c:v>
                </c:pt>
                <c:pt idx="2532">
                  <c:v>2.4480000000000001E-3</c:v>
                </c:pt>
                <c:pt idx="2533">
                  <c:v>2.4169999999999999E-3</c:v>
                </c:pt>
                <c:pt idx="2534">
                  <c:v>2.3869999999999998E-3</c:v>
                </c:pt>
                <c:pt idx="2535">
                  <c:v>2.359E-3</c:v>
                </c:pt>
                <c:pt idx="2536">
                  <c:v>2.333E-3</c:v>
                </c:pt>
                <c:pt idx="2537">
                  <c:v>2.3080000000000002E-3</c:v>
                </c:pt>
                <c:pt idx="2538">
                  <c:v>2.284E-3</c:v>
                </c:pt>
                <c:pt idx="2539">
                  <c:v>2.2620000000000001E-3</c:v>
                </c:pt>
                <c:pt idx="2540">
                  <c:v>2.2420000000000001E-3</c:v>
                </c:pt>
                <c:pt idx="2541">
                  <c:v>2.2230000000000001E-3</c:v>
                </c:pt>
                <c:pt idx="2542">
                  <c:v>2.2049999999999999E-3</c:v>
                </c:pt>
                <c:pt idx="2543">
                  <c:v>2.189E-3</c:v>
                </c:pt>
                <c:pt idx="2544">
                  <c:v>2.1740000000000002E-3</c:v>
                </c:pt>
                <c:pt idx="2545">
                  <c:v>2.1610000000000002E-3</c:v>
                </c:pt>
                <c:pt idx="2546">
                  <c:v>2.15E-3</c:v>
                </c:pt>
                <c:pt idx="2547">
                  <c:v>2.14E-3</c:v>
                </c:pt>
                <c:pt idx="2548">
                  <c:v>2.1310000000000001E-3</c:v>
                </c:pt>
                <c:pt idx="2549">
                  <c:v>2.124E-3</c:v>
                </c:pt>
                <c:pt idx="2550">
                  <c:v>2.1180000000000001E-3</c:v>
                </c:pt>
                <c:pt idx="2551">
                  <c:v>2.114E-3</c:v>
                </c:pt>
                <c:pt idx="2552">
                  <c:v>2.111E-3</c:v>
                </c:pt>
                <c:pt idx="2553">
                  <c:v>2.1099999999999999E-3</c:v>
                </c:pt>
                <c:pt idx="2554">
                  <c:v>2.1099999999999999E-3</c:v>
                </c:pt>
                <c:pt idx="2555">
                  <c:v>2.1120000000000002E-3</c:v>
                </c:pt>
                <c:pt idx="2556">
                  <c:v>2.1150000000000001E-3</c:v>
                </c:pt>
                <c:pt idx="2557">
                  <c:v>2.1199999999999999E-3</c:v>
                </c:pt>
                <c:pt idx="2558">
                  <c:v>2.1259999999999999E-3</c:v>
                </c:pt>
                <c:pt idx="2559">
                  <c:v>2.134E-3</c:v>
                </c:pt>
                <c:pt idx="2560">
                  <c:v>2.1429999999999999E-3</c:v>
                </c:pt>
                <c:pt idx="2561">
                  <c:v>2.153E-3</c:v>
                </c:pt>
                <c:pt idx="2562">
                  <c:v>2.166E-3</c:v>
                </c:pt>
                <c:pt idx="2563">
                  <c:v>2.1789999999999999E-3</c:v>
                </c:pt>
                <c:pt idx="2564">
                  <c:v>2.1940000000000002E-3</c:v>
                </c:pt>
                <c:pt idx="2565">
                  <c:v>2.2109999999999999E-3</c:v>
                </c:pt>
                <c:pt idx="2566">
                  <c:v>2.2290000000000001E-3</c:v>
                </c:pt>
                <c:pt idx="2567">
                  <c:v>2.2490000000000001E-3</c:v>
                </c:pt>
                <c:pt idx="2568">
                  <c:v>2.2699999999999999E-3</c:v>
                </c:pt>
                <c:pt idx="2569">
                  <c:v>2.2920000000000002E-3</c:v>
                </c:pt>
                <c:pt idx="2570">
                  <c:v>2.3159999999999999E-3</c:v>
                </c:pt>
                <c:pt idx="2571">
                  <c:v>2.3419999999999999E-3</c:v>
                </c:pt>
                <c:pt idx="2572">
                  <c:v>2.369E-3</c:v>
                </c:pt>
                <c:pt idx="2573">
                  <c:v>2.3969999999999998E-3</c:v>
                </c:pt>
                <c:pt idx="2574">
                  <c:v>2.4269999999999999E-3</c:v>
                </c:pt>
                <c:pt idx="2575">
                  <c:v>2.4589999999999998E-3</c:v>
                </c:pt>
                <c:pt idx="2576">
                  <c:v>2.4910000000000002E-3</c:v>
                </c:pt>
                <c:pt idx="2577">
                  <c:v>2.526E-3</c:v>
                </c:pt>
                <c:pt idx="2578">
                  <c:v>2.562E-3</c:v>
                </c:pt>
                <c:pt idx="2579">
                  <c:v>2.5990000000000002E-3</c:v>
                </c:pt>
                <c:pt idx="2580">
                  <c:v>2.6380000000000002E-3</c:v>
                </c:pt>
                <c:pt idx="2581">
                  <c:v>2.6779999999999998E-3</c:v>
                </c:pt>
                <c:pt idx="2582">
                  <c:v>2.7200000000000002E-3</c:v>
                </c:pt>
                <c:pt idx="2583">
                  <c:v>2.764E-3</c:v>
                </c:pt>
                <c:pt idx="2584">
                  <c:v>2.7929999999999999E-3</c:v>
                </c:pt>
                <c:pt idx="2585">
                  <c:v>2.7490000000000001E-3</c:v>
                </c:pt>
                <c:pt idx="2586">
                  <c:v>2.7000000000000001E-3</c:v>
                </c:pt>
                <c:pt idx="2587">
                  <c:v>2.6519999999999998E-3</c:v>
                </c:pt>
                <c:pt idx="2588">
                  <c:v>2.6069999999999999E-3</c:v>
                </c:pt>
                <c:pt idx="2589">
                  <c:v>2.562E-3</c:v>
                </c:pt>
                <c:pt idx="2590">
                  <c:v>2.519E-3</c:v>
                </c:pt>
                <c:pt idx="2591">
                  <c:v>2.4780000000000002E-3</c:v>
                </c:pt>
                <c:pt idx="2592">
                  <c:v>2.4380000000000001E-3</c:v>
                </c:pt>
                <c:pt idx="2593">
                  <c:v>2.3990000000000001E-3</c:v>
                </c:pt>
                <c:pt idx="2594">
                  <c:v>2.362E-3</c:v>
                </c:pt>
                <c:pt idx="2595">
                  <c:v>2.3270000000000001E-3</c:v>
                </c:pt>
                <c:pt idx="2596">
                  <c:v>2.2929999999999999E-3</c:v>
                </c:pt>
                <c:pt idx="2597">
                  <c:v>2.2599999999999999E-3</c:v>
                </c:pt>
                <c:pt idx="2598">
                  <c:v>2.2300000000000002E-3</c:v>
                </c:pt>
                <c:pt idx="2599">
                  <c:v>2.2000000000000001E-3</c:v>
                </c:pt>
                <c:pt idx="2600">
                  <c:v>2.1719999999999999E-3</c:v>
                </c:pt>
                <c:pt idx="2601">
                  <c:v>2.1450000000000002E-3</c:v>
                </c:pt>
                <c:pt idx="2602">
                  <c:v>2.1199999999999999E-3</c:v>
                </c:pt>
                <c:pt idx="2603">
                  <c:v>2.0969999999999999E-3</c:v>
                </c:pt>
                <c:pt idx="2604">
                  <c:v>2.075E-3</c:v>
                </c:pt>
                <c:pt idx="2605">
                  <c:v>2.0539999999999998E-3</c:v>
                </c:pt>
                <c:pt idx="2606">
                  <c:v>2.0349999999999999E-3</c:v>
                </c:pt>
                <c:pt idx="2607">
                  <c:v>2.0170000000000001E-3</c:v>
                </c:pt>
                <c:pt idx="2608">
                  <c:v>2.0010000000000002E-3</c:v>
                </c:pt>
                <c:pt idx="2609">
                  <c:v>1.9859999999999999E-3</c:v>
                </c:pt>
                <c:pt idx="2610">
                  <c:v>1.9729999999999999E-3</c:v>
                </c:pt>
                <c:pt idx="2611">
                  <c:v>1.9610000000000001E-3</c:v>
                </c:pt>
                <c:pt idx="2612">
                  <c:v>1.951E-3</c:v>
                </c:pt>
                <c:pt idx="2613">
                  <c:v>1.9419999999999999E-3</c:v>
                </c:pt>
                <c:pt idx="2614">
                  <c:v>1.9350000000000001E-3</c:v>
                </c:pt>
                <c:pt idx="2615">
                  <c:v>1.9289999999999999E-3</c:v>
                </c:pt>
                <c:pt idx="2616">
                  <c:v>1.9250000000000001E-3</c:v>
                </c:pt>
                <c:pt idx="2617">
                  <c:v>1.9220000000000001E-3</c:v>
                </c:pt>
                <c:pt idx="2618">
                  <c:v>1.921E-3</c:v>
                </c:pt>
                <c:pt idx="2619">
                  <c:v>1.921E-3</c:v>
                </c:pt>
                <c:pt idx="2620">
                  <c:v>1.923E-3</c:v>
                </c:pt>
                <c:pt idx="2621">
                  <c:v>1.926E-3</c:v>
                </c:pt>
                <c:pt idx="2622">
                  <c:v>1.931E-3</c:v>
                </c:pt>
                <c:pt idx="2623">
                  <c:v>1.9369999999999999E-3</c:v>
                </c:pt>
                <c:pt idx="2624">
                  <c:v>1.944E-3</c:v>
                </c:pt>
                <c:pt idx="2625">
                  <c:v>1.9530000000000001E-3</c:v>
                </c:pt>
                <c:pt idx="2626">
                  <c:v>1.964E-3</c:v>
                </c:pt>
                <c:pt idx="2627">
                  <c:v>1.9759999999999999E-3</c:v>
                </c:pt>
                <c:pt idx="2628">
                  <c:v>1.99E-3</c:v>
                </c:pt>
                <c:pt idx="2629">
                  <c:v>2.0049999999999998E-3</c:v>
                </c:pt>
                <c:pt idx="2630">
                  <c:v>2.0209999999999998E-3</c:v>
                </c:pt>
                <c:pt idx="2631">
                  <c:v>2.039E-3</c:v>
                </c:pt>
                <c:pt idx="2632">
                  <c:v>2.0590000000000001E-3</c:v>
                </c:pt>
                <c:pt idx="2633">
                  <c:v>2.0799999999999998E-3</c:v>
                </c:pt>
                <c:pt idx="2634">
                  <c:v>2.1020000000000001E-3</c:v>
                </c:pt>
                <c:pt idx="2635">
                  <c:v>2.1259999999999999E-3</c:v>
                </c:pt>
                <c:pt idx="2636">
                  <c:v>2.1510000000000001E-3</c:v>
                </c:pt>
                <c:pt idx="2637">
                  <c:v>2.1779999999999998E-3</c:v>
                </c:pt>
                <c:pt idx="2638">
                  <c:v>2.2070000000000002E-3</c:v>
                </c:pt>
                <c:pt idx="2639">
                  <c:v>2.2369999999999998E-3</c:v>
                </c:pt>
                <c:pt idx="2640">
                  <c:v>2.2680000000000001E-3</c:v>
                </c:pt>
                <c:pt idx="2641">
                  <c:v>2.3010000000000001E-3</c:v>
                </c:pt>
                <c:pt idx="2642">
                  <c:v>2.3349999999999998E-3</c:v>
                </c:pt>
                <c:pt idx="2643">
                  <c:v>2.3709999999999998E-3</c:v>
                </c:pt>
                <c:pt idx="2644">
                  <c:v>2.408E-3</c:v>
                </c:pt>
                <c:pt idx="2645">
                  <c:v>2.447E-3</c:v>
                </c:pt>
                <c:pt idx="2646">
                  <c:v>2.4870000000000001E-3</c:v>
                </c:pt>
                <c:pt idx="2647">
                  <c:v>2.529E-3</c:v>
                </c:pt>
                <c:pt idx="2648">
                  <c:v>2.5720000000000001E-3</c:v>
                </c:pt>
                <c:pt idx="2649">
                  <c:v>2.617E-3</c:v>
                </c:pt>
                <c:pt idx="2650">
                  <c:v>2.663E-3</c:v>
                </c:pt>
                <c:pt idx="2651">
                  <c:v>2.7109999999999999E-3</c:v>
                </c:pt>
                <c:pt idx="2652">
                  <c:v>2.7490000000000001E-3</c:v>
                </c:pt>
                <c:pt idx="2653">
                  <c:v>2.7430000000000002E-3</c:v>
                </c:pt>
                <c:pt idx="2654">
                  <c:v>2.7390000000000001E-3</c:v>
                </c:pt>
                <c:pt idx="2655">
                  <c:v>2.7360000000000002E-3</c:v>
                </c:pt>
                <c:pt idx="2656">
                  <c:v>2.735E-3</c:v>
                </c:pt>
                <c:pt idx="2657">
                  <c:v>2.735E-3</c:v>
                </c:pt>
                <c:pt idx="2658">
                  <c:v>2.7369999999999998E-3</c:v>
                </c:pt>
                <c:pt idx="2659">
                  <c:v>2.7409999999999999E-3</c:v>
                </c:pt>
                <c:pt idx="2660">
                  <c:v>2.745E-3</c:v>
                </c:pt>
                <c:pt idx="2661">
                  <c:v>2.7520000000000001E-3</c:v>
                </c:pt>
                <c:pt idx="2662">
                  <c:v>2.7590000000000002E-3</c:v>
                </c:pt>
                <c:pt idx="2663">
                  <c:v>2.7690000000000002E-3</c:v>
                </c:pt>
                <c:pt idx="2664">
                  <c:v>2.7789999999999998E-3</c:v>
                </c:pt>
                <c:pt idx="2665">
                  <c:v>2.7920000000000002E-3</c:v>
                </c:pt>
                <c:pt idx="2666">
                  <c:v>2.8050000000000002E-3</c:v>
                </c:pt>
                <c:pt idx="2667">
                  <c:v>2.8210000000000002E-3</c:v>
                </c:pt>
                <c:pt idx="2668">
                  <c:v>2.8370000000000001E-3</c:v>
                </c:pt>
                <c:pt idx="2669">
                  <c:v>2.8549999999999999E-3</c:v>
                </c:pt>
                <c:pt idx="2670">
                  <c:v>2.875E-3</c:v>
                </c:pt>
                <c:pt idx="2671">
                  <c:v>2.8960000000000001E-3</c:v>
                </c:pt>
                <c:pt idx="2672">
                  <c:v>2.9190000000000002E-3</c:v>
                </c:pt>
                <c:pt idx="2673">
                  <c:v>2.9429999999999999E-3</c:v>
                </c:pt>
                <c:pt idx="2674">
                  <c:v>2.9689999999999999E-3</c:v>
                </c:pt>
                <c:pt idx="2675">
                  <c:v>2.996E-3</c:v>
                </c:pt>
                <c:pt idx="2676">
                  <c:v>3.0240000000000002E-3</c:v>
                </c:pt>
                <c:pt idx="2677">
                  <c:v>3.0539999999999999E-3</c:v>
                </c:pt>
                <c:pt idx="2678">
                  <c:v>3.0860000000000002E-3</c:v>
                </c:pt>
                <c:pt idx="2679">
                  <c:v>3.1189999999999998E-3</c:v>
                </c:pt>
                <c:pt idx="2680">
                  <c:v>3.153E-3</c:v>
                </c:pt>
                <c:pt idx="2681">
                  <c:v>3.189E-3</c:v>
                </c:pt>
                <c:pt idx="2682">
                  <c:v>3.2269999999999998E-3</c:v>
                </c:pt>
                <c:pt idx="2683">
                  <c:v>3.2659999999999998E-3</c:v>
                </c:pt>
                <c:pt idx="2684">
                  <c:v>3.3059999999999999E-3</c:v>
                </c:pt>
                <c:pt idx="2685">
                  <c:v>3.4280000000000001E-3</c:v>
                </c:pt>
                <c:pt idx="2686">
                  <c:v>3.454E-3</c:v>
                </c:pt>
                <c:pt idx="2687">
                  <c:v>3.418E-3</c:v>
                </c:pt>
                <c:pt idx="2688">
                  <c:v>3.4160000000000002E-3</c:v>
                </c:pt>
                <c:pt idx="2689">
                  <c:v>3.5040000000000002E-3</c:v>
                </c:pt>
                <c:pt idx="2690">
                  <c:v>3.6250000000000002E-3</c:v>
                </c:pt>
                <c:pt idx="2691">
                  <c:v>3.663E-3</c:v>
                </c:pt>
                <c:pt idx="2692">
                  <c:v>3.5330000000000001E-3</c:v>
                </c:pt>
                <c:pt idx="2693">
                  <c:v>3.2590000000000002E-3</c:v>
                </c:pt>
                <c:pt idx="2694">
                  <c:v>2.941E-3</c:v>
                </c:pt>
                <c:pt idx="2695">
                  <c:v>2.65E-3</c:v>
                </c:pt>
                <c:pt idx="2696">
                  <c:v>2.3869999999999998E-3</c:v>
                </c:pt>
                <c:pt idx="2697">
                  <c:v>2.1310000000000001E-3</c:v>
                </c:pt>
                <c:pt idx="2698">
                  <c:v>1.8680000000000001E-3</c:v>
                </c:pt>
                <c:pt idx="2699">
                  <c:v>1.58E-3</c:v>
                </c:pt>
                <c:pt idx="2700">
                  <c:v>1.2880000000000001E-3</c:v>
                </c:pt>
                <c:pt idx="2701">
                  <c:v>1.1039999999999999E-3</c:v>
                </c:pt>
                <c:pt idx="2702">
                  <c:v>1.1640000000000001E-3</c:v>
                </c:pt>
                <c:pt idx="2703">
                  <c:v>1.539E-3</c:v>
                </c:pt>
                <c:pt idx="2704">
                  <c:v>2.1840000000000002E-3</c:v>
                </c:pt>
                <c:pt idx="2705">
                  <c:v>2.9199999999999999E-3</c:v>
                </c:pt>
                <c:pt idx="2706">
                  <c:v>3.5170000000000002E-3</c:v>
                </c:pt>
                <c:pt idx="2707">
                  <c:v>3.901E-3</c:v>
                </c:pt>
                <c:pt idx="2708">
                  <c:v>4.28E-3</c:v>
                </c:pt>
                <c:pt idx="2709">
                  <c:v>4.888E-3</c:v>
                </c:pt>
                <c:pt idx="2710">
                  <c:v>5.7070000000000003E-3</c:v>
                </c:pt>
                <c:pt idx="2711">
                  <c:v>6.4819999999999999E-3</c:v>
                </c:pt>
                <c:pt idx="2712">
                  <c:v>6.9100000000000003E-3</c:v>
                </c:pt>
                <c:pt idx="2713">
                  <c:v>6.9199999999999999E-3</c:v>
                </c:pt>
                <c:pt idx="2714">
                  <c:v>6.6779999999999999E-3</c:v>
                </c:pt>
                <c:pt idx="2715">
                  <c:v>6.3709999999999999E-3</c:v>
                </c:pt>
                <c:pt idx="2716">
                  <c:v>6.071E-3</c:v>
                </c:pt>
                <c:pt idx="2717">
                  <c:v>5.7600000000000004E-3</c:v>
                </c:pt>
                <c:pt idx="2718">
                  <c:v>5.4749999999999998E-3</c:v>
                </c:pt>
                <c:pt idx="2719">
                  <c:v>5.3550000000000004E-3</c:v>
                </c:pt>
                <c:pt idx="2720">
                  <c:v>5.4679999999999998E-3</c:v>
                </c:pt>
                <c:pt idx="2721">
                  <c:v>5.2690000000000002E-3</c:v>
                </c:pt>
                <c:pt idx="2722">
                  <c:v>5.1240000000000001E-3</c:v>
                </c:pt>
                <c:pt idx="2723">
                  <c:v>5.0280000000000004E-3</c:v>
                </c:pt>
                <c:pt idx="2724">
                  <c:v>4.9620000000000003E-3</c:v>
                </c:pt>
                <c:pt idx="2725">
                  <c:v>5.058E-3</c:v>
                </c:pt>
                <c:pt idx="2726">
                  <c:v>5.1330000000000004E-3</c:v>
                </c:pt>
                <c:pt idx="2727">
                  <c:v>5.0429999999999997E-3</c:v>
                </c:pt>
                <c:pt idx="2728">
                  <c:v>4.8989999999999997E-3</c:v>
                </c:pt>
                <c:pt idx="2729">
                  <c:v>4.862E-3</c:v>
                </c:pt>
                <c:pt idx="2730">
                  <c:v>4.9880000000000002E-3</c:v>
                </c:pt>
                <c:pt idx="2731">
                  <c:v>5.2659999999999998E-3</c:v>
                </c:pt>
                <c:pt idx="2732">
                  <c:v>5.6020000000000002E-3</c:v>
                </c:pt>
                <c:pt idx="2733">
                  <c:v>5.7819999999999998E-3</c:v>
                </c:pt>
                <c:pt idx="2734">
                  <c:v>5.5979999999999997E-3</c:v>
                </c:pt>
                <c:pt idx="2735">
                  <c:v>4.9959999999999996E-3</c:v>
                </c:pt>
                <c:pt idx="2736">
                  <c:v>4.1520000000000003E-3</c:v>
                </c:pt>
                <c:pt idx="2737">
                  <c:v>3.4359999999999998E-3</c:v>
                </c:pt>
                <c:pt idx="2738">
                  <c:v>3.117E-3</c:v>
                </c:pt>
                <c:pt idx="2739">
                  <c:v>3.0070000000000001E-3</c:v>
                </c:pt>
                <c:pt idx="2740">
                  <c:v>2.9680000000000002E-3</c:v>
                </c:pt>
                <c:pt idx="2741">
                  <c:v>2.8440000000000002E-3</c:v>
                </c:pt>
                <c:pt idx="2742">
                  <c:v>2.7490000000000001E-3</c:v>
                </c:pt>
                <c:pt idx="2743">
                  <c:v>2.7750000000000001E-3</c:v>
                </c:pt>
                <c:pt idx="2744">
                  <c:v>3.0439999999999998E-3</c:v>
                </c:pt>
                <c:pt idx="2745">
                  <c:v>3.2269999999999998E-3</c:v>
                </c:pt>
                <c:pt idx="2746">
                  <c:v>3.2269999999999998E-3</c:v>
                </c:pt>
                <c:pt idx="2747">
                  <c:v>3.228E-3</c:v>
                </c:pt>
                <c:pt idx="2748">
                  <c:v>3.3570000000000002E-3</c:v>
                </c:pt>
                <c:pt idx="2749">
                  <c:v>3.5300000000000002E-3</c:v>
                </c:pt>
                <c:pt idx="2750">
                  <c:v>3.6319999999999998E-3</c:v>
                </c:pt>
                <c:pt idx="2751">
                  <c:v>3.7239999999999999E-3</c:v>
                </c:pt>
                <c:pt idx="2752">
                  <c:v>3.9290000000000002E-3</c:v>
                </c:pt>
                <c:pt idx="2753">
                  <c:v>4.2579999999999996E-3</c:v>
                </c:pt>
                <c:pt idx="2754">
                  <c:v>4.7219999999999996E-3</c:v>
                </c:pt>
                <c:pt idx="2755">
                  <c:v>5.3439999999999998E-3</c:v>
                </c:pt>
                <c:pt idx="2756">
                  <c:v>6.032E-3</c:v>
                </c:pt>
                <c:pt idx="2757">
                  <c:v>6.5189999999999996E-3</c:v>
                </c:pt>
                <c:pt idx="2758">
                  <c:v>6.6319999999999999E-3</c:v>
                </c:pt>
                <c:pt idx="2759">
                  <c:v>6.5820000000000002E-3</c:v>
                </c:pt>
                <c:pt idx="2760">
                  <c:v>6.6839999999999998E-3</c:v>
                </c:pt>
                <c:pt idx="2761">
                  <c:v>7.1019999999999998E-3</c:v>
                </c:pt>
                <c:pt idx="2762">
                  <c:v>7.835E-3</c:v>
                </c:pt>
                <c:pt idx="2763">
                  <c:v>8.7609999999999997E-3</c:v>
                </c:pt>
                <c:pt idx="2764">
                  <c:v>9.6419999999999995E-3</c:v>
                </c:pt>
                <c:pt idx="2765">
                  <c:v>1.0133E-2</c:v>
                </c:pt>
                <c:pt idx="2766">
                  <c:v>1.0125E-2</c:v>
                </c:pt>
                <c:pt idx="2767">
                  <c:v>9.9089999999999994E-3</c:v>
                </c:pt>
                <c:pt idx="2768">
                  <c:v>9.6439999999999998E-3</c:v>
                </c:pt>
                <c:pt idx="2769">
                  <c:v>9.3749999999999997E-3</c:v>
                </c:pt>
                <c:pt idx="2770">
                  <c:v>9.2110000000000004E-3</c:v>
                </c:pt>
                <c:pt idx="2771">
                  <c:v>9.2289999999999994E-3</c:v>
                </c:pt>
                <c:pt idx="2772">
                  <c:v>9.3740000000000004E-3</c:v>
                </c:pt>
                <c:pt idx="2773">
                  <c:v>9.5029999999999993E-3</c:v>
                </c:pt>
                <c:pt idx="2774">
                  <c:v>9.4660000000000005E-3</c:v>
                </c:pt>
                <c:pt idx="2775">
                  <c:v>9.2219999999999993E-3</c:v>
                </c:pt>
                <c:pt idx="2776">
                  <c:v>8.9259999999999999E-3</c:v>
                </c:pt>
                <c:pt idx="2777">
                  <c:v>8.8360000000000001E-3</c:v>
                </c:pt>
                <c:pt idx="2778">
                  <c:v>9.0729999999999995E-3</c:v>
                </c:pt>
                <c:pt idx="2779">
                  <c:v>9.4940000000000007E-3</c:v>
                </c:pt>
                <c:pt idx="2780">
                  <c:v>9.8169999999999993E-3</c:v>
                </c:pt>
                <c:pt idx="2781">
                  <c:v>9.8630000000000002E-3</c:v>
                </c:pt>
                <c:pt idx="2782">
                  <c:v>9.7649999999999994E-3</c:v>
                </c:pt>
                <c:pt idx="2783">
                  <c:v>9.861E-3</c:v>
                </c:pt>
                <c:pt idx="2784">
                  <c:v>1.0305999999999999E-2</c:v>
                </c:pt>
                <c:pt idx="2785">
                  <c:v>1.107E-2</c:v>
                </c:pt>
                <c:pt idx="2786">
                  <c:v>1.2041E-2</c:v>
                </c:pt>
                <c:pt idx="2787">
                  <c:v>1.29E-2</c:v>
                </c:pt>
                <c:pt idx="2788">
                  <c:v>1.3113E-2</c:v>
                </c:pt>
                <c:pt idx="2789">
                  <c:v>1.2541999999999999E-2</c:v>
                </c:pt>
                <c:pt idx="2790">
                  <c:v>1.1886000000000001E-2</c:v>
                </c:pt>
                <c:pt idx="2791">
                  <c:v>1.1793E-2</c:v>
                </c:pt>
                <c:pt idx="2792">
                  <c:v>1.2038E-2</c:v>
                </c:pt>
                <c:pt idx="2793">
                  <c:v>1.2135E-2</c:v>
                </c:pt>
                <c:pt idx="2794">
                  <c:v>1.1976000000000001E-2</c:v>
                </c:pt>
                <c:pt idx="2795">
                  <c:v>1.1785E-2</c:v>
                </c:pt>
                <c:pt idx="2796">
                  <c:v>1.1807E-2</c:v>
                </c:pt>
                <c:pt idx="2797">
                  <c:v>1.2089000000000001E-2</c:v>
                </c:pt>
                <c:pt idx="2798">
                  <c:v>1.2525E-2</c:v>
                </c:pt>
                <c:pt idx="2799">
                  <c:v>1.3054E-2</c:v>
                </c:pt>
                <c:pt idx="2800">
                  <c:v>1.3769999999999999E-2</c:v>
                </c:pt>
                <c:pt idx="2801">
                  <c:v>1.4822E-2</c:v>
                </c:pt>
                <c:pt idx="2802">
                  <c:v>1.6208E-2</c:v>
                </c:pt>
                <c:pt idx="2803">
                  <c:v>1.7729999999999999E-2</c:v>
                </c:pt>
                <c:pt idx="2804">
                  <c:v>1.9123999999999999E-2</c:v>
                </c:pt>
                <c:pt idx="2805">
                  <c:v>2.0285000000000001E-2</c:v>
                </c:pt>
                <c:pt idx="2806">
                  <c:v>2.1283E-2</c:v>
                </c:pt>
                <c:pt idx="2807">
                  <c:v>2.2164E-2</c:v>
                </c:pt>
                <c:pt idx="2808">
                  <c:v>2.2967999999999999E-2</c:v>
                </c:pt>
                <c:pt idx="2809">
                  <c:v>2.3875E-2</c:v>
                </c:pt>
                <c:pt idx="2810">
                  <c:v>2.5087999999999999E-2</c:v>
                </c:pt>
                <c:pt idx="2811">
                  <c:v>2.6609000000000001E-2</c:v>
                </c:pt>
                <c:pt idx="2812">
                  <c:v>2.8131E-2</c:v>
                </c:pt>
                <c:pt idx="2813">
                  <c:v>2.8969999999999999E-2</c:v>
                </c:pt>
                <c:pt idx="2814">
                  <c:v>2.9177000000000002E-2</c:v>
                </c:pt>
                <c:pt idx="2815">
                  <c:v>2.9634000000000001E-2</c:v>
                </c:pt>
                <c:pt idx="2816">
                  <c:v>3.0706000000000001E-2</c:v>
                </c:pt>
                <c:pt idx="2817">
                  <c:v>3.2483999999999999E-2</c:v>
                </c:pt>
                <c:pt idx="2818">
                  <c:v>3.4894000000000001E-2</c:v>
                </c:pt>
                <c:pt idx="2819">
                  <c:v>3.7394999999999998E-2</c:v>
                </c:pt>
                <c:pt idx="2820">
                  <c:v>3.9593000000000003E-2</c:v>
                </c:pt>
                <c:pt idx="2821">
                  <c:v>4.1911999999999998E-2</c:v>
                </c:pt>
                <c:pt idx="2822">
                  <c:v>4.4720999999999997E-2</c:v>
                </c:pt>
                <c:pt idx="2823">
                  <c:v>4.8082E-2</c:v>
                </c:pt>
                <c:pt idx="2824">
                  <c:v>5.2007999999999999E-2</c:v>
                </c:pt>
                <c:pt idx="2825">
                  <c:v>5.6459000000000002E-2</c:v>
                </c:pt>
                <c:pt idx="2826">
                  <c:v>6.1185999999999997E-2</c:v>
                </c:pt>
                <c:pt idx="2827">
                  <c:v>6.5827999999999998E-2</c:v>
                </c:pt>
                <c:pt idx="2828">
                  <c:v>7.0222999999999994E-2</c:v>
                </c:pt>
                <c:pt idx="2829">
                  <c:v>7.4535000000000004E-2</c:v>
                </c:pt>
                <c:pt idx="2830">
                  <c:v>7.9007999999999995E-2</c:v>
                </c:pt>
                <c:pt idx="2831">
                  <c:v>8.3821999999999994E-2</c:v>
                </c:pt>
                <c:pt idx="2832">
                  <c:v>8.9206999999999995E-2</c:v>
                </c:pt>
                <c:pt idx="2833">
                  <c:v>9.5324999999999993E-2</c:v>
                </c:pt>
                <c:pt idx="2834">
                  <c:v>0.10186099999999999</c:v>
                </c:pt>
                <c:pt idx="2835">
                  <c:v>0.10773000000000001</c:v>
                </c:pt>
                <c:pt idx="2836">
                  <c:v>0.111778</c:v>
                </c:pt>
                <c:pt idx="2837">
                  <c:v>0.11442099999999999</c:v>
                </c:pt>
                <c:pt idx="2838">
                  <c:v>0.117468</c:v>
                </c:pt>
                <c:pt idx="2839">
                  <c:v>0.12196799999999999</c:v>
                </c:pt>
                <c:pt idx="2840">
                  <c:v>0.127253</c:v>
                </c:pt>
                <c:pt idx="2841">
                  <c:v>0.13250100000000001</c:v>
                </c:pt>
                <c:pt idx="2842">
                  <c:v>0.13724900000000001</c:v>
                </c:pt>
                <c:pt idx="2843">
                  <c:v>0.141538</c:v>
                </c:pt>
                <c:pt idx="2844">
                  <c:v>0.146088</c:v>
                </c:pt>
                <c:pt idx="2845">
                  <c:v>0.15167600000000001</c:v>
                </c:pt>
                <c:pt idx="2846">
                  <c:v>0.158189</c:v>
                </c:pt>
                <c:pt idx="2847">
                  <c:v>0.16506799999999999</c:v>
                </c:pt>
                <c:pt idx="2848">
                  <c:v>0.171598</c:v>
                </c:pt>
                <c:pt idx="2849">
                  <c:v>0.177455</c:v>
                </c:pt>
                <c:pt idx="2850">
                  <c:v>0.183171</c:v>
                </c:pt>
                <c:pt idx="2851">
                  <c:v>0.189272</c:v>
                </c:pt>
                <c:pt idx="2852">
                  <c:v>0.19583500000000001</c:v>
                </c:pt>
                <c:pt idx="2853">
                  <c:v>0.202682</c:v>
                </c:pt>
                <c:pt idx="2854">
                  <c:v>0.209727</c:v>
                </c:pt>
                <c:pt idx="2855">
                  <c:v>0.217059</c:v>
                </c:pt>
                <c:pt idx="2856">
                  <c:v>0.22448399999999999</c:v>
                </c:pt>
                <c:pt idx="2857">
                  <c:v>0.23133100000000001</c:v>
                </c:pt>
                <c:pt idx="2858">
                  <c:v>0.23713600000000001</c:v>
                </c:pt>
                <c:pt idx="2859">
                  <c:v>0.24209600000000001</c:v>
                </c:pt>
                <c:pt idx="2860">
                  <c:v>0.247001</c:v>
                </c:pt>
                <c:pt idx="2861">
                  <c:v>0.25284299999999998</c:v>
                </c:pt>
                <c:pt idx="2862">
                  <c:v>0.25955899999999998</c:v>
                </c:pt>
                <c:pt idx="2863">
                  <c:v>0.26663300000000001</c:v>
                </c:pt>
                <c:pt idx="2864">
                  <c:v>0.27378000000000002</c:v>
                </c:pt>
                <c:pt idx="2865">
                  <c:v>0.28077099999999999</c:v>
                </c:pt>
                <c:pt idx="2866">
                  <c:v>0.28743099999999999</c:v>
                </c:pt>
                <c:pt idx="2867">
                  <c:v>0.29394199999999998</c:v>
                </c:pt>
                <c:pt idx="2868">
                  <c:v>0.30070200000000002</c:v>
                </c:pt>
                <c:pt idx="2869">
                  <c:v>0.30780999999999997</c:v>
                </c:pt>
                <c:pt idx="2870">
                  <c:v>0.31495699999999999</c:v>
                </c:pt>
                <c:pt idx="2871">
                  <c:v>0.32169700000000001</c:v>
                </c:pt>
                <c:pt idx="2872">
                  <c:v>0.32788</c:v>
                </c:pt>
                <c:pt idx="2873">
                  <c:v>0.33404099999999998</c:v>
                </c:pt>
                <c:pt idx="2874">
                  <c:v>0.340868</c:v>
                </c:pt>
                <c:pt idx="2875">
                  <c:v>0.34825099999999998</c:v>
                </c:pt>
                <c:pt idx="2876">
                  <c:v>0.35574600000000001</c:v>
                </c:pt>
                <c:pt idx="2877">
                  <c:v>0.36313400000000001</c:v>
                </c:pt>
                <c:pt idx="2878">
                  <c:v>0.370305</c:v>
                </c:pt>
                <c:pt idx="2879">
                  <c:v>0.37638100000000002</c:v>
                </c:pt>
                <c:pt idx="2880">
                  <c:v>0.37987100000000001</c:v>
                </c:pt>
                <c:pt idx="2881">
                  <c:v>0.38193700000000003</c:v>
                </c:pt>
                <c:pt idx="2882">
                  <c:v>0.384654</c:v>
                </c:pt>
                <c:pt idx="2883">
                  <c:v>0.38873400000000002</c:v>
                </c:pt>
                <c:pt idx="2884">
                  <c:v>0.39380399999999999</c:v>
                </c:pt>
                <c:pt idx="2885">
                  <c:v>0.39923199999999998</c:v>
                </c:pt>
                <c:pt idx="2886">
                  <c:v>0.404561</c:v>
                </c:pt>
                <c:pt idx="2887">
                  <c:v>0.40949099999999999</c:v>
                </c:pt>
                <c:pt idx="2888">
                  <c:v>0.41375299999999998</c:v>
                </c:pt>
                <c:pt idx="2889">
                  <c:v>0.41712500000000002</c:v>
                </c:pt>
                <c:pt idx="2890">
                  <c:v>0.41985699999999998</c:v>
                </c:pt>
                <c:pt idx="2891">
                  <c:v>0.42281299999999999</c:v>
                </c:pt>
                <c:pt idx="2892">
                  <c:v>0.42661500000000002</c:v>
                </c:pt>
                <c:pt idx="2893">
                  <c:v>0.43116199999999999</c:v>
                </c:pt>
                <c:pt idx="2894">
                  <c:v>0.43613600000000002</c:v>
                </c:pt>
                <c:pt idx="2895">
                  <c:v>0.44138100000000002</c:v>
                </c:pt>
                <c:pt idx="2896">
                  <c:v>0.44683600000000001</c:v>
                </c:pt>
                <c:pt idx="2897">
                  <c:v>0.45243100000000003</c:v>
                </c:pt>
                <c:pt idx="2898">
                  <c:v>0.45816099999999998</c:v>
                </c:pt>
                <c:pt idx="2899">
                  <c:v>0.46404000000000001</c:v>
                </c:pt>
                <c:pt idx="2900">
                  <c:v>0.46987200000000001</c:v>
                </c:pt>
                <c:pt idx="2901">
                  <c:v>0.47521600000000003</c:v>
                </c:pt>
                <c:pt idx="2902">
                  <c:v>0.47954599999999997</c:v>
                </c:pt>
                <c:pt idx="2903">
                  <c:v>0.48234199999999999</c:v>
                </c:pt>
                <c:pt idx="2904">
                  <c:v>0.48371599999999998</c:v>
                </c:pt>
                <c:pt idx="2905">
                  <c:v>0.48522799999999999</c:v>
                </c:pt>
                <c:pt idx="2906">
                  <c:v>0.48768099999999998</c:v>
                </c:pt>
                <c:pt idx="2907">
                  <c:v>0.49093799999999999</c:v>
                </c:pt>
                <c:pt idx="2908">
                  <c:v>0.49463000000000001</c:v>
                </c:pt>
                <c:pt idx="2909">
                  <c:v>0.49828600000000001</c:v>
                </c:pt>
                <c:pt idx="2910">
                  <c:v>0.50158000000000003</c:v>
                </c:pt>
                <c:pt idx="2911">
                  <c:v>0.50449500000000003</c:v>
                </c:pt>
                <c:pt idx="2912">
                  <c:v>0.50725200000000004</c:v>
                </c:pt>
                <c:pt idx="2913">
                  <c:v>0.51012900000000005</c:v>
                </c:pt>
                <c:pt idx="2914">
                  <c:v>0.51334599999999997</c:v>
                </c:pt>
                <c:pt idx="2915">
                  <c:v>0.51690499999999995</c:v>
                </c:pt>
                <c:pt idx="2916">
                  <c:v>0.52061500000000005</c:v>
                </c:pt>
                <c:pt idx="2917">
                  <c:v>0.52444599999999997</c:v>
                </c:pt>
                <c:pt idx="2918">
                  <c:v>0.52848799999999996</c:v>
                </c:pt>
                <c:pt idx="2919">
                  <c:v>0.53271999999999997</c:v>
                </c:pt>
                <c:pt idx="2920">
                  <c:v>0.53689900000000002</c:v>
                </c:pt>
                <c:pt idx="2921">
                  <c:v>0.54062100000000002</c:v>
                </c:pt>
                <c:pt idx="2922">
                  <c:v>0.54364900000000005</c:v>
                </c:pt>
                <c:pt idx="2923">
                  <c:v>0.54616200000000004</c:v>
                </c:pt>
                <c:pt idx="2924">
                  <c:v>0.54836099999999999</c:v>
                </c:pt>
                <c:pt idx="2925">
                  <c:v>0.55017799999999994</c:v>
                </c:pt>
                <c:pt idx="2926">
                  <c:v>0.55136200000000002</c:v>
                </c:pt>
                <c:pt idx="2927">
                  <c:v>0.55153300000000005</c:v>
                </c:pt>
                <c:pt idx="2928">
                  <c:v>0.550431</c:v>
                </c:pt>
                <c:pt idx="2929">
                  <c:v>0.54851899999999998</c:v>
                </c:pt>
                <c:pt idx="2930">
                  <c:v>0.54671999999999998</c:v>
                </c:pt>
                <c:pt idx="2931">
                  <c:v>0.54470399999999997</c:v>
                </c:pt>
                <c:pt idx="2932">
                  <c:v>0.54176299999999999</c:v>
                </c:pt>
                <c:pt idx="2933">
                  <c:v>0.53807499999999997</c:v>
                </c:pt>
                <c:pt idx="2934">
                  <c:v>0.53402499999999997</c:v>
                </c:pt>
                <c:pt idx="2935">
                  <c:v>0.52975000000000005</c:v>
                </c:pt>
                <c:pt idx="2936">
                  <c:v>0.52517599999999998</c:v>
                </c:pt>
                <c:pt idx="2937">
                  <c:v>0.52017100000000005</c:v>
                </c:pt>
                <c:pt idx="2938">
                  <c:v>0.51462600000000003</c:v>
                </c:pt>
                <c:pt idx="2939">
                  <c:v>0.50856699999999999</c:v>
                </c:pt>
                <c:pt idx="2940">
                  <c:v>0.50223799999999996</c:v>
                </c:pt>
                <c:pt idx="2941">
                  <c:v>0.49589299999999997</c:v>
                </c:pt>
                <c:pt idx="2942">
                  <c:v>0.48954300000000001</c:v>
                </c:pt>
                <c:pt idx="2943">
                  <c:v>0.48301699999999997</c:v>
                </c:pt>
                <c:pt idx="2944">
                  <c:v>0.47609800000000002</c:v>
                </c:pt>
                <c:pt idx="2945">
                  <c:v>0.46867300000000001</c:v>
                </c:pt>
                <c:pt idx="2946">
                  <c:v>0.461005</c:v>
                </c:pt>
                <c:pt idx="2947">
                  <c:v>0.45361299999999999</c:v>
                </c:pt>
                <c:pt idx="2948">
                  <c:v>0.44668099999999999</c:v>
                </c:pt>
                <c:pt idx="2949">
                  <c:v>0.44002999999999998</c:v>
                </c:pt>
                <c:pt idx="2950">
                  <c:v>0.43346400000000002</c:v>
                </c:pt>
                <c:pt idx="2951">
                  <c:v>0.42691200000000001</c:v>
                </c:pt>
                <c:pt idx="2952">
                  <c:v>0.42036499999999999</c:v>
                </c:pt>
                <c:pt idx="2953">
                  <c:v>0.413742</c:v>
                </c:pt>
                <c:pt idx="2954">
                  <c:v>0.40687800000000002</c:v>
                </c:pt>
                <c:pt idx="2955">
                  <c:v>0.39977000000000001</c:v>
                </c:pt>
                <c:pt idx="2956">
                  <c:v>0.39289499999999999</c:v>
                </c:pt>
                <c:pt idx="2957">
                  <c:v>0.38668799999999998</c:v>
                </c:pt>
                <c:pt idx="2958">
                  <c:v>0.38098500000000002</c:v>
                </c:pt>
                <c:pt idx="2959">
                  <c:v>0.37547799999999998</c:v>
                </c:pt>
                <c:pt idx="2960">
                  <c:v>0.37000499999999997</c:v>
                </c:pt>
                <c:pt idx="2961">
                  <c:v>0.36449599999999999</c:v>
                </c:pt>
                <c:pt idx="2962">
                  <c:v>0.35890300000000003</c:v>
                </c:pt>
                <c:pt idx="2963">
                  <c:v>0.35325400000000001</c:v>
                </c:pt>
                <c:pt idx="2964">
                  <c:v>0.34770099999999998</c:v>
                </c:pt>
                <c:pt idx="2965">
                  <c:v>0.34242800000000001</c:v>
                </c:pt>
                <c:pt idx="2966">
                  <c:v>0.33751199999999998</c:v>
                </c:pt>
                <c:pt idx="2967">
                  <c:v>0.33288099999999998</c:v>
                </c:pt>
                <c:pt idx="2968">
                  <c:v>0.32837899999999998</c:v>
                </c:pt>
                <c:pt idx="2969">
                  <c:v>0.32388600000000001</c:v>
                </c:pt>
                <c:pt idx="2970">
                  <c:v>0.31939499999999998</c:v>
                </c:pt>
                <c:pt idx="2971">
                  <c:v>0.31497799999999998</c:v>
                </c:pt>
                <c:pt idx="2972">
                  <c:v>0.31067699999999998</c:v>
                </c:pt>
                <c:pt idx="2973">
                  <c:v>0.30646600000000002</c:v>
                </c:pt>
                <c:pt idx="2974">
                  <c:v>0.30232199999999998</c:v>
                </c:pt>
                <c:pt idx="2975">
                  <c:v>0.29828100000000002</c:v>
                </c:pt>
                <c:pt idx="2976">
                  <c:v>0.29439900000000002</c:v>
                </c:pt>
                <c:pt idx="2977">
                  <c:v>0.29070200000000002</c:v>
                </c:pt>
                <c:pt idx="2978">
                  <c:v>0.28716399999999997</c:v>
                </c:pt>
                <c:pt idx="2979">
                  <c:v>0.28373199999999998</c:v>
                </c:pt>
                <c:pt idx="2980">
                  <c:v>0.28034900000000001</c:v>
                </c:pt>
                <c:pt idx="2981">
                  <c:v>0.276974</c:v>
                </c:pt>
                <c:pt idx="2982">
                  <c:v>0.27355600000000002</c:v>
                </c:pt>
                <c:pt idx="2983">
                  <c:v>0.27003500000000003</c:v>
                </c:pt>
                <c:pt idx="2984">
                  <c:v>0.266405</c:v>
                </c:pt>
                <c:pt idx="2985">
                  <c:v>0.26280199999999998</c:v>
                </c:pt>
                <c:pt idx="2986">
                  <c:v>0.25942399999999999</c:v>
                </c:pt>
                <c:pt idx="2987">
                  <c:v>0.25626100000000002</c:v>
                </c:pt>
                <c:pt idx="2988">
                  <c:v>0.25283699999999998</c:v>
                </c:pt>
                <c:pt idx="2989">
                  <c:v>0.24879499999999999</c:v>
                </c:pt>
                <c:pt idx="2990">
                  <c:v>0.244557</c:v>
                </c:pt>
                <c:pt idx="2991">
                  <c:v>0.240587</c:v>
                </c:pt>
                <c:pt idx="2992">
                  <c:v>0.23701900000000001</c:v>
                </c:pt>
                <c:pt idx="2993">
                  <c:v>0.23382700000000001</c:v>
                </c:pt>
                <c:pt idx="2994">
                  <c:v>0.23100999999999999</c:v>
                </c:pt>
                <c:pt idx="2995">
                  <c:v>0.22858600000000001</c:v>
                </c:pt>
                <c:pt idx="2996">
                  <c:v>0.22645399999999999</c:v>
                </c:pt>
                <c:pt idx="2997">
                  <c:v>0.22434100000000001</c:v>
                </c:pt>
                <c:pt idx="2998">
                  <c:v>0.22211400000000001</c:v>
                </c:pt>
                <c:pt idx="2999">
                  <c:v>0.220059</c:v>
                </c:pt>
                <c:pt idx="3000">
                  <c:v>0.21848000000000001</c:v>
                </c:pt>
                <c:pt idx="3001">
                  <c:v>0.21740000000000001</c:v>
                </c:pt>
                <c:pt idx="3002">
                  <c:v>0.21668100000000001</c:v>
                </c:pt>
                <c:pt idx="3003">
                  <c:v>0.21614</c:v>
                </c:pt>
                <c:pt idx="3004">
                  <c:v>0.21560699999999999</c:v>
                </c:pt>
                <c:pt idx="3005">
                  <c:v>0.215004</c:v>
                </c:pt>
                <c:pt idx="3006">
                  <c:v>0.21440200000000001</c:v>
                </c:pt>
                <c:pt idx="3007">
                  <c:v>0.21395700000000001</c:v>
                </c:pt>
                <c:pt idx="3008">
                  <c:v>0.21382200000000001</c:v>
                </c:pt>
                <c:pt idx="3009">
                  <c:v>0.214009</c:v>
                </c:pt>
                <c:pt idx="3010">
                  <c:v>0.21421100000000001</c:v>
                </c:pt>
                <c:pt idx="3011">
                  <c:v>0.21371000000000001</c:v>
                </c:pt>
                <c:pt idx="3012">
                  <c:v>0.21171499999999999</c:v>
                </c:pt>
                <c:pt idx="3013">
                  <c:v>0.20843200000000001</c:v>
                </c:pt>
                <c:pt idx="3014">
                  <c:v>0.20508599999999999</c:v>
                </c:pt>
                <c:pt idx="3015">
                  <c:v>0.20243800000000001</c:v>
                </c:pt>
                <c:pt idx="3016">
                  <c:v>0.200651</c:v>
                </c:pt>
                <c:pt idx="3017">
                  <c:v>0.19964299999999999</c:v>
                </c:pt>
                <c:pt idx="3018">
                  <c:v>0.199104</c:v>
                </c:pt>
                <c:pt idx="3019">
                  <c:v>0.198492</c:v>
                </c:pt>
                <c:pt idx="3020">
                  <c:v>0.19751199999999999</c:v>
                </c:pt>
                <c:pt idx="3021">
                  <c:v>0.19645499999999999</c:v>
                </c:pt>
                <c:pt idx="3022">
                  <c:v>0.19585900000000001</c:v>
                </c:pt>
                <c:pt idx="3023">
                  <c:v>0.19605700000000001</c:v>
                </c:pt>
                <c:pt idx="3024">
                  <c:v>0.19681999999999999</c:v>
                </c:pt>
                <c:pt idx="3025">
                  <c:v>0.197712</c:v>
                </c:pt>
                <c:pt idx="3026">
                  <c:v>0.19859399999999999</c:v>
                </c:pt>
                <c:pt idx="3027">
                  <c:v>0.19958400000000001</c:v>
                </c:pt>
                <c:pt idx="3028">
                  <c:v>0.20080200000000001</c:v>
                </c:pt>
                <c:pt idx="3029">
                  <c:v>0.202325</c:v>
                </c:pt>
                <c:pt idx="3030">
                  <c:v>0.204182</c:v>
                </c:pt>
                <c:pt idx="3031">
                  <c:v>0.20627699999999999</c:v>
                </c:pt>
                <c:pt idx="3032">
                  <c:v>0.20840700000000001</c:v>
                </c:pt>
                <c:pt idx="3033">
                  <c:v>0.210393</c:v>
                </c:pt>
                <c:pt idx="3034">
                  <c:v>0.21202199999999999</c:v>
                </c:pt>
                <c:pt idx="3035">
                  <c:v>0.21291499999999999</c:v>
                </c:pt>
                <c:pt idx="3036">
                  <c:v>0.21277299999999999</c:v>
                </c:pt>
                <c:pt idx="3037">
                  <c:v>0.21190500000000001</c:v>
                </c:pt>
                <c:pt idx="3038">
                  <c:v>0.211035</c:v>
                </c:pt>
                <c:pt idx="3039">
                  <c:v>0.21023900000000001</c:v>
                </c:pt>
                <c:pt idx="3040">
                  <c:v>0.20885999999999999</c:v>
                </c:pt>
                <c:pt idx="3041">
                  <c:v>0.20675199999999999</c:v>
                </c:pt>
                <c:pt idx="3042">
                  <c:v>0.20444399999999999</c:v>
                </c:pt>
                <c:pt idx="3043">
                  <c:v>0.20229</c:v>
                </c:pt>
                <c:pt idx="3044">
                  <c:v>0.20061699999999999</c:v>
                </c:pt>
                <c:pt idx="3045">
                  <c:v>0.19962199999999999</c:v>
                </c:pt>
                <c:pt idx="3046">
                  <c:v>0.199102</c:v>
                </c:pt>
                <c:pt idx="3047">
                  <c:v>0.198714</c:v>
                </c:pt>
                <c:pt idx="3048">
                  <c:v>0.19811999999999999</c:v>
                </c:pt>
                <c:pt idx="3049">
                  <c:v>0.19711899999999999</c:v>
                </c:pt>
                <c:pt idx="3050">
                  <c:v>0.19589400000000001</c:v>
                </c:pt>
                <c:pt idx="3051">
                  <c:v>0.19473299999999999</c:v>
                </c:pt>
                <c:pt idx="3052">
                  <c:v>0.19370100000000001</c:v>
                </c:pt>
                <c:pt idx="3053">
                  <c:v>0.19278400000000001</c:v>
                </c:pt>
                <c:pt idx="3054">
                  <c:v>0.19200800000000001</c:v>
                </c:pt>
                <c:pt idx="3055">
                  <c:v>0.19139100000000001</c:v>
                </c:pt>
                <c:pt idx="3056">
                  <c:v>0.19096199999999999</c:v>
                </c:pt>
                <c:pt idx="3057">
                  <c:v>0.19081100000000001</c:v>
                </c:pt>
                <c:pt idx="3058">
                  <c:v>0.19087799999999999</c:v>
                </c:pt>
                <c:pt idx="3059">
                  <c:v>0.19076499999999999</c:v>
                </c:pt>
                <c:pt idx="3060">
                  <c:v>0.19000700000000001</c:v>
                </c:pt>
                <c:pt idx="3061">
                  <c:v>0.188526</c:v>
                </c:pt>
                <c:pt idx="3062">
                  <c:v>0.18659200000000001</c:v>
                </c:pt>
                <c:pt idx="3063">
                  <c:v>0.184362</c:v>
                </c:pt>
                <c:pt idx="3064">
                  <c:v>0.18196300000000001</c:v>
                </c:pt>
                <c:pt idx="3065">
                  <c:v>0.17982600000000001</c:v>
                </c:pt>
                <c:pt idx="3066">
                  <c:v>0.17804400000000001</c:v>
                </c:pt>
                <c:pt idx="3067">
                  <c:v>0.176373</c:v>
                </c:pt>
                <c:pt idx="3068">
                  <c:v>0.17494199999999999</c:v>
                </c:pt>
                <c:pt idx="3069">
                  <c:v>0.17394499999999999</c:v>
                </c:pt>
                <c:pt idx="3070">
                  <c:v>0.173316</c:v>
                </c:pt>
                <c:pt idx="3071">
                  <c:v>0.17261599999999999</c:v>
                </c:pt>
                <c:pt idx="3072">
                  <c:v>0.17127899999999999</c:v>
                </c:pt>
                <c:pt idx="3073">
                  <c:v>0.16928099999999999</c:v>
                </c:pt>
                <c:pt idx="3074">
                  <c:v>0.16717899999999999</c:v>
                </c:pt>
                <c:pt idx="3075">
                  <c:v>0.165408</c:v>
                </c:pt>
                <c:pt idx="3076">
                  <c:v>0.16406399999999999</c:v>
                </c:pt>
                <c:pt idx="3077">
                  <c:v>0.163049</c:v>
                </c:pt>
                <c:pt idx="3078">
                  <c:v>0.162158</c:v>
                </c:pt>
                <c:pt idx="3079">
                  <c:v>0.161215</c:v>
                </c:pt>
                <c:pt idx="3080">
                  <c:v>0.160222</c:v>
                </c:pt>
                <c:pt idx="3081">
                  <c:v>0.15926199999999999</c:v>
                </c:pt>
                <c:pt idx="3082">
                  <c:v>0.15828900000000001</c:v>
                </c:pt>
                <c:pt idx="3083">
                  <c:v>0.157141</c:v>
                </c:pt>
                <c:pt idx="3084">
                  <c:v>0.155718</c:v>
                </c:pt>
                <c:pt idx="3085">
                  <c:v>0.154005</c:v>
                </c:pt>
                <c:pt idx="3086">
                  <c:v>0.151838</c:v>
                </c:pt>
                <c:pt idx="3087">
                  <c:v>0.14896599999999999</c:v>
                </c:pt>
                <c:pt idx="3088">
                  <c:v>0.14538799999999999</c:v>
                </c:pt>
                <c:pt idx="3089">
                  <c:v>0.14130799999999999</c:v>
                </c:pt>
                <c:pt idx="3090">
                  <c:v>0.137125</c:v>
                </c:pt>
                <c:pt idx="3091">
                  <c:v>0.13336400000000001</c:v>
                </c:pt>
                <c:pt idx="3092">
                  <c:v>0.130191</c:v>
                </c:pt>
                <c:pt idx="3093">
                  <c:v>0.127279</c:v>
                </c:pt>
                <c:pt idx="3094">
                  <c:v>0.124199</c:v>
                </c:pt>
                <c:pt idx="3095">
                  <c:v>0.12069299999999999</c:v>
                </c:pt>
                <c:pt idx="3096">
                  <c:v>0.11681900000000001</c:v>
                </c:pt>
                <c:pt idx="3097">
                  <c:v>0.11292099999999999</c:v>
                </c:pt>
                <c:pt idx="3098">
                  <c:v>0.109267</c:v>
                </c:pt>
                <c:pt idx="3099">
                  <c:v>0.10591200000000001</c:v>
                </c:pt>
                <c:pt idx="3100">
                  <c:v>0.102725</c:v>
                </c:pt>
                <c:pt idx="3101">
                  <c:v>9.9404999999999993E-2</c:v>
                </c:pt>
                <c:pt idx="3102">
                  <c:v>9.5805000000000001E-2</c:v>
                </c:pt>
                <c:pt idx="3103">
                  <c:v>9.2175999999999994E-2</c:v>
                </c:pt>
                <c:pt idx="3104">
                  <c:v>8.8806999999999997E-2</c:v>
                </c:pt>
                <c:pt idx="3105">
                  <c:v>8.5708000000000006E-2</c:v>
                </c:pt>
                <c:pt idx="3106">
                  <c:v>8.2739999999999994E-2</c:v>
                </c:pt>
                <c:pt idx="3107">
                  <c:v>7.979E-2</c:v>
                </c:pt>
                <c:pt idx="3108">
                  <c:v>7.6708999999999999E-2</c:v>
                </c:pt>
                <c:pt idx="3109">
                  <c:v>7.324E-2</c:v>
                </c:pt>
                <c:pt idx="3110">
                  <c:v>6.9311999999999999E-2</c:v>
                </c:pt>
                <c:pt idx="3111">
                  <c:v>6.5402000000000002E-2</c:v>
                </c:pt>
                <c:pt idx="3112">
                  <c:v>6.2106000000000001E-2</c:v>
                </c:pt>
                <c:pt idx="3113">
                  <c:v>5.9485999999999997E-2</c:v>
                </c:pt>
                <c:pt idx="3114">
                  <c:v>5.7273999999999999E-2</c:v>
                </c:pt>
                <c:pt idx="3115">
                  <c:v>5.5299000000000001E-2</c:v>
                </c:pt>
                <c:pt idx="3116">
                  <c:v>5.357E-2</c:v>
                </c:pt>
                <c:pt idx="3117">
                  <c:v>5.2102000000000002E-2</c:v>
                </c:pt>
                <c:pt idx="3118">
                  <c:v>5.0851E-2</c:v>
                </c:pt>
                <c:pt idx="3119">
                  <c:v>4.9756000000000002E-2</c:v>
                </c:pt>
                <c:pt idx="3120">
                  <c:v>4.8758999999999997E-2</c:v>
                </c:pt>
                <c:pt idx="3121">
                  <c:v>4.7798E-2</c:v>
                </c:pt>
                <c:pt idx="3122">
                  <c:v>4.6857999999999997E-2</c:v>
                </c:pt>
                <c:pt idx="3123">
                  <c:v>4.5966E-2</c:v>
                </c:pt>
                <c:pt idx="3124">
                  <c:v>4.5106E-2</c:v>
                </c:pt>
                <c:pt idx="3125">
                  <c:v>4.4297999999999997E-2</c:v>
                </c:pt>
                <c:pt idx="3126">
                  <c:v>4.3770999999999997E-2</c:v>
                </c:pt>
                <c:pt idx="3127">
                  <c:v>4.3776000000000002E-2</c:v>
                </c:pt>
                <c:pt idx="3128">
                  <c:v>4.4200000000000003E-2</c:v>
                </c:pt>
                <c:pt idx="3129">
                  <c:v>4.4684000000000001E-2</c:v>
                </c:pt>
                <c:pt idx="3130">
                  <c:v>4.5085E-2</c:v>
                </c:pt>
                <c:pt idx="3131">
                  <c:v>4.5572000000000001E-2</c:v>
                </c:pt>
                <c:pt idx="3132">
                  <c:v>4.6224000000000001E-2</c:v>
                </c:pt>
                <c:pt idx="3133">
                  <c:v>4.6906000000000003E-2</c:v>
                </c:pt>
                <c:pt idx="3134">
                  <c:v>4.7544000000000003E-2</c:v>
                </c:pt>
                <c:pt idx="3135">
                  <c:v>4.8343999999999998E-2</c:v>
                </c:pt>
                <c:pt idx="3136">
                  <c:v>4.9597000000000002E-2</c:v>
                </c:pt>
                <c:pt idx="3137">
                  <c:v>5.1451999999999998E-2</c:v>
                </c:pt>
                <c:pt idx="3138">
                  <c:v>5.3971999999999999E-2</c:v>
                </c:pt>
                <c:pt idx="3139">
                  <c:v>5.7196999999999998E-2</c:v>
                </c:pt>
                <c:pt idx="3140">
                  <c:v>6.1054999999999998E-2</c:v>
                </c:pt>
                <c:pt idx="3141">
                  <c:v>6.5368999999999997E-2</c:v>
                </c:pt>
                <c:pt idx="3142">
                  <c:v>7.0059999999999997E-2</c:v>
                </c:pt>
                <c:pt idx="3143">
                  <c:v>7.5179999999999997E-2</c:v>
                </c:pt>
                <c:pt idx="3144">
                  <c:v>8.0670000000000006E-2</c:v>
                </c:pt>
                <c:pt idx="3145">
                  <c:v>8.6194999999999994E-2</c:v>
                </c:pt>
                <c:pt idx="3146">
                  <c:v>9.1510999999999995E-2</c:v>
                </c:pt>
                <c:pt idx="3147">
                  <c:v>9.6880999999999995E-2</c:v>
                </c:pt>
                <c:pt idx="3148">
                  <c:v>0.10268099999999999</c:v>
                </c:pt>
                <c:pt idx="3149">
                  <c:v>0.108957</c:v>
                </c:pt>
                <c:pt idx="3150">
                  <c:v>0.115525</c:v>
                </c:pt>
                <c:pt idx="3151">
                  <c:v>0.122166</c:v>
                </c:pt>
                <c:pt idx="3152">
                  <c:v>0.12867100000000001</c:v>
                </c:pt>
                <c:pt idx="3153">
                  <c:v>0.134932</c:v>
                </c:pt>
                <c:pt idx="3154">
                  <c:v>0.14102899999999999</c:v>
                </c:pt>
                <c:pt idx="3155">
                  <c:v>0.14691199999999999</c:v>
                </c:pt>
                <c:pt idx="3156">
                  <c:v>0.15201700000000001</c:v>
                </c:pt>
                <c:pt idx="3157">
                  <c:v>0.15581999999999999</c:v>
                </c:pt>
                <c:pt idx="3158">
                  <c:v>0.15874099999999999</c:v>
                </c:pt>
                <c:pt idx="3159">
                  <c:v>0.16172900000000001</c:v>
                </c:pt>
                <c:pt idx="3160">
                  <c:v>0.165411</c:v>
                </c:pt>
                <c:pt idx="3161">
                  <c:v>0.16975399999999999</c:v>
                </c:pt>
                <c:pt idx="3162">
                  <c:v>0.17435800000000001</c:v>
                </c:pt>
                <c:pt idx="3163">
                  <c:v>0.17887400000000001</c:v>
                </c:pt>
                <c:pt idx="3164">
                  <c:v>0.18318899999999999</c:v>
                </c:pt>
                <c:pt idx="3165">
                  <c:v>0.18739</c:v>
                </c:pt>
                <c:pt idx="3166">
                  <c:v>0.19156000000000001</c:v>
                </c:pt>
                <c:pt idx="3167">
                  <c:v>0.19559499999999999</c:v>
                </c:pt>
                <c:pt idx="3168">
                  <c:v>0.19922999999999999</c:v>
                </c:pt>
                <c:pt idx="3169">
                  <c:v>0.202292</c:v>
                </c:pt>
                <c:pt idx="3170">
                  <c:v>0.20502200000000001</c:v>
                </c:pt>
                <c:pt idx="3171">
                  <c:v>0.20787</c:v>
                </c:pt>
                <c:pt idx="3172">
                  <c:v>0.21088499999999999</c:v>
                </c:pt>
                <c:pt idx="3173">
                  <c:v>0.213782</c:v>
                </c:pt>
                <c:pt idx="3174">
                  <c:v>0.21634700000000001</c:v>
                </c:pt>
                <c:pt idx="3175">
                  <c:v>0.21853</c:v>
                </c:pt>
                <c:pt idx="3176">
                  <c:v>0.220327</c:v>
                </c:pt>
                <c:pt idx="3177">
                  <c:v>0.221719</c:v>
                </c:pt>
                <c:pt idx="3178">
                  <c:v>0.22264999999999999</c:v>
                </c:pt>
                <c:pt idx="3179">
                  <c:v>0.22298299999999999</c:v>
                </c:pt>
                <c:pt idx="3180">
                  <c:v>0.22264999999999999</c:v>
                </c:pt>
                <c:pt idx="3181">
                  <c:v>0.22207499999999999</c:v>
                </c:pt>
                <c:pt idx="3182">
                  <c:v>0.222051</c:v>
                </c:pt>
                <c:pt idx="3183">
                  <c:v>0.22276599999999999</c:v>
                </c:pt>
                <c:pt idx="3184">
                  <c:v>0.223694</c:v>
                </c:pt>
                <c:pt idx="3185">
                  <c:v>0.22412499999999999</c:v>
                </c:pt>
                <c:pt idx="3186">
                  <c:v>0.22392000000000001</c:v>
                </c:pt>
                <c:pt idx="3187">
                  <c:v>0.22372</c:v>
                </c:pt>
                <c:pt idx="3188">
                  <c:v>0.22403100000000001</c:v>
                </c:pt>
                <c:pt idx="3189">
                  <c:v>0.22484100000000001</c:v>
                </c:pt>
                <c:pt idx="3190">
                  <c:v>0.22587299999999999</c:v>
                </c:pt>
                <c:pt idx="3191">
                  <c:v>0.22692699999999999</c:v>
                </c:pt>
                <c:pt idx="3192">
                  <c:v>0.227994</c:v>
                </c:pt>
                <c:pt idx="3193">
                  <c:v>0.22912099999999999</c:v>
                </c:pt>
                <c:pt idx="3194">
                  <c:v>0.230295</c:v>
                </c:pt>
                <c:pt idx="3195">
                  <c:v>0.23147400000000001</c:v>
                </c:pt>
                <c:pt idx="3196">
                  <c:v>0.23269699999999999</c:v>
                </c:pt>
                <c:pt idx="3197">
                  <c:v>0.23406199999999999</c:v>
                </c:pt>
                <c:pt idx="3198">
                  <c:v>0.235599</c:v>
                </c:pt>
                <c:pt idx="3199">
                  <c:v>0.23729500000000001</c:v>
                </c:pt>
                <c:pt idx="3200">
                  <c:v>0.239204</c:v>
                </c:pt>
                <c:pt idx="3201">
                  <c:v>0.24138200000000001</c:v>
                </c:pt>
                <c:pt idx="3202">
                  <c:v>0.24371799999999999</c:v>
                </c:pt>
                <c:pt idx="3203">
                  <c:v>0.24598200000000001</c:v>
                </c:pt>
                <c:pt idx="3204">
                  <c:v>0.24815300000000001</c:v>
                </c:pt>
                <c:pt idx="3205">
                  <c:v>0.25048700000000002</c:v>
                </c:pt>
                <c:pt idx="3206">
                  <c:v>0.25317499999999998</c:v>
                </c:pt>
                <c:pt idx="3207">
                  <c:v>0.25608199999999998</c:v>
                </c:pt>
                <c:pt idx="3208">
                  <c:v>0.25880399999999998</c:v>
                </c:pt>
                <c:pt idx="3209">
                  <c:v>0.26097700000000001</c:v>
                </c:pt>
                <c:pt idx="3210">
                  <c:v>0.262847</c:v>
                </c:pt>
                <c:pt idx="3211">
                  <c:v>0.26521299999999998</c:v>
                </c:pt>
                <c:pt idx="3212">
                  <c:v>0.26834000000000002</c:v>
                </c:pt>
                <c:pt idx="3213">
                  <c:v>0.27193499999999998</c:v>
                </c:pt>
                <c:pt idx="3214">
                  <c:v>0.275723</c:v>
                </c:pt>
                <c:pt idx="3215">
                  <c:v>0.27966000000000002</c:v>
                </c:pt>
                <c:pt idx="3216">
                  <c:v>0.28375400000000001</c:v>
                </c:pt>
                <c:pt idx="3217">
                  <c:v>0.28792000000000001</c:v>
                </c:pt>
                <c:pt idx="3218">
                  <c:v>0.292097</c:v>
                </c:pt>
                <c:pt idx="3219">
                  <c:v>0.29636899999999999</c:v>
                </c:pt>
                <c:pt idx="3220">
                  <c:v>0.30084300000000003</c:v>
                </c:pt>
                <c:pt idx="3221">
                  <c:v>0.30547600000000003</c:v>
                </c:pt>
                <c:pt idx="3222">
                  <c:v>0.31012899999999999</c:v>
                </c:pt>
                <c:pt idx="3223">
                  <c:v>0.31475700000000001</c:v>
                </c:pt>
                <c:pt idx="3224">
                  <c:v>0.319378</c:v>
                </c:pt>
                <c:pt idx="3225">
                  <c:v>0.32392599999999999</c:v>
                </c:pt>
                <c:pt idx="3226">
                  <c:v>0.32827699999999999</c:v>
                </c:pt>
                <c:pt idx="3227">
                  <c:v>0.33243899999999998</c:v>
                </c:pt>
                <c:pt idx="3228">
                  <c:v>0.33656999999999998</c:v>
                </c:pt>
                <c:pt idx="3229">
                  <c:v>0.34067799999999998</c:v>
                </c:pt>
                <c:pt idx="3230">
                  <c:v>0.34446399999999999</c:v>
                </c:pt>
                <c:pt idx="3231">
                  <c:v>0.34758099999999997</c:v>
                </c:pt>
                <c:pt idx="3232">
                  <c:v>0.34983700000000001</c:v>
                </c:pt>
                <c:pt idx="3233">
                  <c:v>0.35125600000000001</c:v>
                </c:pt>
                <c:pt idx="3234">
                  <c:v>0.35223599999999999</c:v>
                </c:pt>
                <c:pt idx="3235">
                  <c:v>0.35339100000000001</c:v>
                </c:pt>
                <c:pt idx="3236">
                  <c:v>0.35479100000000002</c:v>
                </c:pt>
                <c:pt idx="3237">
                  <c:v>0.35595900000000003</c:v>
                </c:pt>
                <c:pt idx="3238">
                  <c:v>0.35650500000000002</c:v>
                </c:pt>
                <c:pt idx="3239">
                  <c:v>0.35642099999999999</c:v>
                </c:pt>
                <c:pt idx="3240">
                  <c:v>0.35598800000000003</c:v>
                </c:pt>
                <c:pt idx="3241">
                  <c:v>0.35544799999999999</c:v>
                </c:pt>
                <c:pt idx="3242">
                  <c:v>0.35483700000000001</c:v>
                </c:pt>
                <c:pt idx="3243">
                  <c:v>0.35400599999999999</c:v>
                </c:pt>
                <c:pt idx="3244">
                  <c:v>0.35275499999999999</c:v>
                </c:pt>
                <c:pt idx="3245">
                  <c:v>0.35108800000000001</c:v>
                </c:pt>
                <c:pt idx="3246">
                  <c:v>0.34927799999999998</c:v>
                </c:pt>
                <c:pt idx="3247">
                  <c:v>0.34755399999999997</c:v>
                </c:pt>
                <c:pt idx="3248">
                  <c:v>0.34588799999999997</c:v>
                </c:pt>
                <c:pt idx="3249">
                  <c:v>0.34411599999999998</c:v>
                </c:pt>
                <c:pt idx="3250">
                  <c:v>0.34215499999999999</c:v>
                </c:pt>
                <c:pt idx="3251">
                  <c:v>0.34005800000000003</c:v>
                </c:pt>
                <c:pt idx="3252">
                  <c:v>0.337893</c:v>
                </c:pt>
                <c:pt idx="3253">
                  <c:v>0.33561299999999999</c:v>
                </c:pt>
                <c:pt idx="3254">
                  <c:v>0.33308399999999999</c:v>
                </c:pt>
                <c:pt idx="3255">
                  <c:v>0.33026100000000003</c:v>
                </c:pt>
                <c:pt idx="3256">
                  <c:v>0.327345</c:v>
                </c:pt>
                <c:pt idx="3257">
                  <c:v>0.32462299999999999</c:v>
                </c:pt>
                <c:pt idx="3258">
                  <c:v>0.32222899999999999</c:v>
                </c:pt>
                <c:pt idx="3259">
                  <c:v>0.320104</c:v>
                </c:pt>
                <c:pt idx="3260">
                  <c:v>0.31806899999999999</c:v>
                </c:pt>
                <c:pt idx="3261">
                  <c:v>0.31598100000000001</c:v>
                </c:pt>
                <c:pt idx="3262">
                  <c:v>0.31389800000000001</c:v>
                </c:pt>
                <c:pt idx="3263">
                  <c:v>0.31211100000000003</c:v>
                </c:pt>
                <c:pt idx="3264">
                  <c:v>0.31086200000000003</c:v>
                </c:pt>
                <c:pt idx="3265">
                  <c:v>0.31010399999999999</c:v>
                </c:pt>
                <c:pt idx="3266">
                  <c:v>0.30965100000000001</c:v>
                </c:pt>
                <c:pt idx="3267">
                  <c:v>0.30937900000000002</c:v>
                </c:pt>
                <c:pt idx="3268">
                  <c:v>0.30931399999999998</c:v>
                </c:pt>
                <c:pt idx="3269">
                  <c:v>0.30965300000000001</c:v>
                </c:pt>
                <c:pt idx="3270">
                  <c:v>0.31058400000000003</c:v>
                </c:pt>
                <c:pt idx="3271">
                  <c:v>0.31201000000000001</c:v>
                </c:pt>
                <c:pt idx="3272">
                  <c:v>0.31360500000000002</c:v>
                </c:pt>
                <c:pt idx="3273">
                  <c:v>0.315077</c:v>
                </c:pt>
                <c:pt idx="3274">
                  <c:v>0.31640699999999999</c:v>
                </c:pt>
                <c:pt idx="3275">
                  <c:v>0.31786300000000001</c:v>
                </c:pt>
                <c:pt idx="3276">
                  <c:v>0.31967499999999999</c:v>
                </c:pt>
                <c:pt idx="3277">
                  <c:v>0.32178099999999998</c:v>
                </c:pt>
                <c:pt idx="3278">
                  <c:v>0.32394800000000001</c:v>
                </c:pt>
                <c:pt idx="3279">
                  <c:v>0.32607000000000003</c:v>
                </c:pt>
                <c:pt idx="3280">
                  <c:v>0.32824599999999998</c:v>
                </c:pt>
                <c:pt idx="3281">
                  <c:v>0.33053199999999999</c:v>
                </c:pt>
                <c:pt idx="3282">
                  <c:v>0.33281699999999997</c:v>
                </c:pt>
                <c:pt idx="3283">
                  <c:v>0.33496599999999999</c:v>
                </c:pt>
                <c:pt idx="3284">
                  <c:v>0.33689599999999997</c:v>
                </c:pt>
                <c:pt idx="3285">
                  <c:v>0.33857300000000001</c:v>
                </c:pt>
                <c:pt idx="3286">
                  <c:v>0.340005</c:v>
                </c:pt>
                <c:pt idx="3287">
                  <c:v>0.34118500000000002</c:v>
                </c:pt>
                <c:pt idx="3288">
                  <c:v>0.34202300000000002</c:v>
                </c:pt>
                <c:pt idx="3289">
                  <c:v>0.34240700000000002</c:v>
                </c:pt>
                <c:pt idx="3290">
                  <c:v>0.34234100000000001</c:v>
                </c:pt>
                <c:pt idx="3291">
                  <c:v>0.34194000000000002</c:v>
                </c:pt>
                <c:pt idx="3292">
                  <c:v>0.34130300000000002</c:v>
                </c:pt>
                <c:pt idx="3293">
                  <c:v>0.340499</c:v>
                </c:pt>
                <c:pt idx="3294">
                  <c:v>0.339559</c:v>
                </c:pt>
                <c:pt idx="3295">
                  <c:v>0.33842499999999998</c:v>
                </c:pt>
                <c:pt idx="3296">
                  <c:v>0.33699200000000001</c:v>
                </c:pt>
                <c:pt idx="3297">
                  <c:v>0.33526400000000001</c:v>
                </c:pt>
                <c:pt idx="3298">
                  <c:v>0.33347100000000002</c:v>
                </c:pt>
                <c:pt idx="3299">
                  <c:v>0.33191500000000002</c:v>
                </c:pt>
                <c:pt idx="3300">
                  <c:v>0.33072000000000001</c:v>
                </c:pt>
                <c:pt idx="3301">
                  <c:v>0.32979999999999998</c:v>
                </c:pt>
                <c:pt idx="3302">
                  <c:v>0.32897700000000002</c:v>
                </c:pt>
                <c:pt idx="3303">
                  <c:v>0.32809700000000003</c:v>
                </c:pt>
                <c:pt idx="3304">
                  <c:v>0.327102</c:v>
                </c:pt>
                <c:pt idx="3305">
                  <c:v>0.32604300000000003</c:v>
                </c:pt>
                <c:pt idx="3306">
                  <c:v>0.32501200000000002</c:v>
                </c:pt>
                <c:pt idx="3307">
                  <c:v>0.32403100000000001</c:v>
                </c:pt>
                <c:pt idx="3308">
                  <c:v>0.32302799999999998</c:v>
                </c:pt>
                <c:pt idx="3309">
                  <c:v>0.32193100000000002</c:v>
                </c:pt>
                <c:pt idx="3310">
                  <c:v>0.32073099999999999</c:v>
                </c:pt>
                <c:pt idx="3311">
                  <c:v>0.31944099999999997</c:v>
                </c:pt>
                <c:pt idx="3312">
                  <c:v>0.31805099999999997</c:v>
                </c:pt>
                <c:pt idx="3313">
                  <c:v>0.31659399999999999</c:v>
                </c:pt>
                <c:pt idx="3314">
                  <c:v>0.31520599999999999</c:v>
                </c:pt>
                <c:pt idx="3315">
                  <c:v>0.31400600000000001</c:v>
                </c:pt>
                <c:pt idx="3316">
                  <c:v>0.31298700000000002</c:v>
                </c:pt>
                <c:pt idx="3317">
                  <c:v>0.31208999999999998</c:v>
                </c:pt>
                <c:pt idx="3318">
                  <c:v>0.31128400000000001</c:v>
                </c:pt>
                <c:pt idx="3319">
                  <c:v>0.310533</c:v>
                </c:pt>
                <c:pt idx="3320">
                  <c:v>0.309757</c:v>
                </c:pt>
                <c:pt idx="3321">
                  <c:v>0.308865</c:v>
                </c:pt>
                <c:pt idx="3322">
                  <c:v>0.307842</c:v>
                </c:pt>
                <c:pt idx="3323">
                  <c:v>0.30678800000000001</c:v>
                </c:pt>
                <c:pt idx="3324">
                  <c:v>0.30582199999999998</c:v>
                </c:pt>
                <c:pt idx="3325">
                  <c:v>0.30495800000000001</c:v>
                </c:pt>
                <c:pt idx="3326">
                  <c:v>0.30410700000000002</c:v>
                </c:pt>
                <c:pt idx="3327">
                  <c:v>0.30321399999999998</c:v>
                </c:pt>
                <c:pt idx="3328">
                  <c:v>0.30232599999999998</c:v>
                </c:pt>
                <c:pt idx="3329">
                  <c:v>0.30151499999999998</c:v>
                </c:pt>
                <c:pt idx="3330">
                  <c:v>0.30079699999999998</c:v>
                </c:pt>
                <c:pt idx="3331">
                  <c:v>0.30013699999999999</c:v>
                </c:pt>
                <c:pt idx="3332">
                  <c:v>0.29949900000000002</c:v>
                </c:pt>
                <c:pt idx="3333">
                  <c:v>0.29887000000000002</c:v>
                </c:pt>
                <c:pt idx="3334">
                  <c:v>0.29823300000000003</c:v>
                </c:pt>
                <c:pt idx="3335">
                  <c:v>0.297545</c:v>
                </c:pt>
                <c:pt idx="3336">
                  <c:v>0.29677199999999998</c:v>
                </c:pt>
                <c:pt idx="3337">
                  <c:v>0.29593999999999998</c:v>
                </c:pt>
                <c:pt idx="3338">
                  <c:v>0.29512699999999997</c:v>
                </c:pt>
                <c:pt idx="3339">
                  <c:v>0.294377</c:v>
                </c:pt>
                <c:pt idx="3340">
                  <c:v>0.29367300000000002</c:v>
                </c:pt>
                <c:pt idx="3341">
                  <c:v>0.29298600000000002</c:v>
                </c:pt>
                <c:pt idx="3342">
                  <c:v>0.29229300000000003</c:v>
                </c:pt>
                <c:pt idx="3343">
                  <c:v>0.29152699999999998</c:v>
                </c:pt>
                <c:pt idx="3344">
                  <c:v>0.29058099999999998</c:v>
                </c:pt>
                <c:pt idx="3345">
                  <c:v>0.28939799999999999</c:v>
                </c:pt>
                <c:pt idx="3346">
                  <c:v>0.28807300000000002</c:v>
                </c:pt>
                <c:pt idx="3347">
                  <c:v>0.28682099999999999</c:v>
                </c:pt>
                <c:pt idx="3348">
                  <c:v>0.28581699999999999</c:v>
                </c:pt>
                <c:pt idx="3349">
                  <c:v>0.28508499999999998</c:v>
                </c:pt>
                <c:pt idx="3350">
                  <c:v>0.28453099999999998</c:v>
                </c:pt>
                <c:pt idx="3351">
                  <c:v>0.28404499999999999</c:v>
                </c:pt>
                <c:pt idx="3352">
                  <c:v>0.28358</c:v>
                </c:pt>
                <c:pt idx="3353">
                  <c:v>0.28312900000000002</c:v>
                </c:pt>
                <c:pt idx="3354">
                  <c:v>0.28269</c:v>
                </c:pt>
                <c:pt idx="3355">
                  <c:v>0.28225699999999998</c:v>
                </c:pt>
                <c:pt idx="3356">
                  <c:v>0.28183599999999998</c:v>
                </c:pt>
                <c:pt idx="3357">
                  <c:v>0.28143499999999999</c:v>
                </c:pt>
                <c:pt idx="3358">
                  <c:v>0.28103800000000001</c:v>
                </c:pt>
                <c:pt idx="3359">
                  <c:v>0.280636</c:v>
                </c:pt>
                <c:pt idx="3360">
                  <c:v>0.280277</c:v>
                </c:pt>
                <c:pt idx="3361">
                  <c:v>0.28004499999999999</c:v>
                </c:pt>
                <c:pt idx="3362">
                  <c:v>0.27997</c:v>
                </c:pt>
                <c:pt idx="3363">
                  <c:v>0.28000399999999998</c:v>
                </c:pt>
                <c:pt idx="3364">
                  <c:v>0.28007500000000002</c:v>
                </c:pt>
                <c:pt idx="3365">
                  <c:v>0.28011000000000003</c:v>
                </c:pt>
                <c:pt idx="3366">
                  <c:v>0.28000399999999998</c:v>
                </c:pt>
                <c:pt idx="3367">
                  <c:v>0.27962199999999998</c:v>
                </c:pt>
                <c:pt idx="3368">
                  <c:v>0.27887800000000001</c:v>
                </c:pt>
                <c:pt idx="3369">
                  <c:v>0.27782499999999999</c:v>
                </c:pt>
                <c:pt idx="3370">
                  <c:v>0.27666099999999999</c:v>
                </c:pt>
                <c:pt idx="3371">
                  <c:v>0.275584</c:v>
                </c:pt>
                <c:pt idx="3372">
                  <c:v>0.27461099999999999</c:v>
                </c:pt>
                <c:pt idx="3373">
                  <c:v>0.27357500000000001</c:v>
                </c:pt>
                <c:pt idx="3374">
                  <c:v>0.27229199999999998</c:v>
                </c:pt>
                <c:pt idx="3375">
                  <c:v>0.27069900000000002</c:v>
                </c:pt>
                <c:pt idx="3376">
                  <c:v>0.26882099999999998</c:v>
                </c:pt>
                <c:pt idx="3377">
                  <c:v>0.266708</c:v>
                </c:pt>
                <c:pt idx="3378">
                  <c:v>0.26443100000000003</c:v>
                </c:pt>
                <c:pt idx="3379">
                  <c:v>0.26208199999999998</c:v>
                </c:pt>
                <c:pt idx="3380">
                  <c:v>0.25972299999999998</c:v>
                </c:pt>
                <c:pt idx="3381">
                  <c:v>0.25734200000000002</c:v>
                </c:pt>
                <c:pt idx="3382">
                  <c:v>0.25489800000000001</c:v>
                </c:pt>
                <c:pt idx="3383">
                  <c:v>0.25241400000000003</c:v>
                </c:pt>
                <c:pt idx="3384">
                  <c:v>0.24996499999999999</c:v>
                </c:pt>
                <c:pt idx="3385">
                  <c:v>0.24756800000000001</c:v>
                </c:pt>
                <c:pt idx="3386">
                  <c:v>0.245142</c:v>
                </c:pt>
                <c:pt idx="3387">
                  <c:v>0.242591</c:v>
                </c:pt>
                <c:pt idx="3388">
                  <c:v>0.23987600000000001</c:v>
                </c:pt>
                <c:pt idx="3389">
                  <c:v>0.236985</c:v>
                </c:pt>
                <c:pt idx="3390">
                  <c:v>0.23389299999999999</c:v>
                </c:pt>
                <c:pt idx="3391">
                  <c:v>0.2306</c:v>
                </c:pt>
                <c:pt idx="3392">
                  <c:v>0.22719500000000001</c:v>
                </c:pt>
                <c:pt idx="3393">
                  <c:v>0.22383700000000001</c:v>
                </c:pt>
                <c:pt idx="3394">
                  <c:v>0.22067100000000001</c:v>
                </c:pt>
                <c:pt idx="3395">
                  <c:v>0.21770999999999999</c:v>
                </c:pt>
                <c:pt idx="3396">
                  <c:v>0.21484800000000001</c:v>
                </c:pt>
                <c:pt idx="3397">
                  <c:v>0.21196799999999999</c:v>
                </c:pt>
                <c:pt idx="3398">
                  <c:v>0.20904</c:v>
                </c:pt>
                <c:pt idx="3399">
                  <c:v>0.20610400000000001</c:v>
                </c:pt>
                <c:pt idx="3400">
                  <c:v>0.20321600000000001</c:v>
                </c:pt>
                <c:pt idx="3401">
                  <c:v>0.200436</c:v>
                </c:pt>
                <c:pt idx="3402">
                  <c:v>0.197799</c:v>
                </c:pt>
                <c:pt idx="3403">
                  <c:v>0.19528999999999999</c:v>
                </c:pt>
                <c:pt idx="3404">
                  <c:v>0.19287599999999999</c:v>
                </c:pt>
                <c:pt idx="3405">
                  <c:v>0.19057199999999999</c:v>
                </c:pt>
                <c:pt idx="3406">
                  <c:v>0.18843099999999999</c:v>
                </c:pt>
                <c:pt idx="3407">
                  <c:v>0.186478</c:v>
                </c:pt>
                <c:pt idx="3408">
                  <c:v>0.184668</c:v>
                </c:pt>
                <c:pt idx="3409">
                  <c:v>0.18295500000000001</c:v>
                </c:pt>
                <c:pt idx="3410">
                  <c:v>0.18135699999999999</c:v>
                </c:pt>
                <c:pt idx="3411">
                  <c:v>0.179926</c:v>
                </c:pt>
                <c:pt idx="3412">
                  <c:v>0.17865600000000001</c:v>
                </c:pt>
                <c:pt idx="3413">
                  <c:v>0.17746000000000001</c:v>
                </c:pt>
                <c:pt idx="3414">
                  <c:v>0.176258</c:v>
                </c:pt>
                <c:pt idx="3415">
                  <c:v>0.17505399999999999</c:v>
                </c:pt>
                <c:pt idx="3416">
                  <c:v>0.17391899999999999</c:v>
                </c:pt>
                <c:pt idx="3417">
                  <c:v>0.172901</c:v>
                </c:pt>
                <c:pt idx="3418">
                  <c:v>0.17197299999999999</c:v>
                </c:pt>
                <c:pt idx="3419">
                  <c:v>0.171046</c:v>
                </c:pt>
                <c:pt idx="3420">
                  <c:v>0.17005700000000001</c:v>
                </c:pt>
                <c:pt idx="3421">
                  <c:v>0.16902700000000001</c:v>
                </c:pt>
                <c:pt idx="3422">
                  <c:v>0.16803399999999999</c:v>
                </c:pt>
                <c:pt idx="3423">
                  <c:v>0.16714200000000001</c:v>
                </c:pt>
                <c:pt idx="3424">
                  <c:v>0.166377</c:v>
                </c:pt>
                <c:pt idx="3425">
                  <c:v>0.165767</c:v>
                </c:pt>
                <c:pt idx="3426">
                  <c:v>0.16536400000000001</c:v>
                </c:pt>
                <c:pt idx="3427">
                  <c:v>0.16522700000000001</c:v>
                </c:pt>
                <c:pt idx="3428">
                  <c:v>0.16540199999999999</c:v>
                </c:pt>
                <c:pt idx="3429">
                  <c:v>0.16594800000000001</c:v>
                </c:pt>
                <c:pt idx="3430">
                  <c:v>0.166958</c:v>
                </c:pt>
                <c:pt idx="3431">
                  <c:v>0.168544</c:v>
                </c:pt>
                <c:pt idx="3432">
                  <c:v>0.17077700000000001</c:v>
                </c:pt>
                <c:pt idx="3433">
                  <c:v>0.17366200000000001</c:v>
                </c:pt>
                <c:pt idx="3434">
                  <c:v>0.177144</c:v>
                </c:pt>
                <c:pt idx="3435">
                  <c:v>0.181116</c:v>
                </c:pt>
                <c:pt idx="3436">
                  <c:v>0.18539900000000001</c:v>
                </c:pt>
                <c:pt idx="3437">
                  <c:v>0.18981600000000001</c:v>
                </c:pt>
                <c:pt idx="3438">
                  <c:v>0.19428699999999999</c:v>
                </c:pt>
                <c:pt idx="3439">
                  <c:v>0.19880999999999999</c:v>
                </c:pt>
                <c:pt idx="3440">
                  <c:v>0.20332600000000001</c:v>
                </c:pt>
                <c:pt idx="3441">
                  <c:v>0.20765400000000001</c:v>
                </c:pt>
                <c:pt idx="3442">
                  <c:v>0.21154800000000001</c:v>
                </c:pt>
                <c:pt idx="3443">
                  <c:v>0.21481500000000001</c:v>
                </c:pt>
                <c:pt idx="3444">
                  <c:v>0.21737799999999999</c:v>
                </c:pt>
                <c:pt idx="3445">
                  <c:v>0.219254</c:v>
                </c:pt>
                <c:pt idx="3446">
                  <c:v>0.220475</c:v>
                </c:pt>
                <c:pt idx="3447">
                  <c:v>0.22106100000000001</c:v>
                </c:pt>
                <c:pt idx="3448">
                  <c:v>0.22103500000000001</c:v>
                </c:pt>
                <c:pt idx="3449">
                  <c:v>0.220439</c:v>
                </c:pt>
                <c:pt idx="3450">
                  <c:v>0.21931700000000001</c:v>
                </c:pt>
                <c:pt idx="3451">
                  <c:v>0.21773999999999999</c:v>
                </c:pt>
                <c:pt idx="3452">
                  <c:v>0.21587799999999999</c:v>
                </c:pt>
                <c:pt idx="3453">
                  <c:v>0.21398800000000001</c:v>
                </c:pt>
                <c:pt idx="3454">
                  <c:v>0.21226900000000001</c:v>
                </c:pt>
                <c:pt idx="3455">
                  <c:v>0.21074499999999999</c:v>
                </c:pt>
                <c:pt idx="3456">
                  <c:v>0.20932700000000001</c:v>
                </c:pt>
                <c:pt idx="3457">
                  <c:v>0.20796100000000001</c:v>
                </c:pt>
                <c:pt idx="3458">
                  <c:v>0.20666499999999999</c:v>
                </c:pt>
                <c:pt idx="3459">
                  <c:v>0.20547799999999999</c:v>
                </c:pt>
                <c:pt idx="3460">
                  <c:v>0.204431</c:v>
                </c:pt>
                <c:pt idx="3461">
                  <c:v>0.203565</c:v>
                </c:pt>
                <c:pt idx="3462">
                  <c:v>0.20291300000000001</c:v>
                </c:pt>
                <c:pt idx="3463">
                  <c:v>0.20243700000000001</c:v>
                </c:pt>
                <c:pt idx="3464">
                  <c:v>0.20202600000000001</c:v>
                </c:pt>
                <c:pt idx="3465">
                  <c:v>0.201568</c:v>
                </c:pt>
                <c:pt idx="3466">
                  <c:v>0.20102900000000001</c:v>
                </c:pt>
                <c:pt idx="3467">
                  <c:v>0.20044799999999999</c:v>
                </c:pt>
                <c:pt idx="3468">
                  <c:v>0.199881</c:v>
                </c:pt>
                <c:pt idx="3469">
                  <c:v>0.19934299999999999</c:v>
                </c:pt>
                <c:pt idx="3470">
                  <c:v>0.19883899999999999</c:v>
                </c:pt>
                <c:pt idx="3471">
                  <c:v>0.19839699999999999</c:v>
                </c:pt>
                <c:pt idx="3472">
                  <c:v>0.19805</c:v>
                </c:pt>
                <c:pt idx="3473">
                  <c:v>0.197793</c:v>
                </c:pt>
                <c:pt idx="3474">
                  <c:v>0.19759699999999999</c:v>
                </c:pt>
                <c:pt idx="3475">
                  <c:v>0.19747600000000001</c:v>
                </c:pt>
                <c:pt idx="3476">
                  <c:v>0.19747799999999999</c:v>
                </c:pt>
                <c:pt idx="3477">
                  <c:v>0.19759599999999999</c:v>
                </c:pt>
                <c:pt idx="3478">
                  <c:v>0.19773199999999999</c:v>
                </c:pt>
                <c:pt idx="3479">
                  <c:v>0.19777900000000001</c:v>
                </c:pt>
                <c:pt idx="3480">
                  <c:v>0.19769200000000001</c:v>
                </c:pt>
                <c:pt idx="3481">
                  <c:v>0.19744900000000001</c:v>
                </c:pt>
                <c:pt idx="3482">
                  <c:v>0.197023</c:v>
                </c:pt>
                <c:pt idx="3483">
                  <c:v>0.19642399999999999</c:v>
                </c:pt>
                <c:pt idx="3484">
                  <c:v>0.195716</c:v>
                </c:pt>
                <c:pt idx="3485">
                  <c:v>0.194913</c:v>
                </c:pt>
                <c:pt idx="3486">
                  <c:v>0.193913</c:v>
                </c:pt>
                <c:pt idx="3487">
                  <c:v>0.19259899999999999</c:v>
                </c:pt>
                <c:pt idx="3488">
                  <c:v>0.19098399999999999</c:v>
                </c:pt>
                <c:pt idx="3489">
                  <c:v>0.18918499999999999</c:v>
                </c:pt>
                <c:pt idx="3490">
                  <c:v>0.18729399999999999</c:v>
                </c:pt>
                <c:pt idx="3491">
                  <c:v>0.185311</c:v>
                </c:pt>
                <c:pt idx="3492">
                  <c:v>0.183171</c:v>
                </c:pt>
                <c:pt idx="3493">
                  <c:v>0.180812</c:v>
                </c:pt>
                <c:pt idx="3494">
                  <c:v>0.17824200000000001</c:v>
                </c:pt>
                <c:pt idx="3495">
                  <c:v>0.17552000000000001</c:v>
                </c:pt>
                <c:pt idx="3496">
                  <c:v>0.17267299999999999</c:v>
                </c:pt>
                <c:pt idx="3497">
                  <c:v>0.16966700000000001</c:v>
                </c:pt>
                <c:pt idx="3498">
                  <c:v>0.166493</c:v>
                </c:pt>
                <c:pt idx="3499">
                  <c:v>0.163239</c:v>
                </c:pt>
                <c:pt idx="3500">
                  <c:v>0.16003300000000001</c:v>
                </c:pt>
                <c:pt idx="3501">
                  <c:v>0.156939</c:v>
                </c:pt>
                <c:pt idx="3502">
                  <c:v>0.15391299999999999</c:v>
                </c:pt>
                <c:pt idx="3503">
                  <c:v>0.15084500000000001</c:v>
                </c:pt>
                <c:pt idx="3504">
                  <c:v>0.147649</c:v>
                </c:pt>
                <c:pt idx="3505">
                  <c:v>0.14433199999999999</c:v>
                </c:pt>
                <c:pt idx="3506">
                  <c:v>0.14100499999999999</c:v>
                </c:pt>
                <c:pt idx="3507">
                  <c:v>0.13784299999999999</c:v>
                </c:pt>
                <c:pt idx="3508">
                  <c:v>0.13497999999999999</c:v>
                </c:pt>
                <c:pt idx="3509">
                  <c:v>0.13242599999999999</c:v>
                </c:pt>
                <c:pt idx="3510">
                  <c:v>0.13012000000000001</c:v>
                </c:pt>
                <c:pt idx="3511">
                  <c:v>0.12809000000000001</c:v>
                </c:pt>
                <c:pt idx="3512">
                  <c:v>0.12648999999999999</c:v>
                </c:pt>
                <c:pt idx="3513">
                  <c:v>0.12545100000000001</c:v>
                </c:pt>
                <c:pt idx="3514">
                  <c:v>0.12493600000000001</c:v>
                </c:pt>
                <c:pt idx="3515">
                  <c:v>0.124793</c:v>
                </c:pt>
                <c:pt idx="3516">
                  <c:v>0.12488200000000001</c:v>
                </c:pt>
                <c:pt idx="3517">
                  <c:v>0.12512100000000001</c:v>
                </c:pt>
                <c:pt idx="3518">
                  <c:v>0.12548599999999999</c:v>
                </c:pt>
                <c:pt idx="3519">
                  <c:v>0.12598999999999999</c:v>
                </c:pt>
                <c:pt idx="3520">
                  <c:v>0.12665199999999999</c:v>
                </c:pt>
                <c:pt idx="3521">
                  <c:v>0.12745999999999999</c:v>
                </c:pt>
                <c:pt idx="3522">
                  <c:v>0.12836800000000001</c:v>
                </c:pt>
                <c:pt idx="3523">
                  <c:v>0.129298</c:v>
                </c:pt>
                <c:pt idx="3524">
                  <c:v>0.13009499999999999</c:v>
                </c:pt>
                <c:pt idx="3525">
                  <c:v>0.13050600000000001</c:v>
                </c:pt>
                <c:pt idx="3526">
                  <c:v>0.130276</c:v>
                </c:pt>
                <c:pt idx="3527">
                  <c:v>0.12931000000000001</c:v>
                </c:pt>
                <c:pt idx="3528">
                  <c:v>0.12770899999999999</c:v>
                </c:pt>
                <c:pt idx="3529">
                  <c:v>0.125638</c:v>
                </c:pt>
                <c:pt idx="3530">
                  <c:v>0.123159</c:v>
                </c:pt>
                <c:pt idx="3531">
                  <c:v>0.12021800000000001</c:v>
                </c:pt>
                <c:pt idx="3532">
                  <c:v>0.116732</c:v>
                </c:pt>
                <c:pt idx="3533">
                  <c:v>0.112692</c:v>
                </c:pt>
                <c:pt idx="3534">
                  <c:v>0.10816199999999999</c:v>
                </c:pt>
                <c:pt idx="3535">
                  <c:v>0.103246</c:v>
                </c:pt>
                <c:pt idx="3536">
                  <c:v>9.8042000000000004E-2</c:v>
                </c:pt>
                <c:pt idx="3537">
                  <c:v>9.2594999999999997E-2</c:v>
                </c:pt>
                <c:pt idx="3538">
                  <c:v>8.6874999999999994E-2</c:v>
                </c:pt>
                <c:pt idx="3539">
                  <c:v>8.0812999999999996E-2</c:v>
                </c:pt>
                <c:pt idx="3540">
                  <c:v>7.4394000000000002E-2</c:v>
                </c:pt>
                <c:pt idx="3541">
                  <c:v>6.7712999999999995E-2</c:v>
                </c:pt>
                <c:pt idx="3542">
                  <c:v>6.0981E-2</c:v>
                </c:pt>
                <c:pt idx="3543">
                  <c:v>5.4441999999999997E-2</c:v>
                </c:pt>
                <c:pt idx="3544">
                  <c:v>4.8259000000000003E-2</c:v>
                </c:pt>
                <c:pt idx="3545">
                  <c:v>4.2453999999999999E-2</c:v>
                </c:pt>
                <c:pt idx="3546">
                  <c:v>3.6969000000000002E-2</c:v>
                </c:pt>
                <c:pt idx="3547">
                  <c:v>3.1746000000000003E-2</c:v>
                </c:pt>
                <c:pt idx="3548">
                  <c:v>2.6742999999999999E-2</c:v>
                </c:pt>
                <c:pt idx="3549">
                  <c:v>2.1951999999999999E-2</c:v>
                </c:pt>
                <c:pt idx="3550">
                  <c:v>1.7451000000000001E-2</c:v>
                </c:pt>
                <c:pt idx="3551">
                  <c:v>1.3417999999999999E-2</c:v>
                </c:pt>
                <c:pt idx="3552">
                  <c:v>1.0052E-2</c:v>
                </c:pt>
                <c:pt idx="3553">
                  <c:v>7.4450000000000002E-3</c:v>
                </c:pt>
                <c:pt idx="3554">
                  <c:v>5.5240000000000003E-3</c:v>
                </c:pt>
                <c:pt idx="3555">
                  <c:v>4.1529999999999996E-3</c:v>
                </c:pt>
                <c:pt idx="3556">
                  <c:v>3.284E-3</c:v>
                </c:pt>
                <c:pt idx="3557">
                  <c:v>2.9640000000000001E-3</c:v>
                </c:pt>
                <c:pt idx="3558">
                  <c:v>2.7490000000000001E-3</c:v>
                </c:pt>
                <c:pt idx="3559">
                  <c:v>2.5630000000000002E-3</c:v>
                </c:pt>
                <c:pt idx="3560">
                  <c:v>2.823E-3</c:v>
                </c:pt>
                <c:pt idx="3561">
                  <c:v>3.7989999999999999E-3</c:v>
                </c:pt>
                <c:pt idx="3562">
                  <c:v>5.4130000000000003E-3</c:v>
                </c:pt>
                <c:pt idx="3563">
                  <c:v>7.5170000000000002E-3</c:v>
                </c:pt>
                <c:pt idx="3564">
                  <c:v>1.0062E-2</c:v>
                </c:pt>
                <c:pt idx="3565">
                  <c:v>1.319E-2</c:v>
                </c:pt>
                <c:pt idx="3566">
                  <c:v>1.7135999999999998E-2</c:v>
                </c:pt>
                <c:pt idx="3567">
                  <c:v>2.2023000000000001E-2</c:v>
                </c:pt>
                <c:pt idx="3568">
                  <c:v>2.7803999999999999E-2</c:v>
                </c:pt>
                <c:pt idx="3569">
                  <c:v>3.4389000000000003E-2</c:v>
                </c:pt>
                <c:pt idx="3570">
                  <c:v>4.1785000000000003E-2</c:v>
                </c:pt>
                <c:pt idx="3571">
                  <c:v>5.0081000000000001E-2</c:v>
                </c:pt>
                <c:pt idx="3572">
                  <c:v>5.9358000000000001E-2</c:v>
                </c:pt>
                <c:pt idx="3573">
                  <c:v>6.9621000000000002E-2</c:v>
                </c:pt>
                <c:pt idx="3574">
                  <c:v>8.0828999999999998E-2</c:v>
                </c:pt>
                <c:pt idx="3575">
                  <c:v>9.2980999999999994E-2</c:v>
                </c:pt>
                <c:pt idx="3576">
                  <c:v>0.106127</c:v>
                </c:pt>
                <c:pt idx="3577">
                  <c:v>0.120256</c:v>
                </c:pt>
                <c:pt idx="3578">
                  <c:v>0.135271</c:v>
                </c:pt>
                <c:pt idx="3579">
                  <c:v>0.15110100000000001</c:v>
                </c:pt>
                <c:pt idx="3580">
                  <c:v>0.16775100000000001</c:v>
                </c:pt>
                <c:pt idx="3581">
                  <c:v>0.18520300000000001</c:v>
                </c:pt>
                <c:pt idx="3582">
                  <c:v>0.20338200000000001</c:v>
                </c:pt>
                <c:pt idx="3583">
                  <c:v>0.22220000000000001</c:v>
                </c:pt>
                <c:pt idx="3584">
                  <c:v>0.241559</c:v>
                </c:pt>
                <c:pt idx="3585">
                  <c:v>0.26130599999999998</c:v>
                </c:pt>
                <c:pt idx="3586">
                  <c:v>0.281248</c:v>
                </c:pt>
                <c:pt idx="3587">
                  <c:v>0.30122599999999999</c:v>
                </c:pt>
                <c:pt idx="3588">
                  <c:v>0.32114999999999999</c:v>
                </c:pt>
                <c:pt idx="3589">
                  <c:v>0.34095999999999999</c:v>
                </c:pt>
                <c:pt idx="3590">
                  <c:v>0.360543</c:v>
                </c:pt>
                <c:pt idx="3591">
                  <c:v>0.37970900000000002</c:v>
                </c:pt>
                <c:pt idx="3592">
                  <c:v>0.39829300000000001</c:v>
                </c:pt>
                <c:pt idx="3593">
                  <c:v>0.41621200000000003</c:v>
                </c:pt>
                <c:pt idx="3594">
                  <c:v>0.43340400000000001</c:v>
                </c:pt>
                <c:pt idx="3595">
                  <c:v>0.44973099999999999</c:v>
                </c:pt>
                <c:pt idx="3596">
                  <c:v>0.46498800000000001</c:v>
                </c:pt>
                <c:pt idx="3597">
                  <c:v>0.47898600000000002</c:v>
                </c:pt>
                <c:pt idx="3598">
                  <c:v>0.49162800000000001</c:v>
                </c:pt>
                <c:pt idx="3599">
                  <c:v>0.50289899999999998</c:v>
                </c:pt>
                <c:pt idx="3600">
                  <c:v>0.51276100000000002</c:v>
                </c:pt>
                <c:pt idx="3601">
                  <c:v>0.52111499999999999</c:v>
                </c:pt>
                <c:pt idx="3602">
                  <c:v>0.52790000000000004</c:v>
                </c:pt>
                <c:pt idx="3603">
                  <c:v>0.53313299999999997</c:v>
                </c:pt>
                <c:pt idx="3604">
                  <c:v>0.53682600000000003</c:v>
                </c:pt>
                <c:pt idx="3605">
                  <c:v>0.53894299999999995</c:v>
                </c:pt>
                <c:pt idx="3606">
                  <c:v>0.53950799999999999</c:v>
                </c:pt>
                <c:pt idx="3607">
                  <c:v>0.538659</c:v>
                </c:pt>
                <c:pt idx="3608">
                  <c:v>0.53653399999999996</c:v>
                </c:pt>
                <c:pt idx="3609">
                  <c:v>0.533192</c:v>
                </c:pt>
                <c:pt idx="3610">
                  <c:v>0.52869200000000005</c:v>
                </c:pt>
                <c:pt idx="3611">
                  <c:v>0.52319199999999999</c:v>
                </c:pt>
                <c:pt idx="3612">
                  <c:v>0.51693800000000001</c:v>
                </c:pt>
                <c:pt idx="3613">
                  <c:v>0.51015999999999995</c:v>
                </c:pt>
                <c:pt idx="3614">
                  <c:v>0.50300199999999995</c:v>
                </c:pt>
                <c:pt idx="3615">
                  <c:v>0.49557499999999999</c:v>
                </c:pt>
                <c:pt idx="3616">
                  <c:v>0.488035</c:v>
                </c:pt>
                <c:pt idx="3617">
                  <c:v>0.48057899999999998</c:v>
                </c:pt>
                <c:pt idx="3618">
                  <c:v>0.47337299999999999</c:v>
                </c:pt>
                <c:pt idx="3619">
                  <c:v>0.466532</c:v>
                </c:pt>
                <c:pt idx="3620">
                  <c:v>0.46016600000000002</c:v>
                </c:pt>
                <c:pt idx="3621">
                  <c:v>0.454399</c:v>
                </c:pt>
                <c:pt idx="3622">
                  <c:v>0.449347</c:v>
                </c:pt>
                <c:pt idx="3623">
                  <c:v>0.44508599999999998</c:v>
                </c:pt>
                <c:pt idx="3624">
                  <c:v>0.441635</c:v>
                </c:pt>
                <c:pt idx="3625">
                  <c:v>0.43895899999999999</c:v>
                </c:pt>
                <c:pt idx="3626">
                  <c:v>0.43698399999999998</c:v>
                </c:pt>
                <c:pt idx="3627">
                  <c:v>0.43563800000000003</c:v>
                </c:pt>
                <c:pt idx="3628">
                  <c:v>0.43487100000000001</c:v>
                </c:pt>
                <c:pt idx="3629">
                  <c:v>0.434666</c:v>
                </c:pt>
                <c:pt idx="3630">
                  <c:v>0.43501400000000001</c:v>
                </c:pt>
                <c:pt idx="3631">
                  <c:v>0.435892</c:v>
                </c:pt>
                <c:pt idx="3632">
                  <c:v>0.437274</c:v>
                </c:pt>
                <c:pt idx="3633">
                  <c:v>0.43915100000000001</c:v>
                </c:pt>
                <c:pt idx="3634">
                  <c:v>0.44154700000000002</c:v>
                </c:pt>
                <c:pt idx="3635">
                  <c:v>0.44447500000000001</c:v>
                </c:pt>
                <c:pt idx="3636">
                  <c:v>0.44790200000000002</c:v>
                </c:pt>
                <c:pt idx="3637">
                  <c:v>0.45175700000000002</c:v>
                </c:pt>
                <c:pt idx="3638">
                  <c:v>0.45598300000000003</c:v>
                </c:pt>
                <c:pt idx="3639">
                  <c:v>0.46056200000000003</c:v>
                </c:pt>
                <c:pt idx="3640">
                  <c:v>0.46551500000000001</c:v>
                </c:pt>
                <c:pt idx="3641">
                  <c:v>0.47088000000000002</c:v>
                </c:pt>
                <c:pt idx="3642">
                  <c:v>0.47668700000000003</c:v>
                </c:pt>
                <c:pt idx="3643">
                  <c:v>0.48298200000000002</c:v>
                </c:pt>
                <c:pt idx="3644">
                  <c:v>0.489873</c:v>
                </c:pt>
                <c:pt idx="3645">
                  <c:v>0.49750800000000001</c:v>
                </c:pt>
                <c:pt idx="3646">
                  <c:v>0.50596300000000005</c:v>
                </c:pt>
                <c:pt idx="3647">
                  <c:v>0.51516799999999996</c:v>
                </c:pt>
                <c:pt idx="3648">
                  <c:v>0.52495000000000003</c:v>
                </c:pt>
                <c:pt idx="3649">
                  <c:v>0.53512800000000005</c:v>
                </c:pt>
                <c:pt idx="3650">
                  <c:v>0.54559800000000003</c:v>
                </c:pt>
                <c:pt idx="3651">
                  <c:v>0.55635800000000002</c:v>
                </c:pt>
                <c:pt idx="3652">
                  <c:v>0.56744000000000006</c:v>
                </c:pt>
                <c:pt idx="3653">
                  <c:v>0.57881000000000005</c:v>
                </c:pt>
                <c:pt idx="3654">
                  <c:v>0.59035599999999999</c:v>
                </c:pt>
                <c:pt idx="3655">
                  <c:v>0.60195600000000005</c:v>
                </c:pt>
                <c:pt idx="3656">
                  <c:v>0.61351299999999998</c:v>
                </c:pt>
                <c:pt idx="3657">
                  <c:v>0.62490199999999996</c:v>
                </c:pt>
                <c:pt idx="3658">
                  <c:v>0.63591699999999995</c:v>
                </c:pt>
                <c:pt idx="3659">
                  <c:v>0.64633600000000002</c:v>
                </c:pt>
                <c:pt idx="3660">
                  <c:v>0.65602499999999997</c:v>
                </c:pt>
                <c:pt idx="3661">
                  <c:v>0.66493400000000003</c:v>
                </c:pt>
                <c:pt idx="3662">
                  <c:v>0.67300099999999996</c:v>
                </c:pt>
                <c:pt idx="3663">
                  <c:v>0.68016100000000002</c:v>
                </c:pt>
                <c:pt idx="3664">
                  <c:v>0.68644700000000003</c:v>
                </c:pt>
                <c:pt idx="3665">
                  <c:v>0.69199699999999997</c:v>
                </c:pt>
                <c:pt idx="3666">
                  <c:v>0.69689900000000005</c:v>
                </c:pt>
                <c:pt idx="3667">
                  <c:v>0.70111900000000005</c:v>
                </c:pt>
                <c:pt idx="3668">
                  <c:v>0.70460199999999995</c:v>
                </c:pt>
                <c:pt idx="3669">
                  <c:v>0.70736100000000002</c:v>
                </c:pt>
                <c:pt idx="3670">
                  <c:v>0.70948500000000003</c:v>
                </c:pt>
                <c:pt idx="3671">
                  <c:v>0.71109299999999998</c:v>
                </c:pt>
                <c:pt idx="3672">
                  <c:v>0.71229399999999998</c:v>
                </c:pt>
                <c:pt idx="3673">
                  <c:v>0.713171</c:v>
                </c:pt>
                <c:pt idx="3674">
                  <c:v>0.71383700000000005</c:v>
                </c:pt>
                <c:pt idx="3675">
                  <c:v>0.71452300000000002</c:v>
                </c:pt>
                <c:pt idx="3676">
                  <c:v>0.71555500000000005</c:v>
                </c:pt>
                <c:pt idx="3677">
                  <c:v>0.71721900000000005</c:v>
                </c:pt>
                <c:pt idx="3678">
                  <c:v>0.71965400000000002</c:v>
                </c:pt>
                <c:pt idx="3679">
                  <c:v>0.72291099999999997</c:v>
                </c:pt>
                <c:pt idx="3680">
                  <c:v>0.72708499999999998</c:v>
                </c:pt>
                <c:pt idx="3681">
                  <c:v>0.73232600000000003</c:v>
                </c:pt>
                <c:pt idx="3682">
                  <c:v>0.73876699999999995</c:v>
                </c:pt>
                <c:pt idx="3683">
                  <c:v>0.74651800000000001</c:v>
                </c:pt>
                <c:pt idx="3684">
                  <c:v>0.75571600000000005</c:v>
                </c:pt>
                <c:pt idx="3685">
                  <c:v>0.76650600000000002</c:v>
                </c:pt>
                <c:pt idx="3686">
                  <c:v>0.77896600000000005</c:v>
                </c:pt>
                <c:pt idx="3687">
                  <c:v>0.79313400000000001</c:v>
                </c:pt>
                <c:pt idx="3688">
                  <c:v>0.80905199999999999</c:v>
                </c:pt>
                <c:pt idx="3689">
                  <c:v>0.82668799999999998</c:v>
                </c:pt>
                <c:pt idx="3690">
                  <c:v>0.84585999999999995</c:v>
                </c:pt>
                <c:pt idx="3691">
                  <c:v>0.86636500000000005</c:v>
                </c:pt>
                <c:pt idx="3692">
                  <c:v>0.88815200000000005</c:v>
                </c:pt>
                <c:pt idx="3693">
                  <c:v>0.91122899999999996</c:v>
                </c:pt>
                <c:pt idx="3694">
                  <c:v>0.93540400000000001</c:v>
                </c:pt>
                <c:pt idx="3695">
                  <c:v>0.96025400000000005</c:v>
                </c:pt>
                <c:pt idx="3696">
                  <c:v>0.98535700000000004</c:v>
                </c:pt>
                <c:pt idx="3697">
                  <c:v>1.0104690000000001</c:v>
                </c:pt>
                <c:pt idx="3698">
                  <c:v>1.0354380000000001</c:v>
                </c:pt>
                <c:pt idx="3699">
                  <c:v>1.060047</c:v>
                </c:pt>
                <c:pt idx="3700">
                  <c:v>1.0839719999999999</c:v>
                </c:pt>
                <c:pt idx="3701">
                  <c:v>1.10686</c:v>
                </c:pt>
                <c:pt idx="3702">
                  <c:v>1.1283829999999999</c:v>
                </c:pt>
                <c:pt idx="3703">
                  <c:v>1.148217</c:v>
                </c:pt>
                <c:pt idx="3704">
                  <c:v>1.1660269999999999</c:v>
                </c:pt>
                <c:pt idx="3705">
                  <c:v>1.1815310000000001</c:v>
                </c:pt>
                <c:pt idx="3706">
                  <c:v>1.1945920000000001</c:v>
                </c:pt>
                <c:pt idx="3707">
                  <c:v>1.2052240000000001</c:v>
                </c:pt>
                <c:pt idx="3708">
                  <c:v>1.2134769999999999</c:v>
                </c:pt>
                <c:pt idx="3709">
                  <c:v>1.219333</c:v>
                </c:pt>
                <c:pt idx="3710">
                  <c:v>1.2227619999999999</c:v>
                </c:pt>
                <c:pt idx="3711">
                  <c:v>1.223854</c:v>
                </c:pt>
                <c:pt idx="3712">
                  <c:v>1.2229019999999999</c:v>
                </c:pt>
                <c:pt idx="3713">
                  <c:v>1.2203250000000001</c:v>
                </c:pt>
                <c:pt idx="3714">
                  <c:v>1.2165600000000001</c:v>
                </c:pt>
                <c:pt idx="3715">
                  <c:v>1.211994</c:v>
                </c:pt>
                <c:pt idx="3716">
                  <c:v>1.2069510000000001</c:v>
                </c:pt>
                <c:pt idx="3717">
                  <c:v>1.201684</c:v>
                </c:pt>
                <c:pt idx="3718">
                  <c:v>1.1964630000000001</c:v>
                </c:pt>
                <c:pt idx="3719">
                  <c:v>1.1916949999999999</c:v>
                </c:pt>
                <c:pt idx="3720">
                  <c:v>1.1878759999999999</c:v>
                </c:pt>
                <c:pt idx="3721">
                  <c:v>1.185368</c:v>
                </c:pt>
                <c:pt idx="3722">
                  <c:v>1.1842870000000001</c:v>
                </c:pt>
                <c:pt idx="3723">
                  <c:v>1.18469</c:v>
                </c:pt>
                <c:pt idx="3724">
                  <c:v>1.1867749999999999</c:v>
                </c:pt>
                <c:pt idx="3725">
                  <c:v>1.1908129999999999</c:v>
                </c:pt>
                <c:pt idx="3726">
                  <c:v>1.1969080000000001</c:v>
                </c:pt>
                <c:pt idx="3727">
                  <c:v>1.204896</c:v>
                </c:pt>
                <c:pt idx="3728">
                  <c:v>1.2144619999999999</c:v>
                </c:pt>
                <c:pt idx="3729">
                  <c:v>1.2253270000000001</c:v>
                </c:pt>
                <c:pt idx="3730">
                  <c:v>1.2373259999999999</c:v>
                </c:pt>
                <c:pt idx="3731">
                  <c:v>1.2503169999999999</c:v>
                </c:pt>
                <c:pt idx="3732">
                  <c:v>1.2641009999999999</c:v>
                </c:pt>
                <c:pt idx="3733">
                  <c:v>1.2784489999999999</c:v>
                </c:pt>
                <c:pt idx="3734">
                  <c:v>1.293156</c:v>
                </c:pt>
                <c:pt idx="3735">
                  <c:v>1.3080620000000001</c:v>
                </c:pt>
                <c:pt idx="3736">
                  <c:v>1.323051</c:v>
                </c:pt>
                <c:pt idx="3737">
                  <c:v>1.338058</c:v>
                </c:pt>
                <c:pt idx="3738">
                  <c:v>1.3530279999999999</c:v>
                </c:pt>
                <c:pt idx="3739">
                  <c:v>1.3678900000000001</c:v>
                </c:pt>
                <c:pt idx="3740">
                  <c:v>1.3825970000000001</c:v>
                </c:pt>
                <c:pt idx="3741">
                  <c:v>1.3971899999999999</c:v>
                </c:pt>
                <c:pt idx="3742">
                  <c:v>1.411754</c:v>
                </c:pt>
                <c:pt idx="3743">
                  <c:v>1.4263300000000001</c:v>
                </c:pt>
                <c:pt idx="3744">
                  <c:v>1.440906</c:v>
                </c:pt>
                <c:pt idx="3745">
                  <c:v>1.455492</c:v>
                </c:pt>
                <c:pt idx="3746">
                  <c:v>1.4701789999999999</c:v>
                </c:pt>
                <c:pt idx="3747">
                  <c:v>1.4851049999999999</c:v>
                </c:pt>
                <c:pt idx="3748">
                  <c:v>1.5003649999999999</c:v>
                </c:pt>
                <c:pt idx="3749">
                  <c:v>1.515957</c:v>
                </c:pt>
                <c:pt idx="3750">
                  <c:v>1.531785</c:v>
                </c:pt>
                <c:pt idx="3751">
                  <c:v>1.5477209999999999</c:v>
                </c:pt>
                <c:pt idx="3752">
                  <c:v>1.563725</c:v>
                </c:pt>
                <c:pt idx="3753">
                  <c:v>1.5798779999999999</c:v>
                </c:pt>
                <c:pt idx="3754">
                  <c:v>1.596284</c:v>
                </c:pt>
                <c:pt idx="3755">
                  <c:v>1.6129720000000001</c:v>
                </c:pt>
                <c:pt idx="3756">
                  <c:v>1.629902</c:v>
                </c:pt>
                <c:pt idx="3757">
                  <c:v>1.646981</c:v>
                </c:pt>
                <c:pt idx="3758">
                  <c:v>1.6640779999999999</c:v>
                </c:pt>
                <c:pt idx="3759">
                  <c:v>1.6811100000000001</c:v>
                </c:pt>
                <c:pt idx="3760">
                  <c:v>1.698086</c:v>
                </c:pt>
                <c:pt idx="3761">
                  <c:v>1.715036</c:v>
                </c:pt>
                <c:pt idx="3762">
                  <c:v>1.731916</c:v>
                </c:pt>
                <c:pt idx="3763">
                  <c:v>1.748632</c:v>
                </c:pt>
                <c:pt idx="3764">
                  <c:v>1.7651079999999999</c:v>
                </c:pt>
                <c:pt idx="3765">
                  <c:v>1.781301</c:v>
                </c:pt>
                <c:pt idx="3766">
                  <c:v>1.797191</c:v>
                </c:pt>
                <c:pt idx="3767">
                  <c:v>1.812738</c:v>
                </c:pt>
                <c:pt idx="3768">
                  <c:v>1.8278620000000001</c:v>
                </c:pt>
                <c:pt idx="3769">
                  <c:v>1.842495</c:v>
                </c:pt>
                <c:pt idx="3770">
                  <c:v>1.8566180000000001</c:v>
                </c:pt>
                <c:pt idx="3771">
                  <c:v>1.870233</c:v>
                </c:pt>
                <c:pt idx="3772">
                  <c:v>1.883348</c:v>
                </c:pt>
                <c:pt idx="3773">
                  <c:v>1.8959790000000001</c:v>
                </c:pt>
                <c:pt idx="3774">
                  <c:v>1.908131</c:v>
                </c:pt>
                <c:pt idx="3775">
                  <c:v>1.919794</c:v>
                </c:pt>
                <c:pt idx="3776">
                  <c:v>1.930976</c:v>
                </c:pt>
                <c:pt idx="3777">
                  <c:v>1.9416580000000001</c:v>
                </c:pt>
                <c:pt idx="3778">
                  <c:v>1.951711</c:v>
                </c:pt>
                <c:pt idx="3779">
                  <c:v>1.960982</c:v>
                </c:pt>
                <c:pt idx="3780">
                  <c:v>1.969425</c:v>
                </c:pt>
                <c:pt idx="3781">
                  <c:v>1.9770509999999999</c:v>
                </c:pt>
                <c:pt idx="3782">
                  <c:v>1.9837750000000001</c:v>
                </c:pt>
                <c:pt idx="3783">
                  <c:v>1.9894160000000001</c:v>
                </c:pt>
                <c:pt idx="3784">
                  <c:v>1.9938309999999999</c:v>
                </c:pt>
                <c:pt idx="3785">
                  <c:v>1.996999</c:v>
                </c:pt>
                <c:pt idx="3786">
                  <c:v>1.9990159999999999</c:v>
                </c:pt>
                <c:pt idx="3787">
                  <c:v>2</c:v>
                </c:pt>
                <c:pt idx="3788">
                  <c:v>1.999989</c:v>
                </c:pt>
                <c:pt idx="3789">
                  <c:v>1.9989110000000001</c:v>
                </c:pt>
                <c:pt idx="3790">
                  <c:v>1.996605</c:v>
                </c:pt>
                <c:pt idx="3791">
                  <c:v>1.9928840000000001</c:v>
                </c:pt>
                <c:pt idx="3792">
                  <c:v>1.9876819999999999</c:v>
                </c:pt>
                <c:pt idx="3793">
                  <c:v>1.981206</c:v>
                </c:pt>
                <c:pt idx="3794">
                  <c:v>1.9738309999999999</c:v>
                </c:pt>
                <c:pt idx="3795">
                  <c:v>1.965819</c:v>
                </c:pt>
                <c:pt idx="3796">
                  <c:v>1.957192</c:v>
                </c:pt>
                <c:pt idx="3797">
                  <c:v>1.947832</c:v>
                </c:pt>
                <c:pt idx="3798">
                  <c:v>1.937659</c:v>
                </c:pt>
                <c:pt idx="3799">
                  <c:v>1.9267240000000001</c:v>
                </c:pt>
                <c:pt idx="3800">
                  <c:v>1.915206</c:v>
                </c:pt>
                <c:pt idx="3801">
                  <c:v>1.9033059999999999</c:v>
                </c:pt>
                <c:pt idx="3802">
                  <c:v>1.891168</c:v>
                </c:pt>
                <c:pt idx="3803">
                  <c:v>1.8788959999999999</c:v>
                </c:pt>
                <c:pt idx="3804">
                  <c:v>1.8665529999999999</c:v>
                </c:pt>
                <c:pt idx="3805">
                  <c:v>1.8540829999999999</c:v>
                </c:pt>
                <c:pt idx="3806">
                  <c:v>1.8413440000000001</c:v>
                </c:pt>
                <c:pt idx="3807">
                  <c:v>1.8282940000000001</c:v>
                </c:pt>
                <c:pt idx="3808">
                  <c:v>1.8151520000000001</c:v>
                </c:pt>
                <c:pt idx="3809">
                  <c:v>1.802289</c:v>
                </c:pt>
                <c:pt idx="3810">
                  <c:v>1.7899290000000001</c:v>
                </c:pt>
                <c:pt idx="3811">
                  <c:v>1.7780279999999999</c:v>
                </c:pt>
                <c:pt idx="3812">
                  <c:v>1.7664070000000001</c:v>
                </c:pt>
                <c:pt idx="3813">
                  <c:v>1.7549269999999999</c:v>
                </c:pt>
                <c:pt idx="3814">
                  <c:v>1.743517</c:v>
                </c:pt>
                <c:pt idx="3815">
                  <c:v>1.7321740000000001</c:v>
                </c:pt>
                <c:pt idx="3816">
                  <c:v>1.7210209999999999</c:v>
                </c:pt>
                <c:pt idx="3817">
                  <c:v>1.7102459999999999</c:v>
                </c:pt>
                <c:pt idx="3818">
                  <c:v>1.699926</c:v>
                </c:pt>
                <c:pt idx="3819">
                  <c:v>1.6899040000000001</c:v>
                </c:pt>
                <c:pt idx="3820">
                  <c:v>1.6798820000000001</c:v>
                </c:pt>
                <c:pt idx="3821">
                  <c:v>1.6696040000000001</c:v>
                </c:pt>
                <c:pt idx="3822">
                  <c:v>1.6589499999999999</c:v>
                </c:pt>
                <c:pt idx="3823">
                  <c:v>1.647883</c:v>
                </c:pt>
                <c:pt idx="3824">
                  <c:v>1.6363289999999999</c:v>
                </c:pt>
                <c:pt idx="3825">
                  <c:v>1.624096</c:v>
                </c:pt>
                <c:pt idx="3826">
                  <c:v>1.610913</c:v>
                </c:pt>
                <c:pt idx="3827">
                  <c:v>1.596546</c:v>
                </c:pt>
                <c:pt idx="3828">
                  <c:v>1.580889</c:v>
                </c:pt>
                <c:pt idx="3829">
                  <c:v>1.563914</c:v>
                </c:pt>
                <c:pt idx="3830">
                  <c:v>1.5455719999999999</c:v>
                </c:pt>
                <c:pt idx="3831">
                  <c:v>1.525774</c:v>
                </c:pt>
                <c:pt idx="3832">
                  <c:v>1.504467</c:v>
                </c:pt>
                <c:pt idx="3833">
                  <c:v>1.4816510000000001</c:v>
                </c:pt>
                <c:pt idx="3834">
                  <c:v>1.457376</c:v>
                </c:pt>
                <c:pt idx="3835">
                  <c:v>1.4317580000000001</c:v>
                </c:pt>
                <c:pt idx="3836">
                  <c:v>1.4049469999999999</c:v>
                </c:pt>
                <c:pt idx="3837">
                  <c:v>1.377041</c:v>
                </c:pt>
                <c:pt idx="3838">
                  <c:v>1.348095</c:v>
                </c:pt>
                <c:pt idx="3839">
                  <c:v>1.3182469999999999</c:v>
                </c:pt>
                <c:pt idx="3840">
                  <c:v>1.287768</c:v>
                </c:pt>
                <c:pt idx="3841">
                  <c:v>1.2569490000000001</c:v>
                </c:pt>
                <c:pt idx="3842">
                  <c:v>1.2259770000000001</c:v>
                </c:pt>
                <c:pt idx="3843">
                  <c:v>1.1949369999999999</c:v>
                </c:pt>
                <c:pt idx="3844">
                  <c:v>1.163883</c:v>
                </c:pt>
                <c:pt idx="3845">
                  <c:v>1.132868</c:v>
                </c:pt>
                <c:pt idx="3846">
                  <c:v>1.1019749999999999</c:v>
                </c:pt>
                <c:pt idx="3847">
                  <c:v>1.0713220000000001</c:v>
                </c:pt>
                <c:pt idx="3848">
                  <c:v>1.0410410000000001</c:v>
                </c:pt>
                <c:pt idx="3849">
                  <c:v>1.01125</c:v>
                </c:pt>
                <c:pt idx="3850">
                  <c:v>0.982101</c:v>
                </c:pt>
                <c:pt idx="3851">
                  <c:v>0.95378499999999999</c:v>
                </c:pt>
                <c:pt idx="3852">
                  <c:v>0.92641600000000002</c:v>
                </c:pt>
                <c:pt idx="3853">
                  <c:v>0.89990499999999995</c:v>
                </c:pt>
                <c:pt idx="3854">
                  <c:v>0.87403900000000001</c:v>
                </c:pt>
                <c:pt idx="3855">
                  <c:v>0.84869399999999995</c:v>
                </c:pt>
                <c:pt idx="3856">
                  <c:v>0.82390399999999997</c:v>
                </c:pt>
                <c:pt idx="3857">
                  <c:v>0.79978000000000005</c:v>
                </c:pt>
                <c:pt idx="3858">
                  <c:v>0.77641400000000005</c:v>
                </c:pt>
                <c:pt idx="3859">
                  <c:v>0.753807</c:v>
                </c:pt>
                <c:pt idx="3860">
                  <c:v>0.73185900000000004</c:v>
                </c:pt>
                <c:pt idx="3861">
                  <c:v>0.71044399999999996</c:v>
                </c:pt>
                <c:pt idx="3862">
                  <c:v>0.68954700000000002</c:v>
                </c:pt>
                <c:pt idx="3863">
                  <c:v>0.66928500000000002</c:v>
                </c:pt>
                <c:pt idx="3864">
                  <c:v>0.64975000000000005</c:v>
                </c:pt>
                <c:pt idx="3865">
                  <c:v>0.63088900000000003</c:v>
                </c:pt>
                <c:pt idx="3866">
                  <c:v>0.61260400000000004</c:v>
                </c:pt>
                <c:pt idx="3867">
                  <c:v>0.59492699999999998</c:v>
                </c:pt>
                <c:pt idx="3868">
                  <c:v>0.57795600000000003</c:v>
                </c:pt>
                <c:pt idx="3869">
                  <c:v>0.56165399999999999</c:v>
                </c:pt>
                <c:pt idx="3870">
                  <c:v>0.545848</c:v>
                </c:pt>
                <c:pt idx="3871">
                  <c:v>0.53042299999999998</c:v>
                </c:pt>
                <c:pt idx="3872">
                  <c:v>0.51542100000000002</c:v>
                </c:pt>
                <c:pt idx="3873">
                  <c:v>0.50095500000000004</c:v>
                </c:pt>
                <c:pt idx="3874">
                  <c:v>0.48708000000000001</c:v>
                </c:pt>
                <c:pt idx="3875">
                  <c:v>0.473742</c:v>
                </c:pt>
                <c:pt idx="3876">
                  <c:v>0.46083200000000002</c:v>
                </c:pt>
                <c:pt idx="3877">
                  <c:v>0.44829000000000002</c:v>
                </c:pt>
                <c:pt idx="3878">
                  <c:v>0.43614900000000001</c:v>
                </c:pt>
                <c:pt idx="3879">
                  <c:v>0.42447000000000001</c:v>
                </c:pt>
                <c:pt idx="3880">
                  <c:v>0.41328700000000002</c:v>
                </c:pt>
                <c:pt idx="3881">
                  <c:v>0.402611</c:v>
                </c:pt>
                <c:pt idx="3882">
                  <c:v>0.392455</c:v>
                </c:pt>
                <c:pt idx="3883">
                  <c:v>0.38284499999999999</c:v>
                </c:pt>
                <c:pt idx="3884">
                  <c:v>0.37384400000000001</c:v>
                </c:pt>
                <c:pt idx="3885">
                  <c:v>0.36557000000000001</c:v>
                </c:pt>
                <c:pt idx="3886">
                  <c:v>0.358151</c:v>
                </c:pt>
                <c:pt idx="3887">
                  <c:v>0.35162399999999999</c:v>
                </c:pt>
                <c:pt idx="3888">
                  <c:v>0.34587699999999999</c:v>
                </c:pt>
                <c:pt idx="3889">
                  <c:v>0.34074700000000002</c:v>
                </c:pt>
                <c:pt idx="3890">
                  <c:v>0.336177</c:v>
                </c:pt>
                <c:pt idx="3891">
                  <c:v>0.33220499999999997</c:v>
                </c:pt>
                <c:pt idx="3892">
                  <c:v>0.32878800000000002</c:v>
                </c:pt>
                <c:pt idx="3893">
                  <c:v>0.32573299999999999</c:v>
                </c:pt>
                <c:pt idx="3894">
                  <c:v>0.322884</c:v>
                </c:pt>
                <c:pt idx="3895">
                  <c:v>0.32030199999999998</c:v>
                </c:pt>
                <c:pt idx="3896">
                  <c:v>0.31817600000000001</c:v>
                </c:pt>
                <c:pt idx="3897">
                  <c:v>0.31658500000000001</c:v>
                </c:pt>
                <c:pt idx="3898">
                  <c:v>0.31539499999999998</c:v>
                </c:pt>
                <c:pt idx="3899">
                  <c:v>0.31440600000000002</c:v>
                </c:pt>
                <c:pt idx="3900">
                  <c:v>0.31352999999999998</c:v>
                </c:pt>
                <c:pt idx="3901">
                  <c:v>0.31279000000000001</c:v>
                </c:pt>
                <c:pt idx="3902">
                  <c:v>0.31224000000000002</c:v>
                </c:pt>
                <c:pt idx="3903">
                  <c:v>0.31195299999999998</c:v>
                </c:pt>
                <c:pt idx="3904">
                  <c:v>0.31201000000000001</c:v>
                </c:pt>
                <c:pt idx="3905">
                  <c:v>0.31240299999999999</c:v>
                </c:pt>
                <c:pt idx="3906">
                  <c:v>0.31302099999999999</c:v>
                </c:pt>
                <c:pt idx="3907">
                  <c:v>0.313772</c:v>
                </c:pt>
                <c:pt idx="3908">
                  <c:v>0.31471300000000002</c:v>
                </c:pt>
                <c:pt idx="3909">
                  <c:v>0.315967</c:v>
                </c:pt>
                <c:pt idx="3910">
                  <c:v>0.31755100000000003</c:v>
                </c:pt>
                <c:pt idx="3911">
                  <c:v>0.319274</c:v>
                </c:pt>
                <c:pt idx="3912">
                  <c:v>0.32082899999999998</c:v>
                </c:pt>
                <c:pt idx="3913">
                  <c:v>0.32198599999999999</c:v>
                </c:pt>
                <c:pt idx="3914">
                  <c:v>0.32270199999999999</c:v>
                </c:pt>
                <c:pt idx="3915">
                  <c:v>0.32306200000000002</c:v>
                </c:pt>
                <c:pt idx="3916">
                  <c:v>0.32314300000000001</c:v>
                </c:pt>
                <c:pt idx="3917">
                  <c:v>0.32295000000000001</c:v>
                </c:pt>
                <c:pt idx="3918">
                  <c:v>0.32247700000000001</c:v>
                </c:pt>
                <c:pt idx="3919">
                  <c:v>0.321745</c:v>
                </c:pt>
                <c:pt idx="3920">
                  <c:v>0.32073000000000002</c:v>
                </c:pt>
                <c:pt idx="3921">
                  <c:v>0.31931900000000002</c:v>
                </c:pt>
                <c:pt idx="3922">
                  <c:v>0.31746099999999999</c:v>
                </c:pt>
                <c:pt idx="3923">
                  <c:v>0.31531999999999999</c:v>
                </c:pt>
                <c:pt idx="3924">
                  <c:v>0.31311699999999998</c:v>
                </c:pt>
                <c:pt idx="3925">
                  <c:v>0.31084099999999998</c:v>
                </c:pt>
                <c:pt idx="3926">
                  <c:v>0.30825799999999998</c:v>
                </c:pt>
                <c:pt idx="3927">
                  <c:v>0.30519400000000002</c:v>
                </c:pt>
                <c:pt idx="3928">
                  <c:v>0.30167100000000002</c:v>
                </c:pt>
                <c:pt idx="3929">
                  <c:v>0.29781000000000002</c:v>
                </c:pt>
                <c:pt idx="3930">
                  <c:v>0.29372399999999999</c:v>
                </c:pt>
                <c:pt idx="3931">
                  <c:v>0.289493</c:v>
                </c:pt>
                <c:pt idx="3932">
                  <c:v>0.28514400000000001</c:v>
                </c:pt>
                <c:pt idx="3933">
                  <c:v>0.28064299999999998</c:v>
                </c:pt>
                <c:pt idx="3934">
                  <c:v>0.27595700000000001</c:v>
                </c:pt>
                <c:pt idx="3935">
                  <c:v>0.27110000000000001</c:v>
                </c:pt>
                <c:pt idx="3936">
                  <c:v>0.26612999999999998</c:v>
                </c:pt>
                <c:pt idx="3937">
                  <c:v>0.26113900000000001</c:v>
                </c:pt>
                <c:pt idx="3938">
                  <c:v>0.256212</c:v>
                </c:pt>
                <c:pt idx="3939">
                  <c:v>0.25131900000000001</c:v>
                </c:pt>
                <c:pt idx="3940">
                  <c:v>0.24631400000000001</c:v>
                </c:pt>
                <c:pt idx="3941">
                  <c:v>0.24110599999999999</c:v>
                </c:pt>
                <c:pt idx="3942">
                  <c:v>0.23580200000000001</c:v>
                </c:pt>
                <c:pt idx="3943">
                  <c:v>0.23060600000000001</c:v>
                </c:pt>
                <c:pt idx="3944">
                  <c:v>0.225637</c:v>
                </c:pt>
                <c:pt idx="3945">
                  <c:v>0.22092600000000001</c:v>
                </c:pt>
                <c:pt idx="3946">
                  <c:v>0.21651799999999999</c:v>
                </c:pt>
                <c:pt idx="3947">
                  <c:v>0.21244299999999999</c:v>
                </c:pt>
                <c:pt idx="3948">
                  <c:v>0.20857999999999999</c:v>
                </c:pt>
                <c:pt idx="3949">
                  <c:v>0.204733</c:v>
                </c:pt>
                <c:pt idx="3950">
                  <c:v>0.20088</c:v>
                </c:pt>
                <c:pt idx="3951">
                  <c:v>0.197213</c:v>
                </c:pt>
                <c:pt idx="3952">
                  <c:v>0.19387299999999999</c:v>
                </c:pt>
                <c:pt idx="3953">
                  <c:v>0.190775</c:v>
                </c:pt>
                <c:pt idx="3954">
                  <c:v>0.187721</c:v>
                </c:pt>
                <c:pt idx="3955">
                  <c:v>0.18457499999999999</c:v>
                </c:pt>
                <c:pt idx="3956">
                  <c:v>0.18132499999999999</c:v>
                </c:pt>
                <c:pt idx="3957">
                  <c:v>0.178068</c:v>
                </c:pt>
                <c:pt idx="3958">
                  <c:v>0.174896</c:v>
                </c:pt>
                <c:pt idx="3959">
                  <c:v>0.17178099999999999</c:v>
                </c:pt>
                <c:pt idx="3960">
                  <c:v>0.168602</c:v>
                </c:pt>
                <c:pt idx="3961">
                  <c:v>0.16522999999999999</c:v>
                </c:pt>
                <c:pt idx="3962">
                  <c:v>0.16153500000000001</c:v>
                </c:pt>
                <c:pt idx="3963">
                  <c:v>0.15740299999999999</c:v>
                </c:pt>
                <c:pt idx="3964">
                  <c:v>0.15287300000000001</c:v>
                </c:pt>
                <c:pt idx="3965">
                  <c:v>0.14815300000000001</c:v>
                </c:pt>
                <c:pt idx="3966">
                  <c:v>0.14341599999999999</c:v>
                </c:pt>
                <c:pt idx="3967">
                  <c:v>0.13864699999999999</c:v>
                </c:pt>
                <c:pt idx="3968">
                  <c:v>0.13372100000000001</c:v>
                </c:pt>
                <c:pt idx="3969">
                  <c:v>0.12856899999999999</c:v>
                </c:pt>
                <c:pt idx="3970">
                  <c:v>0.123212</c:v>
                </c:pt>
                <c:pt idx="3971">
                  <c:v>0.117701</c:v>
                </c:pt>
                <c:pt idx="3972">
                  <c:v>0.11208899999999999</c:v>
                </c:pt>
                <c:pt idx="3973">
                  <c:v>0.106456</c:v>
                </c:pt>
                <c:pt idx="3974">
                  <c:v>0.100855</c:v>
                </c:pt>
                <c:pt idx="3975">
                  <c:v>9.5198000000000005E-2</c:v>
                </c:pt>
                <c:pt idx="3976">
                  <c:v>8.9356000000000005E-2</c:v>
                </c:pt>
                <c:pt idx="3977">
                  <c:v>8.3418000000000006E-2</c:v>
                </c:pt>
                <c:pt idx="3978">
                  <c:v>7.7681E-2</c:v>
                </c:pt>
                <c:pt idx="3979">
                  <c:v>7.2338E-2</c:v>
                </c:pt>
                <c:pt idx="3980">
                  <c:v>6.7337999999999995E-2</c:v>
                </c:pt>
                <c:pt idx="3981">
                  <c:v>6.2572000000000003E-2</c:v>
                </c:pt>
                <c:pt idx="3982">
                  <c:v>5.8071999999999999E-2</c:v>
                </c:pt>
                <c:pt idx="3983">
                  <c:v>5.3987E-2</c:v>
                </c:pt>
                <c:pt idx="3984">
                  <c:v>5.0446999999999999E-2</c:v>
                </c:pt>
                <c:pt idx="3985">
                  <c:v>4.7481000000000002E-2</c:v>
                </c:pt>
                <c:pt idx="3986">
                  <c:v>4.5079000000000001E-2</c:v>
                </c:pt>
                <c:pt idx="3987">
                  <c:v>4.3339000000000003E-2</c:v>
                </c:pt>
                <c:pt idx="3988">
                  <c:v>4.2409000000000002E-2</c:v>
                </c:pt>
                <c:pt idx="3989">
                  <c:v>4.2252999999999999E-2</c:v>
                </c:pt>
                <c:pt idx="3990">
                  <c:v>4.2606999999999999E-2</c:v>
                </c:pt>
                <c:pt idx="3991">
                  <c:v>4.3221999999999997E-2</c:v>
                </c:pt>
                <c:pt idx="3992">
                  <c:v>4.4010000000000001E-2</c:v>
                </c:pt>
                <c:pt idx="3993">
                  <c:v>4.4901999999999997E-2</c:v>
                </c:pt>
                <c:pt idx="3994">
                  <c:v>4.5775999999999997E-2</c:v>
                </c:pt>
                <c:pt idx="3995">
                  <c:v>4.6592000000000001E-2</c:v>
                </c:pt>
                <c:pt idx="3996">
                  <c:v>4.7466000000000001E-2</c:v>
                </c:pt>
                <c:pt idx="3997">
                  <c:v>4.8494000000000002E-2</c:v>
                </c:pt>
                <c:pt idx="3998">
                  <c:v>4.9586999999999999E-2</c:v>
                </c:pt>
                <c:pt idx="3999">
                  <c:v>5.0576000000000003E-2</c:v>
                </c:pt>
                <c:pt idx="4000">
                  <c:v>5.1436999999999997E-2</c:v>
                </c:pt>
                <c:pt idx="4001">
                  <c:v>5.2290999999999997E-2</c:v>
                </c:pt>
                <c:pt idx="4002">
                  <c:v>5.3158999999999998E-2</c:v>
                </c:pt>
                <c:pt idx="4003">
                  <c:v>5.3862E-2</c:v>
                </c:pt>
                <c:pt idx="4004">
                  <c:v>5.4247999999999998E-2</c:v>
                </c:pt>
                <c:pt idx="4005">
                  <c:v>5.4393999999999998E-2</c:v>
                </c:pt>
                <c:pt idx="4006">
                  <c:v>5.4483999999999998E-2</c:v>
                </c:pt>
                <c:pt idx="4007">
                  <c:v>5.4546999999999998E-2</c:v>
                </c:pt>
                <c:pt idx="4008">
                  <c:v>5.4498999999999999E-2</c:v>
                </c:pt>
                <c:pt idx="4009">
                  <c:v>5.4350999999999997E-2</c:v>
                </c:pt>
                <c:pt idx="4010">
                  <c:v>5.4251000000000001E-2</c:v>
                </c:pt>
                <c:pt idx="4011">
                  <c:v>5.4297999999999999E-2</c:v>
                </c:pt>
                <c:pt idx="4012">
                  <c:v>5.4408999999999999E-2</c:v>
                </c:pt>
                <c:pt idx="4013">
                  <c:v>5.4403E-2</c:v>
                </c:pt>
                <c:pt idx="4014">
                  <c:v>5.4198000000000003E-2</c:v>
                </c:pt>
                <c:pt idx="4015">
                  <c:v>5.3865999999999997E-2</c:v>
                </c:pt>
                <c:pt idx="4016">
                  <c:v>5.3473E-2</c:v>
                </c:pt>
                <c:pt idx="4017">
                  <c:v>5.2992999999999998E-2</c:v>
                </c:pt>
                <c:pt idx="4018">
                  <c:v>5.2453E-2</c:v>
                </c:pt>
                <c:pt idx="4019">
                  <c:v>5.2028999999999999E-2</c:v>
                </c:pt>
                <c:pt idx="4020">
                  <c:v>5.1861999999999998E-2</c:v>
                </c:pt>
                <c:pt idx="4021">
                  <c:v>5.1905E-2</c:v>
                </c:pt>
                <c:pt idx="4022">
                  <c:v>5.2068999999999997E-2</c:v>
                </c:pt>
                <c:pt idx="4023">
                  <c:v>5.2379000000000002E-2</c:v>
                </c:pt>
                <c:pt idx="4024">
                  <c:v>5.2868999999999999E-2</c:v>
                </c:pt>
                <c:pt idx="4025">
                  <c:v>5.3449999999999998E-2</c:v>
                </c:pt>
                <c:pt idx="4026">
                  <c:v>5.4022000000000001E-2</c:v>
                </c:pt>
                <c:pt idx="4027">
                  <c:v>5.4607999999999997E-2</c:v>
                </c:pt>
                <c:pt idx="4028">
                  <c:v>5.5280999999999997E-2</c:v>
                </c:pt>
                <c:pt idx="4029">
                  <c:v>5.5995999999999997E-2</c:v>
                </c:pt>
                <c:pt idx="4030">
                  <c:v>5.6594999999999999E-2</c:v>
                </c:pt>
                <c:pt idx="4031">
                  <c:v>5.6943000000000001E-2</c:v>
                </c:pt>
                <c:pt idx="4032">
                  <c:v>5.7015999999999997E-2</c:v>
                </c:pt>
                <c:pt idx="4033">
                  <c:v>5.6850999999999999E-2</c:v>
                </c:pt>
                <c:pt idx="4034">
                  <c:v>5.6471E-2</c:v>
                </c:pt>
                <c:pt idx="4035">
                  <c:v>5.5836999999999998E-2</c:v>
                </c:pt>
                <c:pt idx="4036">
                  <c:v>5.4878000000000003E-2</c:v>
                </c:pt>
                <c:pt idx="4037">
                  <c:v>5.3560000000000003E-2</c:v>
                </c:pt>
                <c:pt idx="4038">
                  <c:v>5.1901999999999997E-2</c:v>
                </c:pt>
                <c:pt idx="4039">
                  <c:v>4.9875000000000003E-2</c:v>
                </c:pt>
                <c:pt idx="4040">
                  <c:v>4.7337999999999998E-2</c:v>
                </c:pt>
                <c:pt idx="4041">
                  <c:v>4.4157000000000002E-2</c:v>
                </c:pt>
                <c:pt idx="4042">
                  <c:v>4.0395E-2</c:v>
                </c:pt>
                <c:pt idx="4043">
                  <c:v>3.6334999999999999E-2</c:v>
                </c:pt>
                <c:pt idx="4044">
                  <c:v>3.2318E-2</c:v>
                </c:pt>
                <c:pt idx="4045">
                  <c:v>2.8613E-2</c:v>
                </c:pt>
                <c:pt idx="4046">
                  <c:v>2.5381999999999998E-2</c:v>
                </c:pt>
                <c:pt idx="4047">
                  <c:v>2.2605E-2</c:v>
                </c:pt>
                <c:pt idx="4048">
                  <c:v>2.0056999999999998E-2</c:v>
                </c:pt>
                <c:pt idx="4049">
                  <c:v>1.7500000000000002E-2</c:v>
                </c:pt>
                <c:pt idx="4050">
                  <c:v>1.4936E-2</c:v>
                </c:pt>
                <c:pt idx="4051">
                  <c:v>1.2583E-2</c:v>
                </c:pt>
                <c:pt idx="4052">
                  <c:v>1.0636E-2</c:v>
                </c:pt>
                <c:pt idx="4053">
                  <c:v>9.1059999999999995E-3</c:v>
                </c:pt>
                <c:pt idx="4054">
                  <c:v>7.8359999999999992E-3</c:v>
                </c:pt>
                <c:pt idx="4055">
                  <c:v>6.6150000000000002E-3</c:v>
                </c:pt>
                <c:pt idx="4056">
                  <c:v>5.3800000000000002E-3</c:v>
                </c:pt>
                <c:pt idx="4057">
                  <c:v>4.3480000000000003E-3</c:v>
                </c:pt>
                <c:pt idx="4058">
                  <c:v>3.8609999999999998E-3</c:v>
                </c:pt>
                <c:pt idx="4059">
                  <c:v>4.032E-3</c:v>
                </c:pt>
                <c:pt idx="4060">
                  <c:v>4.6109999999999996E-3</c:v>
                </c:pt>
                <c:pt idx="4061">
                  <c:v>5.2129999999999998E-3</c:v>
                </c:pt>
                <c:pt idx="4062">
                  <c:v>5.5719999999999997E-3</c:v>
                </c:pt>
                <c:pt idx="4063">
                  <c:v>5.574E-3</c:v>
                </c:pt>
                <c:pt idx="4064">
                  <c:v>5.1929999999999997E-3</c:v>
                </c:pt>
                <c:pt idx="4065">
                  <c:v>4.5300000000000002E-3</c:v>
                </c:pt>
                <c:pt idx="4066">
                  <c:v>3.8479999999999999E-3</c:v>
                </c:pt>
                <c:pt idx="4067">
                  <c:v>3.4139999999999999E-3</c:v>
                </c:pt>
                <c:pt idx="4068">
                  <c:v>3.3019999999999998E-3</c:v>
                </c:pt>
                <c:pt idx="4069">
                  <c:v>3.382E-3</c:v>
                </c:pt>
                <c:pt idx="4070">
                  <c:v>3.4290000000000002E-3</c:v>
                </c:pt>
                <c:pt idx="4071">
                  <c:v>3.2139999999999998E-3</c:v>
                </c:pt>
                <c:pt idx="4072">
                  <c:v>2.6159999999999998E-3</c:v>
                </c:pt>
                <c:pt idx="4073">
                  <c:v>1.755E-3</c:v>
                </c:pt>
                <c:pt idx="4074">
                  <c:v>9.810000000000001E-4</c:v>
                </c:pt>
                <c:pt idx="4075">
                  <c:v>6.4700000000000001E-4</c:v>
                </c:pt>
                <c:pt idx="4076">
                  <c:v>7.4899999999999999E-4</c:v>
                </c:pt>
                <c:pt idx="4077">
                  <c:v>1.168E-3</c:v>
                </c:pt>
                <c:pt idx="4078">
                  <c:v>1.622E-3</c:v>
                </c:pt>
                <c:pt idx="4079">
                  <c:v>2.0660000000000001E-3</c:v>
                </c:pt>
                <c:pt idx="4080">
                  <c:v>2.7490000000000001E-3</c:v>
                </c:pt>
                <c:pt idx="4081">
                  <c:v>3.552E-3</c:v>
                </c:pt>
                <c:pt idx="4082">
                  <c:v>4.9160000000000002E-3</c:v>
                </c:pt>
                <c:pt idx="4083">
                  <c:v>6.5839999999999996E-3</c:v>
                </c:pt>
                <c:pt idx="4084">
                  <c:v>8.2170000000000003E-3</c:v>
                </c:pt>
                <c:pt idx="4085">
                  <c:v>9.6329999999999992E-3</c:v>
                </c:pt>
                <c:pt idx="4086">
                  <c:v>1.0854000000000001E-2</c:v>
                </c:pt>
                <c:pt idx="4087">
                  <c:v>1.1972999999999999E-2</c:v>
                </c:pt>
                <c:pt idx="4088">
                  <c:v>1.3082999999999999E-2</c:v>
                </c:pt>
                <c:pt idx="4089">
                  <c:v>1.4335000000000001E-2</c:v>
                </c:pt>
                <c:pt idx="4090">
                  <c:v>1.5876999999999999E-2</c:v>
                </c:pt>
                <c:pt idx="4091">
                  <c:v>1.7689E-2</c:v>
                </c:pt>
                <c:pt idx="4092">
                  <c:v>1.9553000000000001E-2</c:v>
                </c:pt>
                <c:pt idx="4093">
                  <c:v>2.1236000000000001E-2</c:v>
                </c:pt>
                <c:pt idx="4094">
                  <c:v>2.2644000000000001E-2</c:v>
                </c:pt>
                <c:pt idx="4095">
                  <c:v>2.3847E-2</c:v>
                </c:pt>
                <c:pt idx="4096">
                  <c:v>2.5000999999999999E-2</c:v>
                </c:pt>
                <c:pt idx="4097">
                  <c:v>2.6186000000000001E-2</c:v>
                </c:pt>
                <c:pt idx="4098">
                  <c:v>2.7313E-2</c:v>
                </c:pt>
                <c:pt idx="4099">
                  <c:v>2.8213999999999999E-2</c:v>
                </c:pt>
                <c:pt idx="4100">
                  <c:v>2.8791000000000001E-2</c:v>
                </c:pt>
                <c:pt idx="4101">
                  <c:v>2.9021000000000002E-2</c:v>
                </c:pt>
                <c:pt idx="4102">
                  <c:v>2.8903000000000002E-2</c:v>
                </c:pt>
                <c:pt idx="4103">
                  <c:v>2.8504000000000002E-2</c:v>
                </c:pt>
                <c:pt idx="4104">
                  <c:v>2.7983999999999998E-2</c:v>
                </c:pt>
                <c:pt idx="4105">
                  <c:v>2.7521E-2</c:v>
                </c:pt>
                <c:pt idx="4106">
                  <c:v>2.7177E-2</c:v>
                </c:pt>
                <c:pt idx="4107">
                  <c:v>2.6866000000000001E-2</c:v>
                </c:pt>
                <c:pt idx="4108">
                  <c:v>2.6471999999999999E-2</c:v>
                </c:pt>
                <c:pt idx="4109">
                  <c:v>2.5998E-2</c:v>
                </c:pt>
                <c:pt idx="4110">
                  <c:v>2.5613E-2</c:v>
                </c:pt>
                <c:pt idx="4111">
                  <c:v>2.5574E-2</c:v>
                </c:pt>
                <c:pt idx="4112">
                  <c:v>2.6112E-2</c:v>
                </c:pt>
                <c:pt idx="4113">
                  <c:v>2.7286000000000001E-2</c:v>
                </c:pt>
                <c:pt idx="4114">
                  <c:v>2.8899000000000001E-2</c:v>
                </c:pt>
                <c:pt idx="4115">
                  <c:v>3.0668000000000001E-2</c:v>
                </c:pt>
                <c:pt idx="4116">
                  <c:v>3.2521000000000001E-2</c:v>
                </c:pt>
                <c:pt idx="4117">
                  <c:v>3.4629E-2</c:v>
                </c:pt>
                <c:pt idx="4118">
                  <c:v>3.7151000000000003E-2</c:v>
                </c:pt>
                <c:pt idx="4119">
                  <c:v>4.0042000000000001E-2</c:v>
                </c:pt>
                <c:pt idx="4120">
                  <c:v>4.3078999999999999E-2</c:v>
                </c:pt>
                <c:pt idx="4121">
                  <c:v>4.6012999999999998E-2</c:v>
                </c:pt>
                <c:pt idx="4122">
                  <c:v>4.8751999999999997E-2</c:v>
                </c:pt>
                <c:pt idx="4123">
                  <c:v>5.1418999999999999E-2</c:v>
                </c:pt>
                <c:pt idx="4124">
                  <c:v>5.4163999999999997E-2</c:v>
                </c:pt>
                <c:pt idx="4125">
                  <c:v>5.6982999999999999E-2</c:v>
                </c:pt>
                <c:pt idx="4126">
                  <c:v>5.9822E-2</c:v>
                </c:pt>
                <c:pt idx="4127">
                  <c:v>6.2743999999999994E-2</c:v>
                </c:pt>
                <c:pt idx="4128">
                  <c:v>6.5823999999999994E-2</c:v>
                </c:pt>
                <c:pt idx="4129">
                  <c:v>6.8935999999999997E-2</c:v>
                </c:pt>
                <c:pt idx="4130">
                  <c:v>7.1780999999999998E-2</c:v>
                </c:pt>
                <c:pt idx="4131">
                  <c:v>7.4145000000000003E-2</c:v>
                </c:pt>
                <c:pt idx="4132">
                  <c:v>7.6068999999999998E-2</c:v>
                </c:pt>
                <c:pt idx="4133">
                  <c:v>7.7729000000000006E-2</c:v>
                </c:pt>
                <c:pt idx="4134">
                  <c:v>7.9193E-2</c:v>
                </c:pt>
                <c:pt idx="4135">
                  <c:v>8.0365000000000006E-2</c:v>
                </c:pt>
                <c:pt idx="4136">
                  <c:v>8.1144999999999995E-2</c:v>
                </c:pt>
                <c:pt idx="4137">
                  <c:v>8.1551999999999999E-2</c:v>
                </c:pt>
                <c:pt idx="4138">
                  <c:v>8.1733E-2</c:v>
                </c:pt>
                <c:pt idx="4139">
                  <c:v>8.1900000000000001E-2</c:v>
                </c:pt>
                <c:pt idx="4140">
                  <c:v>8.2211000000000006E-2</c:v>
                </c:pt>
                <c:pt idx="4141">
                  <c:v>8.2645999999999997E-2</c:v>
                </c:pt>
                <c:pt idx="4142">
                  <c:v>8.3027000000000004E-2</c:v>
                </c:pt>
                <c:pt idx="4143">
                  <c:v>8.3199999999999996E-2</c:v>
                </c:pt>
                <c:pt idx="4144">
                  <c:v>8.3173999999999998E-2</c:v>
                </c:pt>
                <c:pt idx="4145">
                  <c:v>8.3087999999999995E-2</c:v>
                </c:pt>
                <c:pt idx="4146">
                  <c:v>8.3083000000000004E-2</c:v>
                </c:pt>
                <c:pt idx="4147">
                  <c:v>8.3199999999999996E-2</c:v>
                </c:pt>
                <c:pt idx="4148">
                  <c:v>8.3400000000000002E-2</c:v>
                </c:pt>
                <c:pt idx="4149">
                  <c:v>8.3613000000000007E-2</c:v>
                </c:pt>
                <c:pt idx="4150">
                  <c:v>8.3779000000000006E-2</c:v>
                </c:pt>
                <c:pt idx="4151">
                  <c:v>8.3840999999999999E-2</c:v>
                </c:pt>
                <c:pt idx="4152">
                  <c:v>8.3722000000000005E-2</c:v>
                </c:pt>
                <c:pt idx="4153">
                  <c:v>8.3323999999999995E-2</c:v>
                </c:pt>
                <c:pt idx="4154">
                  <c:v>8.2572000000000007E-2</c:v>
                </c:pt>
                <c:pt idx="4155">
                  <c:v>8.1491999999999995E-2</c:v>
                </c:pt>
                <c:pt idx="4156">
                  <c:v>8.0176999999999998E-2</c:v>
                </c:pt>
                <c:pt idx="4157">
                  <c:v>7.8660999999999995E-2</c:v>
                </c:pt>
                <c:pt idx="4158">
                  <c:v>7.6879000000000003E-2</c:v>
                </c:pt>
                <c:pt idx="4159">
                  <c:v>7.4772000000000005E-2</c:v>
                </c:pt>
                <c:pt idx="4160">
                  <c:v>7.2396000000000002E-2</c:v>
                </c:pt>
                <c:pt idx="4161">
                  <c:v>6.9882E-2</c:v>
                </c:pt>
                <c:pt idx="4162">
                  <c:v>6.7351999999999995E-2</c:v>
                </c:pt>
                <c:pt idx="4163">
                  <c:v>6.4893999999999993E-2</c:v>
                </c:pt>
                <c:pt idx="4164">
                  <c:v>6.2564999999999996E-2</c:v>
                </c:pt>
                <c:pt idx="4165">
                  <c:v>6.0318999999999998E-2</c:v>
                </c:pt>
                <c:pt idx="4166">
                  <c:v>5.7967999999999999E-2</c:v>
                </c:pt>
                <c:pt idx="4167">
                  <c:v>5.5321000000000002E-2</c:v>
                </c:pt>
                <c:pt idx="4168">
                  <c:v>5.2375999999999999E-2</c:v>
                </c:pt>
                <c:pt idx="4169">
                  <c:v>4.9308999999999999E-2</c:v>
                </c:pt>
                <c:pt idx="4170">
                  <c:v>4.6288999999999997E-2</c:v>
                </c:pt>
                <c:pt idx="4171">
                  <c:v>4.3395000000000003E-2</c:v>
                </c:pt>
                <c:pt idx="4172">
                  <c:v>4.0668999999999997E-2</c:v>
                </c:pt>
                <c:pt idx="4173">
                  <c:v>3.8157000000000003E-2</c:v>
                </c:pt>
                <c:pt idx="4174">
                  <c:v>3.5909000000000003E-2</c:v>
                </c:pt>
                <c:pt idx="4175">
                  <c:v>3.3958000000000002E-2</c:v>
                </c:pt>
                <c:pt idx="4176">
                  <c:v>3.2288999999999998E-2</c:v>
                </c:pt>
                <c:pt idx="4177">
                  <c:v>3.0835000000000001E-2</c:v>
                </c:pt>
                <c:pt idx="4178">
                  <c:v>2.9544999999999998E-2</c:v>
                </c:pt>
                <c:pt idx="4179">
                  <c:v>2.6574E-2</c:v>
                </c:pt>
                <c:pt idx="4180">
                  <c:v>2.3876999999999999E-2</c:v>
                </c:pt>
                <c:pt idx="4181">
                  <c:v>2.1495E-2</c:v>
                </c:pt>
                <c:pt idx="4182">
                  <c:v>1.9376999999999998E-2</c:v>
                </c:pt>
                <c:pt idx="4183">
                  <c:v>1.7430999999999999E-2</c:v>
                </c:pt>
                <c:pt idx="4184">
                  <c:v>1.5637999999999999E-2</c:v>
                </c:pt>
                <c:pt idx="4185">
                  <c:v>1.4112E-2</c:v>
                </c:pt>
                <c:pt idx="4186">
                  <c:v>1.2991000000000001E-2</c:v>
                </c:pt>
                <c:pt idx="4187">
                  <c:v>1.2226000000000001E-2</c:v>
                </c:pt>
                <c:pt idx="4188">
                  <c:v>1.1469E-2</c:v>
                </c:pt>
                <c:pt idx="4189">
                  <c:v>1.0272E-2</c:v>
                </c:pt>
                <c:pt idx="4190">
                  <c:v>8.4840000000000002E-3</c:v>
                </c:pt>
                <c:pt idx="4191">
                  <c:v>6.4660000000000004E-3</c:v>
                </c:pt>
                <c:pt idx="4192">
                  <c:v>4.8529999999999997E-3</c:v>
                </c:pt>
                <c:pt idx="4193">
                  <c:v>4.0489999999999996E-3</c:v>
                </c:pt>
                <c:pt idx="4194">
                  <c:v>3.6459999999999999E-3</c:v>
                </c:pt>
                <c:pt idx="4195">
                  <c:v>3.4090000000000001E-3</c:v>
                </c:pt>
                <c:pt idx="4196">
                  <c:v>3.101E-3</c:v>
                </c:pt>
                <c:pt idx="4197">
                  <c:v>2.7490000000000001E-3</c:v>
                </c:pt>
                <c:pt idx="4198">
                  <c:v>2.519E-3</c:v>
                </c:pt>
                <c:pt idx="4199">
                  <c:v>2.4260000000000002E-3</c:v>
                </c:pt>
                <c:pt idx="4200">
                  <c:v>2.6159999999999998E-3</c:v>
                </c:pt>
                <c:pt idx="4201">
                  <c:v>3.153E-3</c:v>
                </c:pt>
                <c:pt idx="4202">
                  <c:v>4.235E-3</c:v>
                </c:pt>
                <c:pt idx="4203">
                  <c:v>5.9719999999999999E-3</c:v>
                </c:pt>
                <c:pt idx="4204">
                  <c:v>8.2459999999999999E-3</c:v>
                </c:pt>
                <c:pt idx="4205">
                  <c:v>1.0867E-2</c:v>
                </c:pt>
                <c:pt idx="4206">
                  <c:v>1.374E-2</c:v>
                </c:pt>
                <c:pt idx="4207">
                  <c:v>1.6861000000000001E-2</c:v>
                </c:pt>
                <c:pt idx="4208">
                  <c:v>2.0195999999999999E-2</c:v>
                </c:pt>
                <c:pt idx="4209">
                  <c:v>2.3591000000000001E-2</c:v>
                </c:pt>
                <c:pt idx="4210">
                  <c:v>2.6786999999999998E-2</c:v>
                </c:pt>
                <c:pt idx="4211">
                  <c:v>2.9569000000000002E-2</c:v>
                </c:pt>
                <c:pt idx="4212">
                  <c:v>3.2007000000000001E-2</c:v>
                </c:pt>
                <c:pt idx="4213">
                  <c:v>3.4500999999999997E-2</c:v>
                </c:pt>
                <c:pt idx="4214">
                  <c:v>3.7491999999999998E-2</c:v>
                </c:pt>
                <c:pt idx="4215">
                  <c:v>4.1091999999999997E-2</c:v>
                </c:pt>
                <c:pt idx="4216">
                  <c:v>4.5005000000000003E-2</c:v>
                </c:pt>
                <c:pt idx="4217">
                  <c:v>4.8730000000000002E-2</c:v>
                </c:pt>
                <c:pt idx="4218">
                  <c:v>5.1839000000000003E-2</c:v>
                </c:pt>
                <c:pt idx="4219">
                  <c:v>5.4205999999999997E-2</c:v>
                </c:pt>
                <c:pt idx="4220">
                  <c:v>5.6113999999999997E-2</c:v>
                </c:pt>
                <c:pt idx="4221">
                  <c:v>5.8026000000000001E-2</c:v>
                </c:pt>
                <c:pt idx="4222">
                  <c:v>6.0135000000000001E-2</c:v>
                </c:pt>
                <c:pt idx="4223">
                  <c:v>6.2266000000000002E-2</c:v>
                </c:pt>
                <c:pt idx="4224">
                  <c:v>6.4265000000000003E-2</c:v>
                </c:pt>
                <c:pt idx="4225">
                  <c:v>6.6245999999999999E-2</c:v>
                </c:pt>
                <c:pt idx="4226">
                  <c:v>6.8307999999999994E-2</c:v>
                </c:pt>
                <c:pt idx="4227">
                  <c:v>7.0238999999999996E-2</c:v>
                </c:pt>
                <c:pt idx="4228">
                  <c:v>7.1710999999999997E-2</c:v>
                </c:pt>
                <c:pt idx="4229">
                  <c:v>7.2647000000000003E-2</c:v>
                </c:pt>
                <c:pt idx="4230">
                  <c:v>7.3187000000000002E-2</c:v>
                </c:pt>
                <c:pt idx="4231">
                  <c:v>7.3344000000000006E-2</c:v>
                </c:pt>
                <c:pt idx="4232">
                  <c:v>7.2927000000000006E-2</c:v>
                </c:pt>
                <c:pt idx="4233">
                  <c:v>7.1845999999999993E-2</c:v>
                </c:pt>
                <c:pt idx="4234">
                  <c:v>7.0346000000000006E-2</c:v>
                </c:pt>
                <c:pt idx="4235">
                  <c:v>6.8824999999999997E-2</c:v>
                </c:pt>
                <c:pt idx="4236">
                  <c:v>6.7474999999999993E-2</c:v>
                </c:pt>
                <c:pt idx="4237">
                  <c:v>6.6167000000000004E-2</c:v>
                </c:pt>
                <c:pt idx="4238">
                  <c:v>6.4659999999999995E-2</c:v>
                </c:pt>
                <c:pt idx="4239">
                  <c:v>6.2862000000000001E-2</c:v>
                </c:pt>
                <c:pt idx="4240">
                  <c:v>6.0872000000000002E-2</c:v>
                </c:pt>
                <c:pt idx="4241">
                  <c:v>5.8789000000000001E-2</c:v>
                </c:pt>
                <c:pt idx="4242">
                  <c:v>5.6609E-2</c:v>
                </c:pt>
                <c:pt idx="4243">
                  <c:v>5.4330999999999997E-2</c:v>
                </c:pt>
                <c:pt idx="4244">
                  <c:v>5.2068999999999997E-2</c:v>
                </c:pt>
                <c:pt idx="4245">
                  <c:v>4.9914E-2</c:v>
                </c:pt>
                <c:pt idx="4246">
                  <c:v>4.7822999999999997E-2</c:v>
                </c:pt>
                <c:pt idx="4247">
                  <c:v>4.5733999999999997E-2</c:v>
                </c:pt>
                <c:pt idx="4248">
                  <c:v>4.3750999999999998E-2</c:v>
                </c:pt>
                <c:pt idx="4249">
                  <c:v>4.2086999999999999E-2</c:v>
                </c:pt>
                <c:pt idx="4250">
                  <c:v>4.0858999999999999E-2</c:v>
                </c:pt>
                <c:pt idx="4251">
                  <c:v>4.0023999999999997E-2</c:v>
                </c:pt>
                <c:pt idx="4252">
                  <c:v>3.9482000000000003E-2</c:v>
                </c:pt>
                <c:pt idx="4253">
                  <c:v>3.9112000000000001E-2</c:v>
                </c:pt>
                <c:pt idx="4254">
                  <c:v>3.8713999999999998E-2</c:v>
                </c:pt>
                <c:pt idx="4255">
                  <c:v>3.8122000000000003E-2</c:v>
                </c:pt>
                <c:pt idx="4256">
                  <c:v>3.7436999999999998E-2</c:v>
                </c:pt>
                <c:pt idx="4257">
                  <c:v>3.6967E-2</c:v>
                </c:pt>
                <c:pt idx="4258">
                  <c:v>3.6824000000000003E-2</c:v>
                </c:pt>
                <c:pt idx="4259">
                  <c:v>3.6743999999999999E-2</c:v>
                </c:pt>
                <c:pt idx="4260">
                  <c:v>3.6427000000000001E-2</c:v>
                </c:pt>
                <c:pt idx="4261">
                  <c:v>3.5895000000000003E-2</c:v>
                </c:pt>
                <c:pt idx="4262">
                  <c:v>3.5380000000000002E-2</c:v>
                </c:pt>
                <c:pt idx="4263">
                  <c:v>3.4965000000000003E-2</c:v>
                </c:pt>
                <c:pt idx="4264">
                  <c:v>3.4457000000000002E-2</c:v>
                </c:pt>
                <c:pt idx="4265">
                  <c:v>3.3549000000000002E-2</c:v>
                </c:pt>
                <c:pt idx="4266">
                  <c:v>3.2018999999999999E-2</c:v>
                </c:pt>
                <c:pt idx="4267">
                  <c:v>2.9774999999999999E-2</c:v>
                </c:pt>
                <c:pt idx="4268">
                  <c:v>2.6773999999999999E-2</c:v>
                </c:pt>
                <c:pt idx="4269">
                  <c:v>2.3037999999999999E-2</c:v>
                </c:pt>
                <c:pt idx="4270">
                  <c:v>1.9334E-2</c:v>
                </c:pt>
                <c:pt idx="4271">
                  <c:v>1.8176999999999999E-2</c:v>
                </c:pt>
                <c:pt idx="4272">
                  <c:v>2.0857000000000001E-2</c:v>
                </c:pt>
                <c:pt idx="4273">
                  <c:v>2.5824E-2</c:v>
                </c:pt>
                <c:pt idx="4274">
                  <c:v>3.1521E-2</c:v>
                </c:pt>
                <c:pt idx="4275">
                  <c:v>3.7117999999999998E-2</c:v>
                </c:pt>
                <c:pt idx="4276">
                  <c:v>4.2161999999999998E-2</c:v>
                </c:pt>
                <c:pt idx="4277">
                  <c:v>4.6304999999999999E-2</c:v>
                </c:pt>
                <c:pt idx="4278">
                  <c:v>4.9366E-2</c:v>
                </c:pt>
                <c:pt idx="4279">
                  <c:v>5.1465999999999998E-2</c:v>
                </c:pt>
                <c:pt idx="4280">
                  <c:v>5.2844000000000002E-2</c:v>
                </c:pt>
                <c:pt idx="4281">
                  <c:v>5.3526999999999998E-2</c:v>
                </c:pt>
                <c:pt idx="4282">
                  <c:v>5.3362E-2</c:v>
                </c:pt>
                <c:pt idx="4283">
                  <c:v>5.2349E-2</c:v>
                </c:pt>
                <c:pt idx="4284">
                  <c:v>5.0712E-2</c:v>
                </c:pt>
                <c:pt idx="4285">
                  <c:v>4.8615999999999999E-2</c:v>
                </c:pt>
                <c:pt idx="4286">
                  <c:v>4.5981000000000001E-2</c:v>
                </c:pt>
                <c:pt idx="4287">
                  <c:v>4.2608E-2</c:v>
                </c:pt>
                <c:pt idx="4288">
                  <c:v>3.8407999999999998E-2</c:v>
                </c:pt>
                <c:pt idx="4289">
                  <c:v>3.3471000000000001E-2</c:v>
                </c:pt>
                <c:pt idx="4290">
                  <c:v>2.8003E-2</c:v>
                </c:pt>
                <c:pt idx="4291">
                  <c:v>2.2304000000000001E-2</c:v>
                </c:pt>
                <c:pt idx="4292">
                  <c:v>1.6891E-2</c:v>
                </c:pt>
                <c:pt idx="4293">
                  <c:v>1.2702E-2</c:v>
                </c:pt>
                <c:pt idx="4294">
                  <c:v>1.0652999999999999E-2</c:v>
                </c:pt>
                <c:pt idx="4295">
                  <c:v>1.2290000000000001E-2</c:v>
                </c:pt>
                <c:pt idx="4296">
                  <c:v>1.5879000000000001E-2</c:v>
                </c:pt>
                <c:pt idx="4297">
                  <c:v>1.9060000000000001E-2</c:v>
                </c:pt>
                <c:pt idx="4298">
                  <c:v>2.164E-2</c:v>
                </c:pt>
                <c:pt idx="4299">
                  <c:v>2.3958E-2</c:v>
                </c:pt>
                <c:pt idx="4300">
                  <c:v>2.6046E-2</c:v>
                </c:pt>
                <c:pt idx="4301">
                  <c:v>2.7668000000000002E-2</c:v>
                </c:pt>
                <c:pt idx="4302">
                  <c:v>2.8662E-2</c:v>
                </c:pt>
                <c:pt idx="4303">
                  <c:v>2.9179E-2</c:v>
                </c:pt>
                <c:pt idx="4304">
                  <c:v>2.9555000000000001E-2</c:v>
                </c:pt>
                <c:pt idx="4305">
                  <c:v>3.0009999999999998E-2</c:v>
                </c:pt>
                <c:pt idx="4306">
                  <c:v>3.0554999999999999E-2</c:v>
                </c:pt>
                <c:pt idx="4307">
                  <c:v>3.1129E-2</c:v>
                </c:pt>
                <c:pt idx="4308">
                  <c:v>3.1726999999999998E-2</c:v>
                </c:pt>
                <c:pt idx="4309">
                  <c:v>3.2400999999999999E-2</c:v>
                </c:pt>
                <c:pt idx="4310">
                  <c:v>3.3181000000000002E-2</c:v>
                </c:pt>
                <c:pt idx="4311">
                  <c:v>3.4063000000000003E-2</c:v>
                </c:pt>
                <c:pt idx="4312">
                  <c:v>3.5069000000000003E-2</c:v>
                </c:pt>
                <c:pt idx="4313">
                  <c:v>3.6192000000000002E-2</c:v>
                </c:pt>
                <c:pt idx="4314">
                  <c:v>3.7276999999999998E-2</c:v>
                </c:pt>
                <c:pt idx="4315">
                  <c:v>3.8061999999999999E-2</c:v>
                </c:pt>
                <c:pt idx="4316">
                  <c:v>3.8457999999999999E-2</c:v>
                </c:pt>
                <c:pt idx="4317">
                  <c:v>3.8734999999999999E-2</c:v>
                </c:pt>
                <c:pt idx="4318">
                  <c:v>3.9309999999999998E-2</c:v>
                </c:pt>
                <c:pt idx="4319">
                  <c:v>4.0321000000000003E-2</c:v>
                </c:pt>
                <c:pt idx="4320">
                  <c:v>4.1493000000000002E-2</c:v>
                </c:pt>
                <c:pt idx="4321">
                  <c:v>4.2419999999999999E-2</c:v>
                </c:pt>
                <c:pt idx="4322">
                  <c:v>4.2844E-2</c:v>
                </c:pt>
                <c:pt idx="4323">
                  <c:v>4.2645000000000002E-2</c:v>
                </c:pt>
                <c:pt idx="4324">
                  <c:v>4.1820999999999997E-2</c:v>
                </c:pt>
                <c:pt idx="4325">
                  <c:v>4.0683999999999998E-2</c:v>
                </c:pt>
                <c:pt idx="4326">
                  <c:v>3.9882000000000001E-2</c:v>
                </c:pt>
                <c:pt idx="4327">
                  <c:v>3.9933999999999997E-2</c:v>
                </c:pt>
                <c:pt idx="4328">
                  <c:v>4.0703000000000003E-2</c:v>
                </c:pt>
                <c:pt idx="4329">
                  <c:v>4.1439999999999998E-2</c:v>
                </c:pt>
                <c:pt idx="4330">
                  <c:v>4.1331E-2</c:v>
                </c:pt>
                <c:pt idx="4331">
                  <c:v>3.9967999999999997E-2</c:v>
                </c:pt>
                <c:pt idx="4332">
                  <c:v>3.7400000000000003E-2</c:v>
                </c:pt>
                <c:pt idx="4333">
                  <c:v>3.4007000000000003E-2</c:v>
                </c:pt>
                <c:pt idx="4334">
                  <c:v>3.0349000000000001E-2</c:v>
                </c:pt>
                <c:pt idx="4335">
                  <c:v>2.6931E-2</c:v>
                </c:pt>
                <c:pt idx="4336">
                  <c:v>2.3921999999999999E-2</c:v>
                </c:pt>
                <c:pt idx="4337">
                  <c:v>2.1166000000000001E-2</c:v>
                </c:pt>
                <c:pt idx="4338">
                  <c:v>1.8485999999999999E-2</c:v>
                </c:pt>
                <c:pt idx="4339">
                  <c:v>1.5903E-2</c:v>
                </c:pt>
                <c:pt idx="4340">
                  <c:v>1.3599999999999999E-2</c:v>
                </c:pt>
                <c:pt idx="4341">
                  <c:v>1.1809E-2</c:v>
                </c:pt>
                <c:pt idx="4342">
                  <c:v>1.0647999999999999E-2</c:v>
                </c:pt>
                <c:pt idx="4343">
                  <c:v>1.0033E-2</c:v>
                </c:pt>
                <c:pt idx="4344">
                  <c:v>9.7979999999999994E-3</c:v>
                </c:pt>
                <c:pt idx="4345">
                  <c:v>9.8840000000000004E-3</c:v>
                </c:pt>
                <c:pt idx="4346">
                  <c:v>1.0331999999999999E-2</c:v>
                </c:pt>
                <c:pt idx="4347">
                  <c:v>1.1254999999999999E-2</c:v>
                </c:pt>
                <c:pt idx="4348">
                  <c:v>1.2943E-2</c:v>
                </c:pt>
                <c:pt idx="4349">
                  <c:v>1.5776999999999999E-2</c:v>
                </c:pt>
                <c:pt idx="4350">
                  <c:v>1.9813000000000001E-2</c:v>
                </c:pt>
                <c:pt idx="4351">
                  <c:v>2.4466000000000002E-2</c:v>
                </c:pt>
                <c:pt idx="4352">
                  <c:v>2.8718E-2</c:v>
                </c:pt>
                <c:pt idx="4353">
                  <c:v>3.1666E-2</c:v>
                </c:pt>
                <c:pt idx="4354">
                  <c:v>3.2999000000000001E-2</c:v>
                </c:pt>
                <c:pt idx="4355">
                  <c:v>3.3099999999999997E-2</c:v>
                </c:pt>
                <c:pt idx="4356">
                  <c:v>3.2828000000000003E-2</c:v>
                </c:pt>
                <c:pt idx="4357">
                  <c:v>3.3089E-2</c:v>
                </c:pt>
                <c:pt idx="4358">
                  <c:v>3.4318000000000001E-2</c:v>
                </c:pt>
                <c:pt idx="4359">
                  <c:v>3.6214999999999997E-2</c:v>
                </c:pt>
                <c:pt idx="4360">
                  <c:v>3.8094000000000003E-2</c:v>
                </c:pt>
                <c:pt idx="4361">
                  <c:v>3.9546999999999999E-2</c:v>
                </c:pt>
                <c:pt idx="4362">
                  <c:v>4.0683999999999998E-2</c:v>
                </c:pt>
                <c:pt idx="4363">
                  <c:v>4.1775E-2</c:v>
                </c:pt>
                <c:pt idx="4364">
                  <c:v>4.2869999999999998E-2</c:v>
                </c:pt>
                <c:pt idx="4365">
                  <c:v>4.3827999999999999E-2</c:v>
                </c:pt>
                <c:pt idx="4366">
                  <c:v>4.4569999999999999E-2</c:v>
                </c:pt>
                <c:pt idx="4367">
                  <c:v>4.5124999999999998E-2</c:v>
                </c:pt>
                <c:pt idx="4368">
                  <c:v>4.1585999999999998E-2</c:v>
                </c:pt>
                <c:pt idx="4369">
                  <c:v>3.8047999999999998E-2</c:v>
                </c:pt>
                <c:pt idx="4370">
                  <c:v>3.4511E-2</c:v>
                </c:pt>
                <c:pt idx="4371">
                  <c:v>3.0976E-2</c:v>
                </c:pt>
                <c:pt idx="4372">
                  <c:v>2.7442999999999999E-2</c:v>
                </c:pt>
                <c:pt idx="4373">
                  <c:v>2.3910000000000001E-2</c:v>
                </c:pt>
                <c:pt idx="4374">
                  <c:v>2.0379999999999999E-2</c:v>
                </c:pt>
                <c:pt idx="4375">
                  <c:v>1.685E-2</c:v>
                </c:pt>
                <c:pt idx="4376">
                  <c:v>1.3323E-2</c:v>
                </c:pt>
                <c:pt idx="4377">
                  <c:v>9.7970000000000002E-3</c:v>
                </c:pt>
                <c:pt idx="4378">
                  <c:v>6.2719999999999998E-3</c:v>
                </c:pt>
                <c:pt idx="4379">
                  <c:v>2.7490000000000001E-3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B810-944F-9631-53B08D69BE11}"/>
            </c:ext>
          </c:extLst>
        </c:ser>
        <c:ser>
          <c:idx val="8"/>
          <c:order val="8"/>
          <c:tx>
            <c:strRef>
              <c:f>Liquide!$J$1</c:f>
              <c:strCache>
                <c:ptCount val="1"/>
                <c:pt idx="0">
                  <c:v>Poria-liquide-C</c:v>
                </c:pt>
              </c:strCache>
            </c:strRef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Liquide!$J$2:$J$4381</c:f>
              <c:numCache>
                <c:formatCode>General</c:formatCode>
                <c:ptCount val="4380"/>
                <c:pt idx="0">
                  <c:v>6.3834000000000002E-2</c:v>
                </c:pt>
                <c:pt idx="1">
                  <c:v>6.3022999999999996E-2</c:v>
                </c:pt>
                <c:pt idx="2">
                  <c:v>6.2213999999999998E-2</c:v>
                </c:pt>
                <c:pt idx="3">
                  <c:v>6.1406000000000002E-2</c:v>
                </c:pt>
                <c:pt idx="4">
                  <c:v>6.0600000000000001E-2</c:v>
                </c:pt>
                <c:pt idx="5">
                  <c:v>5.9795000000000001E-2</c:v>
                </c:pt>
                <c:pt idx="6">
                  <c:v>5.8991000000000002E-2</c:v>
                </c:pt>
                <c:pt idx="7">
                  <c:v>5.8188999999999998E-2</c:v>
                </c:pt>
                <c:pt idx="8">
                  <c:v>5.7388000000000002E-2</c:v>
                </c:pt>
                <c:pt idx="9">
                  <c:v>5.6589E-2</c:v>
                </c:pt>
                <c:pt idx="10">
                  <c:v>5.5791E-2</c:v>
                </c:pt>
                <c:pt idx="11">
                  <c:v>5.4995000000000002E-2</c:v>
                </c:pt>
                <c:pt idx="12">
                  <c:v>5.4199999999999998E-2</c:v>
                </c:pt>
                <c:pt idx="13">
                  <c:v>5.3233999999999997E-2</c:v>
                </c:pt>
                <c:pt idx="14">
                  <c:v>5.2483000000000002E-2</c:v>
                </c:pt>
                <c:pt idx="15">
                  <c:v>5.1715999999999998E-2</c:v>
                </c:pt>
                <c:pt idx="16">
                  <c:v>5.0675999999999999E-2</c:v>
                </c:pt>
                <c:pt idx="17">
                  <c:v>4.9239999999999999E-2</c:v>
                </c:pt>
                <c:pt idx="18">
                  <c:v>4.7586999999999997E-2</c:v>
                </c:pt>
                <c:pt idx="19">
                  <c:v>4.6192999999999998E-2</c:v>
                </c:pt>
                <c:pt idx="20">
                  <c:v>4.5449999999999997E-2</c:v>
                </c:pt>
                <c:pt idx="21">
                  <c:v>4.5312999999999999E-2</c:v>
                </c:pt>
                <c:pt idx="22">
                  <c:v>4.5239000000000001E-2</c:v>
                </c:pt>
                <c:pt idx="23">
                  <c:v>4.4180999999999998E-2</c:v>
                </c:pt>
                <c:pt idx="24">
                  <c:v>4.1309999999999999E-2</c:v>
                </c:pt>
                <c:pt idx="25">
                  <c:v>3.7388999999999999E-2</c:v>
                </c:pt>
                <c:pt idx="26">
                  <c:v>3.3952999999999997E-2</c:v>
                </c:pt>
                <c:pt idx="27">
                  <c:v>3.1705999999999998E-2</c:v>
                </c:pt>
                <c:pt idx="28">
                  <c:v>3.0311000000000001E-2</c:v>
                </c:pt>
                <c:pt idx="29">
                  <c:v>2.9104000000000001E-2</c:v>
                </c:pt>
                <c:pt idx="30">
                  <c:v>2.7740999999999998E-2</c:v>
                </c:pt>
                <c:pt idx="31">
                  <c:v>2.6325000000000001E-2</c:v>
                </c:pt>
                <c:pt idx="32">
                  <c:v>2.5080999999999999E-2</c:v>
                </c:pt>
                <c:pt idx="33">
                  <c:v>2.4087000000000001E-2</c:v>
                </c:pt>
                <c:pt idx="34">
                  <c:v>2.3306E-2</c:v>
                </c:pt>
                <c:pt idx="35">
                  <c:v>2.2807999999999998E-2</c:v>
                </c:pt>
                <c:pt idx="36">
                  <c:v>2.2716E-2</c:v>
                </c:pt>
                <c:pt idx="37">
                  <c:v>2.2973E-2</c:v>
                </c:pt>
                <c:pt idx="38">
                  <c:v>2.3380000000000001E-2</c:v>
                </c:pt>
                <c:pt idx="39">
                  <c:v>2.3779999999999999E-2</c:v>
                </c:pt>
                <c:pt idx="40">
                  <c:v>2.4098999999999999E-2</c:v>
                </c:pt>
                <c:pt idx="41">
                  <c:v>2.4353E-2</c:v>
                </c:pt>
                <c:pt idx="42">
                  <c:v>2.4725E-2</c:v>
                </c:pt>
                <c:pt idx="43">
                  <c:v>2.5389999999999999E-2</c:v>
                </c:pt>
                <c:pt idx="44">
                  <c:v>2.6176000000000001E-2</c:v>
                </c:pt>
                <c:pt idx="45">
                  <c:v>2.6603999999999999E-2</c:v>
                </c:pt>
                <c:pt idx="46">
                  <c:v>2.6231000000000001E-2</c:v>
                </c:pt>
                <c:pt idx="47">
                  <c:v>2.4962999999999999E-2</c:v>
                </c:pt>
                <c:pt idx="48">
                  <c:v>2.3438000000000001E-2</c:v>
                </c:pt>
                <c:pt idx="49">
                  <c:v>2.2667E-2</c:v>
                </c:pt>
                <c:pt idx="50">
                  <c:v>2.2466E-2</c:v>
                </c:pt>
                <c:pt idx="51">
                  <c:v>2.1904E-2</c:v>
                </c:pt>
                <c:pt idx="52">
                  <c:v>2.0669E-2</c:v>
                </c:pt>
                <c:pt idx="53">
                  <c:v>1.8884999999999999E-2</c:v>
                </c:pt>
                <c:pt idx="54">
                  <c:v>1.6788000000000001E-2</c:v>
                </c:pt>
                <c:pt idx="55">
                  <c:v>1.4971E-2</c:v>
                </c:pt>
                <c:pt idx="56">
                  <c:v>1.4069999999999999E-2</c:v>
                </c:pt>
                <c:pt idx="57">
                  <c:v>1.3949E-2</c:v>
                </c:pt>
                <c:pt idx="58">
                  <c:v>1.3849999999999999E-2</c:v>
                </c:pt>
                <c:pt idx="59">
                  <c:v>1.3129E-2</c:v>
                </c:pt>
                <c:pt idx="60">
                  <c:v>1.1727E-2</c:v>
                </c:pt>
                <c:pt idx="61">
                  <c:v>1.0074E-2</c:v>
                </c:pt>
                <c:pt idx="62">
                  <c:v>8.5780000000000006E-3</c:v>
                </c:pt>
                <c:pt idx="63">
                  <c:v>7.3029999999999996E-3</c:v>
                </c:pt>
                <c:pt idx="64">
                  <c:v>6.1269999999999996E-3</c:v>
                </c:pt>
                <c:pt idx="65">
                  <c:v>5.1060000000000003E-3</c:v>
                </c:pt>
                <c:pt idx="66">
                  <c:v>4.4900000000000001E-3</c:v>
                </c:pt>
                <c:pt idx="67">
                  <c:v>4.47E-3</c:v>
                </c:pt>
                <c:pt idx="68">
                  <c:v>5.0670000000000003E-3</c:v>
                </c:pt>
                <c:pt idx="69">
                  <c:v>6.1380000000000002E-3</c:v>
                </c:pt>
                <c:pt idx="70">
                  <c:v>7.3990000000000002E-3</c:v>
                </c:pt>
                <c:pt idx="71">
                  <c:v>8.5500000000000003E-3</c:v>
                </c:pt>
                <c:pt idx="72">
                  <c:v>9.3980000000000001E-3</c:v>
                </c:pt>
                <c:pt idx="73">
                  <c:v>9.8549999999999992E-3</c:v>
                </c:pt>
                <c:pt idx="74">
                  <c:v>9.9590000000000008E-3</c:v>
                </c:pt>
                <c:pt idx="75">
                  <c:v>1.0038999999999999E-2</c:v>
                </c:pt>
                <c:pt idx="76">
                  <c:v>1.0511E-2</c:v>
                </c:pt>
                <c:pt idx="77">
                  <c:v>1.1358E-2</c:v>
                </c:pt>
                <c:pt idx="78">
                  <c:v>1.2255E-2</c:v>
                </c:pt>
                <c:pt idx="79">
                  <c:v>1.2923E-2</c:v>
                </c:pt>
                <c:pt idx="80">
                  <c:v>1.3061E-2</c:v>
                </c:pt>
                <c:pt idx="81">
                  <c:v>1.2269E-2</c:v>
                </c:pt>
                <c:pt idx="82">
                  <c:v>1.0328E-2</c:v>
                </c:pt>
                <c:pt idx="83">
                  <c:v>7.6239999999999997E-3</c:v>
                </c:pt>
                <c:pt idx="84">
                  <c:v>5.0829999999999998E-3</c:v>
                </c:pt>
                <c:pt idx="85">
                  <c:v>3.4039999999999999E-3</c:v>
                </c:pt>
                <c:pt idx="86">
                  <c:v>2.5860000000000002E-3</c:v>
                </c:pt>
                <c:pt idx="87">
                  <c:v>2.2060000000000001E-3</c:v>
                </c:pt>
                <c:pt idx="88">
                  <c:v>1.7960000000000001E-3</c:v>
                </c:pt>
                <c:pt idx="89">
                  <c:v>1.0380000000000001E-3</c:v>
                </c:pt>
                <c:pt idx="90">
                  <c:v>2.2599999999999999E-4</c:v>
                </c:pt>
                <c:pt idx="91">
                  <c:v>0</c:v>
                </c:pt>
                <c:pt idx="92">
                  <c:v>4.28E-4</c:v>
                </c:pt>
                <c:pt idx="93">
                  <c:v>1.2080000000000001E-3</c:v>
                </c:pt>
                <c:pt idx="94">
                  <c:v>2.081E-3</c:v>
                </c:pt>
                <c:pt idx="95">
                  <c:v>3.0820000000000001E-3</c:v>
                </c:pt>
                <c:pt idx="96">
                  <c:v>4.4050000000000001E-3</c:v>
                </c:pt>
                <c:pt idx="97">
                  <c:v>6.13E-3</c:v>
                </c:pt>
                <c:pt idx="98">
                  <c:v>8.1340000000000006E-3</c:v>
                </c:pt>
                <c:pt idx="99">
                  <c:v>1.0163999999999999E-2</c:v>
                </c:pt>
                <c:pt idx="100">
                  <c:v>1.1946E-2</c:v>
                </c:pt>
                <c:pt idx="101">
                  <c:v>1.3231E-2</c:v>
                </c:pt>
                <c:pt idx="102">
                  <c:v>1.3865000000000001E-2</c:v>
                </c:pt>
                <c:pt idx="103">
                  <c:v>1.3932E-2</c:v>
                </c:pt>
                <c:pt idx="104">
                  <c:v>1.3703E-2</c:v>
                </c:pt>
                <c:pt idx="105">
                  <c:v>1.3381000000000001E-2</c:v>
                </c:pt>
                <c:pt idx="106">
                  <c:v>1.3067E-2</c:v>
                </c:pt>
                <c:pt idx="107">
                  <c:v>1.2891E-2</c:v>
                </c:pt>
                <c:pt idx="108">
                  <c:v>1.291E-2</c:v>
                </c:pt>
                <c:pt idx="109">
                  <c:v>1.2966999999999999E-2</c:v>
                </c:pt>
                <c:pt idx="110">
                  <c:v>1.2798E-2</c:v>
                </c:pt>
                <c:pt idx="111">
                  <c:v>1.2149E-2</c:v>
                </c:pt>
                <c:pt idx="112">
                  <c:v>1.0847000000000001E-2</c:v>
                </c:pt>
                <c:pt idx="113">
                  <c:v>9.1660000000000005E-3</c:v>
                </c:pt>
                <c:pt idx="114">
                  <c:v>7.9780000000000007E-3</c:v>
                </c:pt>
                <c:pt idx="115">
                  <c:v>7.6569999999999997E-3</c:v>
                </c:pt>
                <c:pt idx="116">
                  <c:v>7.5110000000000003E-3</c:v>
                </c:pt>
                <c:pt idx="117">
                  <c:v>6.8479999999999999E-3</c:v>
                </c:pt>
                <c:pt idx="118">
                  <c:v>5.7340000000000004E-3</c:v>
                </c:pt>
                <c:pt idx="119">
                  <c:v>4.7809999999999997E-3</c:v>
                </c:pt>
                <c:pt idx="120">
                  <c:v>4.47E-3</c:v>
                </c:pt>
                <c:pt idx="121">
                  <c:v>4.8050000000000002E-3</c:v>
                </c:pt>
                <c:pt idx="122">
                  <c:v>5.6639999999999998E-3</c:v>
                </c:pt>
                <c:pt idx="123">
                  <c:v>6.7089999999999997E-3</c:v>
                </c:pt>
                <c:pt idx="124">
                  <c:v>7.6150000000000002E-3</c:v>
                </c:pt>
                <c:pt idx="125">
                  <c:v>8.2249999999999997E-3</c:v>
                </c:pt>
                <c:pt idx="126">
                  <c:v>8.6490000000000004E-3</c:v>
                </c:pt>
                <c:pt idx="127">
                  <c:v>9.1830000000000002E-3</c:v>
                </c:pt>
                <c:pt idx="128">
                  <c:v>1.0000999999999999E-2</c:v>
                </c:pt>
                <c:pt idx="129">
                  <c:v>1.0995E-2</c:v>
                </c:pt>
                <c:pt idx="130">
                  <c:v>1.1990000000000001E-2</c:v>
                </c:pt>
                <c:pt idx="131">
                  <c:v>1.2886E-2</c:v>
                </c:pt>
                <c:pt idx="132">
                  <c:v>1.3610000000000001E-2</c:v>
                </c:pt>
                <c:pt idx="133">
                  <c:v>1.4130999999999999E-2</c:v>
                </c:pt>
                <c:pt idx="134">
                  <c:v>1.4477E-2</c:v>
                </c:pt>
                <c:pt idx="135">
                  <c:v>1.4529E-2</c:v>
                </c:pt>
                <c:pt idx="136">
                  <c:v>1.3991999999999999E-2</c:v>
                </c:pt>
                <c:pt idx="137">
                  <c:v>1.2800000000000001E-2</c:v>
                </c:pt>
                <c:pt idx="138">
                  <c:v>1.1278E-2</c:v>
                </c:pt>
                <c:pt idx="139">
                  <c:v>9.6609999999999994E-3</c:v>
                </c:pt>
                <c:pt idx="140">
                  <c:v>7.9059999999999998E-3</c:v>
                </c:pt>
                <c:pt idx="141">
                  <c:v>6.1199999999999996E-3</c:v>
                </c:pt>
                <c:pt idx="142">
                  <c:v>4.8180000000000002E-3</c:v>
                </c:pt>
                <c:pt idx="143">
                  <c:v>4.47E-3</c:v>
                </c:pt>
                <c:pt idx="144">
                  <c:v>4.7010000000000003E-3</c:v>
                </c:pt>
                <c:pt idx="145">
                  <c:v>5.4299999999999999E-3</c:v>
                </c:pt>
                <c:pt idx="146">
                  <c:v>6.1060000000000003E-3</c:v>
                </c:pt>
                <c:pt idx="147">
                  <c:v>6.3879999999999996E-3</c:v>
                </c:pt>
                <c:pt idx="148">
                  <c:v>6.3860000000000002E-3</c:v>
                </c:pt>
                <c:pt idx="149">
                  <c:v>6.4749999999999999E-3</c:v>
                </c:pt>
                <c:pt idx="150">
                  <c:v>6.9870000000000002E-3</c:v>
                </c:pt>
                <c:pt idx="151">
                  <c:v>8.0999999999999996E-3</c:v>
                </c:pt>
                <c:pt idx="152">
                  <c:v>9.7859999999999996E-3</c:v>
                </c:pt>
                <c:pt idx="153">
                  <c:v>1.1804E-2</c:v>
                </c:pt>
                <c:pt idx="154">
                  <c:v>1.3781E-2</c:v>
                </c:pt>
                <c:pt idx="155">
                  <c:v>1.5363E-2</c:v>
                </c:pt>
                <c:pt idx="156">
                  <c:v>1.6352999999999999E-2</c:v>
                </c:pt>
                <c:pt idx="157">
                  <c:v>1.6749E-2</c:v>
                </c:pt>
                <c:pt idx="158">
                  <c:v>1.6625999999999998E-2</c:v>
                </c:pt>
                <c:pt idx="159">
                  <c:v>1.6079E-2</c:v>
                </c:pt>
                <c:pt idx="160">
                  <c:v>1.5316E-2</c:v>
                </c:pt>
                <c:pt idx="161">
                  <c:v>1.4647E-2</c:v>
                </c:pt>
                <c:pt idx="162">
                  <c:v>1.4194E-2</c:v>
                </c:pt>
                <c:pt idx="163">
                  <c:v>1.3764999999999999E-2</c:v>
                </c:pt>
                <c:pt idx="164">
                  <c:v>1.3187000000000001E-2</c:v>
                </c:pt>
                <c:pt idx="165">
                  <c:v>1.2586E-2</c:v>
                </c:pt>
                <c:pt idx="166">
                  <c:v>1.2212000000000001E-2</c:v>
                </c:pt>
                <c:pt idx="167">
                  <c:v>1.2122000000000001E-2</c:v>
                </c:pt>
                <c:pt idx="168">
                  <c:v>1.2087000000000001E-2</c:v>
                </c:pt>
                <c:pt idx="169">
                  <c:v>1.1757E-2</c:v>
                </c:pt>
                <c:pt idx="170">
                  <c:v>1.1011E-2</c:v>
                </c:pt>
                <c:pt idx="171">
                  <c:v>1.0234E-2</c:v>
                </c:pt>
                <c:pt idx="172">
                  <c:v>1.0067E-2</c:v>
                </c:pt>
                <c:pt idx="173">
                  <c:v>1.0854000000000001E-2</c:v>
                </c:pt>
                <c:pt idx="174">
                  <c:v>1.2408000000000001E-2</c:v>
                </c:pt>
                <c:pt idx="175">
                  <c:v>1.4203E-2</c:v>
                </c:pt>
                <c:pt idx="176">
                  <c:v>1.5734000000000001E-2</c:v>
                </c:pt>
                <c:pt idx="177">
                  <c:v>1.6806000000000001E-2</c:v>
                </c:pt>
                <c:pt idx="178">
                  <c:v>1.7502E-2</c:v>
                </c:pt>
                <c:pt idx="179">
                  <c:v>1.8069999999999999E-2</c:v>
                </c:pt>
                <c:pt idx="180">
                  <c:v>1.8792E-2</c:v>
                </c:pt>
                <c:pt idx="181">
                  <c:v>1.9799000000000001E-2</c:v>
                </c:pt>
                <c:pt idx="182">
                  <c:v>2.1076999999999999E-2</c:v>
                </c:pt>
                <c:pt idx="183">
                  <c:v>2.2602000000000001E-2</c:v>
                </c:pt>
                <c:pt idx="184">
                  <c:v>2.4327999999999999E-2</c:v>
                </c:pt>
                <c:pt idx="185">
                  <c:v>2.6033000000000001E-2</c:v>
                </c:pt>
                <c:pt idx="186">
                  <c:v>2.7418999999999999E-2</c:v>
                </c:pt>
                <c:pt idx="187">
                  <c:v>2.8417000000000001E-2</c:v>
                </c:pt>
                <c:pt idx="188">
                  <c:v>2.9250000000000002E-2</c:v>
                </c:pt>
                <c:pt idx="189">
                  <c:v>3.0141000000000001E-2</c:v>
                </c:pt>
                <c:pt idx="190">
                  <c:v>3.1060999999999998E-2</c:v>
                </c:pt>
                <c:pt idx="191">
                  <c:v>3.1819E-2</c:v>
                </c:pt>
                <c:pt idx="192">
                  <c:v>3.2319000000000001E-2</c:v>
                </c:pt>
                <c:pt idx="193">
                  <c:v>3.2653000000000001E-2</c:v>
                </c:pt>
                <c:pt idx="194">
                  <c:v>3.2948999999999999E-2</c:v>
                </c:pt>
                <c:pt idx="195">
                  <c:v>3.3228000000000001E-2</c:v>
                </c:pt>
                <c:pt idx="196">
                  <c:v>3.3404000000000003E-2</c:v>
                </c:pt>
                <c:pt idx="197">
                  <c:v>3.3328000000000003E-2</c:v>
                </c:pt>
                <c:pt idx="198">
                  <c:v>3.2887E-2</c:v>
                </c:pt>
                <c:pt idx="199">
                  <c:v>3.2174000000000001E-2</c:v>
                </c:pt>
                <c:pt idx="200">
                  <c:v>3.1532999999999999E-2</c:v>
                </c:pt>
                <c:pt idx="201">
                  <c:v>3.1344999999999998E-2</c:v>
                </c:pt>
                <c:pt idx="202">
                  <c:v>3.1787999999999997E-2</c:v>
                </c:pt>
                <c:pt idx="203">
                  <c:v>3.2807999999999997E-2</c:v>
                </c:pt>
                <c:pt idx="204">
                  <c:v>3.4173000000000002E-2</c:v>
                </c:pt>
                <c:pt idx="205">
                  <c:v>3.5610999999999997E-2</c:v>
                </c:pt>
                <c:pt idx="206">
                  <c:v>3.7028999999999999E-2</c:v>
                </c:pt>
                <c:pt idx="207">
                  <c:v>3.8491999999999998E-2</c:v>
                </c:pt>
                <c:pt idx="208">
                  <c:v>3.9999E-2</c:v>
                </c:pt>
                <c:pt idx="209">
                  <c:v>4.1431000000000003E-2</c:v>
                </c:pt>
                <c:pt idx="210">
                  <c:v>4.2728000000000002E-2</c:v>
                </c:pt>
                <c:pt idx="211">
                  <c:v>4.4014999999999999E-2</c:v>
                </c:pt>
                <c:pt idx="212">
                  <c:v>4.5497000000000003E-2</c:v>
                </c:pt>
                <c:pt idx="213">
                  <c:v>4.7218000000000003E-2</c:v>
                </c:pt>
                <c:pt idx="214">
                  <c:v>4.8966000000000003E-2</c:v>
                </c:pt>
                <c:pt idx="215">
                  <c:v>5.0528000000000003E-2</c:v>
                </c:pt>
                <c:pt idx="216">
                  <c:v>5.194E-2</c:v>
                </c:pt>
                <c:pt idx="217">
                  <c:v>5.3357000000000002E-2</c:v>
                </c:pt>
                <c:pt idx="218">
                  <c:v>5.4718999999999997E-2</c:v>
                </c:pt>
                <c:pt idx="219">
                  <c:v>5.5731999999999997E-2</c:v>
                </c:pt>
                <c:pt idx="220">
                  <c:v>5.6231999999999997E-2</c:v>
                </c:pt>
                <c:pt idx="221">
                  <c:v>5.6472000000000001E-2</c:v>
                </c:pt>
                <c:pt idx="222">
                  <c:v>5.6912999999999998E-2</c:v>
                </c:pt>
                <c:pt idx="223">
                  <c:v>5.7764999999999997E-2</c:v>
                </c:pt>
                <c:pt idx="224">
                  <c:v>5.8862999999999999E-2</c:v>
                </c:pt>
                <c:pt idx="225">
                  <c:v>5.9944999999999998E-2</c:v>
                </c:pt>
                <c:pt idx="226">
                  <c:v>6.0879000000000003E-2</c:v>
                </c:pt>
                <c:pt idx="227">
                  <c:v>6.1635000000000002E-2</c:v>
                </c:pt>
                <c:pt idx="228">
                  <c:v>6.2236E-2</c:v>
                </c:pt>
                <c:pt idx="229">
                  <c:v>6.2767000000000003E-2</c:v>
                </c:pt>
                <c:pt idx="230">
                  <c:v>6.3308000000000003E-2</c:v>
                </c:pt>
                <c:pt idx="231">
                  <c:v>6.3870999999999997E-2</c:v>
                </c:pt>
                <c:pt idx="232">
                  <c:v>6.4476000000000006E-2</c:v>
                </c:pt>
                <c:pt idx="233">
                  <c:v>6.5254000000000006E-2</c:v>
                </c:pt>
                <c:pt idx="234">
                  <c:v>6.6365999999999994E-2</c:v>
                </c:pt>
                <c:pt idx="235">
                  <c:v>6.7864999999999995E-2</c:v>
                </c:pt>
                <c:pt idx="236">
                  <c:v>6.9657999999999998E-2</c:v>
                </c:pt>
                <c:pt idx="237">
                  <c:v>7.1538000000000004E-2</c:v>
                </c:pt>
                <c:pt idx="238">
                  <c:v>7.3293999999999998E-2</c:v>
                </c:pt>
                <c:pt idx="239">
                  <c:v>7.4859999999999996E-2</c:v>
                </c:pt>
                <c:pt idx="240">
                  <c:v>7.6350000000000001E-2</c:v>
                </c:pt>
                <c:pt idx="241">
                  <c:v>7.7884999999999996E-2</c:v>
                </c:pt>
                <c:pt idx="242">
                  <c:v>7.9408000000000006E-2</c:v>
                </c:pt>
                <c:pt idx="243">
                  <c:v>8.0772999999999998E-2</c:v>
                </c:pt>
                <c:pt idx="244">
                  <c:v>8.2007999999999998E-2</c:v>
                </c:pt>
                <c:pt idx="245">
                  <c:v>8.3363999999999994E-2</c:v>
                </c:pt>
                <c:pt idx="246">
                  <c:v>8.4996000000000002E-2</c:v>
                </c:pt>
                <c:pt idx="247">
                  <c:v>8.6780999999999997E-2</c:v>
                </c:pt>
                <c:pt idx="248">
                  <c:v>8.8527999999999996E-2</c:v>
                </c:pt>
                <c:pt idx="249">
                  <c:v>9.0219999999999995E-2</c:v>
                </c:pt>
                <c:pt idx="250">
                  <c:v>9.1951000000000005E-2</c:v>
                </c:pt>
                <c:pt idx="251">
                  <c:v>9.3752000000000002E-2</c:v>
                </c:pt>
                <c:pt idx="252">
                  <c:v>9.5554E-2</c:v>
                </c:pt>
                <c:pt idx="253">
                  <c:v>9.7228999999999996E-2</c:v>
                </c:pt>
                <c:pt idx="254">
                  <c:v>9.8659999999999998E-2</c:v>
                </c:pt>
                <c:pt idx="255">
                  <c:v>9.9847000000000005E-2</c:v>
                </c:pt>
                <c:pt idx="256">
                  <c:v>0.100906</c:v>
                </c:pt>
                <c:pt idx="257">
                  <c:v>0.101908</c:v>
                </c:pt>
                <c:pt idx="258">
                  <c:v>0.10277699999999999</c:v>
                </c:pt>
                <c:pt idx="259">
                  <c:v>0.103453</c:v>
                </c:pt>
                <c:pt idx="260">
                  <c:v>0.104048</c:v>
                </c:pt>
                <c:pt idx="261">
                  <c:v>0.104764</c:v>
                </c:pt>
                <c:pt idx="262">
                  <c:v>0.10573299999999999</c:v>
                </c:pt>
                <c:pt idx="263">
                  <c:v>0.10699400000000001</c:v>
                </c:pt>
                <c:pt idx="264">
                  <c:v>0.108497</c:v>
                </c:pt>
                <c:pt idx="265">
                  <c:v>0.11007599999999999</c:v>
                </c:pt>
                <c:pt idx="266">
                  <c:v>0.111489</c:v>
                </c:pt>
                <c:pt idx="267">
                  <c:v>0.11262999999999999</c:v>
                </c:pt>
                <c:pt idx="268">
                  <c:v>0.113667</c:v>
                </c:pt>
                <c:pt idx="269">
                  <c:v>0.114883</c:v>
                </c:pt>
                <c:pt idx="270">
                  <c:v>0.116408</c:v>
                </c:pt>
                <c:pt idx="271">
                  <c:v>0.118187</c:v>
                </c:pt>
                <c:pt idx="272">
                  <c:v>0.12012299999999999</c:v>
                </c:pt>
                <c:pt idx="273">
                  <c:v>0.12216200000000001</c:v>
                </c:pt>
                <c:pt idx="274">
                  <c:v>0.124249</c:v>
                </c:pt>
                <c:pt idx="275">
                  <c:v>0.126305</c:v>
                </c:pt>
                <c:pt idx="276">
                  <c:v>0.12825400000000001</c:v>
                </c:pt>
                <c:pt idx="277">
                  <c:v>0.130053</c:v>
                </c:pt>
                <c:pt idx="278">
                  <c:v>0.13172200000000001</c:v>
                </c:pt>
                <c:pt idx="279">
                  <c:v>0.13334799999999999</c:v>
                </c:pt>
                <c:pt idx="280">
                  <c:v>0.13497899999999999</c:v>
                </c:pt>
                <c:pt idx="281">
                  <c:v>0.13653899999999999</c:v>
                </c:pt>
                <c:pt idx="282">
                  <c:v>0.13795299999999999</c:v>
                </c:pt>
                <c:pt idx="283">
                  <c:v>0.139372</c:v>
                </c:pt>
                <c:pt idx="284">
                  <c:v>0.14110400000000001</c:v>
                </c:pt>
                <c:pt idx="285">
                  <c:v>0.14326700000000001</c:v>
                </c:pt>
                <c:pt idx="286">
                  <c:v>0.145622</c:v>
                </c:pt>
                <c:pt idx="287">
                  <c:v>0.14779600000000001</c:v>
                </c:pt>
                <c:pt idx="288">
                  <c:v>0.149562</c:v>
                </c:pt>
                <c:pt idx="289">
                  <c:v>0.15090999999999999</c:v>
                </c:pt>
                <c:pt idx="290">
                  <c:v>0.15196999999999999</c:v>
                </c:pt>
                <c:pt idx="291">
                  <c:v>0.152979</c:v>
                </c:pt>
                <c:pt idx="292">
                  <c:v>0.154164</c:v>
                </c:pt>
                <c:pt idx="293">
                  <c:v>0.15556700000000001</c:v>
                </c:pt>
                <c:pt idx="294">
                  <c:v>0.15706500000000001</c:v>
                </c:pt>
                <c:pt idx="295">
                  <c:v>0.15854699999999999</c:v>
                </c:pt>
                <c:pt idx="296">
                  <c:v>0.15995899999999999</c:v>
                </c:pt>
                <c:pt idx="297">
                  <c:v>0.16122700000000001</c:v>
                </c:pt>
                <c:pt idx="298">
                  <c:v>0.162272</c:v>
                </c:pt>
                <c:pt idx="299">
                  <c:v>0.16311300000000001</c:v>
                </c:pt>
                <c:pt idx="300">
                  <c:v>0.163858</c:v>
                </c:pt>
                <c:pt idx="301">
                  <c:v>0.16463</c:v>
                </c:pt>
                <c:pt idx="302">
                  <c:v>0.16553799999999999</c:v>
                </c:pt>
                <c:pt idx="303">
                  <c:v>0.166659</c:v>
                </c:pt>
                <c:pt idx="304">
                  <c:v>0.167993</c:v>
                </c:pt>
                <c:pt idx="305">
                  <c:v>0.169435</c:v>
                </c:pt>
                <c:pt idx="306">
                  <c:v>0.17089399999999999</c:v>
                </c:pt>
                <c:pt idx="307">
                  <c:v>0.17242299999999999</c:v>
                </c:pt>
                <c:pt idx="308">
                  <c:v>0.17413300000000001</c:v>
                </c:pt>
                <c:pt idx="309">
                  <c:v>0.17599200000000001</c:v>
                </c:pt>
                <c:pt idx="310">
                  <c:v>0.17786199999999999</c:v>
                </c:pt>
                <c:pt idx="311">
                  <c:v>0.17972199999999999</c:v>
                </c:pt>
                <c:pt idx="312">
                  <c:v>0.18166599999999999</c:v>
                </c:pt>
                <c:pt idx="313">
                  <c:v>0.18370700000000001</c:v>
                </c:pt>
                <c:pt idx="314">
                  <c:v>0.185751</c:v>
                </c:pt>
                <c:pt idx="315">
                  <c:v>0.18774399999999999</c:v>
                </c:pt>
                <c:pt idx="316">
                  <c:v>0.189696</c:v>
                </c:pt>
                <c:pt idx="317">
                  <c:v>0.191551</c:v>
                </c:pt>
                <c:pt idx="318">
                  <c:v>0.193186</c:v>
                </c:pt>
                <c:pt idx="319">
                  <c:v>0.194549</c:v>
                </c:pt>
                <c:pt idx="320">
                  <c:v>0.195743</c:v>
                </c:pt>
                <c:pt idx="321">
                  <c:v>0.196911</c:v>
                </c:pt>
                <c:pt idx="322">
                  <c:v>0.198075</c:v>
                </c:pt>
                <c:pt idx="323">
                  <c:v>0.19915099999999999</c:v>
                </c:pt>
                <c:pt idx="324">
                  <c:v>0.20011499999999999</c:v>
                </c:pt>
                <c:pt idx="325">
                  <c:v>0.20106599999999999</c:v>
                </c:pt>
                <c:pt idx="326">
                  <c:v>0.20210800000000001</c:v>
                </c:pt>
                <c:pt idx="327">
                  <c:v>0.20328399999999999</c:v>
                </c:pt>
                <c:pt idx="328">
                  <c:v>0.20458299999999999</c:v>
                </c:pt>
                <c:pt idx="329">
                  <c:v>0.20592099999999999</c:v>
                </c:pt>
                <c:pt idx="330">
                  <c:v>0.207178</c:v>
                </c:pt>
                <c:pt idx="331">
                  <c:v>0.20832300000000001</c:v>
                </c:pt>
                <c:pt idx="332">
                  <c:v>0.209455</c:v>
                </c:pt>
                <c:pt idx="333">
                  <c:v>0.21071400000000001</c:v>
                </c:pt>
                <c:pt idx="334">
                  <c:v>0.212196</c:v>
                </c:pt>
                <c:pt idx="335">
                  <c:v>0.21390200000000001</c:v>
                </c:pt>
                <c:pt idx="336">
                  <c:v>0.21573000000000001</c:v>
                </c:pt>
                <c:pt idx="337">
                  <c:v>0.21756800000000001</c:v>
                </c:pt>
                <c:pt idx="338">
                  <c:v>0.21943699999999999</c:v>
                </c:pt>
                <c:pt idx="339">
                  <c:v>0.22144800000000001</c:v>
                </c:pt>
                <c:pt idx="340">
                  <c:v>0.22361</c:v>
                </c:pt>
                <c:pt idx="341">
                  <c:v>0.22578100000000001</c:v>
                </c:pt>
                <c:pt idx="342">
                  <c:v>0.22786500000000001</c:v>
                </c:pt>
                <c:pt idx="343">
                  <c:v>0.229964</c:v>
                </c:pt>
                <c:pt idx="344">
                  <c:v>0.232213</c:v>
                </c:pt>
                <c:pt idx="345">
                  <c:v>0.234513</c:v>
                </c:pt>
                <c:pt idx="346">
                  <c:v>0.23655999999999999</c:v>
                </c:pt>
                <c:pt idx="347">
                  <c:v>0.23818700000000001</c:v>
                </c:pt>
                <c:pt idx="348">
                  <c:v>0.23954800000000001</c:v>
                </c:pt>
                <c:pt idx="349">
                  <c:v>0.24093000000000001</c:v>
                </c:pt>
                <c:pt idx="350">
                  <c:v>0.24248400000000001</c:v>
                </c:pt>
                <c:pt idx="351">
                  <c:v>0.244176</c:v>
                </c:pt>
                <c:pt idx="352">
                  <c:v>0.245835</c:v>
                </c:pt>
                <c:pt idx="353">
                  <c:v>0.247282</c:v>
                </c:pt>
                <c:pt idx="354">
                  <c:v>0.24850800000000001</c:v>
                </c:pt>
                <c:pt idx="355">
                  <c:v>0.24973699999999999</c:v>
                </c:pt>
                <c:pt idx="356">
                  <c:v>0.25123699999999999</c:v>
                </c:pt>
                <c:pt idx="357">
                  <c:v>0.25308199999999997</c:v>
                </c:pt>
                <c:pt idx="358">
                  <c:v>0.25511400000000001</c:v>
                </c:pt>
                <c:pt idx="359">
                  <c:v>0.257131</c:v>
                </c:pt>
                <c:pt idx="360">
                  <c:v>0.25907200000000002</c:v>
                </c:pt>
                <c:pt idx="361">
                  <c:v>0.26099899999999998</c:v>
                </c:pt>
                <c:pt idx="362">
                  <c:v>0.262963</c:v>
                </c:pt>
                <c:pt idx="363">
                  <c:v>0.26490799999999998</c:v>
                </c:pt>
                <c:pt idx="364">
                  <c:v>0.26670300000000002</c:v>
                </c:pt>
                <c:pt idx="365">
                  <c:v>0.26827099999999998</c:v>
                </c:pt>
                <c:pt idx="366">
                  <c:v>0.26968900000000001</c:v>
                </c:pt>
                <c:pt idx="367">
                  <c:v>0.271146</c:v>
                </c:pt>
                <c:pt idx="368">
                  <c:v>0.272756</c:v>
                </c:pt>
                <c:pt idx="369">
                  <c:v>0.27443800000000002</c:v>
                </c:pt>
                <c:pt idx="370">
                  <c:v>0.27600200000000003</c:v>
                </c:pt>
                <c:pt idx="371">
                  <c:v>0.27733999999999998</c:v>
                </c:pt>
                <c:pt idx="372">
                  <c:v>0.27854000000000001</c:v>
                </c:pt>
                <c:pt idx="373">
                  <c:v>0.279802</c:v>
                </c:pt>
                <c:pt idx="374">
                  <c:v>0.28122000000000003</c:v>
                </c:pt>
                <c:pt idx="375">
                  <c:v>0.28264499999999998</c:v>
                </c:pt>
                <c:pt idx="376">
                  <c:v>0.28389999999999999</c:v>
                </c:pt>
                <c:pt idx="377">
                  <c:v>0.28511999999999998</c:v>
                </c:pt>
                <c:pt idx="378">
                  <c:v>0.28673100000000001</c:v>
                </c:pt>
                <c:pt idx="379">
                  <c:v>0.288997</c:v>
                </c:pt>
                <c:pt idx="380">
                  <c:v>0.29174699999999998</c:v>
                </c:pt>
                <c:pt idx="381">
                  <c:v>0.29460500000000001</c:v>
                </c:pt>
                <c:pt idx="382">
                  <c:v>0.297323</c:v>
                </c:pt>
                <c:pt idx="383">
                  <c:v>0.29986400000000002</c:v>
                </c:pt>
                <c:pt idx="384">
                  <c:v>0.30229400000000001</c:v>
                </c:pt>
                <c:pt idx="385">
                  <c:v>0.30468200000000001</c:v>
                </c:pt>
                <c:pt idx="386">
                  <c:v>0.30701000000000001</c:v>
                </c:pt>
                <c:pt idx="387">
                  <c:v>0.30916700000000003</c:v>
                </c:pt>
                <c:pt idx="388">
                  <c:v>0.31109999999999999</c:v>
                </c:pt>
                <c:pt idx="389">
                  <c:v>0.31292199999999998</c:v>
                </c:pt>
                <c:pt idx="390">
                  <c:v>0.31477500000000003</c:v>
                </c:pt>
                <c:pt idx="391">
                  <c:v>0.31662600000000002</c:v>
                </c:pt>
                <c:pt idx="392">
                  <c:v>0.31827800000000001</c:v>
                </c:pt>
                <c:pt idx="393">
                  <c:v>0.31957999999999998</c:v>
                </c:pt>
                <c:pt idx="394">
                  <c:v>0.32055699999999998</c:v>
                </c:pt>
                <c:pt idx="395">
                  <c:v>0.32136999999999999</c:v>
                </c:pt>
                <c:pt idx="396">
                  <c:v>0.32217899999999999</c:v>
                </c:pt>
                <c:pt idx="397">
                  <c:v>0.32302599999999998</c:v>
                </c:pt>
                <c:pt idx="398">
                  <c:v>0.32379000000000002</c:v>
                </c:pt>
                <c:pt idx="399">
                  <c:v>0.32433499999999998</c:v>
                </c:pt>
                <c:pt idx="400">
                  <c:v>0.32475199999999999</c:v>
                </c:pt>
                <c:pt idx="401">
                  <c:v>0.32536399999999999</c:v>
                </c:pt>
                <c:pt idx="402">
                  <c:v>0.326434</c:v>
                </c:pt>
                <c:pt idx="403">
                  <c:v>0.32792199999999999</c:v>
                </c:pt>
                <c:pt idx="404">
                  <c:v>0.32956299999999999</c:v>
                </c:pt>
                <c:pt idx="405">
                  <c:v>0.33110400000000001</c:v>
                </c:pt>
                <c:pt idx="406">
                  <c:v>0.33244299999999999</c:v>
                </c:pt>
                <c:pt idx="407">
                  <c:v>0.33366699999999999</c:v>
                </c:pt>
                <c:pt idx="408">
                  <c:v>0.33498899999999998</c:v>
                </c:pt>
                <c:pt idx="409">
                  <c:v>0.33653300000000003</c:v>
                </c:pt>
                <c:pt idx="410">
                  <c:v>0.33820099999999997</c:v>
                </c:pt>
                <c:pt idx="411">
                  <c:v>0.33983400000000002</c:v>
                </c:pt>
                <c:pt idx="412">
                  <c:v>0.34143800000000002</c:v>
                </c:pt>
                <c:pt idx="413">
                  <c:v>0.34311399999999997</c:v>
                </c:pt>
                <c:pt idx="414">
                  <c:v>0.34484300000000001</c:v>
                </c:pt>
                <c:pt idx="415">
                  <c:v>0.34653099999999998</c:v>
                </c:pt>
                <c:pt idx="416">
                  <c:v>0.34823100000000001</c:v>
                </c:pt>
                <c:pt idx="417">
                  <c:v>0.35014699999999999</c:v>
                </c:pt>
                <c:pt idx="418">
                  <c:v>0.352383</c:v>
                </c:pt>
                <c:pt idx="419">
                  <c:v>0.354798</c:v>
                </c:pt>
                <c:pt idx="420">
                  <c:v>0.35714099999999999</c:v>
                </c:pt>
                <c:pt idx="421">
                  <c:v>0.359263</c:v>
                </c:pt>
                <c:pt idx="422">
                  <c:v>0.361207</c:v>
                </c:pt>
                <c:pt idx="423">
                  <c:v>0.36314800000000003</c:v>
                </c:pt>
                <c:pt idx="424">
                  <c:v>0.36526399999999998</c:v>
                </c:pt>
                <c:pt idx="425">
                  <c:v>0.367618</c:v>
                </c:pt>
                <c:pt idx="426">
                  <c:v>0.37011500000000003</c:v>
                </c:pt>
                <c:pt idx="427">
                  <c:v>0.37255500000000003</c:v>
                </c:pt>
                <c:pt idx="428">
                  <c:v>0.37474099999999999</c:v>
                </c:pt>
                <c:pt idx="429">
                  <c:v>0.37660100000000002</c:v>
                </c:pt>
                <c:pt idx="430">
                  <c:v>0.37822</c:v>
                </c:pt>
                <c:pt idx="431">
                  <c:v>0.379741</c:v>
                </c:pt>
                <c:pt idx="432">
                  <c:v>0.381189</c:v>
                </c:pt>
                <c:pt idx="433">
                  <c:v>0.382415</c:v>
                </c:pt>
                <c:pt idx="434">
                  <c:v>0.38320300000000002</c:v>
                </c:pt>
                <c:pt idx="435">
                  <c:v>0.38344499999999998</c:v>
                </c:pt>
                <c:pt idx="436">
                  <c:v>0.38323499999999999</c:v>
                </c:pt>
                <c:pt idx="437">
                  <c:v>0.38281700000000002</c:v>
                </c:pt>
                <c:pt idx="438">
                  <c:v>0.38244699999999998</c:v>
                </c:pt>
                <c:pt idx="439">
                  <c:v>0.38231599999999999</c:v>
                </c:pt>
                <c:pt idx="440">
                  <c:v>0.38253199999999998</c:v>
                </c:pt>
                <c:pt idx="441">
                  <c:v>0.3831</c:v>
                </c:pt>
                <c:pt idx="442">
                  <c:v>0.38395400000000002</c:v>
                </c:pt>
                <c:pt idx="443">
                  <c:v>0.38503799999999999</c:v>
                </c:pt>
                <c:pt idx="444">
                  <c:v>0.38633899999999999</c:v>
                </c:pt>
                <c:pt idx="445">
                  <c:v>0.387849</c:v>
                </c:pt>
                <c:pt idx="446">
                  <c:v>0.38953100000000002</c:v>
                </c:pt>
                <c:pt idx="447">
                  <c:v>0.39136100000000001</c:v>
                </c:pt>
                <c:pt idx="448">
                  <c:v>0.39332600000000001</c:v>
                </c:pt>
                <c:pt idx="449">
                  <c:v>0.39534599999999998</c:v>
                </c:pt>
                <c:pt idx="450">
                  <c:v>0.39726400000000001</c:v>
                </c:pt>
                <c:pt idx="451">
                  <c:v>0.398976</c:v>
                </c:pt>
                <c:pt idx="452">
                  <c:v>0.40052700000000002</c:v>
                </c:pt>
                <c:pt idx="453">
                  <c:v>0.40205099999999999</c:v>
                </c:pt>
                <c:pt idx="454">
                  <c:v>0.40361200000000003</c:v>
                </c:pt>
                <c:pt idx="455">
                  <c:v>0.40512999999999999</c:v>
                </c:pt>
                <c:pt idx="456">
                  <c:v>0.406443</c:v>
                </c:pt>
                <c:pt idx="457">
                  <c:v>0.40740199999999999</c:v>
                </c:pt>
                <c:pt idx="458">
                  <c:v>0.40798299999999998</c:v>
                </c:pt>
                <c:pt idx="459">
                  <c:v>0.40837299999999999</c:v>
                </c:pt>
                <c:pt idx="460">
                  <c:v>0.40888600000000003</c:v>
                </c:pt>
                <c:pt idx="461">
                  <c:v>0.40973199999999999</c:v>
                </c:pt>
                <c:pt idx="462">
                  <c:v>0.41091</c:v>
                </c:pt>
                <c:pt idx="463">
                  <c:v>0.41232400000000002</c:v>
                </c:pt>
                <c:pt idx="464">
                  <c:v>0.413887</c:v>
                </c:pt>
                <c:pt idx="465">
                  <c:v>0.41552299999999998</c:v>
                </c:pt>
                <c:pt idx="466">
                  <c:v>0.41715799999999997</c:v>
                </c:pt>
                <c:pt idx="467">
                  <c:v>0.41873700000000003</c:v>
                </c:pt>
                <c:pt idx="468">
                  <c:v>0.42020999999999997</c:v>
                </c:pt>
                <c:pt idx="469">
                  <c:v>0.42151100000000002</c:v>
                </c:pt>
                <c:pt idx="470">
                  <c:v>0.42263800000000001</c:v>
                </c:pt>
                <c:pt idx="471">
                  <c:v>0.42367899999999997</c:v>
                </c:pt>
                <c:pt idx="472">
                  <c:v>0.42471100000000001</c:v>
                </c:pt>
                <c:pt idx="473">
                  <c:v>0.42570599999999997</c:v>
                </c:pt>
                <c:pt idx="474">
                  <c:v>0.42661500000000002</c:v>
                </c:pt>
                <c:pt idx="475">
                  <c:v>0.42752200000000001</c:v>
                </c:pt>
                <c:pt idx="476">
                  <c:v>0.42862699999999998</c:v>
                </c:pt>
                <c:pt idx="477">
                  <c:v>0.43004999999999999</c:v>
                </c:pt>
                <c:pt idx="478">
                  <c:v>0.43168800000000002</c:v>
                </c:pt>
                <c:pt idx="479">
                  <c:v>0.43327300000000002</c:v>
                </c:pt>
                <c:pt idx="480">
                  <c:v>0.43459399999999998</c:v>
                </c:pt>
                <c:pt idx="481">
                  <c:v>0.43566100000000002</c:v>
                </c:pt>
                <c:pt idx="482">
                  <c:v>0.43663999999999997</c:v>
                </c:pt>
                <c:pt idx="483">
                  <c:v>0.437635</c:v>
                </c:pt>
                <c:pt idx="484">
                  <c:v>0.43858999999999998</c:v>
                </c:pt>
                <c:pt idx="485">
                  <c:v>0.43941599999999997</c:v>
                </c:pt>
                <c:pt idx="486">
                  <c:v>0.44012899999999999</c:v>
                </c:pt>
                <c:pt idx="487">
                  <c:v>0.44079600000000002</c:v>
                </c:pt>
                <c:pt idx="488">
                  <c:v>0.44140299999999999</c:v>
                </c:pt>
                <c:pt idx="489">
                  <c:v>0.441888</c:v>
                </c:pt>
                <c:pt idx="490">
                  <c:v>0.44225199999999998</c:v>
                </c:pt>
                <c:pt idx="491">
                  <c:v>0.44258399999999998</c:v>
                </c:pt>
                <c:pt idx="492">
                  <c:v>0.442967</c:v>
                </c:pt>
                <c:pt idx="493">
                  <c:v>0.44343199999999999</c:v>
                </c:pt>
                <c:pt idx="494">
                  <c:v>0.44401800000000002</c:v>
                </c:pt>
                <c:pt idx="495">
                  <c:v>0.44478699999999999</c:v>
                </c:pt>
                <c:pt idx="496">
                  <c:v>0.44575799999999999</c:v>
                </c:pt>
                <c:pt idx="497">
                  <c:v>0.44686399999999998</c:v>
                </c:pt>
                <c:pt idx="498">
                  <c:v>0.44805600000000001</c:v>
                </c:pt>
                <c:pt idx="499">
                  <c:v>0.44940799999999997</c:v>
                </c:pt>
                <c:pt idx="500">
                  <c:v>0.45100099999999999</c:v>
                </c:pt>
                <c:pt idx="501">
                  <c:v>0.452733</c:v>
                </c:pt>
                <c:pt idx="502">
                  <c:v>0.45433699999999999</c:v>
                </c:pt>
                <c:pt idx="503">
                  <c:v>0.45562900000000001</c:v>
                </c:pt>
                <c:pt idx="504">
                  <c:v>0.456652</c:v>
                </c:pt>
                <c:pt idx="505">
                  <c:v>0.45752799999999999</c:v>
                </c:pt>
                <c:pt idx="506">
                  <c:v>0.45824700000000002</c:v>
                </c:pt>
                <c:pt idx="507">
                  <c:v>0.458706</c:v>
                </c:pt>
                <c:pt idx="508">
                  <c:v>0.45892699999999997</c:v>
                </c:pt>
                <c:pt idx="509">
                  <c:v>0.45909</c:v>
                </c:pt>
                <c:pt idx="510">
                  <c:v>0.459316</c:v>
                </c:pt>
                <c:pt idx="511">
                  <c:v>0.45952300000000001</c:v>
                </c:pt>
                <c:pt idx="512">
                  <c:v>0.45958700000000002</c:v>
                </c:pt>
                <c:pt idx="513">
                  <c:v>0.45958300000000002</c:v>
                </c:pt>
                <c:pt idx="514">
                  <c:v>0.45974999999999999</c:v>
                </c:pt>
                <c:pt idx="515">
                  <c:v>0.46024500000000002</c:v>
                </c:pt>
                <c:pt idx="516">
                  <c:v>0.46102399999999999</c:v>
                </c:pt>
                <c:pt idx="517">
                  <c:v>0.461974</c:v>
                </c:pt>
                <c:pt idx="518">
                  <c:v>0.46306199999999997</c:v>
                </c:pt>
                <c:pt idx="519">
                  <c:v>0.46430900000000003</c:v>
                </c:pt>
                <c:pt idx="520">
                  <c:v>0.46567500000000001</c:v>
                </c:pt>
                <c:pt idx="521">
                  <c:v>0.46705000000000002</c:v>
                </c:pt>
                <c:pt idx="522">
                  <c:v>0.468393</c:v>
                </c:pt>
                <c:pt idx="523">
                  <c:v>0.46977200000000002</c:v>
                </c:pt>
                <c:pt idx="524">
                  <c:v>0.47123199999999998</c:v>
                </c:pt>
                <c:pt idx="525">
                  <c:v>0.47268900000000003</c:v>
                </c:pt>
                <c:pt idx="526">
                  <c:v>0.47402499999999997</c:v>
                </c:pt>
                <c:pt idx="527">
                  <c:v>0.47522700000000001</c:v>
                </c:pt>
                <c:pt idx="528">
                  <c:v>0.47632799999999997</c:v>
                </c:pt>
                <c:pt idx="529">
                  <c:v>0.477275</c:v>
                </c:pt>
                <c:pt idx="530">
                  <c:v>0.47796100000000002</c:v>
                </c:pt>
                <c:pt idx="531">
                  <c:v>0.47836600000000001</c:v>
                </c:pt>
                <c:pt idx="532">
                  <c:v>0.47857300000000003</c:v>
                </c:pt>
                <c:pt idx="533">
                  <c:v>0.47863899999999998</c:v>
                </c:pt>
                <c:pt idx="534">
                  <c:v>0.478524</c:v>
                </c:pt>
                <c:pt idx="535">
                  <c:v>0.47819400000000001</c:v>
                </c:pt>
                <c:pt idx="536">
                  <c:v>0.47772999999999999</c:v>
                </c:pt>
                <c:pt idx="537">
                  <c:v>0.47729100000000002</c:v>
                </c:pt>
                <c:pt idx="538">
                  <c:v>0.476993</c:v>
                </c:pt>
                <c:pt idx="539">
                  <c:v>0.47687200000000002</c:v>
                </c:pt>
                <c:pt idx="540">
                  <c:v>0.47695199999999999</c:v>
                </c:pt>
                <c:pt idx="541">
                  <c:v>0.47727000000000003</c:v>
                </c:pt>
                <c:pt idx="542">
                  <c:v>0.47783799999999998</c:v>
                </c:pt>
                <c:pt idx="543">
                  <c:v>0.47861599999999999</c:v>
                </c:pt>
                <c:pt idx="544">
                  <c:v>0.47952299999999998</c:v>
                </c:pt>
                <c:pt idx="545">
                  <c:v>0.48048099999999999</c:v>
                </c:pt>
                <c:pt idx="546">
                  <c:v>0.48148200000000002</c:v>
                </c:pt>
                <c:pt idx="547">
                  <c:v>0.48258200000000001</c:v>
                </c:pt>
                <c:pt idx="548">
                  <c:v>0.48378199999999999</c:v>
                </c:pt>
                <c:pt idx="549">
                  <c:v>0.48497200000000001</c:v>
                </c:pt>
                <c:pt idx="550">
                  <c:v>0.48606199999999999</c:v>
                </c:pt>
                <c:pt idx="551">
                  <c:v>0.48707899999999998</c:v>
                </c:pt>
                <c:pt idx="552">
                  <c:v>0.48808499999999999</c:v>
                </c:pt>
                <c:pt idx="553">
                  <c:v>0.48905700000000002</c:v>
                </c:pt>
                <c:pt idx="554">
                  <c:v>0.48991000000000001</c:v>
                </c:pt>
                <c:pt idx="555">
                  <c:v>0.49061100000000002</c:v>
                </c:pt>
                <c:pt idx="556">
                  <c:v>0.49122900000000003</c:v>
                </c:pt>
                <c:pt idx="557">
                  <c:v>0.49186400000000002</c:v>
                </c:pt>
                <c:pt idx="558">
                  <c:v>0.49251400000000001</c:v>
                </c:pt>
                <c:pt idx="559">
                  <c:v>0.49305399999999999</c:v>
                </c:pt>
                <c:pt idx="560">
                  <c:v>0.49336000000000002</c:v>
                </c:pt>
                <c:pt idx="561">
                  <c:v>0.49343199999999998</c:v>
                </c:pt>
                <c:pt idx="562">
                  <c:v>0.493421</c:v>
                </c:pt>
                <c:pt idx="563">
                  <c:v>0.49351699999999998</c:v>
                </c:pt>
                <c:pt idx="564">
                  <c:v>0.49380200000000002</c:v>
                </c:pt>
                <c:pt idx="565">
                  <c:v>0.494203</c:v>
                </c:pt>
                <c:pt idx="566">
                  <c:v>0.494647</c:v>
                </c:pt>
                <c:pt idx="567">
                  <c:v>0.49516700000000002</c:v>
                </c:pt>
                <c:pt idx="568">
                  <c:v>0.49580200000000002</c:v>
                </c:pt>
                <c:pt idx="569">
                  <c:v>0.496475</c:v>
                </c:pt>
                <c:pt idx="570">
                  <c:v>0.49706899999999998</c:v>
                </c:pt>
                <c:pt idx="571">
                  <c:v>0.49752299999999999</c:v>
                </c:pt>
                <c:pt idx="572">
                  <c:v>0.49779200000000001</c:v>
                </c:pt>
                <c:pt idx="573">
                  <c:v>0.49780099999999999</c:v>
                </c:pt>
                <c:pt idx="574">
                  <c:v>0.49752600000000002</c:v>
                </c:pt>
                <c:pt idx="575">
                  <c:v>0.497081</c:v>
                </c:pt>
                <c:pt idx="576">
                  <c:v>0.49666900000000003</c:v>
                </c:pt>
                <c:pt idx="577">
                  <c:v>0.49645600000000001</c:v>
                </c:pt>
                <c:pt idx="578">
                  <c:v>0.49648599999999998</c:v>
                </c:pt>
                <c:pt idx="579">
                  <c:v>0.49670799999999998</c:v>
                </c:pt>
                <c:pt idx="580">
                  <c:v>0.49702000000000002</c:v>
                </c:pt>
                <c:pt idx="581">
                  <c:v>0.49726700000000001</c:v>
                </c:pt>
                <c:pt idx="582">
                  <c:v>0.49728800000000001</c:v>
                </c:pt>
                <c:pt idx="583">
                  <c:v>0.49705899999999997</c:v>
                </c:pt>
                <c:pt idx="584">
                  <c:v>0.49671700000000002</c:v>
                </c:pt>
                <c:pt idx="585">
                  <c:v>0.49643399999999999</c:v>
                </c:pt>
                <c:pt idx="586">
                  <c:v>0.49628899999999998</c:v>
                </c:pt>
                <c:pt idx="587">
                  <c:v>0.49628299999999997</c:v>
                </c:pt>
                <c:pt idx="588">
                  <c:v>0.49638599999999999</c:v>
                </c:pt>
                <c:pt idx="589">
                  <c:v>0.49656299999999998</c:v>
                </c:pt>
                <c:pt idx="590">
                  <c:v>0.49680000000000002</c:v>
                </c:pt>
                <c:pt idx="591">
                  <c:v>0.49710599999999999</c:v>
                </c:pt>
                <c:pt idx="592">
                  <c:v>0.49746099999999999</c:v>
                </c:pt>
                <c:pt idx="593">
                  <c:v>0.49778600000000001</c:v>
                </c:pt>
                <c:pt idx="594">
                  <c:v>0.498</c:v>
                </c:pt>
                <c:pt idx="595">
                  <c:v>0.49810500000000002</c:v>
                </c:pt>
                <c:pt idx="596">
                  <c:v>0.49814599999999998</c:v>
                </c:pt>
                <c:pt idx="597">
                  <c:v>0.498083</c:v>
                </c:pt>
                <c:pt idx="598">
                  <c:v>0.49781199999999998</c:v>
                </c:pt>
                <c:pt idx="599">
                  <c:v>0.49735099999999999</c:v>
                </c:pt>
                <c:pt idx="600">
                  <c:v>0.49689899999999998</c:v>
                </c:pt>
                <c:pt idx="601">
                  <c:v>0.496639</c:v>
                </c:pt>
                <c:pt idx="602">
                  <c:v>0.49655100000000002</c:v>
                </c:pt>
                <c:pt idx="603">
                  <c:v>0.49645499999999998</c:v>
                </c:pt>
                <c:pt idx="604">
                  <c:v>0.49619600000000003</c:v>
                </c:pt>
                <c:pt idx="605">
                  <c:v>0.49579400000000001</c:v>
                </c:pt>
                <c:pt idx="606">
                  <c:v>0.49542399999999998</c:v>
                </c:pt>
                <c:pt idx="607">
                  <c:v>0.495257</c:v>
                </c:pt>
                <c:pt idx="608">
                  <c:v>0.49529000000000001</c:v>
                </c:pt>
                <c:pt idx="609">
                  <c:v>0.49536000000000002</c:v>
                </c:pt>
                <c:pt idx="610">
                  <c:v>0.49529200000000001</c:v>
                </c:pt>
                <c:pt idx="611">
                  <c:v>0.49501499999999998</c:v>
                </c:pt>
                <c:pt idx="612">
                  <c:v>0.49456499999999998</c:v>
                </c:pt>
                <c:pt idx="613">
                  <c:v>0.49399599999999999</c:v>
                </c:pt>
                <c:pt idx="614">
                  <c:v>0.49332700000000002</c:v>
                </c:pt>
                <c:pt idx="615">
                  <c:v>0.49257099999999998</c:v>
                </c:pt>
                <c:pt idx="616">
                  <c:v>0.49177100000000001</c:v>
                </c:pt>
                <c:pt idx="617">
                  <c:v>0.490981</c:v>
                </c:pt>
                <c:pt idx="618">
                  <c:v>0.49027900000000002</c:v>
                </c:pt>
                <c:pt idx="619">
                  <c:v>0.48973499999999998</c:v>
                </c:pt>
                <c:pt idx="620">
                  <c:v>0.48928100000000002</c:v>
                </c:pt>
                <c:pt idx="621">
                  <c:v>0.48868</c:v>
                </c:pt>
                <c:pt idx="622">
                  <c:v>0.48776000000000003</c:v>
                </c:pt>
                <c:pt idx="623">
                  <c:v>0.486624</c:v>
                </c:pt>
                <c:pt idx="624">
                  <c:v>0.48553200000000002</c:v>
                </c:pt>
                <c:pt idx="625">
                  <c:v>0.48461900000000002</c:v>
                </c:pt>
                <c:pt idx="626">
                  <c:v>0.483823</c:v>
                </c:pt>
                <c:pt idx="627">
                  <c:v>0.48303600000000002</c:v>
                </c:pt>
                <c:pt idx="628">
                  <c:v>0.482263</c:v>
                </c:pt>
                <c:pt idx="629">
                  <c:v>0.481595</c:v>
                </c:pt>
                <c:pt idx="630">
                  <c:v>0.48103600000000002</c:v>
                </c:pt>
                <c:pt idx="631">
                  <c:v>0.48042499999999999</c:v>
                </c:pt>
                <c:pt idx="632">
                  <c:v>0.47956199999999999</c:v>
                </c:pt>
                <c:pt idx="633">
                  <c:v>0.47838700000000001</c:v>
                </c:pt>
                <c:pt idx="634">
                  <c:v>0.47699599999999998</c:v>
                </c:pt>
                <c:pt idx="635">
                  <c:v>0.47556300000000001</c:v>
                </c:pt>
                <c:pt idx="636">
                  <c:v>0.47425200000000001</c:v>
                </c:pt>
                <c:pt idx="637">
                  <c:v>0.47313</c:v>
                </c:pt>
                <c:pt idx="638">
                  <c:v>0.47210400000000002</c:v>
                </c:pt>
                <c:pt idx="639">
                  <c:v>0.47103600000000001</c:v>
                </c:pt>
                <c:pt idx="640">
                  <c:v>0.46992499999999998</c:v>
                </c:pt>
                <c:pt idx="641">
                  <c:v>0.46891100000000002</c:v>
                </c:pt>
                <c:pt idx="642">
                  <c:v>0.468082</c:v>
                </c:pt>
                <c:pt idx="643">
                  <c:v>0.46733400000000003</c:v>
                </c:pt>
                <c:pt idx="644">
                  <c:v>0.46647699999999997</c:v>
                </c:pt>
                <c:pt idx="645">
                  <c:v>0.46546500000000002</c:v>
                </c:pt>
                <c:pt idx="646">
                  <c:v>0.464422</c:v>
                </c:pt>
                <c:pt idx="647">
                  <c:v>0.46346500000000002</c:v>
                </c:pt>
                <c:pt idx="648">
                  <c:v>0.462534</c:v>
                </c:pt>
                <c:pt idx="649">
                  <c:v>0.46146199999999998</c:v>
                </c:pt>
                <c:pt idx="650">
                  <c:v>0.46021000000000001</c:v>
                </c:pt>
                <c:pt idx="651">
                  <c:v>0.458957</c:v>
                </c:pt>
                <c:pt idx="652">
                  <c:v>0.45787899999999998</c:v>
                </c:pt>
                <c:pt idx="653">
                  <c:v>0.456924</c:v>
                </c:pt>
                <c:pt idx="654">
                  <c:v>0.455872</c:v>
                </c:pt>
                <c:pt idx="655">
                  <c:v>0.45458999999999999</c:v>
                </c:pt>
                <c:pt idx="656">
                  <c:v>0.45317299999999999</c:v>
                </c:pt>
                <c:pt idx="657">
                  <c:v>0.45185599999999998</c:v>
                </c:pt>
                <c:pt idx="658">
                  <c:v>0.450849</c:v>
                </c:pt>
                <c:pt idx="659">
                  <c:v>0.45022299999999998</c:v>
                </c:pt>
                <c:pt idx="660">
                  <c:v>0.44986900000000002</c:v>
                </c:pt>
                <c:pt idx="661">
                  <c:v>0.44954899999999998</c:v>
                </c:pt>
                <c:pt idx="662">
                  <c:v>0.44901600000000003</c:v>
                </c:pt>
                <c:pt idx="663">
                  <c:v>0.44818799999999998</c:v>
                </c:pt>
                <c:pt idx="664">
                  <c:v>0.44719199999999998</c:v>
                </c:pt>
                <c:pt idx="665">
                  <c:v>0.44621699999999997</c:v>
                </c:pt>
                <c:pt idx="666">
                  <c:v>0.44530500000000001</c:v>
                </c:pt>
                <c:pt idx="667">
                  <c:v>0.44436900000000001</c:v>
                </c:pt>
                <c:pt idx="668">
                  <c:v>0.44339000000000001</c:v>
                </c:pt>
                <c:pt idx="669">
                  <c:v>0.44246000000000002</c:v>
                </c:pt>
                <c:pt idx="670">
                  <c:v>0.441608</c:v>
                </c:pt>
                <c:pt idx="671">
                  <c:v>0.44066100000000002</c:v>
                </c:pt>
                <c:pt idx="672">
                  <c:v>0.43937300000000001</c:v>
                </c:pt>
                <c:pt idx="673">
                  <c:v>0.43766300000000002</c:v>
                </c:pt>
                <c:pt idx="674">
                  <c:v>0.43568899999999999</c:v>
                </c:pt>
                <c:pt idx="675">
                  <c:v>0.433666</c:v>
                </c:pt>
                <c:pt idx="676">
                  <c:v>0.43168000000000001</c:v>
                </c:pt>
                <c:pt idx="677">
                  <c:v>0.429697</c:v>
                </c:pt>
                <c:pt idx="678">
                  <c:v>0.42769600000000002</c:v>
                </c:pt>
                <c:pt idx="679">
                  <c:v>0.42570200000000002</c:v>
                </c:pt>
                <c:pt idx="680">
                  <c:v>0.42374000000000001</c:v>
                </c:pt>
                <c:pt idx="681">
                  <c:v>0.421871</c:v>
                </c:pt>
                <c:pt idx="682">
                  <c:v>0.42020400000000002</c:v>
                </c:pt>
                <c:pt idx="683">
                  <c:v>0.418796</c:v>
                </c:pt>
                <c:pt idx="684">
                  <c:v>0.41758200000000001</c:v>
                </c:pt>
                <c:pt idx="685">
                  <c:v>0.416489</c:v>
                </c:pt>
                <c:pt idx="686">
                  <c:v>0.41554600000000003</c:v>
                </c:pt>
                <c:pt idx="687">
                  <c:v>0.414823</c:v>
                </c:pt>
                <c:pt idx="688">
                  <c:v>0.41431600000000002</c:v>
                </c:pt>
                <c:pt idx="689">
                  <c:v>0.41392000000000001</c:v>
                </c:pt>
                <c:pt idx="690">
                  <c:v>0.41347</c:v>
                </c:pt>
                <c:pt idx="691">
                  <c:v>0.41284399999999999</c:v>
                </c:pt>
                <c:pt idx="692">
                  <c:v>0.41207300000000002</c:v>
                </c:pt>
                <c:pt idx="693">
                  <c:v>0.41126099999999999</c:v>
                </c:pt>
                <c:pt idx="694">
                  <c:v>0.41039599999999998</c:v>
                </c:pt>
                <c:pt idx="695">
                  <c:v>0.409331</c:v>
                </c:pt>
                <c:pt idx="696">
                  <c:v>0.40797299999999997</c:v>
                </c:pt>
                <c:pt idx="697">
                  <c:v>0.40639700000000001</c:v>
                </c:pt>
                <c:pt idx="698">
                  <c:v>0.40475499999999998</c:v>
                </c:pt>
                <c:pt idx="699">
                  <c:v>0.40317700000000001</c:v>
                </c:pt>
                <c:pt idx="700">
                  <c:v>0.401723</c:v>
                </c:pt>
                <c:pt idx="701">
                  <c:v>0.40034199999999998</c:v>
                </c:pt>
                <c:pt idx="702">
                  <c:v>0.39891900000000002</c:v>
                </c:pt>
                <c:pt idx="703">
                  <c:v>0.39741100000000001</c:v>
                </c:pt>
                <c:pt idx="704">
                  <c:v>0.39590799999999998</c:v>
                </c:pt>
                <c:pt idx="705">
                  <c:v>0.39454299999999998</c:v>
                </c:pt>
                <c:pt idx="706">
                  <c:v>0.39336900000000002</c:v>
                </c:pt>
                <c:pt idx="707">
                  <c:v>0.39231700000000003</c:v>
                </c:pt>
                <c:pt idx="708">
                  <c:v>0.39127200000000001</c:v>
                </c:pt>
                <c:pt idx="709">
                  <c:v>0.39019100000000001</c:v>
                </c:pt>
                <c:pt idx="710">
                  <c:v>0.38912600000000003</c:v>
                </c:pt>
                <c:pt idx="711">
                  <c:v>0.38807199999999997</c:v>
                </c:pt>
                <c:pt idx="712">
                  <c:v>0.38686500000000001</c:v>
                </c:pt>
                <c:pt idx="713">
                  <c:v>0.385297</c:v>
                </c:pt>
                <c:pt idx="714">
                  <c:v>0.38331399999999999</c:v>
                </c:pt>
                <c:pt idx="715">
                  <c:v>0.38106600000000002</c:v>
                </c:pt>
                <c:pt idx="716">
                  <c:v>0.37877</c:v>
                </c:pt>
                <c:pt idx="717">
                  <c:v>0.37656000000000001</c:v>
                </c:pt>
                <c:pt idx="718">
                  <c:v>0.37443599999999999</c:v>
                </c:pt>
                <c:pt idx="719">
                  <c:v>0.37234099999999998</c:v>
                </c:pt>
                <c:pt idx="720">
                  <c:v>0.37026599999999998</c:v>
                </c:pt>
                <c:pt idx="721">
                  <c:v>0.36828699999999998</c:v>
                </c:pt>
                <c:pt idx="722">
                  <c:v>0.36651299999999998</c:v>
                </c:pt>
                <c:pt idx="723">
                  <c:v>0.36496899999999999</c:v>
                </c:pt>
                <c:pt idx="724">
                  <c:v>0.36353600000000003</c:v>
                </c:pt>
                <c:pt idx="725">
                  <c:v>0.36204399999999998</c:v>
                </c:pt>
                <c:pt idx="726">
                  <c:v>0.360454</c:v>
                </c:pt>
                <c:pt idx="727">
                  <c:v>0.35886200000000001</c:v>
                </c:pt>
                <c:pt idx="728">
                  <c:v>0.35733100000000001</c:v>
                </c:pt>
                <c:pt idx="729">
                  <c:v>0.35583799999999999</c:v>
                </c:pt>
                <c:pt idx="730">
                  <c:v>0.35436299999999998</c:v>
                </c:pt>
                <c:pt idx="731">
                  <c:v>0.35289900000000002</c:v>
                </c:pt>
                <c:pt idx="732">
                  <c:v>0.35143099999999999</c:v>
                </c:pt>
                <c:pt idx="733">
                  <c:v>0.349966</c:v>
                </c:pt>
                <c:pt idx="734">
                  <c:v>0.34850900000000001</c:v>
                </c:pt>
                <c:pt idx="735">
                  <c:v>0.34694999999999998</c:v>
                </c:pt>
                <c:pt idx="736">
                  <c:v>0.34511799999999998</c:v>
                </c:pt>
                <c:pt idx="737">
                  <c:v>0.34301500000000001</c:v>
                </c:pt>
                <c:pt idx="738">
                  <c:v>0.34084300000000001</c:v>
                </c:pt>
                <c:pt idx="739">
                  <c:v>0.33875699999999997</c:v>
                </c:pt>
                <c:pt idx="740">
                  <c:v>0.336725</c:v>
                </c:pt>
                <c:pt idx="741">
                  <c:v>0.334673</c:v>
                </c:pt>
                <c:pt idx="742">
                  <c:v>0.33263100000000001</c:v>
                </c:pt>
                <c:pt idx="743">
                  <c:v>0.33069599999999999</c:v>
                </c:pt>
                <c:pt idx="744">
                  <c:v>0.32893499999999998</c:v>
                </c:pt>
                <c:pt idx="745">
                  <c:v>0.32736399999999999</c:v>
                </c:pt>
                <c:pt idx="746">
                  <c:v>0.325959</c:v>
                </c:pt>
                <c:pt idx="747">
                  <c:v>0.32461099999999998</c:v>
                </c:pt>
                <c:pt idx="748">
                  <c:v>0.32312600000000002</c:v>
                </c:pt>
                <c:pt idx="749">
                  <c:v>0.32137900000000003</c:v>
                </c:pt>
                <c:pt idx="750">
                  <c:v>0.31945000000000001</c:v>
                </c:pt>
                <c:pt idx="751">
                  <c:v>0.31754100000000002</c:v>
                </c:pt>
                <c:pt idx="752">
                  <c:v>0.31576599999999999</c:v>
                </c:pt>
                <c:pt idx="753">
                  <c:v>0.31409300000000001</c:v>
                </c:pt>
                <c:pt idx="754">
                  <c:v>0.31243199999999999</c:v>
                </c:pt>
                <c:pt idx="755">
                  <c:v>0.31073499999999998</c:v>
                </c:pt>
                <c:pt idx="756">
                  <c:v>0.30901800000000001</c:v>
                </c:pt>
                <c:pt idx="757">
                  <c:v>0.30728800000000001</c:v>
                </c:pt>
                <c:pt idx="758">
                  <c:v>0.30548700000000001</c:v>
                </c:pt>
                <c:pt idx="759">
                  <c:v>0.303568</c:v>
                </c:pt>
                <c:pt idx="760">
                  <c:v>0.30162499999999998</c:v>
                </c:pt>
                <c:pt idx="761">
                  <c:v>0.29981400000000002</c:v>
                </c:pt>
                <c:pt idx="762">
                  <c:v>0.29815199999999997</c:v>
                </c:pt>
                <c:pt idx="763">
                  <c:v>0.296516</c:v>
                </c:pt>
                <c:pt idx="764">
                  <c:v>0.29488500000000001</c:v>
                </c:pt>
                <c:pt idx="765">
                  <c:v>0.29343799999999998</c:v>
                </c:pt>
                <c:pt idx="766">
                  <c:v>0.29231699999999999</c:v>
                </c:pt>
                <c:pt idx="767">
                  <c:v>0.29138700000000001</c:v>
                </c:pt>
                <c:pt idx="768">
                  <c:v>0.29035300000000003</c:v>
                </c:pt>
                <c:pt idx="769">
                  <c:v>0.28905599999999998</c:v>
                </c:pt>
                <c:pt idx="770">
                  <c:v>0.28755700000000001</c:v>
                </c:pt>
                <c:pt idx="771">
                  <c:v>0.28594199999999997</c:v>
                </c:pt>
                <c:pt idx="772">
                  <c:v>0.28421099999999999</c:v>
                </c:pt>
                <c:pt idx="773">
                  <c:v>0.282364</c:v>
                </c:pt>
                <c:pt idx="774">
                  <c:v>0.28045399999999998</c:v>
                </c:pt>
                <c:pt idx="775">
                  <c:v>0.278501</c:v>
                </c:pt>
                <c:pt idx="776">
                  <c:v>0.27645399999999998</c:v>
                </c:pt>
                <c:pt idx="777">
                  <c:v>0.27427400000000002</c:v>
                </c:pt>
                <c:pt idx="778">
                  <c:v>0.27199899999999999</c:v>
                </c:pt>
                <c:pt idx="779">
                  <c:v>0.26969700000000002</c:v>
                </c:pt>
                <c:pt idx="780">
                  <c:v>0.26738699999999999</c:v>
                </c:pt>
                <c:pt idx="781">
                  <c:v>0.26502900000000001</c:v>
                </c:pt>
                <c:pt idx="782">
                  <c:v>0.26260600000000001</c:v>
                </c:pt>
                <c:pt idx="783">
                  <c:v>0.26019700000000001</c:v>
                </c:pt>
                <c:pt idx="784">
                  <c:v>0.25793300000000002</c:v>
                </c:pt>
                <c:pt idx="785">
                  <c:v>0.25584200000000001</c:v>
                </c:pt>
                <c:pt idx="786">
                  <c:v>0.25382700000000002</c:v>
                </c:pt>
                <c:pt idx="787">
                  <c:v>0.25185800000000003</c:v>
                </c:pt>
                <c:pt idx="788">
                  <c:v>0.25009500000000001</c:v>
                </c:pt>
                <c:pt idx="789">
                  <c:v>0.248695</c:v>
                </c:pt>
                <c:pt idx="790">
                  <c:v>0.24754000000000001</c:v>
                </c:pt>
                <c:pt idx="791">
                  <c:v>0.246341</c:v>
                </c:pt>
                <c:pt idx="792">
                  <c:v>0.24498800000000001</c:v>
                </c:pt>
                <c:pt idx="793">
                  <c:v>0.24365999999999999</c:v>
                </c:pt>
                <c:pt idx="794">
                  <c:v>0.24254800000000001</c:v>
                </c:pt>
                <c:pt idx="795">
                  <c:v>0.24160799999999999</c:v>
                </c:pt>
                <c:pt idx="796">
                  <c:v>0.24060899999999999</c:v>
                </c:pt>
                <c:pt idx="797">
                  <c:v>0.239342</c:v>
                </c:pt>
                <c:pt idx="798">
                  <c:v>0.237735</c:v>
                </c:pt>
                <c:pt idx="799">
                  <c:v>0.23585800000000001</c:v>
                </c:pt>
                <c:pt idx="800">
                  <c:v>0.23389699999999999</c:v>
                </c:pt>
                <c:pt idx="801">
                  <c:v>0.23206099999999999</c:v>
                </c:pt>
                <c:pt idx="802">
                  <c:v>0.230491</c:v>
                </c:pt>
                <c:pt idx="803">
                  <c:v>0.22919999999999999</c:v>
                </c:pt>
                <c:pt idx="804">
                  <c:v>0.22808</c:v>
                </c:pt>
                <c:pt idx="805">
                  <c:v>0.22694400000000001</c:v>
                </c:pt>
                <c:pt idx="806">
                  <c:v>0.22563900000000001</c:v>
                </c:pt>
                <c:pt idx="807">
                  <c:v>0.22412899999999999</c:v>
                </c:pt>
                <c:pt idx="808">
                  <c:v>0.22244800000000001</c:v>
                </c:pt>
                <c:pt idx="809">
                  <c:v>0.22059000000000001</c:v>
                </c:pt>
                <c:pt idx="810">
                  <c:v>0.21854299999999999</c:v>
                </c:pt>
                <c:pt idx="811">
                  <c:v>0.21640400000000001</c:v>
                </c:pt>
                <c:pt idx="812">
                  <c:v>0.214342</c:v>
                </c:pt>
                <c:pt idx="813">
                  <c:v>0.212423</c:v>
                </c:pt>
                <c:pt idx="814">
                  <c:v>0.210586</c:v>
                </c:pt>
                <c:pt idx="815">
                  <c:v>0.20880299999999999</c:v>
                </c:pt>
                <c:pt idx="816">
                  <c:v>0.20713599999999999</c:v>
                </c:pt>
                <c:pt idx="817">
                  <c:v>0.205593</c:v>
                </c:pt>
                <c:pt idx="818">
                  <c:v>0.20402400000000001</c:v>
                </c:pt>
                <c:pt idx="819">
                  <c:v>0.20221900000000001</c:v>
                </c:pt>
                <c:pt idx="820">
                  <c:v>0.20012199999999999</c:v>
                </c:pt>
                <c:pt idx="821">
                  <c:v>0.19788500000000001</c:v>
                </c:pt>
                <c:pt idx="822">
                  <c:v>0.195745</c:v>
                </c:pt>
                <c:pt idx="823">
                  <c:v>0.193879</c:v>
                </c:pt>
                <c:pt idx="824">
                  <c:v>0.19237000000000001</c:v>
                </c:pt>
                <c:pt idx="825">
                  <c:v>0.19122900000000001</c:v>
                </c:pt>
                <c:pt idx="826">
                  <c:v>0.19037799999999999</c:v>
                </c:pt>
                <c:pt idx="827">
                  <c:v>0.18964300000000001</c:v>
                </c:pt>
                <c:pt idx="828">
                  <c:v>0.188858</c:v>
                </c:pt>
                <c:pt idx="829">
                  <c:v>0.18798400000000001</c:v>
                </c:pt>
                <c:pt idx="830">
                  <c:v>0.18707299999999999</c:v>
                </c:pt>
                <c:pt idx="831">
                  <c:v>0.186084</c:v>
                </c:pt>
                <c:pt idx="832">
                  <c:v>0.18482599999999999</c:v>
                </c:pt>
                <c:pt idx="833">
                  <c:v>0.183146</c:v>
                </c:pt>
                <c:pt idx="834">
                  <c:v>0.18109700000000001</c:v>
                </c:pt>
                <c:pt idx="835">
                  <c:v>0.178866</c:v>
                </c:pt>
                <c:pt idx="836">
                  <c:v>0.17660200000000001</c:v>
                </c:pt>
                <c:pt idx="837">
                  <c:v>0.174396</c:v>
                </c:pt>
                <c:pt idx="838">
                  <c:v>0.17232500000000001</c:v>
                </c:pt>
                <c:pt idx="839">
                  <c:v>0.170433</c:v>
                </c:pt>
                <c:pt idx="840">
                  <c:v>0.168656</c:v>
                </c:pt>
                <c:pt idx="841">
                  <c:v>0.16683400000000001</c:v>
                </c:pt>
                <c:pt idx="842">
                  <c:v>0.16481899999999999</c:v>
                </c:pt>
                <c:pt idx="843">
                  <c:v>0.162629</c:v>
                </c:pt>
                <c:pt idx="844">
                  <c:v>0.16046099999999999</c:v>
                </c:pt>
                <c:pt idx="845">
                  <c:v>0.15851699999999999</c:v>
                </c:pt>
                <c:pt idx="846">
                  <c:v>0.15683800000000001</c:v>
                </c:pt>
                <c:pt idx="847">
                  <c:v>0.15535399999999999</c:v>
                </c:pt>
                <c:pt idx="848">
                  <c:v>0.154034</c:v>
                </c:pt>
                <c:pt idx="849">
                  <c:v>0.152922</c:v>
                </c:pt>
                <c:pt idx="850">
                  <c:v>0.152059</c:v>
                </c:pt>
                <c:pt idx="851">
                  <c:v>0.15140700000000001</c:v>
                </c:pt>
                <c:pt idx="852">
                  <c:v>0.150869</c:v>
                </c:pt>
                <c:pt idx="853">
                  <c:v>0.15034400000000001</c:v>
                </c:pt>
                <c:pt idx="854">
                  <c:v>0.149757</c:v>
                </c:pt>
                <c:pt idx="855">
                  <c:v>0.14901900000000001</c:v>
                </c:pt>
                <c:pt idx="856">
                  <c:v>0.14804100000000001</c:v>
                </c:pt>
                <c:pt idx="857">
                  <c:v>0.146809</c:v>
                </c:pt>
                <c:pt idx="858">
                  <c:v>0.14541000000000001</c:v>
                </c:pt>
                <c:pt idx="859">
                  <c:v>0.14394799999999999</c:v>
                </c:pt>
                <c:pt idx="860">
                  <c:v>0.14247699999999999</c:v>
                </c:pt>
                <c:pt idx="861">
                  <c:v>0.14103399999999999</c:v>
                </c:pt>
                <c:pt idx="862">
                  <c:v>0.13967299999999999</c:v>
                </c:pt>
                <c:pt idx="863">
                  <c:v>0.13842399999999999</c:v>
                </c:pt>
                <c:pt idx="864">
                  <c:v>0.13724</c:v>
                </c:pt>
                <c:pt idx="865">
                  <c:v>0.136019</c:v>
                </c:pt>
                <c:pt idx="866">
                  <c:v>0.13469999999999999</c:v>
                </c:pt>
                <c:pt idx="867">
                  <c:v>0.133329</c:v>
                </c:pt>
                <c:pt idx="868">
                  <c:v>0.13200600000000001</c:v>
                </c:pt>
                <c:pt idx="869">
                  <c:v>0.13078100000000001</c:v>
                </c:pt>
                <c:pt idx="870">
                  <c:v>0.129637</c:v>
                </c:pt>
                <c:pt idx="871">
                  <c:v>0.12857099999999999</c:v>
                </c:pt>
                <c:pt idx="872">
                  <c:v>0.12762999999999999</c:v>
                </c:pt>
                <c:pt idx="873">
                  <c:v>0.12684000000000001</c:v>
                </c:pt>
                <c:pt idx="874">
                  <c:v>0.12611700000000001</c:v>
                </c:pt>
                <c:pt idx="875">
                  <c:v>0.12529499999999999</c:v>
                </c:pt>
                <c:pt idx="876">
                  <c:v>0.12430099999999999</c:v>
                </c:pt>
                <c:pt idx="877">
                  <c:v>0.123239</c:v>
                </c:pt>
                <c:pt idx="878">
                  <c:v>0.12224500000000001</c:v>
                </c:pt>
                <c:pt idx="879">
                  <c:v>0.121269</c:v>
                </c:pt>
                <c:pt idx="880">
                  <c:v>0.120117</c:v>
                </c:pt>
                <c:pt idx="881">
                  <c:v>0.11869499999999999</c:v>
                </c:pt>
                <c:pt idx="882">
                  <c:v>0.117119</c:v>
                </c:pt>
                <c:pt idx="883">
                  <c:v>0.11559</c:v>
                </c:pt>
                <c:pt idx="884">
                  <c:v>0.114231</c:v>
                </c:pt>
                <c:pt idx="885">
                  <c:v>0.113053</c:v>
                </c:pt>
                <c:pt idx="886">
                  <c:v>0.11197699999999999</c:v>
                </c:pt>
                <c:pt idx="887">
                  <c:v>0.11089300000000001</c:v>
                </c:pt>
                <c:pt idx="888">
                  <c:v>0.10975</c:v>
                </c:pt>
                <c:pt idx="889">
                  <c:v>0.108584</c:v>
                </c:pt>
                <c:pt idx="890">
                  <c:v>0.107451</c:v>
                </c:pt>
                <c:pt idx="891">
                  <c:v>0.106346</c:v>
                </c:pt>
                <c:pt idx="892">
                  <c:v>0.105224</c:v>
                </c:pt>
                <c:pt idx="893">
                  <c:v>0.10408100000000001</c:v>
                </c:pt>
                <c:pt idx="894">
                  <c:v>0.102987</c:v>
                </c:pt>
                <c:pt idx="895">
                  <c:v>0.102049</c:v>
                </c:pt>
                <c:pt idx="896">
                  <c:v>0.101338</c:v>
                </c:pt>
                <c:pt idx="897">
                  <c:v>0.100767</c:v>
                </c:pt>
                <c:pt idx="898">
                  <c:v>0.100068</c:v>
                </c:pt>
                <c:pt idx="899">
                  <c:v>9.8972000000000004E-2</c:v>
                </c:pt>
                <c:pt idx="900">
                  <c:v>9.7450999999999996E-2</c:v>
                </c:pt>
                <c:pt idx="901">
                  <c:v>9.5710000000000003E-2</c:v>
                </c:pt>
                <c:pt idx="902">
                  <c:v>9.3955999999999998E-2</c:v>
                </c:pt>
                <c:pt idx="903">
                  <c:v>9.2251E-2</c:v>
                </c:pt>
                <c:pt idx="904">
                  <c:v>9.0567999999999996E-2</c:v>
                </c:pt>
                <c:pt idx="905">
                  <c:v>8.8937000000000002E-2</c:v>
                </c:pt>
                <c:pt idx="906">
                  <c:v>8.7476999999999999E-2</c:v>
                </c:pt>
                <c:pt idx="907">
                  <c:v>8.6281999999999998E-2</c:v>
                </c:pt>
                <c:pt idx="908">
                  <c:v>8.5294999999999996E-2</c:v>
                </c:pt>
                <c:pt idx="909">
                  <c:v>8.4294999999999995E-2</c:v>
                </c:pt>
                <c:pt idx="910">
                  <c:v>8.3054000000000003E-2</c:v>
                </c:pt>
                <c:pt idx="911">
                  <c:v>8.1528000000000003E-2</c:v>
                </c:pt>
                <c:pt idx="912">
                  <c:v>7.9902000000000001E-2</c:v>
                </c:pt>
                <c:pt idx="913">
                  <c:v>7.8408000000000005E-2</c:v>
                </c:pt>
                <c:pt idx="914">
                  <c:v>7.7096999999999999E-2</c:v>
                </c:pt>
                <c:pt idx="915">
                  <c:v>7.5822000000000001E-2</c:v>
                </c:pt>
                <c:pt idx="916">
                  <c:v>7.4485999999999997E-2</c:v>
                </c:pt>
                <c:pt idx="917">
                  <c:v>7.3228000000000001E-2</c:v>
                </c:pt>
                <c:pt idx="918">
                  <c:v>7.2290999999999994E-2</c:v>
                </c:pt>
                <c:pt idx="919">
                  <c:v>7.1762000000000006E-2</c:v>
                </c:pt>
                <c:pt idx="920">
                  <c:v>7.1486999999999995E-2</c:v>
                </c:pt>
                <c:pt idx="921">
                  <c:v>7.1180999999999994E-2</c:v>
                </c:pt>
                <c:pt idx="922">
                  <c:v>7.0605000000000001E-2</c:v>
                </c:pt>
                <c:pt idx="923">
                  <c:v>6.9688E-2</c:v>
                </c:pt>
                <c:pt idx="924">
                  <c:v>6.8517999999999996E-2</c:v>
                </c:pt>
                <c:pt idx="925">
                  <c:v>6.7173999999999998E-2</c:v>
                </c:pt>
                <c:pt idx="926">
                  <c:v>6.5632999999999997E-2</c:v>
                </c:pt>
                <c:pt idx="927">
                  <c:v>6.3885999999999998E-2</c:v>
                </c:pt>
                <c:pt idx="928">
                  <c:v>6.2080000000000003E-2</c:v>
                </c:pt>
                <c:pt idx="929">
                  <c:v>6.0436999999999998E-2</c:v>
                </c:pt>
                <c:pt idx="930">
                  <c:v>5.9041000000000003E-2</c:v>
                </c:pt>
                <c:pt idx="931">
                  <c:v>5.7772999999999998E-2</c:v>
                </c:pt>
                <c:pt idx="932">
                  <c:v>5.6434999999999999E-2</c:v>
                </c:pt>
                <c:pt idx="933">
                  <c:v>5.4887999999999999E-2</c:v>
                </c:pt>
                <c:pt idx="934">
                  <c:v>5.3115999999999997E-2</c:v>
                </c:pt>
                <c:pt idx="935">
                  <c:v>5.1234000000000002E-2</c:v>
                </c:pt>
                <c:pt idx="936">
                  <c:v>4.9430000000000002E-2</c:v>
                </c:pt>
                <c:pt idx="937">
                  <c:v>4.7810999999999999E-2</c:v>
                </c:pt>
                <c:pt idx="938">
                  <c:v>4.6309000000000003E-2</c:v>
                </c:pt>
                <c:pt idx="939">
                  <c:v>4.4789000000000002E-2</c:v>
                </c:pt>
                <c:pt idx="940">
                  <c:v>4.3277000000000003E-2</c:v>
                </c:pt>
                <c:pt idx="941">
                  <c:v>4.1972000000000002E-2</c:v>
                </c:pt>
                <c:pt idx="942">
                  <c:v>4.1036000000000003E-2</c:v>
                </c:pt>
                <c:pt idx="943">
                  <c:v>4.0406999999999998E-2</c:v>
                </c:pt>
                <c:pt idx="944">
                  <c:v>3.9881E-2</c:v>
                </c:pt>
                <c:pt idx="945">
                  <c:v>3.9288999999999998E-2</c:v>
                </c:pt>
                <c:pt idx="946">
                  <c:v>3.8573999999999997E-2</c:v>
                </c:pt>
                <c:pt idx="947">
                  <c:v>3.7713999999999998E-2</c:v>
                </c:pt>
                <c:pt idx="948">
                  <c:v>3.6658000000000003E-2</c:v>
                </c:pt>
                <c:pt idx="949">
                  <c:v>3.5373000000000002E-2</c:v>
                </c:pt>
                <c:pt idx="950">
                  <c:v>3.3959000000000003E-2</c:v>
                </c:pt>
                <c:pt idx="951">
                  <c:v>3.2634999999999997E-2</c:v>
                </c:pt>
                <c:pt idx="952">
                  <c:v>3.1563000000000001E-2</c:v>
                </c:pt>
                <c:pt idx="953">
                  <c:v>3.0699000000000001E-2</c:v>
                </c:pt>
                <c:pt idx="954">
                  <c:v>2.9871000000000002E-2</c:v>
                </c:pt>
                <c:pt idx="955">
                  <c:v>2.8974E-2</c:v>
                </c:pt>
                <c:pt idx="956">
                  <c:v>2.8025000000000001E-2</c:v>
                </c:pt>
                <c:pt idx="957">
                  <c:v>2.7074000000000001E-2</c:v>
                </c:pt>
                <c:pt idx="958">
                  <c:v>2.6152999999999999E-2</c:v>
                </c:pt>
                <c:pt idx="959">
                  <c:v>2.5329999999999998E-2</c:v>
                </c:pt>
                <c:pt idx="960">
                  <c:v>2.4673E-2</c:v>
                </c:pt>
                <c:pt idx="961">
                  <c:v>2.4135E-2</c:v>
                </c:pt>
                <c:pt idx="962">
                  <c:v>2.3553999999999999E-2</c:v>
                </c:pt>
                <c:pt idx="963">
                  <c:v>2.2828000000000001E-2</c:v>
                </c:pt>
                <c:pt idx="964">
                  <c:v>2.2041000000000002E-2</c:v>
                </c:pt>
                <c:pt idx="965">
                  <c:v>2.137E-2</c:v>
                </c:pt>
                <c:pt idx="966">
                  <c:v>2.0896000000000001E-2</c:v>
                </c:pt>
                <c:pt idx="967">
                  <c:v>2.0525999999999999E-2</c:v>
                </c:pt>
                <c:pt idx="968">
                  <c:v>2.0140999999999999E-2</c:v>
                </c:pt>
                <c:pt idx="969">
                  <c:v>1.9768000000000001E-2</c:v>
                </c:pt>
                <c:pt idx="970">
                  <c:v>1.9525000000000001E-2</c:v>
                </c:pt>
                <c:pt idx="971">
                  <c:v>1.9404999999999999E-2</c:v>
                </c:pt>
                <c:pt idx="972">
                  <c:v>1.9234999999999999E-2</c:v>
                </c:pt>
                <c:pt idx="973">
                  <c:v>1.8849999999999999E-2</c:v>
                </c:pt>
                <c:pt idx="974">
                  <c:v>1.8223E-2</c:v>
                </c:pt>
                <c:pt idx="975">
                  <c:v>1.7434000000000002E-2</c:v>
                </c:pt>
                <c:pt idx="976">
                  <c:v>1.6566999999999998E-2</c:v>
                </c:pt>
                <c:pt idx="977">
                  <c:v>1.5639E-2</c:v>
                </c:pt>
                <c:pt idx="978">
                  <c:v>1.4612999999999999E-2</c:v>
                </c:pt>
                <c:pt idx="979">
                  <c:v>1.3498E-2</c:v>
                </c:pt>
                <c:pt idx="980">
                  <c:v>1.2418E-2</c:v>
                </c:pt>
                <c:pt idx="981">
                  <c:v>1.1538E-2</c:v>
                </c:pt>
                <c:pt idx="982">
                  <c:v>1.0947999999999999E-2</c:v>
                </c:pt>
                <c:pt idx="983">
                  <c:v>1.0619E-2</c:v>
                </c:pt>
                <c:pt idx="984">
                  <c:v>1.0416999999999999E-2</c:v>
                </c:pt>
                <c:pt idx="985">
                  <c:v>1.0149E-2</c:v>
                </c:pt>
                <c:pt idx="986">
                  <c:v>9.6600000000000002E-3</c:v>
                </c:pt>
                <c:pt idx="987">
                  <c:v>8.9320000000000007E-3</c:v>
                </c:pt>
                <c:pt idx="988">
                  <c:v>8.09E-3</c:v>
                </c:pt>
                <c:pt idx="989">
                  <c:v>7.3220000000000004E-3</c:v>
                </c:pt>
                <c:pt idx="990">
                  <c:v>6.7530000000000003E-3</c:v>
                </c:pt>
                <c:pt idx="991">
                  <c:v>6.3949999999999996E-3</c:v>
                </c:pt>
                <c:pt idx="992">
                  <c:v>6.2110000000000004E-3</c:v>
                </c:pt>
                <c:pt idx="993">
                  <c:v>6.1780000000000003E-3</c:v>
                </c:pt>
                <c:pt idx="994">
                  <c:v>6.2220000000000001E-3</c:v>
                </c:pt>
                <c:pt idx="995">
                  <c:v>6.1510000000000002E-3</c:v>
                </c:pt>
                <c:pt idx="996">
                  <c:v>5.7910000000000001E-3</c:v>
                </c:pt>
                <c:pt idx="997">
                  <c:v>5.1850000000000004E-3</c:v>
                </c:pt>
                <c:pt idx="998">
                  <c:v>4.5869999999999999E-3</c:v>
                </c:pt>
                <c:pt idx="999">
                  <c:v>4.254E-3</c:v>
                </c:pt>
                <c:pt idx="1000">
                  <c:v>4.2900000000000004E-3</c:v>
                </c:pt>
                <c:pt idx="1001">
                  <c:v>4.47E-3</c:v>
                </c:pt>
                <c:pt idx="1002">
                  <c:v>4.7530000000000003E-3</c:v>
                </c:pt>
                <c:pt idx="1003">
                  <c:v>5.1200000000000004E-3</c:v>
                </c:pt>
                <c:pt idx="1004">
                  <c:v>5.5970000000000004E-3</c:v>
                </c:pt>
                <c:pt idx="1005">
                  <c:v>6.2449999999999997E-3</c:v>
                </c:pt>
                <c:pt idx="1006">
                  <c:v>7.0679999999999996E-3</c:v>
                </c:pt>
                <c:pt idx="1007">
                  <c:v>8.0180000000000008E-3</c:v>
                </c:pt>
                <c:pt idx="1008">
                  <c:v>9.0139999999999994E-3</c:v>
                </c:pt>
                <c:pt idx="1009">
                  <c:v>9.9600000000000001E-3</c:v>
                </c:pt>
                <c:pt idx="1010">
                  <c:v>1.0802000000000001E-2</c:v>
                </c:pt>
                <c:pt idx="1011">
                  <c:v>1.1599999999999999E-2</c:v>
                </c:pt>
                <c:pt idx="1012">
                  <c:v>1.2503E-2</c:v>
                </c:pt>
                <c:pt idx="1013">
                  <c:v>1.3613999999999999E-2</c:v>
                </c:pt>
                <c:pt idx="1014">
                  <c:v>1.4911000000000001E-2</c:v>
                </c:pt>
                <c:pt idx="1015">
                  <c:v>1.6278000000000001E-2</c:v>
                </c:pt>
                <c:pt idx="1016">
                  <c:v>1.7589E-2</c:v>
                </c:pt>
                <c:pt idx="1017">
                  <c:v>1.8773999999999999E-2</c:v>
                </c:pt>
                <c:pt idx="1018">
                  <c:v>1.9816E-2</c:v>
                </c:pt>
                <c:pt idx="1019">
                  <c:v>2.0759E-2</c:v>
                </c:pt>
                <c:pt idx="1020">
                  <c:v>2.1735999999999998E-2</c:v>
                </c:pt>
                <c:pt idx="1021">
                  <c:v>2.2939999999999999E-2</c:v>
                </c:pt>
                <c:pt idx="1022">
                  <c:v>2.4478E-2</c:v>
                </c:pt>
                <c:pt idx="1023">
                  <c:v>2.6289E-2</c:v>
                </c:pt>
                <c:pt idx="1024">
                  <c:v>2.8230999999999999E-2</c:v>
                </c:pt>
                <c:pt idx="1025">
                  <c:v>3.0188E-2</c:v>
                </c:pt>
                <c:pt idx="1026">
                  <c:v>3.2125000000000001E-2</c:v>
                </c:pt>
                <c:pt idx="1027">
                  <c:v>3.4082000000000001E-2</c:v>
                </c:pt>
                <c:pt idx="1028">
                  <c:v>3.6132999999999998E-2</c:v>
                </c:pt>
                <c:pt idx="1029">
                  <c:v>3.8317999999999998E-2</c:v>
                </c:pt>
                <c:pt idx="1030">
                  <c:v>4.0644E-2</c:v>
                </c:pt>
                <c:pt idx="1031">
                  <c:v>4.3149E-2</c:v>
                </c:pt>
                <c:pt idx="1032">
                  <c:v>4.5876E-2</c:v>
                </c:pt>
                <c:pt idx="1033">
                  <c:v>4.8791000000000001E-2</c:v>
                </c:pt>
                <c:pt idx="1034">
                  <c:v>5.1781000000000001E-2</c:v>
                </c:pt>
                <c:pt idx="1035">
                  <c:v>5.4754999999999998E-2</c:v>
                </c:pt>
                <c:pt idx="1036">
                  <c:v>5.7699E-2</c:v>
                </c:pt>
                <c:pt idx="1037">
                  <c:v>6.0645999999999999E-2</c:v>
                </c:pt>
                <c:pt idx="1038">
                  <c:v>6.3607999999999998E-2</c:v>
                </c:pt>
                <c:pt idx="1039">
                  <c:v>6.6555000000000003E-2</c:v>
                </c:pt>
                <c:pt idx="1040">
                  <c:v>6.9445000000000007E-2</c:v>
                </c:pt>
                <c:pt idx="1041">
                  <c:v>7.2241E-2</c:v>
                </c:pt>
                <c:pt idx="1042">
                  <c:v>7.4897000000000005E-2</c:v>
                </c:pt>
                <c:pt idx="1043">
                  <c:v>7.7382000000000006E-2</c:v>
                </c:pt>
                <c:pt idx="1044">
                  <c:v>7.9700999999999994E-2</c:v>
                </c:pt>
                <c:pt idx="1045">
                  <c:v>8.1864000000000006E-2</c:v>
                </c:pt>
                <c:pt idx="1046">
                  <c:v>8.3807999999999994E-2</c:v>
                </c:pt>
                <c:pt idx="1047">
                  <c:v>8.5412000000000002E-2</c:v>
                </c:pt>
                <c:pt idx="1048">
                  <c:v>8.6604E-2</c:v>
                </c:pt>
                <c:pt idx="1049">
                  <c:v>8.7442000000000006E-2</c:v>
                </c:pt>
                <c:pt idx="1050">
                  <c:v>8.8081999999999994E-2</c:v>
                </c:pt>
                <c:pt idx="1051">
                  <c:v>8.8679999999999995E-2</c:v>
                </c:pt>
                <c:pt idx="1052">
                  <c:v>8.9330999999999994E-2</c:v>
                </c:pt>
                <c:pt idx="1053">
                  <c:v>9.0091000000000004E-2</c:v>
                </c:pt>
                <c:pt idx="1054">
                  <c:v>9.0997999999999996E-2</c:v>
                </c:pt>
                <c:pt idx="1055">
                  <c:v>9.2048000000000005E-2</c:v>
                </c:pt>
                <c:pt idx="1056">
                  <c:v>9.3161999999999995E-2</c:v>
                </c:pt>
                <c:pt idx="1057">
                  <c:v>9.4248999999999999E-2</c:v>
                </c:pt>
                <c:pt idx="1058">
                  <c:v>9.5294000000000004E-2</c:v>
                </c:pt>
                <c:pt idx="1059">
                  <c:v>9.6384999999999998E-2</c:v>
                </c:pt>
                <c:pt idx="1060">
                  <c:v>9.7646999999999998E-2</c:v>
                </c:pt>
                <c:pt idx="1061">
                  <c:v>9.9152000000000004E-2</c:v>
                </c:pt>
                <c:pt idx="1062">
                  <c:v>0.100922</c:v>
                </c:pt>
                <c:pt idx="1063">
                  <c:v>0.10295600000000001</c:v>
                </c:pt>
                <c:pt idx="1064">
                  <c:v>0.105227</c:v>
                </c:pt>
                <c:pt idx="1065">
                  <c:v>0.107682</c:v>
                </c:pt>
                <c:pt idx="1066">
                  <c:v>0.11031000000000001</c:v>
                </c:pt>
                <c:pt idx="1067">
                  <c:v>0.11318300000000001</c:v>
                </c:pt>
                <c:pt idx="1068">
                  <c:v>0.116385</c:v>
                </c:pt>
                <c:pt idx="1069">
                  <c:v>0.11990099999999999</c:v>
                </c:pt>
                <c:pt idx="1070">
                  <c:v>0.123615</c:v>
                </c:pt>
                <c:pt idx="1071">
                  <c:v>0.12740000000000001</c:v>
                </c:pt>
                <c:pt idx="1072">
                  <c:v>0.131215</c:v>
                </c:pt>
                <c:pt idx="1073">
                  <c:v>0.135127</c:v>
                </c:pt>
                <c:pt idx="1074">
                  <c:v>0.13923099999999999</c:v>
                </c:pt>
                <c:pt idx="1075">
                  <c:v>0.14352000000000001</c:v>
                </c:pt>
                <c:pt idx="1076">
                  <c:v>0.147873</c:v>
                </c:pt>
                <c:pt idx="1077">
                  <c:v>0.15218799999999999</c:v>
                </c:pt>
                <c:pt idx="1078">
                  <c:v>0.15646399999999999</c:v>
                </c:pt>
                <c:pt idx="1079">
                  <c:v>0.16075999999999999</c:v>
                </c:pt>
                <c:pt idx="1080">
                  <c:v>0.16512299999999999</c:v>
                </c:pt>
                <c:pt idx="1081">
                  <c:v>0.169548</c:v>
                </c:pt>
                <c:pt idx="1082">
                  <c:v>0.17393</c:v>
                </c:pt>
                <c:pt idx="1083">
                  <c:v>0.17807500000000001</c:v>
                </c:pt>
                <c:pt idx="1084">
                  <c:v>0.18180399999999999</c:v>
                </c:pt>
                <c:pt idx="1085">
                  <c:v>0.185088</c:v>
                </c:pt>
                <c:pt idx="1086">
                  <c:v>0.18804899999999999</c:v>
                </c:pt>
                <c:pt idx="1087">
                  <c:v>0.190826</c:v>
                </c:pt>
                <c:pt idx="1088">
                  <c:v>0.193469</c:v>
                </c:pt>
                <c:pt idx="1089">
                  <c:v>0.195969</c:v>
                </c:pt>
                <c:pt idx="1090">
                  <c:v>0.1983</c:v>
                </c:pt>
                <c:pt idx="1091">
                  <c:v>0.20041999999999999</c:v>
                </c:pt>
                <c:pt idx="1092">
                  <c:v>0.20225899999999999</c:v>
                </c:pt>
                <c:pt idx="1093">
                  <c:v>0.20375599999999999</c:v>
                </c:pt>
                <c:pt idx="1094">
                  <c:v>0.20488000000000001</c:v>
                </c:pt>
                <c:pt idx="1095">
                  <c:v>0.20560400000000001</c:v>
                </c:pt>
                <c:pt idx="1096">
                  <c:v>0.20593400000000001</c:v>
                </c:pt>
                <c:pt idx="1097">
                  <c:v>0.20593500000000001</c:v>
                </c:pt>
                <c:pt idx="1098">
                  <c:v>0.20568700000000001</c:v>
                </c:pt>
                <c:pt idx="1099">
                  <c:v>0.20524800000000001</c:v>
                </c:pt>
                <c:pt idx="1100">
                  <c:v>0.20469000000000001</c:v>
                </c:pt>
                <c:pt idx="1101">
                  <c:v>0.204101</c:v>
                </c:pt>
                <c:pt idx="1102">
                  <c:v>0.20350699999999999</c:v>
                </c:pt>
                <c:pt idx="1103">
                  <c:v>0.20284199999999999</c:v>
                </c:pt>
                <c:pt idx="1104">
                  <c:v>0.20202100000000001</c:v>
                </c:pt>
                <c:pt idx="1105">
                  <c:v>0.20099</c:v>
                </c:pt>
                <c:pt idx="1106">
                  <c:v>0.19969500000000001</c:v>
                </c:pt>
                <c:pt idx="1107">
                  <c:v>0.19808400000000001</c:v>
                </c:pt>
                <c:pt idx="1108">
                  <c:v>0.19616400000000001</c:v>
                </c:pt>
                <c:pt idx="1109">
                  <c:v>0.194021</c:v>
                </c:pt>
                <c:pt idx="1110">
                  <c:v>0.19176299999999999</c:v>
                </c:pt>
                <c:pt idx="1111">
                  <c:v>0.18942700000000001</c:v>
                </c:pt>
                <c:pt idx="1112">
                  <c:v>0.18698400000000001</c:v>
                </c:pt>
                <c:pt idx="1113">
                  <c:v>0.18440400000000001</c:v>
                </c:pt>
                <c:pt idx="1114">
                  <c:v>0.18168300000000001</c:v>
                </c:pt>
                <c:pt idx="1115">
                  <c:v>0.17879800000000001</c:v>
                </c:pt>
                <c:pt idx="1116">
                  <c:v>0.17576900000000001</c:v>
                </c:pt>
                <c:pt idx="1117">
                  <c:v>0.17272699999999999</c:v>
                </c:pt>
                <c:pt idx="1118">
                  <c:v>0.169872</c:v>
                </c:pt>
                <c:pt idx="1119">
                  <c:v>0.16734499999999999</c:v>
                </c:pt>
                <c:pt idx="1120">
                  <c:v>0.16517000000000001</c:v>
                </c:pt>
                <c:pt idx="1121">
                  <c:v>0.163267</c:v>
                </c:pt>
                <c:pt idx="1122">
                  <c:v>0.161528</c:v>
                </c:pt>
                <c:pt idx="1123">
                  <c:v>0.15991</c:v>
                </c:pt>
                <c:pt idx="1124">
                  <c:v>0.15843599999999999</c:v>
                </c:pt>
                <c:pt idx="1125">
                  <c:v>0.157106</c:v>
                </c:pt>
                <c:pt idx="1126">
                  <c:v>0.15590899999999999</c:v>
                </c:pt>
                <c:pt idx="1127">
                  <c:v>0.15487500000000001</c:v>
                </c:pt>
                <c:pt idx="1128">
                  <c:v>0.15404999999999999</c:v>
                </c:pt>
                <c:pt idx="1129">
                  <c:v>0.15343300000000001</c:v>
                </c:pt>
                <c:pt idx="1130">
                  <c:v>0.152974</c:v>
                </c:pt>
                <c:pt idx="1131">
                  <c:v>0.15259800000000001</c:v>
                </c:pt>
                <c:pt idx="1132">
                  <c:v>0.152199</c:v>
                </c:pt>
                <c:pt idx="1133">
                  <c:v>0.151673</c:v>
                </c:pt>
                <c:pt idx="1134">
                  <c:v>0.15096200000000001</c:v>
                </c:pt>
                <c:pt idx="1135">
                  <c:v>0.150064</c:v>
                </c:pt>
                <c:pt idx="1136">
                  <c:v>0.14904999999999999</c:v>
                </c:pt>
                <c:pt idx="1137">
                  <c:v>0.148039</c:v>
                </c:pt>
                <c:pt idx="1138">
                  <c:v>0.147121</c:v>
                </c:pt>
                <c:pt idx="1139">
                  <c:v>0.146316</c:v>
                </c:pt>
                <c:pt idx="1140">
                  <c:v>0.14560500000000001</c:v>
                </c:pt>
                <c:pt idx="1141">
                  <c:v>0.14496300000000001</c:v>
                </c:pt>
                <c:pt idx="1142">
                  <c:v>0.144348</c:v>
                </c:pt>
                <c:pt idx="1143">
                  <c:v>0.14371300000000001</c:v>
                </c:pt>
                <c:pt idx="1144">
                  <c:v>0.143035</c:v>
                </c:pt>
                <c:pt idx="1145">
                  <c:v>0.14236399999999999</c:v>
                </c:pt>
                <c:pt idx="1146">
                  <c:v>0.14182800000000001</c:v>
                </c:pt>
                <c:pt idx="1147">
                  <c:v>0.141537</c:v>
                </c:pt>
                <c:pt idx="1148">
                  <c:v>0.14144699999999999</c:v>
                </c:pt>
                <c:pt idx="1149">
                  <c:v>0.141375</c:v>
                </c:pt>
                <c:pt idx="1150">
                  <c:v>0.141149</c:v>
                </c:pt>
                <c:pt idx="1151">
                  <c:v>0.14072999999999999</c:v>
                </c:pt>
                <c:pt idx="1152">
                  <c:v>0.14019599999999999</c:v>
                </c:pt>
                <c:pt idx="1153">
                  <c:v>0.139653</c:v>
                </c:pt>
                <c:pt idx="1154">
                  <c:v>0.13914299999999999</c:v>
                </c:pt>
                <c:pt idx="1155">
                  <c:v>0.138631</c:v>
                </c:pt>
                <c:pt idx="1156">
                  <c:v>0.13805799999999999</c:v>
                </c:pt>
                <c:pt idx="1157">
                  <c:v>0.13738800000000001</c:v>
                </c:pt>
                <c:pt idx="1158">
                  <c:v>0.136603</c:v>
                </c:pt>
                <c:pt idx="1159">
                  <c:v>0.13575899999999999</c:v>
                </c:pt>
                <c:pt idx="1160">
                  <c:v>0.134991</c:v>
                </c:pt>
                <c:pt idx="1161">
                  <c:v>0.134409</c:v>
                </c:pt>
                <c:pt idx="1162">
                  <c:v>0.13397500000000001</c:v>
                </c:pt>
                <c:pt idx="1163">
                  <c:v>0.133522</c:v>
                </c:pt>
                <c:pt idx="1164">
                  <c:v>0.13288</c:v>
                </c:pt>
                <c:pt idx="1165">
                  <c:v>0.13199</c:v>
                </c:pt>
                <c:pt idx="1166">
                  <c:v>0.130941</c:v>
                </c:pt>
                <c:pt idx="1167">
                  <c:v>0.129909</c:v>
                </c:pt>
                <c:pt idx="1168">
                  <c:v>0.12901699999999999</c:v>
                </c:pt>
                <c:pt idx="1169">
                  <c:v>0.128277</c:v>
                </c:pt>
                <c:pt idx="1170">
                  <c:v>0.12760099999999999</c:v>
                </c:pt>
                <c:pt idx="1171">
                  <c:v>0.12684100000000001</c:v>
                </c:pt>
                <c:pt idx="1172">
                  <c:v>0.12581000000000001</c:v>
                </c:pt>
                <c:pt idx="1173">
                  <c:v>0.124351</c:v>
                </c:pt>
                <c:pt idx="1174">
                  <c:v>0.12242599999999999</c:v>
                </c:pt>
                <c:pt idx="1175">
                  <c:v>0.120162</c:v>
                </c:pt>
                <c:pt idx="1176">
                  <c:v>0.11781800000000001</c:v>
                </c:pt>
                <c:pt idx="1177">
                  <c:v>0.115661</c:v>
                </c:pt>
                <c:pt idx="1178">
                  <c:v>0.11385000000000001</c:v>
                </c:pt>
                <c:pt idx="1179">
                  <c:v>0.11240600000000001</c:v>
                </c:pt>
                <c:pt idx="1180">
                  <c:v>0.111265</c:v>
                </c:pt>
                <c:pt idx="1181">
                  <c:v>0.11033900000000001</c:v>
                </c:pt>
                <c:pt idx="1182">
                  <c:v>0.109574</c:v>
                </c:pt>
                <c:pt idx="1183">
                  <c:v>0.108997</c:v>
                </c:pt>
                <c:pt idx="1184">
                  <c:v>0.108656</c:v>
                </c:pt>
                <c:pt idx="1185">
                  <c:v>0.108519</c:v>
                </c:pt>
                <c:pt idx="1186">
                  <c:v>0.108478</c:v>
                </c:pt>
                <c:pt idx="1187">
                  <c:v>0.108457</c:v>
                </c:pt>
                <c:pt idx="1188">
                  <c:v>0.10849499999999999</c:v>
                </c:pt>
                <c:pt idx="1189">
                  <c:v>0.108691</c:v>
                </c:pt>
                <c:pt idx="1190">
                  <c:v>0.1091</c:v>
                </c:pt>
                <c:pt idx="1191">
                  <c:v>0.10963000000000001</c:v>
                </c:pt>
                <c:pt idx="1192">
                  <c:v>0.110058</c:v>
                </c:pt>
                <c:pt idx="1193">
                  <c:v>0.110151</c:v>
                </c:pt>
                <c:pt idx="1194">
                  <c:v>0.109806</c:v>
                </c:pt>
                <c:pt idx="1195">
                  <c:v>0.109031</c:v>
                </c:pt>
                <c:pt idx="1196">
                  <c:v>0.107849</c:v>
                </c:pt>
                <c:pt idx="1197">
                  <c:v>0.106285</c:v>
                </c:pt>
                <c:pt idx="1198">
                  <c:v>0.10442</c:v>
                </c:pt>
                <c:pt idx="1199">
                  <c:v>0.102394</c:v>
                </c:pt>
                <c:pt idx="1200">
                  <c:v>0.100339</c:v>
                </c:pt>
                <c:pt idx="1201">
                  <c:v>9.8281999999999994E-2</c:v>
                </c:pt>
                <c:pt idx="1202">
                  <c:v>9.6132999999999996E-2</c:v>
                </c:pt>
                <c:pt idx="1203">
                  <c:v>9.3740000000000004E-2</c:v>
                </c:pt>
                <c:pt idx="1204">
                  <c:v>9.0999999999999998E-2</c:v>
                </c:pt>
                <c:pt idx="1205">
                  <c:v>8.7954000000000004E-2</c:v>
                </c:pt>
                <c:pt idx="1206">
                  <c:v>8.4778000000000006E-2</c:v>
                </c:pt>
                <c:pt idx="1207">
                  <c:v>8.1655000000000005E-2</c:v>
                </c:pt>
                <c:pt idx="1208">
                  <c:v>7.8646999999999995E-2</c:v>
                </c:pt>
                <c:pt idx="1209">
                  <c:v>7.5713000000000003E-2</c:v>
                </c:pt>
                <c:pt idx="1210">
                  <c:v>7.2839000000000001E-2</c:v>
                </c:pt>
                <c:pt idx="1211">
                  <c:v>7.0097000000000007E-2</c:v>
                </c:pt>
                <c:pt idx="1212">
                  <c:v>6.7544000000000007E-2</c:v>
                </c:pt>
                <c:pt idx="1213">
                  <c:v>6.5127000000000004E-2</c:v>
                </c:pt>
                <c:pt idx="1214">
                  <c:v>6.2728000000000006E-2</c:v>
                </c:pt>
                <c:pt idx="1215">
                  <c:v>6.0275000000000002E-2</c:v>
                </c:pt>
                <c:pt idx="1216">
                  <c:v>5.7799999999999997E-2</c:v>
                </c:pt>
                <c:pt idx="1217">
                  <c:v>5.5390000000000002E-2</c:v>
                </c:pt>
                <c:pt idx="1218">
                  <c:v>5.3130999999999998E-2</c:v>
                </c:pt>
                <c:pt idx="1219">
                  <c:v>5.1067000000000001E-2</c:v>
                </c:pt>
                <c:pt idx="1220">
                  <c:v>4.9200000000000001E-2</c:v>
                </c:pt>
                <c:pt idx="1221">
                  <c:v>4.7497999999999999E-2</c:v>
                </c:pt>
                <c:pt idx="1222">
                  <c:v>4.5899000000000002E-2</c:v>
                </c:pt>
                <c:pt idx="1223">
                  <c:v>4.4330000000000001E-2</c:v>
                </c:pt>
                <c:pt idx="1224">
                  <c:v>4.2744999999999998E-2</c:v>
                </c:pt>
                <c:pt idx="1225">
                  <c:v>4.1166000000000001E-2</c:v>
                </c:pt>
                <c:pt idx="1226">
                  <c:v>3.9635999999999998E-2</c:v>
                </c:pt>
                <c:pt idx="1227">
                  <c:v>3.8150999999999997E-2</c:v>
                </c:pt>
                <c:pt idx="1228">
                  <c:v>3.6679999999999997E-2</c:v>
                </c:pt>
                <c:pt idx="1229">
                  <c:v>3.5263999999999997E-2</c:v>
                </c:pt>
                <c:pt idx="1230">
                  <c:v>3.4001999999999998E-2</c:v>
                </c:pt>
                <c:pt idx="1231">
                  <c:v>3.2904999999999997E-2</c:v>
                </c:pt>
                <c:pt idx="1232">
                  <c:v>3.1848000000000001E-2</c:v>
                </c:pt>
                <c:pt idx="1233">
                  <c:v>3.0720000000000001E-2</c:v>
                </c:pt>
                <c:pt idx="1234">
                  <c:v>2.9543E-2</c:v>
                </c:pt>
                <c:pt idx="1235">
                  <c:v>2.8391E-2</c:v>
                </c:pt>
                <c:pt idx="1236">
                  <c:v>2.7269999999999999E-2</c:v>
                </c:pt>
                <c:pt idx="1237">
                  <c:v>2.6180999999999999E-2</c:v>
                </c:pt>
                <c:pt idx="1238">
                  <c:v>2.52E-2</c:v>
                </c:pt>
                <c:pt idx="1239">
                  <c:v>2.4407999999999999E-2</c:v>
                </c:pt>
                <c:pt idx="1240">
                  <c:v>2.3754000000000001E-2</c:v>
                </c:pt>
                <c:pt idx="1241">
                  <c:v>2.3082999999999999E-2</c:v>
                </c:pt>
                <c:pt idx="1242">
                  <c:v>2.2317E-2</c:v>
                </c:pt>
                <c:pt idx="1243">
                  <c:v>2.1519E-2</c:v>
                </c:pt>
                <c:pt idx="1244">
                  <c:v>2.0773E-2</c:v>
                </c:pt>
                <c:pt idx="1245">
                  <c:v>2.0088000000000002E-2</c:v>
                </c:pt>
                <c:pt idx="1246">
                  <c:v>1.9421999999999998E-2</c:v>
                </c:pt>
                <c:pt idx="1247">
                  <c:v>1.8724999999999999E-2</c:v>
                </c:pt>
                <c:pt idx="1248">
                  <c:v>1.7954999999999999E-2</c:v>
                </c:pt>
                <c:pt idx="1249">
                  <c:v>1.7075E-2</c:v>
                </c:pt>
                <c:pt idx="1250">
                  <c:v>1.6070000000000001E-2</c:v>
                </c:pt>
                <c:pt idx="1251">
                  <c:v>1.4971E-2</c:v>
                </c:pt>
                <c:pt idx="1252">
                  <c:v>1.3867000000000001E-2</c:v>
                </c:pt>
                <c:pt idx="1253">
                  <c:v>1.2859000000000001E-2</c:v>
                </c:pt>
                <c:pt idx="1254">
                  <c:v>1.1964000000000001E-2</c:v>
                </c:pt>
                <c:pt idx="1255">
                  <c:v>1.1124E-2</c:v>
                </c:pt>
                <c:pt idx="1256">
                  <c:v>1.0321E-2</c:v>
                </c:pt>
                <c:pt idx="1257">
                  <c:v>9.6439999999999998E-3</c:v>
                </c:pt>
                <c:pt idx="1258">
                  <c:v>9.1459999999999996E-3</c:v>
                </c:pt>
                <c:pt idx="1259">
                  <c:v>8.7220000000000006E-3</c:v>
                </c:pt>
                <c:pt idx="1260">
                  <c:v>8.2050000000000005E-3</c:v>
                </c:pt>
                <c:pt idx="1261">
                  <c:v>7.587E-3</c:v>
                </c:pt>
                <c:pt idx="1262">
                  <c:v>7.0320000000000001E-3</c:v>
                </c:pt>
                <c:pt idx="1263">
                  <c:v>6.6369999999999997E-3</c:v>
                </c:pt>
                <c:pt idx="1264">
                  <c:v>6.3119999999999999E-3</c:v>
                </c:pt>
                <c:pt idx="1265">
                  <c:v>5.9389999999999998E-3</c:v>
                </c:pt>
                <c:pt idx="1266">
                  <c:v>5.5539999999999999E-3</c:v>
                </c:pt>
                <c:pt idx="1267">
                  <c:v>5.274E-3</c:v>
                </c:pt>
                <c:pt idx="1268">
                  <c:v>5.104E-3</c:v>
                </c:pt>
                <c:pt idx="1269">
                  <c:v>4.908E-3</c:v>
                </c:pt>
                <c:pt idx="1270">
                  <c:v>4.5500000000000002E-3</c:v>
                </c:pt>
                <c:pt idx="1271">
                  <c:v>3.9979999999999998E-3</c:v>
                </c:pt>
                <c:pt idx="1272">
                  <c:v>4.1139999999999996E-3</c:v>
                </c:pt>
                <c:pt idx="1273">
                  <c:v>4.2310000000000004E-3</c:v>
                </c:pt>
                <c:pt idx="1274">
                  <c:v>4.3499999999999997E-3</c:v>
                </c:pt>
                <c:pt idx="1275">
                  <c:v>4.47E-3</c:v>
                </c:pt>
                <c:pt idx="1276">
                  <c:v>4.5580000000000004E-3</c:v>
                </c:pt>
                <c:pt idx="1277">
                  <c:v>4.6480000000000002E-3</c:v>
                </c:pt>
                <c:pt idx="1278">
                  <c:v>4.7400000000000003E-3</c:v>
                </c:pt>
                <c:pt idx="1279">
                  <c:v>4.8329999999999996E-3</c:v>
                </c:pt>
                <c:pt idx="1280">
                  <c:v>4.927E-3</c:v>
                </c:pt>
                <c:pt idx="1281">
                  <c:v>5.0229999999999997E-3</c:v>
                </c:pt>
                <c:pt idx="1282">
                  <c:v>5.1200000000000004E-3</c:v>
                </c:pt>
                <c:pt idx="1283">
                  <c:v>5.2189999999999997E-3</c:v>
                </c:pt>
                <c:pt idx="1284">
                  <c:v>5.3070000000000001E-3</c:v>
                </c:pt>
                <c:pt idx="1285">
                  <c:v>5.3969999999999999E-3</c:v>
                </c:pt>
                <c:pt idx="1286">
                  <c:v>5.4879999999999998E-3</c:v>
                </c:pt>
                <c:pt idx="1287">
                  <c:v>5.581E-3</c:v>
                </c:pt>
                <c:pt idx="1288">
                  <c:v>5.6750000000000004E-3</c:v>
                </c:pt>
                <c:pt idx="1289">
                  <c:v>5.77E-3</c:v>
                </c:pt>
                <c:pt idx="1290">
                  <c:v>5.868E-3</c:v>
                </c:pt>
                <c:pt idx="1291">
                  <c:v>5.9659999999999999E-3</c:v>
                </c:pt>
                <c:pt idx="1292">
                  <c:v>5.8970000000000003E-3</c:v>
                </c:pt>
                <c:pt idx="1293">
                  <c:v>5.829E-3</c:v>
                </c:pt>
                <c:pt idx="1294">
                  <c:v>5.7619999999999998E-3</c:v>
                </c:pt>
                <c:pt idx="1295">
                  <c:v>5.6969999999999998E-3</c:v>
                </c:pt>
                <c:pt idx="1296">
                  <c:v>5.6340000000000001E-3</c:v>
                </c:pt>
                <c:pt idx="1297">
                  <c:v>5.5710000000000004E-3</c:v>
                </c:pt>
                <c:pt idx="1298">
                  <c:v>5.5110000000000003E-3</c:v>
                </c:pt>
                <c:pt idx="1299">
                  <c:v>5.4510000000000001E-3</c:v>
                </c:pt>
                <c:pt idx="1300">
                  <c:v>5.3940000000000004E-3</c:v>
                </c:pt>
                <c:pt idx="1301">
                  <c:v>5.3369999999999997E-3</c:v>
                </c:pt>
                <c:pt idx="1302">
                  <c:v>5.2820000000000002E-3</c:v>
                </c:pt>
                <c:pt idx="1303">
                  <c:v>5.2290000000000001E-3</c:v>
                </c:pt>
                <c:pt idx="1304">
                  <c:v>5.1770000000000002E-3</c:v>
                </c:pt>
                <c:pt idx="1305">
                  <c:v>5.1260000000000003E-3</c:v>
                </c:pt>
                <c:pt idx="1306">
                  <c:v>5.0769999999999999E-3</c:v>
                </c:pt>
                <c:pt idx="1307">
                  <c:v>5.0289999999999996E-3</c:v>
                </c:pt>
                <c:pt idx="1308">
                  <c:v>4.9829999999999996E-3</c:v>
                </c:pt>
                <c:pt idx="1309">
                  <c:v>4.9379999999999997E-3</c:v>
                </c:pt>
                <c:pt idx="1310">
                  <c:v>4.895E-3</c:v>
                </c:pt>
                <c:pt idx="1311">
                  <c:v>4.8529999999999997E-3</c:v>
                </c:pt>
                <c:pt idx="1312">
                  <c:v>4.8120000000000003E-3</c:v>
                </c:pt>
                <c:pt idx="1313">
                  <c:v>4.7730000000000003E-3</c:v>
                </c:pt>
                <c:pt idx="1314">
                  <c:v>4.7349999999999996E-3</c:v>
                </c:pt>
                <c:pt idx="1315">
                  <c:v>4.6990000000000001E-3</c:v>
                </c:pt>
                <c:pt idx="1316">
                  <c:v>4.6649999999999999E-3</c:v>
                </c:pt>
                <c:pt idx="1317">
                  <c:v>4.6309999999999997E-3</c:v>
                </c:pt>
                <c:pt idx="1318">
                  <c:v>4.5989999999999998E-3</c:v>
                </c:pt>
                <c:pt idx="1319">
                  <c:v>4.5690000000000001E-3</c:v>
                </c:pt>
                <c:pt idx="1320">
                  <c:v>4.5399999999999998E-3</c:v>
                </c:pt>
                <c:pt idx="1321">
                  <c:v>4.5129999999999997E-3</c:v>
                </c:pt>
                <c:pt idx="1322">
                  <c:v>4.4869999999999997E-3</c:v>
                </c:pt>
                <c:pt idx="1323">
                  <c:v>4.4619999999999998E-3</c:v>
                </c:pt>
                <c:pt idx="1324">
                  <c:v>4.4390000000000002E-3</c:v>
                </c:pt>
                <c:pt idx="1325">
                  <c:v>4.4169999999999999E-3</c:v>
                </c:pt>
                <c:pt idx="1326">
                  <c:v>4.3969999999999999E-3</c:v>
                </c:pt>
                <c:pt idx="1327">
                  <c:v>4.3779999999999999E-3</c:v>
                </c:pt>
                <c:pt idx="1328">
                  <c:v>4.3600000000000002E-3</c:v>
                </c:pt>
                <c:pt idx="1329">
                  <c:v>4.3439999999999998E-3</c:v>
                </c:pt>
                <c:pt idx="1330">
                  <c:v>4.3299999999999996E-3</c:v>
                </c:pt>
                <c:pt idx="1331">
                  <c:v>4.3169999999999997E-3</c:v>
                </c:pt>
                <c:pt idx="1332">
                  <c:v>4.3049999999999998E-3</c:v>
                </c:pt>
                <c:pt idx="1333">
                  <c:v>4.2950000000000002E-3</c:v>
                </c:pt>
                <c:pt idx="1334">
                  <c:v>4.2859999999999999E-3</c:v>
                </c:pt>
                <c:pt idx="1335">
                  <c:v>4.2789999999999998E-3</c:v>
                </c:pt>
                <c:pt idx="1336">
                  <c:v>4.2729999999999999E-3</c:v>
                </c:pt>
                <c:pt idx="1337">
                  <c:v>4.2690000000000002E-3</c:v>
                </c:pt>
                <c:pt idx="1338">
                  <c:v>4.2659999999999998E-3</c:v>
                </c:pt>
                <c:pt idx="1339">
                  <c:v>4.2640000000000004E-3</c:v>
                </c:pt>
                <c:pt idx="1340">
                  <c:v>4.2640000000000004E-3</c:v>
                </c:pt>
                <c:pt idx="1341">
                  <c:v>4.2649999999999997E-3</c:v>
                </c:pt>
                <c:pt idx="1342">
                  <c:v>4.2680000000000001E-3</c:v>
                </c:pt>
                <c:pt idx="1343">
                  <c:v>4.2719999999999998E-3</c:v>
                </c:pt>
                <c:pt idx="1344">
                  <c:v>4.2779999999999997E-3</c:v>
                </c:pt>
                <c:pt idx="1345">
                  <c:v>4.2849999999999997E-3</c:v>
                </c:pt>
                <c:pt idx="1346">
                  <c:v>4.2940000000000001E-3</c:v>
                </c:pt>
                <c:pt idx="1347">
                  <c:v>4.3039999999999997E-3</c:v>
                </c:pt>
                <c:pt idx="1348">
                  <c:v>4.3150000000000003E-3</c:v>
                </c:pt>
                <c:pt idx="1349">
                  <c:v>4.3280000000000002E-3</c:v>
                </c:pt>
                <c:pt idx="1350">
                  <c:v>4.3420000000000004E-3</c:v>
                </c:pt>
                <c:pt idx="1351">
                  <c:v>4.3579999999999999E-3</c:v>
                </c:pt>
                <c:pt idx="1352">
                  <c:v>4.3750000000000004E-3</c:v>
                </c:pt>
                <c:pt idx="1353">
                  <c:v>4.3940000000000003E-3</c:v>
                </c:pt>
                <c:pt idx="1354">
                  <c:v>4.4140000000000004E-3</c:v>
                </c:pt>
                <c:pt idx="1355">
                  <c:v>4.4359999999999998E-3</c:v>
                </c:pt>
                <c:pt idx="1356">
                  <c:v>4.4590000000000003E-3</c:v>
                </c:pt>
                <c:pt idx="1357">
                  <c:v>4.483E-3</c:v>
                </c:pt>
                <c:pt idx="1358">
                  <c:v>4.509E-3</c:v>
                </c:pt>
                <c:pt idx="1359">
                  <c:v>4.5360000000000001E-3</c:v>
                </c:pt>
                <c:pt idx="1360">
                  <c:v>4.4869999999999997E-3</c:v>
                </c:pt>
                <c:pt idx="1361">
                  <c:v>4.4390000000000002E-3</c:v>
                </c:pt>
                <c:pt idx="1362">
                  <c:v>4.3930000000000002E-3</c:v>
                </c:pt>
                <c:pt idx="1363">
                  <c:v>4.3480000000000003E-3</c:v>
                </c:pt>
                <c:pt idx="1364">
                  <c:v>4.3039999999999997E-3</c:v>
                </c:pt>
                <c:pt idx="1365">
                  <c:v>4.2620000000000002E-3</c:v>
                </c:pt>
                <c:pt idx="1366">
                  <c:v>4.2209999999999999E-3</c:v>
                </c:pt>
                <c:pt idx="1367">
                  <c:v>4.182E-3</c:v>
                </c:pt>
                <c:pt idx="1368">
                  <c:v>4.1440000000000001E-3</c:v>
                </c:pt>
                <c:pt idx="1369">
                  <c:v>4.1079999999999997E-3</c:v>
                </c:pt>
                <c:pt idx="1370">
                  <c:v>4.0730000000000002E-3</c:v>
                </c:pt>
                <c:pt idx="1371">
                  <c:v>4.0400000000000002E-3</c:v>
                </c:pt>
                <c:pt idx="1372">
                  <c:v>4.0080000000000003E-3</c:v>
                </c:pt>
                <c:pt idx="1373">
                  <c:v>3.9769999999999996E-3</c:v>
                </c:pt>
                <c:pt idx="1374">
                  <c:v>3.9480000000000001E-3</c:v>
                </c:pt>
                <c:pt idx="1375">
                  <c:v>3.9199999999999999E-3</c:v>
                </c:pt>
                <c:pt idx="1376">
                  <c:v>3.8939999999999999E-3</c:v>
                </c:pt>
                <c:pt idx="1377">
                  <c:v>3.869E-3</c:v>
                </c:pt>
                <c:pt idx="1378">
                  <c:v>3.846E-3</c:v>
                </c:pt>
                <c:pt idx="1379">
                  <c:v>3.8240000000000001E-3</c:v>
                </c:pt>
                <c:pt idx="1380">
                  <c:v>3.8040000000000001E-3</c:v>
                </c:pt>
                <c:pt idx="1381">
                  <c:v>3.7850000000000002E-3</c:v>
                </c:pt>
                <c:pt idx="1382">
                  <c:v>3.7669999999999999E-3</c:v>
                </c:pt>
                <c:pt idx="1383">
                  <c:v>3.751E-3</c:v>
                </c:pt>
                <c:pt idx="1384">
                  <c:v>3.7360000000000002E-3</c:v>
                </c:pt>
                <c:pt idx="1385">
                  <c:v>3.7230000000000002E-3</c:v>
                </c:pt>
                <c:pt idx="1386">
                  <c:v>3.7109999999999999E-3</c:v>
                </c:pt>
                <c:pt idx="1387">
                  <c:v>3.7009999999999999E-3</c:v>
                </c:pt>
                <c:pt idx="1388">
                  <c:v>3.692E-3</c:v>
                </c:pt>
                <c:pt idx="1389">
                  <c:v>3.6840000000000002E-3</c:v>
                </c:pt>
                <c:pt idx="1390">
                  <c:v>3.6779999999999998E-3</c:v>
                </c:pt>
                <c:pt idx="1391">
                  <c:v>3.6740000000000002E-3</c:v>
                </c:pt>
                <c:pt idx="1392">
                  <c:v>3.6709999999999998E-3</c:v>
                </c:pt>
                <c:pt idx="1393">
                  <c:v>3.669E-3</c:v>
                </c:pt>
                <c:pt idx="1394">
                  <c:v>3.669E-3</c:v>
                </c:pt>
                <c:pt idx="1395">
                  <c:v>3.6700000000000001E-3</c:v>
                </c:pt>
                <c:pt idx="1396">
                  <c:v>3.6719999999999999E-3</c:v>
                </c:pt>
                <c:pt idx="1397">
                  <c:v>3.676E-3</c:v>
                </c:pt>
                <c:pt idx="1398">
                  <c:v>3.6819999999999999E-3</c:v>
                </c:pt>
                <c:pt idx="1399">
                  <c:v>3.689E-3</c:v>
                </c:pt>
                <c:pt idx="1400">
                  <c:v>3.6970000000000002E-3</c:v>
                </c:pt>
                <c:pt idx="1401">
                  <c:v>3.7069999999999998E-3</c:v>
                </c:pt>
                <c:pt idx="1402">
                  <c:v>3.718E-3</c:v>
                </c:pt>
                <c:pt idx="1403">
                  <c:v>3.7309999999999999E-3</c:v>
                </c:pt>
                <c:pt idx="1404">
                  <c:v>3.7450000000000001E-3</c:v>
                </c:pt>
                <c:pt idx="1405">
                  <c:v>3.761E-3</c:v>
                </c:pt>
                <c:pt idx="1406">
                  <c:v>3.7780000000000001E-3</c:v>
                </c:pt>
                <c:pt idx="1407">
                  <c:v>3.797E-3</c:v>
                </c:pt>
                <c:pt idx="1408">
                  <c:v>3.8159999999999999E-3</c:v>
                </c:pt>
                <c:pt idx="1409">
                  <c:v>3.8379999999999998E-3</c:v>
                </c:pt>
                <c:pt idx="1410">
                  <c:v>3.8609999999999998E-3</c:v>
                </c:pt>
                <c:pt idx="1411">
                  <c:v>3.885E-3</c:v>
                </c:pt>
                <c:pt idx="1412">
                  <c:v>3.9110000000000004E-3</c:v>
                </c:pt>
                <c:pt idx="1413">
                  <c:v>3.9379999999999997E-3</c:v>
                </c:pt>
                <c:pt idx="1414">
                  <c:v>3.967E-3</c:v>
                </c:pt>
                <c:pt idx="1415">
                  <c:v>3.9969999999999997E-3</c:v>
                </c:pt>
                <c:pt idx="1416">
                  <c:v>4.0280000000000003E-3</c:v>
                </c:pt>
                <c:pt idx="1417">
                  <c:v>4.0610000000000004E-3</c:v>
                </c:pt>
                <c:pt idx="1418">
                  <c:v>4.0949999999999997E-3</c:v>
                </c:pt>
                <c:pt idx="1419">
                  <c:v>4.1310000000000001E-3</c:v>
                </c:pt>
                <c:pt idx="1420">
                  <c:v>4.1679999999999998E-3</c:v>
                </c:pt>
                <c:pt idx="1421">
                  <c:v>4.2069999999999998E-3</c:v>
                </c:pt>
                <c:pt idx="1422">
                  <c:v>4.2469999999999999E-3</c:v>
                </c:pt>
                <c:pt idx="1423">
                  <c:v>4.2890000000000003E-3</c:v>
                </c:pt>
                <c:pt idx="1424">
                  <c:v>4.3319999999999999E-3</c:v>
                </c:pt>
                <c:pt idx="1425">
                  <c:v>4.3759999999999997E-3</c:v>
                </c:pt>
                <c:pt idx="1426">
                  <c:v>4.4219999999999997E-3</c:v>
                </c:pt>
                <c:pt idx="1427">
                  <c:v>4.47E-3</c:v>
                </c:pt>
                <c:pt idx="1428">
                  <c:v>4.4209999999999996E-3</c:v>
                </c:pt>
                <c:pt idx="1429">
                  <c:v>4.3750000000000004E-3</c:v>
                </c:pt>
                <c:pt idx="1430">
                  <c:v>4.3290000000000004E-3</c:v>
                </c:pt>
                <c:pt idx="1431">
                  <c:v>4.2849999999999997E-3</c:v>
                </c:pt>
                <c:pt idx="1432">
                  <c:v>4.2420000000000001E-3</c:v>
                </c:pt>
                <c:pt idx="1433">
                  <c:v>4.2009999999999999E-3</c:v>
                </c:pt>
                <c:pt idx="1434">
                  <c:v>4.1619999999999999E-3</c:v>
                </c:pt>
                <c:pt idx="1435">
                  <c:v>4.1229999999999999E-3</c:v>
                </c:pt>
                <c:pt idx="1436">
                  <c:v>4.0870000000000004E-3</c:v>
                </c:pt>
                <c:pt idx="1437">
                  <c:v>4.0509999999999999E-3</c:v>
                </c:pt>
                <c:pt idx="1438">
                  <c:v>4.0169999999999997E-3</c:v>
                </c:pt>
                <c:pt idx="1439">
                  <c:v>3.9849999999999998E-3</c:v>
                </c:pt>
                <c:pt idx="1440">
                  <c:v>3.954E-3</c:v>
                </c:pt>
                <c:pt idx="1441">
                  <c:v>3.9240000000000004E-3</c:v>
                </c:pt>
                <c:pt idx="1442">
                  <c:v>3.8960000000000002E-3</c:v>
                </c:pt>
                <c:pt idx="1443">
                  <c:v>3.869E-3</c:v>
                </c:pt>
                <c:pt idx="1444">
                  <c:v>3.8440000000000002E-3</c:v>
                </c:pt>
                <c:pt idx="1445">
                  <c:v>3.82E-3</c:v>
                </c:pt>
                <c:pt idx="1446">
                  <c:v>3.7980000000000002E-3</c:v>
                </c:pt>
                <c:pt idx="1447">
                  <c:v>3.777E-3</c:v>
                </c:pt>
                <c:pt idx="1448">
                  <c:v>3.7569999999999999E-3</c:v>
                </c:pt>
                <c:pt idx="1449">
                  <c:v>3.7390000000000001E-3</c:v>
                </c:pt>
                <c:pt idx="1450">
                  <c:v>3.7230000000000002E-3</c:v>
                </c:pt>
                <c:pt idx="1451">
                  <c:v>3.7079999999999999E-3</c:v>
                </c:pt>
                <c:pt idx="1452">
                  <c:v>3.6939999999999998E-3</c:v>
                </c:pt>
                <c:pt idx="1453">
                  <c:v>3.6819999999999999E-3</c:v>
                </c:pt>
                <c:pt idx="1454">
                  <c:v>3.6709999999999998E-3</c:v>
                </c:pt>
                <c:pt idx="1455">
                  <c:v>3.6610000000000002E-3</c:v>
                </c:pt>
                <c:pt idx="1456">
                  <c:v>3.6540000000000001E-3</c:v>
                </c:pt>
                <c:pt idx="1457">
                  <c:v>3.6470000000000001E-3</c:v>
                </c:pt>
                <c:pt idx="1458">
                  <c:v>3.6419999999999998E-3</c:v>
                </c:pt>
                <c:pt idx="1459">
                  <c:v>3.6380000000000002E-3</c:v>
                </c:pt>
                <c:pt idx="1460">
                  <c:v>3.6359999999999999E-3</c:v>
                </c:pt>
                <c:pt idx="1461">
                  <c:v>3.6359999999999999E-3</c:v>
                </c:pt>
                <c:pt idx="1462">
                  <c:v>3.6359999999999999E-3</c:v>
                </c:pt>
                <c:pt idx="1463">
                  <c:v>3.6380000000000002E-3</c:v>
                </c:pt>
                <c:pt idx="1464">
                  <c:v>3.6419999999999998E-3</c:v>
                </c:pt>
                <c:pt idx="1465">
                  <c:v>3.6470000000000001E-3</c:v>
                </c:pt>
                <c:pt idx="1466">
                  <c:v>3.6540000000000001E-3</c:v>
                </c:pt>
                <c:pt idx="1467">
                  <c:v>3.6610000000000002E-3</c:v>
                </c:pt>
                <c:pt idx="1468">
                  <c:v>3.6709999999999998E-3</c:v>
                </c:pt>
                <c:pt idx="1469">
                  <c:v>3.6819999999999999E-3</c:v>
                </c:pt>
                <c:pt idx="1470">
                  <c:v>3.6939999999999998E-3</c:v>
                </c:pt>
                <c:pt idx="1471">
                  <c:v>3.7079999999999999E-3</c:v>
                </c:pt>
                <c:pt idx="1472">
                  <c:v>3.7230000000000002E-3</c:v>
                </c:pt>
                <c:pt idx="1473">
                  <c:v>3.7390000000000001E-3</c:v>
                </c:pt>
                <c:pt idx="1474">
                  <c:v>3.7569999999999999E-3</c:v>
                </c:pt>
                <c:pt idx="1475">
                  <c:v>3.777E-3</c:v>
                </c:pt>
                <c:pt idx="1476">
                  <c:v>3.7980000000000002E-3</c:v>
                </c:pt>
                <c:pt idx="1477">
                  <c:v>3.82E-3</c:v>
                </c:pt>
                <c:pt idx="1478">
                  <c:v>3.8440000000000002E-3</c:v>
                </c:pt>
                <c:pt idx="1479">
                  <c:v>3.869E-3</c:v>
                </c:pt>
                <c:pt idx="1480">
                  <c:v>3.8960000000000002E-3</c:v>
                </c:pt>
                <c:pt idx="1481">
                  <c:v>3.9240000000000004E-3</c:v>
                </c:pt>
                <c:pt idx="1482">
                  <c:v>3.954E-3</c:v>
                </c:pt>
                <c:pt idx="1483">
                  <c:v>3.9849999999999998E-3</c:v>
                </c:pt>
                <c:pt idx="1484">
                  <c:v>4.0169999999999997E-3</c:v>
                </c:pt>
                <c:pt idx="1485">
                  <c:v>4.0509999999999999E-3</c:v>
                </c:pt>
                <c:pt idx="1486">
                  <c:v>4.0870000000000004E-3</c:v>
                </c:pt>
                <c:pt idx="1487">
                  <c:v>4.1229999999999999E-3</c:v>
                </c:pt>
                <c:pt idx="1488">
                  <c:v>4.1619999999999999E-3</c:v>
                </c:pt>
                <c:pt idx="1489">
                  <c:v>4.2009999999999999E-3</c:v>
                </c:pt>
                <c:pt idx="1490">
                  <c:v>4.2420000000000001E-3</c:v>
                </c:pt>
                <c:pt idx="1491">
                  <c:v>4.2849999999999997E-3</c:v>
                </c:pt>
                <c:pt idx="1492">
                  <c:v>4.3290000000000004E-3</c:v>
                </c:pt>
                <c:pt idx="1493">
                  <c:v>4.3750000000000004E-3</c:v>
                </c:pt>
                <c:pt idx="1494">
                  <c:v>4.4209999999999996E-3</c:v>
                </c:pt>
                <c:pt idx="1495">
                  <c:v>4.47E-3</c:v>
                </c:pt>
                <c:pt idx="1496">
                  <c:v>4.4209999999999996E-3</c:v>
                </c:pt>
                <c:pt idx="1497">
                  <c:v>4.3740000000000003E-3</c:v>
                </c:pt>
                <c:pt idx="1498">
                  <c:v>4.3290000000000004E-3</c:v>
                </c:pt>
                <c:pt idx="1499">
                  <c:v>4.2849999999999997E-3</c:v>
                </c:pt>
                <c:pt idx="1500">
                  <c:v>4.2420000000000001E-3</c:v>
                </c:pt>
                <c:pt idx="1501">
                  <c:v>4.2009999999999999E-3</c:v>
                </c:pt>
                <c:pt idx="1502">
                  <c:v>4.1619999999999999E-3</c:v>
                </c:pt>
                <c:pt idx="1503">
                  <c:v>4.1229999999999999E-3</c:v>
                </c:pt>
                <c:pt idx="1504">
                  <c:v>4.0870000000000004E-3</c:v>
                </c:pt>
                <c:pt idx="1505">
                  <c:v>4.0509999999999999E-3</c:v>
                </c:pt>
                <c:pt idx="1506">
                  <c:v>4.0169999999999997E-3</c:v>
                </c:pt>
                <c:pt idx="1507">
                  <c:v>3.9849999999999998E-3</c:v>
                </c:pt>
                <c:pt idx="1508">
                  <c:v>3.954E-3</c:v>
                </c:pt>
                <c:pt idx="1509">
                  <c:v>3.9240000000000004E-3</c:v>
                </c:pt>
                <c:pt idx="1510">
                  <c:v>3.8960000000000002E-3</c:v>
                </c:pt>
                <c:pt idx="1511">
                  <c:v>3.869E-3</c:v>
                </c:pt>
                <c:pt idx="1512">
                  <c:v>3.8440000000000002E-3</c:v>
                </c:pt>
                <c:pt idx="1513">
                  <c:v>3.82E-3</c:v>
                </c:pt>
                <c:pt idx="1514">
                  <c:v>3.7980000000000002E-3</c:v>
                </c:pt>
                <c:pt idx="1515">
                  <c:v>3.777E-3</c:v>
                </c:pt>
                <c:pt idx="1516">
                  <c:v>3.7569999999999999E-3</c:v>
                </c:pt>
                <c:pt idx="1517">
                  <c:v>3.7390000000000001E-3</c:v>
                </c:pt>
                <c:pt idx="1518">
                  <c:v>3.7230000000000002E-3</c:v>
                </c:pt>
                <c:pt idx="1519">
                  <c:v>3.7079999999999999E-3</c:v>
                </c:pt>
                <c:pt idx="1520">
                  <c:v>3.6939999999999998E-3</c:v>
                </c:pt>
                <c:pt idx="1521">
                  <c:v>3.6819999999999999E-3</c:v>
                </c:pt>
                <c:pt idx="1522">
                  <c:v>3.6709999999999998E-3</c:v>
                </c:pt>
                <c:pt idx="1523">
                  <c:v>3.6610000000000002E-3</c:v>
                </c:pt>
                <c:pt idx="1524">
                  <c:v>3.6540000000000001E-3</c:v>
                </c:pt>
                <c:pt idx="1525">
                  <c:v>3.6470000000000001E-3</c:v>
                </c:pt>
                <c:pt idx="1526">
                  <c:v>3.6419999999999998E-3</c:v>
                </c:pt>
                <c:pt idx="1527">
                  <c:v>3.6380000000000002E-3</c:v>
                </c:pt>
                <c:pt idx="1528">
                  <c:v>3.6359999999999999E-3</c:v>
                </c:pt>
                <c:pt idx="1529">
                  <c:v>3.6350000000000002E-3</c:v>
                </c:pt>
                <c:pt idx="1530">
                  <c:v>3.6359999999999999E-3</c:v>
                </c:pt>
                <c:pt idx="1531">
                  <c:v>3.6380000000000002E-3</c:v>
                </c:pt>
                <c:pt idx="1532">
                  <c:v>3.6419999999999998E-3</c:v>
                </c:pt>
                <c:pt idx="1533">
                  <c:v>3.6470000000000001E-3</c:v>
                </c:pt>
                <c:pt idx="1534">
                  <c:v>3.6540000000000001E-3</c:v>
                </c:pt>
                <c:pt idx="1535">
                  <c:v>3.6619999999999999E-3</c:v>
                </c:pt>
                <c:pt idx="1536">
                  <c:v>3.6709999999999998E-3</c:v>
                </c:pt>
                <c:pt idx="1537">
                  <c:v>3.6819999999999999E-3</c:v>
                </c:pt>
                <c:pt idx="1538">
                  <c:v>3.6939999999999998E-3</c:v>
                </c:pt>
                <c:pt idx="1539">
                  <c:v>3.7079999999999999E-3</c:v>
                </c:pt>
                <c:pt idx="1540">
                  <c:v>3.7230000000000002E-3</c:v>
                </c:pt>
                <c:pt idx="1541">
                  <c:v>3.7390000000000001E-3</c:v>
                </c:pt>
                <c:pt idx="1542">
                  <c:v>3.7569999999999999E-3</c:v>
                </c:pt>
                <c:pt idx="1543">
                  <c:v>3.777E-3</c:v>
                </c:pt>
                <c:pt idx="1544">
                  <c:v>3.7980000000000002E-3</c:v>
                </c:pt>
                <c:pt idx="1545">
                  <c:v>3.82E-3</c:v>
                </c:pt>
                <c:pt idx="1546">
                  <c:v>3.8440000000000002E-3</c:v>
                </c:pt>
                <c:pt idx="1547">
                  <c:v>3.869E-3</c:v>
                </c:pt>
                <c:pt idx="1548">
                  <c:v>3.8960000000000002E-3</c:v>
                </c:pt>
                <c:pt idx="1549">
                  <c:v>3.9240000000000004E-3</c:v>
                </c:pt>
                <c:pt idx="1550">
                  <c:v>3.954E-3</c:v>
                </c:pt>
                <c:pt idx="1551">
                  <c:v>3.9849999999999998E-3</c:v>
                </c:pt>
                <c:pt idx="1552">
                  <c:v>4.0169999999999997E-3</c:v>
                </c:pt>
                <c:pt idx="1553">
                  <c:v>4.0509999999999999E-3</c:v>
                </c:pt>
                <c:pt idx="1554">
                  <c:v>4.0870000000000004E-3</c:v>
                </c:pt>
                <c:pt idx="1555">
                  <c:v>4.1229999999999999E-3</c:v>
                </c:pt>
                <c:pt idx="1556">
                  <c:v>4.1619999999999999E-3</c:v>
                </c:pt>
                <c:pt idx="1557">
                  <c:v>4.2009999999999999E-3</c:v>
                </c:pt>
                <c:pt idx="1558">
                  <c:v>4.2420000000000001E-3</c:v>
                </c:pt>
                <c:pt idx="1559">
                  <c:v>4.2849999999999997E-3</c:v>
                </c:pt>
                <c:pt idx="1560">
                  <c:v>4.3290000000000004E-3</c:v>
                </c:pt>
                <c:pt idx="1561">
                  <c:v>4.3740000000000003E-3</c:v>
                </c:pt>
                <c:pt idx="1562">
                  <c:v>4.4209999999999996E-3</c:v>
                </c:pt>
                <c:pt idx="1563">
                  <c:v>4.47E-3</c:v>
                </c:pt>
                <c:pt idx="1564">
                  <c:v>4.4209999999999996E-3</c:v>
                </c:pt>
                <c:pt idx="1565">
                  <c:v>4.3740000000000003E-3</c:v>
                </c:pt>
                <c:pt idx="1566">
                  <c:v>4.3290000000000004E-3</c:v>
                </c:pt>
                <c:pt idx="1567">
                  <c:v>4.2849999999999997E-3</c:v>
                </c:pt>
                <c:pt idx="1568">
                  <c:v>4.2420000000000001E-3</c:v>
                </c:pt>
                <c:pt idx="1569">
                  <c:v>4.2009999999999999E-3</c:v>
                </c:pt>
                <c:pt idx="1570">
                  <c:v>4.1619999999999999E-3</c:v>
                </c:pt>
                <c:pt idx="1571">
                  <c:v>4.1229999999999999E-3</c:v>
                </c:pt>
                <c:pt idx="1572">
                  <c:v>4.0870000000000004E-3</c:v>
                </c:pt>
                <c:pt idx="1573">
                  <c:v>4.0509999999999999E-3</c:v>
                </c:pt>
                <c:pt idx="1574">
                  <c:v>4.0169999999999997E-3</c:v>
                </c:pt>
                <c:pt idx="1575">
                  <c:v>3.9849999999999998E-3</c:v>
                </c:pt>
                <c:pt idx="1576">
                  <c:v>3.954E-3</c:v>
                </c:pt>
                <c:pt idx="1577">
                  <c:v>3.9240000000000004E-3</c:v>
                </c:pt>
                <c:pt idx="1578">
                  <c:v>3.8960000000000002E-3</c:v>
                </c:pt>
                <c:pt idx="1579">
                  <c:v>3.869E-3</c:v>
                </c:pt>
                <c:pt idx="1580">
                  <c:v>3.8440000000000002E-3</c:v>
                </c:pt>
                <c:pt idx="1581">
                  <c:v>3.82E-3</c:v>
                </c:pt>
                <c:pt idx="1582">
                  <c:v>3.7980000000000002E-3</c:v>
                </c:pt>
                <c:pt idx="1583">
                  <c:v>3.777E-3</c:v>
                </c:pt>
                <c:pt idx="1584">
                  <c:v>3.7569999999999999E-3</c:v>
                </c:pt>
                <c:pt idx="1585">
                  <c:v>3.7390000000000001E-3</c:v>
                </c:pt>
                <c:pt idx="1586">
                  <c:v>3.7230000000000002E-3</c:v>
                </c:pt>
                <c:pt idx="1587">
                  <c:v>3.7079999999999999E-3</c:v>
                </c:pt>
                <c:pt idx="1588">
                  <c:v>3.6939999999999998E-3</c:v>
                </c:pt>
                <c:pt idx="1589">
                  <c:v>3.6819999999999999E-3</c:v>
                </c:pt>
                <c:pt idx="1590">
                  <c:v>3.6709999999999998E-3</c:v>
                </c:pt>
                <c:pt idx="1591">
                  <c:v>3.6610000000000002E-3</c:v>
                </c:pt>
                <c:pt idx="1592">
                  <c:v>3.6540000000000001E-3</c:v>
                </c:pt>
                <c:pt idx="1593">
                  <c:v>3.6470000000000001E-3</c:v>
                </c:pt>
                <c:pt idx="1594">
                  <c:v>3.6419999999999998E-3</c:v>
                </c:pt>
                <c:pt idx="1595">
                  <c:v>3.6380000000000002E-3</c:v>
                </c:pt>
                <c:pt idx="1596">
                  <c:v>3.6359999999999999E-3</c:v>
                </c:pt>
                <c:pt idx="1597">
                  <c:v>3.6350000000000002E-3</c:v>
                </c:pt>
                <c:pt idx="1598">
                  <c:v>3.6359999999999999E-3</c:v>
                </c:pt>
                <c:pt idx="1599">
                  <c:v>3.6380000000000002E-3</c:v>
                </c:pt>
                <c:pt idx="1600">
                  <c:v>3.6419999999999998E-3</c:v>
                </c:pt>
                <c:pt idx="1601">
                  <c:v>3.6470000000000001E-3</c:v>
                </c:pt>
                <c:pt idx="1602">
                  <c:v>3.6540000000000001E-3</c:v>
                </c:pt>
                <c:pt idx="1603">
                  <c:v>3.6610000000000002E-3</c:v>
                </c:pt>
                <c:pt idx="1604">
                  <c:v>3.6709999999999998E-3</c:v>
                </c:pt>
                <c:pt idx="1605">
                  <c:v>3.6819999999999999E-3</c:v>
                </c:pt>
                <c:pt idx="1606">
                  <c:v>3.6939999999999998E-3</c:v>
                </c:pt>
                <c:pt idx="1607">
                  <c:v>3.7079999999999999E-3</c:v>
                </c:pt>
                <c:pt idx="1608">
                  <c:v>3.7230000000000002E-3</c:v>
                </c:pt>
                <c:pt idx="1609">
                  <c:v>3.7390000000000001E-3</c:v>
                </c:pt>
                <c:pt idx="1610">
                  <c:v>3.7569999999999999E-3</c:v>
                </c:pt>
                <c:pt idx="1611">
                  <c:v>3.777E-3</c:v>
                </c:pt>
                <c:pt idx="1612">
                  <c:v>3.7980000000000002E-3</c:v>
                </c:pt>
                <c:pt idx="1613">
                  <c:v>3.82E-3</c:v>
                </c:pt>
                <c:pt idx="1614">
                  <c:v>3.8440000000000002E-3</c:v>
                </c:pt>
                <c:pt idx="1615">
                  <c:v>3.869E-3</c:v>
                </c:pt>
                <c:pt idx="1616">
                  <c:v>3.8960000000000002E-3</c:v>
                </c:pt>
                <c:pt idx="1617">
                  <c:v>3.9240000000000004E-3</c:v>
                </c:pt>
                <c:pt idx="1618">
                  <c:v>3.954E-3</c:v>
                </c:pt>
                <c:pt idx="1619">
                  <c:v>3.9849999999999998E-3</c:v>
                </c:pt>
                <c:pt idx="1620">
                  <c:v>4.0169999999999997E-3</c:v>
                </c:pt>
                <c:pt idx="1621">
                  <c:v>4.0509999999999999E-3</c:v>
                </c:pt>
                <c:pt idx="1622">
                  <c:v>4.0870000000000004E-3</c:v>
                </c:pt>
                <c:pt idx="1623">
                  <c:v>4.1229999999999999E-3</c:v>
                </c:pt>
                <c:pt idx="1624">
                  <c:v>4.1619999999999999E-3</c:v>
                </c:pt>
                <c:pt idx="1625">
                  <c:v>4.2009999999999999E-3</c:v>
                </c:pt>
                <c:pt idx="1626">
                  <c:v>4.2420000000000001E-3</c:v>
                </c:pt>
                <c:pt idx="1627">
                  <c:v>4.2849999999999997E-3</c:v>
                </c:pt>
                <c:pt idx="1628">
                  <c:v>4.3290000000000004E-3</c:v>
                </c:pt>
                <c:pt idx="1629">
                  <c:v>4.3750000000000004E-3</c:v>
                </c:pt>
                <c:pt idx="1630">
                  <c:v>4.4209999999999996E-3</c:v>
                </c:pt>
                <c:pt idx="1631">
                  <c:v>4.47E-3</c:v>
                </c:pt>
                <c:pt idx="1632">
                  <c:v>4.4209999999999996E-3</c:v>
                </c:pt>
                <c:pt idx="1633">
                  <c:v>4.3750000000000004E-3</c:v>
                </c:pt>
                <c:pt idx="1634">
                  <c:v>4.3290000000000004E-3</c:v>
                </c:pt>
                <c:pt idx="1635">
                  <c:v>4.2849999999999997E-3</c:v>
                </c:pt>
                <c:pt idx="1636">
                  <c:v>4.2420000000000001E-3</c:v>
                </c:pt>
                <c:pt idx="1637">
                  <c:v>4.2009999999999999E-3</c:v>
                </c:pt>
                <c:pt idx="1638">
                  <c:v>4.1619999999999999E-3</c:v>
                </c:pt>
                <c:pt idx="1639">
                  <c:v>4.1229999999999999E-3</c:v>
                </c:pt>
                <c:pt idx="1640">
                  <c:v>4.0870000000000004E-3</c:v>
                </c:pt>
                <c:pt idx="1641">
                  <c:v>4.0509999999999999E-3</c:v>
                </c:pt>
                <c:pt idx="1642">
                  <c:v>4.0169999999999997E-3</c:v>
                </c:pt>
                <c:pt idx="1643">
                  <c:v>3.9849999999999998E-3</c:v>
                </c:pt>
                <c:pt idx="1644">
                  <c:v>3.954E-3</c:v>
                </c:pt>
                <c:pt idx="1645">
                  <c:v>3.9240000000000004E-3</c:v>
                </c:pt>
                <c:pt idx="1646">
                  <c:v>3.8960000000000002E-3</c:v>
                </c:pt>
                <c:pt idx="1647">
                  <c:v>3.869E-3</c:v>
                </c:pt>
                <c:pt idx="1648">
                  <c:v>3.8440000000000002E-3</c:v>
                </c:pt>
                <c:pt idx="1649">
                  <c:v>3.82E-3</c:v>
                </c:pt>
                <c:pt idx="1650">
                  <c:v>3.7980000000000002E-3</c:v>
                </c:pt>
                <c:pt idx="1651">
                  <c:v>3.777E-3</c:v>
                </c:pt>
                <c:pt idx="1652">
                  <c:v>3.7569999999999999E-3</c:v>
                </c:pt>
                <c:pt idx="1653">
                  <c:v>3.7390000000000001E-3</c:v>
                </c:pt>
                <c:pt idx="1654">
                  <c:v>3.7230000000000002E-3</c:v>
                </c:pt>
                <c:pt idx="1655">
                  <c:v>3.7079999999999999E-3</c:v>
                </c:pt>
                <c:pt idx="1656">
                  <c:v>3.6939999999999998E-3</c:v>
                </c:pt>
                <c:pt idx="1657">
                  <c:v>3.6819999999999999E-3</c:v>
                </c:pt>
                <c:pt idx="1658">
                  <c:v>3.6709999999999998E-3</c:v>
                </c:pt>
                <c:pt idx="1659">
                  <c:v>3.6610000000000002E-3</c:v>
                </c:pt>
                <c:pt idx="1660">
                  <c:v>3.653E-3</c:v>
                </c:pt>
                <c:pt idx="1661">
                  <c:v>3.6470000000000001E-3</c:v>
                </c:pt>
                <c:pt idx="1662">
                  <c:v>3.6419999999999998E-3</c:v>
                </c:pt>
                <c:pt idx="1663">
                  <c:v>3.6380000000000002E-3</c:v>
                </c:pt>
                <c:pt idx="1664">
                  <c:v>3.6359999999999999E-3</c:v>
                </c:pt>
                <c:pt idx="1665">
                  <c:v>3.6350000000000002E-3</c:v>
                </c:pt>
                <c:pt idx="1666">
                  <c:v>3.6359999999999999E-3</c:v>
                </c:pt>
                <c:pt idx="1667">
                  <c:v>3.6380000000000002E-3</c:v>
                </c:pt>
                <c:pt idx="1668">
                  <c:v>3.6419999999999998E-3</c:v>
                </c:pt>
                <c:pt idx="1669">
                  <c:v>3.6470000000000001E-3</c:v>
                </c:pt>
                <c:pt idx="1670">
                  <c:v>3.6540000000000001E-3</c:v>
                </c:pt>
                <c:pt idx="1671">
                  <c:v>3.6610000000000002E-3</c:v>
                </c:pt>
                <c:pt idx="1672">
                  <c:v>3.6709999999999998E-3</c:v>
                </c:pt>
                <c:pt idx="1673">
                  <c:v>3.6819999999999999E-3</c:v>
                </c:pt>
                <c:pt idx="1674">
                  <c:v>3.6939999999999998E-3</c:v>
                </c:pt>
                <c:pt idx="1675">
                  <c:v>3.7079999999999999E-3</c:v>
                </c:pt>
                <c:pt idx="1676">
                  <c:v>3.7230000000000002E-3</c:v>
                </c:pt>
                <c:pt idx="1677">
                  <c:v>3.7390000000000001E-3</c:v>
                </c:pt>
                <c:pt idx="1678">
                  <c:v>3.7569999999999999E-3</c:v>
                </c:pt>
                <c:pt idx="1679">
                  <c:v>3.777E-3</c:v>
                </c:pt>
                <c:pt idx="1680">
                  <c:v>3.7980000000000002E-3</c:v>
                </c:pt>
                <c:pt idx="1681">
                  <c:v>3.82E-3</c:v>
                </c:pt>
                <c:pt idx="1682">
                  <c:v>3.8440000000000002E-3</c:v>
                </c:pt>
                <c:pt idx="1683">
                  <c:v>3.869E-3</c:v>
                </c:pt>
                <c:pt idx="1684">
                  <c:v>3.8960000000000002E-3</c:v>
                </c:pt>
                <c:pt idx="1685">
                  <c:v>3.9240000000000004E-3</c:v>
                </c:pt>
                <c:pt idx="1686">
                  <c:v>3.954E-3</c:v>
                </c:pt>
                <c:pt idx="1687">
                  <c:v>3.9849999999999998E-3</c:v>
                </c:pt>
                <c:pt idx="1688">
                  <c:v>4.0169999999999997E-3</c:v>
                </c:pt>
                <c:pt idx="1689">
                  <c:v>4.0509999999999999E-3</c:v>
                </c:pt>
                <c:pt idx="1690">
                  <c:v>4.0870000000000004E-3</c:v>
                </c:pt>
                <c:pt idx="1691">
                  <c:v>4.1229999999999999E-3</c:v>
                </c:pt>
                <c:pt idx="1692">
                  <c:v>4.1619999999999999E-3</c:v>
                </c:pt>
                <c:pt idx="1693">
                  <c:v>4.2009999999999999E-3</c:v>
                </c:pt>
                <c:pt idx="1694">
                  <c:v>4.2420000000000001E-3</c:v>
                </c:pt>
                <c:pt idx="1695">
                  <c:v>4.2849999999999997E-3</c:v>
                </c:pt>
                <c:pt idx="1696">
                  <c:v>4.3290000000000004E-3</c:v>
                </c:pt>
                <c:pt idx="1697">
                  <c:v>4.3750000000000004E-3</c:v>
                </c:pt>
                <c:pt idx="1698">
                  <c:v>4.4209999999999996E-3</c:v>
                </c:pt>
                <c:pt idx="1699">
                  <c:v>4.47E-3</c:v>
                </c:pt>
                <c:pt idx="1700">
                  <c:v>4.4209999999999996E-3</c:v>
                </c:pt>
                <c:pt idx="1701">
                  <c:v>4.3750000000000004E-3</c:v>
                </c:pt>
                <c:pt idx="1702">
                  <c:v>4.3290000000000004E-3</c:v>
                </c:pt>
                <c:pt idx="1703">
                  <c:v>4.2849999999999997E-3</c:v>
                </c:pt>
                <c:pt idx="1704">
                  <c:v>4.2420000000000001E-3</c:v>
                </c:pt>
                <c:pt idx="1705">
                  <c:v>4.2009999999999999E-3</c:v>
                </c:pt>
                <c:pt idx="1706">
                  <c:v>4.1619999999999999E-3</c:v>
                </c:pt>
                <c:pt idx="1707">
                  <c:v>4.1229999999999999E-3</c:v>
                </c:pt>
                <c:pt idx="1708">
                  <c:v>4.0870000000000004E-3</c:v>
                </c:pt>
                <c:pt idx="1709">
                  <c:v>4.0509999999999999E-3</c:v>
                </c:pt>
                <c:pt idx="1710">
                  <c:v>4.0169999999999997E-3</c:v>
                </c:pt>
                <c:pt idx="1711">
                  <c:v>3.9849999999999998E-3</c:v>
                </c:pt>
                <c:pt idx="1712">
                  <c:v>3.954E-3</c:v>
                </c:pt>
                <c:pt idx="1713">
                  <c:v>3.9240000000000004E-3</c:v>
                </c:pt>
                <c:pt idx="1714">
                  <c:v>3.8960000000000002E-3</c:v>
                </c:pt>
                <c:pt idx="1715">
                  <c:v>3.869E-3</c:v>
                </c:pt>
                <c:pt idx="1716">
                  <c:v>3.8440000000000002E-3</c:v>
                </c:pt>
                <c:pt idx="1717">
                  <c:v>3.82E-3</c:v>
                </c:pt>
                <c:pt idx="1718">
                  <c:v>3.7980000000000002E-3</c:v>
                </c:pt>
                <c:pt idx="1719">
                  <c:v>3.777E-3</c:v>
                </c:pt>
                <c:pt idx="1720">
                  <c:v>3.7569999999999999E-3</c:v>
                </c:pt>
                <c:pt idx="1721">
                  <c:v>3.7390000000000001E-3</c:v>
                </c:pt>
                <c:pt idx="1722">
                  <c:v>3.7230000000000002E-3</c:v>
                </c:pt>
                <c:pt idx="1723">
                  <c:v>3.7079999999999999E-3</c:v>
                </c:pt>
                <c:pt idx="1724">
                  <c:v>3.6939999999999998E-3</c:v>
                </c:pt>
                <c:pt idx="1725">
                  <c:v>3.6819999999999999E-3</c:v>
                </c:pt>
                <c:pt idx="1726">
                  <c:v>3.6709999999999998E-3</c:v>
                </c:pt>
                <c:pt idx="1727">
                  <c:v>3.6610000000000002E-3</c:v>
                </c:pt>
                <c:pt idx="1728">
                  <c:v>3.653E-3</c:v>
                </c:pt>
                <c:pt idx="1729">
                  <c:v>3.6470000000000001E-3</c:v>
                </c:pt>
                <c:pt idx="1730">
                  <c:v>3.6419999999999998E-3</c:v>
                </c:pt>
                <c:pt idx="1731">
                  <c:v>3.6380000000000002E-3</c:v>
                </c:pt>
                <c:pt idx="1732">
                  <c:v>3.6359999999999999E-3</c:v>
                </c:pt>
                <c:pt idx="1733">
                  <c:v>3.6350000000000002E-3</c:v>
                </c:pt>
                <c:pt idx="1734">
                  <c:v>3.6359999999999999E-3</c:v>
                </c:pt>
                <c:pt idx="1735">
                  <c:v>3.6380000000000002E-3</c:v>
                </c:pt>
                <c:pt idx="1736">
                  <c:v>3.6419999999999998E-3</c:v>
                </c:pt>
                <c:pt idx="1737">
                  <c:v>3.6470000000000001E-3</c:v>
                </c:pt>
                <c:pt idx="1738">
                  <c:v>3.6540000000000001E-3</c:v>
                </c:pt>
                <c:pt idx="1739">
                  <c:v>3.6610000000000002E-3</c:v>
                </c:pt>
                <c:pt idx="1740">
                  <c:v>3.6709999999999998E-3</c:v>
                </c:pt>
                <c:pt idx="1741">
                  <c:v>3.6819999999999999E-3</c:v>
                </c:pt>
                <c:pt idx="1742">
                  <c:v>3.6939999999999998E-3</c:v>
                </c:pt>
                <c:pt idx="1743">
                  <c:v>3.7079999999999999E-3</c:v>
                </c:pt>
                <c:pt idx="1744">
                  <c:v>3.7230000000000002E-3</c:v>
                </c:pt>
                <c:pt idx="1745">
                  <c:v>3.7390000000000001E-3</c:v>
                </c:pt>
                <c:pt idx="1746">
                  <c:v>3.7569999999999999E-3</c:v>
                </c:pt>
                <c:pt idx="1747">
                  <c:v>3.777E-3</c:v>
                </c:pt>
                <c:pt idx="1748">
                  <c:v>3.7980000000000002E-3</c:v>
                </c:pt>
                <c:pt idx="1749">
                  <c:v>3.82E-3</c:v>
                </c:pt>
                <c:pt idx="1750">
                  <c:v>3.8440000000000002E-3</c:v>
                </c:pt>
                <c:pt idx="1751">
                  <c:v>3.869E-3</c:v>
                </c:pt>
                <c:pt idx="1752">
                  <c:v>3.8960000000000002E-3</c:v>
                </c:pt>
                <c:pt idx="1753">
                  <c:v>3.9240000000000004E-3</c:v>
                </c:pt>
                <c:pt idx="1754">
                  <c:v>3.954E-3</c:v>
                </c:pt>
                <c:pt idx="1755">
                  <c:v>3.9849999999999998E-3</c:v>
                </c:pt>
                <c:pt idx="1756">
                  <c:v>4.0169999999999997E-3</c:v>
                </c:pt>
                <c:pt idx="1757">
                  <c:v>4.0509999999999999E-3</c:v>
                </c:pt>
                <c:pt idx="1758">
                  <c:v>4.0870000000000004E-3</c:v>
                </c:pt>
                <c:pt idx="1759">
                  <c:v>4.1229999999999999E-3</c:v>
                </c:pt>
                <c:pt idx="1760">
                  <c:v>4.1619999999999999E-3</c:v>
                </c:pt>
                <c:pt idx="1761">
                  <c:v>4.2009999999999999E-3</c:v>
                </c:pt>
                <c:pt idx="1762">
                  <c:v>4.2420000000000001E-3</c:v>
                </c:pt>
                <c:pt idx="1763">
                  <c:v>4.2849999999999997E-3</c:v>
                </c:pt>
                <c:pt idx="1764">
                  <c:v>4.3290000000000004E-3</c:v>
                </c:pt>
                <c:pt idx="1765">
                  <c:v>4.3740000000000003E-3</c:v>
                </c:pt>
                <c:pt idx="1766">
                  <c:v>4.4209999999999996E-3</c:v>
                </c:pt>
                <c:pt idx="1767">
                  <c:v>4.47E-3</c:v>
                </c:pt>
                <c:pt idx="1768">
                  <c:v>4.4250000000000001E-3</c:v>
                </c:pt>
                <c:pt idx="1769">
                  <c:v>4.3819999999999996E-3</c:v>
                </c:pt>
                <c:pt idx="1770">
                  <c:v>4.3400000000000001E-3</c:v>
                </c:pt>
                <c:pt idx="1771">
                  <c:v>4.2989999999999999E-3</c:v>
                </c:pt>
                <c:pt idx="1772">
                  <c:v>4.2599999999999999E-3</c:v>
                </c:pt>
                <c:pt idx="1773">
                  <c:v>4.2230000000000002E-3</c:v>
                </c:pt>
                <c:pt idx="1774">
                  <c:v>4.1869999999999997E-3</c:v>
                </c:pt>
                <c:pt idx="1775">
                  <c:v>4.1520000000000003E-3</c:v>
                </c:pt>
                <c:pt idx="1776">
                  <c:v>4.1190000000000003E-3</c:v>
                </c:pt>
                <c:pt idx="1777">
                  <c:v>4.0870000000000004E-3</c:v>
                </c:pt>
                <c:pt idx="1778">
                  <c:v>4.0569999999999998E-3</c:v>
                </c:pt>
                <c:pt idx="1779">
                  <c:v>4.0280000000000003E-3</c:v>
                </c:pt>
                <c:pt idx="1780">
                  <c:v>4.0010000000000002E-3</c:v>
                </c:pt>
                <c:pt idx="1781">
                  <c:v>3.9750000000000002E-3</c:v>
                </c:pt>
                <c:pt idx="1782">
                  <c:v>3.9500000000000004E-3</c:v>
                </c:pt>
                <c:pt idx="1783">
                  <c:v>3.9269999999999999E-3</c:v>
                </c:pt>
                <c:pt idx="1784">
                  <c:v>3.9050000000000001E-3</c:v>
                </c:pt>
                <c:pt idx="1785">
                  <c:v>3.885E-3</c:v>
                </c:pt>
                <c:pt idx="1786">
                  <c:v>3.8660000000000001E-3</c:v>
                </c:pt>
                <c:pt idx="1787">
                  <c:v>3.849E-3</c:v>
                </c:pt>
                <c:pt idx="1788">
                  <c:v>3.833E-3</c:v>
                </c:pt>
                <c:pt idx="1789">
                  <c:v>3.8189999999999999E-3</c:v>
                </c:pt>
                <c:pt idx="1790">
                  <c:v>3.8059999999999999E-3</c:v>
                </c:pt>
                <c:pt idx="1791">
                  <c:v>3.7940000000000001E-3</c:v>
                </c:pt>
                <c:pt idx="1792">
                  <c:v>3.784E-3</c:v>
                </c:pt>
                <c:pt idx="1793">
                  <c:v>3.7750000000000001E-3</c:v>
                </c:pt>
                <c:pt idx="1794">
                  <c:v>3.7680000000000001E-3</c:v>
                </c:pt>
                <c:pt idx="1795">
                  <c:v>3.7629999999999999E-3</c:v>
                </c:pt>
                <c:pt idx="1796">
                  <c:v>3.7580000000000001E-3</c:v>
                </c:pt>
                <c:pt idx="1797">
                  <c:v>3.7550000000000001E-3</c:v>
                </c:pt>
                <c:pt idx="1798">
                  <c:v>3.754E-3</c:v>
                </c:pt>
                <c:pt idx="1799">
                  <c:v>3.754E-3</c:v>
                </c:pt>
                <c:pt idx="1800">
                  <c:v>3.7550000000000001E-3</c:v>
                </c:pt>
                <c:pt idx="1801">
                  <c:v>3.7580000000000001E-3</c:v>
                </c:pt>
                <c:pt idx="1802">
                  <c:v>3.7620000000000002E-3</c:v>
                </c:pt>
                <c:pt idx="1803">
                  <c:v>3.7680000000000001E-3</c:v>
                </c:pt>
                <c:pt idx="1804">
                  <c:v>3.7750000000000001E-3</c:v>
                </c:pt>
                <c:pt idx="1805">
                  <c:v>3.784E-3</c:v>
                </c:pt>
                <c:pt idx="1806">
                  <c:v>3.7940000000000001E-3</c:v>
                </c:pt>
                <c:pt idx="1807">
                  <c:v>3.8059999999999999E-3</c:v>
                </c:pt>
                <c:pt idx="1808">
                  <c:v>3.8189999999999999E-3</c:v>
                </c:pt>
                <c:pt idx="1809">
                  <c:v>3.833E-3</c:v>
                </c:pt>
                <c:pt idx="1810">
                  <c:v>3.849E-3</c:v>
                </c:pt>
                <c:pt idx="1811">
                  <c:v>3.8660000000000001E-3</c:v>
                </c:pt>
                <c:pt idx="1812">
                  <c:v>3.885E-3</c:v>
                </c:pt>
                <c:pt idx="1813">
                  <c:v>3.9050000000000001E-3</c:v>
                </c:pt>
                <c:pt idx="1814">
                  <c:v>3.9269999999999999E-3</c:v>
                </c:pt>
                <c:pt idx="1815">
                  <c:v>3.9500000000000004E-3</c:v>
                </c:pt>
                <c:pt idx="1816">
                  <c:v>3.9750000000000002E-3</c:v>
                </c:pt>
                <c:pt idx="1817">
                  <c:v>4.0010000000000002E-3</c:v>
                </c:pt>
                <c:pt idx="1818">
                  <c:v>4.0280000000000003E-3</c:v>
                </c:pt>
                <c:pt idx="1819">
                  <c:v>4.0569999999999998E-3</c:v>
                </c:pt>
                <c:pt idx="1820">
                  <c:v>4.0870000000000004E-3</c:v>
                </c:pt>
                <c:pt idx="1821">
                  <c:v>4.1190000000000003E-3</c:v>
                </c:pt>
                <c:pt idx="1822">
                  <c:v>4.1520000000000003E-3</c:v>
                </c:pt>
                <c:pt idx="1823">
                  <c:v>4.1869999999999997E-3</c:v>
                </c:pt>
                <c:pt idx="1824">
                  <c:v>4.2230000000000002E-3</c:v>
                </c:pt>
                <c:pt idx="1825">
                  <c:v>4.2599999999999999E-3</c:v>
                </c:pt>
                <c:pt idx="1826">
                  <c:v>4.2989999999999999E-3</c:v>
                </c:pt>
                <c:pt idx="1827">
                  <c:v>4.3400000000000001E-3</c:v>
                </c:pt>
                <c:pt idx="1828">
                  <c:v>4.3819999999999996E-3</c:v>
                </c:pt>
                <c:pt idx="1829">
                  <c:v>4.4250000000000001E-3</c:v>
                </c:pt>
                <c:pt idx="1830">
                  <c:v>4.47E-3</c:v>
                </c:pt>
                <c:pt idx="1831">
                  <c:v>4.5069999999999997E-3</c:v>
                </c:pt>
                <c:pt idx="1832">
                  <c:v>4.5459999999999997E-3</c:v>
                </c:pt>
                <c:pt idx="1833">
                  <c:v>4.5869999999999999E-3</c:v>
                </c:pt>
                <c:pt idx="1834">
                  <c:v>4.6239999999999996E-3</c:v>
                </c:pt>
                <c:pt idx="1835">
                  <c:v>4.6620000000000003E-3</c:v>
                </c:pt>
                <c:pt idx="1836">
                  <c:v>4.6189999999999998E-3</c:v>
                </c:pt>
                <c:pt idx="1837">
                  <c:v>4.5770000000000003E-3</c:v>
                </c:pt>
                <c:pt idx="1838">
                  <c:v>4.5370000000000002E-3</c:v>
                </c:pt>
                <c:pt idx="1839">
                  <c:v>4.4980000000000003E-3</c:v>
                </c:pt>
                <c:pt idx="1840">
                  <c:v>4.4609999999999997E-3</c:v>
                </c:pt>
                <c:pt idx="1841">
                  <c:v>4.4250000000000001E-3</c:v>
                </c:pt>
                <c:pt idx="1842">
                  <c:v>4.3899999999999998E-3</c:v>
                </c:pt>
                <c:pt idx="1843">
                  <c:v>4.3569999999999998E-3</c:v>
                </c:pt>
                <c:pt idx="1844">
                  <c:v>4.326E-3</c:v>
                </c:pt>
                <c:pt idx="1845">
                  <c:v>4.2960000000000003E-3</c:v>
                </c:pt>
                <c:pt idx="1846">
                  <c:v>4.267E-3</c:v>
                </c:pt>
                <c:pt idx="1847">
                  <c:v>4.2399999999999998E-3</c:v>
                </c:pt>
                <c:pt idx="1848">
                  <c:v>4.2139999999999999E-3</c:v>
                </c:pt>
                <c:pt idx="1849">
                  <c:v>4.189E-3</c:v>
                </c:pt>
                <c:pt idx="1850">
                  <c:v>4.1660000000000004E-3</c:v>
                </c:pt>
                <c:pt idx="1851">
                  <c:v>4.1450000000000002E-3</c:v>
                </c:pt>
                <c:pt idx="1852">
                  <c:v>4.1250000000000002E-3</c:v>
                </c:pt>
                <c:pt idx="1853">
                  <c:v>4.1060000000000003E-3</c:v>
                </c:pt>
                <c:pt idx="1854">
                  <c:v>4.0889999999999998E-3</c:v>
                </c:pt>
                <c:pt idx="1855">
                  <c:v>4.0740000000000004E-3</c:v>
                </c:pt>
                <c:pt idx="1856">
                  <c:v>4.0590000000000001E-3</c:v>
                </c:pt>
                <c:pt idx="1857">
                  <c:v>4.0470000000000002E-3</c:v>
                </c:pt>
                <c:pt idx="1858">
                  <c:v>4.0350000000000004E-3</c:v>
                </c:pt>
                <c:pt idx="1859">
                  <c:v>4.0249999999999999E-3</c:v>
                </c:pt>
                <c:pt idx="1860">
                  <c:v>4.0169999999999997E-3</c:v>
                </c:pt>
                <c:pt idx="1861">
                  <c:v>4.0099999999999997E-3</c:v>
                </c:pt>
                <c:pt idx="1862">
                  <c:v>4.0039999999999997E-3</c:v>
                </c:pt>
                <c:pt idx="1863">
                  <c:v>4.0000000000000001E-3</c:v>
                </c:pt>
                <c:pt idx="1864">
                  <c:v>3.9969999999999997E-3</c:v>
                </c:pt>
                <c:pt idx="1865">
                  <c:v>3.9960000000000004E-3</c:v>
                </c:pt>
                <c:pt idx="1866">
                  <c:v>3.9960000000000004E-3</c:v>
                </c:pt>
                <c:pt idx="1867">
                  <c:v>3.9979999999999998E-3</c:v>
                </c:pt>
                <c:pt idx="1868">
                  <c:v>4.0010000000000002E-3</c:v>
                </c:pt>
                <c:pt idx="1869">
                  <c:v>4.0049999999999999E-3</c:v>
                </c:pt>
                <c:pt idx="1870">
                  <c:v>4.0109999999999998E-3</c:v>
                </c:pt>
                <c:pt idx="1871">
                  <c:v>4.019E-3</c:v>
                </c:pt>
                <c:pt idx="1872">
                  <c:v>4.0280000000000003E-3</c:v>
                </c:pt>
                <c:pt idx="1873">
                  <c:v>4.0379999999999999E-3</c:v>
                </c:pt>
                <c:pt idx="1874">
                  <c:v>4.0499999999999998E-3</c:v>
                </c:pt>
                <c:pt idx="1875">
                  <c:v>4.0629999999999998E-3</c:v>
                </c:pt>
                <c:pt idx="1876">
                  <c:v>4.0769999999999999E-3</c:v>
                </c:pt>
                <c:pt idx="1877">
                  <c:v>4.0930000000000003E-3</c:v>
                </c:pt>
                <c:pt idx="1878">
                  <c:v>4.1110000000000001E-3</c:v>
                </c:pt>
                <c:pt idx="1879">
                  <c:v>4.13E-3</c:v>
                </c:pt>
                <c:pt idx="1880">
                  <c:v>4.15E-3</c:v>
                </c:pt>
                <c:pt idx="1881">
                  <c:v>4.1720000000000004E-3</c:v>
                </c:pt>
                <c:pt idx="1882">
                  <c:v>4.1949999999999999E-3</c:v>
                </c:pt>
                <c:pt idx="1883">
                  <c:v>4.2199999999999998E-3</c:v>
                </c:pt>
                <c:pt idx="1884">
                  <c:v>4.2459999999999998E-3</c:v>
                </c:pt>
                <c:pt idx="1885">
                  <c:v>4.274E-3</c:v>
                </c:pt>
                <c:pt idx="1886">
                  <c:v>4.3030000000000004E-3</c:v>
                </c:pt>
                <c:pt idx="1887">
                  <c:v>4.333E-3</c:v>
                </c:pt>
                <c:pt idx="1888">
                  <c:v>4.365E-3</c:v>
                </c:pt>
                <c:pt idx="1889">
                  <c:v>4.3990000000000001E-3</c:v>
                </c:pt>
                <c:pt idx="1890">
                  <c:v>4.4330000000000003E-3</c:v>
                </c:pt>
                <c:pt idx="1891">
                  <c:v>4.47E-3</c:v>
                </c:pt>
                <c:pt idx="1892">
                  <c:v>4.4949999999999999E-3</c:v>
                </c:pt>
                <c:pt idx="1893">
                  <c:v>4.5209999999999998E-3</c:v>
                </c:pt>
                <c:pt idx="1894">
                  <c:v>4.5490000000000001E-3</c:v>
                </c:pt>
                <c:pt idx="1895">
                  <c:v>4.5779999999999996E-3</c:v>
                </c:pt>
                <c:pt idx="1896">
                  <c:v>4.5999999999999999E-3</c:v>
                </c:pt>
                <c:pt idx="1897">
                  <c:v>4.6230000000000004E-3</c:v>
                </c:pt>
                <c:pt idx="1898">
                  <c:v>4.6480000000000002E-3</c:v>
                </c:pt>
                <c:pt idx="1899">
                  <c:v>4.6740000000000002E-3</c:v>
                </c:pt>
                <c:pt idx="1900">
                  <c:v>4.7019999999999996E-3</c:v>
                </c:pt>
                <c:pt idx="1901">
                  <c:v>4.731E-3</c:v>
                </c:pt>
                <c:pt idx="1902">
                  <c:v>4.7499999999999999E-3</c:v>
                </c:pt>
                <c:pt idx="1903">
                  <c:v>4.7710000000000001E-3</c:v>
                </c:pt>
                <c:pt idx="1904">
                  <c:v>4.7229999999999998E-3</c:v>
                </c:pt>
                <c:pt idx="1905">
                  <c:v>4.6759999999999996E-3</c:v>
                </c:pt>
                <c:pt idx="1906">
                  <c:v>4.6309999999999997E-3</c:v>
                </c:pt>
                <c:pt idx="1907">
                  <c:v>4.5880000000000001E-3</c:v>
                </c:pt>
                <c:pt idx="1908">
                  <c:v>4.5450000000000004E-3</c:v>
                </c:pt>
                <c:pt idx="1909">
                  <c:v>4.5050000000000003E-3</c:v>
                </c:pt>
                <c:pt idx="1910">
                  <c:v>4.4650000000000002E-3</c:v>
                </c:pt>
                <c:pt idx="1911">
                  <c:v>4.4279999999999996E-3</c:v>
                </c:pt>
                <c:pt idx="1912">
                  <c:v>4.3909999999999999E-3</c:v>
                </c:pt>
                <c:pt idx="1913">
                  <c:v>4.3559999999999996E-3</c:v>
                </c:pt>
                <c:pt idx="1914">
                  <c:v>4.3229999999999996E-3</c:v>
                </c:pt>
                <c:pt idx="1915">
                  <c:v>4.2909999999999997E-3</c:v>
                </c:pt>
                <c:pt idx="1916">
                  <c:v>4.2599999999999999E-3</c:v>
                </c:pt>
                <c:pt idx="1917">
                  <c:v>4.2310000000000004E-3</c:v>
                </c:pt>
                <c:pt idx="1918">
                  <c:v>4.2030000000000001E-3</c:v>
                </c:pt>
                <c:pt idx="1919">
                  <c:v>4.1770000000000002E-3</c:v>
                </c:pt>
                <c:pt idx="1920">
                  <c:v>4.1520000000000003E-3</c:v>
                </c:pt>
                <c:pt idx="1921">
                  <c:v>4.1289999999999999E-3</c:v>
                </c:pt>
                <c:pt idx="1922">
                  <c:v>4.1070000000000004E-3</c:v>
                </c:pt>
                <c:pt idx="1923">
                  <c:v>4.0860000000000002E-3</c:v>
                </c:pt>
                <c:pt idx="1924">
                  <c:v>4.0670000000000003E-3</c:v>
                </c:pt>
                <c:pt idx="1925">
                  <c:v>4.0489999999999996E-3</c:v>
                </c:pt>
                <c:pt idx="1926">
                  <c:v>4.0330000000000001E-3</c:v>
                </c:pt>
                <c:pt idx="1927">
                  <c:v>4.0179999999999999E-3</c:v>
                </c:pt>
                <c:pt idx="1928">
                  <c:v>4.0049999999999999E-3</c:v>
                </c:pt>
                <c:pt idx="1929">
                  <c:v>3.993E-3</c:v>
                </c:pt>
                <c:pt idx="1930">
                  <c:v>3.9830000000000004E-3</c:v>
                </c:pt>
                <c:pt idx="1931">
                  <c:v>3.9740000000000001E-3</c:v>
                </c:pt>
                <c:pt idx="1932">
                  <c:v>3.9659999999999999E-3</c:v>
                </c:pt>
                <c:pt idx="1933">
                  <c:v>3.96E-3</c:v>
                </c:pt>
                <c:pt idx="1934">
                  <c:v>3.9560000000000003E-3</c:v>
                </c:pt>
                <c:pt idx="1935">
                  <c:v>3.9519999999999998E-3</c:v>
                </c:pt>
                <c:pt idx="1936">
                  <c:v>3.9509999999999997E-3</c:v>
                </c:pt>
                <c:pt idx="1937">
                  <c:v>3.9500000000000004E-3</c:v>
                </c:pt>
                <c:pt idx="1938">
                  <c:v>3.9509999999999997E-3</c:v>
                </c:pt>
                <c:pt idx="1939">
                  <c:v>3.954E-3</c:v>
                </c:pt>
                <c:pt idx="1940">
                  <c:v>3.9579999999999997E-3</c:v>
                </c:pt>
                <c:pt idx="1941">
                  <c:v>3.9639999999999996E-3</c:v>
                </c:pt>
                <c:pt idx="1942">
                  <c:v>3.9699999999999996E-3</c:v>
                </c:pt>
                <c:pt idx="1943">
                  <c:v>3.9789999999999999E-3</c:v>
                </c:pt>
                <c:pt idx="1944">
                  <c:v>3.9890000000000004E-3</c:v>
                </c:pt>
                <c:pt idx="1945">
                  <c:v>4.0000000000000001E-3</c:v>
                </c:pt>
                <c:pt idx="1946">
                  <c:v>4.0119999999999999E-3</c:v>
                </c:pt>
                <c:pt idx="1947">
                  <c:v>4.0270000000000002E-3</c:v>
                </c:pt>
                <c:pt idx="1948">
                  <c:v>4.0419999999999996E-3</c:v>
                </c:pt>
                <c:pt idx="1949">
                  <c:v>4.0590000000000001E-3</c:v>
                </c:pt>
                <c:pt idx="1950">
                  <c:v>4.078E-3</c:v>
                </c:pt>
                <c:pt idx="1951">
                  <c:v>4.0980000000000001E-3</c:v>
                </c:pt>
                <c:pt idx="1952">
                  <c:v>4.1190000000000003E-3</c:v>
                </c:pt>
                <c:pt idx="1953">
                  <c:v>4.1419999999999998E-3</c:v>
                </c:pt>
                <c:pt idx="1954">
                  <c:v>4.1660000000000004E-3</c:v>
                </c:pt>
                <c:pt idx="1955">
                  <c:v>4.1920000000000004E-3</c:v>
                </c:pt>
                <c:pt idx="1956">
                  <c:v>4.2189999999999997E-3</c:v>
                </c:pt>
                <c:pt idx="1957">
                  <c:v>4.2469999999999999E-3</c:v>
                </c:pt>
                <c:pt idx="1958">
                  <c:v>4.2620000000000002E-3</c:v>
                </c:pt>
                <c:pt idx="1959">
                  <c:v>4.2770000000000004E-3</c:v>
                </c:pt>
                <c:pt idx="1960">
                  <c:v>4.2950000000000002E-3</c:v>
                </c:pt>
                <c:pt idx="1961">
                  <c:v>4.313E-3</c:v>
                </c:pt>
                <c:pt idx="1962">
                  <c:v>4.3340000000000002E-3</c:v>
                </c:pt>
                <c:pt idx="1963">
                  <c:v>4.3550000000000004E-3</c:v>
                </c:pt>
                <c:pt idx="1964">
                  <c:v>4.3779999999999999E-3</c:v>
                </c:pt>
                <c:pt idx="1965">
                  <c:v>4.3889999999999997E-3</c:v>
                </c:pt>
                <c:pt idx="1966">
                  <c:v>4.4010000000000004E-3</c:v>
                </c:pt>
                <c:pt idx="1967">
                  <c:v>4.4140000000000004E-3</c:v>
                </c:pt>
                <c:pt idx="1968">
                  <c:v>4.4289999999999998E-3</c:v>
                </c:pt>
                <c:pt idx="1969">
                  <c:v>4.4450000000000002E-3</c:v>
                </c:pt>
                <c:pt idx="1970">
                  <c:v>4.457E-3</c:v>
                </c:pt>
                <c:pt idx="1971">
                  <c:v>4.47E-3</c:v>
                </c:pt>
                <c:pt idx="1972">
                  <c:v>4.4299999999999999E-3</c:v>
                </c:pt>
                <c:pt idx="1973">
                  <c:v>4.3920000000000001E-3</c:v>
                </c:pt>
                <c:pt idx="1974">
                  <c:v>4.3559999999999996E-3</c:v>
                </c:pt>
                <c:pt idx="1975">
                  <c:v>4.3210000000000002E-3</c:v>
                </c:pt>
                <c:pt idx="1976">
                  <c:v>4.287E-3</c:v>
                </c:pt>
                <c:pt idx="1977">
                  <c:v>4.2550000000000001E-3</c:v>
                </c:pt>
                <c:pt idx="1978">
                  <c:v>4.2240000000000003E-3</c:v>
                </c:pt>
                <c:pt idx="1979">
                  <c:v>4.1949999999999999E-3</c:v>
                </c:pt>
                <c:pt idx="1980">
                  <c:v>4.1669999999999997E-3</c:v>
                </c:pt>
                <c:pt idx="1981">
                  <c:v>4.1409999999999997E-3</c:v>
                </c:pt>
                <c:pt idx="1982">
                  <c:v>4.1159999999999999E-3</c:v>
                </c:pt>
                <c:pt idx="1983">
                  <c:v>4.0920000000000002E-3</c:v>
                </c:pt>
                <c:pt idx="1984">
                  <c:v>4.0699999999999998E-3</c:v>
                </c:pt>
                <c:pt idx="1985">
                  <c:v>4.0499999999999998E-3</c:v>
                </c:pt>
                <c:pt idx="1986">
                  <c:v>4.0309999999999999E-3</c:v>
                </c:pt>
                <c:pt idx="1987">
                  <c:v>4.0130000000000001E-3</c:v>
                </c:pt>
                <c:pt idx="1988">
                  <c:v>3.9969999999999997E-3</c:v>
                </c:pt>
                <c:pt idx="1989">
                  <c:v>3.9820000000000003E-3</c:v>
                </c:pt>
                <c:pt idx="1990">
                  <c:v>3.9680000000000002E-3</c:v>
                </c:pt>
                <c:pt idx="1991">
                  <c:v>3.9560000000000003E-3</c:v>
                </c:pt>
                <c:pt idx="1992">
                  <c:v>3.9459999999999999E-3</c:v>
                </c:pt>
                <c:pt idx="1993">
                  <c:v>3.9370000000000004E-3</c:v>
                </c:pt>
                <c:pt idx="1994">
                  <c:v>3.9290000000000002E-3</c:v>
                </c:pt>
                <c:pt idx="1995">
                  <c:v>3.9230000000000003E-3</c:v>
                </c:pt>
                <c:pt idx="1996">
                  <c:v>3.9179999999999996E-3</c:v>
                </c:pt>
                <c:pt idx="1997">
                  <c:v>3.9150000000000001E-3</c:v>
                </c:pt>
                <c:pt idx="1998">
                  <c:v>3.9129999999999998E-3</c:v>
                </c:pt>
                <c:pt idx="1999">
                  <c:v>3.9129999999999998E-3</c:v>
                </c:pt>
                <c:pt idx="2000">
                  <c:v>3.9139999999999999E-3</c:v>
                </c:pt>
                <c:pt idx="2001">
                  <c:v>3.9160000000000002E-3</c:v>
                </c:pt>
                <c:pt idx="2002">
                  <c:v>3.9199999999999999E-3</c:v>
                </c:pt>
                <c:pt idx="2003">
                  <c:v>3.9249999999999997E-3</c:v>
                </c:pt>
                <c:pt idx="2004">
                  <c:v>3.9319999999999997E-3</c:v>
                </c:pt>
                <c:pt idx="2005">
                  <c:v>3.9410000000000001E-3</c:v>
                </c:pt>
                <c:pt idx="2006">
                  <c:v>3.9500000000000004E-3</c:v>
                </c:pt>
                <c:pt idx="2007">
                  <c:v>3.9610000000000001E-3</c:v>
                </c:pt>
                <c:pt idx="2008">
                  <c:v>3.9740000000000001E-3</c:v>
                </c:pt>
                <c:pt idx="2009">
                  <c:v>3.9880000000000002E-3</c:v>
                </c:pt>
                <c:pt idx="2010">
                  <c:v>4.0029999999999996E-3</c:v>
                </c:pt>
                <c:pt idx="2011">
                  <c:v>4.0200000000000001E-3</c:v>
                </c:pt>
                <c:pt idx="2012">
                  <c:v>4.0390000000000001E-3</c:v>
                </c:pt>
                <c:pt idx="2013">
                  <c:v>4.0590000000000001E-3</c:v>
                </c:pt>
                <c:pt idx="2014">
                  <c:v>4.0800000000000003E-3</c:v>
                </c:pt>
                <c:pt idx="2015">
                  <c:v>4.1019999999999997E-3</c:v>
                </c:pt>
                <c:pt idx="2016">
                  <c:v>4.1269999999999996E-3</c:v>
                </c:pt>
                <c:pt idx="2017">
                  <c:v>4.1520000000000003E-3</c:v>
                </c:pt>
                <c:pt idx="2018">
                  <c:v>4.1790000000000004E-3</c:v>
                </c:pt>
                <c:pt idx="2019">
                  <c:v>4.2079999999999999E-3</c:v>
                </c:pt>
                <c:pt idx="2020">
                  <c:v>4.2160000000000001E-3</c:v>
                </c:pt>
                <c:pt idx="2021">
                  <c:v>4.2259999999999997E-3</c:v>
                </c:pt>
                <c:pt idx="2022">
                  <c:v>4.2370000000000003E-3</c:v>
                </c:pt>
                <c:pt idx="2023">
                  <c:v>4.2500000000000003E-3</c:v>
                </c:pt>
                <c:pt idx="2024">
                  <c:v>4.2640000000000004E-3</c:v>
                </c:pt>
                <c:pt idx="2025">
                  <c:v>4.28E-3</c:v>
                </c:pt>
                <c:pt idx="2026">
                  <c:v>4.2890000000000003E-3</c:v>
                </c:pt>
                <c:pt idx="2027">
                  <c:v>4.2989999999999999E-3</c:v>
                </c:pt>
                <c:pt idx="2028">
                  <c:v>4.3099999999999996E-3</c:v>
                </c:pt>
                <c:pt idx="2029">
                  <c:v>4.3229999999999996E-3</c:v>
                </c:pt>
                <c:pt idx="2030">
                  <c:v>4.3379999999999998E-3</c:v>
                </c:pt>
                <c:pt idx="2031">
                  <c:v>4.3540000000000002E-3</c:v>
                </c:pt>
                <c:pt idx="2032">
                  <c:v>4.3639999999999998E-3</c:v>
                </c:pt>
                <c:pt idx="2033">
                  <c:v>4.3759999999999997E-3</c:v>
                </c:pt>
                <c:pt idx="2034">
                  <c:v>4.3889999999999997E-3</c:v>
                </c:pt>
                <c:pt idx="2035">
                  <c:v>4.4039999999999999E-3</c:v>
                </c:pt>
                <c:pt idx="2036">
                  <c:v>4.4200000000000003E-3</c:v>
                </c:pt>
                <c:pt idx="2037">
                  <c:v>4.4349999999999997E-3</c:v>
                </c:pt>
                <c:pt idx="2038">
                  <c:v>4.4520000000000002E-3</c:v>
                </c:pt>
                <c:pt idx="2039">
                  <c:v>4.47E-3</c:v>
                </c:pt>
                <c:pt idx="2040">
                  <c:v>4.4359999999999998E-3</c:v>
                </c:pt>
                <c:pt idx="2041">
                  <c:v>4.4039999999999999E-3</c:v>
                </c:pt>
                <c:pt idx="2042">
                  <c:v>4.3740000000000003E-3</c:v>
                </c:pt>
                <c:pt idx="2043">
                  <c:v>4.3449999999999999E-3</c:v>
                </c:pt>
                <c:pt idx="2044">
                  <c:v>4.3169999999999997E-3</c:v>
                </c:pt>
                <c:pt idx="2045">
                  <c:v>4.2909999999999997E-3</c:v>
                </c:pt>
                <c:pt idx="2046">
                  <c:v>4.2659999999999998E-3</c:v>
                </c:pt>
                <c:pt idx="2047">
                  <c:v>4.2430000000000002E-3</c:v>
                </c:pt>
                <c:pt idx="2048">
                  <c:v>4.2209999999999999E-3</c:v>
                </c:pt>
                <c:pt idx="2049">
                  <c:v>4.1999999999999997E-3</c:v>
                </c:pt>
                <c:pt idx="2050">
                  <c:v>4.1809999999999998E-3</c:v>
                </c:pt>
                <c:pt idx="2051">
                  <c:v>4.1640000000000002E-3</c:v>
                </c:pt>
                <c:pt idx="2052">
                  <c:v>4.1479999999999998E-3</c:v>
                </c:pt>
                <c:pt idx="2053">
                  <c:v>4.1330000000000004E-3</c:v>
                </c:pt>
                <c:pt idx="2054">
                  <c:v>4.1200000000000004E-3</c:v>
                </c:pt>
                <c:pt idx="2055">
                  <c:v>4.1079999999999997E-3</c:v>
                </c:pt>
                <c:pt idx="2056">
                  <c:v>4.0980000000000001E-3</c:v>
                </c:pt>
                <c:pt idx="2057">
                  <c:v>4.0889999999999998E-3</c:v>
                </c:pt>
                <c:pt idx="2058">
                  <c:v>4.0810000000000004E-3</c:v>
                </c:pt>
                <c:pt idx="2059">
                  <c:v>4.0749999999999996E-3</c:v>
                </c:pt>
                <c:pt idx="2060">
                  <c:v>4.071E-3</c:v>
                </c:pt>
                <c:pt idx="2061">
                  <c:v>4.0679999999999996E-3</c:v>
                </c:pt>
                <c:pt idx="2062">
                  <c:v>4.0660000000000002E-3</c:v>
                </c:pt>
                <c:pt idx="2063">
                  <c:v>4.0660000000000002E-3</c:v>
                </c:pt>
                <c:pt idx="2064">
                  <c:v>4.0670000000000003E-3</c:v>
                </c:pt>
                <c:pt idx="2065">
                  <c:v>4.0699999999999998E-3</c:v>
                </c:pt>
                <c:pt idx="2066">
                  <c:v>4.0740000000000004E-3</c:v>
                </c:pt>
                <c:pt idx="2067">
                  <c:v>4.0790000000000002E-3</c:v>
                </c:pt>
                <c:pt idx="2068">
                  <c:v>4.0860000000000002E-3</c:v>
                </c:pt>
                <c:pt idx="2069">
                  <c:v>4.0949999999999997E-3</c:v>
                </c:pt>
                <c:pt idx="2070">
                  <c:v>4.1050000000000001E-3</c:v>
                </c:pt>
                <c:pt idx="2071">
                  <c:v>4.1159999999999999E-3</c:v>
                </c:pt>
                <c:pt idx="2072">
                  <c:v>4.1289999999999999E-3</c:v>
                </c:pt>
                <c:pt idx="2073">
                  <c:v>4.143E-3</c:v>
                </c:pt>
                <c:pt idx="2074">
                  <c:v>4.1590000000000004E-3</c:v>
                </c:pt>
                <c:pt idx="2075">
                  <c:v>4.176E-3</c:v>
                </c:pt>
                <c:pt idx="2076">
                  <c:v>4.1939999999999998E-3</c:v>
                </c:pt>
                <c:pt idx="2077">
                  <c:v>4.2139999999999999E-3</c:v>
                </c:pt>
                <c:pt idx="2078">
                  <c:v>4.2360000000000002E-3</c:v>
                </c:pt>
                <c:pt idx="2079">
                  <c:v>4.2579999999999996E-3</c:v>
                </c:pt>
                <c:pt idx="2080">
                  <c:v>4.2680000000000001E-3</c:v>
                </c:pt>
                <c:pt idx="2081">
                  <c:v>4.28E-3</c:v>
                </c:pt>
                <c:pt idx="2082">
                  <c:v>4.2929999999999999E-3</c:v>
                </c:pt>
                <c:pt idx="2083">
                  <c:v>4.3070000000000001E-3</c:v>
                </c:pt>
                <c:pt idx="2084">
                  <c:v>4.3229999999999996E-3</c:v>
                </c:pt>
                <c:pt idx="2085">
                  <c:v>4.3319999999999999E-3</c:v>
                </c:pt>
                <c:pt idx="2086">
                  <c:v>4.3429999999999996E-3</c:v>
                </c:pt>
                <c:pt idx="2087">
                  <c:v>4.3550000000000004E-3</c:v>
                </c:pt>
                <c:pt idx="2088">
                  <c:v>4.3689999999999996E-3</c:v>
                </c:pt>
                <c:pt idx="2089">
                  <c:v>4.3839999999999999E-3</c:v>
                </c:pt>
                <c:pt idx="2090">
                  <c:v>4.4010000000000004E-3</c:v>
                </c:pt>
                <c:pt idx="2091">
                  <c:v>4.4089999999999997E-3</c:v>
                </c:pt>
                <c:pt idx="2092">
                  <c:v>4.4180000000000001E-3</c:v>
                </c:pt>
                <c:pt idx="2093">
                  <c:v>4.4289999999999998E-3</c:v>
                </c:pt>
                <c:pt idx="2094">
                  <c:v>4.4409999999999996E-3</c:v>
                </c:pt>
                <c:pt idx="2095">
                  <c:v>4.4549999999999998E-3</c:v>
                </c:pt>
                <c:pt idx="2096">
                  <c:v>4.47E-3</c:v>
                </c:pt>
                <c:pt idx="2097">
                  <c:v>4.4799999999999996E-3</c:v>
                </c:pt>
                <c:pt idx="2098">
                  <c:v>4.4920000000000003E-3</c:v>
                </c:pt>
                <c:pt idx="2099">
                  <c:v>4.5050000000000003E-3</c:v>
                </c:pt>
                <c:pt idx="2100">
                  <c:v>4.5139999999999998E-3</c:v>
                </c:pt>
                <c:pt idx="2101">
                  <c:v>4.5250000000000004E-3</c:v>
                </c:pt>
                <c:pt idx="2102">
                  <c:v>4.5370000000000002E-3</c:v>
                </c:pt>
                <c:pt idx="2103">
                  <c:v>4.5510000000000004E-3</c:v>
                </c:pt>
                <c:pt idx="2104">
                  <c:v>4.5659999999999997E-3</c:v>
                </c:pt>
                <c:pt idx="2105">
                  <c:v>4.5789999999999997E-3</c:v>
                </c:pt>
                <c:pt idx="2106">
                  <c:v>4.594E-3</c:v>
                </c:pt>
                <c:pt idx="2107">
                  <c:v>4.6109999999999996E-3</c:v>
                </c:pt>
                <c:pt idx="2108">
                  <c:v>4.5890000000000002E-3</c:v>
                </c:pt>
                <c:pt idx="2109">
                  <c:v>4.5690000000000001E-3</c:v>
                </c:pt>
                <c:pt idx="2110">
                  <c:v>4.5500000000000002E-3</c:v>
                </c:pt>
                <c:pt idx="2111">
                  <c:v>4.5329999999999997E-3</c:v>
                </c:pt>
                <c:pt idx="2112">
                  <c:v>4.5170000000000002E-3</c:v>
                </c:pt>
                <c:pt idx="2113">
                  <c:v>4.5030000000000001E-3</c:v>
                </c:pt>
                <c:pt idx="2114">
                  <c:v>4.4900000000000001E-3</c:v>
                </c:pt>
                <c:pt idx="2115">
                  <c:v>4.4780000000000002E-3</c:v>
                </c:pt>
                <c:pt idx="2116">
                  <c:v>4.4679999999999997E-3</c:v>
                </c:pt>
                <c:pt idx="2117">
                  <c:v>4.4600000000000004E-3</c:v>
                </c:pt>
                <c:pt idx="2118">
                  <c:v>4.4530000000000004E-3</c:v>
                </c:pt>
                <c:pt idx="2119">
                  <c:v>4.4470000000000004E-3</c:v>
                </c:pt>
                <c:pt idx="2120">
                  <c:v>4.4429999999999999E-3</c:v>
                </c:pt>
                <c:pt idx="2121">
                  <c:v>4.4400000000000004E-3</c:v>
                </c:pt>
                <c:pt idx="2122">
                  <c:v>4.4390000000000002E-3</c:v>
                </c:pt>
                <c:pt idx="2123">
                  <c:v>4.4390000000000002E-3</c:v>
                </c:pt>
                <c:pt idx="2124">
                  <c:v>4.4400000000000004E-3</c:v>
                </c:pt>
                <c:pt idx="2125">
                  <c:v>4.4429999999999999E-3</c:v>
                </c:pt>
                <c:pt idx="2126">
                  <c:v>4.4479999999999997E-3</c:v>
                </c:pt>
                <c:pt idx="2127">
                  <c:v>4.4539999999999996E-3</c:v>
                </c:pt>
                <c:pt idx="2128">
                  <c:v>4.4609999999999997E-3</c:v>
                </c:pt>
                <c:pt idx="2129">
                  <c:v>4.47E-3</c:v>
                </c:pt>
                <c:pt idx="2130">
                  <c:v>4.4710000000000001E-3</c:v>
                </c:pt>
                <c:pt idx="2131">
                  <c:v>4.4730000000000004E-3</c:v>
                </c:pt>
                <c:pt idx="2132">
                  <c:v>4.4770000000000001E-3</c:v>
                </c:pt>
                <c:pt idx="2133">
                  <c:v>4.4819999999999999E-3</c:v>
                </c:pt>
                <c:pt idx="2134">
                  <c:v>4.4879999999999998E-3</c:v>
                </c:pt>
                <c:pt idx="2135">
                  <c:v>4.496E-3</c:v>
                </c:pt>
                <c:pt idx="2136">
                  <c:v>4.4999999999999997E-3</c:v>
                </c:pt>
                <c:pt idx="2137">
                  <c:v>4.5050000000000003E-3</c:v>
                </c:pt>
                <c:pt idx="2138">
                  <c:v>4.5110000000000003E-3</c:v>
                </c:pt>
                <c:pt idx="2139">
                  <c:v>4.5189999999999996E-3</c:v>
                </c:pt>
                <c:pt idx="2140">
                  <c:v>4.5279999999999999E-3</c:v>
                </c:pt>
                <c:pt idx="2141">
                  <c:v>4.5329999999999997E-3</c:v>
                </c:pt>
                <c:pt idx="2142">
                  <c:v>4.5389999999999996E-3</c:v>
                </c:pt>
                <c:pt idx="2143">
                  <c:v>4.5360000000000001E-3</c:v>
                </c:pt>
                <c:pt idx="2144">
                  <c:v>4.5339999999999998E-3</c:v>
                </c:pt>
                <c:pt idx="2145">
                  <c:v>4.5329999999999997E-3</c:v>
                </c:pt>
                <c:pt idx="2146">
                  <c:v>4.5339999999999998E-3</c:v>
                </c:pt>
                <c:pt idx="2147">
                  <c:v>4.5310000000000003E-3</c:v>
                </c:pt>
                <c:pt idx="2148">
                  <c:v>4.529E-3</c:v>
                </c:pt>
                <c:pt idx="2149">
                  <c:v>4.529E-3</c:v>
                </c:pt>
                <c:pt idx="2150">
                  <c:v>4.5300000000000002E-3</c:v>
                </c:pt>
                <c:pt idx="2151">
                  <c:v>4.5259999999999996E-3</c:v>
                </c:pt>
                <c:pt idx="2152">
                  <c:v>4.5230000000000001E-3</c:v>
                </c:pt>
                <c:pt idx="2153">
                  <c:v>4.522E-3</c:v>
                </c:pt>
                <c:pt idx="2154">
                  <c:v>4.522E-3</c:v>
                </c:pt>
                <c:pt idx="2155">
                  <c:v>4.5230000000000001E-3</c:v>
                </c:pt>
                <c:pt idx="2156">
                  <c:v>4.5259999999999996E-3</c:v>
                </c:pt>
                <c:pt idx="2157">
                  <c:v>4.5310000000000003E-3</c:v>
                </c:pt>
                <c:pt idx="2158">
                  <c:v>4.5230000000000001E-3</c:v>
                </c:pt>
                <c:pt idx="2159">
                  <c:v>4.5170000000000002E-3</c:v>
                </c:pt>
                <c:pt idx="2160">
                  <c:v>4.5120000000000004E-3</c:v>
                </c:pt>
                <c:pt idx="2161">
                  <c:v>4.5079999999999999E-3</c:v>
                </c:pt>
                <c:pt idx="2162">
                  <c:v>4.5069999999999997E-3</c:v>
                </c:pt>
                <c:pt idx="2163">
                  <c:v>4.5059999999999996E-3</c:v>
                </c:pt>
                <c:pt idx="2164">
                  <c:v>4.5069999999999997E-3</c:v>
                </c:pt>
                <c:pt idx="2165">
                  <c:v>4.509E-3</c:v>
                </c:pt>
                <c:pt idx="2166">
                  <c:v>4.5129999999999997E-3</c:v>
                </c:pt>
                <c:pt idx="2167">
                  <c:v>4.5139999999999998E-3</c:v>
                </c:pt>
                <c:pt idx="2168">
                  <c:v>4.5170000000000002E-3</c:v>
                </c:pt>
                <c:pt idx="2169">
                  <c:v>4.5209999999999998E-3</c:v>
                </c:pt>
                <c:pt idx="2170">
                  <c:v>4.5259999999999996E-3</c:v>
                </c:pt>
                <c:pt idx="2171">
                  <c:v>4.5329999999999997E-3</c:v>
                </c:pt>
                <c:pt idx="2172">
                  <c:v>4.542E-3</c:v>
                </c:pt>
                <c:pt idx="2173">
                  <c:v>4.5519999999999996E-3</c:v>
                </c:pt>
                <c:pt idx="2174">
                  <c:v>4.5630000000000002E-3</c:v>
                </c:pt>
                <c:pt idx="2175">
                  <c:v>4.5760000000000002E-3</c:v>
                </c:pt>
                <c:pt idx="2176">
                  <c:v>4.5599999999999998E-3</c:v>
                </c:pt>
                <c:pt idx="2177">
                  <c:v>4.5450000000000004E-3</c:v>
                </c:pt>
                <c:pt idx="2178">
                  <c:v>4.5319999999999996E-3</c:v>
                </c:pt>
                <c:pt idx="2179">
                  <c:v>4.5199999999999997E-3</c:v>
                </c:pt>
                <c:pt idx="2180">
                  <c:v>4.5100000000000001E-3</c:v>
                </c:pt>
                <c:pt idx="2181">
                  <c:v>4.5009999999999998E-3</c:v>
                </c:pt>
                <c:pt idx="2182">
                  <c:v>4.4939999999999997E-3</c:v>
                </c:pt>
                <c:pt idx="2183">
                  <c:v>4.4879999999999998E-3</c:v>
                </c:pt>
                <c:pt idx="2184">
                  <c:v>4.483E-3</c:v>
                </c:pt>
                <c:pt idx="2185">
                  <c:v>4.4799999999999996E-3</c:v>
                </c:pt>
                <c:pt idx="2186">
                  <c:v>4.4790000000000003E-3</c:v>
                </c:pt>
                <c:pt idx="2187">
                  <c:v>4.4780000000000002E-3</c:v>
                </c:pt>
                <c:pt idx="2188">
                  <c:v>4.4799999999999996E-3</c:v>
                </c:pt>
                <c:pt idx="2189">
                  <c:v>4.4819999999999999E-3</c:v>
                </c:pt>
                <c:pt idx="2190">
                  <c:v>4.4869999999999997E-3</c:v>
                </c:pt>
                <c:pt idx="2191">
                  <c:v>4.483E-3</c:v>
                </c:pt>
                <c:pt idx="2192">
                  <c:v>4.4799999999999996E-3</c:v>
                </c:pt>
                <c:pt idx="2193">
                  <c:v>4.4790000000000003E-3</c:v>
                </c:pt>
                <c:pt idx="2194">
                  <c:v>4.4799999999999996E-3</c:v>
                </c:pt>
                <c:pt idx="2195">
                  <c:v>4.4749999999999998E-3</c:v>
                </c:pt>
                <c:pt idx="2196">
                  <c:v>4.4720000000000003E-3</c:v>
                </c:pt>
                <c:pt idx="2197">
                  <c:v>4.47E-3</c:v>
                </c:pt>
                <c:pt idx="2198">
                  <c:v>4.47E-3</c:v>
                </c:pt>
                <c:pt idx="2199">
                  <c:v>4.4710000000000001E-3</c:v>
                </c:pt>
                <c:pt idx="2200">
                  <c:v>4.4739999999999997E-3</c:v>
                </c:pt>
                <c:pt idx="2201">
                  <c:v>4.4780000000000002E-3</c:v>
                </c:pt>
                <c:pt idx="2202">
                  <c:v>4.4840000000000001E-3</c:v>
                </c:pt>
                <c:pt idx="2203">
                  <c:v>4.4910000000000002E-3</c:v>
                </c:pt>
                <c:pt idx="2204">
                  <c:v>4.483E-3</c:v>
                </c:pt>
                <c:pt idx="2205">
                  <c:v>4.4780000000000002E-3</c:v>
                </c:pt>
                <c:pt idx="2206">
                  <c:v>4.4739999999999997E-3</c:v>
                </c:pt>
                <c:pt idx="2207">
                  <c:v>4.4710000000000001E-3</c:v>
                </c:pt>
                <c:pt idx="2208">
                  <c:v>4.47E-3</c:v>
                </c:pt>
                <c:pt idx="2209">
                  <c:v>4.47E-3</c:v>
                </c:pt>
                <c:pt idx="2210">
                  <c:v>4.4689999999999999E-3</c:v>
                </c:pt>
                <c:pt idx="2211">
                  <c:v>4.47E-3</c:v>
                </c:pt>
                <c:pt idx="2212">
                  <c:v>4.4720000000000003E-3</c:v>
                </c:pt>
                <c:pt idx="2213">
                  <c:v>4.4749999999999998E-3</c:v>
                </c:pt>
                <c:pt idx="2214">
                  <c:v>4.4730000000000004E-3</c:v>
                </c:pt>
                <c:pt idx="2215">
                  <c:v>4.4730000000000004E-3</c:v>
                </c:pt>
                <c:pt idx="2216">
                  <c:v>4.4739999999999997E-3</c:v>
                </c:pt>
                <c:pt idx="2217">
                  <c:v>4.4759999999999999E-3</c:v>
                </c:pt>
                <c:pt idx="2218">
                  <c:v>4.4770000000000001E-3</c:v>
                </c:pt>
                <c:pt idx="2219">
                  <c:v>4.4799999999999996E-3</c:v>
                </c:pt>
                <c:pt idx="2220">
                  <c:v>4.4799999999999996E-3</c:v>
                </c:pt>
                <c:pt idx="2221">
                  <c:v>4.4809999999999997E-3</c:v>
                </c:pt>
                <c:pt idx="2222">
                  <c:v>4.4840000000000001E-3</c:v>
                </c:pt>
                <c:pt idx="2223">
                  <c:v>4.4759999999999999E-3</c:v>
                </c:pt>
                <c:pt idx="2224">
                  <c:v>4.47E-3</c:v>
                </c:pt>
                <c:pt idx="2225">
                  <c:v>4.4650000000000002E-3</c:v>
                </c:pt>
                <c:pt idx="2226">
                  <c:v>4.4609999999999997E-3</c:v>
                </c:pt>
                <c:pt idx="2227">
                  <c:v>4.4590000000000003E-3</c:v>
                </c:pt>
                <c:pt idx="2228">
                  <c:v>4.4590000000000003E-3</c:v>
                </c:pt>
                <c:pt idx="2229">
                  <c:v>4.4600000000000004E-3</c:v>
                </c:pt>
                <c:pt idx="2230">
                  <c:v>4.4619999999999998E-3</c:v>
                </c:pt>
                <c:pt idx="2231">
                  <c:v>4.4660000000000004E-3</c:v>
                </c:pt>
                <c:pt idx="2232">
                  <c:v>4.4710000000000001E-3</c:v>
                </c:pt>
                <c:pt idx="2233">
                  <c:v>4.4780000000000002E-3</c:v>
                </c:pt>
                <c:pt idx="2234">
                  <c:v>4.4860000000000004E-3</c:v>
                </c:pt>
                <c:pt idx="2235">
                  <c:v>4.4949999999999999E-3</c:v>
                </c:pt>
                <c:pt idx="2236">
                  <c:v>4.5059999999999996E-3</c:v>
                </c:pt>
                <c:pt idx="2237">
                  <c:v>4.5189999999999996E-3</c:v>
                </c:pt>
                <c:pt idx="2238">
                  <c:v>4.5319999999999996E-3</c:v>
                </c:pt>
                <c:pt idx="2239">
                  <c:v>4.548E-3</c:v>
                </c:pt>
                <c:pt idx="2240">
                  <c:v>4.5640000000000003E-3</c:v>
                </c:pt>
                <c:pt idx="2241">
                  <c:v>4.5830000000000003E-3</c:v>
                </c:pt>
                <c:pt idx="2242">
                  <c:v>4.6020000000000002E-3</c:v>
                </c:pt>
                <c:pt idx="2243">
                  <c:v>4.6230000000000004E-3</c:v>
                </c:pt>
                <c:pt idx="2244">
                  <c:v>4.6160000000000003E-3</c:v>
                </c:pt>
                <c:pt idx="2245">
                  <c:v>4.6100000000000004E-3</c:v>
                </c:pt>
                <c:pt idx="2246">
                  <c:v>4.6059999999999999E-3</c:v>
                </c:pt>
                <c:pt idx="2247">
                  <c:v>4.6030000000000003E-3</c:v>
                </c:pt>
                <c:pt idx="2248">
                  <c:v>4.5929999999999999E-3</c:v>
                </c:pt>
                <c:pt idx="2249">
                  <c:v>4.5840000000000004E-3</c:v>
                </c:pt>
                <c:pt idx="2250">
                  <c:v>4.5770000000000003E-3</c:v>
                </c:pt>
                <c:pt idx="2251">
                  <c:v>4.5700000000000003E-3</c:v>
                </c:pt>
                <c:pt idx="2252">
                  <c:v>4.5630000000000002E-3</c:v>
                </c:pt>
                <c:pt idx="2253">
                  <c:v>4.5580000000000004E-3</c:v>
                </c:pt>
                <c:pt idx="2254">
                  <c:v>4.555E-3</c:v>
                </c:pt>
                <c:pt idx="2255">
                  <c:v>4.5529999999999998E-3</c:v>
                </c:pt>
                <c:pt idx="2256">
                  <c:v>4.5529999999999998E-3</c:v>
                </c:pt>
                <c:pt idx="2257">
                  <c:v>4.5539999999999999E-3</c:v>
                </c:pt>
                <c:pt idx="2258">
                  <c:v>4.5469999999999998E-3</c:v>
                </c:pt>
                <c:pt idx="2259">
                  <c:v>4.5409999999999999E-3</c:v>
                </c:pt>
                <c:pt idx="2260">
                  <c:v>4.5339999999999998E-3</c:v>
                </c:pt>
                <c:pt idx="2261">
                  <c:v>4.5279999999999999E-3</c:v>
                </c:pt>
                <c:pt idx="2262">
                  <c:v>4.5230000000000001E-3</c:v>
                </c:pt>
                <c:pt idx="2263">
                  <c:v>4.5199999999999997E-3</c:v>
                </c:pt>
                <c:pt idx="2264">
                  <c:v>4.5180000000000003E-3</c:v>
                </c:pt>
                <c:pt idx="2265">
                  <c:v>4.5170000000000002E-3</c:v>
                </c:pt>
                <c:pt idx="2266">
                  <c:v>4.5180000000000003E-3</c:v>
                </c:pt>
                <c:pt idx="2267">
                  <c:v>4.5100000000000001E-3</c:v>
                </c:pt>
                <c:pt idx="2268">
                  <c:v>4.5040000000000002E-3</c:v>
                </c:pt>
                <c:pt idx="2269">
                  <c:v>4.4990000000000004E-3</c:v>
                </c:pt>
                <c:pt idx="2270">
                  <c:v>4.4949999999999999E-3</c:v>
                </c:pt>
                <c:pt idx="2271">
                  <c:v>4.4929999999999996E-3</c:v>
                </c:pt>
                <c:pt idx="2272">
                  <c:v>4.4920000000000003E-3</c:v>
                </c:pt>
                <c:pt idx="2273">
                  <c:v>4.4929999999999996E-3</c:v>
                </c:pt>
                <c:pt idx="2274">
                  <c:v>4.4949999999999999E-3</c:v>
                </c:pt>
                <c:pt idx="2275">
                  <c:v>4.4990000000000004E-3</c:v>
                </c:pt>
                <c:pt idx="2276">
                  <c:v>4.4900000000000001E-3</c:v>
                </c:pt>
                <c:pt idx="2277">
                  <c:v>4.483E-3</c:v>
                </c:pt>
                <c:pt idx="2278">
                  <c:v>4.4770000000000001E-3</c:v>
                </c:pt>
                <c:pt idx="2279">
                  <c:v>4.4730000000000004E-3</c:v>
                </c:pt>
                <c:pt idx="2280">
                  <c:v>4.47E-3</c:v>
                </c:pt>
                <c:pt idx="2281">
                  <c:v>4.4549999999999998E-3</c:v>
                </c:pt>
                <c:pt idx="2282">
                  <c:v>4.4409999999999996E-3</c:v>
                </c:pt>
                <c:pt idx="2283">
                  <c:v>4.4289999999999998E-3</c:v>
                </c:pt>
                <c:pt idx="2284">
                  <c:v>4.4190000000000002E-3</c:v>
                </c:pt>
                <c:pt idx="2285">
                  <c:v>4.4089999999999997E-3</c:v>
                </c:pt>
                <c:pt idx="2286">
                  <c:v>4.4019999999999997E-3</c:v>
                </c:pt>
                <c:pt idx="2287">
                  <c:v>4.3949999999999996E-3</c:v>
                </c:pt>
                <c:pt idx="2288">
                  <c:v>4.3899999999999998E-3</c:v>
                </c:pt>
                <c:pt idx="2289">
                  <c:v>4.3870000000000003E-3</c:v>
                </c:pt>
                <c:pt idx="2290">
                  <c:v>4.385E-3</c:v>
                </c:pt>
                <c:pt idx="2291">
                  <c:v>4.385E-3</c:v>
                </c:pt>
                <c:pt idx="2292">
                  <c:v>4.385E-3</c:v>
                </c:pt>
                <c:pt idx="2293">
                  <c:v>4.3880000000000004E-3</c:v>
                </c:pt>
                <c:pt idx="2294">
                  <c:v>4.3920000000000001E-3</c:v>
                </c:pt>
                <c:pt idx="2295">
                  <c:v>4.3969999999999999E-3</c:v>
                </c:pt>
                <c:pt idx="2296">
                  <c:v>4.4029999999999998E-3</c:v>
                </c:pt>
                <c:pt idx="2297">
                  <c:v>4.4120000000000001E-3</c:v>
                </c:pt>
                <c:pt idx="2298">
                  <c:v>4.4209999999999996E-3</c:v>
                </c:pt>
                <c:pt idx="2299">
                  <c:v>4.4320000000000002E-3</c:v>
                </c:pt>
                <c:pt idx="2300">
                  <c:v>4.4450000000000002E-3</c:v>
                </c:pt>
                <c:pt idx="2301">
                  <c:v>4.4590000000000003E-3</c:v>
                </c:pt>
                <c:pt idx="2302">
                  <c:v>4.4739999999999997E-3</c:v>
                </c:pt>
                <c:pt idx="2303">
                  <c:v>4.4910000000000002E-3</c:v>
                </c:pt>
                <c:pt idx="2304">
                  <c:v>4.509E-3</c:v>
                </c:pt>
                <c:pt idx="2305">
                  <c:v>4.529E-3</c:v>
                </c:pt>
                <c:pt idx="2306">
                  <c:v>4.5500000000000002E-3</c:v>
                </c:pt>
                <c:pt idx="2307">
                  <c:v>4.5719999999999997E-3</c:v>
                </c:pt>
                <c:pt idx="2308">
                  <c:v>4.5960000000000003E-3</c:v>
                </c:pt>
                <c:pt idx="2309">
                  <c:v>4.6220000000000002E-3</c:v>
                </c:pt>
                <c:pt idx="2310">
                  <c:v>4.633E-3</c:v>
                </c:pt>
                <c:pt idx="2311">
                  <c:v>4.646E-3</c:v>
                </c:pt>
                <c:pt idx="2312">
                  <c:v>4.6610000000000002E-3</c:v>
                </c:pt>
                <c:pt idx="2313">
                  <c:v>4.6449999999999998E-3</c:v>
                </c:pt>
                <c:pt idx="2314">
                  <c:v>4.6319999999999998E-3</c:v>
                </c:pt>
                <c:pt idx="2315">
                  <c:v>4.6189999999999998E-3</c:v>
                </c:pt>
                <c:pt idx="2316">
                  <c:v>4.6080000000000001E-3</c:v>
                </c:pt>
                <c:pt idx="2317">
                  <c:v>4.5950000000000001E-3</c:v>
                </c:pt>
                <c:pt idx="2318">
                  <c:v>4.5830000000000003E-3</c:v>
                </c:pt>
                <c:pt idx="2319">
                  <c:v>4.5719999999999997E-3</c:v>
                </c:pt>
                <c:pt idx="2320">
                  <c:v>4.5630000000000002E-3</c:v>
                </c:pt>
                <c:pt idx="2321">
                  <c:v>4.5560000000000002E-3</c:v>
                </c:pt>
                <c:pt idx="2322">
                  <c:v>4.5490000000000001E-3</c:v>
                </c:pt>
                <c:pt idx="2323">
                  <c:v>4.5450000000000004E-3</c:v>
                </c:pt>
                <c:pt idx="2324">
                  <c:v>4.5409999999999999E-3</c:v>
                </c:pt>
                <c:pt idx="2325">
                  <c:v>4.5310000000000003E-3</c:v>
                </c:pt>
                <c:pt idx="2326">
                  <c:v>4.522E-3</c:v>
                </c:pt>
                <c:pt idx="2327">
                  <c:v>4.5139999999999998E-3</c:v>
                </c:pt>
                <c:pt idx="2328">
                  <c:v>4.5079999999999999E-3</c:v>
                </c:pt>
                <c:pt idx="2329">
                  <c:v>4.5030000000000001E-3</c:v>
                </c:pt>
                <c:pt idx="2330">
                  <c:v>4.4999999999999997E-3</c:v>
                </c:pt>
                <c:pt idx="2331">
                  <c:v>4.4980000000000003E-3</c:v>
                </c:pt>
                <c:pt idx="2332">
                  <c:v>4.4879999999999998E-3</c:v>
                </c:pt>
                <c:pt idx="2333">
                  <c:v>4.4790000000000003E-3</c:v>
                </c:pt>
                <c:pt idx="2334">
                  <c:v>4.4720000000000003E-3</c:v>
                </c:pt>
                <c:pt idx="2335">
                  <c:v>4.4669999999999996E-3</c:v>
                </c:pt>
                <c:pt idx="2336">
                  <c:v>4.463E-3</c:v>
                </c:pt>
                <c:pt idx="2337">
                  <c:v>4.4390000000000002E-3</c:v>
                </c:pt>
                <c:pt idx="2338">
                  <c:v>4.4169999999999999E-3</c:v>
                </c:pt>
                <c:pt idx="2339">
                  <c:v>4.3969999999999999E-3</c:v>
                </c:pt>
                <c:pt idx="2340">
                  <c:v>4.3769999999999998E-3</c:v>
                </c:pt>
                <c:pt idx="2341">
                  <c:v>4.3600000000000002E-3</c:v>
                </c:pt>
                <c:pt idx="2342">
                  <c:v>4.3439999999999998E-3</c:v>
                </c:pt>
                <c:pt idx="2343">
                  <c:v>4.3290000000000004E-3</c:v>
                </c:pt>
                <c:pt idx="2344">
                  <c:v>4.3160000000000004E-3</c:v>
                </c:pt>
                <c:pt idx="2345">
                  <c:v>4.3039999999999997E-3</c:v>
                </c:pt>
                <c:pt idx="2346">
                  <c:v>4.2929999999999999E-3</c:v>
                </c:pt>
                <c:pt idx="2347">
                  <c:v>4.2839999999999996E-3</c:v>
                </c:pt>
                <c:pt idx="2348">
                  <c:v>4.2770000000000004E-3</c:v>
                </c:pt>
                <c:pt idx="2349">
                  <c:v>4.2709999999999996E-3</c:v>
                </c:pt>
                <c:pt idx="2350">
                  <c:v>4.2659999999999998E-3</c:v>
                </c:pt>
                <c:pt idx="2351">
                  <c:v>4.2630000000000003E-3</c:v>
                </c:pt>
                <c:pt idx="2352">
                  <c:v>4.261E-3</c:v>
                </c:pt>
                <c:pt idx="2353">
                  <c:v>4.261E-3</c:v>
                </c:pt>
                <c:pt idx="2354">
                  <c:v>4.2620000000000002E-3</c:v>
                </c:pt>
                <c:pt idx="2355">
                  <c:v>4.2640000000000004E-3</c:v>
                </c:pt>
                <c:pt idx="2356">
                  <c:v>4.2680000000000001E-3</c:v>
                </c:pt>
                <c:pt idx="2357">
                  <c:v>4.274E-3</c:v>
                </c:pt>
                <c:pt idx="2358">
                  <c:v>4.2810000000000001E-3</c:v>
                </c:pt>
                <c:pt idx="2359">
                  <c:v>4.2890000000000003E-3</c:v>
                </c:pt>
                <c:pt idx="2360">
                  <c:v>4.2989999999999999E-3</c:v>
                </c:pt>
                <c:pt idx="2361">
                  <c:v>4.3099999999999996E-3</c:v>
                </c:pt>
                <c:pt idx="2362">
                  <c:v>4.3229999999999996E-3</c:v>
                </c:pt>
                <c:pt idx="2363">
                  <c:v>4.3369999999999997E-3</c:v>
                </c:pt>
                <c:pt idx="2364">
                  <c:v>4.352E-3</c:v>
                </c:pt>
                <c:pt idx="2365">
                  <c:v>4.3689999999999996E-3</c:v>
                </c:pt>
                <c:pt idx="2366">
                  <c:v>4.3880000000000004E-3</c:v>
                </c:pt>
                <c:pt idx="2367">
                  <c:v>4.4079999999999996E-3</c:v>
                </c:pt>
                <c:pt idx="2368">
                  <c:v>4.4289999999999998E-3</c:v>
                </c:pt>
                <c:pt idx="2369">
                  <c:v>4.4520000000000002E-3</c:v>
                </c:pt>
                <c:pt idx="2370">
                  <c:v>4.4759999999999999E-3</c:v>
                </c:pt>
                <c:pt idx="2371">
                  <c:v>4.5019999999999999E-3</c:v>
                </c:pt>
                <c:pt idx="2372">
                  <c:v>4.529E-3</c:v>
                </c:pt>
                <c:pt idx="2373">
                  <c:v>4.5570000000000003E-3</c:v>
                </c:pt>
                <c:pt idx="2374">
                  <c:v>4.5869999999999999E-3</c:v>
                </c:pt>
                <c:pt idx="2375">
                  <c:v>4.6189999999999998E-3</c:v>
                </c:pt>
                <c:pt idx="2376">
                  <c:v>4.6509999999999998E-3</c:v>
                </c:pt>
                <c:pt idx="2377">
                  <c:v>4.6860000000000001E-3</c:v>
                </c:pt>
                <c:pt idx="2378">
                  <c:v>4.7210000000000004E-3</c:v>
                </c:pt>
                <c:pt idx="2379">
                  <c:v>4.7590000000000002E-3</c:v>
                </c:pt>
                <c:pt idx="2380">
                  <c:v>4.797E-3</c:v>
                </c:pt>
                <c:pt idx="2381">
                  <c:v>4.7809999999999997E-3</c:v>
                </c:pt>
                <c:pt idx="2382">
                  <c:v>4.7660000000000003E-3</c:v>
                </c:pt>
                <c:pt idx="2383">
                  <c:v>4.7479999999999996E-3</c:v>
                </c:pt>
                <c:pt idx="2384">
                  <c:v>4.7320000000000001E-3</c:v>
                </c:pt>
                <c:pt idx="2385">
                  <c:v>4.7169999999999998E-3</c:v>
                </c:pt>
                <c:pt idx="2386">
                  <c:v>4.7029999999999997E-3</c:v>
                </c:pt>
                <c:pt idx="2387">
                  <c:v>4.6909999999999999E-3</c:v>
                </c:pt>
                <c:pt idx="2388">
                  <c:v>4.6719999999999999E-3</c:v>
                </c:pt>
                <c:pt idx="2389">
                  <c:v>4.6550000000000003E-3</c:v>
                </c:pt>
                <c:pt idx="2390">
                  <c:v>4.6389999999999999E-3</c:v>
                </c:pt>
                <c:pt idx="2391">
                  <c:v>4.6239999999999996E-3</c:v>
                </c:pt>
                <c:pt idx="2392">
                  <c:v>4.6109999999999996E-3</c:v>
                </c:pt>
                <c:pt idx="2393">
                  <c:v>4.5869999999999999E-3</c:v>
                </c:pt>
                <c:pt idx="2394">
                  <c:v>4.5640000000000003E-3</c:v>
                </c:pt>
                <c:pt idx="2395">
                  <c:v>4.542E-3</c:v>
                </c:pt>
                <c:pt idx="2396">
                  <c:v>4.522E-3</c:v>
                </c:pt>
                <c:pt idx="2397">
                  <c:v>4.5030000000000001E-3</c:v>
                </c:pt>
                <c:pt idx="2398">
                  <c:v>4.4860000000000004E-3</c:v>
                </c:pt>
                <c:pt idx="2399">
                  <c:v>4.47E-3</c:v>
                </c:pt>
                <c:pt idx="2400">
                  <c:v>4.4419999999999998E-3</c:v>
                </c:pt>
                <c:pt idx="2401">
                  <c:v>4.4159999999999998E-3</c:v>
                </c:pt>
                <c:pt idx="2402">
                  <c:v>4.3909999999999999E-3</c:v>
                </c:pt>
                <c:pt idx="2403">
                  <c:v>4.3670000000000002E-3</c:v>
                </c:pt>
                <c:pt idx="2404">
                  <c:v>4.3449999999999999E-3</c:v>
                </c:pt>
                <c:pt idx="2405">
                  <c:v>4.3249999999999999E-3</c:v>
                </c:pt>
                <c:pt idx="2406">
                  <c:v>4.3059999999999999E-3</c:v>
                </c:pt>
                <c:pt idx="2407">
                  <c:v>4.2880000000000001E-3</c:v>
                </c:pt>
                <c:pt idx="2408">
                  <c:v>4.2719999999999998E-3</c:v>
                </c:pt>
                <c:pt idx="2409">
                  <c:v>4.2570000000000004E-3</c:v>
                </c:pt>
                <c:pt idx="2410">
                  <c:v>4.2440000000000004E-3</c:v>
                </c:pt>
                <c:pt idx="2411">
                  <c:v>4.2319999999999997E-3</c:v>
                </c:pt>
                <c:pt idx="2412">
                  <c:v>4.2220000000000001E-3</c:v>
                </c:pt>
                <c:pt idx="2413">
                  <c:v>4.2129999999999997E-3</c:v>
                </c:pt>
                <c:pt idx="2414">
                  <c:v>4.2050000000000004E-3</c:v>
                </c:pt>
                <c:pt idx="2415">
                  <c:v>4.1989999999999996E-3</c:v>
                </c:pt>
                <c:pt idx="2416">
                  <c:v>4.1939999999999998E-3</c:v>
                </c:pt>
                <c:pt idx="2417">
                  <c:v>4.1910000000000003E-3</c:v>
                </c:pt>
                <c:pt idx="2418">
                  <c:v>4.189E-3</c:v>
                </c:pt>
                <c:pt idx="2419">
                  <c:v>4.189E-3</c:v>
                </c:pt>
                <c:pt idx="2420">
                  <c:v>4.1900000000000001E-3</c:v>
                </c:pt>
                <c:pt idx="2421">
                  <c:v>4.1929999999999997E-3</c:v>
                </c:pt>
                <c:pt idx="2422">
                  <c:v>4.1970000000000002E-3</c:v>
                </c:pt>
                <c:pt idx="2423">
                  <c:v>4.202E-3</c:v>
                </c:pt>
                <c:pt idx="2424">
                  <c:v>4.2090000000000001E-3</c:v>
                </c:pt>
                <c:pt idx="2425">
                  <c:v>4.2170000000000003E-3</c:v>
                </c:pt>
                <c:pt idx="2426">
                  <c:v>4.2269999999999999E-3</c:v>
                </c:pt>
                <c:pt idx="2427">
                  <c:v>4.2379999999999996E-3</c:v>
                </c:pt>
                <c:pt idx="2428">
                  <c:v>4.2509999999999996E-3</c:v>
                </c:pt>
                <c:pt idx="2429">
                  <c:v>4.2649999999999997E-3</c:v>
                </c:pt>
                <c:pt idx="2430">
                  <c:v>4.2810000000000001E-3</c:v>
                </c:pt>
                <c:pt idx="2431">
                  <c:v>4.2979999999999997E-3</c:v>
                </c:pt>
                <c:pt idx="2432">
                  <c:v>4.3160000000000004E-3</c:v>
                </c:pt>
                <c:pt idx="2433">
                  <c:v>4.3359999999999996E-3</c:v>
                </c:pt>
                <c:pt idx="2434">
                  <c:v>4.3569999999999998E-3</c:v>
                </c:pt>
                <c:pt idx="2435">
                  <c:v>4.3800000000000002E-3</c:v>
                </c:pt>
                <c:pt idx="2436">
                  <c:v>4.4039999999999999E-3</c:v>
                </c:pt>
                <c:pt idx="2437">
                  <c:v>4.4299999999999999E-3</c:v>
                </c:pt>
                <c:pt idx="2438">
                  <c:v>4.457E-3</c:v>
                </c:pt>
                <c:pt idx="2439">
                  <c:v>4.4850000000000003E-3</c:v>
                </c:pt>
                <c:pt idx="2440">
                  <c:v>4.5149999999999999E-3</c:v>
                </c:pt>
                <c:pt idx="2441">
                  <c:v>4.5469999999999998E-3</c:v>
                </c:pt>
                <c:pt idx="2442">
                  <c:v>4.5799999999999999E-3</c:v>
                </c:pt>
                <c:pt idx="2443">
                  <c:v>4.614E-3</c:v>
                </c:pt>
                <c:pt idx="2444">
                  <c:v>4.6499999999999996E-3</c:v>
                </c:pt>
                <c:pt idx="2445">
                  <c:v>4.6870000000000002E-3</c:v>
                </c:pt>
                <c:pt idx="2446">
                  <c:v>4.7260000000000002E-3</c:v>
                </c:pt>
                <c:pt idx="2447">
                  <c:v>4.7660000000000003E-3</c:v>
                </c:pt>
                <c:pt idx="2448">
                  <c:v>4.7949999999999998E-3</c:v>
                </c:pt>
                <c:pt idx="2449">
                  <c:v>4.7710000000000001E-3</c:v>
                </c:pt>
                <c:pt idx="2450">
                  <c:v>4.7429999999999998E-3</c:v>
                </c:pt>
                <c:pt idx="2451">
                  <c:v>4.7159999999999997E-3</c:v>
                </c:pt>
                <c:pt idx="2452">
                  <c:v>4.6899999999999997E-3</c:v>
                </c:pt>
                <c:pt idx="2453">
                  <c:v>4.666E-3</c:v>
                </c:pt>
                <c:pt idx="2454">
                  <c:v>4.6299999999999996E-3</c:v>
                </c:pt>
                <c:pt idx="2455">
                  <c:v>4.5950000000000001E-3</c:v>
                </c:pt>
                <c:pt idx="2456">
                  <c:v>4.5620000000000001E-3</c:v>
                </c:pt>
                <c:pt idx="2457">
                  <c:v>4.5300000000000002E-3</c:v>
                </c:pt>
                <c:pt idx="2458">
                  <c:v>4.4990000000000004E-3</c:v>
                </c:pt>
                <c:pt idx="2459">
                  <c:v>4.47E-3</c:v>
                </c:pt>
                <c:pt idx="2460">
                  <c:v>4.4320000000000002E-3</c:v>
                </c:pt>
                <c:pt idx="2461">
                  <c:v>4.3949999999999996E-3</c:v>
                </c:pt>
                <c:pt idx="2462">
                  <c:v>4.359E-3</c:v>
                </c:pt>
                <c:pt idx="2463">
                  <c:v>4.326E-3</c:v>
                </c:pt>
                <c:pt idx="2464">
                  <c:v>4.2929999999999999E-3</c:v>
                </c:pt>
                <c:pt idx="2465">
                  <c:v>4.2620000000000002E-3</c:v>
                </c:pt>
                <c:pt idx="2466">
                  <c:v>4.2329999999999998E-3</c:v>
                </c:pt>
                <c:pt idx="2467">
                  <c:v>4.2040000000000003E-3</c:v>
                </c:pt>
                <c:pt idx="2468">
                  <c:v>4.1780000000000003E-3</c:v>
                </c:pt>
                <c:pt idx="2469">
                  <c:v>4.1529999999999996E-3</c:v>
                </c:pt>
                <c:pt idx="2470">
                  <c:v>4.1289999999999999E-3</c:v>
                </c:pt>
                <c:pt idx="2471">
                  <c:v>4.1060000000000003E-3</c:v>
                </c:pt>
                <c:pt idx="2472">
                  <c:v>4.0860000000000002E-3</c:v>
                </c:pt>
                <c:pt idx="2473">
                  <c:v>4.0660000000000002E-3</c:v>
                </c:pt>
                <c:pt idx="2474">
                  <c:v>4.0480000000000004E-3</c:v>
                </c:pt>
                <c:pt idx="2475">
                  <c:v>4.0309999999999999E-3</c:v>
                </c:pt>
                <c:pt idx="2476">
                  <c:v>4.0159999999999996E-3</c:v>
                </c:pt>
                <c:pt idx="2477">
                  <c:v>4.0029999999999996E-3</c:v>
                </c:pt>
                <c:pt idx="2478">
                  <c:v>3.9899999999999996E-3</c:v>
                </c:pt>
                <c:pt idx="2479">
                  <c:v>3.98E-3</c:v>
                </c:pt>
                <c:pt idx="2480">
                  <c:v>3.9699999999999996E-3</c:v>
                </c:pt>
                <c:pt idx="2481">
                  <c:v>3.9620000000000002E-3</c:v>
                </c:pt>
                <c:pt idx="2482">
                  <c:v>3.9560000000000003E-3</c:v>
                </c:pt>
                <c:pt idx="2483">
                  <c:v>3.9509999999999997E-3</c:v>
                </c:pt>
                <c:pt idx="2484">
                  <c:v>3.947E-3</c:v>
                </c:pt>
                <c:pt idx="2485">
                  <c:v>3.9449999999999997E-3</c:v>
                </c:pt>
                <c:pt idx="2486">
                  <c:v>3.9439999999999996E-3</c:v>
                </c:pt>
                <c:pt idx="2487">
                  <c:v>3.9449999999999997E-3</c:v>
                </c:pt>
                <c:pt idx="2488">
                  <c:v>3.947E-3</c:v>
                </c:pt>
                <c:pt idx="2489">
                  <c:v>3.9509999999999997E-3</c:v>
                </c:pt>
                <c:pt idx="2490">
                  <c:v>3.9560000000000003E-3</c:v>
                </c:pt>
                <c:pt idx="2491">
                  <c:v>3.9630000000000004E-3</c:v>
                </c:pt>
                <c:pt idx="2492">
                  <c:v>3.9709999999999997E-3</c:v>
                </c:pt>
                <c:pt idx="2493">
                  <c:v>3.98E-3</c:v>
                </c:pt>
                <c:pt idx="2494">
                  <c:v>3.9909999999999998E-3</c:v>
                </c:pt>
                <c:pt idx="2495">
                  <c:v>4.0029999999999996E-3</c:v>
                </c:pt>
                <c:pt idx="2496">
                  <c:v>4.0169999999999997E-3</c:v>
                </c:pt>
                <c:pt idx="2497">
                  <c:v>4.032E-3</c:v>
                </c:pt>
                <c:pt idx="2498">
                  <c:v>4.0489999999999996E-3</c:v>
                </c:pt>
                <c:pt idx="2499">
                  <c:v>4.0670000000000003E-3</c:v>
                </c:pt>
                <c:pt idx="2500">
                  <c:v>4.0860000000000002E-3</c:v>
                </c:pt>
                <c:pt idx="2501">
                  <c:v>4.1070000000000004E-3</c:v>
                </c:pt>
                <c:pt idx="2502">
                  <c:v>4.13E-3</c:v>
                </c:pt>
                <c:pt idx="2503">
                  <c:v>4.1539999999999997E-3</c:v>
                </c:pt>
                <c:pt idx="2504">
                  <c:v>4.1790000000000004E-3</c:v>
                </c:pt>
                <c:pt idx="2505">
                  <c:v>4.2059999999999997E-3</c:v>
                </c:pt>
                <c:pt idx="2506">
                  <c:v>4.2339999999999999E-3</c:v>
                </c:pt>
                <c:pt idx="2507">
                  <c:v>4.2630000000000003E-3</c:v>
                </c:pt>
                <c:pt idx="2508">
                  <c:v>4.2940000000000001E-3</c:v>
                </c:pt>
                <c:pt idx="2509">
                  <c:v>4.3270000000000001E-3</c:v>
                </c:pt>
                <c:pt idx="2510">
                  <c:v>4.3610000000000003E-3</c:v>
                </c:pt>
                <c:pt idx="2511">
                  <c:v>4.3959999999999997E-3</c:v>
                </c:pt>
                <c:pt idx="2512">
                  <c:v>4.4330000000000003E-3</c:v>
                </c:pt>
                <c:pt idx="2513">
                  <c:v>4.4710000000000001E-3</c:v>
                </c:pt>
                <c:pt idx="2514">
                  <c:v>4.5110000000000003E-3</c:v>
                </c:pt>
                <c:pt idx="2515">
                  <c:v>4.5519999999999996E-3</c:v>
                </c:pt>
                <c:pt idx="2516">
                  <c:v>4.5799999999999999E-3</c:v>
                </c:pt>
                <c:pt idx="2517">
                  <c:v>4.5510000000000004E-3</c:v>
                </c:pt>
                <c:pt idx="2518">
                  <c:v>4.5139999999999998E-3</c:v>
                </c:pt>
                <c:pt idx="2519">
                  <c:v>4.4780000000000002E-3</c:v>
                </c:pt>
                <c:pt idx="2520">
                  <c:v>4.4429999999999999E-3</c:v>
                </c:pt>
                <c:pt idx="2521">
                  <c:v>4.3990000000000001E-3</c:v>
                </c:pt>
                <c:pt idx="2522">
                  <c:v>4.3559999999999996E-3</c:v>
                </c:pt>
                <c:pt idx="2523">
                  <c:v>4.3150000000000003E-3</c:v>
                </c:pt>
                <c:pt idx="2524">
                  <c:v>4.2750000000000002E-3</c:v>
                </c:pt>
                <c:pt idx="2525">
                  <c:v>4.2360000000000002E-3</c:v>
                </c:pt>
                <c:pt idx="2526">
                  <c:v>4.1989999999999996E-3</c:v>
                </c:pt>
                <c:pt idx="2527">
                  <c:v>4.1640000000000002E-3</c:v>
                </c:pt>
                <c:pt idx="2528">
                  <c:v>4.13E-3</c:v>
                </c:pt>
                <c:pt idx="2529">
                  <c:v>4.0969999999999999E-3</c:v>
                </c:pt>
                <c:pt idx="2530">
                  <c:v>4.0660000000000002E-3</c:v>
                </c:pt>
                <c:pt idx="2531">
                  <c:v>4.0359999999999997E-3</c:v>
                </c:pt>
                <c:pt idx="2532">
                  <c:v>4.0080000000000003E-3</c:v>
                </c:pt>
                <c:pt idx="2533">
                  <c:v>3.9810000000000002E-3</c:v>
                </c:pt>
                <c:pt idx="2534">
                  <c:v>3.9560000000000003E-3</c:v>
                </c:pt>
                <c:pt idx="2535">
                  <c:v>3.9319999999999997E-3</c:v>
                </c:pt>
                <c:pt idx="2536">
                  <c:v>3.9090000000000001E-3</c:v>
                </c:pt>
                <c:pt idx="2537">
                  <c:v>3.888E-3</c:v>
                </c:pt>
                <c:pt idx="2538">
                  <c:v>3.8679999999999999E-3</c:v>
                </c:pt>
                <c:pt idx="2539">
                  <c:v>3.8500000000000001E-3</c:v>
                </c:pt>
                <c:pt idx="2540">
                  <c:v>3.833E-3</c:v>
                </c:pt>
                <c:pt idx="2541">
                  <c:v>3.8180000000000002E-3</c:v>
                </c:pt>
                <c:pt idx="2542">
                  <c:v>3.8040000000000001E-3</c:v>
                </c:pt>
                <c:pt idx="2543">
                  <c:v>3.7919999999999998E-3</c:v>
                </c:pt>
                <c:pt idx="2544">
                  <c:v>3.7810000000000001E-3</c:v>
                </c:pt>
                <c:pt idx="2545">
                  <c:v>3.771E-3</c:v>
                </c:pt>
                <c:pt idx="2546">
                  <c:v>3.7629999999999999E-3</c:v>
                </c:pt>
                <c:pt idx="2547">
                  <c:v>3.7559999999999998E-3</c:v>
                </c:pt>
                <c:pt idx="2548">
                  <c:v>3.751E-3</c:v>
                </c:pt>
                <c:pt idx="2549">
                  <c:v>3.7469999999999999E-3</c:v>
                </c:pt>
                <c:pt idx="2550">
                  <c:v>3.7450000000000001E-3</c:v>
                </c:pt>
                <c:pt idx="2551">
                  <c:v>3.7439999999999999E-3</c:v>
                </c:pt>
                <c:pt idx="2552">
                  <c:v>3.7450000000000001E-3</c:v>
                </c:pt>
                <c:pt idx="2553">
                  <c:v>3.7469999999999999E-3</c:v>
                </c:pt>
                <c:pt idx="2554">
                  <c:v>3.7499999999999999E-3</c:v>
                </c:pt>
                <c:pt idx="2555">
                  <c:v>3.7550000000000001E-3</c:v>
                </c:pt>
                <c:pt idx="2556">
                  <c:v>3.761E-3</c:v>
                </c:pt>
                <c:pt idx="2557">
                  <c:v>3.7690000000000002E-3</c:v>
                </c:pt>
                <c:pt idx="2558">
                  <c:v>3.7780000000000001E-3</c:v>
                </c:pt>
                <c:pt idx="2559">
                  <c:v>3.7889999999999998E-3</c:v>
                </c:pt>
                <c:pt idx="2560">
                  <c:v>3.8010000000000001E-3</c:v>
                </c:pt>
                <c:pt idx="2561">
                  <c:v>3.8149999999999998E-3</c:v>
                </c:pt>
                <c:pt idx="2562">
                  <c:v>3.8300000000000001E-3</c:v>
                </c:pt>
                <c:pt idx="2563">
                  <c:v>3.846E-3</c:v>
                </c:pt>
                <c:pt idx="2564">
                  <c:v>3.8639999999999998E-3</c:v>
                </c:pt>
                <c:pt idx="2565">
                  <c:v>3.8830000000000002E-3</c:v>
                </c:pt>
                <c:pt idx="2566">
                  <c:v>3.9039999999999999E-3</c:v>
                </c:pt>
                <c:pt idx="2567">
                  <c:v>3.9259999999999998E-3</c:v>
                </c:pt>
                <c:pt idx="2568">
                  <c:v>3.9500000000000004E-3</c:v>
                </c:pt>
                <c:pt idx="2569">
                  <c:v>3.9750000000000002E-3</c:v>
                </c:pt>
                <c:pt idx="2570">
                  <c:v>4.0020000000000003E-3</c:v>
                </c:pt>
                <c:pt idx="2571">
                  <c:v>4.0299999999999997E-3</c:v>
                </c:pt>
                <c:pt idx="2572">
                  <c:v>4.0590000000000001E-3</c:v>
                </c:pt>
                <c:pt idx="2573">
                  <c:v>4.0899999999999999E-3</c:v>
                </c:pt>
                <c:pt idx="2574">
                  <c:v>4.1219999999999998E-3</c:v>
                </c:pt>
                <c:pt idx="2575">
                  <c:v>4.156E-3</c:v>
                </c:pt>
                <c:pt idx="2576">
                  <c:v>4.1910000000000003E-3</c:v>
                </c:pt>
                <c:pt idx="2577">
                  <c:v>4.228E-3</c:v>
                </c:pt>
                <c:pt idx="2578">
                  <c:v>4.2659999999999998E-3</c:v>
                </c:pt>
                <c:pt idx="2579">
                  <c:v>4.3049999999999998E-3</c:v>
                </c:pt>
                <c:pt idx="2580">
                  <c:v>4.346E-3</c:v>
                </c:pt>
                <c:pt idx="2581">
                  <c:v>4.3889999999999997E-3</c:v>
                </c:pt>
                <c:pt idx="2582">
                  <c:v>4.4330000000000003E-3</c:v>
                </c:pt>
                <c:pt idx="2583">
                  <c:v>4.4780000000000002E-3</c:v>
                </c:pt>
                <c:pt idx="2584">
                  <c:v>4.5100000000000001E-3</c:v>
                </c:pt>
                <c:pt idx="2585">
                  <c:v>4.47E-3</c:v>
                </c:pt>
                <c:pt idx="2586">
                  <c:v>4.4219999999999997E-3</c:v>
                </c:pt>
                <c:pt idx="2587">
                  <c:v>4.3759999999999997E-3</c:v>
                </c:pt>
                <c:pt idx="2588">
                  <c:v>4.3319999999999999E-3</c:v>
                </c:pt>
                <c:pt idx="2589">
                  <c:v>4.2890000000000003E-3</c:v>
                </c:pt>
                <c:pt idx="2590">
                  <c:v>4.2469999999999999E-3</c:v>
                </c:pt>
                <c:pt idx="2591">
                  <c:v>4.2069999999999998E-3</c:v>
                </c:pt>
                <c:pt idx="2592">
                  <c:v>4.1679999999999998E-3</c:v>
                </c:pt>
                <c:pt idx="2593">
                  <c:v>4.13E-3</c:v>
                </c:pt>
                <c:pt idx="2594">
                  <c:v>4.0949999999999997E-3</c:v>
                </c:pt>
                <c:pt idx="2595">
                  <c:v>4.0600000000000002E-3</c:v>
                </c:pt>
                <c:pt idx="2596">
                  <c:v>4.0270000000000002E-3</c:v>
                </c:pt>
                <c:pt idx="2597">
                  <c:v>3.9950000000000003E-3</c:v>
                </c:pt>
                <c:pt idx="2598">
                  <c:v>3.9649999999999998E-3</c:v>
                </c:pt>
                <c:pt idx="2599">
                  <c:v>3.9370000000000004E-3</c:v>
                </c:pt>
                <c:pt idx="2600">
                  <c:v>3.9090000000000001E-3</c:v>
                </c:pt>
                <c:pt idx="2601">
                  <c:v>3.8839999999999999E-3</c:v>
                </c:pt>
                <c:pt idx="2602">
                  <c:v>3.859E-3</c:v>
                </c:pt>
                <c:pt idx="2603">
                  <c:v>3.836E-3</c:v>
                </c:pt>
                <c:pt idx="2604">
                  <c:v>3.8149999999999998E-3</c:v>
                </c:pt>
                <c:pt idx="2605">
                  <c:v>3.7950000000000002E-3</c:v>
                </c:pt>
                <c:pt idx="2606">
                  <c:v>3.7759999999999998E-3</c:v>
                </c:pt>
                <c:pt idx="2607">
                  <c:v>3.7590000000000002E-3</c:v>
                </c:pt>
                <c:pt idx="2608">
                  <c:v>3.7429999999999998E-3</c:v>
                </c:pt>
                <c:pt idx="2609">
                  <c:v>3.7290000000000001E-3</c:v>
                </c:pt>
                <c:pt idx="2610">
                  <c:v>3.7160000000000001E-3</c:v>
                </c:pt>
                <c:pt idx="2611">
                  <c:v>3.705E-3</c:v>
                </c:pt>
                <c:pt idx="2612">
                  <c:v>3.6949999999999999E-3</c:v>
                </c:pt>
                <c:pt idx="2613">
                  <c:v>3.686E-3</c:v>
                </c:pt>
                <c:pt idx="2614">
                  <c:v>3.679E-3</c:v>
                </c:pt>
                <c:pt idx="2615">
                  <c:v>3.6740000000000002E-3</c:v>
                </c:pt>
                <c:pt idx="2616">
                  <c:v>3.6700000000000001E-3</c:v>
                </c:pt>
                <c:pt idx="2617">
                  <c:v>3.6670000000000001E-3</c:v>
                </c:pt>
                <c:pt idx="2618">
                  <c:v>3.666E-3</c:v>
                </c:pt>
                <c:pt idx="2619">
                  <c:v>3.666E-3</c:v>
                </c:pt>
                <c:pt idx="2620">
                  <c:v>3.6670000000000001E-3</c:v>
                </c:pt>
                <c:pt idx="2621">
                  <c:v>3.6700000000000001E-3</c:v>
                </c:pt>
                <c:pt idx="2622">
                  <c:v>3.6749999999999999E-3</c:v>
                </c:pt>
                <c:pt idx="2623">
                  <c:v>3.6809999999999998E-3</c:v>
                </c:pt>
                <c:pt idx="2624">
                  <c:v>3.6879999999999999E-3</c:v>
                </c:pt>
                <c:pt idx="2625">
                  <c:v>3.6970000000000002E-3</c:v>
                </c:pt>
                <c:pt idx="2626">
                  <c:v>3.7069999999999998E-3</c:v>
                </c:pt>
                <c:pt idx="2627">
                  <c:v>3.7190000000000001E-3</c:v>
                </c:pt>
                <c:pt idx="2628">
                  <c:v>3.7320000000000001E-3</c:v>
                </c:pt>
                <c:pt idx="2629">
                  <c:v>3.7469999999999999E-3</c:v>
                </c:pt>
                <c:pt idx="2630">
                  <c:v>3.7629999999999999E-3</c:v>
                </c:pt>
                <c:pt idx="2631">
                  <c:v>3.7799999999999999E-3</c:v>
                </c:pt>
                <c:pt idx="2632">
                  <c:v>3.7989999999999999E-3</c:v>
                </c:pt>
                <c:pt idx="2633">
                  <c:v>3.82E-3</c:v>
                </c:pt>
                <c:pt idx="2634">
                  <c:v>3.8409999999999998E-3</c:v>
                </c:pt>
                <c:pt idx="2635">
                  <c:v>3.8649999999999999E-3</c:v>
                </c:pt>
                <c:pt idx="2636">
                  <c:v>3.8890000000000001E-3</c:v>
                </c:pt>
                <c:pt idx="2637">
                  <c:v>3.9160000000000002E-3</c:v>
                </c:pt>
                <c:pt idx="2638">
                  <c:v>3.9430000000000003E-3</c:v>
                </c:pt>
                <c:pt idx="2639">
                  <c:v>3.9719999999999998E-3</c:v>
                </c:pt>
                <c:pt idx="2640">
                  <c:v>4.0029999999999996E-3</c:v>
                </c:pt>
                <c:pt idx="2641">
                  <c:v>4.0350000000000004E-3</c:v>
                </c:pt>
                <c:pt idx="2642">
                  <c:v>4.0679999999999996E-3</c:v>
                </c:pt>
                <c:pt idx="2643">
                  <c:v>4.1029999999999999E-3</c:v>
                </c:pt>
                <c:pt idx="2644">
                  <c:v>4.1390000000000003E-3</c:v>
                </c:pt>
                <c:pt idx="2645">
                  <c:v>4.1770000000000002E-3</c:v>
                </c:pt>
                <c:pt idx="2646">
                  <c:v>4.2160000000000001E-3</c:v>
                </c:pt>
                <c:pt idx="2647">
                  <c:v>4.2560000000000002E-3</c:v>
                </c:pt>
                <c:pt idx="2648">
                  <c:v>4.2979999999999997E-3</c:v>
                </c:pt>
                <c:pt idx="2649">
                  <c:v>4.3420000000000004E-3</c:v>
                </c:pt>
                <c:pt idx="2650">
                  <c:v>4.3870000000000003E-3</c:v>
                </c:pt>
                <c:pt idx="2651">
                  <c:v>4.4330000000000003E-3</c:v>
                </c:pt>
                <c:pt idx="2652">
                  <c:v>4.47E-3</c:v>
                </c:pt>
                <c:pt idx="2653">
                  <c:v>4.4929999999999996E-3</c:v>
                </c:pt>
                <c:pt idx="2654">
                  <c:v>4.5180000000000003E-3</c:v>
                </c:pt>
                <c:pt idx="2655">
                  <c:v>4.5450000000000004E-3</c:v>
                </c:pt>
                <c:pt idx="2656">
                  <c:v>4.5729999999999998E-3</c:v>
                </c:pt>
                <c:pt idx="2657">
                  <c:v>4.6020000000000002E-3</c:v>
                </c:pt>
                <c:pt idx="2658">
                  <c:v>4.633E-3</c:v>
                </c:pt>
                <c:pt idx="2659">
                  <c:v>4.6649999999999999E-3</c:v>
                </c:pt>
                <c:pt idx="2660">
                  <c:v>4.6990000000000001E-3</c:v>
                </c:pt>
                <c:pt idx="2661">
                  <c:v>4.7340000000000004E-3</c:v>
                </c:pt>
                <c:pt idx="2662">
                  <c:v>4.7710000000000001E-3</c:v>
                </c:pt>
                <c:pt idx="2663">
                  <c:v>4.8089999999999999E-3</c:v>
                </c:pt>
                <c:pt idx="2664">
                  <c:v>4.8479999999999999E-3</c:v>
                </c:pt>
                <c:pt idx="2665">
                  <c:v>4.8890000000000001E-3</c:v>
                </c:pt>
                <c:pt idx="2666">
                  <c:v>4.9309999999999996E-3</c:v>
                </c:pt>
                <c:pt idx="2667">
                  <c:v>4.9750000000000003E-3</c:v>
                </c:pt>
                <c:pt idx="2668">
                  <c:v>5.0210000000000003E-3</c:v>
                </c:pt>
                <c:pt idx="2669">
                  <c:v>5.0670000000000003E-3</c:v>
                </c:pt>
                <c:pt idx="2670">
                  <c:v>5.1149999999999998E-3</c:v>
                </c:pt>
                <c:pt idx="2671">
                  <c:v>5.1650000000000003E-3</c:v>
                </c:pt>
                <c:pt idx="2672">
                  <c:v>5.2160000000000002E-3</c:v>
                </c:pt>
                <c:pt idx="2673">
                  <c:v>5.2680000000000001E-3</c:v>
                </c:pt>
                <c:pt idx="2674">
                  <c:v>5.3220000000000003E-3</c:v>
                </c:pt>
                <c:pt idx="2675">
                  <c:v>5.378E-3</c:v>
                </c:pt>
                <c:pt idx="2676">
                  <c:v>5.4339999999999996E-3</c:v>
                </c:pt>
                <c:pt idx="2677">
                  <c:v>5.4929999999999996E-3</c:v>
                </c:pt>
                <c:pt idx="2678">
                  <c:v>5.5519999999999996E-3</c:v>
                </c:pt>
                <c:pt idx="2679">
                  <c:v>5.6140000000000001E-3</c:v>
                </c:pt>
                <c:pt idx="2680">
                  <c:v>5.6759999999999996E-3</c:v>
                </c:pt>
                <c:pt idx="2681">
                  <c:v>5.7400000000000003E-3</c:v>
                </c:pt>
                <c:pt idx="2682">
                  <c:v>5.8060000000000004E-3</c:v>
                </c:pt>
                <c:pt idx="2683">
                  <c:v>5.8719999999999996E-3</c:v>
                </c:pt>
                <c:pt idx="2684">
                  <c:v>5.9410000000000001E-3</c:v>
                </c:pt>
                <c:pt idx="2685">
                  <c:v>6.5310000000000003E-3</c:v>
                </c:pt>
                <c:pt idx="2686">
                  <c:v>7.3680000000000004E-3</c:v>
                </c:pt>
                <c:pt idx="2687">
                  <c:v>8.2939999999999993E-3</c:v>
                </c:pt>
                <c:pt idx="2688">
                  <c:v>9.1990000000000006E-3</c:v>
                </c:pt>
                <c:pt idx="2689">
                  <c:v>9.9860000000000001E-3</c:v>
                </c:pt>
                <c:pt idx="2690">
                  <c:v>1.0548E-2</c:v>
                </c:pt>
                <c:pt idx="2691">
                  <c:v>1.0819E-2</c:v>
                </c:pt>
                <c:pt idx="2692">
                  <c:v>1.0822999999999999E-2</c:v>
                </c:pt>
                <c:pt idx="2693">
                  <c:v>1.0685E-2</c:v>
                </c:pt>
                <c:pt idx="2694">
                  <c:v>1.0551E-2</c:v>
                </c:pt>
                <c:pt idx="2695">
                  <c:v>1.0460000000000001E-2</c:v>
                </c:pt>
                <c:pt idx="2696">
                  <c:v>1.034E-2</c:v>
                </c:pt>
                <c:pt idx="2697">
                  <c:v>1.0137E-2</c:v>
                </c:pt>
                <c:pt idx="2698">
                  <c:v>9.8499999999999994E-3</c:v>
                </c:pt>
                <c:pt idx="2699">
                  <c:v>9.4850000000000004E-3</c:v>
                </c:pt>
                <c:pt idx="2700">
                  <c:v>9.0749999999999997E-3</c:v>
                </c:pt>
                <c:pt idx="2701">
                  <c:v>8.7329999999999994E-3</c:v>
                </c:pt>
                <c:pt idx="2702">
                  <c:v>8.5959999999999995E-3</c:v>
                </c:pt>
                <c:pt idx="2703">
                  <c:v>8.7150000000000005E-3</c:v>
                </c:pt>
                <c:pt idx="2704">
                  <c:v>8.9680000000000003E-3</c:v>
                </c:pt>
                <c:pt idx="2705">
                  <c:v>9.136E-3</c:v>
                </c:pt>
                <c:pt idx="2706">
                  <c:v>9.1369999999999993E-3</c:v>
                </c:pt>
                <c:pt idx="2707">
                  <c:v>9.1640000000000003E-3</c:v>
                </c:pt>
                <c:pt idx="2708">
                  <c:v>9.4769999999999993E-3</c:v>
                </c:pt>
                <c:pt idx="2709">
                  <c:v>1.0045999999999999E-2</c:v>
                </c:pt>
                <c:pt idx="2710">
                  <c:v>1.0599000000000001E-2</c:v>
                </c:pt>
                <c:pt idx="2711">
                  <c:v>1.089E-2</c:v>
                </c:pt>
                <c:pt idx="2712">
                  <c:v>1.0859000000000001E-2</c:v>
                </c:pt>
                <c:pt idx="2713">
                  <c:v>1.0626999999999999E-2</c:v>
                </c:pt>
                <c:pt idx="2714">
                  <c:v>1.0337000000000001E-2</c:v>
                </c:pt>
                <c:pt idx="2715">
                  <c:v>1.0062E-2</c:v>
                </c:pt>
                <c:pt idx="2716">
                  <c:v>9.7820000000000008E-3</c:v>
                </c:pt>
                <c:pt idx="2717">
                  <c:v>9.4629999999999992E-3</c:v>
                </c:pt>
                <c:pt idx="2718">
                  <c:v>9.1859999999999997E-3</c:v>
                </c:pt>
                <c:pt idx="2719">
                  <c:v>9.0679999999999997E-3</c:v>
                </c:pt>
                <c:pt idx="2720">
                  <c:v>9.0869999999999996E-3</c:v>
                </c:pt>
                <c:pt idx="2721">
                  <c:v>8.7200000000000003E-3</c:v>
                </c:pt>
                <c:pt idx="2722">
                  <c:v>8.4239999999999992E-3</c:v>
                </c:pt>
                <c:pt idx="2723">
                  <c:v>8.3300000000000006E-3</c:v>
                </c:pt>
                <c:pt idx="2724">
                  <c:v>8.5039999999999994E-3</c:v>
                </c:pt>
                <c:pt idx="2725">
                  <c:v>8.7690000000000008E-3</c:v>
                </c:pt>
                <c:pt idx="2726">
                  <c:v>8.7880000000000007E-3</c:v>
                </c:pt>
                <c:pt idx="2727">
                  <c:v>8.4360000000000008E-3</c:v>
                </c:pt>
                <c:pt idx="2728">
                  <c:v>7.8960000000000002E-3</c:v>
                </c:pt>
                <c:pt idx="2729">
                  <c:v>7.3940000000000004E-3</c:v>
                </c:pt>
                <c:pt idx="2730">
                  <c:v>7.0699999999999999E-3</c:v>
                </c:pt>
                <c:pt idx="2731">
                  <c:v>6.979E-3</c:v>
                </c:pt>
                <c:pt idx="2732">
                  <c:v>7.0200000000000002E-3</c:v>
                </c:pt>
                <c:pt idx="2733">
                  <c:v>6.94E-3</c:v>
                </c:pt>
                <c:pt idx="2734">
                  <c:v>6.5550000000000001E-3</c:v>
                </c:pt>
                <c:pt idx="2735">
                  <c:v>5.9420000000000002E-3</c:v>
                </c:pt>
                <c:pt idx="2736">
                  <c:v>5.3509999999999999E-3</c:v>
                </c:pt>
                <c:pt idx="2737">
                  <c:v>5.0010000000000002E-3</c:v>
                </c:pt>
                <c:pt idx="2738">
                  <c:v>4.9509999999999997E-3</c:v>
                </c:pt>
                <c:pt idx="2739">
                  <c:v>4.8419999999999999E-3</c:v>
                </c:pt>
                <c:pt idx="2740">
                  <c:v>4.7340000000000004E-3</c:v>
                </c:pt>
                <c:pt idx="2741">
                  <c:v>4.5630000000000002E-3</c:v>
                </c:pt>
                <c:pt idx="2742">
                  <c:v>4.47E-3</c:v>
                </c:pt>
                <c:pt idx="2743">
                  <c:v>4.6579999999999998E-3</c:v>
                </c:pt>
                <c:pt idx="2744">
                  <c:v>5.1770000000000002E-3</c:v>
                </c:pt>
                <c:pt idx="2745">
                  <c:v>5.7559999999999998E-3</c:v>
                </c:pt>
                <c:pt idx="2746">
                  <c:v>6.3759999999999997E-3</c:v>
                </c:pt>
                <c:pt idx="2747">
                  <c:v>7.149E-3</c:v>
                </c:pt>
                <c:pt idx="2748">
                  <c:v>8.0239999999999999E-3</c:v>
                </c:pt>
                <c:pt idx="2749">
                  <c:v>8.8269999999999998E-3</c:v>
                </c:pt>
                <c:pt idx="2750">
                  <c:v>9.4970000000000002E-3</c:v>
                </c:pt>
                <c:pt idx="2751">
                  <c:v>1.0137999999999999E-2</c:v>
                </c:pt>
                <c:pt idx="2752">
                  <c:v>1.0793000000000001E-2</c:v>
                </c:pt>
                <c:pt idx="2753">
                  <c:v>1.1438E-2</c:v>
                </c:pt>
                <c:pt idx="2754">
                  <c:v>1.217E-2</c:v>
                </c:pt>
                <c:pt idx="2755">
                  <c:v>1.3069000000000001E-2</c:v>
                </c:pt>
                <c:pt idx="2756">
                  <c:v>1.3968E-2</c:v>
                </c:pt>
                <c:pt idx="2757">
                  <c:v>1.451E-2</c:v>
                </c:pt>
                <c:pt idx="2758">
                  <c:v>1.4591E-2</c:v>
                </c:pt>
                <c:pt idx="2759">
                  <c:v>1.4540000000000001E-2</c:v>
                </c:pt>
                <c:pt idx="2760">
                  <c:v>1.4657999999999999E-2</c:v>
                </c:pt>
                <c:pt idx="2761">
                  <c:v>1.5014E-2</c:v>
                </c:pt>
                <c:pt idx="2762">
                  <c:v>1.5521E-2</c:v>
                </c:pt>
                <c:pt idx="2763">
                  <c:v>1.5965E-2</c:v>
                </c:pt>
                <c:pt idx="2764">
                  <c:v>1.6034E-2</c:v>
                </c:pt>
                <c:pt idx="2765">
                  <c:v>1.5532000000000001E-2</c:v>
                </c:pt>
                <c:pt idx="2766">
                  <c:v>1.4851E-2</c:v>
                </c:pt>
                <c:pt idx="2767">
                  <c:v>1.4557E-2</c:v>
                </c:pt>
                <c:pt idx="2768">
                  <c:v>1.4676E-2</c:v>
                </c:pt>
                <c:pt idx="2769">
                  <c:v>1.5018999999999999E-2</c:v>
                </c:pt>
                <c:pt idx="2770">
                  <c:v>1.5455E-2</c:v>
                </c:pt>
                <c:pt idx="2771">
                  <c:v>1.5869999999999999E-2</c:v>
                </c:pt>
                <c:pt idx="2772">
                  <c:v>1.6215E-2</c:v>
                </c:pt>
                <c:pt idx="2773">
                  <c:v>1.6494999999999999E-2</c:v>
                </c:pt>
                <c:pt idx="2774">
                  <c:v>1.6639999999999999E-2</c:v>
                </c:pt>
                <c:pt idx="2775">
                  <c:v>1.6549999999999999E-2</c:v>
                </c:pt>
                <c:pt idx="2776">
                  <c:v>1.6292000000000001E-2</c:v>
                </c:pt>
                <c:pt idx="2777">
                  <c:v>1.6136999999999999E-2</c:v>
                </c:pt>
                <c:pt idx="2778">
                  <c:v>1.6251999999999999E-2</c:v>
                </c:pt>
                <c:pt idx="2779">
                  <c:v>1.6442999999999999E-2</c:v>
                </c:pt>
                <c:pt idx="2780">
                  <c:v>1.6368000000000001E-2</c:v>
                </c:pt>
                <c:pt idx="2781">
                  <c:v>1.5932999999999999E-2</c:v>
                </c:pt>
                <c:pt idx="2782">
                  <c:v>1.5488999999999999E-2</c:v>
                </c:pt>
                <c:pt idx="2783">
                  <c:v>1.5467E-2</c:v>
                </c:pt>
                <c:pt idx="2784">
                  <c:v>1.5927E-2</c:v>
                </c:pt>
                <c:pt idx="2785">
                  <c:v>1.6671999999999999E-2</c:v>
                </c:pt>
                <c:pt idx="2786">
                  <c:v>1.7402999999999998E-2</c:v>
                </c:pt>
                <c:pt idx="2787">
                  <c:v>1.7635999999999999E-2</c:v>
                </c:pt>
                <c:pt idx="2788">
                  <c:v>1.686E-2</c:v>
                </c:pt>
                <c:pt idx="2789">
                  <c:v>1.5413E-2</c:v>
                </c:pt>
                <c:pt idx="2790">
                  <c:v>1.4514000000000001E-2</c:v>
                </c:pt>
                <c:pt idx="2791">
                  <c:v>1.4681E-2</c:v>
                </c:pt>
                <c:pt idx="2792">
                  <c:v>1.532E-2</c:v>
                </c:pt>
                <c:pt idx="2793">
                  <c:v>1.5809E-2</c:v>
                </c:pt>
                <c:pt idx="2794">
                  <c:v>1.6035000000000001E-2</c:v>
                </c:pt>
                <c:pt idx="2795">
                  <c:v>1.6240000000000001E-2</c:v>
                </c:pt>
                <c:pt idx="2796">
                  <c:v>1.6636000000000001E-2</c:v>
                </c:pt>
                <c:pt idx="2797">
                  <c:v>1.7172E-2</c:v>
                </c:pt>
                <c:pt idx="2798">
                  <c:v>1.7651E-2</c:v>
                </c:pt>
                <c:pt idx="2799">
                  <c:v>1.8005E-2</c:v>
                </c:pt>
                <c:pt idx="2800">
                  <c:v>1.8360999999999999E-2</c:v>
                </c:pt>
                <c:pt idx="2801">
                  <c:v>1.8915000000000001E-2</c:v>
                </c:pt>
                <c:pt idx="2802">
                  <c:v>1.9737999999999999E-2</c:v>
                </c:pt>
                <c:pt idx="2803">
                  <c:v>2.0709999999999999E-2</c:v>
                </c:pt>
                <c:pt idx="2804">
                  <c:v>2.1655000000000001E-2</c:v>
                </c:pt>
                <c:pt idx="2805">
                  <c:v>2.2533999999999998E-2</c:v>
                </c:pt>
                <c:pt idx="2806">
                  <c:v>2.3453000000000002E-2</c:v>
                </c:pt>
                <c:pt idx="2807">
                  <c:v>2.4476000000000001E-2</c:v>
                </c:pt>
                <c:pt idx="2808">
                  <c:v>2.5583000000000002E-2</c:v>
                </c:pt>
                <c:pt idx="2809">
                  <c:v>2.6766000000000002E-2</c:v>
                </c:pt>
                <c:pt idx="2810">
                  <c:v>2.7982E-2</c:v>
                </c:pt>
                <c:pt idx="2811">
                  <c:v>2.9069000000000001E-2</c:v>
                </c:pt>
                <c:pt idx="2812">
                  <c:v>2.9753999999999999E-2</c:v>
                </c:pt>
                <c:pt idx="2813">
                  <c:v>2.9839000000000001E-2</c:v>
                </c:pt>
                <c:pt idx="2814">
                  <c:v>3.015E-2</c:v>
                </c:pt>
                <c:pt idx="2815">
                  <c:v>3.1549000000000001E-2</c:v>
                </c:pt>
                <c:pt idx="2816">
                  <c:v>3.3981999999999998E-2</c:v>
                </c:pt>
                <c:pt idx="2817">
                  <c:v>3.7213999999999997E-2</c:v>
                </c:pt>
                <c:pt idx="2818">
                  <c:v>4.0904999999999997E-2</c:v>
                </c:pt>
                <c:pt idx="2819">
                  <c:v>4.4276000000000003E-2</c:v>
                </c:pt>
                <c:pt idx="2820">
                  <c:v>4.6945000000000001E-2</c:v>
                </c:pt>
                <c:pt idx="2821">
                  <c:v>4.9637000000000001E-2</c:v>
                </c:pt>
                <c:pt idx="2822">
                  <c:v>5.2936999999999998E-2</c:v>
                </c:pt>
                <c:pt idx="2823">
                  <c:v>5.6852E-2</c:v>
                </c:pt>
                <c:pt idx="2824">
                  <c:v>6.1170000000000002E-2</c:v>
                </c:pt>
                <c:pt idx="2825">
                  <c:v>6.5684999999999993E-2</c:v>
                </c:pt>
                <c:pt idx="2826">
                  <c:v>7.0171999999999998E-2</c:v>
                </c:pt>
                <c:pt idx="2827">
                  <c:v>7.4399999999999994E-2</c:v>
                </c:pt>
                <c:pt idx="2828">
                  <c:v>7.8342999999999996E-2</c:v>
                </c:pt>
                <c:pt idx="2829">
                  <c:v>8.2225000000000006E-2</c:v>
                </c:pt>
                <c:pt idx="2830">
                  <c:v>8.6316000000000004E-2</c:v>
                </c:pt>
                <c:pt idx="2831">
                  <c:v>9.0798000000000004E-2</c:v>
                </c:pt>
                <c:pt idx="2832">
                  <c:v>9.5814999999999997E-2</c:v>
                </c:pt>
                <c:pt idx="2833">
                  <c:v>0.101384</c:v>
                </c:pt>
                <c:pt idx="2834">
                  <c:v>0.10706400000000001</c:v>
                </c:pt>
                <c:pt idx="2835">
                  <c:v>0.11168699999999999</c:v>
                </c:pt>
                <c:pt idx="2836">
                  <c:v>0.114219</c:v>
                </c:pt>
                <c:pt idx="2837">
                  <c:v>0.11575299999999999</c:v>
                </c:pt>
                <c:pt idx="2838">
                  <c:v>0.118633</c:v>
                </c:pt>
                <c:pt idx="2839">
                  <c:v>0.12348000000000001</c:v>
                </c:pt>
                <c:pt idx="2840">
                  <c:v>0.129194</c:v>
                </c:pt>
                <c:pt idx="2841">
                  <c:v>0.13481099999999999</c:v>
                </c:pt>
                <c:pt idx="2842">
                  <c:v>0.13980999999999999</c:v>
                </c:pt>
                <c:pt idx="2843">
                  <c:v>0.144289</c:v>
                </c:pt>
                <c:pt idx="2844">
                  <c:v>0.149173</c:v>
                </c:pt>
                <c:pt idx="2845">
                  <c:v>0.15535499999999999</c:v>
                </c:pt>
                <c:pt idx="2846">
                  <c:v>0.16253400000000001</c:v>
                </c:pt>
                <c:pt idx="2847">
                  <c:v>0.169817</c:v>
                </c:pt>
                <c:pt idx="2848">
                  <c:v>0.17622599999999999</c:v>
                </c:pt>
                <c:pt idx="2849">
                  <c:v>0.181558</c:v>
                </c:pt>
                <c:pt idx="2850">
                  <c:v>0.18679000000000001</c:v>
                </c:pt>
                <c:pt idx="2851">
                  <c:v>0.19270899999999999</c:v>
                </c:pt>
                <c:pt idx="2852">
                  <c:v>0.19935800000000001</c:v>
                </c:pt>
                <c:pt idx="2853">
                  <c:v>0.20636399999999999</c:v>
                </c:pt>
                <c:pt idx="2854">
                  <c:v>0.21346699999999999</c:v>
                </c:pt>
                <c:pt idx="2855">
                  <c:v>0.220663</c:v>
                </c:pt>
                <c:pt idx="2856">
                  <c:v>0.22766500000000001</c:v>
                </c:pt>
                <c:pt idx="2857">
                  <c:v>0.233734</c:v>
                </c:pt>
                <c:pt idx="2858">
                  <c:v>0.238508</c:v>
                </c:pt>
                <c:pt idx="2859">
                  <c:v>0.24238000000000001</c:v>
                </c:pt>
                <c:pt idx="2860">
                  <c:v>0.24635499999999999</c:v>
                </c:pt>
                <c:pt idx="2861">
                  <c:v>0.25166699999999997</c:v>
                </c:pt>
                <c:pt idx="2862">
                  <c:v>0.25822400000000001</c:v>
                </c:pt>
                <c:pt idx="2863">
                  <c:v>0.265343</c:v>
                </c:pt>
                <c:pt idx="2864">
                  <c:v>0.27259899999999998</c:v>
                </c:pt>
                <c:pt idx="2865">
                  <c:v>0.27963900000000003</c:v>
                </c:pt>
                <c:pt idx="2866">
                  <c:v>0.28624699999999997</c:v>
                </c:pt>
                <c:pt idx="2867">
                  <c:v>0.292717</c:v>
                </c:pt>
                <c:pt idx="2868">
                  <c:v>0.29959400000000003</c:v>
                </c:pt>
                <c:pt idx="2869">
                  <c:v>0.306973</c:v>
                </c:pt>
                <c:pt idx="2870">
                  <c:v>0.31439899999999998</c:v>
                </c:pt>
                <c:pt idx="2871">
                  <c:v>0.32127800000000001</c:v>
                </c:pt>
                <c:pt idx="2872">
                  <c:v>0.32749299999999998</c:v>
                </c:pt>
                <c:pt idx="2873">
                  <c:v>0.33382699999999998</c:v>
                </c:pt>
                <c:pt idx="2874">
                  <c:v>0.34110200000000002</c:v>
                </c:pt>
                <c:pt idx="2875">
                  <c:v>0.34905000000000003</c:v>
                </c:pt>
                <c:pt idx="2876">
                  <c:v>0.357041</c:v>
                </c:pt>
                <c:pt idx="2877">
                  <c:v>0.36471500000000001</c:v>
                </c:pt>
                <c:pt idx="2878">
                  <c:v>0.37177900000000003</c:v>
                </c:pt>
                <c:pt idx="2879">
                  <c:v>0.37703399999999998</c:v>
                </c:pt>
                <c:pt idx="2880">
                  <c:v>0.37914799999999999</c:v>
                </c:pt>
                <c:pt idx="2881">
                  <c:v>0.38024599999999997</c:v>
                </c:pt>
                <c:pt idx="2882">
                  <c:v>0.38283499999999998</c:v>
                </c:pt>
                <c:pt idx="2883">
                  <c:v>0.38744600000000001</c:v>
                </c:pt>
                <c:pt idx="2884">
                  <c:v>0.39333299999999999</c:v>
                </c:pt>
                <c:pt idx="2885">
                  <c:v>0.39960800000000002</c:v>
                </c:pt>
                <c:pt idx="2886">
                  <c:v>0.40570200000000001</c:v>
                </c:pt>
                <c:pt idx="2887">
                  <c:v>0.41126099999999999</c:v>
                </c:pt>
                <c:pt idx="2888">
                  <c:v>0.41593200000000002</c:v>
                </c:pt>
                <c:pt idx="2889">
                  <c:v>0.41945100000000002</c:v>
                </c:pt>
                <c:pt idx="2890">
                  <c:v>0.42224400000000001</c:v>
                </c:pt>
                <c:pt idx="2891">
                  <c:v>0.42550199999999999</c:v>
                </c:pt>
                <c:pt idx="2892">
                  <c:v>0.42994599999999999</c:v>
                </c:pt>
                <c:pt idx="2893">
                  <c:v>0.435251</c:v>
                </c:pt>
                <c:pt idx="2894">
                  <c:v>0.44078299999999998</c:v>
                </c:pt>
                <c:pt idx="2895">
                  <c:v>0.446185</c:v>
                </c:pt>
                <c:pt idx="2896">
                  <c:v>0.45138499999999998</c:v>
                </c:pt>
                <c:pt idx="2897">
                  <c:v>0.456428</c:v>
                </c:pt>
                <c:pt idx="2898">
                  <c:v>0.46144000000000002</c:v>
                </c:pt>
                <c:pt idx="2899">
                  <c:v>0.46647100000000002</c:v>
                </c:pt>
                <c:pt idx="2900">
                  <c:v>0.471223</c:v>
                </c:pt>
                <c:pt idx="2901">
                  <c:v>0.47510200000000002</c:v>
                </c:pt>
                <c:pt idx="2902">
                  <c:v>0.47753800000000002</c:v>
                </c:pt>
                <c:pt idx="2903">
                  <c:v>0.478213</c:v>
                </c:pt>
                <c:pt idx="2904">
                  <c:v>0.477744</c:v>
                </c:pt>
                <c:pt idx="2905">
                  <c:v>0.478043</c:v>
                </c:pt>
                <c:pt idx="2906">
                  <c:v>0.47966199999999998</c:v>
                </c:pt>
                <c:pt idx="2907">
                  <c:v>0.482323</c:v>
                </c:pt>
                <c:pt idx="2908">
                  <c:v>0.48556500000000002</c:v>
                </c:pt>
                <c:pt idx="2909">
                  <c:v>0.48879899999999998</c:v>
                </c:pt>
                <c:pt idx="2910">
                  <c:v>0.49162400000000001</c:v>
                </c:pt>
                <c:pt idx="2911">
                  <c:v>0.49398300000000001</c:v>
                </c:pt>
                <c:pt idx="2912">
                  <c:v>0.49608600000000003</c:v>
                </c:pt>
                <c:pt idx="2913">
                  <c:v>0.498247</c:v>
                </c:pt>
                <c:pt idx="2914">
                  <c:v>0.50077000000000005</c:v>
                </c:pt>
                <c:pt idx="2915">
                  <c:v>0.50365000000000004</c:v>
                </c:pt>
                <c:pt idx="2916">
                  <c:v>0.50658899999999996</c:v>
                </c:pt>
                <c:pt idx="2917">
                  <c:v>0.50949299999999997</c:v>
                </c:pt>
                <c:pt idx="2918">
                  <c:v>0.51246999999999998</c:v>
                </c:pt>
                <c:pt idx="2919">
                  <c:v>0.51558599999999999</c:v>
                </c:pt>
                <c:pt idx="2920">
                  <c:v>0.51870400000000005</c:v>
                </c:pt>
                <c:pt idx="2921">
                  <c:v>0.52145900000000001</c:v>
                </c:pt>
                <c:pt idx="2922">
                  <c:v>0.523613</c:v>
                </c:pt>
                <c:pt idx="2923">
                  <c:v>0.52536300000000002</c:v>
                </c:pt>
                <c:pt idx="2924">
                  <c:v>0.526864</c:v>
                </c:pt>
                <c:pt idx="2925">
                  <c:v>0.527945</c:v>
                </c:pt>
                <c:pt idx="2926">
                  <c:v>0.52828799999999998</c:v>
                </c:pt>
                <c:pt idx="2927">
                  <c:v>0.52753399999999995</c:v>
                </c:pt>
                <c:pt idx="2928">
                  <c:v>0.52551899999999996</c:v>
                </c:pt>
                <c:pt idx="2929">
                  <c:v>0.52293400000000001</c:v>
                </c:pt>
                <c:pt idx="2930">
                  <c:v>0.52082099999999998</c:v>
                </c:pt>
                <c:pt idx="2931">
                  <c:v>0.51857600000000004</c:v>
                </c:pt>
                <c:pt idx="2932">
                  <c:v>0.51536700000000002</c:v>
                </c:pt>
                <c:pt idx="2933">
                  <c:v>0.51147200000000004</c:v>
                </c:pt>
                <c:pt idx="2934">
                  <c:v>0.50720799999999999</c:v>
                </c:pt>
                <c:pt idx="2935">
                  <c:v>0.50254299999999996</c:v>
                </c:pt>
                <c:pt idx="2936">
                  <c:v>0.49732799999999999</c:v>
                </c:pt>
                <c:pt idx="2937">
                  <c:v>0.49150300000000002</c:v>
                </c:pt>
                <c:pt idx="2938">
                  <c:v>0.48508299999999999</c:v>
                </c:pt>
                <c:pt idx="2939">
                  <c:v>0.47819699999999998</c:v>
                </c:pt>
                <c:pt idx="2940">
                  <c:v>0.47117100000000001</c:v>
                </c:pt>
                <c:pt idx="2941">
                  <c:v>0.46428000000000003</c:v>
                </c:pt>
                <c:pt idx="2942">
                  <c:v>0.45749400000000001</c:v>
                </c:pt>
                <c:pt idx="2943">
                  <c:v>0.450604</c:v>
                </c:pt>
                <c:pt idx="2944">
                  <c:v>0.44336799999999998</c:v>
                </c:pt>
                <c:pt idx="2945">
                  <c:v>0.43566700000000003</c:v>
                </c:pt>
                <c:pt idx="2946">
                  <c:v>0.427811</c:v>
                </c:pt>
                <c:pt idx="2947">
                  <c:v>0.42032900000000001</c:v>
                </c:pt>
                <c:pt idx="2948">
                  <c:v>0.41330800000000001</c:v>
                </c:pt>
                <c:pt idx="2949">
                  <c:v>0.406497</c:v>
                </c:pt>
                <c:pt idx="2950">
                  <c:v>0.39974900000000002</c:v>
                </c:pt>
                <c:pt idx="2951">
                  <c:v>0.39306999999999997</c:v>
                </c:pt>
                <c:pt idx="2952">
                  <c:v>0.38640600000000003</c:v>
                </c:pt>
                <c:pt idx="2953">
                  <c:v>0.37950699999999998</c:v>
                </c:pt>
                <c:pt idx="2954">
                  <c:v>0.37212000000000001</c:v>
                </c:pt>
                <c:pt idx="2955">
                  <c:v>0.36441699999999999</c:v>
                </c:pt>
                <c:pt idx="2956">
                  <c:v>0.35720499999999999</c:v>
                </c:pt>
                <c:pt idx="2957">
                  <c:v>0.35093000000000002</c:v>
                </c:pt>
                <c:pt idx="2958">
                  <c:v>0.34516400000000003</c:v>
                </c:pt>
                <c:pt idx="2959">
                  <c:v>0.33950999999999998</c:v>
                </c:pt>
                <c:pt idx="2960">
                  <c:v>0.33390599999999998</c:v>
                </c:pt>
                <c:pt idx="2961">
                  <c:v>0.32837</c:v>
                </c:pt>
                <c:pt idx="2962">
                  <c:v>0.322824</c:v>
                </c:pt>
                <c:pt idx="2963">
                  <c:v>0.31720799999999999</c:v>
                </c:pt>
                <c:pt idx="2964">
                  <c:v>0.31161899999999998</c:v>
                </c:pt>
                <c:pt idx="2965">
                  <c:v>0.30625200000000002</c:v>
                </c:pt>
                <c:pt idx="2966">
                  <c:v>0.301284</c:v>
                </c:pt>
                <c:pt idx="2967">
                  <c:v>0.29676799999999998</c:v>
                </c:pt>
                <c:pt idx="2968">
                  <c:v>0.29260999999999998</c:v>
                </c:pt>
                <c:pt idx="2969">
                  <c:v>0.28865499999999999</c:v>
                </c:pt>
                <c:pt idx="2970">
                  <c:v>0.28481800000000002</c:v>
                </c:pt>
                <c:pt idx="2971">
                  <c:v>0.28108499999999997</c:v>
                </c:pt>
                <c:pt idx="2972">
                  <c:v>0.27744400000000002</c:v>
                </c:pt>
                <c:pt idx="2973">
                  <c:v>0.273866</c:v>
                </c:pt>
                <c:pt idx="2974">
                  <c:v>0.27032099999999998</c:v>
                </c:pt>
                <c:pt idx="2975">
                  <c:v>0.26677299999999998</c:v>
                </c:pt>
                <c:pt idx="2976">
                  <c:v>0.26319500000000001</c:v>
                </c:pt>
                <c:pt idx="2977">
                  <c:v>0.25961200000000001</c:v>
                </c:pt>
                <c:pt idx="2978">
                  <c:v>0.25610100000000002</c:v>
                </c:pt>
                <c:pt idx="2979">
                  <c:v>0.25272</c:v>
                </c:pt>
                <c:pt idx="2980">
                  <c:v>0.249449</c:v>
                </c:pt>
                <c:pt idx="2981">
                  <c:v>0.24624499999999999</c:v>
                </c:pt>
                <c:pt idx="2982">
                  <c:v>0.24309600000000001</c:v>
                </c:pt>
                <c:pt idx="2983">
                  <c:v>0.239981</c:v>
                </c:pt>
                <c:pt idx="2984">
                  <c:v>0.23685500000000001</c:v>
                </c:pt>
                <c:pt idx="2985">
                  <c:v>0.233737</c:v>
                </c:pt>
                <c:pt idx="2986">
                  <c:v>0.230743</c:v>
                </c:pt>
                <c:pt idx="2987">
                  <c:v>0.22781599999999999</c:v>
                </c:pt>
                <c:pt idx="2988">
                  <c:v>0.224466</c:v>
                </c:pt>
                <c:pt idx="2989">
                  <c:v>0.22048799999999999</c:v>
                </c:pt>
                <c:pt idx="2990">
                  <c:v>0.216561</c:v>
                </c:pt>
                <c:pt idx="2991">
                  <c:v>0.21321599999999999</c:v>
                </c:pt>
                <c:pt idx="2992">
                  <c:v>0.21043300000000001</c:v>
                </c:pt>
                <c:pt idx="2993">
                  <c:v>0.207977</c:v>
                </c:pt>
                <c:pt idx="2994">
                  <c:v>0.20574200000000001</c:v>
                </c:pt>
                <c:pt idx="2995">
                  <c:v>0.20374700000000001</c:v>
                </c:pt>
                <c:pt idx="2996">
                  <c:v>0.20185</c:v>
                </c:pt>
                <c:pt idx="2997">
                  <c:v>0.19962099999999999</c:v>
                </c:pt>
                <c:pt idx="2998">
                  <c:v>0.19681599999999999</c:v>
                </c:pt>
                <c:pt idx="2999">
                  <c:v>0.19392100000000001</c:v>
                </c:pt>
                <c:pt idx="3000">
                  <c:v>0.19154199999999999</c:v>
                </c:pt>
                <c:pt idx="3001">
                  <c:v>0.189864</c:v>
                </c:pt>
                <c:pt idx="3002">
                  <c:v>0.18875600000000001</c:v>
                </c:pt>
                <c:pt idx="3003">
                  <c:v>0.187971</c:v>
                </c:pt>
                <c:pt idx="3004">
                  <c:v>0.18729499999999999</c:v>
                </c:pt>
                <c:pt idx="3005">
                  <c:v>0.18668399999999999</c:v>
                </c:pt>
                <c:pt idx="3006">
                  <c:v>0.18627099999999999</c:v>
                </c:pt>
                <c:pt idx="3007">
                  <c:v>0.18621699999999999</c:v>
                </c:pt>
                <c:pt idx="3008">
                  <c:v>0.18662500000000001</c:v>
                </c:pt>
                <c:pt idx="3009">
                  <c:v>0.18746399999999999</c:v>
                </c:pt>
                <c:pt idx="3010">
                  <c:v>0.18837499999999999</c:v>
                </c:pt>
                <c:pt idx="3011">
                  <c:v>0.18851899999999999</c:v>
                </c:pt>
                <c:pt idx="3012">
                  <c:v>0.186941</c:v>
                </c:pt>
                <c:pt idx="3013">
                  <c:v>0.18387300000000001</c:v>
                </c:pt>
                <c:pt idx="3014">
                  <c:v>0.180814</c:v>
                </c:pt>
                <c:pt idx="3015">
                  <c:v>0.178727</c:v>
                </c:pt>
                <c:pt idx="3016">
                  <c:v>0.177782</c:v>
                </c:pt>
                <c:pt idx="3017">
                  <c:v>0.17780199999999999</c:v>
                </c:pt>
                <c:pt idx="3018">
                  <c:v>0.17833199999999999</c:v>
                </c:pt>
                <c:pt idx="3019">
                  <c:v>0.17865700000000001</c:v>
                </c:pt>
                <c:pt idx="3020">
                  <c:v>0.178393</c:v>
                </c:pt>
                <c:pt idx="3021">
                  <c:v>0.17787600000000001</c:v>
                </c:pt>
                <c:pt idx="3022">
                  <c:v>0.177813</c:v>
                </c:pt>
                <c:pt idx="3023">
                  <c:v>0.17872499999999999</c:v>
                </c:pt>
                <c:pt idx="3024">
                  <c:v>0.18031900000000001</c:v>
                </c:pt>
                <c:pt idx="3025">
                  <c:v>0.18196300000000001</c:v>
                </c:pt>
                <c:pt idx="3026">
                  <c:v>0.18344099999999999</c:v>
                </c:pt>
                <c:pt idx="3027">
                  <c:v>0.184918</c:v>
                </c:pt>
                <c:pt idx="3028">
                  <c:v>0.186611</c:v>
                </c:pt>
                <c:pt idx="3029">
                  <c:v>0.188694</c:v>
                </c:pt>
                <c:pt idx="3030">
                  <c:v>0.19119</c:v>
                </c:pt>
                <c:pt idx="3031">
                  <c:v>0.19383500000000001</c:v>
                </c:pt>
                <c:pt idx="3032">
                  <c:v>0.19622400000000001</c:v>
                </c:pt>
                <c:pt idx="3033">
                  <c:v>0.19814699999999999</c:v>
                </c:pt>
                <c:pt idx="3034">
                  <c:v>0.19944899999999999</c:v>
                </c:pt>
                <c:pt idx="3035">
                  <c:v>0.199687</c:v>
                </c:pt>
                <c:pt idx="3036">
                  <c:v>0.198521</c:v>
                </c:pt>
                <c:pt idx="3037">
                  <c:v>0.19658200000000001</c:v>
                </c:pt>
                <c:pt idx="3038">
                  <c:v>0.19511899999999999</c:v>
                </c:pt>
                <c:pt idx="3039">
                  <c:v>0.19431399999999999</c:v>
                </c:pt>
                <c:pt idx="3040">
                  <c:v>0.19323499999999999</c:v>
                </c:pt>
                <c:pt idx="3041">
                  <c:v>0.19161400000000001</c:v>
                </c:pt>
                <c:pt idx="3042">
                  <c:v>0.19000500000000001</c:v>
                </c:pt>
                <c:pt idx="3043">
                  <c:v>0.18876599999999999</c:v>
                </c:pt>
                <c:pt idx="3044">
                  <c:v>0.18823200000000001</c:v>
                </c:pt>
                <c:pt idx="3045">
                  <c:v>0.188497</c:v>
                </c:pt>
                <c:pt idx="3046">
                  <c:v>0.18912799999999999</c:v>
                </c:pt>
                <c:pt idx="3047">
                  <c:v>0.18957199999999999</c:v>
                </c:pt>
                <c:pt idx="3048">
                  <c:v>0.18937899999999999</c:v>
                </c:pt>
                <c:pt idx="3049">
                  <c:v>0.18850500000000001</c:v>
                </c:pt>
                <c:pt idx="3050">
                  <c:v>0.187501</c:v>
                </c:pt>
                <c:pt idx="3051">
                  <c:v>0.18684899999999999</c:v>
                </c:pt>
                <c:pt idx="3052">
                  <c:v>0.18653800000000001</c:v>
                </c:pt>
                <c:pt idx="3053">
                  <c:v>0.186332</c:v>
                </c:pt>
                <c:pt idx="3054">
                  <c:v>0.18598300000000001</c:v>
                </c:pt>
                <c:pt idx="3055">
                  <c:v>0.185307</c:v>
                </c:pt>
                <c:pt idx="3056">
                  <c:v>0.184389</c:v>
                </c:pt>
                <c:pt idx="3057">
                  <c:v>0.183619</c:v>
                </c:pt>
                <c:pt idx="3058">
                  <c:v>0.18310599999999999</c:v>
                </c:pt>
                <c:pt idx="3059">
                  <c:v>0.18235000000000001</c:v>
                </c:pt>
                <c:pt idx="3060">
                  <c:v>0.180839</c:v>
                </c:pt>
                <c:pt idx="3061">
                  <c:v>0.178702</c:v>
                </c:pt>
                <c:pt idx="3062">
                  <c:v>0.17644399999999999</c:v>
                </c:pt>
                <c:pt idx="3063">
                  <c:v>0.17424400000000001</c:v>
                </c:pt>
                <c:pt idx="3064">
                  <c:v>0.17215800000000001</c:v>
                </c:pt>
                <c:pt idx="3065">
                  <c:v>0.17049900000000001</c:v>
                </c:pt>
                <c:pt idx="3066">
                  <c:v>0.16911899999999999</c:v>
                </c:pt>
                <c:pt idx="3067">
                  <c:v>0.16773199999999999</c:v>
                </c:pt>
                <c:pt idx="3068">
                  <c:v>0.16661300000000001</c:v>
                </c:pt>
                <c:pt idx="3069">
                  <c:v>0.16598199999999999</c:v>
                </c:pt>
                <c:pt idx="3070">
                  <c:v>0.16564699999999999</c:v>
                </c:pt>
                <c:pt idx="3071">
                  <c:v>0.165043</c:v>
                </c:pt>
                <c:pt idx="3072">
                  <c:v>0.16372999999999999</c:v>
                </c:pt>
                <c:pt idx="3073">
                  <c:v>0.162109</c:v>
                </c:pt>
                <c:pt idx="3074">
                  <c:v>0.16095400000000001</c:v>
                </c:pt>
                <c:pt idx="3075">
                  <c:v>0.160466</c:v>
                </c:pt>
                <c:pt idx="3076">
                  <c:v>0.16037899999999999</c:v>
                </c:pt>
                <c:pt idx="3077">
                  <c:v>0.16031300000000001</c:v>
                </c:pt>
                <c:pt idx="3078">
                  <c:v>0.15989700000000001</c:v>
                </c:pt>
                <c:pt idx="3079">
                  <c:v>0.159027</c:v>
                </c:pt>
                <c:pt idx="3080">
                  <c:v>0.15801999999999999</c:v>
                </c:pt>
                <c:pt idx="3081">
                  <c:v>0.15720600000000001</c:v>
                </c:pt>
                <c:pt idx="3082">
                  <c:v>0.156503</c:v>
                </c:pt>
                <c:pt idx="3083">
                  <c:v>0.15557699999999999</c:v>
                </c:pt>
                <c:pt idx="3084">
                  <c:v>0.154276</c:v>
                </c:pt>
                <c:pt idx="3085">
                  <c:v>0.152638</c:v>
                </c:pt>
                <c:pt idx="3086">
                  <c:v>0.150449</c:v>
                </c:pt>
                <c:pt idx="3087">
                  <c:v>0.14733599999999999</c:v>
                </c:pt>
                <c:pt idx="3088">
                  <c:v>0.14333499999999999</c:v>
                </c:pt>
                <c:pt idx="3089">
                  <c:v>0.13872599999999999</c:v>
                </c:pt>
                <c:pt idx="3090">
                  <c:v>0.13403499999999999</c:v>
                </c:pt>
                <c:pt idx="3091">
                  <c:v>0.13000999999999999</c:v>
                </c:pt>
                <c:pt idx="3092">
                  <c:v>0.126835</c:v>
                </c:pt>
                <c:pt idx="3093">
                  <c:v>0.12399300000000001</c:v>
                </c:pt>
                <c:pt idx="3094">
                  <c:v>0.120934</c:v>
                </c:pt>
                <c:pt idx="3095">
                  <c:v>0.117426</c:v>
                </c:pt>
                <c:pt idx="3096">
                  <c:v>0.113626</c:v>
                </c:pt>
                <c:pt idx="3097">
                  <c:v>0.109878</c:v>
                </c:pt>
                <c:pt idx="3098">
                  <c:v>0.106309</c:v>
                </c:pt>
                <c:pt idx="3099">
                  <c:v>0.10291</c:v>
                </c:pt>
                <c:pt idx="3100">
                  <c:v>9.9534999999999998E-2</c:v>
                </c:pt>
                <c:pt idx="3101">
                  <c:v>9.5852999999999994E-2</c:v>
                </c:pt>
                <c:pt idx="3102">
                  <c:v>9.1824000000000003E-2</c:v>
                </c:pt>
                <c:pt idx="3103">
                  <c:v>8.7933999999999998E-2</c:v>
                </c:pt>
                <c:pt idx="3104">
                  <c:v>8.4564E-2</c:v>
                </c:pt>
                <c:pt idx="3105">
                  <c:v>8.1577999999999998E-2</c:v>
                </c:pt>
                <c:pt idx="3106">
                  <c:v>7.8652E-2</c:v>
                </c:pt>
                <c:pt idx="3107">
                  <c:v>7.5618000000000005E-2</c:v>
                </c:pt>
                <c:pt idx="3108">
                  <c:v>7.2366E-2</c:v>
                </c:pt>
                <c:pt idx="3109">
                  <c:v>6.8661E-2</c:v>
                </c:pt>
                <c:pt idx="3110">
                  <c:v>6.4440999999999998E-2</c:v>
                </c:pt>
                <c:pt idx="3111">
                  <c:v>6.0290999999999997E-2</c:v>
                </c:pt>
                <c:pt idx="3112">
                  <c:v>5.6911999999999997E-2</c:v>
                </c:pt>
                <c:pt idx="3113">
                  <c:v>5.4276999999999999E-2</c:v>
                </c:pt>
                <c:pt idx="3114">
                  <c:v>5.2039000000000002E-2</c:v>
                </c:pt>
                <c:pt idx="3115">
                  <c:v>5.0082000000000002E-2</c:v>
                </c:pt>
                <c:pt idx="3116">
                  <c:v>4.8429E-2</c:v>
                </c:pt>
                <c:pt idx="3117">
                  <c:v>4.7022000000000001E-2</c:v>
                </c:pt>
                <c:pt idx="3118">
                  <c:v>4.5732000000000002E-2</c:v>
                </c:pt>
                <c:pt idx="3119">
                  <c:v>4.444E-2</c:v>
                </c:pt>
                <c:pt idx="3120">
                  <c:v>4.3053000000000001E-2</c:v>
                </c:pt>
                <c:pt idx="3121">
                  <c:v>4.1549000000000003E-2</c:v>
                </c:pt>
                <c:pt idx="3122">
                  <c:v>4.0066999999999998E-2</c:v>
                </c:pt>
                <c:pt idx="3123">
                  <c:v>3.8783999999999999E-2</c:v>
                </c:pt>
                <c:pt idx="3124">
                  <c:v>3.7692999999999997E-2</c:v>
                </c:pt>
                <c:pt idx="3125">
                  <c:v>3.6778999999999999E-2</c:v>
                </c:pt>
                <c:pt idx="3126">
                  <c:v>3.628E-2</c:v>
                </c:pt>
                <c:pt idx="3127">
                  <c:v>3.6386000000000002E-2</c:v>
                </c:pt>
                <c:pt idx="3128">
                  <c:v>3.6823000000000002E-2</c:v>
                </c:pt>
                <c:pt idx="3129">
                  <c:v>3.7180999999999999E-2</c:v>
                </c:pt>
                <c:pt idx="3130">
                  <c:v>3.7450999999999998E-2</c:v>
                </c:pt>
                <c:pt idx="3131">
                  <c:v>3.7957999999999999E-2</c:v>
                </c:pt>
                <c:pt idx="3132">
                  <c:v>3.8795999999999997E-2</c:v>
                </c:pt>
                <c:pt idx="3133">
                  <c:v>3.9718000000000003E-2</c:v>
                </c:pt>
                <c:pt idx="3134">
                  <c:v>4.0529000000000003E-2</c:v>
                </c:pt>
                <c:pt idx="3135">
                  <c:v>4.1383000000000003E-2</c:v>
                </c:pt>
                <c:pt idx="3136">
                  <c:v>4.2636E-2</c:v>
                </c:pt>
                <c:pt idx="3137">
                  <c:v>4.4558E-2</c:v>
                </c:pt>
                <c:pt idx="3138">
                  <c:v>4.7279000000000002E-2</c:v>
                </c:pt>
                <c:pt idx="3139">
                  <c:v>5.0775000000000001E-2</c:v>
                </c:pt>
                <c:pt idx="3140">
                  <c:v>5.4817999999999999E-2</c:v>
                </c:pt>
                <c:pt idx="3141">
                  <c:v>5.9165000000000002E-2</c:v>
                </c:pt>
                <c:pt idx="3142">
                  <c:v>6.3815999999999998E-2</c:v>
                </c:pt>
                <c:pt idx="3143">
                  <c:v>6.8911E-2</c:v>
                </c:pt>
                <c:pt idx="3144">
                  <c:v>7.4371999999999994E-2</c:v>
                </c:pt>
                <c:pt idx="3145">
                  <c:v>7.9784999999999995E-2</c:v>
                </c:pt>
                <c:pt idx="3146">
                  <c:v>8.4921999999999997E-2</c:v>
                </c:pt>
                <c:pt idx="3147">
                  <c:v>9.0161000000000005E-2</c:v>
                </c:pt>
                <c:pt idx="3148">
                  <c:v>9.5890000000000003E-2</c:v>
                </c:pt>
                <c:pt idx="3149">
                  <c:v>0.102075</c:v>
                </c:pt>
                <c:pt idx="3150">
                  <c:v>0.108486</c:v>
                </c:pt>
                <c:pt idx="3151">
                  <c:v>0.11490499999999999</c:v>
                </c:pt>
                <c:pt idx="3152">
                  <c:v>0.12113599999999999</c:v>
                </c:pt>
                <c:pt idx="3153">
                  <c:v>0.127108</c:v>
                </c:pt>
                <c:pt idx="3154">
                  <c:v>0.132961</c:v>
                </c:pt>
                <c:pt idx="3155">
                  <c:v>0.13862099999999999</c:v>
                </c:pt>
                <c:pt idx="3156">
                  <c:v>0.14335500000000001</c:v>
                </c:pt>
                <c:pt idx="3157">
                  <c:v>0.14649599999999999</c:v>
                </c:pt>
                <c:pt idx="3158">
                  <c:v>0.14858199999999999</c:v>
                </c:pt>
                <c:pt idx="3159">
                  <c:v>0.150841</c:v>
                </c:pt>
                <c:pt idx="3160">
                  <c:v>0.15406400000000001</c:v>
                </c:pt>
                <c:pt idx="3161">
                  <c:v>0.15819900000000001</c:v>
                </c:pt>
                <c:pt idx="3162">
                  <c:v>0.16273499999999999</c:v>
                </c:pt>
                <c:pt idx="3163">
                  <c:v>0.16722600000000001</c:v>
                </c:pt>
                <c:pt idx="3164">
                  <c:v>0.17150299999999999</c:v>
                </c:pt>
                <c:pt idx="3165">
                  <c:v>0.17566799999999999</c:v>
                </c:pt>
                <c:pt idx="3166">
                  <c:v>0.17987400000000001</c:v>
                </c:pt>
                <c:pt idx="3167">
                  <c:v>0.184029</c:v>
                </c:pt>
                <c:pt idx="3168">
                  <c:v>0.18776799999999999</c:v>
                </c:pt>
                <c:pt idx="3169">
                  <c:v>0.19081000000000001</c:v>
                </c:pt>
                <c:pt idx="3170">
                  <c:v>0.193444</c:v>
                </c:pt>
                <c:pt idx="3171">
                  <c:v>0.19626399999999999</c:v>
                </c:pt>
                <c:pt idx="3172">
                  <c:v>0.199348</c:v>
                </c:pt>
                <c:pt idx="3173">
                  <c:v>0.20236499999999999</c:v>
                </c:pt>
                <c:pt idx="3174">
                  <c:v>0.20507600000000001</c:v>
                </c:pt>
                <c:pt idx="3175">
                  <c:v>0.207422</c:v>
                </c:pt>
                <c:pt idx="3176">
                  <c:v>0.209344</c:v>
                </c:pt>
                <c:pt idx="3177">
                  <c:v>0.21071699999999999</c:v>
                </c:pt>
                <c:pt idx="3178">
                  <c:v>0.211419</c:v>
                </c:pt>
                <c:pt idx="3179">
                  <c:v>0.21133199999999999</c:v>
                </c:pt>
                <c:pt idx="3180">
                  <c:v>0.21046400000000001</c:v>
                </c:pt>
                <c:pt idx="3181">
                  <c:v>0.209374</c:v>
                </c:pt>
                <c:pt idx="3182">
                  <c:v>0.20904500000000001</c:v>
                </c:pt>
                <c:pt idx="3183">
                  <c:v>0.20968200000000001</c:v>
                </c:pt>
                <c:pt idx="3184">
                  <c:v>0.210565</c:v>
                </c:pt>
                <c:pt idx="3185">
                  <c:v>0.21074899999999999</c:v>
                </c:pt>
                <c:pt idx="3186">
                  <c:v>0.210114</c:v>
                </c:pt>
                <c:pt idx="3187">
                  <c:v>0.20955399999999999</c:v>
                </c:pt>
                <c:pt idx="3188">
                  <c:v>0.20971500000000001</c:v>
                </c:pt>
                <c:pt idx="3189">
                  <c:v>0.210615</c:v>
                </c:pt>
                <c:pt idx="3190">
                  <c:v>0.21193699999999999</c:v>
                </c:pt>
                <c:pt idx="3191">
                  <c:v>0.213334</c:v>
                </c:pt>
                <c:pt idx="3192">
                  <c:v>0.21459800000000001</c:v>
                </c:pt>
                <c:pt idx="3193">
                  <c:v>0.21566199999999999</c:v>
                </c:pt>
                <c:pt idx="3194">
                  <c:v>0.21655199999999999</c:v>
                </c:pt>
                <c:pt idx="3195">
                  <c:v>0.21734200000000001</c:v>
                </c:pt>
                <c:pt idx="3196">
                  <c:v>0.21818000000000001</c:v>
                </c:pt>
                <c:pt idx="3197">
                  <c:v>0.21926200000000001</c:v>
                </c:pt>
                <c:pt idx="3198">
                  <c:v>0.22068199999999999</c:v>
                </c:pt>
                <c:pt idx="3199">
                  <c:v>0.22240099999999999</c:v>
                </c:pt>
                <c:pt idx="3200">
                  <c:v>0.22433400000000001</c:v>
                </c:pt>
                <c:pt idx="3201">
                  <c:v>0.226385</c:v>
                </c:pt>
                <c:pt idx="3202">
                  <c:v>0.22839799999999999</c:v>
                </c:pt>
                <c:pt idx="3203">
                  <c:v>0.23022300000000001</c:v>
                </c:pt>
                <c:pt idx="3204">
                  <c:v>0.23191899999999999</c:v>
                </c:pt>
                <c:pt idx="3205">
                  <c:v>0.233792</c:v>
                </c:pt>
                <c:pt idx="3206">
                  <c:v>0.236068</c:v>
                </c:pt>
                <c:pt idx="3207">
                  <c:v>0.23860200000000001</c:v>
                </c:pt>
                <c:pt idx="3208">
                  <c:v>0.240899</c:v>
                </c:pt>
                <c:pt idx="3209">
                  <c:v>0.24252899999999999</c:v>
                </c:pt>
                <c:pt idx="3210">
                  <c:v>0.24390300000000001</c:v>
                </c:pt>
                <c:pt idx="3211">
                  <c:v>0.24607599999999999</c:v>
                </c:pt>
                <c:pt idx="3212">
                  <c:v>0.249283</c:v>
                </c:pt>
                <c:pt idx="3213">
                  <c:v>0.25303500000000001</c:v>
                </c:pt>
                <c:pt idx="3214">
                  <c:v>0.25690200000000002</c:v>
                </c:pt>
                <c:pt idx="3215">
                  <c:v>0.260799</c:v>
                </c:pt>
                <c:pt idx="3216">
                  <c:v>0.26476899999999998</c:v>
                </c:pt>
                <c:pt idx="3217">
                  <c:v>0.26874399999999998</c:v>
                </c:pt>
                <c:pt idx="3218">
                  <c:v>0.27264300000000002</c:v>
                </c:pt>
                <c:pt idx="3219">
                  <c:v>0.27657500000000002</c:v>
                </c:pt>
                <c:pt idx="3220">
                  <c:v>0.28075699999999998</c:v>
                </c:pt>
                <c:pt idx="3221">
                  <c:v>0.285215</c:v>
                </c:pt>
                <c:pt idx="3222">
                  <c:v>0.28974499999999997</c:v>
                </c:pt>
                <c:pt idx="3223">
                  <c:v>0.29416399999999998</c:v>
                </c:pt>
                <c:pt idx="3224">
                  <c:v>0.29841000000000001</c:v>
                </c:pt>
                <c:pt idx="3225">
                  <c:v>0.30245499999999997</c:v>
                </c:pt>
                <c:pt idx="3226">
                  <c:v>0.30627900000000002</c:v>
                </c:pt>
                <c:pt idx="3227">
                  <c:v>0.30996800000000002</c:v>
                </c:pt>
                <c:pt idx="3228">
                  <c:v>0.31365999999999999</c:v>
                </c:pt>
                <c:pt idx="3229">
                  <c:v>0.31726300000000002</c:v>
                </c:pt>
                <c:pt idx="3230">
                  <c:v>0.32043199999999999</c:v>
                </c:pt>
                <c:pt idx="3231">
                  <c:v>0.32290000000000002</c:v>
                </c:pt>
                <c:pt idx="3232">
                  <c:v>0.32456200000000002</c:v>
                </c:pt>
                <c:pt idx="3233">
                  <c:v>0.32544699999999999</c:v>
                </c:pt>
                <c:pt idx="3234">
                  <c:v>0.32599400000000001</c:v>
                </c:pt>
                <c:pt idx="3235">
                  <c:v>0.32692599999999999</c:v>
                </c:pt>
                <c:pt idx="3236">
                  <c:v>0.32826100000000002</c:v>
                </c:pt>
                <c:pt idx="3237">
                  <c:v>0.32937899999999998</c:v>
                </c:pt>
                <c:pt idx="3238">
                  <c:v>0.329822</c:v>
                </c:pt>
                <c:pt idx="3239">
                  <c:v>0.32962599999999997</c:v>
                </c:pt>
                <c:pt idx="3240">
                  <c:v>0.32913999999999999</c:v>
                </c:pt>
                <c:pt idx="3241">
                  <c:v>0.32860200000000001</c:v>
                </c:pt>
                <c:pt idx="3242">
                  <c:v>0.32797900000000002</c:v>
                </c:pt>
                <c:pt idx="3243">
                  <c:v>0.32704499999999997</c:v>
                </c:pt>
                <c:pt idx="3244">
                  <c:v>0.32557900000000001</c:v>
                </c:pt>
                <c:pt idx="3245">
                  <c:v>0.32368200000000003</c:v>
                </c:pt>
                <c:pt idx="3246">
                  <c:v>0.32177800000000001</c:v>
                </c:pt>
                <c:pt idx="3247">
                  <c:v>0.32014399999999998</c:v>
                </c:pt>
                <c:pt idx="3248">
                  <c:v>0.318714</c:v>
                </c:pt>
                <c:pt idx="3249">
                  <c:v>0.31729000000000002</c:v>
                </c:pt>
                <c:pt idx="3250">
                  <c:v>0.31575999999999999</c:v>
                </c:pt>
                <c:pt idx="3251">
                  <c:v>0.31409599999999999</c:v>
                </c:pt>
                <c:pt idx="3252">
                  <c:v>0.31223600000000001</c:v>
                </c:pt>
                <c:pt idx="3253">
                  <c:v>0.31007200000000001</c:v>
                </c:pt>
                <c:pt idx="3254">
                  <c:v>0.30757600000000002</c:v>
                </c:pt>
                <c:pt idx="3255">
                  <c:v>0.30490499999999998</c:v>
                </c:pt>
                <c:pt idx="3256">
                  <c:v>0.302342</c:v>
                </c:pt>
                <c:pt idx="3257">
                  <c:v>0.30007299999999998</c:v>
                </c:pt>
                <c:pt idx="3258">
                  <c:v>0.29810300000000001</c:v>
                </c:pt>
                <c:pt idx="3259">
                  <c:v>0.29632500000000001</c:v>
                </c:pt>
                <c:pt idx="3260">
                  <c:v>0.29457299999999997</c:v>
                </c:pt>
                <c:pt idx="3261">
                  <c:v>0.29270600000000002</c:v>
                </c:pt>
                <c:pt idx="3262">
                  <c:v>0.29076800000000003</c:v>
                </c:pt>
                <c:pt idx="3263">
                  <c:v>0.28906500000000002</c:v>
                </c:pt>
                <c:pt idx="3264">
                  <c:v>0.28788000000000002</c:v>
                </c:pt>
                <c:pt idx="3265">
                  <c:v>0.28716799999999998</c:v>
                </c:pt>
                <c:pt idx="3266">
                  <c:v>0.28669800000000001</c:v>
                </c:pt>
                <c:pt idx="3267">
                  <c:v>0.286333</c:v>
                </c:pt>
                <c:pt idx="3268">
                  <c:v>0.28621400000000002</c:v>
                </c:pt>
                <c:pt idx="3269">
                  <c:v>0.28673999999999999</c:v>
                </c:pt>
                <c:pt idx="3270">
                  <c:v>0.28814499999999998</c:v>
                </c:pt>
                <c:pt idx="3271">
                  <c:v>0.29014499999999999</c:v>
                </c:pt>
                <c:pt idx="3272">
                  <c:v>0.29223199999999999</c:v>
                </c:pt>
                <c:pt idx="3273">
                  <c:v>0.294097</c:v>
                </c:pt>
                <c:pt idx="3274">
                  <c:v>0.29580200000000001</c:v>
                </c:pt>
                <c:pt idx="3275">
                  <c:v>0.29763899999999999</c:v>
                </c:pt>
                <c:pt idx="3276">
                  <c:v>0.29976000000000003</c:v>
                </c:pt>
                <c:pt idx="3277">
                  <c:v>0.30200300000000002</c:v>
                </c:pt>
                <c:pt idx="3278">
                  <c:v>0.30411199999999999</c:v>
                </c:pt>
                <c:pt idx="3279">
                  <c:v>0.306064</c:v>
                </c:pt>
                <c:pt idx="3280">
                  <c:v>0.30805300000000002</c:v>
                </c:pt>
                <c:pt idx="3281">
                  <c:v>0.31013400000000002</c:v>
                </c:pt>
                <c:pt idx="3282">
                  <c:v>0.31217499999999998</c:v>
                </c:pt>
                <c:pt idx="3283">
                  <c:v>0.31407400000000002</c:v>
                </c:pt>
                <c:pt idx="3284">
                  <c:v>0.31578099999999998</c:v>
                </c:pt>
                <c:pt idx="3285">
                  <c:v>0.31723200000000001</c:v>
                </c:pt>
                <c:pt idx="3286">
                  <c:v>0.31839899999999999</c:v>
                </c:pt>
                <c:pt idx="3287">
                  <c:v>0.31929800000000003</c:v>
                </c:pt>
                <c:pt idx="3288">
                  <c:v>0.319884</c:v>
                </c:pt>
                <c:pt idx="3289">
                  <c:v>0.32003599999999999</c:v>
                </c:pt>
                <c:pt idx="3290">
                  <c:v>0.31973800000000002</c:v>
                </c:pt>
                <c:pt idx="3291">
                  <c:v>0.31915900000000003</c:v>
                </c:pt>
                <c:pt idx="3292">
                  <c:v>0.31848700000000002</c:v>
                </c:pt>
                <c:pt idx="3293">
                  <c:v>0.31780000000000003</c:v>
                </c:pt>
                <c:pt idx="3294">
                  <c:v>0.31706600000000001</c:v>
                </c:pt>
                <c:pt idx="3295">
                  <c:v>0.31617499999999998</c:v>
                </c:pt>
                <c:pt idx="3296">
                  <c:v>0.31502999999999998</c:v>
                </c:pt>
                <c:pt idx="3297">
                  <c:v>0.31367299999999998</c:v>
                </c:pt>
                <c:pt idx="3298">
                  <c:v>0.31232300000000002</c:v>
                </c:pt>
                <c:pt idx="3299">
                  <c:v>0.31118600000000002</c:v>
                </c:pt>
                <c:pt idx="3300">
                  <c:v>0.31024600000000002</c:v>
                </c:pt>
                <c:pt idx="3301">
                  <c:v>0.30933699999999997</c:v>
                </c:pt>
                <c:pt idx="3302">
                  <c:v>0.30833700000000003</c:v>
                </c:pt>
                <c:pt idx="3303">
                  <c:v>0.30724200000000002</c:v>
                </c:pt>
                <c:pt idx="3304">
                  <c:v>0.30612200000000001</c:v>
                </c:pt>
                <c:pt idx="3305">
                  <c:v>0.30504500000000001</c:v>
                </c:pt>
                <c:pt idx="3306">
                  <c:v>0.30405399999999999</c:v>
                </c:pt>
                <c:pt idx="3307">
                  <c:v>0.30313200000000001</c:v>
                </c:pt>
                <c:pt idx="3308">
                  <c:v>0.30218499999999998</c:v>
                </c:pt>
                <c:pt idx="3309">
                  <c:v>0.30112499999999998</c:v>
                </c:pt>
                <c:pt idx="3310">
                  <c:v>0.29992600000000003</c:v>
                </c:pt>
                <c:pt idx="3311">
                  <c:v>0.29856199999999999</c:v>
                </c:pt>
                <c:pt idx="3312">
                  <c:v>0.296989</c:v>
                </c:pt>
                <c:pt idx="3313">
                  <c:v>0.29526799999999997</c:v>
                </c:pt>
                <c:pt idx="3314">
                  <c:v>0.29362300000000002</c:v>
                </c:pt>
                <c:pt idx="3315">
                  <c:v>0.29221900000000001</c:v>
                </c:pt>
                <c:pt idx="3316">
                  <c:v>0.29103099999999998</c:v>
                </c:pt>
                <c:pt idx="3317">
                  <c:v>0.28999999999999998</c:v>
                </c:pt>
                <c:pt idx="3318">
                  <c:v>0.28914499999999999</c:v>
                </c:pt>
                <c:pt idx="3319">
                  <c:v>0.288462</c:v>
                </c:pt>
                <c:pt idx="3320">
                  <c:v>0.287854</c:v>
                </c:pt>
                <c:pt idx="3321">
                  <c:v>0.28716599999999998</c:v>
                </c:pt>
                <c:pt idx="3322">
                  <c:v>0.28629599999999999</c:v>
                </c:pt>
                <c:pt idx="3323">
                  <c:v>0.28529900000000002</c:v>
                </c:pt>
                <c:pt idx="3324">
                  <c:v>0.28433000000000003</c:v>
                </c:pt>
                <c:pt idx="3325">
                  <c:v>0.28347800000000001</c:v>
                </c:pt>
                <c:pt idx="3326">
                  <c:v>0.28271099999999999</c:v>
                </c:pt>
                <c:pt idx="3327">
                  <c:v>0.28196900000000003</c:v>
                </c:pt>
                <c:pt idx="3328">
                  <c:v>0.28124300000000002</c:v>
                </c:pt>
                <c:pt idx="3329">
                  <c:v>0.28055000000000002</c:v>
                </c:pt>
                <c:pt idx="3330">
                  <c:v>0.279893</c:v>
                </c:pt>
                <c:pt idx="3331">
                  <c:v>0.27926600000000001</c:v>
                </c:pt>
                <c:pt idx="3332">
                  <c:v>0.27865499999999999</c:v>
                </c:pt>
                <c:pt idx="3333">
                  <c:v>0.27802500000000002</c:v>
                </c:pt>
                <c:pt idx="3334">
                  <c:v>0.27732400000000001</c:v>
                </c:pt>
                <c:pt idx="3335">
                  <c:v>0.27653</c:v>
                </c:pt>
                <c:pt idx="3336">
                  <c:v>0.27568999999999999</c:v>
                </c:pt>
                <c:pt idx="3337">
                  <c:v>0.274866</c:v>
                </c:pt>
                <c:pt idx="3338">
                  <c:v>0.27406900000000001</c:v>
                </c:pt>
                <c:pt idx="3339">
                  <c:v>0.27327299999999999</c:v>
                </c:pt>
                <c:pt idx="3340">
                  <c:v>0.27249000000000001</c:v>
                </c:pt>
                <c:pt idx="3341">
                  <c:v>0.27177000000000001</c:v>
                </c:pt>
                <c:pt idx="3342">
                  <c:v>0.27111099999999999</c:v>
                </c:pt>
                <c:pt idx="3343">
                  <c:v>0.27040599999999998</c:v>
                </c:pt>
                <c:pt idx="3344">
                  <c:v>0.26949499999999998</c:v>
                </c:pt>
                <c:pt idx="3345">
                  <c:v>0.26829500000000001</c:v>
                </c:pt>
                <c:pt idx="3346">
                  <c:v>0.266899</c:v>
                </c:pt>
                <c:pt idx="3347">
                  <c:v>0.26553399999999999</c:v>
                </c:pt>
                <c:pt idx="3348">
                  <c:v>0.26438299999999998</c:v>
                </c:pt>
                <c:pt idx="3349">
                  <c:v>0.26345400000000002</c:v>
                </c:pt>
                <c:pt idx="3350">
                  <c:v>0.26261800000000002</c:v>
                </c:pt>
                <c:pt idx="3351">
                  <c:v>0.26176100000000002</c:v>
                </c:pt>
                <c:pt idx="3352">
                  <c:v>0.26089699999999999</c:v>
                </c:pt>
                <c:pt idx="3353">
                  <c:v>0.26013599999999998</c:v>
                </c:pt>
                <c:pt idx="3354">
                  <c:v>0.25956000000000001</c:v>
                </c:pt>
                <c:pt idx="3355">
                  <c:v>0.25917600000000002</c:v>
                </c:pt>
                <c:pt idx="3356">
                  <c:v>0.25895699999999999</c:v>
                </c:pt>
                <c:pt idx="3357">
                  <c:v>0.25887199999999999</c:v>
                </c:pt>
                <c:pt idx="3358">
                  <c:v>0.25887700000000002</c:v>
                </c:pt>
                <c:pt idx="3359">
                  <c:v>0.25896000000000002</c:v>
                </c:pt>
                <c:pt idx="3360">
                  <c:v>0.25916400000000001</c:v>
                </c:pt>
                <c:pt idx="3361">
                  <c:v>0.25954300000000002</c:v>
                </c:pt>
                <c:pt idx="3362">
                  <c:v>0.26006200000000002</c:v>
                </c:pt>
                <c:pt idx="3363">
                  <c:v>0.260604</c:v>
                </c:pt>
                <c:pt idx="3364">
                  <c:v>0.261048</c:v>
                </c:pt>
                <c:pt idx="3365">
                  <c:v>0.26131700000000002</c:v>
                </c:pt>
                <c:pt idx="3366">
                  <c:v>0.261347</c:v>
                </c:pt>
                <c:pt idx="3367">
                  <c:v>0.26107000000000002</c:v>
                </c:pt>
                <c:pt idx="3368">
                  <c:v>0.260465</c:v>
                </c:pt>
                <c:pt idx="3369">
                  <c:v>0.25961299999999998</c:v>
                </c:pt>
                <c:pt idx="3370">
                  <c:v>0.25867099999999998</c:v>
                </c:pt>
                <c:pt idx="3371">
                  <c:v>0.257745</c:v>
                </c:pt>
                <c:pt idx="3372">
                  <c:v>0.25679200000000002</c:v>
                </c:pt>
                <c:pt idx="3373">
                  <c:v>0.25564900000000002</c:v>
                </c:pt>
                <c:pt idx="3374">
                  <c:v>0.25418400000000002</c:v>
                </c:pt>
                <c:pt idx="3375">
                  <c:v>0.25240699999999999</c:v>
                </c:pt>
                <c:pt idx="3376">
                  <c:v>0.25042599999999998</c:v>
                </c:pt>
                <c:pt idx="3377">
                  <c:v>0.24831600000000001</c:v>
                </c:pt>
                <c:pt idx="3378">
                  <c:v>0.24607799999999999</c:v>
                </c:pt>
                <c:pt idx="3379">
                  <c:v>0.24370600000000001</c:v>
                </c:pt>
                <c:pt idx="3380">
                  <c:v>0.241226</c:v>
                </c:pt>
                <c:pt idx="3381">
                  <c:v>0.23865800000000001</c:v>
                </c:pt>
                <c:pt idx="3382">
                  <c:v>0.23600699999999999</c:v>
                </c:pt>
                <c:pt idx="3383">
                  <c:v>0.233344</c:v>
                </c:pt>
                <c:pt idx="3384">
                  <c:v>0.23080400000000001</c:v>
                </c:pt>
                <c:pt idx="3385">
                  <c:v>0.228434</c:v>
                </c:pt>
                <c:pt idx="3386">
                  <c:v>0.226104</c:v>
                </c:pt>
                <c:pt idx="3387">
                  <c:v>0.22361800000000001</c:v>
                </c:pt>
                <c:pt idx="3388">
                  <c:v>0.22089800000000001</c:v>
                </c:pt>
                <c:pt idx="3389">
                  <c:v>0.21799499999999999</c:v>
                </c:pt>
                <c:pt idx="3390">
                  <c:v>0.21498300000000001</c:v>
                </c:pt>
                <c:pt idx="3391">
                  <c:v>0.211899</c:v>
                </c:pt>
                <c:pt idx="3392">
                  <c:v>0.20879900000000001</c:v>
                </c:pt>
                <c:pt idx="3393">
                  <c:v>0.205792</c:v>
                </c:pt>
                <c:pt idx="3394">
                  <c:v>0.202987</c:v>
                </c:pt>
                <c:pt idx="3395">
                  <c:v>0.20039799999999999</c:v>
                </c:pt>
                <c:pt idx="3396">
                  <c:v>0.19792799999999999</c:v>
                </c:pt>
                <c:pt idx="3397">
                  <c:v>0.19545599999999999</c:v>
                </c:pt>
                <c:pt idx="3398">
                  <c:v>0.19293099999999999</c:v>
                </c:pt>
                <c:pt idx="3399">
                  <c:v>0.190385</c:v>
                </c:pt>
                <c:pt idx="3400">
                  <c:v>0.18787599999999999</c:v>
                </c:pt>
                <c:pt idx="3401">
                  <c:v>0.18542900000000001</c:v>
                </c:pt>
                <c:pt idx="3402">
                  <c:v>0.18301600000000001</c:v>
                </c:pt>
                <c:pt idx="3403">
                  <c:v>0.18059</c:v>
                </c:pt>
                <c:pt idx="3404">
                  <c:v>0.17815700000000001</c:v>
                </c:pt>
                <c:pt idx="3405">
                  <c:v>0.175817</c:v>
                </c:pt>
                <c:pt idx="3406">
                  <c:v>0.173704</c:v>
                </c:pt>
                <c:pt idx="3407">
                  <c:v>0.171878</c:v>
                </c:pt>
                <c:pt idx="3408">
                  <c:v>0.17028199999999999</c:v>
                </c:pt>
                <c:pt idx="3409">
                  <c:v>0.16880400000000001</c:v>
                </c:pt>
                <c:pt idx="3410">
                  <c:v>0.16736400000000001</c:v>
                </c:pt>
                <c:pt idx="3411">
                  <c:v>0.16595299999999999</c:v>
                </c:pt>
                <c:pt idx="3412">
                  <c:v>0.164608</c:v>
                </c:pt>
                <c:pt idx="3413">
                  <c:v>0.16336700000000001</c:v>
                </c:pt>
                <c:pt idx="3414">
                  <c:v>0.16222600000000001</c:v>
                </c:pt>
                <c:pt idx="3415">
                  <c:v>0.16115199999999999</c:v>
                </c:pt>
                <c:pt idx="3416">
                  <c:v>0.16012999999999999</c:v>
                </c:pt>
                <c:pt idx="3417">
                  <c:v>0.15920300000000001</c:v>
                </c:pt>
                <c:pt idx="3418">
                  <c:v>0.15843099999999999</c:v>
                </c:pt>
                <c:pt idx="3419">
                  <c:v>0.157805</c:v>
                </c:pt>
                <c:pt idx="3420">
                  <c:v>0.15723999999999999</c:v>
                </c:pt>
                <c:pt idx="3421">
                  <c:v>0.15667400000000001</c:v>
                </c:pt>
                <c:pt idx="3422">
                  <c:v>0.15615799999999999</c:v>
                </c:pt>
                <c:pt idx="3423">
                  <c:v>0.15578800000000001</c:v>
                </c:pt>
                <c:pt idx="3424">
                  <c:v>0.15559200000000001</c:v>
                </c:pt>
                <c:pt idx="3425">
                  <c:v>0.155529</c:v>
                </c:pt>
                <c:pt idx="3426">
                  <c:v>0.15557000000000001</c:v>
                </c:pt>
                <c:pt idx="3427">
                  <c:v>0.15574199999999999</c:v>
                </c:pt>
                <c:pt idx="3428">
                  <c:v>0.15613299999999999</c:v>
                </c:pt>
                <c:pt idx="3429">
                  <c:v>0.156863</c:v>
                </c:pt>
                <c:pt idx="3430">
                  <c:v>0.158028</c:v>
                </c:pt>
                <c:pt idx="3431">
                  <c:v>0.15968299999999999</c:v>
                </c:pt>
                <c:pt idx="3432">
                  <c:v>0.16189000000000001</c:v>
                </c:pt>
                <c:pt idx="3433">
                  <c:v>0.164738</c:v>
                </c:pt>
                <c:pt idx="3434">
                  <c:v>0.16825000000000001</c:v>
                </c:pt>
                <c:pt idx="3435">
                  <c:v>0.17230400000000001</c:v>
                </c:pt>
                <c:pt idx="3436">
                  <c:v>0.17669799999999999</c:v>
                </c:pt>
                <c:pt idx="3437">
                  <c:v>0.18127299999999999</c:v>
                </c:pt>
                <c:pt idx="3438">
                  <c:v>0.18595999999999999</c:v>
                </c:pt>
                <c:pt idx="3439">
                  <c:v>0.19070999999999999</c:v>
                </c:pt>
                <c:pt idx="3440">
                  <c:v>0.19541700000000001</c:v>
                </c:pt>
                <c:pt idx="3441">
                  <c:v>0.19989199999999999</c:v>
                </c:pt>
                <c:pt idx="3442">
                  <c:v>0.203906</c:v>
                </c:pt>
                <c:pt idx="3443">
                  <c:v>0.207263</c:v>
                </c:pt>
                <c:pt idx="3444">
                  <c:v>0.20988499999999999</c:v>
                </c:pt>
                <c:pt idx="3445">
                  <c:v>0.21183099999999999</c:v>
                </c:pt>
                <c:pt idx="3446">
                  <c:v>0.21318400000000001</c:v>
                </c:pt>
                <c:pt idx="3447">
                  <c:v>0.21393799999999999</c:v>
                </c:pt>
                <c:pt idx="3448">
                  <c:v>0.21401899999999999</c:v>
                </c:pt>
                <c:pt idx="3449">
                  <c:v>0.21340200000000001</c:v>
                </c:pt>
                <c:pt idx="3450">
                  <c:v>0.212146</c:v>
                </c:pt>
                <c:pt idx="3451">
                  <c:v>0.21037600000000001</c:v>
                </c:pt>
                <c:pt idx="3452">
                  <c:v>0.20826900000000001</c:v>
                </c:pt>
                <c:pt idx="3453">
                  <c:v>0.20601800000000001</c:v>
                </c:pt>
                <c:pt idx="3454">
                  <c:v>0.20377500000000001</c:v>
                </c:pt>
                <c:pt idx="3455">
                  <c:v>0.201654</c:v>
                </c:pt>
                <c:pt idx="3456">
                  <c:v>0.19975399999999999</c:v>
                </c:pt>
                <c:pt idx="3457">
                  <c:v>0.198129</c:v>
                </c:pt>
                <c:pt idx="3458">
                  <c:v>0.196717</c:v>
                </c:pt>
                <c:pt idx="3459">
                  <c:v>0.19539799999999999</c:v>
                </c:pt>
                <c:pt idx="3460">
                  <c:v>0.19414400000000001</c:v>
                </c:pt>
                <c:pt idx="3461">
                  <c:v>0.19308500000000001</c:v>
                </c:pt>
                <c:pt idx="3462">
                  <c:v>0.19237799999999999</c:v>
                </c:pt>
                <c:pt idx="3463">
                  <c:v>0.19203000000000001</c:v>
                </c:pt>
                <c:pt idx="3464">
                  <c:v>0.191881</c:v>
                </c:pt>
                <c:pt idx="3465">
                  <c:v>0.19173100000000001</c:v>
                </c:pt>
                <c:pt idx="3466">
                  <c:v>0.19148899999999999</c:v>
                </c:pt>
                <c:pt idx="3467">
                  <c:v>0.191195</c:v>
                </c:pt>
                <c:pt idx="3468">
                  <c:v>0.190942</c:v>
                </c:pt>
                <c:pt idx="3469">
                  <c:v>0.19075500000000001</c:v>
                </c:pt>
                <c:pt idx="3470">
                  <c:v>0.19057499999999999</c:v>
                </c:pt>
                <c:pt idx="3471">
                  <c:v>0.19034300000000001</c:v>
                </c:pt>
                <c:pt idx="3472">
                  <c:v>0.19007399999999999</c:v>
                </c:pt>
                <c:pt idx="3473">
                  <c:v>0.18982299999999999</c:v>
                </c:pt>
                <c:pt idx="3474">
                  <c:v>0.18962100000000001</c:v>
                </c:pt>
                <c:pt idx="3475">
                  <c:v>0.189469</c:v>
                </c:pt>
                <c:pt idx="3476">
                  <c:v>0.18933900000000001</c:v>
                </c:pt>
                <c:pt idx="3477">
                  <c:v>0.189193</c:v>
                </c:pt>
                <c:pt idx="3478">
                  <c:v>0.189025</c:v>
                </c:pt>
                <c:pt idx="3479">
                  <c:v>0.18885299999999999</c:v>
                </c:pt>
                <c:pt idx="3480">
                  <c:v>0.18862999999999999</c:v>
                </c:pt>
                <c:pt idx="3481">
                  <c:v>0.188197</c:v>
                </c:pt>
                <c:pt idx="3482">
                  <c:v>0.18740000000000001</c:v>
                </c:pt>
                <c:pt idx="3483">
                  <c:v>0.18626000000000001</c:v>
                </c:pt>
                <c:pt idx="3484">
                  <c:v>0.18495700000000001</c:v>
                </c:pt>
                <c:pt idx="3485">
                  <c:v>0.183674</c:v>
                </c:pt>
                <c:pt idx="3486">
                  <c:v>0.182479</c:v>
                </c:pt>
                <c:pt idx="3487">
                  <c:v>0.181341</c:v>
                </c:pt>
                <c:pt idx="3488">
                  <c:v>0.180174</c:v>
                </c:pt>
                <c:pt idx="3489">
                  <c:v>0.17887900000000001</c:v>
                </c:pt>
                <c:pt idx="3490">
                  <c:v>0.17738599999999999</c:v>
                </c:pt>
                <c:pt idx="3491">
                  <c:v>0.175675</c:v>
                </c:pt>
                <c:pt idx="3492">
                  <c:v>0.173732</c:v>
                </c:pt>
                <c:pt idx="3493">
                  <c:v>0.171516</c:v>
                </c:pt>
                <c:pt idx="3494">
                  <c:v>0.16902300000000001</c:v>
                </c:pt>
                <c:pt idx="3495">
                  <c:v>0.16630300000000001</c:v>
                </c:pt>
                <c:pt idx="3496">
                  <c:v>0.16339300000000001</c:v>
                </c:pt>
                <c:pt idx="3497">
                  <c:v>0.16029499999999999</c:v>
                </c:pt>
                <c:pt idx="3498">
                  <c:v>0.15706899999999999</c:v>
                </c:pt>
                <c:pt idx="3499">
                  <c:v>0.15385199999999999</c:v>
                </c:pt>
                <c:pt idx="3500">
                  <c:v>0.15074499999999999</c:v>
                </c:pt>
                <c:pt idx="3501">
                  <c:v>0.14774300000000001</c:v>
                </c:pt>
                <c:pt idx="3502">
                  <c:v>0.144789</c:v>
                </c:pt>
                <c:pt idx="3503">
                  <c:v>0.14181099999999999</c:v>
                </c:pt>
                <c:pt idx="3504">
                  <c:v>0.13874</c:v>
                </c:pt>
                <c:pt idx="3505">
                  <c:v>0.13555400000000001</c:v>
                </c:pt>
                <c:pt idx="3506">
                  <c:v>0.132353</c:v>
                </c:pt>
                <c:pt idx="3507">
                  <c:v>0.12934300000000001</c:v>
                </c:pt>
                <c:pt idx="3508">
                  <c:v>0.126716</c:v>
                </c:pt>
                <c:pt idx="3509">
                  <c:v>0.124545</c:v>
                </c:pt>
                <c:pt idx="3510">
                  <c:v>0.122777</c:v>
                </c:pt>
                <c:pt idx="3511">
                  <c:v>0.12132900000000001</c:v>
                </c:pt>
                <c:pt idx="3512">
                  <c:v>0.120168</c:v>
                </c:pt>
                <c:pt idx="3513">
                  <c:v>0.119313</c:v>
                </c:pt>
                <c:pt idx="3514">
                  <c:v>0.11876299999999999</c:v>
                </c:pt>
                <c:pt idx="3515">
                  <c:v>0.118455</c:v>
                </c:pt>
                <c:pt idx="3516">
                  <c:v>0.11828900000000001</c:v>
                </c:pt>
                <c:pt idx="3517">
                  <c:v>0.118214</c:v>
                </c:pt>
                <c:pt idx="3518">
                  <c:v>0.11826100000000001</c:v>
                </c:pt>
                <c:pt idx="3519">
                  <c:v>0.118496</c:v>
                </c:pt>
                <c:pt idx="3520">
                  <c:v>0.118968</c:v>
                </c:pt>
                <c:pt idx="3521">
                  <c:v>0.1197</c:v>
                </c:pt>
                <c:pt idx="3522">
                  <c:v>0.120672</c:v>
                </c:pt>
                <c:pt idx="3523">
                  <c:v>0.121749</c:v>
                </c:pt>
                <c:pt idx="3524">
                  <c:v>0.12266000000000001</c:v>
                </c:pt>
                <c:pt idx="3525">
                  <c:v>0.123124</c:v>
                </c:pt>
                <c:pt idx="3526">
                  <c:v>0.123005</c:v>
                </c:pt>
                <c:pt idx="3527">
                  <c:v>0.122309</c:v>
                </c:pt>
                <c:pt idx="3528">
                  <c:v>0.121075</c:v>
                </c:pt>
                <c:pt idx="3529">
                  <c:v>0.119306</c:v>
                </c:pt>
                <c:pt idx="3530">
                  <c:v>0.116993</c:v>
                </c:pt>
                <c:pt idx="3531">
                  <c:v>0.114139</c:v>
                </c:pt>
                <c:pt idx="3532">
                  <c:v>0.110736</c:v>
                </c:pt>
                <c:pt idx="3533">
                  <c:v>0.106768</c:v>
                </c:pt>
                <c:pt idx="3534">
                  <c:v>0.102244</c:v>
                </c:pt>
                <c:pt idx="3535">
                  <c:v>9.7245999999999999E-2</c:v>
                </c:pt>
                <c:pt idx="3536">
                  <c:v>9.1911000000000007E-2</c:v>
                </c:pt>
                <c:pt idx="3537">
                  <c:v>8.6337999999999998E-2</c:v>
                </c:pt>
                <c:pt idx="3538">
                  <c:v>8.0545000000000005E-2</c:v>
                </c:pt>
                <c:pt idx="3539">
                  <c:v>7.4517E-2</c:v>
                </c:pt>
                <c:pt idx="3540">
                  <c:v>6.8314E-2</c:v>
                </c:pt>
                <c:pt idx="3541">
                  <c:v>6.2080999999999997E-2</c:v>
                </c:pt>
                <c:pt idx="3542">
                  <c:v>5.5995000000000003E-2</c:v>
                </c:pt>
                <c:pt idx="3543">
                  <c:v>5.0198E-2</c:v>
                </c:pt>
                <c:pt idx="3544">
                  <c:v>4.4753000000000001E-2</c:v>
                </c:pt>
                <c:pt idx="3545">
                  <c:v>3.9634999999999997E-2</c:v>
                </c:pt>
                <c:pt idx="3546">
                  <c:v>3.4763000000000002E-2</c:v>
                </c:pt>
                <c:pt idx="3547">
                  <c:v>3.0055999999999999E-2</c:v>
                </c:pt>
                <c:pt idx="3548">
                  <c:v>2.5479000000000002E-2</c:v>
                </c:pt>
                <c:pt idx="3549">
                  <c:v>2.1097999999999999E-2</c:v>
                </c:pt>
                <c:pt idx="3550">
                  <c:v>1.7073999999999999E-2</c:v>
                </c:pt>
                <c:pt idx="3551">
                  <c:v>1.3587E-2</c:v>
                </c:pt>
                <c:pt idx="3552">
                  <c:v>1.0737E-2</c:v>
                </c:pt>
                <c:pt idx="3553">
                  <c:v>8.5179999999999995E-3</c:v>
                </c:pt>
                <c:pt idx="3554">
                  <c:v>6.8500000000000002E-3</c:v>
                </c:pt>
                <c:pt idx="3555">
                  <c:v>5.6740000000000002E-3</c:v>
                </c:pt>
                <c:pt idx="3556">
                  <c:v>5.0309999999999999E-3</c:v>
                </c:pt>
                <c:pt idx="3557">
                  <c:v>4.5840000000000004E-3</c:v>
                </c:pt>
                <c:pt idx="3558">
                  <c:v>4.47E-3</c:v>
                </c:pt>
                <c:pt idx="3559">
                  <c:v>4.5360000000000001E-3</c:v>
                </c:pt>
                <c:pt idx="3560">
                  <c:v>5.2459999999999998E-3</c:v>
                </c:pt>
                <c:pt idx="3561">
                  <c:v>6.574E-3</c:v>
                </c:pt>
                <c:pt idx="3562">
                  <c:v>8.4460000000000004E-3</c:v>
                </c:pt>
                <c:pt idx="3563">
                  <c:v>1.0805E-2</c:v>
                </c:pt>
                <c:pt idx="3564">
                  <c:v>1.3684999999999999E-2</c:v>
                </c:pt>
                <c:pt idx="3565">
                  <c:v>1.7193E-2</c:v>
                </c:pt>
                <c:pt idx="3566">
                  <c:v>2.1441000000000002E-2</c:v>
                </c:pt>
                <c:pt idx="3567">
                  <c:v>2.6494E-2</c:v>
                </c:pt>
                <c:pt idx="3568">
                  <c:v>3.2381E-2</c:v>
                </c:pt>
                <c:pt idx="3569">
                  <c:v>3.9133000000000001E-2</c:v>
                </c:pt>
                <c:pt idx="3570">
                  <c:v>4.6803999999999998E-2</c:v>
                </c:pt>
                <c:pt idx="3571">
                  <c:v>5.5479000000000001E-2</c:v>
                </c:pt>
                <c:pt idx="3572">
                  <c:v>6.5240999999999993E-2</c:v>
                </c:pt>
                <c:pt idx="3573">
                  <c:v>7.6136999999999996E-2</c:v>
                </c:pt>
                <c:pt idx="3574">
                  <c:v>8.8141999999999998E-2</c:v>
                </c:pt>
                <c:pt idx="3575">
                  <c:v>0.10119499999999999</c:v>
                </c:pt>
                <c:pt idx="3576">
                  <c:v>0.115218</c:v>
                </c:pt>
                <c:pt idx="3577">
                  <c:v>0.130111</c:v>
                </c:pt>
                <c:pt idx="3578">
                  <c:v>0.14579800000000001</c:v>
                </c:pt>
                <c:pt idx="3579">
                  <c:v>0.16230600000000001</c:v>
                </c:pt>
                <c:pt idx="3580">
                  <c:v>0.179706</c:v>
                </c:pt>
                <c:pt idx="3581">
                  <c:v>0.19795099999999999</c:v>
                </c:pt>
                <c:pt idx="3582">
                  <c:v>0.216837</c:v>
                </c:pt>
                <c:pt idx="3583">
                  <c:v>0.23613000000000001</c:v>
                </c:pt>
                <c:pt idx="3584">
                  <c:v>0.25564500000000001</c:v>
                </c:pt>
                <c:pt idx="3585">
                  <c:v>0.27524500000000002</c:v>
                </c:pt>
                <c:pt idx="3586">
                  <c:v>0.29481499999999999</c:v>
                </c:pt>
                <c:pt idx="3587">
                  <c:v>0.31424999999999997</c:v>
                </c:pt>
                <c:pt idx="3588">
                  <c:v>0.33343800000000001</c:v>
                </c:pt>
                <c:pt idx="3589">
                  <c:v>0.35227399999999998</c:v>
                </c:pt>
                <c:pt idx="3590">
                  <c:v>0.370699</c:v>
                </c:pt>
                <c:pt idx="3591">
                  <c:v>0.38870300000000002</c:v>
                </c:pt>
                <c:pt idx="3592">
                  <c:v>0.40628700000000001</c:v>
                </c:pt>
                <c:pt idx="3593">
                  <c:v>0.42341099999999998</c:v>
                </c:pt>
                <c:pt idx="3594">
                  <c:v>0.43997999999999998</c:v>
                </c:pt>
                <c:pt idx="3595">
                  <c:v>0.45587100000000003</c:v>
                </c:pt>
                <c:pt idx="3596">
                  <c:v>0.470939</c:v>
                </c:pt>
                <c:pt idx="3597">
                  <c:v>0.48498400000000003</c:v>
                </c:pt>
                <c:pt idx="3598">
                  <c:v>0.49775799999999998</c:v>
                </c:pt>
                <c:pt idx="3599">
                  <c:v>0.50904899999999997</c:v>
                </c:pt>
                <c:pt idx="3600">
                  <c:v>0.51874699999999996</c:v>
                </c:pt>
                <c:pt idx="3601">
                  <c:v>0.52684500000000001</c:v>
                </c:pt>
                <c:pt idx="3602">
                  <c:v>0.533416</c:v>
                </c:pt>
                <c:pt idx="3603">
                  <c:v>0.53856300000000001</c:v>
                </c:pt>
                <c:pt idx="3604">
                  <c:v>0.542319</c:v>
                </c:pt>
                <c:pt idx="3605">
                  <c:v>0.54460200000000003</c:v>
                </c:pt>
                <c:pt idx="3606">
                  <c:v>0.54531600000000002</c:v>
                </c:pt>
                <c:pt idx="3607">
                  <c:v>0.54447999999999996</c:v>
                </c:pt>
                <c:pt idx="3608">
                  <c:v>0.54220199999999996</c:v>
                </c:pt>
                <c:pt idx="3609">
                  <c:v>0.53860200000000003</c:v>
                </c:pt>
                <c:pt idx="3610">
                  <c:v>0.53379699999999997</c:v>
                </c:pt>
                <c:pt idx="3611">
                  <c:v>0.52795800000000004</c:v>
                </c:pt>
                <c:pt idx="3612">
                  <c:v>0.52131899999999998</c:v>
                </c:pt>
                <c:pt idx="3613">
                  <c:v>0.51414800000000005</c:v>
                </c:pt>
                <c:pt idx="3614">
                  <c:v>0.50670599999999999</c:v>
                </c:pt>
                <c:pt idx="3615">
                  <c:v>0.49919599999999997</c:v>
                </c:pt>
                <c:pt idx="3616">
                  <c:v>0.49174299999999999</c:v>
                </c:pt>
                <c:pt idx="3617">
                  <c:v>0.48446099999999997</c:v>
                </c:pt>
                <c:pt idx="3618">
                  <c:v>0.47751300000000002</c:v>
                </c:pt>
                <c:pt idx="3619">
                  <c:v>0.47106799999999999</c:v>
                </c:pt>
                <c:pt idx="3620">
                  <c:v>0.46517399999999998</c:v>
                </c:pt>
                <c:pt idx="3621">
                  <c:v>0.45974199999999998</c:v>
                </c:pt>
                <c:pt idx="3622">
                  <c:v>0.454704</c:v>
                </c:pt>
                <c:pt idx="3623">
                  <c:v>0.45015500000000003</c:v>
                </c:pt>
                <c:pt idx="3624">
                  <c:v>0.446295</c:v>
                </c:pt>
                <c:pt idx="3625">
                  <c:v>0.443276</c:v>
                </c:pt>
                <c:pt idx="3626">
                  <c:v>0.441135</c:v>
                </c:pt>
                <c:pt idx="3627">
                  <c:v>0.43983800000000001</c:v>
                </c:pt>
                <c:pt idx="3628">
                  <c:v>0.43931399999999998</c:v>
                </c:pt>
                <c:pt idx="3629">
                  <c:v>0.43947000000000003</c:v>
                </c:pt>
                <c:pt idx="3630">
                  <c:v>0.44025500000000001</c:v>
                </c:pt>
                <c:pt idx="3631">
                  <c:v>0.441691</c:v>
                </c:pt>
                <c:pt idx="3632">
                  <c:v>0.44381500000000002</c:v>
                </c:pt>
                <c:pt idx="3633">
                  <c:v>0.44660300000000003</c:v>
                </c:pt>
                <c:pt idx="3634">
                  <c:v>0.44997999999999999</c:v>
                </c:pt>
                <c:pt idx="3635">
                  <c:v>0.45387899999999998</c:v>
                </c:pt>
                <c:pt idx="3636">
                  <c:v>0.45823900000000001</c:v>
                </c:pt>
                <c:pt idx="3637">
                  <c:v>0.46299200000000001</c:v>
                </c:pt>
                <c:pt idx="3638">
                  <c:v>0.46807100000000001</c:v>
                </c:pt>
                <c:pt idx="3639">
                  <c:v>0.47345999999999999</c:v>
                </c:pt>
                <c:pt idx="3640">
                  <c:v>0.479211</c:v>
                </c:pt>
                <c:pt idx="3641">
                  <c:v>0.485402</c:v>
                </c:pt>
                <c:pt idx="3642">
                  <c:v>0.49206299999999997</c:v>
                </c:pt>
                <c:pt idx="3643">
                  <c:v>0.49915100000000001</c:v>
                </c:pt>
                <c:pt idx="3644">
                  <c:v>0.50661199999999995</c:v>
                </c:pt>
                <c:pt idx="3645">
                  <c:v>0.51446099999999995</c:v>
                </c:pt>
                <c:pt idx="3646">
                  <c:v>0.52278400000000003</c:v>
                </c:pt>
                <c:pt idx="3647">
                  <c:v>0.53166000000000002</c:v>
                </c:pt>
                <c:pt idx="3648">
                  <c:v>0.54108699999999998</c:v>
                </c:pt>
                <c:pt idx="3649">
                  <c:v>0.55098100000000005</c:v>
                </c:pt>
                <c:pt idx="3650">
                  <c:v>0.56123800000000001</c:v>
                </c:pt>
                <c:pt idx="3651">
                  <c:v>0.57181099999999996</c:v>
                </c:pt>
                <c:pt idx="3652">
                  <c:v>0.58272900000000005</c:v>
                </c:pt>
                <c:pt idx="3653">
                  <c:v>0.59401800000000005</c:v>
                </c:pt>
                <c:pt idx="3654">
                  <c:v>0.60561699999999996</c:v>
                </c:pt>
                <c:pt idx="3655">
                  <c:v>0.61735499999999999</c:v>
                </c:pt>
                <c:pt idx="3656">
                  <c:v>0.628969</c:v>
                </c:pt>
                <c:pt idx="3657">
                  <c:v>0.64014700000000002</c:v>
                </c:pt>
                <c:pt idx="3658">
                  <c:v>0.65064200000000005</c:v>
                </c:pt>
                <c:pt idx="3659">
                  <c:v>0.66036300000000003</c:v>
                </c:pt>
                <c:pt idx="3660">
                  <c:v>0.66936399999999996</c:v>
                </c:pt>
                <c:pt idx="3661">
                  <c:v>0.67771499999999996</c:v>
                </c:pt>
                <c:pt idx="3662">
                  <c:v>0.68542000000000003</c:v>
                </c:pt>
                <c:pt idx="3663">
                  <c:v>0.69242199999999998</c:v>
                </c:pt>
                <c:pt idx="3664">
                  <c:v>0.69863900000000001</c:v>
                </c:pt>
                <c:pt idx="3665">
                  <c:v>0.70398899999999998</c:v>
                </c:pt>
                <c:pt idx="3666">
                  <c:v>0.70842700000000003</c:v>
                </c:pt>
                <c:pt idx="3667">
                  <c:v>0.71200600000000003</c:v>
                </c:pt>
                <c:pt idx="3668">
                  <c:v>0.714866</c:v>
                </c:pt>
                <c:pt idx="3669">
                  <c:v>0.71715700000000004</c:v>
                </c:pt>
                <c:pt idx="3670">
                  <c:v>0.71903799999999995</c:v>
                </c:pt>
                <c:pt idx="3671">
                  <c:v>0.72070800000000002</c:v>
                </c:pt>
                <c:pt idx="3672">
                  <c:v>0.72234299999999996</c:v>
                </c:pt>
                <c:pt idx="3673">
                  <c:v>0.72397800000000001</c:v>
                </c:pt>
                <c:pt idx="3674">
                  <c:v>0.72557300000000002</c:v>
                </c:pt>
                <c:pt idx="3675">
                  <c:v>0.72722299999999995</c:v>
                </c:pt>
                <c:pt idx="3676">
                  <c:v>0.72918099999999997</c:v>
                </c:pt>
                <c:pt idx="3677">
                  <c:v>0.731684</c:v>
                </c:pt>
                <c:pt idx="3678">
                  <c:v>0.73485100000000003</c:v>
                </c:pt>
                <c:pt idx="3679">
                  <c:v>0.73875900000000005</c:v>
                </c:pt>
                <c:pt idx="3680">
                  <c:v>0.74350499999999997</c:v>
                </c:pt>
                <c:pt idx="3681">
                  <c:v>0.74920200000000003</c:v>
                </c:pt>
                <c:pt idx="3682">
                  <c:v>0.75601499999999999</c:v>
                </c:pt>
                <c:pt idx="3683">
                  <c:v>0.76420299999999997</c:v>
                </c:pt>
                <c:pt idx="3684">
                  <c:v>0.77403999999999995</c:v>
                </c:pt>
                <c:pt idx="3685">
                  <c:v>0.78565399999999996</c:v>
                </c:pt>
                <c:pt idx="3686">
                  <c:v>0.79898599999999997</c:v>
                </c:pt>
                <c:pt idx="3687">
                  <c:v>0.81391100000000005</c:v>
                </c:pt>
                <c:pt idx="3688">
                  <c:v>0.83036699999999997</c:v>
                </c:pt>
                <c:pt idx="3689">
                  <c:v>0.84831299999999998</c:v>
                </c:pt>
                <c:pt idx="3690">
                  <c:v>0.86764399999999997</c:v>
                </c:pt>
                <c:pt idx="3691">
                  <c:v>0.888262</c:v>
                </c:pt>
                <c:pt idx="3692">
                  <c:v>0.91018500000000002</c:v>
                </c:pt>
                <c:pt idx="3693">
                  <c:v>0.93348200000000003</c:v>
                </c:pt>
                <c:pt idx="3694">
                  <c:v>0.958067</c:v>
                </c:pt>
                <c:pt idx="3695">
                  <c:v>0.98361299999999996</c:v>
                </c:pt>
                <c:pt idx="3696">
                  <c:v>1.009639</c:v>
                </c:pt>
                <c:pt idx="3697">
                  <c:v>1.035657</c:v>
                </c:pt>
                <c:pt idx="3698">
                  <c:v>1.0612779999999999</c:v>
                </c:pt>
                <c:pt idx="3699">
                  <c:v>1.0862000000000001</c:v>
                </c:pt>
                <c:pt idx="3700">
                  <c:v>1.1101289999999999</c:v>
                </c:pt>
                <c:pt idx="3701">
                  <c:v>1.1327510000000001</c:v>
                </c:pt>
                <c:pt idx="3702">
                  <c:v>1.1537809999999999</c:v>
                </c:pt>
                <c:pt idx="3703">
                  <c:v>1.1729560000000001</c:v>
                </c:pt>
                <c:pt idx="3704">
                  <c:v>1.189994</c:v>
                </c:pt>
                <c:pt idx="3705">
                  <c:v>1.204637</c:v>
                </c:pt>
                <c:pt idx="3706">
                  <c:v>1.2167330000000001</c:v>
                </c:pt>
                <c:pt idx="3707">
                  <c:v>1.226245</c:v>
                </c:pt>
                <c:pt idx="3708">
                  <c:v>1.2332019999999999</c:v>
                </c:pt>
                <c:pt idx="3709">
                  <c:v>1.2376689999999999</c:v>
                </c:pt>
                <c:pt idx="3710">
                  <c:v>1.2397469999999999</c:v>
                </c:pt>
                <c:pt idx="3711">
                  <c:v>1.239601</c:v>
                </c:pt>
                <c:pt idx="3712">
                  <c:v>1.237474</c:v>
                </c:pt>
                <c:pt idx="3713">
                  <c:v>1.2336800000000001</c:v>
                </c:pt>
                <c:pt idx="3714">
                  <c:v>1.228631</c:v>
                </c:pt>
                <c:pt idx="3715">
                  <c:v>1.2228699999999999</c:v>
                </c:pt>
                <c:pt idx="3716">
                  <c:v>1.216993</c:v>
                </c:pt>
                <c:pt idx="3717">
                  <c:v>1.211457</c:v>
                </c:pt>
                <c:pt idx="3718">
                  <c:v>1.206501</c:v>
                </c:pt>
                <c:pt idx="3719">
                  <c:v>1.2023090000000001</c:v>
                </c:pt>
                <c:pt idx="3720">
                  <c:v>1.199155</c:v>
                </c:pt>
                <c:pt idx="3721">
                  <c:v>1.1973240000000001</c:v>
                </c:pt>
                <c:pt idx="3722">
                  <c:v>1.196957</c:v>
                </c:pt>
                <c:pt idx="3723">
                  <c:v>1.1981109999999999</c:v>
                </c:pt>
                <c:pt idx="3724">
                  <c:v>1.2009209999999999</c:v>
                </c:pt>
                <c:pt idx="3725">
                  <c:v>1.2055979999999999</c:v>
                </c:pt>
                <c:pt idx="3726">
                  <c:v>1.2122250000000001</c:v>
                </c:pt>
                <c:pt idx="3727">
                  <c:v>1.2206360000000001</c:v>
                </c:pt>
                <c:pt idx="3728">
                  <c:v>1.2305159999999999</c:v>
                </c:pt>
                <c:pt idx="3729">
                  <c:v>1.241552</c:v>
                </c:pt>
                <c:pt idx="3730">
                  <c:v>1.2534890000000001</c:v>
                </c:pt>
                <c:pt idx="3731">
                  <c:v>1.266143</c:v>
                </c:pt>
                <c:pt idx="3732">
                  <c:v>1.279388</c:v>
                </c:pt>
                <c:pt idx="3733">
                  <c:v>1.293118</c:v>
                </c:pt>
                <c:pt idx="3734">
                  <c:v>1.307207</c:v>
                </c:pt>
                <c:pt idx="3735">
                  <c:v>1.3215170000000001</c:v>
                </c:pt>
                <c:pt idx="3736">
                  <c:v>1.3359460000000001</c:v>
                </c:pt>
                <c:pt idx="3737">
                  <c:v>1.350444</c:v>
                </c:pt>
                <c:pt idx="3738">
                  <c:v>1.365013</c:v>
                </c:pt>
                <c:pt idx="3739">
                  <c:v>1.3796889999999999</c:v>
                </c:pt>
                <c:pt idx="3740">
                  <c:v>1.394509</c:v>
                </c:pt>
                <c:pt idx="3741">
                  <c:v>1.409486</c:v>
                </c:pt>
                <c:pt idx="3742">
                  <c:v>1.42462</c:v>
                </c:pt>
                <c:pt idx="3743">
                  <c:v>1.4399010000000001</c:v>
                </c:pt>
                <c:pt idx="3744">
                  <c:v>1.4552750000000001</c:v>
                </c:pt>
                <c:pt idx="3745">
                  <c:v>1.4706710000000001</c:v>
                </c:pt>
                <c:pt idx="3746">
                  <c:v>1.486124</c:v>
                </c:pt>
                <c:pt idx="3747">
                  <c:v>1.501844</c:v>
                </c:pt>
                <c:pt idx="3748">
                  <c:v>1.5180720000000001</c:v>
                </c:pt>
                <c:pt idx="3749">
                  <c:v>1.5348820000000001</c:v>
                </c:pt>
                <c:pt idx="3750">
                  <c:v>1.5521419999999999</c:v>
                </c:pt>
                <c:pt idx="3751">
                  <c:v>1.569647</c:v>
                </c:pt>
                <c:pt idx="3752">
                  <c:v>1.587243</c:v>
                </c:pt>
                <c:pt idx="3753">
                  <c:v>1.6048549999999999</c:v>
                </c:pt>
                <c:pt idx="3754">
                  <c:v>1.6224540000000001</c:v>
                </c:pt>
                <c:pt idx="3755">
                  <c:v>1.639994</c:v>
                </c:pt>
                <c:pt idx="3756">
                  <c:v>1.6573880000000001</c:v>
                </c:pt>
                <c:pt idx="3757">
                  <c:v>1.674553</c:v>
                </c:pt>
                <c:pt idx="3758">
                  <c:v>1.6914439999999999</c:v>
                </c:pt>
                <c:pt idx="3759">
                  <c:v>1.7080610000000001</c:v>
                </c:pt>
                <c:pt idx="3760">
                  <c:v>1.724432</c:v>
                </c:pt>
                <c:pt idx="3761">
                  <c:v>1.7406280000000001</c:v>
                </c:pt>
                <c:pt idx="3762">
                  <c:v>1.756748</c:v>
                </c:pt>
                <c:pt idx="3763">
                  <c:v>1.772837</c:v>
                </c:pt>
                <c:pt idx="3764">
                  <c:v>1.788791</c:v>
                </c:pt>
                <c:pt idx="3765">
                  <c:v>1.804408</c:v>
                </c:pt>
                <c:pt idx="3766">
                  <c:v>1.8195220000000001</c:v>
                </c:pt>
                <c:pt idx="3767">
                  <c:v>1.8340689999999999</c:v>
                </c:pt>
                <c:pt idx="3768">
                  <c:v>1.8480529999999999</c:v>
                </c:pt>
                <c:pt idx="3769">
                  <c:v>1.8615360000000001</c:v>
                </c:pt>
                <c:pt idx="3770">
                  <c:v>1.874657</c:v>
                </c:pt>
                <c:pt idx="3771">
                  <c:v>1.887556</c:v>
                </c:pt>
                <c:pt idx="3772">
                  <c:v>1.9002779999999999</c:v>
                </c:pt>
                <c:pt idx="3773">
                  <c:v>1.9127860000000001</c:v>
                </c:pt>
                <c:pt idx="3774">
                  <c:v>1.9250119999999999</c:v>
                </c:pt>
                <c:pt idx="3775">
                  <c:v>1.9368510000000001</c:v>
                </c:pt>
                <c:pt idx="3776">
                  <c:v>1.9481250000000001</c:v>
                </c:pt>
                <c:pt idx="3777">
                  <c:v>1.9585980000000001</c:v>
                </c:pt>
                <c:pt idx="3778">
                  <c:v>1.9680359999999999</c:v>
                </c:pt>
                <c:pt idx="3779">
                  <c:v>1.976267</c:v>
                </c:pt>
                <c:pt idx="3780">
                  <c:v>1.9832320000000001</c:v>
                </c:pt>
                <c:pt idx="3781">
                  <c:v>1.988966</c:v>
                </c:pt>
                <c:pt idx="3782">
                  <c:v>1.9935</c:v>
                </c:pt>
                <c:pt idx="3783">
                  <c:v>1.996831</c:v>
                </c:pt>
                <c:pt idx="3784">
                  <c:v>1.998972</c:v>
                </c:pt>
                <c:pt idx="3785">
                  <c:v>2</c:v>
                </c:pt>
                <c:pt idx="3786">
                  <c:v>1.9999720000000001</c:v>
                </c:pt>
                <c:pt idx="3787">
                  <c:v>1.998786</c:v>
                </c:pt>
                <c:pt idx="3788">
                  <c:v>1.996246</c:v>
                </c:pt>
                <c:pt idx="3789">
                  <c:v>1.9922979999999999</c:v>
                </c:pt>
                <c:pt idx="3790">
                  <c:v>1.9871190000000001</c:v>
                </c:pt>
                <c:pt idx="3791">
                  <c:v>1.980915</c:v>
                </c:pt>
                <c:pt idx="3792">
                  <c:v>1.9737629999999999</c:v>
                </c:pt>
                <c:pt idx="3793">
                  <c:v>1.965684</c:v>
                </c:pt>
                <c:pt idx="3794">
                  <c:v>1.956728</c:v>
                </c:pt>
                <c:pt idx="3795">
                  <c:v>1.9469730000000001</c:v>
                </c:pt>
                <c:pt idx="3796">
                  <c:v>1.9365190000000001</c:v>
                </c:pt>
                <c:pt idx="3797">
                  <c:v>1.9255139999999999</c:v>
                </c:pt>
                <c:pt idx="3798">
                  <c:v>1.9140839999999999</c:v>
                </c:pt>
                <c:pt idx="3799">
                  <c:v>1.9022220000000001</c:v>
                </c:pt>
                <c:pt idx="3800">
                  <c:v>1.8898189999999999</c:v>
                </c:pt>
                <c:pt idx="3801">
                  <c:v>1.8768130000000001</c:v>
                </c:pt>
                <c:pt idx="3802">
                  <c:v>1.8632880000000001</c:v>
                </c:pt>
                <c:pt idx="3803">
                  <c:v>1.8494219999999999</c:v>
                </c:pt>
                <c:pt idx="3804">
                  <c:v>1.8353710000000001</c:v>
                </c:pt>
                <c:pt idx="3805">
                  <c:v>1.8212060000000001</c:v>
                </c:pt>
                <c:pt idx="3806">
                  <c:v>1.8069409999999999</c:v>
                </c:pt>
                <c:pt idx="3807">
                  <c:v>1.7926420000000001</c:v>
                </c:pt>
                <c:pt idx="3808">
                  <c:v>1.7784949999999999</c:v>
                </c:pt>
                <c:pt idx="3809">
                  <c:v>1.764707</c:v>
                </c:pt>
                <c:pt idx="3810">
                  <c:v>1.7513259999999999</c:v>
                </c:pt>
                <c:pt idx="3811">
                  <c:v>1.738205</c:v>
                </c:pt>
                <c:pt idx="3812">
                  <c:v>1.725204</c:v>
                </c:pt>
                <c:pt idx="3813">
                  <c:v>1.7123790000000001</c:v>
                </c:pt>
                <c:pt idx="3814">
                  <c:v>1.6999120000000001</c:v>
                </c:pt>
                <c:pt idx="3815">
                  <c:v>1.6878919999999999</c:v>
                </c:pt>
                <c:pt idx="3816">
                  <c:v>1.6762440000000001</c:v>
                </c:pt>
                <c:pt idx="3817">
                  <c:v>1.664811</c:v>
                </c:pt>
                <c:pt idx="3818">
                  <c:v>1.6534120000000001</c:v>
                </c:pt>
                <c:pt idx="3819">
                  <c:v>1.641875</c:v>
                </c:pt>
                <c:pt idx="3820">
                  <c:v>1.6301030000000001</c:v>
                </c:pt>
                <c:pt idx="3821">
                  <c:v>1.618058</c:v>
                </c:pt>
                <c:pt idx="3822">
                  <c:v>1.6056440000000001</c:v>
                </c:pt>
                <c:pt idx="3823">
                  <c:v>1.5926499999999999</c:v>
                </c:pt>
                <c:pt idx="3824">
                  <c:v>1.5788789999999999</c:v>
                </c:pt>
                <c:pt idx="3825">
                  <c:v>1.564228</c:v>
                </c:pt>
                <c:pt idx="3826">
                  <c:v>1.5486390000000001</c:v>
                </c:pt>
                <c:pt idx="3827">
                  <c:v>1.532009</c:v>
                </c:pt>
                <c:pt idx="3828">
                  <c:v>1.5141869999999999</c:v>
                </c:pt>
                <c:pt idx="3829">
                  <c:v>1.49502</c:v>
                </c:pt>
                <c:pt idx="3830">
                  <c:v>1.4743999999999999</c:v>
                </c:pt>
                <c:pt idx="3831">
                  <c:v>1.4522900000000001</c:v>
                </c:pt>
                <c:pt idx="3832">
                  <c:v>1.428669</c:v>
                </c:pt>
                <c:pt idx="3833">
                  <c:v>1.4035089999999999</c:v>
                </c:pt>
                <c:pt idx="3834">
                  <c:v>1.3768119999999999</c:v>
                </c:pt>
                <c:pt idx="3835">
                  <c:v>1.3486849999999999</c:v>
                </c:pt>
                <c:pt idx="3836">
                  <c:v>1.319369</c:v>
                </c:pt>
                <c:pt idx="3837">
                  <c:v>1.2891919999999999</c:v>
                </c:pt>
                <c:pt idx="3838">
                  <c:v>1.2584409999999999</c:v>
                </c:pt>
                <c:pt idx="3839">
                  <c:v>1.22722</c:v>
                </c:pt>
                <c:pt idx="3840">
                  <c:v>1.195489</c:v>
                </c:pt>
                <c:pt idx="3841">
                  <c:v>1.1632640000000001</c:v>
                </c:pt>
                <c:pt idx="3842">
                  <c:v>1.1306989999999999</c:v>
                </c:pt>
                <c:pt idx="3843">
                  <c:v>1.098015</c:v>
                </c:pt>
                <c:pt idx="3844">
                  <c:v>1.065428</c:v>
                </c:pt>
                <c:pt idx="3845">
                  <c:v>1.033153</c:v>
                </c:pt>
                <c:pt idx="3846">
                  <c:v>1.0013939999999999</c:v>
                </c:pt>
                <c:pt idx="3847">
                  <c:v>0.97034900000000002</c:v>
                </c:pt>
                <c:pt idx="3848">
                  <c:v>0.94019600000000003</c:v>
                </c:pt>
                <c:pt idx="3849">
                  <c:v>0.91105100000000006</c:v>
                </c:pt>
                <c:pt idx="3850">
                  <c:v>0.882911</c:v>
                </c:pt>
                <c:pt idx="3851">
                  <c:v>0.85567700000000002</c:v>
                </c:pt>
                <c:pt idx="3852">
                  <c:v>0.82924299999999995</c:v>
                </c:pt>
                <c:pt idx="3853">
                  <c:v>0.80355799999999999</c:v>
                </c:pt>
                <c:pt idx="3854">
                  <c:v>0.77860799999999997</c:v>
                </c:pt>
                <c:pt idx="3855">
                  <c:v>0.75436599999999998</c:v>
                </c:pt>
                <c:pt idx="3856">
                  <c:v>0.73081399999999996</c:v>
                </c:pt>
                <c:pt idx="3857">
                  <c:v>0.707978</c:v>
                </c:pt>
                <c:pt idx="3858">
                  <c:v>0.68589800000000001</c:v>
                </c:pt>
                <c:pt idx="3859">
                  <c:v>0.66454899999999995</c:v>
                </c:pt>
                <c:pt idx="3860">
                  <c:v>0.64382600000000001</c:v>
                </c:pt>
                <c:pt idx="3861">
                  <c:v>0.62361100000000003</c:v>
                </c:pt>
                <c:pt idx="3862">
                  <c:v>0.60381399999999996</c:v>
                </c:pt>
                <c:pt idx="3863">
                  <c:v>0.58438800000000002</c:v>
                </c:pt>
                <c:pt idx="3864">
                  <c:v>0.56534799999999996</c:v>
                </c:pt>
                <c:pt idx="3865">
                  <c:v>0.54681000000000002</c:v>
                </c:pt>
                <c:pt idx="3866">
                  <c:v>0.52895000000000003</c:v>
                </c:pt>
                <c:pt idx="3867">
                  <c:v>0.51192800000000005</c:v>
                </c:pt>
                <c:pt idx="3868">
                  <c:v>0.495784</c:v>
                </c:pt>
                <c:pt idx="3869">
                  <c:v>0.48043200000000003</c:v>
                </c:pt>
                <c:pt idx="3870">
                  <c:v>0.465729</c:v>
                </c:pt>
                <c:pt idx="3871">
                  <c:v>0.45158300000000001</c:v>
                </c:pt>
                <c:pt idx="3872">
                  <c:v>0.43797999999999998</c:v>
                </c:pt>
                <c:pt idx="3873">
                  <c:v>0.42493599999999998</c:v>
                </c:pt>
                <c:pt idx="3874">
                  <c:v>0.41240900000000003</c:v>
                </c:pt>
                <c:pt idx="3875">
                  <c:v>0.40029700000000001</c:v>
                </c:pt>
                <c:pt idx="3876">
                  <c:v>0.38854300000000003</c:v>
                </c:pt>
                <c:pt idx="3877">
                  <c:v>0.377195</c:v>
                </c:pt>
                <c:pt idx="3878">
                  <c:v>0.36634</c:v>
                </c:pt>
                <c:pt idx="3879">
                  <c:v>0.35603200000000002</c:v>
                </c:pt>
                <c:pt idx="3880">
                  <c:v>0.34629399999999999</c:v>
                </c:pt>
                <c:pt idx="3881">
                  <c:v>0.33713399999999999</c:v>
                </c:pt>
                <c:pt idx="3882">
                  <c:v>0.32853700000000002</c:v>
                </c:pt>
                <c:pt idx="3883">
                  <c:v>0.32047799999999999</c:v>
                </c:pt>
                <c:pt idx="3884">
                  <c:v>0.31298300000000001</c:v>
                </c:pt>
                <c:pt idx="3885">
                  <c:v>0.30613000000000001</c:v>
                </c:pt>
                <c:pt idx="3886">
                  <c:v>0.29998200000000003</c:v>
                </c:pt>
                <c:pt idx="3887">
                  <c:v>0.29453000000000001</c:v>
                </c:pt>
                <c:pt idx="3888">
                  <c:v>0.289711</c:v>
                </c:pt>
                <c:pt idx="3889">
                  <c:v>0.28548000000000001</c:v>
                </c:pt>
                <c:pt idx="3890">
                  <c:v>0.28181800000000001</c:v>
                </c:pt>
                <c:pt idx="3891">
                  <c:v>0.27869500000000003</c:v>
                </c:pt>
                <c:pt idx="3892">
                  <c:v>0.27603899999999998</c:v>
                </c:pt>
                <c:pt idx="3893">
                  <c:v>0.27376600000000001</c:v>
                </c:pt>
                <c:pt idx="3894">
                  <c:v>0.27183099999999999</c:v>
                </c:pt>
                <c:pt idx="3895">
                  <c:v>0.27027899999999999</c:v>
                </c:pt>
                <c:pt idx="3896">
                  <c:v>0.26923799999999998</c:v>
                </c:pt>
                <c:pt idx="3897">
                  <c:v>0.268762</c:v>
                </c:pt>
                <c:pt idx="3898">
                  <c:v>0.26872200000000002</c:v>
                </c:pt>
                <c:pt idx="3899">
                  <c:v>0.26891199999999998</c:v>
                </c:pt>
                <c:pt idx="3900">
                  <c:v>0.269229</c:v>
                </c:pt>
                <c:pt idx="3901">
                  <c:v>0.26966800000000002</c:v>
                </c:pt>
                <c:pt idx="3902">
                  <c:v>0.27023900000000001</c:v>
                </c:pt>
                <c:pt idx="3903">
                  <c:v>0.270984</c:v>
                </c:pt>
                <c:pt idx="3904">
                  <c:v>0.271978</c:v>
                </c:pt>
                <c:pt idx="3905">
                  <c:v>0.27322200000000002</c:v>
                </c:pt>
                <c:pt idx="3906">
                  <c:v>0.27457100000000001</c:v>
                </c:pt>
                <c:pt idx="3907">
                  <c:v>0.27585700000000002</c:v>
                </c:pt>
                <c:pt idx="3908">
                  <c:v>0.27702199999999999</c:v>
                </c:pt>
                <c:pt idx="3909">
                  <c:v>0.27808100000000002</c:v>
                </c:pt>
                <c:pt idx="3910">
                  <c:v>0.27900799999999998</c:v>
                </c:pt>
                <c:pt idx="3911">
                  <c:v>0.27972599999999997</c:v>
                </c:pt>
                <c:pt idx="3912">
                  <c:v>0.28015400000000001</c:v>
                </c:pt>
                <c:pt idx="3913">
                  <c:v>0.280219</c:v>
                </c:pt>
                <c:pt idx="3914">
                  <c:v>0.27987699999999999</c:v>
                </c:pt>
                <c:pt idx="3915">
                  <c:v>0.27917900000000001</c:v>
                </c:pt>
                <c:pt idx="3916">
                  <c:v>0.27826200000000001</c:v>
                </c:pt>
                <c:pt idx="3917">
                  <c:v>0.27721200000000001</c:v>
                </c:pt>
                <c:pt idx="3918">
                  <c:v>0.27605499999999999</c:v>
                </c:pt>
                <c:pt idx="3919">
                  <c:v>0.27489599999999997</c:v>
                </c:pt>
                <c:pt idx="3920">
                  <c:v>0.27390599999999998</c:v>
                </c:pt>
                <c:pt idx="3921">
                  <c:v>0.27308700000000002</c:v>
                </c:pt>
                <c:pt idx="3922">
                  <c:v>0.27220899999999998</c:v>
                </c:pt>
                <c:pt idx="3923">
                  <c:v>0.27103100000000002</c:v>
                </c:pt>
                <c:pt idx="3924">
                  <c:v>0.26946500000000001</c:v>
                </c:pt>
                <c:pt idx="3925">
                  <c:v>0.26750099999999999</c:v>
                </c:pt>
                <c:pt idx="3926">
                  <c:v>0.26513799999999998</c:v>
                </c:pt>
                <c:pt idx="3927">
                  <c:v>0.26241300000000001</c:v>
                </c:pt>
                <c:pt idx="3928">
                  <c:v>0.259376</c:v>
                </c:pt>
                <c:pt idx="3929">
                  <c:v>0.25603700000000001</c:v>
                </c:pt>
                <c:pt idx="3930">
                  <c:v>0.25239800000000001</c:v>
                </c:pt>
                <c:pt idx="3931">
                  <c:v>0.24851799999999999</c:v>
                </c:pt>
                <c:pt idx="3932">
                  <c:v>0.24447199999999999</c:v>
                </c:pt>
                <c:pt idx="3933">
                  <c:v>0.24029</c:v>
                </c:pt>
                <c:pt idx="3934">
                  <c:v>0.23596800000000001</c:v>
                </c:pt>
                <c:pt idx="3935">
                  <c:v>0.231514</c:v>
                </c:pt>
                <c:pt idx="3936">
                  <c:v>0.22691900000000001</c:v>
                </c:pt>
                <c:pt idx="3937">
                  <c:v>0.22214</c:v>
                </c:pt>
                <c:pt idx="3938">
                  <c:v>0.217144</c:v>
                </c:pt>
                <c:pt idx="3939">
                  <c:v>0.21195</c:v>
                </c:pt>
                <c:pt idx="3940">
                  <c:v>0.20661099999999999</c:v>
                </c:pt>
                <c:pt idx="3941">
                  <c:v>0.20124900000000001</c:v>
                </c:pt>
                <c:pt idx="3942">
                  <c:v>0.19609599999999999</c:v>
                </c:pt>
                <c:pt idx="3943">
                  <c:v>0.19139800000000001</c:v>
                </c:pt>
                <c:pt idx="3944">
                  <c:v>0.18720200000000001</c:v>
                </c:pt>
                <c:pt idx="3945">
                  <c:v>0.183309</c:v>
                </c:pt>
                <c:pt idx="3946">
                  <c:v>0.17951300000000001</c:v>
                </c:pt>
                <c:pt idx="3947">
                  <c:v>0.17579500000000001</c:v>
                </c:pt>
                <c:pt idx="3948">
                  <c:v>0.172233</c:v>
                </c:pt>
                <c:pt idx="3949">
                  <c:v>0.16882900000000001</c:v>
                </c:pt>
                <c:pt idx="3950">
                  <c:v>0.16552800000000001</c:v>
                </c:pt>
                <c:pt idx="3951">
                  <c:v>0.16236200000000001</c:v>
                </c:pt>
                <c:pt idx="3952">
                  <c:v>0.159445</c:v>
                </c:pt>
                <c:pt idx="3953">
                  <c:v>0.156808</c:v>
                </c:pt>
                <c:pt idx="3954">
                  <c:v>0.15432199999999999</c:v>
                </c:pt>
                <c:pt idx="3955">
                  <c:v>0.15181800000000001</c:v>
                </c:pt>
                <c:pt idx="3956">
                  <c:v>0.14924899999999999</c:v>
                </c:pt>
                <c:pt idx="3957">
                  <c:v>0.14666000000000001</c:v>
                </c:pt>
                <c:pt idx="3958">
                  <c:v>0.14401600000000001</c:v>
                </c:pt>
                <c:pt idx="3959">
                  <c:v>0.14117199999999999</c:v>
                </c:pt>
                <c:pt idx="3960">
                  <c:v>0.13802500000000001</c:v>
                </c:pt>
                <c:pt idx="3961">
                  <c:v>0.13458999999999999</c:v>
                </c:pt>
                <c:pt idx="3962">
                  <c:v>0.13088900000000001</c:v>
                </c:pt>
                <c:pt idx="3963">
                  <c:v>0.126886</c:v>
                </c:pt>
                <c:pt idx="3964">
                  <c:v>0.12259299999999999</c:v>
                </c:pt>
                <c:pt idx="3965">
                  <c:v>0.11813700000000001</c:v>
                </c:pt>
                <c:pt idx="3966">
                  <c:v>0.11364</c:v>
                </c:pt>
                <c:pt idx="3967">
                  <c:v>0.10911700000000001</c:v>
                </c:pt>
                <c:pt idx="3968">
                  <c:v>0.10451100000000001</c:v>
                </c:pt>
                <c:pt idx="3969">
                  <c:v>9.9794999999999995E-2</c:v>
                </c:pt>
                <c:pt idx="3970">
                  <c:v>9.5003000000000004E-2</c:v>
                </c:pt>
                <c:pt idx="3971">
                  <c:v>9.0194999999999997E-2</c:v>
                </c:pt>
                <c:pt idx="3972">
                  <c:v>8.5375999999999994E-2</c:v>
                </c:pt>
                <c:pt idx="3973">
                  <c:v>8.0485000000000001E-2</c:v>
                </c:pt>
                <c:pt idx="3974">
                  <c:v>7.5473999999999999E-2</c:v>
                </c:pt>
                <c:pt idx="3975">
                  <c:v>7.0350999999999997E-2</c:v>
                </c:pt>
                <c:pt idx="3976">
                  <c:v>6.5134999999999998E-2</c:v>
                </c:pt>
                <c:pt idx="3977">
                  <c:v>5.9834999999999999E-2</c:v>
                </c:pt>
                <c:pt idx="3978">
                  <c:v>5.4538999999999997E-2</c:v>
                </c:pt>
                <c:pt idx="3979">
                  <c:v>4.9392999999999999E-2</c:v>
                </c:pt>
                <c:pt idx="3980">
                  <c:v>4.4451999999999998E-2</c:v>
                </c:pt>
                <c:pt idx="3981">
                  <c:v>3.9625E-2</c:v>
                </c:pt>
                <c:pt idx="3982">
                  <c:v>3.4889000000000003E-2</c:v>
                </c:pt>
                <c:pt idx="3983">
                  <c:v>3.0504E-2</c:v>
                </c:pt>
                <c:pt idx="3984">
                  <c:v>2.6877999999999999E-2</c:v>
                </c:pt>
                <c:pt idx="3985">
                  <c:v>2.4202999999999999E-2</c:v>
                </c:pt>
                <c:pt idx="3986">
                  <c:v>2.2341E-2</c:v>
                </c:pt>
                <c:pt idx="3987">
                  <c:v>2.1073999999999999E-2</c:v>
                </c:pt>
                <c:pt idx="3988">
                  <c:v>2.0285000000000001E-2</c:v>
                </c:pt>
                <c:pt idx="3989">
                  <c:v>1.9917000000000001E-2</c:v>
                </c:pt>
                <c:pt idx="3990">
                  <c:v>1.9941E-2</c:v>
                </c:pt>
                <c:pt idx="3991">
                  <c:v>2.0379999999999999E-2</c:v>
                </c:pt>
                <c:pt idx="3992">
                  <c:v>2.1229999999999999E-2</c:v>
                </c:pt>
                <c:pt idx="3993">
                  <c:v>2.2342000000000001E-2</c:v>
                </c:pt>
                <c:pt idx="3994">
                  <c:v>2.3519999999999999E-2</c:v>
                </c:pt>
                <c:pt idx="3995">
                  <c:v>2.4677000000000001E-2</c:v>
                </c:pt>
                <c:pt idx="3996">
                  <c:v>2.5826999999999999E-2</c:v>
                </c:pt>
                <c:pt idx="3997">
                  <c:v>2.6980000000000001E-2</c:v>
                </c:pt>
                <c:pt idx="3998">
                  <c:v>2.8119999999999999E-2</c:v>
                </c:pt>
                <c:pt idx="3999">
                  <c:v>2.9264999999999999E-2</c:v>
                </c:pt>
                <c:pt idx="4000">
                  <c:v>3.0477000000000001E-2</c:v>
                </c:pt>
                <c:pt idx="4001">
                  <c:v>3.1800000000000002E-2</c:v>
                </c:pt>
                <c:pt idx="4002">
                  <c:v>3.3148999999999998E-2</c:v>
                </c:pt>
                <c:pt idx="4003">
                  <c:v>3.431E-2</c:v>
                </c:pt>
                <c:pt idx="4004">
                  <c:v>3.5135E-2</c:v>
                </c:pt>
                <c:pt idx="4005">
                  <c:v>3.5761000000000001E-2</c:v>
                </c:pt>
                <c:pt idx="4006">
                  <c:v>3.6545000000000001E-2</c:v>
                </c:pt>
                <c:pt idx="4007">
                  <c:v>3.7723E-2</c:v>
                </c:pt>
                <c:pt idx="4008">
                  <c:v>3.916E-2</c:v>
                </c:pt>
                <c:pt idx="4009">
                  <c:v>4.0488999999999997E-2</c:v>
                </c:pt>
                <c:pt idx="4010">
                  <c:v>4.1442E-2</c:v>
                </c:pt>
                <c:pt idx="4011">
                  <c:v>4.1952000000000003E-2</c:v>
                </c:pt>
                <c:pt idx="4012">
                  <c:v>4.2030999999999999E-2</c:v>
                </c:pt>
                <c:pt idx="4013">
                  <c:v>4.1765999999999998E-2</c:v>
                </c:pt>
                <c:pt idx="4014">
                  <c:v>4.1389000000000002E-2</c:v>
                </c:pt>
                <c:pt idx="4015">
                  <c:v>4.1167000000000002E-2</c:v>
                </c:pt>
                <c:pt idx="4016">
                  <c:v>4.1149999999999999E-2</c:v>
                </c:pt>
                <c:pt idx="4017">
                  <c:v>4.1133999999999997E-2</c:v>
                </c:pt>
                <c:pt idx="4018">
                  <c:v>4.0939000000000003E-2</c:v>
                </c:pt>
                <c:pt idx="4019">
                  <c:v>4.0627000000000003E-2</c:v>
                </c:pt>
                <c:pt idx="4020">
                  <c:v>4.0453999999999997E-2</c:v>
                </c:pt>
                <c:pt idx="4021">
                  <c:v>4.0661000000000003E-2</c:v>
                </c:pt>
                <c:pt idx="4022">
                  <c:v>4.1334000000000003E-2</c:v>
                </c:pt>
                <c:pt idx="4023">
                  <c:v>4.2403999999999997E-2</c:v>
                </c:pt>
                <c:pt idx="4024">
                  <c:v>4.3677000000000001E-2</c:v>
                </c:pt>
                <c:pt idx="4025">
                  <c:v>4.4877E-2</c:v>
                </c:pt>
                <c:pt idx="4026">
                  <c:v>4.5779E-2</c:v>
                </c:pt>
                <c:pt idx="4027">
                  <c:v>4.6336000000000002E-2</c:v>
                </c:pt>
                <c:pt idx="4028">
                  <c:v>4.6653E-2</c:v>
                </c:pt>
                <c:pt idx="4029">
                  <c:v>4.6843000000000003E-2</c:v>
                </c:pt>
                <c:pt idx="4030">
                  <c:v>4.6906000000000003E-2</c:v>
                </c:pt>
                <c:pt idx="4031">
                  <c:v>4.6732000000000003E-2</c:v>
                </c:pt>
                <c:pt idx="4032">
                  <c:v>4.6207999999999999E-2</c:v>
                </c:pt>
                <c:pt idx="4033">
                  <c:v>4.5297999999999998E-2</c:v>
                </c:pt>
                <c:pt idx="4034">
                  <c:v>4.4026999999999997E-2</c:v>
                </c:pt>
                <c:pt idx="4035">
                  <c:v>4.2410999999999997E-2</c:v>
                </c:pt>
                <c:pt idx="4036">
                  <c:v>4.0481000000000003E-2</c:v>
                </c:pt>
                <c:pt idx="4037">
                  <c:v>3.8334E-2</c:v>
                </c:pt>
                <c:pt idx="4038">
                  <c:v>3.61E-2</c:v>
                </c:pt>
                <c:pt idx="4039">
                  <c:v>3.3803E-2</c:v>
                </c:pt>
                <c:pt idx="4040">
                  <c:v>3.1296999999999998E-2</c:v>
                </c:pt>
                <c:pt idx="4041">
                  <c:v>2.8402E-2</c:v>
                </c:pt>
                <c:pt idx="4042">
                  <c:v>2.5177999999999999E-2</c:v>
                </c:pt>
                <c:pt idx="4043">
                  <c:v>2.2003999999999999E-2</c:v>
                </c:pt>
                <c:pt idx="4044">
                  <c:v>1.9302E-2</c:v>
                </c:pt>
                <c:pt idx="4045">
                  <c:v>1.7195999999999999E-2</c:v>
                </c:pt>
                <c:pt idx="4046">
                  <c:v>1.5521999999999999E-2</c:v>
                </c:pt>
                <c:pt idx="4047">
                  <c:v>1.406E-2</c:v>
                </c:pt>
                <c:pt idx="4048">
                  <c:v>1.2659E-2</c:v>
                </c:pt>
                <c:pt idx="4049">
                  <c:v>1.1228E-2</c:v>
                </c:pt>
                <c:pt idx="4050">
                  <c:v>9.7619999999999998E-3</c:v>
                </c:pt>
                <c:pt idx="4051">
                  <c:v>8.3770000000000008E-3</c:v>
                </c:pt>
                <c:pt idx="4052">
                  <c:v>7.2199999999999999E-3</c:v>
                </c:pt>
                <c:pt idx="4053">
                  <c:v>6.3200000000000001E-3</c:v>
                </c:pt>
                <c:pt idx="4054">
                  <c:v>5.568E-3</c:v>
                </c:pt>
                <c:pt idx="4055">
                  <c:v>4.8679999999999999E-3</c:v>
                </c:pt>
                <c:pt idx="4056">
                  <c:v>4.47E-3</c:v>
                </c:pt>
                <c:pt idx="4057">
                  <c:v>4.5620000000000001E-3</c:v>
                </c:pt>
                <c:pt idx="4058">
                  <c:v>5.274E-3</c:v>
                </c:pt>
                <c:pt idx="4059">
                  <c:v>6.3179999999999998E-3</c:v>
                </c:pt>
                <c:pt idx="4060">
                  <c:v>7.3229999999999996E-3</c:v>
                </c:pt>
                <c:pt idx="4061">
                  <c:v>8.0870000000000004E-3</c:v>
                </c:pt>
                <c:pt idx="4062">
                  <c:v>8.6029999999999995E-3</c:v>
                </c:pt>
                <c:pt idx="4063">
                  <c:v>8.9180000000000006E-3</c:v>
                </c:pt>
                <c:pt idx="4064">
                  <c:v>9.0189999999999992E-3</c:v>
                </c:pt>
                <c:pt idx="4065">
                  <c:v>8.9119999999999998E-3</c:v>
                </c:pt>
                <c:pt idx="4066">
                  <c:v>8.7580000000000002E-3</c:v>
                </c:pt>
                <c:pt idx="4067">
                  <c:v>8.7969999999999993E-3</c:v>
                </c:pt>
                <c:pt idx="4068">
                  <c:v>9.0729999999999995E-3</c:v>
                </c:pt>
                <c:pt idx="4069">
                  <c:v>9.3790000000000002E-3</c:v>
                </c:pt>
                <c:pt idx="4070">
                  <c:v>9.4929999999999997E-3</c:v>
                </c:pt>
                <c:pt idx="4071">
                  <c:v>9.3600000000000003E-3</c:v>
                </c:pt>
                <c:pt idx="4072">
                  <c:v>9.0340000000000004E-3</c:v>
                </c:pt>
                <c:pt idx="4073">
                  <c:v>8.5909999999999997E-3</c:v>
                </c:pt>
                <c:pt idx="4074">
                  <c:v>8.149E-3</c:v>
                </c:pt>
                <c:pt idx="4075">
                  <c:v>7.8810000000000009E-3</c:v>
                </c:pt>
                <c:pt idx="4076">
                  <c:v>7.9319999999999998E-3</c:v>
                </c:pt>
                <c:pt idx="4077">
                  <c:v>8.3219999999999995E-3</c:v>
                </c:pt>
                <c:pt idx="4078">
                  <c:v>9.0080000000000004E-3</c:v>
                </c:pt>
                <c:pt idx="4079">
                  <c:v>1.0052E-2</c:v>
                </c:pt>
                <c:pt idx="4080">
                  <c:v>1.1639999999999999E-2</c:v>
                </c:pt>
                <c:pt idx="4081">
                  <c:v>1.3368E-2</c:v>
                </c:pt>
                <c:pt idx="4082">
                  <c:v>1.5516E-2</c:v>
                </c:pt>
                <c:pt idx="4083">
                  <c:v>1.7753999999999999E-2</c:v>
                </c:pt>
                <c:pt idx="4084">
                  <c:v>1.9911999999999999E-2</c:v>
                </c:pt>
                <c:pt idx="4085">
                  <c:v>2.2030000000000001E-2</c:v>
                </c:pt>
                <c:pt idx="4086">
                  <c:v>2.4140000000000002E-2</c:v>
                </c:pt>
                <c:pt idx="4087">
                  <c:v>2.6109E-2</c:v>
                </c:pt>
                <c:pt idx="4088">
                  <c:v>2.7779999999999999E-2</c:v>
                </c:pt>
                <c:pt idx="4089">
                  <c:v>2.9208000000000001E-2</c:v>
                </c:pt>
                <c:pt idx="4090">
                  <c:v>3.0634999999999999E-2</c:v>
                </c:pt>
                <c:pt idx="4091">
                  <c:v>3.2222000000000001E-2</c:v>
                </c:pt>
                <c:pt idx="4092">
                  <c:v>3.3881000000000001E-2</c:v>
                </c:pt>
                <c:pt idx="4093">
                  <c:v>3.5395000000000003E-2</c:v>
                </c:pt>
                <c:pt idx="4094">
                  <c:v>3.6609000000000003E-2</c:v>
                </c:pt>
                <c:pt idx="4095">
                  <c:v>3.7529E-2</c:v>
                </c:pt>
                <c:pt idx="4096">
                  <c:v>3.8248999999999998E-2</c:v>
                </c:pt>
                <c:pt idx="4097">
                  <c:v>3.8823000000000003E-2</c:v>
                </c:pt>
                <c:pt idx="4098">
                  <c:v>3.9232000000000003E-2</c:v>
                </c:pt>
                <c:pt idx="4099">
                  <c:v>3.9486E-2</c:v>
                </c:pt>
                <c:pt idx="4100">
                  <c:v>3.9633000000000002E-2</c:v>
                </c:pt>
                <c:pt idx="4101">
                  <c:v>3.9602999999999999E-2</c:v>
                </c:pt>
                <c:pt idx="4102">
                  <c:v>3.9212999999999998E-2</c:v>
                </c:pt>
                <c:pt idx="4103">
                  <c:v>3.8434000000000003E-2</c:v>
                </c:pt>
                <c:pt idx="4104">
                  <c:v>3.7516000000000001E-2</c:v>
                </c:pt>
                <c:pt idx="4105">
                  <c:v>3.6731E-2</c:v>
                </c:pt>
                <c:pt idx="4106">
                  <c:v>3.6083999999999998E-2</c:v>
                </c:pt>
                <c:pt idx="4107">
                  <c:v>3.5411999999999999E-2</c:v>
                </c:pt>
                <c:pt idx="4108">
                  <c:v>3.4659000000000002E-2</c:v>
                </c:pt>
                <c:pt idx="4109">
                  <c:v>3.39E-2</c:v>
                </c:pt>
                <c:pt idx="4110">
                  <c:v>3.3158E-2</c:v>
                </c:pt>
                <c:pt idx="4111">
                  <c:v>3.2417000000000001E-2</c:v>
                </c:pt>
                <c:pt idx="4112">
                  <c:v>3.1844999999999998E-2</c:v>
                </c:pt>
                <c:pt idx="4113">
                  <c:v>3.1754999999999999E-2</c:v>
                </c:pt>
                <c:pt idx="4114">
                  <c:v>3.227E-2</c:v>
                </c:pt>
                <c:pt idx="4115">
                  <c:v>3.3242000000000001E-2</c:v>
                </c:pt>
                <c:pt idx="4116">
                  <c:v>3.4528000000000003E-2</c:v>
                </c:pt>
                <c:pt idx="4117">
                  <c:v>3.6142000000000001E-2</c:v>
                </c:pt>
                <c:pt idx="4118">
                  <c:v>3.8115999999999997E-2</c:v>
                </c:pt>
                <c:pt idx="4119">
                  <c:v>4.0413999999999999E-2</c:v>
                </c:pt>
                <c:pt idx="4120">
                  <c:v>4.3007999999999998E-2</c:v>
                </c:pt>
                <c:pt idx="4121">
                  <c:v>4.5862E-2</c:v>
                </c:pt>
                <c:pt idx="4122">
                  <c:v>4.8840000000000001E-2</c:v>
                </c:pt>
                <c:pt idx="4123">
                  <c:v>5.1728000000000003E-2</c:v>
                </c:pt>
                <c:pt idx="4124">
                  <c:v>5.4377000000000002E-2</c:v>
                </c:pt>
                <c:pt idx="4125">
                  <c:v>5.6821999999999998E-2</c:v>
                </c:pt>
                <c:pt idx="4126">
                  <c:v>5.9265999999999999E-2</c:v>
                </c:pt>
                <c:pt idx="4127">
                  <c:v>6.1908999999999999E-2</c:v>
                </c:pt>
                <c:pt idx="4128">
                  <c:v>6.4750000000000002E-2</c:v>
                </c:pt>
                <c:pt idx="4129">
                  <c:v>6.7575999999999997E-2</c:v>
                </c:pt>
                <c:pt idx="4130">
                  <c:v>7.0179000000000005E-2</c:v>
                </c:pt>
                <c:pt idx="4131">
                  <c:v>7.2548000000000001E-2</c:v>
                </c:pt>
                <c:pt idx="4132">
                  <c:v>7.4788999999999994E-2</c:v>
                </c:pt>
                <c:pt idx="4133">
                  <c:v>7.6877000000000001E-2</c:v>
                </c:pt>
                <c:pt idx="4134">
                  <c:v>7.8618999999999994E-2</c:v>
                </c:pt>
                <c:pt idx="4135">
                  <c:v>7.9922000000000007E-2</c:v>
                </c:pt>
                <c:pt idx="4136">
                  <c:v>8.0931000000000003E-2</c:v>
                </c:pt>
                <c:pt idx="4137">
                  <c:v>8.1809000000000007E-2</c:v>
                </c:pt>
                <c:pt idx="4138">
                  <c:v>8.2531999999999994E-2</c:v>
                </c:pt>
                <c:pt idx="4139">
                  <c:v>8.3018999999999996E-2</c:v>
                </c:pt>
                <c:pt idx="4140">
                  <c:v>8.3340999999999998E-2</c:v>
                </c:pt>
                <c:pt idx="4141">
                  <c:v>8.3666000000000004E-2</c:v>
                </c:pt>
                <c:pt idx="4142">
                  <c:v>8.4100999999999995E-2</c:v>
                </c:pt>
                <c:pt idx="4143">
                  <c:v>8.4649000000000002E-2</c:v>
                </c:pt>
                <c:pt idx="4144">
                  <c:v>8.5266999999999996E-2</c:v>
                </c:pt>
                <c:pt idx="4145">
                  <c:v>8.5856000000000002E-2</c:v>
                </c:pt>
                <c:pt idx="4146">
                  <c:v>8.6229E-2</c:v>
                </c:pt>
                <c:pt idx="4147">
                  <c:v>8.6227999999999999E-2</c:v>
                </c:pt>
                <c:pt idx="4148">
                  <c:v>8.5902000000000006E-2</c:v>
                </c:pt>
                <c:pt idx="4149">
                  <c:v>8.5456000000000004E-2</c:v>
                </c:pt>
                <c:pt idx="4150">
                  <c:v>8.5030999999999995E-2</c:v>
                </c:pt>
                <c:pt idx="4151">
                  <c:v>8.4605E-2</c:v>
                </c:pt>
                <c:pt idx="4152">
                  <c:v>8.4074999999999997E-2</c:v>
                </c:pt>
                <c:pt idx="4153">
                  <c:v>8.3343E-2</c:v>
                </c:pt>
                <c:pt idx="4154">
                  <c:v>8.2365999999999995E-2</c:v>
                </c:pt>
                <c:pt idx="4155">
                  <c:v>8.1187999999999996E-2</c:v>
                </c:pt>
                <c:pt idx="4156">
                  <c:v>7.9851000000000005E-2</c:v>
                </c:pt>
                <c:pt idx="4157">
                  <c:v>7.8256000000000006E-2</c:v>
                </c:pt>
                <c:pt idx="4158">
                  <c:v>7.6218999999999995E-2</c:v>
                </c:pt>
                <c:pt idx="4159">
                  <c:v>7.3683999999999999E-2</c:v>
                </c:pt>
                <c:pt idx="4160">
                  <c:v>7.0767999999999998E-2</c:v>
                </c:pt>
                <c:pt idx="4161">
                  <c:v>6.7605999999999999E-2</c:v>
                </c:pt>
                <c:pt idx="4162">
                  <c:v>6.4257999999999996E-2</c:v>
                </c:pt>
                <c:pt idx="4163">
                  <c:v>6.0815000000000001E-2</c:v>
                </c:pt>
                <c:pt idx="4164">
                  <c:v>5.7521000000000003E-2</c:v>
                </c:pt>
                <c:pt idx="4165">
                  <c:v>5.4691999999999998E-2</c:v>
                </c:pt>
                <c:pt idx="4166">
                  <c:v>5.2465999999999999E-2</c:v>
                </c:pt>
                <c:pt idx="4167">
                  <c:v>5.0659999999999997E-2</c:v>
                </c:pt>
                <c:pt idx="4168">
                  <c:v>4.8915E-2</c:v>
                </c:pt>
                <c:pt idx="4169">
                  <c:v>4.6975999999999997E-2</c:v>
                </c:pt>
                <c:pt idx="4170">
                  <c:v>4.4845999999999997E-2</c:v>
                </c:pt>
                <c:pt idx="4171">
                  <c:v>4.2729000000000003E-2</c:v>
                </c:pt>
                <c:pt idx="4172">
                  <c:v>4.0877999999999998E-2</c:v>
                </c:pt>
                <c:pt idx="4173">
                  <c:v>3.9456999999999999E-2</c:v>
                </c:pt>
                <c:pt idx="4174">
                  <c:v>3.6713000000000003E-2</c:v>
                </c:pt>
                <c:pt idx="4175">
                  <c:v>3.4243000000000003E-2</c:v>
                </c:pt>
                <c:pt idx="4176">
                  <c:v>3.1814000000000002E-2</c:v>
                </c:pt>
                <c:pt idx="4177">
                  <c:v>2.9315000000000001E-2</c:v>
                </c:pt>
                <c:pt idx="4178">
                  <c:v>2.6868E-2</c:v>
                </c:pt>
                <c:pt idx="4179">
                  <c:v>2.4657999999999999E-2</c:v>
                </c:pt>
                <c:pt idx="4180">
                  <c:v>2.2636E-2</c:v>
                </c:pt>
                <c:pt idx="4181">
                  <c:v>2.0508999999999999E-2</c:v>
                </c:pt>
                <c:pt idx="4182">
                  <c:v>1.8047000000000001E-2</c:v>
                </c:pt>
                <c:pt idx="4183">
                  <c:v>1.5327E-2</c:v>
                </c:pt>
                <c:pt idx="4184">
                  <c:v>1.2664999999999999E-2</c:v>
                </c:pt>
                <c:pt idx="4185">
                  <c:v>1.0375000000000001E-2</c:v>
                </c:pt>
                <c:pt idx="4186">
                  <c:v>8.6210000000000002E-3</c:v>
                </c:pt>
                <c:pt idx="4187">
                  <c:v>7.4089999999999998E-3</c:v>
                </c:pt>
                <c:pt idx="4188">
                  <c:v>6.6150000000000002E-3</c:v>
                </c:pt>
                <c:pt idx="4189">
                  <c:v>6.0650000000000001E-3</c:v>
                </c:pt>
                <c:pt idx="4190">
                  <c:v>5.6169999999999996E-3</c:v>
                </c:pt>
                <c:pt idx="4191">
                  <c:v>5.2009999999999999E-3</c:v>
                </c:pt>
                <c:pt idx="4192">
                  <c:v>4.8650000000000004E-3</c:v>
                </c:pt>
                <c:pt idx="4193">
                  <c:v>4.47E-3</c:v>
                </c:pt>
                <c:pt idx="4194">
                  <c:v>4.4149999999999997E-3</c:v>
                </c:pt>
                <c:pt idx="4195">
                  <c:v>5.091E-3</c:v>
                </c:pt>
                <c:pt idx="4196">
                  <c:v>6.1859999999999997E-3</c:v>
                </c:pt>
                <c:pt idx="4197">
                  <c:v>7.306E-3</c:v>
                </c:pt>
                <c:pt idx="4198">
                  <c:v>8.293E-3</c:v>
                </c:pt>
                <c:pt idx="4199">
                  <c:v>9.1760000000000001E-3</c:v>
                </c:pt>
                <c:pt idx="4200">
                  <c:v>1.0041E-2</c:v>
                </c:pt>
                <c:pt idx="4201">
                  <c:v>1.1047E-2</c:v>
                </c:pt>
                <c:pt idx="4202">
                  <c:v>1.2348E-2</c:v>
                </c:pt>
                <c:pt idx="4203">
                  <c:v>1.3894999999999999E-2</c:v>
                </c:pt>
                <c:pt idx="4204">
                  <c:v>1.5436999999999999E-2</c:v>
                </c:pt>
                <c:pt idx="4205">
                  <c:v>1.6806000000000001E-2</c:v>
                </c:pt>
                <c:pt idx="4206">
                  <c:v>1.8102E-2</c:v>
                </c:pt>
                <c:pt idx="4207">
                  <c:v>1.9581999999999999E-2</c:v>
                </c:pt>
                <c:pt idx="4208">
                  <c:v>2.1406999999999999E-2</c:v>
                </c:pt>
                <c:pt idx="4209">
                  <c:v>2.3518000000000001E-2</c:v>
                </c:pt>
                <c:pt idx="4210">
                  <c:v>2.5704999999999999E-2</c:v>
                </c:pt>
                <c:pt idx="4211">
                  <c:v>2.7823000000000001E-2</c:v>
                </c:pt>
                <c:pt idx="4212">
                  <c:v>2.9981000000000001E-2</c:v>
                </c:pt>
                <c:pt idx="4213">
                  <c:v>3.2485E-2</c:v>
                </c:pt>
                <c:pt idx="4214">
                  <c:v>3.5534999999999997E-2</c:v>
                </c:pt>
                <c:pt idx="4215">
                  <c:v>3.9018999999999998E-2</c:v>
                </c:pt>
                <c:pt idx="4216">
                  <c:v>4.2647999999999998E-2</c:v>
                </c:pt>
                <c:pt idx="4217">
                  <c:v>4.6177999999999997E-2</c:v>
                </c:pt>
                <c:pt idx="4218">
                  <c:v>4.9460999999999998E-2</c:v>
                </c:pt>
                <c:pt idx="4219">
                  <c:v>5.2470000000000003E-2</c:v>
                </c:pt>
                <c:pt idx="4220">
                  <c:v>5.5377999999999997E-2</c:v>
                </c:pt>
                <c:pt idx="4221">
                  <c:v>5.8462E-2</c:v>
                </c:pt>
                <c:pt idx="4222">
                  <c:v>6.1794000000000002E-2</c:v>
                </c:pt>
                <c:pt idx="4223">
                  <c:v>6.515E-2</c:v>
                </c:pt>
                <c:pt idx="4224">
                  <c:v>6.8275000000000002E-2</c:v>
                </c:pt>
                <c:pt idx="4225">
                  <c:v>7.1069999999999994E-2</c:v>
                </c:pt>
                <c:pt idx="4226">
                  <c:v>7.3450000000000001E-2</c:v>
                </c:pt>
                <c:pt idx="4227">
                  <c:v>7.5214000000000003E-2</c:v>
                </c:pt>
                <c:pt idx="4228">
                  <c:v>7.6211000000000001E-2</c:v>
                </c:pt>
                <c:pt idx="4229">
                  <c:v>7.6518000000000003E-2</c:v>
                </c:pt>
                <c:pt idx="4230">
                  <c:v>7.6329999999999995E-2</c:v>
                </c:pt>
                <c:pt idx="4231">
                  <c:v>7.5699000000000002E-2</c:v>
                </c:pt>
                <c:pt idx="4232">
                  <c:v>7.4533000000000002E-2</c:v>
                </c:pt>
                <c:pt idx="4233">
                  <c:v>7.2856000000000004E-2</c:v>
                </c:pt>
                <c:pt idx="4234">
                  <c:v>7.0970000000000005E-2</c:v>
                </c:pt>
                <c:pt idx="4235">
                  <c:v>6.9270999999999999E-2</c:v>
                </c:pt>
                <c:pt idx="4236">
                  <c:v>6.7876000000000006E-2</c:v>
                </c:pt>
                <c:pt idx="4237">
                  <c:v>6.6415000000000002E-2</c:v>
                </c:pt>
                <c:pt idx="4238">
                  <c:v>6.4281000000000005E-2</c:v>
                </c:pt>
                <c:pt idx="4239">
                  <c:v>6.1164000000000003E-2</c:v>
                </c:pt>
                <c:pt idx="4240">
                  <c:v>5.7355000000000003E-2</c:v>
                </c:pt>
                <c:pt idx="4241">
                  <c:v>5.3494E-2</c:v>
                </c:pt>
                <c:pt idx="4242">
                  <c:v>5.0148999999999999E-2</c:v>
                </c:pt>
                <c:pt idx="4243">
                  <c:v>4.7599000000000002E-2</c:v>
                </c:pt>
                <c:pt idx="4244">
                  <c:v>4.5789000000000003E-2</c:v>
                </c:pt>
                <c:pt idx="4245">
                  <c:v>4.4364000000000001E-2</c:v>
                </c:pt>
                <c:pt idx="4246">
                  <c:v>4.2909000000000003E-2</c:v>
                </c:pt>
                <c:pt idx="4247">
                  <c:v>4.1274999999999999E-2</c:v>
                </c:pt>
                <c:pt idx="4248">
                  <c:v>3.9619000000000001E-2</c:v>
                </c:pt>
                <c:pt idx="4249">
                  <c:v>3.8190000000000002E-2</c:v>
                </c:pt>
                <c:pt idx="4250">
                  <c:v>3.7164000000000003E-2</c:v>
                </c:pt>
                <c:pt idx="4251">
                  <c:v>3.6604999999999999E-2</c:v>
                </c:pt>
                <c:pt idx="4252">
                  <c:v>3.6471000000000003E-2</c:v>
                </c:pt>
                <c:pt idx="4253">
                  <c:v>3.6664000000000002E-2</c:v>
                </c:pt>
                <c:pt idx="4254">
                  <c:v>3.7104999999999999E-2</c:v>
                </c:pt>
                <c:pt idx="4255">
                  <c:v>3.7744E-2</c:v>
                </c:pt>
                <c:pt idx="4256">
                  <c:v>3.8563E-2</c:v>
                </c:pt>
                <c:pt idx="4257">
                  <c:v>3.9614000000000003E-2</c:v>
                </c:pt>
                <c:pt idx="4258">
                  <c:v>4.0940999999999998E-2</c:v>
                </c:pt>
                <c:pt idx="4259">
                  <c:v>4.2401000000000001E-2</c:v>
                </c:pt>
                <c:pt idx="4260">
                  <c:v>4.3624999999999997E-2</c:v>
                </c:pt>
                <c:pt idx="4261">
                  <c:v>4.4177000000000001E-2</c:v>
                </c:pt>
                <c:pt idx="4262">
                  <c:v>4.3809000000000001E-2</c:v>
                </c:pt>
                <c:pt idx="4263">
                  <c:v>4.2674999999999998E-2</c:v>
                </c:pt>
                <c:pt idx="4264">
                  <c:v>4.1243000000000002E-2</c:v>
                </c:pt>
                <c:pt idx="4265">
                  <c:v>3.9836000000000003E-2</c:v>
                </c:pt>
                <c:pt idx="4266">
                  <c:v>3.8225000000000002E-2</c:v>
                </c:pt>
                <c:pt idx="4267">
                  <c:v>3.5749999999999997E-2</c:v>
                </c:pt>
                <c:pt idx="4268">
                  <c:v>3.1793000000000002E-2</c:v>
                </c:pt>
                <c:pt idx="4269">
                  <c:v>2.6145999999999999E-2</c:v>
                </c:pt>
                <c:pt idx="4270">
                  <c:v>1.9827999999999998E-2</c:v>
                </c:pt>
                <c:pt idx="4271">
                  <c:v>1.6499E-2</c:v>
                </c:pt>
                <c:pt idx="4272">
                  <c:v>1.8624999999999999E-2</c:v>
                </c:pt>
                <c:pt idx="4273">
                  <c:v>2.4417999999999999E-2</c:v>
                </c:pt>
                <c:pt idx="4274">
                  <c:v>3.1510000000000003E-2</c:v>
                </c:pt>
                <c:pt idx="4275">
                  <c:v>3.8431E-2</c:v>
                </c:pt>
                <c:pt idx="4276">
                  <c:v>4.4546000000000002E-2</c:v>
                </c:pt>
                <c:pt idx="4277">
                  <c:v>4.9847000000000002E-2</c:v>
                </c:pt>
                <c:pt idx="4278">
                  <c:v>5.4528E-2</c:v>
                </c:pt>
                <c:pt idx="4279">
                  <c:v>5.8637000000000002E-2</c:v>
                </c:pt>
                <c:pt idx="4280">
                  <c:v>6.2073000000000003E-2</c:v>
                </c:pt>
                <c:pt idx="4281">
                  <c:v>6.4767000000000005E-2</c:v>
                </c:pt>
                <c:pt idx="4282">
                  <c:v>6.6740999999999995E-2</c:v>
                </c:pt>
                <c:pt idx="4283">
                  <c:v>6.7967E-2</c:v>
                </c:pt>
                <c:pt idx="4284">
                  <c:v>6.8222000000000005E-2</c:v>
                </c:pt>
                <c:pt idx="4285">
                  <c:v>6.7122000000000001E-2</c:v>
                </c:pt>
                <c:pt idx="4286">
                  <c:v>6.4401E-2</c:v>
                </c:pt>
                <c:pt idx="4287">
                  <c:v>6.0196E-2</c:v>
                </c:pt>
                <c:pt idx="4288">
                  <c:v>5.4946000000000002E-2</c:v>
                </c:pt>
                <c:pt idx="4289">
                  <c:v>4.8973000000000003E-2</c:v>
                </c:pt>
                <c:pt idx="4290">
                  <c:v>4.2323E-2</c:v>
                </c:pt>
                <c:pt idx="4291">
                  <c:v>3.5097999999999997E-2</c:v>
                </c:pt>
                <c:pt idx="4292">
                  <c:v>2.7872000000000001E-2</c:v>
                </c:pt>
                <c:pt idx="4293">
                  <c:v>2.1884000000000001E-2</c:v>
                </c:pt>
                <c:pt idx="4294">
                  <c:v>1.8818000000000001E-2</c:v>
                </c:pt>
                <c:pt idx="4295">
                  <c:v>2.0587000000000001E-2</c:v>
                </c:pt>
                <c:pt idx="4296">
                  <c:v>2.5099E-2</c:v>
                </c:pt>
                <c:pt idx="4297">
                  <c:v>2.8792000000000002E-2</c:v>
                </c:pt>
                <c:pt idx="4298">
                  <c:v>3.1139E-2</c:v>
                </c:pt>
                <c:pt idx="4299">
                  <c:v>3.2909000000000001E-2</c:v>
                </c:pt>
                <c:pt idx="4300">
                  <c:v>3.4770000000000002E-2</c:v>
                </c:pt>
                <c:pt idx="4301">
                  <c:v>3.6845999999999997E-2</c:v>
                </c:pt>
                <c:pt idx="4302">
                  <c:v>3.8787000000000002E-2</c:v>
                </c:pt>
                <c:pt idx="4303">
                  <c:v>4.0307999999999997E-2</c:v>
                </c:pt>
                <c:pt idx="4304">
                  <c:v>4.1502999999999998E-2</c:v>
                </c:pt>
                <c:pt idx="4305">
                  <c:v>4.2604000000000003E-2</c:v>
                </c:pt>
                <c:pt idx="4306">
                  <c:v>4.3616000000000002E-2</c:v>
                </c:pt>
                <c:pt idx="4307">
                  <c:v>4.4304000000000003E-2</c:v>
                </c:pt>
                <c:pt idx="4308">
                  <c:v>4.4465999999999999E-2</c:v>
                </c:pt>
                <c:pt idx="4309">
                  <c:v>4.4107E-2</c:v>
                </c:pt>
                <c:pt idx="4310">
                  <c:v>4.3454E-2</c:v>
                </c:pt>
                <c:pt idx="4311">
                  <c:v>4.2845000000000001E-2</c:v>
                </c:pt>
                <c:pt idx="4312">
                  <c:v>4.2535000000000003E-2</c:v>
                </c:pt>
                <c:pt idx="4313">
                  <c:v>4.2539E-2</c:v>
                </c:pt>
                <c:pt idx="4314">
                  <c:v>4.2626999999999998E-2</c:v>
                </c:pt>
                <c:pt idx="4315">
                  <c:v>4.2455E-2</c:v>
                </c:pt>
                <c:pt idx="4316">
                  <c:v>4.1751000000000003E-2</c:v>
                </c:pt>
                <c:pt idx="4317">
                  <c:v>4.0523000000000003E-2</c:v>
                </c:pt>
                <c:pt idx="4318">
                  <c:v>3.9129999999999998E-2</c:v>
                </c:pt>
                <c:pt idx="4319">
                  <c:v>3.7998999999999998E-2</c:v>
                </c:pt>
                <c:pt idx="4320">
                  <c:v>3.7286E-2</c:v>
                </c:pt>
                <c:pt idx="4321">
                  <c:v>3.6917999999999999E-2</c:v>
                </c:pt>
                <c:pt idx="4322">
                  <c:v>3.6803000000000002E-2</c:v>
                </c:pt>
                <c:pt idx="4323">
                  <c:v>3.6804999999999997E-2</c:v>
                </c:pt>
                <c:pt idx="4324">
                  <c:v>3.6694999999999998E-2</c:v>
                </c:pt>
                <c:pt idx="4325">
                  <c:v>3.6401000000000003E-2</c:v>
                </c:pt>
                <c:pt idx="4326">
                  <c:v>3.6256999999999998E-2</c:v>
                </c:pt>
                <c:pt idx="4327">
                  <c:v>3.6724E-2</c:v>
                </c:pt>
                <c:pt idx="4328">
                  <c:v>3.7825999999999999E-2</c:v>
                </c:pt>
                <c:pt idx="4329">
                  <c:v>3.9012999999999999E-2</c:v>
                </c:pt>
                <c:pt idx="4330">
                  <c:v>3.9604E-2</c:v>
                </c:pt>
                <c:pt idx="4331">
                  <c:v>3.9276999999999999E-2</c:v>
                </c:pt>
                <c:pt idx="4332">
                  <c:v>3.8077E-2</c:v>
                </c:pt>
                <c:pt idx="4333">
                  <c:v>3.6155E-2</c:v>
                </c:pt>
                <c:pt idx="4334">
                  <c:v>3.3638000000000001E-2</c:v>
                </c:pt>
                <c:pt idx="4335">
                  <c:v>3.0655000000000002E-2</c:v>
                </c:pt>
                <c:pt idx="4336">
                  <c:v>2.7337E-2</c:v>
                </c:pt>
                <c:pt idx="4337">
                  <c:v>2.3817000000000001E-2</c:v>
                </c:pt>
                <c:pt idx="4338">
                  <c:v>2.0254000000000001E-2</c:v>
                </c:pt>
                <c:pt idx="4339">
                  <c:v>1.678E-2</c:v>
                </c:pt>
                <c:pt idx="4340">
                  <c:v>1.3441E-2</c:v>
                </c:pt>
                <c:pt idx="4341">
                  <c:v>1.0292000000000001E-2</c:v>
                </c:pt>
                <c:pt idx="4342">
                  <c:v>7.5449999999999996E-3</c:v>
                </c:pt>
                <c:pt idx="4343">
                  <c:v>5.5300000000000002E-3</c:v>
                </c:pt>
                <c:pt idx="4344">
                  <c:v>4.47E-3</c:v>
                </c:pt>
                <c:pt idx="4345">
                  <c:v>4.2329999999999998E-3</c:v>
                </c:pt>
                <c:pt idx="4346">
                  <c:v>4.437E-3</c:v>
                </c:pt>
                <c:pt idx="4347">
                  <c:v>5.0130000000000001E-3</c:v>
                </c:pt>
                <c:pt idx="4348">
                  <c:v>6.1999999999999998E-3</c:v>
                </c:pt>
                <c:pt idx="4349">
                  <c:v>8.4720000000000004E-3</c:v>
                </c:pt>
                <c:pt idx="4350">
                  <c:v>1.1918E-2</c:v>
                </c:pt>
                <c:pt idx="4351">
                  <c:v>1.5934E-2</c:v>
                </c:pt>
                <c:pt idx="4352">
                  <c:v>1.9654999999999999E-2</c:v>
                </c:pt>
                <c:pt idx="4353">
                  <c:v>2.2668000000000001E-2</c:v>
                </c:pt>
                <c:pt idx="4354">
                  <c:v>2.5187000000000001E-2</c:v>
                </c:pt>
                <c:pt idx="4355">
                  <c:v>2.7571999999999999E-2</c:v>
                </c:pt>
                <c:pt idx="4356">
                  <c:v>2.9892999999999999E-2</c:v>
                </c:pt>
                <c:pt idx="4357">
                  <c:v>3.1980000000000001E-2</c:v>
                </c:pt>
                <c:pt idx="4358">
                  <c:v>3.3682999999999998E-2</c:v>
                </c:pt>
                <c:pt idx="4359">
                  <c:v>3.4938999999999998E-2</c:v>
                </c:pt>
                <c:pt idx="4360">
                  <c:v>3.5820999999999999E-2</c:v>
                </c:pt>
                <c:pt idx="4361">
                  <c:v>3.6639999999999999E-2</c:v>
                </c:pt>
                <c:pt idx="4362">
                  <c:v>3.7805999999999999E-2</c:v>
                </c:pt>
                <c:pt idx="4363">
                  <c:v>3.9419999999999997E-2</c:v>
                </c:pt>
                <c:pt idx="4364">
                  <c:v>4.1147999999999997E-2</c:v>
                </c:pt>
                <c:pt idx="4365">
                  <c:v>4.2643E-2</c:v>
                </c:pt>
                <c:pt idx="4366">
                  <c:v>4.3992999999999997E-2</c:v>
                </c:pt>
                <c:pt idx="4367">
                  <c:v>4.5525000000000003E-2</c:v>
                </c:pt>
                <c:pt idx="4368">
                  <c:v>4.2096000000000001E-2</c:v>
                </c:pt>
                <c:pt idx="4369">
                  <c:v>3.8668000000000001E-2</c:v>
                </c:pt>
                <c:pt idx="4370">
                  <c:v>3.5242000000000002E-2</c:v>
                </c:pt>
                <c:pt idx="4371">
                  <c:v>3.1816999999999998E-2</c:v>
                </c:pt>
                <c:pt idx="4372">
                  <c:v>2.8393999999999999E-2</c:v>
                </c:pt>
                <c:pt idx="4373">
                  <c:v>2.4972000000000001E-2</c:v>
                </c:pt>
                <c:pt idx="4374">
                  <c:v>2.1551000000000001E-2</c:v>
                </c:pt>
                <c:pt idx="4375">
                  <c:v>1.8131999999999999E-2</c:v>
                </c:pt>
                <c:pt idx="4376">
                  <c:v>1.4714E-2</c:v>
                </c:pt>
                <c:pt idx="4377">
                  <c:v>1.1298000000000001E-2</c:v>
                </c:pt>
                <c:pt idx="4378">
                  <c:v>7.8829999999999994E-3</c:v>
                </c:pt>
                <c:pt idx="4379">
                  <c:v>4.47E-3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B810-944F-9631-53B08D69BE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32112136"/>
        <c:axId val="532119640"/>
      </c:scatterChart>
      <c:valAx>
        <c:axId val="532112136"/>
        <c:scaling>
          <c:orientation val="maxMin"/>
          <c:max val="3700"/>
          <c:min val="6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fr-FR"/>
          </a:p>
        </c:txPr>
        <c:crossAx val="532119640"/>
        <c:crosses val="autoZero"/>
        <c:crossBetween val="midCat"/>
      </c:valAx>
      <c:valAx>
        <c:axId val="532119640"/>
        <c:scaling>
          <c:orientation val="minMax"/>
          <c:max val="2"/>
          <c:min val="0"/>
        </c:scaling>
        <c:delete val="0"/>
        <c:axPos val="r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fr-FR"/>
          </a:p>
        </c:txPr>
        <c:crossAx val="532112136"/>
        <c:crosses val="autoZero"/>
        <c:crossBetween val="midCat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Times New Roman" panose="02020603050405020304" pitchFamily="18" charset="0"/>
          <a:cs typeface="Times New Roman" panose="02020603050405020304" pitchFamily="18" charset="0"/>
        </a:defRPr>
      </a:pPr>
      <a:endParaRPr lang="fr-F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Liquide!$B$1</c:f>
              <c:strCache>
                <c:ptCount val="1"/>
                <c:pt idx="0">
                  <c:v>Serpula-liquide-A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Liquide!$B$2:$B$4381</c:f>
              <c:numCache>
                <c:formatCode>General</c:formatCode>
                <c:ptCount val="4380"/>
                <c:pt idx="0">
                  <c:v>0</c:v>
                </c:pt>
                <c:pt idx="1">
                  <c:v>2.4399999999999999E-4</c:v>
                </c:pt>
                <c:pt idx="2">
                  <c:v>4.8999999999999998E-4</c:v>
                </c:pt>
                <c:pt idx="3">
                  <c:v>7.36E-4</c:v>
                </c:pt>
                <c:pt idx="4">
                  <c:v>9.8499999999999998E-4</c:v>
                </c:pt>
                <c:pt idx="5">
                  <c:v>1.235E-3</c:v>
                </c:pt>
                <c:pt idx="6">
                  <c:v>1.4859999999999999E-3</c:v>
                </c:pt>
                <c:pt idx="7">
                  <c:v>1.738E-3</c:v>
                </c:pt>
                <c:pt idx="8">
                  <c:v>1.993E-3</c:v>
                </c:pt>
                <c:pt idx="9">
                  <c:v>2.248E-3</c:v>
                </c:pt>
                <c:pt idx="10">
                  <c:v>2.5049999999999998E-3</c:v>
                </c:pt>
                <c:pt idx="11">
                  <c:v>2.764E-3</c:v>
                </c:pt>
                <c:pt idx="12">
                  <c:v>3.0230000000000001E-3</c:v>
                </c:pt>
                <c:pt idx="13">
                  <c:v>2.1159999999999998E-3</c:v>
                </c:pt>
                <c:pt idx="14">
                  <c:v>1.3550000000000001E-3</c:v>
                </c:pt>
                <c:pt idx="15">
                  <c:v>8.6499999999999999E-4</c:v>
                </c:pt>
                <c:pt idx="16">
                  <c:v>9.4799999999999995E-4</c:v>
                </c:pt>
                <c:pt idx="17">
                  <c:v>1.8600000000000001E-3</c:v>
                </c:pt>
                <c:pt idx="18">
                  <c:v>3.5330000000000001E-3</c:v>
                </c:pt>
                <c:pt idx="19">
                  <c:v>5.6410000000000002E-3</c:v>
                </c:pt>
                <c:pt idx="20">
                  <c:v>7.9719999999999999E-3</c:v>
                </c:pt>
                <c:pt idx="21">
                  <c:v>1.0562999999999999E-2</c:v>
                </c:pt>
                <c:pt idx="22">
                  <c:v>1.3525000000000001E-2</c:v>
                </c:pt>
                <c:pt idx="23">
                  <c:v>1.669E-2</c:v>
                </c:pt>
                <c:pt idx="24">
                  <c:v>1.9122E-2</c:v>
                </c:pt>
                <c:pt idx="25">
                  <c:v>1.9880999999999999E-2</c:v>
                </c:pt>
                <c:pt idx="26">
                  <c:v>1.9071000000000001E-2</c:v>
                </c:pt>
                <c:pt idx="27">
                  <c:v>1.7325E-2</c:v>
                </c:pt>
                <c:pt idx="28">
                  <c:v>1.5238E-2</c:v>
                </c:pt>
                <c:pt idx="29">
                  <c:v>1.3006E-2</c:v>
                </c:pt>
                <c:pt idx="30">
                  <c:v>1.0647E-2</c:v>
                </c:pt>
                <c:pt idx="31">
                  <c:v>8.5260000000000006E-3</c:v>
                </c:pt>
                <c:pt idx="32">
                  <c:v>7.0930000000000003E-3</c:v>
                </c:pt>
                <c:pt idx="33">
                  <c:v>6.3590000000000001E-3</c:v>
                </c:pt>
                <c:pt idx="34">
                  <c:v>5.9839999999999997E-3</c:v>
                </c:pt>
                <c:pt idx="35">
                  <c:v>5.6049999999999997E-3</c:v>
                </c:pt>
                <c:pt idx="36">
                  <c:v>5.13E-3</c:v>
                </c:pt>
                <c:pt idx="37">
                  <c:v>4.7580000000000001E-3</c:v>
                </c:pt>
                <c:pt idx="38">
                  <c:v>4.8139999999999997E-3</c:v>
                </c:pt>
                <c:pt idx="39">
                  <c:v>5.594E-3</c:v>
                </c:pt>
                <c:pt idx="40">
                  <c:v>7.2300000000000003E-3</c:v>
                </c:pt>
                <c:pt idx="41">
                  <c:v>9.5820000000000002E-3</c:v>
                </c:pt>
                <c:pt idx="42">
                  <c:v>1.2307999999999999E-2</c:v>
                </c:pt>
                <c:pt idx="43">
                  <c:v>1.5155E-2</c:v>
                </c:pt>
                <c:pt idx="44">
                  <c:v>1.8127999999999998E-2</c:v>
                </c:pt>
                <c:pt idx="45">
                  <c:v>2.1215000000000001E-2</c:v>
                </c:pt>
                <c:pt idx="46">
                  <c:v>2.4086E-2</c:v>
                </c:pt>
                <c:pt idx="47">
                  <c:v>2.6131000000000001E-2</c:v>
                </c:pt>
                <c:pt idx="48">
                  <c:v>2.6943000000000002E-2</c:v>
                </c:pt>
                <c:pt idx="49">
                  <c:v>2.7196999999999999E-2</c:v>
                </c:pt>
                <c:pt idx="50">
                  <c:v>2.8011000000000001E-2</c:v>
                </c:pt>
                <c:pt idx="51">
                  <c:v>2.9416999999999999E-2</c:v>
                </c:pt>
                <c:pt idx="52">
                  <c:v>3.0904000000000001E-2</c:v>
                </c:pt>
                <c:pt idx="53">
                  <c:v>3.2264000000000001E-2</c:v>
                </c:pt>
                <c:pt idx="54">
                  <c:v>3.3486000000000002E-2</c:v>
                </c:pt>
                <c:pt idx="55">
                  <c:v>3.4549000000000003E-2</c:v>
                </c:pt>
                <c:pt idx="56">
                  <c:v>3.5499000000000003E-2</c:v>
                </c:pt>
                <c:pt idx="57">
                  <c:v>3.6436999999999997E-2</c:v>
                </c:pt>
                <c:pt idx="58">
                  <c:v>3.7322000000000001E-2</c:v>
                </c:pt>
                <c:pt idx="59">
                  <c:v>3.7839999999999999E-2</c:v>
                </c:pt>
                <c:pt idx="60">
                  <c:v>3.7621000000000002E-2</c:v>
                </c:pt>
                <c:pt idx="61">
                  <c:v>3.6649000000000001E-2</c:v>
                </c:pt>
                <c:pt idx="62">
                  <c:v>3.5174999999999998E-2</c:v>
                </c:pt>
                <c:pt idx="63">
                  <c:v>3.3307000000000003E-2</c:v>
                </c:pt>
                <c:pt idx="64">
                  <c:v>3.0894999999999999E-2</c:v>
                </c:pt>
                <c:pt idx="65">
                  <c:v>2.7900000000000001E-2</c:v>
                </c:pt>
                <c:pt idx="66">
                  <c:v>2.4688000000000002E-2</c:v>
                </c:pt>
                <c:pt idx="67">
                  <c:v>2.1819999999999999E-2</c:v>
                </c:pt>
                <c:pt idx="68">
                  <c:v>1.9727000000000001E-2</c:v>
                </c:pt>
                <c:pt idx="69">
                  <c:v>1.8575999999999999E-2</c:v>
                </c:pt>
                <c:pt idx="70">
                  <c:v>1.8277999999999999E-2</c:v>
                </c:pt>
                <c:pt idx="71">
                  <c:v>1.8626E-2</c:v>
                </c:pt>
                <c:pt idx="72">
                  <c:v>1.8005E-2</c:v>
                </c:pt>
                <c:pt idx="73">
                  <c:v>1.7781000000000002E-2</c:v>
                </c:pt>
                <c:pt idx="74">
                  <c:v>1.7845E-2</c:v>
                </c:pt>
                <c:pt idx="75">
                  <c:v>1.813E-2</c:v>
                </c:pt>
                <c:pt idx="76">
                  <c:v>1.8856000000000001E-2</c:v>
                </c:pt>
                <c:pt idx="77">
                  <c:v>2.0317999999999999E-2</c:v>
                </c:pt>
                <c:pt idx="78">
                  <c:v>2.2473E-2</c:v>
                </c:pt>
                <c:pt idx="79">
                  <c:v>2.5162E-2</c:v>
                </c:pt>
                <c:pt idx="80">
                  <c:v>2.8368000000000001E-2</c:v>
                </c:pt>
                <c:pt idx="81">
                  <c:v>3.2002999999999997E-2</c:v>
                </c:pt>
                <c:pt idx="82">
                  <c:v>3.5560000000000001E-2</c:v>
                </c:pt>
                <c:pt idx="83">
                  <c:v>3.8269999999999998E-2</c:v>
                </c:pt>
                <c:pt idx="84">
                  <c:v>3.9813000000000001E-2</c:v>
                </c:pt>
                <c:pt idx="85">
                  <c:v>4.0550000000000003E-2</c:v>
                </c:pt>
                <c:pt idx="86">
                  <c:v>4.0851999999999999E-2</c:v>
                </c:pt>
                <c:pt idx="87">
                  <c:v>4.0740999999999999E-2</c:v>
                </c:pt>
                <c:pt idx="88">
                  <c:v>4.0149999999999998E-2</c:v>
                </c:pt>
                <c:pt idx="89">
                  <c:v>3.9061999999999999E-2</c:v>
                </c:pt>
                <c:pt idx="90">
                  <c:v>3.7393999999999997E-2</c:v>
                </c:pt>
                <c:pt idx="91">
                  <c:v>3.5312999999999997E-2</c:v>
                </c:pt>
                <c:pt idx="92">
                  <c:v>3.3128999999999999E-2</c:v>
                </c:pt>
                <c:pt idx="93">
                  <c:v>3.0901000000000001E-2</c:v>
                </c:pt>
                <c:pt idx="94">
                  <c:v>2.8527E-2</c:v>
                </c:pt>
                <c:pt idx="95">
                  <c:v>2.6051999999999999E-2</c:v>
                </c:pt>
                <c:pt idx="96">
                  <c:v>2.3751000000000001E-2</c:v>
                </c:pt>
                <c:pt idx="97">
                  <c:v>2.1905999999999998E-2</c:v>
                </c:pt>
                <c:pt idx="98">
                  <c:v>2.0624E-2</c:v>
                </c:pt>
                <c:pt idx="99">
                  <c:v>1.9890999999999999E-2</c:v>
                </c:pt>
                <c:pt idx="100">
                  <c:v>1.9656E-2</c:v>
                </c:pt>
                <c:pt idx="101">
                  <c:v>1.9789000000000001E-2</c:v>
                </c:pt>
                <c:pt idx="102">
                  <c:v>2.0108000000000001E-2</c:v>
                </c:pt>
                <c:pt idx="103">
                  <c:v>2.0534E-2</c:v>
                </c:pt>
                <c:pt idx="104">
                  <c:v>2.1115999999999999E-2</c:v>
                </c:pt>
                <c:pt idx="105">
                  <c:v>2.1780999999999998E-2</c:v>
                </c:pt>
                <c:pt idx="106">
                  <c:v>2.2290999999999998E-2</c:v>
                </c:pt>
                <c:pt idx="107">
                  <c:v>2.2577E-2</c:v>
                </c:pt>
                <c:pt idx="108">
                  <c:v>2.2856999999999999E-2</c:v>
                </c:pt>
                <c:pt idx="109">
                  <c:v>2.3274E-2</c:v>
                </c:pt>
                <c:pt idx="110">
                  <c:v>2.3689000000000002E-2</c:v>
                </c:pt>
                <c:pt idx="111">
                  <c:v>2.3866999999999999E-2</c:v>
                </c:pt>
                <c:pt idx="112">
                  <c:v>2.3491999999999999E-2</c:v>
                </c:pt>
                <c:pt idx="113">
                  <c:v>2.2124999999999999E-2</c:v>
                </c:pt>
                <c:pt idx="114">
                  <c:v>1.9771E-2</c:v>
                </c:pt>
                <c:pt idx="115">
                  <c:v>1.7247999999999999E-2</c:v>
                </c:pt>
                <c:pt idx="116">
                  <c:v>1.5263000000000001E-2</c:v>
                </c:pt>
                <c:pt idx="117">
                  <c:v>1.3953E-2</c:v>
                </c:pt>
                <c:pt idx="118">
                  <c:v>1.3350000000000001E-2</c:v>
                </c:pt>
                <c:pt idx="119">
                  <c:v>1.3565000000000001E-2</c:v>
                </c:pt>
                <c:pt idx="120">
                  <c:v>1.4411999999999999E-2</c:v>
                </c:pt>
                <c:pt idx="121">
                  <c:v>1.5311999999999999E-2</c:v>
                </c:pt>
                <c:pt idx="122">
                  <c:v>1.5878E-2</c:v>
                </c:pt>
                <c:pt idx="123">
                  <c:v>1.6308E-2</c:v>
                </c:pt>
                <c:pt idx="124">
                  <c:v>1.7014000000000001E-2</c:v>
                </c:pt>
                <c:pt idx="125">
                  <c:v>1.8113000000000001E-2</c:v>
                </c:pt>
                <c:pt idx="126">
                  <c:v>1.9414000000000001E-2</c:v>
                </c:pt>
                <c:pt idx="127">
                  <c:v>2.0763E-2</c:v>
                </c:pt>
                <c:pt idx="128">
                  <c:v>2.2145000000000001E-2</c:v>
                </c:pt>
                <c:pt idx="129">
                  <c:v>2.3451E-2</c:v>
                </c:pt>
                <c:pt idx="130">
                  <c:v>2.4528999999999999E-2</c:v>
                </c:pt>
                <c:pt idx="131">
                  <c:v>2.5389999999999999E-2</c:v>
                </c:pt>
                <c:pt idx="132">
                  <c:v>2.6089999999999999E-2</c:v>
                </c:pt>
                <c:pt idx="133">
                  <c:v>2.6595000000000001E-2</c:v>
                </c:pt>
                <c:pt idx="134">
                  <c:v>2.6932999999999999E-2</c:v>
                </c:pt>
                <c:pt idx="135">
                  <c:v>2.7238999999999999E-2</c:v>
                </c:pt>
                <c:pt idx="136">
                  <c:v>2.7498999999999999E-2</c:v>
                </c:pt>
                <c:pt idx="137">
                  <c:v>2.7588000000000001E-2</c:v>
                </c:pt>
                <c:pt idx="138">
                  <c:v>2.7666E-2</c:v>
                </c:pt>
                <c:pt idx="139">
                  <c:v>2.8036999999999999E-2</c:v>
                </c:pt>
                <c:pt idx="140">
                  <c:v>2.8705000000000001E-2</c:v>
                </c:pt>
                <c:pt idx="141">
                  <c:v>2.9439E-2</c:v>
                </c:pt>
                <c:pt idx="142">
                  <c:v>3.0120000000000001E-2</c:v>
                </c:pt>
                <c:pt idx="143">
                  <c:v>3.0734999999999998E-2</c:v>
                </c:pt>
                <c:pt idx="144">
                  <c:v>3.1194E-2</c:v>
                </c:pt>
                <c:pt idx="145">
                  <c:v>3.1536000000000002E-2</c:v>
                </c:pt>
                <c:pt idx="146">
                  <c:v>3.2074999999999999E-2</c:v>
                </c:pt>
                <c:pt idx="147">
                  <c:v>3.3009999999999998E-2</c:v>
                </c:pt>
                <c:pt idx="148">
                  <c:v>3.4098999999999997E-2</c:v>
                </c:pt>
                <c:pt idx="149">
                  <c:v>3.4771000000000003E-2</c:v>
                </c:pt>
                <c:pt idx="150">
                  <c:v>3.4502999999999999E-2</c:v>
                </c:pt>
                <c:pt idx="151">
                  <c:v>3.3243000000000002E-2</c:v>
                </c:pt>
                <c:pt idx="152">
                  <c:v>3.1406000000000003E-2</c:v>
                </c:pt>
                <c:pt idx="153">
                  <c:v>2.9505E-2</c:v>
                </c:pt>
                <c:pt idx="154">
                  <c:v>2.7914000000000001E-2</c:v>
                </c:pt>
                <c:pt idx="155">
                  <c:v>2.6806E-2</c:v>
                </c:pt>
                <c:pt idx="156">
                  <c:v>2.6190000000000001E-2</c:v>
                </c:pt>
                <c:pt idx="157">
                  <c:v>2.5988000000000001E-2</c:v>
                </c:pt>
                <c:pt idx="158">
                  <c:v>2.6061999999999998E-2</c:v>
                </c:pt>
                <c:pt idx="159">
                  <c:v>2.6179999999999998E-2</c:v>
                </c:pt>
                <c:pt idx="160">
                  <c:v>2.6120000000000001E-2</c:v>
                </c:pt>
                <c:pt idx="161">
                  <c:v>2.5916999999999999E-2</c:v>
                </c:pt>
                <c:pt idx="162">
                  <c:v>2.5885999999999999E-2</c:v>
                </c:pt>
                <c:pt idx="163">
                  <c:v>2.6283999999999998E-2</c:v>
                </c:pt>
                <c:pt idx="164">
                  <c:v>2.7139E-2</c:v>
                </c:pt>
                <c:pt idx="165">
                  <c:v>2.8451000000000001E-2</c:v>
                </c:pt>
                <c:pt idx="166">
                  <c:v>3.0328999999999998E-2</c:v>
                </c:pt>
                <c:pt idx="167">
                  <c:v>3.2835999999999997E-2</c:v>
                </c:pt>
                <c:pt idx="168">
                  <c:v>3.5847999999999998E-2</c:v>
                </c:pt>
                <c:pt idx="169">
                  <c:v>3.9114999999999997E-2</c:v>
                </c:pt>
                <c:pt idx="170">
                  <c:v>4.2338000000000001E-2</c:v>
                </c:pt>
                <c:pt idx="171">
                  <c:v>4.5221999999999998E-2</c:v>
                </c:pt>
                <c:pt idx="172">
                  <c:v>4.7584000000000001E-2</c:v>
                </c:pt>
                <c:pt idx="173">
                  <c:v>4.9438999999999997E-2</c:v>
                </c:pt>
                <c:pt idx="174">
                  <c:v>5.1036999999999999E-2</c:v>
                </c:pt>
                <c:pt idx="175">
                  <c:v>5.2713999999999997E-2</c:v>
                </c:pt>
                <c:pt idx="176">
                  <c:v>5.4496999999999997E-2</c:v>
                </c:pt>
                <c:pt idx="177">
                  <c:v>5.6021000000000001E-2</c:v>
                </c:pt>
                <c:pt idx="178">
                  <c:v>5.6829999999999999E-2</c:v>
                </c:pt>
                <c:pt idx="179">
                  <c:v>5.6718999999999999E-2</c:v>
                </c:pt>
                <c:pt idx="180">
                  <c:v>5.5893999999999999E-2</c:v>
                </c:pt>
                <c:pt idx="181">
                  <c:v>5.4713999999999999E-2</c:v>
                </c:pt>
                <c:pt idx="182">
                  <c:v>5.3370000000000001E-2</c:v>
                </c:pt>
                <c:pt idx="183">
                  <c:v>5.1887999999999997E-2</c:v>
                </c:pt>
                <c:pt idx="184">
                  <c:v>5.0372E-2</c:v>
                </c:pt>
                <c:pt idx="185">
                  <c:v>4.9064000000000003E-2</c:v>
                </c:pt>
                <c:pt idx="186">
                  <c:v>4.8193E-2</c:v>
                </c:pt>
                <c:pt idx="187">
                  <c:v>4.7897000000000002E-2</c:v>
                </c:pt>
                <c:pt idx="188">
                  <c:v>4.8231000000000003E-2</c:v>
                </c:pt>
                <c:pt idx="189">
                  <c:v>4.9133999999999997E-2</c:v>
                </c:pt>
                <c:pt idx="190">
                  <c:v>5.0403000000000003E-2</c:v>
                </c:pt>
                <c:pt idx="191">
                  <c:v>5.1827999999999999E-2</c:v>
                </c:pt>
                <c:pt idx="192">
                  <c:v>5.3412000000000001E-2</c:v>
                </c:pt>
                <c:pt idx="193">
                  <c:v>5.5358999999999998E-2</c:v>
                </c:pt>
                <c:pt idx="194">
                  <c:v>5.7822999999999999E-2</c:v>
                </c:pt>
                <c:pt idx="195">
                  <c:v>6.0790999999999998E-2</c:v>
                </c:pt>
                <c:pt idx="196">
                  <c:v>6.4200999999999994E-2</c:v>
                </c:pt>
                <c:pt idx="197">
                  <c:v>6.7924999999999999E-2</c:v>
                </c:pt>
                <c:pt idx="198">
                  <c:v>7.1556999999999996E-2</c:v>
                </c:pt>
                <c:pt idx="199">
                  <c:v>7.4501999999999999E-2</c:v>
                </c:pt>
                <c:pt idx="200">
                  <c:v>7.6439999999999994E-2</c:v>
                </c:pt>
                <c:pt idx="201">
                  <c:v>7.7609999999999998E-2</c:v>
                </c:pt>
                <c:pt idx="202">
                  <c:v>7.8572000000000003E-2</c:v>
                </c:pt>
                <c:pt idx="203">
                  <c:v>7.9783000000000007E-2</c:v>
                </c:pt>
                <c:pt idx="204">
                  <c:v>8.1323000000000006E-2</c:v>
                </c:pt>
                <c:pt idx="205">
                  <c:v>8.2908999999999997E-2</c:v>
                </c:pt>
                <c:pt idx="206">
                  <c:v>8.4205000000000002E-2</c:v>
                </c:pt>
                <c:pt idx="207">
                  <c:v>8.5094000000000003E-2</c:v>
                </c:pt>
                <c:pt idx="208">
                  <c:v>8.5667999999999994E-2</c:v>
                </c:pt>
                <c:pt idx="209">
                  <c:v>8.6158999999999999E-2</c:v>
                </c:pt>
                <c:pt idx="210">
                  <c:v>8.6839E-2</c:v>
                </c:pt>
                <c:pt idx="211">
                  <c:v>8.7841000000000002E-2</c:v>
                </c:pt>
                <c:pt idx="212">
                  <c:v>8.9040999999999995E-2</c:v>
                </c:pt>
                <c:pt idx="213">
                  <c:v>9.0163999999999994E-2</c:v>
                </c:pt>
                <c:pt idx="214">
                  <c:v>9.1026999999999997E-2</c:v>
                </c:pt>
                <c:pt idx="215">
                  <c:v>9.1677999999999996E-2</c:v>
                </c:pt>
                <c:pt idx="216">
                  <c:v>9.2358999999999997E-2</c:v>
                </c:pt>
                <c:pt idx="217">
                  <c:v>9.3342999999999995E-2</c:v>
                </c:pt>
                <c:pt idx="218">
                  <c:v>9.4815999999999998E-2</c:v>
                </c:pt>
                <c:pt idx="219">
                  <c:v>9.6814999999999998E-2</c:v>
                </c:pt>
                <c:pt idx="220">
                  <c:v>9.9141999999999994E-2</c:v>
                </c:pt>
                <c:pt idx="221">
                  <c:v>0.101395</c:v>
                </c:pt>
                <c:pt idx="222">
                  <c:v>0.10329099999999999</c:v>
                </c:pt>
                <c:pt idx="223">
                  <c:v>0.105003</c:v>
                </c:pt>
                <c:pt idx="224">
                  <c:v>0.10700999999999999</c:v>
                </c:pt>
                <c:pt idx="225">
                  <c:v>0.109611</c:v>
                </c:pt>
                <c:pt idx="226">
                  <c:v>0.112662</c:v>
                </c:pt>
                <c:pt idx="227">
                  <c:v>0.115679</c:v>
                </c:pt>
                <c:pt idx="228">
                  <c:v>0.118162</c:v>
                </c:pt>
                <c:pt idx="229">
                  <c:v>0.11991</c:v>
                </c:pt>
                <c:pt idx="230">
                  <c:v>0.121084</c:v>
                </c:pt>
                <c:pt idx="231">
                  <c:v>0.121998</c:v>
                </c:pt>
                <c:pt idx="232">
                  <c:v>0.12293</c:v>
                </c:pt>
                <c:pt idx="233">
                  <c:v>0.124056</c:v>
                </c:pt>
                <c:pt idx="234">
                  <c:v>0.12535399999999999</c:v>
                </c:pt>
                <c:pt idx="235">
                  <c:v>0.12664300000000001</c:v>
                </c:pt>
                <c:pt idx="236">
                  <c:v>0.12781100000000001</c:v>
                </c:pt>
                <c:pt idx="237">
                  <c:v>0.12889400000000001</c:v>
                </c:pt>
                <c:pt idx="238">
                  <c:v>0.129916</c:v>
                </c:pt>
                <c:pt idx="239">
                  <c:v>0.13084699999999999</c:v>
                </c:pt>
                <c:pt idx="240">
                  <c:v>0.131773</c:v>
                </c:pt>
                <c:pt idx="241">
                  <c:v>0.13287399999999999</c:v>
                </c:pt>
                <c:pt idx="242">
                  <c:v>0.134213</c:v>
                </c:pt>
                <c:pt idx="243">
                  <c:v>0.135654</c:v>
                </c:pt>
                <c:pt idx="244">
                  <c:v>0.13702</c:v>
                </c:pt>
                <c:pt idx="245">
                  <c:v>0.138291</c:v>
                </c:pt>
                <c:pt idx="246">
                  <c:v>0.13964599999999999</c:v>
                </c:pt>
                <c:pt idx="247">
                  <c:v>0.14128599999999999</c:v>
                </c:pt>
                <c:pt idx="248">
                  <c:v>0.14325599999999999</c:v>
                </c:pt>
                <c:pt idx="249">
                  <c:v>0.14541200000000001</c:v>
                </c:pt>
                <c:pt idx="250">
                  <c:v>0.147538</c:v>
                </c:pt>
                <c:pt idx="251">
                  <c:v>0.14949699999999999</c:v>
                </c:pt>
                <c:pt idx="252">
                  <c:v>0.151311</c:v>
                </c:pt>
                <c:pt idx="253">
                  <c:v>0.15312700000000001</c:v>
                </c:pt>
                <c:pt idx="254">
                  <c:v>0.155143</c:v>
                </c:pt>
                <c:pt idx="255">
                  <c:v>0.15751799999999999</c:v>
                </c:pt>
                <c:pt idx="256">
                  <c:v>0.16024099999999999</c:v>
                </c:pt>
                <c:pt idx="257">
                  <c:v>0.163022</c:v>
                </c:pt>
                <c:pt idx="258">
                  <c:v>0.165404</c:v>
                </c:pt>
                <c:pt idx="259">
                  <c:v>0.16711500000000001</c:v>
                </c:pt>
                <c:pt idx="260">
                  <c:v>0.168266</c:v>
                </c:pt>
                <c:pt idx="261">
                  <c:v>0.16916700000000001</c:v>
                </c:pt>
                <c:pt idx="262">
                  <c:v>0.17007700000000001</c:v>
                </c:pt>
                <c:pt idx="263">
                  <c:v>0.17119300000000001</c:v>
                </c:pt>
                <c:pt idx="264">
                  <c:v>0.172653</c:v>
                </c:pt>
                <c:pt idx="265">
                  <c:v>0.174428</c:v>
                </c:pt>
                <c:pt idx="266">
                  <c:v>0.176317</c:v>
                </c:pt>
                <c:pt idx="267">
                  <c:v>0.17813599999999999</c:v>
                </c:pt>
                <c:pt idx="268">
                  <c:v>0.17985000000000001</c:v>
                </c:pt>
                <c:pt idx="269">
                  <c:v>0.18151300000000001</c:v>
                </c:pt>
                <c:pt idx="270">
                  <c:v>0.18313299999999999</c:v>
                </c:pt>
                <c:pt idx="271">
                  <c:v>0.18466099999999999</c:v>
                </c:pt>
                <c:pt idx="272">
                  <c:v>0.18609999999999999</c:v>
                </c:pt>
                <c:pt idx="273">
                  <c:v>0.18756999999999999</c:v>
                </c:pt>
                <c:pt idx="274">
                  <c:v>0.189221</c:v>
                </c:pt>
                <c:pt idx="275">
                  <c:v>0.19106699999999999</c:v>
                </c:pt>
                <c:pt idx="276">
                  <c:v>0.19298499999999999</c:v>
                </c:pt>
                <c:pt idx="277">
                  <c:v>0.19490399999999999</c:v>
                </c:pt>
                <c:pt idx="278">
                  <c:v>0.19686000000000001</c:v>
                </c:pt>
                <c:pt idx="279">
                  <c:v>0.198827</c:v>
                </c:pt>
                <c:pt idx="280">
                  <c:v>0.20061200000000001</c:v>
                </c:pt>
                <c:pt idx="281">
                  <c:v>0.20198199999999999</c:v>
                </c:pt>
                <c:pt idx="282">
                  <c:v>0.202902</c:v>
                </c:pt>
                <c:pt idx="283">
                  <c:v>0.20366100000000001</c:v>
                </c:pt>
                <c:pt idx="284">
                  <c:v>0.204704</c:v>
                </c:pt>
                <c:pt idx="285">
                  <c:v>0.206317</c:v>
                </c:pt>
                <c:pt idx="286">
                  <c:v>0.20846999999999999</c:v>
                </c:pt>
                <c:pt idx="287">
                  <c:v>0.21088499999999999</c:v>
                </c:pt>
                <c:pt idx="288">
                  <c:v>0.21321499999999999</c:v>
                </c:pt>
                <c:pt idx="289">
                  <c:v>0.21523600000000001</c:v>
                </c:pt>
                <c:pt idx="290">
                  <c:v>0.21696099999999999</c:v>
                </c:pt>
                <c:pt idx="291">
                  <c:v>0.218555</c:v>
                </c:pt>
                <c:pt idx="292">
                  <c:v>0.220191</c:v>
                </c:pt>
                <c:pt idx="293">
                  <c:v>0.22195699999999999</c:v>
                </c:pt>
                <c:pt idx="294">
                  <c:v>0.22384599999999999</c:v>
                </c:pt>
                <c:pt idx="295">
                  <c:v>0.2258</c:v>
                </c:pt>
                <c:pt idx="296">
                  <c:v>0.22778599999999999</c:v>
                </c:pt>
                <c:pt idx="297">
                  <c:v>0.229771</c:v>
                </c:pt>
                <c:pt idx="298">
                  <c:v>0.23161599999999999</c:v>
                </c:pt>
                <c:pt idx="299">
                  <c:v>0.23311399999999999</c:v>
                </c:pt>
                <c:pt idx="300">
                  <c:v>0.23422899999999999</c:v>
                </c:pt>
                <c:pt idx="301">
                  <c:v>0.23519000000000001</c:v>
                </c:pt>
                <c:pt idx="302">
                  <c:v>0.23626800000000001</c:v>
                </c:pt>
                <c:pt idx="303">
                  <c:v>0.23755200000000001</c:v>
                </c:pt>
                <c:pt idx="304">
                  <c:v>0.23897299999999999</c:v>
                </c:pt>
                <c:pt idx="305">
                  <c:v>0.24048800000000001</c:v>
                </c:pt>
                <c:pt idx="306">
                  <c:v>0.24212400000000001</c:v>
                </c:pt>
                <c:pt idx="307">
                  <c:v>0.24385699999999999</c:v>
                </c:pt>
                <c:pt idx="308">
                  <c:v>0.24556700000000001</c:v>
                </c:pt>
                <c:pt idx="309">
                  <c:v>0.24718000000000001</c:v>
                </c:pt>
                <c:pt idx="310">
                  <c:v>0.24879399999999999</c:v>
                </c:pt>
                <c:pt idx="311">
                  <c:v>0.250606</c:v>
                </c:pt>
                <c:pt idx="312">
                  <c:v>0.252747</c:v>
                </c:pt>
                <c:pt idx="313">
                  <c:v>0.255214</c:v>
                </c:pt>
                <c:pt idx="314">
                  <c:v>0.25790800000000003</c:v>
                </c:pt>
                <c:pt idx="315">
                  <c:v>0.26072800000000002</c:v>
                </c:pt>
                <c:pt idx="316">
                  <c:v>0.26360800000000001</c:v>
                </c:pt>
                <c:pt idx="317">
                  <c:v>0.26643299999999998</c:v>
                </c:pt>
                <c:pt idx="318">
                  <c:v>0.26896500000000001</c:v>
                </c:pt>
                <c:pt idx="319">
                  <c:v>0.27099600000000001</c:v>
                </c:pt>
                <c:pt idx="320">
                  <c:v>0.27254600000000001</c:v>
                </c:pt>
                <c:pt idx="321">
                  <c:v>0.27381</c:v>
                </c:pt>
                <c:pt idx="322">
                  <c:v>0.27493600000000001</c:v>
                </c:pt>
                <c:pt idx="323">
                  <c:v>0.27595199999999998</c:v>
                </c:pt>
                <c:pt idx="324">
                  <c:v>0.27689999999999998</c:v>
                </c:pt>
                <c:pt idx="325">
                  <c:v>0.27790199999999998</c:v>
                </c:pt>
                <c:pt idx="326">
                  <c:v>0.27903</c:v>
                </c:pt>
                <c:pt idx="327">
                  <c:v>0.28019899999999998</c:v>
                </c:pt>
                <c:pt idx="328">
                  <c:v>0.281273</c:v>
                </c:pt>
                <c:pt idx="329">
                  <c:v>0.28224399999999999</c:v>
                </c:pt>
                <c:pt idx="330">
                  <c:v>0.28322599999999998</c:v>
                </c:pt>
                <c:pt idx="331">
                  <c:v>0.28429700000000002</c:v>
                </c:pt>
                <c:pt idx="332">
                  <c:v>0.28543600000000002</c:v>
                </c:pt>
                <c:pt idx="333">
                  <c:v>0.28662399999999999</c:v>
                </c:pt>
                <c:pt idx="334">
                  <c:v>0.28797899999999998</c:v>
                </c:pt>
                <c:pt idx="335">
                  <c:v>0.289715</c:v>
                </c:pt>
                <c:pt idx="336">
                  <c:v>0.291958</c:v>
                </c:pt>
                <c:pt idx="337">
                  <c:v>0.294599</c:v>
                </c:pt>
                <c:pt idx="338">
                  <c:v>0.29738599999999998</c:v>
                </c:pt>
                <c:pt idx="339">
                  <c:v>0.30010399999999998</c:v>
                </c:pt>
                <c:pt idx="340">
                  <c:v>0.30265599999999998</c:v>
                </c:pt>
                <c:pt idx="341">
                  <c:v>0.30501200000000001</c:v>
                </c:pt>
                <c:pt idx="342">
                  <c:v>0.307201</c:v>
                </c:pt>
                <c:pt idx="343">
                  <c:v>0.30935400000000002</c:v>
                </c:pt>
                <c:pt idx="344">
                  <c:v>0.31161100000000003</c:v>
                </c:pt>
                <c:pt idx="345">
                  <c:v>0.31391599999999997</c:v>
                </c:pt>
                <c:pt idx="346">
                  <c:v>0.31602200000000003</c:v>
                </c:pt>
                <c:pt idx="347">
                  <c:v>0.31778299999999998</c:v>
                </c:pt>
                <c:pt idx="348">
                  <c:v>0.31933499999999998</c:v>
                </c:pt>
                <c:pt idx="349">
                  <c:v>0.32089400000000001</c:v>
                </c:pt>
                <c:pt idx="350">
                  <c:v>0.322517</c:v>
                </c:pt>
                <c:pt idx="351">
                  <c:v>0.32410899999999998</c:v>
                </c:pt>
                <c:pt idx="352">
                  <c:v>0.32556400000000002</c:v>
                </c:pt>
                <c:pt idx="353">
                  <c:v>0.32686999999999999</c:v>
                </c:pt>
                <c:pt idx="354">
                  <c:v>0.32811200000000001</c:v>
                </c:pt>
                <c:pt idx="355">
                  <c:v>0.329351</c:v>
                </c:pt>
                <c:pt idx="356">
                  <c:v>0.330565</c:v>
                </c:pt>
                <c:pt idx="357">
                  <c:v>0.33179700000000001</c:v>
                </c:pt>
                <c:pt idx="358">
                  <c:v>0.33327899999999999</c:v>
                </c:pt>
                <c:pt idx="359">
                  <c:v>0.335258</c:v>
                </c:pt>
                <c:pt idx="360">
                  <c:v>0.33770699999999998</c:v>
                </c:pt>
                <c:pt idx="361">
                  <c:v>0.34029900000000002</c:v>
                </c:pt>
                <c:pt idx="362">
                  <c:v>0.34268599999999999</c:v>
                </c:pt>
                <c:pt idx="363">
                  <c:v>0.34476400000000001</c:v>
                </c:pt>
                <c:pt idx="364">
                  <c:v>0.34665899999999999</c:v>
                </c:pt>
                <c:pt idx="365">
                  <c:v>0.34846899999999997</c:v>
                </c:pt>
                <c:pt idx="366">
                  <c:v>0.35014000000000001</c:v>
                </c:pt>
                <c:pt idx="367">
                  <c:v>0.35159400000000002</c:v>
                </c:pt>
                <c:pt idx="368">
                  <c:v>0.352856</c:v>
                </c:pt>
                <c:pt idx="369">
                  <c:v>0.354022</c:v>
                </c:pt>
                <c:pt idx="370">
                  <c:v>0.355213</c:v>
                </c:pt>
                <c:pt idx="371">
                  <c:v>0.356549</c:v>
                </c:pt>
                <c:pt idx="372">
                  <c:v>0.358097</c:v>
                </c:pt>
                <c:pt idx="373">
                  <c:v>0.35982900000000001</c:v>
                </c:pt>
                <c:pt idx="374">
                  <c:v>0.361651</c:v>
                </c:pt>
                <c:pt idx="375">
                  <c:v>0.36343500000000001</c:v>
                </c:pt>
                <c:pt idx="376">
                  <c:v>0.365116</c:v>
                </c:pt>
                <c:pt idx="377">
                  <c:v>0.36680600000000002</c:v>
                </c:pt>
                <c:pt idx="378">
                  <c:v>0.36872700000000003</c:v>
                </c:pt>
                <c:pt idx="379">
                  <c:v>0.37097000000000002</c:v>
                </c:pt>
                <c:pt idx="380">
                  <c:v>0.37342399999999998</c:v>
                </c:pt>
                <c:pt idx="381">
                  <c:v>0.37592599999999998</c:v>
                </c:pt>
                <c:pt idx="382">
                  <c:v>0.37837300000000001</c:v>
                </c:pt>
                <c:pt idx="383">
                  <c:v>0.380693</c:v>
                </c:pt>
                <c:pt idx="384">
                  <c:v>0.38280500000000001</c:v>
                </c:pt>
                <c:pt idx="385">
                  <c:v>0.38464500000000001</c:v>
                </c:pt>
                <c:pt idx="386">
                  <c:v>0.38620700000000002</c:v>
                </c:pt>
                <c:pt idx="387">
                  <c:v>0.38756400000000002</c:v>
                </c:pt>
                <c:pt idx="388">
                  <c:v>0.38878200000000002</c:v>
                </c:pt>
                <c:pt idx="389">
                  <c:v>0.38985799999999998</c:v>
                </c:pt>
                <c:pt idx="390">
                  <c:v>0.39080500000000001</c:v>
                </c:pt>
                <c:pt idx="391">
                  <c:v>0.39179000000000003</c:v>
                </c:pt>
                <c:pt idx="392">
                  <c:v>0.393063</c:v>
                </c:pt>
                <c:pt idx="393">
                  <c:v>0.39467000000000002</c:v>
                </c:pt>
                <c:pt idx="394">
                  <c:v>0.39637499999999998</c:v>
                </c:pt>
                <c:pt idx="395">
                  <c:v>0.39791300000000002</c:v>
                </c:pt>
                <c:pt idx="396">
                  <c:v>0.39924100000000001</c:v>
                </c:pt>
                <c:pt idx="397">
                  <c:v>0.40050400000000003</c:v>
                </c:pt>
                <c:pt idx="398">
                  <c:v>0.40185300000000002</c:v>
                </c:pt>
                <c:pt idx="399">
                  <c:v>0.40335599999999999</c:v>
                </c:pt>
                <c:pt idx="400">
                  <c:v>0.40501999999999999</c:v>
                </c:pt>
                <c:pt idx="401">
                  <c:v>0.406808</c:v>
                </c:pt>
                <c:pt idx="402">
                  <c:v>0.40862399999999999</c:v>
                </c:pt>
                <c:pt idx="403">
                  <c:v>0.41036899999999998</c:v>
                </c:pt>
                <c:pt idx="404">
                  <c:v>0.412018</c:v>
                </c:pt>
                <c:pt idx="405">
                  <c:v>0.41362100000000002</c:v>
                </c:pt>
                <c:pt idx="406">
                  <c:v>0.41520200000000002</c:v>
                </c:pt>
                <c:pt idx="407">
                  <c:v>0.416713</c:v>
                </c:pt>
                <c:pt idx="408">
                  <c:v>0.41810199999999997</c:v>
                </c:pt>
                <c:pt idx="409">
                  <c:v>0.41939799999999999</c:v>
                </c:pt>
                <c:pt idx="410">
                  <c:v>0.42069699999999999</c:v>
                </c:pt>
                <c:pt idx="411">
                  <c:v>0.42210300000000001</c:v>
                </c:pt>
                <c:pt idx="412">
                  <c:v>0.42369200000000001</c:v>
                </c:pt>
                <c:pt idx="413">
                  <c:v>0.42552200000000001</c:v>
                </c:pt>
                <c:pt idx="414">
                  <c:v>0.42763000000000001</c:v>
                </c:pt>
                <c:pt idx="415">
                  <c:v>0.42996400000000001</c:v>
                </c:pt>
                <c:pt idx="416">
                  <c:v>0.43227199999999999</c:v>
                </c:pt>
                <c:pt idx="417">
                  <c:v>0.434199</c:v>
                </c:pt>
                <c:pt idx="418">
                  <c:v>0.43560300000000002</c:v>
                </c:pt>
                <c:pt idx="419">
                  <c:v>0.43669799999999998</c:v>
                </c:pt>
                <c:pt idx="420">
                  <c:v>0.43784699999999999</c:v>
                </c:pt>
                <c:pt idx="421">
                  <c:v>0.43928200000000001</c:v>
                </c:pt>
                <c:pt idx="422">
                  <c:v>0.44101499999999999</c:v>
                </c:pt>
                <c:pt idx="423">
                  <c:v>0.442882</c:v>
                </c:pt>
                <c:pt idx="424">
                  <c:v>0.44466099999999997</c:v>
                </c:pt>
                <c:pt idx="425">
                  <c:v>0.44623600000000002</c:v>
                </c:pt>
                <c:pt idx="426">
                  <c:v>0.447656</c:v>
                </c:pt>
                <c:pt idx="427">
                  <c:v>0.44903100000000001</c:v>
                </c:pt>
                <c:pt idx="428">
                  <c:v>0.450409</c:v>
                </c:pt>
                <c:pt idx="429">
                  <c:v>0.45175399999999999</c:v>
                </c:pt>
                <c:pt idx="430">
                  <c:v>0.453015</c:v>
                </c:pt>
                <c:pt idx="431">
                  <c:v>0.45420700000000003</c:v>
                </c:pt>
                <c:pt idx="432">
                  <c:v>0.455432</c:v>
                </c:pt>
                <c:pt idx="433">
                  <c:v>0.45680300000000001</c:v>
                </c:pt>
                <c:pt idx="434">
                  <c:v>0.45834599999999998</c:v>
                </c:pt>
                <c:pt idx="435">
                  <c:v>0.46001900000000001</c:v>
                </c:pt>
                <c:pt idx="436">
                  <c:v>0.46179799999999999</c:v>
                </c:pt>
                <c:pt idx="437">
                  <c:v>0.46370899999999998</c:v>
                </c:pt>
                <c:pt idx="438">
                  <c:v>0.46573300000000001</c:v>
                </c:pt>
                <c:pt idx="439">
                  <c:v>0.46770899999999999</c:v>
                </c:pt>
                <c:pt idx="440">
                  <c:v>0.46943800000000002</c:v>
                </c:pt>
                <c:pt idx="441">
                  <c:v>0.47091899999999998</c:v>
                </c:pt>
                <c:pt idx="442">
                  <c:v>0.472389</c:v>
                </c:pt>
                <c:pt idx="443">
                  <c:v>0.47406900000000002</c:v>
                </c:pt>
                <c:pt idx="444">
                  <c:v>0.47596300000000002</c:v>
                </c:pt>
                <c:pt idx="445">
                  <c:v>0.47789500000000001</c:v>
                </c:pt>
                <c:pt idx="446">
                  <c:v>0.47962700000000003</c:v>
                </c:pt>
                <c:pt idx="447">
                  <c:v>0.48098099999999999</c:v>
                </c:pt>
                <c:pt idx="448">
                  <c:v>0.48198000000000002</c:v>
                </c:pt>
                <c:pt idx="449">
                  <c:v>0.48286200000000001</c:v>
                </c:pt>
                <c:pt idx="450">
                  <c:v>0.48387799999999997</c:v>
                </c:pt>
                <c:pt idx="451">
                  <c:v>0.48508000000000001</c:v>
                </c:pt>
                <c:pt idx="452">
                  <c:v>0.48633199999999999</c:v>
                </c:pt>
                <c:pt idx="453">
                  <c:v>0.48748200000000003</c:v>
                </c:pt>
                <c:pt idx="454">
                  <c:v>0.48850900000000003</c:v>
                </c:pt>
                <c:pt idx="455">
                  <c:v>0.48953600000000003</c:v>
                </c:pt>
                <c:pt idx="456">
                  <c:v>0.49070599999999998</c:v>
                </c:pt>
                <c:pt idx="457">
                  <c:v>0.49204599999999998</c:v>
                </c:pt>
                <c:pt idx="458">
                  <c:v>0.493452</c:v>
                </c:pt>
                <c:pt idx="459">
                  <c:v>0.49480600000000002</c:v>
                </c:pt>
                <c:pt idx="460">
                  <c:v>0.49606600000000001</c:v>
                </c:pt>
                <c:pt idx="461">
                  <c:v>0.497253</c:v>
                </c:pt>
                <c:pt idx="462">
                  <c:v>0.49838100000000002</c:v>
                </c:pt>
                <c:pt idx="463">
                  <c:v>0.49947599999999998</c:v>
                </c:pt>
                <c:pt idx="464">
                  <c:v>0.50061900000000004</c:v>
                </c:pt>
                <c:pt idx="465">
                  <c:v>0.50189600000000001</c:v>
                </c:pt>
                <c:pt idx="466">
                  <c:v>0.50326700000000002</c:v>
                </c:pt>
                <c:pt idx="467">
                  <c:v>0.50457799999999997</c:v>
                </c:pt>
                <c:pt idx="468">
                  <c:v>0.50568299999999999</c:v>
                </c:pt>
                <c:pt idx="469">
                  <c:v>0.50652200000000003</c:v>
                </c:pt>
                <c:pt idx="470">
                  <c:v>0.50711899999999999</c:v>
                </c:pt>
                <c:pt idx="471">
                  <c:v>0.50757699999999994</c:v>
                </c:pt>
                <c:pt idx="472">
                  <c:v>0.50805699999999998</c:v>
                </c:pt>
                <c:pt idx="473">
                  <c:v>0.50869600000000004</c:v>
                </c:pt>
                <c:pt idx="474">
                  <c:v>0.50955099999999998</c:v>
                </c:pt>
                <c:pt idx="475">
                  <c:v>0.51059100000000002</c:v>
                </c:pt>
                <c:pt idx="476">
                  <c:v>0.51173299999999999</c:v>
                </c:pt>
                <c:pt idx="477">
                  <c:v>0.51293900000000003</c:v>
                </c:pt>
                <c:pt idx="478">
                  <c:v>0.51427199999999995</c:v>
                </c:pt>
                <c:pt idx="479">
                  <c:v>0.51582499999999998</c:v>
                </c:pt>
                <c:pt idx="480">
                  <c:v>0.51757900000000001</c:v>
                </c:pt>
                <c:pt idx="481">
                  <c:v>0.51939299999999999</c:v>
                </c:pt>
                <c:pt idx="482">
                  <c:v>0.52109399999999995</c:v>
                </c:pt>
                <c:pt idx="483">
                  <c:v>0.52257100000000001</c:v>
                </c:pt>
                <c:pt idx="484">
                  <c:v>0.52379900000000001</c:v>
                </c:pt>
                <c:pt idx="485">
                  <c:v>0.52484799999999998</c:v>
                </c:pt>
                <c:pt idx="486">
                  <c:v>0.52588299999999999</c:v>
                </c:pt>
                <c:pt idx="487">
                  <c:v>0.52709899999999998</c:v>
                </c:pt>
                <c:pt idx="488">
                  <c:v>0.52857100000000001</c:v>
                </c:pt>
                <c:pt idx="489">
                  <c:v>0.53017099999999995</c:v>
                </c:pt>
                <c:pt idx="490">
                  <c:v>0.53167799999999998</c:v>
                </c:pt>
                <c:pt idx="491">
                  <c:v>0.53296900000000003</c:v>
                </c:pt>
                <c:pt idx="492">
                  <c:v>0.53404399999999996</c:v>
                </c:pt>
                <c:pt idx="493">
                  <c:v>0.53494200000000003</c:v>
                </c:pt>
                <c:pt idx="494">
                  <c:v>0.53567100000000001</c:v>
                </c:pt>
                <c:pt idx="495">
                  <c:v>0.536219</c:v>
                </c:pt>
                <c:pt idx="496">
                  <c:v>0.53661999999999999</c:v>
                </c:pt>
                <c:pt idx="497">
                  <c:v>0.53700899999999996</c:v>
                </c:pt>
                <c:pt idx="498">
                  <c:v>0.53756300000000001</c:v>
                </c:pt>
                <c:pt idx="499">
                  <c:v>0.53834300000000002</c:v>
                </c:pt>
                <c:pt idx="500">
                  <c:v>0.53926300000000005</c:v>
                </c:pt>
                <c:pt idx="501">
                  <c:v>0.54021799999999998</c:v>
                </c:pt>
                <c:pt idx="502">
                  <c:v>0.54120699999999999</c:v>
                </c:pt>
                <c:pt idx="503">
                  <c:v>0.54231499999999999</c:v>
                </c:pt>
                <c:pt idx="504">
                  <c:v>0.54358700000000004</c:v>
                </c:pt>
                <c:pt idx="505">
                  <c:v>0.54493599999999998</c:v>
                </c:pt>
                <c:pt idx="506">
                  <c:v>0.54620299999999999</c:v>
                </c:pt>
                <c:pt idx="507">
                  <c:v>0.547319</c:v>
                </c:pt>
                <c:pt idx="508">
                  <c:v>0.54836200000000002</c:v>
                </c:pt>
                <c:pt idx="509">
                  <c:v>0.54948699999999995</c:v>
                </c:pt>
                <c:pt idx="510">
                  <c:v>0.55082100000000001</c:v>
                </c:pt>
                <c:pt idx="511">
                  <c:v>0.55241499999999999</c:v>
                </c:pt>
                <c:pt idx="512">
                  <c:v>0.55420499999999995</c:v>
                </c:pt>
                <c:pt idx="513">
                  <c:v>0.55601699999999998</c:v>
                </c:pt>
                <c:pt idx="514">
                  <c:v>0.55764800000000003</c:v>
                </c:pt>
                <c:pt idx="515">
                  <c:v>0.55898999999999999</c:v>
                </c:pt>
                <c:pt idx="516">
                  <c:v>0.56010199999999999</c:v>
                </c:pt>
                <c:pt idx="517">
                  <c:v>0.561114</c:v>
                </c:pt>
                <c:pt idx="518">
                  <c:v>0.56206199999999995</c:v>
                </c:pt>
                <c:pt idx="519">
                  <c:v>0.56285399999999997</c:v>
                </c:pt>
                <c:pt idx="520">
                  <c:v>0.56344499999999997</c:v>
                </c:pt>
                <c:pt idx="521">
                  <c:v>0.56394900000000003</c:v>
                </c:pt>
                <c:pt idx="522">
                  <c:v>0.56455100000000003</c:v>
                </c:pt>
                <c:pt idx="523">
                  <c:v>0.56532700000000002</c:v>
                </c:pt>
                <c:pt idx="524">
                  <c:v>0.56617700000000004</c:v>
                </c:pt>
                <c:pt idx="525">
                  <c:v>0.56693199999999999</c:v>
                </c:pt>
                <c:pt idx="526">
                  <c:v>0.56750599999999995</c:v>
                </c:pt>
                <c:pt idx="527">
                  <c:v>0.567944</c:v>
                </c:pt>
                <c:pt idx="528">
                  <c:v>0.56828900000000004</c:v>
                </c:pt>
                <c:pt idx="529">
                  <c:v>0.56849400000000005</c:v>
                </c:pt>
                <c:pt idx="530">
                  <c:v>0.568527</c:v>
                </c:pt>
                <c:pt idx="531">
                  <c:v>0.56849700000000003</c:v>
                </c:pt>
                <c:pt idx="532">
                  <c:v>0.56857599999999997</c:v>
                </c:pt>
                <c:pt idx="533">
                  <c:v>0.56879900000000005</c:v>
                </c:pt>
                <c:pt idx="534">
                  <c:v>0.56904299999999997</c:v>
                </c:pt>
                <c:pt idx="535">
                  <c:v>0.56920800000000005</c:v>
                </c:pt>
                <c:pt idx="536">
                  <c:v>0.56932799999999995</c:v>
                </c:pt>
                <c:pt idx="537">
                  <c:v>0.56947400000000004</c:v>
                </c:pt>
                <c:pt idx="538">
                  <c:v>0.56961300000000004</c:v>
                </c:pt>
                <c:pt idx="539">
                  <c:v>0.56967299999999998</c:v>
                </c:pt>
                <c:pt idx="540">
                  <c:v>0.56968600000000003</c:v>
                </c:pt>
                <c:pt idx="541">
                  <c:v>0.56974999999999998</c:v>
                </c:pt>
                <c:pt idx="542">
                  <c:v>0.56986800000000004</c:v>
                </c:pt>
                <c:pt idx="543">
                  <c:v>0.56997699999999996</c:v>
                </c:pt>
                <c:pt idx="544">
                  <c:v>0.57016199999999995</c:v>
                </c:pt>
                <c:pt idx="545">
                  <c:v>0.57064400000000004</c:v>
                </c:pt>
                <c:pt idx="546">
                  <c:v>0.57149300000000003</c:v>
                </c:pt>
                <c:pt idx="547">
                  <c:v>0.57251099999999999</c:v>
                </c:pt>
                <c:pt idx="548">
                  <c:v>0.57346399999999997</c:v>
                </c:pt>
                <c:pt idx="549">
                  <c:v>0.57433699999999999</c:v>
                </c:pt>
                <c:pt idx="550">
                  <c:v>0.57530099999999995</c:v>
                </c:pt>
                <c:pt idx="551">
                  <c:v>0.57648299999999997</c:v>
                </c:pt>
                <c:pt idx="552">
                  <c:v>0.57780299999999996</c:v>
                </c:pt>
                <c:pt idx="553">
                  <c:v>0.57906199999999997</c:v>
                </c:pt>
                <c:pt idx="554">
                  <c:v>0.58017799999999997</c:v>
                </c:pt>
                <c:pt idx="555">
                  <c:v>0.58125400000000005</c:v>
                </c:pt>
                <c:pt idx="556">
                  <c:v>0.58238000000000001</c:v>
                </c:pt>
                <c:pt idx="557">
                  <c:v>0.58349899999999999</c:v>
                </c:pt>
                <c:pt idx="558">
                  <c:v>0.58453500000000003</c:v>
                </c:pt>
                <c:pt idx="559">
                  <c:v>0.58552099999999996</c:v>
                </c:pt>
                <c:pt idx="560">
                  <c:v>0.58648599999999995</c:v>
                </c:pt>
                <c:pt idx="561">
                  <c:v>0.58730800000000005</c:v>
                </c:pt>
                <c:pt idx="562">
                  <c:v>0.58780200000000005</c:v>
                </c:pt>
                <c:pt idx="563">
                  <c:v>0.58796999999999999</c:v>
                </c:pt>
                <c:pt idx="564">
                  <c:v>0.58803499999999997</c:v>
                </c:pt>
                <c:pt idx="565">
                  <c:v>0.58821100000000004</c:v>
                </c:pt>
                <c:pt idx="566">
                  <c:v>0.58851100000000001</c:v>
                </c:pt>
                <c:pt idx="567">
                  <c:v>0.58882100000000004</c:v>
                </c:pt>
                <c:pt idx="568">
                  <c:v>0.58904699999999999</c:v>
                </c:pt>
                <c:pt idx="569">
                  <c:v>0.58913099999999996</c:v>
                </c:pt>
                <c:pt idx="570">
                  <c:v>0.58903000000000005</c:v>
                </c:pt>
                <c:pt idx="571">
                  <c:v>0.588781</c:v>
                </c:pt>
                <c:pt idx="572">
                  <c:v>0.58853900000000003</c:v>
                </c:pt>
                <c:pt idx="573">
                  <c:v>0.58845899999999995</c:v>
                </c:pt>
                <c:pt idx="574">
                  <c:v>0.58856699999999995</c:v>
                </c:pt>
                <c:pt idx="575">
                  <c:v>0.58877199999999996</c:v>
                </c:pt>
                <c:pt idx="576">
                  <c:v>0.58898600000000001</c:v>
                </c:pt>
                <c:pt idx="577">
                  <c:v>0.589225</c:v>
                </c:pt>
                <c:pt idx="578">
                  <c:v>0.58960299999999999</c:v>
                </c:pt>
                <c:pt idx="579">
                  <c:v>0.59023599999999998</c:v>
                </c:pt>
                <c:pt idx="580">
                  <c:v>0.59112500000000001</c:v>
                </c:pt>
                <c:pt idx="581">
                  <c:v>0.59213800000000005</c:v>
                </c:pt>
                <c:pt idx="582">
                  <c:v>0.59308700000000003</c:v>
                </c:pt>
                <c:pt idx="583">
                  <c:v>0.59383399999999997</c:v>
                </c:pt>
                <c:pt idx="584">
                  <c:v>0.59436100000000003</c:v>
                </c:pt>
                <c:pt idx="585">
                  <c:v>0.59474000000000005</c:v>
                </c:pt>
                <c:pt idx="586">
                  <c:v>0.59503700000000004</c:v>
                </c:pt>
                <c:pt idx="587">
                  <c:v>0.59526400000000002</c:v>
                </c:pt>
                <c:pt idx="588">
                  <c:v>0.59543900000000005</c:v>
                </c:pt>
                <c:pt idx="589">
                  <c:v>0.59559899999999999</c:v>
                </c:pt>
                <c:pt idx="590">
                  <c:v>0.595688</c:v>
                </c:pt>
                <c:pt idx="591">
                  <c:v>0.59555499999999995</c:v>
                </c:pt>
                <c:pt idx="592">
                  <c:v>0.59513099999999997</c:v>
                </c:pt>
                <c:pt idx="593">
                  <c:v>0.59455999999999998</c:v>
                </c:pt>
                <c:pt idx="594">
                  <c:v>0.59405799999999997</c:v>
                </c:pt>
                <c:pt idx="595">
                  <c:v>0.59372400000000003</c:v>
                </c:pt>
                <c:pt idx="596">
                  <c:v>0.59353699999999998</c:v>
                </c:pt>
                <c:pt idx="597">
                  <c:v>0.59345099999999995</c:v>
                </c:pt>
                <c:pt idx="598">
                  <c:v>0.59344600000000003</c:v>
                </c:pt>
                <c:pt idx="599">
                  <c:v>0.59350000000000003</c:v>
                </c:pt>
                <c:pt idx="600">
                  <c:v>0.59355999999999998</c:v>
                </c:pt>
                <c:pt idx="601">
                  <c:v>0.59358299999999997</c:v>
                </c:pt>
                <c:pt idx="602">
                  <c:v>0.59360999999999997</c:v>
                </c:pt>
                <c:pt idx="603">
                  <c:v>0.59372800000000003</c:v>
                </c:pt>
                <c:pt idx="604">
                  <c:v>0.59395500000000001</c:v>
                </c:pt>
                <c:pt idx="605">
                  <c:v>0.59420799999999996</c:v>
                </c:pt>
                <c:pt idx="606">
                  <c:v>0.59442399999999995</c:v>
                </c:pt>
                <c:pt idx="607">
                  <c:v>0.59460500000000005</c:v>
                </c:pt>
                <c:pt idx="608">
                  <c:v>0.59473500000000001</c:v>
                </c:pt>
                <c:pt idx="609">
                  <c:v>0.59469799999999995</c:v>
                </c:pt>
                <c:pt idx="610">
                  <c:v>0.59437300000000004</c:v>
                </c:pt>
                <c:pt idx="611">
                  <c:v>0.59379899999999997</c:v>
                </c:pt>
                <c:pt idx="612">
                  <c:v>0.593198</c:v>
                </c:pt>
                <c:pt idx="613">
                  <c:v>0.59274400000000005</c:v>
                </c:pt>
                <c:pt idx="614">
                  <c:v>0.59236999999999995</c:v>
                </c:pt>
                <c:pt idx="615">
                  <c:v>0.59191700000000003</c:v>
                </c:pt>
                <c:pt idx="616">
                  <c:v>0.59137099999999998</c:v>
                </c:pt>
                <c:pt idx="617">
                  <c:v>0.59082599999999996</c:v>
                </c:pt>
                <c:pt idx="618">
                  <c:v>0.59023599999999998</c:v>
                </c:pt>
                <c:pt idx="619">
                  <c:v>0.58938500000000005</c:v>
                </c:pt>
                <c:pt idx="620">
                  <c:v>0.58809599999999995</c:v>
                </c:pt>
                <c:pt idx="621">
                  <c:v>0.58640700000000001</c:v>
                </c:pt>
                <c:pt idx="622">
                  <c:v>0.58451699999999995</c:v>
                </c:pt>
                <c:pt idx="623">
                  <c:v>0.58257700000000001</c:v>
                </c:pt>
                <c:pt idx="624">
                  <c:v>0.58058200000000004</c:v>
                </c:pt>
                <c:pt idx="625">
                  <c:v>0.57849600000000001</c:v>
                </c:pt>
                <c:pt idx="626">
                  <c:v>0.57641500000000001</c:v>
                </c:pt>
                <c:pt idx="627">
                  <c:v>0.57447599999999999</c:v>
                </c:pt>
                <c:pt idx="628">
                  <c:v>0.57273300000000005</c:v>
                </c:pt>
                <c:pt idx="629">
                  <c:v>0.57121599999999995</c:v>
                </c:pt>
                <c:pt idx="630">
                  <c:v>0.56998300000000002</c:v>
                </c:pt>
                <c:pt idx="631">
                  <c:v>0.56898700000000002</c:v>
                </c:pt>
                <c:pt idx="632">
                  <c:v>0.56804500000000002</c:v>
                </c:pt>
                <c:pt idx="633">
                  <c:v>0.56702399999999997</c:v>
                </c:pt>
                <c:pt idx="634">
                  <c:v>0.56597500000000001</c:v>
                </c:pt>
                <c:pt idx="635">
                  <c:v>0.56504600000000005</c:v>
                </c:pt>
                <c:pt idx="636">
                  <c:v>0.56432599999999999</c:v>
                </c:pt>
                <c:pt idx="637">
                  <c:v>0.56377699999999997</c:v>
                </c:pt>
                <c:pt idx="638">
                  <c:v>0.56327700000000003</c:v>
                </c:pt>
                <c:pt idx="639">
                  <c:v>0.56272900000000003</c:v>
                </c:pt>
                <c:pt idx="640">
                  <c:v>0.56211299999999997</c:v>
                </c:pt>
                <c:pt idx="641">
                  <c:v>0.56140100000000004</c:v>
                </c:pt>
                <c:pt idx="642">
                  <c:v>0.56046399999999996</c:v>
                </c:pt>
                <c:pt idx="643">
                  <c:v>0.55916200000000005</c:v>
                </c:pt>
                <c:pt idx="644">
                  <c:v>0.55754599999999999</c:v>
                </c:pt>
                <c:pt idx="645">
                  <c:v>0.55585899999999999</c:v>
                </c:pt>
                <c:pt idx="646">
                  <c:v>0.554288</c:v>
                </c:pt>
                <c:pt idx="647">
                  <c:v>0.552786</c:v>
                </c:pt>
                <c:pt idx="648">
                  <c:v>0.55121200000000004</c:v>
                </c:pt>
                <c:pt idx="649">
                  <c:v>0.54957500000000004</c:v>
                </c:pt>
                <c:pt idx="650">
                  <c:v>0.54802099999999998</c:v>
                </c:pt>
                <c:pt idx="651">
                  <c:v>0.54662999999999995</c:v>
                </c:pt>
                <c:pt idx="652">
                  <c:v>0.54536799999999996</c:v>
                </c:pt>
                <c:pt idx="653">
                  <c:v>0.54418900000000003</c:v>
                </c:pt>
                <c:pt idx="654">
                  <c:v>0.54306600000000005</c:v>
                </c:pt>
                <c:pt idx="655">
                  <c:v>0.54191699999999998</c:v>
                </c:pt>
                <c:pt idx="656">
                  <c:v>0.540659</c:v>
                </c:pt>
                <c:pt idx="657">
                  <c:v>0.539331</c:v>
                </c:pt>
                <c:pt idx="658">
                  <c:v>0.53807700000000003</c:v>
                </c:pt>
                <c:pt idx="659">
                  <c:v>0.53697099999999998</c:v>
                </c:pt>
                <c:pt idx="660">
                  <c:v>0.53593000000000002</c:v>
                </c:pt>
                <c:pt idx="661">
                  <c:v>0.53479299999999996</c:v>
                </c:pt>
                <c:pt idx="662">
                  <c:v>0.53345299999999995</c:v>
                </c:pt>
                <c:pt idx="663">
                  <c:v>0.53193199999999996</c:v>
                </c:pt>
                <c:pt idx="664">
                  <c:v>0.530358</c:v>
                </c:pt>
                <c:pt idx="665">
                  <c:v>0.52884200000000003</c:v>
                </c:pt>
                <c:pt idx="666">
                  <c:v>0.52738300000000005</c:v>
                </c:pt>
                <c:pt idx="667">
                  <c:v>0.52591399999999999</c:v>
                </c:pt>
                <c:pt idx="668">
                  <c:v>0.52439800000000003</c:v>
                </c:pt>
                <c:pt idx="669">
                  <c:v>0.52285300000000001</c:v>
                </c:pt>
                <c:pt idx="670">
                  <c:v>0.52131000000000005</c:v>
                </c:pt>
                <c:pt idx="671">
                  <c:v>0.51980199999999999</c:v>
                </c:pt>
                <c:pt idx="672">
                  <c:v>0.51836599999999999</c:v>
                </c:pt>
                <c:pt idx="673">
                  <c:v>0.51699799999999996</c:v>
                </c:pt>
                <c:pt idx="674">
                  <c:v>0.51560700000000004</c:v>
                </c:pt>
                <c:pt idx="675">
                  <c:v>0.51402800000000004</c:v>
                </c:pt>
                <c:pt idx="676">
                  <c:v>0.51214700000000002</c:v>
                </c:pt>
                <c:pt idx="677">
                  <c:v>0.51003100000000001</c:v>
                </c:pt>
                <c:pt idx="678">
                  <c:v>0.50787599999999999</c:v>
                </c:pt>
                <c:pt idx="679">
                  <c:v>0.50583699999999998</c:v>
                </c:pt>
                <c:pt idx="680">
                  <c:v>0.503965</c:v>
                </c:pt>
                <c:pt idx="681">
                  <c:v>0.50229500000000005</c:v>
                </c:pt>
                <c:pt idx="682">
                  <c:v>0.50086399999999998</c:v>
                </c:pt>
                <c:pt idx="683">
                  <c:v>0.49963400000000002</c:v>
                </c:pt>
                <c:pt idx="684">
                  <c:v>0.49848799999999999</c:v>
                </c:pt>
                <c:pt idx="685">
                  <c:v>0.49734600000000001</c:v>
                </c:pt>
                <c:pt idx="686">
                  <c:v>0.49623200000000001</c:v>
                </c:pt>
                <c:pt idx="687">
                  <c:v>0.49521599999999999</c:v>
                </c:pt>
                <c:pt idx="688">
                  <c:v>0.49428699999999998</c:v>
                </c:pt>
                <c:pt idx="689">
                  <c:v>0.49330400000000002</c:v>
                </c:pt>
                <c:pt idx="690">
                  <c:v>0.492114</c:v>
                </c:pt>
                <c:pt idx="691">
                  <c:v>0.49065300000000001</c:v>
                </c:pt>
                <c:pt idx="692">
                  <c:v>0.48892200000000002</c:v>
                </c:pt>
                <c:pt idx="693">
                  <c:v>0.48696</c:v>
                </c:pt>
                <c:pt idx="694">
                  <c:v>0.48486899999999999</c:v>
                </c:pt>
                <c:pt idx="695">
                  <c:v>0.48278100000000002</c:v>
                </c:pt>
                <c:pt idx="696">
                  <c:v>0.480769</c:v>
                </c:pt>
                <c:pt idx="697">
                  <c:v>0.47881800000000002</c:v>
                </c:pt>
                <c:pt idx="698">
                  <c:v>0.47686400000000001</c:v>
                </c:pt>
                <c:pt idx="699">
                  <c:v>0.47483999999999998</c:v>
                </c:pt>
                <c:pt idx="700">
                  <c:v>0.472746</c:v>
                </c:pt>
                <c:pt idx="701">
                  <c:v>0.47064600000000001</c:v>
                </c:pt>
                <c:pt idx="702">
                  <c:v>0.46859800000000001</c:v>
                </c:pt>
                <c:pt idx="703">
                  <c:v>0.46661399999999997</c:v>
                </c:pt>
                <c:pt idx="704">
                  <c:v>0.46471299999999999</c:v>
                </c:pt>
                <c:pt idx="705">
                  <c:v>0.46295599999999998</c:v>
                </c:pt>
                <c:pt idx="706">
                  <c:v>0.46143000000000001</c:v>
                </c:pt>
                <c:pt idx="707">
                  <c:v>0.46017400000000003</c:v>
                </c:pt>
                <c:pt idx="708">
                  <c:v>0.459121</c:v>
                </c:pt>
                <c:pt idx="709">
                  <c:v>0.458117</c:v>
                </c:pt>
                <c:pt idx="710">
                  <c:v>0.45703500000000002</c:v>
                </c:pt>
                <c:pt idx="711">
                  <c:v>0.45581899999999997</c:v>
                </c:pt>
                <c:pt idx="712">
                  <c:v>0.45444099999999998</c:v>
                </c:pt>
                <c:pt idx="713">
                  <c:v>0.452905</c:v>
                </c:pt>
                <c:pt idx="714">
                  <c:v>0.45125999999999999</c:v>
                </c:pt>
                <c:pt idx="715">
                  <c:v>0.449546</c:v>
                </c:pt>
                <c:pt idx="716">
                  <c:v>0.44777699999999998</c:v>
                </c:pt>
                <c:pt idx="717">
                  <c:v>0.446044</c:v>
                </c:pt>
                <c:pt idx="718">
                  <c:v>0.44451499999999999</c:v>
                </c:pt>
                <c:pt idx="719">
                  <c:v>0.44326300000000002</c:v>
                </c:pt>
                <c:pt idx="720">
                  <c:v>0.44214900000000001</c:v>
                </c:pt>
                <c:pt idx="721">
                  <c:v>0.44089899999999999</c:v>
                </c:pt>
                <c:pt idx="722">
                  <c:v>0.439305</c:v>
                </c:pt>
                <c:pt idx="723">
                  <c:v>0.43735600000000002</c:v>
                </c:pt>
                <c:pt idx="724">
                  <c:v>0.43519400000000003</c:v>
                </c:pt>
                <c:pt idx="725">
                  <c:v>0.43293900000000002</c:v>
                </c:pt>
                <c:pt idx="726">
                  <c:v>0.43057400000000001</c:v>
                </c:pt>
                <c:pt idx="727">
                  <c:v>0.42803000000000002</c:v>
                </c:pt>
                <c:pt idx="728">
                  <c:v>0.42530400000000002</c:v>
                </c:pt>
                <c:pt idx="729">
                  <c:v>0.42247699999999999</c:v>
                </c:pt>
                <c:pt idx="730">
                  <c:v>0.419659</c:v>
                </c:pt>
                <c:pt idx="731">
                  <c:v>0.416908</c:v>
                </c:pt>
                <c:pt idx="732">
                  <c:v>0.414192</c:v>
                </c:pt>
                <c:pt idx="733">
                  <c:v>0.41148200000000001</c:v>
                </c:pt>
                <c:pt idx="734">
                  <c:v>0.40887400000000002</c:v>
                </c:pt>
                <c:pt idx="735">
                  <c:v>0.40654299999999999</c:v>
                </c:pt>
                <c:pt idx="736">
                  <c:v>0.40455099999999999</c:v>
                </c:pt>
                <c:pt idx="737">
                  <c:v>0.40279300000000001</c:v>
                </c:pt>
                <c:pt idx="738">
                  <c:v>0.40113799999999999</c:v>
                </c:pt>
                <c:pt idx="739">
                  <c:v>0.39953499999999997</c:v>
                </c:pt>
                <c:pt idx="740">
                  <c:v>0.39796799999999999</c:v>
                </c:pt>
                <c:pt idx="741">
                  <c:v>0.39640199999999998</c:v>
                </c:pt>
                <c:pt idx="742">
                  <c:v>0.39477699999999999</c:v>
                </c:pt>
                <c:pt idx="743">
                  <c:v>0.39302999999999999</c:v>
                </c:pt>
                <c:pt idx="744">
                  <c:v>0.39109899999999997</c:v>
                </c:pt>
                <c:pt idx="745">
                  <c:v>0.38897900000000002</c:v>
                </c:pt>
                <c:pt idx="746">
                  <c:v>0.38679799999999998</c:v>
                </c:pt>
                <c:pt idx="747">
                  <c:v>0.38475799999999999</c:v>
                </c:pt>
                <c:pt idx="748">
                  <c:v>0.38289000000000001</c:v>
                </c:pt>
                <c:pt idx="749">
                  <c:v>0.38095400000000001</c:v>
                </c:pt>
                <c:pt idx="750">
                  <c:v>0.378693</c:v>
                </c:pt>
                <c:pt idx="751">
                  <c:v>0.37610700000000002</c:v>
                </c:pt>
                <c:pt idx="752">
                  <c:v>0.37336900000000001</c:v>
                </c:pt>
                <c:pt idx="753">
                  <c:v>0.37059900000000001</c:v>
                </c:pt>
                <c:pt idx="754">
                  <c:v>0.36784499999999998</c:v>
                </c:pt>
                <c:pt idx="755">
                  <c:v>0.365172</c:v>
                </c:pt>
                <c:pt idx="756">
                  <c:v>0.36262800000000001</c:v>
                </c:pt>
                <c:pt idx="757">
                  <c:v>0.36020400000000002</c:v>
                </c:pt>
                <c:pt idx="758">
                  <c:v>0.357879</c:v>
                </c:pt>
                <c:pt idx="759">
                  <c:v>0.35561900000000002</c:v>
                </c:pt>
                <c:pt idx="760">
                  <c:v>0.35336400000000001</c:v>
                </c:pt>
                <c:pt idx="761">
                  <c:v>0.35107899999999997</c:v>
                </c:pt>
                <c:pt idx="762">
                  <c:v>0.3488</c:v>
                </c:pt>
                <c:pt idx="763">
                  <c:v>0.34659099999999998</c:v>
                </c:pt>
                <c:pt idx="764">
                  <c:v>0.34446599999999999</c:v>
                </c:pt>
                <c:pt idx="765">
                  <c:v>0.34238099999999999</c:v>
                </c:pt>
                <c:pt idx="766">
                  <c:v>0.34027099999999999</c:v>
                </c:pt>
                <c:pt idx="767">
                  <c:v>0.33810299999999999</c:v>
                </c:pt>
                <c:pt idx="768">
                  <c:v>0.335922</c:v>
                </c:pt>
                <c:pt idx="769">
                  <c:v>0.333816</c:v>
                </c:pt>
                <c:pt idx="770">
                  <c:v>0.33182899999999999</c:v>
                </c:pt>
                <c:pt idx="771">
                  <c:v>0.32989400000000002</c:v>
                </c:pt>
                <c:pt idx="772">
                  <c:v>0.32785900000000001</c:v>
                </c:pt>
                <c:pt idx="773">
                  <c:v>0.325625</c:v>
                </c:pt>
                <c:pt idx="774">
                  <c:v>0.32324799999999998</c:v>
                </c:pt>
                <c:pt idx="775">
                  <c:v>0.320855</c:v>
                </c:pt>
                <c:pt idx="776">
                  <c:v>0.31848100000000001</c:v>
                </c:pt>
                <c:pt idx="777">
                  <c:v>0.31609500000000001</c:v>
                </c:pt>
                <c:pt idx="778">
                  <c:v>0.31372100000000003</c:v>
                </c:pt>
                <c:pt idx="779">
                  <c:v>0.31140499999999999</c:v>
                </c:pt>
                <c:pt idx="780">
                  <c:v>0.30909700000000001</c:v>
                </c:pt>
                <c:pt idx="781">
                  <c:v>0.30669999999999997</c:v>
                </c:pt>
                <c:pt idx="782">
                  <c:v>0.30420900000000001</c:v>
                </c:pt>
                <c:pt idx="783">
                  <c:v>0.30173</c:v>
                </c:pt>
                <c:pt idx="784">
                  <c:v>0.29940299999999997</c:v>
                </c:pt>
                <c:pt idx="785">
                  <c:v>0.297348</c:v>
                </c:pt>
                <c:pt idx="786">
                  <c:v>0.295628</c:v>
                </c:pt>
                <c:pt idx="787">
                  <c:v>0.29416700000000001</c:v>
                </c:pt>
                <c:pt idx="788">
                  <c:v>0.29274699999999998</c:v>
                </c:pt>
                <c:pt idx="789">
                  <c:v>0.29114699999999999</c:v>
                </c:pt>
                <c:pt idx="790">
                  <c:v>0.289298</c:v>
                </c:pt>
                <c:pt idx="791">
                  <c:v>0.28727900000000001</c:v>
                </c:pt>
                <c:pt idx="792">
                  <c:v>0.28520899999999999</c:v>
                </c:pt>
                <c:pt idx="793">
                  <c:v>0.283142</c:v>
                </c:pt>
                <c:pt idx="794">
                  <c:v>0.281084</c:v>
                </c:pt>
                <c:pt idx="795">
                  <c:v>0.27901599999999999</c:v>
                </c:pt>
                <c:pt idx="796">
                  <c:v>0.27689599999999998</c:v>
                </c:pt>
                <c:pt idx="797">
                  <c:v>0.27465600000000001</c:v>
                </c:pt>
                <c:pt idx="798">
                  <c:v>0.27225899999999997</c:v>
                </c:pt>
                <c:pt idx="799">
                  <c:v>0.26974999999999999</c:v>
                </c:pt>
                <c:pt idx="800">
                  <c:v>0.26724799999999999</c:v>
                </c:pt>
                <c:pt idx="801">
                  <c:v>0.26487300000000003</c:v>
                </c:pt>
                <c:pt idx="802">
                  <c:v>0.26264399999999999</c:v>
                </c:pt>
                <c:pt idx="803">
                  <c:v>0.26046000000000002</c:v>
                </c:pt>
                <c:pt idx="804">
                  <c:v>0.25820300000000002</c:v>
                </c:pt>
                <c:pt idx="805">
                  <c:v>0.25586700000000001</c:v>
                </c:pt>
                <c:pt idx="806">
                  <c:v>0.253556</c:v>
                </c:pt>
                <c:pt idx="807">
                  <c:v>0.25137199999999998</c:v>
                </c:pt>
                <c:pt idx="808">
                  <c:v>0.24936</c:v>
                </c:pt>
                <c:pt idx="809">
                  <c:v>0.24753800000000001</c:v>
                </c:pt>
                <c:pt idx="810">
                  <c:v>0.24590699999999999</c:v>
                </c:pt>
                <c:pt idx="811">
                  <c:v>0.244424</c:v>
                </c:pt>
                <c:pt idx="812">
                  <c:v>0.24299499999999999</c:v>
                </c:pt>
                <c:pt idx="813">
                  <c:v>0.24152399999999999</c:v>
                </c:pt>
                <c:pt idx="814">
                  <c:v>0.23994199999999999</c:v>
                </c:pt>
                <c:pt idx="815">
                  <c:v>0.23822199999999999</c:v>
                </c:pt>
                <c:pt idx="816">
                  <c:v>0.23641200000000001</c:v>
                </c:pt>
                <c:pt idx="817">
                  <c:v>0.23463100000000001</c:v>
                </c:pt>
                <c:pt idx="818">
                  <c:v>0.23298199999999999</c:v>
                </c:pt>
                <c:pt idx="819">
                  <c:v>0.23144500000000001</c:v>
                </c:pt>
                <c:pt idx="820">
                  <c:v>0.22989799999999999</c:v>
                </c:pt>
                <c:pt idx="821">
                  <c:v>0.22822500000000001</c:v>
                </c:pt>
                <c:pt idx="822">
                  <c:v>0.22639799999999999</c:v>
                </c:pt>
                <c:pt idx="823">
                  <c:v>0.22448100000000001</c:v>
                </c:pt>
                <c:pt idx="824">
                  <c:v>0.222583</c:v>
                </c:pt>
                <c:pt idx="825">
                  <c:v>0.22078700000000001</c:v>
                </c:pt>
                <c:pt idx="826">
                  <c:v>0.21909999999999999</c:v>
                </c:pt>
                <c:pt idx="827">
                  <c:v>0.21745300000000001</c:v>
                </c:pt>
                <c:pt idx="828">
                  <c:v>0.21577399999999999</c:v>
                </c:pt>
                <c:pt idx="829">
                  <c:v>0.21403900000000001</c:v>
                </c:pt>
                <c:pt idx="830">
                  <c:v>0.21224499999999999</c:v>
                </c:pt>
                <c:pt idx="831">
                  <c:v>0.21034700000000001</c:v>
                </c:pt>
                <c:pt idx="832">
                  <c:v>0.20827200000000001</c:v>
                </c:pt>
                <c:pt idx="833">
                  <c:v>0.206044</c:v>
                </c:pt>
                <c:pt idx="834">
                  <c:v>0.20382400000000001</c:v>
                </c:pt>
                <c:pt idx="835">
                  <c:v>0.20174800000000001</c:v>
                </c:pt>
                <c:pt idx="836">
                  <c:v>0.19978699999999999</c:v>
                </c:pt>
                <c:pt idx="837">
                  <c:v>0.19781699999999999</c:v>
                </c:pt>
                <c:pt idx="838">
                  <c:v>0.19577900000000001</c:v>
                </c:pt>
                <c:pt idx="839">
                  <c:v>0.193692</c:v>
                </c:pt>
                <c:pt idx="840">
                  <c:v>0.19155900000000001</c:v>
                </c:pt>
                <c:pt idx="841">
                  <c:v>0.18933900000000001</c:v>
                </c:pt>
                <c:pt idx="842">
                  <c:v>0.18700800000000001</c:v>
                </c:pt>
                <c:pt idx="843">
                  <c:v>0.18461</c:v>
                </c:pt>
                <c:pt idx="844">
                  <c:v>0.182225</c:v>
                </c:pt>
                <c:pt idx="845">
                  <c:v>0.17991199999999999</c:v>
                </c:pt>
                <c:pt idx="846">
                  <c:v>0.17771999999999999</c:v>
                </c:pt>
                <c:pt idx="847">
                  <c:v>0.17573800000000001</c:v>
                </c:pt>
                <c:pt idx="848">
                  <c:v>0.174065</c:v>
                </c:pt>
                <c:pt idx="849">
                  <c:v>0.172707</c:v>
                </c:pt>
                <c:pt idx="850">
                  <c:v>0.17155400000000001</c:v>
                </c:pt>
                <c:pt idx="851">
                  <c:v>0.170487</c:v>
                </c:pt>
                <c:pt idx="852">
                  <c:v>0.16946800000000001</c:v>
                </c:pt>
                <c:pt idx="853">
                  <c:v>0.16853000000000001</c:v>
                </c:pt>
                <c:pt idx="854">
                  <c:v>0.167681</c:v>
                </c:pt>
                <c:pt idx="855">
                  <c:v>0.16685800000000001</c:v>
                </c:pt>
                <c:pt idx="856">
                  <c:v>0.165995</c:v>
                </c:pt>
                <c:pt idx="857">
                  <c:v>0.16512199999999999</c:v>
                </c:pt>
                <c:pt idx="858">
                  <c:v>0.16434099999999999</c:v>
                </c:pt>
                <c:pt idx="859">
                  <c:v>0.16372999999999999</c:v>
                </c:pt>
                <c:pt idx="860">
                  <c:v>0.16328500000000001</c:v>
                </c:pt>
                <c:pt idx="861">
                  <c:v>0.162906</c:v>
                </c:pt>
                <c:pt idx="862">
                  <c:v>0.16241900000000001</c:v>
                </c:pt>
                <c:pt idx="863">
                  <c:v>0.16167300000000001</c:v>
                </c:pt>
                <c:pt idx="864">
                  <c:v>0.16065199999999999</c:v>
                </c:pt>
                <c:pt idx="865">
                  <c:v>0.15945799999999999</c:v>
                </c:pt>
                <c:pt idx="866">
                  <c:v>0.15818399999999999</c:v>
                </c:pt>
                <c:pt idx="867">
                  <c:v>0.156859</c:v>
                </c:pt>
                <c:pt idx="868">
                  <c:v>0.15547</c:v>
                </c:pt>
                <c:pt idx="869">
                  <c:v>0.154031</c:v>
                </c:pt>
                <c:pt idx="870">
                  <c:v>0.15259700000000001</c:v>
                </c:pt>
                <c:pt idx="871">
                  <c:v>0.15120700000000001</c:v>
                </c:pt>
                <c:pt idx="872">
                  <c:v>0.14982999999999999</c:v>
                </c:pt>
                <c:pt idx="873">
                  <c:v>0.14840100000000001</c:v>
                </c:pt>
                <c:pt idx="874">
                  <c:v>0.146899</c:v>
                </c:pt>
                <c:pt idx="875">
                  <c:v>0.14532700000000001</c:v>
                </c:pt>
                <c:pt idx="876">
                  <c:v>0.143674</c:v>
                </c:pt>
                <c:pt idx="877">
                  <c:v>0.14191899999999999</c:v>
                </c:pt>
                <c:pt idx="878">
                  <c:v>0.14006399999999999</c:v>
                </c:pt>
                <c:pt idx="879">
                  <c:v>0.13814100000000001</c:v>
                </c:pt>
                <c:pt idx="880">
                  <c:v>0.13624</c:v>
                </c:pt>
                <c:pt idx="881">
                  <c:v>0.13450400000000001</c:v>
                </c:pt>
                <c:pt idx="882">
                  <c:v>0.133052</c:v>
                </c:pt>
                <c:pt idx="883">
                  <c:v>0.13189000000000001</c:v>
                </c:pt>
                <c:pt idx="884">
                  <c:v>0.13089500000000001</c:v>
                </c:pt>
                <c:pt idx="885">
                  <c:v>0.129883</c:v>
                </c:pt>
                <c:pt idx="886">
                  <c:v>0.128718</c:v>
                </c:pt>
                <c:pt idx="887">
                  <c:v>0.12739</c:v>
                </c:pt>
                <c:pt idx="888">
                  <c:v>0.12595799999999999</c:v>
                </c:pt>
                <c:pt idx="889">
                  <c:v>0.124441</c:v>
                </c:pt>
                <c:pt idx="890">
                  <c:v>0.122804</c:v>
                </c:pt>
                <c:pt idx="891">
                  <c:v>0.121045</c:v>
                </c:pt>
                <c:pt idx="892">
                  <c:v>0.119245</c:v>
                </c:pt>
                <c:pt idx="893">
                  <c:v>0.117502</c:v>
                </c:pt>
                <c:pt idx="894">
                  <c:v>0.115844</c:v>
                </c:pt>
                <c:pt idx="895">
                  <c:v>0.11422499999999999</c:v>
                </c:pt>
                <c:pt idx="896">
                  <c:v>0.11258899999999999</c:v>
                </c:pt>
                <c:pt idx="897">
                  <c:v>0.110912</c:v>
                </c:pt>
                <c:pt idx="898">
                  <c:v>0.109181</c:v>
                </c:pt>
                <c:pt idx="899">
                  <c:v>0.107401</c:v>
                </c:pt>
                <c:pt idx="900">
                  <c:v>0.105645</c:v>
                </c:pt>
                <c:pt idx="901">
                  <c:v>0.104048</c:v>
                </c:pt>
                <c:pt idx="902">
                  <c:v>0.102728</c:v>
                </c:pt>
                <c:pt idx="903">
                  <c:v>0.101758</c:v>
                </c:pt>
                <c:pt idx="904">
                  <c:v>0.101159</c:v>
                </c:pt>
                <c:pt idx="905">
                  <c:v>0.10086100000000001</c:v>
                </c:pt>
                <c:pt idx="906">
                  <c:v>0.100715</c:v>
                </c:pt>
                <c:pt idx="907">
                  <c:v>0.10061100000000001</c:v>
                </c:pt>
                <c:pt idx="908">
                  <c:v>0.100518</c:v>
                </c:pt>
                <c:pt idx="909">
                  <c:v>0.100374</c:v>
                </c:pt>
                <c:pt idx="910">
                  <c:v>0.100025</c:v>
                </c:pt>
                <c:pt idx="911">
                  <c:v>9.9335999999999994E-2</c:v>
                </c:pt>
                <c:pt idx="912">
                  <c:v>9.8315E-2</c:v>
                </c:pt>
                <c:pt idx="913">
                  <c:v>9.708E-2</c:v>
                </c:pt>
                <c:pt idx="914">
                  <c:v>9.5726000000000006E-2</c:v>
                </c:pt>
                <c:pt idx="915">
                  <c:v>9.4278000000000001E-2</c:v>
                </c:pt>
                <c:pt idx="916">
                  <c:v>9.2743000000000006E-2</c:v>
                </c:pt>
                <c:pt idx="917">
                  <c:v>9.1160000000000005E-2</c:v>
                </c:pt>
                <c:pt idx="918">
                  <c:v>8.9546000000000001E-2</c:v>
                </c:pt>
                <c:pt idx="919">
                  <c:v>8.7870000000000004E-2</c:v>
                </c:pt>
                <c:pt idx="920">
                  <c:v>8.6092000000000002E-2</c:v>
                </c:pt>
                <c:pt idx="921">
                  <c:v>8.4208000000000005E-2</c:v>
                </c:pt>
                <c:pt idx="922">
                  <c:v>8.2244999999999999E-2</c:v>
                </c:pt>
                <c:pt idx="923">
                  <c:v>8.0269999999999994E-2</c:v>
                </c:pt>
                <c:pt idx="924">
                  <c:v>7.8380000000000005E-2</c:v>
                </c:pt>
                <c:pt idx="925">
                  <c:v>7.6635999999999996E-2</c:v>
                </c:pt>
                <c:pt idx="926">
                  <c:v>7.4996999999999994E-2</c:v>
                </c:pt>
                <c:pt idx="927">
                  <c:v>7.3383000000000004E-2</c:v>
                </c:pt>
                <c:pt idx="928">
                  <c:v>7.1767999999999998E-2</c:v>
                </c:pt>
                <c:pt idx="929">
                  <c:v>7.0204000000000003E-2</c:v>
                </c:pt>
                <c:pt idx="930">
                  <c:v>6.8780999999999995E-2</c:v>
                </c:pt>
                <c:pt idx="931">
                  <c:v>6.7554000000000003E-2</c:v>
                </c:pt>
                <c:pt idx="932">
                  <c:v>6.6449999999999995E-2</c:v>
                </c:pt>
                <c:pt idx="933">
                  <c:v>6.5261E-2</c:v>
                </c:pt>
                <c:pt idx="934">
                  <c:v>6.3796000000000005E-2</c:v>
                </c:pt>
                <c:pt idx="935">
                  <c:v>6.2067999999999998E-2</c:v>
                </c:pt>
                <c:pt idx="936">
                  <c:v>6.0259E-2</c:v>
                </c:pt>
                <c:pt idx="937">
                  <c:v>5.8543999999999999E-2</c:v>
                </c:pt>
                <c:pt idx="938">
                  <c:v>5.6964000000000001E-2</c:v>
                </c:pt>
                <c:pt idx="939">
                  <c:v>5.5454999999999997E-2</c:v>
                </c:pt>
                <c:pt idx="940">
                  <c:v>5.3919000000000002E-2</c:v>
                </c:pt>
                <c:pt idx="941">
                  <c:v>5.2270999999999998E-2</c:v>
                </c:pt>
                <c:pt idx="942">
                  <c:v>5.0493000000000003E-2</c:v>
                </c:pt>
                <c:pt idx="943">
                  <c:v>4.8665E-2</c:v>
                </c:pt>
                <c:pt idx="944">
                  <c:v>4.6894999999999999E-2</c:v>
                </c:pt>
                <c:pt idx="945">
                  <c:v>4.5226000000000002E-2</c:v>
                </c:pt>
                <c:pt idx="946">
                  <c:v>4.3651000000000002E-2</c:v>
                </c:pt>
                <c:pt idx="947">
                  <c:v>4.2197999999999999E-2</c:v>
                </c:pt>
                <c:pt idx="948">
                  <c:v>4.0903000000000002E-2</c:v>
                </c:pt>
                <c:pt idx="949">
                  <c:v>3.9732000000000003E-2</c:v>
                </c:pt>
                <c:pt idx="950">
                  <c:v>3.8601999999999997E-2</c:v>
                </c:pt>
                <c:pt idx="951">
                  <c:v>3.7482000000000001E-2</c:v>
                </c:pt>
                <c:pt idx="952">
                  <c:v>3.6430999999999998E-2</c:v>
                </c:pt>
                <c:pt idx="953">
                  <c:v>3.5549999999999998E-2</c:v>
                </c:pt>
                <c:pt idx="954">
                  <c:v>3.49E-2</c:v>
                </c:pt>
                <c:pt idx="955">
                  <c:v>3.4382000000000003E-2</c:v>
                </c:pt>
                <c:pt idx="956">
                  <c:v>3.3736000000000002E-2</c:v>
                </c:pt>
                <c:pt idx="957">
                  <c:v>3.2745000000000003E-2</c:v>
                </c:pt>
                <c:pt idx="958">
                  <c:v>3.1453000000000002E-2</c:v>
                </c:pt>
                <c:pt idx="959">
                  <c:v>3.0086000000000002E-2</c:v>
                </c:pt>
                <c:pt idx="960">
                  <c:v>2.8809999999999999E-2</c:v>
                </c:pt>
                <c:pt idx="961">
                  <c:v>2.7661000000000002E-2</c:v>
                </c:pt>
                <c:pt idx="962">
                  <c:v>2.6648000000000002E-2</c:v>
                </c:pt>
                <c:pt idx="963">
                  <c:v>2.5783E-2</c:v>
                </c:pt>
                <c:pt idx="964">
                  <c:v>2.504E-2</c:v>
                </c:pt>
                <c:pt idx="965">
                  <c:v>2.4367E-2</c:v>
                </c:pt>
                <c:pt idx="966">
                  <c:v>2.3737000000000001E-2</c:v>
                </c:pt>
                <c:pt idx="967">
                  <c:v>2.3126000000000001E-2</c:v>
                </c:pt>
                <c:pt idx="968">
                  <c:v>2.2474999999999998E-2</c:v>
                </c:pt>
                <c:pt idx="969">
                  <c:v>2.1732000000000001E-2</c:v>
                </c:pt>
                <c:pt idx="970">
                  <c:v>2.0912E-2</c:v>
                </c:pt>
                <c:pt idx="971">
                  <c:v>2.0077999999999999E-2</c:v>
                </c:pt>
                <c:pt idx="972">
                  <c:v>1.9272000000000001E-2</c:v>
                </c:pt>
                <c:pt idx="973">
                  <c:v>1.8488999999999998E-2</c:v>
                </c:pt>
                <c:pt idx="974">
                  <c:v>1.772E-2</c:v>
                </c:pt>
                <c:pt idx="975">
                  <c:v>1.6982000000000001E-2</c:v>
                </c:pt>
                <c:pt idx="976">
                  <c:v>1.6317999999999999E-2</c:v>
                </c:pt>
                <c:pt idx="977">
                  <c:v>1.5755000000000002E-2</c:v>
                </c:pt>
                <c:pt idx="978">
                  <c:v>1.5221999999999999E-2</c:v>
                </c:pt>
                <c:pt idx="979">
                  <c:v>1.457E-2</c:v>
                </c:pt>
                <c:pt idx="980">
                  <c:v>1.3738999999999999E-2</c:v>
                </c:pt>
                <c:pt idx="981">
                  <c:v>1.2866000000000001E-2</c:v>
                </c:pt>
                <c:pt idx="982">
                  <c:v>1.2139E-2</c:v>
                </c:pt>
                <c:pt idx="983">
                  <c:v>1.1603E-2</c:v>
                </c:pt>
                <c:pt idx="984">
                  <c:v>1.1186E-2</c:v>
                </c:pt>
                <c:pt idx="985">
                  <c:v>1.0873000000000001E-2</c:v>
                </c:pt>
                <c:pt idx="986">
                  <c:v>1.0718999999999999E-2</c:v>
                </c:pt>
                <c:pt idx="987">
                  <c:v>1.0725E-2</c:v>
                </c:pt>
                <c:pt idx="988">
                  <c:v>1.0777999999999999E-2</c:v>
                </c:pt>
                <c:pt idx="989">
                  <c:v>1.0709E-2</c:v>
                </c:pt>
                <c:pt idx="990">
                  <c:v>1.0385999999999999E-2</c:v>
                </c:pt>
                <c:pt idx="991">
                  <c:v>9.7809999999999998E-3</c:v>
                </c:pt>
                <c:pt idx="992">
                  <c:v>8.9840000000000007E-3</c:v>
                </c:pt>
                <c:pt idx="993">
                  <c:v>8.1080000000000006E-3</c:v>
                </c:pt>
                <c:pt idx="994">
                  <c:v>7.2009999999999999E-3</c:v>
                </c:pt>
                <c:pt idx="995">
                  <c:v>6.2890000000000003E-3</c:v>
                </c:pt>
                <c:pt idx="996">
                  <c:v>5.4850000000000003E-3</c:v>
                </c:pt>
                <c:pt idx="997">
                  <c:v>4.9569999999999996E-3</c:v>
                </c:pt>
                <c:pt idx="998">
                  <c:v>4.8139999999999997E-3</c:v>
                </c:pt>
                <c:pt idx="999">
                  <c:v>4.9589999999999999E-3</c:v>
                </c:pt>
                <c:pt idx="1000">
                  <c:v>5.1999999999999998E-3</c:v>
                </c:pt>
                <c:pt idx="1001">
                  <c:v>5.679E-3</c:v>
                </c:pt>
                <c:pt idx="1002">
                  <c:v>6.3610000000000003E-3</c:v>
                </c:pt>
                <c:pt idx="1003">
                  <c:v>7.1989999999999997E-3</c:v>
                </c:pt>
                <c:pt idx="1004">
                  <c:v>8.1279999999999998E-3</c:v>
                </c:pt>
                <c:pt idx="1005">
                  <c:v>9.1160000000000008E-3</c:v>
                </c:pt>
                <c:pt idx="1006">
                  <c:v>1.0204E-2</c:v>
                </c:pt>
                <c:pt idx="1007">
                  <c:v>1.1494000000000001E-2</c:v>
                </c:pt>
                <c:pt idx="1008">
                  <c:v>1.3073E-2</c:v>
                </c:pt>
                <c:pt idx="1009">
                  <c:v>1.4932000000000001E-2</c:v>
                </c:pt>
                <c:pt idx="1010">
                  <c:v>1.6964E-2</c:v>
                </c:pt>
                <c:pt idx="1011">
                  <c:v>1.9019999999999999E-2</c:v>
                </c:pt>
                <c:pt idx="1012">
                  <c:v>2.0957E-2</c:v>
                </c:pt>
                <c:pt idx="1013">
                  <c:v>2.2689000000000001E-2</c:v>
                </c:pt>
                <c:pt idx="1014">
                  <c:v>2.4264999999999998E-2</c:v>
                </c:pt>
                <c:pt idx="1015">
                  <c:v>2.5863000000000001E-2</c:v>
                </c:pt>
                <c:pt idx="1016">
                  <c:v>2.7642E-2</c:v>
                </c:pt>
                <c:pt idx="1017">
                  <c:v>2.9568000000000001E-2</c:v>
                </c:pt>
                <c:pt idx="1018">
                  <c:v>3.1474000000000002E-2</c:v>
                </c:pt>
                <c:pt idx="1019">
                  <c:v>3.3280999999999998E-2</c:v>
                </c:pt>
                <c:pt idx="1020">
                  <c:v>3.5087E-2</c:v>
                </c:pt>
                <c:pt idx="1021">
                  <c:v>3.7009E-2</c:v>
                </c:pt>
                <c:pt idx="1022">
                  <c:v>3.9029000000000001E-2</c:v>
                </c:pt>
                <c:pt idx="1023">
                  <c:v>4.1069000000000001E-2</c:v>
                </c:pt>
                <c:pt idx="1024">
                  <c:v>4.3121E-2</c:v>
                </c:pt>
                <c:pt idx="1025">
                  <c:v>4.5224E-2</c:v>
                </c:pt>
                <c:pt idx="1026">
                  <c:v>4.7355000000000001E-2</c:v>
                </c:pt>
                <c:pt idx="1027">
                  <c:v>4.9471000000000001E-2</c:v>
                </c:pt>
                <c:pt idx="1028">
                  <c:v>5.1635E-2</c:v>
                </c:pt>
                <c:pt idx="1029">
                  <c:v>5.4037000000000002E-2</c:v>
                </c:pt>
                <c:pt idx="1030">
                  <c:v>5.6869999999999997E-2</c:v>
                </c:pt>
                <c:pt idx="1031">
                  <c:v>6.0186999999999997E-2</c:v>
                </c:pt>
                <c:pt idx="1032">
                  <c:v>6.3844999999999999E-2</c:v>
                </c:pt>
                <c:pt idx="1033">
                  <c:v>6.7574999999999996E-2</c:v>
                </c:pt>
                <c:pt idx="1034">
                  <c:v>7.1160000000000001E-2</c:v>
                </c:pt>
                <c:pt idx="1035">
                  <c:v>7.4568999999999996E-2</c:v>
                </c:pt>
                <c:pt idx="1036">
                  <c:v>7.7906000000000003E-2</c:v>
                </c:pt>
                <c:pt idx="1037">
                  <c:v>8.1268999999999994E-2</c:v>
                </c:pt>
                <c:pt idx="1038">
                  <c:v>8.4650000000000003E-2</c:v>
                </c:pt>
                <c:pt idx="1039">
                  <c:v>8.7933999999999998E-2</c:v>
                </c:pt>
                <c:pt idx="1040">
                  <c:v>9.0936000000000003E-2</c:v>
                </c:pt>
                <c:pt idx="1041">
                  <c:v>9.3507999999999994E-2</c:v>
                </c:pt>
                <c:pt idx="1042">
                  <c:v>9.5639000000000002E-2</c:v>
                </c:pt>
                <c:pt idx="1043">
                  <c:v>9.7462999999999994E-2</c:v>
                </c:pt>
                <c:pt idx="1044">
                  <c:v>9.9145999999999998E-2</c:v>
                </c:pt>
                <c:pt idx="1045">
                  <c:v>0.10077800000000001</c:v>
                </c:pt>
                <c:pt idx="1046">
                  <c:v>0.10234600000000001</c:v>
                </c:pt>
                <c:pt idx="1047">
                  <c:v>0.103768</c:v>
                </c:pt>
                <c:pt idx="1048">
                  <c:v>0.104937</c:v>
                </c:pt>
                <c:pt idx="1049">
                  <c:v>0.10578</c:v>
                </c:pt>
                <c:pt idx="1050">
                  <c:v>0.106299</c:v>
                </c:pt>
                <c:pt idx="1051">
                  <c:v>0.10657899999999999</c:v>
                </c:pt>
                <c:pt idx="1052">
                  <c:v>0.106769</c:v>
                </c:pt>
                <c:pt idx="1053">
                  <c:v>0.10705000000000001</c:v>
                </c:pt>
                <c:pt idx="1054">
                  <c:v>0.107585</c:v>
                </c:pt>
                <c:pt idx="1055">
                  <c:v>0.108447</c:v>
                </c:pt>
                <c:pt idx="1056">
                  <c:v>0.109607</c:v>
                </c:pt>
                <c:pt idx="1057">
                  <c:v>0.11102099999999999</c:v>
                </c:pt>
                <c:pt idx="1058">
                  <c:v>0.112674</c:v>
                </c:pt>
                <c:pt idx="1059">
                  <c:v>0.114539</c:v>
                </c:pt>
                <c:pt idx="1060">
                  <c:v>0.11654200000000001</c:v>
                </c:pt>
                <c:pt idx="1061">
                  <c:v>0.11859699999999999</c:v>
                </c:pt>
                <c:pt idx="1062">
                  <c:v>0.120657</c:v>
                </c:pt>
                <c:pt idx="1063">
                  <c:v>0.12275700000000001</c:v>
                </c:pt>
                <c:pt idx="1064">
                  <c:v>0.125051</c:v>
                </c:pt>
                <c:pt idx="1065">
                  <c:v>0.12776399999999999</c:v>
                </c:pt>
                <c:pt idx="1066">
                  <c:v>0.131024</c:v>
                </c:pt>
                <c:pt idx="1067">
                  <c:v>0.13475100000000001</c:v>
                </c:pt>
                <c:pt idx="1068">
                  <c:v>0.13874300000000001</c:v>
                </c:pt>
                <c:pt idx="1069">
                  <c:v>0.14279700000000001</c:v>
                </c:pt>
                <c:pt idx="1070">
                  <c:v>0.14676900000000001</c:v>
                </c:pt>
                <c:pt idx="1071">
                  <c:v>0.150613</c:v>
                </c:pt>
                <c:pt idx="1072">
                  <c:v>0.15439</c:v>
                </c:pt>
                <c:pt idx="1073">
                  <c:v>0.158195</c:v>
                </c:pt>
                <c:pt idx="1074">
                  <c:v>0.162048</c:v>
                </c:pt>
                <c:pt idx="1075">
                  <c:v>0.16591</c:v>
                </c:pt>
                <c:pt idx="1076">
                  <c:v>0.169794</c:v>
                </c:pt>
                <c:pt idx="1077">
                  <c:v>0.173794</c:v>
                </c:pt>
                <c:pt idx="1078">
                  <c:v>0.17798600000000001</c:v>
                </c:pt>
                <c:pt idx="1079">
                  <c:v>0.182342</c:v>
                </c:pt>
                <c:pt idx="1080">
                  <c:v>0.18674399999999999</c:v>
                </c:pt>
                <c:pt idx="1081">
                  <c:v>0.19101000000000001</c:v>
                </c:pt>
                <c:pt idx="1082">
                  <c:v>0.19494400000000001</c:v>
                </c:pt>
                <c:pt idx="1083">
                  <c:v>0.19842199999999999</c:v>
                </c:pt>
                <c:pt idx="1084">
                  <c:v>0.20147899999999999</c:v>
                </c:pt>
                <c:pt idx="1085">
                  <c:v>0.20425399999999999</c:v>
                </c:pt>
                <c:pt idx="1086">
                  <c:v>0.206901</c:v>
                </c:pt>
                <c:pt idx="1087">
                  <c:v>0.20955099999999999</c:v>
                </c:pt>
                <c:pt idx="1088">
                  <c:v>0.212257</c:v>
                </c:pt>
                <c:pt idx="1089">
                  <c:v>0.21490500000000001</c:v>
                </c:pt>
                <c:pt idx="1090">
                  <c:v>0.217279</c:v>
                </c:pt>
                <c:pt idx="1091">
                  <c:v>0.21923400000000001</c:v>
                </c:pt>
                <c:pt idx="1092">
                  <c:v>0.22076200000000001</c:v>
                </c:pt>
                <c:pt idx="1093">
                  <c:v>0.221943</c:v>
                </c:pt>
                <c:pt idx="1094">
                  <c:v>0.22293499999999999</c:v>
                </c:pt>
                <c:pt idx="1095">
                  <c:v>0.223935</c:v>
                </c:pt>
                <c:pt idx="1096">
                  <c:v>0.22501299999999999</c:v>
                </c:pt>
                <c:pt idx="1097">
                  <c:v>0.22600600000000001</c:v>
                </c:pt>
                <c:pt idx="1098">
                  <c:v>0.22663900000000001</c:v>
                </c:pt>
                <c:pt idx="1099">
                  <c:v>0.22676399999999999</c:v>
                </c:pt>
                <c:pt idx="1100">
                  <c:v>0.226462</c:v>
                </c:pt>
                <c:pt idx="1101">
                  <c:v>0.22592999999999999</c:v>
                </c:pt>
                <c:pt idx="1102">
                  <c:v>0.22528200000000001</c:v>
                </c:pt>
                <c:pt idx="1103">
                  <c:v>0.22445000000000001</c:v>
                </c:pt>
                <c:pt idx="1104">
                  <c:v>0.22325400000000001</c:v>
                </c:pt>
                <c:pt idx="1105">
                  <c:v>0.22156999999999999</c:v>
                </c:pt>
                <c:pt idx="1106">
                  <c:v>0.21943399999999999</c:v>
                </c:pt>
                <c:pt idx="1107">
                  <c:v>0.217</c:v>
                </c:pt>
                <c:pt idx="1108">
                  <c:v>0.214452</c:v>
                </c:pt>
                <c:pt idx="1109">
                  <c:v>0.21194099999999999</c:v>
                </c:pt>
                <c:pt idx="1110">
                  <c:v>0.20952100000000001</c:v>
                </c:pt>
                <c:pt idx="1111">
                  <c:v>0.20711099999999999</c:v>
                </c:pt>
                <c:pt idx="1112">
                  <c:v>0.20455899999999999</c:v>
                </c:pt>
                <c:pt idx="1113">
                  <c:v>0.201824</c:v>
                </c:pt>
                <c:pt idx="1114">
                  <c:v>0.19903199999999999</c:v>
                </c:pt>
                <c:pt idx="1115">
                  <c:v>0.19633</c:v>
                </c:pt>
                <c:pt idx="1116">
                  <c:v>0.19375400000000001</c:v>
                </c:pt>
                <c:pt idx="1117">
                  <c:v>0.191272</c:v>
                </c:pt>
                <c:pt idx="1118">
                  <c:v>0.18887300000000001</c:v>
                </c:pt>
                <c:pt idx="1119">
                  <c:v>0.18654200000000001</c:v>
                </c:pt>
                <c:pt idx="1120">
                  <c:v>0.18421999999999999</c:v>
                </c:pt>
                <c:pt idx="1121">
                  <c:v>0.181894</c:v>
                </c:pt>
                <c:pt idx="1122">
                  <c:v>0.17972399999999999</c:v>
                </c:pt>
                <c:pt idx="1123">
                  <c:v>0.17796300000000001</c:v>
                </c:pt>
                <c:pt idx="1124">
                  <c:v>0.17674400000000001</c:v>
                </c:pt>
                <c:pt idx="1125">
                  <c:v>0.175978</c:v>
                </c:pt>
                <c:pt idx="1126">
                  <c:v>0.17546100000000001</c:v>
                </c:pt>
                <c:pt idx="1127">
                  <c:v>0.175007</c:v>
                </c:pt>
                <c:pt idx="1128">
                  <c:v>0.17450399999999999</c:v>
                </c:pt>
                <c:pt idx="1129">
                  <c:v>0.173929</c:v>
                </c:pt>
                <c:pt idx="1130">
                  <c:v>0.17332900000000001</c:v>
                </c:pt>
                <c:pt idx="1131">
                  <c:v>0.17277300000000001</c:v>
                </c:pt>
                <c:pt idx="1132">
                  <c:v>0.17232</c:v>
                </c:pt>
                <c:pt idx="1133">
                  <c:v>0.17197499999999999</c:v>
                </c:pt>
                <c:pt idx="1134">
                  <c:v>0.17166600000000001</c:v>
                </c:pt>
                <c:pt idx="1135">
                  <c:v>0.17130699999999999</c:v>
                </c:pt>
                <c:pt idx="1136">
                  <c:v>0.17088300000000001</c:v>
                </c:pt>
                <c:pt idx="1137">
                  <c:v>0.170403</c:v>
                </c:pt>
                <c:pt idx="1138">
                  <c:v>0.16977600000000001</c:v>
                </c:pt>
                <c:pt idx="1139">
                  <c:v>0.16881199999999999</c:v>
                </c:pt>
                <c:pt idx="1140">
                  <c:v>0.16736000000000001</c:v>
                </c:pt>
                <c:pt idx="1141">
                  <c:v>0.16542699999999999</c:v>
                </c:pt>
                <c:pt idx="1142">
                  <c:v>0.163186</c:v>
                </c:pt>
                <c:pt idx="1143">
                  <c:v>0.160889</c:v>
                </c:pt>
                <c:pt idx="1144">
                  <c:v>0.15878600000000001</c:v>
                </c:pt>
                <c:pt idx="1145">
                  <c:v>0.157055</c:v>
                </c:pt>
                <c:pt idx="1146">
                  <c:v>0.155726</c:v>
                </c:pt>
                <c:pt idx="1147">
                  <c:v>0.15465000000000001</c:v>
                </c:pt>
                <c:pt idx="1148">
                  <c:v>0.15359</c:v>
                </c:pt>
                <c:pt idx="1149">
                  <c:v>0.152418</c:v>
                </c:pt>
                <c:pt idx="1150">
                  <c:v>0.15118500000000001</c:v>
                </c:pt>
                <c:pt idx="1151">
                  <c:v>0.14999399999999999</c:v>
                </c:pt>
                <c:pt idx="1152">
                  <c:v>0.14890100000000001</c:v>
                </c:pt>
                <c:pt idx="1153">
                  <c:v>0.147952</c:v>
                </c:pt>
                <c:pt idx="1154">
                  <c:v>0.14721999999999999</c:v>
                </c:pt>
                <c:pt idx="1155">
                  <c:v>0.146728</c:v>
                </c:pt>
                <c:pt idx="1156">
                  <c:v>0.14640900000000001</c:v>
                </c:pt>
                <c:pt idx="1157">
                  <c:v>0.146204</c:v>
                </c:pt>
                <c:pt idx="1158">
                  <c:v>0.146151</c:v>
                </c:pt>
                <c:pt idx="1159">
                  <c:v>0.146314</c:v>
                </c:pt>
                <c:pt idx="1160">
                  <c:v>0.14662600000000001</c:v>
                </c:pt>
                <c:pt idx="1161">
                  <c:v>0.14685300000000001</c:v>
                </c:pt>
                <c:pt idx="1162">
                  <c:v>0.14674000000000001</c:v>
                </c:pt>
                <c:pt idx="1163">
                  <c:v>0.14619799999999999</c:v>
                </c:pt>
                <c:pt idx="1164">
                  <c:v>0.145369</c:v>
                </c:pt>
                <c:pt idx="1165">
                  <c:v>0.14449300000000001</c:v>
                </c:pt>
                <c:pt idx="1166">
                  <c:v>0.14371</c:v>
                </c:pt>
                <c:pt idx="1167">
                  <c:v>0.14296400000000001</c:v>
                </c:pt>
                <c:pt idx="1168">
                  <c:v>0.14206199999999999</c:v>
                </c:pt>
                <c:pt idx="1169">
                  <c:v>0.14081399999999999</c:v>
                </c:pt>
                <c:pt idx="1170">
                  <c:v>0.13916899999999999</c:v>
                </c:pt>
                <c:pt idx="1171">
                  <c:v>0.13724700000000001</c:v>
                </c:pt>
                <c:pt idx="1172">
                  <c:v>0.13523299999999999</c:v>
                </c:pt>
                <c:pt idx="1173">
                  <c:v>0.13323399999999999</c:v>
                </c:pt>
                <c:pt idx="1174">
                  <c:v>0.13125600000000001</c:v>
                </c:pt>
                <c:pt idx="1175">
                  <c:v>0.12929499999999999</c:v>
                </c:pt>
                <c:pt idx="1176">
                  <c:v>0.12737599999999999</c:v>
                </c:pt>
                <c:pt idx="1177">
                  <c:v>0.12551300000000001</c:v>
                </c:pt>
                <c:pt idx="1178">
                  <c:v>0.123668</c:v>
                </c:pt>
                <c:pt idx="1179">
                  <c:v>0.12181699999999999</c:v>
                </c:pt>
                <c:pt idx="1180">
                  <c:v>0.12005300000000001</c:v>
                </c:pt>
                <c:pt idx="1181">
                  <c:v>0.118551</c:v>
                </c:pt>
                <c:pt idx="1182">
                  <c:v>0.117364</c:v>
                </c:pt>
                <c:pt idx="1183">
                  <c:v>0.116343</c:v>
                </c:pt>
                <c:pt idx="1184">
                  <c:v>0.11531</c:v>
                </c:pt>
                <c:pt idx="1185">
                  <c:v>0.114262</c:v>
                </c:pt>
                <c:pt idx="1186">
                  <c:v>0.113355</c:v>
                </c:pt>
                <c:pt idx="1187">
                  <c:v>0.11276</c:v>
                </c:pt>
                <c:pt idx="1188">
                  <c:v>0.112552</c:v>
                </c:pt>
                <c:pt idx="1189">
                  <c:v>0.112674</c:v>
                </c:pt>
                <c:pt idx="1190">
                  <c:v>0.11296299999999999</c:v>
                </c:pt>
                <c:pt idx="1191">
                  <c:v>0.113218</c:v>
                </c:pt>
                <c:pt idx="1192">
                  <c:v>0.11328000000000001</c:v>
                </c:pt>
                <c:pt idx="1193">
                  <c:v>0.11307499999999999</c:v>
                </c:pt>
                <c:pt idx="1194">
                  <c:v>0.112633</c:v>
                </c:pt>
                <c:pt idx="1195">
                  <c:v>0.112052</c:v>
                </c:pt>
                <c:pt idx="1196">
                  <c:v>0.111387</c:v>
                </c:pt>
                <c:pt idx="1197">
                  <c:v>0.110579</c:v>
                </c:pt>
                <c:pt idx="1198">
                  <c:v>0.109485</c:v>
                </c:pt>
                <c:pt idx="1199">
                  <c:v>0.107962</c:v>
                </c:pt>
                <c:pt idx="1200">
                  <c:v>0.105971</c:v>
                </c:pt>
                <c:pt idx="1201">
                  <c:v>0.10362</c:v>
                </c:pt>
                <c:pt idx="1202">
                  <c:v>0.101075</c:v>
                </c:pt>
                <c:pt idx="1203">
                  <c:v>9.8413E-2</c:v>
                </c:pt>
                <c:pt idx="1204">
                  <c:v>9.5564999999999997E-2</c:v>
                </c:pt>
                <c:pt idx="1205">
                  <c:v>9.2401999999999998E-2</c:v>
                </c:pt>
                <c:pt idx="1206">
                  <c:v>8.8887999999999995E-2</c:v>
                </c:pt>
                <c:pt idx="1207">
                  <c:v>8.5185999999999998E-2</c:v>
                </c:pt>
                <c:pt idx="1208">
                  <c:v>8.1581000000000001E-2</c:v>
                </c:pt>
                <c:pt idx="1209">
                  <c:v>7.8269000000000005E-2</c:v>
                </c:pt>
                <c:pt idx="1210">
                  <c:v>7.5231000000000006E-2</c:v>
                </c:pt>
                <c:pt idx="1211">
                  <c:v>7.2354000000000002E-2</c:v>
                </c:pt>
                <c:pt idx="1212">
                  <c:v>6.9568000000000005E-2</c:v>
                </c:pt>
                <c:pt idx="1213">
                  <c:v>6.6841999999999999E-2</c:v>
                </c:pt>
                <c:pt idx="1214">
                  <c:v>6.4142000000000005E-2</c:v>
                </c:pt>
                <c:pt idx="1215">
                  <c:v>6.1464999999999999E-2</c:v>
                </c:pt>
                <c:pt idx="1216">
                  <c:v>5.8864E-2</c:v>
                </c:pt>
                <c:pt idx="1217">
                  <c:v>5.6370999999999997E-2</c:v>
                </c:pt>
                <c:pt idx="1218">
                  <c:v>5.3955999999999997E-2</c:v>
                </c:pt>
                <c:pt idx="1219">
                  <c:v>5.1570999999999999E-2</c:v>
                </c:pt>
                <c:pt idx="1220">
                  <c:v>4.9223999999999997E-2</c:v>
                </c:pt>
                <c:pt idx="1221">
                  <c:v>4.6961999999999997E-2</c:v>
                </c:pt>
                <c:pt idx="1222">
                  <c:v>4.4814E-2</c:v>
                </c:pt>
                <c:pt idx="1223">
                  <c:v>4.2796000000000001E-2</c:v>
                </c:pt>
                <c:pt idx="1224">
                  <c:v>4.0959000000000002E-2</c:v>
                </c:pt>
                <c:pt idx="1225">
                  <c:v>3.9363000000000002E-2</c:v>
                </c:pt>
                <c:pt idx="1226">
                  <c:v>3.7956999999999998E-2</c:v>
                </c:pt>
                <c:pt idx="1227">
                  <c:v>3.6566000000000001E-2</c:v>
                </c:pt>
                <c:pt idx="1228">
                  <c:v>3.5074000000000001E-2</c:v>
                </c:pt>
                <c:pt idx="1229">
                  <c:v>3.3549000000000002E-2</c:v>
                </c:pt>
                <c:pt idx="1230">
                  <c:v>3.2148999999999997E-2</c:v>
                </c:pt>
                <c:pt idx="1231">
                  <c:v>3.0966E-2</c:v>
                </c:pt>
                <c:pt idx="1232">
                  <c:v>2.9959E-2</c:v>
                </c:pt>
                <c:pt idx="1233">
                  <c:v>2.8978E-2</c:v>
                </c:pt>
                <c:pt idx="1234">
                  <c:v>2.7833E-2</c:v>
                </c:pt>
                <c:pt idx="1235">
                  <c:v>2.6422000000000001E-2</c:v>
                </c:pt>
                <c:pt idx="1236">
                  <c:v>2.4811E-2</c:v>
                </c:pt>
                <c:pt idx="1237">
                  <c:v>2.3186999999999999E-2</c:v>
                </c:pt>
                <c:pt idx="1238">
                  <c:v>2.1748E-2</c:v>
                </c:pt>
                <c:pt idx="1239">
                  <c:v>2.0608000000000001E-2</c:v>
                </c:pt>
                <c:pt idx="1240">
                  <c:v>1.9740000000000001E-2</c:v>
                </c:pt>
                <c:pt idx="1241">
                  <c:v>1.8974999999999999E-2</c:v>
                </c:pt>
                <c:pt idx="1242">
                  <c:v>1.8127999999999998E-2</c:v>
                </c:pt>
                <c:pt idx="1243">
                  <c:v>1.7160999999999999E-2</c:v>
                </c:pt>
                <c:pt idx="1244">
                  <c:v>1.6199000000000002E-2</c:v>
                </c:pt>
                <c:pt idx="1245">
                  <c:v>1.537E-2</c:v>
                </c:pt>
                <c:pt idx="1246">
                  <c:v>1.469E-2</c:v>
                </c:pt>
                <c:pt idx="1247">
                  <c:v>1.4064999999999999E-2</c:v>
                </c:pt>
                <c:pt idx="1248">
                  <c:v>1.3344999999999999E-2</c:v>
                </c:pt>
                <c:pt idx="1249">
                  <c:v>1.24E-2</c:v>
                </c:pt>
                <c:pt idx="1250">
                  <c:v>1.1225000000000001E-2</c:v>
                </c:pt>
                <c:pt idx="1251">
                  <c:v>9.9880000000000004E-3</c:v>
                </c:pt>
                <c:pt idx="1252">
                  <c:v>8.94E-3</c:v>
                </c:pt>
                <c:pt idx="1253">
                  <c:v>8.2470000000000009E-3</c:v>
                </c:pt>
                <c:pt idx="1254">
                  <c:v>7.8569999999999994E-3</c:v>
                </c:pt>
                <c:pt idx="1255">
                  <c:v>7.5329999999999998E-3</c:v>
                </c:pt>
                <c:pt idx="1256">
                  <c:v>7.0140000000000003E-3</c:v>
                </c:pt>
                <c:pt idx="1257">
                  <c:v>6.1770000000000002E-3</c:v>
                </c:pt>
                <c:pt idx="1258">
                  <c:v>5.1050000000000002E-3</c:v>
                </c:pt>
                <c:pt idx="1259">
                  <c:v>4.0390000000000001E-3</c:v>
                </c:pt>
                <c:pt idx="1260">
                  <c:v>3.2490000000000002E-3</c:v>
                </c:pt>
                <c:pt idx="1261">
                  <c:v>2.8809999999999999E-3</c:v>
                </c:pt>
                <c:pt idx="1262">
                  <c:v>2.9120000000000001E-3</c:v>
                </c:pt>
                <c:pt idx="1263">
                  <c:v>3.1719999999999999E-3</c:v>
                </c:pt>
                <c:pt idx="1264">
                  <c:v>3.5590000000000001E-3</c:v>
                </c:pt>
                <c:pt idx="1265">
                  <c:v>3.9370000000000004E-3</c:v>
                </c:pt>
                <c:pt idx="1266">
                  <c:v>4.2290000000000001E-3</c:v>
                </c:pt>
                <c:pt idx="1267">
                  <c:v>4.4320000000000002E-3</c:v>
                </c:pt>
                <c:pt idx="1268">
                  <c:v>4.555E-3</c:v>
                </c:pt>
                <c:pt idx="1269">
                  <c:v>4.5450000000000004E-3</c:v>
                </c:pt>
                <c:pt idx="1270">
                  <c:v>4.3119999999999999E-3</c:v>
                </c:pt>
                <c:pt idx="1271">
                  <c:v>3.7759999999999998E-3</c:v>
                </c:pt>
                <c:pt idx="1272">
                  <c:v>3.875E-3</c:v>
                </c:pt>
                <c:pt idx="1273">
                  <c:v>3.9740000000000001E-3</c:v>
                </c:pt>
                <c:pt idx="1274">
                  <c:v>4.0759999999999998E-3</c:v>
                </c:pt>
                <c:pt idx="1275">
                  <c:v>4.1790000000000004E-3</c:v>
                </c:pt>
                <c:pt idx="1276">
                  <c:v>4.2830000000000003E-3</c:v>
                </c:pt>
                <c:pt idx="1277">
                  <c:v>4.3880000000000004E-3</c:v>
                </c:pt>
                <c:pt idx="1278">
                  <c:v>4.4949999999999999E-3</c:v>
                </c:pt>
                <c:pt idx="1279">
                  <c:v>4.6039999999999996E-3</c:v>
                </c:pt>
                <c:pt idx="1280">
                  <c:v>4.7140000000000003E-3</c:v>
                </c:pt>
                <c:pt idx="1281">
                  <c:v>4.7889999999999999E-3</c:v>
                </c:pt>
                <c:pt idx="1282">
                  <c:v>4.8659999999999997E-3</c:v>
                </c:pt>
                <c:pt idx="1283">
                  <c:v>4.9439999999999996E-3</c:v>
                </c:pt>
                <c:pt idx="1284">
                  <c:v>5.0239999999999998E-3</c:v>
                </c:pt>
                <c:pt idx="1285">
                  <c:v>5.1050000000000002E-3</c:v>
                </c:pt>
                <c:pt idx="1286">
                  <c:v>5.1879999999999999E-3</c:v>
                </c:pt>
                <c:pt idx="1287">
                  <c:v>5.2719999999999998E-3</c:v>
                </c:pt>
                <c:pt idx="1288">
                  <c:v>5.3569999999999998E-3</c:v>
                </c:pt>
                <c:pt idx="1289">
                  <c:v>5.4440000000000001E-3</c:v>
                </c:pt>
                <c:pt idx="1290">
                  <c:v>5.5329999999999997E-3</c:v>
                </c:pt>
                <c:pt idx="1291">
                  <c:v>5.6220000000000003E-3</c:v>
                </c:pt>
                <c:pt idx="1292">
                  <c:v>5.5620000000000001E-3</c:v>
                </c:pt>
                <c:pt idx="1293">
                  <c:v>5.5030000000000001E-3</c:v>
                </c:pt>
                <c:pt idx="1294">
                  <c:v>5.4460000000000003E-3</c:v>
                </c:pt>
                <c:pt idx="1295">
                  <c:v>5.3899999999999998E-3</c:v>
                </c:pt>
                <c:pt idx="1296">
                  <c:v>5.3359999999999996E-3</c:v>
                </c:pt>
                <c:pt idx="1297">
                  <c:v>5.2830000000000004E-3</c:v>
                </c:pt>
                <c:pt idx="1298">
                  <c:v>5.2310000000000004E-3</c:v>
                </c:pt>
                <c:pt idx="1299">
                  <c:v>5.1809999999999998E-3</c:v>
                </c:pt>
                <c:pt idx="1300">
                  <c:v>5.1320000000000003E-3</c:v>
                </c:pt>
                <c:pt idx="1301">
                  <c:v>5.0850000000000001E-3</c:v>
                </c:pt>
                <c:pt idx="1302">
                  <c:v>5.0390000000000001E-3</c:v>
                </c:pt>
                <c:pt idx="1303">
                  <c:v>4.9950000000000003E-3</c:v>
                </c:pt>
                <c:pt idx="1304">
                  <c:v>4.9519999999999998E-3</c:v>
                </c:pt>
                <c:pt idx="1305">
                  <c:v>4.9109999999999996E-3</c:v>
                </c:pt>
                <c:pt idx="1306">
                  <c:v>4.8710000000000003E-3</c:v>
                </c:pt>
                <c:pt idx="1307">
                  <c:v>4.8320000000000004E-3</c:v>
                </c:pt>
                <c:pt idx="1308">
                  <c:v>4.7949999999999998E-3</c:v>
                </c:pt>
                <c:pt idx="1309">
                  <c:v>4.7590000000000002E-3</c:v>
                </c:pt>
                <c:pt idx="1310">
                  <c:v>4.725E-3</c:v>
                </c:pt>
                <c:pt idx="1311">
                  <c:v>4.692E-3</c:v>
                </c:pt>
                <c:pt idx="1312">
                  <c:v>4.6610000000000002E-3</c:v>
                </c:pt>
                <c:pt idx="1313">
                  <c:v>4.6309999999999997E-3</c:v>
                </c:pt>
                <c:pt idx="1314">
                  <c:v>4.6020000000000002E-3</c:v>
                </c:pt>
                <c:pt idx="1315">
                  <c:v>4.5750000000000001E-3</c:v>
                </c:pt>
                <c:pt idx="1316">
                  <c:v>4.5500000000000002E-3</c:v>
                </c:pt>
                <c:pt idx="1317">
                  <c:v>4.5259999999999996E-3</c:v>
                </c:pt>
                <c:pt idx="1318">
                  <c:v>4.5030000000000001E-3</c:v>
                </c:pt>
                <c:pt idx="1319">
                  <c:v>4.4819999999999999E-3</c:v>
                </c:pt>
                <c:pt idx="1320">
                  <c:v>4.4619999999999998E-3</c:v>
                </c:pt>
                <c:pt idx="1321">
                  <c:v>4.444E-3</c:v>
                </c:pt>
                <c:pt idx="1322">
                  <c:v>4.4270000000000004E-3</c:v>
                </c:pt>
                <c:pt idx="1323">
                  <c:v>4.411E-3</c:v>
                </c:pt>
                <c:pt idx="1324">
                  <c:v>4.3969999999999999E-3</c:v>
                </c:pt>
                <c:pt idx="1325">
                  <c:v>4.3839999999999999E-3</c:v>
                </c:pt>
                <c:pt idx="1326">
                  <c:v>4.3730000000000002E-3</c:v>
                </c:pt>
                <c:pt idx="1327">
                  <c:v>4.3639999999999998E-3</c:v>
                </c:pt>
                <c:pt idx="1328">
                  <c:v>4.3550000000000004E-3</c:v>
                </c:pt>
                <c:pt idx="1329">
                  <c:v>4.3489999999999996E-3</c:v>
                </c:pt>
                <c:pt idx="1330">
                  <c:v>4.3429999999999996E-3</c:v>
                </c:pt>
                <c:pt idx="1331">
                  <c:v>4.339E-3</c:v>
                </c:pt>
                <c:pt idx="1332">
                  <c:v>4.3369999999999997E-3</c:v>
                </c:pt>
                <c:pt idx="1333">
                  <c:v>4.3359999999999996E-3</c:v>
                </c:pt>
                <c:pt idx="1334">
                  <c:v>4.3359999999999996E-3</c:v>
                </c:pt>
                <c:pt idx="1335">
                  <c:v>4.3379999999999998E-3</c:v>
                </c:pt>
                <c:pt idx="1336">
                  <c:v>4.3410000000000002E-3</c:v>
                </c:pt>
                <c:pt idx="1337">
                  <c:v>4.346E-3</c:v>
                </c:pt>
                <c:pt idx="1338">
                  <c:v>4.352E-3</c:v>
                </c:pt>
                <c:pt idx="1339">
                  <c:v>4.3600000000000002E-3</c:v>
                </c:pt>
                <c:pt idx="1340">
                  <c:v>4.3689999999999996E-3</c:v>
                </c:pt>
                <c:pt idx="1341">
                  <c:v>4.3790000000000001E-3</c:v>
                </c:pt>
                <c:pt idx="1342">
                  <c:v>4.3909999999999999E-3</c:v>
                </c:pt>
                <c:pt idx="1343">
                  <c:v>4.4039999999999999E-3</c:v>
                </c:pt>
                <c:pt idx="1344">
                  <c:v>4.4190000000000002E-3</c:v>
                </c:pt>
                <c:pt idx="1345">
                  <c:v>4.4349999999999997E-3</c:v>
                </c:pt>
                <c:pt idx="1346">
                  <c:v>4.4530000000000004E-3</c:v>
                </c:pt>
                <c:pt idx="1347">
                  <c:v>4.4720000000000003E-3</c:v>
                </c:pt>
                <c:pt idx="1348">
                  <c:v>4.4929999999999996E-3</c:v>
                </c:pt>
                <c:pt idx="1349">
                  <c:v>4.5149999999999999E-3</c:v>
                </c:pt>
                <c:pt idx="1350">
                  <c:v>4.5380000000000004E-3</c:v>
                </c:pt>
                <c:pt idx="1351">
                  <c:v>4.5630000000000002E-3</c:v>
                </c:pt>
                <c:pt idx="1352">
                  <c:v>4.5890000000000002E-3</c:v>
                </c:pt>
                <c:pt idx="1353">
                  <c:v>4.6169999999999996E-3</c:v>
                </c:pt>
                <c:pt idx="1354">
                  <c:v>4.646E-3</c:v>
                </c:pt>
                <c:pt idx="1355">
                  <c:v>4.6769999999999997E-3</c:v>
                </c:pt>
                <c:pt idx="1356">
                  <c:v>4.7089999999999996E-3</c:v>
                </c:pt>
                <c:pt idx="1357">
                  <c:v>4.7429999999999998E-3</c:v>
                </c:pt>
                <c:pt idx="1358">
                  <c:v>4.7780000000000001E-3</c:v>
                </c:pt>
                <c:pt idx="1359">
                  <c:v>4.8139999999999997E-3</c:v>
                </c:pt>
                <c:pt idx="1360">
                  <c:v>4.7660000000000003E-3</c:v>
                </c:pt>
                <c:pt idx="1361">
                  <c:v>4.7190000000000001E-3</c:v>
                </c:pt>
                <c:pt idx="1362">
                  <c:v>4.6740000000000002E-3</c:v>
                </c:pt>
                <c:pt idx="1363">
                  <c:v>4.6299999999999996E-3</c:v>
                </c:pt>
                <c:pt idx="1364">
                  <c:v>4.5869999999999999E-3</c:v>
                </c:pt>
                <c:pt idx="1365">
                  <c:v>4.5459999999999997E-3</c:v>
                </c:pt>
                <c:pt idx="1366">
                  <c:v>4.5059999999999996E-3</c:v>
                </c:pt>
                <c:pt idx="1367">
                  <c:v>4.4679999999999997E-3</c:v>
                </c:pt>
                <c:pt idx="1368">
                  <c:v>4.431E-3</c:v>
                </c:pt>
                <c:pt idx="1369">
                  <c:v>4.3959999999999997E-3</c:v>
                </c:pt>
                <c:pt idx="1370">
                  <c:v>4.3620000000000004E-3</c:v>
                </c:pt>
                <c:pt idx="1371">
                  <c:v>4.3290000000000004E-3</c:v>
                </c:pt>
                <c:pt idx="1372">
                  <c:v>4.2989999999999999E-3</c:v>
                </c:pt>
                <c:pt idx="1373">
                  <c:v>4.2690000000000002E-3</c:v>
                </c:pt>
                <c:pt idx="1374">
                  <c:v>4.241E-3</c:v>
                </c:pt>
                <c:pt idx="1375">
                  <c:v>4.2139999999999999E-3</c:v>
                </c:pt>
                <c:pt idx="1376">
                  <c:v>4.189E-3</c:v>
                </c:pt>
                <c:pt idx="1377">
                  <c:v>4.1650000000000003E-3</c:v>
                </c:pt>
                <c:pt idx="1378">
                  <c:v>4.143E-3</c:v>
                </c:pt>
                <c:pt idx="1379">
                  <c:v>4.1219999999999998E-3</c:v>
                </c:pt>
                <c:pt idx="1380">
                  <c:v>4.1019999999999997E-3</c:v>
                </c:pt>
                <c:pt idx="1381">
                  <c:v>4.084E-3</c:v>
                </c:pt>
                <c:pt idx="1382">
                  <c:v>4.0679999999999996E-3</c:v>
                </c:pt>
                <c:pt idx="1383">
                  <c:v>4.0530000000000002E-3</c:v>
                </c:pt>
                <c:pt idx="1384">
                  <c:v>4.0390000000000001E-3</c:v>
                </c:pt>
                <c:pt idx="1385">
                  <c:v>4.0270000000000002E-3</c:v>
                </c:pt>
                <c:pt idx="1386">
                  <c:v>4.0159999999999996E-3</c:v>
                </c:pt>
                <c:pt idx="1387">
                  <c:v>4.006E-3</c:v>
                </c:pt>
                <c:pt idx="1388">
                  <c:v>3.9979999999999998E-3</c:v>
                </c:pt>
                <c:pt idx="1389">
                  <c:v>3.9919999999999999E-3</c:v>
                </c:pt>
                <c:pt idx="1390">
                  <c:v>3.9870000000000001E-3</c:v>
                </c:pt>
                <c:pt idx="1391">
                  <c:v>3.9830000000000004E-3</c:v>
                </c:pt>
                <c:pt idx="1392">
                  <c:v>3.9810000000000002E-3</c:v>
                </c:pt>
                <c:pt idx="1393">
                  <c:v>3.98E-3</c:v>
                </c:pt>
                <c:pt idx="1394">
                  <c:v>3.9810000000000002E-3</c:v>
                </c:pt>
                <c:pt idx="1395">
                  <c:v>3.9830000000000004E-3</c:v>
                </c:pt>
                <c:pt idx="1396">
                  <c:v>3.9870000000000001E-3</c:v>
                </c:pt>
                <c:pt idx="1397">
                  <c:v>3.9919999999999999E-3</c:v>
                </c:pt>
                <c:pt idx="1398">
                  <c:v>3.9979999999999998E-3</c:v>
                </c:pt>
                <c:pt idx="1399">
                  <c:v>4.006E-3</c:v>
                </c:pt>
                <c:pt idx="1400">
                  <c:v>4.0159999999999996E-3</c:v>
                </c:pt>
                <c:pt idx="1401">
                  <c:v>4.0270000000000002E-3</c:v>
                </c:pt>
                <c:pt idx="1402">
                  <c:v>4.0390000000000001E-3</c:v>
                </c:pt>
                <c:pt idx="1403">
                  <c:v>4.0530000000000002E-3</c:v>
                </c:pt>
                <c:pt idx="1404">
                  <c:v>4.0679999999999996E-3</c:v>
                </c:pt>
                <c:pt idx="1405">
                  <c:v>4.084E-3</c:v>
                </c:pt>
                <c:pt idx="1406">
                  <c:v>4.1019999999999997E-3</c:v>
                </c:pt>
                <c:pt idx="1407">
                  <c:v>4.1219999999999998E-3</c:v>
                </c:pt>
                <c:pt idx="1408">
                  <c:v>4.143E-3</c:v>
                </c:pt>
                <c:pt idx="1409">
                  <c:v>4.1650000000000003E-3</c:v>
                </c:pt>
                <c:pt idx="1410">
                  <c:v>4.189E-3</c:v>
                </c:pt>
                <c:pt idx="1411">
                  <c:v>4.2139999999999999E-3</c:v>
                </c:pt>
                <c:pt idx="1412">
                  <c:v>4.241E-3</c:v>
                </c:pt>
                <c:pt idx="1413">
                  <c:v>4.2690000000000002E-3</c:v>
                </c:pt>
                <c:pt idx="1414">
                  <c:v>4.2989999999999999E-3</c:v>
                </c:pt>
                <c:pt idx="1415">
                  <c:v>4.3290000000000004E-3</c:v>
                </c:pt>
                <c:pt idx="1416">
                  <c:v>4.3620000000000004E-3</c:v>
                </c:pt>
                <c:pt idx="1417">
                  <c:v>4.3959999999999997E-3</c:v>
                </c:pt>
                <c:pt idx="1418">
                  <c:v>4.431E-3</c:v>
                </c:pt>
                <c:pt idx="1419">
                  <c:v>4.4679999999999997E-3</c:v>
                </c:pt>
                <c:pt idx="1420">
                  <c:v>4.5059999999999996E-3</c:v>
                </c:pt>
                <c:pt idx="1421">
                  <c:v>4.5459999999999997E-3</c:v>
                </c:pt>
                <c:pt idx="1422">
                  <c:v>4.5869999999999999E-3</c:v>
                </c:pt>
                <c:pt idx="1423">
                  <c:v>4.6290000000000003E-3</c:v>
                </c:pt>
                <c:pt idx="1424">
                  <c:v>4.6740000000000002E-3</c:v>
                </c:pt>
                <c:pt idx="1425">
                  <c:v>4.7190000000000001E-3</c:v>
                </c:pt>
                <c:pt idx="1426">
                  <c:v>4.7660000000000003E-3</c:v>
                </c:pt>
                <c:pt idx="1427">
                  <c:v>4.8139999999999997E-3</c:v>
                </c:pt>
                <c:pt idx="1428">
                  <c:v>4.7660000000000003E-3</c:v>
                </c:pt>
                <c:pt idx="1429">
                  <c:v>4.7190000000000001E-3</c:v>
                </c:pt>
                <c:pt idx="1430">
                  <c:v>4.6730000000000001E-3</c:v>
                </c:pt>
                <c:pt idx="1431">
                  <c:v>4.6290000000000003E-3</c:v>
                </c:pt>
                <c:pt idx="1432">
                  <c:v>4.5869999999999999E-3</c:v>
                </c:pt>
                <c:pt idx="1433">
                  <c:v>4.5459999999999997E-3</c:v>
                </c:pt>
                <c:pt idx="1434">
                  <c:v>4.5059999999999996E-3</c:v>
                </c:pt>
                <c:pt idx="1435">
                  <c:v>4.4679999999999997E-3</c:v>
                </c:pt>
                <c:pt idx="1436">
                  <c:v>4.431E-3</c:v>
                </c:pt>
                <c:pt idx="1437">
                  <c:v>4.3959999999999997E-3</c:v>
                </c:pt>
                <c:pt idx="1438">
                  <c:v>4.3620000000000004E-3</c:v>
                </c:pt>
                <c:pt idx="1439">
                  <c:v>4.3290000000000004E-3</c:v>
                </c:pt>
                <c:pt idx="1440">
                  <c:v>4.2979999999999997E-3</c:v>
                </c:pt>
                <c:pt idx="1441">
                  <c:v>4.2690000000000002E-3</c:v>
                </c:pt>
                <c:pt idx="1442">
                  <c:v>4.241E-3</c:v>
                </c:pt>
                <c:pt idx="1443">
                  <c:v>4.2139999999999999E-3</c:v>
                </c:pt>
                <c:pt idx="1444">
                  <c:v>4.189E-3</c:v>
                </c:pt>
                <c:pt idx="1445">
                  <c:v>4.1650000000000003E-3</c:v>
                </c:pt>
                <c:pt idx="1446">
                  <c:v>4.143E-3</c:v>
                </c:pt>
                <c:pt idx="1447">
                  <c:v>4.1219999999999998E-3</c:v>
                </c:pt>
                <c:pt idx="1448">
                  <c:v>4.1019999999999997E-3</c:v>
                </c:pt>
                <c:pt idx="1449">
                  <c:v>4.084E-3</c:v>
                </c:pt>
                <c:pt idx="1450">
                  <c:v>4.0679999999999996E-3</c:v>
                </c:pt>
                <c:pt idx="1451">
                  <c:v>4.052E-3</c:v>
                </c:pt>
                <c:pt idx="1452">
                  <c:v>4.0390000000000001E-3</c:v>
                </c:pt>
                <c:pt idx="1453">
                  <c:v>4.0270000000000002E-3</c:v>
                </c:pt>
                <c:pt idx="1454">
                  <c:v>4.0159999999999996E-3</c:v>
                </c:pt>
                <c:pt idx="1455">
                  <c:v>4.006E-3</c:v>
                </c:pt>
                <c:pt idx="1456">
                  <c:v>3.9979999999999998E-3</c:v>
                </c:pt>
                <c:pt idx="1457">
                  <c:v>3.9919999999999999E-3</c:v>
                </c:pt>
                <c:pt idx="1458">
                  <c:v>3.9870000000000001E-3</c:v>
                </c:pt>
                <c:pt idx="1459">
                  <c:v>3.9830000000000004E-3</c:v>
                </c:pt>
                <c:pt idx="1460">
                  <c:v>3.9810000000000002E-3</c:v>
                </c:pt>
                <c:pt idx="1461">
                  <c:v>3.98E-3</c:v>
                </c:pt>
                <c:pt idx="1462">
                  <c:v>3.9810000000000002E-3</c:v>
                </c:pt>
                <c:pt idx="1463">
                  <c:v>3.9830000000000004E-3</c:v>
                </c:pt>
                <c:pt idx="1464">
                  <c:v>3.9870000000000001E-3</c:v>
                </c:pt>
                <c:pt idx="1465">
                  <c:v>3.9919999999999999E-3</c:v>
                </c:pt>
                <c:pt idx="1466">
                  <c:v>3.9979999999999998E-3</c:v>
                </c:pt>
                <c:pt idx="1467">
                  <c:v>4.006E-3</c:v>
                </c:pt>
                <c:pt idx="1468">
                  <c:v>4.0159999999999996E-3</c:v>
                </c:pt>
                <c:pt idx="1469">
                  <c:v>4.0270000000000002E-3</c:v>
                </c:pt>
                <c:pt idx="1470">
                  <c:v>4.0390000000000001E-3</c:v>
                </c:pt>
                <c:pt idx="1471">
                  <c:v>4.052E-3</c:v>
                </c:pt>
                <c:pt idx="1472">
                  <c:v>4.0679999999999996E-3</c:v>
                </c:pt>
                <c:pt idx="1473">
                  <c:v>4.084E-3</c:v>
                </c:pt>
                <c:pt idx="1474">
                  <c:v>4.1019999999999997E-3</c:v>
                </c:pt>
                <c:pt idx="1475">
                  <c:v>4.1219999999999998E-3</c:v>
                </c:pt>
                <c:pt idx="1476">
                  <c:v>4.143E-3</c:v>
                </c:pt>
                <c:pt idx="1477">
                  <c:v>4.1650000000000003E-3</c:v>
                </c:pt>
                <c:pt idx="1478">
                  <c:v>4.189E-3</c:v>
                </c:pt>
                <c:pt idx="1479">
                  <c:v>4.2139999999999999E-3</c:v>
                </c:pt>
                <c:pt idx="1480">
                  <c:v>4.241E-3</c:v>
                </c:pt>
                <c:pt idx="1481">
                  <c:v>4.2690000000000002E-3</c:v>
                </c:pt>
                <c:pt idx="1482">
                  <c:v>4.2979999999999997E-3</c:v>
                </c:pt>
                <c:pt idx="1483">
                  <c:v>4.3290000000000004E-3</c:v>
                </c:pt>
                <c:pt idx="1484">
                  <c:v>4.3620000000000004E-3</c:v>
                </c:pt>
                <c:pt idx="1485">
                  <c:v>4.3959999999999997E-3</c:v>
                </c:pt>
                <c:pt idx="1486">
                  <c:v>4.431E-3</c:v>
                </c:pt>
                <c:pt idx="1487">
                  <c:v>4.4679999999999997E-3</c:v>
                </c:pt>
                <c:pt idx="1488">
                  <c:v>4.5059999999999996E-3</c:v>
                </c:pt>
                <c:pt idx="1489">
                  <c:v>4.5459999999999997E-3</c:v>
                </c:pt>
                <c:pt idx="1490">
                  <c:v>4.5869999999999999E-3</c:v>
                </c:pt>
                <c:pt idx="1491">
                  <c:v>4.6290000000000003E-3</c:v>
                </c:pt>
                <c:pt idx="1492">
                  <c:v>4.6730000000000001E-3</c:v>
                </c:pt>
                <c:pt idx="1493">
                  <c:v>4.7190000000000001E-3</c:v>
                </c:pt>
                <c:pt idx="1494">
                  <c:v>4.7660000000000003E-3</c:v>
                </c:pt>
                <c:pt idx="1495">
                  <c:v>4.8139999999999997E-3</c:v>
                </c:pt>
                <c:pt idx="1496">
                  <c:v>4.7660000000000003E-3</c:v>
                </c:pt>
                <c:pt idx="1497">
                  <c:v>4.7190000000000001E-3</c:v>
                </c:pt>
                <c:pt idx="1498">
                  <c:v>4.6730000000000001E-3</c:v>
                </c:pt>
                <c:pt idx="1499">
                  <c:v>4.6290000000000003E-3</c:v>
                </c:pt>
                <c:pt idx="1500">
                  <c:v>4.5869999999999999E-3</c:v>
                </c:pt>
                <c:pt idx="1501">
                  <c:v>4.5459999999999997E-3</c:v>
                </c:pt>
                <c:pt idx="1502">
                  <c:v>4.5059999999999996E-3</c:v>
                </c:pt>
                <c:pt idx="1503">
                  <c:v>4.4679999999999997E-3</c:v>
                </c:pt>
                <c:pt idx="1504">
                  <c:v>4.431E-3</c:v>
                </c:pt>
                <c:pt idx="1505">
                  <c:v>4.3959999999999997E-3</c:v>
                </c:pt>
                <c:pt idx="1506">
                  <c:v>4.3620000000000004E-3</c:v>
                </c:pt>
                <c:pt idx="1507">
                  <c:v>4.3290000000000004E-3</c:v>
                </c:pt>
                <c:pt idx="1508">
                  <c:v>4.2979999999999997E-3</c:v>
                </c:pt>
                <c:pt idx="1509">
                  <c:v>4.2690000000000002E-3</c:v>
                </c:pt>
                <c:pt idx="1510">
                  <c:v>4.241E-3</c:v>
                </c:pt>
                <c:pt idx="1511">
                  <c:v>4.2139999999999999E-3</c:v>
                </c:pt>
                <c:pt idx="1512">
                  <c:v>4.189E-3</c:v>
                </c:pt>
                <c:pt idx="1513">
                  <c:v>4.1650000000000003E-3</c:v>
                </c:pt>
                <c:pt idx="1514">
                  <c:v>4.143E-3</c:v>
                </c:pt>
                <c:pt idx="1515">
                  <c:v>4.1219999999999998E-3</c:v>
                </c:pt>
                <c:pt idx="1516">
                  <c:v>4.1019999999999997E-3</c:v>
                </c:pt>
                <c:pt idx="1517">
                  <c:v>4.084E-3</c:v>
                </c:pt>
                <c:pt idx="1518">
                  <c:v>4.0679999999999996E-3</c:v>
                </c:pt>
                <c:pt idx="1519">
                  <c:v>4.052E-3</c:v>
                </c:pt>
                <c:pt idx="1520">
                  <c:v>4.0390000000000001E-3</c:v>
                </c:pt>
                <c:pt idx="1521">
                  <c:v>4.0260000000000001E-3</c:v>
                </c:pt>
                <c:pt idx="1522">
                  <c:v>4.0159999999999996E-3</c:v>
                </c:pt>
                <c:pt idx="1523">
                  <c:v>4.006E-3</c:v>
                </c:pt>
                <c:pt idx="1524">
                  <c:v>3.9979999999999998E-3</c:v>
                </c:pt>
                <c:pt idx="1525">
                  <c:v>3.9919999999999999E-3</c:v>
                </c:pt>
                <c:pt idx="1526">
                  <c:v>3.9870000000000001E-3</c:v>
                </c:pt>
                <c:pt idx="1527">
                  <c:v>3.9830000000000004E-3</c:v>
                </c:pt>
                <c:pt idx="1528">
                  <c:v>3.9810000000000002E-3</c:v>
                </c:pt>
                <c:pt idx="1529">
                  <c:v>3.98E-3</c:v>
                </c:pt>
                <c:pt idx="1530">
                  <c:v>3.9810000000000002E-3</c:v>
                </c:pt>
                <c:pt idx="1531">
                  <c:v>3.9830000000000004E-3</c:v>
                </c:pt>
                <c:pt idx="1532">
                  <c:v>3.9870000000000001E-3</c:v>
                </c:pt>
                <c:pt idx="1533">
                  <c:v>3.9919999999999999E-3</c:v>
                </c:pt>
                <c:pt idx="1534">
                  <c:v>3.9979999999999998E-3</c:v>
                </c:pt>
                <c:pt idx="1535">
                  <c:v>4.006E-3</c:v>
                </c:pt>
                <c:pt idx="1536">
                  <c:v>4.0159999999999996E-3</c:v>
                </c:pt>
                <c:pt idx="1537">
                  <c:v>4.0270000000000002E-3</c:v>
                </c:pt>
                <c:pt idx="1538">
                  <c:v>4.0390000000000001E-3</c:v>
                </c:pt>
                <c:pt idx="1539">
                  <c:v>4.0530000000000002E-3</c:v>
                </c:pt>
                <c:pt idx="1540">
                  <c:v>4.0679999999999996E-3</c:v>
                </c:pt>
                <c:pt idx="1541">
                  <c:v>4.084E-3</c:v>
                </c:pt>
                <c:pt idx="1542">
                  <c:v>4.1019999999999997E-3</c:v>
                </c:pt>
                <c:pt idx="1543">
                  <c:v>4.1219999999999998E-3</c:v>
                </c:pt>
                <c:pt idx="1544">
                  <c:v>4.143E-3</c:v>
                </c:pt>
                <c:pt idx="1545">
                  <c:v>4.1650000000000003E-3</c:v>
                </c:pt>
                <c:pt idx="1546">
                  <c:v>4.189E-3</c:v>
                </c:pt>
                <c:pt idx="1547">
                  <c:v>4.2139999999999999E-3</c:v>
                </c:pt>
                <c:pt idx="1548">
                  <c:v>4.241E-3</c:v>
                </c:pt>
                <c:pt idx="1549">
                  <c:v>4.2690000000000002E-3</c:v>
                </c:pt>
                <c:pt idx="1550">
                  <c:v>4.2979999999999997E-3</c:v>
                </c:pt>
                <c:pt idx="1551">
                  <c:v>4.3290000000000004E-3</c:v>
                </c:pt>
                <c:pt idx="1552">
                  <c:v>4.3620000000000004E-3</c:v>
                </c:pt>
                <c:pt idx="1553">
                  <c:v>4.3959999999999997E-3</c:v>
                </c:pt>
                <c:pt idx="1554">
                  <c:v>4.431E-3</c:v>
                </c:pt>
                <c:pt idx="1555">
                  <c:v>4.4679999999999997E-3</c:v>
                </c:pt>
                <c:pt idx="1556">
                  <c:v>4.5059999999999996E-3</c:v>
                </c:pt>
                <c:pt idx="1557">
                  <c:v>4.5459999999999997E-3</c:v>
                </c:pt>
                <c:pt idx="1558">
                  <c:v>4.5869999999999999E-3</c:v>
                </c:pt>
                <c:pt idx="1559">
                  <c:v>4.6299999999999996E-3</c:v>
                </c:pt>
                <c:pt idx="1560">
                  <c:v>4.6730000000000001E-3</c:v>
                </c:pt>
                <c:pt idx="1561">
                  <c:v>4.7190000000000001E-3</c:v>
                </c:pt>
                <c:pt idx="1562">
                  <c:v>4.7660000000000003E-3</c:v>
                </c:pt>
                <c:pt idx="1563">
                  <c:v>4.8139999999999997E-3</c:v>
                </c:pt>
                <c:pt idx="1564">
                  <c:v>4.7660000000000003E-3</c:v>
                </c:pt>
                <c:pt idx="1565">
                  <c:v>4.7190000000000001E-3</c:v>
                </c:pt>
                <c:pt idx="1566">
                  <c:v>4.6730000000000001E-3</c:v>
                </c:pt>
                <c:pt idx="1567">
                  <c:v>4.6290000000000003E-3</c:v>
                </c:pt>
                <c:pt idx="1568">
                  <c:v>4.5869999999999999E-3</c:v>
                </c:pt>
                <c:pt idx="1569">
                  <c:v>4.5459999999999997E-3</c:v>
                </c:pt>
                <c:pt idx="1570">
                  <c:v>4.5059999999999996E-3</c:v>
                </c:pt>
                <c:pt idx="1571">
                  <c:v>4.4679999999999997E-3</c:v>
                </c:pt>
                <c:pt idx="1572">
                  <c:v>4.431E-3</c:v>
                </c:pt>
                <c:pt idx="1573">
                  <c:v>4.3959999999999997E-3</c:v>
                </c:pt>
                <c:pt idx="1574">
                  <c:v>4.3620000000000004E-3</c:v>
                </c:pt>
                <c:pt idx="1575">
                  <c:v>4.3290000000000004E-3</c:v>
                </c:pt>
                <c:pt idx="1576">
                  <c:v>4.2979999999999997E-3</c:v>
                </c:pt>
                <c:pt idx="1577">
                  <c:v>4.2690000000000002E-3</c:v>
                </c:pt>
                <c:pt idx="1578">
                  <c:v>4.241E-3</c:v>
                </c:pt>
                <c:pt idx="1579">
                  <c:v>4.2139999999999999E-3</c:v>
                </c:pt>
                <c:pt idx="1580">
                  <c:v>4.189E-3</c:v>
                </c:pt>
                <c:pt idx="1581">
                  <c:v>4.1650000000000003E-3</c:v>
                </c:pt>
                <c:pt idx="1582">
                  <c:v>4.143E-3</c:v>
                </c:pt>
                <c:pt idx="1583">
                  <c:v>4.1219999999999998E-3</c:v>
                </c:pt>
                <c:pt idx="1584">
                  <c:v>4.1019999999999997E-3</c:v>
                </c:pt>
                <c:pt idx="1585">
                  <c:v>4.084E-3</c:v>
                </c:pt>
                <c:pt idx="1586">
                  <c:v>4.0679999999999996E-3</c:v>
                </c:pt>
                <c:pt idx="1587">
                  <c:v>4.0530000000000002E-3</c:v>
                </c:pt>
                <c:pt idx="1588">
                  <c:v>4.0390000000000001E-3</c:v>
                </c:pt>
                <c:pt idx="1589">
                  <c:v>4.0270000000000002E-3</c:v>
                </c:pt>
                <c:pt idx="1590">
                  <c:v>4.0159999999999996E-3</c:v>
                </c:pt>
                <c:pt idx="1591">
                  <c:v>4.006E-3</c:v>
                </c:pt>
                <c:pt idx="1592">
                  <c:v>3.9979999999999998E-3</c:v>
                </c:pt>
                <c:pt idx="1593">
                  <c:v>3.9919999999999999E-3</c:v>
                </c:pt>
                <c:pt idx="1594">
                  <c:v>3.9870000000000001E-3</c:v>
                </c:pt>
                <c:pt idx="1595">
                  <c:v>3.9830000000000004E-3</c:v>
                </c:pt>
                <c:pt idx="1596">
                  <c:v>3.9810000000000002E-3</c:v>
                </c:pt>
                <c:pt idx="1597">
                  <c:v>3.98E-3</c:v>
                </c:pt>
                <c:pt idx="1598">
                  <c:v>3.9810000000000002E-3</c:v>
                </c:pt>
                <c:pt idx="1599">
                  <c:v>3.9830000000000004E-3</c:v>
                </c:pt>
                <c:pt idx="1600">
                  <c:v>3.9870000000000001E-3</c:v>
                </c:pt>
                <c:pt idx="1601">
                  <c:v>3.9919999999999999E-3</c:v>
                </c:pt>
                <c:pt idx="1602">
                  <c:v>3.9979999999999998E-3</c:v>
                </c:pt>
                <c:pt idx="1603">
                  <c:v>4.006E-3</c:v>
                </c:pt>
                <c:pt idx="1604">
                  <c:v>4.0159999999999996E-3</c:v>
                </c:pt>
                <c:pt idx="1605">
                  <c:v>4.0270000000000002E-3</c:v>
                </c:pt>
                <c:pt idx="1606">
                  <c:v>4.0390000000000001E-3</c:v>
                </c:pt>
                <c:pt idx="1607">
                  <c:v>4.0530000000000002E-3</c:v>
                </c:pt>
                <c:pt idx="1608">
                  <c:v>4.0679999999999996E-3</c:v>
                </c:pt>
                <c:pt idx="1609">
                  <c:v>4.084E-3</c:v>
                </c:pt>
                <c:pt idx="1610">
                  <c:v>4.1019999999999997E-3</c:v>
                </c:pt>
                <c:pt idx="1611">
                  <c:v>4.1219999999999998E-3</c:v>
                </c:pt>
                <c:pt idx="1612">
                  <c:v>4.143E-3</c:v>
                </c:pt>
                <c:pt idx="1613">
                  <c:v>4.1650000000000003E-3</c:v>
                </c:pt>
                <c:pt idx="1614">
                  <c:v>4.189E-3</c:v>
                </c:pt>
                <c:pt idx="1615">
                  <c:v>4.2139999999999999E-3</c:v>
                </c:pt>
                <c:pt idx="1616">
                  <c:v>4.241E-3</c:v>
                </c:pt>
                <c:pt idx="1617">
                  <c:v>4.2690000000000002E-3</c:v>
                </c:pt>
                <c:pt idx="1618">
                  <c:v>4.2979999999999997E-3</c:v>
                </c:pt>
                <c:pt idx="1619">
                  <c:v>4.3290000000000004E-3</c:v>
                </c:pt>
                <c:pt idx="1620">
                  <c:v>4.3620000000000004E-3</c:v>
                </c:pt>
                <c:pt idx="1621">
                  <c:v>4.3959999999999997E-3</c:v>
                </c:pt>
                <c:pt idx="1622">
                  <c:v>4.431E-3</c:v>
                </c:pt>
                <c:pt idx="1623">
                  <c:v>4.4679999999999997E-3</c:v>
                </c:pt>
                <c:pt idx="1624">
                  <c:v>4.5059999999999996E-3</c:v>
                </c:pt>
                <c:pt idx="1625">
                  <c:v>4.5459999999999997E-3</c:v>
                </c:pt>
                <c:pt idx="1626">
                  <c:v>4.5869999999999999E-3</c:v>
                </c:pt>
                <c:pt idx="1627">
                  <c:v>4.6290000000000003E-3</c:v>
                </c:pt>
                <c:pt idx="1628">
                  <c:v>4.6730000000000001E-3</c:v>
                </c:pt>
                <c:pt idx="1629">
                  <c:v>4.7190000000000001E-3</c:v>
                </c:pt>
                <c:pt idx="1630">
                  <c:v>4.7660000000000003E-3</c:v>
                </c:pt>
                <c:pt idx="1631">
                  <c:v>4.8139999999999997E-3</c:v>
                </c:pt>
                <c:pt idx="1632">
                  <c:v>4.7660000000000003E-3</c:v>
                </c:pt>
                <c:pt idx="1633">
                  <c:v>4.7190000000000001E-3</c:v>
                </c:pt>
                <c:pt idx="1634">
                  <c:v>4.6730000000000001E-3</c:v>
                </c:pt>
                <c:pt idx="1635">
                  <c:v>4.6290000000000003E-3</c:v>
                </c:pt>
                <c:pt idx="1636">
                  <c:v>4.5869999999999999E-3</c:v>
                </c:pt>
                <c:pt idx="1637">
                  <c:v>4.5459999999999997E-3</c:v>
                </c:pt>
                <c:pt idx="1638">
                  <c:v>4.5059999999999996E-3</c:v>
                </c:pt>
                <c:pt idx="1639">
                  <c:v>4.4679999999999997E-3</c:v>
                </c:pt>
                <c:pt idx="1640">
                  <c:v>4.431E-3</c:v>
                </c:pt>
                <c:pt idx="1641">
                  <c:v>4.3959999999999997E-3</c:v>
                </c:pt>
                <c:pt idx="1642">
                  <c:v>4.3620000000000004E-3</c:v>
                </c:pt>
                <c:pt idx="1643">
                  <c:v>4.3290000000000004E-3</c:v>
                </c:pt>
                <c:pt idx="1644">
                  <c:v>4.2979999999999997E-3</c:v>
                </c:pt>
                <c:pt idx="1645">
                  <c:v>4.2690000000000002E-3</c:v>
                </c:pt>
                <c:pt idx="1646">
                  <c:v>4.241E-3</c:v>
                </c:pt>
                <c:pt idx="1647">
                  <c:v>4.2139999999999999E-3</c:v>
                </c:pt>
                <c:pt idx="1648">
                  <c:v>4.189E-3</c:v>
                </c:pt>
                <c:pt idx="1649">
                  <c:v>4.1650000000000003E-3</c:v>
                </c:pt>
                <c:pt idx="1650">
                  <c:v>4.143E-3</c:v>
                </c:pt>
                <c:pt idx="1651">
                  <c:v>4.1219999999999998E-3</c:v>
                </c:pt>
                <c:pt idx="1652">
                  <c:v>4.1019999999999997E-3</c:v>
                </c:pt>
                <c:pt idx="1653">
                  <c:v>4.084E-3</c:v>
                </c:pt>
                <c:pt idx="1654">
                  <c:v>4.0679999999999996E-3</c:v>
                </c:pt>
                <c:pt idx="1655">
                  <c:v>4.052E-3</c:v>
                </c:pt>
                <c:pt idx="1656">
                  <c:v>4.0390000000000001E-3</c:v>
                </c:pt>
                <c:pt idx="1657">
                  <c:v>4.0270000000000002E-3</c:v>
                </c:pt>
                <c:pt idx="1658">
                  <c:v>4.0159999999999996E-3</c:v>
                </c:pt>
                <c:pt idx="1659">
                  <c:v>4.006E-3</c:v>
                </c:pt>
                <c:pt idx="1660">
                  <c:v>3.9979999999999998E-3</c:v>
                </c:pt>
                <c:pt idx="1661">
                  <c:v>3.9919999999999999E-3</c:v>
                </c:pt>
                <c:pt idx="1662">
                  <c:v>3.9870000000000001E-3</c:v>
                </c:pt>
                <c:pt idx="1663">
                  <c:v>3.9830000000000004E-3</c:v>
                </c:pt>
                <c:pt idx="1664">
                  <c:v>3.9810000000000002E-3</c:v>
                </c:pt>
                <c:pt idx="1665">
                  <c:v>3.98E-3</c:v>
                </c:pt>
                <c:pt idx="1666">
                  <c:v>3.9810000000000002E-3</c:v>
                </c:pt>
                <c:pt idx="1667">
                  <c:v>3.9830000000000004E-3</c:v>
                </c:pt>
                <c:pt idx="1668">
                  <c:v>3.9870000000000001E-3</c:v>
                </c:pt>
                <c:pt idx="1669">
                  <c:v>3.9919999999999999E-3</c:v>
                </c:pt>
                <c:pt idx="1670">
                  <c:v>3.9979999999999998E-3</c:v>
                </c:pt>
                <c:pt idx="1671">
                  <c:v>4.006E-3</c:v>
                </c:pt>
                <c:pt idx="1672">
                  <c:v>4.0159999999999996E-3</c:v>
                </c:pt>
                <c:pt idx="1673">
                  <c:v>4.0270000000000002E-3</c:v>
                </c:pt>
                <c:pt idx="1674">
                  <c:v>4.0390000000000001E-3</c:v>
                </c:pt>
                <c:pt idx="1675">
                  <c:v>4.052E-3</c:v>
                </c:pt>
                <c:pt idx="1676">
                  <c:v>4.0679999999999996E-3</c:v>
                </c:pt>
                <c:pt idx="1677">
                  <c:v>4.084E-3</c:v>
                </c:pt>
                <c:pt idx="1678">
                  <c:v>4.1019999999999997E-3</c:v>
                </c:pt>
                <c:pt idx="1679">
                  <c:v>4.1219999999999998E-3</c:v>
                </c:pt>
                <c:pt idx="1680">
                  <c:v>4.143E-3</c:v>
                </c:pt>
                <c:pt idx="1681">
                  <c:v>4.1650000000000003E-3</c:v>
                </c:pt>
                <c:pt idx="1682">
                  <c:v>4.189E-3</c:v>
                </c:pt>
                <c:pt idx="1683">
                  <c:v>4.2139999999999999E-3</c:v>
                </c:pt>
                <c:pt idx="1684">
                  <c:v>4.241E-3</c:v>
                </c:pt>
                <c:pt idx="1685">
                  <c:v>4.2690000000000002E-3</c:v>
                </c:pt>
                <c:pt idx="1686">
                  <c:v>4.2979999999999997E-3</c:v>
                </c:pt>
                <c:pt idx="1687">
                  <c:v>4.3290000000000004E-3</c:v>
                </c:pt>
                <c:pt idx="1688">
                  <c:v>4.3620000000000004E-3</c:v>
                </c:pt>
                <c:pt idx="1689">
                  <c:v>4.3959999999999997E-3</c:v>
                </c:pt>
                <c:pt idx="1690">
                  <c:v>4.431E-3</c:v>
                </c:pt>
                <c:pt idx="1691">
                  <c:v>4.4679999999999997E-3</c:v>
                </c:pt>
                <c:pt idx="1692">
                  <c:v>4.5059999999999996E-3</c:v>
                </c:pt>
                <c:pt idx="1693">
                  <c:v>4.5459999999999997E-3</c:v>
                </c:pt>
                <c:pt idx="1694">
                  <c:v>4.5869999999999999E-3</c:v>
                </c:pt>
                <c:pt idx="1695">
                  <c:v>4.6290000000000003E-3</c:v>
                </c:pt>
                <c:pt idx="1696">
                  <c:v>4.6730000000000001E-3</c:v>
                </c:pt>
                <c:pt idx="1697">
                  <c:v>4.7190000000000001E-3</c:v>
                </c:pt>
                <c:pt idx="1698">
                  <c:v>4.7660000000000003E-3</c:v>
                </c:pt>
                <c:pt idx="1699">
                  <c:v>4.8139999999999997E-3</c:v>
                </c:pt>
                <c:pt idx="1700">
                  <c:v>4.7660000000000003E-3</c:v>
                </c:pt>
                <c:pt idx="1701">
                  <c:v>4.7190000000000001E-3</c:v>
                </c:pt>
                <c:pt idx="1702">
                  <c:v>4.6730000000000001E-3</c:v>
                </c:pt>
                <c:pt idx="1703">
                  <c:v>4.6290000000000003E-3</c:v>
                </c:pt>
                <c:pt idx="1704">
                  <c:v>4.5869999999999999E-3</c:v>
                </c:pt>
                <c:pt idx="1705">
                  <c:v>4.5459999999999997E-3</c:v>
                </c:pt>
                <c:pt idx="1706">
                  <c:v>4.5059999999999996E-3</c:v>
                </c:pt>
                <c:pt idx="1707">
                  <c:v>4.4679999999999997E-3</c:v>
                </c:pt>
                <c:pt idx="1708">
                  <c:v>4.431E-3</c:v>
                </c:pt>
                <c:pt idx="1709">
                  <c:v>4.3959999999999997E-3</c:v>
                </c:pt>
                <c:pt idx="1710">
                  <c:v>4.3620000000000004E-3</c:v>
                </c:pt>
                <c:pt idx="1711">
                  <c:v>4.3290000000000004E-3</c:v>
                </c:pt>
                <c:pt idx="1712">
                  <c:v>4.2979999999999997E-3</c:v>
                </c:pt>
                <c:pt idx="1713">
                  <c:v>4.2690000000000002E-3</c:v>
                </c:pt>
                <c:pt idx="1714">
                  <c:v>4.241E-3</c:v>
                </c:pt>
                <c:pt idx="1715">
                  <c:v>4.2139999999999999E-3</c:v>
                </c:pt>
                <c:pt idx="1716">
                  <c:v>4.189E-3</c:v>
                </c:pt>
                <c:pt idx="1717">
                  <c:v>4.1650000000000003E-3</c:v>
                </c:pt>
                <c:pt idx="1718">
                  <c:v>4.143E-3</c:v>
                </c:pt>
                <c:pt idx="1719">
                  <c:v>4.1219999999999998E-3</c:v>
                </c:pt>
                <c:pt idx="1720">
                  <c:v>4.1019999999999997E-3</c:v>
                </c:pt>
                <c:pt idx="1721">
                  <c:v>4.084E-3</c:v>
                </c:pt>
                <c:pt idx="1722">
                  <c:v>4.0679999999999996E-3</c:v>
                </c:pt>
                <c:pt idx="1723">
                  <c:v>4.052E-3</c:v>
                </c:pt>
                <c:pt idx="1724">
                  <c:v>4.0390000000000001E-3</c:v>
                </c:pt>
                <c:pt idx="1725">
                  <c:v>4.0270000000000002E-3</c:v>
                </c:pt>
                <c:pt idx="1726">
                  <c:v>4.0159999999999996E-3</c:v>
                </c:pt>
                <c:pt idx="1727">
                  <c:v>4.006E-3</c:v>
                </c:pt>
                <c:pt idx="1728">
                  <c:v>3.9979999999999998E-3</c:v>
                </c:pt>
                <c:pt idx="1729">
                  <c:v>3.9919999999999999E-3</c:v>
                </c:pt>
                <c:pt idx="1730">
                  <c:v>3.9870000000000001E-3</c:v>
                </c:pt>
                <c:pt idx="1731">
                  <c:v>3.9830000000000004E-3</c:v>
                </c:pt>
                <c:pt idx="1732">
                  <c:v>3.9810000000000002E-3</c:v>
                </c:pt>
                <c:pt idx="1733">
                  <c:v>3.98E-3</c:v>
                </c:pt>
                <c:pt idx="1734">
                  <c:v>3.9810000000000002E-3</c:v>
                </c:pt>
                <c:pt idx="1735">
                  <c:v>3.9830000000000004E-3</c:v>
                </c:pt>
                <c:pt idx="1736">
                  <c:v>3.9870000000000001E-3</c:v>
                </c:pt>
                <c:pt idx="1737">
                  <c:v>3.9919999999999999E-3</c:v>
                </c:pt>
                <c:pt idx="1738">
                  <c:v>3.9979999999999998E-3</c:v>
                </c:pt>
                <c:pt idx="1739">
                  <c:v>4.006E-3</c:v>
                </c:pt>
                <c:pt idx="1740">
                  <c:v>4.0159999999999996E-3</c:v>
                </c:pt>
                <c:pt idx="1741">
                  <c:v>4.0270000000000002E-3</c:v>
                </c:pt>
                <c:pt idx="1742">
                  <c:v>4.0390000000000001E-3</c:v>
                </c:pt>
                <c:pt idx="1743">
                  <c:v>4.0530000000000002E-3</c:v>
                </c:pt>
                <c:pt idx="1744">
                  <c:v>4.0679999999999996E-3</c:v>
                </c:pt>
                <c:pt idx="1745">
                  <c:v>4.084E-3</c:v>
                </c:pt>
                <c:pt idx="1746">
                  <c:v>4.1019999999999997E-3</c:v>
                </c:pt>
                <c:pt idx="1747">
                  <c:v>4.1219999999999998E-3</c:v>
                </c:pt>
                <c:pt idx="1748">
                  <c:v>4.143E-3</c:v>
                </c:pt>
                <c:pt idx="1749">
                  <c:v>4.1650000000000003E-3</c:v>
                </c:pt>
                <c:pt idx="1750">
                  <c:v>4.189E-3</c:v>
                </c:pt>
                <c:pt idx="1751">
                  <c:v>4.2139999999999999E-3</c:v>
                </c:pt>
                <c:pt idx="1752">
                  <c:v>4.241E-3</c:v>
                </c:pt>
                <c:pt idx="1753">
                  <c:v>4.2690000000000002E-3</c:v>
                </c:pt>
                <c:pt idx="1754">
                  <c:v>4.2979999999999997E-3</c:v>
                </c:pt>
                <c:pt idx="1755">
                  <c:v>4.3290000000000004E-3</c:v>
                </c:pt>
                <c:pt idx="1756">
                  <c:v>4.3620000000000004E-3</c:v>
                </c:pt>
                <c:pt idx="1757">
                  <c:v>4.3959999999999997E-3</c:v>
                </c:pt>
                <c:pt idx="1758">
                  <c:v>4.431E-3</c:v>
                </c:pt>
                <c:pt idx="1759">
                  <c:v>4.4679999999999997E-3</c:v>
                </c:pt>
                <c:pt idx="1760">
                  <c:v>4.5059999999999996E-3</c:v>
                </c:pt>
                <c:pt idx="1761">
                  <c:v>4.5459999999999997E-3</c:v>
                </c:pt>
                <c:pt idx="1762">
                  <c:v>4.5869999999999999E-3</c:v>
                </c:pt>
                <c:pt idx="1763">
                  <c:v>4.6290000000000003E-3</c:v>
                </c:pt>
                <c:pt idx="1764">
                  <c:v>4.6730000000000001E-3</c:v>
                </c:pt>
                <c:pt idx="1765">
                  <c:v>4.7190000000000001E-3</c:v>
                </c:pt>
                <c:pt idx="1766">
                  <c:v>4.7660000000000003E-3</c:v>
                </c:pt>
                <c:pt idx="1767">
                  <c:v>4.8139999999999997E-3</c:v>
                </c:pt>
                <c:pt idx="1768">
                  <c:v>4.7689999999999998E-3</c:v>
                </c:pt>
                <c:pt idx="1769">
                  <c:v>4.7260000000000002E-3</c:v>
                </c:pt>
                <c:pt idx="1770">
                  <c:v>4.6839999999999998E-3</c:v>
                </c:pt>
                <c:pt idx="1771">
                  <c:v>4.6439999999999997E-3</c:v>
                </c:pt>
                <c:pt idx="1772">
                  <c:v>4.6049999999999997E-3</c:v>
                </c:pt>
                <c:pt idx="1773">
                  <c:v>4.5669999999999999E-3</c:v>
                </c:pt>
                <c:pt idx="1774">
                  <c:v>4.5310000000000003E-3</c:v>
                </c:pt>
                <c:pt idx="1775">
                  <c:v>4.4970000000000001E-3</c:v>
                </c:pt>
                <c:pt idx="1776">
                  <c:v>4.4640000000000001E-3</c:v>
                </c:pt>
                <c:pt idx="1777">
                  <c:v>4.4320000000000002E-3</c:v>
                </c:pt>
                <c:pt idx="1778">
                  <c:v>4.4019999999999997E-3</c:v>
                </c:pt>
                <c:pt idx="1779">
                  <c:v>4.3730000000000002E-3</c:v>
                </c:pt>
                <c:pt idx="1780">
                  <c:v>4.3449999999999999E-3</c:v>
                </c:pt>
                <c:pt idx="1781">
                  <c:v>4.3189999999999999E-3</c:v>
                </c:pt>
                <c:pt idx="1782">
                  <c:v>4.2950000000000002E-3</c:v>
                </c:pt>
                <c:pt idx="1783">
                  <c:v>4.2719999999999998E-3</c:v>
                </c:pt>
                <c:pt idx="1784">
                  <c:v>4.2500000000000003E-3</c:v>
                </c:pt>
                <c:pt idx="1785">
                  <c:v>4.2300000000000003E-3</c:v>
                </c:pt>
                <c:pt idx="1786">
                  <c:v>4.2110000000000003E-3</c:v>
                </c:pt>
                <c:pt idx="1787">
                  <c:v>4.1939999999999998E-3</c:v>
                </c:pt>
                <c:pt idx="1788">
                  <c:v>4.1780000000000003E-3</c:v>
                </c:pt>
                <c:pt idx="1789">
                  <c:v>4.1640000000000002E-3</c:v>
                </c:pt>
                <c:pt idx="1790">
                  <c:v>4.1510000000000002E-3</c:v>
                </c:pt>
                <c:pt idx="1791">
                  <c:v>4.1390000000000003E-3</c:v>
                </c:pt>
                <c:pt idx="1792">
                  <c:v>4.1289999999999999E-3</c:v>
                </c:pt>
                <c:pt idx="1793">
                  <c:v>4.1200000000000004E-3</c:v>
                </c:pt>
                <c:pt idx="1794">
                  <c:v>4.1130000000000003E-3</c:v>
                </c:pt>
                <c:pt idx="1795">
                  <c:v>4.1070000000000004E-3</c:v>
                </c:pt>
                <c:pt idx="1796">
                  <c:v>4.1029999999999999E-3</c:v>
                </c:pt>
                <c:pt idx="1797">
                  <c:v>4.1000000000000003E-3</c:v>
                </c:pt>
                <c:pt idx="1798">
                  <c:v>4.0990000000000002E-3</c:v>
                </c:pt>
                <c:pt idx="1799">
                  <c:v>4.0990000000000002E-3</c:v>
                </c:pt>
                <c:pt idx="1800">
                  <c:v>4.1000000000000003E-3</c:v>
                </c:pt>
                <c:pt idx="1801">
                  <c:v>4.1029999999999999E-3</c:v>
                </c:pt>
                <c:pt idx="1802">
                  <c:v>4.1070000000000004E-3</c:v>
                </c:pt>
                <c:pt idx="1803">
                  <c:v>4.1130000000000003E-3</c:v>
                </c:pt>
                <c:pt idx="1804">
                  <c:v>4.1200000000000004E-3</c:v>
                </c:pt>
                <c:pt idx="1805">
                  <c:v>4.1289999999999999E-3</c:v>
                </c:pt>
                <c:pt idx="1806">
                  <c:v>4.1390000000000003E-3</c:v>
                </c:pt>
                <c:pt idx="1807">
                  <c:v>4.1510000000000002E-3</c:v>
                </c:pt>
                <c:pt idx="1808">
                  <c:v>4.1640000000000002E-3</c:v>
                </c:pt>
                <c:pt idx="1809">
                  <c:v>4.1780000000000003E-3</c:v>
                </c:pt>
                <c:pt idx="1810">
                  <c:v>4.1939999999999998E-3</c:v>
                </c:pt>
                <c:pt idx="1811">
                  <c:v>4.2110000000000003E-3</c:v>
                </c:pt>
                <c:pt idx="1812">
                  <c:v>4.2300000000000003E-3</c:v>
                </c:pt>
                <c:pt idx="1813">
                  <c:v>4.2500000000000003E-3</c:v>
                </c:pt>
                <c:pt idx="1814">
                  <c:v>4.2719999999999998E-3</c:v>
                </c:pt>
                <c:pt idx="1815">
                  <c:v>4.2950000000000002E-3</c:v>
                </c:pt>
                <c:pt idx="1816">
                  <c:v>4.3189999999999999E-3</c:v>
                </c:pt>
                <c:pt idx="1817">
                  <c:v>4.3449999999999999E-3</c:v>
                </c:pt>
                <c:pt idx="1818">
                  <c:v>4.3730000000000002E-3</c:v>
                </c:pt>
                <c:pt idx="1819">
                  <c:v>4.4019999999999997E-3</c:v>
                </c:pt>
                <c:pt idx="1820">
                  <c:v>4.4320000000000002E-3</c:v>
                </c:pt>
                <c:pt idx="1821">
                  <c:v>4.4640000000000001E-3</c:v>
                </c:pt>
                <c:pt idx="1822">
                  <c:v>4.4970000000000001E-3</c:v>
                </c:pt>
                <c:pt idx="1823">
                  <c:v>4.5310000000000003E-3</c:v>
                </c:pt>
                <c:pt idx="1824">
                  <c:v>4.5669999999999999E-3</c:v>
                </c:pt>
                <c:pt idx="1825">
                  <c:v>4.6049999999999997E-3</c:v>
                </c:pt>
                <c:pt idx="1826">
                  <c:v>4.6439999999999997E-3</c:v>
                </c:pt>
                <c:pt idx="1827">
                  <c:v>4.6839999999999998E-3</c:v>
                </c:pt>
                <c:pt idx="1828">
                  <c:v>4.7260000000000002E-3</c:v>
                </c:pt>
                <c:pt idx="1829">
                  <c:v>4.7689999999999998E-3</c:v>
                </c:pt>
                <c:pt idx="1830">
                  <c:v>4.8139999999999997E-3</c:v>
                </c:pt>
                <c:pt idx="1831">
                  <c:v>4.8520000000000004E-3</c:v>
                </c:pt>
                <c:pt idx="1832">
                  <c:v>4.8919999999999996E-3</c:v>
                </c:pt>
                <c:pt idx="1833">
                  <c:v>4.9329999999999999E-3</c:v>
                </c:pt>
                <c:pt idx="1834">
                  <c:v>4.9699999999999996E-3</c:v>
                </c:pt>
                <c:pt idx="1835">
                  <c:v>5.0080000000000003E-3</c:v>
                </c:pt>
                <c:pt idx="1836">
                  <c:v>4.9649999999999998E-3</c:v>
                </c:pt>
                <c:pt idx="1837">
                  <c:v>4.9230000000000003E-3</c:v>
                </c:pt>
                <c:pt idx="1838">
                  <c:v>4.8830000000000002E-3</c:v>
                </c:pt>
                <c:pt idx="1839">
                  <c:v>4.8440000000000002E-3</c:v>
                </c:pt>
                <c:pt idx="1840">
                  <c:v>4.8069999999999996E-3</c:v>
                </c:pt>
                <c:pt idx="1841">
                  <c:v>4.7710000000000001E-3</c:v>
                </c:pt>
                <c:pt idx="1842">
                  <c:v>4.7359999999999998E-3</c:v>
                </c:pt>
                <c:pt idx="1843">
                  <c:v>4.7029999999999997E-3</c:v>
                </c:pt>
                <c:pt idx="1844">
                  <c:v>4.6719999999999999E-3</c:v>
                </c:pt>
                <c:pt idx="1845">
                  <c:v>4.6410000000000002E-3</c:v>
                </c:pt>
                <c:pt idx="1846">
                  <c:v>4.6129999999999999E-3</c:v>
                </c:pt>
                <c:pt idx="1847">
                  <c:v>4.5849999999999997E-3</c:v>
                </c:pt>
                <c:pt idx="1848">
                  <c:v>4.5599999999999998E-3</c:v>
                </c:pt>
                <c:pt idx="1849">
                  <c:v>4.535E-3</c:v>
                </c:pt>
                <c:pt idx="1850">
                  <c:v>4.5120000000000004E-3</c:v>
                </c:pt>
                <c:pt idx="1851">
                  <c:v>4.4910000000000002E-3</c:v>
                </c:pt>
                <c:pt idx="1852">
                  <c:v>4.4710000000000001E-3</c:v>
                </c:pt>
                <c:pt idx="1853">
                  <c:v>4.4520000000000002E-3</c:v>
                </c:pt>
                <c:pt idx="1854">
                  <c:v>4.4349999999999997E-3</c:v>
                </c:pt>
                <c:pt idx="1855">
                  <c:v>4.4190000000000002E-3</c:v>
                </c:pt>
                <c:pt idx="1856">
                  <c:v>4.4050000000000001E-3</c:v>
                </c:pt>
                <c:pt idx="1857">
                  <c:v>4.3920000000000001E-3</c:v>
                </c:pt>
                <c:pt idx="1858">
                  <c:v>4.3810000000000003E-3</c:v>
                </c:pt>
                <c:pt idx="1859">
                  <c:v>4.3709999999999999E-3</c:v>
                </c:pt>
                <c:pt idx="1860">
                  <c:v>4.3620000000000004E-3</c:v>
                </c:pt>
                <c:pt idx="1861">
                  <c:v>4.3550000000000004E-3</c:v>
                </c:pt>
                <c:pt idx="1862">
                  <c:v>4.3499999999999997E-3</c:v>
                </c:pt>
                <c:pt idx="1863">
                  <c:v>4.3449999999999999E-3</c:v>
                </c:pt>
                <c:pt idx="1864">
                  <c:v>4.3429999999999996E-3</c:v>
                </c:pt>
                <c:pt idx="1865">
                  <c:v>4.3410000000000002E-3</c:v>
                </c:pt>
                <c:pt idx="1866">
                  <c:v>4.3420000000000004E-3</c:v>
                </c:pt>
                <c:pt idx="1867">
                  <c:v>4.3429999999999996E-3</c:v>
                </c:pt>
                <c:pt idx="1868">
                  <c:v>4.346E-3</c:v>
                </c:pt>
                <c:pt idx="1869">
                  <c:v>4.3509999999999998E-3</c:v>
                </c:pt>
                <c:pt idx="1870">
                  <c:v>4.3569999999999998E-3</c:v>
                </c:pt>
                <c:pt idx="1871">
                  <c:v>4.3639999999999998E-3</c:v>
                </c:pt>
                <c:pt idx="1872">
                  <c:v>4.3730000000000002E-3</c:v>
                </c:pt>
                <c:pt idx="1873">
                  <c:v>4.3829999999999997E-3</c:v>
                </c:pt>
                <c:pt idx="1874">
                  <c:v>4.3949999999999996E-3</c:v>
                </c:pt>
                <c:pt idx="1875">
                  <c:v>4.4079999999999996E-3</c:v>
                </c:pt>
                <c:pt idx="1876">
                  <c:v>4.4219999999999997E-3</c:v>
                </c:pt>
                <c:pt idx="1877">
                  <c:v>4.4380000000000001E-3</c:v>
                </c:pt>
                <c:pt idx="1878">
                  <c:v>4.4559999999999999E-3</c:v>
                </c:pt>
                <c:pt idx="1879">
                  <c:v>4.4749999999999998E-3</c:v>
                </c:pt>
                <c:pt idx="1880">
                  <c:v>4.4949999999999999E-3</c:v>
                </c:pt>
                <c:pt idx="1881">
                  <c:v>4.5170000000000002E-3</c:v>
                </c:pt>
                <c:pt idx="1882">
                  <c:v>4.5399999999999998E-3</c:v>
                </c:pt>
                <c:pt idx="1883">
                  <c:v>4.5649999999999996E-3</c:v>
                </c:pt>
                <c:pt idx="1884">
                  <c:v>4.5909999999999996E-3</c:v>
                </c:pt>
                <c:pt idx="1885">
                  <c:v>4.6179999999999997E-3</c:v>
                </c:pt>
                <c:pt idx="1886">
                  <c:v>4.6480000000000002E-3</c:v>
                </c:pt>
                <c:pt idx="1887">
                  <c:v>4.6779999999999999E-3</c:v>
                </c:pt>
                <c:pt idx="1888">
                  <c:v>4.7099999999999998E-3</c:v>
                </c:pt>
                <c:pt idx="1889">
                  <c:v>4.7429999999999998E-3</c:v>
                </c:pt>
                <c:pt idx="1890">
                  <c:v>4.7780000000000001E-3</c:v>
                </c:pt>
                <c:pt idx="1891">
                  <c:v>4.8139999999999997E-3</c:v>
                </c:pt>
                <c:pt idx="1892">
                  <c:v>4.8380000000000003E-3</c:v>
                </c:pt>
                <c:pt idx="1893">
                  <c:v>4.8630000000000001E-3</c:v>
                </c:pt>
                <c:pt idx="1894">
                  <c:v>4.8900000000000002E-3</c:v>
                </c:pt>
                <c:pt idx="1895">
                  <c:v>4.9179999999999996E-3</c:v>
                </c:pt>
                <c:pt idx="1896">
                  <c:v>4.947E-3</c:v>
                </c:pt>
                <c:pt idx="1897">
                  <c:v>4.9709999999999997E-3</c:v>
                </c:pt>
                <c:pt idx="1898">
                  <c:v>4.9950000000000003E-3</c:v>
                </c:pt>
                <c:pt idx="1899">
                  <c:v>5.0220000000000004E-3</c:v>
                </c:pt>
                <c:pt idx="1900">
                  <c:v>5.0489999999999997E-3</c:v>
                </c:pt>
                <c:pt idx="1901">
                  <c:v>5.078E-3</c:v>
                </c:pt>
                <c:pt idx="1902">
                  <c:v>5.0980000000000001E-3</c:v>
                </c:pt>
                <c:pt idx="1903">
                  <c:v>5.1180000000000002E-3</c:v>
                </c:pt>
                <c:pt idx="1904">
                  <c:v>5.071E-3</c:v>
                </c:pt>
                <c:pt idx="1905">
                  <c:v>5.0239999999999998E-3</c:v>
                </c:pt>
                <c:pt idx="1906">
                  <c:v>4.9789999999999999E-3</c:v>
                </c:pt>
                <c:pt idx="1907">
                  <c:v>4.9360000000000003E-3</c:v>
                </c:pt>
                <c:pt idx="1908">
                  <c:v>4.8939999999999999E-3</c:v>
                </c:pt>
                <c:pt idx="1909">
                  <c:v>4.8529999999999997E-3</c:v>
                </c:pt>
                <c:pt idx="1910">
                  <c:v>4.8139999999999997E-3</c:v>
                </c:pt>
                <c:pt idx="1911">
                  <c:v>4.7759999999999999E-3</c:v>
                </c:pt>
                <c:pt idx="1912">
                  <c:v>4.7400000000000003E-3</c:v>
                </c:pt>
                <c:pt idx="1913">
                  <c:v>4.705E-3</c:v>
                </c:pt>
                <c:pt idx="1914">
                  <c:v>4.6709999999999998E-3</c:v>
                </c:pt>
                <c:pt idx="1915">
                  <c:v>4.6389999999999999E-3</c:v>
                </c:pt>
                <c:pt idx="1916">
                  <c:v>4.6090000000000002E-3</c:v>
                </c:pt>
                <c:pt idx="1917">
                  <c:v>4.5799999999999999E-3</c:v>
                </c:pt>
                <c:pt idx="1918">
                  <c:v>4.5519999999999996E-3</c:v>
                </c:pt>
                <c:pt idx="1919">
                  <c:v>4.5259999999999996E-3</c:v>
                </c:pt>
                <c:pt idx="1920">
                  <c:v>4.5009999999999998E-3</c:v>
                </c:pt>
                <c:pt idx="1921">
                  <c:v>4.4780000000000002E-3</c:v>
                </c:pt>
                <c:pt idx="1922">
                  <c:v>4.4559999999999999E-3</c:v>
                </c:pt>
                <c:pt idx="1923">
                  <c:v>4.4349999999999997E-3</c:v>
                </c:pt>
                <c:pt idx="1924">
                  <c:v>4.4159999999999998E-3</c:v>
                </c:pt>
                <c:pt idx="1925">
                  <c:v>4.3990000000000001E-3</c:v>
                </c:pt>
                <c:pt idx="1926">
                  <c:v>4.3829999999999997E-3</c:v>
                </c:pt>
                <c:pt idx="1927">
                  <c:v>4.3680000000000004E-3</c:v>
                </c:pt>
                <c:pt idx="1928">
                  <c:v>4.3550000000000004E-3</c:v>
                </c:pt>
                <c:pt idx="1929">
                  <c:v>4.3429999999999996E-3</c:v>
                </c:pt>
                <c:pt idx="1930">
                  <c:v>4.333E-3</c:v>
                </c:pt>
                <c:pt idx="1931">
                  <c:v>4.3239999999999997E-3</c:v>
                </c:pt>
                <c:pt idx="1932">
                  <c:v>4.3160000000000004E-3</c:v>
                </c:pt>
                <c:pt idx="1933">
                  <c:v>4.3099999999999996E-3</c:v>
                </c:pt>
                <c:pt idx="1934">
                  <c:v>4.3059999999999999E-3</c:v>
                </c:pt>
                <c:pt idx="1935">
                  <c:v>4.3020000000000003E-3</c:v>
                </c:pt>
                <c:pt idx="1936">
                  <c:v>4.3010000000000001E-3</c:v>
                </c:pt>
                <c:pt idx="1937">
                  <c:v>4.3E-3</c:v>
                </c:pt>
                <c:pt idx="1938">
                  <c:v>4.3020000000000003E-3</c:v>
                </c:pt>
                <c:pt idx="1939">
                  <c:v>4.3039999999999997E-3</c:v>
                </c:pt>
                <c:pt idx="1940">
                  <c:v>4.3080000000000002E-3</c:v>
                </c:pt>
                <c:pt idx="1941">
                  <c:v>4.3140000000000001E-3</c:v>
                </c:pt>
                <c:pt idx="1942">
                  <c:v>4.3210000000000002E-3</c:v>
                </c:pt>
                <c:pt idx="1943">
                  <c:v>4.3290000000000004E-3</c:v>
                </c:pt>
                <c:pt idx="1944">
                  <c:v>4.339E-3</c:v>
                </c:pt>
                <c:pt idx="1945">
                  <c:v>4.3499999999999997E-3</c:v>
                </c:pt>
                <c:pt idx="1946">
                  <c:v>4.3629999999999997E-3</c:v>
                </c:pt>
                <c:pt idx="1947">
                  <c:v>4.3769999999999998E-3</c:v>
                </c:pt>
                <c:pt idx="1948">
                  <c:v>4.3930000000000002E-3</c:v>
                </c:pt>
                <c:pt idx="1949">
                  <c:v>4.4099999999999999E-3</c:v>
                </c:pt>
                <c:pt idx="1950">
                  <c:v>4.4279999999999996E-3</c:v>
                </c:pt>
                <c:pt idx="1951">
                  <c:v>4.4479999999999997E-3</c:v>
                </c:pt>
                <c:pt idx="1952">
                  <c:v>4.47E-3</c:v>
                </c:pt>
                <c:pt idx="1953">
                  <c:v>4.4920000000000003E-3</c:v>
                </c:pt>
                <c:pt idx="1954">
                  <c:v>4.5170000000000002E-3</c:v>
                </c:pt>
                <c:pt idx="1955">
                  <c:v>4.542E-3</c:v>
                </c:pt>
                <c:pt idx="1956">
                  <c:v>4.5700000000000003E-3</c:v>
                </c:pt>
                <c:pt idx="1957">
                  <c:v>4.5979999999999997E-3</c:v>
                </c:pt>
                <c:pt idx="1958">
                  <c:v>4.6119999999999998E-3</c:v>
                </c:pt>
                <c:pt idx="1959">
                  <c:v>4.627E-3</c:v>
                </c:pt>
                <c:pt idx="1960">
                  <c:v>4.6439999999999997E-3</c:v>
                </c:pt>
                <c:pt idx="1961">
                  <c:v>4.6629999999999996E-3</c:v>
                </c:pt>
                <c:pt idx="1962">
                  <c:v>4.6820000000000004E-3</c:v>
                </c:pt>
                <c:pt idx="1963">
                  <c:v>4.7029999999999997E-3</c:v>
                </c:pt>
                <c:pt idx="1964">
                  <c:v>4.7260000000000002E-3</c:v>
                </c:pt>
                <c:pt idx="1965">
                  <c:v>4.7359999999999998E-3</c:v>
                </c:pt>
                <c:pt idx="1966">
                  <c:v>4.7470000000000004E-3</c:v>
                </c:pt>
                <c:pt idx="1967">
                  <c:v>4.7600000000000003E-3</c:v>
                </c:pt>
                <c:pt idx="1968">
                  <c:v>4.7749999999999997E-3</c:v>
                </c:pt>
                <c:pt idx="1969">
                  <c:v>4.7910000000000001E-3</c:v>
                </c:pt>
                <c:pt idx="1970">
                  <c:v>4.8019999999999998E-3</c:v>
                </c:pt>
                <c:pt idx="1971">
                  <c:v>4.8139999999999997E-3</c:v>
                </c:pt>
                <c:pt idx="1972">
                  <c:v>4.7749999999999997E-3</c:v>
                </c:pt>
                <c:pt idx="1973">
                  <c:v>4.7369999999999999E-3</c:v>
                </c:pt>
                <c:pt idx="1974">
                  <c:v>4.7000000000000002E-3</c:v>
                </c:pt>
                <c:pt idx="1975">
                  <c:v>4.6649999999999999E-3</c:v>
                </c:pt>
                <c:pt idx="1976">
                  <c:v>4.6319999999999998E-3</c:v>
                </c:pt>
                <c:pt idx="1977">
                  <c:v>4.5999999999999999E-3</c:v>
                </c:pt>
                <c:pt idx="1978">
                  <c:v>4.5690000000000001E-3</c:v>
                </c:pt>
                <c:pt idx="1979">
                  <c:v>4.5399999999999998E-3</c:v>
                </c:pt>
                <c:pt idx="1980">
                  <c:v>4.5120000000000004E-3</c:v>
                </c:pt>
                <c:pt idx="1981">
                  <c:v>4.4850000000000003E-3</c:v>
                </c:pt>
                <c:pt idx="1982">
                  <c:v>4.4609999999999997E-3</c:v>
                </c:pt>
                <c:pt idx="1983">
                  <c:v>4.437E-3</c:v>
                </c:pt>
                <c:pt idx="1984">
                  <c:v>4.4149999999999997E-3</c:v>
                </c:pt>
                <c:pt idx="1985">
                  <c:v>4.3940000000000003E-3</c:v>
                </c:pt>
                <c:pt idx="1986">
                  <c:v>4.3750000000000004E-3</c:v>
                </c:pt>
                <c:pt idx="1987">
                  <c:v>4.3569999999999998E-3</c:v>
                </c:pt>
                <c:pt idx="1988">
                  <c:v>4.3410000000000002E-3</c:v>
                </c:pt>
                <c:pt idx="1989">
                  <c:v>4.326E-3</c:v>
                </c:pt>
                <c:pt idx="1990">
                  <c:v>4.313E-3</c:v>
                </c:pt>
                <c:pt idx="1991">
                  <c:v>4.3010000000000001E-3</c:v>
                </c:pt>
                <c:pt idx="1992">
                  <c:v>4.2900000000000004E-3</c:v>
                </c:pt>
                <c:pt idx="1993">
                  <c:v>4.2810000000000001E-3</c:v>
                </c:pt>
                <c:pt idx="1994">
                  <c:v>4.274E-3</c:v>
                </c:pt>
                <c:pt idx="1995">
                  <c:v>4.2680000000000001E-3</c:v>
                </c:pt>
                <c:pt idx="1996">
                  <c:v>4.2630000000000003E-3</c:v>
                </c:pt>
                <c:pt idx="1997">
                  <c:v>4.2589999999999998E-3</c:v>
                </c:pt>
                <c:pt idx="1998">
                  <c:v>4.2579999999999996E-3</c:v>
                </c:pt>
                <c:pt idx="1999">
                  <c:v>4.2570000000000004E-3</c:v>
                </c:pt>
                <c:pt idx="2000">
                  <c:v>4.2579999999999996E-3</c:v>
                </c:pt>
                <c:pt idx="2001">
                  <c:v>4.261E-3</c:v>
                </c:pt>
                <c:pt idx="2002">
                  <c:v>4.2649999999999997E-3</c:v>
                </c:pt>
                <c:pt idx="2003">
                  <c:v>4.2700000000000004E-3</c:v>
                </c:pt>
                <c:pt idx="2004">
                  <c:v>4.2770000000000004E-3</c:v>
                </c:pt>
                <c:pt idx="2005">
                  <c:v>4.2849999999999997E-3</c:v>
                </c:pt>
                <c:pt idx="2006">
                  <c:v>4.2950000000000002E-3</c:v>
                </c:pt>
                <c:pt idx="2007">
                  <c:v>4.3059999999999999E-3</c:v>
                </c:pt>
                <c:pt idx="2008">
                  <c:v>4.3179999999999998E-3</c:v>
                </c:pt>
                <c:pt idx="2009">
                  <c:v>4.3319999999999999E-3</c:v>
                </c:pt>
                <c:pt idx="2010">
                  <c:v>4.3480000000000003E-3</c:v>
                </c:pt>
                <c:pt idx="2011">
                  <c:v>4.365E-3</c:v>
                </c:pt>
                <c:pt idx="2012">
                  <c:v>4.3829999999999997E-3</c:v>
                </c:pt>
                <c:pt idx="2013">
                  <c:v>4.4029999999999998E-3</c:v>
                </c:pt>
                <c:pt idx="2014">
                  <c:v>4.424E-3</c:v>
                </c:pt>
                <c:pt idx="2015">
                  <c:v>4.4470000000000004E-3</c:v>
                </c:pt>
                <c:pt idx="2016">
                  <c:v>4.4710000000000001E-3</c:v>
                </c:pt>
                <c:pt idx="2017">
                  <c:v>4.496E-3</c:v>
                </c:pt>
                <c:pt idx="2018">
                  <c:v>4.5230000000000001E-3</c:v>
                </c:pt>
                <c:pt idx="2019">
                  <c:v>4.5519999999999996E-3</c:v>
                </c:pt>
                <c:pt idx="2020">
                  <c:v>4.5599999999999998E-3</c:v>
                </c:pt>
                <c:pt idx="2021">
                  <c:v>4.5700000000000003E-3</c:v>
                </c:pt>
                <c:pt idx="2022">
                  <c:v>4.581E-3</c:v>
                </c:pt>
                <c:pt idx="2023">
                  <c:v>4.594E-3</c:v>
                </c:pt>
                <c:pt idx="2024">
                  <c:v>4.6090000000000002E-3</c:v>
                </c:pt>
                <c:pt idx="2025">
                  <c:v>4.6239999999999996E-3</c:v>
                </c:pt>
                <c:pt idx="2026">
                  <c:v>4.633E-3</c:v>
                </c:pt>
                <c:pt idx="2027">
                  <c:v>4.6430000000000004E-3</c:v>
                </c:pt>
                <c:pt idx="2028">
                  <c:v>4.6550000000000003E-3</c:v>
                </c:pt>
                <c:pt idx="2029">
                  <c:v>4.6680000000000003E-3</c:v>
                </c:pt>
                <c:pt idx="2030">
                  <c:v>4.6820000000000004E-3</c:v>
                </c:pt>
                <c:pt idx="2031">
                  <c:v>4.6979999999999999E-3</c:v>
                </c:pt>
                <c:pt idx="2032">
                  <c:v>4.7080000000000004E-3</c:v>
                </c:pt>
                <c:pt idx="2033">
                  <c:v>4.7200000000000002E-3</c:v>
                </c:pt>
                <c:pt idx="2034">
                  <c:v>4.7330000000000002E-3</c:v>
                </c:pt>
                <c:pt idx="2035">
                  <c:v>4.7479999999999996E-3</c:v>
                </c:pt>
                <c:pt idx="2036">
                  <c:v>4.764E-3</c:v>
                </c:pt>
                <c:pt idx="2037">
                  <c:v>4.7800000000000004E-3</c:v>
                </c:pt>
                <c:pt idx="2038">
                  <c:v>4.7959999999999999E-3</c:v>
                </c:pt>
                <c:pt idx="2039">
                  <c:v>4.8139999999999997E-3</c:v>
                </c:pt>
                <c:pt idx="2040">
                  <c:v>4.7809999999999997E-3</c:v>
                </c:pt>
                <c:pt idx="2041">
                  <c:v>4.7489999999999997E-3</c:v>
                </c:pt>
                <c:pt idx="2042">
                  <c:v>4.718E-3</c:v>
                </c:pt>
                <c:pt idx="2043">
                  <c:v>4.6889999999999996E-3</c:v>
                </c:pt>
                <c:pt idx="2044">
                  <c:v>4.6610000000000002E-3</c:v>
                </c:pt>
                <c:pt idx="2045">
                  <c:v>4.6350000000000002E-3</c:v>
                </c:pt>
                <c:pt idx="2046">
                  <c:v>4.6109999999999996E-3</c:v>
                </c:pt>
                <c:pt idx="2047">
                  <c:v>4.5869999999999999E-3</c:v>
                </c:pt>
                <c:pt idx="2048">
                  <c:v>4.5649999999999996E-3</c:v>
                </c:pt>
                <c:pt idx="2049">
                  <c:v>4.5450000000000004E-3</c:v>
                </c:pt>
                <c:pt idx="2050">
                  <c:v>4.5259999999999996E-3</c:v>
                </c:pt>
                <c:pt idx="2051">
                  <c:v>4.5079999999999999E-3</c:v>
                </c:pt>
                <c:pt idx="2052">
                  <c:v>4.4920000000000003E-3</c:v>
                </c:pt>
                <c:pt idx="2053">
                  <c:v>4.4780000000000002E-3</c:v>
                </c:pt>
                <c:pt idx="2054">
                  <c:v>4.4640000000000001E-3</c:v>
                </c:pt>
                <c:pt idx="2055">
                  <c:v>4.4530000000000004E-3</c:v>
                </c:pt>
                <c:pt idx="2056">
                  <c:v>4.4419999999999998E-3</c:v>
                </c:pt>
                <c:pt idx="2057">
                  <c:v>4.4330000000000003E-3</c:v>
                </c:pt>
                <c:pt idx="2058">
                  <c:v>4.4260000000000002E-3</c:v>
                </c:pt>
                <c:pt idx="2059">
                  <c:v>4.4200000000000003E-3</c:v>
                </c:pt>
                <c:pt idx="2060">
                  <c:v>4.4149999999999997E-3</c:v>
                </c:pt>
                <c:pt idx="2061">
                  <c:v>4.4120000000000001E-3</c:v>
                </c:pt>
                <c:pt idx="2062">
                  <c:v>4.411E-3</c:v>
                </c:pt>
                <c:pt idx="2063">
                  <c:v>4.4099999999999999E-3</c:v>
                </c:pt>
                <c:pt idx="2064">
                  <c:v>4.4120000000000001E-3</c:v>
                </c:pt>
                <c:pt idx="2065">
                  <c:v>4.4140000000000004E-3</c:v>
                </c:pt>
                <c:pt idx="2066">
                  <c:v>4.4180000000000001E-3</c:v>
                </c:pt>
                <c:pt idx="2067">
                  <c:v>4.424E-3</c:v>
                </c:pt>
                <c:pt idx="2068">
                  <c:v>4.431E-3</c:v>
                </c:pt>
                <c:pt idx="2069">
                  <c:v>4.4390000000000002E-3</c:v>
                </c:pt>
                <c:pt idx="2070">
                  <c:v>4.4489999999999998E-3</c:v>
                </c:pt>
                <c:pt idx="2071">
                  <c:v>4.4600000000000004E-3</c:v>
                </c:pt>
                <c:pt idx="2072">
                  <c:v>4.4730000000000004E-3</c:v>
                </c:pt>
                <c:pt idx="2073">
                  <c:v>4.4869999999999997E-3</c:v>
                </c:pt>
                <c:pt idx="2074">
                  <c:v>4.5030000000000001E-3</c:v>
                </c:pt>
                <c:pt idx="2075">
                  <c:v>4.5199999999999997E-3</c:v>
                </c:pt>
                <c:pt idx="2076">
                  <c:v>4.5389999999999996E-3</c:v>
                </c:pt>
                <c:pt idx="2077">
                  <c:v>4.5589999999999997E-3</c:v>
                </c:pt>
                <c:pt idx="2078">
                  <c:v>4.5799999999999999E-3</c:v>
                </c:pt>
                <c:pt idx="2079">
                  <c:v>4.6030000000000003E-3</c:v>
                </c:pt>
                <c:pt idx="2080">
                  <c:v>4.6129999999999999E-3</c:v>
                </c:pt>
                <c:pt idx="2081">
                  <c:v>4.6239999999999996E-3</c:v>
                </c:pt>
                <c:pt idx="2082">
                  <c:v>4.6369999999999996E-3</c:v>
                </c:pt>
                <c:pt idx="2083">
                  <c:v>4.6509999999999998E-3</c:v>
                </c:pt>
                <c:pt idx="2084">
                  <c:v>4.6670000000000001E-3</c:v>
                </c:pt>
                <c:pt idx="2085">
                  <c:v>4.6759999999999996E-3</c:v>
                </c:pt>
                <c:pt idx="2086">
                  <c:v>4.6870000000000002E-3</c:v>
                </c:pt>
                <c:pt idx="2087">
                  <c:v>4.7000000000000002E-3</c:v>
                </c:pt>
                <c:pt idx="2088">
                  <c:v>4.7130000000000002E-3</c:v>
                </c:pt>
                <c:pt idx="2089">
                  <c:v>4.7289999999999997E-3</c:v>
                </c:pt>
                <c:pt idx="2090">
                  <c:v>4.7450000000000001E-3</c:v>
                </c:pt>
                <c:pt idx="2091">
                  <c:v>4.7530000000000003E-3</c:v>
                </c:pt>
                <c:pt idx="2092">
                  <c:v>4.7619999999999997E-3</c:v>
                </c:pt>
                <c:pt idx="2093">
                  <c:v>4.7730000000000003E-3</c:v>
                </c:pt>
                <c:pt idx="2094">
                  <c:v>4.7850000000000002E-3</c:v>
                </c:pt>
                <c:pt idx="2095">
                  <c:v>4.7990000000000003E-3</c:v>
                </c:pt>
                <c:pt idx="2096">
                  <c:v>4.8139999999999997E-3</c:v>
                </c:pt>
                <c:pt idx="2097">
                  <c:v>4.8190000000000004E-3</c:v>
                </c:pt>
                <c:pt idx="2098">
                  <c:v>4.8250000000000003E-3</c:v>
                </c:pt>
                <c:pt idx="2099">
                  <c:v>4.8329999999999996E-3</c:v>
                </c:pt>
                <c:pt idx="2100">
                  <c:v>4.8370000000000002E-3</c:v>
                </c:pt>
                <c:pt idx="2101">
                  <c:v>4.8419999999999999E-3</c:v>
                </c:pt>
                <c:pt idx="2102">
                  <c:v>4.849E-3</c:v>
                </c:pt>
                <c:pt idx="2103">
                  <c:v>4.8570000000000002E-3</c:v>
                </c:pt>
                <c:pt idx="2104">
                  <c:v>4.8669999999999998E-3</c:v>
                </c:pt>
                <c:pt idx="2105">
                  <c:v>4.8760000000000001E-3</c:v>
                </c:pt>
                <c:pt idx="2106">
                  <c:v>4.8869999999999999E-3</c:v>
                </c:pt>
                <c:pt idx="2107">
                  <c:v>4.8989999999999997E-3</c:v>
                </c:pt>
                <c:pt idx="2108">
                  <c:v>4.8739999999999999E-3</c:v>
                </c:pt>
                <c:pt idx="2109">
                  <c:v>4.8500000000000001E-3</c:v>
                </c:pt>
                <c:pt idx="2110">
                  <c:v>4.8269999999999997E-3</c:v>
                </c:pt>
                <c:pt idx="2111">
                  <c:v>4.8060000000000004E-3</c:v>
                </c:pt>
                <c:pt idx="2112">
                  <c:v>4.7860000000000003E-3</c:v>
                </c:pt>
                <c:pt idx="2113">
                  <c:v>4.7670000000000004E-3</c:v>
                </c:pt>
                <c:pt idx="2114">
                  <c:v>4.751E-3</c:v>
                </c:pt>
                <c:pt idx="2115">
                  <c:v>4.7349999999999996E-3</c:v>
                </c:pt>
                <c:pt idx="2116">
                  <c:v>4.7210000000000004E-3</c:v>
                </c:pt>
                <c:pt idx="2117">
                  <c:v>4.7080000000000004E-3</c:v>
                </c:pt>
                <c:pt idx="2118">
                  <c:v>4.6969999999999998E-3</c:v>
                </c:pt>
                <c:pt idx="2119">
                  <c:v>4.6880000000000003E-3</c:v>
                </c:pt>
                <c:pt idx="2120">
                  <c:v>4.679E-3</c:v>
                </c:pt>
                <c:pt idx="2121">
                  <c:v>4.6730000000000001E-3</c:v>
                </c:pt>
                <c:pt idx="2122">
                  <c:v>4.6670000000000001E-3</c:v>
                </c:pt>
                <c:pt idx="2123">
                  <c:v>4.6629999999999996E-3</c:v>
                </c:pt>
                <c:pt idx="2124">
                  <c:v>4.6610000000000002E-3</c:v>
                </c:pt>
                <c:pt idx="2125">
                  <c:v>4.6600000000000001E-3</c:v>
                </c:pt>
                <c:pt idx="2126">
                  <c:v>4.6600000000000001E-3</c:v>
                </c:pt>
                <c:pt idx="2127">
                  <c:v>4.6620000000000003E-3</c:v>
                </c:pt>
                <c:pt idx="2128">
                  <c:v>4.6649999999999999E-3</c:v>
                </c:pt>
                <c:pt idx="2129">
                  <c:v>4.6699999999999997E-3</c:v>
                </c:pt>
                <c:pt idx="2130">
                  <c:v>4.6759999999999996E-3</c:v>
                </c:pt>
                <c:pt idx="2131">
                  <c:v>4.6839999999999998E-3</c:v>
                </c:pt>
                <c:pt idx="2132">
                  <c:v>4.6930000000000001E-3</c:v>
                </c:pt>
                <c:pt idx="2133">
                  <c:v>4.7029999999999997E-3</c:v>
                </c:pt>
                <c:pt idx="2134">
                  <c:v>4.7149999999999996E-3</c:v>
                </c:pt>
                <c:pt idx="2135">
                  <c:v>4.7280000000000004E-3</c:v>
                </c:pt>
                <c:pt idx="2136">
                  <c:v>4.7369999999999999E-3</c:v>
                </c:pt>
                <c:pt idx="2137">
                  <c:v>4.7479999999999996E-3</c:v>
                </c:pt>
                <c:pt idx="2138">
                  <c:v>4.7590000000000002E-3</c:v>
                </c:pt>
                <c:pt idx="2139">
                  <c:v>4.7600000000000003E-3</c:v>
                </c:pt>
                <c:pt idx="2140">
                  <c:v>4.7629999999999999E-3</c:v>
                </c:pt>
                <c:pt idx="2141">
                  <c:v>4.7609999999999996E-3</c:v>
                </c:pt>
                <c:pt idx="2142">
                  <c:v>4.7600000000000003E-3</c:v>
                </c:pt>
                <c:pt idx="2143">
                  <c:v>4.7609999999999996E-3</c:v>
                </c:pt>
                <c:pt idx="2144">
                  <c:v>4.7629999999999999E-3</c:v>
                </c:pt>
                <c:pt idx="2145">
                  <c:v>4.7670000000000004E-3</c:v>
                </c:pt>
                <c:pt idx="2146">
                  <c:v>4.7720000000000002E-3</c:v>
                </c:pt>
                <c:pt idx="2147">
                  <c:v>4.7730000000000003E-3</c:v>
                </c:pt>
                <c:pt idx="2148">
                  <c:v>4.7749999999999997E-3</c:v>
                </c:pt>
                <c:pt idx="2149">
                  <c:v>4.7790000000000003E-3</c:v>
                </c:pt>
                <c:pt idx="2150">
                  <c:v>4.7850000000000002E-3</c:v>
                </c:pt>
                <c:pt idx="2151">
                  <c:v>4.7850000000000002E-3</c:v>
                </c:pt>
                <c:pt idx="2152">
                  <c:v>4.7860000000000003E-3</c:v>
                </c:pt>
                <c:pt idx="2153">
                  <c:v>4.7889999999999999E-3</c:v>
                </c:pt>
                <c:pt idx="2154">
                  <c:v>4.7930000000000004E-3</c:v>
                </c:pt>
                <c:pt idx="2155">
                  <c:v>4.7990000000000003E-3</c:v>
                </c:pt>
                <c:pt idx="2156">
                  <c:v>4.8060000000000004E-3</c:v>
                </c:pt>
                <c:pt idx="2157">
                  <c:v>4.8139999999999997E-3</c:v>
                </c:pt>
                <c:pt idx="2158">
                  <c:v>4.8110000000000002E-3</c:v>
                </c:pt>
                <c:pt idx="2159">
                  <c:v>4.8079999999999998E-3</c:v>
                </c:pt>
                <c:pt idx="2160">
                  <c:v>4.8079999999999998E-3</c:v>
                </c:pt>
                <c:pt idx="2161">
                  <c:v>4.8079999999999998E-3</c:v>
                </c:pt>
                <c:pt idx="2162">
                  <c:v>4.8110000000000002E-3</c:v>
                </c:pt>
                <c:pt idx="2163">
                  <c:v>4.8139999999999997E-3</c:v>
                </c:pt>
                <c:pt idx="2164">
                  <c:v>4.8170000000000001E-3</c:v>
                </c:pt>
                <c:pt idx="2165">
                  <c:v>4.8199999999999996E-3</c:v>
                </c:pt>
                <c:pt idx="2166">
                  <c:v>4.8209999999999998E-3</c:v>
                </c:pt>
                <c:pt idx="2167">
                  <c:v>4.8240000000000002E-3</c:v>
                </c:pt>
                <c:pt idx="2168">
                  <c:v>4.8269999999999997E-3</c:v>
                </c:pt>
                <c:pt idx="2169">
                  <c:v>4.8329999999999996E-3</c:v>
                </c:pt>
                <c:pt idx="2170">
                  <c:v>4.8390000000000004E-3</c:v>
                </c:pt>
                <c:pt idx="2171">
                  <c:v>4.8469999999999997E-3</c:v>
                </c:pt>
                <c:pt idx="2172">
                  <c:v>4.8570000000000002E-3</c:v>
                </c:pt>
                <c:pt idx="2173">
                  <c:v>4.8679999999999999E-3</c:v>
                </c:pt>
                <c:pt idx="2174">
                  <c:v>4.8799999999999998E-3</c:v>
                </c:pt>
                <c:pt idx="2175">
                  <c:v>4.8939999999999999E-3</c:v>
                </c:pt>
                <c:pt idx="2176">
                  <c:v>4.8789999999999997E-3</c:v>
                </c:pt>
                <c:pt idx="2177">
                  <c:v>4.8659999999999997E-3</c:v>
                </c:pt>
                <c:pt idx="2178">
                  <c:v>4.8539999999999998E-3</c:v>
                </c:pt>
                <c:pt idx="2179">
                  <c:v>4.8440000000000002E-3</c:v>
                </c:pt>
                <c:pt idx="2180">
                  <c:v>4.8339999999999998E-3</c:v>
                </c:pt>
                <c:pt idx="2181">
                  <c:v>4.8269999999999997E-3</c:v>
                </c:pt>
                <c:pt idx="2182">
                  <c:v>4.8209999999999998E-3</c:v>
                </c:pt>
                <c:pt idx="2183">
                  <c:v>4.816E-3</c:v>
                </c:pt>
                <c:pt idx="2184">
                  <c:v>4.8129999999999996E-3</c:v>
                </c:pt>
                <c:pt idx="2185">
                  <c:v>4.8110000000000002E-3</c:v>
                </c:pt>
                <c:pt idx="2186">
                  <c:v>4.81E-3</c:v>
                </c:pt>
                <c:pt idx="2187">
                  <c:v>4.8110000000000002E-3</c:v>
                </c:pt>
                <c:pt idx="2188">
                  <c:v>4.8139999999999997E-3</c:v>
                </c:pt>
                <c:pt idx="2189">
                  <c:v>4.8180000000000002E-3</c:v>
                </c:pt>
                <c:pt idx="2190">
                  <c:v>4.823E-3</c:v>
                </c:pt>
                <c:pt idx="2191">
                  <c:v>4.8209999999999998E-3</c:v>
                </c:pt>
                <c:pt idx="2192">
                  <c:v>4.8199999999999996E-3</c:v>
                </c:pt>
                <c:pt idx="2193">
                  <c:v>4.8209999999999998E-3</c:v>
                </c:pt>
                <c:pt idx="2194">
                  <c:v>4.8170000000000001E-3</c:v>
                </c:pt>
                <c:pt idx="2195">
                  <c:v>4.8139999999999997E-3</c:v>
                </c:pt>
                <c:pt idx="2196">
                  <c:v>4.8129999999999996E-3</c:v>
                </c:pt>
                <c:pt idx="2197">
                  <c:v>4.8129999999999996E-3</c:v>
                </c:pt>
                <c:pt idx="2198">
                  <c:v>4.8149999999999998E-3</c:v>
                </c:pt>
                <c:pt idx="2199">
                  <c:v>4.8180000000000002E-3</c:v>
                </c:pt>
                <c:pt idx="2200">
                  <c:v>4.8219999999999999E-3</c:v>
                </c:pt>
                <c:pt idx="2201">
                  <c:v>4.8279999999999998E-3</c:v>
                </c:pt>
                <c:pt idx="2202">
                  <c:v>4.8349999999999999E-3</c:v>
                </c:pt>
                <c:pt idx="2203">
                  <c:v>4.8440000000000002E-3</c:v>
                </c:pt>
                <c:pt idx="2204">
                  <c:v>4.8380000000000003E-3</c:v>
                </c:pt>
                <c:pt idx="2205">
                  <c:v>4.8329999999999996E-3</c:v>
                </c:pt>
                <c:pt idx="2206">
                  <c:v>4.829E-3</c:v>
                </c:pt>
                <c:pt idx="2207">
                  <c:v>4.8269999999999997E-3</c:v>
                </c:pt>
                <c:pt idx="2208">
                  <c:v>4.8269999999999997E-3</c:v>
                </c:pt>
                <c:pt idx="2209">
                  <c:v>4.8279999999999998E-3</c:v>
                </c:pt>
                <c:pt idx="2210">
                  <c:v>4.8300000000000001E-3</c:v>
                </c:pt>
                <c:pt idx="2211">
                  <c:v>4.8339999999999998E-3</c:v>
                </c:pt>
                <c:pt idx="2212">
                  <c:v>4.8390000000000004E-3</c:v>
                </c:pt>
                <c:pt idx="2213">
                  <c:v>4.8370000000000002E-3</c:v>
                </c:pt>
                <c:pt idx="2214">
                  <c:v>4.8370000000000002E-3</c:v>
                </c:pt>
                <c:pt idx="2215">
                  <c:v>4.8320000000000004E-3</c:v>
                </c:pt>
                <c:pt idx="2216">
                  <c:v>4.829E-3</c:v>
                </c:pt>
                <c:pt idx="2217">
                  <c:v>4.8269999999999997E-3</c:v>
                </c:pt>
                <c:pt idx="2218">
                  <c:v>4.8269999999999997E-3</c:v>
                </c:pt>
                <c:pt idx="2219">
                  <c:v>4.8240000000000002E-3</c:v>
                </c:pt>
                <c:pt idx="2220">
                  <c:v>4.8219999999999999E-3</c:v>
                </c:pt>
                <c:pt idx="2221">
                  <c:v>4.8219999999999999E-3</c:v>
                </c:pt>
                <c:pt idx="2222">
                  <c:v>4.8170000000000001E-3</c:v>
                </c:pt>
                <c:pt idx="2223">
                  <c:v>4.8139999999999997E-3</c:v>
                </c:pt>
                <c:pt idx="2224">
                  <c:v>4.8129999999999996E-3</c:v>
                </c:pt>
                <c:pt idx="2225">
                  <c:v>4.8129999999999996E-3</c:v>
                </c:pt>
                <c:pt idx="2226">
                  <c:v>4.8139999999999997E-3</c:v>
                </c:pt>
                <c:pt idx="2227">
                  <c:v>4.8120000000000003E-3</c:v>
                </c:pt>
                <c:pt idx="2228">
                  <c:v>4.8120000000000003E-3</c:v>
                </c:pt>
                <c:pt idx="2229">
                  <c:v>4.8129999999999996E-3</c:v>
                </c:pt>
                <c:pt idx="2230">
                  <c:v>4.8149999999999998E-3</c:v>
                </c:pt>
                <c:pt idx="2231">
                  <c:v>4.8190000000000004E-3</c:v>
                </c:pt>
                <c:pt idx="2232">
                  <c:v>4.8240000000000002E-3</c:v>
                </c:pt>
                <c:pt idx="2233">
                  <c:v>4.8310000000000002E-3</c:v>
                </c:pt>
                <c:pt idx="2234">
                  <c:v>4.8390000000000004E-3</c:v>
                </c:pt>
                <c:pt idx="2235">
                  <c:v>4.849E-3</c:v>
                </c:pt>
                <c:pt idx="2236">
                  <c:v>4.8599999999999997E-3</c:v>
                </c:pt>
                <c:pt idx="2237">
                  <c:v>4.8729999999999997E-3</c:v>
                </c:pt>
                <c:pt idx="2238">
                  <c:v>4.8869999999999999E-3</c:v>
                </c:pt>
                <c:pt idx="2239">
                  <c:v>4.9020000000000001E-3</c:v>
                </c:pt>
                <c:pt idx="2240">
                  <c:v>4.9189999999999998E-3</c:v>
                </c:pt>
                <c:pt idx="2241">
                  <c:v>4.9370000000000004E-3</c:v>
                </c:pt>
                <c:pt idx="2242">
                  <c:v>4.9569999999999996E-3</c:v>
                </c:pt>
                <c:pt idx="2243">
                  <c:v>4.9779999999999998E-3</c:v>
                </c:pt>
                <c:pt idx="2244">
                  <c:v>4.9760000000000004E-3</c:v>
                </c:pt>
                <c:pt idx="2245">
                  <c:v>4.9680000000000002E-3</c:v>
                </c:pt>
                <c:pt idx="2246">
                  <c:v>4.9620000000000003E-3</c:v>
                </c:pt>
                <c:pt idx="2247">
                  <c:v>4.9579999999999997E-3</c:v>
                </c:pt>
                <c:pt idx="2248">
                  <c:v>4.9500000000000004E-3</c:v>
                </c:pt>
                <c:pt idx="2249">
                  <c:v>4.9420000000000002E-3</c:v>
                </c:pt>
                <c:pt idx="2250">
                  <c:v>4.9370000000000004E-3</c:v>
                </c:pt>
                <c:pt idx="2251">
                  <c:v>4.9329999999999999E-3</c:v>
                </c:pt>
                <c:pt idx="2252">
                  <c:v>4.9300000000000004E-3</c:v>
                </c:pt>
                <c:pt idx="2253">
                  <c:v>4.9199999999999999E-3</c:v>
                </c:pt>
                <c:pt idx="2254">
                  <c:v>4.9119999999999997E-3</c:v>
                </c:pt>
                <c:pt idx="2255">
                  <c:v>4.9049999999999996E-3</c:v>
                </c:pt>
                <c:pt idx="2256">
                  <c:v>4.8999999999999998E-3</c:v>
                </c:pt>
                <c:pt idx="2257">
                  <c:v>4.8970000000000003E-3</c:v>
                </c:pt>
                <c:pt idx="2258">
                  <c:v>4.8939999999999999E-3</c:v>
                </c:pt>
                <c:pt idx="2259">
                  <c:v>4.8869999999999999E-3</c:v>
                </c:pt>
                <c:pt idx="2260">
                  <c:v>4.8809999999999999E-3</c:v>
                </c:pt>
                <c:pt idx="2261">
                  <c:v>4.8760000000000001E-3</c:v>
                </c:pt>
                <c:pt idx="2262">
                  <c:v>4.8729999999999997E-3</c:v>
                </c:pt>
                <c:pt idx="2263">
                  <c:v>4.8650000000000004E-3</c:v>
                </c:pt>
                <c:pt idx="2264">
                  <c:v>4.8589999999999996E-3</c:v>
                </c:pt>
                <c:pt idx="2265">
                  <c:v>4.8539999999999998E-3</c:v>
                </c:pt>
                <c:pt idx="2266">
                  <c:v>4.8510000000000003E-3</c:v>
                </c:pt>
                <c:pt idx="2267">
                  <c:v>4.849E-3</c:v>
                </c:pt>
                <c:pt idx="2268">
                  <c:v>4.8479999999999999E-3</c:v>
                </c:pt>
                <c:pt idx="2269">
                  <c:v>4.8390000000000004E-3</c:v>
                </c:pt>
                <c:pt idx="2270">
                  <c:v>4.8300000000000001E-3</c:v>
                </c:pt>
                <c:pt idx="2271">
                  <c:v>4.8240000000000002E-3</c:v>
                </c:pt>
                <c:pt idx="2272">
                  <c:v>4.8180000000000002E-3</c:v>
                </c:pt>
                <c:pt idx="2273">
                  <c:v>4.8139999999999997E-3</c:v>
                </c:pt>
                <c:pt idx="2274">
                  <c:v>4.7999999999999996E-3</c:v>
                </c:pt>
                <c:pt idx="2275">
                  <c:v>4.7869999999999996E-3</c:v>
                </c:pt>
                <c:pt idx="2276">
                  <c:v>4.7749999999999997E-3</c:v>
                </c:pt>
                <c:pt idx="2277">
                  <c:v>4.7650000000000001E-3</c:v>
                </c:pt>
                <c:pt idx="2278">
                  <c:v>4.7569999999999999E-3</c:v>
                </c:pt>
                <c:pt idx="2279">
                  <c:v>4.7489999999999997E-3</c:v>
                </c:pt>
                <c:pt idx="2280">
                  <c:v>4.744E-3</c:v>
                </c:pt>
                <c:pt idx="2281">
                  <c:v>4.7390000000000002E-3</c:v>
                </c:pt>
                <c:pt idx="2282">
                  <c:v>4.7359999999999998E-3</c:v>
                </c:pt>
                <c:pt idx="2283">
                  <c:v>4.7349999999999996E-3</c:v>
                </c:pt>
                <c:pt idx="2284">
                  <c:v>4.7349999999999996E-3</c:v>
                </c:pt>
                <c:pt idx="2285">
                  <c:v>4.7359999999999998E-3</c:v>
                </c:pt>
                <c:pt idx="2286">
                  <c:v>4.7390000000000002E-3</c:v>
                </c:pt>
                <c:pt idx="2287">
                  <c:v>4.744E-3</c:v>
                </c:pt>
                <c:pt idx="2288">
                  <c:v>4.7499999999999999E-3</c:v>
                </c:pt>
                <c:pt idx="2289">
                  <c:v>4.7410000000000004E-3</c:v>
                </c:pt>
                <c:pt idx="2290">
                  <c:v>4.7349999999999996E-3</c:v>
                </c:pt>
                <c:pt idx="2291">
                  <c:v>4.7299999999999998E-3</c:v>
                </c:pt>
                <c:pt idx="2292">
                  <c:v>4.7260000000000002E-3</c:v>
                </c:pt>
                <c:pt idx="2293">
                  <c:v>4.7239999999999999E-3</c:v>
                </c:pt>
                <c:pt idx="2294">
                  <c:v>4.7229999999999998E-3</c:v>
                </c:pt>
                <c:pt idx="2295">
                  <c:v>4.7229999999999998E-3</c:v>
                </c:pt>
                <c:pt idx="2296">
                  <c:v>4.725E-3</c:v>
                </c:pt>
                <c:pt idx="2297">
                  <c:v>4.7289999999999997E-3</c:v>
                </c:pt>
                <c:pt idx="2298">
                  <c:v>4.7340000000000004E-3</c:v>
                </c:pt>
                <c:pt idx="2299">
                  <c:v>4.7400000000000003E-3</c:v>
                </c:pt>
                <c:pt idx="2300">
                  <c:v>4.7479999999999996E-3</c:v>
                </c:pt>
                <c:pt idx="2301">
                  <c:v>4.7569999999999999E-3</c:v>
                </c:pt>
                <c:pt idx="2302">
                  <c:v>4.7679999999999997E-3</c:v>
                </c:pt>
                <c:pt idx="2303">
                  <c:v>4.7800000000000004E-3</c:v>
                </c:pt>
                <c:pt idx="2304">
                  <c:v>4.7930000000000004E-3</c:v>
                </c:pt>
                <c:pt idx="2305">
                  <c:v>4.8079999999999998E-3</c:v>
                </c:pt>
                <c:pt idx="2306">
                  <c:v>4.8250000000000003E-3</c:v>
                </c:pt>
                <c:pt idx="2307">
                  <c:v>4.8430000000000001E-3</c:v>
                </c:pt>
                <c:pt idx="2308">
                  <c:v>4.862E-3</c:v>
                </c:pt>
                <c:pt idx="2309">
                  <c:v>4.8830000000000002E-3</c:v>
                </c:pt>
                <c:pt idx="2310">
                  <c:v>4.9049999999999996E-3</c:v>
                </c:pt>
                <c:pt idx="2311">
                  <c:v>4.9290000000000002E-3</c:v>
                </c:pt>
                <c:pt idx="2312">
                  <c:v>4.9540000000000001E-3</c:v>
                </c:pt>
                <c:pt idx="2313">
                  <c:v>4.9430000000000003E-3</c:v>
                </c:pt>
                <c:pt idx="2314">
                  <c:v>4.9329999999999999E-3</c:v>
                </c:pt>
                <c:pt idx="2315">
                  <c:v>4.9199999999999999E-3</c:v>
                </c:pt>
                <c:pt idx="2316">
                  <c:v>4.9069999999999999E-3</c:v>
                </c:pt>
                <c:pt idx="2317">
                  <c:v>4.8960000000000002E-3</c:v>
                </c:pt>
                <c:pt idx="2318">
                  <c:v>4.8849999999999996E-3</c:v>
                </c:pt>
                <c:pt idx="2319">
                  <c:v>4.8770000000000003E-3</c:v>
                </c:pt>
                <c:pt idx="2320">
                  <c:v>4.8690000000000001E-3</c:v>
                </c:pt>
                <c:pt idx="2321">
                  <c:v>4.8630000000000001E-3</c:v>
                </c:pt>
                <c:pt idx="2322">
                  <c:v>4.8589999999999996E-3</c:v>
                </c:pt>
                <c:pt idx="2323">
                  <c:v>4.8560000000000001E-3</c:v>
                </c:pt>
                <c:pt idx="2324">
                  <c:v>4.8549999999999999E-3</c:v>
                </c:pt>
                <c:pt idx="2325">
                  <c:v>4.8440000000000002E-3</c:v>
                </c:pt>
                <c:pt idx="2326">
                  <c:v>4.8339999999999998E-3</c:v>
                </c:pt>
                <c:pt idx="2327">
                  <c:v>4.8269999999999997E-3</c:v>
                </c:pt>
                <c:pt idx="2328">
                  <c:v>4.8199999999999996E-3</c:v>
                </c:pt>
                <c:pt idx="2329">
                  <c:v>4.8149999999999998E-3</c:v>
                </c:pt>
                <c:pt idx="2330">
                  <c:v>4.8120000000000003E-3</c:v>
                </c:pt>
                <c:pt idx="2331">
                  <c:v>4.8089999999999999E-3</c:v>
                </c:pt>
                <c:pt idx="2332">
                  <c:v>4.7999999999999996E-3</c:v>
                </c:pt>
                <c:pt idx="2333">
                  <c:v>4.7930000000000004E-3</c:v>
                </c:pt>
                <c:pt idx="2334">
                  <c:v>4.7869999999999996E-3</c:v>
                </c:pt>
                <c:pt idx="2335">
                  <c:v>4.7819999999999998E-3</c:v>
                </c:pt>
                <c:pt idx="2336">
                  <c:v>4.7790000000000003E-3</c:v>
                </c:pt>
                <c:pt idx="2337">
                  <c:v>4.7559999999999998E-3</c:v>
                </c:pt>
                <c:pt idx="2338">
                  <c:v>4.7340000000000004E-3</c:v>
                </c:pt>
                <c:pt idx="2339">
                  <c:v>4.7140000000000003E-3</c:v>
                </c:pt>
                <c:pt idx="2340">
                  <c:v>4.6950000000000004E-3</c:v>
                </c:pt>
                <c:pt idx="2341">
                  <c:v>4.6779999999999999E-3</c:v>
                </c:pt>
                <c:pt idx="2342">
                  <c:v>4.6629999999999996E-3</c:v>
                </c:pt>
                <c:pt idx="2343">
                  <c:v>4.6480000000000002E-3</c:v>
                </c:pt>
                <c:pt idx="2344">
                  <c:v>4.6350000000000002E-3</c:v>
                </c:pt>
                <c:pt idx="2345">
                  <c:v>4.6239999999999996E-3</c:v>
                </c:pt>
                <c:pt idx="2346">
                  <c:v>4.614E-3</c:v>
                </c:pt>
                <c:pt idx="2347">
                  <c:v>4.6059999999999999E-3</c:v>
                </c:pt>
                <c:pt idx="2348">
                  <c:v>4.5989999999999998E-3</c:v>
                </c:pt>
                <c:pt idx="2349">
                  <c:v>4.5929999999999999E-3</c:v>
                </c:pt>
                <c:pt idx="2350">
                  <c:v>4.5890000000000002E-3</c:v>
                </c:pt>
                <c:pt idx="2351">
                  <c:v>4.5859999999999998E-3</c:v>
                </c:pt>
                <c:pt idx="2352">
                  <c:v>4.5849999999999997E-3</c:v>
                </c:pt>
                <c:pt idx="2353">
                  <c:v>4.5849999999999997E-3</c:v>
                </c:pt>
                <c:pt idx="2354">
                  <c:v>4.5859999999999998E-3</c:v>
                </c:pt>
                <c:pt idx="2355">
                  <c:v>4.5900000000000003E-3</c:v>
                </c:pt>
                <c:pt idx="2356">
                  <c:v>4.594E-3</c:v>
                </c:pt>
                <c:pt idx="2357">
                  <c:v>4.5999999999999999E-3</c:v>
                </c:pt>
                <c:pt idx="2358">
                  <c:v>4.607E-3</c:v>
                </c:pt>
                <c:pt idx="2359">
                  <c:v>4.6160000000000003E-3</c:v>
                </c:pt>
                <c:pt idx="2360">
                  <c:v>4.6259999999999999E-3</c:v>
                </c:pt>
                <c:pt idx="2361">
                  <c:v>4.6379999999999998E-3</c:v>
                </c:pt>
                <c:pt idx="2362">
                  <c:v>4.6509999999999998E-3</c:v>
                </c:pt>
                <c:pt idx="2363">
                  <c:v>4.666E-3</c:v>
                </c:pt>
                <c:pt idx="2364">
                  <c:v>4.6820000000000004E-3</c:v>
                </c:pt>
                <c:pt idx="2365">
                  <c:v>4.6990000000000001E-3</c:v>
                </c:pt>
                <c:pt idx="2366">
                  <c:v>4.718E-3</c:v>
                </c:pt>
                <c:pt idx="2367">
                  <c:v>4.738E-3</c:v>
                </c:pt>
                <c:pt idx="2368">
                  <c:v>4.7600000000000003E-3</c:v>
                </c:pt>
                <c:pt idx="2369">
                  <c:v>4.7829999999999999E-3</c:v>
                </c:pt>
                <c:pt idx="2370">
                  <c:v>4.8079999999999998E-3</c:v>
                </c:pt>
                <c:pt idx="2371">
                  <c:v>4.8339999999999998E-3</c:v>
                </c:pt>
                <c:pt idx="2372">
                  <c:v>4.862E-3</c:v>
                </c:pt>
                <c:pt idx="2373">
                  <c:v>4.8910000000000004E-3</c:v>
                </c:pt>
                <c:pt idx="2374">
                  <c:v>4.921E-3</c:v>
                </c:pt>
                <c:pt idx="2375">
                  <c:v>4.9529999999999999E-3</c:v>
                </c:pt>
                <c:pt idx="2376">
                  <c:v>4.986E-3</c:v>
                </c:pt>
                <c:pt idx="2377">
                  <c:v>5.0210000000000003E-3</c:v>
                </c:pt>
                <c:pt idx="2378">
                  <c:v>5.0569999999999999E-3</c:v>
                </c:pt>
                <c:pt idx="2379">
                  <c:v>5.0949999999999997E-3</c:v>
                </c:pt>
                <c:pt idx="2380">
                  <c:v>5.1279999999999997E-3</c:v>
                </c:pt>
                <c:pt idx="2381">
                  <c:v>5.1130000000000004E-3</c:v>
                </c:pt>
                <c:pt idx="2382">
                  <c:v>5.0990000000000002E-3</c:v>
                </c:pt>
                <c:pt idx="2383">
                  <c:v>5.0819999999999997E-3</c:v>
                </c:pt>
                <c:pt idx="2384">
                  <c:v>5.0660000000000002E-3</c:v>
                </c:pt>
                <c:pt idx="2385">
                  <c:v>5.0520000000000001E-3</c:v>
                </c:pt>
                <c:pt idx="2386">
                  <c:v>5.0390000000000001E-3</c:v>
                </c:pt>
                <c:pt idx="2387">
                  <c:v>5.0280000000000004E-3</c:v>
                </c:pt>
                <c:pt idx="2388">
                  <c:v>5.0099999999999997E-3</c:v>
                </c:pt>
                <c:pt idx="2389">
                  <c:v>4.993E-3</c:v>
                </c:pt>
                <c:pt idx="2390">
                  <c:v>4.9779999999999998E-3</c:v>
                </c:pt>
                <c:pt idx="2391">
                  <c:v>4.9639999999999997E-3</c:v>
                </c:pt>
                <c:pt idx="2392">
                  <c:v>4.9519999999999998E-3</c:v>
                </c:pt>
                <c:pt idx="2393">
                  <c:v>4.9280000000000001E-3</c:v>
                </c:pt>
                <c:pt idx="2394">
                  <c:v>4.9049999999999996E-3</c:v>
                </c:pt>
                <c:pt idx="2395">
                  <c:v>4.8840000000000003E-3</c:v>
                </c:pt>
                <c:pt idx="2396">
                  <c:v>4.8640000000000003E-3</c:v>
                </c:pt>
                <c:pt idx="2397">
                  <c:v>4.8459999999999996E-3</c:v>
                </c:pt>
                <c:pt idx="2398">
                  <c:v>4.829E-3</c:v>
                </c:pt>
                <c:pt idx="2399">
                  <c:v>4.8139999999999997E-3</c:v>
                </c:pt>
                <c:pt idx="2400">
                  <c:v>4.7860000000000003E-3</c:v>
                </c:pt>
                <c:pt idx="2401">
                  <c:v>4.7600000000000003E-3</c:v>
                </c:pt>
                <c:pt idx="2402">
                  <c:v>4.7349999999999996E-3</c:v>
                </c:pt>
                <c:pt idx="2403">
                  <c:v>4.712E-3</c:v>
                </c:pt>
                <c:pt idx="2404">
                  <c:v>4.6899999999999997E-3</c:v>
                </c:pt>
                <c:pt idx="2405">
                  <c:v>4.6699999999999997E-3</c:v>
                </c:pt>
                <c:pt idx="2406">
                  <c:v>4.6509999999999998E-3</c:v>
                </c:pt>
                <c:pt idx="2407">
                  <c:v>4.633E-3</c:v>
                </c:pt>
                <c:pt idx="2408">
                  <c:v>4.6169999999999996E-3</c:v>
                </c:pt>
                <c:pt idx="2409">
                  <c:v>4.6020000000000002E-3</c:v>
                </c:pt>
                <c:pt idx="2410">
                  <c:v>4.5890000000000002E-3</c:v>
                </c:pt>
                <c:pt idx="2411">
                  <c:v>4.5770000000000003E-3</c:v>
                </c:pt>
                <c:pt idx="2412">
                  <c:v>4.5669999999999999E-3</c:v>
                </c:pt>
                <c:pt idx="2413">
                  <c:v>4.5580000000000004E-3</c:v>
                </c:pt>
                <c:pt idx="2414">
                  <c:v>4.5500000000000002E-3</c:v>
                </c:pt>
                <c:pt idx="2415">
                  <c:v>4.5440000000000003E-3</c:v>
                </c:pt>
                <c:pt idx="2416">
                  <c:v>4.5399999999999998E-3</c:v>
                </c:pt>
                <c:pt idx="2417">
                  <c:v>4.5370000000000002E-3</c:v>
                </c:pt>
                <c:pt idx="2418">
                  <c:v>4.535E-3</c:v>
                </c:pt>
                <c:pt idx="2419">
                  <c:v>4.535E-3</c:v>
                </c:pt>
                <c:pt idx="2420">
                  <c:v>4.5360000000000001E-3</c:v>
                </c:pt>
                <c:pt idx="2421">
                  <c:v>4.5380000000000004E-3</c:v>
                </c:pt>
                <c:pt idx="2422">
                  <c:v>4.5430000000000002E-3</c:v>
                </c:pt>
                <c:pt idx="2423">
                  <c:v>4.548E-3</c:v>
                </c:pt>
                <c:pt idx="2424">
                  <c:v>4.555E-3</c:v>
                </c:pt>
                <c:pt idx="2425">
                  <c:v>4.5630000000000002E-3</c:v>
                </c:pt>
                <c:pt idx="2426">
                  <c:v>4.5729999999999998E-3</c:v>
                </c:pt>
                <c:pt idx="2427">
                  <c:v>4.5840000000000004E-3</c:v>
                </c:pt>
                <c:pt idx="2428">
                  <c:v>4.5970000000000004E-3</c:v>
                </c:pt>
                <c:pt idx="2429">
                  <c:v>4.6109999999999996E-3</c:v>
                </c:pt>
                <c:pt idx="2430">
                  <c:v>4.627E-3</c:v>
                </c:pt>
                <c:pt idx="2431">
                  <c:v>4.6439999999999997E-3</c:v>
                </c:pt>
                <c:pt idx="2432">
                  <c:v>4.6620000000000003E-3</c:v>
                </c:pt>
                <c:pt idx="2433">
                  <c:v>4.6820000000000004E-3</c:v>
                </c:pt>
                <c:pt idx="2434">
                  <c:v>4.7039999999999998E-3</c:v>
                </c:pt>
                <c:pt idx="2435">
                  <c:v>4.7270000000000003E-3</c:v>
                </c:pt>
                <c:pt idx="2436">
                  <c:v>4.751E-3</c:v>
                </c:pt>
                <c:pt idx="2437">
                  <c:v>4.777E-3</c:v>
                </c:pt>
                <c:pt idx="2438">
                  <c:v>4.8040000000000001E-3</c:v>
                </c:pt>
                <c:pt idx="2439">
                  <c:v>4.8320000000000004E-3</c:v>
                </c:pt>
                <c:pt idx="2440">
                  <c:v>4.862E-3</c:v>
                </c:pt>
                <c:pt idx="2441">
                  <c:v>4.8939999999999999E-3</c:v>
                </c:pt>
                <c:pt idx="2442">
                  <c:v>4.927E-3</c:v>
                </c:pt>
                <c:pt idx="2443">
                  <c:v>4.9610000000000001E-3</c:v>
                </c:pt>
                <c:pt idx="2444">
                  <c:v>4.9969999999999997E-3</c:v>
                </c:pt>
                <c:pt idx="2445">
                  <c:v>5.0340000000000003E-3</c:v>
                </c:pt>
                <c:pt idx="2446">
                  <c:v>5.0730000000000003E-3</c:v>
                </c:pt>
                <c:pt idx="2447">
                  <c:v>5.1130000000000004E-3</c:v>
                </c:pt>
                <c:pt idx="2448">
                  <c:v>5.1390000000000003E-3</c:v>
                </c:pt>
                <c:pt idx="2449">
                  <c:v>5.1149999999999998E-3</c:v>
                </c:pt>
                <c:pt idx="2450">
                  <c:v>5.0870000000000004E-3</c:v>
                </c:pt>
                <c:pt idx="2451">
                  <c:v>5.0600000000000003E-3</c:v>
                </c:pt>
                <c:pt idx="2452">
                  <c:v>5.0340000000000003E-3</c:v>
                </c:pt>
                <c:pt idx="2453">
                  <c:v>5.0099999999999997E-3</c:v>
                </c:pt>
                <c:pt idx="2454">
                  <c:v>4.9740000000000001E-3</c:v>
                </c:pt>
                <c:pt idx="2455">
                  <c:v>4.9389999999999998E-3</c:v>
                </c:pt>
                <c:pt idx="2456">
                  <c:v>4.9059999999999998E-3</c:v>
                </c:pt>
                <c:pt idx="2457">
                  <c:v>4.8739999999999999E-3</c:v>
                </c:pt>
                <c:pt idx="2458">
                  <c:v>4.8430000000000001E-3</c:v>
                </c:pt>
                <c:pt idx="2459">
                  <c:v>4.8139999999999997E-3</c:v>
                </c:pt>
                <c:pt idx="2460">
                  <c:v>4.7759999999999999E-3</c:v>
                </c:pt>
                <c:pt idx="2461">
                  <c:v>4.7390000000000002E-3</c:v>
                </c:pt>
                <c:pt idx="2462">
                  <c:v>4.7039999999999998E-3</c:v>
                </c:pt>
                <c:pt idx="2463">
                  <c:v>4.6699999999999997E-3</c:v>
                </c:pt>
                <c:pt idx="2464">
                  <c:v>4.6379999999999998E-3</c:v>
                </c:pt>
                <c:pt idx="2465">
                  <c:v>4.607E-3</c:v>
                </c:pt>
                <c:pt idx="2466">
                  <c:v>4.5770000000000003E-3</c:v>
                </c:pt>
                <c:pt idx="2467">
                  <c:v>4.5490000000000001E-3</c:v>
                </c:pt>
                <c:pt idx="2468">
                  <c:v>4.522E-3</c:v>
                </c:pt>
                <c:pt idx="2469">
                  <c:v>4.4970000000000001E-3</c:v>
                </c:pt>
                <c:pt idx="2470">
                  <c:v>4.4730000000000004E-3</c:v>
                </c:pt>
                <c:pt idx="2471">
                  <c:v>4.4510000000000001E-3</c:v>
                </c:pt>
                <c:pt idx="2472">
                  <c:v>4.4299999999999999E-3</c:v>
                </c:pt>
                <c:pt idx="2473">
                  <c:v>4.411E-3</c:v>
                </c:pt>
                <c:pt idx="2474">
                  <c:v>4.3930000000000002E-3</c:v>
                </c:pt>
                <c:pt idx="2475">
                  <c:v>4.3759999999999997E-3</c:v>
                </c:pt>
                <c:pt idx="2476">
                  <c:v>4.3610000000000003E-3</c:v>
                </c:pt>
                <c:pt idx="2477">
                  <c:v>4.3470000000000002E-3</c:v>
                </c:pt>
                <c:pt idx="2478">
                  <c:v>4.3350000000000003E-3</c:v>
                </c:pt>
                <c:pt idx="2479">
                  <c:v>4.3239999999999997E-3</c:v>
                </c:pt>
                <c:pt idx="2480">
                  <c:v>4.3150000000000003E-3</c:v>
                </c:pt>
                <c:pt idx="2481">
                  <c:v>4.3070000000000001E-3</c:v>
                </c:pt>
                <c:pt idx="2482">
                  <c:v>4.3010000000000001E-3</c:v>
                </c:pt>
                <c:pt idx="2483">
                  <c:v>4.2960000000000003E-3</c:v>
                </c:pt>
                <c:pt idx="2484">
                  <c:v>4.2919999999999998E-3</c:v>
                </c:pt>
                <c:pt idx="2485">
                  <c:v>4.2900000000000004E-3</c:v>
                </c:pt>
                <c:pt idx="2486">
                  <c:v>4.2890000000000003E-3</c:v>
                </c:pt>
                <c:pt idx="2487">
                  <c:v>4.2900000000000004E-3</c:v>
                </c:pt>
                <c:pt idx="2488">
                  <c:v>4.2919999999999998E-3</c:v>
                </c:pt>
                <c:pt idx="2489">
                  <c:v>4.2960000000000003E-3</c:v>
                </c:pt>
                <c:pt idx="2490">
                  <c:v>4.3010000000000001E-3</c:v>
                </c:pt>
                <c:pt idx="2491">
                  <c:v>4.3070000000000001E-3</c:v>
                </c:pt>
                <c:pt idx="2492">
                  <c:v>4.3150000000000003E-3</c:v>
                </c:pt>
                <c:pt idx="2493">
                  <c:v>4.3249999999999999E-3</c:v>
                </c:pt>
                <c:pt idx="2494">
                  <c:v>4.3359999999999996E-3</c:v>
                </c:pt>
                <c:pt idx="2495">
                  <c:v>4.3480000000000003E-3</c:v>
                </c:pt>
                <c:pt idx="2496">
                  <c:v>4.3620000000000004E-3</c:v>
                </c:pt>
                <c:pt idx="2497">
                  <c:v>4.3769999999999998E-3</c:v>
                </c:pt>
                <c:pt idx="2498">
                  <c:v>4.3930000000000002E-3</c:v>
                </c:pt>
                <c:pt idx="2499">
                  <c:v>4.4120000000000001E-3</c:v>
                </c:pt>
                <c:pt idx="2500">
                  <c:v>4.431E-3</c:v>
                </c:pt>
                <c:pt idx="2501">
                  <c:v>4.4520000000000002E-3</c:v>
                </c:pt>
                <c:pt idx="2502">
                  <c:v>4.4739999999999997E-3</c:v>
                </c:pt>
                <c:pt idx="2503">
                  <c:v>4.4980000000000003E-3</c:v>
                </c:pt>
                <c:pt idx="2504">
                  <c:v>4.5230000000000001E-3</c:v>
                </c:pt>
                <c:pt idx="2505">
                  <c:v>4.5500000000000002E-3</c:v>
                </c:pt>
                <c:pt idx="2506">
                  <c:v>4.5779999999999996E-3</c:v>
                </c:pt>
                <c:pt idx="2507">
                  <c:v>4.6080000000000001E-3</c:v>
                </c:pt>
                <c:pt idx="2508">
                  <c:v>4.6389999999999999E-3</c:v>
                </c:pt>
                <c:pt idx="2509">
                  <c:v>4.6709999999999998E-3</c:v>
                </c:pt>
                <c:pt idx="2510">
                  <c:v>4.705E-3</c:v>
                </c:pt>
                <c:pt idx="2511">
                  <c:v>4.7410000000000004E-3</c:v>
                </c:pt>
                <c:pt idx="2512">
                  <c:v>4.7780000000000001E-3</c:v>
                </c:pt>
                <c:pt idx="2513">
                  <c:v>4.816E-3</c:v>
                </c:pt>
                <c:pt idx="2514">
                  <c:v>4.8560000000000001E-3</c:v>
                </c:pt>
                <c:pt idx="2515">
                  <c:v>4.8970000000000003E-3</c:v>
                </c:pt>
                <c:pt idx="2516">
                  <c:v>4.9240000000000004E-3</c:v>
                </c:pt>
                <c:pt idx="2517">
                  <c:v>4.895E-3</c:v>
                </c:pt>
                <c:pt idx="2518">
                  <c:v>4.8580000000000003E-3</c:v>
                </c:pt>
                <c:pt idx="2519">
                  <c:v>4.8219999999999999E-3</c:v>
                </c:pt>
                <c:pt idx="2520">
                  <c:v>4.7869999999999996E-3</c:v>
                </c:pt>
                <c:pt idx="2521">
                  <c:v>4.7429999999999998E-3</c:v>
                </c:pt>
                <c:pt idx="2522">
                  <c:v>4.7000000000000002E-3</c:v>
                </c:pt>
                <c:pt idx="2523">
                  <c:v>4.6589999999999999E-3</c:v>
                </c:pt>
                <c:pt idx="2524">
                  <c:v>4.6189999999999998E-3</c:v>
                </c:pt>
                <c:pt idx="2525">
                  <c:v>4.581E-3</c:v>
                </c:pt>
                <c:pt idx="2526">
                  <c:v>4.5440000000000003E-3</c:v>
                </c:pt>
                <c:pt idx="2527">
                  <c:v>4.5079999999999999E-3</c:v>
                </c:pt>
                <c:pt idx="2528">
                  <c:v>4.4739999999999997E-3</c:v>
                </c:pt>
                <c:pt idx="2529">
                  <c:v>4.4419999999999998E-3</c:v>
                </c:pt>
                <c:pt idx="2530">
                  <c:v>4.411E-3</c:v>
                </c:pt>
                <c:pt idx="2531">
                  <c:v>4.3810000000000003E-3</c:v>
                </c:pt>
                <c:pt idx="2532">
                  <c:v>4.3530000000000001E-3</c:v>
                </c:pt>
                <c:pt idx="2533">
                  <c:v>4.326E-3</c:v>
                </c:pt>
                <c:pt idx="2534">
                  <c:v>4.3E-3</c:v>
                </c:pt>
                <c:pt idx="2535">
                  <c:v>4.2760000000000003E-3</c:v>
                </c:pt>
                <c:pt idx="2536">
                  <c:v>4.254E-3</c:v>
                </c:pt>
                <c:pt idx="2537">
                  <c:v>4.2329999999999998E-3</c:v>
                </c:pt>
                <c:pt idx="2538">
                  <c:v>4.2129999999999997E-3</c:v>
                </c:pt>
                <c:pt idx="2539">
                  <c:v>4.1949999999999999E-3</c:v>
                </c:pt>
                <c:pt idx="2540">
                  <c:v>4.1780000000000003E-3</c:v>
                </c:pt>
                <c:pt idx="2541">
                  <c:v>4.163E-3</c:v>
                </c:pt>
                <c:pt idx="2542">
                  <c:v>4.1489999999999999E-3</c:v>
                </c:pt>
                <c:pt idx="2543">
                  <c:v>4.1370000000000001E-3</c:v>
                </c:pt>
                <c:pt idx="2544">
                  <c:v>4.1260000000000003E-3</c:v>
                </c:pt>
                <c:pt idx="2545">
                  <c:v>4.1159999999999999E-3</c:v>
                </c:pt>
                <c:pt idx="2546">
                  <c:v>4.1079999999999997E-3</c:v>
                </c:pt>
                <c:pt idx="2547">
                  <c:v>4.1009999999999996E-3</c:v>
                </c:pt>
                <c:pt idx="2548">
                  <c:v>4.0959999999999998E-3</c:v>
                </c:pt>
                <c:pt idx="2549">
                  <c:v>4.0920000000000002E-3</c:v>
                </c:pt>
                <c:pt idx="2550">
                  <c:v>4.0899999999999999E-3</c:v>
                </c:pt>
                <c:pt idx="2551">
                  <c:v>4.0889999999999998E-3</c:v>
                </c:pt>
                <c:pt idx="2552">
                  <c:v>4.0899999999999999E-3</c:v>
                </c:pt>
                <c:pt idx="2553">
                  <c:v>4.0920000000000002E-3</c:v>
                </c:pt>
                <c:pt idx="2554">
                  <c:v>4.0949999999999997E-3</c:v>
                </c:pt>
                <c:pt idx="2555">
                  <c:v>4.1000000000000003E-3</c:v>
                </c:pt>
                <c:pt idx="2556">
                  <c:v>4.1060000000000003E-3</c:v>
                </c:pt>
                <c:pt idx="2557">
                  <c:v>4.1139999999999996E-3</c:v>
                </c:pt>
                <c:pt idx="2558">
                  <c:v>4.1229999999999999E-3</c:v>
                </c:pt>
                <c:pt idx="2559">
                  <c:v>4.1339999999999997E-3</c:v>
                </c:pt>
                <c:pt idx="2560">
                  <c:v>4.1460000000000004E-3</c:v>
                </c:pt>
                <c:pt idx="2561">
                  <c:v>4.1599999999999996E-3</c:v>
                </c:pt>
                <c:pt idx="2562">
                  <c:v>4.1749999999999999E-3</c:v>
                </c:pt>
                <c:pt idx="2563">
                  <c:v>4.1910000000000003E-3</c:v>
                </c:pt>
                <c:pt idx="2564">
                  <c:v>4.2090000000000001E-3</c:v>
                </c:pt>
                <c:pt idx="2565">
                  <c:v>4.228E-3</c:v>
                </c:pt>
                <c:pt idx="2566">
                  <c:v>4.2490000000000002E-3</c:v>
                </c:pt>
                <c:pt idx="2567">
                  <c:v>4.2709999999999996E-3</c:v>
                </c:pt>
                <c:pt idx="2568">
                  <c:v>4.2950000000000002E-3</c:v>
                </c:pt>
                <c:pt idx="2569">
                  <c:v>4.3200000000000001E-3</c:v>
                </c:pt>
                <c:pt idx="2570">
                  <c:v>4.346E-3</c:v>
                </c:pt>
                <c:pt idx="2571">
                  <c:v>4.3740000000000003E-3</c:v>
                </c:pt>
                <c:pt idx="2572">
                  <c:v>4.4039999999999999E-3</c:v>
                </c:pt>
                <c:pt idx="2573">
                  <c:v>4.4339999999999996E-3</c:v>
                </c:pt>
                <c:pt idx="2574">
                  <c:v>4.4669999999999996E-3</c:v>
                </c:pt>
                <c:pt idx="2575">
                  <c:v>4.5009999999999998E-3</c:v>
                </c:pt>
                <c:pt idx="2576">
                  <c:v>4.5360000000000001E-3</c:v>
                </c:pt>
                <c:pt idx="2577">
                  <c:v>4.5719999999999997E-3</c:v>
                </c:pt>
                <c:pt idx="2578">
                  <c:v>4.6100000000000004E-3</c:v>
                </c:pt>
                <c:pt idx="2579">
                  <c:v>4.6499999999999996E-3</c:v>
                </c:pt>
                <c:pt idx="2580">
                  <c:v>4.6909999999999999E-3</c:v>
                </c:pt>
                <c:pt idx="2581">
                  <c:v>4.7330000000000002E-3</c:v>
                </c:pt>
                <c:pt idx="2582">
                  <c:v>4.777E-3</c:v>
                </c:pt>
                <c:pt idx="2583">
                  <c:v>4.8219999999999999E-3</c:v>
                </c:pt>
                <c:pt idx="2584">
                  <c:v>4.8539999999999998E-3</c:v>
                </c:pt>
                <c:pt idx="2585">
                  <c:v>4.8139999999999997E-3</c:v>
                </c:pt>
                <c:pt idx="2586">
                  <c:v>4.7670000000000004E-3</c:v>
                </c:pt>
                <c:pt idx="2587">
                  <c:v>4.7210000000000004E-3</c:v>
                </c:pt>
                <c:pt idx="2588">
                  <c:v>4.6759999999999996E-3</c:v>
                </c:pt>
                <c:pt idx="2589">
                  <c:v>4.633E-3</c:v>
                </c:pt>
                <c:pt idx="2590">
                  <c:v>4.5909999999999996E-3</c:v>
                </c:pt>
                <c:pt idx="2591">
                  <c:v>4.5510000000000004E-3</c:v>
                </c:pt>
                <c:pt idx="2592">
                  <c:v>4.5120000000000004E-3</c:v>
                </c:pt>
                <c:pt idx="2593">
                  <c:v>4.4749999999999998E-3</c:v>
                </c:pt>
                <c:pt idx="2594">
                  <c:v>4.4390000000000002E-3</c:v>
                </c:pt>
                <c:pt idx="2595">
                  <c:v>4.4050000000000001E-3</c:v>
                </c:pt>
                <c:pt idx="2596">
                  <c:v>4.372E-3</c:v>
                </c:pt>
                <c:pt idx="2597">
                  <c:v>4.3400000000000001E-3</c:v>
                </c:pt>
                <c:pt idx="2598">
                  <c:v>4.3099999999999996E-3</c:v>
                </c:pt>
                <c:pt idx="2599">
                  <c:v>4.2820000000000002E-3</c:v>
                </c:pt>
                <c:pt idx="2600">
                  <c:v>4.254E-3</c:v>
                </c:pt>
                <c:pt idx="2601">
                  <c:v>4.228E-3</c:v>
                </c:pt>
                <c:pt idx="2602">
                  <c:v>4.2040000000000003E-3</c:v>
                </c:pt>
                <c:pt idx="2603">
                  <c:v>4.1809999999999998E-3</c:v>
                </c:pt>
                <c:pt idx="2604">
                  <c:v>4.1599999999999996E-3</c:v>
                </c:pt>
                <c:pt idx="2605">
                  <c:v>4.1399999999999996E-3</c:v>
                </c:pt>
                <c:pt idx="2606">
                  <c:v>4.1209999999999997E-3</c:v>
                </c:pt>
                <c:pt idx="2607">
                  <c:v>4.104E-3</c:v>
                </c:pt>
                <c:pt idx="2608">
                  <c:v>4.0879999999999996E-3</c:v>
                </c:pt>
                <c:pt idx="2609">
                  <c:v>4.0740000000000004E-3</c:v>
                </c:pt>
                <c:pt idx="2610">
                  <c:v>4.0610000000000004E-3</c:v>
                </c:pt>
                <c:pt idx="2611">
                  <c:v>4.0499999999999998E-3</c:v>
                </c:pt>
                <c:pt idx="2612">
                  <c:v>4.0400000000000002E-3</c:v>
                </c:pt>
                <c:pt idx="2613">
                  <c:v>4.032E-3</c:v>
                </c:pt>
                <c:pt idx="2614">
                  <c:v>4.0239999999999998E-3</c:v>
                </c:pt>
                <c:pt idx="2615">
                  <c:v>4.019E-3</c:v>
                </c:pt>
                <c:pt idx="2616">
                  <c:v>4.0150000000000003E-3</c:v>
                </c:pt>
                <c:pt idx="2617">
                  <c:v>4.0119999999999999E-3</c:v>
                </c:pt>
                <c:pt idx="2618">
                  <c:v>4.0109999999999998E-3</c:v>
                </c:pt>
                <c:pt idx="2619">
                  <c:v>4.0109999999999998E-3</c:v>
                </c:pt>
                <c:pt idx="2620">
                  <c:v>4.0130000000000001E-3</c:v>
                </c:pt>
                <c:pt idx="2621">
                  <c:v>4.0159999999999996E-3</c:v>
                </c:pt>
                <c:pt idx="2622">
                  <c:v>4.0200000000000001E-3</c:v>
                </c:pt>
                <c:pt idx="2623">
                  <c:v>4.0260000000000001E-3</c:v>
                </c:pt>
                <c:pt idx="2624">
                  <c:v>4.0330000000000001E-3</c:v>
                </c:pt>
                <c:pt idx="2625">
                  <c:v>4.0419999999999996E-3</c:v>
                </c:pt>
                <c:pt idx="2626">
                  <c:v>4.0530000000000002E-3</c:v>
                </c:pt>
                <c:pt idx="2627">
                  <c:v>4.0639999999999999E-3</c:v>
                </c:pt>
                <c:pt idx="2628">
                  <c:v>4.0769999999999999E-3</c:v>
                </c:pt>
                <c:pt idx="2629">
                  <c:v>4.0920000000000002E-3</c:v>
                </c:pt>
                <c:pt idx="2630">
                  <c:v>4.1079999999999997E-3</c:v>
                </c:pt>
                <c:pt idx="2631">
                  <c:v>4.1260000000000003E-3</c:v>
                </c:pt>
                <c:pt idx="2632">
                  <c:v>4.1450000000000002E-3</c:v>
                </c:pt>
                <c:pt idx="2633">
                  <c:v>4.1650000000000003E-3</c:v>
                </c:pt>
                <c:pt idx="2634">
                  <c:v>4.1869999999999997E-3</c:v>
                </c:pt>
                <c:pt idx="2635">
                  <c:v>4.2100000000000002E-3</c:v>
                </c:pt>
                <c:pt idx="2636">
                  <c:v>4.235E-3</c:v>
                </c:pt>
                <c:pt idx="2637">
                  <c:v>4.261E-3</c:v>
                </c:pt>
                <c:pt idx="2638">
                  <c:v>4.2880000000000001E-3</c:v>
                </c:pt>
                <c:pt idx="2639">
                  <c:v>4.3169999999999997E-3</c:v>
                </c:pt>
                <c:pt idx="2640">
                  <c:v>4.3480000000000003E-3</c:v>
                </c:pt>
                <c:pt idx="2641">
                  <c:v>4.3800000000000002E-3</c:v>
                </c:pt>
                <c:pt idx="2642">
                  <c:v>4.4130000000000003E-3</c:v>
                </c:pt>
                <c:pt idx="2643">
                  <c:v>4.4479999999999997E-3</c:v>
                </c:pt>
                <c:pt idx="2644">
                  <c:v>4.4840000000000001E-3</c:v>
                </c:pt>
                <c:pt idx="2645">
                  <c:v>4.522E-3</c:v>
                </c:pt>
                <c:pt idx="2646">
                  <c:v>4.561E-3</c:v>
                </c:pt>
                <c:pt idx="2647">
                  <c:v>4.6020000000000002E-3</c:v>
                </c:pt>
                <c:pt idx="2648">
                  <c:v>4.6439999999999997E-3</c:v>
                </c:pt>
                <c:pt idx="2649">
                  <c:v>4.6870000000000002E-3</c:v>
                </c:pt>
                <c:pt idx="2650">
                  <c:v>4.7320000000000001E-3</c:v>
                </c:pt>
                <c:pt idx="2651">
                  <c:v>4.7780000000000001E-3</c:v>
                </c:pt>
                <c:pt idx="2652">
                  <c:v>4.8139999999999997E-3</c:v>
                </c:pt>
                <c:pt idx="2653">
                  <c:v>4.7920000000000003E-3</c:v>
                </c:pt>
                <c:pt idx="2654">
                  <c:v>4.7710000000000001E-3</c:v>
                </c:pt>
                <c:pt idx="2655">
                  <c:v>4.751E-3</c:v>
                </c:pt>
                <c:pt idx="2656">
                  <c:v>4.7330000000000002E-3</c:v>
                </c:pt>
                <c:pt idx="2657">
                  <c:v>4.7159999999999997E-3</c:v>
                </c:pt>
                <c:pt idx="2658">
                  <c:v>4.7010000000000003E-3</c:v>
                </c:pt>
                <c:pt idx="2659">
                  <c:v>4.6870000000000002E-3</c:v>
                </c:pt>
                <c:pt idx="2660">
                  <c:v>4.6750000000000003E-3</c:v>
                </c:pt>
                <c:pt idx="2661">
                  <c:v>4.6639999999999997E-3</c:v>
                </c:pt>
                <c:pt idx="2662">
                  <c:v>4.6540000000000002E-3</c:v>
                </c:pt>
                <c:pt idx="2663">
                  <c:v>4.646E-3</c:v>
                </c:pt>
                <c:pt idx="2664">
                  <c:v>4.64E-3</c:v>
                </c:pt>
                <c:pt idx="2665">
                  <c:v>4.6350000000000002E-3</c:v>
                </c:pt>
                <c:pt idx="2666">
                  <c:v>4.6309999999999997E-3</c:v>
                </c:pt>
                <c:pt idx="2667">
                  <c:v>4.6290000000000003E-3</c:v>
                </c:pt>
                <c:pt idx="2668">
                  <c:v>4.6280000000000002E-3</c:v>
                </c:pt>
                <c:pt idx="2669">
                  <c:v>4.6280000000000002E-3</c:v>
                </c:pt>
                <c:pt idx="2670">
                  <c:v>4.6309999999999997E-3</c:v>
                </c:pt>
                <c:pt idx="2671">
                  <c:v>4.6340000000000001E-3</c:v>
                </c:pt>
                <c:pt idx="2672">
                  <c:v>4.6389999999999999E-3</c:v>
                </c:pt>
                <c:pt idx="2673">
                  <c:v>4.6449999999999998E-3</c:v>
                </c:pt>
                <c:pt idx="2674">
                  <c:v>4.653E-3</c:v>
                </c:pt>
                <c:pt idx="2675">
                  <c:v>4.6620000000000003E-3</c:v>
                </c:pt>
                <c:pt idx="2676">
                  <c:v>4.6730000000000001E-3</c:v>
                </c:pt>
                <c:pt idx="2677">
                  <c:v>4.6849999999999999E-3</c:v>
                </c:pt>
                <c:pt idx="2678">
                  <c:v>4.6990000000000001E-3</c:v>
                </c:pt>
                <c:pt idx="2679">
                  <c:v>4.7140000000000003E-3</c:v>
                </c:pt>
                <c:pt idx="2680">
                  <c:v>4.7299999999999998E-3</c:v>
                </c:pt>
                <c:pt idx="2681">
                  <c:v>4.7479999999999996E-3</c:v>
                </c:pt>
                <c:pt idx="2682">
                  <c:v>4.7679999999999997E-3</c:v>
                </c:pt>
                <c:pt idx="2683">
                  <c:v>4.7889999999999999E-3</c:v>
                </c:pt>
                <c:pt idx="2684">
                  <c:v>4.8110000000000002E-3</c:v>
                </c:pt>
                <c:pt idx="2685">
                  <c:v>5.0619999999999997E-3</c:v>
                </c:pt>
                <c:pt idx="2686">
                  <c:v>5.0309999999999999E-3</c:v>
                </c:pt>
                <c:pt idx="2687">
                  <c:v>4.8979999999999996E-3</c:v>
                </c:pt>
                <c:pt idx="2688">
                  <c:v>4.9230000000000003E-3</c:v>
                </c:pt>
                <c:pt idx="2689">
                  <c:v>5.0829999999999998E-3</c:v>
                </c:pt>
                <c:pt idx="2690">
                  <c:v>5.6129999999999999E-3</c:v>
                </c:pt>
                <c:pt idx="2691">
                  <c:v>6.5979999999999997E-3</c:v>
                </c:pt>
                <c:pt idx="2692">
                  <c:v>7.9839999999999998E-3</c:v>
                </c:pt>
                <c:pt idx="2693">
                  <c:v>9.4260000000000004E-3</c:v>
                </c:pt>
                <c:pt idx="2694">
                  <c:v>1.0484E-2</c:v>
                </c:pt>
                <c:pt idx="2695">
                  <c:v>1.0995E-2</c:v>
                </c:pt>
                <c:pt idx="2696">
                  <c:v>1.1087E-2</c:v>
                </c:pt>
                <c:pt idx="2697">
                  <c:v>1.0987E-2</c:v>
                </c:pt>
                <c:pt idx="2698">
                  <c:v>1.0997E-2</c:v>
                </c:pt>
                <c:pt idx="2699">
                  <c:v>1.1357000000000001E-2</c:v>
                </c:pt>
                <c:pt idx="2700">
                  <c:v>1.1983000000000001E-2</c:v>
                </c:pt>
                <c:pt idx="2701">
                  <c:v>1.2541E-2</c:v>
                </c:pt>
                <c:pt idx="2702">
                  <c:v>1.2773E-2</c:v>
                </c:pt>
                <c:pt idx="2703">
                  <c:v>1.274E-2</c:v>
                </c:pt>
                <c:pt idx="2704">
                  <c:v>1.2727E-2</c:v>
                </c:pt>
                <c:pt idx="2705">
                  <c:v>1.2913000000000001E-2</c:v>
                </c:pt>
                <c:pt idx="2706">
                  <c:v>1.3181E-2</c:v>
                </c:pt>
                <c:pt idx="2707">
                  <c:v>1.3202999999999999E-2</c:v>
                </c:pt>
                <c:pt idx="2708">
                  <c:v>1.2793000000000001E-2</c:v>
                </c:pt>
                <c:pt idx="2709">
                  <c:v>1.2133E-2</c:v>
                </c:pt>
                <c:pt idx="2710">
                  <c:v>1.162E-2</c:v>
                </c:pt>
                <c:pt idx="2711">
                  <c:v>1.1486E-2</c:v>
                </c:pt>
                <c:pt idx="2712">
                  <c:v>1.1428000000000001E-2</c:v>
                </c:pt>
                <c:pt idx="2713">
                  <c:v>1.1011E-2</c:v>
                </c:pt>
                <c:pt idx="2714">
                  <c:v>1.0272E-2</c:v>
                </c:pt>
                <c:pt idx="2715">
                  <c:v>9.5409999999999991E-3</c:v>
                </c:pt>
                <c:pt idx="2716">
                  <c:v>9.0109999999999999E-3</c:v>
                </c:pt>
                <c:pt idx="2717">
                  <c:v>8.5489999999999993E-3</c:v>
                </c:pt>
                <c:pt idx="2718">
                  <c:v>7.927E-3</c:v>
                </c:pt>
                <c:pt idx="2719">
                  <c:v>7.2230000000000003E-3</c:v>
                </c:pt>
                <c:pt idx="2720">
                  <c:v>6.705E-3</c:v>
                </c:pt>
                <c:pt idx="2721">
                  <c:v>6.4770000000000001E-3</c:v>
                </c:pt>
                <c:pt idx="2722">
                  <c:v>6.4729999999999996E-3</c:v>
                </c:pt>
                <c:pt idx="2723">
                  <c:v>6.0099999999999997E-3</c:v>
                </c:pt>
                <c:pt idx="2724">
                  <c:v>5.7730000000000004E-3</c:v>
                </c:pt>
                <c:pt idx="2725">
                  <c:v>5.6309999999999997E-3</c:v>
                </c:pt>
                <c:pt idx="2726">
                  <c:v>5.6179999999999997E-3</c:v>
                </c:pt>
                <c:pt idx="2727">
                  <c:v>5.5529999999999998E-3</c:v>
                </c:pt>
                <c:pt idx="2728">
                  <c:v>5.4609999999999997E-3</c:v>
                </c:pt>
                <c:pt idx="2729">
                  <c:v>5.3949999999999996E-3</c:v>
                </c:pt>
                <c:pt idx="2730">
                  <c:v>5.4349999999999997E-3</c:v>
                </c:pt>
                <c:pt idx="2731">
                  <c:v>5.6210000000000001E-3</c:v>
                </c:pt>
                <c:pt idx="2732">
                  <c:v>6.0419999999999996E-3</c:v>
                </c:pt>
                <c:pt idx="2733">
                  <c:v>6.6800000000000002E-3</c:v>
                </c:pt>
                <c:pt idx="2734">
                  <c:v>7.2150000000000001E-3</c:v>
                </c:pt>
                <c:pt idx="2735">
                  <c:v>7.2379999999999996E-3</c:v>
                </c:pt>
                <c:pt idx="2736">
                  <c:v>6.5599999999999999E-3</c:v>
                </c:pt>
                <c:pt idx="2737">
                  <c:v>5.5279999999999999E-3</c:v>
                </c:pt>
                <c:pt idx="2738">
                  <c:v>4.8139999999999997E-3</c:v>
                </c:pt>
                <c:pt idx="2739">
                  <c:v>4.7549999999999997E-3</c:v>
                </c:pt>
                <c:pt idx="2740">
                  <c:v>5.3299999999999997E-3</c:v>
                </c:pt>
                <c:pt idx="2741">
                  <c:v>6.0670000000000003E-3</c:v>
                </c:pt>
                <c:pt idx="2742">
                  <c:v>6.4510000000000001E-3</c:v>
                </c:pt>
                <c:pt idx="2743">
                  <c:v>6.5160000000000001E-3</c:v>
                </c:pt>
                <c:pt idx="2744">
                  <c:v>6.5550000000000001E-3</c:v>
                </c:pt>
                <c:pt idx="2745">
                  <c:v>6.6360000000000004E-3</c:v>
                </c:pt>
                <c:pt idx="2746">
                  <c:v>6.6530000000000001E-3</c:v>
                </c:pt>
                <c:pt idx="2747">
                  <c:v>6.5719999999999997E-3</c:v>
                </c:pt>
                <c:pt idx="2748">
                  <c:v>6.4469999999999996E-3</c:v>
                </c:pt>
                <c:pt idx="2749">
                  <c:v>6.3029999999999996E-3</c:v>
                </c:pt>
                <c:pt idx="2750">
                  <c:v>6.1510000000000002E-3</c:v>
                </c:pt>
                <c:pt idx="2751">
                  <c:v>6.0819999999999997E-3</c:v>
                </c:pt>
                <c:pt idx="2752">
                  <c:v>6.1500000000000001E-3</c:v>
                </c:pt>
                <c:pt idx="2753">
                  <c:v>6.1770000000000002E-3</c:v>
                </c:pt>
                <c:pt idx="2754">
                  <c:v>6.1199999999999996E-3</c:v>
                </c:pt>
                <c:pt idx="2755">
                  <c:v>6.2129999999999998E-3</c:v>
                </c:pt>
                <c:pt idx="2756">
                  <c:v>6.6270000000000001E-3</c:v>
                </c:pt>
                <c:pt idx="2757">
                  <c:v>7.1919999999999996E-3</c:v>
                </c:pt>
                <c:pt idx="2758">
                  <c:v>7.6020000000000003E-3</c:v>
                </c:pt>
                <c:pt idx="2759">
                  <c:v>7.9360000000000003E-3</c:v>
                </c:pt>
                <c:pt idx="2760">
                  <c:v>8.5450000000000005E-3</c:v>
                </c:pt>
                <c:pt idx="2761">
                  <c:v>9.6799999999999994E-3</c:v>
                </c:pt>
                <c:pt idx="2762">
                  <c:v>1.1455999999999999E-2</c:v>
                </c:pt>
                <c:pt idx="2763">
                  <c:v>1.3842999999999999E-2</c:v>
                </c:pt>
                <c:pt idx="2764">
                  <c:v>1.6566999999999998E-2</c:v>
                </c:pt>
                <c:pt idx="2765">
                  <c:v>1.8908999999999999E-2</c:v>
                </c:pt>
                <c:pt idx="2766">
                  <c:v>1.9944E-2</c:v>
                </c:pt>
                <c:pt idx="2767">
                  <c:v>1.9653E-2</c:v>
                </c:pt>
                <c:pt idx="2768">
                  <c:v>1.8575999999999999E-2</c:v>
                </c:pt>
                <c:pt idx="2769">
                  <c:v>1.7087000000000001E-2</c:v>
                </c:pt>
                <c:pt idx="2770">
                  <c:v>1.5429999999999999E-2</c:v>
                </c:pt>
                <c:pt idx="2771">
                  <c:v>1.3717999999999999E-2</c:v>
                </c:pt>
                <c:pt idx="2772">
                  <c:v>1.1934E-2</c:v>
                </c:pt>
                <c:pt idx="2773">
                  <c:v>1.018E-2</c:v>
                </c:pt>
                <c:pt idx="2774">
                  <c:v>8.6280000000000003E-3</c:v>
                </c:pt>
                <c:pt idx="2775">
                  <c:v>7.2620000000000002E-3</c:v>
                </c:pt>
                <c:pt idx="2776">
                  <c:v>5.9090000000000002E-3</c:v>
                </c:pt>
                <c:pt idx="2777">
                  <c:v>4.5960000000000003E-3</c:v>
                </c:pt>
                <c:pt idx="2778">
                  <c:v>3.699E-3</c:v>
                </c:pt>
                <c:pt idx="2779">
                  <c:v>3.529E-3</c:v>
                </c:pt>
                <c:pt idx="2780">
                  <c:v>4.006E-3</c:v>
                </c:pt>
                <c:pt idx="2781">
                  <c:v>4.7689999999999998E-3</c:v>
                </c:pt>
                <c:pt idx="2782">
                  <c:v>5.5820000000000002E-3</c:v>
                </c:pt>
                <c:pt idx="2783">
                  <c:v>6.6309999999999997E-3</c:v>
                </c:pt>
                <c:pt idx="2784">
                  <c:v>8.2140000000000008E-3</c:v>
                </c:pt>
                <c:pt idx="2785">
                  <c:v>1.0467000000000001E-2</c:v>
                </c:pt>
                <c:pt idx="2786">
                  <c:v>1.3391999999999999E-2</c:v>
                </c:pt>
                <c:pt idx="2787">
                  <c:v>1.678E-2</c:v>
                </c:pt>
                <c:pt idx="2788">
                  <c:v>1.9900000000000001E-2</c:v>
                </c:pt>
                <c:pt idx="2789">
                  <c:v>2.1621999999999999E-2</c:v>
                </c:pt>
                <c:pt idx="2790">
                  <c:v>2.1624999999999998E-2</c:v>
                </c:pt>
                <c:pt idx="2791">
                  <c:v>2.0797E-2</c:v>
                </c:pt>
                <c:pt idx="2792">
                  <c:v>1.9792000000000001E-2</c:v>
                </c:pt>
                <c:pt idx="2793">
                  <c:v>1.8499999999999999E-2</c:v>
                </c:pt>
                <c:pt idx="2794">
                  <c:v>1.6670000000000001E-2</c:v>
                </c:pt>
                <c:pt idx="2795">
                  <c:v>1.4267E-2</c:v>
                </c:pt>
                <c:pt idx="2796">
                  <c:v>1.1582E-2</c:v>
                </c:pt>
                <c:pt idx="2797">
                  <c:v>9.1479999999999999E-3</c:v>
                </c:pt>
                <c:pt idx="2798">
                  <c:v>7.3169999999999997E-3</c:v>
                </c:pt>
                <c:pt idx="2799">
                  <c:v>6.0600000000000003E-3</c:v>
                </c:pt>
                <c:pt idx="2800">
                  <c:v>5.2139999999999999E-3</c:v>
                </c:pt>
                <c:pt idx="2801">
                  <c:v>4.8139999999999997E-3</c:v>
                </c:pt>
                <c:pt idx="2802">
                  <c:v>5.0289999999999996E-3</c:v>
                </c:pt>
                <c:pt idx="2803">
                  <c:v>6.0860000000000003E-3</c:v>
                </c:pt>
                <c:pt idx="2804">
                  <c:v>7.8069999999999997E-3</c:v>
                </c:pt>
                <c:pt idx="2805">
                  <c:v>9.7940000000000006E-3</c:v>
                </c:pt>
                <c:pt idx="2806">
                  <c:v>1.1795999999999999E-2</c:v>
                </c:pt>
                <c:pt idx="2807">
                  <c:v>1.3809E-2</c:v>
                </c:pt>
                <c:pt idx="2808">
                  <c:v>1.5973000000000001E-2</c:v>
                </c:pt>
                <c:pt idx="2809">
                  <c:v>1.8520999999999999E-2</c:v>
                </c:pt>
                <c:pt idx="2810">
                  <c:v>2.1631999999999998E-2</c:v>
                </c:pt>
                <c:pt idx="2811">
                  <c:v>2.5222000000000001E-2</c:v>
                </c:pt>
                <c:pt idx="2812">
                  <c:v>2.8728E-2</c:v>
                </c:pt>
                <c:pt idx="2813">
                  <c:v>3.0842999999999999E-2</c:v>
                </c:pt>
                <c:pt idx="2814">
                  <c:v>3.1040999999999999E-2</c:v>
                </c:pt>
                <c:pt idx="2815">
                  <c:v>3.0557999999999998E-2</c:v>
                </c:pt>
                <c:pt idx="2816">
                  <c:v>3.0197000000000002E-2</c:v>
                </c:pt>
                <c:pt idx="2817">
                  <c:v>3.0262000000000001E-2</c:v>
                </c:pt>
                <c:pt idx="2818">
                  <c:v>3.0873999999999999E-2</c:v>
                </c:pt>
                <c:pt idx="2819">
                  <c:v>3.1636999999999998E-2</c:v>
                </c:pt>
                <c:pt idx="2820">
                  <c:v>3.2119000000000002E-2</c:v>
                </c:pt>
                <c:pt idx="2821">
                  <c:v>3.2932000000000003E-2</c:v>
                </c:pt>
                <c:pt idx="2822">
                  <c:v>3.4743000000000003E-2</c:v>
                </c:pt>
                <c:pt idx="2823">
                  <c:v>3.7734999999999998E-2</c:v>
                </c:pt>
                <c:pt idx="2824">
                  <c:v>4.1959000000000003E-2</c:v>
                </c:pt>
                <c:pt idx="2825">
                  <c:v>4.7530000000000003E-2</c:v>
                </c:pt>
                <c:pt idx="2826">
                  <c:v>5.4428999999999998E-2</c:v>
                </c:pt>
                <c:pt idx="2827">
                  <c:v>6.2323999999999997E-2</c:v>
                </c:pt>
                <c:pt idx="2828">
                  <c:v>7.0710999999999996E-2</c:v>
                </c:pt>
                <c:pt idx="2829">
                  <c:v>7.9200000000000007E-2</c:v>
                </c:pt>
                <c:pt idx="2830">
                  <c:v>8.7673000000000001E-2</c:v>
                </c:pt>
                <c:pt idx="2831">
                  <c:v>9.6298999999999996E-2</c:v>
                </c:pt>
                <c:pt idx="2832">
                  <c:v>0.105474</c:v>
                </c:pt>
                <c:pt idx="2833">
                  <c:v>0.115559</c:v>
                </c:pt>
                <c:pt idx="2834">
                  <c:v>0.12645500000000001</c:v>
                </c:pt>
                <c:pt idx="2835">
                  <c:v>0.137047</c:v>
                </c:pt>
                <c:pt idx="2836">
                  <c:v>0.145037</c:v>
                </c:pt>
                <c:pt idx="2837">
                  <c:v>0.14966499999999999</c:v>
                </c:pt>
                <c:pt idx="2838">
                  <c:v>0.15306400000000001</c:v>
                </c:pt>
                <c:pt idx="2839">
                  <c:v>0.15759000000000001</c:v>
                </c:pt>
                <c:pt idx="2840">
                  <c:v>0.16327</c:v>
                </c:pt>
                <c:pt idx="2841">
                  <c:v>0.16921700000000001</c:v>
                </c:pt>
                <c:pt idx="2842">
                  <c:v>0.17454</c:v>
                </c:pt>
                <c:pt idx="2843">
                  <c:v>0.17896100000000001</c:v>
                </c:pt>
                <c:pt idx="2844">
                  <c:v>0.183367</c:v>
                </c:pt>
                <c:pt idx="2845">
                  <c:v>0.189142</c:v>
                </c:pt>
                <c:pt idx="2846">
                  <c:v>0.19655800000000001</c:v>
                </c:pt>
                <c:pt idx="2847">
                  <c:v>0.20505899999999999</c:v>
                </c:pt>
                <c:pt idx="2848">
                  <c:v>0.21367</c:v>
                </c:pt>
                <c:pt idx="2849">
                  <c:v>0.221771</c:v>
                </c:pt>
                <c:pt idx="2850">
                  <c:v>0.23002700000000001</c:v>
                </c:pt>
                <c:pt idx="2851">
                  <c:v>0.23918700000000001</c:v>
                </c:pt>
                <c:pt idx="2852">
                  <c:v>0.24929599999999999</c:v>
                </c:pt>
                <c:pt idx="2853">
                  <c:v>0.25995699999999999</c:v>
                </c:pt>
                <c:pt idx="2854">
                  <c:v>0.27086399999999999</c:v>
                </c:pt>
                <c:pt idx="2855">
                  <c:v>0.28209200000000001</c:v>
                </c:pt>
                <c:pt idx="2856">
                  <c:v>0.29352099999999998</c:v>
                </c:pt>
                <c:pt idx="2857">
                  <c:v>0.30431200000000003</c:v>
                </c:pt>
                <c:pt idx="2858">
                  <c:v>0.313637</c:v>
                </c:pt>
                <c:pt idx="2859">
                  <c:v>0.32128499999999999</c:v>
                </c:pt>
                <c:pt idx="2860">
                  <c:v>0.32763799999999998</c:v>
                </c:pt>
                <c:pt idx="2861">
                  <c:v>0.33439200000000002</c:v>
                </c:pt>
                <c:pt idx="2862">
                  <c:v>0.34265400000000001</c:v>
                </c:pt>
                <c:pt idx="2863">
                  <c:v>0.35210599999999997</c:v>
                </c:pt>
                <c:pt idx="2864">
                  <c:v>0.36220200000000002</c:v>
                </c:pt>
                <c:pt idx="2865">
                  <c:v>0.37227300000000002</c:v>
                </c:pt>
                <c:pt idx="2866">
                  <c:v>0.38170500000000002</c:v>
                </c:pt>
                <c:pt idx="2867">
                  <c:v>0.39058399999999999</c:v>
                </c:pt>
                <c:pt idx="2868">
                  <c:v>0.399588</c:v>
                </c:pt>
                <c:pt idx="2869">
                  <c:v>0.40907500000000002</c:v>
                </c:pt>
                <c:pt idx="2870">
                  <c:v>0.41881000000000002</c:v>
                </c:pt>
                <c:pt idx="2871">
                  <c:v>0.42826700000000001</c:v>
                </c:pt>
                <c:pt idx="2872">
                  <c:v>0.43710399999999999</c:v>
                </c:pt>
                <c:pt idx="2873">
                  <c:v>0.44585999999999998</c:v>
                </c:pt>
                <c:pt idx="2874">
                  <c:v>0.45560299999999998</c:v>
                </c:pt>
                <c:pt idx="2875">
                  <c:v>0.46644999999999998</c:v>
                </c:pt>
                <c:pt idx="2876">
                  <c:v>0.47789300000000001</c:v>
                </c:pt>
                <c:pt idx="2877">
                  <c:v>0.489508</c:v>
                </c:pt>
                <c:pt idx="2878">
                  <c:v>0.50087499999999996</c:v>
                </c:pt>
                <c:pt idx="2879">
                  <c:v>0.51027699999999998</c:v>
                </c:pt>
                <c:pt idx="2880">
                  <c:v>0.514629</c:v>
                </c:pt>
                <c:pt idx="2881">
                  <c:v>0.515706</c:v>
                </c:pt>
                <c:pt idx="2882">
                  <c:v>0.51710599999999995</c:v>
                </c:pt>
                <c:pt idx="2883">
                  <c:v>0.52029899999999996</c:v>
                </c:pt>
                <c:pt idx="2884">
                  <c:v>0.525119</c:v>
                </c:pt>
                <c:pt idx="2885">
                  <c:v>0.53099099999999999</c:v>
                </c:pt>
                <c:pt idx="2886">
                  <c:v>0.53751000000000004</c:v>
                </c:pt>
                <c:pt idx="2887">
                  <c:v>0.54423999999999995</c:v>
                </c:pt>
                <c:pt idx="2888">
                  <c:v>0.55033399999999999</c:v>
                </c:pt>
                <c:pt idx="2889">
                  <c:v>0.55463399999999996</c:v>
                </c:pt>
                <c:pt idx="2890">
                  <c:v>0.55679599999999996</c:v>
                </c:pt>
                <c:pt idx="2891">
                  <c:v>0.55812899999999999</c:v>
                </c:pt>
                <c:pt idx="2892">
                  <c:v>0.56022300000000003</c:v>
                </c:pt>
                <c:pt idx="2893">
                  <c:v>0.56354099999999996</c:v>
                </c:pt>
                <c:pt idx="2894">
                  <c:v>0.56780600000000003</c:v>
                </c:pt>
                <c:pt idx="2895">
                  <c:v>0.57270399999999999</c:v>
                </c:pt>
                <c:pt idx="2896">
                  <c:v>0.57810600000000001</c:v>
                </c:pt>
                <c:pt idx="2897">
                  <c:v>0.58403000000000005</c:v>
                </c:pt>
                <c:pt idx="2898">
                  <c:v>0.59060199999999996</c:v>
                </c:pt>
                <c:pt idx="2899">
                  <c:v>0.59785600000000005</c:v>
                </c:pt>
                <c:pt idx="2900">
                  <c:v>0.60538899999999995</c:v>
                </c:pt>
                <c:pt idx="2901">
                  <c:v>0.61227399999999998</c:v>
                </c:pt>
                <c:pt idx="2902">
                  <c:v>0.61726099999999995</c:v>
                </c:pt>
                <c:pt idx="2903">
                  <c:v>0.61905699999999997</c:v>
                </c:pt>
                <c:pt idx="2904">
                  <c:v>0.61764799999999997</c:v>
                </c:pt>
                <c:pt idx="2905">
                  <c:v>0.616147</c:v>
                </c:pt>
                <c:pt idx="2906">
                  <c:v>0.61615799999999998</c:v>
                </c:pt>
                <c:pt idx="2907">
                  <c:v>0.61752600000000002</c:v>
                </c:pt>
                <c:pt idx="2908">
                  <c:v>0.61986600000000003</c:v>
                </c:pt>
                <c:pt idx="2909">
                  <c:v>0.62255199999999999</c:v>
                </c:pt>
                <c:pt idx="2910">
                  <c:v>0.62490800000000002</c:v>
                </c:pt>
                <c:pt idx="2911">
                  <c:v>0.626413</c:v>
                </c:pt>
                <c:pt idx="2912">
                  <c:v>0.62684499999999999</c:v>
                </c:pt>
                <c:pt idx="2913">
                  <c:v>0.62644200000000005</c:v>
                </c:pt>
                <c:pt idx="2914">
                  <c:v>0.625969</c:v>
                </c:pt>
                <c:pt idx="2915">
                  <c:v>0.62605</c:v>
                </c:pt>
                <c:pt idx="2916">
                  <c:v>0.62653800000000004</c:v>
                </c:pt>
                <c:pt idx="2917">
                  <c:v>0.62718799999999997</c:v>
                </c:pt>
                <c:pt idx="2918">
                  <c:v>0.62807199999999996</c:v>
                </c:pt>
                <c:pt idx="2919">
                  <c:v>0.62935799999999997</c:v>
                </c:pt>
                <c:pt idx="2920">
                  <c:v>0.63101799999999997</c:v>
                </c:pt>
                <c:pt idx="2921">
                  <c:v>0.63260400000000006</c:v>
                </c:pt>
                <c:pt idx="2922">
                  <c:v>0.63356100000000004</c:v>
                </c:pt>
                <c:pt idx="2923">
                  <c:v>0.63386699999999996</c:v>
                </c:pt>
                <c:pt idx="2924">
                  <c:v>0.63367899999999999</c:v>
                </c:pt>
                <c:pt idx="2925">
                  <c:v>0.63279300000000005</c:v>
                </c:pt>
                <c:pt idx="2926">
                  <c:v>0.63073699999999999</c:v>
                </c:pt>
                <c:pt idx="2927">
                  <c:v>0.62701799999999996</c:v>
                </c:pt>
                <c:pt idx="2928">
                  <c:v>0.62143000000000004</c:v>
                </c:pt>
                <c:pt idx="2929">
                  <c:v>0.61481799999999998</c:v>
                </c:pt>
                <c:pt idx="2930">
                  <c:v>0.608734</c:v>
                </c:pt>
                <c:pt idx="2931">
                  <c:v>0.602711</c:v>
                </c:pt>
                <c:pt idx="2932">
                  <c:v>0.59556200000000004</c:v>
                </c:pt>
                <c:pt idx="2933">
                  <c:v>0.58752199999999999</c:v>
                </c:pt>
                <c:pt idx="2934">
                  <c:v>0.57916699999999999</c:v>
                </c:pt>
                <c:pt idx="2935">
                  <c:v>0.57071700000000003</c:v>
                </c:pt>
                <c:pt idx="2936">
                  <c:v>0.56213500000000005</c:v>
                </c:pt>
                <c:pt idx="2937">
                  <c:v>0.55330000000000001</c:v>
                </c:pt>
                <c:pt idx="2938">
                  <c:v>0.54405099999999995</c:v>
                </c:pt>
                <c:pt idx="2939">
                  <c:v>0.53430500000000003</c:v>
                </c:pt>
                <c:pt idx="2940">
                  <c:v>0.52430699999999997</c:v>
                </c:pt>
                <c:pt idx="2941">
                  <c:v>0.51448400000000005</c:v>
                </c:pt>
                <c:pt idx="2942">
                  <c:v>0.504965</c:v>
                </c:pt>
                <c:pt idx="2943">
                  <c:v>0.49549599999999999</c:v>
                </c:pt>
                <c:pt idx="2944">
                  <c:v>0.48565900000000001</c:v>
                </c:pt>
                <c:pt idx="2945">
                  <c:v>0.475163</c:v>
                </c:pt>
                <c:pt idx="2946">
                  <c:v>0.46429100000000001</c:v>
                </c:pt>
                <c:pt idx="2947">
                  <c:v>0.45381899999999997</c:v>
                </c:pt>
                <c:pt idx="2948">
                  <c:v>0.44413000000000002</c:v>
                </c:pt>
                <c:pt idx="2949">
                  <c:v>0.43504199999999998</c:v>
                </c:pt>
                <c:pt idx="2950">
                  <c:v>0.426284</c:v>
                </c:pt>
                <c:pt idx="2951">
                  <c:v>0.41770400000000002</c:v>
                </c:pt>
                <c:pt idx="2952">
                  <c:v>0.409167</c:v>
                </c:pt>
                <c:pt idx="2953">
                  <c:v>0.40041399999999999</c:v>
                </c:pt>
                <c:pt idx="2954">
                  <c:v>0.39109300000000002</c:v>
                </c:pt>
                <c:pt idx="2955">
                  <c:v>0.38114599999999998</c:v>
                </c:pt>
                <c:pt idx="2956">
                  <c:v>0.37135800000000002</c:v>
                </c:pt>
                <c:pt idx="2957">
                  <c:v>0.362564</c:v>
                </c:pt>
                <c:pt idx="2958">
                  <c:v>0.35459000000000002</c:v>
                </c:pt>
                <c:pt idx="2959">
                  <c:v>0.34702</c:v>
                </c:pt>
                <c:pt idx="2960">
                  <c:v>0.33971899999999999</c:v>
                </c:pt>
                <c:pt idx="2961">
                  <c:v>0.33271800000000001</c:v>
                </c:pt>
                <c:pt idx="2962">
                  <c:v>0.32599699999999998</c:v>
                </c:pt>
                <c:pt idx="2963">
                  <c:v>0.31944600000000001</c:v>
                </c:pt>
                <c:pt idx="2964">
                  <c:v>0.31299399999999999</c:v>
                </c:pt>
                <c:pt idx="2965">
                  <c:v>0.30667100000000003</c:v>
                </c:pt>
                <c:pt idx="2966">
                  <c:v>0.300539</c:v>
                </c:pt>
                <c:pt idx="2967">
                  <c:v>0.294576</c:v>
                </c:pt>
                <c:pt idx="2968">
                  <c:v>0.28868199999999999</c:v>
                </c:pt>
                <c:pt idx="2969">
                  <c:v>0.28281099999999998</c:v>
                </c:pt>
                <c:pt idx="2970">
                  <c:v>0.27703800000000001</c:v>
                </c:pt>
                <c:pt idx="2971">
                  <c:v>0.27147300000000002</c:v>
                </c:pt>
                <c:pt idx="2972">
                  <c:v>0.26615800000000001</c:v>
                </c:pt>
                <c:pt idx="2973">
                  <c:v>0.26106699999999999</c:v>
                </c:pt>
                <c:pt idx="2974">
                  <c:v>0.25615199999999999</c:v>
                </c:pt>
                <c:pt idx="2975">
                  <c:v>0.25137599999999999</c:v>
                </c:pt>
                <c:pt idx="2976">
                  <c:v>0.246749</c:v>
                </c:pt>
                <c:pt idx="2977">
                  <c:v>0.24232300000000001</c:v>
                </c:pt>
                <c:pt idx="2978">
                  <c:v>0.23813599999999999</c:v>
                </c:pt>
                <c:pt idx="2979">
                  <c:v>0.234148</c:v>
                </c:pt>
                <c:pt idx="2980">
                  <c:v>0.230268</c:v>
                </c:pt>
                <c:pt idx="2981">
                  <c:v>0.22645899999999999</c:v>
                </c:pt>
                <c:pt idx="2982">
                  <c:v>0.22278999999999999</c:v>
                </c:pt>
                <c:pt idx="2983">
                  <c:v>0.21938299999999999</c:v>
                </c:pt>
                <c:pt idx="2984">
                  <c:v>0.21634999999999999</c:v>
                </c:pt>
                <c:pt idx="2985">
                  <c:v>0.21377499999999999</c:v>
                </c:pt>
                <c:pt idx="2986">
                  <c:v>0.21166099999999999</c:v>
                </c:pt>
                <c:pt idx="2987">
                  <c:v>0.20977299999999999</c:v>
                </c:pt>
                <c:pt idx="2988">
                  <c:v>0.207458</c:v>
                </c:pt>
                <c:pt idx="2989">
                  <c:v>0.20427799999999999</c:v>
                </c:pt>
                <c:pt idx="2990">
                  <c:v>0.20077</c:v>
                </c:pt>
                <c:pt idx="2991">
                  <c:v>0.19750499999999999</c:v>
                </c:pt>
                <c:pt idx="2992">
                  <c:v>0.194605</c:v>
                </c:pt>
                <c:pt idx="2993">
                  <c:v>0.19201399999999999</c:v>
                </c:pt>
                <c:pt idx="2994">
                  <c:v>0.189803</c:v>
                </c:pt>
                <c:pt idx="2995">
                  <c:v>0.188196</c:v>
                </c:pt>
                <c:pt idx="2996">
                  <c:v>0.187279</c:v>
                </c:pt>
                <c:pt idx="2997">
                  <c:v>0.18661900000000001</c:v>
                </c:pt>
                <c:pt idx="2998">
                  <c:v>0.18541099999999999</c:v>
                </c:pt>
                <c:pt idx="2999">
                  <c:v>0.18354000000000001</c:v>
                </c:pt>
                <c:pt idx="3000">
                  <c:v>0.18163399999999999</c:v>
                </c:pt>
                <c:pt idx="3001">
                  <c:v>0.18024799999999999</c:v>
                </c:pt>
                <c:pt idx="3002">
                  <c:v>0.17960699999999999</c:v>
                </c:pt>
                <c:pt idx="3003">
                  <c:v>0.17960599999999999</c:v>
                </c:pt>
                <c:pt idx="3004">
                  <c:v>0.179924</c:v>
                </c:pt>
                <c:pt idx="3005">
                  <c:v>0.18034500000000001</c:v>
                </c:pt>
                <c:pt idx="3006">
                  <c:v>0.181004</c:v>
                </c:pt>
                <c:pt idx="3007">
                  <c:v>0.18221100000000001</c:v>
                </c:pt>
                <c:pt idx="3008">
                  <c:v>0.184193</c:v>
                </c:pt>
                <c:pt idx="3009">
                  <c:v>0.186998</c:v>
                </c:pt>
                <c:pt idx="3010">
                  <c:v>0.19042600000000001</c:v>
                </c:pt>
                <c:pt idx="3011">
                  <c:v>0.193914</c:v>
                </c:pt>
                <c:pt idx="3012">
                  <c:v>0.196243</c:v>
                </c:pt>
                <c:pt idx="3013">
                  <c:v>0.195989</c:v>
                </c:pt>
                <c:pt idx="3014">
                  <c:v>0.19367999999999999</c:v>
                </c:pt>
                <c:pt idx="3015">
                  <c:v>0.191081</c:v>
                </c:pt>
                <c:pt idx="3016">
                  <c:v>0.18932199999999999</c:v>
                </c:pt>
                <c:pt idx="3017">
                  <c:v>0.18879499999999999</c:v>
                </c:pt>
                <c:pt idx="3018">
                  <c:v>0.18928800000000001</c:v>
                </c:pt>
                <c:pt idx="3019">
                  <c:v>0.18993099999999999</c:v>
                </c:pt>
                <c:pt idx="3020">
                  <c:v>0.18989900000000001</c:v>
                </c:pt>
                <c:pt idx="3021">
                  <c:v>0.18926000000000001</c:v>
                </c:pt>
                <c:pt idx="3022">
                  <c:v>0.188774</c:v>
                </c:pt>
                <c:pt idx="3023">
                  <c:v>0.18960299999999999</c:v>
                </c:pt>
                <c:pt idx="3024">
                  <c:v>0.19220999999999999</c:v>
                </c:pt>
                <c:pt idx="3025">
                  <c:v>0.19587599999999999</c:v>
                </c:pt>
                <c:pt idx="3026">
                  <c:v>0.19970199999999999</c:v>
                </c:pt>
                <c:pt idx="3027">
                  <c:v>0.20352600000000001</c:v>
                </c:pt>
                <c:pt idx="3028">
                  <c:v>0.207763</c:v>
                </c:pt>
                <c:pt idx="3029">
                  <c:v>0.21299299999999999</c:v>
                </c:pt>
                <c:pt idx="3030">
                  <c:v>0.219694</c:v>
                </c:pt>
                <c:pt idx="3031">
                  <c:v>0.22786000000000001</c:v>
                </c:pt>
                <c:pt idx="3032">
                  <c:v>0.236875</c:v>
                </c:pt>
                <c:pt idx="3033">
                  <c:v>0.245862</c:v>
                </c:pt>
                <c:pt idx="3034">
                  <c:v>0.25403900000000001</c:v>
                </c:pt>
                <c:pt idx="3035">
                  <c:v>0.26043699999999997</c:v>
                </c:pt>
                <c:pt idx="3036">
                  <c:v>0.263826</c:v>
                </c:pt>
                <c:pt idx="3037">
                  <c:v>0.264075</c:v>
                </c:pt>
                <c:pt idx="3038">
                  <c:v>0.26352900000000001</c:v>
                </c:pt>
                <c:pt idx="3039">
                  <c:v>0.26398500000000003</c:v>
                </c:pt>
                <c:pt idx="3040">
                  <c:v>0.26425599999999999</c:v>
                </c:pt>
                <c:pt idx="3041">
                  <c:v>0.26289200000000001</c:v>
                </c:pt>
                <c:pt idx="3042">
                  <c:v>0.26022699999999999</c:v>
                </c:pt>
                <c:pt idx="3043">
                  <c:v>0.25703100000000001</c:v>
                </c:pt>
                <c:pt idx="3044">
                  <c:v>0.25428699999999999</c:v>
                </c:pt>
                <c:pt idx="3045">
                  <c:v>0.25292300000000001</c:v>
                </c:pt>
                <c:pt idx="3046">
                  <c:v>0.25298300000000001</c:v>
                </c:pt>
                <c:pt idx="3047">
                  <c:v>0.25379400000000002</c:v>
                </c:pt>
                <c:pt idx="3048">
                  <c:v>0.25429600000000002</c:v>
                </c:pt>
                <c:pt idx="3049">
                  <c:v>0.25372400000000001</c:v>
                </c:pt>
                <c:pt idx="3050">
                  <c:v>0.25262400000000002</c:v>
                </c:pt>
                <c:pt idx="3051">
                  <c:v>0.25221300000000002</c:v>
                </c:pt>
                <c:pt idx="3052">
                  <c:v>0.253077</c:v>
                </c:pt>
                <c:pt idx="3053">
                  <c:v>0.255162</c:v>
                </c:pt>
                <c:pt idx="3054">
                  <c:v>0.25819500000000001</c:v>
                </c:pt>
                <c:pt idx="3055">
                  <c:v>0.261689</c:v>
                </c:pt>
                <c:pt idx="3056">
                  <c:v>0.264984</c:v>
                </c:pt>
                <c:pt idx="3057">
                  <c:v>0.26767400000000002</c:v>
                </c:pt>
                <c:pt idx="3058">
                  <c:v>0.26975900000000003</c:v>
                </c:pt>
                <c:pt idx="3059">
                  <c:v>0.27113199999999998</c:v>
                </c:pt>
                <c:pt idx="3060">
                  <c:v>0.27155299999999999</c:v>
                </c:pt>
                <c:pt idx="3061">
                  <c:v>0.27115600000000001</c:v>
                </c:pt>
                <c:pt idx="3062">
                  <c:v>0.27027499999999999</c:v>
                </c:pt>
                <c:pt idx="3063">
                  <c:v>0.26870500000000003</c:v>
                </c:pt>
                <c:pt idx="3064">
                  <c:v>0.26600499999999999</c:v>
                </c:pt>
                <c:pt idx="3065">
                  <c:v>0.26258199999999998</c:v>
                </c:pt>
                <c:pt idx="3066">
                  <c:v>0.25900800000000002</c:v>
                </c:pt>
                <c:pt idx="3067">
                  <c:v>0.25508700000000001</c:v>
                </c:pt>
                <c:pt idx="3068">
                  <c:v>0.251114</c:v>
                </c:pt>
                <c:pt idx="3069">
                  <c:v>0.24762000000000001</c:v>
                </c:pt>
                <c:pt idx="3070">
                  <c:v>0.24474099999999999</c:v>
                </c:pt>
                <c:pt idx="3071">
                  <c:v>0.24195</c:v>
                </c:pt>
                <c:pt idx="3072">
                  <c:v>0.23829500000000001</c:v>
                </c:pt>
                <c:pt idx="3073">
                  <c:v>0.23361899999999999</c:v>
                </c:pt>
                <c:pt idx="3074">
                  <c:v>0.22887199999999999</c:v>
                </c:pt>
                <c:pt idx="3075">
                  <c:v>0.224768</c:v>
                </c:pt>
                <c:pt idx="3076">
                  <c:v>0.22156100000000001</c:v>
                </c:pt>
                <c:pt idx="3077">
                  <c:v>0.21936900000000001</c:v>
                </c:pt>
                <c:pt idx="3078">
                  <c:v>0.21801599999999999</c:v>
                </c:pt>
                <c:pt idx="3079">
                  <c:v>0.21704200000000001</c:v>
                </c:pt>
                <c:pt idx="3080">
                  <c:v>0.21613099999999999</c:v>
                </c:pt>
                <c:pt idx="3081">
                  <c:v>0.21532799999999999</c:v>
                </c:pt>
                <c:pt idx="3082">
                  <c:v>0.214758</c:v>
                </c:pt>
                <c:pt idx="3083">
                  <c:v>0.21432999999999999</c:v>
                </c:pt>
                <c:pt idx="3084">
                  <c:v>0.21388399999999999</c:v>
                </c:pt>
                <c:pt idx="3085">
                  <c:v>0.213285</c:v>
                </c:pt>
                <c:pt idx="3086">
                  <c:v>0.21172299999999999</c:v>
                </c:pt>
                <c:pt idx="3087">
                  <c:v>0.20761099999999999</c:v>
                </c:pt>
                <c:pt idx="3088">
                  <c:v>0.200766</c:v>
                </c:pt>
                <c:pt idx="3089">
                  <c:v>0.192215</c:v>
                </c:pt>
                <c:pt idx="3090">
                  <c:v>0.18296999999999999</c:v>
                </c:pt>
                <c:pt idx="3091">
                  <c:v>0.17422599999999999</c:v>
                </c:pt>
                <c:pt idx="3092">
                  <c:v>0.16680600000000001</c:v>
                </c:pt>
                <c:pt idx="3093">
                  <c:v>0.16050900000000001</c:v>
                </c:pt>
                <c:pt idx="3094">
                  <c:v>0.15465499999999999</c:v>
                </c:pt>
                <c:pt idx="3095">
                  <c:v>0.14865400000000001</c:v>
                </c:pt>
                <c:pt idx="3096">
                  <c:v>0.14232600000000001</c:v>
                </c:pt>
                <c:pt idx="3097">
                  <c:v>0.136133</c:v>
                </c:pt>
                <c:pt idx="3098">
                  <c:v>0.13067300000000001</c:v>
                </c:pt>
                <c:pt idx="3099">
                  <c:v>0.126218</c:v>
                </c:pt>
                <c:pt idx="3100">
                  <c:v>0.122782</c:v>
                </c:pt>
                <c:pt idx="3101">
                  <c:v>0.119935</c:v>
                </c:pt>
                <c:pt idx="3102">
                  <c:v>0.117104</c:v>
                </c:pt>
                <c:pt idx="3103">
                  <c:v>0.114339</c:v>
                </c:pt>
                <c:pt idx="3104">
                  <c:v>0.112112</c:v>
                </c:pt>
                <c:pt idx="3105">
                  <c:v>0.110626</c:v>
                </c:pt>
                <c:pt idx="3106">
                  <c:v>0.109683</c:v>
                </c:pt>
                <c:pt idx="3107">
                  <c:v>0.108943</c:v>
                </c:pt>
                <c:pt idx="3108">
                  <c:v>0.107987</c:v>
                </c:pt>
                <c:pt idx="3109">
                  <c:v>0.10602200000000001</c:v>
                </c:pt>
                <c:pt idx="3110">
                  <c:v>0.101921</c:v>
                </c:pt>
                <c:pt idx="3111">
                  <c:v>9.5686999999999994E-2</c:v>
                </c:pt>
                <c:pt idx="3112">
                  <c:v>8.9291999999999996E-2</c:v>
                </c:pt>
                <c:pt idx="3113">
                  <c:v>8.3948999999999996E-2</c:v>
                </c:pt>
                <c:pt idx="3114">
                  <c:v>7.9258999999999996E-2</c:v>
                </c:pt>
                <c:pt idx="3115">
                  <c:v>7.4621000000000007E-2</c:v>
                </c:pt>
                <c:pt idx="3116">
                  <c:v>6.9845000000000004E-2</c:v>
                </c:pt>
                <c:pt idx="3117">
                  <c:v>6.5098000000000003E-2</c:v>
                </c:pt>
                <c:pt idx="3118">
                  <c:v>6.0699999999999997E-2</c:v>
                </c:pt>
                <c:pt idx="3119">
                  <c:v>5.6958000000000002E-2</c:v>
                </c:pt>
                <c:pt idx="3120">
                  <c:v>5.3960000000000001E-2</c:v>
                </c:pt>
                <c:pt idx="3121">
                  <c:v>5.1514999999999998E-2</c:v>
                </c:pt>
                <c:pt idx="3122">
                  <c:v>4.9320999999999997E-2</c:v>
                </c:pt>
                <c:pt idx="3123">
                  <c:v>4.7175000000000002E-2</c:v>
                </c:pt>
                <c:pt idx="3124">
                  <c:v>4.4937999999999999E-2</c:v>
                </c:pt>
                <c:pt idx="3125">
                  <c:v>4.2585999999999999E-2</c:v>
                </c:pt>
                <c:pt idx="3126">
                  <c:v>4.0526E-2</c:v>
                </c:pt>
                <c:pt idx="3127">
                  <c:v>3.9496000000000003E-2</c:v>
                </c:pt>
                <c:pt idx="3128">
                  <c:v>3.9767999999999998E-2</c:v>
                </c:pt>
                <c:pt idx="3129">
                  <c:v>4.0982999999999999E-2</c:v>
                </c:pt>
                <c:pt idx="3130">
                  <c:v>4.2682999999999999E-2</c:v>
                </c:pt>
                <c:pt idx="3131">
                  <c:v>4.4690000000000001E-2</c:v>
                </c:pt>
                <c:pt idx="3132">
                  <c:v>4.6843000000000003E-2</c:v>
                </c:pt>
                <c:pt idx="3133">
                  <c:v>4.8647999999999997E-2</c:v>
                </c:pt>
                <c:pt idx="3134">
                  <c:v>4.9381000000000001E-2</c:v>
                </c:pt>
                <c:pt idx="3135">
                  <c:v>4.8731999999999998E-2</c:v>
                </c:pt>
                <c:pt idx="3136">
                  <c:v>4.7190999999999997E-2</c:v>
                </c:pt>
                <c:pt idx="3137">
                  <c:v>4.546E-2</c:v>
                </c:pt>
                <c:pt idx="3138">
                  <c:v>4.4003E-2</c:v>
                </c:pt>
                <c:pt idx="3139">
                  <c:v>4.3199000000000001E-2</c:v>
                </c:pt>
                <c:pt idx="3140">
                  <c:v>4.3415000000000002E-2</c:v>
                </c:pt>
                <c:pt idx="3141">
                  <c:v>4.4854999999999999E-2</c:v>
                </c:pt>
                <c:pt idx="3142">
                  <c:v>4.7606999999999997E-2</c:v>
                </c:pt>
                <c:pt idx="3143">
                  <c:v>5.1712000000000001E-2</c:v>
                </c:pt>
                <c:pt idx="3144">
                  <c:v>5.697E-2</c:v>
                </c:pt>
                <c:pt idx="3145">
                  <c:v>6.2769000000000005E-2</c:v>
                </c:pt>
                <c:pt idx="3146">
                  <c:v>6.8492999999999998E-2</c:v>
                </c:pt>
                <c:pt idx="3147">
                  <c:v>7.4232000000000006E-2</c:v>
                </c:pt>
                <c:pt idx="3148">
                  <c:v>8.0486000000000002E-2</c:v>
                </c:pt>
                <c:pt idx="3149">
                  <c:v>8.7550000000000003E-2</c:v>
                </c:pt>
                <c:pt idx="3150">
                  <c:v>9.5482999999999998E-2</c:v>
                </c:pt>
                <c:pt idx="3151">
                  <c:v>0.104236</c:v>
                </c:pt>
                <c:pt idx="3152">
                  <c:v>0.113577</c:v>
                </c:pt>
                <c:pt idx="3153">
                  <c:v>0.123046</c:v>
                </c:pt>
                <c:pt idx="3154">
                  <c:v>0.132156</c:v>
                </c:pt>
                <c:pt idx="3155">
                  <c:v>0.14036999999999999</c:v>
                </c:pt>
                <c:pt idx="3156">
                  <c:v>0.146759</c:v>
                </c:pt>
                <c:pt idx="3157">
                  <c:v>0.15045600000000001</c:v>
                </c:pt>
                <c:pt idx="3158">
                  <c:v>0.15165500000000001</c:v>
                </c:pt>
                <c:pt idx="3159">
                  <c:v>0.151421</c:v>
                </c:pt>
                <c:pt idx="3160">
                  <c:v>0.15113399999999999</c:v>
                </c:pt>
                <c:pt idx="3161">
                  <c:v>0.15168699999999999</c:v>
                </c:pt>
                <c:pt idx="3162">
                  <c:v>0.15315799999999999</c:v>
                </c:pt>
                <c:pt idx="3163">
                  <c:v>0.15521499999999999</c:v>
                </c:pt>
                <c:pt idx="3164">
                  <c:v>0.15751299999999999</c:v>
                </c:pt>
                <c:pt idx="3165">
                  <c:v>0.16001799999999999</c:v>
                </c:pt>
                <c:pt idx="3166">
                  <c:v>0.16300000000000001</c:v>
                </c:pt>
                <c:pt idx="3167">
                  <c:v>0.16661200000000001</c:v>
                </c:pt>
                <c:pt idx="3168">
                  <c:v>0.17057900000000001</c:v>
                </c:pt>
                <c:pt idx="3169">
                  <c:v>0.17432</c:v>
                </c:pt>
                <c:pt idx="3170">
                  <c:v>0.177623</c:v>
                </c:pt>
                <c:pt idx="3171">
                  <c:v>0.18102199999999999</c:v>
                </c:pt>
                <c:pt idx="3172">
                  <c:v>0.184999</c:v>
                </c:pt>
                <c:pt idx="3173">
                  <c:v>0.189585</c:v>
                </c:pt>
                <c:pt idx="3174">
                  <c:v>0.19465299999999999</c:v>
                </c:pt>
                <c:pt idx="3175">
                  <c:v>0.200043</c:v>
                </c:pt>
                <c:pt idx="3176">
                  <c:v>0.205405</c:v>
                </c:pt>
                <c:pt idx="3177">
                  <c:v>0.21015400000000001</c:v>
                </c:pt>
                <c:pt idx="3178">
                  <c:v>0.213697</c:v>
                </c:pt>
                <c:pt idx="3179">
                  <c:v>0.21571499999999999</c:v>
                </c:pt>
                <c:pt idx="3180">
                  <c:v>0.216331</c:v>
                </c:pt>
                <c:pt idx="3181">
                  <c:v>0.216307</c:v>
                </c:pt>
                <c:pt idx="3182">
                  <c:v>0.21673100000000001</c:v>
                </c:pt>
                <c:pt idx="3183">
                  <c:v>0.217969</c:v>
                </c:pt>
                <c:pt idx="3184">
                  <c:v>0.21962699999999999</c:v>
                </c:pt>
                <c:pt idx="3185">
                  <c:v>0.22086</c:v>
                </c:pt>
                <c:pt idx="3186">
                  <c:v>0.220968</c:v>
                </c:pt>
                <c:pt idx="3187">
                  <c:v>0.22029499999999999</c:v>
                </c:pt>
                <c:pt idx="3188">
                  <c:v>0.21956800000000001</c:v>
                </c:pt>
                <c:pt idx="3189">
                  <c:v>0.21924099999999999</c:v>
                </c:pt>
                <c:pt idx="3190">
                  <c:v>0.21934600000000001</c:v>
                </c:pt>
                <c:pt idx="3191">
                  <c:v>0.21957699999999999</c:v>
                </c:pt>
                <c:pt idx="3192">
                  <c:v>0.21959699999999999</c:v>
                </c:pt>
                <c:pt idx="3193">
                  <c:v>0.21924199999999999</c:v>
                </c:pt>
                <c:pt idx="3194">
                  <c:v>0.218581</c:v>
                </c:pt>
                <c:pt idx="3195">
                  <c:v>0.217831</c:v>
                </c:pt>
                <c:pt idx="3196">
                  <c:v>0.217172</c:v>
                </c:pt>
                <c:pt idx="3197">
                  <c:v>0.21677399999999999</c:v>
                </c:pt>
                <c:pt idx="3198">
                  <c:v>0.21679100000000001</c:v>
                </c:pt>
                <c:pt idx="3199">
                  <c:v>0.21731500000000001</c:v>
                </c:pt>
                <c:pt idx="3200">
                  <c:v>0.21837699999999999</c:v>
                </c:pt>
                <c:pt idx="3201">
                  <c:v>0.21996499999999999</c:v>
                </c:pt>
                <c:pt idx="3202">
                  <c:v>0.221973</c:v>
                </c:pt>
                <c:pt idx="3203">
                  <c:v>0.22413</c:v>
                </c:pt>
                <c:pt idx="3204">
                  <c:v>0.22617799999999999</c:v>
                </c:pt>
                <c:pt idx="3205">
                  <c:v>0.22822700000000001</c:v>
                </c:pt>
                <c:pt idx="3206">
                  <c:v>0.23063900000000001</c:v>
                </c:pt>
                <c:pt idx="3207">
                  <c:v>0.233569</c:v>
                </c:pt>
                <c:pt idx="3208">
                  <c:v>0.23668400000000001</c:v>
                </c:pt>
                <c:pt idx="3209">
                  <c:v>0.23926800000000001</c:v>
                </c:pt>
                <c:pt idx="3210">
                  <c:v>0.240955</c:v>
                </c:pt>
                <c:pt idx="3211">
                  <c:v>0.242392</c:v>
                </c:pt>
                <c:pt idx="3212">
                  <c:v>0.244113</c:v>
                </c:pt>
                <c:pt idx="3213">
                  <c:v>0.24595800000000001</c:v>
                </c:pt>
                <c:pt idx="3214">
                  <c:v>0.24763199999999999</c:v>
                </c:pt>
                <c:pt idx="3215">
                  <c:v>0.249169</c:v>
                </c:pt>
                <c:pt idx="3216">
                  <c:v>0.25084299999999998</c:v>
                </c:pt>
                <c:pt idx="3217">
                  <c:v>0.25279600000000002</c:v>
                </c:pt>
                <c:pt idx="3218">
                  <c:v>0.25498500000000002</c:v>
                </c:pt>
                <c:pt idx="3219">
                  <c:v>0.25741900000000001</c:v>
                </c:pt>
                <c:pt idx="3220">
                  <c:v>0.26027299999999998</c:v>
                </c:pt>
                <c:pt idx="3221">
                  <c:v>0.26366200000000001</c:v>
                </c:pt>
                <c:pt idx="3222">
                  <c:v>0.26745200000000002</c:v>
                </c:pt>
                <c:pt idx="3223">
                  <c:v>0.27141500000000002</c:v>
                </c:pt>
                <c:pt idx="3224">
                  <c:v>0.275395</c:v>
                </c:pt>
                <c:pt idx="3225">
                  <c:v>0.27928199999999997</c:v>
                </c:pt>
                <c:pt idx="3226">
                  <c:v>0.28296500000000002</c:v>
                </c:pt>
                <c:pt idx="3227">
                  <c:v>0.28645300000000001</c:v>
                </c:pt>
                <c:pt idx="3228">
                  <c:v>0.29002600000000001</c:v>
                </c:pt>
                <c:pt idx="3229">
                  <c:v>0.29397299999999998</c:v>
                </c:pt>
                <c:pt idx="3230">
                  <c:v>0.29808200000000001</c:v>
                </c:pt>
                <c:pt idx="3231">
                  <c:v>0.301757</c:v>
                </c:pt>
                <c:pt idx="3232">
                  <c:v>0.30449300000000001</c:v>
                </c:pt>
                <c:pt idx="3233">
                  <c:v>0.30596600000000002</c:v>
                </c:pt>
                <c:pt idx="3234">
                  <c:v>0.30623699999999998</c:v>
                </c:pt>
                <c:pt idx="3235">
                  <c:v>0.30605100000000002</c:v>
                </c:pt>
                <c:pt idx="3236">
                  <c:v>0.30604199999999998</c:v>
                </c:pt>
                <c:pt idx="3237">
                  <c:v>0.30610999999999999</c:v>
                </c:pt>
                <c:pt idx="3238">
                  <c:v>0.30590400000000001</c:v>
                </c:pt>
                <c:pt idx="3239">
                  <c:v>0.30521900000000002</c:v>
                </c:pt>
                <c:pt idx="3240">
                  <c:v>0.30415700000000001</c:v>
                </c:pt>
                <c:pt idx="3241">
                  <c:v>0.30295100000000003</c:v>
                </c:pt>
                <c:pt idx="3242">
                  <c:v>0.30172199999999999</c:v>
                </c:pt>
                <c:pt idx="3243">
                  <c:v>0.30034899999999998</c:v>
                </c:pt>
                <c:pt idx="3244">
                  <c:v>0.29846299999999998</c:v>
                </c:pt>
                <c:pt idx="3245">
                  <c:v>0.29573500000000003</c:v>
                </c:pt>
                <c:pt idx="3246">
                  <c:v>0.29233900000000002</c:v>
                </c:pt>
                <c:pt idx="3247">
                  <c:v>0.28880699999999998</c:v>
                </c:pt>
                <c:pt idx="3248">
                  <c:v>0.285553</c:v>
                </c:pt>
                <c:pt idx="3249">
                  <c:v>0.28272599999999998</c:v>
                </c:pt>
                <c:pt idx="3250">
                  <c:v>0.28033400000000003</c:v>
                </c:pt>
                <c:pt idx="3251">
                  <c:v>0.27837699999999999</c:v>
                </c:pt>
                <c:pt idx="3252">
                  <c:v>0.27681699999999998</c:v>
                </c:pt>
                <c:pt idx="3253">
                  <c:v>0.275453</c:v>
                </c:pt>
                <c:pt idx="3254">
                  <c:v>0.273955</c:v>
                </c:pt>
                <c:pt idx="3255">
                  <c:v>0.27213799999999999</c:v>
                </c:pt>
                <c:pt idx="3256">
                  <c:v>0.27021800000000001</c:v>
                </c:pt>
                <c:pt idx="3257">
                  <c:v>0.268619</c:v>
                </c:pt>
                <c:pt idx="3258">
                  <c:v>0.26763199999999998</c:v>
                </c:pt>
                <c:pt idx="3259">
                  <c:v>0.267349</c:v>
                </c:pt>
                <c:pt idx="3260">
                  <c:v>0.26763999999999999</c:v>
                </c:pt>
                <c:pt idx="3261">
                  <c:v>0.26816699999999999</c:v>
                </c:pt>
                <c:pt idx="3262">
                  <c:v>0.26861200000000002</c:v>
                </c:pt>
                <c:pt idx="3263">
                  <c:v>0.26900499999999999</c:v>
                </c:pt>
                <c:pt idx="3264">
                  <c:v>0.26966800000000002</c:v>
                </c:pt>
                <c:pt idx="3265">
                  <c:v>0.27073599999999998</c:v>
                </c:pt>
                <c:pt idx="3266">
                  <c:v>0.27198800000000001</c:v>
                </c:pt>
                <c:pt idx="3267">
                  <c:v>0.27309</c:v>
                </c:pt>
                <c:pt idx="3268">
                  <c:v>0.27387299999999998</c:v>
                </c:pt>
                <c:pt idx="3269">
                  <c:v>0.27460400000000001</c:v>
                </c:pt>
                <c:pt idx="3270">
                  <c:v>0.27588600000000002</c:v>
                </c:pt>
                <c:pt idx="3271">
                  <c:v>0.27799800000000002</c:v>
                </c:pt>
                <c:pt idx="3272">
                  <c:v>0.28060600000000002</c:v>
                </c:pt>
                <c:pt idx="3273">
                  <c:v>0.28312399999999999</c:v>
                </c:pt>
                <c:pt idx="3274">
                  <c:v>0.28517900000000002</c:v>
                </c:pt>
                <c:pt idx="3275">
                  <c:v>0.28685699999999997</c:v>
                </c:pt>
                <c:pt idx="3276">
                  <c:v>0.28844999999999998</c:v>
                </c:pt>
                <c:pt idx="3277">
                  <c:v>0.29002299999999998</c:v>
                </c:pt>
                <c:pt idx="3278">
                  <c:v>0.29138999999999998</c:v>
                </c:pt>
                <c:pt idx="3279">
                  <c:v>0.292466</c:v>
                </c:pt>
                <c:pt idx="3280">
                  <c:v>0.29350300000000001</c:v>
                </c:pt>
                <c:pt idx="3281">
                  <c:v>0.29472599999999999</c:v>
                </c:pt>
                <c:pt idx="3282">
                  <c:v>0.29600500000000002</c:v>
                </c:pt>
                <c:pt idx="3283">
                  <c:v>0.29715900000000001</c:v>
                </c:pt>
                <c:pt idx="3284">
                  <c:v>0.29819800000000002</c:v>
                </c:pt>
                <c:pt idx="3285">
                  <c:v>0.29926599999999998</c:v>
                </c:pt>
                <c:pt idx="3286">
                  <c:v>0.30055199999999999</c:v>
                </c:pt>
                <c:pt idx="3287">
                  <c:v>0.30221500000000001</c:v>
                </c:pt>
                <c:pt idx="3288">
                  <c:v>0.30421500000000001</c:v>
                </c:pt>
                <c:pt idx="3289">
                  <c:v>0.306197</c:v>
                </c:pt>
                <c:pt idx="3290">
                  <c:v>0.30770399999999998</c:v>
                </c:pt>
                <c:pt idx="3291">
                  <c:v>0.30853799999999998</c:v>
                </c:pt>
                <c:pt idx="3292">
                  <c:v>0.30879000000000001</c:v>
                </c:pt>
                <c:pt idx="3293">
                  <c:v>0.30863200000000002</c:v>
                </c:pt>
                <c:pt idx="3294">
                  <c:v>0.30815199999999998</c:v>
                </c:pt>
                <c:pt idx="3295">
                  <c:v>0.30727399999999999</c:v>
                </c:pt>
                <c:pt idx="3296">
                  <c:v>0.305813</c:v>
                </c:pt>
                <c:pt idx="3297">
                  <c:v>0.30369499999999999</c:v>
                </c:pt>
                <c:pt idx="3298">
                  <c:v>0.30115999999999998</c:v>
                </c:pt>
                <c:pt idx="3299">
                  <c:v>0.29862</c:v>
                </c:pt>
                <c:pt idx="3300">
                  <c:v>0.29626999999999998</c:v>
                </c:pt>
                <c:pt idx="3301">
                  <c:v>0.29401300000000002</c:v>
                </c:pt>
                <c:pt idx="3302">
                  <c:v>0.29174299999999997</c:v>
                </c:pt>
                <c:pt idx="3303">
                  <c:v>0.28947499999999998</c:v>
                </c:pt>
                <c:pt idx="3304">
                  <c:v>0.28722500000000001</c:v>
                </c:pt>
                <c:pt idx="3305">
                  <c:v>0.284964</c:v>
                </c:pt>
                <c:pt idx="3306">
                  <c:v>0.28276899999999999</c:v>
                </c:pt>
                <c:pt idx="3307">
                  <c:v>0.28088200000000002</c:v>
                </c:pt>
                <c:pt idx="3308">
                  <c:v>0.27948800000000001</c:v>
                </c:pt>
                <c:pt idx="3309">
                  <c:v>0.27857100000000001</c:v>
                </c:pt>
                <c:pt idx="3310">
                  <c:v>0.27803499999999998</c:v>
                </c:pt>
                <c:pt idx="3311">
                  <c:v>0.277752</c:v>
                </c:pt>
                <c:pt idx="3312">
                  <c:v>0.27747899999999998</c:v>
                </c:pt>
                <c:pt idx="3313">
                  <c:v>0.27689799999999998</c:v>
                </c:pt>
                <c:pt idx="3314">
                  <c:v>0.27589200000000003</c:v>
                </c:pt>
                <c:pt idx="3315">
                  <c:v>0.27462500000000001</c:v>
                </c:pt>
                <c:pt idx="3316">
                  <c:v>0.27328599999999997</c:v>
                </c:pt>
                <c:pt idx="3317">
                  <c:v>0.27198600000000001</c:v>
                </c:pt>
                <c:pt idx="3318">
                  <c:v>0.27087099999999997</c:v>
                </c:pt>
                <c:pt idx="3319">
                  <c:v>0.270094</c:v>
                </c:pt>
                <c:pt idx="3320">
                  <c:v>0.26967999999999998</c:v>
                </c:pt>
                <c:pt idx="3321">
                  <c:v>0.26943699999999998</c:v>
                </c:pt>
                <c:pt idx="3322">
                  <c:v>0.26896199999999998</c:v>
                </c:pt>
                <c:pt idx="3323">
                  <c:v>0.26785599999999998</c:v>
                </c:pt>
                <c:pt idx="3324">
                  <c:v>0.26602799999999999</c:v>
                </c:pt>
                <c:pt idx="3325">
                  <c:v>0.26374700000000001</c:v>
                </c:pt>
                <c:pt idx="3326">
                  <c:v>0.26138800000000001</c:v>
                </c:pt>
                <c:pt idx="3327">
                  <c:v>0.25918000000000002</c:v>
                </c:pt>
                <c:pt idx="3328">
                  <c:v>0.25714799999999999</c:v>
                </c:pt>
                <c:pt idx="3329">
                  <c:v>0.25525799999999998</c:v>
                </c:pt>
                <c:pt idx="3330">
                  <c:v>0.25350800000000001</c:v>
                </c:pt>
                <c:pt idx="3331">
                  <c:v>0.25191400000000003</c:v>
                </c:pt>
                <c:pt idx="3332">
                  <c:v>0.250475</c:v>
                </c:pt>
                <c:pt idx="3333">
                  <c:v>0.24922800000000001</c:v>
                </c:pt>
                <c:pt idx="3334">
                  <c:v>0.24826899999999999</c:v>
                </c:pt>
                <c:pt idx="3335">
                  <c:v>0.24765999999999999</c:v>
                </c:pt>
                <c:pt idx="3336">
                  <c:v>0.247332</c:v>
                </c:pt>
                <c:pt idx="3337">
                  <c:v>0.24713099999999999</c:v>
                </c:pt>
                <c:pt idx="3338">
                  <c:v>0.24693000000000001</c:v>
                </c:pt>
                <c:pt idx="3339">
                  <c:v>0.24668899999999999</c:v>
                </c:pt>
                <c:pt idx="3340">
                  <c:v>0.24645900000000001</c:v>
                </c:pt>
                <c:pt idx="3341">
                  <c:v>0.24637200000000001</c:v>
                </c:pt>
                <c:pt idx="3342">
                  <c:v>0.24654300000000001</c:v>
                </c:pt>
                <c:pt idx="3343">
                  <c:v>0.24691299999999999</c:v>
                </c:pt>
                <c:pt idx="3344">
                  <c:v>0.24720500000000001</c:v>
                </c:pt>
                <c:pt idx="3345">
                  <c:v>0.24706500000000001</c:v>
                </c:pt>
                <c:pt idx="3346">
                  <c:v>0.24632000000000001</c:v>
                </c:pt>
                <c:pt idx="3347">
                  <c:v>0.245141</c:v>
                </c:pt>
                <c:pt idx="3348">
                  <c:v>0.24390500000000001</c:v>
                </c:pt>
                <c:pt idx="3349">
                  <c:v>0.24285399999999999</c:v>
                </c:pt>
                <c:pt idx="3350">
                  <c:v>0.24197299999999999</c:v>
                </c:pt>
                <c:pt idx="3351">
                  <c:v>0.24113200000000001</c:v>
                </c:pt>
                <c:pt idx="3352">
                  <c:v>0.240259</c:v>
                </c:pt>
                <c:pt idx="3353">
                  <c:v>0.239372</c:v>
                </c:pt>
                <c:pt idx="3354">
                  <c:v>0.238508</c:v>
                </c:pt>
                <c:pt idx="3355">
                  <c:v>0.237679</c:v>
                </c:pt>
                <c:pt idx="3356">
                  <c:v>0.23688400000000001</c:v>
                </c:pt>
                <c:pt idx="3357">
                  <c:v>0.23612900000000001</c:v>
                </c:pt>
                <c:pt idx="3358">
                  <c:v>0.235426</c:v>
                </c:pt>
                <c:pt idx="3359">
                  <c:v>0.234759</c:v>
                </c:pt>
                <c:pt idx="3360">
                  <c:v>0.234072</c:v>
                </c:pt>
                <c:pt idx="3361">
                  <c:v>0.23331499999999999</c:v>
                </c:pt>
                <c:pt idx="3362">
                  <c:v>0.232511</c:v>
                </c:pt>
                <c:pt idx="3363">
                  <c:v>0.231737</c:v>
                </c:pt>
                <c:pt idx="3364">
                  <c:v>0.23105200000000001</c:v>
                </c:pt>
                <c:pt idx="3365">
                  <c:v>0.23046</c:v>
                </c:pt>
                <c:pt idx="3366">
                  <c:v>0.229934</c:v>
                </c:pt>
                <c:pt idx="3367">
                  <c:v>0.229438</c:v>
                </c:pt>
                <c:pt idx="3368">
                  <c:v>0.22895799999999999</c:v>
                </c:pt>
                <c:pt idx="3369">
                  <c:v>0.22852700000000001</c:v>
                </c:pt>
                <c:pt idx="3370">
                  <c:v>0.228185</c:v>
                </c:pt>
                <c:pt idx="3371">
                  <c:v>0.22792899999999999</c:v>
                </c:pt>
                <c:pt idx="3372">
                  <c:v>0.22769900000000001</c:v>
                </c:pt>
                <c:pt idx="3373">
                  <c:v>0.227404</c:v>
                </c:pt>
                <c:pt idx="3374">
                  <c:v>0.22695399999999999</c:v>
                </c:pt>
                <c:pt idx="3375">
                  <c:v>0.226294</c:v>
                </c:pt>
                <c:pt idx="3376">
                  <c:v>0.22541600000000001</c:v>
                </c:pt>
                <c:pt idx="3377">
                  <c:v>0.224331</c:v>
                </c:pt>
                <c:pt idx="3378">
                  <c:v>0.223051</c:v>
                </c:pt>
                <c:pt idx="3379">
                  <c:v>0.22160099999999999</c:v>
                </c:pt>
                <c:pt idx="3380">
                  <c:v>0.22003300000000001</c:v>
                </c:pt>
                <c:pt idx="3381">
                  <c:v>0.21840399999999999</c:v>
                </c:pt>
                <c:pt idx="3382">
                  <c:v>0.216722</c:v>
                </c:pt>
                <c:pt idx="3383">
                  <c:v>0.21492900000000001</c:v>
                </c:pt>
                <c:pt idx="3384">
                  <c:v>0.21296799999999999</c:v>
                </c:pt>
                <c:pt idx="3385">
                  <c:v>0.210865</c:v>
                </c:pt>
                <c:pt idx="3386">
                  <c:v>0.208705</c:v>
                </c:pt>
                <c:pt idx="3387">
                  <c:v>0.20653199999999999</c:v>
                </c:pt>
                <c:pt idx="3388">
                  <c:v>0.20433399999999999</c:v>
                </c:pt>
                <c:pt idx="3389">
                  <c:v>0.20209199999999999</c:v>
                </c:pt>
                <c:pt idx="3390">
                  <c:v>0.19980600000000001</c:v>
                </c:pt>
                <c:pt idx="3391">
                  <c:v>0.197496</c:v>
                </c:pt>
                <c:pt idx="3392">
                  <c:v>0.195213</c:v>
                </c:pt>
                <c:pt idx="3393">
                  <c:v>0.193022</c:v>
                </c:pt>
                <c:pt idx="3394">
                  <c:v>0.190946</c:v>
                </c:pt>
                <c:pt idx="3395">
                  <c:v>0.188944</c:v>
                </c:pt>
                <c:pt idx="3396">
                  <c:v>0.18695300000000001</c:v>
                </c:pt>
                <c:pt idx="3397">
                  <c:v>0.18495</c:v>
                </c:pt>
                <c:pt idx="3398">
                  <c:v>0.182953</c:v>
                </c:pt>
                <c:pt idx="3399">
                  <c:v>0.180977</c:v>
                </c:pt>
                <c:pt idx="3400">
                  <c:v>0.17902799999999999</c:v>
                </c:pt>
                <c:pt idx="3401">
                  <c:v>0.17715</c:v>
                </c:pt>
                <c:pt idx="3402">
                  <c:v>0.17544399999999999</c:v>
                </c:pt>
                <c:pt idx="3403">
                  <c:v>0.173987</c:v>
                </c:pt>
                <c:pt idx="3404">
                  <c:v>0.17274</c:v>
                </c:pt>
                <c:pt idx="3405">
                  <c:v>0.171572</c:v>
                </c:pt>
                <c:pt idx="3406">
                  <c:v>0.170373</c:v>
                </c:pt>
                <c:pt idx="3407">
                  <c:v>0.169129</c:v>
                </c:pt>
                <c:pt idx="3408">
                  <c:v>0.16789200000000001</c:v>
                </c:pt>
                <c:pt idx="3409">
                  <c:v>0.16670599999999999</c:v>
                </c:pt>
                <c:pt idx="3410">
                  <c:v>0.165572</c:v>
                </c:pt>
                <c:pt idx="3411">
                  <c:v>0.16447500000000001</c:v>
                </c:pt>
                <c:pt idx="3412">
                  <c:v>0.163414</c:v>
                </c:pt>
                <c:pt idx="3413">
                  <c:v>0.162415</c:v>
                </c:pt>
                <c:pt idx="3414">
                  <c:v>0.16154099999999999</c:v>
                </c:pt>
                <c:pt idx="3415">
                  <c:v>0.16087199999999999</c:v>
                </c:pt>
                <c:pt idx="3416">
                  <c:v>0.16042799999999999</c:v>
                </c:pt>
                <c:pt idx="3417">
                  <c:v>0.16011400000000001</c:v>
                </c:pt>
                <c:pt idx="3418">
                  <c:v>0.15976699999999999</c:v>
                </c:pt>
                <c:pt idx="3419">
                  <c:v>0.159276</c:v>
                </c:pt>
                <c:pt idx="3420">
                  <c:v>0.15867500000000001</c:v>
                </c:pt>
                <c:pt idx="3421">
                  <c:v>0.158111</c:v>
                </c:pt>
                <c:pt idx="3422">
                  <c:v>0.15770500000000001</c:v>
                </c:pt>
                <c:pt idx="3423">
                  <c:v>0.15748200000000001</c:v>
                </c:pt>
                <c:pt idx="3424">
                  <c:v>0.15744</c:v>
                </c:pt>
                <c:pt idx="3425">
                  <c:v>0.15762499999999999</c:v>
                </c:pt>
                <c:pt idx="3426">
                  <c:v>0.158107</c:v>
                </c:pt>
                <c:pt idx="3427">
                  <c:v>0.158916</c:v>
                </c:pt>
                <c:pt idx="3428">
                  <c:v>0.160056</c:v>
                </c:pt>
                <c:pt idx="3429">
                  <c:v>0.16156000000000001</c:v>
                </c:pt>
                <c:pt idx="3430">
                  <c:v>0.16350899999999999</c:v>
                </c:pt>
                <c:pt idx="3431">
                  <c:v>0.16598599999999999</c:v>
                </c:pt>
                <c:pt idx="3432">
                  <c:v>0.16903000000000001</c:v>
                </c:pt>
                <c:pt idx="3433">
                  <c:v>0.172653</c:v>
                </c:pt>
                <c:pt idx="3434">
                  <c:v>0.17687600000000001</c:v>
                </c:pt>
                <c:pt idx="3435">
                  <c:v>0.18170800000000001</c:v>
                </c:pt>
                <c:pt idx="3436">
                  <c:v>0.187084</c:v>
                </c:pt>
                <c:pt idx="3437">
                  <c:v>0.19287799999999999</c:v>
                </c:pt>
                <c:pt idx="3438">
                  <c:v>0.198938</c:v>
                </c:pt>
                <c:pt idx="3439">
                  <c:v>0.20507800000000001</c:v>
                </c:pt>
                <c:pt idx="3440">
                  <c:v>0.211067</c:v>
                </c:pt>
                <c:pt idx="3441">
                  <c:v>0.216667</c:v>
                </c:pt>
                <c:pt idx="3442">
                  <c:v>0.22170100000000001</c:v>
                </c:pt>
                <c:pt idx="3443">
                  <c:v>0.22609199999999999</c:v>
                </c:pt>
                <c:pt idx="3444">
                  <c:v>0.22983200000000001</c:v>
                </c:pt>
                <c:pt idx="3445">
                  <c:v>0.23288200000000001</c:v>
                </c:pt>
                <c:pt idx="3446">
                  <c:v>0.23513300000000001</c:v>
                </c:pt>
                <c:pt idx="3447">
                  <c:v>0.23649100000000001</c:v>
                </c:pt>
                <c:pt idx="3448">
                  <c:v>0.23696900000000001</c:v>
                </c:pt>
                <c:pt idx="3449">
                  <c:v>0.23665</c:v>
                </c:pt>
                <c:pt idx="3450">
                  <c:v>0.23562</c:v>
                </c:pt>
                <c:pt idx="3451">
                  <c:v>0.23397100000000001</c:v>
                </c:pt>
                <c:pt idx="3452">
                  <c:v>0.23185700000000001</c:v>
                </c:pt>
                <c:pt idx="3453">
                  <c:v>0.229486</c:v>
                </c:pt>
                <c:pt idx="3454">
                  <c:v>0.22703699999999999</c:v>
                </c:pt>
                <c:pt idx="3455">
                  <c:v>0.224607</c:v>
                </c:pt>
                <c:pt idx="3456">
                  <c:v>0.22223200000000001</c:v>
                </c:pt>
                <c:pt idx="3457">
                  <c:v>0.21994</c:v>
                </c:pt>
                <c:pt idx="3458">
                  <c:v>0.217802</c:v>
                </c:pt>
                <c:pt idx="3459">
                  <c:v>0.21590699999999999</c:v>
                </c:pt>
                <c:pt idx="3460">
                  <c:v>0.21431500000000001</c:v>
                </c:pt>
                <c:pt idx="3461">
                  <c:v>0.21302699999999999</c:v>
                </c:pt>
                <c:pt idx="3462">
                  <c:v>0.21198600000000001</c:v>
                </c:pt>
                <c:pt idx="3463">
                  <c:v>0.21109900000000001</c:v>
                </c:pt>
                <c:pt idx="3464">
                  <c:v>0.210287</c:v>
                </c:pt>
                <c:pt idx="3465">
                  <c:v>0.20954</c:v>
                </c:pt>
                <c:pt idx="3466">
                  <c:v>0.20889199999999999</c:v>
                </c:pt>
                <c:pt idx="3467">
                  <c:v>0.20835200000000001</c:v>
                </c:pt>
                <c:pt idx="3468">
                  <c:v>0.207894</c:v>
                </c:pt>
                <c:pt idx="3469">
                  <c:v>0.20751500000000001</c:v>
                </c:pt>
                <c:pt idx="3470">
                  <c:v>0.207233</c:v>
                </c:pt>
                <c:pt idx="3471">
                  <c:v>0.207043</c:v>
                </c:pt>
                <c:pt idx="3472">
                  <c:v>0.206904</c:v>
                </c:pt>
                <c:pt idx="3473">
                  <c:v>0.20677300000000001</c:v>
                </c:pt>
                <c:pt idx="3474">
                  <c:v>0.20662700000000001</c:v>
                </c:pt>
                <c:pt idx="3475">
                  <c:v>0.20649999999999999</c:v>
                </c:pt>
                <c:pt idx="3476">
                  <c:v>0.20646700000000001</c:v>
                </c:pt>
                <c:pt idx="3477">
                  <c:v>0.20654900000000001</c:v>
                </c:pt>
                <c:pt idx="3478">
                  <c:v>0.206678</c:v>
                </c:pt>
                <c:pt idx="3479">
                  <c:v>0.206765</c:v>
                </c:pt>
                <c:pt idx="3480">
                  <c:v>0.20674500000000001</c:v>
                </c:pt>
                <c:pt idx="3481">
                  <c:v>0.206568</c:v>
                </c:pt>
                <c:pt idx="3482">
                  <c:v>0.206181</c:v>
                </c:pt>
                <c:pt idx="3483">
                  <c:v>0.20555799999999999</c:v>
                </c:pt>
                <c:pt idx="3484">
                  <c:v>0.20469799999999999</c:v>
                </c:pt>
                <c:pt idx="3485">
                  <c:v>0.20360700000000001</c:v>
                </c:pt>
                <c:pt idx="3486">
                  <c:v>0.20228699999999999</c:v>
                </c:pt>
                <c:pt idx="3487">
                  <c:v>0.20073299999999999</c:v>
                </c:pt>
                <c:pt idx="3488">
                  <c:v>0.198932</c:v>
                </c:pt>
                <c:pt idx="3489">
                  <c:v>0.19686300000000001</c:v>
                </c:pt>
                <c:pt idx="3490">
                  <c:v>0.19448499999999999</c:v>
                </c:pt>
                <c:pt idx="3491">
                  <c:v>0.19176699999999999</c:v>
                </c:pt>
                <c:pt idx="3492">
                  <c:v>0.188749</c:v>
                </c:pt>
                <c:pt idx="3493">
                  <c:v>0.185506</c:v>
                </c:pt>
                <c:pt idx="3494">
                  <c:v>0.18204300000000001</c:v>
                </c:pt>
                <c:pt idx="3495">
                  <c:v>0.178282</c:v>
                </c:pt>
                <c:pt idx="3496">
                  <c:v>0.17419999999999999</c:v>
                </c:pt>
                <c:pt idx="3497">
                  <c:v>0.1699</c:v>
                </c:pt>
                <c:pt idx="3498">
                  <c:v>0.16555600000000001</c:v>
                </c:pt>
                <c:pt idx="3499">
                  <c:v>0.1613</c:v>
                </c:pt>
                <c:pt idx="3500">
                  <c:v>0.15718299999999999</c:v>
                </c:pt>
                <c:pt idx="3501">
                  <c:v>0.15317500000000001</c:v>
                </c:pt>
                <c:pt idx="3502">
                  <c:v>0.149202</c:v>
                </c:pt>
                <c:pt idx="3503">
                  <c:v>0.14519399999999999</c:v>
                </c:pt>
                <c:pt idx="3504">
                  <c:v>0.14113400000000001</c:v>
                </c:pt>
                <c:pt idx="3505">
                  <c:v>0.13709399999999999</c:v>
                </c:pt>
                <c:pt idx="3506">
                  <c:v>0.133219</c:v>
                </c:pt>
                <c:pt idx="3507">
                  <c:v>0.12965199999999999</c:v>
                </c:pt>
                <c:pt idx="3508">
                  <c:v>0.12647800000000001</c:v>
                </c:pt>
                <c:pt idx="3509">
                  <c:v>0.12373099999999999</c:v>
                </c:pt>
                <c:pt idx="3510">
                  <c:v>0.12143900000000001</c:v>
                </c:pt>
                <c:pt idx="3511">
                  <c:v>0.119604</c:v>
                </c:pt>
                <c:pt idx="3512">
                  <c:v>0.118201</c:v>
                </c:pt>
                <c:pt idx="3513">
                  <c:v>0.117216</c:v>
                </c:pt>
                <c:pt idx="3514">
                  <c:v>0.11668100000000001</c:v>
                </c:pt>
                <c:pt idx="3515">
                  <c:v>0.11661299999999999</c:v>
                </c:pt>
                <c:pt idx="3516">
                  <c:v>0.116911</c:v>
                </c:pt>
                <c:pt idx="3517">
                  <c:v>0.117352</c:v>
                </c:pt>
                <c:pt idx="3518">
                  <c:v>0.11774900000000001</c:v>
                </c:pt>
                <c:pt idx="3519">
                  <c:v>0.118108</c:v>
                </c:pt>
                <c:pt idx="3520">
                  <c:v>0.118599</c:v>
                </c:pt>
                <c:pt idx="3521">
                  <c:v>0.11935999999999999</c:v>
                </c:pt>
                <c:pt idx="3522">
                  <c:v>0.12034599999999999</c:v>
                </c:pt>
                <c:pt idx="3523">
                  <c:v>0.121348</c:v>
                </c:pt>
                <c:pt idx="3524">
                  <c:v>0.12207999999999999</c:v>
                </c:pt>
                <c:pt idx="3525">
                  <c:v>0.12227499999999999</c:v>
                </c:pt>
                <c:pt idx="3526">
                  <c:v>0.121766</c:v>
                </c:pt>
                <c:pt idx="3527">
                  <c:v>0.12053999999999999</c:v>
                </c:pt>
                <c:pt idx="3528">
                  <c:v>0.11870699999999999</c:v>
                </c:pt>
                <c:pt idx="3529">
                  <c:v>0.116386</c:v>
                </c:pt>
                <c:pt idx="3530">
                  <c:v>0.113603</c:v>
                </c:pt>
                <c:pt idx="3531">
                  <c:v>0.110304</c:v>
                </c:pt>
                <c:pt idx="3532">
                  <c:v>0.106445</c:v>
                </c:pt>
                <c:pt idx="3533">
                  <c:v>0.102047</c:v>
                </c:pt>
                <c:pt idx="3534">
                  <c:v>9.7184999999999994E-2</c:v>
                </c:pt>
                <c:pt idx="3535">
                  <c:v>9.1965000000000005E-2</c:v>
                </c:pt>
                <c:pt idx="3536">
                  <c:v>8.6513000000000007E-2</c:v>
                </c:pt>
                <c:pt idx="3537">
                  <c:v>8.0936999999999995E-2</c:v>
                </c:pt>
                <c:pt idx="3538">
                  <c:v>7.5264999999999999E-2</c:v>
                </c:pt>
                <c:pt idx="3539">
                  <c:v>6.9440000000000002E-2</c:v>
                </c:pt>
                <c:pt idx="3540">
                  <c:v>6.3407000000000005E-2</c:v>
                </c:pt>
                <c:pt idx="3541">
                  <c:v>5.7230999999999997E-2</c:v>
                </c:pt>
                <c:pt idx="3542">
                  <c:v>5.1138999999999997E-2</c:v>
                </c:pt>
                <c:pt idx="3543">
                  <c:v>4.5401999999999998E-2</c:v>
                </c:pt>
                <c:pt idx="3544">
                  <c:v>4.0176000000000003E-2</c:v>
                </c:pt>
                <c:pt idx="3545">
                  <c:v>3.5431999999999998E-2</c:v>
                </c:pt>
                <c:pt idx="3546">
                  <c:v>3.1045E-2</c:v>
                </c:pt>
                <c:pt idx="3547">
                  <c:v>2.6897999999999998E-2</c:v>
                </c:pt>
                <c:pt idx="3548">
                  <c:v>2.2925000000000001E-2</c:v>
                </c:pt>
                <c:pt idx="3549">
                  <c:v>1.9125E-2</c:v>
                </c:pt>
                <c:pt idx="3550">
                  <c:v>1.5584000000000001E-2</c:v>
                </c:pt>
                <c:pt idx="3551">
                  <c:v>1.2448000000000001E-2</c:v>
                </c:pt>
                <c:pt idx="3552">
                  <c:v>9.8499999999999994E-3</c:v>
                </c:pt>
                <c:pt idx="3553">
                  <c:v>7.8630000000000002E-3</c:v>
                </c:pt>
                <c:pt idx="3554">
                  <c:v>6.4799999999999996E-3</c:v>
                </c:pt>
                <c:pt idx="3555">
                  <c:v>5.6360000000000004E-3</c:v>
                </c:pt>
                <c:pt idx="3556">
                  <c:v>5.2550000000000001E-3</c:v>
                </c:pt>
                <c:pt idx="3557">
                  <c:v>4.9389999999999998E-3</c:v>
                </c:pt>
                <c:pt idx="3558">
                  <c:v>4.8139999999999997E-3</c:v>
                </c:pt>
                <c:pt idx="3559">
                  <c:v>4.8250000000000003E-3</c:v>
                </c:pt>
                <c:pt idx="3560">
                  <c:v>5.5160000000000001E-3</c:v>
                </c:pt>
                <c:pt idx="3561">
                  <c:v>6.9199999999999999E-3</c:v>
                </c:pt>
                <c:pt idx="3562">
                  <c:v>9.0609999999999996E-3</c:v>
                </c:pt>
                <c:pt idx="3563">
                  <c:v>1.1977E-2</c:v>
                </c:pt>
                <c:pt idx="3564">
                  <c:v>1.5727999999999999E-2</c:v>
                </c:pt>
                <c:pt idx="3565">
                  <c:v>2.0386999999999999E-2</c:v>
                </c:pt>
                <c:pt idx="3566">
                  <c:v>2.6022E-2</c:v>
                </c:pt>
                <c:pt idx="3567">
                  <c:v>3.2636999999999999E-2</c:v>
                </c:pt>
                <c:pt idx="3568">
                  <c:v>4.0157999999999999E-2</c:v>
                </c:pt>
                <c:pt idx="3569">
                  <c:v>4.8478E-2</c:v>
                </c:pt>
                <c:pt idx="3570">
                  <c:v>5.7547000000000001E-2</c:v>
                </c:pt>
                <c:pt idx="3571">
                  <c:v>6.7386000000000001E-2</c:v>
                </c:pt>
                <c:pt idx="3572">
                  <c:v>7.8048999999999993E-2</c:v>
                </c:pt>
                <c:pt idx="3573">
                  <c:v>8.9611999999999997E-2</c:v>
                </c:pt>
                <c:pt idx="3574">
                  <c:v>0.10215399999999999</c:v>
                </c:pt>
                <c:pt idx="3575">
                  <c:v>0.11572300000000001</c:v>
                </c:pt>
                <c:pt idx="3576">
                  <c:v>0.1303</c:v>
                </c:pt>
                <c:pt idx="3577">
                  <c:v>0.14580599999999999</c:v>
                </c:pt>
                <c:pt idx="3578">
                  <c:v>0.162107</c:v>
                </c:pt>
                <c:pt idx="3579">
                  <c:v>0.179065</c:v>
                </c:pt>
                <c:pt idx="3580">
                  <c:v>0.19661300000000001</c:v>
                </c:pt>
                <c:pt idx="3581">
                  <c:v>0.21477299999999999</c:v>
                </c:pt>
                <c:pt idx="3582">
                  <c:v>0.23355600000000001</c:v>
                </c:pt>
                <c:pt idx="3583">
                  <c:v>0.25288899999999997</c:v>
                </c:pt>
                <c:pt idx="3584">
                  <c:v>0.27266499999999999</c:v>
                </c:pt>
                <c:pt idx="3585">
                  <c:v>0.292819</c:v>
                </c:pt>
                <c:pt idx="3586">
                  <c:v>0.313278</c:v>
                </c:pt>
                <c:pt idx="3587">
                  <c:v>0.33389099999999999</c:v>
                </c:pt>
                <c:pt idx="3588">
                  <c:v>0.35445599999999999</c:v>
                </c:pt>
                <c:pt idx="3589">
                  <c:v>0.374776</c:v>
                </c:pt>
                <c:pt idx="3590">
                  <c:v>0.39464900000000003</c:v>
                </c:pt>
                <c:pt idx="3591">
                  <c:v>0.41385100000000002</c:v>
                </c:pt>
                <c:pt idx="3592">
                  <c:v>0.43218099999999998</c:v>
                </c:pt>
                <c:pt idx="3593">
                  <c:v>0.44949899999999998</c:v>
                </c:pt>
                <c:pt idx="3594">
                  <c:v>0.46571000000000001</c:v>
                </c:pt>
                <c:pt idx="3595">
                  <c:v>0.48075299999999999</c:v>
                </c:pt>
                <c:pt idx="3596">
                  <c:v>0.49462</c:v>
                </c:pt>
                <c:pt idx="3597">
                  <c:v>0.50733099999999998</c:v>
                </c:pt>
                <c:pt idx="3598">
                  <c:v>0.51887499999999998</c:v>
                </c:pt>
                <c:pt idx="3599">
                  <c:v>0.52915199999999996</c:v>
                </c:pt>
                <c:pt idx="3600">
                  <c:v>0.53800000000000003</c:v>
                </c:pt>
                <c:pt idx="3601">
                  <c:v>0.54525100000000004</c:v>
                </c:pt>
                <c:pt idx="3602">
                  <c:v>0.55079500000000003</c:v>
                </c:pt>
                <c:pt idx="3603">
                  <c:v>0.55462900000000004</c:v>
                </c:pt>
                <c:pt idx="3604">
                  <c:v>0.55683000000000005</c:v>
                </c:pt>
                <c:pt idx="3605">
                  <c:v>0.55750599999999995</c:v>
                </c:pt>
                <c:pt idx="3606">
                  <c:v>0.55677200000000004</c:v>
                </c:pt>
                <c:pt idx="3607">
                  <c:v>0.554809</c:v>
                </c:pt>
                <c:pt idx="3608">
                  <c:v>0.55184200000000005</c:v>
                </c:pt>
                <c:pt idx="3609">
                  <c:v>0.54799799999999999</c:v>
                </c:pt>
                <c:pt idx="3610">
                  <c:v>0.543238</c:v>
                </c:pt>
                <c:pt idx="3611">
                  <c:v>0.53749800000000003</c:v>
                </c:pt>
                <c:pt idx="3612">
                  <c:v>0.53087099999999998</c:v>
                </c:pt>
                <c:pt idx="3613">
                  <c:v>0.52358899999999997</c:v>
                </c:pt>
                <c:pt idx="3614">
                  <c:v>0.51591100000000001</c:v>
                </c:pt>
                <c:pt idx="3615">
                  <c:v>0.50804199999999999</c:v>
                </c:pt>
                <c:pt idx="3616">
                  <c:v>0.50012299999999998</c:v>
                </c:pt>
                <c:pt idx="3617">
                  <c:v>0.49227500000000002</c:v>
                </c:pt>
                <c:pt idx="3618">
                  <c:v>0.48469099999999998</c:v>
                </c:pt>
                <c:pt idx="3619">
                  <c:v>0.47764499999999999</c:v>
                </c:pt>
                <c:pt idx="3620">
                  <c:v>0.471354</c:v>
                </c:pt>
                <c:pt idx="3621">
                  <c:v>0.46584500000000001</c:v>
                </c:pt>
                <c:pt idx="3622">
                  <c:v>0.46099600000000002</c:v>
                </c:pt>
                <c:pt idx="3623">
                  <c:v>0.45669100000000001</c:v>
                </c:pt>
                <c:pt idx="3624">
                  <c:v>0.45289699999999999</c:v>
                </c:pt>
                <c:pt idx="3625">
                  <c:v>0.44961099999999998</c:v>
                </c:pt>
                <c:pt idx="3626">
                  <c:v>0.44683400000000001</c:v>
                </c:pt>
                <c:pt idx="3627">
                  <c:v>0.444631</c:v>
                </c:pt>
                <c:pt idx="3628">
                  <c:v>0.443133</c:v>
                </c:pt>
                <c:pt idx="3629">
                  <c:v>0.44247900000000001</c:v>
                </c:pt>
                <c:pt idx="3630">
                  <c:v>0.442747</c:v>
                </c:pt>
                <c:pt idx="3631">
                  <c:v>0.44391000000000003</c:v>
                </c:pt>
                <c:pt idx="3632">
                  <c:v>0.44578600000000002</c:v>
                </c:pt>
                <c:pt idx="3633">
                  <c:v>0.44812800000000003</c:v>
                </c:pt>
                <c:pt idx="3634">
                  <c:v>0.45080900000000002</c:v>
                </c:pt>
                <c:pt idx="3635">
                  <c:v>0.45389699999999999</c:v>
                </c:pt>
                <c:pt idx="3636">
                  <c:v>0.45751999999999998</c:v>
                </c:pt>
                <c:pt idx="3637">
                  <c:v>0.46172999999999997</c:v>
                </c:pt>
                <c:pt idx="3638">
                  <c:v>0.46649499999999999</c:v>
                </c:pt>
                <c:pt idx="3639">
                  <c:v>0.47173599999999999</c:v>
                </c:pt>
                <c:pt idx="3640">
                  <c:v>0.47740899999999997</c:v>
                </c:pt>
                <c:pt idx="3641">
                  <c:v>0.483543</c:v>
                </c:pt>
                <c:pt idx="3642">
                  <c:v>0.49019699999999999</c:v>
                </c:pt>
                <c:pt idx="3643">
                  <c:v>0.497359</c:v>
                </c:pt>
                <c:pt idx="3644">
                  <c:v>0.50495999999999996</c:v>
                </c:pt>
                <c:pt idx="3645">
                  <c:v>0.51297499999999996</c:v>
                </c:pt>
                <c:pt idx="3646">
                  <c:v>0.52144299999999999</c:v>
                </c:pt>
                <c:pt idx="3647">
                  <c:v>0.53036700000000003</c:v>
                </c:pt>
                <c:pt idx="3648">
                  <c:v>0.53964900000000005</c:v>
                </c:pt>
                <c:pt idx="3649">
                  <c:v>0.54919600000000002</c:v>
                </c:pt>
                <c:pt idx="3650">
                  <c:v>0.55904600000000004</c:v>
                </c:pt>
                <c:pt idx="3651">
                  <c:v>0.56929799999999997</c:v>
                </c:pt>
                <c:pt idx="3652">
                  <c:v>0.57990600000000003</c:v>
                </c:pt>
                <c:pt idx="3653">
                  <c:v>0.59064000000000005</c:v>
                </c:pt>
                <c:pt idx="3654">
                  <c:v>0.60129200000000005</c:v>
                </c:pt>
                <c:pt idx="3655">
                  <c:v>0.61177999999999999</c:v>
                </c:pt>
                <c:pt idx="3656">
                  <c:v>0.622081</c:v>
                </c:pt>
                <c:pt idx="3657">
                  <c:v>0.63214800000000004</c:v>
                </c:pt>
                <c:pt idx="3658">
                  <c:v>0.641926</c:v>
                </c:pt>
                <c:pt idx="3659">
                  <c:v>0.65133200000000002</c:v>
                </c:pt>
                <c:pt idx="3660">
                  <c:v>0.66021399999999997</c:v>
                </c:pt>
                <c:pt idx="3661">
                  <c:v>0.66839199999999999</c:v>
                </c:pt>
                <c:pt idx="3662">
                  <c:v>0.67576800000000004</c:v>
                </c:pt>
                <c:pt idx="3663">
                  <c:v>0.68235400000000002</c:v>
                </c:pt>
                <c:pt idx="3664">
                  <c:v>0.68820000000000003</c:v>
                </c:pt>
                <c:pt idx="3665">
                  <c:v>0.69332400000000005</c:v>
                </c:pt>
                <c:pt idx="3666">
                  <c:v>0.697739</c:v>
                </c:pt>
                <c:pt idx="3667">
                  <c:v>0.701511</c:v>
                </c:pt>
                <c:pt idx="3668">
                  <c:v>0.704739</c:v>
                </c:pt>
                <c:pt idx="3669">
                  <c:v>0.70745599999999997</c:v>
                </c:pt>
                <c:pt idx="3670">
                  <c:v>0.70960500000000004</c:v>
                </c:pt>
                <c:pt idx="3671">
                  <c:v>0.711171</c:v>
                </c:pt>
                <c:pt idx="3672">
                  <c:v>0.71234299999999995</c:v>
                </c:pt>
                <c:pt idx="3673">
                  <c:v>0.71349200000000002</c:v>
                </c:pt>
                <c:pt idx="3674">
                  <c:v>0.71493099999999998</c:v>
                </c:pt>
                <c:pt idx="3675">
                  <c:v>0.71671799999999997</c:v>
                </c:pt>
                <c:pt idx="3676">
                  <c:v>0.71877199999999997</c:v>
                </c:pt>
                <c:pt idx="3677">
                  <c:v>0.72113899999999997</c:v>
                </c:pt>
                <c:pt idx="3678">
                  <c:v>0.72404999999999997</c:v>
                </c:pt>
                <c:pt idx="3679">
                  <c:v>0.72772499999999996</c:v>
                </c:pt>
                <c:pt idx="3680">
                  <c:v>0.732267</c:v>
                </c:pt>
                <c:pt idx="3681">
                  <c:v>0.73774700000000004</c:v>
                </c:pt>
                <c:pt idx="3682">
                  <c:v>0.74430200000000002</c:v>
                </c:pt>
                <c:pt idx="3683">
                  <c:v>0.75206899999999999</c:v>
                </c:pt>
                <c:pt idx="3684">
                  <c:v>0.76112800000000003</c:v>
                </c:pt>
                <c:pt idx="3685">
                  <c:v>0.77156499999999995</c:v>
                </c:pt>
                <c:pt idx="3686">
                  <c:v>0.783551</c:v>
                </c:pt>
                <c:pt idx="3687">
                  <c:v>0.79724799999999996</c:v>
                </c:pt>
                <c:pt idx="3688">
                  <c:v>0.81267400000000001</c:v>
                </c:pt>
                <c:pt idx="3689">
                  <c:v>0.82972900000000005</c:v>
                </c:pt>
                <c:pt idx="3690">
                  <c:v>0.84830000000000005</c:v>
                </c:pt>
                <c:pt idx="3691">
                  <c:v>0.86823300000000003</c:v>
                </c:pt>
                <c:pt idx="3692">
                  <c:v>0.88930600000000004</c:v>
                </c:pt>
                <c:pt idx="3693">
                  <c:v>0.91131899999999999</c:v>
                </c:pt>
                <c:pt idx="3694">
                  <c:v>0.93419300000000005</c:v>
                </c:pt>
                <c:pt idx="3695">
                  <c:v>0.95788200000000001</c:v>
                </c:pt>
                <c:pt idx="3696">
                  <c:v>0.98222799999999999</c:v>
                </c:pt>
                <c:pt idx="3697">
                  <c:v>1.006915</c:v>
                </c:pt>
                <c:pt idx="3698">
                  <c:v>1.031549</c:v>
                </c:pt>
                <c:pt idx="3699">
                  <c:v>1.05572</c:v>
                </c:pt>
                <c:pt idx="3700">
                  <c:v>1.0790299999999999</c:v>
                </c:pt>
                <c:pt idx="3701">
                  <c:v>1.1010660000000001</c:v>
                </c:pt>
                <c:pt idx="3702">
                  <c:v>1.121389</c:v>
                </c:pt>
                <c:pt idx="3703">
                  <c:v>1.1395630000000001</c:v>
                </c:pt>
                <c:pt idx="3704">
                  <c:v>1.1552439999999999</c:v>
                </c:pt>
                <c:pt idx="3705">
                  <c:v>1.168258</c:v>
                </c:pt>
                <c:pt idx="3706">
                  <c:v>1.178599</c:v>
                </c:pt>
                <c:pt idx="3707">
                  <c:v>1.186329</c:v>
                </c:pt>
                <c:pt idx="3708">
                  <c:v>1.191527</c:v>
                </c:pt>
                <c:pt idx="3709">
                  <c:v>1.1943509999999999</c:v>
                </c:pt>
                <c:pt idx="3710">
                  <c:v>1.195101</c:v>
                </c:pt>
                <c:pt idx="3711">
                  <c:v>1.1941569999999999</c:v>
                </c:pt>
                <c:pt idx="3712">
                  <c:v>1.191848</c:v>
                </c:pt>
                <c:pt idx="3713">
                  <c:v>1.1884140000000001</c:v>
                </c:pt>
                <c:pt idx="3714">
                  <c:v>1.1840550000000001</c:v>
                </c:pt>
                <c:pt idx="3715">
                  <c:v>1.1790130000000001</c:v>
                </c:pt>
                <c:pt idx="3716">
                  <c:v>1.1736549999999999</c:v>
                </c:pt>
                <c:pt idx="3717">
                  <c:v>1.168482</c:v>
                </c:pt>
                <c:pt idx="3718">
                  <c:v>1.163985</c:v>
                </c:pt>
                <c:pt idx="3719">
                  <c:v>1.160498</c:v>
                </c:pt>
                <c:pt idx="3720">
                  <c:v>1.158201</c:v>
                </c:pt>
                <c:pt idx="3721">
                  <c:v>1.1572290000000001</c:v>
                </c:pt>
                <c:pt idx="3722">
                  <c:v>1.1576979999999999</c:v>
                </c:pt>
                <c:pt idx="3723">
                  <c:v>1.15967</c:v>
                </c:pt>
                <c:pt idx="3724">
                  <c:v>1.16316</c:v>
                </c:pt>
                <c:pt idx="3725">
                  <c:v>1.168129</c:v>
                </c:pt>
                <c:pt idx="3726">
                  <c:v>1.174437</c:v>
                </c:pt>
                <c:pt idx="3727">
                  <c:v>1.18187</c:v>
                </c:pt>
                <c:pt idx="3728">
                  <c:v>1.190267</c:v>
                </c:pt>
                <c:pt idx="3729">
                  <c:v>1.199589</c:v>
                </c:pt>
                <c:pt idx="3730">
                  <c:v>1.209862</c:v>
                </c:pt>
                <c:pt idx="3731">
                  <c:v>1.221101</c:v>
                </c:pt>
                <c:pt idx="3732">
                  <c:v>1.2332719999999999</c:v>
                </c:pt>
                <c:pt idx="3733">
                  <c:v>1.2462310000000001</c:v>
                </c:pt>
                <c:pt idx="3734">
                  <c:v>1.2597160000000001</c:v>
                </c:pt>
                <c:pt idx="3735">
                  <c:v>1.273463</c:v>
                </c:pt>
                <c:pt idx="3736">
                  <c:v>1.287336</c:v>
                </c:pt>
                <c:pt idx="3737">
                  <c:v>1.3012779999999999</c:v>
                </c:pt>
                <c:pt idx="3738">
                  <c:v>1.3151999999999999</c:v>
                </c:pt>
                <c:pt idx="3739">
                  <c:v>1.3290310000000001</c:v>
                </c:pt>
                <c:pt idx="3740">
                  <c:v>1.342827</c:v>
                </c:pt>
                <c:pt idx="3741">
                  <c:v>1.3567279999999999</c:v>
                </c:pt>
                <c:pt idx="3742">
                  <c:v>1.3708309999999999</c:v>
                </c:pt>
                <c:pt idx="3743">
                  <c:v>1.385154</c:v>
                </c:pt>
                <c:pt idx="3744">
                  <c:v>1.399672</c:v>
                </c:pt>
                <c:pt idx="3745">
                  <c:v>1.41435</c:v>
                </c:pt>
                <c:pt idx="3746">
                  <c:v>1.429198</c:v>
                </c:pt>
                <c:pt idx="3747">
                  <c:v>1.444326</c:v>
                </c:pt>
                <c:pt idx="3748">
                  <c:v>1.4598450000000001</c:v>
                </c:pt>
                <c:pt idx="3749">
                  <c:v>1.4757180000000001</c:v>
                </c:pt>
                <c:pt idx="3750">
                  <c:v>1.4918169999999999</c:v>
                </c:pt>
                <c:pt idx="3751">
                  <c:v>1.508097</c:v>
                </c:pt>
                <c:pt idx="3752">
                  <c:v>1.524618</c:v>
                </c:pt>
                <c:pt idx="3753">
                  <c:v>1.5414129999999999</c:v>
                </c:pt>
                <c:pt idx="3754">
                  <c:v>1.558465</c:v>
                </c:pt>
                <c:pt idx="3755">
                  <c:v>1.575742</c:v>
                </c:pt>
                <c:pt idx="3756">
                  <c:v>1.593143</c:v>
                </c:pt>
                <c:pt idx="3757">
                  <c:v>1.610452</c:v>
                </c:pt>
                <c:pt idx="3758">
                  <c:v>1.627445</c:v>
                </c:pt>
                <c:pt idx="3759">
                  <c:v>1.644058</c:v>
                </c:pt>
                <c:pt idx="3760">
                  <c:v>1.660347</c:v>
                </c:pt>
                <c:pt idx="3761">
                  <c:v>1.6763459999999999</c:v>
                </c:pt>
                <c:pt idx="3762">
                  <c:v>1.6920599999999999</c:v>
                </c:pt>
                <c:pt idx="3763">
                  <c:v>1.707565</c:v>
                </c:pt>
                <c:pt idx="3764">
                  <c:v>1.7230129999999999</c:v>
                </c:pt>
                <c:pt idx="3765">
                  <c:v>1.7385299999999999</c:v>
                </c:pt>
                <c:pt idx="3766">
                  <c:v>1.7541610000000001</c:v>
                </c:pt>
                <c:pt idx="3767">
                  <c:v>1.7698670000000001</c:v>
                </c:pt>
                <c:pt idx="3768">
                  <c:v>1.7855270000000001</c:v>
                </c:pt>
                <c:pt idx="3769">
                  <c:v>1.800999</c:v>
                </c:pt>
                <c:pt idx="3770">
                  <c:v>1.8162210000000001</c:v>
                </c:pt>
                <c:pt idx="3771">
                  <c:v>1.831194</c:v>
                </c:pt>
                <c:pt idx="3772">
                  <c:v>1.8459179999999999</c:v>
                </c:pt>
                <c:pt idx="3773">
                  <c:v>1.8604099999999999</c:v>
                </c:pt>
                <c:pt idx="3774">
                  <c:v>1.8747259999999999</c:v>
                </c:pt>
                <c:pt idx="3775">
                  <c:v>1.888862</c:v>
                </c:pt>
                <c:pt idx="3776">
                  <c:v>1.902677</c:v>
                </c:pt>
                <c:pt idx="3777">
                  <c:v>1.915977</c:v>
                </c:pt>
                <c:pt idx="3778">
                  <c:v>1.928669</c:v>
                </c:pt>
                <c:pt idx="3779">
                  <c:v>1.940741</c:v>
                </c:pt>
                <c:pt idx="3780">
                  <c:v>1.952124</c:v>
                </c:pt>
                <c:pt idx="3781">
                  <c:v>1.9626079999999999</c:v>
                </c:pt>
                <c:pt idx="3782">
                  <c:v>1.9719139999999999</c:v>
                </c:pt>
                <c:pt idx="3783">
                  <c:v>1.97983</c:v>
                </c:pt>
                <c:pt idx="3784">
                  <c:v>1.9862979999999999</c:v>
                </c:pt>
                <c:pt idx="3785">
                  <c:v>1.9914179999999999</c:v>
                </c:pt>
                <c:pt idx="3786">
                  <c:v>1.9953380000000001</c:v>
                </c:pt>
                <c:pt idx="3787">
                  <c:v>1.9981169999999999</c:v>
                </c:pt>
                <c:pt idx="3788">
                  <c:v>1.9997</c:v>
                </c:pt>
                <c:pt idx="3789">
                  <c:v>2</c:v>
                </c:pt>
                <c:pt idx="3790">
                  <c:v>1.998969</c:v>
                </c:pt>
                <c:pt idx="3791">
                  <c:v>1.996588</c:v>
                </c:pt>
                <c:pt idx="3792">
                  <c:v>1.9928840000000001</c:v>
                </c:pt>
                <c:pt idx="3793">
                  <c:v>1.987973</c:v>
                </c:pt>
                <c:pt idx="3794">
                  <c:v>1.9820260000000001</c:v>
                </c:pt>
                <c:pt idx="3795">
                  <c:v>1.9751939999999999</c:v>
                </c:pt>
                <c:pt idx="3796">
                  <c:v>1.9676039999999999</c:v>
                </c:pt>
                <c:pt idx="3797">
                  <c:v>1.95936</c:v>
                </c:pt>
                <c:pt idx="3798">
                  <c:v>1.950529</c:v>
                </c:pt>
                <c:pt idx="3799">
                  <c:v>1.9411689999999999</c:v>
                </c:pt>
                <c:pt idx="3800">
                  <c:v>1.9314009999999999</c:v>
                </c:pt>
                <c:pt idx="3801">
                  <c:v>1.9214169999999999</c:v>
                </c:pt>
                <c:pt idx="3802">
                  <c:v>1.91137</c:v>
                </c:pt>
                <c:pt idx="3803">
                  <c:v>1.9012929999999999</c:v>
                </c:pt>
                <c:pt idx="3804">
                  <c:v>1.8911770000000001</c:v>
                </c:pt>
                <c:pt idx="3805">
                  <c:v>1.8810979999999999</c:v>
                </c:pt>
                <c:pt idx="3806">
                  <c:v>1.871149</c:v>
                </c:pt>
                <c:pt idx="3807">
                  <c:v>1.8613249999999999</c:v>
                </c:pt>
                <c:pt idx="3808">
                  <c:v>1.8516030000000001</c:v>
                </c:pt>
                <c:pt idx="3809">
                  <c:v>1.842077</c:v>
                </c:pt>
                <c:pt idx="3810">
                  <c:v>1.8328679999999999</c:v>
                </c:pt>
                <c:pt idx="3811">
                  <c:v>1.823942</c:v>
                </c:pt>
                <c:pt idx="3812">
                  <c:v>1.8151649999999999</c:v>
                </c:pt>
                <c:pt idx="3813">
                  <c:v>1.8064960000000001</c:v>
                </c:pt>
                <c:pt idx="3814">
                  <c:v>1.7980229999999999</c:v>
                </c:pt>
                <c:pt idx="3815">
                  <c:v>1.789803</c:v>
                </c:pt>
                <c:pt idx="3816">
                  <c:v>1.7817670000000001</c:v>
                </c:pt>
                <c:pt idx="3817">
                  <c:v>1.7737590000000001</c:v>
                </c:pt>
                <c:pt idx="3818">
                  <c:v>1.765604</c:v>
                </c:pt>
                <c:pt idx="3819">
                  <c:v>1.757112</c:v>
                </c:pt>
                <c:pt idx="3820">
                  <c:v>1.7480960000000001</c:v>
                </c:pt>
                <c:pt idx="3821">
                  <c:v>1.7384299999999999</c:v>
                </c:pt>
                <c:pt idx="3822">
                  <c:v>1.7280709999999999</c:v>
                </c:pt>
                <c:pt idx="3823">
                  <c:v>1.7170110000000001</c:v>
                </c:pt>
                <c:pt idx="3824">
                  <c:v>1.705198</c:v>
                </c:pt>
                <c:pt idx="3825">
                  <c:v>1.692499</c:v>
                </c:pt>
                <c:pt idx="3826">
                  <c:v>1.6786970000000001</c:v>
                </c:pt>
                <c:pt idx="3827">
                  <c:v>1.6635580000000001</c:v>
                </c:pt>
                <c:pt idx="3828">
                  <c:v>1.646949</c:v>
                </c:pt>
                <c:pt idx="3829">
                  <c:v>1.6288100000000001</c:v>
                </c:pt>
                <c:pt idx="3830">
                  <c:v>1.6090180000000001</c:v>
                </c:pt>
                <c:pt idx="3831">
                  <c:v>1.5874060000000001</c:v>
                </c:pt>
                <c:pt idx="3832">
                  <c:v>1.5639559999999999</c:v>
                </c:pt>
                <c:pt idx="3833">
                  <c:v>1.538842</c:v>
                </c:pt>
                <c:pt idx="3834">
                  <c:v>1.512249</c:v>
                </c:pt>
                <c:pt idx="3835">
                  <c:v>1.4842679999999999</c:v>
                </c:pt>
                <c:pt idx="3836">
                  <c:v>1.4550000000000001</c:v>
                </c:pt>
                <c:pt idx="3837">
                  <c:v>1.4246700000000001</c:v>
                </c:pt>
                <c:pt idx="3838">
                  <c:v>1.393572</c:v>
                </c:pt>
                <c:pt idx="3839">
                  <c:v>1.361917</c:v>
                </c:pt>
                <c:pt idx="3840">
                  <c:v>1.329777</c:v>
                </c:pt>
                <c:pt idx="3841">
                  <c:v>1.297191</c:v>
                </c:pt>
                <c:pt idx="3842">
                  <c:v>1.2643070000000001</c:v>
                </c:pt>
                <c:pt idx="3843">
                  <c:v>1.2313890000000001</c:v>
                </c:pt>
                <c:pt idx="3844">
                  <c:v>1.1986870000000001</c:v>
                </c:pt>
                <c:pt idx="3845">
                  <c:v>1.1663669999999999</c:v>
                </c:pt>
                <c:pt idx="3846">
                  <c:v>1.134533</c:v>
                </c:pt>
                <c:pt idx="3847">
                  <c:v>1.103281</c:v>
                </c:pt>
                <c:pt idx="3848">
                  <c:v>1.0727329999999999</c:v>
                </c:pt>
                <c:pt idx="3849">
                  <c:v>1.0430170000000001</c:v>
                </c:pt>
                <c:pt idx="3850">
                  <c:v>1.014194</c:v>
                </c:pt>
                <c:pt idx="3851">
                  <c:v>0.98624599999999996</c:v>
                </c:pt>
                <c:pt idx="3852">
                  <c:v>0.95914699999999997</c:v>
                </c:pt>
                <c:pt idx="3853">
                  <c:v>0.93288899999999997</c:v>
                </c:pt>
                <c:pt idx="3854">
                  <c:v>0.90743700000000005</c:v>
                </c:pt>
                <c:pt idx="3855">
                  <c:v>0.88271699999999997</c:v>
                </c:pt>
                <c:pt idx="3856">
                  <c:v>0.85868699999999998</c:v>
                </c:pt>
                <c:pt idx="3857">
                  <c:v>0.83533900000000005</c:v>
                </c:pt>
                <c:pt idx="3858">
                  <c:v>0.81261899999999998</c:v>
                </c:pt>
                <c:pt idx="3859">
                  <c:v>0.79040200000000005</c:v>
                </c:pt>
                <c:pt idx="3860">
                  <c:v>0.76859599999999995</c:v>
                </c:pt>
                <c:pt idx="3861">
                  <c:v>0.74723200000000001</c:v>
                </c:pt>
                <c:pt idx="3862">
                  <c:v>0.72643400000000002</c:v>
                </c:pt>
                <c:pt idx="3863">
                  <c:v>0.70626</c:v>
                </c:pt>
                <c:pt idx="3864">
                  <c:v>0.68659400000000004</c:v>
                </c:pt>
                <c:pt idx="3865">
                  <c:v>0.66724000000000006</c:v>
                </c:pt>
                <c:pt idx="3866">
                  <c:v>0.64812999999999998</c:v>
                </c:pt>
                <c:pt idx="3867">
                  <c:v>0.62938499999999997</c:v>
                </c:pt>
                <c:pt idx="3868">
                  <c:v>0.61116000000000004</c:v>
                </c:pt>
                <c:pt idx="3869">
                  <c:v>0.59349799999999997</c:v>
                </c:pt>
                <c:pt idx="3870">
                  <c:v>0.576353</c:v>
                </c:pt>
                <c:pt idx="3871">
                  <c:v>0.559693</c:v>
                </c:pt>
                <c:pt idx="3872">
                  <c:v>0.54353700000000005</c:v>
                </c:pt>
                <c:pt idx="3873">
                  <c:v>0.52792499999999998</c:v>
                </c:pt>
                <c:pt idx="3874">
                  <c:v>0.51291399999999998</c:v>
                </c:pt>
                <c:pt idx="3875">
                  <c:v>0.49856899999999998</c:v>
                </c:pt>
                <c:pt idx="3876">
                  <c:v>0.48491899999999999</c:v>
                </c:pt>
                <c:pt idx="3877">
                  <c:v>0.471918</c:v>
                </c:pt>
                <c:pt idx="3878">
                  <c:v>0.45949200000000001</c:v>
                </c:pt>
                <c:pt idx="3879">
                  <c:v>0.447606</c:v>
                </c:pt>
                <c:pt idx="3880">
                  <c:v>0.436303</c:v>
                </c:pt>
                <c:pt idx="3881">
                  <c:v>0.42564999999999997</c:v>
                </c:pt>
                <c:pt idx="3882">
                  <c:v>0.41565299999999999</c:v>
                </c:pt>
                <c:pt idx="3883">
                  <c:v>0.40624399999999999</c:v>
                </c:pt>
                <c:pt idx="3884">
                  <c:v>0.39738899999999999</c:v>
                </c:pt>
                <c:pt idx="3885">
                  <c:v>0.38917600000000002</c:v>
                </c:pt>
                <c:pt idx="3886">
                  <c:v>0.38176199999999999</c:v>
                </c:pt>
                <c:pt idx="3887">
                  <c:v>0.37520500000000001</c:v>
                </c:pt>
                <c:pt idx="3888">
                  <c:v>0.36939100000000002</c:v>
                </c:pt>
                <c:pt idx="3889">
                  <c:v>0.36416700000000002</c:v>
                </c:pt>
                <c:pt idx="3890">
                  <c:v>0.35953400000000002</c:v>
                </c:pt>
                <c:pt idx="3891">
                  <c:v>0.35563099999999997</c:v>
                </c:pt>
                <c:pt idx="3892">
                  <c:v>0.35249200000000003</c:v>
                </c:pt>
                <c:pt idx="3893">
                  <c:v>0.34990900000000003</c:v>
                </c:pt>
                <c:pt idx="3894">
                  <c:v>0.34760099999999999</c:v>
                </c:pt>
                <c:pt idx="3895">
                  <c:v>0.34544900000000001</c:v>
                </c:pt>
                <c:pt idx="3896">
                  <c:v>0.34352899999999997</c:v>
                </c:pt>
                <c:pt idx="3897">
                  <c:v>0.342005</c:v>
                </c:pt>
                <c:pt idx="3898">
                  <c:v>0.34099600000000002</c:v>
                </c:pt>
                <c:pt idx="3899">
                  <c:v>0.340449</c:v>
                </c:pt>
                <c:pt idx="3900">
                  <c:v>0.34015400000000001</c:v>
                </c:pt>
                <c:pt idx="3901">
                  <c:v>0.33993299999999999</c:v>
                </c:pt>
                <c:pt idx="3902">
                  <c:v>0.33979199999999998</c:v>
                </c:pt>
                <c:pt idx="3903">
                  <c:v>0.33981099999999997</c:v>
                </c:pt>
                <c:pt idx="3904">
                  <c:v>0.33995399999999998</c:v>
                </c:pt>
                <c:pt idx="3905">
                  <c:v>0.34003</c:v>
                </c:pt>
                <c:pt idx="3906">
                  <c:v>0.33982600000000002</c:v>
                </c:pt>
                <c:pt idx="3907">
                  <c:v>0.33927299999999999</c:v>
                </c:pt>
                <c:pt idx="3908">
                  <c:v>0.33848</c:v>
                </c:pt>
                <c:pt idx="3909">
                  <c:v>0.33763199999999999</c:v>
                </c:pt>
                <c:pt idx="3910">
                  <c:v>0.33683200000000002</c:v>
                </c:pt>
                <c:pt idx="3911">
                  <c:v>0.33602900000000002</c:v>
                </c:pt>
                <c:pt idx="3912">
                  <c:v>0.335088</c:v>
                </c:pt>
                <c:pt idx="3913">
                  <c:v>0.33393200000000001</c:v>
                </c:pt>
                <c:pt idx="3914">
                  <c:v>0.33258799999999999</c:v>
                </c:pt>
                <c:pt idx="3915">
                  <c:v>0.33107399999999998</c:v>
                </c:pt>
                <c:pt idx="3916">
                  <c:v>0.32932</c:v>
                </c:pt>
                <c:pt idx="3917">
                  <c:v>0.32727899999999999</c:v>
                </c:pt>
                <c:pt idx="3918">
                  <c:v>0.32504699999999997</c:v>
                </c:pt>
                <c:pt idx="3919">
                  <c:v>0.32277</c:v>
                </c:pt>
                <c:pt idx="3920">
                  <c:v>0.32051499999999999</c:v>
                </c:pt>
                <c:pt idx="3921">
                  <c:v>0.31826700000000002</c:v>
                </c:pt>
                <c:pt idx="3922">
                  <c:v>0.31597599999999998</c:v>
                </c:pt>
                <c:pt idx="3923">
                  <c:v>0.31356000000000001</c:v>
                </c:pt>
                <c:pt idx="3924">
                  <c:v>0.31093599999999999</c:v>
                </c:pt>
                <c:pt idx="3925">
                  <c:v>0.30809399999999998</c:v>
                </c:pt>
                <c:pt idx="3926">
                  <c:v>0.30507099999999998</c:v>
                </c:pt>
                <c:pt idx="3927">
                  <c:v>0.30183900000000002</c:v>
                </c:pt>
                <c:pt idx="3928">
                  <c:v>0.29830499999999999</c:v>
                </c:pt>
                <c:pt idx="3929">
                  <c:v>0.29443799999999998</c:v>
                </c:pt>
                <c:pt idx="3930">
                  <c:v>0.29031400000000002</c:v>
                </c:pt>
                <c:pt idx="3931">
                  <c:v>0.28604600000000002</c:v>
                </c:pt>
                <c:pt idx="3932">
                  <c:v>0.28170600000000001</c:v>
                </c:pt>
                <c:pt idx="3933">
                  <c:v>0.27731899999999998</c:v>
                </c:pt>
                <c:pt idx="3934">
                  <c:v>0.27287800000000001</c:v>
                </c:pt>
                <c:pt idx="3935">
                  <c:v>0.26837100000000003</c:v>
                </c:pt>
                <c:pt idx="3936">
                  <c:v>0.26381700000000002</c:v>
                </c:pt>
                <c:pt idx="3937">
                  <c:v>0.25924199999999997</c:v>
                </c:pt>
                <c:pt idx="3938">
                  <c:v>0.25462499999999999</c:v>
                </c:pt>
                <c:pt idx="3939">
                  <c:v>0.249914</c:v>
                </c:pt>
                <c:pt idx="3940">
                  <c:v>0.24513499999999999</c:v>
                </c:pt>
                <c:pt idx="3941">
                  <c:v>0.240449</c:v>
                </c:pt>
                <c:pt idx="3942">
                  <c:v>0.23605200000000001</c:v>
                </c:pt>
                <c:pt idx="3943">
                  <c:v>0.23202400000000001</c:v>
                </c:pt>
                <c:pt idx="3944">
                  <c:v>0.22833700000000001</c:v>
                </c:pt>
                <c:pt idx="3945">
                  <c:v>0.224965</c:v>
                </c:pt>
                <c:pt idx="3946">
                  <c:v>0.221939</c:v>
                </c:pt>
                <c:pt idx="3947">
                  <c:v>0.21924099999999999</c:v>
                </c:pt>
                <c:pt idx="3948">
                  <c:v>0.21671499999999999</c:v>
                </c:pt>
                <c:pt idx="3949">
                  <c:v>0.214139</c:v>
                </c:pt>
                <c:pt idx="3950">
                  <c:v>0.21140400000000001</c:v>
                </c:pt>
                <c:pt idx="3951">
                  <c:v>0.208592</c:v>
                </c:pt>
                <c:pt idx="3952">
                  <c:v>0.20583899999999999</c:v>
                </c:pt>
                <c:pt idx="3953">
                  <c:v>0.203128</c:v>
                </c:pt>
                <c:pt idx="3954">
                  <c:v>0.20024900000000001</c:v>
                </c:pt>
                <c:pt idx="3955">
                  <c:v>0.19703000000000001</c:v>
                </c:pt>
                <c:pt idx="3956">
                  <c:v>0.19350999999999999</c:v>
                </c:pt>
                <c:pt idx="3957">
                  <c:v>0.18984999999999999</c:v>
                </c:pt>
                <c:pt idx="3958">
                  <c:v>0.18615399999999999</c:v>
                </c:pt>
                <c:pt idx="3959">
                  <c:v>0.18245700000000001</c:v>
                </c:pt>
                <c:pt idx="3960">
                  <c:v>0.17876800000000001</c:v>
                </c:pt>
                <c:pt idx="3961">
                  <c:v>0.17505299999999999</c:v>
                </c:pt>
                <c:pt idx="3962">
                  <c:v>0.17122799999999999</c:v>
                </c:pt>
                <c:pt idx="3963">
                  <c:v>0.16723099999999999</c:v>
                </c:pt>
                <c:pt idx="3964">
                  <c:v>0.16308800000000001</c:v>
                </c:pt>
                <c:pt idx="3965">
                  <c:v>0.15886900000000001</c:v>
                </c:pt>
                <c:pt idx="3966">
                  <c:v>0.154614</c:v>
                </c:pt>
                <c:pt idx="3967">
                  <c:v>0.15032699999999999</c:v>
                </c:pt>
                <c:pt idx="3968">
                  <c:v>0.14603099999999999</c:v>
                </c:pt>
                <c:pt idx="3969">
                  <c:v>0.14178199999999999</c:v>
                </c:pt>
                <c:pt idx="3970">
                  <c:v>0.13756699999999999</c:v>
                </c:pt>
                <c:pt idx="3971">
                  <c:v>0.13319600000000001</c:v>
                </c:pt>
                <c:pt idx="3972">
                  <c:v>0.128384</c:v>
                </c:pt>
                <c:pt idx="3973">
                  <c:v>0.12300800000000001</c:v>
                </c:pt>
                <c:pt idx="3974">
                  <c:v>0.11726</c:v>
                </c:pt>
                <c:pt idx="3975">
                  <c:v>0.11149199999999999</c:v>
                </c:pt>
                <c:pt idx="3976">
                  <c:v>0.105901</c:v>
                </c:pt>
                <c:pt idx="3977">
                  <c:v>0.100411</c:v>
                </c:pt>
                <c:pt idx="3978">
                  <c:v>9.4863000000000003E-2</c:v>
                </c:pt>
                <c:pt idx="3979">
                  <c:v>8.9243000000000003E-2</c:v>
                </c:pt>
                <c:pt idx="3980">
                  <c:v>8.3738000000000007E-2</c:v>
                </c:pt>
                <c:pt idx="3981">
                  <c:v>7.8601000000000004E-2</c:v>
                </c:pt>
                <c:pt idx="3982">
                  <c:v>7.3984999999999995E-2</c:v>
                </c:pt>
                <c:pt idx="3983">
                  <c:v>6.9884000000000002E-2</c:v>
                </c:pt>
                <c:pt idx="3984">
                  <c:v>6.6187999999999997E-2</c:v>
                </c:pt>
                <c:pt idx="3985">
                  <c:v>6.2791E-2</c:v>
                </c:pt>
                <c:pt idx="3986">
                  <c:v>5.9655E-2</c:v>
                </c:pt>
                <c:pt idx="3987">
                  <c:v>5.6845E-2</c:v>
                </c:pt>
                <c:pt idx="3988">
                  <c:v>5.4467000000000002E-2</c:v>
                </c:pt>
                <c:pt idx="3989">
                  <c:v>5.2535999999999999E-2</c:v>
                </c:pt>
                <c:pt idx="3990">
                  <c:v>5.0983000000000001E-2</c:v>
                </c:pt>
                <c:pt idx="3991">
                  <c:v>4.9803E-2</c:v>
                </c:pt>
                <c:pt idx="3992">
                  <c:v>4.9091000000000003E-2</c:v>
                </c:pt>
                <c:pt idx="3993">
                  <c:v>4.8881000000000001E-2</c:v>
                </c:pt>
                <c:pt idx="3994">
                  <c:v>4.9063000000000002E-2</c:v>
                </c:pt>
                <c:pt idx="3995">
                  <c:v>4.9512E-2</c:v>
                </c:pt>
                <c:pt idx="3996">
                  <c:v>5.0188000000000003E-2</c:v>
                </c:pt>
                <c:pt idx="3997">
                  <c:v>5.1107E-2</c:v>
                </c:pt>
                <c:pt idx="3998">
                  <c:v>5.2274000000000001E-2</c:v>
                </c:pt>
                <c:pt idx="3999">
                  <c:v>5.3634000000000001E-2</c:v>
                </c:pt>
                <c:pt idx="4000">
                  <c:v>5.5077000000000001E-2</c:v>
                </c:pt>
                <c:pt idx="4001">
                  <c:v>5.6476999999999999E-2</c:v>
                </c:pt>
                <c:pt idx="4002">
                  <c:v>5.7727000000000001E-2</c:v>
                </c:pt>
                <c:pt idx="4003">
                  <c:v>5.8770000000000003E-2</c:v>
                </c:pt>
                <c:pt idx="4004">
                  <c:v>5.9631999999999998E-2</c:v>
                </c:pt>
                <c:pt idx="4005">
                  <c:v>6.0366000000000003E-2</c:v>
                </c:pt>
                <c:pt idx="4006">
                  <c:v>6.0961000000000001E-2</c:v>
                </c:pt>
                <c:pt idx="4007">
                  <c:v>6.1352999999999998E-2</c:v>
                </c:pt>
                <c:pt idx="4008">
                  <c:v>6.1515E-2</c:v>
                </c:pt>
                <c:pt idx="4009">
                  <c:v>6.1434000000000002E-2</c:v>
                </c:pt>
                <c:pt idx="4010">
                  <c:v>6.1082999999999998E-2</c:v>
                </c:pt>
                <c:pt idx="4011">
                  <c:v>6.0533000000000003E-2</c:v>
                </c:pt>
                <c:pt idx="4012">
                  <c:v>5.9998999999999997E-2</c:v>
                </c:pt>
                <c:pt idx="4013">
                  <c:v>5.9655E-2</c:v>
                </c:pt>
                <c:pt idx="4014">
                  <c:v>5.9486999999999998E-2</c:v>
                </c:pt>
                <c:pt idx="4015">
                  <c:v>5.9393000000000001E-2</c:v>
                </c:pt>
                <c:pt idx="4016">
                  <c:v>5.9334999999999999E-2</c:v>
                </c:pt>
                <c:pt idx="4017">
                  <c:v>5.9325000000000003E-2</c:v>
                </c:pt>
                <c:pt idx="4018">
                  <c:v>5.9354999999999998E-2</c:v>
                </c:pt>
                <c:pt idx="4019">
                  <c:v>5.935E-2</c:v>
                </c:pt>
                <c:pt idx="4020">
                  <c:v>5.9179000000000002E-2</c:v>
                </c:pt>
                <c:pt idx="4021">
                  <c:v>5.8746E-2</c:v>
                </c:pt>
                <c:pt idx="4022">
                  <c:v>5.8089000000000002E-2</c:v>
                </c:pt>
                <c:pt idx="4023">
                  <c:v>5.7382000000000002E-2</c:v>
                </c:pt>
                <c:pt idx="4024">
                  <c:v>5.6821999999999998E-2</c:v>
                </c:pt>
                <c:pt idx="4025">
                  <c:v>5.6472000000000001E-2</c:v>
                </c:pt>
                <c:pt idx="4026">
                  <c:v>5.6239999999999998E-2</c:v>
                </c:pt>
                <c:pt idx="4027">
                  <c:v>5.6004999999999999E-2</c:v>
                </c:pt>
                <c:pt idx="4028">
                  <c:v>5.5745000000000003E-2</c:v>
                </c:pt>
                <c:pt idx="4029">
                  <c:v>5.5479000000000001E-2</c:v>
                </c:pt>
                <c:pt idx="4030">
                  <c:v>5.5183999999999997E-2</c:v>
                </c:pt>
                <c:pt idx="4031">
                  <c:v>5.4828000000000002E-2</c:v>
                </c:pt>
                <c:pt idx="4032">
                  <c:v>5.4373999999999999E-2</c:v>
                </c:pt>
                <c:pt idx="4033">
                  <c:v>5.3749999999999999E-2</c:v>
                </c:pt>
                <c:pt idx="4034">
                  <c:v>5.2951999999999999E-2</c:v>
                </c:pt>
                <c:pt idx="4035">
                  <c:v>5.2152999999999998E-2</c:v>
                </c:pt>
                <c:pt idx="4036">
                  <c:v>5.1515999999999999E-2</c:v>
                </c:pt>
                <c:pt idx="4037">
                  <c:v>5.0906E-2</c:v>
                </c:pt>
                <c:pt idx="4038">
                  <c:v>4.9946999999999998E-2</c:v>
                </c:pt>
                <c:pt idx="4039">
                  <c:v>4.8369000000000002E-2</c:v>
                </c:pt>
                <c:pt idx="4040">
                  <c:v>4.6143000000000003E-2</c:v>
                </c:pt>
                <c:pt idx="4041">
                  <c:v>4.3333000000000003E-2</c:v>
                </c:pt>
                <c:pt idx="4042">
                  <c:v>3.9980000000000002E-2</c:v>
                </c:pt>
                <c:pt idx="4043">
                  <c:v>3.6187999999999998E-2</c:v>
                </c:pt>
                <c:pt idx="4044">
                  <c:v>3.2202000000000001E-2</c:v>
                </c:pt>
                <c:pt idx="4045">
                  <c:v>2.8288000000000001E-2</c:v>
                </c:pt>
                <c:pt idx="4046">
                  <c:v>2.4576000000000001E-2</c:v>
                </c:pt>
                <c:pt idx="4047">
                  <c:v>2.1090000000000001E-2</c:v>
                </c:pt>
                <c:pt idx="4048">
                  <c:v>1.7860999999999998E-2</c:v>
                </c:pt>
                <c:pt idx="4049">
                  <c:v>1.4938E-2</c:v>
                </c:pt>
                <c:pt idx="4050">
                  <c:v>1.2363000000000001E-2</c:v>
                </c:pt>
                <c:pt idx="4051">
                  <c:v>1.0212000000000001E-2</c:v>
                </c:pt>
                <c:pt idx="4052">
                  <c:v>8.5609999999999992E-3</c:v>
                </c:pt>
                <c:pt idx="4053">
                  <c:v>7.4009999999999996E-3</c:v>
                </c:pt>
                <c:pt idx="4054">
                  <c:v>6.0540000000000004E-3</c:v>
                </c:pt>
                <c:pt idx="4055">
                  <c:v>5.1929999999999997E-3</c:v>
                </c:pt>
                <c:pt idx="4056">
                  <c:v>4.8139999999999997E-3</c:v>
                </c:pt>
                <c:pt idx="4057">
                  <c:v>4.679E-3</c:v>
                </c:pt>
                <c:pt idx="4058">
                  <c:v>4.7840000000000001E-3</c:v>
                </c:pt>
                <c:pt idx="4059">
                  <c:v>5.1339999999999997E-3</c:v>
                </c:pt>
                <c:pt idx="4060">
                  <c:v>5.7619999999999998E-3</c:v>
                </c:pt>
                <c:pt idx="4061">
                  <c:v>6.633E-3</c:v>
                </c:pt>
                <c:pt idx="4062">
                  <c:v>7.6429999999999996E-3</c:v>
                </c:pt>
                <c:pt idx="4063">
                  <c:v>8.6199999999999992E-3</c:v>
                </c:pt>
                <c:pt idx="4064">
                  <c:v>9.3769999999999999E-3</c:v>
                </c:pt>
                <c:pt idx="4065">
                  <c:v>9.8700000000000003E-3</c:v>
                </c:pt>
                <c:pt idx="4066">
                  <c:v>1.0284E-2</c:v>
                </c:pt>
                <c:pt idx="4067">
                  <c:v>1.0858E-2</c:v>
                </c:pt>
                <c:pt idx="4068">
                  <c:v>1.1601E-2</c:v>
                </c:pt>
                <c:pt idx="4069">
                  <c:v>1.2222999999999999E-2</c:v>
                </c:pt>
                <c:pt idx="4070">
                  <c:v>1.2393E-2</c:v>
                </c:pt>
                <c:pt idx="4071">
                  <c:v>1.2102999999999999E-2</c:v>
                </c:pt>
                <c:pt idx="4072">
                  <c:v>1.1701E-2</c:v>
                </c:pt>
                <c:pt idx="4073">
                  <c:v>1.1566E-2</c:v>
                </c:pt>
                <c:pt idx="4074">
                  <c:v>1.1847999999999999E-2</c:v>
                </c:pt>
                <c:pt idx="4075">
                  <c:v>1.2525E-2</c:v>
                </c:pt>
                <c:pt idx="4076">
                  <c:v>1.3553000000000001E-2</c:v>
                </c:pt>
                <c:pt idx="4077">
                  <c:v>1.4897000000000001E-2</c:v>
                </c:pt>
                <c:pt idx="4078">
                  <c:v>1.6463999999999999E-2</c:v>
                </c:pt>
                <c:pt idx="4079">
                  <c:v>1.8117999999999999E-2</c:v>
                </c:pt>
                <c:pt idx="4080">
                  <c:v>1.9784E-2</c:v>
                </c:pt>
                <c:pt idx="4081">
                  <c:v>2.1516E-2</c:v>
                </c:pt>
                <c:pt idx="4082">
                  <c:v>2.3413E-2</c:v>
                </c:pt>
                <c:pt idx="4083">
                  <c:v>2.5536E-2</c:v>
                </c:pt>
                <c:pt idx="4084">
                  <c:v>2.7970999999999999E-2</c:v>
                </c:pt>
                <c:pt idx="4085">
                  <c:v>3.0877999999999999E-2</c:v>
                </c:pt>
                <c:pt idx="4086">
                  <c:v>3.4324E-2</c:v>
                </c:pt>
                <c:pt idx="4087">
                  <c:v>3.8117999999999999E-2</c:v>
                </c:pt>
                <c:pt idx="4088">
                  <c:v>4.1949E-2</c:v>
                </c:pt>
                <c:pt idx="4089">
                  <c:v>4.5574999999999997E-2</c:v>
                </c:pt>
                <c:pt idx="4090">
                  <c:v>4.8812000000000001E-2</c:v>
                </c:pt>
                <c:pt idx="4091">
                  <c:v>5.1482E-2</c:v>
                </c:pt>
                <c:pt idx="4092">
                  <c:v>5.3504999999999997E-2</c:v>
                </c:pt>
                <c:pt idx="4093">
                  <c:v>5.4993E-2</c:v>
                </c:pt>
                <c:pt idx="4094">
                  <c:v>5.6188000000000002E-2</c:v>
                </c:pt>
                <c:pt idx="4095">
                  <c:v>5.7326000000000002E-2</c:v>
                </c:pt>
                <c:pt idx="4096">
                  <c:v>5.8486000000000003E-2</c:v>
                </c:pt>
                <c:pt idx="4097">
                  <c:v>5.9518000000000001E-2</c:v>
                </c:pt>
                <c:pt idx="4098">
                  <c:v>6.0183E-2</c:v>
                </c:pt>
                <c:pt idx="4099">
                  <c:v>6.0349E-2</c:v>
                </c:pt>
                <c:pt idx="4100">
                  <c:v>5.9993999999999999E-2</c:v>
                </c:pt>
                <c:pt idx="4101">
                  <c:v>5.9074000000000002E-2</c:v>
                </c:pt>
                <c:pt idx="4102">
                  <c:v>5.7553E-2</c:v>
                </c:pt>
                <c:pt idx="4103">
                  <c:v>5.5550000000000002E-2</c:v>
                </c:pt>
                <c:pt idx="4104">
                  <c:v>5.3295000000000002E-2</c:v>
                </c:pt>
                <c:pt idx="4105">
                  <c:v>5.0932999999999999E-2</c:v>
                </c:pt>
                <c:pt idx="4106">
                  <c:v>4.8500000000000001E-2</c:v>
                </c:pt>
                <c:pt idx="4107">
                  <c:v>4.6091E-2</c:v>
                </c:pt>
                <c:pt idx="4108">
                  <c:v>4.3935000000000002E-2</c:v>
                </c:pt>
                <c:pt idx="4109">
                  <c:v>4.2224999999999999E-2</c:v>
                </c:pt>
                <c:pt idx="4110">
                  <c:v>4.0911999999999997E-2</c:v>
                </c:pt>
                <c:pt idx="4111">
                  <c:v>3.9712999999999998E-2</c:v>
                </c:pt>
                <c:pt idx="4112">
                  <c:v>3.8310999999999998E-2</c:v>
                </c:pt>
                <c:pt idx="4113">
                  <c:v>3.6539000000000002E-2</c:v>
                </c:pt>
                <c:pt idx="4114">
                  <c:v>3.4465000000000003E-2</c:v>
                </c:pt>
                <c:pt idx="4115">
                  <c:v>3.2362000000000002E-2</c:v>
                </c:pt>
                <c:pt idx="4116">
                  <c:v>3.0547999999999999E-2</c:v>
                </c:pt>
                <c:pt idx="4117">
                  <c:v>2.9201000000000001E-2</c:v>
                </c:pt>
                <c:pt idx="4118">
                  <c:v>2.8323999999999998E-2</c:v>
                </c:pt>
                <c:pt idx="4119">
                  <c:v>2.7847E-2</c:v>
                </c:pt>
                <c:pt idx="4120">
                  <c:v>2.7706999999999999E-2</c:v>
                </c:pt>
                <c:pt idx="4121">
                  <c:v>2.7841999999999999E-2</c:v>
                </c:pt>
                <c:pt idx="4122">
                  <c:v>2.8188000000000001E-2</c:v>
                </c:pt>
                <c:pt idx="4123">
                  <c:v>2.8660000000000001E-2</c:v>
                </c:pt>
                <c:pt idx="4124">
                  <c:v>2.9132999999999999E-2</c:v>
                </c:pt>
                <c:pt idx="4125">
                  <c:v>2.9541999999999999E-2</c:v>
                </c:pt>
                <c:pt idx="4126">
                  <c:v>3.0037000000000001E-2</c:v>
                </c:pt>
                <c:pt idx="4127">
                  <c:v>3.0913E-2</c:v>
                </c:pt>
                <c:pt idx="4128">
                  <c:v>3.2314000000000002E-2</c:v>
                </c:pt>
                <c:pt idx="4129">
                  <c:v>3.4120999999999999E-2</c:v>
                </c:pt>
                <c:pt idx="4130">
                  <c:v>3.6156000000000001E-2</c:v>
                </c:pt>
                <c:pt idx="4131">
                  <c:v>3.8425000000000001E-2</c:v>
                </c:pt>
                <c:pt idx="4132">
                  <c:v>4.1083000000000001E-2</c:v>
                </c:pt>
                <c:pt idx="4133">
                  <c:v>4.4218E-2</c:v>
                </c:pt>
                <c:pt idx="4134">
                  <c:v>4.7711000000000003E-2</c:v>
                </c:pt>
                <c:pt idx="4135">
                  <c:v>5.1278999999999998E-2</c:v>
                </c:pt>
                <c:pt idx="4136">
                  <c:v>5.4625E-2</c:v>
                </c:pt>
                <c:pt idx="4137">
                  <c:v>5.7588E-2</c:v>
                </c:pt>
                <c:pt idx="4138">
                  <c:v>6.0144999999999997E-2</c:v>
                </c:pt>
                <c:pt idx="4139">
                  <c:v>6.2350000000000003E-2</c:v>
                </c:pt>
                <c:pt idx="4140">
                  <c:v>6.4309000000000005E-2</c:v>
                </c:pt>
                <c:pt idx="4141">
                  <c:v>6.6182000000000005E-2</c:v>
                </c:pt>
                <c:pt idx="4142">
                  <c:v>6.8110000000000004E-2</c:v>
                </c:pt>
                <c:pt idx="4143">
                  <c:v>7.0101999999999998E-2</c:v>
                </c:pt>
                <c:pt idx="4144">
                  <c:v>7.2019E-2</c:v>
                </c:pt>
                <c:pt idx="4145">
                  <c:v>7.3668999999999998E-2</c:v>
                </c:pt>
                <c:pt idx="4146">
                  <c:v>7.4924000000000004E-2</c:v>
                </c:pt>
                <c:pt idx="4147">
                  <c:v>7.5749999999999998E-2</c:v>
                </c:pt>
                <c:pt idx="4148">
                  <c:v>7.6213000000000003E-2</c:v>
                </c:pt>
                <c:pt idx="4149">
                  <c:v>7.6530000000000001E-2</c:v>
                </c:pt>
                <c:pt idx="4150">
                  <c:v>7.7036999999999994E-2</c:v>
                </c:pt>
                <c:pt idx="4151">
                  <c:v>7.7925999999999995E-2</c:v>
                </c:pt>
                <c:pt idx="4152">
                  <c:v>7.8978000000000007E-2</c:v>
                </c:pt>
                <c:pt idx="4153">
                  <c:v>7.9722000000000001E-2</c:v>
                </c:pt>
                <c:pt idx="4154">
                  <c:v>7.9882999999999996E-2</c:v>
                </c:pt>
                <c:pt idx="4155">
                  <c:v>7.9575000000000007E-2</c:v>
                </c:pt>
                <c:pt idx="4156">
                  <c:v>7.9033000000000006E-2</c:v>
                </c:pt>
                <c:pt idx="4157">
                  <c:v>7.8295000000000003E-2</c:v>
                </c:pt>
                <c:pt idx="4158">
                  <c:v>7.7202000000000007E-2</c:v>
                </c:pt>
                <c:pt idx="4159">
                  <c:v>7.5622999999999996E-2</c:v>
                </c:pt>
                <c:pt idx="4160">
                  <c:v>7.3577000000000004E-2</c:v>
                </c:pt>
                <c:pt idx="4161">
                  <c:v>7.1188000000000001E-2</c:v>
                </c:pt>
                <c:pt idx="4162">
                  <c:v>6.8601999999999996E-2</c:v>
                </c:pt>
                <c:pt idx="4163">
                  <c:v>6.5906000000000006E-2</c:v>
                </c:pt>
                <c:pt idx="4164">
                  <c:v>6.3056000000000001E-2</c:v>
                </c:pt>
                <c:pt idx="4165">
                  <c:v>5.9926E-2</c:v>
                </c:pt>
                <c:pt idx="4166">
                  <c:v>5.6467999999999997E-2</c:v>
                </c:pt>
                <c:pt idx="4167">
                  <c:v>5.2826999999999999E-2</c:v>
                </c:pt>
                <c:pt idx="4168">
                  <c:v>4.9273999999999998E-2</c:v>
                </c:pt>
                <c:pt idx="4169">
                  <c:v>4.6087000000000003E-2</c:v>
                </c:pt>
                <c:pt idx="4170">
                  <c:v>4.3430999999999997E-2</c:v>
                </c:pt>
                <c:pt idx="4171">
                  <c:v>4.1298000000000001E-2</c:v>
                </c:pt>
                <c:pt idx="4172">
                  <c:v>3.9607000000000003E-2</c:v>
                </c:pt>
                <c:pt idx="4173">
                  <c:v>3.6748999999999997E-2</c:v>
                </c:pt>
                <c:pt idx="4174">
                  <c:v>3.4341999999999998E-2</c:v>
                </c:pt>
                <c:pt idx="4175">
                  <c:v>3.2231999999999997E-2</c:v>
                </c:pt>
                <c:pt idx="4176">
                  <c:v>3.0113000000000001E-2</c:v>
                </c:pt>
                <c:pt idx="4177">
                  <c:v>2.7786000000000002E-2</c:v>
                </c:pt>
                <c:pt idx="4178">
                  <c:v>2.5342E-2</c:v>
                </c:pt>
                <c:pt idx="4179">
                  <c:v>2.3056E-2</c:v>
                </c:pt>
                <c:pt idx="4180">
                  <c:v>2.1125000000000001E-2</c:v>
                </c:pt>
                <c:pt idx="4181">
                  <c:v>1.9515000000000001E-2</c:v>
                </c:pt>
                <c:pt idx="4182">
                  <c:v>1.8062000000000002E-2</c:v>
                </c:pt>
                <c:pt idx="4183">
                  <c:v>1.6681999999999999E-2</c:v>
                </c:pt>
                <c:pt idx="4184">
                  <c:v>1.5429E-2</c:v>
                </c:pt>
                <c:pt idx="4185">
                  <c:v>1.4348E-2</c:v>
                </c:pt>
                <c:pt idx="4186">
                  <c:v>1.3287E-2</c:v>
                </c:pt>
                <c:pt idx="4187">
                  <c:v>1.1927999999999999E-2</c:v>
                </c:pt>
                <c:pt idx="4188">
                  <c:v>1.0090999999999999E-2</c:v>
                </c:pt>
                <c:pt idx="4189">
                  <c:v>8.0029999999999997E-3</c:v>
                </c:pt>
                <c:pt idx="4190">
                  <c:v>6.1890000000000001E-3</c:v>
                </c:pt>
                <c:pt idx="4191">
                  <c:v>5.0889999999999998E-3</c:v>
                </c:pt>
                <c:pt idx="4192">
                  <c:v>4.8139999999999997E-3</c:v>
                </c:pt>
                <c:pt idx="4193">
                  <c:v>4.5869999999999999E-3</c:v>
                </c:pt>
                <c:pt idx="4194">
                  <c:v>4.4860000000000004E-3</c:v>
                </c:pt>
                <c:pt idx="4195">
                  <c:v>4.4799999999999996E-3</c:v>
                </c:pt>
                <c:pt idx="4196">
                  <c:v>4.7829999999999999E-3</c:v>
                </c:pt>
                <c:pt idx="4197">
                  <c:v>5.7250000000000001E-3</c:v>
                </c:pt>
                <c:pt idx="4198">
                  <c:v>7.3229999999999996E-3</c:v>
                </c:pt>
                <c:pt idx="4199">
                  <c:v>9.3150000000000004E-3</c:v>
                </c:pt>
                <c:pt idx="4200">
                  <c:v>1.1535E-2</c:v>
                </c:pt>
                <c:pt idx="4201">
                  <c:v>1.3993999999999999E-2</c:v>
                </c:pt>
                <c:pt idx="4202">
                  <c:v>1.6664000000000002E-2</c:v>
                </c:pt>
                <c:pt idx="4203">
                  <c:v>1.9380999999999999E-2</c:v>
                </c:pt>
                <c:pt idx="4204">
                  <c:v>2.1932E-2</c:v>
                </c:pt>
                <c:pt idx="4205">
                  <c:v>2.4122999999999999E-2</c:v>
                </c:pt>
                <c:pt idx="4206">
                  <c:v>2.5849E-2</c:v>
                </c:pt>
                <c:pt idx="4207">
                  <c:v>2.7202E-2</c:v>
                </c:pt>
                <c:pt idx="4208">
                  <c:v>2.8455999999999999E-2</c:v>
                </c:pt>
                <c:pt idx="4209">
                  <c:v>2.9843999999999999E-2</c:v>
                </c:pt>
                <c:pt idx="4210">
                  <c:v>3.1406000000000003E-2</c:v>
                </c:pt>
                <c:pt idx="4211">
                  <c:v>3.3145000000000001E-2</c:v>
                </c:pt>
                <c:pt idx="4212">
                  <c:v>3.5202999999999998E-2</c:v>
                </c:pt>
                <c:pt idx="4213">
                  <c:v>3.7752000000000001E-2</c:v>
                </c:pt>
                <c:pt idx="4214">
                  <c:v>4.0765000000000003E-2</c:v>
                </c:pt>
                <c:pt idx="4215">
                  <c:v>4.4042999999999999E-2</c:v>
                </c:pt>
                <c:pt idx="4216">
                  <c:v>4.7397000000000002E-2</c:v>
                </c:pt>
                <c:pt idx="4217">
                  <c:v>5.0743999999999997E-2</c:v>
                </c:pt>
                <c:pt idx="4218">
                  <c:v>5.4163000000000003E-2</c:v>
                </c:pt>
                <c:pt idx="4219">
                  <c:v>5.7944000000000002E-2</c:v>
                </c:pt>
                <c:pt idx="4220">
                  <c:v>6.2361E-2</c:v>
                </c:pt>
                <c:pt idx="4221">
                  <c:v>6.7253999999999994E-2</c:v>
                </c:pt>
                <c:pt idx="4222">
                  <c:v>7.2040000000000007E-2</c:v>
                </c:pt>
                <c:pt idx="4223">
                  <c:v>7.6247999999999996E-2</c:v>
                </c:pt>
                <c:pt idx="4224">
                  <c:v>7.9802999999999999E-2</c:v>
                </c:pt>
                <c:pt idx="4225">
                  <c:v>8.2797999999999997E-2</c:v>
                </c:pt>
                <c:pt idx="4226">
                  <c:v>8.5259000000000001E-2</c:v>
                </c:pt>
                <c:pt idx="4227">
                  <c:v>8.7179000000000006E-2</c:v>
                </c:pt>
                <c:pt idx="4228">
                  <c:v>8.8539000000000007E-2</c:v>
                </c:pt>
                <c:pt idx="4229">
                  <c:v>8.9261999999999994E-2</c:v>
                </c:pt>
                <c:pt idx="4230">
                  <c:v>8.9341000000000004E-2</c:v>
                </c:pt>
                <c:pt idx="4231">
                  <c:v>8.9030999999999999E-2</c:v>
                </c:pt>
                <c:pt idx="4232">
                  <c:v>8.8680999999999996E-2</c:v>
                </c:pt>
                <c:pt idx="4233">
                  <c:v>8.8343000000000005E-2</c:v>
                </c:pt>
                <c:pt idx="4234">
                  <c:v>8.7692999999999993E-2</c:v>
                </c:pt>
                <c:pt idx="4235">
                  <c:v>8.6371000000000003E-2</c:v>
                </c:pt>
                <c:pt idx="4236">
                  <c:v>8.4290000000000004E-2</c:v>
                </c:pt>
                <c:pt idx="4237">
                  <c:v>8.1574999999999995E-2</c:v>
                </c:pt>
                <c:pt idx="4238">
                  <c:v>7.8365000000000004E-2</c:v>
                </c:pt>
                <c:pt idx="4239">
                  <c:v>7.4748999999999996E-2</c:v>
                </c:pt>
                <c:pt idx="4240">
                  <c:v>7.0831000000000005E-2</c:v>
                </c:pt>
                <c:pt idx="4241">
                  <c:v>6.6793000000000005E-2</c:v>
                </c:pt>
                <c:pt idx="4242">
                  <c:v>6.2899999999999998E-2</c:v>
                </c:pt>
                <c:pt idx="4243">
                  <c:v>5.9383999999999999E-2</c:v>
                </c:pt>
                <c:pt idx="4244">
                  <c:v>5.62E-2</c:v>
                </c:pt>
                <c:pt idx="4245">
                  <c:v>5.2967E-2</c:v>
                </c:pt>
                <c:pt idx="4246">
                  <c:v>4.9339000000000001E-2</c:v>
                </c:pt>
                <c:pt idx="4247">
                  <c:v>4.5429999999999998E-2</c:v>
                </c:pt>
                <c:pt idx="4248">
                  <c:v>4.1716000000000003E-2</c:v>
                </c:pt>
                <c:pt idx="4249">
                  <c:v>3.8575999999999999E-2</c:v>
                </c:pt>
                <c:pt idx="4250">
                  <c:v>3.6117999999999997E-2</c:v>
                </c:pt>
                <c:pt idx="4251">
                  <c:v>3.4320999999999997E-2</c:v>
                </c:pt>
                <c:pt idx="4252">
                  <c:v>3.3092000000000003E-2</c:v>
                </c:pt>
                <c:pt idx="4253">
                  <c:v>3.2254999999999999E-2</c:v>
                </c:pt>
                <c:pt idx="4254">
                  <c:v>3.1691999999999998E-2</c:v>
                </c:pt>
                <c:pt idx="4255">
                  <c:v>3.1439000000000002E-2</c:v>
                </c:pt>
                <c:pt idx="4256">
                  <c:v>3.1505999999999999E-2</c:v>
                </c:pt>
                <c:pt idx="4257">
                  <c:v>3.1732000000000003E-2</c:v>
                </c:pt>
                <c:pt idx="4258">
                  <c:v>3.1874E-2</c:v>
                </c:pt>
                <c:pt idx="4259">
                  <c:v>3.1733999999999998E-2</c:v>
                </c:pt>
                <c:pt idx="4260">
                  <c:v>3.1175000000000001E-2</c:v>
                </c:pt>
                <c:pt idx="4261">
                  <c:v>3.0138000000000002E-2</c:v>
                </c:pt>
                <c:pt idx="4262">
                  <c:v>2.8705000000000001E-2</c:v>
                </c:pt>
                <c:pt idx="4263">
                  <c:v>2.707E-2</c:v>
                </c:pt>
                <c:pt idx="4264">
                  <c:v>2.5455999999999999E-2</c:v>
                </c:pt>
                <c:pt idx="4265">
                  <c:v>2.4035000000000001E-2</c:v>
                </c:pt>
                <c:pt idx="4266">
                  <c:v>2.2855E-2</c:v>
                </c:pt>
                <c:pt idx="4267">
                  <c:v>2.1802999999999999E-2</c:v>
                </c:pt>
                <c:pt idx="4268">
                  <c:v>2.0645E-2</c:v>
                </c:pt>
                <c:pt idx="4269">
                  <c:v>1.9113000000000002E-2</c:v>
                </c:pt>
                <c:pt idx="4270">
                  <c:v>1.6976000000000002E-2</c:v>
                </c:pt>
                <c:pt idx="4271">
                  <c:v>1.4499E-2</c:v>
                </c:pt>
                <c:pt idx="4272">
                  <c:v>1.2758E-2</c:v>
                </c:pt>
                <c:pt idx="4273">
                  <c:v>1.2311000000000001E-2</c:v>
                </c:pt>
                <c:pt idx="4274">
                  <c:v>1.2999999999999999E-2</c:v>
                </c:pt>
                <c:pt idx="4275">
                  <c:v>1.44E-2</c:v>
                </c:pt>
                <c:pt idx="4276">
                  <c:v>1.5932999999999999E-2</c:v>
                </c:pt>
                <c:pt idx="4277">
                  <c:v>1.7134E-2</c:v>
                </c:pt>
                <c:pt idx="4278">
                  <c:v>1.7957999999999998E-2</c:v>
                </c:pt>
                <c:pt idx="4279">
                  <c:v>1.8630000000000001E-2</c:v>
                </c:pt>
                <c:pt idx="4280">
                  <c:v>1.9295E-2</c:v>
                </c:pt>
                <c:pt idx="4281">
                  <c:v>1.9954E-2</c:v>
                </c:pt>
                <c:pt idx="4282">
                  <c:v>2.0545000000000001E-2</c:v>
                </c:pt>
                <c:pt idx="4283">
                  <c:v>2.0899999999999998E-2</c:v>
                </c:pt>
                <c:pt idx="4284">
                  <c:v>2.0809999999999999E-2</c:v>
                </c:pt>
                <c:pt idx="4285">
                  <c:v>1.9698E-2</c:v>
                </c:pt>
                <c:pt idx="4286">
                  <c:v>1.8411E-2</c:v>
                </c:pt>
                <c:pt idx="4287">
                  <c:v>1.7187000000000001E-2</c:v>
                </c:pt>
                <c:pt idx="4288">
                  <c:v>1.6150000000000001E-2</c:v>
                </c:pt>
                <c:pt idx="4289">
                  <c:v>1.5478E-2</c:v>
                </c:pt>
                <c:pt idx="4290">
                  <c:v>1.5363999999999999E-2</c:v>
                </c:pt>
                <c:pt idx="4291">
                  <c:v>1.5747000000000001E-2</c:v>
                </c:pt>
                <c:pt idx="4292">
                  <c:v>1.6251999999999999E-2</c:v>
                </c:pt>
                <c:pt idx="4293">
                  <c:v>1.6442999999999999E-2</c:v>
                </c:pt>
                <c:pt idx="4294">
                  <c:v>1.6171000000000001E-2</c:v>
                </c:pt>
                <c:pt idx="4295">
                  <c:v>1.5942000000000001E-2</c:v>
                </c:pt>
                <c:pt idx="4296">
                  <c:v>1.6528000000000001E-2</c:v>
                </c:pt>
                <c:pt idx="4297">
                  <c:v>1.7819999999999999E-2</c:v>
                </c:pt>
                <c:pt idx="4298">
                  <c:v>1.9314000000000001E-2</c:v>
                </c:pt>
                <c:pt idx="4299">
                  <c:v>2.0441999999999998E-2</c:v>
                </c:pt>
                <c:pt idx="4300">
                  <c:v>2.0773E-2</c:v>
                </c:pt>
                <c:pt idx="4301">
                  <c:v>2.0376999999999999E-2</c:v>
                </c:pt>
                <c:pt idx="4302">
                  <c:v>1.9699000000000001E-2</c:v>
                </c:pt>
                <c:pt idx="4303">
                  <c:v>1.9043999999999998E-2</c:v>
                </c:pt>
                <c:pt idx="4304">
                  <c:v>1.8355E-2</c:v>
                </c:pt>
                <c:pt idx="4305">
                  <c:v>1.7420999999999999E-2</c:v>
                </c:pt>
                <c:pt idx="4306">
                  <c:v>1.6105999999999999E-2</c:v>
                </c:pt>
                <c:pt idx="4307">
                  <c:v>1.4404999999999999E-2</c:v>
                </c:pt>
                <c:pt idx="4308">
                  <c:v>1.2462000000000001E-2</c:v>
                </c:pt>
                <c:pt idx="4309">
                  <c:v>1.0574999999999999E-2</c:v>
                </c:pt>
                <c:pt idx="4310">
                  <c:v>9.0519999999999993E-3</c:v>
                </c:pt>
                <c:pt idx="4311">
                  <c:v>8.0829999999999999E-3</c:v>
                </c:pt>
                <c:pt idx="4312">
                  <c:v>7.803E-3</c:v>
                </c:pt>
                <c:pt idx="4313">
                  <c:v>8.3429999999999997E-3</c:v>
                </c:pt>
                <c:pt idx="4314">
                  <c:v>9.6589999999999992E-3</c:v>
                </c:pt>
                <c:pt idx="4315">
                  <c:v>1.1417E-2</c:v>
                </c:pt>
                <c:pt idx="4316">
                  <c:v>1.3180000000000001E-2</c:v>
                </c:pt>
                <c:pt idx="4317">
                  <c:v>1.469E-2</c:v>
                </c:pt>
                <c:pt idx="4318">
                  <c:v>1.5959999999999998E-2</c:v>
                </c:pt>
                <c:pt idx="4319">
                  <c:v>1.7194999999999998E-2</c:v>
                </c:pt>
                <c:pt idx="4320">
                  <c:v>1.8585000000000001E-2</c:v>
                </c:pt>
                <c:pt idx="4321">
                  <c:v>2.0065E-2</c:v>
                </c:pt>
                <c:pt idx="4322">
                  <c:v>2.1250999999999999E-2</c:v>
                </c:pt>
                <c:pt idx="4323">
                  <c:v>2.1746000000000001E-2</c:v>
                </c:pt>
                <c:pt idx="4324">
                  <c:v>2.1593999999999999E-2</c:v>
                </c:pt>
                <c:pt idx="4325">
                  <c:v>2.1312000000000001E-2</c:v>
                </c:pt>
                <c:pt idx="4326">
                  <c:v>2.1412E-2</c:v>
                </c:pt>
                <c:pt idx="4327">
                  <c:v>2.1965999999999999E-2</c:v>
                </c:pt>
                <c:pt idx="4328">
                  <c:v>2.2703000000000001E-2</c:v>
                </c:pt>
                <c:pt idx="4329">
                  <c:v>2.3279999999999999E-2</c:v>
                </c:pt>
                <c:pt idx="4330">
                  <c:v>2.3338999999999999E-2</c:v>
                </c:pt>
                <c:pt idx="4331">
                  <c:v>2.249E-2</c:v>
                </c:pt>
                <c:pt idx="4332">
                  <c:v>2.0551E-2</c:v>
                </c:pt>
                <c:pt idx="4333">
                  <c:v>1.7801000000000001E-2</c:v>
                </c:pt>
                <c:pt idx="4334">
                  <c:v>1.4885000000000001E-2</c:v>
                </c:pt>
                <c:pt idx="4335">
                  <c:v>1.2475999999999999E-2</c:v>
                </c:pt>
                <c:pt idx="4336">
                  <c:v>1.0982E-2</c:v>
                </c:pt>
                <c:pt idx="4337">
                  <c:v>1.0427000000000001E-2</c:v>
                </c:pt>
                <c:pt idx="4338">
                  <c:v>1.0519000000000001E-2</c:v>
                </c:pt>
                <c:pt idx="4339">
                  <c:v>1.0824E-2</c:v>
                </c:pt>
                <c:pt idx="4340">
                  <c:v>1.0980999999999999E-2</c:v>
                </c:pt>
                <c:pt idx="4341">
                  <c:v>1.0895E-2</c:v>
                </c:pt>
                <c:pt idx="4342">
                  <c:v>1.0662E-2</c:v>
                </c:pt>
                <c:pt idx="4343">
                  <c:v>1.0255E-2</c:v>
                </c:pt>
                <c:pt idx="4344">
                  <c:v>9.4459999999999995E-3</c:v>
                </c:pt>
                <c:pt idx="4345">
                  <c:v>8.1110000000000002E-3</c:v>
                </c:pt>
                <c:pt idx="4346">
                  <c:v>6.4539999999999997E-3</c:v>
                </c:pt>
                <c:pt idx="4347">
                  <c:v>4.9230000000000003E-3</c:v>
                </c:pt>
                <c:pt idx="4348">
                  <c:v>4.0150000000000003E-3</c:v>
                </c:pt>
                <c:pt idx="4349">
                  <c:v>4.0499999999999998E-3</c:v>
                </c:pt>
                <c:pt idx="4350">
                  <c:v>4.9810000000000002E-3</c:v>
                </c:pt>
                <c:pt idx="4351">
                  <c:v>6.4900000000000001E-3</c:v>
                </c:pt>
                <c:pt idx="4352">
                  <c:v>8.2400000000000008E-3</c:v>
                </c:pt>
                <c:pt idx="4353">
                  <c:v>9.9050000000000006E-3</c:v>
                </c:pt>
                <c:pt idx="4354">
                  <c:v>1.1165E-2</c:v>
                </c:pt>
                <c:pt idx="4355">
                  <c:v>1.2002000000000001E-2</c:v>
                </c:pt>
                <c:pt idx="4356">
                  <c:v>1.2957E-2</c:v>
                </c:pt>
                <c:pt idx="4357">
                  <c:v>1.4774000000000001E-2</c:v>
                </c:pt>
                <c:pt idx="4358">
                  <c:v>1.7741E-2</c:v>
                </c:pt>
                <c:pt idx="4359">
                  <c:v>2.146E-2</c:v>
                </c:pt>
                <c:pt idx="4360">
                  <c:v>2.5235E-2</c:v>
                </c:pt>
                <c:pt idx="4361">
                  <c:v>2.8597000000000001E-2</c:v>
                </c:pt>
                <c:pt idx="4362">
                  <c:v>3.1517000000000003E-2</c:v>
                </c:pt>
                <c:pt idx="4363">
                  <c:v>3.4282E-2</c:v>
                </c:pt>
                <c:pt idx="4364">
                  <c:v>3.7269999999999998E-2</c:v>
                </c:pt>
                <c:pt idx="4365">
                  <c:v>4.0689999999999997E-2</c:v>
                </c:pt>
                <c:pt idx="4366">
                  <c:v>4.4261000000000002E-2</c:v>
                </c:pt>
                <c:pt idx="4367">
                  <c:v>4.7231000000000002E-2</c:v>
                </c:pt>
                <c:pt idx="4368">
                  <c:v>4.3687999999999998E-2</c:v>
                </c:pt>
                <c:pt idx="4369">
                  <c:v>4.0147000000000002E-2</c:v>
                </c:pt>
                <c:pt idx="4370">
                  <c:v>3.6607000000000001E-2</c:v>
                </c:pt>
                <c:pt idx="4371">
                  <c:v>3.3069000000000001E-2</c:v>
                </c:pt>
                <c:pt idx="4372">
                  <c:v>2.9531999999999999E-2</c:v>
                </c:pt>
                <c:pt idx="4373">
                  <c:v>2.5996999999999999E-2</c:v>
                </c:pt>
                <c:pt idx="4374">
                  <c:v>2.2463E-2</c:v>
                </c:pt>
                <c:pt idx="4375">
                  <c:v>1.8929999999999999E-2</c:v>
                </c:pt>
                <c:pt idx="4376">
                  <c:v>1.5398999999999999E-2</c:v>
                </c:pt>
                <c:pt idx="4377">
                  <c:v>1.1868999999999999E-2</c:v>
                </c:pt>
                <c:pt idx="4378">
                  <c:v>8.3409999999999995E-3</c:v>
                </c:pt>
                <c:pt idx="4379">
                  <c:v>4.8139999999999997E-3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AB85-E342-BD34-06FB76750B76}"/>
            </c:ext>
          </c:extLst>
        </c:ser>
        <c:ser>
          <c:idx val="1"/>
          <c:order val="1"/>
          <c:tx>
            <c:strRef>
              <c:f>Liquide!$C$1</c:f>
              <c:strCache>
                <c:ptCount val="1"/>
                <c:pt idx="0">
                  <c:v>Serpula-liquide-A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Liquide!$C$2:$C$4381</c:f>
              <c:numCache>
                <c:formatCode>General</c:formatCode>
                <c:ptCount val="4380"/>
                <c:pt idx="0">
                  <c:v>1.2784E-2</c:v>
                </c:pt>
                <c:pt idx="1">
                  <c:v>1.2722000000000001E-2</c:v>
                </c:pt>
                <c:pt idx="2">
                  <c:v>1.2662E-2</c:v>
                </c:pt>
                <c:pt idx="3">
                  <c:v>1.2603E-2</c:v>
                </c:pt>
                <c:pt idx="4">
                  <c:v>1.2545000000000001E-2</c:v>
                </c:pt>
                <c:pt idx="5">
                  <c:v>1.2489999999999999E-2</c:v>
                </c:pt>
                <c:pt idx="6">
                  <c:v>1.2435E-2</c:v>
                </c:pt>
                <c:pt idx="7">
                  <c:v>1.2382000000000001E-2</c:v>
                </c:pt>
                <c:pt idx="8">
                  <c:v>1.2331E-2</c:v>
                </c:pt>
                <c:pt idx="9">
                  <c:v>1.2281E-2</c:v>
                </c:pt>
                <c:pt idx="10">
                  <c:v>1.2232E-2</c:v>
                </c:pt>
                <c:pt idx="11">
                  <c:v>1.2185E-2</c:v>
                </c:pt>
                <c:pt idx="12">
                  <c:v>1.2139E-2</c:v>
                </c:pt>
                <c:pt idx="13">
                  <c:v>1.04E-2</c:v>
                </c:pt>
                <c:pt idx="14">
                  <c:v>8.4609999999999998E-3</c:v>
                </c:pt>
                <c:pt idx="15">
                  <c:v>6.6039999999999996E-3</c:v>
                </c:pt>
                <c:pt idx="16">
                  <c:v>5.3449999999999999E-3</c:v>
                </c:pt>
                <c:pt idx="17">
                  <c:v>5.0740000000000004E-3</c:v>
                </c:pt>
                <c:pt idx="18">
                  <c:v>5.6290000000000003E-3</c:v>
                </c:pt>
                <c:pt idx="19">
                  <c:v>6.4640000000000001E-3</c:v>
                </c:pt>
                <c:pt idx="20">
                  <c:v>7.3080000000000003E-3</c:v>
                </c:pt>
                <c:pt idx="21">
                  <c:v>8.3580000000000008E-3</c:v>
                </c:pt>
                <c:pt idx="22">
                  <c:v>9.9520000000000008E-3</c:v>
                </c:pt>
                <c:pt idx="23">
                  <c:v>1.2192E-2</c:v>
                </c:pt>
                <c:pt idx="24">
                  <c:v>1.4518E-2</c:v>
                </c:pt>
                <c:pt idx="25">
                  <c:v>1.6029999999999999E-2</c:v>
                </c:pt>
                <c:pt idx="26">
                  <c:v>1.6357E-2</c:v>
                </c:pt>
                <c:pt idx="27">
                  <c:v>1.5719E-2</c:v>
                </c:pt>
                <c:pt idx="28">
                  <c:v>1.4590000000000001E-2</c:v>
                </c:pt>
                <c:pt idx="29">
                  <c:v>1.3178E-2</c:v>
                </c:pt>
                <c:pt idx="30">
                  <c:v>1.1429E-2</c:v>
                </c:pt>
                <c:pt idx="31">
                  <c:v>9.5820000000000002E-3</c:v>
                </c:pt>
                <c:pt idx="32">
                  <c:v>8.1320000000000003E-3</c:v>
                </c:pt>
                <c:pt idx="33">
                  <c:v>7.2199999999999999E-3</c:v>
                </c:pt>
                <c:pt idx="34">
                  <c:v>6.5009999999999998E-3</c:v>
                </c:pt>
                <c:pt idx="35">
                  <c:v>5.535E-3</c:v>
                </c:pt>
                <c:pt idx="36">
                  <c:v>4.215E-3</c:v>
                </c:pt>
                <c:pt idx="37">
                  <c:v>2.8379999999999998E-3</c:v>
                </c:pt>
                <c:pt idx="38">
                  <c:v>1.8730000000000001E-3</c:v>
                </c:pt>
                <c:pt idx="39">
                  <c:v>1.717E-3</c:v>
                </c:pt>
                <c:pt idx="40">
                  <c:v>2.5110000000000002E-3</c:v>
                </c:pt>
                <c:pt idx="41">
                  <c:v>4.0400000000000002E-3</c:v>
                </c:pt>
                <c:pt idx="42">
                  <c:v>5.8770000000000003E-3</c:v>
                </c:pt>
                <c:pt idx="43">
                  <c:v>7.7879999999999998E-3</c:v>
                </c:pt>
                <c:pt idx="44">
                  <c:v>9.9050000000000006E-3</c:v>
                </c:pt>
                <c:pt idx="45">
                  <c:v>1.2359999999999999E-2</c:v>
                </c:pt>
                <c:pt idx="46">
                  <c:v>1.4922E-2</c:v>
                </c:pt>
                <c:pt idx="47">
                  <c:v>1.7059000000000001E-2</c:v>
                </c:pt>
                <c:pt idx="48">
                  <c:v>1.8301999999999999E-2</c:v>
                </c:pt>
                <c:pt idx="49">
                  <c:v>1.8897000000000001E-2</c:v>
                </c:pt>
                <c:pt idx="50">
                  <c:v>1.9552E-2</c:v>
                </c:pt>
                <c:pt idx="51">
                  <c:v>2.0409E-2</c:v>
                </c:pt>
                <c:pt idx="52">
                  <c:v>2.1277000000000001E-2</c:v>
                </c:pt>
                <c:pt idx="53">
                  <c:v>2.2176000000000001E-2</c:v>
                </c:pt>
                <c:pt idx="54">
                  <c:v>2.3189999999999999E-2</c:v>
                </c:pt>
                <c:pt idx="55">
                  <c:v>2.4275999999999999E-2</c:v>
                </c:pt>
                <c:pt idx="56">
                  <c:v>2.5374000000000001E-2</c:v>
                </c:pt>
                <c:pt idx="57">
                  <c:v>2.6422000000000001E-2</c:v>
                </c:pt>
                <c:pt idx="58">
                  <c:v>2.7248999999999999E-2</c:v>
                </c:pt>
                <c:pt idx="59">
                  <c:v>2.7592999999999999E-2</c:v>
                </c:pt>
                <c:pt idx="60">
                  <c:v>2.7272000000000001E-2</c:v>
                </c:pt>
                <c:pt idx="61">
                  <c:v>2.6436000000000001E-2</c:v>
                </c:pt>
                <c:pt idx="62">
                  <c:v>2.5387E-2</c:v>
                </c:pt>
                <c:pt idx="63">
                  <c:v>2.4122000000000001E-2</c:v>
                </c:pt>
                <c:pt idx="64">
                  <c:v>2.2227E-2</c:v>
                </c:pt>
                <c:pt idx="65">
                  <c:v>1.9425999999999999E-2</c:v>
                </c:pt>
                <c:pt idx="66">
                  <c:v>1.6049999999999998E-2</c:v>
                </c:pt>
                <c:pt idx="67">
                  <c:v>1.2772E-2</c:v>
                </c:pt>
                <c:pt idx="68">
                  <c:v>1.0133E-2</c:v>
                </c:pt>
                <c:pt idx="69">
                  <c:v>8.3350000000000004E-3</c:v>
                </c:pt>
                <c:pt idx="70">
                  <c:v>7.293E-3</c:v>
                </c:pt>
                <c:pt idx="71">
                  <c:v>6.8110000000000002E-3</c:v>
                </c:pt>
                <c:pt idx="72">
                  <c:v>6.7200000000000003E-3</c:v>
                </c:pt>
                <c:pt idx="73">
                  <c:v>6.9220000000000002E-3</c:v>
                </c:pt>
                <c:pt idx="74">
                  <c:v>7.3670000000000003E-3</c:v>
                </c:pt>
                <c:pt idx="75">
                  <c:v>6.9880000000000003E-3</c:v>
                </c:pt>
                <c:pt idx="76">
                  <c:v>7.1789999999999996E-3</c:v>
                </c:pt>
                <c:pt idx="77">
                  <c:v>8.1960000000000002E-3</c:v>
                </c:pt>
                <c:pt idx="78">
                  <c:v>9.9039999999999996E-3</c:v>
                </c:pt>
                <c:pt idx="79">
                  <c:v>1.2043E-2</c:v>
                </c:pt>
                <c:pt idx="80">
                  <c:v>1.4569E-2</c:v>
                </c:pt>
                <c:pt idx="81">
                  <c:v>1.7496999999999999E-2</c:v>
                </c:pt>
                <c:pt idx="82">
                  <c:v>2.0528000000000001E-2</c:v>
                </c:pt>
                <c:pt idx="83">
                  <c:v>2.3061999999999999E-2</c:v>
                </c:pt>
                <c:pt idx="84">
                  <c:v>2.4792999999999999E-2</c:v>
                </c:pt>
                <c:pt idx="85">
                  <c:v>2.5954999999999999E-2</c:v>
                </c:pt>
                <c:pt idx="86">
                  <c:v>2.6728999999999999E-2</c:v>
                </c:pt>
                <c:pt idx="87">
                  <c:v>2.6960000000000001E-2</c:v>
                </c:pt>
                <c:pt idx="88">
                  <c:v>2.6557999999999998E-2</c:v>
                </c:pt>
                <c:pt idx="89">
                  <c:v>2.5689E-2</c:v>
                </c:pt>
                <c:pt idx="90">
                  <c:v>2.4379999999999999E-2</c:v>
                </c:pt>
                <c:pt idx="91">
                  <c:v>2.2699E-2</c:v>
                </c:pt>
                <c:pt idx="92">
                  <c:v>2.0885999999999998E-2</c:v>
                </c:pt>
                <c:pt idx="93">
                  <c:v>1.9029000000000001E-2</c:v>
                </c:pt>
                <c:pt idx="94">
                  <c:v>1.7058E-2</c:v>
                </c:pt>
                <c:pt idx="95">
                  <c:v>1.4944000000000001E-2</c:v>
                </c:pt>
                <c:pt idx="96">
                  <c:v>1.2844E-2</c:v>
                </c:pt>
                <c:pt idx="97">
                  <c:v>1.1015E-2</c:v>
                </c:pt>
                <c:pt idx="98">
                  <c:v>9.6819999999999996E-3</c:v>
                </c:pt>
                <c:pt idx="99">
                  <c:v>8.9540000000000002E-3</c:v>
                </c:pt>
                <c:pt idx="100">
                  <c:v>8.7799999999999996E-3</c:v>
                </c:pt>
                <c:pt idx="101">
                  <c:v>8.9569999999999997E-3</c:v>
                </c:pt>
                <c:pt idx="102">
                  <c:v>9.3109999999999998E-3</c:v>
                </c:pt>
                <c:pt idx="103">
                  <c:v>9.9039999999999996E-3</c:v>
                </c:pt>
                <c:pt idx="104">
                  <c:v>1.0914999999999999E-2</c:v>
                </c:pt>
                <c:pt idx="105">
                  <c:v>1.225E-2</c:v>
                </c:pt>
                <c:pt idx="106">
                  <c:v>1.3509E-2</c:v>
                </c:pt>
                <c:pt idx="107">
                  <c:v>1.4418E-2</c:v>
                </c:pt>
                <c:pt idx="108">
                  <c:v>1.5079E-2</c:v>
                </c:pt>
                <c:pt idx="109">
                  <c:v>1.5692999999999999E-2</c:v>
                </c:pt>
                <c:pt idx="110">
                  <c:v>1.6295E-2</c:v>
                </c:pt>
                <c:pt idx="111">
                  <c:v>1.6832E-2</c:v>
                </c:pt>
                <c:pt idx="112">
                  <c:v>1.7054E-2</c:v>
                </c:pt>
                <c:pt idx="113">
                  <c:v>1.6330999999999998E-2</c:v>
                </c:pt>
                <c:pt idx="114">
                  <c:v>1.4283000000000001E-2</c:v>
                </c:pt>
                <c:pt idx="115">
                  <c:v>1.1573E-2</c:v>
                </c:pt>
                <c:pt idx="116">
                  <c:v>9.0959999999999999E-3</c:v>
                </c:pt>
                <c:pt idx="117">
                  <c:v>7.1809999999999999E-3</c:v>
                </c:pt>
                <c:pt idx="118">
                  <c:v>5.8389999999999996E-3</c:v>
                </c:pt>
                <c:pt idx="119">
                  <c:v>5.0489999999999997E-3</c:v>
                </c:pt>
                <c:pt idx="120">
                  <c:v>4.6319999999999998E-3</c:v>
                </c:pt>
                <c:pt idx="121">
                  <c:v>4.2059999999999997E-3</c:v>
                </c:pt>
                <c:pt idx="122">
                  <c:v>3.6459999999999999E-3</c:v>
                </c:pt>
                <c:pt idx="123">
                  <c:v>3.3019999999999998E-3</c:v>
                </c:pt>
                <c:pt idx="124">
                  <c:v>3.5760000000000002E-3</c:v>
                </c:pt>
                <c:pt idx="125">
                  <c:v>4.5110000000000003E-3</c:v>
                </c:pt>
                <c:pt idx="126">
                  <c:v>5.8510000000000003E-3</c:v>
                </c:pt>
                <c:pt idx="127">
                  <c:v>7.3530000000000002E-3</c:v>
                </c:pt>
                <c:pt idx="128">
                  <c:v>8.8540000000000008E-3</c:v>
                </c:pt>
                <c:pt idx="129">
                  <c:v>1.0175E-2</c:v>
                </c:pt>
                <c:pt idx="130">
                  <c:v>1.1266999999999999E-2</c:v>
                </c:pt>
                <c:pt idx="131">
                  <c:v>1.2296E-2</c:v>
                </c:pt>
                <c:pt idx="132">
                  <c:v>1.3358E-2</c:v>
                </c:pt>
                <c:pt idx="133">
                  <c:v>1.4355E-2</c:v>
                </c:pt>
                <c:pt idx="134">
                  <c:v>1.5249E-2</c:v>
                </c:pt>
                <c:pt idx="135">
                  <c:v>1.6150999999999999E-2</c:v>
                </c:pt>
                <c:pt idx="136">
                  <c:v>1.6965000000000001E-2</c:v>
                </c:pt>
                <c:pt idx="137">
                  <c:v>1.7381000000000001E-2</c:v>
                </c:pt>
                <c:pt idx="138">
                  <c:v>1.7458000000000001E-2</c:v>
                </c:pt>
                <c:pt idx="139">
                  <c:v>1.7656000000000002E-2</c:v>
                </c:pt>
                <c:pt idx="140">
                  <c:v>1.8201999999999999E-2</c:v>
                </c:pt>
                <c:pt idx="141">
                  <c:v>1.8898000000000002E-2</c:v>
                </c:pt>
                <c:pt idx="142">
                  <c:v>1.9474999999999999E-2</c:v>
                </c:pt>
                <c:pt idx="143">
                  <c:v>1.9817999999999999E-2</c:v>
                </c:pt>
                <c:pt idx="144">
                  <c:v>1.9897999999999999E-2</c:v>
                </c:pt>
                <c:pt idx="145">
                  <c:v>1.9872000000000001E-2</c:v>
                </c:pt>
                <c:pt idx="146">
                  <c:v>2.0173E-2</c:v>
                </c:pt>
                <c:pt idx="147">
                  <c:v>2.1085E-2</c:v>
                </c:pt>
                <c:pt idx="148">
                  <c:v>2.2352E-2</c:v>
                </c:pt>
                <c:pt idx="149">
                  <c:v>2.3380999999999999E-2</c:v>
                </c:pt>
                <c:pt idx="150">
                  <c:v>2.3701E-2</c:v>
                </c:pt>
                <c:pt idx="151">
                  <c:v>2.3276000000000002E-2</c:v>
                </c:pt>
                <c:pt idx="152">
                  <c:v>2.2391000000000001E-2</c:v>
                </c:pt>
                <c:pt idx="153">
                  <c:v>2.1406999999999999E-2</c:v>
                </c:pt>
                <c:pt idx="154">
                  <c:v>2.0628000000000001E-2</c:v>
                </c:pt>
                <c:pt idx="155">
                  <c:v>2.0192999999999999E-2</c:v>
                </c:pt>
                <c:pt idx="156">
                  <c:v>2.0053999999999999E-2</c:v>
                </c:pt>
                <c:pt idx="157">
                  <c:v>2.0132000000000001E-2</c:v>
                </c:pt>
                <c:pt idx="158">
                  <c:v>2.0417999999999999E-2</c:v>
                </c:pt>
                <c:pt idx="159">
                  <c:v>2.086E-2</c:v>
                </c:pt>
                <c:pt idx="160">
                  <c:v>2.1326999999999999E-2</c:v>
                </c:pt>
                <c:pt idx="161">
                  <c:v>2.1833999999999999E-2</c:v>
                </c:pt>
                <c:pt idx="162">
                  <c:v>2.2630000000000001E-2</c:v>
                </c:pt>
                <c:pt idx="163">
                  <c:v>2.3906E-2</c:v>
                </c:pt>
                <c:pt idx="164">
                  <c:v>2.5534000000000001E-2</c:v>
                </c:pt>
                <c:pt idx="165">
                  <c:v>2.7307999999999999E-2</c:v>
                </c:pt>
                <c:pt idx="166">
                  <c:v>2.9255E-2</c:v>
                </c:pt>
                <c:pt idx="167">
                  <c:v>3.1535000000000001E-2</c:v>
                </c:pt>
                <c:pt idx="168">
                  <c:v>3.4167999999999997E-2</c:v>
                </c:pt>
                <c:pt idx="169">
                  <c:v>3.6991000000000003E-2</c:v>
                </c:pt>
                <c:pt idx="170">
                  <c:v>3.9774999999999998E-2</c:v>
                </c:pt>
                <c:pt idx="171">
                  <c:v>4.2283000000000001E-2</c:v>
                </c:pt>
                <c:pt idx="172">
                  <c:v>4.4318000000000003E-2</c:v>
                </c:pt>
                <c:pt idx="173">
                  <c:v>4.5827E-2</c:v>
                </c:pt>
                <c:pt idx="174">
                  <c:v>4.6993E-2</c:v>
                </c:pt>
                <c:pt idx="175">
                  <c:v>4.8082E-2</c:v>
                </c:pt>
                <c:pt idx="176">
                  <c:v>4.9127999999999998E-2</c:v>
                </c:pt>
                <c:pt idx="177">
                  <c:v>4.9893E-2</c:v>
                </c:pt>
                <c:pt idx="178">
                  <c:v>5.0068000000000001E-2</c:v>
                </c:pt>
                <c:pt idx="179">
                  <c:v>4.9494000000000003E-2</c:v>
                </c:pt>
                <c:pt idx="180">
                  <c:v>4.8302999999999999E-2</c:v>
                </c:pt>
                <c:pt idx="181">
                  <c:v>4.6845999999999999E-2</c:v>
                </c:pt>
                <c:pt idx="182">
                  <c:v>4.5458999999999999E-2</c:v>
                </c:pt>
                <c:pt idx="183">
                  <c:v>4.4339000000000003E-2</c:v>
                </c:pt>
                <c:pt idx="184">
                  <c:v>4.3596999999999997E-2</c:v>
                </c:pt>
                <c:pt idx="185">
                  <c:v>4.3296000000000001E-2</c:v>
                </c:pt>
                <c:pt idx="186">
                  <c:v>4.3381000000000003E-2</c:v>
                </c:pt>
                <c:pt idx="187">
                  <c:v>4.3700999999999997E-2</c:v>
                </c:pt>
                <c:pt idx="188">
                  <c:v>4.4167999999999999E-2</c:v>
                </c:pt>
                <c:pt idx="189">
                  <c:v>4.4852999999999997E-2</c:v>
                </c:pt>
                <c:pt idx="190">
                  <c:v>4.5862E-2</c:v>
                </c:pt>
                <c:pt idx="191">
                  <c:v>4.7177999999999998E-2</c:v>
                </c:pt>
                <c:pt idx="192">
                  <c:v>4.8710000000000003E-2</c:v>
                </c:pt>
                <c:pt idx="193">
                  <c:v>5.0463000000000001E-2</c:v>
                </c:pt>
                <c:pt idx="194">
                  <c:v>5.2520999999999998E-2</c:v>
                </c:pt>
                <c:pt idx="195">
                  <c:v>5.4912000000000002E-2</c:v>
                </c:pt>
                <c:pt idx="196">
                  <c:v>5.7596000000000001E-2</c:v>
                </c:pt>
                <c:pt idx="197">
                  <c:v>6.0519000000000003E-2</c:v>
                </c:pt>
                <c:pt idx="198">
                  <c:v>6.3508999999999996E-2</c:v>
                </c:pt>
                <c:pt idx="199">
                  <c:v>6.6225999999999993E-2</c:v>
                </c:pt>
                <c:pt idx="200">
                  <c:v>6.8391999999999994E-2</c:v>
                </c:pt>
                <c:pt idx="201">
                  <c:v>7.0042999999999994E-2</c:v>
                </c:pt>
                <c:pt idx="202">
                  <c:v>7.1457000000000007E-2</c:v>
                </c:pt>
                <c:pt idx="203">
                  <c:v>7.2917999999999997E-2</c:v>
                </c:pt>
                <c:pt idx="204">
                  <c:v>7.4551000000000006E-2</c:v>
                </c:pt>
                <c:pt idx="205">
                  <c:v>7.6290999999999998E-2</c:v>
                </c:pt>
                <c:pt idx="206">
                  <c:v>7.7978000000000006E-2</c:v>
                </c:pt>
                <c:pt idx="207">
                  <c:v>7.9478999999999994E-2</c:v>
                </c:pt>
                <c:pt idx="208">
                  <c:v>8.0740999999999993E-2</c:v>
                </c:pt>
                <c:pt idx="209">
                  <c:v>8.1825999999999996E-2</c:v>
                </c:pt>
                <c:pt idx="210">
                  <c:v>8.2846000000000003E-2</c:v>
                </c:pt>
                <c:pt idx="211">
                  <c:v>8.3822999999999995E-2</c:v>
                </c:pt>
                <c:pt idx="212">
                  <c:v>8.4656999999999996E-2</c:v>
                </c:pt>
                <c:pt idx="213">
                  <c:v>8.5256999999999999E-2</c:v>
                </c:pt>
                <c:pt idx="214">
                  <c:v>8.5625999999999994E-2</c:v>
                </c:pt>
                <c:pt idx="215">
                  <c:v>8.5821999999999996E-2</c:v>
                </c:pt>
                <c:pt idx="216">
                  <c:v>8.5957000000000006E-2</c:v>
                </c:pt>
                <c:pt idx="217">
                  <c:v>8.6264999999999994E-2</c:v>
                </c:pt>
                <c:pt idx="218">
                  <c:v>8.7065000000000003E-2</c:v>
                </c:pt>
                <c:pt idx="219">
                  <c:v>8.856E-2</c:v>
                </c:pt>
                <c:pt idx="220">
                  <c:v>9.0642E-2</c:v>
                </c:pt>
                <c:pt idx="221">
                  <c:v>9.2948000000000003E-2</c:v>
                </c:pt>
                <c:pt idx="222">
                  <c:v>9.5173999999999995E-2</c:v>
                </c:pt>
                <c:pt idx="223">
                  <c:v>9.7338999999999995E-2</c:v>
                </c:pt>
                <c:pt idx="224">
                  <c:v>9.9714999999999998E-2</c:v>
                </c:pt>
                <c:pt idx="225">
                  <c:v>0.102507</c:v>
                </c:pt>
                <c:pt idx="226">
                  <c:v>0.105614</c:v>
                </c:pt>
                <c:pt idx="227">
                  <c:v>0.108679</c:v>
                </c:pt>
                <c:pt idx="228">
                  <c:v>0.11133999999999999</c:v>
                </c:pt>
                <c:pt idx="229">
                  <c:v>0.113459</c:v>
                </c:pt>
                <c:pt idx="230">
                  <c:v>0.11515</c:v>
                </c:pt>
                <c:pt idx="231">
                  <c:v>0.116619</c:v>
                </c:pt>
                <c:pt idx="232">
                  <c:v>0.11801499999999999</c:v>
                </c:pt>
                <c:pt idx="233">
                  <c:v>0.119369</c:v>
                </c:pt>
                <c:pt idx="234">
                  <c:v>0.120549</c:v>
                </c:pt>
                <c:pt idx="235">
                  <c:v>0.121378</c:v>
                </c:pt>
                <c:pt idx="236">
                  <c:v>0.121867</c:v>
                </c:pt>
                <c:pt idx="237">
                  <c:v>0.122243</c:v>
                </c:pt>
                <c:pt idx="238">
                  <c:v>0.12267699999999999</c:v>
                </c:pt>
                <c:pt idx="239">
                  <c:v>0.12313399999999999</c:v>
                </c:pt>
                <c:pt idx="240">
                  <c:v>0.123596</c:v>
                </c:pt>
                <c:pt idx="241">
                  <c:v>0.12422800000000001</c:v>
                </c:pt>
                <c:pt idx="242">
                  <c:v>0.125192</c:v>
                </c:pt>
                <c:pt idx="243">
                  <c:v>0.12642800000000001</c:v>
                </c:pt>
                <c:pt idx="244">
                  <c:v>0.12775</c:v>
                </c:pt>
                <c:pt idx="245">
                  <c:v>0.12909399999999999</c:v>
                </c:pt>
                <c:pt idx="246">
                  <c:v>0.13056699999999999</c:v>
                </c:pt>
                <c:pt idx="247">
                  <c:v>0.13230600000000001</c:v>
                </c:pt>
                <c:pt idx="248">
                  <c:v>0.134354</c:v>
                </c:pt>
                <c:pt idx="249">
                  <c:v>0.13664799999999999</c:v>
                </c:pt>
                <c:pt idx="250">
                  <c:v>0.13904</c:v>
                </c:pt>
                <c:pt idx="251">
                  <c:v>0.141398</c:v>
                </c:pt>
                <c:pt idx="252">
                  <c:v>0.143707</c:v>
                </c:pt>
                <c:pt idx="253">
                  <c:v>0.14607400000000001</c:v>
                </c:pt>
                <c:pt idx="254">
                  <c:v>0.14862800000000001</c:v>
                </c:pt>
                <c:pt idx="255">
                  <c:v>0.15140300000000001</c:v>
                </c:pt>
                <c:pt idx="256">
                  <c:v>0.15425700000000001</c:v>
                </c:pt>
                <c:pt idx="257">
                  <c:v>0.156893</c:v>
                </c:pt>
                <c:pt idx="258">
                  <c:v>0.15907199999999999</c:v>
                </c:pt>
                <c:pt idx="259">
                  <c:v>0.16081200000000001</c:v>
                </c:pt>
                <c:pt idx="260">
                  <c:v>0.162329</c:v>
                </c:pt>
                <c:pt idx="261">
                  <c:v>0.16376199999999999</c:v>
                </c:pt>
                <c:pt idx="262">
                  <c:v>0.16508100000000001</c:v>
                </c:pt>
                <c:pt idx="263">
                  <c:v>0.166264</c:v>
                </c:pt>
                <c:pt idx="264">
                  <c:v>0.167439</c:v>
                </c:pt>
                <c:pt idx="265">
                  <c:v>0.16878099999999999</c:v>
                </c:pt>
                <c:pt idx="266">
                  <c:v>0.170322</c:v>
                </c:pt>
                <c:pt idx="267">
                  <c:v>0.17195299999999999</c:v>
                </c:pt>
                <c:pt idx="268">
                  <c:v>0.173539</c:v>
                </c:pt>
                <c:pt idx="269">
                  <c:v>0.17497699999999999</c:v>
                </c:pt>
                <c:pt idx="270">
                  <c:v>0.176202</c:v>
                </c:pt>
                <c:pt idx="271">
                  <c:v>0.17723</c:v>
                </c:pt>
                <c:pt idx="272">
                  <c:v>0.17820800000000001</c:v>
                </c:pt>
                <c:pt idx="273">
                  <c:v>0.17937</c:v>
                </c:pt>
                <c:pt idx="274">
                  <c:v>0.18090700000000001</c:v>
                </c:pt>
                <c:pt idx="275">
                  <c:v>0.182866</c:v>
                </c:pt>
                <c:pt idx="276">
                  <c:v>0.185166</c:v>
                </c:pt>
                <c:pt idx="277">
                  <c:v>0.187665</c:v>
                </c:pt>
                <c:pt idx="278">
                  <c:v>0.19018299999999999</c:v>
                </c:pt>
                <c:pt idx="279">
                  <c:v>0.192499</c:v>
                </c:pt>
                <c:pt idx="280">
                  <c:v>0.19445200000000001</c:v>
                </c:pt>
                <c:pt idx="281">
                  <c:v>0.196075</c:v>
                </c:pt>
                <c:pt idx="282">
                  <c:v>0.19758999999999999</c:v>
                </c:pt>
                <c:pt idx="283">
                  <c:v>0.19922699999999999</c:v>
                </c:pt>
                <c:pt idx="284">
                  <c:v>0.201043</c:v>
                </c:pt>
                <c:pt idx="285">
                  <c:v>0.20295099999999999</c:v>
                </c:pt>
                <c:pt idx="286">
                  <c:v>0.20485900000000001</c:v>
                </c:pt>
                <c:pt idx="287">
                  <c:v>0.20672099999999999</c:v>
                </c:pt>
                <c:pt idx="288">
                  <c:v>0.20846999999999999</c:v>
                </c:pt>
                <c:pt idx="289">
                  <c:v>0.21001600000000001</c:v>
                </c:pt>
                <c:pt idx="290">
                  <c:v>0.211342</c:v>
                </c:pt>
                <c:pt idx="291">
                  <c:v>0.212535</c:v>
                </c:pt>
                <c:pt idx="292">
                  <c:v>0.21374399999999999</c:v>
                </c:pt>
                <c:pt idx="293">
                  <c:v>0.215115</c:v>
                </c:pt>
                <c:pt idx="294">
                  <c:v>0.216748</c:v>
                </c:pt>
                <c:pt idx="295">
                  <c:v>0.21869</c:v>
                </c:pt>
                <c:pt idx="296">
                  <c:v>0.220944</c:v>
                </c:pt>
                <c:pt idx="297">
                  <c:v>0.223441</c:v>
                </c:pt>
                <c:pt idx="298">
                  <c:v>0.225995</c:v>
                </c:pt>
                <c:pt idx="299">
                  <c:v>0.22836899999999999</c:v>
                </c:pt>
                <c:pt idx="300">
                  <c:v>0.23041500000000001</c:v>
                </c:pt>
                <c:pt idx="301">
                  <c:v>0.23213200000000001</c:v>
                </c:pt>
                <c:pt idx="302">
                  <c:v>0.233575</c:v>
                </c:pt>
                <c:pt idx="303">
                  <c:v>0.234823</c:v>
                </c:pt>
                <c:pt idx="304">
                  <c:v>0.236009</c:v>
                </c:pt>
                <c:pt idx="305">
                  <c:v>0.237316</c:v>
                </c:pt>
                <c:pt idx="306">
                  <c:v>0.23885799999999999</c:v>
                </c:pt>
                <c:pt idx="307">
                  <c:v>0.24055799999999999</c:v>
                </c:pt>
                <c:pt idx="308">
                  <c:v>0.24218700000000001</c:v>
                </c:pt>
                <c:pt idx="309">
                  <c:v>0.243585</c:v>
                </c:pt>
                <c:pt idx="310">
                  <c:v>0.24482499999999999</c:v>
                </c:pt>
                <c:pt idx="311">
                  <c:v>0.24612700000000001</c:v>
                </c:pt>
                <c:pt idx="312">
                  <c:v>0.247666</c:v>
                </c:pt>
                <c:pt idx="313">
                  <c:v>0.24951200000000001</c:v>
                </c:pt>
                <c:pt idx="314">
                  <c:v>0.25170599999999999</c:v>
                </c:pt>
                <c:pt idx="315">
                  <c:v>0.25427</c:v>
                </c:pt>
                <c:pt idx="316">
                  <c:v>0.25714300000000001</c:v>
                </c:pt>
                <c:pt idx="317">
                  <c:v>0.26014399999999999</c:v>
                </c:pt>
                <c:pt idx="318">
                  <c:v>0.26302599999999998</c:v>
                </c:pt>
                <c:pt idx="319">
                  <c:v>0.26560400000000001</c:v>
                </c:pt>
                <c:pt idx="320">
                  <c:v>0.26781300000000002</c:v>
                </c:pt>
                <c:pt idx="321">
                  <c:v>0.26968199999999998</c:v>
                </c:pt>
                <c:pt idx="322">
                  <c:v>0.27129500000000001</c:v>
                </c:pt>
                <c:pt idx="323">
                  <c:v>0.27277099999999999</c:v>
                </c:pt>
                <c:pt idx="324">
                  <c:v>0.27422600000000003</c:v>
                </c:pt>
                <c:pt idx="325">
                  <c:v>0.27571899999999999</c:v>
                </c:pt>
                <c:pt idx="326">
                  <c:v>0.27721000000000001</c:v>
                </c:pt>
                <c:pt idx="327">
                  <c:v>0.27859299999999998</c:v>
                </c:pt>
                <c:pt idx="328">
                  <c:v>0.27981400000000001</c:v>
                </c:pt>
                <c:pt idx="329">
                  <c:v>0.28093499999999999</c:v>
                </c:pt>
                <c:pt idx="330">
                  <c:v>0.28206700000000001</c:v>
                </c:pt>
                <c:pt idx="331">
                  <c:v>0.28324199999999999</c:v>
                </c:pt>
                <c:pt idx="332">
                  <c:v>0.28442000000000001</c:v>
                </c:pt>
                <c:pt idx="333">
                  <c:v>0.28562399999999999</c:v>
                </c:pt>
                <c:pt idx="334">
                  <c:v>0.28699799999999998</c:v>
                </c:pt>
                <c:pt idx="335">
                  <c:v>0.288684</c:v>
                </c:pt>
                <c:pt idx="336">
                  <c:v>0.29066199999999998</c:v>
                </c:pt>
                <c:pt idx="337">
                  <c:v>0.29277300000000001</c:v>
                </c:pt>
                <c:pt idx="338">
                  <c:v>0.29488199999999998</c:v>
                </c:pt>
                <c:pt idx="339">
                  <c:v>0.296962</c:v>
                </c:pt>
                <c:pt idx="340">
                  <c:v>0.29898599999999997</c:v>
                </c:pt>
                <c:pt idx="341">
                  <c:v>0.30085800000000001</c:v>
                </c:pt>
                <c:pt idx="342">
                  <c:v>0.30252200000000001</c:v>
                </c:pt>
                <c:pt idx="343">
                  <c:v>0.30407699999999999</c:v>
                </c:pt>
                <c:pt idx="344">
                  <c:v>0.30566700000000002</c:v>
                </c:pt>
                <c:pt idx="345">
                  <c:v>0.30729400000000001</c:v>
                </c:pt>
                <c:pt idx="346">
                  <c:v>0.30885299999999999</c:v>
                </c:pt>
                <c:pt idx="347">
                  <c:v>0.31035800000000002</c:v>
                </c:pt>
                <c:pt idx="348">
                  <c:v>0.31195899999999999</c:v>
                </c:pt>
                <c:pt idx="349">
                  <c:v>0.31371300000000002</c:v>
                </c:pt>
                <c:pt idx="350">
                  <c:v>0.31547999999999998</c:v>
                </c:pt>
                <c:pt idx="351">
                  <c:v>0.31710199999999999</c:v>
                </c:pt>
                <c:pt idx="352">
                  <c:v>0.31857000000000002</c:v>
                </c:pt>
                <c:pt idx="353">
                  <c:v>0.32000200000000001</c:v>
                </c:pt>
                <c:pt idx="354">
                  <c:v>0.32155499999999998</c:v>
                </c:pt>
                <c:pt idx="355">
                  <c:v>0.32336799999999999</c:v>
                </c:pt>
                <c:pt idx="356">
                  <c:v>0.32551200000000002</c:v>
                </c:pt>
                <c:pt idx="357">
                  <c:v>0.32795099999999999</c:v>
                </c:pt>
                <c:pt idx="358">
                  <c:v>0.33055800000000002</c:v>
                </c:pt>
                <c:pt idx="359">
                  <c:v>0.33317400000000003</c:v>
                </c:pt>
                <c:pt idx="360">
                  <c:v>0.33565400000000001</c:v>
                </c:pt>
                <c:pt idx="361">
                  <c:v>0.33790599999999998</c:v>
                </c:pt>
                <c:pt idx="362">
                  <c:v>0.33993699999999999</c:v>
                </c:pt>
                <c:pt idx="363">
                  <c:v>0.341839</c:v>
                </c:pt>
                <c:pt idx="364">
                  <c:v>0.343665</c:v>
                </c:pt>
                <c:pt idx="365">
                  <c:v>0.34533999999999998</c:v>
                </c:pt>
                <c:pt idx="366">
                  <c:v>0.34674700000000003</c:v>
                </c:pt>
                <c:pt idx="367">
                  <c:v>0.34788599999999997</c:v>
                </c:pt>
                <c:pt idx="368">
                  <c:v>0.34889399999999998</c:v>
                </c:pt>
                <c:pt idx="369">
                  <c:v>0.34993999999999997</c:v>
                </c:pt>
                <c:pt idx="370">
                  <c:v>0.35117199999999998</c:v>
                </c:pt>
                <c:pt idx="371">
                  <c:v>0.35270000000000001</c:v>
                </c:pt>
                <c:pt idx="372">
                  <c:v>0.35453000000000001</c:v>
                </c:pt>
                <c:pt idx="373">
                  <c:v>0.35655999999999999</c:v>
                </c:pt>
                <c:pt idx="374">
                  <c:v>0.35869400000000001</c:v>
                </c:pt>
                <c:pt idx="375">
                  <c:v>0.36088399999999998</c:v>
                </c:pt>
                <c:pt idx="376">
                  <c:v>0.36307899999999999</c:v>
                </c:pt>
                <c:pt idx="377">
                  <c:v>0.36524499999999999</c:v>
                </c:pt>
                <c:pt idx="378">
                  <c:v>0.36742000000000002</c:v>
                </c:pt>
                <c:pt idx="379">
                  <c:v>0.36967899999999998</c:v>
                </c:pt>
                <c:pt idx="380">
                  <c:v>0.372027</c:v>
                </c:pt>
                <c:pt idx="381">
                  <c:v>0.37434699999999999</c:v>
                </c:pt>
                <c:pt idx="382">
                  <c:v>0.37646499999999999</c:v>
                </c:pt>
                <c:pt idx="383">
                  <c:v>0.37823400000000001</c:v>
                </c:pt>
                <c:pt idx="384">
                  <c:v>0.37959999999999999</c:v>
                </c:pt>
                <c:pt idx="385">
                  <c:v>0.38061299999999998</c:v>
                </c:pt>
                <c:pt idx="386">
                  <c:v>0.38139099999999998</c:v>
                </c:pt>
                <c:pt idx="387">
                  <c:v>0.38205499999999998</c:v>
                </c:pt>
                <c:pt idx="388">
                  <c:v>0.38264500000000001</c:v>
                </c:pt>
                <c:pt idx="389">
                  <c:v>0.383131</c:v>
                </c:pt>
                <c:pt idx="390">
                  <c:v>0.38354700000000003</c:v>
                </c:pt>
                <c:pt idx="391">
                  <c:v>0.384135</c:v>
                </c:pt>
                <c:pt idx="392">
                  <c:v>0.385237</c:v>
                </c:pt>
                <c:pt idx="393">
                  <c:v>0.38695400000000002</c:v>
                </c:pt>
                <c:pt idx="394">
                  <c:v>0.38900600000000002</c:v>
                </c:pt>
                <c:pt idx="395">
                  <c:v>0.39101000000000002</c:v>
                </c:pt>
                <c:pt idx="396">
                  <c:v>0.39285700000000001</c:v>
                </c:pt>
                <c:pt idx="397">
                  <c:v>0.394706</c:v>
                </c:pt>
                <c:pt idx="398">
                  <c:v>0.39667999999999998</c:v>
                </c:pt>
                <c:pt idx="399">
                  <c:v>0.39871200000000001</c:v>
                </c:pt>
                <c:pt idx="400">
                  <c:v>0.40071899999999999</c:v>
                </c:pt>
                <c:pt idx="401">
                  <c:v>0.402758</c:v>
                </c:pt>
                <c:pt idx="402">
                  <c:v>0.40493400000000002</c:v>
                </c:pt>
                <c:pt idx="403">
                  <c:v>0.40722199999999997</c:v>
                </c:pt>
                <c:pt idx="404">
                  <c:v>0.40948299999999999</c:v>
                </c:pt>
                <c:pt idx="405">
                  <c:v>0.41162199999999999</c:v>
                </c:pt>
                <c:pt idx="406">
                  <c:v>0.41359800000000002</c:v>
                </c:pt>
                <c:pt idx="407">
                  <c:v>0.415325</c:v>
                </c:pt>
                <c:pt idx="408">
                  <c:v>0.41671900000000001</c:v>
                </c:pt>
                <c:pt idx="409">
                  <c:v>0.41785</c:v>
                </c:pt>
                <c:pt idx="410">
                  <c:v>0.41889100000000001</c:v>
                </c:pt>
                <c:pt idx="411">
                  <c:v>0.41994999999999999</c:v>
                </c:pt>
                <c:pt idx="412">
                  <c:v>0.42103699999999999</c:v>
                </c:pt>
                <c:pt idx="413">
                  <c:v>0.42218899999999998</c:v>
                </c:pt>
                <c:pt idx="414">
                  <c:v>0.42353600000000002</c:v>
                </c:pt>
                <c:pt idx="415">
                  <c:v>0.42519400000000002</c:v>
                </c:pt>
                <c:pt idx="416">
                  <c:v>0.42708400000000002</c:v>
                </c:pt>
                <c:pt idx="417">
                  <c:v>0.428923</c:v>
                </c:pt>
                <c:pt idx="418">
                  <c:v>0.43048500000000001</c:v>
                </c:pt>
                <c:pt idx="419">
                  <c:v>0.43182399999999999</c:v>
                </c:pt>
                <c:pt idx="420">
                  <c:v>0.43322300000000002</c:v>
                </c:pt>
                <c:pt idx="421">
                  <c:v>0.434946</c:v>
                </c:pt>
                <c:pt idx="422">
                  <c:v>0.43706400000000001</c:v>
                </c:pt>
                <c:pt idx="423">
                  <c:v>0.43943199999999999</c:v>
                </c:pt>
                <c:pt idx="424">
                  <c:v>0.44183800000000001</c:v>
                </c:pt>
                <c:pt idx="425">
                  <c:v>0.444162</c:v>
                </c:pt>
                <c:pt idx="426">
                  <c:v>0.44636799999999999</c:v>
                </c:pt>
                <c:pt idx="427">
                  <c:v>0.44842199999999999</c:v>
                </c:pt>
                <c:pt idx="428">
                  <c:v>0.45032299999999997</c:v>
                </c:pt>
                <c:pt idx="429">
                  <c:v>0.45213399999999998</c:v>
                </c:pt>
                <c:pt idx="430">
                  <c:v>0.453872</c:v>
                </c:pt>
                <c:pt idx="431">
                  <c:v>0.45547199999999999</c:v>
                </c:pt>
                <c:pt idx="432">
                  <c:v>0.45693499999999998</c:v>
                </c:pt>
                <c:pt idx="433">
                  <c:v>0.45837499999999998</c:v>
                </c:pt>
                <c:pt idx="434">
                  <c:v>0.459837</c:v>
                </c:pt>
                <c:pt idx="435">
                  <c:v>0.46122999999999997</c:v>
                </c:pt>
                <c:pt idx="436">
                  <c:v>0.46250599999999997</c:v>
                </c:pt>
                <c:pt idx="437">
                  <c:v>0.46377299999999999</c:v>
                </c:pt>
                <c:pt idx="438">
                  <c:v>0.465138</c:v>
                </c:pt>
                <c:pt idx="439">
                  <c:v>0.46650900000000001</c:v>
                </c:pt>
                <c:pt idx="440">
                  <c:v>0.46771200000000002</c:v>
                </c:pt>
                <c:pt idx="441">
                  <c:v>0.468748</c:v>
                </c:pt>
                <c:pt idx="442">
                  <c:v>0.469806</c:v>
                </c:pt>
                <c:pt idx="443">
                  <c:v>0.47103299999999998</c:v>
                </c:pt>
                <c:pt idx="444">
                  <c:v>0.47241100000000003</c:v>
                </c:pt>
                <c:pt idx="445">
                  <c:v>0.47385500000000003</c:v>
                </c:pt>
                <c:pt idx="446">
                  <c:v>0.47526400000000002</c:v>
                </c:pt>
                <c:pt idx="447">
                  <c:v>0.47652600000000001</c:v>
                </c:pt>
                <c:pt idx="448">
                  <c:v>0.47759400000000002</c:v>
                </c:pt>
                <c:pt idx="449">
                  <c:v>0.47854999999999998</c:v>
                </c:pt>
                <c:pt idx="450">
                  <c:v>0.47950700000000002</c:v>
                </c:pt>
                <c:pt idx="451">
                  <c:v>0.480522</c:v>
                </c:pt>
                <c:pt idx="452">
                  <c:v>0.48160999999999998</c:v>
                </c:pt>
                <c:pt idx="453">
                  <c:v>0.48277199999999998</c:v>
                </c:pt>
                <c:pt idx="454">
                  <c:v>0.48400500000000002</c:v>
                </c:pt>
                <c:pt idx="455">
                  <c:v>0.48533700000000002</c:v>
                </c:pt>
                <c:pt idx="456">
                  <c:v>0.48682799999999998</c:v>
                </c:pt>
                <c:pt idx="457">
                  <c:v>0.48849700000000001</c:v>
                </c:pt>
                <c:pt idx="458">
                  <c:v>0.49025800000000003</c:v>
                </c:pt>
                <c:pt idx="459">
                  <c:v>0.49199300000000001</c:v>
                </c:pt>
                <c:pt idx="460">
                  <c:v>0.49365999999999999</c:v>
                </c:pt>
                <c:pt idx="461">
                  <c:v>0.49525799999999998</c:v>
                </c:pt>
                <c:pt idx="462">
                  <c:v>0.49672500000000003</c:v>
                </c:pt>
                <c:pt idx="463">
                  <c:v>0.49798999999999999</c:v>
                </c:pt>
                <c:pt idx="464">
                  <c:v>0.49911899999999998</c:v>
                </c:pt>
                <c:pt idx="465">
                  <c:v>0.50026400000000004</c:v>
                </c:pt>
                <c:pt idx="466">
                  <c:v>0.50146400000000002</c:v>
                </c:pt>
                <c:pt idx="467">
                  <c:v>0.50261800000000001</c:v>
                </c:pt>
                <c:pt idx="468">
                  <c:v>0.50367300000000004</c:v>
                </c:pt>
                <c:pt idx="469">
                  <c:v>0.50470499999999996</c:v>
                </c:pt>
                <c:pt idx="470">
                  <c:v>0.50580400000000003</c:v>
                </c:pt>
                <c:pt idx="471">
                  <c:v>0.50695000000000001</c:v>
                </c:pt>
                <c:pt idx="472">
                  <c:v>0.50805699999999998</c:v>
                </c:pt>
                <c:pt idx="473">
                  <c:v>0.50909000000000004</c:v>
                </c:pt>
                <c:pt idx="474">
                  <c:v>0.51011899999999999</c:v>
                </c:pt>
                <c:pt idx="475">
                  <c:v>0.51124599999999998</c:v>
                </c:pt>
                <c:pt idx="476">
                  <c:v>0.51249900000000004</c:v>
                </c:pt>
                <c:pt idx="477">
                  <c:v>0.51385199999999998</c:v>
                </c:pt>
                <c:pt idx="478">
                  <c:v>0.51528600000000002</c:v>
                </c:pt>
                <c:pt idx="479">
                  <c:v>0.51679200000000003</c:v>
                </c:pt>
                <c:pt idx="480">
                  <c:v>0.51833300000000004</c:v>
                </c:pt>
                <c:pt idx="481">
                  <c:v>0.51985000000000003</c:v>
                </c:pt>
                <c:pt idx="482">
                  <c:v>0.52127999999999997</c:v>
                </c:pt>
                <c:pt idx="483">
                  <c:v>0.52254299999999998</c:v>
                </c:pt>
                <c:pt idx="484">
                  <c:v>0.52355399999999996</c:v>
                </c:pt>
                <c:pt idx="485">
                  <c:v>0.52430200000000005</c:v>
                </c:pt>
                <c:pt idx="486">
                  <c:v>0.52490999999999999</c:v>
                </c:pt>
                <c:pt idx="487">
                  <c:v>0.52557100000000001</c:v>
                </c:pt>
                <c:pt idx="488">
                  <c:v>0.52639400000000003</c:v>
                </c:pt>
                <c:pt idx="489">
                  <c:v>0.52730999999999995</c:v>
                </c:pt>
                <c:pt idx="490">
                  <c:v>0.52819199999999999</c:v>
                </c:pt>
                <c:pt idx="491">
                  <c:v>0.52900400000000003</c:v>
                </c:pt>
                <c:pt idx="492">
                  <c:v>0.52979100000000001</c:v>
                </c:pt>
                <c:pt idx="493">
                  <c:v>0.53060300000000005</c:v>
                </c:pt>
                <c:pt idx="494">
                  <c:v>0.53149599999999997</c:v>
                </c:pt>
                <c:pt idx="495">
                  <c:v>0.53255300000000005</c:v>
                </c:pt>
                <c:pt idx="496">
                  <c:v>0.53382200000000002</c:v>
                </c:pt>
                <c:pt idx="497">
                  <c:v>0.53523600000000005</c:v>
                </c:pt>
                <c:pt idx="498">
                  <c:v>0.53664199999999995</c:v>
                </c:pt>
                <c:pt idx="499">
                  <c:v>0.53790000000000004</c:v>
                </c:pt>
                <c:pt idx="500">
                  <c:v>0.53896500000000003</c:v>
                </c:pt>
                <c:pt idx="501">
                  <c:v>0.53989799999999999</c:v>
                </c:pt>
                <c:pt idx="502">
                  <c:v>0.54080099999999998</c:v>
                </c:pt>
                <c:pt idx="503">
                  <c:v>0.54174500000000003</c:v>
                </c:pt>
                <c:pt idx="504">
                  <c:v>0.54275099999999998</c:v>
                </c:pt>
                <c:pt idx="505">
                  <c:v>0.54379299999999997</c:v>
                </c:pt>
                <c:pt idx="506">
                  <c:v>0.54478700000000002</c:v>
                </c:pt>
                <c:pt idx="507">
                  <c:v>0.54563300000000003</c:v>
                </c:pt>
                <c:pt idx="508">
                  <c:v>0.54630900000000004</c:v>
                </c:pt>
                <c:pt idx="509">
                  <c:v>0.54690099999999997</c:v>
                </c:pt>
                <c:pt idx="510">
                  <c:v>0.54753099999999999</c:v>
                </c:pt>
                <c:pt idx="511">
                  <c:v>0.54824200000000001</c:v>
                </c:pt>
                <c:pt idx="512">
                  <c:v>0.54894500000000002</c:v>
                </c:pt>
                <c:pt idx="513">
                  <c:v>0.54952100000000004</c:v>
                </c:pt>
                <c:pt idx="514">
                  <c:v>0.54995000000000005</c:v>
                </c:pt>
                <c:pt idx="515">
                  <c:v>0.55034700000000003</c:v>
                </c:pt>
                <c:pt idx="516">
                  <c:v>0.55088700000000002</c:v>
                </c:pt>
                <c:pt idx="517">
                  <c:v>0.55171300000000001</c:v>
                </c:pt>
                <c:pt idx="518">
                  <c:v>0.55283700000000002</c:v>
                </c:pt>
                <c:pt idx="519">
                  <c:v>0.55408599999999997</c:v>
                </c:pt>
                <c:pt idx="520">
                  <c:v>0.55521200000000004</c:v>
                </c:pt>
                <c:pt idx="521">
                  <c:v>0.55606199999999995</c:v>
                </c:pt>
                <c:pt idx="522">
                  <c:v>0.55666800000000005</c:v>
                </c:pt>
                <c:pt idx="523">
                  <c:v>0.55718199999999996</c:v>
                </c:pt>
                <c:pt idx="524">
                  <c:v>0.55779900000000004</c:v>
                </c:pt>
                <c:pt idx="525">
                  <c:v>0.55866400000000005</c:v>
                </c:pt>
                <c:pt idx="526">
                  <c:v>0.55977900000000003</c:v>
                </c:pt>
                <c:pt idx="527">
                  <c:v>0.56099699999999997</c:v>
                </c:pt>
                <c:pt idx="528">
                  <c:v>0.56213800000000003</c:v>
                </c:pt>
                <c:pt idx="529">
                  <c:v>0.56310000000000004</c:v>
                </c:pt>
                <c:pt idx="530">
                  <c:v>0.56386400000000003</c:v>
                </c:pt>
                <c:pt idx="531">
                  <c:v>0.56446399999999997</c:v>
                </c:pt>
                <c:pt idx="532">
                  <c:v>0.56495200000000001</c:v>
                </c:pt>
                <c:pt idx="533">
                  <c:v>0.56536200000000003</c:v>
                </c:pt>
                <c:pt idx="534">
                  <c:v>0.56570500000000001</c:v>
                </c:pt>
                <c:pt idx="535">
                  <c:v>0.56600099999999998</c:v>
                </c:pt>
                <c:pt idx="536">
                  <c:v>0.56632300000000002</c:v>
                </c:pt>
                <c:pt idx="537">
                  <c:v>0.56676800000000005</c:v>
                </c:pt>
                <c:pt idx="538">
                  <c:v>0.567384</c:v>
                </c:pt>
                <c:pt idx="539">
                  <c:v>0.56815499999999997</c:v>
                </c:pt>
                <c:pt idx="540">
                  <c:v>0.569017</c:v>
                </c:pt>
                <c:pt idx="541">
                  <c:v>0.56983700000000004</c:v>
                </c:pt>
                <c:pt idx="542">
                  <c:v>0.57042199999999998</c:v>
                </c:pt>
                <c:pt idx="543">
                  <c:v>0.57067699999999999</c:v>
                </c:pt>
                <c:pt idx="544">
                  <c:v>0.57073300000000005</c:v>
                </c:pt>
                <c:pt idx="545">
                  <c:v>0.57083700000000004</c:v>
                </c:pt>
                <c:pt idx="546">
                  <c:v>0.57114100000000001</c:v>
                </c:pt>
                <c:pt idx="547">
                  <c:v>0.57166799999999995</c:v>
                </c:pt>
                <c:pt idx="548">
                  <c:v>0.572403</c:v>
                </c:pt>
                <c:pt idx="549">
                  <c:v>0.57328699999999999</c:v>
                </c:pt>
                <c:pt idx="550">
                  <c:v>0.57417899999999999</c:v>
                </c:pt>
                <c:pt idx="551">
                  <c:v>0.57494400000000001</c:v>
                </c:pt>
                <c:pt idx="552">
                  <c:v>0.57557199999999997</c:v>
                </c:pt>
                <c:pt idx="553">
                  <c:v>0.57614699999999996</c:v>
                </c:pt>
                <c:pt idx="554">
                  <c:v>0.57672599999999996</c:v>
                </c:pt>
                <c:pt idx="555">
                  <c:v>0.57731200000000005</c:v>
                </c:pt>
                <c:pt idx="556">
                  <c:v>0.57791300000000001</c:v>
                </c:pt>
                <c:pt idx="557">
                  <c:v>0.57856099999999999</c:v>
                </c:pt>
                <c:pt idx="558">
                  <c:v>0.57929600000000003</c:v>
                </c:pt>
                <c:pt idx="559">
                  <c:v>0.58013499999999996</c:v>
                </c:pt>
                <c:pt idx="560">
                  <c:v>0.58106100000000005</c:v>
                </c:pt>
                <c:pt idx="561">
                  <c:v>0.58201400000000003</c:v>
                </c:pt>
                <c:pt idx="562">
                  <c:v>0.58293099999999998</c:v>
                </c:pt>
                <c:pt idx="563">
                  <c:v>0.58378099999999999</c:v>
                </c:pt>
                <c:pt idx="564">
                  <c:v>0.58451200000000003</c:v>
                </c:pt>
                <c:pt idx="565">
                  <c:v>0.58504400000000001</c:v>
                </c:pt>
                <c:pt idx="566">
                  <c:v>0.58536200000000005</c:v>
                </c:pt>
                <c:pt idx="567">
                  <c:v>0.58556299999999994</c:v>
                </c:pt>
                <c:pt idx="568">
                  <c:v>0.58573299999999995</c:v>
                </c:pt>
                <c:pt idx="569">
                  <c:v>0.58586199999999999</c:v>
                </c:pt>
                <c:pt idx="570">
                  <c:v>0.58594999999999997</c:v>
                </c:pt>
                <c:pt idx="571">
                  <c:v>0.58609299999999998</c:v>
                </c:pt>
                <c:pt idx="572">
                  <c:v>0.58639699999999995</c:v>
                </c:pt>
                <c:pt idx="573">
                  <c:v>0.586835</c:v>
                </c:pt>
                <c:pt idx="574">
                  <c:v>0.58726100000000003</c:v>
                </c:pt>
                <c:pt idx="575">
                  <c:v>0.58753200000000005</c:v>
                </c:pt>
                <c:pt idx="576">
                  <c:v>0.587615</c:v>
                </c:pt>
                <c:pt idx="577">
                  <c:v>0.58759600000000001</c:v>
                </c:pt>
                <c:pt idx="578">
                  <c:v>0.587588</c:v>
                </c:pt>
                <c:pt idx="579">
                  <c:v>0.58764099999999997</c:v>
                </c:pt>
                <c:pt idx="580">
                  <c:v>0.58774700000000002</c:v>
                </c:pt>
                <c:pt idx="581">
                  <c:v>0.58790699999999996</c:v>
                </c:pt>
                <c:pt idx="582">
                  <c:v>0.58813800000000005</c:v>
                </c:pt>
                <c:pt idx="583">
                  <c:v>0.58843500000000004</c:v>
                </c:pt>
                <c:pt idx="584">
                  <c:v>0.588785</c:v>
                </c:pt>
                <c:pt idx="585">
                  <c:v>0.58918499999999996</c:v>
                </c:pt>
                <c:pt idx="586">
                  <c:v>0.58958900000000003</c:v>
                </c:pt>
                <c:pt idx="587">
                  <c:v>0.58984700000000001</c:v>
                </c:pt>
                <c:pt idx="588">
                  <c:v>0.58981499999999998</c:v>
                </c:pt>
                <c:pt idx="589">
                  <c:v>0.58948199999999995</c:v>
                </c:pt>
                <c:pt idx="590">
                  <c:v>0.58891800000000005</c:v>
                </c:pt>
                <c:pt idx="591">
                  <c:v>0.58813800000000005</c:v>
                </c:pt>
                <c:pt idx="592">
                  <c:v>0.58715600000000001</c:v>
                </c:pt>
                <c:pt idx="593">
                  <c:v>0.586148</c:v>
                </c:pt>
                <c:pt idx="594">
                  <c:v>0.58540000000000003</c:v>
                </c:pt>
                <c:pt idx="595">
                  <c:v>0.58505099999999999</c:v>
                </c:pt>
                <c:pt idx="596">
                  <c:v>0.58496800000000004</c:v>
                </c:pt>
                <c:pt idx="597">
                  <c:v>0.58490500000000001</c:v>
                </c:pt>
                <c:pt idx="598">
                  <c:v>0.58471499999999998</c:v>
                </c:pt>
                <c:pt idx="599">
                  <c:v>0.58441799999999999</c:v>
                </c:pt>
                <c:pt idx="600">
                  <c:v>0.58413400000000004</c:v>
                </c:pt>
                <c:pt idx="601">
                  <c:v>0.58399500000000004</c:v>
                </c:pt>
                <c:pt idx="602">
                  <c:v>0.58408000000000004</c:v>
                </c:pt>
                <c:pt idx="603">
                  <c:v>0.58437499999999998</c:v>
                </c:pt>
                <c:pt idx="604">
                  <c:v>0.58480600000000005</c:v>
                </c:pt>
                <c:pt idx="605">
                  <c:v>0.58529100000000001</c:v>
                </c:pt>
                <c:pt idx="606">
                  <c:v>0.58577299999999999</c:v>
                </c:pt>
                <c:pt idx="607">
                  <c:v>0.58619699999999997</c:v>
                </c:pt>
                <c:pt idx="608">
                  <c:v>0.58648599999999995</c:v>
                </c:pt>
                <c:pt idx="609">
                  <c:v>0.58653500000000003</c:v>
                </c:pt>
                <c:pt idx="610">
                  <c:v>0.58624799999999999</c:v>
                </c:pt>
                <c:pt idx="611">
                  <c:v>0.58560699999999999</c:v>
                </c:pt>
                <c:pt idx="612">
                  <c:v>0.58469800000000005</c:v>
                </c:pt>
                <c:pt idx="613">
                  <c:v>0.58362199999999997</c:v>
                </c:pt>
                <c:pt idx="614">
                  <c:v>0.58241799999999999</c:v>
                </c:pt>
                <c:pt idx="615">
                  <c:v>0.58110700000000004</c:v>
                </c:pt>
                <c:pt idx="616">
                  <c:v>0.57978099999999999</c:v>
                </c:pt>
                <c:pt idx="617">
                  <c:v>0.57856600000000002</c:v>
                </c:pt>
                <c:pt idx="618">
                  <c:v>0.57749499999999998</c:v>
                </c:pt>
                <c:pt idx="619">
                  <c:v>0.57644200000000001</c:v>
                </c:pt>
                <c:pt idx="620">
                  <c:v>0.57524600000000004</c:v>
                </c:pt>
                <c:pt idx="621">
                  <c:v>0.57387699999999997</c:v>
                </c:pt>
                <c:pt idx="622">
                  <c:v>0.57245299999999999</c:v>
                </c:pt>
                <c:pt idx="623">
                  <c:v>0.57107300000000005</c:v>
                </c:pt>
                <c:pt idx="624">
                  <c:v>0.569712</c:v>
                </c:pt>
                <c:pt idx="625">
                  <c:v>0.56831600000000004</c:v>
                </c:pt>
                <c:pt idx="626">
                  <c:v>0.56695499999999999</c:v>
                </c:pt>
                <c:pt idx="627">
                  <c:v>0.56577599999999995</c:v>
                </c:pt>
                <c:pt idx="628">
                  <c:v>0.56484800000000002</c:v>
                </c:pt>
                <c:pt idx="629">
                  <c:v>0.56414200000000003</c:v>
                </c:pt>
                <c:pt idx="630">
                  <c:v>0.56359899999999996</c:v>
                </c:pt>
                <c:pt idx="631">
                  <c:v>0.56309100000000001</c:v>
                </c:pt>
                <c:pt idx="632">
                  <c:v>0.56238999999999995</c:v>
                </c:pt>
                <c:pt idx="633">
                  <c:v>0.56134499999999998</c:v>
                </c:pt>
                <c:pt idx="634">
                  <c:v>0.56005000000000005</c:v>
                </c:pt>
                <c:pt idx="635">
                  <c:v>0.55871899999999997</c:v>
                </c:pt>
                <c:pt idx="636">
                  <c:v>0.557446</c:v>
                </c:pt>
                <c:pt idx="637">
                  <c:v>0.55618699999999999</c:v>
                </c:pt>
                <c:pt idx="638">
                  <c:v>0.55489500000000003</c:v>
                </c:pt>
                <c:pt idx="639">
                  <c:v>0.55357800000000001</c:v>
                </c:pt>
                <c:pt idx="640">
                  <c:v>0.552257</c:v>
                </c:pt>
                <c:pt idx="641">
                  <c:v>0.55092399999999997</c:v>
                </c:pt>
                <c:pt idx="642">
                  <c:v>0.54952699999999999</c:v>
                </c:pt>
                <c:pt idx="643">
                  <c:v>0.54800899999999997</c:v>
                </c:pt>
                <c:pt idx="644">
                  <c:v>0.54638699999999996</c:v>
                </c:pt>
                <c:pt idx="645">
                  <c:v>0.54475200000000001</c:v>
                </c:pt>
                <c:pt idx="646">
                  <c:v>0.54316500000000001</c:v>
                </c:pt>
                <c:pt idx="647">
                  <c:v>0.54159900000000005</c:v>
                </c:pt>
                <c:pt idx="648">
                  <c:v>0.54003800000000002</c:v>
                </c:pt>
                <c:pt idx="649">
                  <c:v>0.53859900000000005</c:v>
                </c:pt>
                <c:pt idx="650">
                  <c:v>0.53746799999999995</c:v>
                </c:pt>
                <c:pt idx="651">
                  <c:v>0.53671999999999997</c:v>
                </c:pt>
                <c:pt idx="652">
                  <c:v>0.53623399999999999</c:v>
                </c:pt>
                <c:pt idx="653">
                  <c:v>0.53579299999999996</c:v>
                </c:pt>
                <c:pt idx="654">
                  <c:v>0.53520599999999996</c:v>
                </c:pt>
                <c:pt idx="655">
                  <c:v>0.53434000000000004</c:v>
                </c:pt>
                <c:pt idx="656">
                  <c:v>0.53314600000000001</c:v>
                </c:pt>
                <c:pt idx="657">
                  <c:v>0.53172799999999998</c:v>
                </c:pt>
                <c:pt idx="658">
                  <c:v>0.53027500000000005</c:v>
                </c:pt>
                <c:pt idx="659">
                  <c:v>0.52887700000000004</c:v>
                </c:pt>
                <c:pt idx="660">
                  <c:v>0.52745600000000004</c:v>
                </c:pt>
                <c:pt idx="661">
                  <c:v>0.52590800000000004</c:v>
                </c:pt>
                <c:pt idx="662">
                  <c:v>0.52423600000000004</c:v>
                </c:pt>
                <c:pt idx="663">
                  <c:v>0.52251700000000001</c:v>
                </c:pt>
                <c:pt idx="664">
                  <c:v>0.52081699999999997</c:v>
                </c:pt>
                <c:pt idx="665">
                  <c:v>0.51917000000000002</c:v>
                </c:pt>
                <c:pt idx="666">
                  <c:v>0.51757200000000003</c:v>
                </c:pt>
                <c:pt idx="667">
                  <c:v>0.51597300000000001</c:v>
                </c:pt>
                <c:pt idx="668">
                  <c:v>0.51429400000000003</c:v>
                </c:pt>
                <c:pt idx="669">
                  <c:v>0.51249500000000003</c:v>
                </c:pt>
                <c:pt idx="670">
                  <c:v>0.51062200000000002</c:v>
                </c:pt>
                <c:pt idx="671">
                  <c:v>0.50877499999999998</c:v>
                </c:pt>
                <c:pt idx="672">
                  <c:v>0.50703299999999996</c:v>
                </c:pt>
                <c:pt idx="673">
                  <c:v>0.50541199999999997</c:v>
                </c:pt>
                <c:pt idx="674">
                  <c:v>0.50385199999999997</c:v>
                </c:pt>
                <c:pt idx="675">
                  <c:v>0.50226199999999999</c:v>
                </c:pt>
                <c:pt idx="676">
                  <c:v>0.50060099999999996</c:v>
                </c:pt>
                <c:pt idx="677">
                  <c:v>0.49892399999999998</c:v>
                </c:pt>
                <c:pt idx="678">
                  <c:v>0.49731399999999998</c:v>
                </c:pt>
                <c:pt idx="679">
                  <c:v>0.49577700000000002</c:v>
                </c:pt>
                <c:pt idx="680">
                  <c:v>0.49426999999999999</c:v>
                </c:pt>
                <c:pt idx="681">
                  <c:v>0.49280600000000002</c:v>
                </c:pt>
                <c:pt idx="682">
                  <c:v>0.49146200000000001</c:v>
                </c:pt>
                <c:pt idx="683">
                  <c:v>0.49024600000000002</c:v>
                </c:pt>
                <c:pt idx="684">
                  <c:v>0.48906500000000003</c:v>
                </c:pt>
                <c:pt idx="685">
                  <c:v>0.48784</c:v>
                </c:pt>
                <c:pt idx="686">
                  <c:v>0.48659599999999997</c:v>
                </c:pt>
                <c:pt idx="687">
                  <c:v>0.48538999999999999</c:v>
                </c:pt>
                <c:pt idx="688">
                  <c:v>0.48422700000000002</c:v>
                </c:pt>
                <c:pt idx="689">
                  <c:v>0.48306100000000002</c:v>
                </c:pt>
                <c:pt idx="690">
                  <c:v>0.48182599999999998</c:v>
                </c:pt>
                <c:pt idx="691">
                  <c:v>0.48042099999999999</c:v>
                </c:pt>
                <c:pt idx="692">
                  <c:v>0.47876600000000002</c:v>
                </c:pt>
                <c:pt idx="693">
                  <c:v>0.47691099999999997</c:v>
                </c:pt>
                <c:pt idx="694">
                  <c:v>0.47503499999999999</c:v>
                </c:pt>
                <c:pt idx="695">
                  <c:v>0.47327399999999997</c:v>
                </c:pt>
                <c:pt idx="696">
                  <c:v>0.47161900000000001</c:v>
                </c:pt>
                <c:pt idx="697">
                  <c:v>0.46996500000000002</c:v>
                </c:pt>
                <c:pt idx="698">
                  <c:v>0.46822900000000001</c:v>
                </c:pt>
                <c:pt idx="699">
                  <c:v>0.46641899999999997</c:v>
                </c:pt>
                <c:pt idx="700">
                  <c:v>0.464619</c:v>
                </c:pt>
                <c:pt idx="701">
                  <c:v>0.46288499999999999</c:v>
                </c:pt>
                <c:pt idx="702">
                  <c:v>0.46116600000000002</c:v>
                </c:pt>
                <c:pt idx="703">
                  <c:v>0.45937800000000001</c:v>
                </c:pt>
                <c:pt idx="704">
                  <c:v>0.457509</c:v>
                </c:pt>
                <c:pt idx="705">
                  <c:v>0.45563599999999999</c:v>
                </c:pt>
                <c:pt idx="706">
                  <c:v>0.45383800000000002</c:v>
                </c:pt>
                <c:pt idx="707">
                  <c:v>0.45213599999999998</c:v>
                </c:pt>
                <c:pt idx="708">
                  <c:v>0.45050200000000001</c:v>
                </c:pt>
                <c:pt idx="709">
                  <c:v>0.44889200000000001</c:v>
                </c:pt>
                <c:pt idx="710">
                  <c:v>0.447268</c:v>
                </c:pt>
                <c:pt idx="711">
                  <c:v>0.445608</c:v>
                </c:pt>
                <c:pt idx="712">
                  <c:v>0.443936</c:v>
                </c:pt>
                <c:pt idx="713">
                  <c:v>0.44230999999999998</c:v>
                </c:pt>
                <c:pt idx="714">
                  <c:v>0.44073299999999999</c:v>
                </c:pt>
                <c:pt idx="715">
                  <c:v>0.43912600000000002</c:v>
                </c:pt>
                <c:pt idx="716">
                  <c:v>0.43743199999999999</c:v>
                </c:pt>
                <c:pt idx="717">
                  <c:v>0.43570900000000001</c:v>
                </c:pt>
                <c:pt idx="718">
                  <c:v>0.43405899999999997</c:v>
                </c:pt>
                <c:pt idx="719">
                  <c:v>0.43253399999999997</c:v>
                </c:pt>
                <c:pt idx="720">
                  <c:v>0.43109999999999998</c:v>
                </c:pt>
                <c:pt idx="721">
                  <c:v>0.42966900000000002</c:v>
                </c:pt>
                <c:pt idx="722">
                  <c:v>0.428145</c:v>
                </c:pt>
                <c:pt idx="723">
                  <c:v>0.42648000000000003</c:v>
                </c:pt>
                <c:pt idx="724">
                  <c:v>0.42465900000000001</c:v>
                </c:pt>
                <c:pt idx="725">
                  <c:v>0.42265999999999998</c:v>
                </c:pt>
                <c:pt idx="726">
                  <c:v>0.42047400000000001</c:v>
                </c:pt>
                <c:pt idx="727">
                  <c:v>0.41816199999999998</c:v>
                </c:pt>
                <c:pt idx="728">
                  <c:v>0.41583199999999998</c:v>
                </c:pt>
                <c:pt idx="729">
                  <c:v>0.41353000000000001</c:v>
                </c:pt>
                <c:pt idx="730">
                  <c:v>0.41121400000000002</c:v>
                </c:pt>
                <c:pt idx="731">
                  <c:v>0.40882000000000002</c:v>
                </c:pt>
                <c:pt idx="732">
                  <c:v>0.406333</c:v>
                </c:pt>
                <c:pt idx="733">
                  <c:v>0.40377800000000003</c:v>
                </c:pt>
                <c:pt idx="734">
                  <c:v>0.40120499999999998</c:v>
                </c:pt>
                <c:pt idx="735">
                  <c:v>0.39869500000000002</c:v>
                </c:pt>
                <c:pt idx="736">
                  <c:v>0.39633499999999999</c:v>
                </c:pt>
                <c:pt idx="737">
                  <c:v>0.39413700000000002</c:v>
                </c:pt>
                <c:pt idx="738">
                  <c:v>0.39201900000000001</c:v>
                </c:pt>
                <c:pt idx="739">
                  <c:v>0.38985900000000001</c:v>
                </c:pt>
                <c:pt idx="740">
                  <c:v>0.38758199999999998</c:v>
                </c:pt>
                <c:pt idx="741">
                  <c:v>0.385185</c:v>
                </c:pt>
                <c:pt idx="742">
                  <c:v>0.38275300000000001</c:v>
                </c:pt>
                <c:pt idx="743">
                  <c:v>0.38041000000000003</c:v>
                </c:pt>
                <c:pt idx="744">
                  <c:v>0.37826300000000002</c:v>
                </c:pt>
                <c:pt idx="745">
                  <c:v>0.37634299999999998</c:v>
                </c:pt>
                <c:pt idx="746">
                  <c:v>0.37458799999999998</c:v>
                </c:pt>
                <c:pt idx="747">
                  <c:v>0.37286799999999998</c:v>
                </c:pt>
                <c:pt idx="748">
                  <c:v>0.37104700000000002</c:v>
                </c:pt>
                <c:pt idx="749">
                  <c:v>0.36907299999999998</c:v>
                </c:pt>
                <c:pt idx="750">
                  <c:v>0.36701600000000001</c:v>
                </c:pt>
                <c:pt idx="751">
                  <c:v>0.36498199999999997</c:v>
                </c:pt>
                <c:pt idx="752">
                  <c:v>0.36294500000000002</c:v>
                </c:pt>
                <c:pt idx="753">
                  <c:v>0.36074299999999998</c:v>
                </c:pt>
                <c:pt idx="754">
                  <c:v>0.35830000000000001</c:v>
                </c:pt>
                <c:pt idx="755">
                  <c:v>0.35577900000000001</c:v>
                </c:pt>
                <c:pt idx="756">
                  <c:v>0.35338799999999998</c:v>
                </c:pt>
                <c:pt idx="757">
                  <c:v>0.35113</c:v>
                </c:pt>
                <c:pt idx="758">
                  <c:v>0.34887400000000002</c:v>
                </c:pt>
                <c:pt idx="759">
                  <c:v>0.34657700000000002</c:v>
                </c:pt>
                <c:pt idx="760">
                  <c:v>0.34430699999999997</c:v>
                </c:pt>
                <c:pt idx="761">
                  <c:v>0.342113</c:v>
                </c:pt>
                <c:pt idx="762">
                  <c:v>0.339974</c:v>
                </c:pt>
                <c:pt idx="763">
                  <c:v>0.33785700000000002</c:v>
                </c:pt>
                <c:pt idx="764">
                  <c:v>0.33577000000000001</c:v>
                </c:pt>
                <c:pt idx="765">
                  <c:v>0.333735</c:v>
                </c:pt>
                <c:pt idx="766">
                  <c:v>0.33174700000000001</c:v>
                </c:pt>
                <c:pt idx="767">
                  <c:v>0.32980300000000001</c:v>
                </c:pt>
                <c:pt idx="768">
                  <c:v>0.32793</c:v>
                </c:pt>
                <c:pt idx="769">
                  <c:v>0.32610600000000001</c:v>
                </c:pt>
                <c:pt idx="770">
                  <c:v>0.32419900000000001</c:v>
                </c:pt>
                <c:pt idx="771">
                  <c:v>0.322075</c:v>
                </c:pt>
                <c:pt idx="772">
                  <c:v>0.319745</c:v>
                </c:pt>
                <c:pt idx="773">
                  <c:v>0.31732500000000002</c:v>
                </c:pt>
                <c:pt idx="774">
                  <c:v>0.31488699999999997</c:v>
                </c:pt>
                <c:pt idx="775">
                  <c:v>0.31239899999999998</c:v>
                </c:pt>
                <c:pt idx="776">
                  <c:v>0.309782</c:v>
                </c:pt>
                <c:pt idx="777">
                  <c:v>0.30701899999999999</c:v>
                </c:pt>
                <c:pt idx="778">
                  <c:v>0.30420900000000001</c:v>
                </c:pt>
                <c:pt idx="779">
                  <c:v>0.30147499999999999</c:v>
                </c:pt>
                <c:pt idx="780">
                  <c:v>0.29885699999999998</c:v>
                </c:pt>
                <c:pt idx="781">
                  <c:v>0.29632999999999998</c:v>
                </c:pt>
                <c:pt idx="782">
                  <c:v>0.29391400000000001</c:v>
                </c:pt>
                <c:pt idx="783">
                  <c:v>0.29167599999999999</c:v>
                </c:pt>
                <c:pt idx="784">
                  <c:v>0.28964800000000002</c:v>
                </c:pt>
                <c:pt idx="785">
                  <c:v>0.28782799999999997</c:v>
                </c:pt>
                <c:pt idx="786">
                  <c:v>0.286219</c:v>
                </c:pt>
                <c:pt idx="787">
                  <c:v>0.284779</c:v>
                </c:pt>
                <c:pt idx="788">
                  <c:v>0.28337400000000001</c:v>
                </c:pt>
                <c:pt idx="789">
                  <c:v>0.281829</c:v>
                </c:pt>
                <c:pt idx="790">
                  <c:v>0.28003600000000001</c:v>
                </c:pt>
                <c:pt idx="791">
                  <c:v>0.27798899999999999</c:v>
                </c:pt>
                <c:pt idx="792">
                  <c:v>0.27575699999999997</c:v>
                </c:pt>
                <c:pt idx="793">
                  <c:v>0.27342699999999998</c:v>
                </c:pt>
                <c:pt idx="794">
                  <c:v>0.27107100000000001</c:v>
                </c:pt>
                <c:pt idx="795">
                  <c:v>0.26871699999999998</c:v>
                </c:pt>
                <c:pt idx="796">
                  <c:v>0.26635500000000001</c:v>
                </c:pt>
                <c:pt idx="797">
                  <c:v>0.26396900000000001</c:v>
                </c:pt>
                <c:pt idx="798">
                  <c:v>0.26159199999999999</c:v>
                </c:pt>
                <c:pt idx="799">
                  <c:v>0.25930700000000001</c:v>
                </c:pt>
                <c:pt idx="800">
                  <c:v>0.25717899999999999</c:v>
                </c:pt>
                <c:pt idx="801">
                  <c:v>0.25517400000000001</c:v>
                </c:pt>
                <c:pt idx="802">
                  <c:v>0.25320500000000001</c:v>
                </c:pt>
                <c:pt idx="803">
                  <c:v>0.25124600000000002</c:v>
                </c:pt>
                <c:pt idx="804">
                  <c:v>0.24939900000000001</c:v>
                </c:pt>
                <c:pt idx="805">
                  <c:v>0.24778</c:v>
                </c:pt>
                <c:pt idx="806">
                  <c:v>0.24637400000000001</c:v>
                </c:pt>
                <c:pt idx="807">
                  <c:v>0.24504600000000001</c:v>
                </c:pt>
                <c:pt idx="808">
                  <c:v>0.243705</c:v>
                </c:pt>
                <c:pt idx="809">
                  <c:v>0.242365</c:v>
                </c:pt>
                <c:pt idx="810">
                  <c:v>0.241035</c:v>
                </c:pt>
                <c:pt idx="811">
                  <c:v>0.23963000000000001</c:v>
                </c:pt>
                <c:pt idx="812">
                  <c:v>0.23802999999999999</c:v>
                </c:pt>
                <c:pt idx="813">
                  <c:v>0.23617099999999999</c:v>
                </c:pt>
                <c:pt idx="814">
                  <c:v>0.234045</c:v>
                </c:pt>
                <c:pt idx="815">
                  <c:v>0.23166300000000001</c:v>
                </c:pt>
                <c:pt idx="816">
                  <c:v>0.22905500000000001</c:v>
                </c:pt>
                <c:pt idx="817">
                  <c:v>0.22627900000000001</c:v>
                </c:pt>
                <c:pt idx="818">
                  <c:v>0.22342500000000001</c:v>
                </c:pt>
                <c:pt idx="819">
                  <c:v>0.22062399999999999</c:v>
                </c:pt>
                <c:pt idx="820">
                  <c:v>0.21803600000000001</c:v>
                </c:pt>
                <c:pt idx="821">
                  <c:v>0.21577399999999999</c:v>
                </c:pt>
                <c:pt idx="822">
                  <c:v>0.21383199999999999</c:v>
                </c:pt>
                <c:pt idx="823">
                  <c:v>0.212087</c:v>
                </c:pt>
                <c:pt idx="824">
                  <c:v>0.210398</c:v>
                </c:pt>
                <c:pt idx="825">
                  <c:v>0.2087</c:v>
                </c:pt>
                <c:pt idx="826">
                  <c:v>0.20702499999999999</c:v>
                </c:pt>
                <c:pt idx="827">
                  <c:v>0.205456</c:v>
                </c:pt>
                <c:pt idx="828">
                  <c:v>0.20407</c:v>
                </c:pt>
                <c:pt idx="829">
                  <c:v>0.20289099999999999</c:v>
                </c:pt>
                <c:pt idx="830">
                  <c:v>0.20186399999999999</c:v>
                </c:pt>
                <c:pt idx="831">
                  <c:v>0.200875</c:v>
                </c:pt>
                <c:pt idx="832">
                  <c:v>0.199818</c:v>
                </c:pt>
                <c:pt idx="833">
                  <c:v>0.19864299999999999</c:v>
                </c:pt>
                <c:pt idx="834">
                  <c:v>0.197351</c:v>
                </c:pt>
                <c:pt idx="835">
                  <c:v>0.19592899999999999</c:v>
                </c:pt>
                <c:pt idx="836">
                  <c:v>0.19433500000000001</c:v>
                </c:pt>
                <c:pt idx="837">
                  <c:v>0.19253700000000001</c:v>
                </c:pt>
                <c:pt idx="838">
                  <c:v>0.190527</c:v>
                </c:pt>
                <c:pt idx="839">
                  <c:v>0.18828400000000001</c:v>
                </c:pt>
                <c:pt idx="840">
                  <c:v>0.185803</c:v>
                </c:pt>
                <c:pt idx="841">
                  <c:v>0.183196</c:v>
                </c:pt>
                <c:pt idx="842">
                  <c:v>0.18068300000000001</c:v>
                </c:pt>
                <c:pt idx="843">
                  <c:v>0.17843400000000001</c:v>
                </c:pt>
                <c:pt idx="844">
                  <c:v>0.17644299999999999</c:v>
                </c:pt>
                <c:pt idx="845">
                  <c:v>0.17458599999999999</c:v>
                </c:pt>
                <c:pt idx="846">
                  <c:v>0.172762</c:v>
                </c:pt>
                <c:pt idx="847">
                  <c:v>0.17094999999999999</c:v>
                </c:pt>
                <c:pt idx="848">
                  <c:v>0.16917299999999999</c:v>
                </c:pt>
                <c:pt idx="849">
                  <c:v>0.16744800000000001</c:v>
                </c:pt>
                <c:pt idx="850">
                  <c:v>0.16578599999999999</c:v>
                </c:pt>
                <c:pt idx="851">
                  <c:v>0.16419800000000001</c:v>
                </c:pt>
                <c:pt idx="852">
                  <c:v>0.16270499999999999</c:v>
                </c:pt>
                <c:pt idx="853">
                  <c:v>0.161355</c:v>
                </c:pt>
                <c:pt idx="854">
                  <c:v>0.160191</c:v>
                </c:pt>
                <c:pt idx="855">
                  <c:v>0.15918499999999999</c:v>
                </c:pt>
                <c:pt idx="856">
                  <c:v>0.15823200000000001</c:v>
                </c:pt>
                <c:pt idx="857">
                  <c:v>0.15724099999999999</c:v>
                </c:pt>
                <c:pt idx="858">
                  <c:v>0.156193</c:v>
                </c:pt>
                <c:pt idx="859">
                  <c:v>0.15510699999999999</c:v>
                </c:pt>
                <c:pt idx="860">
                  <c:v>0.15401300000000001</c:v>
                </c:pt>
                <c:pt idx="861">
                  <c:v>0.152919</c:v>
                </c:pt>
                <c:pt idx="862">
                  <c:v>0.15176899999999999</c:v>
                </c:pt>
                <c:pt idx="863">
                  <c:v>0.15049999999999999</c:v>
                </c:pt>
                <c:pt idx="864">
                  <c:v>0.149172</c:v>
                </c:pt>
                <c:pt idx="865">
                  <c:v>0.14795800000000001</c:v>
                </c:pt>
                <c:pt idx="866">
                  <c:v>0.14697099999999999</c:v>
                </c:pt>
                <c:pt idx="867">
                  <c:v>0.146147</c:v>
                </c:pt>
                <c:pt idx="868">
                  <c:v>0.14533099999999999</c:v>
                </c:pt>
                <c:pt idx="869">
                  <c:v>0.14441399999999999</c:v>
                </c:pt>
                <c:pt idx="870">
                  <c:v>0.14336199999999999</c:v>
                </c:pt>
                <c:pt idx="871">
                  <c:v>0.14215</c:v>
                </c:pt>
                <c:pt idx="872">
                  <c:v>0.14077500000000001</c:v>
                </c:pt>
                <c:pt idx="873">
                  <c:v>0.13931499999999999</c:v>
                </c:pt>
                <c:pt idx="874">
                  <c:v>0.13789000000000001</c:v>
                </c:pt>
                <c:pt idx="875">
                  <c:v>0.13653399999999999</c:v>
                </c:pt>
                <c:pt idx="876">
                  <c:v>0.135185</c:v>
                </c:pt>
                <c:pt idx="877">
                  <c:v>0.13378599999999999</c:v>
                </c:pt>
                <c:pt idx="878">
                  <c:v>0.13231299999999999</c:v>
                </c:pt>
                <c:pt idx="879">
                  <c:v>0.130718</c:v>
                </c:pt>
                <c:pt idx="880">
                  <c:v>0.128969</c:v>
                </c:pt>
                <c:pt idx="881">
                  <c:v>0.12714700000000001</c:v>
                </c:pt>
                <c:pt idx="882">
                  <c:v>0.12543399999999999</c:v>
                </c:pt>
                <c:pt idx="883">
                  <c:v>0.123943</c:v>
                </c:pt>
                <c:pt idx="884">
                  <c:v>0.12259399999999999</c:v>
                </c:pt>
                <c:pt idx="885">
                  <c:v>0.121188</c:v>
                </c:pt>
                <c:pt idx="886">
                  <c:v>0.119607</c:v>
                </c:pt>
                <c:pt idx="887">
                  <c:v>0.117909</c:v>
                </c:pt>
                <c:pt idx="888">
                  <c:v>0.11627800000000001</c:v>
                </c:pt>
                <c:pt idx="889">
                  <c:v>0.114874</c:v>
                </c:pt>
                <c:pt idx="890">
                  <c:v>0.113748</c:v>
                </c:pt>
                <c:pt idx="891">
                  <c:v>0.112827</c:v>
                </c:pt>
                <c:pt idx="892">
                  <c:v>0.111974</c:v>
                </c:pt>
                <c:pt idx="893">
                  <c:v>0.111069</c:v>
                </c:pt>
                <c:pt idx="894">
                  <c:v>0.110045</c:v>
                </c:pt>
                <c:pt idx="895">
                  <c:v>0.10889600000000001</c:v>
                </c:pt>
                <c:pt idx="896">
                  <c:v>0.107666</c:v>
                </c:pt>
                <c:pt idx="897">
                  <c:v>0.106392</c:v>
                </c:pt>
                <c:pt idx="898">
                  <c:v>0.10502599999999999</c:v>
                </c:pt>
                <c:pt idx="899">
                  <c:v>0.103464</c:v>
                </c:pt>
                <c:pt idx="900">
                  <c:v>0.101671</c:v>
                </c:pt>
                <c:pt idx="901">
                  <c:v>9.9725999999999995E-2</c:v>
                </c:pt>
                <c:pt idx="902">
                  <c:v>9.7744999999999999E-2</c:v>
                </c:pt>
                <c:pt idx="903">
                  <c:v>9.5828999999999998E-2</c:v>
                </c:pt>
                <c:pt idx="904">
                  <c:v>9.4059000000000004E-2</c:v>
                </c:pt>
                <c:pt idx="905">
                  <c:v>9.2502000000000001E-2</c:v>
                </c:pt>
                <c:pt idx="906">
                  <c:v>9.1166999999999998E-2</c:v>
                </c:pt>
                <c:pt idx="907">
                  <c:v>8.9982000000000006E-2</c:v>
                </c:pt>
                <c:pt idx="908">
                  <c:v>8.8797000000000001E-2</c:v>
                </c:pt>
                <c:pt idx="909">
                  <c:v>8.7470999999999993E-2</c:v>
                </c:pt>
                <c:pt idx="910">
                  <c:v>8.5965E-2</c:v>
                </c:pt>
                <c:pt idx="911">
                  <c:v>8.4369E-2</c:v>
                </c:pt>
                <c:pt idx="912">
                  <c:v>8.2831000000000002E-2</c:v>
                </c:pt>
                <c:pt idx="913">
                  <c:v>8.1479999999999997E-2</c:v>
                </c:pt>
                <c:pt idx="914">
                  <c:v>8.0374000000000001E-2</c:v>
                </c:pt>
                <c:pt idx="915">
                  <c:v>7.9483999999999999E-2</c:v>
                </c:pt>
                <c:pt idx="916">
                  <c:v>7.8734999999999999E-2</c:v>
                </c:pt>
                <c:pt idx="917">
                  <c:v>7.8059000000000003E-2</c:v>
                </c:pt>
                <c:pt idx="918">
                  <c:v>7.7399999999999997E-2</c:v>
                </c:pt>
                <c:pt idx="919">
                  <c:v>7.6677999999999996E-2</c:v>
                </c:pt>
                <c:pt idx="920">
                  <c:v>7.5795000000000001E-2</c:v>
                </c:pt>
                <c:pt idx="921">
                  <c:v>7.4676000000000006E-2</c:v>
                </c:pt>
                <c:pt idx="922">
                  <c:v>7.3291999999999996E-2</c:v>
                </c:pt>
                <c:pt idx="923">
                  <c:v>7.1696999999999997E-2</c:v>
                </c:pt>
                <c:pt idx="924">
                  <c:v>7.0039000000000004E-2</c:v>
                </c:pt>
                <c:pt idx="925">
                  <c:v>6.8463999999999997E-2</c:v>
                </c:pt>
                <c:pt idx="926">
                  <c:v>6.6983000000000001E-2</c:v>
                </c:pt>
                <c:pt idx="927">
                  <c:v>6.5499000000000002E-2</c:v>
                </c:pt>
                <c:pt idx="928">
                  <c:v>6.3952999999999996E-2</c:v>
                </c:pt>
                <c:pt idx="929">
                  <c:v>6.2399999999999997E-2</c:v>
                </c:pt>
                <c:pt idx="930">
                  <c:v>6.0929999999999998E-2</c:v>
                </c:pt>
                <c:pt idx="931">
                  <c:v>5.9568000000000003E-2</c:v>
                </c:pt>
                <c:pt idx="932">
                  <c:v>5.8228000000000002E-2</c:v>
                </c:pt>
                <c:pt idx="933">
                  <c:v>5.6749000000000001E-2</c:v>
                </c:pt>
                <c:pt idx="934">
                  <c:v>5.5009000000000002E-2</c:v>
                </c:pt>
                <c:pt idx="935">
                  <c:v>5.3058000000000001E-2</c:v>
                </c:pt>
                <c:pt idx="936">
                  <c:v>5.1101000000000001E-2</c:v>
                </c:pt>
                <c:pt idx="937">
                  <c:v>4.9343999999999999E-2</c:v>
                </c:pt>
                <c:pt idx="938">
                  <c:v>4.7844999999999999E-2</c:v>
                </c:pt>
                <c:pt idx="939">
                  <c:v>4.6523000000000002E-2</c:v>
                </c:pt>
                <c:pt idx="940">
                  <c:v>4.5253000000000002E-2</c:v>
                </c:pt>
                <c:pt idx="941">
                  <c:v>4.3948000000000001E-2</c:v>
                </c:pt>
                <c:pt idx="942">
                  <c:v>4.2566E-2</c:v>
                </c:pt>
                <c:pt idx="943">
                  <c:v>4.1091000000000003E-2</c:v>
                </c:pt>
                <c:pt idx="944">
                  <c:v>3.9534E-2</c:v>
                </c:pt>
                <c:pt idx="945">
                  <c:v>3.7964999999999999E-2</c:v>
                </c:pt>
                <c:pt idx="946">
                  <c:v>3.6484000000000003E-2</c:v>
                </c:pt>
                <c:pt idx="947">
                  <c:v>3.5144000000000002E-2</c:v>
                </c:pt>
                <c:pt idx="948">
                  <c:v>3.3896999999999997E-2</c:v>
                </c:pt>
                <c:pt idx="949">
                  <c:v>3.2663999999999999E-2</c:v>
                </c:pt>
                <c:pt idx="950">
                  <c:v>3.1433000000000003E-2</c:v>
                </c:pt>
                <c:pt idx="951">
                  <c:v>3.0280999999999999E-2</c:v>
                </c:pt>
                <c:pt idx="952">
                  <c:v>2.9284000000000001E-2</c:v>
                </c:pt>
                <c:pt idx="953">
                  <c:v>2.8462000000000001E-2</c:v>
                </c:pt>
                <c:pt idx="954">
                  <c:v>2.7814999999999999E-2</c:v>
                </c:pt>
                <c:pt idx="955">
                  <c:v>2.7347E-2</c:v>
                </c:pt>
                <c:pt idx="956">
                  <c:v>2.6995999999999999E-2</c:v>
                </c:pt>
                <c:pt idx="957">
                  <c:v>2.6631999999999999E-2</c:v>
                </c:pt>
                <c:pt idx="958">
                  <c:v>2.6173999999999999E-2</c:v>
                </c:pt>
                <c:pt idx="959">
                  <c:v>2.5645999999999999E-2</c:v>
                </c:pt>
                <c:pt idx="960">
                  <c:v>2.5076999999999999E-2</c:v>
                </c:pt>
                <c:pt idx="961">
                  <c:v>2.4452999999999999E-2</c:v>
                </c:pt>
                <c:pt idx="962">
                  <c:v>2.3793000000000002E-2</c:v>
                </c:pt>
                <c:pt idx="963">
                  <c:v>2.3184E-2</c:v>
                </c:pt>
                <c:pt idx="964">
                  <c:v>2.2724999999999999E-2</c:v>
                </c:pt>
                <c:pt idx="965">
                  <c:v>2.2460999999999998E-2</c:v>
                </c:pt>
                <c:pt idx="966">
                  <c:v>2.2356000000000001E-2</c:v>
                </c:pt>
                <c:pt idx="967">
                  <c:v>2.2291999999999999E-2</c:v>
                </c:pt>
                <c:pt idx="968">
                  <c:v>2.2119E-2</c:v>
                </c:pt>
                <c:pt idx="969">
                  <c:v>2.1722000000000002E-2</c:v>
                </c:pt>
                <c:pt idx="970">
                  <c:v>2.1010999999999998E-2</c:v>
                </c:pt>
                <c:pt idx="971">
                  <c:v>1.9935000000000001E-2</c:v>
                </c:pt>
                <c:pt idx="972">
                  <c:v>1.8568000000000001E-2</c:v>
                </c:pt>
                <c:pt idx="973">
                  <c:v>1.7113E-2</c:v>
                </c:pt>
                <c:pt idx="974">
                  <c:v>1.575E-2</c:v>
                </c:pt>
                <c:pt idx="975">
                  <c:v>1.4479000000000001E-2</c:v>
                </c:pt>
                <c:pt idx="976">
                  <c:v>1.3207999999999999E-2</c:v>
                </c:pt>
                <c:pt idx="977">
                  <c:v>1.1929E-2</c:v>
                </c:pt>
                <c:pt idx="978">
                  <c:v>1.072E-2</c:v>
                </c:pt>
                <c:pt idx="979">
                  <c:v>9.5930000000000008E-3</c:v>
                </c:pt>
                <c:pt idx="980">
                  <c:v>8.4790000000000004E-3</c:v>
                </c:pt>
                <c:pt idx="981">
                  <c:v>7.3730000000000002E-3</c:v>
                </c:pt>
                <c:pt idx="982">
                  <c:v>6.3410000000000003E-3</c:v>
                </c:pt>
                <c:pt idx="983">
                  <c:v>5.4010000000000004E-3</c:v>
                </c:pt>
                <c:pt idx="984">
                  <c:v>4.5329999999999997E-3</c:v>
                </c:pt>
                <c:pt idx="985">
                  <c:v>3.8189999999999999E-3</c:v>
                </c:pt>
                <c:pt idx="986">
                  <c:v>3.4020000000000001E-3</c:v>
                </c:pt>
                <c:pt idx="987">
                  <c:v>3.2980000000000002E-3</c:v>
                </c:pt>
                <c:pt idx="988">
                  <c:v>3.3549999999999999E-3</c:v>
                </c:pt>
                <c:pt idx="989">
                  <c:v>3.3909999999999999E-3</c:v>
                </c:pt>
                <c:pt idx="990">
                  <c:v>3.3010000000000001E-3</c:v>
                </c:pt>
                <c:pt idx="991">
                  <c:v>3.0530000000000002E-3</c:v>
                </c:pt>
                <c:pt idx="992">
                  <c:v>2.6770000000000001E-3</c:v>
                </c:pt>
                <c:pt idx="993">
                  <c:v>2.2550000000000001E-3</c:v>
                </c:pt>
                <c:pt idx="994">
                  <c:v>1.8749999999999999E-3</c:v>
                </c:pt>
                <c:pt idx="995">
                  <c:v>1.6130000000000001E-3</c:v>
                </c:pt>
                <c:pt idx="996">
                  <c:v>1.5460000000000001E-3</c:v>
                </c:pt>
                <c:pt idx="997">
                  <c:v>1.717E-3</c:v>
                </c:pt>
                <c:pt idx="998">
                  <c:v>1.874E-3</c:v>
                </c:pt>
                <c:pt idx="999">
                  <c:v>2.0669999999999998E-3</c:v>
                </c:pt>
                <c:pt idx="1000">
                  <c:v>2.3579999999999999E-3</c:v>
                </c:pt>
                <c:pt idx="1001">
                  <c:v>2.823E-3</c:v>
                </c:pt>
                <c:pt idx="1002">
                  <c:v>3.5000000000000001E-3</c:v>
                </c:pt>
                <c:pt idx="1003">
                  <c:v>4.3210000000000002E-3</c:v>
                </c:pt>
                <c:pt idx="1004">
                  <c:v>5.2069999999999998E-3</c:v>
                </c:pt>
                <c:pt idx="1005">
                  <c:v>6.1510000000000002E-3</c:v>
                </c:pt>
                <c:pt idx="1006">
                  <c:v>7.1770000000000002E-3</c:v>
                </c:pt>
                <c:pt idx="1007">
                  <c:v>8.2799999999999992E-3</c:v>
                </c:pt>
                <c:pt idx="1008">
                  <c:v>9.4549999999999999E-3</c:v>
                </c:pt>
                <c:pt idx="1009">
                  <c:v>1.0709E-2</c:v>
                </c:pt>
                <c:pt idx="1010">
                  <c:v>1.196E-2</c:v>
                </c:pt>
                <c:pt idx="1011">
                  <c:v>1.3036000000000001E-2</c:v>
                </c:pt>
                <c:pt idx="1012">
                  <c:v>1.3864E-2</c:v>
                </c:pt>
                <c:pt idx="1013">
                  <c:v>1.4604000000000001E-2</c:v>
                </c:pt>
                <c:pt idx="1014">
                  <c:v>1.5514E-2</c:v>
                </c:pt>
                <c:pt idx="1015">
                  <c:v>1.6756E-2</c:v>
                </c:pt>
                <c:pt idx="1016">
                  <c:v>1.8360999999999999E-2</c:v>
                </c:pt>
                <c:pt idx="1017">
                  <c:v>2.0267E-2</c:v>
                </c:pt>
                <c:pt idx="1018">
                  <c:v>2.2329999999999999E-2</c:v>
                </c:pt>
                <c:pt idx="1019">
                  <c:v>2.4410999999999999E-2</c:v>
                </c:pt>
                <c:pt idx="1020">
                  <c:v>2.6468999999999999E-2</c:v>
                </c:pt>
                <c:pt idx="1021">
                  <c:v>2.8541E-2</c:v>
                </c:pt>
                <c:pt idx="1022">
                  <c:v>3.0647000000000001E-2</c:v>
                </c:pt>
                <c:pt idx="1023">
                  <c:v>3.2792000000000002E-2</c:v>
                </c:pt>
                <c:pt idx="1024">
                  <c:v>3.4999000000000002E-2</c:v>
                </c:pt>
                <c:pt idx="1025">
                  <c:v>3.7280000000000001E-2</c:v>
                </c:pt>
                <c:pt idx="1026">
                  <c:v>3.9606000000000002E-2</c:v>
                </c:pt>
                <c:pt idx="1027">
                  <c:v>4.1954999999999999E-2</c:v>
                </c:pt>
                <c:pt idx="1028">
                  <c:v>4.4373999999999997E-2</c:v>
                </c:pt>
                <c:pt idx="1029">
                  <c:v>4.6970999999999999E-2</c:v>
                </c:pt>
                <c:pt idx="1030">
                  <c:v>4.9848000000000003E-2</c:v>
                </c:pt>
                <c:pt idx="1031">
                  <c:v>5.3029E-2</c:v>
                </c:pt>
                <c:pt idx="1032">
                  <c:v>5.6385999999999999E-2</c:v>
                </c:pt>
                <c:pt idx="1033">
                  <c:v>5.9658999999999997E-2</c:v>
                </c:pt>
                <c:pt idx="1034">
                  <c:v>6.2628000000000003E-2</c:v>
                </c:pt>
                <c:pt idx="1035">
                  <c:v>6.5315999999999999E-2</c:v>
                </c:pt>
                <c:pt idx="1036">
                  <c:v>6.7974999999999994E-2</c:v>
                </c:pt>
                <c:pt idx="1037">
                  <c:v>7.0821999999999996E-2</c:v>
                </c:pt>
                <c:pt idx="1038">
                  <c:v>7.3842000000000005E-2</c:v>
                </c:pt>
                <c:pt idx="1039">
                  <c:v>7.6872999999999997E-2</c:v>
                </c:pt>
                <c:pt idx="1040">
                  <c:v>7.9767000000000005E-2</c:v>
                </c:pt>
                <c:pt idx="1041">
                  <c:v>8.2417000000000004E-2</c:v>
                </c:pt>
                <c:pt idx="1042">
                  <c:v>8.4708000000000006E-2</c:v>
                </c:pt>
                <c:pt idx="1043">
                  <c:v>8.6570999999999995E-2</c:v>
                </c:pt>
                <c:pt idx="1044">
                  <c:v>8.8091000000000003E-2</c:v>
                </c:pt>
                <c:pt idx="1045">
                  <c:v>8.9495000000000005E-2</c:v>
                </c:pt>
                <c:pt idx="1046">
                  <c:v>9.0978000000000003E-2</c:v>
                </c:pt>
                <c:pt idx="1047">
                  <c:v>9.2546000000000003E-2</c:v>
                </c:pt>
                <c:pt idx="1048">
                  <c:v>9.4060000000000005E-2</c:v>
                </c:pt>
                <c:pt idx="1049">
                  <c:v>9.5411999999999997E-2</c:v>
                </c:pt>
                <c:pt idx="1050">
                  <c:v>9.6619999999999998E-2</c:v>
                </c:pt>
                <c:pt idx="1051">
                  <c:v>9.7756999999999997E-2</c:v>
                </c:pt>
                <c:pt idx="1052">
                  <c:v>9.8871000000000001E-2</c:v>
                </c:pt>
                <c:pt idx="1053">
                  <c:v>9.9996000000000002E-2</c:v>
                </c:pt>
                <c:pt idx="1054">
                  <c:v>0.101174</c:v>
                </c:pt>
                <c:pt idx="1055">
                  <c:v>0.10242</c:v>
                </c:pt>
                <c:pt idx="1056">
                  <c:v>0.10370500000000001</c:v>
                </c:pt>
                <c:pt idx="1057">
                  <c:v>0.10503999999999999</c:v>
                </c:pt>
                <c:pt idx="1058">
                  <c:v>0.106527</c:v>
                </c:pt>
                <c:pt idx="1059">
                  <c:v>0.108288</c:v>
                </c:pt>
                <c:pt idx="1060">
                  <c:v>0.11035499999999999</c:v>
                </c:pt>
                <c:pt idx="1061">
                  <c:v>0.11268300000000001</c:v>
                </c:pt>
                <c:pt idx="1062">
                  <c:v>0.1152</c:v>
                </c:pt>
                <c:pt idx="1063">
                  <c:v>0.11783399999999999</c:v>
                </c:pt>
                <c:pt idx="1064">
                  <c:v>0.120535</c:v>
                </c:pt>
                <c:pt idx="1065">
                  <c:v>0.12331300000000001</c:v>
                </c:pt>
                <c:pt idx="1066">
                  <c:v>0.12622800000000001</c:v>
                </c:pt>
                <c:pt idx="1067">
                  <c:v>0.12936800000000001</c:v>
                </c:pt>
                <c:pt idx="1068">
                  <c:v>0.13281000000000001</c:v>
                </c:pt>
                <c:pt idx="1069">
                  <c:v>0.136521</c:v>
                </c:pt>
                <c:pt idx="1070">
                  <c:v>0.14033000000000001</c:v>
                </c:pt>
                <c:pt idx="1071">
                  <c:v>0.14408099999999999</c:v>
                </c:pt>
                <c:pt idx="1072">
                  <c:v>0.14779700000000001</c:v>
                </c:pt>
                <c:pt idx="1073">
                  <c:v>0.15159</c:v>
                </c:pt>
                <c:pt idx="1074">
                  <c:v>0.15546699999999999</c:v>
                </c:pt>
                <c:pt idx="1075">
                  <c:v>0.15932499999999999</c:v>
                </c:pt>
                <c:pt idx="1076">
                  <c:v>0.16308900000000001</c:v>
                </c:pt>
                <c:pt idx="1077">
                  <c:v>0.16678100000000001</c:v>
                </c:pt>
                <c:pt idx="1078">
                  <c:v>0.17047000000000001</c:v>
                </c:pt>
                <c:pt idx="1079">
                  <c:v>0.17420099999999999</c:v>
                </c:pt>
                <c:pt idx="1080">
                  <c:v>0.177985</c:v>
                </c:pt>
                <c:pt idx="1081">
                  <c:v>0.18180499999999999</c:v>
                </c:pt>
                <c:pt idx="1082">
                  <c:v>0.18561900000000001</c:v>
                </c:pt>
                <c:pt idx="1083">
                  <c:v>0.18937300000000001</c:v>
                </c:pt>
                <c:pt idx="1084">
                  <c:v>0.193025</c:v>
                </c:pt>
                <c:pt idx="1085">
                  <c:v>0.19654099999999999</c:v>
                </c:pt>
                <c:pt idx="1086">
                  <c:v>0.19989199999999999</c:v>
                </c:pt>
                <c:pt idx="1087">
                  <c:v>0.20307900000000001</c:v>
                </c:pt>
                <c:pt idx="1088">
                  <c:v>0.206124</c:v>
                </c:pt>
                <c:pt idx="1089">
                  <c:v>0.209007</c:v>
                </c:pt>
                <c:pt idx="1090">
                  <c:v>0.211648</c:v>
                </c:pt>
                <c:pt idx="1091">
                  <c:v>0.213952</c:v>
                </c:pt>
                <c:pt idx="1092">
                  <c:v>0.21584400000000001</c:v>
                </c:pt>
                <c:pt idx="1093">
                  <c:v>0.21732199999999999</c:v>
                </c:pt>
                <c:pt idx="1094">
                  <c:v>0.21853500000000001</c:v>
                </c:pt>
                <c:pt idx="1095">
                  <c:v>0.21973000000000001</c:v>
                </c:pt>
                <c:pt idx="1096">
                  <c:v>0.22101299999999999</c:v>
                </c:pt>
                <c:pt idx="1097">
                  <c:v>0.22221299999999999</c:v>
                </c:pt>
                <c:pt idx="1098">
                  <c:v>0.22303500000000001</c:v>
                </c:pt>
                <c:pt idx="1099">
                  <c:v>0.22331100000000001</c:v>
                </c:pt>
                <c:pt idx="1100">
                  <c:v>0.22308700000000001</c:v>
                </c:pt>
                <c:pt idx="1101">
                  <c:v>0.22251499999999999</c:v>
                </c:pt>
                <c:pt idx="1102">
                  <c:v>0.22171299999999999</c:v>
                </c:pt>
                <c:pt idx="1103">
                  <c:v>0.22068499999999999</c:v>
                </c:pt>
                <c:pt idx="1104">
                  <c:v>0.21934600000000001</c:v>
                </c:pt>
                <c:pt idx="1105">
                  <c:v>0.21762899999999999</c:v>
                </c:pt>
                <c:pt idx="1106">
                  <c:v>0.21556400000000001</c:v>
                </c:pt>
                <c:pt idx="1107">
                  <c:v>0.21324299999999999</c:v>
                </c:pt>
                <c:pt idx="1108">
                  <c:v>0.210756</c:v>
                </c:pt>
                <c:pt idx="1109">
                  <c:v>0.20818200000000001</c:v>
                </c:pt>
                <c:pt idx="1110">
                  <c:v>0.20557500000000001</c:v>
                </c:pt>
                <c:pt idx="1111">
                  <c:v>0.20289399999999999</c:v>
                </c:pt>
                <c:pt idx="1112">
                  <c:v>0.20005500000000001</c:v>
                </c:pt>
                <c:pt idx="1113">
                  <c:v>0.197072</c:v>
                </c:pt>
                <c:pt idx="1114">
                  <c:v>0.19409399999999999</c:v>
                </c:pt>
                <c:pt idx="1115">
                  <c:v>0.19126899999999999</c:v>
                </c:pt>
                <c:pt idx="1116">
                  <c:v>0.188633</c:v>
                </c:pt>
                <c:pt idx="1117">
                  <c:v>0.18615300000000001</c:v>
                </c:pt>
                <c:pt idx="1118">
                  <c:v>0.18379300000000001</c:v>
                </c:pt>
                <c:pt idx="1119">
                  <c:v>0.181529</c:v>
                </c:pt>
                <c:pt idx="1120">
                  <c:v>0.179342</c:v>
                </c:pt>
                <c:pt idx="1121">
                  <c:v>0.177227</c:v>
                </c:pt>
                <c:pt idx="1122">
                  <c:v>0.17523900000000001</c:v>
                </c:pt>
                <c:pt idx="1123">
                  <c:v>0.173486</c:v>
                </c:pt>
                <c:pt idx="1124">
                  <c:v>0.17204700000000001</c:v>
                </c:pt>
                <c:pt idx="1125">
                  <c:v>0.170902</c:v>
                </c:pt>
                <c:pt idx="1126">
                  <c:v>0.169959</c:v>
                </c:pt>
                <c:pt idx="1127">
                  <c:v>0.169124</c:v>
                </c:pt>
                <c:pt idx="1128">
                  <c:v>0.16833300000000001</c:v>
                </c:pt>
                <c:pt idx="1129">
                  <c:v>0.167541</c:v>
                </c:pt>
                <c:pt idx="1130">
                  <c:v>0.16671</c:v>
                </c:pt>
                <c:pt idx="1131">
                  <c:v>0.16581499999999999</c:v>
                </c:pt>
                <c:pt idx="1132">
                  <c:v>0.16486200000000001</c:v>
                </c:pt>
                <c:pt idx="1133">
                  <c:v>0.16389999999999999</c:v>
                </c:pt>
                <c:pt idx="1134">
                  <c:v>0.16298399999999999</c:v>
                </c:pt>
                <c:pt idx="1135">
                  <c:v>0.16217000000000001</c:v>
                </c:pt>
                <c:pt idx="1136">
                  <c:v>0.16151499999999999</c:v>
                </c:pt>
                <c:pt idx="1137">
                  <c:v>0.16103000000000001</c:v>
                </c:pt>
                <c:pt idx="1138">
                  <c:v>0.16060099999999999</c:v>
                </c:pt>
                <c:pt idx="1139">
                  <c:v>0.16001699999999999</c:v>
                </c:pt>
                <c:pt idx="1140">
                  <c:v>0.159109</c:v>
                </c:pt>
                <c:pt idx="1141">
                  <c:v>0.157864</c:v>
                </c:pt>
                <c:pt idx="1142">
                  <c:v>0.15643099999999999</c:v>
                </c:pt>
                <c:pt idx="1143">
                  <c:v>0.15503500000000001</c:v>
                </c:pt>
                <c:pt idx="1144">
                  <c:v>0.15384</c:v>
                </c:pt>
                <c:pt idx="1145">
                  <c:v>0.152896</c:v>
                </c:pt>
                <c:pt idx="1146">
                  <c:v>0.15216499999999999</c:v>
                </c:pt>
                <c:pt idx="1147">
                  <c:v>0.151556</c:v>
                </c:pt>
                <c:pt idx="1148">
                  <c:v>0.15093400000000001</c:v>
                </c:pt>
                <c:pt idx="1149">
                  <c:v>0.150203</c:v>
                </c:pt>
                <c:pt idx="1150">
                  <c:v>0.14938799999999999</c:v>
                </c:pt>
                <c:pt idx="1151">
                  <c:v>0.148562</c:v>
                </c:pt>
                <c:pt idx="1152">
                  <c:v>0.14773500000000001</c:v>
                </c:pt>
                <c:pt idx="1153">
                  <c:v>0.14685300000000001</c:v>
                </c:pt>
                <c:pt idx="1154">
                  <c:v>0.14588799999999999</c:v>
                </c:pt>
                <c:pt idx="1155">
                  <c:v>0.14486399999999999</c:v>
                </c:pt>
                <c:pt idx="1156">
                  <c:v>0.143841</c:v>
                </c:pt>
                <c:pt idx="1157">
                  <c:v>0.14292299999999999</c:v>
                </c:pt>
                <c:pt idx="1158">
                  <c:v>0.14224800000000001</c:v>
                </c:pt>
                <c:pt idx="1159">
                  <c:v>0.14188999999999999</c:v>
                </c:pt>
                <c:pt idx="1160">
                  <c:v>0.14175599999999999</c:v>
                </c:pt>
                <c:pt idx="1161">
                  <c:v>0.14160200000000001</c:v>
                </c:pt>
                <c:pt idx="1162">
                  <c:v>0.14117099999999999</c:v>
                </c:pt>
                <c:pt idx="1163">
                  <c:v>0.140351</c:v>
                </c:pt>
                <c:pt idx="1164">
                  <c:v>0.13925599999999999</c:v>
                </c:pt>
                <c:pt idx="1165">
                  <c:v>0.13814299999999999</c:v>
                </c:pt>
                <c:pt idx="1166">
                  <c:v>0.13720199999999999</c:v>
                </c:pt>
                <c:pt idx="1167">
                  <c:v>0.136374</c:v>
                </c:pt>
                <c:pt idx="1168">
                  <c:v>0.135403</c:v>
                </c:pt>
                <c:pt idx="1169">
                  <c:v>0.13406000000000001</c:v>
                </c:pt>
                <c:pt idx="1170">
                  <c:v>0.13231399999999999</c:v>
                </c:pt>
                <c:pt idx="1171">
                  <c:v>0.130276</c:v>
                </c:pt>
                <c:pt idx="1172">
                  <c:v>0.12806300000000001</c:v>
                </c:pt>
                <c:pt idx="1173">
                  <c:v>0.12576399999999999</c:v>
                </c:pt>
                <c:pt idx="1174">
                  <c:v>0.123477</c:v>
                </c:pt>
                <c:pt idx="1175">
                  <c:v>0.12128700000000001</c:v>
                </c:pt>
                <c:pt idx="1176">
                  <c:v>0.119211</c:v>
                </c:pt>
                <c:pt idx="1177">
                  <c:v>0.117231</c:v>
                </c:pt>
                <c:pt idx="1178">
                  <c:v>0.115352</c:v>
                </c:pt>
                <c:pt idx="1179">
                  <c:v>0.113637</c:v>
                </c:pt>
                <c:pt idx="1180">
                  <c:v>0.11221100000000001</c:v>
                </c:pt>
                <c:pt idx="1181">
                  <c:v>0.11119800000000001</c:v>
                </c:pt>
                <c:pt idx="1182">
                  <c:v>0.110581</c:v>
                </c:pt>
                <c:pt idx="1183">
                  <c:v>0.110162</c:v>
                </c:pt>
                <c:pt idx="1184">
                  <c:v>0.109748</c:v>
                </c:pt>
                <c:pt idx="1185">
                  <c:v>0.109349</c:v>
                </c:pt>
                <c:pt idx="1186">
                  <c:v>0.10911999999999999</c:v>
                </c:pt>
                <c:pt idx="1187">
                  <c:v>0.109176</c:v>
                </c:pt>
                <c:pt idx="1188">
                  <c:v>0.109524</c:v>
                </c:pt>
                <c:pt idx="1189">
                  <c:v>0.110096</c:v>
                </c:pt>
                <c:pt idx="1190">
                  <c:v>0.110735</c:v>
                </c:pt>
                <c:pt idx="1191">
                  <c:v>0.11121</c:v>
                </c:pt>
                <c:pt idx="1192">
                  <c:v>0.11135299999999999</c:v>
                </c:pt>
                <c:pt idx="1193">
                  <c:v>0.111162</c:v>
                </c:pt>
                <c:pt idx="1194">
                  <c:v>0.110726</c:v>
                </c:pt>
                <c:pt idx="1195">
                  <c:v>0.110079</c:v>
                </c:pt>
                <c:pt idx="1196">
                  <c:v>0.10918</c:v>
                </c:pt>
                <c:pt idx="1197">
                  <c:v>0.108014</c:v>
                </c:pt>
                <c:pt idx="1198">
                  <c:v>0.1066</c:v>
                </c:pt>
                <c:pt idx="1199">
                  <c:v>0.104889</c:v>
                </c:pt>
                <c:pt idx="1200">
                  <c:v>0.102782</c:v>
                </c:pt>
                <c:pt idx="1201">
                  <c:v>0.10027800000000001</c:v>
                </c:pt>
                <c:pt idx="1202">
                  <c:v>9.7517000000000006E-2</c:v>
                </c:pt>
                <c:pt idx="1203">
                  <c:v>9.4631000000000007E-2</c:v>
                </c:pt>
                <c:pt idx="1204">
                  <c:v>9.1585E-2</c:v>
                </c:pt>
                <c:pt idx="1205">
                  <c:v>8.8234000000000007E-2</c:v>
                </c:pt>
                <c:pt idx="1206">
                  <c:v>8.4518999999999997E-2</c:v>
                </c:pt>
                <c:pt idx="1207">
                  <c:v>8.0629999999999993E-2</c:v>
                </c:pt>
                <c:pt idx="1208">
                  <c:v>7.6910000000000006E-2</c:v>
                </c:pt>
                <c:pt idx="1209">
                  <c:v>7.3580000000000007E-2</c:v>
                </c:pt>
                <c:pt idx="1210">
                  <c:v>7.0574999999999999E-2</c:v>
                </c:pt>
                <c:pt idx="1211">
                  <c:v>6.7710999999999993E-2</c:v>
                </c:pt>
                <c:pt idx="1212">
                  <c:v>6.4924999999999997E-2</c:v>
                </c:pt>
                <c:pt idx="1213">
                  <c:v>6.2292E-2</c:v>
                </c:pt>
                <c:pt idx="1214">
                  <c:v>5.9879000000000002E-2</c:v>
                </c:pt>
                <c:pt idx="1215">
                  <c:v>5.7686000000000001E-2</c:v>
                </c:pt>
                <c:pt idx="1216">
                  <c:v>5.5685999999999999E-2</c:v>
                </c:pt>
                <c:pt idx="1217">
                  <c:v>5.3825999999999999E-2</c:v>
                </c:pt>
                <c:pt idx="1218">
                  <c:v>5.2019999999999997E-2</c:v>
                </c:pt>
                <c:pt idx="1219">
                  <c:v>5.0195999999999998E-2</c:v>
                </c:pt>
                <c:pt idx="1220">
                  <c:v>4.8372999999999999E-2</c:v>
                </c:pt>
                <c:pt idx="1221">
                  <c:v>4.6635000000000003E-2</c:v>
                </c:pt>
                <c:pt idx="1222">
                  <c:v>4.5029E-2</c:v>
                </c:pt>
                <c:pt idx="1223">
                  <c:v>4.3506000000000003E-2</c:v>
                </c:pt>
                <c:pt idx="1224">
                  <c:v>4.2011E-2</c:v>
                </c:pt>
                <c:pt idx="1225">
                  <c:v>4.0543000000000003E-2</c:v>
                </c:pt>
                <c:pt idx="1226">
                  <c:v>3.9095999999999999E-2</c:v>
                </c:pt>
                <c:pt idx="1227">
                  <c:v>3.7589999999999998E-2</c:v>
                </c:pt>
                <c:pt idx="1228">
                  <c:v>3.5945999999999999E-2</c:v>
                </c:pt>
                <c:pt idx="1229">
                  <c:v>3.4202000000000003E-2</c:v>
                </c:pt>
                <c:pt idx="1230">
                  <c:v>3.2492E-2</c:v>
                </c:pt>
                <c:pt idx="1231">
                  <c:v>3.0925999999999999E-2</c:v>
                </c:pt>
                <c:pt idx="1232">
                  <c:v>2.9498E-2</c:v>
                </c:pt>
                <c:pt idx="1233">
                  <c:v>2.8117E-2</c:v>
                </c:pt>
                <c:pt idx="1234">
                  <c:v>2.6675999999999998E-2</c:v>
                </c:pt>
                <c:pt idx="1235">
                  <c:v>2.5108999999999999E-2</c:v>
                </c:pt>
                <c:pt idx="1236">
                  <c:v>2.3439000000000002E-2</c:v>
                </c:pt>
                <c:pt idx="1237">
                  <c:v>2.1770999999999999E-2</c:v>
                </c:pt>
                <c:pt idx="1238">
                  <c:v>2.0230999999999999E-2</c:v>
                </c:pt>
                <c:pt idx="1239">
                  <c:v>1.8896E-2</c:v>
                </c:pt>
                <c:pt idx="1240">
                  <c:v>1.7760000000000001E-2</c:v>
                </c:pt>
                <c:pt idx="1241">
                  <c:v>1.6743999999999998E-2</c:v>
                </c:pt>
                <c:pt idx="1242">
                  <c:v>1.5757E-2</c:v>
                </c:pt>
                <c:pt idx="1243">
                  <c:v>1.4789999999999999E-2</c:v>
                </c:pt>
                <c:pt idx="1244">
                  <c:v>1.3938000000000001E-2</c:v>
                </c:pt>
                <c:pt idx="1245">
                  <c:v>1.3304E-2</c:v>
                </c:pt>
                <c:pt idx="1246">
                  <c:v>1.2883E-2</c:v>
                </c:pt>
                <c:pt idx="1247">
                  <c:v>1.2553999999999999E-2</c:v>
                </c:pt>
                <c:pt idx="1248">
                  <c:v>1.2145E-2</c:v>
                </c:pt>
                <c:pt idx="1249">
                  <c:v>1.1524E-2</c:v>
                </c:pt>
                <c:pt idx="1250">
                  <c:v>1.0688E-2</c:v>
                </c:pt>
                <c:pt idx="1251">
                  <c:v>9.7909999999999994E-3</c:v>
                </c:pt>
                <c:pt idx="1252">
                  <c:v>9.0480000000000005E-3</c:v>
                </c:pt>
                <c:pt idx="1253">
                  <c:v>8.5679999999999992E-3</c:v>
                </c:pt>
                <c:pt idx="1254">
                  <c:v>8.2660000000000008E-3</c:v>
                </c:pt>
                <c:pt idx="1255">
                  <c:v>7.9509999999999997E-3</c:v>
                </c:pt>
                <c:pt idx="1256">
                  <c:v>7.4749999999999999E-3</c:v>
                </c:pt>
                <c:pt idx="1257">
                  <c:v>6.7850000000000002E-3</c:v>
                </c:pt>
                <c:pt idx="1258">
                  <c:v>5.888E-3</c:v>
                </c:pt>
                <c:pt idx="1259">
                  <c:v>4.8630000000000001E-3</c:v>
                </c:pt>
                <c:pt idx="1260">
                  <c:v>3.8649999999999999E-3</c:v>
                </c:pt>
                <c:pt idx="1261">
                  <c:v>3.0490000000000001E-3</c:v>
                </c:pt>
                <c:pt idx="1262">
                  <c:v>2.47E-3</c:v>
                </c:pt>
                <c:pt idx="1263">
                  <c:v>2.0730000000000002E-3</c:v>
                </c:pt>
                <c:pt idx="1264">
                  <c:v>1.7470000000000001E-3</c:v>
                </c:pt>
                <c:pt idx="1265">
                  <c:v>1.3929999999999999E-3</c:v>
                </c:pt>
                <c:pt idx="1266">
                  <c:v>9.9200000000000004E-4</c:v>
                </c:pt>
                <c:pt idx="1267">
                  <c:v>6.2299999999999996E-4</c:v>
                </c:pt>
                <c:pt idx="1268">
                  <c:v>3.7399999999999998E-4</c:v>
                </c:pt>
                <c:pt idx="1269">
                  <c:v>2.4600000000000002E-4</c:v>
                </c:pt>
                <c:pt idx="1270">
                  <c:v>1.55E-4</c:v>
                </c:pt>
                <c:pt idx="1271">
                  <c:v>0</c:v>
                </c:pt>
                <c:pt idx="1272">
                  <c:v>1.26E-4</c:v>
                </c:pt>
                <c:pt idx="1273">
                  <c:v>2.5399999999999999E-4</c:v>
                </c:pt>
                <c:pt idx="1274">
                  <c:v>3.8299999999999999E-4</c:v>
                </c:pt>
                <c:pt idx="1275">
                  <c:v>4.8000000000000001E-4</c:v>
                </c:pt>
                <c:pt idx="1276">
                  <c:v>5.7799999999999995E-4</c:v>
                </c:pt>
                <c:pt idx="1277">
                  <c:v>6.78E-4</c:v>
                </c:pt>
                <c:pt idx="1278">
                  <c:v>7.7899999999999996E-4</c:v>
                </c:pt>
                <c:pt idx="1279">
                  <c:v>8.8199999999999997E-4</c:v>
                </c:pt>
                <c:pt idx="1280">
                  <c:v>9.859999999999999E-4</c:v>
                </c:pt>
                <c:pt idx="1281">
                  <c:v>1.091E-3</c:v>
                </c:pt>
                <c:pt idx="1282">
                  <c:v>1.1980000000000001E-3</c:v>
                </c:pt>
                <c:pt idx="1283">
                  <c:v>1.3060000000000001E-3</c:v>
                </c:pt>
                <c:pt idx="1284">
                  <c:v>1.4040000000000001E-3</c:v>
                </c:pt>
                <c:pt idx="1285">
                  <c:v>1.5039999999999999E-3</c:v>
                </c:pt>
                <c:pt idx="1286">
                  <c:v>1.604E-3</c:v>
                </c:pt>
                <c:pt idx="1287">
                  <c:v>1.707E-3</c:v>
                </c:pt>
                <c:pt idx="1288">
                  <c:v>1.81E-3</c:v>
                </c:pt>
                <c:pt idx="1289">
                  <c:v>1.916E-3</c:v>
                </c:pt>
                <c:pt idx="1290">
                  <c:v>2.0219999999999999E-3</c:v>
                </c:pt>
                <c:pt idx="1291">
                  <c:v>2.1299999999999999E-3</c:v>
                </c:pt>
                <c:pt idx="1292">
                  <c:v>2.0760000000000002E-3</c:v>
                </c:pt>
                <c:pt idx="1293">
                  <c:v>2.0240000000000002E-3</c:v>
                </c:pt>
                <c:pt idx="1294">
                  <c:v>1.9729999999999999E-3</c:v>
                </c:pt>
                <c:pt idx="1295">
                  <c:v>1.923E-3</c:v>
                </c:pt>
                <c:pt idx="1296">
                  <c:v>1.8749999999999999E-3</c:v>
                </c:pt>
                <c:pt idx="1297">
                  <c:v>1.828E-3</c:v>
                </c:pt>
                <c:pt idx="1298">
                  <c:v>1.7830000000000001E-3</c:v>
                </c:pt>
                <c:pt idx="1299">
                  <c:v>1.7390000000000001E-3</c:v>
                </c:pt>
                <c:pt idx="1300">
                  <c:v>1.696E-3</c:v>
                </c:pt>
                <c:pt idx="1301">
                  <c:v>1.655E-3</c:v>
                </c:pt>
                <c:pt idx="1302">
                  <c:v>1.616E-3</c:v>
                </c:pt>
                <c:pt idx="1303">
                  <c:v>1.578E-3</c:v>
                </c:pt>
                <c:pt idx="1304">
                  <c:v>1.5410000000000001E-3</c:v>
                </c:pt>
                <c:pt idx="1305">
                  <c:v>1.506E-3</c:v>
                </c:pt>
                <c:pt idx="1306">
                  <c:v>1.472E-3</c:v>
                </c:pt>
                <c:pt idx="1307">
                  <c:v>1.439E-3</c:v>
                </c:pt>
                <c:pt idx="1308">
                  <c:v>1.408E-3</c:v>
                </c:pt>
                <c:pt idx="1309">
                  <c:v>1.3780000000000001E-3</c:v>
                </c:pt>
                <c:pt idx="1310">
                  <c:v>1.3500000000000001E-3</c:v>
                </c:pt>
                <c:pt idx="1311">
                  <c:v>1.323E-3</c:v>
                </c:pt>
                <c:pt idx="1312">
                  <c:v>1.2979999999999999E-3</c:v>
                </c:pt>
                <c:pt idx="1313">
                  <c:v>1.274E-3</c:v>
                </c:pt>
                <c:pt idx="1314">
                  <c:v>1.2520000000000001E-3</c:v>
                </c:pt>
                <c:pt idx="1315">
                  <c:v>1.2310000000000001E-3</c:v>
                </c:pt>
                <c:pt idx="1316">
                  <c:v>1.2110000000000001E-3</c:v>
                </c:pt>
                <c:pt idx="1317">
                  <c:v>1.193E-3</c:v>
                </c:pt>
                <c:pt idx="1318">
                  <c:v>1.176E-3</c:v>
                </c:pt>
                <c:pt idx="1319">
                  <c:v>1.1609999999999999E-3</c:v>
                </c:pt>
                <c:pt idx="1320">
                  <c:v>1.147E-3</c:v>
                </c:pt>
                <c:pt idx="1321">
                  <c:v>1.134E-3</c:v>
                </c:pt>
                <c:pt idx="1322">
                  <c:v>1.1230000000000001E-3</c:v>
                </c:pt>
                <c:pt idx="1323">
                  <c:v>1.114E-3</c:v>
                </c:pt>
                <c:pt idx="1324">
                  <c:v>1.1050000000000001E-3</c:v>
                </c:pt>
                <c:pt idx="1325">
                  <c:v>1.0989999999999999E-3</c:v>
                </c:pt>
                <c:pt idx="1326">
                  <c:v>1.093E-3</c:v>
                </c:pt>
                <c:pt idx="1327">
                  <c:v>1.0889999999999999E-3</c:v>
                </c:pt>
                <c:pt idx="1328">
                  <c:v>1.0870000000000001E-3</c:v>
                </c:pt>
                <c:pt idx="1329">
                  <c:v>1.0859999999999999E-3</c:v>
                </c:pt>
                <c:pt idx="1330">
                  <c:v>1.0859999999999999E-3</c:v>
                </c:pt>
                <c:pt idx="1331">
                  <c:v>1.088E-3</c:v>
                </c:pt>
                <c:pt idx="1332">
                  <c:v>1.091E-3</c:v>
                </c:pt>
                <c:pt idx="1333">
                  <c:v>1.096E-3</c:v>
                </c:pt>
                <c:pt idx="1334">
                  <c:v>1.1019999999999999E-3</c:v>
                </c:pt>
                <c:pt idx="1335">
                  <c:v>1.109E-3</c:v>
                </c:pt>
                <c:pt idx="1336">
                  <c:v>1.1180000000000001E-3</c:v>
                </c:pt>
                <c:pt idx="1337">
                  <c:v>1.1280000000000001E-3</c:v>
                </c:pt>
                <c:pt idx="1338">
                  <c:v>1.14E-3</c:v>
                </c:pt>
                <c:pt idx="1339">
                  <c:v>1.1529999999999999E-3</c:v>
                </c:pt>
                <c:pt idx="1340">
                  <c:v>1.168E-3</c:v>
                </c:pt>
                <c:pt idx="1341">
                  <c:v>1.1839999999999999E-3</c:v>
                </c:pt>
                <c:pt idx="1342">
                  <c:v>1.2019999999999999E-3</c:v>
                </c:pt>
                <c:pt idx="1343">
                  <c:v>1.2199999999999999E-3</c:v>
                </c:pt>
                <c:pt idx="1344">
                  <c:v>1.2409999999999999E-3</c:v>
                </c:pt>
                <c:pt idx="1345">
                  <c:v>1.2620000000000001E-3</c:v>
                </c:pt>
                <c:pt idx="1346">
                  <c:v>1.286E-3</c:v>
                </c:pt>
                <c:pt idx="1347">
                  <c:v>1.31E-3</c:v>
                </c:pt>
                <c:pt idx="1348">
                  <c:v>1.3359999999999999E-3</c:v>
                </c:pt>
                <c:pt idx="1349">
                  <c:v>1.364E-3</c:v>
                </c:pt>
                <c:pt idx="1350">
                  <c:v>1.3929999999999999E-3</c:v>
                </c:pt>
                <c:pt idx="1351">
                  <c:v>1.423E-3</c:v>
                </c:pt>
                <c:pt idx="1352">
                  <c:v>1.4549999999999999E-3</c:v>
                </c:pt>
                <c:pt idx="1353">
                  <c:v>1.488E-3</c:v>
                </c:pt>
                <c:pt idx="1354">
                  <c:v>1.523E-3</c:v>
                </c:pt>
                <c:pt idx="1355">
                  <c:v>1.5590000000000001E-3</c:v>
                </c:pt>
                <c:pt idx="1356">
                  <c:v>1.596E-3</c:v>
                </c:pt>
                <c:pt idx="1357">
                  <c:v>1.635E-3</c:v>
                </c:pt>
                <c:pt idx="1358">
                  <c:v>1.6750000000000001E-3</c:v>
                </c:pt>
                <c:pt idx="1359">
                  <c:v>1.717E-3</c:v>
                </c:pt>
                <c:pt idx="1360">
                  <c:v>1.6689999999999999E-3</c:v>
                </c:pt>
                <c:pt idx="1361">
                  <c:v>1.6230000000000001E-3</c:v>
                </c:pt>
                <c:pt idx="1362">
                  <c:v>1.578E-3</c:v>
                </c:pt>
                <c:pt idx="1363">
                  <c:v>1.534E-3</c:v>
                </c:pt>
                <c:pt idx="1364">
                  <c:v>1.4920000000000001E-3</c:v>
                </c:pt>
                <c:pt idx="1365">
                  <c:v>1.451E-3</c:v>
                </c:pt>
                <c:pt idx="1366">
                  <c:v>1.4120000000000001E-3</c:v>
                </c:pt>
                <c:pt idx="1367">
                  <c:v>1.374E-3</c:v>
                </c:pt>
                <c:pt idx="1368">
                  <c:v>1.338E-3</c:v>
                </c:pt>
                <c:pt idx="1369">
                  <c:v>1.3029999999999999E-3</c:v>
                </c:pt>
                <c:pt idx="1370">
                  <c:v>1.2689999999999999E-3</c:v>
                </c:pt>
                <c:pt idx="1371">
                  <c:v>1.237E-3</c:v>
                </c:pt>
                <c:pt idx="1372">
                  <c:v>1.207E-3</c:v>
                </c:pt>
                <c:pt idx="1373">
                  <c:v>1.1770000000000001E-3</c:v>
                </c:pt>
                <c:pt idx="1374">
                  <c:v>1.15E-3</c:v>
                </c:pt>
                <c:pt idx="1375">
                  <c:v>1.1230000000000001E-3</c:v>
                </c:pt>
                <c:pt idx="1376">
                  <c:v>1.098E-3</c:v>
                </c:pt>
                <c:pt idx="1377">
                  <c:v>1.075E-3</c:v>
                </c:pt>
                <c:pt idx="1378">
                  <c:v>1.0529999999999999E-3</c:v>
                </c:pt>
                <c:pt idx="1379">
                  <c:v>1.0319999999999999E-3</c:v>
                </c:pt>
                <c:pt idx="1380">
                  <c:v>1.013E-3</c:v>
                </c:pt>
                <c:pt idx="1381">
                  <c:v>9.9500000000000001E-4</c:v>
                </c:pt>
                <c:pt idx="1382">
                  <c:v>9.7799999999999992E-4</c:v>
                </c:pt>
                <c:pt idx="1383">
                  <c:v>9.6299999999999999E-4</c:v>
                </c:pt>
                <c:pt idx="1384">
                  <c:v>9.5E-4</c:v>
                </c:pt>
                <c:pt idx="1385">
                  <c:v>9.3800000000000003E-4</c:v>
                </c:pt>
                <c:pt idx="1386">
                  <c:v>9.2699999999999998E-4</c:v>
                </c:pt>
                <c:pt idx="1387">
                  <c:v>9.1799999999999998E-4</c:v>
                </c:pt>
                <c:pt idx="1388">
                  <c:v>9.1E-4</c:v>
                </c:pt>
                <c:pt idx="1389">
                  <c:v>9.0300000000000005E-4</c:v>
                </c:pt>
                <c:pt idx="1390">
                  <c:v>8.9800000000000004E-4</c:v>
                </c:pt>
                <c:pt idx="1391">
                  <c:v>8.9499999999999996E-4</c:v>
                </c:pt>
                <c:pt idx="1392">
                  <c:v>8.9300000000000002E-4</c:v>
                </c:pt>
                <c:pt idx="1393">
                  <c:v>8.92E-4</c:v>
                </c:pt>
                <c:pt idx="1394">
                  <c:v>8.9300000000000002E-4</c:v>
                </c:pt>
                <c:pt idx="1395">
                  <c:v>8.9499999999999996E-4</c:v>
                </c:pt>
                <c:pt idx="1396">
                  <c:v>8.9800000000000004E-4</c:v>
                </c:pt>
                <c:pt idx="1397">
                  <c:v>9.0300000000000005E-4</c:v>
                </c:pt>
                <c:pt idx="1398">
                  <c:v>9.1E-4</c:v>
                </c:pt>
                <c:pt idx="1399">
                  <c:v>9.1799999999999998E-4</c:v>
                </c:pt>
                <c:pt idx="1400">
                  <c:v>9.2699999999999998E-4</c:v>
                </c:pt>
                <c:pt idx="1401">
                  <c:v>9.3800000000000003E-4</c:v>
                </c:pt>
                <c:pt idx="1402">
                  <c:v>9.5E-4</c:v>
                </c:pt>
                <c:pt idx="1403">
                  <c:v>9.6299999999999999E-4</c:v>
                </c:pt>
                <c:pt idx="1404">
                  <c:v>9.7799999999999992E-4</c:v>
                </c:pt>
                <c:pt idx="1405">
                  <c:v>9.9500000000000001E-4</c:v>
                </c:pt>
                <c:pt idx="1406">
                  <c:v>1.013E-3</c:v>
                </c:pt>
                <c:pt idx="1407">
                  <c:v>1.0319999999999999E-3</c:v>
                </c:pt>
                <c:pt idx="1408">
                  <c:v>1.0529999999999999E-3</c:v>
                </c:pt>
                <c:pt idx="1409">
                  <c:v>1.075E-3</c:v>
                </c:pt>
                <c:pt idx="1410">
                  <c:v>1.098E-3</c:v>
                </c:pt>
                <c:pt idx="1411">
                  <c:v>1.1230000000000001E-3</c:v>
                </c:pt>
                <c:pt idx="1412">
                  <c:v>1.15E-3</c:v>
                </c:pt>
                <c:pt idx="1413">
                  <c:v>1.1770000000000001E-3</c:v>
                </c:pt>
                <c:pt idx="1414">
                  <c:v>1.207E-3</c:v>
                </c:pt>
                <c:pt idx="1415">
                  <c:v>1.237E-3</c:v>
                </c:pt>
                <c:pt idx="1416">
                  <c:v>1.2689999999999999E-3</c:v>
                </c:pt>
                <c:pt idx="1417">
                  <c:v>1.3029999999999999E-3</c:v>
                </c:pt>
                <c:pt idx="1418">
                  <c:v>1.338E-3</c:v>
                </c:pt>
                <c:pt idx="1419">
                  <c:v>1.374E-3</c:v>
                </c:pt>
                <c:pt idx="1420">
                  <c:v>1.4120000000000001E-3</c:v>
                </c:pt>
                <c:pt idx="1421">
                  <c:v>1.451E-3</c:v>
                </c:pt>
                <c:pt idx="1422">
                  <c:v>1.4920000000000001E-3</c:v>
                </c:pt>
                <c:pt idx="1423">
                  <c:v>1.534E-3</c:v>
                </c:pt>
                <c:pt idx="1424">
                  <c:v>1.578E-3</c:v>
                </c:pt>
                <c:pt idx="1425">
                  <c:v>1.6230000000000001E-3</c:v>
                </c:pt>
                <c:pt idx="1426">
                  <c:v>1.6689999999999999E-3</c:v>
                </c:pt>
                <c:pt idx="1427">
                  <c:v>1.717E-3</c:v>
                </c:pt>
                <c:pt idx="1428">
                  <c:v>1.6689999999999999E-3</c:v>
                </c:pt>
                <c:pt idx="1429">
                  <c:v>1.6230000000000001E-3</c:v>
                </c:pt>
                <c:pt idx="1430">
                  <c:v>1.578E-3</c:v>
                </c:pt>
                <c:pt idx="1431">
                  <c:v>1.534E-3</c:v>
                </c:pt>
                <c:pt idx="1432">
                  <c:v>1.4920000000000001E-3</c:v>
                </c:pt>
                <c:pt idx="1433">
                  <c:v>1.451E-3</c:v>
                </c:pt>
                <c:pt idx="1434">
                  <c:v>1.4120000000000001E-3</c:v>
                </c:pt>
                <c:pt idx="1435">
                  <c:v>1.374E-3</c:v>
                </c:pt>
                <c:pt idx="1436">
                  <c:v>1.338E-3</c:v>
                </c:pt>
                <c:pt idx="1437">
                  <c:v>1.3029999999999999E-3</c:v>
                </c:pt>
                <c:pt idx="1438">
                  <c:v>1.2689999999999999E-3</c:v>
                </c:pt>
                <c:pt idx="1439">
                  <c:v>1.237E-3</c:v>
                </c:pt>
                <c:pt idx="1440">
                  <c:v>1.207E-3</c:v>
                </c:pt>
                <c:pt idx="1441">
                  <c:v>1.1770000000000001E-3</c:v>
                </c:pt>
                <c:pt idx="1442">
                  <c:v>1.15E-3</c:v>
                </c:pt>
                <c:pt idx="1443">
                  <c:v>1.1230000000000001E-3</c:v>
                </c:pt>
                <c:pt idx="1444">
                  <c:v>1.098E-3</c:v>
                </c:pt>
                <c:pt idx="1445">
                  <c:v>1.075E-3</c:v>
                </c:pt>
                <c:pt idx="1446">
                  <c:v>1.0529999999999999E-3</c:v>
                </c:pt>
                <c:pt idx="1447">
                  <c:v>1.0319999999999999E-3</c:v>
                </c:pt>
                <c:pt idx="1448">
                  <c:v>1.013E-3</c:v>
                </c:pt>
                <c:pt idx="1449">
                  <c:v>9.9500000000000001E-4</c:v>
                </c:pt>
                <c:pt idx="1450">
                  <c:v>9.7799999999999992E-4</c:v>
                </c:pt>
                <c:pt idx="1451">
                  <c:v>9.6299999999999999E-4</c:v>
                </c:pt>
                <c:pt idx="1452">
                  <c:v>9.5E-4</c:v>
                </c:pt>
                <c:pt idx="1453">
                  <c:v>9.3800000000000003E-4</c:v>
                </c:pt>
                <c:pt idx="1454">
                  <c:v>9.2699999999999998E-4</c:v>
                </c:pt>
                <c:pt idx="1455">
                  <c:v>9.1799999999999998E-4</c:v>
                </c:pt>
                <c:pt idx="1456">
                  <c:v>9.1E-4</c:v>
                </c:pt>
                <c:pt idx="1457">
                  <c:v>9.0300000000000005E-4</c:v>
                </c:pt>
                <c:pt idx="1458">
                  <c:v>8.9800000000000004E-4</c:v>
                </c:pt>
                <c:pt idx="1459">
                  <c:v>8.9499999999999996E-4</c:v>
                </c:pt>
                <c:pt idx="1460">
                  <c:v>8.9300000000000002E-4</c:v>
                </c:pt>
                <c:pt idx="1461">
                  <c:v>8.92E-4</c:v>
                </c:pt>
                <c:pt idx="1462">
                  <c:v>8.9300000000000002E-4</c:v>
                </c:pt>
                <c:pt idx="1463">
                  <c:v>8.9499999999999996E-4</c:v>
                </c:pt>
                <c:pt idx="1464">
                  <c:v>8.9800000000000004E-4</c:v>
                </c:pt>
                <c:pt idx="1465">
                  <c:v>9.0300000000000005E-4</c:v>
                </c:pt>
                <c:pt idx="1466">
                  <c:v>9.1E-4</c:v>
                </c:pt>
                <c:pt idx="1467">
                  <c:v>9.1799999999999998E-4</c:v>
                </c:pt>
                <c:pt idx="1468">
                  <c:v>9.2699999999999998E-4</c:v>
                </c:pt>
                <c:pt idx="1469">
                  <c:v>9.3800000000000003E-4</c:v>
                </c:pt>
                <c:pt idx="1470">
                  <c:v>9.5E-4</c:v>
                </c:pt>
                <c:pt idx="1471">
                  <c:v>9.6299999999999999E-4</c:v>
                </c:pt>
                <c:pt idx="1472">
                  <c:v>9.7799999999999992E-4</c:v>
                </c:pt>
                <c:pt idx="1473">
                  <c:v>9.9500000000000001E-4</c:v>
                </c:pt>
                <c:pt idx="1474">
                  <c:v>1.013E-3</c:v>
                </c:pt>
                <c:pt idx="1475">
                  <c:v>1.0319999999999999E-3</c:v>
                </c:pt>
                <c:pt idx="1476">
                  <c:v>1.0529999999999999E-3</c:v>
                </c:pt>
                <c:pt idx="1477">
                  <c:v>1.075E-3</c:v>
                </c:pt>
                <c:pt idx="1478">
                  <c:v>1.098E-3</c:v>
                </c:pt>
                <c:pt idx="1479">
                  <c:v>1.1230000000000001E-3</c:v>
                </c:pt>
                <c:pt idx="1480">
                  <c:v>1.15E-3</c:v>
                </c:pt>
                <c:pt idx="1481">
                  <c:v>1.1770000000000001E-3</c:v>
                </c:pt>
                <c:pt idx="1482">
                  <c:v>1.207E-3</c:v>
                </c:pt>
                <c:pt idx="1483">
                  <c:v>1.237E-3</c:v>
                </c:pt>
                <c:pt idx="1484">
                  <c:v>1.2689999999999999E-3</c:v>
                </c:pt>
                <c:pt idx="1485">
                  <c:v>1.3029999999999999E-3</c:v>
                </c:pt>
                <c:pt idx="1486">
                  <c:v>1.338E-3</c:v>
                </c:pt>
                <c:pt idx="1487">
                  <c:v>1.374E-3</c:v>
                </c:pt>
                <c:pt idx="1488">
                  <c:v>1.4120000000000001E-3</c:v>
                </c:pt>
                <c:pt idx="1489">
                  <c:v>1.451E-3</c:v>
                </c:pt>
                <c:pt idx="1490">
                  <c:v>1.4920000000000001E-3</c:v>
                </c:pt>
                <c:pt idx="1491">
                  <c:v>1.534E-3</c:v>
                </c:pt>
                <c:pt idx="1492">
                  <c:v>1.578E-3</c:v>
                </c:pt>
                <c:pt idx="1493">
                  <c:v>1.6230000000000001E-3</c:v>
                </c:pt>
                <c:pt idx="1494">
                  <c:v>1.6689999999999999E-3</c:v>
                </c:pt>
                <c:pt idx="1495">
                  <c:v>1.717E-3</c:v>
                </c:pt>
                <c:pt idx="1496">
                  <c:v>1.6689999999999999E-3</c:v>
                </c:pt>
                <c:pt idx="1497">
                  <c:v>1.6230000000000001E-3</c:v>
                </c:pt>
                <c:pt idx="1498">
                  <c:v>1.578E-3</c:v>
                </c:pt>
                <c:pt idx="1499">
                  <c:v>1.534E-3</c:v>
                </c:pt>
                <c:pt idx="1500">
                  <c:v>1.4920000000000001E-3</c:v>
                </c:pt>
                <c:pt idx="1501">
                  <c:v>1.451E-3</c:v>
                </c:pt>
                <c:pt idx="1502">
                  <c:v>1.4120000000000001E-3</c:v>
                </c:pt>
                <c:pt idx="1503">
                  <c:v>1.374E-3</c:v>
                </c:pt>
                <c:pt idx="1504">
                  <c:v>1.338E-3</c:v>
                </c:pt>
                <c:pt idx="1505">
                  <c:v>1.3029999999999999E-3</c:v>
                </c:pt>
                <c:pt idx="1506">
                  <c:v>1.2689999999999999E-3</c:v>
                </c:pt>
                <c:pt idx="1507">
                  <c:v>1.237E-3</c:v>
                </c:pt>
                <c:pt idx="1508">
                  <c:v>1.207E-3</c:v>
                </c:pt>
                <c:pt idx="1509">
                  <c:v>1.1770000000000001E-3</c:v>
                </c:pt>
                <c:pt idx="1510">
                  <c:v>1.15E-3</c:v>
                </c:pt>
                <c:pt idx="1511">
                  <c:v>1.1230000000000001E-3</c:v>
                </c:pt>
                <c:pt idx="1512">
                  <c:v>1.098E-3</c:v>
                </c:pt>
                <c:pt idx="1513">
                  <c:v>1.075E-3</c:v>
                </c:pt>
                <c:pt idx="1514">
                  <c:v>1.052E-3</c:v>
                </c:pt>
                <c:pt idx="1515">
                  <c:v>1.0319999999999999E-3</c:v>
                </c:pt>
                <c:pt idx="1516">
                  <c:v>1.013E-3</c:v>
                </c:pt>
                <c:pt idx="1517">
                  <c:v>9.9500000000000001E-4</c:v>
                </c:pt>
                <c:pt idx="1518">
                  <c:v>9.7799999999999992E-4</c:v>
                </c:pt>
                <c:pt idx="1519">
                  <c:v>9.6299999999999999E-4</c:v>
                </c:pt>
                <c:pt idx="1520">
                  <c:v>9.5E-4</c:v>
                </c:pt>
                <c:pt idx="1521">
                  <c:v>9.3800000000000003E-4</c:v>
                </c:pt>
                <c:pt idx="1522">
                  <c:v>9.2699999999999998E-4</c:v>
                </c:pt>
                <c:pt idx="1523">
                  <c:v>9.1799999999999998E-4</c:v>
                </c:pt>
                <c:pt idx="1524">
                  <c:v>9.1E-4</c:v>
                </c:pt>
                <c:pt idx="1525">
                  <c:v>9.0300000000000005E-4</c:v>
                </c:pt>
                <c:pt idx="1526">
                  <c:v>8.9800000000000004E-4</c:v>
                </c:pt>
                <c:pt idx="1527">
                  <c:v>8.9499999999999996E-4</c:v>
                </c:pt>
                <c:pt idx="1528">
                  <c:v>8.9300000000000002E-4</c:v>
                </c:pt>
                <c:pt idx="1529">
                  <c:v>8.92E-4</c:v>
                </c:pt>
                <c:pt idx="1530">
                  <c:v>8.9300000000000002E-4</c:v>
                </c:pt>
                <c:pt idx="1531">
                  <c:v>8.9499999999999996E-4</c:v>
                </c:pt>
                <c:pt idx="1532">
                  <c:v>8.9800000000000004E-4</c:v>
                </c:pt>
                <c:pt idx="1533">
                  <c:v>9.0300000000000005E-4</c:v>
                </c:pt>
                <c:pt idx="1534">
                  <c:v>9.1E-4</c:v>
                </c:pt>
                <c:pt idx="1535">
                  <c:v>9.1799999999999998E-4</c:v>
                </c:pt>
                <c:pt idx="1536">
                  <c:v>9.2699999999999998E-4</c:v>
                </c:pt>
                <c:pt idx="1537">
                  <c:v>9.3800000000000003E-4</c:v>
                </c:pt>
                <c:pt idx="1538">
                  <c:v>9.5E-4</c:v>
                </c:pt>
                <c:pt idx="1539">
                  <c:v>9.6299999999999999E-4</c:v>
                </c:pt>
                <c:pt idx="1540">
                  <c:v>9.7799999999999992E-4</c:v>
                </c:pt>
                <c:pt idx="1541">
                  <c:v>9.9500000000000001E-4</c:v>
                </c:pt>
                <c:pt idx="1542">
                  <c:v>1.013E-3</c:v>
                </c:pt>
                <c:pt idx="1543">
                  <c:v>1.0319999999999999E-3</c:v>
                </c:pt>
                <c:pt idx="1544">
                  <c:v>1.0529999999999999E-3</c:v>
                </c:pt>
                <c:pt idx="1545">
                  <c:v>1.075E-3</c:v>
                </c:pt>
                <c:pt idx="1546">
                  <c:v>1.098E-3</c:v>
                </c:pt>
                <c:pt idx="1547">
                  <c:v>1.1230000000000001E-3</c:v>
                </c:pt>
                <c:pt idx="1548">
                  <c:v>1.15E-3</c:v>
                </c:pt>
                <c:pt idx="1549">
                  <c:v>1.1770000000000001E-3</c:v>
                </c:pt>
                <c:pt idx="1550">
                  <c:v>1.207E-3</c:v>
                </c:pt>
                <c:pt idx="1551">
                  <c:v>1.237E-3</c:v>
                </c:pt>
                <c:pt idx="1552">
                  <c:v>1.2689999999999999E-3</c:v>
                </c:pt>
                <c:pt idx="1553">
                  <c:v>1.3029999999999999E-3</c:v>
                </c:pt>
                <c:pt idx="1554">
                  <c:v>1.338E-3</c:v>
                </c:pt>
                <c:pt idx="1555">
                  <c:v>1.374E-3</c:v>
                </c:pt>
                <c:pt idx="1556">
                  <c:v>1.4120000000000001E-3</c:v>
                </c:pt>
                <c:pt idx="1557">
                  <c:v>1.451E-3</c:v>
                </c:pt>
                <c:pt idx="1558">
                  <c:v>1.4920000000000001E-3</c:v>
                </c:pt>
                <c:pt idx="1559">
                  <c:v>1.534E-3</c:v>
                </c:pt>
                <c:pt idx="1560">
                  <c:v>1.578E-3</c:v>
                </c:pt>
                <c:pt idx="1561">
                  <c:v>1.6230000000000001E-3</c:v>
                </c:pt>
                <c:pt idx="1562">
                  <c:v>1.6689999999999999E-3</c:v>
                </c:pt>
                <c:pt idx="1563">
                  <c:v>1.717E-3</c:v>
                </c:pt>
                <c:pt idx="1564">
                  <c:v>1.6689999999999999E-3</c:v>
                </c:pt>
                <c:pt idx="1565">
                  <c:v>1.6230000000000001E-3</c:v>
                </c:pt>
                <c:pt idx="1566">
                  <c:v>1.578E-3</c:v>
                </c:pt>
                <c:pt idx="1567">
                  <c:v>1.534E-3</c:v>
                </c:pt>
                <c:pt idx="1568">
                  <c:v>1.4920000000000001E-3</c:v>
                </c:pt>
                <c:pt idx="1569">
                  <c:v>1.451E-3</c:v>
                </c:pt>
                <c:pt idx="1570">
                  <c:v>1.4120000000000001E-3</c:v>
                </c:pt>
                <c:pt idx="1571">
                  <c:v>1.374E-3</c:v>
                </c:pt>
                <c:pt idx="1572">
                  <c:v>1.338E-3</c:v>
                </c:pt>
                <c:pt idx="1573">
                  <c:v>1.3029999999999999E-3</c:v>
                </c:pt>
                <c:pt idx="1574">
                  <c:v>1.2689999999999999E-3</c:v>
                </c:pt>
                <c:pt idx="1575">
                  <c:v>1.237E-3</c:v>
                </c:pt>
                <c:pt idx="1576">
                  <c:v>1.207E-3</c:v>
                </c:pt>
                <c:pt idx="1577">
                  <c:v>1.1770000000000001E-3</c:v>
                </c:pt>
                <c:pt idx="1578">
                  <c:v>1.15E-3</c:v>
                </c:pt>
                <c:pt idx="1579">
                  <c:v>1.1230000000000001E-3</c:v>
                </c:pt>
                <c:pt idx="1580">
                  <c:v>1.098E-3</c:v>
                </c:pt>
                <c:pt idx="1581">
                  <c:v>1.075E-3</c:v>
                </c:pt>
                <c:pt idx="1582">
                  <c:v>1.0529999999999999E-3</c:v>
                </c:pt>
                <c:pt idx="1583">
                  <c:v>1.0319999999999999E-3</c:v>
                </c:pt>
                <c:pt idx="1584">
                  <c:v>1.013E-3</c:v>
                </c:pt>
                <c:pt idx="1585">
                  <c:v>9.9500000000000001E-4</c:v>
                </c:pt>
                <c:pt idx="1586">
                  <c:v>9.7799999999999992E-4</c:v>
                </c:pt>
                <c:pt idx="1587">
                  <c:v>9.6299999999999999E-4</c:v>
                </c:pt>
                <c:pt idx="1588">
                  <c:v>9.5E-4</c:v>
                </c:pt>
                <c:pt idx="1589">
                  <c:v>9.3800000000000003E-4</c:v>
                </c:pt>
                <c:pt idx="1590">
                  <c:v>9.2699999999999998E-4</c:v>
                </c:pt>
                <c:pt idx="1591">
                  <c:v>9.1799999999999998E-4</c:v>
                </c:pt>
                <c:pt idx="1592">
                  <c:v>9.1E-4</c:v>
                </c:pt>
                <c:pt idx="1593">
                  <c:v>9.0300000000000005E-4</c:v>
                </c:pt>
                <c:pt idx="1594">
                  <c:v>8.9800000000000004E-4</c:v>
                </c:pt>
                <c:pt idx="1595">
                  <c:v>8.9499999999999996E-4</c:v>
                </c:pt>
                <c:pt idx="1596">
                  <c:v>8.9300000000000002E-4</c:v>
                </c:pt>
                <c:pt idx="1597">
                  <c:v>8.92E-4</c:v>
                </c:pt>
                <c:pt idx="1598">
                  <c:v>8.9300000000000002E-4</c:v>
                </c:pt>
                <c:pt idx="1599">
                  <c:v>8.9499999999999996E-4</c:v>
                </c:pt>
                <c:pt idx="1600">
                  <c:v>8.9800000000000004E-4</c:v>
                </c:pt>
                <c:pt idx="1601">
                  <c:v>9.0300000000000005E-4</c:v>
                </c:pt>
                <c:pt idx="1602">
                  <c:v>9.1E-4</c:v>
                </c:pt>
                <c:pt idx="1603">
                  <c:v>9.1799999999999998E-4</c:v>
                </c:pt>
                <c:pt idx="1604">
                  <c:v>9.2699999999999998E-4</c:v>
                </c:pt>
                <c:pt idx="1605">
                  <c:v>9.3800000000000003E-4</c:v>
                </c:pt>
                <c:pt idx="1606">
                  <c:v>9.5E-4</c:v>
                </c:pt>
                <c:pt idx="1607">
                  <c:v>9.6299999999999999E-4</c:v>
                </c:pt>
                <c:pt idx="1608">
                  <c:v>9.7799999999999992E-4</c:v>
                </c:pt>
                <c:pt idx="1609">
                  <c:v>9.9500000000000001E-4</c:v>
                </c:pt>
                <c:pt idx="1610">
                  <c:v>1.013E-3</c:v>
                </c:pt>
                <c:pt idx="1611">
                  <c:v>1.0319999999999999E-3</c:v>
                </c:pt>
                <c:pt idx="1612">
                  <c:v>1.0529999999999999E-3</c:v>
                </c:pt>
                <c:pt idx="1613">
                  <c:v>1.075E-3</c:v>
                </c:pt>
                <c:pt idx="1614">
                  <c:v>1.098E-3</c:v>
                </c:pt>
                <c:pt idx="1615">
                  <c:v>1.1230000000000001E-3</c:v>
                </c:pt>
                <c:pt idx="1616">
                  <c:v>1.15E-3</c:v>
                </c:pt>
                <c:pt idx="1617">
                  <c:v>1.1770000000000001E-3</c:v>
                </c:pt>
                <c:pt idx="1618">
                  <c:v>1.207E-3</c:v>
                </c:pt>
                <c:pt idx="1619">
                  <c:v>1.237E-3</c:v>
                </c:pt>
                <c:pt idx="1620">
                  <c:v>1.2689999999999999E-3</c:v>
                </c:pt>
                <c:pt idx="1621">
                  <c:v>1.3029999999999999E-3</c:v>
                </c:pt>
                <c:pt idx="1622">
                  <c:v>1.338E-3</c:v>
                </c:pt>
                <c:pt idx="1623">
                  <c:v>1.374E-3</c:v>
                </c:pt>
                <c:pt idx="1624">
                  <c:v>1.4120000000000001E-3</c:v>
                </c:pt>
                <c:pt idx="1625">
                  <c:v>1.451E-3</c:v>
                </c:pt>
                <c:pt idx="1626">
                  <c:v>1.4920000000000001E-3</c:v>
                </c:pt>
                <c:pt idx="1627">
                  <c:v>1.534E-3</c:v>
                </c:pt>
                <c:pt idx="1628">
                  <c:v>1.578E-3</c:v>
                </c:pt>
                <c:pt idx="1629">
                  <c:v>1.6230000000000001E-3</c:v>
                </c:pt>
                <c:pt idx="1630">
                  <c:v>1.6689999999999999E-3</c:v>
                </c:pt>
                <c:pt idx="1631">
                  <c:v>1.717E-3</c:v>
                </c:pt>
                <c:pt idx="1632">
                  <c:v>1.6689999999999999E-3</c:v>
                </c:pt>
                <c:pt idx="1633">
                  <c:v>1.6230000000000001E-3</c:v>
                </c:pt>
                <c:pt idx="1634">
                  <c:v>1.578E-3</c:v>
                </c:pt>
                <c:pt idx="1635">
                  <c:v>1.534E-3</c:v>
                </c:pt>
                <c:pt idx="1636">
                  <c:v>1.4920000000000001E-3</c:v>
                </c:pt>
                <c:pt idx="1637">
                  <c:v>1.451E-3</c:v>
                </c:pt>
                <c:pt idx="1638">
                  <c:v>1.4120000000000001E-3</c:v>
                </c:pt>
                <c:pt idx="1639">
                  <c:v>1.374E-3</c:v>
                </c:pt>
                <c:pt idx="1640">
                  <c:v>1.338E-3</c:v>
                </c:pt>
                <c:pt idx="1641">
                  <c:v>1.3029999999999999E-3</c:v>
                </c:pt>
                <c:pt idx="1642">
                  <c:v>1.2700000000000001E-3</c:v>
                </c:pt>
                <c:pt idx="1643">
                  <c:v>1.237E-3</c:v>
                </c:pt>
                <c:pt idx="1644">
                  <c:v>1.207E-3</c:v>
                </c:pt>
                <c:pt idx="1645">
                  <c:v>1.1770000000000001E-3</c:v>
                </c:pt>
                <c:pt idx="1646">
                  <c:v>1.15E-3</c:v>
                </c:pt>
                <c:pt idx="1647">
                  <c:v>1.1230000000000001E-3</c:v>
                </c:pt>
                <c:pt idx="1648">
                  <c:v>1.098E-3</c:v>
                </c:pt>
                <c:pt idx="1649">
                  <c:v>1.075E-3</c:v>
                </c:pt>
                <c:pt idx="1650">
                  <c:v>1.0529999999999999E-3</c:v>
                </c:pt>
                <c:pt idx="1651">
                  <c:v>1.0319999999999999E-3</c:v>
                </c:pt>
                <c:pt idx="1652">
                  <c:v>1.013E-3</c:v>
                </c:pt>
                <c:pt idx="1653">
                  <c:v>9.9500000000000001E-4</c:v>
                </c:pt>
                <c:pt idx="1654">
                  <c:v>9.7799999999999992E-4</c:v>
                </c:pt>
                <c:pt idx="1655">
                  <c:v>9.6299999999999999E-4</c:v>
                </c:pt>
                <c:pt idx="1656">
                  <c:v>9.5E-4</c:v>
                </c:pt>
                <c:pt idx="1657">
                  <c:v>9.3800000000000003E-4</c:v>
                </c:pt>
                <c:pt idx="1658">
                  <c:v>9.2699999999999998E-4</c:v>
                </c:pt>
                <c:pt idx="1659">
                  <c:v>9.1799999999999998E-4</c:v>
                </c:pt>
                <c:pt idx="1660">
                  <c:v>9.1E-4</c:v>
                </c:pt>
                <c:pt idx="1661">
                  <c:v>9.0300000000000005E-4</c:v>
                </c:pt>
                <c:pt idx="1662">
                  <c:v>8.9800000000000004E-4</c:v>
                </c:pt>
                <c:pt idx="1663">
                  <c:v>8.9499999999999996E-4</c:v>
                </c:pt>
                <c:pt idx="1664">
                  <c:v>8.9300000000000002E-4</c:v>
                </c:pt>
                <c:pt idx="1665">
                  <c:v>8.92E-4</c:v>
                </c:pt>
                <c:pt idx="1666">
                  <c:v>8.9300000000000002E-4</c:v>
                </c:pt>
                <c:pt idx="1667">
                  <c:v>8.9499999999999996E-4</c:v>
                </c:pt>
                <c:pt idx="1668">
                  <c:v>8.9800000000000004E-4</c:v>
                </c:pt>
                <c:pt idx="1669">
                  <c:v>9.0300000000000005E-4</c:v>
                </c:pt>
                <c:pt idx="1670">
                  <c:v>9.1E-4</c:v>
                </c:pt>
                <c:pt idx="1671">
                  <c:v>9.1799999999999998E-4</c:v>
                </c:pt>
                <c:pt idx="1672">
                  <c:v>9.2699999999999998E-4</c:v>
                </c:pt>
                <c:pt idx="1673">
                  <c:v>9.3800000000000003E-4</c:v>
                </c:pt>
                <c:pt idx="1674">
                  <c:v>9.5E-4</c:v>
                </c:pt>
                <c:pt idx="1675">
                  <c:v>9.6299999999999999E-4</c:v>
                </c:pt>
                <c:pt idx="1676">
                  <c:v>9.7799999999999992E-4</c:v>
                </c:pt>
                <c:pt idx="1677">
                  <c:v>9.9500000000000001E-4</c:v>
                </c:pt>
                <c:pt idx="1678">
                  <c:v>1.013E-3</c:v>
                </c:pt>
                <c:pt idx="1679">
                  <c:v>1.0319999999999999E-3</c:v>
                </c:pt>
                <c:pt idx="1680">
                  <c:v>1.0529999999999999E-3</c:v>
                </c:pt>
                <c:pt idx="1681">
                  <c:v>1.075E-3</c:v>
                </c:pt>
                <c:pt idx="1682">
                  <c:v>1.098E-3</c:v>
                </c:pt>
                <c:pt idx="1683">
                  <c:v>1.1230000000000001E-3</c:v>
                </c:pt>
                <c:pt idx="1684">
                  <c:v>1.15E-3</c:v>
                </c:pt>
                <c:pt idx="1685">
                  <c:v>1.178E-3</c:v>
                </c:pt>
                <c:pt idx="1686">
                  <c:v>1.207E-3</c:v>
                </c:pt>
                <c:pt idx="1687">
                  <c:v>1.237E-3</c:v>
                </c:pt>
                <c:pt idx="1688">
                  <c:v>1.2700000000000001E-3</c:v>
                </c:pt>
                <c:pt idx="1689">
                  <c:v>1.3029999999999999E-3</c:v>
                </c:pt>
                <c:pt idx="1690">
                  <c:v>1.338E-3</c:v>
                </c:pt>
                <c:pt idx="1691">
                  <c:v>1.374E-3</c:v>
                </c:pt>
                <c:pt idx="1692">
                  <c:v>1.4120000000000001E-3</c:v>
                </c:pt>
                <c:pt idx="1693">
                  <c:v>1.4519999999999999E-3</c:v>
                </c:pt>
                <c:pt idx="1694">
                  <c:v>1.4920000000000001E-3</c:v>
                </c:pt>
                <c:pt idx="1695">
                  <c:v>1.534E-3</c:v>
                </c:pt>
                <c:pt idx="1696">
                  <c:v>1.578E-3</c:v>
                </c:pt>
                <c:pt idx="1697">
                  <c:v>1.6230000000000001E-3</c:v>
                </c:pt>
                <c:pt idx="1698">
                  <c:v>1.6689999999999999E-3</c:v>
                </c:pt>
                <c:pt idx="1699">
                  <c:v>1.717E-3</c:v>
                </c:pt>
                <c:pt idx="1700">
                  <c:v>1.6689999999999999E-3</c:v>
                </c:pt>
                <c:pt idx="1701">
                  <c:v>1.6230000000000001E-3</c:v>
                </c:pt>
                <c:pt idx="1702">
                  <c:v>1.578E-3</c:v>
                </c:pt>
                <c:pt idx="1703">
                  <c:v>1.534E-3</c:v>
                </c:pt>
                <c:pt idx="1704">
                  <c:v>1.4920000000000001E-3</c:v>
                </c:pt>
                <c:pt idx="1705">
                  <c:v>1.4519999999999999E-3</c:v>
                </c:pt>
                <c:pt idx="1706">
                  <c:v>1.4120000000000001E-3</c:v>
                </c:pt>
                <c:pt idx="1707">
                  <c:v>1.374E-3</c:v>
                </c:pt>
                <c:pt idx="1708">
                  <c:v>1.338E-3</c:v>
                </c:pt>
                <c:pt idx="1709">
                  <c:v>1.3029999999999999E-3</c:v>
                </c:pt>
                <c:pt idx="1710">
                  <c:v>1.2700000000000001E-3</c:v>
                </c:pt>
                <c:pt idx="1711">
                  <c:v>1.237E-3</c:v>
                </c:pt>
                <c:pt idx="1712">
                  <c:v>1.207E-3</c:v>
                </c:pt>
                <c:pt idx="1713">
                  <c:v>1.1770000000000001E-3</c:v>
                </c:pt>
                <c:pt idx="1714">
                  <c:v>1.15E-3</c:v>
                </c:pt>
                <c:pt idx="1715">
                  <c:v>1.1230000000000001E-3</c:v>
                </c:pt>
                <c:pt idx="1716">
                  <c:v>1.098E-3</c:v>
                </c:pt>
                <c:pt idx="1717">
                  <c:v>1.075E-3</c:v>
                </c:pt>
                <c:pt idx="1718">
                  <c:v>1.0529999999999999E-3</c:v>
                </c:pt>
                <c:pt idx="1719">
                  <c:v>1.0319999999999999E-3</c:v>
                </c:pt>
                <c:pt idx="1720">
                  <c:v>1.013E-3</c:v>
                </c:pt>
                <c:pt idx="1721">
                  <c:v>9.9500000000000001E-4</c:v>
                </c:pt>
                <c:pt idx="1722">
                  <c:v>9.7799999999999992E-4</c:v>
                </c:pt>
                <c:pt idx="1723">
                  <c:v>9.6299999999999999E-4</c:v>
                </c:pt>
                <c:pt idx="1724">
                  <c:v>9.5E-4</c:v>
                </c:pt>
                <c:pt idx="1725">
                  <c:v>9.3800000000000003E-4</c:v>
                </c:pt>
                <c:pt idx="1726">
                  <c:v>9.2699999999999998E-4</c:v>
                </c:pt>
                <c:pt idx="1727">
                  <c:v>9.1799999999999998E-4</c:v>
                </c:pt>
                <c:pt idx="1728">
                  <c:v>9.1E-4</c:v>
                </c:pt>
                <c:pt idx="1729">
                  <c:v>9.0300000000000005E-4</c:v>
                </c:pt>
                <c:pt idx="1730">
                  <c:v>8.9800000000000004E-4</c:v>
                </c:pt>
                <c:pt idx="1731">
                  <c:v>8.9499999999999996E-4</c:v>
                </c:pt>
                <c:pt idx="1732">
                  <c:v>8.9300000000000002E-4</c:v>
                </c:pt>
                <c:pt idx="1733">
                  <c:v>8.92E-4</c:v>
                </c:pt>
                <c:pt idx="1734">
                  <c:v>8.9300000000000002E-4</c:v>
                </c:pt>
                <c:pt idx="1735">
                  <c:v>8.9499999999999996E-4</c:v>
                </c:pt>
                <c:pt idx="1736">
                  <c:v>8.9800000000000004E-4</c:v>
                </c:pt>
                <c:pt idx="1737">
                  <c:v>9.0300000000000005E-4</c:v>
                </c:pt>
                <c:pt idx="1738">
                  <c:v>9.1E-4</c:v>
                </c:pt>
                <c:pt idx="1739">
                  <c:v>9.1799999999999998E-4</c:v>
                </c:pt>
                <c:pt idx="1740">
                  <c:v>9.2699999999999998E-4</c:v>
                </c:pt>
                <c:pt idx="1741">
                  <c:v>9.3800000000000003E-4</c:v>
                </c:pt>
                <c:pt idx="1742">
                  <c:v>9.5E-4</c:v>
                </c:pt>
                <c:pt idx="1743">
                  <c:v>9.6299999999999999E-4</c:v>
                </c:pt>
                <c:pt idx="1744">
                  <c:v>9.7799999999999992E-4</c:v>
                </c:pt>
                <c:pt idx="1745">
                  <c:v>9.9500000000000001E-4</c:v>
                </c:pt>
                <c:pt idx="1746">
                  <c:v>1.013E-3</c:v>
                </c:pt>
                <c:pt idx="1747">
                  <c:v>1.0319999999999999E-3</c:v>
                </c:pt>
                <c:pt idx="1748">
                  <c:v>1.0529999999999999E-3</c:v>
                </c:pt>
                <c:pt idx="1749">
                  <c:v>1.075E-3</c:v>
                </c:pt>
                <c:pt idx="1750">
                  <c:v>1.098E-3</c:v>
                </c:pt>
                <c:pt idx="1751">
                  <c:v>1.1230000000000001E-3</c:v>
                </c:pt>
                <c:pt idx="1752">
                  <c:v>1.15E-3</c:v>
                </c:pt>
                <c:pt idx="1753">
                  <c:v>1.178E-3</c:v>
                </c:pt>
                <c:pt idx="1754">
                  <c:v>1.207E-3</c:v>
                </c:pt>
                <c:pt idx="1755">
                  <c:v>1.237E-3</c:v>
                </c:pt>
                <c:pt idx="1756">
                  <c:v>1.2700000000000001E-3</c:v>
                </c:pt>
                <c:pt idx="1757">
                  <c:v>1.3029999999999999E-3</c:v>
                </c:pt>
                <c:pt idx="1758">
                  <c:v>1.338E-3</c:v>
                </c:pt>
                <c:pt idx="1759">
                  <c:v>1.374E-3</c:v>
                </c:pt>
                <c:pt idx="1760">
                  <c:v>1.4120000000000001E-3</c:v>
                </c:pt>
                <c:pt idx="1761">
                  <c:v>1.451E-3</c:v>
                </c:pt>
                <c:pt idx="1762">
                  <c:v>1.4920000000000001E-3</c:v>
                </c:pt>
                <c:pt idx="1763">
                  <c:v>1.534E-3</c:v>
                </c:pt>
                <c:pt idx="1764">
                  <c:v>1.578E-3</c:v>
                </c:pt>
                <c:pt idx="1765">
                  <c:v>1.6230000000000001E-3</c:v>
                </c:pt>
                <c:pt idx="1766">
                  <c:v>1.6689999999999999E-3</c:v>
                </c:pt>
                <c:pt idx="1767">
                  <c:v>1.717E-3</c:v>
                </c:pt>
                <c:pt idx="1768">
                  <c:v>1.673E-3</c:v>
                </c:pt>
                <c:pt idx="1769">
                  <c:v>1.6299999999999999E-3</c:v>
                </c:pt>
                <c:pt idx="1770">
                  <c:v>1.5889999999999999E-3</c:v>
                </c:pt>
                <c:pt idx="1771">
                  <c:v>1.549E-3</c:v>
                </c:pt>
                <c:pt idx="1772">
                  <c:v>1.5100000000000001E-3</c:v>
                </c:pt>
                <c:pt idx="1773">
                  <c:v>1.4729999999999999E-3</c:v>
                </c:pt>
                <c:pt idx="1774">
                  <c:v>1.4369999999999999E-3</c:v>
                </c:pt>
                <c:pt idx="1775">
                  <c:v>1.403E-3</c:v>
                </c:pt>
                <c:pt idx="1776">
                  <c:v>1.3699999999999999E-3</c:v>
                </c:pt>
                <c:pt idx="1777">
                  <c:v>1.3389999999999999E-3</c:v>
                </c:pt>
                <c:pt idx="1778">
                  <c:v>1.3090000000000001E-3</c:v>
                </c:pt>
                <c:pt idx="1779">
                  <c:v>1.2800000000000001E-3</c:v>
                </c:pt>
                <c:pt idx="1780">
                  <c:v>1.253E-3</c:v>
                </c:pt>
                <c:pt idx="1781">
                  <c:v>1.227E-3</c:v>
                </c:pt>
                <c:pt idx="1782">
                  <c:v>1.2030000000000001E-3</c:v>
                </c:pt>
                <c:pt idx="1783">
                  <c:v>1.1800000000000001E-3</c:v>
                </c:pt>
                <c:pt idx="1784">
                  <c:v>1.1590000000000001E-3</c:v>
                </c:pt>
                <c:pt idx="1785">
                  <c:v>1.139E-3</c:v>
                </c:pt>
                <c:pt idx="1786">
                  <c:v>1.1199999999999999E-3</c:v>
                </c:pt>
                <c:pt idx="1787">
                  <c:v>1.103E-3</c:v>
                </c:pt>
                <c:pt idx="1788">
                  <c:v>1.088E-3</c:v>
                </c:pt>
                <c:pt idx="1789">
                  <c:v>1.073E-3</c:v>
                </c:pt>
                <c:pt idx="1790">
                  <c:v>1.06E-3</c:v>
                </c:pt>
                <c:pt idx="1791">
                  <c:v>1.049E-3</c:v>
                </c:pt>
                <c:pt idx="1792">
                  <c:v>1.039E-3</c:v>
                </c:pt>
                <c:pt idx="1793">
                  <c:v>1.0300000000000001E-3</c:v>
                </c:pt>
                <c:pt idx="1794">
                  <c:v>1.023E-3</c:v>
                </c:pt>
                <c:pt idx="1795">
                  <c:v>1.018E-3</c:v>
                </c:pt>
                <c:pt idx="1796">
                  <c:v>1.013E-3</c:v>
                </c:pt>
                <c:pt idx="1797">
                  <c:v>1.01E-3</c:v>
                </c:pt>
                <c:pt idx="1798">
                  <c:v>1.0089999999999999E-3</c:v>
                </c:pt>
                <c:pt idx="1799">
                  <c:v>1.0089999999999999E-3</c:v>
                </c:pt>
                <c:pt idx="1800">
                  <c:v>1.01E-3</c:v>
                </c:pt>
                <c:pt idx="1801">
                  <c:v>1.013E-3</c:v>
                </c:pt>
                <c:pt idx="1802">
                  <c:v>1.018E-3</c:v>
                </c:pt>
                <c:pt idx="1803">
                  <c:v>1.023E-3</c:v>
                </c:pt>
                <c:pt idx="1804">
                  <c:v>1.0300000000000001E-3</c:v>
                </c:pt>
                <c:pt idx="1805">
                  <c:v>1.039E-3</c:v>
                </c:pt>
                <c:pt idx="1806">
                  <c:v>1.049E-3</c:v>
                </c:pt>
                <c:pt idx="1807">
                  <c:v>1.06E-3</c:v>
                </c:pt>
                <c:pt idx="1808">
                  <c:v>1.073E-3</c:v>
                </c:pt>
                <c:pt idx="1809">
                  <c:v>1.088E-3</c:v>
                </c:pt>
                <c:pt idx="1810">
                  <c:v>1.103E-3</c:v>
                </c:pt>
                <c:pt idx="1811">
                  <c:v>1.1199999999999999E-3</c:v>
                </c:pt>
                <c:pt idx="1812">
                  <c:v>1.139E-3</c:v>
                </c:pt>
                <c:pt idx="1813">
                  <c:v>1.1590000000000001E-3</c:v>
                </c:pt>
                <c:pt idx="1814">
                  <c:v>1.1800000000000001E-3</c:v>
                </c:pt>
                <c:pt idx="1815">
                  <c:v>1.2030000000000001E-3</c:v>
                </c:pt>
                <c:pt idx="1816">
                  <c:v>1.227E-3</c:v>
                </c:pt>
                <c:pt idx="1817">
                  <c:v>1.253E-3</c:v>
                </c:pt>
                <c:pt idx="1818">
                  <c:v>1.2800000000000001E-3</c:v>
                </c:pt>
                <c:pt idx="1819">
                  <c:v>1.3090000000000001E-3</c:v>
                </c:pt>
                <c:pt idx="1820">
                  <c:v>1.3389999999999999E-3</c:v>
                </c:pt>
                <c:pt idx="1821">
                  <c:v>1.3699999999999999E-3</c:v>
                </c:pt>
                <c:pt idx="1822">
                  <c:v>1.403E-3</c:v>
                </c:pt>
                <c:pt idx="1823">
                  <c:v>1.4369999999999999E-3</c:v>
                </c:pt>
                <c:pt idx="1824">
                  <c:v>1.4729999999999999E-3</c:v>
                </c:pt>
                <c:pt idx="1825">
                  <c:v>1.5100000000000001E-3</c:v>
                </c:pt>
                <c:pt idx="1826">
                  <c:v>1.549E-3</c:v>
                </c:pt>
                <c:pt idx="1827">
                  <c:v>1.5889999999999999E-3</c:v>
                </c:pt>
                <c:pt idx="1828">
                  <c:v>1.6299999999999999E-3</c:v>
                </c:pt>
                <c:pt idx="1829">
                  <c:v>1.673E-3</c:v>
                </c:pt>
                <c:pt idx="1830">
                  <c:v>1.717E-3</c:v>
                </c:pt>
                <c:pt idx="1831">
                  <c:v>1.755E-3</c:v>
                </c:pt>
                <c:pt idx="1832">
                  <c:v>1.794E-3</c:v>
                </c:pt>
                <c:pt idx="1833">
                  <c:v>1.835E-3</c:v>
                </c:pt>
                <c:pt idx="1834">
                  <c:v>1.8710000000000001E-3</c:v>
                </c:pt>
                <c:pt idx="1835">
                  <c:v>1.9090000000000001E-3</c:v>
                </c:pt>
                <c:pt idx="1836">
                  <c:v>1.866E-3</c:v>
                </c:pt>
                <c:pt idx="1837">
                  <c:v>1.825E-3</c:v>
                </c:pt>
                <c:pt idx="1838">
                  <c:v>1.7849999999999999E-3</c:v>
                </c:pt>
                <c:pt idx="1839">
                  <c:v>1.7459999999999999E-3</c:v>
                </c:pt>
                <c:pt idx="1840">
                  <c:v>1.709E-3</c:v>
                </c:pt>
                <c:pt idx="1841">
                  <c:v>1.6739999999999999E-3</c:v>
                </c:pt>
                <c:pt idx="1842">
                  <c:v>1.64E-3</c:v>
                </c:pt>
                <c:pt idx="1843">
                  <c:v>1.6069999999999999E-3</c:v>
                </c:pt>
                <c:pt idx="1844">
                  <c:v>1.5759999999999999E-3</c:v>
                </c:pt>
                <c:pt idx="1845">
                  <c:v>1.5460000000000001E-3</c:v>
                </c:pt>
                <c:pt idx="1846">
                  <c:v>1.518E-3</c:v>
                </c:pt>
                <c:pt idx="1847">
                  <c:v>1.4909999999999999E-3</c:v>
                </c:pt>
                <c:pt idx="1848">
                  <c:v>1.4649999999999999E-3</c:v>
                </c:pt>
                <c:pt idx="1849">
                  <c:v>1.441E-3</c:v>
                </c:pt>
                <c:pt idx="1850">
                  <c:v>1.418E-3</c:v>
                </c:pt>
                <c:pt idx="1851">
                  <c:v>1.397E-3</c:v>
                </c:pt>
                <c:pt idx="1852">
                  <c:v>1.377E-3</c:v>
                </c:pt>
                <c:pt idx="1853">
                  <c:v>1.359E-3</c:v>
                </c:pt>
                <c:pt idx="1854">
                  <c:v>1.3420000000000001E-3</c:v>
                </c:pt>
                <c:pt idx="1855">
                  <c:v>1.3259999999999999E-3</c:v>
                </c:pt>
                <c:pt idx="1856">
                  <c:v>1.312E-3</c:v>
                </c:pt>
                <c:pt idx="1857">
                  <c:v>1.299E-3</c:v>
                </c:pt>
                <c:pt idx="1858">
                  <c:v>1.2880000000000001E-3</c:v>
                </c:pt>
                <c:pt idx="1859">
                  <c:v>1.2780000000000001E-3</c:v>
                </c:pt>
                <c:pt idx="1860">
                  <c:v>1.2700000000000001E-3</c:v>
                </c:pt>
                <c:pt idx="1861">
                  <c:v>1.263E-3</c:v>
                </c:pt>
                <c:pt idx="1862">
                  <c:v>1.2570000000000001E-3</c:v>
                </c:pt>
                <c:pt idx="1863">
                  <c:v>1.253E-3</c:v>
                </c:pt>
                <c:pt idx="1864">
                  <c:v>1.2509999999999999E-3</c:v>
                </c:pt>
                <c:pt idx="1865">
                  <c:v>1.2489999999999999E-3</c:v>
                </c:pt>
                <c:pt idx="1866">
                  <c:v>1.2489999999999999E-3</c:v>
                </c:pt>
                <c:pt idx="1867">
                  <c:v>1.2509999999999999E-3</c:v>
                </c:pt>
                <c:pt idx="1868">
                  <c:v>1.2539999999999999E-3</c:v>
                </c:pt>
                <c:pt idx="1869">
                  <c:v>1.258E-3</c:v>
                </c:pt>
                <c:pt idx="1870">
                  <c:v>1.2639999999999999E-3</c:v>
                </c:pt>
                <c:pt idx="1871">
                  <c:v>1.2719999999999999E-3</c:v>
                </c:pt>
                <c:pt idx="1872">
                  <c:v>1.2800000000000001E-3</c:v>
                </c:pt>
                <c:pt idx="1873">
                  <c:v>1.2899999999999999E-3</c:v>
                </c:pt>
                <c:pt idx="1874">
                  <c:v>1.302E-3</c:v>
                </c:pt>
                <c:pt idx="1875">
                  <c:v>1.315E-3</c:v>
                </c:pt>
                <c:pt idx="1876">
                  <c:v>1.3290000000000001E-3</c:v>
                </c:pt>
                <c:pt idx="1877">
                  <c:v>1.3450000000000001E-3</c:v>
                </c:pt>
                <c:pt idx="1878">
                  <c:v>1.3630000000000001E-3</c:v>
                </c:pt>
                <c:pt idx="1879">
                  <c:v>1.3810000000000001E-3</c:v>
                </c:pt>
                <c:pt idx="1880">
                  <c:v>1.4009999999999999E-3</c:v>
                </c:pt>
                <c:pt idx="1881">
                  <c:v>1.423E-3</c:v>
                </c:pt>
                <c:pt idx="1882">
                  <c:v>1.446E-3</c:v>
                </c:pt>
                <c:pt idx="1883">
                  <c:v>1.47E-3</c:v>
                </c:pt>
                <c:pt idx="1884">
                  <c:v>1.4959999999999999E-3</c:v>
                </c:pt>
                <c:pt idx="1885">
                  <c:v>1.523E-3</c:v>
                </c:pt>
                <c:pt idx="1886">
                  <c:v>1.552E-3</c:v>
                </c:pt>
                <c:pt idx="1887">
                  <c:v>1.5820000000000001E-3</c:v>
                </c:pt>
                <c:pt idx="1888">
                  <c:v>1.614E-3</c:v>
                </c:pt>
                <c:pt idx="1889">
                  <c:v>1.647E-3</c:v>
                </c:pt>
                <c:pt idx="1890">
                  <c:v>1.681E-3</c:v>
                </c:pt>
                <c:pt idx="1891">
                  <c:v>1.717E-3</c:v>
                </c:pt>
                <c:pt idx="1892">
                  <c:v>1.74E-3</c:v>
                </c:pt>
                <c:pt idx="1893">
                  <c:v>1.7650000000000001E-3</c:v>
                </c:pt>
                <c:pt idx="1894">
                  <c:v>1.792E-3</c:v>
                </c:pt>
                <c:pt idx="1895">
                  <c:v>1.8190000000000001E-3</c:v>
                </c:pt>
                <c:pt idx="1896">
                  <c:v>1.8489999999999999E-3</c:v>
                </c:pt>
                <c:pt idx="1897">
                  <c:v>1.872E-3</c:v>
                </c:pt>
                <c:pt idx="1898">
                  <c:v>1.8959999999999999E-3</c:v>
                </c:pt>
                <c:pt idx="1899">
                  <c:v>1.9220000000000001E-3</c:v>
                </c:pt>
                <c:pt idx="1900">
                  <c:v>1.9499999999999999E-3</c:v>
                </c:pt>
                <c:pt idx="1901">
                  <c:v>1.9780000000000002E-3</c:v>
                </c:pt>
                <c:pt idx="1902">
                  <c:v>1.9980000000000002E-3</c:v>
                </c:pt>
                <c:pt idx="1903">
                  <c:v>2.0179999999999998E-3</c:v>
                </c:pt>
                <c:pt idx="1904">
                  <c:v>1.9710000000000001E-3</c:v>
                </c:pt>
                <c:pt idx="1905">
                  <c:v>1.9250000000000001E-3</c:v>
                </c:pt>
                <c:pt idx="1906">
                  <c:v>1.8799999999999999E-3</c:v>
                </c:pt>
                <c:pt idx="1907">
                  <c:v>1.8370000000000001E-3</c:v>
                </c:pt>
                <c:pt idx="1908">
                  <c:v>1.7960000000000001E-3</c:v>
                </c:pt>
                <c:pt idx="1909">
                  <c:v>1.755E-3</c:v>
                </c:pt>
                <c:pt idx="1910">
                  <c:v>1.717E-3</c:v>
                </c:pt>
                <c:pt idx="1911">
                  <c:v>1.6789999999999999E-3</c:v>
                </c:pt>
                <c:pt idx="1912">
                  <c:v>1.6429999999999999E-3</c:v>
                </c:pt>
                <c:pt idx="1913">
                  <c:v>1.609E-3</c:v>
                </c:pt>
                <c:pt idx="1914">
                  <c:v>1.5759999999999999E-3</c:v>
                </c:pt>
                <c:pt idx="1915">
                  <c:v>1.544E-3</c:v>
                </c:pt>
                <c:pt idx="1916">
                  <c:v>1.5139999999999999E-3</c:v>
                </c:pt>
                <c:pt idx="1917">
                  <c:v>1.485E-3</c:v>
                </c:pt>
                <c:pt idx="1918">
                  <c:v>1.4580000000000001E-3</c:v>
                </c:pt>
                <c:pt idx="1919">
                  <c:v>1.4319999999999999E-3</c:v>
                </c:pt>
                <c:pt idx="1920">
                  <c:v>1.407E-3</c:v>
                </c:pt>
                <c:pt idx="1921">
                  <c:v>1.384E-3</c:v>
                </c:pt>
                <c:pt idx="1922">
                  <c:v>1.3619999999999999E-3</c:v>
                </c:pt>
                <c:pt idx="1923">
                  <c:v>1.3420000000000001E-3</c:v>
                </c:pt>
                <c:pt idx="1924">
                  <c:v>1.323E-3</c:v>
                </c:pt>
                <c:pt idx="1925">
                  <c:v>1.3060000000000001E-3</c:v>
                </c:pt>
                <c:pt idx="1926">
                  <c:v>1.2899999999999999E-3</c:v>
                </c:pt>
                <c:pt idx="1927">
                  <c:v>1.2750000000000001E-3</c:v>
                </c:pt>
                <c:pt idx="1928">
                  <c:v>1.2620000000000001E-3</c:v>
                </c:pt>
                <c:pt idx="1929">
                  <c:v>1.2509999999999999E-3</c:v>
                </c:pt>
                <c:pt idx="1930">
                  <c:v>1.24E-3</c:v>
                </c:pt>
                <c:pt idx="1931">
                  <c:v>1.2310000000000001E-3</c:v>
                </c:pt>
                <c:pt idx="1932">
                  <c:v>1.224E-3</c:v>
                </c:pt>
                <c:pt idx="1933">
                  <c:v>1.2179999999999999E-3</c:v>
                </c:pt>
                <c:pt idx="1934">
                  <c:v>1.214E-3</c:v>
                </c:pt>
                <c:pt idx="1935">
                  <c:v>1.2099999999999999E-3</c:v>
                </c:pt>
                <c:pt idx="1936">
                  <c:v>1.209E-3</c:v>
                </c:pt>
                <c:pt idx="1937">
                  <c:v>1.2080000000000001E-3</c:v>
                </c:pt>
                <c:pt idx="1938">
                  <c:v>1.2099999999999999E-3</c:v>
                </c:pt>
                <c:pt idx="1939">
                  <c:v>1.212E-3</c:v>
                </c:pt>
                <c:pt idx="1940">
                  <c:v>1.2160000000000001E-3</c:v>
                </c:pt>
                <c:pt idx="1941">
                  <c:v>1.222E-3</c:v>
                </c:pt>
                <c:pt idx="1942">
                  <c:v>1.2290000000000001E-3</c:v>
                </c:pt>
                <c:pt idx="1943">
                  <c:v>1.237E-3</c:v>
                </c:pt>
                <c:pt idx="1944">
                  <c:v>1.2470000000000001E-3</c:v>
                </c:pt>
                <c:pt idx="1945">
                  <c:v>1.258E-3</c:v>
                </c:pt>
                <c:pt idx="1946">
                  <c:v>1.2700000000000001E-3</c:v>
                </c:pt>
                <c:pt idx="1947">
                  <c:v>1.284E-3</c:v>
                </c:pt>
                <c:pt idx="1948">
                  <c:v>1.2999999999999999E-3</c:v>
                </c:pt>
                <c:pt idx="1949">
                  <c:v>1.317E-3</c:v>
                </c:pt>
                <c:pt idx="1950">
                  <c:v>1.335E-3</c:v>
                </c:pt>
                <c:pt idx="1951">
                  <c:v>1.3550000000000001E-3</c:v>
                </c:pt>
                <c:pt idx="1952">
                  <c:v>1.3760000000000001E-3</c:v>
                </c:pt>
                <c:pt idx="1953">
                  <c:v>1.3979999999999999E-3</c:v>
                </c:pt>
                <c:pt idx="1954">
                  <c:v>1.4220000000000001E-3</c:v>
                </c:pt>
                <c:pt idx="1955">
                  <c:v>1.4480000000000001E-3</c:v>
                </c:pt>
                <c:pt idx="1956">
                  <c:v>1.475E-3</c:v>
                </c:pt>
                <c:pt idx="1957">
                  <c:v>1.503E-3</c:v>
                </c:pt>
                <c:pt idx="1958">
                  <c:v>1.5169999999999999E-3</c:v>
                </c:pt>
                <c:pt idx="1959">
                  <c:v>1.5319999999999999E-3</c:v>
                </c:pt>
                <c:pt idx="1960">
                  <c:v>1.549E-3</c:v>
                </c:pt>
                <c:pt idx="1961">
                  <c:v>1.567E-3</c:v>
                </c:pt>
                <c:pt idx="1962">
                  <c:v>1.586E-3</c:v>
                </c:pt>
                <c:pt idx="1963">
                  <c:v>1.6069999999999999E-3</c:v>
                </c:pt>
                <c:pt idx="1964">
                  <c:v>1.6299999999999999E-3</c:v>
                </c:pt>
                <c:pt idx="1965">
                  <c:v>1.64E-3</c:v>
                </c:pt>
                <c:pt idx="1966">
                  <c:v>1.6509999999999999E-3</c:v>
                </c:pt>
                <c:pt idx="1967">
                  <c:v>1.6639999999999999E-3</c:v>
                </c:pt>
                <c:pt idx="1968">
                  <c:v>1.678E-3</c:v>
                </c:pt>
                <c:pt idx="1969">
                  <c:v>1.694E-3</c:v>
                </c:pt>
                <c:pt idx="1970">
                  <c:v>1.7049999999999999E-3</c:v>
                </c:pt>
                <c:pt idx="1971">
                  <c:v>1.717E-3</c:v>
                </c:pt>
                <c:pt idx="1972">
                  <c:v>1.678E-3</c:v>
                </c:pt>
                <c:pt idx="1973">
                  <c:v>1.6410000000000001E-3</c:v>
                </c:pt>
                <c:pt idx="1974">
                  <c:v>1.604E-3</c:v>
                </c:pt>
                <c:pt idx="1975">
                  <c:v>1.57E-3</c:v>
                </c:pt>
                <c:pt idx="1976">
                  <c:v>1.537E-3</c:v>
                </c:pt>
                <c:pt idx="1977">
                  <c:v>1.505E-3</c:v>
                </c:pt>
                <c:pt idx="1978">
                  <c:v>1.474E-3</c:v>
                </c:pt>
                <c:pt idx="1979">
                  <c:v>1.4450000000000001E-3</c:v>
                </c:pt>
                <c:pt idx="1980">
                  <c:v>1.418E-3</c:v>
                </c:pt>
                <c:pt idx="1981">
                  <c:v>1.392E-3</c:v>
                </c:pt>
                <c:pt idx="1982">
                  <c:v>1.3669999999999999E-3</c:v>
                </c:pt>
                <c:pt idx="1983">
                  <c:v>1.3439999999999999E-3</c:v>
                </c:pt>
                <c:pt idx="1984">
                  <c:v>1.322E-3</c:v>
                </c:pt>
                <c:pt idx="1985">
                  <c:v>1.302E-3</c:v>
                </c:pt>
                <c:pt idx="1986">
                  <c:v>1.2830000000000001E-3</c:v>
                </c:pt>
                <c:pt idx="1987">
                  <c:v>1.2650000000000001E-3</c:v>
                </c:pt>
                <c:pt idx="1988">
                  <c:v>1.2489999999999999E-3</c:v>
                </c:pt>
                <c:pt idx="1989">
                  <c:v>1.235E-3</c:v>
                </c:pt>
                <c:pt idx="1990">
                  <c:v>1.2210000000000001E-3</c:v>
                </c:pt>
                <c:pt idx="1991">
                  <c:v>1.209E-3</c:v>
                </c:pt>
                <c:pt idx="1992">
                  <c:v>1.199E-3</c:v>
                </c:pt>
                <c:pt idx="1993">
                  <c:v>1.1900000000000001E-3</c:v>
                </c:pt>
                <c:pt idx="1994">
                  <c:v>1.183E-3</c:v>
                </c:pt>
                <c:pt idx="1995">
                  <c:v>1.1770000000000001E-3</c:v>
                </c:pt>
                <c:pt idx="1996">
                  <c:v>1.1720000000000001E-3</c:v>
                </c:pt>
                <c:pt idx="1997">
                  <c:v>1.1689999999999999E-3</c:v>
                </c:pt>
                <c:pt idx="1998">
                  <c:v>1.1670000000000001E-3</c:v>
                </c:pt>
                <c:pt idx="1999">
                  <c:v>1.1659999999999999E-3</c:v>
                </c:pt>
                <c:pt idx="2000">
                  <c:v>1.1670000000000001E-3</c:v>
                </c:pt>
                <c:pt idx="2001">
                  <c:v>1.17E-3</c:v>
                </c:pt>
                <c:pt idx="2002">
                  <c:v>1.1739999999999999E-3</c:v>
                </c:pt>
                <c:pt idx="2003">
                  <c:v>1.1789999999999999E-3</c:v>
                </c:pt>
                <c:pt idx="2004">
                  <c:v>1.186E-3</c:v>
                </c:pt>
                <c:pt idx="2005">
                  <c:v>1.194E-3</c:v>
                </c:pt>
                <c:pt idx="2006">
                  <c:v>1.204E-3</c:v>
                </c:pt>
                <c:pt idx="2007">
                  <c:v>1.2149999999999999E-3</c:v>
                </c:pt>
                <c:pt idx="2008">
                  <c:v>1.227E-3</c:v>
                </c:pt>
                <c:pt idx="2009">
                  <c:v>1.2409999999999999E-3</c:v>
                </c:pt>
                <c:pt idx="2010">
                  <c:v>1.256E-3</c:v>
                </c:pt>
                <c:pt idx="2011">
                  <c:v>1.273E-3</c:v>
                </c:pt>
                <c:pt idx="2012">
                  <c:v>1.291E-3</c:v>
                </c:pt>
                <c:pt idx="2013">
                  <c:v>1.3110000000000001E-3</c:v>
                </c:pt>
                <c:pt idx="2014">
                  <c:v>1.3320000000000001E-3</c:v>
                </c:pt>
                <c:pt idx="2015">
                  <c:v>1.354E-3</c:v>
                </c:pt>
                <c:pt idx="2016">
                  <c:v>1.3780000000000001E-3</c:v>
                </c:pt>
                <c:pt idx="2017">
                  <c:v>1.403E-3</c:v>
                </c:pt>
                <c:pt idx="2018">
                  <c:v>1.4300000000000001E-3</c:v>
                </c:pt>
                <c:pt idx="2019">
                  <c:v>1.4580000000000001E-3</c:v>
                </c:pt>
                <c:pt idx="2020">
                  <c:v>1.467E-3</c:v>
                </c:pt>
                <c:pt idx="2021">
                  <c:v>1.4760000000000001E-3</c:v>
                </c:pt>
                <c:pt idx="2022">
                  <c:v>1.487E-3</c:v>
                </c:pt>
                <c:pt idx="2023">
                  <c:v>1.5E-3</c:v>
                </c:pt>
                <c:pt idx="2024">
                  <c:v>1.5139999999999999E-3</c:v>
                </c:pt>
                <c:pt idx="2025">
                  <c:v>1.5299999999999999E-3</c:v>
                </c:pt>
                <c:pt idx="2026">
                  <c:v>1.5380000000000001E-3</c:v>
                </c:pt>
                <c:pt idx="2027">
                  <c:v>1.5479999999999999E-3</c:v>
                </c:pt>
                <c:pt idx="2028">
                  <c:v>1.56E-3</c:v>
                </c:pt>
                <c:pt idx="2029">
                  <c:v>1.572E-3</c:v>
                </c:pt>
                <c:pt idx="2030">
                  <c:v>1.5870000000000001E-3</c:v>
                </c:pt>
                <c:pt idx="2031">
                  <c:v>1.603E-3</c:v>
                </c:pt>
                <c:pt idx="2032">
                  <c:v>1.6130000000000001E-3</c:v>
                </c:pt>
                <c:pt idx="2033">
                  <c:v>1.624E-3</c:v>
                </c:pt>
                <c:pt idx="2034">
                  <c:v>1.637E-3</c:v>
                </c:pt>
                <c:pt idx="2035">
                  <c:v>1.652E-3</c:v>
                </c:pt>
                <c:pt idx="2036">
                  <c:v>1.668E-3</c:v>
                </c:pt>
                <c:pt idx="2037">
                  <c:v>1.683E-3</c:v>
                </c:pt>
                <c:pt idx="2038">
                  <c:v>1.6999999999999999E-3</c:v>
                </c:pt>
                <c:pt idx="2039">
                  <c:v>1.717E-3</c:v>
                </c:pt>
                <c:pt idx="2040">
                  <c:v>1.684E-3</c:v>
                </c:pt>
                <c:pt idx="2041">
                  <c:v>1.652E-3</c:v>
                </c:pt>
                <c:pt idx="2042">
                  <c:v>1.622E-3</c:v>
                </c:pt>
                <c:pt idx="2043">
                  <c:v>1.593E-3</c:v>
                </c:pt>
                <c:pt idx="2044">
                  <c:v>1.5659999999999999E-3</c:v>
                </c:pt>
                <c:pt idx="2045">
                  <c:v>1.5399999999999999E-3</c:v>
                </c:pt>
                <c:pt idx="2046">
                  <c:v>1.516E-3</c:v>
                </c:pt>
                <c:pt idx="2047">
                  <c:v>1.4920000000000001E-3</c:v>
                </c:pt>
                <c:pt idx="2048">
                  <c:v>1.4710000000000001E-3</c:v>
                </c:pt>
                <c:pt idx="2049">
                  <c:v>1.451E-3</c:v>
                </c:pt>
                <c:pt idx="2050">
                  <c:v>1.4319999999999999E-3</c:v>
                </c:pt>
                <c:pt idx="2051">
                  <c:v>1.4139999999999999E-3</c:v>
                </c:pt>
                <c:pt idx="2052">
                  <c:v>1.3979999999999999E-3</c:v>
                </c:pt>
                <c:pt idx="2053">
                  <c:v>1.384E-3</c:v>
                </c:pt>
                <c:pt idx="2054">
                  <c:v>1.371E-3</c:v>
                </c:pt>
                <c:pt idx="2055">
                  <c:v>1.359E-3</c:v>
                </c:pt>
                <c:pt idx="2056">
                  <c:v>1.3489999999999999E-3</c:v>
                </c:pt>
                <c:pt idx="2057">
                  <c:v>1.34E-3</c:v>
                </c:pt>
                <c:pt idx="2058">
                  <c:v>1.333E-3</c:v>
                </c:pt>
                <c:pt idx="2059">
                  <c:v>1.3270000000000001E-3</c:v>
                </c:pt>
                <c:pt idx="2060">
                  <c:v>1.322E-3</c:v>
                </c:pt>
                <c:pt idx="2061">
                  <c:v>1.3190000000000001E-3</c:v>
                </c:pt>
                <c:pt idx="2062">
                  <c:v>1.3179999999999999E-3</c:v>
                </c:pt>
                <c:pt idx="2063">
                  <c:v>1.317E-3</c:v>
                </c:pt>
                <c:pt idx="2064">
                  <c:v>1.3190000000000001E-3</c:v>
                </c:pt>
                <c:pt idx="2065">
                  <c:v>1.3209999999999999E-3</c:v>
                </c:pt>
                <c:pt idx="2066">
                  <c:v>1.325E-3</c:v>
                </c:pt>
                <c:pt idx="2067">
                  <c:v>1.3309999999999999E-3</c:v>
                </c:pt>
                <c:pt idx="2068">
                  <c:v>1.338E-3</c:v>
                </c:pt>
                <c:pt idx="2069">
                  <c:v>1.346E-3</c:v>
                </c:pt>
                <c:pt idx="2070">
                  <c:v>1.356E-3</c:v>
                </c:pt>
                <c:pt idx="2071">
                  <c:v>1.3669999999999999E-3</c:v>
                </c:pt>
                <c:pt idx="2072">
                  <c:v>1.3799999999999999E-3</c:v>
                </c:pt>
                <c:pt idx="2073">
                  <c:v>1.3940000000000001E-3</c:v>
                </c:pt>
                <c:pt idx="2074">
                  <c:v>1.4090000000000001E-3</c:v>
                </c:pt>
                <c:pt idx="2075">
                  <c:v>1.426E-3</c:v>
                </c:pt>
                <c:pt idx="2076">
                  <c:v>1.444E-3</c:v>
                </c:pt>
                <c:pt idx="2077">
                  <c:v>1.464E-3</c:v>
                </c:pt>
                <c:pt idx="2078">
                  <c:v>1.485E-3</c:v>
                </c:pt>
                <c:pt idx="2079">
                  <c:v>1.508E-3</c:v>
                </c:pt>
                <c:pt idx="2080">
                  <c:v>1.518E-3</c:v>
                </c:pt>
                <c:pt idx="2081">
                  <c:v>1.529E-3</c:v>
                </c:pt>
                <c:pt idx="2082">
                  <c:v>1.542E-3</c:v>
                </c:pt>
                <c:pt idx="2083">
                  <c:v>1.5560000000000001E-3</c:v>
                </c:pt>
                <c:pt idx="2084">
                  <c:v>1.5709999999999999E-3</c:v>
                </c:pt>
                <c:pt idx="2085">
                  <c:v>1.5809999999999999E-3</c:v>
                </c:pt>
                <c:pt idx="2086">
                  <c:v>1.591E-3</c:v>
                </c:pt>
                <c:pt idx="2087">
                  <c:v>1.604E-3</c:v>
                </c:pt>
                <c:pt idx="2088">
                  <c:v>1.6169999999999999E-3</c:v>
                </c:pt>
                <c:pt idx="2089">
                  <c:v>1.632E-3</c:v>
                </c:pt>
                <c:pt idx="2090">
                  <c:v>1.6490000000000001E-3</c:v>
                </c:pt>
                <c:pt idx="2091">
                  <c:v>1.6570000000000001E-3</c:v>
                </c:pt>
                <c:pt idx="2092">
                  <c:v>1.6659999999999999E-3</c:v>
                </c:pt>
                <c:pt idx="2093">
                  <c:v>1.676E-3</c:v>
                </c:pt>
                <c:pt idx="2094">
                  <c:v>1.689E-3</c:v>
                </c:pt>
                <c:pt idx="2095">
                  <c:v>1.702E-3</c:v>
                </c:pt>
                <c:pt idx="2096">
                  <c:v>1.717E-3</c:v>
                </c:pt>
                <c:pt idx="2097">
                  <c:v>1.722E-3</c:v>
                </c:pt>
                <c:pt idx="2098">
                  <c:v>1.7290000000000001E-3</c:v>
                </c:pt>
                <c:pt idx="2099">
                  <c:v>1.7359999999999999E-3</c:v>
                </c:pt>
                <c:pt idx="2100">
                  <c:v>1.74E-3</c:v>
                </c:pt>
                <c:pt idx="2101">
                  <c:v>1.7459999999999999E-3</c:v>
                </c:pt>
                <c:pt idx="2102">
                  <c:v>1.753E-3</c:v>
                </c:pt>
                <c:pt idx="2103">
                  <c:v>1.761E-3</c:v>
                </c:pt>
                <c:pt idx="2104">
                  <c:v>1.771E-3</c:v>
                </c:pt>
                <c:pt idx="2105">
                  <c:v>1.7799999999999999E-3</c:v>
                </c:pt>
                <c:pt idx="2106">
                  <c:v>1.792E-3</c:v>
                </c:pt>
                <c:pt idx="2107">
                  <c:v>1.804E-3</c:v>
                </c:pt>
                <c:pt idx="2108">
                  <c:v>1.7799999999999999E-3</c:v>
                </c:pt>
                <c:pt idx="2109">
                  <c:v>1.756E-3</c:v>
                </c:pt>
                <c:pt idx="2110">
                  <c:v>1.735E-3</c:v>
                </c:pt>
                <c:pt idx="2111">
                  <c:v>1.714E-3</c:v>
                </c:pt>
                <c:pt idx="2112">
                  <c:v>1.6949999999999999E-3</c:v>
                </c:pt>
                <c:pt idx="2113">
                  <c:v>1.678E-3</c:v>
                </c:pt>
                <c:pt idx="2114">
                  <c:v>1.6609999999999999E-3</c:v>
                </c:pt>
                <c:pt idx="2115">
                  <c:v>1.647E-3</c:v>
                </c:pt>
                <c:pt idx="2116">
                  <c:v>1.6329999999999999E-3</c:v>
                </c:pt>
                <c:pt idx="2117">
                  <c:v>1.621E-3</c:v>
                </c:pt>
                <c:pt idx="2118">
                  <c:v>1.611E-3</c:v>
                </c:pt>
                <c:pt idx="2119">
                  <c:v>1.6019999999999999E-3</c:v>
                </c:pt>
                <c:pt idx="2120">
                  <c:v>1.5939999999999999E-3</c:v>
                </c:pt>
                <c:pt idx="2121">
                  <c:v>1.588E-3</c:v>
                </c:pt>
                <c:pt idx="2122">
                  <c:v>1.5839999999999999E-3</c:v>
                </c:pt>
                <c:pt idx="2123">
                  <c:v>1.58E-3</c:v>
                </c:pt>
                <c:pt idx="2124">
                  <c:v>1.578E-3</c:v>
                </c:pt>
                <c:pt idx="2125">
                  <c:v>1.578E-3</c:v>
                </c:pt>
                <c:pt idx="2126">
                  <c:v>1.5790000000000001E-3</c:v>
                </c:pt>
                <c:pt idx="2127">
                  <c:v>1.5809999999999999E-3</c:v>
                </c:pt>
                <c:pt idx="2128">
                  <c:v>1.585E-3</c:v>
                </c:pt>
                <c:pt idx="2129">
                  <c:v>1.5900000000000001E-3</c:v>
                </c:pt>
                <c:pt idx="2130">
                  <c:v>1.5969999999999999E-3</c:v>
                </c:pt>
                <c:pt idx="2131">
                  <c:v>1.6050000000000001E-3</c:v>
                </c:pt>
                <c:pt idx="2132">
                  <c:v>1.6149999999999999E-3</c:v>
                </c:pt>
                <c:pt idx="2133">
                  <c:v>1.6260000000000001E-3</c:v>
                </c:pt>
                <c:pt idx="2134">
                  <c:v>1.6379999999999999E-3</c:v>
                </c:pt>
                <c:pt idx="2135">
                  <c:v>1.652E-3</c:v>
                </c:pt>
                <c:pt idx="2136">
                  <c:v>1.6620000000000001E-3</c:v>
                </c:pt>
                <c:pt idx="2137">
                  <c:v>1.673E-3</c:v>
                </c:pt>
                <c:pt idx="2138">
                  <c:v>1.6720000000000001E-3</c:v>
                </c:pt>
                <c:pt idx="2139">
                  <c:v>1.673E-3</c:v>
                </c:pt>
                <c:pt idx="2140">
                  <c:v>1.6750000000000001E-3</c:v>
                </c:pt>
                <c:pt idx="2141">
                  <c:v>1.673E-3</c:v>
                </c:pt>
                <c:pt idx="2142">
                  <c:v>1.6720000000000001E-3</c:v>
                </c:pt>
                <c:pt idx="2143">
                  <c:v>1.673E-3</c:v>
                </c:pt>
                <c:pt idx="2144">
                  <c:v>1.6750000000000001E-3</c:v>
                </c:pt>
                <c:pt idx="2145">
                  <c:v>1.6789999999999999E-3</c:v>
                </c:pt>
                <c:pt idx="2146">
                  <c:v>1.684E-3</c:v>
                </c:pt>
                <c:pt idx="2147">
                  <c:v>1.6850000000000001E-3</c:v>
                </c:pt>
                <c:pt idx="2148">
                  <c:v>1.6869999999999999E-3</c:v>
                </c:pt>
                <c:pt idx="2149">
                  <c:v>1.691E-3</c:v>
                </c:pt>
                <c:pt idx="2150">
                  <c:v>1.696E-3</c:v>
                </c:pt>
                <c:pt idx="2151">
                  <c:v>1.6949999999999999E-3</c:v>
                </c:pt>
                <c:pt idx="2152">
                  <c:v>1.696E-3</c:v>
                </c:pt>
                <c:pt idx="2153">
                  <c:v>1.6969999999999999E-3</c:v>
                </c:pt>
                <c:pt idx="2154">
                  <c:v>1.701E-3</c:v>
                </c:pt>
                <c:pt idx="2155">
                  <c:v>1.7049999999999999E-3</c:v>
                </c:pt>
                <c:pt idx="2156">
                  <c:v>1.7110000000000001E-3</c:v>
                </c:pt>
                <c:pt idx="2157">
                  <c:v>1.719E-3</c:v>
                </c:pt>
                <c:pt idx="2158">
                  <c:v>1.714E-3</c:v>
                </c:pt>
                <c:pt idx="2159">
                  <c:v>1.7110000000000001E-3</c:v>
                </c:pt>
                <c:pt idx="2160">
                  <c:v>1.709E-3</c:v>
                </c:pt>
                <c:pt idx="2161">
                  <c:v>1.709E-3</c:v>
                </c:pt>
                <c:pt idx="2162">
                  <c:v>1.7099999999999999E-3</c:v>
                </c:pt>
                <c:pt idx="2163">
                  <c:v>1.7129999999999999E-3</c:v>
                </c:pt>
                <c:pt idx="2164">
                  <c:v>1.717E-3</c:v>
                </c:pt>
                <c:pt idx="2165">
                  <c:v>1.719E-3</c:v>
                </c:pt>
                <c:pt idx="2166">
                  <c:v>1.722E-3</c:v>
                </c:pt>
                <c:pt idx="2167">
                  <c:v>1.7240000000000001E-3</c:v>
                </c:pt>
                <c:pt idx="2168">
                  <c:v>1.7260000000000001E-3</c:v>
                </c:pt>
                <c:pt idx="2169">
                  <c:v>1.73E-3</c:v>
                </c:pt>
                <c:pt idx="2170">
                  <c:v>1.735E-3</c:v>
                </c:pt>
                <c:pt idx="2171">
                  <c:v>1.7420000000000001E-3</c:v>
                </c:pt>
                <c:pt idx="2172">
                  <c:v>1.75E-3</c:v>
                </c:pt>
                <c:pt idx="2173">
                  <c:v>1.7600000000000001E-3</c:v>
                </c:pt>
                <c:pt idx="2174">
                  <c:v>1.771E-3</c:v>
                </c:pt>
                <c:pt idx="2175">
                  <c:v>1.7830000000000001E-3</c:v>
                </c:pt>
                <c:pt idx="2176">
                  <c:v>1.7669999999999999E-3</c:v>
                </c:pt>
                <c:pt idx="2177">
                  <c:v>1.753E-3</c:v>
                </c:pt>
                <c:pt idx="2178">
                  <c:v>1.7390000000000001E-3</c:v>
                </c:pt>
                <c:pt idx="2179">
                  <c:v>1.7279999999999999E-3</c:v>
                </c:pt>
                <c:pt idx="2180">
                  <c:v>1.717E-3</c:v>
                </c:pt>
                <c:pt idx="2181">
                  <c:v>1.709E-3</c:v>
                </c:pt>
                <c:pt idx="2182">
                  <c:v>1.701E-3</c:v>
                </c:pt>
                <c:pt idx="2183">
                  <c:v>1.6949999999999999E-3</c:v>
                </c:pt>
                <c:pt idx="2184">
                  <c:v>1.691E-3</c:v>
                </c:pt>
                <c:pt idx="2185">
                  <c:v>1.6869999999999999E-3</c:v>
                </c:pt>
                <c:pt idx="2186">
                  <c:v>1.686E-3</c:v>
                </c:pt>
                <c:pt idx="2187">
                  <c:v>1.6850000000000001E-3</c:v>
                </c:pt>
                <c:pt idx="2188">
                  <c:v>1.6869999999999999E-3</c:v>
                </c:pt>
                <c:pt idx="2189">
                  <c:v>1.689E-3</c:v>
                </c:pt>
                <c:pt idx="2190">
                  <c:v>1.6930000000000001E-3</c:v>
                </c:pt>
                <c:pt idx="2191">
                  <c:v>1.699E-3</c:v>
                </c:pt>
                <c:pt idx="2192">
                  <c:v>1.696E-3</c:v>
                </c:pt>
                <c:pt idx="2193">
                  <c:v>1.6919999999999999E-3</c:v>
                </c:pt>
                <c:pt idx="2194">
                  <c:v>1.689E-3</c:v>
                </c:pt>
                <c:pt idx="2195">
                  <c:v>1.688E-3</c:v>
                </c:pt>
                <c:pt idx="2196">
                  <c:v>1.688E-3</c:v>
                </c:pt>
                <c:pt idx="2197">
                  <c:v>1.689E-3</c:v>
                </c:pt>
                <c:pt idx="2198">
                  <c:v>1.6919999999999999E-3</c:v>
                </c:pt>
                <c:pt idx="2199">
                  <c:v>1.6969999999999999E-3</c:v>
                </c:pt>
                <c:pt idx="2200">
                  <c:v>1.7030000000000001E-3</c:v>
                </c:pt>
                <c:pt idx="2201">
                  <c:v>1.7099999999999999E-3</c:v>
                </c:pt>
                <c:pt idx="2202">
                  <c:v>1.719E-3</c:v>
                </c:pt>
                <c:pt idx="2203">
                  <c:v>1.7290000000000001E-3</c:v>
                </c:pt>
                <c:pt idx="2204">
                  <c:v>1.7240000000000001E-3</c:v>
                </c:pt>
                <c:pt idx="2205">
                  <c:v>1.72E-3</c:v>
                </c:pt>
                <c:pt idx="2206">
                  <c:v>1.7179999999999999E-3</c:v>
                </c:pt>
                <c:pt idx="2207">
                  <c:v>1.717E-3</c:v>
                </c:pt>
                <c:pt idx="2208">
                  <c:v>1.7179999999999999E-3</c:v>
                </c:pt>
                <c:pt idx="2209">
                  <c:v>1.72E-3</c:v>
                </c:pt>
                <c:pt idx="2210">
                  <c:v>1.7240000000000001E-3</c:v>
                </c:pt>
                <c:pt idx="2211">
                  <c:v>1.7229999999999999E-3</c:v>
                </c:pt>
                <c:pt idx="2212">
                  <c:v>1.7229999999999999E-3</c:v>
                </c:pt>
                <c:pt idx="2213">
                  <c:v>1.725E-3</c:v>
                </c:pt>
                <c:pt idx="2214">
                  <c:v>1.7279999999999999E-3</c:v>
                </c:pt>
                <c:pt idx="2215">
                  <c:v>1.7229999999999999E-3</c:v>
                </c:pt>
                <c:pt idx="2216">
                  <c:v>1.72E-3</c:v>
                </c:pt>
                <c:pt idx="2217">
                  <c:v>1.7179999999999999E-3</c:v>
                </c:pt>
                <c:pt idx="2218">
                  <c:v>1.7179999999999999E-3</c:v>
                </c:pt>
                <c:pt idx="2219">
                  <c:v>1.7149999999999999E-3</c:v>
                </c:pt>
                <c:pt idx="2220">
                  <c:v>1.7129999999999999E-3</c:v>
                </c:pt>
                <c:pt idx="2221">
                  <c:v>1.7129999999999999E-3</c:v>
                </c:pt>
                <c:pt idx="2222">
                  <c:v>1.714E-3</c:v>
                </c:pt>
                <c:pt idx="2223">
                  <c:v>1.717E-3</c:v>
                </c:pt>
                <c:pt idx="2224">
                  <c:v>1.7210000000000001E-3</c:v>
                </c:pt>
                <c:pt idx="2225">
                  <c:v>1.7179999999999999E-3</c:v>
                </c:pt>
                <c:pt idx="2226">
                  <c:v>1.7160000000000001E-3</c:v>
                </c:pt>
                <c:pt idx="2227">
                  <c:v>1.7160000000000001E-3</c:v>
                </c:pt>
                <c:pt idx="2228">
                  <c:v>1.717E-3</c:v>
                </c:pt>
                <c:pt idx="2229">
                  <c:v>1.714E-3</c:v>
                </c:pt>
                <c:pt idx="2230">
                  <c:v>1.7129999999999999E-3</c:v>
                </c:pt>
                <c:pt idx="2231">
                  <c:v>1.7129999999999999E-3</c:v>
                </c:pt>
                <c:pt idx="2232">
                  <c:v>1.7149999999999999E-3</c:v>
                </c:pt>
                <c:pt idx="2233">
                  <c:v>1.7179999999999999E-3</c:v>
                </c:pt>
                <c:pt idx="2234">
                  <c:v>1.722E-3</c:v>
                </c:pt>
                <c:pt idx="2235">
                  <c:v>1.7279999999999999E-3</c:v>
                </c:pt>
                <c:pt idx="2236">
                  <c:v>1.735E-3</c:v>
                </c:pt>
                <c:pt idx="2237">
                  <c:v>1.7440000000000001E-3</c:v>
                </c:pt>
                <c:pt idx="2238">
                  <c:v>1.7539999999999999E-3</c:v>
                </c:pt>
                <c:pt idx="2239">
                  <c:v>1.766E-3</c:v>
                </c:pt>
                <c:pt idx="2240">
                  <c:v>1.779E-3</c:v>
                </c:pt>
                <c:pt idx="2241">
                  <c:v>1.7930000000000001E-3</c:v>
                </c:pt>
                <c:pt idx="2242">
                  <c:v>1.8090000000000001E-3</c:v>
                </c:pt>
                <c:pt idx="2243">
                  <c:v>1.8259999999999999E-3</c:v>
                </c:pt>
                <c:pt idx="2244">
                  <c:v>1.8270000000000001E-3</c:v>
                </c:pt>
                <c:pt idx="2245">
                  <c:v>1.823E-3</c:v>
                </c:pt>
                <c:pt idx="2246">
                  <c:v>1.8140000000000001E-3</c:v>
                </c:pt>
                <c:pt idx="2247">
                  <c:v>1.807E-3</c:v>
                </c:pt>
                <c:pt idx="2248">
                  <c:v>1.8010000000000001E-3</c:v>
                </c:pt>
                <c:pt idx="2249">
                  <c:v>1.792E-3</c:v>
                </c:pt>
                <c:pt idx="2250">
                  <c:v>1.7830000000000001E-3</c:v>
                </c:pt>
                <c:pt idx="2251">
                  <c:v>1.7769999999999999E-3</c:v>
                </c:pt>
                <c:pt idx="2252">
                  <c:v>1.771E-3</c:v>
                </c:pt>
                <c:pt idx="2253">
                  <c:v>1.768E-3</c:v>
                </c:pt>
                <c:pt idx="2254">
                  <c:v>1.7650000000000001E-3</c:v>
                </c:pt>
                <c:pt idx="2255">
                  <c:v>1.7639999999999999E-3</c:v>
                </c:pt>
                <c:pt idx="2256">
                  <c:v>1.7639999999999999E-3</c:v>
                </c:pt>
                <c:pt idx="2257">
                  <c:v>1.766E-3</c:v>
                </c:pt>
                <c:pt idx="2258">
                  <c:v>1.755E-3</c:v>
                </c:pt>
                <c:pt idx="2259">
                  <c:v>1.7440000000000001E-3</c:v>
                </c:pt>
                <c:pt idx="2260">
                  <c:v>1.735E-3</c:v>
                </c:pt>
                <c:pt idx="2261">
                  <c:v>1.7279999999999999E-3</c:v>
                </c:pt>
                <c:pt idx="2262">
                  <c:v>1.722E-3</c:v>
                </c:pt>
                <c:pt idx="2263">
                  <c:v>1.717E-3</c:v>
                </c:pt>
                <c:pt idx="2264">
                  <c:v>1.704E-3</c:v>
                </c:pt>
                <c:pt idx="2265">
                  <c:v>1.6930000000000001E-3</c:v>
                </c:pt>
                <c:pt idx="2266">
                  <c:v>1.683E-3</c:v>
                </c:pt>
                <c:pt idx="2267">
                  <c:v>1.6750000000000001E-3</c:v>
                </c:pt>
                <c:pt idx="2268">
                  <c:v>1.668E-3</c:v>
                </c:pt>
                <c:pt idx="2269">
                  <c:v>1.663E-3</c:v>
                </c:pt>
                <c:pt idx="2270">
                  <c:v>1.65E-3</c:v>
                </c:pt>
                <c:pt idx="2271">
                  <c:v>1.639E-3</c:v>
                </c:pt>
                <c:pt idx="2272">
                  <c:v>1.6299999999999999E-3</c:v>
                </c:pt>
                <c:pt idx="2273">
                  <c:v>1.622E-3</c:v>
                </c:pt>
                <c:pt idx="2274">
                  <c:v>1.6149999999999999E-3</c:v>
                </c:pt>
                <c:pt idx="2275">
                  <c:v>1.6100000000000001E-3</c:v>
                </c:pt>
                <c:pt idx="2276">
                  <c:v>1.588E-3</c:v>
                </c:pt>
                <c:pt idx="2277">
                  <c:v>1.5679999999999999E-3</c:v>
                </c:pt>
                <c:pt idx="2278">
                  <c:v>1.549E-3</c:v>
                </c:pt>
                <c:pt idx="2279">
                  <c:v>1.531E-3</c:v>
                </c:pt>
                <c:pt idx="2280">
                  <c:v>1.5150000000000001E-3</c:v>
                </c:pt>
                <c:pt idx="2281">
                  <c:v>1.5E-3</c:v>
                </c:pt>
                <c:pt idx="2282">
                  <c:v>1.487E-3</c:v>
                </c:pt>
                <c:pt idx="2283">
                  <c:v>1.475E-3</c:v>
                </c:pt>
                <c:pt idx="2284">
                  <c:v>1.4649999999999999E-3</c:v>
                </c:pt>
                <c:pt idx="2285">
                  <c:v>1.456E-3</c:v>
                </c:pt>
                <c:pt idx="2286">
                  <c:v>1.4480000000000001E-3</c:v>
                </c:pt>
                <c:pt idx="2287">
                  <c:v>1.4419999999999999E-3</c:v>
                </c:pt>
                <c:pt idx="2288">
                  <c:v>1.438E-3</c:v>
                </c:pt>
                <c:pt idx="2289">
                  <c:v>1.4339999999999999E-3</c:v>
                </c:pt>
                <c:pt idx="2290">
                  <c:v>1.433E-3</c:v>
                </c:pt>
                <c:pt idx="2291">
                  <c:v>1.4319999999999999E-3</c:v>
                </c:pt>
                <c:pt idx="2292">
                  <c:v>1.433E-3</c:v>
                </c:pt>
                <c:pt idx="2293">
                  <c:v>1.436E-3</c:v>
                </c:pt>
                <c:pt idx="2294">
                  <c:v>1.439E-3</c:v>
                </c:pt>
                <c:pt idx="2295">
                  <c:v>1.4450000000000001E-3</c:v>
                </c:pt>
                <c:pt idx="2296">
                  <c:v>1.451E-3</c:v>
                </c:pt>
                <c:pt idx="2297">
                  <c:v>1.4599999999999999E-3</c:v>
                </c:pt>
                <c:pt idx="2298">
                  <c:v>1.469E-3</c:v>
                </c:pt>
                <c:pt idx="2299">
                  <c:v>1.48E-3</c:v>
                </c:pt>
                <c:pt idx="2300">
                  <c:v>1.493E-3</c:v>
                </c:pt>
                <c:pt idx="2301">
                  <c:v>1.5070000000000001E-3</c:v>
                </c:pt>
                <c:pt idx="2302">
                  <c:v>1.5219999999999999E-3</c:v>
                </c:pt>
                <c:pt idx="2303">
                  <c:v>1.539E-3</c:v>
                </c:pt>
                <c:pt idx="2304">
                  <c:v>1.557E-3</c:v>
                </c:pt>
                <c:pt idx="2305">
                  <c:v>1.5759999999999999E-3</c:v>
                </c:pt>
                <c:pt idx="2306">
                  <c:v>1.5969999999999999E-3</c:v>
                </c:pt>
                <c:pt idx="2307">
                  <c:v>1.6199999999999999E-3</c:v>
                </c:pt>
                <c:pt idx="2308">
                  <c:v>1.6440000000000001E-3</c:v>
                </c:pt>
                <c:pt idx="2309">
                  <c:v>1.6689999999999999E-3</c:v>
                </c:pt>
                <c:pt idx="2310">
                  <c:v>1.696E-3</c:v>
                </c:pt>
                <c:pt idx="2311">
                  <c:v>1.7240000000000001E-3</c:v>
                </c:pt>
                <c:pt idx="2312">
                  <c:v>1.7489999999999999E-3</c:v>
                </c:pt>
                <c:pt idx="2313">
                  <c:v>1.735E-3</c:v>
                </c:pt>
                <c:pt idx="2314">
                  <c:v>1.7229999999999999E-3</c:v>
                </c:pt>
                <c:pt idx="2315">
                  <c:v>1.7110000000000001E-3</c:v>
                </c:pt>
                <c:pt idx="2316">
                  <c:v>1.6999999999999999E-3</c:v>
                </c:pt>
                <c:pt idx="2317">
                  <c:v>1.691E-3</c:v>
                </c:pt>
                <c:pt idx="2318">
                  <c:v>1.683E-3</c:v>
                </c:pt>
                <c:pt idx="2319">
                  <c:v>1.676E-3</c:v>
                </c:pt>
                <c:pt idx="2320">
                  <c:v>1.671E-3</c:v>
                </c:pt>
                <c:pt idx="2321">
                  <c:v>1.668E-3</c:v>
                </c:pt>
                <c:pt idx="2322">
                  <c:v>1.665E-3</c:v>
                </c:pt>
                <c:pt idx="2323">
                  <c:v>1.665E-3</c:v>
                </c:pt>
                <c:pt idx="2324">
                  <c:v>1.6570000000000001E-3</c:v>
                </c:pt>
                <c:pt idx="2325">
                  <c:v>1.65E-3</c:v>
                </c:pt>
                <c:pt idx="2326">
                  <c:v>1.645E-3</c:v>
                </c:pt>
                <c:pt idx="2327">
                  <c:v>1.642E-3</c:v>
                </c:pt>
                <c:pt idx="2328">
                  <c:v>1.64E-3</c:v>
                </c:pt>
                <c:pt idx="2329">
                  <c:v>1.639E-3</c:v>
                </c:pt>
                <c:pt idx="2330">
                  <c:v>1.64E-3</c:v>
                </c:pt>
                <c:pt idx="2331">
                  <c:v>1.6310000000000001E-3</c:v>
                </c:pt>
                <c:pt idx="2332">
                  <c:v>1.624E-3</c:v>
                </c:pt>
                <c:pt idx="2333">
                  <c:v>1.6180000000000001E-3</c:v>
                </c:pt>
                <c:pt idx="2334">
                  <c:v>1.6130000000000001E-3</c:v>
                </c:pt>
                <c:pt idx="2335">
                  <c:v>1.6100000000000001E-3</c:v>
                </c:pt>
                <c:pt idx="2336">
                  <c:v>1.588E-3</c:v>
                </c:pt>
                <c:pt idx="2337">
                  <c:v>1.567E-3</c:v>
                </c:pt>
                <c:pt idx="2338">
                  <c:v>1.5479999999999999E-3</c:v>
                </c:pt>
                <c:pt idx="2339">
                  <c:v>1.5299999999999999E-3</c:v>
                </c:pt>
                <c:pt idx="2340">
                  <c:v>1.513E-3</c:v>
                </c:pt>
                <c:pt idx="2341">
                  <c:v>1.498E-3</c:v>
                </c:pt>
                <c:pt idx="2342">
                  <c:v>1.4840000000000001E-3</c:v>
                </c:pt>
                <c:pt idx="2343">
                  <c:v>1.472E-3</c:v>
                </c:pt>
                <c:pt idx="2344">
                  <c:v>1.4610000000000001E-3</c:v>
                </c:pt>
                <c:pt idx="2345">
                  <c:v>1.4519999999999999E-3</c:v>
                </c:pt>
                <c:pt idx="2346">
                  <c:v>1.444E-3</c:v>
                </c:pt>
                <c:pt idx="2347">
                  <c:v>1.4369999999999999E-3</c:v>
                </c:pt>
                <c:pt idx="2348">
                  <c:v>1.4319999999999999E-3</c:v>
                </c:pt>
                <c:pt idx="2349">
                  <c:v>1.428E-3</c:v>
                </c:pt>
                <c:pt idx="2350">
                  <c:v>1.426E-3</c:v>
                </c:pt>
                <c:pt idx="2351">
                  <c:v>1.4250000000000001E-3</c:v>
                </c:pt>
                <c:pt idx="2352">
                  <c:v>1.426E-3</c:v>
                </c:pt>
                <c:pt idx="2353">
                  <c:v>1.428E-3</c:v>
                </c:pt>
                <c:pt idx="2354">
                  <c:v>1.431E-3</c:v>
                </c:pt>
                <c:pt idx="2355">
                  <c:v>1.436E-3</c:v>
                </c:pt>
                <c:pt idx="2356">
                  <c:v>1.4419999999999999E-3</c:v>
                </c:pt>
                <c:pt idx="2357">
                  <c:v>1.4499999999999999E-3</c:v>
                </c:pt>
                <c:pt idx="2358">
                  <c:v>1.459E-3</c:v>
                </c:pt>
                <c:pt idx="2359">
                  <c:v>1.469E-3</c:v>
                </c:pt>
                <c:pt idx="2360">
                  <c:v>1.4809999999999999E-3</c:v>
                </c:pt>
                <c:pt idx="2361">
                  <c:v>1.495E-3</c:v>
                </c:pt>
                <c:pt idx="2362">
                  <c:v>1.5100000000000001E-3</c:v>
                </c:pt>
                <c:pt idx="2363">
                  <c:v>1.526E-3</c:v>
                </c:pt>
                <c:pt idx="2364">
                  <c:v>1.544E-3</c:v>
                </c:pt>
                <c:pt idx="2365">
                  <c:v>1.5629999999999999E-3</c:v>
                </c:pt>
                <c:pt idx="2366">
                  <c:v>1.583E-3</c:v>
                </c:pt>
                <c:pt idx="2367">
                  <c:v>1.6050000000000001E-3</c:v>
                </c:pt>
                <c:pt idx="2368">
                  <c:v>1.629E-3</c:v>
                </c:pt>
                <c:pt idx="2369">
                  <c:v>1.653E-3</c:v>
                </c:pt>
                <c:pt idx="2370">
                  <c:v>1.6800000000000001E-3</c:v>
                </c:pt>
                <c:pt idx="2371">
                  <c:v>1.707E-3</c:v>
                </c:pt>
                <c:pt idx="2372">
                  <c:v>1.7359999999999999E-3</c:v>
                </c:pt>
                <c:pt idx="2373">
                  <c:v>1.7669999999999999E-3</c:v>
                </c:pt>
                <c:pt idx="2374">
                  <c:v>1.799E-3</c:v>
                </c:pt>
                <c:pt idx="2375">
                  <c:v>1.8320000000000001E-3</c:v>
                </c:pt>
                <c:pt idx="2376">
                  <c:v>1.867E-3</c:v>
                </c:pt>
                <c:pt idx="2377">
                  <c:v>1.903E-3</c:v>
                </c:pt>
                <c:pt idx="2378">
                  <c:v>1.941E-3</c:v>
                </c:pt>
                <c:pt idx="2379">
                  <c:v>1.98E-3</c:v>
                </c:pt>
                <c:pt idx="2380">
                  <c:v>2.006E-3</c:v>
                </c:pt>
                <c:pt idx="2381">
                  <c:v>1.9919999999999998E-3</c:v>
                </c:pt>
                <c:pt idx="2382">
                  <c:v>1.9789999999999999E-3</c:v>
                </c:pt>
                <c:pt idx="2383">
                  <c:v>1.9629999999999999E-3</c:v>
                </c:pt>
                <c:pt idx="2384">
                  <c:v>1.949E-3</c:v>
                </c:pt>
                <c:pt idx="2385">
                  <c:v>1.936E-3</c:v>
                </c:pt>
                <c:pt idx="2386">
                  <c:v>1.9239999999999999E-3</c:v>
                </c:pt>
                <c:pt idx="2387">
                  <c:v>1.9139999999999999E-3</c:v>
                </c:pt>
                <c:pt idx="2388">
                  <c:v>1.897E-3</c:v>
                </c:pt>
                <c:pt idx="2389">
                  <c:v>1.882E-3</c:v>
                </c:pt>
                <c:pt idx="2390">
                  <c:v>1.8680000000000001E-3</c:v>
                </c:pt>
                <c:pt idx="2391">
                  <c:v>1.8550000000000001E-3</c:v>
                </c:pt>
                <c:pt idx="2392">
                  <c:v>1.8439999999999999E-3</c:v>
                </c:pt>
                <c:pt idx="2393">
                  <c:v>1.8220000000000001E-3</c:v>
                </c:pt>
                <c:pt idx="2394">
                  <c:v>1.8010000000000001E-3</c:v>
                </c:pt>
                <c:pt idx="2395">
                  <c:v>1.781E-3</c:v>
                </c:pt>
                <c:pt idx="2396">
                  <c:v>1.763E-3</c:v>
                </c:pt>
                <c:pt idx="2397">
                  <c:v>1.7459999999999999E-3</c:v>
                </c:pt>
                <c:pt idx="2398">
                  <c:v>1.7309999999999999E-3</c:v>
                </c:pt>
                <c:pt idx="2399">
                  <c:v>1.717E-3</c:v>
                </c:pt>
                <c:pt idx="2400">
                  <c:v>1.6900000000000001E-3</c:v>
                </c:pt>
                <c:pt idx="2401">
                  <c:v>1.6639999999999999E-3</c:v>
                </c:pt>
                <c:pt idx="2402">
                  <c:v>1.639E-3</c:v>
                </c:pt>
                <c:pt idx="2403">
                  <c:v>1.616E-3</c:v>
                </c:pt>
                <c:pt idx="2404">
                  <c:v>1.5939999999999999E-3</c:v>
                </c:pt>
                <c:pt idx="2405">
                  <c:v>1.5740000000000001E-3</c:v>
                </c:pt>
                <c:pt idx="2406">
                  <c:v>1.555E-3</c:v>
                </c:pt>
                <c:pt idx="2407">
                  <c:v>1.5380000000000001E-3</c:v>
                </c:pt>
                <c:pt idx="2408">
                  <c:v>1.5219999999999999E-3</c:v>
                </c:pt>
                <c:pt idx="2409">
                  <c:v>1.5070000000000001E-3</c:v>
                </c:pt>
                <c:pt idx="2410">
                  <c:v>1.4940000000000001E-3</c:v>
                </c:pt>
                <c:pt idx="2411">
                  <c:v>1.4829999999999999E-3</c:v>
                </c:pt>
                <c:pt idx="2412">
                  <c:v>1.472E-3</c:v>
                </c:pt>
                <c:pt idx="2413">
                  <c:v>1.464E-3</c:v>
                </c:pt>
                <c:pt idx="2414">
                  <c:v>1.456E-3</c:v>
                </c:pt>
                <c:pt idx="2415">
                  <c:v>1.4499999999999999E-3</c:v>
                </c:pt>
                <c:pt idx="2416">
                  <c:v>1.446E-3</c:v>
                </c:pt>
                <c:pt idx="2417">
                  <c:v>1.4430000000000001E-3</c:v>
                </c:pt>
                <c:pt idx="2418">
                  <c:v>1.441E-3</c:v>
                </c:pt>
                <c:pt idx="2419">
                  <c:v>1.441E-3</c:v>
                </c:pt>
                <c:pt idx="2420">
                  <c:v>1.4419999999999999E-3</c:v>
                </c:pt>
                <c:pt idx="2421">
                  <c:v>1.444E-3</c:v>
                </c:pt>
                <c:pt idx="2422">
                  <c:v>1.449E-3</c:v>
                </c:pt>
                <c:pt idx="2423">
                  <c:v>1.454E-3</c:v>
                </c:pt>
                <c:pt idx="2424">
                  <c:v>1.4610000000000001E-3</c:v>
                </c:pt>
                <c:pt idx="2425">
                  <c:v>1.469E-3</c:v>
                </c:pt>
                <c:pt idx="2426">
                  <c:v>1.4790000000000001E-3</c:v>
                </c:pt>
                <c:pt idx="2427">
                  <c:v>1.49E-3</c:v>
                </c:pt>
                <c:pt idx="2428">
                  <c:v>1.503E-3</c:v>
                </c:pt>
                <c:pt idx="2429">
                  <c:v>1.5169999999999999E-3</c:v>
                </c:pt>
                <c:pt idx="2430">
                  <c:v>1.5319999999999999E-3</c:v>
                </c:pt>
                <c:pt idx="2431">
                  <c:v>1.549E-3</c:v>
                </c:pt>
                <c:pt idx="2432">
                  <c:v>1.567E-3</c:v>
                </c:pt>
                <c:pt idx="2433">
                  <c:v>1.5870000000000001E-3</c:v>
                </c:pt>
                <c:pt idx="2434">
                  <c:v>1.6080000000000001E-3</c:v>
                </c:pt>
                <c:pt idx="2435">
                  <c:v>1.6310000000000001E-3</c:v>
                </c:pt>
                <c:pt idx="2436">
                  <c:v>1.655E-3</c:v>
                </c:pt>
                <c:pt idx="2437">
                  <c:v>1.6800000000000001E-3</c:v>
                </c:pt>
                <c:pt idx="2438">
                  <c:v>1.707E-3</c:v>
                </c:pt>
                <c:pt idx="2439">
                  <c:v>1.735E-3</c:v>
                </c:pt>
                <c:pt idx="2440">
                  <c:v>1.7650000000000001E-3</c:v>
                </c:pt>
                <c:pt idx="2441">
                  <c:v>1.7960000000000001E-3</c:v>
                </c:pt>
                <c:pt idx="2442">
                  <c:v>1.8289999999999999E-3</c:v>
                </c:pt>
                <c:pt idx="2443">
                  <c:v>1.8630000000000001E-3</c:v>
                </c:pt>
                <c:pt idx="2444">
                  <c:v>1.8979999999999999E-3</c:v>
                </c:pt>
                <c:pt idx="2445">
                  <c:v>1.9350000000000001E-3</c:v>
                </c:pt>
                <c:pt idx="2446">
                  <c:v>1.9729999999999999E-3</c:v>
                </c:pt>
                <c:pt idx="2447">
                  <c:v>2.013E-3</c:v>
                </c:pt>
                <c:pt idx="2448">
                  <c:v>2.039E-3</c:v>
                </c:pt>
                <c:pt idx="2449">
                  <c:v>2.0149999999999999E-3</c:v>
                </c:pt>
                <c:pt idx="2450">
                  <c:v>1.9870000000000001E-3</c:v>
                </c:pt>
                <c:pt idx="2451">
                  <c:v>1.9610000000000001E-3</c:v>
                </c:pt>
                <c:pt idx="2452">
                  <c:v>1.9350000000000001E-3</c:v>
                </c:pt>
                <c:pt idx="2453">
                  <c:v>1.9109999999999999E-3</c:v>
                </c:pt>
                <c:pt idx="2454">
                  <c:v>1.8749999999999999E-3</c:v>
                </c:pt>
                <c:pt idx="2455">
                  <c:v>1.841E-3</c:v>
                </c:pt>
                <c:pt idx="2456">
                  <c:v>1.8079999999999999E-3</c:v>
                </c:pt>
                <c:pt idx="2457">
                  <c:v>1.776E-3</c:v>
                </c:pt>
                <c:pt idx="2458">
                  <c:v>1.7459999999999999E-3</c:v>
                </c:pt>
                <c:pt idx="2459">
                  <c:v>1.717E-3</c:v>
                </c:pt>
                <c:pt idx="2460">
                  <c:v>1.6789999999999999E-3</c:v>
                </c:pt>
                <c:pt idx="2461">
                  <c:v>1.6429999999999999E-3</c:v>
                </c:pt>
                <c:pt idx="2462">
                  <c:v>1.6080000000000001E-3</c:v>
                </c:pt>
                <c:pt idx="2463">
                  <c:v>1.5740000000000001E-3</c:v>
                </c:pt>
                <c:pt idx="2464">
                  <c:v>1.542E-3</c:v>
                </c:pt>
                <c:pt idx="2465">
                  <c:v>1.511E-3</c:v>
                </c:pt>
                <c:pt idx="2466">
                  <c:v>1.482E-3</c:v>
                </c:pt>
                <c:pt idx="2467">
                  <c:v>1.454E-3</c:v>
                </c:pt>
                <c:pt idx="2468">
                  <c:v>1.428E-3</c:v>
                </c:pt>
                <c:pt idx="2469">
                  <c:v>1.403E-3</c:v>
                </c:pt>
                <c:pt idx="2470">
                  <c:v>1.379E-3</c:v>
                </c:pt>
                <c:pt idx="2471">
                  <c:v>1.3569999999999999E-3</c:v>
                </c:pt>
                <c:pt idx="2472">
                  <c:v>1.3359999999999999E-3</c:v>
                </c:pt>
                <c:pt idx="2473">
                  <c:v>1.317E-3</c:v>
                </c:pt>
                <c:pt idx="2474">
                  <c:v>1.299E-3</c:v>
                </c:pt>
                <c:pt idx="2475">
                  <c:v>1.2830000000000001E-3</c:v>
                </c:pt>
                <c:pt idx="2476">
                  <c:v>1.268E-3</c:v>
                </c:pt>
                <c:pt idx="2477">
                  <c:v>1.2539999999999999E-3</c:v>
                </c:pt>
                <c:pt idx="2478">
                  <c:v>1.242E-3</c:v>
                </c:pt>
                <c:pt idx="2479">
                  <c:v>1.2310000000000001E-3</c:v>
                </c:pt>
                <c:pt idx="2480">
                  <c:v>1.222E-3</c:v>
                </c:pt>
                <c:pt idx="2481">
                  <c:v>1.214E-3</c:v>
                </c:pt>
                <c:pt idx="2482">
                  <c:v>1.2080000000000001E-3</c:v>
                </c:pt>
                <c:pt idx="2483">
                  <c:v>1.2019999999999999E-3</c:v>
                </c:pt>
                <c:pt idx="2484">
                  <c:v>1.199E-3</c:v>
                </c:pt>
                <c:pt idx="2485">
                  <c:v>1.1969999999999999E-3</c:v>
                </c:pt>
                <c:pt idx="2486">
                  <c:v>1.196E-3</c:v>
                </c:pt>
                <c:pt idx="2487">
                  <c:v>1.1969999999999999E-3</c:v>
                </c:pt>
                <c:pt idx="2488">
                  <c:v>1.199E-3</c:v>
                </c:pt>
                <c:pt idx="2489">
                  <c:v>1.2019999999999999E-3</c:v>
                </c:pt>
                <c:pt idx="2490">
                  <c:v>1.207E-3</c:v>
                </c:pt>
                <c:pt idx="2491">
                  <c:v>1.214E-3</c:v>
                </c:pt>
                <c:pt idx="2492">
                  <c:v>1.222E-3</c:v>
                </c:pt>
                <c:pt idx="2493">
                  <c:v>1.2310000000000001E-3</c:v>
                </c:pt>
                <c:pt idx="2494">
                  <c:v>1.2409999999999999E-3</c:v>
                </c:pt>
                <c:pt idx="2495">
                  <c:v>1.2539999999999999E-3</c:v>
                </c:pt>
                <c:pt idx="2496">
                  <c:v>1.2669999999999999E-3</c:v>
                </c:pt>
                <c:pt idx="2497">
                  <c:v>1.2819999999999999E-3</c:v>
                </c:pt>
                <c:pt idx="2498">
                  <c:v>1.2979999999999999E-3</c:v>
                </c:pt>
                <c:pt idx="2499">
                  <c:v>1.3159999999999999E-3</c:v>
                </c:pt>
                <c:pt idx="2500">
                  <c:v>1.335E-3</c:v>
                </c:pt>
                <c:pt idx="2501">
                  <c:v>1.356E-3</c:v>
                </c:pt>
                <c:pt idx="2502">
                  <c:v>1.3780000000000001E-3</c:v>
                </c:pt>
                <c:pt idx="2503">
                  <c:v>1.402E-3</c:v>
                </c:pt>
                <c:pt idx="2504">
                  <c:v>1.4270000000000001E-3</c:v>
                </c:pt>
                <c:pt idx="2505">
                  <c:v>1.4530000000000001E-3</c:v>
                </c:pt>
                <c:pt idx="2506">
                  <c:v>1.4809999999999999E-3</c:v>
                </c:pt>
                <c:pt idx="2507">
                  <c:v>1.5100000000000001E-3</c:v>
                </c:pt>
                <c:pt idx="2508">
                  <c:v>1.5410000000000001E-3</c:v>
                </c:pt>
                <c:pt idx="2509">
                  <c:v>1.573E-3</c:v>
                </c:pt>
                <c:pt idx="2510">
                  <c:v>1.606E-3</c:v>
                </c:pt>
                <c:pt idx="2511">
                  <c:v>1.6410000000000001E-3</c:v>
                </c:pt>
                <c:pt idx="2512">
                  <c:v>1.678E-3</c:v>
                </c:pt>
                <c:pt idx="2513">
                  <c:v>1.7149999999999999E-3</c:v>
                </c:pt>
                <c:pt idx="2514">
                  <c:v>1.755E-3</c:v>
                </c:pt>
                <c:pt idx="2515">
                  <c:v>1.7949999999999999E-3</c:v>
                </c:pt>
                <c:pt idx="2516">
                  <c:v>1.8270000000000001E-3</c:v>
                </c:pt>
                <c:pt idx="2517">
                  <c:v>1.799E-3</c:v>
                </c:pt>
                <c:pt idx="2518">
                  <c:v>1.761E-3</c:v>
                </c:pt>
                <c:pt idx="2519">
                  <c:v>1.725E-3</c:v>
                </c:pt>
                <c:pt idx="2520">
                  <c:v>1.691E-3</c:v>
                </c:pt>
                <c:pt idx="2521">
                  <c:v>1.647E-3</c:v>
                </c:pt>
                <c:pt idx="2522">
                  <c:v>1.604E-3</c:v>
                </c:pt>
                <c:pt idx="2523">
                  <c:v>1.5629999999999999E-3</c:v>
                </c:pt>
                <c:pt idx="2524">
                  <c:v>1.524E-3</c:v>
                </c:pt>
                <c:pt idx="2525">
                  <c:v>1.485E-3</c:v>
                </c:pt>
                <c:pt idx="2526">
                  <c:v>1.449E-3</c:v>
                </c:pt>
                <c:pt idx="2527">
                  <c:v>1.413E-3</c:v>
                </c:pt>
                <c:pt idx="2528">
                  <c:v>1.379E-3</c:v>
                </c:pt>
                <c:pt idx="2529">
                  <c:v>1.3470000000000001E-3</c:v>
                </c:pt>
                <c:pt idx="2530">
                  <c:v>1.3159999999999999E-3</c:v>
                </c:pt>
                <c:pt idx="2531">
                  <c:v>1.286E-3</c:v>
                </c:pt>
                <c:pt idx="2532">
                  <c:v>1.258E-3</c:v>
                </c:pt>
                <c:pt idx="2533">
                  <c:v>1.2310000000000001E-3</c:v>
                </c:pt>
                <c:pt idx="2534">
                  <c:v>1.206E-3</c:v>
                </c:pt>
                <c:pt idx="2535">
                  <c:v>1.1820000000000001E-3</c:v>
                </c:pt>
                <c:pt idx="2536">
                  <c:v>1.1590000000000001E-3</c:v>
                </c:pt>
                <c:pt idx="2537">
                  <c:v>1.1379999999999999E-3</c:v>
                </c:pt>
                <c:pt idx="2538">
                  <c:v>1.1180000000000001E-3</c:v>
                </c:pt>
                <c:pt idx="2539">
                  <c:v>1.1000000000000001E-3</c:v>
                </c:pt>
                <c:pt idx="2540">
                  <c:v>1.083E-3</c:v>
                </c:pt>
                <c:pt idx="2541">
                  <c:v>1.0679999999999999E-3</c:v>
                </c:pt>
                <c:pt idx="2542">
                  <c:v>1.054E-3</c:v>
                </c:pt>
                <c:pt idx="2543">
                  <c:v>1.041E-3</c:v>
                </c:pt>
                <c:pt idx="2544">
                  <c:v>1.0300000000000001E-3</c:v>
                </c:pt>
                <c:pt idx="2545">
                  <c:v>1.021E-3</c:v>
                </c:pt>
                <c:pt idx="2546">
                  <c:v>1.0120000000000001E-3</c:v>
                </c:pt>
                <c:pt idx="2547">
                  <c:v>1.0059999999999999E-3</c:v>
                </c:pt>
                <c:pt idx="2548">
                  <c:v>1E-3</c:v>
                </c:pt>
                <c:pt idx="2549">
                  <c:v>9.9599999999999992E-4</c:v>
                </c:pt>
                <c:pt idx="2550">
                  <c:v>9.9400000000000009E-4</c:v>
                </c:pt>
                <c:pt idx="2551">
                  <c:v>9.9299999999999996E-4</c:v>
                </c:pt>
                <c:pt idx="2552">
                  <c:v>9.9299999999999996E-4</c:v>
                </c:pt>
                <c:pt idx="2553">
                  <c:v>9.9500000000000001E-4</c:v>
                </c:pt>
                <c:pt idx="2554">
                  <c:v>9.9799999999999997E-4</c:v>
                </c:pt>
                <c:pt idx="2555">
                  <c:v>1.0020000000000001E-3</c:v>
                </c:pt>
                <c:pt idx="2556">
                  <c:v>1.008E-3</c:v>
                </c:pt>
                <c:pt idx="2557">
                  <c:v>1.016E-3</c:v>
                </c:pt>
                <c:pt idx="2558">
                  <c:v>1.0250000000000001E-3</c:v>
                </c:pt>
                <c:pt idx="2559">
                  <c:v>1.0349999999999999E-3</c:v>
                </c:pt>
                <c:pt idx="2560">
                  <c:v>1.047E-3</c:v>
                </c:pt>
                <c:pt idx="2561">
                  <c:v>1.06E-3</c:v>
                </c:pt>
                <c:pt idx="2562">
                  <c:v>1.0740000000000001E-3</c:v>
                </c:pt>
                <c:pt idx="2563">
                  <c:v>1.091E-3</c:v>
                </c:pt>
                <c:pt idx="2564">
                  <c:v>1.108E-3</c:v>
                </c:pt>
                <c:pt idx="2565">
                  <c:v>1.127E-3</c:v>
                </c:pt>
                <c:pt idx="2566">
                  <c:v>1.147E-3</c:v>
                </c:pt>
                <c:pt idx="2567">
                  <c:v>1.1689999999999999E-3</c:v>
                </c:pt>
                <c:pt idx="2568">
                  <c:v>1.1919999999999999E-3</c:v>
                </c:pt>
                <c:pt idx="2569">
                  <c:v>1.217E-3</c:v>
                </c:pt>
                <c:pt idx="2570">
                  <c:v>1.243E-3</c:v>
                </c:pt>
                <c:pt idx="2571">
                  <c:v>1.2700000000000001E-3</c:v>
                </c:pt>
                <c:pt idx="2572">
                  <c:v>1.299E-3</c:v>
                </c:pt>
                <c:pt idx="2573">
                  <c:v>1.3290000000000001E-3</c:v>
                </c:pt>
                <c:pt idx="2574">
                  <c:v>1.361E-3</c:v>
                </c:pt>
                <c:pt idx="2575">
                  <c:v>1.3940000000000001E-3</c:v>
                </c:pt>
                <c:pt idx="2576">
                  <c:v>1.4289999999999999E-3</c:v>
                </c:pt>
                <c:pt idx="2577">
                  <c:v>1.4649999999999999E-3</c:v>
                </c:pt>
                <c:pt idx="2578">
                  <c:v>1.5020000000000001E-3</c:v>
                </c:pt>
                <c:pt idx="2579">
                  <c:v>1.5410000000000001E-3</c:v>
                </c:pt>
                <c:pt idx="2580">
                  <c:v>1.5809999999999999E-3</c:v>
                </c:pt>
                <c:pt idx="2581">
                  <c:v>1.6230000000000001E-3</c:v>
                </c:pt>
                <c:pt idx="2582">
                  <c:v>1.6659999999999999E-3</c:v>
                </c:pt>
                <c:pt idx="2583">
                  <c:v>1.7110000000000001E-3</c:v>
                </c:pt>
                <c:pt idx="2584">
                  <c:v>1.7570000000000001E-3</c:v>
                </c:pt>
                <c:pt idx="2585">
                  <c:v>1.717E-3</c:v>
                </c:pt>
                <c:pt idx="2586">
                  <c:v>1.67E-3</c:v>
                </c:pt>
                <c:pt idx="2587">
                  <c:v>1.624E-3</c:v>
                </c:pt>
                <c:pt idx="2588">
                  <c:v>1.58E-3</c:v>
                </c:pt>
                <c:pt idx="2589">
                  <c:v>1.537E-3</c:v>
                </c:pt>
                <c:pt idx="2590">
                  <c:v>1.4959999999999999E-3</c:v>
                </c:pt>
                <c:pt idx="2591">
                  <c:v>1.456E-3</c:v>
                </c:pt>
                <c:pt idx="2592">
                  <c:v>1.4170000000000001E-3</c:v>
                </c:pt>
                <c:pt idx="2593">
                  <c:v>1.3799999999999999E-3</c:v>
                </c:pt>
                <c:pt idx="2594">
                  <c:v>1.3439999999999999E-3</c:v>
                </c:pt>
                <c:pt idx="2595">
                  <c:v>1.31E-3</c:v>
                </c:pt>
                <c:pt idx="2596">
                  <c:v>1.2769999999999999E-3</c:v>
                </c:pt>
                <c:pt idx="2597">
                  <c:v>1.2459999999999999E-3</c:v>
                </c:pt>
                <c:pt idx="2598">
                  <c:v>1.2160000000000001E-3</c:v>
                </c:pt>
                <c:pt idx="2599">
                  <c:v>1.1869999999999999E-3</c:v>
                </c:pt>
                <c:pt idx="2600">
                  <c:v>1.16E-3</c:v>
                </c:pt>
                <c:pt idx="2601">
                  <c:v>1.1349999999999999E-3</c:v>
                </c:pt>
                <c:pt idx="2602">
                  <c:v>1.1100000000000001E-3</c:v>
                </c:pt>
                <c:pt idx="2603">
                  <c:v>1.088E-3</c:v>
                </c:pt>
                <c:pt idx="2604">
                  <c:v>1.0660000000000001E-3</c:v>
                </c:pt>
                <c:pt idx="2605">
                  <c:v>1.0460000000000001E-3</c:v>
                </c:pt>
                <c:pt idx="2606">
                  <c:v>1.0280000000000001E-3</c:v>
                </c:pt>
                <c:pt idx="2607">
                  <c:v>1.01E-3</c:v>
                </c:pt>
                <c:pt idx="2608">
                  <c:v>9.9500000000000001E-4</c:v>
                </c:pt>
                <c:pt idx="2609">
                  <c:v>9.7999999999999997E-4</c:v>
                </c:pt>
                <c:pt idx="2610">
                  <c:v>9.68E-4</c:v>
                </c:pt>
                <c:pt idx="2611">
                  <c:v>9.5600000000000004E-4</c:v>
                </c:pt>
                <c:pt idx="2612">
                  <c:v>9.4600000000000001E-4</c:v>
                </c:pt>
                <c:pt idx="2613">
                  <c:v>9.3800000000000003E-4</c:v>
                </c:pt>
                <c:pt idx="2614">
                  <c:v>9.3099999999999997E-4</c:v>
                </c:pt>
                <c:pt idx="2615">
                  <c:v>9.2500000000000004E-4</c:v>
                </c:pt>
                <c:pt idx="2616">
                  <c:v>9.2100000000000005E-4</c:v>
                </c:pt>
                <c:pt idx="2617">
                  <c:v>9.1799999999999998E-4</c:v>
                </c:pt>
                <c:pt idx="2618">
                  <c:v>9.1600000000000004E-4</c:v>
                </c:pt>
                <c:pt idx="2619">
                  <c:v>9.1600000000000004E-4</c:v>
                </c:pt>
                <c:pt idx="2620">
                  <c:v>9.1799999999999998E-4</c:v>
                </c:pt>
                <c:pt idx="2621">
                  <c:v>9.2100000000000005E-4</c:v>
                </c:pt>
                <c:pt idx="2622">
                  <c:v>9.2500000000000004E-4</c:v>
                </c:pt>
                <c:pt idx="2623">
                  <c:v>9.3099999999999997E-4</c:v>
                </c:pt>
                <c:pt idx="2624">
                  <c:v>9.3800000000000003E-4</c:v>
                </c:pt>
                <c:pt idx="2625">
                  <c:v>9.4600000000000001E-4</c:v>
                </c:pt>
                <c:pt idx="2626">
                  <c:v>9.5600000000000004E-4</c:v>
                </c:pt>
                <c:pt idx="2627">
                  <c:v>9.68E-4</c:v>
                </c:pt>
                <c:pt idx="2628">
                  <c:v>9.7999999999999997E-4</c:v>
                </c:pt>
                <c:pt idx="2629">
                  <c:v>9.9500000000000001E-4</c:v>
                </c:pt>
                <c:pt idx="2630">
                  <c:v>1.01E-3</c:v>
                </c:pt>
                <c:pt idx="2631">
                  <c:v>1.0280000000000001E-3</c:v>
                </c:pt>
                <c:pt idx="2632">
                  <c:v>1.0460000000000001E-3</c:v>
                </c:pt>
                <c:pt idx="2633">
                  <c:v>1.0660000000000001E-3</c:v>
                </c:pt>
                <c:pt idx="2634">
                  <c:v>1.088E-3</c:v>
                </c:pt>
                <c:pt idx="2635">
                  <c:v>1.1100000000000001E-3</c:v>
                </c:pt>
                <c:pt idx="2636">
                  <c:v>1.1349999999999999E-3</c:v>
                </c:pt>
                <c:pt idx="2637">
                  <c:v>1.16E-3</c:v>
                </c:pt>
                <c:pt idx="2638">
                  <c:v>1.1869999999999999E-3</c:v>
                </c:pt>
                <c:pt idx="2639">
                  <c:v>1.2160000000000001E-3</c:v>
                </c:pt>
                <c:pt idx="2640">
                  <c:v>1.2459999999999999E-3</c:v>
                </c:pt>
                <c:pt idx="2641">
                  <c:v>1.2769999999999999E-3</c:v>
                </c:pt>
                <c:pt idx="2642">
                  <c:v>1.31E-3</c:v>
                </c:pt>
                <c:pt idx="2643">
                  <c:v>1.3439999999999999E-3</c:v>
                </c:pt>
                <c:pt idx="2644">
                  <c:v>1.3799999999999999E-3</c:v>
                </c:pt>
                <c:pt idx="2645">
                  <c:v>1.4170000000000001E-3</c:v>
                </c:pt>
                <c:pt idx="2646">
                  <c:v>1.456E-3</c:v>
                </c:pt>
                <c:pt idx="2647">
                  <c:v>1.4959999999999999E-3</c:v>
                </c:pt>
                <c:pt idx="2648">
                  <c:v>1.537E-3</c:v>
                </c:pt>
                <c:pt idx="2649">
                  <c:v>1.58E-3</c:v>
                </c:pt>
                <c:pt idx="2650">
                  <c:v>1.624E-3</c:v>
                </c:pt>
                <c:pt idx="2651">
                  <c:v>1.67E-3</c:v>
                </c:pt>
                <c:pt idx="2652">
                  <c:v>1.717E-3</c:v>
                </c:pt>
                <c:pt idx="2653">
                  <c:v>1.7329999999999999E-3</c:v>
                </c:pt>
                <c:pt idx="2654">
                  <c:v>1.75E-3</c:v>
                </c:pt>
                <c:pt idx="2655">
                  <c:v>1.769E-3</c:v>
                </c:pt>
                <c:pt idx="2656">
                  <c:v>1.789E-3</c:v>
                </c:pt>
                <c:pt idx="2657">
                  <c:v>1.81E-3</c:v>
                </c:pt>
                <c:pt idx="2658">
                  <c:v>1.833E-3</c:v>
                </c:pt>
                <c:pt idx="2659">
                  <c:v>1.8580000000000001E-3</c:v>
                </c:pt>
                <c:pt idx="2660">
                  <c:v>1.8829999999999999E-3</c:v>
                </c:pt>
                <c:pt idx="2661">
                  <c:v>1.9109999999999999E-3</c:v>
                </c:pt>
                <c:pt idx="2662">
                  <c:v>1.939E-3</c:v>
                </c:pt>
                <c:pt idx="2663">
                  <c:v>1.9689999999999998E-3</c:v>
                </c:pt>
                <c:pt idx="2664">
                  <c:v>2.0010000000000002E-3</c:v>
                </c:pt>
                <c:pt idx="2665">
                  <c:v>2.0339999999999998E-3</c:v>
                </c:pt>
                <c:pt idx="2666">
                  <c:v>2.068E-3</c:v>
                </c:pt>
                <c:pt idx="2667">
                  <c:v>2.104E-3</c:v>
                </c:pt>
                <c:pt idx="2668">
                  <c:v>2.1410000000000001E-3</c:v>
                </c:pt>
                <c:pt idx="2669">
                  <c:v>2.1800000000000001E-3</c:v>
                </c:pt>
                <c:pt idx="2670">
                  <c:v>2.2200000000000002E-3</c:v>
                </c:pt>
                <c:pt idx="2671">
                  <c:v>2.261E-3</c:v>
                </c:pt>
                <c:pt idx="2672">
                  <c:v>2.3040000000000001E-3</c:v>
                </c:pt>
                <c:pt idx="2673">
                  <c:v>2.3479999999999998E-3</c:v>
                </c:pt>
                <c:pt idx="2674">
                  <c:v>2.3939999999999999E-3</c:v>
                </c:pt>
                <c:pt idx="2675">
                  <c:v>2.441E-3</c:v>
                </c:pt>
                <c:pt idx="2676">
                  <c:v>2.49E-3</c:v>
                </c:pt>
                <c:pt idx="2677">
                  <c:v>2.5400000000000002E-3</c:v>
                </c:pt>
                <c:pt idx="2678">
                  <c:v>2.5920000000000001E-3</c:v>
                </c:pt>
                <c:pt idx="2679">
                  <c:v>2.6440000000000001E-3</c:v>
                </c:pt>
                <c:pt idx="2680">
                  <c:v>2.699E-3</c:v>
                </c:pt>
                <c:pt idx="2681">
                  <c:v>2.7550000000000001E-3</c:v>
                </c:pt>
                <c:pt idx="2682">
                  <c:v>2.8119999999999998E-3</c:v>
                </c:pt>
                <c:pt idx="2683">
                  <c:v>2.8700000000000002E-3</c:v>
                </c:pt>
                <c:pt idx="2684">
                  <c:v>2.9299999999999999E-3</c:v>
                </c:pt>
                <c:pt idx="2685">
                  <c:v>2.885E-3</c:v>
                </c:pt>
                <c:pt idx="2686">
                  <c:v>2.4910000000000002E-3</c:v>
                </c:pt>
                <c:pt idx="2687">
                  <c:v>1.8270000000000001E-3</c:v>
                </c:pt>
                <c:pt idx="2688">
                  <c:v>1.109E-3</c:v>
                </c:pt>
                <c:pt idx="2689">
                  <c:v>5.8E-4</c:v>
                </c:pt>
                <c:pt idx="2690">
                  <c:v>4.6799999999999999E-4</c:v>
                </c:pt>
                <c:pt idx="2691">
                  <c:v>7.5900000000000002E-4</c:v>
                </c:pt>
                <c:pt idx="2692">
                  <c:v>1.5709999999999999E-3</c:v>
                </c:pt>
                <c:pt idx="2693">
                  <c:v>2.5560000000000001E-3</c:v>
                </c:pt>
                <c:pt idx="2694">
                  <c:v>3.271E-3</c:v>
                </c:pt>
                <c:pt idx="2695">
                  <c:v>3.5370000000000002E-3</c:v>
                </c:pt>
                <c:pt idx="2696">
                  <c:v>3.4680000000000002E-3</c:v>
                </c:pt>
                <c:pt idx="2697">
                  <c:v>3.2880000000000001E-3</c:v>
                </c:pt>
                <c:pt idx="2698">
                  <c:v>3.2829999999999999E-3</c:v>
                </c:pt>
                <c:pt idx="2699">
                  <c:v>3.679E-3</c:v>
                </c:pt>
                <c:pt idx="2700">
                  <c:v>4.3899999999999998E-3</c:v>
                </c:pt>
                <c:pt idx="2701">
                  <c:v>5.1029999999999999E-3</c:v>
                </c:pt>
                <c:pt idx="2702">
                  <c:v>5.5859999999999998E-3</c:v>
                </c:pt>
                <c:pt idx="2703">
                  <c:v>5.8929999999999998E-3</c:v>
                </c:pt>
                <c:pt idx="2704">
                  <c:v>6.293E-3</c:v>
                </c:pt>
                <c:pt idx="2705">
                  <c:v>6.9760000000000004E-3</c:v>
                </c:pt>
                <c:pt idx="2706">
                  <c:v>7.8379999999999995E-3</c:v>
                </c:pt>
                <c:pt idx="2707">
                  <c:v>8.4950000000000008E-3</c:v>
                </c:pt>
                <c:pt idx="2708">
                  <c:v>8.6370000000000006E-3</c:v>
                </c:pt>
                <c:pt idx="2709">
                  <c:v>8.3870000000000004E-3</c:v>
                </c:pt>
                <c:pt idx="2710">
                  <c:v>8.1650000000000004E-3</c:v>
                </c:pt>
                <c:pt idx="2711">
                  <c:v>8.2509999999999997E-3</c:v>
                </c:pt>
                <c:pt idx="2712">
                  <c:v>8.4250000000000002E-3</c:v>
                </c:pt>
                <c:pt idx="2713">
                  <c:v>8.2959999999999996E-3</c:v>
                </c:pt>
                <c:pt idx="2714">
                  <c:v>7.8569999999999994E-3</c:v>
                </c:pt>
                <c:pt idx="2715">
                  <c:v>7.3309999999999998E-3</c:v>
                </c:pt>
                <c:pt idx="2716">
                  <c:v>6.8380000000000003E-3</c:v>
                </c:pt>
                <c:pt idx="2717">
                  <c:v>6.2509999999999996E-3</c:v>
                </c:pt>
                <c:pt idx="2718">
                  <c:v>5.378E-3</c:v>
                </c:pt>
                <c:pt idx="2719">
                  <c:v>4.3280000000000002E-3</c:v>
                </c:pt>
                <c:pt idx="2720">
                  <c:v>3.424E-3</c:v>
                </c:pt>
                <c:pt idx="2721">
                  <c:v>2.836E-3</c:v>
                </c:pt>
                <c:pt idx="2722">
                  <c:v>2.519E-3</c:v>
                </c:pt>
                <c:pt idx="2723">
                  <c:v>2.3509999999999998E-3</c:v>
                </c:pt>
                <c:pt idx="2724">
                  <c:v>2.3159999999999999E-3</c:v>
                </c:pt>
                <c:pt idx="2725">
                  <c:v>1.9610000000000001E-3</c:v>
                </c:pt>
                <c:pt idx="2726">
                  <c:v>1.8469999999999999E-3</c:v>
                </c:pt>
                <c:pt idx="2727">
                  <c:v>1.774E-3</c:v>
                </c:pt>
                <c:pt idx="2728">
                  <c:v>1.717E-3</c:v>
                </c:pt>
                <c:pt idx="2729">
                  <c:v>1.707E-3</c:v>
                </c:pt>
                <c:pt idx="2730">
                  <c:v>1.866E-3</c:v>
                </c:pt>
                <c:pt idx="2731">
                  <c:v>2.2139999999999998E-3</c:v>
                </c:pt>
                <c:pt idx="2732">
                  <c:v>2.8010000000000001E-3</c:v>
                </c:pt>
                <c:pt idx="2733">
                  <c:v>3.5509999999999999E-3</c:v>
                </c:pt>
                <c:pt idx="2734">
                  <c:v>4.1570000000000001E-3</c:v>
                </c:pt>
                <c:pt idx="2735">
                  <c:v>4.28E-3</c:v>
                </c:pt>
                <c:pt idx="2736">
                  <c:v>3.784E-3</c:v>
                </c:pt>
                <c:pt idx="2737">
                  <c:v>2.9870000000000001E-3</c:v>
                </c:pt>
                <c:pt idx="2738">
                  <c:v>2.5019999999999999E-3</c:v>
                </c:pt>
                <c:pt idx="2739">
                  <c:v>2.7200000000000002E-3</c:v>
                </c:pt>
                <c:pt idx="2740">
                  <c:v>3.63E-3</c:v>
                </c:pt>
                <c:pt idx="2741">
                  <c:v>4.7780000000000001E-3</c:v>
                </c:pt>
                <c:pt idx="2742">
                  <c:v>5.6109999999999997E-3</c:v>
                </c:pt>
                <c:pt idx="2743">
                  <c:v>6.0930000000000003E-3</c:v>
                </c:pt>
                <c:pt idx="2744">
                  <c:v>6.5110000000000003E-3</c:v>
                </c:pt>
                <c:pt idx="2745">
                  <c:v>6.9480000000000002E-3</c:v>
                </c:pt>
                <c:pt idx="2746">
                  <c:v>7.2789999999999999E-3</c:v>
                </c:pt>
                <c:pt idx="2747">
                  <c:v>7.4159999999999998E-3</c:v>
                </c:pt>
                <c:pt idx="2748">
                  <c:v>7.3829999999999998E-3</c:v>
                </c:pt>
                <c:pt idx="2749">
                  <c:v>7.2389999999999998E-3</c:v>
                </c:pt>
                <c:pt idx="2750">
                  <c:v>7.0429999999999998E-3</c:v>
                </c:pt>
                <c:pt idx="2751">
                  <c:v>6.8999999999999999E-3</c:v>
                </c:pt>
                <c:pt idx="2752">
                  <c:v>6.8869999999999999E-3</c:v>
                </c:pt>
                <c:pt idx="2753">
                  <c:v>6.8789999999999997E-3</c:v>
                </c:pt>
                <c:pt idx="2754">
                  <c:v>6.7720000000000002E-3</c:v>
                </c:pt>
                <c:pt idx="2755">
                  <c:v>6.679E-3</c:v>
                </c:pt>
                <c:pt idx="2756">
                  <c:v>6.7409999999999996E-3</c:v>
                </c:pt>
                <c:pt idx="2757">
                  <c:v>6.9300000000000004E-3</c:v>
                </c:pt>
                <c:pt idx="2758">
                  <c:v>7.1149999999999998E-3</c:v>
                </c:pt>
                <c:pt idx="2759">
                  <c:v>7.3879999999999996E-3</c:v>
                </c:pt>
                <c:pt idx="2760">
                  <c:v>8.0099999999999998E-3</c:v>
                </c:pt>
                <c:pt idx="2761">
                  <c:v>9.1479999999999999E-3</c:v>
                </c:pt>
                <c:pt idx="2762">
                  <c:v>1.0869E-2</c:v>
                </c:pt>
                <c:pt idx="2763">
                  <c:v>1.3162999999999999E-2</c:v>
                </c:pt>
                <c:pt idx="2764">
                  <c:v>1.5876999999999999E-2</c:v>
                </c:pt>
                <c:pt idx="2765">
                  <c:v>1.8482999999999999E-2</c:v>
                </c:pt>
                <c:pt idx="2766">
                  <c:v>2.0045E-2</c:v>
                </c:pt>
                <c:pt idx="2767">
                  <c:v>2.0261000000000001E-2</c:v>
                </c:pt>
                <c:pt idx="2768">
                  <c:v>1.9508999999999999E-2</c:v>
                </c:pt>
                <c:pt idx="2769">
                  <c:v>1.8159999999999999E-2</c:v>
                </c:pt>
                <c:pt idx="2770">
                  <c:v>1.6504000000000001E-2</c:v>
                </c:pt>
                <c:pt idx="2771">
                  <c:v>1.4732E-2</c:v>
                </c:pt>
                <c:pt idx="2772">
                  <c:v>1.2895E-2</c:v>
                </c:pt>
                <c:pt idx="2773">
                  <c:v>1.1114000000000001E-2</c:v>
                </c:pt>
                <c:pt idx="2774">
                  <c:v>9.5829999999999995E-3</c:v>
                </c:pt>
                <c:pt idx="2775">
                  <c:v>8.3020000000000004E-3</c:v>
                </c:pt>
                <c:pt idx="2776">
                  <c:v>7.0590000000000002E-3</c:v>
                </c:pt>
                <c:pt idx="2777">
                  <c:v>5.7790000000000003E-3</c:v>
                </c:pt>
                <c:pt idx="2778">
                  <c:v>4.7679999999999997E-3</c:v>
                </c:pt>
                <c:pt idx="2779">
                  <c:v>4.4010000000000004E-3</c:v>
                </c:pt>
                <c:pt idx="2780">
                  <c:v>4.7320000000000001E-3</c:v>
                </c:pt>
                <c:pt idx="2781">
                  <c:v>5.4590000000000003E-3</c:v>
                </c:pt>
                <c:pt idx="2782">
                  <c:v>6.2399999999999999E-3</c:v>
                </c:pt>
                <c:pt idx="2783">
                  <c:v>7.0959999999999999E-3</c:v>
                </c:pt>
                <c:pt idx="2784">
                  <c:v>8.3280000000000003E-3</c:v>
                </c:pt>
                <c:pt idx="2785">
                  <c:v>1.0198E-2</c:v>
                </c:pt>
                <c:pt idx="2786">
                  <c:v>1.2817E-2</c:v>
                </c:pt>
                <c:pt idx="2787">
                  <c:v>1.6034E-2</c:v>
                </c:pt>
                <c:pt idx="2788">
                  <c:v>1.9130000000000001E-2</c:v>
                </c:pt>
                <c:pt idx="2789">
                  <c:v>2.0915E-2</c:v>
                </c:pt>
                <c:pt idx="2790">
                  <c:v>2.087E-2</c:v>
                </c:pt>
                <c:pt idx="2791">
                  <c:v>1.9732E-2</c:v>
                </c:pt>
                <c:pt idx="2792">
                  <c:v>1.8311999999999998E-2</c:v>
                </c:pt>
                <c:pt idx="2793">
                  <c:v>1.6664000000000002E-2</c:v>
                </c:pt>
                <c:pt idx="2794">
                  <c:v>1.4584E-2</c:v>
                </c:pt>
                <c:pt idx="2795">
                  <c:v>1.2023000000000001E-2</c:v>
                </c:pt>
                <c:pt idx="2796">
                  <c:v>9.2110000000000004E-3</c:v>
                </c:pt>
                <c:pt idx="2797">
                  <c:v>6.6179999999999998E-3</c:v>
                </c:pt>
                <c:pt idx="2798">
                  <c:v>4.5909999999999996E-3</c:v>
                </c:pt>
                <c:pt idx="2799">
                  <c:v>3.1470000000000001E-3</c:v>
                </c:pt>
                <c:pt idx="2800">
                  <c:v>2.1710000000000002E-3</c:v>
                </c:pt>
                <c:pt idx="2801">
                  <c:v>1.717E-3</c:v>
                </c:pt>
                <c:pt idx="2802">
                  <c:v>1.8450000000000001E-3</c:v>
                </c:pt>
                <c:pt idx="2803">
                  <c:v>2.856E-3</c:v>
                </c:pt>
                <c:pt idx="2804">
                  <c:v>4.5999999999999999E-3</c:v>
                </c:pt>
                <c:pt idx="2805">
                  <c:v>6.7320000000000001E-3</c:v>
                </c:pt>
                <c:pt idx="2806">
                  <c:v>9.0170000000000007E-3</c:v>
                </c:pt>
                <c:pt idx="2807">
                  <c:v>1.1417999999999999E-2</c:v>
                </c:pt>
                <c:pt idx="2808">
                  <c:v>1.4003E-2</c:v>
                </c:pt>
                <c:pt idx="2809">
                  <c:v>1.6899000000000001E-2</c:v>
                </c:pt>
                <c:pt idx="2810">
                  <c:v>2.0174000000000001E-2</c:v>
                </c:pt>
                <c:pt idx="2811">
                  <c:v>2.3685000000000001E-2</c:v>
                </c:pt>
                <c:pt idx="2812">
                  <c:v>2.6969E-2</c:v>
                </c:pt>
                <c:pt idx="2813">
                  <c:v>2.9121000000000001E-2</c:v>
                </c:pt>
                <c:pt idx="2814">
                  <c:v>2.9756999999999999E-2</c:v>
                </c:pt>
                <c:pt idx="2815">
                  <c:v>2.9755E-2</c:v>
                </c:pt>
                <c:pt idx="2816">
                  <c:v>2.9694000000000002E-2</c:v>
                </c:pt>
                <c:pt idx="2817">
                  <c:v>2.9793E-2</c:v>
                </c:pt>
                <c:pt idx="2818">
                  <c:v>3.0231000000000001E-2</c:v>
                </c:pt>
                <c:pt idx="2819">
                  <c:v>3.0877999999999999E-2</c:v>
                </c:pt>
                <c:pt idx="2820">
                  <c:v>3.1490999999999998E-2</c:v>
                </c:pt>
                <c:pt idx="2821">
                  <c:v>3.2471E-2</c:v>
                </c:pt>
                <c:pt idx="2822">
                  <c:v>3.4275E-2</c:v>
                </c:pt>
                <c:pt idx="2823">
                  <c:v>3.7053999999999997E-2</c:v>
                </c:pt>
                <c:pt idx="2824">
                  <c:v>4.0882000000000002E-2</c:v>
                </c:pt>
                <c:pt idx="2825">
                  <c:v>4.5893999999999997E-2</c:v>
                </c:pt>
                <c:pt idx="2826">
                  <c:v>5.2116000000000003E-2</c:v>
                </c:pt>
                <c:pt idx="2827">
                  <c:v>5.9324000000000002E-2</c:v>
                </c:pt>
                <c:pt idx="2828">
                  <c:v>6.7117999999999997E-2</c:v>
                </c:pt>
                <c:pt idx="2829">
                  <c:v>7.5095999999999996E-2</c:v>
                </c:pt>
                <c:pt idx="2830">
                  <c:v>8.3011000000000001E-2</c:v>
                </c:pt>
                <c:pt idx="2831">
                  <c:v>9.0884000000000006E-2</c:v>
                </c:pt>
                <c:pt idx="2832">
                  <c:v>9.9051E-2</c:v>
                </c:pt>
                <c:pt idx="2833">
                  <c:v>0.107944</c:v>
                </c:pt>
                <c:pt idx="2834">
                  <c:v>0.117671</c:v>
                </c:pt>
                <c:pt idx="2835">
                  <c:v>0.12750700000000001</c:v>
                </c:pt>
                <c:pt idx="2836">
                  <c:v>0.13558600000000001</c:v>
                </c:pt>
                <c:pt idx="2837">
                  <c:v>0.140956</c:v>
                </c:pt>
                <c:pt idx="2838">
                  <c:v>0.144979</c:v>
                </c:pt>
                <c:pt idx="2839">
                  <c:v>0.14955099999999999</c:v>
                </c:pt>
                <c:pt idx="2840">
                  <c:v>0.154895</c:v>
                </c:pt>
                <c:pt idx="2841">
                  <c:v>0.16040199999999999</c:v>
                </c:pt>
                <c:pt idx="2842">
                  <c:v>0.165384</c:v>
                </c:pt>
                <c:pt idx="2843">
                  <c:v>0.169629</c:v>
                </c:pt>
                <c:pt idx="2844">
                  <c:v>0.17380999999999999</c:v>
                </c:pt>
                <c:pt idx="2845">
                  <c:v>0.17899799999999999</c:v>
                </c:pt>
                <c:pt idx="2846">
                  <c:v>0.18551300000000001</c:v>
                </c:pt>
                <c:pt idx="2847">
                  <c:v>0.193077</c:v>
                </c:pt>
                <c:pt idx="2848">
                  <c:v>0.201072</c:v>
                </c:pt>
                <c:pt idx="2849">
                  <c:v>0.20894799999999999</c:v>
                </c:pt>
                <c:pt idx="2850">
                  <c:v>0.216943</c:v>
                </c:pt>
                <c:pt idx="2851">
                  <c:v>0.225499</c:v>
                </c:pt>
                <c:pt idx="2852">
                  <c:v>0.23467099999999999</c:v>
                </c:pt>
                <c:pt idx="2853">
                  <c:v>0.244227</c:v>
                </c:pt>
                <c:pt idx="2854">
                  <c:v>0.25401699999999999</c:v>
                </c:pt>
                <c:pt idx="2855">
                  <c:v>0.26418999999999998</c:v>
                </c:pt>
                <c:pt idx="2856">
                  <c:v>0.274733</c:v>
                </c:pt>
                <c:pt idx="2857">
                  <c:v>0.28496899999999997</c:v>
                </c:pt>
                <c:pt idx="2858">
                  <c:v>0.29406700000000002</c:v>
                </c:pt>
                <c:pt idx="2859">
                  <c:v>0.30166799999999999</c:v>
                </c:pt>
                <c:pt idx="2860">
                  <c:v>0.30792000000000003</c:v>
                </c:pt>
                <c:pt idx="2861">
                  <c:v>0.31415599999999999</c:v>
                </c:pt>
                <c:pt idx="2862">
                  <c:v>0.32149899999999998</c:v>
                </c:pt>
                <c:pt idx="2863">
                  <c:v>0.32985500000000001</c:v>
                </c:pt>
                <c:pt idx="2864">
                  <c:v>0.338781</c:v>
                </c:pt>
                <c:pt idx="2865">
                  <c:v>0.34770800000000002</c:v>
                </c:pt>
                <c:pt idx="2866">
                  <c:v>0.35618499999999997</c:v>
                </c:pt>
                <c:pt idx="2867">
                  <c:v>0.36435800000000002</c:v>
                </c:pt>
                <c:pt idx="2868">
                  <c:v>0.37278899999999998</c:v>
                </c:pt>
                <c:pt idx="2869">
                  <c:v>0.38173899999999999</c:v>
                </c:pt>
                <c:pt idx="2870">
                  <c:v>0.39103199999999999</c:v>
                </c:pt>
                <c:pt idx="2871">
                  <c:v>0.40027099999999999</c:v>
                </c:pt>
                <c:pt idx="2872">
                  <c:v>0.40911700000000001</c:v>
                </c:pt>
                <c:pt idx="2873">
                  <c:v>0.41775299999999999</c:v>
                </c:pt>
                <c:pt idx="2874">
                  <c:v>0.42685099999999998</c:v>
                </c:pt>
                <c:pt idx="2875">
                  <c:v>0.43663299999999999</c:v>
                </c:pt>
                <c:pt idx="2876">
                  <c:v>0.44689200000000001</c:v>
                </c:pt>
                <c:pt idx="2877">
                  <c:v>0.45738499999999999</c:v>
                </c:pt>
                <c:pt idx="2878">
                  <c:v>0.467779</c:v>
                </c:pt>
                <c:pt idx="2879">
                  <c:v>0.47678999999999999</c:v>
                </c:pt>
                <c:pt idx="2880">
                  <c:v>0.48208299999999998</c:v>
                </c:pt>
                <c:pt idx="2881">
                  <c:v>0.48455700000000002</c:v>
                </c:pt>
                <c:pt idx="2882">
                  <c:v>0.48668</c:v>
                </c:pt>
                <c:pt idx="2883">
                  <c:v>0.48976199999999998</c:v>
                </c:pt>
                <c:pt idx="2884">
                  <c:v>0.49398799999999998</c:v>
                </c:pt>
                <c:pt idx="2885">
                  <c:v>0.49913099999999999</c:v>
                </c:pt>
                <c:pt idx="2886">
                  <c:v>0.50494899999999998</c:v>
                </c:pt>
                <c:pt idx="2887">
                  <c:v>0.51105999999999996</c:v>
                </c:pt>
                <c:pt idx="2888">
                  <c:v>0.51668800000000004</c:v>
                </c:pt>
                <c:pt idx="2889">
                  <c:v>0.52081500000000003</c:v>
                </c:pt>
                <c:pt idx="2890">
                  <c:v>0.52307099999999995</c:v>
                </c:pt>
                <c:pt idx="2891">
                  <c:v>0.52440900000000001</c:v>
                </c:pt>
                <c:pt idx="2892">
                  <c:v>0.52607400000000004</c:v>
                </c:pt>
                <c:pt idx="2893">
                  <c:v>0.52854299999999999</c:v>
                </c:pt>
                <c:pt idx="2894">
                  <c:v>0.53176999999999996</c:v>
                </c:pt>
                <c:pt idx="2895">
                  <c:v>0.53564299999999998</c:v>
                </c:pt>
                <c:pt idx="2896">
                  <c:v>0.540103</c:v>
                </c:pt>
                <c:pt idx="2897">
                  <c:v>0.54510899999999995</c:v>
                </c:pt>
                <c:pt idx="2898">
                  <c:v>0.55065399999999998</c:v>
                </c:pt>
                <c:pt idx="2899">
                  <c:v>0.55671800000000005</c:v>
                </c:pt>
                <c:pt idx="2900">
                  <c:v>0.56303800000000004</c:v>
                </c:pt>
                <c:pt idx="2901">
                  <c:v>0.56899999999999995</c:v>
                </c:pt>
                <c:pt idx="2902">
                  <c:v>0.57371799999999995</c:v>
                </c:pt>
                <c:pt idx="2903">
                  <c:v>0.57625199999999999</c:v>
                </c:pt>
                <c:pt idx="2904">
                  <c:v>0.57648100000000002</c:v>
                </c:pt>
                <c:pt idx="2905">
                  <c:v>0.57629399999999997</c:v>
                </c:pt>
                <c:pt idx="2906">
                  <c:v>0.57665900000000003</c:v>
                </c:pt>
                <c:pt idx="2907">
                  <c:v>0.577623</c:v>
                </c:pt>
                <c:pt idx="2908">
                  <c:v>0.57916500000000004</c:v>
                </c:pt>
                <c:pt idx="2909">
                  <c:v>0.58099699999999999</c:v>
                </c:pt>
                <c:pt idx="2910">
                  <c:v>0.58265100000000003</c:v>
                </c:pt>
                <c:pt idx="2911">
                  <c:v>0.583646</c:v>
                </c:pt>
                <c:pt idx="2912">
                  <c:v>0.58367999999999998</c:v>
                </c:pt>
                <c:pt idx="2913">
                  <c:v>0.58287699999999998</c:v>
                </c:pt>
                <c:pt idx="2914">
                  <c:v>0.58192699999999997</c:v>
                </c:pt>
                <c:pt idx="2915">
                  <c:v>0.58151699999999995</c:v>
                </c:pt>
                <c:pt idx="2916">
                  <c:v>0.58163699999999996</c:v>
                </c:pt>
                <c:pt idx="2917">
                  <c:v>0.58201899999999995</c:v>
                </c:pt>
                <c:pt idx="2918">
                  <c:v>0.58262899999999995</c:v>
                </c:pt>
                <c:pt idx="2919">
                  <c:v>0.58357700000000001</c:v>
                </c:pt>
                <c:pt idx="2920">
                  <c:v>0.58487299999999998</c:v>
                </c:pt>
                <c:pt idx="2921">
                  <c:v>0.58623099999999995</c:v>
                </c:pt>
                <c:pt idx="2922">
                  <c:v>0.58719900000000003</c:v>
                </c:pt>
                <c:pt idx="2923">
                  <c:v>0.58760800000000002</c:v>
                </c:pt>
                <c:pt idx="2924">
                  <c:v>0.58750500000000005</c:v>
                </c:pt>
                <c:pt idx="2925">
                  <c:v>0.58676099999999998</c:v>
                </c:pt>
                <c:pt idx="2926">
                  <c:v>0.58502399999999999</c:v>
                </c:pt>
                <c:pt idx="2927">
                  <c:v>0.58185699999999996</c:v>
                </c:pt>
                <c:pt idx="2928">
                  <c:v>0.57694999999999996</c:v>
                </c:pt>
                <c:pt idx="2929">
                  <c:v>0.57071300000000003</c:v>
                </c:pt>
                <c:pt idx="2930">
                  <c:v>0.56440900000000005</c:v>
                </c:pt>
                <c:pt idx="2931">
                  <c:v>0.558226</c:v>
                </c:pt>
                <c:pt idx="2932">
                  <c:v>0.55135299999999998</c:v>
                </c:pt>
                <c:pt idx="2933">
                  <c:v>0.54363300000000003</c:v>
                </c:pt>
                <c:pt idx="2934">
                  <c:v>0.53535699999999997</c:v>
                </c:pt>
                <c:pt idx="2935">
                  <c:v>0.52675799999999995</c:v>
                </c:pt>
                <c:pt idx="2936">
                  <c:v>0.51793900000000004</c:v>
                </c:pt>
                <c:pt idx="2937">
                  <c:v>0.50892999999999999</c:v>
                </c:pt>
                <c:pt idx="2938">
                  <c:v>0.49970700000000001</c:v>
                </c:pt>
                <c:pt idx="2939">
                  <c:v>0.49023699999999998</c:v>
                </c:pt>
                <c:pt idx="2940">
                  <c:v>0.48061399999999999</c:v>
                </c:pt>
                <c:pt idx="2941">
                  <c:v>0.47105599999999997</c:v>
                </c:pt>
                <c:pt idx="2942">
                  <c:v>0.46166200000000002</c:v>
                </c:pt>
                <c:pt idx="2943">
                  <c:v>0.45235700000000001</c:v>
                </c:pt>
                <c:pt idx="2944">
                  <c:v>0.442965</c:v>
                </c:pt>
                <c:pt idx="2945">
                  <c:v>0.43328800000000001</c:v>
                </c:pt>
                <c:pt idx="2946">
                  <c:v>0.423346</c:v>
                </c:pt>
                <c:pt idx="2947">
                  <c:v>0.41351500000000002</c:v>
                </c:pt>
                <c:pt idx="2948">
                  <c:v>0.40410600000000002</c:v>
                </c:pt>
                <c:pt idx="2949">
                  <c:v>0.39511400000000002</c:v>
                </c:pt>
                <c:pt idx="2950">
                  <c:v>0.38645000000000002</c:v>
                </c:pt>
                <c:pt idx="2951">
                  <c:v>0.37808399999999998</c:v>
                </c:pt>
                <c:pt idx="2952">
                  <c:v>0.36996899999999999</c:v>
                </c:pt>
                <c:pt idx="2953">
                  <c:v>0.361933</c:v>
                </c:pt>
                <c:pt idx="2954">
                  <c:v>0.353686</c:v>
                </c:pt>
                <c:pt idx="2955">
                  <c:v>0.34501100000000001</c:v>
                </c:pt>
                <c:pt idx="2956">
                  <c:v>0.33615099999999998</c:v>
                </c:pt>
                <c:pt idx="2957">
                  <c:v>0.32769399999999999</c:v>
                </c:pt>
                <c:pt idx="2958">
                  <c:v>0.31984299999999999</c:v>
                </c:pt>
                <c:pt idx="2959">
                  <c:v>0.31252600000000003</c:v>
                </c:pt>
                <c:pt idx="2960">
                  <c:v>0.30569400000000002</c:v>
                </c:pt>
                <c:pt idx="2961">
                  <c:v>0.29932999999999998</c:v>
                </c:pt>
                <c:pt idx="2962">
                  <c:v>0.29333999999999999</c:v>
                </c:pt>
                <c:pt idx="2963">
                  <c:v>0.28754099999999999</c:v>
                </c:pt>
                <c:pt idx="2964">
                  <c:v>0.28176899999999999</c:v>
                </c:pt>
                <c:pt idx="2965">
                  <c:v>0.27599000000000001</c:v>
                </c:pt>
                <c:pt idx="2966">
                  <c:v>0.27030500000000002</c:v>
                </c:pt>
                <c:pt idx="2967">
                  <c:v>0.26482299999999998</c:v>
                </c:pt>
                <c:pt idx="2968">
                  <c:v>0.25952900000000001</c:v>
                </c:pt>
                <c:pt idx="2969">
                  <c:v>0.25431399999999998</c:v>
                </c:pt>
                <c:pt idx="2970">
                  <c:v>0.24911900000000001</c:v>
                </c:pt>
                <c:pt idx="2971">
                  <c:v>0.244004</c:v>
                </c:pt>
                <c:pt idx="2972">
                  <c:v>0.239061</c:v>
                </c:pt>
                <c:pt idx="2973">
                  <c:v>0.23432700000000001</c:v>
                </c:pt>
                <c:pt idx="2974">
                  <c:v>0.229763</c:v>
                </c:pt>
                <c:pt idx="2975">
                  <c:v>0.2253</c:v>
                </c:pt>
                <c:pt idx="2976">
                  <c:v>0.22089500000000001</c:v>
                </c:pt>
                <c:pt idx="2977">
                  <c:v>0.216558</c:v>
                </c:pt>
                <c:pt idx="2978">
                  <c:v>0.212336</c:v>
                </c:pt>
                <c:pt idx="2979">
                  <c:v>0.208285</c:v>
                </c:pt>
                <c:pt idx="2980">
                  <c:v>0.20444200000000001</c:v>
                </c:pt>
                <c:pt idx="2981">
                  <c:v>0.20084399999999999</c:v>
                </c:pt>
                <c:pt idx="2982">
                  <c:v>0.19753100000000001</c:v>
                </c:pt>
                <c:pt idx="2983">
                  <c:v>0.19451599999999999</c:v>
                </c:pt>
                <c:pt idx="2984">
                  <c:v>0.19178500000000001</c:v>
                </c:pt>
                <c:pt idx="2985">
                  <c:v>0.189328</c:v>
                </c:pt>
                <c:pt idx="2986">
                  <c:v>0.187141</c:v>
                </c:pt>
                <c:pt idx="2987">
                  <c:v>0.185143</c:v>
                </c:pt>
                <c:pt idx="2988">
                  <c:v>0.182947</c:v>
                </c:pt>
                <c:pt idx="2989">
                  <c:v>0.180113</c:v>
                </c:pt>
                <c:pt idx="2990">
                  <c:v>0.176896</c:v>
                </c:pt>
                <c:pt idx="2991">
                  <c:v>0.17375399999999999</c:v>
                </c:pt>
                <c:pt idx="2992">
                  <c:v>0.170879</c:v>
                </c:pt>
                <c:pt idx="2993">
                  <c:v>0.16830999999999999</c:v>
                </c:pt>
                <c:pt idx="2994">
                  <c:v>0.166132</c:v>
                </c:pt>
                <c:pt idx="2995">
                  <c:v>0.164516</c:v>
                </c:pt>
                <c:pt idx="2996">
                  <c:v>0.16354199999999999</c:v>
                </c:pt>
                <c:pt idx="2997">
                  <c:v>0.16292100000000001</c:v>
                </c:pt>
                <c:pt idx="2998">
                  <c:v>0.161992</c:v>
                </c:pt>
                <c:pt idx="2999">
                  <c:v>0.16047700000000001</c:v>
                </c:pt>
                <c:pt idx="3000">
                  <c:v>0.15875500000000001</c:v>
                </c:pt>
                <c:pt idx="3001">
                  <c:v>0.15729000000000001</c:v>
                </c:pt>
                <c:pt idx="3002">
                  <c:v>0.156364</c:v>
                </c:pt>
                <c:pt idx="3003">
                  <c:v>0.156051</c:v>
                </c:pt>
                <c:pt idx="3004">
                  <c:v>0.15620899999999999</c:v>
                </c:pt>
                <c:pt idx="3005">
                  <c:v>0.156611</c:v>
                </c:pt>
                <c:pt idx="3006">
                  <c:v>0.157198</c:v>
                </c:pt>
                <c:pt idx="3007">
                  <c:v>0.15812200000000001</c:v>
                </c:pt>
                <c:pt idx="3008">
                  <c:v>0.15959599999999999</c:v>
                </c:pt>
                <c:pt idx="3009">
                  <c:v>0.16176599999999999</c:v>
                </c:pt>
                <c:pt idx="3010">
                  <c:v>0.16463</c:v>
                </c:pt>
                <c:pt idx="3011">
                  <c:v>0.16791900000000001</c:v>
                </c:pt>
                <c:pt idx="3012">
                  <c:v>0.17063600000000001</c:v>
                </c:pt>
                <c:pt idx="3013">
                  <c:v>0.17110500000000001</c:v>
                </c:pt>
                <c:pt idx="3014">
                  <c:v>0.169376</c:v>
                </c:pt>
                <c:pt idx="3015">
                  <c:v>0.167069</c:v>
                </c:pt>
                <c:pt idx="3016">
                  <c:v>0.16531399999999999</c:v>
                </c:pt>
                <c:pt idx="3017">
                  <c:v>0.16454199999999999</c:v>
                </c:pt>
                <c:pt idx="3018">
                  <c:v>0.16470099999999999</c:v>
                </c:pt>
                <c:pt idx="3019">
                  <c:v>0.16523399999999999</c:v>
                </c:pt>
                <c:pt idx="3020">
                  <c:v>0.165462</c:v>
                </c:pt>
                <c:pt idx="3021">
                  <c:v>0.16524800000000001</c:v>
                </c:pt>
                <c:pt idx="3022">
                  <c:v>0.164992</c:v>
                </c:pt>
                <c:pt idx="3023">
                  <c:v>0.165543</c:v>
                </c:pt>
                <c:pt idx="3024">
                  <c:v>0.16748499999999999</c:v>
                </c:pt>
                <c:pt idx="3025">
                  <c:v>0.17052</c:v>
                </c:pt>
                <c:pt idx="3026">
                  <c:v>0.17399300000000001</c:v>
                </c:pt>
                <c:pt idx="3027">
                  <c:v>0.17763599999999999</c:v>
                </c:pt>
                <c:pt idx="3028">
                  <c:v>0.18159800000000001</c:v>
                </c:pt>
                <c:pt idx="3029">
                  <c:v>0.18621099999999999</c:v>
                </c:pt>
                <c:pt idx="3030">
                  <c:v>0.19186700000000001</c:v>
                </c:pt>
                <c:pt idx="3031">
                  <c:v>0.198741</c:v>
                </c:pt>
                <c:pt idx="3032">
                  <c:v>0.206538</c:v>
                </c:pt>
                <c:pt idx="3033">
                  <c:v>0.214584</c:v>
                </c:pt>
                <c:pt idx="3034">
                  <c:v>0.222163</c:v>
                </c:pt>
                <c:pt idx="3035">
                  <c:v>0.22842199999999999</c:v>
                </c:pt>
                <c:pt idx="3036">
                  <c:v>0.23220499999999999</c:v>
                </c:pt>
                <c:pt idx="3037">
                  <c:v>0.23306499999999999</c:v>
                </c:pt>
                <c:pt idx="3038">
                  <c:v>0.232853</c:v>
                </c:pt>
                <c:pt idx="3039">
                  <c:v>0.233401</c:v>
                </c:pt>
                <c:pt idx="3040">
                  <c:v>0.23411399999999999</c:v>
                </c:pt>
                <c:pt idx="3041">
                  <c:v>0.23378699999999999</c:v>
                </c:pt>
                <c:pt idx="3042">
                  <c:v>0.23236100000000001</c:v>
                </c:pt>
                <c:pt idx="3043">
                  <c:v>0.23025399999999999</c:v>
                </c:pt>
                <c:pt idx="3044">
                  <c:v>0.22814000000000001</c:v>
                </c:pt>
                <c:pt idx="3045">
                  <c:v>0.22684399999999999</c:v>
                </c:pt>
                <c:pt idx="3046">
                  <c:v>0.22667599999999999</c:v>
                </c:pt>
                <c:pt idx="3047">
                  <c:v>0.227358</c:v>
                </c:pt>
                <c:pt idx="3048">
                  <c:v>0.22815299999999999</c:v>
                </c:pt>
                <c:pt idx="3049">
                  <c:v>0.22822000000000001</c:v>
                </c:pt>
                <c:pt idx="3050">
                  <c:v>0.227573</c:v>
                </c:pt>
                <c:pt idx="3051">
                  <c:v>0.227044</c:v>
                </c:pt>
                <c:pt idx="3052">
                  <c:v>0.227269</c:v>
                </c:pt>
                <c:pt idx="3053">
                  <c:v>0.228433</c:v>
                </c:pt>
                <c:pt idx="3054">
                  <c:v>0.23046800000000001</c:v>
                </c:pt>
                <c:pt idx="3055">
                  <c:v>0.23305200000000001</c:v>
                </c:pt>
                <c:pt idx="3056">
                  <c:v>0.23558899999999999</c:v>
                </c:pt>
                <c:pt idx="3057">
                  <c:v>0.23757400000000001</c:v>
                </c:pt>
                <c:pt idx="3058">
                  <c:v>0.23893900000000001</c:v>
                </c:pt>
                <c:pt idx="3059">
                  <c:v>0.23973700000000001</c:v>
                </c:pt>
                <c:pt idx="3060">
                  <c:v>0.239898</c:v>
                </c:pt>
                <c:pt idx="3061">
                  <c:v>0.23946000000000001</c:v>
                </c:pt>
                <c:pt idx="3062">
                  <c:v>0.238595</c:v>
                </c:pt>
                <c:pt idx="3063">
                  <c:v>0.23721999999999999</c:v>
                </c:pt>
                <c:pt idx="3064">
                  <c:v>0.235043</c:v>
                </c:pt>
                <c:pt idx="3065">
                  <c:v>0.23220499999999999</c:v>
                </c:pt>
                <c:pt idx="3066">
                  <c:v>0.22905600000000001</c:v>
                </c:pt>
                <c:pt idx="3067">
                  <c:v>0.225519</c:v>
                </c:pt>
                <c:pt idx="3068">
                  <c:v>0.22187799999999999</c:v>
                </c:pt>
                <c:pt idx="3069">
                  <c:v>0.218642</c:v>
                </c:pt>
                <c:pt idx="3070">
                  <c:v>0.21607599999999999</c:v>
                </c:pt>
                <c:pt idx="3071">
                  <c:v>0.213917</c:v>
                </c:pt>
                <c:pt idx="3072">
                  <c:v>0.211281</c:v>
                </c:pt>
                <c:pt idx="3073">
                  <c:v>0.20757999999999999</c:v>
                </c:pt>
                <c:pt idx="3074">
                  <c:v>0.20337</c:v>
                </c:pt>
                <c:pt idx="3075">
                  <c:v>0.199459</c:v>
                </c:pt>
                <c:pt idx="3076">
                  <c:v>0.19628499999999999</c:v>
                </c:pt>
                <c:pt idx="3077">
                  <c:v>0.19402900000000001</c:v>
                </c:pt>
                <c:pt idx="3078">
                  <c:v>0.19256300000000001</c:v>
                </c:pt>
                <c:pt idx="3079">
                  <c:v>0.191445</c:v>
                </c:pt>
                <c:pt idx="3080">
                  <c:v>0.19025700000000001</c:v>
                </c:pt>
                <c:pt idx="3081">
                  <c:v>0.188942</c:v>
                </c:pt>
                <c:pt idx="3082">
                  <c:v>0.187693</c:v>
                </c:pt>
                <c:pt idx="3083">
                  <c:v>0.186613</c:v>
                </c:pt>
                <c:pt idx="3084">
                  <c:v>0.185645</c:v>
                </c:pt>
                <c:pt idx="3085">
                  <c:v>0.18465300000000001</c:v>
                </c:pt>
                <c:pt idx="3086">
                  <c:v>0.183033</c:v>
                </c:pt>
                <c:pt idx="3087">
                  <c:v>0.179475</c:v>
                </c:pt>
                <c:pt idx="3088">
                  <c:v>0.17351</c:v>
                </c:pt>
                <c:pt idx="3089">
                  <c:v>0.16574900000000001</c:v>
                </c:pt>
                <c:pt idx="3090">
                  <c:v>0.156973</c:v>
                </c:pt>
                <c:pt idx="3091">
                  <c:v>0.14826400000000001</c:v>
                </c:pt>
                <c:pt idx="3092">
                  <c:v>0.14057900000000001</c:v>
                </c:pt>
                <c:pt idx="3093">
                  <c:v>0.13405700000000001</c:v>
                </c:pt>
                <c:pt idx="3094">
                  <c:v>0.12827</c:v>
                </c:pt>
                <c:pt idx="3095">
                  <c:v>0.122673</c:v>
                </c:pt>
                <c:pt idx="3096">
                  <c:v>0.11691699999999999</c:v>
                </c:pt>
                <c:pt idx="3097">
                  <c:v>0.111234</c:v>
                </c:pt>
                <c:pt idx="3098">
                  <c:v>0.106188</c:v>
                </c:pt>
                <c:pt idx="3099">
                  <c:v>0.102064</c:v>
                </c:pt>
                <c:pt idx="3100">
                  <c:v>9.8872000000000002E-2</c:v>
                </c:pt>
                <c:pt idx="3101">
                  <c:v>9.6301999999999999E-2</c:v>
                </c:pt>
                <c:pt idx="3102">
                  <c:v>9.3859999999999999E-2</c:v>
                </c:pt>
                <c:pt idx="3103">
                  <c:v>9.1455999999999996E-2</c:v>
                </c:pt>
                <c:pt idx="3104">
                  <c:v>8.9436000000000002E-2</c:v>
                </c:pt>
                <c:pt idx="3105">
                  <c:v>8.8089000000000001E-2</c:v>
                </c:pt>
                <c:pt idx="3106">
                  <c:v>8.7365999999999999E-2</c:v>
                </c:pt>
                <c:pt idx="3107">
                  <c:v>8.6959999999999996E-2</c:v>
                </c:pt>
                <c:pt idx="3108">
                  <c:v>8.6428000000000005E-2</c:v>
                </c:pt>
                <c:pt idx="3109">
                  <c:v>8.5060999999999998E-2</c:v>
                </c:pt>
                <c:pt idx="3110">
                  <c:v>8.1826999999999997E-2</c:v>
                </c:pt>
                <c:pt idx="3111">
                  <c:v>7.6395000000000005E-2</c:v>
                </c:pt>
                <c:pt idx="3112">
                  <c:v>7.0186999999999999E-2</c:v>
                </c:pt>
                <c:pt idx="3113">
                  <c:v>6.4546999999999993E-2</c:v>
                </c:pt>
                <c:pt idx="3114">
                  <c:v>5.9553000000000002E-2</c:v>
                </c:pt>
                <c:pt idx="3115">
                  <c:v>5.4843000000000003E-2</c:v>
                </c:pt>
                <c:pt idx="3116">
                  <c:v>5.0201999999999997E-2</c:v>
                </c:pt>
                <c:pt idx="3117">
                  <c:v>4.5680999999999999E-2</c:v>
                </c:pt>
                <c:pt idx="3118">
                  <c:v>4.1512E-2</c:v>
                </c:pt>
                <c:pt idx="3119">
                  <c:v>3.8001E-2</c:v>
                </c:pt>
                <c:pt idx="3120">
                  <c:v>3.5305999999999997E-2</c:v>
                </c:pt>
                <c:pt idx="3121">
                  <c:v>3.3251000000000003E-2</c:v>
                </c:pt>
                <c:pt idx="3122">
                  <c:v>3.1425000000000002E-2</c:v>
                </c:pt>
                <c:pt idx="3123">
                  <c:v>2.9520999999999999E-2</c:v>
                </c:pt>
                <c:pt idx="3124">
                  <c:v>2.7480000000000001E-2</c:v>
                </c:pt>
                <c:pt idx="3125">
                  <c:v>2.5395999999999998E-2</c:v>
                </c:pt>
                <c:pt idx="3126">
                  <c:v>2.3628E-2</c:v>
                </c:pt>
                <c:pt idx="3127">
                  <c:v>2.2800999999999998E-2</c:v>
                </c:pt>
                <c:pt idx="3128">
                  <c:v>2.3231999999999999E-2</c:v>
                </c:pt>
                <c:pt idx="3129">
                  <c:v>2.4653999999999999E-2</c:v>
                </c:pt>
                <c:pt idx="3130">
                  <c:v>2.6550000000000001E-2</c:v>
                </c:pt>
                <c:pt idx="3131">
                  <c:v>2.8629999999999999E-2</c:v>
                </c:pt>
                <c:pt idx="3132">
                  <c:v>3.0804999999999999E-2</c:v>
                </c:pt>
                <c:pt idx="3133">
                  <c:v>3.2835000000000003E-2</c:v>
                </c:pt>
                <c:pt idx="3134">
                  <c:v>3.4209000000000003E-2</c:v>
                </c:pt>
                <c:pt idx="3135">
                  <c:v>3.4521999999999997E-2</c:v>
                </c:pt>
                <c:pt idx="3136">
                  <c:v>3.3968999999999999E-2</c:v>
                </c:pt>
                <c:pt idx="3137">
                  <c:v>3.3076000000000001E-2</c:v>
                </c:pt>
                <c:pt idx="3138">
                  <c:v>3.2251000000000002E-2</c:v>
                </c:pt>
                <c:pt idx="3139">
                  <c:v>3.1843000000000003E-2</c:v>
                </c:pt>
                <c:pt idx="3140">
                  <c:v>3.2263E-2</c:v>
                </c:pt>
                <c:pt idx="3141">
                  <c:v>3.3838E-2</c:v>
                </c:pt>
                <c:pt idx="3142">
                  <c:v>3.6731E-2</c:v>
                </c:pt>
                <c:pt idx="3143">
                  <c:v>4.0974999999999998E-2</c:v>
                </c:pt>
                <c:pt idx="3144">
                  <c:v>4.6353999999999999E-2</c:v>
                </c:pt>
                <c:pt idx="3145">
                  <c:v>5.2304999999999997E-2</c:v>
                </c:pt>
                <c:pt idx="3146">
                  <c:v>5.8223999999999998E-2</c:v>
                </c:pt>
                <c:pt idx="3147">
                  <c:v>6.4092999999999997E-2</c:v>
                </c:pt>
                <c:pt idx="3148">
                  <c:v>7.0352999999999999E-2</c:v>
                </c:pt>
                <c:pt idx="3149">
                  <c:v>7.7313999999999994E-2</c:v>
                </c:pt>
                <c:pt idx="3150">
                  <c:v>8.5019999999999998E-2</c:v>
                </c:pt>
                <c:pt idx="3151">
                  <c:v>9.3371999999999997E-2</c:v>
                </c:pt>
                <c:pt idx="3152">
                  <c:v>0.10215100000000001</c:v>
                </c:pt>
                <c:pt idx="3153">
                  <c:v>0.110982</c:v>
                </c:pt>
                <c:pt idx="3154">
                  <c:v>0.119466</c:v>
                </c:pt>
                <c:pt idx="3155">
                  <c:v>0.12724099999999999</c:v>
                </c:pt>
                <c:pt idx="3156">
                  <c:v>0.13372800000000001</c:v>
                </c:pt>
                <c:pt idx="3157">
                  <c:v>0.138291</c:v>
                </c:pt>
                <c:pt idx="3158">
                  <c:v>0.14080400000000001</c:v>
                </c:pt>
                <c:pt idx="3159">
                  <c:v>0.14169599999999999</c:v>
                </c:pt>
                <c:pt idx="3160">
                  <c:v>0.14193800000000001</c:v>
                </c:pt>
                <c:pt idx="3161">
                  <c:v>0.14250199999999999</c:v>
                </c:pt>
                <c:pt idx="3162">
                  <c:v>0.14376900000000001</c:v>
                </c:pt>
                <c:pt idx="3163">
                  <c:v>0.14566100000000001</c:v>
                </c:pt>
                <c:pt idx="3164">
                  <c:v>0.14794099999999999</c:v>
                </c:pt>
                <c:pt idx="3165">
                  <c:v>0.15051999999999999</c:v>
                </c:pt>
                <c:pt idx="3166">
                  <c:v>0.153529</c:v>
                </c:pt>
                <c:pt idx="3167">
                  <c:v>0.15707399999999999</c:v>
                </c:pt>
                <c:pt idx="3168">
                  <c:v>0.16098199999999999</c:v>
                </c:pt>
                <c:pt idx="3169">
                  <c:v>0.16481599999999999</c:v>
                </c:pt>
                <c:pt idx="3170">
                  <c:v>0.16827500000000001</c:v>
                </c:pt>
                <c:pt idx="3171">
                  <c:v>0.171597</c:v>
                </c:pt>
                <c:pt idx="3172">
                  <c:v>0.17513699999999999</c:v>
                </c:pt>
                <c:pt idx="3173">
                  <c:v>0.178982</c:v>
                </c:pt>
                <c:pt idx="3174">
                  <c:v>0.18309400000000001</c:v>
                </c:pt>
                <c:pt idx="3175">
                  <c:v>0.18740100000000001</c:v>
                </c:pt>
                <c:pt idx="3176">
                  <c:v>0.19171099999999999</c:v>
                </c:pt>
                <c:pt idx="3177">
                  <c:v>0.19563800000000001</c:v>
                </c:pt>
                <c:pt idx="3178">
                  <c:v>0.19873199999999999</c:v>
                </c:pt>
                <c:pt idx="3179">
                  <c:v>0.20069300000000001</c:v>
                </c:pt>
                <c:pt idx="3180">
                  <c:v>0.20153399999999999</c:v>
                </c:pt>
                <c:pt idx="3181">
                  <c:v>0.20171600000000001</c:v>
                </c:pt>
                <c:pt idx="3182">
                  <c:v>0.20196600000000001</c:v>
                </c:pt>
                <c:pt idx="3183">
                  <c:v>0.202658</c:v>
                </c:pt>
                <c:pt idx="3184">
                  <c:v>0.20372199999999999</c:v>
                </c:pt>
                <c:pt idx="3185">
                  <c:v>0.20466699999999999</c:v>
                </c:pt>
                <c:pt idx="3186">
                  <c:v>0.20483899999999999</c:v>
                </c:pt>
                <c:pt idx="3187">
                  <c:v>0.20430499999999999</c:v>
                </c:pt>
                <c:pt idx="3188">
                  <c:v>0.20360600000000001</c:v>
                </c:pt>
                <c:pt idx="3189">
                  <c:v>0.20319499999999999</c:v>
                </c:pt>
                <c:pt idx="3190">
                  <c:v>0.20322200000000001</c:v>
                </c:pt>
                <c:pt idx="3191">
                  <c:v>0.203514</c:v>
                </c:pt>
                <c:pt idx="3192">
                  <c:v>0.203792</c:v>
                </c:pt>
                <c:pt idx="3193">
                  <c:v>0.20383899999999999</c:v>
                </c:pt>
                <c:pt idx="3194">
                  <c:v>0.203593</c:v>
                </c:pt>
                <c:pt idx="3195">
                  <c:v>0.20318900000000001</c:v>
                </c:pt>
                <c:pt idx="3196">
                  <c:v>0.20283599999999999</c:v>
                </c:pt>
                <c:pt idx="3197">
                  <c:v>0.20272799999999999</c:v>
                </c:pt>
                <c:pt idx="3198">
                  <c:v>0.20299900000000001</c:v>
                </c:pt>
                <c:pt idx="3199">
                  <c:v>0.20369399999999999</c:v>
                </c:pt>
                <c:pt idx="3200">
                  <c:v>0.204815</c:v>
                </c:pt>
                <c:pt idx="3201">
                  <c:v>0.206369</c:v>
                </c:pt>
                <c:pt idx="3202">
                  <c:v>0.20832700000000001</c:v>
                </c:pt>
                <c:pt idx="3203">
                  <c:v>0.210505</c:v>
                </c:pt>
                <c:pt idx="3204">
                  <c:v>0.21266699999999999</c:v>
                </c:pt>
                <c:pt idx="3205">
                  <c:v>0.21483099999999999</c:v>
                </c:pt>
                <c:pt idx="3206">
                  <c:v>0.21724099999999999</c:v>
                </c:pt>
                <c:pt idx="3207">
                  <c:v>0.220026</c:v>
                </c:pt>
                <c:pt idx="3208">
                  <c:v>0.22297600000000001</c:v>
                </c:pt>
                <c:pt idx="3209">
                  <c:v>0.22557199999999999</c:v>
                </c:pt>
                <c:pt idx="3210">
                  <c:v>0.22745399999999999</c:v>
                </c:pt>
                <c:pt idx="3211">
                  <c:v>0.22900200000000001</c:v>
                </c:pt>
                <c:pt idx="3212">
                  <c:v>0.23064499999999999</c:v>
                </c:pt>
                <c:pt idx="3213">
                  <c:v>0.23234199999999999</c:v>
                </c:pt>
                <c:pt idx="3214">
                  <c:v>0.23391400000000001</c:v>
                </c:pt>
                <c:pt idx="3215">
                  <c:v>0.23538100000000001</c:v>
                </c:pt>
                <c:pt idx="3216">
                  <c:v>0.23694799999999999</c:v>
                </c:pt>
                <c:pt idx="3217">
                  <c:v>0.238764</c:v>
                </c:pt>
                <c:pt idx="3218">
                  <c:v>0.240839</c:v>
                </c:pt>
                <c:pt idx="3219">
                  <c:v>0.243196</c:v>
                </c:pt>
                <c:pt idx="3220">
                  <c:v>0.24593400000000001</c:v>
                </c:pt>
                <c:pt idx="3221">
                  <c:v>0.24909300000000001</c:v>
                </c:pt>
                <c:pt idx="3222">
                  <c:v>0.25255</c:v>
                </c:pt>
                <c:pt idx="3223">
                  <c:v>0.25616299999999997</c:v>
                </c:pt>
                <c:pt idx="3224">
                  <c:v>0.25986599999999999</c:v>
                </c:pt>
                <c:pt idx="3225">
                  <c:v>0.26361499999999999</c:v>
                </c:pt>
                <c:pt idx="3226">
                  <c:v>0.26732400000000001</c:v>
                </c:pt>
                <c:pt idx="3227">
                  <c:v>0.27094499999999999</c:v>
                </c:pt>
                <c:pt idx="3228">
                  <c:v>0.27458700000000003</c:v>
                </c:pt>
                <c:pt idx="3229">
                  <c:v>0.27839900000000001</c:v>
                </c:pt>
                <c:pt idx="3230">
                  <c:v>0.282223</c:v>
                </c:pt>
                <c:pt idx="3231">
                  <c:v>0.28565400000000002</c:v>
                </c:pt>
                <c:pt idx="3232">
                  <c:v>0.28836000000000001</c:v>
                </c:pt>
                <c:pt idx="3233">
                  <c:v>0.29010399999999997</c:v>
                </c:pt>
                <c:pt idx="3234">
                  <c:v>0.29081099999999999</c:v>
                </c:pt>
                <c:pt idx="3235">
                  <c:v>0.29087299999999999</c:v>
                </c:pt>
                <c:pt idx="3236">
                  <c:v>0.29082400000000003</c:v>
                </c:pt>
                <c:pt idx="3237">
                  <c:v>0.29077599999999998</c:v>
                </c:pt>
                <c:pt idx="3238">
                  <c:v>0.29053200000000001</c:v>
                </c:pt>
                <c:pt idx="3239">
                  <c:v>0.28984399999999999</c:v>
                </c:pt>
                <c:pt idx="3240">
                  <c:v>0.28868199999999999</c:v>
                </c:pt>
                <c:pt idx="3241">
                  <c:v>0.28726299999999999</c:v>
                </c:pt>
                <c:pt idx="3242">
                  <c:v>0.28580800000000001</c:v>
                </c:pt>
                <c:pt idx="3243">
                  <c:v>0.28430499999999997</c:v>
                </c:pt>
                <c:pt idx="3244">
                  <c:v>0.28242600000000001</c:v>
                </c:pt>
                <c:pt idx="3245">
                  <c:v>0.27981299999999998</c:v>
                </c:pt>
                <c:pt idx="3246">
                  <c:v>0.27657799999999999</c:v>
                </c:pt>
                <c:pt idx="3247">
                  <c:v>0.27318999999999999</c:v>
                </c:pt>
                <c:pt idx="3248">
                  <c:v>0.270005</c:v>
                </c:pt>
                <c:pt idx="3249">
                  <c:v>0.26712900000000001</c:v>
                </c:pt>
                <c:pt idx="3250">
                  <c:v>0.264567</c:v>
                </c:pt>
                <c:pt idx="3251">
                  <c:v>0.26233099999999998</c:v>
                </c:pt>
                <c:pt idx="3252">
                  <c:v>0.26039899999999999</c:v>
                </c:pt>
                <c:pt idx="3253">
                  <c:v>0.25864900000000002</c:v>
                </c:pt>
                <c:pt idx="3254">
                  <c:v>0.25688899999999998</c:v>
                </c:pt>
                <c:pt idx="3255">
                  <c:v>0.25498900000000002</c:v>
                </c:pt>
                <c:pt idx="3256">
                  <c:v>0.25304500000000002</c:v>
                </c:pt>
                <c:pt idx="3257">
                  <c:v>0.25135000000000002</c:v>
                </c:pt>
                <c:pt idx="3258">
                  <c:v>0.25018499999999999</c:v>
                </c:pt>
                <c:pt idx="3259">
                  <c:v>0.24969</c:v>
                </c:pt>
                <c:pt idx="3260">
                  <c:v>0.24979199999999999</c:v>
                </c:pt>
                <c:pt idx="3261">
                  <c:v>0.25020599999999998</c:v>
                </c:pt>
                <c:pt idx="3262">
                  <c:v>0.25059399999999998</c:v>
                </c:pt>
                <c:pt idx="3263">
                  <c:v>0.250884</c:v>
                </c:pt>
                <c:pt idx="3264">
                  <c:v>0.25137999999999999</c:v>
                </c:pt>
                <c:pt idx="3265">
                  <c:v>0.25237300000000001</c:v>
                </c:pt>
                <c:pt idx="3266">
                  <c:v>0.253801</c:v>
                </c:pt>
                <c:pt idx="3267">
                  <c:v>0.25530900000000001</c:v>
                </c:pt>
                <c:pt idx="3268">
                  <c:v>0.25656400000000001</c:v>
                </c:pt>
                <c:pt idx="3269">
                  <c:v>0.25764799999999999</c:v>
                </c:pt>
                <c:pt idx="3270">
                  <c:v>0.25907200000000002</c:v>
                </c:pt>
                <c:pt idx="3271">
                  <c:v>0.26117699999999999</c:v>
                </c:pt>
                <c:pt idx="3272">
                  <c:v>0.26379599999999997</c:v>
                </c:pt>
                <c:pt idx="3273">
                  <c:v>0.26650099999999999</c:v>
                </c:pt>
                <c:pt idx="3274">
                  <c:v>0.26894600000000002</c:v>
                </c:pt>
                <c:pt idx="3275">
                  <c:v>0.27107999999999999</c:v>
                </c:pt>
                <c:pt idx="3276">
                  <c:v>0.27304899999999999</c:v>
                </c:pt>
                <c:pt idx="3277">
                  <c:v>0.274918</c:v>
                </c:pt>
                <c:pt idx="3278">
                  <c:v>0.27658500000000003</c:v>
                </c:pt>
                <c:pt idx="3279">
                  <c:v>0.27795700000000001</c:v>
                </c:pt>
                <c:pt idx="3280">
                  <c:v>0.27917799999999998</c:v>
                </c:pt>
                <c:pt idx="3281">
                  <c:v>0.28046599999999999</c:v>
                </c:pt>
                <c:pt idx="3282">
                  <c:v>0.28180500000000003</c:v>
                </c:pt>
                <c:pt idx="3283">
                  <c:v>0.28308299999999997</c:v>
                </c:pt>
                <c:pt idx="3284">
                  <c:v>0.28429100000000002</c:v>
                </c:pt>
                <c:pt idx="3285">
                  <c:v>0.28550700000000001</c:v>
                </c:pt>
                <c:pt idx="3286">
                  <c:v>0.28683700000000001</c:v>
                </c:pt>
                <c:pt idx="3287">
                  <c:v>0.28838999999999998</c:v>
                </c:pt>
                <c:pt idx="3288">
                  <c:v>0.29016700000000001</c:v>
                </c:pt>
                <c:pt idx="3289">
                  <c:v>0.291908</c:v>
                </c:pt>
                <c:pt idx="3290">
                  <c:v>0.29319499999999998</c:v>
                </c:pt>
                <c:pt idx="3291">
                  <c:v>0.293794</c:v>
                </c:pt>
                <c:pt idx="3292">
                  <c:v>0.29377399999999998</c:v>
                </c:pt>
                <c:pt idx="3293">
                  <c:v>0.29336000000000001</c:v>
                </c:pt>
                <c:pt idx="3294">
                  <c:v>0.29274499999999998</c:v>
                </c:pt>
                <c:pt idx="3295">
                  <c:v>0.29194900000000001</c:v>
                </c:pt>
                <c:pt idx="3296">
                  <c:v>0.29081699999999999</c:v>
                </c:pt>
                <c:pt idx="3297">
                  <c:v>0.28919499999999998</c:v>
                </c:pt>
                <c:pt idx="3298">
                  <c:v>0.28715099999999999</c:v>
                </c:pt>
                <c:pt idx="3299">
                  <c:v>0.284972</c:v>
                </c:pt>
                <c:pt idx="3300">
                  <c:v>0.28290599999999999</c:v>
                </c:pt>
                <c:pt idx="3301">
                  <c:v>0.28100599999999998</c:v>
                </c:pt>
                <c:pt idx="3302">
                  <c:v>0.279225</c:v>
                </c:pt>
                <c:pt idx="3303">
                  <c:v>0.27753</c:v>
                </c:pt>
                <c:pt idx="3304">
                  <c:v>0.27588800000000002</c:v>
                </c:pt>
                <c:pt idx="3305">
                  <c:v>0.27428399999999997</c:v>
                </c:pt>
                <c:pt idx="3306">
                  <c:v>0.27280100000000002</c:v>
                </c:pt>
                <c:pt idx="3307">
                  <c:v>0.27163199999999998</c:v>
                </c:pt>
                <c:pt idx="3308">
                  <c:v>0.270874</c:v>
                </c:pt>
                <c:pt idx="3309">
                  <c:v>0.27042500000000003</c:v>
                </c:pt>
                <c:pt idx="3310">
                  <c:v>0.27012599999999998</c:v>
                </c:pt>
                <c:pt idx="3311">
                  <c:v>0.26985100000000001</c:v>
                </c:pt>
                <c:pt idx="3312">
                  <c:v>0.26943699999999998</c:v>
                </c:pt>
                <c:pt idx="3313">
                  <c:v>0.26866000000000001</c:v>
                </c:pt>
                <c:pt idx="3314">
                  <c:v>0.26744899999999999</c:v>
                </c:pt>
                <c:pt idx="3315">
                  <c:v>0.26598100000000002</c:v>
                </c:pt>
                <c:pt idx="3316">
                  <c:v>0.26446999999999998</c:v>
                </c:pt>
                <c:pt idx="3317">
                  <c:v>0.26305299999999998</c:v>
                </c:pt>
                <c:pt idx="3318">
                  <c:v>0.26186399999999999</c:v>
                </c:pt>
                <c:pt idx="3319">
                  <c:v>0.26102700000000001</c:v>
                </c:pt>
                <c:pt idx="3320">
                  <c:v>0.26056299999999999</c:v>
                </c:pt>
                <c:pt idx="3321">
                  <c:v>0.26031100000000001</c:v>
                </c:pt>
                <c:pt idx="3322">
                  <c:v>0.25989899999999999</c:v>
                </c:pt>
                <c:pt idx="3323">
                  <c:v>0.258934</c:v>
                </c:pt>
                <c:pt idx="3324">
                  <c:v>0.25730900000000001</c:v>
                </c:pt>
                <c:pt idx="3325">
                  <c:v>0.25524400000000003</c:v>
                </c:pt>
                <c:pt idx="3326">
                  <c:v>0.25305800000000001</c:v>
                </c:pt>
                <c:pt idx="3327">
                  <c:v>0.250969</c:v>
                </c:pt>
                <c:pt idx="3328">
                  <c:v>0.24906</c:v>
                </c:pt>
                <c:pt idx="3329">
                  <c:v>0.24734800000000001</c:v>
                </c:pt>
                <c:pt idx="3330">
                  <c:v>0.24581600000000001</c:v>
                </c:pt>
                <c:pt idx="3331">
                  <c:v>0.244421</c:v>
                </c:pt>
                <c:pt idx="3332">
                  <c:v>0.243114</c:v>
                </c:pt>
                <c:pt idx="3333">
                  <c:v>0.24190999999999999</c:v>
                </c:pt>
                <c:pt idx="3334">
                  <c:v>0.240897</c:v>
                </c:pt>
                <c:pt idx="3335">
                  <c:v>0.24013300000000001</c:v>
                </c:pt>
                <c:pt idx="3336">
                  <c:v>0.23955899999999999</c:v>
                </c:pt>
                <c:pt idx="3337">
                  <c:v>0.239066</c:v>
                </c:pt>
                <c:pt idx="3338">
                  <c:v>0.23860500000000001</c:v>
                </c:pt>
                <c:pt idx="3339">
                  <c:v>0.23821700000000001</c:v>
                </c:pt>
                <c:pt idx="3340">
                  <c:v>0.237982</c:v>
                </c:pt>
                <c:pt idx="3341">
                  <c:v>0.23797399999999999</c:v>
                </c:pt>
                <c:pt idx="3342">
                  <c:v>0.238237</c:v>
                </c:pt>
                <c:pt idx="3343">
                  <c:v>0.238709</c:v>
                </c:pt>
                <c:pt idx="3344">
                  <c:v>0.239149</c:v>
                </c:pt>
                <c:pt idx="3345">
                  <c:v>0.23918300000000001</c:v>
                </c:pt>
                <c:pt idx="3346">
                  <c:v>0.238534</c:v>
                </c:pt>
                <c:pt idx="3347">
                  <c:v>0.23729600000000001</c:v>
                </c:pt>
                <c:pt idx="3348">
                  <c:v>0.235904</c:v>
                </c:pt>
                <c:pt idx="3349">
                  <c:v>0.234736</c:v>
                </c:pt>
                <c:pt idx="3350">
                  <c:v>0.23386799999999999</c:v>
                </c:pt>
                <c:pt idx="3351">
                  <c:v>0.233158</c:v>
                </c:pt>
                <c:pt idx="3352">
                  <c:v>0.23246</c:v>
                </c:pt>
                <c:pt idx="3353">
                  <c:v>0.231739</c:v>
                </c:pt>
                <c:pt idx="3354">
                  <c:v>0.231017</c:v>
                </c:pt>
                <c:pt idx="3355">
                  <c:v>0.230299</c:v>
                </c:pt>
                <c:pt idx="3356">
                  <c:v>0.22957900000000001</c:v>
                </c:pt>
                <c:pt idx="3357">
                  <c:v>0.22886899999999999</c:v>
                </c:pt>
                <c:pt idx="3358">
                  <c:v>0.228187</c:v>
                </c:pt>
                <c:pt idx="3359">
                  <c:v>0.22750500000000001</c:v>
                </c:pt>
                <c:pt idx="3360">
                  <c:v>0.226747</c:v>
                </c:pt>
                <c:pt idx="3361">
                  <c:v>0.225859</c:v>
                </c:pt>
                <c:pt idx="3362">
                  <c:v>0.224887</c:v>
                </c:pt>
                <c:pt idx="3363">
                  <c:v>0.223944</c:v>
                </c:pt>
                <c:pt idx="3364">
                  <c:v>0.223105</c:v>
                </c:pt>
                <c:pt idx="3365">
                  <c:v>0.22237999999999999</c:v>
                </c:pt>
                <c:pt idx="3366">
                  <c:v>0.221744</c:v>
                </c:pt>
                <c:pt idx="3367">
                  <c:v>0.22115099999999999</c:v>
                </c:pt>
                <c:pt idx="3368">
                  <c:v>0.22053700000000001</c:v>
                </c:pt>
                <c:pt idx="3369">
                  <c:v>0.219864</c:v>
                </c:pt>
                <c:pt idx="3370">
                  <c:v>0.21914500000000001</c:v>
                </c:pt>
                <c:pt idx="3371">
                  <c:v>0.21842700000000001</c:v>
                </c:pt>
                <c:pt idx="3372">
                  <c:v>0.21775900000000001</c:v>
                </c:pt>
                <c:pt idx="3373">
                  <c:v>0.21715100000000001</c:v>
                </c:pt>
                <c:pt idx="3374">
                  <c:v>0.216531</c:v>
                </c:pt>
                <c:pt idx="3375">
                  <c:v>0.21578</c:v>
                </c:pt>
                <c:pt idx="3376">
                  <c:v>0.21481900000000001</c:v>
                </c:pt>
                <c:pt idx="3377">
                  <c:v>0.213639</c:v>
                </c:pt>
                <c:pt idx="3378">
                  <c:v>0.21226200000000001</c:v>
                </c:pt>
                <c:pt idx="3379">
                  <c:v>0.21073600000000001</c:v>
                </c:pt>
                <c:pt idx="3380">
                  <c:v>0.209148</c:v>
                </c:pt>
                <c:pt idx="3381">
                  <c:v>0.20758399999999999</c:v>
                </c:pt>
                <c:pt idx="3382">
                  <c:v>0.20605100000000001</c:v>
                </c:pt>
                <c:pt idx="3383">
                  <c:v>0.20444000000000001</c:v>
                </c:pt>
                <c:pt idx="3384">
                  <c:v>0.20261199999999999</c:v>
                </c:pt>
                <c:pt idx="3385">
                  <c:v>0.200548</c:v>
                </c:pt>
                <c:pt idx="3386">
                  <c:v>0.198377</c:v>
                </c:pt>
                <c:pt idx="3387">
                  <c:v>0.196244</c:v>
                </c:pt>
                <c:pt idx="3388">
                  <c:v>0.19420999999999999</c:v>
                </c:pt>
                <c:pt idx="3389">
                  <c:v>0.19225900000000001</c:v>
                </c:pt>
                <c:pt idx="3390">
                  <c:v>0.19034100000000001</c:v>
                </c:pt>
                <c:pt idx="3391">
                  <c:v>0.18840499999999999</c:v>
                </c:pt>
                <c:pt idx="3392">
                  <c:v>0.18643000000000001</c:v>
                </c:pt>
                <c:pt idx="3393">
                  <c:v>0.184415</c:v>
                </c:pt>
                <c:pt idx="3394">
                  <c:v>0.18235899999999999</c:v>
                </c:pt>
                <c:pt idx="3395">
                  <c:v>0.18026900000000001</c:v>
                </c:pt>
                <c:pt idx="3396">
                  <c:v>0.1782</c:v>
                </c:pt>
                <c:pt idx="3397">
                  <c:v>0.17621800000000001</c:v>
                </c:pt>
                <c:pt idx="3398">
                  <c:v>0.17433899999999999</c:v>
                </c:pt>
                <c:pt idx="3399">
                  <c:v>0.172518</c:v>
                </c:pt>
                <c:pt idx="3400">
                  <c:v>0.17070399999999999</c:v>
                </c:pt>
                <c:pt idx="3401">
                  <c:v>0.168906</c:v>
                </c:pt>
                <c:pt idx="3402">
                  <c:v>0.167213</c:v>
                </c:pt>
                <c:pt idx="3403">
                  <c:v>0.16574700000000001</c:v>
                </c:pt>
                <c:pt idx="3404">
                  <c:v>0.164552</c:v>
                </c:pt>
                <c:pt idx="3405">
                  <c:v>0.163546</c:v>
                </c:pt>
                <c:pt idx="3406">
                  <c:v>0.162575</c:v>
                </c:pt>
                <c:pt idx="3407">
                  <c:v>0.161528</c:v>
                </c:pt>
                <c:pt idx="3408">
                  <c:v>0.16039100000000001</c:v>
                </c:pt>
                <c:pt idx="3409">
                  <c:v>0.15923100000000001</c:v>
                </c:pt>
                <c:pt idx="3410">
                  <c:v>0.15813199999999999</c:v>
                </c:pt>
                <c:pt idx="3411">
                  <c:v>0.157142</c:v>
                </c:pt>
                <c:pt idx="3412">
                  <c:v>0.156276</c:v>
                </c:pt>
                <c:pt idx="3413">
                  <c:v>0.155552</c:v>
                </c:pt>
                <c:pt idx="3414">
                  <c:v>0.15498400000000001</c:v>
                </c:pt>
                <c:pt idx="3415">
                  <c:v>0.15454699999999999</c:v>
                </c:pt>
                <c:pt idx="3416">
                  <c:v>0.15415200000000001</c:v>
                </c:pt>
                <c:pt idx="3417">
                  <c:v>0.15370600000000001</c:v>
                </c:pt>
                <c:pt idx="3418">
                  <c:v>0.15316199999999999</c:v>
                </c:pt>
                <c:pt idx="3419">
                  <c:v>0.15254300000000001</c:v>
                </c:pt>
                <c:pt idx="3420">
                  <c:v>0.15192600000000001</c:v>
                </c:pt>
                <c:pt idx="3421">
                  <c:v>0.151393</c:v>
                </c:pt>
                <c:pt idx="3422">
                  <c:v>0.15096799999999999</c:v>
                </c:pt>
                <c:pt idx="3423">
                  <c:v>0.15062600000000001</c:v>
                </c:pt>
                <c:pt idx="3424">
                  <c:v>0.150364</c:v>
                </c:pt>
                <c:pt idx="3425">
                  <c:v>0.15024999999999999</c:v>
                </c:pt>
                <c:pt idx="3426">
                  <c:v>0.150396</c:v>
                </c:pt>
                <c:pt idx="3427">
                  <c:v>0.15088599999999999</c:v>
                </c:pt>
                <c:pt idx="3428">
                  <c:v>0.151731</c:v>
                </c:pt>
                <c:pt idx="3429">
                  <c:v>0.152915</c:v>
                </c:pt>
                <c:pt idx="3430">
                  <c:v>0.15448400000000001</c:v>
                </c:pt>
                <c:pt idx="3431">
                  <c:v>0.15656100000000001</c:v>
                </c:pt>
                <c:pt idx="3432">
                  <c:v>0.15926499999999999</c:v>
                </c:pt>
                <c:pt idx="3433">
                  <c:v>0.162662</c:v>
                </c:pt>
                <c:pt idx="3434">
                  <c:v>0.166764</c:v>
                </c:pt>
                <c:pt idx="3435">
                  <c:v>0.17153199999999999</c:v>
                </c:pt>
                <c:pt idx="3436">
                  <c:v>0.176867</c:v>
                </c:pt>
                <c:pt idx="3437">
                  <c:v>0.18262600000000001</c:v>
                </c:pt>
                <c:pt idx="3438">
                  <c:v>0.188608</c:v>
                </c:pt>
                <c:pt idx="3439">
                  <c:v>0.194578</c:v>
                </c:pt>
                <c:pt idx="3440">
                  <c:v>0.20036100000000001</c:v>
                </c:pt>
                <c:pt idx="3441">
                  <c:v>0.20585400000000001</c:v>
                </c:pt>
                <c:pt idx="3442">
                  <c:v>0.21095700000000001</c:v>
                </c:pt>
                <c:pt idx="3443">
                  <c:v>0.215529</c:v>
                </c:pt>
                <c:pt idx="3444">
                  <c:v>0.21943399999999999</c:v>
                </c:pt>
                <c:pt idx="3445">
                  <c:v>0.22256600000000001</c:v>
                </c:pt>
                <c:pt idx="3446">
                  <c:v>0.22483800000000001</c:v>
                </c:pt>
                <c:pt idx="3447">
                  <c:v>0.22620000000000001</c:v>
                </c:pt>
                <c:pt idx="3448">
                  <c:v>0.22668199999999999</c:v>
                </c:pt>
                <c:pt idx="3449">
                  <c:v>0.22638900000000001</c:v>
                </c:pt>
                <c:pt idx="3450">
                  <c:v>0.22545899999999999</c:v>
                </c:pt>
                <c:pt idx="3451">
                  <c:v>0.224</c:v>
                </c:pt>
                <c:pt idx="3452">
                  <c:v>0.22209100000000001</c:v>
                </c:pt>
                <c:pt idx="3453">
                  <c:v>0.21987699999999999</c:v>
                </c:pt>
                <c:pt idx="3454">
                  <c:v>0.217581</c:v>
                </c:pt>
                <c:pt idx="3455">
                  <c:v>0.21538399999999999</c:v>
                </c:pt>
                <c:pt idx="3456">
                  <c:v>0.21334800000000001</c:v>
                </c:pt>
                <c:pt idx="3457">
                  <c:v>0.21145900000000001</c:v>
                </c:pt>
                <c:pt idx="3458">
                  <c:v>0.20971999999999999</c:v>
                </c:pt>
                <c:pt idx="3459">
                  <c:v>0.20814199999999999</c:v>
                </c:pt>
                <c:pt idx="3460">
                  <c:v>0.20669999999999999</c:v>
                </c:pt>
                <c:pt idx="3461">
                  <c:v>0.20535100000000001</c:v>
                </c:pt>
                <c:pt idx="3462">
                  <c:v>0.204096</c:v>
                </c:pt>
                <c:pt idx="3463">
                  <c:v>0.20299700000000001</c:v>
                </c:pt>
                <c:pt idx="3464">
                  <c:v>0.20211100000000001</c:v>
                </c:pt>
                <c:pt idx="3465">
                  <c:v>0.20141100000000001</c:v>
                </c:pt>
                <c:pt idx="3466">
                  <c:v>0.200797</c:v>
                </c:pt>
                <c:pt idx="3467">
                  <c:v>0.200181</c:v>
                </c:pt>
                <c:pt idx="3468">
                  <c:v>0.19952900000000001</c:v>
                </c:pt>
                <c:pt idx="3469">
                  <c:v>0.19886100000000001</c:v>
                </c:pt>
                <c:pt idx="3470">
                  <c:v>0.19822400000000001</c:v>
                </c:pt>
                <c:pt idx="3471">
                  <c:v>0.19767000000000001</c:v>
                </c:pt>
                <c:pt idx="3472">
                  <c:v>0.19724800000000001</c:v>
                </c:pt>
                <c:pt idx="3473">
                  <c:v>0.196967</c:v>
                </c:pt>
                <c:pt idx="3474">
                  <c:v>0.19675599999999999</c:v>
                </c:pt>
                <c:pt idx="3475">
                  <c:v>0.19649900000000001</c:v>
                </c:pt>
                <c:pt idx="3476">
                  <c:v>0.196159</c:v>
                </c:pt>
                <c:pt idx="3477">
                  <c:v>0.19580500000000001</c:v>
                </c:pt>
                <c:pt idx="3478">
                  <c:v>0.19552600000000001</c:v>
                </c:pt>
                <c:pt idx="3479">
                  <c:v>0.195325</c:v>
                </c:pt>
                <c:pt idx="3480">
                  <c:v>0.195103</c:v>
                </c:pt>
                <c:pt idx="3481">
                  <c:v>0.19474</c:v>
                </c:pt>
                <c:pt idx="3482">
                  <c:v>0.19415099999999999</c:v>
                </c:pt>
                <c:pt idx="3483">
                  <c:v>0.193298</c:v>
                </c:pt>
                <c:pt idx="3484">
                  <c:v>0.19216800000000001</c:v>
                </c:pt>
                <c:pt idx="3485">
                  <c:v>0.19080800000000001</c:v>
                </c:pt>
                <c:pt idx="3486">
                  <c:v>0.18932099999999999</c:v>
                </c:pt>
                <c:pt idx="3487">
                  <c:v>0.187773</c:v>
                </c:pt>
                <c:pt idx="3488">
                  <c:v>0.18609800000000001</c:v>
                </c:pt>
                <c:pt idx="3489">
                  <c:v>0.18415300000000001</c:v>
                </c:pt>
                <c:pt idx="3490">
                  <c:v>0.18185100000000001</c:v>
                </c:pt>
                <c:pt idx="3491">
                  <c:v>0.179228</c:v>
                </c:pt>
                <c:pt idx="3492">
                  <c:v>0.17641200000000001</c:v>
                </c:pt>
                <c:pt idx="3493">
                  <c:v>0.173514</c:v>
                </c:pt>
                <c:pt idx="3494">
                  <c:v>0.17053199999999999</c:v>
                </c:pt>
                <c:pt idx="3495">
                  <c:v>0.16735700000000001</c:v>
                </c:pt>
                <c:pt idx="3496">
                  <c:v>0.16387099999999999</c:v>
                </c:pt>
                <c:pt idx="3497">
                  <c:v>0.160053</c:v>
                </c:pt>
                <c:pt idx="3498">
                  <c:v>0.156001</c:v>
                </c:pt>
                <c:pt idx="3499">
                  <c:v>0.151864</c:v>
                </c:pt>
                <c:pt idx="3500">
                  <c:v>0.147754</c:v>
                </c:pt>
                <c:pt idx="3501">
                  <c:v>0.143709</c:v>
                </c:pt>
                <c:pt idx="3502">
                  <c:v>0.139732</c:v>
                </c:pt>
                <c:pt idx="3503">
                  <c:v>0.135819</c:v>
                </c:pt>
                <c:pt idx="3504">
                  <c:v>0.13197</c:v>
                </c:pt>
                <c:pt idx="3505">
                  <c:v>0.12820300000000001</c:v>
                </c:pt>
                <c:pt idx="3506">
                  <c:v>0.12457</c:v>
                </c:pt>
                <c:pt idx="3507">
                  <c:v>0.121131</c:v>
                </c:pt>
                <c:pt idx="3508">
                  <c:v>0.117961</c:v>
                </c:pt>
                <c:pt idx="3509">
                  <c:v>0.11516700000000001</c:v>
                </c:pt>
                <c:pt idx="3510">
                  <c:v>0.112846</c:v>
                </c:pt>
                <c:pt idx="3511">
                  <c:v>0.11100699999999999</c:v>
                </c:pt>
                <c:pt idx="3512">
                  <c:v>0.109579</c:v>
                </c:pt>
                <c:pt idx="3513">
                  <c:v>0.108517</c:v>
                </c:pt>
                <c:pt idx="3514">
                  <c:v>0.10786900000000001</c:v>
                </c:pt>
                <c:pt idx="3515">
                  <c:v>0.107711</c:v>
                </c:pt>
                <c:pt idx="3516">
                  <c:v>0.10802200000000001</c:v>
                </c:pt>
                <c:pt idx="3517">
                  <c:v>0.108641</c:v>
                </c:pt>
                <c:pt idx="3518">
                  <c:v>0.109372</c:v>
                </c:pt>
                <c:pt idx="3519">
                  <c:v>0.11013000000000001</c:v>
                </c:pt>
                <c:pt idx="3520">
                  <c:v>0.11094999999999999</c:v>
                </c:pt>
                <c:pt idx="3521">
                  <c:v>0.11188099999999999</c:v>
                </c:pt>
                <c:pt idx="3522">
                  <c:v>0.112884</c:v>
                </c:pt>
                <c:pt idx="3523">
                  <c:v>0.113814</c:v>
                </c:pt>
                <c:pt idx="3524">
                  <c:v>0.11447</c:v>
                </c:pt>
                <c:pt idx="3525">
                  <c:v>0.114692</c:v>
                </c:pt>
                <c:pt idx="3526">
                  <c:v>0.11440400000000001</c:v>
                </c:pt>
                <c:pt idx="3527">
                  <c:v>0.113584</c:v>
                </c:pt>
                <c:pt idx="3528">
                  <c:v>0.112207</c:v>
                </c:pt>
                <c:pt idx="3529">
                  <c:v>0.11022700000000001</c:v>
                </c:pt>
                <c:pt idx="3530">
                  <c:v>0.107609</c:v>
                </c:pt>
                <c:pt idx="3531">
                  <c:v>0.104366</c:v>
                </c:pt>
                <c:pt idx="3532">
                  <c:v>0.100561</c:v>
                </c:pt>
                <c:pt idx="3533">
                  <c:v>9.6277000000000001E-2</c:v>
                </c:pt>
                <c:pt idx="3534">
                  <c:v>9.1585E-2</c:v>
                </c:pt>
                <c:pt idx="3535">
                  <c:v>8.6546999999999999E-2</c:v>
                </c:pt>
                <c:pt idx="3536">
                  <c:v>8.1220000000000001E-2</c:v>
                </c:pt>
                <c:pt idx="3537">
                  <c:v>7.5664999999999996E-2</c:v>
                </c:pt>
                <c:pt idx="3538">
                  <c:v>6.9950999999999999E-2</c:v>
                </c:pt>
                <c:pt idx="3539">
                  <c:v>6.4158000000000007E-2</c:v>
                </c:pt>
                <c:pt idx="3540">
                  <c:v>5.8346000000000002E-2</c:v>
                </c:pt>
                <c:pt idx="3541">
                  <c:v>5.2557E-2</c:v>
                </c:pt>
                <c:pt idx="3542">
                  <c:v>4.6841000000000001E-2</c:v>
                </c:pt>
                <c:pt idx="3543">
                  <c:v>4.1265000000000003E-2</c:v>
                </c:pt>
                <c:pt idx="3544">
                  <c:v>3.5901000000000002E-2</c:v>
                </c:pt>
                <c:pt idx="3545">
                  <c:v>3.0824000000000001E-2</c:v>
                </c:pt>
                <c:pt idx="3546">
                  <c:v>2.6113000000000001E-2</c:v>
                </c:pt>
                <c:pt idx="3547">
                  <c:v>2.1815999999999999E-2</c:v>
                </c:pt>
                <c:pt idx="3548">
                  <c:v>1.7905000000000001E-2</c:v>
                </c:pt>
                <c:pt idx="3549">
                  <c:v>1.4324999999999999E-2</c:v>
                </c:pt>
                <c:pt idx="3550">
                  <c:v>1.1076000000000001E-2</c:v>
                </c:pt>
                <c:pt idx="3551">
                  <c:v>8.2380000000000005E-3</c:v>
                </c:pt>
                <c:pt idx="3552">
                  <c:v>5.914E-3</c:v>
                </c:pt>
                <c:pt idx="3553">
                  <c:v>4.1549999999999998E-3</c:v>
                </c:pt>
                <c:pt idx="3554">
                  <c:v>2.9559999999999999E-3</c:v>
                </c:pt>
                <c:pt idx="3555">
                  <c:v>2.2520000000000001E-3</c:v>
                </c:pt>
                <c:pt idx="3556">
                  <c:v>1.9689999999999998E-3</c:v>
                </c:pt>
                <c:pt idx="3557">
                  <c:v>1.717E-3</c:v>
                </c:pt>
                <c:pt idx="3558">
                  <c:v>1.5690000000000001E-3</c:v>
                </c:pt>
                <c:pt idx="3559">
                  <c:v>1.6479999999999999E-3</c:v>
                </c:pt>
                <c:pt idx="3560">
                  <c:v>2.4220000000000001E-3</c:v>
                </c:pt>
                <c:pt idx="3561">
                  <c:v>3.9290000000000002E-3</c:v>
                </c:pt>
                <c:pt idx="3562">
                  <c:v>6.2160000000000002E-3</c:v>
                </c:pt>
                <c:pt idx="3563">
                  <c:v>9.3240000000000007E-3</c:v>
                </c:pt>
                <c:pt idx="3564">
                  <c:v>1.3240999999999999E-2</c:v>
                </c:pt>
                <c:pt idx="3565">
                  <c:v>1.7915E-2</c:v>
                </c:pt>
                <c:pt idx="3566">
                  <c:v>2.3335999999999999E-2</c:v>
                </c:pt>
                <c:pt idx="3567">
                  <c:v>2.9552999999999999E-2</c:v>
                </c:pt>
                <c:pt idx="3568">
                  <c:v>3.6616000000000003E-2</c:v>
                </c:pt>
                <c:pt idx="3569">
                  <c:v>4.4547999999999997E-2</c:v>
                </c:pt>
                <c:pt idx="3570">
                  <c:v>5.3360999999999999E-2</c:v>
                </c:pt>
                <c:pt idx="3571">
                  <c:v>6.3069E-2</c:v>
                </c:pt>
                <c:pt idx="3572">
                  <c:v>7.3693999999999996E-2</c:v>
                </c:pt>
                <c:pt idx="3573">
                  <c:v>8.5281999999999997E-2</c:v>
                </c:pt>
                <c:pt idx="3574">
                  <c:v>9.7891000000000006E-2</c:v>
                </c:pt>
                <c:pt idx="3575">
                  <c:v>0.111539</c:v>
                </c:pt>
                <c:pt idx="3576">
                  <c:v>0.126192</c:v>
                </c:pt>
                <c:pt idx="3577">
                  <c:v>0.14178399999999999</c:v>
                </c:pt>
                <c:pt idx="3578">
                  <c:v>0.15821099999999999</c:v>
                </c:pt>
                <c:pt idx="3579">
                  <c:v>0.17532900000000001</c:v>
                </c:pt>
                <c:pt idx="3580">
                  <c:v>0.19303899999999999</c:v>
                </c:pt>
                <c:pt idx="3581">
                  <c:v>0.21137500000000001</c:v>
                </c:pt>
                <c:pt idx="3582">
                  <c:v>0.23045499999999999</c:v>
                </c:pt>
                <c:pt idx="3583">
                  <c:v>0.25032100000000002</c:v>
                </c:pt>
                <c:pt idx="3584">
                  <c:v>0.27085199999999998</c:v>
                </c:pt>
                <c:pt idx="3585">
                  <c:v>0.29182200000000003</c:v>
                </c:pt>
                <c:pt idx="3586">
                  <c:v>0.312996</c:v>
                </c:pt>
                <c:pt idx="3587">
                  <c:v>0.33417000000000002</c:v>
                </c:pt>
                <c:pt idx="3588">
                  <c:v>0.35519499999999998</c:v>
                </c:pt>
                <c:pt idx="3589">
                  <c:v>0.375975</c:v>
                </c:pt>
                <c:pt idx="3590">
                  <c:v>0.39640300000000001</c:v>
                </c:pt>
                <c:pt idx="3591">
                  <c:v>0.41627999999999998</c:v>
                </c:pt>
                <c:pt idx="3592">
                  <c:v>0.43534</c:v>
                </c:pt>
                <c:pt idx="3593">
                  <c:v>0.45335300000000001</c:v>
                </c:pt>
                <c:pt idx="3594">
                  <c:v>0.47017599999999998</c:v>
                </c:pt>
                <c:pt idx="3595">
                  <c:v>0.48575099999999999</c:v>
                </c:pt>
                <c:pt idx="3596">
                  <c:v>0.50007900000000005</c:v>
                </c:pt>
                <c:pt idx="3597">
                  <c:v>0.51316099999999998</c:v>
                </c:pt>
                <c:pt idx="3598">
                  <c:v>0.52494200000000002</c:v>
                </c:pt>
                <c:pt idx="3599">
                  <c:v>0.535304</c:v>
                </c:pt>
                <c:pt idx="3600">
                  <c:v>0.54411100000000001</c:v>
                </c:pt>
                <c:pt idx="3601">
                  <c:v>0.551257</c:v>
                </c:pt>
                <c:pt idx="3602">
                  <c:v>0.55668700000000004</c:v>
                </c:pt>
                <c:pt idx="3603">
                  <c:v>0.56039099999999997</c:v>
                </c:pt>
                <c:pt idx="3604">
                  <c:v>0.56241799999999997</c:v>
                </c:pt>
                <c:pt idx="3605">
                  <c:v>0.56289400000000001</c:v>
                </c:pt>
                <c:pt idx="3606">
                  <c:v>0.56201500000000004</c:v>
                </c:pt>
                <c:pt idx="3607">
                  <c:v>0.55996500000000005</c:v>
                </c:pt>
                <c:pt idx="3608">
                  <c:v>0.55685200000000001</c:v>
                </c:pt>
                <c:pt idx="3609">
                  <c:v>0.55269999999999997</c:v>
                </c:pt>
                <c:pt idx="3610">
                  <c:v>0.54753499999999999</c:v>
                </c:pt>
                <c:pt idx="3611">
                  <c:v>0.54147599999999996</c:v>
                </c:pt>
                <c:pt idx="3612">
                  <c:v>0.53475399999999995</c:v>
                </c:pt>
                <c:pt idx="3613">
                  <c:v>0.52760700000000005</c:v>
                </c:pt>
                <c:pt idx="3614">
                  <c:v>0.52017800000000003</c:v>
                </c:pt>
                <c:pt idx="3615">
                  <c:v>0.51251400000000003</c:v>
                </c:pt>
                <c:pt idx="3616">
                  <c:v>0.50462700000000005</c:v>
                </c:pt>
                <c:pt idx="3617">
                  <c:v>0.49657899999999999</c:v>
                </c:pt>
                <c:pt idx="3618">
                  <c:v>0.48855100000000001</c:v>
                </c:pt>
                <c:pt idx="3619">
                  <c:v>0.48084199999999999</c:v>
                </c:pt>
                <c:pt idx="3620">
                  <c:v>0.47372599999999998</c:v>
                </c:pt>
                <c:pt idx="3621">
                  <c:v>0.46732299999999999</c:v>
                </c:pt>
                <c:pt idx="3622">
                  <c:v>0.461619</c:v>
                </c:pt>
                <c:pt idx="3623">
                  <c:v>0.45660899999999999</c:v>
                </c:pt>
                <c:pt idx="3624">
                  <c:v>0.45234600000000003</c:v>
                </c:pt>
                <c:pt idx="3625">
                  <c:v>0.44886599999999999</c:v>
                </c:pt>
                <c:pt idx="3626">
                  <c:v>0.44611000000000001</c:v>
                </c:pt>
                <c:pt idx="3627">
                  <c:v>0.44397599999999998</c:v>
                </c:pt>
                <c:pt idx="3628">
                  <c:v>0.44246799999999997</c:v>
                </c:pt>
                <c:pt idx="3629">
                  <c:v>0.44174999999999998</c:v>
                </c:pt>
                <c:pt idx="3630">
                  <c:v>0.44200499999999998</c:v>
                </c:pt>
                <c:pt idx="3631">
                  <c:v>0.44323499999999999</c:v>
                </c:pt>
                <c:pt idx="3632">
                  <c:v>0.44522699999999998</c:v>
                </c:pt>
                <c:pt idx="3633">
                  <c:v>0.44772699999999999</c:v>
                </c:pt>
                <c:pt idx="3634">
                  <c:v>0.450627</c:v>
                </c:pt>
                <c:pt idx="3635">
                  <c:v>0.45397999999999999</c:v>
                </c:pt>
                <c:pt idx="3636">
                  <c:v>0.45788699999999999</c:v>
                </c:pt>
                <c:pt idx="3637">
                  <c:v>0.46238499999999999</c:v>
                </c:pt>
                <c:pt idx="3638">
                  <c:v>0.46740399999999999</c:v>
                </c:pt>
                <c:pt idx="3639">
                  <c:v>0.472802</c:v>
                </c:pt>
                <c:pt idx="3640">
                  <c:v>0.478466</c:v>
                </c:pt>
                <c:pt idx="3641">
                  <c:v>0.48439599999999999</c:v>
                </c:pt>
                <c:pt idx="3642">
                  <c:v>0.49066599999999999</c:v>
                </c:pt>
                <c:pt idx="3643">
                  <c:v>0.49734200000000001</c:v>
                </c:pt>
                <c:pt idx="3644">
                  <c:v>0.50446100000000005</c:v>
                </c:pt>
                <c:pt idx="3645">
                  <c:v>0.51207800000000003</c:v>
                </c:pt>
                <c:pt idx="3646">
                  <c:v>0.52025600000000005</c:v>
                </c:pt>
                <c:pt idx="3647">
                  <c:v>0.52897499999999997</c:v>
                </c:pt>
                <c:pt idx="3648">
                  <c:v>0.53809399999999996</c:v>
                </c:pt>
                <c:pt idx="3649">
                  <c:v>0.54744300000000001</c:v>
                </c:pt>
                <c:pt idx="3650">
                  <c:v>0.556952</c:v>
                </c:pt>
                <c:pt idx="3651">
                  <c:v>0.56665500000000002</c:v>
                </c:pt>
                <c:pt idx="3652">
                  <c:v>0.57657700000000001</c:v>
                </c:pt>
                <c:pt idx="3653">
                  <c:v>0.58664799999999995</c:v>
                </c:pt>
                <c:pt idx="3654">
                  <c:v>0.59672000000000003</c:v>
                </c:pt>
                <c:pt idx="3655">
                  <c:v>0.60663599999999995</c:v>
                </c:pt>
                <c:pt idx="3656">
                  <c:v>0.61630799999999997</c:v>
                </c:pt>
                <c:pt idx="3657">
                  <c:v>0.62574300000000005</c:v>
                </c:pt>
                <c:pt idx="3658">
                  <c:v>0.634988</c:v>
                </c:pt>
                <c:pt idx="3659">
                  <c:v>0.64403500000000002</c:v>
                </c:pt>
                <c:pt idx="3660">
                  <c:v>0.652779</c:v>
                </c:pt>
                <c:pt idx="3661">
                  <c:v>0.66106200000000004</c:v>
                </c:pt>
                <c:pt idx="3662">
                  <c:v>0.66874800000000001</c:v>
                </c:pt>
                <c:pt idx="3663">
                  <c:v>0.67577399999999999</c:v>
                </c:pt>
                <c:pt idx="3664">
                  <c:v>0.68213000000000001</c:v>
                </c:pt>
                <c:pt idx="3665">
                  <c:v>0.68782900000000002</c:v>
                </c:pt>
                <c:pt idx="3666">
                  <c:v>0.692886</c:v>
                </c:pt>
                <c:pt idx="3667">
                  <c:v>0.697322</c:v>
                </c:pt>
                <c:pt idx="3668">
                  <c:v>0.70114500000000002</c:v>
                </c:pt>
                <c:pt idx="3669">
                  <c:v>0.70435099999999995</c:v>
                </c:pt>
                <c:pt idx="3670">
                  <c:v>0.70694199999999996</c:v>
                </c:pt>
                <c:pt idx="3671">
                  <c:v>0.70894299999999999</c:v>
                </c:pt>
                <c:pt idx="3672">
                  <c:v>0.71043999999999996</c:v>
                </c:pt>
                <c:pt idx="3673">
                  <c:v>0.71162599999999998</c:v>
                </c:pt>
                <c:pt idx="3674">
                  <c:v>0.71274700000000002</c:v>
                </c:pt>
                <c:pt idx="3675">
                  <c:v>0.71394000000000002</c:v>
                </c:pt>
                <c:pt idx="3676">
                  <c:v>0.71524200000000004</c:v>
                </c:pt>
                <c:pt idx="3677">
                  <c:v>0.716754</c:v>
                </c:pt>
                <c:pt idx="3678">
                  <c:v>0.71871399999999996</c:v>
                </c:pt>
                <c:pt idx="3679">
                  <c:v>0.72136599999999995</c:v>
                </c:pt>
                <c:pt idx="3680">
                  <c:v>0.72487999999999997</c:v>
                </c:pt>
                <c:pt idx="3681">
                  <c:v>0.72941800000000001</c:v>
                </c:pt>
                <c:pt idx="3682">
                  <c:v>0.73517100000000002</c:v>
                </c:pt>
                <c:pt idx="3683">
                  <c:v>0.74230300000000005</c:v>
                </c:pt>
                <c:pt idx="3684">
                  <c:v>0.75090599999999996</c:v>
                </c:pt>
                <c:pt idx="3685">
                  <c:v>0.76109199999999999</c:v>
                </c:pt>
                <c:pt idx="3686">
                  <c:v>0.77302999999999999</c:v>
                </c:pt>
                <c:pt idx="3687">
                  <c:v>0.78684900000000002</c:v>
                </c:pt>
                <c:pt idx="3688">
                  <c:v>0.80252800000000002</c:v>
                </c:pt>
                <c:pt idx="3689">
                  <c:v>0.81995899999999999</c:v>
                </c:pt>
                <c:pt idx="3690">
                  <c:v>0.83903300000000003</c:v>
                </c:pt>
                <c:pt idx="3691">
                  <c:v>0.85959200000000002</c:v>
                </c:pt>
                <c:pt idx="3692">
                  <c:v>0.88138099999999997</c:v>
                </c:pt>
                <c:pt idx="3693">
                  <c:v>0.90417000000000003</c:v>
                </c:pt>
                <c:pt idx="3694">
                  <c:v>0.92783400000000005</c:v>
                </c:pt>
                <c:pt idx="3695">
                  <c:v>0.95223999999999998</c:v>
                </c:pt>
                <c:pt idx="3696">
                  <c:v>0.97715399999999997</c:v>
                </c:pt>
                <c:pt idx="3697">
                  <c:v>1.0022740000000001</c:v>
                </c:pt>
                <c:pt idx="3698">
                  <c:v>1.027223</c:v>
                </c:pt>
                <c:pt idx="3699">
                  <c:v>1.0515209999999999</c:v>
                </c:pt>
                <c:pt idx="3700">
                  <c:v>1.074676</c:v>
                </c:pt>
                <c:pt idx="3701">
                  <c:v>1.096282</c:v>
                </c:pt>
                <c:pt idx="3702">
                  <c:v>1.1159840000000001</c:v>
                </c:pt>
                <c:pt idx="3703">
                  <c:v>1.1334299999999999</c:v>
                </c:pt>
                <c:pt idx="3704">
                  <c:v>1.1483270000000001</c:v>
                </c:pt>
                <c:pt idx="3705">
                  <c:v>1.1605380000000001</c:v>
                </c:pt>
                <c:pt idx="3706">
                  <c:v>1.1700710000000001</c:v>
                </c:pt>
                <c:pt idx="3707">
                  <c:v>1.176993</c:v>
                </c:pt>
                <c:pt idx="3708">
                  <c:v>1.1813849999999999</c:v>
                </c:pt>
                <c:pt idx="3709">
                  <c:v>1.183387</c:v>
                </c:pt>
                <c:pt idx="3710">
                  <c:v>1.1832229999999999</c:v>
                </c:pt>
                <c:pt idx="3711">
                  <c:v>1.1811659999999999</c:v>
                </c:pt>
                <c:pt idx="3712">
                  <c:v>1.177527</c:v>
                </c:pt>
                <c:pt idx="3713">
                  <c:v>1.1726570000000001</c:v>
                </c:pt>
                <c:pt idx="3714">
                  <c:v>1.166892</c:v>
                </c:pt>
                <c:pt idx="3715">
                  <c:v>1.160536</c:v>
                </c:pt>
                <c:pt idx="3716">
                  <c:v>1.153991</c:v>
                </c:pt>
                <c:pt idx="3717">
                  <c:v>1.1477999999999999</c:v>
                </c:pt>
                <c:pt idx="3718">
                  <c:v>1.1424570000000001</c:v>
                </c:pt>
                <c:pt idx="3719">
                  <c:v>1.138231</c:v>
                </c:pt>
                <c:pt idx="3720">
                  <c:v>1.1352679999999999</c:v>
                </c:pt>
                <c:pt idx="3721">
                  <c:v>1.1337619999999999</c:v>
                </c:pt>
                <c:pt idx="3722">
                  <c:v>1.1339319999999999</c:v>
                </c:pt>
                <c:pt idx="3723">
                  <c:v>1.1359030000000001</c:v>
                </c:pt>
                <c:pt idx="3724">
                  <c:v>1.139664</c:v>
                </c:pt>
                <c:pt idx="3725">
                  <c:v>1.145095</c:v>
                </c:pt>
                <c:pt idx="3726">
                  <c:v>1.151999</c:v>
                </c:pt>
                <c:pt idx="3727">
                  <c:v>1.160166</c:v>
                </c:pt>
                <c:pt idx="3728">
                  <c:v>1.1694610000000001</c:v>
                </c:pt>
                <c:pt idx="3729">
                  <c:v>1.1798500000000001</c:v>
                </c:pt>
                <c:pt idx="3730">
                  <c:v>1.1913199999999999</c:v>
                </c:pt>
                <c:pt idx="3731">
                  <c:v>1.203776</c:v>
                </c:pt>
                <c:pt idx="3732">
                  <c:v>1.2170209999999999</c:v>
                </c:pt>
                <c:pt idx="3733">
                  <c:v>1.230793</c:v>
                </c:pt>
                <c:pt idx="3734">
                  <c:v>1.2448509999999999</c:v>
                </c:pt>
                <c:pt idx="3735">
                  <c:v>1.2590479999999999</c:v>
                </c:pt>
                <c:pt idx="3736">
                  <c:v>1.2732840000000001</c:v>
                </c:pt>
                <c:pt idx="3737">
                  <c:v>1.2874159999999999</c:v>
                </c:pt>
                <c:pt idx="3738">
                  <c:v>1.3012980000000001</c:v>
                </c:pt>
                <c:pt idx="3739">
                  <c:v>1.3149489999999999</c:v>
                </c:pt>
                <c:pt idx="3740">
                  <c:v>1.3285579999999999</c:v>
                </c:pt>
                <c:pt idx="3741">
                  <c:v>1.3422620000000001</c:v>
                </c:pt>
                <c:pt idx="3742">
                  <c:v>1.356061</c:v>
                </c:pt>
                <c:pt idx="3743">
                  <c:v>1.369999</c:v>
                </c:pt>
                <c:pt idx="3744">
                  <c:v>1.3842939999999999</c:v>
                </c:pt>
                <c:pt idx="3745">
                  <c:v>1.3991750000000001</c:v>
                </c:pt>
                <c:pt idx="3746">
                  <c:v>1.4147050000000001</c:v>
                </c:pt>
                <c:pt idx="3747">
                  <c:v>1.4307859999999999</c:v>
                </c:pt>
                <c:pt idx="3748">
                  <c:v>1.4472670000000001</c:v>
                </c:pt>
                <c:pt idx="3749">
                  <c:v>1.463991</c:v>
                </c:pt>
                <c:pt idx="3750">
                  <c:v>1.4808319999999999</c:v>
                </c:pt>
                <c:pt idx="3751">
                  <c:v>1.497765</c:v>
                </c:pt>
                <c:pt idx="3752">
                  <c:v>1.514866</c:v>
                </c:pt>
                <c:pt idx="3753">
                  <c:v>1.5322169999999999</c:v>
                </c:pt>
                <c:pt idx="3754">
                  <c:v>1.549823</c:v>
                </c:pt>
                <c:pt idx="3755">
                  <c:v>1.5675950000000001</c:v>
                </c:pt>
                <c:pt idx="3756">
                  <c:v>1.5853919999999999</c:v>
                </c:pt>
                <c:pt idx="3757">
                  <c:v>1.603084</c:v>
                </c:pt>
                <c:pt idx="3758">
                  <c:v>1.6206320000000001</c:v>
                </c:pt>
                <c:pt idx="3759">
                  <c:v>1.6380680000000001</c:v>
                </c:pt>
                <c:pt idx="3760">
                  <c:v>1.6553929999999999</c:v>
                </c:pt>
                <c:pt idx="3761">
                  <c:v>1.6725239999999999</c:v>
                </c:pt>
                <c:pt idx="3762">
                  <c:v>1.689371</c:v>
                </c:pt>
                <c:pt idx="3763">
                  <c:v>1.7059260000000001</c:v>
                </c:pt>
                <c:pt idx="3764">
                  <c:v>1.7222470000000001</c:v>
                </c:pt>
                <c:pt idx="3765">
                  <c:v>1.7384409999999999</c:v>
                </c:pt>
                <c:pt idx="3766">
                  <c:v>1.754667</c:v>
                </c:pt>
                <c:pt idx="3767">
                  <c:v>1.7710729999999999</c:v>
                </c:pt>
                <c:pt idx="3768">
                  <c:v>1.7876860000000001</c:v>
                </c:pt>
                <c:pt idx="3769">
                  <c:v>1.804413</c:v>
                </c:pt>
                <c:pt idx="3770">
                  <c:v>1.8211299999999999</c:v>
                </c:pt>
                <c:pt idx="3771">
                  <c:v>1.8377030000000001</c:v>
                </c:pt>
                <c:pt idx="3772">
                  <c:v>1.853947</c:v>
                </c:pt>
                <c:pt idx="3773">
                  <c:v>1.8696729999999999</c:v>
                </c:pt>
                <c:pt idx="3774">
                  <c:v>1.8847780000000001</c:v>
                </c:pt>
                <c:pt idx="3775">
                  <c:v>1.899216</c:v>
                </c:pt>
                <c:pt idx="3776">
                  <c:v>1.9129229999999999</c:v>
                </c:pt>
                <c:pt idx="3777">
                  <c:v>1.925824999999999</c:v>
                </c:pt>
                <c:pt idx="3778">
                  <c:v>1.93788</c:v>
                </c:pt>
                <c:pt idx="3779">
                  <c:v>1.9490719999999999</c:v>
                </c:pt>
                <c:pt idx="3780">
                  <c:v>1.9594039999999999</c:v>
                </c:pt>
                <c:pt idx="3781">
                  <c:v>1.9688840000000001</c:v>
                </c:pt>
                <c:pt idx="3782">
                  <c:v>1.977433</c:v>
                </c:pt>
                <c:pt idx="3783">
                  <c:v>1.9848330000000001</c:v>
                </c:pt>
                <c:pt idx="3784">
                  <c:v>1.9908189999999999</c:v>
                </c:pt>
                <c:pt idx="3785">
                  <c:v>1.9952490000000001</c:v>
                </c:pt>
                <c:pt idx="3786">
                  <c:v>1.99817</c:v>
                </c:pt>
                <c:pt idx="3787">
                  <c:v>1.999714</c:v>
                </c:pt>
                <c:pt idx="3788">
                  <c:v>2</c:v>
                </c:pt>
                <c:pt idx="3789">
                  <c:v>1.999125</c:v>
                </c:pt>
                <c:pt idx="3790">
                  <c:v>1.9971570000000001</c:v>
                </c:pt>
                <c:pt idx="3791">
                  <c:v>1.994132</c:v>
                </c:pt>
                <c:pt idx="3792">
                  <c:v>1.9900709999999999</c:v>
                </c:pt>
                <c:pt idx="3793">
                  <c:v>1.985026</c:v>
                </c:pt>
                <c:pt idx="3794">
                  <c:v>1.979023</c:v>
                </c:pt>
                <c:pt idx="3795">
                  <c:v>1.972043</c:v>
                </c:pt>
                <c:pt idx="3796">
                  <c:v>1.9640949999999999</c:v>
                </c:pt>
                <c:pt idx="3797">
                  <c:v>1.955303</c:v>
                </c:pt>
                <c:pt idx="3798">
                  <c:v>1.9458409999999999</c:v>
                </c:pt>
                <c:pt idx="3799">
                  <c:v>1.9358169999999999</c:v>
                </c:pt>
                <c:pt idx="3800">
                  <c:v>1.9253180000000001</c:v>
                </c:pt>
                <c:pt idx="3801">
                  <c:v>1.914498</c:v>
                </c:pt>
                <c:pt idx="3802">
                  <c:v>1.9035820000000001</c:v>
                </c:pt>
                <c:pt idx="3803">
                  <c:v>1.892776</c:v>
                </c:pt>
                <c:pt idx="3804">
                  <c:v>1.8821920000000001</c:v>
                </c:pt>
                <c:pt idx="3805">
                  <c:v>1.871791</c:v>
                </c:pt>
                <c:pt idx="3806">
                  <c:v>1.861442</c:v>
                </c:pt>
                <c:pt idx="3807">
                  <c:v>1.851089</c:v>
                </c:pt>
                <c:pt idx="3808">
                  <c:v>1.840857</c:v>
                </c:pt>
                <c:pt idx="3809">
                  <c:v>1.830927</c:v>
                </c:pt>
                <c:pt idx="3810">
                  <c:v>1.8213459999999999</c:v>
                </c:pt>
                <c:pt idx="3811">
                  <c:v>1.8120000000000001</c:v>
                </c:pt>
                <c:pt idx="3812">
                  <c:v>1.8027899999999999</c:v>
                </c:pt>
                <c:pt idx="3813">
                  <c:v>1.7937559999999999</c:v>
                </c:pt>
                <c:pt idx="3814">
                  <c:v>1.785004</c:v>
                </c:pt>
                <c:pt idx="3815">
                  <c:v>1.776518</c:v>
                </c:pt>
                <c:pt idx="3816">
                  <c:v>1.7681249999999999</c:v>
                </c:pt>
                <c:pt idx="3817">
                  <c:v>1.7596020000000001</c:v>
                </c:pt>
                <c:pt idx="3818">
                  <c:v>1.7507680000000001</c:v>
                </c:pt>
                <c:pt idx="3819">
                  <c:v>1.741511</c:v>
                </c:pt>
                <c:pt idx="3820">
                  <c:v>1.7317450000000001</c:v>
                </c:pt>
                <c:pt idx="3821">
                  <c:v>1.721363</c:v>
                </c:pt>
                <c:pt idx="3822">
                  <c:v>1.7102010000000001</c:v>
                </c:pt>
                <c:pt idx="3823">
                  <c:v>1.6981139999999999</c:v>
                </c:pt>
                <c:pt idx="3824">
                  <c:v>1.6850529999999999</c:v>
                </c:pt>
                <c:pt idx="3825">
                  <c:v>1.6710309999999999</c:v>
                </c:pt>
                <c:pt idx="3826">
                  <c:v>1.656004</c:v>
                </c:pt>
                <c:pt idx="3827">
                  <c:v>1.639837</c:v>
                </c:pt>
                <c:pt idx="3828">
                  <c:v>1.6223320000000001</c:v>
                </c:pt>
                <c:pt idx="3829">
                  <c:v>1.603288</c:v>
                </c:pt>
                <c:pt idx="3830">
                  <c:v>1.582568</c:v>
                </c:pt>
                <c:pt idx="3831">
                  <c:v>1.560136</c:v>
                </c:pt>
                <c:pt idx="3832">
                  <c:v>1.5360100000000001</c:v>
                </c:pt>
                <c:pt idx="3833">
                  <c:v>1.5102340000000001</c:v>
                </c:pt>
                <c:pt idx="3834">
                  <c:v>1.4829239999999999</c:v>
                </c:pt>
                <c:pt idx="3835">
                  <c:v>1.4543010000000001</c:v>
                </c:pt>
                <c:pt idx="3836">
                  <c:v>1.4246239999999999</c:v>
                </c:pt>
                <c:pt idx="3837">
                  <c:v>1.3940900000000001</c:v>
                </c:pt>
                <c:pt idx="3838">
                  <c:v>1.362768</c:v>
                </c:pt>
                <c:pt idx="3839">
                  <c:v>1.330641</c:v>
                </c:pt>
                <c:pt idx="3840">
                  <c:v>1.297739</c:v>
                </c:pt>
                <c:pt idx="3841">
                  <c:v>1.2642329999999999</c:v>
                </c:pt>
                <c:pt idx="3842">
                  <c:v>1.2303759999999999</c:v>
                </c:pt>
                <c:pt idx="3843">
                  <c:v>1.196394</c:v>
                </c:pt>
                <c:pt idx="3844">
                  <c:v>1.162452</c:v>
                </c:pt>
                <c:pt idx="3845">
                  <c:v>1.1287469999999999</c:v>
                </c:pt>
                <c:pt idx="3846">
                  <c:v>1.0955410000000001</c:v>
                </c:pt>
                <c:pt idx="3847">
                  <c:v>1.0631010000000001</c:v>
                </c:pt>
                <c:pt idx="3848">
                  <c:v>1.031617</c:v>
                </c:pt>
                <c:pt idx="3849">
                  <c:v>1.001199</c:v>
                </c:pt>
                <c:pt idx="3850">
                  <c:v>0.97189700000000001</c:v>
                </c:pt>
                <c:pt idx="3851">
                  <c:v>0.94368399999999997</c:v>
                </c:pt>
                <c:pt idx="3852">
                  <c:v>0.91645100000000002</c:v>
                </c:pt>
                <c:pt idx="3853">
                  <c:v>0.89004399999999995</c:v>
                </c:pt>
                <c:pt idx="3854">
                  <c:v>0.86435099999999998</c:v>
                </c:pt>
                <c:pt idx="3855">
                  <c:v>0.83935999999999999</c:v>
                </c:pt>
                <c:pt idx="3856">
                  <c:v>0.81514799999999998</c:v>
                </c:pt>
                <c:pt idx="3857">
                  <c:v>0.79179900000000003</c:v>
                </c:pt>
                <c:pt idx="3858">
                  <c:v>0.76930699999999996</c:v>
                </c:pt>
                <c:pt idx="3859">
                  <c:v>0.74757099999999999</c:v>
                </c:pt>
                <c:pt idx="3860">
                  <c:v>0.72646299999999997</c:v>
                </c:pt>
                <c:pt idx="3861">
                  <c:v>0.70589800000000003</c:v>
                </c:pt>
                <c:pt idx="3862">
                  <c:v>0.68582200000000004</c:v>
                </c:pt>
                <c:pt idx="3863">
                  <c:v>0.66617700000000002</c:v>
                </c:pt>
                <c:pt idx="3864">
                  <c:v>0.64689300000000005</c:v>
                </c:pt>
                <c:pt idx="3865">
                  <c:v>0.627946</c:v>
                </c:pt>
                <c:pt idx="3866">
                  <c:v>0.60937699999999995</c:v>
                </c:pt>
                <c:pt idx="3867">
                  <c:v>0.59124900000000002</c:v>
                </c:pt>
                <c:pt idx="3868">
                  <c:v>0.57361300000000004</c:v>
                </c:pt>
                <c:pt idx="3869">
                  <c:v>0.55651799999999996</c:v>
                </c:pt>
                <c:pt idx="3870">
                  <c:v>0.54000599999999999</c:v>
                </c:pt>
                <c:pt idx="3871">
                  <c:v>0.52408600000000005</c:v>
                </c:pt>
                <c:pt idx="3872">
                  <c:v>0.50873599999999997</c:v>
                </c:pt>
                <c:pt idx="3873">
                  <c:v>0.49395699999999998</c:v>
                </c:pt>
                <c:pt idx="3874">
                  <c:v>0.47977700000000001</c:v>
                </c:pt>
                <c:pt idx="3875">
                  <c:v>0.466196</c:v>
                </c:pt>
                <c:pt idx="3876">
                  <c:v>0.45314100000000002</c:v>
                </c:pt>
                <c:pt idx="3877">
                  <c:v>0.44050299999999998</c:v>
                </c:pt>
                <c:pt idx="3878">
                  <c:v>0.42823699999999998</c:v>
                </c:pt>
                <c:pt idx="3879">
                  <c:v>0.41644500000000001</c:v>
                </c:pt>
                <c:pt idx="3880">
                  <c:v>0.40531499999999998</c:v>
                </c:pt>
                <c:pt idx="3881">
                  <c:v>0.39497399999999999</c:v>
                </c:pt>
                <c:pt idx="3882">
                  <c:v>0.38539499999999999</c:v>
                </c:pt>
                <c:pt idx="3883">
                  <c:v>0.376475</c:v>
                </c:pt>
                <c:pt idx="3884">
                  <c:v>0.36818699999999999</c:v>
                </c:pt>
                <c:pt idx="3885">
                  <c:v>0.36061100000000001</c:v>
                </c:pt>
                <c:pt idx="3886">
                  <c:v>0.353829</c:v>
                </c:pt>
                <c:pt idx="3887">
                  <c:v>0.34783599999999998</c:v>
                </c:pt>
                <c:pt idx="3888">
                  <c:v>0.34257300000000002</c:v>
                </c:pt>
                <c:pt idx="3889">
                  <c:v>0.33802700000000002</c:v>
                </c:pt>
                <c:pt idx="3890">
                  <c:v>0.334233</c:v>
                </c:pt>
                <c:pt idx="3891">
                  <c:v>0.331202</c:v>
                </c:pt>
                <c:pt idx="3892">
                  <c:v>0.32889299999999999</c:v>
                </c:pt>
                <c:pt idx="3893">
                  <c:v>0.32721499999999998</c:v>
                </c:pt>
                <c:pt idx="3894">
                  <c:v>0.32602300000000001</c:v>
                </c:pt>
                <c:pt idx="3895">
                  <c:v>0.325129</c:v>
                </c:pt>
                <c:pt idx="3896">
                  <c:v>0.32441399999999998</c:v>
                </c:pt>
                <c:pt idx="3897">
                  <c:v>0.32391700000000001</c:v>
                </c:pt>
                <c:pt idx="3898">
                  <c:v>0.32370700000000002</c:v>
                </c:pt>
                <c:pt idx="3899">
                  <c:v>0.323687</c:v>
                </c:pt>
                <c:pt idx="3900">
                  <c:v>0.32360899999999998</c:v>
                </c:pt>
                <c:pt idx="3901">
                  <c:v>0.32331599999999999</c:v>
                </c:pt>
                <c:pt idx="3902">
                  <c:v>0.32289699999999999</c:v>
                </c:pt>
                <c:pt idx="3903">
                  <c:v>0.32256200000000002</c:v>
                </c:pt>
                <c:pt idx="3904">
                  <c:v>0.32241599999999998</c:v>
                </c:pt>
                <c:pt idx="3905">
                  <c:v>0.32237700000000002</c:v>
                </c:pt>
                <c:pt idx="3906">
                  <c:v>0.32228899999999999</c:v>
                </c:pt>
                <c:pt idx="3907">
                  <c:v>0.32205899999999998</c:v>
                </c:pt>
                <c:pt idx="3908">
                  <c:v>0.321685</c:v>
                </c:pt>
                <c:pt idx="3909">
                  <c:v>0.32119700000000001</c:v>
                </c:pt>
                <c:pt idx="3910">
                  <c:v>0.320604</c:v>
                </c:pt>
                <c:pt idx="3911">
                  <c:v>0.31990600000000002</c:v>
                </c:pt>
                <c:pt idx="3912">
                  <c:v>0.319129</c:v>
                </c:pt>
                <c:pt idx="3913">
                  <c:v>0.31831500000000001</c:v>
                </c:pt>
                <c:pt idx="3914">
                  <c:v>0.31746200000000002</c:v>
                </c:pt>
                <c:pt idx="3915">
                  <c:v>0.31647900000000001</c:v>
                </c:pt>
                <c:pt idx="3916">
                  <c:v>0.31523600000000002</c:v>
                </c:pt>
                <c:pt idx="3917">
                  <c:v>0.31365500000000002</c:v>
                </c:pt>
                <c:pt idx="3918">
                  <c:v>0.31173699999999999</c:v>
                </c:pt>
                <c:pt idx="3919">
                  <c:v>0.30953900000000001</c:v>
                </c:pt>
                <c:pt idx="3920">
                  <c:v>0.30717899999999998</c:v>
                </c:pt>
                <c:pt idx="3921">
                  <c:v>0.30479099999999998</c:v>
                </c:pt>
                <c:pt idx="3922">
                  <c:v>0.30240600000000001</c:v>
                </c:pt>
                <c:pt idx="3923">
                  <c:v>0.29990499999999998</c:v>
                </c:pt>
                <c:pt idx="3924">
                  <c:v>0.29717700000000002</c:v>
                </c:pt>
                <c:pt idx="3925">
                  <c:v>0.29426799999999997</c:v>
                </c:pt>
                <c:pt idx="3926">
                  <c:v>0.291325</c:v>
                </c:pt>
                <c:pt idx="3927">
                  <c:v>0.288412</c:v>
                </c:pt>
                <c:pt idx="3928">
                  <c:v>0.28545100000000001</c:v>
                </c:pt>
                <c:pt idx="3929">
                  <c:v>0.28232299999999999</c:v>
                </c:pt>
                <c:pt idx="3930">
                  <c:v>0.27896500000000002</c:v>
                </c:pt>
                <c:pt idx="3931">
                  <c:v>0.275362</c:v>
                </c:pt>
                <c:pt idx="3932">
                  <c:v>0.27150600000000003</c:v>
                </c:pt>
                <c:pt idx="3933">
                  <c:v>0.26739499999999999</c:v>
                </c:pt>
                <c:pt idx="3934">
                  <c:v>0.26305899999999999</c:v>
                </c:pt>
                <c:pt idx="3935">
                  <c:v>0.25856000000000001</c:v>
                </c:pt>
                <c:pt idx="3936">
                  <c:v>0.25395400000000001</c:v>
                </c:pt>
                <c:pt idx="3937">
                  <c:v>0.24925900000000001</c:v>
                </c:pt>
                <c:pt idx="3938">
                  <c:v>0.24447099999999999</c:v>
                </c:pt>
                <c:pt idx="3939">
                  <c:v>0.23960500000000001</c:v>
                </c:pt>
                <c:pt idx="3940">
                  <c:v>0.23474600000000001</c:v>
                </c:pt>
                <c:pt idx="3941">
                  <c:v>0.23001099999999999</c:v>
                </c:pt>
                <c:pt idx="3942">
                  <c:v>0.225463</c:v>
                </c:pt>
                <c:pt idx="3943">
                  <c:v>0.221085</c:v>
                </c:pt>
                <c:pt idx="3944">
                  <c:v>0.21691299999999999</c:v>
                </c:pt>
                <c:pt idx="3945">
                  <c:v>0.21310699999999999</c:v>
                </c:pt>
                <c:pt idx="3946">
                  <c:v>0.20980399999999999</c:v>
                </c:pt>
                <c:pt idx="3947">
                  <c:v>0.206953</c:v>
                </c:pt>
                <c:pt idx="3948">
                  <c:v>0.20435200000000001</c:v>
                </c:pt>
                <c:pt idx="3949">
                  <c:v>0.20180400000000001</c:v>
                </c:pt>
                <c:pt idx="3950">
                  <c:v>0.199207</c:v>
                </c:pt>
                <c:pt idx="3951">
                  <c:v>0.196549</c:v>
                </c:pt>
                <c:pt idx="3952">
                  <c:v>0.19384999999999999</c:v>
                </c:pt>
                <c:pt idx="3953">
                  <c:v>0.19112199999999999</c:v>
                </c:pt>
                <c:pt idx="3954">
                  <c:v>0.188334</c:v>
                </c:pt>
                <c:pt idx="3955">
                  <c:v>0.18542500000000001</c:v>
                </c:pt>
                <c:pt idx="3956">
                  <c:v>0.18237300000000001</c:v>
                </c:pt>
                <c:pt idx="3957">
                  <c:v>0.17923900000000001</c:v>
                </c:pt>
                <c:pt idx="3958">
                  <c:v>0.17613699999999999</c:v>
                </c:pt>
                <c:pt idx="3959">
                  <c:v>0.17313500000000001</c:v>
                </c:pt>
                <c:pt idx="3960">
                  <c:v>0.17018800000000001</c:v>
                </c:pt>
                <c:pt idx="3961">
                  <c:v>0.16719200000000001</c:v>
                </c:pt>
                <c:pt idx="3962">
                  <c:v>0.16406899999999999</c:v>
                </c:pt>
                <c:pt idx="3963">
                  <c:v>0.16079299999999999</c:v>
                </c:pt>
                <c:pt idx="3964">
                  <c:v>0.15733900000000001</c:v>
                </c:pt>
                <c:pt idx="3965">
                  <c:v>0.15363599999999999</c:v>
                </c:pt>
                <c:pt idx="3966">
                  <c:v>0.14960300000000001</c:v>
                </c:pt>
                <c:pt idx="3967">
                  <c:v>0.14524100000000001</c:v>
                </c:pt>
                <c:pt idx="3968">
                  <c:v>0.140676</c:v>
                </c:pt>
                <c:pt idx="3969">
                  <c:v>0.13605999999999999</c:v>
                </c:pt>
                <c:pt idx="3970">
                  <c:v>0.13141600000000001</c:v>
                </c:pt>
                <c:pt idx="3971">
                  <c:v>0.12658700000000001</c:v>
                </c:pt>
                <c:pt idx="3972">
                  <c:v>0.121337</c:v>
                </c:pt>
                <c:pt idx="3973">
                  <c:v>0.115548</c:v>
                </c:pt>
                <c:pt idx="3974">
                  <c:v>0.109337</c:v>
                </c:pt>
                <c:pt idx="3975">
                  <c:v>0.102975</c:v>
                </c:pt>
                <c:pt idx="3976">
                  <c:v>9.6687999999999996E-2</c:v>
                </c:pt>
                <c:pt idx="3977">
                  <c:v>9.0539999999999995E-2</c:v>
                </c:pt>
                <c:pt idx="3978">
                  <c:v>8.448E-2</c:v>
                </c:pt>
                <c:pt idx="3979">
                  <c:v>7.8504000000000004E-2</c:v>
                </c:pt>
                <c:pt idx="3980">
                  <c:v>7.2777999999999995E-2</c:v>
                </c:pt>
                <c:pt idx="3981">
                  <c:v>6.7565E-2</c:v>
                </c:pt>
                <c:pt idx="3982">
                  <c:v>6.3031000000000004E-2</c:v>
                </c:pt>
                <c:pt idx="3983">
                  <c:v>5.9119999999999999E-2</c:v>
                </c:pt>
                <c:pt idx="3984">
                  <c:v>5.5655000000000003E-2</c:v>
                </c:pt>
                <c:pt idx="3985">
                  <c:v>5.2512000000000003E-2</c:v>
                </c:pt>
                <c:pt idx="3986">
                  <c:v>4.9693000000000001E-2</c:v>
                </c:pt>
                <c:pt idx="3987">
                  <c:v>4.7282999999999999E-2</c:v>
                </c:pt>
                <c:pt idx="3988">
                  <c:v>4.5370000000000001E-2</c:v>
                </c:pt>
                <c:pt idx="3989">
                  <c:v>4.3989E-2</c:v>
                </c:pt>
                <c:pt idx="3990">
                  <c:v>4.3092999999999999E-2</c:v>
                </c:pt>
                <c:pt idx="3991">
                  <c:v>4.2568000000000002E-2</c:v>
                </c:pt>
                <c:pt idx="3992">
                  <c:v>4.2318000000000001E-2</c:v>
                </c:pt>
                <c:pt idx="3993">
                  <c:v>4.2354000000000003E-2</c:v>
                </c:pt>
                <c:pt idx="3994">
                  <c:v>4.2741000000000001E-2</c:v>
                </c:pt>
                <c:pt idx="3995">
                  <c:v>4.3459999999999999E-2</c:v>
                </c:pt>
                <c:pt idx="3996">
                  <c:v>4.4359000000000003E-2</c:v>
                </c:pt>
                <c:pt idx="3997">
                  <c:v>4.5277999999999999E-2</c:v>
                </c:pt>
                <c:pt idx="3998">
                  <c:v>4.6164999999999998E-2</c:v>
                </c:pt>
                <c:pt idx="3999">
                  <c:v>4.7074999999999999E-2</c:v>
                </c:pt>
                <c:pt idx="4000">
                  <c:v>4.8072999999999998E-2</c:v>
                </c:pt>
                <c:pt idx="4001">
                  <c:v>4.9151E-2</c:v>
                </c:pt>
                <c:pt idx="4002">
                  <c:v>5.0241000000000001E-2</c:v>
                </c:pt>
                <c:pt idx="4003">
                  <c:v>5.1307999999999999E-2</c:v>
                </c:pt>
                <c:pt idx="4004">
                  <c:v>5.2415000000000003E-2</c:v>
                </c:pt>
                <c:pt idx="4005">
                  <c:v>5.3636999999999997E-2</c:v>
                </c:pt>
                <c:pt idx="4006">
                  <c:v>5.4901999999999999E-2</c:v>
                </c:pt>
                <c:pt idx="4007">
                  <c:v>5.5982999999999998E-2</c:v>
                </c:pt>
                <c:pt idx="4008">
                  <c:v>5.6704999999999998E-2</c:v>
                </c:pt>
                <c:pt idx="4009">
                  <c:v>5.7077000000000003E-2</c:v>
                </c:pt>
                <c:pt idx="4010">
                  <c:v>5.7215000000000002E-2</c:v>
                </c:pt>
                <c:pt idx="4011">
                  <c:v>5.7258000000000003E-2</c:v>
                </c:pt>
                <c:pt idx="4012">
                  <c:v>5.7362000000000003E-2</c:v>
                </c:pt>
                <c:pt idx="4013">
                  <c:v>5.7611999999999997E-2</c:v>
                </c:pt>
                <c:pt idx="4014">
                  <c:v>5.7888000000000002E-2</c:v>
                </c:pt>
                <c:pt idx="4015">
                  <c:v>5.7995999999999999E-2</c:v>
                </c:pt>
                <c:pt idx="4016">
                  <c:v>5.7946999999999999E-2</c:v>
                </c:pt>
                <c:pt idx="4017">
                  <c:v>5.7943000000000001E-2</c:v>
                </c:pt>
                <c:pt idx="4018">
                  <c:v>5.8056000000000003E-2</c:v>
                </c:pt>
                <c:pt idx="4019">
                  <c:v>5.8091999999999998E-2</c:v>
                </c:pt>
                <c:pt idx="4020">
                  <c:v>5.7811000000000001E-2</c:v>
                </c:pt>
                <c:pt idx="4021">
                  <c:v>5.7169999999999999E-2</c:v>
                </c:pt>
                <c:pt idx="4022">
                  <c:v>5.6327000000000002E-2</c:v>
                </c:pt>
                <c:pt idx="4023">
                  <c:v>5.5523000000000003E-2</c:v>
                </c:pt>
                <c:pt idx="4024">
                  <c:v>5.4981000000000002E-2</c:v>
                </c:pt>
                <c:pt idx="4025">
                  <c:v>5.4795000000000003E-2</c:v>
                </c:pt>
                <c:pt idx="4026">
                  <c:v>5.4855000000000001E-2</c:v>
                </c:pt>
                <c:pt idx="4027">
                  <c:v>5.4958E-2</c:v>
                </c:pt>
                <c:pt idx="4028">
                  <c:v>5.5009000000000002E-2</c:v>
                </c:pt>
                <c:pt idx="4029">
                  <c:v>5.5045999999999998E-2</c:v>
                </c:pt>
                <c:pt idx="4030">
                  <c:v>5.5092000000000002E-2</c:v>
                </c:pt>
                <c:pt idx="4031">
                  <c:v>5.5102999999999999E-2</c:v>
                </c:pt>
                <c:pt idx="4032">
                  <c:v>5.5012999999999999E-2</c:v>
                </c:pt>
                <c:pt idx="4033">
                  <c:v>5.4726999999999998E-2</c:v>
                </c:pt>
                <c:pt idx="4034">
                  <c:v>5.4127000000000002E-2</c:v>
                </c:pt>
                <c:pt idx="4035">
                  <c:v>5.3186999999999998E-2</c:v>
                </c:pt>
                <c:pt idx="4036">
                  <c:v>5.2035999999999999E-2</c:v>
                </c:pt>
                <c:pt idx="4037">
                  <c:v>5.0812999999999997E-2</c:v>
                </c:pt>
                <c:pt idx="4038">
                  <c:v>4.9500000000000002E-2</c:v>
                </c:pt>
                <c:pt idx="4039">
                  <c:v>4.7974000000000003E-2</c:v>
                </c:pt>
                <c:pt idx="4040">
                  <c:v>4.6122999999999997E-2</c:v>
                </c:pt>
                <c:pt idx="4041">
                  <c:v>4.3829E-2</c:v>
                </c:pt>
                <c:pt idx="4042">
                  <c:v>4.0941999999999999E-2</c:v>
                </c:pt>
                <c:pt idx="4043">
                  <c:v>3.7421000000000003E-2</c:v>
                </c:pt>
                <c:pt idx="4044">
                  <c:v>3.3461999999999999E-2</c:v>
                </c:pt>
                <c:pt idx="4045">
                  <c:v>2.9357000000000001E-2</c:v>
                </c:pt>
                <c:pt idx="4046">
                  <c:v>2.5301000000000001E-2</c:v>
                </c:pt>
                <c:pt idx="4047">
                  <c:v>2.1402000000000001E-2</c:v>
                </c:pt>
                <c:pt idx="4048">
                  <c:v>1.7777000000000001E-2</c:v>
                </c:pt>
                <c:pt idx="4049">
                  <c:v>1.4520999999999999E-2</c:v>
                </c:pt>
                <c:pt idx="4050">
                  <c:v>1.1664000000000001E-2</c:v>
                </c:pt>
                <c:pt idx="4051">
                  <c:v>9.2440000000000005E-3</c:v>
                </c:pt>
                <c:pt idx="4052">
                  <c:v>7.3680000000000004E-3</c:v>
                </c:pt>
                <c:pt idx="4053">
                  <c:v>6.1159999999999999E-3</c:v>
                </c:pt>
                <c:pt idx="4054">
                  <c:v>4.7239999999999999E-3</c:v>
                </c:pt>
                <c:pt idx="4055">
                  <c:v>3.7290000000000001E-3</c:v>
                </c:pt>
                <c:pt idx="4056">
                  <c:v>2.9299999999999999E-3</c:v>
                </c:pt>
                <c:pt idx="4057">
                  <c:v>2.232E-3</c:v>
                </c:pt>
                <c:pt idx="4058">
                  <c:v>1.717E-3</c:v>
                </c:pt>
                <c:pt idx="4059">
                  <c:v>1.5139999999999999E-3</c:v>
                </c:pt>
                <c:pt idx="4060">
                  <c:v>1.853E-3</c:v>
                </c:pt>
                <c:pt idx="4061">
                  <c:v>2.7520000000000001E-3</c:v>
                </c:pt>
                <c:pt idx="4062">
                  <c:v>3.9719999999999998E-3</c:v>
                </c:pt>
                <c:pt idx="4063">
                  <c:v>5.0920000000000002E-3</c:v>
                </c:pt>
                <c:pt idx="4064">
                  <c:v>5.7629999999999999E-3</c:v>
                </c:pt>
                <c:pt idx="4065">
                  <c:v>5.9550000000000002E-3</c:v>
                </c:pt>
                <c:pt idx="4066">
                  <c:v>5.9290000000000002E-3</c:v>
                </c:pt>
                <c:pt idx="4067">
                  <c:v>6.0020000000000004E-3</c:v>
                </c:pt>
                <c:pt idx="4068">
                  <c:v>6.3330000000000001E-3</c:v>
                </c:pt>
                <c:pt idx="4069">
                  <c:v>6.8640000000000003E-3</c:v>
                </c:pt>
                <c:pt idx="4070">
                  <c:v>7.4409999999999997E-3</c:v>
                </c:pt>
                <c:pt idx="4071">
                  <c:v>8.0180000000000008E-3</c:v>
                </c:pt>
                <c:pt idx="4072">
                  <c:v>8.7180000000000001E-3</c:v>
                </c:pt>
                <c:pt idx="4073">
                  <c:v>9.6439999999999998E-3</c:v>
                </c:pt>
                <c:pt idx="4074">
                  <c:v>1.0735E-2</c:v>
                </c:pt>
                <c:pt idx="4075">
                  <c:v>1.1885E-2</c:v>
                </c:pt>
                <c:pt idx="4076">
                  <c:v>1.3106E-2</c:v>
                </c:pt>
                <c:pt idx="4077">
                  <c:v>1.4473E-2</c:v>
                </c:pt>
                <c:pt idx="4078">
                  <c:v>1.5996E-2</c:v>
                </c:pt>
                <c:pt idx="4079">
                  <c:v>1.7659000000000001E-2</c:v>
                </c:pt>
                <c:pt idx="4080">
                  <c:v>1.9543999999999999E-2</c:v>
                </c:pt>
                <c:pt idx="4081">
                  <c:v>2.1795999999999999E-2</c:v>
                </c:pt>
                <c:pt idx="4082">
                  <c:v>2.4445999999999999E-2</c:v>
                </c:pt>
                <c:pt idx="4083">
                  <c:v>2.7297999999999999E-2</c:v>
                </c:pt>
                <c:pt idx="4084">
                  <c:v>3.0061999999999998E-2</c:v>
                </c:pt>
                <c:pt idx="4085">
                  <c:v>3.2592000000000003E-2</c:v>
                </c:pt>
                <c:pt idx="4086">
                  <c:v>3.4962E-2</c:v>
                </c:pt>
                <c:pt idx="4087">
                  <c:v>3.7353999999999998E-2</c:v>
                </c:pt>
                <c:pt idx="4088">
                  <c:v>3.9924000000000001E-2</c:v>
                </c:pt>
                <c:pt idx="4089">
                  <c:v>4.2700000000000002E-2</c:v>
                </c:pt>
                <c:pt idx="4090">
                  <c:v>4.5511000000000003E-2</c:v>
                </c:pt>
                <c:pt idx="4091">
                  <c:v>4.8065999999999998E-2</c:v>
                </c:pt>
                <c:pt idx="4092">
                  <c:v>5.0160999999999997E-2</c:v>
                </c:pt>
                <c:pt idx="4093">
                  <c:v>5.1797999999999997E-2</c:v>
                </c:pt>
                <c:pt idx="4094">
                  <c:v>5.3081000000000003E-2</c:v>
                </c:pt>
                <c:pt idx="4095">
                  <c:v>5.4066999999999997E-2</c:v>
                </c:pt>
                <c:pt idx="4096">
                  <c:v>5.4726999999999998E-2</c:v>
                </c:pt>
                <c:pt idx="4097">
                  <c:v>5.4997999999999998E-2</c:v>
                </c:pt>
                <c:pt idx="4098">
                  <c:v>5.4886999999999998E-2</c:v>
                </c:pt>
                <c:pt idx="4099">
                  <c:v>5.4522000000000001E-2</c:v>
                </c:pt>
                <c:pt idx="4100">
                  <c:v>5.4061999999999999E-2</c:v>
                </c:pt>
                <c:pt idx="4101">
                  <c:v>5.3557E-2</c:v>
                </c:pt>
                <c:pt idx="4102">
                  <c:v>5.2961000000000001E-2</c:v>
                </c:pt>
                <c:pt idx="4103">
                  <c:v>5.2228999999999998E-2</c:v>
                </c:pt>
                <c:pt idx="4104">
                  <c:v>5.1347999999999998E-2</c:v>
                </c:pt>
                <c:pt idx="4105">
                  <c:v>5.0286999999999998E-2</c:v>
                </c:pt>
                <c:pt idx="4106">
                  <c:v>4.8951000000000001E-2</c:v>
                </c:pt>
                <c:pt idx="4107">
                  <c:v>4.7251000000000001E-2</c:v>
                </c:pt>
                <c:pt idx="4108">
                  <c:v>4.5290999999999998E-2</c:v>
                </c:pt>
                <c:pt idx="4109">
                  <c:v>4.3434E-2</c:v>
                </c:pt>
                <c:pt idx="4110">
                  <c:v>4.2062000000000002E-2</c:v>
                </c:pt>
                <c:pt idx="4111">
                  <c:v>4.1214000000000001E-2</c:v>
                </c:pt>
                <c:pt idx="4112">
                  <c:v>4.0550999999999997E-2</c:v>
                </c:pt>
                <c:pt idx="4113">
                  <c:v>3.9676000000000003E-2</c:v>
                </c:pt>
                <c:pt idx="4114">
                  <c:v>3.8438E-2</c:v>
                </c:pt>
                <c:pt idx="4115">
                  <c:v>3.6948000000000002E-2</c:v>
                </c:pt>
                <c:pt idx="4116">
                  <c:v>3.5448E-2</c:v>
                </c:pt>
                <c:pt idx="4117">
                  <c:v>3.415E-2</c:v>
                </c:pt>
                <c:pt idx="4118">
                  <c:v>3.3149999999999999E-2</c:v>
                </c:pt>
                <c:pt idx="4119">
                  <c:v>3.2458000000000001E-2</c:v>
                </c:pt>
                <c:pt idx="4120">
                  <c:v>3.2099999999999997E-2</c:v>
                </c:pt>
                <c:pt idx="4121">
                  <c:v>3.2136999999999999E-2</c:v>
                </c:pt>
                <c:pt idx="4122">
                  <c:v>3.2586999999999998E-2</c:v>
                </c:pt>
                <c:pt idx="4123">
                  <c:v>3.3383999999999997E-2</c:v>
                </c:pt>
                <c:pt idx="4124">
                  <c:v>3.4421E-2</c:v>
                </c:pt>
                <c:pt idx="4125">
                  <c:v>3.5595000000000002E-2</c:v>
                </c:pt>
                <c:pt idx="4126">
                  <c:v>3.6830000000000002E-2</c:v>
                </c:pt>
                <c:pt idx="4127">
                  <c:v>3.8131999999999999E-2</c:v>
                </c:pt>
                <c:pt idx="4128">
                  <c:v>3.9588999999999999E-2</c:v>
                </c:pt>
                <c:pt idx="4129">
                  <c:v>4.1265999999999997E-2</c:v>
                </c:pt>
                <c:pt idx="4130">
                  <c:v>4.3133999999999999E-2</c:v>
                </c:pt>
                <c:pt idx="4131">
                  <c:v>4.5179999999999998E-2</c:v>
                </c:pt>
                <c:pt idx="4132">
                  <c:v>4.7509000000000003E-2</c:v>
                </c:pt>
                <c:pt idx="4133">
                  <c:v>5.0223999999999998E-2</c:v>
                </c:pt>
                <c:pt idx="4134">
                  <c:v>5.3240999999999997E-2</c:v>
                </c:pt>
                <c:pt idx="4135">
                  <c:v>5.6315999999999998E-2</c:v>
                </c:pt>
                <c:pt idx="4136">
                  <c:v>5.9229999999999998E-2</c:v>
                </c:pt>
                <c:pt idx="4137">
                  <c:v>6.1855E-2</c:v>
                </c:pt>
                <c:pt idx="4138">
                  <c:v>6.4119999999999996E-2</c:v>
                </c:pt>
                <c:pt idx="4139">
                  <c:v>6.6067000000000001E-2</c:v>
                </c:pt>
                <c:pt idx="4140">
                  <c:v>6.7899000000000001E-2</c:v>
                </c:pt>
                <c:pt idx="4141">
                  <c:v>6.9844000000000003E-2</c:v>
                </c:pt>
                <c:pt idx="4142">
                  <c:v>7.1964E-2</c:v>
                </c:pt>
                <c:pt idx="4143">
                  <c:v>7.4120000000000005E-2</c:v>
                </c:pt>
                <c:pt idx="4144">
                  <c:v>7.6124999999999998E-2</c:v>
                </c:pt>
                <c:pt idx="4145">
                  <c:v>7.7883999999999995E-2</c:v>
                </c:pt>
                <c:pt idx="4146">
                  <c:v>7.9410999999999995E-2</c:v>
                </c:pt>
                <c:pt idx="4147">
                  <c:v>8.0746999999999999E-2</c:v>
                </c:pt>
                <c:pt idx="4148">
                  <c:v>8.1859000000000001E-2</c:v>
                </c:pt>
                <c:pt idx="4149">
                  <c:v>8.2680000000000003E-2</c:v>
                </c:pt>
                <c:pt idx="4150">
                  <c:v>8.3213999999999996E-2</c:v>
                </c:pt>
                <c:pt idx="4151">
                  <c:v>8.3524000000000001E-2</c:v>
                </c:pt>
                <c:pt idx="4152">
                  <c:v>8.3579000000000001E-2</c:v>
                </c:pt>
                <c:pt idx="4153">
                  <c:v>8.3238999999999994E-2</c:v>
                </c:pt>
                <c:pt idx="4154">
                  <c:v>8.2441E-2</c:v>
                </c:pt>
                <c:pt idx="4155">
                  <c:v>8.1314999999999998E-2</c:v>
                </c:pt>
                <c:pt idx="4156">
                  <c:v>8.0014000000000002E-2</c:v>
                </c:pt>
                <c:pt idx="4157">
                  <c:v>7.8522999999999996E-2</c:v>
                </c:pt>
                <c:pt idx="4158">
                  <c:v>7.6693999999999998E-2</c:v>
                </c:pt>
                <c:pt idx="4159">
                  <c:v>7.4387999999999996E-2</c:v>
                </c:pt>
                <c:pt idx="4160">
                  <c:v>7.1540999999999993E-2</c:v>
                </c:pt>
                <c:pt idx="4161">
                  <c:v>6.8205000000000002E-2</c:v>
                </c:pt>
                <c:pt idx="4162">
                  <c:v>6.4596000000000001E-2</c:v>
                </c:pt>
                <c:pt idx="4163">
                  <c:v>6.0992999999999999E-2</c:v>
                </c:pt>
                <c:pt idx="4164">
                  <c:v>5.7528000000000003E-2</c:v>
                </c:pt>
                <c:pt idx="4165">
                  <c:v>5.4154000000000001E-2</c:v>
                </c:pt>
                <c:pt idx="4166">
                  <c:v>5.0847999999999997E-2</c:v>
                </c:pt>
                <c:pt idx="4167">
                  <c:v>4.7764000000000001E-2</c:v>
                </c:pt>
                <c:pt idx="4168">
                  <c:v>4.5136999999999997E-2</c:v>
                </c:pt>
                <c:pt idx="4169">
                  <c:v>4.3084999999999998E-2</c:v>
                </c:pt>
                <c:pt idx="4170">
                  <c:v>4.1555000000000002E-2</c:v>
                </c:pt>
                <c:pt idx="4171">
                  <c:v>3.8927000000000003E-2</c:v>
                </c:pt>
                <c:pt idx="4172">
                  <c:v>3.6599E-2</c:v>
                </c:pt>
                <c:pt idx="4173">
                  <c:v>3.4498000000000001E-2</c:v>
                </c:pt>
                <c:pt idx="4174">
                  <c:v>3.2564000000000003E-2</c:v>
                </c:pt>
                <c:pt idx="4175">
                  <c:v>3.0741999999999998E-2</c:v>
                </c:pt>
                <c:pt idx="4176">
                  <c:v>2.8975000000000001E-2</c:v>
                </c:pt>
                <c:pt idx="4177">
                  <c:v>2.724E-2</c:v>
                </c:pt>
                <c:pt idx="4178">
                  <c:v>2.5579000000000001E-2</c:v>
                </c:pt>
                <c:pt idx="4179">
                  <c:v>2.4032999999999999E-2</c:v>
                </c:pt>
                <c:pt idx="4180">
                  <c:v>2.2533999999999998E-2</c:v>
                </c:pt>
                <c:pt idx="4181">
                  <c:v>2.0910000000000002E-2</c:v>
                </c:pt>
                <c:pt idx="4182">
                  <c:v>1.9009000000000002E-2</c:v>
                </c:pt>
                <c:pt idx="4183">
                  <c:v>1.6825E-2</c:v>
                </c:pt>
                <c:pt idx="4184">
                  <c:v>1.4515999999999999E-2</c:v>
                </c:pt>
                <c:pt idx="4185">
                  <c:v>1.2304000000000001E-2</c:v>
                </c:pt>
                <c:pt idx="4186">
                  <c:v>1.0277E-2</c:v>
                </c:pt>
                <c:pt idx="4187">
                  <c:v>8.3169999999999997E-3</c:v>
                </c:pt>
                <c:pt idx="4188">
                  <c:v>6.3340000000000002E-3</c:v>
                </c:pt>
                <c:pt idx="4189">
                  <c:v>4.5149999999999999E-3</c:v>
                </c:pt>
                <c:pt idx="4190">
                  <c:v>3.2160000000000001E-3</c:v>
                </c:pt>
                <c:pt idx="4191">
                  <c:v>2.5959999999999998E-3</c:v>
                </c:pt>
                <c:pt idx="4192">
                  <c:v>2.4450000000000001E-3</c:v>
                </c:pt>
                <c:pt idx="4193">
                  <c:v>2.0279999999999999E-3</c:v>
                </c:pt>
                <c:pt idx="4194">
                  <c:v>1.717E-3</c:v>
                </c:pt>
                <c:pt idx="4195">
                  <c:v>1.498E-3</c:v>
                </c:pt>
                <c:pt idx="4196">
                  <c:v>1.784E-3</c:v>
                </c:pt>
                <c:pt idx="4197">
                  <c:v>2.6970000000000002E-3</c:v>
                </c:pt>
                <c:pt idx="4198">
                  <c:v>4.1009999999999996E-3</c:v>
                </c:pt>
                <c:pt idx="4199">
                  <c:v>5.8329999999999996E-3</c:v>
                </c:pt>
                <c:pt idx="4200">
                  <c:v>7.7590000000000003E-3</c:v>
                </c:pt>
                <c:pt idx="4201">
                  <c:v>9.7800000000000005E-3</c:v>
                </c:pt>
                <c:pt idx="4202">
                  <c:v>1.1859E-2</c:v>
                </c:pt>
                <c:pt idx="4203">
                  <c:v>1.4021E-2</c:v>
                </c:pt>
                <c:pt idx="4204">
                  <c:v>1.6299000000000001E-2</c:v>
                </c:pt>
                <c:pt idx="4205">
                  <c:v>1.8641000000000001E-2</c:v>
                </c:pt>
                <c:pt idx="4206">
                  <c:v>2.0934000000000001E-2</c:v>
                </c:pt>
                <c:pt idx="4207">
                  <c:v>2.3172000000000002E-2</c:v>
                </c:pt>
                <c:pt idx="4208">
                  <c:v>2.5522E-2</c:v>
                </c:pt>
                <c:pt idx="4209">
                  <c:v>2.8117E-2</c:v>
                </c:pt>
                <c:pt idx="4210">
                  <c:v>3.0882E-2</c:v>
                </c:pt>
                <c:pt idx="4211">
                  <c:v>3.3688999999999997E-2</c:v>
                </c:pt>
                <c:pt idx="4212">
                  <c:v>3.6596999999999998E-2</c:v>
                </c:pt>
                <c:pt idx="4213">
                  <c:v>3.9750000000000001E-2</c:v>
                </c:pt>
                <c:pt idx="4214">
                  <c:v>4.3099999999999999E-2</c:v>
                </c:pt>
                <c:pt idx="4215">
                  <c:v>4.6396E-2</c:v>
                </c:pt>
                <c:pt idx="4216">
                  <c:v>4.9466999999999997E-2</c:v>
                </c:pt>
                <c:pt idx="4217">
                  <c:v>5.2401999999999997E-2</c:v>
                </c:pt>
                <c:pt idx="4218">
                  <c:v>5.5393999999999999E-2</c:v>
                </c:pt>
                <c:pt idx="4219">
                  <c:v>5.8534000000000003E-2</c:v>
                </c:pt>
                <c:pt idx="4220">
                  <c:v>6.1768000000000003E-2</c:v>
                </c:pt>
                <c:pt idx="4221">
                  <c:v>6.4985000000000001E-2</c:v>
                </c:pt>
                <c:pt idx="4222">
                  <c:v>6.8065000000000001E-2</c:v>
                </c:pt>
                <c:pt idx="4223">
                  <c:v>7.0934999999999998E-2</c:v>
                </c:pt>
                <c:pt idx="4224">
                  <c:v>7.3575000000000002E-2</c:v>
                </c:pt>
                <c:pt idx="4225">
                  <c:v>7.5955999999999996E-2</c:v>
                </c:pt>
                <c:pt idx="4226">
                  <c:v>7.8009999999999996E-2</c:v>
                </c:pt>
                <c:pt idx="4227">
                  <c:v>7.9658000000000007E-2</c:v>
                </c:pt>
                <c:pt idx="4228">
                  <c:v>8.0797999999999995E-2</c:v>
                </c:pt>
                <c:pt idx="4229">
                  <c:v>8.1306000000000003E-2</c:v>
                </c:pt>
                <c:pt idx="4230">
                  <c:v>8.1198999999999993E-2</c:v>
                </c:pt>
                <c:pt idx="4231">
                  <c:v>8.0744999999999997E-2</c:v>
                </c:pt>
                <c:pt idx="4232">
                  <c:v>8.0216999999999997E-2</c:v>
                </c:pt>
                <c:pt idx="4233">
                  <c:v>7.9587000000000005E-2</c:v>
                </c:pt>
                <c:pt idx="4234">
                  <c:v>7.8618999999999994E-2</c:v>
                </c:pt>
                <c:pt idx="4235">
                  <c:v>7.7176999999999996E-2</c:v>
                </c:pt>
                <c:pt idx="4236">
                  <c:v>7.5239E-2</c:v>
                </c:pt>
                <c:pt idx="4237">
                  <c:v>7.2695999999999997E-2</c:v>
                </c:pt>
                <c:pt idx="4238">
                  <c:v>6.9392999999999996E-2</c:v>
                </c:pt>
                <c:pt idx="4239">
                  <c:v>6.5406000000000006E-2</c:v>
                </c:pt>
                <c:pt idx="4240">
                  <c:v>6.1113000000000001E-2</c:v>
                </c:pt>
                <c:pt idx="4241">
                  <c:v>5.6912999999999998E-2</c:v>
                </c:pt>
                <c:pt idx="4242">
                  <c:v>5.3008E-2</c:v>
                </c:pt>
                <c:pt idx="4243">
                  <c:v>4.9459999999999997E-2</c:v>
                </c:pt>
                <c:pt idx="4244">
                  <c:v>4.6281000000000003E-2</c:v>
                </c:pt>
                <c:pt idx="4245">
                  <c:v>4.3402000000000003E-2</c:v>
                </c:pt>
                <c:pt idx="4246">
                  <c:v>4.0711999999999998E-2</c:v>
                </c:pt>
                <c:pt idx="4247">
                  <c:v>3.8177999999999997E-2</c:v>
                </c:pt>
                <c:pt idx="4248">
                  <c:v>3.5861999999999998E-2</c:v>
                </c:pt>
                <c:pt idx="4249">
                  <c:v>3.3811000000000001E-2</c:v>
                </c:pt>
                <c:pt idx="4250">
                  <c:v>3.2011999999999999E-2</c:v>
                </c:pt>
                <c:pt idx="4251">
                  <c:v>3.04E-2</c:v>
                </c:pt>
                <c:pt idx="4252">
                  <c:v>2.8896999999999999E-2</c:v>
                </c:pt>
                <c:pt idx="4253">
                  <c:v>2.7494999999999999E-2</c:v>
                </c:pt>
                <c:pt idx="4254">
                  <c:v>2.6307000000000001E-2</c:v>
                </c:pt>
                <c:pt idx="4255">
                  <c:v>2.5434999999999999E-2</c:v>
                </c:pt>
                <c:pt idx="4256">
                  <c:v>2.4785000000000001E-2</c:v>
                </c:pt>
                <c:pt idx="4257">
                  <c:v>2.4108999999999998E-2</c:v>
                </c:pt>
                <c:pt idx="4258">
                  <c:v>2.3168000000000001E-2</c:v>
                </c:pt>
                <c:pt idx="4259">
                  <c:v>2.1794999999999998E-2</c:v>
                </c:pt>
                <c:pt idx="4260">
                  <c:v>1.9868E-2</c:v>
                </c:pt>
                <c:pt idx="4261">
                  <c:v>1.7396999999999999E-2</c:v>
                </c:pt>
                <c:pt idx="4262">
                  <c:v>1.4697E-2</c:v>
                </c:pt>
                <c:pt idx="4263">
                  <c:v>1.2352999999999999E-2</c:v>
                </c:pt>
                <c:pt idx="4264">
                  <c:v>1.0873000000000001E-2</c:v>
                </c:pt>
                <c:pt idx="4265">
                  <c:v>1.0364999999999999E-2</c:v>
                </c:pt>
                <c:pt idx="4266">
                  <c:v>1.0567E-2</c:v>
                </c:pt>
                <c:pt idx="4267">
                  <c:v>1.1136E-2</c:v>
                </c:pt>
                <c:pt idx="4268">
                  <c:v>1.1811E-2</c:v>
                </c:pt>
                <c:pt idx="4269">
                  <c:v>1.2359999999999999E-2</c:v>
                </c:pt>
                <c:pt idx="4270">
                  <c:v>1.2451E-2</c:v>
                </c:pt>
                <c:pt idx="4271">
                  <c:v>1.2075000000000001E-2</c:v>
                </c:pt>
                <c:pt idx="4272">
                  <c:v>1.2097999999999999E-2</c:v>
                </c:pt>
                <c:pt idx="4273">
                  <c:v>1.2984000000000001E-2</c:v>
                </c:pt>
                <c:pt idx="4274">
                  <c:v>1.4418E-2</c:v>
                </c:pt>
                <c:pt idx="4275">
                  <c:v>1.5883999999999999E-2</c:v>
                </c:pt>
                <c:pt idx="4276">
                  <c:v>1.7100000000000001E-2</c:v>
                </c:pt>
                <c:pt idx="4277">
                  <c:v>1.8186999999999998E-2</c:v>
                </c:pt>
                <c:pt idx="4278">
                  <c:v>1.9394000000000002E-2</c:v>
                </c:pt>
                <c:pt idx="4279">
                  <c:v>2.0691999999999999E-2</c:v>
                </c:pt>
                <c:pt idx="4280">
                  <c:v>2.1773000000000001E-2</c:v>
                </c:pt>
                <c:pt idx="4281">
                  <c:v>2.2377999999999999E-2</c:v>
                </c:pt>
                <c:pt idx="4282">
                  <c:v>2.2456E-2</c:v>
                </c:pt>
                <c:pt idx="4283">
                  <c:v>2.2082999999999998E-2</c:v>
                </c:pt>
                <c:pt idx="4284">
                  <c:v>2.137E-2</c:v>
                </c:pt>
                <c:pt idx="4285">
                  <c:v>2.0088000000000002E-2</c:v>
                </c:pt>
                <c:pt idx="4286">
                  <c:v>1.8929999999999999E-2</c:v>
                </c:pt>
                <c:pt idx="4287">
                  <c:v>1.8103000000000001E-2</c:v>
                </c:pt>
                <c:pt idx="4288">
                  <c:v>1.7641E-2</c:v>
                </c:pt>
                <c:pt idx="4289">
                  <c:v>1.7413000000000001E-2</c:v>
                </c:pt>
                <c:pt idx="4290">
                  <c:v>1.7219000000000002E-2</c:v>
                </c:pt>
                <c:pt idx="4291">
                  <c:v>1.6857E-2</c:v>
                </c:pt>
                <c:pt idx="4292">
                  <c:v>1.6191000000000001E-2</c:v>
                </c:pt>
                <c:pt idx="4293">
                  <c:v>1.5218000000000001E-2</c:v>
                </c:pt>
                <c:pt idx="4294">
                  <c:v>1.4132E-2</c:v>
                </c:pt>
                <c:pt idx="4295">
                  <c:v>1.3447000000000001E-2</c:v>
                </c:pt>
                <c:pt idx="4296">
                  <c:v>1.3576E-2</c:v>
                </c:pt>
                <c:pt idx="4297">
                  <c:v>1.3913999999999999E-2</c:v>
                </c:pt>
                <c:pt idx="4298">
                  <c:v>1.3842999999999999E-2</c:v>
                </c:pt>
                <c:pt idx="4299">
                  <c:v>1.3372E-2</c:v>
                </c:pt>
                <c:pt idx="4300">
                  <c:v>1.2824E-2</c:v>
                </c:pt>
                <c:pt idx="4301">
                  <c:v>1.2463999999999999E-2</c:v>
                </c:pt>
                <c:pt idx="4302">
                  <c:v>1.2187999999999999E-2</c:v>
                </c:pt>
                <c:pt idx="4303">
                  <c:v>1.1615E-2</c:v>
                </c:pt>
                <c:pt idx="4304">
                  <c:v>1.0562E-2</c:v>
                </c:pt>
                <c:pt idx="4305">
                  <c:v>9.306E-3</c:v>
                </c:pt>
                <c:pt idx="4306">
                  <c:v>8.2979999999999998E-3</c:v>
                </c:pt>
                <c:pt idx="4307">
                  <c:v>7.7619999999999998E-3</c:v>
                </c:pt>
                <c:pt idx="4308">
                  <c:v>7.685E-3</c:v>
                </c:pt>
                <c:pt idx="4309">
                  <c:v>8.012E-3</c:v>
                </c:pt>
                <c:pt idx="4310">
                  <c:v>8.6820000000000005E-3</c:v>
                </c:pt>
                <c:pt idx="4311">
                  <c:v>9.5969999999999996E-3</c:v>
                </c:pt>
                <c:pt idx="4312">
                  <c:v>1.0691000000000001E-2</c:v>
                </c:pt>
                <c:pt idx="4313">
                  <c:v>1.1958999999999999E-2</c:v>
                </c:pt>
                <c:pt idx="4314">
                  <c:v>1.3384999999999999E-2</c:v>
                </c:pt>
                <c:pt idx="4315">
                  <c:v>1.4919E-2</c:v>
                </c:pt>
                <c:pt idx="4316">
                  <c:v>1.6514000000000001E-2</c:v>
                </c:pt>
                <c:pt idx="4317">
                  <c:v>1.8117999999999999E-2</c:v>
                </c:pt>
                <c:pt idx="4318">
                  <c:v>1.9639E-2</c:v>
                </c:pt>
                <c:pt idx="4319">
                  <c:v>2.0951999999999998E-2</c:v>
                </c:pt>
                <c:pt idx="4320">
                  <c:v>2.1951999999999999E-2</c:v>
                </c:pt>
                <c:pt idx="4321">
                  <c:v>2.2608E-2</c:v>
                </c:pt>
                <c:pt idx="4322">
                  <c:v>2.2915000000000001E-2</c:v>
                </c:pt>
                <c:pt idx="4323">
                  <c:v>2.2796E-2</c:v>
                </c:pt>
                <c:pt idx="4324">
                  <c:v>2.2148000000000001E-2</c:v>
                </c:pt>
                <c:pt idx="4325">
                  <c:v>2.0996000000000001E-2</c:v>
                </c:pt>
                <c:pt idx="4326">
                  <c:v>1.9532000000000001E-2</c:v>
                </c:pt>
                <c:pt idx="4327">
                  <c:v>1.8016999999999998E-2</c:v>
                </c:pt>
                <c:pt idx="4328">
                  <c:v>1.6789999999999999E-2</c:v>
                </c:pt>
                <c:pt idx="4329">
                  <c:v>1.6188999999999999E-2</c:v>
                </c:pt>
                <c:pt idx="4330">
                  <c:v>1.6222E-2</c:v>
                </c:pt>
                <c:pt idx="4331">
                  <c:v>1.6427000000000001E-2</c:v>
                </c:pt>
                <c:pt idx="4332">
                  <c:v>1.6247999999999999E-2</c:v>
                </c:pt>
                <c:pt idx="4333">
                  <c:v>1.5480000000000001E-2</c:v>
                </c:pt>
                <c:pt idx="4334">
                  <c:v>1.4289E-2</c:v>
                </c:pt>
                <c:pt idx="4335">
                  <c:v>1.2994E-2</c:v>
                </c:pt>
                <c:pt idx="4336">
                  <c:v>1.1920999999999999E-2</c:v>
                </c:pt>
                <c:pt idx="4337">
                  <c:v>1.129E-2</c:v>
                </c:pt>
                <c:pt idx="4338">
                  <c:v>1.1122999999999999E-2</c:v>
                </c:pt>
                <c:pt idx="4339">
                  <c:v>1.1294E-2</c:v>
                </c:pt>
                <c:pt idx="4340">
                  <c:v>1.1665E-2</c:v>
                </c:pt>
                <c:pt idx="4341">
                  <c:v>1.2163E-2</c:v>
                </c:pt>
                <c:pt idx="4342">
                  <c:v>1.2716E-2</c:v>
                </c:pt>
                <c:pt idx="4343">
                  <c:v>1.3143E-2</c:v>
                </c:pt>
                <c:pt idx="4344">
                  <c:v>1.3183E-2</c:v>
                </c:pt>
                <c:pt idx="4345">
                  <c:v>1.2695E-2</c:v>
                </c:pt>
                <c:pt idx="4346">
                  <c:v>1.1835E-2</c:v>
                </c:pt>
                <c:pt idx="4347">
                  <c:v>1.1006E-2</c:v>
                </c:pt>
                <c:pt idx="4348">
                  <c:v>1.064E-2</c:v>
                </c:pt>
                <c:pt idx="4349">
                  <c:v>1.098E-2</c:v>
                </c:pt>
                <c:pt idx="4350">
                  <c:v>1.1967E-2</c:v>
                </c:pt>
                <c:pt idx="4351">
                  <c:v>1.3313999999999999E-2</c:v>
                </c:pt>
                <c:pt idx="4352">
                  <c:v>1.4730999999999999E-2</c:v>
                </c:pt>
                <c:pt idx="4353">
                  <c:v>1.6011999999999998E-2</c:v>
                </c:pt>
                <c:pt idx="4354">
                  <c:v>1.6976000000000002E-2</c:v>
                </c:pt>
                <c:pt idx="4355">
                  <c:v>1.7571E-2</c:v>
                </c:pt>
                <c:pt idx="4356">
                  <c:v>1.8093999999999999E-2</c:v>
                </c:pt>
                <c:pt idx="4357">
                  <c:v>1.9108E-2</c:v>
                </c:pt>
                <c:pt idx="4358">
                  <c:v>2.1007999999999999E-2</c:v>
                </c:pt>
                <c:pt idx="4359">
                  <c:v>2.3705E-2</c:v>
                </c:pt>
                <c:pt idx="4360">
                  <c:v>2.6720000000000001E-2</c:v>
                </c:pt>
                <c:pt idx="4361">
                  <c:v>2.9493999999999999E-2</c:v>
                </c:pt>
                <c:pt idx="4362">
                  <c:v>3.1740999999999998E-2</c:v>
                </c:pt>
                <c:pt idx="4363">
                  <c:v>3.3646000000000002E-2</c:v>
                </c:pt>
                <c:pt idx="4364">
                  <c:v>3.5640999999999999E-2</c:v>
                </c:pt>
                <c:pt idx="4365">
                  <c:v>3.7919000000000001E-2</c:v>
                </c:pt>
                <c:pt idx="4366">
                  <c:v>4.0169000000000003E-2</c:v>
                </c:pt>
                <c:pt idx="4367">
                  <c:v>4.1876999999999998E-2</c:v>
                </c:pt>
                <c:pt idx="4368">
                  <c:v>3.8523000000000002E-2</c:v>
                </c:pt>
                <c:pt idx="4369">
                  <c:v>3.5168999999999999E-2</c:v>
                </c:pt>
                <c:pt idx="4370">
                  <c:v>3.1817999999999999E-2</c:v>
                </c:pt>
                <c:pt idx="4371">
                  <c:v>2.8466999999999999E-2</c:v>
                </c:pt>
                <c:pt idx="4372">
                  <c:v>2.5118000000000001E-2</c:v>
                </c:pt>
                <c:pt idx="4373">
                  <c:v>2.1770999999999999E-2</c:v>
                </c:pt>
                <c:pt idx="4374">
                  <c:v>1.8425E-2</c:v>
                </c:pt>
                <c:pt idx="4375">
                  <c:v>1.5081000000000001E-2</c:v>
                </c:pt>
                <c:pt idx="4376">
                  <c:v>1.1738E-2</c:v>
                </c:pt>
                <c:pt idx="4377">
                  <c:v>8.3960000000000007E-3</c:v>
                </c:pt>
                <c:pt idx="4378">
                  <c:v>5.0559999999999997E-3</c:v>
                </c:pt>
                <c:pt idx="4379">
                  <c:v>1.717E-3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AB85-E342-BD34-06FB76750B76}"/>
            </c:ext>
          </c:extLst>
        </c:ser>
        <c:ser>
          <c:idx val="2"/>
          <c:order val="2"/>
          <c:tx>
            <c:strRef>
              <c:f>Liquide!$D$1</c:f>
              <c:strCache>
                <c:ptCount val="1"/>
                <c:pt idx="0">
                  <c:v>Serpula-liquide-A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Liquide!$D$2:$D$4381</c:f>
              <c:numCache>
                <c:formatCode>General</c:formatCode>
                <c:ptCount val="4380"/>
                <c:pt idx="0">
                  <c:v>1.1091999999999999E-2</c:v>
                </c:pt>
                <c:pt idx="1">
                  <c:v>1.1002E-2</c:v>
                </c:pt>
                <c:pt idx="2">
                  <c:v>1.0913000000000001E-2</c:v>
                </c:pt>
                <c:pt idx="3">
                  <c:v>1.0826000000000001E-2</c:v>
                </c:pt>
                <c:pt idx="4">
                  <c:v>1.074E-2</c:v>
                </c:pt>
                <c:pt idx="5">
                  <c:v>1.0656000000000001E-2</c:v>
                </c:pt>
                <c:pt idx="6">
                  <c:v>1.0573000000000001E-2</c:v>
                </c:pt>
                <c:pt idx="7">
                  <c:v>1.0491E-2</c:v>
                </c:pt>
                <c:pt idx="8">
                  <c:v>1.0411E-2</c:v>
                </c:pt>
                <c:pt idx="9">
                  <c:v>1.0333E-2</c:v>
                </c:pt>
                <c:pt idx="10">
                  <c:v>1.0255E-2</c:v>
                </c:pt>
                <c:pt idx="11">
                  <c:v>1.018E-2</c:v>
                </c:pt>
                <c:pt idx="12">
                  <c:v>1.0104999999999999E-2</c:v>
                </c:pt>
                <c:pt idx="13">
                  <c:v>8.6130000000000009E-3</c:v>
                </c:pt>
                <c:pt idx="14">
                  <c:v>7.273E-3</c:v>
                </c:pt>
                <c:pt idx="15">
                  <c:v>6.1380000000000002E-3</c:v>
                </c:pt>
                <c:pt idx="16">
                  <c:v>5.4860000000000004E-3</c:v>
                </c:pt>
                <c:pt idx="17">
                  <c:v>5.6499999999999996E-3</c:v>
                </c:pt>
                <c:pt idx="18">
                  <c:v>6.5979999999999997E-3</c:v>
                </c:pt>
                <c:pt idx="19">
                  <c:v>7.8899999999999994E-3</c:v>
                </c:pt>
                <c:pt idx="20">
                  <c:v>9.1999999999999998E-3</c:v>
                </c:pt>
                <c:pt idx="21">
                  <c:v>1.0605E-2</c:v>
                </c:pt>
                <c:pt idx="22">
                  <c:v>1.2369E-2</c:v>
                </c:pt>
                <c:pt idx="23">
                  <c:v>1.455E-2</c:v>
                </c:pt>
                <c:pt idx="24">
                  <c:v>1.6577999999999999E-2</c:v>
                </c:pt>
                <c:pt idx="25">
                  <c:v>1.7597999999999999E-2</c:v>
                </c:pt>
                <c:pt idx="26">
                  <c:v>1.7323999999999999E-2</c:v>
                </c:pt>
                <c:pt idx="27">
                  <c:v>1.6052E-2</c:v>
                </c:pt>
                <c:pt idx="28">
                  <c:v>1.4295E-2</c:v>
                </c:pt>
                <c:pt idx="29">
                  <c:v>1.2385E-2</c:v>
                </c:pt>
                <c:pt idx="30">
                  <c:v>1.0541999999999999E-2</c:v>
                </c:pt>
                <c:pt idx="31">
                  <c:v>9.129E-3</c:v>
                </c:pt>
                <c:pt idx="32">
                  <c:v>8.3000000000000001E-3</c:v>
                </c:pt>
                <c:pt idx="33">
                  <c:v>7.7580000000000001E-3</c:v>
                </c:pt>
                <c:pt idx="34">
                  <c:v>7.0390000000000001E-3</c:v>
                </c:pt>
                <c:pt idx="35">
                  <c:v>5.8430000000000001E-3</c:v>
                </c:pt>
                <c:pt idx="36">
                  <c:v>4.2180000000000004E-3</c:v>
                </c:pt>
                <c:pt idx="37">
                  <c:v>2.5279999999999999E-3</c:v>
                </c:pt>
                <c:pt idx="38">
                  <c:v>1.261E-3</c:v>
                </c:pt>
                <c:pt idx="39">
                  <c:v>8.2799999999999996E-4</c:v>
                </c:pt>
                <c:pt idx="40">
                  <c:v>1.3829999999999999E-3</c:v>
                </c:pt>
                <c:pt idx="41">
                  <c:v>2.7009999999999998E-3</c:v>
                </c:pt>
                <c:pt idx="42">
                  <c:v>4.3270000000000001E-3</c:v>
                </c:pt>
                <c:pt idx="43">
                  <c:v>5.9779999999999998E-3</c:v>
                </c:pt>
                <c:pt idx="44">
                  <c:v>7.7619999999999998E-3</c:v>
                </c:pt>
                <c:pt idx="45">
                  <c:v>9.8759999999999994E-3</c:v>
                </c:pt>
                <c:pt idx="46">
                  <c:v>1.2205000000000001E-2</c:v>
                </c:pt>
                <c:pt idx="47">
                  <c:v>1.4309000000000001E-2</c:v>
                </c:pt>
                <c:pt idx="48">
                  <c:v>1.5782000000000001E-2</c:v>
                </c:pt>
                <c:pt idx="49">
                  <c:v>1.6899999999999998E-2</c:v>
                </c:pt>
                <c:pt idx="50">
                  <c:v>1.8371999999999999E-2</c:v>
                </c:pt>
                <c:pt idx="51">
                  <c:v>2.0317000000000002E-2</c:v>
                </c:pt>
                <c:pt idx="52">
                  <c:v>2.2440999999999999E-2</c:v>
                </c:pt>
                <c:pt idx="53">
                  <c:v>2.4580999999999999E-2</c:v>
                </c:pt>
                <c:pt idx="54">
                  <c:v>2.6617999999999999E-2</c:v>
                </c:pt>
                <c:pt idx="55">
                  <c:v>2.8287E-2</c:v>
                </c:pt>
                <c:pt idx="56">
                  <c:v>2.9371000000000001E-2</c:v>
                </c:pt>
                <c:pt idx="57">
                  <c:v>2.9916999999999999E-2</c:v>
                </c:pt>
                <c:pt idx="58">
                  <c:v>3.0006000000000001E-2</c:v>
                </c:pt>
                <c:pt idx="59">
                  <c:v>2.9575000000000001E-2</c:v>
                </c:pt>
                <c:pt idx="60">
                  <c:v>2.8677999999999999E-2</c:v>
                </c:pt>
                <c:pt idx="61">
                  <c:v>2.7621E-2</c:v>
                </c:pt>
                <c:pt idx="62">
                  <c:v>2.6599999999999999E-2</c:v>
                </c:pt>
                <c:pt idx="63">
                  <c:v>2.5361999999999999E-2</c:v>
                </c:pt>
                <c:pt idx="64">
                  <c:v>2.3362000000000001E-2</c:v>
                </c:pt>
                <c:pt idx="65">
                  <c:v>2.0410999999999999E-2</c:v>
                </c:pt>
                <c:pt idx="66">
                  <c:v>1.6995E-2</c:v>
                </c:pt>
                <c:pt idx="67">
                  <c:v>1.3872000000000001E-2</c:v>
                </c:pt>
                <c:pt idx="68">
                  <c:v>1.1549E-2</c:v>
                </c:pt>
                <c:pt idx="69">
                  <c:v>1.0113E-2</c:v>
                </c:pt>
                <c:pt idx="70">
                  <c:v>9.3600000000000003E-3</c:v>
                </c:pt>
                <c:pt idx="71">
                  <c:v>9.0390000000000002E-3</c:v>
                </c:pt>
                <c:pt idx="72">
                  <c:v>8.9999999999999993E-3</c:v>
                </c:pt>
                <c:pt idx="73">
                  <c:v>9.2309999999999996E-3</c:v>
                </c:pt>
                <c:pt idx="74">
                  <c:v>9.7300000000000008E-3</c:v>
                </c:pt>
                <c:pt idx="75">
                  <c:v>9.5569999999999995E-3</c:v>
                </c:pt>
                <c:pt idx="76">
                  <c:v>9.9799999999999993E-3</c:v>
                </c:pt>
                <c:pt idx="77">
                  <c:v>1.1180000000000001E-2</c:v>
                </c:pt>
                <c:pt idx="78">
                  <c:v>1.3054E-2</c:v>
                </c:pt>
                <c:pt idx="79">
                  <c:v>1.5424999999999999E-2</c:v>
                </c:pt>
                <c:pt idx="80">
                  <c:v>1.8256000000000001E-2</c:v>
                </c:pt>
                <c:pt idx="81">
                  <c:v>2.1496999999999999E-2</c:v>
                </c:pt>
                <c:pt idx="82">
                  <c:v>2.4826000000000001E-2</c:v>
                </c:pt>
                <c:pt idx="83">
                  <c:v>2.7734999999999999E-2</c:v>
                </c:pt>
                <c:pt idx="84">
                  <c:v>2.9967000000000001E-2</c:v>
                </c:pt>
                <c:pt idx="85">
                  <c:v>3.1576E-2</c:v>
                </c:pt>
                <c:pt idx="86">
                  <c:v>3.2561E-2</c:v>
                </c:pt>
                <c:pt idx="87">
                  <c:v>3.2867E-2</c:v>
                </c:pt>
                <c:pt idx="88">
                  <c:v>3.2634000000000003E-2</c:v>
                </c:pt>
                <c:pt idx="89">
                  <c:v>3.2092000000000002E-2</c:v>
                </c:pt>
                <c:pt idx="90">
                  <c:v>3.1127999999999999E-2</c:v>
                </c:pt>
                <c:pt idx="91">
                  <c:v>2.9576999999999999E-2</c:v>
                </c:pt>
                <c:pt idx="92">
                  <c:v>2.7456000000000001E-2</c:v>
                </c:pt>
                <c:pt idx="93">
                  <c:v>2.4791000000000001E-2</c:v>
                </c:pt>
                <c:pt idx="94">
                  <c:v>2.1701999999999999E-2</c:v>
                </c:pt>
                <c:pt idx="95">
                  <c:v>1.8477E-2</c:v>
                </c:pt>
                <c:pt idx="96">
                  <c:v>1.5443999999999999E-2</c:v>
                </c:pt>
                <c:pt idx="97">
                  <c:v>1.2847000000000001E-2</c:v>
                </c:pt>
                <c:pt idx="98">
                  <c:v>1.0867E-2</c:v>
                </c:pt>
                <c:pt idx="99">
                  <c:v>9.6570000000000007E-3</c:v>
                </c:pt>
                <c:pt idx="100">
                  <c:v>9.2270000000000008E-3</c:v>
                </c:pt>
                <c:pt idx="101">
                  <c:v>9.3570000000000007E-3</c:v>
                </c:pt>
                <c:pt idx="102">
                  <c:v>9.7429999999999999E-3</c:v>
                </c:pt>
                <c:pt idx="103">
                  <c:v>1.0281999999999999E-2</c:v>
                </c:pt>
                <c:pt idx="104">
                  <c:v>1.1091999999999999E-2</c:v>
                </c:pt>
                <c:pt idx="105">
                  <c:v>1.2161999999999999E-2</c:v>
                </c:pt>
                <c:pt idx="106">
                  <c:v>1.3207999999999999E-2</c:v>
                </c:pt>
                <c:pt idx="107">
                  <c:v>1.4003E-2</c:v>
                </c:pt>
                <c:pt idx="108">
                  <c:v>1.4652999999999999E-2</c:v>
                </c:pt>
                <c:pt idx="109">
                  <c:v>1.5370999999999999E-2</c:v>
                </c:pt>
                <c:pt idx="110">
                  <c:v>1.6157999999999999E-2</c:v>
                </c:pt>
                <c:pt idx="111">
                  <c:v>1.6813999999999999E-2</c:v>
                </c:pt>
                <c:pt idx="112">
                  <c:v>1.6938000000000002E-2</c:v>
                </c:pt>
                <c:pt idx="113">
                  <c:v>1.5977999999999999E-2</c:v>
                </c:pt>
                <c:pt idx="114">
                  <c:v>1.3853000000000001E-2</c:v>
                </c:pt>
                <c:pt idx="115">
                  <c:v>1.1374E-2</c:v>
                </c:pt>
                <c:pt idx="116">
                  <c:v>9.3290000000000005E-3</c:v>
                </c:pt>
                <c:pt idx="117">
                  <c:v>7.8930000000000007E-3</c:v>
                </c:pt>
                <c:pt idx="118">
                  <c:v>7.0780000000000001E-3</c:v>
                </c:pt>
                <c:pt idx="119">
                  <c:v>6.9719999999999999E-3</c:v>
                </c:pt>
                <c:pt idx="120">
                  <c:v>7.3480000000000004E-3</c:v>
                </c:pt>
                <c:pt idx="121">
                  <c:v>7.6470000000000002E-3</c:v>
                </c:pt>
                <c:pt idx="122">
                  <c:v>7.6769999999999998E-3</c:v>
                </c:pt>
                <c:pt idx="123">
                  <c:v>7.8619999999999992E-3</c:v>
                </c:pt>
                <c:pt idx="124">
                  <c:v>8.6390000000000008E-3</c:v>
                </c:pt>
                <c:pt idx="125">
                  <c:v>9.9670000000000002E-3</c:v>
                </c:pt>
                <c:pt idx="126">
                  <c:v>1.1479E-2</c:v>
                </c:pt>
                <c:pt idx="127">
                  <c:v>1.2924E-2</c:v>
                </c:pt>
                <c:pt idx="128">
                  <c:v>1.4269E-2</c:v>
                </c:pt>
                <c:pt idx="129">
                  <c:v>1.5521E-2</c:v>
                </c:pt>
                <c:pt idx="130">
                  <c:v>1.6747999999999999E-2</c:v>
                </c:pt>
                <c:pt idx="131">
                  <c:v>1.8110000000000001E-2</c:v>
                </c:pt>
                <c:pt idx="132">
                  <c:v>1.9623000000000002E-2</c:v>
                </c:pt>
                <c:pt idx="133">
                  <c:v>2.1094999999999999E-2</c:v>
                </c:pt>
                <c:pt idx="134">
                  <c:v>2.2409999999999999E-2</c:v>
                </c:pt>
                <c:pt idx="135">
                  <c:v>2.3643000000000001E-2</c:v>
                </c:pt>
                <c:pt idx="136">
                  <c:v>2.4843E-2</c:v>
                </c:pt>
                <c:pt idx="137">
                  <c:v>2.6051999999999999E-2</c:v>
                </c:pt>
                <c:pt idx="138">
                  <c:v>2.7550999999999999E-2</c:v>
                </c:pt>
                <c:pt idx="139">
                  <c:v>2.9572000000000001E-2</c:v>
                </c:pt>
                <c:pt idx="140">
                  <c:v>3.1877000000000003E-2</c:v>
                </c:pt>
                <c:pt idx="141">
                  <c:v>3.3981999999999998E-2</c:v>
                </c:pt>
                <c:pt idx="142">
                  <c:v>3.5704E-2</c:v>
                </c:pt>
                <c:pt idx="143">
                  <c:v>3.7143000000000002E-2</c:v>
                </c:pt>
                <c:pt idx="144">
                  <c:v>3.8275000000000003E-2</c:v>
                </c:pt>
                <c:pt idx="145">
                  <c:v>3.9108999999999998E-2</c:v>
                </c:pt>
                <c:pt idx="146">
                  <c:v>3.9981000000000003E-2</c:v>
                </c:pt>
                <c:pt idx="147">
                  <c:v>4.1202999999999997E-2</c:v>
                </c:pt>
                <c:pt idx="148">
                  <c:v>4.2564999999999999E-2</c:v>
                </c:pt>
                <c:pt idx="149">
                  <c:v>4.3416000000000003E-2</c:v>
                </c:pt>
                <c:pt idx="150">
                  <c:v>4.3221999999999997E-2</c:v>
                </c:pt>
                <c:pt idx="151">
                  <c:v>4.2062000000000002E-2</c:v>
                </c:pt>
                <c:pt idx="152">
                  <c:v>4.0482999999999998E-2</c:v>
                </c:pt>
                <c:pt idx="153">
                  <c:v>3.9051000000000002E-2</c:v>
                </c:pt>
                <c:pt idx="154">
                  <c:v>3.8086000000000002E-2</c:v>
                </c:pt>
                <c:pt idx="155">
                  <c:v>3.764E-2</c:v>
                </c:pt>
                <c:pt idx="156">
                  <c:v>3.7602999999999998E-2</c:v>
                </c:pt>
                <c:pt idx="157">
                  <c:v>3.7830000000000003E-2</c:v>
                </c:pt>
                <c:pt idx="158">
                  <c:v>3.8184999999999997E-2</c:v>
                </c:pt>
                <c:pt idx="159">
                  <c:v>3.8536000000000001E-2</c:v>
                </c:pt>
                <c:pt idx="160">
                  <c:v>3.8817999999999998E-2</c:v>
                </c:pt>
                <c:pt idx="161">
                  <c:v>3.9151999999999999E-2</c:v>
                </c:pt>
                <c:pt idx="162">
                  <c:v>3.9757000000000001E-2</c:v>
                </c:pt>
                <c:pt idx="163">
                  <c:v>4.0687000000000001E-2</c:v>
                </c:pt>
                <c:pt idx="164">
                  <c:v>4.1763000000000002E-2</c:v>
                </c:pt>
                <c:pt idx="165">
                  <c:v>4.2882000000000003E-2</c:v>
                </c:pt>
                <c:pt idx="166">
                  <c:v>4.4247000000000002E-2</c:v>
                </c:pt>
                <c:pt idx="167">
                  <c:v>4.6144999999999999E-2</c:v>
                </c:pt>
                <c:pt idx="168">
                  <c:v>4.8606999999999997E-2</c:v>
                </c:pt>
                <c:pt idx="169">
                  <c:v>5.1362999999999999E-2</c:v>
                </c:pt>
                <c:pt idx="170">
                  <c:v>5.4043000000000001E-2</c:v>
                </c:pt>
                <c:pt idx="171">
                  <c:v>5.6335000000000003E-2</c:v>
                </c:pt>
                <c:pt idx="172">
                  <c:v>5.8063999999999998E-2</c:v>
                </c:pt>
                <c:pt idx="173">
                  <c:v>5.9274E-2</c:v>
                </c:pt>
                <c:pt idx="174">
                  <c:v>6.0351000000000002E-2</c:v>
                </c:pt>
                <c:pt idx="175">
                  <c:v>6.1800000000000001E-2</c:v>
                </c:pt>
                <c:pt idx="176">
                  <c:v>6.3707E-2</c:v>
                </c:pt>
                <c:pt idx="177">
                  <c:v>6.5596000000000002E-2</c:v>
                </c:pt>
                <c:pt idx="178">
                  <c:v>6.6863000000000006E-2</c:v>
                </c:pt>
                <c:pt idx="179">
                  <c:v>6.7283999999999997E-2</c:v>
                </c:pt>
                <c:pt idx="180">
                  <c:v>6.7055000000000003E-2</c:v>
                </c:pt>
                <c:pt idx="181">
                  <c:v>6.6449999999999995E-2</c:v>
                </c:pt>
                <c:pt idx="182">
                  <c:v>6.5619999999999998E-2</c:v>
                </c:pt>
                <c:pt idx="183">
                  <c:v>6.4686999999999995E-2</c:v>
                </c:pt>
                <c:pt idx="184">
                  <c:v>6.3849000000000003E-2</c:v>
                </c:pt>
                <c:pt idx="185">
                  <c:v>6.3291E-2</c:v>
                </c:pt>
                <c:pt idx="186">
                  <c:v>6.3073000000000004E-2</c:v>
                </c:pt>
                <c:pt idx="187">
                  <c:v>6.3140000000000002E-2</c:v>
                </c:pt>
                <c:pt idx="188">
                  <c:v>6.3469999999999999E-2</c:v>
                </c:pt>
                <c:pt idx="189">
                  <c:v>6.4170000000000005E-2</c:v>
                </c:pt>
                <c:pt idx="190">
                  <c:v>6.5361000000000002E-2</c:v>
                </c:pt>
                <c:pt idx="191">
                  <c:v>6.6985000000000003E-2</c:v>
                </c:pt>
                <c:pt idx="192">
                  <c:v>6.8850999999999996E-2</c:v>
                </c:pt>
                <c:pt idx="193">
                  <c:v>7.0874999999999994E-2</c:v>
                </c:pt>
                <c:pt idx="194">
                  <c:v>7.3144000000000001E-2</c:v>
                </c:pt>
                <c:pt idx="195">
                  <c:v>7.5788999999999995E-2</c:v>
                </c:pt>
                <c:pt idx="196">
                  <c:v>7.8916E-2</c:v>
                </c:pt>
                <c:pt idx="197">
                  <c:v>8.2511000000000001E-2</c:v>
                </c:pt>
                <c:pt idx="198">
                  <c:v>8.6296999999999999E-2</c:v>
                </c:pt>
                <c:pt idx="199">
                  <c:v>8.9789999999999995E-2</c:v>
                </c:pt>
                <c:pt idx="200">
                  <c:v>9.2591999999999994E-2</c:v>
                </c:pt>
                <c:pt idx="201">
                  <c:v>9.4656000000000004E-2</c:v>
                </c:pt>
                <c:pt idx="202">
                  <c:v>9.6338999999999994E-2</c:v>
                </c:pt>
                <c:pt idx="203">
                  <c:v>9.8151000000000002E-2</c:v>
                </c:pt>
                <c:pt idx="204">
                  <c:v>0.100299</c:v>
                </c:pt>
                <c:pt idx="205">
                  <c:v>0.10252699999999999</c:v>
                </c:pt>
                <c:pt idx="206">
                  <c:v>0.104481</c:v>
                </c:pt>
                <c:pt idx="207">
                  <c:v>0.10606</c:v>
                </c:pt>
                <c:pt idx="208">
                  <c:v>0.10738200000000001</c:v>
                </c:pt>
                <c:pt idx="209">
                  <c:v>0.108585</c:v>
                </c:pt>
                <c:pt idx="210">
                  <c:v>0.109721</c:v>
                </c:pt>
                <c:pt idx="211">
                  <c:v>0.110772</c:v>
                </c:pt>
                <c:pt idx="212">
                  <c:v>0.111738</c:v>
                </c:pt>
                <c:pt idx="213">
                  <c:v>0.112638</c:v>
                </c:pt>
                <c:pt idx="214">
                  <c:v>0.113395</c:v>
                </c:pt>
                <c:pt idx="215">
                  <c:v>0.113829</c:v>
                </c:pt>
                <c:pt idx="216">
                  <c:v>0.113922</c:v>
                </c:pt>
                <c:pt idx="217">
                  <c:v>0.114011</c:v>
                </c:pt>
                <c:pt idx="218">
                  <c:v>0.114576</c:v>
                </c:pt>
                <c:pt idx="219">
                  <c:v>0.115858</c:v>
                </c:pt>
                <c:pt idx="220">
                  <c:v>0.11768199999999999</c:v>
                </c:pt>
                <c:pt idx="221">
                  <c:v>0.119661</c:v>
                </c:pt>
                <c:pt idx="222">
                  <c:v>0.121583</c:v>
                </c:pt>
                <c:pt idx="223">
                  <c:v>0.12359199999999999</c:v>
                </c:pt>
                <c:pt idx="224">
                  <c:v>0.126002</c:v>
                </c:pt>
                <c:pt idx="225">
                  <c:v>0.12898599999999999</c:v>
                </c:pt>
                <c:pt idx="226">
                  <c:v>0.132442</c:v>
                </c:pt>
                <c:pt idx="227">
                  <c:v>0.13603799999999999</c:v>
                </c:pt>
                <c:pt idx="228">
                  <c:v>0.13938300000000001</c:v>
                </c:pt>
                <c:pt idx="229">
                  <c:v>0.14227000000000001</c:v>
                </c:pt>
                <c:pt idx="230">
                  <c:v>0.144786</c:v>
                </c:pt>
                <c:pt idx="231">
                  <c:v>0.147143</c:v>
                </c:pt>
                <c:pt idx="232">
                  <c:v>0.14944399999999999</c:v>
                </c:pt>
                <c:pt idx="233">
                  <c:v>0.15162700000000001</c:v>
                </c:pt>
                <c:pt idx="234">
                  <c:v>0.15351999999999999</c:v>
                </c:pt>
                <c:pt idx="235">
                  <c:v>0.15499599999999999</c:v>
                </c:pt>
                <c:pt idx="236">
                  <c:v>0.15610099999999999</c:v>
                </c:pt>
                <c:pt idx="237">
                  <c:v>0.156976</c:v>
                </c:pt>
                <c:pt idx="238">
                  <c:v>0.157635</c:v>
                </c:pt>
                <c:pt idx="239">
                  <c:v>0.15799299999999999</c:v>
                </c:pt>
                <c:pt idx="240">
                  <c:v>0.158166</c:v>
                </c:pt>
                <c:pt idx="241">
                  <c:v>0.15851899999999999</c:v>
                </c:pt>
                <c:pt idx="242">
                  <c:v>0.159305</c:v>
                </c:pt>
                <c:pt idx="243">
                  <c:v>0.16043399999999999</c:v>
                </c:pt>
                <c:pt idx="244">
                  <c:v>0.16169800000000001</c:v>
                </c:pt>
                <c:pt idx="245">
                  <c:v>0.16311</c:v>
                </c:pt>
                <c:pt idx="246">
                  <c:v>0.164883</c:v>
                </c:pt>
                <c:pt idx="247">
                  <c:v>0.16716</c:v>
                </c:pt>
                <c:pt idx="248">
                  <c:v>0.169878</c:v>
                </c:pt>
                <c:pt idx="249">
                  <c:v>0.17283499999999999</c:v>
                </c:pt>
                <c:pt idx="250">
                  <c:v>0.175793</c:v>
                </c:pt>
                <c:pt idx="251">
                  <c:v>0.17858499999999999</c:v>
                </c:pt>
                <c:pt idx="252">
                  <c:v>0.181202</c:v>
                </c:pt>
                <c:pt idx="253">
                  <c:v>0.18380199999999999</c:v>
                </c:pt>
                <c:pt idx="254">
                  <c:v>0.18659800000000001</c:v>
                </c:pt>
                <c:pt idx="255">
                  <c:v>0.18969</c:v>
                </c:pt>
                <c:pt idx="256">
                  <c:v>0.19294</c:v>
                </c:pt>
                <c:pt idx="257">
                  <c:v>0.195992</c:v>
                </c:pt>
                <c:pt idx="258">
                  <c:v>0.19850699999999999</c:v>
                </c:pt>
                <c:pt idx="259">
                  <c:v>0.20041600000000001</c:v>
                </c:pt>
                <c:pt idx="260">
                  <c:v>0.20189699999999999</c:v>
                </c:pt>
                <c:pt idx="261">
                  <c:v>0.203151</c:v>
                </c:pt>
                <c:pt idx="262">
                  <c:v>0.20430400000000001</c:v>
                </c:pt>
                <c:pt idx="263">
                  <c:v>0.20549899999999999</c:v>
                </c:pt>
                <c:pt idx="264">
                  <c:v>0.20691399999999999</c:v>
                </c:pt>
                <c:pt idx="265">
                  <c:v>0.20862800000000001</c:v>
                </c:pt>
                <c:pt idx="266">
                  <c:v>0.21054700000000001</c:v>
                </c:pt>
                <c:pt idx="267">
                  <c:v>0.21252299999999999</c:v>
                </c:pt>
                <c:pt idx="268">
                  <c:v>0.21448900000000001</c:v>
                </c:pt>
                <c:pt idx="269">
                  <c:v>0.21643299999999999</c:v>
                </c:pt>
                <c:pt idx="270">
                  <c:v>0.21829799999999999</c:v>
                </c:pt>
                <c:pt idx="271">
                  <c:v>0.21998500000000001</c:v>
                </c:pt>
                <c:pt idx="272">
                  <c:v>0.221495</c:v>
                </c:pt>
                <c:pt idx="273">
                  <c:v>0.22297600000000001</c:v>
                </c:pt>
                <c:pt idx="274">
                  <c:v>0.22459399999999999</c:v>
                </c:pt>
                <c:pt idx="275">
                  <c:v>0.22639300000000001</c:v>
                </c:pt>
                <c:pt idx="276">
                  <c:v>0.22835800000000001</c:v>
                </c:pt>
                <c:pt idx="277">
                  <c:v>0.230486</c:v>
                </c:pt>
                <c:pt idx="278">
                  <c:v>0.23270399999999999</c:v>
                </c:pt>
                <c:pt idx="279">
                  <c:v>0.23478099999999999</c:v>
                </c:pt>
                <c:pt idx="280">
                  <c:v>0.236484</c:v>
                </c:pt>
                <c:pt idx="281">
                  <c:v>0.23780799999999999</c:v>
                </c:pt>
                <c:pt idx="282">
                  <c:v>0.23900299999999999</c:v>
                </c:pt>
                <c:pt idx="283">
                  <c:v>0.24038200000000001</c:v>
                </c:pt>
                <c:pt idx="284">
                  <c:v>0.242122</c:v>
                </c:pt>
                <c:pt idx="285">
                  <c:v>0.244201</c:v>
                </c:pt>
                <c:pt idx="286">
                  <c:v>0.246452</c:v>
                </c:pt>
                <c:pt idx="287">
                  <c:v>0.24862500000000001</c:v>
                </c:pt>
                <c:pt idx="288">
                  <c:v>0.2505</c:v>
                </c:pt>
                <c:pt idx="289">
                  <c:v>0.25204100000000002</c:v>
                </c:pt>
                <c:pt idx="290">
                  <c:v>0.25345099999999998</c:v>
                </c:pt>
                <c:pt idx="291">
                  <c:v>0.254994</c:v>
                </c:pt>
                <c:pt idx="292">
                  <c:v>0.25679299999999999</c:v>
                </c:pt>
                <c:pt idx="293">
                  <c:v>0.25883</c:v>
                </c:pt>
                <c:pt idx="294">
                  <c:v>0.26111099999999998</c:v>
                </c:pt>
                <c:pt idx="295">
                  <c:v>0.26372200000000001</c:v>
                </c:pt>
                <c:pt idx="296">
                  <c:v>0.26671499999999998</c:v>
                </c:pt>
                <c:pt idx="297">
                  <c:v>0.269928</c:v>
                </c:pt>
                <c:pt idx="298">
                  <c:v>0.27299400000000001</c:v>
                </c:pt>
                <c:pt idx="299">
                  <c:v>0.27556799999999998</c:v>
                </c:pt>
                <c:pt idx="300">
                  <c:v>0.27757399999999999</c:v>
                </c:pt>
                <c:pt idx="301">
                  <c:v>0.27918199999999999</c:v>
                </c:pt>
                <c:pt idx="302">
                  <c:v>0.28063100000000002</c:v>
                </c:pt>
                <c:pt idx="303">
                  <c:v>0.28214699999999998</c:v>
                </c:pt>
                <c:pt idx="304">
                  <c:v>0.28392699999999998</c:v>
                </c:pt>
                <c:pt idx="305">
                  <c:v>0.28604099999999999</c:v>
                </c:pt>
                <c:pt idx="306">
                  <c:v>0.28836299999999998</c:v>
                </c:pt>
                <c:pt idx="307">
                  <c:v>0.29065200000000002</c:v>
                </c:pt>
                <c:pt idx="308">
                  <c:v>0.29267199999999999</c:v>
                </c:pt>
                <c:pt idx="309">
                  <c:v>0.29427500000000001</c:v>
                </c:pt>
                <c:pt idx="310">
                  <c:v>0.295489</c:v>
                </c:pt>
                <c:pt idx="311">
                  <c:v>0.29655500000000001</c:v>
                </c:pt>
                <c:pt idx="312">
                  <c:v>0.297817</c:v>
                </c:pt>
                <c:pt idx="313">
                  <c:v>0.299541</c:v>
                </c:pt>
                <c:pt idx="314">
                  <c:v>0.30179099999999998</c:v>
                </c:pt>
                <c:pt idx="315">
                  <c:v>0.30440699999999998</c:v>
                </c:pt>
                <c:pt idx="316">
                  <c:v>0.30712400000000001</c:v>
                </c:pt>
                <c:pt idx="317">
                  <c:v>0.30974000000000002</c:v>
                </c:pt>
                <c:pt idx="318">
                  <c:v>0.31217299999999998</c:v>
                </c:pt>
                <c:pt idx="319">
                  <c:v>0.31440499999999999</c:v>
                </c:pt>
                <c:pt idx="320">
                  <c:v>0.316444</c:v>
                </c:pt>
                <c:pt idx="321">
                  <c:v>0.31830900000000001</c:v>
                </c:pt>
                <c:pt idx="322">
                  <c:v>0.32001499999999999</c:v>
                </c:pt>
                <c:pt idx="323">
                  <c:v>0.32157999999999998</c:v>
                </c:pt>
                <c:pt idx="324">
                  <c:v>0.32311499999999999</c:v>
                </c:pt>
                <c:pt idx="325">
                  <c:v>0.32481599999999999</c:v>
                </c:pt>
                <c:pt idx="326">
                  <c:v>0.32680599999999999</c:v>
                </c:pt>
                <c:pt idx="327">
                  <c:v>0.32900000000000001</c:v>
                </c:pt>
                <c:pt idx="328">
                  <c:v>0.331177</c:v>
                </c:pt>
                <c:pt idx="329">
                  <c:v>0.33313799999999999</c:v>
                </c:pt>
                <c:pt idx="330">
                  <c:v>0.33481899999999998</c:v>
                </c:pt>
                <c:pt idx="331">
                  <c:v>0.336289</c:v>
                </c:pt>
                <c:pt idx="332">
                  <c:v>0.337669</c:v>
                </c:pt>
                <c:pt idx="333">
                  <c:v>0.33909099999999998</c:v>
                </c:pt>
                <c:pt idx="334">
                  <c:v>0.34070899999999998</c:v>
                </c:pt>
                <c:pt idx="335">
                  <c:v>0.342669</c:v>
                </c:pt>
                <c:pt idx="336">
                  <c:v>0.34501900000000002</c:v>
                </c:pt>
                <c:pt idx="337">
                  <c:v>0.347659</c:v>
                </c:pt>
                <c:pt idx="338">
                  <c:v>0.35041299999999997</c:v>
                </c:pt>
                <c:pt idx="339">
                  <c:v>0.35310900000000001</c:v>
                </c:pt>
                <c:pt idx="340">
                  <c:v>0.35562500000000002</c:v>
                </c:pt>
                <c:pt idx="341">
                  <c:v>0.35791499999999998</c:v>
                </c:pt>
                <c:pt idx="342">
                  <c:v>0.36004999999999998</c:v>
                </c:pt>
                <c:pt idx="343">
                  <c:v>0.36222799999999999</c:v>
                </c:pt>
                <c:pt idx="344">
                  <c:v>0.36463299999999998</c:v>
                </c:pt>
                <c:pt idx="345">
                  <c:v>0.367199</c:v>
                </c:pt>
                <c:pt idx="346">
                  <c:v>0.36960599999999999</c:v>
                </c:pt>
                <c:pt idx="347">
                  <c:v>0.37163299999999999</c:v>
                </c:pt>
                <c:pt idx="348">
                  <c:v>0.37339800000000001</c:v>
                </c:pt>
                <c:pt idx="349">
                  <c:v>0.37513999999999997</c:v>
                </c:pt>
                <c:pt idx="350">
                  <c:v>0.376919</c:v>
                </c:pt>
                <c:pt idx="351">
                  <c:v>0.37864300000000001</c:v>
                </c:pt>
                <c:pt idx="352">
                  <c:v>0.38023200000000001</c:v>
                </c:pt>
                <c:pt idx="353">
                  <c:v>0.38165300000000002</c:v>
                </c:pt>
                <c:pt idx="354">
                  <c:v>0.38293199999999999</c:v>
                </c:pt>
                <c:pt idx="355">
                  <c:v>0.384189</c:v>
                </c:pt>
                <c:pt idx="356">
                  <c:v>0.38557799999999998</c:v>
                </c:pt>
                <c:pt idx="357">
                  <c:v>0.38720300000000002</c:v>
                </c:pt>
                <c:pt idx="358">
                  <c:v>0.38910400000000001</c:v>
                </c:pt>
                <c:pt idx="359">
                  <c:v>0.39129399999999998</c:v>
                </c:pt>
                <c:pt idx="360">
                  <c:v>0.39374799999999999</c:v>
                </c:pt>
                <c:pt idx="361">
                  <c:v>0.39638000000000001</c:v>
                </c:pt>
                <c:pt idx="362">
                  <c:v>0.39906700000000001</c:v>
                </c:pt>
                <c:pt idx="363">
                  <c:v>0.401727</c:v>
                </c:pt>
                <c:pt idx="364">
                  <c:v>0.40434900000000001</c:v>
                </c:pt>
                <c:pt idx="365">
                  <c:v>0.40691500000000003</c:v>
                </c:pt>
                <c:pt idx="366">
                  <c:v>0.40936499999999998</c:v>
                </c:pt>
                <c:pt idx="367">
                  <c:v>0.41166000000000003</c:v>
                </c:pt>
                <c:pt idx="368">
                  <c:v>0.41381800000000002</c:v>
                </c:pt>
                <c:pt idx="369">
                  <c:v>0.41583999999999999</c:v>
                </c:pt>
                <c:pt idx="370">
                  <c:v>0.417715</c:v>
                </c:pt>
                <c:pt idx="371">
                  <c:v>0.41952800000000001</c:v>
                </c:pt>
                <c:pt idx="372">
                  <c:v>0.421431</c:v>
                </c:pt>
                <c:pt idx="373">
                  <c:v>0.42349500000000001</c:v>
                </c:pt>
                <c:pt idx="374">
                  <c:v>0.42566799999999999</c:v>
                </c:pt>
                <c:pt idx="375">
                  <c:v>0.427815</c:v>
                </c:pt>
                <c:pt idx="376">
                  <c:v>0.42975999999999998</c:v>
                </c:pt>
                <c:pt idx="377">
                  <c:v>0.43140800000000001</c:v>
                </c:pt>
                <c:pt idx="378">
                  <c:v>0.43286799999999998</c:v>
                </c:pt>
                <c:pt idx="379">
                  <c:v>0.434388</c:v>
                </c:pt>
                <c:pt idx="380">
                  <c:v>0.43614799999999998</c:v>
                </c:pt>
                <c:pt idx="381">
                  <c:v>0.43813299999999999</c:v>
                </c:pt>
                <c:pt idx="382">
                  <c:v>0.44017600000000001</c:v>
                </c:pt>
                <c:pt idx="383">
                  <c:v>0.44208199999999997</c:v>
                </c:pt>
                <c:pt idx="384">
                  <c:v>0.44375100000000001</c:v>
                </c:pt>
                <c:pt idx="385">
                  <c:v>0.44523000000000001</c:v>
                </c:pt>
                <c:pt idx="386">
                  <c:v>0.44667000000000001</c:v>
                </c:pt>
                <c:pt idx="387">
                  <c:v>0.44822800000000002</c:v>
                </c:pt>
                <c:pt idx="388">
                  <c:v>0.44997799999999999</c:v>
                </c:pt>
                <c:pt idx="389">
                  <c:v>0.451851</c:v>
                </c:pt>
                <c:pt idx="390">
                  <c:v>0.45372200000000001</c:v>
                </c:pt>
                <c:pt idx="391">
                  <c:v>0.45558399999999999</c:v>
                </c:pt>
                <c:pt idx="392">
                  <c:v>0.45757599999999998</c:v>
                </c:pt>
                <c:pt idx="393">
                  <c:v>0.45976800000000001</c:v>
                </c:pt>
                <c:pt idx="394">
                  <c:v>0.46201500000000001</c:v>
                </c:pt>
                <c:pt idx="395">
                  <c:v>0.46410200000000001</c:v>
                </c:pt>
                <c:pt idx="396">
                  <c:v>0.46595999999999999</c:v>
                </c:pt>
                <c:pt idx="397">
                  <c:v>0.46768500000000002</c:v>
                </c:pt>
                <c:pt idx="398">
                  <c:v>0.46936699999999998</c:v>
                </c:pt>
                <c:pt idx="399">
                  <c:v>0.47097600000000001</c:v>
                </c:pt>
                <c:pt idx="400">
                  <c:v>0.47246700000000003</c:v>
                </c:pt>
                <c:pt idx="401">
                  <c:v>0.47392699999999999</c:v>
                </c:pt>
                <c:pt idx="402">
                  <c:v>0.47552100000000003</c:v>
                </c:pt>
                <c:pt idx="403">
                  <c:v>0.47728900000000002</c:v>
                </c:pt>
                <c:pt idx="404">
                  <c:v>0.479101</c:v>
                </c:pt>
                <c:pt idx="405">
                  <c:v>0.48079699999999997</c:v>
                </c:pt>
                <c:pt idx="406">
                  <c:v>0.48228500000000002</c:v>
                </c:pt>
                <c:pt idx="407">
                  <c:v>0.48356700000000002</c:v>
                </c:pt>
                <c:pt idx="408">
                  <c:v>0.48480800000000002</c:v>
                </c:pt>
                <c:pt idx="409">
                  <c:v>0.48627799999999999</c:v>
                </c:pt>
                <c:pt idx="410">
                  <c:v>0.48810599999999998</c:v>
                </c:pt>
                <c:pt idx="411">
                  <c:v>0.49014600000000003</c:v>
                </c:pt>
                <c:pt idx="412">
                  <c:v>0.49217100000000003</c:v>
                </c:pt>
                <c:pt idx="413">
                  <c:v>0.49410599999999999</c:v>
                </c:pt>
                <c:pt idx="414">
                  <c:v>0.49602600000000002</c:v>
                </c:pt>
                <c:pt idx="415">
                  <c:v>0.49800699999999998</c:v>
                </c:pt>
                <c:pt idx="416">
                  <c:v>0.50000599999999995</c:v>
                </c:pt>
                <c:pt idx="417">
                  <c:v>0.50185599999999997</c:v>
                </c:pt>
                <c:pt idx="418">
                  <c:v>0.50340300000000004</c:v>
                </c:pt>
                <c:pt idx="419">
                  <c:v>0.50464299999999995</c:v>
                </c:pt>
                <c:pt idx="420">
                  <c:v>0.505749</c:v>
                </c:pt>
                <c:pt idx="421">
                  <c:v>0.50693999999999995</c:v>
                </c:pt>
                <c:pt idx="422">
                  <c:v>0.50832200000000005</c:v>
                </c:pt>
                <c:pt idx="423">
                  <c:v>0.50983800000000001</c:v>
                </c:pt>
                <c:pt idx="424">
                  <c:v>0.51140799999999997</c:v>
                </c:pt>
                <c:pt idx="425">
                  <c:v>0.513069</c:v>
                </c:pt>
                <c:pt idx="426">
                  <c:v>0.51487899999999998</c:v>
                </c:pt>
                <c:pt idx="427">
                  <c:v>0.51676999999999995</c:v>
                </c:pt>
                <c:pt idx="428">
                  <c:v>0.51863400000000004</c:v>
                </c:pt>
                <c:pt idx="429">
                  <c:v>0.52047100000000002</c:v>
                </c:pt>
                <c:pt idx="430">
                  <c:v>0.52236499999999997</c:v>
                </c:pt>
                <c:pt idx="431">
                  <c:v>0.52438499999999999</c:v>
                </c:pt>
                <c:pt idx="432">
                  <c:v>0.52656999999999998</c:v>
                </c:pt>
                <c:pt idx="433">
                  <c:v>0.52890400000000004</c:v>
                </c:pt>
                <c:pt idx="434">
                  <c:v>0.53129499999999996</c:v>
                </c:pt>
                <c:pt idx="435">
                  <c:v>0.53369699999999998</c:v>
                </c:pt>
                <c:pt idx="436">
                  <c:v>0.53622099999999995</c:v>
                </c:pt>
                <c:pt idx="437">
                  <c:v>0.539018</c:v>
                </c:pt>
                <c:pt idx="438">
                  <c:v>0.54203000000000001</c:v>
                </c:pt>
                <c:pt idx="439">
                  <c:v>0.54494799999999999</c:v>
                </c:pt>
                <c:pt idx="440">
                  <c:v>0.54745299999999997</c:v>
                </c:pt>
                <c:pt idx="441">
                  <c:v>0.54947299999999999</c:v>
                </c:pt>
                <c:pt idx="442">
                  <c:v>0.55120400000000003</c:v>
                </c:pt>
                <c:pt idx="443">
                  <c:v>0.55285600000000001</c:v>
                </c:pt>
                <c:pt idx="444">
                  <c:v>0.55445800000000001</c:v>
                </c:pt>
                <c:pt idx="445">
                  <c:v>0.55590899999999999</c:v>
                </c:pt>
                <c:pt idx="446">
                  <c:v>0.55714699999999995</c:v>
                </c:pt>
                <c:pt idx="447">
                  <c:v>0.55819300000000005</c:v>
                </c:pt>
                <c:pt idx="448">
                  <c:v>0.55909600000000004</c:v>
                </c:pt>
                <c:pt idx="449">
                  <c:v>0.55991299999999999</c:v>
                </c:pt>
                <c:pt idx="450">
                  <c:v>0.56069400000000003</c:v>
                </c:pt>
                <c:pt idx="451">
                  <c:v>0.56146600000000002</c:v>
                </c:pt>
                <c:pt idx="452">
                  <c:v>0.56224300000000005</c:v>
                </c:pt>
                <c:pt idx="453">
                  <c:v>0.56304299999999996</c:v>
                </c:pt>
                <c:pt idx="454">
                  <c:v>0.56385600000000002</c:v>
                </c:pt>
                <c:pt idx="455">
                  <c:v>0.56464599999999998</c:v>
                </c:pt>
                <c:pt idx="456">
                  <c:v>0.565438</c:v>
                </c:pt>
                <c:pt idx="457">
                  <c:v>0.56637899999999997</c:v>
                </c:pt>
                <c:pt idx="458">
                  <c:v>0.56765200000000005</c:v>
                </c:pt>
                <c:pt idx="459">
                  <c:v>0.56933100000000003</c:v>
                </c:pt>
                <c:pt idx="460">
                  <c:v>0.57130999999999998</c:v>
                </c:pt>
                <c:pt idx="461">
                  <c:v>0.57336299999999996</c:v>
                </c:pt>
                <c:pt idx="462">
                  <c:v>0.57525300000000001</c:v>
                </c:pt>
                <c:pt idx="463">
                  <c:v>0.57685299999999995</c:v>
                </c:pt>
                <c:pt idx="464">
                  <c:v>0.57825199999999999</c:v>
                </c:pt>
                <c:pt idx="465">
                  <c:v>0.57969300000000001</c:v>
                </c:pt>
                <c:pt idx="466">
                  <c:v>0.58130800000000005</c:v>
                </c:pt>
                <c:pt idx="467">
                  <c:v>0.58291899999999996</c:v>
                </c:pt>
                <c:pt idx="468">
                  <c:v>0.58422099999999999</c:v>
                </c:pt>
                <c:pt idx="469">
                  <c:v>0.58514900000000003</c:v>
                </c:pt>
                <c:pt idx="470">
                  <c:v>0.58589400000000003</c:v>
                </c:pt>
                <c:pt idx="471">
                  <c:v>0.58661200000000002</c:v>
                </c:pt>
                <c:pt idx="472">
                  <c:v>0.58730700000000002</c:v>
                </c:pt>
                <c:pt idx="473">
                  <c:v>0.58801400000000004</c:v>
                </c:pt>
                <c:pt idx="474">
                  <c:v>0.58887599999999996</c:v>
                </c:pt>
                <c:pt idx="475">
                  <c:v>0.58996499999999996</c:v>
                </c:pt>
                <c:pt idx="476">
                  <c:v>0.59117299999999995</c:v>
                </c:pt>
                <c:pt idx="477">
                  <c:v>0.59237200000000001</c:v>
                </c:pt>
                <c:pt idx="478">
                  <c:v>0.59354600000000002</c:v>
                </c:pt>
                <c:pt idx="479">
                  <c:v>0.59475500000000003</c:v>
                </c:pt>
                <c:pt idx="480">
                  <c:v>0.596055</c:v>
                </c:pt>
                <c:pt idx="481">
                  <c:v>0.59750000000000003</c:v>
                </c:pt>
                <c:pt idx="482">
                  <c:v>0.59913000000000005</c:v>
                </c:pt>
                <c:pt idx="483">
                  <c:v>0.60089199999999998</c:v>
                </c:pt>
                <c:pt idx="484">
                  <c:v>0.60263</c:v>
                </c:pt>
                <c:pt idx="485">
                  <c:v>0.60422699999999996</c:v>
                </c:pt>
                <c:pt idx="486">
                  <c:v>0.60575800000000002</c:v>
                </c:pt>
                <c:pt idx="487">
                  <c:v>0.60744900000000002</c:v>
                </c:pt>
                <c:pt idx="488">
                  <c:v>0.60946100000000003</c:v>
                </c:pt>
                <c:pt idx="489">
                  <c:v>0.61172899999999997</c:v>
                </c:pt>
                <c:pt idx="490">
                  <c:v>0.613981</c:v>
                </c:pt>
                <c:pt idx="491">
                  <c:v>0.61592800000000003</c:v>
                </c:pt>
                <c:pt idx="492">
                  <c:v>0.61744399999999999</c:v>
                </c:pt>
                <c:pt idx="493">
                  <c:v>0.61861900000000003</c:v>
                </c:pt>
                <c:pt idx="494">
                  <c:v>0.61964200000000003</c:v>
                </c:pt>
                <c:pt idx="495">
                  <c:v>0.620641</c:v>
                </c:pt>
                <c:pt idx="496">
                  <c:v>0.62165700000000002</c:v>
                </c:pt>
                <c:pt idx="497">
                  <c:v>0.62270899999999996</c:v>
                </c:pt>
                <c:pt idx="498">
                  <c:v>0.62378500000000003</c:v>
                </c:pt>
                <c:pt idx="499">
                  <c:v>0.62480599999999997</c:v>
                </c:pt>
                <c:pt idx="500">
                  <c:v>0.62569900000000001</c:v>
                </c:pt>
                <c:pt idx="501">
                  <c:v>0.62649999999999995</c:v>
                </c:pt>
                <c:pt idx="502">
                  <c:v>0.62730600000000003</c:v>
                </c:pt>
                <c:pt idx="503">
                  <c:v>0.62815399999999999</c:v>
                </c:pt>
                <c:pt idx="504">
                  <c:v>0.62899400000000005</c:v>
                </c:pt>
                <c:pt idx="505">
                  <c:v>0.62975400000000004</c:v>
                </c:pt>
                <c:pt idx="506">
                  <c:v>0.63035799999999997</c:v>
                </c:pt>
                <c:pt idx="507">
                  <c:v>0.63073199999999996</c:v>
                </c:pt>
                <c:pt idx="508">
                  <c:v>0.63092599999999999</c:v>
                </c:pt>
                <c:pt idx="509">
                  <c:v>0.63119400000000003</c:v>
                </c:pt>
                <c:pt idx="510">
                  <c:v>0.63183199999999995</c:v>
                </c:pt>
                <c:pt idx="511">
                  <c:v>0.63287000000000004</c:v>
                </c:pt>
                <c:pt idx="512">
                  <c:v>0.63401600000000002</c:v>
                </c:pt>
                <c:pt idx="513">
                  <c:v>0.63495000000000001</c:v>
                </c:pt>
                <c:pt idx="514">
                  <c:v>0.63559299999999996</c:v>
                </c:pt>
                <c:pt idx="515">
                  <c:v>0.63607599999999997</c:v>
                </c:pt>
                <c:pt idx="516">
                  <c:v>0.636602</c:v>
                </c:pt>
                <c:pt idx="517">
                  <c:v>0.63736000000000004</c:v>
                </c:pt>
                <c:pt idx="518">
                  <c:v>0.63842299999999996</c:v>
                </c:pt>
                <c:pt idx="519">
                  <c:v>0.63967700000000005</c:v>
                </c:pt>
                <c:pt idx="520">
                  <c:v>0.64094300000000004</c:v>
                </c:pt>
                <c:pt idx="521">
                  <c:v>0.64214599999999999</c:v>
                </c:pt>
                <c:pt idx="522">
                  <c:v>0.64329499999999995</c:v>
                </c:pt>
                <c:pt idx="523">
                  <c:v>0.64441300000000001</c:v>
                </c:pt>
                <c:pt idx="524">
                  <c:v>0.64557600000000004</c:v>
                </c:pt>
                <c:pt idx="525">
                  <c:v>0.64688199999999996</c:v>
                </c:pt>
                <c:pt idx="526">
                  <c:v>0.64829599999999998</c:v>
                </c:pt>
                <c:pt idx="527">
                  <c:v>0.64961000000000002</c:v>
                </c:pt>
                <c:pt idx="528">
                  <c:v>0.65060399999999996</c:v>
                </c:pt>
                <c:pt idx="529">
                  <c:v>0.65117100000000006</c:v>
                </c:pt>
                <c:pt idx="530">
                  <c:v>0.65133799999999997</c:v>
                </c:pt>
                <c:pt idx="531">
                  <c:v>0.65127999999999997</c:v>
                </c:pt>
                <c:pt idx="532">
                  <c:v>0.65124199999999999</c:v>
                </c:pt>
                <c:pt idx="533">
                  <c:v>0.65134599999999998</c:v>
                </c:pt>
                <c:pt idx="534">
                  <c:v>0.65146999999999999</c:v>
                </c:pt>
                <c:pt idx="535">
                  <c:v>0.65142599999999995</c:v>
                </c:pt>
                <c:pt idx="536">
                  <c:v>0.65126600000000001</c:v>
                </c:pt>
                <c:pt idx="537">
                  <c:v>0.65130999999999994</c:v>
                </c:pt>
                <c:pt idx="538">
                  <c:v>0.65183000000000002</c:v>
                </c:pt>
                <c:pt idx="539">
                  <c:v>0.65280199999999999</c:v>
                </c:pt>
                <c:pt idx="540">
                  <c:v>0.654003</c:v>
                </c:pt>
                <c:pt idx="541">
                  <c:v>0.65522400000000003</c:v>
                </c:pt>
                <c:pt idx="542">
                  <c:v>0.65634899999999996</c:v>
                </c:pt>
                <c:pt idx="543">
                  <c:v>0.65737299999999999</c:v>
                </c:pt>
                <c:pt idx="544">
                  <c:v>0.65837800000000002</c:v>
                </c:pt>
                <c:pt idx="545">
                  <c:v>0.65943499999999999</c:v>
                </c:pt>
                <c:pt idx="546">
                  <c:v>0.66048700000000005</c:v>
                </c:pt>
                <c:pt idx="547">
                  <c:v>0.66143300000000005</c:v>
                </c:pt>
                <c:pt idx="548">
                  <c:v>0.66223900000000002</c:v>
                </c:pt>
                <c:pt idx="549">
                  <c:v>0.66287399999999996</c:v>
                </c:pt>
                <c:pt idx="550">
                  <c:v>0.66326700000000005</c:v>
                </c:pt>
                <c:pt idx="551">
                  <c:v>0.66340200000000005</c:v>
                </c:pt>
                <c:pt idx="552">
                  <c:v>0.66337400000000002</c:v>
                </c:pt>
                <c:pt idx="553">
                  <c:v>0.66327999999999998</c:v>
                </c:pt>
                <c:pt idx="554">
                  <c:v>0.66315900000000005</c:v>
                </c:pt>
                <c:pt idx="555">
                  <c:v>0.663053</c:v>
                </c:pt>
                <c:pt idx="556">
                  <c:v>0.66303699999999999</c:v>
                </c:pt>
                <c:pt idx="557">
                  <c:v>0.66316600000000003</c:v>
                </c:pt>
                <c:pt idx="558">
                  <c:v>0.66345500000000002</c:v>
                </c:pt>
                <c:pt idx="559">
                  <c:v>0.663941</c:v>
                </c:pt>
                <c:pt idx="560">
                  <c:v>0.66466499999999995</c:v>
                </c:pt>
                <c:pt idx="561">
                  <c:v>0.66558499999999998</c:v>
                </c:pt>
                <c:pt idx="562">
                  <c:v>0.666551</c:v>
                </c:pt>
                <c:pt idx="563">
                  <c:v>0.66738399999999998</c:v>
                </c:pt>
                <c:pt idx="564">
                  <c:v>0.66799200000000003</c:v>
                </c:pt>
                <c:pt idx="565">
                  <c:v>0.66841300000000003</c:v>
                </c:pt>
                <c:pt idx="566">
                  <c:v>0.66879999999999995</c:v>
                </c:pt>
                <c:pt idx="567">
                  <c:v>0.66927800000000004</c:v>
                </c:pt>
                <c:pt idx="568">
                  <c:v>0.66981100000000005</c:v>
                </c:pt>
                <c:pt idx="569">
                  <c:v>0.67024499999999998</c:v>
                </c:pt>
                <c:pt idx="570">
                  <c:v>0.67049999999999998</c:v>
                </c:pt>
                <c:pt idx="571">
                  <c:v>0.67064900000000005</c:v>
                </c:pt>
                <c:pt idx="572">
                  <c:v>0.67080099999999998</c:v>
                </c:pt>
                <c:pt idx="573">
                  <c:v>0.67097499999999999</c:v>
                </c:pt>
                <c:pt idx="574">
                  <c:v>0.67111799999999999</c:v>
                </c:pt>
                <c:pt idx="575">
                  <c:v>0.67118500000000003</c:v>
                </c:pt>
                <c:pt idx="576">
                  <c:v>0.671184</c:v>
                </c:pt>
                <c:pt idx="577">
                  <c:v>0.671157</c:v>
                </c:pt>
                <c:pt idx="578">
                  <c:v>0.67115800000000003</c:v>
                </c:pt>
                <c:pt idx="579">
                  <c:v>0.67126799999999998</c:v>
                </c:pt>
                <c:pt idx="580">
                  <c:v>0.67157999999999995</c:v>
                </c:pt>
                <c:pt idx="581">
                  <c:v>0.67210499999999995</c:v>
                </c:pt>
                <c:pt idx="582">
                  <c:v>0.67267100000000002</c:v>
                </c:pt>
                <c:pt idx="583">
                  <c:v>0.67305400000000004</c:v>
                </c:pt>
                <c:pt idx="584">
                  <c:v>0.67319799999999996</c:v>
                </c:pt>
                <c:pt idx="585">
                  <c:v>0.67322199999999999</c:v>
                </c:pt>
                <c:pt idx="586">
                  <c:v>0.67318500000000003</c:v>
                </c:pt>
                <c:pt idx="587">
                  <c:v>0.67300599999999999</c:v>
                </c:pt>
                <c:pt idx="588">
                  <c:v>0.67266499999999996</c:v>
                </c:pt>
                <c:pt idx="589">
                  <c:v>0.67232499999999995</c:v>
                </c:pt>
                <c:pt idx="590">
                  <c:v>0.67211200000000004</c:v>
                </c:pt>
                <c:pt idx="591">
                  <c:v>0.67192300000000005</c:v>
                </c:pt>
                <c:pt idx="592">
                  <c:v>0.67161300000000002</c:v>
                </c:pt>
                <c:pt idx="593">
                  <c:v>0.67123299999999997</c:v>
                </c:pt>
                <c:pt idx="594">
                  <c:v>0.67094500000000001</c:v>
                </c:pt>
                <c:pt idx="595">
                  <c:v>0.67078300000000002</c:v>
                </c:pt>
                <c:pt idx="596">
                  <c:v>0.67064400000000002</c:v>
                </c:pt>
                <c:pt idx="597">
                  <c:v>0.67045299999999997</c:v>
                </c:pt>
                <c:pt idx="598">
                  <c:v>0.67022499999999996</c:v>
                </c:pt>
                <c:pt idx="599">
                  <c:v>0.67</c:v>
                </c:pt>
                <c:pt idx="600">
                  <c:v>0.66979</c:v>
                </c:pt>
                <c:pt idx="601">
                  <c:v>0.66958799999999996</c:v>
                </c:pt>
                <c:pt idx="602">
                  <c:v>0.66941700000000004</c:v>
                </c:pt>
                <c:pt idx="603">
                  <c:v>0.66930299999999998</c:v>
                </c:pt>
                <c:pt idx="604">
                  <c:v>0.66919600000000001</c:v>
                </c:pt>
                <c:pt idx="605">
                  <c:v>0.66895000000000004</c:v>
                </c:pt>
                <c:pt idx="606">
                  <c:v>0.668466</c:v>
                </c:pt>
                <c:pt idx="607">
                  <c:v>0.66782799999999998</c:v>
                </c:pt>
                <c:pt idx="608">
                  <c:v>0.66720599999999997</c:v>
                </c:pt>
                <c:pt idx="609">
                  <c:v>0.66664900000000005</c:v>
                </c:pt>
                <c:pt idx="610">
                  <c:v>0.66607000000000005</c:v>
                </c:pt>
                <c:pt idx="611">
                  <c:v>0.66541099999999997</c:v>
                </c:pt>
                <c:pt idx="612">
                  <c:v>0.66469999999999996</c:v>
                </c:pt>
                <c:pt idx="613">
                  <c:v>0.66391500000000003</c:v>
                </c:pt>
                <c:pt idx="614">
                  <c:v>0.66294299999999995</c:v>
                </c:pt>
                <c:pt idx="615">
                  <c:v>0.66174299999999997</c:v>
                </c:pt>
                <c:pt idx="616">
                  <c:v>0.66042000000000001</c:v>
                </c:pt>
                <c:pt idx="617">
                  <c:v>0.65907499999999997</c:v>
                </c:pt>
                <c:pt idx="618">
                  <c:v>0.657694</c:v>
                </c:pt>
                <c:pt idx="619">
                  <c:v>0.65623299999999996</c:v>
                </c:pt>
                <c:pt idx="620">
                  <c:v>0.65471999999999997</c:v>
                </c:pt>
                <c:pt idx="621">
                  <c:v>0.65319899999999997</c:v>
                </c:pt>
                <c:pt idx="622">
                  <c:v>0.65164999999999995</c:v>
                </c:pt>
                <c:pt idx="623">
                  <c:v>0.65002300000000002</c:v>
                </c:pt>
                <c:pt idx="624">
                  <c:v>0.64830600000000005</c:v>
                </c:pt>
                <c:pt idx="625">
                  <c:v>0.64654500000000004</c:v>
                </c:pt>
                <c:pt idx="626">
                  <c:v>0.64478899999999995</c:v>
                </c:pt>
                <c:pt idx="627">
                  <c:v>0.64304099999999997</c:v>
                </c:pt>
                <c:pt idx="628">
                  <c:v>0.64129499999999995</c:v>
                </c:pt>
                <c:pt idx="629">
                  <c:v>0.63964500000000002</c:v>
                </c:pt>
                <c:pt idx="630">
                  <c:v>0.63825799999999999</c:v>
                </c:pt>
                <c:pt idx="631">
                  <c:v>0.63717500000000005</c:v>
                </c:pt>
                <c:pt idx="632">
                  <c:v>0.63624000000000003</c:v>
                </c:pt>
                <c:pt idx="633">
                  <c:v>0.63528600000000002</c:v>
                </c:pt>
                <c:pt idx="634">
                  <c:v>0.63427800000000001</c:v>
                </c:pt>
                <c:pt idx="635">
                  <c:v>0.63324199999999997</c:v>
                </c:pt>
                <c:pt idx="636">
                  <c:v>0.63215500000000002</c:v>
                </c:pt>
                <c:pt idx="637">
                  <c:v>0.63097000000000003</c:v>
                </c:pt>
                <c:pt idx="638">
                  <c:v>0.62968599999999997</c:v>
                </c:pt>
                <c:pt idx="639">
                  <c:v>0.62833399999999995</c:v>
                </c:pt>
                <c:pt idx="640">
                  <c:v>0.62692400000000004</c:v>
                </c:pt>
                <c:pt idx="641">
                  <c:v>0.62543400000000005</c:v>
                </c:pt>
                <c:pt idx="642">
                  <c:v>0.62384700000000004</c:v>
                </c:pt>
                <c:pt idx="643">
                  <c:v>0.62217900000000004</c:v>
                </c:pt>
                <c:pt idx="644">
                  <c:v>0.62046100000000004</c:v>
                </c:pt>
                <c:pt idx="645">
                  <c:v>0.61869600000000002</c:v>
                </c:pt>
                <c:pt idx="646">
                  <c:v>0.61689499999999997</c:v>
                </c:pt>
                <c:pt idx="647">
                  <c:v>0.61511899999999997</c:v>
                </c:pt>
                <c:pt idx="648">
                  <c:v>0.613479</c:v>
                </c:pt>
                <c:pt idx="649">
                  <c:v>0.61204999999999998</c:v>
                </c:pt>
                <c:pt idx="650">
                  <c:v>0.61079499999999998</c:v>
                </c:pt>
                <c:pt idx="651">
                  <c:v>0.60959099999999999</c:v>
                </c:pt>
                <c:pt idx="652">
                  <c:v>0.60834200000000005</c:v>
                </c:pt>
                <c:pt idx="653">
                  <c:v>0.60706000000000004</c:v>
                </c:pt>
                <c:pt idx="654">
                  <c:v>0.60580199999999995</c:v>
                </c:pt>
                <c:pt idx="655">
                  <c:v>0.60457099999999997</c:v>
                </c:pt>
                <c:pt idx="656">
                  <c:v>0.60334600000000005</c:v>
                </c:pt>
                <c:pt idx="657">
                  <c:v>0.60216800000000004</c:v>
                </c:pt>
                <c:pt idx="658">
                  <c:v>0.60110600000000003</c:v>
                </c:pt>
                <c:pt idx="659">
                  <c:v>0.60012200000000004</c:v>
                </c:pt>
                <c:pt idx="660">
                  <c:v>0.59903799999999996</c:v>
                </c:pt>
                <c:pt idx="661">
                  <c:v>0.59767400000000004</c:v>
                </c:pt>
                <c:pt idx="662">
                  <c:v>0.59601400000000004</c:v>
                </c:pt>
                <c:pt idx="663">
                  <c:v>0.59422699999999995</c:v>
                </c:pt>
                <c:pt idx="664">
                  <c:v>0.59253500000000003</c:v>
                </c:pt>
                <c:pt idx="665">
                  <c:v>0.59103700000000003</c:v>
                </c:pt>
                <c:pt idx="666">
                  <c:v>0.58965500000000004</c:v>
                </c:pt>
                <c:pt idx="667">
                  <c:v>0.58820600000000001</c:v>
                </c:pt>
                <c:pt idx="668">
                  <c:v>0.58652700000000002</c:v>
                </c:pt>
                <c:pt idx="669">
                  <c:v>0.58457599999999998</c:v>
                </c:pt>
                <c:pt idx="670">
                  <c:v>0.58247499999999997</c:v>
                </c:pt>
                <c:pt idx="671">
                  <c:v>0.58043500000000003</c:v>
                </c:pt>
                <c:pt idx="672">
                  <c:v>0.57860299999999998</c:v>
                </c:pt>
                <c:pt idx="673">
                  <c:v>0.57693099999999997</c:v>
                </c:pt>
                <c:pt idx="674">
                  <c:v>0.57521199999999995</c:v>
                </c:pt>
                <c:pt idx="675">
                  <c:v>0.57326900000000003</c:v>
                </c:pt>
                <c:pt idx="676">
                  <c:v>0.57112099999999999</c:v>
                </c:pt>
                <c:pt idx="677">
                  <c:v>0.568963</c:v>
                </c:pt>
                <c:pt idx="678">
                  <c:v>0.56698700000000002</c:v>
                </c:pt>
                <c:pt idx="679">
                  <c:v>0.56521399999999999</c:v>
                </c:pt>
                <c:pt idx="680">
                  <c:v>0.56353900000000001</c:v>
                </c:pt>
                <c:pt idx="681">
                  <c:v>0.561886</c:v>
                </c:pt>
                <c:pt idx="682">
                  <c:v>0.56027300000000002</c:v>
                </c:pt>
                <c:pt idx="683">
                  <c:v>0.55871899999999997</c:v>
                </c:pt>
                <c:pt idx="684">
                  <c:v>0.55717700000000003</c:v>
                </c:pt>
                <c:pt idx="685">
                  <c:v>0.55560600000000004</c:v>
                </c:pt>
                <c:pt idx="686">
                  <c:v>0.55408000000000002</c:v>
                </c:pt>
                <c:pt idx="687">
                  <c:v>0.55272200000000005</c:v>
                </c:pt>
                <c:pt idx="688">
                  <c:v>0.55153600000000003</c:v>
                </c:pt>
                <c:pt idx="689">
                  <c:v>0.550346</c:v>
                </c:pt>
                <c:pt idx="690">
                  <c:v>0.54889200000000005</c:v>
                </c:pt>
                <c:pt idx="691">
                  <c:v>0.54700899999999997</c:v>
                </c:pt>
                <c:pt idx="692">
                  <c:v>0.54473499999999997</c:v>
                </c:pt>
                <c:pt idx="693">
                  <c:v>0.54231099999999999</c:v>
                </c:pt>
                <c:pt idx="694">
                  <c:v>0.54003999999999996</c:v>
                </c:pt>
                <c:pt idx="695">
                  <c:v>0.53807300000000002</c:v>
                </c:pt>
                <c:pt idx="696">
                  <c:v>0.53630199999999995</c:v>
                </c:pt>
                <c:pt idx="697">
                  <c:v>0.53447900000000004</c:v>
                </c:pt>
                <c:pt idx="698">
                  <c:v>0.53245200000000004</c:v>
                </c:pt>
                <c:pt idx="699">
                  <c:v>0.53027000000000002</c:v>
                </c:pt>
                <c:pt idx="700">
                  <c:v>0.52808999999999995</c:v>
                </c:pt>
                <c:pt idx="701">
                  <c:v>0.52601699999999996</c:v>
                </c:pt>
                <c:pt idx="702">
                  <c:v>0.52403999999999995</c:v>
                </c:pt>
                <c:pt idx="703">
                  <c:v>0.52208600000000005</c:v>
                </c:pt>
                <c:pt idx="704">
                  <c:v>0.52011399999999997</c:v>
                </c:pt>
                <c:pt idx="705">
                  <c:v>0.51816700000000004</c:v>
                </c:pt>
                <c:pt idx="706">
                  <c:v>0.51631199999999999</c:v>
                </c:pt>
                <c:pt idx="707">
                  <c:v>0.51451599999999997</c:v>
                </c:pt>
                <c:pt idx="708">
                  <c:v>0.51265799999999995</c:v>
                </c:pt>
                <c:pt idx="709">
                  <c:v>0.51070499999999996</c:v>
                </c:pt>
                <c:pt idx="710">
                  <c:v>0.50876900000000003</c:v>
                </c:pt>
                <c:pt idx="711">
                  <c:v>0.50694300000000003</c:v>
                </c:pt>
                <c:pt idx="712">
                  <c:v>0.50515900000000002</c:v>
                </c:pt>
                <c:pt idx="713">
                  <c:v>0.50329199999999996</c:v>
                </c:pt>
                <c:pt idx="714">
                  <c:v>0.50129900000000005</c:v>
                </c:pt>
                <c:pt idx="715">
                  <c:v>0.49922800000000001</c:v>
                </c:pt>
                <c:pt idx="716">
                  <c:v>0.49717800000000001</c:v>
                </c:pt>
                <c:pt idx="717">
                  <c:v>0.495259</c:v>
                </c:pt>
                <c:pt idx="718">
                  <c:v>0.49352299999999999</c:v>
                </c:pt>
                <c:pt idx="719">
                  <c:v>0.49187599999999998</c:v>
                </c:pt>
                <c:pt idx="720">
                  <c:v>0.490118</c:v>
                </c:pt>
                <c:pt idx="721">
                  <c:v>0.48813000000000001</c:v>
                </c:pt>
                <c:pt idx="722">
                  <c:v>0.485985</c:v>
                </c:pt>
                <c:pt idx="723">
                  <c:v>0.48384500000000003</c:v>
                </c:pt>
                <c:pt idx="724">
                  <c:v>0.48176600000000003</c:v>
                </c:pt>
                <c:pt idx="725">
                  <c:v>0.479655</c:v>
                </c:pt>
                <c:pt idx="726">
                  <c:v>0.47740500000000002</c:v>
                </c:pt>
                <c:pt idx="727">
                  <c:v>0.47498400000000002</c:v>
                </c:pt>
                <c:pt idx="728">
                  <c:v>0.47242400000000001</c:v>
                </c:pt>
                <c:pt idx="729">
                  <c:v>0.46978300000000001</c:v>
                </c:pt>
                <c:pt idx="730">
                  <c:v>0.467111</c:v>
                </c:pt>
                <c:pt idx="731">
                  <c:v>0.46441100000000002</c:v>
                </c:pt>
                <c:pt idx="732">
                  <c:v>0.46165899999999999</c:v>
                </c:pt>
                <c:pt idx="733">
                  <c:v>0.458872</c:v>
                </c:pt>
                <c:pt idx="734">
                  <c:v>0.45613799999999999</c:v>
                </c:pt>
                <c:pt idx="735">
                  <c:v>0.45353599999999999</c:v>
                </c:pt>
                <c:pt idx="736">
                  <c:v>0.451071</c:v>
                </c:pt>
                <c:pt idx="737">
                  <c:v>0.44868000000000002</c:v>
                </c:pt>
                <c:pt idx="738">
                  <c:v>0.44628299999999999</c:v>
                </c:pt>
                <c:pt idx="739">
                  <c:v>0.44383</c:v>
                </c:pt>
                <c:pt idx="740">
                  <c:v>0.44129499999999999</c:v>
                </c:pt>
                <c:pt idx="741">
                  <c:v>0.43866899999999998</c:v>
                </c:pt>
                <c:pt idx="742">
                  <c:v>0.435977</c:v>
                </c:pt>
                <c:pt idx="743">
                  <c:v>0.43328800000000001</c:v>
                </c:pt>
                <c:pt idx="744">
                  <c:v>0.43068499999999998</c:v>
                </c:pt>
                <c:pt idx="745">
                  <c:v>0.42820399999999997</c:v>
                </c:pt>
                <c:pt idx="746">
                  <c:v>0.42583100000000002</c:v>
                </c:pt>
                <c:pt idx="747">
                  <c:v>0.42353299999999999</c:v>
                </c:pt>
                <c:pt idx="748">
                  <c:v>0.42125499999999999</c:v>
                </c:pt>
                <c:pt idx="749">
                  <c:v>0.41891800000000001</c:v>
                </c:pt>
                <c:pt idx="750">
                  <c:v>0.41647699999999999</c:v>
                </c:pt>
                <c:pt idx="751">
                  <c:v>0.41396500000000003</c:v>
                </c:pt>
                <c:pt idx="752">
                  <c:v>0.41144900000000001</c:v>
                </c:pt>
                <c:pt idx="753">
                  <c:v>0.40897800000000001</c:v>
                </c:pt>
                <c:pt idx="754">
                  <c:v>0.40659200000000001</c:v>
                </c:pt>
                <c:pt idx="755">
                  <c:v>0.40429999999999999</c:v>
                </c:pt>
                <c:pt idx="756">
                  <c:v>0.402055</c:v>
                </c:pt>
                <c:pt idx="757">
                  <c:v>0.399814</c:v>
                </c:pt>
                <c:pt idx="758">
                  <c:v>0.39763399999999999</c:v>
                </c:pt>
                <c:pt idx="759">
                  <c:v>0.39559499999999997</c:v>
                </c:pt>
                <c:pt idx="760">
                  <c:v>0.393654</c:v>
                </c:pt>
                <c:pt idx="761">
                  <c:v>0.39166099999999998</c:v>
                </c:pt>
                <c:pt idx="762">
                  <c:v>0.38952599999999998</c:v>
                </c:pt>
                <c:pt idx="763">
                  <c:v>0.38728600000000002</c:v>
                </c:pt>
                <c:pt idx="764">
                  <c:v>0.38502799999999998</c:v>
                </c:pt>
                <c:pt idx="765">
                  <c:v>0.38281199999999999</c:v>
                </c:pt>
                <c:pt idx="766">
                  <c:v>0.38063900000000001</c:v>
                </c:pt>
                <c:pt idx="767">
                  <c:v>0.37845699999999999</c:v>
                </c:pt>
                <c:pt idx="768">
                  <c:v>0.37620100000000001</c:v>
                </c:pt>
                <c:pt idx="769">
                  <c:v>0.37383899999999998</c:v>
                </c:pt>
                <c:pt idx="770">
                  <c:v>0.37138700000000002</c:v>
                </c:pt>
                <c:pt idx="771">
                  <c:v>0.36886799999999997</c:v>
                </c:pt>
                <c:pt idx="772">
                  <c:v>0.36625799999999997</c:v>
                </c:pt>
                <c:pt idx="773">
                  <c:v>0.36349900000000002</c:v>
                </c:pt>
                <c:pt idx="774">
                  <c:v>0.360566</c:v>
                </c:pt>
                <c:pt idx="775">
                  <c:v>0.35751699999999997</c:v>
                </c:pt>
                <c:pt idx="776">
                  <c:v>0.35445399999999999</c:v>
                </c:pt>
                <c:pt idx="777">
                  <c:v>0.35145700000000002</c:v>
                </c:pt>
                <c:pt idx="778">
                  <c:v>0.34855199999999997</c:v>
                </c:pt>
                <c:pt idx="779">
                  <c:v>0.345719</c:v>
                </c:pt>
                <c:pt idx="780">
                  <c:v>0.34292600000000001</c:v>
                </c:pt>
                <c:pt idx="781">
                  <c:v>0.34018199999999998</c:v>
                </c:pt>
                <c:pt idx="782">
                  <c:v>0.33753899999999998</c:v>
                </c:pt>
                <c:pt idx="783">
                  <c:v>0.335032</c:v>
                </c:pt>
                <c:pt idx="784">
                  <c:v>0.33265</c:v>
                </c:pt>
                <c:pt idx="785">
                  <c:v>0.33038299999999998</c:v>
                </c:pt>
                <c:pt idx="786">
                  <c:v>0.328235</c:v>
                </c:pt>
                <c:pt idx="787">
                  <c:v>0.32617800000000002</c:v>
                </c:pt>
                <c:pt idx="788">
                  <c:v>0.324125</c:v>
                </c:pt>
                <c:pt idx="789">
                  <c:v>0.32199</c:v>
                </c:pt>
                <c:pt idx="790">
                  <c:v>0.31975599999999998</c:v>
                </c:pt>
                <c:pt idx="791">
                  <c:v>0.31747300000000001</c:v>
                </c:pt>
                <c:pt idx="792">
                  <c:v>0.31520500000000001</c:v>
                </c:pt>
                <c:pt idx="793">
                  <c:v>0.31296200000000002</c:v>
                </c:pt>
                <c:pt idx="794">
                  <c:v>0.31068699999999999</c:v>
                </c:pt>
                <c:pt idx="795">
                  <c:v>0.30831700000000001</c:v>
                </c:pt>
                <c:pt idx="796">
                  <c:v>0.30582900000000002</c:v>
                </c:pt>
                <c:pt idx="797">
                  <c:v>0.303226</c:v>
                </c:pt>
                <c:pt idx="798">
                  <c:v>0.30050900000000003</c:v>
                </c:pt>
                <c:pt idx="799">
                  <c:v>0.29770600000000003</c:v>
                </c:pt>
                <c:pt idx="800">
                  <c:v>0.29488900000000001</c:v>
                </c:pt>
                <c:pt idx="801">
                  <c:v>0.29213600000000001</c:v>
                </c:pt>
                <c:pt idx="802">
                  <c:v>0.28949200000000003</c:v>
                </c:pt>
                <c:pt idx="803">
                  <c:v>0.28697499999999998</c:v>
                </c:pt>
                <c:pt idx="804">
                  <c:v>0.28457300000000002</c:v>
                </c:pt>
                <c:pt idx="805">
                  <c:v>0.28224300000000002</c:v>
                </c:pt>
                <c:pt idx="806">
                  <c:v>0.27995900000000001</c:v>
                </c:pt>
                <c:pt idx="807">
                  <c:v>0.27776800000000001</c:v>
                </c:pt>
                <c:pt idx="808">
                  <c:v>0.27573199999999998</c:v>
                </c:pt>
                <c:pt idx="809">
                  <c:v>0.27383099999999999</c:v>
                </c:pt>
                <c:pt idx="810">
                  <c:v>0.27196900000000002</c:v>
                </c:pt>
                <c:pt idx="811">
                  <c:v>0.27007700000000001</c:v>
                </c:pt>
                <c:pt idx="812">
                  <c:v>0.26814300000000002</c:v>
                </c:pt>
                <c:pt idx="813">
                  <c:v>0.26614900000000002</c:v>
                </c:pt>
                <c:pt idx="814">
                  <c:v>0.26402799999999998</c:v>
                </c:pt>
                <c:pt idx="815">
                  <c:v>0.261712</c:v>
                </c:pt>
                <c:pt idx="816">
                  <c:v>0.25921899999999998</c:v>
                </c:pt>
                <c:pt idx="817">
                  <c:v>0.25668000000000002</c:v>
                </c:pt>
                <c:pt idx="818">
                  <c:v>0.25426199999999999</c:v>
                </c:pt>
                <c:pt idx="819">
                  <c:v>0.25203599999999998</c:v>
                </c:pt>
                <c:pt idx="820">
                  <c:v>0.24993299999999999</c:v>
                </c:pt>
                <c:pt idx="821">
                  <c:v>0.24782599999999999</c:v>
                </c:pt>
                <c:pt idx="822">
                  <c:v>0.245638</c:v>
                </c:pt>
                <c:pt idx="823">
                  <c:v>0.24334700000000001</c:v>
                </c:pt>
                <c:pt idx="824">
                  <c:v>0.24096799999999999</c:v>
                </c:pt>
                <c:pt idx="825">
                  <c:v>0.23858799999999999</c:v>
                </c:pt>
                <c:pt idx="826">
                  <c:v>0.236345</c:v>
                </c:pt>
                <c:pt idx="827">
                  <c:v>0.23431099999999999</c:v>
                </c:pt>
                <c:pt idx="828">
                  <c:v>0.23243</c:v>
                </c:pt>
                <c:pt idx="829">
                  <c:v>0.230628</c:v>
                </c:pt>
                <c:pt idx="830">
                  <c:v>0.22892999999999999</c:v>
                </c:pt>
                <c:pt idx="831">
                  <c:v>0.227378</c:v>
                </c:pt>
                <c:pt idx="832">
                  <c:v>0.22587399999999999</c:v>
                </c:pt>
                <c:pt idx="833">
                  <c:v>0.224221</c:v>
                </c:pt>
                <c:pt idx="834">
                  <c:v>0.22232499999999999</c:v>
                </c:pt>
                <c:pt idx="835">
                  <c:v>0.22023400000000001</c:v>
                </c:pt>
                <c:pt idx="836">
                  <c:v>0.21797900000000001</c:v>
                </c:pt>
                <c:pt idx="837">
                  <c:v>0.215535</c:v>
                </c:pt>
                <c:pt idx="838">
                  <c:v>0.21295</c:v>
                </c:pt>
                <c:pt idx="839">
                  <c:v>0.21037600000000001</c:v>
                </c:pt>
                <c:pt idx="840">
                  <c:v>0.207931</c:v>
                </c:pt>
                <c:pt idx="841">
                  <c:v>0.205624</c:v>
                </c:pt>
                <c:pt idx="842">
                  <c:v>0.203429</c:v>
                </c:pt>
                <c:pt idx="843">
                  <c:v>0.20133899999999999</c:v>
                </c:pt>
                <c:pt idx="844">
                  <c:v>0.19934199999999999</c:v>
                </c:pt>
                <c:pt idx="845">
                  <c:v>0.19740199999999999</c:v>
                </c:pt>
                <c:pt idx="846">
                  <c:v>0.19547900000000001</c:v>
                </c:pt>
                <c:pt idx="847">
                  <c:v>0.193549</c:v>
                </c:pt>
                <c:pt idx="848">
                  <c:v>0.19162499999999999</c:v>
                </c:pt>
                <c:pt idx="849">
                  <c:v>0.189778</c:v>
                </c:pt>
                <c:pt idx="850">
                  <c:v>0.18809000000000001</c:v>
                </c:pt>
                <c:pt idx="851">
                  <c:v>0.186581</c:v>
                </c:pt>
                <c:pt idx="852">
                  <c:v>0.18518999999999999</c:v>
                </c:pt>
                <c:pt idx="853">
                  <c:v>0.18385199999999999</c:v>
                </c:pt>
                <c:pt idx="854">
                  <c:v>0.18256900000000001</c:v>
                </c:pt>
                <c:pt idx="855">
                  <c:v>0.18134900000000001</c:v>
                </c:pt>
                <c:pt idx="856">
                  <c:v>0.18013699999999999</c:v>
                </c:pt>
                <c:pt idx="857">
                  <c:v>0.17884800000000001</c:v>
                </c:pt>
                <c:pt idx="858">
                  <c:v>0.177449</c:v>
                </c:pt>
                <c:pt idx="859">
                  <c:v>0.17597699999999999</c:v>
                </c:pt>
                <c:pt idx="860">
                  <c:v>0.17451</c:v>
                </c:pt>
                <c:pt idx="861">
                  <c:v>0.17313200000000001</c:v>
                </c:pt>
                <c:pt idx="862">
                  <c:v>0.17186299999999999</c:v>
                </c:pt>
                <c:pt idx="863">
                  <c:v>0.17064499999999999</c:v>
                </c:pt>
                <c:pt idx="864">
                  <c:v>0.16944699999999999</c:v>
                </c:pt>
                <c:pt idx="865">
                  <c:v>0.16833999999999999</c:v>
                </c:pt>
                <c:pt idx="866">
                  <c:v>0.167411</c:v>
                </c:pt>
                <c:pt idx="867">
                  <c:v>0.166629</c:v>
                </c:pt>
                <c:pt idx="868">
                  <c:v>0.16585800000000001</c:v>
                </c:pt>
                <c:pt idx="869">
                  <c:v>0.164966</c:v>
                </c:pt>
                <c:pt idx="870">
                  <c:v>0.16386100000000001</c:v>
                </c:pt>
                <c:pt idx="871">
                  <c:v>0.16244800000000001</c:v>
                </c:pt>
                <c:pt idx="872">
                  <c:v>0.160661</c:v>
                </c:pt>
                <c:pt idx="873">
                  <c:v>0.15856799999999999</c:v>
                </c:pt>
                <c:pt idx="874">
                  <c:v>0.15637100000000001</c:v>
                </c:pt>
                <c:pt idx="875">
                  <c:v>0.154223</c:v>
                </c:pt>
                <c:pt idx="876">
                  <c:v>0.152085</c:v>
                </c:pt>
                <c:pt idx="877">
                  <c:v>0.14983099999999999</c:v>
                </c:pt>
                <c:pt idx="878">
                  <c:v>0.14744199999999999</c:v>
                </c:pt>
                <c:pt idx="879">
                  <c:v>0.14501600000000001</c:v>
                </c:pt>
                <c:pt idx="880">
                  <c:v>0.142619</c:v>
                </c:pt>
                <c:pt idx="881">
                  <c:v>0.140261</c:v>
                </c:pt>
                <c:pt idx="882">
                  <c:v>0.13797200000000001</c:v>
                </c:pt>
                <c:pt idx="883">
                  <c:v>0.13585</c:v>
                </c:pt>
                <c:pt idx="884">
                  <c:v>0.13398499999999999</c:v>
                </c:pt>
                <c:pt idx="885">
                  <c:v>0.13239300000000001</c:v>
                </c:pt>
                <c:pt idx="886">
                  <c:v>0.13101199999999999</c:v>
                </c:pt>
                <c:pt idx="887">
                  <c:v>0.129777</c:v>
                </c:pt>
                <c:pt idx="888">
                  <c:v>0.128659</c:v>
                </c:pt>
                <c:pt idx="889">
                  <c:v>0.127633</c:v>
                </c:pt>
                <c:pt idx="890">
                  <c:v>0.12665000000000001</c:v>
                </c:pt>
                <c:pt idx="891">
                  <c:v>0.125665</c:v>
                </c:pt>
                <c:pt idx="892">
                  <c:v>0.124665</c:v>
                </c:pt>
                <c:pt idx="893">
                  <c:v>0.123626</c:v>
                </c:pt>
                <c:pt idx="894">
                  <c:v>0.12245</c:v>
                </c:pt>
                <c:pt idx="895">
                  <c:v>0.121021</c:v>
                </c:pt>
                <c:pt idx="896">
                  <c:v>0.119324</c:v>
                </c:pt>
                <c:pt idx="897">
                  <c:v>0.117477</c:v>
                </c:pt>
                <c:pt idx="898">
                  <c:v>0.115623</c:v>
                </c:pt>
                <c:pt idx="899">
                  <c:v>0.11382200000000001</c:v>
                </c:pt>
                <c:pt idx="900">
                  <c:v>0.11203399999999999</c:v>
                </c:pt>
                <c:pt idx="901">
                  <c:v>0.110203</c:v>
                </c:pt>
                <c:pt idx="902">
                  <c:v>0.10835</c:v>
                </c:pt>
                <c:pt idx="903">
                  <c:v>0.106573</c:v>
                </c:pt>
                <c:pt idx="904">
                  <c:v>0.104975</c:v>
                </c:pt>
                <c:pt idx="905">
                  <c:v>0.103577</c:v>
                </c:pt>
                <c:pt idx="906">
                  <c:v>0.102301</c:v>
                </c:pt>
                <c:pt idx="907">
                  <c:v>0.10104100000000001</c:v>
                </c:pt>
                <c:pt idx="908">
                  <c:v>9.9751000000000006E-2</c:v>
                </c:pt>
                <c:pt idx="909">
                  <c:v>9.8435999999999996E-2</c:v>
                </c:pt>
                <c:pt idx="910">
                  <c:v>9.7081000000000001E-2</c:v>
                </c:pt>
                <c:pt idx="911">
                  <c:v>9.5641000000000004E-2</c:v>
                </c:pt>
                <c:pt idx="912">
                  <c:v>9.4099000000000002E-2</c:v>
                </c:pt>
                <c:pt idx="913">
                  <c:v>9.2494999999999994E-2</c:v>
                </c:pt>
                <c:pt idx="914">
                  <c:v>9.0886999999999996E-2</c:v>
                </c:pt>
                <c:pt idx="915">
                  <c:v>8.9318999999999996E-2</c:v>
                </c:pt>
                <c:pt idx="916">
                  <c:v>8.7812000000000001E-2</c:v>
                </c:pt>
                <c:pt idx="917">
                  <c:v>8.6354E-2</c:v>
                </c:pt>
                <c:pt idx="918">
                  <c:v>8.4899000000000002E-2</c:v>
                </c:pt>
                <c:pt idx="919">
                  <c:v>8.3405999999999994E-2</c:v>
                </c:pt>
                <c:pt idx="920">
                  <c:v>8.1888000000000002E-2</c:v>
                </c:pt>
                <c:pt idx="921">
                  <c:v>8.0399999999999999E-2</c:v>
                </c:pt>
                <c:pt idx="922">
                  <c:v>7.8981999999999997E-2</c:v>
                </c:pt>
                <c:pt idx="923">
                  <c:v>7.7626000000000001E-2</c:v>
                </c:pt>
                <c:pt idx="924">
                  <c:v>7.6274999999999996E-2</c:v>
                </c:pt>
                <c:pt idx="925">
                  <c:v>7.4870000000000006E-2</c:v>
                </c:pt>
                <c:pt idx="926">
                  <c:v>7.3405999999999999E-2</c:v>
                </c:pt>
                <c:pt idx="927">
                  <c:v>7.1930999999999995E-2</c:v>
                </c:pt>
                <c:pt idx="928">
                  <c:v>7.0470000000000005E-2</c:v>
                </c:pt>
                <c:pt idx="929">
                  <c:v>6.8958000000000005E-2</c:v>
                </c:pt>
                <c:pt idx="930">
                  <c:v>6.7316000000000001E-2</c:v>
                </c:pt>
                <c:pt idx="931">
                  <c:v>6.5546999999999994E-2</c:v>
                </c:pt>
                <c:pt idx="932">
                  <c:v>6.3691999999999999E-2</c:v>
                </c:pt>
                <c:pt idx="933">
                  <c:v>6.1742999999999999E-2</c:v>
                </c:pt>
                <c:pt idx="934">
                  <c:v>5.9670000000000001E-2</c:v>
                </c:pt>
                <c:pt idx="935">
                  <c:v>5.7530999999999999E-2</c:v>
                </c:pt>
                <c:pt idx="936">
                  <c:v>5.5433999999999997E-2</c:v>
                </c:pt>
                <c:pt idx="937">
                  <c:v>5.3449999999999998E-2</c:v>
                </c:pt>
                <c:pt idx="938">
                  <c:v>5.1596999999999997E-2</c:v>
                </c:pt>
                <c:pt idx="939">
                  <c:v>4.9854999999999997E-2</c:v>
                </c:pt>
                <c:pt idx="940">
                  <c:v>4.8155999999999997E-2</c:v>
                </c:pt>
                <c:pt idx="941">
                  <c:v>4.6429999999999999E-2</c:v>
                </c:pt>
                <c:pt idx="942">
                  <c:v>4.4704000000000001E-2</c:v>
                </c:pt>
                <c:pt idx="943">
                  <c:v>4.3073E-2</c:v>
                </c:pt>
                <c:pt idx="944">
                  <c:v>4.1582000000000001E-2</c:v>
                </c:pt>
                <c:pt idx="945">
                  <c:v>4.0201000000000001E-2</c:v>
                </c:pt>
                <c:pt idx="946">
                  <c:v>3.8932000000000001E-2</c:v>
                </c:pt>
                <c:pt idx="947">
                  <c:v>3.7837999999999997E-2</c:v>
                </c:pt>
                <c:pt idx="948">
                  <c:v>3.6924999999999999E-2</c:v>
                </c:pt>
                <c:pt idx="949">
                  <c:v>3.6096999999999997E-2</c:v>
                </c:pt>
                <c:pt idx="950">
                  <c:v>3.5270999999999997E-2</c:v>
                </c:pt>
                <c:pt idx="951">
                  <c:v>3.4456000000000001E-2</c:v>
                </c:pt>
                <c:pt idx="952">
                  <c:v>3.3699E-2</c:v>
                </c:pt>
                <c:pt idx="953">
                  <c:v>3.3015000000000003E-2</c:v>
                </c:pt>
                <c:pt idx="954">
                  <c:v>3.2391000000000003E-2</c:v>
                </c:pt>
                <c:pt idx="955">
                  <c:v>3.177E-2</c:v>
                </c:pt>
                <c:pt idx="956">
                  <c:v>3.1040999999999999E-2</c:v>
                </c:pt>
                <c:pt idx="957">
                  <c:v>3.0147E-2</c:v>
                </c:pt>
                <c:pt idx="958">
                  <c:v>2.9172E-2</c:v>
                </c:pt>
                <c:pt idx="959">
                  <c:v>2.8216999999999999E-2</c:v>
                </c:pt>
                <c:pt idx="960">
                  <c:v>2.7252999999999999E-2</c:v>
                </c:pt>
                <c:pt idx="961">
                  <c:v>2.6197000000000002E-2</c:v>
                </c:pt>
                <c:pt idx="962">
                  <c:v>2.5063999999999999E-2</c:v>
                </c:pt>
                <c:pt idx="963">
                  <c:v>2.3945000000000001E-2</c:v>
                </c:pt>
                <c:pt idx="964">
                  <c:v>2.2918000000000001E-2</c:v>
                </c:pt>
                <c:pt idx="965">
                  <c:v>2.2029E-2</c:v>
                </c:pt>
                <c:pt idx="966">
                  <c:v>2.129E-2</c:v>
                </c:pt>
                <c:pt idx="967">
                  <c:v>2.0627E-2</c:v>
                </c:pt>
                <c:pt idx="968">
                  <c:v>1.9916E-2</c:v>
                </c:pt>
                <c:pt idx="969">
                  <c:v>1.9127000000000002E-2</c:v>
                </c:pt>
                <c:pt idx="970">
                  <c:v>1.8339000000000001E-2</c:v>
                </c:pt>
                <c:pt idx="971">
                  <c:v>1.7586000000000001E-2</c:v>
                </c:pt>
                <c:pt idx="972">
                  <c:v>1.6785999999999999E-2</c:v>
                </c:pt>
                <c:pt idx="973">
                  <c:v>1.5890000000000001E-2</c:v>
                </c:pt>
                <c:pt idx="974">
                  <c:v>1.4973999999999999E-2</c:v>
                </c:pt>
                <c:pt idx="975">
                  <c:v>1.4128999999999999E-2</c:v>
                </c:pt>
                <c:pt idx="976">
                  <c:v>1.3351E-2</c:v>
                </c:pt>
                <c:pt idx="977">
                  <c:v>1.2581E-2</c:v>
                </c:pt>
                <c:pt idx="978">
                  <c:v>1.1774E-2</c:v>
                </c:pt>
                <c:pt idx="979">
                  <c:v>1.089E-2</c:v>
                </c:pt>
                <c:pt idx="980">
                  <c:v>9.9150000000000002E-3</c:v>
                </c:pt>
                <c:pt idx="981">
                  <c:v>8.9090000000000003E-3</c:v>
                </c:pt>
                <c:pt idx="982">
                  <c:v>7.9509999999999997E-3</c:v>
                </c:pt>
                <c:pt idx="983">
                  <c:v>7.0600000000000003E-3</c:v>
                </c:pt>
                <c:pt idx="984">
                  <c:v>6.228E-3</c:v>
                </c:pt>
                <c:pt idx="985">
                  <c:v>5.5199999999999997E-3</c:v>
                </c:pt>
                <c:pt idx="986">
                  <c:v>5.0229999999999997E-3</c:v>
                </c:pt>
                <c:pt idx="987">
                  <c:v>4.718E-3</c:v>
                </c:pt>
                <c:pt idx="988">
                  <c:v>4.4749999999999998E-3</c:v>
                </c:pt>
                <c:pt idx="989">
                  <c:v>4.163E-3</c:v>
                </c:pt>
                <c:pt idx="990">
                  <c:v>3.705E-3</c:v>
                </c:pt>
                <c:pt idx="991">
                  <c:v>3.0860000000000002E-3</c:v>
                </c:pt>
                <c:pt idx="992">
                  <c:v>2.379E-3</c:v>
                </c:pt>
                <c:pt idx="993">
                  <c:v>1.72E-3</c:v>
                </c:pt>
                <c:pt idx="994">
                  <c:v>1.209E-3</c:v>
                </c:pt>
                <c:pt idx="995">
                  <c:v>8.8999999999999995E-4</c:v>
                </c:pt>
                <c:pt idx="996">
                  <c:v>8.2799999999999996E-4</c:v>
                </c:pt>
                <c:pt idx="997">
                  <c:v>9.6900000000000003E-4</c:v>
                </c:pt>
                <c:pt idx="998">
                  <c:v>1.3500000000000001E-3</c:v>
                </c:pt>
                <c:pt idx="999">
                  <c:v>1.9059999999999999E-3</c:v>
                </c:pt>
                <c:pt idx="1000">
                  <c:v>2.5839999999999999E-3</c:v>
                </c:pt>
                <c:pt idx="1001">
                  <c:v>3.441E-3</c:v>
                </c:pt>
                <c:pt idx="1002">
                  <c:v>4.4809999999999997E-3</c:v>
                </c:pt>
                <c:pt idx="1003">
                  <c:v>5.5779999999999996E-3</c:v>
                </c:pt>
                <c:pt idx="1004">
                  <c:v>6.6239999999999997E-3</c:v>
                </c:pt>
                <c:pt idx="1005">
                  <c:v>7.6519999999999999E-3</c:v>
                </c:pt>
                <c:pt idx="1006">
                  <c:v>8.7740000000000005E-3</c:v>
                </c:pt>
                <c:pt idx="1007">
                  <c:v>1.0057E-2</c:v>
                </c:pt>
                <c:pt idx="1008">
                  <c:v>1.1490999999999999E-2</c:v>
                </c:pt>
                <c:pt idx="1009">
                  <c:v>1.3018E-2</c:v>
                </c:pt>
                <c:pt idx="1010">
                  <c:v>1.4566000000000001E-2</c:v>
                </c:pt>
                <c:pt idx="1011">
                  <c:v>1.6055E-2</c:v>
                </c:pt>
                <c:pt idx="1012">
                  <c:v>1.7437999999999999E-2</c:v>
                </c:pt>
                <c:pt idx="1013">
                  <c:v>1.8728000000000002E-2</c:v>
                </c:pt>
                <c:pt idx="1014">
                  <c:v>1.9998999999999999E-2</c:v>
                </c:pt>
                <c:pt idx="1015">
                  <c:v>2.1388999999999998E-2</c:v>
                </c:pt>
                <c:pt idx="1016">
                  <c:v>2.3071999999999999E-2</c:v>
                </c:pt>
                <c:pt idx="1017">
                  <c:v>2.5148E-2</c:v>
                </c:pt>
                <c:pt idx="1018">
                  <c:v>2.7550000000000002E-2</c:v>
                </c:pt>
                <c:pt idx="1019">
                  <c:v>3.0127000000000001E-2</c:v>
                </c:pt>
                <c:pt idx="1020">
                  <c:v>3.2786999999999997E-2</c:v>
                </c:pt>
                <c:pt idx="1021">
                  <c:v>3.5487999999999999E-2</c:v>
                </c:pt>
                <c:pt idx="1022">
                  <c:v>3.8170000000000003E-2</c:v>
                </c:pt>
                <c:pt idx="1023">
                  <c:v>4.0807000000000003E-2</c:v>
                </c:pt>
                <c:pt idx="1024">
                  <c:v>4.3416999999999997E-2</c:v>
                </c:pt>
                <c:pt idx="1025">
                  <c:v>4.5969000000000003E-2</c:v>
                </c:pt>
                <c:pt idx="1026">
                  <c:v>4.8367E-2</c:v>
                </c:pt>
                <c:pt idx="1027">
                  <c:v>5.0615E-2</c:v>
                </c:pt>
                <c:pt idx="1028">
                  <c:v>5.2914000000000003E-2</c:v>
                </c:pt>
                <c:pt idx="1029">
                  <c:v>5.5537000000000003E-2</c:v>
                </c:pt>
                <c:pt idx="1030">
                  <c:v>5.8637000000000002E-2</c:v>
                </c:pt>
                <c:pt idx="1031">
                  <c:v>6.2161000000000001E-2</c:v>
                </c:pt>
                <c:pt idx="1032">
                  <c:v>6.5889000000000003E-2</c:v>
                </c:pt>
                <c:pt idx="1033">
                  <c:v>6.9588999999999998E-2</c:v>
                </c:pt>
                <c:pt idx="1034">
                  <c:v>7.3152999999999996E-2</c:v>
                </c:pt>
                <c:pt idx="1035">
                  <c:v>7.6605999999999994E-2</c:v>
                </c:pt>
                <c:pt idx="1036">
                  <c:v>8.0029000000000003E-2</c:v>
                </c:pt>
                <c:pt idx="1037">
                  <c:v>8.3493999999999999E-2</c:v>
                </c:pt>
                <c:pt idx="1038">
                  <c:v>8.7040999999999993E-2</c:v>
                </c:pt>
                <c:pt idx="1039">
                  <c:v>9.0637999999999996E-2</c:v>
                </c:pt>
                <c:pt idx="1040">
                  <c:v>9.4131000000000006E-2</c:v>
                </c:pt>
                <c:pt idx="1041">
                  <c:v>9.7287999999999999E-2</c:v>
                </c:pt>
                <c:pt idx="1042">
                  <c:v>9.9948999999999996E-2</c:v>
                </c:pt>
                <c:pt idx="1043">
                  <c:v>0.102141</c:v>
                </c:pt>
                <c:pt idx="1044">
                  <c:v>0.104046</c:v>
                </c:pt>
                <c:pt idx="1045">
                  <c:v>0.10587100000000001</c:v>
                </c:pt>
                <c:pt idx="1046">
                  <c:v>0.107713</c:v>
                </c:pt>
                <c:pt idx="1047">
                  <c:v>0.10951900000000001</c:v>
                </c:pt>
                <c:pt idx="1048">
                  <c:v>0.111162</c:v>
                </c:pt>
                <c:pt idx="1049">
                  <c:v>0.11260000000000001</c:v>
                </c:pt>
                <c:pt idx="1050">
                  <c:v>0.113956</c:v>
                </c:pt>
                <c:pt idx="1051">
                  <c:v>0.11541800000000001</c:v>
                </c:pt>
                <c:pt idx="1052">
                  <c:v>0.1171</c:v>
                </c:pt>
                <c:pt idx="1053">
                  <c:v>0.119017</c:v>
                </c:pt>
                <c:pt idx="1054">
                  <c:v>0.121102</c:v>
                </c:pt>
                <c:pt idx="1055">
                  <c:v>0.12323099999999999</c:v>
                </c:pt>
                <c:pt idx="1056">
                  <c:v>0.12529799999999999</c:v>
                </c:pt>
                <c:pt idx="1057">
                  <c:v>0.12731200000000001</c:v>
                </c:pt>
                <c:pt idx="1058">
                  <c:v>0.12939100000000001</c:v>
                </c:pt>
                <c:pt idx="1059">
                  <c:v>0.131656</c:v>
                </c:pt>
                <c:pt idx="1060">
                  <c:v>0.13414999999999999</c:v>
                </c:pt>
                <c:pt idx="1061">
                  <c:v>0.136826</c:v>
                </c:pt>
                <c:pt idx="1062">
                  <c:v>0.13955000000000001</c:v>
                </c:pt>
                <c:pt idx="1063">
                  <c:v>0.14217299999999999</c:v>
                </c:pt>
                <c:pt idx="1064">
                  <c:v>0.14466799999999999</c:v>
                </c:pt>
                <c:pt idx="1065">
                  <c:v>0.14718400000000001</c:v>
                </c:pt>
                <c:pt idx="1066">
                  <c:v>0.14992</c:v>
                </c:pt>
                <c:pt idx="1067">
                  <c:v>0.15298300000000001</c:v>
                </c:pt>
                <c:pt idx="1068">
                  <c:v>0.15640499999999999</c:v>
                </c:pt>
                <c:pt idx="1069">
                  <c:v>0.16017500000000001</c:v>
                </c:pt>
                <c:pt idx="1070">
                  <c:v>0.16420299999999999</c:v>
                </c:pt>
                <c:pt idx="1071">
                  <c:v>0.168352</c:v>
                </c:pt>
                <c:pt idx="1072">
                  <c:v>0.17257400000000001</c:v>
                </c:pt>
                <c:pt idx="1073">
                  <c:v>0.176931</c:v>
                </c:pt>
                <c:pt idx="1074">
                  <c:v>0.18145900000000001</c:v>
                </c:pt>
                <c:pt idx="1075">
                  <c:v>0.186087</c:v>
                </c:pt>
                <c:pt idx="1076">
                  <c:v>0.19073100000000001</c:v>
                </c:pt>
                <c:pt idx="1077">
                  <c:v>0.19536899999999999</c:v>
                </c:pt>
                <c:pt idx="1078">
                  <c:v>0.20000399999999999</c:v>
                </c:pt>
                <c:pt idx="1079">
                  <c:v>0.204599</c:v>
                </c:pt>
                <c:pt idx="1080">
                  <c:v>0.209091</c:v>
                </c:pt>
                <c:pt idx="1081">
                  <c:v>0.213425</c:v>
                </c:pt>
                <c:pt idx="1082">
                  <c:v>0.217582</c:v>
                </c:pt>
                <c:pt idx="1083">
                  <c:v>0.221577</c:v>
                </c:pt>
                <c:pt idx="1084">
                  <c:v>0.22542400000000001</c:v>
                </c:pt>
                <c:pt idx="1085">
                  <c:v>0.229075</c:v>
                </c:pt>
                <c:pt idx="1086">
                  <c:v>0.23245399999999999</c:v>
                </c:pt>
                <c:pt idx="1087">
                  <c:v>0.235565</c:v>
                </c:pt>
                <c:pt idx="1088">
                  <c:v>0.23852200000000001</c:v>
                </c:pt>
                <c:pt idx="1089">
                  <c:v>0.241429</c:v>
                </c:pt>
                <c:pt idx="1090">
                  <c:v>0.24427299999999999</c:v>
                </c:pt>
                <c:pt idx="1091">
                  <c:v>0.24694099999999999</c:v>
                </c:pt>
                <c:pt idx="1092">
                  <c:v>0.24929100000000001</c:v>
                </c:pt>
                <c:pt idx="1093">
                  <c:v>0.251226</c:v>
                </c:pt>
                <c:pt idx="1094">
                  <c:v>0.25276100000000001</c:v>
                </c:pt>
                <c:pt idx="1095">
                  <c:v>0.25403300000000001</c:v>
                </c:pt>
                <c:pt idx="1096">
                  <c:v>0.25516800000000001</c:v>
                </c:pt>
                <c:pt idx="1097">
                  <c:v>0.25614300000000001</c:v>
                </c:pt>
                <c:pt idx="1098">
                  <c:v>0.25680500000000001</c:v>
                </c:pt>
                <c:pt idx="1099">
                  <c:v>0.25701200000000002</c:v>
                </c:pt>
                <c:pt idx="1100">
                  <c:v>0.25675399999999998</c:v>
                </c:pt>
                <c:pt idx="1101">
                  <c:v>0.25611600000000001</c:v>
                </c:pt>
                <c:pt idx="1102">
                  <c:v>0.25516699999999998</c:v>
                </c:pt>
                <c:pt idx="1103">
                  <c:v>0.253886</c:v>
                </c:pt>
                <c:pt idx="1104">
                  <c:v>0.25221900000000003</c:v>
                </c:pt>
                <c:pt idx="1105">
                  <c:v>0.25017499999999998</c:v>
                </c:pt>
                <c:pt idx="1106">
                  <c:v>0.24784300000000001</c:v>
                </c:pt>
                <c:pt idx="1107">
                  <c:v>0.24532699999999999</c:v>
                </c:pt>
                <c:pt idx="1108">
                  <c:v>0.24268500000000001</c:v>
                </c:pt>
                <c:pt idx="1109">
                  <c:v>0.23994399999999999</c:v>
                </c:pt>
                <c:pt idx="1110">
                  <c:v>0.23714099999999999</c:v>
                </c:pt>
                <c:pt idx="1111">
                  <c:v>0.234317</c:v>
                </c:pt>
                <c:pt idx="1112">
                  <c:v>0.23147200000000001</c:v>
                </c:pt>
                <c:pt idx="1113">
                  <c:v>0.22856699999999999</c:v>
                </c:pt>
                <c:pt idx="1114">
                  <c:v>0.225578</c:v>
                </c:pt>
                <c:pt idx="1115">
                  <c:v>0.222496</c:v>
                </c:pt>
                <c:pt idx="1116">
                  <c:v>0.21931100000000001</c:v>
                </c:pt>
                <c:pt idx="1117">
                  <c:v>0.216035</c:v>
                </c:pt>
                <c:pt idx="1118">
                  <c:v>0.212753</c:v>
                </c:pt>
                <c:pt idx="1119">
                  <c:v>0.209595</c:v>
                </c:pt>
                <c:pt idx="1120">
                  <c:v>0.20665600000000001</c:v>
                </c:pt>
                <c:pt idx="1121">
                  <c:v>0.203955</c:v>
                </c:pt>
                <c:pt idx="1122">
                  <c:v>0.20150000000000001</c:v>
                </c:pt>
                <c:pt idx="1123">
                  <c:v>0.19934499999999999</c:v>
                </c:pt>
                <c:pt idx="1124">
                  <c:v>0.19756699999999999</c:v>
                </c:pt>
                <c:pt idx="1125">
                  <c:v>0.19617699999999999</c:v>
                </c:pt>
                <c:pt idx="1126">
                  <c:v>0.19508600000000001</c:v>
                </c:pt>
                <c:pt idx="1127">
                  <c:v>0.19414200000000001</c:v>
                </c:pt>
                <c:pt idx="1128">
                  <c:v>0.19322800000000001</c:v>
                </c:pt>
                <c:pt idx="1129">
                  <c:v>0.19231000000000001</c:v>
                </c:pt>
                <c:pt idx="1130">
                  <c:v>0.191416</c:v>
                </c:pt>
                <c:pt idx="1131">
                  <c:v>0.19057299999999999</c:v>
                </c:pt>
                <c:pt idx="1132">
                  <c:v>0.18978200000000001</c:v>
                </c:pt>
                <c:pt idx="1133">
                  <c:v>0.189024</c:v>
                </c:pt>
                <c:pt idx="1134">
                  <c:v>0.18826599999999999</c:v>
                </c:pt>
                <c:pt idx="1135">
                  <c:v>0.18749299999999999</c:v>
                </c:pt>
                <c:pt idx="1136">
                  <c:v>0.18671399999999999</c:v>
                </c:pt>
                <c:pt idx="1137">
                  <c:v>0.185914</c:v>
                </c:pt>
                <c:pt idx="1138">
                  <c:v>0.18499699999999999</c:v>
                </c:pt>
                <c:pt idx="1139">
                  <c:v>0.183811</c:v>
                </c:pt>
                <c:pt idx="1140">
                  <c:v>0.18226000000000001</c:v>
                </c:pt>
                <c:pt idx="1141">
                  <c:v>0.18040600000000001</c:v>
                </c:pt>
                <c:pt idx="1142">
                  <c:v>0.178448</c:v>
                </c:pt>
                <c:pt idx="1143">
                  <c:v>0.17658799999999999</c:v>
                </c:pt>
                <c:pt idx="1144">
                  <c:v>0.174905</c:v>
                </c:pt>
                <c:pt idx="1145">
                  <c:v>0.17339099999999999</c:v>
                </c:pt>
                <c:pt idx="1146">
                  <c:v>0.17206399999999999</c:v>
                </c:pt>
                <c:pt idx="1147">
                  <c:v>0.170964</c:v>
                </c:pt>
                <c:pt idx="1148">
                  <c:v>0.17008300000000001</c:v>
                </c:pt>
                <c:pt idx="1149">
                  <c:v>0.16933599999999999</c:v>
                </c:pt>
                <c:pt idx="1150">
                  <c:v>0.16861400000000001</c:v>
                </c:pt>
                <c:pt idx="1151">
                  <c:v>0.16783300000000001</c:v>
                </c:pt>
                <c:pt idx="1152">
                  <c:v>0.16697500000000001</c:v>
                </c:pt>
                <c:pt idx="1153">
                  <c:v>0.16610800000000001</c:v>
                </c:pt>
                <c:pt idx="1154">
                  <c:v>0.16533</c:v>
                </c:pt>
                <c:pt idx="1155">
                  <c:v>0.16466500000000001</c:v>
                </c:pt>
                <c:pt idx="1156">
                  <c:v>0.164046</c:v>
                </c:pt>
                <c:pt idx="1157">
                  <c:v>0.163438</c:v>
                </c:pt>
                <c:pt idx="1158">
                  <c:v>0.162941</c:v>
                </c:pt>
                <c:pt idx="1159">
                  <c:v>0.16270499999999999</c:v>
                </c:pt>
                <c:pt idx="1160">
                  <c:v>0.162718</c:v>
                </c:pt>
                <c:pt idx="1161">
                  <c:v>0.16273599999999999</c:v>
                </c:pt>
                <c:pt idx="1162">
                  <c:v>0.16247300000000001</c:v>
                </c:pt>
                <c:pt idx="1163">
                  <c:v>0.16183800000000001</c:v>
                </c:pt>
                <c:pt idx="1164">
                  <c:v>0.16097900000000001</c:v>
                </c:pt>
                <c:pt idx="1165">
                  <c:v>0.16008800000000001</c:v>
                </c:pt>
                <c:pt idx="1166">
                  <c:v>0.15921199999999999</c:v>
                </c:pt>
                <c:pt idx="1167">
                  <c:v>0.158217</c:v>
                </c:pt>
                <c:pt idx="1168">
                  <c:v>0.15692300000000001</c:v>
                </c:pt>
                <c:pt idx="1169">
                  <c:v>0.155247</c:v>
                </c:pt>
                <c:pt idx="1170">
                  <c:v>0.15326799999999999</c:v>
                </c:pt>
                <c:pt idx="1171">
                  <c:v>0.15115300000000001</c:v>
                </c:pt>
                <c:pt idx="1172">
                  <c:v>0.149034</c:v>
                </c:pt>
                <c:pt idx="1173">
                  <c:v>0.14693500000000001</c:v>
                </c:pt>
                <c:pt idx="1174">
                  <c:v>0.14482400000000001</c:v>
                </c:pt>
                <c:pt idx="1175">
                  <c:v>0.14266999999999999</c:v>
                </c:pt>
                <c:pt idx="1176">
                  <c:v>0.140463</c:v>
                </c:pt>
                <c:pt idx="1177">
                  <c:v>0.13819699999999999</c:v>
                </c:pt>
                <c:pt idx="1178">
                  <c:v>0.135878</c:v>
                </c:pt>
                <c:pt idx="1179">
                  <c:v>0.13355700000000001</c:v>
                </c:pt>
                <c:pt idx="1180">
                  <c:v>0.131353</c:v>
                </c:pt>
                <c:pt idx="1181">
                  <c:v>0.12942300000000001</c:v>
                </c:pt>
                <c:pt idx="1182">
                  <c:v>0.12785299999999999</c:v>
                </c:pt>
                <c:pt idx="1183">
                  <c:v>0.126586</c:v>
                </c:pt>
                <c:pt idx="1184">
                  <c:v>0.12552099999999999</c:v>
                </c:pt>
                <c:pt idx="1185">
                  <c:v>0.124663</c:v>
                </c:pt>
                <c:pt idx="1186">
                  <c:v>0.12411899999999999</c:v>
                </c:pt>
                <c:pt idx="1187">
                  <c:v>0.123969</c:v>
                </c:pt>
                <c:pt idx="1188">
                  <c:v>0.124192</c:v>
                </c:pt>
                <c:pt idx="1189">
                  <c:v>0.12464600000000001</c:v>
                </c:pt>
                <c:pt idx="1190">
                  <c:v>0.12510399999999999</c:v>
                </c:pt>
                <c:pt idx="1191">
                  <c:v>0.12532499999999999</c:v>
                </c:pt>
                <c:pt idx="1192">
                  <c:v>0.12515000000000001</c:v>
                </c:pt>
                <c:pt idx="1193">
                  <c:v>0.124582</c:v>
                </c:pt>
                <c:pt idx="1194">
                  <c:v>0.12377100000000001</c:v>
                </c:pt>
                <c:pt idx="1195">
                  <c:v>0.12289700000000001</c:v>
                </c:pt>
                <c:pt idx="1196">
                  <c:v>0.122005</c:v>
                </c:pt>
                <c:pt idx="1197">
                  <c:v>0.12094299999999999</c:v>
                </c:pt>
                <c:pt idx="1198">
                  <c:v>0.119479</c:v>
                </c:pt>
                <c:pt idx="1199">
                  <c:v>0.117434</c:v>
                </c:pt>
                <c:pt idx="1200">
                  <c:v>0.11476699999999999</c:v>
                </c:pt>
                <c:pt idx="1201">
                  <c:v>0.111596</c:v>
                </c:pt>
                <c:pt idx="1202">
                  <c:v>0.10815</c:v>
                </c:pt>
                <c:pt idx="1203">
                  <c:v>0.10460999999999999</c:v>
                </c:pt>
                <c:pt idx="1204">
                  <c:v>0.100983</c:v>
                </c:pt>
                <c:pt idx="1205">
                  <c:v>9.7156999999999993E-2</c:v>
                </c:pt>
                <c:pt idx="1206">
                  <c:v>9.3080999999999997E-2</c:v>
                </c:pt>
                <c:pt idx="1207">
                  <c:v>8.8873999999999995E-2</c:v>
                </c:pt>
                <c:pt idx="1208">
                  <c:v>8.4761000000000003E-2</c:v>
                </c:pt>
                <c:pt idx="1209">
                  <c:v>8.0914E-2</c:v>
                </c:pt>
                <c:pt idx="1210">
                  <c:v>7.7369999999999994E-2</c:v>
                </c:pt>
                <c:pt idx="1211">
                  <c:v>7.4088000000000001E-2</c:v>
                </c:pt>
                <c:pt idx="1212">
                  <c:v>7.1037000000000003E-2</c:v>
                </c:pt>
                <c:pt idx="1213">
                  <c:v>6.8209000000000006E-2</c:v>
                </c:pt>
                <c:pt idx="1214">
                  <c:v>6.5595000000000001E-2</c:v>
                </c:pt>
                <c:pt idx="1215">
                  <c:v>6.3189999999999996E-2</c:v>
                </c:pt>
                <c:pt idx="1216">
                  <c:v>6.1004000000000003E-2</c:v>
                </c:pt>
                <c:pt idx="1217">
                  <c:v>5.9036999999999999E-2</c:v>
                </c:pt>
                <c:pt idx="1218">
                  <c:v>5.7237999999999997E-2</c:v>
                </c:pt>
                <c:pt idx="1219">
                  <c:v>5.5493000000000001E-2</c:v>
                </c:pt>
                <c:pt idx="1220">
                  <c:v>5.3686999999999999E-2</c:v>
                </c:pt>
                <c:pt idx="1221">
                  <c:v>5.1787E-2</c:v>
                </c:pt>
                <c:pt idx="1222">
                  <c:v>4.9852E-2</c:v>
                </c:pt>
                <c:pt idx="1223">
                  <c:v>4.7961999999999998E-2</c:v>
                </c:pt>
                <c:pt idx="1224">
                  <c:v>4.6167E-2</c:v>
                </c:pt>
                <c:pt idx="1225">
                  <c:v>4.4485999999999998E-2</c:v>
                </c:pt>
                <c:pt idx="1226">
                  <c:v>4.2882000000000003E-2</c:v>
                </c:pt>
                <c:pt idx="1227">
                  <c:v>4.1244999999999997E-2</c:v>
                </c:pt>
                <c:pt idx="1228">
                  <c:v>3.9482000000000003E-2</c:v>
                </c:pt>
                <c:pt idx="1229">
                  <c:v>3.7615999999999997E-2</c:v>
                </c:pt>
                <c:pt idx="1230">
                  <c:v>3.5757999999999998E-2</c:v>
                </c:pt>
                <c:pt idx="1231">
                  <c:v>3.4007000000000003E-2</c:v>
                </c:pt>
                <c:pt idx="1232">
                  <c:v>3.2396000000000001E-2</c:v>
                </c:pt>
                <c:pt idx="1233">
                  <c:v>3.0903E-2</c:v>
                </c:pt>
                <c:pt idx="1234">
                  <c:v>2.9472000000000002E-2</c:v>
                </c:pt>
                <c:pt idx="1235">
                  <c:v>2.8056999999999999E-2</c:v>
                </c:pt>
                <c:pt idx="1236">
                  <c:v>2.6675999999999998E-2</c:v>
                </c:pt>
                <c:pt idx="1237">
                  <c:v>2.5398E-2</c:v>
                </c:pt>
                <c:pt idx="1238">
                  <c:v>2.4271999999999998E-2</c:v>
                </c:pt>
                <c:pt idx="1239">
                  <c:v>2.3285E-2</c:v>
                </c:pt>
                <c:pt idx="1240">
                  <c:v>2.2367000000000001E-2</c:v>
                </c:pt>
                <c:pt idx="1241">
                  <c:v>2.1388999999999998E-2</c:v>
                </c:pt>
                <c:pt idx="1242">
                  <c:v>2.0205999999999998E-2</c:v>
                </c:pt>
                <c:pt idx="1243">
                  <c:v>1.8787999999999999E-2</c:v>
                </c:pt>
                <c:pt idx="1244">
                  <c:v>1.7292999999999999E-2</c:v>
                </c:pt>
                <c:pt idx="1245">
                  <c:v>1.5932999999999999E-2</c:v>
                </c:pt>
                <c:pt idx="1246">
                  <c:v>1.4770999999999999E-2</c:v>
                </c:pt>
                <c:pt idx="1247">
                  <c:v>1.3697000000000001E-2</c:v>
                </c:pt>
                <c:pt idx="1248">
                  <c:v>1.255E-2</c:v>
                </c:pt>
                <c:pt idx="1249">
                  <c:v>1.1219E-2</c:v>
                </c:pt>
                <c:pt idx="1250">
                  <c:v>9.7160000000000007E-3</c:v>
                </c:pt>
                <c:pt idx="1251">
                  <c:v>8.2190000000000006E-3</c:v>
                </c:pt>
                <c:pt idx="1252">
                  <c:v>6.9969999999999997E-3</c:v>
                </c:pt>
                <c:pt idx="1253">
                  <c:v>6.1900000000000002E-3</c:v>
                </c:pt>
                <c:pt idx="1254">
                  <c:v>5.6930000000000001E-3</c:v>
                </c:pt>
                <c:pt idx="1255">
                  <c:v>5.2729999999999999E-3</c:v>
                </c:pt>
                <c:pt idx="1256">
                  <c:v>4.7600000000000003E-3</c:v>
                </c:pt>
                <c:pt idx="1257">
                  <c:v>4.1120000000000002E-3</c:v>
                </c:pt>
                <c:pt idx="1258">
                  <c:v>3.3860000000000001E-3</c:v>
                </c:pt>
                <c:pt idx="1259">
                  <c:v>2.699E-3</c:v>
                </c:pt>
                <c:pt idx="1260">
                  <c:v>2.1779999999999998E-3</c:v>
                </c:pt>
                <c:pt idx="1261">
                  <c:v>1.877E-3</c:v>
                </c:pt>
                <c:pt idx="1262">
                  <c:v>1.7520000000000001E-3</c:v>
                </c:pt>
                <c:pt idx="1263">
                  <c:v>1.7309999999999999E-3</c:v>
                </c:pt>
                <c:pt idx="1264">
                  <c:v>1.7520000000000001E-3</c:v>
                </c:pt>
                <c:pt idx="1265">
                  <c:v>1.7459999999999999E-3</c:v>
                </c:pt>
                <c:pt idx="1266">
                  <c:v>1.6639999999999999E-3</c:v>
                </c:pt>
                <c:pt idx="1267">
                  <c:v>1.526E-3</c:v>
                </c:pt>
                <c:pt idx="1268">
                  <c:v>1.387E-3</c:v>
                </c:pt>
                <c:pt idx="1269">
                  <c:v>1.266E-3</c:v>
                </c:pt>
                <c:pt idx="1270">
                  <c:v>1.111E-3</c:v>
                </c:pt>
                <c:pt idx="1271">
                  <c:v>8.2799999999999996E-4</c:v>
                </c:pt>
                <c:pt idx="1272">
                  <c:v>9.4499999999999998E-4</c:v>
                </c:pt>
                <c:pt idx="1273">
                  <c:v>1.062E-3</c:v>
                </c:pt>
                <c:pt idx="1274">
                  <c:v>1.1820000000000001E-3</c:v>
                </c:pt>
                <c:pt idx="1275">
                  <c:v>1.3029999999999999E-3</c:v>
                </c:pt>
                <c:pt idx="1276">
                  <c:v>1.4250000000000001E-3</c:v>
                </c:pt>
                <c:pt idx="1277">
                  <c:v>1.5479999999999999E-3</c:v>
                </c:pt>
                <c:pt idx="1278">
                  <c:v>1.673E-3</c:v>
                </c:pt>
                <c:pt idx="1279">
                  <c:v>1.8E-3</c:v>
                </c:pt>
                <c:pt idx="1280">
                  <c:v>1.928E-3</c:v>
                </c:pt>
                <c:pt idx="1281">
                  <c:v>2.0569999999999998E-3</c:v>
                </c:pt>
                <c:pt idx="1282">
                  <c:v>2.1879999999999998E-3</c:v>
                </c:pt>
                <c:pt idx="1283">
                  <c:v>2.2420000000000001E-3</c:v>
                </c:pt>
                <c:pt idx="1284">
                  <c:v>2.2980000000000001E-3</c:v>
                </c:pt>
                <c:pt idx="1285">
                  <c:v>2.3549999999999999E-3</c:v>
                </c:pt>
                <c:pt idx="1286">
                  <c:v>2.4139999999999999E-3</c:v>
                </c:pt>
                <c:pt idx="1287">
                  <c:v>2.4740000000000001E-3</c:v>
                </c:pt>
                <c:pt idx="1288">
                  <c:v>2.5360000000000001E-3</c:v>
                </c:pt>
                <c:pt idx="1289">
                  <c:v>2.5990000000000002E-3</c:v>
                </c:pt>
                <c:pt idx="1290">
                  <c:v>2.663E-3</c:v>
                </c:pt>
                <c:pt idx="1291">
                  <c:v>2.7290000000000001E-3</c:v>
                </c:pt>
                <c:pt idx="1292">
                  <c:v>2.653E-3</c:v>
                </c:pt>
                <c:pt idx="1293">
                  <c:v>2.5790000000000001E-3</c:v>
                </c:pt>
                <c:pt idx="1294">
                  <c:v>2.5049999999999998E-3</c:v>
                </c:pt>
                <c:pt idx="1295">
                  <c:v>2.434E-3</c:v>
                </c:pt>
                <c:pt idx="1296">
                  <c:v>2.3640000000000002E-3</c:v>
                </c:pt>
                <c:pt idx="1297">
                  <c:v>2.2950000000000002E-3</c:v>
                </c:pt>
                <c:pt idx="1298">
                  <c:v>2.2269999999999998E-3</c:v>
                </c:pt>
                <c:pt idx="1299">
                  <c:v>2.1610000000000002E-3</c:v>
                </c:pt>
                <c:pt idx="1300">
                  <c:v>2.0969999999999999E-3</c:v>
                </c:pt>
                <c:pt idx="1301">
                  <c:v>2.0339999999999998E-3</c:v>
                </c:pt>
                <c:pt idx="1302">
                  <c:v>1.9719999999999998E-3</c:v>
                </c:pt>
                <c:pt idx="1303">
                  <c:v>1.9120000000000001E-3</c:v>
                </c:pt>
                <c:pt idx="1304">
                  <c:v>1.853E-3</c:v>
                </c:pt>
                <c:pt idx="1305">
                  <c:v>1.7960000000000001E-3</c:v>
                </c:pt>
                <c:pt idx="1306">
                  <c:v>1.74E-3</c:v>
                </c:pt>
                <c:pt idx="1307">
                  <c:v>1.686E-3</c:v>
                </c:pt>
                <c:pt idx="1308">
                  <c:v>1.6329999999999999E-3</c:v>
                </c:pt>
                <c:pt idx="1309">
                  <c:v>1.5809999999999999E-3</c:v>
                </c:pt>
                <c:pt idx="1310">
                  <c:v>1.531E-3</c:v>
                </c:pt>
                <c:pt idx="1311">
                  <c:v>1.482E-3</c:v>
                </c:pt>
                <c:pt idx="1312">
                  <c:v>1.4350000000000001E-3</c:v>
                </c:pt>
                <c:pt idx="1313">
                  <c:v>1.389E-3</c:v>
                </c:pt>
                <c:pt idx="1314">
                  <c:v>1.3450000000000001E-3</c:v>
                </c:pt>
                <c:pt idx="1315">
                  <c:v>1.302E-3</c:v>
                </c:pt>
                <c:pt idx="1316">
                  <c:v>1.2600000000000001E-3</c:v>
                </c:pt>
                <c:pt idx="1317">
                  <c:v>1.2199999999999999E-3</c:v>
                </c:pt>
                <c:pt idx="1318">
                  <c:v>1.181E-3</c:v>
                </c:pt>
                <c:pt idx="1319">
                  <c:v>1.1440000000000001E-3</c:v>
                </c:pt>
                <c:pt idx="1320">
                  <c:v>1.108E-3</c:v>
                </c:pt>
                <c:pt idx="1321">
                  <c:v>1.0740000000000001E-3</c:v>
                </c:pt>
                <c:pt idx="1322">
                  <c:v>1.041E-3</c:v>
                </c:pt>
                <c:pt idx="1323">
                  <c:v>1.0089999999999999E-3</c:v>
                </c:pt>
                <c:pt idx="1324">
                  <c:v>9.7900000000000005E-4</c:v>
                </c:pt>
                <c:pt idx="1325">
                  <c:v>9.5E-4</c:v>
                </c:pt>
                <c:pt idx="1326">
                  <c:v>9.2299999999999999E-4</c:v>
                </c:pt>
                <c:pt idx="1327">
                  <c:v>8.9700000000000001E-4</c:v>
                </c:pt>
                <c:pt idx="1328">
                  <c:v>8.7299999999999997E-4</c:v>
                </c:pt>
                <c:pt idx="1329">
                  <c:v>8.4999999999999995E-4</c:v>
                </c:pt>
                <c:pt idx="1330">
                  <c:v>8.2899999999999998E-4</c:v>
                </c:pt>
                <c:pt idx="1331">
                  <c:v>8.0900000000000004E-4</c:v>
                </c:pt>
                <c:pt idx="1332">
                  <c:v>7.9000000000000001E-4</c:v>
                </c:pt>
                <c:pt idx="1333">
                  <c:v>7.7300000000000003E-4</c:v>
                </c:pt>
                <c:pt idx="1334">
                  <c:v>7.5699999999999997E-4</c:v>
                </c:pt>
                <c:pt idx="1335">
                  <c:v>7.4299999999999995E-4</c:v>
                </c:pt>
                <c:pt idx="1336">
                  <c:v>7.2999999999999996E-4</c:v>
                </c:pt>
                <c:pt idx="1337">
                  <c:v>7.18E-4</c:v>
                </c:pt>
                <c:pt idx="1338">
                  <c:v>7.0799999999999997E-4</c:v>
                </c:pt>
                <c:pt idx="1339">
                  <c:v>6.9899999999999997E-4</c:v>
                </c:pt>
                <c:pt idx="1340">
                  <c:v>6.9200000000000002E-4</c:v>
                </c:pt>
                <c:pt idx="1341">
                  <c:v>6.87E-4</c:v>
                </c:pt>
                <c:pt idx="1342">
                  <c:v>6.8199999999999999E-4</c:v>
                </c:pt>
                <c:pt idx="1343">
                  <c:v>6.7900000000000002E-4</c:v>
                </c:pt>
                <c:pt idx="1344">
                  <c:v>6.78E-4</c:v>
                </c:pt>
                <c:pt idx="1345">
                  <c:v>6.78E-4</c:v>
                </c:pt>
                <c:pt idx="1346">
                  <c:v>6.7900000000000002E-4</c:v>
                </c:pt>
                <c:pt idx="1347">
                  <c:v>6.8199999999999999E-4</c:v>
                </c:pt>
                <c:pt idx="1348">
                  <c:v>6.8599999999999998E-4</c:v>
                </c:pt>
                <c:pt idx="1349">
                  <c:v>6.9200000000000002E-4</c:v>
                </c:pt>
                <c:pt idx="1350">
                  <c:v>6.9899999999999997E-4</c:v>
                </c:pt>
                <c:pt idx="1351">
                  <c:v>7.0799999999999997E-4</c:v>
                </c:pt>
                <c:pt idx="1352">
                  <c:v>7.18E-4</c:v>
                </c:pt>
                <c:pt idx="1353">
                  <c:v>7.2999999999999996E-4</c:v>
                </c:pt>
                <c:pt idx="1354">
                  <c:v>7.4200000000000004E-4</c:v>
                </c:pt>
                <c:pt idx="1355">
                  <c:v>7.5699999999999997E-4</c:v>
                </c:pt>
                <c:pt idx="1356">
                  <c:v>7.7200000000000001E-4</c:v>
                </c:pt>
                <c:pt idx="1357">
                  <c:v>7.9000000000000001E-4</c:v>
                </c:pt>
                <c:pt idx="1358">
                  <c:v>8.0800000000000002E-4</c:v>
                </c:pt>
                <c:pt idx="1359">
                  <c:v>8.2799999999999996E-4</c:v>
                </c:pt>
                <c:pt idx="1360">
                  <c:v>7.7999999999999999E-4</c:v>
                </c:pt>
                <c:pt idx="1361">
                  <c:v>7.3399999999999995E-4</c:v>
                </c:pt>
                <c:pt idx="1362">
                  <c:v>6.8900000000000005E-4</c:v>
                </c:pt>
                <c:pt idx="1363">
                  <c:v>6.4499999999999996E-4</c:v>
                </c:pt>
                <c:pt idx="1364">
                  <c:v>6.0300000000000002E-4</c:v>
                </c:pt>
                <c:pt idx="1365">
                  <c:v>5.62E-4</c:v>
                </c:pt>
                <c:pt idx="1366">
                  <c:v>5.22E-4</c:v>
                </c:pt>
                <c:pt idx="1367">
                  <c:v>4.84E-4</c:v>
                </c:pt>
                <c:pt idx="1368">
                  <c:v>4.4799999999999999E-4</c:v>
                </c:pt>
                <c:pt idx="1369">
                  <c:v>4.1300000000000001E-4</c:v>
                </c:pt>
                <c:pt idx="1370">
                  <c:v>3.79E-4</c:v>
                </c:pt>
                <c:pt idx="1371">
                  <c:v>3.4699999999999998E-4</c:v>
                </c:pt>
                <c:pt idx="1372">
                  <c:v>3.1599999999999998E-4</c:v>
                </c:pt>
                <c:pt idx="1373">
                  <c:v>2.8699999999999998E-4</c:v>
                </c:pt>
                <c:pt idx="1374">
                  <c:v>2.5900000000000001E-4</c:v>
                </c:pt>
                <c:pt idx="1375">
                  <c:v>2.32E-4</c:v>
                </c:pt>
                <c:pt idx="1376">
                  <c:v>2.0699999999999999E-4</c:v>
                </c:pt>
                <c:pt idx="1377">
                  <c:v>1.83E-4</c:v>
                </c:pt>
                <c:pt idx="1378">
                  <c:v>1.6100000000000001E-4</c:v>
                </c:pt>
                <c:pt idx="1379">
                  <c:v>1.3999999999999999E-4</c:v>
                </c:pt>
                <c:pt idx="1380">
                  <c:v>1.21E-4</c:v>
                </c:pt>
                <c:pt idx="1381">
                  <c:v>1.03E-4</c:v>
                </c:pt>
                <c:pt idx="1382">
                  <c:v>8.7000000000000001E-5</c:v>
                </c:pt>
                <c:pt idx="1383">
                  <c:v>7.2000000000000002E-5</c:v>
                </c:pt>
                <c:pt idx="1384">
                  <c:v>5.8E-5</c:v>
                </c:pt>
                <c:pt idx="1385">
                  <c:v>4.6E-5</c:v>
                </c:pt>
                <c:pt idx="1386">
                  <c:v>3.4999999999999997E-5</c:v>
                </c:pt>
                <c:pt idx="1387">
                  <c:v>2.5999999999999998E-5</c:v>
                </c:pt>
                <c:pt idx="1388">
                  <c:v>1.8E-5</c:v>
                </c:pt>
                <c:pt idx="1389">
                  <c:v>1.2E-5</c:v>
                </c:pt>
                <c:pt idx="1390">
                  <c:v>6.9999999999999999E-6</c:v>
                </c:pt>
                <c:pt idx="1391">
                  <c:v>3.0000000000000001E-6</c:v>
                </c:pt>
                <c:pt idx="1392">
                  <c:v>9.9999999999999995E-7</c:v>
                </c:pt>
                <c:pt idx="1393">
                  <c:v>0</c:v>
                </c:pt>
                <c:pt idx="1394">
                  <c:v>9.9999999999999995E-7</c:v>
                </c:pt>
                <c:pt idx="1395">
                  <c:v>3.0000000000000001E-6</c:v>
                </c:pt>
                <c:pt idx="1396">
                  <c:v>6.0000000000000002E-6</c:v>
                </c:pt>
                <c:pt idx="1397">
                  <c:v>1.2E-5</c:v>
                </c:pt>
                <c:pt idx="1398">
                  <c:v>1.8E-5</c:v>
                </c:pt>
                <c:pt idx="1399">
                  <c:v>2.5999999999999998E-5</c:v>
                </c:pt>
                <c:pt idx="1400">
                  <c:v>3.4999999999999997E-5</c:v>
                </c:pt>
                <c:pt idx="1401">
                  <c:v>4.6E-5</c:v>
                </c:pt>
                <c:pt idx="1402">
                  <c:v>5.8E-5</c:v>
                </c:pt>
                <c:pt idx="1403">
                  <c:v>7.2000000000000002E-5</c:v>
                </c:pt>
                <c:pt idx="1404">
                  <c:v>8.7000000000000001E-5</c:v>
                </c:pt>
                <c:pt idx="1405">
                  <c:v>1.03E-4</c:v>
                </c:pt>
                <c:pt idx="1406">
                  <c:v>1.21E-4</c:v>
                </c:pt>
                <c:pt idx="1407">
                  <c:v>1.3999999999999999E-4</c:v>
                </c:pt>
                <c:pt idx="1408">
                  <c:v>1.6100000000000001E-4</c:v>
                </c:pt>
                <c:pt idx="1409">
                  <c:v>1.83E-4</c:v>
                </c:pt>
                <c:pt idx="1410">
                  <c:v>2.0699999999999999E-4</c:v>
                </c:pt>
                <c:pt idx="1411">
                  <c:v>2.32E-4</c:v>
                </c:pt>
                <c:pt idx="1412">
                  <c:v>2.5900000000000001E-4</c:v>
                </c:pt>
                <c:pt idx="1413">
                  <c:v>2.8699999999999998E-4</c:v>
                </c:pt>
                <c:pt idx="1414">
                  <c:v>3.1599999999999998E-4</c:v>
                </c:pt>
                <c:pt idx="1415">
                  <c:v>3.4699999999999998E-4</c:v>
                </c:pt>
                <c:pt idx="1416">
                  <c:v>3.79E-4</c:v>
                </c:pt>
                <c:pt idx="1417">
                  <c:v>4.1300000000000001E-4</c:v>
                </c:pt>
                <c:pt idx="1418">
                  <c:v>4.4799999999999999E-4</c:v>
                </c:pt>
                <c:pt idx="1419">
                  <c:v>4.84E-4</c:v>
                </c:pt>
                <c:pt idx="1420">
                  <c:v>5.22E-4</c:v>
                </c:pt>
                <c:pt idx="1421">
                  <c:v>5.62E-4</c:v>
                </c:pt>
                <c:pt idx="1422">
                  <c:v>6.0300000000000002E-4</c:v>
                </c:pt>
                <c:pt idx="1423">
                  <c:v>6.4499999999999996E-4</c:v>
                </c:pt>
                <c:pt idx="1424">
                  <c:v>6.8900000000000005E-4</c:v>
                </c:pt>
                <c:pt idx="1425">
                  <c:v>7.3399999999999995E-4</c:v>
                </c:pt>
                <c:pt idx="1426">
                  <c:v>7.7999999999999999E-4</c:v>
                </c:pt>
                <c:pt idx="1427">
                  <c:v>8.2799999999999996E-4</c:v>
                </c:pt>
                <c:pt idx="1428">
                  <c:v>7.7999999999999999E-4</c:v>
                </c:pt>
                <c:pt idx="1429">
                  <c:v>7.3399999999999995E-4</c:v>
                </c:pt>
                <c:pt idx="1430">
                  <c:v>6.8900000000000005E-4</c:v>
                </c:pt>
                <c:pt idx="1431">
                  <c:v>6.4499999999999996E-4</c:v>
                </c:pt>
                <c:pt idx="1432">
                  <c:v>6.0300000000000002E-4</c:v>
                </c:pt>
                <c:pt idx="1433">
                  <c:v>5.62E-4</c:v>
                </c:pt>
                <c:pt idx="1434">
                  <c:v>5.22E-4</c:v>
                </c:pt>
                <c:pt idx="1435">
                  <c:v>4.84E-4</c:v>
                </c:pt>
                <c:pt idx="1436">
                  <c:v>4.4799999999999999E-4</c:v>
                </c:pt>
                <c:pt idx="1437">
                  <c:v>4.1300000000000001E-4</c:v>
                </c:pt>
                <c:pt idx="1438">
                  <c:v>3.79E-4</c:v>
                </c:pt>
                <c:pt idx="1439">
                  <c:v>3.4699999999999998E-4</c:v>
                </c:pt>
                <c:pt idx="1440">
                  <c:v>3.1599999999999998E-4</c:v>
                </c:pt>
                <c:pt idx="1441">
                  <c:v>2.8699999999999998E-4</c:v>
                </c:pt>
                <c:pt idx="1442">
                  <c:v>2.5900000000000001E-4</c:v>
                </c:pt>
                <c:pt idx="1443">
                  <c:v>2.32E-4</c:v>
                </c:pt>
                <c:pt idx="1444">
                  <c:v>2.0699999999999999E-4</c:v>
                </c:pt>
                <c:pt idx="1445">
                  <c:v>1.83E-4</c:v>
                </c:pt>
                <c:pt idx="1446">
                  <c:v>1.6100000000000001E-4</c:v>
                </c:pt>
                <c:pt idx="1447">
                  <c:v>1.3999999999999999E-4</c:v>
                </c:pt>
                <c:pt idx="1448">
                  <c:v>1.21E-4</c:v>
                </c:pt>
                <c:pt idx="1449">
                  <c:v>1.03E-4</c:v>
                </c:pt>
                <c:pt idx="1450">
                  <c:v>8.7000000000000001E-5</c:v>
                </c:pt>
                <c:pt idx="1451">
                  <c:v>7.2000000000000002E-5</c:v>
                </c:pt>
                <c:pt idx="1452">
                  <c:v>5.8E-5</c:v>
                </c:pt>
                <c:pt idx="1453">
                  <c:v>4.6E-5</c:v>
                </c:pt>
                <c:pt idx="1454">
                  <c:v>3.4999999999999997E-5</c:v>
                </c:pt>
                <c:pt idx="1455">
                  <c:v>2.5999999999999998E-5</c:v>
                </c:pt>
                <c:pt idx="1456">
                  <c:v>1.8E-5</c:v>
                </c:pt>
                <c:pt idx="1457">
                  <c:v>1.2E-5</c:v>
                </c:pt>
                <c:pt idx="1458">
                  <c:v>6.0000000000000002E-6</c:v>
                </c:pt>
                <c:pt idx="1459">
                  <c:v>3.0000000000000001E-6</c:v>
                </c:pt>
                <c:pt idx="1460">
                  <c:v>9.9999999999999995E-7</c:v>
                </c:pt>
                <c:pt idx="1461">
                  <c:v>0</c:v>
                </c:pt>
                <c:pt idx="1462">
                  <c:v>9.9999999999999995E-7</c:v>
                </c:pt>
                <c:pt idx="1463">
                  <c:v>3.0000000000000001E-6</c:v>
                </c:pt>
                <c:pt idx="1464">
                  <c:v>6.0000000000000002E-6</c:v>
                </c:pt>
                <c:pt idx="1465">
                  <c:v>1.1E-5</c:v>
                </c:pt>
                <c:pt idx="1466">
                  <c:v>1.8E-5</c:v>
                </c:pt>
                <c:pt idx="1467">
                  <c:v>2.5999999999999998E-5</c:v>
                </c:pt>
                <c:pt idx="1468">
                  <c:v>3.4999999999999997E-5</c:v>
                </c:pt>
                <c:pt idx="1469">
                  <c:v>4.6E-5</c:v>
                </c:pt>
                <c:pt idx="1470">
                  <c:v>5.8E-5</c:v>
                </c:pt>
                <c:pt idx="1471">
                  <c:v>7.2000000000000002E-5</c:v>
                </c:pt>
                <c:pt idx="1472">
                  <c:v>8.7000000000000001E-5</c:v>
                </c:pt>
                <c:pt idx="1473">
                  <c:v>1.03E-4</c:v>
                </c:pt>
                <c:pt idx="1474">
                  <c:v>1.21E-4</c:v>
                </c:pt>
                <c:pt idx="1475">
                  <c:v>1.3999999999999999E-4</c:v>
                </c:pt>
                <c:pt idx="1476">
                  <c:v>1.6100000000000001E-4</c:v>
                </c:pt>
                <c:pt idx="1477">
                  <c:v>1.83E-4</c:v>
                </c:pt>
                <c:pt idx="1478">
                  <c:v>2.0699999999999999E-4</c:v>
                </c:pt>
                <c:pt idx="1479">
                  <c:v>2.32E-4</c:v>
                </c:pt>
                <c:pt idx="1480">
                  <c:v>2.5900000000000001E-4</c:v>
                </c:pt>
                <c:pt idx="1481">
                  <c:v>2.8699999999999998E-4</c:v>
                </c:pt>
                <c:pt idx="1482">
                  <c:v>3.1599999999999998E-4</c:v>
                </c:pt>
                <c:pt idx="1483">
                  <c:v>3.4699999999999998E-4</c:v>
                </c:pt>
                <c:pt idx="1484">
                  <c:v>3.79E-4</c:v>
                </c:pt>
                <c:pt idx="1485">
                  <c:v>4.1300000000000001E-4</c:v>
                </c:pt>
                <c:pt idx="1486">
                  <c:v>4.4799999999999999E-4</c:v>
                </c:pt>
                <c:pt idx="1487">
                  <c:v>4.84E-4</c:v>
                </c:pt>
                <c:pt idx="1488">
                  <c:v>5.22E-4</c:v>
                </c:pt>
                <c:pt idx="1489">
                  <c:v>5.62E-4</c:v>
                </c:pt>
                <c:pt idx="1490">
                  <c:v>6.0300000000000002E-4</c:v>
                </c:pt>
                <c:pt idx="1491">
                  <c:v>6.4499999999999996E-4</c:v>
                </c:pt>
                <c:pt idx="1492">
                  <c:v>6.8900000000000005E-4</c:v>
                </c:pt>
                <c:pt idx="1493">
                  <c:v>7.3399999999999995E-4</c:v>
                </c:pt>
                <c:pt idx="1494">
                  <c:v>7.7999999999999999E-4</c:v>
                </c:pt>
                <c:pt idx="1495">
                  <c:v>8.2799999999999996E-4</c:v>
                </c:pt>
                <c:pt idx="1496">
                  <c:v>7.7999999999999999E-4</c:v>
                </c:pt>
                <c:pt idx="1497">
                  <c:v>7.3399999999999995E-4</c:v>
                </c:pt>
                <c:pt idx="1498">
                  <c:v>6.8900000000000005E-4</c:v>
                </c:pt>
                <c:pt idx="1499">
                  <c:v>6.4499999999999996E-4</c:v>
                </c:pt>
                <c:pt idx="1500">
                  <c:v>6.0300000000000002E-4</c:v>
                </c:pt>
                <c:pt idx="1501">
                  <c:v>5.62E-4</c:v>
                </c:pt>
                <c:pt idx="1502">
                  <c:v>5.22E-4</c:v>
                </c:pt>
                <c:pt idx="1503">
                  <c:v>4.84E-4</c:v>
                </c:pt>
                <c:pt idx="1504">
                  <c:v>4.4799999999999999E-4</c:v>
                </c:pt>
                <c:pt idx="1505">
                  <c:v>4.1300000000000001E-4</c:v>
                </c:pt>
                <c:pt idx="1506">
                  <c:v>3.79E-4</c:v>
                </c:pt>
                <c:pt idx="1507">
                  <c:v>3.4699999999999998E-4</c:v>
                </c:pt>
                <c:pt idx="1508">
                  <c:v>3.1599999999999998E-4</c:v>
                </c:pt>
                <c:pt idx="1509">
                  <c:v>2.8699999999999998E-4</c:v>
                </c:pt>
                <c:pt idx="1510">
                  <c:v>2.5900000000000001E-4</c:v>
                </c:pt>
                <c:pt idx="1511">
                  <c:v>2.32E-4</c:v>
                </c:pt>
                <c:pt idx="1512">
                  <c:v>2.0699999999999999E-4</c:v>
                </c:pt>
                <c:pt idx="1513">
                  <c:v>1.83E-4</c:v>
                </c:pt>
                <c:pt idx="1514">
                  <c:v>1.6100000000000001E-4</c:v>
                </c:pt>
                <c:pt idx="1515">
                  <c:v>1.3999999999999999E-4</c:v>
                </c:pt>
                <c:pt idx="1516">
                  <c:v>1.21E-4</c:v>
                </c:pt>
                <c:pt idx="1517">
                  <c:v>1.03E-4</c:v>
                </c:pt>
                <c:pt idx="1518">
                  <c:v>8.7000000000000001E-5</c:v>
                </c:pt>
                <c:pt idx="1519">
                  <c:v>7.2000000000000002E-5</c:v>
                </c:pt>
                <c:pt idx="1520">
                  <c:v>5.8E-5</c:v>
                </c:pt>
                <c:pt idx="1521">
                  <c:v>4.6E-5</c:v>
                </c:pt>
                <c:pt idx="1522">
                  <c:v>3.4999999999999997E-5</c:v>
                </c:pt>
                <c:pt idx="1523">
                  <c:v>2.5999999999999998E-5</c:v>
                </c:pt>
                <c:pt idx="1524">
                  <c:v>1.8E-5</c:v>
                </c:pt>
                <c:pt idx="1525">
                  <c:v>1.1E-5</c:v>
                </c:pt>
                <c:pt idx="1526">
                  <c:v>6.0000000000000002E-6</c:v>
                </c:pt>
                <c:pt idx="1527">
                  <c:v>3.0000000000000001E-6</c:v>
                </c:pt>
                <c:pt idx="1528">
                  <c:v>9.9999999999999995E-7</c:v>
                </c:pt>
                <c:pt idx="1529">
                  <c:v>0</c:v>
                </c:pt>
                <c:pt idx="1530">
                  <c:v>9.9999999999999995E-7</c:v>
                </c:pt>
                <c:pt idx="1531">
                  <c:v>3.0000000000000001E-6</c:v>
                </c:pt>
                <c:pt idx="1532">
                  <c:v>6.9999999999999999E-6</c:v>
                </c:pt>
                <c:pt idx="1533">
                  <c:v>1.2E-5</c:v>
                </c:pt>
                <c:pt idx="1534">
                  <c:v>1.8E-5</c:v>
                </c:pt>
                <c:pt idx="1535">
                  <c:v>2.5999999999999998E-5</c:v>
                </c:pt>
                <c:pt idx="1536">
                  <c:v>3.4999999999999997E-5</c:v>
                </c:pt>
                <c:pt idx="1537">
                  <c:v>4.6E-5</c:v>
                </c:pt>
                <c:pt idx="1538">
                  <c:v>5.8E-5</c:v>
                </c:pt>
                <c:pt idx="1539">
                  <c:v>7.2000000000000002E-5</c:v>
                </c:pt>
                <c:pt idx="1540">
                  <c:v>8.7000000000000001E-5</c:v>
                </c:pt>
                <c:pt idx="1541">
                  <c:v>1.03E-4</c:v>
                </c:pt>
                <c:pt idx="1542">
                  <c:v>1.21E-4</c:v>
                </c:pt>
                <c:pt idx="1543">
                  <c:v>1.3999999999999999E-4</c:v>
                </c:pt>
                <c:pt idx="1544">
                  <c:v>1.6100000000000001E-4</c:v>
                </c:pt>
                <c:pt idx="1545">
                  <c:v>1.83E-4</c:v>
                </c:pt>
                <c:pt idx="1546">
                  <c:v>2.0699999999999999E-4</c:v>
                </c:pt>
                <c:pt idx="1547">
                  <c:v>2.32E-4</c:v>
                </c:pt>
                <c:pt idx="1548">
                  <c:v>2.5900000000000001E-4</c:v>
                </c:pt>
                <c:pt idx="1549">
                  <c:v>2.8699999999999998E-4</c:v>
                </c:pt>
                <c:pt idx="1550">
                  <c:v>3.1599999999999998E-4</c:v>
                </c:pt>
                <c:pt idx="1551">
                  <c:v>3.4699999999999998E-4</c:v>
                </c:pt>
                <c:pt idx="1552">
                  <c:v>3.79E-4</c:v>
                </c:pt>
                <c:pt idx="1553">
                  <c:v>4.1300000000000001E-4</c:v>
                </c:pt>
                <c:pt idx="1554">
                  <c:v>4.4799999999999999E-4</c:v>
                </c:pt>
                <c:pt idx="1555">
                  <c:v>4.84E-4</c:v>
                </c:pt>
                <c:pt idx="1556">
                  <c:v>5.22E-4</c:v>
                </c:pt>
                <c:pt idx="1557">
                  <c:v>5.62E-4</c:v>
                </c:pt>
                <c:pt idx="1558">
                  <c:v>6.0300000000000002E-4</c:v>
                </c:pt>
                <c:pt idx="1559">
                  <c:v>6.4499999999999996E-4</c:v>
                </c:pt>
                <c:pt idx="1560">
                  <c:v>6.8900000000000005E-4</c:v>
                </c:pt>
                <c:pt idx="1561">
                  <c:v>7.3399999999999995E-4</c:v>
                </c:pt>
                <c:pt idx="1562">
                  <c:v>7.7999999999999999E-4</c:v>
                </c:pt>
                <c:pt idx="1563">
                  <c:v>8.2799999999999996E-4</c:v>
                </c:pt>
                <c:pt idx="1564">
                  <c:v>7.7999999999999999E-4</c:v>
                </c:pt>
                <c:pt idx="1565">
                  <c:v>7.3399999999999995E-4</c:v>
                </c:pt>
                <c:pt idx="1566">
                  <c:v>6.8900000000000005E-4</c:v>
                </c:pt>
                <c:pt idx="1567">
                  <c:v>6.4499999999999996E-4</c:v>
                </c:pt>
                <c:pt idx="1568">
                  <c:v>6.0300000000000002E-4</c:v>
                </c:pt>
                <c:pt idx="1569">
                  <c:v>5.62E-4</c:v>
                </c:pt>
                <c:pt idx="1570">
                  <c:v>5.22E-4</c:v>
                </c:pt>
                <c:pt idx="1571">
                  <c:v>4.84E-4</c:v>
                </c:pt>
                <c:pt idx="1572">
                  <c:v>4.4799999999999999E-4</c:v>
                </c:pt>
                <c:pt idx="1573">
                  <c:v>4.1300000000000001E-4</c:v>
                </c:pt>
                <c:pt idx="1574">
                  <c:v>3.79E-4</c:v>
                </c:pt>
                <c:pt idx="1575">
                  <c:v>3.4699999999999998E-4</c:v>
                </c:pt>
                <c:pt idx="1576">
                  <c:v>3.1599999999999998E-4</c:v>
                </c:pt>
                <c:pt idx="1577">
                  <c:v>2.8699999999999998E-4</c:v>
                </c:pt>
                <c:pt idx="1578">
                  <c:v>2.5900000000000001E-4</c:v>
                </c:pt>
                <c:pt idx="1579">
                  <c:v>2.32E-4</c:v>
                </c:pt>
                <c:pt idx="1580">
                  <c:v>2.0699999999999999E-4</c:v>
                </c:pt>
                <c:pt idx="1581">
                  <c:v>1.83E-4</c:v>
                </c:pt>
                <c:pt idx="1582">
                  <c:v>1.6100000000000001E-4</c:v>
                </c:pt>
                <c:pt idx="1583">
                  <c:v>1.3999999999999999E-4</c:v>
                </c:pt>
                <c:pt idx="1584">
                  <c:v>1.21E-4</c:v>
                </c:pt>
                <c:pt idx="1585">
                  <c:v>1.03E-4</c:v>
                </c:pt>
                <c:pt idx="1586">
                  <c:v>8.7000000000000001E-5</c:v>
                </c:pt>
                <c:pt idx="1587">
                  <c:v>7.2000000000000002E-5</c:v>
                </c:pt>
                <c:pt idx="1588">
                  <c:v>5.8E-5</c:v>
                </c:pt>
                <c:pt idx="1589">
                  <c:v>4.6E-5</c:v>
                </c:pt>
                <c:pt idx="1590">
                  <c:v>3.4999999999999997E-5</c:v>
                </c:pt>
                <c:pt idx="1591">
                  <c:v>2.5999999999999998E-5</c:v>
                </c:pt>
                <c:pt idx="1592">
                  <c:v>1.8E-5</c:v>
                </c:pt>
                <c:pt idx="1593">
                  <c:v>1.1E-5</c:v>
                </c:pt>
                <c:pt idx="1594">
                  <c:v>6.0000000000000002E-6</c:v>
                </c:pt>
                <c:pt idx="1595">
                  <c:v>3.0000000000000001E-6</c:v>
                </c:pt>
                <c:pt idx="1596">
                  <c:v>9.9999999999999995E-7</c:v>
                </c:pt>
                <c:pt idx="1597">
                  <c:v>0</c:v>
                </c:pt>
                <c:pt idx="1598">
                  <c:v>9.9999999999999995E-7</c:v>
                </c:pt>
                <c:pt idx="1599">
                  <c:v>3.0000000000000001E-6</c:v>
                </c:pt>
                <c:pt idx="1600">
                  <c:v>6.0000000000000002E-6</c:v>
                </c:pt>
                <c:pt idx="1601">
                  <c:v>1.1E-5</c:v>
                </c:pt>
                <c:pt idx="1602">
                  <c:v>1.8E-5</c:v>
                </c:pt>
                <c:pt idx="1603">
                  <c:v>2.5999999999999998E-5</c:v>
                </c:pt>
                <c:pt idx="1604">
                  <c:v>3.4999999999999997E-5</c:v>
                </c:pt>
                <c:pt idx="1605">
                  <c:v>4.6E-5</c:v>
                </c:pt>
                <c:pt idx="1606">
                  <c:v>5.8E-5</c:v>
                </c:pt>
                <c:pt idx="1607">
                  <c:v>7.2000000000000002E-5</c:v>
                </c:pt>
                <c:pt idx="1608">
                  <c:v>8.7000000000000001E-5</c:v>
                </c:pt>
                <c:pt idx="1609">
                  <c:v>1.03E-4</c:v>
                </c:pt>
                <c:pt idx="1610">
                  <c:v>1.21E-4</c:v>
                </c:pt>
                <c:pt idx="1611">
                  <c:v>1.3999999999999999E-4</c:v>
                </c:pt>
                <c:pt idx="1612">
                  <c:v>1.6100000000000001E-4</c:v>
                </c:pt>
                <c:pt idx="1613">
                  <c:v>1.83E-4</c:v>
                </c:pt>
                <c:pt idx="1614">
                  <c:v>2.0699999999999999E-4</c:v>
                </c:pt>
                <c:pt idx="1615">
                  <c:v>2.32E-4</c:v>
                </c:pt>
                <c:pt idx="1616">
                  <c:v>2.5900000000000001E-4</c:v>
                </c:pt>
                <c:pt idx="1617">
                  <c:v>2.8699999999999998E-4</c:v>
                </c:pt>
                <c:pt idx="1618">
                  <c:v>3.1599999999999998E-4</c:v>
                </c:pt>
                <c:pt idx="1619">
                  <c:v>3.4699999999999998E-4</c:v>
                </c:pt>
                <c:pt idx="1620">
                  <c:v>3.79E-4</c:v>
                </c:pt>
                <c:pt idx="1621">
                  <c:v>4.1300000000000001E-4</c:v>
                </c:pt>
                <c:pt idx="1622">
                  <c:v>4.4799999999999999E-4</c:v>
                </c:pt>
                <c:pt idx="1623">
                  <c:v>4.84E-4</c:v>
                </c:pt>
                <c:pt idx="1624">
                  <c:v>5.22E-4</c:v>
                </c:pt>
                <c:pt idx="1625">
                  <c:v>5.62E-4</c:v>
                </c:pt>
                <c:pt idx="1626">
                  <c:v>6.0300000000000002E-4</c:v>
                </c:pt>
                <c:pt idx="1627">
                  <c:v>6.4499999999999996E-4</c:v>
                </c:pt>
                <c:pt idx="1628">
                  <c:v>6.8900000000000005E-4</c:v>
                </c:pt>
                <c:pt idx="1629">
                  <c:v>7.3399999999999995E-4</c:v>
                </c:pt>
                <c:pt idx="1630">
                  <c:v>7.7999999999999999E-4</c:v>
                </c:pt>
                <c:pt idx="1631">
                  <c:v>8.2799999999999996E-4</c:v>
                </c:pt>
                <c:pt idx="1632">
                  <c:v>7.7999999999999999E-4</c:v>
                </c:pt>
                <c:pt idx="1633">
                  <c:v>7.3399999999999995E-4</c:v>
                </c:pt>
                <c:pt idx="1634">
                  <c:v>6.8900000000000005E-4</c:v>
                </c:pt>
                <c:pt idx="1635">
                  <c:v>6.4499999999999996E-4</c:v>
                </c:pt>
                <c:pt idx="1636">
                  <c:v>6.0300000000000002E-4</c:v>
                </c:pt>
                <c:pt idx="1637">
                  <c:v>5.62E-4</c:v>
                </c:pt>
                <c:pt idx="1638">
                  <c:v>5.22E-4</c:v>
                </c:pt>
                <c:pt idx="1639">
                  <c:v>4.84E-4</c:v>
                </c:pt>
                <c:pt idx="1640">
                  <c:v>4.4799999999999999E-4</c:v>
                </c:pt>
                <c:pt idx="1641">
                  <c:v>4.1300000000000001E-4</c:v>
                </c:pt>
                <c:pt idx="1642">
                  <c:v>3.79E-4</c:v>
                </c:pt>
                <c:pt idx="1643">
                  <c:v>3.4699999999999998E-4</c:v>
                </c:pt>
                <c:pt idx="1644">
                  <c:v>3.1599999999999998E-4</c:v>
                </c:pt>
                <c:pt idx="1645">
                  <c:v>2.8699999999999998E-4</c:v>
                </c:pt>
                <c:pt idx="1646">
                  <c:v>2.5900000000000001E-4</c:v>
                </c:pt>
                <c:pt idx="1647">
                  <c:v>2.32E-4</c:v>
                </c:pt>
                <c:pt idx="1648">
                  <c:v>2.0699999999999999E-4</c:v>
                </c:pt>
                <c:pt idx="1649">
                  <c:v>1.83E-4</c:v>
                </c:pt>
                <c:pt idx="1650">
                  <c:v>1.6100000000000001E-4</c:v>
                </c:pt>
                <c:pt idx="1651">
                  <c:v>1.3999999999999999E-4</c:v>
                </c:pt>
                <c:pt idx="1652">
                  <c:v>1.21E-4</c:v>
                </c:pt>
                <c:pt idx="1653">
                  <c:v>1.03E-4</c:v>
                </c:pt>
                <c:pt idx="1654">
                  <c:v>8.7000000000000001E-5</c:v>
                </c:pt>
                <c:pt idx="1655">
                  <c:v>7.2000000000000002E-5</c:v>
                </c:pt>
                <c:pt idx="1656">
                  <c:v>5.8E-5</c:v>
                </c:pt>
                <c:pt idx="1657">
                  <c:v>4.6E-5</c:v>
                </c:pt>
                <c:pt idx="1658">
                  <c:v>3.4999999999999997E-5</c:v>
                </c:pt>
                <c:pt idx="1659">
                  <c:v>2.5999999999999998E-5</c:v>
                </c:pt>
                <c:pt idx="1660">
                  <c:v>1.8E-5</c:v>
                </c:pt>
                <c:pt idx="1661">
                  <c:v>1.1E-5</c:v>
                </c:pt>
                <c:pt idx="1662">
                  <c:v>6.0000000000000002E-6</c:v>
                </c:pt>
                <c:pt idx="1663">
                  <c:v>3.0000000000000001E-6</c:v>
                </c:pt>
                <c:pt idx="1664">
                  <c:v>9.9999999999999995E-7</c:v>
                </c:pt>
                <c:pt idx="1665">
                  <c:v>0</c:v>
                </c:pt>
                <c:pt idx="1666">
                  <c:v>9.9999999999999995E-7</c:v>
                </c:pt>
                <c:pt idx="1667">
                  <c:v>3.0000000000000001E-6</c:v>
                </c:pt>
                <c:pt idx="1668">
                  <c:v>6.9999999999999999E-6</c:v>
                </c:pt>
                <c:pt idx="1669">
                  <c:v>1.2E-5</c:v>
                </c:pt>
                <c:pt idx="1670">
                  <c:v>1.8E-5</c:v>
                </c:pt>
                <c:pt idx="1671">
                  <c:v>2.5999999999999998E-5</c:v>
                </c:pt>
                <c:pt idx="1672">
                  <c:v>3.4999999999999997E-5</c:v>
                </c:pt>
                <c:pt idx="1673">
                  <c:v>4.6E-5</c:v>
                </c:pt>
                <c:pt idx="1674">
                  <c:v>5.8E-5</c:v>
                </c:pt>
                <c:pt idx="1675">
                  <c:v>7.2000000000000002E-5</c:v>
                </c:pt>
                <c:pt idx="1676">
                  <c:v>8.7000000000000001E-5</c:v>
                </c:pt>
                <c:pt idx="1677">
                  <c:v>1.03E-4</c:v>
                </c:pt>
                <c:pt idx="1678">
                  <c:v>1.21E-4</c:v>
                </c:pt>
                <c:pt idx="1679">
                  <c:v>1.3999999999999999E-4</c:v>
                </c:pt>
                <c:pt idx="1680">
                  <c:v>1.6100000000000001E-4</c:v>
                </c:pt>
                <c:pt idx="1681">
                  <c:v>1.83E-4</c:v>
                </c:pt>
                <c:pt idx="1682">
                  <c:v>2.0699999999999999E-4</c:v>
                </c:pt>
                <c:pt idx="1683">
                  <c:v>2.32E-4</c:v>
                </c:pt>
                <c:pt idx="1684">
                  <c:v>2.5900000000000001E-4</c:v>
                </c:pt>
                <c:pt idx="1685">
                  <c:v>2.8699999999999998E-4</c:v>
                </c:pt>
                <c:pt idx="1686">
                  <c:v>3.1599999999999998E-4</c:v>
                </c:pt>
                <c:pt idx="1687">
                  <c:v>3.4699999999999998E-4</c:v>
                </c:pt>
                <c:pt idx="1688">
                  <c:v>3.79E-4</c:v>
                </c:pt>
                <c:pt idx="1689">
                  <c:v>4.1300000000000001E-4</c:v>
                </c:pt>
                <c:pt idx="1690">
                  <c:v>4.4799999999999999E-4</c:v>
                </c:pt>
                <c:pt idx="1691">
                  <c:v>4.84E-4</c:v>
                </c:pt>
                <c:pt idx="1692">
                  <c:v>5.22E-4</c:v>
                </c:pt>
                <c:pt idx="1693">
                  <c:v>5.62E-4</c:v>
                </c:pt>
                <c:pt idx="1694">
                  <c:v>6.0300000000000002E-4</c:v>
                </c:pt>
                <c:pt idx="1695">
                  <c:v>6.4499999999999996E-4</c:v>
                </c:pt>
                <c:pt idx="1696">
                  <c:v>6.8900000000000005E-4</c:v>
                </c:pt>
                <c:pt idx="1697">
                  <c:v>7.3399999999999995E-4</c:v>
                </c:pt>
                <c:pt idx="1698">
                  <c:v>7.7999999999999999E-4</c:v>
                </c:pt>
                <c:pt idx="1699">
                  <c:v>8.2799999999999996E-4</c:v>
                </c:pt>
                <c:pt idx="1700">
                  <c:v>7.7999999999999999E-4</c:v>
                </c:pt>
                <c:pt idx="1701">
                  <c:v>7.3399999999999995E-4</c:v>
                </c:pt>
                <c:pt idx="1702">
                  <c:v>6.8900000000000005E-4</c:v>
                </c:pt>
                <c:pt idx="1703">
                  <c:v>6.4499999999999996E-4</c:v>
                </c:pt>
                <c:pt idx="1704">
                  <c:v>6.0300000000000002E-4</c:v>
                </c:pt>
                <c:pt idx="1705">
                  <c:v>5.62E-4</c:v>
                </c:pt>
                <c:pt idx="1706">
                  <c:v>5.22E-4</c:v>
                </c:pt>
                <c:pt idx="1707">
                  <c:v>4.84E-4</c:v>
                </c:pt>
                <c:pt idx="1708">
                  <c:v>4.4799999999999999E-4</c:v>
                </c:pt>
                <c:pt idx="1709">
                  <c:v>4.1300000000000001E-4</c:v>
                </c:pt>
                <c:pt idx="1710">
                  <c:v>3.79E-4</c:v>
                </c:pt>
                <c:pt idx="1711">
                  <c:v>3.4699999999999998E-4</c:v>
                </c:pt>
                <c:pt idx="1712">
                  <c:v>3.1599999999999998E-4</c:v>
                </c:pt>
                <c:pt idx="1713">
                  <c:v>2.8699999999999998E-4</c:v>
                </c:pt>
                <c:pt idx="1714">
                  <c:v>2.5900000000000001E-4</c:v>
                </c:pt>
                <c:pt idx="1715">
                  <c:v>2.32E-4</c:v>
                </c:pt>
                <c:pt idx="1716">
                  <c:v>2.0699999999999999E-4</c:v>
                </c:pt>
                <c:pt idx="1717">
                  <c:v>1.83E-4</c:v>
                </c:pt>
                <c:pt idx="1718">
                  <c:v>1.6100000000000001E-4</c:v>
                </c:pt>
                <c:pt idx="1719">
                  <c:v>1.3999999999999999E-4</c:v>
                </c:pt>
                <c:pt idx="1720">
                  <c:v>1.21E-4</c:v>
                </c:pt>
                <c:pt idx="1721">
                  <c:v>1.03E-4</c:v>
                </c:pt>
                <c:pt idx="1722">
                  <c:v>8.7000000000000001E-5</c:v>
                </c:pt>
                <c:pt idx="1723">
                  <c:v>7.2000000000000002E-5</c:v>
                </c:pt>
                <c:pt idx="1724">
                  <c:v>5.8E-5</c:v>
                </c:pt>
                <c:pt idx="1725">
                  <c:v>4.6E-5</c:v>
                </c:pt>
                <c:pt idx="1726">
                  <c:v>3.4999999999999997E-5</c:v>
                </c:pt>
                <c:pt idx="1727">
                  <c:v>2.5999999999999998E-5</c:v>
                </c:pt>
                <c:pt idx="1728">
                  <c:v>1.8E-5</c:v>
                </c:pt>
                <c:pt idx="1729">
                  <c:v>1.1E-5</c:v>
                </c:pt>
                <c:pt idx="1730">
                  <c:v>6.9999999999999999E-6</c:v>
                </c:pt>
                <c:pt idx="1731">
                  <c:v>3.0000000000000001E-6</c:v>
                </c:pt>
                <c:pt idx="1732">
                  <c:v>9.9999999999999995E-7</c:v>
                </c:pt>
                <c:pt idx="1733">
                  <c:v>0</c:v>
                </c:pt>
                <c:pt idx="1734">
                  <c:v>9.9999999999999995E-7</c:v>
                </c:pt>
                <c:pt idx="1735">
                  <c:v>3.0000000000000001E-6</c:v>
                </c:pt>
                <c:pt idx="1736">
                  <c:v>6.0000000000000002E-6</c:v>
                </c:pt>
                <c:pt idx="1737">
                  <c:v>1.1E-5</c:v>
                </c:pt>
                <c:pt idx="1738">
                  <c:v>1.8E-5</c:v>
                </c:pt>
                <c:pt idx="1739">
                  <c:v>2.5999999999999998E-5</c:v>
                </c:pt>
                <c:pt idx="1740">
                  <c:v>3.4999999999999997E-5</c:v>
                </c:pt>
                <c:pt idx="1741">
                  <c:v>4.6E-5</c:v>
                </c:pt>
                <c:pt idx="1742">
                  <c:v>5.8E-5</c:v>
                </c:pt>
                <c:pt idx="1743">
                  <c:v>7.2000000000000002E-5</c:v>
                </c:pt>
                <c:pt idx="1744">
                  <c:v>8.7000000000000001E-5</c:v>
                </c:pt>
                <c:pt idx="1745">
                  <c:v>1.03E-4</c:v>
                </c:pt>
                <c:pt idx="1746">
                  <c:v>1.21E-4</c:v>
                </c:pt>
                <c:pt idx="1747">
                  <c:v>1.3999999999999999E-4</c:v>
                </c:pt>
                <c:pt idx="1748">
                  <c:v>1.6100000000000001E-4</c:v>
                </c:pt>
                <c:pt idx="1749">
                  <c:v>1.83E-4</c:v>
                </c:pt>
                <c:pt idx="1750">
                  <c:v>2.0699999999999999E-4</c:v>
                </c:pt>
                <c:pt idx="1751">
                  <c:v>2.32E-4</c:v>
                </c:pt>
                <c:pt idx="1752">
                  <c:v>2.5900000000000001E-4</c:v>
                </c:pt>
                <c:pt idx="1753">
                  <c:v>2.8699999999999998E-4</c:v>
                </c:pt>
                <c:pt idx="1754">
                  <c:v>3.1599999999999998E-4</c:v>
                </c:pt>
                <c:pt idx="1755">
                  <c:v>3.4699999999999998E-4</c:v>
                </c:pt>
                <c:pt idx="1756">
                  <c:v>3.79E-4</c:v>
                </c:pt>
                <c:pt idx="1757">
                  <c:v>4.1300000000000001E-4</c:v>
                </c:pt>
                <c:pt idx="1758">
                  <c:v>4.4799999999999999E-4</c:v>
                </c:pt>
                <c:pt idx="1759">
                  <c:v>4.84E-4</c:v>
                </c:pt>
                <c:pt idx="1760">
                  <c:v>5.22E-4</c:v>
                </c:pt>
                <c:pt idx="1761">
                  <c:v>5.62E-4</c:v>
                </c:pt>
                <c:pt idx="1762">
                  <c:v>6.0300000000000002E-4</c:v>
                </c:pt>
                <c:pt idx="1763">
                  <c:v>6.4499999999999996E-4</c:v>
                </c:pt>
                <c:pt idx="1764">
                  <c:v>6.8900000000000005E-4</c:v>
                </c:pt>
                <c:pt idx="1765">
                  <c:v>7.3399999999999995E-4</c:v>
                </c:pt>
                <c:pt idx="1766">
                  <c:v>7.7999999999999999E-4</c:v>
                </c:pt>
                <c:pt idx="1767">
                  <c:v>8.2799999999999996E-4</c:v>
                </c:pt>
                <c:pt idx="1768">
                  <c:v>7.8399999999999997E-4</c:v>
                </c:pt>
                <c:pt idx="1769">
                  <c:v>7.4100000000000001E-4</c:v>
                </c:pt>
                <c:pt idx="1770">
                  <c:v>6.9899999999999997E-4</c:v>
                </c:pt>
                <c:pt idx="1771">
                  <c:v>6.5899999999999997E-4</c:v>
                </c:pt>
                <c:pt idx="1772">
                  <c:v>6.2E-4</c:v>
                </c:pt>
                <c:pt idx="1773">
                  <c:v>5.8299999999999997E-4</c:v>
                </c:pt>
                <c:pt idx="1774">
                  <c:v>5.4699999999999996E-4</c:v>
                </c:pt>
                <c:pt idx="1775">
                  <c:v>5.13E-4</c:v>
                </c:pt>
                <c:pt idx="1776">
                  <c:v>4.8000000000000001E-4</c:v>
                </c:pt>
                <c:pt idx="1777">
                  <c:v>4.4900000000000002E-4</c:v>
                </c:pt>
                <c:pt idx="1778">
                  <c:v>4.1800000000000002E-4</c:v>
                </c:pt>
                <c:pt idx="1779">
                  <c:v>3.8999999999999999E-4</c:v>
                </c:pt>
                <c:pt idx="1780">
                  <c:v>3.6299999999999999E-4</c:v>
                </c:pt>
                <c:pt idx="1781">
                  <c:v>3.3700000000000001E-4</c:v>
                </c:pt>
                <c:pt idx="1782">
                  <c:v>3.1199999999999999E-4</c:v>
                </c:pt>
                <c:pt idx="1783">
                  <c:v>2.8899999999999998E-4</c:v>
                </c:pt>
                <c:pt idx="1784">
                  <c:v>2.6800000000000001E-4</c:v>
                </c:pt>
                <c:pt idx="1785">
                  <c:v>2.4800000000000001E-4</c:v>
                </c:pt>
                <c:pt idx="1786">
                  <c:v>2.2900000000000001E-4</c:v>
                </c:pt>
                <c:pt idx="1787">
                  <c:v>2.12E-4</c:v>
                </c:pt>
                <c:pt idx="1788">
                  <c:v>1.9599999999999999E-4</c:v>
                </c:pt>
                <c:pt idx="1789">
                  <c:v>1.8200000000000001E-4</c:v>
                </c:pt>
                <c:pt idx="1790">
                  <c:v>1.6899999999999999E-4</c:v>
                </c:pt>
                <c:pt idx="1791">
                  <c:v>1.5799999999999999E-4</c:v>
                </c:pt>
                <c:pt idx="1792">
                  <c:v>1.4799999999999999E-4</c:v>
                </c:pt>
                <c:pt idx="1793">
                  <c:v>1.3899999999999999E-4</c:v>
                </c:pt>
                <c:pt idx="1794">
                  <c:v>1.3200000000000001E-4</c:v>
                </c:pt>
                <c:pt idx="1795">
                  <c:v>1.26E-4</c:v>
                </c:pt>
                <c:pt idx="1796">
                  <c:v>1.22E-4</c:v>
                </c:pt>
                <c:pt idx="1797">
                  <c:v>1.1900000000000001E-4</c:v>
                </c:pt>
                <c:pt idx="1798">
                  <c:v>1.18E-4</c:v>
                </c:pt>
                <c:pt idx="1799">
                  <c:v>1.18E-4</c:v>
                </c:pt>
                <c:pt idx="1800">
                  <c:v>1.1900000000000001E-4</c:v>
                </c:pt>
                <c:pt idx="1801">
                  <c:v>1.22E-4</c:v>
                </c:pt>
                <c:pt idx="1802">
                  <c:v>1.26E-4</c:v>
                </c:pt>
                <c:pt idx="1803">
                  <c:v>1.3200000000000001E-4</c:v>
                </c:pt>
                <c:pt idx="1804">
                  <c:v>1.3899999999999999E-4</c:v>
                </c:pt>
                <c:pt idx="1805">
                  <c:v>1.4799999999999999E-4</c:v>
                </c:pt>
                <c:pt idx="1806">
                  <c:v>1.5799999999999999E-4</c:v>
                </c:pt>
                <c:pt idx="1807">
                  <c:v>1.6899999999999999E-4</c:v>
                </c:pt>
                <c:pt idx="1808">
                  <c:v>1.8200000000000001E-4</c:v>
                </c:pt>
                <c:pt idx="1809">
                  <c:v>1.9599999999999999E-4</c:v>
                </c:pt>
                <c:pt idx="1810">
                  <c:v>2.12E-4</c:v>
                </c:pt>
                <c:pt idx="1811">
                  <c:v>2.2900000000000001E-4</c:v>
                </c:pt>
                <c:pt idx="1812">
                  <c:v>2.4800000000000001E-4</c:v>
                </c:pt>
                <c:pt idx="1813">
                  <c:v>2.6800000000000001E-4</c:v>
                </c:pt>
                <c:pt idx="1814">
                  <c:v>2.8899999999999998E-4</c:v>
                </c:pt>
                <c:pt idx="1815">
                  <c:v>3.1199999999999999E-4</c:v>
                </c:pt>
                <c:pt idx="1816">
                  <c:v>3.3700000000000001E-4</c:v>
                </c:pt>
                <c:pt idx="1817">
                  <c:v>3.6299999999999999E-4</c:v>
                </c:pt>
                <c:pt idx="1818">
                  <c:v>3.8999999999999999E-4</c:v>
                </c:pt>
                <c:pt idx="1819">
                  <c:v>4.1800000000000002E-4</c:v>
                </c:pt>
                <c:pt idx="1820">
                  <c:v>4.4900000000000002E-4</c:v>
                </c:pt>
                <c:pt idx="1821">
                  <c:v>4.8000000000000001E-4</c:v>
                </c:pt>
                <c:pt idx="1822">
                  <c:v>5.13E-4</c:v>
                </c:pt>
                <c:pt idx="1823">
                  <c:v>5.4699999999999996E-4</c:v>
                </c:pt>
                <c:pt idx="1824">
                  <c:v>5.8299999999999997E-4</c:v>
                </c:pt>
                <c:pt idx="1825">
                  <c:v>6.2E-4</c:v>
                </c:pt>
                <c:pt idx="1826">
                  <c:v>6.5899999999999997E-4</c:v>
                </c:pt>
                <c:pt idx="1827">
                  <c:v>6.9899999999999997E-4</c:v>
                </c:pt>
                <c:pt idx="1828">
                  <c:v>7.4100000000000001E-4</c:v>
                </c:pt>
                <c:pt idx="1829">
                  <c:v>7.8399999999999997E-4</c:v>
                </c:pt>
                <c:pt idx="1830">
                  <c:v>8.2799999999999996E-4</c:v>
                </c:pt>
                <c:pt idx="1831">
                  <c:v>8.6600000000000002E-4</c:v>
                </c:pt>
                <c:pt idx="1832">
                  <c:v>9.0600000000000001E-4</c:v>
                </c:pt>
                <c:pt idx="1833">
                  <c:v>9.4600000000000001E-4</c:v>
                </c:pt>
                <c:pt idx="1834">
                  <c:v>9.8299999999999993E-4</c:v>
                </c:pt>
                <c:pt idx="1835">
                  <c:v>1.021E-3</c:v>
                </c:pt>
                <c:pt idx="1836">
                  <c:v>9.7799999999999992E-4</c:v>
                </c:pt>
                <c:pt idx="1837">
                  <c:v>9.3599999999999998E-4</c:v>
                </c:pt>
                <c:pt idx="1838">
                  <c:v>8.9599999999999999E-4</c:v>
                </c:pt>
                <c:pt idx="1839">
                  <c:v>8.5800000000000004E-4</c:v>
                </c:pt>
                <c:pt idx="1840">
                  <c:v>8.2100000000000001E-4</c:v>
                </c:pt>
                <c:pt idx="1841">
                  <c:v>7.85E-4</c:v>
                </c:pt>
                <c:pt idx="1842">
                  <c:v>7.5100000000000004E-4</c:v>
                </c:pt>
                <c:pt idx="1843">
                  <c:v>7.18E-4</c:v>
                </c:pt>
                <c:pt idx="1844">
                  <c:v>6.87E-4</c:v>
                </c:pt>
                <c:pt idx="1845">
                  <c:v>6.5700000000000003E-4</c:v>
                </c:pt>
                <c:pt idx="1846">
                  <c:v>6.2799999999999998E-4</c:v>
                </c:pt>
                <c:pt idx="1847">
                  <c:v>6.0099999999999997E-4</c:v>
                </c:pt>
                <c:pt idx="1848">
                  <c:v>5.7499999999999999E-4</c:v>
                </c:pt>
                <c:pt idx="1849">
                  <c:v>5.5099999999999995E-4</c:v>
                </c:pt>
                <c:pt idx="1850">
                  <c:v>5.2800000000000004E-4</c:v>
                </c:pt>
                <c:pt idx="1851">
                  <c:v>5.0699999999999996E-4</c:v>
                </c:pt>
                <c:pt idx="1852">
                  <c:v>4.8700000000000002E-4</c:v>
                </c:pt>
                <c:pt idx="1853">
                  <c:v>4.6900000000000002E-4</c:v>
                </c:pt>
                <c:pt idx="1854">
                  <c:v>4.5199999999999998E-4</c:v>
                </c:pt>
                <c:pt idx="1855">
                  <c:v>4.3600000000000003E-4</c:v>
                </c:pt>
                <c:pt idx="1856">
                  <c:v>4.2200000000000001E-4</c:v>
                </c:pt>
                <c:pt idx="1857">
                  <c:v>4.0900000000000002E-4</c:v>
                </c:pt>
                <c:pt idx="1858">
                  <c:v>3.9800000000000002E-4</c:v>
                </c:pt>
                <c:pt idx="1859">
                  <c:v>3.88E-4</c:v>
                </c:pt>
                <c:pt idx="1860">
                  <c:v>3.79E-4</c:v>
                </c:pt>
                <c:pt idx="1861">
                  <c:v>3.7199999999999999E-4</c:v>
                </c:pt>
                <c:pt idx="1862">
                  <c:v>3.6699999999999998E-4</c:v>
                </c:pt>
                <c:pt idx="1863">
                  <c:v>3.6299999999999999E-4</c:v>
                </c:pt>
                <c:pt idx="1864">
                  <c:v>3.6000000000000002E-4</c:v>
                </c:pt>
                <c:pt idx="1865">
                  <c:v>3.59E-4</c:v>
                </c:pt>
                <c:pt idx="1866">
                  <c:v>3.59E-4</c:v>
                </c:pt>
                <c:pt idx="1867">
                  <c:v>3.6000000000000002E-4</c:v>
                </c:pt>
                <c:pt idx="1868">
                  <c:v>3.6299999999999999E-4</c:v>
                </c:pt>
                <c:pt idx="1869">
                  <c:v>3.68E-4</c:v>
                </c:pt>
                <c:pt idx="1870">
                  <c:v>3.7399999999999998E-4</c:v>
                </c:pt>
                <c:pt idx="1871">
                  <c:v>3.8099999999999999E-4</c:v>
                </c:pt>
                <c:pt idx="1872">
                  <c:v>3.8999999999999999E-4</c:v>
                </c:pt>
                <c:pt idx="1873">
                  <c:v>4.0000000000000002E-4</c:v>
                </c:pt>
                <c:pt idx="1874">
                  <c:v>4.1199999999999999E-4</c:v>
                </c:pt>
                <c:pt idx="1875">
                  <c:v>4.2499999999999998E-4</c:v>
                </c:pt>
                <c:pt idx="1876">
                  <c:v>4.3899999999999999E-4</c:v>
                </c:pt>
                <c:pt idx="1877">
                  <c:v>4.55E-4</c:v>
                </c:pt>
                <c:pt idx="1878">
                  <c:v>4.7199999999999998E-4</c:v>
                </c:pt>
                <c:pt idx="1879">
                  <c:v>4.9100000000000001E-4</c:v>
                </c:pt>
                <c:pt idx="1880">
                  <c:v>5.1099999999999995E-4</c:v>
                </c:pt>
                <c:pt idx="1881">
                  <c:v>5.3300000000000005E-4</c:v>
                </c:pt>
                <c:pt idx="1882">
                  <c:v>5.5599999999999996E-4</c:v>
                </c:pt>
                <c:pt idx="1883">
                  <c:v>5.8100000000000003E-4</c:v>
                </c:pt>
                <c:pt idx="1884">
                  <c:v>6.0700000000000001E-4</c:v>
                </c:pt>
                <c:pt idx="1885">
                  <c:v>6.3400000000000001E-4</c:v>
                </c:pt>
                <c:pt idx="1886">
                  <c:v>6.6299999999999996E-4</c:v>
                </c:pt>
                <c:pt idx="1887">
                  <c:v>6.9300000000000004E-4</c:v>
                </c:pt>
                <c:pt idx="1888">
                  <c:v>7.2499999999999995E-4</c:v>
                </c:pt>
                <c:pt idx="1889">
                  <c:v>7.5799999999999999E-4</c:v>
                </c:pt>
                <c:pt idx="1890">
                  <c:v>7.9199999999999995E-4</c:v>
                </c:pt>
                <c:pt idx="1891">
                  <c:v>8.2799999999999996E-4</c:v>
                </c:pt>
                <c:pt idx="1892">
                  <c:v>8.52E-4</c:v>
                </c:pt>
                <c:pt idx="1893">
                  <c:v>8.7699999999999996E-4</c:v>
                </c:pt>
                <c:pt idx="1894">
                  <c:v>9.0300000000000005E-4</c:v>
                </c:pt>
                <c:pt idx="1895">
                  <c:v>9.3099999999999997E-4</c:v>
                </c:pt>
                <c:pt idx="1896">
                  <c:v>9.6000000000000002E-4</c:v>
                </c:pt>
                <c:pt idx="1897">
                  <c:v>9.8400000000000007E-4</c:v>
                </c:pt>
                <c:pt idx="1898">
                  <c:v>1.008E-3</c:v>
                </c:pt>
                <c:pt idx="1899">
                  <c:v>1.034E-3</c:v>
                </c:pt>
                <c:pt idx="1900">
                  <c:v>1.062E-3</c:v>
                </c:pt>
                <c:pt idx="1901">
                  <c:v>1.091E-3</c:v>
                </c:pt>
                <c:pt idx="1902">
                  <c:v>1.1100000000000001E-3</c:v>
                </c:pt>
                <c:pt idx="1903">
                  <c:v>1.1310000000000001E-3</c:v>
                </c:pt>
                <c:pt idx="1904">
                  <c:v>1.083E-3</c:v>
                </c:pt>
                <c:pt idx="1905">
                  <c:v>1.0369999999999999E-3</c:v>
                </c:pt>
                <c:pt idx="1906">
                  <c:v>9.9200000000000004E-4</c:v>
                </c:pt>
                <c:pt idx="1907">
                  <c:v>9.4899999999999997E-4</c:v>
                </c:pt>
                <c:pt idx="1908">
                  <c:v>9.0700000000000004E-4</c:v>
                </c:pt>
                <c:pt idx="1909">
                  <c:v>8.6700000000000004E-4</c:v>
                </c:pt>
                <c:pt idx="1910">
                  <c:v>8.2799999999999996E-4</c:v>
                </c:pt>
                <c:pt idx="1911">
                  <c:v>7.9000000000000001E-4</c:v>
                </c:pt>
                <c:pt idx="1912">
                  <c:v>7.54E-4</c:v>
                </c:pt>
                <c:pt idx="1913">
                  <c:v>7.2000000000000005E-4</c:v>
                </c:pt>
                <c:pt idx="1914">
                  <c:v>6.8599999999999998E-4</c:v>
                </c:pt>
                <c:pt idx="1915">
                  <c:v>6.5499999999999998E-4</c:v>
                </c:pt>
                <c:pt idx="1916">
                  <c:v>6.2399999999999999E-4</c:v>
                </c:pt>
                <c:pt idx="1917">
                  <c:v>5.9500000000000004E-4</c:v>
                </c:pt>
                <c:pt idx="1918">
                  <c:v>5.6800000000000004E-4</c:v>
                </c:pt>
                <c:pt idx="1919">
                  <c:v>5.4199999999999995E-4</c:v>
                </c:pt>
                <c:pt idx="1920">
                  <c:v>5.1699999999999999E-4</c:v>
                </c:pt>
                <c:pt idx="1921">
                  <c:v>4.9399999999999997E-4</c:v>
                </c:pt>
                <c:pt idx="1922">
                  <c:v>4.7199999999999998E-4</c:v>
                </c:pt>
                <c:pt idx="1923">
                  <c:v>4.5199999999999998E-4</c:v>
                </c:pt>
                <c:pt idx="1924">
                  <c:v>4.3300000000000001E-4</c:v>
                </c:pt>
                <c:pt idx="1925">
                  <c:v>4.15E-4</c:v>
                </c:pt>
                <c:pt idx="1926">
                  <c:v>3.9899999999999999E-4</c:v>
                </c:pt>
                <c:pt idx="1927">
                  <c:v>3.8499999999999998E-4</c:v>
                </c:pt>
                <c:pt idx="1928">
                  <c:v>3.7199999999999999E-4</c:v>
                </c:pt>
                <c:pt idx="1929">
                  <c:v>3.6000000000000002E-4</c:v>
                </c:pt>
                <c:pt idx="1930">
                  <c:v>3.5E-4</c:v>
                </c:pt>
                <c:pt idx="1931">
                  <c:v>3.4099999999999999E-4</c:v>
                </c:pt>
                <c:pt idx="1932">
                  <c:v>3.3300000000000002E-4</c:v>
                </c:pt>
                <c:pt idx="1933">
                  <c:v>3.2699999999999998E-4</c:v>
                </c:pt>
                <c:pt idx="1934">
                  <c:v>3.2299999999999999E-4</c:v>
                </c:pt>
                <c:pt idx="1935">
                  <c:v>3.2000000000000003E-4</c:v>
                </c:pt>
                <c:pt idx="1936">
                  <c:v>3.1799999999999998E-4</c:v>
                </c:pt>
                <c:pt idx="1937">
                  <c:v>3.1799999999999998E-4</c:v>
                </c:pt>
                <c:pt idx="1938">
                  <c:v>3.19E-4</c:v>
                </c:pt>
                <c:pt idx="1939">
                  <c:v>3.2200000000000002E-4</c:v>
                </c:pt>
                <c:pt idx="1940">
                  <c:v>3.2600000000000001E-4</c:v>
                </c:pt>
                <c:pt idx="1941">
                  <c:v>3.3100000000000002E-4</c:v>
                </c:pt>
                <c:pt idx="1942">
                  <c:v>3.3799999999999998E-4</c:v>
                </c:pt>
                <c:pt idx="1943">
                  <c:v>3.4600000000000001E-4</c:v>
                </c:pt>
                <c:pt idx="1944">
                  <c:v>3.5599999999999998E-4</c:v>
                </c:pt>
                <c:pt idx="1945">
                  <c:v>3.6699999999999998E-4</c:v>
                </c:pt>
                <c:pt idx="1946">
                  <c:v>3.8000000000000002E-4</c:v>
                </c:pt>
                <c:pt idx="1947">
                  <c:v>3.9399999999999998E-4</c:v>
                </c:pt>
                <c:pt idx="1948">
                  <c:v>4.0900000000000002E-4</c:v>
                </c:pt>
                <c:pt idx="1949">
                  <c:v>4.26E-4</c:v>
                </c:pt>
                <c:pt idx="1950">
                  <c:v>4.4499999999999997E-4</c:v>
                </c:pt>
                <c:pt idx="1951">
                  <c:v>4.6500000000000003E-4</c:v>
                </c:pt>
                <c:pt idx="1952">
                  <c:v>4.86E-4</c:v>
                </c:pt>
                <c:pt idx="1953">
                  <c:v>5.0900000000000001E-4</c:v>
                </c:pt>
                <c:pt idx="1954">
                  <c:v>5.3300000000000005E-4</c:v>
                </c:pt>
                <c:pt idx="1955">
                  <c:v>5.5800000000000001E-4</c:v>
                </c:pt>
                <c:pt idx="1956">
                  <c:v>5.8500000000000002E-4</c:v>
                </c:pt>
                <c:pt idx="1957">
                  <c:v>6.1399999999999996E-4</c:v>
                </c:pt>
                <c:pt idx="1958">
                  <c:v>6.2699999999999995E-4</c:v>
                </c:pt>
                <c:pt idx="1959">
                  <c:v>6.4300000000000002E-4</c:v>
                </c:pt>
                <c:pt idx="1960">
                  <c:v>6.5899999999999997E-4</c:v>
                </c:pt>
                <c:pt idx="1961">
                  <c:v>6.7699999999999998E-4</c:v>
                </c:pt>
                <c:pt idx="1962">
                  <c:v>6.9700000000000003E-4</c:v>
                </c:pt>
                <c:pt idx="1963">
                  <c:v>7.18E-4</c:v>
                </c:pt>
                <c:pt idx="1964">
                  <c:v>7.4100000000000001E-4</c:v>
                </c:pt>
                <c:pt idx="1965">
                  <c:v>7.5100000000000004E-4</c:v>
                </c:pt>
                <c:pt idx="1966">
                  <c:v>7.6199999999999998E-4</c:v>
                </c:pt>
                <c:pt idx="1967">
                  <c:v>7.7499999999999997E-4</c:v>
                </c:pt>
                <c:pt idx="1968">
                  <c:v>7.8899999999999999E-4</c:v>
                </c:pt>
                <c:pt idx="1969">
                  <c:v>8.0500000000000005E-4</c:v>
                </c:pt>
                <c:pt idx="1970">
                  <c:v>8.1599999999999999E-4</c:v>
                </c:pt>
                <c:pt idx="1971">
                  <c:v>8.2799999999999996E-4</c:v>
                </c:pt>
                <c:pt idx="1972">
                  <c:v>7.8899999999999999E-4</c:v>
                </c:pt>
                <c:pt idx="1973">
                  <c:v>7.5199999999999996E-4</c:v>
                </c:pt>
                <c:pt idx="1974">
                  <c:v>7.1500000000000003E-4</c:v>
                </c:pt>
                <c:pt idx="1975">
                  <c:v>6.8000000000000005E-4</c:v>
                </c:pt>
                <c:pt idx="1976">
                  <c:v>6.4700000000000001E-4</c:v>
                </c:pt>
                <c:pt idx="1977">
                  <c:v>6.1499999999999999E-4</c:v>
                </c:pt>
                <c:pt idx="1978">
                  <c:v>5.8500000000000002E-4</c:v>
                </c:pt>
                <c:pt idx="1979">
                  <c:v>5.5599999999999996E-4</c:v>
                </c:pt>
                <c:pt idx="1980">
                  <c:v>5.2800000000000004E-4</c:v>
                </c:pt>
                <c:pt idx="1981">
                  <c:v>5.0199999999999995E-4</c:v>
                </c:pt>
                <c:pt idx="1982">
                  <c:v>4.7699999999999999E-4</c:v>
                </c:pt>
                <c:pt idx="1983">
                  <c:v>4.5399999999999998E-4</c:v>
                </c:pt>
                <c:pt idx="1984">
                  <c:v>4.3199999999999998E-4</c:v>
                </c:pt>
                <c:pt idx="1985">
                  <c:v>4.1100000000000002E-4</c:v>
                </c:pt>
                <c:pt idx="1986">
                  <c:v>3.9199999999999999E-4</c:v>
                </c:pt>
                <c:pt idx="1987">
                  <c:v>3.7500000000000001E-4</c:v>
                </c:pt>
                <c:pt idx="1988">
                  <c:v>3.59E-4</c:v>
                </c:pt>
                <c:pt idx="1989">
                  <c:v>3.4400000000000001E-4</c:v>
                </c:pt>
                <c:pt idx="1990">
                  <c:v>3.3100000000000002E-4</c:v>
                </c:pt>
                <c:pt idx="1991">
                  <c:v>3.19E-4</c:v>
                </c:pt>
                <c:pt idx="1992">
                  <c:v>3.0800000000000001E-4</c:v>
                </c:pt>
                <c:pt idx="1993">
                  <c:v>2.99E-4</c:v>
                </c:pt>
                <c:pt idx="1994">
                  <c:v>2.92E-4</c:v>
                </c:pt>
                <c:pt idx="1995">
                  <c:v>2.8600000000000001E-4</c:v>
                </c:pt>
                <c:pt idx="1996">
                  <c:v>2.81E-4</c:v>
                </c:pt>
                <c:pt idx="1997">
                  <c:v>2.7799999999999998E-4</c:v>
                </c:pt>
                <c:pt idx="1998">
                  <c:v>2.7599999999999999E-4</c:v>
                </c:pt>
                <c:pt idx="1999">
                  <c:v>2.7500000000000002E-4</c:v>
                </c:pt>
                <c:pt idx="2000">
                  <c:v>2.7599999999999999E-4</c:v>
                </c:pt>
                <c:pt idx="2001">
                  <c:v>2.7900000000000001E-4</c:v>
                </c:pt>
                <c:pt idx="2002">
                  <c:v>2.8299999999999999E-4</c:v>
                </c:pt>
                <c:pt idx="2003">
                  <c:v>2.8800000000000001E-4</c:v>
                </c:pt>
                <c:pt idx="2004">
                  <c:v>2.9500000000000001E-4</c:v>
                </c:pt>
                <c:pt idx="2005">
                  <c:v>3.0299999999999999E-4</c:v>
                </c:pt>
                <c:pt idx="2006">
                  <c:v>3.1300000000000002E-4</c:v>
                </c:pt>
                <c:pt idx="2007">
                  <c:v>3.2400000000000001E-4</c:v>
                </c:pt>
                <c:pt idx="2008">
                  <c:v>3.3599999999999998E-4</c:v>
                </c:pt>
                <c:pt idx="2009">
                  <c:v>3.5E-4</c:v>
                </c:pt>
                <c:pt idx="2010">
                  <c:v>3.6600000000000001E-4</c:v>
                </c:pt>
                <c:pt idx="2011">
                  <c:v>3.8200000000000002E-4</c:v>
                </c:pt>
                <c:pt idx="2012">
                  <c:v>4.0099999999999999E-4</c:v>
                </c:pt>
                <c:pt idx="2013">
                  <c:v>4.2000000000000002E-4</c:v>
                </c:pt>
                <c:pt idx="2014">
                  <c:v>4.4099999999999999E-4</c:v>
                </c:pt>
                <c:pt idx="2015">
                  <c:v>4.64E-4</c:v>
                </c:pt>
                <c:pt idx="2016">
                  <c:v>4.8799999999999999E-4</c:v>
                </c:pt>
                <c:pt idx="2017">
                  <c:v>5.13E-4</c:v>
                </c:pt>
                <c:pt idx="2018">
                  <c:v>5.4000000000000001E-4</c:v>
                </c:pt>
                <c:pt idx="2019">
                  <c:v>5.6800000000000004E-4</c:v>
                </c:pt>
                <c:pt idx="2020">
                  <c:v>5.7700000000000004E-4</c:v>
                </c:pt>
                <c:pt idx="2021">
                  <c:v>5.8600000000000004E-4</c:v>
                </c:pt>
                <c:pt idx="2022">
                  <c:v>5.9800000000000001E-4</c:v>
                </c:pt>
                <c:pt idx="2023">
                  <c:v>6.0999999999999997E-4</c:v>
                </c:pt>
                <c:pt idx="2024">
                  <c:v>6.2399999999999999E-4</c:v>
                </c:pt>
                <c:pt idx="2025">
                  <c:v>6.4000000000000005E-4</c:v>
                </c:pt>
                <c:pt idx="2026">
                  <c:v>6.4899999999999995E-4</c:v>
                </c:pt>
                <c:pt idx="2027">
                  <c:v>6.5899999999999997E-4</c:v>
                </c:pt>
                <c:pt idx="2028">
                  <c:v>6.7000000000000002E-4</c:v>
                </c:pt>
                <c:pt idx="2029">
                  <c:v>6.8300000000000001E-4</c:v>
                </c:pt>
                <c:pt idx="2030">
                  <c:v>6.9700000000000003E-4</c:v>
                </c:pt>
                <c:pt idx="2031">
                  <c:v>7.1299999999999998E-4</c:v>
                </c:pt>
                <c:pt idx="2032">
                  <c:v>7.2300000000000001E-4</c:v>
                </c:pt>
                <c:pt idx="2033">
                  <c:v>7.3499999999999998E-4</c:v>
                </c:pt>
                <c:pt idx="2034">
                  <c:v>7.4799999999999997E-4</c:v>
                </c:pt>
                <c:pt idx="2035">
                  <c:v>7.6300000000000001E-4</c:v>
                </c:pt>
                <c:pt idx="2036">
                  <c:v>7.7899999999999996E-4</c:v>
                </c:pt>
                <c:pt idx="2037">
                  <c:v>7.94E-4</c:v>
                </c:pt>
                <c:pt idx="2038">
                  <c:v>8.1099999999999998E-4</c:v>
                </c:pt>
                <c:pt idx="2039">
                  <c:v>8.2799999999999996E-4</c:v>
                </c:pt>
                <c:pt idx="2040">
                  <c:v>7.9500000000000003E-4</c:v>
                </c:pt>
                <c:pt idx="2041">
                  <c:v>7.6300000000000001E-4</c:v>
                </c:pt>
                <c:pt idx="2042">
                  <c:v>7.3300000000000004E-4</c:v>
                </c:pt>
                <c:pt idx="2043">
                  <c:v>7.0399999999999998E-4</c:v>
                </c:pt>
                <c:pt idx="2044">
                  <c:v>6.7699999999999998E-4</c:v>
                </c:pt>
                <c:pt idx="2045">
                  <c:v>6.5099999999999999E-4</c:v>
                </c:pt>
                <c:pt idx="2046">
                  <c:v>6.2600000000000004E-4</c:v>
                </c:pt>
                <c:pt idx="2047">
                  <c:v>6.0300000000000002E-4</c:v>
                </c:pt>
                <c:pt idx="2048">
                  <c:v>5.8100000000000003E-4</c:v>
                </c:pt>
                <c:pt idx="2049">
                  <c:v>5.6099999999999998E-4</c:v>
                </c:pt>
                <c:pt idx="2050">
                  <c:v>5.4199999999999995E-4</c:v>
                </c:pt>
                <c:pt idx="2051">
                  <c:v>5.2499999999999997E-4</c:v>
                </c:pt>
                <c:pt idx="2052">
                  <c:v>5.0900000000000001E-4</c:v>
                </c:pt>
                <c:pt idx="2053">
                  <c:v>4.9399999999999997E-4</c:v>
                </c:pt>
                <c:pt idx="2054">
                  <c:v>4.8099999999999998E-4</c:v>
                </c:pt>
                <c:pt idx="2055">
                  <c:v>4.6900000000000002E-4</c:v>
                </c:pt>
                <c:pt idx="2056">
                  <c:v>4.5899999999999999E-4</c:v>
                </c:pt>
                <c:pt idx="2057">
                  <c:v>4.4999999999999999E-4</c:v>
                </c:pt>
                <c:pt idx="2058">
                  <c:v>4.4299999999999998E-4</c:v>
                </c:pt>
                <c:pt idx="2059">
                  <c:v>4.37E-4</c:v>
                </c:pt>
                <c:pt idx="2060">
                  <c:v>4.3199999999999998E-4</c:v>
                </c:pt>
                <c:pt idx="2061">
                  <c:v>4.2900000000000002E-4</c:v>
                </c:pt>
                <c:pt idx="2062">
                  <c:v>4.2700000000000002E-4</c:v>
                </c:pt>
                <c:pt idx="2063">
                  <c:v>4.2700000000000002E-4</c:v>
                </c:pt>
                <c:pt idx="2064">
                  <c:v>4.28E-4</c:v>
                </c:pt>
                <c:pt idx="2065">
                  <c:v>4.3100000000000001E-4</c:v>
                </c:pt>
                <c:pt idx="2066">
                  <c:v>4.35E-4</c:v>
                </c:pt>
                <c:pt idx="2067">
                  <c:v>4.4099999999999999E-4</c:v>
                </c:pt>
                <c:pt idx="2068">
                  <c:v>4.4799999999999999E-4</c:v>
                </c:pt>
                <c:pt idx="2069">
                  <c:v>4.5600000000000003E-4</c:v>
                </c:pt>
                <c:pt idx="2070">
                  <c:v>4.66E-4</c:v>
                </c:pt>
                <c:pt idx="2071">
                  <c:v>4.7699999999999999E-4</c:v>
                </c:pt>
                <c:pt idx="2072">
                  <c:v>4.8999999999999998E-4</c:v>
                </c:pt>
                <c:pt idx="2073">
                  <c:v>5.04E-4</c:v>
                </c:pt>
                <c:pt idx="2074">
                  <c:v>5.1900000000000004E-4</c:v>
                </c:pt>
                <c:pt idx="2075">
                  <c:v>5.3600000000000002E-4</c:v>
                </c:pt>
                <c:pt idx="2076">
                  <c:v>5.5500000000000005E-4</c:v>
                </c:pt>
                <c:pt idx="2077">
                  <c:v>5.7399999999999997E-4</c:v>
                </c:pt>
                <c:pt idx="2078">
                  <c:v>5.9599999999999996E-4</c:v>
                </c:pt>
                <c:pt idx="2079">
                  <c:v>6.1799999999999995E-4</c:v>
                </c:pt>
                <c:pt idx="2080">
                  <c:v>6.2799999999999998E-4</c:v>
                </c:pt>
                <c:pt idx="2081">
                  <c:v>6.4000000000000005E-4</c:v>
                </c:pt>
                <c:pt idx="2082">
                  <c:v>6.5200000000000002E-4</c:v>
                </c:pt>
                <c:pt idx="2083">
                  <c:v>6.6600000000000003E-4</c:v>
                </c:pt>
                <c:pt idx="2084">
                  <c:v>6.8199999999999999E-4</c:v>
                </c:pt>
                <c:pt idx="2085">
                  <c:v>6.9099999999999999E-4</c:v>
                </c:pt>
                <c:pt idx="2086">
                  <c:v>7.0200000000000004E-4</c:v>
                </c:pt>
                <c:pt idx="2087">
                  <c:v>7.1500000000000003E-4</c:v>
                </c:pt>
                <c:pt idx="2088">
                  <c:v>7.2800000000000002E-4</c:v>
                </c:pt>
                <c:pt idx="2089">
                  <c:v>7.4299999999999995E-4</c:v>
                </c:pt>
                <c:pt idx="2090">
                  <c:v>7.6000000000000004E-4</c:v>
                </c:pt>
                <c:pt idx="2091">
                  <c:v>7.6800000000000002E-4</c:v>
                </c:pt>
                <c:pt idx="2092">
                  <c:v>7.7700000000000002E-4</c:v>
                </c:pt>
                <c:pt idx="2093">
                  <c:v>7.8799999999999996E-4</c:v>
                </c:pt>
                <c:pt idx="2094">
                  <c:v>8.0000000000000004E-4</c:v>
                </c:pt>
                <c:pt idx="2095">
                  <c:v>8.1300000000000003E-4</c:v>
                </c:pt>
                <c:pt idx="2096">
                  <c:v>8.2799999999999996E-4</c:v>
                </c:pt>
                <c:pt idx="2097">
                  <c:v>8.3299999999999997E-4</c:v>
                </c:pt>
                <c:pt idx="2098">
                  <c:v>8.4000000000000003E-4</c:v>
                </c:pt>
                <c:pt idx="2099">
                  <c:v>8.4800000000000001E-4</c:v>
                </c:pt>
                <c:pt idx="2100">
                  <c:v>8.52E-4</c:v>
                </c:pt>
                <c:pt idx="2101">
                  <c:v>8.5700000000000001E-4</c:v>
                </c:pt>
                <c:pt idx="2102">
                  <c:v>8.6399999999999997E-4</c:v>
                </c:pt>
                <c:pt idx="2103">
                  <c:v>8.7200000000000005E-4</c:v>
                </c:pt>
                <c:pt idx="2104">
                  <c:v>8.8199999999999997E-4</c:v>
                </c:pt>
                <c:pt idx="2105">
                  <c:v>8.9099999999999997E-4</c:v>
                </c:pt>
                <c:pt idx="2106">
                  <c:v>9.0200000000000002E-4</c:v>
                </c:pt>
                <c:pt idx="2107">
                  <c:v>9.1500000000000001E-4</c:v>
                </c:pt>
                <c:pt idx="2108">
                  <c:v>8.8999999999999995E-4</c:v>
                </c:pt>
                <c:pt idx="2109">
                  <c:v>8.6600000000000002E-4</c:v>
                </c:pt>
                <c:pt idx="2110">
                  <c:v>8.43E-4</c:v>
                </c:pt>
                <c:pt idx="2111">
                  <c:v>8.2299999999999995E-4</c:v>
                </c:pt>
                <c:pt idx="2112">
                  <c:v>8.03E-4</c:v>
                </c:pt>
                <c:pt idx="2113">
                  <c:v>7.85E-4</c:v>
                </c:pt>
                <c:pt idx="2114">
                  <c:v>7.6800000000000002E-4</c:v>
                </c:pt>
                <c:pt idx="2115">
                  <c:v>7.5299999999999998E-4</c:v>
                </c:pt>
                <c:pt idx="2116">
                  <c:v>7.3899999999999997E-4</c:v>
                </c:pt>
                <c:pt idx="2117">
                  <c:v>7.27E-4</c:v>
                </c:pt>
                <c:pt idx="2118">
                  <c:v>7.1599999999999995E-4</c:v>
                </c:pt>
                <c:pt idx="2119">
                  <c:v>7.0699999999999995E-4</c:v>
                </c:pt>
                <c:pt idx="2120">
                  <c:v>6.9899999999999997E-4</c:v>
                </c:pt>
                <c:pt idx="2121">
                  <c:v>6.9200000000000002E-4</c:v>
                </c:pt>
                <c:pt idx="2122">
                  <c:v>6.87E-4</c:v>
                </c:pt>
                <c:pt idx="2123">
                  <c:v>6.8300000000000001E-4</c:v>
                </c:pt>
                <c:pt idx="2124">
                  <c:v>6.8099999999999996E-4</c:v>
                </c:pt>
                <c:pt idx="2125">
                  <c:v>6.8000000000000005E-4</c:v>
                </c:pt>
                <c:pt idx="2126">
                  <c:v>6.8099999999999996E-4</c:v>
                </c:pt>
                <c:pt idx="2127">
                  <c:v>6.8300000000000001E-4</c:v>
                </c:pt>
                <c:pt idx="2128">
                  <c:v>6.8599999999999998E-4</c:v>
                </c:pt>
                <c:pt idx="2129">
                  <c:v>6.9099999999999999E-4</c:v>
                </c:pt>
                <c:pt idx="2130">
                  <c:v>6.9700000000000003E-4</c:v>
                </c:pt>
                <c:pt idx="2131">
                  <c:v>7.0500000000000001E-4</c:v>
                </c:pt>
                <c:pt idx="2132">
                  <c:v>7.1400000000000001E-4</c:v>
                </c:pt>
                <c:pt idx="2133">
                  <c:v>7.2499999999999995E-4</c:v>
                </c:pt>
                <c:pt idx="2134">
                  <c:v>7.3700000000000002E-4</c:v>
                </c:pt>
                <c:pt idx="2135">
                  <c:v>7.5100000000000004E-4</c:v>
                </c:pt>
                <c:pt idx="2136">
                  <c:v>7.5900000000000002E-4</c:v>
                </c:pt>
                <c:pt idx="2137">
                  <c:v>7.6999999999999996E-4</c:v>
                </c:pt>
                <c:pt idx="2138">
                  <c:v>7.8200000000000003E-4</c:v>
                </c:pt>
                <c:pt idx="2139">
                  <c:v>7.8200000000000003E-4</c:v>
                </c:pt>
                <c:pt idx="2140">
                  <c:v>7.8399999999999997E-4</c:v>
                </c:pt>
                <c:pt idx="2141">
                  <c:v>7.8100000000000001E-4</c:v>
                </c:pt>
                <c:pt idx="2142">
                  <c:v>7.7999999999999999E-4</c:v>
                </c:pt>
                <c:pt idx="2143">
                  <c:v>7.8100000000000001E-4</c:v>
                </c:pt>
                <c:pt idx="2144">
                  <c:v>7.8200000000000003E-4</c:v>
                </c:pt>
                <c:pt idx="2145">
                  <c:v>7.8600000000000002E-4</c:v>
                </c:pt>
                <c:pt idx="2146">
                  <c:v>7.9000000000000001E-4</c:v>
                </c:pt>
                <c:pt idx="2147">
                  <c:v>7.9100000000000004E-4</c:v>
                </c:pt>
                <c:pt idx="2148">
                  <c:v>7.9299999999999998E-4</c:v>
                </c:pt>
                <c:pt idx="2149">
                  <c:v>7.9600000000000005E-4</c:v>
                </c:pt>
                <c:pt idx="2150">
                  <c:v>8.0099999999999995E-4</c:v>
                </c:pt>
                <c:pt idx="2151">
                  <c:v>8.0099999999999995E-4</c:v>
                </c:pt>
                <c:pt idx="2152">
                  <c:v>8.0099999999999995E-4</c:v>
                </c:pt>
                <c:pt idx="2153">
                  <c:v>8.0400000000000003E-4</c:v>
                </c:pt>
                <c:pt idx="2154">
                  <c:v>8.0699999999999999E-4</c:v>
                </c:pt>
                <c:pt idx="2155">
                  <c:v>8.12E-4</c:v>
                </c:pt>
                <c:pt idx="2156">
                  <c:v>8.1899999999999996E-4</c:v>
                </c:pt>
                <c:pt idx="2157">
                  <c:v>8.2700000000000004E-4</c:v>
                </c:pt>
                <c:pt idx="2158">
                  <c:v>8.2299999999999995E-4</c:v>
                </c:pt>
                <c:pt idx="2159">
                  <c:v>8.1999999999999998E-4</c:v>
                </c:pt>
                <c:pt idx="2160">
                  <c:v>8.1899999999999996E-4</c:v>
                </c:pt>
                <c:pt idx="2161">
                  <c:v>8.1899999999999996E-4</c:v>
                </c:pt>
                <c:pt idx="2162">
                  <c:v>8.2100000000000001E-4</c:v>
                </c:pt>
                <c:pt idx="2163">
                  <c:v>8.2399999999999997E-4</c:v>
                </c:pt>
                <c:pt idx="2164">
                  <c:v>8.2799999999999996E-4</c:v>
                </c:pt>
                <c:pt idx="2165">
                  <c:v>8.3100000000000003E-4</c:v>
                </c:pt>
                <c:pt idx="2166">
                  <c:v>8.3600000000000005E-4</c:v>
                </c:pt>
                <c:pt idx="2167">
                  <c:v>8.3799999999999999E-4</c:v>
                </c:pt>
                <c:pt idx="2168">
                  <c:v>8.4099999999999995E-4</c:v>
                </c:pt>
                <c:pt idx="2169">
                  <c:v>8.4599999999999996E-4</c:v>
                </c:pt>
                <c:pt idx="2170">
                  <c:v>8.52E-4</c:v>
                </c:pt>
                <c:pt idx="2171">
                  <c:v>8.5999999999999998E-4</c:v>
                </c:pt>
                <c:pt idx="2172">
                  <c:v>8.6899999999999998E-4</c:v>
                </c:pt>
                <c:pt idx="2173">
                  <c:v>8.7900000000000001E-4</c:v>
                </c:pt>
                <c:pt idx="2174">
                  <c:v>8.9099999999999997E-4</c:v>
                </c:pt>
                <c:pt idx="2175">
                  <c:v>9.0399999999999996E-4</c:v>
                </c:pt>
                <c:pt idx="2176">
                  <c:v>8.8900000000000003E-4</c:v>
                </c:pt>
                <c:pt idx="2177">
                  <c:v>8.7500000000000002E-4</c:v>
                </c:pt>
                <c:pt idx="2178">
                  <c:v>8.6300000000000005E-4</c:v>
                </c:pt>
                <c:pt idx="2179">
                  <c:v>8.52E-4</c:v>
                </c:pt>
                <c:pt idx="2180">
                  <c:v>8.43E-4</c:v>
                </c:pt>
                <c:pt idx="2181">
                  <c:v>8.3500000000000002E-4</c:v>
                </c:pt>
                <c:pt idx="2182">
                  <c:v>8.2799999999999996E-4</c:v>
                </c:pt>
                <c:pt idx="2183">
                  <c:v>8.2299999999999995E-4</c:v>
                </c:pt>
                <c:pt idx="2184">
                  <c:v>8.1899999999999996E-4</c:v>
                </c:pt>
                <c:pt idx="2185">
                  <c:v>8.1700000000000002E-4</c:v>
                </c:pt>
                <c:pt idx="2186">
                  <c:v>8.1599999999999999E-4</c:v>
                </c:pt>
                <c:pt idx="2187">
                  <c:v>8.1599999999999999E-4</c:v>
                </c:pt>
                <c:pt idx="2188">
                  <c:v>8.1800000000000004E-4</c:v>
                </c:pt>
                <c:pt idx="2189">
                  <c:v>8.2200000000000003E-4</c:v>
                </c:pt>
                <c:pt idx="2190">
                  <c:v>8.2700000000000004E-4</c:v>
                </c:pt>
                <c:pt idx="2191">
                  <c:v>8.2600000000000002E-4</c:v>
                </c:pt>
                <c:pt idx="2192">
                  <c:v>8.2600000000000002E-4</c:v>
                </c:pt>
                <c:pt idx="2193">
                  <c:v>8.2799999999999996E-4</c:v>
                </c:pt>
                <c:pt idx="2194">
                  <c:v>8.3100000000000003E-4</c:v>
                </c:pt>
                <c:pt idx="2195">
                  <c:v>8.2899999999999998E-4</c:v>
                </c:pt>
                <c:pt idx="2196">
                  <c:v>8.2899999999999998E-4</c:v>
                </c:pt>
                <c:pt idx="2197">
                  <c:v>8.3000000000000001E-4</c:v>
                </c:pt>
                <c:pt idx="2198">
                  <c:v>8.3199999999999995E-4</c:v>
                </c:pt>
                <c:pt idx="2199">
                  <c:v>8.3600000000000005E-4</c:v>
                </c:pt>
                <c:pt idx="2200">
                  <c:v>8.4199999999999998E-4</c:v>
                </c:pt>
                <c:pt idx="2201">
                  <c:v>8.4900000000000004E-4</c:v>
                </c:pt>
                <c:pt idx="2202">
                  <c:v>8.5700000000000001E-4</c:v>
                </c:pt>
                <c:pt idx="2203">
                  <c:v>8.6600000000000002E-4</c:v>
                </c:pt>
                <c:pt idx="2204">
                  <c:v>8.61E-4</c:v>
                </c:pt>
                <c:pt idx="2205">
                  <c:v>8.5700000000000001E-4</c:v>
                </c:pt>
                <c:pt idx="2206">
                  <c:v>8.5499999999999997E-4</c:v>
                </c:pt>
                <c:pt idx="2207">
                  <c:v>8.5400000000000005E-4</c:v>
                </c:pt>
                <c:pt idx="2208">
                  <c:v>8.5400000000000005E-4</c:v>
                </c:pt>
                <c:pt idx="2209">
                  <c:v>8.5599999999999999E-4</c:v>
                </c:pt>
                <c:pt idx="2210">
                  <c:v>8.5899999999999995E-4</c:v>
                </c:pt>
                <c:pt idx="2211">
                  <c:v>8.5400000000000005E-4</c:v>
                </c:pt>
                <c:pt idx="2212">
                  <c:v>8.5099999999999998E-4</c:v>
                </c:pt>
                <c:pt idx="2213">
                  <c:v>8.4900000000000004E-4</c:v>
                </c:pt>
                <c:pt idx="2214">
                  <c:v>8.4900000000000004E-4</c:v>
                </c:pt>
                <c:pt idx="2215">
                  <c:v>8.4400000000000002E-4</c:v>
                </c:pt>
                <c:pt idx="2216">
                  <c:v>8.4099999999999995E-4</c:v>
                </c:pt>
                <c:pt idx="2217">
                  <c:v>8.3900000000000001E-4</c:v>
                </c:pt>
                <c:pt idx="2218">
                  <c:v>8.3900000000000001E-4</c:v>
                </c:pt>
                <c:pt idx="2219">
                  <c:v>8.3500000000000002E-4</c:v>
                </c:pt>
                <c:pt idx="2220">
                  <c:v>8.3299999999999997E-4</c:v>
                </c:pt>
                <c:pt idx="2221">
                  <c:v>8.3199999999999995E-4</c:v>
                </c:pt>
                <c:pt idx="2222">
                  <c:v>8.3199999999999995E-4</c:v>
                </c:pt>
                <c:pt idx="2223">
                  <c:v>8.2899999999999998E-4</c:v>
                </c:pt>
                <c:pt idx="2224">
                  <c:v>8.2799999999999996E-4</c:v>
                </c:pt>
                <c:pt idx="2225">
                  <c:v>8.2700000000000004E-4</c:v>
                </c:pt>
                <c:pt idx="2226">
                  <c:v>8.2799999999999996E-4</c:v>
                </c:pt>
                <c:pt idx="2227">
                  <c:v>8.2399999999999997E-4</c:v>
                </c:pt>
                <c:pt idx="2228">
                  <c:v>8.2100000000000001E-4</c:v>
                </c:pt>
                <c:pt idx="2229">
                  <c:v>8.1999999999999998E-4</c:v>
                </c:pt>
                <c:pt idx="2230">
                  <c:v>8.1999999999999998E-4</c:v>
                </c:pt>
                <c:pt idx="2231">
                  <c:v>8.2100000000000001E-4</c:v>
                </c:pt>
                <c:pt idx="2232">
                  <c:v>8.2399999999999997E-4</c:v>
                </c:pt>
                <c:pt idx="2233">
                  <c:v>8.2799999999999996E-4</c:v>
                </c:pt>
                <c:pt idx="2234">
                  <c:v>8.34E-4</c:v>
                </c:pt>
                <c:pt idx="2235">
                  <c:v>8.4099999999999995E-4</c:v>
                </c:pt>
                <c:pt idx="2236">
                  <c:v>8.4999999999999995E-4</c:v>
                </c:pt>
                <c:pt idx="2237">
                  <c:v>8.5999999999999998E-4</c:v>
                </c:pt>
                <c:pt idx="2238">
                  <c:v>8.7100000000000003E-4</c:v>
                </c:pt>
                <c:pt idx="2239">
                  <c:v>8.8400000000000002E-4</c:v>
                </c:pt>
                <c:pt idx="2240">
                  <c:v>8.9800000000000004E-4</c:v>
                </c:pt>
                <c:pt idx="2241">
                  <c:v>9.1399999999999999E-4</c:v>
                </c:pt>
                <c:pt idx="2242">
                  <c:v>9.3099999999999997E-4</c:v>
                </c:pt>
                <c:pt idx="2243">
                  <c:v>9.5E-4</c:v>
                </c:pt>
                <c:pt idx="2244">
                  <c:v>9.4600000000000001E-4</c:v>
                </c:pt>
                <c:pt idx="2245">
                  <c:v>9.3700000000000001E-4</c:v>
                </c:pt>
                <c:pt idx="2246">
                  <c:v>9.2699999999999998E-4</c:v>
                </c:pt>
                <c:pt idx="2247">
                  <c:v>9.19E-4</c:v>
                </c:pt>
                <c:pt idx="2248">
                  <c:v>9.1200000000000005E-4</c:v>
                </c:pt>
                <c:pt idx="2249">
                  <c:v>9.0600000000000001E-4</c:v>
                </c:pt>
                <c:pt idx="2250">
                  <c:v>9.0200000000000002E-4</c:v>
                </c:pt>
                <c:pt idx="2251">
                  <c:v>8.9899999999999995E-4</c:v>
                </c:pt>
                <c:pt idx="2252">
                  <c:v>8.8999999999999995E-4</c:v>
                </c:pt>
                <c:pt idx="2253">
                  <c:v>8.8199999999999997E-4</c:v>
                </c:pt>
                <c:pt idx="2254">
                  <c:v>8.7500000000000002E-4</c:v>
                </c:pt>
                <c:pt idx="2255">
                  <c:v>8.7000000000000001E-4</c:v>
                </c:pt>
                <c:pt idx="2256">
                  <c:v>8.6600000000000002E-4</c:v>
                </c:pt>
                <c:pt idx="2257">
                  <c:v>8.6399999999999997E-4</c:v>
                </c:pt>
                <c:pt idx="2258">
                  <c:v>8.5700000000000001E-4</c:v>
                </c:pt>
                <c:pt idx="2259">
                  <c:v>8.52E-4</c:v>
                </c:pt>
                <c:pt idx="2260">
                  <c:v>8.4800000000000001E-4</c:v>
                </c:pt>
                <c:pt idx="2261">
                  <c:v>8.4000000000000003E-4</c:v>
                </c:pt>
                <c:pt idx="2262">
                  <c:v>8.3299999999999997E-4</c:v>
                </c:pt>
                <c:pt idx="2263">
                  <c:v>8.2799999999999996E-4</c:v>
                </c:pt>
                <c:pt idx="2264">
                  <c:v>8.1599999999999999E-4</c:v>
                </c:pt>
                <c:pt idx="2265">
                  <c:v>8.0599999999999997E-4</c:v>
                </c:pt>
                <c:pt idx="2266">
                  <c:v>7.9600000000000005E-4</c:v>
                </c:pt>
                <c:pt idx="2267">
                  <c:v>7.8899999999999999E-4</c:v>
                </c:pt>
                <c:pt idx="2268">
                  <c:v>7.7099999999999998E-4</c:v>
                </c:pt>
                <c:pt idx="2269">
                  <c:v>7.5600000000000005E-4</c:v>
                </c:pt>
                <c:pt idx="2270">
                  <c:v>7.4100000000000001E-4</c:v>
                </c:pt>
                <c:pt idx="2271">
                  <c:v>7.2800000000000002E-4</c:v>
                </c:pt>
                <c:pt idx="2272">
                  <c:v>7.1699999999999997E-4</c:v>
                </c:pt>
                <c:pt idx="2273">
                  <c:v>7.0299999999999996E-4</c:v>
                </c:pt>
                <c:pt idx="2274">
                  <c:v>6.8999999999999997E-4</c:v>
                </c:pt>
                <c:pt idx="2275">
                  <c:v>6.7900000000000002E-4</c:v>
                </c:pt>
                <c:pt idx="2276">
                  <c:v>6.7000000000000002E-4</c:v>
                </c:pt>
                <c:pt idx="2277">
                  <c:v>6.6100000000000002E-4</c:v>
                </c:pt>
                <c:pt idx="2278">
                  <c:v>6.5399999999999996E-4</c:v>
                </c:pt>
                <c:pt idx="2279">
                  <c:v>6.4899999999999995E-4</c:v>
                </c:pt>
                <c:pt idx="2280">
                  <c:v>6.4499999999999996E-4</c:v>
                </c:pt>
                <c:pt idx="2281">
                  <c:v>6.4300000000000002E-4</c:v>
                </c:pt>
                <c:pt idx="2282">
                  <c:v>6.4099999999999997E-4</c:v>
                </c:pt>
                <c:pt idx="2283">
                  <c:v>6.4199999999999999E-4</c:v>
                </c:pt>
                <c:pt idx="2284">
                  <c:v>6.4400000000000004E-4</c:v>
                </c:pt>
                <c:pt idx="2285">
                  <c:v>6.3199999999999997E-4</c:v>
                </c:pt>
                <c:pt idx="2286">
                  <c:v>6.2100000000000002E-4</c:v>
                </c:pt>
                <c:pt idx="2287">
                  <c:v>6.1200000000000002E-4</c:v>
                </c:pt>
                <c:pt idx="2288">
                  <c:v>6.0400000000000004E-4</c:v>
                </c:pt>
                <c:pt idx="2289">
                  <c:v>5.9800000000000001E-4</c:v>
                </c:pt>
                <c:pt idx="2290">
                  <c:v>5.9299999999999999E-4</c:v>
                </c:pt>
                <c:pt idx="2291">
                  <c:v>5.9000000000000003E-4</c:v>
                </c:pt>
                <c:pt idx="2292">
                  <c:v>5.8799999999999998E-4</c:v>
                </c:pt>
                <c:pt idx="2293">
                  <c:v>5.8699999999999996E-4</c:v>
                </c:pt>
                <c:pt idx="2294">
                  <c:v>5.8799999999999998E-4</c:v>
                </c:pt>
                <c:pt idx="2295">
                  <c:v>5.9000000000000003E-4</c:v>
                </c:pt>
                <c:pt idx="2296">
                  <c:v>5.9400000000000002E-4</c:v>
                </c:pt>
                <c:pt idx="2297">
                  <c:v>5.9900000000000003E-4</c:v>
                </c:pt>
                <c:pt idx="2298">
                  <c:v>6.0599999999999998E-4</c:v>
                </c:pt>
                <c:pt idx="2299">
                  <c:v>6.1399999999999996E-4</c:v>
                </c:pt>
                <c:pt idx="2300">
                  <c:v>6.2299999999999996E-4</c:v>
                </c:pt>
                <c:pt idx="2301">
                  <c:v>6.3400000000000001E-4</c:v>
                </c:pt>
                <c:pt idx="2302">
                  <c:v>6.4700000000000001E-4</c:v>
                </c:pt>
                <c:pt idx="2303">
                  <c:v>6.6E-4</c:v>
                </c:pt>
                <c:pt idx="2304">
                  <c:v>6.7599999999999995E-4</c:v>
                </c:pt>
                <c:pt idx="2305">
                  <c:v>6.9200000000000002E-4</c:v>
                </c:pt>
                <c:pt idx="2306">
                  <c:v>7.1000000000000002E-4</c:v>
                </c:pt>
                <c:pt idx="2307">
                  <c:v>7.2999999999999996E-4</c:v>
                </c:pt>
                <c:pt idx="2308">
                  <c:v>7.5100000000000004E-4</c:v>
                </c:pt>
                <c:pt idx="2309">
                  <c:v>7.7300000000000003E-4</c:v>
                </c:pt>
                <c:pt idx="2310">
                  <c:v>7.9699999999999997E-4</c:v>
                </c:pt>
                <c:pt idx="2311">
                  <c:v>8.2200000000000003E-4</c:v>
                </c:pt>
                <c:pt idx="2312">
                  <c:v>8.4900000000000004E-4</c:v>
                </c:pt>
                <c:pt idx="2313">
                  <c:v>8.3799999999999999E-4</c:v>
                </c:pt>
                <c:pt idx="2314">
                  <c:v>8.2399999999999997E-4</c:v>
                </c:pt>
                <c:pt idx="2315">
                  <c:v>8.1099999999999998E-4</c:v>
                </c:pt>
                <c:pt idx="2316">
                  <c:v>7.9799999999999999E-4</c:v>
                </c:pt>
                <c:pt idx="2317">
                  <c:v>7.8700000000000005E-4</c:v>
                </c:pt>
                <c:pt idx="2318">
                  <c:v>7.7800000000000005E-4</c:v>
                </c:pt>
                <c:pt idx="2319">
                  <c:v>7.6999999999999996E-4</c:v>
                </c:pt>
                <c:pt idx="2320">
                  <c:v>7.6300000000000001E-4</c:v>
                </c:pt>
                <c:pt idx="2321">
                  <c:v>7.5799999999999999E-4</c:v>
                </c:pt>
                <c:pt idx="2322">
                  <c:v>7.54E-4</c:v>
                </c:pt>
                <c:pt idx="2323">
                  <c:v>7.5199999999999996E-4</c:v>
                </c:pt>
                <c:pt idx="2324">
                  <c:v>7.5100000000000004E-4</c:v>
                </c:pt>
                <c:pt idx="2325">
                  <c:v>7.3999999999999999E-4</c:v>
                </c:pt>
                <c:pt idx="2326">
                  <c:v>7.3099999999999999E-4</c:v>
                </c:pt>
                <c:pt idx="2327">
                  <c:v>7.2400000000000003E-4</c:v>
                </c:pt>
                <c:pt idx="2328">
                  <c:v>7.18E-4</c:v>
                </c:pt>
                <c:pt idx="2329">
                  <c:v>7.1299999999999998E-4</c:v>
                </c:pt>
                <c:pt idx="2330">
                  <c:v>7.1000000000000002E-4</c:v>
                </c:pt>
                <c:pt idx="2331">
                  <c:v>7.0799999999999997E-4</c:v>
                </c:pt>
                <c:pt idx="2332">
                  <c:v>6.9899999999999997E-4</c:v>
                </c:pt>
                <c:pt idx="2333">
                  <c:v>6.9200000000000002E-4</c:v>
                </c:pt>
                <c:pt idx="2334">
                  <c:v>6.8499999999999995E-4</c:v>
                </c:pt>
                <c:pt idx="2335">
                  <c:v>6.8099999999999996E-4</c:v>
                </c:pt>
                <c:pt idx="2336">
                  <c:v>6.78E-4</c:v>
                </c:pt>
                <c:pt idx="2337">
                  <c:v>6.5700000000000003E-4</c:v>
                </c:pt>
                <c:pt idx="2338">
                  <c:v>6.38E-4</c:v>
                </c:pt>
                <c:pt idx="2339">
                  <c:v>6.2E-4</c:v>
                </c:pt>
                <c:pt idx="2340">
                  <c:v>6.0300000000000002E-4</c:v>
                </c:pt>
                <c:pt idx="2341">
                  <c:v>5.8799999999999998E-4</c:v>
                </c:pt>
                <c:pt idx="2342">
                  <c:v>5.7499999999999999E-4</c:v>
                </c:pt>
                <c:pt idx="2343">
                  <c:v>5.6300000000000002E-4</c:v>
                </c:pt>
                <c:pt idx="2344">
                  <c:v>5.5199999999999997E-4</c:v>
                </c:pt>
                <c:pt idx="2345">
                  <c:v>5.4299999999999997E-4</c:v>
                </c:pt>
                <c:pt idx="2346">
                  <c:v>5.3499999999999999E-4</c:v>
                </c:pt>
                <c:pt idx="2347">
                  <c:v>5.2899999999999996E-4</c:v>
                </c:pt>
                <c:pt idx="2348">
                  <c:v>5.2400000000000005E-4</c:v>
                </c:pt>
                <c:pt idx="2349">
                  <c:v>5.1999999999999995E-4</c:v>
                </c:pt>
                <c:pt idx="2350">
                  <c:v>5.1800000000000001E-4</c:v>
                </c:pt>
                <c:pt idx="2351">
                  <c:v>5.1699999999999999E-4</c:v>
                </c:pt>
                <c:pt idx="2352">
                  <c:v>5.1800000000000001E-4</c:v>
                </c:pt>
                <c:pt idx="2353">
                  <c:v>5.1999999999999995E-4</c:v>
                </c:pt>
                <c:pt idx="2354">
                  <c:v>5.2400000000000005E-4</c:v>
                </c:pt>
                <c:pt idx="2355">
                  <c:v>5.2899999999999996E-4</c:v>
                </c:pt>
                <c:pt idx="2356">
                  <c:v>5.3600000000000002E-4</c:v>
                </c:pt>
                <c:pt idx="2357">
                  <c:v>5.44E-4</c:v>
                </c:pt>
                <c:pt idx="2358">
                  <c:v>5.53E-4</c:v>
                </c:pt>
                <c:pt idx="2359">
                  <c:v>5.6400000000000005E-4</c:v>
                </c:pt>
                <c:pt idx="2360">
                  <c:v>5.7600000000000001E-4</c:v>
                </c:pt>
                <c:pt idx="2361">
                  <c:v>5.9000000000000003E-4</c:v>
                </c:pt>
                <c:pt idx="2362">
                  <c:v>6.0499999999999996E-4</c:v>
                </c:pt>
                <c:pt idx="2363">
                  <c:v>6.2100000000000002E-4</c:v>
                </c:pt>
                <c:pt idx="2364">
                  <c:v>6.3900000000000003E-4</c:v>
                </c:pt>
                <c:pt idx="2365">
                  <c:v>6.5899999999999997E-4</c:v>
                </c:pt>
                <c:pt idx="2366">
                  <c:v>6.8000000000000005E-4</c:v>
                </c:pt>
                <c:pt idx="2367">
                  <c:v>7.0200000000000004E-4</c:v>
                </c:pt>
                <c:pt idx="2368">
                  <c:v>7.2599999999999997E-4</c:v>
                </c:pt>
                <c:pt idx="2369">
                  <c:v>7.5100000000000004E-4</c:v>
                </c:pt>
                <c:pt idx="2370">
                  <c:v>7.7700000000000002E-4</c:v>
                </c:pt>
                <c:pt idx="2371">
                  <c:v>8.0500000000000005E-4</c:v>
                </c:pt>
                <c:pt idx="2372">
                  <c:v>8.3500000000000002E-4</c:v>
                </c:pt>
                <c:pt idx="2373">
                  <c:v>8.6600000000000002E-4</c:v>
                </c:pt>
                <c:pt idx="2374">
                  <c:v>8.9800000000000004E-4</c:v>
                </c:pt>
                <c:pt idx="2375">
                  <c:v>9.3199999999999999E-4</c:v>
                </c:pt>
                <c:pt idx="2376">
                  <c:v>9.6699999999999998E-4</c:v>
                </c:pt>
                <c:pt idx="2377">
                  <c:v>1.003E-3</c:v>
                </c:pt>
                <c:pt idx="2378">
                  <c:v>1.041E-3</c:v>
                </c:pt>
                <c:pt idx="2379">
                  <c:v>1.0809999999999999E-3</c:v>
                </c:pt>
                <c:pt idx="2380">
                  <c:v>1.114E-3</c:v>
                </c:pt>
                <c:pt idx="2381">
                  <c:v>1.1000000000000001E-3</c:v>
                </c:pt>
                <c:pt idx="2382">
                  <c:v>1.0870000000000001E-3</c:v>
                </c:pt>
                <c:pt idx="2383">
                  <c:v>1.072E-3</c:v>
                </c:pt>
                <c:pt idx="2384">
                  <c:v>1.0579999999999999E-3</c:v>
                </c:pt>
                <c:pt idx="2385">
                  <c:v>1.0449999999999999E-3</c:v>
                </c:pt>
                <c:pt idx="2386">
                  <c:v>1.034E-3</c:v>
                </c:pt>
                <c:pt idx="2387">
                  <c:v>1.024E-3</c:v>
                </c:pt>
                <c:pt idx="2388">
                  <c:v>1.0070000000000001E-3</c:v>
                </c:pt>
                <c:pt idx="2389">
                  <c:v>9.9200000000000004E-4</c:v>
                </c:pt>
                <c:pt idx="2390">
                  <c:v>9.7900000000000005E-4</c:v>
                </c:pt>
                <c:pt idx="2391">
                  <c:v>9.6599999999999995E-4</c:v>
                </c:pt>
                <c:pt idx="2392">
                  <c:v>9.5500000000000001E-4</c:v>
                </c:pt>
                <c:pt idx="2393">
                  <c:v>9.3300000000000002E-4</c:v>
                </c:pt>
                <c:pt idx="2394">
                  <c:v>9.1200000000000005E-4</c:v>
                </c:pt>
                <c:pt idx="2395">
                  <c:v>8.92E-4</c:v>
                </c:pt>
                <c:pt idx="2396">
                  <c:v>8.7399999999999999E-4</c:v>
                </c:pt>
                <c:pt idx="2397">
                  <c:v>8.5700000000000001E-4</c:v>
                </c:pt>
                <c:pt idx="2398">
                  <c:v>8.4199999999999998E-4</c:v>
                </c:pt>
                <c:pt idx="2399">
                  <c:v>8.2799999999999996E-4</c:v>
                </c:pt>
                <c:pt idx="2400">
                  <c:v>8.0099999999999995E-4</c:v>
                </c:pt>
                <c:pt idx="2401">
                  <c:v>7.7499999999999997E-4</c:v>
                </c:pt>
                <c:pt idx="2402">
                  <c:v>7.5000000000000002E-4</c:v>
                </c:pt>
                <c:pt idx="2403">
                  <c:v>7.27E-4</c:v>
                </c:pt>
                <c:pt idx="2404">
                  <c:v>7.0500000000000001E-4</c:v>
                </c:pt>
                <c:pt idx="2405">
                  <c:v>6.8499999999999995E-4</c:v>
                </c:pt>
                <c:pt idx="2406">
                  <c:v>6.6600000000000003E-4</c:v>
                </c:pt>
                <c:pt idx="2407">
                  <c:v>6.4800000000000003E-4</c:v>
                </c:pt>
                <c:pt idx="2408">
                  <c:v>6.3199999999999997E-4</c:v>
                </c:pt>
                <c:pt idx="2409">
                  <c:v>6.1799999999999995E-4</c:v>
                </c:pt>
                <c:pt idx="2410">
                  <c:v>6.0499999999999996E-4</c:v>
                </c:pt>
                <c:pt idx="2411">
                  <c:v>5.9299999999999999E-4</c:v>
                </c:pt>
                <c:pt idx="2412">
                  <c:v>5.8299999999999997E-4</c:v>
                </c:pt>
                <c:pt idx="2413">
                  <c:v>5.7399999999999997E-4</c:v>
                </c:pt>
                <c:pt idx="2414">
                  <c:v>5.6599999999999999E-4</c:v>
                </c:pt>
                <c:pt idx="2415">
                  <c:v>5.5999999999999995E-4</c:v>
                </c:pt>
                <c:pt idx="2416">
                  <c:v>5.5599999999999996E-4</c:v>
                </c:pt>
                <c:pt idx="2417">
                  <c:v>5.53E-4</c:v>
                </c:pt>
                <c:pt idx="2418">
                  <c:v>5.5099999999999995E-4</c:v>
                </c:pt>
                <c:pt idx="2419">
                  <c:v>5.5099999999999995E-4</c:v>
                </c:pt>
                <c:pt idx="2420">
                  <c:v>5.5199999999999997E-4</c:v>
                </c:pt>
                <c:pt idx="2421">
                  <c:v>5.5400000000000002E-4</c:v>
                </c:pt>
                <c:pt idx="2422">
                  <c:v>5.5800000000000001E-4</c:v>
                </c:pt>
                <c:pt idx="2423">
                  <c:v>5.6400000000000005E-4</c:v>
                </c:pt>
                <c:pt idx="2424">
                  <c:v>5.71E-4</c:v>
                </c:pt>
                <c:pt idx="2425">
                  <c:v>5.7899999999999998E-4</c:v>
                </c:pt>
                <c:pt idx="2426">
                  <c:v>5.8900000000000001E-4</c:v>
                </c:pt>
                <c:pt idx="2427">
                  <c:v>5.9999999999999995E-4</c:v>
                </c:pt>
                <c:pt idx="2428">
                  <c:v>6.1300000000000005E-4</c:v>
                </c:pt>
                <c:pt idx="2429">
                  <c:v>6.2699999999999995E-4</c:v>
                </c:pt>
                <c:pt idx="2430">
                  <c:v>6.4199999999999999E-4</c:v>
                </c:pt>
                <c:pt idx="2431">
                  <c:v>6.5899999999999997E-4</c:v>
                </c:pt>
                <c:pt idx="2432">
                  <c:v>6.78E-4</c:v>
                </c:pt>
                <c:pt idx="2433">
                  <c:v>6.9700000000000003E-4</c:v>
                </c:pt>
                <c:pt idx="2434">
                  <c:v>7.1900000000000002E-4</c:v>
                </c:pt>
                <c:pt idx="2435">
                  <c:v>7.4100000000000001E-4</c:v>
                </c:pt>
                <c:pt idx="2436">
                  <c:v>7.6499999999999995E-4</c:v>
                </c:pt>
                <c:pt idx="2437">
                  <c:v>7.9100000000000004E-4</c:v>
                </c:pt>
                <c:pt idx="2438">
                  <c:v>8.1800000000000004E-4</c:v>
                </c:pt>
                <c:pt idx="2439">
                  <c:v>8.4599999999999996E-4</c:v>
                </c:pt>
                <c:pt idx="2440">
                  <c:v>8.7600000000000004E-4</c:v>
                </c:pt>
                <c:pt idx="2441">
                  <c:v>9.0700000000000004E-4</c:v>
                </c:pt>
                <c:pt idx="2442">
                  <c:v>9.3999999999999997E-4</c:v>
                </c:pt>
                <c:pt idx="2443">
                  <c:v>9.7400000000000004E-4</c:v>
                </c:pt>
                <c:pt idx="2444">
                  <c:v>1.01E-3</c:v>
                </c:pt>
                <c:pt idx="2445">
                  <c:v>1.047E-3</c:v>
                </c:pt>
                <c:pt idx="2446">
                  <c:v>1.085E-3</c:v>
                </c:pt>
                <c:pt idx="2447">
                  <c:v>1.1249999999999999E-3</c:v>
                </c:pt>
                <c:pt idx="2448">
                  <c:v>1.1509999999999999E-3</c:v>
                </c:pt>
                <c:pt idx="2449">
                  <c:v>1.127E-3</c:v>
                </c:pt>
                <c:pt idx="2450">
                  <c:v>1.0989999999999999E-3</c:v>
                </c:pt>
                <c:pt idx="2451">
                  <c:v>1.072E-3</c:v>
                </c:pt>
                <c:pt idx="2452">
                  <c:v>1.047E-3</c:v>
                </c:pt>
                <c:pt idx="2453">
                  <c:v>1.023E-3</c:v>
                </c:pt>
                <c:pt idx="2454">
                  <c:v>9.8700000000000003E-4</c:v>
                </c:pt>
                <c:pt idx="2455">
                  <c:v>9.5200000000000005E-4</c:v>
                </c:pt>
                <c:pt idx="2456">
                  <c:v>9.19E-4</c:v>
                </c:pt>
                <c:pt idx="2457">
                  <c:v>8.8699999999999998E-4</c:v>
                </c:pt>
                <c:pt idx="2458">
                  <c:v>8.5700000000000001E-4</c:v>
                </c:pt>
                <c:pt idx="2459">
                  <c:v>8.2799999999999996E-4</c:v>
                </c:pt>
                <c:pt idx="2460">
                  <c:v>7.9000000000000001E-4</c:v>
                </c:pt>
                <c:pt idx="2461">
                  <c:v>7.54E-4</c:v>
                </c:pt>
                <c:pt idx="2462">
                  <c:v>7.1900000000000002E-4</c:v>
                </c:pt>
                <c:pt idx="2463">
                  <c:v>6.8499999999999995E-4</c:v>
                </c:pt>
                <c:pt idx="2464">
                  <c:v>6.5300000000000004E-4</c:v>
                </c:pt>
                <c:pt idx="2465">
                  <c:v>6.2200000000000005E-4</c:v>
                </c:pt>
                <c:pt idx="2466">
                  <c:v>5.9299999999999999E-4</c:v>
                </c:pt>
                <c:pt idx="2467">
                  <c:v>5.6499999999999996E-4</c:v>
                </c:pt>
                <c:pt idx="2468">
                  <c:v>5.3799999999999996E-4</c:v>
                </c:pt>
                <c:pt idx="2469">
                  <c:v>5.13E-4</c:v>
                </c:pt>
                <c:pt idx="2470">
                  <c:v>4.8999999999999998E-4</c:v>
                </c:pt>
                <c:pt idx="2471">
                  <c:v>4.6799999999999999E-4</c:v>
                </c:pt>
                <c:pt idx="2472">
                  <c:v>4.4700000000000002E-4</c:v>
                </c:pt>
                <c:pt idx="2473">
                  <c:v>4.28E-4</c:v>
                </c:pt>
                <c:pt idx="2474">
                  <c:v>4.0999999999999999E-4</c:v>
                </c:pt>
                <c:pt idx="2475">
                  <c:v>3.9300000000000001E-4</c:v>
                </c:pt>
                <c:pt idx="2476">
                  <c:v>3.7800000000000003E-4</c:v>
                </c:pt>
                <c:pt idx="2477">
                  <c:v>3.6499999999999998E-4</c:v>
                </c:pt>
                <c:pt idx="2478">
                  <c:v>3.5300000000000002E-4</c:v>
                </c:pt>
                <c:pt idx="2479">
                  <c:v>3.4200000000000002E-4</c:v>
                </c:pt>
                <c:pt idx="2480">
                  <c:v>3.3300000000000002E-4</c:v>
                </c:pt>
                <c:pt idx="2481">
                  <c:v>3.2499999999999999E-4</c:v>
                </c:pt>
                <c:pt idx="2482">
                  <c:v>3.1799999999999998E-4</c:v>
                </c:pt>
                <c:pt idx="2483">
                  <c:v>3.1300000000000002E-4</c:v>
                </c:pt>
                <c:pt idx="2484">
                  <c:v>3.1E-4</c:v>
                </c:pt>
                <c:pt idx="2485">
                  <c:v>3.0800000000000001E-4</c:v>
                </c:pt>
                <c:pt idx="2486">
                  <c:v>3.0699999999999998E-4</c:v>
                </c:pt>
                <c:pt idx="2487">
                  <c:v>3.0800000000000001E-4</c:v>
                </c:pt>
                <c:pt idx="2488">
                  <c:v>3.1E-4</c:v>
                </c:pt>
                <c:pt idx="2489">
                  <c:v>3.1399999999999999E-4</c:v>
                </c:pt>
                <c:pt idx="2490">
                  <c:v>3.19E-4</c:v>
                </c:pt>
                <c:pt idx="2491">
                  <c:v>3.2499999999999999E-4</c:v>
                </c:pt>
                <c:pt idx="2492">
                  <c:v>3.3300000000000002E-4</c:v>
                </c:pt>
                <c:pt idx="2493">
                  <c:v>3.4200000000000002E-4</c:v>
                </c:pt>
                <c:pt idx="2494">
                  <c:v>3.5300000000000002E-4</c:v>
                </c:pt>
                <c:pt idx="2495">
                  <c:v>3.6499999999999998E-4</c:v>
                </c:pt>
                <c:pt idx="2496">
                  <c:v>3.79E-4</c:v>
                </c:pt>
                <c:pt idx="2497">
                  <c:v>3.9399999999999998E-4</c:v>
                </c:pt>
                <c:pt idx="2498">
                  <c:v>4.1100000000000002E-4</c:v>
                </c:pt>
                <c:pt idx="2499">
                  <c:v>4.2900000000000002E-4</c:v>
                </c:pt>
                <c:pt idx="2500">
                  <c:v>4.4799999999999999E-4</c:v>
                </c:pt>
                <c:pt idx="2501">
                  <c:v>4.6900000000000002E-4</c:v>
                </c:pt>
                <c:pt idx="2502">
                  <c:v>4.9100000000000001E-4</c:v>
                </c:pt>
                <c:pt idx="2503">
                  <c:v>5.1500000000000005E-4</c:v>
                </c:pt>
                <c:pt idx="2504">
                  <c:v>5.4000000000000001E-4</c:v>
                </c:pt>
                <c:pt idx="2505">
                  <c:v>5.6599999999999999E-4</c:v>
                </c:pt>
                <c:pt idx="2506">
                  <c:v>5.9400000000000002E-4</c:v>
                </c:pt>
                <c:pt idx="2507">
                  <c:v>6.2399999999999999E-4</c:v>
                </c:pt>
                <c:pt idx="2508">
                  <c:v>6.5499999999999998E-4</c:v>
                </c:pt>
                <c:pt idx="2509">
                  <c:v>6.87E-4</c:v>
                </c:pt>
                <c:pt idx="2510">
                  <c:v>7.2099999999999996E-4</c:v>
                </c:pt>
                <c:pt idx="2511">
                  <c:v>7.5600000000000005E-4</c:v>
                </c:pt>
                <c:pt idx="2512">
                  <c:v>7.9199999999999995E-4</c:v>
                </c:pt>
                <c:pt idx="2513">
                  <c:v>8.3000000000000001E-4</c:v>
                </c:pt>
                <c:pt idx="2514">
                  <c:v>8.7000000000000001E-4</c:v>
                </c:pt>
                <c:pt idx="2515">
                  <c:v>9.1100000000000003E-4</c:v>
                </c:pt>
                <c:pt idx="2516">
                  <c:v>9.3800000000000003E-4</c:v>
                </c:pt>
                <c:pt idx="2517">
                  <c:v>9.0899999999999998E-4</c:v>
                </c:pt>
                <c:pt idx="2518">
                  <c:v>8.7200000000000005E-4</c:v>
                </c:pt>
                <c:pt idx="2519">
                  <c:v>8.3600000000000005E-4</c:v>
                </c:pt>
                <c:pt idx="2520">
                  <c:v>8.0199999999999998E-4</c:v>
                </c:pt>
                <c:pt idx="2521">
                  <c:v>7.5799999999999999E-4</c:v>
                </c:pt>
                <c:pt idx="2522">
                  <c:v>7.1500000000000003E-4</c:v>
                </c:pt>
                <c:pt idx="2523">
                  <c:v>6.7400000000000001E-4</c:v>
                </c:pt>
                <c:pt idx="2524">
                  <c:v>6.3400000000000001E-4</c:v>
                </c:pt>
                <c:pt idx="2525">
                  <c:v>5.9599999999999996E-4</c:v>
                </c:pt>
                <c:pt idx="2526">
                  <c:v>5.5900000000000004E-4</c:v>
                </c:pt>
                <c:pt idx="2527">
                  <c:v>5.2400000000000005E-4</c:v>
                </c:pt>
                <c:pt idx="2528">
                  <c:v>4.8999999999999998E-4</c:v>
                </c:pt>
                <c:pt idx="2529">
                  <c:v>4.57E-4</c:v>
                </c:pt>
                <c:pt idx="2530">
                  <c:v>4.26E-4</c:v>
                </c:pt>
                <c:pt idx="2531">
                  <c:v>3.97E-4</c:v>
                </c:pt>
                <c:pt idx="2532">
                  <c:v>3.68E-4</c:v>
                </c:pt>
                <c:pt idx="2533">
                  <c:v>3.4200000000000002E-4</c:v>
                </c:pt>
                <c:pt idx="2534">
                  <c:v>3.1599999999999998E-4</c:v>
                </c:pt>
                <c:pt idx="2535">
                  <c:v>2.92E-4</c:v>
                </c:pt>
                <c:pt idx="2536">
                  <c:v>2.7E-4</c:v>
                </c:pt>
                <c:pt idx="2537">
                  <c:v>2.4899999999999998E-4</c:v>
                </c:pt>
                <c:pt idx="2538">
                  <c:v>2.2900000000000001E-4</c:v>
                </c:pt>
                <c:pt idx="2539">
                  <c:v>2.1100000000000001E-4</c:v>
                </c:pt>
                <c:pt idx="2540">
                  <c:v>1.94E-4</c:v>
                </c:pt>
                <c:pt idx="2541">
                  <c:v>1.7899999999999999E-4</c:v>
                </c:pt>
                <c:pt idx="2542">
                  <c:v>1.65E-4</c:v>
                </c:pt>
                <c:pt idx="2543">
                  <c:v>1.5200000000000001E-4</c:v>
                </c:pt>
                <c:pt idx="2544">
                  <c:v>1.4100000000000001E-4</c:v>
                </c:pt>
                <c:pt idx="2545">
                  <c:v>1.3200000000000001E-4</c:v>
                </c:pt>
                <c:pt idx="2546">
                  <c:v>1.2400000000000001E-4</c:v>
                </c:pt>
                <c:pt idx="2547">
                  <c:v>1.17E-4</c:v>
                </c:pt>
                <c:pt idx="2548">
                  <c:v>1.12E-4</c:v>
                </c:pt>
                <c:pt idx="2549">
                  <c:v>1.08E-4</c:v>
                </c:pt>
                <c:pt idx="2550">
                  <c:v>1.05E-4</c:v>
                </c:pt>
                <c:pt idx="2551">
                  <c:v>1.0399999999999999E-4</c:v>
                </c:pt>
                <c:pt idx="2552">
                  <c:v>1.05E-4</c:v>
                </c:pt>
                <c:pt idx="2553">
                  <c:v>1.06E-4</c:v>
                </c:pt>
                <c:pt idx="2554">
                  <c:v>1.1E-4</c:v>
                </c:pt>
                <c:pt idx="2555">
                  <c:v>1.15E-4</c:v>
                </c:pt>
                <c:pt idx="2556">
                  <c:v>1.21E-4</c:v>
                </c:pt>
                <c:pt idx="2557">
                  <c:v>1.2799999999999999E-4</c:v>
                </c:pt>
                <c:pt idx="2558">
                  <c:v>1.37E-4</c:v>
                </c:pt>
                <c:pt idx="2559">
                  <c:v>1.4799999999999999E-4</c:v>
                </c:pt>
                <c:pt idx="2560">
                  <c:v>1.6000000000000001E-4</c:v>
                </c:pt>
                <c:pt idx="2561">
                  <c:v>1.73E-4</c:v>
                </c:pt>
                <c:pt idx="2562">
                  <c:v>1.8799999999999999E-4</c:v>
                </c:pt>
                <c:pt idx="2563">
                  <c:v>2.04E-4</c:v>
                </c:pt>
                <c:pt idx="2564">
                  <c:v>2.22E-4</c:v>
                </c:pt>
                <c:pt idx="2565">
                  <c:v>2.41E-4</c:v>
                </c:pt>
                <c:pt idx="2566">
                  <c:v>2.61E-4</c:v>
                </c:pt>
                <c:pt idx="2567">
                  <c:v>2.8299999999999999E-4</c:v>
                </c:pt>
                <c:pt idx="2568">
                  <c:v>3.0600000000000001E-4</c:v>
                </c:pt>
                <c:pt idx="2569">
                  <c:v>3.3100000000000002E-4</c:v>
                </c:pt>
                <c:pt idx="2570">
                  <c:v>3.57E-4</c:v>
                </c:pt>
                <c:pt idx="2571">
                  <c:v>3.8499999999999998E-4</c:v>
                </c:pt>
                <c:pt idx="2572">
                  <c:v>4.1399999999999998E-4</c:v>
                </c:pt>
                <c:pt idx="2573">
                  <c:v>4.4499999999999997E-4</c:v>
                </c:pt>
                <c:pt idx="2574">
                  <c:v>4.7699999999999999E-4</c:v>
                </c:pt>
                <c:pt idx="2575">
                  <c:v>5.1000000000000004E-4</c:v>
                </c:pt>
                <c:pt idx="2576">
                  <c:v>5.4500000000000002E-4</c:v>
                </c:pt>
                <c:pt idx="2577">
                  <c:v>5.8100000000000003E-4</c:v>
                </c:pt>
                <c:pt idx="2578">
                  <c:v>6.1899999999999998E-4</c:v>
                </c:pt>
                <c:pt idx="2579">
                  <c:v>6.5799999999999995E-4</c:v>
                </c:pt>
                <c:pt idx="2580">
                  <c:v>6.9800000000000005E-4</c:v>
                </c:pt>
                <c:pt idx="2581">
                  <c:v>7.3999999999999999E-4</c:v>
                </c:pt>
                <c:pt idx="2582">
                  <c:v>7.8399999999999997E-4</c:v>
                </c:pt>
                <c:pt idx="2583">
                  <c:v>8.2899999999999998E-4</c:v>
                </c:pt>
                <c:pt idx="2584">
                  <c:v>8.6799999999999996E-4</c:v>
                </c:pt>
                <c:pt idx="2585">
                  <c:v>8.2799999999999996E-4</c:v>
                </c:pt>
                <c:pt idx="2586">
                  <c:v>7.8100000000000001E-4</c:v>
                </c:pt>
                <c:pt idx="2587">
                  <c:v>7.3499999999999998E-4</c:v>
                </c:pt>
                <c:pt idx="2588">
                  <c:v>6.9099999999999999E-4</c:v>
                </c:pt>
                <c:pt idx="2589">
                  <c:v>6.4800000000000003E-4</c:v>
                </c:pt>
                <c:pt idx="2590">
                  <c:v>6.0599999999999998E-4</c:v>
                </c:pt>
                <c:pt idx="2591">
                  <c:v>5.6599999999999999E-4</c:v>
                </c:pt>
                <c:pt idx="2592">
                  <c:v>5.2700000000000002E-4</c:v>
                </c:pt>
                <c:pt idx="2593">
                  <c:v>4.8999999999999998E-4</c:v>
                </c:pt>
                <c:pt idx="2594">
                  <c:v>4.5399999999999998E-4</c:v>
                </c:pt>
                <c:pt idx="2595">
                  <c:v>4.2000000000000002E-4</c:v>
                </c:pt>
                <c:pt idx="2596">
                  <c:v>3.8699999999999997E-4</c:v>
                </c:pt>
                <c:pt idx="2597">
                  <c:v>3.5500000000000001E-4</c:v>
                </c:pt>
                <c:pt idx="2598">
                  <c:v>3.2499999999999999E-4</c:v>
                </c:pt>
                <c:pt idx="2599">
                  <c:v>2.9700000000000001E-4</c:v>
                </c:pt>
                <c:pt idx="2600">
                  <c:v>2.6899999999999998E-4</c:v>
                </c:pt>
                <c:pt idx="2601">
                  <c:v>2.4399999999999999E-4</c:v>
                </c:pt>
                <c:pt idx="2602">
                  <c:v>2.1900000000000001E-4</c:v>
                </c:pt>
                <c:pt idx="2603">
                  <c:v>1.9599999999999999E-4</c:v>
                </c:pt>
                <c:pt idx="2604">
                  <c:v>1.75E-4</c:v>
                </c:pt>
                <c:pt idx="2605">
                  <c:v>1.55E-4</c:v>
                </c:pt>
                <c:pt idx="2606">
                  <c:v>1.36E-4</c:v>
                </c:pt>
                <c:pt idx="2607">
                  <c:v>1.1900000000000001E-4</c:v>
                </c:pt>
                <c:pt idx="2608">
                  <c:v>1.03E-4</c:v>
                </c:pt>
                <c:pt idx="2609">
                  <c:v>8.9000000000000103E-5</c:v>
                </c:pt>
                <c:pt idx="2610">
                  <c:v>7.6000000000000004E-5</c:v>
                </c:pt>
                <c:pt idx="2611">
                  <c:v>6.4999999999999994E-5</c:v>
                </c:pt>
                <c:pt idx="2612">
                  <c:v>5.5000000000000002E-5</c:v>
                </c:pt>
                <c:pt idx="2613">
                  <c:v>4.6E-5</c:v>
                </c:pt>
                <c:pt idx="2614">
                  <c:v>3.8999999999999999E-5</c:v>
                </c:pt>
                <c:pt idx="2615">
                  <c:v>3.3000000000000003E-5</c:v>
                </c:pt>
                <c:pt idx="2616">
                  <c:v>2.9E-5</c:v>
                </c:pt>
                <c:pt idx="2617">
                  <c:v>2.5999999999999998E-5</c:v>
                </c:pt>
                <c:pt idx="2618">
                  <c:v>2.4000000000000001E-5</c:v>
                </c:pt>
                <c:pt idx="2619">
                  <c:v>2.4000000000000001E-5</c:v>
                </c:pt>
                <c:pt idx="2620">
                  <c:v>2.5999999999999998E-5</c:v>
                </c:pt>
                <c:pt idx="2621">
                  <c:v>2.9E-5</c:v>
                </c:pt>
                <c:pt idx="2622">
                  <c:v>3.3000000000000003E-5</c:v>
                </c:pt>
                <c:pt idx="2623">
                  <c:v>3.8999999999999999E-5</c:v>
                </c:pt>
                <c:pt idx="2624">
                  <c:v>4.6E-5</c:v>
                </c:pt>
                <c:pt idx="2625">
                  <c:v>5.3999999999999998E-5</c:v>
                </c:pt>
                <c:pt idx="2626">
                  <c:v>6.4999999999999994E-5</c:v>
                </c:pt>
                <c:pt idx="2627">
                  <c:v>7.6000000000000004E-5</c:v>
                </c:pt>
                <c:pt idx="2628">
                  <c:v>8.9000000000000103E-5</c:v>
                </c:pt>
                <c:pt idx="2629">
                  <c:v>1.03E-4</c:v>
                </c:pt>
                <c:pt idx="2630">
                  <c:v>1.1900000000000001E-4</c:v>
                </c:pt>
                <c:pt idx="2631">
                  <c:v>1.36E-4</c:v>
                </c:pt>
                <c:pt idx="2632">
                  <c:v>1.55E-4</c:v>
                </c:pt>
                <c:pt idx="2633">
                  <c:v>1.75E-4</c:v>
                </c:pt>
                <c:pt idx="2634">
                  <c:v>1.9599999999999999E-4</c:v>
                </c:pt>
                <c:pt idx="2635">
                  <c:v>2.1900000000000001E-4</c:v>
                </c:pt>
                <c:pt idx="2636">
                  <c:v>2.4399999999999999E-4</c:v>
                </c:pt>
                <c:pt idx="2637">
                  <c:v>2.6899999999999998E-4</c:v>
                </c:pt>
                <c:pt idx="2638">
                  <c:v>2.9700000000000001E-4</c:v>
                </c:pt>
                <c:pt idx="2639">
                  <c:v>3.2499999999999999E-4</c:v>
                </c:pt>
                <c:pt idx="2640">
                  <c:v>3.5500000000000001E-4</c:v>
                </c:pt>
                <c:pt idx="2641">
                  <c:v>3.8699999999999997E-4</c:v>
                </c:pt>
                <c:pt idx="2642">
                  <c:v>4.2000000000000002E-4</c:v>
                </c:pt>
                <c:pt idx="2643">
                  <c:v>4.5399999999999998E-4</c:v>
                </c:pt>
                <c:pt idx="2644">
                  <c:v>4.8999999999999998E-4</c:v>
                </c:pt>
                <c:pt idx="2645">
                  <c:v>5.2700000000000002E-4</c:v>
                </c:pt>
                <c:pt idx="2646">
                  <c:v>5.6599999999999999E-4</c:v>
                </c:pt>
                <c:pt idx="2647">
                  <c:v>6.0599999999999998E-4</c:v>
                </c:pt>
                <c:pt idx="2648">
                  <c:v>6.4800000000000003E-4</c:v>
                </c:pt>
                <c:pt idx="2649">
                  <c:v>6.9099999999999999E-4</c:v>
                </c:pt>
                <c:pt idx="2650">
                  <c:v>7.3499999999999998E-4</c:v>
                </c:pt>
                <c:pt idx="2651">
                  <c:v>7.8100000000000001E-4</c:v>
                </c:pt>
                <c:pt idx="2652">
                  <c:v>8.2799999999999996E-4</c:v>
                </c:pt>
                <c:pt idx="2653">
                  <c:v>8.3199999999999995E-4</c:v>
                </c:pt>
                <c:pt idx="2654">
                  <c:v>8.3699999999999996E-4</c:v>
                </c:pt>
                <c:pt idx="2655">
                  <c:v>8.4400000000000002E-4</c:v>
                </c:pt>
                <c:pt idx="2656">
                  <c:v>8.52E-4</c:v>
                </c:pt>
                <c:pt idx="2657">
                  <c:v>8.6200000000000003E-4</c:v>
                </c:pt>
                <c:pt idx="2658">
                  <c:v>8.7299999999999997E-4</c:v>
                </c:pt>
                <c:pt idx="2659">
                  <c:v>8.8500000000000004E-4</c:v>
                </c:pt>
                <c:pt idx="2660">
                  <c:v>8.9899999999999995E-4</c:v>
                </c:pt>
                <c:pt idx="2661">
                  <c:v>9.1399999999999999E-4</c:v>
                </c:pt>
                <c:pt idx="2662">
                  <c:v>9.3099999999999997E-4</c:v>
                </c:pt>
                <c:pt idx="2663">
                  <c:v>9.4899999999999997E-4</c:v>
                </c:pt>
                <c:pt idx="2664">
                  <c:v>9.6900000000000003E-4</c:v>
                </c:pt>
                <c:pt idx="2665">
                  <c:v>9.8999999999999999E-4</c:v>
                </c:pt>
                <c:pt idx="2666">
                  <c:v>1.0120000000000001E-3</c:v>
                </c:pt>
                <c:pt idx="2667">
                  <c:v>1.036E-3</c:v>
                </c:pt>
                <c:pt idx="2668">
                  <c:v>1.0610000000000001E-3</c:v>
                </c:pt>
                <c:pt idx="2669">
                  <c:v>1.088E-3</c:v>
                </c:pt>
                <c:pt idx="2670">
                  <c:v>1.116E-3</c:v>
                </c:pt>
                <c:pt idx="2671">
                  <c:v>1.1460000000000001E-3</c:v>
                </c:pt>
                <c:pt idx="2672">
                  <c:v>1.1770000000000001E-3</c:v>
                </c:pt>
                <c:pt idx="2673">
                  <c:v>1.2099999999999999E-3</c:v>
                </c:pt>
                <c:pt idx="2674">
                  <c:v>1.243E-3</c:v>
                </c:pt>
                <c:pt idx="2675">
                  <c:v>1.279E-3</c:v>
                </c:pt>
                <c:pt idx="2676">
                  <c:v>1.3159999999999999E-3</c:v>
                </c:pt>
                <c:pt idx="2677">
                  <c:v>1.354E-3</c:v>
                </c:pt>
                <c:pt idx="2678">
                  <c:v>1.3929999999999999E-3</c:v>
                </c:pt>
                <c:pt idx="2679">
                  <c:v>1.4339999999999999E-3</c:v>
                </c:pt>
                <c:pt idx="2680">
                  <c:v>1.477E-3</c:v>
                </c:pt>
                <c:pt idx="2681">
                  <c:v>1.521E-3</c:v>
                </c:pt>
                <c:pt idx="2682">
                  <c:v>1.5659999999999999E-3</c:v>
                </c:pt>
                <c:pt idx="2683">
                  <c:v>1.6130000000000001E-3</c:v>
                </c:pt>
                <c:pt idx="2684">
                  <c:v>1.6609999999999999E-3</c:v>
                </c:pt>
                <c:pt idx="2685">
                  <c:v>1.6299999999999999E-3</c:v>
                </c:pt>
                <c:pt idx="2686">
                  <c:v>1.3179999999999999E-3</c:v>
                </c:pt>
                <c:pt idx="2687">
                  <c:v>9.1799999999999998E-4</c:v>
                </c:pt>
                <c:pt idx="2688">
                  <c:v>6.3900000000000003E-4</c:v>
                </c:pt>
                <c:pt idx="2689">
                  <c:v>6.2399999999999999E-4</c:v>
                </c:pt>
                <c:pt idx="2690">
                  <c:v>7.3200000000000001E-4</c:v>
                </c:pt>
                <c:pt idx="2691">
                  <c:v>1.312E-3</c:v>
                </c:pt>
                <c:pt idx="2692">
                  <c:v>2.274E-3</c:v>
                </c:pt>
                <c:pt idx="2693">
                  <c:v>3.2859999999999999E-3</c:v>
                </c:pt>
                <c:pt idx="2694">
                  <c:v>3.9870000000000001E-3</c:v>
                </c:pt>
                <c:pt idx="2695">
                  <c:v>4.2779999999999997E-3</c:v>
                </c:pt>
                <c:pt idx="2696">
                  <c:v>4.2760000000000003E-3</c:v>
                </c:pt>
                <c:pt idx="2697">
                  <c:v>4.1739999999999998E-3</c:v>
                </c:pt>
                <c:pt idx="2698">
                  <c:v>4.2810000000000001E-3</c:v>
                </c:pt>
                <c:pt idx="2699">
                  <c:v>4.8840000000000003E-3</c:v>
                </c:pt>
                <c:pt idx="2700">
                  <c:v>5.9030000000000003E-3</c:v>
                </c:pt>
                <c:pt idx="2701">
                  <c:v>6.94E-3</c:v>
                </c:pt>
                <c:pt idx="2702">
                  <c:v>7.6870000000000003E-3</c:v>
                </c:pt>
                <c:pt idx="2703">
                  <c:v>8.1869999999999998E-3</c:v>
                </c:pt>
                <c:pt idx="2704">
                  <c:v>8.7010000000000004E-3</c:v>
                </c:pt>
                <c:pt idx="2705">
                  <c:v>9.3550000000000005E-3</c:v>
                </c:pt>
                <c:pt idx="2706">
                  <c:v>9.9609999999999994E-3</c:v>
                </c:pt>
                <c:pt idx="2707">
                  <c:v>1.0139E-2</c:v>
                </c:pt>
                <c:pt idx="2708">
                  <c:v>9.7020000000000006E-3</c:v>
                </c:pt>
                <c:pt idx="2709">
                  <c:v>8.8929999999999999E-3</c:v>
                </c:pt>
                <c:pt idx="2710">
                  <c:v>8.1840000000000003E-3</c:v>
                </c:pt>
                <c:pt idx="2711">
                  <c:v>7.8770000000000003E-3</c:v>
                </c:pt>
                <c:pt idx="2712">
                  <c:v>7.7580000000000001E-3</c:v>
                </c:pt>
                <c:pt idx="2713">
                  <c:v>7.4269999999999996E-3</c:v>
                </c:pt>
                <c:pt idx="2714">
                  <c:v>6.8430000000000001E-3</c:v>
                </c:pt>
                <c:pt idx="2715">
                  <c:v>6.2189999999999997E-3</c:v>
                </c:pt>
                <c:pt idx="2716">
                  <c:v>5.6849999999999999E-3</c:v>
                </c:pt>
                <c:pt idx="2717">
                  <c:v>5.1050000000000002E-3</c:v>
                </c:pt>
                <c:pt idx="2718">
                  <c:v>4.2729999999999999E-3</c:v>
                </c:pt>
                <c:pt idx="2719">
                  <c:v>3.3180000000000002E-3</c:v>
                </c:pt>
                <c:pt idx="2720">
                  <c:v>2.591E-3</c:v>
                </c:pt>
                <c:pt idx="2721">
                  <c:v>2.274E-3</c:v>
                </c:pt>
                <c:pt idx="2722">
                  <c:v>1.748E-3</c:v>
                </c:pt>
                <c:pt idx="2723">
                  <c:v>1.3910000000000001E-3</c:v>
                </c:pt>
                <c:pt idx="2724">
                  <c:v>1.1410000000000001E-3</c:v>
                </c:pt>
                <c:pt idx="2725">
                  <c:v>9.8400000000000007E-4</c:v>
                </c:pt>
                <c:pt idx="2726">
                  <c:v>9.01E-4</c:v>
                </c:pt>
                <c:pt idx="2727">
                  <c:v>8.2799999999999996E-4</c:v>
                </c:pt>
                <c:pt idx="2728">
                  <c:v>7.6300000000000001E-4</c:v>
                </c:pt>
                <c:pt idx="2729">
                  <c:v>8.25E-4</c:v>
                </c:pt>
                <c:pt idx="2730">
                  <c:v>1.0480000000000001E-3</c:v>
                </c:pt>
                <c:pt idx="2731">
                  <c:v>1.462E-3</c:v>
                </c:pt>
                <c:pt idx="2732">
                  <c:v>2.1359999999999999E-3</c:v>
                </c:pt>
                <c:pt idx="2733">
                  <c:v>2.993E-3</c:v>
                </c:pt>
                <c:pt idx="2734">
                  <c:v>3.6719999999999999E-3</c:v>
                </c:pt>
                <c:pt idx="2735">
                  <c:v>3.7690000000000002E-3</c:v>
                </c:pt>
                <c:pt idx="2736">
                  <c:v>3.1340000000000001E-3</c:v>
                </c:pt>
                <c:pt idx="2737">
                  <c:v>2.15E-3</c:v>
                </c:pt>
                <c:pt idx="2738">
                  <c:v>1.4959999999999999E-3</c:v>
                </c:pt>
                <c:pt idx="2739">
                  <c:v>1.5770000000000001E-3</c:v>
                </c:pt>
                <c:pt idx="2740">
                  <c:v>2.3379999999999998E-3</c:v>
                </c:pt>
                <c:pt idx="2741">
                  <c:v>3.2929999999999999E-3</c:v>
                </c:pt>
                <c:pt idx="2742">
                  <c:v>3.9579999999999997E-3</c:v>
                </c:pt>
                <c:pt idx="2743">
                  <c:v>4.3800000000000002E-3</c:v>
                </c:pt>
                <c:pt idx="2744">
                  <c:v>4.7920000000000003E-3</c:v>
                </c:pt>
                <c:pt idx="2745">
                  <c:v>5.1619999999999999E-3</c:v>
                </c:pt>
                <c:pt idx="2746">
                  <c:v>5.3460000000000001E-3</c:v>
                </c:pt>
                <c:pt idx="2747">
                  <c:v>5.372E-3</c:v>
                </c:pt>
                <c:pt idx="2748">
                  <c:v>5.4000000000000003E-3</c:v>
                </c:pt>
                <c:pt idx="2749">
                  <c:v>5.548E-3</c:v>
                </c:pt>
                <c:pt idx="2750">
                  <c:v>5.8380000000000003E-3</c:v>
                </c:pt>
                <c:pt idx="2751">
                  <c:v>6.254E-3</c:v>
                </c:pt>
                <c:pt idx="2752">
                  <c:v>6.7010000000000004E-3</c:v>
                </c:pt>
                <c:pt idx="2753">
                  <c:v>6.9560000000000004E-3</c:v>
                </c:pt>
                <c:pt idx="2754">
                  <c:v>6.9800000000000001E-3</c:v>
                </c:pt>
                <c:pt idx="2755">
                  <c:v>7.012E-3</c:v>
                </c:pt>
                <c:pt idx="2756">
                  <c:v>7.2529999999999999E-3</c:v>
                </c:pt>
                <c:pt idx="2757">
                  <c:v>7.6039999999999996E-3</c:v>
                </c:pt>
                <c:pt idx="2758">
                  <c:v>7.7669999999999996E-3</c:v>
                </c:pt>
                <c:pt idx="2759">
                  <c:v>7.7600000000000004E-3</c:v>
                </c:pt>
                <c:pt idx="2760">
                  <c:v>7.9260000000000008E-3</c:v>
                </c:pt>
                <c:pt idx="2761">
                  <c:v>8.5640000000000004E-3</c:v>
                </c:pt>
                <c:pt idx="2762">
                  <c:v>9.8200000000000006E-3</c:v>
                </c:pt>
                <c:pt idx="2763">
                  <c:v>1.1704000000000001E-2</c:v>
                </c:pt>
                <c:pt idx="2764">
                  <c:v>1.4078E-2</c:v>
                </c:pt>
                <c:pt idx="2765">
                  <c:v>1.6478E-2</c:v>
                </c:pt>
                <c:pt idx="2766">
                  <c:v>1.8013999999999999E-2</c:v>
                </c:pt>
                <c:pt idx="2767">
                  <c:v>1.8329000000000002E-2</c:v>
                </c:pt>
                <c:pt idx="2768">
                  <c:v>1.7731E-2</c:v>
                </c:pt>
                <c:pt idx="2769">
                  <c:v>1.6556000000000001E-2</c:v>
                </c:pt>
                <c:pt idx="2770">
                  <c:v>1.5081000000000001E-2</c:v>
                </c:pt>
                <c:pt idx="2771">
                  <c:v>1.3472E-2</c:v>
                </c:pt>
                <c:pt idx="2772">
                  <c:v>1.1757999999999999E-2</c:v>
                </c:pt>
                <c:pt idx="2773">
                  <c:v>1.0059E-2</c:v>
                </c:pt>
                <c:pt idx="2774">
                  <c:v>8.5269999999999999E-3</c:v>
                </c:pt>
                <c:pt idx="2775">
                  <c:v>7.1050000000000002E-3</c:v>
                </c:pt>
                <c:pt idx="2776">
                  <c:v>5.5919999999999997E-3</c:v>
                </c:pt>
                <c:pt idx="2777">
                  <c:v>4.0470000000000002E-3</c:v>
                </c:pt>
                <c:pt idx="2778">
                  <c:v>2.9169999999999999E-3</c:v>
                </c:pt>
                <c:pt idx="2779">
                  <c:v>2.5539999999999998E-3</c:v>
                </c:pt>
                <c:pt idx="2780">
                  <c:v>2.8609999999999998E-3</c:v>
                </c:pt>
                <c:pt idx="2781">
                  <c:v>3.4060000000000002E-3</c:v>
                </c:pt>
                <c:pt idx="2782">
                  <c:v>3.8509999999999998E-3</c:v>
                </c:pt>
                <c:pt idx="2783">
                  <c:v>4.3569999999999998E-3</c:v>
                </c:pt>
                <c:pt idx="2784">
                  <c:v>5.3429999999999997E-3</c:v>
                </c:pt>
                <c:pt idx="2785">
                  <c:v>7.1209999999999997E-3</c:v>
                </c:pt>
                <c:pt idx="2786">
                  <c:v>9.835E-3</c:v>
                </c:pt>
                <c:pt idx="2787">
                  <c:v>1.3346E-2</c:v>
                </c:pt>
                <c:pt idx="2788">
                  <c:v>1.6867E-2</c:v>
                </c:pt>
                <c:pt idx="2789">
                  <c:v>1.9081000000000001E-2</c:v>
                </c:pt>
                <c:pt idx="2790">
                  <c:v>1.9380999999999999E-2</c:v>
                </c:pt>
                <c:pt idx="2791">
                  <c:v>1.8487E-2</c:v>
                </c:pt>
                <c:pt idx="2792">
                  <c:v>1.7214E-2</c:v>
                </c:pt>
                <c:pt idx="2793">
                  <c:v>1.5572000000000001E-2</c:v>
                </c:pt>
                <c:pt idx="2794">
                  <c:v>1.3327E-2</c:v>
                </c:pt>
                <c:pt idx="2795">
                  <c:v>1.0527E-2</c:v>
                </c:pt>
                <c:pt idx="2796">
                  <c:v>7.5880000000000001E-3</c:v>
                </c:pt>
                <c:pt idx="2797">
                  <c:v>5.078E-3</c:v>
                </c:pt>
                <c:pt idx="2798">
                  <c:v>3.2729999999999999E-3</c:v>
                </c:pt>
                <c:pt idx="2799">
                  <c:v>2.0430000000000001E-3</c:v>
                </c:pt>
                <c:pt idx="2800">
                  <c:v>1.2030000000000001E-3</c:v>
                </c:pt>
                <c:pt idx="2801">
                  <c:v>8.2799999999999996E-4</c:v>
                </c:pt>
                <c:pt idx="2802">
                  <c:v>1.1349999999999999E-3</c:v>
                </c:pt>
                <c:pt idx="2803">
                  <c:v>2.2769999999999999E-3</c:v>
                </c:pt>
                <c:pt idx="2804">
                  <c:v>4.1240000000000001E-3</c:v>
                </c:pt>
                <c:pt idx="2805">
                  <c:v>6.4070000000000004E-3</c:v>
                </c:pt>
                <c:pt idx="2806">
                  <c:v>8.9479999999999994E-3</c:v>
                </c:pt>
                <c:pt idx="2807">
                  <c:v>1.17E-2</c:v>
                </c:pt>
                <c:pt idx="2808">
                  <c:v>1.4727000000000001E-2</c:v>
                </c:pt>
                <c:pt idx="2809">
                  <c:v>1.8192E-2</c:v>
                </c:pt>
                <c:pt idx="2810">
                  <c:v>2.2169999999999999E-2</c:v>
                </c:pt>
                <c:pt idx="2811">
                  <c:v>2.6429999999999999E-2</c:v>
                </c:pt>
                <c:pt idx="2812">
                  <c:v>3.0284999999999999E-2</c:v>
                </c:pt>
                <c:pt idx="2813">
                  <c:v>3.2566999999999999E-2</c:v>
                </c:pt>
                <c:pt idx="2814">
                  <c:v>3.3139000000000002E-2</c:v>
                </c:pt>
                <c:pt idx="2815">
                  <c:v>3.3267999999999999E-2</c:v>
                </c:pt>
                <c:pt idx="2816">
                  <c:v>3.3563000000000003E-2</c:v>
                </c:pt>
                <c:pt idx="2817">
                  <c:v>3.4152000000000002E-2</c:v>
                </c:pt>
                <c:pt idx="2818">
                  <c:v>3.5104999999999997E-2</c:v>
                </c:pt>
                <c:pt idx="2819">
                  <c:v>3.6110999999999997E-2</c:v>
                </c:pt>
                <c:pt idx="2820">
                  <c:v>3.6875999999999999E-2</c:v>
                </c:pt>
                <c:pt idx="2821">
                  <c:v>3.8018999999999997E-2</c:v>
                </c:pt>
                <c:pt idx="2822">
                  <c:v>4.0094999999999999E-2</c:v>
                </c:pt>
                <c:pt idx="2823">
                  <c:v>4.3222999999999998E-2</c:v>
                </c:pt>
                <c:pt idx="2824">
                  <c:v>4.7486E-2</c:v>
                </c:pt>
                <c:pt idx="2825">
                  <c:v>5.3046000000000003E-2</c:v>
                </c:pt>
                <c:pt idx="2826">
                  <c:v>5.9888999999999998E-2</c:v>
                </c:pt>
                <c:pt idx="2827">
                  <c:v>6.769E-2</c:v>
                </c:pt>
                <c:pt idx="2828">
                  <c:v>7.5986999999999999E-2</c:v>
                </c:pt>
                <c:pt idx="2829">
                  <c:v>8.4404999999999994E-2</c:v>
                </c:pt>
                <c:pt idx="2830">
                  <c:v>9.2769000000000004E-2</c:v>
                </c:pt>
                <c:pt idx="2831">
                  <c:v>0.101206</c:v>
                </c:pt>
                <c:pt idx="2832">
                  <c:v>0.11014400000000001</c:v>
                </c:pt>
                <c:pt idx="2833">
                  <c:v>0.11998399999999999</c:v>
                </c:pt>
                <c:pt idx="2834">
                  <c:v>0.13061700000000001</c:v>
                </c:pt>
                <c:pt idx="2835">
                  <c:v>0.14092199999999999</c:v>
                </c:pt>
                <c:pt idx="2836">
                  <c:v>0.14871100000000001</c:v>
                </c:pt>
                <c:pt idx="2837">
                  <c:v>0.15337799999999999</c:v>
                </c:pt>
                <c:pt idx="2838">
                  <c:v>0.15703500000000001</c:v>
                </c:pt>
                <c:pt idx="2839">
                  <c:v>0.16176199999999999</c:v>
                </c:pt>
                <c:pt idx="2840">
                  <c:v>0.167459</c:v>
                </c:pt>
                <c:pt idx="2841">
                  <c:v>0.17325399999999999</c:v>
                </c:pt>
                <c:pt idx="2842">
                  <c:v>0.178343</c:v>
                </c:pt>
                <c:pt idx="2843">
                  <c:v>0.182617</c:v>
                </c:pt>
                <c:pt idx="2844">
                  <c:v>0.187113</c:v>
                </c:pt>
                <c:pt idx="2845">
                  <c:v>0.19320599999999999</c:v>
                </c:pt>
                <c:pt idx="2846">
                  <c:v>0.20105899999999999</c:v>
                </c:pt>
                <c:pt idx="2847">
                  <c:v>0.21002399999999999</c:v>
                </c:pt>
                <c:pt idx="2848">
                  <c:v>0.219087</c:v>
                </c:pt>
                <c:pt idx="2849">
                  <c:v>0.22764899999999999</c:v>
                </c:pt>
                <c:pt idx="2850">
                  <c:v>0.23633000000000001</c:v>
                </c:pt>
                <c:pt idx="2851">
                  <c:v>0.245781</c:v>
                </c:pt>
                <c:pt idx="2852">
                  <c:v>0.25600299999999998</c:v>
                </c:pt>
                <c:pt idx="2853">
                  <c:v>0.266627</c:v>
                </c:pt>
                <c:pt idx="2854">
                  <c:v>0.27742</c:v>
                </c:pt>
                <c:pt idx="2855">
                  <c:v>0.288522</c:v>
                </c:pt>
                <c:pt idx="2856">
                  <c:v>0.299842</c:v>
                </c:pt>
                <c:pt idx="2857">
                  <c:v>0.31049100000000002</c:v>
                </c:pt>
                <c:pt idx="2858">
                  <c:v>0.31953399999999998</c:v>
                </c:pt>
                <c:pt idx="2859">
                  <c:v>0.32674199999999998</c:v>
                </c:pt>
                <c:pt idx="2860">
                  <c:v>0.33260099999999998</c:v>
                </c:pt>
                <c:pt idx="2861">
                  <c:v>0.33887</c:v>
                </c:pt>
                <c:pt idx="2862">
                  <c:v>0.34666799999999998</c:v>
                </c:pt>
                <c:pt idx="2863">
                  <c:v>0.35567500000000002</c:v>
                </c:pt>
                <c:pt idx="2864">
                  <c:v>0.36529</c:v>
                </c:pt>
                <c:pt idx="2865">
                  <c:v>0.37478899999999998</c:v>
                </c:pt>
                <c:pt idx="2866">
                  <c:v>0.38359100000000002</c:v>
                </c:pt>
                <c:pt idx="2867">
                  <c:v>0.391932</c:v>
                </c:pt>
                <c:pt idx="2868">
                  <c:v>0.40060899999999999</c:v>
                </c:pt>
                <c:pt idx="2869">
                  <c:v>0.40996300000000002</c:v>
                </c:pt>
                <c:pt idx="2870">
                  <c:v>0.41966500000000001</c:v>
                </c:pt>
                <c:pt idx="2871">
                  <c:v>0.42910199999999998</c:v>
                </c:pt>
                <c:pt idx="2872">
                  <c:v>0.43791200000000002</c:v>
                </c:pt>
                <c:pt idx="2873">
                  <c:v>0.44664199999999998</c:v>
                </c:pt>
                <c:pt idx="2874">
                  <c:v>0.45631100000000002</c:v>
                </c:pt>
                <c:pt idx="2875">
                  <c:v>0.46699000000000002</c:v>
                </c:pt>
                <c:pt idx="2876">
                  <c:v>0.478182</c:v>
                </c:pt>
                <c:pt idx="2877">
                  <c:v>0.48947499999999999</c:v>
                </c:pt>
                <c:pt idx="2878">
                  <c:v>0.50039699999999998</c:v>
                </c:pt>
                <c:pt idx="2879">
                  <c:v>0.509046</c:v>
                </c:pt>
                <c:pt idx="2880">
                  <c:v>0.512351</c:v>
                </c:pt>
                <c:pt idx="2881">
                  <c:v>0.51248499999999997</c:v>
                </c:pt>
                <c:pt idx="2882">
                  <c:v>0.51312800000000003</c:v>
                </c:pt>
                <c:pt idx="2883">
                  <c:v>0.51573000000000002</c:v>
                </c:pt>
                <c:pt idx="2884">
                  <c:v>0.52015100000000003</c:v>
                </c:pt>
                <c:pt idx="2885">
                  <c:v>0.52577799999999997</c:v>
                </c:pt>
                <c:pt idx="2886">
                  <c:v>0.53207700000000002</c:v>
                </c:pt>
                <c:pt idx="2887">
                  <c:v>0.53844099999999995</c:v>
                </c:pt>
                <c:pt idx="2888">
                  <c:v>0.543937</c:v>
                </c:pt>
                <c:pt idx="2889">
                  <c:v>0.54752100000000004</c:v>
                </c:pt>
                <c:pt idx="2890">
                  <c:v>0.549126</c:v>
                </c:pt>
                <c:pt idx="2891">
                  <c:v>0.55024399999999996</c:v>
                </c:pt>
                <c:pt idx="2892">
                  <c:v>0.55237199999999997</c:v>
                </c:pt>
                <c:pt idx="2893">
                  <c:v>0.555755</c:v>
                </c:pt>
                <c:pt idx="2894">
                  <c:v>0.55997799999999998</c:v>
                </c:pt>
                <c:pt idx="2895">
                  <c:v>0.56472299999999997</c:v>
                </c:pt>
                <c:pt idx="2896">
                  <c:v>0.56991599999999998</c:v>
                </c:pt>
                <c:pt idx="2897">
                  <c:v>0.57561799999999996</c:v>
                </c:pt>
                <c:pt idx="2898">
                  <c:v>0.58196800000000004</c:v>
                </c:pt>
                <c:pt idx="2899">
                  <c:v>0.58897999999999995</c:v>
                </c:pt>
                <c:pt idx="2900">
                  <c:v>0.59618800000000005</c:v>
                </c:pt>
                <c:pt idx="2901">
                  <c:v>0.60256600000000005</c:v>
                </c:pt>
                <c:pt idx="2902">
                  <c:v>0.60680299999999998</c:v>
                </c:pt>
                <c:pt idx="2903">
                  <c:v>0.60767899999999997</c:v>
                </c:pt>
                <c:pt idx="2904">
                  <c:v>0.60550599999999999</c:v>
                </c:pt>
                <c:pt idx="2905">
                  <c:v>0.60360599999999998</c:v>
                </c:pt>
                <c:pt idx="2906">
                  <c:v>0.60324999999999995</c:v>
                </c:pt>
                <c:pt idx="2907">
                  <c:v>0.604105</c:v>
                </c:pt>
                <c:pt idx="2908">
                  <c:v>0.60577899999999996</c:v>
                </c:pt>
                <c:pt idx="2909">
                  <c:v>0.60764700000000005</c:v>
                </c:pt>
                <c:pt idx="2910">
                  <c:v>0.60905100000000001</c:v>
                </c:pt>
                <c:pt idx="2911">
                  <c:v>0.60952300000000004</c:v>
                </c:pt>
                <c:pt idx="2912">
                  <c:v>0.60894800000000004</c:v>
                </c:pt>
                <c:pt idx="2913">
                  <c:v>0.60770000000000002</c:v>
                </c:pt>
                <c:pt idx="2914">
                  <c:v>0.60658900000000004</c:v>
                </c:pt>
                <c:pt idx="2915">
                  <c:v>0.60613099999999998</c:v>
                </c:pt>
                <c:pt idx="2916">
                  <c:v>0.60603399999999996</c:v>
                </c:pt>
                <c:pt idx="2917">
                  <c:v>0.60599599999999998</c:v>
                </c:pt>
                <c:pt idx="2918">
                  <c:v>0.60613499999999998</c:v>
                </c:pt>
                <c:pt idx="2919">
                  <c:v>0.60666799999999999</c:v>
                </c:pt>
                <c:pt idx="2920">
                  <c:v>0.60753800000000002</c:v>
                </c:pt>
                <c:pt idx="2921">
                  <c:v>0.60824599999999995</c:v>
                </c:pt>
                <c:pt idx="2922">
                  <c:v>0.60827600000000004</c:v>
                </c:pt>
                <c:pt idx="2923">
                  <c:v>0.60765000000000002</c:v>
                </c:pt>
                <c:pt idx="2924">
                  <c:v>0.60648500000000005</c:v>
                </c:pt>
                <c:pt idx="2925">
                  <c:v>0.60452300000000003</c:v>
                </c:pt>
                <c:pt idx="2926">
                  <c:v>0.60131000000000001</c:v>
                </c:pt>
                <c:pt idx="2927">
                  <c:v>0.59640099999999996</c:v>
                </c:pt>
                <c:pt idx="2928">
                  <c:v>0.58961399999999997</c:v>
                </c:pt>
                <c:pt idx="2929">
                  <c:v>0.58179999999999998</c:v>
                </c:pt>
                <c:pt idx="2930">
                  <c:v>0.57457800000000003</c:v>
                </c:pt>
                <c:pt idx="2931">
                  <c:v>0.567604</c:v>
                </c:pt>
                <c:pt idx="2932">
                  <c:v>0.55974900000000005</c:v>
                </c:pt>
                <c:pt idx="2933">
                  <c:v>0.55119399999999996</c:v>
                </c:pt>
                <c:pt idx="2934">
                  <c:v>0.54246399999999995</c:v>
                </c:pt>
                <c:pt idx="2935">
                  <c:v>0.53377300000000005</c:v>
                </c:pt>
                <c:pt idx="2936">
                  <c:v>0.52507599999999999</c:v>
                </c:pt>
                <c:pt idx="2937">
                  <c:v>0.516239</c:v>
                </c:pt>
                <c:pt idx="2938">
                  <c:v>0.50712199999999996</c:v>
                </c:pt>
                <c:pt idx="2939">
                  <c:v>0.49767600000000001</c:v>
                </c:pt>
                <c:pt idx="2940">
                  <c:v>0.48811300000000002</c:v>
                </c:pt>
                <c:pt idx="2941">
                  <c:v>0.47876299999999999</c:v>
                </c:pt>
                <c:pt idx="2942">
                  <c:v>0.46968100000000002</c:v>
                </c:pt>
                <c:pt idx="2943">
                  <c:v>0.46060899999999999</c:v>
                </c:pt>
                <c:pt idx="2944">
                  <c:v>0.45116600000000001</c:v>
                </c:pt>
                <c:pt idx="2945">
                  <c:v>0.441077</c:v>
                </c:pt>
                <c:pt idx="2946">
                  <c:v>0.430593</c:v>
                </c:pt>
                <c:pt idx="2947">
                  <c:v>0.42041600000000001</c:v>
                </c:pt>
                <c:pt idx="2948">
                  <c:v>0.41089500000000001</c:v>
                </c:pt>
                <c:pt idx="2949">
                  <c:v>0.40191500000000002</c:v>
                </c:pt>
                <c:pt idx="2950">
                  <c:v>0.39329700000000001</c:v>
                </c:pt>
                <c:pt idx="2951">
                  <c:v>0.38492799999999999</c:v>
                </c:pt>
                <c:pt idx="2952">
                  <c:v>0.37666300000000003</c:v>
                </c:pt>
                <c:pt idx="2953">
                  <c:v>0.36822300000000002</c:v>
                </c:pt>
                <c:pt idx="2954">
                  <c:v>0.35925200000000002</c:v>
                </c:pt>
                <c:pt idx="2955">
                  <c:v>0.34969600000000001</c:v>
                </c:pt>
                <c:pt idx="2956">
                  <c:v>0.340306</c:v>
                </c:pt>
                <c:pt idx="2957">
                  <c:v>0.33189999999999997</c:v>
                </c:pt>
                <c:pt idx="2958">
                  <c:v>0.32436199999999998</c:v>
                </c:pt>
                <c:pt idx="2959">
                  <c:v>0.31730700000000001</c:v>
                </c:pt>
                <c:pt idx="2960">
                  <c:v>0.31055500000000003</c:v>
                </c:pt>
                <c:pt idx="2961">
                  <c:v>0.30407400000000001</c:v>
                </c:pt>
                <c:pt idx="2962">
                  <c:v>0.29782199999999998</c:v>
                </c:pt>
                <c:pt idx="2963">
                  <c:v>0.29171900000000001</c:v>
                </c:pt>
                <c:pt idx="2964">
                  <c:v>0.28570099999999998</c:v>
                </c:pt>
                <c:pt idx="2965">
                  <c:v>0.27977200000000002</c:v>
                </c:pt>
                <c:pt idx="2966">
                  <c:v>0.27400000000000002</c:v>
                </c:pt>
                <c:pt idx="2967">
                  <c:v>0.26841199999999998</c:v>
                </c:pt>
                <c:pt idx="2968">
                  <c:v>0.26289699999999999</c:v>
                </c:pt>
                <c:pt idx="2969">
                  <c:v>0.25731500000000002</c:v>
                </c:pt>
                <c:pt idx="2970">
                  <c:v>0.25168800000000002</c:v>
                </c:pt>
                <c:pt idx="2971">
                  <c:v>0.246202</c:v>
                </c:pt>
                <c:pt idx="2972">
                  <c:v>0.241007</c:v>
                </c:pt>
                <c:pt idx="2973">
                  <c:v>0.23608699999999999</c:v>
                </c:pt>
                <c:pt idx="2974">
                  <c:v>0.23131699999999999</c:v>
                </c:pt>
                <c:pt idx="2975">
                  <c:v>0.22658600000000001</c:v>
                </c:pt>
                <c:pt idx="2976">
                  <c:v>0.22186400000000001</c:v>
                </c:pt>
                <c:pt idx="2977">
                  <c:v>0.21720500000000001</c:v>
                </c:pt>
                <c:pt idx="2978">
                  <c:v>0.21271200000000001</c:v>
                </c:pt>
                <c:pt idx="2979">
                  <c:v>0.20847399999999999</c:v>
                </c:pt>
                <c:pt idx="2980">
                  <c:v>0.20450599999999999</c:v>
                </c:pt>
                <c:pt idx="2981">
                  <c:v>0.20078099999999999</c:v>
                </c:pt>
                <c:pt idx="2982">
                  <c:v>0.197294</c:v>
                </c:pt>
                <c:pt idx="2983">
                  <c:v>0.19405800000000001</c:v>
                </c:pt>
                <c:pt idx="2984">
                  <c:v>0.191105</c:v>
                </c:pt>
                <c:pt idx="2985">
                  <c:v>0.18850600000000001</c:v>
                </c:pt>
                <c:pt idx="2986">
                  <c:v>0.18632699999999999</c:v>
                </c:pt>
                <c:pt idx="2987">
                  <c:v>0.18441199999999999</c:v>
                </c:pt>
                <c:pt idx="2988">
                  <c:v>0.182146</c:v>
                </c:pt>
                <c:pt idx="2989">
                  <c:v>0.17904600000000001</c:v>
                </c:pt>
                <c:pt idx="2990">
                  <c:v>0.175565</c:v>
                </c:pt>
                <c:pt idx="2991">
                  <c:v>0.17224300000000001</c:v>
                </c:pt>
                <c:pt idx="2992">
                  <c:v>0.16925299999999999</c:v>
                </c:pt>
                <c:pt idx="2993">
                  <c:v>0.166655</c:v>
                </c:pt>
                <c:pt idx="2994">
                  <c:v>0.16459799999999999</c:v>
                </c:pt>
                <c:pt idx="2995">
                  <c:v>0.16325200000000001</c:v>
                </c:pt>
                <c:pt idx="2996">
                  <c:v>0.162551</c:v>
                </c:pt>
                <c:pt idx="2997">
                  <c:v>0.16197</c:v>
                </c:pt>
                <c:pt idx="2998">
                  <c:v>0.16077900000000001</c:v>
                </c:pt>
                <c:pt idx="2999">
                  <c:v>0.15895100000000001</c:v>
                </c:pt>
                <c:pt idx="3000">
                  <c:v>0.15709200000000001</c:v>
                </c:pt>
                <c:pt idx="3001">
                  <c:v>0.15572</c:v>
                </c:pt>
                <c:pt idx="3002">
                  <c:v>0.155081</c:v>
                </c:pt>
                <c:pt idx="3003">
                  <c:v>0.155117</c:v>
                </c:pt>
                <c:pt idx="3004">
                  <c:v>0.155503</c:v>
                </c:pt>
                <c:pt idx="3005">
                  <c:v>0.15595899999999999</c:v>
                </c:pt>
                <c:pt idx="3006">
                  <c:v>0.15656600000000001</c:v>
                </c:pt>
                <c:pt idx="3007">
                  <c:v>0.15761700000000001</c:v>
                </c:pt>
                <c:pt idx="3008">
                  <c:v>0.15934400000000001</c:v>
                </c:pt>
                <c:pt idx="3009">
                  <c:v>0.16179299999999999</c:v>
                </c:pt>
                <c:pt idx="3010">
                  <c:v>0.16475100000000001</c:v>
                </c:pt>
                <c:pt idx="3011">
                  <c:v>0.16766400000000001</c:v>
                </c:pt>
                <c:pt idx="3012">
                  <c:v>0.16936699999999999</c:v>
                </c:pt>
                <c:pt idx="3013">
                  <c:v>0.16846700000000001</c:v>
                </c:pt>
                <c:pt idx="3014">
                  <c:v>0.16553200000000001</c:v>
                </c:pt>
                <c:pt idx="3015">
                  <c:v>0.162434</c:v>
                </c:pt>
                <c:pt idx="3016">
                  <c:v>0.16036</c:v>
                </c:pt>
                <c:pt idx="3017">
                  <c:v>0.159662</c:v>
                </c:pt>
                <c:pt idx="3018">
                  <c:v>0.16003200000000001</c:v>
                </c:pt>
                <c:pt idx="3019">
                  <c:v>0.160581</c:v>
                </c:pt>
                <c:pt idx="3020">
                  <c:v>0.16056400000000001</c:v>
                </c:pt>
                <c:pt idx="3021">
                  <c:v>0.16008</c:v>
                </c:pt>
                <c:pt idx="3022">
                  <c:v>0.15984000000000001</c:v>
                </c:pt>
                <c:pt idx="3023">
                  <c:v>0.16088</c:v>
                </c:pt>
                <c:pt idx="3024">
                  <c:v>0.16359099999999999</c:v>
                </c:pt>
                <c:pt idx="3025">
                  <c:v>0.167323</c:v>
                </c:pt>
                <c:pt idx="3026">
                  <c:v>0.17124200000000001</c:v>
                </c:pt>
                <c:pt idx="3027">
                  <c:v>0.175122</c:v>
                </c:pt>
                <c:pt idx="3028">
                  <c:v>0.179256</c:v>
                </c:pt>
                <c:pt idx="3029">
                  <c:v>0.18415300000000001</c:v>
                </c:pt>
                <c:pt idx="3030">
                  <c:v>0.19028100000000001</c:v>
                </c:pt>
                <c:pt idx="3031">
                  <c:v>0.19764699999999999</c:v>
                </c:pt>
                <c:pt idx="3032">
                  <c:v>0.20567099999999999</c:v>
                </c:pt>
                <c:pt idx="3033">
                  <c:v>0.213565</c:v>
                </c:pt>
                <c:pt idx="3034">
                  <c:v>0.22064700000000001</c:v>
                </c:pt>
                <c:pt idx="3035">
                  <c:v>0.22601499999999999</c:v>
                </c:pt>
                <c:pt idx="3036">
                  <c:v>0.228491</c:v>
                </c:pt>
                <c:pt idx="3037">
                  <c:v>0.22797300000000001</c:v>
                </c:pt>
                <c:pt idx="3038">
                  <c:v>0.226828</c:v>
                </c:pt>
                <c:pt idx="3039">
                  <c:v>0.22681200000000001</c:v>
                </c:pt>
                <c:pt idx="3040">
                  <c:v>0.226629</c:v>
                </c:pt>
                <c:pt idx="3041">
                  <c:v>0.224804</c:v>
                </c:pt>
                <c:pt idx="3042">
                  <c:v>0.221773</c:v>
                </c:pt>
                <c:pt idx="3043">
                  <c:v>0.21840100000000001</c:v>
                </c:pt>
                <c:pt idx="3044">
                  <c:v>0.215644</c:v>
                </c:pt>
                <c:pt idx="3045">
                  <c:v>0.21432399999999999</c:v>
                </c:pt>
                <c:pt idx="3046">
                  <c:v>0.21446599999999999</c:v>
                </c:pt>
                <c:pt idx="3047">
                  <c:v>0.21548400000000001</c:v>
                </c:pt>
                <c:pt idx="3048">
                  <c:v>0.21640499999999999</c:v>
                </c:pt>
                <c:pt idx="3049">
                  <c:v>0.21640200000000001</c:v>
                </c:pt>
                <c:pt idx="3050">
                  <c:v>0.215809</c:v>
                </c:pt>
                <c:pt idx="3051">
                  <c:v>0.21571199999999999</c:v>
                </c:pt>
                <c:pt idx="3052">
                  <c:v>0.21675</c:v>
                </c:pt>
                <c:pt idx="3053">
                  <c:v>0.21897800000000001</c:v>
                </c:pt>
                <c:pt idx="3054">
                  <c:v>0.222162</c:v>
                </c:pt>
                <c:pt idx="3055">
                  <c:v>0.225801</c:v>
                </c:pt>
                <c:pt idx="3056">
                  <c:v>0.22926199999999999</c:v>
                </c:pt>
                <c:pt idx="3057">
                  <c:v>0.23222400000000001</c:v>
                </c:pt>
                <c:pt idx="3058">
                  <c:v>0.23469799999999999</c:v>
                </c:pt>
                <c:pt idx="3059">
                  <c:v>0.23646600000000001</c:v>
                </c:pt>
                <c:pt idx="3060">
                  <c:v>0.23713899999999999</c:v>
                </c:pt>
                <c:pt idx="3061">
                  <c:v>0.23676700000000001</c:v>
                </c:pt>
                <c:pt idx="3062">
                  <c:v>0.23569999999999999</c:v>
                </c:pt>
                <c:pt idx="3063">
                  <c:v>0.233794</c:v>
                </c:pt>
                <c:pt idx="3064">
                  <c:v>0.230713</c:v>
                </c:pt>
                <c:pt idx="3065">
                  <c:v>0.226994</c:v>
                </c:pt>
                <c:pt idx="3066">
                  <c:v>0.22326599999999999</c:v>
                </c:pt>
                <c:pt idx="3067">
                  <c:v>0.21931400000000001</c:v>
                </c:pt>
                <c:pt idx="3068">
                  <c:v>0.215422</c:v>
                </c:pt>
                <c:pt idx="3069">
                  <c:v>0.212091</c:v>
                </c:pt>
                <c:pt idx="3070">
                  <c:v>0.20943000000000001</c:v>
                </c:pt>
                <c:pt idx="3071">
                  <c:v>0.20693</c:v>
                </c:pt>
                <c:pt idx="3072">
                  <c:v>0.20366999999999999</c:v>
                </c:pt>
                <c:pt idx="3073">
                  <c:v>0.19944300000000001</c:v>
                </c:pt>
                <c:pt idx="3074">
                  <c:v>0.19511700000000001</c:v>
                </c:pt>
                <c:pt idx="3075">
                  <c:v>0.19140799999999999</c:v>
                </c:pt>
                <c:pt idx="3076">
                  <c:v>0.18857399999999999</c:v>
                </c:pt>
                <c:pt idx="3077">
                  <c:v>0.186699</c:v>
                </c:pt>
                <c:pt idx="3078">
                  <c:v>0.18560599999999999</c:v>
                </c:pt>
                <c:pt idx="3079">
                  <c:v>0.18488299999999999</c:v>
                </c:pt>
                <c:pt idx="3080">
                  <c:v>0.18423300000000001</c:v>
                </c:pt>
                <c:pt idx="3081">
                  <c:v>0.18366099999999999</c:v>
                </c:pt>
                <c:pt idx="3082">
                  <c:v>0.18321299999999999</c:v>
                </c:pt>
                <c:pt idx="3083">
                  <c:v>0.18273300000000001</c:v>
                </c:pt>
                <c:pt idx="3084">
                  <c:v>0.182028</c:v>
                </c:pt>
                <c:pt idx="3085">
                  <c:v>0.180926</c:v>
                </c:pt>
                <c:pt idx="3086">
                  <c:v>0.178648</c:v>
                </c:pt>
                <c:pt idx="3087">
                  <c:v>0.17391599999999999</c:v>
                </c:pt>
                <c:pt idx="3088">
                  <c:v>0.16682</c:v>
                </c:pt>
                <c:pt idx="3089">
                  <c:v>0.158249</c:v>
                </c:pt>
                <c:pt idx="3090">
                  <c:v>0.14901800000000001</c:v>
                </c:pt>
                <c:pt idx="3091">
                  <c:v>0.14028399999999999</c:v>
                </c:pt>
                <c:pt idx="3092">
                  <c:v>0.13291500000000001</c:v>
                </c:pt>
                <c:pt idx="3093">
                  <c:v>0.12675400000000001</c:v>
                </c:pt>
                <c:pt idx="3094">
                  <c:v>0.121159</c:v>
                </c:pt>
                <c:pt idx="3095">
                  <c:v>0.11556</c:v>
                </c:pt>
                <c:pt idx="3096">
                  <c:v>0.109747</c:v>
                </c:pt>
                <c:pt idx="3097">
                  <c:v>0.10408000000000001</c:v>
                </c:pt>
                <c:pt idx="3098">
                  <c:v>9.9072999999999994E-2</c:v>
                </c:pt>
                <c:pt idx="3099">
                  <c:v>9.4995999999999997E-2</c:v>
                </c:pt>
                <c:pt idx="3100">
                  <c:v>9.1897999999999994E-2</c:v>
                </c:pt>
                <c:pt idx="3101">
                  <c:v>8.9439000000000005E-2</c:v>
                </c:pt>
                <c:pt idx="3102">
                  <c:v>8.7136000000000005E-2</c:v>
                </c:pt>
                <c:pt idx="3103">
                  <c:v>8.5012000000000004E-2</c:v>
                </c:pt>
                <c:pt idx="3104">
                  <c:v>8.3407999999999996E-2</c:v>
                </c:pt>
                <c:pt idx="3105">
                  <c:v>8.2447999999999994E-2</c:v>
                </c:pt>
                <c:pt idx="3106">
                  <c:v>8.1935999999999995E-2</c:v>
                </c:pt>
                <c:pt idx="3107">
                  <c:v>8.1511E-2</c:v>
                </c:pt>
                <c:pt idx="3108">
                  <c:v>8.0681000000000003E-2</c:v>
                </c:pt>
                <c:pt idx="3109">
                  <c:v>7.8668000000000002E-2</c:v>
                </c:pt>
                <c:pt idx="3110">
                  <c:v>7.4565000000000006E-2</c:v>
                </c:pt>
                <c:pt idx="3111">
                  <c:v>6.8601999999999996E-2</c:v>
                </c:pt>
                <c:pt idx="3112">
                  <c:v>6.2601000000000004E-2</c:v>
                </c:pt>
                <c:pt idx="3113">
                  <c:v>5.7505000000000001E-2</c:v>
                </c:pt>
                <c:pt idx="3114">
                  <c:v>5.2991000000000003E-2</c:v>
                </c:pt>
                <c:pt idx="3115">
                  <c:v>4.8632000000000002E-2</c:v>
                </c:pt>
                <c:pt idx="3116">
                  <c:v>4.4282000000000002E-2</c:v>
                </c:pt>
                <c:pt idx="3117">
                  <c:v>4.0036000000000002E-2</c:v>
                </c:pt>
                <c:pt idx="3118">
                  <c:v>3.6123000000000002E-2</c:v>
                </c:pt>
                <c:pt idx="3119">
                  <c:v>3.2793999999999997E-2</c:v>
                </c:pt>
                <c:pt idx="3120">
                  <c:v>3.0161E-2</c:v>
                </c:pt>
                <c:pt idx="3121">
                  <c:v>2.8101000000000001E-2</c:v>
                </c:pt>
                <c:pt idx="3122">
                  <c:v>2.6376E-2</c:v>
                </c:pt>
                <c:pt idx="3123">
                  <c:v>2.4795000000000001E-2</c:v>
                </c:pt>
                <c:pt idx="3124">
                  <c:v>2.3206000000000001E-2</c:v>
                </c:pt>
                <c:pt idx="3125">
                  <c:v>2.1586000000000001E-2</c:v>
                </c:pt>
                <c:pt idx="3126">
                  <c:v>2.0344000000000001E-2</c:v>
                </c:pt>
                <c:pt idx="3127">
                  <c:v>2.0187E-2</c:v>
                </c:pt>
                <c:pt idx="3128">
                  <c:v>2.1360000000000001E-2</c:v>
                </c:pt>
                <c:pt idx="3129">
                  <c:v>2.3463999999999999E-2</c:v>
                </c:pt>
                <c:pt idx="3130">
                  <c:v>2.5950000000000001E-2</c:v>
                </c:pt>
                <c:pt idx="3131">
                  <c:v>2.8573000000000001E-2</c:v>
                </c:pt>
                <c:pt idx="3132">
                  <c:v>3.1212E-2</c:v>
                </c:pt>
                <c:pt idx="3133">
                  <c:v>3.3477E-2</c:v>
                </c:pt>
                <c:pt idx="3134">
                  <c:v>3.4717999999999999E-2</c:v>
                </c:pt>
                <c:pt idx="3135">
                  <c:v>3.4583999999999997E-2</c:v>
                </c:pt>
                <c:pt idx="3136">
                  <c:v>3.3496999999999999E-2</c:v>
                </c:pt>
                <c:pt idx="3137">
                  <c:v>3.2176999999999997E-2</c:v>
                </c:pt>
                <c:pt idx="3138">
                  <c:v>3.1146E-2</c:v>
                </c:pt>
                <c:pt idx="3139">
                  <c:v>3.0797999999999999E-2</c:v>
                </c:pt>
                <c:pt idx="3140">
                  <c:v>3.1496999999999997E-2</c:v>
                </c:pt>
                <c:pt idx="3141">
                  <c:v>3.3478000000000001E-2</c:v>
                </c:pt>
                <c:pt idx="3142">
                  <c:v>3.6854999999999999E-2</c:v>
                </c:pt>
                <c:pt idx="3143">
                  <c:v>4.1644E-2</c:v>
                </c:pt>
                <c:pt idx="3144">
                  <c:v>4.7584000000000001E-2</c:v>
                </c:pt>
                <c:pt idx="3145">
                  <c:v>5.4009000000000001E-2</c:v>
                </c:pt>
                <c:pt idx="3146">
                  <c:v>6.0319999999999999E-2</c:v>
                </c:pt>
                <c:pt idx="3147">
                  <c:v>6.6680000000000003E-2</c:v>
                </c:pt>
                <c:pt idx="3148">
                  <c:v>7.3638999999999996E-2</c:v>
                </c:pt>
                <c:pt idx="3149">
                  <c:v>8.1494999999999998E-2</c:v>
                </c:pt>
                <c:pt idx="3150">
                  <c:v>9.0273000000000006E-2</c:v>
                </c:pt>
                <c:pt idx="3151">
                  <c:v>9.9850999999999995E-2</c:v>
                </c:pt>
                <c:pt idx="3152">
                  <c:v>0.109918</c:v>
                </c:pt>
                <c:pt idx="3153">
                  <c:v>0.119976</c:v>
                </c:pt>
                <c:pt idx="3154">
                  <c:v>0.12956699999999999</c:v>
                </c:pt>
                <c:pt idx="3155">
                  <c:v>0.138263</c:v>
                </c:pt>
                <c:pt idx="3156">
                  <c:v>0.14524500000000001</c:v>
                </c:pt>
                <c:pt idx="3157">
                  <c:v>0.14963099999999999</c:v>
                </c:pt>
                <c:pt idx="3158">
                  <c:v>0.151503</c:v>
                </c:pt>
                <c:pt idx="3159">
                  <c:v>0.15181500000000001</c:v>
                </c:pt>
                <c:pt idx="3160">
                  <c:v>0.15188399999999999</c:v>
                </c:pt>
                <c:pt idx="3161">
                  <c:v>0.15266199999999999</c:v>
                </c:pt>
                <c:pt idx="3162">
                  <c:v>0.15432699999999999</c:v>
                </c:pt>
                <c:pt idx="3163">
                  <c:v>0.15661900000000001</c:v>
                </c:pt>
                <c:pt idx="3164">
                  <c:v>0.15921199999999999</c:v>
                </c:pt>
                <c:pt idx="3165">
                  <c:v>0.16202800000000001</c:v>
                </c:pt>
                <c:pt idx="3166">
                  <c:v>0.16523499999999999</c:v>
                </c:pt>
                <c:pt idx="3167">
                  <c:v>0.16891</c:v>
                </c:pt>
                <c:pt idx="3168">
                  <c:v>0.17277600000000001</c:v>
                </c:pt>
                <c:pt idx="3169">
                  <c:v>0.17632400000000001</c:v>
                </c:pt>
                <c:pt idx="3170">
                  <c:v>0.17943799999999999</c:v>
                </c:pt>
                <c:pt idx="3171">
                  <c:v>0.18268300000000001</c:v>
                </c:pt>
                <c:pt idx="3172">
                  <c:v>0.18648400000000001</c:v>
                </c:pt>
                <c:pt idx="3173">
                  <c:v>0.19079499999999999</c:v>
                </c:pt>
                <c:pt idx="3174">
                  <c:v>0.19545499999999999</c:v>
                </c:pt>
                <c:pt idx="3175">
                  <c:v>0.20033300000000001</c:v>
                </c:pt>
                <c:pt idx="3176">
                  <c:v>0.205182</c:v>
                </c:pt>
                <c:pt idx="3177">
                  <c:v>0.20954</c:v>
                </c:pt>
                <c:pt idx="3178">
                  <c:v>0.21288399999999999</c:v>
                </c:pt>
                <c:pt idx="3179">
                  <c:v>0.21485199999999999</c:v>
                </c:pt>
                <c:pt idx="3180">
                  <c:v>0.21545500000000001</c:v>
                </c:pt>
                <c:pt idx="3181">
                  <c:v>0.21537300000000001</c:v>
                </c:pt>
                <c:pt idx="3182">
                  <c:v>0.21570700000000001</c:v>
                </c:pt>
                <c:pt idx="3183">
                  <c:v>0.21687200000000001</c:v>
                </c:pt>
                <c:pt idx="3184">
                  <c:v>0.218413</c:v>
                </c:pt>
                <c:pt idx="3185">
                  <c:v>0.21934699999999999</c:v>
                </c:pt>
                <c:pt idx="3186">
                  <c:v>0.21898699999999999</c:v>
                </c:pt>
                <c:pt idx="3187">
                  <c:v>0.21785399999999999</c:v>
                </c:pt>
                <c:pt idx="3188">
                  <c:v>0.216776</c:v>
                </c:pt>
                <c:pt idx="3189">
                  <c:v>0.21621499999999999</c:v>
                </c:pt>
                <c:pt idx="3190">
                  <c:v>0.216195</c:v>
                </c:pt>
                <c:pt idx="3191">
                  <c:v>0.21640599999999999</c:v>
                </c:pt>
                <c:pt idx="3192">
                  <c:v>0.21649399999999999</c:v>
                </c:pt>
                <c:pt idx="3193">
                  <c:v>0.216257</c:v>
                </c:pt>
                <c:pt idx="3194">
                  <c:v>0.21571899999999999</c:v>
                </c:pt>
                <c:pt idx="3195">
                  <c:v>0.21504300000000001</c:v>
                </c:pt>
                <c:pt idx="3196">
                  <c:v>0.21437999999999999</c:v>
                </c:pt>
                <c:pt idx="3197">
                  <c:v>0.21393400000000001</c:v>
                </c:pt>
                <c:pt idx="3198">
                  <c:v>0.21393499999999999</c:v>
                </c:pt>
                <c:pt idx="3199">
                  <c:v>0.21454100000000001</c:v>
                </c:pt>
                <c:pt idx="3200">
                  <c:v>0.21582100000000001</c:v>
                </c:pt>
                <c:pt idx="3201">
                  <c:v>0.217782</c:v>
                </c:pt>
                <c:pt idx="3202">
                  <c:v>0.22028600000000001</c:v>
                </c:pt>
                <c:pt idx="3203">
                  <c:v>0.222971</c:v>
                </c:pt>
                <c:pt idx="3204">
                  <c:v>0.22550500000000001</c:v>
                </c:pt>
                <c:pt idx="3205">
                  <c:v>0.22797799999999999</c:v>
                </c:pt>
                <c:pt idx="3206">
                  <c:v>0.23070399999999999</c:v>
                </c:pt>
                <c:pt idx="3207">
                  <c:v>0.23373099999999999</c:v>
                </c:pt>
                <c:pt idx="3208">
                  <c:v>0.23666799999999999</c:v>
                </c:pt>
                <c:pt idx="3209">
                  <c:v>0.238874</c:v>
                </c:pt>
                <c:pt idx="3210">
                  <c:v>0.240152</c:v>
                </c:pt>
                <c:pt idx="3211">
                  <c:v>0.24122499999999999</c:v>
                </c:pt>
                <c:pt idx="3212">
                  <c:v>0.242592</c:v>
                </c:pt>
                <c:pt idx="3213">
                  <c:v>0.24410499999999999</c:v>
                </c:pt>
                <c:pt idx="3214">
                  <c:v>0.24551200000000001</c:v>
                </c:pt>
                <c:pt idx="3215">
                  <c:v>0.246838</c:v>
                </c:pt>
                <c:pt idx="3216">
                  <c:v>0.24831300000000001</c:v>
                </c:pt>
                <c:pt idx="3217">
                  <c:v>0.25004900000000002</c:v>
                </c:pt>
                <c:pt idx="3218">
                  <c:v>0.25198300000000001</c:v>
                </c:pt>
                <c:pt idx="3219">
                  <c:v>0.25409999999999999</c:v>
                </c:pt>
                <c:pt idx="3220">
                  <c:v>0.256579</c:v>
                </c:pt>
                <c:pt idx="3221">
                  <c:v>0.25958199999999998</c:v>
                </c:pt>
                <c:pt idx="3222">
                  <c:v>0.26301999999999998</c:v>
                </c:pt>
                <c:pt idx="3223">
                  <c:v>0.26670899999999997</c:v>
                </c:pt>
                <c:pt idx="3224">
                  <c:v>0.27054099999999998</c:v>
                </c:pt>
                <c:pt idx="3225">
                  <c:v>0.27442299999999997</c:v>
                </c:pt>
                <c:pt idx="3226">
                  <c:v>0.27819199999999999</c:v>
                </c:pt>
                <c:pt idx="3227">
                  <c:v>0.28177200000000002</c:v>
                </c:pt>
                <c:pt idx="3228">
                  <c:v>0.28539399999999998</c:v>
                </c:pt>
                <c:pt idx="3229">
                  <c:v>0.28932200000000002</c:v>
                </c:pt>
                <c:pt idx="3230">
                  <c:v>0.29332200000000003</c:v>
                </c:pt>
                <c:pt idx="3231">
                  <c:v>0.296819</c:v>
                </c:pt>
                <c:pt idx="3232">
                  <c:v>0.29936200000000002</c:v>
                </c:pt>
                <c:pt idx="3233">
                  <c:v>0.30063800000000002</c:v>
                </c:pt>
                <c:pt idx="3234">
                  <c:v>0.30068099999999998</c:v>
                </c:pt>
                <c:pt idx="3235">
                  <c:v>0.30026000000000003</c:v>
                </c:pt>
                <c:pt idx="3236">
                  <c:v>0.30008099999999999</c:v>
                </c:pt>
                <c:pt idx="3237">
                  <c:v>0.30003800000000003</c:v>
                </c:pt>
                <c:pt idx="3238">
                  <c:v>0.29969099999999999</c:v>
                </c:pt>
                <c:pt idx="3239">
                  <c:v>0.29877100000000001</c:v>
                </c:pt>
                <c:pt idx="3240">
                  <c:v>0.29740899999999998</c:v>
                </c:pt>
                <c:pt idx="3241">
                  <c:v>0.29588999999999999</c:v>
                </c:pt>
                <c:pt idx="3242">
                  <c:v>0.294348</c:v>
                </c:pt>
                <c:pt idx="3243">
                  <c:v>0.29264000000000001</c:v>
                </c:pt>
                <c:pt idx="3244">
                  <c:v>0.29038000000000003</c:v>
                </c:pt>
                <c:pt idx="3245">
                  <c:v>0.28726699999999999</c:v>
                </c:pt>
                <c:pt idx="3246">
                  <c:v>0.28356300000000001</c:v>
                </c:pt>
                <c:pt idx="3247">
                  <c:v>0.27988600000000002</c:v>
                </c:pt>
                <c:pt idx="3248">
                  <c:v>0.27665600000000001</c:v>
                </c:pt>
                <c:pt idx="3249">
                  <c:v>0.273955</c:v>
                </c:pt>
                <c:pt idx="3250">
                  <c:v>0.27170800000000001</c:v>
                </c:pt>
                <c:pt idx="3251">
                  <c:v>0.26985799999999999</c:v>
                </c:pt>
                <c:pt idx="3252">
                  <c:v>0.26833699999999999</c:v>
                </c:pt>
                <c:pt idx="3253">
                  <c:v>0.26696199999999998</c:v>
                </c:pt>
                <c:pt idx="3254">
                  <c:v>0.26549200000000001</c:v>
                </c:pt>
                <c:pt idx="3255">
                  <c:v>0.26382299999999997</c:v>
                </c:pt>
                <c:pt idx="3256">
                  <c:v>0.26210899999999998</c:v>
                </c:pt>
                <c:pt idx="3257">
                  <c:v>0.260631</c:v>
                </c:pt>
                <c:pt idx="3258">
                  <c:v>0.25963999999999998</c:v>
                </c:pt>
                <c:pt idx="3259">
                  <c:v>0.25928699999999999</c:v>
                </c:pt>
                <c:pt idx="3260">
                  <c:v>0.25951200000000002</c:v>
                </c:pt>
                <c:pt idx="3261">
                  <c:v>0.25999100000000003</c:v>
                </c:pt>
                <c:pt idx="3262">
                  <c:v>0.26039099999999998</c:v>
                </c:pt>
                <c:pt idx="3263">
                  <c:v>0.26074000000000003</c:v>
                </c:pt>
                <c:pt idx="3264">
                  <c:v>0.26138</c:v>
                </c:pt>
                <c:pt idx="3265">
                  <c:v>0.26245600000000002</c:v>
                </c:pt>
                <c:pt idx="3266">
                  <c:v>0.263768</c:v>
                </c:pt>
                <c:pt idx="3267">
                  <c:v>0.264986</c:v>
                </c:pt>
                <c:pt idx="3268">
                  <c:v>0.26592199999999999</c:v>
                </c:pt>
                <c:pt idx="3269">
                  <c:v>0.26684999999999998</c:v>
                </c:pt>
                <c:pt idx="3270">
                  <c:v>0.26842899999999997</c:v>
                </c:pt>
                <c:pt idx="3271">
                  <c:v>0.27099000000000001</c:v>
                </c:pt>
                <c:pt idx="3272">
                  <c:v>0.27419300000000002</c:v>
                </c:pt>
                <c:pt idx="3273">
                  <c:v>0.277416</c:v>
                </c:pt>
                <c:pt idx="3274">
                  <c:v>0.28028700000000001</c:v>
                </c:pt>
                <c:pt idx="3275">
                  <c:v>0.28287699999999999</c:v>
                </c:pt>
                <c:pt idx="3276">
                  <c:v>0.28537400000000002</c:v>
                </c:pt>
                <c:pt idx="3277">
                  <c:v>0.28770800000000002</c:v>
                </c:pt>
                <c:pt idx="3278">
                  <c:v>0.28962100000000002</c:v>
                </c:pt>
                <c:pt idx="3279">
                  <c:v>0.29100999999999999</c:v>
                </c:pt>
                <c:pt idx="3280">
                  <c:v>0.29214800000000002</c:v>
                </c:pt>
                <c:pt idx="3281">
                  <c:v>0.29336600000000002</c:v>
                </c:pt>
                <c:pt idx="3282">
                  <c:v>0.29468499999999997</c:v>
                </c:pt>
                <c:pt idx="3283">
                  <c:v>0.29598200000000002</c:v>
                </c:pt>
                <c:pt idx="3284">
                  <c:v>0.297205</c:v>
                </c:pt>
                <c:pt idx="3285">
                  <c:v>0.29837999999999998</c:v>
                </c:pt>
                <c:pt idx="3286">
                  <c:v>0.299599</c:v>
                </c:pt>
                <c:pt idx="3287">
                  <c:v>0.300981</c:v>
                </c:pt>
                <c:pt idx="3288">
                  <c:v>0.30250899999999997</c:v>
                </c:pt>
                <c:pt idx="3289">
                  <c:v>0.30391600000000002</c:v>
                </c:pt>
                <c:pt idx="3290">
                  <c:v>0.30482900000000002</c:v>
                </c:pt>
                <c:pt idx="3291">
                  <c:v>0.30507099999999998</c:v>
                </c:pt>
                <c:pt idx="3292">
                  <c:v>0.30474200000000001</c:v>
                </c:pt>
                <c:pt idx="3293">
                  <c:v>0.30409599999999998</c:v>
                </c:pt>
                <c:pt idx="3294">
                  <c:v>0.303344</c:v>
                </c:pt>
                <c:pt idx="3295">
                  <c:v>0.30245499999999997</c:v>
                </c:pt>
                <c:pt idx="3296">
                  <c:v>0.30119200000000002</c:v>
                </c:pt>
                <c:pt idx="3297">
                  <c:v>0.29941699999999999</c:v>
                </c:pt>
                <c:pt idx="3298">
                  <c:v>0.297319</c:v>
                </c:pt>
                <c:pt idx="3299">
                  <c:v>0.295236</c:v>
                </c:pt>
                <c:pt idx="3300">
                  <c:v>0.293292</c:v>
                </c:pt>
                <c:pt idx="3301">
                  <c:v>0.29141099999999998</c:v>
                </c:pt>
                <c:pt idx="3302">
                  <c:v>0.28955799999999998</c:v>
                </c:pt>
                <c:pt idx="3303">
                  <c:v>0.28780099999999997</c:v>
                </c:pt>
                <c:pt idx="3304">
                  <c:v>0.28618300000000002</c:v>
                </c:pt>
                <c:pt idx="3305">
                  <c:v>0.28467900000000002</c:v>
                </c:pt>
                <c:pt idx="3306">
                  <c:v>0.28331000000000001</c:v>
                </c:pt>
                <c:pt idx="3307">
                  <c:v>0.28217999999999999</c:v>
                </c:pt>
                <c:pt idx="3308">
                  <c:v>0.28133399999999997</c:v>
                </c:pt>
                <c:pt idx="3309">
                  <c:v>0.28070000000000001</c:v>
                </c:pt>
                <c:pt idx="3310">
                  <c:v>0.280198</c:v>
                </c:pt>
                <c:pt idx="3311">
                  <c:v>0.27973599999999998</c:v>
                </c:pt>
                <c:pt idx="3312">
                  <c:v>0.279113</c:v>
                </c:pt>
                <c:pt idx="3313">
                  <c:v>0.27808699999999997</c:v>
                </c:pt>
                <c:pt idx="3314">
                  <c:v>0.27663500000000002</c:v>
                </c:pt>
                <c:pt idx="3315">
                  <c:v>0.27500400000000003</c:v>
                </c:pt>
                <c:pt idx="3316">
                  <c:v>0.27344600000000002</c:v>
                </c:pt>
                <c:pt idx="3317">
                  <c:v>0.272115</c:v>
                </c:pt>
                <c:pt idx="3318">
                  <c:v>0.27112700000000001</c:v>
                </c:pt>
                <c:pt idx="3319">
                  <c:v>0.27053500000000003</c:v>
                </c:pt>
                <c:pt idx="3320">
                  <c:v>0.27027499999999999</c:v>
                </c:pt>
                <c:pt idx="3321">
                  <c:v>0.27012900000000001</c:v>
                </c:pt>
                <c:pt idx="3322">
                  <c:v>0.26972400000000002</c:v>
                </c:pt>
                <c:pt idx="3323">
                  <c:v>0.26872699999999999</c:v>
                </c:pt>
                <c:pt idx="3324">
                  <c:v>0.26711600000000002</c:v>
                </c:pt>
                <c:pt idx="3325">
                  <c:v>0.265156</c:v>
                </c:pt>
                <c:pt idx="3326">
                  <c:v>0.26314399999999999</c:v>
                </c:pt>
                <c:pt idx="3327">
                  <c:v>0.26124900000000001</c:v>
                </c:pt>
                <c:pt idx="3328">
                  <c:v>0.25951999999999997</c:v>
                </c:pt>
                <c:pt idx="3329">
                  <c:v>0.257938</c:v>
                </c:pt>
                <c:pt idx="3330">
                  <c:v>0.25644299999999998</c:v>
                </c:pt>
                <c:pt idx="3331">
                  <c:v>0.25496799999999997</c:v>
                </c:pt>
                <c:pt idx="3332">
                  <c:v>0.253494</c:v>
                </c:pt>
                <c:pt idx="3333">
                  <c:v>0.25210300000000002</c:v>
                </c:pt>
                <c:pt idx="3334">
                  <c:v>0.250948</c:v>
                </c:pt>
                <c:pt idx="3335">
                  <c:v>0.25011899999999998</c:v>
                </c:pt>
                <c:pt idx="3336">
                  <c:v>0.24956400000000001</c:v>
                </c:pt>
                <c:pt idx="3337">
                  <c:v>0.24918399999999999</c:v>
                </c:pt>
                <c:pt idx="3338">
                  <c:v>0.24892</c:v>
                </c:pt>
                <c:pt idx="3339">
                  <c:v>0.24873799999999999</c:v>
                </c:pt>
                <c:pt idx="3340">
                  <c:v>0.24862600000000001</c:v>
                </c:pt>
                <c:pt idx="3341">
                  <c:v>0.248637</c:v>
                </c:pt>
                <c:pt idx="3342">
                  <c:v>0.24884899999999999</c:v>
                </c:pt>
                <c:pt idx="3343">
                  <c:v>0.249195</c:v>
                </c:pt>
                <c:pt idx="3344">
                  <c:v>0.24940999999999999</c:v>
                </c:pt>
                <c:pt idx="3345">
                  <c:v>0.24915300000000001</c:v>
                </c:pt>
                <c:pt idx="3346">
                  <c:v>0.24827199999999999</c:v>
                </c:pt>
                <c:pt idx="3347">
                  <c:v>0.246976</c:v>
                </c:pt>
                <c:pt idx="3348">
                  <c:v>0.245675</c:v>
                </c:pt>
                <c:pt idx="3349">
                  <c:v>0.244593</c:v>
                </c:pt>
                <c:pt idx="3350">
                  <c:v>0.24365600000000001</c:v>
                </c:pt>
                <c:pt idx="3351">
                  <c:v>0.24271100000000001</c:v>
                </c:pt>
                <c:pt idx="3352">
                  <c:v>0.24171899999999999</c:v>
                </c:pt>
                <c:pt idx="3353">
                  <c:v>0.240735</c:v>
                </c:pt>
                <c:pt idx="3354">
                  <c:v>0.23979600000000001</c:v>
                </c:pt>
                <c:pt idx="3355">
                  <c:v>0.23891399999999999</c:v>
                </c:pt>
                <c:pt idx="3356">
                  <c:v>0.23811099999999999</c:v>
                </c:pt>
                <c:pt idx="3357">
                  <c:v>0.23740800000000001</c:v>
                </c:pt>
                <c:pt idx="3358">
                  <c:v>0.23677599999999999</c:v>
                </c:pt>
                <c:pt idx="3359">
                  <c:v>0.23611399999999999</c:v>
                </c:pt>
                <c:pt idx="3360">
                  <c:v>0.23530400000000001</c:v>
                </c:pt>
                <c:pt idx="3361">
                  <c:v>0.23430899999999999</c:v>
                </c:pt>
                <c:pt idx="3362">
                  <c:v>0.233207</c:v>
                </c:pt>
                <c:pt idx="3363">
                  <c:v>0.232122</c:v>
                </c:pt>
                <c:pt idx="3364">
                  <c:v>0.23114399999999999</c:v>
                </c:pt>
                <c:pt idx="3365">
                  <c:v>0.230292</c:v>
                </c:pt>
                <c:pt idx="3366">
                  <c:v>0.22953100000000001</c:v>
                </c:pt>
                <c:pt idx="3367">
                  <c:v>0.228798</c:v>
                </c:pt>
                <c:pt idx="3368">
                  <c:v>0.22806100000000001</c:v>
                </c:pt>
                <c:pt idx="3369">
                  <c:v>0.227349</c:v>
                </c:pt>
                <c:pt idx="3370">
                  <c:v>0.226712</c:v>
                </c:pt>
                <c:pt idx="3371">
                  <c:v>0.226162</c:v>
                </c:pt>
                <c:pt idx="3372">
                  <c:v>0.22562599999999999</c:v>
                </c:pt>
                <c:pt idx="3373">
                  <c:v>0.22497700000000001</c:v>
                </c:pt>
                <c:pt idx="3374">
                  <c:v>0.22412199999999999</c:v>
                </c:pt>
                <c:pt idx="3375">
                  <c:v>0.22307299999999999</c:v>
                </c:pt>
                <c:pt idx="3376">
                  <c:v>0.22190399999999999</c:v>
                </c:pt>
                <c:pt idx="3377">
                  <c:v>0.22065599999999999</c:v>
                </c:pt>
                <c:pt idx="3378">
                  <c:v>0.219309</c:v>
                </c:pt>
                <c:pt idx="3379">
                  <c:v>0.21784300000000001</c:v>
                </c:pt>
                <c:pt idx="3380">
                  <c:v>0.21626699999999999</c:v>
                </c:pt>
                <c:pt idx="3381">
                  <c:v>0.214588</c:v>
                </c:pt>
                <c:pt idx="3382">
                  <c:v>0.21277599999999999</c:v>
                </c:pt>
                <c:pt idx="3383">
                  <c:v>0.21077000000000001</c:v>
                </c:pt>
                <c:pt idx="3384">
                  <c:v>0.20855099999999999</c:v>
                </c:pt>
                <c:pt idx="3385">
                  <c:v>0.206202</c:v>
                </c:pt>
                <c:pt idx="3386">
                  <c:v>0.203849</c:v>
                </c:pt>
                <c:pt idx="3387">
                  <c:v>0.20156099999999999</c:v>
                </c:pt>
                <c:pt idx="3388">
                  <c:v>0.19930999999999999</c:v>
                </c:pt>
                <c:pt idx="3389">
                  <c:v>0.19704099999999999</c:v>
                </c:pt>
                <c:pt idx="3390">
                  <c:v>0.19473099999999999</c:v>
                </c:pt>
                <c:pt idx="3391">
                  <c:v>0.192384</c:v>
                </c:pt>
                <c:pt idx="3392">
                  <c:v>0.190026</c:v>
                </c:pt>
                <c:pt idx="3393">
                  <c:v>0.187691</c:v>
                </c:pt>
                <c:pt idx="3394">
                  <c:v>0.18540699999999999</c:v>
                </c:pt>
                <c:pt idx="3395">
                  <c:v>0.18315100000000001</c:v>
                </c:pt>
                <c:pt idx="3396">
                  <c:v>0.180868</c:v>
                </c:pt>
                <c:pt idx="3397">
                  <c:v>0.17855299999999999</c:v>
                </c:pt>
                <c:pt idx="3398">
                  <c:v>0.176283</c:v>
                </c:pt>
                <c:pt idx="3399">
                  <c:v>0.17413699999999999</c:v>
                </c:pt>
                <c:pt idx="3400">
                  <c:v>0.17211899999999999</c:v>
                </c:pt>
                <c:pt idx="3401">
                  <c:v>0.170186</c:v>
                </c:pt>
                <c:pt idx="3402">
                  <c:v>0.16833000000000001</c:v>
                </c:pt>
                <c:pt idx="3403">
                  <c:v>0.16658899999999999</c:v>
                </c:pt>
                <c:pt idx="3404">
                  <c:v>0.164989</c:v>
                </c:pt>
                <c:pt idx="3405">
                  <c:v>0.16351399999999999</c:v>
                </c:pt>
                <c:pt idx="3406">
                  <c:v>0.16211999999999999</c:v>
                </c:pt>
                <c:pt idx="3407">
                  <c:v>0.160797</c:v>
                </c:pt>
                <c:pt idx="3408">
                  <c:v>0.15959699999999999</c:v>
                </c:pt>
                <c:pt idx="3409">
                  <c:v>0.158579</c:v>
                </c:pt>
                <c:pt idx="3410">
                  <c:v>0.15773899999999999</c:v>
                </c:pt>
                <c:pt idx="3411">
                  <c:v>0.15701699999999999</c:v>
                </c:pt>
                <c:pt idx="3412">
                  <c:v>0.156362</c:v>
                </c:pt>
                <c:pt idx="3413">
                  <c:v>0.15576300000000001</c:v>
                </c:pt>
                <c:pt idx="3414">
                  <c:v>0.155228</c:v>
                </c:pt>
                <c:pt idx="3415">
                  <c:v>0.15475800000000001</c:v>
                </c:pt>
                <c:pt idx="3416">
                  <c:v>0.15435299999999999</c:v>
                </c:pt>
                <c:pt idx="3417">
                  <c:v>0.154</c:v>
                </c:pt>
                <c:pt idx="3418">
                  <c:v>0.153637</c:v>
                </c:pt>
                <c:pt idx="3419">
                  <c:v>0.153174</c:v>
                </c:pt>
                <c:pt idx="3420">
                  <c:v>0.15260799999999999</c:v>
                </c:pt>
                <c:pt idx="3421">
                  <c:v>0.152061</c:v>
                </c:pt>
                <c:pt idx="3422">
                  <c:v>0.15165999999999999</c:v>
                </c:pt>
                <c:pt idx="3423">
                  <c:v>0.15142800000000001</c:v>
                </c:pt>
                <c:pt idx="3424">
                  <c:v>0.15132599999999999</c:v>
                </c:pt>
                <c:pt idx="3425">
                  <c:v>0.15135299999999999</c:v>
                </c:pt>
                <c:pt idx="3426">
                  <c:v>0.151586</c:v>
                </c:pt>
                <c:pt idx="3427">
                  <c:v>0.152139</c:v>
                </c:pt>
                <c:pt idx="3428">
                  <c:v>0.15311</c:v>
                </c:pt>
                <c:pt idx="3429">
                  <c:v>0.15454100000000001</c:v>
                </c:pt>
                <c:pt idx="3430">
                  <c:v>0.15643599999999999</c:v>
                </c:pt>
                <c:pt idx="3431">
                  <c:v>0.15879699999999999</c:v>
                </c:pt>
                <c:pt idx="3432">
                  <c:v>0.16165099999999999</c:v>
                </c:pt>
                <c:pt idx="3433">
                  <c:v>0.16503100000000001</c:v>
                </c:pt>
                <c:pt idx="3434">
                  <c:v>0.168959</c:v>
                </c:pt>
                <c:pt idx="3435">
                  <c:v>0.173434</c:v>
                </c:pt>
                <c:pt idx="3436">
                  <c:v>0.17841199999999999</c:v>
                </c:pt>
                <c:pt idx="3437">
                  <c:v>0.183782</c:v>
                </c:pt>
                <c:pt idx="3438">
                  <c:v>0.189363</c:v>
                </c:pt>
                <c:pt idx="3439">
                  <c:v>0.19495499999999999</c:v>
                </c:pt>
                <c:pt idx="3440">
                  <c:v>0.200376</c:v>
                </c:pt>
                <c:pt idx="3441">
                  <c:v>0.205457</c:v>
                </c:pt>
                <c:pt idx="3442">
                  <c:v>0.21005099999999999</c:v>
                </c:pt>
                <c:pt idx="3443">
                  <c:v>0.21409500000000001</c:v>
                </c:pt>
                <c:pt idx="3444">
                  <c:v>0.217611</c:v>
                </c:pt>
                <c:pt idx="3445">
                  <c:v>0.22059599999999999</c:v>
                </c:pt>
                <c:pt idx="3446">
                  <c:v>0.22295599999999999</c:v>
                </c:pt>
                <c:pt idx="3447">
                  <c:v>0.22456300000000001</c:v>
                </c:pt>
                <c:pt idx="3448">
                  <c:v>0.225353</c:v>
                </c:pt>
                <c:pt idx="3449">
                  <c:v>0.225381</c:v>
                </c:pt>
                <c:pt idx="3450">
                  <c:v>0.22478200000000001</c:v>
                </c:pt>
                <c:pt idx="3451">
                  <c:v>0.223688</c:v>
                </c:pt>
                <c:pt idx="3452">
                  <c:v>0.22218199999999999</c:v>
                </c:pt>
                <c:pt idx="3453">
                  <c:v>0.220335</c:v>
                </c:pt>
                <c:pt idx="3454">
                  <c:v>0.218254</c:v>
                </c:pt>
                <c:pt idx="3455">
                  <c:v>0.21607799999999999</c:v>
                </c:pt>
                <c:pt idx="3456">
                  <c:v>0.21395</c:v>
                </c:pt>
                <c:pt idx="3457">
                  <c:v>0.21198800000000001</c:v>
                </c:pt>
                <c:pt idx="3458">
                  <c:v>0.21024999999999999</c:v>
                </c:pt>
                <c:pt idx="3459">
                  <c:v>0.20874300000000001</c:v>
                </c:pt>
                <c:pt idx="3460">
                  <c:v>0.20743800000000001</c:v>
                </c:pt>
                <c:pt idx="3461">
                  <c:v>0.20627699999999999</c:v>
                </c:pt>
                <c:pt idx="3462">
                  <c:v>0.205208</c:v>
                </c:pt>
                <c:pt idx="3463">
                  <c:v>0.20422399999999999</c:v>
                </c:pt>
                <c:pt idx="3464">
                  <c:v>0.20335</c:v>
                </c:pt>
                <c:pt idx="3465">
                  <c:v>0.202621</c:v>
                </c:pt>
                <c:pt idx="3466">
                  <c:v>0.20208699999999999</c:v>
                </c:pt>
                <c:pt idx="3467">
                  <c:v>0.20180600000000001</c:v>
                </c:pt>
                <c:pt idx="3468">
                  <c:v>0.201761</c:v>
                </c:pt>
                <c:pt idx="3469">
                  <c:v>0.20184199999999999</c:v>
                </c:pt>
                <c:pt idx="3470">
                  <c:v>0.20190900000000001</c:v>
                </c:pt>
                <c:pt idx="3471">
                  <c:v>0.201877</c:v>
                </c:pt>
                <c:pt idx="3472">
                  <c:v>0.20174800000000001</c:v>
                </c:pt>
                <c:pt idx="3473">
                  <c:v>0.201568</c:v>
                </c:pt>
                <c:pt idx="3474">
                  <c:v>0.20133899999999999</c:v>
                </c:pt>
                <c:pt idx="3475">
                  <c:v>0.20100499999999999</c:v>
                </c:pt>
                <c:pt idx="3476">
                  <c:v>0.20054900000000001</c:v>
                </c:pt>
                <c:pt idx="3477">
                  <c:v>0.200041</c:v>
                </c:pt>
                <c:pt idx="3478">
                  <c:v>0.199546</c:v>
                </c:pt>
                <c:pt idx="3479">
                  <c:v>0.19903599999999999</c:v>
                </c:pt>
                <c:pt idx="3480">
                  <c:v>0.19842299999999999</c:v>
                </c:pt>
                <c:pt idx="3481">
                  <c:v>0.197627</c:v>
                </c:pt>
                <c:pt idx="3482">
                  <c:v>0.19658600000000001</c:v>
                </c:pt>
                <c:pt idx="3483">
                  <c:v>0.19525700000000001</c:v>
                </c:pt>
                <c:pt idx="3484">
                  <c:v>0.193635</c:v>
                </c:pt>
                <c:pt idx="3485">
                  <c:v>0.19179299999999999</c:v>
                </c:pt>
                <c:pt idx="3486">
                  <c:v>0.18984799999999999</c:v>
                </c:pt>
                <c:pt idx="3487">
                  <c:v>0.18788099999999999</c:v>
                </c:pt>
                <c:pt idx="3488">
                  <c:v>0.185893</c:v>
                </c:pt>
                <c:pt idx="3489">
                  <c:v>0.18384600000000001</c:v>
                </c:pt>
                <c:pt idx="3490">
                  <c:v>0.18168999999999999</c:v>
                </c:pt>
                <c:pt idx="3491">
                  <c:v>0.17935899999999999</c:v>
                </c:pt>
                <c:pt idx="3492">
                  <c:v>0.176791</c:v>
                </c:pt>
                <c:pt idx="3493">
                  <c:v>0.17396400000000001</c:v>
                </c:pt>
                <c:pt idx="3494">
                  <c:v>0.170872</c:v>
                </c:pt>
                <c:pt idx="3495">
                  <c:v>0.167488</c:v>
                </c:pt>
                <c:pt idx="3496">
                  <c:v>0.16378300000000001</c:v>
                </c:pt>
                <c:pt idx="3497">
                  <c:v>0.15978899999999999</c:v>
                </c:pt>
                <c:pt idx="3498">
                  <c:v>0.155614</c:v>
                </c:pt>
                <c:pt idx="3499">
                  <c:v>0.15137300000000001</c:v>
                </c:pt>
                <c:pt idx="3500">
                  <c:v>0.14714099999999999</c:v>
                </c:pt>
                <c:pt idx="3501">
                  <c:v>0.142927</c:v>
                </c:pt>
                <c:pt idx="3502">
                  <c:v>0.13869799999999999</c:v>
                </c:pt>
                <c:pt idx="3503">
                  <c:v>0.13442599999999999</c:v>
                </c:pt>
                <c:pt idx="3504">
                  <c:v>0.130138</c:v>
                </c:pt>
                <c:pt idx="3505">
                  <c:v>0.125911</c:v>
                </c:pt>
                <c:pt idx="3506">
                  <c:v>0.121819</c:v>
                </c:pt>
                <c:pt idx="3507">
                  <c:v>0.11794300000000001</c:v>
                </c:pt>
                <c:pt idx="3508">
                  <c:v>0.114436</c:v>
                </c:pt>
                <c:pt idx="3509">
                  <c:v>0.111499</c:v>
                </c:pt>
                <c:pt idx="3510">
                  <c:v>0.10924399999999999</c:v>
                </c:pt>
                <c:pt idx="3511">
                  <c:v>0.10761999999999999</c:v>
                </c:pt>
                <c:pt idx="3512">
                  <c:v>0.106512</c:v>
                </c:pt>
                <c:pt idx="3513">
                  <c:v>0.105823</c:v>
                </c:pt>
                <c:pt idx="3514">
                  <c:v>0.10549</c:v>
                </c:pt>
                <c:pt idx="3515">
                  <c:v>0.10548299999999999</c:v>
                </c:pt>
                <c:pt idx="3516">
                  <c:v>0.105799</c:v>
                </c:pt>
                <c:pt idx="3517">
                  <c:v>0.10639700000000001</c:v>
                </c:pt>
                <c:pt idx="3518">
                  <c:v>0.107171</c:v>
                </c:pt>
                <c:pt idx="3519">
                  <c:v>0.108044</c:v>
                </c:pt>
                <c:pt idx="3520">
                  <c:v>0.109032</c:v>
                </c:pt>
                <c:pt idx="3521">
                  <c:v>0.110177</c:v>
                </c:pt>
                <c:pt idx="3522">
                  <c:v>0.111426</c:v>
                </c:pt>
                <c:pt idx="3523">
                  <c:v>0.11258600000000001</c:v>
                </c:pt>
                <c:pt idx="3524">
                  <c:v>0.113385</c:v>
                </c:pt>
                <c:pt idx="3525">
                  <c:v>0.113604</c:v>
                </c:pt>
                <c:pt idx="3526">
                  <c:v>0.11319</c:v>
                </c:pt>
                <c:pt idx="3527">
                  <c:v>0.11222500000000001</c:v>
                </c:pt>
                <c:pt idx="3528">
                  <c:v>0.110779</c:v>
                </c:pt>
                <c:pt idx="3529">
                  <c:v>0.10882500000000001</c:v>
                </c:pt>
                <c:pt idx="3530">
                  <c:v>0.106305</c:v>
                </c:pt>
                <c:pt idx="3531">
                  <c:v>0.103257</c:v>
                </c:pt>
                <c:pt idx="3532">
                  <c:v>9.9796999999999997E-2</c:v>
                </c:pt>
                <c:pt idx="3533">
                  <c:v>9.6001000000000003E-2</c:v>
                </c:pt>
                <c:pt idx="3534">
                  <c:v>9.1839000000000004E-2</c:v>
                </c:pt>
                <c:pt idx="3535">
                  <c:v>8.7250999999999995E-2</c:v>
                </c:pt>
                <c:pt idx="3536">
                  <c:v>8.2235000000000003E-2</c:v>
                </c:pt>
                <c:pt idx="3537">
                  <c:v>7.6831999999999998E-2</c:v>
                </c:pt>
                <c:pt idx="3538">
                  <c:v>7.1087999999999998E-2</c:v>
                </c:pt>
                <c:pt idx="3539">
                  <c:v>6.5086000000000005E-2</c:v>
                </c:pt>
                <c:pt idx="3540">
                  <c:v>5.8972999999999998E-2</c:v>
                </c:pt>
                <c:pt idx="3541">
                  <c:v>5.2904E-2</c:v>
                </c:pt>
                <c:pt idx="3542">
                  <c:v>4.7003000000000003E-2</c:v>
                </c:pt>
                <c:pt idx="3543">
                  <c:v>4.1362000000000003E-2</c:v>
                </c:pt>
                <c:pt idx="3544">
                  <c:v>3.6033999999999997E-2</c:v>
                </c:pt>
                <c:pt idx="3545">
                  <c:v>3.1022999999999998E-2</c:v>
                </c:pt>
                <c:pt idx="3546">
                  <c:v>2.6294000000000001E-2</c:v>
                </c:pt>
                <c:pt idx="3547">
                  <c:v>2.1805999999999999E-2</c:v>
                </c:pt>
                <c:pt idx="3548">
                  <c:v>1.754E-2</c:v>
                </c:pt>
                <c:pt idx="3549">
                  <c:v>1.3552E-2</c:v>
                </c:pt>
                <c:pt idx="3550">
                  <c:v>9.9839999999999998E-3</c:v>
                </c:pt>
                <c:pt idx="3551">
                  <c:v>6.9769999999999997E-3</c:v>
                </c:pt>
                <c:pt idx="3552">
                  <c:v>4.5820000000000001E-3</c:v>
                </c:pt>
                <c:pt idx="3553">
                  <c:v>2.8010000000000001E-3</c:v>
                </c:pt>
                <c:pt idx="3554">
                  <c:v>1.653E-3</c:v>
                </c:pt>
                <c:pt idx="3555">
                  <c:v>1.1540000000000001E-3</c:v>
                </c:pt>
                <c:pt idx="3556">
                  <c:v>9.5299999999999996E-4</c:v>
                </c:pt>
                <c:pt idx="3557">
                  <c:v>8.2799999999999996E-4</c:v>
                </c:pt>
                <c:pt idx="3558">
                  <c:v>9.5799999999999998E-4</c:v>
                </c:pt>
                <c:pt idx="3559">
                  <c:v>1.7329999999999999E-3</c:v>
                </c:pt>
                <c:pt idx="3560">
                  <c:v>3.2230000000000002E-3</c:v>
                </c:pt>
                <c:pt idx="3561">
                  <c:v>5.463E-3</c:v>
                </c:pt>
                <c:pt idx="3562">
                  <c:v>8.4969999999999993E-3</c:v>
                </c:pt>
                <c:pt idx="3563">
                  <c:v>1.2388E-2</c:v>
                </c:pt>
                <c:pt idx="3564">
                  <c:v>1.7169E-2</c:v>
                </c:pt>
                <c:pt idx="3565">
                  <c:v>2.2845000000000001E-2</c:v>
                </c:pt>
                <c:pt idx="3566">
                  <c:v>2.9416999999999999E-2</c:v>
                </c:pt>
                <c:pt idx="3567">
                  <c:v>3.6880000000000003E-2</c:v>
                </c:pt>
                <c:pt idx="3568">
                  <c:v>4.5197000000000001E-2</c:v>
                </c:pt>
                <c:pt idx="3569">
                  <c:v>5.4323000000000003E-2</c:v>
                </c:pt>
                <c:pt idx="3570">
                  <c:v>6.4239000000000004E-2</c:v>
                </c:pt>
                <c:pt idx="3571">
                  <c:v>7.4954000000000007E-2</c:v>
                </c:pt>
                <c:pt idx="3572">
                  <c:v>8.6509000000000003E-2</c:v>
                </c:pt>
                <c:pt idx="3573">
                  <c:v>9.8977999999999997E-2</c:v>
                </c:pt>
                <c:pt idx="3574">
                  <c:v>0.11241</c:v>
                </c:pt>
                <c:pt idx="3575">
                  <c:v>0.12678200000000001</c:v>
                </c:pt>
                <c:pt idx="3576">
                  <c:v>0.142043</c:v>
                </c:pt>
                <c:pt idx="3577">
                  <c:v>0.15815699999999999</c:v>
                </c:pt>
                <c:pt idx="3578">
                  <c:v>0.175068</c:v>
                </c:pt>
                <c:pt idx="3579">
                  <c:v>0.19266800000000001</c:v>
                </c:pt>
                <c:pt idx="3580">
                  <c:v>0.21086299999999999</c:v>
                </c:pt>
                <c:pt idx="3581">
                  <c:v>0.22964200000000001</c:v>
                </c:pt>
                <c:pt idx="3582">
                  <c:v>0.24904699999999999</c:v>
                </c:pt>
                <c:pt idx="3583">
                  <c:v>0.26905099999999998</c:v>
                </c:pt>
                <c:pt idx="3584">
                  <c:v>0.28952699999999998</c:v>
                </c:pt>
                <c:pt idx="3585">
                  <c:v>0.31031700000000001</c:v>
                </c:pt>
                <c:pt idx="3586">
                  <c:v>0.33126899999999998</c:v>
                </c:pt>
                <c:pt idx="3587">
                  <c:v>0.352217</c:v>
                </c:pt>
                <c:pt idx="3588">
                  <c:v>0.37301299999999998</c:v>
                </c:pt>
                <c:pt idx="3589">
                  <c:v>0.393563</c:v>
                </c:pt>
                <c:pt idx="3590">
                  <c:v>0.41374</c:v>
                </c:pt>
                <c:pt idx="3591">
                  <c:v>0.43331399999999998</c:v>
                </c:pt>
                <c:pt idx="3592">
                  <c:v>0.45204100000000003</c:v>
                </c:pt>
                <c:pt idx="3593">
                  <c:v>0.46976400000000001</c:v>
                </c:pt>
                <c:pt idx="3594">
                  <c:v>0.48637799999999998</c:v>
                </c:pt>
                <c:pt idx="3595">
                  <c:v>0.50178800000000001</c:v>
                </c:pt>
                <c:pt idx="3596">
                  <c:v>0.51593699999999998</c:v>
                </c:pt>
                <c:pt idx="3597">
                  <c:v>0.52879600000000004</c:v>
                </c:pt>
                <c:pt idx="3598">
                  <c:v>0.54029899999999997</c:v>
                </c:pt>
                <c:pt idx="3599">
                  <c:v>0.55035299999999998</c:v>
                </c:pt>
                <c:pt idx="3600">
                  <c:v>0.55890099999999998</c:v>
                </c:pt>
                <c:pt idx="3601">
                  <c:v>0.56591100000000005</c:v>
                </c:pt>
                <c:pt idx="3602">
                  <c:v>0.57132499999999997</c:v>
                </c:pt>
                <c:pt idx="3603">
                  <c:v>0.57507799999999998</c:v>
                </c:pt>
                <c:pt idx="3604">
                  <c:v>0.57717700000000005</c:v>
                </c:pt>
                <c:pt idx="3605">
                  <c:v>0.57772500000000004</c:v>
                </c:pt>
                <c:pt idx="3606">
                  <c:v>0.57688099999999998</c:v>
                </c:pt>
                <c:pt idx="3607">
                  <c:v>0.57481899999999997</c:v>
                </c:pt>
                <c:pt idx="3608">
                  <c:v>0.57168099999999999</c:v>
                </c:pt>
                <c:pt idx="3609">
                  <c:v>0.56754199999999999</c:v>
                </c:pt>
                <c:pt idx="3610">
                  <c:v>0.56243500000000002</c:v>
                </c:pt>
                <c:pt idx="3611">
                  <c:v>0.55644800000000005</c:v>
                </c:pt>
                <c:pt idx="3612">
                  <c:v>0.54977600000000004</c:v>
                </c:pt>
                <c:pt idx="3613">
                  <c:v>0.54264999999999997</c:v>
                </c:pt>
                <c:pt idx="3614">
                  <c:v>0.53524700000000003</c:v>
                </c:pt>
                <c:pt idx="3615">
                  <c:v>0.52769100000000002</c:v>
                </c:pt>
                <c:pt idx="3616">
                  <c:v>0.52008600000000005</c:v>
                </c:pt>
                <c:pt idx="3617">
                  <c:v>0.51251999999999998</c:v>
                </c:pt>
                <c:pt idx="3618">
                  <c:v>0.50510299999999997</c:v>
                </c:pt>
                <c:pt idx="3619">
                  <c:v>0.49801200000000001</c:v>
                </c:pt>
                <c:pt idx="3620">
                  <c:v>0.49145</c:v>
                </c:pt>
                <c:pt idx="3621">
                  <c:v>0.48553800000000003</c:v>
                </c:pt>
                <c:pt idx="3622">
                  <c:v>0.48030800000000001</c:v>
                </c:pt>
                <c:pt idx="3623">
                  <c:v>0.47580499999999998</c:v>
                </c:pt>
                <c:pt idx="3624">
                  <c:v>0.47211900000000001</c:v>
                </c:pt>
                <c:pt idx="3625">
                  <c:v>0.46928500000000001</c:v>
                </c:pt>
                <c:pt idx="3626">
                  <c:v>0.46721200000000002</c:v>
                </c:pt>
                <c:pt idx="3627">
                  <c:v>0.465779</c:v>
                </c:pt>
                <c:pt idx="3628">
                  <c:v>0.46498099999999998</c:v>
                </c:pt>
                <c:pt idx="3629">
                  <c:v>0.46494400000000002</c:v>
                </c:pt>
                <c:pt idx="3630">
                  <c:v>0.46578199999999997</c:v>
                </c:pt>
                <c:pt idx="3631">
                  <c:v>0.46747</c:v>
                </c:pt>
                <c:pt idx="3632">
                  <c:v>0.46984399999999998</c:v>
                </c:pt>
                <c:pt idx="3633">
                  <c:v>0.472694</c:v>
                </c:pt>
                <c:pt idx="3634">
                  <c:v>0.475885</c:v>
                </c:pt>
                <c:pt idx="3635">
                  <c:v>0.47940199999999999</c:v>
                </c:pt>
                <c:pt idx="3636">
                  <c:v>0.48330600000000001</c:v>
                </c:pt>
                <c:pt idx="3637">
                  <c:v>0.48764299999999999</c:v>
                </c:pt>
                <c:pt idx="3638">
                  <c:v>0.49238799999999999</c:v>
                </c:pt>
                <c:pt idx="3639">
                  <c:v>0.497471</c:v>
                </c:pt>
                <c:pt idx="3640">
                  <c:v>0.50287099999999996</c:v>
                </c:pt>
                <c:pt idx="3641">
                  <c:v>0.50867899999999999</c:v>
                </c:pt>
                <c:pt idx="3642">
                  <c:v>0.51503500000000002</c:v>
                </c:pt>
                <c:pt idx="3643">
                  <c:v>0.522007</c:v>
                </c:pt>
                <c:pt idx="3644">
                  <c:v>0.52955200000000002</c:v>
                </c:pt>
                <c:pt idx="3645">
                  <c:v>0.53759500000000005</c:v>
                </c:pt>
                <c:pt idx="3646">
                  <c:v>0.54611900000000002</c:v>
                </c:pt>
                <c:pt idx="3647">
                  <c:v>0.55516399999999999</c:v>
                </c:pt>
                <c:pt idx="3648">
                  <c:v>0.56473799999999996</c:v>
                </c:pt>
                <c:pt idx="3649">
                  <c:v>0.57476799999999995</c:v>
                </c:pt>
                <c:pt idx="3650">
                  <c:v>0.58517300000000005</c:v>
                </c:pt>
                <c:pt idx="3651">
                  <c:v>0.59592199999999995</c:v>
                </c:pt>
                <c:pt idx="3652">
                  <c:v>0.60698200000000002</c:v>
                </c:pt>
                <c:pt idx="3653">
                  <c:v>0.61822999999999995</c:v>
                </c:pt>
                <c:pt idx="3654">
                  <c:v>0.62944999999999995</c:v>
                </c:pt>
                <c:pt idx="3655">
                  <c:v>0.64043899999999998</c:v>
                </c:pt>
                <c:pt idx="3656">
                  <c:v>0.651092</c:v>
                </c:pt>
                <c:pt idx="3657">
                  <c:v>0.66140299999999996</c:v>
                </c:pt>
                <c:pt idx="3658">
                  <c:v>0.67139800000000005</c:v>
                </c:pt>
                <c:pt idx="3659">
                  <c:v>0.68105400000000005</c:v>
                </c:pt>
                <c:pt idx="3660">
                  <c:v>0.69024799999999997</c:v>
                </c:pt>
                <c:pt idx="3661">
                  <c:v>0.69878899999999999</c:v>
                </c:pt>
                <c:pt idx="3662">
                  <c:v>0.70650900000000005</c:v>
                </c:pt>
                <c:pt idx="3663">
                  <c:v>0.71335499999999996</c:v>
                </c:pt>
                <c:pt idx="3664">
                  <c:v>0.71938899999999995</c:v>
                </c:pt>
                <c:pt idx="3665">
                  <c:v>0.72471099999999999</c:v>
                </c:pt>
                <c:pt idx="3666">
                  <c:v>0.72937300000000005</c:v>
                </c:pt>
                <c:pt idx="3667">
                  <c:v>0.73335499999999998</c:v>
                </c:pt>
                <c:pt idx="3668">
                  <c:v>0.73662799999999995</c:v>
                </c:pt>
                <c:pt idx="3669">
                  <c:v>0.73921800000000004</c:v>
                </c:pt>
                <c:pt idx="3670">
                  <c:v>0.74119800000000002</c:v>
                </c:pt>
                <c:pt idx="3671">
                  <c:v>0.74261200000000005</c:v>
                </c:pt>
                <c:pt idx="3672">
                  <c:v>0.74351400000000001</c:v>
                </c:pt>
                <c:pt idx="3673">
                  <c:v>0.74408300000000005</c:v>
                </c:pt>
                <c:pt idx="3674">
                  <c:v>0.74460599999999999</c:v>
                </c:pt>
                <c:pt idx="3675">
                  <c:v>0.74531999999999998</c:v>
                </c:pt>
                <c:pt idx="3676">
                  <c:v>0.74634900000000004</c:v>
                </c:pt>
                <c:pt idx="3677">
                  <c:v>0.74780899999999995</c:v>
                </c:pt>
                <c:pt idx="3678">
                  <c:v>0.74987000000000004</c:v>
                </c:pt>
                <c:pt idx="3679">
                  <c:v>0.75270499999999996</c:v>
                </c:pt>
                <c:pt idx="3680">
                  <c:v>0.75646500000000005</c:v>
                </c:pt>
                <c:pt idx="3681">
                  <c:v>0.76129599999999997</c:v>
                </c:pt>
                <c:pt idx="3682">
                  <c:v>0.76732500000000003</c:v>
                </c:pt>
                <c:pt idx="3683">
                  <c:v>0.77463099999999996</c:v>
                </c:pt>
                <c:pt idx="3684">
                  <c:v>0.78327899999999995</c:v>
                </c:pt>
                <c:pt idx="3685">
                  <c:v>0.79340299999999997</c:v>
                </c:pt>
                <c:pt idx="3686">
                  <c:v>0.80517799999999995</c:v>
                </c:pt>
                <c:pt idx="3687">
                  <c:v>0.81873399999999996</c:v>
                </c:pt>
                <c:pt idx="3688">
                  <c:v>0.83411599999999997</c:v>
                </c:pt>
                <c:pt idx="3689">
                  <c:v>0.85133300000000001</c:v>
                </c:pt>
                <c:pt idx="3690">
                  <c:v>0.87032299999999996</c:v>
                </c:pt>
                <c:pt idx="3691">
                  <c:v>0.89087000000000005</c:v>
                </c:pt>
                <c:pt idx="3692">
                  <c:v>0.91265499999999999</c:v>
                </c:pt>
                <c:pt idx="3693">
                  <c:v>0.935388</c:v>
                </c:pt>
                <c:pt idx="3694">
                  <c:v>0.95884000000000003</c:v>
                </c:pt>
                <c:pt idx="3695">
                  <c:v>0.98280599999999996</c:v>
                </c:pt>
                <c:pt idx="3696">
                  <c:v>1.007096</c:v>
                </c:pt>
                <c:pt idx="3697">
                  <c:v>1.031515</c:v>
                </c:pt>
                <c:pt idx="3698">
                  <c:v>1.055809</c:v>
                </c:pt>
                <c:pt idx="3699">
                  <c:v>1.0796460000000001</c:v>
                </c:pt>
                <c:pt idx="3700">
                  <c:v>1.1026609999999999</c:v>
                </c:pt>
                <c:pt idx="3701">
                  <c:v>1.1244510000000001</c:v>
                </c:pt>
                <c:pt idx="3702">
                  <c:v>1.144541</c:v>
                </c:pt>
                <c:pt idx="3703">
                  <c:v>1.16246</c:v>
                </c:pt>
                <c:pt idx="3704">
                  <c:v>1.177875</c:v>
                </c:pt>
                <c:pt idx="3705">
                  <c:v>1.190645</c:v>
                </c:pt>
                <c:pt idx="3706">
                  <c:v>1.2007639999999999</c:v>
                </c:pt>
                <c:pt idx="3707">
                  <c:v>1.2082949999999999</c:v>
                </c:pt>
                <c:pt idx="3708">
                  <c:v>1.213338</c:v>
                </c:pt>
                <c:pt idx="3709">
                  <c:v>1.216021</c:v>
                </c:pt>
                <c:pt idx="3710">
                  <c:v>1.216504</c:v>
                </c:pt>
                <c:pt idx="3711">
                  <c:v>1.2150190000000001</c:v>
                </c:pt>
                <c:pt idx="3712">
                  <c:v>1.21191</c:v>
                </c:pt>
                <c:pt idx="3713">
                  <c:v>1.207568</c:v>
                </c:pt>
                <c:pt idx="3714">
                  <c:v>1.2022919999999999</c:v>
                </c:pt>
                <c:pt idx="3715">
                  <c:v>1.196323</c:v>
                </c:pt>
                <c:pt idx="3716">
                  <c:v>1.190056</c:v>
                </c:pt>
                <c:pt idx="3717">
                  <c:v>1.1840919999999999</c:v>
                </c:pt>
                <c:pt idx="3718">
                  <c:v>1.1789860000000001</c:v>
                </c:pt>
                <c:pt idx="3719">
                  <c:v>1.1750290000000001</c:v>
                </c:pt>
                <c:pt idx="3720">
                  <c:v>1.17232</c:v>
                </c:pt>
                <c:pt idx="3721">
                  <c:v>1.170979</c:v>
                </c:pt>
                <c:pt idx="3722">
                  <c:v>1.171217</c:v>
                </c:pt>
                <c:pt idx="3723">
                  <c:v>1.1732480000000001</c:v>
                </c:pt>
                <c:pt idx="3724">
                  <c:v>1.177154</c:v>
                </c:pt>
                <c:pt idx="3725">
                  <c:v>1.1828449999999999</c:v>
                </c:pt>
                <c:pt idx="3726">
                  <c:v>1.1901189999999999</c:v>
                </c:pt>
                <c:pt idx="3727">
                  <c:v>1.1987680000000001</c:v>
                </c:pt>
                <c:pt idx="3728">
                  <c:v>1.2086319999999999</c:v>
                </c:pt>
                <c:pt idx="3729">
                  <c:v>1.219562</c:v>
                </c:pt>
                <c:pt idx="3730">
                  <c:v>1.2313810000000001</c:v>
                </c:pt>
                <c:pt idx="3731">
                  <c:v>1.2439089999999999</c:v>
                </c:pt>
                <c:pt idx="3732">
                  <c:v>1.2569859999999999</c:v>
                </c:pt>
                <c:pt idx="3733">
                  <c:v>1.2704409999999999</c:v>
                </c:pt>
                <c:pt idx="3734">
                  <c:v>1.2840860000000001</c:v>
                </c:pt>
                <c:pt idx="3735">
                  <c:v>1.2978050000000001</c:v>
                </c:pt>
                <c:pt idx="3736">
                  <c:v>1.3115829999999999</c:v>
                </c:pt>
                <c:pt idx="3737">
                  <c:v>1.3253870000000001</c:v>
                </c:pt>
                <c:pt idx="3738">
                  <c:v>1.3391010000000001</c:v>
                </c:pt>
                <c:pt idx="3739">
                  <c:v>1.352673</c:v>
                </c:pt>
                <c:pt idx="3740">
                  <c:v>1.3662399999999999</c:v>
                </c:pt>
                <c:pt idx="3741">
                  <c:v>1.3799950000000001</c:v>
                </c:pt>
                <c:pt idx="3742">
                  <c:v>1.393999</c:v>
                </c:pt>
                <c:pt idx="3743">
                  <c:v>1.4082220000000001</c:v>
                </c:pt>
                <c:pt idx="3744">
                  <c:v>1.4226639999999999</c:v>
                </c:pt>
                <c:pt idx="3745">
                  <c:v>1.437344</c:v>
                </c:pt>
                <c:pt idx="3746">
                  <c:v>1.452224</c:v>
                </c:pt>
                <c:pt idx="3747">
                  <c:v>1.467271</c:v>
                </c:pt>
                <c:pt idx="3748">
                  <c:v>1.4825619999999999</c:v>
                </c:pt>
                <c:pt idx="3749">
                  <c:v>1.4982089999999999</c:v>
                </c:pt>
                <c:pt idx="3750">
                  <c:v>1.5142150000000001</c:v>
                </c:pt>
                <c:pt idx="3751">
                  <c:v>1.5304679999999999</c:v>
                </c:pt>
                <c:pt idx="3752">
                  <c:v>1.5468569999999999</c:v>
                </c:pt>
                <c:pt idx="3753">
                  <c:v>1.5632980000000001</c:v>
                </c:pt>
                <c:pt idx="3754">
                  <c:v>1.5797019999999999</c:v>
                </c:pt>
                <c:pt idx="3755">
                  <c:v>1.59602</c:v>
                </c:pt>
                <c:pt idx="3756">
                  <c:v>1.612304</c:v>
                </c:pt>
                <c:pt idx="3757">
                  <c:v>1.6286480000000001</c:v>
                </c:pt>
                <c:pt idx="3758">
                  <c:v>1.6450739999999999</c:v>
                </c:pt>
                <c:pt idx="3759">
                  <c:v>1.6615120000000001</c:v>
                </c:pt>
                <c:pt idx="3760">
                  <c:v>1.6778519999999999</c:v>
                </c:pt>
                <c:pt idx="3761">
                  <c:v>1.694026</c:v>
                </c:pt>
                <c:pt idx="3762">
                  <c:v>1.71001</c:v>
                </c:pt>
                <c:pt idx="3763">
                  <c:v>1.7258089999999999</c:v>
                </c:pt>
                <c:pt idx="3764">
                  <c:v>1.7414670000000001</c:v>
                </c:pt>
                <c:pt idx="3765">
                  <c:v>1.7570749999999999</c:v>
                </c:pt>
                <c:pt idx="3766">
                  <c:v>1.7727219999999999</c:v>
                </c:pt>
                <c:pt idx="3767">
                  <c:v>1.7884150000000001</c:v>
                </c:pt>
                <c:pt idx="3768">
                  <c:v>1.804036</c:v>
                </c:pt>
                <c:pt idx="3769">
                  <c:v>1.8193779999999999</c:v>
                </c:pt>
                <c:pt idx="3770">
                  <c:v>1.8342849999999999</c:v>
                </c:pt>
                <c:pt idx="3771">
                  <c:v>1.8487990000000001</c:v>
                </c:pt>
                <c:pt idx="3772">
                  <c:v>1.8630990000000001</c:v>
                </c:pt>
                <c:pt idx="3773">
                  <c:v>1.8772390000000001</c:v>
                </c:pt>
                <c:pt idx="3774">
                  <c:v>1.8910260000000001</c:v>
                </c:pt>
                <c:pt idx="3775">
                  <c:v>1.9041889999999999</c:v>
                </c:pt>
                <c:pt idx="3776">
                  <c:v>1.9165920000000001</c:v>
                </c:pt>
                <c:pt idx="3777">
                  <c:v>1.928264</c:v>
                </c:pt>
                <c:pt idx="3778">
                  <c:v>1.9392940000000001</c:v>
                </c:pt>
                <c:pt idx="3779">
                  <c:v>1.9497469999999999</c:v>
                </c:pt>
                <c:pt idx="3780">
                  <c:v>1.959608</c:v>
                </c:pt>
                <c:pt idx="3781">
                  <c:v>1.9687460000000001</c:v>
                </c:pt>
                <c:pt idx="3782">
                  <c:v>1.9769099999999999</c:v>
                </c:pt>
                <c:pt idx="3783">
                  <c:v>1.983841</c:v>
                </c:pt>
                <c:pt idx="3784">
                  <c:v>1.9894419999999999</c:v>
                </c:pt>
                <c:pt idx="3785">
                  <c:v>1.9938039999999999</c:v>
                </c:pt>
                <c:pt idx="3786">
                  <c:v>1.9970319999999999</c:v>
                </c:pt>
                <c:pt idx="3787">
                  <c:v>1.999118</c:v>
                </c:pt>
                <c:pt idx="3788">
                  <c:v>2</c:v>
                </c:pt>
                <c:pt idx="3789">
                  <c:v>1.9996430000000001</c:v>
                </c:pt>
                <c:pt idx="3790">
                  <c:v>1.998048</c:v>
                </c:pt>
                <c:pt idx="3791">
                  <c:v>1.995234</c:v>
                </c:pt>
                <c:pt idx="3792">
                  <c:v>1.9912289999999999</c:v>
                </c:pt>
                <c:pt idx="3793">
                  <c:v>1.9860580000000001</c:v>
                </c:pt>
                <c:pt idx="3794">
                  <c:v>1.97977</c:v>
                </c:pt>
                <c:pt idx="3795">
                  <c:v>1.972513</c:v>
                </c:pt>
                <c:pt idx="3796">
                  <c:v>1.964458</c:v>
                </c:pt>
                <c:pt idx="3797">
                  <c:v>1.9556929999999999</c:v>
                </c:pt>
                <c:pt idx="3798">
                  <c:v>1.9462299999999999</c:v>
                </c:pt>
                <c:pt idx="3799">
                  <c:v>1.9361299999999999</c:v>
                </c:pt>
                <c:pt idx="3800">
                  <c:v>1.9255450000000001</c:v>
                </c:pt>
                <c:pt idx="3801">
                  <c:v>1.9146650000000001</c:v>
                </c:pt>
                <c:pt idx="3802">
                  <c:v>1.903672</c:v>
                </c:pt>
                <c:pt idx="3803">
                  <c:v>1.8927069999999999</c:v>
                </c:pt>
                <c:pt idx="3804">
                  <c:v>1.8818729999999999</c:v>
                </c:pt>
                <c:pt idx="3805">
                  <c:v>1.871235</c:v>
                </c:pt>
                <c:pt idx="3806">
                  <c:v>1.8608469999999999</c:v>
                </c:pt>
                <c:pt idx="3807">
                  <c:v>1.8507769999999999</c:v>
                </c:pt>
                <c:pt idx="3808">
                  <c:v>1.8411390000000001</c:v>
                </c:pt>
                <c:pt idx="3809">
                  <c:v>1.83205</c:v>
                </c:pt>
                <c:pt idx="3810">
                  <c:v>1.8235129999999999</c:v>
                </c:pt>
                <c:pt idx="3811">
                  <c:v>1.8153699999999999</c:v>
                </c:pt>
                <c:pt idx="3812">
                  <c:v>1.8074049999999999</c:v>
                </c:pt>
                <c:pt idx="3813">
                  <c:v>1.7994889999999999</c:v>
                </c:pt>
                <c:pt idx="3814">
                  <c:v>1.791628</c:v>
                </c:pt>
                <c:pt idx="3815">
                  <c:v>1.783849</c:v>
                </c:pt>
                <c:pt idx="3816">
                  <c:v>1.7760739999999999</c:v>
                </c:pt>
                <c:pt idx="3817">
                  <c:v>1.7681210000000001</c:v>
                </c:pt>
                <c:pt idx="3818">
                  <c:v>1.759822</c:v>
                </c:pt>
                <c:pt idx="3819">
                  <c:v>1.7510699999999999</c:v>
                </c:pt>
                <c:pt idx="3820">
                  <c:v>1.741741</c:v>
                </c:pt>
                <c:pt idx="3821">
                  <c:v>1.7316720000000001</c:v>
                </c:pt>
                <c:pt idx="3822">
                  <c:v>1.72075</c:v>
                </c:pt>
                <c:pt idx="3823">
                  <c:v>1.708955</c:v>
                </c:pt>
                <c:pt idx="3824">
                  <c:v>1.6963140000000001</c:v>
                </c:pt>
                <c:pt idx="3825">
                  <c:v>1.6828259999999999</c:v>
                </c:pt>
                <c:pt idx="3826">
                  <c:v>1.668445</c:v>
                </c:pt>
                <c:pt idx="3827">
                  <c:v>1.653022</c:v>
                </c:pt>
                <c:pt idx="3828">
                  <c:v>1.636325</c:v>
                </c:pt>
                <c:pt idx="3829">
                  <c:v>1.618166</c:v>
                </c:pt>
                <c:pt idx="3830">
                  <c:v>1.5985180000000001</c:v>
                </c:pt>
                <c:pt idx="3831">
                  <c:v>1.5774539999999999</c:v>
                </c:pt>
                <c:pt idx="3832">
                  <c:v>1.5549999999999999</c:v>
                </c:pt>
                <c:pt idx="3833">
                  <c:v>1.531069</c:v>
                </c:pt>
                <c:pt idx="3834">
                  <c:v>1.505552</c:v>
                </c:pt>
                <c:pt idx="3835">
                  <c:v>1.4784409999999999</c:v>
                </c:pt>
                <c:pt idx="3836">
                  <c:v>1.4498610000000001</c:v>
                </c:pt>
                <c:pt idx="3837">
                  <c:v>1.420024</c:v>
                </c:pt>
                <c:pt idx="3838">
                  <c:v>1.3891560000000001</c:v>
                </c:pt>
                <c:pt idx="3839">
                  <c:v>1.357421</c:v>
                </c:pt>
                <c:pt idx="3840">
                  <c:v>1.324927</c:v>
                </c:pt>
                <c:pt idx="3841">
                  <c:v>1.2918130000000001</c:v>
                </c:pt>
                <c:pt idx="3842">
                  <c:v>1.258305</c:v>
                </c:pt>
                <c:pt idx="3843">
                  <c:v>1.224647</c:v>
                </c:pt>
                <c:pt idx="3844">
                  <c:v>1.1910559999999999</c:v>
                </c:pt>
                <c:pt idx="3845">
                  <c:v>1.1577630000000001</c:v>
                </c:pt>
                <c:pt idx="3846">
                  <c:v>1.1250150000000001</c:v>
                </c:pt>
                <c:pt idx="3847">
                  <c:v>1.092981</c:v>
                </c:pt>
                <c:pt idx="3848">
                  <c:v>1.061709</c:v>
                </c:pt>
                <c:pt idx="3849">
                  <c:v>1.0312209999999999</c:v>
                </c:pt>
                <c:pt idx="3850">
                  <c:v>1.001555</c:v>
                </c:pt>
                <c:pt idx="3851">
                  <c:v>0.97273699999999996</c:v>
                </c:pt>
                <c:pt idx="3852">
                  <c:v>0.94477299999999997</c:v>
                </c:pt>
                <c:pt idx="3853">
                  <c:v>0.91769900000000004</c:v>
                </c:pt>
                <c:pt idx="3854">
                  <c:v>0.89154299999999997</c:v>
                </c:pt>
                <c:pt idx="3855">
                  <c:v>0.86625799999999997</c:v>
                </c:pt>
                <c:pt idx="3856">
                  <c:v>0.84175100000000003</c:v>
                </c:pt>
                <c:pt idx="3857">
                  <c:v>0.81796000000000002</c:v>
                </c:pt>
                <c:pt idx="3858">
                  <c:v>0.79485799999999995</c:v>
                </c:pt>
                <c:pt idx="3859">
                  <c:v>0.772393</c:v>
                </c:pt>
                <c:pt idx="3860">
                  <c:v>0.75050799999999995</c:v>
                </c:pt>
                <c:pt idx="3861">
                  <c:v>0.72917399999999999</c:v>
                </c:pt>
                <c:pt idx="3862">
                  <c:v>0.70835199999999998</c:v>
                </c:pt>
                <c:pt idx="3863">
                  <c:v>0.68794900000000003</c:v>
                </c:pt>
                <c:pt idx="3864">
                  <c:v>0.66787399999999997</c:v>
                </c:pt>
                <c:pt idx="3865">
                  <c:v>0.64813799999999999</c:v>
                </c:pt>
                <c:pt idx="3866">
                  <c:v>0.62884499999999999</c:v>
                </c:pt>
                <c:pt idx="3867">
                  <c:v>0.61010600000000004</c:v>
                </c:pt>
                <c:pt idx="3868">
                  <c:v>0.59195799999999998</c:v>
                </c:pt>
                <c:pt idx="3869">
                  <c:v>0.57435199999999997</c:v>
                </c:pt>
                <c:pt idx="3870">
                  <c:v>0.55715899999999996</c:v>
                </c:pt>
                <c:pt idx="3871">
                  <c:v>0.54025400000000001</c:v>
                </c:pt>
                <c:pt idx="3872">
                  <c:v>0.52364200000000005</c:v>
                </c:pt>
                <c:pt idx="3873">
                  <c:v>0.50749599999999995</c:v>
                </c:pt>
                <c:pt idx="3874">
                  <c:v>0.49200199999999999</c:v>
                </c:pt>
                <c:pt idx="3875">
                  <c:v>0.47719</c:v>
                </c:pt>
                <c:pt idx="3876">
                  <c:v>0.46296199999999998</c:v>
                </c:pt>
                <c:pt idx="3877">
                  <c:v>0.44923000000000002</c:v>
                </c:pt>
                <c:pt idx="3878">
                  <c:v>0.436002</c:v>
                </c:pt>
                <c:pt idx="3879">
                  <c:v>0.42338999999999999</c:v>
                </c:pt>
                <c:pt idx="3880">
                  <c:v>0.41156700000000002</c:v>
                </c:pt>
                <c:pt idx="3881">
                  <c:v>0.40064300000000003</c:v>
                </c:pt>
                <c:pt idx="3882">
                  <c:v>0.39057700000000001</c:v>
                </c:pt>
                <c:pt idx="3883">
                  <c:v>0.38125100000000001</c:v>
                </c:pt>
                <c:pt idx="3884">
                  <c:v>0.37260599999999999</c:v>
                </c:pt>
                <c:pt idx="3885">
                  <c:v>0.36465500000000001</c:v>
                </c:pt>
                <c:pt idx="3886">
                  <c:v>0.35742099999999999</c:v>
                </c:pt>
                <c:pt idx="3887">
                  <c:v>0.35090700000000002</c:v>
                </c:pt>
                <c:pt idx="3888">
                  <c:v>0.34512300000000001</c:v>
                </c:pt>
                <c:pt idx="3889">
                  <c:v>0.34010000000000001</c:v>
                </c:pt>
                <c:pt idx="3890">
                  <c:v>0.33588499999999999</c:v>
                </c:pt>
                <c:pt idx="3891">
                  <c:v>0.33248299999999997</c:v>
                </c:pt>
                <c:pt idx="3892">
                  <c:v>0.32977099999999998</c:v>
                </c:pt>
                <c:pt idx="3893">
                  <c:v>0.32752799999999999</c:v>
                </c:pt>
                <c:pt idx="3894">
                  <c:v>0.32557799999999998</c:v>
                </c:pt>
                <c:pt idx="3895">
                  <c:v>0.32392900000000002</c:v>
                </c:pt>
                <c:pt idx="3896">
                  <c:v>0.32272600000000001</c:v>
                </c:pt>
                <c:pt idx="3897">
                  <c:v>0.32207999999999998</c:v>
                </c:pt>
                <c:pt idx="3898">
                  <c:v>0.321911</c:v>
                </c:pt>
                <c:pt idx="3899">
                  <c:v>0.32197500000000001</c:v>
                </c:pt>
                <c:pt idx="3900">
                  <c:v>0.32203599999999999</c:v>
                </c:pt>
                <c:pt idx="3901">
                  <c:v>0.322019</c:v>
                </c:pt>
                <c:pt idx="3902">
                  <c:v>0.322021</c:v>
                </c:pt>
                <c:pt idx="3903">
                  <c:v>0.32216400000000001</c:v>
                </c:pt>
                <c:pt idx="3904">
                  <c:v>0.32244</c:v>
                </c:pt>
                <c:pt idx="3905">
                  <c:v>0.32270300000000002</c:v>
                </c:pt>
                <c:pt idx="3906">
                  <c:v>0.32279999999999998</c:v>
                </c:pt>
                <c:pt idx="3907">
                  <c:v>0.32267400000000002</c:v>
                </c:pt>
                <c:pt idx="3908">
                  <c:v>0.32234299999999999</c:v>
                </c:pt>
                <c:pt idx="3909">
                  <c:v>0.32185000000000002</c:v>
                </c:pt>
                <c:pt idx="3910">
                  <c:v>0.32122400000000001</c:v>
                </c:pt>
                <c:pt idx="3911">
                  <c:v>0.32045800000000002</c:v>
                </c:pt>
                <c:pt idx="3912">
                  <c:v>0.31953700000000002</c:v>
                </c:pt>
                <c:pt idx="3913">
                  <c:v>0.31849300000000003</c:v>
                </c:pt>
                <c:pt idx="3914">
                  <c:v>0.31736799999999998</c:v>
                </c:pt>
                <c:pt idx="3915">
                  <c:v>0.31610500000000002</c:v>
                </c:pt>
                <c:pt idx="3916">
                  <c:v>0.31458000000000003</c:v>
                </c:pt>
                <c:pt idx="3917">
                  <c:v>0.31277899999999997</c:v>
                </c:pt>
                <c:pt idx="3918">
                  <c:v>0.31084800000000001</c:v>
                </c:pt>
                <c:pt idx="3919">
                  <c:v>0.308892</c:v>
                </c:pt>
                <c:pt idx="3920">
                  <c:v>0.30683899999999997</c:v>
                </c:pt>
                <c:pt idx="3921">
                  <c:v>0.30460700000000002</c:v>
                </c:pt>
                <c:pt idx="3922">
                  <c:v>0.30223</c:v>
                </c:pt>
                <c:pt idx="3923">
                  <c:v>0.29973499999999997</c:v>
                </c:pt>
                <c:pt idx="3924">
                  <c:v>0.29700399999999999</c:v>
                </c:pt>
                <c:pt idx="3925">
                  <c:v>0.293937</c:v>
                </c:pt>
                <c:pt idx="3926">
                  <c:v>0.29060900000000001</c:v>
                </c:pt>
                <c:pt idx="3927">
                  <c:v>0.28717100000000001</c:v>
                </c:pt>
                <c:pt idx="3928">
                  <c:v>0.283669</c:v>
                </c:pt>
                <c:pt idx="3929">
                  <c:v>0.28005200000000002</c:v>
                </c:pt>
                <c:pt idx="3930">
                  <c:v>0.27628000000000003</c:v>
                </c:pt>
                <c:pt idx="3931">
                  <c:v>0.27238499999999999</c:v>
                </c:pt>
                <c:pt idx="3932">
                  <c:v>0.26844299999999999</c:v>
                </c:pt>
                <c:pt idx="3933">
                  <c:v>0.26452799999999999</c:v>
                </c:pt>
                <c:pt idx="3934">
                  <c:v>0.260656</c:v>
                </c:pt>
                <c:pt idx="3935">
                  <c:v>0.256795</c:v>
                </c:pt>
                <c:pt idx="3936">
                  <c:v>0.25290099999999999</c:v>
                </c:pt>
                <c:pt idx="3937">
                  <c:v>0.248948</c:v>
                </c:pt>
                <c:pt idx="3938">
                  <c:v>0.24491399999999999</c:v>
                </c:pt>
                <c:pt idx="3939">
                  <c:v>0.240782</c:v>
                </c:pt>
                <c:pt idx="3940">
                  <c:v>0.236599</c:v>
                </c:pt>
                <c:pt idx="3941">
                  <c:v>0.232483</c:v>
                </c:pt>
                <c:pt idx="3942">
                  <c:v>0.22851199999999999</c:v>
                </c:pt>
                <c:pt idx="3943">
                  <c:v>0.224634</c:v>
                </c:pt>
                <c:pt idx="3944">
                  <c:v>0.220808</c:v>
                </c:pt>
                <c:pt idx="3945">
                  <c:v>0.217166</c:v>
                </c:pt>
                <c:pt idx="3946">
                  <c:v>0.21385899999999999</c:v>
                </c:pt>
                <c:pt idx="3947">
                  <c:v>0.210788</c:v>
                </c:pt>
                <c:pt idx="3948">
                  <c:v>0.20769099999999999</c:v>
                </c:pt>
                <c:pt idx="3949">
                  <c:v>0.204489</c:v>
                </c:pt>
                <c:pt idx="3950">
                  <c:v>0.20136100000000001</c:v>
                </c:pt>
                <c:pt idx="3951">
                  <c:v>0.19851099999999999</c:v>
                </c:pt>
                <c:pt idx="3952">
                  <c:v>0.19595199999999999</c:v>
                </c:pt>
                <c:pt idx="3953">
                  <c:v>0.19351699999999999</c:v>
                </c:pt>
                <c:pt idx="3954">
                  <c:v>0.190997</c:v>
                </c:pt>
                <c:pt idx="3955">
                  <c:v>0.18828600000000001</c:v>
                </c:pt>
                <c:pt idx="3956">
                  <c:v>0.18540999999999999</c:v>
                </c:pt>
                <c:pt idx="3957">
                  <c:v>0.18241199999999999</c:v>
                </c:pt>
                <c:pt idx="3958">
                  <c:v>0.17927499999999999</c:v>
                </c:pt>
                <c:pt idx="3959">
                  <c:v>0.175956</c:v>
                </c:pt>
                <c:pt idx="3960">
                  <c:v>0.17244999999999999</c:v>
                </c:pt>
                <c:pt idx="3961">
                  <c:v>0.16878099999999999</c:v>
                </c:pt>
                <c:pt idx="3962">
                  <c:v>0.16497000000000001</c:v>
                </c:pt>
                <c:pt idx="3963">
                  <c:v>0.16103799999999999</c:v>
                </c:pt>
                <c:pt idx="3964">
                  <c:v>0.15700900000000001</c:v>
                </c:pt>
                <c:pt idx="3965">
                  <c:v>0.15287200000000001</c:v>
                </c:pt>
                <c:pt idx="3966">
                  <c:v>0.14854400000000001</c:v>
                </c:pt>
                <c:pt idx="3967">
                  <c:v>0.143957</c:v>
                </c:pt>
                <c:pt idx="3968">
                  <c:v>0.13916100000000001</c:v>
                </c:pt>
                <c:pt idx="3969">
                  <c:v>0.134271</c:v>
                </c:pt>
                <c:pt idx="3970">
                  <c:v>0.12925900000000001</c:v>
                </c:pt>
                <c:pt idx="3971">
                  <c:v>0.123919</c:v>
                </c:pt>
                <c:pt idx="3972">
                  <c:v>0.118071</c:v>
                </c:pt>
                <c:pt idx="3973">
                  <c:v>0.111787</c:v>
                </c:pt>
                <c:pt idx="3974">
                  <c:v>0.10536</c:v>
                </c:pt>
                <c:pt idx="3975">
                  <c:v>9.9086999999999995E-2</c:v>
                </c:pt>
                <c:pt idx="3976">
                  <c:v>9.3074000000000004E-2</c:v>
                </c:pt>
                <c:pt idx="3977">
                  <c:v>8.7214E-2</c:v>
                </c:pt>
                <c:pt idx="3978">
                  <c:v>8.1341999999999998E-2</c:v>
                </c:pt>
                <c:pt idx="3979">
                  <c:v>7.5427999999999995E-2</c:v>
                </c:pt>
                <c:pt idx="3980">
                  <c:v>6.9625000000000006E-2</c:v>
                </c:pt>
                <c:pt idx="3981">
                  <c:v>6.4144000000000007E-2</c:v>
                </c:pt>
                <c:pt idx="3982">
                  <c:v>5.9121E-2</c:v>
                </c:pt>
                <c:pt idx="3983">
                  <c:v>5.4583E-2</c:v>
                </c:pt>
                <c:pt idx="3984">
                  <c:v>5.0500000000000003E-2</c:v>
                </c:pt>
                <c:pt idx="3985">
                  <c:v>4.6847E-2</c:v>
                </c:pt>
                <c:pt idx="3986">
                  <c:v>4.3672000000000002E-2</c:v>
                </c:pt>
                <c:pt idx="3987">
                  <c:v>4.1093999999999999E-2</c:v>
                </c:pt>
                <c:pt idx="3988">
                  <c:v>3.9171999999999998E-2</c:v>
                </c:pt>
                <c:pt idx="3989">
                  <c:v>3.7793E-2</c:v>
                </c:pt>
                <c:pt idx="3990">
                  <c:v>3.6811000000000003E-2</c:v>
                </c:pt>
                <c:pt idx="3991">
                  <c:v>3.6216999999999999E-2</c:v>
                </c:pt>
                <c:pt idx="3992">
                  <c:v>3.6047999999999997E-2</c:v>
                </c:pt>
                <c:pt idx="3993">
                  <c:v>3.6179999999999997E-2</c:v>
                </c:pt>
                <c:pt idx="3994">
                  <c:v>3.6415999999999997E-2</c:v>
                </c:pt>
                <c:pt idx="3995">
                  <c:v>3.6722999999999999E-2</c:v>
                </c:pt>
                <c:pt idx="3996">
                  <c:v>3.7233000000000002E-2</c:v>
                </c:pt>
                <c:pt idx="3997">
                  <c:v>3.8082999999999999E-2</c:v>
                </c:pt>
                <c:pt idx="3998">
                  <c:v>3.9351999999999998E-2</c:v>
                </c:pt>
                <c:pt idx="3999">
                  <c:v>4.1038999999999999E-2</c:v>
                </c:pt>
                <c:pt idx="4000">
                  <c:v>4.2995999999999999E-2</c:v>
                </c:pt>
                <c:pt idx="4001">
                  <c:v>4.4970999999999997E-2</c:v>
                </c:pt>
                <c:pt idx="4002">
                  <c:v>4.6759000000000002E-2</c:v>
                </c:pt>
                <c:pt idx="4003">
                  <c:v>4.8288999999999999E-2</c:v>
                </c:pt>
                <c:pt idx="4004">
                  <c:v>4.9562000000000002E-2</c:v>
                </c:pt>
                <c:pt idx="4005">
                  <c:v>5.0588000000000001E-2</c:v>
                </c:pt>
                <c:pt idx="4006">
                  <c:v>5.1376999999999999E-2</c:v>
                </c:pt>
                <c:pt idx="4007">
                  <c:v>5.1952999999999999E-2</c:v>
                </c:pt>
                <c:pt idx="4008">
                  <c:v>5.2324000000000002E-2</c:v>
                </c:pt>
                <c:pt idx="4009">
                  <c:v>5.2463000000000003E-2</c:v>
                </c:pt>
                <c:pt idx="4010">
                  <c:v>5.2340999999999999E-2</c:v>
                </c:pt>
                <c:pt idx="4011">
                  <c:v>5.2018000000000002E-2</c:v>
                </c:pt>
                <c:pt idx="4012">
                  <c:v>5.1625999999999998E-2</c:v>
                </c:pt>
                <c:pt idx="4013">
                  <c:v>5.1248000000000002E-2</c:v>
                </c:pt>
                <c:pt idx="4014">
                  <c:v>5.0875999999999998E-2</c:v>
                </c:pt>
                <c:pt idx="4015">
                  <c:v>5.0473999999999998E-2</c:v>
                </c:pt>
                <c:pt idx="4016">
                  <c:v>5.0021999999999997E-2</c:v>
                </c:pt>
                <c:pt idx="4017">
                  <c:v>4.9527000000000002E-2</c:v>
                </c:pt>
                <c:pt idx="4018">
                  <c:v>4.9063000000000002E-2</c:v>
                </c:pt>
                <c:pt idx="4019">
                  <c:v>4.8742000000000001E-2</c:v>
                </c:pt>
                <c:pt idx="4020">
                  <c:v>4.8593999999999998E-2</c:v>
                </c:pt>
                <c:pt idx="4021">
                  <c:v>4.8548000000000001E-2</c:v>
                </c:pt>
                <c:pt idx="4022">
                  <c:v>4.8517999999999999E-2</c:v>
                </c:pt>
                <c:pt idx="4023">
                  <c:v>4.8488999999999997E-2</c:v>
                </c:pt>
                <c:pt idx="4024">
                  <c:v>4.8544999999999998E-2</c:v>
                </c:pt>
                <c:pt idx="4025">
                  <c:v>4.8842999999999998E-2</c:v>
                </c:pt>
                <c:pt idx="4026">
                  <c:v>4.9466999999999997E-2</c:v>
                </c:pt>
                <c:pt idx="4027">
                  <c:v>5.0270000000000002E-2</c:v>
                </c:pt>
                <c:pt idx="4028">
                  <c:v>5.0963000000000001E-2</c:v>
                </c:pt>
                <c:pt idx="4029">
                  <c:v>5.1369999999999999E-2</c:v>
                </c:pt>
                <c:pt idx="4030">
                  <c:v>5.1513000000000003E-2</c:v>
                </c:pt>
                <c:pt idx="4031">
                  <c:v>5.1471999999999997E-2</c:v>
                </c:pt>
                <c:pt idx="4032">
                  <c:v>5.1250999999999998E-2</c:v>
                </c:pt>
                <c:pt idx="4033">
                  <c:v>5.0811000000000002E-2</c:v>
                </c:pt>
                <c:pt idx="4034">
                  <c:v>5.0146000000000003E-2</c:v>
                </c:pt>
                <c:pt idx="4035">
                  <c:v>4.9314999999999998E-2</c:v>
                </c:pt>
                <c:pt idx="4036">
                  <c:v>4.8385999999999998E-2</c:v>
                </c:pt>
                <c:pt idx="4037">
                  <c:v>4.7342000000000002E-2</c:v>
                </c:pt>
                <c:pt idx="4038">
                  <c:v>4.6074999999999998E-2</c:v>
                </c:pt>
                <c:pt idx="4039">
                  <c:v>4.4448000000000001E-2</c:v>
                </c:pt>
                <c:pt idx="4040">
                  <c:v>4.2374000000000002E-2</c:v>
                </c:pt>
                <c:pt idx="4041">
                  <c:v>3.9801999999999997E-2</c:v>
                </c:pt>
                <c:pt idx="4042">
                  <c:v>3.6712000000000002E-2</c:v>
                </c:pt>
                <c:pt idx="4043">
                  <c:v>3.3181000000000002E-2</c:v>
                </c:pt>
                <c:pt idx="4044">
                  <c:v>2.9378999999999999E-2</c:v>
                </c:pt>
                <c:pt idx="4045">
                  <c:v>2.5492000000000001E-2</c:v>
                </c:pt>
                <c:pt idx="4046">
                  <c:v>2.1706E-2</c:v>
                </c:pt>
                <c:pt idx="4047">
                  <c:v>1.8256999999999999E-2</c:v>
                </c:pt>
                <c:pt idx="4048">
                  <c:v>1.537E-2</c:v>
                </c:pt>
                <c:pt idx="4049">
                  <c:v>1.3094E-2</c:v>
                </c:pt>
                <c:pt idx="4050">
                  <c:v>1.1256E-2</c:v>
                </c:pt>
                <c:pt idx="4051">
                  <c:v>9.613E-3</c:v>
                </c:pt>
                <c:pt idx="4052">
                  <c:v>8.0359999999999997E-3</c:v>
                </c:pt>
                <c:pt idx="4053">
                  <c:v>6.5640000000000004E-3</c:v>
                </c:pt>
                <c:pt idx="4054">
                  <c:v>5.3559999999999997E-3</c:v>
                </c:pt>
                <c:pt idx="4055">
                  <c:v>4.5820000000000001E-3</c:v>
                </c:pt>
                <c:pt idx="4056">
                  <c:v>3.7720000000000002E-3</c:v>
                </c:pt>
                <c:pt idx="4057">
                  <c:v>3.3470000000000001E-3</c:v>
                </c:pt>
                <c:pt idx="4058">
                  <c:v>3.1389999999999999E-3</c:v>
                </c:pt>
                <c:pt idx="4059">
                  <c:v>3.0860000000000002E-3</c:v>
                </c:pt>
                <c:pt idx="4060">
                  <c:v>3.2309999999999999E-3</c:v>
                </c:pt>
                <c:pt idx="4061">
                  <c:v>3.5560000000000001E-3</c:v>
                </c:pt>
                <c:pt idx="4062">
                  <c:v>3.8709999999999999E-3</c:v>
                </c:pt>
                <c:pt idx="4063">
                  <c:v>3.9220000000000001E-3</c:v>
                </c:pt>
                <c:pt idx="4064">
                  <c:v>3.5860000000000002E-3</c:v>
                </c:pt>
                <c:pt idx="4065">
                  <c:v>2.941E-3</c:v>
                </c:pt>
                <c:pt idx="4066">
                  <c:v>2.1840000000000002E-3</c:v>
                </c:pt>
                <c:pt idx="4067">
                  <c:v>1.516E-3</c:v>
                </c:pt>
                <c:pt idx="4068">
                  <c:v>1.0579999999999999E-3</c:v>
                </c:pt>
                <c:pt idx="4069">
                  <c:v>8.2799999999999996E-4</c:v>
                </c:pt>
                <c:pt idx="4070">
                  <c:v>6.8199999999999999E-4</c:v>
                </c:pt>
                <c:pt idx="4071">
                  <c:v>6.4199999999999999E-4</c:v>
                </c:pt>
                <c:pt idx="4072">
                  <c:v>7.2900000000000005E-4</c:v>
                </c:pt>
                <c:pt idx="4073">
                  <c:v>1.0139999999999999E-3</c:v>
                </c:pt>
                <c:pt idx="4074">
                  <c:v>1.5590000000000001E-3</c:v>
                </c:pt>
                <c:pt idx="4075">
                  <c:v>2.405E-3</c:v>
                </c:pt>
                <c:pt idx="4076">
                  <c:v>3.5860000000000002E-3</c:v>
                </c:pt>
                <c:pt idx="4077">
                  <c:v>5.1260000000000003E-3</c:v>
                </c:pt>
                <c:pt idx="4078">
                  <c:v>7.0410000000000004E-3</c:v>
                </c:pt>
                <c:pt idx="4079">
                  <c:v>9.3019999999999995E-3</c:v>
                </c:pt>
                <c:pt idx="4080">
                  <c:v>1.1779E-2</c:v>
                </c:pt>
                <c:pt idx="4081">
                  <c:v>1.3938000000000001E-2</c:v>
                </c:pt>
                <c:pt idx="4082">
                  <c:v>1.6164000000000001E-2</c:v>
                </c:pt>
                <c:pt idx="4083">
                  <c:v>1.8571000000000001E-2</c:v>
                </c:pt>
                <c:pt idx="4084">
                  <c:v>2.1174999999999999E-2</c:v>
                </c:pt>
                <c:pt idx="4085">
                  <c:v>2.3857E-2</c:v>
                </c:pt>
                <c:pt idx="4086">
                  <c:v>2.657E-2</c:v>
                </c:pt>
                <c:pt idx="4087">
                  <c:v>2.9420000000000002E-2</c:v>
                </c:pt>
                <c:pt idx="4088">
                  <c:v>3.2468999999999998E-2</c:v>
                </c:pt>
                <c:pt idx="4089">
                  <c:v>3.5543999999999999E-2</c:v>
                </c:pt>
                <c:pt idx="4090">
                  <c:v>3.8336000000000002E-2</c:v>
                </c:pt>
                <c:pt idx="4091">
                  <c:v>4.0654000000000003E-2</c:v>
                </c:pt>
                <c:pt idx="4092">
                  <c:v>4.2500999999999997E-2</c:v>
                </c:pt>
                <c:pt idx="4093">
                  <c:v>4.394E-2</c:v>
                </c:pt>
                <c:pt idx="4094">
                  <c:v>4.5025000000000003E-2</c:v>
                </c:pt>
                <c:pt idx="4095">
                  <c:v>4.5844000000000003E-2</c:v>
                </c:pt>
                <c:pt idx="4096">
                  <c:v>4.6477999999999998E-2</c:v>
                </c:pt>
                <c:pt idx="4097">
                  <c:v>4.6900999999999998E-2</c:v>
                </c:pt>
                <c:pt idx="4098">
                  <c:v>4.7039999999999998E-2</c:v>
                </c:pt>
                <c:pt idx="4099">
                  <c:v>4.6897000000000001E-2</c:v>
                </c:pt>
                <c:pt idx="4100">
                  <c:v>4.6509000000000002E-2</c:v>
                </c:pt>
                <c:pt idx="4101">
                  <c:v>4.5860999999999999E-2</c:v>
                </c:pt>
                <c:pt idx="4102">
                  <c:v>4.4937999999999999E-2</c:v>
                </c:pt>
                <c:pt idx="4103">
                  <c:v>4.3775000000000001E-2</c:v>
                </c:pt>
                <c:pt idx="4104">
                  <c:v>4.2422000000000001E-2</c:v>
                </c:pt>
                <c:pt idx="4105">
                  <c:v>4.0953000000000003E-2</c:v>
                </c:pt>
                <c:pt idx="4106">
                  <c:v>3.9514000000000001E-2</c:v>
                </c:pt>
                <c:pt idx="4107">
                  <c:v>3.8226999999999997E-2</c:v>
                </c:pt>
                <c:pt idx="4108">
                  <c:v>3.7116999999999997E-2</c:v>
                </c:pt>
                <c:pt idx="4109">
                  <c:v>3.6240000000000001E-2</c:v>
                </c:pt>
                <c:pt idx="4110">
                  <c:v>3.5721000000000003E-2</c:v>
                </c:pt>
                <c:pt idx="4111">
                  <c:v>3.5500999999999998E-2</c:v>
                </c:pt>
                <c:pt idx="4112">
                  <c:v>3.5221000000000002E-2</c:v>
                </c:pt>
                <c:pt idx="4113">
                  <c:v>3.4575000000000002E-2</c:v>
                </c:pt>
                <c:pt idx="4114">
                  <c:v>3.3631000000000001E-2</c:v>
                </c:pt>
                <c:pt idx="4115">
                  <c:v>3.2652E-2</c:v>
                </c:pt>
                <c:pt idx="4116">
                  <c:v>3.1760999999999998E-2</c:v>
                </c:pt>
                <c:pt idx="4117">
                  <c:v>3.0956000000000001E-2</c:v>
                </c:pt>
                <c:pt idx="4118">
                  <c:v>3.0297000000000001E-2</c:v>
                </c:pt>
                <c:pt idx="4119">
                  <c:v>2.9898000000000001E-2</c:v>
                </c:pt>
                <c:pt idx="4120">
                  <c:v>2.9739000000000002E-2</c:v>
                </c:pt>
                <c:pt idx="4121">
                  <c:v>2.9661E-2</c:v>
                </c:pt>
                <c:pt idx="4122">
                  <c:v>2.9538999999999999E-2</c:v>
                </c:pt>
                <c:pt idx="4123">
                  <c:v>2.9426000000000001E-2</c:v>
                </c:pt>
                <c:pt idx="4124">
                  <c:v>2.9502E-2</c:v>
                </c:pt>
                <c:pt idx="4125">
                  <c:v>2.9954000000000001E-2</c:v>
                </c:pt>
                <c:pt idx="4126">
                  <c:v>3.0872E-2</c:v>
                </c:pt>
                <c:pt idx="4127">
                  <c:v>3.2204999999999998E-2</c:v>
                </c:pt>
                <c:pt idx="4128">
                  <c:v>3.3829999999999999E-2</c:v>
                </c:pt>
                <c:pt idx="4129">
                  <c:v>3.5723999999999999E-2</c:v>
                </c:pt>
                <c:pt idx="4130">
                  <c:v>3.7998999999999998E-2</c:v>
                </c:pt>
                <c:pt idx="4131">
                  <c:v>4.0743000000000001E-2</c:v>
                </c:pt>
                <c:pt idx="4132">
                  <c:v>4.3921000000000002E-2</c:v>
                </c:pt>
                <c:pt idx="4133">
                  <c:v>4.7421999999999999E-2</c:v>
                </c:pt>
                <c:pt idx="4134">
                  <c:v>5.1094000000000001E-2</c:v>
                </c:pt>
                <c:pt idx="4135">
                  <c:v>5.4723000000000001E-2</c:v>
                </c:pt>
                <c:pt idx="4136">
                  <c:v>5.8139000000000003E-2</c:v>
                </c:pt>
                <c:pt idx="4137">
                  <c:v>6.1301000000000001E-2</c:v>
                </c:pt>
                <c:pt idx="4138">
                  <c:v>6.4200999999999994E-2</c:v>
                </c:pt>
                <c:pt idx="4139">
                  <c:v>6.6798999999999997E-2</c:v>
                </c:pt>
                <c:pt idx="4140">
                  <c:v>6.9112999999999994E-2</c:v>
                </c:pt>
                <c:pt idx="4141">
                  <c:v>7.1236999999999995E-2</c:v>
                </c:pt>
                <c:pt idx="4142">
                  <c:v>7.3168999999999998E-2</c:v>
                </c:pt>
                <c:pt idx="4143">
                  <c:v>7.4741000000000002E-2</c:v>
                </c:pt>
                <c:pt idx="4144">
                  <c:v>7.5783000000000003E-2</c:v>
                </c:pt>
                <c:pt idx="4145">
                  <c:v>7.6297000000000004E-2</c:v>
                </c:pt>
                <c:pt idx="4146">
                  <c:v>7.6470999999999997E-2</c:v>
                </c:pt>
                <c:pt idx="4147">
                  <c:v>7.6559000000000002E-2</c:v>
                </c:pt>
                <c:pt idx="4148">
                  <c:v>7.6754000000000003E-2</c:v>
                </c:pt>
                <c:pt idx="4149">
                  <c:v>7.7103000000000005E-2</c:v>
                </c:pt>
                <c:pt idx="4150">
                  <c:v>7.7511999999999998E-2</c:v>
                </c:pt>
                <c:pt idx="4151">
                  <c:v>7.7774999999999997E-2</c:v>
                </c:pt>
                <c:pt idx="4152">
                  <c:v>7.7649999999999997E-2</c:v>
                </c:pt>
                <c:pt idx="4153">
                  <c:v>7.6966999999999994E-2</c:v>
                </c:pt>
                <c:pt idx="4154">
                  <c:v>7.5725000000000001E-2</c:v>
                </c:pt>
                <c:pt idx="4155">
                  <c:v>7.4065000000000006E-2</c:v>
                </c:pt>
                <c:pt idx="4156">
                  <c:v>7.2160000000000002E-2</c:v>
                </c:pt>
                <c:pt idx="4157">
                  <c:v>7.0124000000000006E-2</c:v>
                </c:pt>
                <c:pt idx="4158">
                  <c:v>6.8038000000000001E-2</c:v>
                </c:pt>
                <c:pt idx="4159">
                  <c:v>6.5964999999999996E-2</c:v>
                </c:pt>
                <c:pt idx="4160">
                  <c:v>6.3868999999999995E-2</c:v>
                </c:pt>
                <c:pt idx="4161">
                  <c:v>6.1615000000000003E-2</c:v>
                </c:pt>
                <c:pt idx="4162">
                  <c:v>5.9145000000000003E-2</c:v>
                </c:pt>
                <c:pt idx="4163">
                  <c:v>5.6571000000000003E-2</c:v>
                </c:pt>
                <c:pt idx="4164">
                  <c:v>5.3999999999999999E-2</c:v>
                </c:pt>
                <c:pt idx="4165">
                  <c:v>5.1392E-2</c:v>
                </c:pt>
                <c:pt idx="4166">
                  <c:v>4.8710000000000003E-2</c:v>
                </c:pt>
                <c:pt idx="4167">
                  <c:v>4.6078000000000001E-2</c:v>
                </c:pt>
                <c:pt idx="4168">
                  <c:v>4.369E-2</c:v>
                </c:pt>
                <c:pt idx="4169">
                  <c:v>4.1648999999999999E-2</c:v>
                </c:pt>
                <c:pt idx="4170">
                  <c:v>3.9954000000000003E-2</c:v>
                </c:pt>
                <c:pt idx="4171">
                  <c:v>3.7252E-2</c:v>
                </c:pt>
                <c:pt idx="4172">
                  <c:v>3.4802E-2</c:v>
                </c:pt>
                <c:pt idx="4173">
                  <c:v>3.2500000000000001E-2</c:v>
                </c:pt>
                <c:pt idx="4174">
                  <c:v>3.0186999999999999E-2</c:v>
                </c:pt>
                <c:pt idx="4175">
                  <c:v>2.7688999999999998E-2</c:v>
                </c:pt>
                <c:pt idx="4176">
                  <c:v>2.4906000000000001E-2</c:v>
                </c:pt>
                <c:pt idx="4177">
                  <c:v>2.1912999999999998E-2</c:v>
                </c:pt>
                <c:pt idx="4178">
                  <c:v>1.8949000000000001E-2</c:v>
                </c:pt>
                <c:pt idx="4179">
                  <c:v>1.6264000000000001E-2</c:v>
                </c:pt>
                <c:pt idx="4180">
                  <c:v>1.396E-2</c:v>
                </c:pt>
                <c:pt idx="4181">
                  <c:v>1.2022E-2</c:v>
                </c:pt>
                <c:pt idx="4182">
                  <c:v>1.0427000000000001E-2</c:v>
                </c:pt>
                <c:pt idx="4183">
                  <c:v>9.1070000000000005E-3</c:v>
                </c:pt>
                <c:pt idx="4184">
                  <c:v>7.8700000000000003E-3</c:v>
                </c:pt>
                <c:pt idx="4185">
                  <c:v>6.5539999999999999E-3</c:v>
                </c:pt>
                <c:pt idx="4186">
                  <c:v>5.2189999999999997E-3</c:v>
                </c:pt>
                <c:pt idx="4187">
                  <c:v>4.0299999999999997E-3</c:v>
                </c:pt>
                <c:pt idx="4188">
                  <c:v>3.0400000000000002E-3</c:v>
                </c:pt>
                <c:pt idx="4189">
                  <c:v>2.2680000000000001E-3</c:v>
                </c:pt>
                <c:pt idx="4190">
                  <c:v>1.848E-3</c:v>
                </c:pt>
                <c:pt idx="4191">
                  <c:v>1.4660000000000001E-3</c:v>
                </c:pt>
                <c:pt idx="4192">
                  <c:v>1.2650000000000001E-3</c:v>
                </c:pt>
                <c:pt idx="4193">
                  <c:v>1.041E-3</c:v>
                </c:pt>
                <c:pt idx="4194">
                  <c:v>8.2799999999999996E-4</c:v>
                </c:pt>
                <c:pt idx="4195">
                  <c:v>6.3900000000000003E-4</c:v>
                </c:pt>
                <c:pt idx="4196">
                  <c:v>8.7799999999999998E-4</c:v>
                </c:pt>
                <c:pt idx="4197">
                  <c:v>1.694E-3</c:v>
                </c:pt>
                <c:pt idx="4198">
                  <c:v>3.081E-3</c:v>
                </c:pt>
                <c:pt idx="4199">
                  <c:v>4.9100000000000003E-3</c:v>
                </c:pt>
                <c:pt idx="4200">
                  <c:v>7.0470000000000003E-3</c:v>
                </c:pt>
                <c:pt idx="4201">
                  <c:v>9.3959999999999998E-3</c:v>
                </c:pt>
                <c:pt idx="4202">
                  <c:v>1.1875999999999999E-2</c:v>
                </c:pt>
                <c:pt idx="4203">
                  <c:v>1.4413E-2</c:v>
                </c:pt>
                <c:pt idx="4204">
                  <c:v>1.6948000000000001E-2</c:v>
                </c:pt>
                <c:pt idx="4205">
                  <c:v>1.9414000000000001E-2</c:v>
                </c:pt>
                <c:pt idx="4206">
                  <c:v>2.1752000000000001E-2</c:v>
                </c:pt>
                <c:pt idx="4207">
                  <c:v>2.3982E-2</c:v>
                </c:pt>
                <c:pt idx="4208">
                  <c:v>2.6190999999999999E-2</c:v>
                </c:pt>
                <c:pt idx="4209">
                  <c:v>2.8444000000000001E-2</c:v>
                </c:pt>
                <c:pt idx="4210">
                  <c:v>3.0706000000000001E-2</c:v>
                </c:pt>
                <c:pt idx="4211">
                  <c:v>3.2887E-2</c:v>
                </c:pt>
                <c:pt idx="4212">
                  <c:v>3.5007000000000003E-2</c:v>
                </c:pt>
                <c:pt idx="4213">
                  <c:v>3.7301000000000001E-2</c:v>
                </c:pt>
                <c:pt idx="4214">
                  <c:v>4.0014000000000001E-2</c:v>
                </c:pt>
                <c:pt idx="4215">
                  <c:v>4.3073E-2</c:v>
                </c:pt>
                <c:pt idx="4216">
                  <c:v>4.6156999999999997E-2</c:v>
                </c:pt>
                <c:pt idx="4217">
                  <c:v>4.9126000000000003E-2</c:v>
                </c:pt>
                <c:pt idx="4218">
                  <c:v>5.2179999999999997E-2</c:v>
                </c:pt>
                <c:pt idx="4219">
                  <c:v>5.5571000000000002E-2</c:v>
                </c:pt>
                <c:pt idx="4220">
                  <c:v>5.9327999999999999E-2</c:v>
                </c:pt>
                <c:pt idx="4221">
                  <c:v>6.3271999999999995E-2</c:v>
                </c:pt>
                <c:pt idx="4222">
                  <c:v>6.7178000000000002E-2</c:v>
                </c:pt>
                <c:pt idx="4223">
                  <c:v>7.0904999999999996E-2</c:v>
                </c:pt>
                <c:pt idx="4224">
                  <c:v>7.4439000000000005E-2</c:v>
                </c:pt>
                <c:pt idx="4225">
                  <c:v>7.7798999999999993E-2</c:v>
                </c:pt>
                <c:pt idx="4226">
                  <c:v>8.0914E-2</c:v>
                </c:pt>
                <c:pt idx="4227">
                  <c:v>8.3585999999999994E-2</c:v>
                </c:pt>
                <c:pt idx="4228">
                  <c:v>8.5568000000000005E-2</c:v>
                </c:pt>
                <c:pt idx="4229">
                  <c:v>8.6717000000000002E-2</c:v>
                </c:pt>
                <c:pt idx="4230">
                  <c:v>8.7104000000000001E-2</c:v>
                </c:pt>
                <c:pt idx="4231">
                  <c:v>8.6923E-2</c:v>
                </c:pt>
                <c:pt idx="4232">
                  <c:v>8.6235000000000006E-2</c:v>
                </c:pt>
                <c:pt idx="4233">
                  <c:v>8.4862999999999994E-2</c:v>
                </c:pt>
                <c:pt idx="4234">
                  <c:v>8.2643999999999995E-2</c:v>
                </c:pt>
                <c:pt idx="4235">
                  <c:v>7.9756999999999995E-2</c:v>
                </c:pt>
                <c:pt idx="4236">
                  <c:v>7.6689999999999994E-2</c:v>
                </c:pt>
                <c:pt idx="4237">
                  <c:v>7.3798000000000002E-2</c:v>
                </c:pt>
                <c:pt idx="4238">
                  <c:v>7.0957999999999993E-2</c:v>
                </c:pt>
                <c:pt idx="4239">
                  <c:v>6.7806000000000005E-2</c:v>
                </c:pt>
                <c:pt idx="4240">
                  <c:v>6.4259999999999998E-2</c:v>
                </c:pt>
                <c:pt idx="4241">
                  <c:v>6.0630999999999997E-2</c:v>
                </c:pt>
                <c:pt idx="4242">
                  <c:v>5.7232999999999999E-2</c:v>
                </c:pt>
                <c:pt idx="4243">
                  <c:v>5.4100000000000002E-2</c:v>
                </c:pt>
                <c:pt idx="4244">
                  <c:v>5.1117000000000003E-2</c:v>
                </c:pt>
                <c:pt idx="4245">
                  <c:v>4.8224999999999997E-2</c:v>
                </c:pt>
                <c:pt idx="4246">
                  <c:v>4.5407999999999997E-2</c:v>
                </c:pt>
                <c:pt idx="4247">
                  <c:v>4.2618000000000003E-2</c:v>
                </c:pt>
                <c:pt idx="4248">
                  <c:v>3.9819E-2</c:v>
                </c:pt>
                <c:pt idx="4249">
                  <c:v>3.7048999999999999E-2</c:v>
                </c:pt>
                <c:pt idx="4250">
                  <c:v>3.4382000000000003E-2</c:v>
                </c:pt>
                <c:pt idx="4251">
                  <c:v>3.1838999999999999E-2</c:v>
                </c:pt>
                <c:pt idx="4252">
                  <c:v>2.9423000000000001E-2</c:v>
                </c:pt>
                <c:pt idx="4253">
                  <c:v>2.7222E-2</c:v>
                </c:pt>
                <c:pt idx="4254">
                  <c:v>2.5398E-2</c:v>
                </c:pt>
                <c:pt idx="4255">
                  <c:v>2.3994000000000001E-2</c:v>
                </c:pt>
                <c:pt idx="4256">
                  <c:v>2.2834E-2</c:v>
                </c:pt>
                <c:pt idx="4257">
                  <c:v>2.1679E-2</c:v>
                </c:pt>
                <c:pt idx="4258">
                  <c:v>2.0497000000000001E-2</c:v>
                </c:pt>
                <c:pt idx="4259">
                  <c:v>1.9446999999999999E-2</c:v>
                </c:pt>
                <c:pt idx="4260">
                  <c:v>1.8592000000000001E-2</c:v>
                </c:pt>
                <c:pt idx="4261">
                  <c:v>1.7732999999999999E-2</c:v>
                </c:pt>
                <c:pt idx="4262">
                  <c:v>1.6674000000000001E-2</c:v>
                </c:pt>
                <c:pt idx="4263">
                  <c:v>1.5526999999999999E-2</c:v>
                </c:pt>
                <c:pt idx="4264">
                  <c:v>1.4607999999999999E-2</c:v>
                </c:pt>
                <c:pt idx="4265">
                  <c:v>1.4104999999999999E-2</c:v>
                </c:pt>
                <c:pt idx="4266">
                  <c:v>1.4005999999999999E-2</c:v>
                </c:pt>
                <c:pt idx="4267">
                  <c:v>1.4234E-2</c:v>
                </c:pt>
                <c:pt idx="4268">
                  <c:v>1.4629E-2</c:v>
                </c:pt>
                <c:pt idx="4269">
                  <c:v>1.4741000000000001E-2</c:v>
                </c:pt>
                <c:pt idx="4270">
                  <c:v>1.3762999999999999E-2</c:v>
                </c:pt>
                <c:pt idx="4271">
                  <c:v>1.1571E-2</c:v>
                </c:pt>
                <c:pt idx="4272">
                  <c:v>9.6489999999999996E-3</c:v>
                </c:pt>
                <c:pt idx="4273">
                  <c:v>8.9490000000000004E-3</c:v>
                </c:pt>
                <c:pt idx="4274">
                  <c:v>9.3559999999999997E-3</c:v>
                </c:pt>
                <c:pt idx="4275">
                  <c:v>1.0375000000000001E-2</c:v>
                </c:pt>
                <c:pt idx="4276">
                  <c:v>1.1565000000000001E-2</c:v>
                </c:pt>
                <c:pt idx="4277">
                  <c:v>1.2763E-2</c:v>
                </c:pt>
                <c:pt idx="4278">
                  <c:v>1.3982E-2</c:v>
                </c:pt>
                <c:pt idx="4279">
                  <c:v>1.5155E-2</c:v>
                </c:pt>
                <c:pt idx="4280">
                  <c:v>1.6142E-2</c:v>
                </c:pt>
                <c:pt idx="4281">
                  <c:v>1.6954E-2</c:v>
                </c:pt>
                <c:pt idx="4282">
                  <c:v>1.7777000000000001E-2</c:v>
                </c:pt>
                <c:pt idx="4283">
                  <c:v>1.8662000000000002E-2</c:v>
                </c:pt>
                <c:pt idx="4284">
                  <c:v>1.9369999999999998E-2</c:v>
                </c:pt>
                <c:pt idx="4285">
                  <c:v>1.9213999999999998E-2</c:v>
                </c:pt>
                <c:pt idx="4286">
                  <c:v>1.8727000000000001E-2</c:v>
                </c:pt>
                <c:pt idx="4287">
                  <c:v>1.8216E-2</c:v>
                </c:pt>
                <c:pt idx="4288">
                  <c:v>1.7953E-2</c:v>
                </c:pt>
                <c:pt idx="4289">
                  <c:v>1.8107999999999999E-2</c:v>
                </c:pt>
                <c:pt idx="4290">
                  <c:v>1.8741000000000001E-2</c:v>
                </c:pt>
                <c:pt idx="4291">
                  <c:v>1.967E-2</c:v>
                </c:pt>
                <c:pt idx="4292">
                  <c:v>2.0413000000000001E-2</c:v>
                </c:pt>
                <c:pt idx="4293">
                  <c:v>2.0459000000000001E-2</c:v>
                </c:pt>
                <c:pt idx="4294">
                  <c:v>1.9747000000000001E-2</c:v>
                </c:pt>
                <c:pt idx="4295">
                  <c:v>1.9122E-2</c:v>
                </c:pt>
                <c:pt idx="4296">
                  <c:v>1.9503E-2</c:v>
                </c:pt>
                <c:pt idx="4297">
                  <c:v>2.0256E-2</c:v>
                </c:pt>
                <c:pt idx="4298">
                  <c:v>2.0677000000000001E-2</c:v>
                </c:pt>
                <c:pt idx="4299">
                  <c:v>2.0704E-2</c:v>
                </c:pt>
                <c:pt idx="4300">
                  <c:v>2.0549999999999999E-2</c:v>
                </c:pt>
                <c:pt idx="4301">
                  <c:v>2.0452999999999999E-2</c:v>
                </c:pt>
                <c:pt idx="4302">
                  <c:v>2.0483999999999999E-2</c:v>
                </c:pt>
                <c:pt idx="4303">
                  <c:v>2.0500000000000001E-2</c:v>
                </c:pt>
                <c:pt idx="4304">
                  <c:v>2.0282999999999999E-2</c:v>
                </c:pt>
                <c:pt idx="4305">
                  <c:v>1.967E-2</c:v>
                </c:pt>
                <c:pt idx="4306">
                  <c:v>1.8533999999999998E-2</c:v>
                </c:pt>
                <c:pt idx="4307">
                  <c:v>1.6792999999999999E-2</c:v>
                </c:pt>
                <c:pt idx="4308">
                  <c:v>1.4572E-2</c:v>
                </c:pt>
                <c:pt idx="4309">
                  <c:v>1.2278000000000001E-2</c:v>
                </c:pt>
                <c:pt idx="4310">
                  <c:v>1.0366E-2</c:v>
                </c:pt>
                <c:pt idx="4311">
                  <c:v>9.1109999999999993E-3</c:v>
                </c:pt>
                <c:pt idx="4312">
                  <c:v>8.6400000000000001E-3</c:v>
                </c:pt>
                <c:pt idx="4313">
                  <c:v>9.0200000000000002E-3</c:v>
                </c:pt>
                <c:pt idx="4314">
                  <c:v>1.0161E-2</c:v>
                </c:pt>
                <c:pt idx="4315">
                  <c:v>1.176E-2</c:v>
                </c:pt>
                <c:pt idx="4316">
                  <c:v>1.3403E-2</c:v>
                </c:pt>
                <c:pt idx="4317">
                  <c:v>1.4696000000000001E-2</c:v>
                </c:pt>
                <c:pt idx="4318">
                  <c:v>1.537E-2</c:v>
                </c:pt>
                <c:pt idx="4319">
                  <c:v>1.5445E-2</c:v>
                </c:pt>
                <c:pt idx="4320">
                  <c:v>1.5299E-2</c:v>
                </c:pt>
                <c:pt idx="4321">
                  <c:v>1.5436E-2</c:v>
                </c:pt>
                <c:pt idx="4322">
                  <c:v>1.6157000000000001E-2</c:v>
                </c:pt>
                <c:pt idx="4323">
                  <c:v>1.7486000000000002E-2</c:v>
                </c:pt>
                <c:pt idx="4324">
                  <c:v>1.9328999999999999E-2</c:v>
                </c:pt>
                <c:pt idx="4325">
                  <c:v>2.147E-2</c:v>
                </c:pt>
                <c:pt idx="4326">
                  <c:v>2.3439999999999999E-2</c:v>
                </c:pt>
                <c:pt idx="4327">
                  <c:v>2.4663000000000001E-2</c:v>
                </c:pt>
                <c:pt idx="4328">
                  <c:v>2.4844999999999999E-2</c:v>
                </c:pt>
                <c:pt idx="4329">
                  <c:v>2.4135E-2</c:v>
                </c:pt>
                <c:pt idx="4330">
                  <c:v>2.2858E-2</c:v>
                </c:pt>
                <c:pt idx="4331">
                  <c:v>2.1262E-2</c:v>
                </c:pt>
                <c:pt idx="4332">
                  <c:v>1.9546000000000001E-2</c:v>
                </c:pt>
                <c:pt idx="4333">
                  <c:v>1.7942E-2</c:v>
                </c:pt>
                <c:pt idx="4334">
                  <c:v>1.6684000000000001E-2</c:v>
                </c:pt>
                <c:pt idx="4335">
                  <c:v>1.5986E-2</c:v>
                </c:pt>
                <c:pt idx="4336">
                  <c:v>1.6007E-2</c:v>
                </c:pt>
                <c:pt idx="4337">
                  <c:v>1.6697E-2</c:v>
                </c:pt>
                <c:pt idx="4338">
                  <c:v>1.7649999999999999E-2</c:v>
                </c:pt>
                <c:pt idx="4339">
                  <c:v>1.8238999999999998E-2</c:v>
                </c:pt>
                <c:pt idx="4340">
                  <c:v>1.7999000000000001E-2</c:v>
                </c:pt>
                <c:pt idx="4341">
                  <c:v>1.6899000000000001E-2</c:v>
                </c:pt>
                <c:pt idx="4342">
                  <c:v>1.5277000000000001E-2</c:v>
                </c:pt>
                <c:pt idx="4343">
                  <c:v>1.3571E-2</c:v>
                </c:pt>
                <c:pt idx="4344">
                  <c:v>1.2092E-2</c:v>
                </c:pt>
                <c:pt idx="4345">
                  <c:v>1.0965000000000001E-2</c:v>
                </c:pt>
                <c:pt idx="4346">
                  <c:v>1.0203E-2</c:v>
                </c:pt>
                <c:pt idx="4347">
                  <c:v>9.8480000000000009E-3</c:v>
                </c:pt>
                <c:pt idx="4348">
                  <c:v>9.9830000000000006E-3</c:v>
                </c:pt>
                <c:pt idx="4349">
                  <c:v>1.0536999999999999E-2</c:v>
                </c:pt>
                <c:pt idx="4350">
                  <c:v>1.123E-2</c:v>
                </c:pt>
                <c:pt idx="4351">
                  <c:v>1.1809999999999999E-2</c:v>
                </c:pt>
                <c:pt idx="4352">
                  <c:v>1.2192E-2</c:v>
                </c:pt>
                <c:pt idx="4353">
                  <c:v>1.2359E-2</c:v>
                </c:pt>
                <c:pt idx="4354">
                  <c:v>1.2368000000000001E-2</c:v>
                </c:pt>
                <c:pt idx="4355">
                  <c:v>1.2525E-2</c:v>
                </c:pt>
                <c:pt idx="4356">
                  <c:v>1.3308E-2</c:v>
                </c:pt>
                <c:pt idx="4357">
                  <c:v>1.5004999999999999E-2</c:v>
                </c:pt>
                <c:pt idx="4358">
                  <c:v>1.7524999999999999E-2</c:v>
                </c:pt>
                <c:pt idx="4359">
                  <c:v>2.0552000000000001E-2</c:v>
                </c:pt>
                <c:pt idx="4360">
                  <c:v>2.3709999999999998E-2</c:v>
                </c:pt>
                <c:pt idx="4361">
                  <c:v>2.6623999999999998E-2</c:v>
                </c:pt>
                <c:pt idx="4362">
                  <c:v>2.9076000000000001E-2</c:v>
                </c:pt>
                <c:pt idx="4363">
                  <c:v>3.1205E-2</c:v>
                </c:pt>
                <c:pt idx="4364">
                  <c:v>3.3418000000000003E-2</c:v>
                </c:pt>
                <c:pt idx="4365">
                  <c:v>3.5957999999999997E-2</c:v>
                </c:pt>
                <c:pt idx="4366">
                  <c:v>3.8614999999999997E-2</c:v>
                </c:pt>
                <c:pt idx="4367">
                  <c:v>4.0911999999999997E-2</c:v>
                </c:pt>
                <c:pt idx="4368">
                  <c:v>3.7564E-2</c:v>
                </c:pt>
                <c:pt idx="4369">
                  <c:v>3.4216999999999997E-2</c:v>
                </c:pt>
                <c:pt idx="4370">
                  <c:v>3.0872E-2</c:v>
                </c:pt>
                <c:pt idx="4371">
                  <c:v>2.7526999999999999E-2</c:v>
                </c:pt>
                <c:pt idx="4372">
                  <c:v>2.4185000000000002E-2</c:v>
                </c:pt>
                <c:pt idx="4373">
                  <c:v>2.0844000000000001E-2</c:v>
                </c:pt>
                <c:pt idx="4374">
                  <c:v>1.7505E-2</c:v>
                </c:pt>
                <c:pt idx="4375">
                  <c:v>1.4166E-2</c:v>
                </c:pt>
                <c:pt idx="4376">
                  <c:v>1.0829999999999999E-2</c:v>
                </c:pt>
                <c:pt idx="4377">
                  <c:v>7.4949999999999999E-3</c:v>
                </c:pt>
                <c:pt idx="4378">
                  <c:v>4.1599999999999996E-3</c:v>
                </c:pt>
                <c:pt idx="4379">
                  <c:v>8.2799999999999996E-4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AB85-E342-BD34-06FB76750B76}"/>
            </c:ext>
          </c:extLst>
        </c:ser>
        <c:ser>
          <c:idx val="3"/>
          <c:order val="3"/>
          <c:tx>
            <c:strRef>
              <c:f>Liquide!$E$1</c:f>
              <c:strCache>
                <c:ptCount val="1"/>
                <c:pt idx="0">
                  <c:v>Serpula-liquide-A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Liquide!$E$2:$E$4381</c:f>
              <c:numCache>
                <c:formatCode>General</c:formatCode>
                <c:ptCount val="4380"/>
                <c:pt idx="0">
                  <c:v>2.9060000000000002E-3</c:v>
                </c:pt>
                <c:pt idx="1">
                  <c:v>3.2959999999999999E-3</c:v>
                </c:pt>
                <c:pt idx="2">
                  <c:v>3.6870000000000002E-3</c:v>
                </c:pt>
                <c:pt idx="3">
                  <c:v>4.0790000000000002E-3</c:v>
                </c:pt>
                <c:pt idx="4">
                  <c:v>4.4730000000000004E-3</c:v>
                </c:pt>
                <c:pt idx="5">
                  <c:v>4.8669999999999998E-3</c:v>
                </c:pt>
                <c:pt idx="6">
                  <c:v>5.2639999999999996E-3</c:v>
                </c:pt>
                <c:pt idx="7">
                  <c:v>5.6620000000000004E-3</c:v>
                </c:pt>
                <c:pt idx="8">
                  <c:v>6.0610000000000004E-3</c:v>
                </c:pt>
                <c:pt idx="9">
                  <c:v>6.4619999999999999E-3</c:v>
                </c:pt>
                <c:pt idx="10">
                  <c:v>6.8640000000000003E-3</c:v>
                </c:pt>
                <c:pt idx="11">
                  <c:v>7.267E-3</c:v>
                </c:pt>
                <c:pt idx="12">
                  <c:v>7.672E-3</c:v>
                </c:pt>
                <c:pt idx="13">
                  <c:v>6.0670000000000003E-3</c:v>
                </c:pt>
                <c:pt idx="14">
                  <c:v>4.352E-3</c:v>
                </c:pt>
                <c:pt idx="15">
                  <c:v>2.686E-3</c:v>
                </c:pt>
                <c:pt idx="16">
                  <c:v>1.6130000000000001E-3</c:v>
                </c:pt>
                <c:pt idx="17">
                  <c:v>1.6590000000000001E-3</c:v>
                </c:pt>
                <c:pt idx="18">
                  <c:v>2.7320000000000001E-3</c:v>
                </c:pt>
                <c:pt idx="19">
                  <c:v>4.2339999999999999E-3</c:v>
                </c:pt>
                <c:pt idx="20">
                  <c:v>5.8279999999999998E-3</c:v>
                </c:pt>
                <c:pt idx="21">
                  <c:v>7.6959999999999997E-3</c:v>
                </c:pt>
                <c:pt idx="22">
                  <c:v>1.0151E-2</c:v>
                </c:pt>
                <c:pt idx="23">
                  <c:v>1.3161000000000001E-2</c:v>
                </c:pt>
                <c:pt idx="24">
                  <c:v>1.5958E-2</c:v>
                </c:pt>
                <c:pt idx="25">
                  <c:v>1.7708000000000002E-2</c:v>
                </c:pt>
                <c:pt idx="26">
                  <c:v>1.8245999999999998E-2</c:v>
                </c:pt>
                <c:pt idx="27">
                  <c:v>1.7861999999999999E-2</c:v>
                </c:pt>
                <c:pt idx="28">
                  <c:v>1.7041000000000001E-2</c:v>
                </c:pt>
                <c:pt idx="29">
                  <c:v>1.5983000000000001E-2</c:v>
                </c:pt>
                <c:pt idx="30">
                  <c:v>1.4721E-2</c:v>
                </c:pt>
                <c:pt idx="31">
                  <c:v>1.3684E-2</c:v>
                </c:pt>
                <c:pt idx="32">
                  <c:v>1.3287E-2</c:v>
                </c:pt>
                <c:pt idx="33">
                  <c:v>1.3258000000000001E-2</c:v>
                </c:pt>
                <c:pt idx="34">
                  <c:v>1.299E-2</c:v>
                </c:pt>
                <c:pt idx="35">
                  <c:v>1.2141000000000001E-2</c:v>
                </c:pt>
                <c:pt idx="36">
                  <c:v>1.0836999999999999E-2</c:v>
                </c:pt>
                <c:pt idx="37">
                  <c:v>9.4820000000000008E-3</c:v>
                </c:pt>
                <c:pt idx="38">
                  <c:v>8.5590000000000006E-3</c:v>
                </c:pt>
                <c:pt idx="39">
                  <c:v>8.5470000000000008E-3</c:v>
                </c:pt>
                <c:pt idx="40">
                  <c:v>9.7339999999999996E-3</c:v>
                </c:pt>
                <c:pt idx="41">
                  <c:v>1.1939E-2</c:v>
                </c:pt>
                <c:pt idx="42">
                  <c:v>1.4579999999999999E-2</c:v>
                </c:pt>
                <c:pt idx="43">
                  <c:v>1.7243000000000001E-2</c:v>
                </c:pt>
                <c:pt idx="44">
                  <c:v>2.0039999999999999E-2</c:v>
                </c:pt>
                <c:pt idx="45">
                  <c:v>2.3165000000000002E-2</c:v>
                </c:pt>
                <c:pt idx="46">
                  <c:v>2.6426000000000002E-2</c:v>
                </c:pt>
                <c:pt idx="47">
                  <c:v>2.9325E-2</c:v>
                </c:pt>
                <c:pt idx="48">
                  <c:v>3.1541E-2</c:v>
                </c:pt>
                <c:pt idx="49">
                  <c:v>3.3591999999999997E-2</c:v>
                </c:pt>
                <c:pt idx="50">
                  <c:v>3.6155E-2</c:v>
                </c:pt>
                <c:pt idx="51">
                  <c:v>3.9010999999999997E-2</c:v>
                </c:pt>
                <c:pt idx="52">
                  <c:v>4.1723000000000003E-2</c:v>
                </c:pt>
                <c:pt idx="53">
                  <c:v>4.4238E-2</c:v>
                </c:pt>
                <c:pt idx="54">
                  <c:v>4.6636999999999998E-2</c:v>
                </c:pt>
                <c:pt idx="55">
                  <c:v>4.8848999999999997E-2</c:v>
                </c:pt>
                <c:pt idx="56">
                  <c:v>5.0651000000000002E-2</c:v>
                </c:pt>
                <c:pt idx="57">
                  <c:v>5.1878000000000001E-2</c:v>
                </c:pt>
                <c:pt idx="58">
                  <c:v>5.2500999999999999E-2</c:v>
                </c:pt>
                <c:pt idx="59">
                  <c:v>5.2509E-2</c:v>
                </c:pt>
                <c:pt idx="60">
                  <c:v>5.1969000000000001E-2</c:v>
                </c:pt>
                <c:pt idx="61">
                  <c:v>5.1211E-2</c:v>
                </c:pt>
                <c:pt idx="62">
                  <c:v>5.0542999999999998E-2</c:v>
                </c:pt>
                <c:pt idx="63">
                  <c:v>4.9743000000000002E-2</c:v>
                </c:pt>
                <c:pt idx="64">
                  <c:v>4.8031999999999998E-2</c:v>
                </c:pt>
                <c:pt idx="65">
                  <c:v>4.4941000000000002E-2</c:v>
                </c:pt>
                <c:pt idx="66">
                  <c:v>4.0932000000000003E-2</c:v>
                </c:pt>
                <c:pt idx="67">
                  <c:v>3.6953E-2</c:v>
                </c:pt>
                <c:pt idx="68">
                  <c:v>3.3783000000000001E-2</c:v>
                </c:pt>
                <c:pt idx="69">
                  <c:v>3.175E-2</c:v>
                </c:pt>
                <c:pt idx="70">
                  <c:v>3.0751000000000001E-2</c:v>
                </c:pt>
                <c:pt idx="71">
                  <c:v>3.0443000000000001E-2</c:v>
                </c:pt>
                <c:pt idx="72">
                  <c:v>3.0498000000000001E-2</c:v>
                </c:pt>
                <c:pt idx="73">
                  <c:v>3.0748000000000001E-2</c:v>
                </c:pt>
                <c:pt idx="74">
                  <c:v>3.1175000000000001E-2</c:v>
                </c:pt>
                <c:pt idx="75">
                  <c:v>3.1958E-2</c:v>
                </c:pt>
                <c:pt idx="76">
                  <c:v>3.1924000000000001E-2</c:v>
                </c:pt>
                <c:pt idx="77">
                  <c:v>3.3017999999999999E-2</c:v>
                </c:pt>
                <c:pt idx="78">
                  <c:v>3.5042999999999998E-2</c:v>
                </c:pt>
                <c:pt idx="79">
                  <c:v>3.7680999999999999E-2</c:v>
                </c:pt>
                <c:pt idx="80">
                  <c:v>4.0841000000000002E-2</c:v>
                </c:pt>
                <c:pt idx="81">
                  <c:v>4.4492999999999998E-2</c:v>
                </c:pt>
                <c:pt idx="82">
                  <c:v>4.8344999999999999E-2</c:v>
                </c:pt>
                <c:pt idx="83">
                  <c:v>5.1881999999999998E-2</c:v>
                </c:pt>
                <c:pt idx="84">
                  <c:v>5.4829999999999997E-2</c:v>
                </c:pt>
                <c:pt idx="85">
                  <c:v>5.7224999999999998E-2</c:v>
                </c:pt>
                <c:pt idx="86">
                  <c:v>5.8899E-2</c:v>
                </c:pt>
                <c:pt idx="87">
                  <c:v>5.9454E-2</c:v>
                </c:pt>
                <c:pt idx="88">
                  <c:v>5.8837E-2</c:v>
                </c:pt>
                <c:pt idx="89">
                  <c:v>5.7554000000000001E-2</c:v>
                </c:pt>
                <c:pt idx="90">
                  <c:v>5.5976999999999999E-2</c:v>
                </c:pt>
                <c:pt idx="91">
                  <c:v>5.4255999999999999E-2</c:v>
                </c:pt>
                <c:pt idx="92">
                  <c:v>5.2469000000000002E-2</c:v>
                </c:pt>
                <c:pt idx="93">
                  <c:v>5.0441E-2</c:v>
                </c:pt>
                <c:pt idx="94">
                  <c:v>4.7932000000000002E-2</c:v>
                </c:pt>
                <c:pt idx="95">
                  <c:v>4.5011000000000002E-2</c:v>
                </c:pt>
                <c:pt idx="96">
                  <c:v>4.2092999999999998E-2</c:v>
                </c:pt>
                <c:pt idx="97">
                  <c:v>3.9604E-2</c:v>
                </c:pt>
                <c:pt idx="98">
                  <c:v>3.7755999999999998E-2</c:v>
                </c:pt>
                <c:pt idx="99">
                  <c:v>3.662E-2</c:v>
                </c:pt>
                <c:pt idx="100">
                  <c:v>3.6193999999999997E-2</c:v>
                </c:pt>
                <c:pt idx="101">
                  <c:v>3.6325999999999997E-2</c:v>
                </c:pt>
                <c:pt idx="102">
                  <c:v>3.6739000000000001E-2</c:v>
                </c:pt>
                <c:pt idx="103">
                  <c:v>3.7228999999999998E-2</c:v>
                </c:pt>
                <c:pt idx="104">
                  <c:v>3.7781000000000002E-2</c:v>
                </c:pt>
                <c:pt idx="105">
                  <c:v>3.8342000000000001E-2</c:v>
                </c:pt>
                <c:pt idx="106">
                  <c:v>3.8655000000000002E-2</c:v>
                </c:pt>
                <c:pt idx="107">
                  <c:v>3.8524999999999997E-2</c:v>
                </c:pt>
                <c:pt idx="108">
                  <c:v>3.8114000000000002E-2</c:v>
                </c:pt>
                <c:pt idx="109">
                  <c:v>3.7775000000000003E-2</c:v>
                </c:pt>
                <c:pt idx="110">
                  <c:v>3.7747000000000003E-2</c:v>
                </c:pt>
                <c:pt idx="111">
                  <c:v>3.8030000000000001E-2</c:v>
                </c:pt>
                <c:pt idx="112">
                  <c:v>3.8239000000000002E-2</c:v>
                </c:pt>
                <c:pt idx="113">
                  <c:v>3.7633E-2</c:v>
                </c:pt>
                <c:pt idx="114">
                  <c:v>3.594E-2</c:v>
                </c:pt>
                <c:pt idx="115">
                  <c:v>3.3938000000000003E-2</c:v>
                </c:pt>
                <c:pt idx="116">
                  <c:v>3.2413999999999998E-2</c:v>
                </c:pt>
                <c:pt idx="117">
                  <c:v>3.1419999999999997E-2</c:v>
                </c:pt>
                <c:pt idx="118">
                  <c:v>3.0775E-2</c:v>
                </c:pt>
                <c:pt idx="119">
                  <c:v>3.0509999999999999E-2</c:v>
                </c:pt>
                <c:pt idx="120">
                  <c:v>3.058E-2</c:v>
                </c:pt>
                <c:pt idx="121">
                  <c:v>3.0693999999999999E-2</c:v>
                </c:pt>
                <c:pt idx="122">
                  <c:v>3.082E-2</c:v>
                </c:pt>
                <c:pt idx="123">
                  <c:v>3.1437E-2</c:v>
                </c:pt>
                <c:pt idx="124">
                  <c:v>3.3023999999999998E-2</c:v>
                </c:pt>
                <c:pt idx="125">
                  <c:v>3.5519000000000002E-2</c:v>
                </c:pt>
                <c:pt idx="126">
                  <c:v>3.8367999999999999E-2</c:v>
                </c:pt>
                <c:pt idx="127">
                  <c:v>4.1050999999999997E-2</c:v>
                </c:pt>
                <c:pt idx="128">
                  <c:v>4.3383999999999999E-2</c:v>
                </c:pt>
                <c:pt idx="129">
                  <c:v>4.5298999999999999E-2</c:v>
                </c:pt>
                <c:pt idx="130">
                  <c:v>4.6767999999999997E-2</c:v>
                </c:pt>
                <c:pt idx="131">
                  <c:v>4.7979000000000001E-2</c:v>
                </c:pt>
                <c:pt idx="132">
                  <c:v>4.9188000000000003E-2</c:v>
                </c:pt>
                <c:pt idx="133">
                  <c:v>5.0456000000000001E-2</c:v>
                </c:pt>
                <c:pt idx="134">
                  <c:v>5.1722999999999998E-2</c:v>
                </c:pt>
                <c:pt idx="135">
                  <c:v>5.2970000000000003E-2</c:v>
                </c:pt>
                <c:pt idx="136">
                  <c:v>5.4143999999999998E-2</c:v>
                </c:pt>
                <c:pt idx="137">
                  <c:v>5.5176000000000003E-2</c:v>
                </c:pt>
                <c:pt idx="138">
                  <c:v>5.6156999999999999E-2</c:v>
                </c:pt>
                <c:pt idx="139">
                  <c:v>5.7113999999999998E-2</c:v>
                </c:pt>
                <c:pt idx="140">
                  <c:v>5.7721000000000001E-2</c:v>
                </c:pt>
                <c:pt idx="141">
                  <c:v>5.7576000000000002E-2</c:v>
                </c:pt>
                <c:pt idx="142">
                  <c:v>5.6681000000000002E-2</c:v>
                </c:pt>
                <c:pt idx="143">
                  <c:v>5.5444E-2</c:v>
                </c:pt>
                <c:pt idx="144">
                  <c:v>5.4253000000000003E-2</c:v>
                </c:pt>
                <c:pt idx="145">
                  <c:v>5.348E-2</c:v>
                </c:pt>
                <c:pt idx="146">
                  <c:v>5.3633E-2</c:v>
                </c:pt>
                <c:pt idx="147">
                  <c:v>5.4982000000000003E-2</c:v>
                </c:pt>
                <c:pt idx="148">
                  <c:v>5.7096000000000001E-2</c:v>
                </c:pt>
                <c:pt idx="149">
                  <c:v>5.8951000000000003E-2</c:v>
                </c:pt>
                <c:pt idx="150">
                  <c:v>5.9659999999999998E-2</c:v>
                </c:pt>
                <c:pt idx="151">
                  <c:v>5.9138999999999997E-2</c:v>
                </c:pt>
                <c:pt idx="152">
                  <c:v>5.79E-2</c:v>
                </c:pt>
                <c:pt idx="153">
                  <c:v>5.6460999999999997E-2</c:v>
                </c:pt>
                <c:pt idx="154">
                  <c:v>5.5128999999999997E-2</c:v>
                </c:pt>
                <c:pt idx="155">
                  <c:v>5.4095999999999998E-2</c:v>
                </c:pt>
                <c:pt idx="156">
                  <c:v>5.3491999999999998E-2</c:v>
                </c:pt>
                <c:pt idx="157">
                  <c:v>5.3372000000000003E-2</c:v>
                </c:pt>
                <c:pt idx="158">
                  <c:v>5.3728999999999999E-2</c:v>
                </c:pt>
                <c:pt idx="159">
                  <c:v>5.4503999999999997E-2</c:v>
                </c:pt>
                <c:pt idx="160">
                  <c:v>5.5574999999999999E-2</c:v>
                </c:pt>
                <c:pt idx="161">
                  <c:v>5.6779000000000003E-2</c:v>
                </c:pt>
                <c:pt idx="162">
                  <c:v>5.8014999999999997E-2</c:v>
                </c:pt>
                <c:pt idx="163">
                  <c:v>5.9292999999999998E-2</c:v>
                </c:pt>
                <c:pt idx="164">
                  <c:v>6.0718000000000001E-2</c:v>
                </c:pt>
                <c:pt idx="165">
                  <c:v>6.2511999999999998E-2</c:v>
                </c:pt>
                <c:pt idx="166">
                  <c:v>6.4937999999999996E-2</c:v>
                </c:pt>
                <c:pt idx="167">
                  <c:v>6.8107000000000001E-2</c:v>
                </c:pt>
                <c:pt idx="168">
                  <c:v>7.1885000000000004E-2</c:v>
                </c:pt>
                <c:pt idx="169">
                  <c:v>7.6019000000000003E-2</c:v>
                </c:pt>
                <c:pt idx="170">
                  <c:v>8.0229999999999996E-2</c:v>
                </c:pt>
                <c:pt idx="171">
                  <c:v>8.4136000000000002E-2</c:v>
                </c:pt>
                <c:pt idx="172">
                  <c:v>8.7257000000000001E-2</c:v>
                </c:pt>
                <c:pt idx="173">
                  <c:v>8.9330000000000007E-2</c:v>
                </c:pt>
                <c:pt idx="174">
                  <c:v>9.0648999999999993E-2</c:v>
                </c:pt>
                <c:pt idx="175">
                  <c:v>9.1793E-2</c:v>
                </c:pt>
                <c:pt idx="176">
                  <c:v>9.2893000000000003E-2</c:v>
                </c:pt>
                <c:pt idx="177">
                  <c:v>9.3453999999999995E-2</c:v>
                </c:pt>
                <c:pt idx="178">
                  <c:v>9.2844999999999997E-2</c:v>
                </c:pt>
                <c:pt idx="179">
                  <c:v>9.0921000000000002E-2</c:v>
                </c:pt>
                <c:pt idx="180">
                  <c:v>8.8203000000000004E-2</c:v>
                </c:pt>
                <c:pt idx="181">
                  <c:v>8.5432999999999995E-2</c:v>
                </c:pt>
                <c:pt idx="182">
                  <c:v>8.3111000000000004E-2</c:v>
                </c:pt>
                <c:pt idx="183">
                  <c:v>8.1390000000000004E-2</c:v>
                </c:pt>
                <c:pt idx="184">
                  <c:v>8.0228999999999995E-2</c:v>
                </c:pt>
                <c:pt idx="185">
                  <c:v>7.9548999999999995E-2</c:v>
                </c:pt>
                <c:pt idx="186">
                  <c:v>7.9306000000000001E-2</c:v>
                </c:pt>
                <c:pt idx="187">
                  <c:v>7.9508999999999996E-2</c:v>
                </c:pt>
                <c:pt idx="188">
                  <c:v>8.0210000000000004E-2</c:v>
                </c:pt>
                <c:pt idx="189">
                  <c:v>8.1449999999999995E-2</c:v>
                </c:pt>
                <c:pt idx="190">
                  <c:v>8.3195000000000005E-2</c:v>
                </c:pt>
                <c:pt idx="191">
                  <c:v>8.5341E-2</c:v>
                </c:pt>
                <c:pt idx="192">
                  <c:v>8.7837999999999999E-2</c:v>
                </c:pt>
                <c:pt idx="193">
                  <c:v>9.0764999999999998E-2</c:v>
                </c:pt>
                <c:pt idx="194">
                  <c:v>9.4200000000000006E-2</c:v>
                </c:pt>
                <c:pt idx="195">
                  <c:v>9.8089999999999997E-2</c:v>
                </c:pt>
                <c:pt idx="196">
                  <c:v>0.10230400000000001</c:v>
                </c:pt>
                <c:pt idx="197">
                  <c:v>0.10664</c:v>
                </c:pt>
                <c:pt idx="198">
                  <c:v>0.11071300000000001</c:v>
                </c:pt>
                <c:pt idx="199">
                  <c:v>0.114022</c:v>
                </c:pt>
                <c:pt idx="200">
                  <c:v>0.116268</c:v>
                </c:pt>
                <c:pt idx="201">
                  <c:v>0.117573</c:v>
                </c:pt>
                <c:pt idx="202">
                  <c:v>0.118448</c:v>
                </c:pt>
                <c:pt idx="203">
                  <c:v>0.119577</c:v>
                </c:pt>
                <c:pt idx="204">
                  <c:v>0.12139900000000001</c:v>
                </c:pt>
                <c:pt idx="205">
                  <c:v>0.12381499999999999</c:v>
                </c:pt>
                <c:pt idx="206">
                  <c:v>0.12635399999999999</c:v>
                </c:pt>
                <c:pt idx="207">
                  <c:v>0.12854699999999999</c:v>
                </c:pt>
                <c:pt idx="208">
                  <c:v>0.13022300000000001</c:v>
                </c:pt>
                <c:pt idx="209">
                  <c:v>0.131609</c:v>
                </c:pt>
                <c:pt idx="210">
                  <c:v>0.133048</c:v>
                </c:pt>
                <c:pt idx="211">
                  <c:v>0.134605</c:v>
                </c:pt>
                <c:pt idx="212">
                  <c:v>0.13605600000000001</c:v>
                </c:pt>
                <c:pt idx="213">
                  <c:v>0.13722100000000001</c:v>
                </c:pt>
                <c:pt idx="214">
                  <c:v>0.13810800000000001</c:v>
                </c:pt>
                <c:pt idx="215">
                  <c:v>0.13882</c:v>
                </c:pt>
                <c:pt idx="216">
                  <c:v>0.139542</c:v>
                </c:pt>
                <c:pt idx="217">
                  <c:v>0.14058000000000001</c:v>
                </c:pt>
                <c:pt idx="218">
                  <c:v>0.14222699999999999</c:v>
                </c:pt>
                <c:pt idx="219">
                  <c:v>0.14452799999999999</c:v>
                </c:pt>
                <c:pt idx="220">
                  <c:v>0.14715</c:v>
                </c:pt>
                <c:pt idx="221">
                  <c:v>0.149561</c:v>
                </c:pt>
                <c:pt idx="222">
                  <c:v>0.15151000000000001</c:v>
                </c:pt>
                <c:pt idx="223">
                  <c:v>0.15332200000000001</c:v>
                </c:pt>
                <c:pt idx="224">
                  <c:v>0.155609</c:v>
                </c:pt>
                <c:pt idx="225">
                  <c:v>0.158718</c:v>
                </c:pt>
                <c:pt idx="226">
                  <c:v>0.162519</c:v>
                </c:pt>
                <c:pt idx="227">
                  <c:v>0.166547</c:v>
                </c:pt>
                <c:pt idx="228">
                  <c:v>0.17028499999999999</c:v>
                </c:pt>
                <c:pt idx="229">
                  <c:v>0.173425</c:v>
                </c:pt>
                <c:pt idx="230">
                  <c:v>0.17597199999999999</c:v>
                </c:pt>
                <c:pt idx="231">
                  <c:v>0.178122</c:v>
                </c:pt>
                <c:pt idx="232">
                  <c:v>0.18012500000000001</c:v>
                </c:pt>
                <c:pt idx="233">
                  <c:v>0.18212</c:v>
                </c:pt>
                <c:pt idx="234">
                  <c:v>0.18393200000000001</c:v>
                </c:pt>
                <c:pt idx="235">
                  <c:v>0.185226</c:v>
                </c:pt>
                <c:pt idx="236">
                  <c:v>0.18596599999999999</c:v>
                </c:pt>
                <c:pt idx="237">
                  <c:v>0.18649499999999999</c:v>
                </c:pt>
                <c:pt idx="238">
                  <c:v>0.18710599999999999</c:v>
                </c:pt>
                <c:pt idx="239">
                  <c:v>0.18784500000000001</c:v>
                </c:pt>
                <c:pt idx="240">
                  <c:v>0.18876000000000001</c:v>
                </c:pt>
                <c:pt idx="241">
                  <c:v>0.189998</c:v>
                </c:pt>
                <c:pt idx="242">
                  <c:v>0.19156500000000001</c:v>
                </c:pt>
                <c:pt idx="243">
                  <c:v>0.19325999999999999</c:v>
                </c:pt>
                <c:pt idx="244">
                  <c:v>0.19490499999999999</c:v>
                </c:pt>
                <c:pt idx="245">
                  <c:v>0.19653000000000001</c:v>
                </c:pt>
                <c:pt idx="246">
                  <c:v>0.19834599999999999</c:v>
                </c:pt>
                <c:pt idx="247">
                  <c:v>0.20055799999999999</c:v>
                </c:pt>
                <c:pt idx="248">
                  <c:v>0.203208</c:v>
                </c:pt>
                <c:pt idx="249">
                  <c:v>0.206174</c:v>
                </c:pt>
                <c:pt idx="250">
                  <c:v>0.20927499999999999</c:v>
                </c:pt>
                <c:pt idx="251">
                  <c:v>0.21237900000000001</c:v>
                </c:pt>
                <c:pt idx="252">
                  <c:v>0.21542700000000001</c:v>
                </c:pt>
                <c:pt idx="253">
                  <c:v>0.21848000000000001</c:v>
                </c:pt>
                <c:pt idx="254">
                  <c:v>0.22175800000000001</c:v>
                </c:pt>
                <c:pt idx="255">
                  <c:v>0.225469</c:v>
                </c:pt>
                <c:pt idx="256">
                  <c:v>0.229487</c:v>
                </c:pt>
                <c:pt idx="257">
                  <c:v>0.23328299999999999</c:v>
                </c:pt>
                <c:pt idx="258">
                  <c:v>0.23630799999999999</c:v>
                </c:pt>
                <c:pt idx="259">
                  <c:v>0.238482</c:v>
                </c:pt>
                <c:pt idx="260">
                  <c:v>0.24016599999999999</c:v>
                </c:pt>
                <c:pt idx="261">
                  <c:v>0.241699</c:v>
                </c:pt>
                <c:pt idx="262">
                  <c:v>0.243201</c:v>
                </c:pt>
                <c:pt idx="263">
                  <c:v>0.244754</c:v>
                </c:pt>
                <c:pt idx="264">
                  <c:v>0.24651600000000001</c:v>
                </c:pt>
                <c:pt idx="265">
                  <c:v>0.24854799999999999</c:v>
                </c:pt>
                <c:pt idx="266">
                  <c:v>0.250691</c:v>
                </c:pt>
                <c:pt idx="267">
                  <c:v>0.25271300000000002</c:v>
                </c:pt>
                <c:pt idx="268">
                  <c:v>0.25449500000000003</c:v>
                </c:pt>
                <c:pt idx="269">
                  <c:v>0.256023</c:v>
                </c:pt>
                <c:pt idx="270">
                  <c:v>0.25729099999999999</c:v>
                </c:pt>
                <c:pt idx="271">
                  <c:v>0.25831300000000001</c:v>
                </c:pt>
                <c:pt idx="272">
                  <c:v>0.25924999999999998</c:v>
                </c:pt>
                <c:pt idx="273">
                  <c:v>0.26041500000000001</c:v>
                </c:pt>
                <c:pt idx="274">
                  <c:v>0.26206699999999999</c:v>
                </c:pt>
                <c:pt idx="275">
                  <c:v>0.26420100000000002</c:v>
                </c:pt>
                <c:pt idx="276">
                  <c:v>0.266648</c:v>
                </c:pt>
                <c:pt idx="277">
                  <c:v>0.26932800000000001</c:v>
                </c:pt>
                <c:pt idx="278">
                  <c:v>0.272227</c:v>
                </c:pt>
                <c:pt idx="279">
                  <c:v>0.27511400000000003</c:v>
                </c:pt>
                <c:pt idx="280">
                  <c:v>0.27754400000000001</c:v>
                </c:pt>
                <c:pt idx="281">
                  <c:v>0.27929999999999999</c:v>
                </c:pt>
                <c:pt idx="282">
                  <c:v>0.28067599999999998</c:v>
                </c:pt>
                <c:pt idx="283">
                  <c:v>0.28222900000000001</c:v>
                </c:pt>
                <c:pt idx="284">
                  <c:v>0.28431099999999998</c:v>
                </c:pt>
                <c:pt idx="285">
                  <c:v>0.28692299999999998</c:v>
                </c:pt>
                <c:pt idx="286">
                  <c:v>0.28986000000000001</c:v>
                </c:pt>
                <c:pt idx="287">
                  <c:v>0.29281000000000001</c:v>
                </c:pt>
                <c:pt idx="288">
                  <c:v>0.29546299999999998</c:v>
                </c:pt>
                <c:pt idx="289">
                  <c:v>0.29766399999999998</c:v>
                </c:pt>
                <c:pt idx="290">
                  <c:v>0.29946099999999998</c:v>
                </c:pt>
                <c:pt idx="291">
                  <c:v>0.30103600000000003</c:v>
                </c:pt>
                <c:pt idx="292">
                  <c:v>0.30263299999999999</c:v>
                </c:pt>
                <c:pt idx="293">
                  <c:v>0.30445699999999998</c:v>
                </c:pt>
                <c:pt idx="294">
                  <c:v>0.306564</c:v>
                </c:pt>
                <c:pt idx="295">
                  <c:v>0.30891000000000002</c:v>
                </c:pt>
                <c:pt idx="296">
                  <c:v>0.31147599999999998</c:v>
                </c:pt>
                <c:pt idx="297">
                  <c:v>0.31422699999999998</c:v>
                </c:pt>
                <c:pt idx="298">
                  <c:v>0.31694899999999998</c:v>
                </c:pt>
                <c:pt idx="299">
                  <c:v>0.31931700000000002</c:v>
                </c:pt>
                <c:pt idx="300">
                  <c:v>0.32118000000000002</c:v>
                </c:pt>
                <c:pt idx="301">
                  <c:v>0.32269799999999998</c:v>
                </c:pt>
                <c:pt idx="302">
                  <c:v>0.32413599999999998</c:v>
                </c:pt>
                <c:pt idx="303">
                  <c:v>0.32566200000000001</c:v>
                </c:pt>
                <c:pt idx="304">
                  <c:v>0.32738600000000001</c:v>
                </c:pt>
                <c:pt idx="305">
                  <c:v>0.32948</c:v>
                </c:pt>
                <c:pt idx="306">
                  <c:v>0.332065</c:v>
                </c:pt>
                <c:pt idx="307">
                  <c:v>0.33501700000000001</c:v>
                </c:pt>
                <c:pt idx="308">
                  <c:v>0.33799400000000002</c:v>
                </c:pt>
                <c:pt idx="309">
                  <c:v>0.34070099999999998</c:v>
                </c:pt>
                <c:pt idx="310">
                  <c:v>0.34310000000000002</c:v>
                </c:pt>
                <c:pt idx="311">
                  <c:v>0.345412</c:v>
                </c:pt>
                <c:pt idx="312">
                  <c:v>0.347964</c:v>
                </c:pt>
                <c:pt idx="313">
                  <c:v>0.35095999999999999</c:v>
                </c:pt>
                <c:pt idx="314">
                  <c:v>0.35433700000000001</c:v>
                </c:pt>
                <c:pt idx="315">
                  <c:v>0.35790899999999998</c:v>
                </c:pt>
                <c:pt idx="316">
                  <c:v>0.36155599999999999</c:v>
                </c:pt>
                <c:pt idx="317">
                  <c:v>0.36518</c:v>
                </c:pt>
                <c:pt idx="318">
                  <c:v>0.36856899999999998</c:v>
                </c:pt>
                <c:pt idx="319">
                  <c:v>0.37146899999999999</c:v>
                </c:pt>
                <c:pt idx="320">
                  <c:v>0.37375000000000003</c:v>
                </c:pt>
                <c:pt idx="321">
                  <c:v>0.37542900000000001</c:v>
                </c:pt>
                <c:pt idx="322">
                  <c:v>0.37660900000000003</c:v>
                </c:pt>
                <c:pt idx="323">
                  <c:v>0.37744899999999998</c:v>
                </c:pt>
                <c:pt idx="324">
                  <c:v>0.378162</c:v>
                </c:pt>
                <c:pt idx="325">
                  <c:v>0.37895899999999999</c:v>
                </c:pt>
                <c:pt idx="326">
                  <c:v>0.37995600000000002</c:v>
                </c:pt>
                <c:pt idx="327">
                  <c:v>0.38117099999999998</c:v>
                </c:pt>
                <c:pt idx="328">
                  <c:v>0.38259700000000002</c:v>
                </c:pt>
                <c:pt idx="329">
                  <c:v>0.384266</c:v>
                </c:pt>
                <c:pt idx="330">
                  <c:v>0.38619799999999999</c:v>
                </c:pt>
                <c:pt idx="331">
                  <c:v>0.38830500000000001</c:v>
                </c:pt>
                <c:pt idx="332">
                  <c:v>0.39043</c:v>
                </c:pt>
                <c:pt idx="333">
                  <c:v>0.39252199999999998</c:v>
                </c:pt>
                <c:pt idx="334">
                  <c:v>0.39477200000000001</c:v>
                </c:pt>
                <c:pt idx="335">
                  <c:v>0.397507</c:v>
                </c:pt>
                <c:pt idx="336">
                  <c:v>0.40087099999999998</c:v>
                </c:pt>
                <c:pt idx="337">
                  <c:v>0.40465400000000001</c:v>
                </c:pt>
                <c:pt idx="338">
                  <c:v>0.40851100000000001</c:v>
                </c:pt>
                <c:pt idx="339">
                  <c:v>0.41226299999999999</c:v>
                </c:pt>
                <c:pt idx="340">
                  <c:v>0.41586499999999998</c:v>
                </c:pt>
                <c:pt idx="341">
                  <c:v>0.41921199999999997</c:v>
                </c:pt>
                <c:pt idx="342">
                  <c:v>0.42218099999999997</c:v>
                </c:pt>
                <c:pt idx="343">
                  <c:v>0.42480699999999999</c:v>
                </c:pt>
                <c:pt idx="344">
                  <c:v>0.427205</c:v>
                </c:pt>
                <c:pt idx="345">
                  <c:v>0.42930800000000002</c:v>
                </c:pt>
                <c:pt idx="346">
                  <c:v>0.430919</c:v>
                </c:pt>
                <c:pt idx="347">
                  <c:v>0.43206099999999997</c:v>
                </c:pt>
                <c:pt idx="348">
                  <c:v>0.43306</c:v>
                </c:pt>
                <c:pt idx="349">
                  <c:v>0.43425200000000003</c:v>
                </c:pt>
                <c:pt idx="350">
                  <c:v>0.43577399999999999</c:v>
                </c:pt>
                <c:pt idx="351">
                  <c:v>0.43761499999999998</c:v>
                </c:pt>
                <c:pt idx="352">
                  <c:v>0.43967200000000001</c:v>
                </c:pt>
                <c:pt idx="353">
                  <c:v>0.44180199999999997</c:v>
                </c:pt>
                <c:pt idx="354">
                  <c:v>0.44389499999999998</c:v>
                </c:pt>
                <c:pt idx="355">
                  <c:v>0.44589400000000001</c:v>
                </c:pt>
                <c:pt idx="356">
                  <c:v>0.44775100000000001</c:v>
                </c:pt>
                <c:pt idx="357">
                  <c:v>0.44953599999999999</c:v>
                </c:pt>
                <c:pt idx="358">
                  <c:v>0.45152100000000001</c:v>
                </c:pt>
                <c:pt idx="359">
                  <c:v>0.45395999999999997</c:v>
                </c:pt>
                <c:pt idx="360">
                  <c:v>0.45680199999999999</c:v>
                </c:pt>
                <c:pt idx="361">
                  <c:v>0.45973399999999998</c:v>
                </c:pt>
                <c:pt idx="362">
                  <c:v>0.46251900000000001</c:v>
                </c:pt>
                <c:pt idx="363">
                  <c:v>0.46514</c:v>
                </c:pt>
                <c:pt idx="364">
                  <c:v>0.46762599999999999</c:v>
                </c:pt>
                <c:pt idx="365">
                  <c:v>0.46989199999999998</c:v>
                </c:pt>
                <c:pt idx="366">
                  <c:v>0.47181899999999999</c:v>
                </c:pt>
                <c:pt idx="367">
                  <c:v>0.47340500000000002</c:v>
                </c:pt>
                <c:pt idx="368">
                  <c:v>0.47473500000000002</c:v>
                </c:pt>
                <c:pt idx="369">
                  <c:v>0.47588399999999997</c:v>
                </c:pt>
                <c:pt idx="370">
                  <c:v>0.476966</c:v>
                </c:pt>
                <c:pt idx="371">
                  <c:v>0.47819200000000001</c:v>
                </c:pt>
                <c:pt idx="372">
                  <c:v>0.47973700000000002</c:v>
                </c:pt>
                <c:pt idx="373">
                  <c:v>0.48163699999999998</c:v>
                </c:pt>
                <c:pt idx="374">
                  <c:v>0.483844</c:v>
                </c:pt>
                <c:pt idx="375">
                  <c:v>0.48622900000000002</c:v>
                </c:pt>
                <c:pt idx="376">
                  <c:v>0.48857899999999999</c:v>
                </c:pt>
                <c:pt idx="377">
                  <c:v>0.49076199999999998</c:v>
                </c:pt>
                <c:pt idx="378">
                  <c:v>0.49285099999999998</c:v>
                </c:pt>
                <c:pt idx="379">
                  <c:v>0.49499300000000002</c:v>
                </c:pt>
                <c:pt idx="380">
                  <c:v>0.49726199999999998</c:v>
                </c:pt>
                <c:pt idx="381">
                  <c:v>0.49969200000000003</c:v>
                </c:pt>
                <c:pt idx="382">
                  <c:v>0.50228399999999995</c:v>
                </c:pt>
                <c:pt idx="383">
                  <c:v>0.50492300000000001</c:v>
                </c:pt>
                <c:pt idx="384">
                  <c:v>0.50741599999999998</c:v>
                </c:pt>
                <c:pt idx="385">
                  <c:v>0.50967200000000001</c:v>
                </c:pt>
                <c:pt idx="386">
                  <c:v>0.51174200000000003</c:v>
                </c:pt>
                <c:pt idx="387">
                  <c:v>0.51368899999999995</c:v>
                </c:pt>
                <c:pt idx="388">
                  <c:v>0.51548700000000003</c:v>
                </c:pt>
                <c:pt idx="389">
                  <c:v>0.51709000000000005</c:v>
                </c:pt>
                <c:pt idx="390">
                  <c:v>0.51858499999999996</c:v>
                </c:pt>
                <c:pt idx="391">
                  <c:v>0.52023900000000001</c:v>
                </c:pt>
                <c:pt idx="392">
                  <c:v>0.52230299999999996</c:v>
                </c:pt>
                <c:pt idx="393">
                  <c:v>0.52472300000000005</c:v>
                </c:pt>
                <c:pt idx="394">
                  <c:v>0.52713200000000004</c:v>
                </c:pt>
                <c:pt idx="395">
                  <c:v>0.52919000000000005</c:v>
                </c:pt>
                <c:pt idx="396">
                  <c:v>0.53090300000000001</c:v>
                </c:pt>
                <c:pt idx="397">
                  <c:v>0.53254900000000005</c:v>
                </c:pt>
                <c:pt idx="398">
                  <c:v>0.534362</c:v>
                </c:pt>
                <c:pt idx="399">
                  <c:v>0.53635100000000002</c:v>
                </c:pt>
                <c:pt idx="400">
                  <c:v>0.53839400000000004</c:v>
                </c:pt>
                <c:pt idx="401">
                  <c:v>0.54039899999999996</c:v>
                </c:pt>
                <c:pt idx="402">
                  <c:v>0.54235100000000003</c:v>
                </c:pt>
                <c:pt idx="403">
                  <c:v>0.54430999999999996</c:v>
                </c:pt>
                <c:pt idx="404">
                  <c:v>0.546408</c:v>
                </c:pt>
                <c:pt idx="405">
                  <c:v>0.54875700000000005</c:v>
                </c:pt>
                <c:pt idx="406">
                  <c:v>0.55125100000000005</c:v>
                </c:pt>
                <c:pt idx="407">
                  <c:v>0.55357500000000004</c:v>
                </c:pt>
                <c:pt idx="408">
                  <c:v>0.555504</c:v>
                </c:pt>
                <c:pt idx="409">
                  <c:v>0.55712399999999995</c:v>
                </c:pt>
                <c:pt idx="410">
                  <c:v>0.55870399999999998</c:v>
                </c:pt>
                <c:pt idx="411">
                  <c:v>0.56041600000000003</c:v>
                </c:pt>
                <c:pt idx="412">
                  <c:v>0.56228400000000001</c:v>
                </c:pt>
                <c:pt idx="413">
                  <c:v>0.56432700000000002</c:v>
                </c:pt>
                <c:pt idx="414">
                  <c:v>0.56659300000000001</c:v>
                </c:pt>
                <c:pt idx="415">
                  <c:v>0.56901900000000005</c:v>
                </c:pt>
                <c:pt idx="416">
                  <c:v>0.57136500000000001</c:v>
                </c:pt>
                <c:pt idx="417">
                  <c:v>0.57339399999999996</c:v>
                </c:pt>
                <c:pt idx="418">
                  <c:v>0.57510399999999995</c:v>
                </c:pt>
                <c:pt idx="419">
                  <c:v>0.57670900000000003</c:v>
                </c:pt>
                <c:pt idx="420">
                  <c:v>0.57842199999999999</c:v>
                </c:pt>
                <c:pt idx="421">
                  <c:v>0.58033699999999999</c:v>
                </c:pt>
                <c:pt idx="422">
                  <c:v>0.582426</c:v>
                </c:pt>
                <c:pt idx="423">
                  <c:v>0.58454099999999998</c:v>
                </c:pt>
                <c:pt idx="424">
                  <c:v>0.58645499999999995</c:v>
                </c:pt>
                <c:pt idx="425">
                  <c:v>0.58803499999999997</c:v>
                </c:pt>
                <c:pt idx="426">
                  <c:v>0.58938400000000002</c:v>
                </c:pt>
                <c:pt idx="427">
                  <c:v>0.59076700000000004</c:v>
                </c:pt>
                <c:pt idx="428">
                  <c:v>0.59234500000000001</c:v>
                </c:pt>
                <c:pt idx="429">
                  <c:v>0.59401300000000001</c:v>
                </c:pt>
                <c:pt idx="430">
                  <c:v>0.59552300000000002</c:v>
                </c:pt>
                <c:pt idx="431">
                  <c:v>0.59679700000000002</c:v>
                </c:pt>
                <c:pt idx="432">
                  <c:v>0.59802900000000003</c:v>
                </c:pt>
                <c:pt idx="433">
                  <c:v>0.59944600000000003</c:v>
                </c:pt>
                <c:pt idx="434">
                  <c:v>0.601051</c:v>
                </c:pt>
                <c:pt idx="435">
                  <c:v>0.60269099999999998</c:v>
                </c:pt>
                <c:pt idx="436">
                  <c:v>0.60428000000000004</c:v>
                </c:pt>
                <c:pt idx="437">
                  <c:v>0.60586499999999999</c:v>
                </c:pt>
                <c:pt idx="438">
                  <c:v>0.60750499999999996</c:v>
                </c:pt>
                <c:pt idx="439">
                  <c:v>0.60920099999999999</c:v>
                </c:pt>
                <c:pt idx="440">
                  <c:v>0.61096799999999996</c:v>
                </c:pt>
                <c:pt idx="441">
                  <c:v>0.61290900000000004</c:v>
                </c:pt>
                <c:pt idx="442">
                  <c:v>0.61513799999999996</c:v>
                </c:pt>
                <c:pt idx="443">
                  <c:v>0.61762099999999998</c:v>
                </c:pt>
                <c:pt idx="444">
                  <c:v>0.62014499999999995</c:v>
                </c:pt>
                <c:pt idx="445">
                  <c:v>0.62246800000000002</c:v>
                </c:pt>
                <c:pt idx="446">
                  <c:v>0.62446000000000002</c:v>
                </c:pt>
                <c:pt idx="447">
                  <c:v>0.62614000000000003</c:v>
                </c:pt>
                <c:pt idx="448">
                  <c:v>0.62760800000000005</c:v>
                </c:pt>
                <c:pt idx="449">
                  <c:v>0.62896799999999997</c:v>
                </c:pt>
                <c:pt idx="450">
                  <c:v>0.63026800000000005</c:v>
                </c:pt>
                <c:pt idx="451">
                  <c:v>0.63149200000000005</c:v>
                </c:pt>
                <c:pt idx="452">
                  <c:v>0.63260700000000003</c:v>
                </c:pt>
                <c:pt idx="453">
                  <c:v>0.63361000000000001</c:v>
                </c:pt>
                <c:pt idx="454">
                  <c:v>0.63453899999999996</c:v>
                </c:pt>
                <c:pt idx="455">
                  <c:v>0.63545200000000002</c:v>
                </c:pt>
                <c:pt idx="456">
                  <c:v>0.63639500000000004</c:v>
                </c:pt>
                <c:pt idx="457">
                  <c:v>0.63740600000000003</c:v>
                </c:pt>
                <c:pt idx="458">
                  <c:v>0.63852900000000001</c:v>
                </c:pt>
                <c:pt idx="459">
                  <c:v>0.63978599999999997</c:v>
                </c:pt>
                <c:pt idx="460">
                  <c:v>0.64112999999999998</c:v>
                </c:pt>
                <c:pt idx="461">
                  <c:v>0.64248099999999997</c:v>
                </c:pt>
                <c:pt idx="462">
                  <c:v>0.64382700000000004</c:v>
                </c:pt>
                <c:pt idx="463">
                  <c:v>0.64525600000000005</c:v>
                </c:pt>
                <c:pt idx="464">
                  <c:v>0.64687399999999995</c:v>
                </c:pt>
                <c:pt idx="465">
                  <c:v>0.64870499999999998</c:v>
                </c:pt>
                <c:pt idx="466">
                  <c:v>0.65062900000000001</c:v>
                </c:pt>
                <c:pt idx="467">
                  <c:v>0.65240500000000001</c:v>
                </c:pt>
                <c:pt idx="468">
                  <c:v>0.65383899999999995</c:v>
                </c:pt>
                <c:pt idx="469">
                  <c:v>0.65497000000000005</c:v>
                </c:pt>
                <c:pt idx="470">
                  <c:v>0.65603599999999995</c:v>
                </c:pt>
                <c:pt idx="471">
                  <c:v>0.65723299999999996</c:v>
                </c:pt>
                <c:pt idx="472">
                  <c:v>0.65853399999999995</c:v>
                </c:pt>
                <c:pt idx="473">
                  <c:v>0.65979600000000005</c:v>
                </c:pt>
                <c:pt idx="474">
                  <c:v>0.66096299999999997</c:v>
                </c:pt>
                <c:pt idx="475">
                  <c:v>0.66210000000000002</c:v>
                </c:pt>
                <c:pt idx="476">
                  <c:v>0.66329000000000005</c:v>
                </c:pt>
                <c:pt idx="477">
                  <c:v>0.66457200000000005</c:v>
                </c:pt>
                <c:pt idx="478">
                  <c:v>0.66596999999999995</c:v>
                </c:pt>
                <c:pt idx="479">
                  <c:v>0.66752800000000001</c:v>
                </c:pt>
                <c:pt idx="480">
                  <c:v>0.66928500000000002</c:v>
                </c:pt>
                <c:pt idx="481">
                  <c:v>0.67121399999999998</c:v>
                </c:pt>
                <c:pt idx="482">
                  <c:v>0.67315599999999998</c:v>
                </c:pt>
                <c:pt idx="483">
                  <c:v>0.67486000000000002</c:v>
                </c:pt>
                <c:pt idx="484">
                  <c:v>0.67616799999999999</c:v>
                </c:pt>
                <c:pt idx="485">
                  <c:v>0.67718100000000003</c:v>
                </c:pt>
                <c:pt idx="486">
                  <c:v>0.67818000000000001</c:v>
                </c:pt>
                <c:pt idx="487">
                  <c:v>0.67937700000000001</c:v>
                </c:pt>
                <c:pt idx="488">
                  <c:v>0.68072600000000005</c:v>
                </c:pt>
                <c:pt idx="489">
                  <c:v>0.68201000000000001</c:v>
                </c:pt>
                <c:pt idx="490">
                  <c:v>0.68308599999999997</c:v>
                </c:pt>
                <c:pt idx="491">
                  <c:v>0.68399500000000002</c:v>
                </c:pt>
                <c:pt idx="492">
                  <c:v>0.68484800000000001</c:v>
                </c:pt>
                <c:pt idx="493">
                  <c:v>0.68571000000000004</c:v>
                </c:pt>
                <c:pt idx="494">
                  <c:v>0.68663099999999999</c:v>
                </c:pt>
                <c:pt idx="495">
                  <c:v>0.68767</c:v>
                </c:pt>
                <c:pt idx="496">
                  <c:v>0.68881800000000004</c:v>
                </c:pt>
                <c:pt idx="497">
                  <c:v>0.68998300000000001</c:v>
                </c:pt>
                <c:pt idx="498">
                  <c:v>0.69108000000000003</c:v>
                </c:pt>
                <c:pt idx="499">
                  <c:v>0.69206400000000001</c:v>
                </c:pt>
                <c:pt idx="500">
                  <c:v>0.69290399999999996</c:v>
                </c:pt>
                <c:pt idx="501">
                  <c:v>0.69360599999999994</c:v>
                </c:pt>
                <c:pt idx="502">
                  <c:v>0.69425700000000001</c:v>
                </c:pt>
                <c:pt idx="503">
                  <c:v>0.69500300000000004</c:v>
                </c:pt>
                <c:pt idx="504">
                  <c:v>0.69594299999999998</c:v>
                </c:pt>
                <c:pt idx="505">
                  <c:v>0.69703899999999996</c:v>
                </c:pt>
                <c:pt idx="506">
                  <c:v>0.69811599999999996</c:v>
                </c:pt>
                <c:pt idx="507">
                  <c:v>0.69900499999999999</c:v>
                </c:pt>
                <c:pt idx="508">
                  <c:v>0.69968600000000003</c:v>
                </c:pt>
                <c:pt idx="509">
                  <c:v>0.700291</c:v>
                </c:pt>
                <c:pt idx="510">
                  <c:v>0.70094599999999996</c:v>
                </c:pt>
                <c:pt idx="511">
                  <c:v>0.70167900000000005</c:v>
                </c:pt>
                <c:pt idx="512">
                  <c:v>0.70249799999999996</c:v>
                </c:pt>
                <c:pt idx="513">
                  <c:v>0.70346299999999995</c:v>
                </c:pt>
                <c:pt idx="514">
                  <c:v>0.70464300000000002</c:v>
                </c:pt>
                <c:pt idx="515">
                  <c:v>0.70602699999999996</c:v>
                </c:pt>
                <c:pt idx="516">
                  <c:v>0.707596</c:v>
                </c:pt>
                <c:pt idx="517">
                  <c:v>0.70940599999999998</c:v>
                </c:pt>
                <c:pt idx="518">
                  <c:v>0.71147000000000005</c:v>
                </c:pt>
                <c:pt idx="519">
                  <c:v>0.71356900000000001</c:v>
                </c:pt>
                <c:pt idx="520">
                  <c:v>0.71534900000000001</c:v>
                </c:pt>
                <c:pt idx="521">
                  <c:v>0.71663399999999999</c:v>
                </c:pt>
                <c:pt idx="522">
                  <c:v>0.71756600000000004</c:v>
                </c:pt>
                <c:pt idx="523">
                  <c:v>0.71840400000000004</c:v>
                </c:pt>
                <c:pt idx="524">
                  <c:v>0.71930000000000005</c:v>
                </c:pt>
                <c:pt idx="525">
                  <c:v>0.72027399999999997</c:v>
                </c:pt>
                <c:pt idx="526">
                  <c:v>0.72128400000000004</c:v>
                </c:pt>
                <c:pt idx="527">
                  <c:v>0.72223000000000004</c:v>
                </c:pt>
                <c:pt idx="528">
                  <c:v>0.72298399999999996</c:v>
                </c:pt>
                <c:pt idx="529">
                  <c:v>0.72346200000000005</c:v>
                </c:pt>
                <c:pt idx="530">
                  <c:v>0.72364600000000001</c:v>
                </c:pt>
                <c:pt idx="531">
                  <c:v>0.72353800000000001</c:v>
                </c:pt>
                <c:pt idx="532">
                  <c:v>0.72315700000000005</c:v>
                </c:pt>
                <c:pt idx="533">
                  <c:v>0.72255899999999995</c:v>
                </c:pt>
                <c:pt idx="534">
                  <c:v>0.72185200000000005</c:v>
                </c:pt>
                <c:pt idx="535">
                  <c:v>0.72121900000000005</c:v>
                </c:pt>
                <c:pt idx="536">
                  <c:v>0.72089499999999995</c:v>
                </c:pt>
                <c:pt idx="537">
                  <c:v>0.72104400000000002</c:v>
                </c:pt>
                <c:pt idx="538">
                  <c:v>0.721634</c:v>
                </c:pt>
                <c:pt idx="539">
                  <c:v>0.72250400000000004</c:v>
                </c:pt>
                <c:pt idx="540">
                  <c:v>0.72348100000000004</c:v>
                </c:pt>
                <c:pt idx="541">
                  <c:v>0.72439600000000004</c:v>
                </c:pt>
                <c:pt idx="542">
                  <c:v>0.72508099999999998</c:v>
                </c:pt>
                <c:pt idx="543">
                  <c:v>0.72547499999999998</c:v>
                </c:pt>
                <c:pt idx="544">
                  <c:v>0.72572899999999996</c:v>
                </c:pt>
                <c:pt idx="545">
                  <c:v>0.72609599999999996</c:v>
                </c:pt>
                <c:pt idx="546">
                  <c:v>0.726719</c:v>
                </c:pt>
                <c:pt idx="547">
                  <c:v>0.72752899999999998</c:v>
                </c:pt>
                <c:pt idx="548">
                  <c:v>0.72833199999999998</c:v>
                </c:pt>
                <c:pt idx="549">
                  <c:v>0.72895799999999999</c:v>
                </c:pt>
                <c:pt idx="550">
                  <c:v>0.72938199999999997</c:v>
                </c:pt>
                <c:pt idx="551">
                  <c:v>0.72974300000000003</c:v>
                </c:pt>
                <c:pt idx="552">
                  <c:v>0.73022299999999996</c:v>
                </c:pt>
                <c:pt idx="553">
                  <c:v>0.73087199999999997</c:v>
                </c:pt>
                <c:pt idx="554">
                  <c:v>0.73157000000000005</c:v>
                </c:pt>
                <c:pt idx="555">
                  <c:v>0.73213099999999998</c:v>
                </c:pt>
                <c:pt idx="556">
                  <c:v>0.73245099999999996</c:v>
                </c:pt>
                <c:pt idx="557">
                  <c:v>0.73259799999999997</c:v>
                </c:pt>
                <c:pt idx="558">
                  <c:v>0.73279700000000003</c:v>
                </c:pt>
                <c:pt idx="559">
                  <c:v>0.73329100000000003</c:v>
                </c:pt>
                <c:pt idx="560">
                  <c:v>0.73416199999999998</c:v>
                </c:pt>
                <c:pt idx="561">
                  <c:v>0.73524999999999996</c:v>
                </c:pt>
                <c:pt idx="562">
                  <c:v>0.73624900000000004</c:v>
                </c:pt>
                <c:pt idx="563">
                  <c:v>0.73687499999999995</c:v>
                </c:pt>
                <c:pt idx="564">
                  <c:v>0.73701899999999998</c:v>
                </c:pt>
                <c:pt idx="565">
                  <c:v>0.73679300000000003</c:v>
                </c:pt>
                <c:pt idx="566">
                  <c:v>0.73647300000000004</c:v>
                </c:pt>
                <c:pt idx="567">
                  <c:v>0.73627799999999999</c:v>
                </c:pt>
                <c:pt idx="568">
                  <c:v>0.73619199999999996</c:v>
                </c:pt>
                <c:pt idx="569">
                  <c:v>0.73604000000000003</c:v>
                </c:pt>
                <c:pt idx="570">
                  <c:v>0.73569499999999999</c:v>
                </c:pt>
                <c:pt idx="571">
                  <c:v>0.73517500000000002</c:v>
                </c:pt>
                <c:pt idx="572">
                  <c:v>0.73460000000000003</c:v>
                </c:pt>
                <c:pt idx="573">
                  <c:v>0.73412999999999995</c:v>
                </c:pt>
                <c:pt idx="574">
                  <c:v>0.73387800000000003</c:v>
                </c:pt>
                <c:pt idx="575">
                  <c:v>0.73380500000000004</c:v>
                </c:pt>
                <c:pt idx="576">
                  <c:v>0.73373100000000002</c:v>
                </c:pt>
                <c:pt idx="577">
                  <c:v>0.73349500000000001</c:v>
                </c:pt>
                <c:pt idx="578">
                  <c:v>0.73306899999999997</c:v>
                </c:pt>
                <c:pt idx="579">
                  <c:v>0.73253500000000005</c:v>
                </c:pt>
                <c:pt idx="580">
                  <c:v>0.73205100000000001</c:v>
                </c:pt>
                <c:pt idx="581">
                  <c:v>0.73179499999999997</c:v>
                </c:pt>
                <c:pt idx="582">
                  <c:v>0.73183399999999998</c:v>
                </c:pt>
                <c:pt idx="583">
                  <c:v>0.73204999999999998</c:v>
                </c:pt>
                <c:pt idx="584">
                  <c:v>0.73227100000000001</c:v>
                </c:pt>
                <c:pt idx="585">
                  <c:v>0.73241800000000001</c:v>
                </c:pt>
                <c:pt idx="586">
                  <c:v>0.73246100000000003</c:v>
                </c:pt>
                <c:pt idx="587">
                  <c:v>0.73234299999999997</c:v>
                </c:pt>
                <c:pt idx="588">
                  <c:v>0.73209800000000003</c:v>
                </c:pt>
                <c:pt idx="589">
                  <c:v>0.731904</c:v>
                </c:pt>
                <c:pt idx="590">
                  <c:v>0.73187599999999997</c:v>
                </c:pt>
                <c:pt idx="591">
                  <c:v>0.73186200000000001</c:v>
                </c:pt>
                <c:pt idx="592">
                  <c:v>0.73163800000000001</c:v>
                </c:pt>
                <c:pt idx="593">
                  <c:v>0.73122500000000001</c:v>
                </c:pt>
                <c:pt idx="594">
                  <c:v>0.73085599999999995</c:v>
                </c:pt>
                <c:pt idx="595">
                  <c:v>0.73068999999999995</c:v>
                </c:pt>
                <c:pt idx="596">
                  <c:v>0.73068</c:v>
                </c:pt>
                <c:pt idx="597">
                  <c:v>0.73067300000000002</c:v>
                </c:pt>
                <c:pt idx="598">
                  <c:v>0.73056200000000004</c:v>
                </c:pt>
                <c:pt idx="599">
                  <c:v>0.73032799999999998</c:v>
                </c:pt>
                <c:pt idx="600">
                  <c:v>0.730016</c:v>
                </c:pt>
                <c:pt idx="601">
                  <c:v>0.72969099999999998</c:v>
                </c:pt>
                <c:pt idx="602">
                  <c:v>0.72943899999999995</c:v>
                </c:pt>
                <c:pt idx="603">
                  <c:v>0.72931500000000005</c:v>
                </c:pt>
                <c:pt idx="604">
                  <c:v>0.729271</c:v>
                </c:pt>
                <c:pt idx="605">
                  <c:v>0.72916000000000003</c:v>
                </c:pt>
                <c:pt idx="606">
                  <c:v>0.72887299999999999</c:v>
                </c:pt>
                <c:pt idx="607">
                  <c:v>0.72842700000000005</c:v>
                </c:pt>
                <c:pt idx="608">
                  <c:v>0.72789000000000004</c:v>
                </c:pt>
                <c:pt idx="609">
                  <c:v>0.72726400000000002</c:v>
                </c:pt>
                <c:pt idx="610">
                  <c:v>0.72648599999999997</c:v>
                </c:pt>
                <c:pt idx="611">
                  <c:v>0.72553599999999996</c:v>
                </c:pt>
                <c:pt idx="612">
                  <c:v>0.72443199999999996</c:v>
                </c:pt>
                <c:pt idx="613">
                  <c:v>0.72314000000000001</c:v>
                </c:pt>
                <c:pt idx="614">
                  <c:v>0.72160999999999997</c:v>
                </c:pt>
                <c:pt idx="615">
                  <c:v>0.71993300000000005</c:v>
                </c:pt>
                <c:pt idx="616">
                  <c:v>0.71835700000000002</c:v>
                </c:pt>
                <c:pt idx="617">
                  <c:v>0.71704199999999996</c:v>
                </c:pt>
                <c:pt idx="618">
                  <c:v>0.71588799999999997</c:v>
                </c:pt>
                <c:pt idx="619">
                  <c:v>0.71462999999999999</c:v>
                </c:pt>
                <c:pt idx="620">
                  <c:v>0.71308300000000002</c:v>
                </c:pt>
                <c:pt idx="621">
                  <c:v>0.71133000000000002</c:v>
                </c:pt>
                <c:pt idx="622">
                  <c:v>0.70967599999999997</c:v>
                </c:pt>
                <c:pt idx="623">
                  <c:v>0.70834699999999995</c:v>
                </c:pt>
                <c:pt idx="624">
                  <c:v>0.70725000000000005</c:v>
                </c:pt>
                <c:pt idx="625">
                  <c:v>0.70614600000000005</c:v>
                </c:pt>
                <c:pt idx="626">
                  <c:v>0.70496999999999999</c:v>
                </c:pt>
                <c:pt idx="627">
                  <c:v>0.70384599999999997</c:v>
                </c:pt>
                <c:pt idx="628">
                  <c:v>0.70285900000000001</c:v>
                </c:pt>
                <c:pt idx="629">
                  <c:v>0.70202600000000004</c:v>
                </c:pt>
                <c:pt idx="630">
                  <c:v>0.70134399999999997</c:v>
                </c:pt>
                <c:pt idx="631">
                  <c:v>0.70070200000000005</c:v>
                </c:pt>
                <c:pt idx="632">
                  <c:v>0.69983300000000004</c:v>
                </c:pt>
                <c:pt idx="633">
                  <c:v>0.69854799999999995</c:v>
                </c:pt>
                <c:pt idx="634">
                  <c:v>0.696959</c:v>
                </c:pt>
                <c:pt idx="635">
                  <c:v>0.69535000000000002</c:v>
                </c:pt>
                <c:pt idx="636">
                  <c:v>0.69392799999999999</c:v>
                </c:pt>
                <c:pt idx="637">
                  <c:v>0.69275399999999998</c:v>
                </c:pt>
                <c:pt idx="638">
                  <c:v>0.69179900000000005</c:v>
                </c:pt>
                <c:pt idx="639">
                  <c:v>0.69094699999999998</c:v>
                </c:pt>
                <c:pt idx="640">
                  <c:v>0.69001500000000004</c:v>
                </c:pt>
                <c:pt idx="641">
                  <c:v>0.68882600000000005</c:v>
                </c:pt>
                <c:pt idx="642">
                  <c:v>0.68726100000000001</c:v>
                </c:pt>
                <c:pt idx="643">
                  <c:v>0.68525700000000001</c:v>
                </c:pt>
                <c:pt idx="644">
                  <c:v>0.68289699999999998</c:v>
                </c:pt>
                <c:pt idx="645">
                  <c:v>0.680477</c:v>
                </c:pt>
                <c:pt idx="646">
                  <c:v>0.67830400000000002</c:v>
                </c:pt>
                <c:pt idx="647">
                  <c:v>0.67640900000000004</c:v>
                </c:pt>
                <c:pt idx="648">
                  <c:v>0.67459100000000005</c:v>
                </c:pt>
                <c:pt idx="649">
                  <c:v>0.67274500000000004</c:v>
                </c:pt>
                <c:pt idx="650">
                  <c:v>0.67095899999999997</c:v>
                </c:pt>
                <c:pt idx="651">
                  <c:v>0.66928399999999999</c:v>
                </c:pt>
                <c:pt idx="652">
                  <c:v>0.66762100000000002</c:v>
                </c:pt>
                <c:pt idx="653">
                  <c:v>0.66588700000000001</c:v>
                </c:pt>
                <c:pt idx="654">
                  <c:v>0.66414399999999996</c:v>
                </c:pt>
                <c:pt idx="655">
                  <c:v>0.66249199999999997</c:v>
                </c:pt>
                <c:pt idx="656">
                  <c:v>0.66096600000000005</c:v>
                </c:pt>
                <c:pt idx="657">
                  <c:v>0.65961000000000003</c:v>
                </c:pt>
                <c:pt idx="658">
                  <c:v>0.65852100000000002</c:v>
                </c:pt>
                <c:pt idx="659">
                  <c:v>0.65776000000000001</c:v>
                </c:pt>
                <c:pt idx="660">
                  <c:v>0.65721300000000005</c:v>
                </c:pt>
                <c:pt idx="661">
                  <c:v>0.65659599999999996</c:v>
                </c:pt>
                <c:pt idx="662">
                  <c:v>0.655613</c:v>
                </c:pt>
                <c:pt idx="663">
                  <c:v>0.65418799999999999</c:v>
                </c:pt>
                <c:pt idx="664">
                  <c:v>0.65249299999999999</c:v>
                </c:pt>
                <c:pt idx="665">
                  <c:v>0.65072600000000003</c:v>
                </c:pt>
                <c:pt idx="666">
                  <c:v>0.64890800000000004</c:v>
                </c:pt>
                <c:pt idx="667">
                  <c:v>0.64696399999999998</c:v>
                </c:pt>
                <c:pt idx="668">
                  <c:v>0.64493400000000001</c:v>
                </c:pt>
                <c:pt idx="669">
                  <c:v>0.64297899999999997</c:v>
                </c:pt>
                <c:pt idx="670">
                  <c:v>0.64117800000000003</c:v>
                </c:pt>
                <c:pt idx="671">
                  <c:v>0.63942699999999997</c:v>
                </c:pt>
                <c:pt idx="672">
                  <c:v>0.63755399999999995</c:v>
                </c:pt>
                <c:pt idx="673">
                  <c:v>0.63546100000000005</c:v>
                </c:pt>
                <c:pt idx="674">
                  <c:v>0.63314999999999999</c:v>
                </c:pt>
                <c:pt idx="675">
                  <c:v>0.63070000000000004</c:v>
                </c:pt>
                <c:pt idx="676">
                  <c:v>0.628301</c:v>
                </c:pt>
                <c:pt idx="677">
                  <c:v>0.62621499999999997</c:v>
                </c:pt>
                <c:pt idx="678">
                  <c:v>0.62458800000000003</c:v>
                </c:pt>
                <c:pt idx="679">
                  <c:v>0.62330200000000002</c:v>
                </c:pt>
                <c:pt idx="680">
                  <c:v>0.62206099999999998</c:v>
                </c:pt>
                <c:pt idx="681">
                  <c:v>0.62065199999999998</c:v>
                </c:pt>
                <c:pt idx="682">
                  <c:v>0.61909199999999998</c:v>
                </c:pt>
                <c:pt idx="683">
                  <c:v>0.61751199999999995</c:v>
                </c:pt>
                <c:pt idx="684">
                  <c:v>0.61595100000000003</c:v>
                </c:pt>
                <c:pt idx="685">
                  <c:v>0.61436400000000002</c:v>
                </c:pt>
                <c:pt idx="686">
                  <c:v>0.61279700000000004</c:v>
                </c:pt>
                <c:pt idx="687">
                  <c:v>0.61138199999999998</c:v>
                </c:pt>
                <c:pt idx="688">
                  <c:v>0.61014800000000002</c:v>
                </c:pt>
                <c:pt idx="689">
                  <c:v>0.60894400000000004</c:v>
                </c:pt>
                <c:pt idx="690">
                  <c:v>0.60760899999999995</c:v>
                </c:pt>
                <c:pt idx="691">
                  <c:v>0.60612200000000005</c:v>
                </c:pt>
                <c:pt idx="692">
                  <c:v>0.60456699999999997</c:v>
                </c:pt>
                <c:pt idx="693">
                  <c:v>0.60302999999999995</c:v>
                </c:pt>
                <c:pt idx="694">
                  <c:v>0.60154700000000005</c:v>
                </c:pt>
                <c:pt idx="695">
                  <c:v>0.60010300000000005</c:v>
                </c:pt>
                <c:pt idx="696">
                  <c:v>0.59866699999999995</c:v>
                </c:pt>
                <c:pt idx="697">
                  <c:v>0.59721299999999999</c:v>
                </c:pt>
                <c:pt idx="698">
                  <c:v>0.59569899999999998</c:v>
                </c:pt>
                <c:pt idx="699">
                  <c:v>0.59407299999999996</c:v>
                </c:pt>
                <c:pt idx="700">
                  <c:v>0.59232499999999999</c:v>
                </c:pt>
                <c:pt idx="701">
                  <c:v>0.59050400000000003</c:v>
                </c:pt>
                <c:pt idx="702">
                  <c:v>0.58866600000000002</c:v>
                </c:pt>
                <c:pt idx="703">
                  <c:v>0.58681099999999997</c:v>
                </c:pt>
                <c:pt idx="704">
                  <c:v>0.584893</c:v>
                </c:pt>
                <c:pt idx="705">
                  <c:v>0.582901</c:v>
                </c:pt>
                <c:pt idx="706">
                  <c:v>0.58089999999999997</c:v>
                </c:pt>
                <c:pt idx="707">
                  <c:v>0.57894100000000004</c:v>
                </c:pt>
                <c:pt idx="708">
                  <c:v>0.57698300000000002</c:v>
                </c:pt>
                <c:pt idx="709">
                  <c:v>0.57494100000000004</c:v>
                </c:pt>
                <c:pt idx="710">
                  <c:v>0.57279000000000002</c:v>
                </c:pt>
                <c:pt idx="711">
                  <c:v>0.57056600000000002</c:v>
                </c:pt>
                <c:pt idx="712">
                  <c:v>0.56830999999999998</c:v>
                </c:pt>
                <c:pt idx="713">
                  <c:v>0.56606800000000002</c:v>
                </c:pt>
                <c:pt idx="714">
                  <c:v>0.56389</c:v>
                </c:pt>
                <c:pt idx="715">
                  <c:v>0.56177900000000003</c:v>
                </c:pt>
                <c:pt idx="716">
                  <c:v>0.55968200000000001</c:v>
                </c:pt>
                <c:pt idx="717">
                  <c:v>0.55754400000000004</c:v>
                </c:pt>
                <c:pt idx="718">
                  <c:v>0.55533600000000005</c:v>
                </c:pt>
                <c:pt idx="719">
                  <c:v>0.55304399999999998</c:v>
                </c:pt>
                <c:pt idx="720">
                  <c:v>0.55063600000000001</c:v>
                </c:pt>
                <c:pt idx="721">
                  <c:v>0.54803299999999999</c:v>
                </c:pt>
                <c:pt idx="722">
                  <c:v>0.54515499999999995</c:v>
                </c:pt>
                <c:pt idx="723">
                  <c:v>0.54206200000000004</c:v>
                </c:pt>
                <c:pt idx="724">
                  <c:v>0.53900400000000004</c:v>
                </c:pt>
                <c:pt idx="725">
                  <c:v>0.53621200000000002</c:v>
                </c:pt>
                <c:pt idx="726">
                  <c:v>0.53362200000000004</c:v>
                </c:pt>
                <c:pt idx="727">
                  <c:v>0.53090800000000005</c:v>
                </c:pt>
                <c:pt idx="728">
                  <c:v>0.52782799999999996</c:v>
                </c:pt>
                <c:pt idx="729">
                  <c:v>0.52445600000000003</c:v>
                </c:pt>
                <c:pt idx="730">
                  <c:v>0.52104499999999998</c:v>
                </c:pt>
                <c:pt idx="731">
                  <c:v>0.51774200000000004</c:v>
                </c:pt>
                <c:pt idx="732">
                  <c:v>0.51452399999999998</c:v>
                </c:pt>
                <c:pt idx="733">
                  <c:v>0.51137999999999995</c:v>
                </c:pt>
                <c:pt idx="734">
                  <c:v>0.50845700000000005</c:v>
                </c:pt>
                <c:pt idx="735">
                  <c:v>0.50600999999999996</c:v>
                </c:pt>
                <c:pt idx="736">
                  <c:v>0.50417000000000001</c:v>
                </c:pt>
                <c:pt idx="737">
                  <c:v>0.50276299999999996</c:v>
                </c:pt>
                <c:pt idx="738">
                  <c:v>0.50136400000000003</c:v>
                </c:pt>
                <c:pt idx="739">
                  <c:v>0.49957400000000002</c:v>
                </c:pt>
                <c:pt idx="740">
                  <c:v>0.49727300000000002</c:v>
                </c:pt>
                <c:pt idx="741">
                  <c:v>0.49461300000000002</c:v>
                </c:pt>
                <c:pt idx="742">
                  <c:v>0.49183199999999999</c:v>
                </c:pt>
                <c:pt idx="743">
                  <c:v>0.48911900000000003</c:v>
                </c:pt>
                <c:pt idx="744">
                  <c:v>0.48658400000000002</c:v>
                </c:pt>
                <c:pt idx="745">
                  <c:v>0.48427199999999998</c:v>
                </c:pt>
                <c:pt idx="746">
                  <c:v>0.48218299999999997</c:v>
                </c:pt>
                <c:pt idx="747">
                  <c:v>0.48025699999999999</c:v>
                </c:pt>
                <c:pt idx="748">
                  <c:v>0.47833999999999999</c:v>
                </c:pt>
                <c:pt idx="749">
                  <c:v>0.476192</c:v>
                </c:pt>
                <c:pt idx="750">
                  <c:v>0.47362199999999999</c:v>
                </c:pt>
                <c:pt idx="751">
                  <c:v>0.47064699999999998</c:v>
                </c:pt>
                <c:pt idx="752">
                  <c:v>0.46746100000000002</c:v>
                </c:pt>
                <c:pt idx="753">
                  <c:v>0.46426400000000001</c:v>
                </c:pt>
                <c:pt idx="754">
                  <c:v>0.46115400000000001</c:v>
                </c:pt>
                <c:pt idx="755">
                  <c:v>0.45817000000000002</c:v>
                </c:pt>
                <c:pt idx="756">
                  <c:v>0.45534799999999997</c:v>
                </c:pt>
                <c:pt idx="757">
                  <c:v>0.45275199999999999</c:v>
                </c:pt>
                <c:pt idx="758">
                  <c:v>0.450459</c:v>
                </c:pt>
                <c:pt idx="759">
                  <c:v>0.44846999999999998</c:v>
                </c:pt>
                <c:pt idx="760">
                  <c:v>0.44658300000000001</c:v>
                </c:pt>
                <c:pt idx="761">
                  <c:v>0.44444499999999998</c:v>
                </c:pt>
                <c:pt idx="762">
                  <c:v>0.44183</c:v>
                </c:pt>
                <c:pt idx="763">
                  <c:v>0.43886700000000001</c:v>
                </c:pt>
                <c:pt idx="764">
                  <c:v>0.43591999999999997</c:v>
                </c:pt>
                <c:pt idx="765">
                  <c:v>0.43323099999999998</c:v>
                </c:pt>
                <c:pt idx="766">
                  <c:v>0.43073699999999998</c:v>
                </c:pt>
                <c:pt idx="767">
                  <c:v>0.42828100000000002</c:v>
                </c:pt>
                <c:pt idx="768">
                  <c:v>0.425844</c:v>
                </c:pt>
                <c:pt idx="769">
                  <c:v>0.42347400000000002</c:v>
                </c:pt>
                <c:pt idx="770">
                  <c:v>0.42104799999999998</c:v>
                </c:pt>
                <c:pt idx="771">
                  <c:v>0.41831299999999999</c:v>
                </c:pt>
                <c:pt idx="772">
                  <c:v>0.415134</c:v>
                </c:pt>
                <c:pt idx="773">
                  <c:v>0.411603</c:v>
                </c:pt>
                <c:pt idx="774">
                  <c:v>0.40789199999999998</c:v>
                </c:pt>
                <c:pt idx="775">
                  <c:v>0.404088</c:v>
                </c:pt>
                <c:pt idx="776">
                  <c:v>0.40021200000000001</c:v>
                </c:pt>
                <c:pt idx="777">
                  <c:v>0.39635900000000002</c:v>
                </c:pt>
                <c:pt idx="778">
                  <c:v>0.39272200000000002</c:v>
                </c:pt>
                <c:pt idx="779">
                  <c:v>0.38944600000000001</c:v>
                </c:pt>
                <c:pt idx="780">
                  <c:v>0.38653300000000002</c:v>
                </c:pt>
                <c:pt idx="781">
                  <c:v>0.38391999999999998</c:v>
                </c:pt>
                <c:pt idx="782">
                  <c:v>0.38152900000000001</c:v>
                </c:pt>
                <c:pt idx="783">
                  <c:v>0.37925199999999998</c:v>
                </c:pt>
                <c:pt idx="784">
                  <c:v>0.37700099999999998</c:v>
                </c:pt>
                <c:pt idx="785">
                  <c:v>0.37482599999999999</c:v>
                </c:pt>
                <c:pt idx="786">
                  <c:v>0.37290600000000002</c:v>
                </c:pt>
                <c:pt idx="787">
                  <c:v>0.37137700000000001</c:v>
                </c:pt>
                <c:pt idx="788">
                  <c:v>0.370197</c:v>
                </c:pt>
                <c:pt idx="789">
                  <c:v>0.36915700000000001</c:v>
                </c:pt>
                <c:pt idx="790">
                  <c:v>0.36806699999999998</c:v>
                </c:pt>
                <c:pt idx="791">
                  <c:v>0.36686999999999997</c:v>
                </c:pt>
                <c:pt idx="792">
                  <c:v>0.36554999999999999</c:v>
                </c:pt>
                <c:pt idx="793">
                  <c:v>0.36396699999999998</c:v>
                </c:pt>
                <c:pt idx="794">
                  <c:v>0.36191099999999998</c:v>
                </c:pt>
                <c:pt idx="795">
                  <c:v>0.35931400000000002</c:v>
                </c:pt>
                <c:pt idx="796">
                  <c:v>0.356296</c:v>
                </c:pt>
                <c:pt idx="797">
                  <c:v>0.35304000000000002</c:v>
                </c:pt>
                <c:pt idx="798">
                  <c:v>0.349692</c:v>
                </c:pt>
                <c:pt idx="799">
                  <c:v>0.346385</c:v>
                </c:pt>
                <c:pt idx="800">
                  <c:v>0.34326299999999998</c:v>
                </c:pt>
                <c:pt idx="801">
                  <c:v>0.34039199999999997</c:v>
                </c:pt>
                <c:pt idx="802">
                  <c:v>0.337675</c:v>
                </c:pt>
                <c:pt idx="803">
                  <c:v>0.33494800000000002</c:v>
                </c:pt>
                <c:pt idx="804">
                  <c:v>0.33218599999999998</c:v>
                </c:pt>
                <c:pt idx="805">
                  <c:v>0.32949499999999998</c:v>
                </c:pt>
                <c:pt idx="806">
                  <c:v>0.32691399999999998</c:v>
                </c:pt>
                <c:pt idx="807">
                  <c:v>0.324355</c:v>
                </c:pt>
                <c:pt idx="808">
                  <c:v>0.32179000000000002</c:v>
                </c:pt>
                <c:pt idx="809">
                  <c:v>0.319328</c:v>
                </c:pt>
                <c:pt idx="810">
                  <c:v>0.317081</c:v>
                </c:pt>
                <c:pt idx="811">
                  <c:v>0.315054</c:v>
                </c:pt>
                <c:pt idx="812">
                  <c:v>0.313137</c:v>
                </c:pt>
                <c:pt idx="813">
                  <c:v>0.31113400000000002</c:v>
                </c:pt>
                <c:pt idx="814">
                  <c:v>0.308834</c:v>
                </c:pt>
                <c:pt idx="815">
                  <c:v>0.30613400000000002</c:v>
                </c:pt>
                <c:pt idx="816">
                  <c:v>0.30310399999999998</c:v>
                </c:pt>
                <c:pt idx="817">
                  <c:v>0.299923</c:v>
                </c:pt>
                <c:pt idx="818">
                  <c:v>0.29676999999999998</c:v>
                </c:pt>
                <c:pt idx="819">
                  <c:v>0.29378100000000001</c:v>
                </c:pt>
                <c:pt idx="820">
                  <c:v>0.291045</c:v>
                </c:pt>
                <c:pt idx="821">
                  <c:v>0.28858299999999998</c:v>
                </c:pt>
                <c:pt idx="822">
                  <c:v>0.28634700000000002</c:v>
                </c:pt>
                <c:pt idx="823">
                  <c:v>0.28425299999999998</c:v>
                </c:pt>
                <c:pt idx="824">
                  <c:v>0.28222399999999997</c:v>
                </c:pt>
                <c:pt idx="825">
                  <c:v>0.28020099999999998</c:v>
                </c:pt>
                <c:pt idx="826">
                  <c:v>0.278171</c:v>
                </c:pt>
                <c:pt idx="827">
                  <c:v>0.27622000000000002</c:v>
                </c:pt>
                <c:pt idx="828">
                  <c:v>0.27446599999999999</c:v>
                </c:pt>
                <c:pt idx="829">
                  <c:v>0.27289099999999999</c:v>
                </c:pt>
                <c:pt idx="830">
                  <c:v>0.27131300000000003</c:v>
                </c:pt>
                <c:pt idx="831">
                  <c:v>0.269542</c:v>
                </c:pt>
                <c:pt idx="832">
                  <c:v>0.26751999999999998</c:v>
                </c:pt>
                <c:pt idx="833">
                  <c:v>0.26527699999999999</c:v>
                </c:pt>
                <c:pt idx="834">
                  <c:v>0.262853</c:v>
                </c:pt>
                <c:pt idx="835">
                  <c:v>0.26027699999999998</c:v>
                </c:pt>
                <c:pt idx="836">
                  <c:v>0.25758300000000001</c:v>
                </c:pt>
                <c:pt idx="837">
                  <c:v>0.25481799999999999</c:v>
                </c:pt>
                <c:pt idx="838">
                  <c:v>0.25204599999999999</c:v>
                </c:pt>
                <c:pt idx="839">
                  <c:v>0.249331</c:v>
                </c:pt>
                <c:pt idx="840">
                  <c:v>0.246674</c:v>
                </c:pt>
                <c:pt idx="841">
                  <c:v>0.24402199999999999</c:v>
                </c:pt>
                <c:pt idx="842">
                  <c:v>0.24137600000000001</c:v>
                </c:pt>
                <c:pt idx="843">
                  <c:v>0.23882400000000001</c:v>
                </c:pt>
                <c:pt idx="844">
                  <c:v>0.23641799999999999</c:v>
                </c:pt>
                <c:pt idx="845">
                  <c:v>0.234071</c:v>
                </c:pt>
                <c:pt idx="846">
                  <c:v>0.23166600000000001</c:v>
                </c:pt>
                <c:pt idx="847">
                  <c:v>0.22920499999999999</c:v>
                </c:pt>
                <c:pt idx="848">
                  <c:v>0.22679199999999999</c:v>
                </c:pt>
                <c:pt idx="849">
                  <c:v>0.22450600000000001</c:v>
                </c:pt>
                <c:pt idx="850">
                  <c:v>0.222333</c:v>
                </c:pt>
                <c:pt idx="851">
                  <c:v>0.220223</c:v>
                </c:pt>
                <c:pt idx="852">
                  <c:v>0.21819</c:v>
                </c:pt>
                <c:pt idx="853">
                  <c:v>0.21632799999999999</c:v>
                </c:pt>
                <c:pt idx="854">
                  <c:v>0.21471599999999999</c:v>
                </c:pt>
                <c:pt idx="855">
                  <c:v>0.213284</c:v>
                </c:pt>
                <c:pt idx="856">
                  <c:v>0.21185799999999999</c:v>
                </c:pt>
                <c:pt idx="857">
                  <c:v>0.210318</c:v>
                </c:pt>
                <c:pt idx="858">
                  <c:v>0.20869599999999999</c:v>
                </c:pt>
                <c:pt idx="859">
                  <c:v>0.20711299999999999</c:v>
                </c:pt>
                <c:pt idx="860">
                  <c:v>0.20566999999999999</c:v>
                </c:pt>
                <c:pt idx="861">
                  <c:v>0.20436499999999999</c:v>
                </c:pt>
                <c:pt idx="862">
                  <c:v>0.203102</c:v>
                </c:pt>
                <c:pt idx="863">
                  <c:v>0.20178499999999999</c:v>
                </c:pt>
                <c:pt idx="864">
                  <c:v>0.20039899999999999</c:v>
                </c:pt>
                <c:pt idx="865">
                  <c:v>0.19898199999999999</c:v>
                </c:pt>
                <c:pt idx="866">
                  <c:v>0.19750799999999999</c:v>
                </c:pt>
                <c:pt idx="867">
                  <c:v>0.19583600000000001</c:v>
                </c:pt>
                <c:pt idx="868">
                  <c:v>0.19381000000000001</c:v>
                </c:pt>
                <c:pt idx="869">
                  <c:v>0.19143099999999999</c:v>
                </c:pt>
                <c:pt idx="870">
                  <c:v>0.18887300000000001</c:v>
                </c:pt>
                <c:pt idx="871">
                  <c:v>0.18632599999999999</c:v>
                </c:pt>
                <c:pt idx="872">
                  <c:v>0.18387500000000001</c:v>
                </c:pt>
                <c:pt idx="873">
                  <c:v>0.18152699999999999</c:v>
                </c:pt>
                <c:pt idx="874">
                  <c:v>0.17929200000000001</c:v>
                </c:pt>
                <c:pt idx="875">
                  <c:v>0.177206</c:v>
                </c:pt>
                <c:pt idx="876">
                  <c:v>0.17532200000000001</c:v>
                </c:pt>
                <c:pt idx="877">
                  <c:v>0.173648</c:v>
                </c:pt>
                <c:pt idx="878">
                  <c:v>0.172068</c:v>
                </c:pt>
                <c:pt idx="879">
                  <c:v>0.17039199999999999</c:v>
                </c:pt>
                <c:pt idx="880">
                  <c:v>0.168521</c:v>
                </c:pt>
                <c:pt idx="881">
                  <c:v>0.16653299999999999</c:v>
                </c:pt>
                <c:pt idx="882">
                  <c:v>0.16459799999999999</c:v>
                </c:pt>
                <c:pt idx="883">
                  <c:v>0.16281100000000001</c:v>
                </c:pt>
                <c:pt idx="884">
                  <c:v>0.161137</c:v>
                </c:pt>
                <c:pt idx="885">
                  <c:v>0.15948000000000001</c:v>
                </c:pt>
                <c:pt idx="886">
                  <c:v>0.157776</c:v>
                </c:pt>
                <c:pt idx="887">
                  <c:v>0.15604000000000001</c:v>
                </c:pt>
                <c:pt idx="888">
                  <c:v>0.154309</c:v>
                </c:pt>
                <c:pt idx="889">
                  <c:v>0.152563</c:v>
                </c:pt>
                <c:pt idx="890">
                  <c:v>0.150725</c:v>
                </c:pt>
                <c:pt idx="891">
                  <c:v>0.148753</c:v>
                </c:pt>
                <c:pt idx="892">
                  <c:v>0.14670800000000001</c:v>
                </c:pt>
                <c:pt idx="893">
                  <c:v>0.14469199999999999</c:v>
                </c:pt>
                <c:pt idx="894">
                  <c:v>0.14271600000000001</c:v>
                </c:pt>
                <c:pt idx="895">
                  <c:v>0.14071</c:v>
                </c:pt>
                <c:pt idx="896">
                  <c:v>0.13864000000000001</c:v>
                </c:pt>
                <c:pt idx="897">
                  <c:v>0.13656099999999999</c:v>
                </c:pt>
                <c:pt idx="898">
                  <c:v>0.134517</c:v>
                </c:pt>
                <c:pt idx="899">
                  <c:v>0.132492</c:v>
                </c:pt>
                <c:pt idx="900">
                  <c:v>0.13045899999999999</c:v>
                </c:pt>
                <c:pt idx="901">
                  <c:v>0.128443</c:v>
                </c:pt>
                <c:pt idx="902">
                  <c:v>0.126497</c:v>
                </c:pt>
                <c:pt idx="903">
                  <c:v>0.12469</c:v>
                </c:pt>
                <c:pt idx="904">
                  <c:v>0.12309100000000001</c:v>
                </c:pt>
                <c:pt idx="905">
                  <c:v>0.121722</c:v>
                </c:pt>
                <c:pt idx="906">
                  <c:v>0.120492</c:v>
                </c:pt>
                <c:pt idx="907">
                  <c:v>0.119238</c:v>
                </c:pt>
                <c:pt idx="908">
                  <c:v>0.117852</c:v>
                </c:pt>
                <c:pt idx="909">
                  <c:v>0.11636100000000001</c:v>
                </c:pt>
                <c:pt idx="910">
                  <c:v>0.114875</c:v>
                </c:pt>
                <c:pt idx="911">
                  <c:v>0.11347599999999999</c:v>
                </c:pt>
                <c:pt idx="912">
                  <c:v>0.112151</c:v>
                </c:pt>
                <c:pt idx="913">
                  <c:v>0.1108</c:v>
                </c:pt>
                <c:pt idx="914">
                  <c:v>0.10932699999999999</c:v>
                </c:pt>
                <c:pt idx="915">
                  <c:v>0.10774300000000001</c:v>
                </c:pt>
                <c:pt idx="916">
                  <c:v>0.106127</c:v>
                </c:pt>
                <c:pt idx="917">
                  <c:v>0.10449</c:v>
                </c:pt>
                <c:pt idx="918">
                  <c:v>0.10273500000000001</c:v>
                </c:pt>
                <c:pt idx="919">
                  <c:v>0.100796</c:v>
                </c:pt>
                <c:pt idx="920">
                  <c:v>9.8736000000000004E-2</c:v>
                </c:pt>
                <c:pt idx="921">
                  <c:v>9.6642000000000006E-2</c:v>
                </c:pt>
                <c:pt idx="922">
                  <c:v>9.4497999999999999E-2</c:v>
                </c:pt>
                <c:pt idx="923">
                  <c:v>9.2272000000000007E-2</c:v>
                </c:pt>
                <c:pt idx="924">
                  <c:v>9.0063000000000004E-2</c:v>
                </c:pt>
                <c:pt idx="925">
                  <c:v>8.8036000000000003E-2</c:v>
                </c:pt>
                <c:pt idx="926">
                  <c:v>8.6257E-2</c:v>
                </c:pt>
                <c:pt idx="927">
                  <c:v>8.4685999999999997E-2</c:v>
                </c:pt>
                <c:pt idx="928">
                  <c:v>8.3265000000000006E-2</c:v>
                </c:pt>
                <c:pt idx="929">
                  <c:v>8.1939999999999999E-2</c:v>
                </c:pt>
                <c:pt idx="930">
                  <c:v>8.0645999999999995E-2</c:v>
                </c:pt>
                <c:pt idx="931">
                  <c:v>7.9353000000000007E-2</c:v>
                </c:pt>
                <c:pt idx="932">
                  <c:v>7.8045000000000003E-2</c:v>
                </c:pt>
                <c:pt idx="933">
                  <c:v>7.6644000000000004E-2</c:v>
                </c:pt>
                <c:pt idx="934">
                  <c:v>7.5042999999999999E-2</c:v>
                </c:pt>
                <c:pt idx="935">
                  <c:v>7.3225999999999999E-2</c:v>
                </c:pt>
                <c:pt idx="936">
                  <c:v>7.1305999999999994E-2</c:v>
                </c:pt>
                <c:pt idx="937">
                  <c:v>6.9419999999999996E-2</c:v>
                </c:pt>
                <c:pt idx="938">
                  <c:v>6.7630999999999997E-2</c:v>
                </c:pt>
                <c:pt idx="939">
                  <c:v>6.5924999999999997E-2</c:v>
                </c:pt>
                <c:pt idx="940">
                  <c:v>6.4232999999999998E-2</c:v>
                </c:pt>
                <c:pt idx="941">
                  <c:v>6.2468999999999997E-2</c:v>
                </c:pt>
                <c:pt idx="942">
                  <c:v>6.0609999999999997E-2</c:v>
                </c:pt>
                <c:pt idx="943">
                  <c:v>5.8713000000000001E-2</c:v>
                </c:pt>
                <c:pt idx="944">
                  <c:v>5.6807999999999997E-2</c:v>
                </c:pt>
                <c:pt idx="945">
                  <c:v>5.4834000000000001E-2</c:v>
                </c:pt>
                <c:pt idx="946">
                  <c:v>5.2773E-2</c:v>
                </c:pt>
                <c:pt idx="947">
                  <c:v>5.0777000000000003E-2</c:v>
                </c:pt>
                <c:pt idx="948">
                  <c:v>4.9036000000000003E-2</c:v>
                </c:pt>
                <c:pt idx="949">
                  <c:v>4.7601999999999998E-2</c:v>
                </c:pt>
                <c:pt idx="950">
                  <c:v>4.6434999999999997E-2</c:v>
                </c:pt>
                <c:pt idx="951">
                  <c:v>4.5499999999999999E-2</c:v>
                </c:pt>
                <c:pt idx="952">
                  <c:v>4.4735999999999998E-2</c:v>
                </c:pt>
                <c:pt idx="953">
                  <c:v>4.4041999999999998E-2</c:v>
                </c:pt>
                <c:pt idx="954">
                  <c:v>4.3372000000000001E-2</c:v>
                </c:pt>
                <c:pt idx="955">
                  <c:v>4.2713000000000001E-2</c:v>
                </c:pt>
                <c:pt idx="956">
                  <c:v>4.1980000000000003E-2</c:v>
                </c:pt>
                <c:pt idx="957">
                  <c:v>4.1073999999999999E-2</c:v>
                </c:pt>
                <c:pt idx="958">
                  <c:v>4.0022000000000002E-2</c:v>
                </c:pt>
                <c:pt idx="959">
                  <c:v>3.8926000000000002E-2</c:v>
                </c:pt>
                <c:pt idx="960">
                  <c:v>3.7818999999999998E-2</c:v>
                </c:pt>
                <c:pt idx="961">
                  <c:v>3.6678000000000002E-2</c:v>
                </c:pt>
                <c:pt idx="962">
                  <c:v>3.5536999999999999E-2</c:v>
                </c:pt>
                <c:pt idx="963">
                  <c:v>3.4501999999999998E-2</c:v>
                </c:pt>
                <c:pt idx="964">
                  <c:v>3.3660000000000002E-2</c:v>
                </c:pt>
                <c:pt idx="965">
                  <c:v>3.3001999999999997E-2</c:v>
                </c:pt>
                <c:pt idx="966">
                  <c:v>3.2402E-2</c:v>
                </c:pt>
                <c:pt idx="967">
                  <c:v>3.1661000000000002E-2</c:v>
                </c:pt>
                <c:pt idx="968">
                  <c:v>3.0619E-2</c:v>
                </c:pt>
                <c:pt idx="969">
                  <c:v>2.9273E-2</c:v>
                </c:pt>
                <c:pt idx="970">
                  <c:v>2.776E-2</c:v>
                </c:pt>
                <c:pt idx="971">
                  <c:v>2.6239999999999999E-2</c:v>
                </c:pt>
                <c:pt idx="972">
                  <c:v>2.4799999999999999E-2</c:v>
                </c:pt>
                <c:pt idx="973">
                  <c:v>2.3466000000000001E-2</c:v>
                </c:pt>
                <c:pt idx="974">
                  <c:v>2.2207999999999999E-2</c:v>
                </c:pt>
                <c:pt idx="975">
                  <c:v>2.0922E-2</c:v>
                </c:pt>
                <c:pt idx="976">
                  <c:v>1.9505000000000002E-2</c:v>
                </c:pt>
                <c:pt idx="977">
                  <c:v>1.7988000000000001E-2</c:v>
                </c:pt>
                <c:pt idx="978">
                  <c:v>1.6472000000000001E-2</c:v>
                </c:pt>
                <c:pt idx="979">
                  <c:v>1.4964999999999999E-2</c:v>
                </c:pt>
                <c:pt idx="980">
                  <c:v>1.3412E-2</c:v>
                </c:pt>
                <c:pt idx="981">
                  <c:v>1.1861999999999999E-2</c:v>
                </c:pt>
                <c:pt idx="982">
                  <c:v>1.043E-2</c:v>
                </c:pt>
                <c:pt idx="983">
                  <c:v>9.1260000000000004E-3</c:v>
                </c:pt>
                <c:pt idx="984">
                  <c:v>7.9089999999999994E-3</c:v>
                </c:pt>
                <c:pt idx="985">
                  <c:v>6.8469999999999998E-3</c:v>
                </c:pt>
                <c:pt idx="986">
                  <c:v>6.0569999999999999E-3</c:v>
                </c:pt>
                <c:pt idx="987">
                  <c:v>5.5510000000000004E-3</c:v>
                </c:pt>
                <c:pt idx="988">
                  <c:v>5.2290000000000001E-3</c:v>
                </c:pt>
                <c:pt idx="989">
                  <c:v>4.9630000000000004E-3</c:v>
                </c:pt>
                <c:pt idx="990">
                  <c:v>4.6020000000000002E-3</c:v>
                </c:pt>
                <c:pt idx="991">
                  <c:v>4.0410000000000003E-3</c:v>
                </c:pt>
                <c:pt idx="992">
                  <c:v>3.3319999999999999E-3</c:v>
                </c:pt>
                <c:pt idx="993">
                  <c:v>2.6459999999999999E-3</c:v>
                </c:pt>
                <c:pt idx="994">
                  <c:v>2.1020000000000001E-3</c:v>
                </c:pt>
                <c:pt idx="995">
                  <c:v>1.7290000000000001E-3</c:v>
                </c:pt>
                <c:pt idx="996">
                  <c:v>1.5629999999999999E-3</c:v>
                </c:pt>
                <c:pt idx="997">
                  <c:v>1.6590000000000001E-3</c:v>
                </c:pt>
                <c:pt idx="998">
                  <c:v>1.902E-3</c:v>
                </c:pt>
                <c:pt idx="999">
                  <c:v>2.3739999999999998E-3</c:v>
                </c:pt>
                <c:pt idx="1000">
                  <c:v>3.0500000000000002E-3</c:v>
                </c:pt>
                <c:pt idx="1001">
                  <c:v>3.9220000000000001E-3</c:v>
                </c:pt>
                <c:pt idx="1002">
                  <c:v>4.9430000000000003E-3</c:v>
                </c:pt>
                <c:pt idx="1003">
                  <c:v>6.0489999999999997E-3</c:v>
                </c:pt>
                <c:pt idx="1004">
                  <c:v>7.2519999999999998E-3</c:v>
                </c:pt>
                <c:pt idx="1005">
                  <c:v>8.6280000000000003E-3</c:v>
                </c:pt>
                <c:pt idx="1006">
                  <c:v>1.0177E-2</c:v>
                </c:pt>
                <c:pt idx="1007">
                  <c:v>1.1787000000000001E-2</c:v>
                </c:pt>
                <c:pt idx="1008">
                  <c:v>1.3346999999999999E-2</c:v>
                </c:pt>
                <c:pt idx="1009">
                  <c:v>1.4819000000000001E-2</c:v>
                </c:pt>
                <c:pt idx="1010">
                  <c:v>1.6194E-2</c:v>
                </c:pt>
                <c:pt idx="1011">
                  <c:v>1.7446E-2</c:v>
                </c:pt>
                <c:pt idx="1012">
                  <c:v>1.8550000000000001E-2</c:v>
                </c:pt>
                <c:pt idx="1013">
                  <c:v>1.9491000000000001E-2</c:v>
                </c:pt>
                <c:pt idx="1014">
                  <c:v>2.0303999999999999E-2</c:v>
                </c:pt>
                <c:pt idx="1015">
                  <c:v>2.1152000000000001E-2</c:v>
                </c:pt>
                <c:pt idx="1016">
                  <c:v>2.2289E-2</c:v>
                </c:pt>
                <c:pt idx="1017">
                  <c:v>2.3844000000000001E-2</c:v>
                </c:pt>
                <c:pt idx="1018">
                  <c:v>2.5708000000000002E-2</c:v>
                </c:pt>
                <c:pt idx="1019">
                  <c:v>2.7720000000000002E-2</c:v>
                </c:pt>
                <c:pt idx="1020">
                  <c:v>2.9869E-2</c:v>
                </c:pt>
                <c:pt idx="1021">
                  <c:v>3.2232999999999998E-2</c:v>
                </c:pt>
                <c:pt idx="1022">
                  <c:v>3.4793999999999999E-2</c:v>
                </c:pt>
                <c:pt idx="1023">
                  <c:v>3.7443999999999998E-2</c:v>
                </c:pt>
                <c:pt idx="1024">
                  <c:v>4.0079999999999998E-2</c:v>
                </c:pt>
                <c:pt idx="1025">
                  <c:v>4.2653999999999997E-2</c:v>
                </c:pt>
                <c:pt idx="1026">
                  <c:v>4.5149000000000002E-2</c:v>
                </c:pt>
                <c:pt idx="1027">
                  <c:v>4.7592000000000002E-2</c:v>
                </c:pt>
                <c:pt idx="1028">
                  <c:v>5.0064999999999998E-2</c:v>
                </c:pt>
                <c:pt idx="1029">
                  <c:v>5.2676000000000001E-2</c:v>
                </c:pt>
                <c:pt idx="1030">
                  <c:v>5.5494000000000002E-2</c:v>
                </c:pt>
                <c:pt idx="1031">
                  <c:v>5.8467999999999999E-2</c:v>
                </c:pt>
                <c:pt idx="1032">
                  <c:v>6.1408999999999998E-2</c:v>
                </c:pt>
                <c:pt idx="1033">
                  <c:v>6.4103999999999994E-2</c:v>
                </c:pt>
                <c:pt idx="1034">
                  <c:v>6.6503000000000007E-2</c:v>
                </c:pt>
                <c:pt idx="1035">
                  <c:v>6.8761000000000003E-2</c:v>
                </c:pt>
                <c:pt idx="1036">
                  <c:v>7.1087999999999998E-2</c:v>
                </c:pt>
                <c:pt idx="1037">
                  <c:v>7.3590000000000003E-2</c:v>
                </c:pt>
                <c:pt idx="1038">
                  <c:v>7.6250999999999999E-2</c:v>
                </c:pt>
                <c:pt idx="1039">
                  <c:v>7.8985E-2</c:v>
                </c:pt>
                <c:pt idx="1040">
                  <c:v>8.1643999999999994E-2</c:v>
                </c:pt>
                <c:pt idx="1041">
                  <c:v>8.4053000000000003E-2</c:v>
                </c:pt>
                <c:pt idx="1042">
                  <c:v>8.6127999999999996E-2</c:v>
                </c:pt>
                <c:pt idx="1043">
                  <c:v>8.7956000000000006E-2</c:v>
                </c:pt>
                <c:pt idx="1044">
                  <c:v>8.9715000000000003E-2</c:v>
                </c:pt>
                <c:pt idx="1045">
                  <c:v>9.1540999999999997E-2</c:v>
                </c:pt>
                <c:pt idx="1046">
                  <c:v>9.3451999999999993E-2</c:v>
                </c:pt>
                <c:pt idx="1047">
                  <c:v>9.5376000000000002E-2</c:v>
                </c:pt>
                <c:pt idx="1048">
                  <c:v>9.7212999999999994E-2</c:v>
                </c:pt>
                <c:pt idx="1049">
                  <c:v>9.8944000000000004E-2</c:v>
                </c:pt>
                <c:pt idx="1050">
                  <c:v>0.100656</c:v>
                </c:pt>
                <c:pt idx="1051">
                  <c:v>0.10244200000000001</c:v>
                </c:pt>
                <c:pt idx="1052">
                  <c:v>0.10433199999999999</c:v>
                </c:pt>
                <c:pt idx="1053">
                  <c:v>0.106335</c:v>
                </c:pt>
                <c:pt idx="1054">
                  <c:v>0.108471</c:v>
                </c:pt>
                <c:pt idx="1055">
                  <c:v>0.110706</c:v>
                </c:pt>
                <c:pt idx="1056">
                  <c:v>0.112973</c:v>
                </c:pt>
                <c:pt idx="1057">
                  <c:v>0.115325</c:v>
                </c:pt>
                <c:pt idx="1058">
                  <c:v>0.11795</c:v>
                </c:pt>
                <c:pt idx="1059">
                  <c:v>0.12095499999999999</c:v>
                </c:pt>
                <c:pt idx="1060">
                  <c:v>0.124211</c:v>
                </c:pt>
                <c:pt idx="1061">
                  <c:v>0.127466</c:v>
                </c:pt>
                <c:pt idx="1062">
                  <c:v>0.13054099999999999</c:v>
                </c:pt>
                <c:pt idx="1063">
                  <c:v>0.13340399999999999</c:v>
                </c:pt>
                <c:pt idx="1064">
                  <c:v>0.136158</c:v>
                </c:pt>
                <c:pt idx="1065">
                  <c:v>0.13900899999999999</c:v>
                </c:pt>
                <c:pt idx="1066">
                  <c:v>0.14217199999999999</c:v>
                </c:pt>
                <c:pt idx="1067">
                  <c:v>0.145759</c:v>
                </c:pt>
                <c:pt idx="1068">
                  <c:v>0.14974499999999999</c:v>
                </c:pt>
                <c:pt idx="1069">
                  <c:v>0.15400900000000001</c:v>
                </c:pt>
                <c:pt idx="1070">
                  <c:v>0.15842500000000001</c:v>
                </c:pt>
                <c:pt idx="1071">
                  <c:v>0.162937</c:v>
                </c:pt>
                <c:pt idx="1072">
                  <c:v>0.16756199999999999</c:v>
                </c:pt>
                <c:pt idx="1073">
                  <c:v>0.172288</c:v>
                </c:pt>
                <c:pt idx="1074">
                  <c:v>0.17700099999999999</c:v>
                </c:pt>
                <c:pt idx="1075">
                  <c:v>0.18154799999999999</c:v>
                </c:pt>
                <c:pt idx="1076">
                  <c:v>0.18585499999999999</c:v>
                </c:pt>
                <c:pt idx="1077">
                  <c:v>0.18995899999999999</c:v>
                </c:pt>
                <c:pt idx="1078">
                  <c:v>0.193939</c:v>
                </c:pt>
                <c:pt idx="1079">
                  <c:v>0.197824</c:v>
                </c:pt>
                <c:pt idx="1080">
                  <c:v>0.20156099999999999</c:v>
                </c:pt>
                <c:pt idx="1081">
                  <c:v>0.20505699999999999</c:v>
                </c:pt>
                <c:pt idx="1082">
                  <c:v>0.208227</c:v>
                </c:pt>
                <c:pt idx="1083">
                  <c:v>0.21102099999999999</c:v>
                </c:pt>
                <c:pt idx="1084">
                  <c:v>0.21342</c:v>
                </c:pt>
                <c:pt idx="1085">
                  <c:v>0.21542600000000001</c:v>
                </c:pt>
                <c:pt idx="1086">
                  <c:v>0.217083</c:v>
                </c:pt>
                <c:pt idx="1087">
                  <c:v>0.21851999999999999</c:v>
                </c:pt>
                <c:pt idx="1088">
                  <c:v>0.219885</c:v>
                </c:pt>
                <c:pt idx="1089">
                  <c:v>0.22123000000000001</c:v>
                </c:pt>
                <c:pt idx="1090">
                  <c:v>0.222493</c:v>
                </c:pt>
                <c:pt idx="1091">
                  <c:v>0.22362099999999999</c:v>
                </c:pt>
                <c:pt idx="1092">
                  <c:v>0.22462099999999999</c:v>
                </c:pt>
                <c:pt idx="1093">
                  <c:v>0.22553100000000001</c:v>
                </c:pt>
                <c:pt idx="1094">
                  <c:v>0.226412</c:v>
                </c:pt>
                <c:pt idx="1095">
                  <c:v>0.22731699999999999</c:v>
                </c:pt>
                <c:pt idx="1096">
                  <c:v>0.22819500000000001</c:v>
                </c:pt>
                <c:pt idx="1097">
                  <c:v>0.228883</c:v>
                </c:pt>
                <c:pt idx="1098">
                  <c:v>0.22922699999999999</c:v>
                </c:pt>
                <c:pt idx="1099">
                  <c:v>0.229188</c:v>
                </c:pt>
                <c:pt idx="1100">
                  <c:v>0.22884099999999999</c:v>
                </c:pt>
                <c:pt idx="1101">
                  <c:v>0.228299</c:v>
                </c:pt>
                <c:pt idx="1102">
                  <c:v>0.227601</c:v>
                </c:pt>
                <c:pt idx="1103">
                  <c:v>0.22662299999999999</c:v>
                </c:pt>
                <c:pt idx="1104">
                  <c:v>0.22516800000000001</c:v>
                </c:pt>
                <c:pt idx="1105">
                  <c:v>0.223192</c:v>
                </c:pt>
                <c:pt idx="1106">
                  <c:v>0.22089300000000001</c:v>
                </c:pt>
                <c:pt idx="1107">
                  <c:v>0.218529</c:v>
                </c:pt>
                <c:pt idx="1108">
                  <c:v>0.21623200000000001</c:v>
                </c:pt>
                <c:pt idx="1109">
                  <c:v>0.21401000000000001</c:v>
                </c:pt>
                <c:pt idx="1110">
                  <c:v>0.21184700000000001</c:v>
                </c:pt>
                <c:pt idx="1111">
                  <c:v>0.209726</c:v>
                </c:pt>
                <c:pt idx="1112">
                  <c:v>0.20760600000000001</c:v>
                </c:pt>
                <c:pt idx="1113">
                  <c:v>0.205481</c:v>
                </c:pt>
                <c:pt idx="1114">
                  <c:v>0.20342299999999999</c:v>
                </c:pt>
                <c:pt idx="1115">
                  <c:v>0.20149900000000001</c:v>
                </c:pt>
                <c:pt idx="1116">
                  <c:v>0.199655</c:v>
                </c:pt>
                <c:pt idx="1117">
                  <c:v>0.19777</c:v>
                </c:pt>
                <c:pt idx="1118">
                  <c:v>0.19580400000000001</c:v>
                </c:pt>
                <c:pt idx="1119">
                  <c:v>0.19383400000000001</c:v>
                </c:pt>
                <c:pt idx="1120">
                  <c:v>0.19197500000000001</c:v>
                </c:pt>
                <c:pt idx="1121">
                  <c:v>0.1903</c:v>
                </c:pt>
                <c:pt idx="1122">
                  <c:v>0.18884400000000001</c:v>
                </c:pt>
                <c:pt idx="1123">
                  <c:v>0.18765999999999999</c:v>
                </c:pt>
                <c:pt idx="1124">
                  <c:v>0.18682399999999999</c:v>
                </c:pt>
                <c:pt idx="1125">
                  <c:v>0.186338</c:v>
                </c:pt>
                <c:pt idx="1126">
                  <c:v>0.18604299999999999</c:v>
                </c:pt>
                <c:pt idx="1127">
                  <c:v>0.1857</c:v>
                </c:pt>
                <c:pt idx="1128">
                  <c:v>0.18523200000000001</c:v>
                </c:pt>
                <c:pt idx="1129">
                  <c:v>0.18479200000000001</c:v>
                </c:pt>
                <c:pt idx="1130">
                  <c:v>0.18457899999999999</c:v>
                </c:pt>
                <c:pt idx="1131">
                  <c:v>0.18462300000000001</c:v>
                </c:pt>
                <c:pt idx="1132">
                  <c:v>0.184781</c:v>
                </c:pt>
                <c:pt idx="1133">
                  <c:v>0.18486</c:v>
                </c:pt>
                <c:pt idx="1134">
                  <c:v>0.18473700000000001</c:v>
                </c:pt>
                <c:pt idx="1135">
                  <c:v>0.184415</c:v>
                </c:pt>
                <c:pt idx="1136">
                  <c:v>0.184003</c:v>
                </c:pt>
                <c:pt idx="1137">
                  <c:v>0.18357599999999999</c:v>
                </c:pt>
                <c:pt idx="1138">
                  <c:v>0.18302599999999999</c:v>
                </c:pt>
                <c:pt idx="1139">
                  <c:v>0.18210599999999999</c:v>
                </c:pt>
                <c:pt idx="1140">
                  <c:v>0.18063899999999999</c:v>
                </c:pt>
                <c:pt idx="1141">
                  <c:v>0.178698</c:v>
                </c:pt>
                <c:pt idx="1142">
                  <c:v>0.176563</c:v>
                </c:pt>
                <c:pt idx="1143">
                  <c:v>0.17452200000000001</c:v>
                </c:pt>
                <c:pt idx="1144">
                  <c:v>0.17271700000000001</c:v>
                </c:pt>
                <c:pt idx="1145">
                  <c:v>0.17116500000000001</c:v>
                </c:pt>
                <c:pt idx="1146">
                  <c:v>0.16985600000000001</c:v>
                </c:pt>
                <c:pt idx="1147">
                  <c:v>0.168767</c:v>
                </c:pt>
                <c:pt idx="1148">
                  <c:v>0.167819</c:v>
                </c:pt>
                <c:pt idx="1149">
                  <c:v>0.16689999999999999</c:v>
                </c:pt>
                <c:pt idx="1150">
                  <c:v>0.165937</c:v>
                </c:pt>
                <c:pt idx="1151">
                  <c:v>0.16491700000000001</c:v>
                </c:pt>
                <c:pt idx="1152">
                  <c:v>0.16383800000000001</c:v>
                </c:pt>
                <c:pt idx="1153">
                  <c:v>0.162688</c:v>
                </c:pt>
                <c:pt idx="1154">
                  <c:v>0.161442</c:v>
                </c:pt>
                <c:pt idx="1155">
                  <c:v>0.160082</c:v>
                </c:pt>
                <c:pt idx="1156">
                  <c:v>0.15862799999999999</c:v>
                </c:pt>
                <c:pt idx="1157">
                  <c:v>0.15719</c:v>
                </c:pt>
                <c:pt idx="1158">
                  <c:v>0.15595899999999999</c:v>
                </c:pt>
                <c:pt idx="1159">
                  <c:v>0.15507499999999999</c:v>
                </c:pt>
                <c:pt idx="1160">
                  <c:v>0.15446799999999999</c:v>
                </c:pt>
                <c:pt idx="1161">
                  <c:v>0.15386</c:v>
                </c:pt>
                <c:pt idx="1162">
                  <c:v>0.15296299999999999</c:v>
                </c:pt>
                <c:pt idx="1163">
                  <c:v>0.151674</c:v>
                </c:pt>
                <c:pt idx="1164">
                  <c:v>0.15010699999999999</c:v>
                </c:pt>
                <c:pt idx="1165">
                  <c:v>0.148476</c:v>
                </c:pt>
                <c:pt idx="1166">
                  <c:v>0.14693500000000001</c:v>
                </c:pt>
                <c:pt idx="1167">
                  <c:v>0.14549300000000001</c:v>
                </c:pt>
                <c:pt idx="1168">
                  <c:v>0.14405299999999999</c:v>
                </c:pt>
                <c:pt idx="1169">
                  <c:v>0.142537</c:v>
                </c:pt>
                <c:pt idx="1170">
                  <c:v>0.14095099999999999</c:v>
                </c:pt>
                <c:pt idx="1171">
                  <c:v>0.139347</c:v>
                </c:pt>
                <c:pt idx="1172">
                  <c:v>0.13775699999999999</c:v>
                </c:pt>
                <c:pt idx="1173">
                  <c:v>0.13617299999999999</c:v>
                </c:pt>
                <c:pt idx="1174">
                  <c:v>0.13456799999999999</c:v>
                </c:pt>
                <c:pt idx="1175">
                  <c:v>0.13288</c:v>
                </c:pt>
                <c:pt idx="1176">
                  <c:v>0.131024</c:v>
                </c:pt>
                <c:pt idx="1177">
                  <c:v>0.12895699999999999</c:v>
                </c:pt>
                <c:pt idx="1178">
                  <c:v>0.126778</c:v>
                </c:pt>
                <c:pt idx="1179">
                  <c:v>0.124707</c:v>
                </c:pt>
                <c:pt idx="1180">
                  <c:v>0.122944</c:v>
                </c:pt>
                <c:pt idx="1181">
                  <c:v>0.12152399999999999</c:v>
                </c:pt>
                <c:pt idx="1182">
                  <c:v>0.120292</c:v>
                </c:pt>
                <c:pt idx="1183">
                  <c:v>0.11901399999999999</c:v>
                </c:pt>
                <c:pt idx="1184">
                  <c:v>0.11756800000000001</c:v>
                </c:pt>
                <c:pt idx="1185">
                  <c:v>0.116045</c:v>
                </c:pt>
                <c:pt idx="1186">
                  <c:v>0.114625</c:v>
                </c:pt>
                <c:pt idx="1187">
                  <c:v>0.113381</c:v>
                </c:pt>
                <c:pt idx="1188">
                  <c:v>0.112274</c:v>
                </c:pt>
                <c:pt idx="1189">
                  <c:v>0.11126900000000001</c:v>
                </c:pt>
                <c:pt idx="1190">
                  <c:v>0.110342</c:v>
                </c:pt>
                <c:pt idx="1191">
                  <c:v>0.109413</c:v>
                </c:pt>
                <c:pt idx="1192">
                  <c:v>0.10838200000000001</c:v>
                </c:pt>
                <c:pt idx="1193">
                  <c:v>0.10724</c:v>
                </c:pt>
                <c:pt idx="1194">
                  <c:v>0.10607800000000001</c:v>
                </c:pt>
                <c:pt idx="1195">
                  <c:v>0.10498200000000001</c:v>
                </c:pt>
                <c:pt idx="1196">
                  <c:v>0.103938</c:v>
                </c:pt>
                <c:pt idx="1197">
                  <c:v>0.102849</c:v>
                </c:pt>
                <c:pt idx="1198">
                  <c:v>0.101586</c:v>
                </c:pt>
                <c:pt idx="1199">
                  <c:v>0.100008</c:v>
                </c:pt>
                <c:pt idx="1200">
                  <c:v>9.8004999999999995E-2</c:v>
                </c:pt>
                <c:pt idx="1201">
                  <c:v>9.5623E-2</c:v>
                </c:pt>
                <c:pt idx="1202">
                  <c:v>9.3088000000000004E-2</c:v>
                </c:pt>
                <c:pt idx="1203">
                  <c:v>9.0579999999999994E-2</c:v>
                </c:pt>
                <c:pt idx="1204">
                  <c:v>8.7998999999999994E-2</c:v>
                </c:pt>
                <c:pt idx="1205">
                  <c:v>8.5069000000000006E-2</c:v>
                </c:pt>
                <c:pt idx="1206">
                  <c:v>8.1672999999999996E-2</c:v>
                </c:pt>
                <c:pt idx="1207">
                  <c:v>7.8030000000000002E-2</c:v>
                </c:pt>
                <c:pt idx="1208">
                  <c:v>7.4533000000000002E-2</c:v>
                </c:pt>
                <c:pt idx="1209">
                  <c:v>7.1427000000000004E-2</c:v>
                </c:pt>
                <c:pt idx="1210">
                  <c:v>6.8673999999999999E-2</c:v>
                </c:pt>
                <c:pt idx="1211">
                  <c:v>6.6105999999999998E-2</c:v>
                </c:pt>
                <c:pt idx="1212">
                  <c:v>6.3621999999999998E-2</c:v>
                </c:pt>
                <c:pt idx="1213">
                  <c:v>6.1205000000000002E-2</c:v>
                </c:pt>
                <c:pt idx="1214">
                  <c:v>5.8855999999999999E-2</c:v>
                </c:pt>
                <c:pt idx="1215">
                  <c:v>5.6598999999999997E-2</c:v>
                </c:pt>
                <c:pt idx="1216">
                  <c:v>5.4497999999999998E-2</c:v>
                </c:pt>
                <c:pt idx="1217">
                  <c:v>5.2594000000000002E-2</c:v>
                </c:pt>
                <c:pt idx="1218">
                  <c:v>5.0867999999999997E-2</c:v>
                </c:pt>
                <c:pt idx="1219">
                  <c:v>4.9269E-2</c:v>
                </c:pt>
                <c:pt idx="1220">
                  <c:v>4.7756E-2</c:v>
                </c:pt>
                <c:pt idx="1221">
                  <c:v>4.6311999999999999E-2</c:v>
                </c:pt>
                <c:pt idx="1222">
                  <c:v>4.4927000000000002E-2</c:v>
                </c:pt>
                <c:pt idx="1223">
                  <c:v>4.3593E-2</c:v>
                </c:pt>
                <c:pt idx="1224">
                  <c:v>4.2332000000000002E-2</c:v>
                </c:pt>
                <c:pt idx="1225">
                  <c:v>4.1202999999999997E-2</c:v>
                </c:pt>
                <c:pt idx="1226">
                  <c:v>4.0205999999999999E-2</c:v>
                </c:pt>
                <c:pt idx="1227">
                  <c:v>3.9191999999999998E-2</c:v>
                </c:pt>
                <c:pt idx="1228">
                  <c:v>3.7961000000000002E-2</c:v>
                </c:pt>
                <c:pt idx="1229">
                  <c:v>3.6477000000000002E-2</c:v>
                </c:pt>
                <c:pt idx="1230">
                  <c:v>3.49E-2</c:v>
                </c:pt>
                <c:pt idx="1231">
                  <c:v>3.3402000000000001E-2</c:v>
                </c:pt>
                <c:pt idx="1232">
                  <c:v>3.2023999999999997E-2</c:v>
                </c:pt>
                <c:pt idx="1233">
                  <c:v>3.0681E-2</c:v>
                </c:pt>
                <c:pt idx="1234">
                  <c:v>2.9260000000000001E-2</c:v>
                </c:pt>
                <c:pt idx="1235">
                  <c:v>2.7701E-2</c:v>
                </c:pt>
                <c:pt idx="1236">
                  <c:v>2.6027999999999999E-2</c:v>
                </c:pt>
                <c:pt idx="1237">
                  <c:v>2.4334000000000001E-2</c:v>
                </c:pt>
                <c:pt idx="1238">
                  <c:v>2.2769000000000001E-2</c:v>
                </c:pt>
                <c:pt idx="1239">
                  <c:v>2.1451000000000001E-2</c:v>
                </c:pt>
                <c:pt idx="1240">
                  <c:v>2.0341999999999999E-2</c:v>
                </c:pt>
                <c:pt idx="1241">
                  <c:v>1.925E-2</c:v>
                </c:pt>
                <c:pt idx="1242">
                  <c:v>1.8027999999999999E-2</c:v>
                </c:pt>
                <c:pt idx="1243">
                  <c:v>1.6712999999999999E-2</c:v>
                </c:pt>
                <c:pt idx="1244">
                  <c:v>1.5494000000000001E-2</c:v>
                </c:pt>
                <c:pt idx="1245">
                  <c:v>1.4571000000000001E-2</c:v>
                </c:pt>
                <c:pt idx="1246">
                  <c:v>1.4053E-2</c:v>
                </c:pt>
                <c:pt idx="1247">
                  <c:v>1.3868999999999999E-2</c:v>
                </c:pt>
                <c:pt idx="1248">
                  <c:v>1.3776999999999999E-2</c:v>
                </c:pt>
                <c:pt idx="1249">
                  <c:v>1.3509E-2</c:v>
                </c:pt>
                <c:pt idx="1250">
                  <c:v>1.2966E-2</c:v>
                </c:pt>
                <c:pt idx="1251">
                  <c:v>1.2293999999999999E-2</c:v>
                </c:pt>
                <c:pt idx="1252">
                  <c:v>1.1757E-2</c:v>
                </c:pt>
                <c:pt idx="1253">
                  <c:v>1.1509E-2</c:v>
                </c:pt>
                <c:pt idx="1254">
                  <c:v>1.1448E-2</c:v>
                </c:pt>
                <c:pt idx="1255">
                  <c:v>1.1299999999999999E-2</c:v>
                </c:pt>
                <c:pt idx="1256">
                  <c:v>1.0841E-2</c:v>
                </c:pt>
                <c:pt idx="1257">
                  <c:v>1.0029E-2</c:v>
                </c:pt>
                <c:pt idx="1258">
                  <c:v>8.9960000000000005E-3</c:v>
                </c:pt>
                <c:pt idx="1259">
                  <c:v>7.953E-3</c:v>
                </c:pt>
                <c:pt idx="1260">
                  <c:v>7.0809999999999996E-3</c:v>
                </c:pt>
                <c:pt idx="1261">
                  <c:v>6.4599999999999996E-3</c:v>
                </c:pt>
                <c:pt idx="1262">
                  <c:v>6.0480000000000004E-3</c:v>
                </c:pt>
                <c:pt idx="1263">
                  <c:v>5.7010000000000003E-3</c:v>
                </c:pt>
                <c:pt idx="1264">
                  <c:v>5.2449999999999997E-3</c:v>
                </c:pt>
                <c:pt idx="1265">
                  <c:v>4.607E-3</c:v>
                </c:pt>
                <c:pt idx="1266">
                  <c:v>3.8869999999999998E-3</c:v>
                </c:pt>
                <c:pt idx="1267">
                  <c:v>3.2620000000000001E-3</c:v>
                </c:pt>
                <c:pt idx="1268">
                  <c:v>2.807E-3</c:v>
                </c:pt>
                <c:pt idx="1269">
                  <c:v>2.464E-3</c:v>
                </c:pt>
                <c:pt idx="1270">
                  <c:v>2.1189999999999998E-3</c:v>
                </c:pt>
                <c:pt idx="1271">
                  <c:v>1.6590000000000001E-3</c:v>
                </c:pt>
                <c:pt idx="1272">
                  <c:v>1.7470000000000001E-3</c:v>
                </c:pt>
                <c:pt idx="1273">
                  <c:v>1.835E-3</c:v>
                </c:pt>
                <c:pt idx="1274">
                  <c:v>1.9250000000000001E-3</c:v>
                </c:pt>
                <c:pt idx="1275">
                  <c:v>2.0170000000000001E-3</c:v>
                </c:pt>
                <c:pt idx="1276">
                  <c:v>2.1099999999999999E-3</c:v>
                </c:pt>
                <c:pt idx="1277">
                  <c:v>2.2039999999999998E-3</c:v>
                </c:pt>
                <c:pt idx="1278">
                  <c:v>2.3E-3</c:v>
                </c:pt>
                <c:pt idx="1279">
                  <c:v>2.3969999999999998E-3</c:v>
                </c:pt>
                <c:pt idx="1280">
                  <c:v>2.496E-3</c:v>
                </c:pt>
                <c:pt idx="1281">
                  <c:v>2.5959999999999998E-3</c:v>
                </c:pt>
                <c:pt idx="1282">
                  <c:v>2.6970000000000002E-3</c:v>
                </c:pt>
                <c:pt idx="1283">
                  <c:v>2.8E-3</c:v>
                </c:pt>
                <c:pt idx="1284">
                  <c:v>2.8839999999999998E-3</c:v>
                </c:pt>
                <c:pt idx="1285">
                  <c:v>2.9689999999999999E-3</c:v>
                </c:pt>
                <c:pt idx="1286">
                  <c:v>3.0560000000000001E-3</c:v>
                </c:pt>
                <c:pt idx="1287">
                  <c:v>3.1440000000000001E-3</c:v>
                </c:pt>
                <c:pt idx="1288">
                  <c:v>3.2339999999999999E-3</c:v>
                </c:pt>
                <c:pt idx="1289">
                  <c:v>3.3249999999999998E-3</c:v>
                </c:pt>
                <c:pt idx="1290">
                  <c:v>3.4169999999999999E-3</c:v>
                </c:pt>
                <c:pt idx="1291">
                  <c:v>3.5109999999999998E-3</c:v>
                </c:pt>
                <c:pt idx="1292">
                  <c:v>3.4399999999999999E-3</c:v>
                </c:pt>
                <c:pt idx="1293">
                  <c:v>3.3709999999999999E-3</c:v>
                </c:pt>
                <c:pt idx="1294">
                  <c:v>3.3029999999999999E-3</c:v>
                </c:pt>
                <c:pt idx="1295">
                  <c:v>3.2369999999999999E-3</c:v>
                </c:pt>
                <c:pt idx="1296">
                  <c:v>3.1719999999999999E-3</c:v>
                </c:pt>
                <c:pt idx="1297">
                  <c:v>3.1080000000000001E-3</c:v>
                </c:pt>
                <c:pt idx="1298">
                  <c:v>3.0460000000000001E-3</c:v>
                </c:pt>
                <c:pt idx="1299">
                  <c:v>2.9849999999999998E-3</c:v>
                </c:pt>
                <c:pt idx="1300">
                  <c:v>2.9260000000000002E-3</c:v>
                </c:pt>
                <c:pt idx="1301">
                  <c:v>2.8679999999999999E-3</c:v>
                </c:pt>
                <c:pt idx="1302">
                  <c:v>2.8119999999999998E-3</c:v>
                </c:pt>
                <c:pt idx="1303">
                  <c:v>2.7569999999999999E-3</c:v>
                </c:pt>
                <c:pt idx="1304">
                  <c:v>2.7030000000000001E-3</c:v>
                </c:pt>
                <c:pt idx="1305">
                  <c:v>2.6510000000000001E-3</c:v>
                </c:pt>
                <c:pt idx="1306">
                  <c:v>2.5999999999999999E-3</c:v>
                </c:pt>
                <c:pt idx="1307">
                  <c:v>2.5500000000000002E-3</c:v>
                </c:pt>
                <c:pt idx="1308">
                  <c:v>2.5019999999999999E-3</c:v>
                </c:pt>
                <c:pt idx="1309">
                  <c:v>2.4559999999999998E-3</c:v>
                </c:pt>
                <c:pt idx="1310">
                  <c:v>2.4099999999999998E-3</c:v>
                </c:pt>
                <c:pt idx="1311">
                  <c:v>2.366E-3</c:v>
                </c:pt>
                <c:pt idx="1312">
                  <c:v>2.3240000000000001E-3</c:v>
                </c:pt>
                <c:pt idx="1313">
                  <c:v>2.2829999999999999E-3</c:v>
                </c:pt>
                <c:pt idx="1314">
                  <c:v>2.2430000000000002E-3</c:v>
                </c:pt>
                <c:pt idx="1315">
                  <c:v>2.2049999999999999E-3</c:v>
                </c:pt>
                <c:pt idx="1316">
                  <c:v>2.1679999999999998E-3</c:v>
                </c:pt>
                <c:pt idx="1317">
                  <c:v>2.1329999999999999E-3</c:v>
                </c:pt>
                <c:pt idx="1318">
                  <c:v>2.0990000000000002E-3</c:v>
                </c:pt>
                <c:pt idx="1319">
                  <c:v>2.0660000000000001E-3</c:v>
                </c:pt>
                <c:pt idx="1320">
                  <c:v>2.0349999999999999E-3</c:v>
                </c:pt>
                <c:pt idx="1321">
                  <c:v>2.006E-3</c:v>
                </c:pt>
                <c:pt idx="1322">
                  <c:v>1.977E-3</c:v>
                </c:pt>
                <c:pt idx="1323">
                  <c:v>1.9499999999999999E-3</c:v>
                </c:pt>
                <c:pt idx="1324">
                  <c:v>1.9250000000000001E-3</c:v>
                </c:pt>
                <c:pt idx="1325">
                  <c:v>1.9009999999999999E-3</c:v>
                </c:pt>
                <c:pt idx="1326">
                  <c:v>1.8779999999999999E-3</c:v>
                </c:pt>
                <c:pt idx="1327">
                  <c:v>1.8569999999999999E-3</c:v>
                </c:pt>
                <c:pt idx="1328">
                  <c:v>1.8370000000000001E-3</c:v>
                </c:pt>
                <c:pt idx="1329">
                  <c:v>1.818E-3</c:v>
                </c:pt>
                <c:pt idx="1330">
                  <c:v>1.8010000000000001E-3</c:v>
                </c:pt>
                <c:pt idx="1331">
                  <c:v>1.7849999999999999E-3</c:v>
                </c:pt>
                <c:pt idx="1332">
                  <c:v>1.771E-3</c:v>
                </c:pt>
                <c:pt idx="1333">
                  <c:v>1.758E-3</c:v>
                </c:pt>
                <c:pt idx="1334">
                  <c:v>1.7470000000000001E-3</c:v>
                </c:pt>
                <c:pt idx="1335">
                  <c:v>1.737E-3</c:v>
                </c:pt>
                <c:pt idx="1336">
                  <c:v>1.7279999999999999E-3</c:v>
                </c:pt>
                <c:pt idx="1337">
                  <c:v>1.7210000000000001E-3</c:v>
                </c:pt>
                <c:pt idx="1338">
                  <c:v>1.7149999999999999E-3</c:v>
                </c:pt>
                <c:pt idx="1339">
                  <c:v>1.7110000000000001E-3</c:v>
                </c:pt>
                <c:pt idx="1340">
                  <c:v>1.7080000000000001E-3</c:v>
                </c:pt>
                <c:pt idx="1341">
                  <c:v>1.7060000000000001E-3</c:v>
                </c:pt>
                <c:pt idx="1342">
                  <c:v>1.7060000000000001E-3</c:v>
                </c:pt>
                <c:pt idx="1343">
                  <c:v>1.707E-3</c:v>
                </c:pt>
                <c:pt idx="1344">
                  <c:v>1.7099999999999999E-3</c:v>
                </c:pt>
                <c:pt idx="1345">
                  <c:v>1.714E-3</c:v>
                </c:pt>
                <c:pt idx="1346">
                  <c:v>1.719E-3</c:v>
                </c:pt>
                <c:pt idx="1347">
                  <c:v>1.7260000000000001E-3</c:v>
                </c:pt>
                <c:pt idx="1348">
                  <c:v>1.7340000000000001E-3</c:v>
                </c:pt>
                <c:pt idx="1349">
                  <c:v>1.7440000000000001E-3</c:v>
                </c:pt>
                <c:pt idx="1350">
                  <c:v>1.755E-3</c:v>
                </c:pt>
                <c:pt idx="1351">
                  <c:v>1.768E-3</c:v>
                </c:pt>
                <c:pt idx="1352">
                  <c:v>1.781E-3</c:v>
                </c:pt>
                <c:pt idx="1353">
                  <c:v>1.797E-3</c:v>
                </c:pt>
                <c:pt idx="1354">
                  <c:v>1.8129999999999999E-3</c:v>
                </c:pt>
                <c:pt idx="1355">
                  <c:v>1.8320000000000001E-3</c:v>
                </c:pt>
                <c:pt idx="1356">
                  <c:v>1.851E-3</c:v>
                </c:pt>
                <c:pt idx="1357">
                  <c:v>1.872E-3</c:v>
                </c:pt>
                <c:pt idx="1358">
                  <c:v>1.8940000000000001E-3</c:v>
                </c:pt>
                <c:pt idx="1359">
                  <c:v>1.918E-3</c:v>
                </c:pt>
                <c:pt idx="1360">
                  <c:v>1.867E-3</c:v>
                </c:pt>
                <c:pt idx="1361">
                  <c:v>1.818E-3</c:v>
                </c:pt>
                <c:pt idx="1362">
                  <c:v>1.769E-3</c:v>
                </c:pt>
                <c:pt idx="1363">
                  <c:v>1.7229999999999999E-3</c:v>
                </c:pt>
                <c:pt idx="1364">
                  <c:v>1.6770000000000001E-3</c:v>
                </c:pt>
                <c:pt idx="1365">
                  <c:v>1.6329999999999999E-3</c:v>
                </c:pt>
                <c:pt idx="1366">
                  <c:v>1.591E-3</c:v>
                </c:pt>
                <c:pt idx="1367">
                  <c:v>1.5499999999999999E-3</c:v>
                </c:pt>
                <c:pt idx="1368">
                  <c:v>1.5100000000000001E-3</c:v>
                </c:pt>
                <c:pt idx="1369">
                  <c:v>1.472E-3</c:v>
                </c:pt>
                <c:pt idx="1370">
                  <c:v>1.4350000000000001E-3</c:v>
                </c:pt>
                <c:pt idx="1371">
                  <c:v>1.3990000000000001E-3</c:v>
                </c:pt>
                <c:pt idx="1372">
                  <c:v>1.3649999999999999E-3</c:v>
                </c:pt>
                <c:pt idx="1373">
                  <c:v>1.333E-3</c:v>
                </c:pt>
                <c:pt idx="1374">
                  <c:v>1.3010000000000001E-3</c:v>
                </c:pt>
                <c:pt idx="1375">
                  <c:v>1.271E-3</c:v>
                </c:pt>
                <c:pt idx="1376">
                  <c:v>1.243E-3</c:v>
                </c:pt>
                <c:pt idx="1377">
                  <c:v>1.2160000000000001E-3</c:v>
                </c:pt>
                <c:pt idx="1378">
                  <c:v>1.1900000000000001E-3</c:v>
                </c:pt>
                <c:pt idx="1379">
                  <c:v>1.1659999999999999E-3</c:v>
                </c:pt>
                <c:pt idx="1380">
                  <c:v>1.1429999999999999E-3</c:v>
                </c:pt>
                <c:pt idx="1381">
                  <c:v>1.122E-3</c:v>
                </c:pt>
                <c:pt idx="1382">
                  <c:v>1.1019999999999999E-3</c:v>
                </c:pt>
                <c:pt idx="1383">
                  <c:v>1.083E-3</c:v>
                </c:pt>
                <c:pt idx="1384">
                  <c:v>1.0660000000000001E-3</c:v>
                </c:pt>
                <c:pt idx="1385">
                  <c:v>1.0499999999999999E-3</c:v>
                </c:pt>
                <c:pt idx="1386">
                  <c:v>1.036E-3</c:v>
                </c:pt>
                <c:pt idx="1387">
                  <c:v>1.023E-3</c:v>
                </c:pt>
                <c:pt idx="1388">
                  <c:v>1.011E-3</c:v>
                </c:pt>
                <c:pt idx="1389">
                  <c:v>1.0009999999999999E-3</c:v>
                </c:pt>
                <c:pt idx="1390">
                  <c:v>9.9299999999999996E-4</c:v>
                </c:pt>
                <c:pt idx="1391">
                  <c:v>9.8499999999999998E-4</c:v>
                </c:pt>
                <c:pt idx="1392">
                  <c:v>9.7900000000000005E-4</c:v>
                </c:pt>
                <c:pt idx="1393">
                  <c:v>9.7499999999999996E-4</c:v>
                </c:pt>
                <c:pt idx="1394">
                  <c:v>9.7199999999999999E-4</c:v>
                </c:pt>
                <c:pt idx="1395">
                  <c:v>9.7000000000000005E-4</c:v>
                </c:pt>
                <c:pt idx="1396">
                  <c:v>9.7000000000000005E-4</c:v>
                </c:pt>
                <c:pt idx="1397">
                  <c:v>9.7099999999999997E-4</c:v>
                </c:pt>
                <c:pt idx="1398">
                  <c:v>9.7300000000000002E-4</c:v>
                </c:pt>
                <c:pt idx="1399">
                  <c:v>9.77E-4</c:v>
                </c:pt>
                <c:pt idx="1400">
                  <c:v>9.8299999999999993E-4</c:v>
                </c:pt>
                <c:pt idx="1401">
                  <c:v>9.8900000000000008E-4</c:v>
                </c:pt>
                <c:pt idx="1402">
                  <c:v>9.9799999999999997E-4</c:v>
                </c:pt>
                <c:pt idx="1403">
                  <c:v>1.0070000000000001E-3</c:v>
                </c:pt>
                <c:pt idx="1404">
                  <c:v>1.018E-3</c:v>
                </c:pt>
                <c:pt idx="1405">
                  <c:v>1.0300000000000001E-3</c:v>
                </c:pt>
                <c:pt idx="1406">
                  <c:v>1.044E-3</c:v>
                </c:pt>
                <c:pt idx="1407">
                  <c:v>1.059E-3</c:v>
                </c:pt>
                <c:pt idx="1408">
                  <c:v>1.0759999999999999E-3</c:v>
                </c:pt>
                <c:pt idx="1409">
                  <c:v>1.0939999999999999E-3</c:v>
                </c:pt>
                <c:pt idx="1410">
                  <c:v>1.114E-3</c:v>
                </c:pt>
                <c:pt idx="1411">
                  <c:v>1.134E-3</c:v>
                </c:pt>
                <c:pt idx="1412">
                  <c:v>1.157E-3</c:v>
                </c:pt>
                <c:pt idx="1413">
                  <c:v>1.1800000000000001E-3</c:v>
                </c:pt>
                <c:pt idx="1414">
                  <c:v>1.2049999999999999E-3</c:v>
                </c:pt>
                <c:pt idx="1415">
                  <c:v>1.232E-3</c:v>
                </c:pt>
                <c:pt idx="1416">
                  <c:v>1.2600000000000001E-3</c:v>
                </c:pt>
                <c:pt idx="1417">
                  <c:v>1.289E-3</c:v>
                </c:pt>
                <c:pt idx="1418">
                  <c:v>1.32E-3</c:v>
                </c:pt>
                <c:pt idx="1419">
                  <c:v>1.3519999999999999E-3</c:v>
                </c:pt>
                <c:pt idx="1420">
                  <c:v>1.3849999999999999E-3</c:v>
                </c:pt>
                <c:pt idx="1421">
                  <c:v>1.42E-3</c:v>
                </c:pt>
                <c:pt idx="1422">
                  <c:v>1.456E-3</c:v>
                </c:pt>
                <c:pt idx="1423">
                  <c:v>1.4940000000000001E-3</c:v>
                </c:pt>
                <c:pt idx="1424">
                  <c:v>1.5330000000000001E-3</c:v>
                </c:pt>
                <c:pt idx="1425">
                  <c:v>1.5740000000000001E-3</c:v>
                </c:pt>
                <c:pt idx="1426">
                  <c:v>1.616E-3</c:v>
                </c:pt>
                <c:pt idx="1427">
                  <c:v>1.6590000000000001E-3</c:v>
                </c:pt>
                <c:pt idx="1428">
                  <c:v>1.6119999999999999E-3</c:v>
                </c:pt>
                <c:pt idx="1429">
                  <c:v>1.5659999999999999E-3</c:v>
                </c:pt>
                <c:pt idx="1430">
                  <c:v>1.5219999999999999E-3</c:v>
                </c:pt>
                <c:pt idx="1431">
                  <c:v>1.4790000000000001E-3</c:v>
                </c:pt>
                <c:pt idx="1432">
                  <c:v>1.4369999999999999E-3</c:v>
                </c:pt>
                <c:pt idx="1433">
                  <c:v>1.397E-3</c:v>
                </c:pt>
                <c:pt idx="1434">
                  <c:v>1.359E-3</c:v>
                </c:pt>
                <c:pt idx="1435">
                  <c:v>1.3209999999999999E-3</c:v>
                </c:pt>
                <c:pt idx="1436">
                  <c:v>1.2849999999999999E-3</c:v>
                </c:pt>
                <c:pt idx="1437">
                  <c:v>1.2509999999999999E-3</c:v>
                </c:pt>
                <c:pt idx="1438">
                  <c:v>1.2179999999999999E-3</c:v>
                </c:pt>
                <c:pt idx="1439">
                  <c:v>1.186E-3</c:v>
                </c:pt>
                <c:pt idx="1440">
                  <c:v>1.1559999999999999E-3</c:v>
                </c:pt>
                <c:pt idx="1441">
                  <c:v>1.127E-3</c:v>
                </c:pt>
                <c:pt idx="1442">
                  <c:v>1.1000000000000001E-3</c:v>
                </c:pt>
                <c:pt idx="1443">
                  <c:v>1.073E-3</c:v>
                </c:pt>
                <c:pt idx="1444">
                  <c:v>1.049E-3</c:v>
                </c:pt>
                <c:pt idx="1445">
                  <c:v>1.026E-3</c:v>
                </c:pt>
                <c:pt idx="1446">
                  <c:v>1.0039999999999999E-3</c:v>
                </c:pt>
                <c:pt idx="1447">
                  <c:v>9.8299999999999993E-4</c:v>
                </c:pt>
                <c:pt idx="1448">
                  <c:v>9.6400000000000001E-4</c:v>
                </c:pt>
                <c:pt idx="1449">
                  <c:v>9.4700000000000003E-4</c:v>
                </c:pt>
                <c:pt idx="1450">
                  <c:v>9.3099999999999997E-4</c:v>
                </c:pt>
                <c:pt idx="1451">
                  <c:v>9.1600000000000004E-4</c:v>
                </c:pt>
                <c:pt idx="1452">
                  <c:v>9.0200000000000002E-4</c:v>
                </c:pt>
                <c:pt idx="1453">
                  <c:v>8.8999999999999995E-4</c:v>
                </c:pt>
                <c:pt idx="1454">
                  <c:v>8.8000000000000003E-4</c:v>
                </c:pt>
                <c:pt idx="1455">
                  <c:v>8.7100000000000003E-4</c:v>
                </c:pt>
                <c:pt idx="1456">
                  <c:v>8.6300000000000005E-4</c:v>
                </c:pt>
                <c:pt idx="1457">
                  <c:v>8.5700000000000001E-4</c:v>
                </c:pt>
                <c:pt idx="1458">
                  <c:v>8.52E-4</c:v>
                </c:pt>
                <c:pt idx="1459">
                  <c:v>8.4800000000000001E-4</c:v>
                </c:pt>
                <c:pt idx="1460">
                  <c:v>8.4599999999999996E-4</c:v>
                </c:pt>
                <c:pt idx="1461">
                  <c:v>8.4500000000000005E-4</c:v>
                </c:pt>
                <c:pt idx="1462">
                  <c:v>8.4599999999999996E-4</c:v>
                </c:pt>
                <c:pt idx="1463">
                  <c:v>8.4800000000000001E-4</c:v>
                </c:pt>
                <c:pt idx="1464">
                  <c:v>8.52E-4</c:v>
                </c:pt>
                <c:pt idx="1465">
                  <c:v>8.5700000000000001E-4</c:v>
                </c:pt>
                <c:pt idx="1466">
                  <c:v>8.6300000000000005E-4</c:v>
                </c:pt>
                <c:pt idx="1467">
                  <c:v>8.7100000000000003E-4</c:v>
                </c:pt>
                <c:pt idx="1468">
                  <c:v>8.8000000000000003E-4</c:v>
                </c:pt>
                <c:pt idx="1469">
                  <c:v>8.8999999999999995E-4</c:v>
                </c:pt>
                <c:pt idx="1470">
                  <c:v>9.0200000000000002E-4</c:v>
                </c:pt>
                <c:pt idx="1471">
                  <c:v>9.1600000000000004E-4</c:v>
                </c:pt>
                <c:pt idx="1472">
                  <c:v>9.3000000000000005E-4</c:v>
                </c:pt>
                <c:pt idx="1473">
                  <c:v>9.4700000000000003E-4</c:v>
                </c:pt>
                <c:pt idx="1474">
                  <c:v>9.6400000000000001E-4</c:v>
                </c:pt>
                <c:pt idx="1475">
                  <c:v>9.8299999999999993E-4</c:v>
                </c:pt>
                <c:pt idx="1476">
                  <c:v>1.0039999999999999E-3</c:v>
                </c:pt>
                <c:pt idx="1477">
                  <c:v>1.026E-3</c:v>
                </c:pt>
                <c:pt idx="1478">
                  <c:v>1.049E-3</c:v>
                </c:pt>
                <c:pt idx="1479">
                  <c:v>1.073E-3</c:v>
                </c:pt>
                <c:pt idx="1480">
                  <c:v>1.0989999999999999E-3</c:v>
                </c:pt>
                <c:pt idx="1481">
                  <c:v>1.127E-3</c:v>
                </c:pt>
                <c:pt idx="1482">
                  <c:v>1.1559999999999999E-3</c:v>
                </c:pt>
                <c:pt idx="1483">
                  <c:v>1.186E-3</c:v>
                </c:pt>
                <c:pt idx="1484">
                  <c:v>1.2179999999999999E-3</c:v>
                </c:pt>
                <c:pt idx="1485">
                  <c:v>1.2509999999999999E-3</c:v>
                </c:pt>
                <c:pt idx="1486">
                  <c:v>1.2849999999999999E-3</c:v>
                </c:pt>
                <c:pt idx="1487">
                  <c:v>1.3209999999999999E-3</c:v>
                </c:pt>
                <c:pt idx="1488">
                  <c:v>1.359E-3</c:v>
                </c:pt>
                <c:pt idx="1489">
                  <c:v>1.397E-3</c:v>
                </c:pt>
                <c:pt idx="1490">
                  <c:v>1.4369999999999999E-3</c:v>
                </c:pt>
                <c:pt idx="1491">
                  <c:v>1.4790000000000001E-3</c:v>
                </c:pt>
                <c:pt idx="1492">
                  <c:v>1.5219999999999999E-3</c:v>
                </c:pt>
                <c:pt idx="1493">
                  <c:v>1.5659999999999999E-3</c:v>
                </c:pt>
                <c:pt idx="1494">
                  <c:v>1.6119999999999999E-3</c:v>
                </c:pt>
                <c:pt idx="1495">
                  <c:v>1.6590000000000001E-3</c:v>
                </c:pt>
                <c:pt idx="1496">
                  <c:v>1.6119999999999999E-3</c:v>
                </c:pt>
                <c:pt idx="1497">
                  <c:v>1.5659999999999999E-3</c:v>
                </c:pt>
                <c:pt idx="1498">
                  <c:v>1.5219999999999999E-3</c:v>
                </c:pt>
                <c:pt idx="1499">
                  <c:v>1.4790000000000001E-3</c:v>
                </c:pt>
                <c:pt idx="1500">
                  <c:v>1.4369999999999999E-3</c:v>
                </c:pt>
                <c:pt idx="1501">
                  <c:v>1.397E-3</c:v>
                </c:pt>
                <c:pt idx="1502">
                  <c:v>1.359E-3</c:v>
                </c:pt>
                <c:pt idx="1503">
                  <c:v>1.3209999999999999E-3</c:v>
                </c:pt>
                <c:pt idx="1504">
                  <c:v>1.2849999999999999E-3</c:v>
                </c:pt>
                <c:pt idx="1505">
                  <c:v>1.2509999999999999E-3</c:v>
                </c:pt>
                <c:pt idx="1506">
                  <c:v>1.2179999999999999E-3</c:v>
                </c:pt>
                <c:pt idx="1507">
                  <c:v>1.186E-3</c:v>
                </c:pt>
                <c:pt idx="1508">
                  <c:v>1.1559999999999999E-3</c:v>
                </c:pt>
                <c:pt idx="1509">
                  <c:v>1.127E-3</c:v>
                </c:pt>
                <c:pt idx="1510">
                  <c:v>1.0989999999999999E-3</c:v>
                </c:pt>
                <c:pt idx="1511">
                  <c:v>1.073E-3</c:v>
                </c:pt>
                <c:pt idx="1512">
                  <c:v>1.049E-3</c:v>
                </c:pt>
                <c:pt idx="1513">
                  <c:v>1.026E-3</c:v>
                </c:pt>
                <c:pt idx="1514">
                  <c:v>1.0039999999999999E-3</c:v>
                </c:pt>
                <c:pt idx="1515">
                  <c:v>9.8299999999999993E-4</c:v>
                </c:pt>
                <c:pt idx="1516">
                  <c:v>9.6400000000000001E-4</c:v>
                </c:pt>
                <c:pt idx="1517">
                  <c:v>9.4700000000000003E-4</c:v>
                </c:pt>
                <c:pt idx="1518">
                  <c:v>9.3000000000000005E-4</c:v>
                </c:pt>
                <c:pt idx="1519">
                  <c:v>9.1600000000000004E-4</c:v>
                </c:pt>
                <c:pt idx="1520">
                  <c:v>9.0200000000000002E-4</c:v>
                </c:pt>
                <c:pt idx="1521">
                  <c:v>8.8999999999999995E-4</c:v>
                </c:pt>
                <c:pt idx="1522">
                  <c:v>8.8000000000000003E-4</c:v>
                </c:pt>
                <c:pt idx="1523">
                  <c:v>8.7100000000000003E-4</c:v>
                </c:pt>
                <c:pt idx="1524">
                  <c:v>8.6300000000000005E-4</c:v>
                </c:pt>
                <c:pt idx="1525">
                  <c:v>8.5700000000000001E-4</c:v>
                </c:pt>
                <c:pt idx="1526">
                  <c:v>8.52E-4</c:v>
                </c:pt>
                <c:pt idx="1527">
                  <c:v>8.4800000000000001E-4</c:v>
                </c:pt>
                <c:pt idx="1528">
                  <c:v>8.4599999999999996E-4</c:v>
                </c:pt>
                <c:pt idx="1529">
                  <c:v>8.4500000000000005E-4</c:v>
                </c:pt>
                <c:pt idx="1530">
                  <c:v>8.4599999999999996E-4</c:v>
                </c:pt>
                <c:pt idx="1531">
                  <c:v>8.4800000000000001E-4</c:v>
                </c:pt>
                <c:pt idx="1532">
                  <c:v>8.52E-4</c:v>
                </c:pt>
                <c:pt idx="1533">
                  <c:v>8.5700000000000001E-4</c:v>
                </c:pt>
                <c:pt idx="1534">
                  <c:v>8.6300000000000005E-4</c:v>
                </c:pt>
                <c:pt idx="1535">
                  <c:v>8.7100000000000003E-4</c:v>
                </c:pt>
                <c:pt idx="1536">
                  <c:v>8.8000000000000003E-4</c:v>
                </c:pt>
                <c:pt idx="1537">
                  <c:v>8.8999999999999995E-4</c:v>
                </c:pt>
                <c:pt idx="1538">
                  <c:v>9.0200000000000002E-4</c:v>
                </c:pt>
                <c:pt idx="1539">
                  <c:v>9.1600000000000004E-4</c:v>
                </c:pt>
                <c:pt idx="1540">
                  <c:v>9.3099999999999997E-4</c:v>
                </c:pt>
                <c:pt idx="1541">
                  <c:v>9.4700000000000003E-4</c:v>
                </c:pt>
                <c:pt idx="1542">
                  <c:v>9.6400000000000001E-4</c:v>
                </c:pt>
                <c:pt idx="1543">
                  <c:v>9.8299999999999993E-4</c:v>
                </c:pt>
                <c:pt idx="1544">
                  <c:v>1.0039999999999999E-3</c:v>
                </c:pt>
                <c:pt idx="1545">
                  <c:v>1.026E-3</c:v>
                </c:pt>
                <c:pt idx="1546">
                  <c:v>1.049E-3</c:v>
                </c:pt>
                <c:pt idx="1547">
                  <c:v>1.073E-3</c:v>
                </c:pt>
                <c:pt idx="1548">
                  <c:v>1.0989999999999999E-3</c:v>
                </c:pt>
                <c:pt idx="1549">
                  <c:v>1.127E-3</c:v>
                </c:pt>
                <c:pt idx="1550">
                  <c:v>1.1559999999999999E-3</c:v>
                </c:pt>
                <c:pt idx="1551">
                  <c:v>1.186E-3</c:v>
                </c:pt>
                <c:pt idx="1552">
                  <c:v>1.2179999999999999E-3</c:v>
                </c:pt>
                <c:pt idx="1553">
                  <c:v>1.2509999999999999E-3</c:v>
                </c:pt>
                <c:pt idx="1554">
                  <c:v>1.2849999999999999E-3</c:v>
                </c:pt>
                <c:pt idx="1555">
                  <c:v>1.3209999999999999E-3</c:v>
                </c:pt>
                <c:pt idx="1556">
                  <c:v>1.359E-3</c:v>
                </c:pt>
                <c:pt idx="1557">
                  <c:v>1.397E-3</c:v>
                </c:pt>
                <c:pt idx="1558">
                  <c:v>1.4369999999999999E-3</c:v>
                </c:pt>
                <c:pt idx="1559">
                  <c:v>1.4790000000000001E-3</c:v>
                </c:pt>
                <c:pt idx="1560">
                  <c:v>1.5219999999999999E-3</c:v>
                </c:pt>
                <c:pt idx="1561">
                  <c:v>1.5659999999999999E-3</c:v>
                </c:pt>
                <c:pt idx="1562">
                  <c:v>1.6119999999999999E-3</c:v>
                </c:pt>
                <c:pt idx="1563">
                  <c:v>1.6590000000000001E-3</c:v>
                </c:pt>
                <c:pt idx="1564">
                  <c:v>1.6119999999999999E-3</c:v>
                </c:pt>
                <c:pt idx="1565">
                  <c:v>1.5659999999999999E-3</c:v>
                </c:pt>
                <c:pt idx="1566">
                  <c:v>1.5219999999999999E-3</c:v>
                </c:pt>
                <c:pt idx="1567">
                  <c:v>1.4790000000000001E-3</c:v>
                </c:pt>
                <c:pt idx="1568">
                  <c:v>1.4369999999999999E-3</c:v>
                </c:pt>
                <c:pt idx="1569">
                  <c:v>1.397E-3</c:v>
                </c:pt>
                <c:pt idx="1570">
                  <c:v>1.359E-3</c:v>
                </c:pt>
                <c:pt idx="1571">
                  <c:v>1.3209999999999999E-3</c:v>
                </c:pt>
                <c:pt idx="1572">
                  <c:v>1.2849999999999999E-3</c:v>
                </c:pt>
                <c:pt idx="1573">
                  <c:v>1.2509999999999999E-3</c:v>
                </c:pt>
                <c:pt idx="1574">
                  <c:v>1.2179999999999999E-3</c:v>
                </c:pt>
                <c:pt idx="1575">
                  <c:v>1.186E-3</c:v>
                </c:pt>
                <c:pt idx="1576">
                  <c:v>1.1559999999999999E-3</c:v>
                </c:pt>
                <c:pt idx="1577">
                  <c:v>1.127E-3</c:v>
                </c:pt>
                <c:pt idx="1578">
                  <c:v>1.0989999999999999E-3</c:v>
                </c:pt>
                <c:pt idx="1579">
                  <c:v>1.073E-3</c:v>
                </c:pt>
                <c:pt idx="1580">
                  <c:v>1.049E-3</c:v>
                </c:pt>
                <c:pt idx="1581">
                  <c:v>1.026E-3</c:v>
                </c:pt>
                <c:pt idx="1582">
                  <c:v>1.0039999999999999E-3</c:v>
                </c:pt>
                <c:pt idx="1583">
                  <c:v>9.8299999999999993E-4</c:v>
                </c:pt>
                <c:pt idx="1584">
                  <c:v>9.6400000000000001E-4</c:v>
                </c:pt>
                <c:pt idx="1585">
                  <c:v>9.4700000000000003E-4</c:v>
                </c:pt>
                <c:pt idx="1586">
                  <c:v>9.3099999999999997E-4</c:v>
                </c:pt>
                <c:pt idx="1587">
                  <c:v>9.1600000000000004E-4</c:v>
                </c:pt>
                <c:pt idx="1588">
                  <c:v>9.0200000000000002E-4</c:v>
                </c:pt>
                <c:pt idx="1589">
                  <c:v>8.8999999999999995E-4</c:v>
                </c:pt>
                <c:pt idx="1590">
                  <c:v>8.8000000000000003E-4</c:v>
                </c:pt>
                <c:pt idx="1591">
                  <c:v>8.7100000000000003E-4</c:v>
                </c:pt>
                <c:pt idx="1592">
                  <c:v>8.6300000000000005E-4</c:v>
                </c:pt>
                <c:pt idx="1593">
                  <c:v>8.5700000000000001E-4</c:v>
                </c:pt>
                <c:pt idx="1594">
                  <c:v>8.52E-4</c:v>
                </c:pt>
                <c:pt idx="1595">
                  <c:v>8.4800000000000001E-4</c:v>
                </c:pt>
                <c:pt idx="1596">
                  <c:v>8.4599999999999996E-4</c:v>
                </c:pt>
                <c:pt idx="1597">
                  <c:v>8.4500000000000005E-4</c:v>
                </c:pt>
                <c:pt idx="1598">
                  <c:v>8.4599999999999996E-4</c:v>
                </c:pt>
                <c:pt idx="1599">
                  <c:v>8.4800000000000001E-4</c:v>
                </c:pt>
                <c:pt idx="1600">
                  <c:v>8.52E-4</c:v>
                </c:pt>
                <c:pt idx="1601">
                  <c:v>8.5700000000000001E-4</c:v>
                </c:pt>
                <c:pt idx="1602">
                  <c:v>8.6300000000000005E-4</c:v>
                </c:pt>
                <c:pt idx="1603">
                  <c:v>8.7100000000000003E-4</c:v>
                </c:pt>
                <c:pt idx="1604">
                  <c:v>8.8000000000000003E-4</c:v>
                </c:pt>
                <c:pt idx="1605">
                  <c:v>8.8999999999999995E-4</c:v>
                </c:pt>
                <c:pt idx="1606">
                  <c:v>9.0200000000000002E-4</c:v>
                </c:pt>
                <c:pt idx="1607">
                  <c:v>9.1600000000000004E-4</c:v>
                </c:pt>
                <c:pt idx="1608">
                  <c:v>9.3099999999999997E-4</c:v>
                </c:pt>
                <c:pt idx="1609">
                  <c:v>9.4700000000000003E-4</c:v>
                </c:pt>
                <c:pt idx="1610">
                  <c:v>9.6400000000000001E-4</c:v>
                </c:pt>
                <c:pt idx="1611">
                  <c:v>9.8299999999999993E-4</c:v>
                </c:pt>
                <c:pt idx="1612">
                  <c:v>1.0039999999999999E-3</c:v>
                </c:pt>
                <c:pt idx="1613">
                  <c:v>1.026E-3</c:v>
                </c:pt>
                <c:pt idx="1614">
                  <c:v>1.049E-3</c:v>
                </c:pt>
                <c:pt idx="1615">
                  <c:v>1.073E-3</c:v>
                </c:pt>
                <c:pt idx="1616">
                  <c:v>1.1000000000000001E-3</c:v>
                </c:pt>
                <c:pt idx="1617">
                  <c:v>1.127E-3</c:v>
                </c:pt>
                <c:pt idx="1618">
                  <c:v>1.1559999999999999E-3</c:v>
                </c:pt>
                <c:pt idx="1619">
                  <c:v>1.186E-3</c:v>
                </c:pt>
                <c:pt idx="1620">
                  <c:v>1.2179999999999999E-3</c:v>
                </c:pt>
                <c:pt idx="1621">
                  <c:v>1.2509999999999999E-3</c:v>
                </c:pt>
                <c:pt idx="1622">
                  <c:v>1.2849999999999999E-3</c:v>
                </c:pt>
                <c:pt idx="1623">
                  <c:v>1.3209999999999999E-3</c:v>
                </c:pt>
                <c:pt idx="1624">
                  <c:v>1.359E-3</c:v>
                </c:pt>
                <c:pt idx="1625">
                  <c:v>1.397E-3</c:v>
                </c:pt>
                <c:pt idx="1626">
                  <c:v>1.4369999999999999E-3</c:v>
                </c:pt>
                <c:pt idx="1627">
                  <c:v>1.4790000000000001E-3</c:v>
                </c:pt>
                <c:pt idx="1628">
                  <c:v>1.5219999999999999E-3</c:v>
                </c:pt>
                <c:pt idx="1629">
                  <c:v>1.5659999999999999E-3</c:v>
                </c:pt>
                <c:pt idx="1630">
                  <c:v>1.6119999999999999E-3</c:v>
                </c:pt>
                <c:pt idx="1631">
                  <c:v>1.6590000000000001E-3</c:v>
                </c:pt>
                <c:pt idx="1632">
                  <c:v>1.6119999999999999E-3</c:v>
                </c:pt>
                <c:pt idx="1633">
                  <c:v>1.5659999999999999E-3</c:v>
                </c:pt>
                <c:pt idx="1634">
                  <c:v>1.5219999999999999E-3</c:v>
                </c:pt>
                <c:pt idx="1635">
                  <c:v>1.4790000000000001E-3</c:v>
                </c:pt>
                <c:pt idx="1636">
                  <c:v>1.4369999999999999E-3</c:v>
                </c:pt>
                <c:pt idx="1637">
                  <c:v>1.397E-3</c:v>
                </c:pt>
                <c:pt idx="1638">
                  <c:v>1.359E-3</c:v>
                </c:pt>
                <c:pt idx="1639">
                  <c:v>1.3209999999999999E-3</c:v>
                </c:pt>
                <c:pt idx="1640">
                  <c:v>1.2849999999999999E-3</c:v>
                </c:pt>
                <c:pt idx="1641">
                  <c:v>1.2509999999999999E-3</c:v>
                </c:pt>
                <c:pt idx="1642">
                  <c:v>1.2179999999999999E-3</c:v>
                </c:pt>
                <c:pt idx="1643">
                  <c:v>1.186E-3</c:v>
                </c:pt>
                <c:pt idx="1644">
                  <c:v>1.1559999999999999E-3</c:v>
                </c:pt>
                <c:pt idx="1645">
                  <c:v>1.127E-3</c:v>
                </c:pt>
                <c:pt idx="1646">
                  <c:v>1.1000000000000001E-3</c:v>
                </c:pt>
                <c:pt idx="1647">
                  <c:v>1.073E-3</c:v>
                </c:pt>
                <c:pt idx="1648">
                  <c:v>1.049E-3</c:v>
                </c:pt>
                <c:pt idx="1649">
                  <c:v>1.026E-3</c:v>
                </c:pt>
                <c:pt idx="1650">
                  <c:v>1.0039999999999999E-3</c:v>
                </c:pt>
                <c:pt idx="1651">
                  <c:v>9.8299999999999993E-4</c:v>
                </c:pt>
                <c:pt idx="1652">
                  <c:v>9.6400000000000001E-4</c:v>
                </c:pt>
                <c:pt idx="1653">
                  <c:v>9.4700000000000003E-4</c:v>
                </c:pt>
                <c:pt idx="1654">
                  <c:v>9.3099999999999997E-4</c:v>
                </c:pt>
                <c:pt idx="1655">
                  <c:v>9.1600000000000004E-4</c:v>
                </c:pt>
                <c:pt idx="1656">
                  <c:v>9.0200000000000002E-4</c:v>
                </c:pt>
                <c:pt idx="1657">
                  <c:v>8.8999999999999995E-4</c:v>
                </c:pt>
                <c:pt idx="1658">
                  <c:v>8.8000000000000003E-4</c:v>
                </c:pt>
                <c:pt idx="1659">
                  <c:v>8.7100000000000003E-4</c:v>
                </c:pt>
                <c:pt idx="1660">
                  <c:v>8.6300000000000005E-4</c:v>
                </c:pt>
                <c:pt idx="1661">
                  <c:v>8.5700000000000001E-4</c:v>
                </c:pt>
                <c:pt idx="1662">
                  <c:v>8.52E-4</c:v>
                </c:pt>
                <c:pt idx="1663">
                  <c:v>8.4800000000000001E-4</c:v>
                </c:pt>
                <c:pt idx="1664">
                  <c:v>8.4599999999999996E-4</c:v>
                </c:pt>
                <c:pt idx="1665">
                  <c:v>8.4500000000000005E-4</c:v>
                </c:pt>
                <c:pt idx="1666">
                  <c:v>8.4599999999999996E-4</c:v>
                </c:pt>
                <c:pt idx="1667">
                  <c:v>8.4800000000000001E-4</c:v>
                </c:pt>
                <c:pt idx="1668">
                  <c:v>8.52E-4</c:v>
                </c:pt>
                <c:pt idx="1669">
                  <c:v>8.5700000000000001E-4</c:v>
                </c:pt>
                <c:pt idx="1670">
                  <c:v>8.6300000000000005E-4</c:v>
                </c:pt>
                <c:pt idx="1671">
                  <c:v>8.7100000000000003E-4</c:v>
                </c:pt>
                <c:pt idx="1672">
                  <c:v>8.8000000000000003E-4</c:v>
                </c:pt>
                <c:pt idx="1673">
                  <c:v>8.8999999999999995E-4</c:v>
                </c:pt>
                <c:pt idx="1674">
                  <c:v>9.0200000000000002E-4</c:v>
                </c:pt>
                <c:pt idx="1675">
                  <c:v>9.1600000000000004E-4</c:v>
                </c:pt>
                <c:pt idx="1676">
                  <c:v>9.3099999999999997E-4</c:v>
                </c:pt>
                <c:pt idx="1677">
                  <c:v>9.4700000000000003E-4</c:v>
                </c:pt>
                <c:pt idx="1678">
                  <c:v>9.6400000000000001E-4</c:v>
                </c:pt>
                <c:pt idx="1679">
                  <c:v>9.8299999999999993E-4</c:v>
                </c:pt>
                <c:pt idx="1680">
                  <c:v>1.0039999999999999E-3</c:v>
                </c:pt>
                <c:pt idx="1681">
                  <c:v>1.026E-3</c:v>
                </c:pt>
                <c:pt idx="1682">
                  <c:v>1.049E-3</c:v>
                </c:pt>
                <c:pt idx="1683">
                  <c:v>1.073E-3</c:v>
                </c:pt>
                <c:pt idx="1684">
                  <c:v>1.1000000000000001E-3</c:v>
                </c:pt>
                <c:pt idx="1685">
                  <c:v>1.127E-3</c:v>
                </c:pt>
                <c:pt idx="1686">
                  <c:v>1.1559999999999999E-3</c:v>
                </c:pt>
                <c:pt idx="1687">
                  <c:v>1.186E-3</c:v>
                </c:pt>
                <c:pt idx="1688">
                  <c:v>1.2179999999999999E-3</c:v>
                </c:pt>
                <c:pt idx="1689">
                  <c:v>1.2509999999999999E-3</c:v>
                </c:pt>
                <c:pt idx="1690">
                  <c:v>1.2849999999999999E-3</c:v>
                </c:pt>
                <c:pt idx="1691">
                  <c:v>1.3209999999999999E-3</c:v>
                </c:pt>
                <c:pt idx="1692">
                  <c:v>1.359E-3</c:v>
                </c:pt>
                <c:pt idx="1693">
                  <c:v>1.397E-3</c:v>
                </c:pt>
                <c:pt idx="1694">
                  <c:v>1.4369999999999999E-3</c:v>
                </c:pt>
                <c:pt idx="1695">
                  <c:v>1.4790000000000001E-3</c:v>
                </c:pt>
                <c:pt idx="1696">
                  <c:v>1.5219999999999999E-3</c:v>
                </c:pt>
                <c:pt idx="1697">
                  <c:v>1.5659999999999999E-3</c:v>
                </c:pt>
                <c:pt idx="1698">
                  <c:v>1.6119999999999999E-3</c:v>
                </c:pt>
                <c:pt idx="1699">
                  <c:v>1.6590000000000001E-3</c:v>
                </c:pt>
                <c:pt idx="1700">
                  <c:v>1.6119999999999999E-3</c:v>
                </c:pt>
                <c:pt idx="1701">
                  <c:v>1.5659999999999999E-3</c:v>
                </c:pt>
                <c:pt idx="1702">
                  <c:v>1.5219999999999999E-3</c:v>
                </c:pt>
                <c:pt idx="1703">
                  <c:v>1.4790000000000001E-3</c:v>
                </c:pt>
                <c:pt idx="1704">
                  <c:v>1.4369999999999999E-3</c:v>
                </c:pt>
                <c:pt idx="1705">
                  <c:v>1.397E-3</c:v>
                </c:pt>
                <c:pt idx="1706">
                  <c:v>1.359E-3</c:v>
                </c:pt>
                <c:pt idx="1707">
                  <c:v>1.3209999999999999E-3</c:v>
                </c:pt>
                <c:pt idx="1708">
                  <c:v>1.2849999999999999E-3</c:v>
                </c:pt>
                <c:pt idx="1709">
                  <c:v>1.2509999999999999E-3</c:v>
                </c:pt>
                <c:pt idx="1710">
                  <c:v>1.2179999999999999E-3</c:v>
                </c:pt>
                <c:pt idx="1711">
                  <c:v>1.186E-3</c:v>
                </c:pt>
                <c:pt idx="1712">
                  <c:v>1.1559999999999999E-3</c:v>
                </c:pt>
                <c:pt idx="1713">
                  <c:v>1.127E-3</c:v>
                </c:pt>
                <c:pt idx="1714">
                  <c:v>1.1000000000000001E-3</c:v>
                </c:pt>
                <c:pt idx="1715">
                  <c:v>1.073E-3</c:v>
                </c:pt>
                <c:pt idx="1716">
                  <c:v>1.049E-3</c:v>
                </c:pt>
                <c:pt idx="1717">
                  <c:v>1.026E-3</c:v>
                </c:pt>
                <c:pt idx="1718">
                  <c:v>1.0039999999999999E-3</c:v>
                </c:pt>
                <c:pt idx="1719">
                  <c:v>9.8299999999999993E-4</c:v>
                </c:pt>
                <c:pt idx="1720">
                  <c:v>9.6400000000000001E-4</c:v>
                </c:pt>
                <c:pt idx="1721">
                  <c:v>9.4700000000000003E-4</c:v>
                </c:pt>
                <c:pt idx="1722">
                  <c:v>9.3099999999999997E-4</c:v>
                </c:pt>
                <c:pt idx="1723">
                  <c:v>9.1600000000000004E-4</c:v>
                </c:pt>
                <c:pt idx="1724">
                  <c:v>9.0200000000000002E-4</c:v>
                </c:pt>
                <c:pt idx="1725">
                  <c:v>8.8999999999999995E-4</c:v>
                </c:pt>
                <c:pt idx="1726">
                  <c:v>8.8000000000000003E-4</c:v>
                </c:pt>
                <c:pt idx="1727">
                  <c:v>8.7100000000000003E-4</c:v>
                </c:pt>
                <c:pt idx="1728">
                  <c:v>8.6300000000000005E-4</c:v>
                </c:pt>
                <c:pt idx="1729">
                  <c:v>8.5700000000000001E-4</c:v>
                </c:pt>
                <c:pt idx="1730">
                  <c:v>8.52E-4</c:v>
                </c:pt>
                <c:pt idx="1731">
                  <c:v>8.4800000000000001E-4</c:v>
                </c:pt>
                <c:pt idx="1732">
                  <c:v>8.4599999999999996E-4</c:v>
                </c:pt>
                <c:pt idx="1733">
                  <c:v>8.4500000000000005E-4</c:v>
                </c:pt>
                <c:pt idx="1734">
                  <c:v>8.4599999999999996E-4</c:v>
                </c:pt>
                <c:pt idx="1735">
                  <c:v>8.4800000000000001E-4</c:v>
                </c:pt>
                <c:pt idx="1736">
                  <c:v>8.52E-4</c:v>
                </c:pt>
                <c:pt idx="1737">
                  <c:v>8.5700000000000001E-4</c:v>
                </c:pt>
                <c:pt idx="1738">
                  <c:v>8.6300000000000005E-4</c:v>
                </c:pt>
                <c:pt idx="1739">
                  <c:v>8.7100000000000003E-4</c:v>
                </c:pt>
                <c:pt idx="1740">
                  <c:v>8.8000000000000003E-4</c:v>
                </c:pt>
                <c:pt idx="1741">
                  <c:v>8.8999999999999995E-4</c:v>
                </c:pt>
                <c:pt idx="1742">
                  <c:v>9.0200000000000002E-4</c:v>
                </c:pt>
                <c:pt idx="1743">
                  <c:v>9.1600000000000004E-4</c:v>
                </c:pt>
                <c:pt idx="1744">
                  <c:v>9.3000000000000005E-4</c:v>
                </c:pt>
                <c:pt idx="1745">
                  <c:v>9.4700000000000003E-4</c:v>
                </c:pt>
                <c:pt idx="1746">
                  <c:v>9.6400000000000001E-4</c:v>
                </c:pt>
                <c:pt idx="1747">
                  <c:v>9.8299999999999993E-4</c:v>
                </c:pt>
                <c:pt idx="1748">
                  <c:v>1.0039999999999999E-3</c:v>
                </c:pt>
                <c:pt idx="1749">
                  <c:v>1.026E-3</c:v>
                </c:pt>
                <c:pt idx="1750">
                  <c:v>1.049E-3</c:v>
                </c:pt>
                <c:pt idx="1751">
                  <c:v>1.073E-3</c:v>
                </c:pt>
                <c:pt idx="1752">
                  <c:v>1.0989999999999999E-3</c:v>
                </c:pt>
                <c:pt idx="1753">
                  <c:v>1.127E-3</c:v>
                </c:pt>
                <c:pt idx="1754">
                  <c:v>1.1559999999999999E-3</c:v>
                </c:pt>
                <c:pt idx="1755">
                  <c:v>1.186E-3</c:v>
                </c:pt>
                <c:pt idx="1756">
                  <c:v>1.2179999999999999E-3</c:v>
                </c:pt>
                <c:pt idx="1757">
                  <c:v>1.2509999999999999E-3</c:v>
                </c:pt>
                <c:pt idx="1758">
                  <c:v>1.2849999999999999E-3</c:v>
                </c:pt>
                <c:pt idx="1759">
                  <c:v>1.3209999999999999E-3</c:v>
                </c:pt>
                <c:pt idx="1760">
                  <c:v>1.359E-3</c:v>
                </c:pt>
                <c:pt idx="1761">
                  <c:v>1.397E-3</c:v>
                </c:pt>
                <c:pt idx="1762">
                  <c:v>1.4369999999999999E-3</c:v>
                </c:pt>
                <c:pt idx="1763">
                  <c:v>1.4790000000000001E-3</c:v>
                </c:pt>
                <c:pt idx="1764">
                  <c:v>1.5219999999999999E-3</c:v>
                </c:pt>
                <c:pt idx="1765">
                  <c:v>1.5659999999999999E-3</c:v>
                </c:pt>
                <c:pt idx="1766">
                  <c:v>1.6119999999999999E-3</c:v>
                </c:pt>
                <c:pt idx="1767">
                  <c:v>1.6590000000000001E-3</c:v>
                </c:pt>
                <c:pt idx="1768">
                  <c:v>1.616E-3</c:v>
                </c:pt>
                <c:pt idx="1769">
                  <c:v>1.573E-3</c:v>
                </c:pt>
                <c:pt idx="1770">
                  <c:v>1.5319999999999999E-3</c:v>
                </c:pt>
                <c:pt idx="1771">
                  <c:v>1.493E-3</c:v>
                </c:pt>
                <c:pt idx="1772">
                  <c:v>1.4549999999999999E-3</c:v>
                </c:pt>
                <c:pt idx="1773">
                  <c:v>1.418E-3</c:v>
                </c:pt>
                <c:pt idx="1774">
                  <c:v>1.3829999999999999E-3</c:v>
                </c:pt>
                <c:pt idx="1775">
                  <c:v>1.3489999999999999E-3</c:v>
                </c:pt>
                <c:pt idx="1776">
                  <c:v>1.317E-3</c:v>
                </c:pt>
                <c:pt idx="1777">
                  <c:v>1.286E-3</c:v>
                </c:pt>
                <c:pt idx="1778">
                  <c:v>1.256E-3</c:v>
                </c:pt>
                <c:pt idx="1779">
                  <c:v>1.2279999999999999E-3</c:v>
                </c:pt>
                <c:pt idx="1780">
                  <c:v>1.2019999999999999E-3</c:v>
                </c:pt>
                <c:pt idx="1781">
                  <c:v>1.176E-3</c:v>
                </c:pt>
                <c:pt idx="1782">
                  <c:v>1.152E-3</c:v>
                </c:pt>
                <c:pt idx="1783">
                  <c:v>1.1299999999999999E-3</c:v>
                </c:pt>
                <c:pt idx="1784">
                  <c:v>1.109E-3</c:v>
                </c:pt>
                <c:pt idx="1785">
                  <c:v>1.0889999999999999E-3</c:v>
                </c:pt>
                <c:pt idx="1786">
                  <c:v>1.0709999999999999E-3</c:v>
                </c:pt>
                <c:pt idx="1787">
                  <c:v>1.054E-3</c:v>
                </c:pt>
                <c:pt idx="1788">
                  <c:v>1.0380000000000001E-3</c:v>
                </c:pt>
                <c:pt idx="1789">
                  <c:v>1.024E-3</c:v>
                </c:pt>
                <c:pt idx="1790">
                  <c:v>1.011E-3</c:v>
                </c:pt>
                <c:pt idx="1791">
                  <c:v>1E-3</c:v>
                </c:pt>
                <c:pt idx="1792">
                  <c:v>9.8999999999999999E-4</c:v>
                </c:pt>
                <c:pt idx="1793">
                  <c:v>9.8200000000000002E-4</c:v>
                </c:pt>
                <c:pt idx="1794">
                  <c:v>9.7499999999999996E-4</c:v>
                </c:pt>
                <c:pt idx="1795">
                  <c:v>9.6900000000000003E-4</c:v>
                </c:pt>
                <c:pt idx="1796">
                  <c:v>9.6500000000000004E-4</c:v>
                </c:pt>
                <c:pt idx="1797">
                  <c:v>9.6199999999999996E-4</c:v>
                </c:pt>
                <c:pt idx="1798">
                  <c:v>9.6100000000000005E-4</c:v>
                </c:pt>
                <c:pt idx="1799">
                  <c:v>9.6100000000000005E-4</c:v>
                </c:pt>
                <c:pt idx="1800">
                  <c:v>9.6199999999999996E-4</c:v>
                </c:pt>
                <c:pt idx="1801">
                  <c:v>9.6500000000000004E-4</c:v>
                </c:pt>
                <c:pt idx="1802">
                  <c:v>9.6900000000000003E-4</c:v>
                </c:pt>
                <c:pt idx="1803">
                  <c:v>9.7499999999999996E-4</c:v>
                </c:pt>
                <c:pt idx="1804">
                  <c:v>9.8200000000000002E-4</c:v>
                </c:pt>
                <c:pt idx="1805">
                  <c:v>9.8999999999999999E-4</c:v>
                </c:pt>
                <c:pt idx="1806">
                  <c:v>1E-3</c:v>
                </c:pt>
                <c:pt idx="1807">
                  <c:v>1.011E-3</c:v>
                </c:pt>
                <c:pt idx="1808">
                  <c:v>1.024E-3</c:v>
                </c:pt>
                <c:pt idx="1809">
                  <c:v>1.0380000000000001E-3</c:v>
                </c:pt>
                <c:pt idx="1810">
                  <c:v>1.054E-3</c:v>
                </c:pt>
                <c:pt idx="1811">
                  <c:v>1.0709999999999999E-3</c:v>
                </c:pt>
                <c:pt idx="1812">
                  <c:v>1.0889999999999999E-3</c:v>
                </c:pt>
                <c:pt idx="1813">
                  <c:v>1.109E-3</c:v>
                </c:pt>
                <c:pt idx="1814">
                  <c:v>1.1299999999999999E-3</c:v>
                </c:pt>
                <c:pt idx="1815">
                  <c:v>1.152E-3</c:v>
                </c:pt>
                <c:pt idx="1816">
                  <c:v>1.176E-3</c:v>
                </c:pt>
                <c:pt idx="1817">
                  <c:v>1.2019999999999999E-3</c:v>
                </c:pt>
                <c:pt idx="1818">
                  <c:v>1.2279999999999999E-3</c:v>
                </c:pt>
                <c:pt idx="1819">
                  <c:v>1.256E-3</c:v>
                </c:pt>
                <c:pt idx="1820">
                  <c:v>1.286E-3</c:v>
                </c:pt>
                <c:pt idx="1821">
                  <c:v>1.317E-3</c:v>
                </c:pt>
                <c:pt idx="1822">
                  <c:v>1.3489999999999999E-3</c:v>
                </c:pt>
                <c:pt idx="1823">
                  <c:v>1.3829999999999999E-3</c:v>
                </c:pt>
                <c:pt idx="1824">
                  <c:v>1.418E-3</c:v>
                </c:pt>
                <c:pt idx="1825">
                  <c:v>1.4549999999999999E-3</c:v>
                </c:pt>
                <c:pt idx="1826">
                  <c:v>1.493E-3</c:v>
                </c:pt>
                <c:pt idx="1827">
                  <c:v>1.5319999999999999E-3</c:v>
                </c:pt>
                <c:pt idx="1828">
                  <c:v>1.573E-3</c:v>
                </c:pt>
                <c:pt idx="1829">
                  <c:v>1.616E-3</c:v>
                </c:pt>
                <c:pt idx="1830">
                  <c:v>1.6590000000000001E-3</c:v>
                </c:pt>
                <c:pt idx="1831">
                  <c:v>1.696E-3</c:v>
                </c:pt>
                <c:pt idx="1832">
                  <c:v>1.7340000000000001E-3</c:v>
                </c:pt>
                <c:pt idx="1833">
                  <c:v>1.7730000000000001E-3</c:v>
                </c:pt>
                <c:pt idx="1834">
                  <c:v>1.8090000000000001E-3</c:v>
                </c:pt>
                <c:pt idx="1835">
                  <c:v>1.846E-3</c:v>
                </c:pt>
                <c:pt idx="1836">
                  <c:v>1.804E-3</c:v>
                </c:pt>
                <c:pt idx="1837">
                  <c:v>1.7639999999999999E-3</c:v>
                </c:pt>
                <c:pt idx="1838">
                  <c:v>1.7240000000000001E-3</c:v>
                </c:pt>
                <c:pt idx="1839">
                  <c:v>1.6869999999999999E-3</c:v>
                </c:pt>
                <c:pt idx="1840">
                  <c:v>1.65E-3</c:v>
                </c:pt>
                <c:pt idx="1841">
                  <c:v>1.6149999999999999E-3</c:v>
                </c:pt>
                <c:pt idx="1842">
                  <c:v>1.5820000000000001E-3</c:v>
                </c:pt>
                <c:pt idx="1843">
                  <c:v>1.549E-3</c:v>
                </c:pt>
                <c:pt idx="1844">
                  <c:v>1.519E-3</c:v>
                </c:pt>
                <c:pt idx="1845">
                  <c:v>1.4890000000000001E-3</c:v>
                </c:pt>
                <c:pt idx="1846">
                  <c:v>1.4610000000000001E-3</c:v>
                </c:pt>
                <c:pt idx="1847">
                  <c:v>1.4350000000000001E-3</c:v>
                </c:pt>
                <c:pt idx="1848">
                  <c:v>1.4090000000000001E-3</c:v>
                </c:pt>
                <c:pt idx="1849">
                  <c:v>1.3860000000000001E-3</c:v>
                </c:pt>
                <c:pt idx="1850">
                  <c:v>1.3630000000000001E-3</c:v>
                </c:pt>
                <c:pt idx="1851">
                  <c:v>1.3420000000000001E-3</c:v>
                </c:pt>
                <c:pt idx="1852">
                  <c:v>1.323E-3</c:v>
                </c:pt>
                <c:pt idx="1853">
                  <c:v>1.305E-3</c:v>
                </c:pt>
                <c:pt idx="1854">
                  <c:v>1.2880000000000001E-3</c:v>
                </c:pt>
                <c:pt idx="1855">
                  <c:v>1.273E-3</c:v>
                </c:pt>
                <c:pt idx="1856">
                  <c:v>1.2589999999999999E-3</c:v>
                </c:pt>
                <c:pt idx="1857">
                  <c:v>1.2459999999999999E-3</c:v>
                </c:pt>
                <c:pt idx="1858">
                  <c:v>1.235E-3</c:v>
                </c:pt>
                <c:pt idx="1859">
                  <c:v>1.2260000000000001E-3</c:v>
                </c:pt>
                <c:pt idx="1860">
                  <c:v>1.217E-3</c:v>
                </c:pt>
                <c:pt idx="1861">
                  <c:v>1.2099999999999999E-3</c:v>
                </c:pt>
                <c:pt idx="1862">
                  <c:v>1.2049999999999999E-3</c:v>
                </c:pt>
                <c:pt idx="1863">
                  <c:v>1.201E-3</c:v>
                </c:pt>
                <c:pt idx="1864">
                  <c:v>1.1980000000000001E-3</c:v>
                </c:pt>
                <c:pt idx="1865">
                  <c:v>1.1969999999999999E-3</c:v>
                </c:pt>
                <c:pt idx="1866">
                  <c:v>1.1969999999999999E-3</c:v>
                </c:pt>
                <c:pt idx="1867">
                  <c:v>1.199E-3</c:v>
                </c:pt>
                <c:pt idx="1868">
                  <c:v>1.2019999999999999E-3</c:v>
                </c:pt>
                <c:pt idx="1869">
                  <c:v>1.206E-3</c:v>
                </c:pt>
                <c:pt idx="1870">
                  <c:v>1.212E-3</c:v>
                </c:pt>
                <c:pt idx="1871">
                  <c:v>1.219E-3</c:v>
                </c:pt>
                <c:pt idx="1872">
                  <c:v>1.2279999999999999E-3</c:v>
                </c:pt>
                <c:pt idx="1873">
                  <c:v>1.238E-3</c:v>
                </c:pt>
                <c:pt idx="1874">
                  <c:v>1.2489999999999999E-3</c:v>
                </c:pt>
                <c:pt idx="1875">
                  <c:v>1.2620000000000001E-3</c:v>
                </c:pt>
                <c:pt idx="1876">
                  <c:v>1.276E-3</c:v>
                </c:pt>
                <c:pt idx="1877">
                  <c:v>1.292E-3</c:v>
                </c:pt>
                <c:pt idx="1878">
                  <c:v>1.3090000000000001E-3</c:v>
                </c:pt>
                <c:pt idx="1879">
                  <c:v>1.328E-3</c:v>
                </c:pt>
                <c:pt idx="1880">
                  <c:v>1.3470000000000001E-3</c:v>
                </c:pt>
                <c:pt idx="1881">
                  <c:v>1.369E-3</c:v>
                </c:pt>
                <c:pt idx="1882">
                  <c:v>1.3910000000000001E-3</c:v>
                </c:pt>
                <c:pt idx="1883">
                  <c:v>1.4159999999999999E-3</c:v>
                </c:pt>
                <c:pt idx="1884">
                  <c:v>1.441E-3</c:v>
                </c:pt>
                <c:pt idx="1885">
                  <c:v>1.4679999999999999E-3</c:v>
                </c:pt>
                <c:pt idx="1886">
                  <c:v>1.4959999999999999E-3</c:v>
                </c:pt>
                <c:pt idx="1887">
                  <c:v>1.526E-3</c:v>
                </c:pt>
                <c:pt idx="1888">
                  <c:v>1.557E-3</c:v>
                </c:pt>
                <c:pt idx="1889">
                  <c:v>1.5900000000000001E-3</c:v>
                </c:pt>
                <c:pt idx="1890">
                  <c:v>1.624E-3</c:v>
                </c:pt>
                <c:pt idx="1891">
                  <c:v>1.6590000000000001E-3</c:v>
                </c:pt>
                <c:pt idx="1892">
                  <c:v>1.683E-3</c:v>
                </c:pt>
                <c:pt idx="1893">
                  <c:v>1.709E-3</c:v>
                </c:pt>
                <c:pt idx="1894">
                  <c:v>1.7359999999999999E-3</c:v>
                </c:pt>
                <c:pt idx="1895">
                  <c:v>1.7639999999999999E-3</c:v>
                </c:pt>
                <c:pt idx="1896">
                  <c:v>1.786E-3</c:v>
                </c:pt>
                <c:pt idx="1897">
                  <c:v>1.8090000000000001E-3</c:v>
                </c:pt>
                <c:pt idx="1898">
                  <c:v>1.833E-3</c:v>
                </c:pt>
                <c:pt idx="1899">
                  <c:v>1.8580000000000001E-3</c:v>
                </c:pt>
                <c:pt idx="1900">
                  <c:v>1.885E-3</c:v>
                </c:pt>
                <c:pt idx="1901">
                  <c:v>1.9139999999999999E-3</c:v>
                </c:pt>
                <c:pt idx="1902">
                  <c:v>1.933E-3</c:v>
                </c:pt>
                <c:pt idx="1903">
                  <c:v>1.9530000000000001E-3</c:v>
                </c:pt>
                <c:pt idx="1904">
                  <c:v>1.9059999999999999E-3</c:v>
                </c:pt>
                <c:pt idx="1905">
                  <c:v>1.861E-3</c:v>
                </c:pt>
                <c:pt idx="1906">
                  <c:v>1.817E-3</c:v>
                </c:pt>
                <c:pt idx="1907">
                  <c:v>1.774E-3</c:v>
                </c:pt>
                <c:pt idx="1908">
                  <c:v>1.7329999999999999E-3</c:v>
                </c:pt>
                <c:pt idx="1909">
                  <c:v>1.6930000000000001E-3</c:v>
                </c:pt>
                <c:pt idx="1910">
                  <c:v>1.655E-3</c:v>
                </c:pt>
                <c:pt idx="1911">
                  <c:v>1.6180000000000001E-3</c:v>
                </c:pt>
                <c:pt idx="1912">
                  <c:v>1.5820000000000001E-3</c:v>
                </c:pt>
                <c:pt idx="1913">
                  <c:v>1.5479999999999999E-3</c:v>
                </c:pt>
                <c:pt idx="1914">
                  <c:v>1.516E-3</c:v>
                </c:pt>
                <c:pt idx="1915">
                  <c:v>1.4840000000000001E-3</c:v>
                </c:pt>
                <c:pt idx="1916">
                  <c:v>1.454E-3</c:v>
                </c:pt>
                <c:pt idx="1917">
                  <c:v>1.426E-3</c:v>
                </c:pt>
                <c:pt idx="1918">
                  <c:v>1.3990000000000001E-3</c:v>
                </c:pt>
                <c:pt idx="1919">
                  <c:v>1.3730000000000001E-3</c:v>
                </c:pt>
                <c:pt idx="1920">
                  <c:v>1.3489999999999999E-3</c:v>
                </c:pt>
                <c:pt idx="1921">
                  <c:v>1.3259999999999999E-3</c:v>
                </c:pt>
                <c:pt idx="1922">
                  <c:v>1.305E-3</c:v>
                </c:pt>
                <c:pt idx="1923">
                  <c:v>1.2849999999999999E-3</c:v>
                </c:pt>
                <c:pt idx="1924">
                  <c:v>1.266E-3</c:v>
                </c:pt>
                <c:pt idx="1925">
                  <c:v>1.2489999999999999E-3</c:v>
                </c:pt>
                <c:pt idx="1926">
                  <c:v>1.2329999999999999E-3</c:v>
                </c:pt>
                <c:pt idx="1927">
                  <c:v>1.219E-3</c:v>
                </c:pt>
                <c:pt idx="1928">
                  <c:v>1.206E-3</c:v>
                </c:pt>
                <c:pt idx="1929">
                  <c:v>1.194E-3</c:v>
                </c:pt>
                <c:pt idx="1930">
                  <c:v>1.1839999999999999E-3</c:v>
                </c:pt>
                <c:pt idx="1931">
                  <c:v>1.175E-3</c:v>
                </c:pt>
                <c:pt idx="1932">
                  <c:v>1.168E-3</c:v>
                </c:pt>
                <c:pt idx="1933">
                  <c:v>1.1620000000000001E-3</c:v>
                </c:pt>
                <c:pt idx="1934">
                  <c:v>1.158E-3</c:v>
                </c:pt>
                <c:pt idx="1935">
                  <c:v>1.1540000000000001E-3</c:v>
                </c:pt>
                <c:pt idx="1936">
                  <c:v>1.1529999999999999E-3</c:v>
                </c:pt>
                <c:pt idx="1937">
                  <c:v>1.152E-3</c:v>
                </c:pt>
                <c:pt idx="1938">
                  <c:v>1.1540000000000001E-3</c:v>
                </c:pt>
                <c:pt idx="1939">
                  <c:v>1.1559999999999999E-3</c:v>
                </c:pt>
                <c:pt idx="1940">
                  <c:v>1.16E-3</c:v>
                </c:pt>
                <c:pt idx="1941">
                  <c:v>1.165E-3</c:v>
                </c:pt>
                <c:pt idx="1942">
                  <c:v>1.1720000000000001E-3</c:v>
                </c:pt>
                <c:pt idx="1943">
                  <c:v>1.1800000000000001E-3</c:v>
                </c:pt>
                <c:pt idx="1944">
                  <c:v>1.1900000000000001E-3</c:v>
                </c:pt>
                <c:pt idx="1945">
                  <c:v>1.201E-3</c:v>
                </c:pt>
                <c:pt idx="1946">
                  <c:v>1.2130000000000001E-3</c:v>
                </c:pt>
                <c:pt idx="1947">
                  <c:v>1.227E-3</c:v>
                </c:pt>
                <c:pt idx="1948">
                  <c:v>1.242E-3</c:v>
                </c:pt>
                <c:pt idx="1949">
                  <c:v>1.2589999999999999E-3</c:v>
                </c:pt>
                <c:pt idx="1950">
                  <c:v>1.2769999999999999E-3</c:v>
                </c:pt>
                <c:pt idx="1951">
                  <c:v>1.2960000000000001E-3</c:v>
                </c:pt>
                <c:pt idx="1952">
                  <c:v>1.317E-3</c:v>
                </c:pt>
                <c:pt idx="1953">
                  <c:v>1.3389999999999999E-3</c:v>
                </c:pt>
                <c:pt idx="1954">
                  <c:v>1.3630000000000001E-3</c:v>
                </c:pt>
                <c:pt idx="1955">
                  <c:v>1.3879999999999999E-3</c:v>
                </c:pt>
                <c:pt idx="1956">
                  <c:v>1.4139999999999999E-3</c:v>
                </c:pt>
                <c:pt idx="1957">
                  <c:v>1.4419999999999999E-3</c:v>
                </c:pt>
                <c:pt idx="1958">
                  <c:v>1.456E-3</c:v>
                </c:pt>
                <c:pt idx="1959">
                  <c:v>1.472E-3</c:v>
                </c:pt>
                <c:pt idx="1960">
                  <c:v>1.488E-3</c:v>
                </c:pt>
                <c:pt idx="1961">
                  <c:v>1.5070000000000001E-3</c:v>
                </c:pt>
                <c:pt idx="1962">
                  <c:v>1.526E-3</c:v>
                </c:pt>
                <c:pt idx="1963">
                  <c:v>1.547E-3</c:v>
                </c:pt>
                <c:pt idx="1964">
                  <c:v>1.57E-3</c:v>
                </c:pt>
                <c:pt idx="1965">
                  <c:v>1.58E-3</c:v>
                </c:pt>
                <c:pt idx="1966">
                  <c:v>1.5920000000000001E-3</c:v>
                </c:pt>
                <c:pt idx="1967">
                  <c:v>1.6050000000000001E-3</c:v>
                </c:pt>
                <c:pt idx="1968">
                  <c:v>1.619E-3</c:v>
                </c:pt>
                <c:pt idx="1969">
                  <c:v>1.635E-3</c:v>
                </c:pt>
                <c:pt idx="1970">
                  <c:v>1.647E-3</c:v>
                </c:pt>
                <c:pt idx="1971">
                  <c:v>1.6590000000000001E-3</c:v>
                </c:pt>
                <c:pt idx="1972">
                  <c:v>1.621E-3</c:v>
                </c:pt>
                <c:pt idx="1973">
                  <c:v>1.5839999999999999E-3</c:v>
                </c:pt>
                <c:pt idx="1974">
                  <c:v>1.5479999999999999E-3</c:v>
                </c:pt>
                <c:pt idx="1975">
                  <c:v>1.5139999999999999E-3</c:v>
                </c:pt>
                <c:pt idx="1976">
                  <c:v>1.4809999999999999E-3</c:v>
                </c:pt>
                <c:pt idx="1977">
                  <c:v>1.4499999999999999E-3</c:v>
                </c:pt>
                <c:pt idx="1978">
                  <c:v>1.42E-3</c:v>
                </c:pt>
                <c:pt idx="1979">
                  <c:v>1.3910000000000001E-3</c:v>
                </c:pt>
                <c:pt idx="1980">
                  <c:v>1.364E-3</c:v>
                </c:pt>
                <c:pt idx="1981">
                  <c:v>1.338E-3</c:v>
                </c:pt>
                <c:pt idx="1982">
                  <c:v>1.3140000000000001E-3</c:v>
                </c:pt>
                <c:pt idx="1983">
                  <c:v>1.291E-3</c:v>
                </c:pt>
                <c:pt idx="1984">
                  <c:v>1.2700000000000001E-3</c:v>
                </c:pt>
                <c:pt idx="1985">
                  <c:v>1.2489999999999999E-3</c:v>
                </c:pt>
                <c:pt idx="1986">
                  <c:v>1.2310000000000001E-3</c:v>
                </c:pt>
                <c:pt idx="1987">
                  <c:v>1.2130000000000001E-3</c:v>
                </c:pt>
                <c:pt idx="1988">
                  <c:v>1.1980000000000001E-3</c:v>
                </c:pt>
                <c:pt idx="1989">
                  <c:v>1.183E-3</c:v>
                </c:pt>
                <c:pt idx="1990">
                  <c:v>1.17E-3</c:v>
                </c:pt>
                <c:pt idx="1991">
                  <c:v>1.158E-3</c:v>
                </c:pt>
                <c:pt idx="1992">
                  <c:v>1.1479999999999999E-3</c:v>
                </c:pt>
                <c:pt idx="1993">
                  <c:v>1.139E-3</c:v>
                </c:pt>
                <c:pt idx="1994">
                  <c:v>1.132E-3</c:v>
                </c:pt>
                <c:pt idx="1995">
                  <c:v>1.126E-3</c:v>
                </c:pt>
                <c:pt idx="1996">
                  <c:v>1.121E-3</c:v>
                </c:pt>
                <c:pt idx="1997">
                  <c:v>1.1180000000000001E-3</c:v>
                </c:pt>
                <c:pt idx="1998">
                  <c:v>1.116E-3</c:v>
                </c:pt>
                <c:pt idx="1999">
                  <c:v>1.116E-3</c:v>
                </c:pt>
                <c:pt idx="2000">
                  <c:v>1.1169999999999999E-3</c:v>
                </c:pt>
                <c:pt idx="2001">
                  <c:v>1.119E-3</c:v>
                </c:pt>
                <c:pt idx="2002">
                  <c:v>1.1230000000000001E-3</c:v>
                </c:pt>
                <c:pt idx="2003">
                  <c:v>1.1280000000000001E-3</c:v>
                </c:pt>
                <c:pt idx="2004">
                  <c:v>1.1349999999999999E-3</c:v>
                </c:pt>
                <c:pt idx="2005">
                  <c:v>1.1429999999999999E-3</c:v>
                </c:pt>
                <c:pt idx="2006">
                  <c:v>1.152E-3</c:v>
                </c:pt>
                <c:pt idx="2007">
                  <c:v>1.163E-3</c:v>
                </c:pt>
                <c:pt idx="2008">
                  <c:v>1.175E-3</c:v>
                </c:pt>
                <c:pt idx="2009">
                  <c:v>1.189E-3</c:v>
                </c:pt>
                <c:pt idx="2010">
                  <c:v>1.204E-3</c:v>
                </c:pt>
                <c:pt idx="2011">
                  <c:v>1.2210000000000001E-3</c:v>
                </c:pt>
                <c:pt idx="2012">
                  <c:v>1.2390000000000001E-3</c:v>
                </c:pt>
                <c:pt idx="2013">
                  <c:v>1.258E-3</c:v>
                </c:pt>
                <c:pt idx="2014">
                  <c:v>1.279E-3</c:v>
                </c:pt>
                <c:pt idx="2015">
                  <c:v>1.3010000000000001E-3</c:v>
                </c:pt>
                <c:pt idx="2016">
                  <c:v>1.3240000000000001E-3</c:v>
                </c:pt>
                <c:pt idx="2017">
                  <c:v>1.3489999999999999E-3</c:v>
                </c:pt>
                <c:pt idx="2018">
                  <c:v>1.3760000000000001E-3</c:v>
                </c:pt>
                <c:pt idx="2019">
                  <c:v>1.403E-3</c:v>
                </c:pt>
                <c:pt idx="2020">
                  <c:v>1.4120000000000001E-3</c:v>
                </c:pt>
                <c:pt idx="2021">
                  <c:v>1.421E-3</c:v>
                </c:pt>
                <c:pt idx="2022">
                  <c:v>1.4319999999999999E-3</c:v>
                </c:pt>
                <c:pt idx="2023">
                  <c:v>1.4450000000000001E-3</c:v>
                </c:pt>
                <c:pt idx="2024">
                  <c:v>1.459E-3</c:v>
                </c:pt>
                <c:pt idx="2025">
                  <c:v>1.474E-3</c:v>
                </c:pt>
                <c:pt idx="2026">
                  <c:v>1.482E-3</c:v>
                </c:pt>
                <c:pt idx="2027">
                  <c:v>1.4920000000000001E-3</c:v>
                </c:pt>
                <c:pt idx="2028">
                  <c:v>1.5039999999999999E-3</c:v>
                </c:pt>
                <c:pt idx="2029">
                  <c:v>1.516E-3</c:v>
                </c:pt>
                <c:pt idx="2030">
                  <c:v>1.531E-3</c:v>
                </c:pt>
                <c:pt idx="2031">
                  <c:v>1.5460000000000001E-3</c:v>
                </c:pt>
                <c:pt idx="2032">
                  <c:v>1.5560000000000001E-3</c:v>
                </c:pt>
                <c:pt idx="2033">
                  <c:v>1.5679999999999999E-3</c:v>
                </c:pt>
                <c:pt idx="2034">
                  <c:v>1.58E-3</c:v>
                </c:pt>
                <c:pt idx="2035">
                  <c:v>1.5950000000000001E-3</c:v>
                </c:pt>
                <c:pt idx="2036">
                  <c:v>1.6100000000000001E-3</c:v>
                </c:pt>
                <c:pt idx="2037">
                  <c:v>1.6249999999999999E-3</c:v>
                </c:pt>
                <c:pt idx="2038">
                  <c:v>1.642E-3</c:v>
                </c:pt>
                <c:pt idx="2039">
                  <c:v>1.6590000000000001E-3</c:v>
                </c:pt>
                <c:pt idx="2040">
                  <c:v>1.627E-3</c:v>
                </c:pt>
                <c:pt idx="2041">
                  <c:v>1.5950000000000001E-3</c:v>
                </c:pt>
                <c:pt idx="2042">
                  <c:v>1.5659999999999999E-3</c:v>
                </c:pt>
                <c:pt idx="2043">
                  <c:v>1.537E-3</c:v>
                </c:pt>
                <c:pt idx="2044">
                  <c:v>1.5100000000000001E-3</c:v>
                </c:pt>
                <c:pt idx="2045">
                  <c:v>1.485E-3</c:v>
                </c:pt>
                <c:pt idx="2046">
                  <c:v>1.4599999999999999E-3</c:v>
                </c:pt>
                <c:pt idx="2047">
                  <c:v>1.438E-3</c:v>
                </c:pt>
                <c:pt idx="2048">
                  <c:v>1.4159999999999999E-3</c:v>
                </c:pt>
                <c:pt idx="2049">
                  <c:v>1.397E-3</c:v>
                </c:pt>
                <c:pt idx="2050">
                  <c:v>1.3780000000000001E-3</c:v>
                </c:pt>
                <c:pt idx="2051">
                  <c:v>1.361E-3</c:v>
                </c:pt>
                <c:pt idx="2052">
                  <c:v>1.3450000000000001E-3</c:v>
                </c:pt>
                <c:pt idx="2053">
                  <c:v>1.3309999999999999E-3</c:v>
                </c:pt>
                <c:pt idx="2054">
                  <c:v>1.3179999999999999E-3</c:v>
                </c:pt>
                <c:pt idx="2055">
                  <c:v>1.3060000000000001E-3</c:v>
                </c:pt>
                <c:pt idx="2056">
                  <c:v>1.2960000000000001E-3</c:v>
                </c:pt>
                <c:pt idx="2057">
                  <c:v>1.2880000000000001E-3</c:v>
                </c:pt>
                <c:pt idx="2058">
                  <c:v>1.2800000000000001E-3</c:v>
                </c:pt>
                <c:pt idx="2059">
                  <c:v>1.2750000000000001E-3</c:v>
                </c:pt>
                <c:pt idx="2060">
                  <c:v>1.2700000000000001E-3</c:v>
                </c:pt>
                <c:pt idx="2061">
                  <c:v>1.2669999999999999E-3</c:v>
                </c:pt>
                <c:pt idx="2062">
                  <c:v>1.2650000000000001E-3</c:v>
                </c:pt>
                <c:pt idx="2063">
                  <c:v>1.2650000000000001E-3</c:v>
                </c:pt>
                <c:pt idx="2064">
                  <c:v>1.266E-3</c:v>
                </c:pt>
                <c:pt idx="2065">
                  <c:v>1.2689999999999999E-3</c:v>
                </c:pt>
                <c:pt idx="2066">
                  <c:v>1.273E-3</c:v>
                </c:pt>
                <c:pt idx="2067">
                  <c:v>1.2780000000000001E-3</c:v>
                </c:pt>
                <c:pt idx="2068">
                  <c:v>1.2849999999999999E-3</c:v>
                </c:pt>
                <c:pt idx="2069">
                  <c:v>1.2930000000000001E-3</c:v>
                </c:pt>
                <c:pt idx="2070">
                  <c:v>1.3029999999999999E-3</c:v>
                </c:pt>
                <c:pt idx="2071">
                  <c:v>1.3140000000000001E-3</c:v>
                </c:pt>
                <c:pt idx="2072">
                  <c:v>1.3270000000000001E-3</c:v>
                </c:pt>
                <c:pt idx="2073">
                  <c:v>1.34E-3</c:v>
                </c:pt>
                <c:pt idx="2074">
                  <c:v>1.356E-3</c:v>
                </c:pt>
                <c:pt idx="2075">
                  <c:v>1.372E-3</c:v>
                </c:pt>
                <c:pt idx="2076">
                  <c:v>1.39E-3</c:v>
                </c:pt>
                <c:pt idx="2077">
                  <c:v>1.41E-3</c:v>
                </c:pt>
                <c:pt idx="2078">
                  <c:v>1.431E-3</c:v>
                </c:pt>
                <c:pt idx="2079">
                  <c:v>1.4530000000000001E-3</c:v>
                </c:pt>
                <c:pt idx="2080">
                  <c:v>1.4630000000000001E-3</c:v>
                </c:pt>
                <c:pt idx="2081">
                  <c:v>1.474E-3</c:v>
                </c:pt>
                <c:pt idx="2082">
                  <c:v>1.4859999999999999E-3</c:v>
                </c:pt>
                <c:pt idx="2083">
                  <c:v>1.5E-3</c:v>
                </c:pt>
                <c:pt idx="2084">
                  <c:v>1.516E-3</c:v>
                </c:pt>
                <c:pt idx="2085">
                  <c:v>1.5250000000000001E-3</c:v>
                </c:pt>
                <c:pt idx="2086">
                  <c:v>1.5349999999999999E-3</c:v>
                </c:pt>
                <c:pt idx="2087">
                  <c:v>1.5479999999999999E-3</c:v>
                </c:pt>
                <c:pt idx="2088">
                  <c:v>1.5610000000000001E-3</c:v>
                </c:pt>
                <c:pt idx="2089">
                  <c:v>1.5759999999999999E-3</c:v>
                </c:pt>
                <c:pt idx="2090">
                  <c:v>1.5920000000000001E-3</c:v>
                </c:pt>
                <c:pt idx="2091">
                  <c:v>1.6000000000000001E-3</c:v>
                </c:pt>
                <c:pt idx="2092">
                  <c:v>1.609E-3</c:v>
                </c:pt>
                <c:pt idx="2093">
                  <c:v>1.619E-3</c:v>
                </c:pt>
                <c:pt idx="2094">
                  <c:v>1.6310000000000001E-3</c:v>
                </c:pt>
                <c:pt idx="2095">
                  <c:v>1.6440000000000001E-3</c:v>
                </c:pt>
                <c:pt idx="2096">
                  <c:v>1.6590000000000001E-3</c:v>
                </c:pt>
                <c:pt idx="2097">
                  <c:v>1.6689999999999999E-3</c:v>
                </c:pt>
                <c:pt idx="2098">
                  <c:v>1.681E-3</c:v>
                </c:pt>
                <c:pt idx="2099">
                  <c:v>1.694E-3</c:v>
                </c:pt>
                <c:pt idx="2100">
                  <c:v>1.7030000000000001E-3</c:v>
                </c:pt>
                <c:pt idx="2101">
                  <c:v>1.7129999999999999E-3</c:v>
                </c:pt>
                <c:pt idx="2102">
                  <c:v>1.725E-3</c:v>
                </c:pt>
                <c:pt idx="2103">
                  <c:v>1.738E-3</c:v>
                </c:pt>
                <c:pt idx="2104">
                  <c:v>1.753E-3</c:v>
                </c:pt>
                <c:pt idx="2105">
                  <c:v>1.766E-3</c:v>
                </c:pt>
                <c:pt idx="2106">
                  <c:v>1.781E-3</c:v>
                </c:pt>
                <c:pt idx="2107">
                  <c:v>1.797E-3</c:v>
                </c:pt>
                <c:pt idx="2108">
                  <c:v>1.7750000000000001E-3</c:v>
                </c:pt>
                <c:pt idx="2109">
                  <c:v>1.756E-3</c:v>
                </c:pt>
                <c:pt idx="2110">
                  <c:v>1.738E-3</c:v>
                </c:pt>
                <c:pt idx="2111">
                  <c:v>1.7210000000000001E-3</c:v>
                </c:pt>
                <c:pt idx="2112">
                  <c:v>1.7049999999999999E-3</c:v>
                </c:pt>
                <c:pt idx="2113">
                  <c:v>1.691E-3</c:v>
                </c:pt>
                <c:pt idx="2114">
                  <c:v>1.6789999999999999E-3</c:v>
                </c:pt>
                <c:pt idx="2115">
                  <c:v>1.668E-3</c:v>
                </c:pt>
                <c:pt idx="2116">
                  <c:v>1.658E-3</c:v>
                </c:pt>
                <c:pt idx="2117">
                  <c:v>1.65E-3</c:v>
                </c:pt>
                <c:pt idx="2118">
                  <c:v>1.6429999999999999E-3</c:v>
                </c:pt>
                <c:pt idx="2119">
                  <c:v>1.637E-3</c:v>
                </c:pt>
                <c:pt idx="2120">
                  <c:v>1.6329999999999999E-3</c:v>
                </c:pt>
                <c:pt idx="2121">
                  <c:v>1.6299999999999999E-3</c:v>
                </c:pt>
                <c:pt idx="2122">
                  <c:v>1.629E-3</c:v>
                </c:pt>
                <c:pt idx="2123">
                  <c:v>1.629E-3</c:v>
                </c:pt>
                <c:pt idx="2124">
                  <c:v>1.6310000000000001E-3</c:v>
                </c:pt>
                <c:pt idx="2125">
                  <c:v>1.634E-3</c:v>
                </c:pt>
                <c:pt idx="2126">
                  <c:v>1.6379999999999999E-3</c:v>
                </c:pt>
                <c:pt idx="2127">
                  <c:v>1.6440000000000001E-3</c:v>
                </c:pt>
                <c:pt idx="2128">
                  <c:v>1.6509999999999999E-3</c:v>
                </c:pt>
                <c:pt idx="2129">
                  <c:v>1.6590000000000001E-3</c:v>
                </c:pt>
                <c:pt idx="2130">
                  <c:v>1.66E-3</c:v>
                </c:pt>
                <c:pt idx="2131">
                  <c:v>1.6620000000000001E-3</c:v>
                </c:pt>
                <c:pt idx="2132">
                  <c:v>1.6659999999999999E-3</c:v>
                </c:pt>
                <c:pt idx="2133">
                  <c:v>1.671E-3</c:v>
                </c:pt>
                <c:pt idx="2134">
                  <c:v>1.678E-3</c:v>
                </c:pt>
                <c:pt idx="2135">
                  <c:v>1.6850000000000001E-3</c:v>
                </c:pt>
                <c:pt idx="2136">
                  <c:v>1.689E-3</c:v>
                </c:pt>
                <c:pt idx="2137">
                  <c:v>1.694E-3</c:v>
                </c:pt>
                <c:pt idx="2138">
                  <c:v>1.6999999999999999E-3</c:v>
                </c:pt>
                <c:pt idx="2139">
                  <c:v>1.7080000000000001E-3</c:v>
                </c:pt>
                <c:pt idx="2140">
                  <c:v>1.717E-3</c:v>
                </c:pt>
                <c:pt idx="2141">
                  <c:v>1.7210000000000001E-3</c:v>
                </c:pt>
                <c:pt idx="2142">
                  <c:v>1.727E-3</c:v>
                </c:pt>
                <c:pt idx="2143">
                  <c:v>1.7240000000000001E-3</c:v>
                </c:pt>
                <c:pt idx="2144">
                  <c:v>1.722E-3</c:v>
                </c:pt>
                <c:pt idx="2145">
                  <c:v>1.7210000000000001E-3</c:v>
                </c:pt>
                <c:pt idx="2146">
                  <c:v>1.722E-3</c:v>
                </c:pt>
                <c:pt idx="2147">
                  <c:v>1.7179999999999999E-3</c:v>
                </c:pt>
                <c:pt idx="2148">
                  <c:v>1.717E-3</c:v>
                </c:pt>
                <c:pt idx="2149">
                  <c:v>1.7160000000000001E-3</c:v>
                </c:pt>
                <c:pt idx="2150">
                  <c:v>1.7179999999999999E-3</c:v>
                </c:pt>
                <c:pt idx="2151">
                  <c:v>1.7129999999999999E-3</c:v>
                </c:pt>
                <c:pt idx="2152">
                  <c:v>1.7099999999999999E-3</c:v>
                </c:pt>
                <c:pt idx="2153">
                  <c:v>1.709E-3</c:v>
                </c:pt>
                <c:pt idx="2154">
                  <c:v>1.709E-3</c:v>
                </c:pt>
                <c:pt idx="2155">
                  <c:v>1.7099999999999999E-3</c:v>
                </c:pt>
                <c:pt idx="2156">
                  <c:v>1.7129999999999999E-3</c:v>
                </c:pt>
                <c:pt idx="2157">
                  <c:v>1.717E-3</c:v>
                </c:pt>
                <c:pt idx="2158">
                  <c:v>1.7099999999999999E-3</c:v>
                </c:pt>
                <c:pt idx="2159">
                  <c:v>1.704E-3</c:v>
                </c:pt>
                <c:pt idx="2160">
                  <c:v>1.699E-3</c:v>
                </c:pt>
                <c:pt idx="2161">
                  <c:v>1.6949999999999999E-3</c:v>
                </c:pt>
                <c:pt idx="2162">
                  <c:v>1.6930000000000001E-3</c:v>
                </c:pt>
                <c:pt idx="2163">
                  <c:v>1.6930000000000001E-3</c:v>
                </c:pt>
                <c:pt idx="2164">
                  <c:v>1.694E-3</c:v>
                </c:pt>
                <c:pt idx="2165">
                  <c:v>1.696E-3</c:v>
                </c:pt>
                <c:pt idx="2166">
                  <c:v>1.699E-3</c:v>
                </c:pt>
                <c:pt idx="2167">
                  <c:v>1.6999999999999999E-3</c:v>
                </c:pt>
                <c:pt idx="2168">
                  <c:v>1.7030000000000001E-3</c:v>
                </c:pt>
                <c:pt idx="2169">
                  <c:v>1.707E-3</c:v>
                </c:pt>
                <c:pt idx="2170">
                  <c:v>1.712E-3</c:v>
                </c:pt>
                <c:pt idx="2171">
                  <c:v>1.719E-3</c:v>
                </c:pt>
                <c:pt idx="2172">
                  <c:v>1.727E-3</c:v>
                </c:pt>
                <c:pt idx="2173">
                  <c:v>1.7359999999999999E-3</c:v>
                </c:pt>
                <c:pt idx="2174">
                  <c:v>1.7470000000000001E-3</c:v>
                </c:pt>
                <c:pt idx="2175">
                  <c:v>1.7589999999999999E-3</c:v>
                </c:pt>
                <c:pt idx="2176">
                  <c:v>1.7440000000000001E-3</c:v>
                </c:pt>
                <c:pt idx="2177">
                  <c:v>1.7290000000000001E-3</c:v>
                </c:pt>
                <c:pt idx="2178">
                  <c:v>1.7160000000000001E-3</c:v>
                </c:pt>
                <c:pt idx="2179">
                  <c:v>1.7049999999999999E-3</c:v>
                </c:pt>
                <c:pt idx="2180">
                  <c:v>1.6949999999999999E-3</c:v>
                </c:pt>
                <c:pt idx="2181">
                  <c:v>1.686E-3</c:v>
                </c:pt>
                <c:pt idx="2182">
                  <c:v>1.6789999999999999E-3</c:v>
                </c:pt>
                <c:pt idx="2183">
                  <c:v>1.673E-3</c:v>
                </c:pt>
                <c:pt idx="2184">
                  <c:v>1.6689999999999999E-3</c:v>
                </c:pt>
                <c:pt idx="2185">
                  <c:v>1.665E-3</c:v>
                </c:pt>
                <c:pt idx="2186">
                  <c:v>1.6639999999999999E-3</c:v>
                </c:pt>
                <c:pt idx="2187">
                  <c:v>1.6639999999999999E-3</c:v>
                </c:pt>
                <c:pt idx="2188">
                  <c:v>1.665E-3</c:v>
                </c:pt>
                <c:pt idx="2189">
                  <c:v>1.6670000000000001E-3</c:v>
                </c:pt>
                <c:pt idx="2190">
                  <c:v>1.671E-3</c:v>
                </c:pt>
                <c:pt idx="2191">
                  <c:v>1.668E-3</c:v>
                </c:pt>
                <c:pt idx="2192">
                  <c:v>1.6659999999999999E-3</c:v>
                </c:pt>
                <c:pt idx="2193">
                  <c:v>1.665E-3</c:v>
                </c:pt>
                <c:pt idx="2194">
                  <c:v>1.6659999999999999E-3</c:v>
                </c:pt>
                <c:pt idx="2195">
                  <c:v>1.6609999999999999E-3</c:v>
                </c:pt>
                <c:pt idx="2196">
                  <c:v>1.658E-3</c:v>
                </c:pt>
                <c:pt idx="2197">
                  <c:v>1.6570000000000001E-3</c:v>
                </c:pt>
                <c:pt idx="2198">
                  <c:v>1.6570000000000001E-3</c:v>
                </c:pt>
                <c:pt idx="2199">
                  <c:v>1.658E-3</c:v>
                </c:pt>
                <c:pt idx="2200">
                  <c:v>1.66E-3</c:v>
                </c:pt>
                <c:pt idx="2201">
                  <c:v>1.665E-3</c:v>
                </c:pt>
                <c:pt idx="2202">
                  <c:v>1.67E-3</c:v>
                </c:pt>
                <c:pt idx="2203">
                  <c:v>1.6770000000000001E-3</c:v>
                </c:pt>
                <c:pt idx="2204">
                  <c:v>1.67E-3</c:v>
                </c:pt>
                <c:pt idx="2205">
                  <c:v>1.665E-3</c:v>
                </c:pt>
                <c:pt idx="2206">
                  <c:v>1.6620000000000001E-3</c:v>
                </c:pt>
                <c:pt idx="2207">
                  <c:v>1.6590000000000001E-3</c:v>
                </c:pt>
                <c:pt idx="2208">
                  <c:v>1.6590000000000001E-3</c:v>
                </c:pt>
                <c:pt idx="2209">
                  <c:v>1.6590000000000001E-3</c:v>
                </c:pt>
                <c:pt idx="2210">
                  <c:v>1.658E-3</c:v>
                </c:pt>
                <c:pt idx="2211">
                  <c:v>1.658E-3</c:v>
                </c:pt>
                <c:pt idx="2212">
                  <c:v>1.66E-3</c:v>
                </c:pt>
                <c:pt idx="2213">
                  <c:v>1.663E-3</c:v>
                </c:pt>
                <c:pt idx="2214">
                  <c:v>1.6609999999999999E-3</c:v>
                </c:pt>
                <c:pt idx="2215">
                  <c:v>1.66E-3</c:v>
                </c:pt>
                <c:pt idx="2216">
                  <c:v>1.66E-3</c:v>
                </c:pt>
                <c:pt idx="2217">
                  <c:v>1.66E-3</c:v>
                </c:pt>
                <c:pt idx="2218">
                  <c:v>1.6609999999999999E-3</c:v>
                </c:pt>
                <c:pt idx="2219">
                  <c:v>1.6639999999999999E-3</c:v>
                </c:pt>
                <c:pt idx="2220">
                  <c:v>1.663E-3</c:v>
                </c:pt>
                <c:pt idx="2221">
                  <c:v>1.6639999999999999E-3</c:v>
                </c:pt>
                <c:pt idx="2222">
                  <c:v>1.6540000000000001E-3</c:v>
                </c:pt>
                <c:pt idx="2223">
                  <c:v>1.6459999999999999E-3</c:v>
                </c:pt>
                <c:pt idx="2224">
                  <c:v>1.639E-3</c:v>
                </c:pt>
                <c:pt idx="2225">
                  <c:v>1.6329999999999999E-3</c:v>
                </c:pt>
                <c:pt idx="2226">
                  <c:v>1.629E-3</c:v>
                </c:pt>
                <c:pt idx="2227">
                  <c:v>1.6260000000000001E-3</c:v>
                </c:pt>
                <c:pt idx="2228">
                  <c:v>1.624E-3</c:v>
                </c:pt>
                <c:pt idx="2229">
                  <c:v>1.624E-3</c:v>
                </c:pt>
                <c:pt idx="2230">
                  <c:v>1.6260000000000001E-3</c:v>
                </c:pt>
                <c:pt idx="2231">
                  <c:v>1.629E-3</c:v>
                </c:pt>
                <c:pt idx="2232">
                  <c:v>1.6329999999999999E-3</c:v>
                </c:pt>
                <c:pt idx="2233">
                  <c:v>1.6379999999999999E-3</c:v>
                </c:pt>
                <c:pt idx="2234">
                  <c:v>1.645E-3</c:v>
                </c:pt>
                <c:pt idx="2235">
                  <c:v>1.6540000000000001E-3</c:v>
                </c:pt>
                <c:pt idx="2236">
                  <c:v>1.6639999999999999E-3</c:v>
                </c:pt>
                <c:pt idx="2237">
                  <c:v>1.6750000000000001E-3</c:v>
                </c:pt>
                <c:pt idx="2238">
                  <c:v>1.688E-3</c:v>
                </c:pt>
                <c:pt idx="2239">
                  <c:v>1.702E-3</c:v>
                </c:pt>
                <c:pt idx="2240">
                  <c:v>1.717E-3</c:v>
                </c:pt>
                <c:pt idx="2241">
                  <c:v>1.7340000000000001E-3</c:v>
                </c:pt>
                <c:pt idx="2242">
                  <c:v>1.7520000000000001E-3</c:v>
                </c:pt>
                <c:pt idx="2243">
                  <c:v>1.7719999999999999E-3</c:v>
                </c:pt>
                <c:pt idx="2244">
                  <c:v>1.7639999999999999E-3</c:v>
                </c:pt>
                <c:pt idx="2245">
                  <c:v>1.7570000000000001E-3</c:v>
                </c:pt>
                <c:pt idx="2246">
                  <c:v>1.751E-3</c:v>
                </c:pt>
                <c:pt idx="2247">
                  <c:v>1.7470000000000001E-3</c:v>
                </c:pt>
                <c:pt idx="2248">
                  <c:v>1.7440000000000001E-3</c:v>
                </c:pt>
                <c:pt idx="2249">
                  <c:v>1.7340000000000001E-3</c:v>
                </c:pt>
                <c:pt idx="2250">
                  <c:v>1.725E-3</c:v>
                </c:pt>
                <c:pt idx="2251">
                  <c:v>1.7179999999999999E-3</c:v>
                </c:pt>
                <c:pt idx="2252">
                  <c:v>1.712E-3</c:v>
                </c:pt>
                <c:pt idx="2253">
                  <c:v>1.707E-3</c:v>
                </c:pt>
                <c:pt idx="2254">
                  <c:v>1.704E-3</c:v>
                </c:pt>
                <c:pt idx="2255">
                  <c:v>1.702E-3</c:v>
                </c:pt>
                <c:pt idx="2256">
                  <c:v>1.701E-3</c:v>
                </c:pt>
                <c:pt idx="2257">
                  <c:v>1.702E-3</c:v>
                </c:pt>
                <c:pt idx="2258">
                  <c:v>1.7049999999999999E-3</c:v>
                </c:pt>
                <c:pt idx="2259">
                  <c:v>1.699E-3</c:v>
                </c:pt>
                <c:pt idx="2260">
                  <c:v>1.6949999999999999E-3</c:v>
                </c:pt>
                <c:pt idx="2261">
                  <c:v>1.688E-3</c:v>
                </c:pt>
                <c:pt idx="2262">
                  <c:v>1.683E-3</c:v>
                </c:pt>
                <c:pt idx="2263">
                  <c:v>1.6800000000000001E-3</c:v>
                </c:pt>
                <c:pt idx="2264">
                  <c:v>1.678E-3</c:v>
                </c:pt>
                <c:pt idx="2265">
                  <c:v>1.6770000000000001E-3</c:v>
                </c:pt>
                <c:pt idx="2266">
                  <c:v>1.6770000000000001E-3</c:v>
                </c:pt>
                <c:pt idx="2267">
                  <c:v>1.6789999999999999E-3</c:v>
                </c:pt>
                <c:pt idx="2268">
                  <c:v>1.6720000000000001E-3</c:v>
                </c:pt>
                <c:pt idx="2269">
                  <c:v>1.6659999999999999E-3</c:v>
                </c:pt>
                <c:pt idx="2270">
                  <c:v>1.6620000000000001E-3</c:v>
                </c:pt>
                <c:pt idx="2271">
                  <c:v>1.6590000000000001E-3</c:v>
                </c:pt>
                <c:pt idx="2272">
                  <c:v>1.6459999999999999E-3</c:v>
                </c:pt>
                <c:pt idx="2273">
                  <c:v>1.635E-3</c:v>
                </c:pt>
                <c:pt idx="2274">
                  <c:v>1.6249999999999999E-3</c:v>
                </c:pt>
                <c:pt idx="2275">
                  <c:v>1.6169999999999999E-3</c:v>
                </c:pt>
                <c:pt idx="2276">
                  <c:v>1.6100000000000001E-3</c:v>
                </c:pt>
                <c:pt idx="2277">
                  <c:v>1.604E-3</c:v>
                </c:pt>
                <c:pt idx="2278">
                  <c:v>1.5839999999999999E-3</c:v>
                </c:pt>
                <c:pt idx="2279">
                  <c:v>1.5659999999999999E-3</c:v>
                </c:pt>
                <c:pt idx="2280">
                  <c:v>1.549E-3</c:v>
                </c:pt>
                <c:pt idx="2281">
                  <c:v>1.5330000000000001E-3</c:v>
                </c:pt>
                <c:pt idx="2282">
                  <c:v>1.519E-3</c:v>
                </c:pt>
                <c:pt idx="2283">
                  <c:v>1.506E-3</c:v>
                </c:pt>
                <c:pt idx="2284">
                  <c:v>1.495E-3</c:v>
                </c:pt>
                <c:pt idx="2285">
                  <c:v>1.485E-3</c:v>
                </c:pt>
                <c:pt idx="2286">
                  <c:v>1.4760000000000001E-3</c:v>
                </c:pt>
                <c:pt idx="2287">
                  <c:v>1.469E-3</c:v>
                </c:pt>
                <c:pt idx="2288">
                  <c:v>1.4630000000000001E-3</c:v>
                </c:pt>
                <c:pt idx="2289">
                  <c:v>1.459E-3</c:v>
                </c:pt>
                <c:pt idx="2290">
                  <c:v>1.456E-3</c:v>
                </c:pt>
                <c:pt idx="2291">
                  <c:v>1.4549999999999999E-3</c:v>
                </c:pt>
                <c:pt idx="2292">
                  <c:v>1.4549999999999999E-3</c:v>
                </c:pt>
                <c:pt idx="2293">
                  <c:v>1.456E-3</c:v>
                </c:pt>
                <c:pt idx="2294">
                  <c:v>1.459E-3</c:v>
                </c:pt>
                <c:pt idx="2295">
                  <c:v>1.4630000000000001E-3</c:v>
                </c:pt>
                <c:pt idx="2296">
                  <c:v>1.4679999999999999E-3</c:v>
                </c:pt>
                <c:pt idx="2297">
                  <c:v>1.475E-3</c:v>
                </c:pt>
                <c:pt idx="2298">
                  <c:v>1.4829999999999999E-3</c:v>
                </c:pt>
                <c:pt idx="2299">
                  <c:v>1.493E-3</c:v>
                </c:pt>
                <c:pt idx="2300">
                  <c:v>1.5039999999999999E-3</c:v>
                </c:pt>
                <c:pt idx="2301">
                  <c:v>1.5169999999999999E-3</c:v>
                </c:pt>
                <c:pt idx="2302">
                  <c:v>1.531E-3</c:v>
                </c:pt>
                <c:pt idx="2303">
                  <c:v>1.5460000000000001E-3</c:v>
                </c:pt>
                <c:pt idx="2304">
                  <c:v>1.5629999999999999E-3</c:v>
                </c:pt>
                <c:pt idx="2305">
                  <c:v>1.5809999999999999E-3</c:v>
                </c:pt>
                <c:pt idx="2306">
                  <c:v>1.601E-3</c:v>
                </c:pt>
                <c:pt idx="2307">
                  <c:v>1.622E-3</c:v>
                </c:pt>
                <c:pt idx="2308">
                  <c:v>1.6440000000000001E-3</c:v>
                </c:pt>
                <c:pt idx="2309">
                  <c:v>1.668E-3</c:v>
                </c:pt>
                <c:pt idx="2310">
                  <c:v>1.6930000000000001E-3</c:v>
                </c:pt>
                <c:pt idx="2311">
                  <c:v>1.72E-3</c:v>
                </c:pt>
                <c:pt idx="2312">
                  <c:v>1.7329999999999999E-3</c:v>
                </c:pt>
                <c:pt idx="2313">
                  <c:v>1.73E-3</c:v>
                </c:pt>
                <c:pt idx="2314">
                  <c:v>1.7149999999999999E-3</c:v>
                </c:pt>
                <c:pt idx="2315">
                  <c:v>1.6999999999999999E-3</c:v>
                </c:pt>
                <c:pt idx="2316">
                  <c:v>1.6869999999999999E-3</c:v>
                </c:pt>
                <c:pt idx="2317">
                  <c:v>1.676E-3</c:v>
                </c:pt>
                <c:pt idx="2318">
                  <c:v>1.665E-3</c:v>
                </c:pt>
                <c:pt idx="2319">
                  <c:v>1.6570000000000001E-3</c:v>
                </c:pt>
                <c:pt idx="2320">
                  <c:v>1.6490000000000001E-3</c:v>
                </c:pt>
                <c:pt idx="2321">
                  <c:v>1.6429999999999999E-3</c:v>
                </c:pt>
                <c:pt idx="2322">
                  <c:v>1.639E-3</c:v>
                </c:pt>
                <c:pt idx="2323">
                  <c:v>1.635E-3</c:v>
                </c:pt>
                <c:pt idx="2324">
                  <c:v>1.634E-3</c:v>
                </c:pt>
                <c:pt idx="2325">
                  <c:v>1.6249999999999999E-3</c:v>
                </c:pt>
                <c:pt idx="2326">
                  <c:v>1.619E-3</c:v>
                </c:pt>
                <c:pt idx="2327">
                  <c:v>1.6130000000000001E-3</c:v>
                </c:pt>
                <c:pt idx="2328">
                  <c:v>1.609E-3</c:v>
                </c:pt>
                <c:pt idx="2329">
                  <c:v>1.6069999999999999E-3</c:v>
                </c:pt>
                <c:pt idx="2330">
                  <c:v>1.6050000000000001E-3</c:v>
                </c:pt>
                <c:pt idx="2331">
                  <c:v>1.606E-3</c:v>
                </c:pt>
                <c:pt idx="2332">
                  <c:v>1.598E-3</c:v>
                </c:pt>
                <c:pt idx="2333">
                  <c:v>1.5920000000000001E-3</c:v>
                </c:pt>
                <c:pt idx="2334">
                  <c:v>1.5870000000000001E-3</c:v>
                </c:pt>
                <c:pt idx="2335">
                  <c:v>1.5839999999999999E-3</c:v>
                </c:pt>
                <c:pt idx="2336">
                  <c:v>1.5610000000000001E-3</c:v>
                </c:pt>
                <c:pt idx="2337">
                  <c:v>1.539E-3</c:v>
                </c:pt>
                <c:pt idx="2338">
                  <c:v>1.519E-3</c:v>
                </c:pt>
                <c:pt idx="2339">
                  <c:v>1.5009999999999999E-3</c:v>
                </c:pt>
                <c:pt idx="2340">
                  <c:v>1.4840000000000001E-3</c:v>
                </c:pt>
                <c:pt idx="2341">
                  <c:v>1.4679999999999999E-3</c:v>
                </c:pt>
                <c:pt idx="2342">
                  <c:v>1.454E-3</c:v>
                </c:pt>
                <c:pt idx="2343">
                  <c:v>1.441E-3</c:v>
                </c:pt>
                <c:pt idx="2344">
                  <c:v>1.4289999999999999E-3</c:v>
                </c:pt>
                <c:pt idx="2345">
                  <c:v>1.4189999999999999E-3</c:v>
                </c:pt>
                <c:pt idx="2346">
                  <c:v>1.41E-3</c:v>
                </c:pt>
                <c:pt idx="2347">
                  <c:v>1.403E-3</c:v>
                </c:pt>
                <c:pt idx="2348">
                  <c:v>1.397E-3</c:v>
                </c:pt>
                <c:pt idx="2349">
                  <c:v>1.3929999999999999E-3</c:v>
                </c:pt>
                <c:pt idx="2350">
                  <c:v>1.39E-3</c:v>
                </c:pt>
                <c:pt idx="2351">
                  <c:v>1.3879999999999999E-3</c:v>
                </c:pt>
                <c:pt idx="2352">
                  <c:v>1.3879999999999999E-3</c:v>
                </c:pt>
                <c:pt idx="2353">
                  <c:v>1.389E-3</c:v>
                </c:pt>
                <c:pt idx="2354">
                  <c:v>1.3910000000000001E-3</c:v>
                </c:pt>
                <c:pt idx="2355">
                  <c:v>1.395E-3</c:v>
                </c:pt>
                <c:pt idx="2356">
                  <c:v>1.4009999999999999E-3</c:v>
                </c:pt>
                <c:pt idx="2357">
                  <c:v>1.407E-3</c:v>
                </c:pt>
                <c:pt idx="2358">
                  <c:v>1.4159999999999999E-3</c:v>
                </c:pt>
                <c:pt idx="2359">
                  <c:v>1.4250000000000001E-3</c:v>
                </c:pt>
                <c:pt idx="2360">
                  <c:v>1.436E-3</c:v>
                </c:pt>
                <c:pt idx="2361">
                  <c:v>1.449E-3</c:v>
                </c:pt>
                <c:pt idx="2362">
                  <c:v>1.462E-3</c:v>
                </c:pt>
                <c:pt idx="2363">
                  <c:v>1.4779999999999999E-3</c:v>
                </c:pt>
                <c:pt idx="2364">
                  <c:v>1.4940000000000001E-3</c:v>
                </c:pt>
                <c:pt idx="2365">
                  <c:v>1.5120000000000001E-3</c:v>
                </c:pt>
                <c:pt idx="2366">
                  <c:v>1.5319999999999999E-3</c:v>
                </c:pt>
                <c:pt idx="2367">
                  <c:v>1.5529999999999999E-3</c:v>
                </c:pt>
                <c:pt idx="2368">
                  <c:v>1.575E-3</c:v>
                </c:pt>
                <c:pt idx="2369">
                  <c:v>1.598E-3</c:v>
                </c:pt>
                <c:pt idx="2370">
                  <c:v>1.624E-3</c:v>
                </c:pt>
                <c:pt idx="2371">
                  <c:v>1.65E-3</c:v>
                </c:pt>
                <c:pt idx="2372">
                  <c:v>1.678E-3</c:v>
                </c:pt>
                <c:pt idx="2373">
                  <c:v>1.707E-3</c:v>
                </c:pt>
                <c:pt idx="2374">
                  <c:v>1.738E-3</c:v>
                </c:pt>
                <c:pt idx="2375">
                  <c:v>1.7700000000000001E-3</c:v>
                </c:pt>
                <c:pt idx="2376">
                  <c:v>1.804E-3</c:v>
                </c:pt>
                <c:pt idx="2377">
                  <c:v>1.8389999999999999E-3</c:v>
                </c:pt>
                <c:pt idx="2378">
                  <c:v>1.8749999999999999E-3</c:v>
                </c:pt>
                <c:pt idx="2379">
                  <c:v>1.913E-3</c:v>
                </c:pt>
                <c:pt idx="2380">
                  <c:v>1.952E-3</c:v>
                </c:pt>
                <c:pt idx="2381">
                  <c:v>1.9380000000000001E-3</c:v>
                </c:pt>
                <c:pt idx="2382">
                  <c:v>1.9250000000000001E-3</c:v>
                </c:pt>
                <c:pt idx="2383">
                  <c:v>1.9090000000000001E-3</c:v>
                </c:pt>
                <c:pt idx="2384">
                  <c:v>1.895E-3</c:v>
                </c:pt>
                <c:pt idx="2385">
                  <c:v>1.8810000000000001E-3</c:v>
                </c:pt>
                <c:pt idx="2386">
                  <c:v>1.8699999999999999E-3</c:v>
                </c:pt>
                <c:pt idx="2387">
                  <c:v>1.8600000000000001E-3</c:v>
                </c:pt>
                <c:pt idx="2388">
                  <c:v>1.843E-3</c:v>
                </c:pt>
                <c:pt idx="2389">
                  <c:v>1.8270000000000001E-3</c:v>
                </c:pt>
                <c:pt idx="2390">
                  <c:v>1.8129999999999999E-3</c:v>
                </c:pt>
                <c:pt idx="2391">
                  <c:v>1.8E-3</c:v>
                </c:pt>
                <c:pt idx="2392">
                  <c:v>1.789E-3</c:v>
                </c:pt>
                <c:pt idx="2393">
                  <c:v>1.766E-3</c:v>
                </c:pt>
                <c:pt idx="2394">
                  <c:v>1.745E-3</c:v>
                </c:pt>
                <c:pt idx="2395">
                  <c:v>1.725E-3</c:v>
                </c:pt>
                <c:pt idx="2396">
                  <c:v>1.7060000000000001E-3</c:v>
                </c:pt>
                <c:pt idx="2397">
                  <c:v>1.689E-3</c:v>
                </c:pt>
                <c:pt idx="2398">
                  <c:v>1.6739999999999999E-3</c:v>
                </c:pt>
                <c:pt idx="2399">
                  <c:v>1.6590000000000001E-3</c:v>
                </c:pt>
                <c:pt idx="2400">
                  <c:v>1.632E-3</c:v>
                </c:pt>
                <c:pt idx="2401">
                  <c:v>1.606E-3</c:v>
                </c:pt>
                <c:pt idx="2402">
                  <c:v>1.5820000000000001E-3</c:v>
                </c:pt>
                <c:pt idx="2403">
                  <c:v>1.5590000000000001E-3</c:v>
                </c:pt>
                <c:pt idx="2404">
                  <c:v>1.5380000000000001E-3</c:v>
                </c:pt>
                <c:pt idx="2405">
                  <c:v>1.518E-3</c:v>
                </c:pt>
                <c:pt idx="2406">
                  <c:v>1.4989999999999999E-3</c:v>
                </c:pt>
                <c:pt idx="2407">
                  <c:v>1.482E-3</c:v>
                </c:pt>
                <c:pt idx="2408">
                  <c:v>1.4660000000000001E-3</c:v>
                </c:pt>
                <c:pt idx="2409">
                  <c:v>1.451E-3</c:v>
                </c:pt>
                <c:pt idx="2410">
                  <c:v>1.438E-3</c:v>
                </c:pt>
                <c:pt idx="2411">
                  <c:v>1.4270000000000001E-3</c:v>
                </c:pt>
                <c:pt idx="2412">
                  <c:v>1.4170000000000001E-3</c:v>
                </c:pt>
                <c:pt idx="2413">
                  <c:v>1.408E-3</c:v>
                </c:pt>
                <c:pt idx="2414">
                  <c:v>1.4E-3</c:v>
                </c:pt>
                <c:pt idx="2415">
                  <c:v>1.3940000000000001E-3</c:v>
                </c:pt>
                <c:pt idx="2416">
                  <c:v>1.39E-3</c:v>
                </c:pt>
                <c:pt idx="2417">
                  <c:v>1.387E-3</c:v>
                </c:pt>
                <c:pt idx="2418">
                  <c:v>1.3849999999999999E-3</c:v>
                </c:pt>
                <c:pt idx="2419">
                  <c:v>1.384E-3</c:v>
                </c:pt>
                <c:pt idx="2420">
                  <c:v>1.3860000000000001E-3</c:v>
                </c:pt>
                <c:pt idx="2421">
                  <c:v>1.3879999999999999E-3</c:v>
                </c:pt>
                <c:pt idx="2422">
                  <c:v>1.392E-3</c:v>
                </c:pt>
                <c:pt idx="2423">
                  <c:v>1.397E-3</c:v>
                </c:pt>
                <c:pt idx="2424">
                  <c:v>1.4040000000000001E-3</c:v>
                </c:pt>
                <c:pt idx="2425">
                  <c:v>1.4120000000000001E-3</c:v>
                </c:pt>
                <c:pt idx="2426">
                  <c:v>1.421E-3</c:v>
                </c:pt>
                <c:pt idx="2427">
                  <c:v>1.4319999999999999E-3</c:v>
                </c:pt>
                <c:pt idx="2428">
                  <c:v>1.4450000000000001E-3</c:v>
                </c:pt>
                <c:pt idx="2429">
                  <c:v>1.4580000000000001E-3</c:v>
                </c:pt>
                <c:pt idx="2430">
                  <c:v>1.474E-3</c:v>
                </c:pt>
                <c:pt idx="2431">
                  <c:v>1.49E-3</c:v>
                </c:pt>
                <c:pt idx="2432">
                  <c:v>1.508E-3</c:v>
                </c:pt>
                <c:pt idx="2433">
                  <c:v>1.5269999999999999E-3</c:v>
                </c:pt>
                <c:pt idx="2434">
                  <c:v>1.5479999999999999E-3</c:v>
                </c:pt>
                <c:pt idx="2435">
                  <c:v>1.57E-3</c:v>
                </c:pt>
                <c:pt idx="2436">
                  <c:v>1.5939999999999999E-3</c:v>
                </c:pt>
                <c:pt idx="2437">
                  <c:v>1.619E-3</c:v>
                </c:pt>
                <c:pt idx="2438">
                  <c:v>1.645E-3</c:v>
                </c:pt>
                <c:pt idx="2439">
                  <c:v>1.673E-3</c:v>
                </c:pt>
                <c:pt idx="2440">
                  <c:v>1.702E-3</c:v>
                </c:pt>
                <c:pt idx="2441">
                  <c:v>1.7329999999999999E-3</c:v>
                </c:pt>
                <c:pt idx="2442">
                  <c:v>1.7650000000000001E-3</c:v>
                </c:pt>
                <c:pt idx="2443">
                  <c:v>1.7979999999999999E-3</c:v>
                </c:pt>
                <c:pt idx="2444">
                  <c:v>1.833E-3</c:v>
                </c:pt>
                <c:pt idx="2445">
                  <c:v>1.869E-3</c:v>
                </c:pt>
                <c:pt idx="2446">
                  <c:v>1.9070000000000001E-3</c:v>
                </c:pt>
                <c:pt idx="2447">
                  <c:v>1.946E-3</c:v>
                </c:pt>
                <c:pt idx="2448">
                  <c:v>1.977E-3</c:v>
                </c:pt>
                <c:pt idx="2449">
                  <c:v>1.9530000000000001E-3</c:v>
                </c:pt>
                <c:pt idx="2450">
                  <c:v>1.926E-3</c:v>
                </c:pt>
                <c:pt idx="2451">
                  <c:v>1.8990000000000001E-3</c:v>
                </c:pt>
                <c:pt idx="2452">
                  <c:v>1.874E-3</c:v>
                </c:pt>
                <c:pt idx="2453">
                  <c:v>1.851E-3</c:v>
                </c:pt>
                <c:pt idx="2454">
                  <c:v>1.815E-3</c:v>
                </c:pt>
                <c:pt idx="2455">
                  <c:v>1.781E-3</c:v>
                </c:pt>
                <c:pt idx="2456">
                  <c:v>1.7489999999999999E-3</c:v>
                </c:pt>
                <c:pt idx="2457">
                  <c:v>1.717E-3</c:v>
                </c:pt>
                <c:pt idx="2458">
                  <c:v>1.688E-3</c:v>
                </c:pt>
                <c:pt idx="2459">
                  <c:v>1.6590000000000001E-3</c:v>
                </c:pt>
                <c:pt idx="2460">
                  <c:v>1.622E-3</c:v>
                </c:pt>
                <c:pt idx="2461">
                  <c:v>1.586E-3</c:v>
                </c:pt>
                <c:pt idx="2462">
                  <c:v>1.5510000000000001E-3</c:v>
                </c:pt>
                <c:pt idx="2463">
                  <c:v>1.518E-3</c:v>
                </c:pt>
                <c:pt idx="2464">
                  <c:v>1.487E-3</c:v>
                </c:pt>
                <c:pt idx="2465">
                  <c:v>1.456E-3</c:v>
                </c:pt>
                <c:pt idx="2466">
                  <c:v>1.4270000000000001E-3</c:v>
                </c:pt>
                <c:pt idx="2467">
                  <c:v>1.4E-3</c:v>
                </c:pt>
                <c:pt idx="2468">
                  <c:v>1.374E-3</c:v>
                </c:pt>
                <c:pt idx="2469">
                  <c:v>1.3489999999999999E-3</c:v>
                </c:pt>
                <c:pt idx="2470">
                  <c:v>1.3259999999999999E-3</c:v>
                </c:pt>
                <c:pt idx="2471">
                  <c:v>1.304E-3</c:v>
                </c:pt>
                <c:pt idx="2472">
                  <c:v>1.284E-3</c:v>
                </c:pt>
                <c:pt idx="2473">
                  <c:v>1.2650000000000001E-3</c:v>
                </c:pt>
                <c:pt idx="2474">
                  <c:v>1.2470000000000001E-3</c:v>
                </c:pt>
                <c:pt idx="2475">
                  <c:v>1.2310000000000001E-3</c:v>
                </c:pt>
                <c:pt idx="2476">
                  <c:v>1.2160000000000001E-3</c:v>
                </c:pt>
                <c:pt idx="2477">
                  <c:v>1.2030000000000001E-3</c:v>
                </c:pt>
                <c:pt idx="2478">
                  <c:v>1.191E-3</c:v>
                </c:pt>
                <c:pt idx="2479">
                  <c:v>1.1800000000000001E-3</c:v>
                </c:pt>
                <c:pt idx="2480">
                  <c:v>1.1709999999999999E-3</c:v>
                </c:pt>
                <c:pt idx="2481">
                  <c:v>1.163E-3</c:v>
                </c:pt>
                <c:pt idx="2482">
                  <c:v>1.157E-3</c:v>
                </c:pt>
                <c:pt idx="2483">
                  <c:v>1.152E-3</c:v>
                </c:pt>
                <c:pt idx="2484">
                  <c:v>1.1479999999999999E-3</c:v>
                </c:pt>
                <c:pt idx="2485">
                  <c:v>1.1460000000000001E-3</c:v>
                </c:pt>
                <c:pt idx="2486">
                  <c:v>1.1460000000000001E-3</c:v>
                </c:pt>
                <c:pt idx="2487">
                  <c:v>1.1460000000000001E-3</c:v>
                </c:pt>
                <c:pt idx="2488">
                  <c:v>1.1479999999999999E-3</c:v>
                </c:pt>
                <c:pt idx="2489">
                  <c:v>1.152E-3</c:v>
                </c:pt>
                <c:pt idx="2490">
                  <c:v>1.157E-3</c:v>
                </c:pt>
                <c:pt idx="2491">
                  <c:v>1.163E-3</c:v>
                </c:pt>
                <c:pt idx="2492">
                  <c:v>1.1709999999999999E-3</c:v>
                </c:pt>
                <c:pt idx="2493">
                  <c:v>1.1800000000000001E-3</c:v>
                </c:pt>
                <c:pt idx="2494">
                  <c:v>1.1900000000000001E-3</c:v>
                </c:pt>
                <c:pt idx="2495">
                  <c:v>1.2019999999999999E-3</c:v>
                </c:pt>
                <c:pt idx="2496">
                  <c:v>1.2160000000000001E-3</c:v>
                </c:pt>
                <c:pt idx="2497">
                  <c:v>1.2310000000000001E-3</c:v>
                </c:pt>
                <c:pt idx="2498">
                  <c:v>1.2470000000000001E-3</c:v>
                </c:pt>
                <c:pt idx="2499">
                  <c:v>1.2639999999999999E-3</c:v>
                </c:pt>
                <c:pt idx="2500">
                  <c:v>1.2830000000000001E-3</c:v>
                </c:pt>
                <c:pt idx="2501">
                  <c:v>1.304E-3</c:v>
                </c:pt>
                <c:pt idx="2502">
                  <c:v>1.3259999999999999E-3</c:v>
                </c:pt>
                <c:pt idx="2503">
                  <c:v>1.3489999999999999E-3</c:v>
                </c:pt>
                <c:pt idx="2504">
                  <c:v>1.3730000000000001E-3</c:v>
                </c:pt>
                <c:pt idx="2505">
                  <c:v>1.3990000000000001E-3</c:v>
                </c:pt>
                <c:pt idx="2506">
                  <c:v>1.4270000000000001E-3</c:v>
                </c:pt>
                <c:pt idx="2507">
                  <c:v>1.456E-3</c:v>
                </c:pt>
                <c:pt idx="2508">
                  <c:v>1.4859999999999999E-3</c:v>
                </c:pt>
                <c:pt idx="2509">
                  <c:v>1.518E-3</c:v>
                </c:pt>
                <c:pt idx="2510">
                  <c:v>1.5510000000000001E-3</c:v>
                </c:pt>
                <c:pt idx="2511">
                  <c:v>1.585E-3</c:v>
                </c:pt>
                <c:pt idx="2512">
                  <c:v>1.621E-3</c:v>
                </c:pt>
                <c:pt idx="2513">
                  <c:v>1.658E-3</c:v>
                </c:pt>
                <c:pt idx="2514">
                  <c:v>1.6969999999999999E-3</c:v>
                </c:pt>
                <c:pt idx="2515">
                  <c:v>1.737E-3</c:v>
                </c:pt>
                <c:pt idx="2516">
                  <c:v>1.768E-3</c:v>
                </c:pt>
                <c:pt idx="2517">
                  <c:v>1.74E-3</c:v>
                </c:pt>
                <c:pt idx="2518">
                  <c:v>1.7030000000000001E-3</c:v>
                </c:pt>
                <c:pt idx="2519">
                  <c:v>1.6670000000000001E-3</c:v>
                </c:pt>
                <c:pt idx="2520">
                  <c:v>1.6329999999999999E-3</c:v>
                </c:pt>
                <c:pt idx="2521">
                  <c:v>1.5900000000000001E-3</c:v>
                </c:pt>
                <c:pt idx="2522">
                  <c:v>1.5479999999999999E-3</c:v>
                </c:pt>
                <c:pt idx="2523">
                  <c:v>1.508E-3</c:v>
                </c:pt>
                <c:pt idx="2524">
                  <c:v>1.4679999999999999E-3</c:v>
                </c:pt>
                <c:pt idx="2525">
                  <c:v>1.431E-3</c:v>
                </c:pt>
                <c:pt idx="2526">
                  <c:v>1.3940000000000001E-3</c:v>
                </c:pt>
                <c:pt idx="2527">
                  <c:v>1.3600000000000001E-3</c:v>
                </c:pt>
                <c:pt idx="2528">
                  <c:v>1.3259999999999999E-3</c:v>
                </c:pt>
                <c:pt idx="2529">
                  <c:v>1.294E-3</c:v>
                </c:pt>
                <c:pt idx="2530">
                  <c:v>1.263E-3</c:v>
                </c:pt>
                <c:pt idx="2531">
                  <c:v>1.2340000000000001E-3</c:v>
                </c:pt>
                <c:pt idx="2532">
                  <c:v>1.206E-3</c:v>
                </c:pt>
                <c:pt idx="2533">
                  <c:v>1.1800000000000001E-3</c:v>
                </c:pt>
                <c:pt idx="2534">
                  <c:v>1.155E-3</c:v>
                </c:pt>
                <c:pt idx="2535">
                  <c:v>1.1310000000000001E-3</c:v>
                </c:pt>
                <c:pt idx="2536">
                  <c:v>1.109E-3</c:v>
                </c:pt>
                <c:pt idx="2537">
                  <c:v>1.088E-3</c:v>
                </c:pt>
                <c:pt idx="2538">
                  <c:v>1.0690000000000001E-3</c:v>
                </c:pt>
                <c:pt idx="2539">
                  <c:v>1.0510000000000001E-3</c:v>
                </c:pt>
                <c:pt idx="2540">
                  <c:v>1.034E-3</c:v>
                </c:pt>
                <c:pt idx="2541">
                  <c:v>1.0189999999999999E-3</c:v>
                </c:pt>
                <c:pt idx="2542">
                  <c:v>1.005E-3</c:v>
                </c:pt>
                <c:pt idx="2543">
                  <c:v>9.9299999999999996E-4</c:v>
                </c:pt>
                <c:pt idx="2544">
                  <c:v>9.8200000000000002E-4</c:v>
                </c:pt>
                <c:pt idx="2545">
                  <c:v>9.7199999999999999E-4</c:v>
                </c:pt>
                <c:pt idx="2546">
                  <c:v>9.6400000000000001E-4</c:v>
                </c:pt>
                <c:pt idx="2547">
                  <c:v>9.5699999999999995E-4</c:v>
                </c:pt>
                <c:pt idx="2548">
                  <c:v>9.5200000000000005E-4</c:v>
                </c:pt>
                <c:pt idx="2549">
                  <c:v>9.4799999999999995E-4</c:v>
                </c:pt>
                <c:pt idx="2550">
                  <c:v>9.4600000000000001E-4</c:v>
                </c:pt>
                <c:pt idx="2551">
                  <c:v>9.4499999999999998E-4</c:v>
                </c:pt>
                <c:pt idx="2552">
                  <c:v>9.4499999999999998E-4</c:v>
                </c:pt>
                <c:pt idx="2553">
                  <c:v>9.4700000000000003E-4</c:v>
                </c:pt>
                <c:pt idx="2554">
                  <c:v>9.5E-4</c:v>
                </c:pt>
                <c:pt idx="2555">
                  <c:v>9.5399999999999999E-4</c:v>
                </c:pt>
                <c:pt idx="2556">
                  <c:v>9.6000000000000002E-4</c:v>
                </c:pt>
                <c:pt idx="2557">
                  <c:v>9.68E-4</c:v>
                </c:pt>
                <c:pt idx="2558">
                  <c:v>9.7599999999999998E-4</c:v>
                </c:pt>
                <c:pt idx="2559">
                  <c:v>9.859999999999999E-4</c:v>
                </c:pt>
                <c:pt idx="2560">
                  <c:v>9.9799999999999997E-4</c:v>
                </c:pt>
                <c:pt idx="2561">
                  <c:v>1.011E-3</c:v>
                </c:pt>
                <c:pt idx="2562">
                  <c:v>1.0250000000000001E-3</c:v>
                </c:pt>
                <c:pt idx="2563">
                  <c:v>1.041E-3</c:v>
                </c:pt>
                <c:pt idx="2564">
                  <c:v>1.0579999999999999E-3</c:v>
                </c:pt>
                <c:pt idx="2565">
                  <c:v>1.077E-3</c:v>
                </c:pt>
                <c:pt idx="2566">
                  <c:v>1.0970000000000001E-3</c:v>
                </c:pt>
                <c:pt idx="2567">
                  <c:v>1.1180000000000001E-3</c:v>
                </c:pt>
                <c:pt idx="2568">
                  <c:v>1.1410000000000001E-3</c:v>
                </c:pt>
                <c:pt idx="2569">
                  <c:v>1.1659999999999999E-3</c:v>
                </c:pt>
                <c:pt idx="2570">
                  <c:v>1.191E-3</c:v>
                </c:pt>
                <c:pt idx="2571">
                  <c:v>1.2179999999999999E-3</c:v>
                </c:pt>
                <c:pt idx="2572">
                  <c:v>1.2470000000000001E-3</c:v>
                </c:pt>
                <c:pt idx="2573">
                  <c:v>1.2769999999999999E-3</c:v>
                </c:pt>
                <c:pt idx="2574">
                  <c:v>1.3079999999999999E-3</c:v>
                </c:pt>
                <c:pt idx="2575">
                  <c:v>1.341E-3</c:v>
                </c:pt>
                <c:pt idx="2576">
                  <c:v>1.3749999999999999E-3</c:v>
                </c:pt>
                <c:pt idx="2577">
                  <c:v>1.41E-3</c:v>
                </c:pt>
                <c:pt idx="2578">
                  <c:v>1.4469999999999999E-3</c:v>
                </c:pt>
                <c:pt idx="2579">
                  <c:v>1.485E-3</c:v>
                </c:pt>
                <c:pt idx="2580">
                  <c:v>1.5250000000000001E-3</c:v>
                </c:pt>
                <c:pt idx="2581">
                  <c:v>1.5659999999999999E-3</c:v>
                </c:pt>
                <c:pt idx="2582">
                  <c:v>1.609E-3</c:v>
                </c:pt>
                <c:pt idx="2583">
                  <c:v>1.653E-3</c:v>
                </c:pt>
                <c:pt idx="2584">
                  <c:v>1.6980000000000001E-3</c:v>
                </c:pt>
                <c:pt idx="2585">
                  <c:v>1.6590000000000001E-3</c:v>
                </c:pt>
                <c:pt idx="2586">
                  <c:v>1.6130000000000001E-3</c:v>
                </c:pt>
                <c:pt idx="2587">
                  <c:v>1.5679999999999999E-3</c:v>
                </c:pt>
                <c:pt idx="2588">
                  <c:v>1.524E-3</c:v>
                </c:pt>
                <c:pt idx="2589">
                  <c:v>1.482E-3</c:v>
                </c:pt>
                <c:pt idx="2590">
                  <c:v>1.441E-3</c:v>
                </c:pt>
                <c:pt idx="2591">
                  <c:v>1.4009999999999999E-3</c:v>
                </c:pt>
                <c:pt idx="2592">
                  <c:v>1.3630000000000001E-3</c:v>
                </c:pt>
                <c:pt idx="2593">
                  <c:v>1.3270000000000001E-3</c:v>
                </c:pt>
                <c:pt idx="2594">
                  <c:v>1.292E-3</c:v>
                </c:pt>
                <c:pt idx="2595">
                  <c:v>1.258E-3</c:v>
                </c:pt>
                <c:pt idx="2596">
                  <c:v>1.225E-3</c:v>
                </c:pt>
                <c:pt idx="2597">
                  <c:v>1.1950000000000001E-3</c:v>
                </c:pt>
                <c:pt idx="2598">
                  <c:v>1.165E-3</c:v>
                </c:pt>
                <c:pt idx="2599">
                  <c:v>1.137E-3</c:v>
                </c:pt>
                <c:pt idx="2600">
                  <c:v>1.1100000000000001E-3</c:v>
                </c:pt>
                <c:pt idx="2601">
                  <c:v>1.085E-3</c:v>
                </c:pt>
                <c:pt idx="2602">
                  <c:v>1.0610000000000001E-3</c:v>
                </c:pt>
                <c:pt idx="2603">
                  <c:v>1.0380000000000001E-3</c:v>
                </c:pt>
                <c:pt idx="2604">
                  <c:v>1.0169999999999999E-3</c:v>
                </c:pt>
                <c:pt idx="2605">
                  <c:v>9.9700000000000006E-4</c:v>
                </c:pt>
                <c:pt idx="2606">
                  <c:v>9.7900000000000005E-4</c:v>
                </c:pt>
                <c:pt idx="2607">
                  <c:v>9.6199999999999996E-4</c:v>
                </c:pt>
                <c:pt idx="2608">
                  <c:v>9.4700000000000003E-4</c:v>
                </c:pt>
                <c:pt idx="2609">
                  <c:v>9.3300000000000002E-4</c:v>
                </c:pt>
                <c:pt idx="2610">
                  <c:v>9.2000000000000003E-4</c:v>
                </c:pt>
                <c:pt idx="2611">
                  <c:v>9.0899999999999998E-4</c:v>
                </c:pt>
                <c:pt idx="2612">
                  <c:v>8.9899999999999995E-4</c:v>
                </c:pt>
                <c:pt idx="2613">
                  <c:v>8.8999999999999995E-4</c:v>
                </c:pt>
                <c:pt idx="2614">
                  <c:v>8.83E-4</c:v>
                </c:pt>
                <c:pt idx="2615">
                  <c:v>8.7799999999999998E-4</c:v>
                </c:pt>
                <c:pt idx="2616">
                  <c:v>8.7299999999999997E-4</c:v>
                </c:pt>
                <c:pt idx="2617">
                  <c:v>8.7100000000000003E-4</c:v>
                </c:pt>
                <c:pt idx="2618">
                  <c:v>8.6899999999999998E-4</c:v>
                </c:pt>
                <c:pt idx="2619">
                  <c:v>8.6899999999999998E-4</c:v>
                </c:pt>
                <c:pt idx="2620">
                  <c:v>8.7100000000000003E-4</c:v>
                </c:pt>
                <c:pt idx="2621">
                  <c:v>8.7299999999999997E-4</c:v>
                </c:pt>
                <c:pt idx="2622">
                  <c:v>8.7799999999999998E-4</c:v>
                </c:pt>
                <c:pt idx="2623">
                  <c:v>8.83E-4</c:v>
                </c:pt>
                <c:pt idx="2624">
                  <c:v>8.8999999999999995E-4</c:v>
                </c:pt>
                <c:pt idx="2625">
                  <c:v>8.9899999999999995E-4</c:v>
                </c:pt>
                <c:pt idx="2626">
                  <c:v>9.0899999999999998E-4</c:v>
                </c:pt>
                <c:pt idx="2627">
                  <c:v>9.2000000000000003E-4</c:v>
                </c:pt>
                <c:pt idx="2628">
                  <c:v>9.3300000000000002E-4</c:v>
                </c:pt>
                <c:pt idx="2629">
                  <c:v>9.4700000000000003E-4</c:v>
                </c:pt>
                <c:pt idx="2630">
                  <c:v>9.6199999999999996E-4</c:v>
                </c:pt>
                <c:pt idx="2631">
                  <c:v>9.7900000000000005E-4</c:v>
                </c:pt>
                <c:pt idx="2632">
                  <c:v>9.9700000000000006E-4</c:v>
                </c:pt>
                <c:pt idx="2633">
                  <c:v>1.0169999999999999E-3</c:v>
                </c:pt>
                <c:pt idx="2634">
                  <c:v>1.0380000000000001E-3</c:v>
                </c:pt>
                <c:pt idx="2635">
                  <c:v>1.0610000000000001E-3</c:v>
                </c:pt>
                <c:pt idx="2636">
                  <c:v>1.085E-3</c:v>
                </c:pt>
                <c:pt idx="2637">
                  <c:v>1.1100000000000001E-3</c:v>
                </c:pt>
                <c:pt idx="2638">
                  <c:v>1.137E-3</c:v>
                </c:pt>
                <c:pt idx="2639">
                  <c:v>1.165E-3</c:v>
                </c:pt>
                <c:pt idx="2640">
                  <c:v>1.1950000000000001E-3</c:v>
                </c:pt>
                <c:pt idx="2641">
                  <c:v>1.2260000000000001E-3</c:v>
                </c:pt>
                <c:pt idx="2642">
                  <c:v>1.258E-3</c:v>
                </c:pt>
                <c:pt idx="2643">
                  <c:v>1.292E-3</c:v>
                </c:pt>
                <c:pt idx="2644">
                  <c:v>1.3270000000000001E-3</c:v>
                </c:pt>
                <c:pt idx="2645">
                  <c:v>1.364E-3</c:v>
                </c:pt>
                <c:pt idx="2646">
                  <c:v>1.402E-3</c:v>
                </c:pt>
                <c:pt idx="2647">
                  <c:v>1.441E-3</c:v>
                </c:pt>
                <c:pt idx="2648">
                  <c:v>1.482E-3</c:v>
                </c:pt>
                <c:pt idx="2649">
                  <c:v>1.524E-3</c:v>
                </c:pt>
                <c:pt idx="2650">
                  <c:v>1.5679999999999999E-3</c:v>
                </c:pt>
                <c:pt idx="2651">
                  <c:v>1.6130000000000001E-3</c:v>
                </c:pt>
                <c:pt idx="2652">
                  <c:v>1.6590000000000001E-3</c:v>
                </c:pt>
                <c:pt idx="2653">
                  <c:v>1.691E-3</c:v>
                </c:pt>
                <c:pt idx="2654">
                  <c:v>1.7240000000000001E-3</c:v>
                </c:pt>
                <c:pt idx="2655">
                  <c:v>1.758E-3</c:v>
                </c:pt>
                <c:pt idx="2656">
                  <c:v>1.794E-3</c:v>
                </c:pt>
                <c:pt idx="2657">
                  <c:v>1.8309999999999999E-3</c:v>
                </c:pt>
                <c:pt idx="2658">
                  <c:v>1.869E-3</c:v>
                </c:pt>
                <c:pt idx="2659">
                  <c:v>1.9090000000000001E-3</c:v>
                </c:pt>
                <c:pt idx="2660">
                  <c:v>1.9499999999999999E-3</c:v>
                </c:pt>
                <c:pt idx="2661">
                  <c:v>1.993E-3</c:v>
                </c:pt>
                <c:pt idx="2662">
                  <c:v>2.0370000000000002E-3</c:v>
                </c:pt>
                <c:pt idx="2663">
                  <c:v>2.0830000000000002E-3</c:v>
                </c:pt>
                <c:pt idx="2664">
                  <c:v>2.1299999999999999E-3</c:v>
                </c:pt>
                <c:pt idx="2665">
                  <c:v>2.1779999999999998E-3</c:v>
                </c:pt>
                <c:pt idx="2666">
                  <c:v>2.2279999999999999E-3</c:v>
                </c:pt>
                <c:pt idx="2667">
                  <c:v>2.2790000000000002E-3</c:v>
                </c:pt>
                <c:pt idx="2668">
                  <c:v>2.3319999999999999E-3</c:v>
                </c:pt>
                <c:pt idx="2669">
                  <c:v>2.3860000000000001E-3</c:v>
                </c:pt>
                <c:pt idx="2670">
                  <c:v>2.441E-3</c:v>
                </c:pt>
                <c:pt idx="2671">
                  <c:v>2.4979999999999998E-3</c:v>
                </c:pt>
                <c:pt idx="2672">
                  <c:v>2.5560000000000001E-3</c:v>
                </c:pt>
                <c:pt idx="2673">
                  <c:v>2.6159999999999998E-3</c:v>
                </c:pt>
                <c:pt idx="2674">
                  <c:v>2.6770000000000001E-3</c:v>
                </c:pt>
                <c:pt idx="2675">
                  <c:v>2.7390000000000001E-3</c:v>
                </c:pt>
                <c:pt idx="2676">
                  <c:v>2.8029999999999999E-3</c:v>
                </c:pt>
                <c:pt idx="2677">
                  <c:v>2.8679999999999999E-3</c:v>
                </c:pt>
                <c:pt idx="2678">
                  <c:v>2.9350000000000001E-3</c:v>
                </c:pt>
                <c:pt idx="2679">
                  <c:v>3.003E-3</c:v>
                </c:pt>
                <c:pt idx="2680">
                  <c:v>3.0730000000000002E-3</c:v>
                </c:pt>
                <c:pt idx="2681">
                  <c:v>3.143E-3</c:v>
                </c:pt>
                <c:pt idx="2682">
                  <c:v>3.2160000000000001E-3</c:v>
                </c:pt>
                <c:pt idx="2683">
                  <c:v>3.2889999999999998E-3</c:v>
                </c:pt>
                <c:pt idx="2684">
                  <c:v>3.3649999999999999E-3</c:v>
                </c:pt>
                <c:pt idx="2685">
                  <c:v>3.552E-3</c:v>
                </c:pt>
                <c:pt idx="2686">
                  <c:v>3.1960000000000001E-3</c:v>
                </c:pt>
                <c:pt idx="2687">
                  <c:v>2.4459999999999998E-3</c:v>
                </c:pt>
                <c:pt idx="2688">
                  <c:v>1.6490000000000001E-3</c:v>
                </c:pt>
                <c:pt idx="2689">
                  <c:v>1.1460000000000001E-3</c:v>
                </c:pt>
                <c:pt idx="2690">
                  <c:v>1.157E-3</c:v>
                </c:pt>
                <c:pt idx="2691">
                  <c:v>1.4220000000000001E-3</c:v>
                </c:pt>
                <c:pt idx="2692">
                  <c:v>2.117E-3</c:v>
                </c:pt>
                <c:pt idx="2693">
                  <c:v>2.8370000000000001E-3</c:v>
                </c:pt>
                <c:pt idx="2694">
                  <c:v>3.153E-3</c:v>
                </c:pt>
                <c:pt idx="2695">
                  <c:v>2.9870000000000001E-3</c:v>
                </c:pt>
                <c:pt idx="2696">
                  <c:v>2.5959999999999998E-3</c:v>
                </c:pt>
                <c:pt idx="2697">
                  <c:v>2.349E-3</c:v>
                </c:pt>
                <c:pt idx="2698">
                  <c:v>2.6519999999999998E-3</c:v>
                </c:pt>
                <c:pt idx="2699">
                  <c:v>3.7200000000000002E-3</c:v>
                </c:pt>
                <c:pt idx="2700">
                  <c:v>5.2989999999999999E-3</c:v>
                </c:pt>
                <c:pt idx="2701">
                  <c:v>6.8739999999999999E-3</c:v>
                </c:pt>
                <c:pt idx="2702">
                  <c:v>8.0829999999999999E-3</c:v>
                </c:pt>
                <c:pt idx="2703">
                  <c:v>8.9289999999999994E-3</c:v>
                </c:pt>
                <c:pt idx="2704">
                  <c:v>9.6799999999999994E-3</c:v>
                </c:pt>
                <c:pt idx="2705">
                  <c:v>1.0541E-2</c:v>
                </c:pt>
                <c:pt idx="2706">
                  <c:v>1.1395000000000001E-2</c:v>
                </c:pt>
                <c:pt idx="2707">
                  <c:v>1.184E-2</c:v>
                </c:pt>
                <c:pt idx="2708">
                  <c:v>1.1603E-2</c:v>
                </c:pt>
                <c:pt idx="2709">
                  <c:v>1.0878000000000001E-2</c:v>
                </c:pt>
                <c:pt idx="2710">
                  <c:v>1.0128E-2</c:v>
                </c:pt>
                <c:pt idx="2711">
                  <c:v>9.6740000000000003E-3</c:v>
                </c:pt>
                <c:pt idx="2712">
                  <c:v>9.3340000000000003E-3</c:v>
                </c:pt>
                <c:pt idx="2713">
                  <c:v>8.7390000000000002E-3</c:v>
                </c:pt>
                <c:pt idx="2714">
                  <c:v>7.9120000000000006E-3</c:v>
                </c:pt>
                <c:pt idx="2715">
                  <c:v>7.1409999999999998E-3</c:v>
                </c:pt>
                <c:pt idx="2716">
                  <c:v>6.5399999999999998E-3</c:v>
                </c:pt>
                <c:pt idx="2717">
                  <c:v>5.8630000000000002E-3</c:v>
                </c:pt>
                <c:pt idx="2718">
                  <c:v>4.8430000000000001E-3</c:v>
                </c:pt>
                <c:pt idx="2719">
                  <c:v>3.7599999999999999E-3</c:v>
                </c:pt>
                <c:pt idx="2720">
                  <c:v>3.192E-3</c:v>
                </c:pt>
                <c:pt idx="2721">
                  <c:v>2.9060000000000002E-3</c:v>
                </c:pt>
                <c:pt idx="2722">
                  <c:v>2.9780000000000002E-3</c:v>
                </c:pt>
                <c:pt idx="2723">
                  <c:v>3.13E-3</c:v>
                </c:pt>
                <c:pt idx="2724">
                  <c:v>3.2130000000000001E-3</c:v>
                </c:pt>
                <c:pt idx="2725">
                  <c:v>3.3189999999999999E-3</c:v>
                </c:pt>
                <c:pt idx="2726">
                  <c:v>3.3809999999999999E-3</c:v>
                </c:pt>
                <c:pt idx="2727">
                  <c:v>3.1129999999999999E-3</c:v>
                </c:pt>
                <c:pt idx="2728">
                  <c:v>2.5609999999999999E-3</c:v>
                </c:pt>
                <c:pt idx="2729">
                  <c:v>2.0899999999999998E-3</c:v>
                </c:pt>
                <c:pt idx="2730">
                  <c:v>1.9789999999999999E-3</c:v>
                </c:pt>
                <c:pt idx="2731">
                  <c:v>2.0960000000000002E-3</c:v>
                </c:pt>
                <c:pt idx="2732">
                  <c:v>2.6619999999999999E-3</c:v>
                </c:pt>
                <c:pt idx="2733">
                  <c:v>3.4889999999999999E-3</c:v>
                </c:pt>
                <c:pt idx="2734">
                  <c:v>4.143E-3</c:v>
                </c:pt>
                <c:pt idx="2735">
                  <c:v>4.2069999999999998E-3</c:v>
                </c:pt>
                <c:pt idx="2736">
                  <c:v>3.5149999999999999E-3</c:v>
                </c:pt>
                <c:pt idx="2737">
                  <c:v>2.4020000000000001E-3</c:v>
                </c:pt>
                <c:pt idx="2738">
                  <c:v>1.572E-3</c:v>
                </c:pt>
                <c:pt idx="2739">
                  <c:v>1.5319999999999999E-3</c:v>
                </c:pt>
                <c:pt idx="2740">
                  <c:v>2.2030000000000001E-3</c:v>
                </c:pt>
                <c:pt idx="2741">
                  <c:v>3.1649999999999998E-3</c:v>
                </c:pt>
                <c:pt idx="2742">
                  <c:v>3.7699999999999999E-3</c:v>
                </c:pt>
                <c:pt idx="2743">
                  <c:v>4.0359999999999997E-3</c:v>
                </c:pt>
                <c:pt idx="2744">
                  <c:v>4.3179999999999998E-3</c:v>
                </c:pt>
                <c:pt idx="2745">
                  <c:v>4.6699999999999997E-3</c:v>
                </c:pt>
                <c:pt idx="2746">
                  <c:v>4.8859999999999997E-3</c:v>
                </c:pt>
                <c:pt idx="2747">
                  <c:v>4.8349999999999999E-3</c:v>
                </c:pt>
                <c:pt idx="2748">
                  <c:v>4.5589999999999997E-3</c:v>
                </c:pt>
                <c:pt idx="2749">
                  <c:v>4.1349999999999998E-3</c:v>
                </c:pt>
                <c:pt idx="2750">
                  <c:v>3.607E-3</c:v>
                </c:pt>
                <c:pt idx="2751">
                  <c:v>3.107E-3</c:v>
                </c:pt>
                <c:pt idx="2752">
                  <c:v>2.758E-3</c:v>
                </c:pt>
                <c:pt idx="2753">
                  <c:v>2.395E-3</c:v>
                </c:pt>
                <c:pt idx="2754">
                  <c:v>1.918E-3</c:v>
                </c:pt>
                <c:pt idx="2755">
                  <c:v>1.5020000000000001E-3</c:v>
                </c:pt>
                <c:pt idx="2756">
                  <c:v>1.307E-3</c:v>
                </c:pt>
                <c:pt idx="2757">
                  <c:v>1.204E-3</c:v>
                </c:pt>
                <c:pt idx="2758">
                  <c:v>9.3300000000000002E-4</c:v>
                </c:pt>
                <c:pt idx="2759">
                  <c:v>6.3199999999999997E-4</c:v>
                </c:pt>
                <c:pt idx="2760">
                  <c:v>6.5799999999999995E-4</c:v>
                </c:pt>
                <c:pt idx="2761">
                  <c:v>1.369E-3</c:v>
                </c:pt>
                <c:pt idx="2762">
                  <c:v>2.9069999999999999E-3</c:v>
                </c:pt>
                <c:pt idx="2763">
                  <c:v>5.2900000000000004E-3</c:v>
                </c:pt>
                <c:pt idx="2764">
                  <c:v>8.2629999999999995E-3</c:v>
                </c:pt>
                <c:pt idx="2765">
                  <c:v>1.0978999999999999E-2</c:v>
                </c:pt>
                <c:pt idx="2766">
                  <c:v>1.2217E-2</c:v>
                </c:pt>
                <c:pt idx="2767">
                  <c:v>1.1931000000000001E-2</c:v>
                </c:pt>
                <c:pt idx="2768">
                  <c:v>1.0898E-2</c:v>
                </c:pt>
                <c:pt idx="2769">
                  <c:v>9.6310000000000007E-3</c:v>
                </c:pt>
                <c:pt idx="2770">
                  <c:v>8.3350000000000004E-3</c:v>
                </c:pt>
                <c:pt idx="2771">
                  <c:v>7.0369999999999999E-3</c:v>
                </c:pt>
                <c:pt idx="2772">
                  <c:v>5.6990000000000001E-3</c:v>
                </c:pt>
                <c:pt idx="2773">
                  <c:v>4.4429999999999999E-3</c:v>
                </c:pt>
                <c:pt idx="2774">
                  <c:v>3.4160000000000002E-3</c:v>
                </c:pt>
                <c:pt idx="2775">
                  <c:v>2.5179999999999998E-3</c:v>
                </c:pt>
                <c:pt idx="2776">
                  <c:v>1.5219999999999999E-3</c:v>
                </c:pt>
                <c:pt idx="2777">
                  <c:v>5.1400000000000003E-4</c:v>
                </c:pt>
                <c:pt idx="2778">
                  <c:v>0</c:v>
                </c:pt>
                <c:pt idx="2779">
                  <c:v>3.4900000000000003E-4</c:v>
                </c:pt>
                <c:pt idx="2780">
                  <c:v>1.408E-3</c:v>
                </c:pt>
                <c:pt idx="2781">
                  <c:v>2.7009999999999998E-3</c:v>
                </c:pt>
                <c:pt idx="2782">
                  <c:v>3.9410000000000001E-3</c:v>
                </c:pt>
                <c:pt idx="2783">
                  <c:v>5.3689999999999996E-3</c:v>
                </c:pt>
                <c:pt idx="2784">
                  <c:v>7.378E-3</c:v>
                </c:pt>
                <c:pt idx="2785">
                  <c:v>1.0156E-2</c:v>
                </c:pt>
                <c:pt idx="2786">
                  <c:v>1.3726E-2</c:v>
                </c:pt>
                <c:pt idx="2787">
                  <c:v>1.7859E-2</c:v>
                </c:pt>
                <c:pt idx="2788">
                  <c:v>2.1648000000000001E-2</c:v>
                </c:pt>
                <c:pt idx="2789">
                  <c:v>2.3637999999999999E-2</c:v>
                </c:pt>
                <c:pt idx="2790">
                  <c:v>2.3369999999999998E-2</c:v>
                </c:pt>
                <c:pt idx="2791">
                  <c:v>2.1974E-2</c:v>
                </c:pt>
                <c:pt idx="2792">
                  <c:v>2.0358999999999999E-2</c:v>
                </c:pt>
                <c:pt idx="2793">
                  <c:v>1.8422000000000001E-2</c:v>
                </c:pt>
                <c:pt idx="2794">
                  <c:v>1.5873999999999999E-2</c:v>
                </c:pt>
                <c:pt idx="2795">
                  <c:v>1.2723999999999999E-2</c:v>
                </c:pt>
                <c:pt idx="2796">
                  <c:v>9.3489999999999997E-3</c:v>
                </c:pt>
                <c:pt idx="2797">
                  <c:v>6.3470000000000002E-3</c:v>
                </c:pt>
                <c:pt idx="2798">
                  <c:v>4.1110000000000001E-3</c:v>
                </c:pt>
                <c:pt idx="2799">
                  <c:v>2.6559999999999999E-3</c:v>
                </c:pt>
                <c:pt idx="2800">
                  <c:v>1.8439999999999999E-3</c:v>
                </c:pt>
                <c:pt idx="2801">
                  <c:v>1.6590000000000001E-3</c:v>
                </c:pt>
                <c:pt idx="2802">
                  <c:v>2.1310000000000001E-3</c:v>
                </c:pt>
                <c:pt idx="2803">
                  <c:v>3.411E-3</c:v>
                </c:pt>
                <c:pt idx="2804">
                  <c:v>5.3359999999999996E-3</c:v>
                </c:pt>
                <c:pt idx="2805">
                  <c:v>7.6550000000000003E-3</c:v>
                </c:pt>
                <c:pt idx="2806">
                  <c:v>1.0233000000000001E-2</c:v>
                </c:pt>
                <c:pt idx="2807">
                  <c:v>1.3014E-2</c:v>
                </c:pt>
                <c:pt idx="2808">
                  <c:v>1.5973000000000001E-2</c:v>
                </c:pt>
                <c:pt idx="2809">
                  <c:v>1.9217999999999999E-2</c:v>
                </c:pt>
                <c:pt idx="2810">
                  <c:v>2.2877999999999999E-2</c:v>
                </c:pt>
                <c:pt idx="2811">
                  <c:v>2.6808999999999999E-2</c:v>
                </c:pt>
                <c:pt idx="2812">
                  <c:v>3.0374999999999999E-2</c:v>
                </c:pt>
                <c:pt idx="2813">
                  <c:v>3.2308000000000003E-2</c:v>
                </c:pt>
                <c:pt idx="2814">
                  <c:v>3.2242E-2</c:v>
                </c:pt>
                <c:pt idx="2815">
                  <c:v>3.1474000000000002E-2</c:v>
                </c:pt>
                <c:pt idx="2816">
                  <c:v>3.0786999999999998E-2</c:v>
                </c:pt>
                <c:pt idx="2817">
                  <c:v>3.0461999999999999E-2</c:v>
                </c:pt>
                <c:pt idx="2818">
                  <c:v>3.0617999999999999E-2</c:v>
                </c:pt>
                <c:pt idx="2819">
                  <c:v>3.0766000000000002E-2</c:v>
                </c:pt>
                <c:pt idx="2820">
                  <c:v>3.0332000000000001E-2</c:v>
                </c:pt>
                <c:pt idx="2821">
                  <c:v>2.9978999999999999E-2</c:v>
                </c:pt>
                <c:pt idx="2822">
                  <c:v>3.0515E-2</c:v>
                </c:pt>
                <c:pt idx="2823">
                  <c:v>3.2217000000000003E-2</c:v>
                </c:pt>
                <c:pt idx="2824">
                  <c:v>3.5166999999999997E-2</c:v>
                </c:pt>
                <c:pt idx="2825">
                  <c:v>3.9465E-2</c:v>
                </c:pt>
                <c:pt idx="2826">
                  <c:v>4.5072000000000001E-2</c:v>
                </c:pt>
                <c:pt idx="2827">
                  <c:v>5.1647999999999999E-2</c:v>
                </c:pt>
                <c:pt idx="2828">
                  <c:v>5.8699000000000001E-2</c:v>
                </c:pt>
                <c:pt idx="2829">
                  <c:v>6.5848000000000004E-2</c:v>
                </c:pt>
                <c:pt idx="2830">
                  <c:v>7.2947999999999999E-2</c:v>
                </c:pt>
                <c:pt idx="2831">
                  <c:v>8.0104999999999996E-2</c:v>
                </c:pt>
                <c:pt idx="2832">
                  <c:v>8.7735999999999995E-2</c:v>
                </c:pt>
                <c:pt idx="2833">
                  <c:v>9.6340999999999996E-2</c:v>
                </c:pt>
                <c:pt idx="2834">
                  <c:v>0.10600900000000001</c:v>
                </c:pt>
                <c:pt idx="2835">
                  <c:v>0.115704</c:v>
                </c:pt>
                <c:pt idx="2836">
                  <c:v>0.122861</c:v>
                </c:pt>
                <c:pt idx="2837">
                  <c:v>0.126358</c:v>
                </c:pt>
                <c:pt idx="2838">
                  <c:v>0.12834699999999999</c:v>
                </c:pt>
                <c:pt idx="2839">
                  <c:v>0.13136200000000001</c:v>
                </c:pt>
                <c:pt idx="2840">
                  <c:v>0.13555800000000001</c:v>
                </c:pt>
                <c:pt idx="2841">
                  <c:v>0.14002100000000001</c:v>
                </c:pt>
                <c:pt idx="2842">
                  <c:v>0.14367099999999999</c:v>
                </c:pt>
                <c:pt idx="2843">
                  <c:v>0.14604500000000001</c:v>
                </c:pt>
                <c:pt idx="2844">
                  <c:v>0.14810799999999999</c:v>
                </c:pt>
                <c:pt idx="2845">
                  <c:v>0.15155299999999999</c:v>
                </c:pt>
                <c:pt idx="2846">
                  <c:v>0.15684200000000001</c:v>
                </c:pt>
                <c:pt idx="2847">
                  <c:v>0.16347900000000001</c:v>
                </c:pt>
                <c:pt idx="2848">
                  <c:v>0.17049900000000001</c:v>
                </c:pt>
                <c:pt idx="2849">
                  <c:v>0.17718300000000001</c:v>
                </c:pt>
                <c:pt idx="2850">
                  <c:v>0.18399599999999999</c:v>
                </c:pt>
                <c:pt idx="2851">
                  <c:v>0.19158</c:v>
                </c:pt>
                <c:pt idx="2852">
                  <c:v>0.20000100000000001</c:v>
                </c:pt>
                <c:pt idx="2853">
                  <c:v>0.20895</c:v>
                </c:pt>
                <c:pt idx="2854">
                  <c:v>0.218198</c:v>
                </c:pt>
                <c:pt idx="2855">
                  <c:v>0.22784499999999999</c:v>
                </c:pt>
                <c:pt idx="2856">
                  <c:v>0.237763</c:v>
                </c:pt>
                <c:pt idx="2857">
                  <c:v>0.247061</c:v>
                </c:pt>
                <c:pt idx="2858">
                  <c:v>0.25479099999999999</c:v>
                </c:pt>
                <c:pt idx="2859">
                  <c:v>0.26057200000000003</c:v>
                </c:pt>
                <c:pt idx="2860">
                  <c:v>0.26462599999999997</c:v>
                </c:pt>
                <c:pt idx="2861">
                  <c:v>0.268847</c:v>
                </c:pt>
                <c:pt idx="2862">
                  <c:v>0.27480900000000003</c:v>
                </c:pt>
                <c:pt idx="2863">
                  <c:v>0.282335</c:v>
                </c:pt>
                <c:pt idx="2864">
                  <c:v>0.29074100000000003</c:v>
                </c:pt>
                <c:pt idx="2865">
                  <c:v>0.29910300000000001</c:v>
                </c:pt>
                <c:pt idx="2866">
                  <c:v>0.30654999999999999</c:v>
                </c:pt>
                <c:pt idx="2867">
                  <c:v>0.31311600000000001</c:v>
                </c:pt>
                <c:pt idx="2868">
                  <c:v>0.31966499999999998</c:v>
                </c:pt>
                <c:pt idx="2869">
                  <c:v>0.32674700000000001</c:v>
                </c:pt>
                <c:pt idx="2870">
                  <c:v>0.33422200000000002</c:v>
                </c:pt>
                <c:pt idx="2871">
                  <c:v>0.34157599999999999</c:v>
                </c:pt>
                <c:pt idx="2872">
                  <c:v>0.34841499999999997</c:v>
                </c:pt>
                <c:pt idx="2873">
                  <c:v>0.35513099999999997</c:v>
                </c:pt>
                <c:pt idx="2874">
                  <c:v>0.362651</c:v>
                </c:pt>
                <c:pt idx="2875">
                  <c:v>0.37107499999999999</c:v>
                </c:pt>
                <c:pt idx="2876">
                  <c:v>0.37997300000000001</c:v>
                </c:pt>
                <c:pt idx="2877">
                  <c:v>0.38902199999999998</c:v>
                </c:pt>
                <c:pt idx="2878">
                  <c:v>0.39786100000000002</c:v>
                </c:pt>
                <c:pt idx="2879">
                  <c:v>0.404692</c:v>
                </c:pt>
                <c:pt idx="2880">
                  <c:v>0.40622200000000003</c:v>
                </c:pt>
                <c:pt idx="2881">
                  <c:v>0.40424500000000002</c:v>
                </c:pt>
                <c:pt idx="2882">
                  <c:v>0.40254899999999999</c:v>
                </c:pt>
                <c:pt idx="2883">
                  <c:v>0.402804</c:v>
                </c:pt>
                <c:pt idx="2884">
                  <c:v>0.40501500000000001</c:v>
                </c:pt>
                <c:pt idx="2885">
                  <c:v>0.40869299999999997</c:v>
                </c:pt>
                <c:pt idx="2886">
                  <c:v>0.413379</c:v>
                </c:pt>
                <c:pt idx="2887">
                  <c:v>0.41841899999999999</c:v>
                </c:pt>
                <c:pt idx="2888">
                  <c:v>0.42265599999999998</c:v>
                </c:pt>
                <c:pt idx="2889">
                  <c:v>0.42475400000000002</c:v>
                </c:pt>
                <c:pt idx="2890">
                  <c:v>0.42450300000000002</c:v>
                </c:pt>
                <c:pt idx="2891">
                  <c:v>0.42354399999999998</c:v>
                </c:pt>
                <c:pt idx="2892">
                  <c:v>0.42369299999999999</c:v>
                </c:pt>
                <c:pt idx="2893">
                  <c:v>0.42546499999999998</c:v>
                </c:pt>
                <c:pt idx="2894">
                  <c:v>0.42858200000000002</c:v>
                </c:pt>
                <c:pt idx="2895">
                  <c:v>0.432753</c:v>
                </c:pt>
                <c:pt idx="2896">
                  <c:v>0.437838</c:v>
                </c:pt>
                <c:pt idx="2897">
                  <c:v>0.44376599999999999</c:v>
                </c:pt>
                <c:pt idx="2898">
                  <c:v>0.450546</c:v>
                </c:pt>
                <c:pt idx="2899">
                  <c:v>0.45814700000000003</c:v>
                </c:pt>
                <c:pt idx="2900">
                  <c:v>0.46615299999999998</c:v>
                </c:pt>
                <c:pt idx="2901">
                  <c:v>0.47358299999999998</c:v>
                </c:pt>
                <c:pt idx="2902">
                  <c:v>0.47903200000000001</c:v>
                </c:pt>
                <c:pt idx="2903">
                  <c:v>0.481014</c:v>
                </c:pt>
                <c:pt idx="2904">
                  <c:v>0.47949399999999998</c:v>
                </c:pt>
                <c:pt idx="2905">
                  <c:v>0.47777999999999998</c:v>
                </c:pt>
                <c:pt idx="2906">
                  <c:v>0.47744799999999998</c:v>
                </c:pt>
                <c:pt idx="2907">
                  <c:v>0.47825400000000001</c:v>
                </c:pt>
                <c:pt idx="2908">
                  <c:v>0.47987000000000002</c:v>
                </c:pt>
                <c:pt idx="2909">
                  <c:v>0.48174800000000001</c:v>
                </c:pt>
                <c:pt idx="2910">
                  <c:v>0.48321799999999998</c:v>
                </c:pt>
                <c:pt idx="2911">
                  <c:v>0.48370099999999999</c:v>
                </c:pt>
                <c:pt idx="2912">
                  <c:v>0.48297000000000001</c:v>
                </c:pt>
                <c:pt idx="2913">
                  <c:v>0.48143000000000002</c:v>
                </c:pt>
                <c:pt idx="2914">
                  <c:v>0.48006500000000002</c:v>
                </c:pt>
                <c:pt idx="2915">
                  <c:v>0.47951700000000003</c:v>
                </c:pt>
                <c:pt idx="2916">
                  <c:v>0.47947600000000001</c:v>
                </c:pt>
                <c:pt idx="2917">
                  <c:v>0.47961300000000001</c:v>
                </c:pt>
                <c:pt idx="2918">
                  <c:v>0.480074</c:v>
                </c:pt>
                <c:pt idx="2919">
                  <c:v>0.48113</c:v>
                </c:pt>
                <c:pt idx="2920">
                  <c:v>0.482767</c:v>
                </c:pt>
                <c:pt idx="2921">
                  <c:v>0.48444599999999999</c:v>
                </c:pt>
                <c:pt idx="2922">
                  <c:v>0.48545199999999999</c:v>
                </c:pt>
                <c:pt idx="2923">
                  <c:v>0.48562</c:v>
                </c:pt>
                <c:pt idx="2924">
                  <c:v>0.48506899999999997</c:v>
                </c:pt>
                <c:pt idx="2925">
                  <c:v>0.48363200000000001</c:v>
                </c:pt>
                <c:pt idx="2926">
                  <c:v>0.480908</c:v>
                </c:pt>
                <c:pt idx="2927">
                  <c:v>0.47650300000000001</c:v>
                </c:pt>
                <c:pt idx="2928">
                  <c:v>0.47030899999999998</c:v>
                </c:pt>
                <c:pt idx="2929">
                  <c:v>0.46316800000000002</c:v>
                </c:pt>
                <c:pt idx="2930">
                  <c:v>0.45659100000000002</c:v>
                </c:pt>
                <c:pt idx="2931">
                  <c:v>0.450208</c:v>
                </c:pt>
                <c:pt idx="2932">
                  <c:v>0.44298300000000002</c:v>
                </c:pt>
                <c:pt idx="2933">
                  <c:v>0.435226</c:v>
                </c:pt>
                <c:pt idx="2934">
                  <c:v>0.42750899999999997</c:v>
                </c:pt>
                <c:pt idx="2935">
                  <c:v>0.42002800000000001</c:v>
                </c:pt>
                <c:pt idx="2936">
                  <c:v>0.41273399999999999</c:v>
                </c:pt>
                <c:pt idx="2937">
                  <c:v>0.40548200000000001</c:v>
                </c:pt>
                <c:pt idx="2938">
                  <c:v>0.39806999999999998</c:v>
                </c:pt>
                <c:pt idx="2939">
                  <c:v>0.39038</c:v>
                </c:pt>
                <c:pt idx="2940">
                  <c:v>0.38263000000000003</c:v>
                </c:pt>
                <c:pt idx="2941">
                  <c:v>0.37524200000000002</c:v>
                </c:pt>
                <c:pt idx="2942">
                  <c:v>0.36834600000000001</c:v>
                </c:pt>
                <c:pt idx="2943">
                  <c:v>0.36168600000000001</c:v>
                </c:pt>
                <c:pt idx="2944">
                  <c:v>0.35480699999999998</c:v>
                </c:pt>
                <c:pt idx="2945">
                  <c:v>0.34732400000000002</c:v>
                </c:pt>
                <c:pt idx="2946">
                  <c:v>0.33941100000000002</c:v>
                </c:pt>
                <c:pt idx="2947">
                  <c:v>0.33181699999999997</c:v>
                </c:pt>
                <c:pt idx="2948">
                  <c:v>0.32497500000000001</c:v>
                </c:pt>
                <c:pt idx="2949">
                  <c:v>0.31874200000000003</c:v>
                </c:pt>
                <c:pt idx="2950">
                  <c:v>0.31288300000000002</c:v>
                </c:pt>
                <c:pt idx="2951">
                  <c:v>0.30726399999999998</c:v>
                </c:pt>
                <c:pt idx="2952">
                  <c:v>0.30170999999999998</c:v>
                </c:pt>
                <c:pt idx="2953">
                  <c:v>0.29585499999999998</c:v>
                </c:pt>
                <c:pt idx="2954">
                  <c:v>0.28925200000000001</c:v>
                </c:pt>
                <c:pt idx="2955">
                  <c:v>0.28182800000000002</c:v>
                </c:pt>
                <c:pt idx="2956">
                  <c:v>0.27443099999999998</c:v>
                </c:pt>
                <c:pt idx="2957">
                  <c:v>0.26797399999999999</c:v>
                </c:pt>
                <c:pt idx="2958">
                  <c:v>0.26233299999999998</c:v>
                </c:pt>
                <c:pt idx="2959">
                  <c:v>0.25709900000000002</c:v>
                </c:pt>
                <c:pt idx="2960">
                  <c:v>0.25208999999999998</c:v>
                </c:pt>
                <c:pt idx="2961">
                  <c:v>0.247276</c:v>
                </c:pt>
                <c:pt idx="2962">
                  <c:v>0.24260599999999999</c:v>
                </c:pt>
                <c:pt idx="2963">
                  <c:v>0.23794499999999999</c:v>
                </c:pt>
                <c:pt idx="2964">
                  <c:v>0.23317499999999999</c:v>
                </c:pt>
                <c:pt idx="2965">
                  <c:v>0.22831699999999999</c:v>
                </c:pt>
                <c:pt idx="2966">
                  <c:v>0.22352900000000001</c:v>
                </c:pt>
                <c:pt idx="2967">
                  <c:v>0.21892200000000001</c:v>
                </c:pt>
                <c:pt idx="2968">
                  <c:v>0.21443200000000001</c:v>
                </c:pt>
                <c:pt idx="2969">
                  <c:v>0.20994199999999999</c:v>
                </c:pt>
                <c:pt idx="2970">
                  <c:v>0.20544899999999999</c:v>
                </c:pt>
                <c:pt idx="2971">
                  <c:v>0.20103299999999999</c:v>
                </c:pt>
                <c:pt idx="2972">
                  <c:v>0.19672300000000001</c:v>
                </c:pt>
                <c:pt idx="2973">
                  <c:v>0.19247900000000001</c:v>
                </c:pt>
                <c:pt idx="2974">
                  <c:v>0.188247</c:v>
                </c:pt>
                <c:pt idx="2975">
                  <c:v>0.18399699999999999</c:v>
                </c:pt>
                <c:pt idx="2976">
                  <c:v>0.17971899999999999</c:v>
                </c:pt>
                <c:pt idx="2977">
                  <c:v>0.17544799999999999</c:v>
                </c:pt>
                <c:pt idx="2978">
                  <c:v>0.17127400000000001</c:v>
                </c:pt>
                <c:pt idx="2979">
                  <c:v>0.16728599999999999</c:v>
                </c:pt>
                <c:pt idx="2980">
                  <c:v>0.16351099999999999</c:v>
                </c:pt>
                <c:pt idx="2981">
                  <c:v>0.15994</c:v>
                </c:pt>
                <c:pt idx="2982">
                  <c:v>0.15659400000000001</c:v>
                </c:pt>
                <c:pt idx="2983">
                  <c:v>0.153529</c:v>
                </c:pt>
                <c:pt idx="2984">
                  <c:v>0.150814</c:v>
                </c:pt>
                <c:pt idx="2985">
                  <c:v>0.14851200000000001</c:v>
                </c:pt>
                <c:pt idx="2986">
                  <c:v>0.14660200000000001</c:v>
                </c:pt>
                <c:pt idx="2987">
                  <c:v>0.14483599999999999</c:v>
                </c:pt>
                <c:pt idx="2988">
                  <c:v>0.14254700000000001</c:v>
                </c:pt>
                <c:pt idx="2989">
                  <c:v>0.13921</c:v>
                </c:pt>
                <c:pt idx="2990">
                  <c:v>0.135266</c:v>
                </c:pt>
                <c:pt idx="2991">
                  <c:v>0.13128699999999999</c:v>
                </c:pt>
                <c:pt idx="2992">
                  <c:v>0.12746499999999999</c:v>
                </c:pt>
                <c:pt idx="2993">
                  <c:v>0.12386</c:v>
                </c:pt>
                <c:pt idx="2994">
                  <c:v>0.120633</c:v>
                </c:pt>
                <c:pt idx="2995">
                  <c:v>0.11801499999999999</c:v>
                </c:pt>
                <c:pt idx="2996">
                  <c:v>0.11605600000000001</c:v>
                </c:pt>
                <c:pt idx="2997">
                  <c:v>0.1143</c:v>
                </c:pt>
                <c:pt idx="2998">
                  <c:v>0.111856</c:v>
                </c:pt>
                <c:pt idx="2999">
                  <c:v>0.108474</c:v>
                </c:pt>
                <c:pt idx="3000">
                  <c:v>0.104786</c:v>
                </c:pt>
                <c:pt idx="3001">
                  <c:v>0.101495</c:v>
                </c:pt>
                <c:pt idx="3002">
                  <c:v>9.9035999999999999E-2</c:v>
                </c:pt>
                <c:pt idx="3003">
                  <c:v>9.7515000000000004E-2</c:v>
                </c:pt>
                <c:pt idx="3004">
                  <c:v>9.6694000000000002E-2</c:v>
                </c:pt>
                <c:pt idx="3005">
                  <c:v>9.6242999999999995E-2</c:v>
                </c:pt>
                <c:pt idx="3006">
                  <c:v>9.6131999999999995E-2</c:v>
                </c:pt>
                <c:pt idx="3007">
                  <c:v>9.6605999999999997E-2</c:v>
                </c:pt>
                <c:pt idx="3008">
                  <c:v>9.7869999999999999E-2</c:v>
                </c:pt>
                <c:pt idx="3009">
                  <c:v>9.9917000000000006E-2</c:v>
                </c:pt>
                <c:pt idx="3010">
                  <c:v>0.10254000000000001</c:v>
                </c:pt>
                <c:pt idx="3011">
                  <c:v>0.105297</c:v>
                </c:pt>
                <c:pt idx="3012">
                  <c:v>0.106961</c:v>
                </c:pt>
                <c:pt idx="3013">
                  <c:v>0.105527</c:v>
                </c:pt>
                <c:pt idx="3014">
                  <c:v>0.10116600000000001</c:v>
                </c:pt>
                <c:pt idx="3015">
                  <c:v>9.5993999999999996E-2</c:v>
                </c:pt>
                <c:pt idx="3016">
                  <c:v>9.1485999999999998E-2</c:v>
                </c:pt>
                <c:pt idx="3017">
                  <c:v>8.8203000000000004E-2</c:v>
                </c:pt>
                <c:pt idx="3018">
                  <c:v>8.6005999999999999E-2</c:v>
                </c:pt>
                <c:pt idx="3019">
                  <c:v>8.4068000000000004E-2</c:v>
                </c:pt>
                <c:pt idx="3020">
                  <c:v>8.1547999999999995E-2</c:v>
                </c:pt>
                <c:pt idx="3021">
                  <c:v>7.8440999999999997E-2</c:v>
                </c:pt>
                <c:pt idx="3022">
                  <c:v>7.5453999999999993E-2</c:v>
                </c:pt>
                <c:pt idx="3023">
                  <c:v>7.3823E-2</c:v>
                </c:pt>
                <c:pt idx="3024">
                  <c:v>7.4243000000000003E-2</c:v>
                </c:pt>
                <c:pt idx="3025">
                  <c:v>7.6104000000000005E-2</c:v>
                </c:pt>
                <c:pt idx="3026">
                  <c:v>7.8393000000000004E-2</c:v>
                </c:pt>
                <c:pt idx="3027">
                  <c:v>8.0775E-2</c:v>
                </c:pt>
                <c:pt idx="3028">
                  <c:v>8.3553000000000002E-2</c:v>
                </c:pt>
                <c:pt idx="3029">
                  <c:v>8.7271000000000001E-2</c:v>
                </c:pt>
                <c:pt idx="3030">
                  <c:v>9.2479000000000006E-2</c:v>
                </c:pt>
                <c:pt idx="3031">
                  <c:v>9.9308999999999995E-2</c:v>
                </c:pt>
                <c:pt idx="3032">
                  <c:v>0.10717699999999999</c:v>
                </c:pt>
                <c:pt idx="3033">
                  <c:v>0.115093</c:v>
                </c:pt>
                <c:pt idx="3034">
                  <c:v>0.122158</c:v>
                </c:pt>
                <c:pt idx="3035">
                  <c:v>0.12736600000000001</c:v>
                </c:pt>
                <c:pt idx="3036">
                  <c:v>0.12934100000000001</c:v>
                </c:pt>
                <c:pt idx="3037">
                  <c:v>0.127693</c:v>
                </c:pt>
                <c:pt idx="3038">
                  <c:v>0.12502099999999999</c:v>
                </c:pt>
                <c:pt idx="3039">
                  <c:v>0.123629</c:v>
                </c:pt>
                <c:pt idx="3040">
                  <c:v>0.122423</c:v>
                </c:pt>
                <c:pt idx="3041">
                  <c:v>0.119675</c:v>
                </c:pt>
                <c:pt idx="3042">
                  <c:v>0.11550199999999999</c:v>
                </c:pt>
                <c:pt idx="3043">
                  <c:v>0.110717</c:v>
                </c:pt>
                <c:pt idx="3044">
                  <c:v>0.10639999999999999</c:v>
                </c:pt>
                <c:pt idx="3045">
                  <c:v>0.10363799999999999</c:v>
                </c:pt>
                <c:pt idx="3046">
                  <c:v>0.10266699999999999</c:v>
                </c:pt>
                <c:pt idx="3047">
                  <c:v>0.102922</c:v>
                </c:pt>
                <c:pt idx="3048">
                  <c:v>0.10329000000000001</c:v>
                </c:pt>
                <c:pt idx="3049">
                  <c:v>0.102697</c:v>
                </c:pt>
                <c:pt idx="3050">
                  <c:v>0.10134600000000001</c:v>
                </c:pt>
                <c:pt idx="3051">
                  <c:v>0.100454</c:v>
                </c:pt>
                <c:pt idx="3052">
                  <c:v>0.100853</c:v>
                </c:pt>
                <c:pt idx="3053">
                  <c:v>0.10271</c:v>
                </c:pt>
                <c:pt idx="3054">
                  <c:v>0.105861</c:v>
                </c:pt>
                <c:pt idx="3055">
                  <c:v>0.109816</c:v>
                </c:pt>
                <c:pt idx="3056">
                  <c:v>0.113759</c:v>
                </c:pt>
                <c:pt idx="3057">
                  <c:v>0.117058</c:v>
                </c:pt>
                <c:pt idx="3058">
                  <c:v>0.11966499999999999</c:v>
                </c:pt>
                <c:pt idx="3059">
                  <c:v>0.121638</c:v>
                </c:pt>
                <c:pt idx="3060">
                  <c:v>0.12288300000000001</c:v>
                </c:pt>
                <c:pt idx="3061">
                  <c:v>0.123505</c:v>
                </c:pt>
                <c:pt idx="3062">
                  <c:v>0.123728</c:v>
                </c:pt>
                <c:pt idx="3063">
                  <c:v>0.12330199999999999</c:v>
                </c:pt>
                <c:pt idx="3064">
                  <c:v>0.121701</c:v>
                </c:pt>
                <c:pt idx="3065">
                  <c:v>0.119146</c:v>
                </c:pt>
                <c:pt idx="3066">
                  <c:v>0.11623799999999999</c:v>
                </c:pt>
                <c:pt idx="3067">
                  <c:v>0.112967</c:v>
                </c:pt>
                <c:pt idx="3068">
                  <c:v>0.10976</c:v>
                </c:pt>
                <c:pt idx="3069">
                  <c:v>0.107228</c:v>
                </c:pt>
                <c:pt idx="3070">
                  <c:v>0.105555</c:v>
                </c:pt>
                <c:pt idx="3071">
                  <c:v>0.104226</c:v>
                </c:pt>
                <c:pt idx="3072">
                  <c:v>0.102145</c:v>
                </c:pt>
                <c:pt idx="3073">
                  <c:v>9.8836999999999994E-2</c:v>
                </c:pt>
                <c:pt idx="3074">
                  <c:v>9.5116999999999993E-2</c:v>
                </c:pt>
                <c:pt idx="3075">
                  <c:v>9.1869000000000006E-2</c:v>
                </c:pt>
                <c:pt idx="3076">
                  <c:v>8.9538000000000006E-2</c:v>
                </c:pt>
                <c:pt idx="3077">
                  <c:v>8.8335999999999998E-2</c:v>
                </c:pt>
                <c:pt idx="3078">
                  <c:v>8.8093000000000005E-2</c:v>
                </c:pt>
                <c:pt idx="3079">
                  <c:v>8.8257000000000002E-2</c:v>
                </c:pt>
                <c:pt idx="3080">
                  <c:v>8.8353000000000001E-2</c:v>
                </c:pt>
                <c:pt idx="3081">
                  <c:v>8.8352E-2</c:v>
                </c:pt>
                <c:pt idx="3082">
                  <c:v>8.8499999999999995E-2</c:v>
                </c:pt>
                <c:pt idx="3083">
                  <c:v>8.8902999999999996E-2</c:v>
                </c:pt>
                <c:pt idx="3084">
                  <c:v>8.9469000000000007E-2</c:v>
                </c:pt>
                <c:pt idx="3085">
                  <c:v>8.9980000000000004E-2</c:v>
                </c:pt>
                <c:pt idx="3086">
                  <c:v>8.9560000000000001E-2</c:v>
                </c:pt>
                <c:pt idx="3087">
                  <c:v>8.6659E-2</c:v>
                </c:pt>
                <c:pt idx="3088">
                  <c:v>8.1040000000000001E-2</c:v>
                </c:pt>
                <c:pt idx="3089">
                  <c:v>7.3595999999999995E-2</c:v>
                </c:pt>
                <c:pt idx="3090">
                  <c:v>6.5309000000000006E-2</c:v>
                </c:pt>
                <c:pt idx="3091">
                  <c:v>5.7535000000000003E-2</c:v>
                </c:pt>
                <c:pt idx="3092">
                  <c:v>5.1353999999999997E-2</c:v>
                </c:pt>
                <c:pt idx="3093">
                  <c:v>4.6755999999999999E-2</c:v>
                </c:pt>
                <c:pt idx="3094">
                  <c:v>4.3130000000000002E-2</c:v>
                </c:pt>
                <c:pt idx="3095">
                  <c:v>3.9821000000000002E-2</c:v>
                </c:pt>
                <c:pt idx="3096">
                  <c:v>3.6441000000000001E-2</c:v>
                </c:pt>
                <c:pt idx="3097">
                  <c:v>3.3201000000000001E-2</c:v>
                </c:pt>
                <c:pt idx="3098">
                  <c:v>3.0596999999999999E-2</c:v>
                </c:pt>
                <c:pt idx="3099">
                  <c:v>2.8965000000000001E-2</c:v>
                </c:pt>
                <c:pt idx="3100">
                  <c:v>2.8416E-2</c:v>
                </c:pt>
                <c:pt idx="3101">
                  <c:v>2.8572E-2</c:v>
                </c:pt>
                <c:pt idx="3102">
                  <c:v>2.8844000000000002E-2</c:v>
                </c:pt>
                <c:pt idx="3103">
                  <c:v>2.9249000000000001E-2</c:v>
                </c:pt>
                <c:pt idx="3104">
                  <c:v>3.0245000000000001E-2</c:v>
                </c:pt>
                <c:pt idx="3105">
                  <c:v>3.2041E-2</c:v>
                </c:pt>
                <c:pt idx="3106">
                  <c:v>3.4403999999999997E-2</c:v>
                </c:pt>
                <c:pt idx="3107">
                  <c:v>3.6866999999999997E-2</c:v>
                </c:pt>
                <c:pt idx="3108">
                  <c:v>3.8828000000000001E-2</c:v>
                </c:pt>
                <c:pt idx="3109">
                  <c:v>3.9392000000000003E-2</c:v>
                </c:pt>
                <c:pt idx="3110">
                  <c:v>3.7423999999999999E-2</c:v>
                </c:pt>
                <c:pt idx="3111">
                  <c:v>3.2903000000000002E-2</c:v>
                </c:pt>
                <c:pt idx="3112">
                  <c:v>2.7782000000000001E-2</c:v>
                </c:pt>
                <c:pt idx="3113">
                  <c:v>2.3449999999999999E-2</c:v>
                </c:pt>
                <c:pt idx="3114">
                  <c:v>1.9813000000000001E-2</c:v>
                </c:pt>
                <c:pt idx="3115">
                  <c:v>1.6459999999999999E-2</c:v>
                </c:pt>
                <c:pt idx="3116">
                  <c:v>1.3242E-2</c:v>
                </c:pt>
                <c:pt idx="3117">
                  <c:v>1.0286E-2</c:v>
                </c:pt>
                <c:pt idx="3118">
                  <c:v>7.8410000000000007E-3</c:v>
                </c:pt>
                <c:pt idx="3119">
                  <c:v>6.1240000000000001E-3</c:v>
                </c:pt>
                <c:pt idx="3120">
                  <c:v>5.1320000000000003E-3</c:v>
                </c:pt>
                <c:pt idx="3121">
                  <c:v>4.6189999999999998E-3</c:v>
                </c:pt>
                <c:pt idx="3122">
                  <c:v>4.3070000000000001E-3</c:v>
                </c:pt>
                <c:pt idx="3123">
                  <c:v>4.065E-3</c:v>
                </c:pt>
                <c:pt idx="3124">
                  <c:v>3.8070000000000001E-3</c:v>
                </c:pt>
                <c:pt idx="3125">
                  <c:v>3.5430000000000001E-3</c:v>
                </c:pt>
                <c:pt idx="3126">
                  <c:v>3.7399999999999998E-3</c:v>
                </c:pt>
                <c:pt idx="3127">
                  <c:v>5.1720000000000004E-3</c:v>
                </c:pt>
                <c:pt idx="3128">
                  <c:v>8.0540000000000004E-3</c:v>
                </c:pt>
                <c:pt idx="3129">
                  <c:v>1.1868E-2</c:v>
                </c:pt>
                <c:pt idx="3130">
                  <c:v>1.5955E-2</c:v>
                </c:pt>
                <c:pt idx="3131">
                  <c:v>2.0027E-2</c:v>
                </c:pt>
                <c:pt idx="3132">
                  <c:v>2.3934E-2</c:v>
                </c:pt>
                <c:pt idx="3133">
                  <c:v>2.7231000000000002E-2</c:v>
                </c:pt>
                <c:pt idx="3134">
                  <c:v>2.9172E-2</c:v>
                </c:pt>
                <c:pt idx="3135">
                  <c:v>2.9388999999999998E-2</c:v>
                </c:pt>
                <c:pt idx="3136">
                  <c:v>2.8438999999999999E-2</c:v>
                </c:pt>
                <c:pt idx="3137">
                  <c:v>2.7158999999999999E-2</c:v>
                </c:pt>
                <c:pt idx="3138">
                  <c:v>2.6075000000000001E-2</c:v>
                </c:pt>
                <c:pt idx="3139">
                  <c:v>2.5561E-2</c:v>
                </c:pt>
                <c:pt idx="3140">
                  <c:v>2.6020000000000001E-2</c:v>
                </c:pt>
                <c:pt idx="3141">
                  <c:v>2.7751000000000001E-2</c:v>
                </c:pt>
                <c:pt idx="3142">
                  <c:v>3.0890000000000001E-2</c:v>
                </c:pt>
                <c:pt idx="3143">
                  <c:v>3.5437999999999997E-2</c:v>
                </c:pt>
                <c:pt idx="3144">
                  <c:v>4.1106999999999998E-2</c:v>
                </c:pt>
                <c:pt idx="3145">
                  <c:v>4.7182000000000002E-2</c:v>
                </c:pt>
                <c:pt idx="3146">
                  <c:v>5.2998999999999998E-2</c:v>
                </c:pt>
                <c:pt idx="3147">
                  <c:v>5.8758999999999999E-2</c:v>
                </c:pt>
                <c:pt idx="3148">
                  <c:v>6.5156000000000006E-2</c:v>
                </c:pt>
                <c:pt idx="3149">
                  <c:v>7.2590000000000002E-2</c:v>
                </c:pt>
                <c:pt idx="3150">
                  <c:v>8.1073000000000006E-2</c:v>
                </c:pt>
                <c:pt idx="3151">
                  <c:v>9.042E-2</c:v>
                </c:pt>
                <c:pt idx="3152">
                  <c:v>0.100281</c:v>
                </c:pt>
                <c:pt idx="3153">
                  <c:v>0.11017</c:v>
                </c:pt>
                <c:pt idx="3154">
                  <c:v>0.119673</c:v>
                </c:pt>
                <c:pt idx="3155">
                  <c:v>0.12837499999999999</c:v>
                </c:pt>
                <c:pt idx="3156">
                  <c:v>0.13534099999999999</c:v>
                </c:pt>
                <c:pt idx="3157">
                  <c:v>0.13944100000000001</c:v>
                </c:pt>
                <c:pt idx="3158">
                  <c:v>0.14060700000000001</c:v>
                </c:pt>
                <c:pt idx="3159">
                  <c:v>0.13988400000000001</c:v>
                </c:pt>
                <c:pt idx="3160">
                  <c:v>0.13880700000000001</c:v>
                </c:pt>
                <c:pt idx="3161">
                  <c:v>0.13847699999999999</c:v>
                </c:pt>
                <c:pt idx="3162">
                  <c:v>0.13914000000000001</c:v>
                </c:pt>
                <c:pt idx="3163">
                  <c:v>0.14057700000000001</c:v>
                </c:pt>
                <c:pt idx="3164">
                  <c:v>0.14246900000000001</c:v>
                </c:pt>
                <c:pt idx="3165">
                  <c:v>0.144736</c:v>
                </c:pt>
                <c:pt idx="3166">
                  <c:v>0.14756900000000001</c:v>
                </c:pt>
                <c:pt idx="3167">
                  <c:v>0.15105399999999999</c:v>
                </c:pt>
                <c:pt idx="3168">
                  <c:v>0.15484300000000001</c:v>
                </c:pt>
                <c:pt idx="3169">
                  <c:v>0.1583</c:v>
                </c:pt>
                <c:pt idx="3170">
                  <c:v>0.161275</c:v>
                </c:pt>
                <c:pt idx="3171">
                  <c:v>0.164461</c:v>
                </c:pt>
                <c:pt idx="3172">
                  <c:v>0.16839100000000001</c:v>
                </c:pt>
                <c:pt idx="3173">
                  <c:v>0.173015</c:v>
                </c:pt>
                <c:pt idx="3174">
                  <c:v>0.17815400000000001</c:v>
                </c:pt>
                <c:pt idx="3175">
                  <c:v>0.183667</c:v>
                </c:pt>
                <c:pt idx="3176">
                  <c:v>0.18928200000000001</c:v>
                </c:pt>
                <c:pt idx="3177">
                  <c:v>0.19448699999999999</c:v>
                </c:pt>
                <c:pt idx="3178">
                  <c:v>0.19869999999999999</c:v>
                </c:pt>
                <c:pt idx="3179">
                  <c:v>0.20146600000000001</c:v>
                </c:pt>
                <c:pt idx="3180">
                  <c:v>0.20266000000000001</c:v>
                </c:pt>
                <c:pt idx="3181">
                  <c:v>0.20288100000000001</c:v>
                </c:pt>
                <c:pt idx="3182">
                  <c:v>0.203377</c:v>
                </c:pt>
                <c:pt idx="3183">
                  <c:v>0.20479600000000001</c:v>
                </c:pt>
                <c:pt idx="3184">
                  <c:v>0.20682900000000001</c:v>
                </c:pt>
                <c:pt idx="3185">
                  <c:v>0.20851</c:v>
                </c:pt>
                <c:pt idx="3186">
                  <c:v>0.20897099999999999</c:v>
                </c:pt>
                <c:pt idx="3187">
                  <c:v>0.20854700000000001</c:v>
                </c:pt>
                <c:pt idx="3188">
                  <c:v>0.208036</c:v>
                </c:pt>
                <c:pt idx="3189">
                  <c:v>0.207955</c:v>
                </c:pt>
                <c:pt idx="3190">
                  <c:v>0.20837700000000001</c:v>
                </c:pt>
                <c:pt idx="3191">
                  <c:v>0.20899599999999999</c:v>
                </c:pt>
                <c:pt idx="3192">
                  <c:v>0.209449</c:v>
                </c:pt>
                <c:pt idx="3193">
                  <c:v>0.20955099999999999</c:v>
                </c:pt>
                <c:pt idx="3194">
                  <c:v>0.209371</c:v>
                </c:pt>
                <c:pt idx="3195">
                  <c:v>0.20912700000000001</c:v>
                </c:pt>
                <c:pt idx="3196">
                  <c:v>0.20902299999999999</c:v>
                </c:pt>
                <c:pt idx="3197">
                  <c:v>0.20927799999999999</c:v>
                </c:pt>
                <c:pt idx="3198">
                  <c:v>0.210095</c:v>
                </c:pt>
                <c:pt idx="3199">
                  <c:v>0.21160100000000001</c:v>
                </c:pt>
                <c:pt idx="3200">
                  <c:v>0.21385000000000001</c:v>
                </c:pt>
                <c:pt idx="3201">
                  <c:v>0.21682699999999999</c:v>
                </c:pt>
                <c:pt idx="3202">
                  <c:v>0.22034599999999999</c:v>
                </c:pt>
                <c:pt idx="3203">
                  <c:v>0.22398199999999999</c:v>
                </c:pt>
                <c:pt idx="3204">
                  <c:v>0.22738</c:v>
                </c:pt>
                <c:pt idx="3205">
                  <c:v>0.230688</c:v>
                </c:pt>
                <c:pt idx="3206">
                  <c:v>0.234323</c:v>
                </c:pt>
                <c:pt idx="3207">
                  <c:v>0.238403</c:v>
                </c:pt>
                <c:pt idx="3208">
                  <c:v>0.242507</c:v>
                </c:pt>
                <c:pt idx="3209">
                  <c:v>0.24582799999999999</c:v>
                </c:pt>
                <c:pt idx="3210">
                  <c:v>0.24793799999999999</c:v>
                </c:pt>
                <c:pt idx="3211">
                  <c:v>0.249496</c:v>
                </c:pt>
                <c:pt idx="3212">
                  <c:v>0.25109399999999998</c:v>
                </c:pt>
                <c:pt idx="3213">
                  <c:v>0.25263099999999999</c:v>
                </c:pt>
                <c:pt idx="3214">
                  <c:v>0.253888</c:v>
                </c:pt>
                <c:pt idx="3215">
                  <c:v>0.254992</c:v>
                </c:pt>
                <c:pt idx="3216">
                  <c:v>0.25629200000000002</c:v>
                </c:pt>
                <c:pt idx="3217">
                  <c:v>0.25797500000000001</c:v>
                </c:pt>
                <c:pt idx="3218">
                  <c:v>0.26002700000000001</c:v>
                </c:pt>
                <c:pt idx="3219">
                  <c:v>0.26248300000000002</c:v>
                </c:pt>
                <c:pt idx="3220">
                  <c:v>0.26552199999999998</c:v>
                </c:pt>
                <c:pt idx="3221">
                  <c:v>0.26922000000000001</c:v>
                </c:pt>
                <c:pt idx="3222">
                  <c:v>0.27340900000000001</c:v>
                </c:pt>
                <c:pt idx="3223">
                  <c:v>0.27784599999999998</c:v>
                </c:pt>
                <c:pt idx="3224">
                  <c:v>0.28234700000000001</c:v>
                </c:pt>
                <c:pt idx="3225">
                  <c:v>0.28673399999999999</c:v>
                </c:pt>
                <c:pt idx="3226">
                  <c:v>0.29082400000000003</c:v>
                </c:pt>
                <c:pt idx="3227">
                  <c:v>0.29461999999999999</c:v>
                </c:pt>
                <c:pt idx="3228">
                  <c:v>0.29846600000000001</c:v>
                </c:pt>
                <c:pt idx="3229">
                  <c:v>0.30270599999999998</c:v>
                </c:pt>
                <c:pt idx="3230">
                  <c:v>0.30709599999999998</c:v>
                </c:pt>
                <c:pt idx="3231">
                  <c:v>0.31097399999999997</c:v>
                </c:pt>
                <c:pt idx="3232">
                  <c:v>0.313772</c:v>
                </c:pt>
                <c:pt idx="3233">
                  <c:v>0.31508000000000003</c:v>
                </c:pt>
                <c:pt idx="3234">
                  <c:v>0.31486599999999998</c:v>
                </c:pt>
                <c:pt idx="3235">
                  <c:v>0.313911</c:v>
                </c:pt>
                <c:pt idx="3236">
                  <c:v>0.31299500000000002</c:v>
                </c:pt>
                <c:pt idx="3237">
                  <c:v>0.31208999999999998</c:v>
                </c:pt>
                <c:pt idx="3238">
                  <c:v>0.31085000000000002</c:v>
                </c:pt>
                <c:pt idx="3239">
                  <c:v>0.30909599999999998</c:v>
                </c:pt>
                <c:pt idx="3240">
                  <c:v>0.30698799999999998</c:v>
                </c:pt>
                <c:pt idx="3241">
                  <c:v>0.30483500000000002</c:v>
                </c:pt>
                <c:pt idx="3242">
                  <c:v>0.30279699999999998</c:v>
                </c:pt>
                <c:pt idx="3243">
                  <c:v>0.30071500000000001</c:v>
                </c:pt>
                <c:pt idx="3244">
                  <c:v>0.29809999999999998</c:v>
                </c:pt>
                <c:pt idx="3245">
                  <c:v>0.29454799999999998</c:v>
                </c:pt>
                <c:pt idx="3246">
                  <c:v>0.290296</c:v>
                </c:pt>
                <c:pt idx="3247">
                  <c:v>0.28596500000000002</c:v>
                </c:pt>
                <c:pt idx="3248">
                  <c:v>0.28197100000000003</c:v>
                </c:pt>
                <c:pt idx="3249">
                  <c:v>0.27843299999999999</c:v>
                </c:pt>
                <c:pt idx="3250">
                  <c:v>0.27537899999999998</c:v>
                </c:pt>
                <c:pt idx="3251">
                  <c:v>0.27288499999999999</c:v>
                </c:pt>
                <c:pt idx="3252">
                  <c:v>0.27096199999999998</c:v>
                </c:pt>
                <c:pt idx="3253">
                  <c:v>0.26938299999999998</c:v>
                </c:pt>
                <c:pt idx="3254">
                  <c:v>0.267702</c:v>
                </c:pt>
                <c:pt idx="3255">
                  <c:v>0.26558100000000001</c:v>
                </c:pt>
                <c:pt idx="3256">
                  <c:v>0.26317600000000002</c:v>
                </c:pt>
                <c:pt idx="3257">
                  <c:v>0.26101000000000002</c:v>
                </c:pt>
                <c:pt idx="3258">
                  <c:v>0.259523</c:v>
                </c:pt>
                <c:pt idx="3259">
                  <c:v>0.258882</c:v>
                </c:pt>
                <c:pt idx="3260">
                  <c:v>0.25896000000000002</c:v>
                </c:pt>
                <c:pt idx="3261">
                  <c:v>0.25937399999999999</c:v>
                </c:pt>
                <c:pt idx="3262">
                  <c:v>0.25975700000000002</c:v>
                </c:pt>
                <c:pt idx="3263">
                  <c:v>0.260133</c:v>
                </c:pt>
                <c:pt idx="3264">
                  <c:v>0.26087500000000002</c:v>
                </c:pt>
                <c:pt idx="3265">
                  <c:v>0.26214599999999999</c:v>
                </c:pt>
                <c:pt idx="3266">
                  <c:v>0.26366299999999998</c:v>
                </c:pt>
                <c:pt idx="3267">
                  <c:v>0.26493100000000003</c:v>
                </c:pt>
                <c:pt idx="3268">
                  <c:v>0.26562799999999998</c:v>
                </c:pt>
                <c:pt idx="3269">
                  <c:v>0.26602599999999998</c:v>
                </c:pt>
                <c:pt idx="3270">
                  <c:v>0.26688800000000001</c:v>
                </c:pt>
                <c:pt idx="3271">
                  <c:v>0.268621</c:v>
                </c:pt>
                <c:pt idx="3272">
                  <c:v>0.27089099999999999</c:v>
                </c:pt>
                <c:pt idx="3273">
                  <c:v>0.27305699999999999</c:v>
                </c:pt>
                <c:pt idx="3274">
                  <c:v>0.27472999999999997</c:v>
                </c:pt>
                <c:pt idx="3275">
                  <c:v>0.27602300000000002</c:v>
                </c:pt>
                <c:pt idx="3276">
                  <c:v>0.27718799999999999</c:v>
                </c:pt>
                <c:pt idx="3277">
                  <c:v>0.27817700000000001</c:v>
                </c:pt>
                <c:pt idx="3278">
                  <c:v>0.27871299999999999</c:v>
                </c:pt>
                <c:pt idx="3279">
                  <c:v>0.27874500000000002</c:v>
                </c:pt>
                <c:pt idx="3280">
                  <c:v>0.27870800000000001</c:v>
                </c:pt>
                <c:pt idx="3281">
                  <c:v>0.27903</c:v>
                </c:pt>
                <c:pt idx="3282">
                  <c:v>0.27968199999999999</c:v>
                </c:pt>
                <c:pt idx="3283">
                  <c:v>0.28051100000000001</c:v>
                </c:pt>
                <c:pt idx="3284">
                  <c:v>0.28151199999999998</c:v>
                </c:pt>
                <c:pt idx="3285">
                  <c:v>0.282779</c:v>
                </c:pt>
                <c:pt idx="3286">
                  <c:v>0.28446700000000003</c:v>
                </c:pt>
                <c:pt idx="3287">
                  <c:v>0.28672599999999998</c:v>
                </c:pt>
                <c:pt idx="3288">
                  <c:v>0.28947499999999998</c:v>
                </c:pt>
                <c:pt idx="3289">
                  <c:v>0.29223300000000002</c:v>
                </c:pt>
                <c:pt idx="3290">
                  <c:v>0.29441299999999998</c:v>
                </c:pt>
                <c:pt idx="3291">
                  <c:v>0.29581800000000003</c:v>
                </c:pt>
                <c:pt idx="3292">
                  <c:v>0.29666500000000001</c:v>
                </c:pt>
                <c:pt idx="3293">
                  <c:v>0.29729299999999997</c:v>
                </c:pt>
                <c:pt idx="3294">
                  <c:v>0.29790899999999998</c:v>
                </c:pt>
                <c:pt idx="3295">
                  <c:v>0.29839900000000003</c:v>
                </c:pt>
                <c:pt idx="3296">
                  <c:v>0.29838999999999999</c:v>
                </c:pt>
                <c:pt idx="3297">
                  <c:v>0.297626</c:v>
                </c:pt>
                <c:pt idx="3298">
                  <c:v>0.29630899999999999</c:v>
                </c:pt>
                <c:pt idx="3299">
                  <c:v>0.29493200000000003</c:v>
                </c:pt>
                <c:pt idx="3300">
                  <c:v>0.29376099999999999</c:v>
                </c:pt>
                <c:pt idx="3301">
                  <c:v>0.29273399999999999</c:v>
                </c:pt>
                <c:pt idx="3302">
                  <c:v>0.29176299999999999</c:v>
                </c:pt>
                <c:pt idx="3303">
                  <c:v>0.29085699999999998</c:v>
                </c:pt>
                <c:pt idx="3304">
                  <c:v>0.29001500000000002</c:v>
                </c:pt>
                <c:pt idx="3305">
                  <c:v>0.28919899999999998</c:v>
                </c:pt>
                <c:pt idx="3306">
                  <c:v>0.28848499999999999</c:v>
                </c:pt>
                <c:pt idx="3307">
                  <c:v>0.28809699999999999</c:v>
                </c:pt>
                <c:pt idx="3308">
                  <c:v>0.28816700000000001</c:v>
                </c:pt>
                <c:pt idx="3309">
                  <c:v>0.288607</c:v>
                </c:pt>
                <c:pt idx="3310">
                  <c:v>0.28924699999999998</c:v>
                </c:pt>
                <c:pt idx="3311">
                  <c:v>0.28990100000000002</c:v>
                </c:pt>
                <c:pt idx="3312">
                  <c:v>0.290294</c:v>
                </c:pt>
                <c:pt idx="3313">
                  <c:v>0.290134</c:v>
                </c:pt>
                <c:pt idx="3314">
                  <c:v>0.28942200000000001</c:v>
                </c:pt>
                <c:pt idx="3315">
                  <c:v>0.28847899999999999</c:v>
                </c:pt>
                <c:pt idx="3316">
                  <c:v>0.28758899999999998</c:v>
                </c:pt>
                <c:pt idx="3317">
                  <c:v>0.28686800000000001</c:v>
                </c:pt>
                <c:pt idx="3318">
                  <c:v>0.286387</c:v>
                </c:pt>
                <c:pt idx="3319">
                  <c:v>0.28617500000000001</c:v>
                </c:pt>
                <c:pt idx="3320">
                  <c:v>0.28617300000000001</c:v>
                </c:pt>
                <c:pt idx="3321">
                  <c:v>0.28618100000000002</c:v>
                </c:pt>
                <c:pt idx="3322">
                  <c:v>0.28581699999999999</c:v>
                </c:pt>
                <c:pt idx="3323">
                  <c:v>0.28469</c:v>
                </c:pt>
                <c:pt idx="3324">
                  <c:v>0.282752</c:v>
                </c:pt>
                <c:pt idx="3325">
                  <c:v>0.28033000000000002</c:v>
                </c:pt>
                <c:pt idx="3326">
                  <c:v>0.27782400000000002</c:v>
                </c:pt>
                <c:pt idx="3327">
                  <c:v>0.27544600000000002</c:v>
                </c:pt>
                <c:pt idx="3328">
                  <c:v>0.27322099999999999</c:v>
                </c:pt>
                <c:pt idx="3329">
                  <c:v>0.271119</c:v>
                </c:pt>
                <c:pt idx="3330">
                  <c:v>0.26913599999999999</c:v>
                </c:pt>
                <c:pt idx="3331">
                  <c:v>0.26727600000000001</c:v>
                </c:pt>
                <c:pt idx="3332">
                  <c:v>0.26553199999999999</c:v>
                </c:pt>
                <c:pt idx="3333">
                  <c:v>0.26392199999999999</c:v>
                </c:pt>
                <c:pt idx="3334">
                  <c:v>0.26255299999999998</c:v>
                </c:pt>
                <c:pt idx="3335">
                  <c:v>0.26156200000000002</c:v>
                </c:pt>
                <c:pt idx="3336">
                  <c:v>0.26098100000000002</c:v>
                </c:pt>
                <c:pt idx="3337">
                  <c:v>0.26070900000000002</c:v>
                </c:pt>
                <c:pt idx="3338">
                  <c:v>0.26062000000000002</c:v>
                </c:pt>
                <c:pt idx="3339">
                  <c:v>0.26064300000000001</c:v>
                </c:pt>
                <c:pt idx="3340">
                  <c:v>0.260764</c:v>
                </c:pt>
                <c:pt idx="3341">
                  <c:v>0.26101000000000002</c:v>
                </c:pt>
                <c:pt idx="3342">
                  <c:v>0.26141399999999998</c:v>
                </c:pt>
                <c:pt idx="3343">
                  <c:v>0.26191300000000001</c:v>
                </c:pt>
                <c:pt idx="3344">
                  <c:v>0.26224700000000001</c:v>
                </c:pt>
                <c:pt idx="3345">
                  <c:v>0.262019</c:v>
                </c:pt>
                <c:pt idx="3346">
                  <c:v>0.26097399999999998</c:v>
                </c:pt>
                <c:pt idx="3347">
                  <c:v>0.25929600000000003</c:v>
                </c:pt>
                <c:pt idx="3348">
                  <c:v>0.25749300000000003</c:v>
                </c:pt>
                <c:pt idx="3349">
                  <c:v>0.25590000000000002</c:v>
                </c:pt>
                <c:pt idx="3350">
                  <c:v>0.25445600000000002</c:v>
                </c:pt>
                <c:pt idx="3351">
                  <c:v>0.252942</c:v>
                </c:pt>
                <c:pt idx="3352">
                  <c:v>0.25129200000000002</c:v>
                </c:pt>
                <c:pt idx="3353">
                  <c:v>0.24962000000000001</c:v>
                </c:pt>
                <c:pt idx="3354">
                  <c:v>0.24803</c:v>
                </c:pt>
                <c:pt idx="3355">
                  <c:v>0.24651899999999999</c:v>
                </c:pt>
                <c:pt idx="3356">
                  <c:v>0.24504100000000001</c:v>
                </c:pt>
                <c:pt idx="3357">
                  <c:v>0.24359800000000001</c:v>
                </c:pt>
                <c:pt idx="3358">
                  <c:v>0.24221400000000001</c:v>
                </c:pt>
                <c:pt idx="3359">
                  <c:v>0.24085300000000001</c:v>
                </c:pt>
                <c:pt idx="3360">
                  <c:v>0.23941999999999999</c:v>
                </c:pt>
                <c:pt idx="3361">
                  <c:v>0.23785300000000001</c:v>
                </c:pt>
                <c:pt idx="3362">
                  <c:v>0.23619200000000001</c:v>
                </c:pt>
                <c:pt idx="3363">
                  <c:v>0.23452100000000001</c:v>
                </c:pt>
                <c:pt idx="3364">
                  <c:v>0.232903</c:v>
                </c:pt>
                <c:pt idx="3365">
                  <c:v>0.23139499999999999</c:v>
                </c:pt>
                <c:pt idx="3366">
                  <c:v>0.23006299999999999</c:v>
                </c:pt>
                <c:pt idx="3367">
                  <c:v>0.228934</c:v>
                </c:pt>
                <c:pt idx="3368">
                  <c:v>0.227961</c:v>
                </c:pt>
                <c:pt idx="3369">
                  <c:v>0.227076</c:v>
                </c:pt>
                <c:pt idx="3370">
                  <c:v>0.22625999999999999</c:v>
                </c:pt>
                <c:pt idx="3371">
                  <c:v>0.22553100000000001</c:v>
                </c:pt>
                <c:pt idx="3372">
                  <c:v>0.224858</c:v>
                </c:pt>
                <c:pt idx="3373">
                  <c:v>0.22409200000000001</c:v>
                </c:pt>
                <c:pt idx="3374">
                  <c:v>0.22304499999999999</c:v>
                </c:pt>
                <c:pt idx="3375">
                  <c:v>0.22165699999999999</c:v>
                </c:pt>
                <c:pt idx="3376">
                  <c:v>0.22004699999999999</c:v>
                </c:pt>
                <c:pt idx="3377">
                  <c:v>0.21834500000000001</c:v>
                </c:pt>
                <c:pt idx="3378">
                  <c:v>0.21656300000000001</c:v>
                </c:pt>
                <c:pt idx="3379">
                  <c:v>0.214675</c:v>
                </c:pt>
                <c:pt idx="3380">
                  <c:v>0.21273900000000001</c:v>
                </c:pt>
                <c:pt idx="3381">
                  <c:v>0.210843</c:v>
                </c:pt>
                <c:pt idx="3382">
                  <c:v>0.208977</c:v>
                </c:pt>
                <c:pt idx="3383">
                  <c:v>0.207039</c:v>
                </c:pt>
                <c:pt idx="3384">
                  <c:v>0.20497199999999999</c:v>
                </c:pt>
                <c:pt idx="3385">
                  <c:v>0.202851</c:v>
                </c:pt>
                <c:pt idx="3386">
                  <c:v>0.20081099999999999</c:v>
                </c:pt>
                <c:pt idx="3387">
                  <c:v>0.19891500000000001</c:v>
                </c:pt>
                <c:pt idx="3388">
                  <c:v>0.197127</c:v>
                </c:pt>
                <c:pt idx="3389">
                  <c:v>0.195353</c:v>
                </c:pt>
                <c:pt idx="3390">
                  <c:v>0.193491</c:v>
                </c:pt>
                <c:pt idx="3391">
                  <c:v>0.191469</c:v>
                </c:pt>
                <c:pt idx="3392">
                  <c:v>0.18929499999999999</c:v>
                </c:pt>
                <c:pt idx="3393">
                  <c:v>0.18704399999999999</c:v>
                </c:pt>
                <c:pt idx="3394">
                  <c:v>0.18479499999999999</c:v>
                </c:pt>
                <c:pt idx="3395">
                  <c:v>0.18254899999999999</c:v>
                </c:pt>
                <c:pt idx="3396">
                  <c:v>0.18023500000000001</c:v>
                </c:pt>
                <c:pt idx="3397">
                  <c:v>0.17780599999999999</c:v>
                </c:pt>
                <c:pt idx="3398">
                  <c:v>0.175315</c:v>
                </c:pt>
                <c:pt idx="3399">
                  <c:v>0.17286899999999999</c:v>
                </c:pt>
                <c:pt idx="3400">
                  <c:v>0.170515</c:v>
                </c:pt>
                <c:pt idx="3401">
                  <c:v>0.16826099999999999</c:v>
                </c:pt>
                <c:pt idx="3402">
                  <c:v>0.16619</c:v>
                </c:pt>
                <c:pt idx="3403">
                  <c:v>0.16447000000000001</c:v>
                </c:pt>
                <c:pt idx="3404">
                  <c:v>0.163186</c:v>
                </c:pt>
                <c:pt idx="3405">
                  <c:v>0.16222500000000001</c:v>
                </c:pt>
                <c:pt idx="3406">
                  <c:v>0.161385</c:v>
                </c:pt>
                <c:pt idx="3407">
                  <c:v>0.16056300000000001</c:v>
                </c:pt>
                <c:pt idx="3408">
                  <c:v>0.15978000000000001</c:v>
                </c:pt>
                <c:pt idx="3409">
                  <c:v>0.15906500000000001</c:v>
                </c:pt>
                <c:pt idx="3410">
                  <c:v>0.15838099999999999</c:v>
                </c:pt>
                <c:pt idx="3411">
                  <c:v>0.15765199999999999</c:v>
                </c:pt>
                <c:pt idx="3412">
                  <c:v>0.15682199999999999</c:v>
                </c:pt>
                <c:pt idx="3413">
                  <c:v>0.15590799999999999</c:v>
                </c:pt>
                <c:pt idx="3414">
                  <c:v>0.155026</c:v>
                </c:pt>
                <c:pt idx="3415">
                  <c:v>0.15431700000000001</c:v>
                </c:pt>
                <c:pt idx="3416">
                  <c:v>0.15384600000000001</c:v>
                </c:pt>
                <c:pt idx="3417">
                  <c:v>0.153562</c:v>
                </c:pt>
                <c:pt idx="3418">
                  <c:v>0.15334400000000001</c:v>
                </c:pt>
                <c:pt idx="3419">
                  <c:v>0.15307000000000001</c:v>
                </c:pt>
                <c:pt idx="3420">
                  <c:v>0.152695</c:v>
                </c:pt>
                <c:pt idx="3421">
                  <c:v>0.15229799999999999</c:v>
                </c:pt>
                <c:pt idx="3422">
                  <c:v>0.151999</c:v>
                </c:pt>
                <c:pt idx="3423">
                  <c:v>0.15185199999999999</c:v>
                </c:pt>
                <c:pt idx="3424">
                  <c:v>0.151861</c:v>
                </c:pt>
                <c:pt idx="3425">
                  <c:v>0.15207200000000001</c:v>
                </c:pt>
                <c:pt idx="3426">
                  <c:v>0.15257899999999999</c:v>
                </c:pt>
                <c:pt idx="3427">
                  <c:v>0.153448</c:v>
                </c:pt>
                <c:pt idx="3428">
                  <c:v>0.15464700000000001</c:v>
                </c:pt>
                <c:pt idx="3429">
                  <c:v>0.156084</c:v>
                </c:pt>
                <c:pt idx="3430">
                  <c:v>0.15771099999999999</c:v>
                </c:pt>
                <c:pt idx="3431">
                  <c:v>0.15953100000000001</c:v>
                </c:pt>
                <c:pt idx="3432">
                  <c:v>0.16153000000000001</c:v>
                </c:pt>
                <c:pt idx="3433">
                  <c:v>0.16370699999999999</c:v>
                </c:pt>
                <c:pt idx="3434">
                  <c:v>0.16614599999999999</c:v>
                </c:pt>
                <c:pt idx="3435">
                  <c:v>0.168958</c:v>
                </c:pt>
                <c:pt idx="3436">
                  <c:v>0.17213800000000001</c:v>
                </c:pt>
                <c:pt idx="3437">
                  <c:v>0.17558099999999999</c:v>
                </c:pt>
                <c:pt idx="3438">
                  <c:v>0.17918300000000001</c:v>
                </c:pt>
                <c:pt idx="3439">
                  <c:v>0.18287800000000001</c:v>
                </c:pt>
                <c:pt idx="3440">
                  <c:v>0.18658</c:v>
                </c:pt>
                <c:pt idx="3441">
                  <c:v>0.19013099999999999</c:v>
                </c:pt>
                <c:pt idx="3442">
                  <c:v>0.19331999999999999</c:v>
                </c:pt>
                <c:pt idx="3443">
                  <c:v>0.19599</c:v>
                </c:pt>
                <c:pt idx="3444">
                  <c:v>0.19814300000000001</c:v>
                </c:pt>
                <c:pt idx="3445">
                  <c:v>0.19988300000000001</c:v>
                </c:pt>
                <c:pt idx="3446">
                  <c:v>0.20127400000000001</c:v>
                </c:pt>
                <c:pt idx="3447">
                  <c:v>0.20228299999999999</c:v>
                </c:pt>
                <c:pt idx="3448">
                  <c:v>0.20283599999999999</c:v>
                </c:pt>
                <c:pt idx="3449">
                  <c:v>0.20291899999999999</c:v>
                </c:pt>
                <c:pt idx="3450">
                  <c:v>0.202594</c:v>
                </c:pt>
                <c:pt idx="3451">
                  <c:v>0.20194000000000001</c:v>
                </c:pt>
                <c:pt idx="3452">
                  <c:v>0.20100000000000001</c:v>
                </c:pt>
                <c:pt idx="3453">
                  <c:v>0.19980800000000001</c:v>
                </c:pt>
                <c:pt idx="3454">
                  <c:v>0.198433</c:v>
                </c:pt>
                <c:pt idx="3455">
                  <c:v>0.196962</c:v>
                </c:pt>
                <c:pt idx="3456">
                  <c:v>0.19547700000000001</c:v>
                </c:pt>
                <c:pt idx="3457">
                  <c:v>0.194076</c:v>
                </c:pt>
                <c:pt idx="3458">
                  <c:v>0.192852</c:v>
                </c:pt>
                <c:pt idx="3459">
                  <c:v>0.19181999999999999</c:v>
                </c:pt>
                <c:pt idx="3460">
                  <c:v>0.19091900000000001</c:v>
                </c:pt>
                <c:pt idx="3461">
                  <c:v>0.19010299999999999</c:v>
                </c:pt>
                <c:pt idx="3462">
                  <c:v>0.18938199999999999</c:v>
                </c:pt>
                <c:pt idx="3463">
                  <c:v>0.18875700000000001</c:v>
                </c:pt>
                <c:pt idx="3464">
                  <c:v>0.18815200000000001</c:v>
                </c:pt>
                <c:pt idx="3465">
                  <c:v>0.187477</c:v>
                </c:pt>
                <c:pt idx="3466">
                  <c:v>0.18674099999999999</c:v>
                </c:pt>
                <c:pt idx="3467">
                  <c:v>0.18604200000000001</c:v>
                </c:pt>
                <c:pt idx="3468">
                  <c:v>0.18549099999999999</c:v>
                </c:pt>
                <c:pt idx="3469">
                  <c:v>0.185137</c:v>
                </c:pt>
                <c:pt idx="3470">
                  <c:v>0.184942</c:v>
                </c:pt>
                <c:pt idx="3471">
                  <c:v>0.184783</c:v>
                </c:pt>
                <c:pt idx="3472">
                  <c:v>0.184532</c:v>
                </c:pt>
                <c:pt idx="3473">
                  <c:v>0.184143</c:v>
                </c:pt>
                <c:pt idx="3474">
                  <c:v>0.18365300000000001</c:v>
                </c:pt>
                <c:pt idx="3475">
                  <c:v>0.18312</c:v>
                </c:pt>
                <c:pt idx="3476">
                  <c:v>0.18260799999999999</c:v>
                </c:pt>
                <c:pt idx="3477">
                  <c:v>0.18218300000000001</c:v>
                </c:pt>
                <c:pt idx="3478">
                  <c:v>0.181871</c:v>
                </c:pt>
                <c:pt idx="3479">
                  <c:v>0.18162200000000001</c:v>
                </c:pt>
                <c:pt idx="3480">
                  <c:v>0.181364</c:v>
                </c:pt>
                <c:pt idx="3481">
                  <c:v>0.181066</c:v>
                </c:pt>
                <c:pt idx="3482">
                  <c:v>0.18071400000000001</c:v>
                </c:pt>
                <c:pt idx="3483">
                  <c:v>0.18023600000000001</c:v>
                </c:pt>
                <c:pt idx="3484">
                  <c:v>0.17951300000000001</c:v>
                </c:pt>
                <c:pt idx="3485">
                  <c:v>0.178478</c:v>
                </c:pt>
                <c:pt idx="3486">
                  <c:v>0.17715500000000001</c:v>
                </c:pt>
                <c:pt idx="3487">
                  <c:v>0.17560000000000001</c:v>
                </c:pt>
                <c:pt idx="3488">
                  <c:v>0.17385</c:v>
                </c:pt>
                <c:pt idx="3489">
                  <c:v>0.17194300000000001</c:v>
                </c:pt>
                <c:pt idx="3490">
                  <c:v>0.169908</c:v>
                </c:pt>
                <c:pt idx="3491">
                  <c:v>0.167744</c:v>
                </c:pt>
                <c:pt idx="3492">
                  <c:v>0.165434</c:v>
                </c:pt>
                <c:pt idx="3493">
                  <c:v>0.162965</c:v>
                </c:pt>
                <c:pt idx="3494">
                  <c:v>0.16028999999999999</c:v>
                </c:pt>
                <c:pt idx="3495">
                  <c:v>0.157302</c:v>
                </c:pt>
                <c:pt idx="3496">
                  <c:v>0.15392</c:v>
                </c:pt>
                <c:pt idx="3497">
                  <c:v>0.15020600000000001</c:v>
                </c:pt>
                <c:pt idx="3498">
                  <c:v>0.14635300000000001</c:v>
                </c:pt>
                <c:pt idx="3499">
                  <c:v>0.14255999999999999</c:v>
                </c:pt>
                <c:pt idx="3500">
                  <c:v>0.138901</c:v>
                </c:pt>
                <c:pt idx="3501">
                  <c:v>0.13531099999999999</c:v>
                </c:pt>
                <c:pt idx="3502">
                  <c:v>0.131685</c:v>
                </c:pt>
                <c:pt idx="3503">
                  <c:v>0.127998</c:v>
                </c:pt>
                <c:pt idx="3504">
                  <c:v>0.12435499999999999</c:v>
                </c:pt>
                <c:pt idx="3505">
                  <c:v>0.12090099999999999</c:v>
                </c:pt>
                <c:pt idx="3506">
                  <c:v>0.117684</c:v>
                </c:pt>
                <c:pt idx="3507">
                  <c:v>0.11464299999999999</c:v>
                </c:pt>
                <c:pt idx="3508">
                  <c:v>0.11176</c:v>
                </c:pt>
                <c:pt idx="3509">
                  <c:v>0.10915</c:v>
                </c:pt>
                <c:pt idx="3510">
                  <c:v>0.10696799999999999</c:v>
                </c:pt>
                <c:pt idx="3511">
                  <c:v>0.105251</c:v>
                </c:pt>
                <c:pt idx="3512">
                  <c:v>0.103922</c:v>
                </c:pt>
                <c:pt idx="3513">
                  <c:v>0.10292800000000001</c:v>
                </c:pt>
                <c:pt idx="3514">
                  <c:v>0.102294</c:v>
                </c:pt>
                <c:pt idx="3515">
                  <c:v>0.10205</c:v>
                </c:pt>
                <c:pt idx="3516">
                  <c:v>0.10216699999999999</c:v>
                </c:pt>
                <c:pt idx="3517">
                  <c:v>0.10258100000000001</c:v>
                </c:pt>
                <c:pt idx="3518">
                  <c:v>0.103227</c:v>
                </c:pt>
                <c:pt idx="3519">
                  <c:v>0.104051</c:v>
                </c:pt>
                <c:pt idx="3520">
                  <c:v>0.105008</c:v>
                </c:pt>
                <c:pt idx="3521">
                  <c:v>0.106069</c:v>
                </c:pt>
                <c:pt idx="3522">
                  <c:v>0.107225</c:v>
                </c:pt>
                <c:pt idx="3523">
                  <c:v>0.108421</c:v>
                </c:pt>
                <c:pt idx="3524">
                  <c:v>0.109487</c:v>
                </c:pt>
                <c:pt idx="3525">
                  <c:v>0.110205</c:v>
                </c:pt>
                <c:pt idx="3526">
                  <c:v>0.110454</c:v>
                </c:pt>
                <c:pt idx="3527">
                  <c:v>0.110263</c:v>
                </c:pt>
                <c:pt idx="3528">
                  <c:v>0.109683</c:v>
                </c:pt>
                <c:pt idx="3529">
                  <c:v>0.108668</c:v>
                </c:pt>
                <c:pt idx="3530">
                  <c:v>0.107102</c:v>
                </c:pt>
                <c:pt idx="3531">
                  <c:v>0.10491399999999999</c:v>
                </c:pt>
                <c:pt idx="3532">
                  <c:v>0.10212300000000001</c:v>
                </c:pt>
                <c:pt idx="3533">
                  <c:v>9.8778000000000005E-2</c:v>
                </c:pt>
                <c:pt idx="3534">
                  <c:v>9.4913999999999998E-2</c:v>
                </c:pt>
                <c:pt idx="3535">
                  <c:v>9.0559000000000001E-2</c:v>
                </c:pt>
                <c:pt idx="3536">
                  <c:v>8.5773000000000002E-2</c:v>
                </c:pt>
                <c:pt idx="3537">
                  <c:v>8.0621999999999999E-2</c:v>
                </c:pt>
                <c:pt idx="3538">
                  <c:v>7.5148000000000006E-2</c:v>
                </c:pt>
                <c:pt idx="3539">
                  <c:v>6.9387000000000004E-2</c:v>
                </c:pt>
                <c:pt idx="3540">
                  <c:v>6.3431000000000001E-2</c:v>
                </c:pt>
                <c:pt idx="3541">
                  <c:v>5.7450000000000001E-2</c:v>
                </c:pt>
                <c:pt idx="3542">
                  <c:v>5.1618999999999998E-2</c:v>
                </c:pt>
                <c:pt idx="3543">
                  <c:v>4.6030000000000001E-2</c:v>
                </c:pt>
                <c:pt idx="3544">
                  <c:v>4.0667000000000002E-2</c:v>
                </c:pt>
                <c:pt idx="3545">
                  <c:v>3.5499000000000003E-2</c:v>
                </c:pt>
                <c:pt idx="3546">
                  <c:v>3.0563E-2</c:v>
                </c:pt>
                <c:pt idx="3547">
                  <c:v>2.5933000000000001E-2</c:v>
                </c:pt>
                <c:pt idx="3548">
                  <c:v>2.1638000000000001E-2</c:v>
                </c:pt>
                <c:pt idx="3549">
                  <c:v>1.7656999999999999E-2</c:v>
                </c:pt>
                <c:pt idx="3550">
                  <c:v>1.3990000000000001E-2</c:v>
                </c:pt>
                <c:pt idx="3551">
                  <c:v>1.0695E-2</c:v>
                </c:pt>
                <c:pt idx="3552">
                  <c:v>7.8630000000000002E-3</c:v>
                </c:pt>
                <c:pt idx="3553">
                  <c:v>5.5890000000000002E-3</c:v>
                </c:pt>
                <c:pt idx="3554">
                  <c:v>3.9090000000000001E-3</c:v>
                </c:pt>
                <c:pt idx="3555">
                  <c:v>2.7560000000000002E-3</c:v>
                </c:pt>
                <c:pt idx="3556">
                  <c:v>2.0140000000000002E-3</c:v>
                </c:pt>
                <c:pt idx="3557">
                  <c:v>1.6590000000000001E-3</c:v>
                </c:pt>
                <c:pt idx="3558">
                  <c:v>1.488E-3</c:v>
                </c:pt>
                <c:pt idx="3559">
                  <c:v>1.343E-3</c:v>
                </c:pt>
                <c:pt idx="3560">
                  <c:v>1.828E-3</c:v>
                </c:pt>
                <c:pt idx="3561">
                  <c:v>2.957E-3</c:v>
                </c:pt>
                <c:pt idx="3562">
                  <c:v>4.7280000000000004E-3</c:v>
                </c:pt>
                <c:pt idx="3563">
                  <c:v>7.2700000000000004E-3</c:v>
                </c:pt>
                <c:pt idx="3564">
                  <c:v>1.0776000000000001E-2</c:v>
                </c:pt>
                <c:pt idx="3565">
                  <c:v>1.5373E-2</c:v>
                </c:pt>
                <c:pt idx="3566">
                  <c:v>2.1062999999999998E-2</c:v>
                </c:pt>
                <c:pt idx="3567">
                  <c:v>2.7754000000000001E-2</c:v>
                </c:pt>
                <c:pt idx="3568">
                  <c:v>3.5352000000000001E-2</c:v>
                </c:pt>
                <c:pt idx="3569">
                  <c:v>4.3844000000000001E-2</c:v>
                </c:pt>
                <c:pt idx="3570">
                  <c:v>5.3289000000000003E-2</c:v>
                </c:pt>
                <c:pt idx="3571">
                  <c:v>6.3714000000000007E-2</c:v>
                </c:pt>
                <c:pt idx="3572">
                  <c:v>7.5105000000000005E-2</c:v>
                </c:pt>
                <c:pt idx="3573">
                  <c:v>8.7493000000000001E-2</c:v>
                </c:pt>
                <c:pt idx="3574">
                  <c:v>0.100992</c:v>
                </c:pt>
                <c:pt idx="3575">
                  <c:v>0.11569500000000001</c:v>
                </c:pt>
                <c:pt idx="3576">
                  <c:v>0.131579</c:v>
                </c:pt>
                <c:pt idx="3577">
                  <c:v>0.14852499999999999</c:v>
                </c:pt>
                <c:pt idx="3578">
                  <c:v>0.166377</c:v>
                </c:pt>
                <c:pt idx="3579">
                  <c:v>0.18498400000000001</c:v>
                </c:pt>
                <c:pt idx="3580">
                  <c:v>0.20424600000000001</c:v>
                </c:pt>
                <c:pt idx="3581">
                  <c:v>0.22416800000000001</c:v>
                </c:pt>
                <c:pt idx="3582">
                  <c:v>0.244838</c:v>
                </c:pt>
                <c:pt idx="3583">
                  <c:v>0.26630399999999999</c:v>
                </c:pt>
                <c:pt idx="3584">
                  <c:v>0.28847800000000001</c:v>
                </c:pt>
                <c:pt idx="3585">
                  <c:v>0.31119799999999997</c:v>
                </c:pt>
                <c:pt idx="3586">
                  <c:v>0.33432499999999998</c:v>
                </c:pt>
                <c:pt idx="3587">
                  <c:v>0.35772900000000002</c:v>
                </c:pt>
                <c:pt idx="3588">
                  <c:v>0.38122</c:v>
                </c:pt>
                <c:pt idx="3589">
                  <c:v>0.40453600000000001</c:v>
                </c:pt>
                <c:pt idx="3590">
                  <c:v>0.42738500000000001</c:v>
                </c:pt>
                <c:pt idx="3591">
                  <c:v>0.44953300000000002</c:v>
                </c:pt>
                <c:pt idx="3592">
                  <c:v>0.470862</c:v>
                </c:pt>
                <c:pt idx="3593">
                  <c:v>0.491309</c:v>
                </c:pt>
                <c:pt idx="3594">
                  <c:v>0.51074900000000001</c:v>
                </c:pt>
                <c:pt idx="3595">
                  <c:v>0.52900800000000003</c:v>
                </c:pt>
                <c:pt idx="3596">
                  <c:v>0.54596999999999996</c:v>
                </c:pt>
                <c:pt idx="3597">
                  <c:v>0.56162199999999995</c:v>
                </c:pt>
                <c:pt idx="3598">
                  <c:v>0.57595700000000005</c:v>
                </c:pt>
                <c:pt idx="3599">
                  <c:v>0.58886499999999997</c:v>
                </c:pt>
                <c:pt idx="3600">
                  <c:v>0.60015399999999997</c:v>
                </c:pt>
                <c:pt idx="3601">
                  <c:v>0.60965400000000003</c:v>
                </c:pt>
                <c:pt idx="3602">
                  <c:v>0.61726499999999995</c:v>
                </c:pt>
                <c:pt idx="3603">
                  <c:v>0.62294799999999995</c:v>
                </c:pt>
                <c:pt idx="3604">
                  <c:v>0.62673199999999996</c:v>
                </c:pt>
                <c:pt idx="3605">
                  <c:v>0.62874099999999999</c:v>
                </c:pt>
                <c:pt idx="3606">
                  <c:v>0.62916899999999998</c:v>
                </c:pt>
                <c:pt idx="3607">
                  <c:v>0.62820299999999996</c:v>
                </c:pt>
                <c:pt idx="3608">
                  <c:v>0.62597700000000001</c:v>
                </c:pt>
                <c:pt idx="3609">
                  <c:v>0.62257200000000001</c:v>
                </c:pt>
                <c:pt idx="3610">
                  <c:v>0.61800900000000003</c:v>
                </c:pt>
                <c:pt idx="3611">
                  <c:v>0.61229599999999995</c:v>
                </c:pt>
                <c:pt idx="3612">
                  <c:v>0.60549799999999998</c:v>
                </c:pt>
                <c:pt idx="3613">
                  <c:v>0.59779499999999997</c:v>
                </c:pt>
                <c:pt idx="3614">
                  <c:v>0.58946399999999999</c:v>
                </c:pt>
                <c:pt idx="3615">
                  <c:v>0.58083600000000002</c:v>
                </c:pt>
                <c:pt idx="3616">
                  <c:v>0.57219600000000004</c:v>
                </c:pt>
                <c:pt idx="3617">
                  <c:v>0.56369899999999995</c:v>
                </c:pt>
                <c:pt idx="3618">
                  <c:v>0.55542000000000002</c:v>
                </c:pt>
                <c:pt idx="3619">
                  <c:v>0.547462</c:v>
                </c:pt>
                <c:pt idx="3620">
                  <c:v>0.53998999999999997</c:v>
                </c:pt>
                <c:pt idx="3621">
                  <c:v>0.53317999999999999</c:v>
                </c:pt>
                <c:pt idx="3622">
                  <c:v>0.52715800000000002</c:v>
                </c:pt>
                <c:pt idx="3623">
                  <c:v>0.52198900000000004</c:v>
                </c:pt>
                <c:pt idx="3624">
                  <c:v>0.51764500000000002</c:v>
                </c:pt>
                <c:pt idx="3625">
                  <c:v>0.51401399999999997</c:v>
                </c:pt>
                <c:pt idx="3626">
                  <c:v>0.51098100000000002</c:v>
                </c:pt>
                <c:pt idx="3627">
                  <c:v>0.50854900000000003</c:v>
                </c:pt>
                <c:pt idx="3628">
                  <c:v>0.50686299999999995</c:v>
                </c:pt>
                <c:pt idx="3629">
                  <c:v>0.50610100000000002</c:v>
                </c:pt>
                <c:pt idx="3630">
                  <c:v>0.50632500000000003</c:v>
                </c:pt>
                <c:pt idx="3631">
                  <c:v>0.50743700000000003</c:v>
                </c:pt>
                <c:pt idx="3632">
                  <c:v>0.509266</c:v>
                </c:pt>
                <c:pt idx="3633">
                  <c:v>0.51167799999999997</c:v>
                </c:pt>
                <c:pt idx="3634">
                  <c:v>0.51458700000000002</c:v>
                </c:pt>
                <c:pt idx="3635">
                  <c:v>0.51793500000000003</c:v>
                </c:pt>
                <c:pt idx="3636">
                  <c:v>0.52171299999999998</c:v>
                </c:pt>
                <c:pt idx="3637">
                  <c:v>0.52598299999999998</c:v>
                </c:pt>
                <c:pt idx="3638">
                  <c:v>0.53079299999999996</c:v>
                </c:pt>
                <c:pt idx="3639">
                  <c:v>0.53609099999999998</c:v>
                </c:pt>
                <c:pt idx="3640">
                  <c:v>0.54178899999999997</c:v>
                </c:pt>
                <c:pt idx="3641">
                  <c:v>0.54786299999999999</c:v>
                </c:pt>
                <c:pt idx="3642">
                  <c:v>0.55434899999999998</c:v>
                </c:pt>
                <c:pt idx="3643">
                  <c:v>0.56128800000000001</c:v>
                </c:pt>
                <c:pt idx="3644">
                  <c:v>0.56874899999999995</c:v>
                </c:pt>
                <c:pt idx="3645">
                  <c:v>0.57679899999999995</c:v>
                </c:pt>
                <c:pt idx="3646">
                  <c:v>0.58540700000000001</c:v>
                </c:pt>
                <c:pt idx="3647">
                  <c:v>0.594391</c:v>
                </c:pt>
                <c:pt idx="3648">
                  <c:v>0.60352499999999998</c:v>
                </c:pt>
                <c:pt idx="3649">
                  <c:v>0.61272599999999999</c:v>
                </c:pt>
                <c:pt idx="3650">
                  <c:v>0.62214199999999997</c:v>
                </c:pt>
                <c:pt idx="3651">
                  <c:v>0.63199499999999997</c:v>
                </c:pt>
                <c:pt idx="3652">
                  <c:v>0.64229999999999998</c:v>
                </c:pt>
                <c:pt idx="3653">
                  <c:v>0.65277200000000002</c:v>
                </c:pt>
                <c:pt idx="3654">
                  <c:v>0.66305000000000003</c:v>
                </c:pt>
                <c:pt idx="3655">
                  <c:v>0.67298500000000006</c:v>
                </c:pt>
                <c:pt idx="3656">
                  <c:v>0.682701</c:v>
                </c:pt>
                <c:pt idx="3657">
                  <c:v>0.69235199999999997</c:v>
                </c:pt>
                <c:pt idx="3658">
                  <c:v>0.70187900000000003</c:v>
                </c:pt>
                <c:pt idx="3659">
                  <c:v>0.71104400000000001</c:v>
                </c:pt>
                <c:pt idx="3660">
                  <c:v>0.71965299999999999</c:v>
                </c:pt>
                <c:pt idx="3661">
                  <c:v>0.72762800000000005</c:v>
                </c:pt>
                <c:pt idx="3662">
                  <c:v>0.73492999999999997</c:v>
                </c:pt>
                <c:pt idx="3663">
                  <c:v>0.74156900000000003</c:v>
                </c:pt>
                <c:pt idx="3664">
                  <c:v>0.74761599999999995</c:v>
                </c:pt>
                <c:pt idx="3665">
                  <c:v>0.75310100000000002</c:v>
                </c:pt>
                <c:pt idx="3666">
                  <c:v>0.75792099999999996</c:v>
                </c:pt>
                <c:pt idx="3667">
                  <c:v>0.761961</c:v>
                </c:pt>
                <c:pt idx="3668">
                  <c:v>0.765177</c:v>
                </c:pt>
                <c:pt idx="3669">
                  <c:v>0.76750700000000005</c:v>
                </c:pt>
                <c:pt idx="3670">
                  <c:v>0.76881200000000005</c:v>
                </c:pt>
                <c:pt idx="3671">
                  <c:v>0.76902599999999999</c:v>
                </c:pt>
                <c:pt idx="3672">
                  <c:v>0.76837</c:v>
                </c:pt>
                <c:pt idx="3673">
                  <c:v>0.76732699999999998</c:v>
                </c:pt>
                <c:pt idx="3674">
                  <c:v>0.76634999999999998</c:v>
                </c:pt>
                <c:pt idx="3675">
                  <c:v>0.76556599999999997</c:v>
                </c:pt>
                <c:pt idx="3676">
                  <c:v>0.76485199999999998</c:v>
                </c:pt>
                <c:pt idx="3677">
                  <c:v>0.76421700000000004</c:v>
                </c:pt>
                <c:pt idx="3678">
                  <c:v>0.76402199999999998</c:v>
                </c:pt>
                <c:pt idx="3679">
                  <c:v>0.76474900000000001</c:v>
                </c:pt>
                <c:pt idx="3680">
                  <c:v>0.76666900000000004</c:v>
                </c:pt>
                <c:pt idx="3681">
                  <c:v>0.76981500000000003</c:v>
                </c:pt>
                <c:pt idx="3682">
                  <c:v>0.77422999999999997</c:v>
                </c:pt>
                <c:pt idx="3683">
                  <c:v>0.78011900000000001</c:v>
                </c:pt>
                <c:pt idx="3684">
                  <c:v>0.78775300000000004</c:v>
                </c:pt>
                <c:pt idx="3685">
                  <c:v>0.79734099999999997</c:v>
                </c:pt>
                <c:pt idx="3686">
                  <c:v>0.80901699999999999</c:v>
                </c:pt>
                <c:pt idx="3687">
                  <c:v>0.822851</c:v>
                </c:pt>
                <c:pt idx="3688">
                  <c:v>0.83878299999999995</c:v>
                </c:pt>
                <c:pt idx="3689">
                  <c:v>0.85660899999999995</c:v>
                </c:pt>
                <c:pt idx="3690">
                  <c:v>0.87612299999999999</c:v>
                </c:pt>
                <c:pt idx="3691">
                  <c:v>0.8972</c:v>
                </c:pt>
                <c:pt idx="3692">
                  <c:v>0.91969999999999996</c:v>
                </c:pt>
                <c:pt idx="3693">
                  <c:v>0.94337800000000005</c:v>
                </c:pt>
                <c:pt idx="3694">
                  <c:v>0.96793399999999996</c:v>
                </c:pt>
                <c:pt idx="3695">
                  <c:v>0.99308700000000005</c:v>
                </c:pt>
                <c:pt idx="3696">
                  <c:v>1.0185979999999999</c:v>
                </c:pt>
                <c:pt idx="3697">
                  <c:v>1.0442260000000001</c:v>
                </c:pt>
                <c:pt idx="3698">
                  <c:v>1.069612</c:v>
                </c:pt>
                <c:pt idx="3699">
                  <c:v>1.0942540000000001</c:v>
                </c:pt>
                <c:pt idx="3700">
                  <c:v>1.1176839999999999</c:v>
                </c:pt>
                <c:pt idx="3701">
                  <c:v>1.1396010000000001</c:v>
                </c:pt>
                <c:pt idx="3702">
                  <c:v>1.1597569999999999</c:v>
                </c:pt>
                <c:pt idx="3703">
                  <c:v>1.177746</c:v>
                </c:pt>
                <c:pt idx="3704">
                  <c:v>1.1930750000000001</c:v>
                </c:pt>
                <c:pt idx="3705">
                  <c:v>1.2054279999999999</c:v>
                </c:pt>
                <c:pt idx="3706">
                  <c:v>1.214766</c:v>
                </c:pt>
                <c:pt idx="3707">
                  <c:v>1.221209</c:v>
                </c:pt>
                <c:pt idx="3708">
                  <c:v>1.2249000000000001</c:v>
                </c:pt>
                <c:pt idx="3709">
                  <c:v>1.2260219999999999</c:v>
                </c:pt>
                <c:pt idx="3710">
                  <c:v>1.2248650000000001</c:v>
                </c:pt>
                <c:pt idx="3711">
                  <c:v>1.221813</c:v>
                </c:pt>
                <c:pt idx="3712">
                  <c:v>1.217225</c:v>
                </c:pt>
                <c:pt idx="3713">
                  <c:v>1.211384</c:v>
                </c:pt>
                <c:pt idx="3714">
                  <c:v>1.2045239999999999</c:v>
                </c:pt>
                <c:pt idx="3715">
                  <c:v>1.196925</c:v>
                </c:pt>
                <c:pt idx="3716">
                  <c:v>1.188984</c:v>
                </c:pt>
                <c:pt idx="3717">
                  <c:v>1.181214</c:v>
                </c:pt>
                <c:pt idx="3718">
                  <c:v>1.174142</c:v>
                </c:pt>
                <c:pt idx="3719">
                  <c:v>1.168207</c:v>
                </c:pt>
                <c:pt idx="3720">
                  <c:v>1.163754</c:v>
                </c:pt>
                <c:pt idx="3721">
                  <c:v>1.161049</c:v>
                </c:pt>
                <c:pt idx="3722">
                  <c:v>1.160258</c:v>
                </c:pt>
                <c:pt idx="3723">
                  <c:v>1.161446</c:v>
                </c:pt>
                <c:pt idx="3724">
                  <c:v>1.1646160000000001</c:v>
                </c:pt>
                <c:pt idx="3725">
                  <c:v>1.1696770000000001</c:v>
                </c:pt>
                <c:pt idx="3726">
                  <c:v>1.1764239999999999</c:v>
                </c:pt>
                <c:pt idx="3727">
                  <c:v>1.184628</c:v>
                </c:pt>
                <c:pt idx="3728">
                  <c:v>1.194196</c:v>
                </c:pt>
                <c:pt idx="3729">
                  <c:v>1.2051430000000001</c:v>
                </c:pt>
                <c:pt idx="3730">
                  <c:v>1.2174560000000001</c:v>
                </c:pt>
                <c:pt idx="3731">
                  <c:v>1.2310220000000001</c:v>
                </c:pt>
                <c:pt idx="3732">
                  <c:v>1.245641</c:v>
                </c:pt>
                <c:pt idx="3733">
                  <c:v>1.2610250000000001</c:v>
                </c:pt>
                <c:pt idx="3734">
                  <c:v>1.276829</c:v>
                </c:pt>
                <c:pt idx="3735">
                  <c:v>1.292726</c:v>
                </c:pt>
                <c:pt idx="3736">
                  <c:v>1.308424</c:v>
                </c:pt>
                <c:pt idx="3737">
                  <c:v>1.3236270000000001</c:v>
                </c:pt>
                <c:pt idx="3738">
                  <c:v>1.338125</c:v>
                </c:pt>
                <c:pt idx="3739">
                  <c:v>1.3519669999999999</c:v>
                </c:pt>
                <c:pt idx="3740">
                  <c:v>1.365445</c:v>
                </c:pt>
                <c:pt idx="3741">
                  <c:v>1.3788499999999999</c:v>
                </c:pt>
                <c:pt idx="3742">
                  <c:v>1.392347</c:v>
                </c:pt>
                <c:pt idx="3743">
                  <c:v>1.4060459999999999</c:v>
                </c:pt>
                <c:pt idx="3744">
                  <c:v>1.42004</c:v>
                </c:pt>
                <c:pt idx="3745">
                  <c:v>1.4343079999999999</c:v>
                </c:pt>
                <c:pt idx="3746">
                  <c:v>1.448736</c:v>
                </c:pt>
                <c:pt idx="3747">
                  <c:v>1.463279</c:v>
                </c:pt>
                <c:pt idx="3748">
                  <c:v>1.4780390000000001</c:v>
                </c:pt>
                <c:pt idx="3749">
                  <c:v>1.4931449999999999</c:v>
                </c:pt>
                <c:pt idx="3750">
                  <c:v>1.5086580000000001</c:v>
                </c:pt>
                <c:pt idx="3751">
                  <c:v>1.5246189999999999</c:v>
                </c:pt>
                <c:pt idx="3752">
                  <c:v>1.541123</c:v>
                </c:pt>
                <c:pt idx="3753">
                  <c:v>1.558214</c:v>
                </c:pt>
                <c:pt idx="3754">
                  <c:v>1.575771</c:v>
                </c:pt>
                <c:pt idx="3755">
                  <c:v>1.593561</c:v>
                </c:pt>
                <c:pt idx="3756">
                  <c:v>1.6113919999999999</c:v>
                </c:pt>
                <c:pt idx="3757">
                  <c:v>1.629184</c:v>
                </c:pt>
                <c:pt idx="3758">
                  <c:v>1.646889</c:v>
                </c:pt>
                <c:pt idx="3759">
                  <c:v>1.6643939999999999</c:v>
                </c:pt>
                <c:pt idx="3760">
                  <c:v>1.6814990000000001</c:v>
                </c:pt>
                <c:pt idx="3761">
                  <c:v>1.698021</c:v>
                </c:pt>
                <c:pt idx="3762">
                  <c:v>1.714002</c:v>
                </c:pt>
                <c:pt idx="3763">
                  <c:v>1.7297229999999999</c:v>
                </c:pt>
                <c:pt idx="3764">
                  <c:v>1.7454769999999999</c:v>
                </c:pt>
                <c:pt idx="3765">
                  <c:v>1.761379</c:v>
                </c:pt>
                <c:pt idx="3766">
                  <c:v>1.7774509999999999</c:v>
                </c:pt>
                <c:pt idx="3767">
                  <c:v>1.79372</c:v>
                </c:pt>
                <c:pt idx="3768">
                  <c:v>1.810117</c:v>
                </c:pt>
                <c:pt idx="3769">
                  <c:v>1.826435</c:v>
                </c:pt>
                <c:pt idx="3770">
                  <c:v>1.8424910000000001</c:v>
                </c:pt>
                <c:pt idx="3771">
                  <c:v>1.858233</c:v>
                </c:pt>
                <c:pt idx="3772">
                  <c:v>1.8736470000000001</c:v>
                </c:pt>
                <c:pt idx="3773">
                  <c:v>1.88866</c:v>
                </c:pt>
                <c:pt idx="3774">
                  <c:v>1.9031419999999999</c:v>
                </c:pt>
                <c:pt idx="3775">
                  <c:v>1.916949</c:v>
                </c:pt>
                <c:pt idx="3776">
                  <c:v>1.9299500000000001</c:v>
                </c:pt>
                <c:pt idx="3777">
                  <c:v>1.942026</c:v>
                </c:pt>
                <c:pt idx="3778">
                  <c:v>1.953058</c:v>
                </c:pt>
                <c:pt idx="3779">
                  <c:v>1.962985</c:v>
                </c:pt>
                <c:pt idx="3780">
                  <c:v>1.971846</c:v>
                </c:pt>
                <c:pt idx="3781">
                  <c:v>1.979676</c:v>
                </c:pt>
                <c:pt idx="3782">
                  <c:v>1.9863500000000001</c:v>
                </c:pt>
                <c:pt idx="3783">
                  <c:v>1.9916259999999999</c:v>
                </c:pt>
                <c:pt idx="3784">
                  <c:v>1.9953920000000001</c:v>
                </c:pt>
                <c:pt idx="3785">
                  <c:v>1.9978320000000001</c:v>
                </c:pt>
                <c:pt idx="3786">
                  <c:v>1.9992970000000001</c:v>
                </c:pt>
                <c:pt idx="3787">
                  <c:v>2</c:v>
                </c:pt>
                <c:pt idx="3788">
                  <c:v>1.999865</c:v>
                </c:pt>
                <c:pt idx="3789">
                  <c:v>1.9986999999999999</c:v>
                </c:pt>
                <c:pt idx="3790">
                  <c:v>1.996402</c:v>
                </c:pt>
                <c:pt idx="3791">
                  <c:v>1.9929319999999999</c:v>
                </c:pt>
                <c:pt idx="3792">
                  <c:v>1.9882299999999999</c:v>
                </c:pt>
                <c:pt idx="3793">
                  <c:v>1.9822789999999999</c:v>
                </c:pt>
                <c:pt idx="3794">
                  <c:v>1.975179</c:v>
                </c:pt>
                <c:pt idx="3795">
                  <c:v>1.967112</c:v>
                </c:pt>
                <c:pt idx="3796">
                  <c:v>1.958269</c:v>
                </c:pt>
                <c:pt idx="3797">
                  <c:v>1.948777</c:v>
                </c:pt>
                <c:pt idx="3798">
                  <c:v>1.938642</c:v>
                </c:pt>
                <c:pt idx="3799">
                  <c:v>1.9278150000000001</c:v>
                </c:pt>
                <c:pt idx="3800">
                  <c:v>1.9163600000000001</c:v>
                </c:pt>
                <c:pt idx="3801">
                  <c:v>1.904517</c:v>
                </c:pt>
                <c:pt idx="3802">
                  <c:v>1.892536</c:v>
                </c:pt>
                <c:pt idx="3803">
                  <c:v>1.8805590000000001</c:v>
                </c:pt>
                <c:pt idx="3804">
                  <c:v>1.8686590000000001</c:v>
                </c:pt>
                <c:pt idx="3805">
                  <c:v>1.856895</c:v>
                </c:pt>
                <c:pt idx="3806">
                  <c:v>1.8452949999999999</c:v>
                </c:pt>
                <c:pt idx="3807">
                  <c:v>1.833882</c:v>
                </c:pt>
                <c:pt idx="3808">
                  <c:v>1.8227549999999999</c:v>
                </c:pt>
                <c:pt idx="3809">
                  <c:v>1.8120419999999999</c:v>
                </c:pt>
                <c:pt idx="3810">
                  <c:v>1.80176</c:v>
                </c:pt>
                <c:pt idx="3811">
                  <c:v>1.7917639999999999</c:v>
                </c:pt>
                <c:pt idx="3812">
                  <c:v>1.781873</c:v>
                </c:pt>
                <c:pt idx="3813">
                  <c:v>1.7720009999999999</c:v>
                </c:pt>
                <c:pt idx="3814">
                  <c:v>1.7621199999999999</c:v>
                </c:pt>
                <c:pt idx="3815">
                  <c:v>1.7521960000000001</c:v>
                </c:pt>
                <c:pt idx="3816">
                  <c:v>1.742238</c:v>
                </c:pt>
                <c:pt idx="3817">
                  <c:v>1.732313</c:v>
                </c:pt>
                <c:pt idx="3818">
                  <c:v>1.722429</c:v>
                </c:pt>
                <c:pt idx="3819">
                  <c:v>1.71244</c:v>
                </c:pt>
                <c:pt idx="3820">
                  <c:v>1.702143</c:v>
                </c:pt>
                <c:pt idx="3821">
                  <c:v>1.691414</c:v>
                </c:pt>
                <c:pt idx="3822">
                  <c:v>1.680215</c:v>
                </c:pt>
                <c:pt idx="3823">
                  <c:v>1.668517</c:v>
                </c:pt>
                <c:pt idx="3824">
                  <c:v>1.6562330000000001</c:v>
                </c:pt>
                <c:pt idx="3825">
                  <c:v>1.6431960000000001</c:v>
                </c:pt>
                <c:pt idx="3826">
                  <c:v>1.629189</c:v>
                </c:pt>
                <c:pt idx="3827">
                  <c:v>1.613998</c:v>
                </c:pt>
                <c:pt idx="3828">
                  <c:v>1.5974680000000001</c:v>
                </c:pt>
                <c:pt idx="3829">
                  <c:v>1.579475</c:v>
                </c:pt>
                <c:pt idx="3830">
                  <c:v>1.55989</c:v>
                </c:pt>
                <c:pt idx="3831">
                  <c:v>1.538591</c:v>
                </c:pt>
                <c:pt idx="3832">
                  <c:v>1.5154909999999999</c:v>
                </c:pt>
                <c:pt idx="3833">
                  <c:v>1.4905550000000001</c:v>
                </c:pt>
                <c:pt idx="3834">
                  <c:v>1.463824</c:v>
                </c:pt>
                <c:pt idx="3835">
                  <c:v>1.435438</c:v>
                </c:pt>
                <c:pt idx="3836">
                  <c:v>1.405602</c:v>
                </c:pt>
                <c:pt idx="3837">
                  <c:v>1.374511</c:v>
                </c:pt>
                <c:pt idx="3838">
                  <c:v>1.3423160000000001</c:v>
                </c:pt>
                <c:pt idx="3839">
                  <c:v>1.309164</c:v>
                </c:pt>
                <c:pt idx="3840">
                  <c:v>1.275191</c:v>
                </c:pt>
                <c:pt idx="3841">
                  <c:v>1.240494</c:v>
                </c:pt>
                <c:pt idx="3842">
                  <c:v>1.205152</c:v>
                </c:pt>
                <c:pt idx="3843">
                  <c:v>1.169373</c:v>
                </c:pt>
                <c:pt idx="3844">
                  <c:v>1.1335249999999999</c:v>
                </c:pt>
                <c:pt idx="3845">
                  <c:v>1.097993</c:v>
                </c:pt>
                <c:pt idx="3846">
                  <c:v>1.062997</c:v>
                </c:pt>
                <c:pt idx="3847">
                  <c:v>1.0285930000000001</c:v>
                </c:pt>
                <c:pt idx="3848">
                  <c:v>0.99480999999999997</c:v>
                </c:pt>
                <c:pt idx="3849">
                  <c:v>0.96175900000000003</c:v>
                </c:pt>
                <c:pt idx="3850">
                  <c:v>0.92960900000000002</c:v>
                </c:pt>
                <c:pt idx="3851">
                  <c:v>0.89849100000000004</c:v>
                </c:pt>
                <c:pt idx="3852">
                  <c:v>0.86843199999999998</c:v>
                </c:pt>
                <c:pt idx="3853">
                  <c:v>0.839368</c:v>
                </c:pt>
                <c:pt idx="3854">
                  <c:v>0.81121600000000005</c:v>
                </c:pt>
                <c:pt idx="3855">
                  <c:v>0.78393900000000005</c:v>
                </c:pt>
                <c:pt idx="3856">
                  <c:v>0.75758499999999995</c:v>
                </c:pt>
                <c:pt idx="3857">
                  <c:v>0.73224800000000001</c:v>
                </c:pt>
                <c:pt idx="3858">
                  <c:v>0.70796099999999995</c:v>
                </c:pt>
                <c:pt idx="3859">
                  <c:v>0.68465799999999999</c:v>
                </c:pt>
                <c:pt idx="3860">
                  <c:v>0.66225699999999998</c:v>
                </c:pt>
                <c:pt idx="3861">
                  <c:v>0.64071699999999998</c:v>
                </c:pt>
                <c:pt idx="3862">
                  <c:v>0.62000699999999997</c:v>
                </c:pt>
                <c:pt idx="3863">
                  <c:v>0.60005399999999998</c:v>
                </c:pt>
                <c:pt idx="3864">
                  <c:v>0.58074300000000001</c:v>
                </c:pt>
                <c:pt idx="3865">
                  <c:v>0.56196900000000005</c:v>
                </c:pt>
                <c:pt idx="3866">
                  <c:v>0.54371599999999998</c:v>
                </c:pt>
                <c:pt idx="3867">
                  <c:v>0.52605599999999997</c:v>
                </c:pt>
                <c:pt idx="3868">
                  <c:v>0.50902499999999995</c:v>
                </c:pt>
                <c:pt idx="3869">
                  <c:v>0.49254199999999998</c:v>
                </c:pt>
                <c:pt idx="3870">
                  <c:v>0.47650100000000001</c:v>
                </c:pt>
                <c:pt idx="3871">
                  <c:v>0.46090100000000001</c:v>
                </c:pt>
                <c:pt idx="3872">
                  <c:v>0.44580900000000001</c:v>
                </c:pt>
                <c:pt idx="3873">
                  <c:v>0.43127700000000002</c:v>
                </c:pt>
                <c:pt idx="3874">
                  <c:v>0.41733599999999998</c:v>
                </c:pt>
                <c:pt idx="3875">
                  <c:v>0.40402300000000002</c:v>
                </c:pt>
                <c:pt idx="3876">
                  <c:v>0.39134099999999999</c:v>
                </c:pt>
                <c:pt idx="3877">
                  <c:v>0.37923600000000002</c:v>
                </c:pt>
                <c:pt idx="3878">
                  <c:v>0.367676</c:v>
                </c:pt>
                <c:pt idx="3879">
                  <c:v>0.35676600000000003</c:v>
                </c:pt>
                <c:pt idx="3880">
                  <c:v>0.34671200000000002</c:v>
                </c:pt>
                <c:pt idx="3881">
                  <c:v>0.33764300000000003</c:v>
                </c:pt>
                <c:pt idx="3882">
                  <c:v>0.329486</c:v>
                </c:pt>
                <c:pt idx="3883">
                  <c:v>0.32205800000000001</c:v>
                </c:pt>
                <c:pt idx="3884">
                  <c:v>0.31525999999999998</c:v>
                </c:pt>
                <c:pt idx="3885">
                  <c:v>0.30916700000000003</c:v>
                </c:pt>
                <c:pt idx="3886">
                  <c:v>0.30393300000000001</c:v>
                </c:pt>
                <c:pt idx="3887">
                  <c:v>0.29963099999999998</c:v>
                </c:pt>
                <c:pt idx="3888">
                  <c:v>0.29617700000000002</c:v>
                </c:pt>
                <c:pt idx="3889">
                  <c:v>0.29343900000000001</c:v>
                </c:pt>
                <c:pt idx="3890">
                  <c:v>0.29135299999999997</c:v>
                </c:pt>
                <c:pt idx="3891">
                  <c:v>0.28989500000000001</c:v>
                </c:pt>
                <c:pt idx="3892">
                  <c:v>0.28898600000000002</c:v>
                </c:pt>
                <c:pt idx="3893">
                  <c:v>0.28850100000000001</c:v>
                </c:pt>
                <c:pt idx="3894">
                  <c:v>0.288358</c:v>
                </c:pt>
                <c:pt idx="3895">
                  <c:v>0.288524</c:v>
                </c:pt>
                <c:pt idx="3896">
                  <c:v>0.28896899999999998</c:v>
                </c:pt>
                <c:pt idx="3897">
                  <c:v>0.289719</c:v>
                </c:pt>
                <c:pt idx="3898">
                  <c:v>0.29086899999999999</c:v>
                </c:pt>
                <c:pt idx="3899">
                  <c:v>0.292435</c:v>
                </c:pt>
                <c:pt idx="3900">
                  <c:v>0.29424299999999998</c:v>
                </c:pt>
                <c:pt idx="3901">
                  <c:v>0.296126</c:v>
                </c:pt>
                <c:pt idx="3902">
                  <c:v>0.29813200000000001</c:v>
                </c:pt>
                <c:pt idx="3903">
                  <c:v>0.300398</c:v>
                </c:pt>
                <c:pt idx="3904">
                  <c:v>0.302865</c:v>
                </c:pt>
                <c:pt idx="3905">
                  <c:v>0.305253</c:v>
                </c:pt>
                <c:pt idx="3906">
                  <c:v>0.30730000000000002</c:v>
                </c:pt>
                <c:pt idx="3907">
                  <c:v>0.30892199999999997</c:v>
                </c:pt>
                <c:pt idx="3908">
                  <c:v>0.31021900000000002</c:v>
                </c:pt>
                <c:pt idx="3909">
                  <c:v>0.31138900000000003</c:v>
                </c:pt>
                <c:pt idx="3910">
                  <c:v>0.31258200000000003</c:v>
                </c:pt>
                <c:pt idx="3911">
                  <c:v>0.31378200000000001</c:v>
                </c:pt>
                <c:pt idx="3912">
                  <c:v>0.31484000000000001</c:v>
                </c:pt>
                <c:pt idx="3913">
                  <c:v>0.31561</c:v>
                </c:pt>
                <c:pt idx="3914">
                  <c:v>0.316029</c:v>
                </c:pt>
                <c:pt idx="3915">
                  <c:v>0.316081</c:v>
                </c:pt>
                <c:pt idx="3916">
                  <c:v>0.31577300000000003</c:v>
                </c:pt>
                <c:pt idx="3917">
                  <c:v>0.315166</c:v>
                </c:pt>
                <c:pt idx="3918">
                  <c:v>0.31436799999999998</c:v>
                </c:pt>
                <c:pt idx="3919">
                  <c:v>0.31347700000000001</c:v>
                </c:pt>
                <c:pt idx="3920">
                  <c:v>0.312531</c:v>
                </c:pt>
                <c:pt idx="3921">
                  <c:v>0.311529</c:v>
                </c:pt>
                <c:pt idx="3922">
                  <c:v>0.310417</c:v>
                </c:pt>
                <c:pt idx="3923">
                  <c:v>0.30909300000000001</c:v>
                </c:pt>
                <c:pt idx="3924">
                  <c:v>0.30749500000000002</c:v>
                </c:pt>
                <c:pt idx="3925">
                  <c:v>0.30570599999999998</c:v>
                </c:pt>
                <c:pt idx="3926">
                  <c:v>0.30384800000000001</c:v>
                </c:pt>
                <c:pt idx="3927">
                  <c:v>0.30188999999999999</c:v>
                </c:pt>
                <c:pt idx="3928">
                  <c:v>0.299649</c:v>
                </c:pt>
                <c:pt idx="3929">
                  <c:v>0.29700199999999999</c:v>
                </c:pt>
                <c:pt idx="3930">
                  <c:v>0.29396800000000001</c:v>
                </c:pt>
                <c:pt idx="3931">
                  <c:v>0.29059099999999999</c:v>
                </c:pt>
                <c:pt idx="3932">
                  <c:v>0.286879</c:v>
                </c:pt>
                <c:pt idx="3933">
                  <c:v>0.28288799999999997</c:v>
                </c:pt>
                <c:pt idx="3934">
                  <c:v>0.27872799999999998</c:v>
                </c:pt>
                <c:pt idx="3935">
                  <c:v>0.27444000000000002</c:v>
                </c:pt>
                <c:pt idx="3936">
                  <c:v>0.26994699999999999</c:v>
                </c:pt>
                <c:pt idx="3937">
                  <c:v>0.26516400000000001</c:v>
                </c:pt>
                <c:pt idx="3938">
                  <c:v>0.26014399999999999</c:v>
                </c:pt>
                <c:pt idx="3939">
                  <c:v>0.255048</c:v>
                </c:pt>
                <c:pt idx="3940">
                  <c:v>0.24999399999999999</c:v>
                </c:pt>
                <c:pt idx="3941">
                  <c:v>0.245005</c:v>
                </c:pt>
                <c:pt idx="3942">
                  <c:v>0.240097</c:v>
                </c:pt>
                <c:pt idx="3943">
                  <c:v>0.235348</c:v>
                </c:pt>
                <c:pt idx="3944">
                  <c:v>0.230855</c:v>
                </c:pt>
                <c:pt idx="3945">
                  <c:v>0.226716</c:v>
                </c:pt>
                <c:pt idx="3946">
                  <c:v>0.223022</c:v>
                </c:pt>
                <c:pt idx="3947">
                  <c:v>0.21976200000000001</c:v>
                </c:pt>
                <c:pt idx="3948">
                  <c:v>0.21676999999999999</c:v>
                </c:pt>
                <c:pt idx="3949">
                  <c:v>0.21387200000000001</c:v>
                </c:pt>
                <c:pt idx="3950">
                  <c:v>0.211062</c:v>
                </c:pt>
                <c:pt idx="3951">
                  <c:v>0.208449</c:v>
                </c:pt>
                <c:pt idx="3952">
                  <c:v>0.20604600000000001</c:v>
                </c:pt>
                <c:pt idx="3953">
                  <c:v>0.20366200000000001</c:v>
                </c:pt>
                <c:pt idx="3954">
                  <c:v>0.20100499999999999</c:v>
                </c:pt>
                <c:pt idx="3955">
                  <c:v>0.19788700000000001</c:v>
                </c:pt>
                <c:pt idx="3956">
                  <c:v>0.19436300000000001</c:v>
                </c:pt>
                <c:pt idx="3957">
                  <c:v>0.19061900000000001</c:v>
                </c:pt>
                <c:pt idx="3958">
                  <c:v>0.18674399999999999</c:v>
                </c:pt>
                <c:pt idx="3959">
                  <c:v>0.18266299999999999</c:v>
                </c:pt>
                <c:pt idx="3960">
                  <c:v>0.17829500000000001</c:v>
                </c:pt>
                <c:pt idx="3961">
                  <c:v>0.17371200000000001</c:v>
                </c:pt>
                <c:pt idx="3962">
                  <c:v>0.16905999999999999</c:v>
                </c:pt>
                <c:pt idx="3963">
                  <c:v>0.164352</c:v>
                </c:pt>
                <c:pt idx="3964">
                  <c:v>0.15943299999999999</c:v>
                </c:pt>
                <c:pt idx="3965">
                  <c:v>0.154168</c:v>
                </c:pt>
                <c:pt idx="3966">
                  <c:v>0.14861099999999999</c:v>
                </c:pt>
                <c:pt idx="3967">
                  <c:v>0.14293400000000001</c:v>
                </c:pt>
                <c:pt idx="3968">
                  <c:v>0.13727300000000001</c:v>
                </c:pt>
                <c:pt idx="3969">
                  <c:v>0.131691</c:v>
                </c:pt>
                <c:pt idx="3970">
                  <c:v>0.12615899999999999</c:v>
                </c:pt>
                <c:pt idx="3971">
                  <c:v>0.120527</c:v>
                </c:pt>
                <c:pt idx="3972">
                  <c:v>0.114592</c:v>
                </c:pt>
                <c:pt idx="3973">
                  <c:v>0.108302</c:v>
                </c:pt>
                <c:pt idx="3974">
                  <c:v>0.101838</c:v>
                </c:pt>
                <c:pt idx="3975">
                  <c:v>9.5441999999999999E-2</c:v>
                </c:pt>
                <c:pt idx="3976">
                  <c:v>8.9191000000000006E-2</c:v>
                </c:pt>
                <c:pt idx="3977">
                  <c:v>8.2972000000000004E-2</c:v>
                </c:pt>
                <c:pt idx="3978">
                  <c:v>7.6674999999999993E-2</c:v>
                </c:pt>
                <c:pt idx="3979">
                  <c:v>7.0374999999999993E-2</c:v>
                </c:pt>
                <c:pt idx="3980">
                  <c:v>6.4350000000000004E-2</c:v>
                </c:pt>
                <c:pt idx="3981">
                  <c:v>5.8937999999999997E-2</c:v>
                </c:pt>
                <c:pt idx="3982">
                  <c:v>5.4350000000000002E-2</c:v>
                </c:pt>
                <c:pt idx="3983">
                  <c:v>5.0625999999999997E-2</c:v>
                </c:pt>
                <c:pt idx="3984">
                  <c:v>4.7733999999999999E-2</c:v>
                </c:pt>
                <c:pt idx="3985">
                  <c:v>4.5633E-2</c:v>
                </c:pt>
                <c:pt idx="3986">
                  <c:v>4.4233000000000001E-2</c:v>
                </c:pt>
                <c:pt idx="3987">
                  <c:v>4.3372000000000001E-2</c:v>
                </c:pt>
                <c:pt idx="3988">
                  <c:v>4.2882000000000003E-2</c:v>
                </c:pt>
                <c:pt idx="3989">
                  <c:v>4.2682999999999999E-2</c:v>
                </c:pt>
                <c:pt idx="3990">
                  <c:v>4.2833999999999997E-2</c:v>
                </c:pt>
                <c:pt idx="3991">
                  <c:v>4.3485000000000003E-2</c:v>
                </c:pt>
                <c:pt idx="3992">
                  <c:v>4.4706999999999997E-2</c:v>
                </c:pt>
                <c:pt idx="3993">
                  <c:v>4.6369E-2</c:v>
                </c:pt>
                <c:pt idx="3994">
                  <c:v>4.8225999999999998E-2</c:v>
                </c:pt>
                <c:pt idx="3995">
                  <c:v>5.0050999999999998E-2</c:v>
                </c:pt>
                <c:pt idx="3996">
                  <c:v>5.1673999999999998E-2</c:v>
                </c:pt>
                <c:pt idx="3997">
                  <c:v>5.3020999999999999E-2</c:v>
                </c:pt>
                <c:pt idx="3998">
                  <c:v>5.4174E-2</c:v>
                </c:pt>
                <c:pt idx="3999">
                  <c:v>5.5296999999999999E-2</c:v>
                </c:pt>
                <c:pt idx="4000">
                  <c:v>5.6505E-2</c:v>
                </c:pt>
                <c:pt idx="4001">
                  <c:v>5.7839000000000002E-2</c:v>
                </c:pt>
                <c:pt idx="4002">
                  <c:v>5.9316000000000001E-2</c:v>
                </c:pt>
                <c:pt idx="4003">
                  <c:v>6.0943999999999998E-2</c:v>
                </c:pt>
                <c:pt idx="4004">
                  <c:v>6.2760999999999997E-2</c:v>
                </c:pt>
                <c:pt idx="4005">
                  <c:v>6.4806000000000002E-2</c:v>
                </c:pt>
                <c:pt idx="4006">
                  <c:v>6.7004999999999995E-2</c:v>
                </c:pt>
                <c:pt idx="4007">
                  <c:v>6.9148000000000001E-2</c:v>
                </c:pt>
                <c:pt idx="4008">
                  <c:v>7.1027999999999994E-2</c:v>
                </c:pt>
                <c:pt idx="4009">
                  <c:v>7.2545999999999999E-2</c:v>
                </c:pt>
                <c:pt idx="4010">
                  <c:v>7.3722999999999997E-2</c:v>
                </c:pt>
                <c:pt idx="4011">
                  <c:v>7.4721999999999997E-2</c:v>
                </c:pt>
                <c:pt idx="4012">
                  <c:v>7.5815999999999995E-2</c:v>
                </c:pt>
                <c:pt idx="4013">
                  <c:v>7.7192999999999998E-2</c:v>
                </c:pt>
                <c:pt idx="4014">
                  <c:v>7.8761999999999999E-2</c:v>
                </c:pt>
                <c:pt idx="4015">
                  <c:v>8.0211000000000005E-2</c:v>
                </c:pt>
                <c:pt idx="4016">
                  <c:v>8.1262000000000001E-2</c:v>
                </c:pt>
                <c:pt idx="4017">
                  <c:v>8.1854999999999997E-2</c:v>
                </c:pt>
                <c:pt idx="4018">
                  <c:v>8.2104999999999997E-2</c:v>
                </c:pt>
                <c:pt idx="4019">
                  <c:v>8.2118999999999998E-2</c:v>
                </c:pt>
                <c:pt idx="4020">
                  <c:v>8.1949999999999995E-2</c:v>
                </c:pt>
                <c:pt idx="4021">
                  <c:v>8.1670999999999994E-2</c:v>
                </c:pt>
                <c:pt idx="4022">
                  <c:v>8.1402000000000002E-2</c:v>
                </c:pt>
                <c:pt idx="4023">
                  <c:v>8.1287999999999999E-2</c:v>
                </c:pt>
                <c:pt idx="4024">
                  <c:v>8.1493999999999997E-2</c:v>
                </c:pt>
                <c:pt idx="4025">
                  <c:v>8.2100999999999993E-2</c:v>
                </c:pt>
                <c:pt idx="4026">
                  <c:v>8.2933000000000007E-2</c:v>
                </c:pt>
                <c:pt idx="4027">
                  <c:v>8.3640000000000006E-2</c:v>
                </c:pt>
                <c:pt idx="4028">
                  <c:v>8.4017999999999995E-2</c:v>
                </c:pt>
                <c:pt idx="4029">
                  <c:v>8.4107000000000001E-2</c:v>
                </c:pt>
                <c:pt idx="4030">
                  <c:v>8.3958000000000005E-2</c:v>
                </c:pt>
                <c:pt idx="4031">
                  <c:v>8.3500000000000005E-2</c:v>
                </c:pt>
                <c:pt idx="4032">
                  <c:v>8.2665000000000002E-2</c:v>
                </c:pt>
                <c:pt idx="4033">
                  <c:v>8.1531000000000006E-2</c:v>
                </c:pt>
                <c:pt idx="4034">
                  <c:v>8.0281000000000005E-2</c:v>
                </c:pt>
                <c:pt idx="4035">
                  <c:v>7.9079999999999998E-2</c:v>
                </c:pt>
                <c:pt idx="4036">
                  <c:v>7.7938999999999994E-2</c:v>
                </c:pt>
                <c:pt idx="4037">
                  <c:v>7.6650999999999997E-2</c:v>
                </c:pt>
                <c:pt idx="4038">
                  <c:v>7.4924000000000004E-2</c:v>
                </c:pt>
                <c:pt idx="4039">
                  <c:v>7.2609000000000007E-2</c:v>
                </c:pt>
                <c:pt idx="4040">
                  <c:v>6.9755999999999999E-2</c:v>
                </c:pt>
                <c:pt idx="4041">
                  <c:v>6.6461999999999993E-2</c:v>
                </c:pt>
                <c:pt idx="4042">
                  <c:v>6.2791E-2</c:v>
                </c:pt>
                <c:pt idx="4043">
                  <c:v>5.8824000000000001E-2</c:v>
                </c:pt>
                <c:pt idx="4044">
                  <c:v>5.4710000000000002E-2</c:v>
                </c:pt>
                <c:pt idx="4045">
                  <c:v>5.0583999999999997E-2</c:v>
                </c:pt>
                <c:pt idx="4046">
                  <c:v>4.6517999999999997E-2</c:v>
                </c:pt>
                <c:pt idx="4047">
                  <c:v>4.2566E-2</c:v>
                </c:pt>
                <c:pt idx="4048">
                  <c:v>3.8761999999999998E-2</c:v>
                </c:pt>
                <c:pt idx="4049">
                  <c:v>3.5046000000000001E-2</c:v>
                </c:pt>
                <c:pt idx="4050">
                  <c:v>3.1334000000000001E-2</c:v>
                </c:pt>
                <c:pt idx="4051">
                  <c:v>2.7718E-2</c:v>
                </c:pt>
                <c:pt idx="4052">
                  <c:v>2.4445999999999999E-2</c:v>
                </c:pt>
                <c:pt idx="4053">
                  <c:v>2.1592E-2</c:v>
                </c:pt>
                <c:pt idx="4054">
                  <c:v>1.8922000000000001E-2</c:v>
                </c:pt>
                <c:pt idx="4055">
                  <c:v>1.6212000000000001E-2</c:v>
                </c:pt>
                <c:pt idx="4056">
                  <c:v>1.3535E-2</c:v>
                </c:pt>
                <c:pt idx="4057">
                  <c:v>1.1119E-2</c:v>
                </c:pt>
                <c:pt idx="4058">
                  <c:v>9.0790000000000003E-3</c:v>
                </c:pt>
                <c:pt idx="4059">
                  <c:v>7.4250000000000002E-3</c:v>
                </c:pt>
                <c:pt idx="4060">
                  <c:v>6.2030000000000002E-3</c:v>
                </c:pt>
                <c:pt idx="4061">
                  <c:v>5.4450000000000002E-3</c:v>
                </c:pt>
                <c:pt idx="4062">
                  <c:v>4.8939999999999999E-3</c:v>
                </c:pt>
                <c:pt idx="4063">
                  <c:v>4.3829999999999997E-3</c:v>
                </c:pt>
                <c:pt idx="4064">
                  <c:v>3.6840000000000002E-3</c:v>
                </c:pt>
                <c:pt idx="4065">
                  <c:v>2.8210000000000002E-3</c:v>
                </c:pt>
                <c:pt idx="4066">
                  <c:v>2.0500000000000002E-3</c:v>
                </c:pt>
                <c:pt idx="4067">
                  <c:v>1.6590000000000001E-3</c:v>
                </c:pt>
                <c:pt idx="4068">
                  <c:v>1.5499999999999999E-3</c:v>
                </c:pt>
                <c:pt idx="4069">
                  <c:v>1.7899999999999999E-3</c:v>
                </c:pt>
                <c:pt idx="4070">
                  <c:v>2.0760000000000002E-3</c:v>
                </c:pt>
                <c:pt idx="4071">
                  <c:v>2.2169999999999998E-3</c:v>
                </c:pt>
                <c:pt idx="4072">
                  <c:v>2.2929999999999999E-3</c:v>
                </c:pt>
                <c:pt idx="4073">
                  <c:v>2.5330000000000001E-3</c:v>
                </c:pt>
                <c:pt idx="4074">
                  <c:v>3.0899999999999999E-3</c:v>
                </c:pt>
                <c:pt idx="4075">
                  <c:v>3.954E-3</c:v>
                </c:pt>
                <c:pt idx="4076">
                  <c:v>4.9589999999999999E-3</c:v>
                </c:pt>
                <c:pt idx="4077">
                  <c:v>5.8799999999999998E-3</c:v>
                </c:pt>
                <c:pt idx="4078">
                  <c:v>6.6559999999999996E-3</c:v>
                </c:pt>
                <c:pt idx="4079">
                  <c:v>7.4980000000000003E-3</c:v>
                </c:pt>
                <c:pt idx="4080">
                  <c:v>8.6680000000000004E-3</c:v>
                </c:pt>
                <c:pt idx="4081">
                  <c:v>9.299E-3</c:v>
                </c:pt>
                <c:pt idx="4082">
                  <c:v>1.0253999999999999E-2</c:v>
                </c:pt>
                <c:pt idx="4083">
                  <c:v>1.1502999999999999E-2</c:v>
                </c:pt>
                <c:pt idx="4084">
                  <c:v>1.3035E-2</c:v>
                </c:pt>
                <c:pt idx="4085">
                  <c:v>1.4761E-2</c:v>
                </c:pt>
                <c:pt idx="4086">
                  <c:v>1.6528999999999999E-2</c:v>
                </c:pt>
                <c:pt idx="4087">
                  <c:v>1.8242999999999999E-2</c:v>
                </c:pt>
                <c:pt idx="4088">
                  <c:v>1.9917000000000001E-2</c:v>
                </c:pt>
                <c:pt idx="4089">
                  <c:v>2.1593000000000001E-2</c:v>
                </c:pt>
                <c:pt idx="4090">
                  <c:v>2.3238999999999999E-2</c:v>
                </c:pt>
                <c:pt idx="4091">
                  <c:v>2.4739000000000001E-2</c:v>
                </c:pt>
                <c:pt idx="4092">
                  <c:v>2.5943000000000001E-2</c:v>
                </c:pt>
                <c:pt idx="4093">
                  <c:v>2.6754E-2</c:v>
                </c:pt>
                <c:pt idx="4094">
                  <c:v>2.7203000000000001E-2</c:v>
                </c:pt>
                <c:pt idx="4095">
                  <c:v>2.7466000000000001E-2</c:v>
                </c:pt>
                <c:pt idx="4096">
                  <c:v>2.7737999999999999E-2</c:v>
                </c:pt>
                <c:pt idx="4097">
                  <c:v>2.8112999999999999E-2</c:v>
                </c:pt>
                <c:pt idx="4098">
                  <c:v>2.8573999999999999E-2</c:v>
                </c:pt>
                <c:pt idx="4099">
                  <c:v>2.9037E-2</c:v>
                </c:pt>
                <c:pt idx="4100">
                  <c:v>2.9402999999999999E-2</c:v>
                </c:pt>
                <c:pt idx="4101">
                  <c:v>2.9683000000000001E-2</c:v>
                </c:pt>
                <c:pt idx="4102">
                  <c:v>3.0072999999999999E-2</c:v>
                </c:pt>
                <c:pt idx="4103">
                  <c:v>3.0790999999999999E-2</c:v>
                </c:pt>
                <c:pt idx="4104">
                  <c:v>3.1870999999999997E-2</c:v>
                </c:pt>
                <c:pt idx="4105">
                  <c:v>3.3197999999999998E-2</c:v>
                </c:pt>
                <c:pt idx="4106">
                  <c:v>3.4701999999999997E-2</c:v>
                </c:pt>
                <c:pt idx="4107">
                  <c:v>3.6386000000000002E-2</c:v>
                </c:pt>
                <c:pt idx="4108">
                  <c:v>3.8219999999999997E-2</c:v>
                </c:pt>
                <c:pt idx="4109">
                  <c:v>4.0098000000000002E-2</c:v>
                </c:pt>
                <c:pt idx="4110">
                  <c:v>4.1903999999999997E-2</c:v>
                </c:pt>
                <c:pt idx="4111">
                  <c:v>4.3547000000000002E-2</c:v>
                </c:pt>
                <c:pt idx="4112">
                  <c:v>4.4916999999999999E-2</c:v>
                </c:pt>
                <c:pt idx="4113">
                  <c:v>4.5912000000000001E-2</c:v>
                </c:pt>
                <c:pt idx="4114">
                  <c:v>4.6580000000000003E-2</c:v>
                </c:pt>
                <c:pt idx="4115">
                  <c:v>4.7137999999999999E-2</c:v>
                </c:pt>
                <c:pt idx="4116">
                  <c:v>4.7773000000000003E-2</c:v>
                </c:pt>
                <c:pt idx="4117">
                  <c:v>4.8479000000000001E-2</c:v>
                </c:pt>
                <c:pt idx="4118">
                  <c:v>4.9126000000000003E-2</c:v>
                </c:pt>
                <c:pt idx="4119">
                  <c:v>4.9695000000000003E-2</c:v>
                </c:pt>
                <c:pt idx="4120">
                  <c:v>5.0377999999999999E-2</c:v>
                </c:pt>
                <c:pt idx="4121">
                  <c:v>5.1400000000000001E-2</c:v>
                </c:pt>
                <c:pt idx="4122">
                  <c:v>5.2769000000000003E-2</c:v>
                </c:pt>
                <c:pt idx="4123">
                  <c:v>5.4268999999999998E-2</c:v>
                </c:pt>
                <c:pt idx="4124">
                  <c:v>5.5758000000000002E-2</c:v>
                </c:pt>
                <c:pt idx="4125">
                  <c:v>5.7370999999999998E-2</c:v>
                </c:pt>
                <c:pt idx="4126">
                  <c:v>5.9372000000000001E-2</c:v>
                </c:pt>
                <c:pt idx="4127">
                  <c:v>6.1863000000000001E-2</c:v>
                </c:pt>
                <c:pt idx="4128">
                  <c:v>6.4699000000000007E-2</c:v>
                </c:pt>
                <c:pt idx="4129">
                  <c:v>6.7664000000000002E-2</c:v>
                </c:pt>
                <c:pt idx="4130">
                  <c:v>7.0664000000000005E-2</c:v>
                </c:pt>
                <c:pt idx="4131">
                  <c:v>7.3745000000000005E-2</c:v>
                </c:pt>
                <c:pt idx="4132">
                  <c:v>7.6974000000000001E-2</c:v>
                </c:pt>
                <c:pt idx="4133">
                  <c:v>8.0327999999999997E-2</c:v>
                </c:pt>
                <c:pt idx="4134">
                  <c:v>8.3703E-2</c:v>
                </c:pt>
                <c:pt idx="4135">
                  <c:v>8.6967000000000003E-2</c:v>
                </c:pt>
                <c:pt idx="4136">
                  <c:v>0.09</c:v>
                </c:pt>
                <c:pt idx="4137">
                  <c:v>9.2748999999999998E-2</c:v>
                </c:pt>
                <c:pt idx="4138">
                  <c:v>9.5219999999999999E-2</c:v>
                </c:pt>
                <c:pt idx="4139">
                  <c:v>9.7402000000000002E-2</c:v>
                </c:pt>
                <c:pt idx="4140">
                  <c:v>9.9209000000000006E-2</c:v>
                </c:pt>
                <c:pt idx="4141">
                  <c:v>0.10058400000000001</c:v>
                </c:pt>
                <c:pt idx="4142">
                  <c:v>0.10163800000000001</c:v>
                </c:pt>
                <c:pt idx="4143">
                  <c:v>0.102576</c:v>
                </c:pt>
                <c:pt idx="4144">
                  <c:v>0.103476</c:v>
                </c:pt>
                <c:pt idx="4145">
                  <c:v>0.104244</c:v>
                </c:pt>
                <c:pt idx="4146">
                  <c:v>0.10478999999999999</c:v>
                </c:pt>
                <c:pt idx="4147">
                  <c:v>0.10513400000000001</c:v>
                </c:pt>
                <c:pt idx="4148">
                  <c:v>0.105341</c:v>
                </c:pt>
                <c:pt idx="4149">
                  <c:v>0.105471</c:v>
                </c:pt>
                <c:pt idx="4150">
                  <c:v>0.105547</c:v>
                </c:pt>
                <c:pt idx="4151">
                  <c:v>0.10549</c:v>
                </c:pt>
                <c:pt idx="4152">
                  <c:v>0.10509400000000001</c:v>
                </c:pt>
                <c:pt idx="4153">
                  <c:v>0.104171</c:v>
                </c:pt>
                <c:pt idx="4154">
                  <c:v>0.102732</c:v>
                </c:pt>
                <c:pt idx="4155">
                  <c:v>0.100961</c:v>
                </c:pt>
                <c:pt idx="4156">
                  <c:v>9.8996000000000001E-2</c:v>
                </c:pt>
                <c:pt idx="4157">
                  <c:v>9.6763000000000002E-2</c:v>
                </c:pt>
                <c:pt idx="4158">
                  <c:v>9.4053999999999999E-2</c:v>
                </c:pt>
                <c:pt idx="4159">
                  <c:v>9.0716000000000005E-2</c:v>
                </c:pt>
                <c:pt idx="4160">
                  <c:v>8.6743000000000001E-2</c:v>
                </c:pt>
                <c:pt idx="4161">
                  <c:v>8.2233000000000001E-2</c:v>
                </c:pt>
                <c:pt idx="4162">
                  <c:v>7.7334E-2</c:v>
                </c:pt>
                <c:pt idx="4163">
                  <c:v>7.2190000000000004E-2</c:v>
                </c:pt>
                <c:pt idx="4164">
                  <c:v>6.6878000000000007E-2</c:v>
                </c:pt>
                <c:pt idx="4165">
                  <c:v>6.1449999999999998E-2</c:v>
                </c:pt>
                <c:pt idx="4166">
                  <c:v>5.6016999999999997E-2</c:v>
                </c:pt>
                <c:pt idx="4167">
                  <c:v>5.0731999999999999E-2</c:v>
                </c:pt>
                <c:pt idx="4168">
                  <c:v>4.5732000000000002E-2</c:v>
                </c:pt>
                <c:pt idx="4169">
                  <c:v>4.1180000000000001E-2</c:v>
                </c:pt>
                <c:pt idx="4170">
                  <c:v>3.7241000000000003E-2</c:v>
                </c:pt>
                <c:pt idx="4171">
                  <c:v>3.3925999999999998E-2</c:v>
                </c:pt>
                <c:pt idx="4172">
                  <c:v>3.1092999999999999E-2</c:v>
                </c:pt>
                <c:pt idx="4173">
                  <c:v>2.8629000000000002E-2</c:v>
                </c:pt>
                <c:pt idx="4174">
                  <c:v>2.6516000000000001E-2</c:v>
                </c:pt>
                <c:pt idx="4175">
                  <c:v>2.4747999999999999E-2</c:v>
                </c:pt>
                <c:pt idx="4176">
                  <c:v>2.2204000000000002E-2</c:v>
                </c:pt>
                <c:pt idx="4177">
                  <c:v>2.0039999999999999E-2</c:v>
                </c:pt>
                <c:pt idx="4178">
                  <c:v>1.8269000000000001E-2</c:v>
                </c:pt>
                <c:pt idx="4179">
                  <c:v>1.6791E-2</c:v>
                </c:pt>
                <c:pt idx="4180">
                  <c:v>1.5442000000000001E-2</c:v>
                </c:pt>
                <c:pt idx="4181">
                  <c:v>1.4119E-2</c:v>
                </c:pt>
                <c:pt idx="4182">
                  <c:v>1.2827E-2</c:v>
                </c:pt>
                <c:pt idx="4183">
                  <c:v>1.1615E-2</c:v>
                </c:pt>
                <c:pt idx="4184">
                  <c:v>1.0475999999999999E-2</c:v>
                </c:pt>
                <c:pt idx="4185">
                  <c:v>9.332E-3</c:v>
                </c:pt>
                <c:pt idx="4186">
                  <c:v>8.0990000000000003E-3</c:v>
                </c:pt>
                <c:pt idx="4187">
                  <c:v>6.7609999999999996E-3</c:v>
                </c:pt>
                <c:pt idx="4188">
                  <c:v>5.3880000000000004E-3</c:v>
                </c:pt>
                <c:pt idx="4189">
                  <c:v>4.1409999999999997E-3</c:v>
                </c:pt>
                <c:pt idx="4190">
                  <c:v>3.192E-3</c:v>
                </c:pt>
                <c:pt idx="4191">
                  <c:v>2.6099999999999999E-3</c:v>
                </c:pt>
                <c:pt idx="4192">
                  <c:v>2.3210000000000001E-3</c:v>
                </c:pt>
                <c:pt idx="4193">
                  <c:v>1.951E-3</c:v>
                </c:pt>
                <c:pt idx="4194">
                  <c:v>1.6590000000000001E-3</c:v>
                </c:pt>
                <c:pt idx="4195">
                  <c:v>1.4790000000000001E-3</c:v>
                </c:pt>
                <c:pt idx="4196">
                  <c:v>1.6750000000000001E-3</c:v>
                </c:pt>
                <c:pt idx="4197">
                  <c:v>2.3440000000000002E-3</c:v>
                </c:pt>
                <c:pt idx="4198">
                  <c:v>3.5400000000000002E-3</c:v>
                </c:pt>
                <c:pt idx="4199">
                  <c:v>5.3270000000000001E-3</c:v>
                </c:pt>
                <c:pt idx="4200">
                  <c:v>7.7780000000000002E-3</c:v>
                </c:pt>
                <c:pt idx="4201">
                  <c:v>1.0803999999999999E-2</c:v>
                </c:pt>
                <c:pt idx="4202">
                  <c:v>1.4048E-2</c:v>
                </c:pt>
                <c:pt idx="4203">
                  <c:v>1.7114000000000001E-2</c:v>
                </c:pt>
                <c:pt idx="4204">
                  <c:v>1.9914000000000001E-2</c:v>
                </c:pt>
                <c:pt idx="4205">
                  <c:v>2.2631999999999999E-2</c:v>
                </c:pt>
                <c:pt idx="4206">
                  <c:v>2.5381000000000001E-2</c:v>
                </c:pt>
                <c:pt idx="4207">
                  <c:v>2.8048E-2</c:v>
                </c:pt>
                <c:pt idx="4208">
                  <c:v>3.0505000000000001E-2</c:v>
                </c:pt>
                <c:pt idx="4209">
                  <c:v>3.2805000000000001E-2</c:v>
                </c:pt>
                <c:pt idx="4210">
                  <c:v>3.5124000000000002E-2</c:v>
                </c:pt>
                <c:pt idx="4211">
                  <c:v>3.7620000000000001E-2</c:v>
                </c:pt>
                <c:pt idx="4212">
                  <c:v>4.0402E-2</c:v>
                </c:pt>
                <c:pt idx="4213">
                  <c:v>4.3560000000000001E-2</c:v>
                </c:pt>
                <c:pt idx="4214">
                  <c:v>4.7118E-2</c:v>
                </c:pt>
                <c:pt idx="4215">
                  <c:v>5.0987999999999999E-2</c:v>
                </c:pt>
                <c:pt idx="4216">
                  <c:v>5.5051000000000003E-2</c:v>
                </c:pt>
                <c:pt idx="4217">
                  <c:v>5.9250999999999998E-2</c:v>
                </c:pt>
                <c:pt idx="4218">
                  <c:v>6.3558000000000003E-2</c:v>
                </c:pt>
                <c:pt idx="4219">
                  <c:v>6.7895999999999998E-2</c:v>
                </c:pt>
                <c:pt idx="4220">
                  <c:v>7.2183999999999998E-2</c:v>
                </c:pt>
                <c:pt idx="4221">
                  <c:v>7.6413999999999996E-2</c:v>
                </c:pt>
                <c:pt idx="4222">
                  <c:v>8.0649999999999999E-2</c:v>
                </c:pt>
                <c:pt idx="4223">
                  <c:v>8.4902000000000005E-2</c:v>
                </c:pt>
                <c:pt idx="4224">
                  <c:v>8.8965000000000002E-2</c:v>
                </c:pt>
                <c:pt idx="4225">
                  <c:v>9.2414999999999997E-2</c:v>
                </c:pt>
                <c:pt idx="4226">
                  <c:v>9.4861000000000001E-2</c:v>
                </c:pt>
                <c:pt idx="4227">
                  <c:v>9.6214999999999995E-2</c:v>
                </c:pt>
                <c:pt idx="4228">
                  <c:v>9.6613000000000004E-2</c:v>
                </c:pt>
                <c:pt idx="4229">
                  <c:v>9.6155000000000004E-2</c:v>
                </c:pt>
                <c:pt idx="4230">
                  <c:v>9.4882999999999995E-2</c:v>
                </c:pt>
                <c:pt idx="4231">
                  <c:v>9.2961000000000002E-2</c:v>
                </c:pt>
                <c:pt idx="4232">
                  <c:v>9.0646000000000004E-2</c:v>
                </c:pt>
                <c:pt idx="4233">
                  <c:v>8.8058999999999998E-2</c:v>
                </c:pt>
                <c:pt idx="4234">
                  <c:v>8.5153999999999994E-2</c:v>
                </c:pt>
                <c:pt idx="4235">
                  <c:v>8.1953999999999999E-2</c:v>
                </c:pt>
                <c:pt idx="4236">
                  <c:v>7.8654000000000002E-2</c:v>
                </c:pt>
                <c:pt idx="4237">
                  <c:v>7.5382000000000005E-2</c:v>
                </c:pt>
                <c:pt idx="4238">
                  <c:v>7.2031999999999999E-2</c:v>
                </c:pt>
                <c:pt idx="4239">
                  <c:v>6.8483000000000002E-2</c:v>
                </c:pt>
                <c:pt idx="4240">
                  <c:v>6.4893999999999993E-2</c:v>
                </c:pt>
                <c:pt idx="4241">
                  <c:v>6.1572000000000002E-2</c:v>
                </c:pt>
                <c:pt idx="4242">
                  <c:v>5.8603000000000002E-2</c:v>
                </c:pt>
                <c:pt idx="4243">
                  <c:v>5.5808999999999997E-2</c:v>
                </c:pt>
                <c:pt idx="4244">
                  <c:v>5.3015E-2</c:v>
                </c:pt>
                <c:pt idx="4245">
                  <c:v>5.015E-2</c:v>
                </c:pt>
                <c:pt idx="4246">
                  <c:v>4.7116999999999999E-2</c:v>
                </c:pt>
                <c:pt idx="4247">
                  <c:v>4.3742000000000003E-2</c:v>
                </c:pt>
                <c:pt idx="4248">
                  <c:v>3.9958E-2</c:v>
                </c:pt>
                <c:pt idx="4249">
                  <c:v>3.5976000000000001E-2</c:v>
                </c:pt>
                <c:pt idx="4250">
                  <c:v>3.2147000000000002E-2</c:v>
                </c:pt>
                <c:pt idx="4251">
                  <c:v>2.8649000000000001E-2</c:v>
                </c:pt>
                <c:pt idx="4252">
                  <c:v>2.5418E-2</c:v>
                </c:pt>
                <c:pt idx="4253">
                  <c:v>2.2450000000000001E-2</c:v>
                </c:pt>
                <c:pt idx="4254">
                  <c:v>1.9996E-2</c:v>
                </c:pt>
                <c:pt idx="4255">
                  <c:v>1.8279E-2</c:v>
                </c:pt>
                <c:pt idx="4256">
                  <c:v>1.7135999999999998E-2</c:v>
                </c:pt>
                <c:pt idx="4257">
                  <c:v>1.6160000000000001E-2</c:v>
                </c:pt>
                <c:pt idx="4258">
                  <c:v>1.5153E-2</c:v>
                </c:pt>
                <c:pt idx="4259">
                  <c:v>1.4241999999999999E-2</c:v>
                </c:pt>
                <c:pt idx="4260">
                  <c:v>1.3544E-2</c:v>
                </c:pt>
                <c:pt idx="4261">
                  <c:v>1.2956000000000001E-2</c:v>
                </c:pt>
                <c:pt idx="4262">
                  <c:v>1.2409E-2</c:v>
                </c:pt>
                <c:pt idx="4263">
                  <c:v>1.2156999999999999E-2</c:v>
                </c:pt>
                <c:pt idx="4264">
                  <c:v>1.2532E-2</c:v>
                </c:pt>
                <c:pt idx="4265">
                  <c:v>1.3468000000000001E-2</c:v>
                </c:pt>
                <c:pt idx="4266">
                  <c:v>1.4448000000000001E-2</c:v>
                </c:pt>
                <c:pt idx="4267">
                  <c:v>1.4981E-2</c:v>
                </c:pt>
                <c:pt idx="4268">
                  <c:v>1.4900999999999999E-2</c:v>
                </c:pt>
                <c:pt idx="4269">
                  <c:v>1.4166E-2</c:v>
                </c:pt>
                <c:pt idx="4270">
                  <c:v>1.2531E-2</c:v>
                </c:pt>
                <c:pt idx="4271">
                  <c:v>1.0057999999999999E-2</c:v>
                </c:pt>
                <c:pt idx="4272">
                  <c:v>7.8189999999999996E-3</c:v>
                </c:pt>
                <c:pt idx="4273">
                  <c:v>6.5789999999999998E-3</c:v>
                </c:pt>
                <c:pt idx="4274">
                  <c:v>6.2769999999999996E-3</c:v>
                </c:pt>
                <c:pt idx="4275">
                  <c:v>6.5059999999999996E-3</c:v>
                </c:pt>
                <c:pt idx="4276">
                  <c:v>6.9350000000000002E-3</c:v>
                </c:pt>
                <c:pt idx="4277">
                  <c:v>7.4859999999999996E-3</c:v>
                </c:pt>
                <c:pt idx="4278">
                  <c:v>8.1689999999999992E-3</c:v>
                </c:pt>
                <c:pt idx="4279">
                  <c:v>8.8380000000000004E-3</c:v>
                </c:pt>
                <c:pt idx="4280">
                  <c:v>9.2490000000000003E-3</c:v>
                </c:pt>
                <c:pt idx="4281">
                  <c:v>9.3760000000000007E-3</c:v>
                </c:pt>
                <c:pt idx="4282">
                  <c:v>9.5099999999999994E-3</c:v>
                </c:pt>
                <c:pt idx="4283">
                  <c:v>9.8949999999999993E-3</c:v>
                </c:pt>
                <c:pt idx="4284">
                  <c:v>1.0410000000000001E-2</c:v>
                </c:pt>
                <c:pt idx="4285">
                  <c:v>1.0330000000000001E-2</c:v>
                </c:pt>
                <c:pt idx="4286">
                  <c:v>1.0074E-2</c:v>
                </c:pt>
                <c:pt idx="4287">
                  <c:v>9.8659999999999998E-3</c:v>
                </c:pt>
                <c:pt idx="4288">
                  <c:v>9.8329999999999997E-3</c:v>
                </c:pt>
                <c:pt idx="4289">
                  <c:v>9.868E-3</c:v>
                </c:pt>
                <c:pt idx="4290">
                  <c:v>9.8189999999999996E-3</c:v>
                </c:pt>
                <c:pt idx="4291">
                  <c:v>9.6299999999999997E-3</c:v>
                </c:pt>
                <c:pt idx="4292">
                  <c:v>9.2280000000000001E-3</c:v>
                </c:pt>
                <c:pt idx="4293">
                  <c:v>8.4209999999999997E-3</c:v>
                </c:pt>
                <c:pt idx="4294">
                  <c:v>7.136E-3</c:v>
                </c:pt>
                <c:pt idx="4295">
                  <c:v>5.9189999999999998E-3</c:v>
                </c:pt>
                <c:pt idx="4296">
                  <c:v>5.574E-3</c:v>
                </c:pt>
                <c:pt idx="4297">
                  <c:v>5.8979999999999996E-3</c:v>
                </c:pt>
                <c:pt idx="4298">
                  <c:v>6.3420000000000004E-3</c:v>
                </c:pt>
                <c:pt idx="4299">
                  <c:v>6.6109999999999997E-3</c:v>
                </c:pt>
                <c:pt idx="4300">
                  <c:v>6.6080000000000002E-3</c:v>
                </c:pt>
                <c:pt idx="4301">
                  <c:v>6.3709999999999999E-3</c:v>
                </c:pt>
                <c:pt idx="4302">
                  <c:v>6.0049999999999999E-3</c:v>
                </c:pt>
                <c:pt idx="4303">
                  <c:v>5.5919999999999997E-3</c:v>
                </c:pt>
                <c:pt idx="4304">
                  <c:v>5.1929999999999997E-3</c:v>
                </c:pt>
                <c:pt idx="4305">
                  <c:v>4.8929999999999998E-3</c:v>
                </c:pt>
                <c:pt idx="4306">
                  <c:v>4.7609999999999996E-3</c:v>
                </c:pt>
                <c:pt idx="4307">
                  <c:v>4.7580000000000001E-3</c:v>
                </c:pt>
                <c:pt idx="4308">
                  <c:v>4.8129999999999996E-3</c:v>
                </c:pt>
                <c:pt idx="4309">
                  <c:v>5.0169999999999998E-3</c:v>
                </c:pt>
                <c:pt idx="4310">
                  <c:v>5.5579999999999996E-3</c:v>
                </c:pt>
                <c:pt idx="4311">
                  <c:v>6.5040000000000002E-3</c:v>
                </c:pt>
                <c:pt idx="4312">
                  <c:v>7.8519999999999996E-3</c:v>
                </c:pt>
                <c:pt idx="4313">
                  <c:v>9.6989999999999993E-3</c:v>
                </c:pt>
                <c:pt idx="4314">
                  <c:v>1.2122000000000001E-2</c:v>
                </c:pt>
                <c:pt idx="4315">
                  <c:v>1.4909E-2</c:v>
                </c:pt>
                <c:pt idx="4316">
                  <c:v>1.7575E-2</c:v>
                </c:pt>
                <c:pt idx="4317">
                  <c:v>1.9691E-2</c:v>
                </c:pt>
                <c:pt idx="4318">
                  <c:v>2.1114000000000001E-2</c:v>
                </c:pt>
                <c:pt idx="4319">
                  <c:v>2.1894E-2</c:v>
                </c:pt>
                <c:pt idx="4320">
                  <c:v>2.2083999999999999E-2</c:v>
                </c:pt>
                <c:pt idx="4321">
                  <c:v>2.1793E-2</c:v>
                </c:pt>
                <c:pt idx="4322">
                  <c:v>2.1292999999999999E-2</c:v>
                </c:pt>
                <c:pt idx="4323">
                  <c:v>2.0868000000000001E-2</c:v>
                </c:pt>
                <c:pt idx="4324">
                  <c:v>2.0590000000000001E-2</c:v>
                </c:pt>
                <c:pt idx="4325">
                  <c:v>2.0400000000000001E-2</c:v>
                </c:pt>
                <c:pt idx="4326">
                  <c:v>2.0281E-2</c:v>
                </c:pt>
                <c:pt idx="4327">
                  <c:v>2.0218E-2</c:v>
                </c:pt>
                <c:pt idx="4328">
                  <c:v>2.0093E-2</c:v>
                </c:pt>
                <c:pt idx="4329">
                  <c:v>1.9739E-2</c:v>
                </c:pt>
                <c:pt idx="4330">
                  <c:v>1.9053E-2</c:v>
                </c:pt>
                <c:pt idx="4331">
                  <c:v>1.8023999999999998E-2</c:v>
                </c:pt>
                <c:pt idx="4332">
                  <c:v>1.6664000000000002E-2</c:v>
                </c:pt>
                <c:pt idx="4333">
                  <c:v>1.499E-2</c:v>
                </c:pt>
                <c:pt idx="4334">
                  <c:v>1.3179E-2</c:v>
                </c:pt>
                <c:pt idx="4335">
                  <c:v>1.176E-2</c:v>
                </c:pt>
                <c:pt idx="4336">
                  <c:v>1.1377E-2</c:v>
                </c:pt>
                <c:pt idx="4337">
                  <c:v>1.2148000000000001E-2</c:v>
                </c:pt>
                <c:pt idx="4338">
                  <c:v>1.3422999999999999E-2</c:v>
                </c:pt>
                <c:pt idx="4339">
                  <c:v>1.4289E-2</c:v>
                </c:pt>
                <c:pt idx="4340">
                  <c:v>1.422E-2</c:v>
                </c:pt>
                <c:pt idx="4341">
                  <c:v>1.3184E-2</c:v>
                </c:pt>
                <c:pt idx="4342">
                  <c:v>1.1344999999999999E-2</c:v>
                </c:pt>
                <c:pt idx="4343">
                  <c:v>8.8929999999999999E-3</c:v>
                </c:pt>
                <c:pt idx="4344">
                  <c:v>6.156E-3</c:v>
                </c:pt>
                <c:pt idx="4345">
                  <c:v>3.689E-3</c:v>
                </c:pt>
                <c:pt idx="4346">
                  <c:v>2.0430000000000001E-3</c:v>
                </c:pt>
                <c:pt idx="4347">
                  <c:v>1.439E-3</c:v>
                </c:pt>
                <c:pt idx="4348">
                  <c:v>1.74E-3</c:v>
                </c:pt>
                <c:pt idx="4349">
                  <c:v>2.699E-3</c:v>
                </c:pt>
                <c:pt idx="4350">
                  <c:v>4.0759999999999998E-3</c:v>
                </c:pt>
                <c:pt idx="4351">
                  <c:v>5.581E-3</c:v>
                </c:pt>
                <c:pt idx="4352">
                  <c:v>6.8310000000000003E-3</c:v>
                </c:pt>
                <c:pt idx="4353">
                  <c:v>7.4640000000000001E-3</c:v>
                </c:pt>
                <c:pt idx="4354">
                  <c:v>7.352E-3</c:v>
                </c:pt>
                <c:pt idx="4355">
                  <c:v>6.7419999999999997E-3</c:v>
                </c:pt>
                <c:pt idx="4356">
                  <c:v>6.1929999999999997E-3</c:v>
                </c:pt>
                <c:pt idx="4357">
                  <c:v>6.3619999999999996E-3</c:v>
                </c:pt>
                <c:pt idx="4358">
                  <c:v>7.7749999999999998E-3</c:v>
                </c:pt>
                <c:pt idx="4359">
                  <c:v>1.0581E-2</c:v>
                </c:pt>
                <c:pt idx="4360">
                  <c:v>1.4361000000000001E-2</c:v>
                </c:pt>
                <c:pt idx="4361">
                  <c:v>1.8353000000000001E-2</c:v>
                </c:pt>
                <c:pt idx="4362">
                  <c:v>2.2085E-2</c:v>
                </c:pt>
                <c:pt idx="4363">
                  <c:v>2.5665E-2</c:v>
                </c:pt>
                <c:pt idx="4364">
                  <c:v>2.9336999999999998E-2</c:v>
                </c:pt>
                <c:pt idx="4365">
                  <c:v>3.2988000000000003E-2</c:v>
                </c:pt>
                <c:pt idx="4366">
                  <c:v>3.6221000000000003E-2</c:v>
                </c:pt>
                <c:pt idx="4367">
                  <c:v>3.8683000000000002E-2</c:v>
                </c:pt>
                <c:pt idx="4368">
                  <c:v>3.5589999999999997E-2</c:v>
                </c:pt>
                <c:pt idx="4369">
                  <c:v>3.2499E-2</c:v>
                </c:pt>
                <c:pt idx="4370">
                  <c:v>2.9409000000000001E-2</c:v>
                </c:pt>
                <c:pt idx="4371">
                  <c:v>2.632E-2</c:v>
                </c:pt>
                <c:pt idx="4372">
                  <c:v>2.3231999999999999E-2</c:v>
                </c:pt>
                <c:pt idx="4373">
                  <c:v>2.0146000000000001E-2</c:v>
                </c:pt>
                <c:pt idx="4374">
                  <c:v>1.7061E-2</c:v>
                </c:pt>
                <c:pt idx="4375">
                  <c:v>1.3978000000000001E-2</c:v>
                </c:pt>
                <c:pt idx="4376">
                  <c:v>1.0895999999999999E-2</c:v>
                </c:pt>
                <c:pt idx="4377">
                  <c:v>7.816E-3</c:v>
                </c:pt>
                <c:pt idx="4378">
                  <c:v>4.7369999999999999E-3</c:v>
                </c:pt>
                <c:pt idx="4379">
                  <c:v>1.6590000000000001E-3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AB85-E342-BD34-06FB76750B76}"/>
            </c:ext>
          </c:extLst>
        </c:ser>
        <c:ser>
          <c:idx val="4"/>
          <c:order val="4"/>
          <c:tx>
            <c:strRef>
              <c:f>Liquide!$F$1</c:f>
              <c:strCache>
                <c:ptCount val="1"/>
                <c:pt idx="0">
                  <c:v>Serpula-liquide-A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Liquide!$F$2:$F$4381</c:f>
              <c:numCache>
                <c:formatCode>General</c:formatCode>
                <c:ptCount val="4380"/>
                <c:pt idx="0">
                  <c:v>1.219E-3</c:v>
                </c:pt>
                <c:pt idx="1">
                  <c:v>2.7330000000000002E-3</c:v>
                </c:pt>
                <c:pt idx="2">
                  <c:v>4.2469999999999999E-3</c:v>
                </c:pt>
                <c:pt idx="3">
                  <c:v>5.7629999999999999E-3</c:v>
                </c:pt>
                <c:pt idx="4">
                  <c:v>7.28E-3</c:v>
                </c:pt>
                <c:pt idx="5">
                  <c:v>8.7989999999999995E-3</c:v>
                </c:pt>
                <c:pt idx="6">
                  <c:v>1.0319999999999999E-2</c:v>
                </c:pt>
                <c:pt idx="7">
                  <c:v>1.1841000000000001E-2</c:v>
                </c:pt>
                <c:pt idx="8">
                  <c:v>1.3365E-2</c:v>
                </c:pt>
                <c:pt idx="9">
                  <c:v>1.4888999999999999E-2</c:v>
                </c:pt>
                <c:pt idx="10">
                  <c:v>1.6414999999999999E-2</c:v>
                </c:pt>
                <c:pt idx="11">
                  <c:v>1.7943000000000001E-2</c:v>
                </c:pt>
                <c:pt idx="12">
                  <c:v>1.9472E-2</c:v>
                </c:pt>
                <c:pt idx="13">
                  <c:v>1.9053E-2</c:v>
                </c:pt>
                <c:pt idx="14">
                  <c:v>1.8733E-2</c:v>
                </c:pt>
                <c:pt idx="15">
                  <c:v>1.8773999999999999E-2</c:v>
                </c:pt>
                <c:pt idx="16">
                  <c:v>1.9640000000000001E-2</c:v>
                </c:pt>
                <c:pt idx="17">
                  <c:v>2.1700000000000001E-2</c:v>
                </c:pt>
                <c:pt idx="18">
                  <c:v>2.4782999999999999E-2</c:v>
                </c:pt>
                <c:pt idx="19">
                  <c:v>2.8219000000000001E-2</c:v>
                </c:pt>
                <c:pt idx="20">
                  <c:v>3.1451E-2</c:v>
                </c:pt>
                <c:pt idx="21">
                  <c:v>3.4476E-2</c:v>
                </c:pt>
                <c:pt idx="22">
                  <c:v>3.7756999999999999E-2</c:v>
                </c:pt>
                <c:pt idx="23">
                  <c:v>4.1761E-2</c:v>
                </c:pt>
                <c:pt idx="24">
                  <c:v>4.5874999999999999E-2</c:v>
                </c:pt>
                <c:pt idx="25">
                  <c:v>4.8517999999999999E-2</c:v>
                </c:pt>
                <c:pt idx="26">
                  <c:v>4.9138000000000001E-2</c:v>
                </c:pt>
                <c:pt idx="27">
                  <c:v>4.8399999999999999E-2</c:v>
                </c:pt>
                <c:pt idx="28">
                  <c:v>4.7241999999999999E-2</c:v>
                </c:pt>
                <c:pt idx="29">
                  <c:v>4.6045999999999997E-2</c:v>
                </c:pt>
                <c:pt idx="30">
                  <c:v>4.4743999999999999E-2</c:v>
                </c:pt>
                <c:pt idx="31">
                  <c:v>4.3591999999999999E-2</c:v>
                </c:pt>
                <c:pt idx="32">
                  <c:v>4.3094E-2</c:v>
                </c:pt>
                <c:pt idx="33">
                  <c:v>4.3317000000000001E-2</c:v>
                </c:pt>
                <c:pt idx="34">
                  <c:v>4.3832000000000003E-2</c:v>
                </c:pt>
                <c:pt idx="35">
                  <c:v>4.41E-2</c:v>
                </c:pt>
                <c:pt idx="36">
                  <c:v>4.3952999999999999E-2</c:v>
                </c:pt>
                <c:pt idx="37">
                  <c:v>4.3737999999999999E-2</c:v>
                </c:pt>
                <c:pt idx="38">
                  <c:v>4.4096999999999997E-2</c:v>
                </c:pt>
                <c:pt idx="39">
                  <c:v>4.5621000000000002E-2</c:v>
                </c:pt>
                <c:pt idx="40">
                  <c:v>4.8530999999999998E-2</c:v>
                </c:pt>
                <c:pt idx="41">
                  <c:v>5.2517000000000001E-2</c:v>
                </c:pt>
                <c:pt idx="42">
                  <c:v>5.6923000000000001E-2</c:v>
                </c:pt>
                <c:pt idx="43">
                  <c:v>6.1258E-2</c:v>
                </c:pt>
                <c:pt idx="44">
                  <c:v>6.5545999999999993E-2</c:v>
                </c:pt>
                <c:pt idx="45">
                  <c:v>7.0044999999999996E-2</c:v>
                </c:pt>
                <c:pt idx="46">
                  <c:v>7.4760999999999994E-2</c:v>
                </c:pt>
                <c:pt idx="47">
                  <c:v>7.9197000000000004E-2</c:v>
                </c:pt>
                <c:pt idx="48">
                  <c:v>8.2531999999999994E-2</c:v>
                </c:pt>
                <c:pt idx="49">
                  <c:v>8.4890999999999994E-2</c:v>
                </c:pt>
                <c:pt idx="50">
                  <c:v>8.7705000000000005E-2</c:v>
                </c:pt>
                <c:pt idx="51">
                  <c:v>9.1546000000000002E-2</c:v>
                </c:pt>
                <c:pt idx="52">
                  <c:v>9.5804E-2</c:v>
                </c:pt>
                <c:pt idx="53">
                  <c:v>9.9879999999999997E-2</c:v>
                </c:pt>
                <c:pt idx="54">
                  <c:v>0.103493</c:v>
                </c:pt>
                <c:pt idx="55">
                  <c:v>0.106471</c:v>
                </c:pt>
                <c:pt idx="56">
                  <c:v>0.108871</c:v>
                </c:pt>
                <c:pt idx="57">
                  <c:v>0.11093699999999999</c:v>
                </c:pt>
                <c:pt idx="58">
                  <c:v>0.11273</c:v>
                </c:pt>
                <c:pt idx="59">
                  <c:v>0.114005</c:v>
                </c:pt>
                <c:pt idx="60">
                  <c:v>0.114547</c:v>
                </c:pt>
                <c:pt idx="61">
                  <c:v>0.114589</c:v>
                </c:pt>
                <c:pt idx="62">
                  <c:v>0.114542</c:v>
                </c:pt>
                <c:pt idx="63">
                  <c:v>0.114328</c:v>
                </c:pt>
                <c:pt idx="64">
                  <c:v>0.113206</c:v>
                </c:pt>
                <c:pt idx="65">
                  <c:v>0.110585</c:v>
                </c:pt>
                <c:pt idx="66">
                  <c:v>0.106794</c:v>
                </c:pt>
                <c:pt idx="67">
                  <c:v>0.102821</c:v>
                </c:pt>
                <c:pt idx="68">
                  <c:v>9.9673999999999999E-2</c:v>
                </c:pt>
                <c:pt idx="69">
                  <c:v>9.7999000000000003E-2</c:v>
                </c:pt>
                <c:pt idx="70">
                  <c:v>9.7955E-2</c:v>
                </c:pt>
                <c:pt idx="71">
                  <c:v>9.9253999999999995E-2</c:v>
                </c:pt>
                <c:pt idx="72">
                  <c:v>9.8649000000000001E-2</c:v>
                </c:pt>
                <c:pt idx="73">
                  <c:v>9.8725999999999994E-2</c:v>
                </c:pt>
                <c:pt idx="74">
                  <c:v>9.9377999999999994E-2</c:v>
                </c:pt>
                <c:pt idx="75">
                  <c:v>0.100383</c:v>
                </c:pt>
                <c:pt idx="76">
                  <c:v>0.101601</c:v>
                </c:pt>
                <c:pt idx="77">
                  <c:v>0.103149</c:v>
                </c:pt>
                <c:pt idx="78">
                  <c:v>0.10502599999999999</c:v>
                </c:pt>
                <c:pt idx="79">
                  <c:v>0.107222</c:v>
                </c:pt>
                <c:pt idx="80">
                  <c:v>0.109998</c:v>
                </c:pt>
                <c:pt idx="81">
                  <c:v>0.11360099999999999</c:v>
                </c:pt>
                <c:pt idx="82">
                  <c:v>0.117705</c:v>
                </c:pt>
                <c:pt idx="83">
                  <c:v>0.121374</c:v>
                </c:pt>
                <c:pt idx="84">
                  <c:v>0.12391000000000001</c:v>
                </c:pt>
                <c:pt idx="85">
                  <c:v>0.125365</c:v>
                </c:pt>
                <c:pt idx="86">
                  <c:v>0.12592500000000001</c:v>
                </c:pt>
                <c:pt idx="87">
                  <c:v>0.12551599999999999</c:v>
                </c:pt>
                <c:pt idx="88">
                  <c:v>0.124208</c:v>
                </c:pt>
                <c:pt idx="89">
                  <c:v>0.122503</c:v>
                </c:pt>
                <c:pt idx="90">
                  <c:v>0.12074</c:v>
                </c:pt>
                <c:pt idx="91">
                  <c:v>0.118954</c:v>
                </c:pt>
                <c:pt idx="92">
                  <c:v>0.117199</c:v>
                </c:pt>
                <c:pt idx="93">
                  <c:v>0.11539099999999999</c:v>
                </c:pt>
                <c:pt idx="94">
                  <c:v>0.113313</c:v>
                </c:pt>
                <c:pt idx="95">
                  <c:v>0.11087900000000001</c:v>
                </c:pt>
                <c:pt idx="96">
                  <c:v>0.108335</c:v>
                </c:pt>
                <c:pt idx="97">
                  <c:v>0.10611</c:v>
                </c:pt>
                <c:pt idx="98">
                  <c:v>0.104465</c:v>
                </c:pt>
                <c:pt idx="99">
                  <c:v>0.103336</c:v>
                </c:pt>
                <c:pt idx="100">
                  <c:v>0.102467</c:v>
                </c:pt>
                <c:pt idx="101">
                  <c:v>0.10166600000000001</c:v>
                </c:pt>
                <c:pt idx="102">
                  <c:v>0.101019</c:v>
                </c:pt>
                <c:pt idx="103">
                  <c:v>0.10083499999999999</c:v>
                </c:pt>
                <c:pt idx="104">
                  <c:v>0.10129100000000001</c:v>
                </c:pt>
                <c:pt idx="105">
                  <c:v>0.102077</c:v>
                </c:pt>
                <c:pt idx="106">
                  <c:v>0.10252</c:v>
                </c:pt>
                <c:pt idx="107">
                  <c:v>0.102177</c:v>
                </c:pt>
                <c:pt idx="108">
                  <c:v>0.101255</c:v>
                </c:pt>
                <c:pt idx="109">
                  <c:v>0.100302</c:v>
                </c:pt>
                <c:pt idx="110">
                  <c:v>9.9684999999999996E-2</c:v>
                </c:pt>
                <c:pt idx="111">
                  <c:v>9.9524000000000001E-2</c:v>
                </c:pt>
                <c:pt idx="112">
                  <c:v>9.9608000000000002E-2</c:v>
                </c:pt>
                <c:pt idx="113">
                  <c:v>9.9159999999999998E-2</c:v>
                </c:pt>
                <c:pt idx="114">
                  <c:v>9.7422999999999996E-2</c:v>
                </c:pt>
                <c:pt idx="115">
                  <c:v>9.4754000000000005E-2</c:v>
                </c:pt>
                <c:pt idx="116">
                  <c:v>9.2155000000000001E-2</c:v>
                </c:pt>
                <c:pt idx="117">
                  <c:v>9.0204000000000006E-2</c:v>
                </c:pt>
                <c:pt idx="118">
                  <c:v>8.9002999999999999E-2</c:v>
                </c:pt>
                <c:pt idx="119">
                  <c:v>8.8532E-2</c:v>
                </c:pt>
                <c:pt idx="120">
                  <c:v>8.8590000000000002E-2</c:v>
                </c:pt>
                <c:pt idx="121">
                  <c:v>8.8650999999999994E-2</c:v>
                </c:pt>
                <c:pt idx="122">
                  <c:v>8.8374999999999995E-2</c:v>
                </c:pt>
                <c:pt idx="123">
                  <c:v>8.8079000000000005E-2</c:v>
                </c:pt>
                <c:pt idx="124">
                  <c:v>8.8369000000000003E-2</c:v>
                </c:pt>
                <c:pt idx="125">
                  <c:v>8.9521000000000003E-2</c:v>
                </c:pt>
                <c:pt idx="126">
                  <c:v>9.1322E-2</c:v>
                </c:pt>
                <c:pt idx="127">
                  <c:v>9.3383999999999995E-2</c:v>
                </c:pt>
                <c:pt idx="128">
                  <c:v>9.5427999999999999E-2</c:v>
                </c:pt>
                <c:pt idx="129">
                  <c:v>9.7257999999999997E-2</c:v>
                </c:pt>
                <c:pt idx="130">
                  <c:v>9.8737000000000005E-2</c:v>
                </c:pt>
                <c:pt idx="131">
                  <c:v>9.9892999999999996E-2</c:v>
                </c:pt>
                <c:pt idx="132">
                  <c:v>0.10087</c:v>
                </c:pt>
                <c:pt idx="133">
                  <c:v>0.10183200000000001</c:v>
                </c:pt>
                <c:pt idx="134">
                  <c:v>0.102975</c:v>
                </c:pt>
                <c:pt idx="135">
                  <c:v>0.104459</c:v>
                </c:pt>
                <c:pt idx="136">
                  <c:v>0.106104</c:v>
                </c:pt>
                <c:pt idx="137">
                  <c:v>0.107457</c:v>
                </c:pt>
                <c:pt idx="138">
                  <c:v>0.10846600000000001</c:v>
                </c:pt>
                <c:pt idx="139">
                  <c:v>0.109584</c:v>
                </c:pt>
                <c:pt idx="140">
                  <c:v>0.11103499999999999</c:v>
                </c:pt>
                <c:pt idx="141">
                  <c:v>0.112502</c:v>
                </c:pt>
                <c:pt idx="142">
                  <c:v>0.113549</c:v>
                </c:pt>
                <c:pt idx="143">
                  <c:v>0.114021</c:v>
                </c:pt>
                <c:pt idx="144">
                  <c:v>0.113922</c:v>
                </c:pt>
                <c:pt idx="145">
                  <c:v>0.11340799999999999</c:v>
                </c:pt>
                <c:pt idx="146">
                  <c:v>0.112967</c:v>
                </c:pt>
                <c:pt idx="147">
                  <c:v>0.11305900000000001</c:v>
                </c:pt>
                <c:pt idx="148">
                  <c:v>0.113609</c:v>
                </c:pt>
                <c:pt idx="149">
                  <c:v>0.114078</c:v>
                </c:pt>
                <c:pt idx="150">
                  <c:v>0.11391999999999999</c:v>
                </c:pt>
                <c:pt idx="151">
                  <c:v>0.11303100000000001</c:v>
                </c:pt>
                <c:pt idx="152">
                  <c:v>0.111705</c:v>
                </c:pt>
                <c:pt idx="153">
                  <c:v>0.110239</c:v>
                </c:pt>
                <c:pt idx="154">
                  <c:v>0.108768</c:v>
                </c:pt>
                <c:pt idx="155">
                  <c:v>0.107405</c:v>
                </c:pt>
                <c:pt idx="156">
                  <c:v>0.10635699999999999</c:v>
                </c:pt>
                <c:pt idx="157">
                  <c:v>0.105825</c:v>
                </c:pt>
                <c:pt idx="158">
                  <c:v>0.105807</c:v>
                </c:pt>
                <c:pt idx="159">
                  <c:v>0.106059</c:v>
                </c:pt>
                <c:pt idx="160">
                  <c:v>0.106322</c:v>
                </c:pt>
                <c:pt idx="161">
                  <c:v>0.10661900000000001</c:v>
                </c:pt>
                <c:pt idx="162">
                  <c:v>0.107234</c:v>
                </c:pt>
                <c:pt idx="163">
                  <c:v>0.108335</c:v>
                </c:pt>
                <c:pt idx="164">
                  <c:v>0.10978599999999999</c:v>
                </c:pt>
                <c:pt idx="165">
                  <c:v>0.111412</c:v>
                </c:pt>
                <c:pt idx="166">
                  <c:v>0.113243</c:v>
                </c:pt>
                <c:pt idx="167">
                  <c:v>0.11543</c:v>
                </c:pt>
                <c:pt idx="168">
                  <c:v>0.118047</c:v>
                </c:pt>
                <c:pt idx="169">
                  <c:v>0.121005</c:v>
                </c:pt>
                <c:pt idx="170">
                  <c:v>0.123989</c:v>
                </c:pt>
                <c:pt idx="171">
                  <c:v>0.12652099999999999</c:v>
                </c:pt>
                <c:pt idx="172">
                  <c:v>0.12828100000000001</c:v>
                </c:pt>
                <c:pt idx="173">
                  <c:v>0.12937899999999999</c:v>
                </c:pt>
                <c:pt idx="174">
                  <c:v>0.130333</c:v>
                </c:pt>
                <c:pt idx="175">
                  <c:v>0.13173199999999999</c:v>
                </c:pt>
                <c:pt idx="176">
                  <c:v>0.13364599999999999</c:v>
                </c:pt>
                <c:pt idx="177">
                  <c:v>0.13544100000000001</c:v>
                </c:pt>
                <c:pt idx="178">
                  <c:v>0.136269</c:v>
                </c:pt>
                <c:pt idx="179">
                  <c:v>0.13572899999999999</c:v>
                </c:pt>
                <c:pt idx="180">
                  <c:v>0.13409599999999999</c:v>
                </c:pt>
                <c:pt idx="181">
                  <c:v>0.13195499999999999</c:v>
                </c:pt>
                <c:pt idx="182">
                  <c:v>0.129743</c:v>
                </c:pt>
                <c:pt idx="183">
                  <c:v>0.12768199999999999</c:v>
                </c:pt>
                <c:pt idx="184">
                  <c:v>0.125968</c:v>
                </c:pt>
                <c:pt idx="185">
                  <c:v>0.124795</c:v>
                </c:pt>
                <c:pt idx="186">
                  <c:v>0.12417599999999999</c:v>
                </c:pt>
                <c:pt idx="187">
                  <c:v>0.123936</c:v>
                </c:pt>
                <c:pt idx="188">
                  <c:v>0.123922</c:v>
                </c:pt>
                <c:pt idx="189">
                  <c:v>0.124149</c:v>
                </c:pt>
                <c:pt idx="190">
                  <c:v>0.12470000000000001</c:v>
                </c:pt>
                <c:pt idx="191">
                  <c:v>0.12561900000000001</c:v>
                </c:pt>
                <c:pt idx="192">
                  <c:v>0.12695000000000001</c:v>
                </c:pt>
                <c:pt idx="193">
                  <c:v>0.12875700000000001</c:v>
                </c:pt>
                <c:pt idx="194">
                  <c:v>0.131023</c:v>
                </c:pt>
                <c:pt idx="195">
                  <c:v>0.13366500000000001</c:v>
                </c:pt>
                <c:pt idx="196">
                  <c:v>0.13672799999999999</c:v>
                </c:pt>
                <c:pt idx="197">
                  <c:v>0.14035600000000001</c:v>
                </c:pt>
                <c:pt idx="198">
                  <c:v>0.14441799999999999</c:v>
                </c:pt>
                <c:pt idx="199">
                  <c:v>0.14832400000000001</c:v>
                </c:pt>
                <c:pt idx="200">
                  <c:v>0.15138499999999999</c:v>
                </c:pt>
                <c:pt idx="201">
                  <c:v>0.15337999999999999</c:v>
                </c:pt>
                <c:pt idx="202">
                  <c:v>0.15473899999999999</c:v>
                </c:pt>
                <c:pt idx="203">
                  <c:v>0.156139</c:v>
                </c:pt>
                <c:pt idx="204">
                  <c:v>0.15793599999999999</c:v>
                </c:pt>
                <c:pt idx="205">
                  <c:v>0.15995400000000001</c:v>
                </c:pt>
                <c:pt idx="206">
                  <c:v>0.161833</c:v>
                </c:pt>
                <c:pt idx="207">
                  <c:v>0.16341600000000001</c:v>
                </c:pt>
                <c:pt idx="208">
                  <c:v>0.164739</c:v>
                </c:pt>
                <c:pt idx="209">
                  <c:v>0.16587299999999999</c:v>
                </c:pt>
                <c:pt idx="210">
                  <c:v>0.166821</c:v>
                </c:pt>
                <c:pt idx="211">
                  <c:v>0.167516</c:v>
                </c:pt>
                <c:pt idx="212">
                  <c:v>0.16789699999999999</c:v>
                </c:pt>
                <c:pt idx="213">
                  <c:v>0.16800899999999999</c:v>
                </c:pt>
                <c:pt idx="214">
                  <c:v>0.16794899999999999</c:v>
                </c:pt>
                <c:pt idx="215">
                  <c:v>0.16777500000000001</c:v>
                </c:pt>
                <c:pt idx="216">
                  <c:v>0.16756199999999999</c:v>
                </c:pt>
                <c:pt idx="217">
                  <c:v>0.16750899999999999</c:v>
                </c:pt>
                <c:pt idx="218">
                  <c:v>0.16788900000000001</c:v>
                </c:pt>
                <c:pt idx="219">
                  <c:v>0.16885800000000001</c:v>
                </c:pt>
                <c:pt idx="220">
                  <c:v>0.17028799999999999</c:v>
                </c:pt>
                <c:pt idx="221">
                  <c:v>0.171818</c:v>
                </c:pt>
                <c:pt idx="222">
                  <c:v>0.173176</c:v>
                </c:pt>
                <c:pt idx="223">
                  <c:v>0.17448900000000001</c:v>
                </c:pt>
                <c:pt idx="224">
                  <c:v>0.17618800000000001</c:v>
                </c:pt>
                <c:pt idx="225">
                  <c:v>0.17857600000000001</c:v>
                </c:pt>
                <c:pt idx="226">
                  <c:v>0.181529</c:v>
                </c:pt>
                <c:pt idx="227">
                  <c:v>0.18457599999999999</c:v>
                </c:pt>
                <c:pt idx="228">
                  <c:v>0.187246</c:v>
                </c:pt>
                <c:pt idx="229">
                  <c:v>0.189413</c:v>
                </c:pt>
                <c:pt idx="230">
                  <c:v>0.191331</c:v>
                </c:pt>
                <c:pt idx="231">
                  <c:v>0.193297</c:v>
                </c:pt>
                <c:pt idx="232">
                  <c:v>0.19534799999999999</c:v>
                </c:pt>
                <c:pt idx="233">
                  <c:v>0.197301</c:v>
                </c:pt>
                <c:pt idx="234">
                  <c:v>0.19892599999999999</c:v>
                </c:pt>
                <c:pt idx="235">
                  <c:v>0.20009299999999999</c:v>
                </c:pt>
                <c:pt idx="236">
                  <c:v>0.200873</c:v>
                </c:pt>
                <c:pt idx="237">
                  <c:v>0.20144200000000001</c:v>
                </c:pt>
                <c:pt idx="238">
                  <c:v>0.201849</c:v>
                </c:pt>
                <c:pt idx="239">
                  <c:v>0.20200699999999999</c:v>
                </c:pt>
                <c:pt idx="240">
                  <c:v>0.20197899999999999</c:v>
                </c:pt>
                <c:pt idx="241">
                  <c:v>0.20203599999999999</c:v>
                </c:pt>
                <c:pt idx="242">
                  <c:v>0.202345</c:v>
                </c:pt>
                <c:pt idx="243">
                  <c:v>0.20280799999999999</c:v>
                </c:pt>
                <c:pt idx="244">
                  <c:v>0.20327000000000001</c:v>
                </c:pt>
                <c:pt idx="245">
                  <c:v>0.20378099999999999</c:v>
                </c:pt>
                <c:pt idx="246">
                  <c:v>0.20457600000000001</c:v>
                </c:pt>
                <c:pt idx="247">
                  <c:v>0.20582300000000001</c:v>
                </c:pt>
                <c:pt idx="248">
                  <c:v>0.20748800000000001</c:v>
                </c:pt>
                <c:pt idx="249">
                  <c:v>0.20939199999999999</c:v>
                </c:pt>
                <c:pt idx="250">
                  <c:v>0.21137300000000001</c:v>
                </c:pt>
                <c:pt idx="251">
                  <c:v>0.213425</c:v>
                </c:pt>
                <c:pt idx="252">
                  <c:v>0.21568799999999999</c:v>
                </c:pt>
                <c:pt idx="253">
                  <c:v>0.21831800000000001</c:v>
                </c:pt>
                <c:pt idx="254">
                  <c:v>0.221356</c:v>
                </c:pt>
                <c:pt idx="255">
                  <c:v>0.224721</c:v>
                </c:pt>
                <c:pt idx="256">
                  <c:v>0.22821900000000001</c:v>
                </c:pt>
                <c:pt idx="257">
                  <c:v>0.231541</c:v>
                </c:pt>
                <c:pt idx="258">
                  <c:v>0.234378</c:v>
                </c:pt>
                <c:pt idx="259">
                  <c:v>0.23663699999999999</c:v>
                </c:pt>
                <c:pt idx="260">
                  <c:v>0.238485</c:v>
                </c:pt>
                <c:pt idx="261">
                  <c:v>0.24010600000000001</c:v>
                </c:pt>
                <c:pt idx="262">
                  <c:v>0.24154200000000001</c:v>
                </c:pt>
                <c:pt idx="263">
                  <c:v>0.242808</c:v>
                </c:pt>
                <c:pt idx="264">
                  <c:v>0.24401100000000001</c:v>
                </c:pt>
                <c:pt idx="265">
                  <c:v>0.24524699999999999</c:v>
                </c:pt>
                <c:pt idx="266">
                  <c:v>0.24651500000000001</c:v>
                </c:pt>
                <c:pt idx="267">
                  <c:v>0.247805</c:v>
                </c:pt>
                <c:pt idx="268">
                  <c:v>0.249141</c:v>
                </c:pt>
                <c:pt idx="269">
                  <c:v>0.25048300000000001</c:v>
                </c:pt>
                <c:pt idx="270">
                  <c:v>0.25169000000000002</c:v>
                </c:pt>
                <c:pt idx="271">
                  <c:v>0.25266</c:v>
                </c:pt>
                <c:pt idx="272">
                  <c:v>0.253465</c:v>
                </c:pt>
                <c:pt idx="273">
                  <c:v>0.25431999999999999</c:v>
                </c:pt>
                <c:pt idx="274">
                  <c:v>0.25542599999999999</c:v>
                </c:pt>
                <c:pt idx="275">
                  <c:v>0.25684200000000001</c:v>
                </c:pt>
                <c:pt idx="276">
                  <c:v>0.25847700000000001</c:v>
                </c:pt>
                <c:pt idx="277">
                  <c:v>0.260212</c:v>
                </c:pt>
                <c:pt idx="278">
                  <c:v>0.261994</c:v>
                </c:pt>
                <c:pt idx="279">
                  <c:v>0.26378800000000002</c:v>
                </c:pt>
                <c:pt idx="280">
                  <c:v>0.26548500000000003</c:v>
                </c:pt>
                <c:pt idx="281">
                  <c:v>0.26694000000000001</c:v>
                </c:pt>
                <c:pt idx="282">
                  <c:v>0.26814900000000003</c:v>
                </c:pt>
                <c:pt idx="283">
                  <c:v>0.26933000000000001</c:v>
                </c:pt>
                <c:pt idx="284">
                  <c:v>0.27077400000000001</c:v>
                </c:pt>
                <c:pt idx="285">
                  <c:v>0.27259899999999998</c:v>
                </c:pt>
                <c:pt idx="286">
                  <c:v>0.27467399999999997</c:v>
                </c:pt>
                <c:pt idx="287">
                  <c:v>0.27672600000000003</c:v>
                </c:pt>
                <c:pt idx="288">
                  <c:v>0.27851599999999999</c:v>
                </c:pt>
                <c:pt idx="289">
                  <c:v>0.27999000000000002</c:v>
                </c:pt>
                <c:pt idx="290">
                  <c:v>0.28128999999999998</c:v>
                </c:pt>
                <c:pt idx="291">
                  <c:v>0.28260000000000002</c:v>
                </c:pt>
                <c:pt idx="292">
                  <c:v>0.284024</c:v>
                </c:pt>
                <c:pt idx="293">
                  <c:v>0.28564800000000001</c:v>
                </c:pt>
                <c:pt idx="294">
                  <c:v>0.28759800000000002</c:v>
                </c:pt>
                <c:pt idx="295">
                  <c:v>0.28997299999999998</c:v>
                </c:pt>
                <c:pt idx="296">
                  <c:v>0.292736</c:v>
                </c:pt>
                <c:pt idx="297">
                  <c:v>0.29569400000000001</c:v>
                </c:pt>
                <c:pt idx="298">
                  <c:v>0.29855500000000001</c:v>
                </c:pt>
                <c:pt idx="299">
                  <c:v>0.30103099999999999</c:v>
                </c:pt>
                <c:pt idx="300">
                  <c:v>0.30296499999999998</c:v>
                </c:pt>
                <c:pt idx="301">
                  <c:v>0.30442599999999997</c:v>
                </c:pt>
                <c:pt idx="302">
                  <c:v>0.30562400000000001</c:v>
                </c:pt>
                <c:pt idx="303">
                  <c:v>0.30671500000000002</c:v>
                </c:pt>
                <c:pt idx="304">
                  <c:v>0.30771900000000002</c:v>
                </c:pt>
                <c:pt idx="305">
                  <c:v>0.30864799999999998</c:v>
                </c:pt>
                <c:pt idx="306">
                  <c:v>0.30961100000000003</c:v>
                </c:pt>
                <c:pt idx="307">
                  <c:v>0.31068400000000002</c:v>
                </c:pt>
                <c:pt idx="308">
                  <c:v>0.311749</c:v>
                </c:pt>
                <c:pt idx="309">
                  <c:v>0.31258900000000001</c:v>
                </c:pt>
                <c:pt idx="310">
                  <c:v>0.31314700000000001</c:v>
                </c:pt>
                <c:pt idx="311">
                  <c:v>0.31360100000000002</c:v>
                </c:pt>
                <c:pt idx="312">
                  <c:v>0.31421300000000002</c:v>
                </c:pt>
                <c:pt idx="313">
                  <c:v>0.31514799999999998</c:v>
                </c:pt>
                <c:pt idx="314">
                  <c:v>0.31644</c:v>
                </c:pt>
                <c:pt idx="315">
                  <c:v>0.318083</c:v>
                </c:pt>
                <c:pt idx="316">
                  <c:v>0.32011600000000001</c:v>
                </c:pt>
                <c:pt idx="317">
                  <c:v>0.32255</c:v>
                </c:pt>
                <c:pt idx="318">
                  <c:v>0.325239</c:v>
                </c:pt>
                <c:pt idx="319">
                  <c:v>0.32788600000000001</c:v>
                </c:pt>
                <c:pt idx="320">
                  <c:v>0.33022000000000001</c:v>
                </c:pt>
                <c:pt idx="321">
                  <c:v>0.33213999999999999</c:v>
                </c:pt>
                <c:pt idx="322">
                  <c:v>0.33371600000000001</c:v>
                </c:pt>
                <c:pt idx="323">
                  <c:v>0.335063</c:v>
                </c:pt>
                <c:pt idx="324">
                  <c:v>0.33627699999999999</c:v>
                </c:pt>
                <c:pt idx="325">
                  <c:v>0.33747700000000003</c:v>
                </c:pt>
                <c:pt idx="326">
                  <c:v>0.33881</c:v>
                </c:pt>
                <c:pt idx="327">
                  <c:v>0.340333</c:v>
                </c:pt>
                <c:pt idx="328">
                  <c:v>0.341951</c:v>
                </c:pt>
                <c:pt idx="329">
                  <c:v>0.34353600000000001</c:v>
                </c:pt>
                <c:pt idx="330">
                  <c:v>0.34503800000000001</c:v>
                </c:pt>
                <c:pt idx="331">
                  <c:v>0.34645599999999999</c:v>
                </c:pt>
                <c:pt idx="332">
                  <c:v>0.34778500000000001</c:v>
                </c:pt>
                <c:pt idx="333">
                  <c:v>0.34908400000000001</c:v>
                </c:pt>
                <c:pt idx="334">
                  <c:v>0.35054099999999999</c:v>
                </c:pt>
                <c:pt idx="335">
                  <c:v>0.35238199999999997</c:v>
                </c:pt>
                <c:pt idx="336">
                  <c:v>0.35469099999999998</c:v>
                </c:pt>
                <c:pt idx="337">
                  <c:v>0.357379</c:v>
                </c:pt>
                <c:pt idx="338">
                  <c:v>0.360323</c:v>
                </c:pt>
                <c:pt idx="339">
                  <c:v>0.363425</c:v>
                </c:pt>
                <c:pt idx="340">
                  <c:v>0.366508</c:v>
                </c:pt>
                <c:pt idx="341">
                  <c:v>0.36927399999999999</c:v>
                </c:pt>
                <c:pt idx="342">
                  <c:v>0.37151000000000001</c:v>
                </c:pt>
                <c:pt idx="343">
                  <c:v>0.373276</c:v>
                </c:pt>
                <c:pt idx="344">
                  <c:v>0.37482900000000002</c:v>
                </c:pt>
                <c:pt idx="345">
                  <c:v>0.37637100000000001</c:v>
                </c:pt>
                <c:pt idx="346">
                  <c:v>0.37794499999999998</c:v>
                </c:pt>
                <c:pt idx="347">
                  <c:v>0.37951600000000002</c:v>
                </c:pt>
                <c:pt idx="348">
                  <c:v>0.38107099999999999</c:v>
                </c:pt>
                <c:pt idx="349">
                  <c:v>0.38262499999999999</c:v>
                </c:pt>
                <c:pt idx="350">
                  <c:v>0.38417499999999999</c:v>
                </c:pt>
                <c:pt idx="351">
                  <c:v>0.38567800000000002</c:v>
                </c:pt>
                <c:pt idx="352">
                  <c:v>0.38704</c:v>
                </c:pt>
                <c:pt idx="353">
                  <c:v>0.38819700000000001</c:v>
                </c:pt>
                <c:pt idx="354">
                  <c:v>0.38925399999999999</c:v>
                </c:pt>
                <c:pt idx="355">
                  <c:v>0.39046900000000001</c:v>
                </c:pt>
                <c:pt idx="356">
                  <c:v>0.39202100000000001</c:v>
                </c:pt>
                <c:pt idx="357">
                  <c:v>0.39387499999999998</c:v>
                </c:pt>
                <c:pt idx="358">
                  <c:v>0.39590799999999998</c:v>
                </c:pt>
                <c:pt idx="359">
                  <c:v>0.39806200000000003</c:v>
                </c:pt>
                <c:pt idx="360">
                  <c:v>0.40029999999999999</c:v>
                </c:pt>
                <c:pt idx="361">
                  <c:v>0.40252900000000003</c:v>
                </c:pt>
                <c:pt idx="362">
                  <c:v>0.40464899999999998</c:v>
                </c:pt>
                <c:pt idx="363">
                  <c:v>0.40660200000000002</c:v>
                </c:pt>
                <c:pt idx="364">
                  <c:v>0.40833399999999997</c:v>
                </c:pt>
                <c:pt idx="365">
                  <c:v>0.40974500000000003</c:v>
                </c:pt>
                <c:pt idx="366">
                  <c:v>0.41077399999999997</c:v>
                </c:pt>
                <c:pt idx="367">
                  <c:v>0.41152300000000003</c:v>
                </c:pt>
                <c:pt idx="368">
                  <c:v>0.41222399999999998</c:v>
                </c:pt>
                <c:pt idx="369">
                  <c:v>0.41309000000000001</c:v>
                </c:pt>
                <c:pt idx="370">
                  <c:v>0.41419899999999998</c:v>
                </c:pt>
                <c:pt idx="371">
                  <c:v>0.415491</c:v>
                </c:pt>
                <c:pt idx="372">
                  <c:v>0.41687800000000003</c:v>
                </c:pt>
                <c:pt idx="373">
                  <c:v>0.41837099999999999</c:v>
                </c:pt>
                <c:pt idx="374">
                  <c:v>0.42008299999999998</c:v>
                </c:pt>
                <c:pt idx="375">
                  <c:v>0.42200799999999999</c:v>
                </c:pt>
                <c:pt idx="376">
                  <c:v>0.423927</c:v>
                </c:pt>
                <c:pt idx="377">
                  <c:v>0.42565700000000001</c:v>
                </c:pt>
                <c:pt idx="378">
                  <c:v>0.42730299999999999</c:v>
                </c:pt>
                <c:pt idx="379">
                  <c:v>0.429095</c:v>
                </c:pt>
                <c:pt idx="380">
                  <c:v>0.43107000000000001</c:v>
                </c:pt>
                <c:pt idx="381">
                  <c:v>0.433064</c:v>
                </c:pt>
                <c:pt idx="382">
                  <c:v>0.43495800000000001</c:v>
                </c:pt>
                <c:pt idx="383">
                  <c:v>0.43678400000000001</c:v>
                </c:pt>
                <c:pt idx="384">
                  <c:v>0.43857800000000002</c:v>
                </c:pt>
                <c:pt idx="385">
                  <c:v>0.44027100000000002</c:v>
                </c:pt>
                <c:pt idx="386">
                  <c:v>0.44176799999999999</c:v>
                </c:pt>
                <c:pt idx="387">
                  <c:v>0.443046</c:v>
                </c:pt>
                <c:pt idx="388">
                  <c:v>0.44409700000000002</c:v>
                </c:pt>
                <c:pt idx="389">
                  <c:v>0.44485999999999998</c:v>
                </c:pt>
                <c:pt idx="390">
                  <c:v>0.44538499999999998</c:v>
                </c:pt>
                <c:pt idx="391">
                  <c:v>0.44600099999999998</c:v>
                </c:pt>
                <c:pt idx="392">
                  <c:v>0.44712800000000003</c:v>
                </c:pt>
                <c:pt idx="393">
                  <c:v>0.44885399999999998</c:v>
                </c:pt>
                <c:pt idx="394">
                  <c:v>0.450793</c:v>
                </c:pt>
                <c:pt idx="395">
                  <c:v>0.452455</c:v>
                </c:pt>
                <c:pt idx="396">
                  <c:v>0.45371299999999998</c:v>
                </c:pt>
                <c:pt idx="397">
                  <c:v>0.45483499999999999</c:v>
                </c:pt>
                <c:pt idx="398">
                  <c:v>0.45611200000000002</c:v>
                </c:pt>
                <c:pt idx="399">
                  <c:v>0.45760200000000001</c:v>
                </c:pt>
                <c:pt idx="400">
                  <c:v>0.45925899999999997</c:v>
                </c:pt>
                <c:pt idx="401">
                  <c:v>0.46112500000000001</c:v>
                </c:pt>
                <c:pt idx="402">
                  <c:v>0.46324799999999999</c:v>
                </c:pt>
                <c:pt idx="403">
                  <c:v>0.46554000000000001</c:v>
                </c:pt>
                <c:pt idx="404">
                  <c:v>0.46785700000000002</c:v>
                </c:pt>
                <c:pt idx="405">
                  <c:v>0.47014800000000001</c:v>
                </c:pt>
                <c:pt idx="406">
                  <c:v>0.47238999999999998</c:v>
                </c:pt>
                <c:pt idx="407">
                  <c:v>0.47445700000000002</c:v>
                </c:pt>
                <c:pt idx="408">
                  <c:v>0.47620899999999999</c:v>
                </c:pt>
                <c:pt idx="409">
                  <c:v>0.477661</c:v>
                </c:pt>
                <c:pt idx="410">
                  <c:v>0.47894799999999998</c:v>
                </c:pt>
                <c:pt idx="411">
                  <c:v>0.48017700000000002</c:v>
                </c:pt>
                <c:pt idx="412">
                  <c:v>0.481406</c:v>
                </c:pt>
                <c:pt idx="413">
                  <c:v>0.48273300000000002</c:v>
                </c:pt>
                <c:pt idx="414">
                  <c:v>0.48430899999999999</c:v>
                </c:pt>
                <c:pt idx="415">
                  <c:v>0.48620999999999998</c:v>
                </c:pt>
                <c:pt idx="416">
                  <c:v>0.48828199999999999</c:v>
                </c:pt>
                <c:pt idx="417">
                  <c:v>0.49014400000000002</c:v>
                </c:pt>
                <c:pt idx="418">
                  <c:v>0.49144599999999999</c:v>
                </c:pt>
                <c:pt idx="419">
                  <c:v>0.49216500000000002</c:v>
                </c:pt>
                <c:pt idx="420">
                  <c:v>0.492614</c:v>
                </c:pt>
                <c:pt idx="421">
                  <c:v>0.49320799999999998</c:v>
                </c:pt>
                <c:pt idx="422">
                  <c:v>0.49421599999999999</c:v>
                </c:pt>
                <c:pt idx="423">
                  <c:v>0.49564000000000002</c:v>
                </c:pt>
                <c:pt idx="424">
                  <c:v>0.49724000000000002</c:v>
                </c:pt>
                <c:pt idx="425">
                  <c:v>0.49874600000000002</c:v>
                </c:pt>
                <c:pt idx="426">
                  <c:v>0.50004400000000004</c:v>
                </c:pt>
                <c:pt idx="427">
                  <c:v>0.50116700000000003</c:v>
                </c:pt>
                <c:pt idx="428">
                  <c:v>0.50218300000000005</c:v>
                </c:pt>
                <c:pt idx="429">
                  <c:v>0.50313099999999999</c:v>
                </c:pt>
                <c:pt idx="430">
                  <c:v>0.504027</c:v>
                </c:pt>
                <c:pt idx="431">
                  <c:v>0.50493699999999997</c:v>
                </c:pt>
                <c:pt idx="432">
                  <c:v>0.50600100000000003</c:v>
                </c:pt>
                <c:pt idx="433">
                  <c:v>0.50730799999999998</c:v>
                </c:pt>
                <c:pt idx="434">
                  <c:v>0.50878500000000004</c:v>
                </c:pt>
                <c:pt idx="435">
                  <c:v>0.51033700000000004</c:v>
                </c:pt>
                <c:pt idx="436">
                  <c:v>0.512015</c:v>
                </c:pt>
                <c:pt idx="437">
                  <c:v>0.51390899999999995</c:v>
                </c:pt>
                <c:pt idx="438">
                  <c:v>0.51596500000000001</c:v>
                </c:pt>
                <c:pt idx="439">
                  <c:v>0.51803500000000002</c:v>
                </c:pt>
                <c:pt idx="440">
                  <c:v>0.52</c:v>
                </c:pt>
                <c:pt idx="441">
                  <c:v>0.52181</c:v>
                </c:pt>
                <c:pt idx="442">
                  <c:v>0.52348300000000003</c:v>
                </c:pt>
                <c:pt idx="443">
                  <c:v>0.52507999999999999</c:v>
                </c:pt>
                <c:pt idx="444">
                  <c:v>0.52664299999999997</c:v>
                </c:pt>
                <c:pt idx="445">
                  <c:v>0.52818500000000002</c:v>
                </c:pt>
                <c:pt idx="446">
                  <c:v>0.52973000000000003</c:v>
                </c:pt>
                <c:pt idx="447">
                  <c:v>0.53125199999999995</c:v>
                </c:pt>
                <c:pt idx="448">
                  <c:v>0.53262699999999996</c:v>
                </c:pt>
                <c:pt idx="449">
                  <c:v>0.53375499999999998</c:v>
                </c:pt>
                <c:pt idx="450">
                  <c:v>0.53464699999999998</c:v>
                </c:pt>
                <c:pt idx="451">
                  <c:v>0.53534000000000004</c:v>
                </c:pt>
                <c:pt idx="452">
                  <c:v>0.53584399999999999</c:v>
                </c:pt>
                <c:pt idx="453">
                  <c:v>0.53623299999999996</c:v>
                </c:pt>
                <c:pt idx="454">
                  <c:v>0.53669100000000003</c:v>
                </c:pt>
                <c:pt idx="455">
                  <c:v>0.53738300000000006</c:v>
                </c:pt>
                <c:pt idx="456">
                  <c:v>0.53831200000000001</c:v>
                </c:pt>
                <c:pt idx="457">
                  <c:v>0.53935900000000003</c:v>
                </c:pt>
                <c:pt idx="458">
                  <c:v>0.540404</c:v>
                </c:pt>
                <c:pt idx="459">
                  <c:v>0.54138900000000001</c:v>
                </c:pt>
                <c:pt idx="460">
                  <c:v>0.54230500000000004</c:v>
                </c:pt>
                <c:pt idx="461">
                  <c:v>0.54321200000000003</c:v>
                </c:pt>
                <c:pt idx="462">
                  <c:v>0.54423699999999997</c:v>
                </c:pt>
                <c:pt idx="463">
                  <c:v>0.54547500000000004</c:v>
                </c:pt>
                <c:pt idx="464">
                  <c:v>0.54688199999999998</c:v>
                </c:pt>
                <c:pt idx="465">
                  <c:v>0.54830500000000004</c:v>
                </c:pt>
                <c:pt idx="466">
                  <c:v>0.54957400000000001</c:v>
                </c:pt>
                <c:pt idx="467">
                  <c:v>0.55058099999999999</c:v>
                </c:pt>
                <c:pt idx="468">
                  <c:v>0.55134300000000003</c:v>
                </c:pt>
                <c:pt idx="469">
                  <c:v>0.55204600000000004</c:v>
                </c:pt>
                <c:pt idx="470">
                  <c:v>0.55293400000000004</c:v>
                </c:pt>
                <c:pt idx="471">
                  <c:v>0.55404900000000001</c:v>
                </c:pt>
                <c:pt idx="472">
                  <c:v>0.55515899999999996</c:v>
                </c:pt>
                <c:pt idx="473">
                  <c:v>0.556002</c:v>
                </c:pt>
                <c:pt idx="474">
                  <c:v>0.55658300000000005</c:v>
                </c:pt>
                <c:pt idx="475">
                  <c:v>0.55713299999999999</c:v>
                </c:pt>
                <c:pt idx="476">
                  <c:v>0.55785499999999999</c:v>
                </c:pt>
                <c:pt idx="477">
                  <c:v>0.55883000000000005</c:v>
                </c:pt>
                <c:pt idx="478">
                  <c:v>0.56006699999999998</c:v>
                </c:pt>
                <c:pt idx="479">
                  <c:v>0.56151300000000004</c:v>
                </c:pt>
                <c:pt idx="480">
                  <c:v>0.56303499999999995</c:v>
                </c:pt>
                <c:pt idx="481">
                  <c:v>0.56450699999999998</c:v>
                </c:pt>
                <c:pt idx="482">
                  <c:v>0.56589599999999995</c:v>
                </c:pt>
                <c:pt idx="483">
                  <c:v>0.56722899999999998</c:v>
                </c:pt>
                <c:pt idx="484">
                  <c:v>0.56851399999999996</c:v>
                </c:pt>
                <c:pt idx="485">
                  <c:v>0.56972500000000004</c:v>
                </c:pt>
                <c:pt idx="486">
                  <c:v>0.57083099999999998</c:v>
                </c:pt>
                <c:pt idx="487">
                  <c:v>0.57181400000000004</c:v>
                </c:pt>
                <c:pt idx="488">
                  <c:v>0.57265299999999997</c:v>
                </c:pt>
                <c:pt idx="489">
                  <c:v>0.57328199999999996</c:v>
                </c:pt>
                <c:pt idx="490">
                  <c:v>0.57363699999999995</c:v>
                </c:pt>
                <c:pt idx="491">
                  <c:v>0.57375200000000004</c:v>
                </c:pt>
                <c:pt idx="492">
                  <c:v>0.57379899999999995</c:v>
                </c:pt>
                <c:pt idx="493">
                  <c:v>0.57402500000000001</c:v>
                </c:pt>
                <c:pt idx="494">
                  <c:v>0.57457899999999995</c:v>
                </c:pt>
                <c:pt idx="495">
                  <c:v>0.57538599999999995</c:v>
                </c:pt>
                <c:pt idx="496">
                  <c:v>0.57624299999999995</c:v>
                </c:pt>
                <c:pt idx="497">
                  <c:v>0.57705499999999998</c:v>
                </c:pt>
                <c:pt idx="498">
                  <c:v>0.57786899999999997</c:v>
                </c:pt>
                <c:pt idx="499">
                  <c:v>0.578704</c:v>
                </c:pt>
                <c:pt idx="500">
                  <c:v>0.57950199999999996</c:v>
                </c:pt>
                <c:pt idx="501">
                  <c:v>0.58028400000000002</c:v>
                </c:pt>
                <c:pt idx="502">
                  <c:v>0.58121</c:v>
                </c:pt>
                <c:pt idx="503">
                  <c:v>0.58243500000000004</c:v>
                </c:pt>
                <c:pt idx="504">
                  <c:v>0.58397399999999999</c:v>
                </c:pt>
                <c:pt idx="505">
                  <c:v>0.58568399999999998</c:v>
                </c:pt>
                <c:pt idx="506">
                  <c:v>0.58733500000000005</c:v>
                </c:pt>
                <c:pt idx="507">
                  <c:v>0.588731</c:v>
                </c:pt>
                <c:pt idx="508">
                  <c:v>0.58982199999999996</c:v>
                </c:pt>
                <c:pt idx="509">
                  <c:v>0.59071799999999997</c:v>
                </c:pt>
                <c:pt idx="510">
                  <c:v>0.59158100000000002</c:v>
                </c:pt>
                <c:pt idx="511">
                  <c:v>0.59248599999999996</c:v>
                </c:pt>
                <c:pt idx="512">
                  <c:v>0.593333</c:v>
                </c:pt>
                <c:pt idx="513">
                  <c:v>0.59393700000000005</c:v>
                </c:pt>
                <c:pt idx="514">
                  <c:v>0.59423300000000001</c:v>
                </c:pt>
                <c:pt idx="515">
                  <c:v>0.59440999999999999</c:v>
                </c:pt>
                <c:pt idx="516">
                  <c:v>0.59486000000000006</c:v>
                </c:pt>
                <c:pt idx="517">
                  <c:v>0.59589899999999996</c:v>
                </c:pt>
                <c:pt idx="518">
                  <c:v>0.59746200000000005</c:v>
                </c:pt>
                <c:pt idx="519">
                  <c:v>0.59909199999999996</c:v>
                </c:pt>
                <c:pt idx="520">
                  <c:v>0.60033499999999995</c:v>
                </c:pt>
                <c:pt idx="521">
                  <c:v>0.60111199999999998</c:v>
                </c:pt>
                <c:pt idx="522">
                  <c:v>0.60168699999999997</c:v>
                </c:pt>
                <c:pt idx="523">
                  <c:v>0.60237399999999997</c:v>
                </c:pt>
                <c:pt idx="524">
                  <c:v>0.60333999999999999</c:v>
                </c:pt>
                <c:pt idx="525">
                  <c:v>0.60456500000000002</c:v>
                </c:pt>
                <c:pt idx="526">
                  <c:v>0.60589199999999999</c:v>
                </c:pt>
                <c:pt idx="527">
                  <c:v>0.60715799999999998</c:v>
                </c:pt>
                <c:pt idx="528">
                  <c:v>0.60826599999999997</c:v>
                </c:pt>
                <c:pt idx="529">
                  <c:v>0.60911000000000004</c:v>
                </c:pt>
                <c:pt idx="530">
                  <c:v>0.60957899999999998</c:v>
                </c:pt>
                <c:pt idx="531">
                  <c:v>0.609676</c:v>
                </c:pt>
                <c:pt idx="532">
                  <c:v>0.60952200000000001</c:v>
                </c:pt>
                <c:pt idx="533">
                  <c:v>0.60919800000000002</c:v>
                </c:pt>
                <c:pt idx="534">
                  <c:v>0.60870400000000002</c:v>
                </c:pt>
                <c:pt idx="535">
                  <c:v>0.60808700000000004</c:v>
                </c:pt>
                <c:pt idx="536">
                  <c:v>0.60749500000000001</c:v>
                </c:pt>
                <c:pt idx="537">
                  <c:v>0.60712200000000005</c:v>
                </c:pt>
                <c:pt idx="538">
                  <c:v>0.60712299999999997</c:v>
                </c:pt>
                <c:pt idx="539">
                  <c:v>0.60756500000000002</c:v>
                </c:pt>
                <c:pt idx="540">
                  <c:v>0.60840099999999997</c:v>
                </c:pt>
                <c:pt idx="541">
                  <c:v>0.60945099999999996</c:v>
                </c:pt>
                <c:pt idx="542">
                  <c:v>0.61041400000000001</c:v>
                </c:pt>
                <c:pt idx="543">
                  <c:v>0.61103600000000002</c:v>
                </c:pt>
                <c:pt idx="544">
                  <c:v>0.61138499999999996</c:v>
                </c:pt>
                <c:pt idx="545">
                  <c:v>0.61181700000000006</c:v>
                </c:pt>
                <c:pt idx="546">
                  <c:v>0.612564</c:v>
                </c:pt>
                <c:pt idx="547">
                  <c:v>0.61344900000000002</c:v>
                </c:pt>
                <c:pt idx="548">
                  <c:v>0.614093</c:v>
                </c:pt>
                <c:pt idx="549">
                  <c:v>0.61433300000000002</c:v>
                </c:pt>
                <c:pt idx="550">
                  <c:v>0.61436500000000005</c:v>
                </c:pt>
                <c:pt idx="551">
                  <c:v>0.61449600000000004</c:v>
                </c:pt>
                <c:pt idx="552">
                  <c:v>0.61479499999999998</c:v>
                </c:pt>
                <c:pt idx="553">
                  <c:v>0.615035</c:v>
                </c:pt>
                <c:pt idx="554">
                  <c:v>0.61502599999999996</c:v>
                </c:pt>
                <c:pt idx="555">
                  <c:v>0.61487800000000004</c:v>
                </c:pt>
                <c:pt idx="556">
                  <c:v>0.61484799999999995</c:v>
                </c:pt>
                <c:pt idx="557">
                  <c:v>0.61504199999999998</c:v>
                </c:pt>
                <c:pt idx="558">
                  <c:v>0.61541000000000001</c:v>
                </c:pt>
                <c:pt idx="559">
                  <c:v>0.61588399999999999</c:v>
                </c:pt>
                <c:pt idx="560">
                  <c:v>0.61641100000000004</c:v>
                </c:pt>
                <c:pt idx="561">
                  <c:v>0.61694700000000002</c:v>
                </c:pt>
                <c:pt idx="562">
                  <c:v>0.61750400000000005</c:v>
                </c:pt>
                <c:pt idx="563">
                  <c:v>0.61814599999999997</c:v>
                </c:pt>
                <c:pt idx="564">
                  <c:v>0.61891499999999999</c:v>
                </c:pt>
                <c:pt idx="565">
                  <c:v>0.61975800000000003</c:v>
                </c:pt>
                <c:pt idx="566">
                  <c:v>0.62056100000000003</c:v>
                </c:pt>
                <c:pt idx="567">
                  <c:v>0.62121800000000005</c:v>
                </c:pt>
                <c:pt idx="568">
                  <c:v>0.62165700000000002</c:v>
                </c:pt>
                <c:pt idx="569">
                  <c:v>0.62181900000000001</c:v>
                </c:pt>
                <c:pt idx="570">
                  <c:v>0.62167499999999998</c:v>
                </c:pt>
                <c:pt idx="571">
                  <c:v>0.62131000000000003</c:v>
                </c:pt>
                <c:pt idx="572">
                  <c:v>0.62096099999999999</c:v>
                </c:pt>
                <c:pt idx="573">
                  <c:v>0.62087300000000001</c:v>
                </c:pt>
                <c:pt idx="574">
                  <c:v>0.62109400000000003</c:v>
                </c:pt>
                <c:pt idx="575">
                  <c:v>0.62139800000000001</c:v>
                </c:pt>
                <c:pt idx="576">
                  <c:v>0.62150899999999998</c:v>
                </c:pt>
                <c:pt idx="577">
                  <c:v>0.62140200000000001</c:v>
                </c:pt>
                <c:pt idx="578">
                  <c:v>0.62132699999999996</c:v>
                </c:pt>
                <c:pt idx="579">
                  <c:v>0.62150300000000003</c:v>
                </c:pt>
                <c:pt idx="580">
                  <c:v>0.62186300000000005</c:v>
                </c:pt>
                <c:pt idx="581">
                  <c:v>0.62214700000000001</c:v>
                </c:pt>
                <c:pt idx="582">
                  <c:v>0.62213799999999997</c:v>
                </c:pt>
                <c:pt idx="583">
                  <c:v>0.62178500000000003</c:v>
                </c:pt>
                <c:pt idx="584">
                  <c:v>0.62121400000000004</c:v>
                </c:pt>
                <c:pt idx="585">
                  <c:v>0.620672</c:v>
                </c:pt>
                <c:pt idx="586">
                  <c:v>0.620363</c:v>
                </c:pt>
                <c:pt idx="587">
                  <c:v>0.62027500000000002</c:v>
                </c:pt>
                <c:pt idx="588">
                  <c:v>0.62025399999999997</c:v>
                </c:pt>
                <c:pt idx="589">
                  <c:v>0.62018700000000004</c:v>
                </c:pt>
                <c:pt idx="590">
                  <c:v>0.62002299999999999</c:v>
                </c:pt>
                <c:pt idx="591">
                  <c:v>0.61967399999999995</c:v>
                </c:pt>
                <c:pt idx="592">
                  <c:v>0.61907800000000002</c:v>
                </c:pt>
                <c:pt idx="593">
                  <c:v>0.61835099999999998</c:v>
                </c:pt>
                <c:pt idx="594">
                  <c:v>0.61775800000000003</c:v>
                </c:pt>
                <c:pt idx="595">
                  <c:v>0.617483</c:v>
                </c:pt>
                <c:pt idx="596">
                  <c:v>0.61749299999999996</c:v>
                </c:pt>
                <c:pt idx="597">
                  <c:v>0.61759399999999998</c:v>
                </c:pt>
                <c:pt idx="598">
                  <c:v>0.61758299999999999</c:v>
                </c:pt>
                <c:pt idx="599">
                  <c:v>0.61740200000000001</c:v>
                </c:pt>
                <c:pt idx="600">
                  <c:v>0.61717599999999995</c:v>
                </c:pt>
                <c:pt idx="601">
                  <c:v>0.61710500000000001</c:v>
                </c:pt>
                <c:pt idx="602">
                  <c:v>0.61730700000000005</c:v>
                </c:pt>
                <c:pt idx="603">
                  <c:v>0.61773800000000001</c:v>
                </c:pt>
                <c:pt idx="604">
                  <c:v>0.61821899999999996</c:v>
                </c:pt>
                <c:pt idx="605">
                  <c:v>0.61854500000000001</c:v>
                </c:pt>
                <c:pt idx="606">
                  <c:v>0.61860099999999996</c:v>
                </c:pt>
                <c:pt idx="607">
                  <c:v>0.61842900000000001</c:v>
                </c:pt>
                <c:pt idx="608">
                  <c:v>0.61814100000000005</c:v>
                </c:pt>
                <c:pt idx="609">
                  <c:v>0.617788</c:v>
                </c:pt>
                <c:pt idx="610">
                  <c:v>0.617336</c:v>
                </c:pt>
                <c:pt idx="611">
                  <c:v>0.61674899999999999</c:v>
                </c:pt>
                <c:pt idx="612">
                  <c:v>0.61602000000000001</c:v>
                </c:pt>
                <c:pt idx="613">
                  <c:v>0.61513499999999999</c:v>
                </c:pt>
                <c:pt idx="614">
                  <c:v>0.614062</c:v>
                </c:pt>
                <c:pt idx="615">
                  <c:v>0.61283299999999996</c:v>
                </c:pt>
                <c:pt idx="616">
                  <c:v>0.61158000000000001</c:v>
                </c:pt>
                <c:pt idx="617">
                  <c:v>0.61041999999999996</c:v>
                </c:pt>
                <c:pt idx="618">
                  <c:v>0.60929599999999995</c:v>
                </c:pt>
                <c:pt idx="619">
                  <c:v>0.60798399999999997</c:v>
                </c:pt>
                <c:pt idx="620">
                  <c:v>0.60633800000000004</c:v>
                </c:pt>
                <c:pt idx="621">
                  <c:v>0.60448000000000002</c:v>
                </c:pt>
                <c:pt idx="622">
                  <c:v>0.60270500000000005</c:v>
                </c:pt>
                <c:pt idx="623">
                  <c:v>0.60118300000000002</c:v>
                </c:pt>
                <c:pt idx="624">
                  <c:v>0.59983699999999995</c:v>
                </c:pt>
                <c:pt idx="625">
                  <c:v>0.59850899999999996</c:v>
                </c:pt>
                <c:pt idx="626">
                  <c:v>0.59714400000000001</c:v>
                </c:pt>
                <c:pt idx="627">
                  <c:v>0.59575900000000004</c:v>
                </c:pt>
                <c:pt idx="628">
                  <c:v>0.59439699999999995</c:v>
                </c:pt>
                <c:pt idx="629">
                  <c:v>0.59318300000000002</c:v>
                </c:pt>
                <c:pt idx="630">
                  <c:v>0.59231900000000004</c:v>
                </c:pt>
                <c:pt idx="631">
                  <c:v>0.591839</c:v>
                </c:pt>
                <c:pt idx="632">
                  <c:v>0.59149700000000005</c:v>
                </c:pt>
                <c:pt idx="633">
                  <c:v>0.59100900000000001</c:v>
                </c:pt>
                <c:pt idx="634">
                  <c:v>0.59031</c:v>
                </c:pt>
                <c:pt idx="635">
                  <c:v>0.58946799999999999</c:v>
                </c:pt>
                <c:pt idx="636">
                  <c:v>0.58852599999999999</c:v>
                </c:pt>
                <c:pt idx="637">
                  <c:v>0.58753500000000003</c:v>
                </c:pt>
                <c:pt idx="638">
                  <c:v>0.586592</c:v>
                </c:pt>
                <c:pt idx="639">
                  <c:v>0.58572100000000005</c:v>
                </c:pt>
                <c:pt idx="640">
                  <c:v>0.58479300000000001</c:v>
                </c:pt>
                <c:pt idx="641">
                  <c:v>0.58362000000000003</c:v>
                </c:pt>
                <c:pt idx="642">
                  <c:v>0.58208899999999997</c:v>
                </c:pt>
                <c:pt idx="643">
                  <c:v>0.58023999999999998</c:v>
                </c:pt>
                <c:pt idx="644">
                  <c:v>0.57824500000000001</c:v>
                </c:pt>
                <c:pt idx="645">
                  <c:v>0.57630199999999998</c:v>
                </c:pt>
                <c:pt idx="646">
                  <c:v>0.57448299999999997</c:v>
                </c:pt>
                <c:pt idx="647">
                  <c:v>0.57270600000000005</c:v>
                </c:pt>
                <c:pt idx="648">
                  <c:v>0.57087699999999997</c:v>
                </c:pt>
                <c:pt idx="649">
                  <c:v>0.56902399999999997</c:v>
                </c:pt>
                <c:pt idx="650">
                  <c:v>0.56730199999999997</c:v>
                </c:pt>
                <c:pt idx="651">
                  <c:v>0.56587600000000005</c:v>
                </c:pt>
                <c:pt idx="652">
                  <c:v>0.56484400000000001</c:v>
                </c:pt>
                <c:pt idx="653">
                  <c:v>0.56420899999999996</c:v>
                </c:pt>
                <c:pt idx="654">
                  <c:v>0.56385399999999997</c:v>
                </c:pt>
                <c:pt idx="655">
                  <c:v>0.56354300000000002</c:v>
                </c:pt>
                <c:pt idx="656">
                  <c:v>0.56305400000000005</c:v>
                </c:pt>
                <c:pt idx="657">
                  <c:v>0.56235400000000002</c:v>
                </c:pt>
                <c:pt idx="658">
                  <c:v>0.561612</c:v>
                </c:pt>
                <c:pt idx="659">
                  <c:v>0.56096500000000005</c:v>
                </c:pt>
                <c:pt idx="660">
                  <c:v>0.56032499999999996</c:v>
                </c:pt>
                <c:pt idx="661">
                  <c:v>0.55945800000000001</c:v>
                </c:pt>
                <c:pt idx="662">
                  <c:v>0.55821900000000002</c:v>
                </c:pt>
                <c:pt idx="663">
                  <c:v>0.55666599999999999</c:v>
                </c:pt>
                <c:pt idx="664">
                  <c:v>0.55498400000000003</c:v>
                </c:pt>
                <c:pt idx="665">
                  <c:v>0.55332199999999998</c:v>
                </c:pt>
                <c:pt idx="666">
                  <c:v>0.55171099999999995</c:v>
                </c:pt>
                <c:pt idx="667">
                  <c:v>0.55010300000000001</c:v>
                </c:pt>
                <c:pt idx="668">
                  <c:v>0.54847999999999997</c:v>
                </c:pt>
                <c:pt idx="669">
                  <c:v>0.54693499999999995</c:v>
                </c:pt>
                <c:pt idx="670">
                  <c:v>0.54559299999999999</c:v>
                </c:pt>
                <c:pt idx="671">
                  <c:v>0.54444099999999995</c:v>
                </c:pt>
                <c:pt idx="672">
                  <c:v>0.54327000000000003</c:v>
                </c:pt>
                <c:pt idx="673">
                  <c:v>0.54184699999999997</c:v>
                </c:pt>
                <c:pt idx="674">
                  <c:v>0.540107</c:v>
                </c:pt>
                <c:pt idx="675">
                  <c:v>0.53815500000000005</c:v>
                </c:pt>
                <c:pt idx="676">
                  <c:v>0.53611600000000004</c:v>
                </c:pt>
                <c:pt idx="677">
                  <c:v>0.534084</c:v>
                </c:pt>
                <c:pt idx="678">
                  <c:v>0.532142</c:v>
                </c:pt>
                <c:pt idx="679">
                  <c:v>0.53032900000000005</c:v>
                </c:pt>
                <c:pt idx="680">
                  <c:v>0.52863800000000005</c:v>
                </c:pt>
                <c:pt idx="681">
                  <c:v>0.52707800000000005</c:v>
                </c:pt>
                <c:pt idx="682">
                  <c:v>0.52566800000000002</c:v>
                </c:pt>
                <c:pt idx="683">
                  <c:v>0.52432000000000001</c:v>
                </c:pt>
                <c:pt idx="684">
                  <c:v>0.52283800000000002</c:v>
                </c:pt>
                <c:pt idx="685">
                  <c:v>0.52112800000000004</c:v>
                </c:pt>
                <c:pt idx="686">
                  <c:v>0.51934999999999998</c:v>
                </c:pt>
                <c:pt idx="687">
                  <c:v>0.51776100000000003</c:v>
                </c:pt>
                <c:pt idx="688">
                  <c:v>0.51644699999999999</c:v>
                </c:pt>
                <c:pt idx="689">
                  <c:v>0.51528399999999996</c:v>
                </c:pt>
                <c:pt idx="690">
                  <c:v>0.51411799999999996</c:v>
                </c:pt>
                <c:pt idx="691">
                  <c:v>0.51291399999999998</c:v>
                </c:pt>
                <c:pt idx="692">
                  <c:v>0.51171199999999994</c:v>
                </c:pt>
                <c:pt idx="693">
                  <c:v>0.51051100000000005</c:v>
                </c:pt>
                <c:pt idx="694">
                  <c:v>0.50923200000000002</c:v>
                </c:pt>
                <c:pt idx="695">
                  <c:v>0.507768</c:v>
                </c:pt>
                <c:pt idx="696">
                  <c:v>0.50604899999999997</c:v>
                </c:pt>
                <c:pt idx="697">
                  <c:v>0.50408600000000003</c:v>
                </c:pt>
                <c:pt idx="698">
                  <c:v>0.50196300000000005</c:v>
                </c:pt>
                <c:pt idx="699">
                  <c:v>0.49979099999999999</c:v>
                </c:pt>
                <c:pt idx="700">
                  <c:v>0.49766899999999997</c:v>
                </c:pt>
                <c:pt idx="701">
                  <c:v>0.49566199999999999</c:v>
                </c:pt>
                <c:pt idx="702">
                  <c:v>0.49377199999999999</c:v>
                </c:pt>
                <c:pt idx="703">
                  <c:v>0.49196600000000001</c:v>
                </c:pt>
                <c:pt idx="704">
                  <c:v>0.49023899999999998</c:v>
                </c:pt>
                <c:pt idx="705">
                  <c:v>0.488626</c:v>
                </c:pt>
                <c:pt idx="706">
                  <c:v>0.48711599999999999</c:v>
                </c:pt>
                <c:pt idx="707">
                  <c:v>0.48561399999999999</c:v>
                </c:pt>
                <c:pt idx="708">
                  <c:v>0.484016</c:v>
                </c:pt>
                <c:pt idx="709">
                  <c:v>0.48232799999999998</c:v>
                </c:pt>
                <c:pt idx="710">
                  <c:v>0.48067199999999999</c:v>
                </c:pt>
                <c:pt idx="711">
                  <c:v>0.47914499999999999</c:v>
                </c:pt>
                <c:pt idx="712">
                  <c:v>0.47770299999999999</c:v>
                </c:pt>
                <c:pt idx="713">
                  <c:v>0.47621799999999997</c:v>
                </c:pt>
                <c:pt idx="714">
                  <c:v>0.47460400000000003</c:v>
                </c:pt>
                <c:pt idx="715">
                  <c:v>0.47284900000000002</c:v>
                </c:pt>
                <c:pt idx="716">
                  <c:v>0.47096199999999999</c:v>
                </c:pt>
                <c:pt idx="717">
                  <c:v>0.46897499999999998</c:v>
                </c:pt>
                <c:pt idx="718">
                  <c:v>0.46696300000000002</c:v>
                </c:pt>
                <c:pt idx="719">
                  <c:v>0.46501900000000002</c:v>
                </c:pt>
                <c:pt idx="720">
                  <c:v>0.463204</c:v>
                </c:pt>
                <c:pt idx="721">
                  <c:v>0.46151900000000001</c:v>
                </c:pt>
                <c:pt idx="722">
                  <c:v>0.45990999999999999</c:v>
                </c:pt>
                <c:pt idx="723">
                  <c:v>0.458258</c:v>
                </c:pt>
                <c:pt idx="724">
                  <c:v>0.45639800000000003</c:v>
                </c:pt>
                <c:pt idx="725">
                  <c:v>0.45419900000000002</c:v>
                </c:pt>
                <c:pt idx="726">
                  <c:v>0.45167499999999999</c:v>
                </c:pt>
                <c:pt idx="727">
                  <c:v>0.44897999999999999</c:v>
                </c:pt>
                <c:pt idx="728">
                  <c:v>0.446293</c:v>
                </c:pt>
                <c:pt idx="729">
                  <c:v>0.44368800000000003</c:v>
                </c:pt>
                <c:pt idx="730">
                  <c:v>0.44112899999999999</c:v>
                </c:pt>
                <c:pt idx="731">
                  <c:v>0.43854399999999999</c:v>
                </c:pt>
                <c:pt idx="732">
                  <c:v>0.43591600000000003</c:v>
                </c:pt>
                <c:pt idx="733">
                  <c:v>0.43332500000000002</c:v>
                </c:pt>
                <c:pt idx="734">
                  <c:v>0.43091200000000002</c:v>
                </c:pt>
                <c:pt idx="735">
                  <c:v>0.42877700000000002</c:v>
                </c:pt>
                <c:pt idx="736">
                  <c:v>0.42688900000000002</c:v>
                </c:pt>
                <c:pt idx="737">
                  <c:v>0.42510999999999999</c:v>
                </c:pt>
                <c:pt idx="738">
                  <c:v>0.42330499999999999</c:v>
                </c:pt>
                <c:pt idx="739">
                  <c:v>0.42141699999999999</c:v>
                </c:pt>
                <c:pt idx="740">
                  <c:v>0.41946</c:v>
                </c:pt>
                <c:pt idx="741">
                  <c:v>0.41749000000000003</c:v>
                </c:pt>
                <c:pt idx="742">
                  <c:v>0.41558</c:v>
                </c:pt>
                <c:pt idx="743">
                  <c:v>0.41378399999999999</c:v>
                </c:pt>
                <c:pt idx="744">
                  <c:v>0.41211799999999998</c:v>
                </c:pt>
                <c:pt idx="745">
                  <c:v>0.41055799999999998</c:v>
                </c:pt>
                <c:pt idx="746">
                  <c:v>0.409028</c:v>
                </c:pt>
                <c:pt idx="747">
                  <c:v>0.40738799999999997</c:v>
                </c:pt>
                <c:pt idx="748">
                  <c:v>0.40551599999999999</c:v>
                </c:pt>
                <c:pt idx="749">
                  <c:v>0.40342299999999998</c:v>
                </c:pt>
                <c:pt idx="750">
                  <c:v>0.40125300000000003</c:v>
                </c:pt>
                <c:pt idx="751">
                  <c:v>0.39913100000000001</c:v>
                </c:pt>
                <c:pt idx="752">
                  <c:v>0.39699800000000002</c:v>
                </c:pt>
                <c:pt idx="753">
                  <c:v>0.394681</c:v>
                </c:pt>
                <c:pt idx="754">
                  <c:v>0.39210400000000001</c:v>
                </c:pt>
                <c:pt idx="755">
                  <c:v>0.38937899999999998</c:v>
                </c:pt>
                <c:pt idx="756">
                  <c:v>0.38669300000000001</c:v>
                </c:pt>
                <c:pt idx="757">
                  <c:v>0.384189</c:v>
                </c:pt>
                <c:pt idx="758">
                  <c:v>0.38193199999999999</c:v>
                </c:pt>
                <c:pt idx="759">
                  <c:v>0.379882</c:v>
                </c:pt>
                <c:pt idx="760">
                  <c:v>0.37789299999999998</c:v>
                </c:pt>
                <c:pt idx="761">
                  <c:v>0.37585400000000002</c:v>
                </c:pt>
                <c:pt idx="762">
                  <c:v>0.37379299999999999</c:v>
                </c:pt>
                <c:pt idx="763">
                  <c:v>0.371809</c:v>
                </c:pt>
                <c:pt idx="764">
                  <c:v>0.36994500000000002</c:v>
                </c:pt>
                <c:pt idx="765">
                  <c:v>0.368141</c:v>
                </c:pt>
                <c:pt idx="766">
                  <c:v>0.36625999999999997</c:v>
                </c:pt>
                <c:pt idx="767">
                  <c:v>0.36418099999999998</c:v>
                </c:pt>
                <c:pt idx="768">
                  <c:v>0.36194999999999999</c:v>
                </c:pt>
                <c:pt idx="769">
                  <c:v>0.35976999999999998</c:v>
                </c:pt>
                <c:pt idx="770">
                  <c:v>0.35774299999999998</c:v>
                </c:pt>
                <c:pt idx="771">
                  <c:v>0.35571399999999997</c:v>
                </c:pt>
                <c:pt idx="772">
                  <c:v>0.35344199999999998</c:v>
                </c:pt>
                <c:pt idx="773">
                  <c:v>0.35085</c:v>
                </c:pt>
                <c:pt idx="774">
                  <c:v>0.34800700000000001</c:v>
                </c:pt>
                <c:pt idx="775">
                  <c:v>0.34493200000000002</c:v>
                </c:pt>
                <c:pt idx="776">
                  <c:v>0.34156999999999998</c:v>
                </c:pt>
                <c:pt idx="777">
                  <c:v>0.33797199999999999</c:v>
                </c:pt>
                <c:pt idx="778">
                  <c:v>0.33438400000000001</c:v>
                </c:pt>
                <c:pt idx="779">
                  <c:v>0.33106400000000002</c:v>
                </c:pt>
                <c:pt idx="780">
                  <c:v>0.32808999999999999</c:v>
                </c:pt>
                <c:pt idx="781">
                  <c:v>0.32540200000000002</c:v>
                </c:pt>
                <c:pt idx="782">
                  <c:v>0.32294600000000001</c:v>
                </c:pt>
                <c:pt idx="783">
                  <c:v>0.32070300000000002</c:v>
                </c:pt>
                <c:pt idx="784">
                  <c:v>0.31865599999999999</c:v>
                </c:pt>
                <c:pt idx="785">
                  <c:v>0.31682300000000002</c:v>
                </c:pt>
                <c:pt idx="786">
                  <c:v>0.31522899999999998</c:v>
                </c:pt>
                <c:pt idx="787">
                  <c:v>0.31380200000000003</c:v>
                </c:pt>
                <c:pt idx="788">
                  <c:v>0.31234600000000001</c:v>
                </c:pt>
                <c:pt idx="789">
                  <c:v>0.31065500000000001</c:v>
                </c:pt>
                <c:pt idx="790">
                  <c:v>0.308666</c:v>
                </c:pt>
                <c:pt idx="791">
                  <c:v>0.30653000000000002</c:v>
                </c:pt>
                <c:pt idx="792">
                  <c:v>0.30453799999999998</c:v>
                </c:pt>
                <c:pt idx="793">
                  <c:v>0.30286200000000002</c:v>
                </c:pt>
                <c:pt idx="794">
                  <c:v>0.30135000000000001</c:v>
                </c:pt>
                <c:pt idx="795">
                  <c:v>0.29966700000000002</c:v>
                </c:pt>
                <c:pt idx="796">
                  <c:v>0.297624</c:v>
                </c:pt>
                <c:pt idx="797">
                  <c:v>0.29525899999999999</c:v>
                </c:pt>
                <c:pt idx="798">
                  <c:v>0.292684</c:v>
                </c:pt>
                <c:pt idx="799">
                  <c:v>0.289995</c:v>
                </c:pt>
                <c:pt idx="800">
                  <c:v>0.28733700000000001</c:v>
                </c:pt>
                <c:pt idx="801">
                  <c:v>0.28488400000000003</c:v>
                </c:pt>
                <c:pt idx="802">
                  <c:v>0.28270600000000001</c:v>
                </c:pt>
                <c:pt idx="803">
                  <c:v>0.280727</c:v>
                </c:pt>
                <c:pt idx="804">
                  <c:v>0.278839</c:v>
                </c:pt>
                <c:pt idx="805">
                  <c:v>0.27700200000000003</c:v>
                </c:pt>
                <c:pt idx="806">
                  <c:v>0.275173</c:v>
                </c:pt>
                <c:pt idx="807">
                  <c:v>0.27324500000000002</c:v>
                </c:pt>
                <c:pt idx="808">
                  <c:v>0.27113599999999999</c:v>
                </c:pt>
                <c:pt idx="809">
                  <c:v>0.268901</c:v>
                </c:pt>
                <c:pt idx="810">
                  <c:v>0.26667099999999999</c:v>
                </c:pt>
                <c:pt idx="811">
                  <c:v>0.26454100000000003</c:v>
                </c:pt>
                <c:pt idx="812">
                  <c:v>0.26254699999999997</c:v>
                </c:pt>
                <c:pt idx="813">
                  <c:v>0.260687</c:v>
                </c:pt>
                <c:pt idx="814">
                  <c:v>0.25892999999999999</c:v>
                </c:pt>
                <c:pt idx="815">
                  <c:v>0.25722499999999998</c:v>
                </c:pt>
                <c:pt idx="816">
                  <c:v>0.25551699999999999</c:v>
                </c:pt>
                <c:pt idx="817">
                  <c:v>0.25373200000000001</c:v>
                </c:pt>
                <c:pt idx="818">
                  <c:v>0.25179400000000002</c:v>
                </c:pt>
                <c:pt idx="819">
                  <c:v>0.24967</c:v>
                </c:pt>
                <c:pt idx="820">
                  <c:v>0.247395</c:v>
                </c:pt>
                <c:pt idx="821">
                  <c:v>0.245057</c:v>
                </c:pt>
                <c:pt idx="822">
                  <c:v>0.24274899999999999</c:v>
                </c:pt>
                <c:pt idx="823">
                  <c:v>0.24051900000000001</c:v>
                </c:pt>
                <c:pt idx="824">
                  <c:v>0.238371</c:v>
                </c:pt>
                <c:pt idx="825">
                  <c:v>0.236319</c:v>
                </c:pt>
                <c:pt idx="826">
                  <c:v>0.23436100000000001</c:v>
                </c:pt>
                <c:pt idx="827">
                  <c:v>0.23244799999999999</c:v>
                </c:pt>
                <c:pt idx="828">
                  <c:v>0.23052400000000001</c:v>
                </c:pt>
                <c:pt idx="829">
                  <c:v>0.22858300000000001</c:v>
                </c:pt>
                <c:pt idx="830">
                  <c:v>0.226629</c:v>
                </c:pt>
                <c:pt idx="831">
                  <c:v>0.22462299999999999</c:v>
                </c:pt>
                <c:pt idx="832">
                  <c:v>0.22250900000000001</c:v>
                </c:pt>
                <c:pt idx="833">
                  <c:v>0.22029399999999999</c:v>
                </c:pt>
                <c:pt idx="834">
                  <c:v>0.21807099999999999</c:v>
                </c:pt>
                <c:pt idx="835">
                  <c:v>0.21595300000000001</c:v>
                </c:pt>
                <c:pt idx="836">
                  <c:v>0.213972</c:v>
                </c:pt>
                <c:pt idx="837">
                  <c:v>0.21204700000000001</c:v>
                </c:pt>
                <c:pt idx="838">
                  <c:v>0.210068</c:v>
                </c:pt>
                <c:pt idx="839">
                  <c:v>0.20798700000000001</c:v>
                </c:pt>
                <c:pt idx="840">
                  <c:v>0.20583399999999999</c:v>
                </c:pt>
                <c:pt idx="841">
                  <c:v>0.203684</c:v>
                </c:pt>
                <c:pt idx="842">
                  <c:v>0.20160500000000001</c:v>
                </c:pt>
                <c:pt idx="843">
                  <c:v>0.19961999999999999</c:v>
                </c:pt>
                <c:pt idx="844">
                  <c:v>0.19772999999999999</c:v>
                </c:pt>
                <c:pt idx="845">
                  <c:v>0.19595499999999999</c:v>
                </c:pt>
                <c:pt idx="846">
                  <c:v>0.194298</c:v>
                </c:pt>
                <c:pt idx="847">
                  <c:v>0.19270599999999999</c:v>
                </c:pt>
                <c:pt idx="848">
                  <c:v>0.191139</c:v>
                </c:pt>
                <c:pt idx="849">
                  <c:v>0.18964300000000001</c:v>
                </c:pt>
                <c:pt idx="850">
                  <c:v>0.18829899999999999</c:v>
                </c:pt>
                <c:pt idx="851">
                  <c:v>0.18713099999999999</c:v>
                </c:pt>
                <c:pt idx="852">
                  <c:v>0.186116</c:v>
                </c:pt>
                <c:pt idx="853">
                  <c:v>0.18523899999999999</c:v>
                </c:pt>
                <c:pt idx="854">
                  <c:v>0.18446699999999999</c:v>
                </c:pt>
                <c:pt idx="855">
                  <c:v>0.1837</c:v>
                </c:pt>
                <c:pt idx="856">
                  <c:v>0.18281900000000001</c:v>
                </c:pt>
                <c:pt idx="857">
                  <c:v>0.181782</c:v>
                </c:pt>
                <c:pt idx="858">
                  <c:v>0.180645</c:v>
                </c:pt>
                <c:pt idx="859">
                  <c:v>0.179505</c:v>
                </c:pt>
                <c:pt idx="860">
                  <c:v>0.17845</c:v>
                </c:pt>
                <c:pt idx="861">
                  <c:v>0.17748700000000001</c:v>
                </c:pt>
                <c:pt idx="862">
                  <c:v>0.17649899999999999</c:v>
                </c:pt>
                <c:pt idx="863">
                  <c:v>0.17533099999999999</c:v>
                </c:pt>
                <c:pt idx="864">
                  <c:v>0.173955</c:v>
                </c:pt>
                <c:pt idx="865">
                  <c:v>0.17247499999999999</c:v>
                </c:pt>
                <c:pt idx="866">
                  <c:v>0.170982</c:v>
                </c:pt>
                <c:pt idx="867">
                  <c:v>0.16946</c:v>
                </c:pt>
                <c:pt idx="868">
                  <c:v>0.16784099999999999</c:v>
                </c:pt>
                <c:pt idx="869">
                  <c:v>0.16609399999999999</c:v>
                </c:pt>
                <c:pt idx="870">
                  <c:v>0.164214</c:v>
                </c:pt>
                <c:pt idx="871">
                  <c:v>0.16220799999999999</c:v>
                </c:pt>
                <c:pt idx="872">
                  <c:v>0.16012699999999999</c:v>
                </c:pt>
                <c:pt idx="873">
                  <c:v>0.158105</c:v>
                </c:pt>
                <c:pt idx="874">
                  <c:v>0.156251</c:v>
                </c:pt>
                <c:pt idx="875">
                  <c:v>0.15451999999999999</c:v>
                </c:pt>
                <c:pt idx="876">
                  <c:v>0.15278700000000001</c:v>
                </c:pt>
                <c:pt idx="877">
                  <c:v>0.15101100000000001</c:v>
                </c:pt>
                <c:pt idx="878">
                  <c:v>0.14924200000000001</c:v>
                </c:pt>
                <c:pt idx="879">
                  <c:v>0.14749499999999999</c:v>
                </c:pt>
                <c:pt idx="880">
                  <c:v>0.145733</c:v>
                </c:pt>
                <c:pt idx="881">
                  <c:v>0.14394599999999999</c:v>
                </c:pt>
                <c:pt idx="882">
                  <c:v>0.14219000000000001</c:v>
                </c:pt>
                <c:pt idx="883">
                  <c:v>0.14055100000000001</c:v>
                </c:pt>
                <c:pt idx="884">
                  <c:v>0.13909199999999999</c:v>
                </c:pt>
                <c:pt idx="885">
                  <c:v>0.13778199999999999</c:v>
                </c:pt>
                <c:pt idx="886">
                  <c:v>0.136466</c:v>
                </c:pt>
                <c:pt idx="887">
                  <c:v>0.13495599999999999</c:v>
                </c:pt>
                <c:pt idx="888">
                  <c:v>0.13321</c:v>
                </c:pt>
                <c:pt idx="889">
                  <c:v>0.13138</c:v>
                </c:pt>
                <c:pt idx="890">
                  <c:v>0.129664</c:v>
                </c:pt>
                <c:pt idx="891">
                  <c:v>0.12814999999999999</c:v>
                </c:pt>
                <c:pt idx="892">
                  <c:v>0.126828</c:v>
                </c:pt>
                <c:pt idx="893">
                  <c:v>0.12565599999999999</c:v>
                </c:pt>
                <c:pt idx="894">
                  <c:v>0.124558</c:v>
                </c:pt>
                <c:pt idx="895">
                  <c:v>0.123419</c:v>
                </c:pt>
                <c:pt idx="896">
                  <c:v>0.12217</c:v>
                </c:pt>
                <c:pt idx="897">
                  <c:v>0.12081799999999999</c:v>
                </c:pt>
                <c:pt idx="898">
                  <c:v>0.11933100000000001</c:v>
                </c:pt>
                <c:pt idx="899">
                  <c:v>0.117636</c:v>
                </c:pt>
                <c:pt idx="900">
                  <c:v>0.11574</c:v>
                </c:pt>
                <c:pt idx="901">
                  <c:v>0.11377</c:v>
                </c:pt>
                <c:pt idx="902">
                  <c:v>0.11186</c:v>
                </c:pt>
                <c:pt idx="903">
                  <c:v>0.110083</c:v>
                </c:pt>
                <c:pt idx="904">
                  <c:v>0.10846799999999999</c:v>
                </c:pt>
                <c:pt idx="905">
                  <c:v>0.10699699999999999</c:v>
                </c:pt>
                <c:pt idx="906">
                  <c:v>0.105632</c:v>
                </c:pt>
                <c:pt idx="907">
                  <c:v>0.104365</c:v>
                </c:pt>
                <c:pt idx="908">
                  <c:v>0.103191</c:v>
                </c:pt>
                <c:pt idx="909">
                  <c:v>0.10201200000000001</c:v>
                </c:pt>
                <c:pt idx="910">
                  <c:v>0.10068299999999999</c:v>
                </c:pt>
                <c:pt idx="911">
                  <c:v>9.9182999999999993E-2</c:v>
                </c:pt>
                <c:pt idx="912">
                  <c:v>9.7682000000000005E-2</c:v>
                </c:pt>
                <c:pt idx="913">
                  <c:v>9.6404000000000004E-2</c:v>
                </c:pt>
                <c:pt idx="914">
                  <c:v>9.5444000000000001E-2</c:v>
                </c:pt>
                <c:pt idx="915">
                  <c:v>9.4756999999999994E-2</c:v>
                </c:pt>
                <c:pt idx="916">
                  <c:v>9.4266000000000003E-2</c:v>
                </c:pt>
                <c:pt idx="917">
                  <c:v>9.3875E-2</c:v>
                </c:pt>
                <c:pt idx="918">
                  <c:v>9.3389E-2</c:v>
                </c:pt>
                <c:pt idx="919">
                  <c:v>9.2575000000000005E-2</c:v>
                </c:pt>
                <c:pt idx="920">
                  <c:v>9.1337000000000002E-2</c:v>
                </c:pt>
                <c:pt idx="921">
                  <c:v>8.9771000000000004E-2</c:v>
                </c:pt>
                <c:pt idx="922">
                  <c:v>8.8030999999999998E-2</c:v>
                </c:pt>
                <c:pt idx="923">
                  <c:v>8.6269999999999999E-2</c:v>
                </c:pt>
                <c:pt idx="924">
                  <c:v>8.4636000000000003E-2</c:v>
                </c:pt>
                <c:pt idx="925">
                  <c:v>8.3194000000000004E-2</c:v>
                </c:pt>
                <c:pt idx="926">
                  <c:v>8.1876000000000004E-2</c:v>
                </c:pt>
                <c:pt idx="927">
                  <c:v>8.0558000000000005E-2</c:v>
                </c:pt>
                <c:pt idx="928">
                  <c:v>7.9156000000000004E-2</c:v>
                </c:pt>
                <c:pt idx="929">
                  <c:v>7.7646000000000007E-2</c:v>
                </c:pt>
                <c:pt idx="930">
                  <c:v>7.6069999999999999E-2</c:v>
                </c:pt>
                <c:pt idx="931">
                  <c:v>7.4496999999999994E-2</c:v>
                </c:pt>
                <c:pt idx="932">
                  <c:v>7.2924000000000003E-2</c:v>
                </c:pt>
                <c:pt idx="933">
                  <c:v>7.1264999999999995E-2</c:v>
                </c:pt>
                <c:pt idx="934">
                  <c:v>6.9464999999999999E-2</c:v>
                </c:pt>
                <c:pt idx="935">
                  <c:v>6.7558000000000007E-2</c:v>
                </c:pt>
                <c:pt idx="936">
                  <c:v>6.5602999999999995E-2</c:v>
                </c:pt>
                <c:pt idx="937">
                  <c:v>6.3653000000000001E-2</c:v>
                </c:pt>
                <c:pt idx="938">
                  <c:v>6.1752000000000001E-2</c:v>
                </c:pt>
                <c:pt idx="939">
                  <c:v>5.9889999999999999E-2</c:v>
                </c:pt>
                <c:pt idx="940">
                  <c:v>5.7963000000000001E-2</c:v>
                </c:pt>
                <c:pt idx="941">
                  <c:v>5.5848000000000002E-2</c:v>
                </c:pt>
                <c:pt idx="942">
                  <c:v>5.3505999999999998E-2</c:v>
                </c:pt>
                <c:pt idx="943">
                  <c:v>5.1033000000000002E-2</c:v>
                </c:pt>
                <c:pt idx="944">
                  <c:v>4.8590000000000001E-2</c:v>
                </c:pt>
                <c:pt idx="945">
                  <c:v>4.6311999999999999E-2</c:v>
                </c:pt>
                <c:pt idx="946">
                  <c:v>4.4275000000000002E-2</c:v>
                </c:pt>
                <c:pt idx="947">
                  <c:v>4.2521999999999997E-2</c:v>
                </c:pt>
                <c:pt idx="948">
                  <c:v>4.1062000000000001E-2</c:v>
                </c:pt>
                <c:pt idx="949">
                  <c:v>3.9850999999999998E-2</c:v>
                </c:pt>
                <c:pt idx="950">
                  <c:v>3.8830000000000003E-2</c:v>
                </c:pt>
                <c:pt idx="951">
                  <c:v>3.7943999999999999E-2</c:v>
                </c:pt>
                <c:pt idx="952">
                  <c:v>3.7155000000000001E-2</c:v>
                </c:pt>
                <c:pt idx="953">
                  <c:v>3.6481E-2</c:v>
                </c:pt>
                <c:pt idx="954">
                  <c:v>3.5999000000000003E-2</c:v>
                </c:pt>
                <c:pt idx="955">
                  <c:v>3.5694999999999998E-2</c:v>
                </c:pt>
                <c:pt idx="956">
                  <c:v>3.5353000000000002E-2</c:v>
                </c:pt>
                <c:pt idx="957">
                  <c:v>3.4723999999999998E-2</c:v>
                </c:pt>
                <c:pt idx="958">
                  <c:v>3.3784000000000002E-2</c:v>
                </c:pt>
                <c:pt idx="959">
                  <c:v>3.2723000000000002E-2</c:v>
                </c:pt>
                <c:pt idx="960">
                  <c:v>3.1725000000000003E-2</c:v>
                </c:pt>
                <c:pt idx="961">
                  <c:v>3.0834E-2</c:v>
                </c:pt>
                <c:pt idx="962">
                  <c:v>2.9995999999999998E-2</c:v>
                </c:pt>
                <c:pt idx="963">
                  <c:v>2.9151E-2</c:v>
                </c:pt>
                <c:pt idx="964">
                  <c:v>2.8320999999999999E-2</c:v>
                </c:pt>
                <c:pt idx="965">
                  <c:v>2.7591999999999998E-2</c:v>
                </c:pt>
                <c:pt idx="966">
                  <c:v>2.6988000000000002E-2</c:v>
                </c:pt>
                <c:pt idx="967">
                  <c:v>2.6377999999999999E-2</c:v>
                </c:pt>
                <c:pt idx="968">
                  <c:v>2.5566999999999999E-2</c:v>
                </c:pt>
                <c:pt idx="969">
                  <c:v>2.4471E-2</c:v>
                </c:pt>
                <c:pt idx="970">
                  <c:v>2.3172999999999999E-2</c:v>
                </c:pt>
                <c:pt idx="971">
                  <c:v>2.1814E-2</c:v>
                </c:pt>
                <c:pt idx="972">
                  <c:v>2.0472000000000001E-2</c:v>
                </c:pt>
                <c:pt idx="973">
                  <c:v>1.9127999999999999E-2</c:v>
                </c:pt>
                <c:pt idx="974">
                  <c:v>1.7725999999999999E-2</c:v>
                </c:pt>
                <c:pt idx="975">
                  <c:v>1.6264000000000001E-2</c:v>
                </c:pt>
                <c:pt idx="976">
                  <c:v>1.4845000000000001E-2</c:v>
                </c:pt>
                <c:pt idx="977">
                  <c:v>1.3606E-2</c:v>
                </c:pt>
                <c:pt idx="978">
                  <c:v>1.2531E-2</c:v>
                </c:pt>
                <c:pt idx="979">
                  <c:v>1.1405999999999999E-2</c:v>
                </c:pt>
                <c:pt idx="980">
                  <c:v>1.0073E-2</c:v>
                </c:pt>
                <c:pt idx="981">
                  <c:v>8.6929999999999993E-3</c:v>
                </c:pt>
                <c:pt idx="982">
                  <c:v>7.6169999999999996E-3</c:v>
                </c:pt>
                <c:pt idx="983">
                  <c:v>7.0330000000000002E-3</c:v>
                </c:pt>
                <c:pt idx="984">
                  <c:v>6.8320000000000004E-3</c:v>
                </c:pt>
                <c:pt idx="985">
                  <c:v>6.7910000000000002E-3</c:v>
                </c:pt>
                <c:pt idx="986">
                  <c:v>6.7539999999999996E-3</c:v>
                </c:pt>
                <c:pt idx="987">
                  <c:v>6.6649999999999999E-3</c:v>
                </c:pt>
                <c:pt idx="988">
                  <c:v>6.522E-3</c:v>
                </c:pt>
                <c:pt idx="989">
                  <c:v>6.319E-3</c:v>
                </c:pt>
                <c:pt idx="990">
                  <c:v>5.9940000000000002E-3</c:v>
                </c:pt>
                <c:pt idx="991">
                  <c:v>5.4689999999999999E-3</c:v>
                </c:pt>
                <c:pt idx="992">
                  <c:v>4.7569999999999999E-3</c:v>
                </c:pt>
                <c:pt idx="993">
                  <c:v>3.9849999999999998E-3</c:v>
                </c:pt>
                <c:pt idx="994">
                  <c:v>3.277E-3</c:v>
                </c:pt>
                <c:pt idx="995">
                  <c:v>2.65E-3</c:v>
                </c:pt>
                <c:pt idx="996">
                  <c:v>2.0739999999999999E-3</c:v>
                </c:pt>
                <c:pt idx="997">
                  <c:v>1.575E-3</c:v>
                </c:pt>
                <c:pt idx="998">
                  <c:v>1.2520000000000001E-3</c:v>
                </c:pt>
                <c:pt idx="999">
                  <c:v>1.219E-3</c:v>
                </c:pt>
                <c:pt idx="1000">
                  <c:v>1.356E-3</c:v>
                </c:pt>
                <c:pt idx="1001">
                  <c:v>1.7600000000000001E-3</c:v>
                </c:pt>
                <c:pt idx="1002">
                  <c:v>2.261E-3</c:v>
                </c:pt>
                <c:pt idx="1003">
                  <c:v>2.7729999999999999E-3</c:v>
                </c:pt>
                <c:pt idx="1004">
                  <c:v>3.3899999999999998E-3</c:v>
                </c:pt>
                <c:pt idx="1005">
                  <c:v>4.2680000000000001E-3</c:v>
                </c:pt>
                <c:pt idx="1006">
                  <c:v>5.4530000000000004E-3</c:v>
                </c:pt>
                <c:pt idx="1007">
                  <c:v>6.8649999999999996E-3</c:v>
                </c:pt>
                <c:pt idx="1008">
                  <c:v>8.3529999999999993E-3</c:v>
                </c:pt>
                <c:pt idx="1009">
                  <c:v>9.7439999999999992E-3</c:v>
                </c:pt>
                <c:pt idx="1010">
                  <c:v>1.0898E-2</c:v>
                </c:pt>
                <c:pt idx="1011">
                  <c:v>1.1799E-2</c:v>
                </c:pt>
                <c:pt idx="1012">
                  <c:v>1.2564000000000001E-2</c:v>
                </c:pt>
                <c:pt idx="1013">
                  <c:v>1.3344E-2</c:v>
                </c:pt>
                <c:pt idx="1014">
                  <c:v>1.4239E-2</c:v>
                </c:pt>
                <c:pt idx="1015">
                  <c:v>1.5332999999999999E-2</c:v>
                </c:pt>
                <c:pt idx="1016">
                  <c:v>1.6729999999999998E-2</c:v>
                </c:pt>
                <c:pt idx="1017">
                  <c:v>1.8454000000000002E-2</c:v>
                </c:pt>
                <c:pt idx="1018">
                  <c:v>2.0369000000000002E-2</c:v>
                </c:pt>
                <c:pt idx="1019">
                  <c:v>2.2298999999999999E-2</c:v>
                </c:pt>
                <c:pt idx="1020">
                  <c:v>2.4212000000000001E-2</c:v>
                </c:pt>
                <c:pt idx="1021">
                  <c:v>2.6192E-2</c:v>
                </c:pt>
                <c:pt idx="1022">
                  <c:v>2.8285999999999999E-2</c:v>
                </c:pt>
                <c:pt idx="1023">
                  <c:v>3.048E-2</c:v>
                </c:pt>
                <c:pt idx="1024">
                  <c:v>3.2745999999999997E-2</c:v>
                </c:pt>
                <c:pt idx="1025">
                  <c:v>3.5025000000000001E-2</c:v>
                </c:pt>
                <c:pt idx="1026">
                  <c:v>3.7246000000000001E-2</c:v>
                </c:pt>
                <c:pt idx="1027">
                  <c:v>3.9418000000000002E-2</c:v>
                </c:pt>
                <c:pt idx="1028">
                  <c:v>4.1653000000000003E-2</c:v>
                </c:pt>
                <c:pt idx="1029">
                  <c:v>4.4082000000000003E-2</c:v>
                </c:pt>
                <c:pt idx="1030">
                  <c:v>4.6780000000000002E-2</c:v>
                </c:pt>
                <c:pt idx="1031">
                  <c:v>4.9725999999999999E-2</c:v>
                </c:pt>
                <c:pt idx="1032">
                  <c:v>5.2774000000000001E-2</c:v>
                </c:pt>
                <c:pt idx="1033">
                  <c:v>5.5703000000000003E-2</c:v>
                </c:pt>
                <c:pt idx="1034">
                  <c:v>5.8404999999999999E-2</c:v>
                </c:pt>
                <c:pt idx="1035">
                  <c:v>6.0979999999999999E-2</c:v>
                </c:pt>
                <c:pt idx="1036">
                  <c:v>6.3591999999999996E-2</c:v>
                </c:pt>
                <c:pt idx="1037">
                  <c:v>6.6291000000000003E-2</c:v>
                </c:pt>
                <c:pt idx="1038">
                  <c:v>6.9011000000000003E-2</c:v>
                </c:pt>
                <c:pt idx="1039">
                  <c:v>7.1668999999999997E-2</c:v>
                </c:pt>
                <c:pt idx="1040">
                  <c:v>7.4171000000000001E-2</c:v>
                </c:pt>
                <c:pt idx="1041">
                  <c:v>7.6396000000000006E-2</c:v>
                </c:pt>
                <c:pt idx="1042">
                  <c:v>7.8265000000000001E-2</c:v>
                </c:pt>
                <c:pt idx="1043">
                  <c:v>7.9834000000000002E-2</c:v>
                </c:pt>
                <c:pt idx="1044">
                  <c:v>8.1254999999999994E-2</c:v>
                </c:pt>
                <c:pt idx="1045">
                  <c:v>8.2660999999999998E-2</c:v>
                </c:pt>
                <c:pt idx="1046">
                  <c:v>8.4100999999999995E-2</c:v>
                </c:pt>
                <c:pt idx="1047">
                  <c:v>8.5558999999999996E-2</c:v>
                </c:pt>
                <c:pt idx="1048">
                  <c:v>8.6966000000000002E-2</c:v>
                </c:pt>
                <c:pt idx="1049">
                  <c:v>8.8218000000000005E-2</c:v>
                </c:pt>
                <c:pt idx="1050">
                  <c:v>8.9235999999999996E-2</c:v>
                </c:pt>
                <c:pt idx="1051">
                  <c:v>9.0051999999999993E-2</c:v>
                </c:pt>
                <c:pt idx="1052">
                  <c:v>9.0809000000000001E-2</c:v>
                </c:pt>
                <c:pt idx="1053">
                  <c:v>9.1660000000000005E-2</c:v>
                </c:pt>
                <c:pt idx="1054">
                  <c:v>9.2668E-2</c:v>
                </c:pt>
                <c:pt idx="1055">
                  <c:v>9.3821000000000002E-2</c:v>
                </c:pt>
                <c:pt idx="1056">
                  <c:v>9.5092999999999997E-2</c:v>
                </c:pt>
                <c:pt idx="1057">
                  <c:v>9.6489000000000005E-2</c:v>
                </c:pt>
                <c:pt idx="1058">
                  <c:v>9.8059999999999994E-2</c:v>
                </c:pt>
                <c:pt idx="1059">
                  <c:v>9.9875000000000005E-2</c:v>
                </c:pt>
                <c:pt idx="1060">
                  <c:v>0.101969</c:v>
                </c:pt>
                <c:pt idx="1061">
                  <c:v>0.104283</c:v>
                </c:pt>
                <c:pt idx="1062">
                  <c:v>0.106653</c:v>
                </c:pt>
                <c:pt idx="1063">
                  <c:v>0.108931</c:v>
                </c:pt>
                <c:pt idx="1064">
                  <c:v>0.11114499999999999</c:v>
                </c:pt>
                <c:pt idx="1065">
                  <c:v>0.113513</c:v>
                </c:pt>
                <c:pt idx="1066">
                  <c:v>0.116245</c:v>
                </c:pt>
                <c:pt idx="1067">
                  <c:v>0.119389</c:v>
                </c:pt>
                <c:pt idx="1068">
                  <c:v>0.122881</c:v>
                </c:pt>
                <c:pt idx="1069">
                  <c:v>0.126634</c:v>
                </c:pt>
                <c:pt idx="1070">
                  <c:v>0.13055</c:v>
                </c:pt>
                <c:pt idx="1071">
                  <c:v>0.134515</c:v>
                </c:pt>
                <c:pt idx="1072">
                  <c:v>0.13845099999999999</c:v>
                </c:pt>
                <c:pt idx="1073">
                  <c:v>0.142313</c:v>
                </c:pt>
                <c:pt idx="1074">
                  <c:v>0.14605699999999999</c:v>
                </c:pt>
                <c:pt idx="1075">
                  <c:v>0.14968300000000001</c:v>
                </c:pt>
                <c:pt idx="1076">
                  <c:v>0.153276</c:v>
                </c:pt>
                <c:pt idx="1077">
                  <c:v>0.156945</c:v>
                </c:pt>
                <c:pt idx="1078">
                  <c:v>0.16073699999999999</c:v>
                </c:pt>
                <c:pt idx="1079">
                  <c:v>0.164636</c:v>
                </c:pt>
                <c:pt idx="1080">
                  <c:v>0.168599</c:v>
                </c:pt>
                <c:pt idx="1081">
                  <c:v>0.17252200000000001</c:v>
                </c:pt>
                <c:pt idx="1082">
                  <c:v>0.176259</c:v>
                </c:pt>
                <c:pt idx="1083">
                  <c:v>0.17971799999999999</c:v>
                </c:pt>
                <c:pt idx="1084">
                  <c:v>0.18288399999999999</c:v>
                </c:pt>
                <c:pt idx="1085">
                  <c:v>0.18573799999999999</c:v>
                </c:pt>
                <c:pt idx="1086">
                  <c:v>0.188254</c:v>
                </c:pt>
                <c:pt idx="1087">
                  <c:v>0.19051100000000001</c:v>
                </c:pt>
                <c:pt idx="1088">
                  <c:v>0.19268099999999999</c:v>
                </c:pt>
                <c:pt idx="1089">
                  <c:v>0.19484199999999999</c:v>
                </c:pt>
                <c:pt idx="1090">
                  <c:v>0.19690199999999999</c:v>
                </c:pt>
                <c:pt idx="1091">
                  <c:v>0.198742</c:v>
                </c:pt>
                <c:pt idx="1092">
                  <c:v>0.20033699999999999</c:v>
                </c:pt>
                <c:pt idx="1093">
                  <c:v>0.20172000000000001</c:v>
                </c:pt>
                <c:pt idx="1094">
                  <c:v>0.20293</c:v>
                </c:pt>
                <c:pt idx="1095">
                  <c:v>0.20400499999999999</c:v>
                </c:pt>
                <c:pt idx="1096">
                  <c:v>0.204927</c:v>
                </c:pt>
                <c:pt idx="1097">
                  <c:v>0.20555100000000001</c:v>
                </c:pt>
                <c:pt idx="1098">
                  <c:v>0.20569499999999999</c:v>
                </c:pt>
                <c:pt idx="1099">
                  <c:v>0.20535600000000001</c:v>
                </c:pt>
                <c:pt idx="1100">
                  <c:v>0.20477100000000001</c:v>
                </c:pt>
                <c:pt idx="1101">
                  <c:v>0.20422299999999999</c:v>
                </c:pt>
                <c:pt idx="1102">
                  <c:v>0.20380999999999999</c:v>
                </c:pt>
                <c:pt idx="1103">
                  <c:v>0.203375</c:v>
                </c:pt>
                <c:pt idx="1104">
                  <c:v>0.20261199999999999</c:v>
                </c:pt>
                <c:pt idx="1105">
                  <c:v>0.20128299999999999</c:v>
                </c:pt>
                <c:pt idx="1106">
                  <c:v>0.19939699999999999</c:v>
                </c:pt>
                <c:pt idx="1107">
                  <c:v>0.197182</c:v>
                </c:pt>
                <c:pt idx="1108">
                  <c:v>0.19492100000000001</c:v>
                </c:pt>
                <c:pt idx="1109">
                  <c:v>0.192799</c:v>
                </c:pt>
                <c:pt idx="1110">
                  <c:v>0.19085299999999999</c:v>
                </c:pt>
                <c:pt idx="1111">
                  <c:v>0.188972</c:v>
                </c:pt>
                <c:pt idx="1112">
                  <c:v>0.18701699999999999</c:v>
                </c:pt>
                <c:pt idx="1113">
                  <c:v>0.18498800000000001</c:v>
                </c:pt>
                <c:pt idx="1114">
                  <c:v>0.18302399999999999</c:v>
                </c:pt>
                <c:pt idx="1115">
                  <c:v>0.181203</c:v>
                </c:pt>
                <c:pt idx="1116">
                  <c:v>0.17943200000000001</c:v>
                </c:pt>
                <c:pt idx="1117">
                  <c:v>0.177567</c:v>
                </c:pt>
                <c:pt idx="1118">
                  <c:v>0.175564</c:v>
                </c:pt>
                <c:pt idx="1119">
                  <c:v>0.17346300000000001</c:v>
                </c:pt>
                <c:pt idx="1120">
                  <c:v>0.17128499999999999</c:v>
                </c:pt>
                <c:pt idx="1121">
                  <c:v>0.169047</c:v>
                </c:pt>
                <c:pt idx="1122">
                  <c:v>0.16690099999999999</c:v>
                </c:pt>
                <c:pt idx="1123">
                  <c:v>0.16514699999999999</c:v>
                </c:pt>
                <c:pt idx="1124">
                  <c:v>0.16401399999999999</c:v>
                </c:pt>
                <c:pt idx="1125">
                  <c:v>0.163439</c:v>
                </c:pt>
                <c:pt idx="1126">
                  <c:v>0.16309999999999999</c:v>
                </c:pt>
                <c:pt idx="1127">
                  <c:v>0.16264799999999999</c:v>
                </c:pt>
                <c:pt idx="1128">
                  <c:v>0.16192899999999999</c:v>
                </c:pt>
                <c:pt idx="1129">
                  <c:v>0.16103200000000001</c:v>
                </c:pt>
                <c:pt idx="1130">
                  <c:v>0.16017000000000001</c:v>
                </c:pt>
                <c:pt idx="1131">
                  <c:v>0.15950800000000001</c:v>
                </c:pt>
                <c:pt idx="1132">
                  <c:v>0.159085</c:v>
                </c:pt>
                <c:pt idx="1133">
                  <c:v>0.158801</c:v>
                </c:pt>
                <c:pt idx="1134">
                  <c:v>0.15848000000000001</c:v>
                </c:pt>
                <c:pt idx="1135">
                  <c:v>0.15801200000000001</c:v>
                </c:pt>
                <c:pt idx="1136">
                  <c:v>0.157448</c:v>
                </c:pt>
                <c:pt idx="1137">
                  <c:v>0.15688099999999999</c:v>
                </c:pt>
                <c:pt idx="1138">
                  <c:v>0.15624399999999999</c:v>
                </c:pt>
                <c:pt idx="1139">
                  <c:v>0.155331</c:v>
                </c:pt>
                <c:pt idx="1140">
                  <c:v>0.15401000000000001</c:v>
                </c:pt>
                <c:pt idx="1141">
                  <c:v>0.152333</c:v>
                </c:pt>
                <c:pt idx="1142">
                  <c:v>0.15046799999999999</c:v>
                </c:pt>
                <c:pt idx="1143">
                  <c:v>0.148588</c:v>
                </c:pt>
                <c:pt idx="1144">
                  <c:v>0.146841</c:v>
                </c:pt>
                <c:pt idx="1145">
                  <c:v>0.145366</c:v>
                </c:pt>
                <c:pt idx="1146">
                  <c:v>0.144256</c:v>
                </c:pt>
                <c:pt idx="1147">
                  <c:v>0.14347199999999999</c:v>
                </c:pt>
                <c:pt idx="1148">
                  <c:v>0.14283199999999999</c:v>
                </c:pt>
                <c:pt idx="1149">
                  <c:v>0.14213700000000001</c:v>
                </c:pt>
                <c:pt idx="1150">
                  <c:v>0.141317</c:v>
                </c:pt>
                <c:pt idx="1151">
                  <c:v>0.14041799999999999</c:v>
                </c:pt>
                <c:pt idx="1152">
                  <c:v>0.13949600000000001</c:v>
                </c:pt>
                <c:pt idx="1153">
                  <c:v>0.138568</c:v>
                </c:pt>
                <c:pt idx="1154">
                  <c:v>0.13767799999999999</c:v>
                </c:pt>
                <c:pt idx="1155">
                  <c:v>0.13692099999999999</c:v>
                </c:pt>
                <c:pt idx="1156">
                  <c:v>0.13637299999999999</c:v>
                </c:pt>
                <c:pt idx="1157">
                  <c:v>0.136042</c:v>
                </c:pt>
                <c:pt idx="1158">
                  <c:v>0.13591700000000001</c:v>
                </c:pt>
                <c:pt idx="1159">
                  <c:v>0.13597899999999999</c:v>
                </c:pt>
                <c:pt idx="1160">
                  <c:v>0.13611599999999999</c:v>
                </c:pt>
                <c:pt idx="1161">
                  <c:v>0.13608100000000001</c:v>
                </c:pt>
                <c:pt idx="1162">
                  <c:v>0.135628</c:v>
                </c:pt>
                <c:pt idx="1163">
                  <c:v>0.13467199999999999</c:v>
                </c:pt>
                <c:pt idx="1164">
                  <c:v>0.13334199999999999</c:v>
                </c:pt>
                <c:pt idx="1165">
                  <c:v>0.13189000000000001</c:v>
                </c:pt>
                <c:pt idx="1166">
                  <c:v>0.130546</c:v>
                </c:pt>
                <c:pt idx="1167">
                  <c:v>0.12937899999999999</c:v>
                </c:pt>
                <c:pt idx="1168">
                  <c:v>0.12825700000000001</c:v>
                </c:pt>
                <c:pt idx="1169">
                  <c:v>0.12695699999999999</c:v>
                </c:pt>
                <c:pt idx="1170">
                  <c:v>0.12534600000000001</c:v>
                </c:pt>
                <c:pt idx="1171">
                  <c:v>0.12348099999999999</c:v>
                </c:pt>
                <c:pt idx="1172">
                  <c:v>0.121521</c:v>
                </c:pt>
                <c:pt idx="1173">
                  <c:v>0.119592</c:v>
                </c:pt>
                <c:pt idx="1174">
                  <c:v>0.11772100000000001</c:v>
                </c:pt>
                <c:pt idx="1175">
                  <c:v>0.115874</c:v>
                </c:pt>
                <c:pt idx="1176">
                  <c:v>0.11402</c:v>
                </c:pt>
                <c:pt idx="1177">
                  <c:v>0.11218599999999999</c:v>
                </c:pt>
                <c:pt idx="1178">
                  <c:v>0.110483</c:v>
                </c:pt>
                <c:pt idx="1179">
                  <c:v>0.109058</c:v>
                </c:pt>
                <c:pt idx="1180">
                  <c:v>0.108015</c:v>
                </c:pt>
                <c:pt idx="1181">
                  <c:v>0.107334</c:v>
                </c:pt>
                <c:pt idx="1182">
                  <c:v>0.106832</c:v>
                </c:pt>
                <c:pt idx="1183">
                  <c:v>0.106243</c:v>
                </c:pt>
                <c:pt idx="1184">
                  <c:v>0.10541300000000001</c:v>
                </c:pt>
                <c:pt idx="1185">
                  <c:v>0.104417</c:v>
                </c:pt>
                <c:pt idx="1186">
                  <c:v>0.103447</c:v>
                </c:pt>
                <c:pt idx="1187">
                  <c:v>0.102647</c:v>
                </c:pt>
                <c:pt idx="1188">
                  <c:v>0.102085</c:v>
                </c:pt>
                <c:pt idx="1189">
                  <c:v>0.101786</c:v>
                </c:pt>
                <c:pt idx="1190">
                  <c:v>0.101686</c:v>
                </c:pt>
                <c:pt idx="1191">
                  <c:v>0.10158200000000001</c:v>
                </c:pt>
                <c:pt idx="1192">
                  <c:v>0.101212</c:v>
                </c:pt>
                <c:pt idx="1193">
                  <c:v>0.10044599999999999</c:v>
                </c:pt>
                <c:pt idx="1194">
                  <c:v>9.9409999999999998E-2</c:v>
                </c:pt>
                <c:pt idx="1195">
                  <c:v>9.8361000000000004E-2</c:v>
                </c:pt>
                <c:pt idx="1196">
                  <c:v>9.7428000000000001E-2</c:v>
                </c:pt>
                <c:pt idx="1197">
                  <c:v>9.6514000000000003E-2</c:v>
                </c:pt>
                <c:pt idx="1198">
                  <c:v>9.5396999999999996E-2</c:v>
                </c:pt>
                <c:pt idx="1199">
                  <c:v>9.3894000000000005E-2</c:v>
                </c:pt>
                <c:pt idx="1200">
                  <c:v>9.1961000000000001E-2</c:v>
                </c:pt>
                <c:pt idx="1201">
                  <c:v>8.9720999999999995E-2</c:v>
                </c:pt>
                <c:pt idx="1202">
                  <c:v>8.7373000000000006E-2</c:v>
                </c:pt>
                <c:pt idx="1203">
                  <c:v>8.4990999999999997E-2</c:v>
                </c:pt>
                <c:pt idx="1204">
                  <c:v>8.2427E-2</c:v>
                </c:pt>
                <c:pt idx="1205">
                  <c:v>7.9455999999999999E-2</c:v>
                </c:pt>
                <c:pt idx="1206">
                  <c:v>7.6013999999999998E-2</c:v>
                </c:pt>
                <c:pt idx="1207">
                  <c:v>7.2326000000000001E-2</c:v>
                </c:pt>
                <c:pt idx="1208">
                  <c:v>6.8759000000000001E-2</c:v>
                </c:pt>
                <c:pt idx="1209">
                  <c:v>6.5536999999999998E-2</c:v>
                </c:pt>
                <c:pt idx="1210">
                  <c:v>6.2615000000000004E-2</c:v>
                </c:pt>
                <c:pt idx="1211">
                  <c:v>5.9836E-2</c:v>
                </c:pt>
                <c:pt idx="1212">
                  <c:v>5.7113999999999998E-2</c:v>
                </c:pt>
                <c:pt idx="1213">
                  <c:v>5.4481000000000002E-2</c:v>
                </c:pt>
                <c:pt idx="1214">
                  <c:v>5.2044E-2</c:v>
                </c:pt>
                <c:pt idx="1215">
                  <c:v>4.9917999999999997E-2</c:v>
                </c:pt>
                <c:pt idx="1216">
                  <c:v>4.8128999999999998E-2</c:v>
                </c:pt>
                <c:pt idx="1217">
                  <c:v>4.6598000000000001E-2</c:v>
                </c:pt>
                <c:pt idx="1218">
                  <c:v>4.5240000000000002E-2</c:v>
                </c:pt>
                <c:pt idx="1219">
                  <c:v>4.4013999999999998E-2</c:v>
                </c:pt>
                <c:pt idx="1220">
                  <c:v>4.2875000000000003E-2</c:v>
                </c:pt>
                <c:pt idx="1221">
                  <c:v>4.1758000000000003E-2</c:v>
                </c:pt>
                <c:pt idx="1222">
                  <c:v>4.0627000000000003E-2</c:v>
                </c:pt>
                <c:pt idx="1223">
                  <c:v>3.9508000000000001E-2</c:v>
                </c:pt>
                <c:pt idx="1224">
                  <c:v>3.8467000000000001E-2</c:v>
                </c:pt>
                <c:pt idx="1225">
                  <c:v>3.7534999999999999E-2</c:v>
                </c:pt>
                <c:pt idx="1226">
                  <c:v>3.6623999999999997E-2</c:v>
                </c:pt>
                <c:pt idx="1227">
                  <c:v>3.5545E-2</c:v>
                </c:pt>
                <c:pt idx="1228">
                  <c:v>3.4181999999999997E-2</c:v>
                </c:pt>
                <c:pt idx="1229">
                  <c:v>3.2643999999999999E-2</c:v>
                </c:pt>
                <c:pt idx="1230">
                  <c:v>3.1179999999999999E-2</c:v>
                </c:pt>
                <c:pt idx="1231">
                  <c:v>2.9944999999999999E-2</c:v>
                </c:pt>
                <c:pt idx="1232">
                  <c:v>2.8882000000000001E-2</c:v>
                </c:pt>
                <c:pt idx="1233">
                  <c:v>2.7799999999999998E-2</c:v>
                </c:pt>
                <c:pt idx="1234">
                  <c:v>2.6515E-2</c:v>
                </c:pt>
                <c:pt idx="1235">
                  <c:v>2.4930999999999998E-2</c:v>
                </c:pt>
                <c:pt idx="1236">
                  <c:v>2.3071999999999999E-2</c:v>
                </c:pt>
                <c:pt idx="1237">
                  <c:v>2.1121999999999998E-2</c:v>
                </c:pt>
                <c:pt idx="1238">
                  <c:v>1.9363999999999999E-2</c:v>
                </c:pt>
                <c:pt idx="1239">
                  <c:v>1.7974E-2</c:v>
                </c:pt>
                <c:pt idx="1240">
                  <c:v>1.6864000000000001E-2</c:v>
                </c:pt>
                <c:pt idx="1241">
                  <c:v>1.5789999999999998E-2</c:v>
                </c:pt>
                <c:pt idx="1242">
                  <c:v>1.4603E-2</c:v>
                </c:pt>
                <c:pt idx="1243">
                  <c:v>1.3348E-2</c:v>
                </c:pt>
                <c:pt idx="1244">
                  <c:v>1.2153000000000001E-2</c:v>
                </c:pt>
                <c:pt idx="1245">
                  <c:v>1.1133000000000001E-2</c:v>
                </c:pt>
                <c:pt idx="1246">
                  <c:v>1.0374E-2</c:v>
                </c:pt>
                <c:pt idx="1247">
                  <c:v>9.8790000000000006E-3</c:v>
                </c:pt>
                <c:pt idx="1248">
                  <c:v>9.5080000000000008E-3</c:v>
                </c:pt>
                <c:pt idx="1249">
                  <c:v>9.0570000000000008E-3</c:v>
                </c:pt>
                <c:pt idx="1250">
                  <c:v>8.456E-3</c:v>
                </c:pt>
                <c:pt idx="1251">
                  <c:v>7.8549999999999991E-3</c:v>
                </c:pt>
                <c:pt idx="1252">
                  <c:v>7.4799999999999997E-3</c:v>
                </c:pt>
                <c:pt idx="1253">
                  <c:v>7.4190000000000002E-3</c:v>
                </c:pt>
                <c:pt idx="1254">
                  <c:v>7.535E-3</c:v>
                </c:pt>
                <c:pt idx="1255">
                  <c:v>7.5669999999999999E-3</c:v>
                </c:pt>
                <c:pt idx="1256">
                  <c:v>7.3200000000000001E-3</c:v>
                </c:pt>
                <c:pt idx="1257">
                  <c:v>6.7650000000000002E-3</c:v>
                </c:pt>
                <c:pt idx="1258">
                  <c:v>6.0049999999999999E-3</c:v>
                </c:pt>
                <c:pt idx="1259">
                  <c:v>5.1700000000000001E-3</c:v>
                </c:pt>
                <c:pt idx="1260">
                  <c:v>4.352E-3</c:v>
                </c:pt>
                <c:pt idx="1261">
                  <c:v>3.6159999999999999E-3</c:v>
                </c:pt>
                <c:pt idx="1262">
                  <c:v>3.0300000000000001E-3</c:v>
                </c:pt>
                <c:pt idx="1263">
                  <c:v>2.627E-3</c:v>
                </c:pt>
                <c:pt idx="1264">
                  <c:v>2.3440000000000002E-3</c:v>
                </c:pt>
                <c:pt idx="1265">
                  <c:v>2.0579999999999999E-3</c:v>
                </c:pt>
                <c:pt idx="1266">
                  <c:v>1.688E-3</c:v>
                </c:pt>
                <c:pt idx="1267">
                  <c:v>1.2509999999999999E-3</c:v>
                </c:pt>
                <c:pt idx="1268">
                  <c:v>8.34E-4</c:v>
                </c:pt>
                <c:pt idx="1269">
                  <c:v>5.4900000000000001E-4</c:v>
                </c:pt>
                <c:pt idx="1270">
                  <c:v>4.3600000000000003E-4</c:v>
                </c:pt>
                <c:pt idx="1271">
                  <c:v>3.57E-4</c:v>
                </c:pt>
                <c:pt idx="1272">
                  <c:v>4.5899999999999999E-4</c:v>
                </c:pt>
                <c:pt idx="1273">
                  <c:v>5.6400000000000005E-4</c:v>
                </c:pt>
                <c:pt idx="1274">
                  <c:v>6.69E-4</c:v>
                </c:pt>
                <c:pt idx="1275">
                  <c:v>7.76E-4</c:v>
                </c:pt>
                <c:pt idx="1276">
                  <c:v>8.8500000000000004E-4</c:v>
                </c:pt>
                <c:pt idx="1277">
                  <c:v>9.9500000000000001E-4</c:v>
                </c:pt>
                <c:pt idx="1278">
                  <c:v>1.106E-3</c:v>
                </c:pt>
                <c:pt idx="1279">
                  <c:v>1.219E-3</c:v>
                </c:pt>
                <c:pt idx="1280">
                  <c:v>1.317E-3</c:v>
                </c:pt>
                <c:pt idx="1281">
                  <c:v>1.415E-3</c:v>
                </c:pt>
                <c:pt idx="1282">
                  <c:v>1.516E-3</c:v>
                </c:pt>
                <c:pt idx="1283">
                  <c:v>1.6169999999999999E-3</c:v>
                </c:pt>
                <c:pt idx="1284">
                  <c:v>1.72E-3</c:v>
                </c:pt>
                <c:pt idx="1285">
                  <c:v>1.825E-3</c:v>
                </c:pt>
                <c:pt idx="1286">
                  <c:v>1.931E-3</c:v>
                </c:pt>
                <c:pt idx="1287">
                  <c:v>2.0379999999999999E-3</c:v>
                </c:pt>
                <c:pt idx="1288">
                  <c:v>2.147E-3</c:v>
                </c:pt>
                <c:pt idx="1289">
                  <c:v>2.2569999999999999E-3</c:v>
                </c:pt>
                <c:pt idx="1290">
                  <c:v>2.369E-3</c:v>
                </c:pt>
                <c:pt idx="1291">
                  <c:v>2.4819999999999998E-3</c:v>
                </c:pt>
                <c:pt idx="1292">
                  <c:v>2.4169999999999999E-3</c:v>
                </c:pt>
                <c:pt idx="1293">
                  <c:v>2.3530000000000001E-3</c:v>
                </c:pt>
                <c:pt idx="1294">
                  <c:v>2.2910000000000001E-3</c:v>
                </c:pt>
                <c:pt idx="1295">
                  <c:v>2.2300000000000002E-3</c:v>
                </c:pt>
                <c:pt idx="1296">
                  <c:v>2.1710000000000002E-3</c:v>
                </c:pt>
                <c:pt idx="1297">
                  <c:v>2.1129999999999999E-3</c:v>
                </c:pt>
                <c:pt idx="1298">
                  <c:v>2.0560000000000001E-3</c:v>
                </c:pt>
                <c:pt idx="1299">
                  <c:v>2.0010000000000002E-3</c:v>
                </c:pt>
                <c:pt idx="1300">
                  <c:v>1.9480000000000001E-3</c:v>
                </c:pt>
                <c:pt idx="1301">
                  <c:v>1.8959999999999999E-3</c:v>
                </c:pt>
                <c:pt idx="1302">
                  <c:v>1.8450000000000001E-3</c:v>
                </c:pt>
                <c:pt idx="1303">
                  <c:v>1.7960000000000001E-3</c:v>
                </c:pt>
                <c:pt idx="1304">
                  <c:v>1.748E-3</c:v>
                </c:pt>
                <c:pt idx="1305">
                  <c:v>1.702E-3</c:v>
                </c:pt>
                <c:pt idx="1306">
                  <c:v>1.6570000000000001E-3</c:v>
                </c:pt>
                <c:pt idx="1307">
                  <c:v>1.6130000000000001E-3</c:v>
                </c:pt>
                <c:pt idx="1308">
                  <c:v>1.5709999999999999E-3</c:v>
                </c:pt>
                <c:pt idx="1309">
                  <c:v>1.531E-3</c:v>
                </c:pt>
                <c:pt idx="1310">
                  <c:v>1.4909999999999999E-3</c:v>
                </c:pt>
                <c:pt idx="1311">
                  <c:v>1.454E-3</c:v>
                </c:pt>
                <c:pt idx="1312">
                  <c:v>1.4170000000000001E-3</c:v>
                </c:pt>
                <c:pt idx="1313">
                  <c:v>1.3829999999999999E-3</c:v>
                </c:pt>
                <c:pt idx="1314">
                  <c:v>1.3489999999999999E-3</c:v>
                </c:pt>
                <c:pt idx="1315">
                  <c:v>1.317E-3</c:v>
                </c:pt>
                <c:pt idx="1316">
                  <c:v>1.2869999999999999E-3</c:v>
                </c:pt>
                <c:pt idx="1317">
                  <c:v>1.258E-3</c:v>
                </c:pt>
                <c:pt idx="1318">
                  <c:v>1.23E-3</c:v>
                </c:pt>
                <c:pt idx="1319">
                  <c:v>1.204E-3</c:v>
                </c:pt>
                <c:pt idx="1320">
                  <c:v>1.1789999999999999E-3</c:v>
                </c:pt>
                <c:pt idx="1321">
                  <c:v>1.1559999999999999E-3</c:v>
                </c:pt>
                <c:pt idx="1322">
                  <c:v>1.134E-3</c:v>
                </c:pt>
                <c:pt idx="1323">
                  <c:v>1.1130000000000001E-3</c:v>
                </c:pt>
                <c:pt idx="1324">
                  <c:v>1.0939999999999999E-3</c:v>
                </c:pt>
                <c:pt idx="1325">
                  <c:v>1.077E-3</c:v>
                </c:pt>
                <c:pt idx="1326">
                  <c:v>1.0610000000000001E-3</c:v>
                </c:pt>
                <c:pt idx="1327">
                  <c:v>1.0460000000000001E-3</c:v>
                </c:pt>
                <c:pt idx="1328">
                  <c:v>1.0330000000000001E-3</c:v>
                </c:pt>
                <c:pt idx="1329">
                  <c:v>1.021E-3</c:v>
                </c:pt>
                <c:pt idx="1330">
                  <c:v>1.011E-3</c:v>
                </c:pt>
                <c:pt idx="1331">
                  <c:v>1.0020000000000001E-3</c:v>
                </c:pt>
                <c:pt idx="1332">
                  <c:v>9.9500000000000001E-4</c:v>
                </c:pt>
                <c:pt idx="1333">
                  <c:v>9.8900000000000008E-4</c:v>
                </c:pt>
                <c:pt idx="1334">
                  <c:v>9.8400000000000007E-4</c:v>
                </c:pt>
                <c:pt idx="1335">
                  <c:v>9.810000000000001E-4</c:v>
                </c:pt>
                <c:pt idx="1336">
                  <c:v>9.7900000000000005E-4</c:v>
                </c:pt>
                <c:pt idx="1337">
                  <c:v>9.7900000000000005E-4</c:v>
                </c:pt>
                <c:pt idx="1338">
                  <c:v>9.7999999999999997E-4</c:v>
                </c:pt>
                <c:pt idx="1339">
                  <c:v>9.8299999999999993E-4</c:v>
                </c:pt>
                <c:pt idx="1340">
                  <c:v>9.8700000000000003E-4</c:v>
                </c:pt>
                <c:pt idx="1341">
                  <c:v>9.9200000000000004E-4</c:v>
                </c:pt>
                <c:pt idx="1342">
                  <c:v>9.990000000000001E-4</c:v>
                </c:pt>
                <c:pt idx="1343">
                  <c:v>1.008E-3</c:v>
                </c:pt>
                <c:pt idx="1344">
                  <c:v>1.0169999999999999E-3</c:v>
                </c:pt>
                <c:pt idx="1345">
                  <c:v>1.029E-3</c:v>
                </c:pt>
                <c:pt idx="1346">
                  <c:v>1.041E-3</c:v>
                </c:pt>
                <c:pt idx="1347">
                  <c:v>1.0560000000000001E-3</c:v>
                </c:pt>
                <c:pt idx="1348">
                  <c:v>1.0709999999999999E-3</c:v>
                </c:pt>
                <c:pt idx="1349">
                  <c:v>1.088E-3</c:v>
                </c:pt>
                <c:pt idx="1350">
                  <c:v>1.1069999999999999E-3</c:v>
                </c:pt>
                <c:pt idx="1351">
                  <c:v>1.127E-3</c:v>
                </c:pt>
                <c:pt idx="1352">
                  <c:v>1.1479999999999999E-3</c:v>
                </c:pt>
                <c:pt idx="1353">
                  <c:v>1.1709999999999999E-3</c:v>
                </c:pt>
                <c:pt idx="1354">
                  <c:v>1.1950000000000001E-3</c:v>
                </c:pt>
                <c:pt idx="1355">
                  <c:v>1.2210000000000001E-3</c:v>
                </c:pt>
                <c:pt idx="1356">
                  <c:v>1.248E-3</c:v>
                </c:pt>
                <c:pt idx="1357">
                  <c:v>1.2769999999999999E-3</c:v>
                </c:pt>
                <c:pt idx="1358">
                  <c:v>1.307E-3</c:v>
                </c:pt>
                <c:pt idx="1359">
                  <c:v>1.338E-3</c:v>
                </c:pt>
                <c:pt idx="1360">
                  <c:v>1.2880000000000001E-3</c:v>
                </c:pt>
                <c:pt idx="1361">
                  <c:v>1.2390000000000001E-3</c:v>
                </c:pt>
                <c:pt idx="1362">
                  <c:v>1.1919999999999999E-3</c:v>
                </c:pt>
                <c:pt idx="1363">
                  <c:v>1.147E-3</c:v>
                </c:pt>
                <c:pt idx="1364">
                  <c:v>1.1019999999999999E-3</c:v>
                </c:pt>
                <c:pt idx="1365">
                  <c:v>1.06E-3</c:v>
                </c:pt>
                <c:pt idx="1366">
                  <c:v>1.018E-3</c:v>
                </c:pt>
                <c:pt idx="1367">
                  <c:v>9.7799999999999992E-4</c:v>
                </c:pt>
                <c:pt idx="1368">
                  <c:v>9.3999999999999997E-4</c:v>
                </c:pt>
                <c:pt idx="1369">
                  <c:v>9.0300000000000005E-4</c:v>
                </c:pt>
                <c:pt idx="1370">
                  <c:v>8.6700000000000004E-4</c:v>
                </c:pt>
                <c:pt idx="1371">
                  <c:v>8.3299999999999997E-4</c:v>
                </c:pt>
                <c:pt idx="1372">
                  <c:v>8.0000000000000004E-4</c:v>
                </c:pt>
                <c:pt idx="1373">
                  <c:v>7.6900000000000004E-4</c:v>
                </c:pt>
                <c:pt idx="1374">
                  <c:v>7.3899999999999997E-4</c:v>
                </c:pt>
                <c:pt idx="1375">
                  <c:v>7.1100000000000004E-4</c:v>
                </c:pt>
                <c:pt idx="1376">
                  <c:v>6.8400000000000004E-4</c:v>
                </c:pt>
                <c:pt idx="1377">
                  <c:v>6.5799999999999995E-4</c:v>
                </c:pt>
                <c:pt idx="1378">
                  <c:v>6.3400000000000001E-4</c:v>
                </c:pt>
                <c:pt idx="1379">
                  <c:v>6.11E-4</c:v>
                </c:pt>
                <c:pt idx="1380">
                  <c:v>5.9000000000000003E-4</c:v>
                </c:pt>
                <c:pt idx="1381">
                  <c:v>5.6999999999999998E-4</c:v>
                </c:pt>
                <c:pt idx="1382">
                  <c:v>5.5199999999999997E-4</c:v>
                </c:pt>
                <c:pt idx="1383">
                  <c:v>5.3499999999999999E-4</c:v>
                </c:pt>
                <c:pt idx="1384">
                  <c:v>5.1999999999999995E-4</c:v>
                </c:pt>
                <c:pt idx="1385">
                  <c:v>5.0600000000000005E-4</c:v>
                </c:pt>
                <c:pt idx="1386">
                  <c:v>4.9299999999999995E-4</c:v>
                </c:pt>
                <c:pt idx="1387">
                  <c:v>4.8200000000000001E-4</c:v>
                </c:pt>
                <c:pt idx="1388">
                  <c:v>4.7199999999999998E-4</c:v>
                </c:pt>
                <c:pt idx="1389">
                  <c:v>4.64E-4</c:v>
                </c:pt>
                <c:pt idx="1390">
                  <c:v>4.57E-4</c:v>
                </c:pt>
                <c:pt idx="1391">
                  <c:v>4.5199999999999998E-4</c:v>
                </c:pt>
                <c:pt idx="1392">
                  <c:v>4.4799999999999999E-4</c:v>
                </c:pt>
                <c:pt idx="1393">
                  <c:v>4.46E-4</c:v>
                </c:pt>
                <c:pt idx="1394">
                  <c:v>4.4499999999999997E-4</c:v>
                </c:pt>
                <c:pt idx="1395">
                  <c:v>4.4499999999999997E-4</c:v>
                </c:pt>
                <c:pt idx="1396">
                  <c:v>4.4700000000000002E-4</c:v>
                </c:pt>
                <c:pt idx="1397">
                  <c:v>4.4999999999999999E-4</c:v>
                </c:pt>
                <c:pt idx="1398">
                  <c:v>4.55E-4</c:v>
                </c:pt>
                <c:pt idx="1399">
                  <c:v>4.6099999999999998E-4</c:v>
                </c:pt>
                <c:pt idx="1400">
                  <c:v>4.6900000000000002E-4</c:v>
                </c:pt>
                <c:pt idx="1401">
                  <c:v>4.7800000000000002E-4</c:v>
                </c:pt>
                <c:pt idx="1402">
                  <c:v>4.8799999999999999E-4</c:v>
                </c:pt>
                <c:pt idx="1403">
                  <c:v>5.0000000000000001E-4</c:v>
                </c:pt>
                <c:pt idx="1404">
                  <c:v>5.1400000000000003E-4</c:v>
                </c:pt>
                <c:pt idx="1405">
                  <c:v>5.2800000000000004E-4</c:v>
                </c:pt>
                <c:pt idx="1406">
                  <c:v>5.4500000000000002E-4</c:v>
                </c:pt>
                <c:pt idx="1407">
                  <c:v>5.62E-4</c:v>
                </c:pt>
                <c:pt idx="1408">
                  <c:v>5.8200000000000005E-4</c:v>
                </c:pt>
                <c:pt idx="1409">
                  <c:v>6.02E-4</c:v>
                </c:pt>
                <c:pt idx="1410">
                  <c:v>6.2399999999999999E-4</c:v>
                </c:pt>
                <c:pt idx="1411">
                  <c:v>6.4800000000000003E-4</c:v>
                </c:pt>
                <c:pt idx="1412">
                  <c:v>6.7299999999999999E-4</c:v>
                </c:pt>
                <c:pt idx="1413">
                  <c:v>6.9899999999999997E-4</c:v>
                </c:pt>
                <c:pt idx="1414">
                  <c:v>7.27E-4</c:v>
                </c:pt>
                <c:pt idx="1415">
                  <c:v>7.5600000000000005E-4</c:v>
                </c:pt>
                <c:pt idx="1416">
                  <c:v>7.8700000000000005E-4</c:v>
                </c:pt>
                <c:pt idx="1417">
                  <c:v>8.1899999999999996E-4</c:v>
                </c:pt>
                <c:pt idx="1418">
                  <c:v>8.52E-4</c:v>
                </c:pt>
                <c:pt idx="1419">
                  <c:v>8.8699999999999998E-4</c:v>
                </c:pt>
                <c:pt idx="1420">
                  <c:v>9.2400000000000002E-4</c:v>
                </c:pt>
                <c:pt idx="1421">
                  <c:v>9.6199999999999996E-4</c:v>
                </c:pt>
                <c:pt idx="1422">
                  <c:v>1.0009999999999999E-3</c:v>
                </c:pt>
                <c:pt idx="1423">
                  <c:v>1.042E-3</c:v>
                </c:pt>
                <c:pt idx="1424">
                  <c:v>1.0839999999999999E-3</c:v>
                </c:pt>
                <c:pt idx="1425">
                  <c:v>1.1280000000000001E-3</c:v>
                </c:pt>
                <c:pt idx="1426">
                  <c:v>1.173E-3</c:v>
                </c:pt>
                <c:pt idx="1427">
                  <c:v>1.219E-3</c:v>
                </c:pt>
                <c:pt idx="1428">
                  <c:v>1.1709999999999999E-3</c:v>
                </c:pt>
                <c:pt idx="1429">
                  <c:v>1.124E-3</c:v>
                </c:pt>
                <c:pt idx="1430">
                  <c:v>1.0790000000000001E-3</c:v>
                </c:pt>
                <c:pt idx="1431">
                  <c:v>1.0349999999999999E-3</c:v>
                </c:pt>
                <c:pt idx="1432">
                  <c:v>9.9200000000000004E-4</c:v>
                </c:pt>
                <c:pt idx="1433">
                  <c:v>9.5100000000000002E-4</c:v>
                </c:pt>
                <c:pt idx="1434">
                  <c:v>9.1200000000000005E-4</c:v>
                </c:pt>
                <c:pt idx="1435">
                  <c:v>8.7299999999999997E-4</c:v>
                </c:pt>
                <c:pt idx="1436">
                  <c:v>8.3699999999999996E-4</c:v>
                </c:pt>
                <c:pt idx="1437">
                  <c:v>8.0099999999999995E-4</c:v>
                </c:pt>
                <c:pt idx="1438">
                  <c:v>7.67E-4</c:v>
                </c:pt>
                <c:pt idx="1439">
                  <c:v>7.3499999999999998E-4</c:v>
                </c:pt>
                <c:pt idx="1440">
                  <c:v>7.0399999999999998E-4</c:v>
                </c:pt>
                <c:pt idx="1441">
                  <c:v>6.7500000000000004E-4</c:v>
                </c:pt>
                <c:pt idx="1442">
                  <c:v>6.4599999999999998E-4</c:v>
                </c:pt>
                <c:pt idx="1443">
                  <c:v>6.2E-4</c:v>
                </c:pt>
                <c:pt idx="1444">
                  <c:v>5.9500000000000004E-4</c:v>
                </c:pt>
                <c:pt idx="1445">
                  <c:v>5.71E-4</c:v>
                </c:pt>
                <c:pt idx="1446">
                  <c:v>5.4799999999999998E-4</c:v>
                </c:pt>
                <c:pt idx="1447">
                  <c:v>5.2800000000000004E-4</c:v>
                </c:pt>
                <c:pt idx="1448">
                  <c:v>5.0799999999999999E-4</c:v>
                </c:pt>
                <c:pt idx="1449">
                  <c:v>4.8999999999999998E-4</c:v>
                </c:pt>
                <c:pt idx="1450">
                  <c:v>4.7399999999999997E-4</c:v>
                </c:pt>
                <c:pt idx="1451">
                  <c:v>4.5800000000000002E-4</c:v>
                </c:pt>
                <c:pt idx="1452">
                  <c:v>4.4499999999999997E-4</c:v>
                </c:pt>
                <c:pt idx="1453">
                  <c:v>4.3199999999999998E-4</c:v>
                </c:pt>
                <c:pt idx="1454">
                  <c:v>4.2200000000000001E-4</c:v>
                </c:pt>
                <c:pt idx="1455">
                  <c:v>4.1199999999999999E-4</c:v>
                </c:pt>
                <c:pt idx="1456">
                  <c:v>4.0400000000000001E-4</c:v>
                </c:pt>
                <c:pt idx="1457">
                  <c:v>3.9800000000000002E-4</c:v>
                </c:pt>
                <c:pt idx="1458">
                  <c:v>3.9300000000000001E-4</c:v>
                </c:pt>
                <c:pt idx="1459">
                  <c:v>3.8900000000000002E-4</c:v>
                </c:pt>
                <c:pt idx="1460">
                  <c:v>3.8699999999999997E-4</c:v>
                </c:pt>
                <c:pt idx="1461">
                  <c:v>3.86E-4</c:v>
                </c:pt>
                <c:pt idx="1462">
                  <c:v>3.8699999999999997E-4</c:v>
                </c:pt>
                <c:pt idx="1463">
                  <c:v>3.8900000000000002E-4</c:v>
                </c:pt>
                <c:pt idx="1464">
                  <c:v>3.9300000000000001E-4</c:v>
                </c:pt>
                <c:pt idx="1465">
                  <c:v>3.9800000000000002E-4</c:v>
                </c:pt>
                <c:pt idx="1466">
                  <c:v>4.0400000000000001E-4</c:v>
                </c:pt>
                <c:pt idx="1467">
                  <c:v>4.1199999999999999E-4</c:v>
                </c:pt>
                <c:pt idx="1468">
                  <c:v>4.2200000000000001E-4</c:v>
                </c:pt>
                <c:pt idx="1469">
                  <c:v>4.3199999999999998E-4</c:v>
                </c:pt>
                <c:pt idx="1470">
                  <c:v>4.4499999999999997E-4</c:v>
                </c:pt>
                <c:pt idx="1471">
                  <c:v>4.5800000000000002E-4</c:v>
                </c:pt>
                <c:pt idx="1472">
                  <c:v>4.73E-4</c:v>
                </c:pt>
                <c:pt idx="1473">
                  <c:v>4.8999999999999998E-4</c:v>
                </c:pt>
                <c:pt idx="1474">
                  <c:v>5.0799999999999999E-4</c:v>
                </c:pt>
                <c:pt idx="1475">
                  <c:v>5.2800000000000004E-4</c:v>
                </c:pt>
                <c:pt idx="1476">
                  <c:v>5.4799999999999998E-4</c:v>
                </c:pt>
                <c:pt idx="1477">
                  <c:v>5.71E-4</c:v>
                </c:pt>
                <c:pt idx="1478">
                  <c:v>5.9500000000000004E-4</c:v>
                </c:pt>
                <c:pt idx="1479">
                  <c:v>6.2E-4</c:v>
                </c:pt>
                <c:pt idx="1480">
                  <c:v>6.4599999999999998E-4</c:v>
                </c:pt>
                <c:pt idx="1481">
                  <c:v>6.7500000000000004E-4</c:v>
                </c:pt>
                <c:pt idx="1482">
                  <c:v>7.0399999999999998E-4</c:v>
                </c:pt>
                <c:pt idx="1483">
                  <c:v>7.3499999999999998E-4</c:v>
                </c:pt>
                <c:pt idx="1484">
                  <c:v>7.67E-4</c:v>
                </c:pt>
                <c:pt idx="1485">
                  <c:v>8.0099999999999995E-4</c:v>
                </c:pt>
                <c:pt idx="1486">
                  <c:v>8.3699999999999996E-4</c:v>
                </c:pt>
                <c:pt idx="1487">
                  <c:v>8.7299999999999997E-4</c:v>
                </c:pt>
                <c:pt idx="1488">
                  <c:v>9.1200000000000005E-4</c:v>
                </c:pt>
                <c:pt idx="1489">
                  <c:v>9.5100000000000002E-4</c:v>
                </c:pt>
                <c:pt idx="1490">
                  <c:v>9.9200000000000004E-4</c:v>
                </c:pt>
                <c:pt idx="1491">
                  <c:v>1.0349999999999999E-3</c:v>
                </c:pt>
                <c:pt idx="1492">
                  <c:v>1.0790000000000001E-3</c:v>
                </c:pt>
                <c:pt idx="1493">
                  <c:v>1.124E-3</c:v>
                </c:pt>
                <c:pt idx="1494">
                  <c:v>1.1709999999999999E-3</c:v>
                </c:pt>
                <c:pt idx="1495">
                  <c:v>1.219E-3</c:v>
                </c:pt>
                <c:pt idx="1496">
                  <c:v>1.1709999999999999E-3</c:v>
                </c:pt>
                <c:pt idx="1497">
                  <c:v>1.124E-3</c:v>
                </c:pt>
                <c:pt idx="1498">
                  <c:v>1.0790000000000001E-3</c:v>
                </c:pt>
                <c:pt idx="1499">
                  <c:v>1.0349999999999999E-3</c:v>
                </c:pt>
                <c:pt idx="1500">
                  <c:v>9.9200000000000004E-4</c:v>
                </c:pt>
                <c:pt idx="1501">
                  <c:v>9.5100000000000002E-4</c:v>
                </c:pt>
                <c:pt idx="1502">
                  <c:v>9.1200000000000005E-4</c:v>
                </c:pt>
                <c:pt idx="1503">
                  <c:v>8.7299999999999997E-4</c:v>
                </c:pt>
                <c:pt idx="1504">
                  <c:v>8.3699999999999996E-4</c:v>
                </c:pt>
                <c:pt idx="1505">
                  <c:v>8.0099999999999995E-4</c:v>
                </c:pt>
                <c:pt idx="1506">
                  <c:v>7.67E-4</c:v>
                </c:pt>
                <c:pt idx="1507">
                  <c:v>7.3499999999999998E-4</c:v>
                </c:pt>
                <c:pt idx="1508">
                  <c:v>7.0399999999999998E-4</c:v>
                </c:pt>
                <c:pt idx="1509">
                  <c:v>6.7500000000000004E-4</c:v>
                </c:pt>
                <c:pt idx="1510">
                  <c:v>6.4599999999999998E-4</c:v>
                </c:pt>
                <c:pt idx="1511">
                  <c:v>6.2E-4</c:v>
                </c:pt>
                <c:pt idx="1512">
                  <c:v>5.9500000000000004E-4</c:v>
                </c:pt>
                <c:pt idx="1513">
                  <c:v>5.71E-4</c:v>
                </c:pt>
                <c:pt idx="1514">
                  <c:v>5.4799999999999998E-4</c:v>
                </c:pt>
                <c:pt idx="1515">
                  <c:v>5.2800000000000004E-4</c:v>
                </c:pt>
                <c:pt idx="1516">
                  <c:v>5.0799999999999999E-4</c:v>
                </c:pt>
                <c:pt idx="1517">
                  <c:v>4.8999999999999998E-4</c:v>
                </c:pt>
                <c:pt idx="1518">
                  <c:v>4.7399999999999997E-4</c:v>
                </c:pt>
                <c:pt idx="1519">
                  <c:v>4.5800000000000002E-4</c:v>
                </c:pt>
                <c:pt idx="1520">
                  <c:v>4.4499999999999997E-4</c:v>
                </c:pt>
                <c:pt idx="1521">
                  <c:v>4.3199999999999998E-4</c:v>
                </c:pt>
                <c:pt idx="1522">
                  <c:v>4.2200000000000001E-4</c:v>
                </c:pt>
                <c:pt idx="1523">
                  <c:v>4.1199999999999999E-4</c:v>
                </c:pt>
                <c:pt idx="1524">
                  <c:v>4.0400000000000001E-4</c:v>
                </c:pt>
                <c:pt idx="1525">
                  <c:v>3.9800000000000002E-4</c:v>
                </c:pt>
                <c:pt idx="1526">
                  <c:v>3.9300000000000001E-4</c:v>
                </c:pt>
                <c:pt idx="1527">
                  <c:v>3.8900000000000002E-4</c:v>
                </c:pt>
                <c:pt idx="1528">
                  <c:v>3.8699999999999997E-4</c:v>
                </c:pt>
                <c:pt idx="1529">
                  <c:v>3.86E-4</c:v>
                </c:pt>
                <c:pt idx="1530">
                  <c:v>3.8699999999999997E-4</c:v>
                </c:pt>
                <c:pt idx="1531">
                  <c:v>3.8900000000000002E-4</c:v>
                </c:pt>
                <c:pt idx="1532">
                  <c:v>3.9300000000000001E-4</c:v>
                </c:pt>
                <c:pt idx="1533">
                  <c:v>3.9800000000000002E-4</c:v>
                </c:pt>
                <c:pt idx="1534">
                  <c:v>4.0400000000000001E-4</c:v>
                </c:pt>
                <c:pt idx="1535">
                  <c:v>4.1199999999999999E-4</c:v>
                </c:pt>
                <c:pt idx="1536">
                  <c:v>4.2200000000000001E-4</c:v>
                </c:pt>
                <c:pt idx="1537">
                  <c:v>4.3199999999999998E-4</c:v>
                </c:pt>
                <c:pt idx="1538">
                  <c:v>4.4499999999999997E-4</c:v>
                </c:pt>
                <c:pt idx="1539">
                  <c:v>4.5800000000000002E-4</c:v>
                </c:pt>
                <c:pt idx="1540">
                  <c:v>4.7399999999999997E-4</c:v>
                </c:pt>
                <c:pt idx="1541">
                  <c:v>4.8999999999999998E-4</c:v>
                </c:pt>
                <c:pt idx="1542">
                  <c:v>5.0799999999999999E-4</c:v>
                </c:pt>
                <c:pt idx="1543">
                  <c:v>5.2800000000000004E-4</c:v>
                </c:pt>
                <c:pt idx="1544">
                  <c:v>5.4799999999999998E-4</c:v>
                </c:pt>
                <c:pt idx="1545">
                  <c:v>5.71E-4</c:v>
                </c:pt>
                <c:pt idx="1546">
                  <c:v>5.9500000000000004E-4</c:v>
                </c:pt>
                <c:pt idx="1547">
                  <c:v>6.2E-4</c:v>
                </c:pt>
                <c:pt idx="1548">
                  <c:v>6.4599999999999998E-4</c:v>
                </c:pt>
                <c:pt idx="1549">
                  <c:v>6.7500000000000004E-4</c:v>
                </c:pt>
                <c:pt idx="1550">
                  <c:v>7.0399999999999998E-4</c:v>
                </c:pt>
                <c:pt idx="1551">
                  <c:v>7.3499999999999998E-4</c:v>
                </c:pt>
                <c:pt idx="1552">
                  <c:v>7.6800000000000002E-4</c:v>
                </c:pt>
                <c:pt idx="1553">
                  <c:v>8.0099999999999995E-4</c:v>
                </c:pt>
                <c:pt idx="1554">
                  <c:v>8.3699999999999996E-4</c:v>
                </c:pt>
                <c:pt idx="1555">
                  <c:v>8.7299999999999997E-4</c:v>
                </c:pt>
                <c:pt idx="1556">
                  <c:v>9.1200000000000005E-4</c:v>
                </c:pt>
                <c:pt idx="1557">
                  <c:v>9.5100000000000002E-4</c:v>
                </c:pt>
                <c:pt idx="1558">
                  <c:v>9.9200000000000004E-4</c:v>
                </c:pt>
                <c:pt idx="1559">
                  <c:v>1.0349999999999999E-3</c:v>
                </c:pt>
                <c:pt idx="1560">
                  <c:v>1.0790000000000001E-3</c:v>
                </c:pt>
                <c:pt idx="1561">
                  <c:v>1.124E-3</c:v>
                </c:pt>
                <c:pt idx="1562">
                  <c:v>1.1709999999999999E-3</c:v>
                </c:pt>
                <c:pt idx="1563">
                  <c:v>1.219E-3</c:v>
                </c:pt>
                <c:pt idx="1564">
                  <c:v>1.1709999999999999E-3</c:v>
                </c:pt>
                <c:pt idx="1565">
                  <c:v>1.124E-3</c:v>
                </c:pt>
                <c:pt idx="1566">
                  <c:v>1.0790000000000001E-3</c:v>
                </c:pt>
                <c:pt idx="1567">
                  <c:v>1.0349999999999999E-3</c:v>
                </c:pt>
                <c:pt idx="1568">
                  <c:v>9.9200000000000004E-4</c:v>
                </c:pt>
                <c:pt idx="1569">
                  <c:v>9.5100000000000002E-4</c:v>
                </c:pt>
                <c:pt idx="1570">
                  <c:v>9.1200000000000005E-4</c:v>
                </c:pt>
                <c:pt idx="1571">
                  <c:v>8.7399999999999999E-4</c:v>
                </c:pt>
                <c:pt idx="1572">
                  <c:v>8.3699999999999996E-4</c:v>
                </c:pt>
                <c:pt idx="1573">
                  <c:v>8.0099999999999995E-4</c:v>
                </c:pt>
                <c:pt idx="1574">
                  <c:v>7.6800000000000002E-4</c:v>
                </c:pt>
                <c:pt idx="1575">
                  <c:v>7.3499999999999998E-4</c:v>
                </c:pt>
                <c:pt idx="1576">
                  <c:v>7.0399999999999998E-4</c:v>
                </c:pt>
                <c:pt idx="1577">
                  <c:v>6.7500000000000004E-4</c:v>
                </c:pt>
                <c:pt idx="1578">
                  <c:v>6.4599999999999998E-4</c:v>
                </c:pt>
                <c:pt idx="1579">
                  <c:v>6.2E-4</c:v>
                </c:pt>
                <c:pt idx="1580">
                  <c:v>5.9500000000000004E-4</c:v>
                </c:pt>
                <c:pt idx="1581">
                  <c:v>5.71E-4</c:v>
                </c:pt>
                <c:pt idx="1582">
                  <c:v>5.4799999999999998E-4</c:v>
                </c:pt>
                <c:pt idx="1583">
                  <c:v>5.2800000000000004E-4</c:v>
                </c:pt>
                <c:pt idx="1584">
                  <c:v>5.0799999999999999E-4</c:v>
                </c:pt>
                <c:pt idx="1585">
                  <c:v>4.8999999999999998E-4</c:v>
                </c:pt>
                <c:pt idx="1586">
                  <c:v>4.7399999999999997E-4</c:v>
                </c:pt>
                <c:pt idx="1587">
                  <c:v>4.5800000000000002E-4</c:v>
                </c:pt>
                <c:pt idx="1588">
                  <c:v>4.4499999999999997E-4</c:v>
                </c:pt>
                <c:pt idx="1589">
                  <c:v>4.3199999999999998E-4</c:v>
                </c:pt>
                <c:pt idx="1590">
                  <c:v>4.2200000000000001E-4</c:v>
                </c:pt>
                <c:pt idx="1591">
                  <c:v>4.1199999999999999E-4</c:v>
                </c:pt>
                <c:pt idx="1592">
                  <c:v>4.0400000000000001E-4</c:v>
                </c:pt>
                <c:pt idx="1593">
                  <c:v>3.9800000000000002E-4</c:v>
                </c:pt>
                <c:pt idx="1594">
                  <c:v>3.9300000000000001E-4</c:v>
                </c:pt>
                <c:pt idx="1595">
                  <c:v>3.8900000000000002E-4</c:v>
                </c:pt>
                <c:pt idx="1596">
                  <c:v>3.8699999999999997E-4</c:v>
                </c:pt>
                <c:pt idx="1597">
                  <c:v>3.86E-4</c:v>
                </c:pt>
                <c:pt idx="1598">
                  <c:v>3.8699999999999997E-4</c:v>
                </c:pt>
                <c:pt idx="1599">
                  <c:v>3.8900000000000002E-4</c:v>
                </c:pt>
                <c:pt idx="1600">
                  <c:v>3.9300000000000001E-4</c:v>
                </c:pt>
                <c:pt idx="1601">
                  <c:v>3.9800000000000002E-4</c:v>
                </c:pt>
                <c:pt idx="1602">
                  <c:v>4.0400000000000001E-4</c:v>
                </c:pt>
                <c:pt idx="1603">
                  <c:v>4.1199999999999999E-4</c:v>
                </c:pt>
                <c:pt idx="1604">
                  <c:v>4.2200000000000001E-4</c:v>
                </c:pt>
                <c:pt idx="1605">
                  <c:v>4.3199999999999998E-4</c:v>
                </c:pt>
                <c:pt idx="1606">
                  <c:v>4.4499999999999997E-4</c:v>
                </c:pt>
                <c:pt idx="1607">
                  <c:v>4.5800000000000002E-4</c:v>
                </c:pt>
                <c:pt idx="1608">
                  <c:v>4.7399999999999997E-4</c:v>
                </c:pt>
                <c:pt idx="1609">
                  <c:v>4.8999999999999998E-4</c:v>
                </c:pt>
                <c:pt idx="1610">
                  <c:v>5.0799999999999999E-4</c:v>
                </c:pt>
                <c:pt idx="1611">
                  <c:v>5.2800000000000004E-4</c:v>
                </c:pt>
                <c:pt idx="1612">
                  <c:v>5.4799999999999998E-4</c:v>
                </c:pt>
                <c:pt idx="1613">
                  <c:v>5.71E-4</c:v>
                </c:pt>
                <c:pt idx="1614">
                  <c:v>5.9500000000000004E-4</c:v>
                </c:pt>
                <c:pt idx="1615">
                  <c:v>6.2E-4</c:v>
                </c:pt>
                <c:pt idx="1616">
                  <c:v>6.4700000000000001E-4</c:v>
                </c:pt>
                <c:pt idx="1617">
                  <c:v>6.7500000000000004E-4</c:v>
                </c:pt>
                <c:pt idx="1618">
                  <c:v>7.0399999999999998E-4</c:v>
                </c:pt>
                <c:pt idx="1619">
                  <c:v>7.3499999999999998E-4</c:v>
                </c:pt>
                <c:pt idx="1620">
                  <c:v>7.6800000000000002E-4</c:v>
                </c:pt>
                <c:pt idx="1621">
                  <c:v>8.0099999999999995E-4</c:v>
                </c:pt>
                <c:pt idx="1622">
                  <c:v>8.3699999999999996E-4</c:v>
                </c:pt>
                <c:pt idx="1623">
                  <c:v>8.7299999999999997E-4</c:v>
                </c:pt>
                <c:pt idx="1624">
                  <c:v>9.1200000000000005E-4</c:v>
                </c:pt>
                <c:pt idx="1625">
                  <c:v>9.5100000000000002E-4</c:v>
                </c:pt>
                <c:pt idx="1626">
                  <c:v>9.9200000000000004E-4</c:v>
                </c:pt>
                <c:pt idx="1627">
                  <c:v>1.0349999999999999E-3</c:v>
                </c:pt>
                <c:pt idx="1628">
                  <c:v>1.0790000000000001E-3</c:v>
                </c:pt>
                <c:pt idx="1629">
                  <c:v>1.124E-3</c:v>
                </c:pt>
                <c:pt idx="1630">
                  <c:v>1.1709999999999999E-3</c:v>
                </c:pt>
                <c:pt idx="1631">
                  <c:v>1.219E-3</c:v>
                </c:pt>
                <c:pt idx="1632">
                  <c:v>1.1709999999999999E-3</c:v>
                </c:pt>
                <c:pt idx="1633">
                  <c:v>1.124E-3</c:v>
                </c:pt>
                <c:pt idx="1634">
                  <c:v>1.0790000000000001E-3</c:v>
                </c:pt>
                <c:pt idx="1635">
                  <c:v>1.0349999999999999E-3</c:v>
                </c:pt>
                <c:pt idx="1636">
                  <c:v>9.9200000000000004E-4</c:v>
                </c:pt>
                <c:pt idx="1637">
                  <c:v>9.5100000000000002E-4</c:v>
                </c:pt>
                <c:pt idx="1638">
                  <c:v>9.1200000000000005E-4</c:v>
                </c:pt>
                <c:pt idx="1639">
                  <c:v>8.7399999999999999E-4</c:v>
                </c:pt>
                <c:pt idx="1640">
                  <c:v>8.3699999999999996E-4</c:v>
                </c:pt>
                <c:pt idx="1641">
                  <c:v>8.0099999999999995E-4</c:v>
                </c:pt>
                <c:pt idx="1642">
                  <c:v>7.6800000000000002E-4</c:v>
                </c:pt>
                <c:pt idx="1643">
                  <c:v>7.3499999999999998E-4</c:v>
                </c:pt>
                <c:pt idx="1644">
                  <c:v>7.0399999999999998E-4</c:v>
                </c:pt>
                <c:pt idx="1645">
                  <c:v>6.7500000000000004E-4</c:v>
                </c:pt>
                <c:pt idx="1646">
                  <c:v>6.4700000000000001E-4</c:v>
                </c:pt>
                <c:pt idx="1647">
                  <c:v>6.2E-4</c:v>
                </c:pt>
                <c:pt idx="1648">
                  <c:v>5.9500000000000004E-4</c:v>
                </c:pt>
                <c:pt idx="1649">
                  <c:v>5.71E-4</c:v>
                </c:pt>
                <c:pt idx="1650">
                  <c:v>5.4799999999999998E-4</c:v>
                </c:pt>
                <c:pt idx="1651">
                  <c:v>5.2800000000000004E-4</c:v>
                </c:pt>
                <c:pt idx="1652">
                  <c:v>5.0799999999999999E-4</c:v>
                </c:pt>
                <c:pt idx="1653">
                  <c:v>4.8999999999999998E-4</c:v>
                </c:pt>
                <c:pt idx="1654">
                  <c:v>4.7399999999999997E-4</c:v>
                </c:pt>
                <c:pt idx="1655">
                  <c:v>4.5800000000000002E-4</c:v>
                </c:pt>
                <c:pt idx="1656">
                  <c:v>4.4499999999999997E-4</c:v>
                </c:pt>
                <c:pt idx="1657">
                  <c:v>4.3199999999999998E-4</c:v>
                </c:pt>
                <c:pt idx="1658">
                  <c:v>4.2200000000000001E-4</c:v>
                </c:pt>
                <c:pt idx="1659">
                  <c:v>4.1199999999999999E-4</c:v>
                </c:pt>
                <c:pt idx="1660">
                  <c:v>4.0400000000000001E-4</c:v>
                </c:pt>
                <c:pt idx="1661">
                  <c:v>3.9800000000000002E-4</c:v>
                </c:pt>
                <c:pt idx="1662">
                  <c:v>3.9300000000000001E-4</c:v>
                </c:pt>
                <c:pt idx="1663">
                  <c:v>3.8900000000000002E-4</c:v>
                </c:pt>
                <c:pt idx="1664">
                  <c:v>3.8699999999999997E-4</c:v>
                </c:pt>
                <c:pt idx="1665">
                  <c:v>3.86E-4</c:v>
                </c:pt>
                <c:pt idx="1666">
                  <c:v>3.8699999999999997E-4</c:v>
                </c:pt>
                <c:pt idx="1667">
                  <c:v>3.8900000000000002E-4</c:v>
                </c:pt>
                <c:pt idx="1668">
                  <c:v>3.9300000000000001E-4</c:v>
                </c:pt>
                <c:pt idx="1669">
                  <c:v>3.9800000000000002E-4</c:v>
                </c:pt>
                <c:pt idx="1670">
                  <c:v>4.0400000000000001E-4</c:v>
                </c:pt>
                <c:pt idx="1671">
                  <c:v>4.1199999999999999E-4</c:v>
                </c:pt>
                <c:pt idx="1672">
                  <c:v>4.2200000000000001E-4</c:v>
                </c:pt>
                <c:pt idx="1673">
                  <c:v>4.3199999999999998E-4</c:v>
                </c:pt>
                <c:pt idx="1674">
                  <c:v>4.4499999999999997E-4</c:v>
                </c:pt>
                <c:pt idx="1675">
                  <c:v>4.5800000000000002E-4</c:v>
                </c:pt>
                <c:pt idx="1676">
                  <c:v>4.7399999999999997E-4</c:v>
                </c:pt>
                <c:pt idx="1677">
                  <c:v>4.8999999999999998E-4</c:v>
                </c:pt>
                <c:pt idx="1678">
                  <c:v>5.0799999999999999E-4</c:v>
                </c:pt>
                <c:pt idx="1679">
                  <c:v>5.2800000000000004E-4</c:v>
                </c:pt>
                <c:pt idx="1680">
                  <c:v>5.4799999999999998E-4</c:v>
                </c:pt>
                <c:pt idx="1681">
                  <c:v>5.71E-4</c:v>
                </c:pt>
                <c:pt idx="1682">
                  <c:v>5.9500000000000004E-4</c:v>
                </c:pt>
                <c:pt idx="1683">
                  <c:v>6.2E-4</c:v>
                </c:pt>
                <c:pt idx="1684">
                  <c:v>6.4599999999999998E-4</c:v>
                </c:pt>
                <c:pt idx="1685">
                  <c:v>6.7500000000000004E-4</c:v>
                </c:pt>
                <c:pt idx="1686">
                  <c:v>7.0399999999999998E-4</c:v>
                </c:pt>
                <c:pt idx="1687">
                  <c:v>7.3499999999999998E-4</c:v>
                </c:pt>
                <c:pt idx="1688">
                  <c:v>7.6800000000000002E-4</c:v>
                </c:pt>
                <c:pt idx="1689">
                  <c:v>8.0099999999999995E-4</c:v>
                </c:pt>
                <c:pt idx="1690">
                  <c:v>8.3699999999999996E-4</c:v>
                </c:pt>
                <c:pt idx="1691">
                  <c:v>8.7299999999999997E-4</c:v>
                </c:pt>
                <c:pt idx="1692">
                  <c:v>9.1200000000000005E-4</c:v>
                </c:pt>
                <c:pt idx="1693">
                  <c:v>9.5100000000000002E-4</c:v>
                </c:pt>
                <c:pt idx="1694">
                  <c:v>9.9200000000000004E-4</c:v>
                </c:pt>
                <c:pt idx="1695">
                  <c:v>1.0349999999999999E-3</c:v>
                </c:pt>
                <c:pt idx="1696">
                  <c:v>1.0790000000000001E-3</c:v>
                </c:pt>
                <c:pt idx="1697">
                  <c:v>1.124E-3</c:v>
                </c:pt>
                <c:pt idx="1698">
                  <c:v>1.1709999999999999E-3</c:v>
                </c:pt>
                <c:pt idx="1699">
                  <c:v>1.219E-3</c:v>
                </c:pt>
                <c:pt idx="1700">
                  <c:v>1.1709999999999999E-3</c:v>
                </c:pt>
                <c:pt idx="1701">
                  <c:v>1.124E-3</c:v>
                </c:pt>
                <c:pt idx="1702">
                  <c:v>1.0790000000000001E-3</c:v>
                </c:pt>
                <c:pt idx="1703">
                  <c:v>1.0349999999999999E-3</c:v>
                </c:pt>
                <c:pt idx="1704">
                  <c:v>9.9200000000000004E-4</c:v>
                </c:pt>
                <c:pt idx="1705">
                  <c:v>9.5100000000000002E-4</c:v>
                </c:pt>
                <c:pt idx="1706">
                  <c:v>9.1200000000000005E-4</c:v>
                </c:pt>
                <c:pt idx="1707">
                  <c:v>8.7299999999999997E-4</c:v>
                </c:pt>
                <c:pt idx="1708">
                  <c:v>8.3699999999999996E-4</c:v>
                </c:pt>
                <c:pt idx="1709">
                  <c:v>8.0099999999999995E-4</c:v>
                </c:pt>
                <c:pt idx="1710">
                  <c:v>7.6800000000000002E-4</c:v>
                </c:pt>
                <c:pt idx="1711">
                  <c:v>7.3499999999999998E-4</c:v>
                </c:pt>
                <c:pt idx="1712">
                  <c:v>7.0399999999999998E-4</c:v>
                </c:pt>
                <c:pt idx="1713">
                  <c:v>6.7500000000000004E-4</c:v>
                </c:pt>
                <c:pt idx="1714">
                  <c:v>6.4700000000000001E-4</c:v>
                </c:pt>
                <c:pt idx="1715">
                  <c:v>6.2E-4</c:v>
                </c:pt>
                <c:pt idx="1716">
                  <c:v>5.9500000000000004E-4</c:v>
                </c:pt>
                <c:pt idx="1717">
                  <c:v>5.71E-4</c:v>
                </c:pt>
                <c:pt idx="1718">
                  <c:v>5.4900000000000001E-4</c:v>
                </c:pt>
                <c:pt idx="1719">
                  <c:v>5.2800000000000004E-4</c:v>
                </c:pt>
                <c:pt idx="1720">
                  <c:v>5.0799999999999999E-4</c:v>
                </c:pt>
                <c:pt idx="1721">
                  <c:v>4.8999999999999998E-4</c:v>
                </c:pt>
                <c:pt idx="1722">
                  <c:v>4.7399999999999997E-4</c:v>
                </c:pt>
                <c:pt idx="1723">
                  <c:v>4.5800000000000002E-4</c:v>
                </c:pt>
                <c:pt idx="1724">
                  <c:v>4.4499999999999997E-4</c:v>
                </c:pt>
                <c:pt idx="1725">
                  <c:v>4.3199999999999998E-4</c:v>
                </c:pt>
                <c:pt idx="1726">
                  <c:v>4.2200000000000001E-4</c:v>
                </c:pt>
                <c:pt idx="1727">
                  <c:v>4.1199999999999999E-4</c:v>
                </c:pt>
                <c:pt idx="1728">
                  <c:v>4.0400000000000001E-4</c:v>
                </c:pt>
                <c:pt idx="1729">
                  <c:v>3.9800000000000002E-4</c:v>
                </c:pt>
                <c:pt idx="1730">
                  <c:v>3.9300000000000001E-4</c:v>
                </c:pt>
                <c:pt idx="1731">
                  <c:v>3.8900000000000002E-4</c:v>
                </c:pt>
                <c:pt idx="1732">
                  <c:v>3.8699999999999997E-4</c:v>
                </c:pt>
                <c:pt idx="1733">
                  <c:v>3.86E-4</c:v>
                </c:pt>
                <c:pt idx="1734">
                  <c:v>3.8699999999999997E-4</c:v>
                </c:pt>
                <c:pt idx="1735">
                  <c:v>3.8900000000000002E-4</c:v>
                </c:pt>
                <c:pt idx="1736">
                  <c:v>3.9300000000000001E-4</c:v>
                </c:pt>
                <c:pt idx="1737">
                  <c:v>3.9800000000000002E-4</c:v>
                </c:pt>
                <c:pt idx="1738">
                  <c:v>4.0400000000000001E-4</c:v>
                </c:pt>
                <c:pt idx="1739">
                  <c:v>4.1199999999999999E-4</c:v>
                </c:pt>
                <c:pt idx="1740">
                  <c:v>4.2200000000000001E-4</c:v>
                </c:pt>
                <c:pt idx="1741">
                  <c:v>4.3199999999999998E-4</c:v>
                </c:pt>
                <c:pt idx="1742">
                  <c:v>4.4499999999999997E-4</c:v>
                </c:pt>
                <c:pt idx="1743">
                  <c:v>4.5800000000000002E-4</c:v>
                </c:pt>
                <c:pt idx="1744">
                  <c:v>4.7399999999999997E-4</c:v>
                </c:pt>
                <c:pt idx="1745">
                  <c:v>4.8999999999999998E-4</c:v>
                </c:pt>
                <c:pt idx="1746">
                  <c:v>5.0799999999999999E-4</c:v>
                </c:pt>
                <c:pt idx="1747">
                  <c:v>5.2800000000000004E-4</c:v>
                </c:pt>
                <c:pt idx="1748">
                  <c:v>5.4900000000000001E-4</c:v>
                </c:pt>
                <c:pt idx="1749">
                  <c:v>5.71E-4</c:v>
                </c:pt>
                <c:pt idx="1750">
                  <c:v>5.9500000000000004E-4</c:v>
                </c:pt>
                <c:pt idx="1751">
                  <c:v>6.2E-4</c:v>
                </c:pt>
                <c:pt idx="1752">
                  <c:v>6.4700000000000001E-4</c:v>
                </c:pt>
                <c:pt idx="1753">
                  <c:v>6.7500000000000004E-4</c:v>
                </c:pt>
                <c:pt idx="1754">
                  <c:v>7.0399999999999998E-4</c:v>
                </c:pt>
                <c:pt idx="1755">
                  <c:v>7.3499999999999998E-4</c:v>
                </c:pt>
                <c:pt idx="1756">
                  <c:v>7.6800000000000002E-4</c:v>
                </c:pt>
                <c:pt idx="1757">
                  <c:v>8.0099999999999995E-4</c:v>
                </c:pt>
                <c:pt idx="1758">
                  <c:v>8.3699999999999996E-4</c:v>
                </c:pt>
                <c:pt idx="1759">
                  <c:v>8.7299999999999997E-4</c:v>
                </c:pt>
                <c:pt idx="1760">
                  <c:v>9.1200000000000005E-4</c:v>
                </c:pt>
                <c:pt idx="1761">
                  <c:v>9.5100000000000002E-4</c:v>
                </c:pt>
                <c:pt idx="1762">
                  <c:v>9.9200000000000004E-4</c:v>
                </c:pt>
                <c:pt idx="1763">
                  <c:v>1.0349999999999999E-3</c:v>
                </c:pt>
                <c:pt idx="1764">
                  <c:v>1.0790000000000001E-3</c:v>
                </c:pt>
                <c:pt idx="1765">
                  <c:v>1.124E-3</c:v>
                </c:pt>
                <c:pt idx="1766">
                  <c:v>1.1709999999999999E-3</c:v>
                </c:pt>
                <c:pt idx="1767">
                  <c:v>1.219E-3</c:v>
                </c:pt>
                <c:pt idx="1768">
                  <c:v>1.175E-3</c:v>
                </c:pt>
                <c:pt idx="1769">
                  <c:v>1.1310000000000001E-3</c:v>
                </c:pt>
                <c:pt idx="1770">
                  <c:v>1.09E-3</c:v>
                </c:pt>
                <c:pt idx="1771">
                  <c:v>1.049E-3</c:v>
                </c:pt>
                <c:pt idx="1772">
                  <c:v>1.01E-3</c:v>
                </c:pt>
                <c:pt idx="1773">
                  <c:v>9.7300000000000002E-4</c:v>
                </c:pt>
                <c:pt idx="1774">
                  <c:v>9.3700000000000001E-4</c:v>
                </c:pt>
                <c:pt idx="1775">
                  <c:v>9.0200000000000002E-4</c:v>
                </c:pt>
                <c:pt idx="1776">
                  <c:v>8.6899999999999998E-4</c:v>
                </c:pt>
                <c:pt idx="1777">
                  <c:v>8.3699999999999996E-4</c:v>
                </c:pt>
                <c:pt idx="1778">
                  <c:v>8.0699999999999999E-4</c:v>
                </c:pt>
                <c:pt idx="1779">
                  <c:v>7.7800000000000005E-4</c:v>
                </c:pt>
                <c:pt idx="1780">
                  <c:v>7.5100000000000004E-4</c:v>
                </c:pt>
                <c:pt idx="1781">
                  <c:v>7.2499999999999995E-4</c:v>
                </c:pt>
                <c:pt idx="1782">
                  <c:v>7.0100000000000002E-4</c:v>
                </c:pt>
                <c:pt idx="1783">
                  <c:v>6.7699999999999998E-4</c:v>
                </c:pt>
                <c:pt idx="1784">
                  <c:v>6.5600000000000001E-4</c:v>
                </c:pt>
                <c:pt idx="1785">
                  <c:v>6.3599999999999996E-4</c:v>
                </c:pt>
                <c:pt idx="1786">
                  <c:v>6.1700000000000004E-4</c:v>
                </c:pt>
                <c:pt idx="1787">
                  <c:v>5.9999999999999995E-4</c:v>
                </c:pt>
                <c:pt idx="1788">
                  <c:v>5.8399999999999999E-4</c:v>
                </c:pt>
                <c:pt idx="1789">
                  <c:v>5.6899999999999995E-4</c:v>
                </c:pt>
                <c:pt idx="1790">
                  <c:v>5.5599999999999996E-4</c:v>
                </c:pt>
                <c:pt idx="1791">
                  <c:v>5.4500000000000002E-4</c:v>
                </c:pt>
                <c:pt idx="1792">
                  <c:v>5.3499999999999999E-4</c:v>
                </c:pt>
                <c:pt idx="1793">
                  <c:v>5.2599999999999999E-4</c:v>
                </c:pt>
                <c:pt idx="1794">
                  <c:v>5.1900000000000004E-4</c:v>
                </c:pt>
                <c:pt idx="1795">
                  <c:v>5.13E-4</c:v>
                </c:pt>
                <c:pt idx="1796">
                  <c:v>5.0900000000000001E-4</c:v>
                </c:pt>
                <c:pt idx="1797">
                  <c:v>5.0600000000000005E-4</c:v>
                </c:pt>
                <c:pt idx="1798">
                  <c:v>5.0500000000000002E-4</c:v>
                </c:pt>
                <c:pt idx="1799">
                  <c:v>5.04E-4</c:v>
                </c:pt>
                <c:pt idx="1800">
                  <c:v>5.0600000000000005E-4</c:v>
                </c:pt>
                <c:pt idx="1801">
                  <c:v>5.0900000000000001E-4</c:v>
                </c:pt>
                <c:pt idx="1802">
                  <c:v>5.13E-4</c:v>
                </c:pt>
                <c:pt idx="1803">
                  <c:v>5.1900000000000004E-4</c:v>
                </c:pt>
                <c:pt idx="1804">
                  <c:v>5.2599999999999999E-4</c:v>
                </c:pt>
                <c:pt idx="1805">
                  <c:v>5.3499999999999999E-4</c:v>
                </c:pt>
                <c:pt idx="1806">
                  <c:v>5.4500000000000002E-4</c:v>
                </c:pt>
                <c:pt idx="1807">
                  <c:v>5.5599999999999996E-4</c:v>
                </c:pt>
                <c:pt idx="1808">
                  <c:v>5.6899999999999995E-4</c:v>
                </c:pt>
                <c:pt idx="1809">
                  <c:v>5.8399999999999999E-4</c:v>
                </c:pt>
                <c:pt idx="1810">
                  <c:v>5.9999999999999995E-4</c:v>
                </c:pt>
                <c:pt idx="1811">
                  <c:v>6.1700000000000004E-4</c:v>
                </c:pt>
                <c:pt idx="1812">
                  <c:v>6.3599999999999996E-4</c:v>
                </c:pt>
                <c:pt idx="1813">
                  <c:v>6.5600000000000001E-4</c:v>
                </c:pt>
                <c:pt idx="1814">
                  <c:v>6.7699999999999998E-4</c:v>
                </c:pt>
                <c:pt idx="1815">
                  <c:v>6.9999999999999999E-4</c:v>
                </c:pt>
                <c:pt idx="1816">
                  <c:v>7.2499999999999995E-4</c:v>
                </c:pt>
                <c:pt idx="1817">
                  <c:v>7.5100000000000004E-4</c:v>
                </c:pt>
                <c:pt idx="1818">
                  <c:v>7.7800000000000005E-4</c:v>
                </c:pt>
                <c:pt idx="1819">
                  <c:v>8.0699999999999999E-4</c:v>
                </c:pt>
                <c:pt idx="1820">
                  <c:v>8.3699999999999996E-4</c:v>
                </c:pt>
                <c:pt idx="1821">
                  <c:v>8.6899999999999998E-4</c:v>
                </c:pt>
                <c:pt idx="1822">
                  <c:v>9.0200000000000002E-4</c:v>
                </c:pt>
                <c:pt idx="1823">
                  <c:v>9.3700000000000001E-4</c:v>
                </c:pt>
                <c:pt idx="1824">
                  <c:v>9.7300000000000002E-4</c:v>
                </c:pt>
                <c:pt idx="1825">
                  <c:v>1.01E-3</c:v>
                </c:pt>
                <c:pt idx="1826">
                  <c:v>1.049E-3</c:v>
                </c:pt>
                <c:pt idx="1827">
                  <c:v>1.09E-3</c:v>
                </c:pt>
                <c:pt idx="1828">
                  <c:v>1.1310000000000001E-3</c:v>
                </c:pt>
                <c:pt idx="1829">
                  <c:v>1.175E-3</c:v>
                </c:pt>
                <c:pt idx="1830">
                  <c:v>1.219E-3</c:v>
                </c:pt>
                <c:pt idx="1831">
                  <c:v>1.2570000000000001E-3</c:v>
                </c:pt>
                <c:pt idx="1832">
                  <c:v>1.297E-3</c:v>
                </c:pt>
                <c:pt idx="1833">
                  <c:v>1.338E-3</c:v>
                </c:pt>
                <c:pt idx="1834">
                  <c:v>1.3749999999999999E-3</c:v>
                </c:pt>
                <c:pt idx="1835">
                  <c:v>1.413E-3</c:v>
                </c:pt>
                <c:pt idx="1836">
                  <c:v>1.3699999999999999E-3</c:v>
                </c:pt>
                <c:pt idx="1837">
                  <c:v>1.328E-3</c:v>
                </c:pt>
                <c:pt idx="1838">
                  <c:v>1.2880000000000001E-3</c:v>
                </c:pt>
                <c:pt idx="1839">
                  <c:v>1.2489999999999999E-3</c:v>
                </c:pt>
                <c:pt idx="1840">
                  <c:v>1.212E-3</c:v>
                </c:pt>
                <c:pt idx="1841">
                  <c:v>1.176E-3</c:v>
                </c:pt>
                <c:pt idx="1842">
                  <c:v>1.1410000000000001E-3</c:v>
                </c:pt>
                <c:pt idx="1843">
                  <c:v>1.108E-3</c:v>
                </c:pt>
                <c:pt idx="1844">
                  <c:v>1.077E-3</c:v>
                </c:pt>
                <c:pt idx="1845">
                  <c:v>1.047E-3</c:v>
                </c:pt>
                <c:pt idx="1846">
                  <c:v>1.018E-3</c:v>
                </c:pt>
                <c:pt idx="1847">
                  <c:v>9.9099999999999991E-4</c:v>
                </c:pt>
                <c:pt idx="1848">
                  <c:v>9.6500000000000004E-4</c:v>
                </c:pt>
                <c:pt idx="1849">
                  <c:v>9.41E-4</c:v>
                </c:pt>
                <c:pt idx="1850">
                  <c:v>9.1799999999999998E-4</c:v>
                </c:pt>
                <c:pt idx="1851">
                  <c:v>8.9599999999999999E-4</c:v>
                </c:pt>
                <c:pt idx="1852">
                  <c:v>8.7600000000000004E-4</c:v>
                </c:pt>
                <c:pt idx="1853">
                  <c:v>8.5800000000000004E-4</c:v>
                </c:pt>
                <c:pt idx="1854">
                  <c:v>8.4099999999999995E-4</c:v>
                </c:pt>
                <c:pt idx="1855">
                  <c:v>8.25E-4</c:v>
                </c:pt>
                <c:pt idx="1856">
                  <c:v>8.1099999999999998E-4</c:v>
                </c:pt>
                <c:pt idx="1857">
                  <c:v>7.9799999999999999E-4</c:v>
                </c:pt>
                <c:pt idx="1858">
                  <c:v>7.8600000000000002E-4</c:v>
                </c:pt>
                <c:pt idx="1859">
                  <c:v>7.76E-4</c:v>
                </c:pt>
                <c:pt idx="1860">
                  <c:v>7.6800000000000002E-4</c:v>
                </c:pt>
                <c:pt idx="1861">
                  <c:v>7.6099999999999996E-4</c:v>
                </c:pt>
                <c:pt idx="1862">
                  <c:v>7.5500000000000003E-4</c:v>
                </c:pt>
                <c:pt idx="1863">
                  <c:v>7.5100000000000004E-4</c:v>
                </c:pt>
                <c:pt idx="1864">
                  <c:v>7.4799999999999997E-4</c:v>
                </c:pt>
                <c:pt idx="1865">
                  <c:v>7.4700000000000005E-4</c:v>
                </c:pt>
                <c:pt idx="1866">
                  <c:v>7.4700000000000005E-4</c:v>
                </c:pt>
                <c:pt idx="1867">
                  <c:v>7.4899999999999999E-4</c:v>
                </c:pt>
                <c:pt idx="1868">
                  <c:v>7.5199999999999996E-4</c:v>
                </c:pt>
                <c:pt idx="1869">
                  <c:v>7.5600000000000005E-4</c:v>
                </c:pt>
                <c:pt idx="1870">
                  <c:v>7.6199999999999998E-4</c:v>
                </c:pt>
                <c:pt idx="1871">
                  <c:v>7.6999999999999996E-4</c:v>
                </c:pt>
                <c:pt idx="1872">
                  <c:v>7.7800000000000005E-4</c:v>
                </c:pt>
                <c:pt idx="1873">
                  <c:v>7.8899999999999999E-4</c:v>
                </c:pt>
                <c:pt idx="1874">
                  <c:v>8.0000000000000004E-4</c:v>
                </c:pt>
                <c:pt idx="1875">
                  <c:v>8.1300000000000003E-4</c:v>
                </c:pt>
                <c:pt idx="1876">
                  <c:v>8.2799999999999996E-4</c:v>
                </c:pt>
                <c:pt idx="1877">
                  <c:v>8.4400000000000002E-4</c:v>
                </c:pt>
                <c:pt idx="1878">
                  <c:v>8.61E-4</c:v>
                </c:pt>
                <c:pt idx="1879">
                  <c:v>8.8000000000000003E-4</c:v>
                </c:pt>
                <c:pt idx="1880">
                  <c:v>9.01E-4</c:v>
                </c:pt>
                <c:pt idx="1881">
                  <c:v>9.2199999999999997E-4</c:v>
                </c:pt>
                <c:pt idx="1882">
                  <c:v>9.4600000000000001E-4</c:v>
                </c:pt>
                <c:pt idx="1883">
                  <c:v>9.7000000000000005E-4</c:v>
                </c:pt>
                <c:pt idx="1884">
                  <c:v>9.9599999999999992E-4</c:v>
                </c:pt>
                <c:pt idx="1885">
                  <c:v>1.024E-3</c:v>
                </c:pt>
                <c:pt idx="1886">
                  <c:v>1.0529999999999999E-3</c:v>
                </c:pt>
                <c:pt idx="1887">
                  <c:v>1.083E-3</c:v>
                </c:pt>
                <c:pt idx="1888">
                  <c:v>1.1150000000000001E-3</c:v>
                </c:pt>
                <c:pt idx="1889">
                  <c:v>1.1479999999999999E-3</c:v>
                </c:pt>
                <c:pt idx="1890">
                  <c:v>1.183E-3</c:v>
                </c:pt>
                <c:pt idx="1891">
                  <c:v>1.219E-3</c:v>
                </c:pt>
                <c:pt idx="1892">
                  <c:v>1.243E-3</c:v>
                </c:pt>
                <c:pt idx="1893">
                  <c:v>1.268E-3</c:v>
                </c:pt>
                <c:pt idx="1894">
                  <c:v>1.2949999999999999E-3</c:v>
                </c:pt>
                <c:pt idx="1895">
                  <c:v>1.323E-3</c:v>
                </c:pt>
                <c:pt idx="1896">
                  <c:v>1.3519999999999999E-3</c:v>
                </c:pt>
                <c:pt idx="1897">
                  <c:v>1.3760000000000001E-3</c:v>
                </c:pt>
                <c:pt idx="1898">
                  <c:v>1.4E-3</c:v>
                </c:pt>
                <c:pt idx="1899">
                  <c:v>1.4270000000000001E-3</c:v>
                </c:pt>
                <c:pt idx="1900">
                  <c:v>1.454E-3</c:v>
                </c:pt>
                <c:pt idx="1901">
                  <c:v>1.4829999999999999E-3</c:v>
                </c:pt>
                <c:pt idx="1902">
                  <c:v>1.503E-3</c:v>
                </c:pt>
                <c:pt idx="1903">
                  <c:v>1.523E-3</c:v>
                </c:pt>
                <c:pt idx="1904">
                  <c:v>1.4760000000000001E-3</c:v>
                </c:pt>
                <c:pt idx="1905">
                  <c:v>1.4289999999999999E-3</c:v>
                </c:pt>
                <c:pt idx="1906">
                  <c:v>1.384E-3</c:v>
                </c:pt>
                <c:pt idx="1907">
                  <c:v>1.341E-3</c:v>
                </c:pt>
                <c:pt idx="1908">
                  <c:v>1.299E-3</c:v>
                </c:pt>
                <c:pt idx="1909">
                  <c:v>1.258E-3</c:v>
                </c:pt>
                <c:pt idx="1910">
                  <c:v>1.219E-3</c:v>
                </c:pt>
                <c:pt idx="1911">
                  <c:v>1.181E-3</c:v>
                </c:pt>
                <c:pt idx="1912">
                  <c:v>1.145E-3</c:v>
                </c:pt>
                <c:pt idx="1913">
                  <c:v>1.1100000000000001E-3</c:v>
                </c:pt>
                <c:pt idx="1914">
                  <c:v>1.077E-3</c:v>
                </c:pt>
                <c:pt idx="1915">
                  <c:v>1.0449999999999999E-3</c:v>
                </c:pt>
                <c:pt idx="1916">
                  <c:v>1.0139999999999999E-3</c:v>
                </c:pt>
                <c:pt idx="1917">
                  <c:v>9.8499999999999998E-4</c:v>
                </c:pt>
                <c:pt idx="1918">
                  <c:v>9.5799999999999998E-4</c:v>
                </c:pt>
                <c:pt idx="1919">
                  <c:v>9.3099999999999997E-4</c:v>
                </c:pt>
                <c:pt idx="1920">
                  <c:v>9.0700000000000004E-4</c:v>
                </c:pt>
                <c:pt idx="1921">
                  <c:v>8.83E-4</c:v>
                </c:pt>
                <c:pt idx="1922">
                  <c:v>8.61E-4</c:v>
                </c:pt>
                <c:pt idx="1923">
                  <c:v>8.4099999999999995E-4</c:v>
                </c:pt>
                <c:pt idx="1924">
                  <c:v>8.2200000000000003E-4</c:v>
                </c:pt>
                <c:pt idx="1925">
                  <c:v>8.0400000000000003E-4</c:v>
                </c:pt>
                <c:pt idx="1926">
                  <c:v>7.8799999999999996E-4</c:v>
                </c:pt>
                <c:pt idx="1927">
                  <c:v>7.7399999999999995E-4</c:v>
                </c:pt>
                <c:pt idx="1928">
                  <c:v>7.6000000000000004E-4</c:v>
                </c:pt>
                <c:pt idx="1929">
                  <c:v>7.4899999999999999E-4</c:v>
                </c:pt>
                <c:pt idx="1930">
                  <c:v>7.3800000000000005E-4</c:v>
                </c:pt>
                <c:pt idx="1931">
                  <c:v>7.2900000000000005E-4</c:v>
                </c:pt>
                <c:pt idx="1932">
                  <c:v>7.2199999999999999E-4</c:v>
                </c:pt>
                <c:pt idx="1933">
                  <c:v>7.1599999999999995E-4</c:v>
                </c:pt>
                <c:pt idx="1934">
                  <c:v>7.1100000000000004E-4</c:v>
                </c:pt>
                <c:pt idx="1935">
                  <c:v>7.0799999999999997E-4</c:v>
                </c:pt>
                <c:pt idx="1936">
                  <c:v>7.0699999999999995E-4</c:v>
                </c:pt>
                <c:pt idx="1937">
                  <c:v>7.0600000000000003E-4</c:v>
                </c:pt>
                <c:pt idx="1938">
                  <c:v>7.0699999999999995E-4</c:v>
                </c:pt>
                <c:pt idx="1939">
                  <c:v>7.1000000000000002E-4</c:v>
                </c:pt>
                <c:pt idx="1940">
                  <c:v>7.1400000000000001E-4</c:v>
                </c:pt>
                <c:pt idx="1941">
                  <c:v>7.2000000000000005E-4</c:v>
                </c:pt>
                <c:pt idx="1942">
                  <c:v>7.27E-4</c:v>
                </c:pt>
                <c:pt idx="1943">
                  <c:v>7.3499999999999998E-4</c:v>
                </c:pt>
                <c:pt idx="1944">
                  <c:v>7.45E-4</c:v>
                </c:pt>
                <c:pt idx="1945">
                  <c:v>7.5600000000000005E-4</c:v>
                </c:pt>
                <c:pt idx="1946">
                  <c:v>7.6900000000000004E-4</c:v>
                </c:pt>
                <c:pt idx="1947">
                  <c:v>7.8299999999999995E-4</c:v>
                </c:pt>
                <c:pt idx="1948">
                  <c:v>7.9900000000000001E-4</c:v>
                </c:pt>
                <c:pt idx="1949">
                  <c:v>8.1599999999999999E-4</c:v>
                </c:pt>
                <c:pt idx="1950">
                  <c:v>8.34E-4</c:v>
                </c:pt>
                <c:pt idx="1951">
                  <c:v>8.5400000000000005E-4</c:v>
                </c:pt>
                <c:pt idx="1952">
                  <c:v>8.7500000000000002E-4</c:v>
                </c:pt>
                <c:pt idx="1953">
                  <c:v>8.9800000000000004E-4</c:v>
                </c:pt>
                <c:pt idx="1954">
                  <c:v>9.2199999999999997E-4</c:v>
                </c:pt>
                <c:pt idx="1955">
                  <c:v>9.4799999999999995E-4</c:v>
                </c:pt>
                <c:pt idx="1956">
                  <c:v>9.7499999999999996E-4</c:v>
                </c:pt>
                <c:pt idx="1957">
                  <c:v>1.0039999999999999E-3</c:v>
                </c:pt>
                <c:pt idx="1958">
                  <c:v>1.018E-3</c:v>
                </c:pt>
                <c:pt idx="1959">
                  <c:v>1.0330000000000001E-3</c:v>
                </c:pt>
                <c:pt idx="1960">
                  <c:v>1.0499999999999999E-3</c:v>
                </c:pt>
                <c:pt idx="1961">
                  <c:v>1.0679999999999999E-3</c:v>
                </c:pt>
                <c:pt idx="1962">
                  <c:v>1.088E-3</c:v>
                </c:pt>
                <c:pt idx="1963">
                  <c:v>1.109E-3</c:v>
                </c:pt>
                <c:pt idx="1964">
                  <c:v>1.1310000000000001E-3</c:v>
                </c:pt>
                <c:pt idx="1965">
                  <c:v>1.1410000000000001E-3</c:v>
                </c:pt>
                <c:pt idx="1966">
                  <c:v>1.1529999999999999E-3</c:v>
                </c:pt>
                <c:pt idx="1967">
                  <c:v>1.1659999999999999E-3</c:v>
                </c:pt>
                <c:pt idx="1968">
                  <c:v>1.1800000000000001E-3</c:v>
                </c:pt>
                <c:pt idx="1969">
                  <c:v>1.196E-3</c:v>
                </c:pt>
                <c:pt idx="1970">
                  <c:v>1.207E-3</c:v>
                </c:pt>
                <c:pt idx="1971">
                  <c:v>1.219E-3</c:v>
                </c:pt>
                <c:pt idx="1972">
                  <c:v>1.1800000000000001E-3</c:v>
                </c:pt>
                <c:pt idx="1973">
                  <c:v>1.142E-3</c:v>
                </c:pt>
                <c:pt idx="1974">
                  <c:v>1.106E-3</c:v>
                </c:pt>
                <c:pt idx="1975">
                  <c:v>1.0709999999999999E-3</c:v>
                </c:pt>
                <c:pt idx="1976">
                  <c:v>1.0369999999999999E-3</c:v>
                </c:pt>
                <c:pt idx="1977">
                  <c:v>1.005E-3</c:v>
                </c:pt>
                <c:pt idx="1978">
                  <c:v>9.7400000000000004E-4</c:v>
                </c:pt>
                <c:pt idx="1979">
                  <c:v>9.4499999999999998E-4</c:v>
                </c:pt>
                <c:pt idx="1980">
                  <c:v>9.1699999999999995E-4</c:v>
                </c:pt>
                <c:pt idx="1981">
                  <c:v>8.9099999999999997E-4</c:v>
                </c:pt>
                <c:pt idx="1982">
                  <c:v>8.6600000000000002E-4</c:v>
                </c:pt>
                <c:pt idx="1983">
                  <c:v>8.4199999999999998E-4</c:v>
                </c:pt>
                <c:pt idx="1984">
                  <c:v>8.1999999999999998E-4</c:v>
                </c:pt>
                <c:pt idx="1985">
                  <c:v>8.0000000000000004E-4</c:v>
                </c:pt>
                <c:pt idx="1986">
                  <c:v>7.8100000000000001E-4</c:v>
                </c:pt>
                <c:pt idx="1987">
                  <c:v>7.6300000000000001E-4</c:v>
                </c:pt>
                <c:pt idx="1988">
                  <c:v>7.4700000000000005E-4</c:v>
                </c:pt>
                <c:pt idx="1989">
                  <c:v>7.3200000000000001E-4</c:v>
                </c:pt>
                <c:pt idx="1990">
                  <c:v>7.18E-4</c:v>
                </c:pt>
                <c:pt idx="1991">
                  <c:v>7.0600000000000003E-4</c:v>
                </c:pt>
                <c:pt idx="1992">
                  <c:v>6.96E-4</c:v>
                </c:pt>
                <c:pt idx="1993">
                  <c:v>6.87E-4</c:v>
                </c:pt>
                <c:pt idx="1994">
                  <c:v>6.7900000000000002E-4</c:v>
                </c:pt>
                <c:pt idx="1995">
                  <c:v>6.7299999999999999E-4</c:v>
                </c:pt>
                <c:pt idx="1996">
                  <c:v>6.6799999999999997E-4</c:v>
                </c:pt>
                <c:pt idx="1997">
                  <c:v>6.6500000000000001E-4</c:v>
                </c:pt>
                <c:pt idx="1998">
                  <c:v>6.6299999999999996E-4</c:v>
                </c:pt>
                <c:pt idx="1999">
                  <c:v>6.6299999999999996E-4</c:v>
                </c:pt>
                <c:pt idx="2000">
                  <c:v>6.6399999999999999E-4</c:v>
                </c:pt>
                <c:pt idx="2001">
                  <c:v>6.6600000000000003E-4</c:v>
                </c:pt>
                <c:pt idx="2002">
                  <c:v>6.7000000000000002E-4</c:v>
                </c:pt>
                <c:pt idx="2003">
                  <c:v>6.7500000000000004E-4</c:v>
                </c:pt>
                <c:pt idx="2004">
                  <c:v>6.8199999999999999E-4</c:v>
                </c:pt>
                <c:pt idx="2005">
                  <c:v>6.8999999999999997E-4</c:v>
                </c:pt>
                <c:pt idx="2006">
                  <c:v>6.9999999999999999E-4</c:v>
                </c:pt>
                <c:pt idx="2007">
                  <c:v>7.1100000000000004E-4</c:v>
                </c:pt>
                <c:pt idx="2008">
                  <c:v>7.2400000000000003E-4</c:v>
                </c:pt>
                <c:pt idx="2009">
                  <c:v>7.3800000000000005E-4</c:v>
                </c:pt>
                <c:pt idx="2010">
                  <c:v>7.5299999999999998E-4</c:v>
                </c:pt>
                <c:pt idx="2011">
                  <c:v>7.6999999999999996E-4</c:v>
                </c:pt>
                <c:pt idx="2012">
                  <c:v>7.8799999999999996E-4</c:v>
                </c:pt>
                <c:pt idx="2013">
                  <c:v>8.0800000000000002E-4</c:v>
                </c:pt>
                <c:pt idx="2014">
                  <c:v>8.2899999999999998E-4</c:v>
                </c:pt>
                <c:pt idx="2015">
                  <c:v>8.52E-4</c:v>
                </c:pt>
                <c:pt idx="2016">
                  <c:v>8.7600000000000004E-4</c:v>
                </c:pt>
                <c:pt idx="2017">
                  <c:v>9.01E-4</c:v>
                </c:pt>
                <c:pt idx="2018">
                  <c:v>9.2800000000000001E-4</c:v>
                </c:pt>
                <c:pt idx="2019">
                  <c:v>9.5699999999999995E-4</c:v>
                </c:pt>
                <c:pt idx="2020">
                  <c:v>9.6500000000000004E-4</c:v>
                </c:pt>
                <c:pt idx="2021">
                  <c:v>9.7499999999999996E-4</c:v>
                </c:pt>
                <c:pt idx="2022">
                  <c:v>9.8700000000000003E-4</c:v>
                </c:pt>
                <c:pt idx="2023">
                  <c:v>9.990000000000001E-4</c:v>
                </c:pt>
                <c:pt idx="2024">
                  <c:v>1.0139999999999999E-3</c:v>
                </c:pt>
                <c:pt idx="2025">
                  <c:v>1.029E-3</c:v>
                </c:pt>
                <c:pt idx="2026">
                  <c:v>1.0380000000000001E-3</c:v>
                </c:pt>
                <c:pt idx="2027">
                  <c:v>1.0480000000000001E-3</c:v>
                </c:pt>
                <c:pt idx="2028">
                  <c:v>1.06E-3</c:v>
                </c:pt>
                <c:pt idx="2029">
                  <c:v>1.073E-3</c:v>
                </c:pt>
                <c:pt idx="2030">
                  <c:v>1.0870000000000001E-3</c:v>
                </c:pt>
                <c:pt idx="2031">
                  <c:v>1.103E-3</c:v>
                </c:pt>
                <c:pt idx="2032">
                  <c:v>1.114E-3</c:v>
                </c:pt>
                <c:pt idx="2033">
                  <c:v>1.1249999999999999E-3</c:v>
                </c:pt>
                <c:pt idx="2034">
                  <c:v>1.139E-3</c:v>
                </c:pt>
                <c:pt idx="2035">
                  <c:v>1.1529999999999999E-3</c:v>
                </c:pt>
                <c:pt idx="2036">
                  <c:v>1.1689999999999999E-3</c:v>
                </c:pt>
                <c:pt idx="2037">
                  <c:v>1.1850000000000001E-3</c:v>
                </c:pt>
                <c:pt idx="2038">
                  <c:v>1.2019999999999999E-3</c:v>
                </c:pt>
                <c:pt idx="2039">
                  <c:v>1.219E-3</c:v>
                </c:pt>
                <c:pt idx="2040">
                  <c:v>1.186E-3</c:v>
                </c:pt>
                <c:pt idx="2041">
                  <c:v>1.1540000000000001E-3</c:v>
                </c:pt>
                <c:pt idx="2042">
                  <c:v>1.124E-3</c:v>
                </c:pt>
                <c:pt idx="2043">
                  <c:v>1.0939999999999999E-3</c:v>
                </c:pt>
                <c:pt idx="2044">
                  <c:v>1.067E-3</c:v>
                </c:pt>
                <c:pt idx="2045">
                  <c:v>1.041E-3</c:v>
                </c:pt>
                <c:pt idx="2046">
                  <c:v>1.016E-3</c:v>
                </c:pt>
                <c:pt idx="2047">
                  <c:v>9.9299999999999996E-4</c:v>
                </c:pt>
                <c:pt idx="2048">
                  <c:v>9.7099999999999997E-4</c:v>
                </c:pt>
                <c:pt idx="2049">
                  <c:v>9.5E-4</c:v>
                </c:pt>
                <c:pt idx="2050">
                  <c:v>9.3099999999999997E-4</c:v>
                </c:pt>
                <c:pt idx="2051">
                  <c:v>9.1399999999999999E-4</c:v>
                </c:pt>
                <c:pt idx="2052">
                  <c:v>8.9800000000000004E-4</c:v>
                </c:pt>
                <c:pt idx="2053">
                  <c:v>8.83E-4</c:v>
                </c:pt>
                <c:pt idx="2054">
                  <c:v>8.7000000000000001E-4</c:v>
                </c:pt>
                <c:pt idx="2055">
                  <c:v>8.5800000000000004E-4</c:v>
                </c:pt>
                <c:pt idx="2056">
                  <c:v>8.4800000000000001E-4</c:v>
                </c:pt>
                <c:pt idx="2057">
                  <c:v>8.3900000000000001E-4</c:v>
                </c:pt>
                <c:pt idx="2058">
                  <c:v>8.3199999999999995E-4</c:v>
                </c:pt>
                <c:pt idx="2059">
                  <c:v>8.2600000000000002E-4</c:v>
                </c:pt>
                <c:pt idx="2060">
                  <c:v>8.2100000000000001E-4</c:v>
                </c:pt>
                <c:pt idx="2061">
                  <c:v>8.1800000000000004E-4</c:v>
                </c:pt>
                <c:pt idx="2062">
                  <c:v>8.1599999999999999E-4</c:v>
                </c:pt>
                <c:pt idx="2063">
                  <c:v>8.1599999999999999E-4</c:v>
                </c:pt>
                <c:pt idx="2064">
                  <c:v>8.1700000000000002E-4</c:v>
                </c:pt>
                <c:pt idx="2065">
                  <c:v>8.1999999999999998E-4</c:v>
                </c:pt>
                <c:pt idx="2066">
                  <c:v>8.2399999999999997E-4</c:v>
                </c:pt>
                <c:pt idx="2067">
                  <c:v>8.2899999999999998E-4</c:v>
                </c:pt>
                <c:pt idx="2068">
                  <c:v>8.3600000000000005E-4</c:v>
                </c:pt>
                <c:pt idx="2069">
                  <c:v>8.4500000000000005E-4</c:v>
                </c:pt>
                <c:pt idx="2070">
                  <c:v>8.5499999999999997E-4</c:v>
                </c:pt>
                <c:pt idx="2071">
                  <c:v>8.6600000000000002E-4</c:v>
                </c:pt>
                <c:pt idx="2072">
                  <c:v>8.7900000000000001E-4</c:v>
                </c:pt>
                <c:pt idx="2073">
                  <c:v>8.9300000000000002E-4</c:v>
                </c:pt>
                <c:pt idx="2074">
                  <c:v>9.0799999999999995E-4</c:v>
                </c:pt>
                <c:pt idx="2075">
                  <c:v>9.2599999999999996E-4</c:v>
                </c:pt>
                <c:pt idx="2076">
                  <c:v>9.4399999999999996E-4</c:v>
                </c:pt>
                <c:pt idx="2077">
                  <c:v>9.6400000000000001E-4</c:v>
                </c:pt>
                <c:pt idx="2078">
                  <c:v>9.8499999999999998E-4</c:v>
                </c:pt>
                <c:pt idx="2079">
                  <c:v>1.008E-3</c:v>
                </c:pt>
                <c:pt idx="2080">
                  <c:v>1.018E-3</c:v>
                </c:pt>
                <c:pt idx="2081">
                  <c:v>1.029E-3</c:v>
                </c:pt>
                <c:pt idx="2082">
                  <c:v>1.042E-3</c:v>
                </c:pt>
                <c:pt idx="2083">
                  <c:v>1.057E-3</c:v>
                </c:pt>
                <c:pt idx="2084">
                  <c:v>1.072E-3</c:v>
                </c:pt>
                <c:pt idx="2085">
                  <c:v>1.0820000000000001E-3</c:v>
                </c:pt>
                <c:pt idx="2086">
                  <c:v>1.093E-3</c:v>
                </c:pt>
                <c:pt idx="2087">
                  <c:v>1.1050000000000001E-3</c:v>
                </c:pt>
                <c:pt idx="2088">
                  <c:v>1.119E-3</c:v>
                </c:pt>
                <c:pt idx="2089">
                  <c:v>1.134E-3</c:v>
                </c:pt>
                <c:pt idx="2090">
                  <c:v>1.1509999999999999E-3</c:v>
                </c:pt>
                <c:pt idx="2091">
                  <c:v>1.158E-3</c:v>
                </c:pt>
                <c:pt idx="2092">
                  <c:v>1.168E-3</c:v>
                </c:pt>
                <c:pt idx="2093">
                  <c:v>1.1789999999999999E-3</c:v>
                </c:pt>
                <c:pt idx="2094">
                  <c:v>1.191E-3</c:v>
                </c:pt>
                <c:pt idx="2095">
                  <c:v>1.204E-3</c:v>
                </c:pt>
                <c:pt idx="2096">
                  <c:v>1.219E-3</c:v>
                </c:pt>
                <c:pt idx="2097">
                  <c:v>1.225E-3</c:v>
                </c:pt>
                <c:pt idx="2098">
                  <c:v>1.2310000000000001E-3</c:v>
                </c:pt>
                <c:pt idx="2099">
                  <c:v>1.24E-3</c:v>
                </c:pt>
                <c:pt idx="2100">
                  <c:v>1.2440000000000001E-3</c:v>
                </c:pt>
                <c:pt idx="2101">
                  <c:v>1.2489999999999999E-3</c:v>
                </c:pt>
                <c:pt idx="2102">
                  <c:v>1.2570000000000001E-3</c:v>
                </c:pt>
                <c:pt idx="2103">
                  <c:v>1.2650000000000001E-3</c:v>
                </c:pt>
                <c:pt idx="2104">
                  <c:v>1.2750000000000001E-3</c:v>
                </c:pt>
                <c:pt idx="2105">
                  <c:v>1.2830000000000001E-3</c:v>
                </c:pt>
                <c:pt idx="2106">
                  <c:v>1.2930000000000001E-3</c:v>
                </c:pt>
                <c:pt idx="2107">
                  <c:v>1.305E-3</c:v>
                </c:pt>
                <c:pt idx="2108">
                  <c:v>1.2780000000000001E-3</c:v>
                </c:pt>
                <c:pt idx="2109">
                  <c:v>1.253E-3</c:v>
                </c:pt>
                <c:pt idx="2110">
                  <c:v>1.2290000000000001E-3</c:v>
                </c:pt>
                <c:pt idx="2111">
                  <c:v>1.207E-3</c:v>
                </c:pt>
                <c:pt idx="2112">
                  <c:v>1.186E-3</c:v>
                </c:pt>
                <c:pt idx="2113">
                  <c:v>1.1670000000000001E-3</c:v>
                </c:pt>
                <c:pt idx="2114">
                  <c:v>1.1490000000000001E-3</c:v>
                </c:pt>
                <c:pt idx="2115">
                  <c:v>1.1329999999999999E-3</c:v>
                </c:pt>
                <c:pt idx="2116">
                  <c:v>1.1180000000000001E-3</c:v>
                </c:pt>
                <c:pt idx="2117">
                  <c:v>1.1039999999999999E-3</c:v>
                </c:pt>
                <c:pt idx="2118">
                  <c:v>1.0920000000000001E-3</c:v>
                </c:pt>
                <c:pt idx="2119">
                  <c:v>1.0809999999999999E-3</c:v>
                </c:pt>
                <c:pt idx="2120">
                  <c:v>1.072E-3</c:v>
                </c:pt>
                <c:pt idx="2121">
                  <c:v>1.0640000000000001E-3</c:v>
                </c:pt>
                <c:pt idx="2122">
                  <c:v>1.0579999999999999E-3</c:v>
                </c:pt>
                <c:pt idx="2123">
                  <c:v>1.0529999999999999E-3</c:v>
                </c:pt>
                <c:pt idx="2124">
                  <c:v>1.0499999999999999E-3</c:v>
                </c:pt>
                <c:pt idx="2125">
                  <c:v>1.0480000000000001E-3</c:v>
                </c:pt>
                <c:pt idx="2126">
                  <c:v>1.047E-3</c:v>
                </c:pt>
                <c:pt idx="2127">
                  <c:v>1.0480000000000001E-3</c:v>
                </c:pt>
                <c:pt idx="2128">
                  <c:v>1.0499999999999999E-3</c:v>
                </c:pt>
                <c:pt idx="2129">
                  <c:v>1.054E-3</c:v>
                </c:pt>
                <c:pt idx="2130">
                  <c:v>1.059E-3</c:v>
                </c:pt>
                <c:pt idx="2131">
                  <c:v>1.0660000000000001E-3</c:v>
                </c:pt>
                <c:pt idx="2132">
                  <c:v>1.0740000000000001E-3</c:v>
                </c:pt>
                <c:pt idx="2133">
                  <c:v>1.083E-3</c:v>
                </c:pt>
                <c:pt idx="2134">
                  <c:v>1.0939999999999999E-3</c:v>
                </c:pt>
                <c:pt idx="2135">
                  <c:v>1.1069999999999999E-3</c:v>
                </c:pt>
                <c:pt idx="2136">
                  <c:v>1.114E-3</c:v>
                </c:pt>
                <c:pt idx="2137">
                  <c:v>1.1230000000000001E-3</c:v>
                </c:pt>
                <c:pt idx="2138">
                  <c:v>1.1329999999999999E-3</c:v>
                </c:pt>
                <c:pt idx="2139">
                  <c:v>1.145E-3</c:v>
                </c:pt>
                <c:pt idx="2140">
                  <c:v>1.1590000000000001E-3</c:v>
                </c:pt>
                <c:pt idx="2141">
                  <c:v>1.1670000000000001E-3</c:v>
                </c:pt>
                <c:pt idx="2142">
                  <c:v>1.178E-3</c:v>
                </c:pt>
                <c:pt idx="2143">
                  <c:v>1.178E-3</c:v>
                </c:pt>
                <c:pt idx="2144">
                  <c:v>1.1789999999999999E-3</c:v>
                </c:pt>
                <c:pt idx="2145">
                  <c:v>1.1820000000000001E-3</c:v>
                </c:pt>
                <c:pt idx="2146">
                  <c:v>1.186E-3</c:v>
                </c:pt>
                <c:pt idx="2147">
                  <c:v>1.1869999999999999E-3</c:v>
                </c:pt>
                <c:pt idx="2148">
                  <c:v>1.188E-3</c:v>
                </c:pt>
                <c:pt idx="2149">
                  <c:v>1.1919999999999999E-3</c:v>
                </c:pt>
                <c:pt idx="2150">
                  <c:v>1.196E-3</c:v>
                </c:pt>
                <c:pt idx="2151">
                  <c:v>1.1950000000000001E-3</c:v>
                </c:pt>
                <c:pt idx="2152">
                  <c:v>1.196E-3</c:v>
                </c:pt>
                <c:pt idx="2153">
                  <c:v>1.1980000000000001E-3</c:v>
                </c:pt>
                <c:pt idx="2154">
                  <c:v>1.201E-3</c:v>
                </c:pt>
                <c:pt idx="2155">
                  <c:v>1.206E-3</c:v>
                </c:pt>
                <c:pt idx="2156">
                  <c:v>1.212E-3</c:v>
                </c:pt>
                <c:pt idx="2157">
                  <c:v>1.2199999999999999E-3</c:v>
                </c:pt>
                <c:pt idx="2158">
                  <c:v>1.2160000000000001E-3</c:v>
                </c:pt>
                <c:pt idx="2159">
                  <c:v>1.2130000000000001E-3</c:v>
                </c:pt>
                <c:pt idx="2160">
                  <c:v>1.2110000000000001E-3</c:v>
                </c:pt>
                <c:pt idx="2161">
                  <c:v>1.2110000000000001E-3</c:v>
                </c:pt>
                <c:pt idx="2162">
                  <c:v>1.212E-3</c:v>
                </c:pt>
                <c:pt idx="2163">
                  <c:v>1.2149999999999999E-3</c:v>
                </c:pt>
                <c:pt idx="2164">
                  <c:v>1.219E-3</c:v>
                </c:pt>
                <c:pt idx="2165">
                  <c:v>1.2229999999999999E-3</c:v>
                </c:pt>
                <c:pt idx="2166">
                  <c:v>1.2279999999999999E-3</c:v>
                </c:pt>
                <c:pt idx="2167">
                  <c:v>1.23E-3</c:v>
                </c:pt>
                <c:pt idx="2168">
                  <c:v>1.2340000000000001E-3</c:v>
                </c:pt>
                <c:pt idx="2169">
                  <c:v>1.2390000000000001E-3</c:v>
                </c:pt>
                <c:pt idx="2170">
                  <c:v>1.2459999999999999E-3</c:v>
                </c:pt>
                <c:pt idx="2171">
                  <c:v>1.2539999999999999E-3</c:v>
                </c:pt>
                <c:pt idx="2172">
                  <c:v>1.2639999999999999E-3</c:v>
                </c:pt>
                <c:pt idx="2173">
                  <c:v>1.2750000000000001E-3</c:v>
                </c:pt>
                <c:pt idx="2174">
                  <c:v>1.2869999999999999E-3</c:v>
                </c:pt>
                <c:pt idx="2175">
                  <c:v>1.3010000000000001E-3</c:v>
                </c:pt>
                <c:pt idx="2176">
                  <c:v>1.286E-3</c:v>
                </c:pt>
                <c:pt idx="2177">
                  <c:v>1.273E-3</c:v>
                </c:pt>
                <c:pt idx="2178">
                  <c:v>1.261E-3</c:v>
                </c:pt>
                <c:pt idx="2179">
                  <c:v>1.2509999999999999E-3</c:v>
                </c:pt>
                <c:pt idx="2180">
                  <c:v>1.242E-3</c:v>
                </c:pt>
                <c:pt idx="2181">
                  <c:v>1.2340000000000001E-3</c:v>
                </c:pt>
                <c:pt idx="2182">
                  <c:v>1.2279999999999999E-3</c:v>
                </c:pt>
                <c:pt idx="2183">
                  <c:v>1.2229999999999999E-3</c:v>
                </c:pt>
                <c:pt idx="2184">
                  <c:v>1.2199999999999999E-3</c:v>
                </c:pt>
                <c:pt idx="2185">
                  <c:v>1.2179999999999999E-3</c:v>
                </c:pt>
                <c:pt idx="2186">
                  <c:v>1.2179999999999999E-3</c:v>
                </c:pt>
                <c:pt idx="2187">
                  <c:v>1.219E-3</c:v>
                </c:pt>
                <c:pt idx="2188">
                  <c:v>1.2210000000000001E-3</c:v>
                </c:pt>
                <c:pt idx="2189">
                  <c:v>1.2210000000000001E-3</c:v>
                </c:pt>
                <c:pt idx="2190">
                  <c:v>1.2210000000000001E-3</c:v>
                </c:pt>
                <c:pt idx="2191">
                  <c:v>1.2229999999999999E-3</c:v>
                </c:pt>
                <c:pt idx="2192">
                  <c:v>1.2210000000000001E-3</c:v>
                </c:pt>
                <c:pt idx="2193">
                  <c:v>1.219E-3</c:v>
                </c:pt>
                <c:pt idx="2194">
                  <c:v>1.219E-3</c:v>
                </c:pt>
                <c:pt idx="2195">
                  <c:v>1.2160000000000001E-3</c:v>
                </c:pt>
                <c:pt idx="2196">
                  <c:v>1.214E-3</c:v>
                </c:pt>
                <c:pt idx="2197">
                  <c:v>1.2130000000000001E-3</c:v>
                </c:pt>
                <c:pt idx="2198">
                  <c:v>1.214E-3</c:v>
                </c:pt>
                <c:pt idx="2199">
                  <c:v>1.2160000000000001E-3</c:v>
                </c:pt>
                <c:pt idx="2200">
                  <c:v>1.2199999999999999E-3</c:v>
                </c:pt>
                <c:pt idx="2201">
                  <c:v>1.225E-3</c:v>
                </c:pt>
                <c:pt idx="2202">
                  <c:v>1.2310000000000001E-3</c:v>
                </c:pt>
                <c:pt idx="2203">
                  <c:v>1.2390000000000001E-3</c:v>
                </c:pt>
                <c:pt idx="2204">
                  <c:v>1.232E-3</c:v>
                </c:pt>
                <c:pt idx="2205">
                  <c:v>1.2260000000000001E-3</c:v>
                </c:pt>
                <c:pt idx="2206">
                  <c:v>1.222E-3</c:v>
                </c:pt>
                <c:pt idx="2207">
                  <c:v>1.219E-3</c:v>
                </c:pt>
                <c:pt idx="2208">
                  <c:v>1.2179999999999999E-3</c:v>
                </c:pt>
                <c:pt idx="2209">
                  <c:v>1.2179999999999999E-3</c:v>
                </c:pt>
                <c:pt idx="2210">
                  <c:v>1.219E-3</c:v>
                </c:pt>
                <c:pt idx="2211">
                  <c:v>1.2160000000000001E-3</c:v>
                </c:pt>
                <c:pt idx="2212">
                  <c:v>1.214E-3</c:v>
                </c:pt>
                <c:pt idx="2213">
                  <c:v>1.214E-3</c:v>
                </c:pt>
                <c:pt idx="2214">
                  <c:v>1.2149999999999999E-3</c:v>
                </c:pt>
                <c:pt idx="2215">
                  <c:v>1.2110000000000001E-3</c:v>
                </c:pt>
                <c:pt idx="2216">
                  <c:v>1.209E-3</c:v>
                </c:pt>
                <c:pt idx="2217">
                  <c:v>1.207E-3</c:v>
                </c:pt>
                <c:pt idx="2218">
                  <c:v>1.2080000000000001E-3</c:v>
                </c:pt>
                <c:pt idx="2219">
                  <c:v>1.2049999999999999E-3</c:v>
                </c:pt>
                <c:pt idx="2220">
                  <c:v>1.204E-3</c:v>
                </c:pt>
                <c:pt idx="2221">
                  <c:v>1.2049999999999999E-3</c:v>
                </c:pt>
                <c:pt idx="2222">
                  <c:v>1.196E-3</c:v>
                </c:pt>
                <c:pt idx="2223">
                  <c:v>1.1900000000000001E-3</c:v>
                </c:pt>
                <c:pt idx="2224">
                  <c:v>1.1839999999999999E-3</c:v>
                </c:pt>
                <c:pt idx="2225">
                  <c:v>1.1800000000000001E-3</c:v>
                </c:pt>
                <c:pt idx="2226">
                  <c:v>1.178E-3</c:v>
                </c:pt>
                <c:pt idx="2227">
                  <c:v>1.1770000000000001E-3</c:v>
                </c:pt>
                <c:pt idx="2228">
                  <c:v>1.1770000000000001E-3</c:v>
                </c:pt>
                <c:pt idx="2229">
                  <c:v>1.1789999999999999E-3</c:v>
                </c:pt>
                <c:pt idx="2230">
                  <c:v>1.183E-3</c:v>
                </c:pt>
                <c:pt idx="2231">
                  <c:v>1.1869999999999999E-3</c:v>
                </c:pt>
                <c:pt idx="2232">
                  <c:v>1.194E-3</c:v>
                </c:pt>
                <c:pt idx="2233">
                  <c:v>1.201E-3</c:v>
                </c:pt>
                <c:pt idx="2234">
                  <c:v>1.2099999999999999E-3</c:v>
                </c:pt>
                <c:pt idx="2235">
                  <c:v>1.2210000000000001E-3</c:v>
                </c:pt>
                <c:pt idx="2236">
                  <c:v>1.2329999999999999E-3</c:v>
                </c:pt>
                <c:pt idx="2237">
                  <c:v>1.2459999999999999E-3</c:v>
                </c:pt>
                <c:pt idx="2238">
                  <c:v>1.261E-3</c:v>
                </c:pt>
                <c:pt idx="2239">
                  <c:v>1.2769999999999999E-3</c:v>
                </c:pt>
                <c:pt idx="2240">
                  <c:v>1.2949999999999999E-3</c:v>
                </c:pt>
                <c:pt idx="2241">
                  <c:v>1.3140000000000001E-3</c:v>
                </c:pt>
                <c:pt idx="2242">
                  <c:v>1.335E-3</c:v>
                </c:pt>
                <c:pt idx="2243">
                  <c:v>1.3569999999999999E-3</c:v>
                </c:pt>
                <c:pt idx="2244">
                  <c:v>1.3550000000000001E-3</c:v>
                </c:pt>
                <c:pt idx="2245">
                  <c:v>1.348E-3</c:v>
                </c:pt>
                <c:pt idx="2246">
                  <c:v>1.343E-3</c:v>
                </c:pt>
                <c:pt idx="2247">
                  <c:v>1.3389999999999999E-3</c:v>
                </c:pt>
                <c:pt idx="2248">
                  <c:v>1.3370000000000001E-3</c:v>
                </c:pt>
                <c:pt idx="2249">
                  <c:v>1.3270000000000001E-3</c:v>
                </c:pt>
                <c:pt idx="2250">
                  <c:v>1.3190000000000001E-3</c:v>
                </c:pt>
                <c:pt idx="2251">
                  <c:v>1.312E-3</c:v>
                </c:pt>
                <c:pt idx="2252">
                  <c:v>1.3060000000000001E-3</c:v>
                </c:pt>
                <c:pt idx="2253">
                  <c:v>1.302E-3</c:v>
                </c:pt>
                <c:pt idx="2254">
                  <c:v>1.299E-3</c:v>
                </c:pt>
                <c:pt idx="2255">
                  <c:v>1.294E-3</c:v>
                </c:pt>
                <c:pt idx="2256">
                  <c:v>1.2899999999999999E-3</c:v>
                </c:pt>
                <c:pt idx="2257">
                  <c:v>1.2869999999999999E-3</c:v>
                </c:pt>
                <c:pt idx="2258">
                  <c:v>1.286E-3</c:v>
                </c:pt>
                <c:pt idx="2259">
                  <c:v>1.2869999999999999E-3</c:v>
                </c:pt>
                <c:pt idx="2260">
                  <c:v>1.2819999999999999E-3</c:v>
                </c:pt>
                <c:pt idx="2261">
                  <c:v>1.2780000000000001E-3</c:v>
                </c:pt>
                <c:pt idx="2262">
                  <c:v>1.276E-3</c:v>
                </c:pt>
                <c:pt idx="2263">
                  <c:v>1.2750000000000001E-3</c:v>
                </c:pt>
                <c:pt idx="2264">
                  <c:v>1.276E-3</c:v>
                </c:pt>
                <c:pt idx="2265">
                  <c:v>1.266E-3</c:v>
                </c:pt>
                <c:pt idx="2266">
                  <c:v>1.258E-3</c:v>
                </c:pt>
                <c:pt idx="2267">
                  <c:v>1.2509999999999999E-3</c:v>
                </c:pt>
                <c:pt idx="2268">
                  <c:v>1.2459999999999999E-3</c:v>
                </c:pt>
                <c:pt idx="2269">
                  <c:v>1.242E-3</c:v>
                </c:pt>
                <c:pt idx="2270">
                  <c:v>1.2390000000000001E-3</c:v>
                </c:pt>
                <c:pt idx="2271">
                  <c:v>1.238E-3</c:v>
                </c:pt>
                <c:pt idx="2272">
                  <c:v>1.23E-3</c:v>
                </c:pt>
                <c:pt idx="2273">
                  <c:v>1.224E-3</c:v>
                </c:pt>
                <c:pt idx="2274">
                  <c:v>1.219E-3</c:v>
                </c:pt>
                <c:pt idx="2275">
                  <c:v>1.2049999999999999E-3</c:v>
                </c:pt>
                <c:pt idx="2276">
                  <c:v>1.1919999999999999E-3</c:v>
                </c:pt>
                <c:pt idx="2277">
                  <c:v>1.181E-3</c:v>
                </c:pt>
                <c:pt idx="2278">
                  <c:v>1.1709999999999999E-3</c:v>
                </c:pt>
                <c:pt idx="2279">
                  <c:v>1.1620000000000001E-3</c:v>
                </c:pt>
                <c:pt idx="2280">
                  <c:v>1.155E-3</c:v>
                </c:pt>
                <c:pt idx="2281">
                  <c:v>1.15E-3</c:v>
                </c:pt>
                <c:pt idx="2282">
                  <c:v>1.1460000000000001E-3</c:v>
                </c:pt>
                <c:pt idx="2283">
                  <c:v>1.1429999999999999E-3</c:v>
                </c:pt>
                <c:pt idx="2284">
                  <c:v>1.142E-3</c:v>
                </c:pt>
                <c:pt idx="2285">
                  <c:v>1.142E-3</c:v>
                </c:pt>
                <c:pt idx="2286">
                  <c:v>1.1429999999999999E-3</c:v>
                </c:pt>
                <c:pt idx="2287">
                  <c:v>1.1460000000000001E-3</c:v>
                </c:pt>
                <c:pt idx="2288">
                  <c:v>1.1509999999999999E-3</c:v>
                </c:pt>
                <c:pt idx="2289">
                  <c:v>1.157E-3</c:v>
                </c:pt>
                <c:pt idx="2290">
                  <c:v>1.1490000000000001E-3</c:v>
                </c:pt>
                <c:pt idx="2291">
                  <c:v>1.142E-3</c:v>
                </c:pt>
                <c:pt idx="2292">
                  <c:v>1.137E-3</c:v>
                </c:pt>
                <c:pt idx="2293">
                  <c:v>1.134E-3</c:v>
                </c:pt>
                <c:pt idx="2294">
                  <c:v>1.132E-3</c:v>
                </c:pt>
                <c:pt idx="2295">
                  <c:v>1.1310000000000001E-3</c:v>
                </c:pt>
                <c:pt idx="2296">
                  <c:v>1.132E-3</c:v>
                </c:pt>
                <c:pt idx="2297">
                  <c:v>1.134E-3</c:v>
                </c:pt>
                <c:pt idx="2298">
                  <c:v>1.137E-3</c:v>
                </c:pt>
                <c:pt idx="2299">
                  <c:v>1.142E-3</c:v>
                </c:pt>
                <c:pt idx="2300">
                  <c:v>1.1490000000000001E-3</c:v>
                </c:pt>
                <c:pt idx="2301">
                  <c:v>1.157E-3</c:v>
                </c:pt>
                <c:pt idx="2302">
                  <c:v>1.1659999999999999E-3</c:v>
                </c:pt>
                <c:pt idx="2303">
                  <c:v>1.1770000000000001E-3</c:v>
                </c:pt>
                <c:pt idx="2304">
                  <c:v>1.189E-3</c:v>
                </c:pt>
                <c:pt idx="2305">
                  <c:v>1.2030000000000001E-3</c:v>
                </c:pt>
                <c:pt idx="2306">
                  <c:v>1.2179999999999999E-3</c:v>
                </c:pt>
                <c:pt idx="2307">
                  <c:v>1.2340000000000001E-3</c:v>
                </c:pt>
                <c:pt idx="2308">
                  <c:v>1.2520000000000001E-3</c:v>
                </c:pt>
                <c:pt idx="2309">
                  <c:v>1.2719999999999999E-3</c:v>
                </c:pt>
                <c:pt idx="2310">
                  <c:v>1.2930000000000001E-3</c:v>
                </c:pt>
                <c:pt idx="2311">
                  <c:v>1.315E-3</c:v>
                </c:pt>
                <c:pt idx="2312">
                  <c:v>1.3389999999999999E-3</c:v>
                </c:pt>
                <c:pt idx="2313">
                  <c:v>1.3290000000000001E-3</c:v>
                </c:pt>
                <c:pt idx="2314">
                  <c:v>1.32E-3</c:v>
                </c:pt>
                <c:pt idx="2315">
                  <c:v>1.3129999999999999E-3</c:v>
                </c:pt>
                <c:pt idx="2316">
                  <c:v>1.297E-3</c:v>
                </c:pt>
                <c:pt idx="2317">
                  <c:v>1.2830000000000001E-3</c:v>
                </c:pt>
                <c:pt idx="2318">
                  <c:v>1.271E-3</c:v>
                </c:pt>
                <c:pt idx="2319">
                  <c:v>1.2589999999999999E-3</c:v>
                </c:pt>
                <c:pt idx="2320">
                  <c:v>1.25E-3</c:v>
                </c:pt>
                <c:pt idx="2321">
                  <c:v>1.242E-3</c:v>
                </c:pt>
                <c:pt idx="2322">
                  <c:v>1.235E-3</c:v>
                </c:pt>
                <c:pt idx="2323">
                  <c:v>1.2290000000000001E-3</c:v>
                </c:pt>
                <c:pt idx="2324">
                  <c:v>1.2260000000000001E-3</c:v>
                </c:pt>
                <c:pt idx="2325">
                  <c:v>1.2130000000000001E-3</c:v>
                </c:pt>
                <c:pt idx="2326">
                  <c:v>1.201E-3</c:v>
                </c:pt>
                <c:pt idx="2327">
                  <c:v>1.191E-3</c:v>
                </c:pt>
                <c:pt idx="2328">
                  <c:v>1.183E-3</c:v>
                </c:pt>
                <c:pt idx="2329">
                  <c:v>1.175E-3</c:v>
                </c:pt>
                <c:pt idx="2330">
                  <c:v>1.17E-3</c:v>
                </c:pt>
                <c:pt idx="2331">
                  <c:v>1.165E-3</c:v>
                </c:pt>
                <c:pt idx="2332">
                  <c:v>1.1529999999999999E-3</c:v>
                </c:pt>
                <c:pt idx="2333">
                  <c:v>1.142E-3</c:v>
                </c:pt>
                <c:pt idx="2334">
                  <c:v>1.1329999999999999E-3</c:v>
                </c:pt>
                <c:pt idx="2335">
                  <c:v>1.1249999999999999E-3</c:v>
                </c:pt>
                <c:pt idx="2336">
                  <c:v>1.1180000000000001E-3</c:v>
                </c:pt>
                <c:pt idx="2337">
                  <c:v>1.0970000000000001E-3</c:v>
                </c:pt>
                <c:pt idx="2338">
                  <c:v>1.077E-3</c:v>
                </c:pt>
                <c:pt idx="2339">
                  <c:v>1.0579999999999999E-3</c:v>
                </c:pt>
                <c:pt idx="2340">
                  <c:v>1.041E-3</c:v>
                </c:pt>
                <c:pt idx="2341">
                  <c:v>1.0250000000000001E-3</c:v>
                </c:pt>
                <c:pt idx="2342">
                  <c:v>1.011E-3</c:v>
                </c:pt>
                <c:pt idx="2343">
                  <c:v>9.9799999999999997E-4</c:v>
                </c:pt>
                <c:pt idx="2344">
                  <c:v>9.8700000000000003E-4</c:v>
                </c:pt>
                <c:pt idx="2345">
                  <c:v>9.77E-4</c:v>
                </c:pt>
                <c:pt idx="2346">
                  <c:v>9.6900000000000003E-4</c:v>
                </c:pt>
                <c:pt idx="2347">
                  <c:v>9.6199999999999996E-4</c:v>
                </c:pt>
                <c:pt idx="2348">
                  <c:v>9.5600000000000004E-4</c:v>
                </c:pt>
                <c:pt idx="2349">
                  <c:v>9.5200000000000005E-4</c:v>
                </c:pt>
                <c:pt idx="2350">
                  <c:v>9.5E-4</c:v>
                </c:pt>
                <c:pt idx="2351">
                  <c:v>9.4799999999999995E-4</c:v>
                </c:pt>
                <c:pt idx="2352">
                  <c:v>9.4899999999999997E-4</c:v>
                </c:pt>
                <c:pt idx="2353">
                  <c:v>9.5E-4</c:v>
                </c:pt>
                <c:pt idx="2354">
                  <c:v>9.5299999999999996E-4</c:v>
                </c:pt>
                <c:pt idx="2355">
                  <c:v>9.5799999999999998E-4</c:v>
                </c:pt>
                <c:pt idx="2356">
                  <c:v>9.6400000000000001E-4</c:v>
                </c:pt>
                <c:pt idx="2357">
                  <c:v>9.7099999999999997E-4</c:v>
                </c:pt>
                <c:pt idx="2358">
                  <c:v>9.7999999999999997E-4</c:v>
                </c:pt>
                <c:pt idx="2359">
                  <c:v>9.9099999999999991E-4</c:v>
                </c:pt>
                <c:pt idx="2360">
                  <c:v>1.0020000000000001E-3</c:v>
                </c:pt>
                <c:pt idx="2361">
                  <c:v>1.016E-3</c:v>
                </c:pt>
                <c:pt idx="2362">
                  <c:v>1.0300000000000001E-3</c:v>
                </c:pt>
                <c:pt idx="2363">
                  <c:v>1.0460000000000001E-3</c:v>
                </c:pt>
                <c:pt idx="2364">
                  <c:v>1.0640000000000001E-3</c:v>
                </c:pt>
                <c:pt idx="2365">
                  <c:v>1.083E-3</c:v>
                </c:pt>
                <c:pt idx="2366">
                  <c:v>1.103E-3</c:v>
                </c:pt>
                <c:pt idx="2367">
                  <c:v>1.1249999999999999E-3</c:v>
                </c:pt>
                <c:pt idx="2368">
                  <c:v>1.1479999999999999E-3</c:v>
                </c:pt>
                <c:pt idx="2369">
                  <c:v>1.173E-3</c:v>
                </c:pt>
                <c:pt idx="2370">
                  <c:v>1.199E-3</c:v>
                </c:pt>
                <c:pt idx="2371">
                  <c:v>1.227E-3</c:v>
                </c:pt>
                <c:pt idx="2372">
                  <c:v>1.256E-3</c:v>
                </c:pt>
                <c:pt idx="2373">
                  <c:v>1.2869999999999999E-3</c:v>
                </c:pt>
                <c:pt idx="2374">
                  <c:v>1.3179999999999999E-3</c:v>
                </c:pt>
                <c:pt idx="2375">
                  <c:v>1.3519999999999999E-3</c:v>
                </c:pt>
                <c:pt idx="2376">
                  <c:v>1.387E-3</c:v>
                </c:pt>
                <c:pt idx="2377">
                  <c:v>1.423E-3</c:v>
                </c:pt>
                <c:pt idx="2378">
                  <c:v>1.4610000000000001E-3</c:v>
                </c:pt>
                <c:pt idx="2379">
                  <c:v>1.5E-3</c:v>
                </c:pt>
                <c:pt idx="2380">
                  <c:v>1.5349999999999999E-3</c:v>
                </c:pt>
                <c:pt idx="2381">
                  <c:v>1.519E-3</c:v>
                </c:pt>
                <c:pt idx="2382">
                  <c:v>1.505E-3</c:v>
                </c:pt>
                <c:pt idx="2383">
                  <c:v>1.487E-3</c:v>
                </c:pt>
                <c:pt idx="2384">
                  <c:v>1.4710000000000001E-3</c:v>
                </c:pt>
                <c:pt idx="2385">
                  <c:v>1.456E-3</c:v>
                </c:pt>
                <c:pt idx="2386">
                  <c:v>1.4430000000000001E-3</c:v>
                </c:pt>
                <c:pt idx="2387">
                  <c:v>1.4319999999999999E-3</c:v>
                </c:pt>
                <c:pt idx="2388">
                  <c:v>1.413E-3</c:v>
                </c:pt>
                <c:pt idx="2389">
                  <c:v>1.3960000000000001E-3</c:v>
                </c:pt>
                <c:pt idx="2390">
                  <c:v>1.3799999999999999E-3</c:v>
                </c:pt>
                <c:pt idx="2391">
                  <c:v>1.366E-3</c:v>
                </c:pt>
                <c:pt idx="2392">
                  <c:v>1.353E-3</c:v>
                </c:pt>
                <c:pt idx="2393">
                  <c:v>1.33E-3</c:v>
                </c:pt>
                <c:pt idx="2394">
                  <c:v>1.3079999999999999E-3</c:v>
                </c:pt>
                <c:pt idx="2395">
                  <c:v>1.2869999999999999E-3</c:v>
                </c:pt>
                <c:pt idx="2396">
                  <c:v>1.268E-3</c:v>
                </c:pt>
                <c:pt idx="2397">
                  <c:v>1.25E-3</c:v>
                </c:pt>
                <c:pt idx="2398">
                  <c:v>1.2340000000000001E-3</c:v>
                </c:pt>
                <c:pt idx="2399">
                  <c:v>1.219E-3</c:v>
                </c:pt>
                <c:pt idx="2400">
                  <c:v>1.1919999999999999E-3</c:v>
                </c:pt>
                <c:pt idx="2401">
                  <c:v>1.1659999999999999E-3</c:v>
                </c:pt>
                <c:pt idx="2402">
                  <c:v>1.1410000000000001E-3</c:v>
                </c:pt>
                <c:pt idx="2403">
                  <c:v>1.1180000000000001E-3</c:v>
                </c:pt>
                <c:pt idx="2404">
                  <c:v>1.096E-3</c:v>
                </c:pt>
                <c:pt idx="2405">
                  <c:v>1.075E-3</c:v>
                </c:pt>
                <c:pt idx="2406">
                  <c:v>1.0560000000000001E-3</c:v>
                </c:pt>
                <c:pt idx="2407">
                  <c:v>1.039E-3</c:v>
                </c:pt>
                <c:pt idx="2408">
                  <c:v>1.023E-3</c:v>
                </c:pt>
                <c:pt idx="2409">
                  <c:v>1.008E-3</c:v>
                </c:pt>
                <c:pt idx="2410">
                  <c:v>9.9500000000000001E-4</c:v>
                </c:pt>
                <c:pt idx="2411">
                  <c:v>9.8299999999999993E-4</c:v>
                </c:pt>
                <c:pt idx="2412">
                  <c:v>9.7300000000000002E-4</c:v>
                </c:pt>
                <c:pt idx="2413">
                  <c:v>9.6400000000000001E-4</c:v>
                </c:pt>
                <c:pt idx="2414">
                  <c:v>9.5699999999999995E-4</c:v>
                </c:pt>
                <c:pt idx="2415">
                  <c:v>9.5100000000000002E-4</c:v>
                </c:pt>
                <c:pt idx="2416">
                  <c:v>9.4600000000000001E-4</c:v>
                </c:pt>
                <c:pt idx="2417">
                  <c:v>9.4300000000000004E-4</c:v>
                </c:pt>
                <c:pt idx="2418">
                  <c:v>9.41E-4</c:v>
                </c:pt>
                <c:pt idx="2419">
                  <c:v>9.41E-4</c:v>
                </c:pt>
                <c:pt idx="2420">
                  <c:v>9.4200000000000002E-4</c:v>
                </c:pt>
                <c:pt idx="2421">
                  <c:v>9.4499999999999998E-4</c:v>
                </c:pt>
                <c:pt idx="2422">
                  <c:v>9.4899999999999997E-4</c:v>
                </c:pt>
                <c:pt idx="2423">
                  <c:v>9.5500000000000001E-4</c:v>
                </c:pt>
                <c:pt idx="2424">
                  <c:v>9.6199999999999996E-4</c:v>
                </c:pt>
                <c:pt idx="2425">
                  <c:v>9.7000000000000005E-4</c:v>
                </c:pt>
                <c:pt idx="2426">
                  <c:v>9.7999999999999997E-4</c:v>
                </c:pt>
                <c:pt idx="2427">
                  <c:v>9.9099999999999991E-4</c:v>
                </c:pt>
                <c:pt idx="2428">
                  <c:v>1.0039999999999999E-3</c:v>
                </c:pt>
                <c:pt idx="2429">
                  <c:v>1.018E-3</c:v>
                </c:pt>
                <c:pt idx="2430">
                  <c:v>1.034E-3</c:v>
                </c:pt>
                <c:pt idx="2431">
                  <c:v>1.0510000000000001E-3</c:v>
                </c:pt>
                <c:pt idx="2432">
                  <c:v>1.0690000000000001E-3</c:v>
                </c:pt>
                <c:pt idx="2433">
                  <c:v>1.0889999999999999E-3</c:v>
                </c:pt>
                <c:pt idx="2434">
                  <c:v>1.111E-3</c:v>
                </c:pt>
                <c:pt idx="2435">
                  <c:v>1.1329999999999999E-3</c:v>
                </c:pt>
                <c:pt idx="2436">
                  <c:v>1.158E-3</c:v>
                </c:pt>
                <c:pt idx="2437">
                  <c:v>1.183E-3</c:v>
                </c:pt>
                <c:pt idx="2438">
                  <c:v>1.2110000000000001E-3</c:v>
                </c:pt>
                <c:pt idx="2439">
                  <c:v>1.2390000000000001E-3</c:v>
                </c:pt>
                <c:pt idx="2440">
                  <c:v>1.2689999999999999E-3</c:v>
                </c:pt>
                <c:pt idx="2441">
                  <c:v>1.3010000000000001E-3</c:v>
                </c:pt>
                <c:pt idx="2442">
                  <c:v>1.3339999999999999E-3</c:v>
                </c:pt>
                <c:pt idx="2443">
                  <c:v>1.3680000000000001E-3</c:v>
                </c:pt>
                <c:pt idx="2444">
                  <c:v>1.4040000000000001E-3</c:v>
                </c:pt>
                <c:pt idx="2445">
                  <c:v>1.441E-3</c:v>
                </c:pt>
                <c:pt idx="2446">
                  <c:v>1.48E-3</c:v>
                </c:pt>
                <c:pt idx="2447">
                  <c:v>1.5200000000000001E-3</c:v>
                </c:pt>
                <c:pt idx="2448">
                  <c:v>1.5460000000000001E-3</c:v>
                </c:pt>
                <c:pt idx="2449">
                  <c:v>1.5219999999999999E-3</c:v>
                </c:pt>
                <c:pt idx="2450">
                  <c:v>1.4940000000000001E-3</c:v>
                </c:pt>
                <c:pt idx="2451">
                  <c:v>1.467E-3</c:v>
                </c:pt>
                <c:pt idx="2452">
                  <c:v>1.441E-3</c:v>
                </c:pt>
                <c:pt idx="2453">
                  <c:v>1.4170000000000001E-3</c:v>
                </c:pt>
                <c:pt idx="2454">
                  <c:v>1.3799999999999999E-3</c:v>
                </c:pt>
                <c:pt idx="2455">
                  <c:v>1.3450000000000001E-3</c:v>
                </c:pt>
                <c:pt idx="2456">
                  <c:v>1.312E-3</c:v>
                </c:pt>
                <c:pt idx="2457">
                  <c:v>1.279E-3</c:v>
                </c:pt>
                <c:pt idx="2458">
                  <c:v>1.2489999999999999E-3</c:v>
                </c:pt>
                <c:pt idx="2459">
                  <c:v>1.219E-3</c:v>
                </c:pt>
                <c:pt idx="2460">
                  <c:v>1.181E-3</c:v>
                </c:pt>
                <c:pt idx="2461">
                  <c:v>1.1440000000000001E-3</c:v>
                </c:pt>
                <c:pt idx="2462">
                  <c:v>1.108E-3</c:v>
                </c:pt>
                <c:pt idx="2463">
                  <c:v>1.073E-3</c:v>
                </c:pt>
                <c:pt idx="2464">
                  <c:v>1.041E-3</c:v>
                </c:pt>
                <c:pt idx="2465">
                  <c:v>1.0089999999999999E-3</c:v>
                </c:pt>
                <c:pt idx="2466">
                  <c:v>9.7900000000000005E-4</c:v>
                </c:pt>
                <c:pt idx="2467">
                  <c:v>9.5100000000000002E-4</c:v>
                </c:pt>
                <c:pt idx="2468">
                  <c:v>9.2299999999999999E-4</c:v>
                </c:pt>
                <c:pt idx="2469">
                  <c:v>8.9800000000000004E-4</c:v>
                </c:pt>
                <c:pt idx="2470">
                  <c:v>8.7299999999999997E-4</c:v>
                </c:pt>
                <c:pt idx="2471">
                  <c:v>8.5099999999999998E-4</c:v>
                </c:pt>
                <c:pt idx="2472">
                  <c:v>8.2899999999999998E-4</c:v>
                </c:pt>
                <c:pt idx="2473">
                  <c:v>8.0900000000000004E-4</c:v>
                </c:pt>
                <c:pt idx="2474">
                  <c:v>7.9100000000000004E-4</c:v>
                </c:pt>
                <c:pt idx="2475">
                  <c:v>7.7399999999999995E-4</c:v>
                </c:pt>
                <c:pt idx="2476">
                  <c:v>7.5799999999999999E-4</c:v>
                </c:pt>
                <c:pt idx="2477">
                  <c:v>7.4399999999999998E-4</c:v>
                </c:pt>
                <c:pt idx="2478">
                  <c:v>7.3099999999999999E-4</c:v>
                </c:pt>
                <c:pt idx="2479">
                  <c:v>7.2000000000000005E-4</c:v>
                </c:pt>
                <c:pt idx="2480">
                  <c:v>7.1000000000000002E-4</c:v>
                </c:pt>
                <c:pt idx="2481">
                  <c:v>7.0200000000000004E-4</c:v>
                </c:pt>
                <c:pt idx="2482">
                  <c:v>6.9499999999999998E-4</c:v>
                </c:pt>
                <c:pt idx="2483">
                  <c:v>6.8999999999999997E-4</c:v>
                </c:pt>
                <c:pt idx="2484">
                  <c:v>6.8499999999999995E-4</c:v>
                </c:pt>
                <c:pt idx="2485">
                  <c:v>6.8300000000000001E-4</c:v>
                </c:pt>
                <c:pt idx="2486">
                  <c:v>6.8199999999999999E-4</c:v>
                </c:pt>
                <c:pt idx="2487">
                  <c:v>6.8199999999999999E-4</c:v>
                </c:pt>
                <c:pt idx="2488">
                  <c:v>6.8400000000000004E-4</c:v>
                </c:pt>
                <c:pt idx="2489">
                  <c:v>6.87E-4</c:v>
                </c:pt>
                <c:pt idx="2490">
                  <c:v>6.9099999999999999E-4</c:v>
                </c:pt>
                <c:pt idx="2491">
                  <c:v>6.9700000000000003E-4</c:v>
                </c:pt>
                <c:pt idx="2492">
                  <c:v>7.0500000000000001E-4</c:v>
                </c:pt>
                <c:pt idx="2493">
                  <c:v>7.1400000000000001E-4</c:v>
                </c:pt>
                <c:pt idx="2494">
                  <c:v>7.2400000000000003E-4</c:v>
                </c:pt>
                <c:pt idx="2495">
                  <c:v>7.36E-4</c:v>
                </c:pt>
                <c:pt idx="2496">
                  <c:v>7.4899999999999999E-4</c:v>
                </c:pt>
                <c:pt idx="2497">
                  <c:v>7.6400000000000003E-4</c:v>
                </c:pt>
                <c:pt idx="2498">
                  <c:v>7.7999999999999999E-4</c:v>
                </c:pt>
                <c:pt idx="2499">
                  <c:v>7.9799999999999999E-4</c:v>
                </c:pt>
                <c:pt idx="2500">
                  <c:v>8.1700000000000002E-4</c:v>
                </c:pt>
                <c:pt idx="2501">
                  <c:v>8.3699999999999996E-4</c:v>
                </c:pt>
                <c:pt idx="2502">
                  <c:v>8.5899999999999995E-4</c:v>
                </c:pt>
                <c:pt idx="2503">
                  <c:v>8.8199999999999997E-4</c:v>
                </c:pt>
                <c:pt idx="2504">
                  <c:v>9.0700000000000004E-4</c:v>
                </c:pt>
                <c:pt idx="2505">
                  <c:v>9.3300000000000002E-4</c:v>
                </c:pt>
                <c:pt idx="2506">
                  <c:v>9.6100000000000005E-4</c:v>
                </c:pt>
                <c:pt idx="2507">
                  <c:v>9.8999999999999999E-4</c:v>
                </c:pt>
                <c:pt idx="2508">
                  <c:v>1.0200000000000001E-3</c:v>
                </c:pt>
                <c:pt idx="2509">
                  <c:v>1.052E-3</c:v>
                </c:pt>
                <c:pt idx="2510">
                  <c:v>1.0859999999999999E-3</c:v>
                </c:pt>
                <c:pt idx="2511">
                  <c:v>1.121E-3</c:v>
                </c:pt>
                <c:pt idx="2512">
                  <c:v>1.157E-3</c:v>
                </c:pt>
                <c:pt idx="2513">
                  <c:v>1.1950000000000001E-3</c:v>
                </c:pt>
                <c:pt idx="2514">
                  <c:v>1.2340000000000001E-3</c:v>
                </c:pt>
                <c:pt idx="2515">
                  <c:v>1.274E-3</c:v>
                </c:pt>
                <c:pt idx="2516">
                  <c:v>1.3129999999999999E-3</c:v>
                </c:pt>
                <c:pt idx="2517">
                  <c:v>1.2830000000000001E-3</c:v>
                </c:pt>
                <c:pt idx="2518">
                  <c:v>1.245E-3</c:v>
                </c:pt>
                <c:pt idx="2519">
                  <c:v>1.209E-3</c:v>
                </c:pt>
                <c:pt idx="2520">
                  <c:v>1.1739999999999999E-3</c:v>
                </c:pt>
                <c:pt idx="2521">
                  <c:v>1.129E-3</c:v>
                </c:pt>
                <c:pt idx="2522">
                  <c:v>1.0859999999999999E-3</c:v>
                </c:pt>
                <c:pt idx="2523">
                  <c:v>1.044E-3</c:v>
                </c:pt>
                <c:pt idx="2524">
                  <c:v>1.0039999999999999E-3</c:v>
                </c:pt>
                <c:pt idx="2525">
                  <c:v>9.6500000000000004E-4</c:v>
                </c:pt>
                <c:pt idx="2526">
                  <c:v>9.2699999999999998E-4</c:v>
                </c:pt>
                <c:pt idx="2527">
                  <c:v>8.9099999999999997E-4</c:v>
                </c:pt>
                <c:pt idx="2528">
                  <c:v>8.5700000000000001E-4</c:v>
                </c:pt>
                <c:pt idx="2529">
                  <c:v>8.2299999999999995E-4</c:v>
                </c:pt>
                <c:pt idx="2530">
                  <c:v>7.9199999999999995E-4</c:v>
                </c:pt>
                <c:pt idx="2531">
                  <c:v>7.6099999999999996E-4</c:v>
                </c:pt>
                <c:pt idx="2532">
                  <c:v>7.3300000000000004E-4</c:v>
                </c:pt>
                <c:pt idx="2533">
                  <c:v>7.0500000000000001E-4</c:v>
                </c:pt>
                <c:pt idx="2534">
                  <c:v>6.7900000000000002E-4</c:v>
                </c:pt>
                <c:pt idx="2535">
                  <c:v>6.5499999999999998E-4</c:v>
                </c:pt>
                <c:pt idx="2536">
                  <c:v>6.3199999999999997E-4</c:v>
                </c:pt>
                <c:pt idx="2537">
                  <c:v>6.0999999999999997E-4</c:v>
                </c:pt>
                <c:pt idx="2538">
                  <c:v>5.9000000000000003E-4</c:v>
                </c:pt>
                <c:pt idx="2539">
                  <c:v>5.71E-4</c:v>
                </c:pt>
                <c:pt idx="2540">
                  <c:v>5.5400000000000002E-4</c:v>
                </c:pt>
                <c:pt idx="2541">
                  <c:v>5.3799999999999996E-4</c:v>
                </c:pt>
                <c:pt idx="2542">
                  <c:v>5.2400000000000005E-4</c:v>
                </c:pt>
                <c:pt idx="2543">
                  <c:v>5.1099999999999995E-4</c:v>
                </c:pt>
                <c:pt idx="2544">
                  <c:v>4.9899999999999999E-4</c:v>
                </c:pt>
                <c:pt idx="2545">
                  <c:v>4.8899999999999996E-4</c:v>
                </c:pt>
                <c:pt idx="2546">
                  <c:v>4.8000000000000001E-4</c:v>
                </c:pt>
                <c:pt idx="2547">
                  <c:v>4.73E-4</c:v>
                </c:pt>
                <c:pt idx="2548">
                  <c:v>4.6700000000000002E-4</c:v>
                </c:pt>
                <c:pt idx="2549">
                  <c:v>4.6299999999999998E-4</c:v>
                </c:pt>
                <c:pt idx="2550">
                  <c:v>4.6000000000000001E-4</c:v>
                </c:pt>
                <c:pt idx="2551">
                  <c:v>4.5899999999999999E-4</c:v>
                </c:pt>
                <c:pt idx="2552">
                  <c:v>4.5899999999999999E-4</c:v>
                </c:pt>
                <c:pt idx="2553">
                  <c:v>4.6000000000000001E-4</c:v>
                </c:pt>
                <c:pt idx="2554">
                  <c:v>4.6299999999999998E-4</c:v>
                </c:pt>
                <c:pt idx="2555">
                  <c:v>4.6700000000000002E-4</c:v>
                </c:pt>
                <c:pt idx="2556">
                  <c:v>4.73E-4</c:v>
                </c:pt>
                <c:pt idx="2557">
                  <c:v>4.8000000000000001E-4</c:v>
                </c:pt>
                <c:pt idx="2558">
                  <c:v>4.8899999999999996E-4</c:v>
                </c:pt>
                <c:pt idx="2559">
                  <c:v>4.9899999999999999E-4</c:v>
                </c:pt>
                <c:pt idx="2560">
                  <c:v>5.1000000000000004E-4</c:v>
                </c:pt>
                <c:pt idx="2561">
                  <c:v>5.2300000000000003E-4</c:v>
                </c:pt>
                <c:pt idx="2562">
                  <c:v>5.3799999999999996E-4</c:v>
                </c:pt>
                <c:pt idx="2563">
                  <c:v>5.5400000000000002E-4</c:v>
                </c:pt>
                <c:pt idx="2564">
                  <c:v>5.71E-4</c:v>
                </c:pt>
                <c:pt idx="2565">
                  <c:v>5.9000000000000003E-4</c:v>
                </c:pt>
                <c:pt idx="2566">
                  <c:v>6.0999999999999997E-4</c:v>
                </c:pt>
                <c:pt idx="2567">
                  <c:v>6.3100000000000005E-4</c:v>
                </c:pt>
                <c:pt idx="2568">
                  <c:v>6.5399999999999996E-4</c:v>
                </c:pt>
                <c:pt idx="2569">
                  <c:v>6.7900000000000002E-4</c:v>
                </c:pt>
                <c:pt idx="2570">
                  <c:v>7.0500000000000001E-4</c:v>
                </c:pt>
                <c:pt idx="2571">
                  <c:v>7.3200000000000001E-4</c:v>
                </c:pt>
                <c:pt idx="2572">
                  <c:v>7.6099999999999996E-4</c:v>
                </c:pt>
                <c:pt idx="2573">
                  <c:v>7.9100000000000004E-4</c:v>
                </c:pt>
                <c:pt idx="2574">
                  <c:v>8.2299999999999995E-4</c:v>
                </c:pt>
                <c:pt idx="2575">
                  <c:v>8.5599999999999999E-4</c:v>
                </c:pt>
                <c:pt idx="2576">
                  <c:v>8.9099999999999997E-4</c:v>
                </c:pt>
                <c:pt idx="2577">
                  <c:v>9.2699999999999998E-4</c:v>
                </c:pt>
                <c:pt idx="2578">
                  <c:v>9.6400000000000001E-4</c:v>
                </c:pt>
                <c:pt idx="2579">
                  <c:v>1.003E-3</c:v>
                </c:pt>
                <c:pt idx="2580">
                  <c:v>1.044E-3</c:v>
                </c:pt>
                <c:pt idx="2581">
                  <c:v>1.085E-3</c:v>
                </c:pt>
                <c:pt idx="2582">
                  <c:v>1.129E-3</c:v>
                </c:pt>
                <c:pt idx="2583">
                  <c:v>1.173E-3</c:v>
                </c:pt>
                <c:pt idx="2584">
                  <c:v>1.219E-3</c:v>
                </c:pt>
                <c:pt idx="2585">
                  <c:v>1.1709999999999999E-3</c:v>
                </c:pt>
                <c:pt idx="2586">
                  <c:v>1.124E-3</c:v>
                </c:pt>
                <c:pt idx="2587">
                  <c:v>1.0790000000000001E-3</c:v>
                </c:pt>
                <c:pt idx="2588">
                  <c:v>1.0349999999999999E-3</c:v>
                </c:pt>
                <c:pt idx="2589">
                  <c:v>9.9200000000000004E-4</c:v>
                </c:pt>
                <c:pt idx="2590">
                  <c:v>9.5100000000000002E-4</c:v>
                </c:pt>
                <c:pt idx="2591">
                  <c:v>9.1200000000000005E-4</c:v>
                </c:pt>
                <c:pt idx="2592">
                  <c:v>8.7299999999999997E-4</c:v>
                </c:pt>
                <c:pt idx="2593">
                  <c:v>8.3699999999999996E-4</c:v>
                </c:pt>
                <c:pt idx="2594">
                  <c:v>8.0099999999999995E-4</c:v>
                </c:pt>
                <c:pt idx="2595">
                  <c:v>7.6800000000000002E-4</c:v>
                </c:pt>
                <c:pt idx="2596">
                  <c:v>7.3499999999999998E-4</c:v>
                </c:pt>
                <c:pt idx="2597">
                  <c:v>7.0399999999999998E-4</c:v>
                </c:pt>
                <c:pt idx="2598">
                  <c:v>6.7500000000000004E-4</c:v>
                </c:pt>
                <c:pt idx="2599">
                  <c:v>6.4599999999999998E-4</c:v>
                </c:pt>
                <c:pt idx="2600">
                  <c:v>6.2E-4</c:v>
                </c:pt>
                <c:pt idx="2601">
                  <c:v>5.9500000000000004E-4</c:v>
                </c:pt>
                <c:pt idx="2602">
                  <c:v>5.71E-4</c:v>
                </c:pt>
                <c:pt idx="2603">
                  <c:v>5.4799999999999998E-4</c:v>
                </c:pt>
                <c:pt idx="2604">
                  <c:v>5.2800000000000004E-4</c:v>
                </c:pt>
                <c:pt idx="2605">
                  <c:v>5.0799999999999999E-4</c:v>
                </c:pt>
                <c:pt idx="2606">
                  <c:v>4.8999999999999998E-4</c:v>
                </c:pt>
                <c:pt idx="2607">
                  <c:v>4.7399999999999997E-4</c:v>
                </c:pt>
                <c:pt idx="2608">
                  <c:v>4.5800000000000002E-4</c:v>
                </c:pt>
                <c:pt idx="2609">
                  <c:v>4.4499999999999997E-4</c:v>
                </c:pt>
                <c:pt idx="2610">
                  <c:v>4.3199999999999998E-4</c:v>
                </c:pt>
                <c:pt idx="2611">
                  <c:v>4.2200000000000001E-4</c:v>
                </c:pt>
                <c:pt idx="2612">
                  <c:v>4.1199999999999999E-4</c:v>
                </c:pt>
                <c:pt idx="2613">
                  <c:v>4.0400000000000001E-4</c:v>
                </c:pt>
                <c:pt idx="2614">
                  <c:v>3.9800000000000002E-4</c:v>
                </c:pt>
                <c:pt idx="2615">
                  <c:v>3.9300000000000001E-4</c:v>
                </c:pt>
                <c:pt idx="2616">
                  <c:v>3.8900000000000002E-4</c:v>
                </c:pt>
                <c:pt idx="2617">
                  <c:v>3.8699999999999997E-4</c:v>
                </c:pt>
                <c:pt idx="2618">
                  <c:v>3.86E-4</c:v>
                </c:pt>
                <c:pt idx="2619">
                  <c:v>3.8699999999999997E-4</c:v>
                </c:pt>
                <c:pt idx="2620">
                  <c:v>3.8900000000000002E-4</c:v>
                </c:pt>
                <c:pt idx="2621">
                  <c:v>3.9300000000000001E-4</c:v>
                </c:pt>
                <c:pt idx="2622">
                  <c:v>3.9800000000000002E-4</c:v>
                </c:pt>
                <c:pt idx="2623">
                  <c:v>4.0400000000000001E-4</c:v>
                </c:pt>
                <c:pt idx="2624">
                  <c:v>4.1199999999999999E-4</c:v>
                </c:pt>
                <c:pt idx="2625">
                  <c:v>4.2200000000000001E-4</c:v>
                </c:pt>
                <c:pt idx="2626">
                  <c:v>4.3300000000000001E-4</c:v>
                </c:pt>
                <c:pt idx="2627">
                  <c:v>4.4499999999999997E-4</c:v>
                </c:pt>
                <c:pt idx="2628">
                  <c:v>4.5800000000000002E-4</c:v>
                </c:pt>
                <c:pt idx="2629">
                  <c:v>4.7399999999999997E-4</c:v>
                </c:pt>
                <c:pt idx="2630">
                  <c:v>4.8999999999999998E-4</c:v>
                </c:pt>
                <c:pt idx="2631">
                  <c:v>5.0799999999999999E-4</c:v>
                </c:pt>
                <c:pt idx="2632">
                  <c:v>5.2800000000000004E-4</c:v>
                </c:pt>
                <c:pt idx="2633">
                  <c:v>5.4900000000000001E-4</c:v>
                </c:pt>
                <c:pt idx="2634">
                  <c:v>5.71E-4</c:v>
                </c:pt>
                <c:pt idx="2635">
                  <c:v>5.9500000000000004E-4</c:v>
                </c:pt>
                <c:pt idx="2636">
                  <c:v>6.2E-4</c:v>
                </c:pt>
                <c:pt idx="2637">
                  <c:v>6.4700000000000001E-4</c:v>
                </c:pt>
                <c:pt idx="2638">
                  <c:v>6.7500000000000004E-4</c:v>
                </c:pt>
                <c:pt idx="2639">
                  <c:v>7.0399999999999998E-4</c:v>
                </c:pt>
                <c:pt idx="2640">
                  <c:v>7.3499999999999998E-4</c:v>
                </c:pt>
                <c:pt idx="2641">
                  <c:v>7.6800000000000002E-4</c:v>
                </c:pt>
                <c:pt idx="2642">
                  <c:v>8.0099999999999995E-4</c:v>
                </c:pt>
                <c:pt idx="2643">
                  <c:v>8.3699999999999996E-4</c:v>
                </c:pt>
                <c:pt idx="2644">
                  <c:v>8.7299999999999997E-4</c:v>
                </c:pt>
                <c:pt idx="2645">
                  <c:v>9.1200000000000005E-4</c:v>
                </c:pt>
                <c:pt idx="2646">
                  <c:v>9.5100000000000002E-4</c:v>
                </c:pt>
                <c:pt idx="2647">
                  <c:v>9.9200000000000004E-4</c:v>
                </c:pt>
                <c:pt idx="2648">
                  <c:v>1.0349999999999999E-3</c:v>
                </c:pt>
                <c:pt idx="2649">
                  <c:v>1.0790000000000001E-3</c:v>
                </c:pt>
                <c:pt idx="2650">
                  <c:v>1.124E-3</c:v>
                </c:pt>
                <c:pt idx="2651">
                  <c:v>1.1709999999999999E-3</c:v>
                </c:pt>
                <c:pt idx="2652">
                  <c:v>1.219E-3</c:v>
                </c:pt>
                <c:pt idx="2653">
                  <c:v>1.2669999999999999E-3</c:v>
                </c:pt>
                <c:pt idx="2654">
                  <c:v>1.315E-3</c:v>
                </c:pt>
                <c:pt idx="2655">
                  <c:v>1.366E-3</c:v>
                </c:pt>
                <c:pt idx="2656">
                  <c:v>1.4170000000000001E-3</c:v>
                </c:pt>
                <c:pt idx="2657">
                  <c:v>1.47E-3</c:v>
                </c:pt>
                <c:pt idx="2658">
                  <c:v>1.5250000000000001E-3</c:v>
                </c:pt>
                <c:pt idx="2659">
                  <c:v>1.5809999999999999E-3</c:v>
                </c:pt>
                <c:pt idx="2660">
                  <c:v>1.6379999999999999E-3</c:v>
                </c:pt>
                <c:pt idx="2661">
                  <c:v>1.6969999999999999E-3</c:v>
                </c:pt>
                <c:pt idx="2662">
                  <c:v>1.758E-3</c:v>
                </c:pt>
                <c:pt idx="2663">
                  <c:v>1.8190000000000001E-3</c:v>
                </c:pt>
                <c:pt idx="2664">
                  <c:v>1.882E-3</c:v>
                </c:pt>
                <c:pt idx="2665">
                  <c:v>1.9469999999999999E-3</c:v>
                </c:pt>
                <c:pt idx="2666">
                  <c:v>2.013E-3</c:v>
                </c:pt>
                <c:pt idx="2667">
                  <c:v>2.081E-3</c:v>
                </c:pt>
                <c:pt idx="2668">
                  <c:v>2.15E-3</c:v>
                </c:pt>
                <c:pt idx="2669">
                  <c:v>2.2200000000000002E-3</c:v>
                </c:pt>
                <c:pt idx="2670">
                  <c:v>2.2920000000000002E-3</c:v>
                </c:pt>
                <c:pt idx="2671">
                  <c:v>2.3649999999999999E-3</c:v>
                </c:pt>
                <c:pt idx="2672">
                  <c:v>2.4399999999999999E-3</c:v>
                </c:pt>
                <c:pt idx="2673">
                  <c:v>2.516E-3</c:v>
                </c:pt>
                <c:pt idx="2674">
                  <c:v>2.594E-3</c:v>
                </c:pt>
                <c:pt idx="2675">
                  <c:v>2.673E-3</c:v>
                </c:pt>
                <c:pt idx="2676">
                  <c:v>2.7529999999999998E-3</c:v>
                </c:pt>
                <c:pt idx="2677">
                  <c:v>2.8349999999999998E-3</c:v>
                </c:pt>
                <c:pt idx="2678">
                  <c:v>2.918E-3</c:v>
                </c:pt>
                <c:pt idx="2679">
                  <c:v>3.003E-3</c:v>
                </c:pt>
                <c:pt idx="2680">
                  <c:v>3.0890000000000002E-3</c:v>
                </c:pt>
                <c:pt idx="2681">
                  <c:v>3.1770000000000001E-3</c:v>
                </c:pt>
                <c:pt idx="2682">
                  <c:v>3.2659999999999998E-3</c:v>
                </c:pt>
                <c:pt idx="2683">
                  <c:v>3.3570000000000002E-3</c:v>
                </c:pt>
                <c:pt idx="2684">
                  <c:v>3.4489999999999998E-3</c:v>
                </c:pt>
                <c:pt idx="2685">
                  <c:v>3.392E-3</c:v>
                </c:pt>
                <c:pt idx="2686">
                  <c:v>2.8930000000000002E-3</c:v>
                </c:pt>
                <c:pt idx="2687">
                  <c:v>2.085E-3</c:v>
                </c:pt>
                <c:pt idx="2688">
                  <c:v>1.196E-3</c:v>
                </c:pt>
                <c:pt idx="2689">
                  <c:v>4.3600000000000003E-4</c:v>
                </c:pt>
                <c:pt idx="2690">
                  <c:v>0</c:v>
                </c:pt>
                <c:pt idx="2691">
                  <c:v>7.4999999999999993E-5</c:v>
                </c:pt>
                <c:pt idx="2692">
                  <c:v>3.7500000000000001E-4</c:v>
                </c:pt>
                <c:pt idx="2693">
                  <c:v>9.6699999999999998E-4</c:v>
                </c:pt>
                <c:pt idx="2694">
                  <c:v>1.431E-3</c:v>
                </c:pt>
                <c:pt idx="2695">
                  <c:v>1.5449999999999999E-3</c:v>
                </c:pt>
                <c:pt idx="2696">
                  <c:v>1.3879999999999999E-3</c:v>
                </c:pt>
                <c:pt idx="2697">
                  <c:v>1.2049999999999999E-3</c:v>
                </c:pt>
                <c:pt idx="2698">
                  <c:v>1.3699999999999999E-3</c:v>
                </c:pt>
                <c:pt idx="2699">
                  <c:v>2.199E-3</c:v>
                </c:pt>
                <c:pt idx="2700">
                  <c:v>3.5869999999999999E-3</c:v>
                </c:pt>
                <c:pt idx="2701">
                  <c:v>5.0850000000000001E-3</c:v>
                </c:pt>
                <c:pt idx="2702">
                  <c:v>6.3270000000000002E-3</c:v>
                </c:pt>
                <c:pt idx="2703">
                  <c:v>7.3090000000000004E-3</c:v>
                </c:pt>
                <c:pt idx="2704">
                  <c:v>8.293E-3</c:v>
                </c:pt>
                <c:pt idx="2705">
                  <c:v>9.4479999999999998E-3</c:v>
                </c:pt>
                <c:pt idx="2706">
                  <c:v>1.0586999999999999E-2</c:v>
                </c:pt>
                <c:pt idx="2707">
                  <c:v>1.125E-2</c:v>
                </c:pt>
                <c:pt idx="2708">
                  <c:v>1.1176E-2</c:v>
                </c:pt>
                <c:pt idx="2709">
                  <c:v>1.0636E-2</c:v>
                </c:pt>
                <c:pt idx="2710">
                  <c:v>1.0168999999999999E-2</c:v>
                </c:pt>
                <c:pt idx="2711">
                  <c:v>1.0128E-2</c:v>
                </c:pt>
                <c:pt idx="2712">
                  <c:v>1.0240000000000001E-2</c:v>
                </c:pt>
                <c:pt idx="2713">
                  <c:v>9.9769999999999998E-3</c:v>
                </c:pt>
                <c:pt idx="2714">
                  <c:v>9.2860000000000009E-3</c:v>
                </c:pt>
                <c:pt idx="2715">
                  <c:v>8.4639999999999993E-3</c:v>
                </c:pt>
                <c:pt idx="2716">
                  <c:v>7.7099999999999998E-3</c:v>
                </c:pt>
                <c:pt idx="2717">
                  <c:v>6.8830000000000002E-3</c:v>
                </c:pt>
                <c:pt idx="2718">
                  <c:v>5.7169999999999999E-3</c:v>
                </c:pt>
                <c:pt idx="2719">
                  <c:v>4.3369999999999997E-3</c:v>
                </c:pt>
                <c:pt idx="2720">
                  <c:v>3.2179999999999999E-3</c:v>
                </c:pt>
                <c:pt idx="2721">
                  <c:v>2.6489999999999999E-3</c:v>
                </c:pt>
                <c:pt idx="2722">
                  <c:v>2.5279999999999999E-3</c:v>
                </c:pt>
                <c:pt idx="2723">
                  <c:v>2.0830000000000002E-3</c:v>
                </c:pt>
                <c:pt idx="2724">
                  <c:v>1.614E-3</c:v>
                </c:pt>
                <c:pt idx="2725">
                  <c:v>1.3060000000000001E-3</c:v>
                </c:pt>
                <c:pt idx="2726">
                  <c:v>1.219E-3</c:v>
                </c:pt>
                <c:pt idx="2727">
                  <c:v>1.1770000000000001E-3</c:v>
                </c:pt>
                <c:pt idx="2728">
                  <c:v>1.0989999999999999E-3</c:v>
                </c:pt>
                <c:pt idx="2729">
                  <c:v>1.0369999999999999E-3</c:v>
                </c:pt>
                <c:pt idx="2730">
                  <c:v>1.119E-3</c:v>
                </c:pt>
                <c:pt idx="2731">
                  <c:v>1.505E-3</c:v>
                </c:pt>
                <c:pt idx="2732">
                  <c:v>2.3050000000000002E-3</c:v>
                </c:pt>
                <c:pt idx="2733">
                  <c:v>3.4480000000000001E-3</c:v>
                </c:pt>
                <c:pt idx="2734">
                  <c:v>4.5189999999999996E-3</c:v>
                </c:pt>
                <c:pt idx="2735">
                  <c:v>4.9750000000000003E-3</c:v>
                </c:pt>
                <c:pt idx="2736">
                  <c:v>4.4660000000000004E-3</c:v>
                </c:pt>
                <c:pt idx="2737">
                  <c:v>3.2669999999999999E-3</c:v>
                </c:pt>
                <c:pt idx="2738">
                  <c:v>2.1749999999999999E-3</c:v>
                </c:pt>
                <c:pt idx="2739">
                  <c:v>1.8E-3</c:v>
                </c:pt>
                <c:pt idx="2740">
                  <c:v>2.2430000000000002E-3</c:v>
                </c:pt>
                <c:pt idx="2741">
                  <c:v>2.9910000000000002E-3</c:v>
                </c:pt>
                <c:pt idx="2742">
                  <c:v>3.3219999999999999E-3</c:v>
                </c:pt>
                <c:pt idx="2743">
                  <c:v>3.1830000000000001E-3</c:v>
                </c:pt>
                <c:pt idx="2744">
                  <c:v>2.9580000000000001E-3</c:v>
                </c:pt>
                <c:pt idx="2745">
                  <c:v>2.7920000000000002E-3</c:v>
                </c:pt>
                <c:pt idx="2746">
                  <c:v>2.568E-3</c:v>
                </c:pt>
                <c:pt idx="2747">
                  <c:v>2.2330000000000002E-3</c:v>
                </c:pt>
                <c:pt idx="2748">
                  <c:v>1.908E-3</c:v>
                </c:pt>
                <c:pt idx="2749">
                  <c:v>1.704E-3</c:v>
                </c:pt>
                <c:pt idx="2750">
                  <c:v>1.5659999999999999E-3</c:v>
                </c:pt>
                <c:pt idx="2751">
                  <c:v>1.3810000000000001E-3</c:v>
                </c:pt>
                <c:pt idx="2752">
                  <c:v>1.1329999999999999E-3</c:v>
                </c:pt>
                <c:pt idx="2753">
                  <c:v>7.8399999999999997E-4</c:v>
                </c:pt>
                <c:pt idx="2754">
                  <c:v>3.9800000000000002E-4</c:v>
                </c:pt>
                <c:pt idx="2755">
                  <c:v>2.5300000000000002E-4</c:v>
                </c:pt>
                <c:pt idx="2756">
                  <c:v>6.0300000000000002E-4</c:v>
                </c:pt>
                <c:pt idx="2757">
                  <c:v>1.392E-3</c:v>
                </c:pt>
                <c:pt idx="2758">
                  <c:v>2.2269999999999998E-3</c:v>
                </c:pt>
                <c:pt idx="2759">
                  <c:v>2.9480000000000001E-3</c:v>
                </c:pt>
                <c:pt idx="2760">
                  <c:v>3.8159999999999999E-3</c:v>
                </c:pt>
                <c:pt idx="2761">
                  <c:v>5.1440000000000001E-3</c:v>
                </c:pt>
                <c:pt idx="2762">
                  <c:v>7.1650000000000004E-3</c:v>
                </c:pt>
                <c:pt idx="2763">
                  <c:v>9.9939999999999994E-3</c:v>
                </c:pt>
                <c:pt idx="2764">
                  <c:v>1.3512E-2</c:v>
                </c:pt>
                <c:pt idx="2765">
                  <c:v>1.7017000000000001E-2</c:v>
                </c:pt>
                <c:pt idx="2766">
                  <c:v>1.9102000000000001E-2</c:v>
                </c:pt>
                <c:pt idx="2767">
                  <c:v>1.9268E-2</c:v>
                </c:pt>
                <c:pt idx="2768">
                  <c:v>1.8161E-2</c:v>
                </c:pt>
                <c:pt idx="2769">
                  <c:v>1.6445999999999999E-2</c:v>
                </c:pt>
                <c:pt idx="2770">
                  <c:v>1.4574999999999999E-2</c:v>
                </c:pt>
                <c:pt idx="2771">
                  <c:v>1.2732E-2</c:v>
                </c:pt>
                <c:pt idx="2772">
                  <c:v>1.0817E-2</c:v>
                </c:pt>
                <c:pt idx="2773">
                  <c:v>8.8090000000000009E-3</c:v>
                </c:pt>
                <c:pt idx="2774">
                  <c:v>6.8490000000000001E-3</c:v>
                </c:pt>
                <c:pt idx="2775">
                  <c:v>4.9800000000000001E-3</c:v>
                </c:pt>
                <c:pt idx="2776">
                  <c:v>3.1189999999999998E-3</c:v>
                </c:pt>
                <c:pt idx="2777">
                  <c:v>1.3990000000000001E-3</c:v>
                </c:pt>
                <c:pt idx="2778">
                  <c:v>3.2699999999999998E-4</c:v>
                </c:pt>
                <c:pt idx="2779">
                  <c:v>3.1500000000000001E-4</c:v>
                </c:pt>
                <c:pt idx="2780">
                  <c:v>1.2470000000000001E-3</c:v>
                </c:pt>
                <c:pt idx="2781">
                  <c:v>2.542E-3</c:v>
                </c:pt>
                <c:pt idx="2782">
                  <c:v>3.6740000000000002E-3</c:v>
                </c:pt>
                <c:pt idx="2783">
                  <c:v>4.7819999999999998E-3</c:v>
                </c:pt>
                <c:pt idx="2784">
                  <c:v>6.4359999999999999E-3</c:v>
                </c:pt>
                <c:pt idx="2785">
                  <c:v>9.0650000000000001E-3</c:v>
                </c:pt>
                <c:pt idx="2786">
                  <c:v>1.2855999999999999E-2</c:v>
                </c:pt>
                <c:pt idx="2787">
                  <c:v>1.7722000000000002E-2</c:v>
                </c:pt>
                <c:pt idx="2788">
                  <c:v>2.2846000000000002E-2</c:v>
                </c:pt>
                <c:pt idx="2789">
                  <c:v>2.6431E-2</c:v>
                </c:pt>
                <c:pt idx="2790">
                  <c:v>2.7262000000000002E-2</c:v>
                </c:pt>
                <c:pt idx="2791">
                  <c:v>2.6148000000000001E-2</c:v>
                </c:pt>
                <c:pt idx="2792">
                  <c:v>2.4390999999999999E-2</c:v>
                </c:pt>
                <c:pt idx="2793">
                  <c:v>2.2311000000000001E-2</c:v>
                </c:pt>
                <c:pt idx="2794">
                  <c:v>1.9699999999999999E-2</c:v>
                </c:pt>
                <c:pt idx="2795">
                  <c:v>1.6390999999999999E-2</c:v>
                </c:pt>
                <c:pt idx="2796">
                  <c:v>1.2586999999999999E-2</c:v>
                </c:pt>
                <c:pt idx="2797">
                  <c:v>8.9110000000000005E-3</c:v>
                </c:pt>
                <c:pt idx="2798">
                  <c:v>5.9290000000000002E-3</c:v>
                </c:pt>
                <c:pt idx="2799">
                  <c:v>3.7529999999999998E-3</c:v>
                </c:pt>
                <c:pt idx="2800">
                  <c:v>2.2190000000000001E-3</c:v>
                </c:pt>
                <c:pt idx="2801">
                  <c:v>1.304E-3</c:v>
                </c:pt>
                <c:pt idx="2802">
                  <c:v>1.219E-3</c:v>
                </c:pt>
                <c:pt idx="2803">
                  <c:v>1.8500000000000001E-3</c:v>
                </c:pt>
                <c:pt idx="2804">
                  <c:v>3.3969999999999998E-3</c:v>
                </c:pt>
                <c:pt idx="2805">
                  <c:v>5.5380000000000004E-3</c:v>
                </c:pt>
                <c:pt idx="2806">
                  <c:v>8.0870000000000004E-3</c:v>
                </c:pt>
                <c:pt idx="2807">
                  <c:v>1.1004E-2</c:v>
                </c:pt>
                <c:pt idx="2808">
                  <c:v>1.4244E-2</c:v>
                </c:pt>
                <c:pt idx="2809">
                  <c:v>1.7826000000000002E-2</c:v>
                </c:pt>
                <c:pt idx="2810">
                  <c:v>2.1822999999999999E-2</c:v>
                </c:pt>
                <c:pt idx="2811">
                  <c:v>2.6143E-2</c:v>
                </c:pt>
                <c:pt idx="2812">
                  <c:v>3.0349999999999999E-2</c:v>
                </c:pt>
                <c:pt idx="2813">
                  <c:v>3.3413999999999999E-2</c:v>
                </c:pt>
                <c:pt idx="2814">
                  <c:v>3.4376999999999998E-2</c:v>
                </c:pt>
                <c:pt idx="2815">
                  <c:v>3.3894000000000001E-2</c:v>
                </c:pt>
                <c:pt idx="2816">
                  <c:v>3.2800000000000003E-2</c:v>
                </c:pt>
                <c:pt idx="2817">
                  <c:v>3.1577000000000001E-2</c:v>
                </c:pt>
                <c:pt idx="2818">
                  <c:v>3.0606999999999999E-2</c:v>
                </c:pt>
                <c:pt idx="2819">
                  <c:v>2.9925E-2</c:v>
                </c:pt>
                <c:pt idx="2820">
                  <c:v>2.9176000000000001E-2</c:v>
                </c:pt>
                <c:pt idx="2821">
                  <c:v>2.8552000000000001E-2</c:v>
                </c:pt>
                <c:pt idx="2822">
                  <c:v>2.8541E-2</c:v>
                </c:pt>
                <c:pt idx="2823">
                  <c:v>2.9437000000000001E-2</c:v>
                </c:pt>
                <c:pt idx="2824">
                  <c:v>3.1534E-2</c:v>
                </c:pt>
                <c:pt idx="2825">
                  <c:v>3.5247000000000001E-2</c:v>
                </c:pt>
                <c:pt idx="2826">
                  <c:v>4.0791000000000001E-2</c:v>
                </c:pt>
                <c:pt idx="2827">
                  <c:v>4.7867E-2</c:v>
                </c:pt>
                <c:pt idx="2828">
                  <c:v>5.5814000000000002E-2</c:v>
                </c:pt>
                <c:pt idx="2829">
                  <c:v>6.4030000000000004E-2</c:v>
                </c:pt>
                <c:pt idx="2830">
                  <c:v>7.2217000000000003E-2</c:v>
                </c:pt>
                <c:pt idx="2831">
                  <c:v>8.0362000000000003E-2</c:v>
                </c:pt>
                <c:pt idx="2832">
                  <c:v>8.8753000000000096E-2</c:v>
                </c:pt>
                <c:pt idx="2833">
                  <c:v>9.7909999999999997E-2</c:v>
                </c:pt>
                <c:pt idx="2834">
                  <c:v>0.108235</c:v>
                </c:pt>
                <c:pt idx="2835">
                  <c:v>0.119393</c:v>
                </c:pt>
                <c:pt idx="2836">
                  <c:v>0.12926699999999999</c:v>
                </c:pt>
                <c:pt idx="2837">
                  <c:v>0.13567699999999999</c:v>
                </c:pt>
                <c:pt idx="2838">
                  <c:v>0.139177</c:v>
                </c:pt>
                <c:pt idx="2839">
                  <c:v>0.14218900000000001</c:v>
                </c:pt>
                <c:pt idx="2840">
                  <c:v>0.145838</c:v>
                </c:pt>
                <c:pt idx="2841">
                  <c:v>0.149925</c:v>
                </c:pt>
                <c:pt idx="2842">
                  <c:v>0.15373400000000001</c:v>
                </c:pt>
                <c:pt idx="2843">
                  <c:v>0.15671499999999999</c:v>
                </c:pt>
                <c:pt idx="2844">
                  <c:v>0.15919800000000001</c:v>
                </c:pt>
                <c:pt idx="2845">
                  <c:v>0.162383</c:v>
                </c:pt>
                <c:pt idx="2846">
                  <c:v>0.16708600000000001</c:v>
                </c:pt>
                <c:pt idx="2847">
                  <c:v>0.17344899999999999</c:v>
                </c:pt>
                <c:pt idx="2848">
                  <c:v>0.18104300000000001</c:v>
                </c:pt>
                <c:pt idx="2849">
                  <c:v>0.18904099999999999</c:v>
                </c:pt>
                <c:pt idx="2850">
                  <c:v>0.19720699999999999</c:v>
                </c:pt>
                <c:pt idx="2851">
                  <c:v>0.20582400000000001</c:v>
                </c:pt>
                <c:pt idx="2852">
                  <c:v>0.215088</c:v>
                </c:pt>
                <c:pt idx="2853">
                  <c:v>0.22495399999999999</c:v>
                </c:pt>
                <c:pt idx="2854">
                  <c:v>0.235231</c:v>
                </c:pt>
                <c:pt idx="2855">
                  <c:v>0.245889</c:v>
                </c:pt>
                <c:pt idx="2856">
                  <c:v>0.25697199999999998</c:v>
                </c:pt>
                <c:pt idx="2857">
                  <c:v>0.26801399999999997</c:v>
                </c:pt>
                <c:pt idx="2858">
                  <c:v>0.27807700000000002</c:v>
                </c:pt>
                <c:pt idx="2859">
                  <c:v>0.28632800000000003</c:v>
                </c:pt>
                <c:pt idx="2860">
                  <c:v>0.29229699999999997</c:v>
                </c:pt>
                <c:pt idx="2861">
                  <c:v>0.29718299999999997</c:v>
                </c:pt>
                <c:pt idx="2862">
                  <c:v>0.30290699999999998</c:v>
                </c:pt>
                <c:pt idx="2863">
                  <c:v>0.30991600000000002</c:v>
                </c:pt>
                <c:pt idx="2864">
                  <c:v>0.31791700000000001</c:v>
                </c:pt>
                <c:pt idx="2865">
                  <c:v>0.32635700000000001</c:v>
                </c:pt>
                <c:pt idx="2866">
                  <c:v>0.33459800000000001</c:v>
                </c:pt>
                <c:pt idx="2867">
                  <c:v>0.34241199999999999</c:v>
                </c:pt>
                <c:pt idx="2868">
                  <c:v>0.35020299999999999</c:v>
                </c:pt>
                <c:pt idx="2869">
                  <c:v>0.35842800000000002</c:v>
                </c:pt>
                <c:pt idx="2870">
                  <c:v>0.36718499999999998</c:v>
                </c:pt>
                <c:pt idx="2871">
                  <c:v>0.37617899999999999</c:v>
                </c:pt>
                <c:pt idx="2872">
                  <c:v>0.38490099999999999</c:v>
                </c:pt>
                <c:pt idx="2873">
                  <c:v>0.39321899999999999</c:v>
                </c:pt>
                <c:pt idx="2874">
                  <c:v>0.40179399999999998</c:v>
                </c:pt>
                <c:pt idx="2875">
                  <c:v>0.41112399999999999</c:v>
                </c:pt>
                <c:pt idx="2876">
                  <c:v>0.42113400000000001</c:v>
                </c:pt>
                <c:pt idx="2877">
                  <c:v>0.43152499999999999</c:v>
                </c:pt>
                <c:pt idx="2878">
                  <c:v>0.44192999999999999</c:v>
                </c:pt>
                <c:pt idx="2879">
                  <c:v>0.45136900000000002</c:v>
                </c:pt>
                <c:pt idx="2880">
                  <c:v>0.45762900000000001</c:v>
                </c:pt>
                <c:pt idx="2881">
                  <c:v>0.46068799999999999</c:v>
                </c:pt>
                <c:pt idx="2882">
                  <c:v>0.46240500000000001</c:v>
                </c:pt>
                <c:pt idx="2883">
                  <c:v>0.46423900000000001</c:v>
                </c:pt>
                <c:pt idx="2884">
                  <c:v>0.46690199999999998</c:v>
                </c:pt>
                <c:pt idx="2885">
                  <c:v>0.47060200000000002</c:v>
                </c:pt>
                <c:pt idx="2886">
                  <c:v>0.47532099999999999</c:v>
                </c:pt>
                <c:pt idx="2887">
                  <c:v>0.480709</c:v>
                </c:pt>
                <c:pt idx="2888">
                  <c:v>0.48592600000000002</c:v>
                </c:pt>
                <c:pt idx="2889">
                  <c:v>0.48985099999999998</c:v>
                </c:pt>
                <c:pt idx="2890">
                  <c:v>0.49182399999999998</c:v>
                </c:pt>
                <c:pt idx="2891">
                  <c:v>0.49237999999999998</c:v>
                </c:pt>
                <c:pt idx="2892">
                  <c:v>0.49279099999999998</c:v>
                </c:pt>
                <c:pt idx="2893">
                  <c:v>0.49395</c:v>
                </c:pt>
                <c:pt idx="2894">
                  <c:v>0.49613800000000002</c:v>
                </c:pt>
                <c:pt idx="2895">
                  <c:v>0.49932399999999999</c:v>
                </c:pt>
                <c:pt idx="2896">
                  <c:v>0.50337799999999999</c:v>
                </c:pt>
                <c:pt idx="2897">
                  <c:v>0.50818600000000003</c:v>
                </c:pt>
                <c:pt idx="2898">
                  <c:v>0.51373100000000005</c:v>
                </c:pt>
                <c:pt idx="2899">
                  <c:v>0.52005299999999999</c:v>
                </c:pt>
                <c:pt idx="2900">
                  <c:v>0.52701600000000004</c:v>
                </c:pt>
                <c:pt idx="2901">
                  <c:v>0.53408500000000003</c:v>
                </c:pt>
                <c:pt idx="2902">
                  <c:v>0.54030199999999995</c:v>
                </c:pt>
                <c:pt idx="2903">
                  <c:v>0.54451899999999998</c:v>
                </c:pt>
                <c:pt idx="2904">
                  <c:v>0.54619200000000001</c:v>
                </c:pt>
                <c:pt idx="2905">
                  <c:v>0.54674299999999998</c:v>
                </c:pt>
                <c:pt idx="2906">
                  <c:v>0.54728299999999996</c:v>
                </c:pt>
                <c:pt idx="2907">
                  <c:v>0.54807499999999998</c:v>
                </c:pt>
                <c:pt idx="2908">
                  <c:v>0.54932999999999998</c:v>
                </c:pt>
                <c:pt idx="2909">
                  <c:v>0.55095099999999997</c:v>
                </c:pt>
                <c:pt idx="2910">
                  <c:v>0.552481</c:v>
                </c:pt>
                <c:pt idx="2911">
                  <c:v>0.55329300000000003</c:v>
                </c:pt>
                <c:pt idx="2912">
                  <c:v>0.55298999999999998</c:v>
                </c:pt>
                <c:pt idx="2913">
                  <c:v>0.55176499999999995</c:v>
                </c:pt>
                <c:pt idx="2914">
                  <c:v>0.55038600000000004</c:v>
                </c:pt>
                <c:pt idx="2915">
                  <c:v>0.549597</c:v>
                </c:pt>
                <c:pt idx="2916">
                  <c:v>0.54945500000000003</c:v>
                </c:pt>
                <c:pt idx="2917">
                  <c:v>0.54966000000000004</c:v>
                </c:pt>
                <c:pt idx="2918">
                  <c:v>0.55012399999999995</c:v>
                </c:pt>
                <c:pt idx="2919">
                  <c:v>0.55096199999999995</c:v>
                </c:pt>
                <c:pt idx="2920">
                  <c:v>0.55227599999999999</c:v>
                </c:pt>
                <c:pt idx="2921">
                  <c:v>0.55388000000000004</c:v>
                </c:pt>
                <c:pt idx="2922">
                  <c:v>0.55518900000000004</c:v>
                </c:pt>
                <c:pt idx="2923">
                  <c:v>0.55573499999999998</c:v>
                </c:pt>
                <c:pt idx="2924">
                  <c:v>0.55547800000000003</c:v>
                </c:pt>
                <c:pt idx="2925">
                  <c:v>0.55443399999999998</c:v>
                </c:pt>
                <c:pt idx="2926">
                  <c:v>0.55244300000000002</c:v>
                </c:pt>
                <c:pt idx="2927">
                  <c:v>0.54921799999999998</c:v>
                </c:pt>
                <c:pt idx="2928">
                  <c:v>0.54446300000000003</c:v>
                </c:pt>
                <c:pt idx="2929">
                  <c:v>0.53835</c:v>
                </c:pt>
                <c:pt idx="2930">
                  <c:v>0.53191600000000006</c:v>
                </c:pt>
                <c:pt idx="2931">
                  <c:v>0.52554100000000004</c:v>
                </c:pt>
                <c:pt idx="2932">
                  <c:v>0.51846199999999998</c:v>
                </c:pt>
                <c:pt idx="2933">
                  <c:v>0.51046599999999998</c:v>
                </c:pt>
                <c:pt idx="2934">
                  <c:v>0.50197099999999995</c:v>
                </c:pt>
                <c:pt idx="2935">
                  <c:v>0.49340099999999998</c:v>
                </c:pt>
                <c:pt idx="2936">
                  <c:v>0.484987</c:v>
                </c:pt>
                <c:pt idx="2937">
                  <c:v>0.47678700000000002</c:v>
                </c:pt>
                <c:pt idx="2938">
                  <c:v>0.46872799999999998</c:v>
                </c:pt>
                <c:pt idx="2939">
                  <c:v>0.46065299999999998</c:v>
                </c:pt>
                <c:pt idx="2940">
                  <c:v>0.45246199999999998</c:v>
                </c:pt>
                <c:pt idx="2941">
                  <c:v>0.44426700000000002</c:v>
                </c:pt>
                <c:pt idx="2942">
                  <c:v>0.43624499999999999</c:v>
                </c:pt>
                <c:pt idx="2943">
                  <c:v>0.42842599999999997</c:v>
                </c:pt>
                <c:pt idx="2944">
                  <c:v>0.420626</c:v>
                </c:pt>
                <c:pt idx="2945">
                  <c:v>0.41245599999999999</c:v>
                </c:pt>
                <c:pt idx="2946">
                  <c:v>0.40362100000000001</c:v>
                </c:pt>
                <c:pt idx="2947">
                  <c:v>0.39441500000000002</c:v>
                </c:pt>
                <c:pt idx="2948">
                  <c:v>0.38546900000000001</c:v>
                </c:pt>
                <c:pt idx="2949">
                  <c:v>0.37711499999999998</c:v>
                </c:pt>
                <c:pt idx="2950">
                  <c:v>0.36934</c:v>
                </c:pt>
                <c:pt idx="2951">
                  <c:v>0.36197800000000002</c:v>
                </c:pt>
                <c:pt idx="2952">
                  <c:v>0.35483399999999998</c:v>
                </c:pt>
                <c:pt idx="2953">
                  <c:v>0.34770200000000001</c:v>
                </c:pt>
                <c:pt idx="2954">
                  <c:v>0.34028700000000001</c:v>
                </c:pt>
                <c:pt idx="2955">
                  <c:v>0.33225300000000002</c:v>
                </c:pt>
                <c:pt idx="2956">
                  <c:v>0.32373099999999999</c:v>
                </c:pt>
                <c:pt idx="2957">
                  <c:v>0.315529</c:v>
                </c:pt>
                <c:pt idx="2958">
                  <c:v>0.30809900000000001</c:v>
                </c:pt>
                <c:pt idx="2959">
                  <c:v>0.30135499999999998</c:v>
                </c:pt>
                <c:pt idx="2960">
                  <c:v>0.29510999999999998</c:v>
                </c:pt>
                <c:pt idx="2961">
                  <c:v>0.28927700000000001</c:v>
                </c:pt>
                <c:pt idx="2962">
                  <c:v>0.2838</c:v>
                </c:pt>
                <c:pt idx="2963">
                  <c:v>0.27854699999999999</c:v>
                </c:pt>
                <c:pt idx="2964">
                  <c:v>0.27335599999999999</c:v>
                </c:pt>
                <c:pt idx="2965">
                  <c:v>0.26816600000000002</c:v>
                </c:pt>
                <c:pt idx="2966">
                  <c:v>0.263046</c:v>
                </c:pt>
                <c:pt idx="2967">
                  <c:v>0.258073</c:v>
                </c:pt>
                <c:pt idx="2968">
                  <c:v>0.25318800000000002</c:v>
                </c:pt>
                <c:pt idx="2969">
                  <c:v>0.24823600000000001</c:v>
                </c:pt>
                <c:pt idx="2970">
                  <c:v>0.24315700000000001</c:v>
                </c:pt>
                <c:pt idx="2971">
                  <c:v>0.23807600000000001</c:v>
                </c:pt>
                <c:pt idx="2972">
                  <c:v>0.23319100000000001</c:v>
                </c:pt>
                <c:pt idx="2973">
                  <c:v>0.228601</c:v>
                </c:pt>
                <c:pt idx="2974">
                  <c:v>0.22422800000000001</c:v>
                </c:pt>
                <c:pt idx="2975">
                  <c:v>0.219883</c:v>
                </c:pt>
                <c:pt idx="2976">
                  <c:v>0.21542500000000001</c:v>
                </c:pt>
                <c:pt idx="2977">
                  <c:v>0.21088200000000001</c:v>
                </c:pt>
                <c:pt idx="2978">
                  <c:v>0.206429</c:v>
                </c:pt>
                <c:pt idx="2979">
                  <c:v>0.20225000000000001</c:v>
                </c:pt>
                <c:pt idx="2980">
                  <c:v>0.19841900000000001</c:v>
                </c:pt>
                <c:pt idx="2981">
                  <c:v>0.19489400000000001</c:v>
                </c:pt>
                <c:pt idx="2982">
                  <c:v>0.19159899999999999</c:v>
                </c:pt>
                <c:pt idx="2983">
                  <c:v>0.18849099999999999</c:v>
                </c:pt>
                <c:pt idx="2984">
                  <c:v>0.18559800000000001</c:v>
                </c:pt>
                <c:pt idx="2985">
                  <c:v>0.183007</c:v>
                </c:pt>
                <c:pt idx="2986">
                  <c:v>0.18079799999999999</c:v>
                </c:pt>
                <c:pt idx="2987">
                  <c:v>0.17896699999999999</c:v>
                </c:pt>
                <c:pt idx="2988">
                  <c:v>0.177179</c:v>
                </c:pt>
                <c:pt idx="2989">
                  <c:v>0.174735</c:v>
                </c:pt>
                <c:pt idx="2990">
                  <c:v>0.171484</c:v>
                </c:pt>
                <c:pt idx="2991">
                  <c:v>0.16780200000000001</c:v>
                </c:pt>
                <c:pt idx="2992">
                  <c:v>0.16406000000000001</c:v>
                </c:pt>
                <c:pt idx="2993">
                  <c:v>0.16055</c:v>
                </c:pt>
                <c:pt idx="2994">
                  <c:v>0.15754199999999999</c:v>
                </c:pt>
                <c:pt idx="2995">
                  <c:v>0.15529999999999999</c:v>
                </c:pt>
                <c:pt idx="2996">
                  <c:v>0.15398300000000001</c:v>
                </c:pt>
                <c:pt idx="2997">
                  <c:v>0.153312</c:v>
                </c:pt>
                <c:pt idx="2998">
                  <c:v>0.15235399999999999</c:v>
                </c:pt>
                <c:pt idx="2999">
                  <c:v>0.15042800000000001</c:v>
                </c:pt>
                <c:pt idx="3000">
                  <c:v>0.14787</c:v>
                </c:pt>
                <c:pt idx="3001">
                  <c:v>0.14541200000000001</c:v>
                </c:pt>
                <c:pt idx="3002">
                  <c:v>0.143618</c:v>
                </c:pt>
                <c:pt idx="3003">
                  <c:v>0.14268900000000001</c:v>
                </c:pt>
                <c:pt idx="3004">
                  <c:v>0.14243400000000001</c:v>
                </c:pt>
                <c:pt idx="3005">
                  <c:v>0.14247099999999999</c:v>
                </c:pt>
                <c:pt idx="3006">
                  <c:v>0.142623</c:v>
                </c:pt>
                <c:pt idx="3007">
                  <c:v>0.143043</c:v>
                </c:pt>
                <c:pt idx="3008">
                  <c:v>0.144007</c:v>
                </c:pt>
                <c:pt idx="3009">
                  <c:v>0.14572299999999999</c:v>
                </c:pt>
                <c:pt idx="3010">
                  <c:v>0.14827000000000001</c:v>
                </c:pt>
                <c:pt idx="3011">
                  <c:v>0.15156800000000001</c:v>
                </c:pt>
                <c:pt idx="3012">
                  <c:v>0.15481200000000001</c:v>
                </c:pt>
                <c:pt idx="3013">
                  <c:v>0.15592300000000001</c:v>
                </c:pt>
                <c:pt idx="3014">
                  <c:v>0.15414800000000001</c:v>
                </c:pt>
                <c:pt idx="3015">
                  <c:v>0.151007</c:v>
                </c:pt>
                <c:pt idx="3016">
                  <c:v>0.147976</c:v>
                </c:pt>
                <c:pt idx="3017">
                  <c:v>0.145842</c:v>
                </c:pt>
                <c:pt idx="3018">
                  <c:v>0.14482800000000001</c:v>
                </c:pt>
                <c:pt idx="3019">
                  <c:v>0.14452899999999999</c:v>
                </c:pt>
                <c:pt idx="3020">
                  <c:v>0.14414399999999999</c:v>
                </c:pt>
                <c:pt idx="3021">
                  <c:v>0.143203</c:v>
                </c:pt>
                <c:pt idx="3022">
                  <c:v>0.141844</c:v>
                </c:pt>
                <c:pt idx="3023">
                  <c:v>0.14102100000000001</c:v>
                </c:pt>
                <c:pt idx="3024">
                  <c:v>0.14178199999999999</c:v>
                </c:pt>
                <c:pt idx="3025">
                  <c:v>0.144093</c:v>
                </c:pt>
                <c:pt idx="3026">
                  <c:v>0.147143</c:v>
                </c:pt>
                <c:pt idx="3027">
                  <c:v>0.15037</c:v>
                </c:pt>
                <c:pt idx="3028">
                  <c:v>0.15379100000000001</c:v>
                </c:pt>
                <c:pt idx="3029">
                  <c:v>0.15778700000000001</c:v>
                </c:pt>
                <c:pt idx="3030">
                  <c:v>0.16294500000000001</c:v>
                </c:pt>
                <c:pt idx="3031">
                  <c:v>0.16966700000000001</c:v>
                </c:pt>
                <c:pt idx="3032">
                  <c:v>0.17771799999999999</c:v>
                </c:pt>
                <c:pt idx="3033">
                  <c:v>0.18627099999999999</c:v>
                </c:pt>
                <c:pt idx="3034">
                  <c:v>0.194493</c:v>
                </c:pt>
                <c:pt idx="3035">
                  <c:v>0.201568</c:v>
                </c:pt>
                <c:pt idx="3036">
                  <c:v>0.20618400000000001</c:v>
                </c:pt>
                <c:pt idx="3037">
                  <c:v>0.20723900000000001</c:v>
                </c:pt>
                <c:pt idx="3038">
                  <c:v>0.20616799999999999</c:v>
                </c:pt>
                <c:pt idx="3039">
                  <c:v>0.20544799999999999</c:v>
                </c:pt>
                <c:pt idx="3040">
                  <c:v>0.20507700000000001</c:v>
                </c:pt>
                <c:pt idx="3041">
                  <c:v>0.203542</c:v>
                </c:pt>
                <c:pt idx="3042">
                  <c:v>0.20047400000000001</c:v>
                </c:pt>
                <c:pt idx="3043">
                  <c:v>0.19637199999999999</c:v>
                </c:pt>
                <c:pt idx="3044">
                  <c:v>0.19201399999999999</c:v>
                </c:pt>
                <c:pt idx="3045">
                  <c:v>0.18843099999999999</c:v>
                </c:pt>
                <c:pt idx="3046">
                  <c:v>0.18623999999999999</c:v>
                </c:pt>
                <c:pt idx="3047">
                  <c:v>0.18540799999999999</c:v>
                </c:pt>
                <c:pt idx="3048">
                  <c:v>0.18532799999999999</c:v>
                </c:pt>
                <c:pt idx="3049">
                  <c:v>0.18503500000000001</c:v>
                </c:pt>
                <c:pt idx="3050">
                  <c:v>0.184174</c:v>
                </c:pt>
                <c:pt idx="3051">
                  <c:v>0.183418</c:v>
                </c:pt>
                <c:pt idx="3052">
                  <c:v>0.18357899999999999</c:v>
                </c:pt>
                <c:pt idx="3053">
                  <c:v>0.185054</c:v>
                </c:pt>
                <c:pt idx="3054">
                  <c:v>0.187892</c:v>
                </c:pt>
                <c:pt idx="3055">
                  <c:v>0.191747</c:v>
                </c:pt>
                <c:pt idx="3056">
                  <c:v>0.19580900000000001</c:v>
                </c:pt>
                <c:pt idx="3057">
                  <c:v>0.19927500000000001</c:v>
                </c:pt>
                <c:pt idx="3058">
                  <c:v>0.20203699999999999</c:v>
                </c:pt>
                <c:pt idx="3059">
                  <c:v>0.20435900000000001</c:v>
                </c:pt>
                <c:pt idx="3060">
                  <c:v>0.20624799999999999</c:v>
                </c:pt>
                <c:pt idx="3061">
                  <c:v>0.20754600000000001</c:v>
                </c:pt>
                <c:pt idx="3062">
                  <c:v>0.208258</c:v>
                </c:pt>
                <c:pt idx="3063">
                  <c:v>0.20826600000000001</c:v>
                </c:pt>
                <c:pt idx="3064">
                  <c:v>0.20710799999999999</c:v>
                </c:pt>
                <c:pt idx="3065">
                  <c:v>0.204704</c:v>
                </c:pt>
                <c:pt idx="3066">
                  <c:v>0.20157700000000001</c:v>
                </c:pt>
                <c:pt idx="3067">
                  <c:v>0.197713</c:v>
                </c:pt>
                <c:pt idx="3068">
                  <c:v>0.19336100000000001</c:v>
                </c:pt>
                <c:pt idx="3069">
                  <c:v>0.18920100000000001</c:v>
                </c:pt>
                <c:pt idx="3070">
                  <c:v>0.185807</c:v>
                </c:pt>
                <c:pt idx="3071">
                  <c:v>0.183253</c:v>
                </c:pt>
                <c:pt idx="3072">
                  <c:v>0.18074000000000001</c:v>
                </c:pt>
                <c:pt idx="3073">
                  <c:v>0.17721000000000001</c:v>
                </c:pt>
                <c:pt idx="3074">
                  <c:v>0.17270199999999999</c:v>
                </c:pt>
                <c:pt idx="3075">
                  <c:v>0.16800699999999999</c:v>
                </c:pt>
                <c:pt idx="3076">
                  <c:v>0.16387199999999999</c:v>
                </c:pt>
                <c:pt idx="3077">
                  <c:v>0.16082299999999999</c:v>
                </c:pt>
                <c:pt idx="3078">
                  <c:v>0.158967</c:v>
                </c:pt>
                <c:pt idx="3079">
                  <c:v>0.157892</c:v>
                </c:pt>
                <c:pt idx="3080">
                  <c:v>0.15704399999999999</c:v>
                </c:pt>
                <c:pt idx="3081">
                  <c:v>0.156254</c:v>
                </c:pt>
                <c:pt idx="3082">
                  <c:v>0.15574299999999999</c:v>
                </c:pt>
                <c:pt idx="3083">
                  <c:v>0.15561800000000001</c:v>
                </c:pt>
                <c:pt idx="3084">
                  <c:v>0.155691</c:v>
                </c:pt>
                <c:pt idx="3085">
                  <c:v>0.15576400000000001</c:v>
                </c:pt>
                <c:pt idx="3086">
                  <c:v>0.155365</c:v>
                </c:pt>
                <c:pt idx="3087">
                  <c:v>0.15304999999999999</c:v>
                </c:pt>
                <c:pt idx="3088">
                  <c:v>0.14798800000000001</c:v>
                </c:pt>
                <c:pt idx="3089">
                  <c:v>0.14064699999999999</c:v>
                </c:pt>
                <c:pt idx="3090">
                  <c:v>0.13168299999999999</c:v>
                </c:pt>
                <c:pt idx="3091">
                  <c:v>0.122226</c:v>
                </c:pt>
                <c:pt idx="3092">
                  <c:v>0.113704</c:v>
                </c:pt>
                <c:pt idx="3093">
                  <c:v>0.10670399999999999</c:v>
                </c:pt>
                <c:pt idx="3094">
                  <c:v>0.100963</c:v>
                </c:pt>
                <c:pt idx="3095">
                  <c:v>9.5849000000000004E-2</c:v>
                </c:pt>
                <c:pt idx="3096">
                  <c:v>9.0714000000000003E-2</c:v>
                </c:pt>
                <c:pt idx="3097">
                  <c:v>8.5460999999999995E-2</c:v>
                </c:pt>
                <c:pt idx="3098">
                  <c:v>8.0626000000000003E-2</c:v>
                </c:pt>
                <c:pt idx="3099">
                  <c:v>7.6697000000000001E-2</c:v>
                </c:pt>
                <c:pt idx="3100">
                  <c:v>7.3966000000000004E-2</c:v>
                </c:pt>
                <c:pt idx="3101">
                  <c:v>7.2336999999999999E-2</c:v>
                </c:pt>
                <c:pt idx="3102">
                  <c:v>7.1234000000000006E-2</c:v>
                </c:pt>
                <c:pt idx="3103">
                  <c:v>7.0263999999999993E-2</c:v>
                </c:pt>
                <c:pt idx="3104">
                  <c:v>6.9613999999999995E-2</c:v>
                </c:pt>
                <c:pt idx="3105">
                  <c:v>6.9608000000000003E-2</c:v>
                </c:pt>
                <c:pt idx="3106">
                  <c:v>7.0260000000000003E-2</c:v>
                </c:pt>
                <c:pt idx="3107">
                  <c:v>7.1313000000000001E-2</c:v>
                </c:pt>
                <c:pt idx="3108">
                  <c:v>7.2423000000000001E-2</c:v>
                </c:pt>
                <c:pt idx="3109">
                  <c:v>7.2917999999999997E-2</c:v>
                </c:pt>
                <c:pt idx="3110">
                  <c:v>7.1384000000000003E-2</c:v>
                </c:pt>
                <c:pt idx="3111">
                  <c:v>6.6817000000000001E-2</c:v>
                </c:pt>
                <c:pt idx="3112">
                  <c:v>6.0594000000000002E-2</c:v>
                </c:pt>
                <c:pt idx="3113">
                  <c:v>5.4613000000000002E-2</c:v>
                </c:pt>
                <c:pt idx="3114">
                  <c:v>4.9280999999999998E-2</c:v>
                </c:pt>
                <c:pt idx="3115">
                  <c:v>4.4283000000000003E-2</c:v>
                </c:pt>
                <c:pt idx="3116">
                  <c:v>3.9380999999999999E-2</c:v>
                </c:pt>
                <c:pt idx="3117">
                  <c:v>3.4633999999999998E-2</c:v>
                </c:pt>
                <c:pt idx="3118">
                  <c:v>3.0307000000000001E-2</c:v>
                </c:pt>
                <c:pt idx="3119">
                  <c:v>2.6733E-2</c:v>
                </c:pt>
                <c:pt idx="3120">
                  <c:v>2.4094999999999998E-2</c:v>
                </c:pt>
                <c:pt idx="3121">
                  <c:v>2.2251E-2</c:v>
                </c:pt>
                <c:pt idx="3122">
                  <c:v>2.0822E-2</c:v>
                </c:pt>
                <c:pt idx="3123">
                  <c:v>1.9529000000000001E-2</c:v>
                </c:pt>
                <c:pt idx="3124">
                  <c:v>1.8291000000000002E-2</c:v>
                </c:pt>
                <c:pt idx="3125">
                  <c:v>1.7082E-2</c:v>
                </c:pt>
                <c:pt idx="3126">
                  <c:v>1.6059E-2</c:v>
                </c:pt>
                <c:pt idx="3127">
                  <c:v>1.5796999999999999E-2</c:v>
                </c:pt>
                <c:pt idx="3128">
                  <c:v>1.6816000000000001E-2</c:v>
                </c:pt>
                <c:pt idx="3129">
                  <c:v>1.9084E-2</c:v>
                </c:pt>
                <c:pt idx="3130">
                  <c:v>2.213E-2</c:v>
                </c:pt>
                <c:pt idx="3131">
                  <c:v>2.5526E-2</c:v>
                </c:pt>
                <c:pt idx="3132">
                  <c:v>2.8996999999999998E-2</c:v>
                </c:pt>
                <c:pt idx="3133">
                  <c:v>3.2062E-2</c:v>
                </c:pt>
                <c:pt idx="3134">
                  <c:v>3.3897999999999998E-2</c:v>
                </c:pt>
                <c:pt idx="3135">
                  <c:v>3.4001000000000003E-2</c:v>
                </c:pt>
                <c:pt idx="3136">
                  <c:v>3.2814999999999997E-2</c:v>
                </c:pt>
                <c:pt idx="3137">
                  <c:v>3.1087E-2</c:v>
                </c:pt>
                <c:pt idx="3138">
                  <c:v>2.9274999999999999E-2</c:v>
                </c:pt>
                <c:pt idx="3139">
                  <c:v>2.7740999999999998E-2</c:v>
                </c:pt>
                <c:pt idx="3140">
                  <c:v>2.6971999999999999E-2</c:v>
                </c:pt>
                <c:pt idx="3141">
                  <c:v>2.7394999999999999E-2</c:v>
                </c:pt>
                <c:pt idx="3142">
                  <c:v>2.9219999999999999E-2</c:v>
                </c:pt>
                <c:pt idx="3143">
                  <c:v>3.2504999999999999E-2</c:v>
                </c:pt>
                <c:pt idx="3144">
                  <c:v>3.7110999999999998E-2</c:v>
                </c:pt>
                <c:pt idx="3145">
                  <c:v>4.2570999999999998E-2</c:v>
                </c:pt>
                <c:pt idx="3146">
                  <c:v>4.8230000000000002E-2</c:v>
                </c:pt>
                <c:pt idx="3147">
                  <c:v>5.3858999999999997E-2</c:v>
                </c:pt>
                <c:pt idx="3148">
                  <c:v>5.9796000000000002E-2</c:v>
                </c:pt>
                <c:pt idx="3149">
                  <c:v>6.6478999999999996E-2</c:v>
                </c:pt>
                <c:pt idx="3150">
                  <c:v>7.4146000000000004E-2</c:v>
                </c:pt>
                <c:pt idx="3151">
                  <c:v>8.2813999999999999E-2</c:v>
                </c:pt>
                <c:pt idx="3152">
                  <c:v>9.2265E-2</c:v>
                </c:pt>
                <c:pt idx="3153">
                  <c:v>0.102022</c:v>
                </c:pt>
                <c:pt idx="3154">
                  <c:v>0.111498</c:v>
                </c:pt>
                <c:pt idx="3155">
                  <c:v>0.12023499999999999</c:v>
                </c:pt>
                <c:pt idx="3156">
                  <c:v>0.12773699999999999</c:v>
                </c:pt>
                <c:pt idx="3157">
                  <c:v>0.13327900000000001</c:v>
                </c:pt>
                <c:pt idx="3158">
                  <c:v>0.136347</c:v>
                </c:pt>
                <c:pt idx="3159">
                  <c:v>0.13714199999999999</c:v>
                </c:pt>
                <c:pt idx="3160">
                  <c:v>0.13671900000000001</c:v>
                </c:pt>
                <c:pt idx="3161">
                  <c:v>0.13628000000000001</c:v>
                </c:pt>
                <c:pt idx="3162">
                  <c:v>0.136466</c:v>
                </c:pt>
                <c:pt idx="3163">
                  <c:v>0.13736799999999999</c:v>
                </c:pt>
                <c:pt idx="3164">
                  <c:v>0.13875000000000001</c:v>
                </c:pt>
                <c:pt idx="3165">
                  <c:v>0.140402</c:v>
                </c:pt>
                <c:pt idx="3166">
                  <c:v>0.142397</c:v>
                </c:pt>
                <c:pt idx="3167">
                  <c:v>0.144925</c:v>
                </c:pt>
                <c:pt idx="3168">
                  <c:v>0.147952</c:v>
                </c:pt>
                <c:pt idx="3169">
                  <c:v>0.15107000000000001</c:v>
                </c:pt>
                <c:pt idx="3170">
                  <c:v>0.15385399999999999</c:v>
                </c:pt>
                <c:pt idx="3171">
                  <c:v>0.15648699999999999</c:v>
                </c:pt>
                <c:pt idx="3172">
                  <c:v>0.15949099999999999</c:v>
                </c:pt>
                <c:pt idx="3173">
                  <c:v>0.163157</c:v>
                </c:pt>
                <c:pt idx="3174">
                  <c:v>0.16752300000000001</c:v>
                </c:pt>
                <c:pt idx="3175">
                  <c:v>0.17247199999999999</c:v>
                </c:pt>
                <c:pt idx="3176">
                  <c:v>0.177727</c:v>
                </c:pt>
                <c:pt idx="3177">
                  <c:v>0.18282499999999999</c:v>
                </c:pt>
                <c:pt idx="3178">
                  <c:v>0.18724499999999999</c:v>
                </c:pt>
                <c:pt idx="3179">
                  <c:v>0.19062100000000001</c:v>
                </c:pt>
                <c:pt idx="3180">
                  <c:v>0.19284699999999999</c:v>
                </c:pt>
                <c:pt idx="3181">
                  <c:v>0.19411800000000001</c:v>
                </c:pt>
                <c:pt idx="3182">
                  <c:v>0.19497999999999999</c:v>
                </c:pt>
                <c:pt idx="3183">
                  <c:v>0.19601299999999999</c:v>
                </c:pt>
                <c:pt idx="3184">
                  <c:v>0.197516</c:v>
                </c:pt>
                <c:pt idx="3185">
                  <c:v>0.199238</c:v>
                </c:pt>
                <c:pt idx="3186">
                  <c:v>0.20032800000000001</c:v>
                </c:pt>
                <c:pt idx="3187">
                  <c:v>0.20038700000000001</c:v>
                </c:pt>
                <c:pt idx="3188">
                  <c:v>0.199764</c:v>
                </c:pt>
                <c:pt idx="3189">
                  <c:v>0.19903599999999999</c:v>
                </c:pt>
                <c:pt idx="3190">
                  <c:v>0.19861000000000001</c:v>
                </c:pt>
                <c:pt idx="3191">
                  <c:v>0.19848099999999999</c:v>
                </c:pt>
                <c:pt idx="3192">
                  <c:v>0.19837399999999999</c:v>
                </c:pt>
                <c:pt idx="3193">
                  <c:v>0.19803799999999999</c:v>
                </c:pt>
                <c:pt idx="3194">
                  <c:v>0.19742399999999999</c:v>
                </c:pt>
                <c:pt idx="3195">
                  <c:v>0.19669700000000001</c:v>
                </c:pt>
                <c:pt idx="3196">
                  <c:v>0.19603799999999999</c:v>
                </c:pt>
                <c:pt idx="3197">
                  <c:v>0.19561400000000001</c:v>
                </c:pt>
                <c:pt idx="3198">
                  <c:v>0.195603</c:v>
                </c:pt>
                <c:pt idx="3199">
                  <c:v>0.19612499999999999</c:v>
                </c:pt>
                <c:pt idx="3200">
                  <c:v>0.19720599999999999</c:v>
                </c:pt>
                <c:pt idx="3201">
                  <c:v>0.19883999999999999</c:v>
                </c:pt>
                <c:pt idx="3202">
                  <c:v>0.20097200000000001</c:v>
                </c:pt>
                <c:pt idx="3203">
                  <c:v>0.20338100000000001</c:v>
                </c:pt>
                <c:pt idx="3204">
                  <c:v>0.20576900000000001</c:v>
                </c:pt>
                <c:pt idx="3205">
                  <c:v>0.20811299999999999</c:v>
                </c:pt>
                <c:pt idx="3206">
                  <c:v>0.210703</c:v>
                </c:pt>
                <c:pt idx="3207">
                  <c:v>0.21379300000000001</c:v>
                </c:pt>
                <c:pt idx="3208">
                  <c:v>0.217307</c:v>
                </c:pt>
                <c:pt idx="3209">
                  <c:v>0.22071399999999999</c:v>
                </c:pt>
                <c:pt idx="3210">
                  <c:v>0.22328300000000001</c:v>
                </c:pt>
                <c:pt idx="3211">
                  <c:v>0.22498000000000001</c:v>
                </c:pt>
                <c:pt idx="3212">
                  <c:v>0.226298</c:v>
                </c:pt>
                <c:pt idx="3213">
                  <c:v>0.227436</c:v>
                </c:pt>
                <c:pt idx="3214">
                  <c:v>0.22834399999999999</c:v>
                </c:pt>
                <c:pt idx="3215">
                  <c:v>0.22908400000000001</c:v>
                </c:pt>
                <c:pt idx="3216">
                  <c:v>0.22997300000000001</c:v>
                </c:pt>
                <c:pt idx="3217">
                  <c:v>0.23133200000000001</c:v>
                </c:pt>
                <c:pt idx="3218">
                  <c:v>0.23323099999999999</c:v>
                </c:pt>
                <c:pt idx="3219">
                  <c:v>0.235545</c:v>
                </c:pt>
                <c:pt idx="3220">
                  <c:v>0.23821000000000001</c:v>
                </c:pt>
                <c:pt idx="3221">
                  <c:v>0.24129200000000001</c:v>
                </c:pt>
                <c:pt idx="3222">
                  <c:v>0.244807</c:v>
                </c:pt>
                <c:pt idx="3223">
                  <c:v>0.24865000000000001</c:v>
                </c:pt>
                <c:pt idx="3224">
                  <c:v>0.25265799999999999</c:v>
                </c:pt>
                <c:pt idx="3225">
                  <c:v>0.25667299999999998</c:v>
                </c:pt>
                <c:pt idx="3226">
                  <c:v>0.26055499999999998</c:v>
                </c:pt>
                <c:pt idx="3227">
                  <c:v>0.26425999999999999</c:v>
                </c:pt>
                <c:pt idx="3228">
                  <c:v>0.26800600000000002</c:v>
                </c:pt>
                <c:pt idx="3229">
                  <c:v>0.27215800000000001</c:v>
                </c:pt>
                <c:pt idx="3230">
                  <c:v>0.276696</c:v>
                </c:pt>
                <c:pt idx="3231">
                  <c:v>0.28109000000000001</c:v>
                </c:pt>
                <c:pt idx="3232">
                  <c:v>0.28476600000000002</c:v>
                </c:pt>
                <c:pt idx="3233">
                  <c:v>0.28726400000000002</c:v>
                </c:pt>
                <c:pt idx="3234">
                  <c:v>0.28826800000000002</c:v>
                </c:pt>
                <c:pt idx="3235">
                  <c:v>0.28805999999999998</c:v>
                </c:pt>
                <c:pt idx="3236">
                  <c:v>0.28744599999999998</c:v>
                </c:pt>
                <c:pt idx="3237">
                  <c:v>0.28687600000000002</c:v>
                </c:pt>
                <c:pt idx="3238">
                  <c:v>0.28631600000000001</c:v>
                </c:pt>
                <c:pt idx="3239">
                  <c:v>0.28553800000000001</c:v>
                </c:pt>
                <c:pt idx="3240">
                  <c:v>0.28445599999999999</c:v>
                </c:pt>
                <c:pt idx="3241">
                  <c:v>0.28317999999999999</c:v>
                </c:pt>
                <c:pt idx="3242">
                  <c:v>0.28179999999999999</c:v>
                </c:pt>
                <c:pt idx="3243">
                  <c:v>0.28023300000000001</c:v>
                </c:pt>
                <c:pt idx="3244">
                  <c:v>0.27820299999999998</c:v>
                </c:pt>
                <c:pt idx="3245">
                  <c:v>0.27542100000000003</c:v>
                </c:pt>
                <c:pt idx="3246">
                  <c:v>0.27193499999999998</c:v>
                </c:pt>
                <c:pt idx="3247">
                  <c:v>0.26812599999999998</c:v>
                </c:pt>
                <c:pt idx="3248">
                  <c:v>0.26437699999999997</c:v>
                </c:pt>
                <c:pt idx="3249">
                  <c:v>0.26095800000000002</c:v>
                </c:pt>
                <c:pt idx="3250">
                  <c:v>0.258044</c:v>
                </c:pt>
                <c:pt idx="3251">
                  <c:v>0.25572600000000001</c:v>
                </c:pt>
                <c:pt idx="3252">
                  <c:v>0.25398599999999999</c:v>
                </c:pt>
                <c:pt idx="3253">
                  <c:v>0.25265599999999999</c:v>
                </c:pt>
                <c:pt idx="3254">
                  <c:v>0.25141999999999998</c:v>
                </c:pt>
                <c:pt idx="3255">
                  <c:v>0.24995999999999999</c:v>
                </c:pt>
                <c:pt idx="3256">
                  <c:v>0.24823899999999999</c:v>
                </c:pt>
                <c:pt idx="3257">
                  <c:v>0.246562</c:v>
                </c:pt>
                <c:pt idx="3258">
                  <c:v>0.245308</c:v>
                </c:pt>
                <c:pt idx="3259">
                  <c:v>0.24470700000000001</c:v>
                </c:pt>
                <c:pt idx="3260">
                  <c:v>0.24476300000000001</c:v>
                </c:pt>
                <c:pt idx="3261">
                  <c:v>0.24524199999999999</c:v>
                </c:pt>
                <c:pt idx="3262">
                  <c:v>0.24580299999999999</c:v>
                </c:pt>
                <c:pt idx="3263">
                  <c:v>0.24629899999999999</c:v>
                </c:pt>
                <c:pt idx="3264">
                  <c:v>0.246949</c:v>
                </c:pt>
                <c:pt idx="3265">
                  <c:v>0.248005</c:v>
                </c:pt>
                <c:pt idx="3266">
                  <c:v>0.24940300000000001</c:v>
                </c:pt>
                <c:pt idx="3267">
                  <c:v>0.25082100000000002</c:v>
                </c:pt>
                <c:pt idx="3268">
                  <c:v>0.25192799999999999</c:v>
                </c:pt>
                <c:pt idx="3269">
                  <c:v>0.25272800000000001</c:v>
                </c:pt>
                <c:pt idx="3270">
                  <c:v>0.25368099999999999</c:v>
                </c:pt>
                <c:pt idx="3271">
                  <c:v>0.25524799999999997</c:v>
                </c:pt>
                <c:pt idx="3272">
                  <c:v>0.25747100000000001</c:v>
                </c:pt>
                <c:pt idx="3273">
                  <c:v>0.26003700000000002</c:v>
                </c:pt>
                <c:pt idx="3274">
                  <c:v>0.26255099999999998</c:v>
                </c:pt>
                <c:pt idx="3275">
                  <c:v>0.26479399999999997</c:v>
                </c:pt>
                <c:pt idx="3276">
                  <c:v>0.26676499999999997</c:v>
                </c:pt>
                <c:pt idx="3277">
                  <c:v>0.26846599999999998</c:v>
                </c:pt>
                <c:pt idx="3278">
                  <c:v>0.26977499999999999</c:v>
                </c:pt>
                <c:pt idx="3279">
                  <c:v>0.27057900000000001</c:v>
                </c:pt>
                <c:pt idx="3280">
                  <c:v>0.27104</c:v>
                </c:pt>
                <c:pt idx="3281">
                  <c:v>0.27151199999999998</c:v>
                </c:pt>
                <c:pt idx="3282">
                  <c:v>0.27213799999999999</c:v>
                </c:pt>
                <c:pt idx="3283">
                  <c:v>0.27289000000000002</c:v>
                </c:pt>
                <c:pt idx="3284">
                  <c:v>0.27378799999999998</c:v>
                </c:pt>
                <c:pt idx="3285">
                  <c:v>0.27491300000000002</c:v>
                </c:pt>
                <c:pt idx="3286">
                  <c:v>0.276366</c:v>
                </c:pt>
                <c:pt idx="3287">
                  <c:v>0.27826600000000001</c:v>
                </c:pt>
                <c:pt idx="3288">
                  <c:v>0.280613</c:v>
                </c:pt>
                <c:pt idx="3289">
                  <c:v>0.28306199999999998</c:v>
                </c:pt>
                <c:pt idx="3290">
                  <c:v>0.28499600000000003</c:v>
                </c:pt>
                <c:pt idx="3291">
                  <c:v>0.28605199999999997</c:v>
                </c:pt>
                <c:pt idx="3292">
                  <c:v>0.28634900000000002</c:v>
                </c:pt>
                <c:pt idx="3293">
                  <c:v>0.286219</c:v>
                </c:pt>
                <c:pt idx="3294">
                  <c:v>0.28591299999999997</c:v>
                </c:pt>
                <c:pt idx="3295">
                  <c:v>0.285472</c:v>
                </c:pt>
                <c:pt idx="3296">
                  <c:v>0.28475099999999998</c:v>
                </c:pt>
                <c:pt idx="3297">
                  <c:v>0.28356599999999998</c:v>
                </c:pt>
                <c:pt idx="3298">
                  <c:v>0.28190300000000001</c:v>
                </c:pt>
                <c:pt idx="3299">
                  <c:v>0.27998200000000001</c:v>
                </c:pt>
                <c:pt idx="3300">
                  <c:v>0.27805400000000002</c:v>
                </c:pt>
                <c:pt idx="3301">
                  <c:v>0.276223</c:v>
                </c:pt>
                <c:pt idx="3302">
                  <c:v>0.27451900000000001</c:v>
                </c:pt>
                <c:pt idx="3303">
                  <c:v>0.27301500000000001</c:v>
                </c:pt>
                <c:pt idx="3304">
                  <c:v>0.27176499999999998</c:v>
                </c:pt>
                <c:pt idx="3305">
                  <c:v>0.27074999999999999</c:v>
                </c:pt>
                <c:pt idx="3306">
                  <c:v>0.26997300000000002</c:v>
                </c:pt>
                <c:pt idx="3307">
                  <c:v>0.269538</c:v>
                </c:pt>
                <c:pt idx="3308">
                  <c:v>0.26952700000000002</c:v>
                </c:pt>
                <c:pt idx="3309">
                  <c:v>0.26989000000000002</c:v>
                </c:pt>
                <c:pt idx="3310">
                  <c:v>0.27052300000000001</c:v>
                </c:pt>
                <c:pt idx="3311">
                  <c:v>0.27129599999999998</c:v>
                </c:pt>
                <c:pt idx="3312">
                  <c:v>0.27191900000000002</c:v>
                </c:pt>
                <c:pt idx="3313">
                  <c:v>0.271955</c:v>
                </c:pt>
                <c:pt idx="3314">
                  <c:v>0.271208</c:v>
                </c:pt>
                <c:pt idx="3315">
                  <c:v>0.26996399999999998</c:v>
                </c:pt>
                <c:pt idx="3316">
                  <c:v>0.26861000000000002</c:v>
                </c:pt>
                <c:pt idx="3317">
                  <c:v>0.267318</c:v>
                </c:pt>
                <c:pt idx="3318">
                  <c:v>0.266181</c:v>
                </c:pt>
                <c:pt idx="3319">
                  <c:v>0.265349</c:v>
                </c:pt>
                <c:pt idx="3320">
                  <c:v>0.26490599999999997</c:v>
                </c:pt>
                <c:pt idx="3321">
                  <c:v>0.26469700000000002</c:v>
                </c:pt>
                <c:pt idx="3322">
                  <c:v>0.26428000000000001</c:v>
                </c:pt>
                <c:pt idx="3323">
                  <c:v>0.26319100000000001</c:v>
                </c:pt>
                <c:pt idx="3324">
                  <c:v>0.26129000000000002</c:v>
                </c:pt>
                <c:pt idx="3325">
                  <c:v>0.25880199999999998</c:v>
                </c:pt>
                <c:pt idx="3326">
                  <c:v>0.25608900000000001</c:v>
                </c:pt>
                <c:pt idx="3327">
                  <c:v>0.25343100000000002</c:v>
                </c:pt>
                <c:pt idx="3328">
                  <c:v>0.25095800000000001</c:v>
                </c:pt>
                <c:pt idx="3329">
                  <c:v>0.24870700000000001</c:v>
                </c:pt>
                <c:pt idx="3330">
                  <c:v>0.246698</c:v>
                </c:pt>
                <c:pt idx="3331">
                  <c:v>0.244944</c:v>
                </c:pt>
                <c:pt idx="3332">
                  <c:v>0.24343000000000001</c:v>
                </c:pt>
                <c:pt idx="3333">
                  <c:v>0.24215900000000001</c:v>
                </c:pt>
                <c:pt idx="3334">
                  <c:v>0.2412</c:v>
                </c:pt>
                <c:pt idx="3335">
                  <c:v>0.240615</c:v>
                </c:pt>
                <c:pt idx="3336">
                  <c:v>0.24035899999999999</c:v>
                </c:pt>
                <c:pt idx="3337">
                  <c:v>0.24032100000000001</c:v>
                </c:pt>
                <c:pt idx="3338">
                  <c:v>0.24041399999999999</c:v>
                </c:pt>
                <c:pt idx="3339">
                  <c:v>0.24060200000000001</c:v>
                </c:pt>
                <c:pt idx="3340">
                  <c:v>0.24087600000000001</c:v>
                </c:pt>
                <c:pt idx="3341">
                  <c:v>0.24127799999999999</c:v>
                </c:pt>
                <c:pt idx="3342">
                  <c:v>0.241893</c:v>
                </c:pt>
                <c:pt idx="3343">
                  <c:v>0.24271799999999999</c:v>
                </c:pt>
                <c:pt idx="3344">
                  <c:v>0.24351900000000001</c:v>
                </c:pt>
                <c:pt idx="3345">
                  <c:v>0.243869</c:v>
                </c:pt>
                <c:pt idx="3346">
                  <c:v>0.24343799999999999</c:v>
                </c:pt>
                <c:pt idx="3347">
                  <c:v>0.24232200000000001</c:v>
                </c:pt>
                <c:pt idx="3348">
                  <c:v>0.240954</c:v>
                </c:pt>
                <c:pt idx="3349">
                  <c:v>0.23966100000000001</c:v>
                </c:pt>
                <c:pt idx="3350">
                  <c:v>0.23845</c:v>
                </c:pt>
                <c:pt idx="3351">
                  <c:v>0.23719199999999999</c:v>
                </c:pt>
                <c:pt idx="3352">
                  <c:v>0.23587</c:v>
                </c:pt>
                <c:pt idx="3353">
                  <c:v>0.23458300000000001</c:v>
                </c:pt>
                <c:pt idx="3354">
                  <c:v>0.233379</c:v>
                </c:pt>
                <c:pt idx="3355">
                  <c:v>0.23219300000000001</c:v>
                </c:pt>
                <c:pt idx="3356">
                  <c:v>0.23097400000000001</c:v>
                </c:pt>
                <c:pt idx="3357">
                  <c:v>0.229769</c:v>
                </c:pt>
                <c:pt idx="3358">
                  <c:v>0.228654</c:v>
                </c:pt>
                <c:pt idx="3359">
                  <c:v>0.22761899999999999</c:v>
                </c:pt>
                <c:pt idx="3360">
                  <c:v>0.226548</c:v>
                </c:pt>
                <c:pt idx="3361">
                  <c:v>0.22533800000000001</c:v>
                </c:pt>
                <c:pt idx="3362">
                  <c:v>0.22401299999999999</c:v>
                </c:pt>
                <c:pt idx="3363">
                  <c:v>0.222689</c:v>
                </c:pt>
                <c:pt idx="3364">
                  <c:v>0.22145799999999999</c:v>
                </c:pt>
                <c:pt idx="3365">
                  <c:v>0.22034200000000001</c:v>
                </c:pt>
                <c:pt idx="3366">
                  <c:v>0.21934899999999999</c:v>
                </c:pt>
                <c:pt idx="3367">
                  <c:v>0.218503</c:v>
                </c:pt>
                <c:pt idx="3368">
                  <c:v>0.21781900000000001</c:v>
                </c:pt>
                <c:pt idx="3369">
                  <c:v>0.21726799999999999</c:v>
                </c:pt>
                <c:pt idx="3370">
                  <c:v>0.21680199999999999</c:v>
                </c:pt>
                <c:pt idx="3371">
                  <c:v>0.216389</c:v>
                </c:pt>
                <c:pt idx="3372">
                  <c:v>0.21601699999999999</c:v>
                </c:pt>
                <c:pt idx="3373">
                  <c:v>0.21565100000000001</c:v>
                </c:pt>
                <c:pt idx="3374">
                  <c:v>0.21521999999999999</c:v>
                </c:pt>
                <c:pt idx="3375">
                  <c:v>0.21467800000000001</c:v>
                </c:pt>
                <c:pt idx="3376">
                  <c:v>0.214004</c:v>
                </c:pt>
                <c:pt idx="3377">
                  <c:v>0.213144</c:v>
                </c:pt>
                <c:pt idx="3378">
                  <c:v>0.21202699999999999</c:v>
                </c:pt>
                <c:pt idx="3379">
                  <c:v>0.210674</c:v>
                </c:pt>
                <c:pt idx="3380">
                  <c:v>0.20922199999999999</c:v>
                </c:pt>
                <c:pt idx="3381">
                  <c:v>0.207788</c:v>
                </c:pt>
                <c:pt idx="3382">
                  <c:v>0.206348</c:v>
                </c:pt>
                <c:pt idx="3383">
                  <c:v>0.204759</c:v>
                </c:pt>
                <c:pt idx="3384">
                  <c:v>0.202906</c:v>
                </c:pt>
                <c:pt idx="3385">
                  <c:v>0.20081399999999999</c:v>
                </c:pt>
                <c:pt idx="3386">
                  <c:v>0.198624</c:v>
                </c:pt>
                <c:pt idx="3387">
                  <c:v>0.19645899999999999</c:v>
                </c:pt>
                <c:pt idx="3388">
                  <c:v>0.194355</c:v>
                </c:pt>
                <c:pt idx="3389">
                  <c:v>0.19227900000000001</c:v>
                </c:pt>
                <c:pt idx="3390">
                  <c:v>0.19018399999999999</c:v>
                </c:pt>
                <c:pt idx="3391">
                  <c:v>0.18804399999999999</c:v>
                </c:pt>
                <c:pt idx="3392">
                  <c:v>0.18587300000000001</c:v>
                </c:pt>
                <c:pt idx="3393">
                  <c:v>0.18371199999999999</c:v>
                </c:pt>
                <c:pt idx="3394">
                  <c:v>0.18160899999999999</c:v>
                </c:pt>
                <c:pt idx="3395">
                  <c:v>0.179595</c:v>
                </c:pt>
                <c:pt idx="3396">
                  <c:v>0.17765800000000001</c:v>
                </c:pt>
                <c:pt idx="3397">
                  <c:v>0.17577699999999999</c:v>
                </c:pt>
                <c:pt idx="3398">
                  <c:v>0.17396600000000001</c:v>
                </c:pt>
                <c:pt idx="3399">
                  <c:v>0.172239</c:v>
                </c:pt>
                <c:pt idx="3400">
                  <c:v>0.17056399999999999</c:v>
                </c:pt>
                <c:pt idx="3401">
                  <c:v>0.16891200000000001</c:v>
                </c:pt>
                <c:pt idx="3402">
                  <c:v>0.167347</c:v>
                </c:pt>
                <c:pt idx="3403">
                  <c:v>0.16597799999999999</c:v>
                </c:pt>
                <c:pt idx="3404">
                  <c:v>0.164827</c:v>
                </c:pt>
                <c:pt idx="3405">
                  <c:v>0.16378200000000001</c:v>
                </c:pt>
                <c:pt idx="3406">
                  <c:v>0.16270999999999999</c:v>
                </c:pt>
                <c:pt idx="3407">
                  <c:v>0.16156699999999999</c:v>
                </c:pt>
                <c:pt idx="3408">
                  <c:v>0.160409</c:v>
                </c:pt>
                <c:pt idx="3409">
                  <c:v>0.159302</c:v>
                </c:pt>
                <c:pt idx="3410">
                  <c:v>0.15826899999999999</c:v>
                </c:pt>
                <c:pt idx="3411">
                  <c:v>0.157305</c:v>
                </c:pt>
                <c:pt idx="3412">
                  <c:v>0.156417</c:v>
                </c:pt>
                <c:pt idx="3413">
                  <c:v>0.15562699999999999</c:v>
                </c:pt>
                <c:pt idx="3414">
                  <c:v>0.15496499999999999</c:v>
                </c:pt>
                <c:pt idx="3415">
                  <c:v>0.154448</c:v>
                </c:pt>
                <c:pt idx="3416">
                  <c:v>0.154061</c:v>
                </c:pt>
                <c:pt idx="3417">
                  <c:v>0.153751</c:v>
                </c:pt>
                <c:pt idx="3418">
                  <c:v>0.15345200000000001</c:v>
                </c:pt>
                <c:pt idx="3419">
                  <c:v>0.153112</c:v>
                </c:pt>
                <c:pt idx="3420">
                  <c:v>0.15274799999999999</c:v>
                </c:pt>
                <c:pt idx="3421">
                  <c:v>0.15246499999999999</c:v>
                </c:pt>
                <c:pt idx="3422">
                  <c:v>0.15237000000000001</c:v>
                </c:pt>
                <c:pt idx="3423">
                  <c:v>0.15246399999999999</c:v>
                </c:pt>
                <c:pt idx="3424">
                  <c:v>0.15266199999999999</c:v>
                </c:pt>
                <c:pt idx="3425">
                  <c:v>0.152917</c:v>
                </c:pt>
                <c:pt idx="3426">
                  <c:v>0.15326600000000001</c:v>
                </c:pt>
                <c:pt idx="3427">
                  <c:v>0.153782</c:v>
                </c:pt>
                <c:pt idx="3428">
                  <c:v>0.15452199999999999</c:v>
                </c:pt>
                <c:pt idx="3429">
                  <c:v>0.155526</c:v>
                </c:pt>
                <c:pt idx="3430">
                  <c:v>0.15685399999999999</c:v>
                </c:pt>
                <c:pt idx="3431">
                  <c:v>0.15857499999999999</c:v>
                </c:pt>
                <c:pt idx="3432">
                  <c:v>0.160742</c:v>
                </c:pt>
                <c:pt idx="3433">
                  <c:v>0.16339699999999999</c:v>
                </c:pt>
                <c:pt idx="3434">
                  <c:v>0.16658899999999999</c:v>
                </c:pt>
                <c:pt idx="3435">
                  <c:v>0.170348</c:v>
                </c:pt>
                <c:pt idx="3436">
                  <c:v>0.174649</c:v>
                </c:pt>
                <c:pt idx="3437">
                  <c:v>0.179395</c:v>
                </c:pt>
                <c:pt idx="3438">
                  <c:v>0.18442</c:v>
                </c:pt>
                <c:pt idx="3439">
                  <c:v>0.189521</c:v>
                </c:pt>
                <c:pt idx="3440">
                  <c:v>0.194523</c:v>
                </c:pt>
                <c:pt idx="3441">
                  <c:v>0.19931199999999999</c:v>
                </c:pt>
                <c:pt idx="3442">
                  <c:v>0.20380599999999999</c:v>
                </c:pt>
                <c:pt idx="3443">
                  <c:v>0.20791699999999999</c:v>
                </c:pt>
                <c:pt idx="3444">
                  <c:v>0.21154100000000001</c:v>
                </c:pt>
                <c:pt idx="3445">
                  <c:v>0.21458199999999999</c:v>
                </c:pt>
                <c:pt idx="3446">
                  <c:v>0.21695800000000001</c:v>
                </c:pt>
                <c:pt idx="3447">
                  <c:v>0.218585</c:v>
                </c:pt>
                <c:pt idx="3448">
                  <c:v>0.21939</c:v>
                </c:pt>
                <c:pt idx="3449">
                  <c:v>0.21937200000000001</c:v>
                </c:pt>
                <c:pt idx="3450">
                  <c:v>0.21865000000000001</c:v>
                </c:pt>
                <c:pt idx="3451">
                  <c:v>0.217417</c:v>
                </c:pt>
                <c:pt idx="3452">
                  <c:v>0.21586</c:v>
                </c:pt>
                <c:pt idx="3453">
                  <c:v>0.21412600000000001</c:v>
                </c:pt>
                <c:pt idx="3454">
                  <c:v>0.21232599999999999</c:v>
                </c:pt>
                <c:pt idx="3455">
                  <c:v>0.21052199999999999</c:v>
                </c:pt>
                <c:pt idx="3456">
                  <c:v>0.20873</c:v>
                </c:pt>
                <c:pt idx="3457">
                  <c:v>0.20694299999999999</c:v>
                </c:pt>
                <c:pt idx="3458">
                  <c:v>0.20516300000000001</c:v>
                </c:pt>
                <c:pt idx="3459">
                  <c:v>0.203433</c:v>
                </c:pt>
                <c:pt idx="3460">
                  <c:v>0.20182800000000001</c:v>
                </c:pt>
                <c:pt idx="3461">
                  <c:v>0.20041500000000001</c:v>
                </c:pt>
                <c:pt idx="3462">
                  <c:v>0.19921800000000001</c:v>
                </c:pt>
                <c:pt idx="3463">
                  <c:v>0.19824</c:v>
                </c:pt>
                <c:pt idx="3464">
                  <c:v>0.197492</c:v>
                </c:pt>
                <c:pt idx="3465">
                  <c:v>0.19697899999999999</c:v>
                </c:pt>
                <c:pt idx="3466">
                  <c:v>0.19665299999999999</c:v>
                </c:pt>
                <c:pt idx="3467">
                  <c:v>0.19641</c:v>
                </c:pt>
                <c:pt idx="3468">
                  <c:v>0.19617799999999999</c:v>
                </c:pt>
                <c:pt idx="3469">
                  <c:v>0.19597700000000001</c:v>
                </c:pt>
                <c:pt idx="3470">
                  <c:v>0.19584499999999999</c:v>
                </c:pt>
                <c:pt idx="3471">
                  <c:v>0.19573199999999999</c:v>
                </c:pt>
                <c:pt idx="3472">
                  <c:v>0.195544</c:v>
                </c:pt>
                <c:pt idx="3473">
                  <c:v>0.195271</c:v>
                </c:pt>
                <c:pt idx="3474">
                  <c:v>0.19498299999999999</c:v>
                </c:pt>
                <c:pt idx="3475">
                  <c:v>0.194747</c:v>
                </c:pt>
                <c:pt idx="3476">
                  <c:v>0.194577</c:v>
                </c:pt>
                <c:pt idx="3477">
                  <c:v>0.19444400000000001</c:v>
                </c:pt>
                <c:pt idx="3478">
                  <c:v>0.19428500000000001</c:v>
                </c:pt>
                <c:pt idx="3479">
                  <c:v>0.19403699999999999</c:v>
                </c:pt>
                <c:pt idx="3480">
                  <c:v>0.19365499999999999</c:v>
                </c:pt>
                <c:pt idx="3481">
                  <c:v>0.19309999999999999</c:v>
                </c:pt>
                <c:pt idx="3482">
                  <c:v>0.19234000000000001</c:v>
                </c:pt>
                <c:pt idx="3483">
                  <c:v>0.191354</c:v>
                </c:pt>
                <c:pt idx="3484">
                  <c:v>0.19012899999999999</c:v>
                </c:pt>
                <c:pt idx="3485">
                  <c:v>0.18869900000000001</c:v>
                </c:pt>
                <c:pt idx="3486">
                  <c:v>0.18715999999999999</c:v>
                </c:pt>
                <c:pt idx="3487">
                  <c:v>0.18560599999999999</c:v>
                </c:pt>
                <c:pt idx="3488">
                  <c:v>0.18403600000000001</c:v>
                </c:pt>
                <c:pt idx="3489">
                  <c:v>0.18234700000000001</c:v>
                </c:pt>
                <c:pt idx="3490">
                  <c:v>0.180427</c:v>
                </c:pt>
                <c:pt idx="3491">
                  <c:v>0.17824300000000001</c:v>
                </c:pt>
                <c:pt idx="3492">
                  <c:v>0.17585000000000001</c:v>
                </c:pt>
                <c:pt idx="3493">
                  <c:v>0.17329700000000001</c:v>
                </c:pt>
                <c:pt idx="3494">
                  <c:v>0.17052500000000001</c:v>
                </c:pt>
                <c:pt idx="3495">
                  <c:v>0.16739399999999999</c:v>
                </c:pt>
                <c:pt idx="3496">
                  <c:v>0.163827</c:v>
                </c:pt>
                <c:pt idx="3497">
                  <c:v>0.15990599999999999</c:v>
                </c:pt>
                <c:pt idx="3498">
                  <c:v>0.15583</c:v>
                </c:pt>
                <c:pt idx="3499">
                  <c:v>0.15179599999999999</c:v>
                </c:pt>
                <c:pt idx="3500">
                  <c:v>0.14787</c:v>
                </c:pt>
                <c:pt idx="3501">
                  <c:v>0.143983</c:v>
                </c:pt>
                <c:pt idx="3502">
                  <c:v>0.140068</c:v>
                </c:pt>
                <c:pt idx="3503">
                  <c:v>0.13614999999999999</c:v>
                </c:pt>
                <c:pt idx="3504">
                  <c:v>0.13228899999999999</c:v>
                </c:pt>
                <c:pt idx="3505">
                  <c:v>0.12850700000000001</c:v>
                </c:pt>
                <c:pt idx="3506">
                  <c:v>0.124818</c:v>
                </c:pt>
                <c:pt idx="3507">
                  <c:v>0.12129</c:v>
                </c:pt>
                <c:pt idx="3508">
                  <c:v>0.11808399999999999</c:v>
                </c:pt>
                <c:pt idx="3509">
                  <c:v>0.115388</c:v>
                </c:pt>
                <c:pt idx="3510">
                  <c:v>0.113289</c:v>
                </c:pt>
                <c:pt idx="3511">
                  <c:v>0.11171200000000001</c:v>
                </c:pt>
                <c:pt idx="3512">
                  <c:v>0.11053399999999999</c:v>
                </c:pt>
                <c:pt idx="3513">
                  <c:v>0.10971</c:v>
                </c:pt>
                <c:pt idx="3514">
                  <c:v>0.10927099999999999</c:v>
                </c:pt>
                <c:pt idx="3515">
                  <c:v>0.109222</c:v>
                </c:pt>
                <c:pt idx="3516">
                  <c:v>0.109473</c:v>
                </c:pt>
                <c:pt idx="3517">
                  <c:v>0.109862</c:v>
                </c:pt>
                <c:pt idx="3518">
                  <c:v>0.110262</c:v>
                </c:pt>
                <c:pt idx="3519">
                  <c:v>0.11067299999999999</c:v>
                </c:pt>
                <c:pt idx="3520">
                  <c:v>0.111193</c:v>
                </c:pt>
                <c:pt idx="3521">
                  <c:v>0.111917</c:v>
                </c:pt>
                <c:pt idx="3522">
                  <c:v>0.11282499999999999</c:v>
                </c:pt>
                <c:pt idx="3523">
                  <c:v>0.113737</c:v>
                </c:pt>
                <c:pt idx="3524">
                  <c:v>0.114371</c:v>
                </c:pt>
                <c:pt idx="3525">
                  <c:v>0.11451500000000001</c:v>
                </c:pt>
                <c:pt idx="3526">
                  <c:v>0.114145</c:v>
                </c:pt>
                <c:pt idx="3527">
                  <c:v>0.113353</c:v>
                </c:pt>
                <c:pt idx="3528">
                  <c:v>0.11218500000000001</c:v>
                </c:pt>
                <c:pt idx="3529">
                  <c:v>0.11057599999999999</c:v>
                </c:pt>
                <c:pt idx="3530">
                  <c:v>0.10843899999999999</c:v>
                </c:pt>
                <c:pt idx="3531">
                  <c:v>0.10577300000000001</c:v>
                </c:pt>
                <c:pt idx="3532">
                  <c:v>0.102671</c:v>
                </c:pt>
                <c:pt idx="3533">
                  <c:v>9.9207000000000004E-2</c:v>
                </c:pt>
                <c:pt idx="3534">
                  <c:v>9.5354999999999995E-2</c:v>
                </c:pt>
                <c:pt idx="3535">
                  <c:v>9.1064999999999993E-2</c:v>
                </c:pt>
                <c:pt idx="3536">
                  <c:v>8.6359000000000005E-2</c:v>
                </c:pt>
                <c:pt idx="3537">
                  <c:v>8.1294000000000005E-2</c:v>
                </c:pt>
                <c:pt idx="3538">
                  <c:v>7.5886999999999996E-2</c:v>
                </c:pt>
                <c:pt idx="3539">
                  <c:v>7.0136000000000004E-2</c:v>
                </c:pt>
                <c:pt idx="3540">
                  <c:v>6.4108999999999999E-2</c:v>
                </c:pt>
                <c:pt idx="3541">
                  <c:v>5.7972999999999997E-2</c:v>
                </c:pt>
                <c:pt idx="3542">
                  <c:v>5.1938999999999999E-2</c:v>
                </c:pt>
                <c:pt idx="3543">
                  <c:v>4.6165999999999999E-2</c:v>
                </c:pt>
                <c:pt idx="3544">
                  <c:v>4.0702000000000002E-2</c:v>
                </c:pt>
                <c:pt idx="3545">
                  <c:v>3.5535999999999998E-2</c:v>
                </c:pt>
                <c:pt idx="3546">
                  <c:v>3.0675000000000001E-2</c:v>
                </c:pt>
                <c:pt idx="3547">
                  <c:v>2.6126E-2</c:v>
                </c:pt>
                <c:pt idx="3548">
                  <c:v>2.1852E-2</c:v>
                </c:pt>
                <c:pt idx="3549">
                  <c:v>1.7814E-2</c:v>
                </c:pt>
                <c:pt idx="3550">
                  <c:v>1.4059E-2</c:v>
                </c:pt>
                <c:pt idx="3551">
                  <c:v>1.0715000000000001E-2</c:v>
                </c:pt>
                <c:pt idx="3552">
                  <c:v>7.894E-3</c:v>
                </c:pt>
                <c:pt idx="3553">
                  <c:v>5.6239999999999997E-3</c:v>
                </c:pt>
                <c:pt idx="3554">
                  <c:v>3.8730000000000001E-3</c:v>
                </c:pt>
                <c:pt idx="3555">
                  <c:v>2.6120000000000002E-3</c:v>
                </c:pt>
                <c:pt idx="3556">
                  <c:v>1.836E-3</c:v>
                </c:pt>
                <c:pt idx="3557">
                  <c:v>1.555E-3</c:v>
                </c:pt>
                <c:pt idx="3558">
                  <c:v>1.3320000000000001E-3</c:v>
                </c:pt>
                <c:pt idx="3559">
                  <c:v>1.219E-3</c:v>
                </c:pt>
                <c:pt idx="3560">
                  <c:v>1.467E-3</c:v>
                </c:pt>
                <c:pt idx="3561">
                  <c:v>2.4229999999999998E-3</c:v>
                </c:pt>
                <c:pt idx="3562">
                  <c:v>4.13E-3</c:v>
                </c:pt>
                <c:pt idx="3563">
                  <c:v>6.6220000000000003E-3</c:v>
                </c:pt>
                <c:pt idx="3564">
                  <c:v>9.92E-3</c:v>
                </c:pt>
                <c:pt idx="3565">
                  <c:v>1.405E-2</c:v>
                </c:pt>
                <c:pt idx="3566">
                  <c:v>1.9061000000000002E-2</c:v>
                </c:pt>
                <c:pt idx="3567">
                  <c:v>2.4996000000000001E-2</c:v>
                </c:pt>
                <c:pt idx="3568">
                  <c:v>3.1862000000000001E-2</c:v>
                </c:pt>
                <c:pt idx="3569">
                  <c:v>3.9647000000000002E-2</c:v>
                </c:pt>
                <c:pt idx="3570">
                  <c:v>4.8335000000000003E-2</c:v>
                </c:pt>
                <c:pt idx="3571">
                  <c:v>5.7875999999999997E-2</c:v>
                </c:pt>
                <c:pt idx="3572">
                  <c:v>6.8227999999999997E-2</c:v>
                </c:pt>
                <c:pt idx="3573">
                  <c:v>7.9468999999999998E-2</c:v>
                </c:pt>
                <c:pt idx="3574">
                  <c:v>9.1763999999999998E-2</c:v>
                </c:pt>
                <c:pt idx="3575">
                  <c:v>0.105198</c:v>
                </c:pt>
                <c:pt idx="3576">
                  <c:v>0.119687</c:v>
                </c:pt>
                <c:pt idx="3577">
                  <c:v>0.135044</c:v>
                </c:pt>
                <c:pt idx="3578">
                  <c:v>0.15112</c:v>
                </c:pt>
                <c:pt idx="3579">
                  <c:v>0.167875</c:v>
                </c:pt>
                <c:pt idx="3580">
                  <c:v>0.185366</c:v>
                </c:pt>
                <c:pt idx="3581">
                  <c:v>0.203681</c:v>
                </c:pt>
                <c:pt idx="3582">
                  <c:v>0.22286600000000001</c:v>
                </c:pt>
                <c:pt idx="3583">
                  <c:v>0.242919</c:v>
                </c:pt>
                <c:pt idx="3584">
                  <c:v>0.26380199999999998</c:v>
                </c:pt>
                <c:pt idx="3585">
                  <c:v>0.285414</c:v>
                </c:pt>
                <c:pt idx="3586">
                  <c:v>0.30755399999999999</c:v>
                </c:pt>
                <c:pt idx="3587">
                  <c:v>0.32994899999999999</c:v>
                </c:pt>
                <c:pt idx="3588">
                  <c:v>0.35237299999999999</c:v>
                </c:pt>
                <c:pt idx="3589">
                  <c:v>0.37468299999999999</c:v>
                </c:pt>
                <c:pt idx="3590">
                  <c:v>0.39672200000000002</c:v>
                </c:pt>
                <c:pt idx="3591">
                  <c:v>0.41822900000000002</c:v>
                </c:pt>
                <c:pt idx="3592">
                  <c:v>0.43892100000000001</c:v>
                </c:pt>
                <c:pt idx="3593">
                  <c:v>0.45860699999999999</c:v>
                </c:pt>
                <c:pt idx="3594">
                  <c:v>0.47717900000000002</c:v>
                </c:pt>
                <c:pt idx="3595">
                  <c:v>0.49452499999999999</c:v>
                </c:pt>
                <c:pt idx="3596">
                  <c:v>0.510517</c:v>
                </c:pt>
                <c:pt idx="3597">
                  <c:v>0.52505199999999996</c:v>
                </c:pt>
                <c:pt idx="3598">
                  <c:v>0.53806399999999999</c:v>
                </c:pt>
                <c:pt idx="3599">
                  <c:v>0.54948399999999997</c:v>
                </c:pt>
                <c:pt idx="3600">
                  <c:v>0.559222</c:v>
                </c:pt>
                <c:pt idx="3601">
                  <c:v>0.56715800000000005</c:v>
                </c:pt>
                <c:pt idx="3602">
                  <c:v>0.57316999999999996</c:v>
                </c:pt>
                <c:pt idx="3603">
                  <c:v>0.57719699999999996</c:v>
                </c:pt>
                <c:pt idx="3604">
                  <c:v>0.57930000000000004</c:v>
                </c:pt>
                <c:pt idx="3605">
                  <c:v>0.57964099999999996</c:v>
                </c:pt>
                <c:pt idx="3606">
                  <c:v>0.57843900000000004</c:v>
                </c:pt>
                <c:pt idx="3607">
                  <c:v>0.57594299999999998</c:v>
                </c:pt>
                <c:pt idx="3608">
                  <c:v>0.57239399999999996</c:v>
                </c:pt>
                <c:pt idx="3609">
                  <c:v>0.56794900000000004</c:v>
                </c:pt>
                <c:pt idx="3610">
                  <c:v>0.56263099999999999</c:v>
                </c:pt>
                <c:pt idx="3611">
                  <c:v>0.55641200000000002</c:v>
                </c:pt>
                <c:pt idx="3612">
                  <c:v>0.54932400000000003</c:v>
                </c:pt>
                <c:pt idx="3613">
                  <c:v>0.54152199999999995</c:v>
                </c:pt>
                <c:pt idx="3614">
                  <c:v>0.53323600000000004</c:v>
                </c:pt>
                <c:pt idx="3615">
                  <c:v>0.52470700000000003</c:v>
                </c:pt>
                <c:pt idx="3616">
                  <c:v>0.51612499999999994</c:v>
                </c:pt>
                <c:pt idx="3617">
                  <c:v>0.50763400000000003</c:v>
                </c:pt>
                <c:pt idx="3618">
                  <c:v>0.49936999999999998</c:v>
                </c:pt>
                <c:pt idx="3619">
                  <c:v>0.49149599999999999</c:v>
                </c:pt>
                <c:pt idx="3620">
                  <c:v>0.48416599999999999</c:v>
                </c:pt>
                <c:pt idx="3621">
                  <c:v>0.47747099999999998</c:v>
                </c:pt>
                <c:pt idx="3622">
                  <c:v>0.47142899999999999</c:v>
                </c:pt>
                <c:pt idx="3623">
                  <c:v>0.46604200000000001</c:v>
                </c:pt>
                <c:pt idx="3624">
                  <c:v>0.461308</c:v>
                </c:pt>
                <c:pt idx="3625">
                  <c:v>0.45720499999999997</c:v>
                </c:pt>
                <c:pt idx="3626">
                  <c:v>0.45370700000000003</c:v>
                </c:pt>
                <c:pt idx="3627">
                  <c:v>0.45086500000000002</c:v>
                </c:pt>
                <c:pt idx="3628">
                  <c:v>0.44881399999999999</c:v>
                </c:pt>
                <c:pt idx="3629">
                  <c:v>0.44768799999999997</c:v>
                </c:pt>
                <c:pt idx="3630">
                  <c:v>0.447521</c:v>
                </c:pt>
                <c:pt idx="3631">
                  <c:v>0.44825399999999999</c:v>
                </c:pt>
                <c:pt idx="3632">
                  <c:v>0.44978499999999999</c:v>
                </c:pt>
                <c:pt idx="3633">
                  <c:v>0.45199699999999998</c:v>
                </c:pt>
                <c:pt idx="3634">
                  <c:v>0.45477200000000001</c:v>
                </c:pt>
                <c:pt idx="3635">
                  <c:v>0.45801700000000001</c:v>
                </c:pt>
                <c:pt idx="3636">
                  <c:v>0.46170800000000001</c:v>
                </c:pt>
                <c:pt idx="3637">
                  <c:v>0.465887</c:v>
                </c:pt>
                <c:pt idx="3638">
                  <c:v>0.47058499999999998</c:v>
                </c:pt>
                <c:pt idx="3639">
                  <c:v>0.47575800000000001</c:v>
                </c:pt>
                <c:pt idx="3640">
                  <c:v>0.48131800000000002</c:v>
                </c:pt>
                <c:pt idx="3641">
                  <c:v>0.48721900000000001</c:v>
                </c:pt>
                <c:pt idx="3642">
                  <c:v>0.49348199999999998</c:v>
                </c:pt>
                <c:pt idx="3643">
                  <c:v>0.50013600000000002</c:v>
                </c:pt>
                <c:pt idx="3644">
                  <c:v>0.50720699999999996</c:v>
                </c:pt>
                <c:pt idx="3645">
                  <c:v>0.514741</c:v>
                </c:pt>
                <c:pt idx="3646">
                  <c:v>0.52277600000000002</c:v>
                </c:pt>
                <c:pt idx="3647">
                  <c:v>0.53127800000000003</c:v>
                </c:pt>
                <c:pt idx="3648">
                  <c:v>0.54017999999999999</c:v>
                </c:pt>
                <c:pt idx="3649">
                  <c:v>0.54945600000000006</c:v>
                </c:pt>
                <c:pt idx="3650">
                  <c:v>0.55910700000000002</c:v>
                </c:pt>
                <c:pt idx="3651">
                  <c:v>0.56908999999999998</c:v>
                </c:pt>
                <c:pt idx="3652">
                  <c:v>0.57930899999999996</c:v>
                </c:pt>
                <c:pt idx="3653">
                  <c:v>0.58965900000000004</c:v>
                </c:pt>
                <c:pt idx="3654">
                  <c:v>0.60004999999999997</c:v>
                </c:pt>
                <c:pt idx="3655">
                  <c:v>0.61040399999999995</c:v>
                </c:pt>
                <c:pt idx="3656">
                  <c:v>0.62066299999999996</c:v>
                </c:pt>
                <c:pt idx="3657">
                  <c:v>0.63075700000000001</c:v>
                </c:pt>
                <c:pt idx="3658">
                  <c:v>0.64055300000000004</c:v>
                </c:pt>
                <c:pt idx="3659">
                  <c:v>0.64986699999999997</c:v>
                </c:pt>
                <c:pt idx="3660">
                  <c:v>0.65856300000000001</c:v>
                </c:pt>
                <c:pt idx="3661">
                  <c:v>0.66660799999999998</c:v>
                </c:pt>
                <c:pt idx="3662">
                  <c:v>0.67400300000000002</c:v>
                </c:pt>
                <c:pt idx="3663">
                  <c:v>0.68068499999999998</c:v>
                </c:pt>
                <c:pt idx="3664">
                  <c:v>0.68655299999999997</c:v>
                </c:pt>
                <c:pt idx="3665">
                  <c:v>0.69154800000000005</c:v>
                </c:pt>
                <c:pt idx="3666">
                  <c:v>0.69570500000000002</c:v>
                </c:pt>
                <c:pt idx="3667">
                  <c:v>0.69915400000000005</c:v>
                </c:pt>
                <c:pt idx="3668">
                  <c:v>0.70203000000000004</c:v>
                </c:pt>
                <c:pt idx="3669">
                  <c:v>0.704345</c:v>
                </c:pt>
                <c:pt idx="3670">
                  <c:v>0.70598399999999994</c:v>
                </c:pt>
                <c:pt idx="3671">
                  <c:v>0.70688600000000001</c:v>
                </c:pt>
                <c:pt idx="3672">
                  <c:v>0.70721500000000004</c:v>
                </c:pt>
                <c:pt idx="3673">
                  <c:v>0.70730000000000004</c:v>
                </c:pt>
                <c:pt idx="3674">
                  <c:v>0.70744499999999999</c:v>
                </c:pt>
                <c:pt idx="3675">
                  <c:v>0.70782699999999998</c:v>
                </c:pt>
                <c:pt idx="3676">
                  <c:v>0.70855299999999999</c:v>
                </c:pt>
                <c:pt idx="3677">
                  <c:v>0.70976700000000004</c:v>
                </c:pt>
                <c:pt idx="3678">
                  <c:v>0.71164499999999997</c:v>
                </c:pt>
                <c:pt idx="3679">
                  <c:v>0.71429200000000004</c:v>
                </c:pt>
                <c:pt idx="3680">
                  <c:v>0.71775699999999998</c:v>
                </c:pt>
                <c:pt idx="3681">
                  <c:v>0.72214699999999998</c:v>
                </c:pt>
                <c:pt idx="3682">
                  <c:v>0.72766399999999998</c:v>
                </c:pt>
                <c:pt idx="3683">
                  <c:v>0.73452099999999998</c:v>
                </c:pt>
                <c:pt idx="3684">
                  <c:v>0.74290100000000003</c:v>
                </c:pt>
                <c:pt idx="3685">
                  <c:v>0.75299300000000002</c:v>
                </c:pt>
                <c:pt idx="3686">
                  <c:v>0.76496299999999995</c:v>
                </c:pt>
                <c:pt idx="3687">
                  <c:v>0.778868</c:v>
                </c:pt>
                <c:pt idx="3688">
                  <c:v>0.79465799999999998</c:v>
                </c:pt>
                <c:pt idx="3689">
                  <c:v>0.81226299999999996</c:v>
                </c:pt>
                <c:pt idx="3690">
                  <c:v>0.83164499999999997</c:v>
                </c:pt>
                <c:pt idx="3691">
                  <c:v>0.85272000000000003</c:v>
                </c:pt>
                <c:pt idx="3692">
                  <c:v>0.87526999999999999</c:v>
                </c:pt>
                <c:pt idx="3693">
                  <c:v>0.89902000000000004</c:v>
                </c:pt>
                <c:pt idx="3694">
                  <c:v>0.92376100000000005</c:v>
                </c:pt>
                <c:pt idx="3695">
                  <c:v>0.94933100000000004</c:v>
                </c:pt>
                <c:pt idx="3696">
                  <c:v>0.97546100000000002</c:v>
                </c:pt>
                <c:pt idx="3697">
                  <c:v>1.00177</c:v>
                </c:pt>
                <c:pt idx="3698">
                  <c:v>1.0278480000000001</c:v>
                </c:pt>
                <c:pt idx="3699">
                  <c:v>1.053261</c:v>
                </c:pt>
                <c:pt idx="3700">
                  <c:v>1.077526</c:v>
                </c:pt>
                <c:pt idx="3701">
                  <c:v>1.1001529999999999</c:v>
                </c:pt>
                <c:pt idx="3702">
                  <c:v>1.1207020000000001</c:v>
                </c:pt>
                <c:pt idx="3703">
                  <c:v>1.138811</c:v>
                </c:pt>
                <c:pt idx="3704">
                  <c:v>1.1542300000000001</c:v>
                </c:pt>
                <c:pt idx="3705">
                  <c:v>1.1668179999999999</c:v>
                </c:pt>
                <c:pt idx="3706">
                  <c:v>1.1764570000000001</c:v>
                </c:pt>
                <c:pt idx="3707">
                  <c:v>1.183038</c:v>
                </c:pt>
                <c:pt idx="3708">
                  <c:v>1.186612</c:v>
                </c:pt>
                <c:pt idx="3709">
                  <c:v>1.187487</c:v>
                </c:pt>
                <c:pt idx="3710">
                  <c:v>1.1861120000000001</c:v>
                </c:pt>
                <c:pt idx="3711">
                  <c:v>1.1829050000000001</c:v>
                </c:pt>
                <c:pt idx="3712">
                  <c:v>1.1782239999999999</c:v>
                </c:pt>
                <c:pt idx="3713">
                  <c:v>1.1724159999999999</c:v>
                </c:pt>
                <c:pt idx="3714">
                  <c:v>1.165802</c:v>
                </c:pt>
                <c:pt idx="3715">
                  <c:v>1.158676</c:v>
                </c:pt>
                <c:pt idx="3716">
                  <c:v>1.1514</c:v>
                </c:pt>
                <c:pt idx="3717">
                  <c:v>1.144471</c:v>
                </c:pt>
                <c:pt idx="3718">
                  <c:v>1.138439</c:v>
                </c:pt>
                <c:pt idx="3719">
                  <c:v>1.133734</c:v>
                </c:pt>
                <c:pt idx="3720">
                  <c:v>1.1306</c:v>
                </c:pt>
                <c:pt idx="3721">
                  <c:v>1.129156</c:v>
                </c:pt>
                <c:pt idx="3722">
                  <c:v>1.129497</c:v>
                </c:pt>
                <c:pt idx="3723">
                  <c:v>1.131731</c:v>
                </c:pt>
                <c:pt idx="3724">
                  <c:v>1.1358919999999999</c:v>
                </c:pt>
                <c:pt idx="3725">
                  <c:v>1.141867</c:v>
                </c:pt>
                <c:pt idx="3726">
                  <c:v>1.149419</c:v>
                </c:pt>
                <c:pt idx="3727">
                  <c:v>1.1582889999999999</c:v>
                </c:pt>
                <c:pt idx="3728">
                  <c:v>1.168253</c:v>
                </c:pt>
                <c:pt idx="3729">
                  <c:v>1.1791290000000001</c:v>
                </c:pt>
                <c:pt idx="3730">
                  <c:v>1.1907799999999999</c:v>
                </c:pt>
                <c:pt idx="3731">
                  <c:v>1.203133</c:v>
                </c:pt>
                <c:pt idx="3732">
                  <c:v>1.2161660000000001</c:v>
                </c:pt>
                <c:pt idx="3733">
                  <c:v>1.2298180000000001</c:v>
                </c:pt>
                <c:pt idx="3734">
                  <c:v>1.2439309999999999</c:v>
                </c:pt>
                <c:pt idx="3735">
                  <c:v>1.258302</c:v>
                </c:pt>
                <c:pt idx="3736">
                  <c:v>1.2727550000000001</c:v>
                </c:pt>
                <c:pt idx="3737">
                  <c:v>1.287123</c:v>
                </c:pt>
                <c:pt idx="3738">
                  <c:v>1.30124</c:v>
                </c:pt>
                <c:pt idx="3739">
                  <c:v>1.315075</c:v>
                </c:pt>
                <c:pt idx="3740">
                  <c:v>1.328819</c:v>
                </c:pt>
                <c:pt idx="3741">
                  <c:v>1.342732</c:v>
                </c:pt>
                <c:pt idx="3742">
                  <c:v>1.3569530000000001</c:v>
                </c:pt>
                <c:pt idx="3743">
                  <c:v>1.37151</c:v>
                </c:pt>
                <c:pt idx="3744">
                  <c:v>1.386404</c:v>
                </c:pt>
                <c:pt idx="3745">
                  <c:v>1.401629999999999</c:v>
                </c:pt>
                <c:pt idx="3746">
                  <c:v>1.4171879999999999</c:v>
                </c:pt>
                <c:pt idx="3747">
                  <c:v>1.433125</c:v>
                </c:pt>
                <c:pt idx="3748">
                  <c:v>1.449478</c:v>
                </c:pt>
                <c:pt idx="3749">
                  <c:v>1.4661789999999999</c:v>
                </c:pt>
                <c:pt idx="3750">
                  <c:v>1.4830840000000001</c:v>
                </c:pt>
                <c:pt idx="3751">
                  <c:v>1.5001310000000001</c:v>
                </c:pt>
                <c:pt idx="3752">
                  <c:v>1.5173939999999999</c:v>
                </c:pt>
                <c:pt idx="3753">
                  <c:v>1.534964</c:v>
                </c:pt>
                <c:pt idx="3754">
                  <c:v>1.5528219999999999</c:v>
                </c:pt>
                <c:pt idx="3755">
                  <c:v>1.5708629999999999</c:v>
                </c:pt>
                <c:pt idx="3756">
                  <c:v>1.588986</c:v>
                </c:pt>
                <c:pt idx="3757">
                  <c:v>1.6070899999999999</c:v>
                </c:pt>
                <c:pt idx="3758">
                  <c:v>1.625027</c:v>
                </c:pt>
                <c:pt idx="3759">
                  <c:v>1.6425989999999999</c:v>
                </c:pt>
                <c:pt idx="3760">
                  <c:v>1.659654</c:v>
                </c:pt>
                <c:pt idx="3761">
                  <c:v>1.676183</c:v>
                </c:pt>
                <c:pt idx="3762">
                  <c:v>1.692331</c:v>
                </c:pt>
                <c:pt idx="3763">
                  <c:v>1.708326</c:v>
                </c:pt>
                <c:pt idx="3764">
                  <c:v>1.724359</c:v>
                </c:pt>
                <c:pt idx="3765">
                  <c:v>1.7405109999999999</c:v>
                </c:pt>
                <c:pt idx="3766">
                  <c:v>1.7567820000000001</c:v>
                </c:pt>
                <c:pt idx="3767">
                  <c:v>1.7731619999999999</c:v>
                </c:pt>
                <c:pt idx="3768">
                  <c:v>1.7895970000000001</c:v>
                </c:pt>
                <c:pt idx="3769">
                  <c:v>1.805938</c:v>
                </c:pt>
                <c:pt idx="3770">
                  <c:v>1.822017</c:v>
                </c:pt>
                <c:pt idx="3771">
                  <c:v>1.8377939999999999</c:v>
                </c:pt>
                <c:pt idx="3772">
                  <c:v>1.8533409999999999</c:v>
                </c:pt>
                <c:pt idx="3773">
                  <c:v>1.8686970000000001</c:v>
                </c:pt>
                <c:pt idx="3774">
                  <c:v>1.883786</c:v>
                </c:pt>
                <c:pt idx="3775">
                  <c:v>1.8984570000000001</c:v>
                </c:pt>
                <c:pt idx="3776">
                  <c:v>1.9125399999999999</c:v>
                </c:pt>
                <c:pt idx="3777">
                  <c:v>1.9258900000000001</c:v>
                </c:pt>
                <c:pt idx="3778">
                  <c:v>1.938415</c:v>
                </c:pt>
                <c:pt idx="3779">
                  <c:v>1.950037</c:v>
                </c:pt>
                <c:pt idx="3780">
                  <c:v>1.960647</c:v>
                </c:pt>
                <c:pt idx="3781">
                  <c:v>1.970083</c:v>
                </c:pt>
                <c:pt idx="3782">
                  <c:v>1.9781610000000001</c:v>
                </c:pt>
                <c:pt idx="3783">
                  <c:v>1.9847859999999999</c:v>
                </c:pt>
                <c:pt idx="3784">
                  <c:v>1.990049</c:v>
                </c:pt>
                <c:pt idx="3785">
                  <c:v>1.994162</c:v>
                </c:pt>
                <c:pt idx="3786">
                  <c:v>1.9972449999999999</c:v>
                </c:pt>
                <c:pt idx="3787">
                  <c:v>1.999236</c:v>
                </c:pt>
                <c:pt idx="3788">
                  <c:v>2</c:v>
                </c:pt>
                <c:pt idx="3789">
                  <c:v>1.99942</c:v>
                </c:pt>
                <c:pt idx="3790">
                  <c:v>1.997393</c:v>
                </c:pt>
                <c:pt idx="3791">
                  <c:v>1.9938530000000001</c:v>
                </c:pt>
                <c:pt idx="3792">
                  <c:v>1.9888170000000001</c:v>
                </c:pt>
                <c:pt idx="3793">
                  <c:v>1.9824139999999999</c:v>
                </c:pt>
                <c:pt idx="3794">
                  <c:v>1.9748779999999999</c:v>
                </c:pt>
                <c:pt idx="3795">
                  <c:v>1.96648</c:v>
                </c:pt>
                <c:pt idx="3796">
                  <c:v>1.957408</c:v>
                </c:pt>
                <c:pt idx="3797">
                  <c:v>1.947702</c:v>
                </c:pt>
                <c:pt idx="3798">
                  <c:v>1.9373260000000001</c:v>
                </c:pt>
                <c:pt idx="3799">
                  <c:v>1.926283</c:v>
                </c:pt>
                <c:pt idx="3800">
                  <c:v>1.9147000000000001</c:v>
                </c:pt>
                <c:pt idx="3801">
                  <c:v>1.9027970000000001</c:v>
                </c:pt>
                <c:pt idx="3802">
                  <c:v>1.8907769999999999</c:v>
                </c:pt>
                <c:pt idx="3803">
                  <c:v>1.8787739999999999</c:v>
                </c:pt>
                <c:pt idx="3804">
                  <c:v>1.86694</c:v>
                </c:pt>
                <c:pt idx="3805">
                  <c:v>1.85545</c:v>
                </c:pt>
                <c:pt idx="3806">
                  <c:v>1.8443849999999999</c:v>
                </c:pt>
                <c:pt idx="3807">
                  <c:v>1.8336969999999999</c:v>
                </c:pt>
                <c:pt idx="3808">
                  <c:v>1.823331</c:v>
                </c:pt>
                <c:pt idx="3809">
                  <c:v>1.813293</c:v>
                </c:pt>
                <c:pt idx="3810">
                  <c:v>1.803588</c:v>
                </c:pt>
                <c:pt idx="3811">
                  <c:v>1.7941640000000001</c:v>
                </c:pt>
                <c:pt idx="3812">
                  <c:v>1.784923</c:v>
                </c:pt>
                <c:pt idx="3813">
                  <c:v>1.7757829999999999</c:v>
                </c:pt>
                <c:pt idx="3814">
                  <c:v>1.766737</c:v>
                </c:pt>
                <c:pt idx="3815">
                  <c:v>1.7578229999999999</c:v>
                </c:pt>
                <c:pt idx="3816">
                  <c:v>1.7490289999999999</c:v>
                </c:pt>
                <c:pt idx="3817">
                  <c:v>1.740278</c:v>
                </c:pt>
                <c:pt idx="3818">
                  <c:v>1.7314860000000001</c:v>
                </c:pt>
                <c:pt idx="3819">
                  <c:v>1.722515</c:v>
                </c:pt>
                <c:pt idx="3820">
                  <c:v>1.7131190000000001</c:v>
                </c:pt>
                <c:pt idx="3821">
                  <c:v>1.703022</c:v>
                </c:pt>
                <c:pt idx="3822">
                  <c:v>1.692069</c:v>
                </c:pt>
                <c:pt idx="3823">
                  <c:v>1.680231</c:v>
                </c:pt>
                <c:pt idx="3824">
                  <c:v>1.6675070000000001</c:v>
                </c:pt>
                <c:pt idx="3825">
                  <c:v>1.65385</c:v>
                </c:pt>
                <c:pt idx="3826">
                  <c:v>1.6391579999999999</c:v>
                </c:pt>
                <c:pt idx="3827">
                  <c:v>1.6232869999999999</c:v>
                </c:pt>
                <c:pt idx="3828">
                  <c:v>1.60606</c:v>
                </c:pt>
                <c:pt idx="3829">
                  <c:v>1.587294</c:v>
                </c:pt>
                <c:pt idx="3830">
                  <c:v>1.5668280000000001</c:v>
                </c:pt>
                <c:pt idx="3831">
                  <c:v>1.5445869999999999</c:v>
                </c:pt>
                <c:pt idx="3832">
                  <c:v>1.520627</c:v>
                </c:pt>
                <c:pt idx="3833">
                  <c:v>1.495099</c:v>
                </c:pt>
                <c:pt idx="3834">
                  <c:v>1.4681360000000001</c:v>
                </c:pt>
                <c:pt idx="3835">
                  <c:v>1.439775</c:v>
                </c:pt>
                <c:pt idx="3836">
                  <c:v>1.4100330000000001</c:v>
                </c:pt>
                <c:pt idx="3837">
                  <c:v>1.3790260000000001</c:v>
                </c:pt>
                <c:pt idx="3838">
                  <c:v>1.346976</c:v>
                </c:pt>
                <c:pt idx="3839">
                  <c:v>1.3141259999999999</c:v>
                </c:pt>
                <c:pt idx="3840">
                  <c:v>1.2806869999999999</c:v>
                </c:pt>
                <c:pt idx="3841">
                  <c:v>1.2468699999999999</c:v>
                </c:pt>
                <c:pt idx="3842">
                  <c:v>1.212887</c:v>
                </c:pt>
                <c:pt idx="3843">
                  <c:v>1.17892</c:v>
                </c:pt>
                <c:pt idx="3844">
                  <c:v>1.1451309999999999</c:v>
                </c:pt>
                <c:pt idx="3845">
                  <c:v>1.1117049999999999</c:v>
                </c:pt>
                <c:pt idx="3846">
                  <c:v>1.0788390000000001</c:v>
                </c:pt>
                <c:pt idx="3847">
                  <c:v>1.046681</c:v>
                </c:pt>
                <c:pt idx="3848">
                  <c:v>1.015353</c:v>
                </c:pt>
                <c:pt idx="3849">
                  <c:v>0.98500699999999997</c:v>
                </c:pt>
                <c:pt idx="3850">
                  <c:v>0.95578200000000002</c:v>
                </c:pt>
                <c:pt idx="3851">
                  <c:v>0.92767100000000002</c:v>
                </c:pt>
                <c:pt idx="3852">
                  <c:v>0.90054000000000001</c:v>
                </c:pt>
                <c:pt idx="3853">
                  <c:v>0.87427500000000002</c:v>
                </c:pt>
                <c:pt idx="3854">
                  <c:v>0.84887100000000004</c:v>
                </c:pt>
                <c:pt idx="3855">
                  <c:v>0.82437700000000003</c:v>
                </c:pt>
                <c:pt idx="3856">
                  <c:v>0.80082600000000004</c:v>
                </c:pt>
                <c:pt idx="3857">
                  <c:v>0.77817899999999995</c:v>
                </c:pt>
                <c:pt idx="3858">
                  <c:v>0.75629599999999997</c:v>
                </c:pt>
                <c:pt idx="3859">
                  <c:v>0.73499099999999995</c:v>
                </c:pt>
                <c:pt idx="3860">
                  <c:v>0.71416100000000005</c:v>
                </c:pt>
                <c:pt idx="3861">
                  <c:v>0.69381099999999996</c:v>
                </c:pt>
                <c:pt idx="3862">
                  <c:v>0.67398100000000005</c:v>
                </c:pt>
                <c:pt idx="3863">
                  <c:v>0.65465499999999999</c:v>
                </c:pt>
                <c:pt idx="3864">
                  <c:v>0.63575400000000004</c:v>
                </c:pt>
                <c:pt idx="3865">
                  <c:v>0.617197</c:v>
                </c:pt>
                <c:pt idx="3866">
                  <c:v>0.59900200000000003</c:v>
                </c:pt>
                <c:pt idx="3867">
                  <c:v>0.58126599999999995</c:v>
                </c:pt>
                <c:pt idx="3868">
                  <c:v>0.564029</c:v>
                </c:pt>
                <c:pt idx="3869">
                  <c:v>0.54718800000000001</c:v>
                </c:pt>
                <c:pt idx="3870">
                  <c:v>0.53061000000000003</c:v>
                </c:pt>
                <c:pt idx="3871">
                  <c:v>0.514266</c:v>
                </c:pt>
                <c:pt idx="3872">
                  <c:v>0.49826599999999999</c:v>
                </c:pt>
                <c:pt idx="3873">
                  <c:v>0.48278300000000002</c:v>
                </c:pt>
                <c:pt idx="3874">
                  <c:v>0.46794400000000003</c:v>
                </c:pt>
                <c:pt idx="3875">
                  <c:v>0.45373200000000002</c:v>
                </c:pt>
                <c:pt idx="3876">
                  <c:v>0.44003300000000001</c:v>
                </c:pt>
                <c:pt idx="3877">
                  <c:v>0.42680200000000001</c:v>
                </c:pt>
                <c:pt idx="3878">
                  <c:v>0.41414600000000001</c:v>
                </c:pt>
                <c:pt idx="3879">
                  <c:v>0.40222200000000002</c:v>
                </c:pt>
                <c:pt idx="3880">
                  <c:v>0.39113100000000001</c:v>
                </c:pt>
                <c:pt idx="3881">
                  <c:v>0.38093199999999999</c:v>
                </c:pt>
                <c:pt idx="3882">
                  <c:v>0.37165300000000001</c:v>
                </c:pt>
                <c:pt idx="3883">
                  <c:v>0.36324899999999999</c:v>
                </c:pt>
                <c:pt idx="3884">
                  <c:v>0.35563299999999998</c:v>
                </c:pt>
                <c:pt idx="3885">
                  <c:v>0.34876600000000002</c:v>
                </c:pt>
                <c:pt idx="3886">
                  <c:v>0.34266000000000002</c:v>
                </c:pt>
                <c:pt idx="3887">
                  <c:v>0.33727499999999999</c:v>
                </c:pt>
                <c:pt idx="3888">
                  <c:v>0.33252599999999999</c:v>
                </c:pt>
                <c:pt idx="3889">
                  <c:v>0.328399</c:v>
                </c:pt>
                <c:pt idx="3890">
                  <c:v>0.324984</c:v>
                </c:pt>
                <c:pt idx="3891">
                  <c:v>0.32233600000000001</c:v>
                </c:pt>
                <c:pt idx="3892">
                  <c:v>0.32037100000000002</c:v>
                </c:pt>
                <c:pt idx="3893">
                  <c:v>0.318934</c:v>
                </c:pt>
                <c:pt idx="3894">
                  <c:v>0.317886</c:v>
                </c:pt>
                <c:pt idx="3895">
                  <c:v>0.31708500000000001</c:v>
                </c:pt>
                <c:pt idx="3896">
                  <c:v>0.31641999999999998</c:v>
                </c:pt>
                <c:pt idx="3897">
                  <c:v>0.315915</c:v>
                </c:pt>
                <c:pt idx="3898">
                  <c:v>0.31567400000000001</c:v>
                </c:pt>
                <c:pt idx="3899">
                  <c:v>0.31568400000000002</c:v>
                </c:pt>
                <c:pt idx="3900">
                  <c:v>0.315799</c:v>
                </c:pt>
                <c:pt idx="3901">
                  <c:v>0.31599100000000002</c:v>
                </c:pt>
                <c:pt idx="3902">
                  <c:v>0.316413</c:v>
                </c:pt>
                <c:pt idx="3903">
                  <c:v>0.31714399999999998</c:v>
                </c:pt>
                <c:pt idx="3904">
                  <c:v>0.31800699999999998</c:v>
                </c:pt>
                <c:pt idx="3905">
                  <c:v>0.318745</c:v>
                </c:pt>
                <c:pt idx="3906">
                  <c:v>0.31925999999999999</c:v>
                </c:pt>
                <c:pt idx="3907">
                  <c:v>0.31963900000000001</c:v>
                </c:pt>
                <c:pt idx="3908">
                  <c:v>0.31999499999999997</c:v>
                </c:pt>
                <c:pt idx="3909">
                  <c:v>0.32033600000000001</c:v>
                </c:pt>
                <c:pt idx="3910">
                  <c:v>0.32055699999999998</c:v>
                </c:pt>
                <c:pt idx="3911">
                  <c:v>0.32056699999999999</c:v>
                </c:pt>
                <c:pt idx="3912">
                  <c:v>0.32041199999999997</c:v>
                </c:pt>
                <c:pt idx="3913">
                  <c:v>0.32024000000000002</c:v>
                </c:pt>
                <c:pt idx="3914">
                  <c:v>0.32009799999999999</c:v>
                </c:pt>
                <c:pt idx="3915">
                  <c:v>0.31983499999999998</c:v>
                </c:pt>
                <c:pt idx="3916">
                  <c:v>0.31927800000000001</c:v>
                </c:pt>
                <c:pt idx="3917">
                  <c:v>0.31839200000000001</c:v>
                </c:pt>
                <c:pt idx="3918">
                  <c:v>0.31718000000000002</c:v>
                </c:pt>
                <c:pt idx="3919">
                  <c:v>0.31554599999999999</c:v>
                </c:pt>
                <c:pt idx="3920">
                  <c:v>0.31344899999999998</c:v>
                </c:pt>
                <c:pt idx="3921">
                  <c:v>0.311083</c:v>
                </c:pt>
                <c:pt idx="3922">
                  <c:v>0.30872300000000003</c:v>
                </c:pt>
                <c:pt idx="3923">
                  <c:v>0.30644500000000002</c:v>
                </c:pt>
                <c:pt idx="3924">
                  <c:v>0.30413299999999999</c:v>
                </c:pt>
                <c:pt idx="3925">
                  <c:v>0.30170999999999998</c:v>
                </c:pt>
                <c:pt idx="3926">
                  <c:v>0.29916500000000001</c:v>
                </c:pt>
                <c:pt idx="3927">
                  <c:v>0.29641899999999999</c:v>
                </c:pt>
                <c:pt idx="3928">
                  <c:v>0.293354</c:v>
                </c:pt>
                <c:pt idx="3929">
                  <c:v>0.28995100000000001</c:v>
                </c:pt>
                <c:pt idx="3930">
                  <c:v>0.28626800000000002</c:v>
                </c:pt>
                <c:pt idx="3931">
                  <c:v>0.282306</c:v>
                </c:pt>
                <c:pt idx="3932">
                  <c:v>0.27802199999999999</c:v>
                </c:pt>
                <c:pt idx="3933">
                  <c:v>0.27345199999999997</c:v>
                </c:pt>
                <c:pt idx="3934">
                  <c:v>0.26872699999999999</c:v>
                </c:pt>
                <c:pt idx="3935">
                  <c:v>0.263988</c:v>
                </c:pt>
                <c:pt idx="3936">
                  <c:v>0.25928600000000002</c:v>
                </c:pt>
                <c:pt idx="3937">
                  <c:v>0.25456000000000001</c:v>
                </c:pt>
                <c:pt idx="3938">
                  <c:v>0.24968899999999999</c:v>
                </c:pt>
                <c:pt idx="3939">
                  <c:v>0.24462200000000001</c:v>
                </c:pt>
                <c:pt idx="3940">
                  <c:v>0.239451</c:v>
                </c:pt>
                <c:pt idx="3941">
                  <c:v>0.23435700000000001</c:v>
                </c:pt>
                <c:pt idx="3942">
                  <c:v>0.229465</c:v>
                </c:pt>
                <c:pt idx="3943">
                  <c:v>0.224828</c:v>
                </c:pt>
                <c:pt idx="3944">
                  <c:v>0.22053600000000001</c:v>
                </c:pt>
                <c:pt idx="3945">
                  <c:v>0.21676300000000001</c:v>
                </c:pt>
                <c:pt idx="3946">
                  <c:v>0.21362800000000001</c:v>
                </c:pt>
                <c:pt idx="3947">
                  <c:v>0.21105199999999999</c:v>
                </c:pt>
                <c:pt idx="3948">
                  <c:v>0.208839</c:v>
                </c:pt>
                <c:pt idx="3949">
                  <c:v>0.20683499999999999</c:v>
                </c:pt>
                <c:pt idx="3950">
                  <c:v>0.204984</c:v>
                </c:pt>
                <c:pt idx="3951">
                  <c:v>0.20324800000000001</c:v>
                </c:pt>
                <c:pt idx="3952">
                  <c:v>0.20152600000000001</c:v>
                </c:pt>
                <c:pt idx="3953">
                  <c:v>0.199628</c:v>
                </c:pt>
                <c:pt idx="3954">
                  <c:v>0.197352</c:v>
                </c:pt>
                <c:pt idx="3955">
                  <c:v>0.19465199999999999</c:v>
                </c:pt>
                <c:pt idx="3956">
                  <c:v>0.191689</c:v>
                </c:pt>
                <c:pt idx="3957">
                  <c:v>0.18865699999999999</c:v>
                </c:pt>
                <c:pt idx="3958">
                  <c:v>0.18560099999999999</c:v>
                </c:pt>
                <c:pt idx="3959">
                  <c:v>0.182418</c:v>
                </c:pt>
                <c:pt idx="3960">
                  <c:v>0.17899699999999999</c:v>
                </c:pt>
                <c:pt idx="3961">
                  <c:v>0.17527200000000001</c:v>
                </c:pt>
                <c:pt idx="3962">
                  <c:v>0.17119000000000001</c:v>
                </c:pt>
                <c:pt idx="3963">
                  <c:v>0.16672400000000001</c:v>
                </c:pt>
                <c:pt idx="3964">
                  <c:v>0.16192899999999999</c:v>
                </c:pt>
                <c:pt idx="3965">
                  <c:v>0.15692500000000001</c:v>
                </c:pt>
                <c:pt idx="3966">
                  <c:v>0.15176999999999999</c:v>
                </c:pt>
                <c:pt idx="3967">
                  <c:v>0.146454</c:v>
                </c:pt>
                <c:pt idx="3968">
                  <c:v>0.14102400000000001</c:v>
                </c:pt>
                <c:pt idx="3969">
                  <c:v>0.135626</c:v>
                </c:pt>
                <c:pt idx="3970">
                  <c:v>0.13036300000000001</c:v>
                </c:pt>
                <c:pt idx="3971">
                  <c:v>0.125164</c:v>
                </c:pt>
                <c:pt idx="3972">
                  <c:v>0.119824</c:v>
                </c:pt>
                <c:pt idx="3973">
                  <c:v>0.114176</c:v>
                </c:pt>
                <c:pt idx="3974">
                  <c:v>0.10825600000000001</c:v>
                </c:pt>
                <c:pt idx="3975">
                  <c:v>0.102302</c:v>
                </c:pt>
                <c:pt idx="3976">
                  <c:v>9.6562999999999996E-2</c:v>
                </c:pt>
                <c:pt idx="3977">
                  <c:v>9.1091000000000005E-2</c:v>
                </c:pt>
                <c:pt idx="3978">
                  <c:v>8.5768999999999998E-2</c:v>
                </c:pt>
                <c:pt idx="3979">
                  <c:v>8.0513000000000001E-2</c:v>
                </c:pt>
                <c:pt idx="3980">
                  <c:v>7.5393000000000002E-2</c:v>
                </c:pt>
                <c:pt idx="3981">
                  <c:v>7.0542999999999995E-2</c:v>
                </c:pt>
                <c:pt idx="3982">
                  <c:v>6.6045000000000006E-2</c:v>
                </c:pt>
                <c:pt idx="3983">
                  <c:v>6.1938E-2</c:v>
                </c:pt>
                <c:pt idx="3984">
                  <c:v>5.8275E-2</c:v>
                </c:pt>
                <c:pt idx="3985">
                  <c:v>5.5077000000000001E-2</c:v>
                </c:pt>
                <c:pt idx="3986">
                  <c:v>5.2306999999999999E-2</c:v>
                </c:pt>
                <c:pt idx="3987">
                  <c:v>4.9953999999999998E-2</c:v>
                </c:pt>
                <c:pt idx="3988">
                  <c:v>4.8043000000000002E-2</c:v>
                </c:pt>
                <c:pt idx="3989">
                  <c:v>4.6523000000000002E-2</c:v>
                </c:pt>
                <c:pt idx="3990">
                  <c:v>4.5296999999999997E-2</c:v>
                </c:pt>
                <c:pt idx="3991">
                  <c:v>4.4422999999999997E-2</c:v>
                </c:pt>
                <c:pt idx="3992">
                  <c:v>4.4112999999999999E-2</c:v>
                </c:pt>
                <c:pt idx="3993">
                  <c:v>4.446E-2</c:v>
                </c:pt>
                <c:pt idx="3994">
                  <c:v>4.5322000000000001E-2</c:v>
                </c:pt>
                <c:pt idx="3995">
                  <c:v>4.6448000000000003E-2</c:v>
                </c:pt>
                <c:pt idx="3996">
                  <c:v>4.7601999999999998E-2</c:v>
                </c:pt>
                <c:pt idx="3997">
                  <c:v>4.8675000000000003E-2</c:v>
                </c:pt>
                <c:pt idx="3998">
                  <c:v>4.9779999999999998E-2</c:v>
                </c:pt>
                <c:pt idx="3999">
                  <c:v>5.1131000000000003E-2</c:v>
                </c:pt>
                <c:pt idx="4000">
                  <c:v>5.2736999999999999E-2</c:v>
                </c:pt>
                <c:pt idx="4001">
                  <c:v>5.4351999999999998E-2</c:v>
                </c:pt>
                <c:pt idx="4002">
                  <c:v>5.5757000000000001E-2</c:v>
                </c:pt>
                <c:pt idx="4003">
                  <c:v>5.6930000000000001E-2</c:v>
                </c:pt>
                <c:pt idx="4004">
                  <c:v>5.7949000000000001E-2</c:v>
                </c:pt>
                <c:pt idx="4005">
                  <c:v>5.8904999999999999E-2</c:v>
                </c:pt>
                <c:pt idx="4006">
                  <c:v>5.9887000000000003E-2</c:v>
                </c:pt>
                <c:pt idx="4007">
                  <c:v>6.0949000000000003E-2</c:v>
                </c:pt>
                <c:pt idx="4008">
                  <c:v>6.2031000000000003E-2</c:v>
                </c:pt>
                <c:pt idx="4009">
                  <c:v>6.2969999999999998E-2</c:v>
                </c:pt>
                <c:pt idx="4010">
                  <c:v>6.3639000000000001E-2</c:v>
                </c:pt>
                <c:pt idx="4011">
                  <c:v>6.4084000000000002E-2</c:v>
                </c:pt>
                <c:pt idx="4012">
                  <c:v>6.4455999999999999E-2</c:v>
                </c:pt>
                <c:pt idx="4013">
                  <c:v>6.4838000000000007E-2</c:v>
                </c:pt>
                <c:pt idx="4014">
                  <c:v>6.522E-2</c:v>
                </c:pt>
                <c:pt idx="4015">
                  <c:v>6.5641000000000005E-2</c:v>
                </c:pt>
                <c:pt idx="4016">
                  <c:v>6.6220000000000001E-2</c:v>
                </c:pt>
                <c:pt idx="4017">
                  <c:v>6.6988000000000006E-2</c:v>
                </c:pt>
                <c:pt idx="4018">
                  <c:v>6.7782999999999996E-2</c:v>
                </c:pt>
                <c:pt idx="4019">
                  <c:v>6.8338999999999997E-2</c:v>
                </c:pt>
                <c:pt idx="4020">
                  <c:v>6.8459000000000006E-2</c:v>
                </c:pt>
                <c:pt idx="4021">
                  <c:v>6.812E-2</c:v>
                </c:pt>
                <c:pt idx="4022">
                  <c:v>6.7431000000000005E-2</c:v>
                </c:pt>
                <c:pt idx="4023">
                  <c:v>6.6532999999999995E-2</c:v>
                </c:pt>
                <c:pt idx="4024">
                  <c:v>6.5587999999999994E-2</c:v>
                </c:pt>
                <c:pt idx="4025">
                  <c:v>6.4798999999999995E-2</c:v>
                </c:pt>
                <c:pt idx="4026">
                  <c:v>6.4301999999999998E-2</c:v>
                </c:pt>
                <c:pt idx="4027">
                  <c:v>6.4079999999999998E-2</c:v>
                </c:pt>
                <c:pt idx="4028">
                  <c:v>6.4035999999999996E-2</c:v>
                </c:pt>
                <c:pt idx="4029">
                  <c:v>6.4094999999999999E-2</c:v>
                </c:pt>
                <c:pt idx="4030">
                  <c:v>6.4152000000000001E-2</c:v>
                </c:pt>
                <c:pt idx="4031">
                  <c:v>6.4021999999999996E-2</c:v>
                </c:pt>
                <c:pt idx="4032">
                  <c:v>6.3537999999999997E-2</c:v>
                </c:pt>
                <c:pt idx="4033">
                  <c:v>6.2704999999999997E-2</c:v>
                </c:pt>
                <c:pt idx="4034">
                  <c:v>6.1717000000000001E-2</c:v>
                </c:pt>
                <c:pt idx="4035">
                  <c:v>6.0782000000000003E-2</c:v>
                </c:pt>
                <c:pt idx="4036">
                  <c:v>5.9927000000000001E-2</c:v>
                </c:pt>
                <c:pt idx="4037">
                  <c:v>5.8992000000000003E-2</c:v>
                </c:pt>
                <c:pt idx="4038">
                  <c:v>5.7827999999999997E-2</c:v>
                </c:pt>
                <c:pt idx="4039">
                  <c:v>5.6390999999999997E-2</c:v>
                </c:pt>
                <c:pt idx="4040">
                  <c:v>5.4614000000000003E-2</c:v>
                </c:pt>
                <c:pt idx="4041">
                  <c:v>5.2285999999999999E-2</c:v>
                </c:pt>
                <c:pt idx="4042">
                  <c:v>4.9197999999999999E-2</c:v>
                </c:pt>
                <c:pt idx="4043">
                  <c:v>4.5385000000000002E-2</c:v>
                </c:pt>
                <c:pt idx="4044">
                  <c:v>4.1117000000000001E-2</c:v>
                </c:pt>
                <c:pt idx="4045">
                  <c:v>3.6686999999999997E-2</c:v>
                </c:pt>
                <c:pt idx="4046">
                  <c:v>3.2308999999999997E-2</c:v>
                </c:pt>
                <c:pt idx="4047">
                  <c:v>2.8202999999999999E-2</c:v>
                </c:pt>
                <c:pt idx="4048">
                  <c:v>2.4546999999999999E-2</c:v>
                </c:pt>
                <c:pt idx="4049">
                  <c:v>2.1311E-2</c:v>
                </c:pt>
                <c:pt idx="4050">
                  <c:v>1.83E-2</c:v>
                </c:pt>
                <c:pt idx="4051">
                  <c:v>1.5435000000000001E-2</c:v>
                </c:pt>
                <c:pt idx="4052">
                  <c:v>1.2855999999999999E-2</c:v>
                </c:pt>
                <c:pt idx="4053">
                  <c:v>1.0714E-2</c:v>
                </c:pt>
                <c:pt idx="4054">
                  <c:v>8.9879999999999995E-3</c:v>
                </c:pt>
                <c:pt idx="4055">
                  <c:v>7.5839999999999996E-3</c:v>
                </c:pt>
                <c:pt idx="4056">
                  <c:v>6.509E-3</c:v>
                </c:pt>
                <c:pt idx="4057">
                  <c:v>5.1479999999999998E-3</c:v>
                </c:pt>
                <c:pt idx="4058">
                  <c:v>4.287E-3</c:v>
                </c:pt>
                <c:pt idx="4059">
                  <c:v>3.888E-3</c:v>
                </c:pt>
                <c:pt idx="4060">
                  <c:v>3.8440000000000002E-3</c:v>
                </c:pt>
                <c:pt idx="4061">
                  <c:v>4.0229999999999997E-3</c:v>
                </c:pt>
                <c:pt idx="4062">
                  <c:v>4.2420000000000001E-3</c:v>
                </c:pt>
                <c:pt idx="4063">
                  <c:v>4.2220000000000001E-3</c:v>
                </c:pt>
                <c:pt idx="4064">
                  <c:v>3.7139999999999999E-3</c:v>
                </c:pt>
                <c:pt idx="4065">
                  <c:v>2.758E-3</c:v>
                </c:pt>
                <c:pt idx="4066">
                  <c:v>1.766E-3</c:v>
                </c:pt>
                <c:pt idx="4067">
                  <c:v>1.219E-3</c:v>
                </c:pt>
                <c:pt idx="4068">
                  <c:v>1.1379999999999999E-3</c:v>
                </c:pt>
                <c:pt idx="4069">
                  <c:v>1.441E-3</c:v>
                </c:pt>
                <c:pt idx="4070">
                  <c:v>1.779E-3</c:v>
                </c:pt>
                <c:pt idx="4071">
                  <c:v>1.954E-3</c:v>
                </c:pt>
                <c:pt idx="4072">
                  <c:v>1.97E-3</c:v>
                </c:pt>
                <c:pt idx="4073">
                  <c:v>1.9269999999999999E-3</c:v>
                </c:pt>
                <c:pt idx="4074">
                  <c:v>1.9659999999999999E-3</c:v>
                </c:pt>
                <c:pt idx="4075">
                  <c:v>2.3110000000000001E-3</c:v>
                </c:pt>
                <c:pt idx="4076">
                  <c:v>3.2360000000000002E-3</c:v>
                </c:pt>
                <c:pt idx="4077">
                  <c:v>4.8859999999999997E-3</c:v>
                </c:pt>
                <c:pt idx="4078">
                  <c:v>7.1450000000000003E-3</c:v>
                </c:pt>
                <c:pt idx="4079">
                  <c:v>9.7429999999999999E-3</c:v>
                </c:pt>
                <c:pt idx="4080">
                  <c:v>1.2465E-2</c:v>
                </c:pt>
                <c:pt idx="4081">
                  <c:v>1.5204000000000001E-2</c:v>
                </c:pt>
                <c:pt idx="4082">
                  <c:v>1.7964000000000001E-2</c:v>
                </c:pt>
                <c:pt idx="4083">
                  <c:v>2.0687000000000001E-2</c:v>
                </c:pt>
                <c:pt idx="4084">
                  <c:v>2.3269000000000001E-2</c:v>
                </c:pt>
                <c:pt idx="4085">
                  <c:v>2.5645000000000001E-2</c:v>
                </c:pt>
                <c:pt idx="4086">
                  <c:v>2.7852999999999999E-2</c:v>
                </c:pt>
                <c:pt idx="4087">
                  <c:v>3.0009000000000001E-2</c:v>
                </c:pt>
                <c:pt idx="4088">
                  <c:v>3.2251000000000002E-2</c:v>
                </c:pt>
                <c:pt idx="4089">
                  <c:v>3.4674999999999997E-2</c:v>
                </c:pt>
                <c:pt idx="4090">
                  <c:v>3.7240000000000002E-2</c:v>
                </c:pt>
                <c:pt idx="4091">
                  <c:v>3.9732999999999997E-2</c:v>
                </c:pt>
                <c:pt idx="4092">
                  <c:v>4.1907E-2</c:v>
                </c:pt>
                <c:pt idx="4093">
                  <c:v>4.3639999999999998E-2</c:v>
                </c:pt>
                <c:pt idx="4094">
                  <c:v>4.4935999999999997E-2</c:v>
                </c:pt>
                <c:pt idx="4095">
                  <c:v>4.5871000000000002E-2</c:v>
                </c:pt>
                <c:pt idx="4096">
                  <c:v>4.6553999999999998E-2</c:v>
                </c:pt>
                <c:pt idx="4097">
                  <c:v>4.7046999999999999E-2</c:v>
                </c:pt>
                <c:pt idx="4098">
                  <c:v>4.7351999999999998E-2</c:v>
                </c:pt>
                <c:pt idx="4099">
                  <c:v>4.7502999999999997E-2</c:v>
                </c:pt>
                <c:pt idx="4100">
                  <c:v>4.7599000000000002E-2</c:v>
                </c:pt>
                <c:pt idx="4101">
                  <c:v>4.7660000000000001E-2</c:v>
                </c:pt>
                <c:pt idx="4102">
                  <c:v>4.7530000000000003E-2</c:v>
                </c:pt>
                <c:pt idx="4103">
                  <c:v>4.7010999999999997E-2</c:v>
                </c:pt>
                <c:pt idx="4104">
                  <c:v>4.6066999999999997E-2</c:v>
                </c:pt>
                <c:pt idx="4105">
                  <c:v>4.4849E-2</c:v>
                </c:pt>
                <c:pt idx="4106">
                  <c:v>4.3525000000000001E-2</c:v>
                </c:pt>
                <c:pt idx="4107">
                  <c:v>4.2153999999999997E-2</c:v>
                </c:pt>
                <c:pt idx="4108">
                  <c:v>4.0786999999999997E-2</c:v>
                </c:pt>
                <c:pt idx="4109">
                  <c:v>3.9628999999999998E-2</c:v>
                </c:pt>
                <c:pt idx="4110">
                  <c:v>3.8933000000000002E-2</c:v>
                </c:pt>
                <c:pt idx="4111">
                  <c:v>3.8746999999999997E-2</c:v>
                </c:pt>
                <c:pt idx="4112">
                  <c:v>3.8816000000000003E-2</c:v>
                </c:pt>
                <c:pt idx="4113">
                  <c:v>3.8760000000000003E-2</c:v>
                </c:pt>
                <c:pt idx="4114">
                  <c:v>3.8362E-2</c:v>
                </c:pt>
                <c:pt idx="4115">
                  <c:v>3.7726000000000003E-2</c:v>
                </c:pt>
                <c:pt idx="4116">
                  <c:v>3.7111999999999999E-2</c:v>
                </c:pt>
                <c:pt idx="4117">
                  <c:v>3.6593000000000001E-2</c:v>
                </c:pt>
                <c:pt idx="4118">
                  <c:v>3.6019000000000002E-2</c:v>
                </c:pt>
                <c:pt idx="4119">
                  <c:v>3.5318000000000002E-2</c:v>
                </c:pt>
                <c:pt idx="4120">
                  <c:v>3.4637000000000001E-2</c:v>
                </c:pt>
                <c:pt idx="4121">
                  <c:v>3.4127999999999999E-2</c:v>
                </c:pt>
                <c:pt idx="4122">
                  <c:v>3.3787999999999999E-2</c:v>
                </c:pt>
                <c:pt idx="4123">
                  <c:v>3.3557999999999998E-2</c:v>
                </c:pt>
                <c:pt idx="4124">
                  <c:v>3.3459999999999997E-2</c:v>
                </c:pt>
                <c:pt idx="4125">
                  <c:v>3.3613999999999998E-2</c:v>
                </c:pt>
                <c:pt idx="4126">
                  <c:v>3.4189999999999998E-2</c:v>
                </c:pt>
                <c:pt idx="4127">
                  <c:v>3.5302E-2</c:v>
                </c:pt>
                <c:pt idx="4128">
                  <c:v>3.6901999999999997E-2</c:v>
                </c:pt>
                <c:pt idx="4129">
                  <c:v>3.8813E-2</c:v>
                </c:pt>
                <c:pt idx="4130">
                  <c:v>4.0917000000000002E-2</c:v>
                </c:pt>
                <c:pt idx="4131">
                  <c:v>4.3305999999999997E-2</c:v>
                </c:pt>
                <c:pt idx="4132">
                  <c:v>4.6226000000000003E-2</c:v>
                </c:pt>
                <c:pt idx="4133">
                  <c:v>4.9827999999999997E-2</c:v>
                </c:pt>
                <c:pt idx="4134">
                  <c:v>5.3976000000000003E-2</c:v>
                </c:pt>
                <c:pt idx="4135">
                  <c:v>5.8306999999999998E-2</c:v>
                </c:pt>
                <c:pt idx="4136">
                  <c:v>6.2449999999999999E-2</c:v>
                </c:pt>
                <c:pt idx="4137">
                  <c:v>6.6197000000000006E-2</c:v>
                </c:pt>
                <c:pt idx="4138">
                  <c:v>6.9566000000000003E-2</c:v>
                </c:pt>
                <c:pt idx="4139">
                  <c:v>7.2690000000000005E-2</c:v>
                </c:pt>
                <c:pt idx="4140">
                  <c:v>7.5590000000000004E-2</c:v>
                </c:pt>
                <c:pt idx="4141">
                  <c:v>7.8095999999999999E-2</c:v>
                </c:pt>
                <c:pt idx="4142">
                  <c:v>8.0083000000000001E-2</c:v>
                </c:pt>
                <c:pt idx="4143">
                  <c:v>8.1667000000000003E-2</c:v>
                </c:pt>
                <c:pt idx="4144">
                  <c:v>8.3080000000000001E-2</c:v>
                </c:pt>
                <c:pt idx="4145">
                  <c:v>8.4473999999999994E-2</c:v>
                </c:pt>
                <c:pt idx="4146">
                  <c:v>8.5888999999999993E-2</c:v>
                </c:pt>
                <c:pt idx="4147">
                  <c:v>8.7275000000000005E-2</c:v>
                </c:pt>
                <c:pt idx="4148">
                  <c:v>8.8515999999999997E-2</c:v>
                </c:pt>
                <c:pt idx="4149">
                  <c:v>8.9514999999999997E-2</c:v>
                </c:pt>
                <c:pt idx="4150">
                  <c:v>9.0243000000000004E-2</c:v>
                </c:pt>
                <c:pt idx="4151">
                  <c:v>9.0622999999999995E-2</c:v>
                </c:pt>
                <c:pt idx="4152">
                  <c:v>9.0486999999999998E-2</c:v>
                </c:pt>
                <c:pt idx="4153">
                  <c:v>8.9748999999999995E-2</c:v>
                </c:pt>
                <c:pt idx="4154">
                  <c:v>8.8543999999999998E-2</c:v>
                </c:pt>
                <c:pt idx="4155">
                  <c:v>8.7107000000000004E-2</c:v>
                </c:pt>
                <c:pt idx="4156">
                  <c:v>8.5538000000000003E-2</c:v>
                </c:pt>
                <c:pt idx="4157">
                  <c:v>8.3759E-2</c:v>
                </c:pt>
                <c:pt idx="4158">
                  <c:v>8.1683000000000006E-2</c:v>
                </c:pt>
                <c:pt idx="4159">
                  <c:v>7.9329999999999998E-2</c:v>
                </c:pt>
                <c:pt idx="4160">
                  <c:v>7.6743000000000006E-2</c:v>
                </c:pt>
                <c:pt idx="4161">
                  <c:v>7.3883000000000004E-2</c:v>
                </c:pt>
                <c:pt idx="4162">
                  <c:v>7.0687E-2</c:v>
                </c:pt>
                <c:pt idx="4163">
                  <c:v>6.7138000000000003E-2</c:v>
                </c:pt>
                <c:pt idx="4164">
                  <c:v>6.3232999999999998E-2</c:v>
                </c:pt>
                <c:pt idx="4165">
                  <c:v>5.9040000000000002E-2</c:v>
                </c:pt>
                <c:pt idx="4166">
                  <c:v>5.4829999999999997E-2</c:v>
                </c:pt>
                <c:pt idx="4167">
                  <c:v>5.1005000000000002E-2</c:v>
                </c:pt>
                <c:pt idx="4168">
                  <c:v>4.7835999999999997E-2</c:v>
                </c:pt>
                <c:pt idx="4169">
                  <c:v>4.5326999999999999E-2</c:v>
                </c:pt>
                <c:pt idx="4170">
                  <c:v>4.3291000000000003E-2</c:v>
                </c:pt>
                <c:pt idx="4171">
                  <c:v>4.1482999999999999E-2</c:v>
                </c:pt>
                <c:pt idx="4172">
                  <c:v>3.9711999999999997E-2</c:v>
                </c:pt>
                <c:pt idx="4173">
                  <c:v>3.7947000000000002E-2</c:v>
                </c:pt>
                <c:pt idx="4174">
                  <c:v>3.6303000000000002E-2</c:v>
                </c:pt>
                <c:pt idx="4175">
                  <c:v>3.3416000000000001E-2</c:v>
                </c:pt>
                <c:pt idx="4176">
                  <c:v>3.0737E-2</c:v>
                </c:pt>
                <c:pt idx="4177">
                  <c:v>2.8139000000000001E-2</c:v>
                </c:pt>
                <c:pt idx="4178">
                  <c:v>2.5524000000000002E-2</c:v>
                </c:pt>
                <c:pt idx="4179">
                  <c:v>2.2905999999999999E-2</c:v>
                </c:pt>
                <c:pt idx="4180">
                  <c:v>2.0379999999999999E-2</c:v>
                </c:pt>
                <c:pt idx="4181">
                  <c:v>1.8010999999999999E-2</c:v>
                </c:pt>
                <c:pt idx="4182">
                  <c:v>1.5803000000000001E-2</c:v>
                </c:pt>
                <c:pt idx="4183">
                  <c:v>1.3750999999999999E-2</c:v>
                </c:pt>
                <c:pt idx="4184">
                  <c:v>1.1864E-2</c:v>
                </c:pt>
                <c:pt idx="4185">
                  <c:v>1.014E-2</c:v>
                </c:pt>
                <c:pt idx="4186">
                  <c:v>8.5360000000000002E-3</c:v>
                </c:pt>
                <c:pt idx="4187">
                  <c:v>6.9760000000000004E-3</c:v>
                </c:pt>
                <c:pt idx="4188">
                  <c:v>5.4209999999999996E-3</c:v>
                </c:pt>
                <c:pt idx="4189">
                  <c:v>3.9940000000000002E-3</c:v>
                </c:pt>
                <c:pt idx="4190">
                  <c:v>2.9299999999999999E-3</c:v>
                </c:pt>
                <c:pt idx="4191">
                  <c:v>2.356E-3</c:v>
                </c:pt>
                <c:pt idx="4192">
                  <c:v>2.1510000000000001E-3</c:v>
                </c:pt>
                <c:pt idx="4193">
                  <c:v>1.743E-3</c:v>
                </c:pt>
                <c:pt idx="4194">
                  <c:v>1.4369999999999999E-3</c:v>
                </c:pt>
                <c:pt idx="4195">
                  <c:v>1.219E-3</c:v>
                </c:pt>
                <c:pt idx="4196">
                  <c:v>1.4120000000000001E-3</c:v>
                </c:pt>
                <c:pt idx="4197">
                  <c:v>2.3800000000000002E-3</c:v>
                </c:pt>
                <c:pt idx="4198">
                  <c:v>4.1279999999999997E-3</c:v>
                </c:pt>
                <c:pt idx="4199">
                  <c:v>6.4140000000000004E-3</c:v>
                </c:pt>
                <c:pt idx="4200">
                  <c:v>8.8979999999999997E-3</c:v>
                </c:pt>
                <c:pt idx="4201">
                  <c:v>1.1304E-2</c:v>
                </c:pt>
                <c:pt idx="4202">
                  <c:v>1.3509E-2</c:v>
                </c:pt>
                <c:pt idx="4203">
                  <c:v>1.5583E-2</c:v>
                </c:pt>
                <c:pt idx="4204">
                  <c:v>1.7722000000000002E-2</c:v>
                </c:pt>
                <c:pt idx="4205">
                  <c:v>2.0067000000000002E-2</c:v>
                </c:pt>
                <c:pt idx="4206">
                  <c:v>2.2623999999999998E-2</c:v>
                </c:pt>
                <c:pt idx="4207">
                  <c:v>2.5361999999999999E-2</c:v>
                </c:pt>
                <c:pt idx="4208">
                  <c:v>2.8244999999999999E-2</c:v>
                </c:pt>
                <c:pt idx="4209">
                  <c:v>3.1127999999999999E-2</c:v>
                </c:pt>
                <c:pt idx="4210">
                  <c:v>3.3767999999999999E-2</c:v>
                </c:pt>
                <c:pt idx="4211">
                  <c:v>3.6055999999999998E-2</c:v>
                </c:pt>
                <c:pt idx="4212">
                  <c:v>3.8200999999999999E-2</c:v>
                </c:pt>
                <c:pt idx="4213">
                  <c:v>4.0586999999999998E-2</c:v>
                </c:pt>
                <c:pt idx="4214">
                  <c:v>4.3438999999999998E-2</c:v>
                </c:pt>
                <c:pt idx="4215">
                  <c:v>4.6663000000000003E-2</c:v>
                </c:pt>
                <c:pt idx="4216">
                  <c:v>5.0004E-2</c:v>
                </c:pt>
                <c:pt idx="4217">
                  <c:v>5.3318999999999998E-2</c:v>
                </c:pt>
                <c:pt idx="4218">
                  <c:v>5.6716000000000003E-2</c:v>
                </c:pt>
                <c:pt idx="4219">
                  <c:v>6.0468000000000001E-2</c:v>
                </c:pt>
                <c:pt idx="4220">
                  <c:v>6.4737000000000003E-2</c:v>
                </c:pt>
                <c:pt idx="4221">
                  <c:v>6.9320999999999994E-2</c:v>
                </c:pt>
                <c:pt idx="4222">
                  <c:v>7.3730000000000004E-2</c:v>
                </c:pt>
                <c:pt idx="4223">
                  <c:v>7.7576999999999993E-2</c:v>
                </c:pt>
                <c:pt idx="4224">
                  <c:v>8.0782999999999994E-2</c:v>
                </c:pt>
                <c:pt idx="4225">
                  <c:v>8.3409999999999998E-2</c:v>
                </c:pt>
                <c:pt idx="4226">
                  <c:v>8.5509000000000002E-2</c:v>
                </c:pt>
                <c:pt idx="4227">
                  <c:v>8.7134000000000003E-2</c:v>
                </c:pt>
                <c:pt idx="4228">
                  <c:v>8.8313000000000003E-2</c:v>
                </c:pt>
                <c:pt idx="4229">
                  <c:v>8.8958999999999996E-2</c:v>
                </c:pt>
                <c:pt idx="4230">
                  <c:v>8.8972999999999997E-2</c:v>
                </c:pt>
                <c:pt idx="4231">
                  <c:v>8.8397000000000003E-2</c:v>
                </c:pt>
                <c:pt idx="4232">
                  <c:v>8.7337999999999999E-2</c:v>
                </c:pt>
                <c:pt idx="4233">
                  <c:v>8.5814000000000001E-2</c:v>
                </c:pt>
                <c:pt idx="4234">
                  <c:v>8.3818000000000004E-2</c:v>
                </c:pt>
                <c:pt idx="4235">
                  <c:v>8.1503999999999993E-2</c:v>
                </c:pt>
                <c:pt idx="4236">
                  <c:v>7.9117000000000007E-2</c:v>
                </c:pt>
                <c:pt idx="4237">
                  <c:v>7.6702000000000006E-2</c:v>
                </c:pt>
                <c:pt idx="4238">
                  <c:v>7.4012999999999995E-2</c:v>
                </c:pt>
                <c:pt idx="4239">
                  <c:v>7.0781999999999998E-2</c:v>
                </c:pt>
                <c:pt idx="4240">
                  <c:v>6.7019999999999996E-2</c:v>
                </c:pt>
                <c:pt idx="4241">
                  <c:v>6.3018000000000005E-2</c:v>
                </c:pt>
                <c:pt idx="4242">
                  <c:v>5.9132999999999998E-2</c:v>
                </c:pt>
                <c:pt idx="4243">
                  <c:v>5.5583E-2</c:v>
                </c:pt>
                <c:pt idx="4244">
                  <c:v>5.2357000000000001E-2</c:v>
                </c:pt>
                <c:pt idx="4245">
                  <c:v>4.9228000000000001E-2</c:v>
                </c:pt>
                <c:pt idx="4246">
                  <c:v>4.5927000000000003E-2</c:v>
                </c:pt>
                <c:pt idx="4247">
                  <c:v>4.2334999999999998E-2</c:v>
                </c:pt>
                <c:pt idx="4248">
                  <c:v>3.8549E-2</c:v>
                </c:pt>
                <c:pt idx="4249">
                  <c:v>3.4846000000000002E-2</c:v>
                </c:pt>
                <c:pt idx="4250">
                  <c:v>3.1586999999999997E-2</c:v>
                </c:pt>
                <c:pt idx="4251">
                  <c:v>2.8993999999999999E-2</c:v>
                </c:pt>
                <c:pt idx="4252">
                  <c:v>2.6976E-2</c:v>
                </c:pt>
                <c:pt idx="4253">
                  <c:v>2.5263000000000001E-2</c:v>
                </c:pt>
                <c:pt idx="4254">
                  <c:v>2.3715E-2</c:v>
                </c:pt>
                <c:pt idx="4255">
                  <c:v>2.2373000000000001E-2</c:v>
                </c:pt>
                <c:pt idx="4256">
                  <c:v>2.1245E-2</c:v>
                </c:pt>
                <c:pt idx="4257">
                  <c:v>2.0226999999999998E-2</c:v>
                </c:pt>
                <c:pt idx="4258">
                  <c:v>1.9230000000000001E-2</c:v>
                </c:pt>
                <c:pt idx="4259">
                  <c:v>1.8225000000000002E-2</c:v>
                </c:pt>
                <c:pt idx="4260">
                  <c:v>1.7121999999999998E-2</c:v>
                </c:pt>
                <c:pt idx="4261">
                  <c:v>1.5783999999999999E-2</c:v>
                </c:pt>
                <c:pt idx="4262">
                  <c:v>1.4211E-2</c:v>
                </c:pt>
                <c:pt idx="4263">
                  <c:v>1.2659E-2</c:v>
                </c:pt>
                <c:pt idx="4264">
                  <c:v>1.1505E-2</c:v>
                </c:pt>
                <c:pt idx="4265">
                  <c:v>1.0969E-2</c:v>
                </c:pt>
                <c:pt idx="4266">
                  <c:v>1.0965000000000001E-2</c:v>
                </c:pt>
                <c:pt idx="4267">
                  <c:v>1.1192000000000001E-2</c:v>
                </c:pt>
                <c:pt idx="4268">
                  <c:v>1.1287999999999999E-2</c:v>
                </c:pt>
                <c:pt idx="4269">
                  <c:v>1.0872E-2</c:v>
                </c:pt>
                <c:pt idx="4270">
                  <c:v>9.6489999999999996E-3</c:v>
                </c:pt>
                <c:pt idx="4271">
                  <c:v>8.1080000000000006E-3</c:v>
                </c:pt>
                <c:pt idx="4272">
                  <c:v>7.5069999999999998E-3</c:v>
                </c:pt>
                <c:pt idx="4273">
                  <c:v>8.3269999999999993E-3</c:v>
                </c:pt>
                <c:pt idx="4274">
                  <c:v>1.0279E-2</c:v>
                </c:pt>
                <c:pt idx="4275">
                  <c:v>1.2723999999999999E-2</c:v>
                </c:pt>
                <c:pt idx="4276">
                  <c:v>1.4983E-2</c:v>
                </c:pt>
                <c:pt idx="4277">
                  <c:v>1.6677000000000001E-2</c:v>
                </c:pt>
                <c:pt idx="4278">
                  <c:v>1.7812000000000001E-2</c:v>
                </c:pt>
                <c:pt idx="4279">
                  <c:v>1.8466E-2</c:v>
                </c:pt>
                <c:pt idx="4280">
                  <c:v>1.8598E-2</c:v>
                </c:pt>
                <c:pt idx="4281">
                  <c:v>1.8256999999999999E-2</c:v>
                </c:pt>
                <c:pt idx="4282">
                  <c:v>1.7746999999999999E-2</c:v>
                </c:pt>
                <c:pt idx="4283">
                  <c:v>1.7347999999999999E-2</c:v>
                </c:pt>
                <c:pt idx="4284">
                  <c:v>1.7033E-2</c:v>
                </c:pt>
                <c:pt idx="4285">
                  <c:v>1.6E-2</c:v>
                </c:pt>
                <c:pt idx="4286">
                  <c:v>1.478E-2</c:v>
                </c:pt>
                <c:pt idx="4287">
                  <c:v>1.34E-2</c:v>
                </c:pt>
                <c:pt idx="4288">
                  <c:v>1.1878E-2</c:v>
                </c:pt>
                <c:pt idx="4289">
                  <c:v>1.0266000000000001E-2</c:v>
                </c:pt>
                <c:pt idx="4290">
                  <c:v>8.7119999999999993E-3</c:v>
                </c:pt>
                <c:pt idx="4291">
                  <c:v>7.3740000000000003E-3</c:v>
                </c:pt>
                <c:pt idx="4292">
                  <c:v>6.2269999999999999E-3</c:v>
                </c:pt>
                <c:pt idx="4293">
                  <c:v>5.0670000000000003E-3</c:v>
                </c:pt>
                <c:pt idx="4294">
                  <c:v>3.9280000000000001E-3</c:v>
                </c:pt>
                <c:pt idx="4295">
                  <c:v>3.5000000000000001E-3</c:v>
                </c:pt>
                <c:pt idx="4296">
                  <c:v>4.3499999999999997E-3</c:v>
                </c:pt>
                <c:pt idx="4297">
                  <c:v>6.0169999999999998E-3</c:v>
                </c:pt>
                <c:pt idx="4298">
                  <c:v>7.9229999999999995E-3</c:v>
                </c:pt>
                <c:pt idx="4299">
                  <c:v>9.6019999999999994E-3</c:v>
                </c:pt>
                <c:pt idx="4300">
                  <c:v>1.0795000000000001E-2</c:v>
                </c:pt>
                <c:pt idx="4301">
                  <c:v>1.1606E-2</c:v>
                </c:pt>
                <c:pt idx="4302">
                  <c:v>1.2295E-2</c:v>
                </c:pt>
                <c:pt idx="4303">
                  <c:v>1.2931E-2</c:v>
                </c:pt>
                <c:pt idx="4304">
                  <c:v>1.3417E-2</c:v>
                </c:pt>
                <c:pt idx="4305">
                  <c:v>1.3724999999999999E-2</c:v>
                </c:pt>
                <c:pt idx="4306">
                  <c:v>1.387E-2</c:v>
                </c:pt>
                <c:pt idx="4307">
                  <c:v>1.3727E-2</c:v>
                </c:pt>
                <c:pt idx="4308">
                  <c:v>1.3107000000000001E-2</c:v>
                </c:pt>
                <c:pt idx="4309">
                  <c:v>1.1991E-2</c:v>
                </c:pt>
                <c:pt idx="4310">
                  <c:v>1.0511E-2</c:v>
                </c:pt>
                <c:pt idx="4311">
                  <c:v>8.8590000000000006E-3</c:v>
                </c:pt>
                <c:pt idx="4312">
                  <c:v>7.365E-3</c:v>
                </c:pt>
                <c:pt idx="4313">
                  <c:v>6.4780000000000003E-3</c:v>
                </c:pt>
                <c:pt idx="4314">
                  <c:v>6.4029999999999998E-3</c:v>
                </c:pt>
                <c:pt idx="4315">
                  <c:v>6.8139999999999997E-3</c:v>
                </c:pt>
                <c:pt idx="4316">
                  <c:v>7.0920000000000002E-3</c:v>
                </c:pt>
                <c:pt idx="4317">
                  <c:v>6.8630000000000002E-3</c:v>
                </c:pt>
                <c:pt idx="4318">
                  <c:v>6.2810000000000001E-3</c:v>
                </c:pt>
                <c:pt idx="4319">
                  <c:v>5.8190000000000004E-3</c:v>
                </c:pt>
                <c:pt idx="4320">
                  <c:v>5.849E-3</c:v>
                </c:pt>
                <c:pt idx="4321">
                  <c:v>6.4320000000000002E-3</c:v>
                </c:pt>
                <c:pt idx="4322">
                  <c:v>7.4200000000000004E-3</c:v>
                </c:pt>
                <c:pt idx="4323">
                  <c:v>8.6569999999999998E-3</c:v>
                </c:pt>
                <c:pt idx="4324">
                  <c:v>1.0068000000000001E-2</c:v>
                </c:pt>
                <c:pt idx="4325">
                  <c:v>1.1568999999999999E-2</c:v>
                </c:pt>
                <c:pt idx="4326">
                  <c:v>1.2999999999999999E-2</c:v>
                </c:pt>
                <c:pt idx="4327">
                  <c:v>1.4215E-2</c:v>
                </c:pt>
                <c:pt idx="4328">
                  <c:v>1.5197E-2</c:v>
                </c:pt>
                <c:pt idx="4329">
                  <c:v>1.5987000000000001E-2</c:v>
                </c:pt>
                <c:pt idx="4330">
                  <c:v>1.6483999999999999E-2</c:v>
                </c:pt>
                <c:pt idx="4331">
                  <c:v>1.6410000000000001E-2</c:v>
                </c:pt>
                <c:pt idx="4332">
                  <c:v>1.5557E-2</c:v>
                </c:pt>
                <c:pt idx="4333">
                  <c:v>1.4010999999999999E-2</c:v>
                </c:pt>
                <c:pt idx="4334">
                  <c:v>1.2160000000000001E-2</c:v>
                </c:pt>
                <c:pt idx="4335">
                  <c:v>1.0559000000000001E-2</c:v>
                </c:pt>
                <c:pt idx="4336">
                  <c:v>9.6690000000000005E-3</c:v>
                </c:pt>
                <c:pt idx="4337">
                  <c:v>9.5219999999999992E-3</c:v>
                </c:pt>
                <c:pt idx="4338">
                  <c:v>9.6329999999999992E-3</c:v>
                </c:pt>
                <c:pt idx="4339">
                  <c:v>9.384E-3</c:v>
                </c:pt>
                <c:pt idx="4340">
                  <c:v>8.5509999999999996E-3</c:v>
                </c:pt>
                <c:pt idx="4341">
                  <c:v>7.4229999999999999E-3</c:v>
                </c:pt>
                <c:pt idx="4342">
                  <c:v>6.4660000000000004E-3</c:v>
                </c:pt>
                <c:pt idx="4343">
                  <c:v>5.9439999999999996E-3</c:v>
                </c:pt>
                <c:pt idx="4344">
                  <c:v>5.8019999999999999E-3</c:v>
                </c:pt>
                <c:pt idx="4345">
                  <c:v>5.8479999999999999E-3</c:v>
                </c:pt>
                <c:pt idx="4346">
                  <c:v>5.9760000000000004E-3</c:v>
                </c:pt>
                <c:pt idx="4347">
                  <c:v>6.2379999999999996E-3</c:v>
                </c:pt>
                <c:pt idx="4348">
                  <c:v>6.7340000000000004E-3</c:v>
                </c:pt>
                <c:pt idx="4349">
                  <c:v>7.5529999999999998E-3</c:v>
                </c:pt>
                <c:pt idx="4350">
                  <c:v>8.7930000000000005E-3</c:v>
                </c:pt>
                <c:pt idx="4351">
                  <c:v>1.0501999999999999E-2</c:v>
                </c:pt>
                <c:pt idx="4352">
                  <c:v>1.2514000000000001E-2</c:v>
                </c:pt>
                <c:pt idx="4353">
                  <c:v>1.4442E-2</c:v>
                </c:pt>
                <c:pt idx="4354">
                  <c:v>1.5956000000000001E-2</c:v>
                </c:pt>
                <c:pt idx="4355">
                  <c:v>1.7146000000000002E-2</c:v>
                </c:pt>
                <c:pt idx="4356">
                  <c:v>1.8591E-2</c:v>
                </c:pt>
                <c:pt idx="4357">
                  <c:v>2.0955000000000001E-2</c:v>
                </c:pt>
                <c:pt idx="4358">
                  <c:v>2.4414999999999999E-2</c:v>
                </c:pt>
                <c:pt idx="4359">
                  <c:v>2.8483000000000001E-2</c:v>
                </c:pt>
                <c:pt idx="4360">
                  <c:v>3.2301000000000003E-2</c:v>
                </c:pt>
                <c:pt idx="4361">
                  <c:v>3.5066E-2</c:v>
                </c:pt>
                <c:pt idx="4362">
                  <c:v>3.6479999999999999E-2</c:v>
                </c:pt>
                <c:pt idx="4363">
                  <c:v>3.7044000000000001E-2</c:v>
                </c:pt>
                <c:pt idx="4364">
                  <c:v>3.7784999999999999E-2</c:v>
                </c:pt>
                <c:pt idx="4365">
                  <c:v>3.9433000000000003E-2</c:v>
                </c:pt>
                <c:pt idx="4366">
                  <c:v>4.1821999999999998E-2</c:v>
                </c:pt>
                <c:pt idx="4367">
                  <c:v>4.4070999999999999E-2</c:v>
                </c:pt>
                <c:pt idx="4368">
                  <c:v>4.0492E-2</c:v>
                </c:pt>
                <c:pt idx="4369">
                  <c:v>3.6915000000000003E-2</c:v>
                </c:pt>
                <c:pt idx="4370">
                  <c:v>3.3338E-2</c:v>
                </c:pt>
                <c:pt idx="4371">
                  <c:v>2.9763999999999999E-2</c:v>
                </c:pt>
                <c:pt idx="4372">
                  <c:v>2.6190999999999999E-2</c:v>
                </c:pt>
                <c:pt idx="4373">
                  <c:v>2.2619E-2</c:v>
                </c:pt>
                <c:pt idx="4374">
                  <c:v>1.9049E-2</c:v>
                </c:pt>
                <c:pt idx="4375">
                  <c:v>1.5480000000000001E-2</c:v>
                </c:pt>
                <c:pt idx="4376">
                  <c:v>1.1913E-2</c:v>
                </c:pt>
                <c:pt idx="4377">
                  <c:v>8.3470000000000003E-3</c:v>
                </c:pt>
                <c:pt idx="4378">
                  <c:v>4.7829999999999999E-3</c:v>
                </c:pt>
                <c:pt idx="4379">
                  <c:v>1.219E-3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AB85-E342-BD34-06FB76750B76}"/>
            </c:ext>
          </c:extLst>
        </c:ser>
        <c:ser>
          <c:idx val="5"/>
          <c:order val="5"/>
          <c:tx>
            <c:strRef>
              <c:f>Liquide!$G$1</c:f>
              <c:strCache>
                <c:ptCount val="1"/>
                <c:pt idx="0">
                  <c:v>Serpula-liquide-B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Liquide!$G$2:$G$4381</c:f>
              <c:numCache>
                <c:formatCode>General</c:formatCode>
                <c:ptCount val="4380"/>
                <c:pt idx="0">
                  <c:v>4.6100000000000002E-2</c:v>
                </c:pt>
                <c:pt idx="1">
                  <c:v>4.5624999999999999E-2</c:v>
                </c:pt>
                <c:pt idx="2">
                  <c:v>4.5150999999999997E-2</c:v>
                </c:pt>
                <c:pt idx="3">
                  <c:v>4.4679000000000003E-2</c:v>
                </c:pt>
                <c:pt idx="4">
                  <c:v>4.4207999999999997E-2</c:v>
                </c:pt>
                <c:pt idx="5">
                  <c:v>4.3739E-2</c:v>
                </c:pt>
                <c:pt idx="6">
                  <c:v>4.3270999999999997E-2</c:v>
                </c:pt>
                <c:pt idx="7">
                  <c:v>4.2805000000000003E-2</c:v>
                </c:pt>
                <c:pt idx="8">
                  <c:v>4.2340000000000003E-2</c:v>
                </c:pt>
                <c:pt idx="9">
                  <c:v>4.1876999999999998E-2</c:v>
                </c:pt>
                <c:pt idx="10">
                  <c:v>4.1416000000000001E-2</c:v>
                </c:pt>
                <c:pt idx="11">
                  <c:v>4.0954999999999998E-2</c:v>
                </c:pt>
                <c:pt idx="12">
                  <c:v>4.0496999999999998E-2</c:v>
                </c:pt>
                <c:pt idx="13">
                  <c:v>3.7516000000000001E-2</c:v>
                </c:pt>
                <c:pt idx="14">
                  <c:v>3.4717999999999999E-2</c:v>
                </c:pt>
                <c:pt idx="15">
                  <c:v>3.2298E-2</c:v>
                </c:pt>
                <c:pt idx="16">
                  <c:v>3.0662999999999999E-2</c:v>
                </c:pt>
                <c:pt idx="17">
                  <c:v>3.0297999999999999E-2</c:v>
                </c:pt>
                <c:pt idx="18">
                  <c:v>3.1241999999999999E-2</c:v>
                </c:pt>
                <c:pt idx="19">
                  <c:v>3.2932999999999997E-2</c:v>
                </c:pt>
                <c:pt idx="20">
                  <c:v>3.4766999999999999E-2</c:v>
                </c:pt>
                <c:pt idx="21">
                  <c:v>3.6589999999999998E-2</c:v>
                </c:pt>
                <c:pt idx="22">
                  <c:v>3.8704000000000002E-2</c:v>
                </c:pt>
                <c:pt idx="23">
                  <c:v>4.1546E-2</c:v>
                </c:pt>
                <c:pt idx="24">
                  <c:v>4.4540999999999997E-2</c:v>
                </c:pt>
                <c:pt idx="25">
                  <c:v>4.5929999999999999E-2</c:v>
                </c:pt>
                <c:pt idx="26">
                  <c:v>4.4857000000000001E-2</c:v>
                </c:pt>
                <c:pt idx="27">
                  <c:v>4.1863999999999998E-2</c:v>
                </c:pt>
                <c:pt idx="28">
                  <c:v>3.8145999999999999E-2</c:v>
                </c:pt>
                <c:pt idx="29">
                  <c:v>3.4485000000000002E-2</c:v>
                </c:pt>
                <c:pt idx="30">
                  <c:v>3.0984000000000001E-2</c:v>
                </c:pt>
                <c:pt idx="31">
                  <c:v>2.7682999999999999E-2</c:v>
                </c:pt>
                <c:pt idx="32">
                  <c:v>2.4697E-2</c:v>
                </c:pt>
                <c:pt idx="33">
                  <c:v>2.1874999999999999E-2</c:v>
                </c:pt>
                <c:pt idx="34">
                  <c:v>1.8831000000000001E-2</c:v>
                </c:pt>
                <c:pt idx="35">
                  <c:v>1.5266E-2</c:v>
                </c:pt>
                <c:pt idx="36">
                  <c:v>1.1354E-2</c:v>
                </c:pt>
                <c:pt idx="37">
                  <c:v>7.7060000000000002E-3</c:v>
                </c:pt>
                <c:pt idx="38">
                  <c:v>5.0390000000000001E-3</c:v>
                </c:pt>
                <c:pt idx="39">
                  <c:v>3.9280000000000001E-3</c:v>
                </c:pt>
                <c:pt idx="40">
                  <c:v>4.6610000000000002E-3</c:v>
                </c:pt>
                <c:pt idx="41">
                  <c:v>7.045E-3</c:v>
                </c:pt>
                <c:pt idx="42">
                  <c:v>1.0390999999999999E-2</c:v>
                </c:pt>
                <c:pt idx="43">
                  <c:v>1.3979999999999999E-2</c:v>
                </c:pt>
                <c:pt idx="44">
                  <c:v>1.7666000000000001E-2</c:v>
                </c:pt>
                <c:pt idx="45">
                  <c:v>2.1724E-2</c:v>
                </c:pt>
                <c:pt idx="46">
                  <c:v>2.6179999999999998E-2</c:v>
                </c:pt>
                <c:pt idx="47">
                  <c:v>3.0401000000000001E-2</c:v>
                </c:pt>
                <c:pt idx="48">
                  <c:v>3.3302999999999999E-2</c:v>
                </c:pt>
                <c:pt idx="49">
                  <c:v>3.4809E-2</c:v>
                </c:pt>
                <c:pt idx="50">
                  <c:v>3.6430999999999998E-2</c:v>
                </c:pt>
                <c:pt idx="51">
                  <c:v>3.8983999999999998E-2</c:v>
                </c:pt>
                <c:pt idx="52">
                  <c:v>4.2125999999999997E-2</c:v>
                </c:pt>
                <c:pt idx="53">
                  <c:v>4.5338000000000003E-2</c:v>
                </c:pt>
                <c:pt idx="54">
                  <c:v>4.8076000000000001E-2</c:v>
                </c:pt>
                <c:pt idx="55">
                  <c:v>4.9729000000000002E-2</c:v>
                </c:pt>
                <c:pt idx="56">
                  <c:v>5.0140999999999998E-2</c:v>
                </c:pt>
                <c:pt idx="57">
                  <c:v>4.9826000000000002E-2</c:v>
                </c:pt>
                <c:pt idx="58">
                  <c:v>4.9306999999999997E-2</c:v>
                </c:pt>
                <c:pt idx="59">
                  <c:v>4.8591000000000002E-2</c:v>
                </c:pt>
                <c:pt idx="60">
                  <c:v>4.7336000000000003E-2</c:v>
                </c:pt>
                <c:pt idx="61">
                  <c:v>4.5530000000000001E-2</c:v>
                </c:pt>
                <c:pt idx="62">
                  <c:v>4.3507999999999998E-2</c:v>
                </c:pt>
                <c:pt idx="63">
                  <c:v>4.122E-2</c:v>
                </c:pt>
                <c:pt idx="64">
                  <c:v>3.7928000000000003E-2</c:v>
                </c:pt>
                <c:pt idx="65">
                  <c:v>3.3041000000000001E-2</c:v>
                </c:pt>
                <c:pt idx="66">
                  <c:v>2.6897999999999998E-2</c:v>
                </c:pt>
                <c:pt idx="67">
                  <c:v>2.0466999999999999E-2</c:v>
                </c:pt>
                <c:pt idx="68">
                  <c:v>1.4673E-2</c:v>
                </c:pt>
                <c:pt idx="69">
                  <c:v>1.0017E-2</c:v>
                </c:pt>
                <c:pt idx="70">
                  <c:v>6.4989999999999996E-3</c:v>
                </c:pt>
                <c:pt idx="71">
                  <c:v>3.8240000000000001E-3</c:v>
                </c:pt>
                <c:pt idx="72">
                  <c:v>1.779E-3</c:v>
                </c:pt>
                <c:pt idx="73">
                  <c:v>4.4200000000000001E-4</c:v>
                </c:pt>
                <c:pt idx="74">
                  <c:v>0</c:v>
                </c:pt>
                <c:pt idx="75">
                  <c:v>1.1400000000000001E-4</c:v>
                </c:pt>
                <c:pt idx="76">
                  <c:v>7.45E-4</c:v>
                </c:pt>
                <c:pt idx="77">
                  <c:v>2.3809999999999999E-3</c:v>
                </c:pt>
                <c:pt idx="78">
                  <c:v>4.8780000000000004E-3</c:v>
                </c:pt>
                <c:pt idx="79">
                  <c:v>8.1740000000000007E-3</c:v>
                </c:pt>
                <c:pt idx="80">
                  <c:v>1.2529999999999999E-2</c:v>
                </c:pt>
                <c:pt idx="81">
                  <c:v>1.8155999999999999E-2</c:v>
                </c:pt>
                <c:pt idx="82">
                  <c:v>2.4618999999999999E-2</c:v>
                </c:pt>
                <c:pt idx="83">
                  <c:v>3.0765000000000001E-2</c:v>
                </c:pt>
                <c:pt idx="84">
                  <c:v>3.5664000000000001E-2</c:v>
                </c:pt>
                <c:pt idx="85">
                  <c:v>3.9370000000000002E-2</c:v>
                </c:pt>
                <c:pt idx="86">
                  <c:v>4.2236000000000003E-2</c:v>
                </c:pt>
                <c:pt idx="87">
                  <c:v>4.4227000000000002E-2</c:v>
                </c:pt>
                <c:pt idx="88">
                  <c:v>4.5301000000000001E-2</c:v>
                </c:pt>
                <c:pt idx="89">
                  <c:v>4.5731000000000001E-2</c:v>
                </c:pt>
                <c:pt idx="90">
                  <c:v>4.5419000000000001E-2</c:v>
                </c:pt>
                <c:pt idx="91">
                  <c:v>4.4152999999999998E-2</c:v>
                </c:pt>
                <c:pt idx="92">
                  <c:v>4.2132000000000003E-2</c:v>
                </c:pt>
                <c:pt idx="93">
                  <c:v>3.9555E-2</c:v>
                </c:pt>
                <c:pt idx="94">
                  <c:v>3.6485999999999998E-2</c:v>
                </c:pt>
                <c:pt idx="95">
                  <c:v>3.3113999999999998E-2</c:v>
                </c:pt>
                <c:pt idx="96">
                  <c:v>2.9905999999999999E-2</c:v>
                </c:pt>
                <c:pt idx="97">
                  <c:v>2.7354E-2</c:v>
                </c:pt>
                <c:pt idx="98">
                  <c:v>2.5606E-2</c:v>
                </c:pt>
                <c:pt idx="99">
                  <c:v>2.4466000000000002E-2</c:v>
                </c:pt>
                <c:pt idx="100">
                  <c:v>2.3685000000000001E-2</c:v>
                </c:pt>
                <c:pt idx="101">
                  <c:v>2.3174E-2</c:v>
                </c:pt>
                <c:pt idx="102">
                  <c:v>2.3002000000000002E-2</c:v>
                </c:pt>
                <c:pt idx="103">
                  <c:v>2.3276999999999999E-2</c:v>
                </c:pt>
                <c:pt idx="104">
                  <c:v>2.4052E-2</c:v>
                </c:pt>
                <c:pt idx="105">
                  <c:v>2.5076000000000001E-2</c:v>
                </c:pt>
                <c:pt idx="106">
                  <c:v>2.5725999999999999E-2</c:v>
                </c:pt>
                <c:pt idx="107">
                  <c:v>2.5545999999999999E-2</c:v>
                </c:pt>
                <c:pt idx="108">
                  <c:v>2.4778000000000001E-2</c:v>
                </c:pt>
                <c:pt idx="109">
                  <c:v>2.4056999999999999E-2</c:v>
                </c:pt>
                <c:pt idx="110">
                  <c:v>2.3767E-2</c:v>
                </c:pt>
                <c:pt idx="111">
                  <c:v>2.3862999999999999E-2</c:v>
                </c:pt>
                <c:pt idx="112">
                  <c:v>2.3809E-2</c:v>
                </c:pt>
                <c:pt idx="113">
                  <c:v>2.2474999999999998E-2</c:v>
                </c:pt>
                <c:pt idx="114">
                  <c:v>1.9091E-2</c:v>
                </c:pt>
                <c:pt idx="115">
                  <c:v>1.4576E-2</c:v>
                </c:pt>
                <c:pt idx="116">
                  <c:v>1.0538E-2</c:v>
                </c:pt>
                <c:pt idx="117">
                  <c:v>7.7549999999999997E-3</c:v>
                </c:pt>
                <c:pt idx="118">
                  <c:v>6.2789999999999999E-3</c:v>
                </c:pt>
                <c:pt idx="119">
                  <c:v>5.9800000000000001E-3</c:v>
                </c:pt>
                <c:pt idx="120">
                  <c:v>6.5630000000000003E-3</c:v>
                </c:pt>
                <c:pt idx="121">
                  <c:v>7.3949999999999997E-3</c:v>
                </c:pt>
                <c:pt idx="122">
                  <c:v>7.9959999999999996E-3</c:v>
                </c:pt>
                <c:pt idx="123">
                  <c:v>8.5869999999999991E-3</c:v>
                </c:pt>
                <c:pt idx="124">
                  <c:v>9.7839999999999993E-3</c:v>
                </c:pt>
                <c:pt idx="125">
                  <c:v>1.187E-2</c:v>
                </c:pt>
                <c:pt idx="126">
                  <c:v>1.4491E-2</c:v>
                </c:pt>
                <c:pt idx="127">
                  <c:v>1.7056999999999999E-2</c:v>
                </c:pt>
                <c:pt idx="128">
                  <c:v>1.9252999999999999E-2</c:v>
                </c:pt>
                <c:pt idx="129">
                  <c:v>2.1011999999999999E-2</c:v>
                </c:pt>
                <c:pt idx="130">
                  <c:v>2.2388000000000002E-2</c:v>
                </c:pt>
                <c:pt idx="131">
                  <c:v>2.3623999999999999E-2</c:v>
                </c:pt>
                <c:pt idx="132">
                  <c:v>2.4938999999999999E-2</c:v>
                </c:pt>
                <c:pt idx="133">
                  <c:v>2.6268E-2</c:v>
                </c:pt>
                <c:pt idx="134">
                  <c:v>2.7467999999999999E-2</c:v>
                </c:pt>
                <c:pt idx="135">
                  <c:v>2.8587999999999999E-2</c:v>
                </c:pt>
                <c:pt idx="136">
                  <c:v>2.9669999999999998E-2</c:v>
                </c:pt>
                <c:pt idx="137">
                  <c:v>3.0609000000000001E-2</c:v>
                </c:pt>
                <c:pt idx="138">
                  <c:v>3.1584000000000001E-2</c:v>
                </c:pt>
                <c:pt idx="139">
                  <c:v>3.3071000000000003E-2</c:v>
                </c:pt>
                <c:pt idx="140">
                  <c:v>3.5186000000000002E-2</c:v>
                </c:pt>
                <c:pt idx="141">
                  <c:v>3.7484000000000003E-2</c:v>
                </c:pt>
                <c:pt idx="142">
                  <c:v>3.9428999999999999E-2</c:v>
                </c:pt>
                <c:pt idx="143">
                  <c:v>4.0819000000000001E-2</c:v>
                </c:pt>
                <c:pt idx="144">
                  <c:v>4.1717999999999998E-2</c:v>
                </c:pt>
                <c:pt idx="145">
                  <c:v>4.2456000000000001E-2</c:v>
                </c:pt>
                <c:pt idx="146">
                  <c:v>4.3725E-2</c:v>
                </c:pt>
                <c:pt idx="147">
                  <c:v>4.5981000000000001E-2</c:v>
                </c:pt>
                <c:pt idx="148">
                  <c:v>4.8696999999999997E-2</c:v>
                </c:pt>
                <c:pt idx="149">
                  <c:v>5.0547000000000002E-2</c:v>
                </c:pt>
                <c:pt idx="150">
                  <c:v>5.0382000000000003E-2</c:v>
                </c:pt>
                <c:pt idx="151">
                  <c:v>4.8154000000000002E-2</c:v>
                </c:pt>
                <c:pt idx="152">
                  <c:v>4.4796000000000002E-2</c:v>
                </c:pt>
                <c:pt idx="153">
                  <c:v>4.1368000000000002E-2</c:v>
                </c:pt>
                <c:pt idx="154">
                  <c:v>3.8413999999999997E-2</c:v>
                </c:pt>
                <c:pt idx="155">
                  <c:v>3.5973999999999999E-2</c:v>
                </c:pt>
                <c:pt idx="156">
                  <c:v>3.3973999999999997E-2</c:v>
                </c:pt>
                <c:pt idx="157">
                  <c:v>3.2446999999999997E-2</c:v>
                </c:pt>
                <c:pt idx="158">
                  <c:v>3.1468999999999997E-2</c:v>
                </c:pt>
                <c:pt idx="159">
                  <c:v>3.1036999999999999E-2</c:v>
                </c:pt>
                <c:pt idx="160">
                  <c:v>3.1059E-2</c:v>
                </c:pt>
                <c:pt idx="161">
                  <c:v>3.1461000000000003E-2</c:v>
                </c:pt>
                <c:pt idx="162">
                  <c:v>3.2294000000000003E-2</c:v>
                </c:pt>
                <c:pt idx="163">
                  <c:v>3.3634999999999998E-2</c:v>
                </c:pt>
                <c:pt idx="164">
                  <c:v>3.5425999999999999E-2</c:v>
                </c:pt>
                <c:pt idx="165">
                  <c:v>3.7606000000000001E-2</c:v>
                </c:pt>
                <c:pt idx="166">
                  <c:v>4.0306000000000002E-2</c:v>
                </c:pt>
                <c:pt idx="167">
                  <c:v>4.3756000000000003E-2</c:v>
                </c:pt>
                <c:pt idx="168">
                  <c:v>4.8032999999999999E-2</c:v>
                </c:pt>
                <c:pt idx="169">
                  <c:v>5.2962000000000002E-2</c:v>
                </c:pt>
                <c:pt idx="170">
                  <c:v>5.8054000000000001E-2</c:v>
                </c:pt>
                <c:pt idx="171">
                  <c:v>6.2517000000000003E-2</c:v>
                </c:pt>
                <c:pt idx="172">
                  <c:v>6.5611000000000003E-2</c:v>
                </c:pt>
                <c:pt idx="173">
                  <c:v>6.7279000000000005E-2</c:v>
                </c:pt>
                <c:pt idx="174">
                  <c:v>6.8377999999999994E-2</c:v>
                </c:pt>
                <c:pt idx="175">
                  <c:v>7.0017999999999997E-2</c:v>
                </c:pt>
                <c:pt idx="176">
                  <c:v>7.2440000000000004E-2</c:v>
                </c:pt>
                <c:pt idx="177">
                  <c:v>7.4763999999999997E-2</c:v>
                </c:pt>
                <c:pt idx="178">
                  <c:v>7.5824000000000003E-2</c:v>
                </c:pt>
                <c:pt idx="179">
                  <c:v>7.5093999999999994E-2</c:v>
                </c:pt>
                <c:pt idx="180">
                  <c:v>7.2965000000000002E-2</c:v>
                </c:pt>
                <c:pt idx="181">
                  <c:v>7.0222000000000007E-2</c:v>
                </c:pt>
                <c:pt idx="182">
                  <c:v>6.7474000000000006E-2</c:v>
                </c:pt>
                <c:pt idx="183">
                  <c:v>6.5074000000000007E-2</c:v>
                </c:pt>
                <c:pt idx="184">
                  <c:v>6.3263E-2</c:v>
                </c:pt>
                <c:pt idx="185">
                  <c:v>6.2184000000000003E-2</c:v>
                </c:pt>
                <c:pt idx="186">
                  <c:v>6.1767000000000002E-2</c:v>
                </c:pt>
                <c:pt idx="187">
                  <c:v>6.1778E-2</c:v>
                </c:pt>
                <c:pt idx="188">
                  <c:v>6.2011999999999998E-2</c:v>
                </c:pt>
                <c:pt idx="189">
                  <c:v>6.2479E-2</c:v>
                </c:pt>
                <c:pt idx="190">
                  <c:v>6.3367000000000007E-2</c:v>
                </c:pt>
                <c:pt idx="191">
                  <c:v>6.4836000000000005E-2</c:v>
                </c:pt>
                <c:pt idx="192">
                  <c:v>6.6886000000000001E-2</c:v>
                </c:pt>
                <c:pt idx="193">
                  <c:v>6.9467000000000001E-2</c:v>
                </c:pt>
                <c:pt idx="194">
                  <c:v>7.2611999999999996E-2</c:v>
                </c:pt>
                <c:pt idx="195">
                  <c:v>7.6440999999999995E-2</c:v>
                </c:pt>
                <c:pt idx="196">
                  <c:v>8.1082000000000001E-2</c:v>
                </c:pt>
                <c:pt idx="197">
                  <c:v>8.6499999999999994E-2</c:v>
                </c:pt>
                <c:pt idx="198">
                  <c:v>9.2203999999999994E-2</c:v>
                </c:pt>
                <c:pt idx="199">
                  <c:v>9.7196000000000005E-2</c:v>
                </c:pt>
                <c:pt idx="200">
                  <c:v>0.10051</c:v>
                </c:pt>
                <c:pt idx="201">
                  <c:v>0.101922</c:v>
                </c:pt>
                <c:pt idx="202">
                  <c:v>0.102131</c:v>
                </c:pt>
                <c:pt idx="203">
                  <c:v>0.102216</c:v>
                </c:pt>
                <c:pt idx="204">
                  <c:v>0.102878</c:v>
                </c:pt>
                <c:pt idx="205">
                  <c:v>0.10406899999999999</c:v>
                </c:pt>
                <c:pt idx="206">
                  <c:v>0.105339</c:v>
                </c:pt>
                <c:pt idx="207">
                  <c:v>0.10642600000000001</c:v>
                </c:pt>
                <c:pt idx="208">
                  <c:v>0.107431</c:v>
                </c:pt>
                <c:pt idx="209">
                  <c:v>0.108556</c:v>
                </c:pt>
                <c:pt idx="210">
                  <c:v>0.109818</c:v>
                </c:pt>
                <c:pt idx="211">
                  <c:v>0.11103200000000001</c:v>
                </c:pt>
                <c:pt idx="212">
                  <c:v>0.112026</c:v>
                </c:pt>
                <c:pt idx="213">
                  <c:v>0.11282300000000001</c:v>
                </c:pt>
                <c:pt idx="214">
                  <c:v>0.113552</c:v>
                </c:pt>
                <c:pt idx="215">
                  <c:v>0.114241</c:v>
                </c:pt>
                <c:pt idx="216">
                  <c:v>0.11485099999999999</c:v>
                </c:pt>
                <c:pt idx="217">
                  <c:v>0.11554300000000001</c:v>
                </c:pt>
                <c:pt idx="218">
                  <c:v>0.11673699999999999</c:v>
                </c:pt>
                <c:pt idx="219">
                  <c:v>0.11876299999999999</c:v>
                </c:pt>
                <c:pt idx="220">
                  <c:v>0.12144199999999999</c:v>
                </c:pt>
                <c:pt idx="221">
                  <c:v>0.124115</c:v>
                </c:pt>
                <c:pt idx="222">
                  <c:v>0.12620400000000001</c:v>
                </c:pt>
                <c:pt idx="223">
                  <c:v>0.12776299999999999</c:v>
                </c:pt>
                <c:pt idx="224">
                  <c:v>0.129436</c:v>
                </c:pt>
                <c:pt idx="225">
                  <c:v>0.13186899999999999</c:v>
                </c:pt>
                <c:pt idx="226">
                  <c:v>0.13517799999999999</c:v>
                </c:pt>
                <c:pt idx="227">
                  <c:v>0.13888500000000001</c:v>
                </c:pt>
                <c:pt idx="228">
                  <c:v>0.142315</c:v>
                </c:pt>
                <c:pt idx="229">
                  <c:v>0.14511099999999999</c:v>
                </c:pt>
                <c:pt idx="230">
                  <c:v>0.14742</c:v>
                </c:pt>
                <c:pt idx="231">
                  <c:v>0.149587</c:v>
                </c:pt>
                <c:pt idx="232">
                  <c:v>0.15176899999999999</c:v>
                </c:pt>
                <c:pt idx="233">
                  <c:v>0.15385599999999999</c:v>
                </c:pt>
                <c:pt idx="234">
                  <c:v>0.15559200000000001</c:v>
                </c:pt>
                <c:pt idx="235">
                  <c:v>0.15676799999999999</c:v>
                </c:pt>
                <c:pt idx="236">
                  <c:v>0.15739700000000001</c:v>
                </c:pt>
                <c:pt idx="237">
                  <c:v>0.157697</c:v>
                </c:pt>
                <c:pt idx="238">
                  <c:v>0.15788099999999999</c:v>
                </c:pt>
                <c:pt idx="239">
                  <c:v>0.15806500000000001</c:v>
                </c:pt>
                <c:pt idx="240">
                  <c:v>0.15837899999999999</c:v>
                </c:pt>
                <c:pt idx="241">
                  <c:v>0.158967</c:v>
                </c:pt>
                <c:pt idx="242">
                  <c:v>0.15980800000000001</c:v>
                </c:pt>
                <c:pt idx="243">
                  <c:v>0.16065499999999999</c:v>
                </c:pt>
                <c:pt idx="244">
                  <c:v>0.161245</c:v>
                </c:pt>
                <c:pt idx="245">
                  <c:v>0.16158900000000001</c:v>
                </c:pt>
                <c:pt idx="246">
                  <c:v>0.16207099999999999</c:v>
                </c:pt>
                <c:pt idx="247">
                  <c:v>0.16321099999999999</c:v>
                </c:pt>
                <c:pt idx="248">
                  <c:v>0.165298</c:v>
                </c:pt>
                <c:pt idx="249">
                  <c:v>0.16817599999999999</c:v>
                </c:pt>
                <c:pt idx="250">
                  <c:v>0.17135500000000001</c:v>
                </c:pt>
                <c:pt idx="251">
                  <c:v>0.174401</c:v>
                </c:pt>
                <c:pt idx="252">
                  <c:v>0.17723700000000001</c:v>
                </c:pt>
                <c:pt idx="253">
                  <c:v>0.18007699999999999</c:v>
                </c:pt>
                <c:pt idx="254">
                  <c:v>0.18313599999999999</c:v>
                </c:pt>
                <c:pt idx="255">
                  <c:v>0.18646799999999999</c:v>
                </c:pt>
                <c:pt idx="256">
                  <c:v>0.18995699999999999</c:v>
                </c:pt>
                <c:pt idx="257">
                  <c:v>0.193327</c:v>
                </c:pt>
                <c:pt idx="258">
                  <c:v>0.19625000000000001</c:v>
                </c:pt>
                <c:pt idx="259">
                  <c:v>0.19860700000000001</c:v>
                </c:pt>
                <c:pt idx="260">
                  <c:v>0.200567</c:v>
                </c:pt>
                <c:pt idx="261">
                  <c:v>0.20236199999999999</c:v>
                </c:pt>
                <c:pt idx="262">
                  <c:v>0.204094</c:v>
                </c:pt>
                <c:pt idx="263">
                  <c:v>0.20577999999999999</c:v>
                </c:pt>
                <c:pt idx="264">
                  <c:v>0.20744299999999999</c:v>
                </c:pt>
                <c:pt idx="265">
                  <c:v>0.20907000000000001</c:v>
                </c:pt>
                <c:pt idx="266">
                  <c:v>0.210563</c:v>
                </c:pt>
                <c:pt idx="267">
                  <c:v>0.21185399999999999</c:v>
                </c:pt>
                <c:pt idx="268">
                  <c:v>0.21301100000000001</c:v>
                </c:pt>
                <c:pt idx="269">
                  <c:v>0.214196</c:v>
                </c:pt>
                <c:pt idx="270">
                  <c:v>0.21554300000000001</c:v>
                </c:pt>
                <c:pt idx="271">
                  <c:v>0.21706500000000001</c:v>
                </c:pt>
                <c:pt idx="272">
                  <c:v>0.21866099999999999</c:v>
                </c:pt>
                <c:pt idx="273">
                  <c:v>0.22020700000000001</c:v>
                </c:pt>
                <c:pt idx="274">
                  <c:v>0.22167600000000001</c:v>
                </c:pt>
                <c:pt idx="275">
                  <c:v>0.22315699999999999</c:v>
                </c:pt>
                <c:pt idx="276">
                  <c:v>0.22475899999999999</c:v>
                </c:pt>
                <c:pt idx="277">
                  <c:v>0.22653000000000001</c:v>
                </c:pt>
                <c:pt idx="278">
                  <c:v>0.22840099999999999</c:v>
                </c:pt>
                <c:pt idx="279">
                  <c:v>0.230185</c:v>
                </c:pt>
                <c:pt idx="280">
                  <c:v>0.23169699999999999</c:v>
                </c:pt>
                <c:pt idx="281">
                  <c:v>0.232931</c:v>
                </c:pt>
                <c:pt idx="282">
                  <c:v>0.23408200000000001</c:v>
                </c:pt>
                <c:pt idx="283">
                  <c:v>0.23539499999999999</c:v>
                </c:pt>
                <c:pt idx="284">
                  <c:v>0.23700199999999999</c:v>
                </c:pt>
                <c:pt idx="285">
                  <c:v>0.23891899999999999</c:v>
                </c:pt>
                <c:pt idx="286">
                  <c:v>0.241124</c:v>
                </c:pt>
                <c:pt idx="287">
                  <c:v>0.24355499999999999</c:v>
                </c:pt>
                <c:pt idx="288">
                  <c:v>0.24604200000000001</c:v>
                </c:pt>
                <c:pt idx="289">
                  <c:v>0.24836800000000001</c:v>
                </c:pt>
                <c:pt idx="290">
                  <c:v>0.25046400000000002</c:v>
                </c:pt>
                <c:pt idx="291">
                  <c:v>0.25247700000000001</c:v>
                </c:pt>
                <c:pt idx="292">
                  <c:v>0.25464700000000001</c:v>
                </c:pt>
                <c:pt idx="293">
                  <c:v>0.257133</c:v>
                </c:pt>
                <c:pt idx="294">
                  <c:v>0.25995400000000002</c:v>
                </c:pt>
                <c:pt idx="295">
                  <c:v>0.26303599999999999</c:v>
                </c:pt>
                <c:pt idx="296">
                  <c:v>0.26625900000000002</c:v>
                </c:pt>
                <c:pt idx="297">
                  <c:v>0.26944400000000002</c:v>
                </c:pt>
                <c:pt idx="298">
                  <c:v>0.27233800000000002</c:v>
                </c:pt>
                <c:pt idx="299">
                  <c:v>0.27468599999999999</c:v>
                </c:pt>
                <c:pt idx="300">
                  <c:v>0.276397</c:v>
                </c:pt>
                <c:pt idx="301">
                  <c:v>0.27759800000000001</c:v>
                </c:pt>
                <c:pt idx="302">
                  <c:v>0.27851799999999999</c:v>
                </c:pt>
                <c:pt idx="303">
                  <c:v>0.279358</c:v>
                </c:pt>
                <c:pt idx="304">
                  <c:v>0.280252</c:v>
                </c:pt>
                <c:pt idx="305">
                  <c:v>0.28124199999999999</c:v>
                </c:pt>
                <c:pt idx="306">
                  <c:v>0.28224399999999999</c:v>
                </c:pt>
                <c:pt idx="307">
                  <c:v>0.28310600000000002</c:v>
                </c:pt>
                <c:pt idx="308">
                  <c:v>0.28376200000000001</c:v>
                </c:pt>
                <c:pt idx="309">
                  <c:v>0.28433799999999998</c:v>
                </c:pt>
                <c:pt idx="310">
                  <c:v>0.28512399999999999</c:v>
                </c:pt>
                <c:pt idx="311">
                  <c:v>0.28641899999999998</c:v>
                </c:pt>
                <c:pt idx="312">
                  <c:v>0.288352</c:v>
                </c:pt>
                <c:pt idx="313">
                  <c:v>0.29081000000000001</c:v>
                </c:pt>
                <c:pt idx="314">
                  <c:v>0.29353699999999999</c:v>
                </c:pt>
                <c:pt idx="315">
                  <c:v>0.29635499999999998</c:v>
                </c:pt>
                <c:pt idx="316">
                  <c:v>0.29929299999999998</c:v>
                </c:pt>
                <c:pt idx="317">
                  <c:v>0.30244599999999999</c:v>
                </c:pt>
                <c:pt idx="318">
                  <c:v>0.30571900000000002</c:v>
                </c:pt>
                <c:pt idx="319">
                  <c:v>0.30879000000000001</c:v>
                </c:pt>
                <c:pt idx="320">
                  <c:v>0.31134299999999998</c:v>
                </c:pt>
                <c:pt idx="321">
                  <c:v>0.31329800000000002</c:v>
                </c:pt>
                <c:pt idx="322">
                  <c:v>0.31477699999999997</c:v>
                </c:pt>
                <c:pt idx="323">
                  <c:v>0.31592999999999999</c:v>
                </c:pt>
                <c:pt idx="324">
                  <c:v>0.31686799999999998</c:v>
                </c:pt>
                <c:pt idx="325">
                  <c:v>0.31772</c:v>
                </c:pt>
                <c:pt idx="326">
                  <c:v>0.31859599999999999</c:v>
                </c:pt>
                <c:pt idx="327">
                  <c:v>0.31947199999999998</c:v>
                </c:pt>
                <c:pt idx="328">
                  <c:v>0.32021100000000002</c:v>
                </c:pt>
                <c:pt idx="329">
                  <c:v>0.32072699999999998</c:v>
                </c:pt>
                <c:pt idx="330">
                  <c:v>0.32108900000000001</c:v>
                </c:pt>
                <c:pt idx="331">
                  <c:v>0.32148199999999999</c:v>
                </c:pt>
                <c:pt idx="332">
                  <c:v>0.322098</c:v>
                </c:pt>
                <c:pt idx="333">
                  <c:v>0.32307399999999997</c:v>
                </c:pt>
                <c:pt idx="334">
                  <c:v>0.324548</c:v>
                </c:pt>
                <c:pt idx="335">
                  <c:v>0.32664100000000001</c:v>
                </c:pt>
                <c:pt idx="336">
                  <c:v>0.32928000000000002</c:v>
                </c:pt>
                <c:pt idx="337">
                  <c:v>0.33215899999999998</c:v>
                </c:pt>
                <c:pt idx="338">
                  <c:v>0.335063</c:v>
                </c:pt>
                <c:pt idx="339">
                  <c:v>0.33810699999999999</c:v>
                </c:pt>
                <c:pt idx="340">
                  <c:v>0.34146500000000002</c:v>
                </c:pt>
                <c:pt idx="341">
                  <c:v>0.34496900000000003</c:v>
                </c:pt>
                <c:pt idx="342">
                  <c:v>0.34822599999999998</c:v>
                </c:pt>
                <c:pt idx="343">
                  <c:v>0.35106999999999999</c:v>
                </c:pt>
                <c:pt idx="344">
                  <c:v>0.35367799999999999</c:v>
                </c:pt>
                <c:pt idx="345">
                  <c:v>0.35626000000000002</c:v>
                </c:pt>
                <c:pt idx="346">
                  <c:v>0.358823</c:v>
                </c:pt>
                <c:pt idx="347">
                  <c:v>0.361319</c:v>
                </c:pt>
                <c:pt idx="348">
                  <c:v>0.363846</c:v>
                </c:pt>
                <c:pt idx="349">
                  <c:v>0.36654599999999998</c:v>
                </c:pt>
                <c:pt idx="350">
                  <c:v>0.36938300000000002</c:v>
                </c:pt>
                <c:pt idx="351">
                  <c:v>0.37214799999999998</c:v>
                </c:pt>
                <c:pt idx="352">
                  <c:v>0.37462800000000002</c:v>
                </c:pt>
                <c:pt idx="353">
                  <c:v>0.37674400000000002</c:v>
                </c:pt>
                <c:pt idx="354">
                  <c:v>0.37859300000000001</c:v>
                </c:pt>
                <c:pt idx="355">
                  <c:v>0.38039200000000001</c:v>
                </c:pt>
                <c:pt idx="356">
                  <c:v>0.38229999999999997</c:v>
                </c:pt>
                <c:pt idx="357">
                  <c:v>0.38430799999999998</c:v>
                </c:pt>
                <c:pt idx="358">
                  <c:v>0.38627699999999998</c:v>
                </c:pt>
                <c:pt idx="359">
                  <c:v>0.38803100000000001</c:v>
                </c:pt>
                <c:pt idx="360">
                  <c:v>0.38944000000000001</c:v>
                </c:pt>
                <c:pt idx="361">
                  <c:v>0.390546</c:v>
                </c:pt>
                <c:pt idx="362">
                  <c:v>0.391567</c:v>
                </c:pt>
                <c:pt idx="363">
                  <c:v>0.39267800000000003</c:v>
                </c:pt>
                <c:pt idx="364">
                  <c:v>0.39381500000000003</c:v>
                </c:pt>
                <c:pt idx="365">
                  <c:v>0.39476800000000001</c:v>
                </c:pt>
                <c:pt idx="366">
                  <c:v>0.39543600000000001</c:v>
                </c:pt>
                <c:pt idx="367">
                  <c:v>0.39590999999999998</c:v>
                </c:pt>
                <c:pt idx="368">
                  <c:v>0.39636900000000003</c:v>
                </c:pt>
                <c:pt idx="369">
                  <c:v>0.39699200000000001</c:v>
                </c:pt>
                <c:pt idx="370">
                  <c:v>0.397947</c:v>
                </c:pt>
                <c:pt idx="371">
                  <c:v>0.39935900000000002</c:v>
                </c:pt>
                <c:pt idx="372">
                  <c:v>0.40124799999999999</c:v>
                </c:pt>
                <c:pt idx="373">
                  <c:v>0.40357300000000002</c:v>
                </c:pt>
                <c:pt idx="374">
                  <c:v>0.40630699999999997</c:v>
                </c:pt>
                <c:pt idx="375">
                  <c:v>0.40932499999999999</c:v>
                </c:pt>
                <c:pt idx="376">
                  <c:v>0.41232000000000002</c:v>
                </c:pt>
                <c:pt idx="377">
                  <c:v>0.41501500000000002</c:v>
                </c:pt>
                <c:pt idx="378">
                  <c:v>0.417431</c:v>
                </c:pt>
                <c:pt idx="379">
                  <c:v>0.41978599999999999</c:v>
                </c:pt>
                <c:pt idx="380">
                  <c:v>0.42215900000000001</c:v>
                </c:pt>
                <c:pt idx="381">
                  <c:v>0.42435</c:v>
                </c:pt>
                <c:pt idx="382">
                  <c:v>0.42607499999999998</c:v>
                </c:pt>
                <c:pt idx="383">
                  <c:v>0.427261</c:v>
                </c:pt>
                <c:pt idx="384">
                  <c:v>0.428145</c:v>
                </c:pt>
                <c:pt idx="385">
                  <c:v>0.42905900000000002</c:v>
                </c:pt>
                <c:pt idx="386">
                  <c:v>0.43016199999999999</c:v>
                </c:pt>
                <c:pt idx="387">
                  <c:v>0.43136600000000003</c:v>
                </c:pt>
                <c:pt idx="388">
                  <c:v>0.43247000000000002</c:v>
                </c:pt>
                <c:pt idx="389">
                  <c:v>0.43329800000000002</c:v>
                </c:pt>
                <c:pt idx="390">
                  <c:v>0.43384899999999998</c:v>
                </c:pt>
                <c:pt idx="391">
                  <c:v>0.43441200000000002</c:v>
                </c:pt>
                <c:pt idx="392">
                  <c:v>0.43543999999999999</c:v>
                </c:pt>
                <c:pt idx="393">
                  <c:v>0.43715599999999999</c:v>
                </c:pt>
                <c:pt idx="394">
                  <c:v>0.43936999999999998</c:v>
                </c:pt>
                <c:pt idx="395">
                  <c:v>0.44175700000000001</c:v>
                </c:pt>
                <c:pt idx="396">
                  <c:v>0.444212</c:v>
                </c:pt>
                <c:pt idx="397">
                  <c:v>0.44680999999999998</c:v>
                </c:pt>
                <c:pt idx="398">
                  <c:v>0.44952300000000001</c:v>
                </c:pt>
                <c:pt idx="399">
                  <c:v>0.45213399999999998</c:v>
                </c:pt>
                <c:pt idx="400">
                  <c:v>0.45443800000000001</c:v>
                </c:pt>
                <c:pt idx="401">
                  <c:v>0.456459</c:v>
                </c:pt>
                <c:pt idx="402">
                  <c:v>0.45837</c:v>
                </c:pt>
                <c:pt idx="403">
                  <c:v>0.46024700000000002</c:v>
                </c:pt>
                <c:pt idx="404">
                  <c:v>0.462038</c:v>
                </c:pt>
                <c:pt idx="405">
                  <c:v>0.46375899999999998</c:v>
                </c:pt>
                <c:pt idx="406">
                  <c:v>0.46554400000000001</c:v>
                </c:pt>
                <c:pt idx="407">
                  <c:v>0.46746100000000002</c:v>
                </c:pt>
                <c:pt idx="408">
                  <c:v>0.46944799999999998</c:v>
                </c:pt>
                <c:pt idx="409">
                  <c:v>0.47144599999999998</c:v>
                </c:pt>
                <c:pt idx="410">
                  <c:v>0.47347099999999998</c:v>
                </c:pt>
                <c:pt idx="411">
                  <c:v>0.47553200000000001</c:v>
                </c:pt>
                <c:pt idx="412">
                  <c:v>0.47760599999999998</c:v>
                </c:pt>
                <c:pt idx="413">
                  <c:v>0.47972300000000001</c:v>
                </c:pt>
                <c:pt idx="414">
                  <c:v>0.48200500000000002</c:v>
                </c:pt>
                <c:pt idx="415">
                  <c:v>0.484572</c:v>
                </c:pt>
                <c:pt idx="416">
                  <c:v>0.487344</c:v>
                </c:pt>
                <c:pt idx="417">
                  <c:v>0.49002400000000002</c:v>
                </c:pt>
                <c:pt idx="418">
                  <c:v>0.49235600000000002</c:v>
                </c:pt>
                <c:pt idx="419">
                  <c:v>0.49433100000000002</c:v>
                </c:pt>
                <c:pt idx="420">
                  <c:v>0.49608999999999998</c:v>
                </c:pt>
                <c:pt idx="421">
                  <c:v>0.49774800000000002</c:v>
                </c:pt>
                <c:pt idx="422">
                  <c:v>0.49937300000000001</c:v>
                </c:pt>
                <c:pt idx="423">
                  <c:v>0.50099099999999996</c:v>
                </c:pt>
                <c:pt idx="424">
                  <c:v>0.50255000000000005</c:v>
                </c:pt>
                <c:pt idx="425">
                  <c:v>0.50396600000000003</c:v>
                </c:pt>
                <c:pt idx="426">
                  <c:v>0.50521499999999997</c:v>
                </c:pt>
                <c:pt idx="427">
                  <c:v>0.50634500000000005</c:v>
                </c:pt>
                <c:pt idx="428">
                  <c:v>0.50745300000000004</c:v>
                </c:pt>
                <c:pt idx="429">
                  <c:v>0.50862499999999999</c:v>
                </c:pt>
                <c:pt idx="430">
                  <c:v>0.50983100000000003</c:v>
                </c:pt>
                <c:pt idx="431">
                  <c:v>0.51094399999999995</c:v>
                </c:pt>
                <c:pt idx="432">
                  <c:v>0.51194399999999995</c:v>
                </c:pt>
                <c:pt idx="433">
                  <c:v>0.51299399999999995</c:v>
                </c:pt>
                <c:pt idx="434">
                  <c:v>0.51425799999999999</c:v>
                </c:pt>
                <c:pt idx="435">
                  <c:v>0.51574699999999996</c:v>
                </c:pt>
                <c:pt idx="436">
                  <c:v>0.51734899999999995</c:v>
                </c:pt>
                <c:pt idx="437">
                  <c:v>0.51894399999999996</c:v>
                </c:pt>
                <c:pt idx="438">
                  <c:v>0.52046800000000004</c:v>
                </c:pt>
                <c:pt idx="439">
                  <c:v>0.52190899999999996</c:v>
                </c:pt>
                <c:pt idx="440">
                  <c:v>0.52325900000000003</c:v>
                </c:pt>
                <c:pt idx="441">
                  <c:v>0.52452100000000002</c:v>
                </c:pt>
                <c:pt idx="442">
                  <c:v>0.52575499999999997</c:v>
                </c:pt>
                <c:pt idx="443">
                  <c:v>0.52703299999999997</c:v>
                </c:pt>
                <c:pt idx="444">
                  <c:v>0.52839800000000003</c:v>
                </c:pt>
                <c:pt idx="445">
                  <c:v>0.52988900000000005</c:v>
                </c:pt>
                <c:pt idx="446">
                  <c:v>0.53151400000000004</c:v>
                </c:pt>
                <c:pt idx="447">
                  <c:v>0.53317400000000004</c:v>
                </c:pt>
                <c:pt idx="448">
                  <c:v>0.53473800000000005</c:v>
                </c:pt>
                <c:pt idx="449">
                  <c:v>0.53620699999999999</c:v>
                </c:pt>
                <c:pt idx="450">
                  <c:v>0.53771599999999997</c:v>
                </c:pt>
                <c:pt idx="451">
                  <c:v>0.53934700000000002</c:v>
                </c:pt>
                <c:pt idx="452">
                  <c:v>0.54104799999999997</c:v>
                </c:pt>
                <c:pt idx="453">
                  <c:v>0.54269500000000004</c:v>
                </c:pt>
                <c:pt idx="454">
                  <c:v>0.54419399999999996</c:v>
                </c:pt>
                <c:pt idx="455">
                  <c:v>0.54556400000000005</c:v>
                </c:pt>
                <c:pt idx="456">
                  <c:v>0.54695300000000002</c:v>
                </c:pt>
                <c:pt idx="457">
                  <c:v>0.54854499999999995</c:v>
                </c:pt>
                <c:pt idx="458">
                  <c:v>0.55040999999999995</c:v>
                </c:pt>
                <c:pt idx="459">
                  <c:v>0.55242199999999997</c:v>
                </c:pt>
                <c:pt idx="460">
                  <c:v>0.55430800000000002</c:v>
                </c:pt>
                <c:pt idx="461">
                  <c:v>0.55581499999999995</c:v>
                </c:pt>
                <c:pt idx="462">
                  <c:v>0.55685799999999996</c:v>
                </c:pt>
                <c:pt idx="463">
                  <c:v>0.55754999999999999</c:v>
                </c:pt>
                <c:pt idx="464">
                  <c:v>0.55811299999999997</c:v>
                </c:pt>
                <c:pt idx="465">
                  <c:v>0.55870799999999998</c:v>
                </c:pt>
                <c:pt idx="466">
                  <c:v>0.55931500000000001</c:v>
                </c:pt>
                <c:pt idx="467">
                  <c:v>0.55979599999999996</c:v>
                </c:pt>
                <c:pt idx="468">
                  <c:v>0.56009100000000001</c:v>
                </c:pt>
                <c:pt idx="469">
                  <c:v>0.56031500000000001</c:v>
                </c:pt>
                <c:pt idx="470">
                  <c:v>0.56064800000000004</c:v>
                </c:pt>
                <c:pt idx="471">
                  <c:v>0.56120999999999999</c:v>
                </c:pt>
                <c:pt idx="472">
                  <c:v>0.56206800000000001</c:v>
                </c:pt>
                <c:pt idx="473">
                  <c:v>0.56326299999999996</c:v>
                </c:pt>
                <c:pt idx="474">
                  <c:v>0.56481599999999998</c:v>
                </c:pt>
                <c:pt idx="475">
                  <c:v>0.56670900000000002</c:v>
                </c:pt>
                <c:pt idx="476">
                  <c:v>0.56884400000000002</c:v>
                </c:pt>
                <c:pt idx="477">
                  <c:v>0.57102299999999995</c:v>
                </c:pt>
                <c:pt idx="478">
                  <c:v>0.57303700000000002</c:v>
                </c:pt>
                <c:pt idx="479">
                  <c:v>0.574793</c:v>
                </c:pt>
                <c:pt idx="480">
                  <c:v>0.57635800000000004</c:v>
                </c:pt>
                <c:pt idx="481">
                  <c:v>0.57787200000000005</c:v>
                </c:pt>
                <c:pt idx="482">
                  <c:v>0.57936600000000005</c:v>
                </c:pt>
                <c:pt idx="483">
                  <c:v>0.58065699999999998</c:v>
                </c:pt>
                <c:pt idx="484">
                  <c:v>0.58149200000000001</c:v>
                </c:pt>
                <c:pt idx="485">
                  <c:v>0.581847</c:v>
                </c:pt>
                <c:pt idx="486">
                  <c:v>0.58201999999999998</c:v>
                </c:pt>
                <c:pt idx="487">
                  <c:v>0.58240499999999995</c:v>
                </c:pt>
                <c:pt idx="488">
                  <c:v>0.583175</c:v>
                </c:pt>
                <c:pt idx="489">
                  <c:v>0.58416699999999999</c:v>
                </c:pt>
                <c:pt idx="490">
                  <c:v>0.58502900000000002</c:v>
                </c:pt>
                <c:pt idx="491">
                  <c:v>0.58552400000000004</c:v>
                </c:pt>
                <c:pt idx="492">
                  <c:v>0.58571899999999999</c:v>
                </c:pt>
                <c:pt idx="493">
                  <c:v>0.58592</c:v>
                </c:pt>
                <c:pt idx="494">
                  <c:v>0.58642499999999997</c:v>
                </c:pt>
                <c:pt idx="495">
                  <c:v>0.58727399999999996</c:v>
                </c:pt>
                <c:pt idx="496">
                  <c:v>0.58824900000000002</c:v>
                </c:pt>
                <c:pt idx="497">
                  <c:v>0.589117</c:v>
                </c:pt>
                <c:pt idx="498">
                  <c:v>0.58987500000000004</c:v>
                </c:pt>
                <c:pt idx="499">
                  <c:v>0.59067700000000001</c:v>
                </c:pt>
                <c:pt idx="500">
                  <c:v>0.59161699999999995</c:v>
                </c:pt>
                <c:pt idx="501">
                  <c:v>0.59268200000000004</c:v>
                </c:pt>
                <c:pt idx="502">
                  <c:v>0.59385100000000002</c:v>
                </c:pt>
                <c:pt idx="503">
                  <c:v>0.59514</c:v>
                </c:pt>
                <c:pt idx="504">
                  <c:v>0.59654700000000005</c:v>
                </c:pt>
                <c:pt idx="505">
                  <c:v>0.59797400000000001</c:v>
                </c:pt>
                <c:pt idx="506">
                  <c:v>0.59921899999999995</c:v>
                </c:pt>
                <c:pt idx="507">
                  <c:v>0.60012900000000002</c:v>
                </c:pt>
                <c:pt idx="508">
                  <c:v>0.60077499999999995</c:v>
                </c:pt>
                <c:pt idx="509">
                  <c:v>0.60140300000000002</c:v>
                </c:pt>
                <c:pt idx="510">
                  <c:v>0.60222699999999996</c:v>
                </c:pt>
                <c:pt idx="511">
                  <c:v>0.60330300000000003</c:v>
                </c:pt>
                <c:pt idx="512">
                  <c:v>0.60454200000000002</c:v>
                </c:pt>
                <c:pt idx="513">
                  <c:v>0.60574499999999998</c:v>
                </c:pt>
                <c:pt idx="514">
                  <c:v>0.60672000000000004</c:v>
                </c:pt>
                <c:pt idx="515">
                  <c:v>0.60748400000000002</c:v>
                </c:pt>
                <c:pt idx="516">
                  <c:v>0.608325</c:v>
                </c:pt>
                <c:pt idx="517">
                  <c:v>0.60955099999999995</c:v>
                </c:pt>
                <c:pt idx="518">
                  <c:v>0.61112599999999995</c:v>
                </c:pt>
                <c:pt idx="519">
                  <c:v>0.61264600000000002</c:v>
                </c:pt>
                <c:pt idx="520">
                  <c:v>0.61376900000000001</c:v>
                </c:pt>
                <c:pt idx="521">
                  <c:v>0.61458900000000005</c:v>
                </c:pt>
                <c:pt idx="522">
                  <c:v>0.61549799999999999</c:v>
                </c:pt>
                <c:pt idx="523">
                  <c:v>0.61676500000000001</c:v>
                </c:pt>
                <c:pt idx="524">
                  <c:v>0.61839599999999995</c:v>
                </c:pt>
                <c:pt idx="525">
                  <c:v>0.62027100000000002</c:v>
                </c:pt>
                <c:pt idx="526">
                  <c:v>0.62222</c:v>
                </c:pt>
                <c:pt idx="527">
                  <c:v>0.62399400000000005</c:v>
                </c:pt>
                <c:pt idx="528">
                  <c:v>0.625332</c:v>
                </c:pt>
                <c:pt idx="529">
                  <c:v>0.62611099999999997</c:v>
                </c:pt>
                <c:pt idx="530">
                  <c:v>0.62641500000000006</c:v>
                </c:pt>
                <c:pt idx="531">
                  <c:v>0.62647299999999995</c:v>
                </c:pt>
                <c:pt idx="532">
                  <c:v>0.62648300000000001</c:v>
                </c:pt>
                <c:pt idx="533">
                  <c:v>0.62648700000000002</c:v>
                </c:pt>
                <c:pt idx="534">
                  <c:v>0.62644200000000005</c:v>
                </c:pt>
                <c:pt idx="535">
                  <c:v>0.62637299999999996</c:v>
                </c:pt>
                <c:pt idx="536">
                  <c:v>0.62640799999999996</c:v>
                </c:pt>
                <c:pt idx="537">
                  <c:v>0.62666599999999995</c:v>
                </c:pt>
                <c:pt idx="538">
                  <c:v>0.62718200000000002</c:v>
                </c:pt>
                <c:pt idx="539">
                  <c:v>0.62791200000000003</c:v>
                </c:pt>
                <c:pt idx="540">
                  <c:v>0.628772</c:v>
                </c:pt>
                <c:pt idx="541">
                  <c:v>0.62963599999999997</c:v>
                </c:pt>
                <c:pt idx="542">
                  <c:v>0.630332</c:v>
                </c:pt>
                <c:pt idx="543">
                  <c:v>0.63073299999999999</c:v>
                </c:pt>
                <c:pt idx="544">
                  <c:v>0.63092199999999998</c:v>
                </c:pt>
                <c:pt idx="545">
                  <c:v>0.63116399999999995</c:v>
                </c:pt>
                <c:pt idx="546">
                  <c:v>0.63164900000000002</c:v>
                </c:pt>
                <c:pt idx="547">
                  <c:v>0.63231199999999999</c:v>
                </c:pt>
                <c:pt idx="548">
                  <c:v>0.63297099999999995</c:v>
                </c:pt>
                <c:pt idx="549">
                  <c:v>0.63353099999999996</c:v>
                </c:pt>
                <c:pt idx="550">
                  <c:v>0.63403600000000004</c:v>
                </c:pt>
                <c:pt idx="551">
                  <c:v>0.63456100000000004</c:v>
                </c:pt>
                <c:pt idx="552">
                  <c:v>0.63509599999999999</c:v>
                </c:pt>
                <c:pt idx="553">
                  <c:v>0.63557399999999997</c:v>
                </c:pt>
                <c:pt idx="554">
                  <c:v>0.63599000000000006</c:v>
                </c:pt>
                <c:pt idx="555">
                  <c:v>0.63643400000000006</c:v>
                </c:pt>
                <c:pt idx="556">
                  <c:v>0.63693999999999995</c:v>
                </c:pt>
                <c:pt idx="557">
                  <c:v>0.63744400000000001</c:v>
                </c:pt>
                <c:pt idx="558">
                  <c:v>0.63795800000000003</c:v>
                </c:pt>
                <c:pt idx="559">
                  <c:v>0.63866000000000001</c:v>
                </c:pt>
                <c:pt idx="560">
                  <c:v>0.63968899999999995</c:v>
                </c:pt>
                <c:pt idx="561">
                  <c:v>0.640903</c:v>
                </c:pt>
                <c:pt idx="562">
                  <c:v>0.64198999999999995</c:v>
                </c:pt>
                <c:pt idx="563">
                  <c:v>0.64279900000000001</c:v>
                </c:pt>
                <c:pt idx="564">
                  <c:v>0.64347799999999999</c:v>
                </c:pt>
                <c:pt idx="565">
                  <c:v>0.64425200000000005</c:v>
                </c:pt>
                <c:pt idx="566">
                  <c:v>0.64515199999999995</c:v>
                </c:pt>
                <c:pt idx="567">
                  <c:v>0.64605100000000004</c:v>
                </c:pt>
                <c:pt idx="568">
                  <c:v>0.64685899999999996</c:v>
                </c:pt>
                <c:pt idx="569">
                  <c:v>0.64758400000000005</c:v>
                </c:pt>
                <c:pt idx="570">
                  <c:v>0.64820299999999997</c:v>
                </c:pt>
                <c:pt idx="571">
                  <c:v>0.64862399999999998</c:v>
                </c:pt>
                <c:pt idx="572">
                  <c:v>0.64880400000000005</c:v>
                </c:pt>
                <c:pt idx="573">
                  <c:v>0.64882499999999999</c:v>
                </c:pt>
                <c:pt idx="574">
                  <c:v>0.64879799999999999</c:v>
                </c:pt>
                <c:pt idx="575">
                  <c:v>0.64873499999999995</c:v>
                </c:pt>
                <c:pt idx="576">
                  <c:v>0.64861100000000005</c:v>
                </c:pt>
                <c:pt idx="577">
                  <c:v>0.648505</c:v>
                </c:pt>
                <c:pt idx="578">
                  <c:v>0.648567</c:v>
                </c:pt>
                <c:pt idx="579">
                  <c:v>0.64884399999999998</c:v>
                </c:pt>
                <c:pt idx="580">
                  <c:v>0.64923799999999998</c:v>
                </c:pt>
                <c:pt idx="581">
                  <c:v>0.64965700000000004</c:v>
                </c:pt>
                <c:pt idx="582">
                  <c:v>0.65008600000000005</c:v>
                </c:pt>
                <c:pt idx="583">
                  <c:v>0.65050300000000005</c:v>
                </c:pt>
                <c:pt idx="584">
                  <c:v>0.650806</c:v>
                </c:pt>
                <c:pt idx="585">
                  <c:v>0.650918</c:v>
                </c:pt>
                <c:pt idx="586">
                  <c:v>0.65087300000000003</c:v>
                </c:pt>
                <c:pt idx="587">
                  <c:v>0.650779</c:v>
                </c:pt>
                <c:pt idx="588">
                  <c:v>0.65072600000000003</c:v>
                </c:pt>
                <c:pt idx="589">
                  <c:v>0.65072600000000003</c:v>
                </c:pt>
                <c:pt idx="590">
                  <c:v>0.65068300000000001</c:v>
                </c:pt>
                <c:pt idx="591">
                  <c:v>0.65044800000000003</c:v>
                </c:pt>
                <c:pt idx="592">
                  <c:v>0.64999300000000004</c:v>
                </c:pt>
                <c:pt idx="593">
                  <c:v>0.64948099999999998</c:v>
                </c:pt>
                <c:pt idx="594">
                  <c:v>0.64911099999999999</c:v>
                </c:pt>
                <c:pt idx="595">
                  <c:v>0.64892000000000005</c:v>
                </c:pt>
                <c:pt idx="596">
                  <c:v>0.64879600000000004</c:v>
                </c:pt>
                <c:pt idx="597">
                  <c:v>0.64866000000000001</c:v>
                </c:pt>
                <c:pt idx="598">
                  <c:v>0.64858300000000002</c:v>
                </c:pt>
                <c:pt idx="599">
                  <c:v>0.64874299999999996</c:v>
                </c:pt>
                <c:pt idx="600">
                  <c:v>0.64927100000000004</c:v>
                </c:pt>
                <c:pt idx="601">
                  <c:v>0.65014400000000006</c:v>
                </c:pt>
                <c:pt idx="602">
                  <c:v>0.65119199999999999</c:v>
                </c:pt>
                <c:pt idx="603">
                  <c:v>0.65223500000000001</c:v>
                </c:pt>
                <c:pt idx="604">
                  <c:v>0.65319799999999995</c:v>
                </c:pt>
                <c:pt idx="605">
                  <c:v>0.65410000000000001</c:v>
                </c:pt>
                <c:pt idx="606">
                  <c:v>0.65493599999999996</c:v>
                </c:pt>
                <c:pt idx="607">
                  <c:v>0.65561800000000003</c:v>
                </c:pt>
                <c:pt idx="608">
                  <c:v>0.65599499999999999</c:v>
                </c:pt>
                <c:pt idx="609">
                  <c:v>0.65590300000000001</c:v>
                </c:pt>
                <c:pt idx="610">
                  <c:v>0.65521700000000005</c:v>
                </c:pt>
                <c:pt idx="611">
                  <c:v>0.65397799999999995</c:v>
                </c:pt>
                <c:pt idx="612">
                  <c:v>0.65241300000000002</c:v>
                </c:pt>
                <c:pt idx="613">
                  <c:v>0.65075300000000003</c:v>
                </c:pt>
                <c:pt idx="614">
                  <c:v>0.64905500000000005</c:v>
                </c:pt>
                <c:pt idx="615">
                  <c:v>0.64730399999999999</c:v>
                </c:pt>
                <c:pt idx="616">
                  <c:v>0.64560300000000004</c:v>
                </c:pt>
                <c:pt idx="617">
                  <c:v>0.64407199999999998</c:v>
                </c:pt>
                <c:pt idx="618">
                  <c:v>0.64262300000000006</c:v>
                </c:pt>
                <c:pt idx="619">
                  <c:v>0.64101600000000003</c:v>
                </c:pt>
                <c:pt idx="620">
                  <c:v>0.63916600000000001</c:v>
                </c:pt>
                <c:pt idx="621">
                  <c:v>0.637297</c:v>
                </c:pt>
                <c:pt idx="622">
                  <c:v>0.635737</c:v>
                </c:pt>
                <c:pt idx="623">
                  <c:v>0.63459100000000002</c:v>
                </c:pt>
                <c:pt idx="624">
                  <c:v>0.63368000000000002</c:v>
                </c:pt>
                <c:pt idx="625">
                  <c:v>0.63277799999999995</c:v>
                </c:pt>
                <c:pt idx="626">
                  <c:v>0.63184799999999997</c:v>
                </c:pt>
                <c:pt idx="627">
                  <c:v>0.63104400000000005</c:v>
                </c:pt>
                <c:pt idx="628">
                  <c:v>0.63053999999999999</c:v>
                </c:pt>
                <c:pt idx="629">
                  <c:v>0.63038700000000003</c:v>
                </c:pt>
                <c:pt idx="630">
                  <c:v>0.630413</c:v>
                </c:pt>
                <c:pt idx="631">
                  <c:v>0.630243</c:v>
                </c:pt>
                <c:pt idx="632">
                  <c:v>0.62954600000000005</c:v>
                </c:pt>
                <c:pt idx="633">
                  <c:v>0.62832699999999997</c:v>
                </c:pt>
                <c:pt idx="634">
                  <c:v>0.62689499999999998</c:v>
                </c:pt>
                <c:pt idx="635">
                  <c:v>0.62551299999999999</c:v>
                </c:pt>
                <c:pt idx="636">
                  <c:v>0.62417699999999998</c:v>
                </c:pt>
                <c:pt idx="637">
                  <c:v>0.62272899999999998</c:v>
                </c:pt>
                <c:pt idx="638">
                  <c:v>0.62105200000000005</c:v>
                </c:pt>
                <c:pt idx="639">
                  <c:v>0.61912800000000001</c:v>
                </c:pt>
                <c:pt idx="640">
                  <c:v>0.61700600000000005</c:v>
                </c:pt>
                <c:pt idx="641">
                  <c:v>0.61477499999999996</c:v>
                </c:pt>
                <c:pt idx="642">
                  <c:v>0.61253100000000005</c:v>
                </c:pt>
                <c:pt idx="643">
                  <c:v>0.61033300000000001</c:v>
                </c:pt>
                <c:pt idx="644">
                  <c:v>0.60822600000000004</c:v>
                </c:pt>
                <c:pt idx="645">
                  <c:v>0.60624999999999996</c:v>
                </c:pt>
                <c:pt idx="646">
                  <c:v>0.60438899999999995</c:v>
                </c:pt>
                <c:pt idx="647">
                  <c:v>0.60255700000000001</c:v>
                </c:pt>
                <c:pt idx="648">
                  <c:v>0.60073100000000001</c:v>
                </c:pt>
                <c:pt idx="649">
                  <c:v>0.59911800000000004</c:v>
                </c:pt>
                <c:pt idx="650">
                  <c:v>0.59802999999999995</c:v>
                </c:pt>
                <c:pt idx="651">
                  <c:v>0.59755599999999998</c:v>
                </c:pt>
                <c:pt idx="652">
                  <c:v>0.597468</c:v>
                </c:pt>
                <c:pt idx="653">
                  <c:v>0.59743999999999997</c:v>
                </c:pt>
                <c:pt idx="654">
                  <c:v>0.59728199999999998</c:v>
                </c:pt>
                <c:pt idx="655">
                  <c:v>0.596997</c:v>
                </c:pt>
                <c:pt idx="656">
                  <c:v>0.59670599999999996</c:v>
                </c:pt>
                <c:pt idx="657">
                  <c:v>0.59651699999999996</c:v>
                </c:pt>
                <c:pt idx="658">
                  <c:v>0.59635700000000003</c:v>
                </c:pt>
                <c:pt idx="659">
                  <c:v>0.59596400000000005</c:v>
                </c:pt>
                <c:pt idx="660">
                  <c:v>0.59506400000000004</c:v>
                </c:pt>
                <c:pt idx="661">
                  <c:v>0.59354300000000004</c:v>
                </c:pt>
                <c:pt idx="662">
                  <c:v>0.59148100000000003</c:v>
                </c:pt>
                <c:pt idx="663">
                  <c:v>0.58911599999999997</c:v>
                </c:pt>
                <c:pt idx="664">
                  <c:v>0.58675100000000002</c:v>
                </c:pt>
                <c:pt idx="665">
                  <c:v>0.58457199999999998</c:v>
                </c:pt>
                <c:pt idx="666">
                  <c:v>0.582542</c:v>
                </c:pt>
                <c:pt idx="667">
                  <c:v>0.58050400000000002</c:v>
                </c:pt>
                <c:pt idx="668">
                  <c:v>0.57835599999999998</c:v>
                </c:pt>
                <c:pt idx="669">
                  <c:v>0.57610099999999997</c:v>
                </c:pt>
                <c:pt idx="670">
                  <c:v>0.57379800000000003</c:v>
                </c:pt>
                <c:pt idx="671">
                  <c:v>0.57153299999999996</c:v>
                </c:pt>
                <c:pt idx="672">
                  <c:v>0.56942099999999995</c:v>
                </c:pt>
                <c:pt idx="673">
                  <c:v>0.56752800000000003</c:v>
                </c:pt>
                <c:pt idx="674">
                  <c:v>0.56575399999999998</c:v>
                </c:pt>
                <c:pt idx="675">
                  <c:v>0.56391400000000003</c:v>
                </c:pt>
                <c:pt idx="676">
                  <c:v>0.56197900000000001</c:v>
                </c:pt>
                <c:pt idx="677">
                  <c:v>0.56016200000000005</c:v>
                </c:pt>
                <c:pt idx="678">
                  <c:v>0.55868700000000004</c:v>
                </c:pt>
                <c:pt idx="679">
                  <c:v>0.55751700000000004</c:v>
                </c:pt>
                <c:pt idx="680">
                  <c:v>0.55639099999999997</c:v>
                </c:pt>
                <c:pt idx="681">
                  <c:v>0.55511600000000005</c:v>
                </c:pt>
                <c:pt idx="682">
                  <c:v>0.55369100000000004</c:v>
                </c:pt>
                <c:pt idx="683">
                  <c:v>0.55217700000000003</c:v>
                </c:pt>
                <c:pt idx="684">
                  <c:v>0.55057599999999995</c:v>
                </c:pt>
                <c:pt idx="685">
                  <c:v>0.54892700000000005</c:v>
                </c:pt>
                <c:pt idx="686">
                  <c:v>0.54739599999999999</c:v>
                </c:pt>
                <c:pt idx="687">
                  <c:v>0.54614300000000005</c:v>
                </c:pt>
                <c:pt idx="688">
                  <c:v>0.54513100000000003</c:v>
                </c:pt>
                <c:pt idx="689">
                  <c:v>0.54416399999999998</c:v>
                </c:pt>
                <c:pt idx="690">
                  <c:v>0.54305300000000001</c:v>
                </c:pt>
                <c:pt idx="691">
                  <c:v>0.54167500000000002</c:v>
                </c:pt>
                <c:pt idx="692">
                  <c:v>0.53995199999999999</c:v>
                </c:pt>
                <c:pt idx="693">
                  <c:v>0.537879</c:v>
                </c:pt>
                <c:pt idx="694">
                  <c:v>0.53558399999999995</c:v>
                </c:pt>
                <c:pt idx="695">
                  <c:v>0.53325599999999995</c:v>
                </c:pt>
                <c:pt idx="696">
                  <c:v>0.53098400000000001</c:v>
                </c:pt>
                <c:pt idx="697">
                  <c:v>0.52870700000000004</c:v>
                </c:pt>
                <c:pt idx="698">
                  <c:v>0.52635299999999996</c:v>
                </c:pt>
                <c:pt idx="699">
                  <c:v>0.52399600000000002</c:v>
                </c:pt>
                <c:pt idx="700">
                  <c:v>0.52181999999999995</c:v>
                </c:pt>
                <c:pt idx="701">
                  <c:v>0.51991500000000002</c:v>
                </c:pt>
                <c:pt idx="702">
                  <c:v>0.51815100000000003</c:v>
                </c:pt>
                <c:pt idx="703">
                  <c:v>0.51630200000000004</c:v>
                </c:pt>
                <c:pt idx="704">
                  <c:v>0.51429000000000002</c:v>
                </c:pt>
                <c:pt idx="705">
                  <c:v>0.51226899999999997</c:v>
                </c:pt>
                <c:pt idx="706">
                  <c:v>0.51047399999999998</c:v>
                </c:pt>
                <c:pt idx="707">
                  <c:v>0.50902400000000003</c:v>
                </c:pt>
                <c:pt idx="708">
                  <c:v>0.50788699999999998</c:v>
                </c:pt>
                <c:pt idx="709">
                  <c:v>0.50696200000000002</c:v>
                </c:pt>
                <c:pt idx="710">
                  <c:v>0.50612999999999997</c:v>
                </c:pt>
                <c:pt idx="711">
                  <c:v>0.50524800000000003</c:v>
                </c:pt>
                <c:pt idx="712">
                  <c:v>0.50415299999999996</c:v>
                </c:pt>
                <c:pt idx="713">
                  <c:v>0.50270700000000001</c:v>
                </c:pt>
                <c:pt idx="714">
                  <c:v>0.50087300000000001</c:v>
                </c:pt>
                <c:pt idx="715">
                  <c:v>0.49873499999999998</c:v>
                </c:pt>
                <c:pt idx="716">
                  <c:v>0.49645600000000001</c:v>
                </c:pt>
                <c:pt idx="717">
                  <c:v>0.49418299999999998</c:v>
                </c:pt>
                <c:pt idx="718">
                  <c:v>0.49195299999999997</c:v>
                </c:pt>
                <c:pt idx="719">
                  <c:v>0.48968299999999998</c:v>
                </c:pt>
                <c:pt idx="720">
                  <c:v>0.48726900000000001</c:v>
                </c:pt>
                <c:pt idx="721">
                  <c:v>0.48474200000000001</c:v>
                </c:pt>
                <c:pt idx="722">
                  <c:v>0.48230299999999998</c:v>
                </c:pt>
                <c:pt idx="723">
                  <c:v>0.480153</c:v>
                </c:pt>
                <c:pt idx="724">
                  <c:v>0.47828700000000002</c:v>
                </c:pt>
                <c:pt idx="725">
                  <c:v>0.47648800000000002</c:v>
                </c:pt>
                <c:pt idx="726">
                  <c:v>0.47454800000000003</c:v>
                </c:pt>
                <c:pt idx="727">
                  <c:v>0.47245500000000001</c:v>
                </c:pt>
                <c:pt idx="728">
                  <c:v>0.470385</c:v>
                </c:pt>
                <c:pt idx="729">
                  <c:v>0.46851300000000001</c:v>
                </c:pt>
                <c:pt idx="730">
                  <c:v>0.46686699999999998</c:v>
                </c:pt>
                <c:pt idx="731">
                  <c:v>0.465277</c:v>
                </c:pt>
                <c:pt idx="732">
                  <c:v>0.46344400000000002</c:v>
                </c:pt>
                <c:pt idx="733">
                  <c:v>0.46116000000000001</c:v>
                </c:pt>
                <c:pt idx="734">
                  <c:v>0.45846700000000001</c:v>
                </c:pt>
                <c:pt idx="735">
                  <c:v>0.45558799999999999</c:v>
                </c:pt>
                <c:pt idx="736">
                  <c:v>0.45269100000000001</c:v>
                </c:pt>
                <c:pt idx="737">
                  <c:v>0.44981700000000002</c:v>
                </c:pt>
                <c:pt idx="738">
                  <c:v>0.44698599999999999</c:v>
                </c:pt>
                <c:pt idx="739">
                  <c:v>0.44423000000000001</c:v>
                </c:pt>
                <c:pt idx="740">
                  <c:v>0.441492</c:v>
                </c:pt>
                <c:pt idx="741">
                  <c:v>0.43863600000000003</c:v>
                </c:pt>
                <c:pt idx="742">
                  <c:v>0.435612</c:v>
                </c:pt>
                <c:pt idx="743">
                  <c:v>0.43255199999999999</c:v>
                </c:pt>
                <c:pt idx="744">
                  <c:v>0.42968600000000001</c:v>
                </c:pt>
                <c:pt idx="745">
                  <c:v>0.42722500000000002</c:v>
                </c:pt>
                <c:pt idx="746">
                  <c:v>0.42526799999999998</c:v>
                </c:pt>
                <c:pt idx="747">
                  <c:v>0.42372599999999999</c:v>
                </c:pt>
                <c:pt idx="748">
                  <c:v>0.422315</c:v>
                </c:pt>
                <c:pt idx="749">
                  <c:v>0.42074</c:v>
                </c:pt>
                <c:pt idx="750">
                  <c:v>0.41891800000000001</c:v>
                </c:pt>
                <c:pt idx="751">
                  <c:v>0.41695500000000002</c:v>
                </c:pt>
                <c:pt idx="752">
                  <c:v>0.41489700000000002</c:v>
                </c:pt>
                <c:pt idx="753">
                  <c:v>0.41264099999999998</c:v>
                </c:pt>
                <c:pt idx="754">
                  <c:v>0.41012300000000002</c:v>
                </c:pt>
                <c:pt idx="755">
                  <c:v>0.40745799999999999</c:v>
                </c:pt>
                <c:pt idx="756">
                  <c:v>0.40479799999999999</c:v>
                </c:pt>
                <c:pt idx="757">
                  <c:v>0.40220800000000001</c:v>
                </c:pt>
                <c:pt idx="758">
                  <c:v>0.39973900000000001</c:v>
                </c:pt>
                <c:pt idx="759">
                  <c:v>0.397478</c:v>
                </c:pt>
                <c:pt idx="760">
                  <c:v>0.39540399999999998</c:v>
                </c:pt>
                <c:pt idx="761">
                  <c:v>0.39334799999999998</c:v>
                </c:pt>
                <c:pt idx="762">
                  <c:v>0.391179</c:v>
                </c:pt>
                <c:pt idx="763">
                  <c:v>0.38895200000000002</c:v>
                </c:pt>
                <c:pt idx="764">
                  <c:v>0.38680799999999999</c:v>
                </c:pt>
                <c:pt idx="765">
                  <c:v>0.38481199999999999</c:v>
                </c:pt>
                <c:pt idx="766">
                  <c:v>0.38291999999999998</c:v>
                </c:pt>
                <c:pt idx="767">
                  <c:v>0.38103999999999999</c:v>
                </c:pt>
                <c:pt idx="768">
                  <c:v>0.37912299999999999</c:v>
                </c:pt>
                <c:pt idx="769">
                  <c:v>0.37720799999999999</c:v>
                </c:pt>
                <c:pt idx="770">
                  <c:v>0.37531100000000001</c:v>
                </c:pt>
                <c:pt idx="771">
                  <c:v>0.373278</c:v>
                </c:pt>
                <c:pt idx="772">
                  <c:v>0.37085099999999999</c:v>
                </c:pt>
                <c:pt idx="773">
                  <c:v>0.36790200000000001</c:v>
                </c:pt>
                <c:pt idx="774">
                  <c:v>0.36454500000000001</c:v>
                </c:pt>
                <c:pt idx="775">
                  <c:v>0.36101299999999997</c:v>
                </c:pt>
                <c:pt idx="776">
                  <c:v>0.35749300000000001</c:v>
                </c:pt>
                <c:pt idx="777">
                  <c:v>0.35409600000000002</c:v>
                </c:pt>
                <c:pt idx="778">
                  <c:v>0.35089199999999998</c:v>
                </c:pt>
                <c:pt idx="779">
                  <c:v>0.34788400000000003</c:v>
                </c:pt>
                <c:pt idx="780">
                  <c:v>0.34500799999999998</c:v>
                </c:pt>
                <c:pt idx="781">
                  <c:v>0.34223599999999998</c:v>
                </c:pt>
                <c:pt idx="782">
                  <c:v>0.33965600000000001</c:v>
                </c:pt>
                <c:pt idx="783">
                  <c:v>0.33734199999999998</c:v>
                </c:pt>
                <c:pt idx="784">
                  <c:v>0.33523900000000001</c:v>
                </c:pt>
                <c:pt idx="785">
                  <c:v>0.33327400000000001</c:v>
                </c:pt>
                <c:pt idx="786">
                  <c:v>0.33150299999999999</c:v>
                </c:pt>
                <c:pt idx="787">
                  <c:v>0.32997100000000001</c:v>
                </c:pt>
                <c:pt idx="788">
                  <c:v>0.32854800000000001</c:v>
                </c:pt>
                <c:pt idx="789">
                  <c:v>0.327015</c:v>
                </c:pt>
                <c:pt idx="790">
                  <c:v>0.325268</c:v>
                </c:pt>
                <c:pt idx="791">
                  <c:v>0.32334000000000002</c:v>
                </c:pt>
                <c:pt idx="792">
                  <c:v>0.32128600000000002</c:v>
                </c:pt>
                <c:pt idx="793">
                  <c:v>0.319108</c:v>
                </c:pt>
                <c:pt idx="794">
                  <c:v>0.31674099999999999</c:v>
                </c:pt>
                <c:pt idx="795">
                  <c:v>0.31410700000000003</c:v>
                </c:pt>
                <c:pt idx="796">
                  <c:v>0.31120799999999998</c:v>
                </c:pt>
                <c:pt idx="797">
                  <c:v>0.30813400000000002</c:v>
                </c:pt>
                <c:pt idx="798">
                  <c:v>0.30502800000000002</c:v>
                </c:pt>
                <c:pt idx="799">
                  <c:v>0.30204599999999998</c:v>
                </c:pt>
                <c:pt idx="800">
                  <c:v>0.29929699999999998</c:v>
                </c:pt>
                <c:pt idx="801">
                  <c:v>0.29674099999999998</c:v>
                </c:pt>
                <c:pt idx="802">
                  <c:v>0.294209</c:v>
                </c:pt>
                <c:pt idx="803">
                  <c:v>0.29160399999999997</c:v>
                </c:pt>
                <c:pt idx="804">
                  <c:v>0.28903600000000002</c:v>
                </c:pt>
                <c:pt idx="805">
                  <c:v>0.28668100000000002</c:v>
                </c:pt>
                <c:pt idx="806">
                  <c:v>0.28456100000000001</c:v>
                </c:pt>
                <c:pt idx="807">
                  <c:v>0.28255200000000003</c:v>
                </c:pt>
                <c:pt idx="808">
                  <c:v>0.280607</c:v>
                </c:pt>
                <c:pt idx="809">
                  <c:v>0.27882099999999999</c:v>
                </c:pt>
                <c:pt idx="810">
                  <c:v>0.27727800000000002</c:v>
                </c:pt>
                <c:pt idx="811">
                  <c:v>0.27590700000000001</c:v>
                </c:pt>
                <c:pt idx="812">
                  <c:v>0.27454499999999998</c:v>
                </c:pt>
                <c:pt idx="813">
                  <c:v>0.27308900000000003</c:v>
                </c:pt>
                <c:pt idx="814">
                  <c:v>0.271505</c:v>
                </c:pt>
                <c:pt idx="815">
                  <c:v>0.269762</c:v>
                </c:pt>
                <c:pt idx="816">
                  <c:v>0.26783699999999999</c:v>
                </c:pt>
                <c:pt idx="817">
                  <c:v>0.26577400000000001</c:v>
                </c:pt>
                <c:pt idx="818">
                  <c:v>0.26367299999999999</c:v>
                </c:pt>
                <c:pt idx="819">
                  <c:v>0.26162099999999999</c:v>
                </c:pt>
                <c:pt idx="820">
                  <c:v>0.25966800000000001</c:v>
                </c:pt>
                <c:pt idx="821">
                  <c:v>0.25784200000000002</c:v>
                </c:pt>
                <c:pt idx="822">
                  <c:v>0.25613999999999998</c:v>
                </c:pt>
                <c:pt idx="823">
                  <c:v>0.25450400000000001</c:v>
                </c:pt>
                <c:pt idx="824">
                  <c:v>0.25282500000000002</c:v>
                </c:pt>
                <c:pt idx="825">
                  <c:v>0.251025</c:v>
                </c:pt>
                <c:pt idx="826">
                  <c:v>0.24914900000000001</c:v>
                </c:pt>
                <c:pt idx="827">
                  <c:v>0.24735199999999999</c:v>
                </c:pt>
                <c:pt idx="828">
                  <c:v>0.245728</c:v>
                </c:pt>
                <c:pt idx="829">
                  <c:v>0.24415999999999999</c:v>
                </c:pt>
                <c:pt idx="830">
                  <c:v>0.242448</c:v>
                </c:pt>
                <c:pt idx="831">
                  <c:v>0.24055499999999999</c:v>
                </c:pt>
                <c:pt idx="832">
                  <c:v>0.23864199999999999</c:v>
                </c:pt>
                <c:pt idx="833">
                  <c:v>0.23686099999999999</c:v>
                </c:pt>
                <c:pt idx="834">
                  <c:v>0.23519799999999999</c:v>
                </c:pt>
                <c:pt idx="835">
                  <c:v>0.23349500000000001</c:v>
                </c:pt>
                <c:pt idx="836">
                  <c:v>0.23158100000000001</c:v>
                </c:pt>
                <c:pt idx="837">
                  <c:v>0.22939499999999999</c:v>
                </c:pt>
                <c:pt idx="838">
                  <c:v>0.226989</c:v>
                </c:pt>
                <c:pt idx="839">
                  <c:v>0.22443399999999999</c:v>
                </c:pt>
                <c:pt idx="840">
                  <c:v>0.22176000000000001</c:v>
                </c:pt>
                <c:pt idx="841">
                  <c:v>0.21899199999999999</c:v>
                </c:pt>
                <c:pt idx="842">
                  <c:v>0.21617400000000001</c:v>
                </c:pt>
                <c:pt idx="843">
                  <c:v>0.21332100000000001</c:v>
                </c:pt>
                <c:pt idx="844">
                  <c:v>0.210399</c:v>
                </c:pt>
                <c:pt idx="845">
                  <c:v>0.207394</c:v>
                </c:pt>
                <c:pt idx="846">
                  <c:v>0.204401</c:v>
                </c:pt>
                <c:pt idx="847">
                  <c:v>0.201603</c:v>
                </c:pt>
                <c:pt idx="848">
                  <c:v>0.19916</c:v>
                </c:pt>
                <c:pt idx="849">
                  <c:v>0.19713</c:v>
                </c:pt>
                <c:pt idx="850">
                  <c:v>0.19548399999999999</c:v>
                </c:pt>
                <c:pt idx="851">
                  <c:v>0.19414200000000001</c:v>
                </c:pt>
                <c:pt idx="852">
                  <c:v>0.19297500000000001</c:v>
                </c:pt>
                <c:pt idx="853">
                  <c:v>0.19188</c:v>
                </c:pt>
                <c:pt idx="854">
                  <c:v>0.19086800000000001</c:v>
                </c:pt>
                <c:pt idx="855">
                  <c:v>0.19001899999999999</c:v>
                </c:pt>
                <c:pt idx="856">
                  <c:v>0.18934400000000001</c:v>
                </c:pt>
                <c:pt idx="857">
                  <c:v>0.18877099999999999</c:v>
                </c:pt>
                <c:pt idx="858">
                  <c:v>0.18822900000000001</c:v>
                </c:pt>
                <c:pt idx="859">
                  <c:v>0.18770999999999999</c:v>
                </c:pt>
                <c:pt idx="860">
                  <c:v>0.18724399999999999</c:v>
                </c:pt>
                <c:pt idx="861">
                  <c:v>0.18684500000000001</c:v>
                </c:pt>
                <c:pt idx="862">
                  <c:v>0.186474</c:v>
                </c:pt>
                <c:pt idx="863">
                  <c:v>0.18604899999999999</c:v>
                </c:pt>
                <c:pt idx="864">
                  <c:v>0.18550900000000001</c:v>
                </c:pt>
                <c:pt idx="865">
                  <c:v>0.18481800000000001</c:v>
                </c:pt>
                <c:pt idx="866">
                  <c:v>0.18390999999999999</c:v>
                </c:pt>
                <c:pt idx="867">
                  <c:v>0.18271899999999999</c:v>
                </c:pt>
                <c:pt idx="868">
                  <c:v>0.181288</c:v>
                </c:pt>
                <c:pt idx="869">
                  <c:v>0.17980399999999999</c:v>
                </c:pt>
                <c:pt idx="870">
                  <c:v>0.178428</c:v>
                </c:pt>
                <c:pt idx="871">
                  <c:v>0.177149</c:v>
                </c:pt>
                <c:pt idx="872">
                  <c:v>0.17586199999999999</c:v>
                </c:pt>
                <c:pt idx="873">
                  <c:v>0.17454800000000001</c:v>
                </c:pt>
                <c:pt idx="874">
                  <c:v>0.173233</c:v>
                </c:pt>
                <c:pt idx="875">
                  <c:v>0.17182</c:v>
                </c:pt>
                <c:pt idx="876">
                  <c:v>0.17010600000000001</c:v>
                </c:pt>
                <c:pt idx="877">
                  <c:v>0.167994</c:v>
                </c:pt>
                <c:pt idx="878">
                  <c:v>0.16556100000000001</c:v>
                </c:pt>
                <c:pt idx="879">
                  <c:v>0.16291700000000001</c:v>
                </c:pt>
                <c:pt idx="880">
                  <c:v>0.16014600000000001</c:v>
                </c:pt>
                <c:pt idx="881">
                  <c:v>0.157387</c:v>
                </c:pt>
                <c:pt idx="882">
                  <c:v>0.15481800000000001</c:v>
                </c:pt>
                <c:pt idx="883">
                  <c:v>0.15251600000000001</c:v>
                </c:pt>
                <c:pt idx="884">
                  <c:v>0.15041099999999999</c:v>
                </c:pt>
                <c:pt idx="885">
                  <c:v>0.148391</c:v>
                </c:pt>
                <c:pt idx="886">
                  <c:v>0.14637</c:v>
                </c:pt>
                <c:pt idx="887">
                  <c:v>0.14426900000000001</c:v>
                </c:pt>
                <c:pt idx="888">
                  <c:v>0.142072</c:v>
                </c:pt>
                <c:pt idx="889">
                  <c:v>0.13989499999999999</c:v>
                </c:pt>
                <c:pt idx="890">
                  <c:v>0.13793900000000001</c:v>
                </c:pt>
                <c:pt idx="891">
                  <c:v>0.136382</c:v>
                </c:pt>
                <c:pt idx="892">
                  <c:v>0.135269</c:v>
                </c:pt>
                <c:pt idx="893">
                  <c:v>0.13444400000000001</c:v>
                </c:pt>
                <c:pt idx="894">
                  <c:v>0.13358800000000001</c:v>
                </c:pt>
                <c:pt idx="895">
                  <c:v>0.13245699999999999</c:v>
                </c:pt>
                <c:pt idx="896">
                  <c:v>0.13106999999999999</c:v>
                </c:pt>
                <c:pt idx="897">
                  <c:v>0.12954499999999999</c:v>
                </c:pt>
                <c:pt idx="898">
                  <c:v>0.127826</c:v>
                </c:pt>
                <c:pt idx="899">
                  <c:v>0.12573999999999999</c:v>
                </c:pt>
                <c:pt idx="900">
                  <c:v>0.12330199999999999</c:v>
                </c:pt>
                <c:pt idx="901">
                  <c:v>0.12078700000000001</c:v>
                </c:pt>
                <c:pt idx="902">
                  <c:v>0.118477</c:v>
                </c:pt>
                <c:pt idx="903">
                  <c:v>0.116479</c:v>
                </c:pt>
                <c:pt idx="904">
                  <c:v>0.11479</c:v>
                </c:pt>
                <c:pt idx="905">
                  <c:v>0.11339</c:v>
                </c:pt>
                <c:pt idx="906">
                  <c:v>0.112231</c:v>
                </c:pt>
                <c:pt idx="907">
                  <c:v>0.111252</c:v>
                </c:pt>
                <c:pt idx="908">
                  <c:v>0.11042100000000001</c:v>
                </c:pt>
                <c:pt idx="909">
                  <c:v>0.109691</c:v>
                </c:pt>
                <c:pt idx="910">
                  <c:v>0.10896400000000001</c:v>
                </c:pt>
                <c:pt idx="911">
                  <c:v>0.108192</c:v>
                </c:pt>
                <c:pt idx="912">
                  <c:v>0.107463</c:v>
                </c:pt>
                <c:pt idx="913">
                  <c:v>0.10687099999999999</c:v>
                </c:pt>
                <c:pt idx="914">
                  <c:v>0.106376</c:v>
                </c:pt>
                <c:pt idx="915">
                  <c:v>0.105866</c:v>
                </c:pt>
                <c:pt idx="916">
                  <c:v>0.105263</c:v>
                </c:pt>
                <c:pt idx="917">
                  <c:v>0.104488</c:v>
                </c:pt>
                <c:pt idx="918">
                  <c:v>0.10342800000000001</c:v>
                </c:pt>
                <c:pt idx="919">
                  <c:v>0.102032</c:v>
                </c:pt>
                <c:pt idx="920">
                  <c:v>0.100341</c:v>
                </c:pt>
                <c:pt idx="921">
                  <c:v>9.8379999999999995E-2</c:v>
                </c:pt>
                <c:pt idx="922">
                  <c:v>9.6143000000000006E-2</c:v>
                </c:pt>
                <c:pt idx="923">
                  <c:v>9.3729000000000007E-2</c:v>
                </c:pt>
                <c:pt idx="924">
                  <c:v>9.1366000000000003E-2</c:v>
                </c:pt>
                <c:pt idx="925">
                  <c:v>8.9241000000000001E-2</c:v>
                </c:pt>
                <c:pt idx="926">
                  <c:v>8.7356000000000003E-2</c:v>
                </c:pt>
                <c:pt idx="927">
                  <c:v>8.5596000000000005E-2</c:v>
                </c:pt>
                <c:pt idx="928">
                  <c:v>8.3873000000000003E-2</c:v>
                </c:pt>
                <c:pt idx="929">
                  <c:v>8.2189999999999999E-2</c:v>
                </c:pt>
                <c:pt idx="930">
                  <c:v>8.0633999999999997E-2</c:v>
                </c:pt>
                <c:pt idx="931">
                  <c:v>7.9292000000000001E-2</c:v>
                </c:pt>
                <c:pt idx="932">
                  <c:v>7.8089000000000006E-2</c:v>
                </c:pt>
                <c:pt idx="933">
                  <c:v>7.6740000000000003E-2</c:v>
                </c:pt>
                <c:pt idx="934">
                  <c:v>7.4992000000000003E-2</c:v>
                </c:pt>
                <c:pt idx="935">
                  <c:v>7.2872999999999993E-2</c:v>
                </c:pt>
                <c:pt idx="936">
                  <c:v>7.0627999999999996E-2</c:v>
                </c:pt>
                <c:pt idx="937">
                  <c:v>6.8456000000000003E-2</c:v>
                </c:pt>
                <c:pt idx="938">
                  <c:v>6.6416000000000003E-2</c:v>
                </c:pt>
                <c:pt idx="939">
                  <c:v>6.4484E-2</c:v>
                </c:pt>
                <c:pt idx="940">
                  <c:v>6.2577999999999995E-2</c:v>
                </c:pt>
                <c:pt idx="941">
                  <c:v>6.0569999999999999E-2</c:v>
                </c:pt>
                <c:pt idx="942">
                  <c:v>5.8386E-2</c:v>
                </c:pt>
                <c:pt idx="943">
                  <c:v>5.6048000000000001E-2</c:v>
                </c:pt>
                <c:pt idx="944">
                  <c:v>5.3613000000000001E-2</c:v>
                </c:pt>
                <c:pt idx="945">
                  <c:v>5.1151000000000002E-2</c:v>
                </c:pt>
                <c:pt idx="946">
                  <c:v>4.8799000000000002E-2</c:v>
                </c:pt>
                <c:pt idx="947">
                  <c:v>4.6741999999999999E-2</c:v>
                </c:pt>
                <c:pt idx="948">
                  <c:v>4.5071E-2</c:v>
                </c:pt>
                <c:pt idx="949">
                  <c:v>4.3709999999999999E-2</c:v>
                </c:pt>
                <c:pt idx="950">
                  <c:v>4.2528999999999997E-2</c:v>
                </c:pt>
                <c:pt idx="951">
                  <c:v>4.1466999999999997E-2</c:v>
                </c:pt>
                <c:pt idx="952">
                  <c:v>4.0515000000000002E-2</c:v>
                </c:pt>
                <c:pt idx="953">
                  <c:v>3.9697999999999997E-2</c:v>
                </c:pt>
                <c:pt idx="954">
                  <c:v>3.9093000000000003E-2</c:v>
                </c:pt>
                <c:pt idx="955">
                  <c:v>3.8739999999999997E-2</c:v>
                </c:pt>
                <c:pt idx="956">
                  <c:v>3.8503000000000003E-2</c:v>
                </c:pt>
                <c:pt idx="957">
                  <c:v>3.8170000000000003E-2</c:v>
                </c:pt>
                <c:pt idx="958">
                  <c:v>3.7698000000000002E-2</c:v>
                </c:pt>
                <c:pt idx="959">
                  <c:v>3.7214999999999998E-2</c:v>
                </c:pt>
                <c:pt idx="960">
                  <c:v>3.6769000000000003E-2</c:v>
                </c:pt>
                <c:pt idx="961">
                  <c:v>3.6249999999999998E-2</c:v>
                </c:pt>
                <c:pt idx="962">
                  <c:v>3.5550999999999999E-2</c:v>
                </c:pt>
                <c:pt idx="963">
                  <c:v>3.4681999999999998E-2</c:v>
                </c:pt>
                <c:pt idx="964">
                  <c:v>3.3750000000000002E-2</c:v>
                </c:pt>
                <c:pt idx="965">
                  <c:v>3.2904000000000003E-2</c:v>
                </c:pt>
                <c:pt idx="966">
                  <c:v>3.2224000000000003E-2</c:v>
                </c:pt>
                <c:pt idx="967">
                  <c:v>3.1615999999999998E-2</c:v>
                </c:pt>
                <c:pt idx="968">
                  <c:v>3.0849000000000001E-2</c:v>
                </c:pt>
                <c:pt idx="969">
                  <c:v>2.9753000000000002E-2</c:v>
                </c:pt>
                <c:pt idx="970">
                  <c:v>2.8348000000000002E-2</c:v>
                </c:pt>
                <c:pt idx="971">
                  <c:v>2.6786000000000001E-2</c:v>
                </c:pt>
                <c:pt idx="972">
                  <c:v>2.5208000000000001E-2</c:v>
                </c:pt>
                <c:pt idx="973">
                  <c:v>2.3664999999999999E-2</c:v>
                </c:pt>
                <c:pt idx="974">
                  <c:v>2.2138999999999999E-2</c:v>
                </c:pt>
                <c:pt idx="975">
                  <c:v>2.0635000000000001E-2</c:v>
                </c:pt>
                <c:pt idx="976">
                  <c:v>1.9238999999999999E-2</c:v>
                </c:pt>
                <c:pt idx="977">
                  <c:v>1.8074E-2</c:v>
                </c:pt>
                <c:pt idx="978">
                  <c:v>1.7153999999999999E-2</c:v>
                </c:pt>
                <c:pt idx="979">
                  <c:v>1.6341000000000001E-2</c:v>
                </c:pt>
                <c:pt idx="980">
                  <c:v>1.5513000000000001E-2</c:v>
                </c:pt>
                <c:pt idx="981">
                  <c:v>1.4715000000000001E-2</c:v>
                </c:pt>
                <c:pt idx="982">
                  <c:v>1.4023000000000001E-2</c:v>
                </c:pt>
                <c:pt idx="983">
                  <c:v>1.3349E-2</c:v>
                </c:pt>
                <c:pt idx="984">
                  <c:v>1.2536E-2</c:v>
                </c:pt>
                <c:pt idx="985">
                  <c:v>1.159E-2</c:v>
                </c:pt>
                <c:pt idx="986">
                  <c:v>1.0669E-2</c:v>
                </c:pt>
                <c:pt idx="987">
                  <c:v>9.8919999999999998E-3</c:v>
                </c:pt>
                <c:pt idx="988">
                  <c:v>9.2840000000000006E-3</c:v>
                </c:pt>
                <c:pt idx="989">
                  <c:v>8.8149999999999999E-3</c:v>
                </c:pt>
                <c:pt idx="990">
                  <c:v>8.3820000000000006E-3</c:v>
                </c:pt>
                <c:pt idx="991">
                  <c:v>7.8300000000000002E-3</c:v>
                </c:pt>
                <c:pt idx="992">
                  <c:v>7.0800000000000004E-3</c:v>
                </c:pt>
                <c:pt idx="993">
                  <c:v>6.2059999999999997E-3</c:v>
                </c:pt>
                <c:pt idx="994">
                  <c:v>5.3420000000000004E-3</c:v>
                </c:pt>
                <c:pt idx="995">
                  <c:v>4.6039999999999996E-3</c:v>
                </c:pt>
                <c:pt idx="996">
                  <c:v>4.0990000000000002E-3</c:v>
                </c:pt>
                <c:pt idx="997">
                  <c:v>3.9280000000000001E-3</c:v>
                </c:pt>
                <c:pt idx="998">
                  <c:v>4.0590000000000001E-3</c:v>
                </c:pt>
                <c:pt idx="999">
                  <c:v>4.3940000000000003E-3</c:v>
                </c:pt>
                <c:pt idx="1000">
                  <c:v>4.9709999999999997E-3</c:v>
                </c:pt>
                <c:pt idx="1001">
                  <c:v>5.7019999999999996E-3</c:v>
                </c:pt>
                <c:pt idx="1002">
                  <c:v>6.5180000000000004E-3</c:v>
                </c:pt>
                <c:pt idx="1003">
                  <c:v>7.417E-3</c:v>
                </c:pt>
                <c:pt idx="1004">
                  <c:v>8.4589999999999995E-3</c:v>
                </c:pt>
                <c:pt idx="1005">
                  <c:v>9.6530000000000001E-3</c:v>
                </c:pt>
                <c:pt idx="1006">
                  <c:v>1.0883E-2</c:v>
                </c:pt>
                <c:pt idx="1007">
                  <c:v>1.2014E-2</c:v>
                </c:pt>
                <c:pt idx="1008">
                  <c:v>1.3065E-2</c:v>
                </c:pt>
                <c:pt idx="1009">
                  <c:v>1.4164E-2</c:v>
                </c:pt>
                <c:pt idx="1010">
                  <c:v>1.5383000000000001E-2</c:v>
                </c:pt>
                <c:pt idx="1011">
                  <c:v>1.6684000000000001E-2</c:v>
                </c:pt>
                <c:pt idx="1012">
                  <c:v>1.8024999999999999E-2</c:v>
                </c:pt>
                <c:pt idx="1013">
                  <c:v>1.9424E-2</c:v>
                </c:pt>
                <c:pt idx="1014">
                  <c:v>2.0951999999999998E-2</c:v>
                </c:pt>
                <c:pt idx="1015">
                  <c:v>2.2704999999999999E-2</c:v>
                </c:pt>
                <c:pt idx="1016">
                  <c:v>2.4760999999999998E-2</c:v>
                </c:pt>
                <c:pt idx="1017">
                  <c:v>2.7074999999999998E-2</c:v>
                </c:pt>
                <c:pt idx="1018">
                  <c:v>2.9489999999999999E-2</c:v>
                </c:pt>
                <c:pt idx="1019">
                  <c:v>3.1883000000000002E-2</c:v>
                </c:pt>
                <c:pt idx="1020">
                  <c:v>3.4263000000000002E-2</c:v>
                </c:pt>
                <c:pt idx="1021">
                  <c:v>3.6678000000000002E-2</c:v>
                </c:pt>
                <c:pt idx="1022">
                  <c:v>3.9113000000000002E-2</c:v>
                </c:pt>
                <c:pt idx="1023">
                  <c:v>4.1542000000000003E-2</c:v>
                </c:pt>
                <c:pt idx="1024">
                  <c:v>4.4014999999999999E-2</c:v>
                </c:pt>
                <c:pt idx="1025">
                  <c:v>4.6613000000000002E-2</c:v>
                </c:pt>
                <c:pt idx="1026">
                  <c:v>4.9353000000000001E-2</c:v>
                </c:pt>
                <c:pt idx="1027">
                  <c:v>5.2163000000000001E-2</c:v>
                </c:pt>
                <c:pt idx="1028">
                  <c:v>5.4990999999999998E-2</c:v>
                </c:pt>
                <c:pt idx="1029">
                  <c:v>5.7921E-2</c:v>
                </c:pt>
                <c:pt idx="1030">
                  <c:v>6.1120000000000001E-2</c:v>
                </c:pt>
                <c:pt idx="1031">
                  <c:v>6.4660999999999996E-2</c:v>
                </c:pt>
                <c:pt idx="1032">
                  <c:v>6.8388000000000004E-2</c:v>
                </c:pt>
                <c:pt idx="1033">
                  <c:v>7.2016999999999998E-2</c:v>
                </c:pt>
                <c:pt idx="1034">
                  <c:v>7.5381000000000004E-2</c:v>
                </c:pt>
                <c:pt idx="1035">
                  <c:v>7.8572000000000003E-2</c:v>
                </c:pt>
                <c:pt idx="1036">
                  <c:v>8.1803000000000001E-2</c:v>
                </c:pt>
                <c:pt idx="1037">
                  <c:v>8.5180000000000006E-2</c:v>
                </c:pt>
                <c:pt idx="1038">
                  <c:v>8.8637999999999995E-2</c:v>
                </c:pt>
                <c:pt idx="1039">
                  <c:v>9.2036999999999994E-2</c:v>
                </c:pt>
                <c:pt idx="1040">
                  <c:v>9.5227999999999993E-2</c:v>
                </c:pt>
                <c:pt idx="1041">
                  <c:v>9.8086000000000007E-2</c:v>
                </c:pt>
                <c:pt idx="1042">
                  <c:v>0.100547</c:v>
                </c:pt>
                <c:pt idx="1043">
                  <c:v>0.102656</c:v>
                </c:pt>
                <c:pt idx="1044">
                  <c:v>0.10452400000000001</c:v>
                </c:pt>
                <c:pt idx="1045">
                  <c:v>0.10627200000000001</c:v>
                </c:pt>
                <c:pt idx="1046">
                  <c:v>0.10802</c:v>
                </c:pt>
                <c:pt idx="1047">
                  <c:v>0.109862</c:v>
                </c:pt>
                <c:pt idx="1048">
                  <c:v>0.11180900000000001</c:v>
                </c:pt>
                <c:pt idx="1049">
                  <c:v>0.113757</c:v>
                </c:pt>
                <c:pt idx="1050">
                  <c:v>0.11555799999999999</c:v>
                </c:pt>
                <c:pt idx="1051">
                  <c:v>0.117143</c:v>
                </c:pt>
                <c:pt idx="1052">
                  <c:v>0.118579</c:v>
                </c:pt>
                <c:pt idx="1053">
                  <c:v>0.119977</c:v>
                </c:pt>
                <c:pt idx="1054">
                  <c:v>0.12135600000000001</c:v>
                </c:pt>
                <c:pt idx="1055">
                  <c:v>0.122625</c:v>
                </c:pt>
                <c:pt idx="1056">
                  <c:v>0.123741</c:v>
                </c:pt>
                <c:pt idx="1057">
                  <c:v>0.124838</c:v>
                </c:pt>
                <c:pt idx="1058">
                  <c:v>0.126139</c:v>
                </c:pt>
                <c:pt idx="1059">
                  <c:v>0.127779</c:v>
                </c:pt>
                <c:pt idx="1060">
                  <c:v>0.129742</c:v>
                </c:pt>
                <c:pt idx="1061">
                  <c:v>0.13193299999999999</c:v>
                </c:pt>
                <c:pt idx="1062">
                  <c:v>0.134266</c:v>
                </c:pt>
                <c:pt idx="1063">
                  <c:v>0.13673199999999999</c:v>
                </c:pt>
                <c:pt idx="1064">
                  <c:v>0.13944899999999999</c:v>
                </c:pt>
                <c:pt idx="1065">
                  <c:v>0.14255599999999999</c:v>
                </c:pt>
                <c:pt idx="1066">
                  <c:v>0.146061</c:v>
                </c:pt>
                <c:pt idx="1067">
                  <c:v>0.14985000000000001</c:v>
                </c:pt>
                <c:pt idx="1068">
                  <c:v>0.15382799999999999</c:v>
                </c:pt>
                <c:pt idx="1069">
                  <c:v>0.157996</c:v>
                </c:pt>
                <c:pt idx="1070">
                  <c:v>0.162413</c:v>
                </c:pt>
                <c:pt idx="1071">
                  <c:v>0.16714899999999999</c:v>
                </c:pt>
                <c:pt idx="1072">
                  <c:v>0.17219999999999999</c:v>
                </c:pt>
                <c:pt idx="1073">
                  <c:v>0.17743700000000001</c:v>
                </c:pt>
                <c:pt idx="1074">
                  <c:v>0.18270700000000001</c:v>
                </c:pt>
                <c:pt idx="1075">
                  <c:v>0.187973</c:v>
                </c:pt>
                <c:pt idx="1076">
                  <c:v>0.19328899999999999</c:v>
                </c:pt>
                <c:pt idx="1077">
                  <c:v>0.198716</c:v>
                </c:pt>
                <c:pt idx="1078">
                  <c:v>0.204295</c:v>
                </c:pt>
                <c:pt idx="1079">
                  <c:v>0.210011</c:v>
                </c:pt>
                <c:pt idx="1080">
                  <c:v>0.21573300000000001</c:v>
                </c:pt>
                <c:pt idx="1081">
                  <c:v>0.221247</c:v>
                </c:pt>
                <c:pt idx="1082">
                  <c:v>0.22642599999999999</c:v>
                </c:pt>
                <c:pt idx="1083">
                  <c:v>0.231296</c:v>
                </c:pt>
                <c:pt idx="1084">
                  <c:v>0.23591200000000001</c:v>
                </c:pt>
                <c:pt idx="1085">
                  <c:v>0.240261</c:v>
                </c:pt>
                <c:pt idx="1086">
                  <c:v>0.244338</c:v>
                </c:pt>
                <c:pt idx="1087">
                  <c:v>0.248248</c:v>
                </c:pt>
                <c:pt idx="1088">
                  <c:v>0.25207099999999999</c:v>
                </c:pt>
                <c:pt idx="1089">
                  <c:v>0.25567499999999999</c:v>
                </c:pt>
                <c:pt idx="1090">
                  <c:v>0.25882699999999997</c:v>
                </c:pt>
                <c:pt idx="1091">
                  <c:v>0.26147399999999998</c:v>
                </c:pt>
                <c:pt idx="1092">
                  <c:v>0.26375700000000002</c:v>
                </c:pt>
                <c:pt idx="1093">
                  <c:v>0.26584200000000002</c:v>
                </c:pt>
                <c:pt idx="1094">
                  <c:v>0.26785900000000001</c:v>
                </c:pt>
                <c:pt idx="1095">
                  <c:v>0.26990500000000001</c:v>
                </c:pt>
                <c:pt idx="1096">
                  <c:v>0.27194600000000002</c:v>
                </c:pt>
                <c:pt idx="1097">
                  <c:v>0.273785</c:v>
                </c:pt>
                <c:pt idx="1098">
                  <c:v>0.27524700000000002</c:v>
                </c:pt>
                <c:pt idx="1099">
                  <c:v>0.276341</c:v>
                </c:pt>
                <c:pt idx="1100">
                  <c:v>0.277194</c:v>
                </c:pt>
                <c:pt idx="1101">
                  <c:v>0.27787899999999999</c:v>
                </c:pt>
                <c:pt idx="1102">
                  <c:v>0.27832299999999999</c:v>
                </c:pt>
                <c:pt idx="1103">
                  <c:v>0.27832299999999999</c:v>
                </c:pt>
                <c:pt idx="1104">
                  <c:v>0.27766800000000003</c:v>
                </c:pt>
                <c:pt idx="1105">
                  <c:v>0.27629100000000001</c:v>
                </c:pt>
                <c:pt idx="1106">
                  <c:v>0.27427699999999999</c:v>
                </c:pt>
                <c:pt idx="1107">
                  <c:v>0.27173000000000003</c:v>
                </c:pt>
                <c:pt idx="1108">
                  <c:v>0.26871600000000001</c:v>
                </c:pt>
                <c:pt idx="1109">
                  <c:v>0.26532499999999998</c:v>
                </c:pt>
                <c:pt idx="1110">
                  <c:v>0.261656</c:v>
                </c:pt>
                <c:pt idx="1111">
                  <c:v>0.25772299999999998</c:v>
                </c:pt>
                <c:pt idx="1112">
                  <c:v>0.253523</c:v>
                </c:pt>
                <c:pt idx="1113">
                  <c:v>0.24920200000000001</c:v>
                </c:pt>
                <c:pt idx="1114">
                  <c:v>0.245008</c:v>
                </c:pt>
                <c:pt idx="1115">
                  <c:v>0.24105599999999999</c:v>
                </c:pt>
                <c:pt idx="1116">
                  <c:v>0.237237</c:v>
                </c:pt>
                <c:pt idx="1117">
                  <c:v>0.23338500000000001</c:v>
                </c:pt>
                <c:pt idx="1118">
                  <c:v>0.22944200000000001</c:v>
                </c:pt>
                <c:pt idx="1119">
                  <c:v>0.225469</c:v>
                </c:pt>
                <c:pt idx="1120">
                  <c:v>0.221549</c:v>
                </c:pt>
                <c:pt idx="1121">
                  <c:v>0.21776599999999999</c:v>
                </c:pt>
                <c:pt idx="1122">
                  <c:v>0.214285</c:v>
                </c:pt>
                <c:pt idx="1123">
                  <c:v>0.211372</c:v>
                </c:pt>
                <c:pt idx="1124">
                  <c:v>0.209231</c:v>
                </c:pt>
                <c:pt idx="1125">
                  <c:v>0.20782200000000001</c:v>
                </c:pt>
                <c:pt idx="1126">
                  <c:v>0.20689099999999999</c:v>
                </c:pt>
                <c:pt idx="1127">
                  <c:v>0.20616200000000001</c:v>
                </c:pt>
                <c:pt idx="1128">
                  <c:v>0.20546</c:v>
                </c:pt>
                <c:pt idx="1129">
                  <c:v>0.204675</c:v>
                </c:pt>
                <c:pt idx="1130">
                  <c:v>0.203732</c:v>
                </c:pt>
                <c:pt idx="1131">
                  <c:v>0.202626</c:v>
                </c:pt>
                <c:pt idx="1132">
                  <c:v>0.201437</c:v>
                </c:pt>
                <c:pt idx="1133">
                  <c:v>0.200234</c:v>
                </c:pt>
                <c:pt idx="1134">
                  <c:v>0.19902800000000001</c:v>
                </c:pt>
                <c:pt idx="1135">
                  <c:v>0.19786899999999999</c:v>
                </c:pt>
                <c:pt idx="1136">
                  <c:v>0.19688600000000001</c:v>
                </c:pt>
                <c:pt idx="1137">
                  <c:v>0.19609599999999999</c:v>
                </c:pt>
                <c:pt idx="1138">
                  <c:v>0.19526499999999999</c:v>
                </c:pt>
                <c:pt idx="1139">
                  <c:v>0.194074</c:v>
                </c:pt>
                <c:pt idx="1140">
                  <c:v>0.19237000000000001</c:v>
                </c:pt>
                <c:pt idx="1141">
                  <c:v>0.190224</c:v>
                </c:pt>
                <c:pt idx="1142">
                  <c:v>0.18784799999999999</c:v>
                </c:pt>
                <c:pt idx="1143">
                  <c:v>0.18551699999999999</c:v>
                </c:pt>
                <c:pt idx="1144">
                  <c:v>0.183476</c:v>
                </c:pt>
                <c:pt idx="1145">
                  <c:v>0.181865</c:v>
                </c:pt>
                <c:pt idx="1146">
                  <c:v>0.180697</c:v>
                </c:pt>
                <c:pt idx="1147">
                  <c:v>0.17988699999999999</c:v>
                </c:pt>
                <c:pt idx="1148">
                  <c:v>0.17927499999999999</c:v>
                </c:pt>
                <c:pt idx="1149">
                  <c:v>0.178699</c:v>
                </c:pt>
                <c:pt idx="1150">
                  <c:v>0.17807899999999999</c:v>
                </c:pt>
                <c:pt idx="1151">
                  <c:v>0.17741000000000001</c:v>
                </c:pt>
                <c:pt idx="1152">
                  <c:v>0.17666399999999999</c:v>
                </c:pt>
                <c:pt idx="1153">
                  <c:v>0.175761</c:v>
                </c:pt>
                <c:pt idx="1154">
                  <c:v>0.17467199999999999</c:v>
                </c:pt>
                <c:pt idx="1155">
                  <c:v>0.17351</c:v>
                </c:pt>
                <c:pt idx="1156">
                  <c:v>0.17247100000000001</c:v>
                </c:pt>
                <c:pt idx="1157">
                  <c:v>0.17169799999999999</c:v>
                </c:pt>
                <c:pt idx="1158">
                  <c:v>0.171211</c:v>
                </c:pt>
                <c:pt idx="1159">
                  <c:v>0.170931</c:v>
                </c:pt>
                <c:pt idx="1160">
                  <c:v>0.17073099999999999</c:v>
                </c:pt>
                <c:pt idx="1161">
                  <c:v>0.17047399999999999</c:v>
                </c:pt>
                <c:pt idx="1162">
                  <c:v>0.17006599999999999</c:v>
                </c:pt>
                <c:pt idx="1163">
                  <c:v>0.16947100000000001</c:v>
                </c:pt>
                <c:pt idx="1164">
                  <c:v>0.16872999999999999</c:v>
                </c:pt>
                <c:pt idx="1165">
                  <c:v>0.16794300000000001</c:v>
                </c:pt>
                <c:pt idx="1166">
                  <c:v>0.16720599999999999</c:v>
                </c:pt>
                <c:pt idx="1167">
                  <c:v>0.16649700000000001</c:v>
                </c:pt>
                <c:pt idx="1168">
                  <c:v>0.16564799999999999</c:v>
                </c:pt>
                <c:pt idx="1169">
                  <c:v>0.16448199999999999</c:v>
                </c:pt>
                <c:pt idx="1170">
                  <c:v>0.16295899999999999</c:v>
                </c:pt>
                <c:pt idx="1171">
                  <c:v>0.161188</c:v>
                </c:pt>
                <c:pt idx="1172">
                  <c:v>0.15931000000000001</c:v>
                </c:pt>
                <c:pt idx="1173">
                  <c:v>0.15740199999999999</c:v>
                </c:pt>
                <c:pt idx="1174">
                  <c:v>0.155472</c:v>
                </c:pt>
                <c:pt idx="1175">
                  <c:v>0.15352399999999999</c:v>
                </c:pt>
                <c:pt idx="1176">
                  <c:v>0.151586</c:v>
                </c:pt>
                <c:pt idx="1177">
                  <c:v>0.14968999999999999</c:v>
                </c:pt>
                <c:pt idx="1178">
                  <c:v>0.147901</c:v>
                </c:pt>
                <c:pt idx="1179">
                  <c:v>0.146369</c:v>
                </c:pt>
                <c:pt idx="1180">
                  <c:v>0.145257</c:v>
                </c:pt>
                <c:pt idx="1181">
                  <c:v>0.14457100000000001</c:v>
                </c:pt>
                <c:pt idx="1182">
                  <c:v>0.14411399999999999</c:v>
                </c:pt>
                <c:pt idx="1183">
                  <c:v>0.14369499999999999</c:v>
                </c:pt>
                <c:pt idx="1184">
                  <c:v>0.143342</c:v>
                </c:pt>
                <c:pt idx="1185">
                  <c:v>0.14325399999999999</c:v>
                </c:pt>
                <c:pt idx="1186">
                  <c:v>0.14355799999999999</c:v>
                </c:pt>
                <c:pt idx="1187">
                  <c:v>0.144209</c:v>
                </c:pt>
                <c:pt idx="1188">
                  <c:v>0.145121</c:v>
                </c:pt>
                <c:pt idx="1189">
                  <c:v>0.14624899999999999</c:v>
                </c:pt>
                <c:pt idx="1190">
                  <c:v>0.147483</c:v>
                </c:pt>
                <c:pt idx="1191">
                  <c:v>0.14857300000000001</c:v>
                </c:pt>
                <c:pt idx="1192">
                  <c:v>0.14929100000000001</c:v>
                </c:pt>
                <c:pt idx="1193">
                  <c:v>0.14961199999999999</c:v>
                </c:pt>
                <c:pt idx="1194">
                  <c:v>0.14966199999999999</c:v>
                </c:pt>
                <c:pt idx="1195">
                  <c:v>0.14952399999999999</c:v>
                </c:pt>
                <c:pt idx="1196">
                  <c:v>0.14913299999999999</c:v>
                </c:pt>
                <c:pt idx="1197">
                  <c:v>0.14833499999999999</c:v>
                </c:pt>
                <c:pt idx="1198">
                  <c:v>0.14701800000000001</c:v>
                </c:pt>
                <c:pt idx="1199">
                  <c:v>0.14513499999999999</c:v>
                </c:pt>
                <c:pt idx="1200">
                  <c:v>0.14266499999999999</c:v>
                </c:pt>
                <c:pt idx="1201">
                  <c:v>0.13961999999999999</c:v>
                </c:pt>
                <c:pt idx="1202">
                  <c:v>0.13608400000000001</c:v>
                </c:pt>
                <c:pt idx="1203">
                  <c:v>0.13212099999999999</c:v>
                </c:pt>
                <c:pt idx="1204">
                  <c:v>0.12764600000000001</c:v>
                </c:pt>
                <c:pt idx="1205">
                  <c:v>0.122504</c:v>
                </c:pt>
                <c:pt idx="1206">
                  <c:v>0.11673600000000001</c:v>
                </c:pt>
                <c:pt idx="1207">
                  <c:v>0.11070000000000001</c:v>
                </c:pt>
                <c:pt idx="1208">
                  <c:v>0.104866</c:v>
                </c:pt>
                <c:pt idx="1209">
                  <c:v>9.9498000000000003E-2</c:v>
                </c:pt>
                <c:pt idx="1210">
                  <c:v>9.4571000000000002E-2</c:v>
                </c:pt>
                <c:pt idx="1211">
                  <c:v>8.9977000000000001E-2</c:v>
                </c:pt>
                <c:pt idx="1212">
                  <c:v>8.5695999999999994E-2</c:v>
                </c:pt>
                <c:pt idx="1213">
                  <c:v>8.1739999999999993E-2</c:v>
                </c:pt>
                <c:pt idx="1214">
                  <c:v>7.8065999999999997E-2</c:v>
                </c:pt>
                <c:pt idx="1215">
                  <c:v>7.4643000000000001E-2</c:v>
                </c:pt>
                <c:pt idx="1216">
                  <c:v>7.1502999999999997E-2</c:v>
                </c:pt>
                <c:pt idx="1217">
                  <c:v>6.8676000000000001E-2</c:v>
                </c:pt>
                <c:pt idx="1218">
                  <c:v>6.6118999999999997E-2</c:v>
                </c:pt>
                <c:pt idx="1219">
                  <c:v>6.3750000000000001E-2</c:v>
                </c:pt>
                <c:pt idx="1220">
                  <c:v>6.1516000000000001E-2</c:v>
                </c:pt>
                <c:pt idx="1221">
                  <c:v>5.9412E-2</c:v>
                </c:pt>
                <c:pt idx="1222">
                  <c:v>5.7452000000000003E-2</c:v>
                </c:pt>
                <c:pt idx="1223">
                  <c:v>5.5608999999999999E-2</c:v>
                </c:pt>
                <c:pt idx="1224">
                  <c:v>5.3822000000000002E-2</c:v>
                </c:pt>
                <c:pt idx="1225">
                  <c:v>5.2033999999999997E-2</c:v>
                </c:pt>
                <c:pt idx="1226">
                  <c:v>5.0165000000000001E-2</c:v>
                </c:pt>
                <c:pt idx="1227">
                  <c:v>4.8087999999999999E-2</c:v>
                </c:pt>
                <c:pt idx="1228">
                  <c:v>4.5761000000000003E-2</c:v>
                </c:pt>
                <c:pt idx="1229">
                  <c:v>4.3339999999999997E-2</c:v>
                </c:pt>
                <c:pt idx="1230">
                  <c:v>4.1075E-2</c:v>
                </c:pt>
                <c:pt idx="1231">
                  <c:v>3.9114000000000003E-2</c:v>
                </c:pt>
                <c:pt idx="1232">
                  <c:v>3.7433000000000001E-2</c:v>
                </c:pt>
                <c:pt idx="1233">
                  <c:v>3.5926E-2</c:v>
                </c:pt>
                <c:pt idx="1234">
                  <c:v>3.4479999999999997E-2</c:v>
                </c:pt>
                <c:pt idx="1235">
                  <c:v>3.2994999999999997E-2</c:v>
                </c:pt>
                <c:pt idx="1236">
                  <c:v>3.1414999999999998E-2</c:v>
                </c:pt>
                <c:pt idx="1237">
                  <c:v>2.9784000000000001E-2</c:v>
                </c:pt>
                <c:pt idx="1238">
                  <c:v>2.8256E-2</c:v>
                </c:pt>
                <c:pt idx="1239">
                  <c:v>2.6988000000000002E-2</c:v>
                </c:pt>
                <c:pt idx="1240">
                  <c:v>2.5982000000000002E-2</c:v>
                </c:pt>
                <c:pt idx="1241">
                  <c:v>2.5080999999999999E-2</c:v>
                </c:pt>
                <c:pt idx="1242">
                  <c:v>2.4124E-2</c:v>
                </c:pt>
                <c:pt idx="1243">
                  <c:v>2.3099999999999999E-2</c:v>
                </c:pt>
                <c:pt idx="1244">
                  <c:v>2.2144E-2</c:v>
                </c:pt>
                <c:pt idx="1245">
                  <c:v>2.1377E-2</c:v>
                </c:pt>
                <c:pt idx="1246">
                  <c:v>2.0764000000000001E-2</c:v>
                </c:pt>
                <c:pt idx="1247">
                  <c:v>2.0122999999999999E-2</c:v>
                </c:pt>
                <c:pt idx="1248">
                  <c:v>1.9241000000000001E-2</c:v>
                </c:pt>
                <c:pt idx="1249">
                  <c:v>1.8012E-2</c:v>
                </c:pt>
                <c:pt idx="1250">
                  <c:v>1.6506E-2</c:v>
                </c:pt>
                <c:pt idx="1251">
                  <c:v>1.4978E-2</c:v>
                </c:pt>
                <c:pt idx="1252">
                  <c:v>1.3747000000000001E-2</c:v>
                </c:pt>
                <c:pt idx="1253">
                  <c:v>1.2975E-2</c:v>
                </c:pt>
                <c:pt idx="1254">
                  <c:v>1.2537E-2</c:v>
                </c:pt>
                <c:pt idx="1255">
                  <c:v>1.2128E-2</c:v>
                </c:pt>
                <c:pt idx="1256">
                  <c:v>1.1498E-2</c:v>
                </c:pt>
                <c:pt idx="1257">
                  <c:v>1.0555E-2</c:v>
                </c:pt>
                <c:pt idx="1258">
                  <c:v>9.3369999999999998E-3</c:v>
                </c:pt>
                <c:pt idx="1259">
                  <c:v>7.9760000000000005E-3</c:v>
                </c:pt>
                <c:pt idx="1260">
                  <c:v>6.679E-3</c:v>
                </c:pt>
                <c:pt idx="1261">
                  <c:v>5.6369999999999996E-3</c:v>
                </c:pt>
                <c:pt idx="1262">
                  <c:v>4.9329999999999999E-3</c:v>
                </c:pt>
                <c:pt idx="1263">
                  <c:v>4.5180000000000003E-3</c:v>
                </c:pt>
                <c:pt idx="1264">
                  <c:v>4.2700000000000004E-3</c:v>
                </c:pt>
                <c:pt idx="1265">
                  <c:v>4.0720000000000001E-3</c:v>
                </c:pt>
                <c:pt idx="1266">
                  <c:v>3.8830000000000002E-3</c:v>
                </c:pt>
                <c:pt idx="1267">
                  <c:v>3.7580000000000001E-3</c:v>
                </c:pt>
                <c:pt idx="1268">
                  <c:v>3.7469999999999999E-3</c:v>
                </c:pt>
                <c:pt idx="1269">
                  <c:v>3.7780000000000001E-3</c:v>
                </c:pt>
                <c:pt idx="1270">
                  <c:v>3.6800000000000001E-3</c:v>
                </c:pt>
                <c:pt idx="1271">
                  <c:v>3.3270000000000001E-3</c:v>
                </c:pt>
                <c:pt idx="1272">
                  <c:v>3.4450000000000001E-3</c:v>
                </c:pt>
                <c:pt idx="1273">
                  <c:v>3.5630000000000002E-3</c:v>
                </c:pt>
                <c:pt idx="1274">
                  <c:v>3.6830000000000001E-3</c:v>
                </c:pt>
                <c:pt idx="1275">
                  <c:v>3.8049999999999998E-3</c:v>
                </c:pt>
                <c:pt idx="1276">
                  <c:v>3.9280000000000001E-3</c:v>
                </c:pt>
                <c:pt idx="1277">
                  <c:v>4.0200000000000001E-3</c:v>
                </c:pt>
                <c:pt idx="1278">
                  <c:v>4.1130000000000003E-3</c:v>
                </c:pt>
                <c:pt idx="1279">
                  <c:v>4.2069999999999998E-3</c:v>
                </c:pt>
                <c:pt idx="1280">
                  <c:v>4.3030000000000004E-3</c:v>
                </c:pt>
                <c:pt idx="1281">
                  <c:v>4.4010000000000004E-3</c:v>
                </c:pt>
                <c:pt idx="1282">
                  <c:v>4.4990000000000004E-3</c:v>
                </c:pt>
                <c:pt idx="1283">
                  <c:v>4.5999999999999999E-3</c:v>
                </c:pt>
                <c:pt idx="1284">
                  <c:v>4.7019999999999996E-3</c:v>
                </c:pt>
                <c:pt idx="1285">
                  <c:v>4.7949999999999998E-3</c:v>
                </c:pt>
                <c:pt idx="1286">
                  <c:v>4.8890000000000001E-3</c:v>
                </c:pt>
                <c:pt idx="1287">
                  <c:v>4.9849999999999998E-3</c:v>
                </c:pt>
                <c:pt idx="1288">
                  <c:v>5.0819999999999997E-3</c:v>
                </c:pt>
                <c:pt idx="1289">
                  <c:v>5.1809999999999998E-3</c:v>
                </c:pt>
                <c:pt idx="1290">
                  <c:v>5.2810000000000001E-3</c:v>
                </c:pt>
                <c:pt idx="1291">
                  <c:v>5.3829999999999998E-3</c:v>
                </c:pt>
                <c:pt idx="1292">
                  <c:v>5.313E-3</c:v>
                </c:pt>
                <c:pt idx="1293">
                  <c:v>5.2440000000000004E-3</c:v>
                </c:pt>
                <c:pt idx="1294">
                  <c:v>5.1770000000000002E-3</c:v>
                </c:pt>
                <c:pt idx="1295">
                  <c:v>5.1110000000000001E-3</c:v>
                </c:pt>
                <c:pt idx="1296">
                  <c:v>5.0460000000000001E-3</c:v>
                </c:pt>
                <c:pt idx="1297">
                  <c:v>4.9829999999999996E-3</c:v>
                </c:pt>
                <c:pt idx="1298">
                  <c:v>4.9220000000000002E-3</c:v>
                </c:pt>
                <c:pt idx="1299">
                  <c:v>4.862E-3</c:v>
                </c:pt>
                <c:pt idx="1300">
                  <c:v>4.803E-3</c:v>
                </c:pt>
                <c:pt idx="1301">
                  <c:v>4.7470000000000004E-3</c:v>
                </c:pt>
                <c:pt idx="1302">
                  <c:v>4.6909999999999999E-3</c:v>
                </c:pt>
                <c:pt idx="1303">
                  <c:v>4.6369999999999996E-3</c:v>
                </c:pt>
                <c:pt idx="1304">
                  <c:v>4.5849999999999997E-3</c:v>
                </c:pt>
                <c:pt idx="1305">
                  <c:v>4.5339999999999998E-3</c:v>
                </c:pt>
                <c:pt idx="1306">
                  <c:v>4.4840000000000001E-3</c:v>
                </c:pt>
                <c:pt idx="1307">
                  <c:v>4.4359999999999998E-3</c:v>
                </c:pt>
                <c:pt idx="1308">
                  <c:v>4.3899999999999998E-3</c:v>
                </c:pt>
                <c:pt idx="1309">
                  <c:v>4.3449999999999999E-3</c:v>
                </c:pt>
                <c:pt idx="1310">
                  <c:v>4.3010000000000001E-3</c:v>
                </c:pt>
                <c:pt idx="1311">
                  <c:v>4.2589999999999998E-3</c:v>
                </c:pt>
                <c:pt idx="1312">
                  <c:v>4.2189999999999997E-3</c:v>
                </c:pt>
                <c:pt idx="1313">
                  <c:v>4.1799999999999997E-3</c:v>
                </c:pt>
                <c:pt idx="1314">
                  <c:v>4.1419999999999998E-3</c:v>
                </c:pt>
                <c:pt idx="1315">
                  <c:v>4.1060000000000003E-3</c:v>
                </c:pt>
                <c:pt idx="1316">
                  <c:v>4.0720000000000001E-3</c:v>
                </c:pt>
                <c:pt idx="1317">
                  <c:v>4.0390000000000001E-3</c:v>
                </c:pt>
                <c:pt idx="1318">
                  <c:v>4.0070000000000001E-3</c:v>
                </c:pt>
                <c:pt idx="1319">
                  <c:v>3.9769999999999996E-3</c:v>
                </c:pt>
                <c:pt idx="1320">
                  <c:v>3.9490000000000003E-3</c:v>
                </c:pt>
                <c:pt idx="1321">
                  <c:v>3.9220000000000001E-3</c:v>
                </c:pt>
                <c:pt idx="1322">
                  <c:v>3.8960000000000002E-3</c:v>
                </c:pt>
                <c:pt idx="1323">
                  <c:v>3.872E-3</c:v>
                </c:pt>
                <c:pt idx="1324">
                  <c:v>3.8500000000000001E-3</c:v>
                </c:pt>
                <c:pt idx="1325">
                  <c:v>3.8289999999999999E-3</c:v>
                </c:pt>
                <c:pt idx="1326">
                  <c:v>3.8089999999999999E-3</c:v>
                </c:pt>
                <c:pt idx="1327">
                  <c:v>3.7910000000000001E-3</c:v>
                </c:pt>
                <c:pt idx="1328">
                  <c:v>3.7750000000000001E-3</c:v>
                </c:pt>
                <c:pt idx="1329">
                  <c:v>3.7590000000000002E-3</c:v>
                </c:pt>
                <c:pt idx="1330">
                  <c:v>3.7460000000000002E-3</c:v>
                </c:pt>
                <c:pt idx="1331">
                  <c:v>3.7339999999999999E-3</c:v>
                </c:pt>
                <c:pt idx="1332">
                  <c:v>3.7230000000000002E-3</c:v>
                </c:pt>
                <c:pt idx="1333">
                  <c:v>3.7139999999999999E-3</c:v>
                </c:pt>
                <c:pt idx="1334">
                  <c:v>3.7069999999999998E-3</c:v>
                </c:pt>
                <c:pt idx="1335">
                  <c:v>3.7000000000000002E-3</c:v>
                </c:pt>
                <c:pt idx="1336">
                  <c:v>3.6960000000000001E-3</c:v>
                </c:pt>
                <c:pt idx="1337">
                  <c:v>3.6930000000000001E-3</c:v>
                </c:pt>
                <c:pt idx="1338">
                  <c:v>3.6909999999999998E-3</c:v>
                </c:pt>
                <c:pt idx="1339">
                  <c:v>3.6909999999999998E-3</c:v>
                </c:pt>
                <c:pt idx="1340">
                  <c:v>3.692E-3</c:v>
                </c:pt>
                <c:pt idx="1341">
                  <c:v>3.6949999999999999E-3</c:v>
                </c:pt>
                <c:pt idx="1342">
                  <c:v>3.7000000000000002E-3</c:v>
                </c:pt>
                <c:pt idx="1343">
                  <c:v>3.7060000000000001E-3</c:v>
                </c:pt>
                <c:pt idx="1344">
                  <c:v>3.7130000000000002E-3</c:v>
                </c:pt>
                <c:pt idx="1345">
                  <c:v>3.722E-3</c:v>
                </c:pt>
                <c:pt idx="1346">
                  <c:v>3.7320000000000001E-3</c:v>
                </c:pt>
                <c:pt idx="1347">
                  <c:v>3.7439999999999999E-3</c:v>
                </c:pt>
                <c:pt idx="1348">
                  <c:v>3.7569999999999999E-3</c:v>
                </c:pt>
                <c:pt idx="1349">
                  <c:v>3.7720000000000002E-3</c:v>
                </c:pt>
                <c:pt idx="1350">
                  <c:v>3.7889999999999998E-3</c:v>
                </c:pt>
                <c:pt idx="1351">
                  <c:v>3.8059999999999999E-3</c:v>
                </c:pt>
                <c:pt idx="1352">
                  <c:v>3.826E-3</c:v>
                </c:pt>
                <c:pt idx="1353">
                  <c:v>3.8470000000000002E-3</c:v>
                </c:pt>
                <c:pt idx="1354">
                  <c:v>3.869E-3</c:v>
                </c:pt>
                <c:pt idx="1355">
                  <c:v>3.8930000000000002E-3</c:v>
                </c:pt>
                <c:pt idx="1356">
                  <c:v>3.9179999999999996E-3</c:v>
                </c:pt>
                <c:pt idx="1357">
                  <c:v>3.9449999999999997E-3</c:v>
                </c:pt>
                <c:pt idx="1358">
                  <c:v>3.973E-3</c:v>
                </c:pt>
                <c:pt idx="1359">
                  <c:v>4.0029999999999996E-3</c:v>
                </c:pt>
                <c:pt idx="1360">
                  <c:v>3.9519999999999998E-3</c:v>
                </c:pt>
                <c:pt idx="1361">
                  <c:v>3.9020000000000001E-3</c:v>
                </c:pt>
                <c:pt idx="1362">
                  <c:v>3.8539999999999998E-3</c:v>
                </c:pt>
                <c:pt idx="1363">
                  <c:v>3.8070000000000001E-3</c:v>
                </c:pt>
                <c:pt idx="1364">
                  <c:v>3.7620000000000002E-3</c:v>
                </c:pt>
                <c:pt idx="1365">
                  <c:v>3.718E-3</c:v>
                </c:pt>
                <c:pt idx="1366">
                  <c:v>3.676E-3</c:v>
                </c:pt>
                <c:pt idx="1367">
                  <c:v>3.6350000000000002E-3</c:v>
                </c:pt>
                <c:pt idx="1368">
                  <c:v>3.5959999999999998E-3</c:v>
                </c:pt>
                <c:pt idx="1369">
                  <c:v>3.558E-3</c:v>
                </c:pt>
                <c:pt idx="1370">
                  <c:v>3.522E-3</c:v>
                </c:pt>
                <c:pt idx="1371">
                  <c:v>3.4870000000000001E-3</c:v>
                </c:pt>
                <c:pt idx="1372">
                  <c:v>3.454E-3</c:v>
                </c:pt>
                <c:pt idx="1373">
                  <c:v>3.4220000000000001E-3</c:v>
                </c:pt>
                <c:pt idx="1374">
                  <c:v>3.392E-3</c:v>
                </c:pt>
                <c:pt idx="1375">
                  <c:v>3.3630000000000001E-3</c:v>
                </c:pt>
                <c:pt idx="1376">
                  <c:v>3.336E-3</c:v>
                </c:pt>
                <c:pt idx="1377">
                  <c:v>3.31E-3</c:v>
                </c:pt>
                <c:pt idx="1378">
                  <c:v>3.2859999999999999E-3</c:v>
                </c:pt>
                <c:pt idx="1379">
                  <c:v>3.2629999999999998E-3</c:v>
                </c:pt>
                <c:pt idx="1380">
                  <c:v>3.2420000000000001E-3</c:v>
                </c:pt>
                <c:pt idx="1381">
                  <c:v>3.222E-3</c:v>
                </c:pt>
                <c:pt idx="1382">
                  <c:v>3.2039999999999998E-3</c:v>
                </c:pt>
                <c:pt idx="1383">
                  <c:v>3.1870000000000002E-3</c:v>
                </c:pt>
                <c:pt idx="1384">
                  <c:v>3.1719999999999999E-3</c:v>
                </c:pt>
                <c:pt idx="1385">
                  <c:v>3.1580000000000002E-3</c:v>
                </c:pt>
                <c:pt idx="1386">
                  <c:v>3.1459999999999999E-3</c:v>
                </c:pt>
                <c:pt idx="1387">
                  <c:v>3.1350000000000002E-3</c:v>
                </c:pt>
                <c:pt idx="1388">
                  <c:v>3.1250000000000002E-3</c:v>
                </c:pt>
                <c:pt idx="1389">
                  <c:v>3.1180000000000001E-3</c:v>
                </c:pt>
                <c:pt idx="1390">
                  <c:v>3.1110000000000001E-3</c:v>
                </c:pt>
                <c:pt idx="1391">
                  <c:v>3.107E-3</c:v>
                </c:pt>
                <c:pt idx="1392">
                  <c:v>3.1029999999999999E-3</c:v>
                </c:pt>
                <c:pt idx="1393">
                  <c:v>3.101E-3</c:v>
                </c:pt>
                <c:pt idx="1394">
                  <c:v>3.101E-3</c:v>
                </c:pt>
                <c:pt idx="1395">
                  <c:v>3.1020000000000002E-3</c:v>
                </c:pt>
                <c:pt idx="1396">
                  <c:v>3.1050000000000001E-3</c:v>
                </c:pt>
                <c:pt idx="1397">
                  <c:v>3.1089999999999998E-3</c:v>
                </c:pt>
                <c:pt idx="1398">
                  <c:v>3.1150000000000001E-3</c:v>
                </c:pt>
                <c:pt idx="1399">
                  <c:v>3.1220000000000002E-3</c:v>
                </c:pt>
                <c:pt idx="1400">
                  <c:v>3.13E-3</c:v>
                </c:pt>
                <c:pt idx="1401">
                  <c:v>3.14E-3</c:v>
                </c:pt>
                <c:pt idx="1402">
                  <c:v>3.1519999999999999E-3</c:v>
                </c:pt>
                <c:pt idx="1403">
                  <c:v>3.1649999999999998E-3</c:v>
                </c:pt>
                <c:pt idx="1404">
                  <c:v>3.1800000000000001E-3</c:v>
                </c:pt>
                <c:pt idx="1405">
                  <c:v>3.1960000000000001E-3</c:v>
                </c:pt>
                <c:pt idx="1406">
                  <c:v>3.2130000000000001E-3</c:v>
                </c:pt>
                <c:pt idx="1407">
                  <c:v>3.2330000000000002E-3</c:v>
                </c:pt>
                <c:pt idx="1408">
                  <c:v>3.2529999999999998E-3</c:v>
                </c:pt>
                <c:pt idx="1409">
                  <c:v>3.2750000000000001E-3</c:v>
                </c:pt>
                <c:pt idx="1410">
                  <c:v>3.2989999999999998E-3</c:v>
                </c:pt>
                <c:pt idx="1411">
                  <c:v>3.3240000000000001E-3</c:v>
                </c:pt>
                <c:pt idx="1412">
                  <c:v>3.3500000000000001E-3</c:v>
                </c:pt>
                <c:pt idx="1413">
                  <c:v>3.3790000000000001E-3</c:v>
                </c:pt>
                <c:pt idx="1414">
                  <c:v>3.408E-3</c:v>
                </c:pt>
                <c:pt idx="1415">
                  <c:v>3.4390000000000002E-3</c:v>
                </c:pt>
                <c:pt idx="1416">
                  <c:v>3.4719999999999998E-3</c:v>
                </c:pt>
                <c:pt idx="1417">
                  <c:v>3.506E-3</c:v>
                </c:pt>
                <c:pt idx="1418">
                  <c:v>3.5409999999999999E-3</c:v>
                </c:pt>
                <c:pt idx="1419">
                  <c:v>3.578E-3</c:v>
                </c:pt>
                <c:pt idx="1420">
                  <c:v>3.617E-3</c:v>
                </c:pt>
                <c:pt idx="1421">
                  <c:v>3.6570000000000001E-3</c:v>
                </c:pt>
                <c:pt idx="1422">
                  <c:v>3.6979999999999999E-3</c:v>
                </c:pt>
                <c:pt idx="1423">
                  <c:v>3.741E-3</c:v>
                </c:pt>
                <c:pt idx="1424">
                  <c:v>3.7859999999999999E-3</c:v>
                </c:pt>
                <c:pt idx="1425">
                  <c:v>3.8319999999999999E-3</c:v>
                </c:pt>
                <c:pt idx="1426">
                  <c:v>3.8790000000000001E-3</c:v>
                </c:pt>
                <c:pt idx="1427">
                  <c:v>3.9280000000000001E-3</c:v>
                </c:pt>
                <c:pt idx="1428">
                  <c:v>3.8779999999999999E-3</c:v>
                </c:pt>
                <c:pt idx="1429">
                  <c:v>3.8300000000000001E-3</c:v>
                </c:pt>
                <c:pt idx="1430">
                  <c:v>3.7829999999999999E-3</c:v>
                </c:pt>
                <c:pt idx="1431">
                  <c:v>3.7369999999999999E-3</c:v>
                </c:pt>
                <c:pt idx="1432">
                  <c:v>3.6930000000000001E-3</c:v>
                </c:pt>
                <c:pt idx="1433">
                  <c:v>3.65E-3</c:v>
                </c:pt>
                <c:pt idx="1434">
                  <c:v>3.6089999999999998E-3</c:v>
                </c:pt>
                <c:pt idx="1435">
                  <c:v>3.5699999999999998E-3</c:v>
                </c:pt>
                <c:pt idx="1436">
                  <c:v>3.5309999999999999E-3</c:v>
                </c:pt>
                <c:pt idx="1437">
                  <c:v>3.4949999999999998E-3</c:v>
                </c:pt>
                <c:pt idx="1438">
                  <c:v>3.46E-3</c:v>
                </c:pt>
                <c:pt idx="1439">
                  <c:v>3.4259999999999998E-3</c:v>
                </c:pt>
                <c:pt idx="1440">
                  <c:v>3.3939999999999999E-3</c:v>
                </c:pt>
                <c:pt idx="1441">
                  <c:v>3.3630000000000001E-3</c:v>
                </c:pt>
                <c:pt idx="1442">
                  <c:v>3.3340000000000002E-3</c:v>
                </c:pt>
                <c:pt idx="1443">
                  <c:v>3.3059999999999999E-3</c:v>
                </c:pt>
                <c:pt idx="1444">
                  <c:v>3.2799999999999999E-3</c:v>
                </c:pt>
                <c:pt idx="1445">
                  <c:v>3.2560000000000002E-3</c:v>
                </c:pt>
                <c:pt idx="1446">
                  <c:v>3.2320000000000001E-3</c:v>
                </c:pt>
                <c:pt idx="1447">
                  <c:v>3.2109999999999999E-3</c:v>
                </c:pt>
                <c:pt idx="1448">
                  <c:v>3.1900000000000001E-3</c:v>
                </c:pt>
                <c:pt idx="1449">
                  <c:v>3.1719999999999999E-3</c:v>
                </c:pt>
                <c:pt idx="1450">
                  <c:v>3.1549999999999998E-3</c:v>
                </c:pt>
                <c:pt idx="1451">
                  <c:v>3.1389999999999999E-3</c:v>
                </c:pt>
                <c:pt idx="1452">
                  <c:v>3.1250000000000002E-3</c:v>
                </c:pt>
                <c:pt idx="1453">
                  <c:v>3.1120000000000002E-3</c:v>
                </c:pt>
                <c:pt idx="1454">
                  <c:v>3.101E-3</c:v>
                </c:pt>
                <c:pt idx="1455">
                  <c:v>3.091E-3</c:v>
                </c:pt>
                <c:pt idx="1456">
                  <c:v>3.0829999999999998E-3</c:v>
                </c:pt>
                <c:pt idx="1457">
                  <c:v>3.0760000000000002E-3</c:v>
                </c:pt>
                <c:pt idx="1458">
                  <c:v>3.0709999999999999E-3</c:v>
                </c:pt>
                <c:pt idx="1459">
                  <c:v>3.0669999999999998E-3</c:v>
                </c:pt>
                <c:pt idx="1460">
                  <c:v>3.065E-3</c:v>
                </c:pt>
                <c:pt idx="1461">
                  <c:v>3.0639999999999999E-3</c:v>
                </c:pt>
                <c:pt idx="1462">
                  <c:v>3.065E-3</c:v>
                </c:pt>
                <c:pt idx="1463">
                  <c:v>3.0669999999999998E-3</c:v>
                </c:pt>
                <c:pt idx="1464">
                  <c:v>3.0709999999999999E-3</c:v>
                </c:pt>
                <c:pt idx="1465">
                  <c:v>3.0760000000000002E-3</c:v>
                </c:pt>
                <c:pt idx="1466">
                  <c:v>3.0829999999999998E-3</c:v>
                </c:pt>
                <c:pt idx="1467">
                  <c:v>3.091E-3</c:v>
                </c:pt>
                <c:pt idx="1468">
                  <c:v>3.101E-3</c:v>
                </c:pt>
                <c:pt idx="1469">
                  <c:v>3.1120000000000002E-3</c:v>
                </c:pt>
                <c:pt idx="1470">
                  <c:v>3.1250000000000002E-3</c:v>
                </c:pt>
                <c:pt idx="1471">
                  <c:v>3.1389999999999999E-3</c:v>
                </c:pt>
                <c:pt idx="1472">
                  <c:v>3.1549999999999998E-3</c:v>
                </c:pt>
                <c:pt idx="1473">
                  <c:v>3.1719999999999999E-3</c:v>
                </c:pt>
                <c:pt idx="1474">
                  <c:v>3.1900000000000001E-3</c:v>
                </c:pt>
                <c:pt idx="1475">
                  <c:v>3.2109999999999999E-3</c:v>
                </c:pt>
                <c:pt idx="1476">
                  <c:v>3.2320000000000001E-3</c:v>
                </c:pt>
                <c:pt idx="1477">
                  <c:v>3.2560000000000002E-3</c:v>
                </c:pt>
                <c:pt idx="1478">
                  <c:v>3.2799999999999999E-3</c:v>
                </c:pt>
                <c:pt idx="1479">
                  <c:v>3.3059999999999999E-3</c:v>
                </c:pt>
                <c:pt idx="1480">
                  <c:v>3.3340000000000002E-3</c:v>
                </c:pt>
                <c:pt idx="1481">
                  <c:v>3.3630000000000001E-3</c:v>
                </c:pt>
                <c:pt idx="1482">
                  <c:v>3.3939999999999999E-3</c:v>
                </c:pt>
                <c:pt idx="1483">
                  <c:v>3.4259999999999998E-3</c:v>
                </c:pt>
                <c:pt idx="1484">
                  <c:v>3.46E-3</c:v>
                </c:pt>
                <c:pt idx="1485">
                  <c:v>3.4949999999999998E-3</c:v>
                </c:pt>
                <c:pt idx="1486">
                  <c:v>3.5309999999999999E-3</c:v>
                </c:pt>
                <c:pt idx="1487">
                  <c:v>3.5699999999999998E-3</c:v>
                </c:pt>
                <c:pt idx="1488">
                  <c:v>3.6089999999999998E-3</c:v>
                </c:pt>
                <c:pt idx="1489">
                  <c:v>3.65E-3</c:v>
                </c:pt>
                <c:pt idx="1490">
                  <c:v>3.6930000000000001E-3</c:v>
                </c:pt>
                <c:pt idx="1491">
                  <c:v>3.7369999999999999E-3</c:v>
                </c:pt>
                <c:pt idx="1492">
                  <c:v>3.7829999999999999E-3</c:v>
                </c:pt>
                <c:pt idx="1493">
                  <c:v>3.8300000000000001E-3</c:v>
                </c:pt>
                <c:pt idx="1494">
                  <c:v>3.8779999999999999E-3</c:v>
                </c:pt>
                <c:pt idx="1495">
                  <c:v>3.9280000000000001E-3</c:v>
                </c:pt>
                <c:pt idx="1496">
                  <c:v>3.8779999999999999E-3</c:v>
                </c:pt>
                <c:pt idx="1497">
                  <c:v>3.8300000000000001E-3</c:v>
                </c:pt>
                <c:pt idx="1498">
                  <c:v>3.7829999999999999E-3</c:v>
                </c:pt>
                <c:pt idx="1499">
                  <c:v>3.7369999999999999E-3</c:v>
                </c:pt>
                <c:pt idx="1500">
                  <c:v>3.6930000000000001E-3</c:v>
                </c:pt>
                <c:pt idx="1501">
                  <c:v>3.65E-3</c:v>
                </c:pt>
                <c:pt idx="1502">
                  <c:v>3.6089999999999998E-3</c:v>
                </c:pt>
                <c:pt idx="1503">
                  <c:v>3.5699999999999998E-3</c:v>
                </c:pt>
                <c:pt idx="1504">
                  <c:v>3.5309999999999999E-3</c:v>
                </c:pt>
                <c:pt idx="1505">
                  <c:v>3.4949999999999998E-3</c:v>
                </c:pt>
                <c:pt idx="1506">
                  <c:v>3.46E-3</c:v>
                </c:pt>
                <c:pt idx="1507">
                  <c:v>3.4259999999999998E-3</c:v>
                </c:pt>
                <c:pt idx="1508">
                  <c:v>3.3939999999999999E-3</c:v>
                </c:pt>
                <c:pt idx="1509">
                  <c:v>3.3630000000000001E-3</c:v>
                </c:pt>
                <c:pt idx="1510">
                  <c:v>3.3340000000000002E-3</c:v>
                </c:pt>
                <c:pt idx="1511">
                  <c:v>3.3059999999999999E-3</c:v>
                </c:pt>
                <c:pt idx="1512">
                  <c:v>3.2799999999999999E-3</c:v>
                </c:pt>
                <c:pt idx="1513">
                  <c:v>3.2550000000000001E-3</c:v>
                </c:pt>
                <c:pt idx="1514">
                  <c:v>3.2320000000000001E-3</c:v>
                </c:pt>
                <c:pt idx="1515">
                  <c:v>3.2109999999999999E-3</c:v>
                </c:pt>
                <c:pt idx="1516">
                  <c:v>3.1900000000000001E-3</c:v>
                </c:pt>
                <c:pt idx="1517">
                  <c:v>3.1719999999999999E-3</c:v>
                </c:pt>
                <c:pt idx="1518">
                  <c:v>3.1549999999999998E-3</c:v>
                </c:pt>
                <c:pt idx="1519">
                  <c:v>3.1389999999999999E-3</c:v>
                </c:pt>
                <c:pt idx="1520">
                  <c:v>3.1250000000000002E-3</c:v>
                </c:pt>
                <c:pt idx="1521">
                  <c:v>3.1120000000000002E-3</c:v>
                </c:pt>
                <c:pt idx="1522">
                  <c:v>3.101E-3</c:v>
                </c:pt>
                <c:pt idx="1523">
                  <c:v>3.091E-3</c:v>
                </c:pt>
                <c:pt idx="1524">
                  <c:v>3.0829999999999998E-3</c:v>
                </c:pt>
                <c:pt idx="1525">
                  <c:v>3.0760000000000002E-3</c:v>
                </c:pt>
                <c:pt idx="1526">
                  <c:v>3.0709999999999999E-3</c:v>
                </c:pt>
                <c:pt idx="1527">
                  <c:v>3.0669999999999998E-3</c:v>
                </c:pt>
                <c:pt idx="1528">
                  <c:v>3.065E-3</c:v>
                </c:pt>
                <c:pt idx="1529">
                  <c:v>3.0639999999999999E-3</c:v>
                </c:pt>
                <c:pt idx="1530">
                  <c:v>3.065E-3</c:v>
                </c:pt>
                <c:pt idx="1531">
                  <c:v>3.0669999999999998E-3</c:v>
                </c:pt>
                <c:pt idx="1532">
                  <c:v>3.0709999999999999E-3</c:v>
                </c:pt>
                <c:pt idx="1533">
                  <c:v>3.0760000000000002E-3</c:v>
                </c:pt>
                <c:pt idx="1534">
                  <c:v>3.0829999999999998E-3</c:v>
                </c:pt>
                <c:pt idx="1535">
                  <c:v>3.091E-3</c:v>
                </c:pt>
                <c:pt idx="1536">
                  <c:v>3.101E-3</c:v>
                </c:pt>
                <c:pt idx="1537">
                  <c:v>3.1120000000000002E-3</c:v>
                </c:pt>
                <c:pt idx="1538">
                  <c:v>3.1250000000000002E-3</c:v>
                </c:pt>
                <c:pt idx="1539">
                  <c:v>3.1389999999999999E-3</c:v>
                </c:pt>
                <c:pt idx="1540">
                  <c:v>3.1549999999999998E-3</c:v>
                </c:pt>
                <c:pt idx="1541">
                  <c:v>3.1719999999999999E-3</c:v>
                </c:pt>
                <c:pt idx="1542">
                  <c:v>3.1900000000000001E-3</c:v>
                </c:pt>
                <c:pt idx="1543">
                  <c:v>3.2109999999999999E-3</c:v>
                </c:pt>
                <c:pt idx="1544">
                  <c:v>3.2320000000000001E-3</c:v>
                </c:pt>
                <c:pt idx="1545">
                  <c:v>3.2560000000000002E-3</c:v>
                </c:pt>
                <c:pt idx="1546">
                  <c:v>3.2799999999999999E-3</c:v>
                </c:pt>
                <c:pt idx="1547">
                  <c:v>3.3059999999999999E-3</c:v>
                </c:pt>
                <c:pt idx="1548">
                  <c:v>3.3340000000000002E-3</c:v>
                </c:pt>
                <c:pt idx="1549">
                  <c:v>3.3630000000000001E-3</c:v>
                </c:pt>
                <c:pt idx="1550">
                  <c:v>3.3939999999999999E-3</c:v>
                </c:pt>
                <c:pt idx="1551">
                  <c:v>3.4259999999999998E-3</c:v>
                </c:pt>
                <c:pt idx="1552">
                  <c:v>3.46E-3</c:v>
                </c:pt>
                <c:pt idx="1553">
                  <c:v>3.4949999999999998E-3</c:v>
                </c:pt>
                <c:pt idx="1554">
                  <c:v>3.5309999999999999E-3</c:v>
                </c:pt>
                <c:pt idx="1555">
                  <c:v>3.5699999999999998E-3</c:v>
                </c:pt>
                <c:pt idx="1556">
                  <c:v>3.6089999999999998E-3</c:v>
                </c:pt>
                <c:pt idx="1557">
                  <c:v>3.65E-3</c:v>
                </c:pt>
                <c:pt idx="1558">
                  <c:v>3.6930000000000001E-3</c:v>
                </c:pt>
                <c:pt idx="1559">
                  <c:v>3.7369999999999999E-3</c:v>
                </c:pt>
                <c:pt idx="1560">
                  <c:v>3.7829999999999999E-3</c:v>
                </c:pt>
                <c:pt idx="1561">
                  <c:v>3.8300000000000001E-3</c:v>
                </c:pt>
                <c:pt idx="1562">
                  <c:v>3.8779999999999999E-3</c:v>
                </c:pt>
                <c:pt idx="1563">
                  <c:v>3.9280000000000001E-3</c:v>
                </c:pt>
                <c:pt idx="1564">
                  <c:v>3.8779999999999999E-3</c:v>
                </c:pt>
                <c:pt idx="1565">
                  <c:v>3.8300000000000001E-3</c:v>
                </c:pt>
                <c:pt idx="1566">
                  <c:v>3.7829999999999999E-3</c:v>
                </c:pt>
                <c:pt idx="1567">
                  <c:v>3.7369999999999999E-3</c:v>
                </c:pt>
                <c:pt idx="1568">
                  <c:v>3.6930000000000001E-3</c:v>
                </c:pt>
                <c:pt idx="1569">
                  <c:v>3.65E-3</c:v>
                </c:pt>
                <c:pt idx="1570">
                  <c:v>3.6089999999999998E-3</c:v>
                </c:pt>
                <c:pt idx="1571">
                  <c:v>3.5690000000000001E-3</c:v>
                </c:pt>
                <c:pt idx="1572">
                  <c:v>3.5309999999999999E-3</c:v>
                </c:pt>
                <c:pt idx="1573">
                  <c:v>3.4949999999999998E-3</c:v>
                </c:pt>
                <c:pt idx="1574">
                  <c:v>3.46E-3</c:v>
                </c:pt>
                <c:pt idx="1575">
                  <c:v>3.4259999999999998E-3</c:v>
                </c:pt>
                <c:pt idx="1576">
                  <c:v>3.3939999999999999E-3</c:v>
                </c:pt>
                <c:pt idx="1577">
                  <c:v>3.3630000000000001E-3</c:v>
                </c:pt>
                <c:pt idx="1578">
                  <c:v>3.3340000000000002E-3</c:v>
                </c:pt>
                <c:pt idx="1579">
                  <c:v>3.3059999999999999E-3</c:v>
                </c:pt>
                <c:pt idx="1580">
                  <c:v>3.2799999999999999E-3</c:v>
                </c:pt>
                <c:pt idx="1581">
                  <c:v>3.2560000000000002E-3</c:v>
                </c:pt>
                <c:pt idx="1582">
                  <c:v>3.2320000000000001E-3</c:v>
                </c:pt>
                <c:pt idx="1583">
                  <c:v>3.2109999999999999E-3</c:v>
                </c:pt>
                <c:pt idx="1584">
                  <c:v>3.1900000000000001E-3</c:v>
                </c:pt>
                <c:pt idx="1585">
                  <c:v>3.1719999999999999E-3</c:v>
                </c:pt>
                <c:pt idx="1586">
                  <c:v>3.1549999999999998E-3</c:v>
                </c:pt>
                <c:pt idx="1587">
                  <c:v>3.1389999999999999E-3</c:v>
                </c:pt>
                <c:pt idx="1588">
                  <c:v>3.1250000000000002E-3</c:v>
                </c:pt>
                <c:pt idx="1589">
                  <c:v>3.1120000000000002E-3</c:v>
                </c:pt>
                <c:pt idx="1590">
                  <c:v>3.101E-3</c:v>
                </c:pt>
                <c:pt idx="1591">
                  <c:v>3.091E-3</c:v>
                </c:pt>
                <c:pt idx="1592">
                  <c:v>3.0829999999999998E-3</c:v>
                </c:pt>
                <c:pt idx="1593">
                  <c:v>3.0760000000000002E-3</c:v>
                </c:pt>
                <c:pt idx="1594">
                  <c:v>3.0709999999999999E-3</c:v>
                </c:pt>
                <c:pt idx="1595">
                  <c:v>3.0669999999999998E-3</c:v>
                </c:pt>
                <c:pt idx="1596">
                  <c:v>3.065E-3</c:v>
                </c:pt>
                <c:pt idx="1597">
                  <c:v>3.0639999999999999E-3</c:v>
                </c:pt>
                <c:pt idx="1598">
                  <c:v>3.065E-3</c:v>
                </c:pt>
                <c:pt idx="1599">
                  <c:v>3.0669999999999998E-3</c:v>
                </c:pt>
                <c:pt idx="1600">
                  <c:v>3.0709999999999999E-3</c:v>
                </c:pt>
                <c:pt idx="1601">
                  <c:v>3.0760000000000002E-3</c:v>
                </c:pt>
                <c:pt idx="1602">
                  <c:v>3.0829999999999998E-3</c:v>
                </c:pt>
                <c:pt idx="1603">
                  <c:v>3.091E-3</c:v>
                </c:pt>
                <c:pt idx="1604">
                  <c:v>3.101E-3</c:v>
                </c:pt>
                <c:pt idx="1605">
                  <c:v>3.1120000000000002E-3</c:v>
                </c:pt>
                <c:pt idx="1606">
                  <c:v>3.1250000000000002E-3</c:v>
                </c:pt>
                <c:pt idx="1607">
                  <c:v>3.1389999999999999E-3</c:v>
                </c:pt>
                <c:pt idx="1608">
                  <c:v>3.1549999999999998E-3</c:v>
                </c:pt>
                <c:pt idx="1609">
                  <c:v>3.1719999999999999E-3</c:v>
                </c:pt>
                <c:pt idx="1610">
                  <c:v>3.1900000000000001E-3</c:v>
                </c:pt>
                <c:pt idx="1611">
                  <c:v>3.2109999999999999E-3</c:v>
                </c:pt>
                <c:pt idx="1612">
                  <c:v>3.2320000000000001E-3</c:v>
                </c:pt>
                <c:pt idx="1613">
                  <c:v>3.2560000000000002E-3</c:v>
                </c:pt>
                <c:pt idx="1614">
                  <c:v>3.2799999999999999E-3</c:v>
                </c:pt>
                <c:pt idx="1615">
                  <c:v>3.3059999999999999E-3</c:v>
                </c:pt>
                <c:pt idx="1616">
                  <c:v>3.3340000000000002E-3</c:v>
                </c:pt>
                <c:pt idx="1617">
                  <c:v>3.3630000000000001E-3</c:v>
                </c:pt>
                <c:pt idx="1618">
                  <c:v>3.3939999999999999E-3</c:v>
                </c:pt>
                <c:pt idx="1619">
                  <c:v>3.4259999999999998E-3</c:v>
                </c:pt>
                <c:pt idx="1620">
                  <c:v>3.46E-3</c:v>
                </c:pt>
                <c:pt idx="1621">
                  <c:v>3.4949999999999998E-3</c:v>
                </c:pt>
                <c:pt idx="1622">
                  <c:v>3.5309999999999999E-3</c:v>
                </c:pt>
                <c:pt idx="1623">
                  <c:v>3.5699999999999998E-3</c:v>
                </c:pt>
                <c:pt idx="1624">
                  <c:v>3.6089999999999998E-3</c:v>
                </c:pt>
                <c:pt idx="1625">
                  <c:v>3.65E-3</c:v>
                </c:pt>
                <c:pt idx="1626">
                  <c:v>3.6930000000000001E-3</c:v>
                </c:pt>
                <c:pt idx="1627">
                  <c:v>3.7369999999999999E-3</c:v>
                </c:pt>
                <c:pt idx="1628">
                  <c:v>3.7829999999999999E-3</c:v>
                </c:pt>
                <c:pt idx="1629">
                  <c:v>3.8300000000000001E-3</c:v>
                </c:pt>
                <c:pt idx="1630">
                  <c:v>3.8779999999999999E-3</c:v>
                </c:pt>
                <c:pt idx="1631">
                  <c:v>3.9280000000000001E-3</c:v>
                </c:pt>
                <c:pt idx="1632">
                  <c:v>3.8779999999999999E-3</c:v>
                </c:pt>
                <c:pt idx="1633">
                  <c:v>3.8300000000000001E-3</c:v>
                </c:pt>
                <c:pt idx="1634">
                  <c:v>3.7829999999999999E-3</c:v>
                </c:pt>
                <c:pt idx="1635">
                  <c:v>3.7369999999999999E-3</c:v>
                </c:pt>
                <c:pt idx="1636">
                  <c:v>3.6930000000000001E-3</c:v>
                </c:pt>
                <c:pt idx="1637">
                  <c:v>3.65E-3</c:v>
                </c:pt>
                <c:pt idx="1638">
                  <c:v>3.6089999999999998E-3</c:v>
                </c:pt>
                <c:pt idx="1639">
                  <c:v>3.5699999999999998E-3</c:v>
                </c:pt>
                <c:pt idx="1640">
                  <c:v>3.5309999999999999E-3</c:v>
                </c:pt>
                <c:pt idx="1641">
                  <c:v>3.4949999999999998E-3</c:v>
                </c:pt>
                <c:pt idx="1642">
                  <c:v>3.46E-3</c:v>
                </c:pt>
                <c:pt idx="1643">
                  <c:v>3.4259999999999998E-3</c:v>
                </c:pt>
                <c:pt idx="1644">
                  <c:v>3.3939999999999999E-3</c:v>
                </c:pt>
                <c:pt idx="1645">
                  <c:v>3.3630000000000001E-3</c:v>
                </c:pt>
                <c:pt idx="1646">
                  <c:v>3.3340000000000002E-3</c:v>
                </c:pt>
                <c:pt idx="1647">
                  <c:v>3.3059999999999999E-3</c:v>
                </c:pt>
                <c:pt idx="1648">
                  <c:v>3.2799999999999999E-3</c:v>
                </c:pt>
                <c:pt idx="1649">
                  <c:v>3.2560000000000002E-3</c:v>
                </c:pt>
                <c:pt idx="1650">
                  <c:v>3.2320000000000001E-3</c:v>
                </c:pt>
                <c:pt idx="1651">
                  <c:v>3.2109999999999999E-3</c:v>
                </c:pt>
                <c:pt idx="1652">
                  <c:v>3.1900000000000001E-3</c:v>
                </c:pt>
                <c:pt idx="1653">
                  <c:v>3.1719999999999999E-3</c:v>
                </c:pt>
                <c:pt idx="1654">
                  <c:v>3.1549999999999998E-3</c:v>
                </c:pt>
                <c:pt idx="1655">
                  <c:v>3.1389999999999999E-3</c:v>
                </c:pt>
                <c:pt idx="1656">
                  <c:v>3.1250000000000002E-3</c:v>
                </c:pt>
                <c:pt idx="1657">
                  <c:v>3.1120000000000002E-3</c:v>
                </c:pt>
                <c:pt idx="1658">
                  <c:v>3.101E-3</c:v>
                </c:pt>
                <c:pt idx="1659">
                  <c:v>3.091E-3</c:v>
                </c:pt>
                <c:pt idx="1660">
                  <c:v>3.0829999999999998E-3</c:v>
                </c:pt>
                <c:pt idx="1661">
                  <c:v>3.0760000000000002E-3</c:v>
                </c:pt>
                <c:pt idx="1662">
                  <c:v>3.0709999999999999E-3</c:v>
                </c:pt>
                <c:pt idx="1663">
                  <c:v>3.0669999999999998E-3</c:v>
                </c:pt>
                <c:pt idx="1664">
                  <c:v>3.065E-3</c:v>
                </c:pt>
                <c:pt idx="1665">
                  <c:v>3.0639999999999999E-3</c:v>
                </c:pt>
                <c:pt idx="1666">
                  <c:v>3.065E-3</c:v>
                </c:pt>
                <c:pt idx="1667">
                  <c:v>3.0669999999999998E-3</c:v>
                </c:pt>
                <c:pt idx="1668">
                  <c:v>3.0709999999999999E-3</c:v>
                </c:pt>
                <c:pt idx="1669">
                  <c:v>3.0760000000000002E-3</c:v>
                </c:pt>
                <c:pt idx="1670">
                  <c:v>3.0829999999999998E-3</c:v>
                </c:pt>
                <c:pt idx="1671">
                  <c:v>3.091E-3</c:v>
                </c:pt>
                <c:pt idx="1672">
                  <c:v>3.101E-3</c:v>
                </c:pt>
                <c:pt idx="1673">
                  <c:v>3.1120000000000002E-3</c:v>
                </c:pt>
                <c:pt idx="1674">
                  <c:v>3.1250000000000002E-3</c:v>
                </c:pt>
                <c:pt idx="1675">
                  <c:v>3.1389999999999999E-3</c:v>
                </c:pt>
                <c:pt idx="1676">
                  <c:v>3.1549999999999998E-3</c:v>
                </c:pt>
                <c:pt idx="1677">
                  <c:v>3.1719999999999999E-3</c:v>
                </c:pt>
                <c:pt idx="1678">
                  <c:v>3.1900000000000001E-3</c:v>
                </c:pt>
                <c:pt idx="1679">
                  <c:v>3.2109999999999999E-3</c:v>
                </c:pt>
                <c:pt idx="1680">
                  <c:v>3.2320000000000001E-3</c:v>
                </c:pt>
                <c:pt idx="1681">
                  <c:v>3.2560000000000002E-3</c:v>
                </c:pt>
                <c:pt idx="1682">
                  <c:v>3.2799999999999999E-3</c:v>
                </c:pt>
                <c:pt idx="1683">
                  <c:v>3.3059999999999999E-3</c:v>
                </c:pt>
                <c:pt idx="1684">
                  <c:v>3.3340000000000002E-3</c:v>
                </c:pt>
                <c:pt idx="1685">
                  <c:v>3.3630000000000001E-3</c:v>
                </c:pt>
                <c:pt idx="1686">
                  <c:v>3.3939999999999999E-3</c:v>
                </c:pt>
                <c:pt idx="1687">
                  <c:v>3.4259999999999998E-3</c:v>
                </c:pt>
                <c:pt idx="1688">
                  <c:v>3.46E-3</c:v>
                </c:pt>
                <c:pt idx="1689">
                  <c:v>3.4949999999999998E-3</c:v>
                </c:pt>
                <c:pt idx="1690">
                  <c:v>3.5309999999999999E-3</c:v>
                </c:pt>
                <c:pt idx="1691">
                  <c:v>3.5699999999999998E-3</c:v>
                </c:pt>
                <c:pt idx="1692">
                  <c:v>3.6089999999999998E-3</c:v>
                </c:pt>
                <c:pt idx="1693">
                  <c:v>3.65E-3</c:v>
                </c:pt>
                <c:pt idx="1694">
                  <c:v>3.6930000000000001E-3</c:v>
                </c:pt>
                <c:pt idx="1695">
                  <c:v>3.7369999999999999E-3</c:v>
                </c:pt>
                <c:pt idx="1696">
                  <c:v>3.7829999999999999E-3</c:v>
                </c:pt>
                <c:pt idx="1697">
                  <c:v>3.8300000000000001E-3</c:v>
                </c:pt>
                <c:pt idx="1698">
                  <c:v>3.8779999999999999E-3</c:v>
                </c:pt>
                <c:pt idx="1699">
                  <c:v>3.9280000000000001E-3</c:v>
                </c:pt>
                <c:pt idx="1700">
                  <c:v>3.8779999999999999E-3</c:v>
                </c:pt>
                <c:pt idx="1701">
                  <c:v>3.8300000000000001E-3</c:v>
                </c:pt>
                <c:pt idx="1702">
                  <c:v>3.7829999999999999E-3</c:v>
                </c:pt>
                <c:pt idx="1703">
                  <c:v>3.7369999999999999E-3</c:v>
                </c:pt>
                <c:pt idx="1704">
                  <c:v>3.6930000000000001E-3</c:v>
                </c:pt>
                <c:pt idx="1705">
                  <c:v>3.65E-3</c:v>
                </c:pt>
                <c:pt idx="1706">
                  <c:v>3.6089999999999998E-3</c:v>
                </c:pt>
                <c:pt idx="1707">
                  <c:v>3.5699999999999998E-3</c:v>
                </c:pt>
                <c:pt idx="1708">
                  <c:v>3.5309999999999999E-3</c:v>
                </c:pt>
                <c:pt idx="1709">
                  <c:v>3.4949999999999998E-3</c:v>
                </c:pt>
                <c:pt idx="1710">
                  <c:v>3.46E-3</c:v>
                </c:pt>
                <c:pt idx="1711">
                  <c:v>3.4259999999999998E-3</c:v>
                </c:pt>
                <c:pt idx="1712">
                  <c:v>3.3939999999999999E-3</c:v>
                </c:pt>
                <c:pt idx="1713">
                  <c:v>3.3630000000000001E-3</c:v>
                </c:pt>
                <c:pt idx="1714">
                  <c:v>3.3340000000000002E-3</c:v>
                </c:pt>
                <c:pt idx="1715">
                  <c:v>3.3059999999999999E-3</c:v>
                </c:pt>
                <c:pt idx="1716">
                  <c:v>3.2799999999999999E-3</c:v>
                </c:pt>
                <c:pt idx="1717">
                  <c:v>3.2560000000000002E-3</c:v>
                </c:pt>
                <c:pt idx="1718">
                  <c:v>3.2320000000000001E-3</c:v>
                </c:pt>
                <c:pt idx="1719">
                  <c:v>3.2109999999999999E-3</c:v>
                </c:pt>
                <c:pt idx="1720">
                  <c:v>3.1900000000000001E-3</c:v>
                </c:pt>
                <c:pt idx="1721">
                  <c:v>3.1719999999999999E-3</c:v>
                </c:pt>
                <c:pt idx="1722">
                  <c:v>3.1549999999999998E-3</c:v>
                </c:pt>
                <c:pt idx="1723">
                  <c:v>3.1389999999999999E-3</c:v>
                </c:pt>
                <c:pt idx="1724">
                  <c:v>3.1250000000000002E-3</c:v>
                </c:pt>
                <c:pt idx="1725">
                  <c:v>3.1120000000000002E-3</c:v>
                </c:pt>
                <c:pt idx="1726">
                  <c:v>3.101E-3</c:v>
                </c:pt>
                <c:pt idx="1727">
                  <c:v>3.091E-3</c:v>
                </c:pt>
                <c:pt idx="1728">
                  <c:v>3.0829999999999998E-3</c:v>
                </c:pt>
                <c:pt idx="1729">
                  <c:v>3.0760000000000002E-3</c:v>
                </c:pt>
                <c:pt idx="1730">
                  <c:v>3.0709999999999999E-3</c:v>
                </c:pt>
                <c:pt idx="1731">
                  <c:v>3.0669999999999998E-3</c:v>
                </c:pt>
                <c:pt idx="1732">
                  <c:v>3.065E-3</c:v>
                </c:pt>
                <c:pt idx="1733">
                  <c:v>3.0639999999999999E-3</c:v>
                </c:pt>
                <c:pt idx="1734">
                  <c:v>3.065E-3</c:v>
                </c:pt>
                <c:pt idx="1735">
                  <c:v>3.0669999999999998E-3</c:v>
                </c:pt>
                <c:pt idx="1736">
                  <c:v>3.0709999999999999E-3</c:v>
                </c:pt>
                <c:pt idx="1737">
                  <c:v>3.0760000000000002E-3</c:v>
                </c:pt>
                <c:pt idx="1738">
                  <c:v>3.0829999999999998E-3</c:v>
                </c:pt>
                <c:pt idx="1739">
                  <c:v>3.091E-3</c:v>
                </c:pt>
                <c:pt idx="1740">
                  <c:v>3.101E-3</c:v>
                </c:pt>
                <c:pt idx="1741">
                  <c:v>3.1120000000000002E-3</c:v>
                </c:pt>
                <c:pt idx="1742">
                  <c:v>3.1250000000000002E-3</c:v>
                </c:pt>
                <c:pt idx="1743">
                  <c:v>3.1389999999999999E-3</c:v>
                </c:pt>
                <c:pt idx="1744">
                  <c:v>3.1549999999999998E-3</c:v>
                </c:pt>
                <c:pt idx="1745">
                  <c:v>3.1719999999999999E-3</c:v>
                </c:pt>
                <c:pt idx="1746">
                  <c:v>3.1900000000000001E-3</c:v>
                </c:pt>
                <c:pt idx="1747">
                  <c:v>3.2109999999999999E-3</c:v>
                </c:pt>
                <c:pt idx="1748">
                  <c:v>3.2320000000000001E-3</c:v>
                </c:pt>
                <c:pt idx="1749">
                  <c:v>3.2560000000000002E-3</c:v>
                </c:pt>
                <c:pt idx="1750">
                  <c:v>3.2799999999999999E-3</c:v>
                </c:pt>
                <c:pt idx="1751">
                  <c:v>3.3059999999999999E-3</c:v>
                </c:pt>
                <c:pt idx="1752">
                  <c:v>3.3340000000000002E-3</c:v>
                </c:pt>
                <c:pt idx="1753">
                  <c:v>3.3630000000000001E-3</c:v>
                </c:pt>
                <c:pt idx="1754">
                  <c:v>3.3939999999999999E-3</c:v>
                </c:pt>
                <c:pt idx="1755">
                  <c:v>3.4259999999999998E-3</c:v>
                </c:pt>
                <c:pt idx="1756">
                  <c:v>3.46E-3</c:v>
                </c:pt>
                <c:pt idx="1757">
                  <c:v>3.4949999999999998E-3</c:v>
                </c:pt>
                <c:pt idx="1758">
                  <c:v>3.5309999999999999E-3</c:v>
                </c:pt>
                <c:pt idx="1759">
                  <c:v>3.5699999999999998E-3</c:v>
                </c:pt>
                <c:pt idx="1760">
                  <c:v>3.6089999999999998E-3</c:v>
                </c:pt>
                <c:pt idx="1761">
                  <c:v>3.65E-3</c:v>
                </c:pt>
                <c:pt idx="1762">
                  <c:v>3.6930000000000001E-3</c:v>
                </c:pt>
                <c:pt idx="1763">
                  <c:v>3.7369999999999999E-3</c:v>
                </c:pt>
                <c:pt idx="1764">
                  <c:v>3.7829999999999999E-3</c:v>
                </c:pt>
                <c:pt idx="1765">
                  <c:v>3.8300000000000001E-3</c:v>
                </c:pt>
                <c:pt idx="1766">
                  <c:v>3.8779999999999999E-3</c:v>
                </c:pt>
                <c:pt idx="1767">
                  <c:v>3.9280000000000001E-3</c:v>
                </c:pt>
                <c:pt idx="1768">
                  <c:v>3.882E-3</c:v>
                </c:pt>
                <c:pt idx="1769">
                  <c:v>3.8370000000000001E-3</c:v>
                </c:pt>
                <c:pt idx="1770">
                  <c:v>3.7940000000000001E-3</c:v>
                </c:pt>
                <c:pt idx="1771">
                  <c:v>3.7520000000000001E-3</c:v>
                </c:pt>
                <c:pt idx="1772">
                  <c:v>3.712E-3</c:v>
                </c:pt>
                <c:pt idx="1773">
                  <c:v>3.673E-3</c:v>
                </c:pt>
                <c:pt idx="1774">
                  <c:v>3.6350000000000002E-3</c:v>
                </c:pt>
                <c:pt idx="1775">
                  <c:v>3.5990000000000002E-3</c:v>
                </c:pt>
                <c:pt idx="1776">
                  <c:v>3.565E-3</c:v>
                </c:pt>
                <c:pt idx="1777">
                  <c:v>3.532E-3</c:v>
                </c:pt>
                <c:pt idx="1778">
                  <c:v>3.5010000000000002E-3</c:v>
                </c:pt>
                <c:pt idx="1779">
                  <c:v>3.4710000000000001E-3</c:v>
                </c:pt>
                <c:pt idx="1780">
                  <c:v>3.4420000000000002E-3</c:v>
                </c:pt>
                <c:pt idx="1781">
                  <c:v>3.4160000000000002E-3</c:v>
                </c:pt>
                <c:pt idx="1782">
                  <c:v>3.3899999999999998E-3</c:v>
                </c:pt>
                <c:pt idx="1783">
                  <c:v>3.3660000000000001E-3</c:v>
                </c:pt>
                <c:pt idx="1784">
                  <c:v>3.3440000000000002E-3</c:v>
                </c:pt>
                <c:pt idx="1785">
                  <c:v>3.323E-3</c:v>
                </c:pt>
                <c:pt idx="1786">
                  <c:v>3.3029999999999999E-3</c:v>
                </c:pt>
                <c:pt idx="1787">
                  <c:v>3.2850000000000002E-3</c:v>
                </c:pt>
                <c:pt idx="1788">
                  <c:v>3.2690000000000002E-3</c:v>
                </c:pt>
                <c:pt idx="1789">
                  <c:v>3.2539999999999999E-3</c:v>
                </c:pt>
                <c:pt idx="1790">
                  <c:v>3.241E-3</c:v>
                </c:pt>
                <c:pt idx="1791">
                  <c:v>3.2290000000000001E-3</c:v>
                </c:pt>
                <c:pt idx="1792">
                  <c:v>3.2179999999999999E-3</c:v>
                </c:pt>
                <c:pt idx="1793">
                  <c:v>3.209E-3</c:v>
                </c:pt>
                <c:pt idx="1794">
                  <c:v>3.202E-3</c:v>
                </c:pt>
                <c:pt idx="1795">
                  <c:v>3.1960000000000001E-3</c:v>
                </c:pt>
                <c:pt idx="1796">
                  <c:v>3.1909999999999998E-3</c:v>
                </c:pt>
                <c:pt idx="1797">
                  <c:v>3.1879999999999999E-3</c:v>
                </c:pt>
                <c:pt idx="1798">
                  <c:v>3.1870000000000002E-3</c:v>
                </c:pt>
                <c:pt idx="1799">
                  <c:v>3.1870000000000002E-3</c:v>
                </c:pt>
                <c:pt idx="1800">
                  <c:v>3.1879999999999999E-3</c:v>
                </c:pt>
                <c:pt idx="1801">
                  <c:v>3.1909999999999998E-3</c:v>
                </c:pt>
                <c:pt idx="1802">
                  <c:v>3.1960000000000001E-3</c:v>
                </c:pt>
                <c:pt idx="1803">
                  <c:v>3.202E-3</c:v>
                </c:pt>
                <c:pt idx="1804">
                  <c:v>3.209E-3</c:v>
                </c:pt>
                <c:pt idx="1805">
                  <c:v>3.2179999999999999E-3</c:v>
                </c:pt>
                <c:pt idx="1806">
                  <c:v>3.2290000000000001E-3</c:v>
                </c:pt>
                <c:pt idx="1807">
                  <c:v>3.241E-3</c:v>
                </c:pt>
                <c:pt idx="1808">
                  <c:v>3.2539999999999999E-3</c:v>
                </c:pt>
                <c:pt idx="1809">
                  <c:v>3.2690000000000002E-3</c:v>
                </c:pt>
                <c:pt idx="1810">
                  <c:v>3.2850000000000002E-3</c:v>
                </c:pt>
                <c:pt idx="1811">
                  <c:v>3.3029999999999999E-3</c:v>
                </c:pt>
                <c:pt idx="1812">
                  <c:v>3.323E-3</c:v>
                </c:pt>
                <c:pt idx="1813">
                  <c:v>3.3440000000000002E-3</c:v>
                </c:pt>
                <c:pt idx="1814">
                  <c:v>3.3660000000000001E-3</c:v>
                </c:pt>
                <c:pt idx="1815">
                  <c:v>3.3899999999999998E-3</c:v>
                </c:pt>
                <c:pt idx="1816">
                  <c:v>3.4160000000000002E-3</c:v>
                </c:pt>
                <c:pt idx="1817">
                  <c:v>3.4420000000000002E-3</c:v>
                </c:pt>
                <c:pt idx="1818">
                  <c:v>3.4710000000000001E-3</c:v>
                </c:pt>
                <c:pt idx="1819">
                  <c:v>3.5010000000000002E-3</c:v>
                </c:pt>
                <c:pt idx="1820">
                  <c:v>3.532E-3</c:v>
                </c:pt>
                <c:pt idx="1821">
                  <c:v>3.565E-3</c:v>
                </c:pt>
                <c:pt idx="1822">
                  <c:v>3.5990000000000002E-3</c:v>
                </c:pt>
                <c:pt idx="1823">
                  <c:v>3.6350000000000002E-3</c:v>
                </c:pt>
                <c:pt idx="1824">
                  <c:v>3.673E-3</c:v>
                </c:pt>
                <c:pt idx="1825">
                  <c:v>3.712E-3</c:v>
                </c:pt>
                <c:pt idx="1826">
                  <c:v>3.7520000000000001E-3</c:v>
                </c:pt>
                <c:pt idx="1827">
                  <c:v>3.7940000000000001E-3</c:v>
                </c:pt>
                <c:pt idx="1828">
                  <c:v>3.8370000000000001E-3</c:v>
                </c:pt>
                <c:pt idx="1829">
                  <c:v>3.882E-3</c:v>
                </c:pt>
                <c:pt idx="1830">
                  <c:v>3.9280000000000001E-3</c:v>
                </c:pt>
                <c:pt idx="1831">
                  <c:v>3.9680000000000002E-3</c:v>
                </c:pt>
                <c:pt idx="1832">
                  <c:v>4.0090000000000004E-3</c:v>
                </c:pt>
                <c:pt idx="1833">
                  <c:v>4.052E-3</c:v>
                </c:pt>
                <c:pt idx="1834">
                  <c:v>4.0899999999999999E-3</c:v>
                </c:pt>
                <c:pt idx="1835">
                  <c:v>4.1289999999999999E-3</c:v>
                </c:pt>
                <c:pt idx="1836">
                  <c:v>4.084E-3</c:v>
                </c:pt>
                <c:pt idx="1837">
                  <c:v>4.0410000000000003E-3</c:v>
                </c:pt>
                <c:pt idx="1838">
                  <c:v>4.0000000000000001E-3</c:v>
                </c:pt>
                <c:pt idx="1839">
                  <c:v>3.9589999999999998E-3</c:v>
                </c:pt>
                <c:pt idx="1840">
                  <c:v>3.921E-3</c:v>
                </c:pt>
                <c:pt idx="1841">
                  <c:v>3.8830000000000002E-3</c:v>
                </c:pt>
                <c:pt idx="1842">
                  <c:v>3.8479999999999999E-3</c:v>
                </c:pt>
                <c:pt idx="1843">
                  <c:v>3.813E-3</c:v>
                </c:pt>
                <c:pt idx="1844">
                  <c:v>3.7810000000000001E-3</c:v>
                </c:pt>
                <c:pt idx="1845">
                  <c:v>3.7490000000000002E-3</c:v>
                </c:pt>
                <c:pt idx="1846">
                  <c:v>3.7200000000000002E-3</c:v>
                </c:pt>
                <c:pt idx="1847">
                  <c:v>3.6909999999999998E-3</c:v>
                </c:pt>
                <c:pt idx="1848">
                  <c:v>3.6649999999999999E-3</c:v>
                </c:pt>
                <c:pt idx="1849">
                  <c:v>3.6389999999999999E-3</c:v>
                </c:pt>
                <c:pt idx="1850">
                  <c:v>3.6159999999999999E-3</c:v>
                </c:pt>
                <c:pt idx="1851">
                  <c:v>3.5929999999999998E-3</c:v>
                </c:pt>
                <c:pt idx="1852">
                  <c:v>3.5720000000000001E-3</c:v>
                </c:pt>
                <c:pt idx="1853">
                  <c:v>3.5530000000000002E-3</c:v>
                </c:pt>
                <c:pt idx="1854">
                  <c:v>3.5349999999999999E-3</c:v>
                </c:pt>
                <c:pt idx="1855">
                  <c:v>3.519E-3</c:v>
                </c:pt>
                <c:pt idx="1856">
                  <c:v>3.5040000000000002E-3</c:v>
                </c:pt>
                <c:pt idx="1857">
                  <c:v>3.4910000000000002E-3</c:v>
                </c:pt>
                <c:pt idx="1858">
                  <c:v>3.4789999999999999E-3</c:v>
                </c:pt>
                <c:pt idx="1859">
                  <c:v>3.4689999999999999E-3</c:v>
                </c:pt>
                <c:pt idx="1860">
                  <c:v>3.46E-3</c:v>
                </c:pt>
                <c:pt idx="1861">
                  <c:v>3.4529999999999999E-3</c:v>
                </c:pt>
                <c:pt idx="1862">
                  <c:v>3.447E-3</c:v>
                </c:pt>
                <c:pt idx="1863">
                  <c:v>3.4429999999999999E-3</c:v>
                </c:pt>
                <c:pt idx="1864">
                  <c:v>3.4399999999999999E-3</c:v>
                </c:pt>
                <c:pt idx="1865">
                  <c:v>3.4380000000000001E-3</c:v>
                </c:pt>
                <c:pt idx="1866">
                  <c:v>3.4390000000000002E-3</c:v>
                </c:pt>
                <c:pt idx="1867">
                  <c:v>3.4399999999999999E-3</c:v>
                </c:pt>
                <c:pt idx="1868">
                  <c:v>3.4429999999999999E-3</c:v>
                </c:pt>
                <c:pt idx="1869">
                  <c:v>3.4480000000000001E-3</c:v>
                </c:pt>
                <c:pt idx="1870">
                  <c:v>3.454E-3</c:v>
                </c:pt>
                <c:pt idx="1871">
                  <c:v>3.4619999999999998E-3</c:v>
                </c:pt>
                <c:pt idx="1872">
                  <c:v>3.4710000000000001E-3</c:v>
                </c:pt>
                <c:pt idx="1873">
                  <c:v>3.4819999999999999E-3</c:v>
                </c:pt>
                <c:pt idx="1874">
                  <c:v>3.4940000000000001E-3</c:v>
                </c:pt>
                <c:pt idx="1875">
                  <c:v>3.5070000000000001E-3</c:v>
                </c:pt>
                <c:pt idx="1876">
                  <c:v>3.522E-3</c:v>
                </c:pt>
                <c:pt idx="1877">
                  <c:v>3.539E-3</c:v>
                </c:pt>
                <c:pt idx="1878">
                  <c:v>3.5569999999999998E-3</c:v>
                </c:pt>
                <c:pt idx="1879">
                  <c:v>3.5769999999999999E-3</c:v>
                </c:pt>
                <c:pt idx="1880">
                  <c:v>3.5980000000000001E-3</c:v>
                </c:pt>
                <c:pt idx="1881">
                  <c:v>3.62E-3</c:v>
                </c:pt>
                <c:pt idx="1882">
                  <c:v>3.6440000000000001E-3</c:v>
                </c:pt>
                <c:pt idx="1883">
                  <c:v>3.6700000000000001E-3</c:v>
                </c:pt>
                <c:pt idx="1884">
                  <c:v>3.6970000000000002E-3</c:v>
                </c:pt>
                <c:pt idx="1885">
                  <c:v>3.7260000000000001E-3</c:v>
                </c:pt>
                <c:pt idx="1886">
                  <c:v>3.7559999999999998E-3</c:v>
                </c:pt>
                <c:pt idx="1887">
                  <c:v>3.787E-3</c:v>
                </c:pt>
                <c:pt idx="1888">
                  <c:v>3.82E-3</c:v>
                </c:pt>
                <c:pt idx="1889">
                  <c:v>3.8549999999999999E-3</c:v>
                </c:pt>
                <c:pt idx="1890">
                  <c:v>3.8909999999999999E-3</c:v>
                </c:pt>
                <c:pt idx="1891">
                  <c:v>3.9280000000000001E-3</c:v>
                </c:pt>
                <c:pt idx="1892">
                  <c:v>3.9529999999999999E-3</c:v>
                </c:pt>
                <c:pt idx="1893">
                  <c:v>3.9789999999999999E-3</c:v>
                </c:pt>
                <c:pt idx="1894">
                  <c:v>4.0070000000000001E-3</c:v>
                </c:pt>
                <c:pt idx="1895">
                  <c:v>4.0359999999999997E-3</c:v>
                </c:pt>
                <c:pt idx="1896">
                  <c:v>4.0660000000000002E-3</c:v>
                </c:pt>
                <c:pt idx="1897">
                  <c:v>4.091E-3</c:v>
                </c:pt>
                <c:pt idx="1898">
                  <c:v>4.1159999999999999E-3</c:v>
                </c:pt>
                <c:pt idx="1899">
                  <c:v>4.1440000000000001E-3</c:v>
                </c:pt>
                <c:pt idx="1900">
                  <c:v>4.1720000000000004E-3</c:v>
                </c:pt>
                <c:pt idx="1901">
                  <c:v>4.202E-3</c:v>
                </c:pt>
                <c:pt idx="1902">
                  <c:v>4.2220000000000001E-3</c:v>
                </c:pt>
                <c:pt idx="1903">
                  <c:v>4.2440000000000004E-3</c:v>
                </c:pt>
                <c:pt idx="1904">
                  <c:v>4.1939999999999998E-3</c:v>
                </c:pt>
                <c:pt idx="1905">
                  <c:v>4.1460000000000004E-3</c:v>
                </c:pt>
                <c:pt idx="1906">
                  <c:v>4.1000000000000003E-3</c:v>
                </c:pt>
                <c:pt idx="1907">
                  <c:v>4.0540000000000003E-3</c:v>
                </c:pt>
                <c:pt idx="1908">
                  <c:v>4.0109999999999998E-3</c:v>
                </c:pt>
                <c:pt idx="1909">
                  <c:v>3.9690000000000003E-3</c:v>
                </c:pt>
                <c:pt idx="1910">
                  <c:v>3.9280000000000001E-3</c:v>
                </c:pt>
                <c:pt idx="1911">
                  <c:v>3.8890000000000001E-3</c:v>
                </c:pt>
                <c:pt idx="1912">
                  <c:v>3.8509999999999998E-3</c:v>
                </c:pt>
                <c:pt idx="1913">
                  <c:v>3.8149999999999998E-3</c:v>
                </c:pt>
                <c:pt idx="1914">
                  <c:v>3.7799999999999999E-3</c:v>
                </c:pt>
                <c:pt idx="1915">
                  <c:v>3.7469999999999999E-3</c:v>
                </c:pt>
                <c:pt idx="1916">
                  <c:v>3.7160000000000001E-3</c:v>
                </c:pt>
                <c:pt idx="1917">
                  <c:v>3.6849999999999999E-3</c:v>
                </c:pt>
                <c:pt idx="1918">
                  <c:v>3.6570000000000001E-3</c:v>
                </c:pt>
                <c:pt idx="1919">
                  <c:v>3.6289999999999998E-3</c:v>
                </c:pt>
                <c:pt idx="1920">
                  <c:v>3.604E-3</c:v>
                </c:pt>
                <c:pt idx="1921">
                  <c:v>3.5799999999999998E-3</c:v>
                </c:pt>
                <c:pt idx="1922">
                  <c:v>3.5569999999999998E-3</c:v>
                </c:pt>
                <c:pt idx="1923">
                  <c:v>3.5360000000000001E-3</c:v>
                </c:pt>
                <c:pt idx="1924">
                  <c:v>3.516E-3</c:v>
                </c:pt>
                <c:pt idx="1925">
                  <c:v>3.4979999999999998E-3</c:v>
                </c:pt>
                <c:pt idx="1926">
                  <c:v>3.4810000000000002E-3</c:v>
                </c:pt>
                <c:pt idx="1927">
                  <c:v>3.4659999999999999E-3</c:v>
                </c:pt>
                <c:pt idx="1928">
                  <c:v>3.4520000000000002E-3</c:v>
                </c:pt>
                <c:pt idx="1929">
                  <c:v>3.4399999999999999E-3</c:v>
                </c:pt>
                <c:pt idx="1930">
                  <c:v>3.4290000000000002E-3</c:v>
                </c:pt>
                <c:pt idx="1931">
                  <c:v>3.4199999999999999E-3</c:v>
                </c:pt>
                <c:pt idx="1932">
                  <c:v>3.4120000000000001E-3</c:v>
                </c:pt>
                <c:pt idx="1933">
                  <c:v>3.4060000000000002E-3</c:v>
                </c:pt>
                <c:pt idx="1934">
                  <c:v>3.4009999999999999E-3</c:v>
                </c:pt>
                <c:pt idx="1935">
                  <c:v>3.398E-3</c:v>
                </c:pt>
                <c:pt idx="1936">
                  <c:v>3.3960000000000001E-3</c:v>
                </c:pt>
                <c:pt idx="1937">
                  <c:v>3.3960000000000001E-3</c:v>
                </c:pt>
                <c:pt idx="1938">
                  <c:v>3.3969999999999998E-3</c:v>
                </c:pt>
                <c:pt idx="1939">
                  <c:v>3.3999999999999998E-3</c:v>
                </c:pt>
                <c:pt idx="1940">
                  <c:v>3.4039999999999999E-3</c:v>
                </c:pt>
                <c:pt idx="1941">
                  <c:v>3.4099999999999998E-3</c:v>
                </c:pt>
                <c:pt idx="1942">
                  <c:v>3.4169999999999999E-3</c:v>
                </c:pt>
                <c:pt idx="1943">
                  <c:v>3.4259999999999998E-3</c:v>
                </c:pt>
                <c:pt idx="1944">
                  <c:v>3.4359999999999998E-3</c:v>
                </c:pt>
                <c:pt idx="1945">
                  <c:v>3.4480000000000001E-3</c:v>
                </c:pt>
                <c:pt idx="1946">
                  <c:v>3.4610000000000001E-3</c:v>
                </c:pt>
                <c:pt idx="1947">
                  <c:v>3.4749999999999998E-3</c:v>
                </c:pt>
                <c:pt idx="1948">
                  <c:v>3.4919999999999999E-3</c:v>
                </c:pt>
                <c:pt idx="1949">
                  <c:v>3.509E-3</c:v>
                </c:pt>
                <c:pt idx="1950">
                  <c:v>3.5279999999999999E-3</c:v>
                </c:pt>
                <c:pt idx="1951">
                  <c:v>3.5490000000000001E-3</c:v>
                </c:pt>
                <c:pt idx="1952">
                  <c:v>3.571E-3</c:v>
                </c:pt>
                <c:pt idx="1953">
                  <c:v>3.5950000000000001E-3</c:v>
                </c:pt>
                <c:pt idx="1954">
                  <c:v>3.62E-3</c:v>
                </c:pt>
                <c:pt idx="1955">
                  <c:v>3.6470000000000001E-3</c:v>
                </c:pt>
                <c:pt idx="1956">
                  <c:v>3.6749999999999999E-3</c:v>
                </c:pt>
                <c:pt idx="1957">
                  <c:v>3.7039999999999998E-3</c:v>
                </c:pt>
                <c:pt idx="1958">
                  <c:v>3.7190000000000001E-3</c:v>
                </c:pt>
                <c:pt idx="1959">
                  <c:v>3.735E-3</c:v>
                </c:pt>
                <c:pt idx="1960">
                  <c:v>3.7520000000000001E-3</c:v>
                </c:pt>
                <c:pt idx="1961">
                  <c:v>3.771E-3</c:v>
                </c:pt>
                <c:pt idx="1962">
                  <c:v>3.7919999999999998E-3</c:v>
                </c:pt>
                <c:pt idx="1963">
                  <c:v>3.8140000000000001E-3</c:v>
                </c:pt>
                <c:pt idx="1964">
                  <c:v>3.8370000000000001E-3</c:v>
                </c:pt>
                <c:pt idx="1965">
                  <c:v>3.8470000000000002E-3</c:v>
                </c:pt>
                <c:pt idx="1966">
                  <c:v>3.859E-3</c:v>
                </c:pt>
                <c:pt idx="1967">
                  <c:v>3.8730000000000001E-3</c:v>
                </c:pt>
                <c:pt idx="1968">
                  <c:v>3.888E-3</c:v>
                </c:pt>
                <c:pt idx="1969">
                  <c:v>3.9039999999999999E-3</c:v>
                </c:pt>
                <c:pt idx="1970">
                  <c:v>3.9150000000000001E-3</c:v>
                </c:pt>
                <c:pt idx="1971">
                  <c:v>3.9280000000000001E-3</c:v>
                </c:pt>
                <c:pt idx="1972">
                  <c:v>3.888E-3</c:v>
                </c:pt>
                <c:pt idx="1973">
                  <c:v>3.8479999999999999E-3</c:v>
                </c:pt>
                <c:pt idx="1974">
                  <c:v>3.8110000000000002E-3</c:v>
                </c:pt>
                <c:pt idx="1975">
                  <c:v>3.774E-3</c:v>
                </c:pt>
                <c:pt idx="1976">
                  <c:v>3.7390000000000001E-3</c:v>
                </c:pt>
                <c:pt idx="1977">
                  <c:v>3.7060000000000001E-3</c:v>
                </c:pt>
                <c:pt idx="1978">
                  <c:v>3.6740000000000002E-3</c:v>
                </c:pt>
                <c:pt idx="1979">
                  <c:v>3.6440000000000001E-3</c:v>
                </c:pt>
                <c:pt idx="1980">
                  <c:v>3.6150000000000002E-3</c:v>
                </c:pt>
                <c:pt idx="1981">
                  <c:v>3.588E-3</c:v>
                </c:pt>
                <c:pt idx="1982">
                  <c:v>3.5620000000000001E-3</c:v>
                </c:pt>
                <c:pt idx="1983">
                  <c:v>3.5379999999999999E-3</c:v>
                </c:pt>
                <c:pt idx="1984">
                  <c:v>3.5149999999999999E-3</c:v>
                </c:pt>
                <c:pt idx="1985">
                  <c:v>3.493E-3</c:v>
                </c:pt>
                <c:pt idx="1986">
                  <c:v>3.473E-3</c:v>
                </c:pt>
                <c:pt idx="1987">
                  <c:v>3.4550000000000002E-3</c:v>
                </c:pt>
                <c:pt idx="1988">
                  <c:v>3.4380000000000001E-3</c:v>
                </c:pt>
                <c:pt idx="1989">
                  <c:v>3.4229999999999998E-3</c:v>
                </c:pt>
                <c:pt idx="1990">
                  <c:v>3.4090000000000001E-3</c:v>
                </c:pt>
                <c:pt idx="1991">
                  <c:v>3.3969999999999998E-3</c:v>
                </c:pt>
                <c:pt idx="1992">
                  <c:v>3.3860000000000001E-3</c:v>
                </c:pt>
                <c:pt idx="1993">
                  <c:v>3.3760000000000001E-3</c:v>
                </c:pt>
                <c:pt idx="1994">
                  <c:v>3.3679999999999999E-3</c:v>
                </c:pt>
                <c:pt idx="1995">
                  <c:v>3.362E-3</c:v>
                </c:pt>
                <c:pt idx="1996">
                  <c:v>3.3570000000000002E-3</c:v>
                </c:pt>
                <c:pt idx="1997">
                  <c:v>3.3540000000000002E-3</c:v>
                </c:pt>
                <c:pt idx="1998">
                  <c:v>3.3519999999999999E-3</c:v>
                </c:pt>
                <c:pt idx="1999">
                  <c:v>3.3509999999999998E-3</c:v>
                </c:pt>
                <c:pt idx="2000">
                  <c:v>3.3519999999999999E-3</c:v>
                </c:pt>
                <c:pt idx="2001">
                  <c:v>3.3549999999999999E-3</c:v>
                </c:pt>
                <c:pt idx="2002">
                  <c:v>3.359E-3</c:v>
                </c:pt>
                <c:pt idx="2003">
                  <c:v>3.3649999999999999E-3</c:v>
                </c:pt>
                <c:pt idx="2004">
                  <c:v>3.372E-3</c:v>
                </c:pt>
                <c:pt idx="2005">
                  <c:v>3.3800000000000002E-3</c:v>
                </c:pt>
                <c:pt idx="2006">
                  <c:v>3.3899999999999998E-3</c:v>
                </c:pt>
                <c:pt idx="2007">
                  <c:v>3.4020000000000001E-3</c:v>
                </c:pt>
                <c:pt idx="2008">
                  <c:v>3.4150000000000001E-3</c:v>
                </c:pt>
                <c:pt idx="2009">
                  <c:v>3.4290000000000002E-3</c:v>
                </c:pt>
                <c:pt idx="2010">
                  <c:v>3.4450000000000001E-3</c:v>
                </c:pt>
                <c:pt idx="2011">
                  <c:v>3.4629999999999999E-3</c:v>
                </c:pt>
                <c:pt idx="2012">
                  <c:v>3.4819999999999999E-3</c:v>
                </c:pt>
                <c:pt idx="2013">
                  <c:v>3.5019999999999999E-3</c:v>
                </c:pt>
                <c:pt idx="2014">
                  <c:v>3.5239999999999998E-3</c:v>
                </c:pt>
                <c:pt idx="2015">
                  <c:v>3.5479999999999999E-3</c:v>
                </c:pt>
                <c:pt idx="2016">
                  <c:v>3.5729999999999998E-3</c:v>
                </c:pt>
                <c:pt idx="2017">
                  <c:v>3.5990000000000002E-3</c:v>
                </c:pt>
                <c:pt idx="2018">
                  <c:v>3.627E-3</c:v>
                </c:pt>
                <c:pt idx="2019">
                  <c:v>3.6570000000000001E-3</c:v>
                </c:pt>
                <c:pt idx="2020">
                  <c:v>3.666E-3</c:v>
                </c:pt>
                <c:pt idx="2021">
                  <c:v>3.676E-3</c:v>
                </c:pt>
                <c:pt idx="2022">
                  <c:v>3.6870000000000002E-3</c:v>
                </c:pt>
                <c:pt idx="2023">
                  <c:v>3.7009999999999999E-3</c:v>
                </c:pt>
                <c:pt idx="2024">
                  <c:v>3.715E-3</c:v>
                </c:pt>
                <c:pt idx="2025">
                  <c:v>3.7320000000000001E-3</c:v>
                </c:pt>
                <c:pt idx="2026">
                  <c:v>3.741E-3</c:v>
                </c:pt>
                <c:pt idx="2027">
                  <c:v>3.751E-3</c:v>
                </c:pt>
                <c:pt idx="2028">
                  <c:v>3.7629999999999999E-3</c:v>
                </c:pt>
                <c:pt idx="2029">
                  <c:v>3.777E-3</c:v>
                </c:pt>
                <c:pt idx="2030">
                  <c:v>3.7919999999999998E-3</c:v>
                </c:pt>
                <c:pt idx="2031">
                  <c:v>3.8080000000000002E-3</c:v>
                </c:pt>
                <c:pt idx="2032">
                  <c:v>3.8189999999999999E-3</c:v>
                </c:pt>
                <c:pt idx="2033">
                  <c:v>3.8310000000000002E-3</c:v>
                </c:pt>
                <c:pt idx="2034">
                  <c:v>3.8449999999999999E-3</c:v>
                </c:pt>
                <c:pt idx="2035">
                  <c:v>3.8600000000000001E-3</c:v>
                </c:pt>
                <c:pt idx="2036">
                  <c:v>3.8769999999999998E-3</c:v>
                </c:pt>
                <c:pt idx="2037">
                  <c:v>3.8930000000000002E-3</c:v>
                </c:pt>
                <c:pt idx="2038">
                  <c:v>3.9100000000000003E-3</c:v>
                </c:pt>
                <c:pt idx="2039">
                  <c:v>3.9280000000000001E-3</c:v>
                </c:pt>
                <c:pt idx="2040">
                  <c:v>3.8939999999999999E-3</c:v>
                </c:pt>
                <c:pt idx="2041">
                  <c:v>3.8609999999999998E-3</c:v>
                </c:pt>
                <c:pt idx="2042">
                  <c:v>3.8289999999999999E-3</c:v>
                </c:pt>
                <c:pt idx="2043">
                  <c:v>3.7989999999999999E-3</c:v>
                </c:pt>
                <c:pt idx="2044">
                  <c:v>3.7699999999999999E-3</c:v>
                </c:pt>
                <c:pt idx="2045">
                  <c:v>3.7429999999999998E-3</c:v>
                </c:pt>
                <c:pt idx="2046">
                  <c:v>3.7169999999999998E-3</c:v>
                </c:pt>
                <c:pt idx="2047">
                  <c:v>3.6930000000000001E-3</c:v>
                </c:pt>
                <c:pt idx="2048">
                  <c:v>3.6709999999999998E-3</c:v>
                </c:pt>
                <c:pt idx="2049">
                  <c:v>3.6489999999999999E-3</c:v>
                </c:pt>
                <c:pt idx="2050">
                  <c:v>3.63E-3</c:v>
                </c:pt>
                <c:pt idx="2051">
                  <c:v>3.6120000000000002E-3</c:v>
                </c:pt>
                <c:pt idx="2052">
                  <c:v>3.5950000000000001E-3</c:v>
                </c:pt>
                <c:pt idx="2053">
                  <c:v>3.5799999999999998E-3</c:v>
                </c:pt>
                <c:pt idx="2054">
                  <c:v>3.5660000000000002E-3</c:v>
                </c:pt>
                <c:pt idx="2055">
                  <c:v>3.5539999999999999E-3</c:v>
                </c:pt>
                <c:pt idx="2056">
                  <c:v>3.5430000000000001E-3</c:v>
                </c:pt>
                <c:pt idx="2057">
                  <c:v>3.5339999999999998E-3</c:v>
                </c:pt>
                <c:pt idx="2058">
                  <c:v>3.5260000000000001E-3</c:v>
                </c:pt>
                <c:pt idx="2059">
                  <c:v>3.5200000000000001E-3</c:v>
                </c:pt>
                <c:pt idx="2060">
                  <c:v>3.5149999999999999E-3</c:v>
                </c:pt>
                <c:pt idx="2061">
                  <c:v>3.5119999999999999E-3</c:v>
                </c:pt>
                <c:pt idx="2062">
                  <c:v>3.5100000000000001E-3</c:v>
                </c:pt>
                <c:pt idx="2063">
                  <c:v>3.5100000000000001E-3</c:v>
                </c:pt>
                <c:pt idx="2064">
                  <c:v>3.5109999999999998E-3</c:v>
                </c:pt>
                <c:pt idx="2065">
                  <c:v>3.5140000000000002E-3</c:v>
                </c:pt>
                <c:pt idx="2066">
                  <c:v>3.5179999999999999E-3</c:v>
                </c:pt>
                <c:pt idx="2067">
                  <c:v>3.5239999999999998E-3</c:v>
                </c:pt>
                <c:pt idx="2068">
                  <c:v>3.5309999999999999E-3</c:v>
                </c:pt>
                <c:pt idx="2069">
                  <c:v>3.5400000000000002E-3</c:v>
                </c:pt>
                <c:pt idx="2070">
                  <c:v>3.5500000000000002E-3</c:v>
                </c:pt>
                <c:pt idx="2071">
                  <c:v>3.5620000000000001E-3</c:v>
                </c:pt>
                <c:pt idx="2072">
                  <c:v>3.5750000000000001E-3</c:v>
                </c:pt>
                <c:pt idx="2073">
                  <c:v>3.5899999999999999E-3</c:v>
                </c:pt>
                <c:pt idx="2074">
                  <c:v>3.6059999999999998E-3</c:v>
                </c:pt>
                <c:pt idx="2075">
                  <c:v>3.6240000000000001E-3</c:v>
                </c:pt>
                <c:pt idx="2076">
                  <c:v>3.643E-3</c:v>
                </c:pt>
                <c:pt idx="2077">
                  <c:v>3.6640000000000002E-3</c:v>
                </c:pt>
                <c:pt idx="2078">
                  <c:v>3.686E-3</c:v>
                </c:pt>
                <c:pt idx="2079">
                  <c:v>3.7100000000000002E-3</c:v>
                </c:pt>
                <c:pt idx="2080">
                  <c:v>3.7200000000000002E-3</c:v>
                </c:pt>
                <c:pt idx="2081">
                  <c:v>3.7320000000000001E-3</c:v>
                </c:pt>
                <c:pt idx="2082">
                  <c:v>3.7450000000000001E-3</c:v>
                </c:pt>
                <c:pt idx="2083">
                  <c:v>3.7599999999999999E-3</c:v>
                </c:pt>
                <c:pt idx="2084">
                  <c:v>3.7759999999999998E-3</c:v>
                </c:pt>
                <c:pt idx="2085">
                  <c:v>3.7859999999999999E-3</c:v>
                </c:pt>
                <c:pt idx="2086">
                  <c:v>3.797E-3</c:v>
                </c:pt>
                <c:pt idx="2087">
                  <c:v>3.81E-3</c:v>
                </c:pt>
                <c:pt idx="2088">
                  <c:v>3.8240000000000001E-3</c:v>
                </c:pt>
                <c:pt idx="2089">
                  <c:v>3.8400000000000001E-3</c:v>
                </c:pt>
                <c:pt idx="2090">
                  <c:v>3.8570000000000002E-3</c:v>
                </c:pt>
                <c:pt idx="2091">
                  <c:v>3.8649999999999999E-3</c:v>
                </c:pt>
                <c:pt idx="2092">
                  <c:v>3.875E-3</c:v>
                </c:pt>
                <c:pt idx="2093">
                  <c:v>3.8860000000000001E-3</c:v>
                </c:pt>
                <c:pt idx="2094">
                  <c:v>3.8990000000000001E-3</c:v>
                </c:pt>
                <c:pt idx="2095">
                  <c:v>3.9129999999999998E-3</c:v>
                </c:pt>
                <c:pt idx="2096">
                  <c:v>3.9280000000000001E-3</c:v>
                </c:pt>
                <c:pt idx="2097">
                  <c:v>3.934E-3</c:v>
                </c:pt>
                <c:pt idx="2098">
                  <c:v>3.9399999999999999E-3</c:v>
                </c:pt>
                <c:pt idx="2099">
                  <c:v>3.9480000000000001E-3</c:v>
                </c:pt>
                <c:pt idx="2100">
                  <c:v>3.9519999999999998E-3</c:v>
                </c:pt>
                <c:pt idx="2101">
                  <c:v>3.9579999999999997E-3</c:v>
                </c:pt>
                <c:pt idx="2102">
                  <c:v>3.9649999999999998E-3</c:v>
                </c:pt>
                <c:pt idx="2103">
                  <c:v>3.9740000000000001E-3</c:v>
                </c:pt>
                <c:pt idx="2104">
                  <c:v>3.9839999999999997E-3</c:v>
                </c:pt>
                <c:pt idx="2105">
                  <c:v>3.993E-3</c:v>
                </c:pt>
                <c:pt idx="2106">
                  <c:v>4.0049999999999999E-3</c:v>
                </c:pt>
                <c:pt idx="2107">
                  <c:v>4.0169999999999997E-3</c:v>
                </c:pt>
                <c:pt idx="2108">
                  <c:v>3.9909999999999998E-3</c:v>
                </c:pt>
                <c:pt idx="2109">
                  <c:v>3.9659999999999999E-3</c:v>
                </c:pt>
                <c:pt idx="2110">
                  <c:v>3.9420000000000002E-3</c:v>
                </c:pt>
                <c:pt idx="2111">
                  <c:v>3.921E-3</c:v>
                </c:pt>
                <c:pt idx="2112">
                  <c:v>3.8999999999999998E-3</c:v>
                </c:pt>
                <c:pt idx="2113">
                  <c:v>3.8809999999999999E-3</c:v>
                </c:pt>
                <c:pt idx="2114">
                  <c:v>3.8639999999999998E-3</c:v>
                </c:pt>
                <c:pt idx="2115">
                  <c:v>3.8479999999999999E-3</c:v>
                </c:pt>
                <c:pt idx="2116">
                  <c:v>3.833E-3</c:v>
                </c:pt>
                <c:pt idx="2117">
                  <c:v>3.82E-3</c:v>
                </c:pt>
                <c:pt idx="2118">
                  <c:v>3.8080000000000002E-3</c:v>
                </c:pt>
                <c:pt idx="2119">
                  <c:v>3.7980000000000002E-3</c:v>
                </c:pt>
                <c:pt idx="2120">
                  <c:v>3.79E-3</c:v>
                </c:pt>
                <c:pt idx="2121">
                  <c:v>3.7829999999999999E-3</c:v>
                </c:pt>
                <c:pt idx="2122">
                  <c:v>3.777E-3</c:v>
                </c:pt>
                <c:pt idx="2123">
                  <c:v>3.7729999999999999E-3</c:v>
                </c:pt>
                <c:pt idx="2124">
                  <c:v>3.771E-3</c:v>
                </c:pt>
                <c:pt idx="2125">
                  <c:v>3.7699999999999999E-3</c:v>
                </c:pt>
                <c:pt idx="2126">
                  <c:v>3.7699999999999999E-3</c:v>
                </c:pt>
                <c:pt idx="2127">
                  <c:v>3.7720000000000002E-3</c:v>
                </c:pt>
                <c:pt idx="2128">
                  <c:v>3.7759999999999998E-3</c:v>
                </c:pt>
                <c:pt idx="2129">
                  <c:v>3.7810000000000001E-3</c:v>
                </c:pt>
                <c:pt idx="2130">
                  <c:v>3.787E-3</c:v>
                </c:pt>
                <c:pt idx="2131">
                  <c:v>3.7950000000000002E-3</c:v>
                </c:pt>
                <c:pt idx="2132">
                  <c:v>3.8040000000000001E-3</c:v>
                </c:pt>
                <c:pt idx="2133">
                  <c:v>3.8149999999999998E-3</c:v>
                </c:pt>
                <c:pt idx="2134">
                  <c:v>3.8279999999999998E-3</c:v>
                </c:pt>
                <c:pt idx="2135">
                  <c:v>3.8419999999999999E-3</c:v>
                </c:pt>
                <c:pt idx="2136">
                  <c:v>3.8509999999999998E-3</c:v>
                </c:pt>
                <c:pt idx="2137">
                  <c:v>3.862E-3</c:v>
                </c:pt>
                <c:pt idx="2138">
                  <c:v>3.875E-3</c:v>
                </c:pt>
                <c:pt idx="2139">
                  <c:v>3.875E-3</c:v>
                </c:pt>
                <c:pt idx="2140">
                  <c:v>3.8769999999999998E-3</c:v>
                </c:pt>
                <c:pt idx="2141">
                  <c:v>3.8739999999999998E-3</c:v>
                </c:pt>
                <c:pt idx="2142">
                  <c:v>3.872E-3</c:v>
                </c:pt>
                <c:pt idx="2143">
                  <c:v>3.872E-3</c:v>
                </c:pt>
                <c:pt idx="2144">
                  <c:v>3.8730000000000001E-3</c:v>
                </c:pt>
                <c:pt idx="2145">
                  <c:v>3.8760000000000001E-3</c:v>
                </c:pt>
                <c:pt idx="2146">
                  <c:v>3.8800000000000002E-3</c:v>
                </c:pt>
                <c:pt idx="2147">
                  <c:v>3.8809999999999999E-3</c:v>
                </c:pt>
                <c:pt idx="2148">
                  <c:v>3.882E-3</c:v>
                </c:pt>
                <c:pt idx="2149">
                  <c:v>3.8860000000000001E-3</c:v>
                </c:pt>
                <c:pt idx="2150">
                  <c:v>3.8899999999999998E-3</c:v>
                </c:pt>
                <c:pt idx="2151">
                  <c:v>3.8899999999999998E-3</c:v>
                </c:pt>
                <c:pt idx="2152">
                  <c:v>3.8899999999999998E-3</c:v>
                </c:pt>
                <c:pt idx="2153">
                  <c:v>3.8920000000000001E-3</c:v>
                </c:pt>
                <c:pt idx="2154">
                  <c:v>3.8960000000000002E-3</c:v>
                </c:pt>
                <c:pt idx="2155">
                  <c:v>3.901E-3</c:v>
                </c:pt>
                <c:pt idx="2156">
                  <c:v>3.908E-3</c:v>
                </c:pt>
                <c:pt idx="2157">
                  <c:v>3.9160000000000002E-3</c:v>
                </c:pt>
                <c:pt idx="2158">
                  <c:v>3.9110000000000004E-3</c:v>
                </c:pt>
                <c:pt idx="2159">
                  <c:v>3.908E-3</c:v>
                </c:pt>
                <c:pt idx="2160">
                  <c:v>3.9069999999999999E-3</c:v>
                </c:pt>
                <c:pt idx="2161">
                  <c:v>3.9060000000000002E-3</c:v>
                </c:pt>
                <c:pt idx="2162">
                  <c:v>3.908E-3</c:v>
                </c:pt>
                <c:pt idx="2163">
                  <c:v>3.9110000000000004E-3</c:v>
                </c:pt>
                <c:pt idx="2164">
                  <c:v>3.9150000000000001E-3</c:v>
                </c:pt>
                <c:pt idx="2165">
                  <c:v>3.921E-3</c:v>
                </c:pt>
                <c:pt idx="2166">
                  <c:v>3.9240000000000004E-3</c:v>
                </c:pt>
                <c:pt idx="2167">
                  <c:v>3.9280000000000001E-3</c:v>
                </c:pt>
                <c:pt idx="2168">
                  <c:v>3.9309999999999996E-3</c:v>
                </c:pt>
                <c:pt idx="2169">
                  <c:v>3.9350000000000001E-3</c:v>
                </c:pt>
                <c:pt idx="2170">
                  <c:v>3.9410000000000001E-3</c:v>
                </c:pt>
                <c:pt idx="2171">
                  <c:v>3.9480000000000001E-3</c:v>
                </c:pt>
                <c:pt idx="2172">
                  <c:v>3.9569999999999996E-3</c:v>
                </c:pt>
                <c:pt idx="2173">
                  <c:v>3.967E-3</c:v>
                </c:pt>
                <c:pt idx="2174">
                  <c:v>3.9789999999999999E-3</c:v>
                </c:pt>
                <c:pt idx="2175">
                  <c:v>3.9919999999999999E-3</c:v>
                </c:pt>
                <c:pt idx="2176">
                  <c:v>3.9760000000000004E-3</c:v>
                </c:pt>
                <c:pt idx="2177">
                  <c:v>3.9610000000000001E-3</c:v>
                </c:pt>
                <c:pt idx="2178">
                  <c:v>3.947E-3</c:v>
                </c:pt>
                <c:pt idx="2179">
                  <c:v>3.9350000000000001E-3</c:v>
                </c:pt>
                <c:pt idx="2180">
                  <c:v>3.9240000000000004E-3</c:v>
                </c:pt>
                <c:pt idx="2181">
                  <c:v>3.9150000000000001E-3</c:v>
                </c:pt>
                <c:pt idx="2182">
                  <c:v>3.908E-3</c:v>
                </c:pt>
                <c:pt idx="2183">
                  <c:v>3.9020000000000001E-3</c:v>
                </c:pt>
                <c:pt idx="2184">
                  <c:v>3.8969999999999999E-3</c:v>
                </c:pt>
                <c:pt idx="2185">
                  <c:v>3.8939999999999999E-3</c:v>
                </c:pt>
                <c:pt idx="2186">
                  <c:v>3.8920000000000001E-3</c:v>
                </c:pt>
                <c:pt idx="2187">
                  <c:v>3.8920000000000001E-3</c:v>
                </c:pt>
                <c:pt idx="2188">
                  <c:v>3.8930000000000002E-3</c:v>
                </c:pt>
                <c:pt idx="2189">
                  <c:v>3.8960000000000002E-3</c:v>
                </c:pt>
                <c:pt idx="2190">
                  <c:v>3.901E-3</c:v>
                </c:pt>
                <c:pt idx="2191">
                  <c:v>3.901E-3</c:v>
                </c:pt>
                <c:pt idx="2192">
                  <c:v>3.9029999999999998E-3</c:v>
                </c:pt>
                <c:pt idx="2193">
                  <c:v>3.9060000000000002E-3</c:v>
                </c:pt>
                <c:pt idx="2194">
                  <c:v>3.9110000000000004E-3</c:v>
                </c:pt>
                <c:pt idx="2195">
                  <c:v>3.9090000000000001E-3</c:v>
                </c:pt>
                <c:pt idx="2196">
                  <c:v>3.9090000000000001E-3</c:v>
                </c:pt>
                <c:pt idx="2197">
                  <c:v>3.9100000000000003E-3</c:v>
                </c:pt>
                <c:pt idx="2198">
                  <c:v>3.9129999999999998E-3</c:v>
                </c:pt>
                <c:pt idx="2199">
                  <c:v>3.9170000000000003E-3</c:v>
                </c:pt>
                <c:pt idx="2200">
                  <c:v>3.9230000000000003E-3</c:v>
                </c:pt>
                <c:pt idx="2201">
                  <c:v>3.9300000000000003E-3</c:v>
                </c:pt>
                <c:pt idx="2202">
                  <c:v>3.9379999999999997E-3</c:v>
                </c:pt>
                <c:pt idx="2203">
                  <c:v>3.9490000000000003E-3</c:v>
                </c:pt>
                <c:pt idx="2204">
                  <c:v>3.9449999999999997E-3</c:v>
                </c:pt>
                <c:pt idx="2205">
                  <c:v>3.9420000000000002E-3</c:v>
                </c:pt>
                <c:pt idx="2206">
                  <c:v>3.9410000000000001E-3</c:v>
                </c:pt>
                <c:pt idx="2207">
                  <c:v>3.9410000000000001E-3</c:v>
                </c:pt>
                <c:pt idx="2208">
                  <c:v>3.9430000000000003E-3</c:v>
                </c:pt>
                <c:pt idx="2209">
                  <c:v>3.947E-3</c:v>
                </c:pt>
                <c:pt idx="2210">
                  <c:v>3.9439999999999996E-3</c:v>
                </c:pt>
                <c:pt idx="2211">
                  <c:v>3.9430000000000003E-3</c:v>
                </c:pt>
                <c:pt idx="2212">
                  <c:v>3.9430000000000003E-3</c:v>
                </c:pt>
                <c:pt idx="2213">
                  <c:v>3.9439999999999996E-3</c:v>
                </c:pt>
                <c:pt idx="2214">
                  <c:v>3.9410000000000001E-3</c:v>
                </c:pt>
                <c:pt idx="2215">
                  <c:v>3.9399999999999999E-3</c:v>
                </c:pt>
                <c:pt idx="2216">
                  <c:v>3.9399999999999999E-3</c:v>
                </c:pt>
                <c:pt idx="2217">
                  <c:v>3.9399999999999999E-3</c:v>
                </c:pt>
                <c:pt idx="2218">
                  <c:v>3.9399999999999999E-3</c:v>
                </c:pt>
                <c:pt idx="2219">
                  <c:v>3.9430000000000003E-3</c:v>
                </c:pt>
                <c:pt idx="2220">
                  <c:v>3.9370000000000004E-3</c:v>
                </c:pt>
                <c:pt idx="2221">
                  <c:v>3.9319999999999997E-3</c:v>
                </c:pt>
                <c:pt idx="2222">
                  <c:v>3.9290000000000002E-3</c:v>
                </c:pt>
                <c:pt idx="2223">
                  <c:v>3.9269999999999999E-3</c:v>
                </c:pt>
                <c:pt idx="2224">
                  <c:v>3.9269999999999999E-3</c:v>
                </c:pt>
                <c:pt idx="2225">
                  <c:v>3.9280000000000001E-3</c:v>
                </c:pt>
                <c:pt idx="2226">
                  <c:v>3.921E-3</c:v>
                </c:pt>
                <c:pt idx="2227">
                  <c:v>3.9150000000000001E-3</c:v>
                </c:pt>
                <c:pt idx="2228">
                  <c:v>3.9100000000000003E-3</c:v>
                </c:pt>
                <c:pt idx="2229">
                  <c:v>3.9069999999999999E-3</c:v>
                </c:pt>
                <c:pt idx="2230">
                  <c:v>3.9050000000000001E-3</c:v>
                </c:pt>
                <c:pt idx="2231">
                  <c:v>3.9050000000000001E-3</c:v>
                </c:pt>
                <c:pt idx="2232">
                  <c:v>3.9069999999999999E-3</c:v>
                </c:pt>
                <c:pt idx="2233">
                  <c:v>3.9100000000000003E-3</c:v>
                </c:pt>
                <c:pt idx="2234">
                  <c:v>3.9139999999999999E-3</c:v>
                </c:pt>
                <c:pt idx="2235">
                  <c:v>3.9199999999999999E-3</c:v>
                </c:pt>
                <c:pt idx="2236">
                  <c:v>3.9269999999999999E-3</c:v>
                </c:pt>
                <c:pt idx="2237">
                  <c:v>3.9360000000000003E-3</c:v>
                </c:pt>
                <c:pt idx="2238">
                  <c:v>3.9459999999999999E-3</c:v>
                </c:pt>
                <c:pt idx="2239">
                  <c:v>3.9579999999999997E-3</c:v>
                </c:pt>
                <c:pt idx="2240">
                  <c:v>3.9719999999999998E-3</c:v>
                </c:pt>
                <c:pt idx="2241">
                  <c:v>3.9870000000000001E-3</c:v>
                </c:pt>
                <c:pt idx="2242">
                  <c:v>4.0029999999999996E-3</c:v>
                </c:pt>
                <c:pt idx="2243">
                  <c:v>4.0210000000000003E-3</c:v>
                </c:pt>
                <c:pt idx="2244">
                  <c:v>4.0090000000000004E-3</c:v>
                </c:pt>
                <c:pt idx="2245">
                  <c:v>3.9979999999999998E-3</c:v>
                </c:pt>
                <c:pt idx="2246">
                  <c:v>3.9890000000000004E-3</c:v>
                </c:pt>
                <c:pt idx="2247">
                  <c:v>3.9820000000000003E-3</c:v>
                </c:pt>
                <c:pt idx="2248">
                  <c:v>3.9760000000000004E-3</c:v>
                </c:pt>
                <c:pt idx="2249">
                  <c:v>3.9620000000000002E-3</c:v>
                </c:pt>
                <c:pt idx="2250">
                  <c:v>3.9500000000000004E-3</c:v>
                </c:pt>
                <c:pt idx="2251">
                  <c:v>3.9389999999999998E-3</c:v>
                </c:pt>
                <c:pt idx="2252">
                  <c:v>3.9280000000000001E-3</c:v>
                </c:pt>
                <c:pt idx="2253">
                  <c:v>3.9150000000000001E-3</c:v>
                </c:pt>
                <c:pt idx="2254">
                  <c:v>3.9039999999999999E-3</c:v>
                </c:pt>
                <c:pt idx="2255">
                  <c:v>3.8899999999999998E-3</c:v>
                </c:pt>
                <c:pt idx="2256">
                  <c:v>3.8769999999999998E-3</c:v>
                </c:pt>
                <c:pt idx="2257">
                  <c:v>3.862E-3</c:v>
                </c:pt>
                <c:pt idx="2258">
                  <c:v>3.849E-3</c:v>
                </c:pt>
                <c:pt idx="2259">
                  <c:v>3.8370000000000001E-3</c:v>
                </c:pt>
                <c:pt idx="2260">
                  <c:v>3.8270000000000001E-3</c:v>
                </c:pt>
                <c:pt idx="2261">
                  <c:v>3.8180000000000002E-3</c:v>
                </c:pt>
                <c:pt idx="2262">
                  <c:v>3.8110000000000002E-3</c:v>
                </c:pt>
                <c:pt idx="2263">
                  <c:v>3.8049999999999998E-3</c:v>
                </c:pt>
                <c:pt idx="2264">
                  <c:v>3.8010000000000001E-3</c:v>
                </c:pt>
                <c:pt idx="2265">
                  <c:v>3.7980000000000002E-3</c:v>
                </c:pt>
                <c:pt idx="2266">
                  <c:v>3.797E-3</c:v>
                </c:pt>
                <c:pt idx="2267">
                  <c:v>3.797E-3</c:v>
                </c:pt>
                <c:pt idx="2268">
                  <c:v>3.7850000000000002E-3</c:v>
                </c:pt>
                <c:pt idx="2269">
                  <c:v>3.774E-3</c:v>
                </c:pt>
                <c:pt idx="2270">
                  <c:v>3.7650000000000001E-3</c:v>
                </c:pt>
                <c:pt idx="2271">
                  <c:v>3.7569999999999999E-3</c:v>
                </c:pt>
                <c:pt idx="2272">
                  <c:v>3.7499999999999999E-3</c:v>
                </c:pt>
                <c:pt idx="2273">
                  <c:v>3.7450000000000001E-3</c:v>
                </c:pt>
                <c:pt idx="2274">
                  <c:v>3.7420000000000001E-3</c:v>
                </c:pt>
                <c:pt idx="2275">
                  <c:v>3.7399999999999998E-3</c:v>
                </c:pt>
                <c:pt idx="2276">
                  <c:v>3.7309999999999999E-3</c:v>
                </c:pt>
                <c:pt idx="2277">
                  <c:v>3.7239999999999999E-3</c:v>
                </c:pt>
                <c:pt idx="2278">
                  <c:v>3.718E-3</c:v>
                </c:pt>
                <c:pt idx="2279">
                  <c:v>3.7130000000000002E-3</c:v>
                </c:pt>
                <c:pt idx="2280">
                  <c:v>3.6970000000000002E-3</c:v>
                </c:pt>
                <c:pt idx="2281">
                  <c:v>3.6809999999999998E-3</c:v>
                </c:pt>
                <c:pt idx="2282">
                  <c:v>3.6679999999999998E-3</c:v>
                </c:pt>
                <c:pt idx="2283">
                  <c:v>3.656E-3</c:v>
                </c:pt>
                <c:pt idx="2284">
                  <c:v>3.6449999999999998E-3</c:v>
                </c:pt>
                <c:pt idx="2285">
                  <c:v>3.6359999999999999E-3</c:v>
                </c:pt>
                <c:pt idx="2286">
                  <c:v>3.6280000000000001E-3</c:v>
                </c:pt>
                <c:pt idx="2287">
                  <c:v>3.6219999999999998E-3</c:v>
                </c:pt>
                <c:pt idx="2288">
                  <c:v>3.617E-3</c:v>
                </c:pt>
                <c:pt idx="2289">
                  <c:v>3.614E-3</c:v>
                </c:pt>
                <c:pt idx="2290">
                  <c:v>3.6120000000000002E-3</c:v>
                </c:pt>
                <c:pt idx="2291">
                  <c:v>3.6120000000000002E-3</c:v>
                </c:pt>
                <c:pt idx="2292">
                  <c:v>3.614E-3</c:v>
                </c:pt>
                <c:pt idx="2293">
                  <c:v>3.6159999999999999E-3</c:v>
                </c:pt>
                <c:pt idx="2294">
                  <c:v>3.6210000000000001E-3</c:v>
                </c:pt>
                <c:pt idx="2295">
                  <c:v>3.627E-3</c:v>
                </c:pt>
                <c:pt idx="2296">
                  <c:v>3.6340000000000001E-3</c:v>
                </c:pt>
                <c:pt idx="2297">
                  <c:v>3.643E-3</c:v>
                </c:pt>
                <c:pt idx="2298">
                  <c:v>3.653E-3</c:v>
                </c:pt>
                <c:pt idx="2299">
                  <c:v>3.6649999999999999E-3</c:v>
                </c:pt>
                <c:pt idx="2300">
                  <c:v>3.6779999999999998E-3</c:v>
                </c:pt>
                <c:pt idx="2301">
                  <c:v>3.6930000000000001E-3</c:v>
                </c:pt>
                <c:pt idx="2302">
                  <c:v>3.7090000000000001E-3</c:v>
                </c:pt>
                <c:pt idx="2303">
                  <c:v>3.7269999999999998E-3</c:v>
                </c:pt>
                <c:pt idx="2304">
                  <c:v>3.7460000000000002E-3</c:v>
                </c:pt>
                <c:pt idx="2305">
                  <c:v>3.7669999999999999E-3</c:v>
                </c:pt>
                <c:pt idx="2306">
                  <c:v>3.7889999999999998E-3</c:v>
                </c:pt>
                <c:pt idx="2307">
                  <c:v>3.813E-3</c:v>
                </c:pt>
                <c:pt idx="2308">
                  <c:v>3.8379999999999998E-3</c:v>
                </c:pt>
                <c:pt idx="2309">
                  <c:v>3.8649999999999999E-3</c:v>
                </c:pt>
                <c:pt idx="2310">
                  <c:v>3.8930000000000002E-3</c:v>
                </c:pt>
                <c:pt idx="2311">
                  <c:v>3.9230000000000003E-3</c:v>
                </c:pt>
                <c:pt idx="2312">
                  <c:v>3.9280000000000001E-3</c:v>
                </c:pt>
                <c:pt idx="2313">
                  <c:v>3.9129999999999998E-3</c:v>
                </c:pt>
                <c:pt idx="2314">
                  <c:v>3.898E-3</c:v>
                </c:pt>
                <c:pt idx="2315">
                  <c:v>3.885E-3</c:v>
                </c:pt>
                <c:pt idx="2316">
                  <c:v>3.8739999999999998E-3</c:v>
                </c:pt>
                <c:pt idx="2317">
                  <c:v>3.862E-3</c:v>
                </c:pt>
                <c:pt idx="2318">
                  <c:v>3.8509999999999998E-3</c:v>
                </c:pt>
                <c:pt idx="2319">
                  <c:v>3.8419999999999999E-3</c:v>
                </c:pt>
                <c:pt idx="2320">
                  <c:v>3.8349999999999999E-3</c:v>
                </c:pt>
                <c:pt idx="2321">
                  <c:v>3.8240000000000001E-3</c:v>
                </c:pt>
                <c:pt idx="2322">
                  <c:v>3.8140000000000001E-3</c:v>
                </c:pt>
                <c:pt idx="2323">
                  <c:v>3.8059999999999999E-3</c:v>
                </c:pt>
                <c:pt idx="2324">
                  <c:v>3.787E-3</c:v>
                </c:pt>
                <c:pt idx="2325">
                  <c:v>3.7699999999999999E-3</c:v>
                </c:pt>
                <c:pt idx="2326">
                  <c:v>3.754E-3</c:v>
                </c:pt>
                <c:pt idx="2327">
                  <c:v>3.7390000000000001E-3</c:v>
                </c:pt>
                <c:pt idx="2328">
                  <c:v>3.7260000000000001E-3</c:v>
                </c:pt>
                <c:pt idx="2329">
                  <c:v>3.715E-3</c:v>
                </c:pt>
                <c:pt idx="2330">
                  <c:v>3.6900000000000001E-3</c:v>
                </c:pt>
                <c:pt idx="2331">
                  <c:v>3.6670000000000001E-3</c:v>
                </c:pt>
                <c:pt idx="2332">
                  <c:v>3.6449999999999998E-3</c:v>
                </c:pt>
                <c:pt idx="2333">
                  <c:v>3.6240000000000001E-3</c:v>
                </c:pt>
                <c:pt idx="2334">
                  <c:v>3.6059999999999998E-3</c:v>
                </c:pt>
                <c:pt idx="2335">
                  <c:v>3.588E-3</c:v>
                </c:pt>
                <c:pt idx="2336">
                  <c:v>3.5720000000000001E-3</c:v>
                </c:pt>
                <c:pt idx="2337">
                  <c:v>3.558E-3</c:v>
                </c:pt>
                <c:pt idx="2338">
                  <c:v>3.545E-3</c:v>
                </c:pt>
                <c:pt idx="2339">
                  <c:v>3.5339999999999998E-3</c:v>
                </c:pt>
                <c:pt idx="2340">
                  <c:v>3.5239999999999998E-3</c:v>
                </c:pt>
                <c:pt idx="2341">
                  <c:v>3.516E-3</c:v>
                </c:pt>
                <c:pt idx="2342">
                  <c:v>3.509E-3</c:v>
                </c:pt>
                <c:pt idx="2343">
                  <c:v>3.5040000000000002E-3</c:v>
                </c:pt>
                <c:pt idx="2344">
                  <c:v>3.5000000000000001E-3</c:v>
                </c:pt>
                <c:pt idx="2345">
                  <c:v>3.4970000000000001E-3</c:v>
                </c:pt>
                <c:pt idx="2346">
                  <c:v>3.4970000000000001E-3</c:v>
                </c:pt>
                <c:pt idx="2347">
                  <c:v>3.4970000000000001E-3</c:v>
                </c:pt>
                <c:pt idx="2348">
                  <c:v>3.4989999999999999E-3</c:v>
                </c:pt>
                <c:pt idx="2349">
                  <c:v>3.503E-3</c:v>
                </c:pt>
                <c:pt idx="2350">
                  <c:v>3.5079999999999998E-3</c:v>
                </c:pt>
                <c:pt idx="2351">
                  <c:v>3.5149999999999999E-3</c:v>
                </c:pt>
                <c:pt idx="2352">
                  <c:v>3.5230000000000001E-3</c:v>
                </c:pt>
                <c:pt idx="2353">
                  <c:v>3.532E-3</c:v>
                </c:pt>
                <c:pt idx="2354">
                  <c:v>3.5279999999999999E-3</c:v>
                </c:pt>
                <c:pt idx="2355">
                  <c:v>3.5239999999999998E-3</c:v>
                </c:pt>
                <c:pt idx="2356">
                  <c:v>3.5230000000000001E-3</c:v>
                </c:pt>
                <c:pt idx="2357">
                  <c:v>3.522E-3</c:v>
                </c:pt>
                <c:pt idx="2358">
                  <c:v>3.5230000000000001E-3</c:v>
                </c:pt>
                <c:pt idx="2359">
                  <c:v>3.5260000000000001E-3</c:v>
                </c:pt>
                <c:pt idx="2360">
                  <c:v>3.5300000000000002E-3</c:v>
                </c:pt>
                <c:pt idx="2361">
                  <c:v>3.5360000000000001E-3</c:v>
                </c:pt>
                <c:pt idx="2362">
                  <c:v>3.5430000000000001E-3</c:v>
                </c:pt>
                <c:pt idx="2363">
                  <c:v>3.552E-3</c:v>
                </c:pt>
                <c:pt idx="2364">
                  <c:v>3.5620000000000001E-3</c:v>
                </c:pt>
                <c:pt idx="2365">
                  <c:v>3.5739999999999999E-3</c:v>
                </c:pt>
                <c:pt idx="2366">
                  <c:v>3.5869999999999999E-3</c:v>
                </c:pt>
                <c:pt idx="2367">
                  <c:v>3.6020000000000002E-3</c:v>
                </c:pt>
                <c:pt idx="2368">
                  <c:v>3.6180000000000001E-3</c:v>
                </c:pt>
                <c:pt idx="2369">
                  <c:v>3.6350000000000002E-3</c:v>
                </c:pt>
                <c:pt idx="2370">
                  <c:v>3.6549999999999998E-3</c:v>
                </c:pt>
                <c:pt idx="2371">
                  <c:v>3.6749999999999999E-3</c:v>
                </c:pt>
                <c:pt idx="2372">
                  <c:v>3.6970000000000002E-3</c:v>
                </c:pt>
                <c:pt idx="2373">
                  <c:v>3.7209999999999999E-3</c:v>
                </c:pt>
                <c:pt idx="2374">
                  <c:v>3.7460000000000002E-3</c:v>
                </c:pt>
                <c:pt idx="2375">
                  <c:v>3.7729999999999999E-3</c:v>
                </c:pt>
                <c:pt idx="2376">
                  <c:v>3.8010000000000001E-3</c:v>
                </c:pt>
                <c:pt idx="2377">
                  <c:v>3.8310000000000002E-3</c:v>
                </c:pt>
                <c:pt idx="2378">
                  <c:v>3.862E-3</c:v>
                </c:pt>
                <c:pt idx="2379">
                  <c:v>3.8939999999999999E-3</c:v>
                </c:pt>
                <c:pt idx="2380">
                  <c:v>3.9280000000000001E-3</c:v>
                </c:pt>
                <c:pt idx="2381">
                  <c:v>3.9060000000000002E-3</c:v>
                </c:pt>
                <c:pt idx="2382">
                  <c:v>3.885E-3</c:v>
                </c:pt>
                <c:pt idx="2383">
                  <c:v>3.8570000000000002E-3</c:v>
                </c:pt>
                <c:pt idx="2384">
                  <c:v>3.8310000000000002E-3</c:v>
                </c:pt>
                <c:pt idx="2385">
                  <c:v>3.8070000000000001E-3</c:v>
                </c:pt>
                <c:pt idx="2386">
                  <c:v>3.784E-3</c:v>
                </c:pt>
                <c:pt idx="2387">
                  <c:v>3.7620000000000002E-3</c:v>
                </c:pt>
                <c:pt idx="2388">
                  <c:v>3.7320000000000001E-3</c:v>
                </c:pt>
                <c:pt idx="2389">
                  <c:v>3.7030000000000001E-3</c:v>
                </c:pt>
                <c:pt idx="2390">
                  <c:v>3.676E-3</c:v>
                </c:pt>
                <c:pt idx="2391">
                  <c:v>3.65E-3</c:v>
                </c:pt>
                <c:pt idx="2392">
                  <c:v>3.6259999999999999E-3</c:v>
                </c:pt>
                <c:pt idx="2393">
                  <c:v>3.6029999999999999E-3</c:v>
                </c:pt>
                <c:pt idx="2394">
                  <c:v>3.5820000000000001E-3</c:v>
                </c:pt>
                <c:pt idx="2395">
                  <c:v>3.5620000000000001E-3</c:v>
                </c:pt>
                <c:pt idx="2396">
                  <c:v>3.5300000000000002E-3</c:v>
                </c:pt>
                <c:pt idx="2397">
                  <c:v>3.5000000000000001E-3</c:v>
                </c:pt>
                <c:pt idx="2398">
                  <c:v>3.4710000000000001E-3</c:v>
                </c:pt>
                <c:pt idx="2399">
                  <c:v>3.4429999999999999E-3</c:v>
                </c:pt>
                <c:pt idx="2400">
                  <c:v>3.4169999999999999E-3</c:v>
                </c:pt>
                <c:pt idx="2401">
                  <c:v>3.3930000000000002E-3</c:v>
                </c:pt>
                <c:pt idx="2402">
                  <c:v>3.3700000000000002E-3</c:v>
                </c:pt>
                <c:pt idx="2403">
                  <c:v>3.349E-3</c:v>
                </c:pt>
                <c:pt idx="2404">
                  <c:v>3.3289999999999999E-3</c:v>
                </c:pt>
                <c:pt idx="2405">
                  <c:v>3.3110000000000001E-3</c:v>
                </c:pt>
                <c:pt idx="2406">
                  <c:v>3.2940000000000001E-3</c:v>
                </c:pt>
                <c:pt idx="2407">
                  <c:v>3.2780000000000001E-3</c:v>
                </c:pt>
                <c:pt idx="2408">
                  <c:v>3.264E-3</c:v>
                </c:pt>
                <c:pt idx="2409">
                  <c:v>3.2520000000000001E-3</c:v>
                </c:pt>
                <c:pt idx="2410">
                  <c:v>3.241E-3</c:v>
                </c:pt>
                <c:pt idx="2411">
                  <c:v>3.2320000000000001E-3</c:v>
                </c:pt>
                <c:pt idx="2412">
                  <c:v>3.2239999999999999E-3</c:v>
                </c:pt>
                <c:pt idx="2413">
                  <c:v>3.2169999999999998E-3</c:v>
                </c:pt>
                <c:pt idx="2414">
                  <c:v>3.212E-3</c:v>
                </c:pt>
                <c:pt idx="2415">
                  <c:v>3.209E-3</c:v>
                </c:pt>
                <c:pt idx="2416">
                  <c:v>3.2070000000000002E-3</c:v>
                </c:pt>
                <c:pt idx="2417">
                  <c:v>3.2060000000000001E-3</c:v>
                </c:pt>
                <c:pt idx="2418">
                  <c:v>3.2079999999999999E-3</c:v>
                </c:pt>
                <c:pt idx="2419">
                  <c:v>3.2100000000000002E-3</c:v>
                </c:pt>
                <c:pt idx="2420">
                  <c:v>3.2139999999999998E-3</c:v>
                </c:pt>
                <c:pt idx="2421">
                  <c:v>3.2200000000000002E-3</c:v>
                </c:pt>
                <c:pt idx="2422">
                  <c:v>3.2269999999999998E-3</c:v>
                </c:pt>
                <c:pt idx="2423">
                  <c:v>3.235E-3</c:v>
                </c:pt>
                <c:pt idx="2424">
                  <c:v>3.2450000000000001E-3</c:v>
                </c:pt>
                <c:pt idx="2425">
                  <c:v>3.2569999999999999E-3</c:v>
                </c:pt>
                <c:pt idx="2426">
                  <c:v>3.2699999999999999E-3</c:v>
                </c:pt>
                <c:pt idx="2427">
                  <c:v>3.284E-3</c:v>
                </c:pt>
                <c:pt idx="2428">
                  <c:v>3.3E-3</c:v>
                </c:pt>
                <c:pt idx="2429">
                  <c:v>3.3180000000000002E-3</c:v>
                </c:pt>
                <c:pt idx="2430">
                  <c:v>3.3370000000000001E-3</c:v>
                </c:pt>
                <c:pt idx="2431">
                  <c:v>3.3570000000000002E-3</c:v>
                </c:pt>
                <c:pt idx="2432">
                  <c:v>3.3790000000000001E-3</c:v>
                </c:pt>
                <c:pt idx="2433">
                  <c:v>3.4030000000000002E-3</c:v>
                </c:pt>
                <c:pt idx="2434">
                  <c:v>3.4280000000000001E-3</c:v>
                </c:pt>
                <c:pt idx="2435">
                  <c:v>3.454E-3</c:v>
                </c:pt>
                <c:pt idx="2436">
                  <c:v>3.4819999999999999E-3</c:v>
                </c:pt>
                <c:pt idx="2437">
                  <c:v>3.5119999999999999E-3</c:v>
                </c:pt>
                <c:pt idx="2438">
                  <c:v>3.542E-3</c:v>
                </c:pt>
                <c:pt idx="2439">
                  <c:v>3.5750000000000001E-3</c:v>
                </c:pt>
                <c:pt idx="2440">
                  <c:v>3.6089999999999998E-3</c:v>
                </c:pt>
                <c:pt idx="2441">
                  <c:v>3.6440000000000001E-3</c:v>
                </c:pt>
                <c:pt idx="2442">
                  <c:v>3.6809999999999998E-3</c:v>
                </c:pt>
                <c:pt idx="2443">
                  <c:v>3.7200000000000002E-3</c:v>
                </c:pt>
                <c:pt idx="2444">
                  <c:v>3.7599999999999999E-3</c:v>
                </c:pt>
                <c:pt idx="2445">
                  <c:v>3.8010000000000001E-3</c:v>
                </c:pt>
                <c:pt idx="2446">
                  <c:v>3.8440000000000002E-3</c:v>
                </c:pt>
                <c:pt idx="2447">
                  <c:v>3.888E-3</c:v>
                </c:pt>
                <c:pt idx="2448">
                  <c:v>3.934E-3</c:v>
                </c:pt>
                <c:pt idx="2449">
                  <c:v>3.9160000000000002E-3</c:v>
                </c:pt>
                <c:pt idx="2450">
                  <c:v>3.8990000000000001E-3</c:v>
                </c:pt>
                <c:pt idx="2451">
                  <c:v>3.872E-3</c:v>
                </c:pt>
                <c:pt idx="2452">
                  <c:v>3.8470000000000002E-3</c:v>
                </c:pt>
                <c:pt idx="2453">
                  <c:v>3.823E-3</c:v>
                </c:pt>
                <c:pt idx="2454">
                  <c:v>3.8E-3</c:v>
                </c:pt>
                <c:pt idx="2455">
                  <c:v>3.7799999999999999E-3</c:v>
                </c:pt>
                <c:pt idx="2456">
                  <c:v>3.7599999999999999E-3</c:v>
                </c:pt>
                <c:pt idx="2457">
                  <c:v>3.7339999999999999E-3</c:v>
                </c:pt>
                <c:pt idx="2458">
                  <c:v>3.7090000000000001E-3</c:v>
                </c:pt>
                <c:pt idx="2459">
                  <c:v>3.686E-3</c:v>
                </c:pt>
                <c:pt idx="2460">
                  <c:v>3.6640000000000002E-3</c:v>
                </c:pt>
                <c:pt idx="2461">
                  <c:v>3.6440000000000001E-3</c:v>
                </c:pt>
                <c:pt idx="2462">
                  <c:v>3.6129999999999999E-3</c:v>
                </c:pt>
                <c:pt idx="2463">
                  <c:v>3.5829999999999998E-3</c:v>
                </c:pt>
                <c:pt idx="2464">
                  <c:v>3.555E-3</c:v>
                </c:pt>
                <c:pt idx="2465">
                  <c:v>3.529E-3</c:v>
                </c:pt>
                <c:pt idx="2466">
                  <c:v>3.5040000000000002E-3</c:v>
                </c:pt>
                <c:pt idx="2467">
                  <c:v>3.48E-3</c:v>
                </c:pt>
                <c:pt idx="2468">
                  <c:v>3.4580000000000001E-3</c:v>
                </c:pt>
                <c:pt idx="2469">
                  <c:v>3.4380000000000001E-3</c:v>
                </c:pt>
                <c:pt idx="2470">
                  <c:v>3.4190000000000002E-3</c:v>
                </c:pt>
                <c:pt idx="2471">
                  <c:v>3.4009999999999999E-3</c:v>
                </c:pt>
                <c:pt idx="2472">
                  <c:v>3.385E-3</c:v>
                </c:pt>
                <c:pt idx="2473">
                  <c:v>3.3709999999999999E-3</c:v>
                </c:pt>
                <c:pt idx="2474">
                  <c:v>3.3579999999999999E-3</c:v>
                </c:pt>
                <c:pt idx="2475">
                  <c:v>3.346E-3</c:v>
                </c:pt>
                <c:pt idx="2476">
                  <c:v>3.336E-3</c:v>
                </c:pt>
                <c:pt idx="2477">
                  <c:v>3.3279999999999998E-3</c:v>
                </c:pt>
                <c:pt idx="2478">
                  <c:v>3.3210000000000002E-3</c:v>
                </c:pt>
                <c:pt idx="2479">
                  <c:v>3.3149999999999998E-3</c:v>
                </c:pt>
                <c:pt idx="2480">
                  <c:v>3.3110000000000001E-3</c:v>
                </c:pt>
                <c:pt idx="2481">
                  <c:v>3.3089999999999999E-3</c:v>
                </c:pt>
                <c:pt idx="2482">
                  <c:v>3.3080000000000002E-3</c:v>
                </c:pt>
                <c:pt idx="2483">
                  <c:v>3.3080000000000002E-3</c:v>
                </c:pt>
                <c:pt idx="2484">
                  <c:v>3.31E-3</c:v>
                </c:pt>
                <c:pt idx="2485">
                  <c:v>3.3140000000000001E-3</c:v>
                </c:pt>
                <c:pt idx="2486">
                  <c:v>3.3189999999999999E-3</c:v>
                </c:pt>
                <c:pt idx="2487">
                  <c:v>3.3249999999999998E-3</c:v>
                </c:pt>
                <c:pt idx="2488">
                  <c:v>3.333E-3</c:v>
                </c:pt>
                <c:pt idx="2489">
                  <c:v>3.3419999999999999E-3</c:v>
                </c:pt>
                <c:pt idx="2490">
                  <c:v>3.3530000000000001E-3</c:v>
                </c:pt>
                <c:pt idx="2491">
                  <c:v>3.3660000000000001E-3</c:v>
                </c:pt>
                <c:pt idx="2492">
                  <c:v>3.3800000000000002E-3</c:v>
                </c:pt>
                <c:pt idx="2493">
                  <c:v>3.395E-3</c:v>
                </c:pt>
                <c:pt idx="2494">
                  <c:v>3.4120000000000001E-3</c:v>
                </c:pt>
                <c:pt idx="2495">
                  <c:v>3.4299999999999999E-3</c:v>
                </c:pt>
                <c:pt idx="2496">
                  <c:v>3.4499999999999999E-3</c:v>
                </c:pt>
                <c:pt idx="2497">
                  <c:v>3.4719999999999998E-3</c:v>
                </c:pt>
                <c:pt idx="2498">
                  <c:v>3.4949999999999998E-3</c:v>
                </c:pt>
                <c:pt idx="2499">
                  <c:v>3.519E-3</c:v>
                </c:pt>
                <c:pt idx="2500">
                  <c:v>3.545E-3</c:v>
                </c:pt>
                <c:pt idx="2501">
                  <c:v>3.5720000000000001E-3</c:v>
                </c:pt>
                <c:pt idx="2502">
                  <c:v>3.601E-3</c:v>
                </c:pt>
                <c:pt idx="2503">
                  <c:v>3.6319999999999998E-3</c:v>
                </c:pt>
                <c:pt idx="2504">
                  <c:v>3.663E-3</c:v>
                </c:pt>
                <c:pt idx="2505">
                  <c:v>3.6970000000000002E-3</c:v>
                </c:pt>
                <c:pt idx="2506">
                  <c:v>3.7320000000000001E-3</c:v>
                </c:pt>
                <c:pt idx="2507">
                  <c:v>3.7680000000000001E-3</c:v>
                </c:pt>
                <c:pt idx="2508">
                  <c:v>3.8059999999999999E-3</c:v>
                </c:pt>
                <c:pt idx="2509">
                  <c:v>3.8449999999999999E-3</c:v>
                </c:pt>
                <c:pt idx="2510">
                  <c:v>3.8860000000000001E-3</c:v>
                </c:pt>
                <c:pt idx="2511">
                  <c:v>3.9280000000000001E-3</c:v>
                </c:pt>
                <c:pt idx="2512">
                  <c:v>3.9719999999999998E-3</c:v>
                </c:pt>
                <c:pt idx="2513">
                  <c:v>4.0169999999999997E-3</c:v>
                </c:pt>
                <c:pt idx="2514">
                  <c:v>4.0639999999999999E-3</c:v>
                </c:pt>
                <c:pt idx="2515">
                  <c:v>4.1130000000000003E-3</c:v>
                </c:pt>
                <c:pt idx="2516">
                  <c:v>4.1619999999999999E-3</c:v>
                </c:pt>
                <c:pt idx="2517">
                  <c:v>4.1359999999999999E-3</c:v>
                </c:pt>
                <c:pt idx="2518">
                  <c:v>4.1060000000000003E-3</c:v>
                </c:pt>
                <c:pt idx="2519">
                  <c:v>4.078E-3</c:v>
                </c:pt>
                <c:pt idx="2520">
                  <c:v>4.052E-3</c:v>
                </c:pt>
                <c:pt idx="2521">
                  <c:v>4.019E-3</c:v>
                </c:pt>
                <c:pt idx="2522">
                  <c:v>3.9870000000000001E-3</c:v>
                </c:pt>
                <c:pt idx="2523">
                  <c:v>3.9569999999999996E-3</c:v>
                </c:pt>
                <c:pt idx="2524">
                  <c:v>3.9280000000000001E-3</c:v>
                </c:pt>
                <c:pt idx="2525">
                  <c:v>3.8839999999999999E-3</c:v>
                </c:pt>
                <c:pt idx="2526">
                  <c:v>3.8419999999999999E-3</c:v>
                </c:pt>
                <c:pt idx="2527">
                  <c:v>3.8010000000000001E-3</c:v>
                </c:pt>
                <c:pt idx="2528">
                  <c:v>3.761E-3</c:v>
                </c:pt>
                <c:pt idx="2529">
                  <c:v>3.7230000000000002E-3</c:v>
                </c:pt>
                <c:pt idx="2530">
                  <c:v>3.686E-3</c:v>
                </c:pt>
                <c:pt idx="2531">
                  <c:v>3.6510000000000002E-3</c:v>
                </c:pt>
                <c:pt idx="2532">
                  <c:v>3.617E-3</c:v>
                </c:pt>
                <c:pt idx="2533">
                  <c:v>3.5850000000000001E-3</c:v>
                </c:pt>
                <c:pt idx="2534">
                  <c:v>3.555E-3</c:v>
                </c:pt>
                <c:pt idx="2535">
                  <c:v>3.5249999999999999E-3</c:v>
                </c:pt>
                <c:pt idx="2536">
                  <c:v>3.4979999999999998E-3</c:v>
                </c:pt>
                <c:pt idx="2537">
                  <c:v>3.4719999999999998E-3</c:v>
                </c:pt>
                <c:pt idx="2538">
                  <c:v>3.447E-3</c:v>
                </c:pt>
                <c:pt idx="2539">
                  <c:v>3.424E-3</c:v>
                </c:pt>
                <c:pt idx="2540">
                  <c:v>3.4020000000000001E-3</c:v>
                </c:pt>
                <c:pt idx="2541">
                  <c:v>3.382E-3</c:v>
                </c:pt>
                <c:pt idx="2542">
                  <c:v>3.3630000000000001E-3</c:v>
                </c:pt>
                <c:pt idx="2543">
                  <c:v>3.346E-3</c:v>
                </c:pt>
                <c:pt idx="2544">
                  <c:v>3.3300000000000001E-3</c:v>
                </c:pt>
                <c:pt idx="2545">
                  <c:v>3.3159999999999999E-3</c:v>
                </c:pt>
                <c:pt idx="2546">
                  <c:v>3.3029999999999999E-3</c:v>
                </c:pt>
                <c:pt idx="2547">
                  <c:v>3.2919999999999998E-3</c:v>
                </c:pt>
                <c:pt idx="2548">
                  <c:v>3.2820000000000002E-3</c:v>
                </c:pt>
                <c:pt idx="2549">
                  <c:v>3.274E-3</c:v>
                </c:pt>
                <c:pt idx="2550">
                  <c:v>3.2669999999999999E-3</c:v>
                </c:pt>
                <c:pt idx="2551">
                  <c:v>3.2620000000000001E-3</c:v>
                </c:pt>
                <c:pt idx="2552">
                  <c:v>3.2590000000000002E-3</c:v>
                </c:pt>
                <c:pt idx="2553">
                  <c:v>3.2560000000000002E-3</c:v>
                </c:pt>
                <c:pt idx="2554">
                  <c:v>3.2560000000000002E-3</c:v>
                </c:pt>
                <c:pt idx="2555">
                  <c:v>3.2560000000000002E-3</c:v>
                </c:pt>
                <c:pt idx="2556">
                  <c:v>3.258E-3</c:v>
                </c:pt>
                <c:pt idx="2557">
                  <c:v>3.2620000000000001E-3</c:v>
                </c:pt>
                <c:pt idx="2558">
                  <c:v>3.2669999999999999E-3</c:v>
                </c:pt>
                <c:pt idx="2559">
                  <c:v>3.274E-3</c:v>
                </c:pt>
                <c:pt idx="2560">
                  <c:v>3.2820000000000002E-3</c:v>
                </c:pt>
                <c:pt idx="2561">
                  <c:v>3.2919999999999998E-3</c:v>
                </c:pt>
                <c:pt idx="2562">
                  <c:v>3.3029999999999999E-3</c:v>
                </c:pt>
                <c:pt idx="2563">
                  <c:v>3.3159999999999999E-3</c:v>
                </c:pt>
                <c:pt idx="2564">
                  <c:v>3.3300000000000001E-3</c:v>
                </c:pt>
                <c:pt idx="2565">
                  <c:v>3.346E-3</c:v>
                </c:pt>
                <c:pt idx="2566">
                  <c:v>3.3630000000000001E-3</c:v>
                </c:pt>
                <c:pt idx="2567">
                  <c:v>3.382E-3</c:v>
                </c:pt>
                <c:pt idx="2568">
                  <c:v>3.4020000000000001E-3</c:v>
                </c:pt>
                <c:pt idx="2569">
                  <c:v>3.424E-3</c:v>
                </c:pt>
                <c:pt idx="2570">
                  <c:v>3.447E-3</c:v>
                </c:pt>
                <c:pt idx="2571">
                  <c:v>3.4719999999999998E-3</c:v>
                </c:pt>
                <c:pt idx="2572">
                  <c:v>3.4979999999999998E-3</c:v>
                </c:pt>
                <c:pt idx="2573">
                  <c:v>3.5249999999999999E-3</c:v>
                </c:pt>
                <c:pt idx="2574">
                  <c:v>3.555E-3</c:v>
                </c:pt>
                <c:pt idx="2575">
                  <c:v>3.5850000000000001E-3</c:v>
                </c:pt>
                <c:pt idx="2576">
                  <c:v>3.617E-3</c:v>
                </c:pt>
                <c:pt idx="2577">
                  <c:v>3.6510000000000002E-3</c:v>
                </c:pt>
                <c:pt idx="2578">
                  <c:v>3.686E-3</c:v>
                </c:pt>
                <c:pt idx="2579">
                  <c:v>3.7230000000000002E-3</c:v>
                </c:pt>
                <c:pt idx="2580">
                  <c:v>3.761E-3</c:v>
                </c:pt>
                <c:pt idx="2581">
                  <c:v>3.8010000000000001E-3</c:v>
                </c:pt>
                <c:pt idx="2582">
                  <c:v>3.8419999999999999E-3</c:v>
                </c:pt>
                <c:pt idx="2583">
                  <c:v>3.8839999999999999E-3</c:v>
                </c:pt>
                <c:pt idx="2584">
                  <c:v>3.9280000000000001E-3</c:v>
                </c:pt>
                <c:pt idx="2585">
                  <c:v>3.8909999999999999E-3</c:v>
                </c:pt>
                <c:pt idx="2586">
                  <c:v>3.8539999999999998E-3</c:v>
                </c:pt>
                <c:pt idx="2587">
                  <c:v>3.82E-3</c:v>
                </c:pt>
                <c:pt idx="2588">
                  <c:v>3.7859999999999999E-3</c:v>
                </c:pt>
                <c:pt idx="2589">
                  <c:v>3.7550000000000001E-3</c:v>
                </c:pt>
                <c:pt idx="2590">
                  <c:v>3.7239999999999999E-3</c:v>
                </c:pt>
                <c:pt idx="2591">
                  <c:v>3.6960000000000001E-3</c:v>
                </c:pt>
                <c:pt idx="2592">
                  <c:v>3.6679999999999998E-3</c:v>
                </c:pt>
                <c:pt idx="2593">
                  <c:v>3.6419999999999998E-3</c:v>
                </c:pt>
                <c:pt idx="2594">
                  <c:v>3.6180000000000001E-3</c:v>
                </c:pt>
                <c:pt idx="2595">
                  <c:v>3.5950000000000001E-3</c:v>
                </c:pt>
                <c:pt idx="2596">
                  <c:v>3.5739999999999999E-3</c:v>
                </c:pt>
                <c:pt idx="2597">
                  <c:v>3.5539999999999999E-3</c:v>
                </c:pt>
                <c:pt idx="2598">
                  <c:v>3.5360000000000001E-3</c:v>
                </c:pt>
                <c:pt idx="2599">
                  <c:v>3.519E-3</c:v>
                </c:pt>
                <c:pt idx="2600">
                  <c:v>3.5040000000000002E-3</c:v>
                </c:pt>
                <c:pt idx="2601">
                  <c:v>3.49E-3</c:v>
                </c:pt>
                <c:pt idx="2602">
                  <c:v>3.4780000000000002E-3</c:v>
                </c:pt>
                <c:pt idx="2603">
                  <c:v>3.467E-3</c:v>
                </c:pt>
                <c:pt idx="2604">
                  <c:v>3.457E-3</c:v>
                </c:pt>
                <c:pt idx="2605">
                  <c:v>3.4499999999999999E-3</c:v>
                </c:pt>
                <c:pt idx="2606">
                  <c:v>3.4429999999999999E-3</c:v>
                </c:pt>
                <c:pt idx="2607">
                  <c:v>3.4380000000000001E-3</c:v>
                </c:pt>
                <c:pt idx="2608">
                  <c:v>3.4350000000000001E-3</c:v>
                </c:pt>
                <c:pt idx="2609">
                  <c:v>3.4329999999999999E-3</c:v>
                </c:pt>
                <c:pt idx="2610">
                  <c:v>3.4329999999999999E-3</c:v>
                </c:pt>
                <c:pt idx="2611">
                  <c:v>3.434E-3</c:v>
                </c:pt>
                <c:pt idx="2612">
                  <c:v>3.4359999999999998E-3</c:v>
                </c:pt>
                <c:pt idx="2613">
                  <c:v>3.441E-3</c:v>
                </c:pt>
                <c:pt idx="2614">
                  <c:v>3.4459999999999998E-3</c:v>
                </c:pt>
                <c:pt idx="2615">
                  <c:v>3.4529999999999999E-3</c:v>
                </c:pt>
                <c:pt idx="2616">
                  <c:v>3.4619999999999998E-3</c:v>
                </c:pt>
                <c:pt idx="2617">
                  <c:v>3.4719999999999998E-3</c:v>
                </c:pt>
                <c:pt idx="2618">
                  <c:v>3.4840000000000001E-3</c:v>
                </c:pt>
                <c:pt idx="2619">
                  <c:v>3.4970000000000001E-3</c:v>
                </c:pt>
                <c:pt idx="2620">
                  <c:v>3.5109999999999998E-3</c:v>
                </c:pt>
                <c:pt idx="2621">
                  <c:v>3.5270000000000002E-3</c:v>
                </c:pt>
                <c:pt idx="2622">
                  <c:v>3.545E-3</c:v>
                </c:pt>
                <c:pt idx="2623">
                  <c:v>3.5639999999999999E-3</c:v>
                </c:pt>
                <c:pt idx="2624">
                  <c:v>3.5850000000000001E-3</c:v>
                </c:pt>
                <c:pt idx="2625">
                  <c:v>3.607E-3</c:v>
                </c:pt>
                <c:pt idx="2626">
                  <c:v>3.63E-3</c:v>
                </c:pt>
                <c:pt idx="2627">
                  <c:v>3.6549999999999998E-3</c:v>
                </c:pt>
                <c:pt idx="2628">
                  <c:v>3.6819999999999999E-3</c:v>
                </c:pt>
                <c:pt idx="2629">
                  <c:v>3.7100000000000002E-3</c:v>
                </c:pt>
                <c:pt idx="2630">
                  <c:v>3.7390000000000001E-3</c:v>
                </c:pt>
                <c:pt idx="2631">
                  <c:v>3.7699999999999999E-3</c:v>
                </c:pt>
                <c:pt idx="2632">
                  <c:v>3.803E-3</c:v>
                </c:pt>
                <c:pt idx="2633">
                  <c:v>3.8370000000000001E-3</c:v>
                </c:pt>
                <c:pt idx="2634">
                  <c:v>3.872E-3</c:v>
                </c:pt>
                <c:pt idx="2635">
                  <c:v>3.9090000000000001E-3</c:v>
                </c:pt>
                <c:pt idx="2636">
                  <c:v>3.9480000000000001E-3</c:v>
                </c:pt>
                <c:pt idx="2637">
                  <c:v>3.9880000000000002E-3</c:v>
                </c:pt>
                <c:pt idx="2638">
                  <c:v>4.0289999999999996E-3</c:v>
                </c:pt>
                <c:pt idx="2639">
                  <c:v>4.0720000000000001E-3</c:v>
                </c:pt>
                <c:pt idx="2640">
                  <c:v>4.117E-3</c:v>
                </c:pt>
                <c:pt idx="2641">
                  <c:v>4.163E-3</c:v>
                </c:pt>
                <c:pt idx="2642">
                  <c:v>4.2100000000000002E-3</c:v>
                </c:pt>
                <c:pt idx="2643">
                  <c:v>4.2589999999999998E-3</c:v>
                </c:pt>
                <c:pt idx="2644">
                  <c:v>4.3099999999999996E-3</c:v>
                </c:pt>
                <c:pt idx="2645">
                  <c:v>4.3620000000000004E-3</c:v>
                </c:pt>
                <c:pt idx="2646">
                  <c:v>4.4149999999999997E-3</c:v>
                </c:pt>
                <c:pt idx="2647">
                  <c:v>4.47E-3</c:v>
                </c:pt>
                <c:pt idx="2648">
                  <c:v>4.5269999999999998E-3</c:v>
                </c:pt>
                <c:pt idx="2649">
                  <c:v>4.5849999999999997E-3</c:v>
                </c:pt>
                <c:pt idx="2650">
                  <c:v>4.6439999999999997E-3</c:v>
                </c:pt>
                <c:pt idx="2651">
                  <c:v>4.705E-3</c:v>
                </c:pt>
                <c:pt idx="2652">
                  <c:v>4.7670000000000004E-3</c:v>
                </c:pt>
                <c:pt idx="2653">
                  <c:v>4.8310000000000002E-3</c:v>
                </c:pt>
                <c:pt idx="2654">
                  <c:v>4.8970000000000003E-3</c:v>
                </c:pt>
                <c:pt idx="2655">
                  <c:v>4.9639999999999997E-3</c:v>
                </c:pt>
                <c:pt idx="2656">
                  <c:v>5.032E-3</c:v>
                </c:pt>
                <c:pt idx="2657">
                  <c:v>5.1019999999999998E-3</c:v>
                </c:pt>
                <c:pt idx="2658">
                  <c:v>5.1729999999999996E-3</c:v>
                </c:pt>
                <c:pt idx="2659">
                  <c:v>5.2459999999999998E-3</c:v>
                </c:pt>
                <c:pt idx="2660">
                  <c:v>5.3210000000000002E-3</c:v>
                </c:pt>
                <c:pt idx="2661">
                  <c:v>5.3969999999999999E-3</c:v>
                </c:pt>
                <c:pt idx="2662">
                  <c:v>5.4739999999999997E-3</c:v>
                </c:pt>
                <c:pt idx="2663">
                  <c:v>5.5529999999999998E-3</c:v>
                </c:pt>
                <c:pt idx="2664">
                  <c:v>5.633E-3</c:v>
                </c:pt>
                <c:pt idx="2665">
                  <c:v>5.7149999999999996E-3</c:v>
                </c:pt>
                <c:pt idx="2666">
                  <c:v>5.7990000000000003E-3</c:v>
                </c:pt>
                <c:pt idx="2667">
                  <c:v>5.8830000000000002E-3</c:v>
                </c:pt>
                <c:pt idx="2668">
                  <c:v>5.9699999999999996E-3</c:v>
                </c:pt>
                <c:pt idx="2669">
                  <c:v>6.058E-3</c:v>
                </c:pt>
                <c:pt idx="2670">
                  <c:v>6.1469999999999997E-3</c:v>
                </c:pt>
                <c:pt idx="2671">
                  <c:v>6.2379999999999996E-3</c:v>
                </c:pt>
                <c:pt idx="2672">
                  <c:v>6.3299999999999997E-3</c:v>
                </c:pt>
                <c:pt idx="2673">
                  <c:v>6.424E-3</c:v>
                </c:pt>
                <c:pt idx="2674">
                  <c:v>6.5189999999999996E-3</c:v>
                </c:pt>
                <c:pt idx="2675">
                  <c:v>6.6160000000000004E-3</c:v>
                </c:pt>
                <c:pt idx="2676">
                  <c:v>6.7140000000000003E-3</c:v>
                </c:pt>
                <c:pt idx="2677">
                  <c:v>6.8139999999999997E-3</c:v>
                </c:pt>
                <c:pt idx="2678">
                  <c:v>6.9160000000000003E-3</c:v>
                </c:pt>
                <c:pt idx="2679">
                  <c:v>7.0179999999999999E-3</c:v>
                </c:pt>
                <c:pt idx="2680">
                  <c:v>7.123E-3</c:v>
                </c:pt>
                <c:pt idx="2681">
                  <c:v>7.228E-3</c:v>
                </c:pt>
                <c:pt idx="2682">
                  <c:v>7.3359999999999996E-3</c:v>
                </c:pt>
                <c:pt idx="2683">
                  <c:v>7.4450000000000002E-3</c:v>
                </c:pt>
                <c:pt idx="2684">
                  <c:v>7.5550000000000001E-3</c:v>
                </c:pt>
                <c:pt idx="2685">
                  <c:v>7.5760000000000003E-3</c:v>
                </c:pt>
                <c:pt idx="2686">
                  <c:v>6.8700000000000002E-3</c:v>
                </c:pt>
                <c:pt idx="2687">
                  <c:v>5.6270000000000001E-3</c:v>
                </c:pt>
                <c:pt idx="2688">
                  <c:v>4.2989999999999999E-3</c:v>
                </c:pt>
                <c:pt idx="2689">
                  <c:v>3.3449999999999999E-3</c:v>
                </c:pt>
                <c:pt idx="2690">
                  <c:v>3.075E-3</c:v>
                </c:pt>
                <c:pt idx="2691">
                  <c:v>3.3600000000000001E-3</c:v>
                </c:pt>
                <c:pt idx="2692">
                  <c:v>4.3189999999999999E-3</c:v>
                </c:pt>
                <c:pt idx="2693">
                  <c:v>5.5170000000000002E-3</c:v>
                </c:pt>
                <c:pt idx="2694">
                  <c:v>6.411E-3</c:v>
                </c:pt>
                <c:pt idx="2695">
                  <c:v>6.7759999999999999E-3</c:v>
                </c:pt>
                <c:pt idx="2696">
                  <c:v>6.7689999999999998E-3</c:v>
                </c:pt>
                <c:pt idx="2697">
                  <c:v>6.7019999999999996E-3</c:v>
                </c:pt>
                <c:pt idx="2698">
                  <c:v>6.9800000000000001E-3</c:v>
                </c:pt>
                <c:pt idx="2699">
                  <c:v>7.9170000000000004E-3</c:v>
                </c:pt>
                <c:pt idx="2700">
                  <c:v>9.3740000000000004E-3</c:v>
                </c:pt>
                <c:pt idx="2701">
                  <c:v>1.0883E-2</c:v>
                </c:pt>
                <c:pt idx="2702">
                  <c:v>1.2099E-2</c:v>
                </c:pt>
                <c:pt idx="2703">
                  <c:v>1.3056E-2</c:v>
                </c:pt>
                <c:pt idx="2704">
                  <c:v>1.4102E-2</c:v>
                </c:pt>
                <c:pt idx="2705">
                  <c:v>1.5488E-2</c:v>
                </c:pt>
                <c:pt idx="2706">
                  <c:v>1.7010000000000001E-2</c:v>
                </c:pt>
                <c:pt idx="2707">
                  <c:v>1.8031999999999999E-2</c:v>
                </c:pt>
                <c:pt idx="2708">
                  <c:v>1.8096000000000001E-2</c:v>
                </c:pt>
                <c:pt idx="2709">
                  <c:v>1.7489999999999999E-2</c:v>
                </c:pt>
                <c:pt idx="2710">
                  <c:v>1.6979999999999999E-2</c:v>
                </c:pt>
                <c:pt idx="2711">
                  <c:v>1.7028999999999999E-2</c:v>
                </c:pt>
                <c:pt idx="2712">
                  <c:v>1.7169E-2</c:v>
                </c:pt>
                <c:pt idx="2713">
                  <c:v>1.6677999999999998E-2</c:v>
                </c:pt>
                <c:pt idx="2714">
                  <c:v>1.5518000000000001E-2</c:v>
                </c:pt>
                <c:pt idx="2715">
                  <c:v>1.4107E-2</c:v>
                </c:pt>
                <c:pt idx="2716">
                  <c:v>1.2789999999999999E-2</c:v>
                </c:pt>
                <c:pt idx="2717">
                  <c:v>1.1519E-2</c:v>
                </c:pt>
                <c:pt idx="2718">
                  <c:v>9.9500000000000005E-3</c:v>
                </c:pt>
                <c:pt idx="2719">
                  <c:v>8.0839999999999992E-3</c:v>
                </c:pt>
                <c:pt idx="2720">
                  <c:v>6.4120000000000002E-3</c:v>
                </c:pt>
                <c:pt idx="2721">
                  <c:v>5.352E-3</c:v>
                </c:pt>
                <c:pt idx="2722">
                  <c:v>4.895E-3</c:v>
                </c:pt>
                <c:pt idx="2723">
                  <c:v>4.7520000000000001E-3</c:v>
                </c:pt>
                <c:pt idx="2724">
                  <c:v>4.0990000000000002E-3</c:v>
                </c:pt>
                <c:pt idx="2725">
                  <c:v>3.9280000000000001E-3</c:v>
                </c:pt>
                <c:pt idx="2726">
                  <c:v>4.0350000000000004E-3</c:v>
                </c:pt>
                <c:pt idx="2727">
                  <c:v>4.4450000000000002E-3</c:v>
                </c:pt>
                <c:pt idx="2728">
                  <c:v>4.8349999999999999E-3</c:v>
                </c:pt>
                <c:pt idx="2729">
                  <c:v>5.2880000000000002E-3</c:v>
                </c:pt>
                <c:pt idx="2730">
                  <c:v>5.999E-3</c:v>
                </c:pt>
                <c:pt idx="2731">
                  <c:v>7.1180000000000002E-3</c:v>
                </c:pt>
                <c:pt idx="2732">
                  <c:v>8.7799999999999996E-3</c:v>
                </c:pt>
                <c:pt idx="2733">
                  <c:v>1.0862E-2</c:v>
                </c:pt>
                <c:pt idx="2734">
                  <c:v>1.2739E-2</c:v>
                </c:pt>
                <c:pt idx="2735">
                  <c:v>1.3599E-2</c:v>
                </c:pt>
                <c:pt idx="2736">
                  <c:v>1.3001E-2</c:v>
                </c:pt>
                <c:pt idx="2737">
                  <c:v>1.1499000000000001E-2</c:v>
                </c:pt>
                <c:pt idx="2738">
                  <c:v>1.0246999999999999E-2</c:v>
                </c:pt>
                <c:pt idx="2739">
                  <c:v>1.0043E-2</c:v>
                </c:pt>
                <c:pt idx="2740">
                  <c:v>1.1035E-2</c:v>
                </c:pt>
                <c:pt idx="2741">
                  <c:v>1.2527E-2</c:v>
                </c:pt>
                <c:pt idx="2742">
                  <c:v>1.3434E-2</c:v>
                </c:pt>
                <c:pt idx="2743">
                  <c:v>1.3592999999999999E-2</c:v>
                </c:pt>
                <c:pt idx="2744">
                  <c:v>1.3627999999999999E-2</c:v>
                </c:pt>
                <c:pt idx="2745">
                  <c:v>1.3872000000000001E-2</c:v>
                </c:pt>
                <c:pt idx="2746">
                  <c:v>1.4116E-2</c:v>
                </c:pt>
                <c:pt idx="2747">
                  <c:v>1.4109E-2</c:v>
                </c:pt>
                <c:pt idx="2748">
                  <c:v>1.3915E-2</c:v>
                </c:pt>
                <c:pt idx="2749">
                  <c:v>1.3729E-2</c:v>
                </c:pt>
                <c:pt idx="2750">
                  <c:v>1.3606999999999999E-2</c:v>
                </c:pt>
                <c:pt idx="2751">
                  <c:v>1.3526E-2</c:v>
                </c:pt>
                <c:pt idx="2752">
                  <c:v>1.3568E-2</c:v>
                </c:pt>
                <c:pt idx="2753">
                  <c:v>1.3701E-2</c:v>
                </c:pt>
                <c:pt idx="2754">
                  <c:v>1.3908999999999999E-2</c:v>
                </c:pt>
                <c:pt idx="2755">
                  <c:v>1.4385999999999999E-2</c:v>
                </c:pt>
                <c:pt idx="2756">
                  <c:v>1.5297E-2</c:v>
                </c:pt>
                <c:pt idx="2757">
                  <c:v>1.6445000000000001E-2</c:v>
                </c:pt>
                <c:pt idx="2758">
                  <c:v>1.7325E-2</c:v>
                </c:pt>
                <c:pt idx="2759">
                  <c:v>1.7877000000000001E-2</c:v>
                </c:pt>
                <c:pt idx="2760">
                  <c:v>1.8577E-2</c:v>
                </c:pt>
                <c:pt idx="2761">
                  <c:v>1.9869000000000001E-2</c:v>
                </c:pt>
                <c:pt idx="2762">
                  <c:v>2.1999000000000001E-2</c:v>
                </c:pt>
                <c:pt idx="2763">
                  <c:v>2.5045000000000001E-2</c:v>
                </c:pt>
                <c:pt idx="2764">
                  <c:v>2.8840000000000001E-2</c:v>
                </c:pt>
                <c:pt idx="2765">
                  <c:v>3.2591000000000002E-2</c:v>
                </c:pt>
                <c:pt idx="2766">
                  <c:v>3.4660999999999997E-2</c:v>
                </c:pt>
                <c:pt idx="2767">
                  <c:v>3.4455E-2</c:v>
                </c:pt>
                <c:pt idx="2768">
                  <c:v>3.2737000000000002E-2</c:v>
                </c:pt>
                <c:pt idx="2769">
                  <c:v>3.0193000000000001E-2</c:v>
                </c:pt>
                <c:pt idx="2770">
                  <c:v>2.7206999999999999E-2</c:v>
                </c:pt>
                <c:pt idx="2771">
                  <c:v>2.3977999999999999E-2</c:v>
                </c:pt>
                <c:pt idx="2772">
                  <c:v>2.0615000000000001E-2</c:v>
                </c:pt>
                <c:pt idx="2773">
                  <c:v>1.7391E-2</c:v>
                </c:pt>
                <c:pt idx="2774">
                  <c:v>1.4644000000000001E-2</c:v>
                </c:pt>
                <c:pt idx="2775">
                  <c:v>1.2409999999999999E-2</c:v>
                </c:pt>
                <c:pt idx="2776">
                  <c:v>1.0425E-2</c:v>
                </c:pt>
                <c:pt idx="2777">
                  <c:v>8.6300000000000005E-3</c:v>
                </c:pt>
                <c:pt idx="2778">
                  <c:v>7.515E-3</c:v>
                </c:pt>
                <c:pt idx="2779">
                  <c:v>7.6179999999999998E-3</c:v>
                </c:pt>
                <c:pt idx="2780">
                  <c:v>8.8920000000000006E-3</c:v>
                </c:pt>
                <c:pt idx="2781">
                  <c:v>1.0647999999999999E-2</c:v>
                </c:pt>
                <c:pt idx="2782">
                  <c:v>1.2215E-2</c:v>
                </c:pt>
                <c:pt idx="2783">
                  <c:v>1.375E-2</c:v>
                </c:pt>
                <c:pt idx="2784">
                  <c:v>1.5892E-2</c:v>
                </c:pt>
                <c:pt idx="2785">
                  <c:v>1.9060000000000001E-2</c:v>
                </c:pt>
                <c:pt idx="2786">
                  <c:v>2.3452000000000001E-2</c:v>
                </c:pt>
                <c:pt idx="2787">
                  <c:v>2.9055999999999998E-2</c:v>
                </c:pt>
                <c:pt idx="2788">
                  <c:v>3.5001999999999998E-2</c:v>
                </c:pt>
                <c:pt idx="2789">
                  <c:v>3.9111E-2</c:v>
                </c:pt>
                <c:pt idx="2790">
                  <c:v>3.9792000000000001E-2</c:v>
                </c:pt>
                <c:pt idx="2791">
                  <c:v>3.7941999999999997E-2</c:v>
                </c:pt>
                <c:pt idx="2792">
                  <c:v>3.5166000000000003E-2</c:v>
                </c:pt>
                <c:pt idx="2793">
                  <c:v>3.1845999999999999E-2</c:v>
                </c:pt>
                <c:pt idx="2794">
                  <c:v>2.7751000000000001E-2</c:v>
                </c:pt>
                <c:pt idx="2795">
                  <c:v>2.2846000000000002E-2</c:v>
                </c:pt>
                <c:pt idx="2796">
                  <c:v>1.7613E-2</c:v>
                </c:pt>
                <c:pt idx="2797">
                  <c:v>1.29E-2</c:v>
                </c:pt>
                <c:pt idx="2798">
                  <c:v>9.2779999999999998E-3</c:v>
                </c:pt>
                <c:pt idx="2799">
                  <c:v>6.7340000000000004E-3</c:v>
                </c:pt>
                <c:pt idx="2800">
                  <c:v>4.999E-3</c:v>
                </c:pt>
                <c:pt idx="2801">
                  <c:v>4.0119999999999999E-3</c:v>
                </c:pt>
                <c:pt idx="2802">
                  <c:v>3.9280000000000001E-3</c:v>
                </c:pt>
                <c:pt idx="2803">
                  <c:v>4.9490000000000003E-3</c:v>
                </c:pt>
                <c:pt idx="2804">
                  <c:v>7.1120000000000003E-3</c:v>
                </c:pt>
                <c:pt idx="2805">
                  <c:v>1.0012999999999999E-2</c:v>
                </c:pt>
                <c:pt idx="2806">
                  <c:v>1.3370999999999999E-2</c:v>
                </c:pt>
                <c:pt idx="2807">
                  <c:v>1.7170000000000001E-2</c:v>
                </c:pt>
                <c:pt idx="2808">
                  <c:v>2.1485000000000001E-2</c:v>
                </c:pt>
                <c:pt idx="2809">
                  <c:v>2.6408000000000001E-2</c:v>
                </c:pt>
                <c:pt idx="2810">
                  <c:v>3.1977999999999999E-2</c:v>
                </c:pt>
                <c:pt idx="2811">
                  <c:v>3.7969000000000003E-2</c:v>
                </c:pt>
                <c:pt idx="2812">
                  <c:v>4.3654999999999999E-2</c:v>
                </c:pt>
                <c:pt idx="2813">
                  <c:v>4.7489999999999997E-2</c:v>
                </c:pt>
                <c:pt idx="2814">
                  <c:v>4.8377000000000003E-2</c:v>
                </c:pt>
                <c:pt idx="2815">
                  <c:v>4.7500000000000001E-2</c:v>
                </c:pt>
                <c:pt idx="2816">
                  <c:v>4.6032000000000003E-2</c:v>
                </c:pt>
                <c:pt idx="2817">
                  <c:v>4.4560000000000002E-2</c:v>
                </c:pt>
                <c:pt idx="2818">
                  <c:v>4.3539000000000001E-2</c:v>
                </c:pt>
                <c:pt idx="2819">
                  <c:v>4.2999000000000002E-2</c:v>
                </c:pt>
                <c:pt idx="2820">
                  <c:v>4.2511E-2</c:v>
                </c:pt>
                <c:pt idx="2821">
                  <c:v>4.2264000000000003E-2</c:v>
                </c:pt>
                <c:pt idx="2822">
                  <c:v>4.2733E-2</c:v>
                </c:pt>
                <c:pt idx="2823">
                  <c:v>4.4179999999999997E-2</c:v>
                </c:pt>
                <c:pt idx="2824">
                  <c:v>4.6862000000000001E-2</c:v>
                </c:pt>
                <c:pt idx="2825">
                  <c:v>5.117E-2</c:v>
                </c:pt>
                <c:pt idx="2826">
                  <c:v>5.7367000000000001E-2</c:v>
                </c:pt>
                <c:pt idx="2827">
                  <c:v>6.5304000000000001E-2</c:v>
                </c:pt>
                <c:pt idx="2828">
                  <c:v>7.4441999999999994E-2</c:v>
                </c:pt>
                <c:pt idx="2829">
                  <c:v>8.4150000000000003E-2</c:v>
                </c:pt>
                <c:pt idx="2830">
                  <c:v>9.4015000000000001E-2</c:v>
                </c:pt>
                <c:pt idx="2831">
                  <c:v>0.103978</c:v>
                </c:pt>
                <c:pt idx="2832">
                  <c:v>0.114357</c:v>
                </c:pt>
                <c:pt idx="2833">
                  <c:v>0.12565299999999999</c:v>
                </c:pt>
                <c:pt idx="2834">
                  <c:v>0.13818</c:v>
                </c:pt>
                <c:pt idx="2835">
                  <c:v>0.15145700000000001</c:v>
                </c:pt>
                <c:pt idx="2836">
                  <c:v>0.16309699999999999</c:v>
                </c:pt>
                <c:pt idx="2837">
                  <c:v>0.170624</c:v>
                </c:pt>
                <c:pt idx="2838">
                  <c:v>0.174815</c:v>
                </c:pt>
                <c:pt idx="2839">
                  <c:v>0.17862700000000001</c:v>
                </c:pt>
                <c:pt idx="2840">
                  <c:v>0.18321000000000001</c:v>
                </c:pt>
                <c:pt idx="2841">
                  <c:v>0.188222</c:v>
                </c:pt>
                <c:pt idx="2842">
                  <c:v>0.19280600000000001</c:v>
                </c:pt>
                <c:pt idx="2843">
                  <c:v>0.19636700000000001</c:v>
                </c:pt>
                <c:pt idx="2844">
                  <c:v>0.19942099999999999</c:v>
                </c:pt>
                <c:pt idx="2845">
                  <c:v>0.20344999999999999</c:v>
                </c:pt>
                <c:pt idx="2846">
                  <c:v>0.20934700000000001</c:v>
                </c:pt>
                <c:pt idx="2847">
                  <c:v>0.21714900000000001</c:v>
                </c:pt>
                <c:pt idx="2848">
                  <c:v>0.226187</c:v>
                </c:pt>
                <c:pt idx="2849">
                  <c:v>0.23544300000000001</c:v>
                </c:pt>
                <c:pt idx="2850">
                  <c:v>0.24482400000000001</c:v>
                </c:pt>
                <c:pt idx="2851">
                  <c:v>0.25481199999999998</c:v>
                </c:pt>
                <c:pt idx="2852">
                  <c:v>0.265596</c:v>
                </c:pt>
                <c:pt idx="2853">
                  <c:v>0.27700900000000001</c:v>
                </c:pt>
                <c:pt idx="2854">
                  <c:v>0.288829</c:v>
                </c:pt>
                <c:pt idx="2855">
                  <c:v>0.30113600000000001</c:v>
                </c:pt>
                <c:pt idx="2856">
                  <c:v>0.31405499999999997</c:v>
                </c:pt>
                <c:pt idx="2857">
                  <c:v>0.32706099999999999</c:v>
                </c:pt>
                <c:pt idx="2858">
                  <c:v>0.33911999999999998</c:v>
                </c:pt>
                <c:pt idx="2859">
                  <c:v>0.34934500000000002</c:v>
                </c:pt>
                <c:pt idx="2860">
                  <c:v>0.35718</c:v>
                </c:pt>
                <c:pt idx="2861">
                  <c:v>0.363788</c:v>
                </c:pt>
                <c:pt idx="2862">
                  <c:v>0.371199</c:v>
                </c:pt>
                <c:pt idx="2863">
                  <c:v>0.37998100000000001</c:v>
                </c:pt>
                <c:pt idx="2864">
                  <c:v>0.38986900000000002</c:v>
                </c:pt>
                <c:pt idx="2865">
                  <c:v>0.40020600000000001</c:v>
                </c:pt>
                <c:pt idx="2866">
                  <c:v>0.41023900000000002</c:v>
                </c:pt>
                <c:pt idx="2867">
                  <c:v>0.419817</c:v>
                </c:pt>
                <c:pt idx="2868">
                  <c:v>0.42953999999999998</c:v>
                </c:pt>
                <c:pt idx="2869">
                  <c:v>0.43992900000000001</c:v>
                </c:pt>
                <c:pt idx="2870">
                  <c:v>0.45096700000000001</c:v>
                </c:pt>
                <c:pt idx="2871">
                  <c:v>0.46218700000000001</c:v>
                </c:pt>
                <c:pt idx="2872">
                  <c:v>0.47294999999999998</c:v>
                </c:pt>
                <c:pt idx="2873">
                  <c:v>0.48318100000000003</c:v>
                </c:pt>
                <c:pt idx="2874">
                  <c:v>0.49374499999999999</c:v>
                </c:pt>
                <c:pt idx="2875">
                  <c:v>0.50517800000000002</c:v>
                </c:pt>
                <c:pt idx="2876">
                  <c:v>0.51735299999999995</c:v>
                </c:pt>
                <c:pt idx="2877">
                  <c:v>0.53000999999999998</c:v>
                </c:pt>
                <c:pt idx="2878">
                  <c:v>0.54287200000000002</c:v>
                </c:pt>
                <c:pt idx="2879">
                  <c:v>0.55471700000000002</c:v>
                </c:pt>
                <c:pt idx="2880">
                  <c:v>0.56226299999999996</c:v>
                </c:pt>
                <c:pt idx="2881">
                  <c:v>0.56533800000000001</c:v>
                </c:pt>
                <c:pt idx="2882">
                  <c:v>0.56664700000000001</c:v>
                </c:pt>
                <c:pt idx="2883">
                  <c:v>0.56814600000000004</c:v>
                </c:pt>
                <c:pt idx="2884">
                  <c:v>0.57068300000000005</c:v>
                </c:pt>
                <c:pt idx="2885">
                  <c:v>0.57451099999999999</c:v>
                </c:pt>
                <c:pt idx="2886">
                  <c:v>0.57967000000000002</c:v>
                </c:pt>
                <c:pt idx="2887">
                  <c:v>0.58581399999999995</c:v>
                </c:pt>
                <c:pt idx="2888">
                  <c:v>0.59191099999999996</c:v>
                </c:pt>
                <c:pt idx="2889">
                  <c:v>0.59648900000000005</c:v>
                </c:pt>
                <c:pt idx="2890">
                  <c:v>0.59875500000000004</c:v>
                </c:pt>
                <c:pt idx="2891">
                  <c:v>0.59955999999999998</c:v>
                </c:pt>
                <c:pt idx="2892">
                  <c:v>0.60051600000000005</c:v>
                </c:pt>
                <c:pt idx="2893">
                  <c:v>0.602603</c:v>
                </c:pt>
                <c:pt idx="2894">
                  <c:v>0.60607999999999995</c:v>
                </c:pt>
                <c:pt idx="2895">
                  <c:v>0.61090599999999995</c:v>
                </c:pt>
                <c:pt idx="2896">
                  <c:v>0.61693299999999995</c:v>
                </c:pt>
                <c:pt idx="2897">
                  <c:v>0.62398699999999996</c:v>
                </c:pt>
                <c:pt idx="2898">
                  <c:v>0.63200800000000001</c:v>
                </c:pt>
                <c:pt idx="2899">
                  <c:v>0.64102800000000004</c:v>
                </c:pt>
                <c:pt idx="2900">
                  <c:v>0.65085000000000004</c:v>
                </c:pt>
                <c:pt idx="2901">
                  <c:v>0.66071599999999997</c:v>
                </c:pt>
                <c:pt idx="2902">
                  <c:v>0.66930100000000003</c:v>
                </c:pt>
                <c:pt idx="2903">
                  <c:v>0.67494900000000002</c:v>
                </c:pt>
                <c:pt idx="2904">
                  <c:v>0.676763</c:v>
                </c:pt>
                <c:pt idx="2905">
                  <c:v>0.67695799999999995</c:v>
                </c:pt>
                <c:pt idx="2906">
                  <c:v>0.67752400000000002</c:v>
                </c:pt>
                <c:pt idx="2907">
                  <c:v>0.67886299999999999</c:v>
                </c:pt>
                <c:pt idx="2908">
                  <c:v>0.68118500000000004</c:v>
                </c:pt>
                <c:pt idx="2909">
                  <c:v>0.684361</c:v>
                </c:pt>
                <c:pt idx="2910">
                  <c:v>0.68783099999999997</c:v>
                </c:pt>
                <c:pt idx="2911">
                  <c:v>0.69076000000000004</c:v>
                </c:pt>
                <c:pt idx="2912">
                  <c:v>0.692496</c:v>
                </c:pt>
                <c:pt idx="2913">
                  <c:v>0.69311100000000003</c:v>
                </c:pt>
                <c:pt idx="2914">
                  <c:v>0.69353299999999996</c:v>
                </c:pt>
                <c:pt idx="2915">
                  <c:v>0.69471099999999997</c:v>
                </c:pt>
                <c:pt idx="2916">
                  <c:v>0.69669899999999996</c:v>
                </c:pt>
                <c:pt idx="2917">
                  <c:v>0.69916999999999996</c:v>
                </c:pt>
                <c:pt idx="2918">
                  <c:v>0.70206599999999997</c:v>
                </c:pt>
                <c:pt idx="2919">
                  <c:v>0.70551399999999997</c:v>
                </c:pt>
                <c:pt idx="2920">
                  <c:v>0.709534</c:v>
                </c:pt>
                <c:pt idx="2921">
                  <c:v>0.71379599999999999</c:v>
                </c:pt>
                <c:pt idx="2922">
                  <c:v>0.71765100000000004</c:v>
                </c:pt>
                <c:pt idx="2923">
                  <c:v>0.72069000000000005</c:v>
                </c:pt>
                <c:pt idx="2924">
                  <c:v>0.72287699999999999</c:v>
                </c:pt>
                <c:pt idx="2925">
                  <c:v>0.72409599999999996</c:v>
                </c:pt>
                <c:pt idx="2926">
                  <c:v>0.72402</c:v>
                </c:pt>
                <c:pt idx="2927">
                  <c:v>0.72223899999999996</c:v>
                </c:pt>
                <c:pt idx="2928">
                  <c:v>0.71840099999999996</c:v>
                </c:pt>
                <c:pt idx="2929">
                  <c:v>0.71279899999999996</c:v>
                </c:pt>
                <c:pt idx="2930">
                  <c:v>0.70676000000000005</c:v>
                </c:pt>
                <c:pt idx="2931">
                  <c:v>0.70061499999999999</c:v>
                </c:pt>
                <c:pt idx="2932">
                  <c:v>0.69347000000000003</c:v>
                </c:pt>
                <c:pt idx="2933">
                  <c:v>0.68518999999999997</c:v>
                </c:pt>
                <c:pt idx="2934">
                  <c:v>0.67616900000000002</c:v>
                </c:pt>
                <c:pt idx="2935">
                  <c:v>0.666709</c:v>
                </c:pt>
                <c:pt idx="2936">
                  <c:v>0.65698500000000004</c:v>
                </c:pt>
                <c:pt idx="2937">
                  <c:v>0.64710199999999996</c:v>
                </c:pt>
                <c:pt idx="2938">
                  <c:v>0.63703399999999999</c:v>
                </c:pt>
                <c:pt idx="2939">
                  <c:v>0.62664799999999998</c:v>
                </c:pt>
                <c:pt idx="2940">
                  <c:v>0.61595599999999995</c:v>
                </c:pt>
                <c:pt idx="2941">
                  <c:v>0.60522500000000001</c:v>
                </c:pt>
                <c:pt idx="2942">
                  <c:v>0.59463999999999995</c:v>
                </c:pt>
                <c:pt idx="2943">
                  <c:v>0.58410200000000001</c:v>
                </c:pt>
                <c:pt idx="2944">
                  <c:v>0.57332899999999998</c:v>
                </c:pt>
                <c:pt idx="2945">
                  <c:v>0.56197799999999998</c:v>
                </c:pt>
                <c:pt idx="2946">
                  <c:v>0.54997099999999999</c:v>
                </c:pt>
                <c:pt idx="2947">
                  <c:v>0.53781699999999999</c:v>
                </c:pt>
                <c:pt idx="2948">
                  <c:v>0.52616300000000005</c:v>
                </c:pt>
                <c:pt idx="2949">
                  <c:v>0.51523600000000003</c:v>
                </c:pt>
                <c:pt idx="2950">
                  <c:v>0.50494799999999995</c:v>
                </c:pt>
                <c:pt idx="2951">
                  <c:v>0.49512600000000001</c:v>
                </c:pt>
                <c:pt idx="2952">
                  <c:v>0.48558699999999999</c:v>
                </c:pt>
                <c:pt idx="2953">
                  <c:v>0.47607100000000002</c:v>
                </c:pt>
                <c:pt idx="2954">
                  <c:v>0.46619899999999997</c:v>
                </c:pt>
                <c:pt idx="2955">
                  <c:v>0.45566400000000001</c:v>
                </c:pt>
                <c:pt idx="2956">
                  <c:v>0.44483699999999998</c:v>
                </c:pt>
                <c:pt idx="2957">
                  <c:v>0.43465199999999998</c:v>
                </c:pt>
                <c:pt idx="2958">
                  <c:v>0.425423</c:v>
                </c:pt>
                <c:pt idx="2959">
                  <c:v>0.41696</c:v>
                </c:pt>
                <c:pt idx="2960">
                  <c:v>0.40911799999999998</c:v>
                </c:pt>
                <c:pt idx="2961">
                  <c:v>0.401891</c:v>
                </c:pt>
                <c:pt idx="2962">
                  <c:v>0.39523799999999998</c:v>
                </c:pt>
                <c:pt idx="2963">
                  <c:v>0.38896799999999998</c:v>
                </c:pt>
                <c:pt idx="2964">
                  <c:v>0.38283499999999998</c:v>
                </c:pt>
                <c:pt idx="2965">
                  <c:v>0.37668099999999999</c:v>
                </c:pt>
                <c:pt idx="2966">
                  <c:v>0.370477</c:v>
                </c:pt>
                <c:pt idx="2967">
                  <c:v>0.36426399999999998</c:v>
                </c:pt>
                <c:pt idx="2968">
                  <c:v>0.358045</c:v>
                </c:pt>
                <c:pt idx="2969">
                  <c:v>0.35177199999999997</c:v>
                </c:pt>
                <c:pt idx="2970">
                  <c:v>0.345447</c:v>
                </c:pt>
                <c:pt idx="2971">
                  <c:v>0.339196</c:v>
                </c:pt>
                <c:pt idx="2972">
                  <c:v>0.33319500000000002</c:v>
                </c:pt>
                <c:pt idx="2973">
                  <c:v>0.32753599999999999</c:v>
                </c:pt>
                <c:pt idx="2974">
                  <c:v>0.32214599999999999</c:v>
                </c:pt>
                <c:pt idx="2975">
                  <c:v>0.31685000000000002</c:v>
                </c:pt>
                <c:pt idx="2976">
                  <c:v>0.31151400000000001</c:v>
                </c:pt>
                <c:pt idx="2977">
                  <c:v>0.30613800000000002</c:v>
                </c:pt>
                <c:pt idx="2978">
                  <c:v>0.30086499999999999</c:v>
                </c:pt>
                <c:pt idx="2979">
                  <c:v>0.29588599999999998</c:v>
                </c:pt>
                <c:pt idx="2980">
                  <c:v>0.29131000000000001</c:v>
                </c:pt>
                <c:pt idx="2981">
                  <c:v>0.28711399999999998</c:v>
                </c:pt>
                <c:pt idx="2982">
                  <c:v>0.28321600000000002</c:v>
                </c:pt>
                <c:pt idx="2983">
                  <c:v>0.27958699999999997</c:v>
                </c:pt>
                <c:pt idx="2984">
                  <c:v>0.27629900000000002</c:v>
                </c:pt>
                <c:pt idx="2985">
                  <c:v>0.27348099999999997</c:v>
                </c:pt>
                <c:pt idx="2986">
                  <c:v>0.271202</c:v>
                </c:pt>
                <c:pt idx="2987">
                  <c:v>0.269343</c:v>
                </c:pt>
                <c:pt idx="2988">
                  <c:v>0.267322</c:v>
                </c:pt>
                <c:pt idx="2989">
                  <c:v>0.26431700000000002</c:v>
                </c:pt>
                <c:pt idx="2990">
                  <c:v>0.26039000000000001</c:v>
                </c:pt>
                <c:pt idx="2991">
                  <c:v>0.25613599999999997</c:v>
                </c:pt>
                <c:pt idx="2992">
                  <c:v>0.25195099999999998</c:v>
                </c:pt>
                <c:pt idx="2993">
                  <c:v>0.24803500000000001</c:v>
                </c:pt>
                <c:pt idx="2994">
                  <c:v>0.24459900000000001</c:v>
                </c:pt>
                <c:pt idx="2995">
                  <c:v>0.24196799999999999</c:v>
                </c:pt>
                <c:pt idx="2996">
                  <c:v>0.24038899999999999</c:v>
                </c:pt>
                <c:pt idx="2997">
                  <c:v>0.23957899999999999</c:v>
                </c:pt>
                <c:pt idx="2998">
                  <c:v>0.23852200000000001</c:v>
                </c:pt>
                <c:pt idx="2999">
                  <c:v>0.23652400000000001</c:v>
                </c:pt>
                <c:pt idx="3000">
                  <c:v>0.23396500000000001</c:v>
                </c:pt>
                <c:pt idx="3001">
                  <c:v>0.23159299999999999</c:v>
                </c:pt>
                <c:pt idx="3002">
                  <c:v>0.22997400000000001</c:v>
                </c:pt>
                <c:pt idx="3003">
                  <c:v>0.22930800000000001</c:v>
                </c:pt>
                <c:pt idx="3004">
                  <c:v>0.229408</c:v>
                </c:pt>
                <c:pt idx="3005">
                  <c:v>0.229932</c:v>
                </c:pt>
                <c:pt idx="3006">
                  <c:v>0.230763</c:v>
                </c:pt>
                <c:pt idx="3007">
                  <c:v>0.23208599999999999</c:v>
                </c:pt>
                <c:pt idx="3008">
                  <c:v>0.23419400000000001</c:v>
                </c:pt>
                <c:pt idx="3009">
                  <c:v>0.237292</c:v>
                </c:pt>
                <c:pt idx="3010">
                  <c:v>0.24141499999999999</c:v>
                </c:pt>
                <c:pt idx="3011">
                  <c:v>0.24631900000000001</c:v>
                </c:pt>
                <c:pt idx="3012">
                  <c:v>0.25072899999999998</c:v>
                </c:pt>
                <c:pt idx="3013">
                  <c:v>0.25197000000000003</c:v>
                </c:pt>
                <c:pt idx="3014">
                  <c:v>0.24953900000000001</c:v>
                </c:pt>
                <c:pt idx="3015">
                  <c:v>0.245589</c:v>
                </c:pt>
                <c:pt idx="3016">
                  <c:v>0.241869</c:v>
                </c:pt>
                <c:pt idx="3017">
                  <c:v>0.2392</c:v>
                </c:pt>
                <c:pt idx="3018">
                  <c:v>0.23774999999999999</c:v>
                </c:pt>
                <c:pt idx="3019">
                  <c:v>0.23697499999999999</c:v>
                </c:pt>
                <c:pt idx="3020">
                  <c:v>0.235982</c:v>
                </c:pt>
                <c:pt idx="3021">
                  <c:v>0.23443</c:v>
                </c:pt>
                <c:pt idx="3022">
                  <c:v>0.232678</c:v>
                </c:pt>
                <c:pt idx="3023">
                  <c:v>0.23186599999999999</c:v>
                </c:pt>
                <c:pt idx="3024">
                  <c:v>0.23305100000000001</c:v>
                </c:pt>
                <c:pt idx="3025">
                  <c:v>0.23602100000000001</c:v>
                </c:pt>
                <c:pt idx="3026">
                  <c:v>0.23977699999999999</c:v>
                </c:pt>
                <c:pt idx="3027">
                  <c:v>0.24373900000000001</c:v>
                </c:pt>
                <c:pt idx="3028">
                  <c:v>0.24804699999999999</c:v>
                </c:pt>
                <c:pt idx="3029">
                  <c:v>0.25322099999999997</c:v>
                </c:pt>
                <c:pt idx="3030">
                  <c:v>0.25989800000000002</c:v>
                </c:pt>
                <c:pt idx="3031">
                  <c:v>0.26844899999999999</c:v>
                </c:pt>
                <c:pt idx="3032">
                  <c:v>0.27857900000000002</c:v>
                </c:pt>
                <c:pt idx="3033">
                  <c:v>0.28936400000000001</c:v>
                </c:pt>
                <c:pt idx="3034">
                  <c:v>0.29975299999999999</c:v>
                </c:pt>
                <c:pt idx="3035">
                  <c:v>0.30856600000000001</c:v>
                </c:pt>
                <c:pt idx="3036">
                  <c:v>0.31410700000000003</c:v>
                </c:pt>
                <c:pt idx="3037">
                  <c:v>0.31530599999999998</c:v>
                </c:pt>
                <c:pt idx="3038">
                  <c:v>0.31429400000000002</c:v>
                </c:pt>
                <c:pt idx="3039">
                  <c:v>0.31372699999999998</c:v>
                </c:pt>
                <c:pt idx="3040">
                  <c:v>0.313058</c:v>
                </c:pt>
                <c:pt idx="3041">
                  <c:v>0.31065700000000002</c:v>
                </c:pt>
                <c:pt idx="3042">
                  <c:v>0.306477</c:v>
                </c:pt>
                <c:pt idx="3043">
                  <c:v>0.30126999999999998</c:v>
                </c:pt>
                <c:pt idx="3044">
                  <c:v>0.29611399999999999</c:v>
                </c:pt>
                <c:pt idx="3045">
                  <c:v>0.29231600000000002</c:v>
                </c:pt>
                <c:pt idx="3046">
                  <c:v>0.290491</c:v>
                </c:pt>
                <c:pt idx="3047">
                  <c:v>0.290385</c:v>
                </c:pt>
                <c:pt idx="3048">
                  <c:v>0.29106199999999999</c:v>
                </c:pt>
                <c:pt idx="3049">
                  <c:v>0.29122700000000001</c:v>
                </c:pt>
                <c:pt idx="3050">
                  <c:v>0.290439</c:v>
                </c:pt>
                <c:pt idx="3051">
                  <c:v>0.28958299999999998</c:v>
                </c:pt>
                <c:pt idx="3052">
                  <c:v>0.289738</c:v>
                </c:pt>
                <c:pt idx="3053">
                  <c:v>0.29150999999999999</c:v>
                </c:pt>
                <c:pt idx="3054">
                  <c:v>0.29505399999999998</c:v>
                </c:pt>
                <c:pt idx="3055">
                  <c:v>0.29996800000000001</c:v>
                </c:pt>
                <c:pt idx="3056">
                  <c:v>0.30523899999999998</c:v>
                </c:pt>
                <c:pt idx="3057">
                  <c:v>0.309859</c:v>
                </c:pt>
                <c:pt idx="3058">
                  <c:v>0.31361099999999997</c:v>
                </c:pt>
                <c:pt idx="3059">
                  <c:v>0.316664</c:v>
                </c:pt>
                <c:pt idx="3060">
                  <c:v>0.31889200000000001</c:v>
                </c:pt>
                <c:pt idx="3061">
                  <c:v>0.32004300000000002</c:v>
                </c:pt>
                <c:pt idx="3062">
                  <c:v>0.32008700000000001</c:v>
                </c:pt>
                <c:pt idx="3063">
                  <c:v>0.31892399999999999</c:v>
                </c:pt>
                <c:pt idx="3064">
                  <c:v>0.31628499999999998</c:v>
                </c:pt>
                <c:pt idx="3065">
                  <c:v>0.31251899999999999</c:v>
                </c:pt>
                <c:pt idx="3066">
                  <c:v>0.308338</c:v>
                </c:pt>
                <c:pt idx="3067">
                  <c:v>0.30357800000000001</c:v>
                </c:pt>
                <c:pt idx="3068">
                  <c:v>0.29844199999999999</c:v>
                </c:pt>
                <c:pt idx="3069">
                  <c:v>0.29363299999999998</c:v>
                </c:pt>
                <c:pt idx="3070">
                  <c:v>0.289663</c:v>
                </c:pt>
                <c:pt idx="3071">
                  <c:v>0.28636600000000001</c:v>
                </c:pt>
                <c:pt idx="3072">
                  <c:v>0.28262500000000002</c:v>
                </c:pt>
                <c:pt idx="3073">
                  <c:v>0.277424</c:v>
                </c:pt>
                <c:pt idx="3074">
                  <c:v>0.27126699999999998</c:v>
                </c:pt>
                <c:pt idx="3075">
                  <c:v>0.26535900000000001</c:v>
                </c:pt>
                <c:pt idx="3076">
                  <c:v>0.26060699999999998</c:v>
                </c:pt>
                <c:pt idx="3077">
                  <c:v>0.25753700000000002</c:v>
                </c:pt>
                <c:pt idx="3078">
                  <c:v>0.25612099999999999</c:v>
                </c:pt>
                <c:pt idx="3079">
                  <c:v>0.255689</c:v>
                </c:pt>
                <c:pt idx="3080">
                  <c:v>0.25542100000000001</c:v>
                </c:pt>
                <c:pt idx="3081">
                  <c:v>0.25504900000000003</c:v>
                </c:pt>
                <c:pt idx="3082">
                  <c:v>0.25483</c:v>
                </c:pt>
                <c:pt idx="3083">
                  <c:v>0.25489000000000001</c:v>
                </c:pt>
                <c:pt idx="3084">
                  <c:v>0.25501600000000002</c:v>
                </c:pt>
                <c:pt idx="3085">
                  <c:v>0.25495099999999998</c:v>
                </c:pt>
                <c:pt idx="3086">
                  <c:v>0.25402400000000003</c:v>
                </c:pt>
                <c:pt idx="3087">
                  <c:v>0.25056</c:v>
                </c:pt>
                <c:pt idx="3088">
                  <c:v>0.24383299999999999</c:v>
                </c:pt>
                <c:pt idx="3089">
                  <c:v>0.23457</c:v>
                </c:pt>
                <c:pt idx="3090">
                  <c:v>0.22364999999999999</c:v>
                </c:pt>
                <c:pt idx="3091">
                  <c:v>0.21234800000000001</c:v>
                </c:pt>
                <c:pt idx="3092">
                  <c:v>0.20211999999999999</c:v>
                </c:pt>
                <c:pt idx="3093">
                  <c:v>0.19345100000000001</c:v>
                </c:pt>
                <c:pt idx="3094">
                  <c:v>0.18590699999999999</c:v>
                </c:pt>
                <c:pt idx="3095">
                  <c:v>0.178786</c:v>
                </c:pt>
                <c:pt idx="3096">
                  <c:v>0.171598</c:v>
                </c:pt>
                <c:pt idx="3097">
                  <c:v>0.16464200000000001</c:v>
                </c:pt>
                <c:pt idx="3098">
                  <c:v>0.15867999999999999</c:v>
                </c:pt>
                <c:pt idx="3099">
                  <c:v>0.15410199999999999</c:v>
                </c:pt>
                <c:pt idx="3100">
                  <c:v>0.151003</c:v>
                </c:pt>
                <c:pt idx="3101">
                  <c:v>0.14907400000000001</c:v>
                </c:pt>
                <c:pt idx="3102">
                  <c:v>0.147591</c:v>
                </c:pt>
                <c:pt idx="3103">
                  <c:v>0.146178</c:v>
                </c:pt>
                <c:pt idx="3104">
                  <c:v>0.14508099999999999</c:v>
                </c:pt>
                <c:pt idx="3105">
                  <c:v>0.14466699999999999</c:v>
                </c:pt>
                <c:pt idx="3106">
                  <c:v>0.14496899999999999</c:v>
                </c:pt>
                <c:pt idx="3107">
                  <c:v>0.14568900000000001</c:v>
                </c:pt>
                <c:pt idx="3108">
                  <c:v>0.14632800000000001</c:v>
                </c:pt>
                <c:pt idx="3109">
                  <c:v>0.14602499999999999</c:v>
                </c:pt>
                <c:pt idx="3110">
                  <c:v>0.14332900000000001</c:v>
                </c:pt>
                <c:pt idx="3111">
                  <c:v>0.13747999999999999</c:v>
                </c:pt>
                <c:pt idx="3112">
                  <c:v>0.130158</c:v>
                </c:pt>
                <c:pt idx="3113">
                  <c:v>0.123253</c:v>
                </c:pt>
                <c:pt idx="3114">
                  <c:v>0.117018</c:v>
                </c:pt>
                <c:pt idx="3115">
                  <c:v>0.111031</c:v>
                </c:pt>
                <c:pt idx="3116">
                  <c:v>0.104973</c:v>
                </c:pt>
                <c:pt idx="3117">
                  <c:v>9.8892999999999995E-2</c:v>
                </c:pt>
                <c:pt idx="3118">
                  <c:v>9.3164999999999998E-2</c:v>
                </c:pt>
                <c:pt idx="3119">
                  <c:v>8.8289999999999993E-2</c:v>
                </c:pt>
                <c:pt idx="3120">
                  <c:v>8.4509000000000001E-2</c:v>
                </c:pt>
                <c:pt idx="3121">
                  <c:v>8.1583000000000003E-2</c:v>
                </c:pt>
                <c:pt idx="3122">
                  <c:v>7.8973000000000002E-2</c:v>
                </c:pt>
                <c:pt idx="3123">
                  <c:v>7.6291999999999999E-2</c:v>
                </c:pt>
                <c:pt idx="3124">
                  <c:v>7.3438000000000003E-2</c:v>
                </c:pt>
                <c:pt idx="3125">
                  <c:v>7.0447999999999997E-2</c:v>
                </c:pt>
                <c:pt idx="3126">
                  <c:v>6.7710999999999993E-2</c:v>
                </c:pt>
                <c:pt idx="3127">
                  <c:v>6.6113000000000005E-2</c:v>
                </c:pt>
                <c:pt idx="3128">
                  <c:v>6.6305000000000003E-2</c:v>
                </c:pt>
                <c:pt idx="3129">
                  <c:v>6.8160999999999999E-2</c:v>
                </c:pt>
                <c:pt idx="3130">
                  <c:v>7.0984000000000005E-2</c:v>
                </c:pt>
                <c:pt idx="3131">
                  <c:v>7.4157000000000001E-2</c:v>
                </c:pt>
                <c:pt idx="3132">
                  <c:v>7.7357999999999996E-2</c:v>
                </c:pt>
                <c:pt idx="3133">
                  <c:v>8.0126000000000003E-2</c:v>
                </c:pt>
                <c:pt idx="3134">
                  <c:v>8.1625000000000003E-2</c:v>
                </c:pt>
                <c:pt idx="3135">
                  <c:v>8.1226000000000007E-2</c:v>
                </c:pt>
                <c:pt idx="3136">
                  <c:v>7.9268000000000005E-2</c:v>
                </c:pt>
                <c:pt idx="3137">
                  <c:v>7.6563999999999993E-2</c:v>
                </c:pt>
                <c:pt idx="3138">
                  <c:v>7.3724999999999999E-2</c:v>
                </c:pt>
                <c:pt idx="3139">
                  <c:v>7.1263000000000007E-2</c:v>
                </c:pt>
                <c:pt idx="3140">
                  <c:v>6.9783999999999999E-2</c:v>
                </c:pt>
                <c:pt idx="3141">
                  <c:v>6.9802000000000003E-2</c:v>
                </c:pt>
                <c:pt idx="3142">
                  <c:v>7.1601999999999999E-2</c:v>
                </c:pt>
                <c:pt idx="3143">
                  <c:v>7.5284000000000004E-2</c:v>
                </c:pt>
                <c:pt idx="3144">
                  <c:v>8.0671000000000007E-2</c:v>
                </c:pt>
                <c:pt idx="3145">
                  <c:v>8.7100999999999998E-2</c:v>
                </c:pt>
                <c:pt idx="3146">
                  <c:v>9.3641000000000002E-2</c:v>
                </c:pt>
                <c:pt idx="3147">
                  <c:v>0.100018</c:v>
                </c:pt>
                <c:pt idx="3148">
                  <c:v>0.106779</c:v>
                </c:pt>
                <c:pt idx="3149">
                  <c:v>0.114536</c:v>
                </c:pt>
                <c:pt idx="3150">
                  <c:v>0.123567</c:v>
                </c:pt>
                <c:pt idx="3151">
                  <c:v>0.13384499999999999</c:v>
                </c:pt>
                <c:pt idx="3152">
                  <c:v>0.14505499999999999</c:v>
                </c:pt>
                <c:pt idx="3153">
                  <c:v>0.156583</c:v>
                </c:pt>
                <c:pt idx="3154">
                  <c:v>0.16769800000000001</c:v>
                </c:pt>
                <c:pt idx="3155">
                  <c:v>0.177846</c:v>
                </c:pt>
                <c:pt idx="3156">
                  <c:v>0.18635299999999999</c:v>
                </c:pt>
                <c:pt idx="3157">
                  <c:v>0.19223399999999999</c:v>
                </c:pt>
                <c:pt idx="3158">
                  <c:v>0.19492000000000001</c:v>
                </c:pt>
                <c:pt idx="3159">
                  <c:v>0.19481699999999999</c:v>
                </c:pt>
                <c:pt idx="3160">
                  <c:v>0.19331200000000001</c:v>
                </c:pt>
                <c:pt idx="3161">
                  <c:v>0.19186400000000001</c:v>
                </c:pt>
                <c:pt idx="3162">
                  <c:v>0.19117400000000001</c:v>
                </c:pt>
                <c:pt idx="3163">
                  <c:v>0.19131699999999999</c:v>
                </c:pt>
                <c:pt idx="3164">
                  <c:v>0.19212599999999999</c:v>
                </c:pt>
                <c:pt idx="3165">
                  <c:v>0.19356599999999999</c:v>
                </c:pt>
                <c:pt idx="3166">
                  <c:v>0.19584299999999999</c:v>
                </c:pt>
                <c:pt idx="3167">
                  <c:v>0.199124</c:v>
                </c:pt>
                <c:pt idx="3168">
                  <c:v>0.203176</c:v>
                </c:pt>
                <c:pt idx="3169">
                  <c:v>0.20727499999999999</c:v>
                </c:pt>
                <c:pt idx="3170">
                  <c:v>0.21079600000000001</c:v>
                </c:pt>
                <c:pt idx="3171">
                  <c:v>0.214061</c:v>
                </c:pt>
                <c:pt idx="3172">
                  <c:v>0.217803</c:v>
                </c:pt>
                <c:pt idx="3173">
                  <c:v>0.222328</c:v>
                </c:pt>
                <c:pt idx="3174">
                  <c:v>0.227602</c:v>
                </c:pt>
                <c:pt idx="3175">
                  <c:v>0.233487</c:v>
                </c:pt>
                <c:pt idx="3176">
                  <c:v>0.23971700000000001</c:v>
                </c:pt>
                <c:pt idx="3177">
                  <c:v>0.24576000000000001</c:v>
                </c:pt>
                <c:pt idx="3178">
                  <c:v>0.25091400000000003</c:v>
                </c:pt>
                <c:pt idx="3179">
                  <c:v>0.25458399999999998</c:v>
                </c:pt>
                <c:pt idx="3180">
                  <c:v>0.25652799999999998</c:v>
                </c:pt>
                <c:pt idx="3181">
                  <c:v>0.25706499999999999</c:v>
                </c:pt>
                <c:pt idx="3182">
                  <c:v>0.25708199999999998</c:v>
                </c:pt>
                <c:pt idx="3183">
                  <c:v>0.25739099999999998</c:v>
                </c:pt>
                <c:pt idx="3184">
                  <c:v>0.25827600000000001</c:v>
                </c:pt>
                <c:pt idx="3185">
                  <c:v>0.259322</c:v>
                </c:pt>
                <c:pt idx="3186">
                  <c:v>0.25954300000000002</c:v>
                </c:pt>
                <c:pt idx="3187">
                  <c:v>0.258656</c:v>
                </c:pt>
                <c:pt idx="3188">
                  <c:v>0.25725700000000001</c:v>
                </c:pt>
                <c:pt idx="3189">
                  <c:v>0.25606600000000002</c:v>
                </c:pt>
                <c:pt idx="3190">
                  <c:v>0.25543199999999999</c:v>
                </c:pt>
                <c:pt idx="3191">
                  <c:v>0.25520700000000002</c:v>
                </c:pt>
                <c:pt idx="3192">
                  <c:v>0.255</c:v>
                </c:pt>
                <c:pt idx="3193">
                  <c:v>0.25446000000000002</c:v>
                </c:pt>
                <c:pt idx="3194">
                  <c:v>0.25348799999999999</c:v>
                </c:pt>
                <c:pt idx="3195">
                  <c:v>0.25230599999999997</c:v>
                </c:pt>
                <c:pt idx="3196">
                  <c:v>0.25121300000000002</c:v>
                </c:pt>
                <c:pt idx="3197">
                  <c:v>0.25046299999999999</c:v>
                </c:pt>
                <c:pt idx="3198">
                  <c:v>0.25026199999999998</c:v>
                </c:pt>
                <c:pt idx="3199">
                  <c:v>0.25070799999999999</c:v>
                </c:pt>
                <c:pt idx="3200">
                  <c:v>0.25178</c:v>
                </c:pt>
                <c:pt idx="3201">
                  <c:v>0.253446</c:v>
                </c:pt>
                <c:pt idx="3202">
                  <c:v>0.25565199999999999</c:v>
                </c:pt>
                <c:pt idx="3203">
                  <c:v>0.258129</c:v>
                </c:pt>
                <c:pt idx="3204">
                  <c:v>0.260465</c:v>
                </c:pt>
                <c:pt idx="3205">
                  <c:v>0.2626</c:v>
                </c:pt>
                <c:pt idx="3206">
                  <c:v>0.26491300000000001</c:v>
                </c:pt>
                <c:pt idx="3207">
                  <c:v>0.26775500000000002</c:v>
                </c:pt>
                <c:pt idx="3208">
                  <c:v>0.27105200000000002</c:v>
                </c:pt>
                <c:pt idx="3209">
                  <c:v>0.27417900000000001</c:v>
                </c:pt>
                <c:pt idx="3210">
                  <c:v>0.27632800000000002</c:v>
                </c:pt>
                <c:pt idx="3211">
                  <c:v>0.27754099999999998</c:v>
                </c:pt>
                <c:pt idx="3212">
                  <c:v>0.278418</c:v>
                </c:pt>
                <c:pt idx="3213">
                  <c:v>0.27918799999999999</c:v>
                </c:pt>
                <c:pt idx="3214">
                  <c:v>0.27978999999999998</c:v>
                </c:pt>
                <c:pt idx="3215">
                  <c:v>0.28024399999999999</c:v>
                </c:pt>
                <c:pt idx="3216">
                  <c:v>0.28079599999999999</c:v>
                </c:pt>
                <c:pt idx="3217">
                  <c:v>0.28173700000000002</c:v>
                </c:pt>
                <c:pt idx="3218">
                  <c:v>0.283248</c:v>
                </c:pt>
                <c:pt idx="3219">
                  <c:v>0.28542099999999998</c:v>
                </c:pt>
                <c:pt idx="3220">
                  <c:v>0.28835300000000003</c:v>
                </c:pt>
                <c:pt idx="3221">
                  <c:v>0.29209200000000002</c:v>
                </c:pt>
                <c:pt idx="3222">
                  <c:v>0.29650100000000001</c:v>
                </c:pt>
                <c:pt idx="3223">
                  <c:v>0.301342</c:v>
                </c:pt>
                <c:pt idx="3224">
                  <c:v>0.30642599999999998</c:v>
                </c:pt>
                <c:pt idx="3225">
                  <c:v>0.31164900000000001</c:v>
                </c:pt>
                <c:pt idx="3226">
                  <c:v>0.31687599999999999</c:v>
                </c:pt>
                <c:pt idx="3227">
                  <c:v>0.32198700000000002</c:v>
                </c:pt>
                <c:pt idx="3228">
                  <c:v>0.32714300000000002</c:v>
                </c:pt>
                <c:pt idx="3229">
                  <c:v>0.33274100000000001</c:v>
                </c:pt>
                <c:pt idx="3230">
                  <c:v>0.33876299999999998</c:v>
                </c:pt>
                <c:pt idx="3231">
                  <c:v>0.344584</c:v>
                </c:pt>
                <c:pt idx="3232">
                  <c:v>0.34953499999999998</c:v>
                </c:pt>
                <c:pt idx="3233">
                  <c:v>0.35311300000000001</c:v>
                </c:pt>
                <c:pt idx="3234">
                  <c:v>0.35500500000000001</c:v>
                </c:pt>
                <c:pt idx="3235">
                  <c:v>0.35556100000000002</c:v>
                </c:pt>
                <c:pt idx="3236">
                  <c:v>0.35559499999999999</c:v>
                </c:pt>
                <c:pt idx="3237">
                  <c:v>0.35547499999999999</c:v>
                </c:pt>
                <c:pt idx="3238">
                  <c:v>0.35511500000000001</c:v>
                </c:pt>
                <c:pt idx="3239">
                  <c:v>0.35427599999999998</c:v>
                </c:pt>
                <c:pt idx="3240">
                  <c:v>0.352885</c:v>
                </c:pt>
                <c:pt idx="3241">
                  <c:v>0.35116999999999998</c:v>
                </c:pt>
                <c:pt idx="3242">
                  <c:v>0.349414</c:v>
                </c:pt>
                <c:pt idx="3243">
                  <c:v>0.34762199999999999</c:v>
                </c:pt>
                <c:pt idx="3244">
                  <c:v>0.34537899999999999</c:v>
                </c:pt>
                <c:pt idx="3245">
                  <c:v>0.34213199999999999</c:v>
                </c:pt>
                <c:pt idx="3246">
                  <c:v>0.33785700000000002</c:v>
                </c:pt>
                <c:pt idx="3247">
                  <c:v>0.333121</c:v>
                </c:pt>
                <c:pt idx="3248">
                  <c:v>0.32853900000000003</c:v>
                </c:pt>
                <c:pt idx="3249">
                  <c:v>0.32445600000000002</c:v>
                </c:pt>
                <c:pt idx="3250">
                  <c:v>0.320969</c:v>
                </c:pt>
                <c:pt idx="3251">
                  <c:v>0.31808900000000001</c:v>
                </c:pt>
                <c:pt idx="3252">
                  <c:v>0.31579099999999999</c:v>
                </c:pt>
                <c:pt idx="3253">
                  <c:v>0.31388300000000002</c:v>
                </c:pt>
                <c:pt idx="3254">
                  <c:v>0.31196800000000002</c:v>
                </c:pt>
                <c:pt idx="3255">
                  <c:v>0.309722</c:v>
                </c:pt>
                <c:pt idx="3256">
                  <c:v>0.30726900000000001</c:v>
                </c:pt>
                <c:pt idx="3257">
                  <c:v>0.30508099999999999</c:v>
                </c:pt>
                <c:pt idx="3258">
                  <c:v>0.30355100000000002</c:v>
                </c:pt>
                <c:pt idx="3259">
                  <c:v>0.30284100000000003</c:v>
                </c:pt>
                <c:pt idx="3260">
                  <c:v>0.30290299999999998</c:v>
                </c:pt>
                <c:pt idx="3261">
                  <c:v>0.30348999999999998</c:v>
                </c:pt>
                <c:pt idx="3262">
                  <c:v>0.30423800000000001</c:v>
                </c:pt>
                <c:pt idx="3263">
                  <c:v>0.30495299999999997</c:v>
                </c:pt>
                <c:pt idx="3264">
                  <c:v>0.30582700000000002</c:v>
                </c:pt>
                <c:pt idx="3265">
                  <c:v>0.30715399999999998</c:v>
                </c:pt>
                <c:pt idx="3266">
                  <c:v>0.30891200000000002</c:v>
                </c:pt>
                <c:pt idx="3267">
                  <c:v>0.31075000000000003</c:v>
                </c:pt>
                <c:pt idx="3268">
                  <c:v>0.312251</c:v>
                </c:pt>
                <c:pt idx="3269">
                  <c:v>0.31339299999999998</c:v>
                </c:pt>
                <c:pt idx="3270">
                  <c:v>0.31476700000000002</c:v>
                </c:pt>
                <c:pt idx="3271">
                  <c:v>0.31696600000000003</c:v>
                </c:pt>
                <c:pt idx="3272">
                  <c:v>0.31995200000000001</c:v>
                </c:pt>
                <c:pt idx="3273">
                  <c:v>0.32314399999999999</c:v>
                </c:pt>
                <c:pt idx="3274">
                  <c:v>0.32591700000000001</c:v>
                </c:pt>
                <c:pt idx="3275">
                  <c:v>0.32808700000000002</c:v>
                </c:pt>
                <c:pt idx="3276">
                  <c:v>0.32985199999999998</c:v>
                </c:pt>
                <c:pt idx="3277">
                  <c:v>0.33134599999999997</c:v>
                </c:pt>
                <c:pt idx="3278">
                  <c:v>0.33247399999999999</c:v>
                </c:pt>
                <c:pt idx="3279">
                  <c:v>0.33314700000000003</c:v>
                </c:pt>
                <c:pt idx="3280">
                  <c:v>0.33355800000000002</c:v>
                </c:pt>
                <c:pt idx="3281">
                  <c:v>0.33398699999999998</c:v>
                </c:pt>
                <c:pt idx="3282">
                  <c:v>0.334451</c:v>
                </c:pt>
                <c:pt idx="3283">
                  <c:v>0.33491300000000002</c:v>
                </c:pt>
                <c:pt idx="3284">
                  <c:v>0.335505</c:v>
                </c:pt>
                <c:pt idx="3285">
                  <c:v>0.33641599999999999</c:v>
                </c:pt>
                <c:pt idx="3286">
                  <c:v>0.33776200000000001</c:v>
                </c:pt>
                <c:pt idx="3287">
                  <c:v>0.33960899999999999</c:v>
                </c:pt>
                <c:pt idx="3288">
                  <c:v>0.34191100000000002</c:v>
                </c:pt>
                <c:pt idx="3289">
                  <c:v>0.34432800000000002</c:v>
                </c:pt>
                <c:pt idx="3290">
                  <c:v>0.34629599999999999</c:v>
                </c:pt>
                <c:pt idx="3291">
                  <c:v>0.34745999999999999</c:v>
                </c:pt>
                <c:pt idx="3292">
                  <c:v>0.34786299999999998</c:v>
                </c:pt>
                <c:pt idx="3293">
                  <c:v>0.347777</c:v>
                </c:pt>
                <c:pt idx="3294">
                  <c:v>0.347466</c:v>
                </c:pt>
                <c:pt idx="3295">
                  <c:v>0.34695599999999999</c:v>
                </c:pt>
                <c:pt idx="3296">
                  <c:v>0.34596300000000002</c:v>
                </c:pt>
                <c:pt idx="3297">
                  <c:v>0.34415499999999999</c:v>
                </c:pt>
                <c:pt idx="3298">
                  <c:v>0.34156900000000001</c:v>
                </c:pt>
                <c:pt idx="3299">
                  <c:v>0.33866499999999999</c:v>
                </c:pt>
                <c:pt idx="3300">
                  <c:v>0.335897</c:v>
                </c:pt>
                <c:pt idx="3301">
                  <c:v>0.33340399999999998</c:v>
                </c:pt>
                <c:pt idx="3302">
                  <c:v>0.33112799999999998</c:v>
                </c:pt>
                <c:pt idx="3303">
                  <c:v>0.32899099999999998</c:v>
                </c:pt>
                <c:pt idx="3304">
                  <c:v>0.32694000000000001</c:v>
                </c:pt>
                <c:pt idx="3305">
                  <c:v>0.32495800000000002</c:v>
                </c:pt>
                <c:pt idx="3306">
                  <c:v>0.32316899999999998</c:v>
                </c:pt>
                <c:pt idx="3307">
                  <c:v>0.32184699999999999</c:v>
                </c:pt>
                <c:pt idx="3308">
                  <c:v>0.32117400000000002</c:v>
                </c:pt>
                <c:pt idx="3309">
                  <c:v>0.321048</c:v>
                </c:pt>
                <c:pt idx="3310">
                  <c:v>0.32121499999999997</c:v>
                </c:pt>
                <c:pt idx="3311">
                  <c:v>0.32144600000000001</c:v>
                </c:pt>
                <c:pt idx="3312">
                  <c:v>0.32147700000000001</c:v>
                </c:pt>
                <c:pt idx="3313">
                  <c:v>0.32096999999999998</c:v>
                </c:pt>
                <c:pt idx="3314">
                  <c:v>0.31978699999999999</c:v>
                </c:pt>
                <c:pt idx="3315">
                  <c:v>0.31819199999999997</c:v>
                </c:pt>
                <c:pt idx="3316">
                  <c:v>0.31657200000000002</c:v>
                </c:pt>
                <c:pt idx="3317">
                  <c:v>0.31515399999999999</c:v>
                </c:pt>
                <c:pt idx="3318">
                  <c:v>0.31405300000000003</c:v>
                </c:pt>
                <c:pt idx="3319">
                  <c:v>0.313328</c:v>
                </c:pt>
                <c:pt idx="3320">
                  <c:v>0.31295499999999998</c:v>
                </c:pt>
                <c:pt idx="3321">
                  <c:v>0.312747</c:v>
                </c:pt>
                <c:pt idx="3322">
                  <c:v>0.31228899999999998</c:v>
                </c:pt>
                <c:pt idx="3323">
                  <c:v>0.31112099999999998</c:v>
                </c:pt>
                <c:pt idx="3324">
                  <c:v>0.30913000000000002</c:v>
                </c:pt>
                <c:pt idx="3325">
                  <c:v>0.306614</c:v>
                </c:pt>
                <c:pt idx="3326">
                  <c:v>0.30395899999999998</c:v>
                </c:pt>
                <c:pt idx="3327">
                  <c:v>0.30135499999999998</c:v>
                </c:pt>
                <c:pt idx="3328">
                  <c:v>0.29880400000000001</c:v>
                </c:pt>
                <c:pt idx="3329">
                  <c:v>0.29630200000000001</c:v>
                </c:pt>
                <c:pt idx="3330">
                  <c:v>0.29390899999999998</c:v>
                </c:pt>
                <c:pt idx="3331">
                  <c:v>0.29168100000000002</c:v>
                </c:pt>
                <c:pt idx="3332">
                  <c:v>0.289605</c:v>
                </c:pt>
                <c:pt idx="3333">
                  <c:v>0.287661</c:v>
                </c:pt>
                <c:pt idx="3334">
                  <c:v>0.28590700000000002</c:v>
                </c:pt>
                <c:pt idx="3335">
                  <c:v>0.284443</c:v>
                </c:pt>
                <c:pt idx="3336">
                  <c:v>0.28329199999999999</c:v>
                </c:pt>
                <c:pt idx="3337">
                  <c:v>0.28240599999999999</c:v>
                </c:pt>
                <c:pt idx="3338">
                  <c:v>0.28173799999999999</c:v>
                </c:pt>
                <c:pt idx="3339">
                  <c:v>0.28126299999999999</c:v>
                </c:pt>
                <c:pt idx="3340">
                  <c:v>0.28096399999999999</c:v>
                </c:pt>
                <c:pt idx="3341">
                  <c:v>0.28087499999999999</c:v>
                </c:pt>
                <c:pt idx="3342">
                  <c:v>0.28108499999999997</c:v>
                </c:pt>
                <c:pt idx="3343">
                  <c:v>0.28160000000000002</c:v>
                </c:pt>
                <c:pt idx="3344">
                  <c:v>0.282167</c:v>
                </c:pt>
                <c:pt idx="3345">
                  <c:v>0.28230499999999997</c:v>
                </c:pt>
                <c:pt idx="3346">
                  <c:v>0.28162999999999999</c:v>
                </c:pt>
                <c:pt idx="3347">
                  <c:v>0.28024900000000003</c:v>
                </c:pt>
                <c:pt idx="3348">
                  <c:v>0.27871299999999999</c:v>
                </c:pt>
                <c:pt idx="3349">
                  <c:v>0.27745799999999998</c:v>
                </c:pt>
                <c:pt idx="3350">
                  <c:v>0.27648499999999998</c:v>
                </c:pt>
                <c:pt idx="3351">
                  <c:v>0.27557399999999999</c:v>
                </c:pt>
                <c:pt idx="3352">
                  <c:v>0.27461799999999997</c:v>
                </c:pt>
                <c:pt idx="3353">
                  <c:v>0.27368399999999998</c:v>
                </c:pt>
                <c:pt idx="3354">
                  <c:v>0.27283499999999999</c:v>
                </c:pt>
                <c:pt idx="3355">
                  <c:v>0.272059</c:v>
                </c:pt>
                <c:pt idx="3356">
                  <c:v>0.27135300000000001</c:v>
                </c:pt>
                <c:pt idx="3357">
                  <c:v>0.27076600000000001</c:v>
                </c:pt>
                <c:pt idx="3358">
                  <c:v>0.27033299999999999</c:v>
                </c:pt>
                <c:pt idx="3359">
                  <c:v>0.270007</c:v>
                </c:pt>
                <c:pt idx="3360">
                  <c:v>0.269673</c:v>
                </c:pt>
                <c:pt idx="3361">
                  <c:v>0.26923000000000002</c:v>
                </c:pt>
                <c:pt idx="3362">
                  <c:v>0.26865600000000001</c:v>
                </c:pt>
                <c:pt idx="3363">
                  <c:v>0.26801799999999998</c:v>
                </c:pt>
                <c:pt idx="3364">
                  <c:v>0.26741999999999999</c:v>
                </c:pt>
                <c:pt idx="3365">
                  <c:v>0.26694000000000001</c:v>
                </c:pt>
                <c:pt idx="3366">
                  <c:v>0.26659899999999997</c:v>
                </c:pt>
                <c:pt idx="3367">
                  <c:v>0.26635300000000001</c:v>
                </c:pt>
                <c:pt idx="3368">
                  <c:v>0.26610600000000001</c:v>
                </c:pt>
                <c:pt idx="3369">
                  <c:v>0.26576100000000002</c:v>
                </c:pt>
                <c:pt idx="3370">
                  <c:v>0.26529399999999997</c:v>
                </c:pt>
                <c:pt idx="3371">
                  <c:v>0.26477699999999998</c:v>
                </c:pt>
                <c:pt idx="3372">
                  <c:v>0.26427499999999998</c:v>
                </c:pt>
                <c:pt idx="3373">
                  <c:v>0.263735</c:v>
                </c:pt>
                <c:pt idx="3374">
                  <c:v>0.26300200000000001</c:v>
                </c:pt>
                <c:pt idx="3375">
                  <c:v>0.26196799999999998</c:v>
                </c:pt>
                <c:pt idx="3376">
                  <c:v>0.26062000000000002</c:v>
                </c:pt>
                <c:pt idx="3377">
                  <c:v>0.258967</c:v>
                </c:pt>
                <c:pt idx="3378">
                  <c:v>0.25701600000000002</c:v>
                </c:pt>
                <c:pt idx="3379">
                  <c:v>0.25485099999999999</c:v>
                </c:pt>
                <c:pt idx="3380">
                  <c:v>0.25261400000000001</c:v>
                </c:pt>
                <c:pt idx="3381">
                  <c:v>0.25035000000000002</c:v>
                </c:pt>
                <c:pt idx="3382">
                  <c:v>0.24795200000000001</c:v>
                </c:pt>
                <c:pt idx="3383">
                  <c:v>0.24530099999999999</c:v>
                </c:pt>
                <c:pt idx="3384">
                  <c:v>0.242398</c:v>
                </c:pt>
                <c:pt idx="3385">
                  <c:v>0.23936099999999999</c:v>
                </c:pt>
                <c:pt idx="3386">
                  <c:v>0.23633399999999999</c:v>
                </c:pt>
                <c:pt idx="3387">
                  <c:v>0.233404</c:v>
                </c:pt>
                <c:pt idx="3388">
                  <c:v>0.23056499999999999</c:v>
                </c:pt>
                <c:pt idx="3389">
                  <c:v>0.227745</c:v>
                </c:pt>
                <c:pt idx="3390">
                  <c:v>0.22486900000000001</c:v>
                </c:pt>
                <c:pt idx="3391">
                  <c:v>0.22194700000000001</c:v>
                </c:pt>
                <c:pt idx="3392">
                  <c:v>0.219088</c:v>
                </c:pt>
                <c:pt idx="3393">
                  <c:v>0.21640499999999999</c:v>
                </c:pt>
                <c:pt idx="3394">
                  <c:v>0.21392600000000001</c:v>
                </c:pt>
                <c:pt idx="3395">
                  <c:v>0.21160599999999999</c:v>
                </c:pt>
                <c:pt idx="3396">
                  <c:v>0.20937600000000001</c:v>
                </c:pt>
                <c:pt idx="3397">
                  <c:v>0.20718400000000001</c:v>
                </c:pt>
                <c:pt idx="3398">
                  <c:v>0.20501900000000001</c:v>
                </c:pt>
                <c:pt idx="3399">
                  <c:v>0.20291300000000001</c:v>
                </c:pt>
                <c:pt idx="3400">
                  <c:v>0.200902</c:v>
                </c:pt>
                <c:pt idx="3401">
                  <c:v>0.19900200000000001</c:v>
                </c:pt>
                <c:pt idx="3402">
                  <c:v>0.197266</c:v>
                </c:pt>
                <c:pt idx="3403">
                  <c:v>0.195797</c:v>
                </c:pt>
                <c:pt idx="3404">
                  <c:v>0.19464999999999999</c:v>
                </c:pt>
                <c:pt idx="3405">
                  <c:v>0.193743</c:v>
                </c:pt>
                <c:pt idx="3406">
                  <c:v>0.19292599999999999</c:v>
                </c:pt>
                <c:pt idx="3407">
                  <c:v>0.19212099999999999</c:v>
                </c:pt>
                <c:pt idx="3408">
                  <c:v>0.19134899999999999</c:v>
                </c:pt>
                <c:pt idx="3409">
                  <c:v>0.19062799999999999</c:v>
                </c:pt>
                <c:pt idx="3410">
                  <c:v>0.189911</c:v>
                </c:pt>
                <c:pt idx="3411">
                  <c:v>0.189135</c:v>
                </c:pt>
                <c:pt idx="3412">
                  <c:v>0.18828500000000001</c:v>
                </c:pt>
                <c:pt idx="3413">
                  <c:v>0.18740299999999999</c:v>
                </c:pt>
                <c:pt idx="3414">
                  <c:v>0.18654599999999999</c:v>
                </c:pt>
                <c:pt idx="3415">
                  <c:v>0.185777</c:v>
                </c:pt>
                <c:pt idx="3416">
                  <c:v>0.18512799999999999</c:v>
                </c:pt>
                <c:pt idx="3417">
                  <c:v>0.184558</c:v>
                </c:pt>
                <c:pt idx="3418">
                  <c:v>0.18395300000000001</c:v>
                </c:pt>
                <c:pt idx="3419">
                  <c:v>0.18321699999999999</c:v>
                </c:pt>
                <c:pt idx="3420">
                  <c:v>0.18237700000000001</c:v>
                </c:pt>
                <c:pt idx="3421">
                  <c:v>0.18154300000000001</c:v>
                </c:pt>
                <c:pt idx="3422">
                  <c:v>0.18076500000000001</c:v>
                </c:pt>
                <c:pt idx="3423">
                  <c:v>0.18000099999999999</c:v>
                </c:pt>
                <c:pt idx="3424">
                  <c:v>0.179225</c:v>
                </c:pt>
                <c:pt idx="3425">
                  <c:v>0.17851400000000001</c:v>
                </c:pt>
                <c:pt idx="3426">
                  <c:v>0.17798600000000001</c:v>
                </c:pt>
                <c:pt idx="3427">
                  <c:v>0.177705</c:v>
                </c:pt>
                <c:pt idx="3428">
                  <c:v>0.177676</c:v>
                </c:pt>
                <c:pt idx="3429">
                  <c:v>0.17790900000000001</c:v>
                </c:pt>
                <c:pt idx="3430">
                  <c:v>0.178478</c:v>
                </c:pt>
                <c:pt idx="3431">
                  <c:v>0.179475</c:v>
                </c:pt>
                <c:pt idx="3432">
                  <c:v>0.18096000000000001</c:v>
                </c:pt>
                <c:pt idx="3433">
                  <c:v>0.18299099999999999</c:v>
                </c:pt>
                <c:pt idx="3434">
                  <c:v>0.18565699999999999</c:v>
                </c:pt>
                <c:pt idx="3435">
                  <c:v>0.18901699999999999</c:v>
                </c:pt>
                <c:pt idx="3436">
                  <c:v>0.193023</c:v>
                </c:pt>
                <c:pt idx="3437">
                  <c:v>0.19754099999999999</c:v>
                </c:pt>
                <c:pt idx="3438">
                  <c:v>0.20242099999999999</c:v>
                </c:pt>
                <c:pt idx="3439">
                  <c:v>0.20752999999999999</c:v>
                </c:pt>
                <c:pt idx="3440">
                  <c:v>0.212755</c:v>
                </c:pt>
                <c:pt idx="3441">
                  <c:v>0.217968</c:v>
                </c:pt>
                <c:pt idx="3442">
                  <c:v>0.222994</c:v>
                </c:pt>
                <c:pt idx="3443">
                  <c:v>0.22765099999999999</c:v>
                </c:pt>
                <c:pt idx="3444">
                  <c:v>0.23180600000000001</c:v>
                </c:pt>
                <c:pt idx="3445">
                  <c:v>0.235371</c:v>
                </c:pt>
                <c:pt idx="3446">
                  <c:v>0.23824999999999999</c:v>
                </c:pt>
                <c:pt idx="3447">
                  <c:v>0.240341</c:v>
                </c:pt>
                <c:pt idx="3448">
                  <c:v>0.24159900000000001</c:v>
                </c:pt>
                <c:pt idx="3449">
                  <c:v>0.24207799999999999</c:v>
                </c:pt>
                <c:pt idx="3450">
                  <c:v>0.24190300000000001</c:v>
                </c:pt>
                <c:pt idx="3451">
                  <c:v>0.241205</c:v>
                </c:pt>
                <c:pt idx="3452">
                  <c:v>0.24009</c:v>
                </c:pt>
                <c:pt idx="3453">
                  <c:v>0.23868800000000001</c:v>
                </c:pt>
                <c:pt idx="3454">
                  <c:v>0.23715800000000001</c:v>
                </c:pt>
                <c:pt idx="3455">
                  <c:v>0.235628</c:v>
                </c:pt>
                <c:pt idx="3456">
                  <c:v>0.23416300000000001</c:v>
                </c:pt>
                <c:pt idx="3457">
                  <c:v>0.23279900000000001</c:v>
                </c:pt>
                <c:pt idx="3458">
                  <c:v>0.231546</c:v>
                </c:pt>
                <c:pt idx="3459">
                  <c:v>0.230376</c:v>
                </c:pt>
                <c:pt idx="3460">
                  <c:v>0.22925599999999999</c:v>
                </c:pt>
                <c:pt idx="3461">
                  <c:v>0.22819400000000001</c:v>
                </c:pt>
                <c:pt idx="3462">
                  <c:v>0.22721</c:v>
                </c:pt>
                <c:pt idx="3463">
                  <c:v>0.22628599999999999</c:v>
                </c:pt>
                <c:pt idx="3464">
                  <c:v>0.225384</c:v>
                </c:pt>
                <c:pt idx="3465">
                  <c:v>0.224498</c:v>
                </c:pt>
                <c:pt idx="3466">
                  <c:v>0.22365499999999999</c:v>
                </c:pt>
                <c:pt idx="3467">
                  <c:v>0.22284699999999999</c:v>
                </c:pt>
                <c:pt idx="3468">
                  <c:v>0.22206100000000001</c:v>
                </c:pt>
                <c:pt idx="3469">
                  <c:v>0.221355</c:v>
                </c:pt>
                <c:pt idx="3470">
                  <c:v>0.22081700000000001</c:v>
                </c:pt>
                <c:pt idx="3471">
                  <c:v>0.22045100000000001</c:v>
                </c:pt>
                <c:pt idx="3472">
                  <c:v>0.22015699999999999</c:v>
                </c:pt>
                <c:pt idx="3473">
                  <c:v>0.21985199999999999</c:v>
                </c:pt>
                <c:pt idx="3474">
                  <c:v>0.219531</c:v>
                </c:pt>
                <c:pt idx="3475">
                  <c:v>0.219245</c:v>
                </c:pt>
                <c:pt idx="3476">
                  <c:v>0.21904799999999999</c:v>
                </c:pt>
                <c:pt idx="3477">
                  <c:v>0.21896199999999999</c:v>
                </c:pt>
                <c:pt idx="3478">
                  <c:v>0.21895200000000001</c:v>
                </c:pt>
                <c:pt idx="3479">
                  <c:v>0.21893699999999999</c:v>
                </c:pt>
                <c:pt idx="3480">
                  <c:v>0.21878</c:v>
                </c:pt>
                <c:pt idx="3481">
                  <c:v>0.21831900000000001</c:v>
                </c:pt>
                <c:pt idx="3482">
                  <c:v>0.21745100000000001</c:v>
                </c:pt>
                <c:pt idx="3483">
                  <c:v>0.21618499999999999</c:v>
                </c:pt>
                <c:pt idx="3484">
                  <c:v>0.21457999999999999</c:v>
                </c:pt>
                <c:pt idx="3485">
                  <c:v>0.21267</c:v>
                </c:pt>
                <c:pt idx="3486">
                  <c:v>0.210483</c:v>
                </c:pt>
                <c:pt idx="3487">
                  <c:v>0.20807800000000001</c:v>
                </c:pt>
                <c:pt idx="3488">
                  <c:v>0.20552300000000001</c:v>
                </c:pt>
                <c:pt idx="3489">
                  <c:v>0.20284199999999999</c:v>
                </c:pt>
                <c:pt idx="3490">
                  <c:v>0.19999900000000001</c:v>
                </c:pt>
                <c:pt idx="3491">
                  <c:v>0.196968</c:v>
                </c:pt>
                <c:pt idx="3492">
                  <c:v>0.19378000000000001</c:v>
                </c:pt>
                <c:pt idx="3493">
                  <c:v>0.190471</c:v>
                </c:pt>
                <c:pt idx="3494">
                  <c:v>0.18698200000000001</c:v>
                </c:pt>
                <c:pt idx="3495">
                  <c:v>0.18318999999999999</c:v>
                </c:pt>
                <c:pt idx="3496">
                  <c:v>0.17902299999999999</c:v>
                </c:pt>
                <c:pt idx="3497">
                  <c:v>0.17452699999999999</c:v>
                </c:pt>
                <c:pt idx="3498">
                  <c:v>0.169876</c:v>
                </c:pt>
                <c:pt idx="3499">
                  <c:v>0.16528000000000001</c:v>
                </c:pt>
                <c:pt idx="3500">
                  <c:v>0.16084399999999999</c:v>
                </c:pt>
                <c:pt idx="3501">
                  <c:v>0.15649199999999999</c:v>
                </c:pt>
                <c:pt idx="3502">
                  <c:v>0.15209700000000001</c:v>
                </c:pt>
                <c:pt idx="3503">
                  <c:v>0.14763200000000001</c:v>
                </c:pt>
                <c:pt idx="3504">
                  <c:v>0.14316300000000001</c:v>
                </c:pt>
                <c:pt idx="3505">
                  <c:v>0.138762</c:v>
                </c:pt>
                <c:pt idx="3506">
                  <c:v>0.134493</c:v>
                </c:pt>
                <c:pt idx="3507">
                  <c:v>0.13044900000000001</c:v>
                </c:pt>
                <c:pt idx="3508">
                  <c:v>0.12676200000000001</c:v>
                </c:pt>
                <c:pt idx="3509">
                  <c:v>0.123581</c:v>
                </c:pt>
                <c:pt idx="3510">
                  <c:v>0.121017</c:v>
                </c:pt>
                <c:pt idx="3511">
                  <c:v>0.119092</c:v>
                </c:pt>
                <c:pt idx="3512">
                  <c:v>0.117742</c:v>
                </c:pt>
                <c:pt idx="3513">
                  <c:v>0.116886</c:v>
                </c:pt>
                <c:pt idx="3514">
                  <c:v>0.116478</c:v>
                </c:pt>
                <c:pt idx="3515">
                  <c:v>0.11649</c:v>
                </c:pt>
                <c:pt idx="3516">
                  <c:v>0.116845</c:v>
                </c:pt>
                <c:pt idx="3517">
                  <c:v>0.11740399999999999</c:v>
                </c:pt>
                <c:pt idx="3518">
                  <c:v>0.118079</c:v>
                </c:pt>
                <c:pt idx="3519">
                  <c:v>0.118919</c:v>
                </c:pt>
                <c:pt idx="3520">
                  <c:v>0.12002400000000001</c:v>
                </c:pt>
                <c:pt idx="3521">
                  <c:v>0.121417</c:v>
                </c:pt>
                <c:pt idx="3522">
                  <c:v>0.123</c:v>
                </c:pt>
                <c:pt idx="3523">
                  <c:v>0.124573</c:v>
                </c:pt>
                <c:pt idx="3524">
                  <c:v>0.12586700000000001</c:v>
                </c:pt>
                <c:pt idx="3525">
                  <c:v>0.12663099999999999</c:v>
                </c:pt>
                <c:pt idx="3526">
                  <c:v>0.12674099999999999</c:v>
                </c:pt>
                <c:pt idx="3527">
                  <c:v>0.126196</c:v>
                </c:pt>
                <c:pt idx="3528">
                  <c:v>0.12501100000000001</c:v>
                </c:pt>
                <c:pt idx="3529">
                  <c:v>0.123156</c:v>
                </c:pt>
                <c:pt idx="3530">
                  <c:v>0.12056799999999999</c:v>
                </c:pt>
                <c:pt idx="3531">
                  <c:v>0.11723799999999999</c:v>
                </c:pt>
                <c:pt idx="3532">
                  <c:v>0.113235</c:v>
                </c:pt>
                <c:pt idx="3533">
                  <c:v>0.108654</c:v>
                </c:pt>
                <c:pt idx="3534">
                  <c:v>0.103562</c:v>
                </c:pt>
                <c:pt idx="3535">
                  <c:v>9.8038E-2</c:v>
                </c:pt>
                <c:pt idx="3536">
                  <c:v>9.2183000000000001E-2</c:v>
                </c:pt>
                <c:pt idx="3537">
                  <c:v>8.6067000000000005E-2</c:v>
                </c:pt>
                <c:pt idx="3538">
                  <c:v>7.9686000000000007E-2</c:v>
                </c:pt>
                <c:pt idx="3539">
                  <c:v>7.3054999999999995E-2</c:v>
                </c:pt>
                <c:pt idx="3540">
                  <c:v>6.6290000000000002E-2</c:v>
                </c:pt>
                <c:pt idx="3541">
                  <c:v>5.9593E-2</c:v>
                </c:pt>
                <c:pt idx="3542">
                  <c:v>5.3159999999999999E-2</c:v>
                </c:pt>
                <c:pt idx="3543">
                  <c:v>4.7100000000000003E-2</c:v>
                </c:pt>
                <c:pt idx="3544">
                  <c:v>4.1430000000000002E-2</c:v>
                </c:pt>
                <c:pt idx="3545">
                  <c:v>3.6145999999999998E-2</c:v>
                </c:pt>
                <c:pt idx="3546">
                  <c:v>3.1261999999999998E-2</c:v>
                </c:pt>
                <c:pt idx="3547">
                  <c:v>2.6769000000000001E-2</c:v>
                </c:pt>
                <c:pt idx="3548">
                  <c:v>2.2599000000000001E-2</c:v>
                </c:pt>
                <c:pt idx="3549">
                  <c:v>1.8693999999999999E-2</c:v>
                </c:pt>
                <c:pt idx="3550">
                  <c:v>1.5089E-2</c:v>
                </c:pt>
                <c:pt idx="3551">
                  <c:v>1.1903E-2</c:v>
                </c:pt>
                <c:pt idx="3552">
                  <c:v>9.2560000000000003E-3</c:v>
                </c:pt>
                <c:pt idx="3553">
                  <c:v>7.2040000000000003E-3</c:v>
                </c:pt>
                <c:pt idx="3554">
                  <c:v>5.7279999999999996E-3</c:v>
                </c:pt>
                <c:pt idx="3555">
                  <c:v>4.7600000000000003E-3</c:v>
                </c:pt>
                <c:pt idx="3556">
                  <c:v>4.261E-3</c:v>
                </c:pt>
                <c:pt idx="3557">
                  <c:v>3.9280000000000001E-3</c:v>
                </c:pt>
                <c:pt idx="3558">
                  <c:v>3.7699999999999999E-3</c:v>
                </c:pt>
                <c:pt idx="3559">
                  <c:v>4.2220000000000001E-3</c:v>
                </c:pt>
                <c:pt idx="3560">
                  <c:v>5.5420000000000001E-3</c:v>
                </c:pt>
                <c:pt idx="3561">
                  <c:v>7.6649999999999999E-3</c:v>
                </c:pt>
                <c:pt idx="3562">
                  <c:v>1.0591E-2</c:v>
                </c:pt>
                <c:pt idx="3563">
                  <c:v>1.44E-2</c:v>
                </c:pt>
                <c:pt idx="3564">
                  <c:v>1.9132E-2</c:v>
                </c:pt>
                <c:pt idx="3565">
                  <c:v>2.4733999999999999E-2</c:v>
                </c:pt>
                <c:pt idx="3566">
                  <c:v>3.1130999999999999E-2</c:v>
                </c:pt>
                <c:pt idx="3567">
                  <c:v>3.8289999999999998E-2</c:v>
                </c:pt>
                <c:pt idx="3568">
                  <c:v>4.6219999999999997E-2</c:v>
                </c:pt>
                <c:pt idx="3569">
                  <c:v>5.4961999999999997E-2</c:v>
                </c:pt>
                <c:pt idx="3570">
                  <c:v>6.4545000000000005E-2</c:v>
                </c:pt>
                <c:pt idx="3571">
                  <c:v>7.4906E-2</c:v>
                </c:pt>
                <c:pt idx="3572">
                  <c:v>8.5917999999999994E-2</c:v>
                </c:pt>
                <c:pt idx="3573">
                  <c:v>9.7543000000000005E-2</c:v>
                </c:pt>
                <c:pt idx="3574">
                  <c:v>0.10988100000000001</c:v>
                </c:pt>
                <c:pt idx="3575">
                  <c:v>0.12304900000000001</c:v>
                </c:pt>
                <c:pt idx="3576">
                  <c:v>0.137069</c:v>
                </c:pt>
                <c:pt idx="3577">
                  <c:v>0.15189</c:v>
                </c:pt>
                <c:pt idx="3578">
                  <c:v>0.167433</c:v>
                </c:pt>
                <c:pt idx="3579">
                  <c:v>0.18360599999999999</c:v>
                </c:pt>
                <c:pt idx="3580">
                  <c:v>0.200353</c:v>
                </c:pt>
                <c:pt idx="3581">
                  <c:v>0.21771099999999999</c:v>
                </c:pt>
                <c:pt idx="3582">
                  <c:v>0.235764</c:v>
                </c:pt>
                <c:pt idx="3583">
                  <c:v>0.25451299999999999</c:v>
                </c:pt>
                <c:pt idx="3584">
                  <c:v>0.273812</c:v>
                </c:pt>
                <c:pt idx="3585">
                  <c:v>0.293466</c:v>
                </c:pt>
                <c:pt idx="3586">
                  <c:v>0.31333</c:v>
                </c:pt>
                <c:pt idx="3587">
                  <c:v>0.33328600000000003</c:v>
                </c:pt>
                <c:pt idx="3588">
                  <c:v>0.35320099999999999</c:v>
                </c:pt>
                <c:pt idx="3589">
                  <c:v>0.37293900000000002</c:v>
                </c:pt>
                <c:pt idx="3590">
                  <c:v>0.39233899999999999</c:v>
                </c:pt>
                <c:pt idx="3591">
                  <c:v>0.41117500000000001</c:v>
                </c:pt>
                <c:pt idx="3592">
                  <c:v>0.42920199999999997</c:v>
                </c:pt>
                <c:pt idx="3593">
                  <c:v>0.44623499999999999</c:v>
                </c:pt>
                <c:pt idx="3594">
                  <c:v>0.46216299999999999</c:v>
                </c:pt>
                <c:pt idx="3595">
                  <c:v>0.47689399999999998</c:v>
                </c:pt>
                <c:pt idx="3596">
                  <c:v>0.490365</c:v>
                </c:pt>
                <c:pt idx="3597">
                  <c:v>0.50255899999999998</c:v>
                </c:pt>
                <c:pt idx="3598">
                  <c:v>0.51347299999999996</c:v>
                </c:pt>
                <c:pt idx="3599">
                  <c:v>0.52307899999999996</c:v>
                </c:pt>
                <c:pt idx="3600">
                  <c:v>0.53133399999999997</c:v>
                </c:pt>
                <c:pt idx="3601">
                  <c:v>0.53819300000000003</c:v>
                </c:pt>
                <c:pt idx="3602">
                  <c:v>0.543605</c:v>
                </c:pt>
                <c:pt idx="3603">
                  <c:v>0.54750699999999997</c:v>
                </c:pt>
                <c:pt idx="3604">
                  <c:v>0.54986100000000004</c:v>
                </c:pt>
                <c:pt idx="3605">
                  <c:v>0.55071199999999998</c:v>
                </c:pt>
                <c:pt idx="3606">
                  <c:v>0.55022099999999996</c:v>
                </c:pt>
                <c:pt idx="3607">
                  <c:v>0.54860399999999998</c:v>
                </c:pt>
                <c:pt idx="3608">
                  <c:v>0.54603500000000005</c:v>
                </c:pt>
                <c:pt idx="3609">
                  <c:v>0.54259299999999999</c:v>
                </c:pt>
                <c:pt idx="3610">
                  <c:v>0.53829899999999997</c:v>
                </c:pt>
                <c:pt idx="3611">
                  <c:v>0.53319899999999998</c:v>
                </c:pt>
                <c:pt idx="3612">
                  <c:v>0.52742100000000003</c:v>
                </c:pt>
                <c:pt idx="3613">
                  <c:v>0.52112899999999995</c:v>
                </c:pt>
                <c:pt idx="3614">
                  <c:v>0.51446899999999995</c:v>
                </c:pt>
                <c:pt idx="3615">
                  <c:v>0.50757200000000002</c:v>
                </c:pt>
                <c:pt idx="3616">
                  <c:v>0.500556</c:v>
                </c:pt>
                <c:pt idx="3617">
                  <c:v>0.49351499999999998</c:v>
                </c:pt>
                <c:pt idx="3618">
                  <c:v>0.48656700000000003</c:v>
                </c:pt>
                <c:pt idx="3619">
                  <c:v>0.479935</c:v>
                </c:pt>
                <c:pt idx="3620">
                  <c:v>0.473883</c:v>
                </c:pt>
                <c:pt idx="3621">
                  <c:v>0.46854800000000002</c:v>
                </c:pt>
                <c:pt idx="3622">
                  <c:v>0.46395199999999998</c:v>
                </c:pt>
                <c:pt idx="3623">
                  <c:v>0.460142</c:v>
                </c:pt>
                <c:pt idx="3624">
                  <c:v>0.45718900000000001</c:v>
                </c:pt>
                <c:pt idx="3625">
                  <c:v>0.45507300000000001</c:v>
                </c:pt>
                <c:pt idx="3626">
                  <c:v>0.45366000000000001</c:v>
                </c:pt>
                <c:pt idx="3627">
                  <c:v>0.45284400000000002</c:v>
                </c:pt>
                <c:pt idx="3628">
                  <c:v>0.45266299999999998</c:v>
                </c:pt>
                <c:pt idx="3629">
                  <c:v>0.45327099999999998</c:v>
                </c:pt>
                <c:pt idx="3630">
                  <c:v>0.45476899999999998</c:v>
                </c:pt>
                <c:pt idx="3631">
                  <c:v>0.45705000000000001</c:v>
                </c:pt>
                <c:pt idx="3632">
                  <c:v>0.45982000000000001</c:v>
                </c:pt>
                <c:pt idx="3633">
                  <c:v>0.46278200000000003</c:v>
                </c:pt>
                <c:pt idx="3634">
                  <c:v>0.46581600000000001</c:v>
                </c:pt>
                <c:pt idx="3635">
                  <c:v>0.46901999999999999</c:v>
                </c:pt>
                <c:pt idx="3636">
                  <c:v>0.472607</c:v>
                </c:pt>
                <c:pt idx="3637">
                  <c:v>0.47672399999999998</c:v>
                </c:pt>
                <c:pt idx="3638">
                  <c:v>0.48133100000000001</c:v>
                </c:pt>
                <c:pt idx="3639">
                  <c:v>0.48626599999999998</c:v>
                </c:pt>
                <c:pt idx="3640">
                  <c:v>0.491392</c:v>
                </c:pt>
                <c:pt idx="3641">
                  <c:v>0.49669999999999997</c:v>
                </c:pt>
                <c:pt idx="3642">
                  <c:v>0.50234699999999999</c:v>
                </c:pt>
                <c:pt idx="3643">
                  <c:v>0.50859299999999996</c:v>
                </c:pt>
                <c:pt idx="3644">
                  <c:v>0.51564299999999996</c:v>
                </c:pt>
                <c:pt idx="3645">
                  <c:v>0.52353000000000005</c:v>
                </c:pt>
                <c:pt idx="3646">
                  <c:v>0.53215400000000002</c:v>
                </c:pt>
                <c:pt idx="3647">
                  <c:v>0.54139700000000002</c:v>
                </c:pt>
                <c:pt idx="3648">
                  <c:v>0.55115999999999998</c:v>
                </c:pt>
                <c:pt idx="3649">
                  <c:v>0.56138299999999997</c:v>
                </c:pt>
                <c:pt idx="3650">
                  <c:v>0.57206199999999996</c:v>
                </c:pt>
                <c:pt idx="3651">
                  <c:v>0.58319900000000002</c:v>
                </c:pt>
                <c:pt idx="3652">
                  <c:v>0.59471700000000005</c:v>
                </c:pt>
                <c:pt idx="3653">
                  <c:v>0.60642099999999999</c:v>
                </c:pt>
                <c:pt idx="3654">
                  <c:v>0.61805699999999997</c:v>
                </c:pt>
                <c:pt idx="3655">
                  <c:v>0.62942799999999999</c:v>
                </c:pt>
                <c:pt idx="3656">
                  <c:v>0.64048899999999998</c:v>
                </c:pt>
                <c:pt idx="3657">
                  <c:v>0.65129800000000004</c:v>
                </c:pt>
                <c:pt idx="3658">
                  <c:v>0.66187300000000004</c:v>
                </c:pt>
                <c:pt idx="3659">
                  <c:v>0.67213900000000004</c:v>
                </c:pt>
                <c:pt idx="3660">
                  <c:v>0.68198599999999998</c:v>
                </c:pt>
                <c:pt idx="3661">
                  <c:v>0.69127799999999995</c:v>
                </c:pt>
                <c:pt idx="3662">
                  <c:v>0.69982299999999997</c:v>
                </c:pt>
                <c:pt idx="3663">
                  <c:v>0.70741399999999999</c:v>
                </c:pt>
                <c:pt idx="3664">
                  <c:v>0.71396400000000004</c:v>
                </c:pt>
                <c:pt idx="3665">
                  <c:v>0.71957400000000005</c:v>
                </c:pt>
                <c:pt idx="3666">
                  <c:v>0.72446699999999997</c:v>
                </c:pt>
                <c:pt idx="3667">
                  <c:v>0.72880400000000001</c:v>
                </c:pt>
                <c:pt idx="3668">
                  <c:v>0.73256900000000003</c:v>
                </c:pt>
                <c:pt idx="3669">
                  <c:v>0.73565400000000003</c:v>
                </c:pt>
                <c:pt idx="3670">
                  <c:v>0.73803600000000003</c:v>
                </c:pt>
                <c:pt idx="3671">
                  <c:v>0.73983200000000005</c:v>
                </c:pt>
                <c:pt idx="3672">
                  <c:v>0.74124299999999999</c:v>
                </c:pt>
                <c:pt idx="3673">
                  <c:v>0.74254100000000001</c:v>
                </c:pt>
                <c:pt idx="3674">
                  <c:v>0.74399700000000002</c:v>
                </c:pt>
                <c:pt idx="3675">
                  <c:v>0.74574399999999996</c:v>
                </c:pt>
                <c:pt idx="3676">
                  <c:v>0.74779600000000002</c:v>
                </c:pt>
                <c:pt idx="3677">
                  <c:v>0.75024100000000005</c:v>
                </c:pt>
                <c:pt idx="3678">
                  <c:v>0.75330799999999998</c:v>
                </c:pt>
                <c:pt idx="3679">
                  <c:v>0.75722100000000003</c:v>
                </c:pt>
                <c:pt idx="3680">
                  <c:v>0.76210199999999995</c:v>
                </c:pt>
                <c:pt idx="3681">
                  <c:v>0.76802499999999996</c:v>
                </c:pt>
                <c:pt idx="3682">
                  <c:v>0.77509300000000003</c:v>
                </c:pt>
                <c:pt idx="3683">
                  <c:v>0.78344000000000003</c:v>
                </c:pt>
                <c:pt idx="3684">
                  <c:v>0.79319600000000001</c:v>
                </c:pt>
                <c:pt idx="3685">
                  <c:v>0.80445999999999995</c:v>
                </c:pt>
                <c:pt idx="3686">
                  <c:v>0.81727300000000003</c:v>
                </c:pt>
                <c:pt idx="3687">
                  <c:v>0.83161499999999999</c:v>
                </c:pt>
                <c:pt idx="3688">
                  <c:v>0.84744699999999995</c:v>
                </c:pt>
                <c:pt idx="3689">
                  <c:v>0.86477999999999999</c:v>
                </c:pt>
                <c:pt idx="3690">
                  <c:v>0.88364200000000004</c:v>
                </c:pt>
                <c:pt idx="3691">
                  <c:v>0.90393299999999999</c:v>
                </c:pt>
                <c:pt idx="3692">
                  <c:v>0.92541499999999999</c:v>
                </c:pt>
                <c:pt idx="3693">
                  <c:v>0.94788499999999998</c:v>
                </c:pt>
                <c:pt idx="3694">
                  <c:v>0.97125099999999998</c:v>
                </c:pt>
                <c:pt idx="3695">
                  <c:v>0.99541400000000002</c:v>
                </c:pt>
                <c:pt idx="3696">
                  <c:v>1.0201830000000001</c:v>
                </c:pt>
                <c:pt idx="3697">
                  <c:v>1.0453429999999999</c:v>
                </c:pt>
                <c:pt idx="3698">
                  <c:v>1.0706629999999999</c:v>
                </c:pt>
                <c:pt idx="3699">
                  <c:v>1.09579</c:v>
                </c:pt>
                <c:pt idx="3700">
                  <c:v>1.1202399999999999</c:v>
                </c:pt>
                <c:pt idx="3701">
                  <c:v>1.1435379999999999</c:v>
                </c:pt>
                <c:pt idx="3702">
                  <c:v>1.1653230000000001</c:v>
                </c:pt>
                <c:pt idx="3703">
                  <c:v>1.1853020000000001</c:v>
                </c:pt>
                <c:pt idx="3704">
                  <c:v>1.2031540000000001</c:v>
                </c:pt>
                <c:pt idx="3705">
                  <c:v>1.218564</c:v>
                </c:pt>
                <c:pt idx="3706">
                  <c:v>1.231379</c:v>
                </c:pt>
                <c:pt idx="3707">
                  <c:v>1.2416529999999999</c:v>
                </c:pt>
                <c:pt idx="3708">
                  <c:v>1.2495309999999999</c:v>
                </c:pt>
                <c:pt idx="3709">
                  <c:v>1.255136</c:v>
                </c:pt>
                <c:pt idx="3710">
                  <c:v>1.25861</c:v>
                </c:pt>
                <c:pt idx="3711">
                  <c:v>1.2601690000000001</c:v>
                </c:pt>
                <c:pt idx="3712">
                  <c:v>1.260062</c:v>
                </c:pt>
                <c:pt idx="3713">
                  <c:v>1.2585150000000001</c:v>
                </c:pt>
                <c:pt idx="3714">
                  <c:v>1.2557179999999999</c:v>
                </c:pt>
                <c:pt idx="3715">
                  <c:v>1.251911</c:v>
                </c:pt>
                <c:pt idx="3716">
                  <c:v>1.247484</c:v>
                </c:pt>
                <c:pt idx="3717">
                  <c:v>1.2429539999999999</c:v>
                </c:pt>
                <c:pt idx="3718">
                  <c:v>1.2388030000000001</c:v>
                </c:pt>
                <c:pt idx="3719">
                  <c:v>1.235349</c:v>
                </c:pt>
                <c:pt idx="3720">
                  <c:v>1.2327870000000001</c:v>
                </c:pt>
                <c:pt idx="3721">
                  <c:v>1.231306</c:v>
                </c:pt>
                <c:pt idx="3722">
                  <c:v>1.2311240000000001</c:v>
                </c:pt>
                <c:pt idx="3723">
                  <c:v>1.232418</c:v>
                </c:pt>
                <c:pt idx="3724">
                  <c:v>1.235198</c:v>
                </c:pt>
                <c:pt idx="3725">
                  <c:v>1.2393149999999999</c:v>
                </c:pt>
                <c:pt idx="3726">
                  <c:v>1.244613</c:v>
                </c:pt>
                <c:pt idx="3727">
                  <c:v>1.2510220000000001</c:v>
                </c:pt>
                <c:pt idx="3728">
                  <c:v>1.258508</c:v>
                </c:pt>
                <c:pt idx="3729">
                  <c:v>1.267028</c:v>
                </c:pt>
                <c:pt idx="3730">
                  <c:v>1.276562</c:v>
                </c:pt>
                <c:pt idx="3731">
                  <c:v>1.287064</c:v>
                </c:pt>
                <c:pt idx="3732">
                  <c:v>1.298357</c:v>
                </c:pt>
                <c:pt idx="3733">
                  <c:v>1.31016</c:v>
                </c:pt>
                <c:pt idx="3734">
                  <c:v>1.322271</c:v>
                </c:pt>
                <c:pt idx="3735">
                  <c:v>1.334643</c:v>
                </c:pt>
                <c:pt idx="3736">
                  <c:v>1.3472390000000001</c:v>
                </c:pt>
                <c:pt idx="3737">
                  <c:v>1.359885</c:v>
                </c:pt>
                <c:pt idx="3738">
                  <c:v>1.3723540000000001</c:v>
                </c:pt>
                <c:pt idx="3739">
                  <c:v>1.3846350000000001</c:v>
                </c:pt>
                <c:pt idx="3740">
                  <c:v>1.3969609999999999</c:v>
                </c:pt>
                <c:pt idx="3741">
                  <c:v>1.4095340000000001</c:v>
                </c:pt>
                <c:pt idx="3742">
                  <c:v>1.422353</c:v>
                </c:pt>
                <c:pt idx="3743">
                  <c:v>1.43537</c:v>
                </c:pt>
                <c:pt idx="3744">
                  <c:v>1.4486509999999999</c:v>
                </c:pt>
                <c:pt idx="3745">
                  <c:v>1.4622889999999999</c:v>
                </c:pt>
                <c:pt idx="3746">
                  <c:v>1.4762999999999999</c:v>
                </c:pt>
                <c:pt idx="3747">
                  <c:v>1.4906839999999999</c:v>
                </c:pt>
                <c:pt idx="3748">
                  <c:v>1.505484</c:v>
                </c:pt>
                <c:pt idx="3749">
                  <c:v>1.520729</c:v>
                </c:pt>
                <c:pt idx="3750">
                  <c:v>1.536411</c:v>
                </c:pt>
                <c:pt idx="3751">
                  <c:v>1.5525119999999999</c:v>
                </c:pt>
                <c:pt idx="3752">
                  <c:v>1.568978</c:v>
                </c:pt>
                <c:pt idx="3753">
                  <c:v>1.585655</c:v>
                </c:pt>
                <c:pt idx="3754">
                  <c:v>1.602322</c:v>
                </c:pt>
                <c:pt idx="3755">
                  <c:v>1.6188039999999999</c:v>
                </c:pt>
                <c:pt idx="3756">
                  <c:v>1.6350480000000001</c:v>
                </c:pt>
                <c:pt idx="3757">
                  <c:v>1.6511130000000001</c:v>
                </c:pt>
                <c:pt idx="3758">
                  <c:v>1.6670990000000001</c:v>
                </c:pt>
                <c:pt idx="3759">
                  <c:v>1.683028</c:v>
                </c:pt>
                <c:pt idx="3760">
                  <c:v>1.6987680000000001</c:v>
                </c:pt>
                <c:pt idx="3761">
                  <c:v>1.7141169999999999</c:v>
                </c:pt>
                <c:pt idx="3762">
                  <c:v>1.728993</c:v>
                </c:pt>
                <c:pt idx="3763">
                  <c:v>1.743527</c:v>
                </c:pt>
                <c:pt idx="3764">
                  <c:v>1.7579499999999999</c:v>
                </c:pt>
                <c:pt idx="3765">
                  <c:v>1.7724340000000001</c:v>
                </c:pt>
                <c:pt idx="3766">
                  <c:v>1.7870509999999999</c:v>
                </c:pt>
                <c:pt idx="3767">
                  <c:v>1.8018019999999999</c:v>
                </c:pt>
                <c:pt idx="3768">
                  <c:v>1.8166070000000001</c:v>
                </c:pt>
                <c:pt idx="3769">
                  <c:v>1.831299</c:v>
                </c:pt>
                <c:pt idx="3770">
                  <c:v>1.845702</c:v>
                </c:pt>
                <c:pt idx="3771">
                  <c:v>1.859731</c:v>
                </c:pt>
                <c:pt idx="3772">
                  <c:v>1.873375</c:v>
                </c:pt>
                <c:pt idx="3773">
                  <c:v>1.886619</c:v>
                </c:pt>
                <c:pt idx="3774">
                  <c:v>1.899397</c:v>
                </c:pt>
                <c:pt idx="3775">
                  <c:v>1.911586</c:v>
                </c:pt>
                <c:pt idx="3776">
                  <c:v>1.923033</c:v>
                </c:pt>
                <c:pt idx="3777">
                  <c:v>1.9336359999999999</c:v>
                </c:pt>
                <c:pt idx="3778">
                  <c:v>1.943441</c:v>
                </c:pt>
                <c:pt idx="3779">
                  <c:v>1.952628</c:v>
                </c:pt>
                <c:pt idx="3780">
                  <c:v>1.9613529999999999</c:v>
                </c:pt>
                <c:pt idx="3781">
                  <c:v>1.9695769999999999</c:v>
                </c:pt>
                <c:pt idx="3782">
                  <c:v>1.9770289999999999</c:v>
                </c:pt>
                <c:pt idx="3783">
                  <c:v>1.983382</c:v>
                </c:pt>
                <c:pt idx="3784">
                  <c:v>1.988497</c:v>
                </c:pt>
                <c:pt idx="3785">
                  <c:v>1.9924980000000001</c:v>
                </c:pt>
                <c:pt idx="3786">
                  <c:v>1.99559</c:v>
                </c:pt>
                <c:pt idx="3787">
                  <c:v>1.9978739999999999</c:v>
                </c:pt>
                <c:pt idx="3788">
                  <c:v>1.999349</c:v>
                </c:pt>
                <c:pt idx="3789">
                  <c:v>2</c:v>
                </c:pt>
                <c:pt idx="3790">
                  <c:v>1.9997929999999999</c:v>
                </c:pt>
                <c:pt idx="3791">
                  <c:v>1.9986269999999999</c:v>
                </c:pt>
                <c:pt idx="3792">
                  <c:v>1.996407</c:v>
                </c:pt>
                <c:pt idx="3793">
                  <c:v>1.9931289999999999</c:v>
                </c:pt>
                <c:pt idx="3794">
                  <c:v>1.9888380000000001</c:v>
                </c:pt>
                <c:pt idx="3795">
                  <c:v>1.9835469999999999</c:v>
                </c:pt>
                <c:pt idx="3796">
                  <c:v>1.9772860000000001</c:v>
                </c:pt>
                <c:pt idx="3797">
                  <c:v>1.970145</c:v>
                </c:pt>
                <c:pt idx="3798">
                  <c:v>1.9621930000000001</c:v>
                </c:pt>
                <c:pt idx="3799">
                  <c:v>1.9534370000000001</c:v>
                </c:pt>
                <c:pt idx="3800">
                  <c:v>1.9439900000000001</c:v>
                </c:pt>
                <c:pt idx="3801">
                  <c:v>1.9341790000000001</c:v>
                </c:pt>
                <c:pt idx="3802">
                  <c:v>1.9243479999999999</c:v>
                </c:pt>
                <c:pt idx="3803">
                  <c:v>1.9146099999999999</c:v>
                </c:pt>
                <c:pt idx="3804">
                  <c:v>1.9048689999999999</c:v>
                </c:pt>
                <c:pt idx="3805">
                  <c:v>1.89499</c:v>
                </c:pt>
                <c:pt idx="3806">
                  <c:v>1.884879</c:v>
                </c:pt>
                <c:pt idx="3807">
                  <c:v>1.87453</c:v>
                </c:pt>
                <c:pt idx="3808">
                  <c:v>1.8640859999999999</c:v>
                </c:pt>
                <c:pt idx="3809">
                  <c:v>1.853799</c:v>
                </c:pt>
                <c:pt idx="3810">
                  <c:v>1.8438639999999999</c:v>
                </c:pt>
                <c:pt idx="3811">
                  <c:v>1.8343020000000001</c:v>
                </c:pt>
                <c:pt idx="3812">
                  <c:v>1.8250029999999999</c:v>
                </c:pt>
                <c:pt idx="3813">
                  <c:v>1.815868</c:v>
                </c:pt>
                <c:pt idx="3814">
                  <c:v>1.8069090000000001</c:v>
                </c:pt>
                <c:pt idx="3815">
                  <c:v>1.798233</c:v>
                </c:pt>
                <c:pt idx="3816">
                  <c:v>1.7899160000000001</c:v>
                </c:pt>
                <c:pt idx="3817">
                  <c:v>1.7818780000000001</c:v>
                </c:pt>
                <c:pt idx="3818">
                  <c:v>1.7738510000000001</c:v>
                </c:pt>
                <c:pt idx="3819">
                  <c:v>1.7654780000000001</c:v>
                </c:pt>
                <c:pt idx="3820">
                  <c:v>1.7564820000000001</c:v>
                </c:pt>
                <c:pt idx="3821">
                  <c:v>1.7467729999999999</c:v>
                </c:pt>
                <c:pt idx="3822">
                  <c:v>1.7364010000000001</c:v>
                </c:pt>
                <c:pt idx="3823">
                  <c:v>1.7254780000000001</c:v>
                </c:pt>
                <c:pt idx="3824">
                  <c:v>1.7141010000000001</c:v>
                </c:pt>
                <c:pt idx="3825">
                  <c:v>1.702245</c:v>
                </c:pt>
                <c:pt idx="3826">
                  <c:v>1.6896599999999999</c:v>
                </c:pt>
                <c:pt idx="3827">
                  <c:v>1.6759599999999999</c:v>
                </c:pt>
                <c:pt idx="3828">
                  <c:v>1.6608419999999999</c:v>
                </c:pt>
                <c:pt idx="3829">
                  <c:v>1.6441589999999999</c:v>
                </c:pt>
                <c:pt idx="3830">
                  <c:v>1.62581</c:v>
                </c:pt>
                <c:pt idx="3831">
                  <c:v>1.6057129999999999</c:v>
                </c:pt>
                <c:pt idx="3832">
                  <c:v>1.583909</c:v>
                </c:pt>
                <c:pt idx="3833">
                  <c:v>1.560575</c:v>
                </c:pt>
                <c:pt idx="3834">
                  <c:v>1.5358890000000001</c:v>
                </c:pt>
                <c:pt idx="3835">
                  <c:v>1.509911</c:v>
                </c:pt>
                <c:pt idx="3836">
                  <c:v>1.482623</c:v>
                </c:pt>
                <c:pt idx="3837">
                  <c:v>1.4540759999999999</c:v>
                </c:pt>
                <c:pt idx="3838">
                  <c:v>1.424506</c:v>
                </c:pt>
                <c:pt idx="3839">
                  <c:v>1.394266</c:v>
                </c:pt>
                <c:pt idx="3840">
                  <c:v>1.363583</c:v>
                </c:pt>
                <c:pt idx="3841">
                  <c:v>1.3324389999999999</c:v>
                </c:pt>
                <c:pt idx="3842">
                  <c:v>1.3007660000000001</c:v>
                </c:pt>
                <c:pt idx="3843">
                  <c:v>1.2686839999999999</c:v>
                </c:pt>
                <c:pt idx="3844">
                  <c:v>1.236523</c:v>
                </c:pt>
                <c:pt idx="3845">
                  <c:v>1.20468</c:v>
                </c:pt>
                <c:pt idx="3846">
                  <c:v>1.173462</c:v>
                </c:pt>
                <c:pt idx="3847">
                  <c:v>1.1430119999999999</c:v>
                </c:pt>
                <c:pt idx="3848">
                  <c:v>1.113353</c:v>
                </c:pt>
                <c:pt idx="3849">
                  <c:v>1.0844549999999999</c:v>
                </c:pt>
                <c:pt idx="3850">
                  <c:v>1.0562609999999999</c:v>
                </c:pt>
                <c:pt idx="3851">
                  <c:v>1.0287109999999999</c:v>
                </c:pt>
                <c:pt idx="3852">
                  <c:v>1.0017959999999999</c:v>
                </c:pt>
                <c:pt idx="3853">
                  <c:v>0.97554099999999999</c:v>
                </c:pt>
                <c:pt idx="3854">
                  <c:v>0.94991000000000003</c:v>
                </c:pt>
                <c:pt idx="3855">
                  <c:v>0.92485899999999999</c:v>
                </c:pt>
                <c:pt idx="3856">
                  <c:v>0.90046000000000004</c:v>
                </c:pt>
                <c:pt idx="3857">
                  <c:v>0.876834</c:v>
                </c:pt>
                <c:pt idx="3858">
                  <c:v>0.85394199999999998</c:v>
                </c:pt>
                <c:pt idx="3859">
                  <c:v>0.83157300000000001</c:v>
                </c:pt>
                <c:pt idx="3860">
                  <c:v>0.80953900000000001</c:v>
                </c:pt>
                <c:pt idx="3861">
                  <c:v>0.78779600000000005</c:v>
                </c:pt>
                <c:pt idx="3862">
                  <c:v>0.76638799999999996</c:v>
                </c:pt>
                <c:pt idx="3863">
                  <c:v>0.74533499999999997</c:v>
                </c:pt>
                <c:pt idx="3864">
                  <c:v>0.72459399999999996</c:v>
                </c:pt>
                <c:pt idx="3865">
                  <c:v>0.70413099999999995</c:v>
                </c:pt>
                <c:pt idx="3866">
                  <c:v>0.68401199999999995</c:v>
                </c:pt>
                <c:pt idx="3867">
                  <c:v>0.66440699999999997</c:v>
                </c:pt>
                <c:pt idx="3868">
                  <c:v>0.64546599999999998</c:v>
                </c:pt>
                <c:pt idx="3869">
                  <c:v>0.62717800000000001</c:v>
                </c:pt>
                <c:pt idx="3870">
                  <c:v>0.60938099999999995</c:v>
                </c:pt>
                <c:pt idx="3871">
                  <c:v>0.59193600000000002</c:v>
                </c:pt>
                <c:pt idx="3872">
                  <c:v>0.57486899999999996</c:v>
                </c:pt>
                <c:pt idx="3873">
                  <c:v>0.55831299999999995</c:v>
                </c:pt>
                <c:pt idx="3874">
                  <c:v>0.54234800000000005</c:v>
                </c:pt>
                <c:pt idx="3875">
                  <c:v>0.52697099999999997</c:v>
                </c:pt>
                <c:pt idx="3876">
                  <c:v>0.51215599999999994</c:v>
                </c:pt>
                <c:pt idx="3877">
                  <c:v>0.49789099999999997</c:v>
                </c:pt>
                <c:pt idx="3878">
                  <c:v>0.48419299999999998</c:v>
                </c:pt>
                <c:pt idx="3879">
                  <c:v>0.471163</c:v>
                </c:pt>
                <c:pt idx="3880">
                  <c:v>0.45896900000000002</c:v>
                </c:pt>
                <c:pt idx="3881">
                  <c:v>0.44770399999999999</c:v>
                </c:pt>
                <c:pt idx="3882">
                  <c:v>0.43727500000000002</c:v>
                </c:pt>
                <c:pt idx="3883">
                  <c:v>0.42750300000000002</c:v>
                </c:pt>
                <c:pt idx="3884">
                  <c:v>0.418319</c:v>
                </c:pt>
                <c:pt idx="3885">
                  <c:v>0.40978399999999998</c:v>
                </c:pt>
                <c:pt idx="3886">
                  <c:v>0.40194200000000002</c:v>
                </c:pt>
                <c:pt idx="3887">
                  <c:v>0.39474900000000002</c:v>
                </c:pt>
                <c:pt idx="3888">
                  <c:v>0.38816699999999998</c:v>
                </c:pt>
                <c:pt idx="3889">
                  <c:v>0.38225399999999998</c:v>
                </c:pt>
                <c:pt idx="3890">
                  <c:v>0.37708900000000001</c:v>
                </c:pt>
                <c:pt idx="3891">
                  <c:v>0.37264399999999998</c:v>
                </c:pt>
                <c:pt idx="3892">
                  <c:v>0.36875000000000002</c:v>
                </c:pt>
                <c:pt idx="3893">
                  <c:v>0.36519800000000002</c:v>
                </c:pt>
                <c:pt idx="3894">
                  <c:v>0.36187599999999998</c:v>
                </c:pt>
                <c:pt idx="3895">
                  <c:v>0.35878300000000002</c:v>
                </c:pt>
                <c:pt idx="3896">
                  <c:v>0.35597400000000001</c:v>
                </c:pt>
                <c:pt idx="3897">
                  <c:v>0.353518</c:v>
                </c:pt>
                <c:pt idx="3898">
                  <c:v>0.35145799999999999</c:v>
                </c:pt>
                <c:pt idx="3899">
                  <c:v>0.349719</c:v>
                </c:pt>
                <c:pt idx="3900">
                  <c:v>0.34811399999999998</c:v>
                </c:pt>
                <c:pt idx="3901">
                  <c:v>0.34652500000000003</c:v>
                </c:pt>
                <c:pt idx="3902">
                  <c:v>0.34503299999999998</c:v>
                </c:pt>
                <c:pt idx="3903">
                  <c:v>0.34378999999999998</c:v>
                </c:pt>
                <c:pt idx="3904">
                  <c:v>0.342837</c:v>
                </c:pt>
                <c:pt idx="3905">
                  <c:v>0.342053</c:v>
                </c:pt>
                <c:pt idx="3906">
                  <c:v>0.34123700000000001</c:v>
                </c:pt>
                <c:pt idx="3907">
                  <c:v>0.34021000000000001</c:v>
                </c:pt>
                <c:pt idx="3908">
                  <c:v>0.338918</c:v>
                </c:pt>
                <c:pt idx="3909">
                  <c:v>0.33745700000000001</c:v>
                </c:pt>
                <c:pt idx="3910">
                  <c:v>0.33597100000000002</c:v>
                </c:pt>
                <c:pt idx="3911">
                  <c:v>0.33453699999999997</c:v>
                </c:pt>
                <c:pt idx="3912">
                  <c:v>0.33318799999999998</c:v>
                </c:pt>
                <c:pt idx="3913">
                  <c:v>0.331951</c:v>
                </c:pt>
                <c:pt idx="3914">
                  <c:v>0.33077800000000002</c:v>
                </c:pt>
                <c:pt idx="3915">
                  <c:v>0.329484</c:v>
                </c:pt>
                <c:pt idx="3916">
                  <c:v>0.32793499999999998</c:v>
                </c:pt>
                <c:pt idx="3917">
                  <c:v>0.32626699999999997</c:v>
                </c:pt>
                <c:pt idx="3918">
                  <c:v>0.32474900000000001</c:v>
                </c:pt>
                <c:pt idx="3919">
                  <c:v>0.32345400000000002</c:v>
                </c:pt>
                <c:pt idx="3920">
                  <c:v>0.32220799999999999</c:v>
                </c:pt>
                <c:pt idx="3921">
                  <c:v>0.32083099999999998</c:v>
                </c:pt>
                <c:pt idx="3922">
                  <c:v>0.31924200000000003</c:v>
                </c:pt>
                <c:pt idx="3923">
                  <c:v>0.317384</c:v>
                </c:pt>
                <c:pt idx="3924">
                  <c:v>0.31522</c:v>
                </c:pt>
                <c:pt idx="3925">
                  <c:v>0.31281399999999998</c:v>
                </c:pt>
                <c:pt idx="3926">
                  <c:v>0.31026500000000001</c:v>
                </c:pt>
                <c:pt idx="3927">
                  <c:v>0.30756</c:v>
                </c:pt>
                <c:pt idx="3928">
                  <c:v>0.30460599999999999</c:v>
                </c:pt>
                <c:pt idx="3929">
                  <c:v>0.30136800000000002</c:v>
                </c:pt>
                <c:pt idx="3930">
                  <c:v>0.29789500000000002</c:v>
                </c:pt>
                <c:pt idx="3931">
                  <c:v>0.29423300000000002</c:v>
                </c:pt>
                <c:pt idx="3932">
                  <c:v>0.290441</c:v>
                </c:pt>
                <c:pt idx="3933">
                  <c:v>0.286661</c:v>
                </c:pt>
                <c:pt idx="3934">
                  <c:v>0.28306799999999999</c:v>
                </c:pt>
                <c:pt idx="3935">
                  <c:v>0.27971699999999999</c:v>
                </c:pt>
                <c:pt idx="3936">
                  <c:v>0.27648</c:v>
                </c:pt>
                <c:pt idx="3937">
                  <c:v>0.27314300000000002</c:v>
                </c:pt>
                <c:pt idx="3938">
                  <c:v>0.26955099999999999</c:v>
                </c:pt>
                <c:pt idx="3939">
                  <c:v>0.26572099999999998</c:v>
                </c:pt>
                <c:pt idx="3940">
                  <c:v>0.26185199999999997</c:v>
                </c:pt>
                <c:pt idx="3941">
                  <c:v>0.25817299999999999</c:v>
                </c:pt>
                <c:pt idx="3942">
                  <c:v>0.254772</c:v>
                </c:pt>
                <c:pt idx="3943">
                  <c:v>0.25159700000000002</c:v>
                </c:pt>
                <c:pt idx="3944">
                  <c:v>0.24861</c:v>
                </c:pt>
                <c:pt idx="3945">
                  <c:v>0.245861</c:v>
                </c:pt>
                <c:pt idx="3946">
                  <c:v>0.24340400000000001</c:v>
                </c:pt>
                <c:pt idx="3947">
                  <c:v>0.241205</c:v>
                </c:pt>
                <c:pt idx="3948">
                  <c:v>0.23913499999999999</c:v>
                </c:pt>
                <c:pt idx="3949">
                  <c:v>0.23702999999999999</c:v>
                </c:pt>
                <c:pt idx="3950">
                  <c:v>0.23479800000000001</c:v>
                </c:pt>
                <c:pt idx="3951">
                  <c:v>0.232519</c:v>
                </c:pt>
                <c:pt idx="3952">
                  <c:v>0.230377</c:v>
                </c:pt>
                <c:pt idx="3953">
                  <c:v>0.228432</c:v>
                </c:pt>
                <c:pt idx="3954">
                  <c:v>0.22651299999999999</c:v>
                </c:pt>
                <c:pt idx="3955">
                  <c:v>0.224408</c:v>
                </c:pt>
                <c:pt idx="3956">
                  <c:v>0.222108</c:v>
                </c:pt>
                <c:pt idx="3957">
                  <c:v>0.21975500000000001</c:v>
                </c:pt>
                <c:pt idx="3958">
                  <c:v>0.21739</c:v>
                </c:pt>
                <c:pt idx="3959">
                  <c:v>0.21485000000000001</c:v>
                </c:pt>
                <c:pt idx="3960">
                  <c:v>0.21190700000000001</c:v>
                </c:pt>
                <c:pt idx="3961">
                  <c:v>0.20846000000000001</c:v>
                </c:pt>
                <c:pt idx="3962">
                  <c:v>0.20463600000000001</c:v>
                </c:pt>
                <c:pt idx="3963">
                  <c:v>0.20071600000000001</c:v>
                </c:pt>
                <c:pt idx="3964">
                  <c:v>0.19689400000000001</c:v>
                </c:pt>
                <c:pt idx="3965">
                  <c:v>0.193103</c:v>
                </c:pt>
                <c:pt idx="3966">
                  <c:v>0.18915899999999999</c:v>
                </c:pt>
                <c:pt idx="3967">
                  <c:v>0.18505199999999999</c:v>
                </c:pt>
                <c:pt idx="3968">
                  <c:v>0.180947</c:v>
                </c:pt>
                <c:pt idx="3969">
                  <c:v>0.176903</c:v>
                </c:pt>
                <c:pt idx="3970">
                  <c:v>0.17274900000000001</c:v>
                </c:pt>
                <c:pt idx="3971">
                  <c:v>0.168237</c:v>
                </c:pt>
                <c:pt idx="3972">
                  <c:v>0.163161</c:v>
                </c:pt>
                <c:pt idx="3973">
                  <c:v>0.157388</c:v>
                </c:pt>
                <c:pt idx="3974">
                  <c:v>0.151004</c:v>
                </c:pt>
                <c:pt idx="3975">
                  <c:v>0.14441300000000001</c:v>
                </c:pt>
                <c:pt idx="3976">
                  <c:v>0.138074</c:v>
                </c:pt>
                <c:pt idx="3977">
                  <c:v>0.13211200000000001</c:v>
                </c:pt>
                <c:pt idx="3978">
                  <c:v>0.12632599999999999</c:v>
                </c:pt>
                <c:pt idx="3979">
                  <c:v>0.120548</c:v>
                </c:pt>
                <c:pt idx="3980">
                  <c:v>0.114833</c:v>
                </c:pt>
                <c:pt idx="3981">
                  <c:v>0.10929999999999999</c:v>
                </c:pt>
                <c:pt idx="3982">
                  <c:v>0.10399899999999999</c:v>
                </c:pt>
                <c:pt idx="3983">
                  <c:v>9.8982000000000001E-2</c:v>
                </c:pt>
                <c:pt idx="3984">
                  <c:v>9.4350000000000003E-2</c:v>
                </c:pt>
                <c:pt idx="3985">
                  <c:v>9.0135999999999994E-2</c:v>
                </c:pt>
                <c:pt idx="3986">
                  <c:v>8.6247000000000004E-2</c:v>
                </c:pt>
                <c:pt idx="3987">
                  <c:v>8.2571000000000006E-2</c:v>
                </c:pt>
                <c:pt idx="3988">
                  <c:v>7.9049999999999995E-2</c:v>
                </c:pt>
                <c:pt idx="3989">
                  <c:v>7.5705999999999996E-2</c:v>
                </c:pt>
                <c:pt idx="3990">
                  <c:v>7.2753999999999999E-2</c:v>
                </c:pt>
                <c:pt idx="3991">
                  <c:v>7.0620000000000002E-2</c:v>
                </c:pt>
                <c:pt idx="3992">
                  <c:v>6.9609000000000004E-2</c:v>
                </c:pt>
                <c:pt idx="3993">
                  <c:v>6.9553000000000004E-2</c:v>
                </c:pt>
                <c:pt idx="3994">
                  <c:v>6.9939000000000001E-2</c:v>
                </c:pt>
                <c:pt idx="3995">
                  <c:v>7.0300000000000001E-2</c:v>
                </c:pt>
                <c:pt idx="3996">
                  <c:v>7.0413000000000003E-2</c:v>
                </c:pt>
                <c:pt idx="3997">
                  <c:v>7.0277000000000006E-2</c:v>
                </c:pt>
                <c:pt idx="3998">
                  <c:v>7.0086999999999997E-2</c:v>
                </c:pt>
                <c:pt idx="3999">
                  <c:v>7.0142999999999997E-2</c:v>
                </c:pt>
                <c:pt idx="4000">
                  <c:v>7.0627999999999996E-2</c:v>
                </c:pt>
                <c:pt idx="4001">
                  <c:v>7.1461999999999998E-2</c:v>
                </c:pt>
                <c:pt idx="4002">
                  <c:v>7.2362999999999997E-2</c:v>
                </c:pt>
                <c:pt idx="4003">
                  <c:v>7.3044999999999999E-2</c:v>
                </c:pt>
                <c:pt idx="4004">
                  <c:v>7.3421E-2</c:v>
                </c:pt>
                <c:pt idx="4005">
                  <c:v>7.3608999999999994E-2</c:v>
                </c:pt>
                <c:pt idx="4006">
                  <c:v>7.3705999999999994E-2</c:v>
                </c:pt>
                <c:pt idx="4007">
                  <c:v>7.3623999999999995E-2</c:v>
                </c:pt>
                <c:pt idx="4008">
                  <c:v>7.3182999999999998E-2</c:v>
                </c:pt>
                <c:pt idx="4009">
                  <c:v>7.2285000000000002E-2</c:v>
                </c:pt>
                <c:pt idx="4010">
                  <c:v>7.0942000000000005E-2</c:v>
                </c:pt>
                <c:pt idx="4011">
                  <c:v>6.9313E-2</c:v>
                </c:pt>
                <c:pt idx="4012">
                  <c:v>6.7784999999999998E-2</c:v>
                </c:pt>
                <c:pt idx="4013">
                  <c:v>6.6848000000000005E-2</c:v>
                </c:pt>
                <c:pt idx="4014">
                  <c:v>6.676E-2</c:v>
                </c:pt>
                <c:pt idx="4015">
                  <c:v>6.7362000000000005E-2</c:v>
                </c:pt>
                <c:pt idx="4016">
                  <c:v>6.8255999999999997E-2</c:v>
                </c:pt>
                <c:pt idx="4017">
                  <c:v>6.9116999999999998E-2</c:v>
                </c:pt>
                <c:pt idx="4018">
                  <c:v>6.9781999999999997E-2</c:v>
                </c:pt>
                <c:pt idx="4019">
                  <c:v>7.0120000000000002E-2</c:v>
                </c:pt>
                <c:pt idx="4020">
                  <c:v>6.9997000000000004E-2</c:v>
                </c:pt>
                <c:pt idx="4021">
                  <c:v>6.9425000000000001E-2</c:v>
                </c:pt>
                <c:pt idx="4022">
                  <c:v>6.8635000000000002E-2</c:v>
                </c:pt>
                <c:pt idx="4023">
                  <c:v>6.7960999999999994E-2</c:v>
                </c:pt>
                <c:pt idx="4024">
                  <c:v>6.7674999999999999E-2</c:v>
                </c:pt>
                <c:pt idx="4025">
                  <c:v>6.7854999999999999E-2</c:v>
                </c:pt>
                <c:pt idx="4026">
                  <c:v>6.8302000000000002E-2</c:v>
                </c:pt>
                <c:pt idx="4027">
                  <c:v>6.8662000000000001E-2</c:v>
                </c:pt>
                <c:pt idx="4028">
                  <c:v>6.8750000000000006E-2</c:v>
                </c:pt>
                <c:pt idx="4029">
                  <c:v>6.8666000000000005E-2</c:v>
                </c:pt>
                <c:pt idx="4030">
                  <c:v>6.8585999999999994E-2</c:v>
                </c:pt>
                <c:pt idx="4031">
                  <c:v>6.8526000000000004E-2</c:v>
                </c:pt>
                <c:pt idx="4032">
                  <c:v>6.8331000000000003E-2</c:v>
                </c:pt>
                <c:pt idx="4033">
                  <c:v>6.7817000000000002E-2</c:v>
                </c:pt>
                <c:pt idx="4034">
                  <c:v>6.6937999999999998E-2</c:v>
                </c:pt>
                <c:pt idx="4035">
                  <c:v>6.5856999999999999E-2</c:v>
                </c:pt>
                <c:pt idx="4036">
                  <c:v>6.4786999999999997E-2</c:v>
                </c:pt>
                <c:pt idx="4037">
                  <c:v>6.3743999999999995E-2</c:v>
                </c:pt>
                <c:pt idx="4038">
                  <c:v>6.2475999999999997E-2</c:v>
                </c:pt>
                <c:pt idx="4039">
                  <c:v>6.0679999999999998E-2</c:v>
                </c:pt>
                <c:pt idx="4040">
                  <c:v>5.8271999999999997E-2</c:v>
                </c:pt>
                <c:pt idx="4041">
                  <c:v>5.5367E-2</c:v>
                </c:pt>
                <c:pt idx="4042">
                  <c:v>5.2023E-2</c:v>
                </c:pt>
                <c:pt idx="4043">
                  <c:v>4.8173000000000001E-2</c:v>
                </c:pt>
                <c:pt idx="4044">
                  <c:v>4.3872000000000001E-2</c:v>
                </c:pt>
                <c:pt idx="4045">
                  <c:v>3.9479E-2</c:v>
                </c:pt>
                <c:pt idx="4046">
                  <c:v>3.5460999999999999E-2</c:v>
                </c:pt>
                <c:pt idx="4047">
                  <c:v>3.2087999999999998E-2</c:v>
                </c:pt>
                <c:pt idx="4048">
                  <c:v>2.9336999999999998E-2</c:v>
                </c:pt>
                <c:pt idx="4049">
                  <c:v>2.7022999999999998E-2</c:v>
                </c:pt>
                <c:pt idx="4050">
                  <c:v>2.4975000000000001E-2</c:v>
                </c:pt>
                <c:pt idx="4051">
                  <c:v>2.3175000000000001E-2</c:v>
                </c:pt>
                <c:pt idx="4052">
                  <c:v>2.1756000000000001E-2</c:v>
                </c:pt>
                <c:pt idx="4053">
                  <c:v>2.0879999999999999E-2</c:v>
                </c:pt>
                <c:pt idx="4054">
                  <c:v>2.0001999999999999E-2</c:v>
                </c:pt>
                <c:pt idx="4055">
                  <c:v>1.958E-2</c:v>
                </c:pt>
                <c:pt idx="4056">
                  <c:v>1.9399E-2</c:v>
                </c:pt>
                <c:pt idx="4057">
                  <c:v>1.9362999999999998E-2</c:v>
                </c:pt>
                <c:pt idx="4058">
                  <c:v>1.9533999999999999E-2</c:v>
                </c:pt>
                <c:pt idx="4059">
                  <c:v>1.9939999999999999E-2</c:v>
                </c:pt>
                <c:pt idx="4060">
                  <c:v>2.0458E-2</c:v>
                </c:pt>
                <c:pt idx="4061">
                  <c:v>2.0969000000000002E-2</c:v>
                </c:pt>
                <c:pt idx="4062">
                  <c:v>2.1467E-2</c:v>
                </c:pt>
                <c:pt idx="4063">
                  <c:v>2.1928E-2</c:v>
                </c:pt>
                <c:pt idx="4064">
                  <c:v>2.2204999999999999E-2</c:v>
                </c:pt>
                <c:pt idx="4065">
                  <c:v>2.2166999999999999E-2</c:v>
                </c:pt>
                <c:pt idx="4066">
                  <c:v>2.1857000000000001E-2</c:v>
                </c:pt>
                <c:pt idx="4067">
                  <c:v>2.1464E-2</c:v>
                </c:pt>
                <c:pt idx="4068">
                  <c:v>2.1177999999999999E-2</c:v>
                </c:pt>
                <c:pt idx="4069">
                  <c:v>2.1090999999999999E-2</c:v>
                </c:pt>
                <c:pt idx="4070">
                  <c:v>2.1149999999999999E-2</c:v>
                </c:pt>
                <c:pt idx="4071">
                  <c:v>2.1225000000000001E-2</c:v>
                </c:pt>
                <c:pt idx="4072">
                  <c:v>2.1239999999999998E-2</c:v>
                </c:pt>
                <c:pt idx="4073">
                  <c:v>2.1231E-2</c:v>
                </c:pt>
                <c:pt idx="4074">
                  <c:v>2.1326000000000001E-2</c:v>
                </c:pt>
                <c:pt idx="4075">
                  <c:v>2.1742999999999998E-2</c:v>
                </c:pt>
                <c:pt idx="4076">
                  <c:v>2.2713000000000001E-2</c:v>
                </c:pt>
                <c:pt idx="4077">
                  <c:v>2.4275999999999999E-2</c:v>
                </c:pt>
                <c:pt idx="4078">
                  <c:v>2.6227E-2</c:v>
                </c:pt>
                <c:pt idx="4079">
                  <c:v>2.836E-2</c:v>
                </c:pt>
                <c:pt idx="4080">
                  <c:v>3.0676999999999999E-2</c:v>
                </c:pt>
                <c:pt idx="4081">
                  <c:v>3.2552999999999999E-2</c:v>
                </c:pt>
                <c:pt idx="4082">
                  <c:v>3.4557999999999998E-2</c:v>
                </c:pt>
                <c:pt idx="4083">
                  <c:v>3.6459999999999999E-2</c:v>
                </c:pt>
                <c:pt idx="4084">
                  <c:v>3.8228999999999999E-2</c:v>
                </c:pt>
                <c:pt idx="4085">
                  <c:v>4.0139000000000001E-2</c:v>
                </c:pt>
                <c:pt idx="4086">
                  <c:v>4.2436000000000001E-2</c:v>
                </c:pt>
                <c:pt idx="4087">
                  <c:v>4.5003000000000001E-2</c:v>
                </c:pt>
                <c:pt idx="4088">
                  <c:v>4.7479E-2</c:v>
                </c:pt>
                <c:pt idx="4089">
                  <c:v>4.9575000000000001E-2</c:v>
                </c:pt>
                <c:pt idx="4090">
                  <c:v>5.1166999999999997E-2</c:v>
                </c:pt>
                <c:pt idx="4091">
                  <c:v>5.2224E-2</c:v>
                </c:pt>
                <c:pt idx="4092">
                  <c:v>5.2764999999999999E-2</c:v>
                </c:pt>
                <c:pt idx="4093">
                  <c:v>5.2807E-2</c:v>
                </c:pt>
                <c:pt idx="4094">
                  <c:v>5.2394999999999997E-2</c:v>
                </c:pt>
                <c:pt idx="4095">
                  <c:v>5.1754000000000001E-2</c:v>
                </c:pt>
                <c:pt idx="4096">
                  <c:v>5.1235999999999997E-2</c:v>
                </c:pt>
                <c:pt idx="4097">
                  <c:v>5.0969E-2</c:v>
                </c:pt>
                <c:pt idx="4098">
                  <c:v>5.0750000000000003E-2</c:v>
                </c:pt>
                <c:pt idx="4099">
                  <c:v>5.0375999999999997E-2</c:v>
                </c:pt>
                <c:pt idx="4100">
                  <c:v>4.9821999999999998E-2</c:v>
                </c:pt>
                <c:pt idx="4101">
                  <c:v>4.9052999999999999E-2</c:v>
                </c:pt>
                <c:pt idx="4102">
                  <c:v>4.7952000000000002E-2</c:v>
                </c:pt>
                <c:pt idx="4103">
                  <c:v>4.6538000000000003E-2</c:v>
                </c:pt>
                <c:pt idx="4104">
                  <c:v>4.5016E-2</c:v>
                </c:pt>
                <c:pt idx="4105">
                  <c:v>4.3540000000000002E-2</c:v>
                </c:pt>
                <c:pt idx="4106">
                  <c:v>4.2113999999999999E-2</c:v>
                </c:pt>
                <c:pt idx="4107">
                  <c:v>4.0777000000000001E-2</c:v>
                </c:pt>
                <c:pt idx="4108">
                  <c:v>3.9730000000000001E-2</c:v>
                </c:pt>
                <c:pt idx="4109">
                  <c:v>3.9146E-2</c:v>
                </c:pt>
                <c:pt idx="4110">
                  <c:v>3.8908999999999999E-2</c:v>
                </c:pt>
                <c:pt idx="4111">
                  <c:v>3.8640000000000001E-2</c:v>
                </c:pt>
                <c:pt idx="4112">
                  <c:v>3.8002000000000001E-2</c:v>
                </c:pt>
                <c:pt idx="4113">
                  <c:v>3.6916999999999998E-2</c:v>
                </c:pt>
                <c:pt idx="4114">
                  <c:v>3.5534999999999997E-2</c:v>
                </c:pt>
                <c:pt idx="4115">
                  <c:v>3.4065999999999999E-2</c:v>
                </c:pt>
                <c:pt idx="4116">
                  <c:v>3.2642999999999998E-2</c:v>
                </c:pt>
                <c:pt idx="4117">
                  <c:v>3.1322000000000003E-2</c:v>
                </c:pt>
                <c:pt idx="4118">
                  <c:v>3.0209E-2</c:v>
                </c:pt>
                <c:pt idx="4119">
                  <c:v>2.9453E-2</c:v>
                </c:pt>
                <c:pt idx="4120">
                  <c:v>2.9068E-2</c:v>
                </c:pt>
                <c:pt idx="4121">
                  <c:v>2.8833999999999999E-2</c:v>
                </c:pt>
                <c:pt idx="4122">
                  <c:v>2.8487999999999999E-2</c:v>
                </c:pt>
                <c:pt idx="4123">
                  <c:v>2.7987999999999999E-2</c:v>
                </c:pt>
                <c:pt idx="4124">
                  <c:v>2.7525999999999998E-2</c:v>
                </c:pt>
                <c:pt idx="4125">
                  <c:v>2.7378E-2</c:v>
                </c:pt>
                <c:pt idx="4126">
                  <c:v>2.7747999999999998E-2</c:v>
                </c:pt>
                <c:pt idx="4127">
                  <c:v>2.8665E-2</c:v>
                </c:pt>
                <c:pt idx="4128">
                  <c:v>3.0005E-2</c:v>
                </c:pt>
                <c:pt idx="4129">
                  <c:v>3.1615999999999998E-2</c:v>
                </c:pt>
                <c:pt idx="4130">
                  <c:v>3.3431000000000002E-2</c:v>
                </c:pt>
                <c:pt idx="4131">
                  <c:v>3.5466999999999999E-2</c:v>
                </c:pt>
                <c:pt idx="4132">
                  <c:v>3.7772E-2</c:v>
                </c:pt>
                <c:pt idx="4133">
                  <c:v>4.0375000000000001E-2</c:v>
                </c:pt>
                <c:pt idx="4134">
                  <c:v>4.3192000000000001E-2</c:v>
                </c:pt>
                <c:pt idx="4135">
                  <c:v>4.5948999999999997E-2</c:v>
                </c:pt>
                <c:pt idx="4136">
                  <c:v>4.8312000000000001E-2</c:v>
                </c:pt>
                <c:pt idx="4137">
                  <c:v>5.0145000000000002E-2</c:v>
                </c:pt>
                <c:pt idx="4138">
                  <c:v>5.1611999999999998E-2</c:v>
                </c:pt>
                <c:pt idx="4139">
                  <c:v>5.3011999999999997E-2</c:v>
                </c:pt>
                <c:pt idx="4140">
                  <c:v>5.4536000000000001E-2</c:v>
                </c:pt>
                <c:pt idx="4141">
                  <c:v>5.6166000000000001E-2</c:v>
                </c:pt>
                <c:pt idx="4142">
                  <c:v>5.7736000000000003E-2</c:v>
                </c:pt>
                <c:pt idx="4143">
                  <c:v>5.9052E-2</c:v>
                </c:pt>
                <c:pt idx="4144">
                  <c:v>6.0006999999999998E-2</c:v>
                </c:pt>
                <c:pt idx="4145">
                  <c:v>6.0644999999999998E-2</c:v>
                </c:pt>
                <c:pt idx="4146">
                  <c:v>6.1103999999999999E-2</c:v>
                </c:pt>
                <c:pt idx="4147">
                  <c:v>6.1490999999999997E-2</c:v>
                </c:pt>
                <c:pt idx="4148">
                  <c:v>6.1906000000000003E-2</c:v>
                </c:pt>
                <c:pt idx="4149">
                  <c:v>6.2542E-2</c:v>
                </c:pt>
                <c:pt idx="4150">
                  <c:v>6.3543000000000002E-2</c:v>
                </c:pt>
                <c:pt idx="4151">
                  <c:v>6.4698000000000006E-2</c:v>
                </c:pt>
                <c:pt idx="4152">
                  <c:v>6.5511E-2</c:v>
                </c:pt>
                <c:pt idx="4153">
                  <c:v>6.5701999999999997E-2</c:v>
                </c:pt>
                <c:pt idx="4154">
                  <c:v>6.5433000000000005E-2</c:v>
                </c:pt>
                <c:pt idx="4155">
                  <c:v>6.4959000000000003E-2</c:v>
                </c:pt>
                <c:pt idx="4156">
                  <c:v>6.4239000000000004E-2</c:v>
                </c:pt>
                <c:pt idx="4157">
                  <c:v>6.3027E-2</c:v>
                </c:pt>
                <c:pt idx="4158">
                  <c:v>6.1194999999999999E-2</c:v>
                </c:pt>
                <c:pt idx="4159">
                  <c:v>5.8810000000000001E-2</c:v>
                </c:pt>
                <c:pt idx="4160">
                  <c:v>5.6000000000000001E-2</c:v>
                </c:pt>
                <c:pt idx="4161">
                  <c:v>5.2934000000000002E-2</c:v>
                </c:pt>
                <c:pt idx="4162">
                  <c:v>4.9876999999999998E-2</c:v>
                </c:pt>
                <c:pt idx="4163">
                  <c:v>4.6993E-2</c:v>
                </c:pt>
                <c:pt idx="4164">
                  <c:v>4.4103999999999997E-2</c:v>
                </c:pt>
                <c:pt idx="4165">
                  <c:v>4.0896000000000002E-2</c:v>
                </c:pt>
                <c:pt idx="4166">
                  <c:v>3.7387999999999998E-2</c:v>
                </c:pt>
                <c:pt idx="4167">
                  <c:v>3.3988999999999998E-2</c:v>
                </c:pt>
                <c:pt idx="4168">
                  <c:v>3.1122E-2</c:v>
                </c:pt>
                <c:pt idx="4169">
                  <c:v>2.8989999999999998E-2</c:v>
                </c:pt>
                <c:pt idx="4170">
                  <c:v>2.7597E-2</c:v>
                </c:pt>
                <c:pt idx="4171">
                  <c:v>2.6793999999999998E-2</c:v>
                </c:pt>
                <c:pt idx="4172">
                  <c:v>2.6363999999999999E-2</c:v>
                </c:pt>
                <c:pt idx="4173">
                  <c:v>2.6176999999999999E-2</c:v>
                </c:pt>
                <c:pt idx="4174">
                  <c:v>2.6192E-2</c:v>
                </c:pt>
                <c:pt idx="4175">
                  <c:v>2.6294999999999999E-2</c:v>
                </c:pt>
                <c:pt idx="4176">
                  <c:v>2.6266999999999999E-2</c:v>
                </c:pt>
                <c:pt idx="4177">
                  <c:v>2.5933999999999999E-2</c:v>
                </c:pt>
                <c:pt idx="4178">
                  <c:v>2.5246000000000001E-2</c:v>
                </c:pt>
                <c:pt idx="4179">
                  <c:v>2.419E-2</c:v>
                </c:pt>
                <c:pt idx="4180">
                  <c:v>2.2776000000000001E-2</c:v>
                </c:pt>
                <c:pt idx="4181">
                  <c:v>2.112E-2</c:v>
                </c:pt>
                <c:pt idx="4182">
                  <c:v>1.9413E-2</c:v>
                </c:pt>
                <c:pt idx="4183">
                  <c:v>1.7725000000000001E-2</c:v>
                </c:pt>
                <c:pt idx="4184">
                  <c:v>1.5952000000000001E-2</c:v>
                </c:pt>
                <c:pt idx="4185">
                  <c:v>1.4028000000000001E-2</c:v>
                </c:pt>
                <c:pt idx="4186">
                  <c:v>1.2017E-2</c:v>
                </c:pt>
                <c:pt idx="4187">
                  <c:v>9.9419999999999994E-3</c:v>
                </c:pt>
                <c:pt idx="4188">
                  <c:v>7.7809999999999997E-3</c:v>
                </c:pt>
                <c:pt idx="4189">
                  <c:v>5.7450000000000001E-3</c:v>
                </c:pt>
                <c:pt idx="4190">
                  <c:v>4.3340000000000002E-3</c:v>
                </c:pt>
                <c:pt idx="4191">
                  <c:v>3.9280000000000001E-3</c:v>
                </c:pt>
                <c:pt idx="4192">
                  <c:v>3.7190000000000001E-3</c:v>
                </c:pt>
                <c:pt idx="4193">
                  <c:v>3.8539999999999998E-3</c:v>
                </c:pt>
                <c:pt idx="4194">
                  <c:v>4.3280000000000002E-3</c:v>
                </c:pt>
                <c:pt idx="4195">
                  <c:v>5.071E-3</c:v>
                </c:pt>
                <c:pt idx="4196">
                  <c:v>6.2709999999999997E-3</c:v>
                </c:pt>
                <c:pt idx="4197">
                  <c:v>8.2439999999999996E-3</c:v>
                </c:pt>
                <c:pt idx="4198">
                  <c:v>1.1153E-2</c:v>
                </c:pt>
                <c:pt idx="4199">
                  <c:v>1.4843E-2</c:v>
                </c:pt>
                <c:pt idx="4200">
                  <c:v>1.8966E-2</c:v>
                </c:pt>
                <c:pt idx="4201">
                  <c:v>2.3202E-2</c:v>
                </c:pt>
                <c:pt idx="4202">
                  <c:v>2.7414999999999998E-2</c:v>
                </c:pt>
                <c:pt idx="4203">
                  <c:v>3.1682000000000002E-2</c:v>
                </c:pt>
                <c:pt idx="4204">
                  <c:v>3.6110999999999997E-2</c:v>
                </c:pt>
                <c:pt idx="4205">
                  <c:v>4.0557999999999997E-2</c:v>
                </c:pt>
                <c:pt idx="4206">
                  <c:v>4.4651999999999997E-2</c:v>
                </c:pt>
                <c:pt idx="4207">
                  <c:v>4.8157999999999999E-2</c:v>
                </c:pt>
                <c:pt idx="4208">
                  <c:v>5.1196999999999999E-2</c:v>
                </c:pt>
                <c:pt idx="4209">
                  <c:v>5.3994E-2</c:v>
                </c:pt>
                <c:pt idx="4210">
                  <c:v>5.6575E-2</c:v>
                </c:pt>
                <c:pt idx="4211">
                  <c:v>5.8810000000000001E-2</c:v>
                </c:pt>
                <c:pt idx="4212">
                  <c:v>6.0673999999999999E-2</c:v>
                </c:pt>
                <c:pt idx="4213">
                  <c:v>6.2333E-2</c:v>
                </c:pt>
                <c:pt idx="4214">
                  <c:v>6.4016000000000003E-2</c:v>
                </c:pt>
                <c:pt idx="4215">
                  <c:v>6.5906999999999993E-2</c:v>
                </c:pt>
                <c:pt idx="4216">
                  <c:v>6.8115999999999996E-2</c:v>
                </c:pt>
                <c:pt idx="4217">
                  <c:v>6.9445999999999994E-2</c:v>
                </c:pt>
                <c:pt idx="4218">
                  <c:v>7.1062E-2</c:v>
                </c:pt>
                <c:pt idx="4219">
                  <c:v>7.3053000000000007E-2</c:v>
                </c:pt>
                <c:pt idx="4220">
                  <c:v>7.5646000000000005E-2</c:v>
                </c:pt>
                <c:pt idx="4221">
                  <c:v>7.8900999999999999E-2</c:v>
                </c:pt>
                <c:pt idx="4222">
                  <c:v>8.2505999999999996E-2</c:v>
                </c:pt>
                <c:pt idx="4223">
                  <c:v>8.6079000000000003E-2</c:v>
                </c:pt>
                <c:pt idx="4224">
                  <c:v>8.9495000000000005E-2</c:v>
                </c:pt>
                <c:pt idx="4225">
                  <c:v>9.2813999999999994E-2</c:v>
                </c:pt>
                <c:pt idx="4226">
                  <c:v>9.6103999999999995E-2</c:v>
                </c:pt>
                <c:pt idx="4227">
                  <c:v>9.9390999999999993E-2</c:v>
                </c:pt>
                <c:pt idx="4228">
                  <c:v>0.10254099999999999</c:v>
                </c:pt>
                <c:pt idx="4229">
                  <c:v>0.10516</c:v>
                </c:pt>
                <c:pt idx="4230">
                  <c:v>0.10688300000000001</c:v>
                </c:pt>
                <c:pt idx="4231">
                  <c:v>0.107791</c:v>
                </c:pt>
                <c:pt idx="4232">
                  <c:v>0.10828599999999999</c:v>
                </c:pt>
                <c:pt idx="4233">
                  <c:v>0.108561</c:v>
                </c:pt>
                <c:pt idx="4234">
                  <c:v>0.108413</c:v>
                </c:pt>
                <c:pt idx="4235">
                  <c:v>0.107588</c:v>
                </c:pt>
                <c:pt idx="4236">
                  <c:v>0.106098</c:v>
                </c:pt>
                <c:pt idx="4237">
                  <c:v>0.104103</c:v>
                </c:pt>
                <c:pt idx="4238">
                  <c:v>0.101675</c:v>
                </c:pt>
                <c:pt idx="4239">
                  <c:v>9.8843E-2</c:v>
                </c:pt>
                <c:pt idx="4240">
                  <c:v>9.5763000000000001E-2</c:v>
                </c:pt>
                <c:pt idx="4241">
                  <c:v>9.2638999999999999E-2</c:v>
                </c:pt>
                <c:pt idx="4242">
                  <c:v>8.9455000000000007E-2</c:v>
                </c:pt>
                <c:pt idx="4243">
                  <c:v>8.5973999999999995E-2</c:v>
                </c:pt>
                <c:pt idx="4244">
                  <c:v>8.2035999999999998E-2</c:v>
                </c:pt>
                <c:pt idx="4245">
                  <c:v>7.7699000000000004E-2</c:v>
                </c:pt>
                <c:pt idx="4246">
                  <c:v>7.3110999999999995E-2</c:v>
                </c:pt>
                <c:pt idx="4247">
                  <c:v>6.8362999999999993E-2</c:v>
                </c:pt>
                <c:pt idx="4248">
                  <c:v>6.3589000000000007E-2</c:v>
                </c:pt>
                <c:pt idx="4249">
                  <c:v>5.9133999999999999E-2</c:v>
                </c:pt>
                <c:pt idx="4250">
                  <c:v>5.5447000000000003E-2</c:v>
                </c:pt>
                <c:pt idx="4251">
                  <c:v>5.2697000000000001E-2</c:v>
                </c:pt>
                <c:pt idx="4252">
                  <c:v>5.0608E-2</c:v>
                </c:pt>
                <c:pt idx="4253">
                  <c:v>4.8825E-2</c:v>
                </c:pt>
                <c:pt idx="4254">
                  <c:v>4.7350000000000003E-2</c:v>
                </c:pt>
                <c:pt idx="4255">
                  <c:v>4.6406000000000003E-2</c:v>
                </c:pt>
                <c:pt idx="4256">
                  <c:v>4.5966E-2</c:v>
                </c:pt>
                <c:pt idx="4257">
                  <c:v>4.5658999999999998E-2</c:v>
                </c:pt>
                <c:pt idx="4258">
                  <c:v>4.5136999999999997E-2</c:v>
                </c:pt>
                <c:pt idx="4259">
                  <c:v>4.4290000000000003E-2</c:v>
                </c:pt>
                <c:pt idx="4260">
                  <c:v>4.3103000000000002E-2</c:v>
                </c:pt>
                <c:pt idx="4261">
                  <c:v>4.1522999999999997E-2</c:v>
                </c:pt>
                <c:pt idx="4262">
                  <c:v>3.9551999999999997E-2</c:v>
                </c:pt>
                <c:pt idx="4263">
                  <c:v>3.7380999999999998E-2</c:v>
                </c:pt>
                <c:pt idx="4264">
                  <c:v>3.5334999999999998E-2</c:v>
                </c:pt>
                <c:pt idx="4265">
                  <c:v>3.3644E-2</c:v>
                </c:pt>
                <c:pt idx="4266">
                  <c:v>3.2263E-2</c:v>
                </c:pt>
                <c:pt idx="4267">
                  <c:v>3.0949000000000001E-2</c:v>
                </c:pt>
                <c:pt idx="4268">
                  <c:v>2.9486999999999999E-2</c:v>
                </c:pt>
                <c:pt idx="4269">
                  <c:v>2.7713000000000002E-2</c:v>
                </c:pt>
                <c:pt idx="4270">
                  <c:v>2.5536E-2</c:v>
                </c:pt>
                <c:pt idx="4271">
                  <c:v>2.3661000000000001E-2</c:v>
                </c:pt>
                <c:pt idx="4272">
                  <c:v>2.3224999999999999E-2</c:v>
                </c:pt>
                <c:pt idx="4273">
                  <c:v>2.4379000000000001E-2</c:v>
                </c:pt>
                <c:pt idx="4274">
                  <c:v>2.6710000000000001E-2</c:v>
                </c:pt>
                <c:pt idx="4275">
                  <c:v>2.9517999999999999E-2</c:v>
                </c:pt>
                <c:pt idx="4276">
                  <c:v>3.2107999999999998E-2</c:v>
                </c:pt>
                <c:pt idx="4277">
                  <c:v>3.4252999999999999E-2</c:v>
                </c:pt>
                <c:pt idx="4278">
                  <c:v>3.6151000000000003E-2</c:v>
                </c:pt>
                <c:pt idx="4279">
                  <c:v>3.7851000000000003E-2</c:v>
                </c:pt>
                <c:pt idx="4280">
                  <c:v>3.9003000000000003E-2</c:v>
                </c:pt>
                <c:pt idx="4281">
                  <c:v>3.9298E-2</c:v>
                </c:pt>
                <c:pt idx="4282">
                  <c:v>3.8876000000000001E-2</c:v>
                </c:pt>
                <c:pt idx="4283">
                  <c:v>3.8131999999999999E-2</c:v>
                </c:pt>
                <c:pt idx="4284">
                  <c:v>3.7250999999999999E-2</c:v>
                </c:pt>
                <c:pt idx="4285">
                  <c:v>3.5948000000000001E-2</c:v>
                </c:pt>
                <c:pt idx="4286">
                  <c:v>3.4291000000000002E-2</c:v>
                </c:pt>
                <c:pt idx="4287">
                  <c:v>3.2439000000000003E-2</c:v>
                </c:pt>
                <c:pt idx="4288">
                  <c:v>3.0698E-2</c:v>
                </c:pt>
                <c:pt idx="4289">
                  <c:v>2.9212999999999999E-2</c:v>
                </c:pt>
                <c:pt idx="4290">
                  <c:v>2.7873999999999999E-2</c:v>
                </c:pt>
                <c:pt idx="4291">
                  <c:v>2.6476E-2</c:v>
                </c:pt>
                <c:pt idx="4292">
                  <c:v>2.4895E-2</c:v>
                </c:pt>
                <c:pt idx="4293">
                  <c:v>2.3198E-2</c:v>
                </c:pt>
                <c:pt idx="4294">
                  <c:v>2.1850000000000001E-2</c:v>
                </c:pt>
                <c:pt idx="4295">
                  <c:v>2.1647E-2</c:v>
                </c:pt>
                <c:pt idx="4296">
                  <c:v>2.2498000000000001E-2</c:v>
                </c:pt>
                <c:pt idx="4297">
                  <c:v>2.3244000000000001E-2</c:v>
                </c:pt>
                <c:pt idx="4298">
                  <c:v>2.3285E-2</c:v>
                </c:pt>
                <c:pt idx="4299">
                  <c:v>2.2606999999999999E-2</c:v>
                </c:pt>
                <c:pt idx="4300">
                  <c:v>2.1565999999999998E-2</c:v>
                </c:pt>
                <c:pt idx="4301">
                  <c:v>2.0691999999999999E-2</c:v>
                </c:pt>
                <c:pt idx="4302">
                  <c:v>2.0306999999999999E-2</c:v>
                </c:pt>
                <c:pt idx="4303">
                  <c:v>2.0246E-2</c:v>
                </c:pt>
                <c:pt idx="4304">
                  <c:v>2.0022000000000002E-2</c:v>
                </c:pt>
                <c:pt idx="4305">
                  <c:v>1.9324999999999998E-2</c:v>
                </c:pt>
                <c:pt idx="4306">
                  <c:v>1.8348E-2</c:v>
                </c:pt>
                <c:pt idx="4307">
                  <c:v>1.755E-2</c:v>
                </c:pt>
                <c:pt idx="4308">
                  <c:v>1.7146000000000002E-2</c:v>
                </c:pt>
                <c:pt idx="4309">
                  <c:v>1.6958999999999998E-2</c:v>
                </c:pt>
                <c:pt idx="4310">
                  <c:v>1.6756E-2</c:v>
                </c:pt>
                <c:pt idx="4311">
                  <c:v>1.6524E-2</c:v>
                </c:pt>
                <c:pt idx="4312">
                  <c:v>1.6412E-2</c:v>
                </c:pt>
                <c:pt idx="4313">
                  <c:v>1.6632999999999998E-2</c:v>
                </c:pt>
                <c:pt idx="4314">
                  <c:v>1.7406000000000001E-2</c:v>
                </c:pt>
                <c:pt idx="4315">
                  <c:v>1.8769999999999998E-2</c:v>
                </c:pt>
                <c:pt idx="4316">
                  <c:v>2.0448000000000001E-2</c:v>
                </c:pt>
                <c:pt idx="4317">
                  <c:v>2.2058000000000001E-2</c:v>
                </c:pt>
                <c:pt idx="4318">
                  <c:v>2.3466999999999998E-2</c:v>
                </c:pt>
                <c:pt idx="4319">
                  <c:v>2.4827999999999999E-2</c:v>
                </c:pt>
                <c:pt idx="4320">
                  <c:v>2.6297000000000001E-2</c:v>
                </c:pt>
                <c:pt idx="4321">
                  <c:v>2.7810000000000001E-2</c:v>
                </c:pt>
                <c:pt idx="4322">
                  <c:v>2.9184999999999999E-2</c:v>
                </c:pt>
                <c:pt idx="4323">
                  <c:v>3.0387000000000001E-2</c:v>
                </c:pt>
                <c:pt idx="4324">
                  <c:v>3.1538999999999998E-2</c:v>
                </c:pt>
                <c:pt idx="4325">
                  <c:v>3.2642999999999998E-2</c:v>
                </c:pt>
                <c:pt idx="4326">
                  <c:v>3.3464000000000001E-2</c:v>
                </c:pt>
                <c:pt idx="4327">
                  <c:v>3.3813999999999997E-2</c:v>
                </c:pt>
                <c:pt idx="4328">
                  <c:v>3.3877999999999998E-2</c:v>
                </c:pt>
                <c:pt idx="4329">
                  <c:v>3.4085999999999998E-2</c:v>
                </c:pt>
                <c:pt idx="4330">
                  <c:v>3.4672000000000001E-2</c:v>
                </c:pt>
                <c:pt idx="4331">
                  <c:v>3.5402000000000003E-2</c:v>
                </c:pt>
                <c:pt idx="4332">
                  <c:v>3.5753E-2</c:v>
                </c:pt>
                <c:pt idx="4333">
                  <c:v>3.5323E-2</c:v>
                </c:pt>
                <c:pt idx="4334">
                  <c:v>3.4114999999999999E-2</c:v>
                </c:pt>
                <c:pt idx="4335">
                  <c:v>3.2550000000000003E-2</c:v>
                </c:pt>
                <c:pt idx="4336">
                  <c:v>3.1203000000000002E-2</c:v>
                </c:pt>
                <c:pt idx="4337">
                  <c:v>3.0369E-2</c:v>
                </c:pt>
                <c:pt idx="4338">
                  <c:v>2.9845E-2</c:v>
                </c:pt>
                <c:pt idx="4339">
                  <c:v>2.9218999999999998E-2</c:v>
                </c:pt>
                <c:pt idx="4340">
                  <c:v>2.8337000000000001E-2</c:v>
                </c:pt>
                <c:pt idx="4341">
                  <c:v>2.7342000000000002E-2</c:v>
                </c:pt>
                <c:pt idx="4342">
                  <c:v>2.6328000000000001E-2</c:v>
                </c:pt>
                <c:pt idx="4343">
                  <c:v>2.5184000000000002E-2</c:v>
                </c:pt>
                <c:pt idx="4344">
                  <c:v>2.3758999999999999E-2</c:v>
                </c:pt>
                <c:pt idx="4345">
                  <c:v>2.1999000000000001E-2</c:v>
                </c:pt>
                <c:pt idx="4346">
                  <c:v>1.9942000000000001E-2</c:v>
                </c:pt>
                <c:pt idx="4347">
                  <c:v>1.7763000000000001E-2</c:v>
                </c:pt>
                <c:pt idx="4348">
                  <c:v>1.575E-2</c:v>
                </c:pt>
                <c:pt idx="4349">
                  <c:v>1.4148000000000001E-2</c:v>
                </c:pt>
                <c:pt idx="4350">
                  <c:v>1.3129E-2</c:v>
                </c:pt>
                <c:pt idx="4351">
                  <c:v>1.2873000000000001E-2</c:v>
                </c:pt>
                <c:pt idx="4352">
                  <c:v>1.3465E-2</c:v>
                </c:pt>
                <c:pt idx="4353">
                  <c:v>1.4642000000000001E-2</c:v>
                </c:pt>
                <c:pt idx="4354">
                  <c:v>1.5800999999999999E-2</c:v>
                </c:pt>
                <c:pt idx="4355">
                  <c:v>1.6497999999999999E-2</c:v>
                </c:pt>
                <c:pt idx="4356">
                  <c:v>1.6957E-2</c:v>
                </c:pt>
                <c:pt idx="4357">
                  <c:v>1.7916000000000001E-2</c:v>
                </c:pt>
                <c:pt idx="4358">
                  <c:v>1.9864E-2</c:v>
                </c:pt>
                <c:pt idx="4359">
                  <c:v>2.2565999999999999E-2</c:v>
                </c:pt>
                <c:pt idx="4360">
                  <c:v>2.5399000000000001E-2</c:v>
                </c:pt>
                <c:pt idx="4361">
                  <c:v>2.7986E-2</c:v>
                </c:pt>
                <c:pt idx="4362">
                  <c:v>3.0463E-2</c:v>
                </c:pt>
                <c:pt idx="4363">
                  <c:v>3.3286999999999997E-2</c:v>
                </c:pt>
                <c:pt idx="4364">
                  <c:v>3.6776000000000003E-2</c:v>
                </c:pt>
                <c:pt idx="4365">
                  <c:v>4.0701000000000001E-2</c:v>
                </c:pt>
                <c:pt idx="4366">
                  <c:v>4.4340999999999998E-2</c:v>
                </c:pt>
                <c:pt idx="4367">
                  <c:v>4.7035E-2</c:v>
                </c:pt>
                <c:pt idx="4368">
                  <c:v>4.3434E-2</c:v>
                </c:pt>
                <c:pt idx="4369">
                  <c:v>3.9836000000000003E-2</c:v>
                </c:pt>
                <c:pt idx="4370">
                  <c:v>3.6237999999999999E-2</c:v>
                </c:pt>
                <c:pt idx="4371">
                  <c:v>3.2641999999999997E-2</c:v>
                </c:pt>
                <c:pt idx="4372">
                  <c:v>2.9048000000000001E-2</c:v>
                </c:pt>
                <c:pt idx="4373">
                  <c:v>2.5454999999999998E-2</c:v>
                </c:pt>
                <c:pt idx="4374">
                  <c:v>2.1863E-2</c:v>
                </c:pt>
                <c:pt idx="4375">
                  <c:v>1.8273000000000001E-2</c:v>
                </c:pt>
                <c:pt idx="4376">
                  <c:v>1.4685E-2</c:v>
                </c:pt>
                <c:pt idx="4377">
                  <c:v>1.1098E-2</c:v>
                </c:pt>
                <c:pt idx="4378">
                  <c:v>7.5129999999999997E-3</c:v>
                </c:pt>
                <c:pt idx="4379">
                  <c:v>3.9280000000000001E-3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AB85-E342-BD34-06FB76750B76}"/>
            </c:ext>
          </c:extLst>
        </c:ser>
        <c:ser>
          <c:idx val="6"/>
          <c:order val="6"/>
          <c:tx>
            <c:strRef>
              <c:f>Liquide!$H$1</c:f>
              <c:strCache>
                <c:ptCount val="1"/>
                <c:pt idx="0">
                  <c:v>Serpula-liquide-B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Liquide!$H$2:$H$4381</c:f>
              <c:numCache>
                <c:formatCode>General</c:formatCode>
                <c:ptCount val="4380"/>
                <c:pt idx="0">
                  <c:v>4.2282E-2</c:v>
                </c:pt>
                <c:pt idx="1">
                  <c:v>4.1887000000000001E-2</c:v>
                </c:pt>
                <c:pt idx="2">
                  <c:v>4.1494000000000003E-2</c:v>
                </c:pt>
                <c:pt idx="3">
                  <c:v>4.1103000000000001E-2</c:v>
                </c:pt>
                <c:pt idx="4">
                  <c:v>4.0711999999999998E-2</c:v>
                </c:pt>
                <c:pt idx="5">
                  <c:v>4.0323999999999999E-2</c:v>
                </c:pt>
                <c:pt idx="6">
                  <c:v>3.9935999999999999E-2</c:v>
                </c:pt>
                <c:pt idx="7">
                  <c:v>3.9550000000000002E-2</c:v>
                </c:pt>
                <c:pt idx="8">
                  <c:v>3.9165999999999999E-2</c:v>
                </c:pt>
                <c:pt idx="9">
                  <c:v>3.8782999999999998E-2</c:v>
                </c:pt>
                <c:pt idx="10">
                  <c:v>3.8401999999999999E-2</c:v>
                </c:pt>
                <c:pt idx="11">
                  <c:v>3.8022E-2</c:v>
                </c:pt>
                <c:pt idx="12">
                  <c:v>3.7643000000000003E-2</c:v>
                </c:pt>
                <c:pt idx="13">
                  <c:v>3.524E-2</c:v>
                </c:pt>
                <c:pt idx="14">
                  <c:v>3.2932000000000003E-2</c:v>
                </c:pt>
                <c:pt idx="15">
                  <c:v>3.0797999999999999E-2</c:v>
                </c:pt>
                <c:pt idx="16">
                  <c:v>2.9326000000000001E-2</c:v>
                </c:pt>
                <c:pt idx="17">
                  <c:v>2.9135999999999999E-2</c:v>
                </c:pt>
                <c:pt idx="18">
                  <c:v>3.0294000000000001E-2</c:v>
                </c:pt>
                <c:pt idx="19">
                  <c:v>3.2117E-2</c:v>
                </c:pt>
                <c:pt idx="20">
                  <c:v>3.3923000000000002E-2</c:v>
                </c:pt>
                <c:pt idx="21">
                  <c:v>3.5671000000000001E-2</c:v>
                </c:pt>
                <c:pt idx="22">
                  <c:v>3.7839999999999999E-2</c:v>
                </c:pt>
                <c:pt idx="23">
                  <c:v>4.0856000000000003E-2</c:v>
                </c:pt>
                <c:pt idx="24">
                  <c:v>4.3934000000000001E-2</c:v>
                </c:pt>
                <c:pt idx="25">
                  <c:v>4.5044000000000001E-2</c:v>
                </c:pt>
                <c:pt idx="26">
                  <c:v>4.3192000000000001E-2</c:v>
                </c:pt>
                <c:pt idx="27">
                  <c:v>3.9132E-2</c:v>
                </c:pt>
                <c:pt idx="28">
                  <c:v>3.431E-2</c:v>
                </c:pt>
                <c:pt idx="29">
                  <c:v>2.9555000000000001E-2</c:v>
                </c:pt>
                <c:pt idx="30">
                  <c:v>2.4975000000000001E-2</c:v>
                </c:pt>
                <c:pt idx="31">
                  <c:v>2.0827999999999999E-2</c:v>
                </c:pt>
                <c:pt idx="32">
                  <c:v>1.7572000000000001E-2</c:v>
                </c:pt>
                <c:pt idx="33">
                  <c:v>1.5158E-2</c:v>
                </c:pt>
                <c:pt idx="34">
                  <c:v>1.3039E-2</c:v>
                </c:pt>
                <c:pt idx="35">
                  <c:v>1.068E-2</c:v>
                </c:pt>
                <c:pt idx="36">
                  <c:v>8.0450000000000001E-3</c:v>
                </c:pt>
                <c:pt idx="37">
                  <c:v>5.5960000000000003E-3</c:v>
                </c:pt>
                <c:pt idx="38">
                  <c:v>3.9940000000000002E-3</c:v>
                </c:pt>
                <c:pt idx="39">
                  <c:v>3.8440000000000002E-3</c:v>
                </c:pt>
                <c:pt idx="40">
                  <c:v>5.457E-3</c:v>
                </c:pt>
                <c:pt idx="41">
                  <c:v>8.6149999999999994E-3</c:v>
                </c:pt>
                <c:pt idx="42">
                  <c:v>1.2603E-2</c:v>
                </c:pt>
                <c:pt idx="43">
                  <c:v>1.6747999999999999E-2</c:v>
                </c:pt>
                <c:pt idx="44">
                  <c:v>2.0943E-2</c:v>
                </c:pt>
                <c:pt idx="45">
                  <c:v>2.5408E-2</c:v>
                </c:pt>
                <c:pt idx="46">
                  <c:v>3.0106000000000001E-2</c:v>
                </c:pt>
                <c:pt idx="47">
                  <c:v>3.4465999999999997E-2</c:v>
                </c:pt>
                <c:pt idx="48">
                  <c:v>3.7524000000000002E-2</c:v>
                </c:pt>
                <c:pt idx="49">
                  <c:v>3.9135000000000003E-2</c:v>
                </c:pt>
                <c:pt idx="50">
                  <c:v>4.0536999999999997E-2</c:v>
                </c:pt>
                <c:pt idx="51">
                  <c:v>4.2372E-2</c:v>
                </c:pt>
                <c:pt idx="52">
                  <c:v>4.4401000000000003E-2</c:v>
                </c:pt>
                <c:pt idx="53">
                  <c:v>4.6422999999999999E-2</c:v>
                </c:pt>
                <c:pt idx="54">
                  <c:v>4.8238000000000003E-2</c:v>
                </c:pt>
                <c:pt idx="55">
                  <c:v>4.9481999999999998E-2</c:v>
                </c:pt>
                <c:pt idx="56">
                  <c:v>5.0006000000000002E-2</c:v>
                </c:pt>
                <c:pt idx="57">
                  <c:v>5.0087E-2</c:v>
                </c:pt>
                <c:pt idx="58">
                  <c:v>4.9959000000000003E-2</c:v>
                </c:pt>
                <c:pt idx="59">
                  <c:v>4.9385999999999999E-2</c:v>
                </c:pt>
                <c:pt idx="60">
                  <c:v>4.7897000000000002E-2</c:v>
                </c:pt>
                <c:pt idx="61">
                  <c:v>4.5462000000000002E-2</c:v>
                </c:pt>
                <c:pt idx="62">
                  <c:v>4.2412999999999999E-2</c:v>
                </c:pt>
                <c:pt idx="63">
                  <c:v>3.8781999999999997E-2</c:v>
                </c:pt>
                <c:pt idx="64">
                  <c:v>3.4097000000000002E-2</c:v>
                </c:pt>
                <c:pt idx="65">
                  <c:v>2.8062E-2</c:v>
                </c:pt>
                <c:pt idx="66">
                  <c:v>2.1160999999999999E-2</c:v>
                </c:pt>
                <c:pt idx="67">
                  <c:v>1.4357E-2</c:v>
                </c:pt>
                <c:pt idx="68">
                  <c:v>8.5500000000000003E-3</c:v>
                </c:pt>
                <c:pt idx="69">
                  <c:v>4.2890000000000003E-3</c:v>
                </c:pt>
                <c:pt idx="70">
                  <c:v>1.6739999999999999E-3</c:v>
                </c:pt>
                <c:pt idx="71">
                  <c:v>3.9399999999999998E-4</c:v>
                </c:pt>
                <c:pt idx="72">
                  <c:v>0</c:v>
                </c:pt>
                <c:pt idx="73">
                  <c:v>1.05E-4</c:v>
                </c:pt>
                <c:pt idx="74">
                  <c:v>1.8000000000000001E-4</c:v>
                </c:pt>
                <c:pt idx="75">
                  <c:v>7.45E-4</c:v>
                </c:pt>
                <c:pt idx="76">
                  <c:v>2.163E-3</c:v>
                </c:pt>
                <c:pt idx="77">
                  <c:v>4.7109999999999999E-3</c:v>
                </c:pt>
                <c:pt idx="78">
                  <c:v>8.2819999999999994E-3</c:v>
                </c:pt>
                <c:pt idx="79">
                  <c:v>1.2685E-2</c:v>
                </c:pt>
                <c:pt idx="80">
                  <c:v>1.8022E-2</c:v>
                </c:pt>
                <c:pt idx="81">
                  <c:v>2.4392E-2</c:v>
                </c:pt>
                <c:pt idx="82">
                  <c:v>3.1219E-2</c:v>
                </c:pt>
                <c:pt idx="83">
                  <c:v>3.7148E-2</c:v>
                </c:pt>
                <c:pt idx="84">
                  <c:v>4.1137E-2</c:v>
                </c:pt>
                <c:pt idx="85">
                  <c:v>4.3275000000000001E-2</c:v>
                </c:pt>
                <c:pt idx="86">
                  <c:v>4.4060000000000002E-2</c:v>
                </c:pt>
                <c:pt idx="87">
                  <c:v>4.3799999999999999E-2</c:v>
                </c:pt>
                <c:pt idx="88">
                  <c:v>4.2956000000000001E-2</c:v>
                </c:pt>
                <c:pt idx="89">
                  <c:v>4.2168999999999998E-2</c:v>
                </c:pt>
                <c:pt idx="90">
                  <c:v>4.1207000000000001E-2</c:v>
                </c:pt>
                <c:pt idx="91">
                  <c:v>3.9509000000000002E-2</c:v>
                </c:pt>
                <c:pt idx="92">
                  <c:v>3.7219000000000002E-2</c:v>
                </c:pt>
                <c:pt idx="93">
                  <c:v>3.4629E-2</c:v>
                </c:pt>
                <c:pt idx="94">
                  <c:v>3.1785000000000001E-2</c:v>
                </c:pt>
                <c:pt idx="95">
                  <c:v>2.8687000000000001E-2</c:v>
                </c:pt>
                <c:pt idx="96">
                  <c:v>2.5579999999999999E-2</c:v>
                </c:pt>
                <c:pt idx="97">
                  <c:v>2.2905999999999999E-2</c:v>
                </c:pt>
                <c:pt idx="98">
                  <c:v>2.0981E-2</c:v>
                </c:pt>
                <c:pt idx="99">
                  <c:v>1.9855000000000001E-2</c:v>
                </c:pt>
                <c:pt idx="100">
                  <c:v>1.9382E-2</c:v>
                </c:pt>
                <c:pt idx="101">
                  <c:v>1.9342999999999999E-2</c:v>
                </c:pt>
                <c:pt idx="102">
                  <c:v>1.9564000000000002E-2</c:v>
                </c:pt>
                <c:pt idx="103">
                  <c:v>2.0053999999999999E-2</c:v>
                </c:pt>
                <c:pt idx="104">
                  <c:v>2.0917999999999999E-2</c:v>
                </c:pt>
                <c:pt idx="105">
                  <c:v>2.1957999999999998E-2</c:v>
                </c:pt>
                <c:pt idx="106">
                  <c:v>2.2549E-2</c:v>
                </c:pt>
                <c:pt idx="107">
                  <c:v>2.2199E-2</c:v>
                </c:pt>
                <c:pt idx="108">
                  <c:v>2.1121999999999998E-2</c:v>
                </c:pt>
                <c:pt idx="109">
                  <c:v>1.9986E-2</c:v>
                </c:pt>
                <c:pt idx="110">
                  <c:v>1.9286000000000001E-2</c:v>
                </c:pt>
                <c:pt idx="111">
                  <c:v>1.9191E-2</c:v>
                </c:pt>
                <c:pt idx="112">
                  <c:v>1.9369999999999998E-2</c:v>
                </c:pt>
                <c:pt idx="113">
                  <c:v>1.8674E-2</c:v>
                </c:pt>
                <c:pt idx="114">
                  <c:v>1.5996E-2</c:v>
                </c:pt>
                <c:pt idx="115">
                  <c:v>1.2082000000000001E-2</c:v>
                </c:pt>
                <c:pt idx="116">
                  <c:v>8.6650000000000008E-3</c:v>
                </c:pt>
                <c:pt idx="117">
                  <c:v>6.5360000000000001E-3</c:v>
                </c:pt>
                <c:pt idx="118">
                  <c:v>5.6010000000000001E-3</c:v>
                </c:pt>
                <c:pt idx="119">
                  <c:v>5.5929999999999999E-3</c:v>
                </c:pt>
                <c:pt idx="120">
                  <c:v>6.1549999999999999E-3</c:v>
                </c:pt>
                <c:pt idx="121">
                  <c:v>6.7349999999999997E-3</c:v>
                </c:pt>
                <c:pt idx="122">
                  <c:v>7.0879999999999997E-3</c:v>
                </c:pt>
                <c:pt idx="123">
                  <c:v>7.6379999999999998E-3</c:v>
                </c:pt>
                <c:pt idx="124">
                  <c:v>9.0019999999999996E-3</c:v>
                </c:pt>
                <c:pt idx="125">
                  <c:v>1.1365999999999999E-2</c:v>
                </c:pt>
                <c:pt idx="126">
                  <c:v>1.4393E-2</c:v>
                </c:pt>
                <c:pt idx="127">
                  <c:v>1.7582E-2</c:v>
                </c:pt>
                <c:pt idx="128">
                  <c:v>2.0544E-2</c:v>
                </c:pt>
                <c:pt idx="129">
                  <c:v>2.3008000000000001E-2</c:v>
                </c:pt>
                <c:pt idx="130">
                  <c:v>2.4929E-2</c:v>
                </c:pt>
                <c:pt idx="131">
                  <c:v>2.6526999999999998E-2</c:v>
                </c:pt>
                <c:pt idx="132">
                  <c:v>2.7966000000000001E-2</c:v>
                </c:pt>
                <c:pt idx="133">
                  <c:v>2.9190000000000001E-2</c:v>
                </c:pt>
                <c:pt idx="134">
                  <c:v>3.0245999999999999E-2</c:v>
                </c:pt>
                <c:pt idx="135">
                  <c:v>3.1445000000000001E-2</c:v>
                </c:pt>
                <c:pt idx="136">
                  <c:v>3.2918999999999997E-2</c:v>
                </c:pt>
                <c:pt idx="137">
                  <c:v>3.4403000000000003E-2</c:v>
                </c:pt>
                <c:pt idx="138">
                  <c:v>3.5844000000000001E-2</c:v>
                </c:pt>
                <c:pt idx="139">
                  <c:v>3.7580000000000002E-2</c:v>
                </c:pt>
                <c:pt idx="140">
                  <c:v>3.9661000000000002E-2</c:v>
                </c:pt>
                <c:pt idx="141">
                  <c:v>4.1578999999999998E-2</c:v>
                </c:pt>
                <c:pt idx="142">
                  <c:v>4.2779999999999999E-2</c:v>
                </c:pt>
                <c:pt idx="143">
                  <c:v>4.3130000000000002E-2</c:v>
                </c:pt>
                <c:pt idx="144">
                  <c:v>4.2793999999999999E-2</c:v>
                </c:pt>
                <c:pt idx="145">
                  <c:v>4.2214000000000002E-2</c:v>
                </c:pt>
                <c:pt idx="146">
                  <c:v>4.2173000000000002E-2</c:v>
                </c:pt>
                <c:pt idx="147">
                  <c:v>4.3167999999999998E-2</c:v>
                </c:pt>
                <c:pt idx="148">
                  <c:v>4.4810999999999997E-2</c:v>
                </c:pt>
                <c:pt idx="149">
                  <c:v>4.6078000000000001E-2</c:v>
                </c:pt>
                <c:pt idx="150">
                  <c:v>4.6008E-2</c:v>
                </c:pt>
                <c:pt idx="151">
                  <c:v>4.4356E-2</c:v>
                </c:pt>
                <c:pt idx="152">
                  <c:v>4.1624000000000001E-2</c:v>
                </c:pt>
                <c:pt idx="153">
                  <c:v>3.8551000000000002E-2</c:v>
                </c:pt>
                <c:pt idx="154">
                  <c:v>3.5636000000000001E-2</c:v>
                </c:pt>
                <c:pt idx="155">
                  <c:v>3.3022000000000003E-2</c:v>
                </c:pt>
                <c:pt idx="156">
                  <c:v>3.0738000000000001E-2</c:v>
                </c:pt>
                <c:pt idx="157">
                  <c:v>2.8958999999999999E-2</c:v>
                </c:pt>
                <c:pt idx="158">
                  <c:v>2.7916E-2</c:v>
                </c:pt>
                <c:pt idx="159">
                  <c:v>2.7591000000000001E-2</c:v>
                </c:pt>
                <c:pt idx="160">
                  <c:v>2.7711E-2</c:v>
                </c:pt>
                <c:pt idx="161">
                  <c:v>2.8142E-2</c:v>
                </c:pt>
                <c:pt idx="162">
                  <c:v>2.9085E-2</c:v>
                </c:pt>
                <c:pt idx="163">
                  <c:v>3.0727000000000001E-2</c:v>
                </c:pt>
                <c:pt idx="164">
                  <c:v>3.2934999999999999E-2</c:v>
                </c:pt>
                <c:pt idx="165">
                  <c:v>3.5521999999999998E-2</c:v>
                </c:pt>
                <c:pt idx="166">
                  <c:v>3.8580999999999997E-2</c:v>
                </c:pt>
                <c:pt idx="167">
                  <c:v>4.2341999999999998E-2</c:v>
                </c:pt>
                <c:pt idx="168">
                  <c:v>4.6876000000000001E-2</c:v>
                </c:pt>
                <c:pt idx="169">
                  <c:v>5.1983000000000001E-2</c:v>
                </c:pt>
                <c:pt idx="170">
                  <c:v>5.7148999999999998E-2</c:v>
                </c:pt>
                <c:pt idx="171">
                  <c:v>6.1620000000000001E-2</c:v>
                </c:pt>
                <c:pt idx="172">
                  <c:v>6.4808000000000004E-2</c:v>
                </c:pt>
                <c:pt idx="173">
                  <c:v>6.6733000000000001E-2</c:v>
                </c:pt>
                <c:pt idx="174">
                  <c:v>6.8070000000000006E-2</c:v>
                </c:pt>
                <c:pt idx="175">
                  <c:v>6.9694999999999993E-2</c:v>
                </c:pt>
                <c:pt idx="176">
                  <c:v>7.1853E-2</c:v>
                </c:pt>
                <c:pt idx="177">
                  <c:v>7.3823E-2</c:v>
                </c:pt>
                <c:pt idx="178">
                  <c:v>7.4529999999999999E-2</c:v>
                </c:pt>
                <c:pt idx="179">
                  <c:v>7.3430999999999996E-2</c:v>
                </c:pt>
                <c:pt idx="180">
                  <c:v>7.0900000000000005E-2</c:v>
                </c:pt>
                <c:pt idx="181">
                  <c:v>6.7801E-2</c:v>
                </c:pt>
                <c:pt idx="182">
                  <c:v>6.4805000000000001E-2</c:v>
                </c:pt>
                <c:pt idx="183">
                  <c:v>6.2192999999999998E-2</c:v>
                </c:pt>
                <c:pt idx="184">
                  <c:v>6.0156000000000001E-2</c:v>
                </c:pt>
                <c:pt idx="185">
                  <c:v>5.8973999999999999E-2</c:v>
                </c:pt>
                <c:pt idx="186">
                  <c:v>5.8736999999999998E-2</c:v>
                </c:pt>
                <c:pt idx="187">
                  <c:v>5.9150000000000001E-2</c:v>
                </c:pt>
                <c:pt idx="188">
                  <c:v>5.9854999999999998E-2</c:v>
                </c:pt>
                <c:pt idx="189">
                  <c:v>6.0816000000000002E-2</c:v>
                </c:pt>
                <c:pt idx="190">
                  <c:v>6.2217000000000001E-2</c:v>
                </c:pt>
                <c:pt idx="191">
                  <c:v>6.4135999999999999E-2</c:v>
                </c:pt>
                <c:pt idx="192">
                  <c:v>6.6515000000000005E-2</c:v>
                </c:pt>
                <c:pt idx="193">
                  <c:v>6.9339999999999999E-2</c:v>
                </c:pt>
                <c:pt idx="194">
                  <c:v>7.2640999999999997E-2</c:v>
                </c:pt>
                <c:pt idx="195">
                  <c:v>7.6397000000000007E-2</c:v>
                </c:pt>
                <c:pt idx="196">
                  <c:v>8.0600000000000005E-2</c:v>
                </c:pt>
                <c:pt idx="197">
                  <c:v>8.5269999999999999E-2</c:v>
                </c:pt>
                <c:pt idx="198">
                  <c:v>9.0134000000000006E-2</c:v>
                </c:pt>
                <c:pt idx="199">
                  <c:v>9.4407000000000005E-2</c:v>
                </c:pt>
                <c:pt idx="200">
                  <c:v>9.7212999999999994E-2</c:v>
                </c:pt>
                <c:pt idx="201">
                  <c:v>9.8319000000000004E-2</c:v>
                </c:pt>
                <c:pt idx="202">
                  <c:v>9.8360000000000003E-2</c:v>
                </c:pt>
                <c:pt idx="203">
                  <c:v>9.8337999999999995E-2</c:v>
                </c:pt>
                <c:pt idx="204">
                  <c:v>9.8930000000000004E-2</c:v>
                </c:pt>
                <c:pt idx="205">
                  <c:v>0.100163</c:v>
                </c:pt>
                <c:pt idx="206">
                  <c:v>0.101618</c:v>
                </c:pt>
                <c:pt idx="207">
                  <c:v>0.102852</c:v>
                </c:pt>
                <c:pt idx="208">
                  <c:v>0.103751</c:v>
                </c:pt>
                <c:pt idx="209">
                  <c:v>0.104569</c:v>
                </c:pt>
                <c:pt idx="210">
                  <c:v>0.105556</c:v>
                </c:pt>
                <c:pt idx="211">
                  <c:v>0.106609</c:v>
                </c:pt>
                <c:pt idx="212">
                  <c:v>0.107461</c:v>
                </c:pt>
                <c:pt idx="213">
                  <c:v>0.108059</c:v>
                </c:pt>
                <c:pt idx="214">
                  <c:v>0.10855099999999999</c:v>
                </c:pt>
                <c:pt idx="215">
                  <c:v>0.109058</c:v>
                </c:pt>
                <c:pt idx="216">
                  <c:v>0.10968899999999999</c:v>
                </c:pt>
                <c:pt idx="217">
                  <c:v>0.110666</c:v>
                </c:pt>
                <c:pt idx="218">
                  <c:v>0.11221200000000001</c:v>
                </c:pt>
                <c:pt idx="219">
                  <c:v>0.114346</c:v>
                </c:pt>
                <c:pt idx="220">
                  <c:v>0.11681800000000001</c:v>
                </c:pt>
                <c:pt idx="221">
                  <c:v>0.119183</c:v>
                </c:pt>
                <c:pt idx="222">
                  <c:v>0.121059</c:v>
                </c:pt>
                <c:pt idx="223">
                  <c:v>0.12255099999999999</c:v>
                </c:pt>
                <c:pt idx="224">
                  <c:v>0.12432</c:v>
                </c:pt>
                <c:pt idx="225">
                  <c:v>0.127027</c:v>
                </c:pt>
                <c:pt idx="226">
                  <c:v>0.13073899999999999</c:v>
                </c:pt>
                <c:pt idx="227">
                  <c:v>0.134903</c:v>
                </c:pt>
                <c:pt idx="228">
                  <c:v>0.138791</c:v>
                </c:pt>
                <c:pt idx="229">
                  <c:v>0.14197399999999999</c:v>
                </c:pt>
                <c:pt idx="230">
                  <c:v>0.14450199999999999</c:v>
                </c:pt>
                <c:pt idx="231">
                  <c:v>0.14671500000000001</c:v>
                </c:pt>
                <c:pt idx="232">
                  <c:v>0.148948</c:v>
                </c:pt>
                <c:pt idx="233">
                  <c:v>0.15131600000000001</c:v>
                </c:pt>
                <c:pt idx="234">
                  <c:v>0.153583</c:v>
                </c:pt>
                <c:pt idx="235">
                  <c:v>0.15528600000000001</c:v>
                </c:pt>
                <c:pt idx="236">
                  <c:v>0.156196</c:v>
                </c:pt>
                <c:pt idx="237">
                  <c:v>0.15654999999999999</c:v>
                </c:pt>
                <c:pt idx="238">
                  <c:v>0.15673300000000001</c:v>
                </c:pt>
                <c:pt idx="239">
                  <c:v>0.15690699999999999</c:v>
                </c:pt>
                <c:pt idx="240">
                  <c:v>0.15711800000000001</c:v>
                </c:pt>
                <c:pt idx="241">
                  <c:v>0.157502</c:v>
                </c:pt>
                <c:pt idx="242">
                  <c:v>0.15820100000000001</c:v>
                </c:pt>
                <c:pt idx="243">
                  <c:v>0.15920599999999999</c:v>
                </c:pt>
                <c:pt idx="244">
                  <c:v>0.16039300000000001</c:v>
                </c:pt>
                <c:pt idx="245">
                  <c:v>0.16169800000000001</c:v>
                </c:pt>
                <c:pt idx="246">
                  <c:v>0.16325700000000001</c:v>
                </c:pt>
                <c:pt idx="247">
                  <c:v>0.165376</c:v>
                </c:pt>
                <c:pt idx="248">
                  <c:v>0.16825100000000001</c:v>
                </c:pt>
                <c:pt idx="249">
                  <c:v>0.17171</c:v>
                </c:pt>
                <c:pt idx="250">
                  <c:v>0.17535800000000001</c:v>
                </c:pt>
                <c:pt idx="251">
                  <c:v>0.17893200000000001</c:v>
                </c:pt>
                <c:pt idx="252">
                  <c:v>0.18241499999999999</c:v>
                </c:pt>
                <c:pt idx="253">
                  <c:v>0.185888</c:v>
                </c:pt>
                <c:pt idx="254">
                  <c:v>0.18942500000000001</c:v>
                </c:pt>
                <c:pt idx="255">
                  <c:v>0.19305900000000001</c:v>
                </c:pt>
                <c:pt idx="256">
                  <c:v>0.196685</c:v>
                </c:pt>
                <c:pt idx="257">
                  <c:v>0.199961</c:v>
                </c:pt>
                <c:pt idx="258">
                  <c:v>0.20244699999999999</c:v>
                </c:pt>
                <c:pt idx="259">
                  <c:v>0.20391400000000001</c:v>
                </c:pt>
                <c:pt idx="260">
                  <c:v>0.20452999999999999</c:v>
                </c:pt>
                <c:pt idx="261">
                  <c:v>0.204709</c:v>
                </c:pt>
                <c:pt idx="262">
                  <c:v>0.20479800000000001</c:v>
                </c:pt>
                <c:pt idx="263">
                  <c:v>0.20494899999999999</c:v>
                </c:pt>
                <c:pt idx="264">
                  <c:v>0.20525499999999999</c:v>
                </c:pt>
                <c:pt idx="265">
                  <c:v>0.20583499999999999</c:v>
                </c:pt>
                <c:pt idx="266">
                  <c:v>0.20671700000000001</c:v>
                </c:pt>
                <c:pt idx="267">
                  <c:v>0.207787</c:v>
                </c:pt>
                <c:pt idx="268">
                  <c:v>0.20891999999999999</c:v>
                </c:pt>
                <c:pt idx="269">
                  <c:v>0.21008499999999999</c:v>
                </c:pt>
                <c:pt idx="270">
                  <c:v>0.21129200000000001</c:v>
                </c:pt>
                <c:pt idx="271">
                  <c:v>0.21252099999999999</c:v>
                </c:pt>
                <c:pt idx="272">
                  <c:v>0.21379100000000001</c:v>
                </c:pt>
                <c:pt idx="273">
                  <c:v>0.21525900000000001</c:v>
                </c:pt>
                <c:pt idx="274">
                  <c:v>0.21717400000000001</c:v>
                </c:pt>
                <c:pt idx="275">
                  <c:v>0.21965499999999999</c:v>
                </c:pt>
                <c:pt idx="276">
                  <c:v>0.22253600000000001</c:v>
                </c:pt>
                <c:pt idx="277">
                  <c:v>0.225524</c:v>
                </c:pt>
                <c:pt idx="278">
                  <c:v>0.22845399999999999</c:v>
                </c:pt>
                <c:pt idx="279">
                  <c:v>0.23128799999999999</c:v>
                </c:pt>
                <c:pt idx="280">
                  <c:v>0.23394699999999999</c:v>
                </c:pt>
                <c:pt idx="281">
                  <c:v>0.23630000000000001</c:v>
                </c:pt>
                <c:pt idx="282">
                  <c:v>0.238317</c:v>
                </c:pt>
                <c:pt idx="283">
                  <c:v>0.24014099999999999</c:v>
                </c:pt>
                <c:pt idx="284">
                  <c:v>0.242012</c:v>
                </c:pt>
                <c:pt idx="285">
                  <c:v>0.244115</c:v>
                </c:pt>
                <c:pt idx="286">
                  <c:v>0.24646399999999999</c:v>
                </c:pt>
                <c:pt idx="287">
                  <c:v>0.24882599999999999</c:v>
                </c:pt>
                <c:pt idx="288">
                  <c:v>0.25084600000000001</c:v>
                </c:pt>
                <c:pt idx="289">
                  <c:v>0.25232599999999999</c:v>
                </c:pt>
                <c:pt idx="290">
                  <c:v>0.25336799999999998</c:v>
                </c:pt>
                <c:pt idx="291">
                  <c:v>0.254299</c:v>
                </c:pt>
                <c:pt idx="292">
                  <c:v>0.25550699999999998</c:v>
                </c:pt>
                <c:pt idx="293">
                  <c:v>0.25724799999999998</c:v>
                </c:pt>
                <c:pt idx="294">
                  <c:v>0.25950800000000002</c:v>
                </c:pt>
                <c:pt idx="295">
                  <c:v>0.26209500000000002</c:v>
                </c:pt>
                <c:pt idx="296">
                  <c:v>0.26485599999999998</c:v>
                </c:pt>
                <c:pt idx="297">
                  <c:v>0.26772800000000002</c:v>
                </c:pt>
                <c:pt idx="298">
                  <c:v>0.27059100000000003</c:v>
                </c:pt>
                <c:pt idx="299">
                  <c:v>0.27324199999999998</c:v>
                </c:pt>
                <c:pt idx="300">
                  <c:v>0.27556599999999998</c:v>
                </c:pt>
                <c:pt idx="301">
                  <c:v>0.27765400000000001</c:v>
                </c:pt>
                <c:pt idx="302">
                  <c:v>0.279696</c:v>
                </c:pt>
                <c:pt idx="303">
                  <c:v>0.28178799999999998</c:v>
                </c:pt>
                <c:pt idx="304">
                  <c:v>0.283912</c:v>
                </c:pt>
                <c:pt idx="305">
                  <c:v>0.28605599999999998</c:v>
                </c:pt>
                <c:pt idx="306">
                  <c:v>0.28820200000000001</c:v>
                </c:pt>
                <c:pt idx="307">
                  <c:v>0.29020499999999999</c:v>
                </c:pt>
                <c:pt idx="308">
                  <c:v>0.29180899999999999</c:v>
                </c:pt>
                <c:pt idx="309">
                  <c:v>0.29289700000000002</c:v>
                </c:pt>
                <c:pt idx="310">
                  <c:v>0.29366599999999998</c:v>
                </c:pt>
                <c:pt idx="311">
                  <c:v>0.29452099999999998</c:v>
                </c:pt>
                <c:pt idx="312">
                  <c:v>0.29581299999999999</c:v>
                </c:pt>
                <c:pt idx="313">
                  <c:v>0.29764699999999999</c:v>
                </c:pt>
                <c:pt idx="314">
                  <c:v>0.29989700000000002</c:v>
                </c:pt>
                <c:pt idx="315">
                  <c:v>0.30239899999999997</c:v>
                </c:pt>
                <c:pt idx="316">
                  <c:v>0.30510100000000001</c:v>
                </c:pt>
                <c:pt idx="317">
                  <c:v>0.30794700000000003</c:v>
                </c:pt>
                <c:pt idx="318">
                  <c:v>0.31071599999999999</c:v>
                </c:pt>
                <c:pt idx="319">
                  <c:v>0.31308900000000001</c:v>
                </c:pt>
                <c:pt idx="320">
                  <c:v>0.31489</c:v>
                </c:pt>
                <c:pt idx="321">
                  <c:v>0.31621700000000003</c:v>
                </c:pt>
                <c:pt idx="322">
                  <c:v>0.31734899999999999</c:v>
                </c:pt>
                <c:pt idx="323">
                  <c:v>0.31856899999999999</c:v>
                </c:pt>
                <c:pt idx="324">
                  <c:v>0.32005299999999998</c:v>
                </c:pt>
                <c:pt idx="325">
                  <c:v>0.321826</c:v>
                </c:pt>
                <c:pt idx="326">
                  <c:v>0.32373200000000002</c:v>
                </c:pt>
                <c:pt idx="327">
                  <c:v>0.32552700000000001</c:v>
                </c:pt>
                <c:pt idx="328">
                  <c:v>0.32711499999999999</c:v>
                </c:pt>
                <c:pt idx="329">
                  <c:v>0.32863599999999998</c:v>
                </c:pt>
                <c:pt idx="330">
                  <c:v>0.33021600000000001</c:v>
                </c:pt>
                <c:pt idx="331">
                  <c:v>0.33176099999999997</c:v>
                </c:pt>
                <c:pt idx="332">
                  <c:v>0.33312399999999998</c:v>
                </c:pt>
                <c:pt idx="333">
                  <c:v>0.33441700000000002</c:v>
                </c:pt>
                <c:pt idx="334">
                  <c:v>0.336011</c:v>
                </c:pt>
                <c:pt idx="335">
                  <c:v>0.33821200000000001</c:v>
                </c:pt>
                <c:pt idx="336">
                  <c:v>0.34095900000000001</c:v>
                </c:pt>
                <c:pt idx="337">
                  <c:v>0.34388099999999999</c:v>
                </c:pt>
                <c:pt idx="338">
                  <c:v>0.34663899999999997</c:v>
                </c:pt>
                <c:pt idx="339">
                  <c:v>0.34920099999999998</c:v>
                </c:pt>
                <c:pt idx="340">
                  <c:v>0.35172799999999999</c:v>
                </c:pt>
                <c:pt idx="341">
                  <c:v>0.35425899999999999</c:v>
                </c:pt>
                <c:pt idx="342">
                  <c:v>0.35663400000000001</c:v>
                </c:pt>
                <c:pt idx="343">
                  <c:v>0.35873300000000002</c:v>
                </c:pt>
                <c:pt idx="344">
                  <c:v>0.36063899999999999</c:v>
                </c:pt>
                <c:pt idx="345">
                  <c:v>0.36252200000000001</c:v>
                </c:pt>
                <c:pt idx="346">
                  <c:v>0.36446299999999998</c:v>
                </c:pt>
                <c:pt idx="347">
                  <c:v>0.36650100000000002</c:v>
                </c:pt>
                <c:pt idx="348">
                  <c:v>0.36869499999999999</c:v>
                </c:pt>
                <c:pt idx="349">
                  <c:v>0.37101499999999998</c:v>
                </c:pt>
                <c:pt idx="350">
                  <c:v>0.37328</c:v>
                </c:pt>
                <c:pt idx="351">
                  <c:v>0.37532599999999999</c:v>
                </c:pt>
                <c:pt idx="352">
                  <c:v>0.37713600000000003</c:v>
                </c:pt>
                <c:pt idx="353">
                  <c:v>0.37876900000000002</c:v>
                </c:pt>
                <c:pt idx="354">
                  <c:v>0.38024999999999998</c:v>
                </c:pt>
                <c:pt idx="355">
                  <c:v>0.38159199999999999</c:v>
                </c:pt>
                <c:pt idx="356">
                  <c:v>0.38287700000000002</c:v>
                </c:pt>
                <c:pt idx="357">
                  <c:v>0.38425100000000001</c:v>
                </c:pt>
                <c:pt idx="358">
                  <c:v>0.385853</c:v>
                </c:pt>
                <c:pt idx="359">
                  <c:v>0.38775599999999999</c:v>
                </c:pt>
                <c:pt idx="360">
                  <c:v>0.389963</c:v>
                </c:pt>
                <c:pt idx="361">
                  <c:v>0.39239499999999999</c:v>
                </c:pt>
                <c:pt idx="362">
                  <c:v>0.39490399999999998</c:v>
                </c:pt>
                <c:pt idx="363">
                  <c:v>0.39737099999999997</c:v>
                </c:pt>
                <c:pt idx="364">
                  <c:v>0.39971400000000001</c:v>
                </c:pt>
                <c:pt idx="365">
                  <c:v>0.40180199999999999</c:v>
                </c:pt>
                <c:pt idx="366">
                  <c:v>0.40348000000000001</c:v>
                </c:pt>
                <c:pt idx="367">
                  <c:v>0.40473900000000002</c:v>
                </c:pt>
                <c:pt idx="368">
                  <c:v>0.405777</c:v>
                </c:pt>
                <c:pt idx="369">
                  <c:v>0.40685300000000002</c:v>
                </c:pt>
                <c:pt idx="370">
                  <c:v>0.408188</c:v>
                </c:pt>
                <c:pt idx="371">
                  <c:v>0.40992000000000001</c:v>
                </c:pt>
                <c:pt idx="372">
                  <c:v>0.41200300000000001</c:v>
                </c:pt>
                <c:pt idx="373">
                  <c:v>0.41419699999999998</c:v>
                </c:pt>
                <c:pt idx="374">
                  <c:v>0.41626200000000002</c:v>
                </c:pt>
                <c:pt idx="375">
                  <c:v>0.41810999999999998</c:v>
                </c:pt>
                <c:pt idx="376">
                  <c:v>0.41980000000000001</c:v>
                </c:pt>
                <c:pt idx="377">
                  <c:v>0.42148000000000002</c:v>
                </c:pt>
                <c:pt idx="378">
                  <c:v>0.42333799999999999</c:v>
                </c:pt>
                <c:pt idx="379">
                  <c:v>0.42547800000000002</c:v>
                </c:pt>
                <c:pt idx="380">
                  <c:v>0.42783500000000002</c:v>
                </c:pt>
                <c:pt idx="381">
                  <c:v>0.43023099999999997</c:v>
                </c:pt>
                <c:pt idx="382">
                  <c:v>0.43256299999999998</c:v>
                </c:pt>
                <c:pt idx="383">
                  <c:v>0.43486599999999997</c:v>
                </c:pt>
                <c:pt idx="384">
                  <c:v>0.43718099999999999</c:v>
                </c:pt>
                <c:pt idx="385">
                  <c:v>0.43940800000000002</c:v>
                </c:pt>
                <c:pt idx="386">
                  <c:v>0.44141799999999998</c:v>
                </c:pt>
                <c:pt idx="387">
                  <c:v>0.44323299999999999</c:v>
                </c:pt>
                <c:pt idx="388">
                  <c:v>0.444936</c:v>
                </c:pt>
                <c:pt idx="389">
                  <c:v>0.446492</c:v>
                </c:pt>
                <c:pt idx="390">
                  <c:v>0.44781100000000001</c:v>
                </c:pt>
                <c:pt idx="391">
                  <c:v>0.44901799999999997</c:v>
                </c:pt>
                <c:pt idx="392">
                  <c:v>0.45046799999999998</c:v>
                </c:pt>
                <c:pt idx="393">
                  <c:v>0.45242399999999999</c:v>
                </c:pt>
                <c:pt idx="394">
                  <c:v>0.45478200000000002</c:v>
                </c:pt>
                <c:pt idx="395">
                  <c:v>0.45717799999999997</c:v>
                </c:pt>
                <c:pt idx="396">
                  <c:v>0.45930900000000002</c:v>
                </c:pt>
                <c:pt idx="397">
                  <c:v>0.46111200000000002</c:v>
                </c:pt>
                <c:pt idx="398">
                  <c:v>0.4627</c:v>
                </c:pt>
                <c:pt idx="399">
                  <c:v>0.46422200000000002</c:v>
                </c:pt>
                <c:pt idx="400">
                  <c:v>0.46579900000000002</c:v>
                </c:pt>
                <c:pt idx="401">
                  <c:v>0.467499</c:v>
                </c:pt>
                <c:pt idx="402">
                  <c:v>0.46930300000000003</c:v>
                </c:pt>
                <c:pt idx="403">
                  <c:v>0.47109299999999998</c:v>
                </c:pt>
                <c:pt idx="404">
                  <c:v>0.472746</c:v>
                </c:pt>
                <c:pt idx="405">
                  <c:v>0.47428399999999998</c:v>
                </c:pt>
                <c:pt idx="406">
                  <c:v>0.47586000000000001</c:v>
                </c:pt>
                <c:pt idx="407">
                  <c:v>0.477547</c:v>
                </c:pt>
                <c:pt idx="408">
                  <c:v>0.47923100000000002</c:v>
                </c:pt>
                <c:pt idx="409">
                  <c:v>0.48077399999999998</c:v>
                </c:pt>
                <c:pt idx="410">
                  <c:v>0.48224099999999998</c:v>
                </c:pt>
                <c:pt idx="411">
                  <c:v>0.48384300000000002</c:v>
                </c:pt>
                <c:pt idx="412">
                  <c:v>0.48568499999999998</c:v>
                </c:pt>
                <c:pt idx="413">
                  <c:v>0.48766799999999999</c:v>
                </c:pt>
                <c:pt idx="414">
                  <c:v>0.489676</c:v>
                </c:pt>
                <c:pt idx="415">
                  <c:v>0.49174699999999999</c:v>
                </c:pt>
                <c:pt idx="416">
                  <c:v>0.49393999999999999</c:v>
                </c:pt>
                <c:pt idx="417">
                  <c:v>0.496141</c:v>
                </c:pt>
                <c:pt idx="418">
                  <c:v>0.49812699999999999</c:v>
                </c:pt>
                <c:pt idx="419">
                  <c:v>0.499776</c:v>
                </c:pt>
                <c:pt idx="420">
                  <c:v>0.50113200000000002</c:v>
                </c:pt>
                <c:pt idx="421">
                  <c:v>0.50232900000000003</c:v>
                </c:pt>
                <c:pt idx="422">
                  <c:v>0.50350300000000003</c:v>
                </c:pt>
                <c:pt idx="423">
                  <c:v>0.50473999999999997</c:v>
                </c:pt>
                <c:pt idx="424">
                  <c:v>0.50605999999999995</c:v>
                </c:pt>
                <c:pt idx="425">
                  <c:v>0.50748899999999997</c:v>
                </c:pt>
                <c:pt idx="426">
                  <c:v>0.50907500000000006</c:v>
                </c:pt>
                <c:pt idx="427">
                  <c:v>0.51081299999999996</c:v>
                </c:pt>
                <c:pt idx="428">
                  <c:v>0.51260600000000001</c:v>
                </c:pt>
                <c:pt idx="429">
                  <c:v>0.51432699999999998</c:v>
                </c:pt>
                <c:pt idx="430">
                  <c:v>0.51591100000000001</c:v>
                </c:pt>
                <c:pt idx="431">
                  <c:v>0.51737</c:v>
                </c:pt>
                <c:pt idx="432">
                  <c:v>0.51874200000000004</c:v>
                </c:pt>
                <c:pt idx="433">
                  <c:v>0.52005199999999996</c:v>
                </c:pt>
                <c:pt idx="434">
                  <c:v>0.52134999999999998</c:v>
                </c:pt>
                <c:pt idx="435">
                  <c:v>0.52276100000000003</c:v>
                </c:pt>
                <c:pt idx="436">
                  <c:v>0.52443700000000004</c:v>
                </c:pt>
                <c:pt idx="437">
                  <c:v>0.52644100000000005</c:v>
                </c:pt>
                <c:pt idx="438">
                  <c:v>0.52868000000000004</c:v>
                </c:pt>
                <c:pt idx="439">
                  <c:v>0.53095700000000001</c:v>
                </c:pt>
                <c:pt idx="440">
                  <c:v>0.53308100000000003</c:v>
                </c:pt>
                <c:pt idx="441">
                  <c:v>0.53498699999999999</c:v>
                </c:pt>
                <c:pt idx="442">
                  <c:v>0.53676299999999999</c:v>
                </c:pt>
                <c:pt idx="443">
                  <c:v>0.53851700000000002</c:v>
                </c:pt>
                <c:pt idx="444">
                  <c:v>0.54022700000000001</c:v>
                </c:pt>
                <c:pt idx="445">
                  <c:v>0.54174299999999997</c:v>
                </c:pt>
                <c:pt idx="446">
                  <c:v>0.54291800000000001</c:v>
                </c:pt>
                <c:pt idx="447">
                  <c:v>0.54375700000000005</c:v>
                </c:pt>
                <c:pt idx="448">
                  <c:v>0.54448200000000002</c:v>
                </c:pt>
                <c:pt idx="449">
                  <c:v>0.54537199999999997</c:v>
                </c:pt>
                <c:pt idx="450">
                  <c:v>0.54647100000000004</c:v>
                </c:pt>
                <c:pt idx="451">
                  <c:v>0.54753099999999999</c:v>
                </c:pt>
                <c:pt idx="452">
                  <c:v>0.54831399999999997</c:v>
                </c:pt>
                <c:pt idx="453">
                  <c:v>0.54886500000000005</c:v>
                </c:pt>
                <c:pt idx="454">
                  <c:v>0.54943600000000004</c:v>
                </c:pt>
                <c:pt idx="455">
                  <c:v>0.55022700000000002</c:v>
                </c:pt>
                <c:pt idx="456">
                  <c:v>0.55129700000000004</c:v>
                </c:pt>
                <c:pt idx="457">
                  <c:v>0.55264500000000005</c:v>
                </c:pt>
                <c:pt idx="458">
                  <c:v>0.55430400000000002</c:v>
                </c:pt>
                <c:pt idx="459">
                  <c:v>0.556307</c:v>
                </c:pt>
                <c:pt idx="460">
                  <c:v>0.55859599999999998</c:v>
                </c:pt>
                <c:pt idx="461">
                  <c:v>0.56097300000000005</c:v>
                </c:pt>
                <c:pt idx="462">
                  <c:v>0.56316299999999997</c:v>
                </c:pt>
                <c:pt idx="463">
                  <c:v>0.564975</c:v>
                </c:pt>
                <c:pt idx="464">
                  <c:v>0.56641600000000003</c:v>
                </c:pt>
                <c:pt idx="465">
                  <c:v>0.56764999999999999</c:v>
                </c:pt>
                <c:pt idx="466">
                  <c:v>0.56879100000000005</c:v>
                </c:pt>
                <c:pt idx="467">
                  <c:v>0.56976599999999999</c:v>
                </c:pt>
                <c:pt idx="468">
                  <c:v>0.57042899999999996</c:v>
                </c:pt>
                <c:pt idx="469">
                  <c:v>0.57079199999999997</c:v>
                </c:pt>
                <c:pt idx="470">
                  <c:v>0.57107200000000002</c:v>
                </c:pt>
                <c:pt idx="471">
                  <c:v>0.57152499999999995</c:v>
                </c:pt>
                <c:pt idx="472">
                  <c:v>0.572268</c:v>
                </c:pt>
                <c:pt idx="473">
                  <c:v>0.57323599999999997</c:v>
                </c:pt>
                <c:pt idx="474">
                  <c:v>0.57427300000000003</c:v>
                </c:pt>
                <c:pt idx="475">
                  <c:v>0.575295</c:v>
                </c:pt>
                <c:pt idx="476">
                  <c:v>0.57638599999999995</c:v>
                </c:pt>
                <c:pt idx="477">
                  <c:v>0.57773799999999997</c:v>
                </c:pt>
                <c:pt idx="478">
                  <c:v>0.57949899999999999</c:v>
                </c:pt>
                <c:pt idx="479">
                  <c:v>0.58164499999999997</c:v>
                </c:pt>
                <c:pt idx="480">
                  <c:v>0.58399500000000004</c:v>
                </c:pt>
                <c:pt idx="481">
                  <c:v>0.58635700000000002</c:v>
                </c:pt>
                <c:pt idx="482">
                  <c:v>0.58860900000000005</c:v>
                </c:pt>
                <c:pt idx="483">
                  <c:v>0.59063500000000002</c:v>
                </c:pt>
                <c:pt idx="484">
                  <c:v>0.59224399999999999</c:v>
                </c:pt>
                <c:pt idx="485">
                  <c:v>0.59325300000000003</c:v>
                </c:pt>
                <c:pt idx="486">
                  <c:v>0.59368200000000004</c:v>
                </c:pt>
                <c:pt idx="487">
                  <c:v>0.59382400000000002</c:v>
                </c:pt>
                <c:pt idx="488">
                  <c:v>0.594082</c:v>
                </c:pt>
                <c:pt idx="489">
                  <c:v>0.59469899999999998</c:v>
                </c:pt>
                <c:pt idx="490">
                  <c:v>0.59562300000000001</c:v>
                </c:pt>
                <c:pt idx="491">
                  <c:v>0.59661900000000001</c:v>
                </c:pt>
                <c:pt idx="492">
                  <c:v>0.59750000000000003</c:v>
                </c:pt>
                <c:pt idx="493">
                  <c:v>0.59823700000000002</c:v>
                </c:pt>
                <c:pt idx="494">
                  <c:v>0.59887800000000002</c:v>
                </c:pt>
                <c:pt idx="495">
                  <c:v>0.599441</c:v>
                </c:pt>
                <c:pt idx="496">
                  <c:v>0.59991499999999998</c:v>
                </c:pt>
                <c:pt idx="497">
                  <c:v>0.60032300000000005</c:v>
                </c:pt>
                <c:pt idx="498">
                  <c:v>0.60072099999999995</c:v>
                </c:pt>
                <c:pt idx="499">
                  <c:v>0.60117699999999996</c:v>
                </c:pt>
                <c:pt idx="500">
                  <c:v>0.601773</c:v>
                </c:pt>
                <c:pt idx="501">
                  <c:v>0.602603</c:v>
                </c:pt>
                <c:pt idx="502">
                  <c:v>0.60372999999999999</c:v>
                </c:pt>
                <c:pt idx="503">
                  <c:v>0.60515799999999997</c:v>
                </c:pt>
                <c:pt idx="504">
                  <c:v>0.60686600000000002</c:v>
                </c:pt>
                <c:pt idx="505">
                  <c:v>0.60881200000000002</c:v>
                </c:pt>
                <c:pt idx="506">
                  <c:v>0.61087100000000005</c:v>
                </c:pt>
                <c:pt idx="507">
                  <c:v>0.61279399999999995</c:v>
                </c:pt>
                <c:pt idx="508">
                  <c:v>0.61434</c:v>
                </c:pt>
                <c:pt idx="509">
                  <c:v>0.61548800000000004</c:v>
                </c:pt>
                <c:pt idx="510">
                  <c:v>0.61649299999999996</c:v>
                </c:pt>
                <c:pt idx="511">
                  <c:v>0.61767099999999997</c:v>
                </c:pt>
                <c:pt idx="512">
                  <c:v>0.61915200000000004</c:v>
                </c:pt>
                <c:pt idx="513">
                  <c:v>0.620811</c:v>
                </c:pt>
                <c:pt idx="514">
                  <c:v>0.62236199999999997</c:v>
                </c:pt>
                <c:pt idx="515">
                  <c:v>0.62355099999999997</c:v>
                </c:pt>
                <c:pt idx="516">
                  <c:v>0.62435300000000005</c:v>
                </c:pt>
                <c:pt idx="517">
                  <c:v>0.62499400000000005</c:v>
                </c:pt>
                <c:pt idx="518">
                  <c:v>0.62567899999999999</c:v>
                </c:pt>
                <c:pt idx="519">
                  <c:v>0.62637900000000002</c:v>
                </c:pt>
                <c:pt idx="520">
                  <c:v>0.62693399999999999</c:v>
                </c:pt>
                <c:pt idx="521">
                  <c:v>0.627301</c:v>
                </c:pt>
                <c:pt idx="522">
                  <c:v>0.62757099999999999</c:v>
                </c:pt>
                <c:pt idx="523">
                  <c:v>0.62785800000000003</c:v>
                </c:pt>
                <c:pt idx="524">
                  <c:v>0.62827100000000002</c:v>
                </c:pt>
                <c:pt idx="525">
                  <c:v>0.62895900000000005</c:v>
                </c:pt>
                <c:pt idx="526">
                  <c:v>0.63004800000000005</c:v>
                </c:pt>
                <c:pt idx="527">
                  <c:v>0.63150200000000001</c:v>
                </c:pt>
                <c:pt idx="528">
                  <c:v>0.63306600000000002</c:v>
                </c:pt>
                <c:pt idx="529">
                  <c:v>0.63437699999999997</c:v>
                </c:pt>
                <c:pt idx="530">
                  <c:v>0.63519800000000004</c:v>
                </c:pt>
                <c:pt idx="531">
                  <c:v>0.63557399999999997</c:v>
                </c:pt>
                <c:pt idx="532">
                  <c:v>0.63572099999999998</c:v>
                </c:pt>
                <c:pt idx="533">
                  <c:v>0.63580099999999995</c:v>
                </c:pt>
                <c:pt idx="534">
                  <c:v>0.63585400000000003</c:v>
                </c:pt>
                <c:pt idx="535">
                  <c:v>0.63592300000000002</c:v>
                </c:pt>
                <c:pt idx="536">
                  <c:v>0.63611600000000001</c:v>
                </c:pt>
                <c:pt idx="537">
                  <c:v>0.63648800000000005</c:v>
                </c:pt>
                <c:pt idx="538">
                  <c:v>0.63695199999999996</c:v>
                </c:pt>
                <c:pt idx="539">
                  <c:v>0.63743499999999997</c:v>
                </c:pt>
                <c:pt idx="540">
                  <c:v>0.63803900000000002</c:v>
                </c:pt>
                <c:pt idx="541">
                  <c:v>0.63890199999999997</c:v>
                </c:pt>
                <c:pt idx="542">
                  <c:v>0.63995100000000005</c:v>
                </c:pt>
                <c:pt idx="543">
                  <c:v>0.64098100000000002</c:v>
                </c:pt>
                <c:pt idx="544">
                  <c:v>0.64196500000000001</c:v>
                </c:pt>
                <c:pt idx="545">
                  <c:v>0.64305900000000005</c:v>
                </c:pt>
                <c:pt idx="546">
                  <c:v>0.64429800000000004</c:v>
                </c:pt>
                <c:pt idx="547">
                  <c:v>0.64547500000000002</c:v>
                </c:pt>
                <c:pt idx="548">
                  <c:v>0.64636499999999997</c:v>
                </c:pt>
                <c:pt idx="549">
                  <c:v>0.64693000000000001</c:v>
                </c:pt>
                <c:pt idx="550">
                  <c:v>0.64731799999999995</c:v>
                </c:pt>
                <c:pt idx="551">
                  <c:v>0.64770799999999995</c:v>
                </c:pt>
                <c:pt idx="552">
                  <c:v>0.64815500000000004</c:v>
                </c:pt>
                <c:pt idx="553">
                  <c:v>0.64855200000000002</c:v>
                </c:pt>
                <c:pt idx="554">
                  <c:v>0.648783</c:v>
                </c:pt>
                <c:pt idx="555">
                  <c:v>0.64885599999999999</c:v>
                </c:pt>
                <c:pt idx="556">
                  <c:v>0.64883599999999997</c:v>
                </c:pt>
                <c:pt idx="557">
                  <c:v>0.64877399999999996</c:v>
                </c:pt>
                <c:pt idx="558">
                  <c:v>0.64875700000000003</c:v>
                </c:pt>
                <c:pt idx="559">
                  <c:v>0.64893400000000001</c:v>
                </c:pt>
                <c:pt idx="560">
                  <c:v>0.64935699999999996</c:v>
                </c:pt>
                <c:pt idx="561">
                  <c:v>0.64988800000000002</c:v>
                </c:pt>
                <c:pt idx="562">
                  <c:v>0.65037199999999995</c:v>
                </c:pt>
                <c:pt idx="563">
                  <c:v>0.65083500000000005</c:v>
                </c:pt>
                <c:pt idx="564">
                  <c:v>0.65138499999999999</c:v>
                </c:pt>
                <c:pt idx="565">
                  <c:v>0.65199700000000005</c:v>
                </c:pt>
                <c:pt idx="566">
                  <c:v>0.652532</c:v>
                </c:pt>
                <c:pt idx="567">
                  <c:v>0.65293299999999999</c:v>
                </c:pt>
                <c:pt idx="568">
                  <c:v>0.65324300000000002</c:v>
                </c:pt>
                <c:pt idx="569">
                  <c:v>0.65343399999999996</c:v>
                </c:pt>
                <c:pt idx="570">
                  <c:v>0.65335600000000005</c:v>
                </c:pt>
                <c:pt idx="571">
                  <c:v>0.65293999999999996</c:v>
                </c:pt>
                <c:pt idx="572">
                  <c:v>0.65237699999999998</c:v>
                </c:pt>
                <c:pt idx="573">
                  <c:v>0.65202199999999999</c:v>
                </c:pt>
                <c:pt idx="574">
                  <c:v>0.65209300000000003</c:v>
                </c:pt>
                <c:pt idx="575">
                  <c:v>0.65247599999999994</c:v>
                </c:pt>
                <c:pt idx="576">
                  <c:v>0.65281299999999998</c:v>
                </c:pt>
                <c:pt idx="577">
                  <c:v>0.65281599999999995</c:v>
                </c:pt>
                <c:pt idx="578">
                  <c:v>0.65249599999999996</c:v>
                </c:pt>
                <c:pt idx="579">
                  <c:v>0.65212400000000004</c:v>
                </c:pt>
                <c:pt idx="580">
                  <c:v>0.652003</c:v>
                </c:pt>
                <c:pt idx="581">
                  <c:v>0.65224899999999997</c:v>
                </c:pt>
                <c:pt idx="582">
                  <c:v>0.65272200000000002</c:v>
                </c:pt>
                <c:pt idx="583">
                  <c:v>0.653138</c:v>
                </c:pt>
                <c:pt idx="584">
                  <c:v>0.65329899999999996</c:v>
                </c:pt>
                <c:pt idx="585">
                  <c:v>0.65321600000000002</c:v>
                </c:pt>
                <c:pt idx="586">
                  <c:v>0.65299499999999999</c:v>
                </c:pt>
                <c:pt idx="587">
                  <c:v>0.65271199999999996</c:v>
                </c:pt>
                <c:pt idx="588">
                  <c:v>0.65244999999999997</c:v>
                </c:pt>
                <c:pt idx="589">
                  <c:v>0.652308</c:v>
                </c:pt>
                <c:pt idx="590">
                  <c:v>0.65229400000000004</c:v>
                </c:pt>
                <c:pt idx="591">
                  <c:v>0.65228900000000001</c:v>
                </c:pt>
                <c:pt idx="592">
                  <c:v>0.65221600000000002</c:v>
                </c:pt>
                <c:pt idx="593">
                  <c:v>0.65217400000000003</c:v>
                </c:pt>
                <c:pt idx="594">
                  <c:v>0.65237800000000001</c:v>
                </c:pt>
                <c:pt idx="595">
                  <c:v>0.65300000000000002</c:v>
                </c:pt>
                <c:pt idx="596">
                  <c:v>0.65403500000000003</c:v>
                </c:pt>
                <c:pt idx="597">
                  <c:v>0.65527599999999997</c:v>
                </c:pt>
                <c:pt idx="598">
                  <c:v>0.65640900000000002</c:v>
                </c:pt>
                <c:pt idx="599">
                  <c:v>0.65716300000000005</c:v>
                </c:pt>
                <c:pt idx="600">
                  <c:v>0.65743600000000002</c:v>
                </c:pt>
                <c:pt idx="601">
                  <c:v>0.65737199999999996</c:v>
                </c:pt>
                <c:pt idx="602">
                  <c:v>0.65731899999999999</c:v>
                </c:pt>
                <c:pt idx="603">
                  <c:v>0.65757500000000002</c:v>
                </c:pt>
                <c:pt idx="604">
                  <c:v>0.658107</c:v>
                </c:pt>
                <c:pt idx="605">
                  <c:v>0.65854400000000002</c:v>
                </c:pt>
                <c:pt idx="606">
                  <c:v>0.658474</c:v>
                </c:pt>
                <c:pt idx="607">
                  <c:v>0.65773800000000004</c:v>
                </c:pt>
                <c:pt idx="608">
                  <c:v>0.656443</c:v>
                </c:pt>
                <c:pt idx="609">
                  <c:v>0.65476299999999998</c:v>
                </c:pt>
                <c:pt idx="610">
                  <c:v>0.652833</c:v>
                </c:pt>
                <c:pt idx="611">
                  <c:v>0.65083999999999997</c:v>
                </c:pt>
                <c:pt idx="612">
                  <c:v>0.64899799999999996</c:v>
                </c:pt>
                <c:pt idx="613">
                  <c:v>0.64736099999999996</c:v>
                </c:pt>
                <c:pt idx="614">
                  <c:v>0.64581100000000002</c:v>
                </c:pt>
                <c:pt idx="615">
                  <c:v>0.64433200000000002</c:v>
                </c:pt>
                <c:pt idx="616">
                  <c:v>0.64311200000000002</c:v>
                </c:pt>
                <c:pt idx="617">
                  <c:v>0.642293</c:v>
                </c:pt>
                <c:pt idx="618">
                  <c:v>0.64177799999999996</c:v>
                </c:pt>
                <c:pt idx="619">
                  <c:v>0.64132699999999998</c:v>
                </c:pt>
                <c:pt idx="620">
                  <c:v>0.64071999999999996</c:v>
                </c:pt>
                <c:pt idx="621">
                  <c:v>0.63983900000000005</c:v>
                </c:pt>
                <c:pt idx="622">
                  <c:v>0.63869900000000002</c:v>
                </c:pt>
                <c:pt idx="623">
                  <c:v>0.63741499999999995</c:v>
                </c:pt>
                <c:pt idx="624">
                  <c:v>0.63612000000000002</c:v>
                </c:pt>
                <c:pt idx="625">
                  <c:v>0.63493999999999995</c:v>
                </c:pt>
                <c:pt idx="626">
                  <c:v>0.63395400000000002</c:v>
                </c:pt>
                <c:pt idx="627">
                  <c:v>0.63309499999999996</c:v>
                </c:pt>
                <c:pt idx="628">
                  <c:v>0.63216899999999998</c:v>
                </c:pt>
                <c:pt idx="629">
                  <c:v>0.63106899999999999</c:v>
                </c:pt>
                <c:pt idx="630">
                  <c:v>0.62986699999999995</c:v>
                </c:pt>
                <c:pt idx="631">
                  <c:v>0.62864100000000001</c:v>
                </c:pt>
                <c:pt idx="632">
                  <c:v>0.62733499999999998</c:v>
                </c:pt>
                <c:pt idx="633">
                  <c:v>0.625888</c:v>
                </c:pt>
                <c:pt idx="634">
                  <c:v>0.62439800000000001</c:v>
                </c:pt>
                <c:pt idx="635">
                  <c:v>0.62304700000000002</c:v>
                </c:pt>
                <c:pt idx="636">
                  <c:v>0.62189700000000003</c:v>
                </c:pt>
                <c:pt idx="637">
                  <c:v>0.62085599999999996</c:v>
                </c:pt>
                <c:pt idx="638">
                  <c:v>0.61984499999999998</c:v>
                </c:pt>
                <c:pt idx="639">
                  <c:v>0.61889499999999997</c:v>
                </c:pt>
                <c:pt idx="640">
                  <c:v>0.61806799999999995</c:v>
                </c:pt>
                <c:pt idx="641">
                  <c:v>0.61733700000000002</c:v>
                </c:pt>
                <c:pt idx="642">
                  <c:v>0.61658900000000005</c:v>
                </c:pt>
                <c:pt idx="643">
                  <c:v>0.61570199999999997</c:v>
                </c:pt>
                <c:pt idx="644">
                  <c:v>0.61460599999999999</c:v>
                </c:pt>
                <c:pt idx="645">
                  <c:v>0.61330700000000005</c:v>
                </c:pt>
                <c:pt idx="646">
                  <c:v>0.61184899999999998</c:v>
                </c:pt>
                <c:pt idx="647">
                  <c:v>0.61025600000000002</c:v>
                </c:pt>
                <c:pt idx="648">
                  <c:v>0.60855199999999998</c:v>
                </c:pt>
                <c:pt idx="649">
                  <c:v>0.60682199999999997</c:v>
                </c:pt>
                <c:pt idx="650">
                  <c:v>0.60519000000000001</c:v>
                </c:pt>
                <c:pt idx="651">
                  <c:v>0.603773</c:v>
                </c:pt>
                <c:pt idx="652">
                  <c:v>0.60267199999999999</c:v>
                </c:pt>
                <c:pt idx="653">
                  <c:v>0.60195600000000005</c:v>
                </c:pt>
                <c:pt idx="654">
                  <c:v>0.60151900000000003</c:v>
                </c:pt>
                <c:pt idx="655">
                  <c:v>0.60104100000000005</c:v>
                </c:pt>
                <c:pt idx="656">
                  <c:v>0.60022200000000003</c:v>
                </c:pt>
                <c:pt idx="657">
                  <c:v>0.59904100000000005</c:v>
                </c:pt>
                <c:pt idx="658">
                  <c:v>0.59768200000000005</c:v>
                </c:pt>
                <c:pt idx="659">
                  <c:v>0.59623999999999999</c:v>
                </c:pt>
                <c:pt idx="660">
                  <c:v>0.59461600000000003</c:v>
                </c:pt>
                <c:pt idx="661">
                  <c:v>0.59273299999999995</c:v>
                </c:pt>
                <c:pt idx="662">
                  <c:v>0.59072999999999998</c:v>
                </c:pt>
                <c:pt idx="663">
                  <c:v>0.58889100000000005</c:v>
                </c:pt>
                <c:pt idx="664">
                  <c:v>0.58742700000000003</c:v>
                </c:pt>
                <c:pt idx="665">
                  <c:v>0.58631599999999995</c:v>
                </c:pt>
                <c:pt idx="666">
                  <c:v>0.58531999999999995</c:v>
                </c:pt>
                <c:pt idx="667">
                  <c:v>0.58414900000000003</c:v>
                </c:pt>
                <c:pt idx="668">
                  <c:v>0.58265400000000001</c:v>
                </c:pt>
                <c:pt idx="669">
                  <c:v>0.58088399999999996</c:v>
                </c:pt>
                <c:pt idx="670">
                  <c:v>0.57896999999999998</c:v>
                </c:pt>
                <c:pt idx="671">
                  <c:v>0.57702900000000001</c:v>
                </c:pt>
                <c:pt idx="672">
                  <c:v>0.57515499999999997</c:v>
                </c:pt>
                <c:pt idx="673">
                  <c:v>0.57338900000000004</c:v>
                </c:pt>
                <c:pt idx="674">
                  <c:v>0.57169199999999998</c:v>
                </c:pt>
                <c:pt idx="675">
                  <c:v>0.57000300000000004</c:v>
                </c:pt>
                <c:pt idx="676">
                  <c:v>0.56832800000000006</c:v>
                </c:pt>
                <c:pt idx="677">
                  <c:v>0.56671300000000002</c:v>
                </c:pt>
                <c:pt idx="678">
                  <c:v>0.56512200000000001</c:v>
                </c:pt>
                <c:pt idx="679">
                  <c:v>0.56345199999999995</c:v>
                </c:pt>
                <c:pt idx="680">
                  <c:v>0.56169599999999997</c:v>
                </c:pt>
                <c:pt idx="681">
                  <c:v>0.55999399999999999</c:v>
                </c:pt>
                <c:pt idx="682">
                  <c:v>0.55846099999999999</c:v>
                </c:pt>
                <c:pt idx="683">
                  <c:v>0.55702700000000005</c:v>
                </c:pt>
                <c:pt idx="684">
                  <c:v>0.55557100000000004</c:v>
                </c:pt>
                <c:pt idx="685">
                  <c:v>0.55415899999999996</c:v>
                </c:pt>
                <c:pt idx="686">
                  <c:v>0.55300700000000003</c:v>
                </c:pt>
                <c:pt idx="687">
                  <c:v>0.55218599999999995</c:v>
                </c:pt>
                <c:pt idx="688">
                  <c:v>0.55150999999999994</c:v>
                </c:pt>
                <c:pt idx="689">
                  <c:v>0.55068499999999998</c:v>
                </c:pt>
                <c:pt idx="690">
                  <c:v>0.54948399999999997</c:v>
                </c:pt>
                <c:pt idx="691">
                  <c:v>0.54778499999999997</c:v>
                </c:pt>
                <c:pt idx="692">
                  <c:v>0.54556800000000005</c:v>
                </c:pt>
                <c:pt idx="693">
                  <c:v>0.54291199999999995</c:v>
                </c:pt>
                <c:pt idx="694">
                  <c:v>0.53994799999999998</c:v>
                </c:pt>
                <c:pt idx="695">
                  <c:v>0.53683199999999998</c:v>
                </c:pt>
                <c:pt idx="696">
                  <c:v>0.53374900000000003</c:v>
                </c:pt>
                <c:pt idx="697">
                  <c:v>0.53086800000000001</c:v>
                </c:pt>
                <c:pt idx="698">
                  <c:v>0.52827100000000005</c:v>
                </c:pt>
                <c:pt idx="699">
                  <c:v>0.52595899999999995</c:v>
                </c:pt>
                <c:pt idx="700">
                  <c:v>0.52391299999999996</c:v>
                </c:pt>
                <c:pt idx="701">
                  <c:v>0.52210999999999996</c:v>
                </c:pt>
                <c:pt idx="702">
                  <c:v>0.52049500000000004</c:v>
                </c:pt>
                <c:pt idx="703">
                  <c:v>0.51899700000000004</c:v>
                </c:pt>
                <c:pt idx="704">
                  <c:v>0.51758499999999996</c:v>
                </c:pt>
                <c:pt idx="705">
                  <c:v>0.51629100000000006</c:v>
                </c:pt>
                <c:pt idx="706">
                  <c:v>0.51517199999999996</c:v>
                </c:pt>
                <c:pt idx="707">
                  <c:v>0.51423300000000005</c:v>
                </c:pt>
                <c:pt idx="708">
                  <c:v>0.51341999999999999</c:v>
                </c:pt>
                <c:pt idx="709">
                  <c:v>0.512683</c:v>
                </c:pt>
                <c:pt idx="710">
                  <c:v>0.51198500000000002</c:v>
                </c:pt>
                <c:pt idx="711">
                  <c:v>0.51125600000000004</c:v>
                </c:pt>
                <c:pt idx="712">
                  <c:v>0.51040399999999997</c:v>
                </c:pt>
                <c:pt idx="713">
                  <c:v>0.50939999999999996</c:v>
                </c:pt>
                <c:pt idx="714">
                  <c:v>0.50826400000000005</c:v>
                </c:pt>
                <c:pt idx="715">
                  <c:v>0.50697499999999995</c:v>
                </c:pt>
                <c:pt idx="716">
                  <c:v>0.50548999999999999</c:v>
                </c:pt>
                <c:pt idx="717">
                  <c:v>0.50384300000000004</c:v>
                </c:pt>
                <c:pt idx="718">
                  <c:v>0.50213200000000002</c:v>
                </c:pt>
                <c:pt idx="719">
                  <c:v>0.50040600000000002</c:v>
                </c:pt>
                <c:pt idx="720">
                  <c:v>0.49860900000000002</c:v>
                </c:pt>
                <c:pt idx="721">
                  <c:v>0.49662899999999999</c:v>
                </c:pt>
                <c:pt idx="722">
                  <c:v>0.49440000000000001</c:v>
                </c:pt>
                <c:pt idx="723">
                  <c:v>0.49193799999999999</c:v>
                </c:pt>
                <c:pt idx="724">
                  <c:v>0.48926799999999998</c:v>
                </c:pt>
                <c:pt idx="725">
                  <c:v>0.48635099999999998</c:v>
                </c:pt>
                <c:pt idx="726">
                  <c:v>0.48312899999999998</c:v>
                </c:pt>
                <c:pt idx="727">
                  <c:v>0.479628</c:v>
                </c:pt>
                <c:pt idx="728">
                  <c:v>0.47601100000000002</c:v>
                </c:pt>
                <c:pt idx="729">
                  <c:v>0.47251300000000002</c:v>
                </c:pt>
                <c:pt idx="730">
                  <c:v>0.46929199999999999</c:v>
                </c:pt>
                <c:pt idx="731">
                  <c:v>0.466308</c:v>
                </c:pt>
                <c:pt idx="732">
                  <c:v>0.46341199999999999</c:v>
                </c:pt>
                <c:pt idx="733">
                  <c:v>0.46059</c:v>
                </c:pt>
                <c:pt idx="734">
                  <c:v>0.45802599999999999</c:v>
                </c:pt>
                <c:pt idx="735">
                  <c:v>0.45591100000000001</c:v>
                </c:pt>
                <c:pt idx="736">
                  <c:v>0.45427600000000001</c:v>
                </c:pt>
                <c:pt idx="737">
                  <c:v>0.45302199999999998</c:v>
                </c:pt>
                <c:pt idx="738">
                  <c:v>0.451963</c:v>
                </c:pt>
                <c:pt idx="739">
                  <c:v>0.450849</c:v>
                </c:pt>
                <c:pt idx="740">
                  <c:v>0.44947399999999998</c:v>
                </c:pt>
                <c:pt idx="741">
                  <c:v>0.44781300000000002</c:v>
                </c:pt>
                <c:pt idx="742">
                  <c:v>0.44598399999999999</c:v>
                </c:pt>
                <c:pt idx="743">
                  <c:v>0.44407600000000003</c:v>
                </c:pt>
                <c:pt idx="744">
                  <c:v>0.44208500000000001</c:v>
                </c:pt>
                <c:pt idx="745">
                  <c:v>0.44003900000000001</c:v>
                </c:pt>
                <c:pt idx="746">
                  <c:v>0.438031</c:v>
                </c:pt>
                <c:pt idx="747">
                  <c:v>0.43606099999999998</c:v>
                </c:pt>
                <c:pt idx="748">
                  <c:v>0.43391200000000002</c:v>
                </c:pt>
                <c:pt idx="749">
                  <c:v>0.43133899999999997</c:v>
                </c:pt>
                <c:pt idx="750">
                  <c:v>0.42837700000000001</c:v>
                </c:pt>
                <c:pt idx="751">
                  <c:v>0.42533199999999999</c:v>
                </c:pt>
                <c:pt idx="752">
                  <c:v>0.42246099999999998</c:v>
                </c:pt>
                <c:pt idx="753">
                  <c:v>0.41979300000000003</c:v>
                </c:pt>
                <c:pt idx="754">
                  <c:v>0.41727500000000001</c:v>
                </c:pt>
                <c:pt idx="755">
                  <c:v>0.41492099999999998</c:v>
                </c:pt>
                <c:pt idx="756">
                  <c:v>0.41275699999999999</c:v>
                </c:pt>
                <c:pt idx="757">
                  <c:v>0.41076099999999999</c:v>
                </c:pt>
                <c:pt idx="758">
                  <c:v>0.408939</c:v>
                </c:pt>
                <c:pt idx="759">
                  <c:v>0.40734199999999998</c:v>
                </c:pt>
                <c:pt idx="760">
                  <c:v>0.40594200000000003</c:v>
                </c:pt>
                <c:pt idx="761">
                  <c:v>0.40456199999999998</c:v>
                </c:pt>
                <c:pt idx="762">
                  <c:v>0.402972</c:v>
                </c:pt>
                <c:pt idx="763">
                  <c:v>0.40107599999999999</c:v>
                </c:pt>
                <c:pt idx="764">
                  <c:v>0.39899000000000001</c:v>
                </c:pt>
                <c:pt idx="765">
                  <c:v>0.39690900000000001</c:v>
                </c:pt>
                <c:pt idx="766">
                  <c:v>0.39489400000000002</c:v>
                </c:pt>
                <c:pt idx="767">
                  <c:v>0.39283699999999999</c:v>
                </c:pt>
                <c:pt idx="768">
                  <c:v>0.390654</c:v>
                </c:pt>
                <c:pt idx="769">
                  <c:v>0.388376</c:v>
                </c:pt>
                <c:pt idx="770">
                  <c:v>0.38601600000000003</c:v>
                </c:pt>
                <c:pt idx="771">
                  <c:v>0.38342900000000002</c:v>
                </c:pt>
                <c:pt idx="772">
                  <c:v>0.38042999999999999</c:v>
                </c:pt>
                <c:pt idx="773">
                  <c:v>0.37701499999999999</c:v>
                </c:pt>
                <c:pt idx="774">
                  <c:v>0.37340000000000001</c:v>
                </c:pt>
                <c:pt idx="775">
                  <c:v>0.36979899999999999</c:v>
                </c:pt>
                <c:pt idx="776">
                  <c:v>0.36626500000000001</c:v>
                </c:pt>
                <c:pt idx="777">
                  <c:v>0.36279400000000001</c:v>
                </c:pt>
                <c:pt idx="778">
                  <c:v>0.35947099999999998</c:v>
                </c:pt>
                <c:pt idx="779">
                  <c:v>0.35637099999999999</c:v>
                </c:pt>
                <c:pt idx="780">
                  <c:v>0.35342000000000001</c:v>
                </c:pt>
                <c:pt idx="781">
                  <c:v>0.35053200000000001</c:v>
                </c:pt>
                <c:pt idx="782">
                  <c:v>0.34779700000000002</c:v>
                </c:pt>
                <c:pt idx="783">
                  <c:v>0.34537800000000002</c:v>
                </c:pt>
                <c:pt idx="784">
                  <c:v>0.34328900000000001</c:v>
                </c:pt>
                <c:pt idx="785">
                  <c:v>0.34142800000000001</c:v>
                </c:pt>
                <c:pt idx="786">
                  <c:v>0.33974700000000002</c:v>
                </c:pt>
                <c:pt idx="787">
                  <c:v>0.33822200000000002</c:v>
                </c:pt>
                <c:pt idx="788">
                  <c:v>0.33670099999999997</c:v>
                </c:pt>
                <c:pt idx="789">
                  <c:v>0.33494000000000002</c:v>
                </c:pt>
                <c:pt idx="790">
                  <c:v>0.33281899999999998</c:v>
                </c:pt>
                <c:pt idx="791">
                  <c:v>0.330453</c:v>
                </c:pt>
                <c:pt idx="792">
                  <c:v>0.32802900000000002</c:v>
                </c:pt>
                <c:pt idx="793">
                  <c:v>0.32559100000000002</c:v>
                </c:pt>
                <c:pt idx="794">
                  <c:v>0.32303199999999999</c:v>
                </c:pt>
                <c:pt idx="795">
                  <c:v>0.320266</c:v>
                </c:pt>
                <c:pt idx="796">
                  <c:v>0.317326</c:v>
                </c:pt>
                <c:pt idx="797">
                  <c:v>0.31430999999999998</c:v>
                </c:pt>
                <c:pt idx="798">
                  <c:v>0.31131999999999999</c:v>
                </c:pt>
                <c:pt idx="799">
                  <c:v>0.30846699999999999</c:v>
                </c:pt>
                <c:pt idx="800">
                  <c:v>0.30586400000000002</c:v>
                </c:pt>
                <c:pt idx="801">
                  <c:v>0.30354999999999999</c:v>
                </c:pt>
                <c:pt idx="802">
                  <c:v>0.30144799999999999</c:v>
                </c:pt>
                <c:pt idx="803">
                  <c:v>0.29942000000000002</c:v>
                </c:pt>
                <c:pt idx="804">
                  <c:v>0.29741400000000001</c:v>
                </c:pt>
                <c:pt idx="805">
                  <c:v>0.29554200000000003</c:v>
                </c:pt>
                <c:pt idx="806">
                  <c:v>0.29396099999999997</c:v>
                </c:pt>
                <c:pt idx="807">
                  <c:v>0.29268</c:v>
                </c:pt>
                <c:pt idx="808">
                  <c:v>0.29153299999999999</c:v>
                </c:pt>
                <c:pt idx="809">
                  <c:v>0.29036099999999998</c:v>
                </c:pt>
                <c:pt idx="810">
                  <c:v>0.28911399999999998</c:v>
                </c:pt>
                <c:pt idx="811">
                  <c:v>0.28778599999999999</c:v>
                </c:pt>
                <c:pt idx="812">
                  <c:v>0.286331</c:v>
                </c:pt>
                <c:pt idx="813">
                  <c:v>0.28467500000000001</c:v>
                </c:pt>
                <c:pt idx="814">
                  <c:v>0.28276800000000002</c:v>
                </c:pt>
                <c:pt idx="815">
                  <c:v>0.280588</c:v>
                </c:pt>
                <c:pt idx="816">
                  <c:v>0.27812900000000002</c:v>
                </c:pt>
                <c:pt idx="817">
                  <c:v>0.27543499999999999</c:v>
                </c:pt>
                <c:pt idx="818">
                  <c:v>0.272673</c:v>
                </c:pt>
                <c:pt idx="819">
                  <c:v>0.27008900000000002</c:v>
                </c:pt>
                <c:pt idx="820">
                  <c:v>0.26782499999999998</c:v>
                </c:pt>
                <c:pt idx="821">
                  <c:v>0.26575799999999999</c:v>
                </c:pt>
                <c:pt idx="822">
                  <c:v>0.26362200000000002</c:v>
                </c:pt>
                <c:pt idx="823">
                  <c:v>0.26129799999999997</c:v>
                </c:pt>
                <c:pt idx="824">
                  <c:v>0.25889699999999999</c:v>
                </c:pt>
                <c:pt idx="825">
                  <c:v>0.25658999999999998</c:v>
                </c:pt>
                <c:pt idx="826">
                  <c:v>0.25445299999999998</c:v>
                </c:pt>
                <c:pt idx="827">
                  <c:v>0.252502</c:v>
                </c:pt>
                <c:pt idx="828">
                  <c:v>0.25073699999999999</c:v>
                </c:pt>
                <c:pt idx="829">
                  <c:v>0.24908</c:v>
                </c:pt>
                <c:pt idx="830">
                  <c:v>0.247368</c:v>
                </c:pt>
                <c:pt idx="831">
                  <c:v>0.24549399999999999</c:v>
                </c:pt>
                <c:pt idx="832">
                  <c:v>0.243505</c:v>
                </c:pt>
                <c:pt idx="833">
                  <c:v>0.241537</c:v>
                </c:pt>
                <c:pt idx="834">
                  <c:v>0.23966899999999999</c:v>
                </c:pt>
                <c:pt idx="835">
                  <c:v>0.23785400000000001</c:v>
                </c:pt>
                <c:pt idx="836">
                  <c:v>0.23594000000000001</c:v>
                </c:pt>
                <c:pt idx="837">
                  <c:v>0.233789</c:v>
                </c:pt>
                <c:pt idx="838">
                  <c:v>0.231349</c:v>
                </c:pt>
                <c:pt idx="839">
                  <c:v>0.228653</c:v>
                </c:pt>
                <c:pt idx="840">
                  <c:v>0.22576399999999999</c:v>
                </c:pt>
                <c:pt idx="841">
                  <c:v>0.22279599999999999</c:v>
                </c:pt>
                <c:pt idx="842">
                  <c:v>0.21993399999999999</c:v>
                </c:pt>
                <c:pt idx="843">
                  <c:v>0.21731300000000001</c:v>
                </c:pt>
                <c:pt idx="844">
                  <c:v>0.21487400000000001</c:v>
                </c:pt>
                <c:pt idx="845">
                  <c:v>0.21241099999999999</c:v>
                </c:pt>
                <c:pt idx="846">
                  <c:v>0.209839</c:v>
                </c:pt>
                <c:pt idx="847">
                  <c:v>0.20733099999999999</c:v>
                </c:pt>
                <c:pt idx="848">
                  <c:v>0.20513300000000001</c:v>
                </c:pt>
                <c:pt idx="849">
                  <c:v>0.20333499999999999</c:v>
                </c:pt>
                <c:pt idx="850">
                  <c:v>0.201873</c:v>
                </c:pt>
                <c:pt idx="851">
                  <c:v>0.200651</c:v>
                </c:pt>
                <c:pt idx="852">
                  <c:v>0.19953499999999999</c:v>
                </c:pt>
                <c:pt idx="853">
                  <c:v>0.198352</c:v>
                </c:pt>
                <c:pt idx="854">
                  <c:v>0.19703699999999999</c:v>
                </c:pt>
                <c:pt idx="855">
                  <c:v>0.19570799999999999</c:v>
                </c:pt>
                <c:pt idx="856">
                  <c:v>0.19450799999999999</c:v>
                </c:pt>
                <c:pt idx="857">
                  <c:v>0.19341</c:v>
                </c:pt>
                <c:pt idx="858">
                  <c:v>0.192269</c:v>
                </c:pt>
                <c:pt idx="859">
                  <c:v>0.191025</c:v>
                </c:pt>
                <c:pt idx="860">
                  <c:v>0.18979499999999999</c:v>
                </c:pt>
                <c:pt idx="861">
                  <c:v>0.18872</c:v>
                </c:pt>
                <c:pt idx="862">
                  <c:v>0.18778500000000001</c:v>
                </c:pt>
                <c:pt idx="863">
                  <c:v>0.18682199999999999</c:v>
                </c:pt>
                <c:pt idx="864">
                  <c:v>0.185697</c:v>
                </c:pt>
                <c:pt idx="865">
                  <c:v>0.18442500000000001</c:v>
                </c:pt>
                <c:pt idx="866">
                  <c:v>0.18309300000000001</c:v>
                </c:pt>
                <c:pt idx="867">
                  <c:v>0.18173300000000001</c:v>
                </c:pt>
                <c:pt idx="868">
                  <c:v>0.18030199999999999</c:v>
                </c:pt>
                <c:pt idx="869">
                  <c:v>0.17874999999999999</c:v>
                </c:pt>
                <c:pt idx="870">
                  <c:v>0.177042</c:v>
                </c:pt>
                <c:pt idx="871">
                  <c:v>0.17515600000000001</c:v>
                </c:pt>
                <c:pt idx="872">
                  <c:v>0.17316500000000001</c:v>
                </c:pt>
                <c:pt idx="873">
                  <c:v>0.17127400000000001</c:v>
                </c:pt>
                <c:pt idx="874">
                  <c:v>0.16963</c:v>
                </c:pt>
                <c:pt idx="875">
                  <c:v>0.16807900000000001</c:v>
                </c:pt>
                <c:pt idx="876">
                  <c:v>0.16625699999999999</c:v>
                </c:pt>
                <c:pt idx="877">
                  <c:v>0.16397300000000001</c:v>
                </c:pt>
                <c:pt idx="878">
                  <c:v>0.16140399999999999</c:v>
                </c:pt>
                <c:pt idx="879">
                  <c:v>0.15889600000000001</c:v>
                </c:pt>
                <c:pt idx="880">
                  <c:v>0.15667500000000001</c:v>
                </c:pt>
                <c:pt idx="881">
                  <c:v>0.15479999999999999</c:v>
                </c:pt>
                <c:pt idx="882">
                  <c:v>0.15326500000000001</c:v>
                </c:pt>
                <c:pt idx="883">
                  <c:v>0.152035</c:v>
                </c:pt>
                <c:pt idx="884">
                  <c:v>0.15101700000000001</c:v>
                </c:pt>
                <c:pt idx="885">
                  <c:v>0.150089</c:v>
                </c:pt>
                <c:pt idx="886">
                  <c:v>0.149144</c:v>
                </c:pt>
                <c:pt idx="887">
                  <c:v>0.14807699999999999</c:v>
                </c:pt>
                <c:pt idx="888">
                  <c:v>0.14679900000000001</c:v>
                </c:pt>
                <c:pt idx="889">
                  <c:v>0.14530499999999999</c:v>
                </c:pt>
                <c:pt idx="890">
                  <c:v>0.14368900000000001</c:v>
                </c:pt>
                <c:pt idx="891">
                  <c:v>0.142066</c:v>
                </c:pt>
                <c:pt idx="892">
                  <c:v>0.140487</c:v>
                </c:pt>
                <c:pt idx="893">
                  <c:v>0.13888900000000001</c:v>
                </c:pt>
                <c:pt idx="894">
                  <c:v>0.137103</c:v>
                </c:pt>
                <c:pt idx="895">
                  <c:v>0.13499900000000001</c:v>
                </c:pt>
                <c:pt idx="896">
                  <c:v>0.13267000000000001</c:v>
                </c:pt>
                <c:pt idx="897">
                  <c:v>0.13034000000000001</c:v>
                </c:pt>
                <c:pt idx="898">
                  <c:v>0.128048</c:v>
                </c:pt>
                <c:pt idx="899">
                  <c:v>0.12559100000000001</c:v>
                </c:pt>
                <c:pt idx="900">
                  <c:v>0.12284100000000001</c:v>
                </c:pt>
                <c:pt idx="901">
                  <c:v>0.119973</c:v>
                </c:pt>
                <c:pt idx="902">
                  <c:v>0.117325</c:v>
                </c:pt>
                <c:pt idx="903">
                  <c:v>0.11516</c:v>
                </c:pt>
                <c:pt idx="904">
                  <c:v>0.11357100000000001</c:v>
                </c:pt>
                <c:pt idx="905">
                  <c:v>0.11246299999999999</c:v>
                </c:pt>
                <c:pt idx="906">
                  <c:v>0.111572</c:v>
                </c:pt>
                <c:pt idx="907">
                  <c:v>0.110626</c:v>
                </c:pt>
                <c:pt idx="908">
                  <c:v>0.10956</c:v>
                </c:pt>
                <c:pt idx="909">
                  <c:v>0.108525</c:v>
                </c:pt>
                <c:pt idx="910">
                  <c:v>0.107643</c:v>
                </c:pt>
                <c:pt idx="911">
                  <c:v>0.106866</c:v>
                </c:pt>
                <c:pt idx="912">
                  <c:v>0.106098</c:v>
                </c:pt>
                <c:pt idx="913">
                  <c:v>0.105307</c:v>
                </c:pt>
                <c:pt idx="914">
                  <c:v>0.104493</c:v>
                </c:pt>
                <c:pt idx="915">
                  <c:v>0.10363600000000001</c:v>
                </c:pt>
                <c:pt idx="916">
                  <c:v>0.10270600000000001</c:v>
                </c:pt>
                <c:pt idx="917">
                  <c:v>0.101614</c:v>
                </c:pt>
                <c:pt idx="918">
                  <c:v>0.100185</c:v>
                </c:pt>
                <c:pt idx="919">
                  <c:v>9.8324999999999996E-2</c:v>
                </c:pt>
                <c:pt idx="920">
                  <c:v>9.6178E-2</c:v>
                </c:pt>
                <c:pt idx="921">
                  <c:v>9.3963000000000005E-2</c:v>
                </c:pt>
                <c:pt idx="922">
                  <c:v>9.1733999999999996E-2</c:v>
                </c:pt>
                <c:pt idx="923">
                  <c:v>8.9418999999999998E-2</c:v>
                </c:pt>
                <c:pt idx="924">
                  <c:v>8.7048E-2</c:v>
                </c:pt>
                <c:pt idx="925">
                  <c:v>8.4778000000000006E-2</c:v>
                </c:pt>
                <c:pt idx="926">
                  <c:v>8.2754999999999995E-2</c:v>
                </c:pt>
                <c:pt idx="927">
                  <c:v>8.1056000000000003E-2</c:v>
                </c:pt>
                <c:pt idx="928">
                  <c:v>7.9682000000000003E-2</c:v>
                </c:pt>
                <c:pt idx="929">
                  <c:v>7.8502000000000002E-2</c:v>
                </c:pt>
                <c:pt idx="930">
                  <c:v>7.7315999999999996E-2</c:v>
                </c:pt>
                <c:pt idx="931">
                  <c:v>7.6059000000000002E-2</c:v>
                </c:pt>
                <c:pt idx="932">
                  <c:v>7.4837000000000001E-2</c:v>
                </c:pt>
                <c:pt idx="933">
                  <c:v>7.3710999999999999E-2</c:v>
                </c:pt>
                <c:pt idx="934">
                  <c:v>7.2588E-2</c:v>
                </c:pt>
                <c:pt idx="935">
                  <c:v>7.1369000000000002E-2</c:v>
                </c:pt>
                <c:pt idx="936">
                  <c:v>7.0079000000000002E-2</c:v>
                </c:pt>
                <c:pt idx="937">
                  <c:v>6.8783999999999998E-2</c:v>
                </c:pt>
                <c:pt idx="938">
                  <c:v>6.7513000000000004E-2</c:v>
                </c:pt>
                <c:pt idx="939">
                  <c:v>6.6239999999999993E-2</c:v>
                </c:pt>
                <c:pt idx="940">
                  <c:v>6.4852999999999994E-2</c:v>
                </c:pt>
                <c:pt idx="941">
                  <c:v>6.3164999999999999E-2</c:v>
                </c:pt>
                <c:pt idx="942">
                  <c:v>6.1082999999999998E-2</c:v>
                </c:pt>
                <c:pt idx="943">
                  <c:v>5.8727000000000001E-2</c:v>
                </c:pt>
                <c:pt idx="944">
                  <c:v>5.6300999999999997E-2</c:v>
                </c:pt>
                <c:pt idx="945">
                  <c:v>5.3899000000000002E-2</c:v>
                </c:pt>
                <c:pt idx="946">
                  <c:v>5.1548999999999998E-2</c:v>
                </c:pt>
                <c:pt idx="947">
                  <c:v>4.9345E-2</c:v>
                </c:pt>
                <c:pt idx="948">
                  <c:v>4.7384000000000003E-2</c:v>
                </c:pt>
                <c:pt idx="949">
                  <c:v>4.5629999999999997E-2</c:v>
                </c:pt>
                <c:pt idx="950">
                  <c:v>4.3996E-2</c:v>
                </c:pt>
                <c:pt idx="951">
                  <c:v>4.2512000000000001E-2</c:v>
                </c:pt>
                <c:pt idx="952">
                  <c:v>4.1250000000000002E-2</c:v>
                </c:pt>
                <c:pt idx="953">
                  <c:v>4.0169000000000003E-2</c:v>
                </c:pt>
                <c:pt idx="954">
                  <c:v>3.9162000000000002E-2</c:v>
                </c:pt>
                <c:pt idx="955">
                  <c:v>3.8172999999999999E-2</c:v>
                </c:pt>
                <c:pt idx="956">
                  <c:v>3.7178999999999997E-2</c:v>
                </c:pt>
                <c:pt idx="957">
                  <c:v>3.6159999999999998E-2</c:v>
                </c:pt>
                <c:pt idx="958">
                  <c:v>3.5171000000000001E-2</c:v>
                </c:pt>
                <c:pt idx="959">
                  <c:v>3.431E-2</c:v>
                </c:pt>
                <c:pt idx="960">
                  <c:v>3.3605000000000003E-2</c:v>
                </c:pt>
                <c:pt idx="961">
                  <c:v>3.3026E-2</c:v>
                </c:pt>
                <c:pt idx="962">
                  <c:v>3.2578999999999997E-2</c:v>
                </c:pt>
                <c:pt idx="963">
                  <c:v>3.2280999999999997E-2</c:v>
                </c:pt>
                <c:pt idx="964">
                  <c:v>3.2083E-2</c:v>
                </c:pt>
                <c:pt idx="965">
                  <c:v>3.1904000000000002E-2</c:v>
                </c:pt>
                <c:pt idx="966">
                  <c:v>3.1684999999999998E-2</c:v>
                </c:pt>
                <c:pt idx="967">
                  <c:v>3.1350000000000003E-2</c:v>
                </c:pt>
                <c:pt idx="968">
                  <c:v>3.0797000000000001E-2</c:v>
                </c:pt>
                <c:pt idx="969">
                  <c:v>3.0001E-2</c:v>
                </c:pt>
                <c:pt idx="970">
                  <c:v>2.9045000000000001E-2</c:v>
                </c:pt>
                <c:pt idx="971">
                  <c:v>2.7987000000000001E-2</c:v>
                </c:pt>
                <c:pt idx="972">
                  <c:v>2.6759999999999999E-2</c:v>
                </c:pt>
                <c:pt idx="973">
                  <c:v>2.5281999999999999E-2</c:v>
                </c:pt>
                <c:pt idx="974">
                  <c:v>2.3628E-2</c:v>
                </c:pt>
                <c:pt idx="975">
                  <c:v>2.2016000000000001E-2</c:v>
                </c:pt>
                <c:pt idx="976">
                  <c:v>2.0619999999999999E-2</c:v>
                </c:pt>
                <c:pt idx="977">
                  <c:v>1.9436999999999999E-2</c:v>
                </c:pt>
                <c:pt idx="978">
                  <c:v>1.8325999999999999E-2</c:v>
                </c:pt>
                <c:pt idx="979">
                  <c:v>1.7144E-2</c:v>
                </c:pt>
                <c:pt idx="980">
                  <c:v>1.5876999999999999E-2</c:v>
                </c:pt>
                <c:pt idx="981">
                  <c:v>1.4619E-2</c:v>
                </c:pt>
                <c:pt idx="982">
                  <c:v>1.3424999999999999E-2</c:v>
                </c:pt>
                <c:pt idx="983">
                  <c:v>1.227E-2</c:v>
                </c:pt>
                <c:pt idx="984">
                  <c:v>1.1176999999999999E-2</c:v>
                </c:pt>
                <c:pt idx="985">
                  <c:v>1.0286E-2</c:v>
                </c:pt>
                <c:pt idx="986">
                  <c:v>9.7179999999999992E-3</c:v>
                </c:pt>
                <c:pt idx="987">
                  <c:v>9.4070000000000004E-3</c:v>
                </c:pt>
                <c:pt idx="988">
                  <c:v>9.1579999999999995E-3</c:v>
                </c:pt>
                <c:pt idx="989">
                  <c:v>8.8070000000000006E-3</c:v>
                </c:pt>
                <c:pt idx="990">
                  <c:v>8.2950000000000003E-3</c:v>
                </c:pt>
                <c:pt idx="991">
                  <c:v>7.633E-3</c:v>
                </c:pt>
                <c:pt idx="992">
                  <c:v>6.8780000000000004E-3</c:v>
                </c:pt>
                <c:pt idx="993">
                  <c:v>6.1159999999999999E-3</c:v>
                </c:pt>
                <c:pt idx="994">
                  <c:v>5.4029999999999998E-3</c:v>
                </c:pt>
                <c:pt idx="995">
                  <c:v>4.7520000000000001E-3</c:v>
                </c:pt>
                <c:pt idx="996">
                  <c:v>4.1929999999999997E-3</c:v>
                </c:pt>
                <c:pt idx="997">
                  <c:v>3.833E-3</c:v>
                </c:pt>
                <c:pt idx="998">
                  <c:v>3.8440000000000002E-3</c:v>
                </c:pt>
                <c:pt idx="999">
                  <c:v>4.2259999999999997E-3</c:v>
                </c:pt>
                <c:pt idx="1000">
                  <c:v>5.1859999999999996E-3</c:v>
                </c:pt>
                <c:pt idx="1001">
                  <c:v>6.5570000000000003E-3</c:v>
                </c:pt>
                <c:pt idx="1002">
                  <c:v>8.0599999999999995E-3</c:v>
                </c:pt>
                <c:pt idx="1003">
                  <c:v>9.5200000000000007E-3</c:v>
                </c:pt>
                <c:pt idx="1004">
                  <c:v>1.0949E-2</c:v>
                </c:pt>
                <c:pt idx="1005">
                  <c:v>1.2437E-2</c:v>
                </c:pt>
                <c:pt idx="1006">
                  <c:v>1.4052E-2</c:v>
                </c:pt>
                <c:pt idx="1007">
                  <c:v>1.5812E-2</c:v>
                </c:pt>
                <c:pt idx="1008">
                  <c:v>1.7665E-2</c:v>
                </c:pt>
                <c:pt idx="1009">
                  <c:v>1.9507E-2</c:v>
                </c:pt>
                <c:pt idx="1010">
                  <c:v>2.1232000000000001E-2</c:v>
                </c:pt>
                <c:pt idx="1011">
                  <c:v>2.2754E-2</c:v>
                </c:pt>
                <c:pt idx="1012">
                  <c:v>2.3996E-2</c:v>
                </c:pt>
                <c:pt idx="1013">
                  <c:v>2.4934000000000001E-2</c:v>
                </c:pt>
                <c:pt idx="1014">
                  <c:v>2.5666000000000001E-2</c:v>
                </c:pt>
                <c:pt idx="1015">
                  <c:v>2.6414E-2</c:v>
                </c:pt>
                <c:pt idx="1016">
                  <c:v>2.7439999999999999E-2</c:v>
                </c:pt>
                <c:pt idx="1017">
                  <c:v>2.8885999999999998E-2</c:v>
                </c:pt>
                <c:pt idx="1018">
                  <c:v>3.0668999999999998E-2</c:v>
                </c:pt>
                <c:pt idx="1019">
                  <c:v>3.2571999999999997E-2</c:v>
                </c:pt>
                <c:pt idx="1020">
                  <c:v>3.4439999999999998E-2</c:v>
                </c:pt>
                <c:pt idx="1021">
                  <c:v>3.6267000000000001E-2</c:v>
                </c:pt>
                <c:pt idx="1022">
                  <c:v>3.8133E-2</c:v>
                </c:pt>
                <c:pt idx="1023">
                  <c:v>4.0133000000000002E-2</c:v>
                </c:pt>
                <c:pt idx="1024">
                  <c:v>4.2306999999999997E-2</c:v>
                </c:pt>
                <c:pt idx="1025">
                  <c:v>4.4600000000000001E-2</c:v>
                </c:pt>
                <c:pt idx="1026">
                  <c:v>4.6926000000000002E-2</c:v>
                </c:pt>
                <c:pt idx="1027">
                  <c:v>4.9285000000000002E-2</c:v>
                </c:pt>
                <c:pt idx="1028">
                  <c:v>5.1776999999999997E-2</c:v>
                </c:pt>
                <c:pt idx="1029">
                  <c:v>5.4521E-2</c:v>
                </c:pt>
                <c:pt idx="1030">
                  <c:v>5.7577999999999997E-2</c:v>
                </c:pt>
                <c:pt idx="1031">
                  <c:v>6.0893999999999997E-2</c:v>
                </c:pt>
                <c:pt idx="1032">
                  <c:v>6.4294000000000004E-2</c:v>
                </c:pt>
                <c:pt idx="1033">
                  <c:v>6.7571000000000006E-2</c:v>
                </c:pt>
                <c:pt idx="1034">
                  <c:v>7.0602999999999999E-2</c:v>
                </c:pt>
                <c:pt idx="1035">
                  <c:v>7.3397000000000004E-2</c:v>
                </c:pt>
                <c:pt idx="1036">
                  <c:v>7.6048000000000004E-2</c:v>
                </c:pt>
                <c:pt idx="1037">
                  <c:v>7.8702999999999995E-2</c:v>
                </c:pt>
                <c:pt idx="1038">
                  <c:v>8.1505999999999995E-2</c:v>
                </c:pt>
                <c:pt idx="1039">
                  <c:v>8.4496000000000002E-2</c:v>
                </c:pt>
                <c:pt idx="1040">
                  <c:v>8.7543999999999997E-2</c:v>
                </c:pt>
                <c:pt idx="1041">
                  <c:v>9.0394000000000002E-2</c:v>
                </c:pt>
                <c:pt idx="1042">
                  <c:v>9.2813000000000007E-2</c:v>
                </c:pt>
                <c:pt idx="1043">
                  <c:v>9.4725000000000004E-2</c:v>
                </c:pt>
                <c:pt idx="1044">
                  <c:v>9.6240000000000006E-2</c:v>
                </c:pt>
                <c:pt idx="1045">
                  <c:v>9.7569000000000003E-2</c:v>
                </c:pt>
                <c:pt idx="1046">
                  <c:v>9.8898E-2</c:v>
                </c:pt>
                <c:pt idx="1047">
                  <c:v>0.100332</c:v>
                </c:pt>
                <c:pt idx="1048">
                  <c:v>0.10188999999999999</c:v>
                </c:pt>
                <c:pt idx="1049">
                  <c:v>0.10349700000000001</c:v>
                </c:pt>
                <c:pt idx="1050">
                  <c:v>0.10503899999999999</c:v>
                </c:pt>
                <c:pt idx="1051">
                  <c:v>0.106461</c:v>
                </c:pt>
                <c:pt idx="1052">
                  <c:v>0.10786</c:v>
                </c:pt>
                <c:pt idx="1053">
                  <c:v>0.109427</c:v>
                </c:pt>
                <c:pt idx="1054">
                  <c:v>0.111278</c:v>
                </c:pt>
                <c:pt idx="1055">
                  <c:v>0.11333799999999999</c:v>
                </c:pt>
                <c:pt idx="1056">
                  <c:v>0.115442</c:v>
                </c:pt>
                <c:pt idx="1057">
                  <c:v>0.11752</c:v>
                </c:pt>
                <c:pt idx="1058">
                  <c:v>0.119646</c:v>
                </c:pt>
                <c:pt idx="1059">
                  <c:v>0.121919</c:v>
                </c:pt>
                <c:pt idx="1060">
                  <c:v>0.124366</c:v>
                </c:pt>
                <c:pt idx="1061">
                  <c:v>0.12695699999999999</c:v>
                </c:pt>
                <c:pt idx="1062">
                  <c:v>0.12961700000000001</c:v>
                </c:pt>
                <c:pt idx="1063">
                  <c:v>0.13223699999999999</c:v>
                </c:pt>
                <c:pt idx="1064">
                  <c:v>0.13478699999999999</c:v>
                </c:pt>
                <c:pt idx="1065">
                  <c:v>0.13742499999999999</c:v>
                </c:pt>
                <c:pt idx="1066">
                  <c:v>0.14038900000000001</c:v>
                </c:pt>
                <c:pt idx="1067">
                  <c:v>0.14379400000000001</c:v>
                </c:pt>
                <c:pt idx="1068">
                  <c:v>0.14757400000000001</c:v>
                </c:pt>
                <c:pt idx="1069">
                  <c:v>0.15157100000000001</c:v>
                </c:pt>
                <c:pt idx="1070">
                  <c:v>0.15570200000000001</c:v>
                </c:pt>
                <c:pt idx="1071">
                  <c:v>0.16004499999999999</c:v>
                </c:pt>
                <c:pt idx="1072">
                  <c:v>0.16473399999999999</c:v>
                </c:pt>
                <c:pt idx="1073">
                  <c:v>0.16972799999999999</c:v>
                </c:pt>
                <c:pt idx="1074">
                  <c:v>0.174759</c:v>
                </c:pt>
                <c:pt idx="1075">
                  <c:v>0.179595</c:v>
                </c:pt>
                <c:pt idx="1076">
                  <c:v>0.184281</c:v>
                </c:pt>
                <c:pt idx="1077">
                  <c:v>0.18904599999999999</c:v>
                </c:pt>
                <c:pt idx="1078">
                  <c:v>0.19400500000000001</c:v>
                </c:pt>
                <c:pt idx="1079">
                  <c:v>0.19902600000000001</c:v>
                </c:pt>
                <c:pt idx="1080">
                  <c:v>0.20388100000000001</c:v>
                </c:pt>
                <c:pt idx="1081">
                  <c:v>0.208422</c:v>
                </c:pt>
                <c:pt idx="1082">
                  <c:v>0.212614</c:v>
                </c:pt>
                <c:pt idx="1083">
                  <c:v>0.21648500000000001</c:v>
                </c:pt>
                <c:pt idx="1084">
                  <c:v>0.220107</c:v>
                </c:pt>
                <c:pt idx="1085">
                  <c:v>0.22353799999999999</c:v>
                </c:pt>
                <c:pt idx="1086">
                  <c:v>0.22675999999999999</c:v>
                </c:pt>
                <c:pt idx="1087">
                  <c:v>0.22975200000000001</c:v>
                </c:pt>
                <c:pt idx="1088">
                  <c:v>0.232594</c:v>
                </c:pt>
                <c:pt idx="1089">
                  <c:v>0.235372</c:v>
                </c:pt>
                <c:pt idx="1090">
                  <c:v>0.23799899999999999</c:v>
                </c:pt>
                <c:pt idx="1091">
                  <c:v>0.24023</c:v>
                </c:pt>
                <c:pt idx="1092">
                  <c:v>0.24191499999999999</c:v>
                </c:pt>
                <c:pt idx="1093">
                  <c:v>0.24318500000000001</c:v>
                </c:pt>
                <c:pt idx="1094">
                  <c:v>0.24437800000000001</c:v>
                </c:pt>
                <c:pt idx="1095">
                  <c:v>0.24576200000000001</c:v>
                </c:pt>
                <c:pt idx="1096">
                  <c:v>0.24727499999999999</c:v>
                </c:pt>
                <c:pt idx="1097">
                  <c:v>0.24854499999999999</c:v>
                </c:pt>
                <c:pt idx="1098">
                  <c:v>0.249165</c:v>
                </c:pt>
                <c:pt idx="1099">
                  <c:v>0.24902099999999999</c:v>
                </c:pt>
                <c:pt idx="1100">
                  <c:v>0.248393</c:v>
                </c:pt>
                <c:pt idx="1101">
                  <c:v>0.24770700000000001</c:v>
                </c:pt>
                <c:pt idx="1102">
                  <c:v>0.24712999999999999</c:v>
                </c:pt>
                <c:pt idx="1103">
                  <c:v>0.246419</c:v>
                </c:pt>
                <c:pt idx="1104">
                  <c:v>0.245195</c:v>
                </c:pt>
                <c:pt idx="1105">
                  <c:v>0.24332200000000001</c:v>
                </c:pt>
                <c:pt idx="1106">
                  <c:v>0.24097099999999999</c:v>
                </c:pt>
                <c:pt idx="1107">
                  <c:v>0.238404</c:v>
                </c:pt>
                <c:pt idx="1108">
                  <c:v>0.23577699999999999</c:v>
                </c:pt>
                <c:pt idx="1109">
                  <c:v>0.23311200000000001</c:v>
                </c:pt>
                <c:pt idx="1110">
                  <c:v>0.23036100000000001</c:v>
                </c:pt>
                <c:pt idx="1111">
                  <c:v>0.22747600000000001</c:v>
                </c:pt>
                <c:pt idx="1112">
                  <c:v>0.22447300000000001</c:v>
                </c:pt>
                <c:pt idx="1113">
                  <c:v>0.22142500000000001</c:v>
                </c:pt>
                <c:pt idx="1114">
                  <c:v>0.21840699999999999</c:v>
                </c:pt>
                <c:pt idx="1115">
                  <c:v>0.215473</c:v>
                </c:pt>
                <c:pt idx="1116">
                  <c:v>0.212673</c:v>
                </c:pt>
                <c:pt idx="1117">
                  <c:v>0.21002599999999999</c:v>
                </c:pt>
                <c:pt idx="1118">
                  <c:v>0.20747099999999999</c:v>
                </c:pt>
                <c:pt idx="1119">
                  <c:v>0.204903</c:v>
                </c:pt>
                <c:pt idx="1120">
                  <c:v>0.20227400000000001</c:v>
                </c:pt>
                <c:pt idx="1121">
                  <c:v>0.199624</c:v>
                </c:pt>
                <c:pt idx="1122">
                  <c:v>0.197072</c:v>
                </c:pt>
                <c:pt idx="1123">
                  <c:v>0.19483900000000001</c:v>
                </c:pt>
                <c:pt idx="1124">
                  <c:v>0.193185</c:v>
                </c:pt>
                <c:pt idx="1125">
                  <c:v>0.19219900000000001</c:v>
                </c:pt>
                <c:pt idx="1126">
                  <c:v>0.19164800000000001</c:v>
                </c:pt>
                <c:pt idx="1127">
                  <c:v>0.19111</c:v>
                </c:pt>
                <c:pt idx="1128">
                  <c:v>0.19028300000000001</c:v>
                </c:pt>
                <c:pt idx="1129">
                  <c:v>0.18915199999999999</c:v>
                </c:pt>
                <c:pt idx="1130">
                  <c:v>0.187892</c:v>
                </c:pt>
                <c:pt idx="1131">
                  <c:v>0.18667900000000001</c:v>
                </c:pt>
                <c:pt idx="1132">
                  <c:v>0.18559300000000001</c:v>
                </c:pt>
                <c:pt idx="1133">
                  <c:v>0.18462200000000001</c:v>
                </c:pt>
                <c:pt idx="1134">
                  <c:v>0.18371699999999999</c:v>
                </c:pt>
                <c:pt idx="1135">
                  <c:v>0.18288299999999999</c:v>
                </c:pt>
                <c:pt idx="1136">
                  <c:v>0.182196</c:v>
                </c:pt>
                <c:pt idx="1137">
                  <c:v>0.18166499999999999</c:v>
                </c:pt>
                <c:pt idx="1138">
                  <c:v>0.181116</c:v>
                </c:pt>
                <c:pt idx="1139">
                  <c:v>0.18027299999999999</c:v>
                </c:pt>
                <c:pt idx="1140">
                  <c:v>0.17896400000000001</c:v>
                </c:pt>
                <c:pt idx="1141">
                  <c:v>0.17723</c:v>
                </c:pt>
                <c:pt idx="1142">
                  <c:v>0.17529400000000001</c:v>
                </c:pt>
                <c:pt idx="1143">
                  <c:v>0.173432</c:v>
                </c:pt>
                <c:pt idx="1144">
                  <c:v>0.17183200000000001</c:v>
                </c:pt>
                <c:pt idx="1145">
                  <c:v>0.17054</c:v>
                </c:pt>
                <c:pt idx="1146">
                  <c:v>0.16950699999999999</c:v>
                </c:pt>
                <c:pt idx="1147">
                  <c:v>0.16864899999999999</c:v>
                </c:pt>
                <c:pt idx="1148">
                  <c:v>0.16787299999999999</c:v>
                </c:pt>
                <c:pt idx="1149">
                  <c:v>0.16709099999999999</c:v>
                </c:pt>
                <c:pt idx="1150">
                  <c:v>0.166246</c:v>
                </c:pt>
                <c:pt idx="1151">
                  <c:v>0.165293</c:v>
                </c:pt>
                <c:pt idx="1152">
                  <c:v>0.164212</c:v>
                </c:pt>
                <c:pt idx="1153">
                  <c:v>0.16305</c:v>
                </c:pt>
                <c:pt idx="1154">
                  <c:v>0.16192699999999999</c:v>
                </c:pt>
                <c:pt idx="1155">
                  <c:v>0.16095899999999999</c:v>
                </c:pt>
                <c:pt idx="1156">
                  <c:v>0.160191</c:v>
                </c:pt>
                <c:pt idx="1157">
                  <c:v>0.159608</c:v>
                </c:pt>
                <c:pt idx="1158">
                  <c:v>0.15919700000000001</c:v>
                </c:pt>
                <c:pt idx="1159">
                  <c:v>0.158969</c:v>
                </c:pt>
                <c:pt idx="1160">
                  <c:v>0.15893299999999999</c:v>
                </c:pt>
                <c:pt idx="1161">
                  <c:v>0.15901100000000001</c:v>
                </c:pt>
                <c:pt idx="1162">
                  <c:v>0.15903900000000001</c:v>
                </c:pt>
                <c:pt idx="1163">
                  <c:v>0.158863</c:v>
                </c:pt>
                <c:pt idx="1164">
                  <c:v>0.158471</c:v>
                </c:pt>
                <c:pt idx="1165">
                  <c:v>0.158</c:v>
                </c:pt>
                <c:pt idx="1166">
                  <c:v>0.15759400000000001</c:v>
                </c:pt>
                <c:pt idx="1167">
                  <c:v>0.157226</c:v>
                </c:pt>
                <c:pt idx="1168">
                  <c:v>0.15666099999999999</c:v>
                </c:pt>
                <c:pt idx="1169">
                  <c:v>0.15562500000000001</c:v>
                </c:pt>
                <c:pt idx="1170">
                  <c:v>0.15403700000000001</c:v>
                </c:pt>
                <c:pt idx="1171">
                  <c:v>0.15207599999999999</c:v>
                </c:pt>
                <c:pt idx="1172">
                  <c:v>0.15001900000000001</c:v>
                </c:pt>
                <c:pt idx="1173">
                  <c:v>0.14802599999999999</c:v>
                </c:pt>
                <c:pt idx="1174">
                  <c:v>0.146066</c:v>
                </c:pt>
                <c:pt idx="1175">
                  <c:v>0.14402200000000001</c:v>
                </c:pt>
                <c:pt idx="1176">
                  <c:v>0.14185</c:v>
                </c:pt>
                <c:pt idx="1177">
                  <c:v>0.139623</c:v>
                </c:pt>
                <c:pt idx="1178">
                  <c:v>0.13747899999999999</c:v>
                </c:pt>
                <c:pt idx="1179">
                  <c:v>0.135573</c:v>
                </c:pt>
                <c:pt idx="1180">
                  <c:v>0.13402900000000001</c:v>
                </c:pt>
                <c:pt idx="1181">
                  <c:v>0.13284599999999999</c:v>
                </c:pt>
                <c:pt idx="1182">
                  <c:v>0.13186800000000001</c:v>
                </c:pt>
                <c:pt idx="1183">
                  <c:v>0.13094900000000001</c:v>
                </c:pt>
                <c:pt idx="1184">
                  <c:v>0.13012699999999999</c:v>
                </c:pt>
                <c:pt idx="1185">
                  <c:v>0.12959499999999999</c:v>
                </c:pt>
                <c:pt idx="1186">
                  <c:v>0.12947400000000001</c:v>
                </c:pt>
                <c:pt idx="1187">
                  <c:v>0.129693</c:v>
                </c:pt>
                <c:pt idx="1188">
                  <c:v>0.13008500000000001</c:v>
                </c:pt>
                <c:pt idx="1189">
                  <c:v>0.13052800000000001</c:v>
                </c:pt>
                <c:pt idx="1190">
                  <c:v>0.130907</c:v>
                </c:pt>
                <c:pt idx="1191">
                  <c:v>0.13101699999999999</c:v>
                </c:pt>
                <c:pt idx="1192">
                  <c:v>0.13063900000000001</c:v>
                </c:pt>
                <c:pt idx="1193">
                  <c:v>0.129746</c:v>
                </c:pt>
                <c:pt idx="1194">
                  <c:v>0.12857299999999999</c:v>
                </c:pt>
                <c:pt idx="1195">
                  <c:v>0.127416</c:v>
                </c:pt>
                <c:pt idx="1196">
                  <c:v>0.12637399999999999</c:v>
                </c:pt>
                <c:pt idx="1197">
                  <c:v>0.12528600000000001</c:v>
                </c:pt>
                <c:pt idx="1198">
                  <c:v>0.12388100000000001</c:v>
                </c:pt>
                <c:pt idx="1199">
                  <c:v>0.121957</c:v>
                </c:pt>
                <c:pt idx="1200">
                  <c:v>0.11945600000000001</c:v>
                </c:pt>
                <c:pt idx="1201">
                  <c:v>0.11648600000000001</c:v>
                </c:pt>
                <c:pt idx="1202">
                  <c:v>0.113274</c:v>
                </c:pt>
                <c:pt idx="1203">
                  <c:v>0.10999200000000001</c:v>
                </c:pt>
                <c:pt idx="1204">
                  <c:v>0.10657700000000001</c:v>
                </c:pt>
                <c:pt idx="1205">
                  <c:v>0.10279099999999999</c:v>
                </c:pt>
                <c:pt idx="1206">
                  <c:v>9.8520999999999997E-2</c:v>
                </c:pt>
                <c:pt idx="1207">
                  <c:v>9.3978000000000006E-2</c:v>
                </c:pt>
                <c:pt idx="1208">
                  <c:v>8.9571999999999999E-2</c:v>
                </c:pt>
                <c:pt idx="1209">
                  <c:v>8.5565000000000002E-2</c:v>
                </c:pt>
                <c:pt idx="1210">
                  <c:v>8.1906999999999994E-2</c:v>
                </c:pt>
                <c:pt idx="1211">
                  <c:v>7.8407000000000004E-2</c:v>
                </c:pt>
                <c:pt idx="1212">
                  <c:v>7.4963000000000002E-2</c:v>
                </c:pt>
                <c:pt idx="1213">
                  <c:v>7.1579000000000004E-2</c:v>
                </c:pt>
                <c:pt idx="1214">
                  <c:v>6.8316000000000002E-2</c:v>
                </c:pt>
                <c:pt idx="1215">
                  <c:v>6.5313999999999997E-2</c:v>
                </c:pt>
                <c:pt idx="1216">
                  <c:v>6.2778E-2</c:v>
                </c:pt>
                <c:pt idx="1217">
                  <c:v>6.08E-2</c:v>
                </c:pt>
                <c:pt idx="1218">
                  <c:v>5.9257999999999998E-2</c:v>
                </c:pt>
                <c:pt idx="1219">
                  <c:v>5.7928E-2</c:v>
                </c:pt>
                <c:pt idx="1220">
                  <c:v>5.6647000000000003E-2</c:v>
                </c:pt>
                <c:pt idx="1221">
                  <c:v>5.5347E-2</c:v>
                </c:pt>
                <c:pt idx="1222">
                  <c:v>5.3999999999999999E-2</c:v>
                </c:pt>
                <c:pt idx="1223">
                  <c:v>5.2597999999999999E-2</c:v>
                </c:pt>
                <c:pt idx="1224">
                  <c:v>5.1181999999999998E-2</c:v>
                </c:pt>
                <c:pt idx="1225">
                  <c:v>4.9863999999999999E-2</c:v>
                </c:pt>
                <c:pt idx="1226">
                  <c:v>4.8739999999999999E-2</c:v>
                </c:pt>
                <c:pt idx="1227">
                  <c:v>4.7739999999999998E-2</c:v>
                </c:pt>
                <c:pt idx="1228">
                  <c:v>4.6634000000000002E-2</c:v>
                </c:pt>
                <c:pt idx="1229">
                  <c:v>4.5236999999999999E-2</c:v>
                </c:pt>
                <c:pt idx="1230">
                  <c:v>4.3555000000000003E-2</c:v>
                </c:pt>
                <c:pt idx="1231">
                  <c:v>4.1735000000000001E-2</c:v>
                </c:pt>
                <c:pt idx="1232">
                  <c:v>3.9905999999999997E-2</c:v>
                </c:pt>
                <c:pt idx="1233">
                  <c:v>3.8096999999999999E-2</c:v>
                </c:pt>
                <c:pt idx="1234">
                  <c:v>3.6253000000000001E-2</c:v>
                </c:pt>
                <c:pt idx="1235">
                  <c:v>3.4301999999999999E-2</c:v>
                </c:pt>
                <c:pt idx="1236">
                  <c:v>3.2256E-2</c:v>
                </c:pt>
                <c:pt idx="1237">
                  <c:v>3.0269000000000001E-2</c:v>
                </c:pt>
                <c:pt idx="1238">
                  <c:v>2.8594999999999999E-2</c:v>
                </c:pt>
                <c:pt idx="1239">
                  <c:v>2.7435999999999999E-2</c:v>
                </c:pt>
                <c:pt idx="1240">
                  <c:v>2.6735999999999999E-2</c:v>
                </c:pt>
                <c:pt idx="1241">
                  <c:v>2.6145000000000002E-2</c:v>
                </c:pt>
                <c:pt idx="1242">
                  <c:v>2.5278999999999999E-2</c:v>
                </c:pt>
                <c:pt idx="1243">
                  <c:v>2.4058E-2</c:v>
                </c:pt>
                <c:pt idx="1244">
                  <c:v>2.274E-2</c:v>
                </c:pt>
                <c:pt idx="1245">
                  <c:v>2.1648000000000001E-2</c:v>
                </c:pt>
                <c:pt idx="1246">
                  <c:v>2.0895E-2</c:v>
                </c:pt>
                <c:pt idx="1247">
                  <c:v>2.0331999999999999E-2</c:v>
                </c:pt>
                <c:pt idx="1248">
                  <c:v>1.9695000000000001E-2</c:v>
                </c:pt>
                <c:pt idx="1249">
                  <c:v>1.8814999999999998E-2</c:v>
                </c:pt>
                <c:pt idx="1250">
                  <c:v>1.7746999999999999E-2</c:v>
                </c:pt>
                <c:pt idx="1251">
                  <c:v>1.67E-2</c:v>
                </c:pt>
                <c:pt idx="1252">
                  <c:v>1.5833E-2</c:v>
                </c:pt>
                <c:pt idx="1253">
                  <c:v>1.5128000000000001E-2</c:v>
                </c:pt>
                <c:pt idx="1254">
                  <c:v>1.4435E-2</c:v>
                </c:pt>
                <c:pt idx="1255">
                  <c:v>1.3605000000000001E-2</c:v>
                </c:pt>
                <c:pt idx="1256">
                  <c:v>1.2567999999999999E-2</c:v>
                </c:pt>
                <c:pt idx="1257">
                  <c:v>1.1344E-2</c:v>
                </c:pt>
                <c:pt idx="1258">
                  <c:v>1.0008E-2</c:v>
                </c:pt>
                <c:pt idx="1259">
                  <c:v>8.6899999999999998E-3</c:v>
                </c:pt>
                <c:pt idx="1260">
                  <c:v>7.5389999999999997E-3</c:v>
                </c:pt>
                <c:pt idx="1261">
                  <c:v>6.6629999999999997E-3</c:v>
                </c:pt>
                <c:pt idx="1262">
                  <c:v>6.0920000000000002E-3</c:v>
                </c:pt>
                <c:pt idx="1263">
                  <c:v>5.7869999999999996E-3</c:v>
                </c:pt>
                <c:pt idx="1264">
                  <c:v>5.6259999999999999E-3</c:v>
                </c:pt>
                <c:pt idx="1265">
                  <c:v>5.4339999999999996E-3</c:v>
                </c:pt>
                <c:pt idx="1266">
                  <c:v>5.1229999999999999E-3</c:v>
                </c:pt>
                <c:pt idx="1267">
                  <c:v>4.7889999999999999E-3</c:v>
                </c:pt>
                <c:pt idx="1268">
                  <c:v>4.5779999999999996E-3</c:v>
                </c:pt>
                <c:pt idx="1269">
                  <c:v>4.47E-3</c:v>
                </c:pt>
                <c:pt idx="1270">
                  <c:v>4.2789999999999998E-3</c:v>
                </c:pt>
                <c:pt idx="1271">
                  <c:v>3.8440000000000002E-3</c:v>
                </c:pt>
                <c:pt idx="1272">
                  <c:v>3.9410000000000001E-3</c:v>
                </c:pt>
                <c:pt idx="1273">
                  <c:v>4.0390000000000001E-3</c:v>
                </c:pt>
                <c:pt idx="1274">
                  <c:v>4.1390000000000003E-3</c:v>
                </c:pt>
                <c:pt idx="1275">
                  <c:v>4.2399999999999998E-3</c:v>
                </c:pt>
                <c:pt idx="1276">
                  <c:v>4.3429999999999996E-3</c:v>
                </c:pt>
                <c:pt idx="1277">
                  <c:v>4.4470000000000004E-3</c:v>
                </c:pt>
                <c:pt idx="1278">
                  <c:v>4.5329999999999997E-3</c:v>
                </c:pt>
                <c:pt idx="1279">
                  <c:v>4.6210000000000001E-3</c:v>
                </c:pt>
                <c:pt idx="1280">
                  <c:v>4.7099999999999998E-3</c:v>
                </c:pt>
                <c:pt idx="1281">
                  <c:v>4.7999999999999996E-3</c:v>
                </c:pt>
                <c:pt idx="1282">
                  <c:v>4.8919999999999996E-3</c:v>
                </c:pt>
                <c:pt idx="1283">
                  <c:v>4.986E-3</c:v>
                </c:pt>
                <c:pt idx="1284">
                  <c:v>5.0809999999999996E-3</c:v>
                </c:pt>
                <c:pt idx="1285">
                  <c:v>5.1770000000000002E-3</c:v>
                </c:pt>
                <c:pt idx="1286">
                  <c:v>5.2750000000000002E-3</c:v>
                </c:pt>
                <c:pt idx="1287">
                  <c:v>5.3740000000000003E-3</c:v>
                </c:pt>
                <c:pt idx="1288">
                  <c:v>5.4749999999999998E-3</c:v>
                </c:pt>
                <c:pt idx="1289">
                  <c:v>5.5779999999999996E-3</c:v>
                </c:pt>
                <c:pt idx="1290">
                  <c:v>5.6820000000000004E-3</c:v>
                </c:pt>
                <c:pt idx="1291">
                  <c:v>5.7869999999999996E-3</c:v>
                </c:pt>
                <c:pt idx="1292">
                  <c:v>5.7120000000000001E-3</c:v>
                </c:pt>
                <c:pt idx="1293">
                  <c:v>5.6379999999999998E-3</c:v>
                </c:pt>
                <c:pt idx="1294">
                  <c:v>5.5659999999999998E-3</c:v>
                </c:pt>
                <c:pt idx="1295">
                  <c:v>5.4949999999999999E-3</c:v>
                </c:pt>
                <c:pt idx="1296">
                  <c:v>5.4260000000000003E-3</c:v>
                </c:pt>
                <c:pt idx="1297">
                  <c:v>5.3579999999999999E-3</c:v>
                </c:pt>
                <c:pt idx="1298">
                  <c:v>5.2909999999999997E-3</c:v>
                </c:pt>
                <c:pt idx="1299">
                  <c:v>5.2269999999999999E-3</c:v>
                </c:pt>
                <c:pt idx="1300">
                  <c:v>5.1630000000000001E-3</c:v>
                </c:pt>
                <c:pt idx="1301">
                  <c:v>5.1009999999999996E-3</c:v>
                </c:pt>
                <c:pt idx="1302">
                  <c:v>5.0410000000000003E-3</c:v>
                </c:pt>
                <c:pt idx="1303">
                  <c:v>4.9820000000000003E-3</c:v>
                </c:pt>
                <c:pt idx="1304">
                  <c:v>4.9240000000000004E-3</c:v>
                </c:pt>
                <c:pt idx="1305">
                  <c:v>4.8679999999999999E-3</c:v>
                </c:pt>
                <c:pt idx="1306">
                  <c:v>4.8139999999999997E-3</c:v>
                </c:pt>
                <c:pt idx="1307">
                  <c:v>4.7609999999999996E-3</c:v>
                </c:pt>
                <c:pt idx="1308">
                  <c:v>4.7089999999999996E-3</c:v>
                </c:pt>
                <c:pt idx="1309">
                  <c:v>4.6589999999999999E-3</c:v>
                </c:pt>
                <c:pt idx="1310">
                  <c:v>4.6100000000000004E-3</c:v>
                </c:pt>
                <c:pt idx="1311">
                  <c:v>4.5630000000000002E-3</c:v>
                </c:pt>
                <c:pt idx="1312">
                  <c:v>4.5170000000000002E-3</c:v>
                </c:pt>
                <c:pt idx="1313">
                  <c:v>4.4730000000000004E-3</c:v>
                </c:pt>
                <c:pt idx="1314">
                  <c:v>4.4299999999999999E-3</c:v>
                </c:pt>
                <c:pt idx="1315">
                  <c:v>4.3889999999999997E-3</c:v>
                </c:pt>
                <c:pt idx="1316">
                  <c:v>4.3489999999999996E-3</c:v>
                </c:pt>
                <c:pt idx="1317">
                  <c:v>4.3109999999999997E-3</c:v>
                </c:pt>
                <c:pt idx="1318">
                  <c:v>4.274E-3</c:v>
                </c:pt>
                <c:pt idx="1319">
                  <c:v>4.2379999999999996E-3</c:v>
                </c:pt>
                <c:pt idx="1320">
                  <c:v>4.2040000000000003E-3</c:v>
                </c:pt>
                <c:pt idx="1321">
                  <c:v>4.1720000000000004E-3</c:v>
                </c:pt>
                <c:pt idx="1322">
                  <c:v>4.1409999999999997E-3</c:v>
                </c:pt>
                <c:pt idx="1323">
                  <c:v>4.1110000000000001E-3</c:v>
                </c:pt>
                <c:pt idx="1324">
                  <c:v>4.0829999999999998E-3</c:v>
                </c:pt>
                <c:pt idx="1325">
                  <c:v>4.0569999999999998E-3</c:v>
                </c:pt>
                <c:pt idx="1326">
                  <c:v>4.032E-3</c:v>
                </c:pt>
                <c:pt idx="1327">
                  <c:v>4.0080000000000003E-3</c:v>
                </c:pt>
                <c:pt idx="1328">
                  <c:v>3.986E-3</c:v>
                </c:pt>
                <c:pt idx="1329">
                  <c:v>3.9649999999999998E-3</c:v>
                </c:pt>
                <c:pt idx="1330">
                  <c:v>3.9459999999999999E-3</c:v>
                </c:pt>
                <c:pt idx="1331">
                  <c:v>3.9280000000000001E-3</c:v>
                </c:pt>
                <c:pt idx="1332">
                  <c:v>3.9119999999999997E-3</c:v>
                </c:pt>
                <c:pt idx="1333">
                  <c:v>3.8969999999999999E-3</c:v>
                </c:pt>
                <c:pt idx="1334">
                  <c:v>3.8839999999999999E-3</c:v>
                </c:pt>
                <c:pt idx="1335">
                  <c:v>3.872E-3</c:v>
                </c:pt>
                <c:pt idx="1336">
                  <c:v>3.862E-3</c:v>
                </c:pt>
                <c:pt idx="1337">
                  <c:v>3.8530000000000001E-3</c:v>
                </c:pt>
                <c:pt idx="1338">
                  <c:v>3.8449999999999999E-3</c:v>
                </c:pt>
                <c:pt idx="1339">
                  <c:v>3.839E-3</c:v>
                </c:pt>
                <c:pt idx="1340">
                  <c:v>3.8349999999999999E-3</c:v>
                </c:pt>
                <c:pt idx="1341">
                  <c:v>3.8319999999999999E-3</c:v>
                </c:pt>
                <c:pt idx="1342">
                  <c:v>3.8300000000000001E-3</c:v>
                </c:pt>
                <c:pt idx="1343">
                  <c:v>3.8300000000000001E-3</c:v>
                </c:pt>
                <c:pt idx="1344">
                  <c:v>3.8319999999999999E-3</c:v>
                </c:pt>
                <c:pt idx="1345">
                  <c:v>3.8340000000000002E-3</c:v>
                </c:pt>
                <c:pt idx="1346">
                  <c:v>3.839E-3</c:v>
                </c:pt>
                <c:pt idx="1347">
                  <c:v>3.8449999999999999E-3</c:v>
                </c:pt>
                <c:pt idx="1348">
                  <c:v>3.852E-3</c:v>
                </c:pt>
                <c:pt idx="1349">
                  <c:v>3.8609999999999998E-3</c:v>
                </c:pt>
                <c:pt idx="1350">
                  <c:v>3.8709999999999999E-3</c:v>
                </c:pt>
                <c:pt idx="1351">
                  <c:v>3.8830000000000002E-3</c:v>
                </c:pt>
                <c:pt idx="1352">
                  <c:v>3.8960000000000002E-3</c:v>
                </c:pt>
                <c:pt idx="1353">
                  <c:v>3.9110000000000004E-3</c:v>
                </c:pt>
                <c:pt idx="1354">
                  <c:v>3.9269999999999999E-3</c:v>
                </c:pt>
                <c:pt idx="1355">
                  <c:v>3.9439999999999996E-3</c:v>
                </c:pt>
                <c:pt idx="1356">
                  <c:v>3.9630000000000004E-3</c:v>
                </c:pt>
                <c:pt idx="1357">
                  <c:v>3.9839999999999997E-3</c:v>
                </c:pt>
                <c:pt idx="1358">
                  <c:v>4.006E-3</c:v>
                </c:pt>
                <c:pt idx="1359">
                  <c:v>4.0289999999999996E-3</c:v>
                </c:pt>
                <c:pt idx="1360">
                  <c:v>3.9769999999999996E-3</c:v>
                </c:pt>
                <c:pt idx="1361">
                  <c:v>3.9269999999999999E-3</c:v>
                </c:pt>
                <c:pt idx="1362">
                  <c:v>3.8779999999999999E-3</c:v>
                </c:pt>
                <c:pt idx="1363">
                  <c:v>3.8300000000000001E-3</c:v>
                </c:pt>
                <c:pt idx="1364">
                  <c:v>3.784E-3</c:v>
                </c:pt>
                <c:pt idx="1365">
                  <c:v>3.7390000000000001E-3</c:v>
                </c:pt>
                <c:pt idx="1366">
                  <c:v>3.6960000000000001E-3</c:v>
                </c:pt>
                <c:pt idx="1367">
                  <c:v>3.6540000000000001E-3</c:v>
                </c:pt>
                <c:pt idx="1368">
                  <c:v>3.614E-3</c:v>
                </c:pt>
                <c:pt idx="1369">
                  <c:v>3.5750000000000001E-3</c:v>
                </c:pt>
                <c:pt idx="1370">
                  <c:v>3.5379999999999999E-3</c:v>
                </c:pt>
                <c:pt idx="1371">
                  <c:v>3.5019999999999999E-3</c:v>
                </c:pt>
                <c:pt idx="1372">
                  <c:v>3.467E-3</c:v>
                </c:pt>
                <c:pt idx="1373">
                  <c:v>3.434E-3</c:v>
                </c:pt>
                <c:pt idx="1374">
                  <c:v>3.4030000000000002E-3</c:v>
                </c:pt>
                <c:pt idx="1375">
                  <c:v>3.3730000000000001E-3</c:v>
                </c:pt>
                <c:pt idx="1376">
                  <c:v>3.3449999999999999E-3</c:v>
                </c:pt>
                <c:pt idx="1377">
                  <c:v>3.3180000000000002E-3</c:v>
                </c:pt>
                <c:pt idx="1378">
                  <c:v>3.2919999999999998E-3</c:v>
                </c:pt>
                <c:pt idx="1379">
                  <c:v>3.2680000000000001E-3</c:v>
                </c:pt>
                <c:pt idx="1380">
                  <c:v>3.2450000000000001E-3</c:v>
                </c:pt>
                <c:pt idx="1381">
                  <c:v>3.2239999999999999E-3</c:v>
                </c:pt>
                <c:pt idx="1382">
                  <c:v>3.2039999999999998E-3</c:v>
                </c:pt>
                <c:pt idx="1383">
                  <c:v>3.186E-3</c:v>
                </c:pt>
                <c:pt idx="1384">
                  <c:v>3.1689999999999999E-3</c:v>
                </c:pt>
                <c:pt idx="1385">
                  <c:v>3.1540000000000001E-3</c:v>
                </c:pt>
                <c:pt idx="1386">
                  <c:v>3.14E-3</c:v>
                </c:pt>
                <c:pt idx="1387">
                  <c:v>3.1280000000000001E-3</c:v>
                </c:pt>
                <c:pt idx="1388">
                  <c:v>3.117E-3</c:v>
                </c:pt>
                <c:pt idx="1389">
                  <c:v>3.1080000000000001E-3</c:v>
                </c:pt>
                <c:pt idx="1390">
                  <c:v>3.0999999999999999E-3</c:v>
                </c:pt>
                <c:pt idx="1391">
                  <c:v>3.094E-3</c:v>
                </c:pt>
                <c:pt idx="1392">
                  <c:v>3.0890000000000002E-3</c:v>
                </c:pt>
                <c:pt idx="1393">
                  <c:v>3.0850000000000001E-3</c:v>
                </c:pt>
                <c:pt idx="1394">
                  <c:v>3.0829999999999998E-3</c:v>
                </c:pt>
                <c:pt idx="1395">
                  <c:v>3.0829999999999998E-3</c:v>
                </c:pt>
                <c:pt idx="1396">
                  <c:v>3.0839999999999999E-3</c:v>
                </c:pt>
                <c:pt idx="1397">
                  <c:v>3.0860000000000002E-3</c:v>
                </c:pt>
                <c:pt idx="1398">
                  <c:v>3.0899999999999999E-3</c:v>
                </c:pt>
                <c:pt idx="1399">
                  <c:v>3.0950000000000001E-3</c:v>
                </c:pt>
                <c:pt idx="1400">
                  <c:v>3.1020000000000002E-3</c:v>
                </c:pt>
                <c:pt idx="1401">
                  <c:v>3.1110000000000001E-3</c:v>
                </c:pt>
                <c:pt idx="1402">
                  <c:v>3.1199999999999999E-3</c:v>
                </c:pt>
                <c:pt idx="1403">
                  <c:v>3.1319999999999998E-3</c:v>
                </c:pt>
                <c:pt idx="1404">
                  <c:v>3.1440000000000001E-3</c:v>
                </c:pt>
                <c:pt idx="1405">
                  <c:v>3.1589999999999999E-3</c:v>
                </c:pt>
                <c:pt idx="1406">
                  <c:v>3.1740000000000002E-3</c:v>
                </c:pt>
                <c:pt idx="1407">
                  <c:v>3.1909999999999998E-3</c:v>
                </c:pt>
                <c:pt idx="1408">
                  <c:v>3.2100000000000002E-3</c:v>
                </c:pt>
                <c:pt idx="1409">
                  <c:v>3.2299999999999998E-3</c:v>
                </c:pt>
                <c:pt idx="1410">
                  <c:v>3.2520000000000001E-3</c:v>
                </c:pt>
                <c:pt idx="1411">
                  <c:v>3.2750000000000001E-3</c:v>
                </c:pt>
                <c:pt idx="1412">
                  <c:v>3.2989999999999998E-3</c:v>
                </c:pt>
                <c:pt idx="1413">
                  <c:v>3.3249999999999998E-3</c:v>
                </c:pt>
                <c:pt idx="1414">
                  <c:v>3.3530000000000001E-3</c:v>
                </c:pt>
                <c:pt idx="1415">
                  <c:v>3.382E-3</c:v>
                </c:pt>
                <c:pt idx="1416">
                  <c:v>3.4120000000000001E-3</c:v>
                </c:pt>
                <c:pt idx="1417">
                  <c:v>3.444E-3</c:v>
                </c:pt>
                <c:pt idx="1418">
                  <c:v>3.4770000000000001E-3</c:v>
                </c:pt>
                <c:pt idx="1419">
                  <c:v>3.5119999999999999E-3</c:v>
                </c:pt>
                <c:pt idx="1420">
                  <c:v>3.5479999999999999E-3</c:v>
                </c:pt>
                <c:pt idx="1421">
                  <c:v>3.5860000000000002E-3</c:v>
                </c:pt>
                <c:pt idx="1422">
                  <c:v>3.6259999999999999E-3</c:v>
                </c:pt>
                <c:pt idx="1423">
                  <c:v>3.666E-3</c:v>
                </c:pt>
                <c:pt idx="1424">
                  <c:v>3.7079999999999999E-3</c:v>
                </c:pt>
                <c:pt idx="1425">
                  <c:v>3.7520000000000001E-3</c:v>
                </c:pt>
                <c:pt idx="1426">
                  <c:v>3.797E-3</c:v>
                </c:pt>
                <c:pt idx="1427">
                  <c:v>3.8440000000000002E-3</c:v>
                </c:pt>
                <c:pt idx="1428">
                  <c:v>3.7950000000000002E-3</c:v>
                </c:pt>
                <c:pt idx="1429">
                  <c:v>3.7469999999999999E-3</c:v>
                </c:pt>
                <c:pt idx="1430">
                  <c:v>3.7000000000000002E-3</c:v>
                </c:pt>
                <c:pt idx="1431">
                  <c:v>3.6549999999999998E-3</c:v>
                </c:pt>
                <c:pt idx="1432">
                  <c:v>3.6120000000000002E-3</c:v>
                </c:pt>
                <c:pt idx="1433">
                  <c:v>3.5699999999999998E-3</c:v>
                </c:pt>
                <c:pt idx="1434">
                  <c:v>3.529E-3</c:v>
                </c:pt>
                <c:pt idx="1435">
                  <c:v>3.49E-3</c:v>
                </c:pt>
                <c:pt idx="1436">
                  <c:v>3.4529999999999999E-3</c:v>
                </c:pt>
                <c:pt idx="1437">
                  <c:v>3.4169999999999999E-3</c:v>
                </c:pt>
                <c:pt idx="1438">
                  <c:v>3.382E-3</c:v>
                </c:pt>
                <c:pt idx="1439">
                  <c:v>3.349E-3</c:v>
                </c:pt>
                <c:pt idx="1440">
                  <c:v>3.3170000000000001E-3</c:v>
                </c:pt>
                <c:pt idx="1441">
                  <c:v>3.287E-3</c:v>
                </c:pt>
                <c:pt idx="1442">
                  <c:v>3.258E-3</c:v>
                </c:pt>
                <c:pt idx="1443">
                  <c:v>3.2309999999999999E-3</c:v>
                </c:pt>
                <c:pt idx="1444">
                  <c:v>3.2049999999999999E-3</c:v>
                </c:pt>
                <c:pt idx="1445">
                  <c:v>3.1809999999999998E-3</c:v>
                </c:pt>
                <c:pt idx="1446">
                  <c:v>3.1580000000000002E-3</c:v>
                </c:pt>
                <c:pt idx="1447">
                  <c:v>3.137E-3</c:v>
                </c:pt>
                <c:pt idx="1448">
                  <c:v>3.117E-3</c:v>
                </c:pt>
                <c:pt idx="1449">
                  <c:v>3.0990000000000002E-3</c:v>
                </c:pt>
                <c:pt idx="1450">
                  <c:v>3.0820000000000001E-3</c:v>
                </c:pt>
                <c:pt idx="1451">
                  <c:v>3.0660000000000001E-3</c:v>
                </c:pt>
                <c:pt idx="1452">
                  <c:v>3.052E-3</c:v>
                </c:pt>
                <c:pt idx="1453">
                  <c:v>3.0400000000000002E-3</c:v>
                </c:pt>
                <c:pt idx="1454">
                  <c:v>3.029E-3</c:v>
                </c:pt>
                <c:pt idx="1455">
                  <c:v>3.019E-3</c:v>
                </c:pt>
                <c:pt idx="1456">
                  <c:v>3.0109999999999998E-3</c:v>
                </c:pt>
                <c:pt idx="1457">
                  <c:v>3.0040000000000002E-3</c:v>
                </c:pt>
                <c:pt idx="1458">
                  <c:v>2.9989999999999999E-3</c:v>
                </c:pt>
                <c:pt idx="1459">
                  <c:v>2.9949999999999998E-3</c:v>
                </c:pt>
                <c:pt idx="1460">
                  <c:v>2.993E-3</c:v>
                </c:pt>
                <c:pt idx="1461">
                  <c:v>2.993E-3</c:v>
                </c:pt>
                <c:pt idx="1462">
                  <c:v>2.993E-3</c:v>
                </c:pt>
                <c:pt idx="1463">
                  <c:v>2.9949999999999998E-3</c:v>
                </c:pt>
                <c:pt idx="1464">
                  <c:v>2.9989999999999999E-3</c:v>
                </c:pt>
                <c:pt idx="1465">
                  <c:v>3.0040000000000002E-3</c:v>
                </c:pt>
                <c:pt idx="1466">
                  <c:v>3.0109999999999998E-3</c:v>
                </c:pt>
                <c:pt idx="1467">
                  <c:v>3.019E-3</c:v>
                </c:pt>
                <c:pt idx="1468">
                  <c:v>3.029E-3</c:v>
                </c:pt>
                <c:pt idx="1469">
                  <c:v>3.0400000000000002E-3</c:v>
                </c:pt>
                <c:pt idx="1470">
                  <c:v>3.052E-3</c:v>
                </c:pt>
                <c:pt idx="1471">
                  <c:v>3.0660000000000001E-3</c:v>
                </c:pt>
                <c:pt idx="1472">
                  <c:v>3.0820000000000001E-3</c:v>
                </c:pt>
                <c:pt idx="1473">
                  <c:v>3.0990000000000002E-3</c:v>
                </c:pt>
                <c:pt idx="1474">
                  <c:v>3.117E-3</c:v>
                </c:pt>
                <c:pt idx="1475">
                  <c:v>3.137E-3</c:v>
                </c:pt>
                <c:pt idx="1476">
                  <c:v>3.1580000000000002E-3</c:v>
                </c:pt>
                <c:pt idx="1477">
                  <c:v>3.1809999999999998E-3</c:v>
                </c:pt>
                <c:pt idx="1478">
                  <c:v>3.2049999999999999E-3</c:v>
                </c:pt>
                <c:pt idx="1479">
                  <c:v>3.2309999999999999E-3</c:v>
                </c:pt>
                <c:pt idx="1480">
                  <c:v>3.258E-3</c:v>
                </c:pt>
                <c:pt idx="1481">
                  <c:v>3.287E-3</c:v>
                </c:pt>
                <c:pt idx="1482">
                  <c:v>3.3170000000000001E-3</c:v>
                </c:pt>
                <c:pt idx="1483">
                  <c:v>3.349E-3</c:v>
                </c:pt>
                <c:pt idx="1484">
                  <c:v>3.382E-3</c:v>
                </c:pt>
                <c:pt idx="1485">
                  <c:v>3.4169999999999999E-3</c:v>
                </c:pt>
                <c:pt idx="1486">
                  <c:v>3.4529999999999999E-3</c:v>
                </c:pt>
                <c:pt idx="1487">
                  <c:v>3.49E-3</c:v>
                </c:pt>
                <c:pt idx="1488">
                  <c:v>3.529E-3</c:v>
                </c:pt>
                <c:pt idx="1489">
                  <c:v>3.5699999999999998E-3</c:v>
                </c:pt>
                <c:pt idx="1490">
                  <c:v>3.6120000000000002E-3</c:v>
                </c:pt>
                <c:pt idx="1491">
                  <c:v>3.6549999999999998E-3</c:v>
                </c:pt>
                <c:pt idx="1492">
                  <c:v>3.7000000000000002E-3</c:v>
                </c:pt>
                <c:pt idx="1493">
                  <c:v>3.7469999999999999E-3</c:v>
                </c:pt>
                <c:pt idx="1494">
                  <c:v>3.7950000000000002E-3</c:v>
                </c:pt>
                <c:pt idx="1495">
                  <c:v>3.8440000000000002E-3</c:v>
                </c:pt>
                <c:pt idx="1496">
                  <c:v>3.7950000000000002E-3</c:v>
                </c:pt>
                <c:pt idx="1497">
                  <c:v>3.7469999999999999E-3</c:v>
                </c:pt>
                <c:pt idx="1498">
                  <c:v>3.7000000000000002E-3</c:v>
                </c:pt>
                <c:pt idx="1499">
                  <c:v>3.6549999999999998E-3</c:v>
                </c:pt>
                <c:pt idx="1500">
                  <c:v>3.6120000000000002E-3</c:v>
                </c:pt>
                <c:pt idx="1501">
                  <c:v>3.5699999999999998E-3</c:v>
                </c:pt>
                <c:pt idx="1502">
                  <c:v>3.529E-3</c:v>
                </c:pt>
                <c:pt idx="1503">
                  <c:v>3.49E-3</c:v>
                </c:pt>
                <c:pt idx="1504">
                  <c:v>3.4529999999999999E-3</c:v>
                </c:pt>
                <c:pt idx="1505">
                  <c:v>3.4169999999999999E-3</c:v>
                </c:pt>
                <c:pt idx="1506">
                  <c:v>3.382E-3</c:v>
                </c:pt>
                <c:pt idx="1507">
                  <c:v>3.349E-3</c:v>
                </c:pt>
                <c:pt idx="1508">
                  <c:v>3.3170000000000001E-3</c:v>
                </c:pt>
                <c:pt idx="1509">
                  <c:v>3.287E-3</c:v>
                </c:pt>
                <c:pt idx="1510">
                  <c:v>3.258E-3</c:v>
                </c:pt>
                <c:pt idx="1511">
                  <c:v>3.2309999999999999E-3</c:v>
                </c:pt>
                <c:pt idx="1512">
                  <c:v>3.2049999999999999E-3</c:v>
                </c:pt>
                <c:pt idx="1513">
                  <c:v>3.1809999999999998E-3</c:v>
                </c:pt>
                <c:pt idx="1514">
                  <c:v>3.1580000000000002E-3</c:v>
                </c:pt>
                <c:pt idx="1515">
                  <c:v>3.137E-3</c:v>
                </c:pt>
                <c:pt idx="1516">
                  <c:v>3.117E-3</c:v>
                </c:pt>
                <c:pt idx="1517">
                  <c:v>3.0990000000000002E-3</c:v>
                </c:pt>
                <c:pt idx="1518">
                  <c:v>3.0820000000000001E-3</c:v>
                </c:pt>
                <c:pt idx="1519">
                  <c:v>3.0660000000000001E-3</c:v>
                </c:pt>
                <c:pt idx="1520">
                  <c:v>3.052E-3</c:v>
                </c:pt>
                <c:pt idx="1521">
                  <c:v>3.0400000000000002E-3</c:v>
                </c:pt>
                <c:pt idx="1522">
                  <c:v>3.029E-3</c:v>
                </c:pt>
                <c:pt idx="1523">
                  <c:v>3.019E-3</c:v>
                </c:pt>
                <c:pt idx="1524">
                  <c:v>3.0109999999999998E-3</c:v>
                </c:pt>
                <c:pt idx="1525">
                  <c:v>3.0040000000000002E-3</c:v>
                </c:pt>
                <c:pt idx="1526">
                  <c:v>2.9989999999999999E-3</c:v>
                </c:pt>
                <c:pt idx="1527">
                  <c:v>2.9949999999999998E-3</c:v>
                </c:pt>
                <c:pt idx="1528">
                  <c:v>2.993E-3</c:v>
                </c:pt>
                <c:pt idx="1529">
                  <c:v>2.993E-3</c:v>
                </c:pt>
                <c:pt idx="1530">
                  <c:v>2.993E-3</c:v>
                </c:pt>
                <c:pt idx="1531">
                  <c:v>2.9949999999999998E-3</c:v>
                </c:pt>
                <c:pt idx="1532">
                  <c:v>2.9989999999999999E-3</c:v>
                </c:pt>
                <c:pt idx="1533">
                  <c:v>3.0040000000000002E-3</c:v>
                </c:pt>
                <c:pt idx="1534">
                  <c:v>3.0109999999999998E-3</c:v>
                </c:pt>
                <c:pt idx="1535">
                  <c:v>3.019E-3</c:v>
                </c:pt>
                <c:pt idx="1536">
                  <c:v>3.029E-3</c:v>
                </c:pt>
                <c:pt idx="1537">
                  <c:v>3.0400000000000002E-3</c:v>
                </c:pt>
                <c:pt idx="1538">
                  <c:v>3.052E-3</c:v>
                </c:pt>
                <c:pt idx="1539">
                  <c:v>3.0660000000000001E-3</c:v>
                </c:pt>
                <c:pt idx="1540">
                  <c:v>3.0820000000000001E-3</c:v>
                </c:pt>
                <c:pt idx="1541">
                  <c:v>3.0990000000000002E-3</c:v>
                </c:pt>
                <c:pt idx="1542">
                  <c:v>3.117E-3</c:v>
                </c:pt>
                <c:pt idx="1543">
                  <c:v>3.137E-3</c:v>
                </c:pt>
                <c:pt idx="1544">
                  <c:v>3.1580000000000002E-3</c:v>
                </c:pt>
                <c:pt idx="1545">
                  <c:v>3.1809999999999998E-3</c:v>
                </c:pt>
                <c:pt idx="1546">
                  <c:v>3.2049999999999999E-3</c:v>
                </c:pt>
                <c:pt idx="1547">
                  <c:v>3.2309999999999999E-3</c:v>
                </c:pt>
                <c:pt idx="1548">
                  <c:v>3.258E-3</c:v>
                </c:pt>
                <c:pt idx="1549">
                  <c:v>3.287E-3</c:v>
                </c:pt>
                <c:pt idx="1550">
                  <c:v>3.3170000000000001E-3</c:v>
                </c:pt>
                <c:pt idx="1551">
                  <c:v>3.349E-3</c:v>
                </c:pt>
                <c:pt idx="1552">
                  <c:v>3.382E-3</c:v>
                </c:pt>
                <c:pt idx="1553">
                  <c:v>3.4169999999999999E-3</c:v>
                </c:pt>
                <c:pt idx="1554">
                  <c:v>3.4529999999999999E-3</c:v>
                </c:pt>
                <c:pt idx="1555">
                  <c:v>3.49E-3</c:v>
                </c:pt>
                <c:pt idx="1556">
                  <c:v>3.529E-3</c:v>
                </c:pt>
                <c:pt idx="1557">
                  <c:v>3.5699999999999998E-3</c:v>
                </c:pt>
                <c:pt idx="1558">
                  <c:v>3.6120000000000002E-3</c:v>
                </c:pt>
                <c:pt idx="1559">
                  <c:v>3.6549999999999998E-3</c:v>
                </c:pt>
                <c:pt idx="1560">
                  <c:v>3.7000000000000002E-3</c:v>
                </c:pt>
                <c:pt idx="1561">
                  <c:v>3.7469999999999999E-3</c:v>
                </c:pt>
                <c:pt idx="1562">
                  <c:v>3.7950000000000002E-3</c:v>
                </c:pt>
                <c:pt idx="1563">
                  <c:v>3.8440000000000002E-3</c:v>
                </c:pt>
                <c:pt idx="1564">
                  <c:v>3.7950000000000002E-3</c:v>
                </c:pt>
                <c:pt idx="1565">
                  <c:v>3.7469999999999999E-3</c:v>
                </c:pt>
                <c:pt idx="1566">
                  <c:v>3.7000000000000002E-3</c:v>
                </c:pt>
                <c:pt idx="1567">
                  <c:v>3.6549999999999998E-3</c:v>
                </c:pt>
                <c:pt idx="1568">
                  <c:v>3.6120000000000002E-3</c:v>
                </c:pt>
                <c:pt idx="1569">
                  <c:v>3.5699999999999998E-3</c:v>
                </c:pt>
                <c:pt idx="1570">
                  <c:v>3.529E-3</c:v>
                </c:pt>
                <c:pt idx="1571">
                  <c:v>3.49E-3</c:v>
                </c:pt>
                <c:pt idx="1572">
                  <c:v>3.4529999999999999E-3</c:v>
                </c:pt>
                <c:pt idx="1573">
                  <c:v>3.4169999999999999E-3</c:v>
                </c:pt>
                <c:pt idx="1574">
                  <c:v>3.382E-3</c:v>
                </c:pt>
                <c:pt idx="1575">
                  <c:v>3.349E-3</c:v>
                </c:pt>
                <c:pt idx="1576">
                  <c:v>3.3170000000000001E-3</c:v>
                </c:pt>
                <c:pt idx="1577">
                  <c:v>3.287E-3</c:v>
                </c:pt>
                <c:pt idx="1578">
                  <c:v>3.258E-3</c:v>
                </c:pt>
                <c:pt idx="1579">
                  <c:v>3.2309999999999999E-3</c:v>
                </c:pt>
                <c:pt idx="1580">
                  <c:v>3.2049999999999999E-3</c:v>
                </c:pt>
                <c:pt idx="1581">
                  <c:v>3.1809999999999998E-3</c:v>
                </c:pt>
                <c:pt idx="1582">
                  <c:v>3.1580000000000002E-3</c:v>
                </c:pt>
                <c:pt idx="1583">
                  <c:v>3.137E-3</c:v>
                </c:pt>
                <c:pt idx="1584">
                  <c:v>3.117E-3</c:v>
                </c:pt>
                <c:pt idx="1585">
                  <c:v>3.0990000000000002E-3</c:v>
                </c:pt>
                <c:pt idx="1586">
                  <c:v>3.0820000000000001E-3</c:v>
                </c:pt>
                <c:pt idx="1587">
                  <c:v>3.0660000000000001E-3</c:v>
                </c:pt>
                <c:pt idx="1588">
                  <c:v>3.052E-3</c:v>
                </c:pt>
                <c:pt idx="1589">
                  <c:v>3.0400000000000002E-3</c:v>
                </c:pt>
                <c:pt idx="1590">
                  <c:v>3.029E-3</c:v>
                </c:pt>
                <c:pt idx="1591">
                  <c:v>3.019E-3</c:v>
                </c:pt>
                <c:pt idx="1592">
                  <c:v>3.0109999999999998E-3</c:v>
                </c:pt>
                <c:pt idx="1593">
                  <c:v>3.0040000000000002E-3</c:v>
                </c:pt>
                <c:pt idx="1594">
                  <c:v>2.9989999999999999E-3</c:v>
                </c:pt>
                <c:pt idx="1595">
                  <c:v>2.9949999999999998E-3</c:v>
                </c:pt>
                <c:pt idx="1596">
                  <c:v>2.993E-3</c:v>
                </c:pt>
                <c:pt idx="1597">
                  <c:v>2.993E-3</c:v>
                </c:pt>
                <c:pt idx="1598">
                  <c:v>2.993E-3</c:v>
                </c:pt>
                <c:pt idx="1599">
                  <c:v>2.996E-3</c:v>
                </c:pt>
                <c:pt idx="1600">
                  <c:v>2.9989999999999999E-3</c:v>
                </c:pt>
                <c:pt idx="1601">
                  <c:v>3.0040000000000002E-3</c:v>
                </c:pt>
                <c:pt idx="1602">
                  <c:v>3.0109999999999998E-3</c:v>
                </c:pt>
                <c:pt idx="1603">
                  <c:v>3.019E-3</c:v>
                </c:pt>
                <c:pt idx="1604">
                  <c:v>3.029E-3</c:v>
                </c:pt>
                <c:pt idx="1605">
                  <c:v>3.0400000000000002E-3</c:v>
                </c:pt>
                <c:pt idx="1606">
                  <c:v>3.052E-3</c:v>
                </c:pt>
                <c:pt idx="1607">
                  <c:v>3.0660000000000001E-3</c:v>
                </c:pt>
                <c:pt idx="1608">
                  <c:v>3.0820000000000001E-3</c:v>
                </c:pt>
                <c:pt idx="1609">
                  <c:v>3.0990000000000002E-3</c:v>
                </c:pt>
                <c:pt idx="1610">
                  <c:v>3.117E-3</c:v>
                </c:pt>
                <c:pt idx="1611">
                  <c:v>3.137E-3</c:v>
                </c:pt>
                <c:pt idx="1612">
                  <c:v>3.1580000000000002E-3</c:v>
                </c:pt>
                <c:pt idx="1613">
                  <c:v>3.1809999999999998E-3</c:v>
                </c:pt>
                <c:pt idx="1614">
                  <c:v>3.2049999999999999E-3</c:v>
                </c:pt>
                <c:pt idx="1615">
                  <c:v>3.2309999999999999E-3</c:v>
                </c:pt>
                <c:pt idx="1616">
                  <c:v>3.258E-3</c:v>
                </c:pt>
                <c:pt idx="1617">
                  <c:v>3.287E-3</c:v>
                </c:pt>
                <c:pt idx="1618">
                  <c:v>3.3170000000000001E-3</c:v>
                </c:pt>
                <c:pt idx="1619">
                  <c:v>3.349E-3</c:v>
                </c:pt>
                <c:pt idx="1620">
                  <c:v>3.382E-3</c:v>
                </c:pt>
                <c:pt idx="1621">
                  <c:v>3.4169999999999999E-3</c:v>
                </c:pt>
                <c:pt idx="1622">
                  <c:v>3.4529999999999999E-3</c:v>
                </c:pt>
                <c:pt idx="1623">
                  <c:v>3.49E-3</c:v>
                </c:pt>
                <c:pt idx="1624">
                  <c:v>3.529E-3</c:v>
                </c:pt>
                <c:pt idx="1625">
                  <c:v>3.5699999999999998E-3</c:v>
                </c:pt>
                <c:pt idx="1626">
                  <c:v>3.6120000000000002E-3</c:v>
                </c:pt>
                <c:pt idx="1627">
                  <c:v>3.6549999999999998E-3</c:v>
                </c:pt>
                <c:pt idx="1628">
                  <c:v>3.7000000000000002E-3</c:v>
                </c:pt>
                <c:pt idx="1629">
                  <c:v>3.7469999999999999E-3</c:v>
                </c:pt>
                <c:pt idx="1630">
                  <c:v>3.7950000000000002E-3</c:v>
                </c:pt>
                <c:pt idx="1631">
                  <c:v>3.8440000000000002E-3</c:v>
                </c:pt>
                <c:pt idx="1632">
                  <c:v>3.7950000000000002E-3</c:v>
                </c:pt>
                <c:pt idx="1633">
                  <c:v>3.7469999999999999E-3</c:v>
                </c:pt>
                <c:pt idx="1634">
                  <c:v>3.7000000000000002E-3</c:v>
                </c:pt>
                <c:pt idx="1635">
                  <c:v>3.6549999999999998E-3</c:v>
                </c:pt>
                <c:pt idx="1636">
                  <c:v>3.6120000000000002E-3</c:v>
                </c:pt>
                <c:pt idx="1637">
                  <c:v>3.5699999999999998E-3</c:v>
                </c:pt>
                <c:pt idx="1638">
                  <c:v>3.529E-3</c:v>
                </c:pt>
                <c:pt idx="1639">
                  <c:v>3.49E-3</c:v>
                </c:pt>
                <c:pt idx="1640">
                  <c:v>3.4529999999999999E-3</c:v>
                </c:pt>
                <c:pt idx="1641">
                  <c:v>3.4169999999999999E-3</c:v>
                </c:pt>
                <c:pt idx="1642">
                  <c:v>3.382E-3</c:v>
                </c:pt>
                <c:pt idx="1643">
                  <c:v>3.349E-3</c:v>
                </c:pt>
                <c:pt idx="1644">
                  <c:v>3.3170000000000001E-3</c:v>
                </c:pt>
                <c:pt idx="1645">
                  <c:v>3.287E-3</c:v>
                </c:pt>
                <c:pt idx="1646">
                  <c:v>3.258E-3</c:v>
                </c:pt>
                <c:pt idx="1647">
                  <c:v>3.2309999999999999E-3</c:v>
                </c:pt>
                <c:pt idx="1648">
                  <c:v>3.2049999999999999E-3</c:v>
                </c:pt>
                <c:pt idx="1649">
                  <c:v>3.1809999999999998E-3</c:v>
                </c:pt>
                <c:pt idx="1650">
                  <c:v>3.1580000000000002E-3</c:v>
                </c:pt>
                <c:pt idx="1651">
                  <c:v>3.137E-3</c:v>
                </c:pt>
                <c:pt idx="1652">
                  <c:v>3.117E-3</c:v>
                </c:pt>
                <c:pt idx="1653">
                  <c:v>3.0990000000000002E-3</c:v>
                </c:pt>
                <c:pt idx="1654">
                  <c:v>3.0820000000000001E-3</c:v>
                </c:pt>
                <c:pt idx="1655">
                  <c:v>3.0660000000000001E-3</c:v>
                </c:pt>
                <c:pt idx="1656">
                  <c:v>3.052E-3</c:v>
                </c:pt>
                <c:pt idx="1657">
                  <c:v>3.0400000000000002E-3</c:v>
                </c:pt>
                <c:pt idx="1658">
                  <c:v>3.029E-3</c:v>
                </c:pt>
                <c:pt idx="1659">
                  <c:v>3.019E-3</c:v>
                </c:pt>
                <c:pt idx="1660">
                  <c:v>3.0109999999999998E-3</c:v>
                </c:pt>
                <c:pt idx="1661">
                  <c:v>3.0040000000000002E-3</c:v>
                </c:pt>
                <c:pt idx="1662">
                  <c:v>2.9989999999999999E-3</c:v>
                </c:pt>
                <c:pt idx="1663">
                  <c:v>2.9949999999999998E-3</c:v>
                </c:pt>
                <c:pt idx="1664">
                  <c:v>2.993E-3</c:v>
                </c:pt>
                <c:pt idx="1665">
                  <c:v>2.993E-3</c:v>
                </c:pt>
                <c:pt idx="1666">
                  <c:v>2.993E-3</c:v>
                </c:pt>
                <c:pt idx="1667">
                  <c:v>2.9949999999999998E-3</c:v>
                </c:pt>
                <c:pt idx="1668">
                  <c:v>2.9989999999999999E-3</c:v>
                </c:pt>
                <c:pt idx="1669">
                  <c:v>3.0040000000000002E-3</c:v>
                </c:pt>
                <c:pt idx="1670">
                  <c:v>3.0109999999999998E-3</c:v>
                </c:pt>
                <c:pt idx="1671">
                  <c:v>3.019E-3</c:v>
                </c:pt>
                <c:pt idx="1672">
                  <c:v>3.029E-3</c:v>
                </c:pt>
                <c:pt idx="1673">
                  <c:v>3.0400000000000002E-3</c:v>
                </c:pt>
                <c:pt idx="1674">
                  <c:v>3.052E-3</c:v>
                </c:pt>
                <c:pt idx="1675">
                  <c:v>3.0660000000000001E-3</c:v>
                </c:pt>
                <c:pt idx="1676">
                  <c:v>3.0820000000000001E-3</c:v>
                </c:pt>
                <c:pt idx="1677">
                  <c:v>3.0990000000000002E-3</c:v>
                </c:pt>
                <c:pt idx="1678">
                  <c:v>3.117E-3</c:v>
                </c:pt>
                <c:pt idx="1679">
                  <c:v>3.137E-3</c:v>
                </c:pt>
                <c:pt idx="1680">
                  <c:v>3.1580000000000002E-3</c:v>
                </c:pt>
                <c:pt idx="1681">
                  <c:v>3.1809999999999998E-3</c:v>
                </c:pt>
                <c:pt idx="1682">
                  <c:v>3.2049999999999999E-3</c:v>
                </c:pt>
                <c:pt idx="1683">
                  <c:v>3.2309999999999999E-3</c:v>
                </c:pt>
                <c:pt idx="1684">
                  <c:v>3.258E-3</c:v>
                </c:pt>
                <c:pt idx="1685">
                  <c:v>3.287E-3</c:v>
                </c:pt>
                <c:pt idx="1686">
                  <c:v>3.3170000000000001E-3</c:v>
                </c:pt>
                <c:pt idx="1687">
                  <c:v>3.349E-3</c:v>
                </c:pt>
                <c:pt idx="1688">
                  <c:v>3.382E-3</c:v>
                </c:pt>
                <c:pt idx="1689">
                  <c:v>3.4169999999999999E-3</c:v>
                </c:pt>
                <c:pt idx="1690">
                  <c:v>3.4529999999999999E-3</c:v>
                </c:pt>
                <c:pt idx="1691">
                  <c:v>3.49E-3</c:v>
                </c:pt>
                <c:pt idx="1692">
                  <c:v>3.529E-3</c:v>
                </c:pt>
                <c:pt idx="1693">
                  <c:v>3.5699999999999998E-3</c:v>
                </c:pt>
                <c:pt idx="1694">
                  <c:v>3.6120000000000002E-3</c:v>
                </c:pt>
                <c:pt idx="1695">
                  <c:v>3.6549999999999998E-3</c:v>
                </c:pt>
                <c:pt idx="1696">
                  <c:v>3.7000000000000002E-3</c:v>
                </c:pt>
                <c:pt idx="1697">
                  <c:v>3.7469999999999999E-3</c:v>
                </c:pt>
                <c:pt idx="1698">
                  <c:v>3.7950000000000002E-3</c:v>
                </c:pt>
                <c:pt idx="1699">
                  <c:v>3.8440000000000002E-3</c:v>
                </c:pt>
                <c:pt idx="1700">
                  <c:v>3.7950000000000002E-3</c:v>
                </c:pt>
                <c:pt idx="1701">
                  <c:v>3.7469999999999999E-3</c:v>
                </c:pt>
                <c:pt idx="1702">
                  <c:v>3.7000000000000002E-3</c:v>
                </c:pt>
                <c:pt idx="1703">
                  <c:v>3.6549999999999998E-3</c:v>
                </c:pt>
                <c:pt idx="1704">
                  <c:v>3.6120000000000002E-3</c:v>
                </c:pt>
                <c:pt idx="1705">
                  <c:v>3.5699999999999998E-3</c:v>
                </c:pt>
                <c:pt idx="1706">
                  <c:v>3.529E-3</c:v>
                </c:pt>
                <c:pt idx="1707">
                  <c:v>3.49E-3</c:v>
                </c:pt>
                <c:pt idx="1708">
                  <c:v>3.4529999999999999E-3</c:v>
                </c:pt>
                <c:pt idx="1709">
                  <c:v>3.4169999999999999E-3</c:v>
                </c:pt>
                <c:pt idx="1710">
                  <c:v>3.382E-3</c:v>
                </c:pt>
                <c:pt idx="1711">
                  <c:v>3.349E-3</c:v>
                </c:pt>
                <c:pt idx="1712">
                  <c:v>3.3170000000000001E-3</c:v>
                </c:pt>
                <c:pt idx="1713">
                  <c:v>3.287E-3</c:v>
                </c:pt>
                <c:pt idx="1714">
                  <c:v>3.258E-3</c:v>
                </c:pt>
                <c:pt idx="1715">
                  <c:v>3.2309999999999999E-3</c:v>
                </c:pt>
                <c:pt idx="1716">
                  <c:v>3.2049999999999999E-3</c:v>
                </c:pt>
                <c:pt idx="1717">
                  <c:v>3.1809999999999998E-3</c:v>
                </c:pt>
                <c:pt idx="1718">
                  <c:v>3.1580000000000002E-3</c:v>
                </c:pt>
                <c:pt idx="1719">
                  <c:v>3.137E-3</c:v>
                </c:pt>
                <c:pt idx="1720">
                  <c:v>3.117E-3</c:v>
                </c:pt>
                <c:pt idx="1721">
                  <c:v>3.0990000000000002E-3</c:v>
                </c:pt>
                <c:pt idx="1722">
                  <c:v>3.0820000000000001E-3</c:v>
                </c:pt>
                <c:pt idx="1723">
                  <c:v>3.0660000000000001E-3</c:v>
                </c:pt>
                <c:pt idx="1724">
                  <c:v>3.052E-3</c:v>
                </c:pt>
                <c:pt idx="1725">
                  <c:v>3.0400000000000002E-3</c:v>
                </c:pt>
                <c:pt idx="1726">
                  <c:v>3.029E-3</c:v>
                </c:pt>
                <c:pt idx="1727">
                  <c:v>3.019E-3</c:v>
                </c:pt>
                <c:pt idx="1728">
                  <c:v>3.0109999999999998E-3</c:v>
                </c:pt>
                <c:pt idx="1729">
                  <c:v>3.0040000000000002E-3</c:v>
                </c:pt>
                <c:pt idx="1730">
                  <c:v>2.9989999999999999E-3</c:v>
                </c:pt>
                <c:pt idx="1731">
                  <c:v>2.9949999999999998E-3</c:v>
                </c:pt>
                <c:pt idx="1732">
                  <c:v>2.993E-3</c:v>
                </c:pt>
                <c:pt idx="1733">
                  <c:v>2.993E-3</c:v>
                </c:pt>
                <c:pt idx="1734">
                  <c:v>2.993E-3</c:v>
                </c:pt>
                <c:pt idx="1735">
                  <c:v>2.996E-3</c:v>
                </c:pt>
                <c:pt idx="1736">
                  <c:v>2.9989999999999999E-3</c:v>
                </c:pt>
                <c:pt idx="1737">
                  <c:v>3.0040000000000002E-3</c:v>
                </c:pt>
                <c:pt idx="1738">
                  <c:v>3.0109999999999998E-3</c:v>
                </c:pt>
                <c:pt idx="1739">
                  <c:v>3.019E-3</c:v>
                </c:pt>
                <c:pt idx="1740">
                  <c:v>3.029E-3</c:v>
                </c:pt>
                <c:pt idx="1741">
                  <c:v>3.0400000000000002E-3</c:v>
                </c:pt>
                <c:pt idx="1742">
                  <c:v>3.052E-3</c:v>
                </c:pt>
                <c:pt idx="1743">
                  <c:v>3.0660000000000001E-3</c:v>
                </c:pt>
                <c:pt idx="1744">
                  <c:v>3.0820000000000001E-3</c:v>
                </c:pt>
                <c:pt idx="1745">
                  <c:v>3.0990000000000002E-3</c:v>
                </c:pt>
                <c:pt idx="1746">
                  <c:v>3.117E-3</c:v>
                </c:pt>
                <c:pt idx="1747">
                  <c:v>3.137E-3</c:v>
                </c:pt>
                <c:pt idx="1748">
                  <c:v>3.1580000000000002E-3</c:v>
                </c:pt>
                <c:pt idx="1749">
                  <c:v>3.1809999999999998E-3</c:v>
                </c:pt>
                <c:pt idx="1750">
                  <c:v>3.2049999999999999E-3</c:v>
                </c:pt>
                <c:pt idx="1751">
                  <c:v>3.2309999999999999E-3</c:v>
                </c:pt>
                <c:pt idx="1752">
                  <c:v>3.258E-3</c:v>
                </c:pt>
                <c:pt idx="1753">
                  <c:v>3.287E-3</c:v>
                </c:pt>
                <c:pt idx="1754">
                  <c:v>3.3170000000000001E-3</c:v>
                </c:pt>
                <c:pt idx="1755">
                  <c:v>3.349E-3</c:v>
                </c:pt>
                <c:pt idx="1756">
                  <c:v>3.382E-3</c:v>
                </c:pt>
                <c:pt idx="1757">
                  <c:v>3.4169999999999999E-3</c:v>
                </c:pt>
                <c:pt idx="1758">
                  <c:v>3.4529999999999999E-3</c:v>
                </c:pt>
                <c:pt idx="1759">
                  <c:v>3.49E-3</c:v>
                </c:pt>
                <c:pt idx="1760">
                  <c:v>3.529E-3</c:v>
                </c:pt>
                <c:pt idx="1761">
                  <c:v>3.5699999999999998E-3</c:v>
                </c:pt>
                <c:pt idx="1762">
                  <c:v>3.6120000000000002E-3</c:v>
                </c:pt>
                <c:pt idx="1763">
                  <c:v>3.6549999999999998E-3</c:v>
                </c:pt>
                <c:pt idx="1764">
                  <c:v>3.7000000000000002E-3</c:v>
                </c:pt>
                <c:pt idx="1765">
                  <c:v>3.7469999999999999E-3</c:v>
                </c:pt>
                <c:pt idx="1766">
                  <c:v>3.7950000000000002E-3</c:v>
                </c:pt>
                <c:pt idx="1767">
                  <c:v>3.8440000000000002E-3</c:v>
                </c:pt>
                <c:pt idx="1768">
                  <c:v>3.7980000000000002E-3</c:v>
                </c:pt>
                <c:pt idx="1769">
                  <c:v>3.754E-3</c:v>
                </c:pt>
                <c:pt idx="1770">
                  <c:v>3.7109999999999999E-3</c:v>
                </c:pt>
                <c:pt idx="1771">
                  <c:v>3.6700000000000001E-3</c:v>
                </c:pt>
                <c:pt idx="1772">
                  <c:v>3.63E-3</c:v>
                </c:pt>
                <c:pt idx="1773">
                  <c:v>3.5920000000000001E-3</c:v>
                </c:pt>
                <c:pt idx="1774">
                  <c:v>3.555E-3</c:v>
                </c:pt>
                <c:pt idx="1775">
                  <c:v>3.5200000000000001E-3</c:v>
                </c:pt>
                <c:pt idx="1776">
                  <c:v>3.4859999999999999E-3</c:v>
                </c:pt>
                <c:pt idx="1777">
                  <c:v>3.454E-3</c:v>
                </c:pt>
                <c:pt idx="1778">
                  <c:v>3.4229999999999998E-3</c:v>
                </c:pt>
                <c:pt idx="1779">
                  <c:v>3.3930000000000002E-3</c:v>
                </c:pt>
                <c:pt idx="1780">
                  <c:v>3.3649999999999999E-3</c:v>
                </c:pt>
                <c:pt idx="1781">
                  <c:v>3.339E-3</c:v>
                </c:pt>
                <c:pt idx="1782">
                  <c:v>3.3140000000000001E-3</c:v>
                </c:pt>
                <c:pt idx="1783">
                  <c:v>3.29E-3</c:v>
                </c:pt>
                <c:pt idx="1784">
                  <c:v>3.2680000000000001E-3</c:v>
                </c:pt>
                <c:pt idx="1785">
                  <c:v>3.2469999999999999E-3</c:v>
                </c:pt>
                <c:pt idx="1786">
                  <c:v>3.228E-3</c:v>
                </c:pt>
                <c:pt idx="1787">
                  <c:v>3.2109999999999999E-3</c:v>
                </c:pt>
                <c:pt idx="1788">
                  <c:v>3.1939999999999998E-3</c:v>
                </c:pt>
                <c:pt idx="1789">
                  <c:v>3.1800000000000001E-3</c:v>
                </c:pt>
                <c:pt idx="1790">
                  <c:v>3.166E-3</c:v>
                </c:pt>
                <c:pt idx="1791">
                  <c:v>3.1549999999999998E-3</c:v>
                </c:pt>
                <c:pt idx="1792">
                  <c:v>3.1440000000000001E-3</c:v>
                </c:pt>
                <c:pt idx="1793">
                  <c:v>3.1350000000000002E-3</c:v>
                </c:pt>
                <c:pt idx="1794">
                  <c:v>3.1280000000000001E-3</c:v>
                </c:pt>
                <c:pt idx="1795">
                  <c:v>3.1220000000000002E-3</c:v>
                </c:pt>
                <c:pt idx="1796">
                  <c:v>3.1180000000000001E-3</c:v>
                </c:pt>
                <c:pt idx="1797">
                  <c:v>3.1150000000000001E-3</c:v>
                </c:pt>
                <c:pt idx="1798">
                  <c:v>3.1129999999999999E-3</c:v>
                </c:pt>
                <c:pt idx="1799">
                  <c:v>3.1129999999999999E-3</c:v>
                </c:pt>
                <c:pt idx="1800">
                  <c:v>3.1150000000000001E-3</c:v>
                </c:pt>
                <c:pt idx="1801">
                  <c:v>3.1180000000000001E-3</c:v>
                </c:pt>
                <c:pt idx="1802">
                  <c:v>3.1220000000000002E-3</c:v>
                </c:pt>
                <c:pt idx="1803">
                  <c:v>3.1280000000000001E-3</c:v>
                </c:pt>
                <c:pt idx="1804">
                  <c:v>3.1350000000000002E-3</c:v>
                </c:pt>
                <c:pt idx="1805">
                  <c:v>3.1440000000000001E-3</c:v>
                </c:pt>
                <c:pt idx="1806">
                  <c:v>3.1549999999999998E-3</c:v>
                </c:pt>
                <c:pt idx="1807">
                  <c:v>3.166E-3</c:v>
                </c:pt>
                <c:pt idx="1808">
                  <c:v>3.1800000000000001E-3</c:v>
                </c:pt>
                <c:pt idx="1809">
                  <c:v>3.1939999999999998E-3</c:v>
                </c:pt>
                <c:pt idx="1810">
                  <c:v>3.2109999999999999E-3</c:v>
                </c:pt>
                <c:pt idx="1811">
                  <c:v>3.228E-3</c:v>
                </c:pt>
                <c:pt idx="1812">
                  <c:v>3.2469999999999999E-3</c:v>
                </c:pt>
                <c:pt idx="1813">
                  <c:v>3.2680000000000001E-3</c:v>
                </c:pt>
                <c:pt idx="1814">
                  <c:v>3.29E-3</c:v>
                </c:pt>
                <c:pt idx="1815">
                  <c:v>3.3140000000000001E-3</c:v>
                </c:pt>
                <c:pt idx="1816">
                  <c:v>3.339E-3</c:v>
                </c:pt>
                <c:pt idx="1817">
                  <c:v>3.3649999999999999E-3</c:v>
                </c:pt>
                <c:pt idx="1818">
                  <c:v>3.3930000000000002E-3</c:v>
                </c:pt>
                <c:pt idx="1819">
                  <c:v>3.4229999999999998E-3</c:v>
                </c:pt>
                <c:pt idx="1820">
                  <c:v>3.454E-3</c:v>
                </c:pt>
                <c:pt idx="1821">
                  <c:v>3.4859999999999999E-3</c:v>
                </c:pt>
                <c:pt idx="1822">
                  <c:v>3.5200000000000001E-3</c:v>
                </c:pt>
                <c:pt idx="1823">
                  <c:v>3.555E-3</c:v>
                </c:pt>
                <c:pt idx="1824">
                  <c:v>3.5920000000000001E-3</c:v>
                </c:pt>
                <c:pt idx="1825">
                  <c:v>3.63E-3</c:v>
                </c:pt>
                <c:pt idx="1826">
                  <c:v>3.6700000000000001E-3</c:v>
                </c:pt>
                <c:pt idx="1827">
                  <c:v>3.7109999999999999E-3</c:v>
                </c:pt>
                <c:pt idx="1828">
                  <c:v>3.754E-3</c:v>
                </c:pt>
                <c:pt idx="1829">
                  <c:v>3.7980000000000002E-3</c:v>
                </c:pt>
                <c:pt idx="1830">
                  <c:v>3.8440000000000002E-3</c:v>
                </c:pt>
                <c:pt idx="1831">
                  <c:v>3.8830000000000002E-3</c:v>
                </c:pt>
                <c:pt idx="1832">
                  <c:v>3.9230000000000003E-3</c:v>
                </c:pt>
                <c:pt idx="1833">
                  <c:v>3.9649999999999998E-3</c:v>
                </c:pt>
                <c:pt idx="1834">
                  <c:v>4.0029999999999996E-3</c:v>
                </c:pt>
                <c:pt idx="1835">
                  <c:v>4.0419999999999996E-3</c:v>
                </c:pt>
                <c:pt idx="1836">
                  <c:v>3.9979999999999998E-3</c:v>
                </c:pt>
                <c:pt idx="1837">
                  <c:v>3.9550000000000002E-3</c:v>
                </c:pt>
                <c:pt idx="1838">
                  <c:v>3.9139999999999999E-3</c:v>
                </c:pt>
                <c:pt idx="1839">
                  <c:v>3.8739999999999998E-3</c:v>
                </c:pt>
                <c:pt idx="1840">
                  <c:v>3.836E-3</c:v>
                </c:pt>
                <c:pt idx="1841">
                  <c:v>3.7989999999999999E-3</c:v>
                </c:pt>
                <c:pt idx="1842">
                  <c:v>3.764E-3</c:v>
                </c:pt>
                <c:pt idx="1843">
                  <c:v>3.7309999999999999E-3</c:v>
                </c:pt>
                <c:pt idx="1844">
                  <c:v>3.6979999999999999E-3</c:v>
                </c:pt>
                <c:pt idx="1845">
                  <c:v>3.6679999999999998E-3</c:v>
                </c:pt>
                <c:pt idx="1846">
                  <c:v>3.6380000000000002E-3</c:v>
                </c:pt>
                <c:pt idx="1847">
                  <c:v>3.6099999999999999E-3</c:v>
                </c:pt>
                <c:pt idx="1848">
                  <c:v>3.5839999999999999E-3</c:v>
                </c:pt>
                <c:pt idx="1849">
                  <c:v>3.5590000000000001E-3</c:v>
                </c:pt>
                <c:pt idx="1850">
                  <c:v>3.5360000000000001E-3</c:v>
                </c:pt>
                <c:pt idx="1851">
                  <c:v>3.5140000000000002E-3</c:v>
                </c:pt>
                <c:pt idx="1852">
                  <c:v>3.493E-3</c:v>
                </c:pt>
                <c:pt idx="1853">
                  <c:v>3.4740000000000001E-3</c:v>
                </c:pt>
                <c:pt idx="1854">
                  <c:v>3.457E-3</c:v>
                </c:pt>
                <c:pt idx="1855">
                  <c:v>3.441E-3</c:v>
                </c:pt>
                <c:pt idx="1856">
                  <c:v>3.4259999999999998E-3</c:v>
                </c:pt>
                <c:pt idx="1857">
                  <c:v>3.4129999999999998E-3</c:v>
                </c:pt>
                <c:pt idx="1858">
                  <c:v>3.4009999999999999E-3</c:v>
                </c:pt>
                <c:pt idx="1859">
                  <c:v>3.3909999999999999E-3</c:v>
                </c:pt>
                <c:pt idx="1860">
                  <c:v>3.3830000000000002E-3</c:v>
                </c:pt>
                <c:pt idx="1861">
                  <c:v>3.375E-3</c:v>
                </c:pt>
                <c:pt idx="1862">
                  <c:v>3.3700000000000002E-3</c:v>
                </c:pt>
                <c:pt idx="1863">
                  <c:v>3.3649999999999999E-3</c:v>
                </c:pt>
                <c:pt idx="1864">
                  <c:v>3.3630000000000001E-3</c:v>
                </c:pt>
                <c:pt idx="1865">
                  <c:v>3.3609999999999998E-3</c:v>
                </c:pt>
                <c:pt idx="1866">
                  <c:v>3.3609999999999998E-3</c:v>
                </c:pt>
                <c:pt idx="1867">
                  <c:v>3.3630000000000001E-3</c:v>
                </c:pt>
                <c:pt idx="1868">
                  <c:v>3.3660000000000001E-3</c:v>
                </c:pt>
                <c:pt idx="1869">
                  <c:v>3.3709999999999999E-3</c:v>
                </c:pt>
                <c:pt idx="1870">
                  <c:v>3.3769999999999998E-3</c:v>
                </c:pt>
                <c:pt idx="1871">
                  <c:v>3.3839999999999999E-3</c:v>
                </c:pt>
                <c:pt idx="1872">
                  <c:v>3.3930000000000002E-3</c:v>
                </c:pt>
                <c:pt idx="1873">
                  <c:v>3.4039999999999999E-3</c:v>
                </c:pt>
                <c:pt idx="1874">
                  <c:v>3.4160000000000002E-3</c:v>
                </c:pt>
                <c:pt idx="1875">
                  <c:v>3.4290000000000002E-3</c:v>
                </c:pt>
                <c:pt idx="1876">
                  <c:v>3.444E-3</c:v>
                </c:pt>
                <c:pt idx="1877">
                  <c:v>3.46E-3</c:v>
                </c:pt>
                <c:pt idx="1878">
                  <c:v>3.4780000000000002E-3</c:v>
                </c:pt>
                <c:pt idx="1879">
                  <c:v>3.4970000000000001E-3</c:v>
                </c:pt>
                <c:pt idx="1880">
                  <c:v>3.5179999999999999E-3</c:v>
                </c:pt>
                <c:pt idx="1881">
                  <c:v>3.5400000000000002E-3</c:v>
                </c:pt>
                <c:pt idx="1882">
                  <c:v>3.5639999999999999E-3</c:v>
                </c:pt>
                <c:pt idx="1883">
                  <c:v>3.5890000000000002E-3</c:v>
                </c:pt>
                <c:pt idx="1884">
                  <c:v>3.6159999999999999E-3</c:v>
                </c:pt>
                <c:pt idx="1885">
                  <c:v>3.6440000000000001E-3</c:v>
                </c:pt>
                <c:pt idx="1886">
                  <c:v>3.6740000000000002E-3</c:v>
                </c:pt>
                <c:pt idx="1887">
                  <c:v>3.705E-3</c:v>
                </c:pt>
                <c:pt idx="1888">
                  <c:v>3.7369999999999999E-3</c:v>
                </c:pt>
                <c:pt idx="1889">
                  <c:v>3.771E-3</c:v>
                </c:pt>
                <c:pt idx="1890">
                  <c:v>3.8070000000000001E-3</c:v>
                </c:pt>
                <c:pt idx="1891">
                  <c:v>3.8440000000000002E-3</c:v>
                </c:pt>
                <c:pt idx="1892">
                  <c:v>3.8679999999999999E-3</c:v>
                </c:pt>
                <c:pt idx="1893">
                  <c:v>3.8939999999999999E-3</c:v>
                </c:pt>
                <c:pt idx="1894">
                  <c:v>3.921E-3</c:v>
                </c:pt>
                <c:pt idx="1895">
                  <c:v>3.9500000000000004E-3</c:v>
                </c:pt>
                <c:pt idx="1896">
                  <c:v>3.98E-3</c:v>
                </c:pt>
                <c:pt idx="1897">
                  <c:v>4.0039999999999997E-3</c:v>
                </c:pt>
                <c:pt idx="1898">
                  <c:v>4.0289999999999996E-3</c:v>
                </c:pt>
                <c:pt idx="1899">
                  <c:v>4.0559999999999997E-3</c:v>
                </c:pt>
                <c:pt idx="1900">
                  <c:v>4.084E-3</c:v>
                </c:pt>
                <c:pt idx="1901">
                  <c:v>4.1139999999999996E-3</c:v>
                </c:pt>
                <c:pt idx="1902">
                  <c:v>4.1339999999999997E-3</c:v>
                </c:pt>
                <c:pt idx="1903">
                  <c:v>4.1549999999999998E-3</c:v>
                </c:pt>
                <c:pt idx="1904">
                  <c:v>4.1060000000000003E-3</c:v>
                </c:pt>
                <c:pt idx="1905">
                  <c:v>4.058E-3</c:v>
                </c:pt>
                <c:pt idx="1906">
                  <c:v>4.0119999999999999E-3</c:v>
                </c:pt>
                <c:pt idx="1907">
                  <c:v>3.9680000000000002E-3</c:v>
                </c:pt>
                <c:pt idx="1908">
                  <c:v>3.9249999999999997E-3</c:v>
                </c:pt>
                <c:pt idx="1909">
                  <c:v>3.8830000000000002E-3</c:v>
                </c:pt>
                <c:pt idx="1910">
                  <c:v>3.8430000000000001E-3</c:v>
                </c:pt>
                <c:pt idx="1911">
                  <c:v>3.8049999999999998E-3</c:v>
                </c:pt>
                <c:pt idx="1912">
                  <c:v>3.7680000000000001E-3</c:v>
                </c:pt>
                <c:pt idx="1913">
                  <c:v>3.7320000000000001E-3</c:v>
                </c:pt>
                <c:pt idx="1914">
                  <c:v>3.6979999999999999E-3</c:v>
                </c:pt>
                <c:pt idx="1915">
                  <c:v>3.6649999999999999E-3</c:v>
                </c:pt>
                <c:pt idx="1916">
                  <c:v>3.6340000000000001E-3</c:v>
                </c:pt>
                <c:pt idx="1917">
                  <c:v>3.604E-3</c:v>
                </c:pt>
                <c:pt idx="1918">
                  <c:v>3.5760000000000002E-3</c:v>
                </c:pt>
                <c:pt idx="1919">
                  <c:v>3.5490000000000001E-3</c:v>
                </c:pt>
                <c:pt idx="1920">
                  <c:v>3.5239999999999998E-3</c:v>
                </c:pt>
                <c:pt idx="1921">
                  <c:v>3.5000000000000001E-3</c:v>
                </c:pt>
                <c:pt idx="1922">
                  <c:v>3.4780000000000002E-3</c:v>
                </c:pt>
                <c:pt idx="1923">
                  <c:v>3.457E-3</c:v>
                </c:pt>
                <c:pt idx="1924">
                  <c:v>3.4380000000000001E-3</c:v>
                </c:pt>
                <c:pt idx="1925">
                  <c:v>3.4199999999999999E-3</c:v>
                </c:pt>
                <c:pt idx="1926">
                  <c:v>3.4030000000000002E-3</c:v>
                </c:pt>
                <c:pt idx="1927">
                  <c:v>3.388E-3</c:v>
                </c:pt>
                <c:pt idx="1928">
                  <c:v>3.375E-3</c:v>
                </c:pt>
                <c:pt idx="1929">
                  <c:v>3.3630000000000001E-3</c:v>
                </c:pt>
                <c:pt idx="1930">
                  <c:v>3.3519999999999999E-3</c:v>
                </c:pt>
                <c:pt idx="1931">
                  <c:v>3.3430000000000001E-3</c:v>
                </c:pt>
                <c:pt idx="1932">
                  <c:v>3.3349999999999999E-3</c:v>
                </c:pt>
                <c:pt idx="1933">
                  <c:v>3.3289999999999999E-3</c:v>
                </c:pt>
                <c:pt idx="1934">
                  <c:v>3.3240000000000001E-3</c:v>
                </c:pt>
                <c:pt idx="1935">
                  <c:v>3.3210000000000002E-3</c:v>
                </c:pt>
                <c:pt idx="1936">
                  <c:v>3.32E-3</c:v>
                </c:pt>
                <c:pt idx="1937">
                  <c:v>3.3189999999999999E-3</c:v>
                </c:pt>
                <c:pt idx="1938">
                  <c:v>3.32E-3</c:v>
                </c:pt>
                <c:pt idx="1939">
                  <c:v>3.323E-3</c:v>
                </c:pt>
                <c:pt idx="1940">
                  <c:v>3.3270000000000001E-3</c:v>
                </c:pt>
                <c:pt idx="1941">
                  <c:v>3.333E-3</c:v>
                </c:pt>
                <c:pt idx="1942">
                  <c:v>3.3400000000000001E-3</c:v>
                </c:pt>
                <c:pt idx="1943">
                  <c:v>3.349E-3</c:v>
                </c:pt>
                <c:pt idx="1944">
                  <c:v>3.359E-3</c:v>
                </c:pt>
                <c:pt idx="1945">
                  <c:v>3.3700000000000002E-3</c:v>
                </c:pt>
                <c:pt idx="1946">
                  <c:v>3.3830000000000002E-3</c:v>
                </c:pt>
                <c:pt idx="1947">
                  <c:v>3.398E-3</c:v>
                </c:pt>
                <c:pt idx="1948">
                  <c:v>3.4129999999999998E-3</c:v>
                </c:pt>
                <c:pt idx="1949">
                  <c:v>3.431E-3</c:v>
                </c:pt>
                <c:pt idx="1950">
                  <c:v>3.4499999999999999E-3</c:v>
                </c:pt>
                <c:pt idx="1951">
                  <c:v>3.47E-3</c:v>
                </c:pt>
                <c:pt idx="1952">
                  <c:v>3.4919999999999999E-3</c:v>
                </c:pt>
                <c:pt idx="1953">
                  <c:v>3.5149999999999999E-3</c:v>
                </c:pt>
                <c:pt idx="1954">
                  <c:v>3.5400000000000002E-3</c:v>
                </c:pt>
                <c:pt idx="1955">
                  <c:v>3.5660000000000002E-3</c:v>
                </c:pt>
                <c:pt idx="1956">
                  <c:v>3.594E-3</c:v>
                </c:pt>
                <c:pt idx="1957">
                  <c:v>3.6229999999999999E-3</c:v>
                </c:pt>
                <c:pt idx="1958">
                  <c:v>3.637E-3</c:v>
                </c:pt>
                <c:pt idx="1959">
                  <c:v>3.653E-3</c:v>
                </c:pt>
                <c:pt idx="1960">
                  <c:v>3.6700000000000001E-3</c:v>
                </c:pt>
                <c:pt idx="1961">
                  <c:v>3.689E-3</c:v>
                </c:pt>
                <c:pt idx="1962">
                  <c:v>3.7090000000000001E-3</c:v>
                </c:pt>
                <c:pt idx="1963">
                  <c:v>3.7309999999999999E-3</c:v>
                </c:pt>
                <c:pt idx="1964">
                  <c:v>3.754E-3</c:v>
                </c:pt>
                <c:pt idx="1965">
                  <c:v>3.764E-3</c:v>
                </c:pt>
                <c:pt idx="1966">
                  <c:v>3.7759999999999998E-3</c:v>
                </c:pt>
                <c:pt idx="1967">
                  <c:v>3.7889999999999998E-3</c:v>
                </c:pt>
                <c:pt idx="1968">
                  <c:v>3.8040000000000001E-3</c:v>
                </c:pt>
                <c:pt idx="1969">
                  <c:v>3.82E-3</c:v>
                </c:pt>
                <c:pt idx="1970">
                  <c:v>3.8310000000000002E-3</c:v>
                </c:pt>
                <c:pt idx="1971">
                  <c:v>3.8440000000000002E-3</c:v>
                </c:pt>
                <c:pt idx="1972">
                  <c:v>3.8040000000000001E-3</c:v>
                </c:pt>
                <c:pt idx="1973">
                  <c:v>3.7650000000000001E-3</c:v>
                </c:pt>
                <c:pt idx="1974">
                  <c:v>3.728E-3</c:v>
                </c:pt>
                <c:pt idx="1975">
                  <c:v>3.692E-3</c:v>
                </c:pt>
                <c:pt idx="1976">
                  <c:v>3.6579999999999998E-3</c:v>
                </c:pt>
                <c:pt idx="1977">
                  <c:v>3.6250000000000002E-3</c:v>
                </c:pt>
                <c:pt idx="1978">
                  <c:v>3.594E-3</c:v>
                </c:pt>
                <c:pt idx="1979">
                  <c:v>3.5639999999999999E-3</c:v>
                </c:pt>
                <c:pt idx="1980">
                  <c:v>3.5349999999999999E-3</c:v>
                </c:pt>
                <c:pt idx="1981">
                  <c:v>3.5079999999999998E-3</c:v>
                </c:pt>
                <c:pt idx="1982">
                  <c:v>3.483E-3</c:v>
                </c:pt>
                <c:pt idx="1983">
                  <c:v>3.4589999999999998E-3</c:v>
                </c:pt>
                <c:pt idx="1984">
                  <c:v>3.4359999999999998E-3</c:v>
                </c:pt>
                <c:pt idx="1985">
                  <c:v>3.4150000000000001E-3</c:v>
                </c:pt>
                <c:pt idx="1986">
                  <c:v>3.3960000000000001E-3</c:v>
                </c:pt>
                <c:pt idx="1987">
                  <c:v>3.3779999999999999E-3</c:v>
                </c:pt>
                <c:pt idx="1988">
                  <c:v>3.3609999999999998E-3</c:v>
                </c:pt>
                <c:pt idx="1989">
                  <c:v>3.346E-3</c:v>
                </c:pt>
                <c:pt idx="1990">
                  <c:v>3.3319999999999999E-3</c:v>
                </c:pt>
                <c:pt idx="1991">
                  <c:v>3.32E-3</c:v>
                </c:pt>
                <c:pt idx="1992">
                  <c:v>3.3089999999999999E-3</c:v>
                </c:pt>
                <c:pt idx="1993">
                  <c:v>3.3E-3</c:v>
                </c:pt>
                <c:pt idx="1994">
                  <c:v>3.2919999999999998E-3</c:v>
                </c:pt>
                <c:pt idx="1995">
                  <c:v>3.2859999999999999E-3</c:v>
                </c:pt>
                <c:pt idx="1996">
                  <c:v>3.2810000000000001E-3</c:v>
                </c:pt>
                <c:pt idx="1997">
                  <c:v>3.2780000000000001E-3</c:v>
                </c:pt>
                <c:pt idx="1998">
                  <c:v>3.2759999999999998E-3</c:v>
                </c:pt>
                <c:pt idx="1999">
                  <c:v>3.2750000000000001E-3</c:v>
                </c:pt>
                <c:pt idx="2000">
                  <c:v>3.2759999999999998E-3</c:v>
                </c:pt>
                <c:pt idx="2001">
                  <c:v>3.2789999999999998E-3</c:v>
                </c:pt>
                <c:pt idx="2002">
                  <c:v>3.2829999999999999E-3</c:v>
                </c:pt>
                <c:pt idx="2003">
                  <c:v>3.2889999999999998E-3</c:v>
                </c:pt>
                <c:pt idx="2004">
                  <c:v>3.2950000000000002E-3</c:v>
                </c:pt>
                <c:pt idx="2005">
                  <c:v>3.3040000000000001E-3</c:v>
                </c:pt>
                <c:pt idx="2006">
                  <c:v>3.3140000000000001E-3</c:v>
                </c:pt>
                <c:pt idx="2007">
                  <c:v>3.3249999999999998E-3</c:v>
                </c:pt>
                <c:pt idx="2008">
                  <c:v>3.3379999999999998E-3</c:v>
                </c:pt>
                <c:pt idx="2009">
                  <c:v>3.3519999999999999E-3</c:v>
                </c:pt>
                <c:pt idx="2010">
                  <c:v>3.3679999999999999E-3</c:v>
                </c:pt>
                <c:pt idx="2011">
                  <c:v>3.385E-3</c:v>
                </c:pt>
                <c:pt idx="2012">
                  <c:v>3.4039999999999999E-3</c:v>
                </c:pt>
                <c:pt idx="2013">
                  <c:v>3.424E-3</c:v>
                </c:pt>
                <c:pt idx="2014">
                  <c:v>3.4459999999999998E-3</c:v>
                </c:pt>
                <c:pt idx="2015">
                  <c:v>3.4689999999999999E-3</c:v>
                </c:pt>
                <c:pt idx="2016">
                  <c:v>3.4940000000000001E-3</c:v>
                </c:pt>
                <c:pt idx="2017">
                  <c:v>3.5200000000000001E-3</c:v>
                </c:pt>
                <c:pt idx="2018">
                  <c:v>3.5469999999999998E-3</c:v>
                </c:pt>
                <c:pt idx="2019">
                  <c:v>3.5760000000000002E-3</c:v>
                </c:pt>
                <c:pt idx="2020">
                  <c:v>3.5850000000000001E-3</c:v>
                </c:pt>
                <c:pt idx="2021">
                  <c:v>3.5950000000000001E-3</c:v>
                </c:pt>
                <c:pt idx="2022">
                  <c:v>3.607E-3</c:v>
                </c:pt>
                <c:pt idx="2023">
                  <c:v>3.62E-3</c:v>
                </c:pt>
                <c:pt idx="2024">
                  <c:v>3.6340000000000001E-3</c:v>
                </c:pt>
                <c:pt idx="2025">
                  <c:v>3.65E-3</c:v>
                </c:pt>
                <c:pt idx="2026">
                  <c:v>3.6589999999999999E-3</c:v>
                </c:pt>
                <c:pt idx="2027">
                  <c:v>3.669E-3</c:v>
                </c:pt>
                <c:pt idx="2028">
                  <c:v>3.6809999999999998E-3</c:v>
                </c:pt>
                <c:pt idx="2029">
                  <c:v>3.6949999999999999E-3</c:v>
                </c:pt>
                <c:pt idx="2030">
                  <c:v>3.7090000000000001E-3</c:v>
                </c:pt>
                <c:pt idx="2031">
                  <c:v>3.7260000000000001E-3</c:v>
                </c:pt>
                <c:pt idx="2032">
                  <c:v>3.7360000000000002E-3</c:v>
                </c:pt>
                <c:pt idx="2033">
                  <c:v>3.748E-3</c:v>
                </c:pt>
                <c:pt idx="2034">
                  <c:v>3.7620000000000002E-3</c:v>
                </c:pt>
                <c:pt idx="2035">
                  <c:v>3.7759999999999998E-3</c:v>
                </c:pt>
                <c:pt idx="2036">
                  <c:v>3.7929999999999999E-3</c:v>
                </c:pt>
                <c:pt idx="2037">
                  <c:v>3.8089999999999999E-3</c:v>
                </c:pt>
                <c:pt idx="2038">
                  <c:v>3.826E-3</c:v>
                </c:pt>
                <c:pt idx="2039">
                  <c:v>3.8440000000000002E-3</c:v>
                </c:pt>
                <c:pt idx="2040">
                  <c:v>3.81E-3</c:v>
                </c:pt>
                <c:pt idx="2041">
                  <c:v>3.777E-3</c:v>
                </c:pt>
                <c:pt idx="2042">
                  <c:v>3.7460000000000002E-3</c:v>
                </c:pt>
                <c:pt idx="2043">
                  <c:v>3.7160000000000001E-3</c:v>
                </c:pt>
                <c:pt idx="2044">
                  <c:v>3.6879999999999999E-3</c:v>
                </c:pt>
                <c:pt idx="2045">
                  <c:v>3.6610000000000002E-3</c:v>
                </c:pt>
                <c:pt idx="2046">
                  <c:v>3.6359999999999999E-3</c:v>
                </c:pt>
                <c:pt idx="2047">
                  <c:v>3.6120000000000002E-3</c:v>
                </c:pt>
                <c:pt idx="2048">
                  <c:v>3.5899999999999999E-3</c:v>
                </c:pt>
                <c:pt idx="2049">
                  <c:v>3.5690000000000001E-3</c:v>
                </c:pt>
                <c:pt idx="2050">
                  <c:v>3.5500000000000002E-3</c:v>
                </c:pt>
                <c:pt idx="2051">
                  <c:v>3.532E-3</c:v>
                </c:pt>
                <c:pt idx="2052">
                  <c:v>3.5149999999999999E-3</c:v>
                </c:pt>
                <c:pt idx="2053">
                  <c:v>3.5000000000000001E-3</c:v>
                </c:pt>
                <c:pt idx="2054">
                  <c:v>3.4870000000000001E-3</c:v>
                </c:pt>
                <c:pt idx="2055">
                  <c:v>3.4749999999999998E-3</c:v>
                </c:pt>
                <c:pt idx="2056">
                  <c:v>3.4640000000000001E-3</c:v>
                </c:pt>
                <c:pt idx="2057">
                  <c:v>3.4550000000000002E-3</c:v>
                </c:pt>
                <c:pt idx="2058">
                  <c:v>3.4480000000000001E-3</c:v>
                </c:pt>
                <c:pt idx="2059">
                  <c:v>3.4420000000000002E-3</c:v>
                </c:pt>
                <c:pt idx="2060">
                  <c:v>3.437E-3</c:v>
                </c:pt>
                <c:pt idx="2061">
                  <c:v>3.434E-3</c:v>
                </c:pt>
                <c:pt idx="2062">
                  <c:v>3.4320000000000002E-3</c:v>
                </c:pt>
                <c:pt idx="2063">
                  <c:v>3.4320000000000002E-3</c:v>
                </c:pt>
                <c:pt idx="2064">
                  <c:v>3.4329999999999999E-3</c:v>
                </c:pt>
                <c:pt idx="2065">
                  <c:v>3.4359999999999998E-3</c:v>
                </c:pt>
                <c:pt idx="2066">
                  <c:v>3.4399999999999999E-3</c:v>
                </c:pt>
                <c:pt idx="2067">
                  <c:v>3.4459999999999998E-3</c:v>
                </c:pt>
                <c:pt idx="2068">
                  <c:v>3.4529999999999999E-3</c:v>
                </c:pt>
                <c:pt idx="2069">
                  <c:v>3.4610000000000001E-3</c:v>
                </c:pt>
                <c:pt idx="2070">
                  <c:v>3.4710000000000001E-3</c:v>
                </c:pt>
                <c:pt idx="2071">
                  <c:v>3.483E-3</c:v>
                </c:pt>
                <c:pt idx="2072">
                  <c:v>3.496E-3</c:v>
                </c:pt>
                <c:pt idx="2073">
                  <c:v>3.5100000000000001E-3</c:v>
                </c:pt>
                <c:pt idx="2074">
                  <c:v>3.5260000000000001E-3</c:v>
                </c:pt>
                <c:pt idx="2075">
                  <c:v>3.5439999999999998E-3</c:v>
                </c:pt>
                <c:pt idx="2076">
                  <c:v>3.5630000000000002E-3</c:v>
                </c:pt>
                <c:pt idx="2077">
                  <c:v>3.5829999999999998E-3</c:v>
                </c:pt>
                <c:pt idx="2078">
                  <c:v>3.6050000000000001E-3</c:v>
                </c:pt>
                <c:pt idx="2079">
                  <c:v>3.6280000000000001E-3</c:v>
                </c:pt>
                <c:pt idx="2080">
                  <c:v>3.6380000000000002E-3</c:v>
                </c:pt>
                <c:pt idx="2081">
                  <c:v>3.65E-3</c:v>
                </c:pt>
                <c:pt idx="2082">
                  <c:v>3.663E-3</c:v>
                </c:pt>
                <c:pt idx="2083">
                  <c:v>3.6779999999999998E-3</c:v>
                </c:pt>
                <c:pt idx="2084">
                  <c:v>3.6939999999999998E-3</c:v>
                </c:pt>
                <c:pt idx="2085">
                  <c:v>3.7030000000000001E-3</c:v>
                </c:pt>
                <c:pt idx="2086">
                  <c:v>3.715E-3</c:v>
                </c:pt>
                <c:pt idx="2087">
                  <c:v>3.7269999999999998E-3</c:v>
                </c:pt>
                <c:pt idx="2088">
                  <c:v>3.741E-3</c:v>
                </c:pt>
                <c:pt idx="2089">
                  <c:v>3.7569999999999999E-3</c:v>
                </c:pt>
                <c:pt idx="2090">
                  <c:v>3.774E-3</c:v>
                </c:pt>
                <c:pt idx="2091">
                  <c:v>3.7820000000000002E-3</c:v>
                </c:pt>
                <c:pt idx="2092">
                  <c:v>3.7910000000000001E-3</c:v>
                </c:pt>
                <c:pt idx="2093">
                  <c:v>3.8019999999999998E-3</c:v>
                </c:pt>
                <c:pt idx="2094">
                  <c:v>3.8149999999999998E-3</c:v>
                </c:pt>
                <c:pt idx="2095">
                  <c:v>3.8289999999999999E-3</c:v>
                </c:pt>
                <c:pt idx="2096">
                  <c:v>3.8440000000000002E-3</c:v>
                </c:pt>
                <c:pt idx="2097">
                  <c:v>3.849E-3</c:v>
                </c:pt>
                <c:pt idx="2098">
                  <c:v>3.8549999999999999E-3</c:v>
                </c:pt>
                <c:pt idx="2099">
                  <c:v>3.8630000000000001E-3</c:v>
                </c:pt>
                <c:pt idx="2100">
                  <c:v>3.8670000000000002E-3</c:v>
                </c:pt>
                <c:pt idx="2101">
                  <c:v>3.8730000000000001E-3</c:v>
                </c:pt>
                <c:pt idx="2102">
                  <c:v>3.8790000000000001E-3</c:v>
                </c:pt>
                <c:pt idx="2103">
                  <c:v>3.888E-3</c:v>
                </c:pt>
                <c:pt idx="2104">
                  <c:v>3.8969999999999999E-3</c:v>
                </c:pt>
                <c:pt idx="2105">
                  <c:v>3.9069999999999999E-3</c:v>
                </c:pt>
                <c:pt idx="2106">
                  <c:v>3.9189999999999997E-3</c:v>
                </c:pt>
                <c:pt idx="2107">
                  <c:v>3.9319999999999997E-3</c:v>
                </c:pt>
                <c:pt idx="2108">
                  <c:v>3.9060000000000002E-3</c:v>
                </c:pt>
                <c:pt idx="2109">
                  <c:v>3.882E-3</c:v>
                </c:pt>
                <c:pt idx="2110">
                  <c:v>3.859E-3</c:v>
                </c:pt>
                <c:pt idx="2111">
                  <c:v>3.8379999999999998E-3</c:v>
                </c:pt>
                <c:pt idx="2112">
                  <c:v>3.8180000000000002E-3</c:v>
                </c:pt>
                <c:pt idx="2113">
                  <c:v>3.7989999999999999E-3</c:v>
                </c:pt>
                <c:pt idx="2114">
                  <c:v>3.7820000000000002E-3</c:v>
                </c:pt>
                <c:pt idx="2115">
                  <c:v>3.7669999999999999E-3</c:v>
                </c:pt>
                <c:pt idx="2116">
                  <c:v>3.7529999999999998E-3</c:v>
                </c:pt>
                <c:pt idx="2117">
                  <c:v>3.7399999999999998E-3</c:v>
                </c:pt>
                <c:pt idx="2118">
                  <c:v>3.7290000000000001E-3</c:v>
                </c:pt>
                <c:pt idx="2119">
                  <c:v>3.7200000000000002E-3</c:v>
                </c:pt>
                <c:pt idx="2120">
                  <c:v>3.712E-3</c:v>
                </c:pt>
                <c:pt idx="2121">
                  <c:v>3.705E-3</c:v>
                </c:pt>
                <c:pt idx="2122">
                  <c:v>3.7000000000000002E-3</c:v>
                </c:pt>
                <c:pt idx="2123">
                  <c:v>3.6960000000000001E-3</c:v>
                </c:pt>
                <c:pt idx="2124">
                  <c:v>3.6939999999999998E-3</c:v>
                </c:pt>
                <c:pt idx="2125">
                  <c:v>3.6930000000000001E-3</c:v>
                </c:pt>
                <c:pt idx="2126">
                  <c:v>3.6939999999999998E-3</c:v>
                </c:pt>
                <c:pt idx="2127">
                  <c:v>3.6960000000000001E-3</c:v>
                </c:pt>
                <c:pt idx="2128">
                  <c:v>3.7000000000000002E-3</c:v>
                </c:pt>
                <c:pt idx="2129">
                  <c:v>3.705E-3</c:v>
                </c:pt>
                <c:pt idx="2130">
                  <c:v>3.712E-3</c:v>
                </c:pt>
                <c:pt idx="2131">
                  <c:v>3.7200000000000002E-3</c:v>
                </c:pt>
                <c:pt idx="2132">
                  <c:v>3.7299999999999998E-3</c:v>
                </c:pt>
                <c:pt idx="2133">
                  <c:v>3.741E-3</c:v>
                </c:pt>
                <c:pt idx="2134">
                  <c:v>3.7529999999999998E-3</c:v>
                </c:pt>
                <c:pt idx="2135">
                  <c:v>3.7669999999999999E-3</c:v>
                </c:pt>
                <c:pt idx="2136">
                  <c:v>3.777E-3</c:v>
                </c:pt>
                <c:pt idx="2137">
                  <c:v>3.7880000000000001E-3</c:v>
                </c:pt>
                <c:pt idx="2138">
                  <c:v>3.787E-3</c:v>
                </c:pt>
                <c:pt idx="2139">
                  <c:v>3.787E-3</c:v>
                </c:pt>
                <c:pt idx="2140">
                  <c:v>3.7889999999999998E-3</c:v>
                </c:pt>
                <c:pt idx="2141">
                  <c:v>3.7859999999999999E-3</c:v>
                </c:pt>
                <c:pt idx="2142">
                  <c:v>3.7850000000000002E-3</c:v>
                </c:pt>
                <c:pt idx="2143">
                  <c:v>3.7850000000000002E-3</c:v>
                </c:pt>
                <c:pt idx="2144">
                  <c:v>3.7859999999999999E-3</c:v>
                </c:pt>
                <c:pt idx="2145">
                  <c:v>3.7889999999999998E-3</c:v>
                </c:pt>
                <c:pt idx="2146">
                  <c:v>3.7940000000000001E-3</c:v>
                </c:pt>
                <c:pt idx="2147">
                  <c:v>3.7940000000000001E-3</c:v>
                </c:pt>
                <c:pt idx="2148">
                  <c:v>3.7959999999999999E-3</c:v>
                </c:pt>
                <c:pt idx="2149">
                  <c:v>3.7989999999999999E-3</c:v>
                </c:pt>
                <c:pt idx="2150">
                  <c:v>3.8040000000000001E-3</c:v>
                </c:pt>
                <c:pt idx="2151">
                  <c:v>3.8040000000000001E-3</c:v>
                </c:pt>
                <c:pt idx="2152">
                  <c:v>3.8040000000000001E-3</c:v>
                </c:pt>
                <c:pt idx="2153">
                  <c:v>3.8059999999999999E-3</c:v>
                </c:pt>
                <c:pt idx="2154">
                  <c:v>3.81E-3</c:v>
                </c:pt>
                <c:pt idx="2155">
                  <c:v>3.8149999999999998E-3</c:v>
                </c:pt>
                <c:pt idx="2156">
                  <c:v>3.8219999999999999E-3</c:v>
                </c:pt>
                <c:pt idx="2157">
                  <c:v>3.8300000000000001E-3</c:v>
                </c:pt>
                <c:pt idx="2158">
                  <c:v>3.826E-3</c:v>
                </c:pt>
                <c:pt idx="2159">
                  <c:v>3.823E-3</c:v>
                </c:pt>
                <c:pt idx="2160">
                  <c:v>3.8210000000000002E-3</c:v>
                </c:pt>
                <c:pt idx="2161">
                  <c:v>3.8219999999999999E-3</c:v>
                </c:pt>
                <c:pt idx="2162">
                  <c:v>3.823E-3</c:v>
                </c:pt>
                <c:pt idx="2163">
                  <c:v>3.826E-3</c:v>
                </c:pt>
                <c:pt idx="2164">
                  <c:v>3.8310000000000002E-3</c:v>
                </c:pt>
                <c:pt idx="2165">
                  <c:v>3.8370000000000001E-3</c:v>
                </c:pt>
                <c:pt idx="2166">
                  <c:v>3.8400000000000001E-3</c:v>
                </c:pt>
                <c:pt idx="2167">
                  <c:v>3.8440000000000002E-3</c:v>
                </c:pt>
                <c:pt idx="2168">
                  <c:v>3.8470000000000002E-3</c:v>
                </c:pt>
                <c:pt idx="2169">
                  <c:v>3.8509999999999998E-3</c:v>
                </c:pt>
                <c:pt idx="2170">
                  <c:v>3.8570000000000002E-3</c:v>
                </c:pt>
                <c:pt idx="2171">
                  <c:v>3.8639999999999998E-3</c:v>
                </c:pt>
                <c:pt idx="2172">
                  <c:v>3.8730000000000001E-3</c:v>
                </c:pt>
                <c:pt idx="2173">
                  <c:v>3.8830000000000002E-3</c:v>
                </c:pt>
                <c:pt idx="2174">
                  <c:v>3.895E-3</c:v>
                </c:pt>
                <c:pt idx="2175">
                  <c:v>3.908E-3</c:v>
                </c:pt>
                <c:pt idx="2176">
                  <c:v>3.8920000000000001E-3</c:v>
                </c:pt>
                <c:pt idx="2177">
                  <c:v>3.8779999999999999E-3</c:v>
                </c:pt>
                <c:pt idx="2178">
                  <c:v>3.8639999999999998E-3</c:v>
                </c:pt>
                <c:pt idx="2179">
                  <c:v>3.8530000000000001E-3</c:v>
                </c:pt>
                <c:pt idx="2180">
                  <c:v>3.8419999999999999E-3</c:v>
                </c:pt>
                <c:pt idx="2181">
                  <c:v>3.8340000000000002E-3</c:v>
                </c:pt>
                <c:pt idx="2182">
                  <c:v>3.826E-3</c:v>
                </c:pt>
                <c:pt idx="2183">
                  <c:v>3.8210000000000002E-3</c:v>
                </c:pt>
                <c:pt idx="2184">
                  <c:v>3.8159999999999999E-3</c:v>
                </c:pt>
                <c:pt idx="2185">
                  <c:v>3.813E-3</c:v>
                </c:pt>
                <c:pt idx="2186">
                  <c:v>3.8119999999999999E-3</c:v>
                </c:pt>
                <c:pt idx="2187">
                  <c:v>3.8119999999999999E-3</c:v>
                </c:pt>
                <c:pt idx="2188">
                  <c:v>3.813E-3</c:v>
                </c:pt>
                <c:pt idx="2189">
                  <c:v>3.8159999999999999E-3</c:v>
                </c:pt>
                <c:pt idx="2190">
                  <c:v>3.8210000000000002E-3</c:v>
                </c:pt>
                <c:pt idx="2191">
                  <c:v>3.8210000000000002E-3</c:v>
                </c:pt>
                <c:pt idx="2192">
                  <c:v>3.8219999999999999E-3</c:v>
                </c:pt>
                <c:pt idx="2193">
                  <c:v>3.8249999999999998E-3</c:v>
                </c:pt>
                <c:pt idx="2194">
                  <c:v>3.8289999999999999E-3</c:v>
                </c:pt>
                <c:pt idx="2195">
                  <c:v>3.8270000000000001E-3</c:v>
                </c:pt>
                <c:pt idx="2196">
                  <c:v>3.826E-3</c:v>
                </c:pt>
                <c:pt idx="2197">
                  <c:v>3.826E-3</c:v>
                </c:pt>
                <c:pt idx="2198">
                  <c:v>3.8279999999999998E-3</c:v>
                </c:pt>
                <c:pt idx="2199">
                  <c:v>3.8319999999999999E-3</c:v>
                </c:pt>
                <c:pt idx="2200">
                  <c:v>3.8370000000000001E-3</c:v>
                </c:pt>
                <c:pt idx="2201">
                  <c:v>3.8430000000000001E-3</c:v>
                </c:pt>
                <c:pt idx="2202">
                  <c:v>3.8509999999999998E-3</c:v>
                </c:pt>
                <c:pt idx="2203">
                  <c:v>3.8600000000000001E-3</c:v>
                </c:pt>
                <c:pt idx="2204">
                  <c:v>3.8560000000000001E-3</c:v>
                </c:pt>
                <c:pt idx="2205">
                  <c:v>3.852E-3</c:v>
                </c:pt>
                <c:pt idx="2206">
                  <c:v>3.8509999999999998E-3</c:v>
                </c:pt>
                <c:pt idx="2207">
                  <c:v>3.8509999999999998E-3</c:v>
                </c:pt>
                <c:pt idx="2208">
                  <c:v>3.852E-3</c:v>
                </c:pt>
                <c:pt idx="2209">
                  <c:v>3.8549999999999999E-3</c:v>
                </c:pt>
                <c:pt idx="2210">
                  <c:v>3.859E-3</c:v>
                </c:pt>
                <c:pt idx="2211">
                  <c:v>3.8570000000000002E-3</c:v>
                </c:pt>
                <c:pt idx="2212">
                  <c:v>3.8570000000000002E-3</c:v>
                </c:pt>
                <c:pt idx="2213">
                  <c:v>3.859E-3</c:v>
                </c:pt>
                <c:pt idx="2214">
                  <c:v>3.8560000000000001E-3</c:v>
                </c:pt>
                <c:pt idx="2215">
                  <c:v>3.8549999999999999E-3</c:v>
                </c:pt>
                <c:pt idx="2216">
                  <c:v>3.8549999999999999E-3</c:v>
                </c:pt>
                <c:pt idx="2217">
                  <c:v>3.8549999999999999E-3</c:v>
                </c:pt>
                <c:pt idx="2218">
                  <c:v>3.8549999999999999E-3</c:v>
                </c:pt>
                <c:pt idx="2219">
                  <c:v>3.8579999999999999E-3</c:v>
                </c:pt>
                <c:pt idx="2220">
                  <c:v>3.852E-3</c:v>
                </c:pt>
                <c:pt idx="2221">
                  <c:v>3.8470000000000002E-3</c:v>
                </c:pt>
                <c:pt idx="2222">
                  <c:v>3.8440000000000002E-3</c:v>
                </c:pt>
                <c:pt idx="2223">
                  <c:v>3.8430000000000001E-3</c:v>
                </c:pt>
                <c:pt idx="2224">
                  <c:v>3.8430000000000001E-3</c:v>
                </c:pt>
                <c:pt idx="2225">
                  <c:v>3.8440000000000002E-3</c:v>
                </c:pt>
                <c:pt idx="2226">
                  <c:v>3.8419999999999999E-3</c:v>
                </c:pt>
                <c:pt idx="2227">
                  <c:v>3.8419999999999999E-3</c:v>
                </c:pt>
                <c:pt idx="2228">
                  <c:v>3.8440000000000002E-3</c:v>
                </c:pt>
                <c:pt idx="2229">
                  <c:v>3.8470000000000002E-3</c:v>
                </c:pt>
                <c:pt idx="2230">
                  <c:v>3.8509999999999998E-3</c:v>
                </c:pt>
                <c:pt idx="2231">
                  <c:v>3.8570000000000002E-3</c:v>
                </c:pt>
                <c:pt idx="2232">
                  <c:v>3.8639999999999998E-3</c:v>
                </c:pt>
                <c:pt idx="2233">
                  <c:v>3.8730000000000001E-3</c:v>
                </c:pt>
                <c:pt idx="2234">
                  <c:v>3.8830000000000002E-3</c:v>
                </c:pt>
                <c:pt idx="2235">
                  <c:v>3.895E-3</c:v>
                </c:pt>
                <c:pt idx="2236">
                  <c:v>3.908E-3</c:v>
                </c:pt>
                <c:pt idx="2237">
                  <c:v>3.9220000000000001E-3</c:v>
                </c:pt>
                <c:pt idx="2238">
                  <c:v>3.9389999999999998E-3</c:v>
                </c:pt>
                <c:pt idx="2239">
                  <c:v>3.9560000000000003E-3</c:v>
                </c:pt>
                <c:pt idx="2240">
                  <c:v>3.9750000000000002E-3</c:v>
                </c:pt>
                <c:pt idx="2241">
                  <c:v>3.9960000000000004E-3</c:v>
                </c:pt>
                <c:pt idx="2242">
                  <c:v>4.0179999999999999E-3</c:v>
                </c:pt>
                <c:pt idx="2243">
                  <c:v>4.0410000000000003E-3</c:v>
                </c:pt>
                <c:pt idx="2244">
                  <c:v>4.0350000000000004E-3</c:v>
                </c:pt>
                <c:pt idx="2245">
                  <c:v>4.0309999999999999E-3</c:v>
                </c:pt>
                <c:pt idx="2246">
                  <c:v>4.0280000000000003E-3</c:v>
                </c:pt>
                <c:pt idx="2247">
                  <c:v>4.0270000000000002E-3</c:v>
                </c:pt>
                <c:pt idx="2248">
                  <c:v>4.0270000000000002E-3</c:v>
                </c:pt>
                <c:pt idx="2249">
                  <c:v>4.019E-3</c:v>
                </c:pt>
                <c:pt idx="2250">
                  <c:v>4.0130000000000001E-3</c:v>
                </c:pt>
                <c:pt idx="2251">
                  <c:v>4.0080000000000003E-3</c:v>
                </c:pt>
                <c:pt idx="2252">
                  <c:v>4.0039999999999997E-3</c:v>
                </c:pt>
                <c:pt idx="2253">
                  <c:v>3.9969999999999997E-3</c:v>
                </c:pt>
                <c:pt idx="2254">
                  <c:v>3.9919999999999999E-3</c:v>
                </c:pt>
                <c:pt idx="2255">
                  <c:v>3.9849999999999998E-3</c:v>
                </c:pt>
                <c:pt idx="2256">
                  <c:v>3.9789999999999999E-3</c:v>
                </c:pt>
                <c:pt idx="2257">
                  <c:v>3.9719999999999998E-3</c:v>
                </c:pt>
                <c:pt idx="2258">
                  <c:v>3.9659999999999999E-3</c:v>
                </c:pt>
                <c:pt idx="2259">
                  <c:v>3.9620000000000002E-3</c:v>
                </c:pt>
                <c:pt idx="2260">
                  <c:v>3.9589999999999998E-3</c:v>
                </c:pt>
                <c:pt idx="2261">
                  <c:v>3.9509999999999997E-3</c:v>
                </c:pt>
                <c:pt idx="2262">
                  <c:v>3.9439999999999996E-3</c:v>
                </c:pt>
                <c:pt idx="2263">
                  <c:v>3.9389999999999998E-3</c:v>
                </c:pt>
                <c:pt idx="2264">
                  <c:v>3.9360000000000003E-3</c:v>
                </c:pt>
                <c:pt idx="2265">
                  <c:v>3.934E-3</c:v>
                </c:pt>
                <c:pt idx="2266">
                  <c:v>3.9329999999999999E-3</c:v>
                </c:pt>
                <c:pt idx="2267">
                  <c:v>3.934E-3</c:v>
                </c:pt>
                <c:pt idx="2268">
                  <c:v>3.921E-3</c:v>
                </c:pt>
                <c:pt idx="2269">
                  <c:v>3.9100000000000003E-3</c:v>
                </c:pt>
                <c:pt idx="2270">
                  <c:v>3.8999999999999998E-3</c:v>
                </c:pt>
                <c:pt idx="2271">
                  <c:v>3.8920000000000001E-3</c:v>
                </c:pt>
                <c:pt idx="2272">
                  <c:v>3.885E-3</c:v>
                </c:pt>
                <c:pt idx="2273">
                  <c:v>3.8800000000000002E-3</c:v>
                </c:pt>
                <c:pt idx="2274">
                  <c:v>3.8760000000000001E-3</c:v>
                </c:pt>
                <c:pt idx="2275">
                  <c:v>3.8739999999999998E-3</c:v>
                </c:pt>
                <c:pt idx="2276">
                  <c:v>3.8730000000000001E-3</c:v>
                </c:pt>
                <c:pt idx="2277">
                  <c:v>3.8639999999999998E-3</c:v>
                </c:pt>
                <c:pt idx="2278">
                  <c:v>3.8570000000000002E-3</c:v>
                </c:pt>
                <c:pt idx="2279">
                  <c:v>3.8509999999999998E-3</c:v>
                </c:pt>
                <c:pt idx="2280">
                  <c:v>3.8470000000000002E-3</c:v>
                </c:pt>
                <c:pt idx="2281">
                  <c:v>3.8440000000000002E-3</c:v>
                </c:pt>
                <c:pt idx="2282">
                  <c:v>3.8310000000000002E-3</c:v>
                </c:pt>
                <c:pt idx="2283">
                  <c:v>3.8210000000000002E-3</c:v>
                </c:pt>
                <c:pt idx="2284">
                  <c:v>3.8110000000000002E-3</c:v>
                </c:pt>
                <c:pt idx="2285">
                  <c:v>3.803E-3</c:v>
                </c:pt>
                <c:pt idx="2286">
                  <c:v>3.7959999999999999E-3</c:v>
                </c:pt>
                <c:pt idx="2287">
                  <c:v>3.7910000000000001E-3</c:v>
                </c:pt>
                <c:pt idx="2288">
                  <c:v>3.7880000000000001E-3</c:v>
                </c:pt>
                <c:pt idx="2289">
                  <c:v>3.7859999999999999E-3</c:v>
                </c:pt>
                <c:pt idx="2290">
                  <c:v>3.7850000000000002E-3</c:v>
                </c:pt>
                <c:pt idx="2291">
                  <c:v>3.7859999999999999E-3</c:v>
                </c:pt>
                <c:pt idx="2292">
                  <c:v>3.7880000000000001E-3</c:v>
                </c:pt>
                <c:pt idx="2293">
                  <c:v>3.7919999999999998E-3</c:v>
                </c:pt>
                <c:pt idx="2294">
                  <c:v>3.797E-3</c:v>
                </c:pt>
                <c:pt idx="2295">
                  <c:v>3.8040000000000001E-3</c:v>
                </c:pt>
                <c:pt idx="2296">
                  <c:v>3.8119999999999999E-3</c:v>
                </c:pt>
                <c:pt idx="2297">
                  <c:v>3.8219999999999999E-3</c:v>
                </c:pt>
                <c:pt idx="2298">
                  <c:v>3.833E-3</c:v>
                </c:pt>
                <c:pt idx="2299">
                  <c:v>3.8449999999999999E-3</c:v>
                </c:pt>
                <c:pt idx="2300">
                  <c:v>3.859E-3</c:v>
                </c:pt>
                <c:pt idx="2301">
                  <c:v>3.875E-3</c:v>
                </c:pt>
                <c:pt idx="2302">
                  <c:v>3.8920000000000001E-3</c:v>
                </c:pt>
                <c:pt idx="2303">
                  <c:v>3.9100000000000003E-3</c:v>
                </c:pt>
                <c:pt idx="2304">
                  <c:v>3.9300000000000003E-3</c:v>
                </c:pt>
                <c:pt idx="2305">
                  <c:v>3.9519999999999998E-3</c:v>
                </c:pt>
                <c:pt idx="2306">
                  <c:v>3.9750000000000002E-3</c:v>
                </c:pt>
                <c:pt idx="2307">
                  <c:v>3.999E-3</c:v>
                </c:pt>
                <c:pt idx="2308">
                  <c:v>4.0249999999999999E-3</c:v>
                </c:pt>
                <c:pt idx="2309">
                  <c:v>4.052E-3</c:v>
                </c:pt>
                <c:pt idx="2310">
                  <c:v>4.0810000000000004E-3</c:v>
                </c:pt>
                <c:pt idx="2311">
                  <c:v>4.1110000000000001E-3</c:v>
                </c:pt>
                <c:pt idx="2312">
                  <c:v>4.1200000000000004E-3</c:v>
                </c:pt>
                <c:pt idx="2313">
                  <c:v>4.104E-3</c:v>
                </c:pt>
                <c:pt idx="2314">
                  <c:v>4.0889999999999998E-3</c:v>
                </c:pt>
                <c:pt idx="2315">
                  <c:v>4.0759999999999998E-3</c:v>
                </c:pt>
                <c:pt idx="2316">
                  <c:v>4.0639999999999999E-3</c:v>
                </c:pt>
                <c:pt idx="2317">
                  <c:v>4.0530000000000002E-3</c:v>
                </c:pt>
                <c:pt idx="2318">
                  <c:v>4.0400000000000002E-3</c:v>
                </c:pt>
                <c:pt idx="2319">
                  <c:v>4.0280000000000003E-3</c:v>
                </c:pt>
                <c:pt idx="2320">
                  <c:v>4.0179999999999999E-3</c:v>
                </c:pt>
                <c:pt idx="2321">
                  <c:v>3.9969999999999997E-3</c:v>
                </c:pt>
                <c:pt idx="2322">
                  <c:v>3.9769999999999996E-3</c:v>
                </c:pt>
                <c:pt idx="2323">
                  <c:v>3.9589999999999998E-3</c:v>
                </c:pt>
                <c:pt idx="2324">
                  <c:v>3.9430000000000003E-3</c:v>
                </c:pt>
                <c:pt idx="2325">
                  <c:v>3.9280000000000001E-3</c:v>
                </c:pt>
                <c:pt idx="2326">
                  <c:v>3.9139999999999999E-3</c:v>
                </c:pt>
                <c:pt idx="2327">
                  <c:v>3.8939999999999999E-3</c:v>
                </c:pt>
                <c:pt idx="2328">
                  <c:v>3.8760000000000001E-3</c:v>
                </c:pt>
                <c:pt idx="2329">
                  <c:v>3.859E-3</c:v>
                </c:pt>
                <c:pt idx="2330">
                  <c:v>3.8440000000000002E-3</c:v>
                </c:pt>
                <c:pt idx="2331">
                  <c:v>3.8189999999999999E-3</c:v>
                </c:pt>
                <c:pt idx="2332">
                  <c:v>3.7959999999999999E-3</c:v>
                </c:pt>
                <c:pt idx="2333">
                  <c:v>3.7750000000000001E-3</c:v>
                </c:pt>
                <c:pt idx="2334">
                  <c:v>3.7550000000000001E-3</c:v>
                </c:pt>
                <c:pt idx="2335">
                  <c:v>3.7360000000000002E-3</c:v>
                </c:pt>
                <c:pt idx="2336">
                  <c:v>3.7190000000000001E-3</c:v>
                </c:pt>
                <c:pt idx="2337">
                  <c:v>3.7030000000000001E-3</c:v>
                </c:pt>
                <c:pt idx="2338">
                  <c:v>3.689E-3</c:v>
                </c:pt>
                <c:pt idx="2339">
                  <c:v>3.676E-3</c:v>
                </c:pt>
                <c:pt idx="2340">
                  <c:v>3.6649999999999999E-3</c:v>
                </c:pt>
                <c:pt idx="2341">
                  <c:v>3.6549999999999998E-3</c:v>
                </c:pt>
                <c:pt idx="2342">
                  <c:v>3.6470000000000001E-3</c:v>
                </c:pt>
                <c:pt idx="2343">
                  <c:v>3.64E-3</c:v>
                </c:pt>
                <c:pt idx="2344">
                  <c:v>3.6189999999999998E-3</c:v>
                </c:pt>
                <c:pt idx="2345">
                  <c:v>3.5999999999999999E-3</c:v>
                </c:pt>
                <c:pt idx="2346">
                  <c:v>3.5820000000000001E-3</c:v>
                </c:pt>
                <c:pt idx="2347">
                  <c:v>3.565E-3</c:v>
                </c:pt>
                <c:pt idx="2348">
                  <c:v>3.5500000000000002E-3</c:v>
                </c:pt>
                <c:pt idx="2349">
                  <c:v>3.5360000000000001E-3</c:v>
                </c:pt>
                <c:pt idx="2350">
                  <c:v>3.5239999999999998E-3</c:v>
                </c:pt>
                <c:pt idx="2351">
                  <c:v>3.5130000000000001E-3</c:v>
                </c:pt>
                <c:pt idx="2352">
                  <c:v>3.5040000000000002E-3</c:v>
                </c:pt>
                <c:pt idx="2353">
                  <c:v>3.496E-3</c:v>
                </c:pt>
                <c:pt idx="2354">
                  <c:v>3.49E-3</c:v>
                </c:pt>
                <c:pt idx="2355">
                  <c:v>3.4849999999999998E-3</c:v>
                </c:pt>
                <c:pt idx="2356">
                  <c:v>3.4819999999999999E-3</c:v>
                </c:pt>
                <c:pt idx="2357">
                  <c:v>3.48E-3</c:v>
                </c:pt>
                <c:pt idx="2358">
                  <c:v>3.48E-3</c:v>
                </c:pt>
                <c:pt idx="2359">
                  <c:v>3.4810000000000002E-3</c:v>
                </c:pt>
                <c:pt idx="2360">
                  <c:v>3.483E-3</c:v>
                </c:pt>
                <c:pt idx="2361">
                  <c:v>3.4870000000000001E-3</c:v>
                </c:pt>
                <c:pt idx="2362">
                  <c:v>3.493E-3</c:v>
                </c:pt>
                <c:pt idx="2363">
                  <c:v>3.5000000000000001E-3</c:v>
                </c:pt>
                <c:pt idx="2364">
                  <c:v>3.5079999999999998E-3</c:v>
                </c:pt>
                <c:pt idx="2365">
                  <c:v>3.5179999999999999E-3</c:v>
                </c:pt>
                <c:pt idx="2366">
                  <c:v>3.5300000000000002E-3</c:v>
                </c:pt>
                <c:pt idx="2367">
                  <c:v>3.5430000000000001E-3</c:v>
                </c:pt>
                <c:pt idx="2368">
                  <c:v>3.5569999999999998E-3</c:v>
                </c:pt>
                <c:pt idx="2369">
                  <c:v>3.5729999999999998E-3</c:v>
                </c:pt>
                <c:pt idx="2370">
                  <c:v>3.5899999999999999E-3</c:v>
                </c:pt>
                <c:pt idx="2371">
                  <c:v>3.6089999999999998E-3</c:v>
                </c:pt>
                <c:pt idx="2372">
                  <c:v>3.6289999999999998E-3</c:v>
                </c:pt>
                <c:pt idx="2373">
                  <c:v>3.6510000000000002E-3</c:v>
                </c:pt>
                <c:pt idx="2374">
                  <c:v>3.6740000000000002E-3</c:v>
                </c:pt>
                <c:pt idx="2375">
                  <c:v>3.699E-3</c:v>
                </c:pt>
                <c:pt idx="2376">
                  <c:v>3.725E-3</c:v>
                </c:pt>
                <c:pt idx="2377">
                  <c:v>3.7520000000000001E-3</c:v>
                </c:pt>
                <c:pt idx="2378">
                  <c:v>3.7810000000000001E-3</c:v>
                </c:pt>
                <c:pt idx="2379">
                  <c:v>3.8119999999999999E-3</c:v>
                </c:pt>
                <c:pt idx="2380">
                  <c:v>3.8440000000000002E-3</c:v>
                </c:pt>
                <c:pt idx="2381">
                  <c:v>3.823E-3</c:v>
                </c:pt>
                <c:pt idx="2382">
                  <c:v>3.803E-3</c:v>
                </c:pt>
                <c:pt idx="2383">
                  <c:v>3.7759999999999998E-3</c:v>
                </c:pt>
                <c:pt idx="2384">
                  <c:v>3.7499999999999999E-3</c:v>
                </c:pt>
                <c:pt idx="2385">
                  <c:v>3.7260000000000001E-3</c:v>
                </c:pt>
                <c:pt idx="2386">
                  <c:v>3.7030000000000001E-3</c:v>
                </c:pt>
                <c:pt idx="2387">
                  <c:v>3.6819999999999999E-3</c:v>
                </c:pt>
                <c:pt idx="2388">
                  <c:v>3.6519999999999999E-3</c:v>
                </c:pt>
                <c:pt idx="2389">
                  <c:v>3.6229999999999999E-3</c:v>
                </c:pt>
                <c:pt idx="2390">
                  <c:v>3.5959999999999998E-3</c:v>
                </c:pt>
                <c:pt idx="2391">
                  <c:v>3.5699999999999998E-3</c:v>
                </c:pt>
                <c:pt idx="2392">
                  <c:v>3.5460000000000001E-3</c:v>
                </c:pt>
                <c:pt idx="2393">
                  <c:v>3.5239999999999998E-3</c:v>
                </c:pt>
                <c:pt idx="2394">
                  <c:v>3.503E-3</c:v>
                </c:pt>
                <c:pt idx="2395">
                  <c:v>3.483E-3</c:v>
                </c:pt>
                <c:pt idx="2396">
                  <c:v>3.4529999999999999E-3</c:v>
                </c:pt>
                <c:pt idx="2397">
                  <c:v>3.424E-3</c:v>
                </c:pt>
                <c:pt idx="2398">
                  <c:v>3.3969999999999998E-3</c:v>
                </c:pt>
                <c:pt idx="2399">
                  <c:v>3.3709999999999999E-3</c:v>
                </c:pt>
                <c:pt idx="2400">
                  <c:v>3.3470000000000001E-3</c:v>
                </c:pt>
                <c:pt idx="2401">
                  <c:v>3.3240000000000001E-3</c:v>
                </c:pt>
                <c:pt idx="2402">
                  <c:v>3.3029999999999999E-3</c:v>
                </c:pt>
                <c:pt idx="2403">
                  <c:v>3.2829999999999999E-3</c:v>
                </c:pt>
                <c:pt idx="2404">
                  <c:v>3.2650000000000001E-3</c:v>
                </c:pt>
                <c:pt idx="2405">
                  <c:v>3.248E-3</c:v>
                </c:pt>
                <c:pt idx="2406">
                  <c:v>3.2320000000000001E-3</c:v>
                </c:pt>
                <c:pt idx="2407">
                  <c:v>3.2190000000000001E-3</c:v>
                </c:pt>
                <c:pt idx="2408">
                  <c:v>3.2060000000000001E-3</c:v>
                </c:pt>
                <c:pt idx="2409">
                  <c:v>3.1949999999999999E-3</c:v>
                </c:pt>
                <c:pt idx="2410">
                  <c:v>3.186E-3</c:v>
                </c:pt>
                <c:pt idx="2411">
                  <c:v>3.1779999999999998E-3</c:v>
                </c:pt>
                <c:pt idx="2412">
                  <c:v>3.1710000000000002E-3</c:v>
                </c:pt>
                <c:pt idx="2413">
                  <c:v>3.166E-3</c:v>
                </c:pt>
                <c:pt idx="2414">
                  <c:v>3.1619999999999999E-3</c:v>
                </c:pt>
                <c:pt idx="2415">
                  <c:v>3.16E-3</c:v>
                </c:pt>
                <c:pt idx="2416">
                  <c:v>3.16E-3</c:v>
                </c:pt>
                <c:pt idx="2417">
                  <c:v>3.16E-3</c:v>
                </c:pt>
                <c:pt idx="2418">
                  <c:v>3.163E-3</c:v>
                </c:pt>
                <c:pt idx="2419">
                  <c:v>3.166E-3</c:v>
                </c:pt>
                <c:pt idx="2420">
                  <c:v>3.1719999999999999E-3</c:v>
                </c:pt>
                <c:pt idx="2421">
                  <c:v>3.1779999999999998E-3</c:v>
                </c:pt>
                <c:pt idx="2422">
                  <c:v>3.1870000000000002E-3</c:v>
                </c:pt>
                <c:pt idx="2423">
                  <c:v>3.1960000000000001E-3</c:v>
                </c:pt>
                <c:pt idx="2424">
                  <c:v>3.2070000000000002E-3</c:v>
                </c:pt>
                <c:pt idx="2425">
                  <c:v>3.2200000000000002E-3</c:v>
                </c:pt>
                <c:pt idx="2426">
                  <c:v>3.2339999999999999E-3</c:v>
                </c:pt>
                <c:pt idx="2427">
                  <c:v>3.2499999999999999E-3</c:v>
                </c:pt>
                <c:pt idx="2428">
                  <c:v>3.2669999999999999E-3</c:v>
                </c:pt>
                <c:pt idx="2429">
                  <c:v>3.2850000000000002E-3</c:v>
                </c:pt>
                <c:pt idx="2430">
                  <c:v>3.3050000000000002E-3</c:v>
                </c:pt>
                <c:pt idx="2431">
                  <c:v>3.326E-3</c:v>
                </c:pt>
                <c:pt idx="2432">
                  <c:v>3.349E-3</c:v>
                </c:pt>
                <c:pt idx="2433">
                  <c:v>3.3739999999999998E-3</c:v>
                </c:pt>
                <c:pt idx="2434">
                  <c:v>3.3999999999999998E-3</c:v>
                </c:pt>
                <c:pt idx="2435">
                  <c:v>3.4269999999999999E-3</c:v>
                </c:pt>
                <c:pt idx="2436">
                  <c:v>3.4559999999999999E-3</c:v>
                </c:pt>
                <c:pt idx="2437">
                  <c:v>3.4859999999999999E-3</c:v>
                </c:pt>
                <c:pt idx="2438">
                  <c:v>3.5179999999999999E-3</c:v>
                </c:pt>
                <c:pt idx="2439">
                  <c:v>3.5509999999999999E-3</c:v>
                </c:pt>
                <c:pt idx="2440">
                  <c:v>3.5860000000000002E-3</c:v>
                </c:pt>
                <c:pt idx="2441">
                  <c:v>3.6219999999999998E-3</c:v>
                </c:pt>
                <c:pt idx="2442">
                  <c:v>3.6600000000000001E-3</c:v>
                </c:pt>
                <c:pt idx="2443">
                  <c:v>3.699E-3</c:v>
                </c:pt>
                <c:pt idx="2444">
                  <c:v>3.7390000000000001E-3</c:v>
                </c:pt>
                <c:pt idx="2445">
                  <c:v>3.7810000000000001E-3</c:v>
                </c:pt>
                <c:pt idx="2446">
                  <c:v>3.8249999999999998E-3</c:v>
                </c:pt>
                <c:pt idx="2447">
                  <c:v>3.8700000000000002E-3</c:v>
                </c:pt>
                <c:pt idx="2448">
                  <c:v>3.9160000000000002E-3</c:v>
                </c:pt>
                <c:pt idx="2449">
                  <c:v>3.8990000000000001E-3</c:v>
                </c:pt>
                <c:pt idx="2450">
                  <c:v>3.8839999999999999E-3</c:v>
                </c:pt>
                <c:pt idx="2451">
                  <c:v>3.859E-3</c:v>
                </c:pt>
                <c:pt idx="2452">
                  <c:v>3.8349999999999999E-3</c:v>
                </c:pt>
                <c:pt idx="2453">
                  <c:v>3.813E-3</c:v>
                </c:pt>
                <c:pt idx="2454">
                  <c:v>3.7919999999999998E-3</c:v>
                </c:pt>
                <c:pt idx="2455">
                  <c:v>3.7729999999999999E-3</c:v>
                </c:pt>
                <c:pt idx="2456">
                  <c:v>3.7550000000000001E-3</c:v>
                </c:pt>
                <c:pt idx="2457">
                  <c:v>3.7299999999999998E-3</c:v>
                </c:pt>
                <c:pt idx="2458">
                  <c:v>3.7069999999999998E-3</c:v>
                </c:pt>
                <c:pt idx="2459">
                  <c:v>3.686E-3</c:v>
                </c:pt>
                <c:pt idx="2460">
                  <c:v>3.6649999999999999E-3</c:v>
                </c:pt>
                <c:pt idx="2461">
                  <c:v>3.6470000000000001E-3</c:v>
                </c:pt>
                <c:pt idx="2462">
                  <c:v>3.6150000000000002E-3</c:v>
                </c:pt>
                <c:pt idx="2463">
                  <c:v>3.5839999999999999E-3</c:v>
                </c:pt>
                <c:pt idx="2464">
                  <c:v>3.5560000000000001E-3</c:v>
                </c:pt>
                <c:pt idx="2465">
                  <c:v>3.5279999999999999E-3</c:v>
                </c:pt>
                <c:pt idx="2466">
                  <c:v>3.5019999999999999E-3</c:v>
                </c:pt>
                <c:pt idx="2467">
                  <c:v>3.4780000000000002E-3</c:v>
                </c:pt>
                <c:pt idx="2468">
                  <c:v>3.4550000000000002E-3</c:v>
                </c:pt>
                <c:pt idx="2469">
                  <c:v>3.4329999999999999E-3</c:v>
                </c:pt>
                <c:pt idx="2470">
                  <c:v>3.4129999999999998E-3</c:v>
                </c:pt>
                <c:pt idx="2471">
                  <c:v>3.395E-3</c:v>
                </c:pt>
                <c:pt idx="2472">
                  <c:v>3.3779999999999999E-3</c:v>
                </c:pt>
                <c:pt idx="2473">
                  <c:v>3.362E-3</c:v>
                </c:pt>
                <c:pt idx="2474">
                  <c:v>3.3479999999999998E-3</c:v>
                </c:pt>
                <c:pt idx="2475">
                  <c:v>3.3349999999999999E-3</c:v>
                </c:pt>
                <c:pt idx="2476">
                  <c:v>3.3240000000000001E-3</c:v>
                </c:pt>
                <c:pt idx="2477">
                  <c:v>3.3149999999999998E-3</c:v>
                </c:pt>
                <c:pt idx="2478">
                  <c:v>3.3059999999999999E-3</c:v>
                </c:pt>
                <c:pt idx="2479">
                  <c:v>3.3E-3</c:v>
                </c:pt>
                <c:pt idx="2480">
                  <c:v>3.2940000000000001E-3</c:v>
                </c:pt>
                <c:pt idx="2481">
                  <c:v>3.29E-3</c:v>
                </c:pt>
                <c:pt idx="2482">
                  <c:v>3.2880000000000001E-3</c:v>
                </c:pt>
                <c:pt idx="2483">
                  <c:v>3.287E-3</c:v>
                </c:pt>
                <c:pt idx="2484">
                  <c:v>3.2880000000000001E-3</c:v>
                </c:pt>
                <c:pt idx="2485">
                  <c:v>3.29E-3</c:v>
                </c:pt>
                <c:pt idx="2486">
                  <c:v>3.2929999999999999E-3</c:v>
                </c:pt>
                <c:pt idx="2487">
                  <c:v>3.2989999999999998E-3</c:v>
                </c:pt>
                <c:pt idx="2488">
                  <c:v>3.3050000000000002E-3</c:v>
                </c:pt>
                <c:pt idx="2489">
                  <c:v>3.313E-3</c:v>
                </c:pt>
                <c:pt idx="2490">
                  <c:v>3.3219999999999999E-3</c:v>
                </c:pt>
                <c:pt idx="2491">
                  <c:v>3.333E-3</c:v>
                </c:pt>
                <c:pt idx="2492">
                  <c:v>3.346E-3</c:v>
                </c:pt>
                <c:pt idx="2493">
                  <c:v>3.3600000000000001E-3</c:v>
                </c:pt>
                <c:pt idx="2494">
                  <c:v>3.375E-3</c:v>
                </c:pt>
                <c:pt idx="2495">
                  <c:v>3.392E-3</c:v>
                </c:pt>
                <c:pt idx="2496">
                  <c:v>3.4099999999999998E-3</c:v>
                </c:pt>
                <c:pt idx="2497">
                  <c:v>3.4299999999999999E-3</c:v>
                </c:pt>
                <c:pt idx="2498">
                  <c:v>3.4510000000000001E-3</c:v>
                </c:pt>
                <c:pt idx="2499">
                  <c:v>3.4740000000000001E-3</c:v>
                </c:pt>
                <c:pt idx="2500">
                  <c:v>3.4979999999999998E-3</c:v>
                </c:pt>
                <c:pt idx="2501">
                  <c:v>3.5230000000000001E-3</c:v>
                </c:pt>
                <c:pt idx="2502">
                  <c:v>3.5509999999999999E-3</c:v>
                </c:pt>
                <c:pt idx="2503">
                  <c:v>3.5790000000000001E-3</c:v>
                </c:pt>
                <c:pt idx="2504">
                  <c:v>3.6089999999999998E-3</c:v>
                </c:pt>
                <c:pt idx="2505">
                  <c:v>3.6410000000000001E-3</c:v>
                </c:pt>
                <c:pt idx="2506">
                  <c:v>3.6740000000000002E-3</c:v>
                </c:pt>
                <c:pt idx="2507">
                  <c:v>3.7079999999999999E-3</c:v>
                </c:pt>
                <c:pt idx="2508">
                  <c:v>3.7439999999999999E-3</c:v>
                </c:pt>
                <c:pt idx="2509">
                  <c:v>3.7820000000000002E-3</c:v>
                </c:pt>
                <c:pt idx="2510">
                  <c:v>3.8210000000000002E-3</c:v>
                </c:pt>
                <c:pt idx="2511">
                  <c:v>3.8609999999999998E-3</c:v>
                </c:pt>
                <c:pt idx="2512">
                  <c:v>3.9029999999999998E-3</c:v>
                </c:pt>
                <c:pt idx="2513">
                  <c:v>3.9459999999999999E-3</c:v>
                </c:pt>
                <c:pt idx="2514">
                  <c:v>3.9909999999999998E-3</c:v>
                </c:pt>
                <c:pt idx="2515">
                  <c:v>4.0369999999999998E-3</c:v>
                </c:pt>
                <c:pt idx="2516">
                  <c:v>4.0850000000000001E-3</c:v>
                </c:pt>
                <c:pt idx="2517">
                  <c:v>4.0569999999999998E-3</c:v>
                </c:pt>
                <c:pt idx="2518">
                  <c:v>4.0270000000000002E-3</c:v>
                </c:pt>
                <c:pt idx="2519">
                  <c:v>3.9979999999999998E-3</c:v>
                </c:pt>
                <c:pt idx="2520">
                  <c:v>3.9709999999999997E-3</c:v>
                </c:pt>
                <c:pt idx="2521">
                  <c:v>3.9370000000000004E-3</c:v>
                </c:pt>
                <c:pt idx="2522">
                  <c:v>3.9039999999999999E-3</c:v>
                </c:pt>
                <c:pt idx="2523">
                  <c:v>3.8730000000000001E-3</c:v>
                </c:pt>
                <c:pt idx="2524">
                  <c:v>3.8440000000000002E-3</c:v>
                </c:pt>
                <c:pt idx="2525">
                  <c:v>3.8E-3</c:v>
                </c:pt>
                <c:pt idx="2526">
                  <c:v>3.7590000000000002E-3</c:v>
                </c:pt>
                <c:pt idx="2527">
                  <c:v>3.718E-3</c:v>
                </c:pt>
                <c:pt idx="2528">
                  <c:v>3.679E-3</c:v>
                </c:pt>
                <c:pt idx="2529">
                  <c:v>3.6410000000000001E-3</c:v>
                </c:pt>
                <c:pt idx="2530">
                  <c:v>3.6050000000000001E-3</c:v>
                </c:pt>
                <c:pt idx="2531">
                  <c:v>3.571E-3</c:v>
                </c:pt>
                <c:pt idx="2532">
                  <c:v>3.5379999999999999E-3</c:v>
                </c:pt>
                <c:pt idx="2533">
                  <c:v>3.506E-3</c:v>
                </c:pt>
                <c:pt idx="2534">
                  <c:v>3.4759999999999999E-3</c:v>
                </c:pt>
                <c:pt idx="2535">
                  <c:v>3.447E-3</c:v>
                </c:pt>
                <c:pt idx="2536">
                  <c:v>3.4199999999999999E-3</c:v>
                </c:pt>
                <c:pt idx="2537">
                  <c:v>3.3939999999999999E-3</c:v>
                </c:pt>
                <c:pt idx="2538">
                  <c:v>3.3700000000000002E-3</c:v>
                </c:pt>
                <c:pt idx="2539">
                  <c:v>3.3470000000000001E-3</c:v>
                </c:pt>
                <c:pt idx="2540">
                  <c:v>3.3249999999999998E-3</c:v>
                </c:pt>
                <c:pt idx="2541">
                  <c:v>3.3059999999999999E-3</c:v>
                </c:pt>
                <c:pt idx="2542">
                  <c:v>3.287E-3</c:v>
                </c:pt>
                <c:pt idx="2543">
                  <c:v>3.2699999999999999E-3</c:v>
                </c:pt>
                <c:pt idx="2544">
                  <c:v>3.2550000000000001E-3</c:v>
                </c:pt>
                <c:pt idx="2545">
                  <c:v>3.241E-3</c:v>
                </c:pt>
                <c:pt idx="2546">
                  <c:v>3.228E-3</c:v>
                </c:pt>
                <c:pt idx="2547">
                  <c:v>3.2169999999999998E-3</c:v>
                </c:pt>
                <c:pt idx="2548">
                  <c:v>3.2079999999999999E-3</c:v>
                </c:pt>
                <c:pt idx="2549">
                  <c:v>3.199E-3</c:v>
                </c:pt>
                <c:pt idx="2550">
                  <c:v>3.1930000000000001E-3</c:v>
                </c:pt>
                <c:pt idx="2551">
                  <c:v>3.1879999999999999E-3</c:v>
                </c:pt>
                <c:pt idx="2552">
                  <c:v>3.1840000000000002E-3</c:v>
                </c:pt>
                <c:pt idx="2553">
                  <c:v>3.1819999999999999E-3</c:v>
                </c:pt>
                <c:pt idx="2554">
                  <c:v>3.1809999999999998E-3</c:v>
                </c:pt>
                <c:pt idx="2555">
                  <c:v>3.1819999999999999E-3</c:v>
                </c:pt>
                <c:pt idx="2556">
                  <c:v>3.1840000000000002E-3</c:v>
                </c:pt>
                <c:pt idx="2557">
                  <c:v>3.1879999999999999E-3</c:v>
                </c:pt>
                <c:pt idx="2558">
                  <c:v>3.1930000000000001E-3</c:v>
                </c:pt>
                <c:pt idx="2559">
                  <c:v>3.199E-3</c:v>
                </c:pt>
                <c:pt idx="2560">
                  <c:v>3.2079999999999999E-3</c:v>
                </c:pt>
                <c:pt idx="2561">
                  <c:v>3.2169999999999998E-3</c:v>
                </c:pt>
                <c:pt idx="2562">
                  <c:v>3.228E-3</c:v>
                </c:pt>
                <c:pt idx="2563">
                  <c:v>3.241E-3</c:v>
                </c:pt>
                <c:pt idx="2564">
                  <c:v>3.2550000000000001E-3</c:v>
                </c:pt>
                <c:pt idx="2565">
                  <c:v>3.2699999999999999E-3</c:v>
                </c:pt>
                <c:pt idx="2566">
                  <c:v>3.287E-3</c:v>
                </c:pt>
                <c:pt idx="2567">
                  <c:v>3.3059999999999999E-3</c:v>
                </c:pt>
                <c:pt idx="2568">
                  <c:v>3.3249999999999998E-3</c:v>
                </c:pt>
                <c:pt idx="2569">
                  <c:v>3.3470000000000001E-3</c:v>
                </c:pt>
                <c:pt idx="2570">
                  <c:v>3.3700000000000002E-3</c:v>
                </c:pt>
                <c:pt idx="2571">
                  <c:v>3.3939999999999999E-3</c:v>
                </c:pt>
                <c:pt idx="2572">
                  <c:v>3.4199999999999999E-3</c:v>
                </c:pt>
                <c:pt idx="2573">
                  <c:v>3.447E-3</c:v>
                </c:pt>
                <c:pt idx="2574">
                  <c:v>3.4759999999999999E-3</c:v>
                </c:pt>
                <c:pt idx="2575">
                  <c:v>3.506E-3</c:v>
                </c:pt>
                <c:pt idx="2576">
                  <c:v>3.5379999999999999E-3</c:v>
                </c:pt>
                <c:pt idx="2577">
                  <c:v>3.571E-3</c:v>
                </c:pt>
                <c:pt idx="2578">
                  <c:v>3.6050000000000001E-3</c:v>
                </c:pt>
                <c:pt idx="2579">
                  <c:v>3.6410000000000001E-3</c:v>
                </c:pt>
                <c:pt idx="2580">
                  <c:v>3.679E-3</c:v>
                </c:pt>
                <c:pt idx="2581">
                  <c:v>3.718E-3</c:v>
                </c:pt>
                <c:pt idx="2582">
                  <c:v>3.7580000000000001E-3</c:v>
                </c:pt>
                <c:pt idx="2583">
                  <c:v>3.8E-3</c:v>
                </c:pt>
                <c:pt idx="2584">
                  <c:v>3.8440000000000002E-3</c:v>
                </c:pt>
                <c:pt idx="2585">
                  <c:v>3.7989999999999999E-3</c:v>
                </c:pt>
                <c:pt idx="2586">
                  <c:v>3.7550000000000001E-3</c:v>
                </c:pt>
                <c:pt idx="2587">
                  <c:v>3.7130000000000002E-3</c:v>
                </c:pt>
                <c:pt idx="2588">
                  <c:v>3.6719999999999999E-3</c:v>
                </c:pt>
                <c:pt idx="2589">
                  <c:v>3.6319999999999998E-3</c:v>
                </c:pt>
                <c:pt idx="2590">
                  <c:v>3.594E-3</c:v>
                </c:pt>
                <c:pt idx="2591">
                  <c:v>3.558E-3</c:v>
                </c:pt>
                <c:pt idx="2592">
                  <c:v>3.5230000000000001E-3</c:v>
                </c:pt>
                <c:pt idx="2593">
                  <c:v>3.49E-3</c:v>
                </c:pt>
                <c:pt idx="2594">
                  <c:v>3.4580000000000001E-3</c:v>
                </c:pt>
                <c:pt idx="2595">
                  <c:v>3.4269999999999999E-3</c:v>
                </c:pt>
                <c:pt idx="2596">
                  <c:v>3.398E-3</c:v>
                </c:pt>
                <c:pt idx="2597">
                  <c:v>3.3700000000000002E-3</c:v>
                </c:pt>
                <c:pt idx="2598">
                  <c:v>3.3440000000000002E-3</c:v>
                </c:pt>
                <c:pt idx="2599">
                  <c:v>3.32E-3</c:v>
                </c:pt>
                <c:pt idx="2600">
                  <c:v>3.297E-3</c:v>
                </c:pt>
                <c:pt idx="2601">
                  <c:v>3.2750000000000001E-3</c:v>
                </c:pt>
                <c:pt idx="2602">
                  <c:v>3.2550000000000001E-3</c:v>
                </c:pt>
                <c:pt idx="2603">
                  <c:v>3.2360000000000002E-3</c:v>
                </c:pt>
                <c:pt idx="2604">
                  <c:v>3.2190000000000001E-3</c:v>
                </c:pt>
                <c:pt idx="2605">
                  <c:v>3.2030000000000001E-3</c:v>
                </c:pt>
                <c:pt idx="2606">
                  <c:v>3.189E-3</c:v>
                </c:pt>
                <c:pt idx="2607">
                  <c:v>3.176E-3</c:v>
                </c:pt>
                <c:pt idx="2608">
                  <c:v>3.1640000000000001E-3</c:v>
                </c:pt>
                <c:pt idx="2609">
                  <c:v>3.1540000000000001E-3</c:v>
                </c:pt>
                <c:pt idx="2610">
                  <c:v>3.1459999999999999E-3</c:v>
                </c:pt>
                <c:pt idx="2611">
                  <c:v>3.1389999999999999E-3</c:v>
                </c:pt>
                <c:pt idx="2612">
                  <c:v>3.1340000000000001E-3</c:v>
                </c:pt>
                <c:pt idx="2613">
                  <c:v>3.13E-3</c:v>
                </c:pt>
                <c:pt idx="2614">
                  <c:v>3.127E-3</c:v>
                </c:pt>
                <c:pt idx="2615">
                  <c:v>3.1259999999999999E-3</c:v>
                </c:pt>
                <c:pt idx="2616">
                  <c:v>3.1259999999999999E-3</c:v>
                </c:pt>
                <c:pt idx="2617">
                  <c:v>3.1280000000000001E-3</c:v>
                </c:pt>
                <c:pt idx="2618">
                  <c:v>3.1319999999999998E-3</c:v>
                </c:pt>
                <c:pt idx="2619">
                  <c:v>3.1359999999999999E-3</c:v>
                </c:pt>
                <c:pt idx="2620">
                  <c:v>3.143E-3</c:v>
                </c:pt>
                <c:pt idx="2621">
                  <c:v>3.15E-3</c:v>
                </c:pt>
                <c:pt idx="2622">
                  <c:v>3.16E-3</c:v>
                </c:pt>
                <c:pt idx="2623">
                  <c:v>3.1700000000000001E-3</c:v>
                </c:pt>
                <c:pt idx="2624">
                  <c:v>3.1830000000000001E-3</c:v>
                </c:pt>
                <c:pt idx="2625">
                  <c:v>3.1960000000000001E-3</c:v>
                </c:pt>
                <c:pt idx="2626">
                  <c:v>3.2109999999999999E-3</c:v>
                </c:pt>
                <c:pt idx="2627">
                  <c:v>3.228E-3</c:v>
                </c:pt>
                <c:pt idx="2628">
                  <c:v>3.2460000000000002E-3</c:v>
                </c:pt>
                <c:pt idx="2629">
                  <c:v>3.2659999999999998E-3</c:v>
                </c:pt>
                <c:pt idx="2630">
                  <c:v>3.287E-3</c:v>
                </c:pt>
                <c:pt idx="2631">
                  <c:v>3.3089999999999999E-3</c:v>
                </c:pt>
                <c:pt idx="2632">
                  <c:v>3.333E-3</c:v>
                </c:pt>
                <c:pt idx="2633">
                  <c:v>3.359E-3</c:v>
                </c:pt>
                <c:pt idx="2634">
                  <c:v>3.3860000000000001E-3</c:v>
                </c:pt>
                <c:pt idx="2635">
                  <c:v>3.4139999999999999E-3</c:v>
                </c:pt>
                <c:pt idx="2636">
                  <c:v>3.444E-3</c:v>
                </c:pt>
                <c:pt idx="2637">
                  <c:v>3.4749999999999998E-3</c:v>
                </c:pt>
                <c:pt idx="2638">
                  <c:v>3.5079999999999998E-3</c:v>
                </c:pt>
                <c:pt idx="2639">
                  <c:v>3.542E-3</c:v>
                </c:pt>
                <c:pt idx="2640">
                  <c:v>3.578E-3</c:v>
                </c:pt>
                <c:pt idx="2641">
                  <c:v>3.6150000000000002E-3</c:v>
                </c:pt>
                <c:pt idx="2642">
                  <c:v>3.6540000000000001E-3</c:v>
                </c:pt>
                <c:pt idx="2643">
                  <c:v>3.6939999999999998E-3</c:v>
                </c:pt>
                <c:pt idx="2644">
                  <c:v>3.7360000000000002E-3</c:v>
                </c:pt>
                <c:pt idx="2645">
                  <c:v>3.7789999999999998E-3</c:v>
                </c:pt>
                <c:pt idx="2646">
                  <c:v>3.8240000000000001E-3</c:v>
                </c:pt>
                <c:pt idx="2647">
                  <c:v>3.8700000000000002E-3</c:v>
                </c:pt>
                <c:pt idx="2648">
                  <c:v>3.9170000000000003E-3</c:v>
                </c:pt>
                <c:pt idx="2649">
                  <c:v>3.9659999999999999E-3</c:v>
                </c:pt>
                <c:pt idx="2650">
                  <c:v>4.0169999999999997E-3</c:v>
                </c:pt>
                <c:pt idx="2651">
                  <c:v>4.0689999999999997E-3</c:v>
                </c:pt>
                <c:pt idx="2652">
                  <c:v>4.1219999999999998E-3</c:v>
                </c:pt>
                <c:pt idx="2653">
                  <c:v>4.1770000000000002E-3</c:v>
                </c:pt>
                <c:pt idx="2654">
                  <c:v>4.2329999999999998E-3</c:v>
                </c:pt>
                <c:pt idx="2655">
                  <c:v>4.2909999999999997E-3</c:v>
                </c:pt>
                <c:pt idx="2656">
                  <c:v>4.3509999999999998E-3</c:v>
                </c:pt>
                <c:pt idx="2657">
                  <c:v>4.411E-3</c:v>
                </c:pt>
                <c:pt idx="2658">
                  <c:v>4.4739999999999997E-3</c:v>
                </c:pt>
                <c:pt idx="2659">
                  <c:v>4.5370000000000002E-3</c:v>
                </c:pt>
                <c:pt idx="2660">
                  <c:v>4.6030000000000003E-3</c:v>
                </c:pt>
                <c:pt idx="2661">
                  <c:v>4.6690000000000004E-3</c:v>
                </c:pt>
                <c:pt idx="2662">
                  <c:v>4.7369999999999999E-3</c:v>
                </c:pt>
                <c:pt idx="2663">
                  <c:v>4.8069999999999996E-3</c:v>
                </c:pt>
                <c:pt idx="2664">
                  <c:v>4.8780000000000004E-3</c:v>
                </c:pt>
                <c:pt idx="2665">
                  <c:v>4.9509999999999997E-3</c:v>
                </c:pt>
                <c:pt idx="2666">
                  <c:v>5.025E-3</c:v>
                </c:pt>
                <c:pt idx="2667">
                  <c:v>5.1000000000000004E-3</c:v>
                </c:pt>
                <c:pt idx="2668">
                  <c:v>5.1770000000000002E-3</c:v>
                </c:pt>
                <c:pt idx="2669">
                  <c:v>5.2560000000000003E-3</c:v>
                </c:pt>
                <c:pt idx="2670">
                  <c:v>5.3359999999999996E-3</c:v>
                </c:pt>
                <c:pt idx="2671">
                  <c:v>5.4169999999999999E-3</c:v>
                </c:pt>
                <c:pt idx="2672">
                  <c:v>5.4999999999999997E-3</c:v>
                </c:pt>
                <c:pt idx="2673">
                  <c:v>5.5840000000000004E-3</c:v>
                </c:pt>
                <c:pt idx="2674">
                  <c:v>5.6699999999999997E-3</c:v>
                </c:pt>
                <c:pt idx="2675">
                  <c:v>5.7580000000000001E-3</c:v>
                </c:pt>
                <c:pt idx="2676">
                  <c:v>5.8459999999999996E-3</c:v>
                </c:pt>
                <c:pt idx="2677">
                  <c:v>5.9369999999999996E-3</c:v>
                </c:pt>
                <c:pt idx="2678">
                  <c:v>6.0280000000000004E-3</c:v>
                </c:pt>
                <c:pt idx="2679">
                  <c:v>6.1219999999999998E-3</c:v>
                </c:pt>
                <c:pt idx="2680">
                  <c:v>6.2160000000000002E-3</c:v>
                </c:pt>
                <c:pt idx="2681">
                  <c:v>6.3119999999999999E-3</c:v>
                </c:pt>
                <c:pt idx="2682">
                  <c:v>6.4099999999999999E-3</c:v>
                </c:pt>
                <c:pt idx="2683">
                  <c:v>6.509E-3</c:v>
                </c:pt>
                <c:pt idx="2684">
                  <c:v>6.6100000000000004E-3</c:v>
                </c:pt>
                <c:pt idx="2685">
                  <c:v>6.842E-3</c:v>
                </c:pt>
                <c:pt idx="2686">
                  <c:v>6.1879999999999999E-3</c:v>
                </c:pt>
                <c:pt idx="2687">
                  <c:v>5.025E-3</c:v>
                </c:pt>
                <c:pt idx="2688">
                  <c:v>3.8449999999999999E-3</c:v>
                </c:pt>
                <c:pt idx="2689">
                  <c:v>2.9399999999999999E-3</c:v>
                </c:pt>
                <c:pt idx="2690">
                  <c:v>2.4750000000000002E-3</c:v>
                </c:pt>
                <c:pt idx="2691">
                  <c:v>2.5999999999999999E-3</c:v>
                </c:pt>
                <c:pt idx="2692">
                  <c:v>3.235E-3</c:v>
                </c:pt>
                <c:pt idx="2693">
                  <c:v>4.3119999999999999E-3</c:v>
                </c:pt>
                <c:pt idx="2694">
                  <c:v>5.306E-3</c:v>
                </c:pt>
                <c:pt idx="2695">
                  <c:v>5.8430000000000001E-3</c:v>
                </c:pt>
                <c:pt idx="2696">
                  <c:v>5.9230000000000003E-3</c:v>
                </c:pt>
                <c:pt idx="2697">
                  <c:v>5.8190000000000004E-3</c:v>
                </c:pt>
                <c:pt idx="2698">
                  <c:v>6.019E-3</c:v>
                </c:pt>
                <c:pt idx="2699">
                  <c:v>6.9540000000000001E-3</c:v>
                </c:pt>
                <c:pt idx="2700">
                  <c:v>8.5640000000000004E-3</c:v>
                </c:pt>
                <c:pt idx="2701">
                  <c:v>1.0354E-2</c:v>
                </c:pt>
                <c:pt idx="2702">
                  <c:v>1.1818E-2</c:v>
                </c:pt>
                <c:pt idx="2703">
                  <c:v>1.2833000000000001E-2</c:v>
                </c:pt>
                <c:pt idx="2704">
                  <c:v>1.3741E-2</c:v>
                </c:pt>
                <c:pt idx="2705">
                  <c:v>1.4968E-2</c:v>
                </c:pt>
                <c:pt idx="2706">
                  <c:v>1.6521000000000001E-2</c:v>
                </c:pt>
                <c:pt idx="2707">
                  <c:v>1.7784999999999999E-2</c:v>
                </c:pt>
                <c:pt idx="2708">
                  <c:v>1.8062000000000002E-2</c:v>
                </c:pt>
                <c:pt idx="2709">
                  <c:v>1.7433000000000001E-2</c:v>
                </c:pt>
                <c:pt idx="2710">
                  <c:v>1.6705999999999999E-2</c:v>
                </c:pt>
                <c:pt idx="2711">
                  <c:v>1.6603E-2</c:v>
                </c:pt>
                <c:pt idx="2712">
                  <c:v>1.6903000000000001E-2</c:v>
                </c:pt>
                <c:pt idx="2713">
                  <c:v>1.6794E-2</c:v>
                </c:pt>
                <c:pt idx="2714">
                  <c:v>1.6003E-2</c:v>
                </c:pt>
                <c:pt idx="2715">
                  <c:v>1.4866000000000001E-2</c:v>
                </c:pt>
                <c:pt idx="2716">
                  <c:v>1.3743E-2</c:v>
                </c:pt>
                <c:pt idx="2717">
                  <c:v>1.2593E-2</c:v>
                </c:pt>
                <c:pt idx="2718">
                  <c:v>1.11E-2</c:v>
                </c:pt>
                <c:pt idx="2719">
                  <c:v>9.2960000000000004E-3</c:v>
                </c:pt>
                <c:pt idx="2720">
                  <c:v>7.6299999999999996E-3</c:v>
                </c:pt>
                <c:pt idx="2721">
                  <c:v>6.4060000000000002E-3</c:v>
                </c:pt>
                <c:pt idx="2722">
                  <c:v>5.5599999999999998E-3</c:v>
                </c:pt>
                <c:pt idx="2723">
                  <c:v>4.9329999999999999E-3</c:v>
                </c:pt>
                <c:pt idx="2724">
                  <c:v>4.5909999999999996E-3</c:v>
                </c:pt>
                <c:pt idx="2725">
                  <c:v>4.1159999999999999E-3</c:v>
                </c:pt>
                <c:pt idx="2726">
                  <c:v>4.0099999999999997E-3</c:v>
                </c:pt>
                <c:pt idx="2727">
                  <c:v>3.9480000000000001E-3</c:v>
                </c:pt>
                <c:pt idx="2728">
                  <c:v>3.8440000000000002E-3</c:v>
                </c:pt>
                <c:pt idx="2729">
                  <c:v>3.8419999999999999E-3</c:v>
                </c:pt>
                <c:pt idx="2730">
                  <c:v>4.4749999999999998E-3</c:v>
                </c:pt>
                <c:pt idx="2731">
                  <c:v>5.7520000000000002E-3</c:v>
                </c:pt>
                <c:pt idx="2732">
                  <c:v>7.5719999999999997E-3</c:v>
                </c:pt>
                <c:pt idx="2733">
                  <c:v>9.6699999999999998E-3</c:v>
                </c:pt>
                <c:pt idx="2734">
                  <c:v>1.1519E-2</c:v>
                </c:pt>
                <c:pt idx="2735">
                  <c:v>1.2605999999999999E-2</c:v>
                </c:pt>
                <c:pt idx="2736">
                  <c:v>1.2614999999999999E-2</c:v>
                </c:pt>
                <c:pt idx="2737">
                  <c:v>1.1821999999999999E-2</c:v>
                </c:pt>
                <c:pt idx="2738">
                  <c:v>1.1089999999999999E-2</c:v>
                </c:pt>
                <c:pt idx="2739">
                  <c:v>1.1110999999999999E-2</c:v>
                </c:pt>
                <c:pt idx="2740">
                  <c:v>1.2054E-2</c:v>
                </c:pt>
                <c:pt idx="2741">
                  <c:v>1.3455999999999999E-2</c:v>
                </c:pt>
                <c:pt idx="2742">
                  <c:v>1.4558E-2</c:v>
                </c:pt>
                <c:pt idx="2743">
                  <c:v>1.5161000000000001E-2</c:v>
                </c:pt>
                <c:pt idx="2744">
                  <c:v>1.5504E-2</c:v>
                </c:pt>
                <c:pt idx="2745">
                  <c:v>1.5597E-2</c:v>
                </c:pt>
                <c:pt idx="2746">
                  <c:v>1.5283E-2</c:v>
                </c:pt>
                <c:pt idx="2747">
                  <c:v>1.4670000000000001E-2</c:v>
                </c:pt>
                <c:pt idx="2748">
                  <c:v>1.4099E-2</c:v>
                </c:pt>
                <c:pt idx="2749">
                  <c:v>1.3745E-2</c:v>
                </c:pt>
                <c:pt idx="2750">
                  <c:v>1.3487000000000001E-2</c:v>
                </c:pt>
                <c:pt idx="2751">
                  <c:v>1.3266E-2</c:v>
                </c:pt>
                <c:pt idx="2752">
                  <c:v>1.3257E-2</c:v>
                </c:pt>
                <c:pt idx="2753">
                  <c:v>1.3417E-2</c:v>
                </c:pt>
                <c:pt idx="2754">
                  <c:v>1.3604E-2</c:v>
                </c:pt>
                <c:pt idx="2755">
                  <c:v>1.3868999999999999E-2</c:v>
                </c:pt>
                <c:pt idx="2756">
                  <c:v>1.4291E-2</c:v>
                </c:pt>
                <c:pt idx="2757">
                  <c:v>1.4744E-2</c:v>
                </c:pt>
                <c:pt idx="2758">
                  <c:v>1.4978999999999999E-2</c:v>
                </c:pt>
                <c:pt idx="2759">
                  <c:v>1.5158E-2</c:v>
                </c:pt>
                <c:pt idx="2760">
                  <c:v>1.5713000000000001E-2</c:v>
                </c:pt>
                <c:pt idx="2761">
                  <c:v>1.6874E-2</c:v>
                </c:pt>
                <c:pt idx="2762">
                  <c:v>1.8714000000000001E-2</c:v>
                </c:pt>
                <c:pt idx="2763">
                  <c:v>2.1304E-2</c:v>
                </c:pt>
                <c:pt idx="2764">
                  <c:v>2.4625000000000001E-2</c:v>
                </c:pt>
                <c:pt idx="2765">
                  <c:v>2.8083E-2</c:v>
                </c:pt>
                <c:pt idx="2766">
                  <c:v>3.0119E-2</c:v>
                </c:pt>
                <c:pt idx="2767">
                  <c:v>2.9888999999999999E-2</c:v>
                </c:pt>
                <c:pt idx="2768">
                  <c:v>2.7845000000000002E-2</c:v>
                </c:pt>
                <c:pt idx="2769">
                  <c:v>2.4652E-2</c:v>
                </c:pt>
                <c:pt idx="2770">
                  <c:v>2.0985E-2</c:v>
                </c:pt>
                <c:pt idx="2771">
                  <c:v>1.7422E-2</c:v>
                </c:pt>
                <c:pt idx="2772">
                  <c:v>1.4203E-2</c:v>
                </c:pt>
                <c:pt idx="2773">
                  <c:v>1.1387E-2</c:v>
                </c:pt>
                <c:pt idx="2774">
                  <c:v>8.9899999999999997E-3</c:v>
                </c:pt>
                <c:pt idx="2775">
                  <c:v>6.881E-3</c:v>
                </c:pt>
                <c:pt idx="2776">
                  <c:v>4.8549999999999999E-3</c:v>
                </c:pt>
                <c:pt idx="2777">
                  <c:v>3.0170000000000002E-3</c:v>
                </c:pt>
                <c:pt idx="2778">
                  <c:v>1.941E-3</c:v>
                </c:pt>
                <c:pt idx="2779">
                  <c:v>2.1310000000000001E-3</c:v>
                </c:pt>
                <c:pt idx="2780">
                  <c:v>3.4919999999999999E-3</c:v>
                </c:pt>
                <c:pt idx="2781">
                  <c:v>5.3769999999999998E-3</c:v>
                </c:pt>
                <c:pt idx="2782">
                  <c:v>7.2020000000000001E-3</c:v>
                </c:pt>
                <c:pt idx="2783">
                  <c:v>9.129E-3</c:v>
                </c:pt>
                <c:pt idx="2784">
                  <c:v>1.1730000000000001E-2</c:v>
                </c:pt>
                <c:pt idx="2785">
                  <c:v>1.5361E-2</c:v>
                </c:pt>
                <c:pt idx="2786">
                  <c:v>2.0107E-2</c:v>
                </c:pt>
                <c:pt idx="2787">
                  <c:v>2.5766000000000001E-2</c:v>
                </c:pt>
                <c:pt idx="2788">
                  <c:v>3.1354E-2</c:v>
                </c:pt>
                <c:pt idx="2789">
                  <c:v>3.4998000000000001E-2</c:v>
                </c:pt>
                <c:pt idx="2790">
                  <c:v>3.5556999999999998E-2</c:v>
                </c:pt>
                <c:pt idx="2791">
                  <c:v>3.3935E-2</c:v>
                </c:pt>
                <c:pt idx="2792">
                  <c:v>3.1469999999999998E-2</c:v>
                </c:pt>
                <c:pt idx="2793">
                  <c:v>2.8400999999999999E-2</c:v>
                </c:pt>
                <c:pt idx="2794">
                  <c:v>2.4615999999999999E-2</c:v>
                </c:pt>
                <c:pt idx="2795">
                  <c:v>2.0249E-2</c:v>
                </c:pt>
                <c:pt idx="2796">
                  <c:v>1.5694E-2</c:v>
                </c:pt>
                <c:pt idx="2797">
                  <c:v>1.154E-2</c:v>
                </c:pt>
                <c:pt idx="2798">
                  <c:v>8.2450000000000006E-3</c:v>
                </c:pt>
                <c:pt idx="2799">
                  <c:v>5.9049999999999997E-3</c:v>
                </c:pt>
                <c:pt idx="2800">
                  <c:v>4.4299999999999999E-3</c:v>
                </c:pt>
                <c:pt idx="2801">
                  <c:v>3.8440000000000002E-3</c:v>
                </c:pt>
                <c:pt idx="2802">
                  <c:v>4.0940000000000004E-3</c:v>
                </c:pt>
                <c:pt idx="2803">
                  <c:v>5.5640000000000004E-3</c:v>
                </c:pt>
                <c:pt idx="2804">
                  <c:v>8.005E-3</c:v>
                </c:pt>
                <c:pt idx="2805">
                  <c:v>1.0904E-2</c:v>
                </c:pt>
                <c:pt idx="2806">
                  <c:v>1.3965999999999999E-2</c:v>
                </c:pt>
                <c:pt idx="2807">
                  <c:v>1.7236999999999999E-2</c:v>
                </c:pt>
                <c:pt idx="2808">
                  <c:v>2.0827999999999999E-2</c:v>
                </c:pt>
                <c:pt idx="2809">
                  <c:v>2.4792999999999999E-2</c:v>
                </c:pt>
                <c:pt idx="2810">
                  <c:v>2.9108999999999999E-2</c:v>
                </c:pt>
                <c:pt idx="2811">
                  <c:v>3.3584999999999997E-2</c:v>
                </c:pt>
                <c:pt idx="2812">
                  <c:v>3.7768000000000003E-2</c:v>
                </c:pt>
                <c:pt idx="2813">
                  <c:v>4.0647000000000003E-2</c:v>
                </c:pt>
                <c:pt idx="2814">
                  <c:v>4.1237000000000003E-2</c:v>
                </c:pt>
                <c:pt idx="2815">
                  <c:v>4.0195000000000002E-2</c:v>
                </c:pt>
                <c:pt idx="2816">
                  <c:v>3.8337000000000003E-2</c:v>
                </c:pt>
                <c:pt idx="2817">
                  <c:v>3.6259E-2</c:v>
                </c:pt>
                <c:pt idx="2818">
                  <c:v>3.465E-2</c:v>
                </c:pt>
                <c:pt idx="2819">
                  <c:v>3.3744999999999997E-2</c:v>
                </c:pt>
                <c:pt idx="2820">
                  <c:v>3.3099000000000003E-2</c:v>
                </c:pt>
                <c:pt idx="2821">
                  <c:v>3.2783E-2</c:v>
                </c:pt>
                <c:pt idx="2822">
                  <c:v>3.3288999999999999E-2</c:v>
                </c:pt>
                <c:pt idx="2823">
                  <c:v>3.4972000000000003E-2</c:v>
                </c:pt>
                <c:pt idx="2824">
                  <c:v>3.8103999999999999E-2</c:v>
                </c:pt>
                <c:pt idx="2825">
                  <c:v>4.2988999999999999E-2</c:v>
                </c:pt>
                <c:pt idx="2826">
                  <c:v>4.9764999999999997E-2</c:v>
                </c:pt>
                <c:pt idx="2827">
                  <c:v>5.8139999999999997E-2</c:v>
                </c:pt>
                <c:pt idx="2828">
                  <c:v>6.7417000000000005E-2</c:v>
                </c:pt>
                <c:pt idx="2829">
                  <c:v>7.6850000000000002E-2</c:v>
                </c:pt>
                <c:pt idx="2830">
                  <c:v>8.6060999999999999E-2</c:v>
                </c:pt>
                <c:pt idx="2831">
                  <c:v>9.5148999999999997E-2</c:v>
                </c:pt>
                <c:pt idx="2832">
                  <c:v>0.104563</c:v>
                </c:pt>
                <c:pt idx="2833">
                  <c:v>0.114883</c:v>
                </c:pt>
                <c:pt idx="2834">
                  <c:v>0.126503</c:v>
                </c:pt>
                <c:pt idx="2835">
                  <c:v>0.13891500000000001</c:v>
                </c:pt>
                <c:pt idx="2836">
                  <c:v>0.14940700000000001</c:v>
                </c:pt>
                <c:pt idx="2837">
                  <c:v>0.15549099999999999</c:v>
                </c:pt>
                <c:pt idx="2838">
                  <c:v>0.15819</c:v>
                </c:pt>
                <c:pt idx="2839">
                  <c:v>0.16048999999999999</c:v>
                </c:pt>
                <c:pt idx="2840">
                  <c:v>0.163637</c:v>
                </c:pt>
                <c:pt idx="2841">
                  <c:v>0.16733300000000001</c:v>
                </c:pt>
                <c:pt idx="2842">
                  <c:v>0.17075199999999999</c:v>
                </c:pt>
                <c:pt idx="2843">
                  <c:v>0.17335</c:v>
                </c:pt>
                <c:pt idx="2844">
                  <c:v>0.17560700000000001</c:v>
                </c:pt>
                <c:pt idx="2845">
                  <c:v>0.178897</c:v>
                </c:pt>
                <c:pt idx="2846">
                  <c:v>0.18404499999999999</c:v>
                </c:pt>
                <c:pt idx="2847">
                  <c:v>0.19100200000000001</c:v>
                </c:pt>
                <c:pt idx="2848">
                  <c:v>0.19911100000000001</c:v>
                </c:pt>
                <c:pt idx="2849">
                  <c:v>0.20755299999999999</c:v>
                </c:pt>
                <c:pt idx="2850">
                  <c:v>0.21631300000000001</c:v>
                </c:pt>
                <c:pt idx="2851">
                  <c:v>0.22574</c:v>
                </c:pt>
                <c:pt idx="2852">
                  <c:v>0.23585800000000001</c:v>
                </c:pt>
                <c:pt idx="2853">
                  <c:v>0.24641299999999999</c:v>
                </c:pt>
                <c:pt idx="2854">
                  <c:v>0.25726599999999999</c:v>
                </c:pt>
                <c:pt idx="2855">
                  <c:v>0.268708</c:v>
                </c:pt>
                <c:pt idx="2856">
                  <c:v>0.281028</c:v>
                </c:pt>
                <c:pt idx="2857">
                  <c:v>0.29359200000000002</c:v>
                </c:pt>
                <c:pt idx="2858">
                  <c:v>0.30497999999999997</c:v>
                </c:pt>
                <c:pt idx="2859">
                  <c:v>0.31396200000000002</c:v>
                </c:pt>
                <c:pt idx="2860">
                  <c:v>0.31998599999999999</c:v>
                </c:pt>
                <c:pt idx="2861">
                  <c:v>0.32480999999999999</c:v>
                </c:pt>
                <c:pt idx="2862">
                  <c:v>0.33091300000000001</c:v>
                </c:pt>
                <c:pt idx="2863">
                  <c:v>0.33868399999999999</c:v>
                </c:pt>
                <c:pt idx="2864">
                  <c:v>0.34756399999999998</c:v>
                </c:pt>
                <c:pt idx="2865">
                  <c:v>0.35671999999999998</c:v>
                </c:pt>
                <c:pt idx="2866">
                  <c:v>0.36537399999999998</c:v>
                </c:pt>
                <c:pt idx="2867">
                  <c:v>0.37347799999999998</c:v>
                </c:pt>
                <c:pt idx="2868">
                  <c:v>0.38173200000000002</c:v>
                </c:pt>
                <c:pt idx="2869">
                  <c:v>0.390625</c:v>
                </c:pt>
                <c:pt idx="2870">
                  <c:v>0.40001799999999998</c:v>
                </c:pt>
                <c:pt idx="2871">
                  <c:v>0.40939500000000001</c:v>
                </c:pt>
                <c:pt idx="2872">
                  <c:v>0.41827900000000001</c:v>
                </c:pt>
                <c:pt idx="2873">
                  <c:v>0.42679800000000001</c:v>
                </c:pt>
                <c:pt idx="2874">
                  <c:v>0.43575199999999997</c:v>
                </c:pt>
                <c:pt idx="2875">
                  <c:v>0.445494</c:v>
                </c:pt>
                <c:pt idx="2876">
                  <c:v>0.45580999999999999</c:v>
                </c:pt>
                <c:pt idx="2877">
                  <c:v>0.46643699999999999</c:v>
                </c:pt>
                <c:pt idx="2878">
                  <c:v>0.477215</c:v>
                </c:pt>
                <c:pt idx="2879">
                  <c:v>0.48737900000000001</c:v>
                </c:pt>
                <c:pt idx="2880">
                  <c:v>0.49437500000000001</c:v>
                </c:pt>
                <c:pt idx="2881">
                  <c:v>0.49741999999999997</c:v>
                </c:pt>
                <c:pt idx="2882">
                  <c:v>0.49835800000000002</c:v>
                </c:pt>
                <c:pt idx="2883">
                  <c:v>0.49915599999999999</c:v>
                </c:pt>
                <c:pt idx="2884">
                  <c:v>0.50097000000000003</c:v>
                </c:pt>
                <c:pt idx="2885">
                  <c:v>0.50420799999999999</c:v>
                </c:pt>
                <c:pt idx="2886">
                  <c:v>0.50886299999999995</c:v>
                </c:pt>
                <c:pt idx="2887">
                  <c:v>0.514455</c:v>
                </c:pt>
                <c:pt idx="2888">
                  <c:v>0.51989200000000002</c:v>
                </c:pt>
                <c:pt idx="2889">
                  <c:v>0.52378400000000003</c:v>
                </c:pt>
                <c:pt idx="2890">
                  <c:v>0.52546499999999996</c:v>
                </c:pt>
                <c:pt idx="2891">
                  <c:v>0.52586900000000003</c:v>
                </c:pt>
                <c:pt idx="2892">
                  <c:v>0.52658899999999997</c:v>
                </c:pt>
                <c:pt idx="2893">
                  <c:v>0.52846099999999996</c:v>
                </c:pt>
                <c:pt idx="2894">
                  <c:v>0.53154500000000005</c:v>
                </c:pt>
                <c:pt idx="2895">
                  <c:v>0.53570099999999998</c:v>
                </c:pt>
                <c:pt idx="2896">
                  <c:v>0.54087200000000002</c:v>
                </c:pt>
                <c:pt idx="2897">
                  <c:v>0.54707700000000004</c:v>
                </c:pt>
                <c:pt idx="2898">
                  <c:v>0.55433200000000005</c:v>
                </c:pt>
                <c:pt idx="2899">
                  <c:v>0.56259999999999999</c:v>
                </c:pt>
                <c:pt idx="2900">
                  <c:v>0.57162500000000005</c:v>
                </c:pt>
                <c:pt idx="2901">
                  <c:v>0.58074599999999998</c:v>
                </c:pt>
                <c:pt idx="2902">
                  <c:v>0.58890600000000004</c:v>
                </c:pt>
                <c:pt idx="2903">
                  <c:v>0.59483799999999998</c:v>
                </c:pt>
                <c:pt idx="2904">
                  <c:v>0.597719</c:v>
                </c:pt>
                <c:pt idx="2905">
                  <c:v>0.59886200000000001</c:v>
                </c:pt>
                <c:pt idx="2906">
                  <c:v>0.59979700000000002</c:v>
                </c:pt>
                <c:pt idx="2907">
                  <c:v>0.60108799999999996</c:v>
                </c:pt>
                <c:pt idx="2908">
                  <c:v>0.60309500000000005</c:v>
                </c:pt>
                <c:pt idx="2909">
                  <c:v>0.60577000000000003</c:v>
                </c:pt>
                <c:pt idx="2910">
                  <c:v>0.60858500000000004</c:v>
                </c:pt>
                <c:pt idx="2911">
                  <c:v>0.61072099999999996</c:v>
                </c:pt>
                <c:pt idx="2912">
                  <c:v>0.61155000000000004</c:v>
                </c:pt>
                <c:pt idx="2913">
                  <c:v>0.61117500000000002</c:v>
                </c:pt>
                <c:pt idx="2914">
                  <c:v>0.61051900000000003</c:v>
                </c:pt>
                <c:pt idx="2915">
                  <c:v>0.61051800000000001</c:v>
                </c:pt>
                <c:pt idx="2916">
                  <c:v>0.61121099999999995</c:v>
                </c:pt>
                <c:pt idx="2917">
                  <c:v>0.61220399999999997</c:v>
                </c:pt>
                <c:pt idx="2918">
                  <c:v>0.613375</c:v>
                </c:pt>
                <c:pt idx="2919">
                  <c:v>0.61489000000000005</c:v>
                </c:pt>
                <c:pt idx="2920">
                  <c:v>0.616954</c:v>
                </c:pt>
                <c:pt idx="2921">
                  <c:v>0.619448</c:v>
                </c:pt>
                <c:pt idx="2922">
                  <c:v>0.621784</c:v>
                </c:pt>
                <c:pt idx="2923">
                  <c:v>0.62344299999999997</c:v>
                </c:pt>
                <c:pt idx="2924">
                  <c:v>0.62429199999999996</c:v>
                </c:pt>
                <c:pt idx="2925">
                  <c:v>0.62426400000000004</c:v>
                </c:pt>
                <c:pt idx="2926">
                  <c:v>0.62323399999999995</c:v>
                </c:pt>
                <c:pt idx="2927">
                  <c:v>0.62106600000000001</c:v>
                </c:pt>
                <c:pt idx="2928">
                  <c:v>0.61756699999999998</c:v>
                </c:pt>
                <c:pt idx="2929">
                  <c:v>0.61283100000000001</c:v>
                </c:pt>
                <c:pt idx="2930">
                  <c:v>0.60778799999999999</c:v>
                </c:pt>
                <c:pt idx="2931">
                  <c:v>0.60272400000000004</c:v>
                </c:pt>
                <c:pt idx="2932">
                  <c:v>0.59679199999999999</c:v>
                </c:pt>
                <c:pt idx="2933">
                  <c:v>0.58980699999999997</c:v>
                </c:pt>
                <c:pt idx="2934">
                  <c:v>0.58216000000000001</c:v>
                </c:pt>
                <c:pt idx="2935">
                  <c:v>0.57415799999999995</c:v>
                </c:pt>
                <c:pt idx="2936">
                  <c:v>0.56595600000000001</c:v>
                </c:pt>
                <c:pt idx="2937">
                  <c:v>0.55763499999999999</c:v>
                </c:pt>
                <c:pt idx="2938">
                  <c:v>0.54918999999999996</c:v>
                </c:pt>
                <c:pt idx="2939">
                  <c:v>0.54052699999999998</c:v>
                </c:pt>
                <c:pt idx="2940">
                  <c:v>0.53164100000000003</c:v>
                </c:pt>
                <c:pt idx="2941">
                  <c:v>0.52273599999999998</c:v>
                </c:pt>
                <c:pt idx="2942">
                  <c:v>0.51396799999999998</c:v>
                </c:pt>
                <c:pt idx="2943">
                  <c:v>0.50526599999999999</c:v>
                </c:pt>
                <c:pt idx="2944">
                  <c:v>0.49644100000000002</c:v>
                </c:pt>
                <c:pt idx="2945">
                  <c:v>0.48725600000000002</c:v>
                </c:pt>
                <c:pt idx="2946">
                  <c:v>0.47762900000000003</c:v>
                </c:pt>
                <c:pt idx="2947">
                  <c:v>0.46793899999999999</c:v>
                </c:pt>
                <c:pt idx="2948">
                  <c:v>0.45869399999999999</c:v>
                </c:pt>
                <c:pt idx="2949">
                  <c:v>0.450077</c:v>
                </c:pt>
                <c:pt idx="2950">
                  <c:v>0.442079</c:v>
                </c:pt>
                <c:pt idx="2951">
                  <c:v>0.43466100000000002</c:v>
                </c:pt>
                <c:pt idx="2952">
                  <c:v>0.42768400000000001</c:v>
                </c:pt>
                <c:pt idx="2953">
                  <c:v>0.42078399999999999</c:v>
                </c:pt>
                <c:pt idx="2954">
                  <c:v>0.41339599999999999</c:v>
                </c:pt>
                <c:pt idx="2955">
                  <c:v>0.405024</c:v>
                </c:pt>
                <c:pt idx="2956">
                  <c:v>0.39592100000000002</c:v>
                </c:pt>
                <c:pt idx="2957">
                  <c:v>0.38711200000000001</c:v>
                </c:pt>
                <c:pt idx="2958">
                  <c:v>0.37909700000000002</c:v>
                </c:pt>
                <c:pt idx="2959">
                  <c:v>0.371757</c:v>
                </c:pt>
                <c:pt idx="2960">
                  <c:v>0.36491699999999999</c:v>
                </c:pt>
                <c:pt idx="2961">
                  <c:v>0.35856199999999999</c:v>
                </c:pt>
                <c:pt idx="2962">
                  <c:v>0.35272500000000001</c:v>
                </c:pt>
                <c:pt idx="2963">
                  <c:v>0.34731699999999999</c:v>
                </c:pt>
                <c:pt idx="2964">
                  <c:v>0.34212900000000002</c:v>
                </c:pt>
                <c:pt idx="2965">
                  <c:v>0.33696100000000001</c:v>
                </c:pt>
                <c:pt idx="2966">
                  <c:v>0.33173599999999998</c:v>
                </c:pt>
                <c:pt idx="2967">
                  <c:v>0.32652700000000001</c:v>
                </c:pt>
                <c:pt idx="2968">
                  <c:v>0.321436</c:v>
                </c:pt>
                <c:pt idx="2969">
                  <c:v>0.31646999999999997</c:v>
                </c:pt>
                <c:pt idx="2970">
                  <c:v>0.31154700000000002</c:v>
                </c:pt>
                <c:pt idx="2971">
                  <c:v>0.30660500000000002</c:v>
                </c:pt>
                <c:pt idx="2972">
                  <c:v>0.30165700000000001</c:v>
                </c:pt>
                <c:pt idx="2973">
                  <c:v>0.29675299999999999</c:v>
                </c:pt>
                <c:pt idx="2974">
                  <c:v>0.291933</c:v>
                </c:pt>
                <c:pt idx="2975">
                  <c:v>0.28720200000000001</c:v>
                </c:pt>
                <c:pt idx="2976">
                  <c:v>0.28250900000000001</c:v>
                </c:pt>
                <c:pt idx="2977">
                  <c:v>0.27778700000000001</c:v>
                </c:pt>
                <c:pt idx="2978">
                  <c:v>0.27305299999999999</c:v>
                </c:pt>
                <c:pt idx="2979">
                  <c:v>0.26846300000000001</c:v>
                </c:pt>
                <c:pt idx="2980">
                  <c:v>0.26421800000000001</c:v>
                </c:pt>
                <c:pt idx="2981">
                  <c:v>0.26038600000000001</c:v>
                </c:pt>
                <c:pt idx="2982">
                  <c:v>0.25687100000000002</c:v>
                </c:pt>
                <c:pt idx="2983">
                  <c:v>0.25355699999999998</c:v>
                </c:pt>
                <c:pt idx="2984">
                  <c:v>0.25048599999999999</c:v>
                </c:pt>
                <c:pt idx="2985">
                  <c:v>0.24781600000000001</c:v>
                </c:pt>
                <c:pt idx="2986">
                  <c:v>0.245639</c:v>
                </c:pt>
                <c:pt idx="2987">
                  <c:v>0.24385699999999999</c:v>
                </c:pt>
                <c:pt idx="2988">
                  <c:v>0.242009</c:v>
                </c:pt>
                <c:pt idx="2989">
                  <c:v>0.23935000000000001</c:v>
                </c:pt>
                <c:pt idx="2990">
                  <c:v>0.23575099999999999</c:v>
                </c:pt>
                <c:pt idx="2991">
                  <c:v>0.23164899999999999</c:v>
                </c:pt>
                <c:pt idx="2992">
                  <c:v>0.22747600000000001</c:v>
                </c:pt>
                <c:pt idx="2993">
                  <c:v>0.22353700000000001</c:v>
                </c:pt>
                <c:pt idx="2994">
                  <c:v>0.22006000000000001</c:v>
                </c:pt>
                <c:pt idx="2995">
                  <c:v>0.21726200000000001</c:v>
                </c:pt>
                <c:pt idx="2996">
                  <c:v>0.21526999999999999</c:v>
                </c:pt>
                <c:pt idx="2997">
                  <c:v>0.21382399999999999</c:v>
                </c:pt>
                <c:pt idx="2998">
                  <c:v>0.212118</c:v>
                </c:pt>
                <c:pt idx="2999">
                  <c:v>0.20965300000000001</c:v>
                </c:pt>
                <c:pt idx="3000">
                  <c:v>0.206786</c:v>
                </c:pt>
                <c:pt idx="3001">
                  <c:v>0.20411899999999999</c:v>
                </c:pt>
                <c:pt idx="3002">
                  <c:v>0.20210500000000001</c:v>
                </c:pt>
                <c:pt idx="3003">
                  <c:v>0.200936</c:v>
                </c:pt>
                <c:pt idx="3004">
                  <c:v>0.200459</c:v>
                </c:pt>
                <c:pt idx="3005">
                  <c:v>0.20028499999999999</c:v>
                </c:pt>
                <c:pt idx="3006">
                  <c:v>0.20019899999999999</c:v>
                </c:pt>
                <c:pt idx="3007">
                  <c:v>0.20036300000000001</c:v>
                </c:pt>
                <c:pt idx="3008">
                  <c:v>0.20111699999999999</c:v>
                </c:pt>
                <c:pt idx="3009">
                  <c:v>0.202736</c:v>
                </c:pt>
                <c:pt idx="3010">
                  <c:v>0.2054</c:v>
                </c:pt>
                <c:pt idx="3011">
                  <c:v>0.209205</c:v>
                </c:pt>
                <c:pt idx="3012">
                  <c:v>0.213283</c:v>
                </c:pt>
                <c:pt idx="3013">
                  <c:v>0.21464</c:v>
                </c:pt>
                <c:pt idx="3014">
                  <c:v>0.21173600000000001</c:v>
                </c:pt>
                <c:pt idx="3015">
                  <c:v>0.20643</c:v>
                </c:pt>
                <c:pt idx="3016">
                  <c:v>0.200826</c:v>
                </c:pt>
                <c:pt idx="3017">
                  <c:v>0.19611300000000001</c:v>
                </c:pt>
                <c:pt idx="3018">
                  <c:v>0.19270100000000001</c:v>
                </c:pt>
                <c:pt idx="3019">
                  <c:v>0.190167</c:v>
                </c:pt>
                <c:pt idx="3020">
                  <c:v>0.18753</c:v>
                </c:pt>
                <c:pt idx="3021">
                  <c:v>0.18429200000000001</c:v>
                </c:pt>
                <c:pt idx="3022">
                  <c:v>0.180839</c:v>
                </c:pt>
                <c:pt idx="3023">
                  <c:v>0.17837500000000001</c:v>
                </c:pt>
                <c:pt idx="3024">
                  <c:v>0.17798600000000001</c:v>
                </c:pt>
                <c:pt idx="3025">
                  <c:v>0.17949300000000001</c:v>
                </c:pt>
                <c:pt idx="3026">
                  <c:v>0.18187200000000001</c:v>
                </c:pt>
                <c:pt idx="3027">
                  <c:v>0.18446499999999999</c:v>
                </c:pt>
                <c:pt idx="3028">
                  <c:v>0.18737000000000001</c:v>
                </c:pt>
                <c:pt idx="3029">
                  <c:v>0.191132</c:v>
                </c:pt>
                <c:pt idx="3030">
                  <c:v>0.19649</c:v>
                </c:pt>
                <c:pt idx="3031">
                  <c:v>0.203904</c:v>
                </c:pt>
                <c:pt idx="3032">
                  <c:v>0.21307599999999999</c:v>
                </c:pt>
                <c:pt idx="3033">
                  <c:v>0.22306699999999999</c:v>
                </c:pt>
                <c:pt idx="3034">
                  <c:v>0.23297499999999999</c:v>
                </c:pt>
                <c:pt idx="3035">
                  <c:v>0.241811</c:v>
                </c:pt>
                <c:pt idx="3036">
                  <c:v>0.24774199999999999</c:v>
                </c:pt>
                <c:pt idx="3037">
                  <c:v>0.24900700000000001</c:v>
                </c:pt>
                <c:pt idx="3038">
                  <c:v>0.247284</c:v>
                </c:pt>
                <c:pt idx="3039">
                  <c:v>0.245784</c:v>
                </c:pt>
                <c:pt idx="3040">
                  <c:v>0.244585</c:v>
                </c:pt>
                <c:pt idx="3041">
                  <c:v>0.242118</c:v>
                </c:pt>
                <c:pt idx="3042">
                  <c:v>0.23807700000000001</c:v>
                </c:pt>
                <c:pt idx="3043">
                  <c:v>0.23291000000000001</c:v>
                </c:pt>
                <c:pt idx="3044">
                  <c:v>0.22736000000000001</c:v>
                </c:pt>
                <c:pt idx="3045">
                  <c:v>0.222668</c:v>
                </c:pt>
                <c:pt idx="3046">
                  <c:v>0.219751</c:v>
                </c:pt>
                <c:pt idx="3047">
                  <c:v>0.21871599999999999</c:v>
                </c:pt>
                <c:pt idx="3048">
                  <c:v>0.21884700000000001</c:v>
                </c:pt>
                <c:pt idx="3049">
                  <c:v>0.21878500000000001</c:v>
                </c:pt>
                <c:pt idx="3050">
                  <c:v>0.21784100000000001</c:v>
                </c:pt>
                <c:pt idx="3051">
                  <c:v>0.21679399999999999</c:v>
                </c:pt>
                <c:pt idx="3052">
                  <c:v>0.216748</c:v>
                </c:pt>
                <c:pt idx="3053">
                  <c:v>0.21829100000000001</c:v>
                </c:pt>
                <c:pt idx="3054">
                  <c:v>0.22151499999999999</c:v>
                </c:pt>
                <c:pt idx="3055">
                  <c:v>0.22598099999999999</c:v>
                </c:pt>
                <c:pt idx="3056">
                  <c:v>0.23072300000000001</c:v>
                </c:pt>
                <c:pt idx="3057">
                  <c:v>0.23486499999999999</c:v>
                </c:pt>
                <c:pt idx="3058">
                  <c:v>0.238376</c:v>
                </c:pt>
                <c:pt idx="3059">
                  <c:v>0.24152799999999999</c:v>
                </c:pt>
                <c:pt idx="3060">
                  <c:v>0.244146</c:v>
                </c:pt>
                <c:pt idx="3061">
                  <c:v>0.24578800000000001</c:v>
                </c:pt>
                <c:pt idx="3062">
                  <c:v>0.24629400000000001</c:v>
                </c:pt>
                <c:pt idx="3063">
                  <c:v>0.24562300000000001</c:v>
                </c:pt>
                <c:pt idx="3064">
                  <c:v>0.24358099999999999</c:v>
                </c:pt>
                <c:pt idx="3065">
                  <c:v>0.24043800000000001</c:v>
                </c:pt>
                <c:pt idx="3066">
                  <c:v>0.236734</c:v>
                </c:pt>
                <c:pt idx="3067">
                  <c:v>0.232184</c:v>
                </c:pt>
                <c:pt idx="3068">
                  <c:v>0.22705800000000001</c:v>
                </c:pt>
                <c:pt idx="3069">
                  <c:v>0.222274</c:v>
                </c:pt>
                <c:pt idx="3070">
                  <c:v>0.21857299999999999</c:v>
                </c:pt>
                <c:pt idx="3071">
                  <c:v>0.21598300000000001</c:v>
                </c:pt>
                <c:pt idx="3072">
                  <c:v>0.213418</c:v>
                </c:pt>
                <c:pt idx="3073">
                  <c:v>0.209563</c:v>
                </c:pt>
                <c:pt idx="3074">
                  <c:v>0.20455899999999999</c:v>
                </c:pt>
                <c:pt idx="3075">
                  <c:v>0.19949</c:v>
                </c:pt>
                <c:pt idx="3076">
                  <c:v>0.19529099999999999</c:v>
                </c:pt>
                <c:pt idx="3077">
                  <c:v>0.19256799999999999</c:v>
                </c:pt>
                <c:pt idx="3078">
                  <c:v>0.19142500000000001</c:v>
                </c:pt>
                <c:pt idx="3079">
                  <c:v>0.19129699999999999</c:v>
                </c:pt>
                <c:pt idx="3080">
                  <c:v>0.191388</c:v>
                </c:pt>
                <c:pt idx="3081">
                  <c:v>0.191417</c:v>
                </c:pt>
                <c:pt idx="3082">
                  <c:v>0.19168299999999999</c:v>
                </c:pt>
                <c:pt idx="3083">
                  <c:v>0.19244600000000001</c:v>
                </c:pt>
                <c:pt idx="3084">
                  <c:v>0.19359999999999999</c:v>
                </c:pt>
                <c:pt idx="3085">
                  <c:v>0.19483900000000001</c:v>
                </c:pt>
                <c:pt idx="3086">
                  <c:v>0.19528200000000001</c:v>
                </c:pt>
                <c:pt idx="3087">
                  <c:v>0.193026</c:v>
                </c:pt>
                <c:pt idx="3088">
                  <c:v>0.187415</c:v>
                </c:pt>
                <c:pt idx="3089">
                  <c:v>0.17927399999999999</c:v>
                </c:pt>
                <c:pt idx="3090">
                  <c:v>0.169324</c:v>
                </c:pt>
                <c:pt idx="3091">
                  <c:v>0.15876000000000001</c:v>
                </c:pt>
                <c:pt idx="3092">
                  <c:v>0.149225</c:v>
                </c:pt>
                <c:pt idx="3093">
                  <c:v>0.14138100000000001</c:v>
                </c:pt>
                <c:pt idx="3094">
                  <c:v>0.134903</c:v>
                </c:pt>
                <c:pt idx="3095">
                  <c:v>0.12912999999999999</c:v>
                </c:pt>
                <c:pt idx="3096">
                  <c:v>0.123459</c:v>
                </c:pt>
                <c:pt idx="3097">
                  <c:v>0.11788800000000001</c:v>
                </c:pt>
                <c:pt idx="3098">
                  <c:v>0.112945</c:v>
                </c:pt>
                <c:pt idx="3099">
                  <c:v>0.109054</c:v>
                </c:pt>
                <c:pt idx="3100">
                  <c:v>0.106559</c:v>
                </c:pt>
                <c:pt idx="3101">
                  <c:v>0.10542</c:v>
                </c:pt>
                <c:pt idx="3102">
                  <c:v>0.104973</c:v>
                </c:pt>
                <c:pt idx="3103">
                  <c:v>0.10466499999999999</c:v>
                </c:pt>
                <c:pt idx="3104">
                  <c:v>0.10463600000000001</c:v>
                </c:pt>
                <c:pt idx="3105">
                  <c:v>0.10531500000000001</c:v>
                </c:pt>
                <c:pt idx="3106">
                  <c:v>0.10685500000000001</c:v>
                </c:pt>
                <c:pt idx="3107">
                  <c:v>0.109024</c:v>
                </c:pt>
                <c:pt idx="3108">
                  <c:v>0.111285</c:v>
                </c:pt>
                <c:pt idx="3109">
                  <c:v>0.11255</c:v>
                </c:pt>
                <c:pt idx="3110">
                  <c:v>0.110931</c:v>
                </c:pt>
                <c:pt idx="3111">
                  <c:v>0.105479</c:v>
                </c:pt>
                <c:pt idx="3112">
                  <c:v>9.8318000000000003E-2</c:v>
                </c:pt>
                <c:pt idx="3113">
                  <c:v>9.1771000000000005E-2</c:v>
                </c:pt>
                <c:pt idx="3114">
                  <c:v>8.6143999999999998E-2</c:v>
                </c:pt>
                <c:pt idx="3115">
                  <c:v>8.0835000000000004E-2</c:v>
                </c:pt>
                <c:pt idx="3116">
                  <c:v>7.5388999999999998E-2</c:v>
                </c:pt>
                <c:pt idx="3117">
                  <c:v>6.9915000000000005E-2</c:v>
                </c:pt>
                <c:pt idx="3118">
                  <c:v>6.4912999999999998E-2</c:v>
                </c:pt>
                <c:pt idx="3119">
                  <c:v>6.0911E-2</c:v>
                </c:pt>
                <c:pt idx="3120">
                  <c:v>5.8076999999999997E-2</c:v>
                </c:pt>
                <c:pt idx="3121">
                  <c:v>5.6083000000000001E-2</c:v>
                </c:pt>
                <c:pt idx="3122">
                  <c:v>5.4359999999999999E-2</c:v>
                </c:pt>
                <c:pt idx="3123">
                  <c:v>5.2611999999999999E-2</c:v>
                </c:pt>
                <c:pt idx="3124">
                  <c:v>5.0888000000000003E-2</c:v>
                </c:pt>
                <c:pt idx="3125">
                  <c:v>4.9273999999999998E-2</c:v>
                </c:pt>
                <c:pt idx="3126">
                  <c:v>4.7995999999999997E-2</c:v>
                </c:pt>
                <c:pt idx="3127">
                  <c:v>4.7669000000000003E-2</c:v>
                </c:pt>
                <c:pt idx="3128">
                  <c:v>4.8806000000000002E-2</c:v>
                </c:pt>
                <c:pt idx="3129">
                  <c:v>5.1275000000000001E-2</c:v>
                </c:pt>
                <c:pt idx="3130">
                  <c:v>5.4521E-2</c:v>
                </c:pt>
                <c:pt idx="3131">
                  <c:v>5.8126999999999998E-2</c:v>
                </c:pt>
                <c:pt idx="3132">
                  <c:v>6.1837999999999997E-2</c:v>
                </c:pt>
                <c:pt idx="3133">
                  <c:v>6.5087000000000006E-2</c:v>
                </c:pt>
                <c:pt idx="3134">
                  <c:v>6.6873000000000002E-2</c:v>
                </c:pt>
                <c:pt idx="3135">
                  <c:v>6.6611000000000004E-2</c:v>
                </c:pt>
                <c:pt idx="3136">
                  <c:v>6.4940999999999999E-2</c:v>
                </c:pt>
                <c:pt idx="3137">
                  <c:v>6.2842999999999996E-2</c:v>
                </c:pt>
                <c:pt idx="3138">
                  <c:v>6.0783999999999998E-2</c:v>
                </c:pt>
                <c:pt idx="3139">
                  <c:v>5.9011000000000001E-2</c:v>
                </c:pt>
                <c:pt idx="3140">
                  <c:v>5.8033000000000001E-2</c:v>
                </c:pt>
                <c:pt idx="3141">
                  <c:v>5.8423000000000003E-2</c:v>
                </c:pt>
                <c:pt idx="3142">
                  <c:v>6.0512000000000003E-2</c:v>
                </c:pt>
                <c:pt idx="3143">
                  <c:v>6.4391000000000004E-2</c:v>
                </c:pt>
                <c:pt idx="3144">
                  <c:v>6.9891999999999996E-2</c:v>
                </c:pt>
                <c:pt idx="3145">
                  <c:v>7.6439999999999994E-2</c:v>
                </c:pt>
                <c:pt idx="3146">
                  <c:v>8.3151000000000003E-2</c:v>
                </c:pt>
                <c:pt idx="3147">
                  <c:v>8.9626999999999998E-2</c:v>
                </c:pt>
                <c:pt idx="3148">
                  <c:v>9.6289E-2</c:v>
                </c:pt>
                <c:pt idx="3149">
                  <c:v>0.10374700000000001</c:v>
                </c:pt>
                <c:pt idx="3150">
                  <c:v>0.112313</c:v>
                </c:pt>
                <c:pt idx="3151">
                  <c:v>0.12194000000000001</c:v>
                </c:pt>
                <c:pt idx="3152">
                  <c:v>0.13225799999999999</c:v>
                </c:pt>
                <c:pt idx="3153">
                  <c:v>0.14266200000000001</c:v>
                </c:pt>
                <c:pt idx="3154">
                  <c:v>0.152582</c:v>
                </c:pt>
                <c:pt idx="3155">
                  <c:v>0.16170899999999999</c:v>
                </c:pt>
                <c:pt idx="3156">
                  <c:v>0.16956299999999999</c:v>
                </c:pt>
                <c:pt idx="3157">
                  <c:v>0.17510700000000001</c:v>
                </c:pt>
                <c:pt idx="3158">
                  <c:v>0.177537</c:v>
                </c:pt>
                <c:pt idx="3159">
                  <c:v>0.17718300000000001</c:v>
                </c:pt>
                <c:pt idx="3160">
                  <c:v>0.17554700000000001</c:v>
                </c:pt>
                <c:pt idx="3161">
                  <c:v>0.17416000000000001</c:v>
                </c:pt>
                <c:pt idx="3162">
                  <c:v>0.173648</c:v>
                </c:pt>
                <c:pt idx="3163">
                  <c:v>0.17394200000000001</c:v>
                </c:pt>
                <c:pt idx="3164">
                  <c:v>0.174702</c:v>
                </c:pt>
                <c:pt idx="3165">
                  <c:v>0.175764</c:v>
                </c:pt>
                <c:pt idx="3166">
                  <c:v>0.17736499999999999</c:v>
                </c:pt>
                <c:pt idx="3167">
                  <c:v>0.179845</c:v>
                </c:pt>
                <c:pt idx="3168">
                  <c:v>0.18318300000000001</c:v>
                </c:pt>
                <c:pt idx="3169">
                  <c:v>0.18677199999999999</c:v>
                </c:pt>
                <c:pt idx="3170">
                  <c:v>0.189858</c:v>
                </c:pt>
                <c:pt idx="3171">
                  <c:v>0.19251699999999999</c:v>
                </c:pt>
                <c:pt idx="3172">
                  <c:v>0.195468</c:v>
                </c:pt>
                <c:pt idx="3173">
                  <c:v>0.19919999999999999</c:v>
                </c:pt>
                <c:pt idx="3174">
                  <c:v>0.203815</c:v>
                </c:pt>
                <c:pt idx="3175">
                  <c:v>0.20913100000000001</c:v>
                </c:pt>
                <c:pt idx="3176">
                  <c:v>0.21474799999999999</c:v>
                </c:pt>
                <c:pt idx="3177">
                  <c:v>0.22012899999999999</c:v>
                </c:pt>
                <c:pt idx="3178">
                  <c:v>0.22478400000000001</c:v>
                </c:pt>
                <c:pt idx="3179">
                  <c:v>0.22839599999999999</c:v>
                </c:pt>
                <c:pt idx="3180">
                  <c:v>0.230763</c:v>
                </c:pt>
                <c:pt idx="3181">
                  <c:v>0.231929</c:v>
                </c:pt>
                <c:pt idx="3182">
                  <c:v>0.23255999999999999</c:v>
                </c:pt>
                <c:pt idx="3183">
                  <c:v>0.233517</c:v>
                </c:pt>
                <c:pt idx="3184">
                  <c:v>0.23519200000000001</c:v>
                </c:pt>
                <c:pt idx="3185">
                  <c:v>0.23722099999999999</c:v>
                </c:pt>
                <c:pt idx="3186">
                  <c:v>0.23854</c:v>
                </c:pt>
                <c:pt idx="3187">
                  <c:v>0.23866599999999999</c:v>
                </c:pt>
                <c:pt idx="3188">
                  <c:v>0.23802200000000001</c:v>
                </c:pt>
                <c:pt idx="3189">
                  <c:v>0.23727599999999999</c:v>
                </c:pt>
                <c:pt idx="3190">
                  <c:v>0.23686099999999999</c:v>
                </c:pt>
                <c:pt idx="3191">
                  <c:v>0.23677100000000001</c:v>
                </c:pt>
                <c:pt idx="3192">
                  <c:v>0.236711</c:v>
                </c:pt>
                <c:pt idx="3193">
                  <c:v>0.23633000000000001</c:v>
                </c:pt>
                <c:pt idx="3194">
                  <c:v>0.23543500000000001</c:v>
                </c:pt>
                <c:pt idx="3195">
                  <c:v>0.23418700000000001</c:v>
                </c:pt>
                <c:pt idx="3196">
                  <c:v>0.23293700000000001</c:v>
                </c:pt>
                <c:pt idx="3197">
                  <c:v>0.23202900000000001</c:v>
                </c:pt>
                <c:pt idx="3198">
                  <c:v>0.23169200000000001</c:v>
                </c:pt>
                <c:pt idx="3199">
                  <c:v>0.231984</c:v>
                </c:pt>
                <c:pt idx="3200">
                  <c:v>0.23288400000000001</c:v>
                </c:pt>
                <c:pt idx="3201">
                  <c:v>0.234455</c:v>
                </c:pt>
                <c:pt idx="3202">
                  <c:v>0.23677799999999999</c:v>
                </c:pt>
                <c:pt idx="3203">
                  <c:v>0.239675</c:v>
                </c:pt>
                <c:pt idx="3204">
                  <c:v>0.24272199999999999</c:v>
                </c:pt>
                <c:pt idx="3205">
                  <c:v>0.24573900000000001</c:v>
                </c:pt>
                <c:pt idx="3206">
                  <c:v>0.248977</c:v>
                </c:pt>
                <c:pt idx="3207">
                  <c:v>0.25274799999999997</c:v>
                </c:pt>
                <c:pt idx="3208">
                  <c:v>0.25703100000000001</c:v>
                </c:pt>
                <c:pt idx="3209">
                  <c:v>0.26127499999999998</c:v>
                </c:pt>
                <c:pt idx="3210">
                  <c:v>0.26465300000000003</c:v>
                </c:pt>
                <c:pt idx="3211">
                  <c:v>0.26705400000000001</c:v>
                </c:pt>
                <c:pt idx="3212">
                  <c:v>0.268926</c:v>
                </c:pt>
                <c:pt idx="3213">
                  <c:v>0.27044600000000002</c:v>
                </c:pt>
                <c:pt idx="3214">
                  <c:v>0.27160699999999999</c:v>
                </c:pt>
                <c:pt idx="3215">
                  <c:v>0.27257300000000001</c:v>
                </c:pt>
                <c:pt idx="3216">
                  <c:v>0.27371600000000001</c:v>
                </c:pt>
                <c:pt idx="3217">
                  <c:v>0.27532899999999999</c:v>
                </c:pt>
                <c:pt idx="3218">
                  <c:v>0.27746999999999999</c:v>
                </c:pt>
                <c:pt idx="3219">
                  <c:v>0.28010699999999999</c:v>
                </c:pt>
                <c:pt idx="3220">
                  <c:v>0.283304</c:v>
                </c:pt>
                <c:pt idx="3221">
                  <c:v>0.287138</c:v>
                </c:pt>
                <c:pt idx="3222">
                  <c:v>0.29149700000000001</c:v>
                </c:pt>
                <c:pt idx="3223">
                  <c:v>0.29614699999999999</c:v>
                </c:pt>
                <c:pt idx="3224">
                  <c:v>0.30092600000000003</c:v>
                </c:pt>
                <c:pt idx="3225">
                  <c:v>0.305782</c:v>
                </c:pt>
                <c:pt idx="3226">
                  <c:v>0.31066199999999999</c:v>
                </c:pt>
                <c:pt idx="3227">
                  <c:v>0.315521</c:v>
                </c:pt>
                <c:pt idx="3228">
                  <c:v>0.32051000000000002</c:v>
                </c:pt>
                <c:pt idx="3229">
                  <c:v>0.32590200000000003</c:v>
                </c:pt>
                <c:pt idx="3230">
                  <c:v>0.33155699999999999</c:v>
                </c:pt>
                <c:pt idx="3231">
                  <c:v>0.33687400000000001</c:v>
                </c:pt>
                <c:pt idx="3232">
                  <c:v>0.341368</c:v>
                </c:pt>
                <c:pt idx="3233">
                  <c:v>0.34471499999999999</c:v>
                </c:pt>
                <c:pt idx="3234">
                  <c:v>0.34657900000000003</c:v>
                </c:pt>
                <c:pt idx="3235">
                  <c:v>0.34707199999999999</c:v>
                </c:pt>
                <c:pt idx="3236">
                  <c:v>0.34687200000000001</c:v>
                </c:pt>
                <c:pt idx="3237">
                  <c:v>0.34642299999999998</c:v>
                </c:pt>
                <c:pt idx="3238">
                  <c:v>0.345804</c:v>
                </c:pt>
                <c:pt idx="3239">
                  <c:v>0.34491300000000003</c:v>
                </c:pt>
                <c:pt idx="3240">
                  <c:v>0.34368399999999999</c:v>
                </c:pt>
                <c:pt idx="3241">
                  <c:v>0.342225</c:v>
                </c:pt>
                <c:pt idx="3242">
                  <c:v>0.34066999999999997</c:v>
                </c:pt>
                <c:pt idx="3243">
                  <c:v>0.33894800000000003</c:v>
                </c:pt>
                <c:pt idx="3244">
                  <c:v>0.33668500000000001</c:v>
                </c:pt>
                <c:pt idx="3245">
                  <c:v>0.33344499999999999</c:v>
                </c:pt>
                <c:pt idx="3246">
                  <c:v>0.32926499999999997</c:v>
                </c:pt>
                <c:pt idx="3247">
                  <c:v>0.32465899999999998</c:v>
                </c:pt>
                <c:pt idx="3248">
                  <c:v>0.32016499999999998</c:v>
                </c:pt>
                <c:pt idx="3249">
                  <c:v>0.316139</c:v>
                </c:pt>
                <c:pt idx="3250">
                  <c:v>0.31278</c:v>
                </c:pt>
                <c:pt idx="3251">
                  <c:v>0.31018200000000001</c:v>
                </c:pt>
                <c:pt idx="3252">
                  <c:v>0.30827199999999999</c:v>
                </c:pt>
                <c:pt idx="3253">
                  <c:v>0.30671900000000002</c:v>
                </c:pt>
                <c:pt idx="3254">
                  <c:v>0.30501200000000001</c:v>
                </c:pt>
                <c:pt idx="3255">
                  <c:v>0.302811</c:v>
                </c:pt>
                <c:pt idx="3256">
                  <c:v>0.30032599999999998</c:v>
                </c:pt>
                <c:pt idx="3257">
                  <c:v>0.298128</c:v>
                </c:pt>
                <c:pt idx="3258">
                  <c:v>0.29661399999999999</c:v>
                </c:pt>
                <c:pt idx="3259">
                  <c:v>0.29584100000000002</c:v>
                </c:pt>
                <c:pt idx="3260">
                  <c:v>0.295651</c:v>
                </c:pt>
                <c:pt idx="3261">
                  <c:v>0.29580299999999998</c:v>
                </c:pt>
                <c:pt idx="3262">
                  <c:v>0.296066</c:v>
                </c:pt>
                <c:pt idx="3263">
                  <c:v>0.29636400000000002</c:v>
                </c:pt>
                <c:pt idx="3264">
                  <c:v>0.29685400000000001</c:v>
                </c:pt>
                <c:pt idx="3265">
                  <c:v>0.29768899999999998</c:v>
                </c:pt>
                <c:pt idx="3266">
                  <c:v>0.29875299999999999</c:v>
                </c:pt>
                <c:pt idx="3267">
                  <c:v>0.29972700000000002</c:v>
                </c:pt>
                <c:pt idx="3268">
                  <c:v>0.30033900000000002</c:v>
                </c:pt>
                <c:pt idx="3269">
                  <c:v>0.30071599999999998</c:v>
                </c:pt>
                <c:pt idx="3270">
                  <c:v>0.30147800000000002</c:v>
                </c:pt>
                <c:pt idx="3271">
                  <c:v>0.30311500000000002</c:v>
                </c:pt>
                <c:pt idx="3272">
                  <c:v>0.30549300000000001</c:v>
                </c:pt>
                <c:pt idx="3273">
                  <c:v>0.30806</c:v>
                </c:pt>
                <c:pt idx="3274">
                  <c:v>0.31031999999999998</c:v>
                </c:pt>
                <c:pt idx="3275">
                  <c:v>0.31214399999999998</c:v>
                </c:pt>
                <c:pt idx="3276">
                  <c:v>0.31362600000000002</c:v>
                </c:pt>
                <c:pt idx="3277">
                  <c:v>0.314745</c:v>
                </c:pt>
                <c:pt idx="3278">
                  <c:v>0.31532700000000002</c:v>
                </c:pt>
                <c:pt idx="3279">
                  <c:v>0.31534299999999998</c:v>
                </c:pt>
                <c:pt idx="3280">
                  <c:v>0.31521399999999999</c:v>
                </c:pt>
                <c:pt idx="3281">
                  <c:v>0.31544100000000003</c:v>
                </c:pt>
                <c:pt idx="3282">
                  <c:v>0.31600800000000001</c:v>
                </c:pt>
                <c:pt idx="3283">
                  <c:v>0.31657800000000003</c:v>
                </c:pt>
                <c:pt idx="3284">
                  <c:v>0.317025</c:v>
                </c:pt>
                <c:pt idx="3285">
                  <c:v>0.31756699999999999</c:v>
                </c:pt>
                <c:pt idx="3286">
                  <c:v>0.31857999999999997</c:v>
                </c:pt>
                <c:pt idx="3287">
                  <c:v>0.32034299999999999</c:v>
                </c:pt>
                <c:pt idx="3288">
                  <c:v>0.32281900000000002</c:v>
                </c:pt>
                <c:pt idx="3289">
                  <c:v>0.32553799999999999</c:v>
                </c:pt>
                <c:pt idx="3290">
                  <c:v>0.32778800000000002</c:v>
                </c:pt>
                <c:pt idx="3291">
                  <c:v>0.329175</c:v>
                </c:pt>
                <c:pt idx="3292">
                  <c:v>0.32982899999999998</c:v>
                </c:pt>
                <c:pt idx="3293">
                  <c:v>0.33013199999999998</c:v>
                </c:pt>
                <c:pt idx="3294">
                  <c:v>0.33036799999999999</c:v>
                </c:pt>
                <c:pt idx="3295">
                  <c:v>0.33049699999999999</c:v>
                </c:pt>
                <c:pt idx="3296">
                  <c:v>0.33018599999999998</c:v>
                </c:pt>
                <c:pt idx="3297">
                  <c:v>0.32911200000000002</c:v>
                </c:pt>
                <c:pt idx="3298">
                  <c:v>0.32734200000000002</c:v>
                </c:pt>
                <c:pt idx="3299">
                  <c:v>0.32531599999999999</c:v>
                </c:pt>
                <c:pt idx="3300">
                  <c:v>0.32339299999999999</c:v>
                </c:pt>
                <c:pt idx="3301">
                  <c:v>0.32159399999999999</c:v>
                </c:pt>
                <c:pt idx="3302">
                  <c:v>0.31983699999999998</c:v>
                </c:pt>
                <c:pt idx="3303">
                  <c:v>0.31817200000000001</c:v>
                </c:pt>
                <c:pt idx="3304">
                  <c:v>0.31668499999999999</c:v>
                </c:pt>
                <c:pt idx="3305">
                  <c:v>0.31534200000000001</c:v>
                </c:pt>
                <c:pt idx="3306">
                  <c:v>0.31409199999999998</c:v>
                </c:pt>
                <c:pt idx="3307">
                  <c:v>0.31304500000000002</c:v>
                </c:pt>
                <c:pt idx="3308">
                  <c:v>0.31238100000000002</c:v>
                </c:pt>
                <c:pt idx="3309">
                  <c:v>0.31215300000000001</c:v>
                </c:pt>
                <c:pt idx="3310">
                  <c:v>0.31231300000000001</c:v>
                </c:pt>
                <c:pt idx="3311">
                  <c:v>0.31273800000000002</c:v>
                </c:pt>
                <c:pt idx="3312">
                  <c:v>0.31311600000000001</c:v>
                </c:pt>
                <c:pt idx="3313">
                  <c:v>0.31296400000000002</c:v>
                </c:pt>
                <c:pt idx="3314">
                  <c:v>0.31201899999999999</c:v>
                </c:pt>
                <c:pt idx="3315">
                  <c:v>0.31053799999999998</c:v>
                </c:pt>
                <c:pt idx="3316">
                  <c:v>0.30901200000000001</c:v>
                </c:pt>
                <c:pt idx="3317">
                  <c:v>0.307813</c:v>
                </c:pt>
                <c:pt idx="3318">
                  <c:v>0.30714999999999998</c:v>
                </c:pt>
                <c:pt idx="3319">
                  <c:v>0.30705300000000002</c:v>
                </c:pt>
                <c:pt idx="3320">
                  <c:v>0.30737399999999998</c:v>
                </c:pt>
                <c:pt idx="3321">
                  <c:v>0.30781199999999997</c:v>
                </c:pt>
                <c:pt idx="3322">
                  <c:v>0.30794100000000002</c:v>
                </c:pt>
                <c:pt idx="3323">
                  <c:v>0.30733899999999997</c:v>
                </c:pt>
                <c:pt idx="3324">
                  <c:v>0.30580400000000002</c:v>
                </c:pt>
                <c:pt idx="3325">
                  <c:v>0.30346099999999998</c:v>
                </c:pt>
                <c:pt idx="3326">
                  <c:v>0.30065599999999998</c:v>
                </c:pt>
                <c:pt idx="3327">
                  <c:v>0.29775699999999999</c:v>
                </c:pt>
                <c:pt idx="3328">
                  <c:v>0.29501699999999997</c:v>
                </c:pt>
                <c:pt idx="3329">
                  <c:v>0.29256799999999999</c:v>
                </c:pt>
                <c:pt idx="3330">
                  <c:v>0.29042400000000002</c:v>
                </c:pt>
                <c:pt idx="3331">
                  <c:v>0.28847299999999998</c:v>
                </c:pt>
                <c:pt idx="3332">
                  <c:v>0.28655599999999998</c:v>
                </c:pt>
                <c:pt idx="3333">
                  <c:v>0.28468900000000003</c:v>
                </c:pt>
                <c:pt idx="3334">
                  <c:v>0.28312799999999999</c:v>
                </c:pt>
                <c:pt idx="3335">
                  <c:v>0.28211700000000001</c:v>
                </c:pt>
                <c:pt idx="3336">
                  <c:v>0.28161399999999998</c:v>
                </c:pt>
                <c:pt idx="3337">
                  <c:v>0.28134900000000002</c:v>
                </c:pt>
                <c:pt idx="3338">
                  <c:v>0.28110400000000002</c:v>
                </c:pt>
                <c:pt idx="3339">
                  <c:v>0.28088800000000003</c:v>
                </c:pt>
                <c:pt idx="3340">
                  <c:v>0.28088099999999999</c:v>
                </c:pt>
                <c:pt idx="3341">
                  <c:v>0.28126000000000001</c:v>
                </c:pt>
                <c:pt idx="3342">
                  <c:v>0.28203</c:v>
                </c:pt>
                <c:pt idx="3343">
                  <c:v>0.28295300000000001</c:v>
                </c:pt>
                <c:pt idx="3344">
                  <c:v>0.28360600000000002</c:v>
                </c:pt>
                <c:pt idx="3345">
                  <c:v>0.28356199999999998</c:v>
                </c:pt>
                <c:pt idx="3346">
                  <c:v>0.28263100000000002</c:v>
                </c:pt>
                <c:pt idx="3347">
                  <c:v>0.28104400000000002</c:v>
                </c:pt>
                <c:pt idx="3348">
                  <c:v>0.27928900000000001</c:v>
                </c:pt>
                <c:pt idx="3349">
                  <c:v>0.27767900000000001</c:v>
                </c:pt>
                <c:pt idx="3350">
                  <c:v>0.276194</c:v>
                </c:pt>
                <c:pt idx="3351">
                  <c:v>0.27471899999999999</c:v>
                </c:pt>
                <c:pt idx="3352">
                  <c:v>0.27326</c:v>
                </c:pt>
                <c:pt idx="3353">
                  <c:v>0.27188800000000002</c:v>
                </c:pt>
                <c:pt idx="3354">
                  <c:v>0.27056799999999998</c:v>
                </c:pt>
                <c:pt idx="3355">
                  <c:v>0.26917200000000002</c:v>
                </c:pt>
                <c:pt idx="3356">
                  <c:v>0.26763799999999999</c:v>
                </c:pt>
                <c:pt idx="3357">
                  <c:v>0.26607399999999998</c:v>
                </c:pt>
                <c:pt idx="3358">
                  <c:v>0.26466200000000001</c:v>
                </c:pt>
                <c:pt idx="3359">
                  <c:v>0.26344299999999998</c:v>
                </c:pt>
                <c:pt idx="3360">
                  <c:v>0.262243</c:v>
                </c:pt>
                <c:pt idx="3361">
                  <c:v>0.260847</c:v>
                </c:pt>
                <c:pt idx="3362">
                  <c:v>0.259241</c:v>
                </c:pt>
                <c:pt idx="3363">
                  <c:v>0.25761000000000001</c:v>
                </c:pt>
                <c:pt idx="3364">
                  <c:v>0.25613999999999998</c:v>
                </c:pt>
                <c:pt idx="3365">
                  <c:v>0.25488499999999997</c:v>
                </c:pt>
                <c:pt idx="3366">
                  <c:v>0.253774</c:v>
                </c:pt>
                <c:pt idx="3367">
                  <c:v>0.25270399999999998</c:v>
                </c:pt>
                <c:pt idx="3368">
                  <c:v>0.251641</c:v>
                </c:pt>
                <c:pt idx="3369">
                  <c:v>0.25067600000000001</c:v>
                </c:pt>
                <c:pt idx="3370">
                  <c:v>0.249945</c:v>
                </c:pt>
                <c:pt idx="3371">
                  <c:v>0.24949099999999999</c:v>
                </c:pt>
                <c:pt idx="3372">
                  <c:v>0.24920100000000001</c:v>
                </c:pt>
                <c:pt idx="3373">
                  <c:v>0.24885699999999999</c:v>
                </c:pt>
                <c:pt idx="3374">
                  <c:v>0.24827199999999999</c:v>
                </c:pt>
                <c:pt idx="3375">
                  <c:v>0.247417</c:v>
                </c:pt>
                <c:pt idx="3376">
                  <c:v>0.24641099999999999</c:v>
                </c:pt>
                <c:pt idx="3377">
                  <c:v>0.245367</c:v>
                </c:pt>
                <c:pt idx="3378">
                  <c:v>0.24426800000000001</c:v>
                </c:pt>
                <c:pt idx="3379">
                  <c:v>0.243007</c:v>
                </c:pt>
                <c:pt idx="3380">
                  <c:v>0.241539</c:v>
                </c:pt>
                <c:pt idx="3381">
                  <c:v>0.239952</c:v>
                </c:pt>
                <c:pt idx="3382">
                  <c:v>0.23835700000000001</c:v>
                </c:pt>
                <c:pt idx="3383">
                  <c:v>0.236711</c:v>
                </c:pt>
                <c:pt idx="3384">
                  <c:v>0.23482700000000001</c:v>
                </c:pt>
                <c:pt idx="3385">
                  <c:v>0.23258300000000001</c:v>
                </c:pt>
                <c:pt idx="3386">
                  <c:v>0.23005999999999999</c:v>
                </c:pt>
                <c:pt idx="3387">
                  <c:v>0.22744400000000001</c:v>
                </c:pt>
                <c:pt idx="3388">
                  <c:v>0.22487099999999999</c:v>
                </c:pt>
                <c:pt idx="3389">
                  <c:v>0.222356</c:v>
                </c:pt>
                <c:pt idx="3390">
                  <c:v>0.21979299999999999</c:v>
                </c:pt>
                <c:pt idx="3391">
                  <c:v>0.217056</c:v>
                </c:pt>
                <c:pt idx="3392">
                  <c:v>0.21414</c:v>
                </c:pt>
                <c:pt idx="3393">
                  <c:v>0.21120900000000001</c:v>
                </c:pt>
                <c:pt idx="3394">
                  <c:v>0.20846500000000001</c:v>
                </c:pt>
                <c:pt idx="3395">
                  <c:v>0.20597499999999999</c:v>
                </c:pt>
                <c:pt idx="3396">
                  <c:v>0.203629</c:v>
                </c:pt>
                <c:pt idx="3397">
                  <c:v>0.20125199999999999</c:v>
                </c:pt>
                <c:pt idx="3398">
                  <c:v>0.19877700000000001</c:v>
                </c:pt>
                <c:pt idx="3399">
                  <c:v>0.19631599999999999</c:v>
                </c:pt>
                <c:pt idx="3400">
                  <c:v>0.194052</c:v>
                </c:pt>
                <c:pt idx="3401">
                  <c:v>0.192081</c:v>
                </c:pt>
                <c:pt idx="3402">
                  <c:v>0.190361</c:v>
                </c:pt>
                <c:pt idx="3403">
                  <c:v>0.188808</c:v>
                </c:pt>
                <c:pt idx="3404">
                  <c:v>0.18740499999999999</c:v>
                </c:pt>
                <c:pt idx="3405">
                  <c:v>0.186196</c:v>
                </c:pt>
                <c:pt idx="3406">
                  <c:v>0.18518699999999999</c:v>
                </c:pt>
                <c:pt idx="3407">
                  <c:v>0.18429499999999999</c:v>
                </c:pt>
                <c:pt idx="3408">
                  <c:v>0.183391</c:v>
                </c:pt>
                <c:pt idx="3409">
                  <c:v>0.18238399999999999</c:v>
                </c:pt>
                <c:pt idx="3410">
                  <c:v>0.18128</c:v>
                </c:pt>
                <c:pt idx="3411">
                  <c:v>0.18018999999999999</c:v>
                </c:pt>
                <c:pt idx="3412">
                  <c:v>0.179259</c:v>
                </c:pt>
                <c:pt idx="3413">
                  <c:v>0.17855399999999999</c:v>
                </c:pt>
                <c:pt idx="3414">
                  <c:v>0.17802799999999999</c:v>
                </c:pt>
                <c:pt idx="3415">
                  <c:v>0.17760699999999999</c:v>
                </c:pt>
                <c:pt idx="3416">
                  <c:v>0.17727799999999999</c:v>
                </c:pt>
                <c:pt idx="3417">
                  <c:v>0.177065</c:v>
                </c:pt>
                <c:pt idx="3418">
                  <c:v>0.17694299999999999</c:v>
                </c:pt>
                <c:pt idx="3419">
                  <c:v>0.17680000000000001</c:v>
                </c:pt>
                <c:pt idx="3420">
                  <c:v>0.17649799999999999</c:v>
                </c:pt>
                <c:pt idx="3421">
                  <c:v>0.17600199999999999</c:v>
                </c:pt>
                <c:pt idx="3422">
                  <c:v>0.17542199999999999</c:v>
                </c:pt>
                <c:pt idx="3423">
                  <c:v>0.17493800000000001</c:v>
                </c:pt>
                <c:pt idx="3424">
                  <c:v>0.17468800000000001</c:v>
                </c:pt>
                <c:pt idx="3425">
                  <c:v>0.17469499999999999</c:v>
                </c:pt>
                <c:pt idx="3426">
                  <c:v>0.174873</c:v>
                </c:pt>
                <c:pt idx="3427">
                  <c:v>0.17514399999999999</c:v>
                </c:pt>
                <c:pt idx="3428">
                  <c:v>0.17554400000000001</c:v>
                </c:pt>
                <c:pt idx="3429">
                  <c:v>0.176201</c:v>
                </c:pt>
                <c:pt idx="3430">
                  <c:v>0.17718400000000001</c:v>
                </c:pt>
                <c:pt idx="3431">
                  <c:v>0.17841699999999999</c:v>
                </c:pt>
                <c:pt idx="3432">
                  <c:v>0.17976900000000001</c:v>
                </c:pt>
                <c:pt idx="3433">
                  <c:v>0.181202</c:v>
                </c:pt>
                <c:pt idx="3434">
                  <c:v>0.18282799999999999</c:v>
                </c:pt>
                <c:pt idx="3435">
                  <c:v>0.18482100000000001</c:v>
                </c:pt>
                <c:pt idx="3436">
                  <c:v>0.187275</c:v>
                </c:pt>
                <c:pt idx="3437">
                  <c:v>0.19012599999999999</c:v>
                </c:pt>
                <c:pt idx="3438">
                  <c:v>0.19317200000000001</c:v>
                </c:pt>
                <c:pt idx="3439">
                  <c:v>0.19616800000000001</c:v>
                </c:pt>
                <c:pt idx="3440">
                  <c:v>0.198967</c:v>
                </c:pt>
                <c:pt idx="3441">
                  <c:v>0.201598</c:v>
                </c:pt>
                <c:pt idx="3442">
                  <c:v>0.204176</c:v>
                </c:pt>
                <c:pt idx="3443">
                  <c:v>0.20673900000000001</c:v>
                </c:pt>
                <c:pt idx="3444">
                  <c:v>0.20918700000000001</c:v>
                </c:pt>
                <c:pt idx="3445">
                  <c:v>0.21138000000000001</c:v>
                </c:pt>
                <c:pt idx="3446">
                  <c:v>0.21324199999999999</c:v>
                </c:pt>
                <c:pt idx="3447">
                  <c:v>0.21476200000000001</c:v>
                </c:pt>
                <c:pt idx="3448">
                  <c:v>0.21593699999999999</c:v>
                </c:pt>
                <c:pt idx="3449">
                  <c:v>0.21676999999999999</c:v>
                </c:pt>
                <c:pt idx="3450">
                  <c:v>0.21728800000000001</c:v>
                </c:pt>
                <c:pt idx="3451">
                  <c:v>0.21754899999999999</c:v>
                </c:pt>
                <c:pt idx="3452">
                  <c:v>0.217614</c:v>
                </c:pt>
                <c:pt idx="3453">
                  <c:v>0.217525</c:v>
                </c:pt>
                <c:pt idx="3454">
                  <c:v>0.217306</c:v>
                </c:pt>
                <c:pt idx="3455">
                  <c:v>0.216969</c:v>
                </c:pt>
                <c:pt idx="3456">
                  <c:v>0.216499</c:v>
                </c:pt>
                <c:pt idx="3457">
                  <c:v>0.21585399999999999</c:v>
                </c:pt>
                <c:pt idx="3458">
                  <c:v>0.215033</c:v>
                </c:pt>
                <c:pt idx="3459">
                  <c:v>0.214113</c:v>
                </c:pt>
                <c:pt idx="3460">
                  <c:v>0.21318500000000001</c:v>
                </c:pt>
                <c:pt idx="3461">
                  <c:v>0.212254</c:v>
                </c:pt>
                <c:pt idx="3462">
                  <c:v>0.21124499999999999</c:v>
                </c:pt>
                <c:pt idx="3463">
                  <c:v>0.210118</c:v>
                </c:pt>
                <c:pt idx="3464">
                  <c:v>0.20896200000000001</c:v>
                </c:pt>
                <c:pt idx="3465">
                  <c:v>0.207956</c:v>
                </c:pt>
                <c:pt idx="3466">
                  <c:v>0.20721600000000001</c:v>
                </c:pt>
                <c:pt idx="3467">
                  <c:v>0.20669399999999999</c:v>
                </c:pt>
                <c:pt idx="3468">
                  <c:v>0.20625399999999999</c:v>
                </c:pt>
                <c:pt idx="3469">
                  <c:v>0.205845</c:v>
                </c:pt>
                <c:pt idx="3470">
                  <c:v>0.205544</c:v>
                </c:pt>
                <c:pt idx="3471">
                  <c:v>0.20543900000000001</c:v>
                </c:pt>
                <c:pt idx="3472">
                  <c:v>0.20554500000000001</c:v>
                </c:pt>
                <c:pt idx="3473">
                  <c:v>0.20579500000000001</c:v>
                </c:pt>
                <c:pt idx="3474">
                  <c:v>0.20604900000000001</c:v>
                </c:pt>
                <c:pt idx="3475">
                  <c:v>0.206152</c:v>
                </c:pt>
                <c:pt idx="3476">
                  <c:v>0.20605999999999999</c:v>
                </c:pt>
                <c:pt idx="3477">
                  <c:v>0.20588200000000001</c:v>
                </c:pt>
                <c:pt idx="3478">
                  <c:v>0.205764</c:v>
                </c:pt>
                <c:pt idx="3479">
                  <c:v>0.20571999999999999</c:v>
                </c:pt>
                <c:pt idx="3480">
                  <c:v>0.20558999999999999</c:v>
                </c:pt>
                <c:pt idx="3481">
                  <c:v>0.20516599999999999</c:v>
                </c:pt>
                <c:pt idx="3482">
                  <c:v>0.204347</c:v>
                </c:pt>
                <c:pt idx="3483">
                  <c:v>0.20316600000000001</c:v>
                </c:pt>
                <c:pt idx="3484">
                  <c:v>0.20168800000000001</c:v>
                </c:pt>
                <c:pt idx="3485">
                  <c:v>0.199957</c:v>
                </c:pt>
                <c:pt idx="3486">
                  <c:v>0.19799</c:v>
                </c:pt>
                <c:pt idx="3487">
                  <c:v>0.19578499999999999</c:v>
                </c:pt>
                <c:pt idx="3488">
                  <c:v>0.193352</c:v>
                </c:pt>
                <c:pt idx="3489">
                  <c:v>0.19075800000000001</c:v>
                </c:pt>
                <c:pt idx="3490">
                  <c:v>0.18807699999999999</c:v>
                </c:pt>
                <c:pt idx="3491">
                  <c:v>0.18529200000000001</c:v>
                </c:pt>
                <c:pt idx="3492">
                  <c:v>0.182306</c:v>
                </c:pt>
                <c:pt idx="3493">
                  <c:v>0.17905499999999999</c:v>
                </c:pt>
                <c:pt idx="3494">
                  <c:v>0.17555799999999999</c:v>
                </c:pt>
                <c:pt idx="3495">
                  <c:v>0.17185600000000001</c:v>
                </c:pt>
                <c:pt idx="3496">
                  <c:v>0.16794899999999999</c:v>
                </c:pt>
                <c:pt idx="3497">
                  <c:v>0.163825</c:v>
                </c:pt>
                <c:pt idx="3498">
                  <c:v>0.15952</c:v>
                </c:pt>
                <c:pt idx="3499">
                  <c:v>0.15512599999999999</c:v>
                </c:pt>
                <c:pt idx="3500">
                  <c:v>0.15073800000000001</c:v>
                </c:pt>
                <c:pt idx="3501">
                  <c:v>0.14641299999999999</c:v>
                </c:pt>
                <c:pt idx="3502">
                  <c:v>0.14219599999999999</c:v>
                </c:pt>
                <c:pt idx="3503">
                  <c:v>0.138132</c:v>
                </c:pt>
                <c:pt idx="3504">
                  <c:v>0.134219</c:v>
                </c:pt>
                <c:pt idx="3505">
                  <c:v>0.13039500000000001</c:v>
                </c:pt>
                <c:pt idx="3506">
                  <c:v>0.12659899999999999</c:v>
                </c:pt>
                <c:pt idx="3507">
                  <c:v>0.12288300000000001</c:v>
                </c:pt>
                <c:pt idx="3508">
                  <c:v>0.119449</c:v>
                </c:pt>
                <c:pt idx="3509">
                  <c:v>0.11655</c:v>
                </c:pt>
                <c:pt idx="3510">
                  <c:v>0.11429400000000001</c:v>
                </c:pt>
                <c:pt idx="3511">
                  <c:v>0.112591</c:v>
                </c:pt>
                <c:pt idx="3512">
                  <c:v>0.11131000000000001</c:v>
                </c:pt>
                <c:pt idx="3513">
                  <c:v>0.110427</c:v>
                </c:pt>
                <c:pt idx="3514">
                  <c:v>0.109971</c:v>
                </c:pt>
                <c:pt idx="3515">
                  <c:v>0.10986700000000001</c:v>
                </c:pt>
                <c:pt idx="3516">
                  <c:v>0.109921</c:v>
                </c:pt>
                <c:pt idx="3517">
                  <c:v>0.10997</c:v>
                </c:pt>
                <c:pt idx="3518">
                  <c:v>0.110038</c:v>
                </c:pt>
                <c:pt idx="3519">
                  <c:v>0.110321</c:v>
                </c:pt>
                <c:pt idx="3520">
                  <c:v>0.11101</c:v>
                </c:pt>
                <c:pt idx="3521">
                  <c:v>0.112123</c:v>
                </c:pt>
                <c:pt idx="3522">
                  <c:v>0.113466</c:v>
                </c:pt>
                <c:pt idx="3523">
                  <c:v>0.11469</c:v>
                </c:pt>
                <c:pt idx="3524">
                  <c:v>0.115453</c:v>
                </c:pt>
                <c:pt idx="3525">
                  <c:v>0.11561299999999999</c:v>
                </c:pt>
                <c:pt idx="3526">
                  <c:v>0.115261</c:v>
                </c:pt>
                <c:pt idx="3527">
                  <c:v>0.11453199999999999</c:v>
                </c:pt>
                <c:pt idx="3528">
                  <c:v>0.113376</c:v>
                </c:pt>
                <c:pt idx="3529">
                  <c:v>0.111551</c:v>
                </c:pt>
                <c:pt idx="3530">
                  <c:v>0.10886999999999999</c:v>
                </c:pt>
                <c:pt idx="3531">
                  <c:v>0.10544000000000001</c:v>
                </c:pt>
                <c:pt idx="3532">
                  <c:v>0.101595</c:v>
                </c:pt>
                <c:pt idx="3533">
                  <c:v>9.7554000000000002E-2</c:v>
                </c:pt>
                <c:pt idx="3534">
                  <c:v>9.3251000000000001E-2</c:v>
                </c:pt>
                <c:pt idx="3535">
                  <c:v>8.8539999999999994E-2</c:v>
                </c:pt>
                <c:pt idx="3536">
                  <c:v>8.3438999999999999E-2</c:v>
                </c:pt>
                <c:pt idx="3537">
                  <c:v>7.8080999999999998E-2</c:v>
                </c:pt>
                <c:pt idx="3538">
                  <c:v>7.2537000000000004E-2</c:v>
                </c:pt>
                <c:pt idx="3539">
                  <c:v>6.6789000000000001E-2</c:v>
                </c:pt>
                <c:pt idx="3540">
                  <c:v>6.0852999999999997E-2</c:v>
                </c:pt>
                <c:pt idx="3541">
                  <c:v>5.4873999999999999E-2</c:v>
                </c:pt>
                <c:pt idx="3542">
                  <c:v>4.9127999999999998E-2</c:v>
                </c:pt>
                <c:pt idx="3543">
                  <c:v>4.3898E-2</c:v>
                </c:pt>
                <c:pt idx="3544">
                  <c:v>3.9295999999999998E-2</c:v>
                </c:pt>
                <c:pt idx="3545">
                  <c:v>3.5189999999999999E-2</c:v>
                </c:pt>
                <c:pt idx="3546">
                  <c:v>3.1307000000000001E-2</c:v>
                </c:pt>
                <c:pt idx="3547">
                  <c:v>2.7418000000000001E-2</c:v>
                </c:pt>
                <c:pt idx="3548">
                  <c:v>2.3486E-2</c:v>
                </c:pt>
                <c:pt idx="3549">
                  <c:v>1.9689000000000002E-2</c:v>
                </c:pt>
                <c:pt idx="3550">
                  <c:v>1.6291E-2</c:v>
                </c:pt>
                <c:pt idx="3551">
                  <c:v>1.3431E-2</c:v>
                </c:pt>
                <c:pt idx="3552">
                  <c:v>1.1009E-2</c:v>
                </c:pt>
                <c:pt idx="3553">
                  <c:v>8.829E-3</c:v>
                </c:pt>
                <c:pt idx="3554">
                  <c:v>6.8589999999999996E-3</c:v>
                </c:pt>
                <c:pt idx="3555">
                  <c:v>5.3090000000000004E-3</c:v>
                </c:pt>
                <c:pt idx="3556">
                  <c:v>4.4349999999999997E-3</c:v>
                </c:pt>
                <c:pt idx="3557">
                  <c:v>3.9659999999999999E-3</c:v>
                </c:pt>
                <c:pt idx="3558">
                  <c:v>3.8440000000000002E-3</c:v>
                </c:pt>
                <c:pt idx="3559">
                  <c:v>3.8960000000000002E-3</c:v>
                </c:pt>
                <c:pt idx="3560">
                  <c:v>4.627E-3</c:v>
                </c:pt>
                <c:pt idx="3561">
                  <c:v>6.0790000000000002E-3</c:v>
                </c:pt>
                <c:pt idx="3562">
                  <c:v>8.286E-3</c:v>
                </c:pt>
                <c:pt idx="3563">
                  <c:v>1.1318E-2</c:v>
                </c:pt>
                <c:pt idx="3564">
                  <c:v>1.5242E-2</c:v>
                </c:pt>
                <c:pt idx="3565">
                  <c:v>2.0059E-2</c:v>
                </c:pt>
                <c:pt idx="3566">
                  <c:v>2.5748E-2</c:v>
                </c:pt>
                <c:pt idx="3567">
                  <c:v>3.2321000000000003E-2</c:v>
                </c:pt>
                <c:pt idx="3568">
                  <c:v>3.9802999999999998E-2</c:v>
                </c:pt>
                <c:pt idx="3569">
                  <c:v>4.8156999999999998E-2</c:v>
                </c:pt>
                <c:pt idx="3570">
                  <c:v>5.7280999999999999E-2</c:v>
                </c:pt>
                <c:pt idx="3571">
                  <c:v>6.7095000000000002E-2</c:v>
                </c:pt>
                <c:pt idx="3572">
                  <c:v>7.7669000000000002E-2</c:v>
                </c:pt>
                <c:pt idx="3573">
                  <c:v>8.9241000000000001E-2</c:v>
                </c:pt>
                <c:pt idx="3574">
                  <c:v>0.102036</c:v>
                </c:pt>
                <c:pt idx="3575">
                  <c:v>0.116046</c:v>
                </c:pt>
                <c:pt idx="3576">
                  <c:v>0.13103100000000001</c:v>
                </c:pt>
                <c:pt idx="3577">
                  <c:v>0.14675299999999999</c:v>
                </c:pt>
                <c:pt idx="3578">
                  <c:v>0.16315199999999999</c:v>
                </c:pt>
                <c:pt idx="3579">
                  <c:v>0.180311</c:v>
                </c:pt>
                <c:pt idx="3580">
                  <c:v>0.1983</c:v>
                </c:pt>
                <c:pt idx="3581">
                  <c:v>0.21707499999999999</c:v>
                </c:pt>
                <c:pt idx="3582">
                  <c:v>0.23652200000000001</c:v>
                </c:pt>
                <c:pt idx="3583">
                  <c:v>0.25656699999999999</c:v>
                </c:pt>
                <c:pt idx="3584">
                  <c:v>0.277227</c:v>
                </c:pt>
                <c:pt idx="3585">
                  <c:v>0.29853000000000002</c:v>
                </c:pt>
                <c:pt idx="3586">
                  <c:v>0.32040800000000003</c:v>
                </c:pt>
                <c:pt idx="3587">
                  <c:v>0.34267399999999998</c:v>
                </c:pt>
                <c:pt idx="3588">
                  <c:v>0.36505399999999999</c:v>
                </c:pt>
                <c:pt idx="3589">
                  <c:v>0.38722000000000001</c:v>
                </c:pt>
                <c:pt idx="3590">
                  <c:v>0.408856</c:v>
                </c:pt>
                <c:pt idx="3591">
                  <c:v>0.42977100000000001</c:v>
                </c:pt>
                <c:pt idx="3592">
                  <c:v>0.44990799999999997</c:v>
                </c:pt>
                <c:pt idx="3593">
                  <c:v>0.46918399999999999</c:v>
                </c:pt>
                <c:pt idx="3594">
                  <c:v>0.48737000000000003</c:v>
                </c:pt>
                <c:pt idx="3595">
                  <c:v>0.50422299999999998</c:v>
                </c:pt>
                <c:pt idx="3596">
                  <c:v>0.51968300000000001</c:v>
                </c:pt>
                <c:pt idx="3597">
                  <c:v>0.533887</c:v>
                </c:pt>
                <c:pt idx="3598">
                  <c:v>0.54694799999999999</c:v>
                </c:pt>
                <c:pt idx="3599">
                  <c:v>0.55877299999999996</c:v>
                </c:pt>
                <c:pt idx="3600">
                  <c:v>0.56906500000000004</c:v>
                </c:pt>
                <c:pt idx="3601">
                  <c:v>0.57751200000000003</c:v>
                </c:pt>
                <c:pt idx="3602">
                  <c:v>0.58398000000000005</c:v>
                </c:pt>
                <c:pt idx="3603">
                  <c:v>0.58854200000000001</c:v>
                </c:pt>
                <c:pt idx="3604">
                  <c:v>0.59134399999999998</c:v>
                </c:pt>
                <c:pt idx="3605">
                  <c:v>0.59246799999999999</c:v>
                </c:pt>
                <c:pt idx="3606">
                  <c:v>0.59197500000000003</c:v>
                </c:pt>
                <c:pt idx="3607">
                  <c:v>0.59006199999999998</c:v>
                </c:pt>
                <c:pt idx="3608">
                  <c:v>0.58707200000000004</c:v>
                </c:pt>
                <c:pt idx="3609">
                  <c:v>0.58329200000000003</c:v>
                </c:pt>
                <c:pt idx="3610">
                  <c:v>0.57878600000000002</c:v>
                </c:pt>
                <c:pt idx="3611">
                  <c:v>0.57344300000000004</c:v>
                </c:pt>
                <c:pt idx="3612">
                  <c:v>0.56714299999999995</c:v>
                </c:pt>
                <c:pt idx="3613">
                  <c:v>0.55988400000000005</c:v>
                </c:pt>
                <c:pt idx="3614">
                  <c:v>0.55186299999999999</c:v>
                </c:pt>
                <c:pt idx="3615">
                  <c:v>0.543462</c:v>
                </c:pt>
                <c:pt idx="3616">
                  <c:v>0.53503100000000003</c:v>
                </c:pt>
                <c:pt idx="3617">
                  <c:v>0.52669100000000002</c:v>
                </c:pt>
                <c:pt idx="3618">
                  <c:v>0.51843300000000003</c:v>
                </c:pt>
                <c:pt idx="3619">
                  <c:v>0.51039999999999996</c:v>
                </c:pt>
                <c:pt idx="3620">
                  <c:v>0.50296200000000002</c:v>
                </c:pt>
                <c:pt idx="3621">
                  <c:v>0.49651099999999998</c:v>
                </c:pt>
                <c:pt idx="3622">
                  <c:v>0.49122300000000002</c:v>
                </c:pt>
                <c:pt idx="3623">
                  <c:v>0.48699199999999998</c:v>
                </c:pt>
                <c:pt idx="3624">
                  <c:v>0.48354399999999997</c:v>
                </c:pt>
                <c:pt idx="3625">
                  <c:v>0.48064499999999999</c:v>
                </c:pt>
                <c:pt idx="3626">
                  <c:v>0.47823599999999999</c:v>
                </c:pt>
                <c:pt idx="3627">
                  <c:v>0.47643200000000002</c:v>
                </c:pt>
                <c:pt idx="3628">
                  <c:v>0.47541</c:v>
                </c:pt>
                <c:pt idx="3629">
                  <c:v>0.47527999999999998</c:v>
                </c:pt>
                <c:pt idx="3630">
                  <c:v>0.47600399999999998</c:v>
                </c:pt>
                <c:pt idx="3631">
                  <c:v>0.47742400000000002</c:v>
                </c:pt>
                <c:pt idx="3632">
                  <c:v>0.479381</c:v>
                </c:pt>
                <c:pt idx="3633">
                  <c:v>0.48178500000000002</c:v>
                </c:pt>
                <c:pt idx="3634">
                  <c:v>0.48459799999999997</c:v>
                </c:pt>
                <c:pt idx="3635">
                  <c:v>0.48776900000000001</c:v>
                </c:pt>
                <c:pt idx="3636">
                  <c:v>0.49125099999999999</c:v>
                </c:pt>
                <c:pt idx="3637">
                  <c:v>0.49505100000000002</c:v>
                </c:pt>
                <c:pt idx="3638">
                  <c:v>0.49924099999999999</c:v>
                </c:pt>
                <c:pt idx="3639">
                  <c:v>0.50391399999999997</c:v>
                </c:pt>
                <c:pt idx="3640">
                  <c:v>0.50912299999999999</c:v>
                </c:pt>
                <c:pt idx="3641">
                  <c:v>0.51486699999999996</c:v>
                </c:pt>
                <c:pt idx="3642">
                  <c:v>0.52114199999999999</c:v>
                </c:pt>
                <c:pt idx="3643">
                  <c:v>0.527972</c:v>
                </c:pt>
                <c:pt idx="3644">
                  <c:v>0.53541099999999997</c:v>
                </c:pt>
                <c:pt idx="3645">
                  <c:v>0.54351499999999997</c:v>
                </c:pt>
                <c:pt idx="3646">
                  <c:v>0.55227000000000004</c:v>
                </c:pt>
                <c:pt idx="3647">
                  <c:v>0.56150299999999997</c:v>
                </c:pt>
                <c:pt idx="3648">
                  <c:v>0.57092500000000002</c:v>
                </c:pt>
                <c:pt idx="3649">
                  <c:v>0.58035599999999998</c:v>
                </c:pt>
                <c:pt idx="3650">
                  <c:v>0.58991099999999996</c:v>
                </c:pt>
                <c:pt idx="3651">
                  <c:v>0.59986099999999998</c:v>
                </c:pt>
                <c:pt idx="3652">
                  <c:v>0.61029599999999995</c:v>
                </c:pt>
                <c:pt idx="3653">
                  <c:v>0.62093600000000004</c:v>
                </c:pt>
                <c:pt idx="3654">
                  <c:v>0.631274</c:v>
                </c:pt>
                <c:pt idx="3655">
                  <c:v>0.64095400000000002</c:v>
                </c:pt>
                <c:pt idx="3656">
                  <c:v>0.65005599999999997</c:v>
                </c:pt>
                <c:pt idx="3657">
                  <c:v>0.65897300000000003</c:v>
                </c:pt>
                <c:pt idx="3658">
                  <c:v>0.66799500000000001</c:v>
                </c:pt>
                <c:pt idx="3659">
                  <c:v>0.67703500000000005</c:v>
                </c:pt>
                <c:pt idx="3660">
                  <c:v>0.68577100000000002</c:v>
                </c:pt>
                <c:pt idx="3661">
                  <c:v>0.69393899999999997</c:v>
                </c:pt>
                <c:pt idx="3662">
                  <c:v>0.701461</c:v>
                </c:pt>
                <c:pt idx="3663">
                  <c:v>0.70840700000000001</c:v>
                </c:pt>
                <c:pt idx="3664">
                  <c:v>0.71487999999999996</c:v>
                </c:pt>
                <c:pt idx="3665">
                  <c:v>0.72088200000000002</c:v>
                </c:pt>
                <c:pt idx="3666">
                  <c:v>0.72628800000000004</c:v>
                </c:pt>
                <c:pt idx="3667">
                  <c:v>0.73096099999999997</c:v>
                </c:pt>
                <c:pt idx="3668">
                  <c:v>0.73487800000000003</c:v>
                </c:pt>
                <c:pt idx="3669">
                  <c:v>0.73809800000000003</c:v>
                </c:pt>
                <c:pt idx="3670">
                  <c:v>0.74062700000000004</c:v>
                </c:pt>
                <c:pt idx="3671">
                  <c:v>0.74238499999999996</c:v>
                </c:pt>
                <c:pt idx="3672">
                  <c:v>0.74335700000000005</c:v>
                </c:pt>
                <c:pt idx="3673">
                  <c:v>0.74375500000000005</c:v>
                </c:pt>
                <c:pt idx="3674">
                  <c:v>0.74395299999999998</c:v>
                </c:pt>
                <c:pt idx="3675">
                  <c:v>0.74428300000000003</c:v>
                </c:pt>
                <c:pt idx="3676">
                  <c:v>0.74493600000000004</c:v>
                </c:pt>
                <c:pt idx="3677">
                  <c:v>0.74601499999999998</c:v>
                </c:pt>
                <c:pt idx="3678">
                  <c:v>0.74760300000000002</c:v>
                </c:pt>
                <c:pt idx="3679">
                  <c:v>0.749807</c:v>
                </c:pt>
                <c:pt idx="3680">
                  <c:v>0.75285199999999997</c:v>
                </c:pt>
                <c:pt idx="3681">
                  <c:v>0.75708399999999998</c:v>
                </c:pt>
                <c:pt idx="3682">
                  <c:v>0.76280000000000003</c:v>
                </c:pt>
                <c:pt idx="3683">
                  <c:v>0.77007099999999995</c:v>
                </c:pt>
                <c:pt idx="3684">
                  <c:v>0.77880499999999997</c:v>
                </c:pt>
                <c:pt idx="3685">
                  <c:v>0.78898999999999997</c:v>
                </c:pt>
                <c:pt idx="3686">
                  <c:v>0.80084699999999998</c:v>
                </c:pt>
                <c:pt idx="3687">
                  <c:v>0.81470799999999999</c:v>
                </c:pt>
                <c:pt idx="3688">
                  <c:v>0.83077299999999998</c:v>
                </c:pt>
                <c:pt idx="3689">
                  <c:v>0.84897699999999998</c:v>
                </c:pt>
                <c:pt idx="3690">
                  <c:v>0.86905299999999996</c:v>
                </c:pt>
                <c:pt idx="3691">
                  <c:v>0.89065499999999997</c:v>
                </c:pt>
                <c:pt idx="3692">
                  <c:v>0.91344999999999998</c:v>
                </c:pt>
                <c:pt idx="3693">
                  <c:v>0.93720700000000001</c:v>
                </c:pt>
                <c:pt idx="3694">
                  <c:v>0.96181300000000003</c:v>
                </c:pt>
                <c:pt idx="3695">
                  <c:v>0.98716300000000001</c:v>
                </c:pt>
                <c:pt idx="3696">
                  <c:v>1.0130129999999999</c:v>
                </c:pt>
                <c:pt idx="3697">
                  <c:v>1.0389839999999999</c:v>
                </c:pt>
                <c:pt idx="3698">
                  <c:v>1.064729</c:v>
                </c:pt>
                <c:pt idx="3699">
                  <c:v>1.090023</c:v>
                </c:pt>
                <c:pt idx="3700">
                  <c:v>1.1146119999999999</c:v>
                </c:pt>
                <c:pt idx="3701">
                  <c:v>1.137994</c:v>
                </c:pt>
                <c:pt idx="3702">
                  <c:v>1.159446</c:v>
                </c:pt>
                <c:pt idx="3703">
                  <c:v>1.1783140000000001</c:v>
                </c:pt>
                <c:pt idx="3704">
                  <c:v>1.1942759999999999</c:v>
                </c:pt>
                <c:pt idx="3705">
                  <c:v>1.2073199999999999</c:v>
                </c:pt>
                <c:pt idx="3706">
                  <c:v>1.2175229999999999</c:v>
                </c:pt>
                <c:pt idx="3707">
                  <c:v>1.224863</c:v>
                </c:pt>
                <c:pt idx="3708">
                  <c:v>1.229279</c:v>
                </c:pt>
                <c:pt idx="3709">
                  <c:v>1.230901</c:v>
                </c:pt>
                <c:pt idx="3710">
                  <c:v>1.2301740000000001</c:v>
                </c:pt>
                <c:pt idx="3711">
                  <c:v>1.2277130000000001</c:v>
                </c:pt>
                <c:pt idx="3712">
                  <c:v>1.2240549999999999</c:v>
                </c:pt>
                <c:pt idx="3713">
                  <c:v>1.2194640000000001</c:v>
                </c:pt>
                <c:pt idx="3714">
                  <c:v>1.2139139999999999</c:v>
                </c:pt>
                <c:pt idx="3715">
                  <c:v>1.2073590000000001</c:v>
                </c:pt>
                <c:pt idx="3716">
                  <c:v>1.2001520000000001</c:v>
                </c:pt>
                <c:pt idx="3717">
                  <c:v>1.1931290000000001</c:v>
                </c:pt>
                <c:pt idx="3718">
                  <c:v>1.1871560000000001</c:v>
                </c:pt>
                <c:pt idx="3719">
                  <c:v>1.1826479999999999</c:v>
                </c:pt>
                <c:pt idx="3720">
                  <c:v>1.179605</c:v>
                </c:pt>
                <c:pt idx="3721">
                  <c:v>1.178005</c:v>
                </c:pt>
                <c:pt idx="3722">
                  <c:v>1.1780200000000001</c:v>
                </c:pt>
                <c:pt idx="3723">
                  <c:v>1.179899</c:v>
                </c:pt>
                <c:pt idx="3724">
                  <c:v>1.1837629999999999</c:v>
                </c:pt>
                <c:pt idx="3725">
                  <c:v>1.189481</c:v>
                </c:pt>
                <c:pt idx="3726">
                  <c:v>1.196666</c:v>
                </c:pt>
                <c:pt idx="3727">
                  <c:v>1.2048650000000001</c:v>
                </c:pt>
                <c:pt idx="3728">
                  <c:v>1.2138679999999999</c:v>
                </c:pt>
                <c:pt idx="3729">
                  <c:v>1.2238169999999999</c:v>
                </c:pt>
                <c:pt idx="3730">
                  <c:v>1.2349319999999999</c:v>
                </c:pt>
                <c:pt idx="3731">
                  <c:v>1.2471620000000001</c:v>
                </c:pt>
                <c:pt idx="3732">
                  <c:v>1.2601709999999999</c:v>
                </c:pt>
                <c:pt idx="3733">
                  <c:v>1.2736149999999999</c:v>
                </c:pt>
                <c:pt idx="3734">
                  <c:v>1.2873669999999999</c:v>
                </c:pt>
                <c:pt idx="3735">
                  <c:v>1.3014889999999999</c:v>
                </c:pt>
                <c:pt idx="3736">
                  <c:v>1.315979</c:v>
                </c:pt>
                <c:pt idx="3737">
                  <c:v>1.330552</c:v>
                </c:pt>
                <c:pt idx="3738">
                  <c:v>1.344754</c:v>
                </c:pt>
                <c:pt idx="3739">
                  <c:v>1.358382</c:v>
                </c:pt>
                <c:pt idx="3740">
                  <c:v>1.3717250000000001</c:v>
                </c:pt>
                <c:pt idx="3741">
                  <c:v>1.3852850000000001</c:v>
                </c:pt>
                <c:pt idx="3742">
                  <c:v>1.3993530000000001</c:v>
                </c:pt>
                <c:pt idx="3743">
                  <c:v>1.413907</c:v>
                </c:pt>
                <c:pt idx="3744">
                  <c:v>1.4287799999999999</c:v>
                </c:pt>
                <c:pt idx="3745">
                  <c:v>1.4437880000000001</c:v>
                </c:pt>
                <c:pt idx="3746">
                  <c:v>1.458825</c:v>
                </c:pt>
                <c:pt idx="3747">
                  <c:v>1.4739990000000001</c:v>
                </c:pt>
                <c:pt idx="3748">
                  <c:v>1.4896100000000001</c:v>
                </c:pt>
                <c:pt idx="3749">
                  <c:v>1.505789</c:v>
                </c:pt>
                <c:pt idx="3750">
                  <c:v>1.522243</c:v>
                </c:pt>
                <c:pt idx="3751">
                  <c:v>1.538583</c:v>
                </c:pt>
                <c:pt idx="3752">
                  <c:v>1.554854</c:v>
                </c:pt>
                <c:pt idx="3753">
                  <c:v>1.5714760000000001</c:v>
                </c:pt>
                <c:pt idx="3754">
                  <c:v>1.588686</c:v>
                </c:pt>
                <c:pt idx="3755">
                  <c:v>1.6062689999999999</c:v>
                </c:pt>
                <c:pt idx="3756">
                  <c:v>1.6238360000000001</c:v>
                </c:pt>
                <c:pt idx="3757">
                  <c:v>1.641167</c:v>
                </c:pt>
                <c:pt idx="3758">
                  <c:v>1.6582650000000001</c:v>
                </c:pt>
                <c:pt idx="3759">
                  <c:v>1.6752210000000001</c:v>
                </c:pt>
                <c:pt idx="3760">
                  <c:v>1.6920329999999999</c:v>
                </c:pt>
                <c:pt idx="3761">
                  <c:v>1.7085030000000001</c:v>
                </c:pt>
                <c:pt idx="3762">
                  <c:v>1.7243520000000001</c:v>
                </c:pt>
                <c:pt idx="3763">
                  <c:v>1.7395099999999999</c:v>
                </c:pt>
                <c:pt idx="3764">
                  <c:v>1.754286</c:v>
                </c:pt>
                <c:pt idx="3765">
                  <c:v>1.7692019999999999</c:v>
                </c:pt>
                <c:pt idx="3766">
                  <c:v>1.78461</c:v>
                </c:pt>
                <c:pt idx="3767">
                  <c:v>1.8003960000000001</c:v>
                </c:pt>
                <c:pt idx="3768">
                  <c:v>1.8160700000000001</c:v>
                </c:pt>
                <c:pt idx="3769">
                  <c:v>1.8311770000000001</c:v>
                </c:pt>
                <c:pt idx="3770">
                  <c:v>1.8456669999999999</c:v>
                </c:pt>
                <c:pt idx="3771">
                  <c:v>1.859866</c:v>
                </c:pt>
                <c:pt idx="3772">
                  <c:v>1.8740669999999999</c:v>
                </c:pt>
                <c:pt idx="3773">
                  <c:v>1.888177</c:v>
                </c:pt>
                <c:pt idx="3774">
                  <c:v>1.901775</c:v>
                </c:pt>
                <c:pt idx="3775">
                  <c:v>1.9145319999999999</c:v>
                </c:pt>
                <c:pt idx="3776">
                  <c:v>1.9264889999999999</c:v>
                </c:pt>
                <c:pt idx="3777">
                  <c:v>1.937913</c:v>
                </c:pt>
                <c:pt idx="3778">
                  <c:v>1.9489339999999999</c:v>
                </c:pt>
                <c:pt idx="3779">
                  <c:v>1.9594259999999999</c:v>
                </c:pt>
                <c:pt idx="3780">
                  <c:v>1.9691160000000001</c:v>
                </c:pt>
                <c:pt idx="3781">
                  <c:v>1.9776860000000001</c:v>
                </c:pt>
                <c:pt idx="3782">
                  <c:v>1.984863</c:v>
                </c:pt>
                <c:pt idx="3783">
                  <c:v>1.9905470000000001</c:v>
                </c:pt>
                <c:pt idx="3784">
                  <c:v>1.9948239999999999</c:v>
                </c:pt>
                <c:pt idx="3785">
                  <c:v>1.9978020000000001</c:v>
                </c:pt>
                <c:pt idx="3786">
                  <c:v>1.9995080000000001</c:v>
                </c:pt>
                <c:pt idx="3787">
                  <c:v>2</c:v>
                </c:pt>
                <c:pt idx="3788">
                  <c:v>1.9994730000000001</c:v>
                </c:pt>
                <c:pt idx="3789">
                  <c:v>1.998121</c:v>
                </c:pt>
                <c:pt idx="3790">
                  <c:v>1.995927</c:v>
                </c:pt>
                <c:pt idx="3791">
                  <c:v>1.992632</c:v>
                </c:pt>
                <c:pt idx="3792">
                  <c:v>1.9879549999999999</c:v>
                </c:pt>
                <c:pt idx="3793">
                  <c:v>1.9818249999999991</c:v>
                </c:pt>
                <c:pt idx="3794">
                  <c:v>1.9744470000000001</c:v>
                </c:pt>
                <c:pt idx="3795">
                  <c:v>1.9661820000000001</c:v>
                </c:pt>
                <c:pt idx="3796">
                  <c:v>1.9573339999999999</c:v>
                </c:pt>
                <c:pt idx="3797">
                  <c:v>1.947967</c:v>
                </c:pt>
                <c:pt idx="3798">
                  <c:v>1.9379029999999999</c:v>
                </c:pt>
                <c:pt idx="3799">
                  <c:v>1.9269879999999999</c:v>
                </c:pt>
                <c:pt idx="3800">
                  <c:v>1.9154310000000001</c:v>
                </c:pt>
                <c:pt idx="3801">
                  <c:v>1.90377</c:v>
                </c:pt>
                <c:pt idx="3802">
                  <c:v>1.8924460000000001</c:v>
                </c:pt>
                <c:pt idx="3803">
                  <c:v>1.881456</c:v>
                </c:pt>
                <c:pt idx="3804">
                  <c:v>1.870479</c:v>
                </c:pt>
                <c:pt idx="3805">
                  <c:v>1.859283</c:v>
                </c:pt>
                <c:pt idx="3806">
                  <c:v>1.847961</c:v>
                </c:pt>
                <c:pt idx="3807">
                  <c:v>1.836854</c:v>
                </c:pt>
                <c:pt idx="3808">
                  <c:v>1.8262640000000001</c:v>
                </c:pt>
                <c:pt idx="3809">
                  <c:v>1.816236</c:v>
                </c:pt>
                <c:pt idx="3810">
                  <c:v>1.806568</c:v>
                </c:pt>
                <c:pt idx="3811">
                  <c:v>1.796988</c:v>
                </c:pt>
                <c:pt idx="3812">
                  <c:v>1.7873699999999999</c:v>
                </c:pt>
                <c:pt idx="3813">
                  <c:v>1.777806</c:v>
                </c:pt>
                <c:pt idx="3814">
                  <c:v>1.7684759999999999</c:v>
                </c:pt>
                <c:pt idx="3815">
                  <c:v>1.759387</c:v>
                </c:pt>
                <c:pt idx="3816">
                  <c:v>1.7503029999999999</c:v>
                </c:pt>
                <c:pt idx="3817">
                  <c:v>1.7409570000000001</c:v>
                </c:pt>
                <c:pt idx="3818">
                  <c:v>1.7312860000000001</c:v>
                </c:pt>
                <c:pt idx="3819">
                  <c:v>1.7214160000000001</c:v>
                </c:pt>
                <c:pt idx="3820">
                  <c:v>1.7113910000000001</c:v>
                </c:pt>
                <c:pt idx="3821">
                  <c:v>1.7009970000000001</c:v>
                </c:pt>
                <c:pt idx="3822">
                  <c:v>1.6898500000000001</c:v>
                </c:pt>
                <c:pt idx="3823">
                  <c:v>1.677732</c:v>
                </c:pt>
                <c:pt idx="3824">
                  <c:v>1.664776</c:v>
                </c:pt>
                <c:pt idx="3825">
                  <c:v>1.651214</c:v>
                </c:pt>
                <c:pt idx="3826">
                  <c:v>1.6369659999999999</c:v>
                </c:pt>
                <c:pt idx="3827">
                  <c:v>1.621596</c:v>
                </c:pt>
                <c:pt idx="3828">
                  <c:v>1.6046689999999999</c:v>
                </c:pt>
                <c:pt idx="3829">
                  <c:v>1.586028</c:v>
                </c:pt>
                <c:pt idx="3830">
                  <c:v>1.5657449999999999</c:v>
                </c:pt>
                <c:pt idx="3831">
                  <c:v>1.5439590000000001</c:v>
                </c:pt>
                <c:pt idx="3832">
                  <c:v>1.5207839999999999</c:v>
                </c:pt>
                <c:pt idx="3833">
                  <c:v>1.4962169999999999</c:v>
                </c:pt>
                <c:pt idx="3834">
                  <c:v>1.4701200000000001</c:v>
                </c:pt>
                <c:pt idx="3835">
                  <c:v>1.4424129999999999</c:v>
                </c:pt>
                <c:pt idx="3836">
                  <c:v>1.413319</c:v>
                </c:pt>
                <c:pt idx="3837">
                  <c:v>1.3832979999999999</c:v>
                </c:pt>
                <c:pt idx="3838">
                  <c:v>1.3527180000000001</c:v>
                </c:pt>
                <c:pt idx="3839">
                  <c:v>1.321637</c:v>
                </c:pt>
                <c:pt idx="3840">
                  <c:v>1.2899290000000001</c:v>
                </c:pt>
                <c:pt idx="3841">
                  <c:v>1.2575460000000001</c:v>
                </c:pt>
                <c:pt idx="3842">
                  <c:v>1.224674</c:v>
                </c:pt>
                <c:pt idx="3843">
                  <c:v>1.1916659999999999</c:v>
                </c:pt>
                <c:pt idx="3844">
                  <c:v>1.1588350000000001</c:v>
                </c:pt>
                <c:pt idx="3845">
                  <c:v>1.1263080000000001</c:v>
                </c:pt>
                <c:pt idx="3846">
                  <c:v>1.0940589999999999</c:v>
                </c:pt>
                <c:pt idx="3847">
                  <c:v>1.0621</c:v>
                </c:pt>
                <c:pt idx="3848">
                  <c:v>1.0306360000000001</c:v>
                </c:pt>
                <c:pt idx="3849">
                  <c:v>0.99999899999999997</c:v>
                </c:pt>
                <c:pt idx="3850">
                  <c:v>0.97037399999999996</c:v>
                </c:pt>
                <c:pt idx="3851">
                  <c:v>0.941635</c:v>
                </c:pt>
                <c:pt idx="3852">
                  <c:v>0.91352800000000001</c:v>
                </c:pt>
                <c:pt idx="3853">
                  <c:v>0.88597300000000001</c:v>
                </c:pt>
                <c:pt idx="3854">
                  <c:v>0.85915699999999995</c:v>
                </c:pt>
                <c:pt idx="3855">
                  <c:v>0.83339600000000003</c:v>
                </c:pt>
                <c:pt idx="3856">
                  <c:v>0.80888499999999997</c:v>
                </c:pt>
                <c:pt idx="3857">
                  <c:v>0.78552100000000002</c:v>
                </c:pt>
                <c:pt idx="3858">
                  <c:v>0.76295299999999999</c:v>
                </c:pt>
                <c:pt idx="3859">
                  <c:v>0.74089700000000003</c:v>
                </c:pt>
                <c:pt idx="3860">
                  <c:v>0.71935499999999997</c:v>
                </c:pt>
                <c:pt idx="3861">
                  <c:v>0.698519</c:v>
                </c:pt>
                <c:pt idx="3862">
                  <c:v>0.67849700000000002</c:v>
                </c:pt>
                <c:pt idx="3863">
                  <c:v>0.65914600000000001</c:v>
                </c:pt>
                <c:pt idx="3864">
                  <c:v>0.64011399999999996</c:v>
                </c:pt>
                <c:pt idx="3865">
                  <c:v>0.62111499999999997</c:v>
                </c:pt>
                <c:pt idx="3866">
                  <c:v>0.60222500000000001</c:v>
                </c:pt>
                <c:pt idx="3867">
                  <c:v>0.58385799999999999</c:v>
                </c:pt>
                <c:pt idx="3868">
                  <c:v>0.56637300000000002</c:v>
                </c:pt>
                <c:pt idx="3869">
                  <c:v>0.54975799999999997</c:v>
                </c:pt>
                <c:pt idx="3870">
                  <c:v>0.53373199999999998</c:v>
                </c:pt>
                <c:pt idx="3871">
                  <c:v>0.518069</c:v>
                </c:pt>
                <c:pt idx="3872">
                  <c:v>0.50278999999999996</c:v>
                </c:pt>
                <c:pt idx="3873">
                  <c:v>0.488066</c:v>
                </c:pt>
                <c:pt idx="3874">
                  <c:v>0.47394700000000001</c:v>
                </c:pt>
                <c:pt idx="3875">
                  <c:v>0.46025300000000002</c:v>
                </c:pt>
                <c:pt idx="3876">
                  <c:v>0.44679000000000002</c:v>
                </c:pt>
                <c:pt idx="3877">
                  <c:v>0.43362000000000001</c:v>
                </c:pt>
                <c:pt idx="3878">
                  <c:v>0.421039</c:v>
                </c:pt>
                <c:pt idx="3879">
                  <c:v>0.40933599999999998</c:v>
                </c:pt>
                <c:pt idx="3880">
                  <c:v>0.398594</c:v>
                </c:pt>
                <c:pt idx="3881">
                  <c:v>0.388658</c:v>
                </c:pt>
                <c:pt idx="3882">
                  <c:v>0.379247</c:v>
                </c:pt>
                <c:pt idx="3883">
                  <c:v>0.37018899999999999</c:v>
                </c:pt>
                <c:pt idx="3884">
                  <c:v>0.36162899999999998</c:v>
                </c:pt>
                <c:pt idx="3885">
                  <c:v>0.35394700000000001</c:v>
                </c:pt>
                <c:pt idx="3886">
                  <c:v>0.34740599999999999</c:v>
                </c:pt>
                <c:pt idx="3887">
                  <c:v>0.34187400000000001</c:v>
                </c:pt>
                <c:pt idx="3888">
                  <c:v>0.33694499999999999</c:v>
                </c:pt>
                <c:pt idx="3889">
                  <c:v>0.33238000000000001</c:v>
                </c:pt>
                <c:pt idx="3890">
                  <c:v>0.328376</c:v>
                </c:pt>
                <c:pt idx="3891">
                  <c:v>0.32531500000000002</c:v>
                </c:pt>
                <c:pt idx="3892">
                  <c:v>0.32328299999999999</c:v>
                </c:pt>
                <c:pt idx="3893">
                  <c:v>0.321938</c:v>
                </c:pt>
                <c:pt idx="3894">
                  <c:v>0.32081199999999999</c:v>
                </c:pt>
                <c:pt idx="3895">
                  <c:v>0.319629</c:v>
                </c:pt>
                <c:pt idx="3896">
                  <c:v>0.31839699999999999</c:v>
                </c:pt>
                <c:pt idx="3897">
                  <c:v>0.31733699999999998</c:v>
                </c:pt>
                <c:pt idx="3898">
                  <c:v>0.31663999999999998</c:v>
                </c:pt>
                <c:pt idx="3899">
                  <c:v>0.31621700000000003</c:v>
                </c:pt>
                <c:pt idx="3900">
                  <c:v>0.31576799999999999</c:v>
                </c:pt>
                <c:pt idx="3901">
                  <c:v>0.315168</c:v>
                </c:pt>
                <c:pt idx="3902">
                  <c:v>0.314662</c:v>
                </c:pt>
                <c:pt idx="3903">
                  <c:v>0.31456600000000001</c:v>
                </c:pt>
                <c:pt idx="3904">
                  <c:v>0.31486399999999998</c:v>
                </c:pt>
                <c:pt idx="3905">
                  <c:v>0.315197</c:v>
                </c:pt>
                <c:pt idx="3906">
                  <c:v>0.31519900000000001</c:v>
                </c:pt>
                <c:pt idx="3907">
                  <c:v>0.31479400000000002</c:v>
                </c:pt>
                <c:pt idx="3908">
                  <c:v>0.314197</c:v>
                </c:pt>
                <c:pt idx="3909">
                  <c:v>0.313697</c:v>
                </c:pt>
                <c:pt idx="3910">
                  <c:v>0.31340699999999999</c:v>
                </c:pt>
                <c:pt idx="3911">
                  <c:v>0.31314999999999998</c:v>
                </c:pt>
                <c:pt idx="3912">
                  <c:v>0.312612</c:v>
                </c:pt>
                <c:pt idx="3913">
                  <c:v>0.31164900000000001</c:v>
                </c:pt>
                <c:pt idx="3914">
                  <c:v>0.31046299999999999</c:v>
                </c:pt>
                <c:pt idx="3915">
                  <c:v>0.30939699999999998</c:v>
                </c:pt>
                <c:pt idx="3916">
                  <c:v>0.30858999999999998</c:v>
                </c:pt>
                <c:pt idx="3917">
                  <c:v>0.30785899999999999</c:v>
                </c:pt>
                <c:pt idx="3918">
                  <c:v>0.30686799999999997</c:v>
                </c:pt>
                <c:pt idx="3919">
                  <c:v>0.30540499999999998</c:v>
                </c:pt>
                <c:pt idx="3920">
                  <c:v>0.303593</c:v>
                </c:pt>
                <c:pt idx="3921">
                  <c:v>0.30185600000000001</c:v>
                </c:pt>
                <c:pt idx="3922">
                  <c:v>0.30050500000000002</c:v>
                </c:pt>
                <c:pt idx="3923">
                  <c:v>0.29935400000000001</c:v>
                </c:pt>
                <c:pt idx="3924">
                  <c:v>0.29791800000000002</c:v>
                </c:pt>
                <c:pt idx="3925">
                  <c:v>0.29596299999999998</c:v>
                </c:pt>
                <c:pt idx="3926">
                  <c:v>0.29369899999999999</c:v>
                </c:pt>
                <c:pt idx="3927">
                  <c:v>0.29141699999999998</c:v>
                </c:pt>
                <c:pt idx="3928">
                  <c:v>0.289155</c:v>
                </c:pt>
                <c:pt idx="3929">
                  <c:v>0.28670400000000001</c:v>
                </c:pt>
                <c:pt idx="3930">
                  <c:v>0.28377400000000003</c:v>
                </c:pt>
                <c:pt idx="3931">
                  <c:v>0.2802</c:v>
                </c:pt>
                <c:pt idx="3932">
                  <c:v>0.27613500000000002</c:v>
                </c:pt>
                <c:pt idx="3933">
                  <c:v>0.27201700000000001</c:v>
                </c:pt>
                <c:pt idx="3934">
                  <c:v>0.26819700000000002</c:v>
                </c:pt>
                <c:pt idx="3935">
                  <c:v>0.26464799999999999</c:v>
                </c:pt>
                <c:pt idx="3936">
                  <c:v>0.26109300000000002</c:v>
                </c:pt>
                <c:pt idx="3937">
                  <c:v>0.25739699999999999</c:v>
                </c:pt>
                <c:pt idx="3938">
                  <c:v>0.25370700000000002</c:v>
                </c:pt>
                <c:pt idx="3939">
                  <c:v>0.25023699999999999</c:v>
                </c:pt>
                <c:pt idx="3940">
                  <c:v>0.246975</c:v>
                </c:pt>
                <c:pt idx="3941">
                  <c:v>0.24366599999999999</c:v>
                </c:pt>
                <c:pt idx="3942">
                  <c:v>0.24005899999999999</c:v>
                </c:pt>
                <c:pt idx="3943">
                  <c:v>0.23619799999999999</c:v>
                </c:pt>
                <c:pt idx="3944">
                  <c:v>0.23250100000000001</c:v>
                </c:pt>
                <c:pt idx="3945">
                  <c:v>0.229466</c:v>
                </c:pt>
                <c:pt idx="3946">
                  <c:v>0.227191</c:v>
                </c:pt>
                <c:pt idx="3947">
                  <c:v>0.22522200000000001</c:v>
                </c:pt>
                <c:pt idx="3948">
                  <c:v>0.22298799999999999</c:v>
                </c:pt>
                <c:pt idx="3949">
                  <c:v>0.22032499999999999</c:v>
                </c:pt>
                <c:pt idx="3950">
                  <c:v>0.21753900000000001</c:v>
                </c:pt>
                <c:pt idx="3951">
                  <c:v>0.21501999999999999</c:v>
                </c:pt>
                <c:pt idx="3952">
                  <c:v>0.212814</c:v>
                </c:pt>
                <c:pt idx="3953">
                  <c:v>0.21051</c:v>
                </c:pt>
                <c:pt idx="3954">
                  <c:v>0.20757500000000001</c:v>
                </c:pt>
                <c:pt idx="3955">
                  <c:v>0.203902</c:v>
                </c:pt>
                <c:pt idx="3956">
                  <c:v>0.19997999999999999</c:v>
                </c:pt>
                <c:pt idx="3957">
                  <c:v>0.196404</c:v>
                </c:pt>
                <c:pt idx="3958">
                  <c:v>0.19328500000000001</c:v>
                </c:pt>
                <c:pt idx="3959">
                  <c:v>0.190216</c:v>
                </c:pt>
                <c:pt idx="3960">
                  <c:v>0.186751</c:v>
                </c:pt>
                <c:pt idx="3961">
                  <c:v>0.182779</c:v>
                </c:pt>
                <c:pt idx="3962">
                  <c:v>0.17849000000000001</c:v>
                </c:pt>
                <c:pt idx="3963">
                  <c:v>0.174123</c:v>
                </c:pt>
                <c:pt idx="3964">
                  <c:v>0.169767</c:v>
                </c:pt>
                <c:pt idx="3965">
                  <c:v>0.16530700000000001</c:v>
                </c:pt>
                <c:pt idx="3966">
                  <c:v>0.16052900000000001</c:v>
                </c:pt>
                <c:pt idx="3967">
                  <c:v>0.15535299999999999</c:v>
                </c:pt>
                <c:pt idx="3968">
                  <c:v>0.14996100000000001</c:v>
                </c:pt>
                <c:pt idx="3969">
                  <c:v>0.144653</c:v>
                </c:pt>
                <c:pt idx="3970">
                  <c:v>0.13953299999999999</c:v>
                </c:pt>
                <c:pt idx="3971">
                  <c:v>0.134383</c:v>
                </c:pt>
                <c:pt idx="3972">
                  <c:v>0.128854</c:v>
                </c:pt>
                <c:pt idx="3973">
                  <c:v>0.122818</c:v>
                </c:pt>
                <c:pt idx="3974">
                  <c:v>0.11655</c:v>
                </c:pt>
                <c:pt idx="3975">
                  <c:v>0.110522</c:v>
                </c:pt>
                <c:pt idx="3976">
                  <c:v>0.104961</c:v>
                </c:pt>
                <c:pt idx="3977">
                  <c:v>9.9614999999999995E-2</c:v>
                </c:pt>
                <c:pt idx="3978">
                  <c:v>9.4057000000000002E-2</c:v>
                </c:pt>
                <c:pt idx="3979">
                  <c:v>8.8208999999999996E-2</c:v>
                </c:pt>
                <c:pt idx="3980">
                  <c:v>8.2470000000000002E-2</c:v>
                </c:pt>
                <c:pt idx="3981">
                  <c:v>7.7299999999999994E-2</c:v>
                </c:pt>
                <c:pt idx="3982">
                  <c:v>7.2783E-2</c:v>
                </c:pt>
                <c:pt idx="3983">
                  <c:v>6.8673999999999999E-2</c:v>
                </c:pt>
                <c:pt idx="3984">
                  <c:v>6.4746999999999999E-2</c:v>
                </c:pt>
                <c:pt idx="3985">
                  <c:v>6.1019999999999998E-2</c:v>
                </c:pt>
                <c:pt idx="3986">
                  <c:v>5.7738999999999999E-2</c:v>
                </c:pt>
                <c:pt idx="3987">
                  <c:v>5.5201E-2</c:v>
                </c:pt>
                <c:pt idx="3988">
                  <c:v>5.3506999999999999E-2</c:v>
                </c:pt>
                <c:pt idx="3989">
                  <c:v>5.2421000000000002E-2</c:v>
                </c:pt>
                <c:pt idx="3990">
                  <c:v>5.1552000000000001E-2</c:v>
                </c:pt>
                <c:pt idx="3991">
                  <c:v>5.0730999999999998E-2</c:v>
                </c:pt>
                <c:pt idx="3992">
                  <c:v>5.0151000000000001E-2</c:v>
                </c:pt>
                <c:pt idx="3993">
                  <c:v>5.0151000000000001E-2</c:v>
                </c:pt>
                <c:pt idx="3994">
                  <c:v>5.0819000000000003E-2</c:v>
                </c:pt>
                <c:pt idx="3995">
                  <c:v>5.1832000000000003E-2</c:v>
                </c:pt>
                <c:pt idx="3996">
                  <c:v>5.2708999999999999E-2</c:v>
                </c:pt>
                <c:pt idx="3997">
                  <c:v>5.3289999999999997E-2</c:v>
                </c:pt>
                <c:pt idx="3998">
                  <c:v>5.3932000000000001E-2</c:v>
                </c:pt>
                <c:pt idx="3999">
                  <c:v>5.5092000000000002E-2</c:v>
                </c:pt>
                <c:pt idx="4000">
                  <c:v>5.6745999999999998E-2</c:v>
                </c:pt>
                <c:pt idx="4001">
                  <c:v>5.8316E-2</c:v>
                </c:pt>
                <c:pt idx="4002">
                  <c:v>5.9219000000000001E-2</c:v>
                </c:pt>
                <c:pt idx="4003">
                  <c:v>5.9415999999999997E-2</c:v>
                </c:pt>
                <c:pt idx="4004">
                  <c:v>5.9388999999999997E-2</c:v>
                </c:pt>
                <c:pt idx="4005">
                  <c:v>5.9655E-2</c:v>
                </c:pt>
                <c:pt idx="4006">
                  <c:v>6.0304000000000003E-2</c:v>
                </c:pt>
                <c:pt idx="4007">
                  <c:v>6.0956000000000003E-2</c:v>
                </c:pt>
                <c:pt idx="4008">
                  <c:v>6.1158999999999998E-2</c:v>
                </c:pt>
                <c:pt idx="4009">
                  <c:v>6.0844000000000002E-2</c:v>
                </c:pt>
                <c:pt idx="4010">
                  <c:v>6.0408000000000003E-2</c:v>
                </c:pt>
                <c:pt idx="4011">
                  <c:v>6.0401000000000003E-2</c:v>
                </c:pt>
                <c:pt idx="4012">
                  <c:v>6.1066000000000002E-2</c:v>
                </c:pt>
                <c:pt idx="4013">
                  <c:v>6.2106000000000001E-2</c:v>
                </c:pt>
                <c:pt idx="4014">
                  <c:v>6.2894000000000005E-2</c:v>
                </c:pt>
                <c:pt idx="4015">
                  <c:v>6.3034000000000007E-2</c:v>
                </c:pt>
                <c:pt idx="4016">
                  <c:v>6.2695000000000001E-2</c:v>
                </c:pt>
                <c:pt idx="4017">
                  <c:v>6.2338999999999999E-2</c:v>
                </c:pt>
                <c:pt idx="4018">
                  <c:v>6.2184999999999997E-2</c:v>
                </c:pt>
                <c:pt idx="4019">
                  <c:v>6.2033999999999999E-2</c:v>
                </c:pt>
                <c:pt idx="4020">
                  <c:v>6.1591E-2</c:v>
                </c:pt>
                <c:pt idx="4021">
                  <c:v>6.0852000000000003E-2</c:v>
                </c:pt>
                <c:pt idx="4022">
                  <c:v>6.0151000000000003E-2</c:v>
                </c:pt>
                <c:pt idx="4023">
                  <c:v>5.9901000000000003E-2</c:v>
                </c:pt>
                <c:pt idx="4024">
                  <c:v>6.0312999999999999E-2</c:v>
                </c:pt>
                <c:pt idx="4025">
                  <c:v>6.1251E-2</c:v>
                </c:pt>
                <c:pt idx="4026">
                  <c:v>6.2316999999999997E-2</c:v>
                </c:pt>
                <c:pt idx="4027">
                  <c:v>6.3190999999999997E-2</c:v>
                </c:pt>
                <c:pt idx="4028">
                  <c:v>6.3915E-2</c:v>
                </c:pt>
                <c:pt idx="4029">
                  <c:v>6.4730999999999997E-2</c:v>
                </c:pt>
                <c:pt idx="4030">
                  <c:v>6.5654000000000004E-2</c:v>
                </c:pt>
                <c:pt idx="4031">
                  <c:v>6.6363000000000005E-2</c:v>
                </c:pt>
                <c:pt idx="4032">
                  <c:v>6.6568000000000002E-2</c:v>
                </c:pt>
                <c:pt idx="4033">
                  <c:v>6.6331000000000001E-2</c:v>
                </c:pt>
                <c:pt idx="4034">
                  <c:v>6.6019999999999995E-2</c:v>
                </c:pt>
                <c:pt idx="4035">
                  <c:v>6.5956000000000001E-2</c:v>
                </c:pt>
                <c:pt idx="4036">
                  <c:v>6.6040000000000001E-2</c:v>
                </c:pt>
                <c:pt idx="4037">
                  <c:v>6.5683000000000005E-2</c:v>
                </c:pt>
                <c:pt idx="4038">
                  <c:v>6.4236000000000001E-2</c:v>
                </c:pt>
                <c:pt idx="4039">
                  <c:v>6.1559999999999997E-2</c:v>
                </c:pt>
                <c:pt idx="4040">
                  <c:v>5.8106999999999999E-2</c:v>
                </c:pt>
                <c:pt idx="4041">
                  <c:v>5.4412000000000002E-2</c:v>
                </c:pt>
                <c:pt idx="4042">
                  <c:v>5.0583000000000003E-2</c:v>
                </c:pt>
                <c:pt idx="4043">
                  <c:v>4.6332999999999999E-2</c:v>
                </c:pt>
                <c:pt idx="4044">
                  <c:v>4.1454999999999999E-2</c:v>
                </c:pt>
                <c:pt idx="4045">
                  <c:v>3.6186000000000003E-2</c:v>
                </c:pt>
                <c:pt idx="4046">
                  <c:v>3.1112000000000001E-2</c:v>
                </c:pt>
                <c:pt idx="4047">
                  <c:v>2.6754E-2</c:v>
                </c:pt>
                <c:pt idx="4048">
                  <c:v>2.3189999999999999E-2</c:v>
                </c:pt>
                <c:pt idx="4049">
                  <c:v>1.9991999999999999E-2</c:v>
                </c:pt>
                <c:pt idx="4050">
                  <c:v>1.6645E-2</c:v>
                </c:pt>
                <c:pt idx="4051">
                  <c:v>1.3096E-2</c:v>
                </c:pt>
                <c:pt idx="4052">
                  <c:v>9.8499999999999994E-3</c:v>
                </c:pt>
                <c:pt idx="4053">
                  <c:v>7.4679999999999998E-3</c:v>
                </c:pt>
                <c:pt idx="4054">
                  <c:v>6.0629999999999998E-3</c:v>
                </c:pt>
                <c:pt idx="4055">
                  <c:v>5.2789999999999998E-3</c:v>
                </c:pt>
                <c:pt idx="4056">
                  <c:v>4.6730000000000001E-3</c:v>
                </c:pt>
                <c:pt idx="4057">
                  <c:v>4.1120000000000002E-3</c:v>
                </c:pt>
                <c:pt idx="4058">
                  <c:v>3.8440000000000002E-3</c:v>
                </c:pt>
                <c:pt idx="4059">
                  <c:v>4.0460000000000001E-3</c:v>
                </c:pt>
                <c:pt idx="4060">
                  <c:v>4.6620000000000003E-3</c:v>
                </c:pt>
                <c:pt idx="4061">
                  <c:v>5.1609999999999998E-3</c:v>
                </c:pt>
                <c:pt idx="4062">
                  <c:v>5.0889999999999998E-3</c:v>
                </c:pt>
                <c:pt idx="4063">
                  <c:v>4.4590000000000003E-3</c:v>
                </c:pt>
                <c:pt idx="4064">
                  <c:v>3.712E-3</c:v>
                </c:pt>
                <c:pt idx="4065">
                  <c:v>3.3140000000000001E-3</c:v>
                </c:pt>
                <c:pt idx="4066">
                  <c:v>3.3700000000000002E-3</c:v>
                </c:pt>
                <c:pt idx="4067">
                  <c:v>3.5980000000000001E-3</c:v>
                </c:pt>
                <c:pt idx="4068">
                  <c:v>3.6380000000000002E-3</c:v>
                </c:pt>
                <c:pt idx="4069">
                  <c:v>3.372E-3</c:v>
                </c:pt>
                <c:pt idx="4070">
                  <c:v>2.9659999999999999E-3</c:v>
                </c:pt>
                <c:pt idx="4071">
                  <c:v>2.6970000000000002E-3</c:v>
                </c:pt>
                <c:pt idx="4072">
                  <c:v>2.7100000000000002E-3</c:v>
                </c:pt>
                <c:pt idx="4073">
                  <c:v>2.8809999999999999E-3</c:v>
                </c:pt>
                <c:pt idx="4074">
                  <c:v>2.97E-3</c:v>
                </c:pt>
                <c:pt idx="4075">
                  <c:v>3.009E-3</c:v>
                </c:pt>
                <c:pt idx="4076">
                  <c:v>3.4450000000000001E-3</c:v>
                </c:pt>
                <c:pt idx="4077">
                  <c:v>4.7660000000000003E-3</c:v>
                </c:pt>
                <c:pt idx="4078">
                  <c:v>6.9259999999999999E-3</c:v>
                </c:pt>
                <c:pt idx="4079">
                  <c:v>9.2840000000000006E-3</c:v>
                </c:pt>
                <c:pt idx="4080">
                  <c:v>1.1223E-2</c:v>
                </c:pt>
                <c:pt idx="4081">
                  <c:v>1.18E-2</c:v>
                </c:pt>
                <c:pt idx="4082">
                  <c:v>1.2441000000000001E-2</c:v>
                </c:pt>
                <c:pt idx="4083">
                  <c:v>1.3469999999999999E-2</c:v>
                </c:pt>
                <c:pt idx="4084">
                  <c:v>1.4792E-2</c:v>
                </c:pt>
                <c:pt idx="4085">
                  <c:v>1.6160000000000001E-2</c:v>
                </c:pt>
                <c:pt idx="4086">
                  <c:v>1.7493000000000002E-2</c:v>
                </c:pt>
                <c:pt idx="4087">
                  <c:v>1.8939999999999999E-2</c:v>
                </c:pt>
                <c:pt idx="4088">
                  <c:v>2.0736000000000001E-2</c:v>
                </c:pt>
                <c:pt idx="4089">
                  <c:v>2.2957999999999999E-2</c:v>
                </c:pt>
                <c:pt idx="4090">
                  <c:v>2.5311E-2</c:v>
                </c:pt>
                <c:pt idx="4091">
                  <c:v>2.7208E-2</c:v>
                </c:pt>
                <c:pt idx="4092">
                  <c:v>2.8149E-2</c:v>
                </c:pt>
                <c:pt idx="4093">
                  <c:v>2.8115999999999999E-2</c:v>
                </c:pt>
                <c:pt idx="4094">
                  <c:v>2.7622000000000001E-2</c:v>
                </c:pt>
                <c:pt idx="4095">
                  <c:v>2.7282000000000001E-2</c:v>
                </c:pt>
                <c:pt idx="4096">
                  <c:v>2.7269999999999999E-2</c:v>
                </c:pt>
                <c:pt idx="4097">
                  <c:v>2.7257E-2</c:v>
                </c:pt>
                <c:pt idx="4098">
                  <c:v>2.6950999999999999E-2</c:v>
                </c:pt>
                <c:pt idx="4099">
                  <c:v>2.6532E-2</c:v>
                </c:pt>
                <c:pt idx="4100">
                  <c:v>2.6459E-2</c:v>
                </c:pt>
                <c:pt idx="4101">
                  <c:v>2.6929000000000002E-2</c:v>
                </c:pt>
                <c:pt idx="4102">
                  <c:v>2.7632E-2</c:v>
                </c:pt>
                <c:pt idx="4103">
                  <c:v>2.7996E-2</c:v>
                </c:pt>
                <c:pt idx="4104">
                  <c:v>2.7661999999999999E-2</c:v>
                </c:pt>
                <c:pt idx="4105">
                  <c:v>2.6779000000000001E-2</c:v>
                </c:pt>
                <c:pt idx="4106">
                  <c:v>2.5871000000000002E-2</c:v>
                </c:pt>
                <c:pt idx="4107">
                  <c:v>2.5427000000000002E-2</c:v>
                </c:pt>
                <c:pt idx="4108">
                  <c:v>2.5527000000000001E-2</c:v>
                </c:pt>
                <c:pt idx="4109">
                  <c:v>2.5822999999999999E-2</c:v>
                </c:pt>
                <c:pt idx="4110">
                  <c:v>2.5909000000000001E-2</c:v>
                </c:pt>
                <c:pt idx="4111">
                  <c:v>2.5704000000000001E-2</c:v>
                </c:pt>
                <c:pt idx="4112">
                  <c:v>2.5455999999999999E-2</c:v>
                </c:pt>
                <c:pt idx="4113">
                  <c:v>2.5423999999999999E-2</c:v>
                </c:pt>
                <c:pt idx="4114">
                  <c:v>2.5609E-2</c:v>
                </c:pt>
                <c:pt idx="4115">
                  <c:v>2.5738E-2</c:v>
                </c:pt>
                <c:pt idx="4116">
                  <c:v>2.5520999999999999E-2</c:v>
                </c:pt>
                <c:pt idx="4117">
                  <c:v>2.5031000000000001E-2</c:v>
                </c:pt>
                <c:pt idx="4118">
                  <c:v>2.4791000000000001E-2</c:v>
                </c:pt>
                <c:pt idx="4119">
                  <c:v>2.5322000000000001E-2</c:v>
                </c:pt>
                <c:pt idx="4120">
                  <c:v>2.6654000000000001E-2</c:v>
                </c:pt>
                <c:pt idx="4121">
                  <c:v>2.8361999999999998E-2</c:v>
                </c:pt>
                <c:pt idx="4122">
                  <c:v>2.9982999999999999E-2</c:v>
                </c:pt>
                <c:pt idx="4123">
                  <c:v>3.1341000000000001E-2</c:v>
                </c:pt>
                <c:pt idx="4124">
                  <c:v>3.2676999999999998E-2</c:v>
                </c:pt>
                <c:pt idx="4125">
                  <c:v>3.4487999999999998E-2</c:v>
                </c:pt>
                <c:pt idx="4126">
                  <c:v>3.7051000000000001E-2</c:v>
                </c:pt>
                <c:pt idx="4127">
                  <c:v>4.0103E-2</c:v>
                </c:pt>
                <c:pt idx="4128">
                  <c:v>4.3149E-2</c:v>
                </c:pt>
                <c:pt idx="4129">
                  <c:v>4.6032999999999998E-2</c:v>
                </c:pt>
                <c:pt idx="4130">
                  <c:v>4.9024999999999999E-2</c:v>
                </c:pt>
                <c:pt idx="4131">
                  <c:v>5.2408999999999997E-2</c:v>
                </c:pt>
                <c:pt idx="4132">
                  <c:v>5.611E-2</c:v>
                </c:pt>
                <c:pt idx="4133">
                  <c:v>5.9788000000000001E-2</c:v>
                </c:pt>
                <c:pt idx="4134">
                  <c:v>6.3185000000000005E-2</c:v>
                </c:pt>
                <c:pt idx="4135">
                  <c:v>6.6356999999999999E-2</c:v>
                </c:pt>
                <c:pt idx="4136">
                  <c:v>6.9597999999999993E-2</c:v>
                </c:pt>
                <c:pt idx="4137">
                  <c:v>7.3144000000000001E-2</c:v>
                </c:pt>
                <c:pt idx="4138">
                  <c:v>7.6897999999999994E-2</c:v>
                </c:pt>
                <c:pt idx="4139">
                  <c:v>8.0404000000000003E-2</c:v>
                </c:pt>
                <c:pt idx="4140">
                  <c:v>8.3193000000000003E-2</c:v>
                </c:pt>
                <c:pt idx="4141">
                  <c:v>8.5209999999999994E-2</c:v>
                </c:pt>
                <c:pt idx="4142">
                  <c:v>8.6821999999999996E-2</c:v>
                </c:pt>
                <c:pt idx="4143">
                  <c:v>8.8376999999999997E-2</c:v>
                </c:pt>
                <c:pt idx="4144">
                  <c:v>8.9843999999999993E-2</c:v>
                </c:pt>
                <c:pt idx="4145">
                  <c:v>9.0901999999999997E-2</c:v>
                </c:pt>
                <c:pt idx="4146">
                  <c:v>9.1356999999999994E-2</c:v>
                </c:pt>
                <c:pt idx="4147">
                  <c:v>9.1439999999999994E-2</c:v>
                </c:pt>
                <c:pt idx="4148">
                  <c:v>9.1707999999999998E-2</c:v>
                </c:pt>
                <c:pt idx="4149">
                  <c:v>9.2577000000000007E-2</c:v>
                </c:pt>
                <c:pt idx="4150">
                  <c:v>9.3904000000000001E-2</c:v>
                </c:pt>
                <c:pt idx="4151">
                  <c:v>9.5058000000000004E-2</c:v>
                </c:pt>
                <c:pt idx="4152">
                  <c:v>9.5388000000000001E-2</c:v>
                </c:pt>
                <c:pt idx="4153">
                  <c:v>9.4631999999999994E-2</c:v>
                </c:pt>
                <c:pt idx="4154">
                  <c:v>9.2994999999999994E-2</c:v>
                </c:pt>
                <c:pt idx="4155">
                  <c:v>9.0925000000000006E-2</c:v>
                </c:pt>
                <c:pt idx="4156">
                  <c:v>8.8730000000000003E-2</c:v>
                </c:pt>
                <c:pt idx="4157">
                  <c:v>8.6328000000000002E-2</c:v>
                </c:pt>
                <c:pt idx="4158">
                  <c:v>8.3437999999999998E-2</c:v>
                </c:pt>
                <c:pt idx="4159">
                  <c:v>8.0059000000000005E-2</c:v>
                </c:pt>
                <c:pt idx="4160">
                  <c:v>7.6637999999999998E-2</c:v>
                </c:pt>
                <c:pt idx="4161">
                  <c:v>7.3646000000000003E-2</c:v>
                </c:pt>
                <c:pt idx="4162">
                  <c:v>7.1043999999999996E-2</c:v>
                </c:pt>
                <c:pt idx="4163">
                  <c:v>6.8260000000000001E-2</c:v>
                </c:pt>
                <c:pt idx="4164">
                  <c:v>6.4706E-2</c:v>
                </c:pt>
                <c:pt idx="4165">
                  <c:v>6.0346999999999998E-2</c:v>
                </c:pt>
                <c:pt idx="4166">
                  <c:v>5.5785000000000001E-2</c:v>
                </c:pt>
                <c:pt idx="4167">
                  <c:v>5.1763999999999998E-2</c:v>
                </c:pt>
                <c:pt idx="4168">
                  <c:v>4.8576000000000001E-2</c:v>
                </c:pt>
                <c:pt idx="4169">
                  <c:v>4.5981000000000001E-2</c:v>
                </c:pt>
                <c:pt idx="4170">
                  <c:v>4.3647999999999999E-2</c:v>
                </c:pt>
                <c:pt idx="4171">
                  <c:v>4.1528000000000002E-2</c:v>
                </c:pt>
                <c:pt idx="4172">
                  <c:v>3.9812E-2</c:v>
                </c:pt>
                <c:pt idx="4173">
                  <c:v>3.7395999999999999E-2</c:v>
                </c:pt>
                <c:pt idx="4174">
                  <c:v>3.5362999999999999E-2</c:v>
                </c:pt>
                <c:pt idx="4175">
                  <c:v>3.3288999999999999E-2</c:v>
                </c:pt>
                <c:pt idx="4176">
                  <c:v>3.0806E-2</c:v>
                </c:pt>
                <c:pt idx="4177">
                  <c:v>2.7973999999999999E-2</c:v>
                </c:pt>
                <c:pt idx="4178">
                  <c:v>2.5312999999999999E-2</c:v>
                </c:pt>
                <c:pt idx="4179">
                  <c:v>2.3375E-2</c:v>
                </c:pt>
                <c:pt idx="4180">
                  <c:v>2.2171E-2</c:v>
                </c:pt>
                <c:pt idx="4181">
                  <c:v>2.1059000000000001E-2</c:v>
                </c:pt>
                <c:pt idx="4182">
                  <c:v>1.9345999999999999E-2</c:v>
                </c:pt>
                <c:pt idx="4183">
                  <c:v>1.7052999999999999E-2</c:v>
                </c:pt>
                <c:pt idx="4184">
                  <c:v>1.4924E-2</c:v>
                </c:pt>
                <c:pt idx="4185">
                  <c:v>1.3582E-2</c:v>
                </c:pt>
                <c:pt idx="4186">
                  <c:v>1.2813E-2</c:v>
                </c:pt>
                <c:pt idx="4187">
                  <c:v>1.1814E-2</c:v>
                </c:pt>
                <c:pt idx="4188">
                  <c:v>1.0081E-2</c:v>
                </c:pt>
                <c:pt idx="4189">
                  <c:v>7.9480000000000002E-3</c:v>
                </c:pt>
                <c:pt idx="4190">
                  <c:v>6.2319999999999997E-3</c:v>
                </c:pt>
                <c:pt idx="4191">
                  <c:v>5.4479999999999997E-3</c:v>
                </c:pt>
                <c:pt idx="4192">
                  <c:v>5.0400000000000002E-3</c:v>
                </c:pt>
                <c:pt idx="4193">
                  <c:v>4.8149999999999998E-3</c:v>
                </c:pt>
                <c:pt idx="4194">
                  <c:v>4.3740000000000003E-3</c:v>
                </c:pt>
                <c:pt idx="4195">
                  <c:v>3.8440000000000002E-3</c:v>
                </c:pt>
                <c:pt idx="4196">
                  <c:v>3.6189999999999998E-3</c:v>
                </c:pt>
                <c:pt idx="4197">
                  <c:v>4.2940000000000001E-3</c:v>
                </c:pt>
                <c:pt idx="4198">
                  <c:v>6.0850000000000001E-3</c:v>
                </c:pt>
                <c:pt idx="4199">
                  <c:v>8.4600000000000005E-3</c:v>
                </c:pt>
                <c:pt idx="4200">
                  <c:v>1.0898E-2</c:v>
                </c:pt>
                <c:pt idx="4201">
                  <c:v>1.3358E-2</c:v>
                </c:pt>
                <c:pt idx="4202">
                  <c:v>1.6139000000000001E-2</c:v>
                </c:pt>
                <c:pt idx="4203">
                  <c:v>1.9376000000000001E-2</c:v>
                </c:pt>
                <c:pt idx="4204">
                  <c:v>2.2738000000000001E-2</c:v>
                </c:pt>
                <c:pt idx="4205">
                  <c:v>2.5599E-2</c:v>
                </c:pt>
                <c:pt idx="4206">
                  <c:v>2.7609000000000002E-2</c:v>
                </c:pt>
                <c:pt idx="4207">
                  <c:v>2.9169E-2</c:v>
                </c:pt>
                <c:pt idx="4208">
                  <c:v>3.1157000000000001E-2</c:v>
                </c:pt>
                <c:pt idx="4209">
                  <c:v>3.4053E-2</c:v>
                </c:pt>
                <c:pt idx="4210">
                  <c:v>3.7494E-2</c:v>
                </c:pt>
                <c:pt idx="4211">
                  <c:v>4.0830999999999999E-2</c:v>
                </c:pt>
                <c:pt idx="4212">
                  <c:v>4.3845000000000002E-2</c:v>
                </c:pt>
                <c:pt idx="4213">
                  <c:v>4.6796999999999998E-2</c:v>
                </c:pt>
                <c:pt idx="4214">
                  <c:v>5.0032E-2</c:v>
                </c:pt>
                <c:pt idx="4215">
                  <c:v>5.3702E-2</c:v>
                </c:pt>
                <c:pt idx="4216">
                  <c:v>5.7653999999999997E-2</c:v>
                </c:pt>
                <c:pt idx="4217">
                  <c:v>6.1423999999999999E-2</c:v>
                </c:pt>
                <c:pt idx="4218">
                  <c:v>6.4583000000000002E-2</c:v>
                </c:pt>
                <c:pt idx="4219">
                  <c:v>6.7266999999999993E-2</c:v>
                </c:pt>
                <c:pt idx="4220">
                  <c:v>7.0198999999999998E-2</c:v>
                </c:pt>
                <c:pt idx="4221">
                  <c:v>7.3929999999999996E-2</c:v>
                </c:pt>
                <c:pt idx="4222">
                  <c:v>7.8165999999999999E-2</c:v>
                </c:pt>
                <c:pt idx="4223">
                  <c:v>8.2030000000000006E-2</c:v>
                </c:pt>
                <c:pt idx="4224">
                  <c:v>8.4930000000000005E-2</c:v>
                </c:pt>
                <c:pt idx="4225">
                  <c:v>8.6988999999999997E-2</c:v>
                </c:pt>
                <c:pt idx="4226">
                  <c:v>8.8769000000000001E-2</c:v>
                </c:pt>
                <c:pt idx="4227">
                  <c:v>9.0631000000000003E-2</c:v>
                </c:pt>
                <c:pt idx="4228">
                  <c:v>9.2286000000000007E-2</c:v>
                </c:pt>
                <c:pt idx="4229">
                  <c:v>9.3007999999999993E-2</c:v>
                </c:pt>
                <c:pt idx="4230">
                  <c:v>9.2410999999999993E-2</c:v>
                </c:pt>
                <c:pt idx="4231">
                  <c:v>9.0954999999999994E-2</c:v>
                </c:pt>
                <c:pt idx="4232">
                  <c:v>8.9488999999999999E-2</c:v>
                </c:pt>
                <c:pt idx="4233">
                  <c:v>8.8406999999999999E-2</c:v>
                </c:pt>
                <c:pt idx="4234">
                  <c:v>8.7429999999999994E-2</c:v>
                </c:pt>
                <c:pt idx="4235">
                  <c:v>8.6071999999999996E-2</c:v>
                </c:pt>
                <c:pt idx="4236">
                  <c:v>8.405E-2</c:v>
                </c:pt>
                <c:pt idx="4237">
                  <c:v>8.1323999999999994E-2</c:v>
                </c:pt>
                <c:pt idx="4238">
                  <c:v>7.8034000000000006E-2</c:v>
                </c:pt>
                <c:pt idx="4239">
                  <c:v>7.4430999999999997E-2</c:v>
                </c:pt>
                <c:pt idx="4240">
                  <c:v>7.0651000000000005E-2</c:v>
                </c:pt>
                <c:pt idx="4241">
                  <c:v>6.6524E-2</c:v>
                </c:pt>
                <c:pt idx="4242">
                  <c:v>6.1883000000000001E-2</c:v>
                </c:pt>
                <c:pt idx="4243">
                  <c:v>5.7088E-2</c:v>
                </c:pt>
                <c:pt idx="4244">
                  <c:v>5.2914000000000003E-2</c:v>
                </c:pt>
                <c:pt idx="4245">
                  <c:v>4.9685E-2</c:v>
                </c:pt>
                <c:pt idx="4246">
                  <c:v>4.6776999999999999E-2</c:v>
                </c:pt>
                <c:pt idx="4247">
                  <c:v>4.3192000000000001E-2</c:v>
                </c:pt>
                <c:pt idx="4248">
                  <c:v>3.8582999999999999E-2</c:v>
                </c:pt>
                <c:pt idx="4249">
                  <c:v>3.3640999999999997E-2</c:v>
                </c:pt>
                <c:pt idx="4250">
                  <c:v>2.9495E-2</c:v>
                </c:pt>
                <c:pt idx="4251">
                  <c:v>2.6679999999999999E-2</c:v>
                </c:pt>
                <c:pt idx="4252">
                  <c:v>2.4759E-2</c:v>
                </c:pt>
                <c:pt idx="4253">
                  <c:v>2.2960000000000001E-2</c:v>
                </c:pt>
                <c:pt idx="4254">
                  <c:v>2.1048999999999998E-2</c:v>
                </c:pt>
                <c:pt idx="4255">
                  <c:v>1.9425000000000001E-2</c:v>
                </c:pt>
                <c:pt idx="4256">
                  <c:v>1.8595E-2</c:v>
                </c:pt>
                <c:pt idx="4257">
                  <c:v>1.8710999999999998E-2</c:v>
                </c:pt>
                <c:pt idx="4258">
                  <c:v>1.9411999999999999E-2</c:v>
                </c:pt>
                <c:pt idx="4259">
                  <c:v>1.9968E-2</c:v>
                </c:pt>
                <c:pt idx="4260">
                  <c:v>1.9753E-2</c:v>
                </c:pt>
                <c:pt idx="4261">
                  <c:v>1.8769000000000001E-2</c:v>
                </c:pt>
                <c:pt idx="4262">
                  <c:v>1.7655000000000001E-2</c:v>
                </c:pt>
                <c:pt idx="4263">
                  <c:v>1.7096E-2</c:v>
                </c:pt>
                <c:pt idx="4264">
                  <c:v>1.7201000000000001E-2</c:v>
                </c:pt>
                <c:pt idx="4265">
                  <c:v>1.7496999999999999E-2</c:v>
                </c:pt>
                <c:pt idx="4266">
                  <c:v>1.7509E-2</c:v>
                </c:pt>
                <c:pt idx="4267">
                  <c:v>1.7177000000000001E-2</c:v>
                </c:pt>
                <c:pt idx="4268">
                  <c:v>1.6608999999999999E-2</c:v>
                </c:pt>
                <c:pt idx="4269">
                  <c:v>1.5665999999999999E-2</c:v>
                </c:pt>
                <c:pt idx="4270">
                  <c:v>1.4111E-2</c:v>
                </c:pt>
                <c:pt idx="4271">
                  <c:v>1.2102999999999999E-2</c:v>
                </c:pt>
                <c:pt idx="4272">
                  <c:v>1.0246999999999999E-2</c:v>
                </c:pt>
                <c:pt idx="4273">
                  <c:v>9.3209999999999994E-3</c:v>
                </c:pt>
                <c:pt idx="4274">
                  <c:v>9.8189999999999996E-3</c:v>
                </c:pt>
                <c:pt idx="4275">
                  <c:v>1.1556E-2</c:v>
                </c:pt>
                <c:pt idx="4276">
                  <c:v>1.3773000000000001E-2</c:v>
                </c:pt>
                <c:pt idx="4277">
                  <c:v>1.5668999999999999E-2</c:v>
                </c:pt>
                <c:pt idx="4278">
                  <c:v>1.6882999999999999E-2</c:v>
                </c:pt>
                <c:pt idx="4279">
                  <c:v>1.7562999999999999E-2</c:v>
                </c:pt>
                <c:pt idx="4280">
                  <c:v>1.814E-2</c:v>
                </c:pt>
                <c:pt idx="4281">
                  <c:v>1.9005999999999999E-2</c:v>
                </c:pt>
                <c:pt idx="4282">
                  <c:v>2.0125000000000001E-2</c:v>
                </c:pt>
                <c:pt idx="4283">
                  <c:v>2.0954E-2</c:v>
                </c:pt>
                <c:pt idx="4284">
                  <c:v>2.0996999999999998E-2</c:v>
                </c:pt>
                <c:pt idx="4285">
                  <c:v>2.0036999999999999E-2</c:v>
                </c:pt>
                <c:pt idx="4286">
                  <c:v>1.9016000000000002E-2</c:v>
                </c:pt>
                <c:pt idx="4287">
                  <c:v>1.8291000000000002E-2</c:v>
                </c:pt>
                <c:pt idx="4288">
                  <c:v>1.7787000000000001E-2</c:v>
                </c:pt>
                <c:pt idx="4289">
                  <c:v>1.7285999999999999E-2</c:v>
                </c:pt>
                <c:pt idx="4290">
                  <c:v>1.6636999999999999E-2</c:v>
                </c:pt>
                <c:pt idx="4291">
                  <c:v>1.5798E-2</c:v>
                </c:pt>
                <c:pt idx="4292">
                  <c:v>1.491E-2</c:v>
                </c:pt>
                <c:pt idx="4293">
                  <c:v>1.4255E-2</c:v>
                </c:pt>
                <c:pt idx="4294">
                  <c:v>1.3968E-2</c:v>
                </c:pt>
                <c:pt idx="4295">
                  <c:v>1.3854E-2</c:v>
                </c:pt>
                <c:pt idx="4296">
                  <c:v>1.3665E-2</c:v>
                </c:pt>
                <c:pt idx="4297">
                  <c:v>1.3637E-2</c:v>
                </c:pt>
                <c:pt idx="4298">
                  <c:v>1.4312E-2</c:v>
                </c:pt>
                <c:pt idx="4299">
                  <c:v>1.5823E-2</c:v>
                </c:pt>
                <c:pt idx="4300">
                  <c:v>1.7614999999999999E-2</c:v>
                </c:pt>
                <c:pt idx="4301">
                  <c:v>1.8955E-2</c:v>
                </c:pt>
                <c:pt idx="4302">
                  <c:v>1.9611E-2</c:v>
                </c:pt>
                <c:pt idx="4303">
                  <c:v>1.9935999999999999E-2</c:v>
                </c:pt>
                <c:pt idx="4304">
                  <c:v>2.0414000000000002E-2</c:v>
                </c:pt>
                <c:pt idx="4305">
                  <c:v>2.1138000000000001E-2</c:v>
                </c:pt>
                <c:pt idx="4306">
                  <c:v>2.1576000000000001E-2</c:v>
                </c:pt>
                <c:pt idx="4307">
                  <c:v>2.0926E-2</c:v>
                </c:pt>
                <c:pt idx="4308">
                  <c:v>1.8901000000000001E-2</c:v>
                </c:pt>
                <c:pt idx="4309">
                  <c:v>1.6105000000000001E-2</c:v>
                </c:pt>
                <c:pt idx="4310">
                  <c:v>1.3587E-2</c:v>
                </c:pt>
                <c:pt idx="4311">
                  <c:v>1.2151E-2</c:v>
                </c:pt>
                <c:pt idx="4312">
                  <c:v>1.2005E-2</c:v>
                </c:pt>
                <c:pt idx="4313">
                  <c:v>1.274E-2</c:v>
                </c:pt>
                <c:pt idx="4314">
                  <c:v>1.3592E-2</c:v>
                </c:pt>
                <c:pt idx="4315">
                  <c:v>1.3976000000000001E-2</c:v>
                </c:pt>
                <c:pt idx="4316">
                  <c:v>1.3821999999999999E-2</c:v>
                </c:pt>
                <c:pt idx="4317">
                  <c:v>1.3358E-2</c:v>
                </c:pt>
                <c:pt idx="4318">
                  <c:v>1.2664999999999999E-2</c:v>
                </c:pt>
                <c:pt idx="4319">
                  <c:v>1.1599999999999999E-2</c:v>
                </c:pt>
                <c:pt idx="4320">
                  <c:v>1.0214000000000001E-2</c:v>
                </c:pt>
                <c:pt idx="4321">
                  <c:v>9.0980000000000002E-3</c:v>
                </c:pt>
                <c:pt idx="4322">
                  <c:v>9.0910000000000001E-3</c:v>
                </c:pt>
                <c:pt idx="4323">
                  <c:v>1.0473E-2</c:v>
                </c:pt>
                <c:pt idx="4324">
                  <c:v>1.2643E-2</c:v>
                </c:pt>
                <c:pt idx="4325">
                  <c:v>1.4656000000000001E-2</c:v>
                </c:pt>
                <c:pt idx="4326">
                  <c:v>1.5987000000000001E-2</c:v>
                </c:pt>
                <c:pt idx="4327">
                  <c:v>1.6806000000000001E-2</c:v>
                </c:pt>
                <c:pt idx="4328">
                  <c:v>1.7661E-2</c:v>
                </c:pt>
                <c:pt idx="4329">
                  <c:v>1.8828000000000001E-2</c:v>
                </c:pt>
                <c:pt idx="4330">
                  <c:v>1.9904000000000002E-2</c:v>
                </c:pt>
                <c:pt idx="4331">
                  <c:v>2.0143000000000001E-2</c:v>
                </c:pt>
                <c:pt idx="4332">
                  <c:v>1.9265000000000001E-2</c:v>
                </c:pt>
                <c:pt idx="4333">
                  <c:v>1.7842E-2</c:v>
                </c:pt>
                <c:pt idx="4334">
                  <c:v>1.694E-2</c:v>
                </c:pt>
                <c:pt idx="4335">
                  <c:v>1.7434000000000002E-2</c:v>
                </c:pt>
                <c:pt idx="4336">
                  <c:v>1.9376999999999998E-2</c:v>
                </c:pt>
                <c:pt idx="4337">
                  <c:v>2.1780000000000001E-2</c:v>
                </c:pt>
                <c:pt idx="4338">
                  <c:v>2.3238000000000002E-2</c:v>
                </c:pt>
                <c:pt idx="4339">
                  <c:v>2.3061999999999999E-2</c:v>
                </c:pt>
                <c:pt idx="4340">
                  <c:v>2.1763000000000001E-2</c:v>
                </c:pt>
                <c:pt idx="4341">
                  <c:v>2.0327999999999999E-2</c:v>
                </c:pt>
                <c:pt idx="4342">
                  <c:v>1.9047000000000001E-2</c:v>
                </c:pt>
                <c:pt idx="4343">
                  <c:v>1.7284999999999998E-2</c:v>
                </c:pt>
                <c:pt idx="4344">
                  <c:v>1.4489E-2</c:v>
                </c:pt>
                <c:pt idx="4345">
                  <c:v>1.1115999999999999E-2</c:v>
                </c:pt>
                <c:pt idx="4346">
                  <c:v>8.2839999999999997E-3</c:v>
                </c:pt>
                <c:pt idx="4347">
                  <c:v>6.6699999999999997E-3</c:v>
                </c:pt>
                <c:pt idx="4348">
                  <c:v>6.0619999999999997E-3</c:v>
                </c:pt>
                <c:pt idx="4349">
                  <c:v>5.8890000000000001E-3</c:v>
                </c:pt>
                <c:pt idx="4350">
                  <c:v>5.9829999999999996E-3</c:v>
                </c:pt>
                <c:pt idx="4351">
                  <c:v>6.7730000000000004E-3</c:v>
                </c:pt>
                <c:pt idx="4352">
                  <c:v>8.744E-3</c:v>
                </c:pt>
                <c:pt idx="4353">
                  <c:v>1.17E-2</c:v>
                </c:pt>
                <c:pt idx="4354">
                  <c:v>1.4716E-2</c:v>
                </c:pt>
                <c:pt idx="4355">
                  <c:v>1.695E-2</c:v>
                </c:pt>
                <c:pt idx="4356">
                  <c:v>1.8440000000000002E-2</c:v>
                </c:pt>
                <c:pt idx="4357">
                  <c:v>2.0053000000000001E-2</c:v>
                </c:pt>
                <c:pt idx="4358">
                  <c:v>2.2747E-2</c:v>
                </c:pt>
                <c:pt idx="4359">
                  <c:v>2.6775E-2</c:v>
                </c:pt>
                <c:pt idx="4360">
                  <c:v>3.1274999999999997E-2</c:v>
                </c:pt>
                <c:pt idx="4361">
                  <c:v>3.4744999999999998E-2</c:v>
                </c:pt>
                <c:pt idx="4362">
                  <c:v>3.6346999999999997E-2</c:v>
                </c:pt>
                <c:pt idx="4363">
                  <c:v>3.6817000000000003E-2</c:v>
                </c:pt>
                <c:pt idx="4364">
                  <c:v>3.7731000000000001E-2</c:v>
                </c:pt>
                <c:pt idx="4365">
                  <c:v>3.9788999999999998E-2</c:v>
                </c:pt>
                <c:pt idx="4366">
                  <c:v>4.2015999999999998E-2</c:v>
                </c:pt>
                <c:pt idx="4367">
                  <c:v>4.2712E-2</c:v>
                </c:pt>
                <c:pt idx="4368">
                  <c:v>3.9463999999999999E-2</c:v>
                </c:pt>
                <c:pt idx="4369">
                  <c:v>3.6219000000000001E-2</c:v>
                </c:pt>
                <c:pt idx="4370">
                  <c:v>3.2974999999999997E-2</c:v>
                </c:pt>
                <c:pt idx="4371">
                  <c:v>2.9732000000000001E-2</c:v>
                </c:pt>
                <c:pt idx="4372">
                  <c:v>2.6491000000000001E-2</c:v>
                </c:pt>
                <c:pt idx="4373">
                  <c:v>2.3251000000000001E-2</c:v>
                </c:pt>
                <c:pt idx="4374">
                  <c:v>2.0013E-2</c:v>
                </c:pt>
                <c:pt idx="4375">
                  <c:v>1.6775999999999999E-2</c:v>
                </c:pt>
                <c:pt idx="4376">
                  <c:v>1.3540999999999999E-2</c:v>
                </c:pt>
                <c:pt idx="4377">
                  <c:v>1.0307E-2</c:v>
                </c:pt>
                <c:pt idx="4378">
                  <c:v>7.0749999999999997E-3</c:v>
                </c:pt>
                <c:pt idx="4379">
                  <c:v>3.8440000000000002E-3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AB85-E342-BD34-06FB76750B76}"/>
            </c:ext>
          </c:extLst>
        </c:ser>
        <c:ser>
          <c:idx val="7"/>
          <c:order val="7"/>
          <c:tx>
            <c:strRef>
              <c:f>Liquide!$I$1</c:f>
              <c:strCache>
                <c:ptCount val="1"/>
                <c:pt idx="0">
                  <c:v>Serpula-liquide-B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Liquide!$I$2:$I$4381</c:f>
              <c:numCache>
                <c:formatCode>General</c:formatCode>
                <c:ptCount val="4380"/>
                <c:pt idx="0">
                  <c:v>2.0455000000000001E-2</c:v>
                </c:pt>
                <c:pt idx="1">
                  <c:v>2.0490000000000001E-2</c:v>
                </c:pt>
                <c:pt idx="2">
                  <c:v>2.0525999999999999E-2</c:v>
                </c:pt>
                <c:pt idx="3">
                  <c:v>2.0563999999999999E-2</c:v>
                </c:pt>
                <c:pt idx="4">
                  <c:v>2.0603E-2</c:v>
                </c:pt>
                <c:pt idx="5">
                  <c:v>2.0643999999999999E-2</c:v>
                </c:pt>
                <c:pt idx="6">
                  <c:v>2.0686E-2</c:v>
                </c:pt>
                <c:pt idx="7">
                  <c:v>2.0729000000000001E-2</c:v>
                </c:pt>
                <c:pt idx="8">
                  <c:v>2.0774999999999998E-2</c:v>
                </c:pt>
                <c:pt idx="9">
                  <c:v>2.0820999999999999E-2</c:v>
                </c:pt>
                <c:pt idx="10">
                  <c:v>2.0868999999999999E-2</c:v>
                </c:pt>
                <c:pt idx="11">
                  <c:v>2.0917999999999999E-2</c:v>
                </c:pt>
                <c:pt idx="12">
                  <c:v>2.0968000000000001E-2</c:v>
                </c:pt>
                <c:pt idx="13">
                  <c:v>1.8939000000000001E-2</c:v>
                </c:pt>
                <c:pt idx="14">
                  <c:v>1.7256000000000001E-2</c:v>
                </c:pt>
                <c:pt idx="15">
                  <c:v>1.6008000000000001E-2</c:v>
                </c:pt>
                <c:pt idx="16">
                  <c:v>1.5377999999999999E-2</c:v>
                </c:pt>
                <c:pt idx="17">
                  <c:v>1.5618E-2</c:v>
                </c:pt>
                <c:pt idx="18">
                  <c:v>1.6788000000000001E-2</c:v>
                </c:pt>
                <c:pt idx="19">
                  <c:v>1.8591E-2</c:v>
                </c:pt>
                <c:pt idx="20">
                  <c:v>2.0664999999999999E-2</c:v>
                </c:pt>
                <c:pt idx="21">
                  <c:v>2.2928E-2</c:v>
                </c:pt>
                <c:pt idx="22">
                  <c:v>2.5583000000000002E-2</c:v>
                </c:pt>
                <c:pt idx="23">
                  <c:v>2.8809000000000001E-2</c:v>
                </c:pt>
                <c:pt idx="24">
                  <c:v>3.1892999999999998E-2</c:v>
                </c:pt>
                <c:pt idx="25">
                  <c:v>3.3307000000000003E-2</c:v>
                </c:pt>
                <c:pt idx="26">
                  <c:v>3.2335999999999997E-2</c:v>
                </c:pt>
                <c:pt idx="27">
                  <c:v>2.9482999999999999E-2</c:v>
                </c:pt>
                <c:pt idx="28">
                  <c:v>2.5853999999999999E-2</c:v>
                </c:pt>
                <c:pt idx="29">
                  <c:v>2.2252999999999998E-2</c:v>
                </c:pt>
                <c:pt idx="30">
                  <c:v>1.8963000000000001E-2</c:v>
                </c:pt>
                <c:pt idx="31">
                  <c:v>1.6171000000000001E-2</c:v>
                </c:pt>
                <c:pt idx="32">
                  <c:v>1.4031999999999999E-2</c:v>
                </c:pt>
                <c:pt idx="33">
                  <c:v>1.2433E-2</c:v>
                </c:pt>
                <c:pt idx="34">
                  <c:v>1.1017000000000001E-2</c:v>
                </c:pt>
                <c:pt idx="35">
                  <c:v>9.4090000000000007E-3</c:v>
                </c:pt>
                <c:pt idx="36">
                  <c:v>7.5680000000000001E-3</c:v>
                </c:pt>
                <c:pt idx="37">
                  <c:v>5.8830000000000002E-3</c:v>
                </c:pt>
                <c:pt idx="38">
                  <c:v>4.8979999999999996E-3</c:v>
                </c:pt>
                <c:pt idx="39">
                  <c:v>5.0070000000000002E-3</c:v>
                </c:pt>
                <c:pt idx="40">
                  <c:v>6.3280000000000003E-3</c:v>
                </c:pt>
                <c:pt idx="41">
                  <c:v>8.7119999999999993E-3</c:v>
                </c:pt>
                <c:pt idx="42">
                  <c:v>1.1828999999999999E-2</c:v>
                </c:pt>
                <c:pt idx="43">
                  <c:v>1.538E-2</c:v>
                </c:pt>
                <c:pt idx="44">
                  <c:v>1.9314999999999999E-2</c:v>
                </c:pt>
                <c:pt idx="45">
                  <c:v>2.3678999999999999E-2</c:v>
                </c:pt>
                <c:pt idx="46">
                  <c:v>2.8216999999999999E-2</c:v>
                </c:pt>
                <c:pt idx="47">
                  <c:v>3.2215000000000001E-2</c:v>
                </c:pt>
                <c:pt idx="48">
                  <c:v>3.4814999999999999E-2</c:v>
                </c:pt>
                <c:pt idx="49">
                  <c:v>3.6114E-2</c:v>
                </c:pt>
                <c:pt idx="50">
                  <c:v>3.7347999999999999E-2</c:v>
                </c:pt>
                <c:pt idx="51">
                  <c:v>3.9079000000000003E-2</c:v>
                </c:pt>
                <c:pt idx="52">
                  <c:v>4.1014000000000002E-2</c:v>
                </c:pt>
                <c:pt idx="53">
                  <c:v>4.2951999999999997E-2</c:v>
                </c:pt>
                <c:pt idx="54">
                  <c:v>4.4809000000000002E-2</c:v>
                </c:pt>
                <c:pt idx="55">
                  <c:v>4.6336000000000002E-2</c:v>
                </c:pt>
                <c:pt idx="56">
                  <c:v>4.7343999999999997E-2</c:v>
                </c:pt>
                <c:pt idx="57">
                  <c:v>4.8002999999999997E-2</c:v>
                </c:pt>
                <c:pt idx="58">
                  <c:v>4.8530999999999998E-2</c:v>
                </c:pt>
                <c:pt idx="59">
                  <c:v>4.8869000000000003E-2</c:v>
                </c:pt>
                <c:pt idx="60">
                  <c:v>4.8771000000000002E-2</c:v>
                </c:pt>
                <c:pt idx="61">
                  <c:v>4.8120000000000003E-2</c:v>
                </c:pt>
                <c:pt idx="62">
                  <c:v>4.6947999999999997E-2</c:v>
                </c:pt>
                <c:pt idx="63">
                  <c:v>4.5221999999999998E-2</c:v>
                </c:pt>
                <c:pt idx="64">
                  <c:v>4.2772999999999999E-2</c:v>
                </c:pt>
                <c:pt idx="65">
                  <c:v>3.9564000000000002E-2</c:v>
                </c:pt>
                <c:pt idx="66">
                  <c:v>3.5976000000000001E-2</c:v>
                </c:pt>
                <c:pt idx="67">
                  <c:v>3.2645E-2</c:v>
                </c:pt>
                <c:pt idx="68">
                  <c:v>3.0086000000000002E-2</c:v>
                </c:pt>
                <c:pt idx="69">
                  <c:v>2.8457E-2</c:v>
                </c:pt>
                <c:pt idx="70">
                  <c:v>2.7581000000000001E-2</c:v>
                </c:pt>
                <c:pt idx="71">
                  <c:v>2.7151999999999999E-2</c:v>
                </c:pt>
                <c:pt idx="72">
                  <c:v>2.7005999999999999E-2</c:v>
                </c:pt>
                <c:pt idx="73">
                  <c:v>2.7208E-2</c:v>
                </c:pt>
                <c:pt idx="74">
                  <c:v>2.7862999999999999E-2</c:v>
                </c:pt>
                <c:pt idx="75">
                  <c:v>2.8938999999999999E-2</c:v>
                </c:pt>
                <c:pt idx="76">
                  <c:v>2.9182E-2</c:v>
                </c:pt>
                <c:pt idx="77">
                  <c:v>3.0047999999999998E-2</c:v>
                </c:pt>
                <c:pt idx="78">
                  <c:v>3.1493E-2</c:v>
                </c:pt>
                <c:pt idx="79">
                  <c:v>3.3457000000000001E-2</c:v>
                </c:pt>
                <c:pt idx="80">
                  <c:v>3.6125999999999998E-2</c:v>
                </c:pt>
                <c:pt idx="81">
                  <c:v>3.9690000000000003E-2</c:v>
                </c:pt>
                <c:pt idx="82">
                  <c:v>4.3861999999999998E-2</c:v>
                </c:pt>
                <c:pt idx="83">
                  <c:v>4.7775999999999999E-2</c:v>
                </c:pt>
                <c:pt idx="84">
                  <c:v>5.0616000000000001E-2</c:v>
                </c:pt>
                <c:pt idx="85">
                  <c:v>5.2199000000000002E-2</c:v>
                </c:pt>
                <c:pt idx="86">
                  <c:v>5.2767000000000001E-2</c:v>
                </c:pt>
                <c:pt idx="87">
                  <c:v>5.2649000000000001E-2</c:v>
                </c:pt>
                <c:pt idx="88">
                  <c:v>5.2269999999999997E-2</c:v>
                </c:pt>
                <c:pt idx="89">
                  <c:v>5.2037E-2</c:v>
                </c:pt>
                <c:pt idx="90">
                  <c:v>5.1715999999999998E-2</c:v>
                </c:pt>
                <c:pt idx="91">
                  <c:v>5.0777999999999997E-2</c:v>
                </c:pt>
                <c:pt idx="92">
                  <c:v>4.9170999999999999E-2</c:v>
                </c:pt>
                <c:pt idx="93">
                  <c:v>4.7058999999999997E-2</c:v>
                </c:pt>
                <c:pt idx="94">
                  <c:v>4.4568000000000003E-2</c:v>
                </c:pt>
                <c:pt idx="95">
                  <c:v>4.1854000000000002E-2</c:v>
                </c:pt>
                <c:pt idx="96">
                  <c:v>3.9215E-2</c:v>
                </c:pt>
                <c:pt idx="97">
                  <c:v>3.6995E-2</c:v>
                </c:pt>
                <c:pt idx="98">
                  <c:v>3.5374000000000003E-2</c:v>
                </c:pt>
                <c:pt idx="99">
                  <c:v>3.4285999999999997E-2</c:v>
                </c:pt>
                <c:pt idx="100">
                  <c:v>3.3535000000000002E-2</c:v>
                </c:pt>
                <c:pt idx="101">
                  <c:v>3.2971E-2</c:v>
                </c:pt>
                <c:pt idx="102">
                  <c:v>3.2619000000000002E-2</c:v>
                </c:pt>
                <c:pt idx="103">
                  <c:v>3.2655000000000003E-2</c:v>
                </c:pt>
                <c:pt idx="104">
                  <c:v>3.3191999999999999E-2</c:v>
                </c:pt>
                <c:pt idx="105">
                  <c:v>3.4026000000000001E-2</c:v>
                </c:pt>
                <c:pt idx="106">
                  <c:v>3.4676999999999999E-2</c:v>
                </c:pt>
                <c:pt idx="107">
                  <c:v>3.4820999999999998E-2</c:v>
                </c:pt>
                <c:pt idx="108">
                  <c:v>3.4634999999999999E-2</c:v>
                </c:pt>
                <c:pt idx="109">
                  <c:v>3.4597000000000003E-2</c:v>
                </c:pt>
                <c:pt idx="110">
                  <c:v>3.5069999999999997E-2</c:v>
                </c:pt>
                <c:pt idx="111">
                  <c:v>3.6163000000000001E-2</c:v>
                </c:pt>
                <c:pt idx="112">
                  <c:v>3.7578E-2</c:v>
                </c:pt>
                <c:pt idx="113">
                  <c:v>3.8379000000000003E-2</c:v>
                </c:pt>
                <c:pt idx="114">
                  <c:v>3.7588000000000003E-2</c:v>
                </c:pt>
                <c:pt idx="115">
                  <c:v>3.5486999999999998E-2</c:v>
                </c:pt>
                <c:pt idx="116">
                  <c:v>3.3263000000000001E-2</c:v>
                </c:pt>
                <c:pt idx="117">
                  <c:v>3.1648000000000003E-2</c:v>
                </c:pt>
                <c:pt idx="118">
                  <c:v>3.0768E-2</c:v>
                </c:pt>
                <c:pt idx="119">
                  <c:v>3.0530000000000002E-2</c:v>
                </c:pt>
                <c:pt idx="120">
                  <c:v>3.0655999999999999E-2</c:v>
                </c:pt>
                <c:pt idx="121">
                  <c:v>3.0681E-2</c:v>
                </c:pt>
                <c:pt idx="122">
                  <c:v>3.0419000000000002E-2</c:v>
                </c:pt>
                <c:pt idx="123">
                  <c:v>3.0255000000000001E-2</c:v>
                </c:pt>
                <c:pt idx="124">
                  <c:v>3.0710999999999999E-2</c:v>
                </c:pt>
                <c:pt idx="125">
                  <c:v>3.1923E-2</c:v>
                </c:pt>
                <c:pt idx="126">
                  <c:v>3.3606999999999998E-2</c:v>
                </c:pt>
                <c:pt idx="127">
                  <c:v>3.5415000000000002E-2</c:v>
                </c:pt>
                <c:pt idx="128">
                  <c:v>3.7108000000000002E-2</c:v>
                </c:pt>
                <c:pt idx="129">
                  <c:v>3.8468000000000002E-2</c:v>
                </c:pt>
                <c:pt idx="130">
                  <c:v>3.9371999999999997E-2</c:v>
                </c:pt>
                <c:pt idx="131">
                  <c:v>4.002E-2</c:v>
                </c:pt>
                <c:pt idx="132">
                  <c:v>4.0786999999999997E-2</c:v>
                </c:pt>
                <c:pt idx="133">
                  <c:v>4.1866E-2</c:v>
                </c:pt>
                <c:pt idx="134">
                  <c:v>4.3200000000000002E-2</c:v>
                </c:pt>
                <c:pt idx="135">
                  <c:v>4.4629000000000002E-2</c:v>
                </c:pt>
                <c:pt idx="136">
                  <c:v>4.5902999999999999E-2</c:v>
                </c:pt>
                <c:pt idx="137">
                  <c:v>4.6760000000000003E-2</c:v>
                </c:pt>
                <c:pt idx="138">
                  <c:v>4.7314000000000002E-2</c:v>
                </c:pt>
                <c:pt idx="139">
                  <c:v>4.7997999999999999E-2</c:v>
                </c:pt>
                <c:pt idx="140">
                  <c:v>4.8980999999999997E-2</c:v>
                </c:pt>
                <c:pt idx="141">
                  <c:v>4.9950000000000001E-2</c:v>
                </c:pt>
                <c:pt idx="142">
                  <c:v>5.0495999999999999E-2</c:v>
                </c:pt>
                <c:pt idx="143">
                  <c:v>5.0516999999999999E-2</c:v>
                </c:pt>
                <c:pt idx="144">
                  <c:v>5.0181999999999997E-2</c:v>
                </c:pt>
                <c:pt idx="145">
                  <c:v>4.9888000000000002E-2</c:v>
                </c:pt>
                <c:pt idx="146">
                  <c:v>5.024E-2</c:v>
                </c:pt>
                <c:pt idx="147">
                  <c:v>5.1574000000000002E-2</c:v>
                </c:pt>
                <c:pt idx="148">
                  <c:v>5.3594999999999997E-2</c:v>
                </c:pt>
                <c:pt idx="149">
                  <c:v>5.5549000000000001E-2</c:v>
                </c:pt>
                <c:pt idx="150">
                  <c:v>5.6663999999999999E-2</c:v>
                </c:pt>
                <c:pt idx="151">
                  <c:v>5.6617000000000001E-2</c:v>
                </c:pt>
                <c:pt idx="152">
                  <c:v>5.5629999999999999E-2</c:v>
                </c:pt>
                <c:pt idx="153">
                  <c:v>5.4198000000000003E-2</c:v>
                </c:pt>
                <c:pt idx="154">
                  <c:v>5.2845000000000003E-2</c:v>
                </c:pt>
                <c:pt idx="155">
                  <c:v>5.1948000000000001E-2</c:v>
                </c:pt>
                <c:pt idx="156">
                  <c:v>5.1630000000000002E-2</c:v>
                </c:pt>
                <c:pt idx="157">
                  <c:v>5.1797000000000003E-2</c:v>
                </c:pt>
                <c:pt idx="158">
                  <c:v>5.2284999999999998E-2</c:v>
                </c:pt>
                <c:pt idx="159">
                  <c:v>5.2933000000000001E-2</c:v>
                </c:pt>
                <c:pt idx="160">
                  <c:v>5.3575999999999999E-2</c:v>
                </c:pt>
                <c:pt idx="161">
                  <c:v>5.4137999999999999E-2</c:v>
                </c:pt>
                <c:pt idx="162">
                  <c:v>5.4748999999999999E-2</c:v>
                </c:pt>
                <c:pt idx="163">
                  <c:v>5.5605000000000002E-2</c:v>
                </c:pt>
                <c:pt idx="164">
                  <c:v>5.6711999999999999E-2</c:v>
                </c:pt>
                <c:pt idx="165">
                  <c:v>5.7945999999999998E-2</c:v>
                </c:pt>
                <c:pt idx="166">
                  <c:v>5.9329E-2</c:v>
                </c:pt>
                <c:pt idx="167">
                  <c:v>6.1080000000000002E-2</c:v>
                </c:pt>
                <c:pt idx="168">
                  <c:v>6.3388E-2</c:v>
                </c:pt>
                <c:pt idx="169">
                  <c:v>6.6231999999999999E-2</c:v>
                </c:pt>
                <c:pt idx="170">
                  <c:v>6.9314000000000001E-2</c:v>
                </c:pt>
                <c:pt idx="171">
                  <c:v>7.2152999999999995E-2</c:v>
                </c:pt>
                <c:pt idx="172">
                  <c:v>7.4357999999999994E-2</c:v>
                </c:pt>
                <c:pt idx="173">
                  <c:v>7.5856000000000007E-2</c:v>
                </c:pt>
                <c:pt idx="174">
                  <c:v>7.6966999999999994E-2</c:v>
                </c:pt>
                <c:pt idx="175">
                  <c:v>7.8234999999999999E-2</c:v>
                </c:pt>
                <c:pt idx="176">
                  <c:v>7.9903000000000002E-2</c:v>
                </c:pt>
                <c:pt idx="177">
                  <c:v>8.1628999999999993E-2</c:v>
                </c:pt>
                <c:pt idx="178">
                  <c:v>8.2775000000000001E-2</c:v>
                </c:pt>
                <c:pt idx="179">
                  <c:v>8.2906999999999995E-2</c:v>
                </c:pt>
                <c:pt idx="180">
                  <c:v>8.2133999999999999E-2</c:v>
                </c:pt>
                <c:pt idx="181">
                  <c:v>8.0981999999999998E-2</c:v>
                </c:pt>
                <c:pt idx="182">
                  <c:v>7.9927999999999999E-2</c:v>
                </c:pt>
                <c:pt idx="183">
                  <c:v>7.9111000000000001E-2</c:v>
                </c:pt>
                <c:pt idx="184">
                  <c:v>7.8460000000000002E-2</c:v>
                </c:pt>
                <c:pt idx="185">
                  <c:v>7.7954999999999997E-2</c:v>
                </c:pt>
                <c:pt idx="186">
                  <c:v>7.7684000000000003E-2</c:v>
                </c:pt>
                <c:pt idx="187">
                  <c:v>7.7709E-2</c:v>
                </c:pt>
                <c:pt idx="188">
                  <c:v>7.8009999999999996E-2</c:v>
                </c:pt>
                <c:pt idx="189">
                  <c:v>7.8539999999999999E-2</c:v>
                </c:pt>
                <c:pt idx="190">
                  <c:v>7.9269999999999993E-2</c:v>
                </c:pt>
                <c:pt idx="191">
                  <c:v>8.0183000000000004E-2</c:v>
                </c:pt>
                <c:pt idx="192">
                  <c:v>8.1297999999999995E-2</c:v>
                </c:pt>
                <c:pt idx="193">
                  <c:v>8.2733000000000001E-2</c:v>
                </c:pt>
                <c:pt idx="194">
                  <c:v>8.4641999999999995E-2</c:v>
                </c:pt>
                <c:pt idx="195">
                  <c:v>8.7118000000000001E-2</c:v>
                </c:pt>
                <c:pt idx="196">
                  <c:v>9.0202000000000004E-2</c:v>
                </c:pt>
                <c:pt idx="197">
                  <c:v>9.3857999999999997E-2</c:v>
                </c:pt>
                <c:pt idx="198">
                  <c:v>9.7778000000000004E-2</c:v>
                </c:pt>
                <c:pt idx="199">
                  <c:v>0.10137400000000001</c:v>
                </c:pt>
                <c:pt idx="200">
                  <c:v>0.104146</c:v>
                </c:pt>
                <c:pt idx="201">
                  <c:v>0.106057</c:v>
                </c:pt>
                <c:pt idx="202">
                  <c:v>0.107497</c:v>
                </c:pt>
                <c:pt idx="203">
                  <c:v>0.108932</c:v>
                </c:pt>
                <c:pt idx="204">
                  <c:v>0.110608</c:v>
                </c:pt>
                <c:pt idx="205">
                  <c:v>0.112452</c:v>
                </c:pt>
                <c:pt idx="206">
                  <c:v>0.114241</c:v>
                </c:pt>
                <c:pt idx="207">
                  <c:v>0.11582199999999999</c:v>
                </c:pt>
                <c:pt idx="208">
                  <c:v>0.11717900000000001</c:v>
                </c:pt>
                <c:pt idx="209">
                  <c:v>0.118393</c:v>
                </c:pt>
                <c:pt idx="210">
                  <c:v>0.11952400000000001</c:v>
                </c:pt>
                <c:pt idx="211">
                  <c:v>0.120542</c:v>
                </c:pt>
                <c:pt idx="212">
                  <c:v>0.12138</c:v>
                </c:pt>
                <c:pt idx="213">
                  <c:v>0.12205000000000001</c:v>
                </c:pt>
                <c:pt idx="214">
                  <c:v>0.122603</c:v>
                </c:pt>
                <c:pt idx="215">
                  <c:v>0.123034</c:v>
                </c:pt>
                <c:pt idx="216">
                  <c:v>0.12338399999999999</c:v>
                </c:pt>
                <c:pt idx="217">
                  <c:v>0.123907</c:v>
                </c:pt>
                <c:pt idx="218">
                  <c:v>0.124957</c:v>
                </c:pt>
                <c:pt idx="219">
                  <c:v>0.126689</c:v>
                </c:pt>
                <c:pt idx="220">
                  <c:v>0.12889200000000001</c:v>
                </c:pt>
                <c:pt idx="221">
                  <c:v>0.13113</c:v>
                </c:pt>
                <c:pt idx="222">
                  <c:v>0.13312299999999999</c:v>
                </c:pt>
                <c:pt idx="223">
                  <c:v>0.135023</c:v>
                </c:pt>
                <c:pt idx="224">
                  <c:v>0.13725200000000001</c:v>
                </c:pt>
                <c:pt idx="225">
                  <c:v>0.140067</c:v>
                </c:pt>
                <c:pt idx="226">
                  <c:v>0.14333899999999999</c:v>
                </c:pt>
                <c:pt idx="227">
                  <c:v>0.146679</c:v>
                </c:pt>
                <c:pt idx="228">
                  <c:v>0.149702</c:v>
                </c:pt>
                <c:pt idx="229">
                  <c:v>0.152277</c:v>
                </c:pt>
                <c:pt idx="230">
                  <c:v>0.15459999999999999</c:v>
                </c:pt>
                <c:pt idx="231">
                  <c:v>0.15693399999999999</c:v>
                </c:pt>
                <c:pt idx="232">
                  <c:v>0.159304</c:v>
                </c:pt>
                <c:pt idx="233">
                  <c:v>0.16145100000000001</c:v>
                </c:pt>
                <c:pt idx="234">
                  <c:v>0.163048</c:v>
                </c:pt>
                <c:pt idx="235">
                  <c:v>0.163994</c:v>
                </c:pt>
                <c:pt idx="236">
                  <c:v>0.16455700000000001</c:v>
                </c:pt>
                <c:pt idx="237">
                  <c:v>0.16513600000000001</c:v>
                </c:pt>
                <c:pt idx="238">
                  <c:v>0.165857</c:v>
                </c:pt>
                <c:pt idx="239">
                  <c:v>0.16653899999999999</c:v>
                </c:pt>
                <c:pt idx="240">
                  <c:v>0.16708400000000001</c:v>
                </c:pt>
                <c:pt idx="241">
                  <c:v>0.16764299999999999</c:v>
                </c:pt>
                <c:pt idx="242">
                  <c:v>0.16836799999999999</c:v>
                </c:pt>
                <c:pt idx="243">
                  <c:v>0.169236</c:v>
                </c:pt>
                <c:pt idx="244">
                  <c:v>0.17020099999999999</c:v>
                </c:pt>
                <c:pt idx="245">
                  <c:v>0.171346</c:v>
                </c:pt>
                <c:pt idx="246">
                  <c:v>0.17283399999999999</c:v>
                </c:pt>
                <c:pt idx="247">
                  <c:v>0.17475299999999999</c:v>
                </c:pt>
                <c:pt idx="248">
                  <c:v>0.17706</c:v>
                </c:pt>
                <c:pt idx="249">
                  <c:v>0.17965600000000001</c:v>
                </c:pt>
                <c:pt idx="250">
                  <c:v>0.18245600000000001</c:v>
                </c:pt>
                <c:pt idx="251">
                  <c:v>0.18540100000000001</c:v>
                </c:pt>
                <c:pt idx="252">
                  <c:v>0.18845500000000001</c:v>
                </c:pt>
                <c:pt idx="253">
                  <c:v>0.19165099999999999</c:v>
                </c:pt>
                <c:pt idx="254">
                  <c:v>0.19507099999999999</c:v>
                </c:pt>
                <c:pt idx="255">
                  <c:v>0.19871800000000001</c:v>
                </c:pt>
                <c:pt idx="256">
                  <c:v>0.202378</c:v>
                </c:pt>
                <c:pt idx="257">
                  <c:v>0.20567199999999999</c:v>
                </c:pt>
                <c:pt idx="258">
                  <c:v>0.20830699999999999</c:v>
                </c:pt>
                <c:pt idx="259">
                  <c:v>0.21031900000000001</c:v>
                </c:pt>
                <c:pt idx="260">
                  <c:v>0.21198400000000001</c:v>
                </c:pt>
                <c:pt idx="261">
                  <c:v>0.21349199999999999</c:v>
                </c:pt>
                <c:pt idx="262">
                  <c:v>0.21482899999999999</c:v>
                </c:pt>
                <c:pt idx="263">
                  <c:v>0.21599399999999999</c:v>
                </c:pt>
                <c:pt idx="264">
                  <c:v>0.21716199999999999</c:v>
                </c:pt>
                <c:pt idx="265">
                  <c:v>0.21851499999999999</c:v>
                </c:pt>
                <c:pt idx="266">
                  <c:v>0.220031</c:v>
                </c:pt>
                <c:pt idx="267">
                  <c:v>0.22156200000000001</c:v>
                </c:pt>
                <c:pt idx="268">
                  <c:v>0.222968</c:v>
                </c:pt>
                <c:pt idx="269">
                  <c:v>0.22411300000000001</c:v>
                </c:pt>
                <c:pt idx="270">
                  <c:v>0.22489600000000001</c:v>
                </c:pt>
                <c:pt idx="271">
                  <c:v>0.22539400000000001</c:v>
                </c:pt>
                <c:pt idx="272">
                  <c:v>0.225908</c:v>
                </c:pt>
                <c:pt idx="273">
                  <c:v>0.22678699999999999</c:v>
                </c:pt>
                <c:pt idx="274">
                  <c:v>0.228218</c:v>
                </c:pt>
                <c:pt idx="275">
                  <c:v>0.230156</c:v>
                </c:pt>
                <c:pt idx="276">
                  <c:v>0.232428</c:v>
                </c:pt>
                <c:pt idx="277">
                  <c:v>0.23485800000000001</c:v>
                </c:pt>
                <c:pt idx="278">
                  <c:v>0.23727899999999999</c:v>
                </c:pt>
                <c:pt idx="279">
                  <c:v>0.239483</c:v>
                </c:pt>
                <c:pt idx="280">
                  <c:v>0.241282</c:v>
                </c:pt>
                <c:pt idx="281">
                  <c:v>0.24265500000000001</c:v>
                </c:pt>
                <c:pt idx="282">
                  <c:v>0.24377699999999999</c:v>
                </c:pt>
                <c:pt idx="283">
                  <c:v>0.24492800000000001</c:v>
                </c:pt>
                <c:pt idx="284">
                  <c:v>0.246367</c:v>
                </c:pt>
                <c:pt idx="285">
                  <c:v>0.248226</c:v>
                </c:pt>
                <c:pt idx="286">
                  <c:v>0.25048100000000001</c:v>
                </c:pt>
                <c:pt idx="287">
                  <c:v>0.25297199999999997</c:v>
                </c:pt>
                <c:pt idx="288">
                  <c:v>0.25546600000000003</c:v>
                </c:pt>
                <c:pt idx="289">
                  <c:v>0.25774399999999997</c:v>
                </c:pt>
                <c:pt idx="290">
                  <c:v>0.25966800000000001</c:v>
                </c:pt>
                <c:pt idx="291">
                  <c:v>0.26121699999999998</c:v>
                </c:pt>
                <c:pt idx="292">
                  <c:v>0.26249099999999997</c:v>
                </c:pt>
                <c:pt idx="293">
                  <c:v>0.26368200000000003</c:v>
                </c:pt>
                <c:pt idx="294">
                  <c:v>0.26502900000000001</c:v>
                </c:pt>
                <c:pt idx="295">
                  <c:v>0.266762</c:v>
                </c:pt>
                <c:pt idx="296">
                  <c:v>0.26900000000000002</c:v>
                </c:pt>
                <c:pt idx="297">
                  <c:v>0.27163700000000002</c:v>
                </c:pt>
                <c:pt idx="298">
                  <c:v>0.27437099999999998</c:v>
                </c:pt>
                <c:pt idx="299">
                  <c:v>0.276862</c:v>
                </c:pt>
                <c:pt idx="300">
                  <c:v>0.27890599999999999</c:v>
                </c:pt>
                <c:pt idx="301">
                  <c:v>0.280503</c:v>
                </c:pt>
                <c:pt idx="302">
                  <c:v>0.28182099999999999</c:v>
                </c:pt>
                <c:pt idx="303">
                  <c:v>0.28309899999999999</c:v>
                </c:pt>
                <c:pt idx="304">
                  <c:v>0.28454800000000002</c:v>
                </c:pt>
                <c:pt idx="305">
                  <c:v>0.28629700000000002</c:v>
                </c:pt>
                <c:pt idx="306">
                  <c:v>0.28838999999999998</c:v>
                </c:pt>
                <c:pt idx="307">
                  <c:v>0.29075600000000001</c:v>
                </c:pt>
                <c:pt idx="308">
                  <c:v>0.293213</c:v>
                </c:pt>
                <c:pt idx="309">
                  <c:v>0.29558899999999999</c:v>
                </c:pt>
                <c:pt idx="310">
                  <c:v>0.29787200000000003</c:v>
                </c:pt>
                <c:pt idx="311">
                  <c:v>0.30022500000000002</c:v>
                </c:pt>
                <c:pt idx="312">
                  <c:v>0.30282599999999998</c:v>
                </c:pt>
                <c:pt idx="313">
                  <c:v>0.30567899999999998</c:v>
                </c:pt>
                <c:pt idx="314">
                  <c:v>0.30859700000000001</c:v>
                </c:pt>
                <c:pt idx="315">
                  <c:v>0.31140800000000002</c:v>
                </c:pt>
                <c:pt idx="316">
                  <c:v>0.31411699999999998</c:v>
                </c:pt>
                <c:pt idx="317">
                  <c:v>0.31681999999999999</c:v>
                </c:pt>
                <c:pt idx="318">
                  <c:v>0.31950800000000001</c:v>
                </c:pt>
                <c:pt idx="319">
                  <c:v>0.32202900000000001</c:v>
                </c:pt>
                <c:pt idx="320">
                  <c:v>0.32421699999999998</c:v>
                </c:pt>
                <c:pt idx="321">
                  <c:v>0.32599499999999998</c:v>
                </c:pt>
                <c:pt idx="322">
                  <c:v>0.32738299999999998</c:v>
                </c:pt>
                <c:pt idx="323">
                  <c:v>0.32845600000000003</c:v>
                </c:pt>
                <c:pt idx="324">
                  <c:v>0.32934600000000003</c:v>
                </c:pt>
                <c:pt idx="325">
                  <c:v>0.33024500000000001</c:v>
                </c:pt>
                <c:pt idx="326">
                  <c:v>0.33133299999999999</c:v>
                </c:pt>
                <c:pt idx="327">
                  <c:v>0.33264700000000003</c:v>
                </c:pt>
                <c:pt idx="328">
                  <c:v>0.334088</c:v>
                </c:pt>
                <c:pt idx="329">
                  <c:v>0.33556399999999997</c:v>
                </c:pt>
                <c:pt idx="330">
                  <c:v>0.33707799999999999</c:v>
                </c:pt>
                <c:pt idx="331">
                  <c:v>0.33865000000000001</c:v>
                </c:pt>
                <c:pt idx="332">
                  <c:v>0.34026299999999998</c:v>
                </c:pt>
                <c:pt idx="333">
                  <c:v>0.34195500000000001</c:v>
                </c:pt>
                <c:pt idx="334">
                  <c:v>0.34387699999999999</c:v>
                </c:pt>
                <c:pt idx="335">
                  <c:v>0.346188</c:v>
                </c:pt>
                <c:pt idx="336">
                  <c:v>0.34886899999999998</c:v>
                </c:pt>
                <c:pt idx="337">
                  <c:v>0.35169499999999998</c:v>
                </c:pt>
                <c:pt idx="338">
                  <c:v>0.354458</c:v>
                </c:pt>
                <c:pt idx="339">
                  <c:v>0.357124</c:v>
                </c:pt>
                <c:pt idx="340">
                  <c:v>0.35973300000000002</c:v>
                </c:pt>
                <c:pt idx="341">
                  <c:v>0.362205</c:v>
                </c:pt>
                <c:pt idx="342">
                  <c:v>0.36437599999999998</c:v>
                </c:pt>
                <c:pt idx="343">
                  <c:v>0.36622500000000002</c:v>
                </c:pt>
                <c:pt idx="344">
                  <c:v>0.36793399999999998</c:v>
                </c:pt>
                <c:pt idx="345">
                  <c:v>0.36968099999999998</c:v>
                </c:pt>
                <c:pt idx="346">
                  <c:v>0.37146800000000002</c:v>
                </c:pt>
                <c:pt idx="347">
                  <c:v>0.373226</c:v>
                </c:pt>
                <c:pt idx="348">
                  <c:v>0.374973</c:v>
                </c:pt>
                <c:pt idx="349">
                  <c:v>0.376776</c:v>
                </c:pt>
                <c:pt idx="350">
                  <c:v>0.37862299999999999</c:v>
                </c:pt>
                <c:pt idx="351">
                  <c:v>0.38041999999999998</c:v>
                </c:pt>
                <c:pt idx="352">
                  <c:v>0.382075</c:v>
                </c:pt>
                <c:pt idx="353">
                  <c:v>0.38355299999999998</c:v>
                </c:pt>
                <c:pt idx="354">
                  <c:v>0.38491799999999998</c:v>
                </c:pt>
                <c:pt idx="355">
                  <c:v>0.38631399999999999</c:v>
                </c:pt>
                <c:pt idx="356">
                  <c:v>0.38788400000000001</c:v>
                </c:pt>
                <c:pt idx="357">
                  <c:v>0.38971800000000001</c:v>
                </c:pt>
                <c:pt idx="358">
                  <c:v>0.39185199999999998</c:v>
                </c:pt>
                <c:pt idx="359">
                  <c:v>0.39425199999999999</c:v>
                </c:pt>
                <c:pt idx="360">
                  <c:v>0.39677499999999999</c:v>
                </c:pt>
                <c:pt idx="361">
                  <c:v>0.39924700000000002</c:v>
                </c:pt>
                <c:pt idx="362">
                  <c:v>0.40159699999999998</c:v>
                </c:pt>
                <c:pt idx="363">
                  <c:v>0.40387099999999998</c:v>
                </c:pt>
                <c:pt idx="364">
                  <c:v>0.406111</c:v>
                </c:pt>
                <c:pt idx="365">
                  <c:v>0.40827400000000003</c:v>
                </c:pt>
                <c:pt idx="366">
                  <c:v>0.41030499999999998</c:v>
                </c:pt>
                <c:pt idx="367">
                  <c:v>0.41219699999999998</c:v>
                </c:pt>
                <c:pt idx="368">
                  <c:v>0.41397699999999998</c:v>
                </c:pt>
                <c:pt idx="369">
                  <c:v>0.41569099999999998</c:v>
                </c:pt>
                <c:pt idx="370">
                  <c:v>0.41742499999999999</c:v>
                </c:pt>
                <c:pt idx="371">
                  <c:v>0.41929100000000002</c:v>
                </c:pt>
                <c:pt idx="372">
                  <c:v>0.42133500000000002</c:v>
                </c:pt>
                <c:pt idx="373">
                  <c:v>0.423508</c:v>
                </c:pt>
                <c:pt idx="374">
                  <c:v>0.425728</c:v>
                </c:pt>
                <c:pt idx="375">
                  <c:v>0.42788900000000002</c:v>
                </c:pt>
                <c:pt idx="376">
                  <c:v>0.42985299999999999</c:v>
                </c:pt>
                <c:pt idx="377">
                  <c:v>0.43153599999999998</c:v>
                </c:pt>
                <c:pt idx="378">
                  <c:v>0.43302299999999999</c:v>
                </c:pt>
                <c:pt idx="379">
                  <c:v>0.43453199999999997</c:v>
                </c:pt>
                <c:pt idx="380">
                  <c:v>0.43624400000000002</c:v>
                </c:pt>
                <c:pt idx="381">
                  <c:v>0.43815999999999999</c:v>
                </c:pt>
                <c:pt idx="382">
                  <c:v>0.44013400000000003</c:v>
                </c:pt>
                <c:pt idx="383">
                  <c:v>0.44202000000000002</c:v>
                </c:pt>
                <c:pt idx="384">
                  <c:v>0.44377899999999998</c:v>
                </c:pt>
                <c:pt idx="385">
                  <c:v>0.44546599999999997</c:v>
                </c:pt>
                <c:pt idx="386">
                  <c:v>0.44715100000000002</c:v>
                </c:pt>
                <c:pt idx="387">
                  <c:v>0.44884299999999999</c:v>
                </c:pt>
                <c:pt idx="388">
                  <c:v>0.45046599999999998</c:v>
                </c:pt>
                <c:pt idx="389">
                  <c:v>0.45190900000000001</c:v>
                </c:pt>
                <c:pt idx="390">
                  <c:v>0.45314500000000002</c:v>
                </c:pt>
                <c:pt idx="391">
                  <c:v>0.45430500000000001</c:v>
                </c:pt>
                <c:pt idx="392">
                  <c:v>0.45561299999999999</c:v>
                </c:pt>
                <c:pt idx="393">
                  <c:v>0.45722299999999999</c:v>
                </c:pt>
                <c:pt idx="394">
                  <c:v>0.45908500000000002</c:v>
                </c:pt>
                <c:pt idx="395">
                  <c:v>0.46100799999999997</c:v>
                </c:pt>
                <c:pt idx="396">
                  <c:v>0.46285999999999999</c:v>
                </c:pt>
                <c:pt idx="397">
                  <c:v>0.464669</c:v>
                </c:pt>
                <c:pt idx="398">
                  <c:v>0.46648299999999998</c:v>
                </c:pt>
                <c:pt idx="399">
                  <c:v>0.46822900000000001</c:v>
                </c:pt>
                <c:pt idx="400">
                  <c:v>0.46981000000000001</c:v>
                </c:pt>
                <c:pt idx="401">
                  <c:v>0.47128599999999998</c:v>
                </c:pt>
                <c:pt idx="402">
                  <c:v>0.47285899999999997</c:v>
                </c:pt>
                <c:pt idx="403">
                  <c:v>0.47467700000000002</c:v>
                </c:pt>
                <c:pt idx="404">
                  <c:v>0.47670400000000002</c:v>
                </c:pt>
                <c:pt idx="405">
                  <c:v>0.47879100000000002</c:v>
                </c:pt>
                <c:pt idx="406">
                  <c:v>0.48080400000000001</c:v>
                </c:pt>
                <c:pt idx="407">
                  <c:v>0.48268</c:v>
                </c:pt>
                <c:pt idx="408">
                  <c:v>0.48442299999999999</c:v>
                </c:pt>
                <c:pt idx="409">
                  <c:v>0.48608499999999999</c:v>
                </c:pt>
                <c:pt idx="410">
                  <c:v>0.48773300000000003</c:v>
                </c:pt>
                <c:pt idx="411">
                  <c:v>0.48938900000000002</c:v>
                </c:pt>
                <c:pt idx="412">
                  <c:v>0.49102600000000002</c:v>
                </c:pt>
                <c:pt idx="413">
                  <c:v>0.49263600000000002</c:v>
                </c:pt>
                <c:pt idx="414">
                  <c:v>0.49426500000000001</c:v>
                </c:pt>
                <c:pt idx="415">
                  <c:v>0.49595800000000001</c:v>
                </c:pt>
                <c:pt idx="416">
                  <c:v>0.49769600000000003</c:v>
                </c:pt>
                <c:pt idx="417">
                  <c:v>0.49940800000000002</c:v>
                </c:pt>
                <c:pt idx="418">
                  <c:v>0.50103399999999998</c:v>
                </c:pt>
                <c:pt idx="419">
                  <c:v>0.50257700000000005</c:v>
                </c:pt>
                <c:pt idx="420">
                  <c:v>0.504131</c:v>
                </c:pt>
                <c:pt idx="421">
                  <c:v>0.50582400000000005</c:v>
                </c:pt>
                <c:pt idx="422">
                  <c:v>0.50769799999999998</c:v>
                </c:pt>
                <c:pt idx="423">
                  <c:v>0.50966</c:v>
                </c:pt>
                <c:pt idx="424">
                  <c:v>0.51158800000000004</c:v>
                </c:pt>
                <c:pt idx="425">
                  <c:v>0.51344900000000004</c:v>
                </c:pt>
                <c:pt idx="426">
                  <c:v>0.51528200000000002</c:v>
                </c:pt>
                <c:pt idx="427">
                  <c:v>0.51711600000000002</c:v>
                </c:pt>
                <c:pt idx="428">
                  <c:v>0.518953</c:v>
                </c:pt>
                <c:pt idx="429">
                  <c:v>0.52077600000000002</c:v>
                </c:pt>
                <c:pt idx="430">
                  <c:v>0.52254199999999995</c:v>
                </c:pt>
                <c:pt idx="431">
                  <c:v>0.52422000000000002</c:v>
                </c:pt>
                <c:pt idx="432">
                  <c:v>0.52585999999999999</c:v>
                </c:pt>
                <c:pt idx="433">
                  <c:v>0.52756499999999995</c:v>
                </c:pt>
                <c:pt idx="434">
                  <c:v>0.52937000000000001</c:v>
                </c:pt>
                <c:pt idx="435">
                  <c:v>0.53120800000000001</c:v>
                </c:pt>
                <c:pt idx="436">
                  <c:v>0.53299099999999999</c:v>
                </c:pt>
                <c:pt idx="437">
                  <c:v>0.53468700000000002</c:v>
                </c:pt>
                <c:pt idx="438">
                  <c:v>0.53631200000000001</c:v>
                </c:pt>
                <c:pt idx="439">
                  <c:v>0.53788199999999997</c:v>
                </c:pt>
                <c:pt idx="440">
                  <c:v>0.53939800000000004</c:v>
                </c:pt>
                <c:pt idx="441">
                  <c:v>0.54086500000000004</c:v>
                </c:pt>
                <c:pt idx="442">
                  <c:v>0.54230699999999998</c:v>
                </c:pt>
                <c:pt idx="443">
                  <c:v>0.54376400000000003</c:v>
                </c:pt>
                <c:pt idx="444">
                  <c:v>0.54527999999999999</c:v>
                </c:pt>
                <c:pt idx="445">
                  <c:v>0.54683800000000005</c:v>
                </c:pt>
                <c:pt idx="446">
                  <c:v>0.54835100000000003</c:v>
                </c:pt>
                <c:pt idx="447">
                  <c:v>0.54971800000000004</c:v>
                </c:pt>
                <c:pt idx="448">
                  <c:v>0.550929</c:v>
                </c:pt>
                <c:pt idx="449">
                  <c:v>0.552064</c:v>
                </c:pt>
                <c:pt idx="450">
                  <c:v>0.55322300000000002</c:v>
                </c:pt>
                <c:pt idx="451">
                  <c:v>0.55446099999999998</c:v>
                </c:pt>
                <c:pt idx="452">
                  <c:v>0.55579199999999995</c:v>
                </c:pt>
                <c:pt idx="453">
                  <c:v>0.55719600000000002</c:v>
                </c:pt>
                <c:pt idx="454">
                  <c:v>0.55865299999999996</c:v>
                </c:pt>
                <c:pt idx="455">
                  <c:v>0.56020300000000001</c:v>
                </c:pt>
                <c:pt idx="456">
                  <c:v>0.56195200000000001</c:v>
                </c:pt>
                <c:pt idx="457">
                  <c:v>0.56399100000000002</c:v>
                </c:pt>
                <c:pt idx="458">
                  <c:v>0.56626699999999996</c:v>
                </c:pt>
                <c:pt idx="459">
                  <c:v>0.56856600000000002</c:v>
                </c:pt>
                <c:pt idx="460">
                  <c:v>0.57066899999999998</c:v>
                </c:pt>
                <c:pt idx="461">
                  <c:v>0.572488</c:v>
                </c:pt>
                <c:pt idx="462">
                  <c:v>0.57404900000000003</c:v>
                </c:pt>
                <c:pt idx="463">
                  <c:v>0.57541799999999999</c:v>
                </c:pt>
                <c:pt idx="464">
                  <c:v>0.57667299999999999</c:v>
                </c:pt>
                <c:pt idx="465">
                  <c:v>0.57787200000000005</c:v>
                </c:pt>
                <c:pt idx="466">
                  <c:v>0.57896999999999998</c:v>
                </c:pt>
                <c:pt idx="467">
                  <c:v>0.57983099999999999</c:v>
                </c:pt>
                <c:pt idx="468">
                  <c:v>0.58039499999999999</c:v>
                </c:pt>
                <c:pt idx="469">
                  <c:v>0.58079499999999995</c:v>
                </c:pt>
                <c:pt idx="470">
                  <c:v>0.58124399999999998</c:v>
                </c:pt>
                <c:pt idx="471">
                  <c:v>0.58182999999999996</c:v>
                </c:pt>
                <c:pt idx="472">
                  <c:v>0.58246600000000004</c:v>
                </c:pt>
                <c:pt idx="473">
                  <c:v>0.58301599999999998</c:v>
                </c:pt>
                <c:pt idx="474">
                  <c:v>0.58345599999999997</c:v>
                </c:pt>
                <c:pt idx="475">
                  <c:v>0.58389899999999995</c:v>
                </c:pt>
                <c:pt idx="476">
                  <c:v>0.58452099999999996</c:v>
                </c:pt>
                <c:pt idx="477">
                  <c:v>0.58544399999999996</c:v>
                </c:pt>
                <c:pt idx="478">
                  <c:v>0.58668200000000004</c:v>
                </c:pt>
                <c:pt idx="479">
                  <c:v>0.58818899999999996</c:v>
                </c:pt>
                <c:pt idx="480">
                  <c:v>0.58991400000000005</c:v>
                </c:pt>
                <c:pt idx="481">
                  <c:v>0.59178299999999995</c:v>
                </c:pt>
                <c:pt idx="482">
                  <c:v>0.59364399999999995</c:v>
                </c:pt>
                <c:pt idx="483">
                  <c:v>0.59533400000000003</c:v>
                </c:pt>
                <c:pt idx="484">
                  <c:v>0.59681799999999996</c:v>
                </c:pt>
                <c:pt idx="485">
                  <c:v>0.59817500000000001</c:v>
                </c:pt>
                <c:pt idx="486">
                  <c:v>0.59951200000000004</c:v>
                </c:pt>
                <c:pt idx="487">
                  <c:v>0.60091600000000001</c:v>
                </c:pt>
                <c:pt idx="488">
                  <c:v>0.60240000000000005</c:v>
                </c:pt>
                <c:pt idx="489">
                  <c:v>0.60383299999999995</c:v>
                </c:pt>
                <c:pt idx="490">
                  <c:v>0.60502299999999998</c:v>
                </c:pt>
                <c:pt idx="491">
                  <c:v>0.60592299999999999</c:v>
                </c:pt>
                <c:pt idx="492">
                  <c:v>0.60668100000000003</c:v>
                </c:pt>
                <c:pt idx="493">
                  <c:v>0.60747499999999999</c:v>
                </c:pt>
                <c:pt idx="494">
                  <c:v>0.60836100000000004</c:v>
                </c:pt>
                <c:pt idx="495">
                  <c:v>0.60928899999999997</c:v>
                </c:pt>
                <c:pt idx="496">
                  <c:v>0.61017500000000002</c:v>
                </c:pt>
                <c:pt idx="497">
                  <c:v>0.61097100000000004</c:v>
                </c:pt>
                <c:pt idx="498">
                  <c:v>0.61167800000000006</c:v>
                </c:pt>
                <c:pt idx="499">
                  <c:v>0.61233099999999996</c:v>
                </c:pt>
                <c:pt idx="500">
                  <c:v>0.61295500000000003</c:v>
                </c:pt>
                <c:pt idx="501">
                  <c:v>0.61355000000000004</c:v>
                </c:pt>
                <c:pt idx="502">
                  <c:v>0.614116</c:v>
                </c:pt>
                <c:pt idx="503">
                  <c:v>0.61470100000000005</c:v>
                </c:pt>
                <c:pt idx="504">
                  <c:v>0.61539100000000002</c:v>
                </c:pt>
                <c:pt idx="505">
                  <c:v>0.61624000000000001</c:v>
                </c:pt>
                <c:pt idx="506">
                  <c:v>0.61723499999999998</c:v>
                </c:pt>
                <c:pt idx="507">
                  <c:v>0.61832799999999999</c:v>
                </c:pt>
                <c:pt idx="508">
                  <c:v>0.61948499999999995</c:v>
                </c:pt>
                <c:pt idx="509">
                  <c:v>0.62071500000000002</c:v>
                </c:pt>
                <c:pt idx="510">
                  <c:v>0.62202400000000002</c:v>
                </c:pt>
                <c:pt idx="511">
                  <c:v>0.62331899999999996</c:v>
                </c:pt>
                <c:pt idx="512">
                  <c:v>0.62440600000000002</c:v>
                </c:pt>
                <c:pt idx="513">
                  <c:v>0.625166</c:v>
                </c:pt>
                <c:pt idx="514">
                  <c:v>0.62570300000000001</c:v>
                </c:pt>
                <c:pt idx="515">
                  <c:v>0.62626000000000004</c:v>
                </c:pt>
                <c:pt idx="516">
                  <c:v>0.62703500000000001</c:v>
                </c:pt>
                <c:pt idx="517">
                  <c:v>0.62810299999999997</c:v>
                </c:pt>
                <c:pt idx="518">
                  <c:v>0.62939999999999996</c:v>
                </c:pt>
                <c:pt idx="519">
                  <c:v>0.63072499999999998</c:v>
                </c:pt>
                <c:pt idx="520">
                  <c:v>0.63186500000000001</c:v>
                </c:pt>
                <c:pt idx="521">
                  <c:v>0.63278500000000004</c:v>
                </c:pt>
                <c:pt idx="522">
                  <c:v>0.63362399999999997</c:v>
                </c:pt>
                <c:pt idx="523">
                  <c:v>0.63451000000000002</c:v>
                </c:pt>
                <c:pt idx="524">
                  <c:v>0.63547500000000001</c:v>
                </c:pt>
                <c:pt idx="525">
                  <c:v>0.63651199999999997</c:v>
                </c:pt>
                <c:pt idx="526">
                  <c:v>0.63762300000000005</c:v>
                </c:pt>
                <c:pt idx="527">
                  <c:v>0.63878199999999996</c:v>
                </c:pt>
                <c:pt idx="528">
                  <c:v>0.63990000000000002</c:v>
                </c:pt>
                <c:pt idx="529">
                  <c:v>0.64085700000000001</c:v>
                </c:pt>
                <c:pt idx="530">
                  <c:v>0.64158700000000002</c:v>
                </c:pt>
                <c:pt idx="531">
                  <c:v>0.642096</c:v>
                </c:pt>
                <c:pt idx="532">
                  <c:v>0.64243499999999998</c:v>
                </c:pt>
                <c:pt idx="533">
                  <c:v>0.64263999999999999</c:v>
                </c:pt>
                <c:pt idx="534">
                  <c:v>0.64269399999999999</c:v>
                </c:pt>
                <c:pt idx="535">
                  <c:v>0.64255099999999998</c:v>
                </c:pt>
                <c:pt idx="536">
                  <c:v>0.642262</c:v>
                </c:pt>
                <c:pt idx="537">
                  <c:v>0.64203399999999999</c:v>
                </c:pt>
                <c:pt idx="538">
                  <c:v>0.64207000000000003</c:v>
                </c:pt>
                <c:pt idx="539">
                  <c:v>0.64237</c:v>
                </c:pt>
                <c:pt idx="540">
                  <c:v>0.64276299999999997</c:v>
                </c:pt>
                <c:pt idx="541">
                  <c:v>0.64309099999999997</c:v>
                </c:pt>
                <c:pt idx="542">
                  <c:v>0.64331300000000002</c:v>
                </c:pt>
                <c:pt idx="543">
                  <c:v>0.64351999999999998</c:v>
                </c:pt>
                <c:pt idx="544">
                  <c:v>0.64390199999999997</c:v>
                </c:pt>
                <c:pt idx="545">
                  <c:v>0.64461800000000002</c:v>
                </c:pt>
                <c:pt idx="546">
                  <c:v>0.64561400000000002</c:v>
                </c:pt>
                <c:pt idx="547">
                  <c:v>0.64666599999999996</c:v>
                </c:pt>
                <c:pt idx="548">
                  <c:v>0.64760300000000004</c:v>
                </c:pt>
                <c:pt idx="549">
                  <c:v>0.64840699999999996</c:v>
                </c:pt>
                <c:pt idx="550">
                  <c:v>0.64912800000000004</c:v>
                </c:pt>
                <c:pt idx="551">
                  <c:v>0.649779</c:v>
                </c:pt>
                <c:pt idx="552">
                  <c:v>0.65034700000000001</c:v>
                </c:pt>
                <c:pt idx="553">
                  <c:v>0.65083999999999997</c:v>
                </c:pt>
                <c:pt idx="554">
                  <c:v>0.65127199999999996</c:v>
                </c:pt>
                <c:pt idx="555">
                  <c:v>0.65161100000000005</c:v>
                </c:pt>
                <c:pt idx="556">
                  <c:v>0.65180800000000005</c:v>
                </c:pt>
                <c:pt idx="557">
                  <c:v>0.651918</c:v>
                </c:pt>
                <c:pt idx="558">
                  <c:v>0.65212000000000003</c:v>
                </c:pt>
                <c:pt idx="559">
                  <c:v>0.65256000000000003</c:v>
                </c:pt>
                <c:pt idx="560">
                  <c:v>0.65320699999999998</c:v>
                </c:pt>
                <c:pt idx="561">
                  <c:v>0.65391600000000005</c:v>
                </c:pt>
                <c:pt idx="562">
                  <c:v>0.65456099999999995</c:v>
                </c:pt>
                <c:pt idx="563">
                  <c:v>0.65509399999999995</c:v>
                </c:pt>
                <c:pt idx="564">
                  <c:v>0.65554999999999997</c:v>
                </c:pt>
                <c:pt idx="565">
                  <c:v>0.65602899999999997</c:v>
                </c:pt>
                <c:pt idx="566">
                  <c:v>0.65663199999999999</c:v>
                </c:pt>
                <c:pt idx="567">
                  <c:v>0.65734300000000001</c:v>
                </c:pt>
                <c:pt idx="568">
                  <c:v>0.65801399999999999</c:v>
                </c:pt>
                <c:pt idx="569">
                  <c:v>0.65850699999999995</c:v>
                </c:pt>
                <c:pt idx="570">
                  <c:v>0.65884200000000004</c:v>
                </c:pt>
                <c:pt idx="571">
                  <c:v>0.65917000000000003</c:v>
                </c:pt>
                <c:pt idx="572">
                  <c:v>0.65963000000000005</c:v>
                </c:pt>
                <c:pt idx="573">
                  <c:v>0.66021600000000003</c:v>
                </c:pt>
                <c:pt idx="574">
                  <c:v>0.66077600000000003</c:v>
                </c:pt>
                <c:pt idx="575">
                  <c:v>0.66113200000000005</c:v>
                </c:pt>
                <c:pt idx="576">
                  <c:v>0.66119099999999997</c:v>
                </c:pt>
                <c:pt idx="577">
                  <c:v>0.66095099999999996</c:v>
                </c:pt>
                <c:pt idx="578">
                  <c:v>0.66045799999999999</c:v>
                </c:pt>
                <c:pt idx="579">
                  <c:v>0.65980000000000005</c:v>
                </c:pt>
                <c:pt idx="580">
                  <c:v>0.65914200000000001</c:v>
                </c:pt>
                <c:pt idx="581">
                  <c:v>0.65869</c:v>
                </c:pt>
                <c:pt idx="582">
                  <c:v>0.658578</c:v>
                </c:pt>
                <c:pt idx="583">
                  <c:v>0.65877399999999997</c:v>
                </c:pt>
                <c:pt idx="584">
                  <c:v>0.65910500000000005</c:v>
                </c:pt>
                <c:pt idx="585">
                  <c:v>0.65939800000000004</c:v>
                </c:pt>
                <c:pt idx="586">
                  <c:v>0.65956400000000004</c:v>
                </c:pt>
                <c:pt idx="587">
                  <c:v>0.65957200000000005</c:v>
                </c:pt>
                <c:pt idx="588">
                  <c:v>0.659443</c:v>
                </c:pt>
                <c:pt idx="589">
                  <c:v>0.65924899999999997</c:v>
                </c:pt>
                <c:pt idx="590">
                  <c:v>0.65902400000000005</c:v>
                </c:pt>
                <c:pt idx="591">
                  <c:v>0.65870600000000001</c:v>
                </c:pt>
                <c:pt idx="592">
                  <c:v>0.65828299999999995</c:v>
                </c:pt>
                <c:pt idx="593">
                  <c:v>0.65793999999999997</c:v>
                </c:pt>
                <c:pt idx="594">
                  <c:v>0.657918</c:v>
                </c:pt>
                <c:pt idx="595">
                  <c:v>0.65824800000000006</c:v>
                </c:pt>
                <c:pt idx="596">
                  <c:v>0.65870099999999998</c:v>
                </c:pt>
                <c:pt idx="597">
                  <c:v>0.65899399999999997</c:v>
                </c:pt>
                <c:pt idx="598">
                  <c:v>0.659022</c:v>
                </c:pt>
                <c:pt idx="599">
                  <c:v>0.65886999999999996</c:v>
                </c:pt>
                <c:pt idx="600">
                  <c:v>0.65867399999999998</c:v>
                </c:pt>
                <c:pt idx="601">
                  <c:v>0.65849500000000005</c:v>
                </c:pt>
                <c:pt idx="602">
                  <c:v>0.65834800000000004</c:v>
                </c:pt>
                <c:pt idx="603">
                  <c:v>0.65825599999999995</c:v>
                </c:pt>
                <c:pt idx="604">
                  <c:v>0.65823799999999999</c:v>
                </c:pt>
                <c:pt idx="605">
                  <c:v>0.65828699999999996</c:v>
                </c:pt>
                <c:pt idx="606">
                  <c:v>0.65838600000000003</c:v>
                </c:pt>
                <c:pt idx="607">
                  <c:v>0.65849000000000002</c:v>
                </c:pt>
                <c:pt idx="608">
                  <c:v>0.658524</c:v>
                </c:pt>
                <c:pt idx="609">
                  <c:v>0.65838600000000003</c:v>
                </c:pt>
                <c:pt idx="610">
                  <c:v>0.65798599999999996</c:v>
                </c:pt>
                <c:pt idx="611">
                  <c:v>0.65728600000000004</c:v>
                </c:pt>
                <c:pt idx="612">
                  <c:v>0.65632400000000002</c:v>
                </c:pt>
                <c:pt idx="613">
                  <c:v>0.65516600000000003</c:v>
                </c:pt>
                <c:pt idx="614">
                  <c:v>0.65387399999999996</c:v>
                </c:pt>
                <c:pt idx="615">
                  <c:v>0.65253799999999995</c:v>
                </c:pt>
                <c:pt idx="616">
                  <c:v>0.65131499999999998</c:v>
                </c:pt>
                <c:pt idx="617">
                  <c:v>0.65034700000000001</c:v>
                </c:pt>
                <c:pt idx="618">
                  <c:v>0.64961000000000002</c:v>
                </c:pt>
                <c:pt idx="619">
                  <c:v>0.64888699999999999</c:v>
                </c:pt>
                <c:pt idx="620">
                  <c:v>0.64793599999999996</c:v>
                </c:pt>
                <c:pt idx="621">
                  <c:v>0.64670300000000003</c:v>
                </c:pt>
                <c:pt idx="622">
                  <c:v>0.64534100000000005</c:v>
                </c:pt>
                <c:pt idx="623">
                  <c:v>0.64399200000000001</c:v>
                </c:pt>
                <c:pt idx="624">
                  <c:v>0.64265099999999997</c:v>
                </c:pt>
                <c:pt idx="625">
                  <c:v>0.64129100000000006</c:v>
                </c:pt>
                <c:pt idx="626">
                  <c:v>0.64000500000000005</c:v>
                </c:pt>
                <c:pt idx="627">
                  <c:v>0.63893500000000003</c:v>
                </c:pt>
                <c:pt idx="628">
                  <c:v>0.63813900000000001</c:v>
                </c:pt>
                <c:pt idx="629">
                  <c:v>0.63758800000000004</c:v>
                </c:pt>
                <c:pt idx="630">
                  <c:v>0.63722800000000002</c:v>
                </c:pt>
                <c:pt idx="631">
                  <c:v>0.63696399999999997</c:v>
                </c:pt>
                <c:pt idx="632">
                  <c:v>0.63664600000000005</c:v>
                </c:pt>
                <c:pt idx="633">
                  <c:v>0.636127</c:v>
                </c:pt>
                <c:pt idx="634">
                  <c:v>0.63532500000000003</c:v>
                </c:pt>
                <c:pt idx="635">
                  <c:v>0.63421700000000003</c:v>
                </c:pt>
                <c:pt idx="636">
                  <c:v>0.63285999999999998</c:v>
                </c:pt>
                <c:pt idx="637">
                  <c:v>0.63141499999999995</c:v>
                </c:pt>
                <c:pt idx="638">
                  <c:v>0.63007400000000002</c:v>
                </c:pt>
                <c:pt idx="639">
                  <c:v>0.62890500000000005</c:v>
                </c:pt>
                <c:pt idx="640">
                  <c:v>0.62782300000000002</c:v>
                </c:pt>
                <c:pt idx="641">
                  <c:v>0.62668900000000005</c:v>
                </c:pt>
                <c:pt idx="642">
                  <c:v>0.62539999999999996</c:v>
                </c:pt>
                <c:pt idx="643">
                  <c:v>0.62388900000000003</c:v>
                </c:pt>
                <c:pt idx="644">
                  <c:v>0.62214700000000001</c:v>
                </c:pt>
                <c:pt idx="645">
                  <c:v>0.62022500000000003</c:v>
                </c:pt>
                <c:pt idx="646">
                  <c:v>0.61820799999999998</c:v>
                </c:pt>
                <c:pt idx="647">
                  <c:v>0.61620299999999995</c:v>
                </c:pt>
                <c:pt idx="648">
                  <c:v>0.61438000000000004</c:v>
                </c:pt>
                <c:pt idx="649">
                  <c:v>0.61292899999999995</c:v>
                </c:pt>
                <c:pt idx="650">
                  <c:v>0.61193699999999995</c:v>
                </c:pt>
                <c:pt idx="651">
                  <c:v>0.61133499999999996</c:v>
                </c:pt>
                <c:pt idx="652">
                  <c:v>0.61097599999999996</c:v>
                </c:pt>
                <c:pt idx="653">
                  <c:v>0.61068500000000003</c:v>
                </c:pt>
                <c:pt idx="654">
                  <c:v>0.61026999999999998</c:v>
                </c:pt>
                <c:pt idx="655">
                  <c:v>0.60956900000000003</c:v>
                </c:pt>
                <c:pt idx="656">
                  <c:v>0.60857399999999995</c:v>
                </c:pt>
                <c:pt idx="657">
                  <c:v>0.60746100000000003</c:v>
                </c:pt>
                <c:pt idx="658">
                  <c:v>0.60641100000000003</c:v>
                </c:pt>
                <c:pt idx="659">
                  <c:v>0.60540700000000003</c:v>
                </c:pt>
                <c:pt idx="660">
                  <c:v>0.60428800000000005</c:v>
                </c:pt>
                <c:pt idx="661">
                  <c:v>0.60293799999999997</c:v>
                </c:pt>
                <c:pt idx="662">
                  <c:v>0.60137499999999999</c:v>
                </c:pt>
                <c:pt idx="663">
                  <c:v>0.59967800000000004</c:v>
                </c:pt>
                <c:pt idx="664">
                  <c:v>0.597939</c:v>
                </c:pt>
                <c:pt idx="665">
                  <c:v>0.59623700000000002</c:v>
                </c:pt>
                <c:pt idx="666">
                  <c:v>0.59462300000000001</c:v>
                </c:pt>
                <c:pt idx="667">
                  <c:v>0.59309400000000001</c:v>
                </c:pt>
                <c:pt idx="668">
                  <c:v>0.59159300000000004</c:v>
                </c:pt>
                <c:pt idx="669">
                  <c:v>0.59004699999999999</c:v>
                </c:pt>
                <c:pt idx="670">
                  <c:v>0.588476</c:v>
                </c:pt>
                <c:pt idx="671">
                  <c:v>0.58702200000000004</c:v>
                </c:pt>
                <c:pt idx="672">
                  <c:v>0.585816</c:v>
                </c:pt>
                <c:pt idx="673">
                  <c:v>0.584816</c:v>
                </c:pt>
                <c:pt idx="674">
                  <c:v>0.58382400000000001</c:v>
                </c:pt>
                <c:pt idx="675">
                  <c:v>0.58265699999999998</c:v>
                </c:pt>
                <c:pt idx="676">
                  <c:v>0.58122600000000002</c:v>
                </c:pt>
                <c:pt idx="677">
                  <c:v>0.579538</c:v>
                </c:pt>
                <c:pt idx="678">
                  <c:v>0.57768600000000003</c:v>
                </c:pt>
                <c:pt idx="679">
                  <c:v>0.57582199999999994</c:v>
                </c:pt>
                <c:pt idx="680">
                  <c:v>0.574071</c:v>
                </c:pt>
                <c:pt idx="681">
                  <c:v>0.57246699999999995</c:v>
                </c:pt>
                <c:pt idx="682">
                  <c:v>0.57093000000000005</c:v>
                </c:pt>
                <c:pt idx="683">
                  <c:v>0.56929300000000005</c:v>
                </c:pt>
                <c:pt idx="684">
                  <c:v>0.56741699999999995</c:v>
                </c:pt>
                <c:pt idx="685">
                  <c:v>0.56535599999999997</c:v>
                </c:pt>
                <c:pt idx="686">
                  <c:v>0.563361</c:v>
                </c:pt>
                <c:pt idx="687">
                  <c:v>0.56164999999999998</c:v>
                </c:pt>
                <c:pt idx="688">
                  <c:v>0.560199</c:v>
                </c:pt>
                <c:pt idx="689">
                  <c:v>0.55881499999999995</c:v>
                </c:pt>
                <c:pt idx="690">
                  <c:v>0.55735999999999997</c:v>
                </c:pt>
                <c:pt idx="691">
                  <c:v>0.55580499999999999</c:v>
                </c:pt>
                <c:pt idx="692">
                  <c:v>0.55414099999999999</c:v>
                </c:pt>
                <c:pt idx="693">
                  <c:v>0.55238299999999996</c:v>
                </c:pt>
                <c:pt idx="694">
                  <c:v>0.55063899999999999</c:v>
                </c:pt>
                <c:pt idx="695">
                  <c:v>0.54903599999999997</c:v>
                </c:pt>
                <c:pt idx="696">
                  <c:v>0.54755900000000002</c:v>
                </c:pt>
                <c:pt idx="697">
                  <c:v>0.54606600000000005</c:v>
                </c:pt>
                <c:pt idx="698">
                  <c:v>0.54443200000000003</c:v>
                </c:pt>
                <c:pt idx="699">
                  <c:v>0.54265200000000002</c:v>
                </c:pt>
                <c:pt idx="700">
                  <c:v>0.54081199999999996</c:v>
                </c:pt>
                <c:pt idx="701">
                  <c:v>0.53902399999999995</c:v>
                </c:pt>
                <c:pt idx="702">
                  <c:v>0.53735200000000005</c:v>
                </c:pt>
                <c:pt idx="703">
                  <c:v>0.53576199999999996</c:v>
                </c:pt>
                <c:pt idx="704">
                  <c:v>0.53418399999999999</c:v>
                </c:pt>
                <c:pt idx="705">
                  <c:v>0.53262900000000002</c:v>
                </c:pt>
                <c:pt idx="706">
                  <c:v>0.53119300000000003</c:v>
                </c:pt>
                <c:pt idx="707">
                  <c:v>0.52990400000000004</c:v>
                </c:pt>
                <c:pt idx="708">
                  <c:v>0.52867200000000003</c:v>
                </c:pt>
                <c:pt idx="709">
                  <c:v>0.52742299999999998</c:v>
                </c:pt>
                <c:pt idx="710">
                  <c:v>0.52616600000000002</c:v>
                </c:pt>
                <c:pt idx="711">
                  <c:v>0.52487499999999998</c:v>
                </c:pt>
                <c:pt idx="712">
                  <c:v>0.52343300000000004</c:v>
                </c:pt>
                <c:pt idx="713">
                  <c:v>0.521787</c:v>
                </c:pt>
                <c:pt idx="714">
                  <c:v>0.52003600000000005</c:v>
                </c:pt>
                <c:pt idx="715">
                  <c:v>0.51829700000000001</c:v>
                </c:pt>
                <c:pt idx="716">
                  <c:v>0.51656999999999997</c:v>
                </c:pt>
                <c:pt idx="717">
                  <c:v>0.51477099999999998</c:v>
                </c:pt>
                <c:pt idx="718">
                  <c:v>0.51285700000000001</c:v>
                </c:pt>
                <c:pt idx="719">
                  <c:v>0.51084300000000005</c:v>
                </c:pt>
                <c:pt idx="720">
                  <c:v>0.50873100000000004</c:v>
                </c:pt>
                <c:pt idx="721">
                  <c:v>0.50649200000000005</c:v>
                </c:pt>
                <c:pt idx="722">
                  <c:v>0.504135</c:v>
                </c:pt>
                <c:pt idx="723">
                  <c:v>0.50175499999999995</c:v>
                </c:pt>
                <c:pt idx="724">
                  <c:v>0.49948100000000001</c:v>
                </c:pt>
                <c:pt idx="725">
                  <c:v>0.49735000000000001</c:v>
                </c:pt>
                <c:pt idx="726">
                  <c:v>0.49526900000000001</c:v>
                </c:pt>
                <c:pt idx="727">
                  <c:v>0.49310199999999998</c:v>
                </c:pt>
                <c:pt idx="728">
                  <c:v>0.490809</c:v>
                </c:pt>
                <c:pt idx="729">
                  <c:v>0.48846099999999998</c:v>
                </c:pt>
                <c:pt idx="730">
                  <c:v>0.486124</c:v>
                </c:pt>
                <c:pt idx="731">
                  <c:v>0.48377100000000001</c:v>
                </c:pt>
                <c:pt idx="732">
                  <c:v>0.48133500000000001</c:v>
                </c:pt>
                <c:pt idx="733">
                  <c:v>0.478794</c:v>
                </c:pt>
                <c:pt idx="734">
                  <c:v>0.47619099999999998</c:v>
                </c:pt>
                <c:pt idx="735">
                  <c:v>0.47361199999999998</c:v>
                </c:pt>
                <c:pt idx="736">
                  <c:v>0.47115699999999999</c:v>
                </c:pt>
                <c:pt idx="737">
                  <c:v>0.46889399999999998</c:v>
                </c:pt>
                <c:pt idx="738">
                  <c:v>0.46678900000000001</c:v>
                </c:pt>
                <c:pt idx="739">
                  <c:v>0.46468300000000001</c:v>
                </c:pt>
                <c:pt idx="740">
                  <c:v>0.46238400000000002</c:v>
                </c:pt>
                <c:pt idx="741">
                  <c:v>0.45985799999999999</c:v>
                </c:pt>
                <c:pt idx="742">
                  <c:v>0.45729700000000001</c:v>
                </c:pt>
                <c:pt idx="743">
                  <c:v>0.45492500000000002</c:v>
                </c:pt>
                <c:pt idx="744">
                  <c:v>0.45276899999999998</c:v>
                </c:pt>
                <c:pt idx="745">
                  <c:v>0.45073099999999999</c:v>
                </c:pt>
                <c:pt idx="746">
                  <c:v>0.448797</c:v>
                </c:pt>
                <c:pt idx="747">
                  <c:v>0.44703599999999999</c:v>
                </c:pt>
                <c:pt idx="748">
                  <c:v>0.44540400000000002</c:v>
                </c:pt>
                <c:pt idx="749">
                  <c:v>0.44370500000000002</c:v>
                </c:pt>
                <c:pt idx="750">
                  <c:v>0.44179000000000002</c:v>
                </c:pt>
                <c:pt idx="751">
                  <c:v>0.43968299999999999</c:v>
                </c:pt>
                <c:pt idx="752">
                  <c:v>0.43747599999999998</c:v>
                </c:pt>
                <c:pt idx="753">
                  <c:v>0.43520599999999998</c:v>
                </c:pt>
                <c:pt idx="754">
                  <c:v>0.43291000000000002</c:v>
                </c:pt>
                <c:pt idx="755">
                  <c:v>0.43068600000000001</c:v>
                </c:pt>
                <c:pt idx="756">
                  <c:v>0.42858099999999999</c:v>
                </c:pt>
                <c:pt idx="757">
                  <c:v>0.426506</c:v>
                </c:pt>
                <c:pt idx="758">
                  <c:v>0.42434899999999998</c:v>
                </c:pt>
                <c:pt idx="759">
                  <c:v>0.42212100000000002</c:v>
                </c:pt>
                <c:pt idx="760">
                  <c:v>0.41989799999999999</c:v>
                </c:pt>
                <c:pt idx="761">
                  <c:v>0.41769200000000001</c:v>
                </c:pt>
                <c:pt idx="762">
                  <c:v>0.41544300000000001</c:v>
                </c:pt>
                <c:pt idx="763">
                  <c:v>0.41313800000000001</c:v>
                </c:pt>
                <c:pt idx="764">
                  <c:v>0.41087400000000002</c:v>
                </c:pt>
                <c:pt idx="765">
                  <c:v>0.40878700000000001</c:v>
                </c:pt>
                <c:pt idx="766">
                  <c:v>0.406885</c:v>
                </c:pt>
                <c:pt idx="767">
                  <c:v>0.40500399999999998</c:v>
                </c:pt>
                <c:pt idx="768">
                  <c:v>0.40298099999999998</c:v>
                </c:pt>
                <c:pt idx="769">
                  <c:v>0.400837</c:v>
                </c:pt>
                <c:pt idx="770">
                  <c:v>0.39871800000000002</c:v>
                </c:pt>
                <c:pt idx="771">
                  <c:v>0.39667000000000002</c:v>
                </c:pt>
                <c:pt idx="772">
                  <c:v>0.39455899999999999</c:v>
                </c:pt>
                <c:pt idx="773">
                  <c:v>0.392237</c:v>
                </c:pt>
                <c:pt idx="774">
                  <c:v>0.38969399999999998</c:v>
                </c:pt>
                <c:pt idx="775">
                  <c:v>0.38700699999999999</c:v>
                </c:pt>
                <c:pt idx="776">
                  <c:v>0.38423000000000002</c:v>
                </c:pt>
                <c:pt idx="777">
                  <c:v>0.38142500000000001</c:v>
                </c:pt>
                <c:pt idx="778">
                  <c:v>0.37870500000000001</c:v>
                </c:pt>
                <c:pt idx="779">
                  <c:v>0.37614399999999998</c:v>
                </c:pt>
                <c:pt idx="780">
                  <c:v>0.37365700000000002</c:v>
                </c:pt>
                <c:pt idx="781">
                  <c:v>0.37109599999999998</c:v>
                </c:pt>
                <c:pt idx="782">
                  <c:v>0.368423</c:v>
                </c:pt>
                <c:pt idx="783">
                  <c:v>0.36571799999999999</c:v>
                </c:pt>
                <c:pt idx="784">
                  <c:v>0.36305300000000001</c:v>
                </c:pt>
                <c:pt idx="785">
                  <c:v>0.36043700000000001</c:v>
                </c:pt>
                <c:pt idx="786">
                  <c:v>0.357877</c:v>
                </c:pt>
                <c:pt idx="787">
                  <c:v>0.355408</c:v>
                </c:pt>
                <c:pt idx="788">
                  <c:v>0.35302699999999998</c:v>
                </c:pt>
                <c:pt idx="789">
                  <c:v>0.35063499999999997</c:v>
                </c:pt>
                <c:pt idx="790">
                  <c:v>0.348111</c:v>
                </c:pt>
                <c:pt idx="791">
                  <c:v>0.34545599999999999</c:v>
                </c:pt>
                <c:pt idx="792">
                  <c:v>0.342802</c:v>
                </c:pt>
                <c:pt idx="793">
                  <c:v>0.34027400000000002</c:v>
                </c:pt>
                <c:pt idx="794">
                  <c:v>0.33783099999999999</c:v>
                </c:pt>
                <c:pt idx="795">
                  <c:v>0.33529199999999998</c:v>
                </c:pt>
                <c:pt idx="796">
                  <c:v>0.33249899999999999</c:v>
                </c:pt>
                <c:pt idx="797">
                  <c:v>0.32946599999999998</c:v>
                </c:pt>
                <c:pt idx="798">
                  <c:v>0.32638200000000001</c:v>
                </c:pt>
                <c:pt idx="799">
                  <c:v>0.32348100000000002</c:v>
                </c:pt>
                <c:pt idx="800">
                  <c:v>0.32090200000000002</c:v>
                </c:pt>
                <c:pt idx="801">
                  <c:v>0.31863000000000002</c:v>
                </c:pt>
                <c:pt idx="802">
                  <c:v>0.31655299999999997</c:v>
                </c:pt>
                <c:pt idx="803">
                  <c:v>0.31459100000000001</c:v>
                </c:pt>
                <c:pt idx="804">
                  <c:v>0.31276799999999999</c:v>
                </c:pt>
                <c:pt idx="805">
                  <c:v>0.311137</c:v>
                </c:pt>
                <c:pt idx="806">
                  <c:v>0.309645</c:v>
                </c:pt>
                <c:pt idx="807">
                  <c:v>0.308147</c:v>
                </c:pt>
                <c:pt idx="808">
                  <c:v>0.306533</c:v>
                </c:pt>
                <c:pt idx="809">
                  <c:v>0.304788</c:v>
                </c:pt>
                <c:pt idx="810">
                  <c:v>0.30296400000000001</c:v>
                </c:pt>
                <c:pt idx="811">
                  <c:v>0.30112100000000003</c:v>
                </c:pt>
                <c:pt idx="812">
                  <c:v>0.29927900000000002</c:v>
                </c:pt>
                <c:pt idx="813">
                  <c:v>0.297404</c:v>
                </c:pt>
                <c:pt idx="814">
                  <c:v>0.29546299999999998</c:v>
                </c:pt>
                <c:pt idx="815">
                  <c:v>0.29344900000000002</c:v>
                </c:pt>
                <c:pt idx="816">
                  <c:v>0.29134500000000002</c:v>
                </c:pt>
                <c:pt idx="817">
                  <c:v>0.28911300000000001</c:v>
                </c:pt>
                <c:pt idx="818">
                  <c:v>0.286771</c:v>
                </c:pt>
                <c:pt idx="819">
                  <c:v>0.28440900000000002</c:v>
                </c:pt>
                <c:pt idx="820">
                  <c:v>0.28211700000000001</c:v>
                </c:pt>
                <c:pt idx="821">
                  <c:v>0.27993600000000002</c:v>
                </c:pt>
                <c:pt idx="822">
                  <c:v>0.27784500000000001</c:v>
                </c:pt>
                <c:pt idx="823">
                  <c:v>0.275752</c:v>
                </c:pt>
                <c:pt idx="824">
                  <c:v>0.27355299999999999</c:v>
                </c:pt>
                <c:pt idx="825">
                  <c:v>0.271229</c:v>
                </c:pt>
                <c:pt idx="826">
                  <c:v>0.26889400000000002</c:v>
                </c:pt>
                <c:pt idx="827">
                  <c:v>0.26670500000000003</c:v>
                </c:pt>
                <c:pt idx="828">
                  <c:v>0.26473000000000002</c:v>
                </c:pt>
                <c:pt idx="829">
                  <c:v>0.26285799999999998</c:v>
                </c:pt>
                <c:pt idx="830">
                  <c:v>0.26088699999999998</c:v>
                </c:pt>
                <c:pt idx="831">
                  <c:v>0.25869599999999998</c:v>
                </c:pt>
                <c:pt idx="832">
                  <c:v>0.25631900000000002</c:v>
                </c:pt>
                <c:pt idx="833">
                  <c:v>0.25387799999999999</c:v>
                </c:pt>
                <c:pt idx="834">
                  <c:v>0.2515</c:v>
                </c:pt>
                <c:pt idx="835">
                  <c:v>0.249246</c:v>
                </c:pt>
                <c:pt idx="836">
                  <c:v>0.24707899999999999</c:v>
                </c:pt>
                <c:pt idx="837">
                  <c:v>0.24493100000000001</c:v>
                </c:pt>
                <c:pt idx="838">
                  <c:v>0.24278</c:v>
                </c:pt>
                <c:pt idx="839">
                  <c:v>0.240617</c:v>
                </c:pt>
                <c:pt idx="840">
                  <c:v>0.238396</c:v>
                </c:pt>
                <c:pt idx="841">
                  <c:v>0.23613100000000001</c:v>
                </c:pt>
                <c:pt idx="842">
                  <c:v>0.233926</c:v>
                </c:pt>
                <c:pt idx="843">
                  <c:v>0.23183699999999999</c:v>
                </c:pt>
                <c:pt idx="844">
                  <c:v>0.229766</c:v>
                </c:pt>
                <c:pt idx="845">
                  <c:v>0.22756199999999999</c:v>
                </c:pt>
                <c:pt idx="846">
                  <c:v>0.225186</c:v>
                </c:pt>
                <c:pt idx="847">
                  <c:v>0.222751</c:v>
                </c:pt>
                <c:pt idx="848">
                  <c:v>0.220413</c:v>
                </c:pt>
                <c:pt idx="849">
                  <c:v>0.218251</c:v>
                </c:pt>
                <c:pt idx="850">
                  <c:v>0.216249</c:v>
                </c:pt>
                <c:pt idx="851">
                  <c:v>0.214389</c:v>
                </c:pt>
                <c:pt idx="852">
                  <c:v>0.21268599999999999</c:v>
                </c:pt>
                <c:pt idx="853">
                  <c:v>0.21113499999999999</c:v>
                </c:pt>
                <c:pt idx="854">
                  <c:v>0.20968999999999999</c:v>
                </c:pt>
                <c:pt idx="855">
                  <c:v>0.208314</c:v>
                </c:pt>
                <c:pt idx="856">
                  <c:v>0.20700399999999999</c:v>
                </c:pt>
                <c:pt idx="857">
                  <c:v>0.205766</c:v>
                </c:pt>
                <c:pt idx="858">
                  <c:v>0.20458000000000001</c:v>
                </c:pt>
                <c:pt idx="859">
                  <c:v>0.20341300000000001</c:v>
                </c:pt>
                <c:pt idx="860">
                  <c:v>0.20225899999999999</c:v>
                </c:pt>
                <c:pt idx="861">
                  <c:v>0.201124</c:v>
                </c:pt>
                <c:pt idx="862">
                  <c:v>0.19997999999999999</c:v>
                </c:pt>
                <c:pt idx="863">
                  <c:v>0.19877400000000001</c:v>
                </c:pt>
                <c:pt idx="864">
                  <c:v>0.19751099999999999</c:v>
                </c:pt>
                <c:pt idx="865">
                  <c:v>0.19624</c:v>
                </c:pt>
                <c:pt idx="866">
                  <c:v>0.19494300000000001</c:v>
                </c:pt>
                <c:pt idx="867">
                  <c:v>0.19351399999999999</c:v>
                </c:pt>
                <c:pt idx="868">
                  <c:v>0.19187899999999999</c:v>
                </c:pt>
                <c:pt idx="869">
                  <c:v>0.190083</c:v>
                </c:pt>
                <c:pt idx="870">
                  <c:v>0.18823200000000001</c:v>
                </c:pt>
                <c:pt idx="871">
                  <c:v>0.18638299999999999</c:v>
                </c:pt>
                <c:pt idx="872">
                  <c:v>0.18451500000000001</c:v>
                </c:pt>
                <c:pt idx="873">
                  <c:v>0.18260599999999999</c:v>
                </c:pt>
                <c:pt idx="874">
                  <c:v>0.18069199999999999</c:v>
                </c:pt>
                <c:pt idx="875">
                  <c:v>0.17880299999999999</c:v>
                </c:pt>
                <c:pt idx="876">
                  <c:v>0.17687</c:v>
                </c:pt>
                <c:pt idx="877">
                  <c:v>0.17477699999999999</c:v>
                </c:pt>
                <c:pt idx="878">
                  <c:v>0.17250099999999999</c:v>
                </c:pt>
                <c:pt idx="879">
                  <c:v>0.17013300000000001</c:v>
                </c:pt>
                <c:pt idx="880">
                  <c:v>0.16780200000000001</c:v>
                </c:pt>
                <c:pt idx="881">
                  <c:v>0.16561100000000001</c:v>
                </c:pt>
                <c:pt idx="882">
                  <c:v>0.16361800000000001</c:v>
                </c:pt>
                <c:pt idx="883">
                  <c:v>0.16181599999999999</c:v>
                </c:pt>
                <c:pt idx="884">
                  <c:v>0.16014400000000001</c:v>
                </c:pt>
                <c:pt idx="885">
                  <c:v>0.15854699999999999</c:v>
                </c:pt>
                <c:pt idx="886">
                  <c:v>0.156998</c:v>
                </c:pt>
                <c:pt idx="887">
                  <c:v>0.15545200000000001</c:v>
                </c:pt>
                <c:pt idx="888">
                  <c:v>0.153834</c:v>
                </c:pt>
                <c:pt idx="889">
                  <c:v>0.15210199999999999</c:v>
                </c:pt>
                <c:pt idx="890">
                  <c:v>0.15031</c:v>
                </c:pt>
                <c:pt idx="891">
                  <c:v>0.14857799999999999</c:v>
                </c:pt>
                <c:pt idx="892">
                  <c:v>0.14699899999999999</c:v>
                </c:pt>
                <c:pt idx="893">
                  <c:v>0.14558599999999999</c:v>
                </c:pt>
                <c:pt idx="894">
                  <c:v>0.144257</c:v>
                </c:pt>
                <c:pt idx="895">
                  <c:v>0.14288999999999999</c:v>
                </c:pt>
                <c:pt idx="896">
                  <c:v>0.14138400000000001</c:v>
                </c:pt>
                <c:pt idx="897">
                  <c:v>0.13970199999999999</c:v>
                </c:pt>
                <c:pt idx="898">
                  <c:v>0.13783699999999999</c:v>
                </c:pt>
                <c:pt idx="899">
                  <c:v>0.135765</c:v>
                </c:pt>
                <c:pt idx="900">
                  <c:v>0.13350100000000001</c:v>
                </c:pt>
                <c:pt idx="901">
                  <c:v>0.13116900000000001</c:v>
                </c:pt>
                <c:pt idx="902">
                  <c:v>0.12896299999999999</c:v>
                </c:pt>
                <c:pt idx="903">
                  <c:v>0.127003</c:v>
                </c:pt>
                <c:pt idx="904">
                  <c:v>0.125274</c:v>
                </c:pt>
                <c:pt idx="905">
                  <c:v>0.12368999999999999</c:v>
                </c:pt>
                <c:pt idx="906">
                  <c:v>0.122183</c:v>
                </c:pt>
                <c:pt idx="907">
                  <c:v>0.120723</c:v>
                </c:pt>
                <c:pt idx="908">
                  <c:v>0.11930200000000001</c:v>
                </c:pt>
                <c:pt idx="909">
                  <c:v>0.11788899999999999</c:v>
                </c:pt>
                <c:pt idx="910">
                  <c:v>0.11640499999999999</c:v>
                </c:pt>
                <c:pt idx="911">
                  <c:v>0.114774</c:v>
                </c:pt>
                <c:pt idx="912">
                  <c:v>0.11301899999999999</c:v>
                </c:pt>
                <c:pt idx="913">
                  <c:v>0.111264</c:v>
                </c:pt>
                <c:pt idx="914">
                  <c:v>0.109634</c:v>
                </c:pt>
                <c:pt idx="915">
                  <c:v>0.108169</c:v>
                </c:pt>
                <c:pt idx="916">
                  <c:v>0.106838</c:v>
                </c:pt>
                <c:pt idx="917">
                  <c:v>0.10556599999999999</c:v>
                </c:pt>
                <c:pt idx="918">
                  <c:v>0.104229</c:v>
                </c:pt>
                <c:pt idx="919">
                  <c:v>0.10269300000000001</c:v>
                </c:pt>
                <c:pt idx="920">
                  <c:v>0.100909</c:v>
                </c:pt>
                <c:pt idx="921">
                  <c:v>9.8950999999999997E-2</c:v>
                </c:pt>
                <c:pt idx="922">
                  <c:v>9.6930000000000002E-2</c:v>
                </c:pt>
                <c:pt idx="923">
                  <c:v>9.4917000000000001E-2</c:v>
                </c:pt>
                <c:pt idx="924">
                  <c:v>9.2961000000000002E-2</c:v>
                </c:pt>
                <c:pt idx="925">
                  <c:v>9.1110999999999998E-2</c:v>
                </c:pt>
                <c:pt idx="926">
                  <c:v>8.9367000000000002E-2</c:v>
                </c:pt>
                <c:pt idx="927">
                  <c:v>8.7666999999999995E-2</c:v>
                </c:pt>
                <c:pt idx="928">
                  <c:v>8.5974999999999996E-2</c:v>
                </c:pt>
                <c:pt idx="929">
                  <c:v>8.4324999999999997E-2</c:v>
                </c:pt>
                <c:pt idx="930">
                  <c:v>8.2776000000000002E-2</c:v>
                </c:pt>
                <c:pt idx="931">
                  <c:v>8.1336000000000006E-2</c:v>
                </c:pt>
                <c:pt idx="932">
                  <c:v>7.9936999999999994E-2</c:v>
                </c:pt>
                <c:pt idx="933">
                  <c:v>7.8482999999999997E-2</c:v>
                </c:pt>
                <c:pt idx="934">
                  <c:v>7.6914999999999997E-2</c:v>
                </c:pt>
                <c:pt idx="935">
                  <c:v>7.5241000000000002E-2</c:v>
                </c:pt>
                <c:pt idx="936">
                  <c:v>7.3510000000000006E-2</c:v>
                </c:pt>
                <c:pt idx="937">
                  <c:v>7.1787000000000004E-2</c:v>
                </c:pt>
                <c:pt idx="938">
                  <c:v>7.0136000000000004E-2</c:v>
                </c:pt>
                <c:pt idx="939">
                  <c:v>6.8557999999999994E-2</c:v>
                </c:pt>
                <c:pt idx="940">
                  <c:v>6.6942000000000002E-2</c:v>
                </c:pt>
                <c:pt idx="941">
                  <c:v>6.5148999999999999E-2</c:v>
                </c:pt>
                <c:pt idx="942">
                  <c:v>6.3140000000000002E-2</c:v>
                </c:pt>
                <c:pt idx="943">
                  <c:v>6.1010000000000002E-2</c:v>
                </c:pt>
                <c:pt idx="944">
                  <c:v>5.8885E-2</c:v>
                </c:pt>
                <c:pt idx="945">
                  <c:v>5.6841000000000003E-2</c:v>
                </c:pt>
                <c:pt idx="946">
                  <c:v>5.4907999999999998E-2</c:v>
                </c:pt>
                <c:pt idx="947">
                  <c:v>5.3111999999999999E-2</c:v>
                </c:pt>
                <c:pt idx="948">
                  <c:v>5.1465999999999998E-2</c:v>
                </c:pt>
                <c:pt idx="949">
                  <c:v>4.9954999999999999E-2</c:v>
                </c:pt>
                <c:pt idx="950">
                  <c:v>4.8565999999999998E-2</c:v>
                </c:pt>
                <c:pt idx="951">
                  <c:v>4.7315000000000003E-2</c:v>
                </c:pt>
                <c:pt idx="952">
                  <c:v>4.6214999999999999E-2</c:v>
                </c:pt>
                <c:pt idx="953">
                  <c:v>4.5266000000000001E-2</c:v>
                </c:pt>
                <c:pt idx="954">
                  <c:v>4.4474E-2</c:v>
                </c:pt>
                <c:pt idx="955">
                  <c:v>4.3832999999999997E-2</c:v>
                </c:pt>
                <c:pt idx="956">
                  <c:v>4.3268000000000001E-2</c:v>
                </c:pt>
                <c:pt idx="957">
                  <c:v>4.267E-2</c:v>
                </c:pt>
                <c:pt idx="958">
                  <c:v>4.1979000000000002E-2</c:v>
                </c:pt>
                <c:pt idx="959">
                  <c:v>4.1161000000000003E-2</c:v>
                </c:pt>
                <c:pt idx="960">
                  <c:v>4.0182000000000002E-2</c:v>
                </c:pt>
                <c:pt idx="961">
                  <c:v>3.9065000000000003E-2</c:v>
                </c:pt>
                <c:pt idx="962">
                  <c:v>3.7940000000000002E-2</c:v>
                </c:pt>
                <c:pt idx="963">
                  <c:v>3.6930999999999999E-2</c:v>
                </c:pt>
                <c:pt idx="964">
                  <c:v>3.6076999999999998E-2</c:v>
                </c:pt>
                <c:pt idx="965">
                  <c:v>3.5365000000000001E-2</c:v>
                </c:pt>
                <c:pt idx="966">
                  <c:v>3.474E-2</c:v>
                </c:pt>
                <c:pt idx="967">
                  <c:v>3.4063999999999997E-2</c:v>
                </c:pt>
                <c:pt idx="968">
                  <c:v>3.3154999999999997E-2</c:v>
                </c:pt>
                <c:pt idx="969">
                  <c:v>3.1919999999999997E-2</c:v>
                </c:pt>
                <c:pt idx="970">
                  <c:v>3.0408999999999999E-2</c:v>
                </c:pt>
                <c:pt idx="971">
                  <c:v>2.8736000000000001E-2</c:v>
                </c:pt>
                <c:pt idx="972">
                  <c:v>2.7022999999999998E-2</c:v>
                </c:pt>
                <c:pt idx="973">
                  <c:v>2.5378999999999999E-2</c:v>
                </c:pt>
                <c:pt idx="974">
                  <c:v>2.3872999999999998E-2</c:v>
                </c:pt>
                <c:pt idx="975">
                  <c:v>2.2488999999999999E-2</c:v>
                </c:pt>
                <c:pt idx="976">
                  <c:v>2.1180999999999998E-2</c:v>
                </c:pt>
                <c:pt idx="977">
                  <c:v>1.9945999999999998E-2</c:v>
                </c:pt>
                <c:pt idx="978">
                  <c:v>1.8772E-2</c:v>
                </c:pt>
                <c:pt idx="979">
                  <c:v>1.7559999999999999E-2</c:v>
                </c:pt>
                <c:pt idx="980">
                  <c:v>1.6225E-2</c:v>
                </c:pt>
                <c:pt idx="981">
                  <c:v>1.4843E-2</c:v>
                </c:pt>
                <c:pt idx="982">
                  <c:v>1.3564E-2</c:v>
                </c:pt>
                <c:pt idx="983">
                  <c:v>1.244E-2</c:v>
                </c:pt>
                <c:pt idx="984">
                  <c:v>1.1476999999999999E-2</c:v>
                </c:pt>
                <c:pt idx="985">
                  <c:v>1.0782999999999999E-2</c:v>
                </c:pt>
                <c:pt idx="986">
                  <c:v>1.0482E-2</c:v>
                </c:pt>
                <c:pt idx="987">
                  <c:v>1.0527999999999999E-2</c:v>
                </c:pt>
                <c:pt idx="988">
                  <c:v>1.0699E-2</c:v>
                </c:pt>
                <c:pt idx="989">
                  <c:v>1.0744E-2</c:v>
                </c:pt>
                <c:pt idx="990">
                  <c:v>1.0459E-2</c:v>
                </c:pt>
                <c:pt idx="991">
                  <c:v>9.7630000000000008E-3</c:v>
                </c:pt>
                <c:pt idx="992">
                  <c:v>8.7659999999999995E-3</c:v>
                </c:pt>
                <c:pt idx="993">
                  <c:v>7.711E-3</c:v>
                </c:pt>
                <c:pt idx="994">
                  <c:v>6.777E-3</c:v>
                </c:pt>
                <c:pt idx="995">
                  <c:v>6.0099999999999997E-3</c:v>
                </c:pt>
                <c:pt idx="996">
                  <c:v>5.4289999999999998E-3</c:v>
                </c:pt>
                <c:pt idx="997">
                  <c:v>5.0670000000000003E-3</c:v>
                </c:pt>
                <c:pt idx="998">
                  <c:v>4.888E-3</c:v>
                </c:pt>
                <c:pt idx="999">
                  <c:v>4.8120000000000003E-3</c:v>
                </c:pt>
                <c:pt idx="1000">
                  <c:v>4.8310000000000002E-3</c:v>
                </c:pt>
                <c:pt idx="1001">
                  <c:v>5.0070000000000002E-3</c:v>
                </c:pt>
                <c:pt idx="1002">
                  <c:v>5.2119999999999996E-3</c:v>
                </c:pt>
                <c:pt idx="1003">
                  <c:v>5.5599999999999998E-3</c:v>
                </c:pt>
                <c:pt idx="1004">
                  <c:v>6.0910000000000001E-3</c:v>
                </c:pt>
                <c:pt idx="1005">
                  <c:v>6.9049999999999997E-3</c:v>
                </c:pt>
                <c:pt idx="1006">
                  <c:v>8.0510000000000009E-3</c:v>
                </c:pt>
                <c:pt idx="1007">
                  <c:v>9.4730000000000005E-3</c:v>
                </c:pt>
                <c:pt idx="1008">
                  <c:v>1.1053E-2</c:v>
                </c:pt>
                <c:pt idx="1009">
                  <c:v>1.2658000000000001E-2</c:v>
                </c:pt>
                <c:pt idx="1010">
                  <c:v>1.4175E-2</c:v>
                </c:pt>
                <c:pt idx="1011">
                  <c:v>1.5528999999999999E-2</c:v>
                </c:pt>
                <c:pt idx="1012">
                  <c:v>1.6691999999999999E-2</c:v>
                </c:pt>
                <c:pt idx="1013">
                  <c:v>1.7696E-2</c:v>
                </c:pt>
                <c:pt idx="1014">
                  <c:v>1.8662999999999999E-2</c:v>
                </c:pt>
                <c:pt idx="1015">
                  <c:v>1.9784E-2</c:v>
                </c:pt>
                <c:pt idx="1016">
                  <c:v>2.1222000000000001E-2</c:v>
                </c:pt>
                <c:pt idx="1017">
                  <c:v>2.298E-2</c:v>
                </c:pt>
                <c:pt idx="1018">
                  <c:v>2.4899000000000001E-2</c:v>
                </c:pt>
                <c:pt idx="1019">
                  <c:v>2.683E-2</c:v>
                </c:pt>
                <c:pt idx="1020">
                  <c:v>2.8750000000000001E-2</c:v>
                </c:pt>
                <c:pt idx="1021">
                  <c:v>3.0688E-2</c:v>
                </c:pt>
                <c:pt idx="1022">
                  <c:v>3.2622999999999999E-2</c:v>
                </c:pt>
                <c:pt idx="1023">
                  <c:v>3.4536999999999998E-2</c:v>
                </c:pt>
                <c:pt idx="1024">
                  <c:v>3.6484000000000003E-2</c:v>
                </c:pt>
                <c:pt idx="1025">
                  <c:v>3.8508000000000001E-2</c:v>
                </c:pt>
                <c:pt idx="1026">
                  <c:v>4.0566999999999999E-2</c:v>
                </c:pt>
                <c:pt idx="1027">
                  <c:v>4.2594E-2</c:v>
                </c:pt>
                <c:pt idx="1028">
                  <c:v>4.462E-2</c:v>
                </c:pt>
                <c:pt idx="1029">
                  <c:v>4.6788999999999997E-2</c:v>
                </c:pt>
                <c:pt idx="1030">
                  <c:v>4.9235000000000001E-2</c:v>
                </c:pt>
                <c:pt idx="1031">
                  <c:v>5.1947E-2</c:v>
                </c:pt>
                <c:pt idx="1032">
                  <c:v>5.4740999999999998E-2</c:v>
                </c:pt>
                <c:pt idx="1033">
                  <c:v>5.7398999999999999E-2</c:v>
                </c:pt>
                <c:pt idx="1034">
                  <c:v>5.9826999999999998E-2</c:v>
                </c:pt>
                <c:pt idx="1035">
                  <c:v>6.2111E-2</c:v>
                </c:pt>
                <c:pt idx="1036">
                  <c:v>6.4413999999999999E-2</c:v>
                </c:pt>
                <c:pt idx="1037">
                  <c:v>6.6850000000000007E-2</c:v>
                </c:pt>
                <c:pt idx="1038">
                  <c:v>6.9444000000000006E-2</c:v>
                </c:pt>
                <c:pt idx="1039">
                  <c:v>7.2124999999999995E-2</c:v>
                </c:pt>
                <c:pt idx="1040">
                  <c:v>7.4751999999999999E-2</c:v>
                </c:pt>
                <c:pt idx="1041">
                  <c:v>7.7177999999999997E-2</c:v>
                </c:pt>
                <c:pt idx="1042">
                  <c:v>7.9329999999999998E-2</c:v>
                </c:pt>
                <c:pt idx="1043">
                  <c:v>8.1239000000000006E-2</c:v>
                </c:pt>
                <c:pt idx="1044">
                  <c:v>8.3002000000000006E-2</c:v>
                </c:pt>
                <c:pt idx="1045">
                  <c:v>8.4737999999999994E-2</c:v>
                </c:pt>
                <c:pt idx="1046">
                  <c:v>8.6538000000000004E-2</c:v>
                </c:pt>
                <c:pt idx="1047">
                  <c:v>8.8405999999999998E-2</c:v>
                </c:pt>
                <c:pt idx="1048">
                  <c:v>9.0265999999999999E-2</c:v>
                </c:pt>
                <c:pt idx="1049">
                  <c:v>9.2035000000000006E-2</c:v>
                </c:pt>
                <c:pt idx="1050">
                  <c:v>9.3676999999999996E-2</c:v>
                </c:pt>
                <c:pt idx="1051">
                  <c:v>9.5214999999999994E-2</c:v>
                </c:pt>
                <c:pt idx="1052">
                  <c:v>9.6738000000000005E-2</c:v>
                </c:pt>
                <c:pt idx="1053">
                  <c:v>9.8363999999999993E-2</c:v>
                </c:pt>
                <c:pt idx="1054">
                  <c:v>0.10016</c:v>
                </c:pt>
                <c:pt idx="1055">
                  <c:v>0.102088</c:v>
                </c:pt>
                <c:pt idx="1056">
                  <c:v>0.10407</c:v>
                </c:pt>
                <c:pt idx="1057">
                  <c:v>0.106089</c:v>
                </c:pt>
                <c:pt idx="1058">
                  <c:v>0.108222</c:v>
                </c:pt>
                <c:pt idx="1059">
                  <c:v>0.110583</c:v>
                </c:pt>
                <c:pt idx="1060">
                  <c:v>0.113231</c:v>
                </c:pt>
                <c:pt idx="1061">
                  <c:v>0.116117</c:v>
                </c:pt>
                <c:pt idx="1062">
                  <c:v>0.119085</c:v>
                </c:pt>
                <c:pt idx="1063">
                  <c:v>0.121958</c:v>
                </c:pt>
                <c:pt idx="1064">
                  <c:v>0.12470100000000001</c:v>
                </c:pt>
                <c:pt idx="1065">
                  <c:v>0.127469</c:v>
                </c:pt>
                <c:pt idx="1066">
                  <c:v>0.13048299999999999</c:v>
                </c:pt>
                <c:pt idx="1067">
                  <c:v>0.13387099999999999</c:v>
                </c:pt>
                <c:pt idx="1068">
                  <c:v>0.13764899999999999</c:v>
                </c:pt>
                <c:pt idx="1069">
                  <c:v>0.14174700000000001</c:v>
                </c:pt>
                <c:pt idx="1070">
                  <c:v>0.14602699999999999</c:v>
                </c:pt>
                <c:pt idx="1071">
                  <c:v>0.150337</c:v>
                </c:pt>
                <c:pt idx="1072">
                  <c:v>0.15460699999999999</c:v>
                </c:pt>
                <c:pt idx="1073">
                  <c:v>0.15883900000000001</c:v>
                </c:pt>
                <c:pt idx="1074">
                  <c:v>0.16303300000000001</c:v>
                </c:pt>
                <c:pt idx="1075">
                  <c:v>0.167157</c:v>
                </c:pt>
                <c:pt idx="1076">
                  <c:v>0.171186</c:v>
                </c:pt>
                <c:pt idx="1077">
                  <c:v>0.17513999999999999</c:v>
                </c:pt>
                <c:pt idx="1078">
                  <c:v>0.17905299999999999</c:v>
                </c:pt>
                <c:pt idx="1079">
                  <c:v>0.182951</c:v>
                </c:pt>
                <c:pt idx="1080">
                  <c:v>0.18685499999999999</c:v>
                </c:pt>
                <c:pt idx="1081">
                  <c:v>0.190743</c:v>
                </c:pt>
                <c:pt idx="1082">
                  <c:v>0.19451499999999999</c:v>
                </c:pt>
                <c:pt idx="1083">
                  <c:v>0.198044</c:v>
                </c:pt>
                <c:pt idx="1084">
                  <c:v>0.20125399999999999</c:v>
                </c:pt>
                <c:pt idx="1085">
                  <c:v>0.20411199999999999</c:v>
                </c:pt>
                <c:pt idx="1086">
                  <c:v>0.20661299999999999</c:v>
                </c:pt>
                <c:pt idx="1087">
                  <c:v>0.20883199999999999</c:v>
                </c:pt>
                <c:pt idx="1088">
                  <c:v>0.21088899999999999</c:v>
                </c:pt>
                <c:pt idx="1089">
                  <c:v>0.212807</c:v>
                </c:pt>
                <c:pt idx="1090">
                  <c:v>0.21449099999999999</c:v>
                </c:pt>
                <c:pt idx="1091">
                  <c:v>0.21588599999999999</c:v>
                </c:pt>
                <c:pt idx="1092">
                  <c:v>0.217034</c:v>
                </c:pt>
                <c:pt idx="1093">
                  <c:v>0.217996</c:v>
                </c:pt>
                <c:pt idx="1094">
                  <c:v>0.21881200000000001</c:v>
                </c:pt>
                <c:pt idx="1095">
                  <c:v>0.21954000000000001</c:v>
                </c:pt>
                <c:pt idx="1096">
                  <c:v>0.22020600000000001</c:v>
                </c:pt>
                <c:pt idx="1097">
                  <c:v>0.22073100000000001</c:v>
                </c:pt>
                <c:pt idx="1098">
                  <c:v>0.22097</c:v>
                </c:pt>
                <c:pt idx="1099">
                  <c:v>0.220856</c:v>
                </c:pt>
                <c:pt idx="1100">
                  <c:v>0.22048100000000001</c:v>
                </c:pt>
                <c:pt idx="1101">
                  <c:v>0.22001699999999999</c:v>
                </c:pt>
                <c:pt idx="1102">
                  <c:v>0.21956400000000001</c:v>
                </c:pt>
                <c:pt idx="1103">
                  <c:v>0.21907199999999999</c:v>
                </c:pt>
                <c:pt idx="1104">
                  <c:v>0.21840000000000001</c:v>
                </c:pt>
                <c:pt idx="1105">
                  <c:v>0.21742400000000001</c:v>
                </c:pt>
                <c:pt idx="1106">
                  <c:v>0.21609600000000001</c:v>
                </c:pt>
                <c:pt idx="1107">
                  <c:v>0.214444</c:v>
                </c:pt>
                <c:pt idx="1108">
                  <c:v>0.212589</c:v>
                </c:pt>
                <c:pt idx="1109">
                  <c:v>0.21069599999999999</c:v>
                </c:pt>
                <c:pt idx="1110">
                  <c:v>0.20883499999999999</c:v>
                </c:pt>
                <c:pt idx="1111">
                  <c:v>0.20688200000000001</c:v>
                </c:pt>
                <c:pt idx="1112">
                  <c:v>0.20463000000000001</c:v>
                </c:pt>
                <c:pt idx="1113">
                  <c:v>0.202018</c:v>
                </c:pt>
                <c:pt idx="1114">
                  <c:v>0.19922000000000001</c:v>
                </c:pt>
                <c:pt idx="1115">
                  <c:v>0.19647400000000001</c:v>
                </c:pt>
                <c:pt idx="1116">
                  <c:v>0.193885</c:v>
                </c:pt>
                <c:pt idx="1117">
                  <c:v>0.19140799999999999</c:v>
                </c:pt>
                <c:pt idx="1118">
                  <c:v>0.18898999999999999</c:v>
                </c:pt>
                <c:pt idx="1119">
                  <c:v>0.18663399999999999</c:v>
                </c:pt>
                <c:pt idx="1120">
                  <c:v>0.18434</c:v>
                </c:pt>
                <c:pt idx="1121">
                  <c:v>0.18210200000000001</c:v>
                </c:pt>
                <c:pt idx="1122">
                  <c:v>0.18000099999999999</c:v>
                </c:pt>
                <c:pt idx="1123">
                  <c:v>0.178231</c:v>
                </c:pt>
                <c:pt idx="1124">
                  <c:v>0.17694599999999999</c:v>
                </c:pt>
                <c:pt idx="1125">
                  <c:v>0.176096</c:v>
                </c:pt>
                <c:pt idx="1126">
                  <c:v>0.17547599999999999</c:v>
                </c:pt>
                <c:pt idx="1127">
                  <c:v>0.174903</c:v>
                </c:pt>
                <c:pt idx="1128">
                  <c:v>0.17432900000000001</c:v>
                </c:pt>
                <c:pt idx="1129">
                  <c:v>0.173767</c:v>
                </c:pt>
                <c:pt idx="1130">
                  <c:v>0.173205</c:v>
                </c:pt>
                <c:pt idx="1131">
                  <c:v>0.172623</c:v>
                </c:pt>
                <c:pt idx="1132">
                  <c:v>0.17206199999999999</c:v>
                </c:pt>
                <c:pt idx="1133">
                  <c:v>0.17156399999999999</c:v>
                </c:pt>
                <c:pt idx="1134">
                  <c:v>0.17107600000000001</c:v>
                </c:pt>
                <c:pt idx="1135">
                  <c:v>0.170486</c:v>
                </c:pt>
                <c:pt idx="1136">
                  <c:v>0.16974800000000001</c:v>
                </c:pt>
                <c:pt idx="1137">
                  <c:v>0.16888300000000001</c:v>
                </c:pt>
                <c:pt idx="1138">
                  <c:v>0.16789399999999999</c:v>
                </c:pt>
                <c:pt idx="1139">
                  <c:v>0.16675100000000001</c:v>
                </c:pt>
                <c:pt idx="1140">
                  <c:v>0.16545399999999999</c:v>
                </c:pt>
                <c:pt idx="1141">
                  <c:v>0.16405</c:v>
                </c:pt>
                <c:pt idx="1142">
                  <c:v>0.16259599999999999</c:v>
                </c:pt>
                <c:pt idx="1143">
                  <c:v>0.16114800000000001</c:v>
                </c:pt>
                <c:pt idx="1144">
                  <c:v>0.15978500000000001</c:v>
                </c:pt>
                <c:pt idx="1145">
                  <c:v>0.15859899999999999</c:v>
                </c:pt>
                <c:pt idx="1146">
                  <c:v>0.15761700000000001</c:v>
                </c:pt>
                <c:pt idx="1147">
                  <c:v>0.15673899999999999</c:v>
                </c:pt>
                <c:pt idx="1148">
                  <c:v>0.155804</c:v>
                </c:pt>
                <c:pt idx="1149">
                  <c:v>0.15472900000000001</c:v>
                </c:pt>
                <c:pt idx="1150">
                  <c:v>0.15357899999999999</c:v>
                </c:pt>
                <c:pt idx="1151">
                  <c:v>0.152471</c:v>
                </c:pt>
                <c:pt idx="1152">
                  <c:v>0.15146999999999999</c:v>
                </c:pt>
                <c:pt idx="1153">
                  <c:v>0.15057000000000001</c:v>
                </c:pt>
                <c:pt idx="1154">
                  <c:v>0.14973600000000001</c:v>
                </c:pt>
                <c:pt idx="1155">
                  <c:v>0.148927</c:v>
                </c:pt>
                <c:pt idx="1156">
                  <c:v>0.14811099999999999</c:v>
                </c:pt>
                <c:pt idx="1157">
                  <c:v>0.14729999999999999</c:v>
                </c:pt>
                <c:pt idx="1158">
                  <c:v>0.14655799999999999</c:v>
                </c:pt>
                <c:pt idx="1159">
                  <c:v>0.14593500000000001</c:v>
                </c:pt>
                <c:pt idx="1160">
                  <c:v>0.14539099999999999</c:v>
                </c:pt>
                <c:pt idx="1161">
                  <c:v>0.14480699999999999</c:v>
                </c:pt>
                <c:pt idx="1162">
                  <c:v>0.14408799999999999</c:v>
                </c:pt>
                <c:pt idx="1163">
                  <c:v>0.14324200000000001</c:v>
                </c:pt>
                <c:pt idx="1164">
                  <c:v>0.14235900000000001</c:v>
                </c:pt>
                <c:pt idx="1165">
                  <c:v>0.141518</c:v>
                </c:pt>
                <c:pt idx="1166">
                  <c:v>0.140705</c:v>
                </c:pt>
                <c:pt idx="1167">
                  <c:v>0.139825</c:v>
                </c:pt>
                <c:pt idx="1168">
                  <c:v>0.138742</c:v>
                </c:pt>
                <c:pt idx="1169">
                  <c:v>0.13732</c:v>
                </c:pt>
                <c:pt idx="1170">
                  <c:v>0.13547699999999999</c:v>
                </c:pt>
                <c:pt idx="1171">
                  <c:v>0.13328000000000001</c:v>
                </c:pt>
                <c:pt idx="1172">
                  <c:v>0.13094700000000001</c:v>
                </c:pt>
                <c:pt idx="1173">
                  <c:v>0.12870599999999999</c:v>
                </c:pt>
                <c:pt idx="1174">
                  <c:v>0.12664</c:v>
                </c:pt>
                <c:pt idx="1175">
                  <c:v>0.12470100000000001</c:v>
                </c:pt>
                <c:pt idx="1176">
                  <c:v>0.122808</c:v>
                </c:pt>
                <c:pt idx="1177">
                  <c:v>0.12090099999999999</c:v>
                </c:pt>
                <c:pt idx="1178">
                  <c:v>0.118959</c:v>
                </c:pt>
                <c:pt idx="1179">
                  <c:v>0.117033</c:v>
                </c:pt>
                <c:pt idx="1180">
                  <c:v>0.11526400000000001</c:v>
                </c:pt>
                <c:pt idx="1181">
                  <c:v>0.113791</c:v>
                </c:pt>
                <c:pt idx="1182">
                  <c:v>0.112625</c:v>
                </c:pt>
                <c:pt idx="1183">
                  <c:v>0.111652</c:v>
                </c:pt>
                <c:pt idx="1184">
                  <c:v>0.110793</c:v>
                </c:pt>
                <c:pt idx="1185">
                  <c:v>0.11011600000000001</c:v>
                </c:pt>
                <c:pt idx="1186">
                  <c:v>0.10972999999999999</c:v>
                </c:pt>
                <c:pt idx="1187">
                  <c:v>0.10964400000000001</c:v>
                </c:pt>
                <c:pt idx="1188">
                  <c:v>0.10976900000000001</c:v>
                </c:pt>
                <c:pt idx="1189">
                  <c:v>0.109982</c:v>
                </c:pt>
                <c:pt idx="1190">
                  <c:v>0.110121</c:v>
                </c:pt>
                <c:pt idx="1191">
                  <c:v>0.109998</c:v>
                </c:pt>
                <c:pt idx="1192">
                  <c:v>0.109496</c:v>
                </c:pt>
                <c:pt idx="1193">
                  <c:v>0.108655</c:v>
                </c:pt>
                <c:pt idx="1194">
                  <c:v>0.10763499999999999</c:v>
                </c:pt>
                <c:pt idx="1195">
                  <c:v>0.106597</c:v>
                </c:pt>
                <c:pt idx="1196">
                  <c:v>0.105583</c:v>
                </c:pt>
                <c:pt idx="1197">
                  <c:v>0.104473</c:v>
                </c:pt>
                <c:pt idx="1198">
                  <c:v>0.103065</c:v>
                </c:pt>
                <c:pt idx="1199">
                  <c:v>0.101217</c:v>
                </c:pt>
                <c:pt idx="1200">
                  <c:v>9.8938999999999999E-2</c:v>
                </c:pt>
                <c:pt idx="1201">
                  <c:v>9.6378000000000005E-2</c:v>
                </c:pt>
                <c:pt idx="1202">
                  <c:v>9.3701999999999994E-2</c:v>
                </c:pt>
                <c:pt idx="1203">
                  <c:v>9.0965000000000004E-2</c:v>
                </c:pt>
                <c:pt idx="1204">
                  <c:v>8.8079000000000005E-2</c:v>
                </c:pt>
                <c:pt idx="1205">
                  <c:v>8.4932999999999995E-2</c:v>
                </c:pt>
                <c:pt idx="1206">
                  <c:v>8.1559000000000006E-2</c:v>
                </c:pt>
                <c:pt idx="1207">
                  <c:v>7.8162999999999996E-2</c:v>
                </c:pt>
                <c:pt idx="1208">
                  <c:v>7.4998999999999996E-2</c:v>
                </c:pt>
                <c:pt idx="1209">
                  <c:v>7.2194999999999995E-2</c:v>
                </c:pt>
                <c:pt idx="1210">
                  <c:v>6.9691000000000003E-2</c:v>
                </c:pt>
                <c:pt idx="1211">
                  <c:v>6.7368999999999998E-2</c:v>
                </c:pt>
                <c:pt idx="1212">
                  <c:v>6.5173999999999996E-2</c:v>
                </c:pt>
                <c:pt idx="1213">
                  <c:v>6.3079999999999997E-2</c:v>
                </c:pt>
                <c:pt idx="1214">
                  <c:v>6.1046000000000003E-2</c:v>
                </c:pt>
                <c:pt idx="1215">
                  <c:v>5.9088000000000002E-2</c:v>
                </c:pt>
                <c:pt idx="1216">
                  <c:v>5.7318000000000001E-2</c:v>
                </c:pt>
                <c:pt idx="1217">
                  <c:v>5.5821000000000003E-2</c:v>
                </c:pt>
                <c:pt idx="1218">
                  <c:v>5.4514E-2</c:v>
                </c:pt>
                <c:pt idx="1219">
                  <c:v>5.3203E-2</c:v>
                </c:pt>
                <c:pt idx="1220">
                  <c:v>5.1740000000000001E-2</c:v>
                </c:pt>
                <c:pt idx="1221">
                  <c:v>5.0099999999999999E-2</c:v>
                </c:pt>
                <c:pt idx="1222">
                  <c:v>4.8356000000000003E-2</c:v>
                </c:pt>
                <c:pt idx="1223">
                  <c:v>4.6620000000000002E-2</c:v>
                </c:pt>
                <c:pt idx="1224">
                  <c:v>4.4999999999999998E-2</c:v>
                </c:pt>
                <c:pt idx="1225">
                  <c:v>4.3522999999999999E-2</c:v>
                </c:pt>
                <c:pt idx="1226">
                  <c:v>4.2104999999999997E-2</c:v>
                </c:pt>
                <c:pt idx="1227">
                  <c:v>4.0613000000000003E-2</c:v>
                </c:pt>
                <c:pt idx="1228">
                  <c:v>3.8988000000000002E-2</c:v>
                </c:pt>
                <c:pt idx="1229">
                  <c:v>3.7297999999999998E-2</c:v>
                </c:pt>
                <c:pt idx="1230">
                  <c:v>3.5660999999999998E-2</c:v>
                </c:pt>
                <c:pt idx="1231">
                  <c:v>3.4152000000000002E-2</c:v>
                </c:pt>
                <c:pt idx="1232">
                  <c:v>3.2784000000000001E-2</c:v>
                </c:pt>
                <c:pt idx="1233">
                  <c:v>3.1521E-2</c:v>
                </c:pt>
                <c:pt idx="1234">
                  <c:v>3.0297999999999999E-2</c:v>
                </c:pt>
                <c:pt idx="1235">
                  <c:v>2.904E-2</c:v>
                </c:pt>
                <c:pt idx="1236">
                  <c:v>2.7722E-2</c:v>
                </c:pt>
                <c:pt idx="1237">
                  <c:v>2.6409999999999999E-2</c:v>
                </c:pt>
                <c:pt idx="1238">
                  <c:v>2.5246999999999999E-2</c:v>
                </c:pt>
                <c:pt idx="1239">
                  <c:v>2.4344999999999999E-2</c:v>
                </c:pt>
                <c:pt idx="1240">
                  <c:v>2.3657000000000001E-2</c:v>
                </c:pt>
                <c:pt idx="1241">
                  <c:v>2.2964999999999999E-2</c:v>
                </c:pt>
                <c:pt idx="1242">
                  <c:v>2.2037999999999999E-2</c:v>
                </c:pt>
                <c:pt idx="1243">
                  <c:v>2.0827999999999999E-2</c:v>
                </c:pt>
                <c:pt idx="1244">
                  <c:v>1.9512000000000002E-2</c:v>
                </c:pt>
                <c:pt idx="1245">
                  <c:v>1.8350999999999999E-2</c:v>
                </c:pt>
                <c:pt idx="1246">
                  <c:v>1.7493000000000002E-2</c:v>
                </c:pt>
                <c:pt idx="1247">
                  <c:v>1.6872999999999999E-2</c:v>
                </c:pt>
                <c:pt idx="1248">
                  <c:v>1.6263E-2</c:v>
                </c:pt>
                <c:pt idx="1249">
                  <c:v>1.5427E-2</c:v>
                </c:pt>
                <c:pt idx="1250">
                  <c:v>1.4302E-2</c:v>
                </c:pt>
                <c:pt idx="1251">
                  <c:v>1.3053E-2</c:v>
                </c:pt>
                <c:pt idx="1252">
                  <c:v>1.1945000000000001E-2</c:v>
                </c:pt>
                <c:pt idx="1253">
                  <c:v>1.1147000000000001E-2</c:v>
                </c:pt>
                <c:pt idx="1254">
                  <c:v>1.0638999999999999E-2</c:v>
                </c:pt>
                <c:pt idx="1255">
                  <c:v>1.0284E-2</c:v>
                </c:pt>
                <c:pt idx="1256">
                  <c:v>9.9419999999999994E-3</c:v>
                </c:pt>
                <c:pt idx="1257">
                  <c:v>9.5230000000000002E-3</c:v>
                </c:pt>
                <c:pt idx="1258">
                  <c:v>8.9960000000000005E-3</c:v>
                </c:pt>
                <c:pt idx="1259">
                  <c:v>8.3979999999999992E-3</c:v>
                </c:pt>
                <c:pt idx="1260">
                  <c:v>7.8239999999999994E-3</c:v>
                </c:pt>
                <c:pt idx="1261">
                  <c:v>7.3740000000000003E-3</c:v>
                </c:pt>
                <c:pt idx="1262">
                  <c:v>7.1050000000000002E-3</c:v>
                </c:pt>
                <c:pt idx="1263">
                  <c:v>6.9930000000000001E-3</c:v>
                </c:pt>
                <c:pt idx="1264">
                  <c:v>6.9340000000000001E-3</c:v>
                </c:pt>
                <c:pt idx="1265">
                  <c:v>6.7920000000000003E-3</c:v>
                </c:pt>
                <c:pt idx="1266">
                  <c:v>6.4980000000000003E-3</c:v>
                </c:pt>
                <c:pt idx="1267">
                  <c:v>6.1240000000000001E-3</c:v>
                </c:pt>
                <c:pt idx="1268">
                  <c:v>5.8190000000000004E-3</c:v>
                </c:pt>
                <c:pt idx="1269">
                  <c:v>5.6389999999999999E-3</c:v>
                </c:pt>
                <c:pt idx="1270">
                  <c:v>5.4469999999999996E-3</c:v>
                </c:pt>
                <c:pt idx="1271">
                  <c:v>5.0070000000000002E-3</c:v>
                </c:pt>
                <c:pt idx="1272">
                  <c:v>5.0949999999999997E-3</c:v>
                </c:pt>
                <c:pt idx="1273">
                  <c:v>5.1840000000000002E-3</c:v>
                </c:pt>
                <c:pt idx="1274">
                  <c:v>5.274E-3</c:v>
                </c:pt>
                <c:pt idx="1275">
                  <c:v>5.3660000000000001E-3</c:v>
                </c:pt>
                <c:pt idx="1276">
                  <c:v>5.4590000000000003E-3</c:v>
                </c:pt>
                <c:pt idx="1277">
                  <c:v>5.5539999999999999E-3</c:v>
                </c:pt>
                <c:pt idx="1278">
                  <c:v>5.6499999999999996E-3</c:v>
                </c:pt>
                <c:pt idx="1279">
                  <c:v>5.7479999999999996E-3</c:v>
                </c:pt>
                <c:pt idx="1280">
                  <c:v>5.8469999999999998E-3</c:v>
                </c:pt>
                <c:pt idx="1281">
                  <c:v>5.9309999999999996E-3</c:v>
                </c:pt>
                <c:pt idx="1282">
                  <c:v>6.0169999999999998E-3</c:v>
                </c:pt>
                <c:pt idx="1283">
                  <c:v>6.1050000000000002E-3</c:v>
                </c:pt>
                <c:pt idx="1284">
                  <c:v>6.1939999999999999E-3</c:v>
                </c:pt>
                <c:pt idx="1285">
                  <c:v>6.2839999999999997E-3</c:v>
                </c:pt>
                <c:pt idx="1286">
                  <c:v>6.3759999999999997E-3</c:v>
                </c:pt>
                <c:pt idx="1287">
                  <c:v>6.4689999999999999E-3</c:v>
                </c:pt>
                <c:pt idx="1288">
                  <c:v>6.5640000000000004E-3</c:v>
                </c:pt>
                <c:pt idx="1289">
                  <c:v>6.6600000000000001E-3</c:v>
                </c:pt>
                <c:pt idx="1290">
                  <c:v>6.7580000000000001E-3</c:v>
                </c:pt>
                <c:pt idx="1291">
                  <c:v>6.8570000000000002E-3</c:v>
                </c:pt>
                <c:pt idx="1292">
                  <c:v>6.7840000000000001E-3</c:v>
                </c:pt>
                <c:pt idx="1293">
                  <c:v>6.7120000000000001E-3</c:v>
                </c:pt>
                <c:pt idx="1294">
                  <c:v>6.6420000000000003E-3</c:v>
                </c:pt>
                <c:pt idx="1295">
                  <c:v>6.5729999999999998E-3</c:v>
                </c:pt>
                <c:pt idx="1296">
                  <c:v>6.5050000000000004E-3</c:v>
                </c:pt>
                <c:pt idx="1297">
                  <c:v>6.4390000000000003E-3</c:v>
                </c:pt>
                <c:pt idx="1298">
                  <c:v>6.3749999999999996E-3</c:v>
                </c:pt>
                <c:pt idx="1299">
                  <c:v>6.3119999999999999E-3</c:v>
                </c:pt>
                <c:pt idx="1300">
                  <c:v>6.2500000000000003E-3</c:v>
                </c:pt>
                <c:pt idx="1301">
                  <c:v>6.1900000000000002E-3</c:v>
                </c:pt>
                <c:pt idx="1302">
                  <c:v>6.1310000000000002E-3</c:v>
                </c:pt>
                <c:pt idx="1303">
                  <c:v>6.0740000000000004E-3</c:v>
                </c:pt>
                <c:pt idx="1304">
                  <c:v>6.0179999999999999E-3</c:v>
                </c:pt>
                <c:pt idx="1305">
                  <c:v>5.9639999999999997E-3</c:v>
                </c:pt>
                <c:pt idx="1306">
                  <c:v>5.9109999999999996E-3</c:v>
                </c:pt>
                <c:pt idx="1307">
                  <c:v>5.8589999999999996E-3</c:v>
                </c:pt>
                <c:pt idx="1308">
                  <c:v>5.8089999999999999E-3</c:v>
                </c:pt>
                <c:pt idx="1309">
                  <c:v>5.7600000000000004E-3</c:v>
                </c:pt>
                <c:pt idx="1310">
                  <c:v>5.7130000000000002E-3</c:v>
                </c:pt>
                <c:pt idx="1311">
                  <c:v>5.6670000000000002E-3</c:v>
                </c:pt>
                <c:pt idx="1312">
                  <c:v>5.6230000000000004E-3</c:v>
                </c:pt>
                <c:pt idx="1313">
                  <c:v>5.5799999999999999E-3</c:v>
                </c:pt>
                <c:pt idx="1314">
                  <c:v>5.5389999999999997E-3</c:v>
                </c:pt>
                <c:pt idx="1315">
                  <c:v>5.4990000000000004E-3</c:v>
                </c:pt>
                <c:pt idx="1316">
                  <c:v>5.4599999999999996E-3</c:v>
                </c:pt>
                <c:pt idx="1317">
                  <c:v>5.4229999999999999E-3</c:v>
                </c:pt>
                <c:pt idx="1318">
                  <c:v>5.3870000000000003E-3</c:v>
                </c:pt>
                <c:pt idx="1319">
                  <c:v>5.3530000000000001E-3</c:v>
                </c:pt>
                <c:pt idx="1320">
                  <c:v>5.3200000000000001E-3</c:v>
                </c:pt>
                <c:pt idx="1321">
                  <c:v>5.2890000000000003E-3</c:v>
                </c:pt>
                <c:pt idx="1322">
                  <c:v>5.2589999999999998E-3</c:v>
                </c:pt>
                <c:pt idx="1323">
                  <c:v>5.2300000000000003E-3</c:v>
                </c:pt>
                <c:pt idx="1324">
                  <c:v>5.2030000000000002E-3</c:v>
                </c:pt>
                <c:pt idx="1325">
                  <c:v>5.1770000000000002E-3</c:v>
                </c:pt>
                <c:pt idx="1326">
                  <c:v>5.1529999999999996E-3</c:v>
                </c:pt>
                <c:pt idx="1327">
                  <c:v>5.1310000000000001E-3</c:v>
                </c:pt>
                <c:pt idx="1328">
                  <c:v>5.1089999999999998E-3</c:v>
                </c:pt>
                <c:pt idx="1329">
                  <c:v>5.0889999999999998E-3</c:v>
                </c:pt>
                <c:pt idx="1330">
                  <c:v>5.071E-3</c:v>
                </c:pt>
                <c:pt idx="1331">
                  <c:v>5.0540000000000003E-3</c:v>
                </c:pt>
                <c:pt idx="1332">
                  <c:v>5.0379999999999999E-3</c:v>
                </c:pt>
                <c:pt idx="1333">
                  <c:v>5.0239999999999998E-3</c:v>
                </c:pt>
                <c:pt idx="1334">
                  <c:v>5.012E-3</c:v>
                </c:pt>
                <c:pt idx="1335">
                  <c:v>5.0000000000000001E-3</c:v>
                </c:pt>
                <c:pt idx="1336">
                  <c:v>4.9909999999999998E-3</c:v>
                </c:pt>
                <c:pt idx="1337">
                  <c:v>4.9820000000000003E-3</c:v>
                </c:pt>
                <c:pt idx="1338">
                  <c:v>4.9750000000000003E-3</c:v>
                </c:pt>
                <c:pt idx="1339">
                  <c:v>4.9699999999999996E-3</c:v>
                </c:pt>
                <c:pt idx="1340">
                  <c:v>4.9659999999999999E-3</c:v>
                </c:pt>
                <c:pt idx="1341">
                  <c:v>4.9630000000000004E-3</c:v>
                </c:pt>
                <c:pt idx="1342">
                  <c:v>4.9620000000000003E-3</c:v>
                </c:pt>
                <c:pt idx="1343">
                  <c:v>4.9630000000000004E-3</c:v>
                </c:pt>
                <c:pt idx="1344">
                  <c:v>4.9639999999999997E-3</c:v>
                </c:pt>
                <c:pt idx="1345">
                  <c:v>4.9680000000000002E-3</c:v>
                </c:pt>
                <c:pt idx="1346">
                  <c:v>4.9719999999999999E-3</c:v>
                </c:pt>
                <c:pt idx="1347">
                  <c:v>4.9779999999999998E-3</c:v>
                </c:pt>
                <c:pt idx="1348">
                  <c:v>4.986E-3</c:v>
                </c:pt>
                <c:pt idx="1349">
                  <c:v>4.9950000000000003E-3</c:v>
                </c:pt>
                <c:pt idx="1350">
                  <c:v>5.0049999999999999E-3</c:v>
                </c:pt>
                <c:pt idx="1351">
                  <c:v>5.0169999999999998E-3</c:v>
                </c:pt>
                <c:pt idx="1352">
                  <c:v>5.0299999999999997E-3</c:v>
                </c:pt>
                <c:pt idx="1353">
                  <c:v>5.045E-3</c:v>
                </c:pt>
                <c:pt idx="1354">
                  <c:v>5.0610000000000004E-3</c:v>
                </c:pt>
                <c:pt idx="1355">
                  <c:v>5.0790000000000002E-3</c:v>
                </c:pt>
                <c:pt idx="1356">
                  <c:v>5.0980000000000001E-3</c:v>
                </c:pt>
                <c:pt idx="1357">
                  <c:v>5.1180000000000002E-3</c:v>
                </c:pt>
                <c:pt idx="1358">
                  <c:v>5.1399999999999996E-3</c:v>
                </c:pt>
                <c:pt idx="1359">
                  <c:v>5.1630000000000001E-3</c:v>
                </c:pt>
                <c:pt idx="1360">
                  <c:v>5.1130000000000004E-3</c:v>
                </c:pt>
                <c:pt idx="1361">
                  <c:v>5.0639999999999999E-3</c:v>
                </c:pt>
                <c:pt idx="1362">
                  <c:v>5.0159999999999996E-3</c:v>
                </c:pt>
                <c:pt idx="1363">
                  <c:v>4.9699999999999996E-3</c:v>
                </c:pt>
                <c:pt idx="1364">
                  <c:v>4.9249999999999997E-3</c:v>
                </c:pt>
                <c:pt idx="1365">
                  <c:v>4.8820000000000001E-3</c:v>
                </c:pt>
                <c:pt idx="1366">
                  <c:v>4.8399999999999997E-3</c:v>
                </c:pt>
                <c:pt idx="1367">
                  <c:v>4.7990000000000003E-3</c:v>
                </c:pt>
                <c:pt idx="1368">
                  <c:v>4.7600000000000003E-3</c:v>
                </c:pt>
                <c:pt idx="1369">
                  <c:v>4.7229999999999998E-3</c:v>
                </c:pt>
                <c:pt idx="1370">
                  <c:v>4.6870000000000002E-3</c:v>
                </c:pt>
                <c:pt idx="1371">
                  <c:v>4.6519999999999999E-3</c:v>
                </c:pt>
                <c:pt idx="1372">
                  <c:v>4.6189999999999998E-3</c:v>
                </c:pt>
                <c:pt idx="1373">
                  <c:v>4.5869999999999999E-3</c:v>
                </c:pt>
                <c:pt idx="1374">
                  <c:v>4.5560000000000002E-3</c:v>
                </c:pt>
                <c:pt idx="1375">
                  <c:v>4.5269999999999998E-3</c:v>
                </c:pt>
                <c:pt idx="1376">
                  <c:v>4.4999999999999997E-3</c:v>
                </c:pt>
                <c:pt idx="1377">
                  <c:v>4.4739999999999997E-3</c:v>
                </c:pt>
                <c:pt idx="1378">
                  <c:v>4.4489999999999998E-3</c:v>
                </c:pt>
                <c:pt idx="1379">
                  <c:v>4.4260000000000002E-3</c:v>
                </c:pt>
                <c:pt idx="1380">
                  <c:v>4.4039999999999999E-3</c:v>
                </c:pt>
                <c:pt idx="1381">
                  <c:v>4.3839999999999999E-3</c:v>
                </c:pt>
                <c:pt idx="1382">
                  <c:v>4.365E-3</c:v>
                </c:pt>
                <c:pt idx="1383">
                  <c:v>4.3480000000000003E-3</c:v>
                </c:pt>
                <c:pt idx="1384">
                  <c:v>4.3319999999999999E-3</c:v>
                </c:pt>
                <c:pt idx="1385">
                  <c:v>4.3169999999999997E-3</c:v>
                </c:pt>
                <c:pt idx="1386">
                  <c:v>4.3039999999999997E-3</c:v>
                </c:pt>
                <c:pt idx="1387">
                  <c:v>4.2919999999999998E-3</c:v>
                </c:pt>
                <c:pt idx="1388">
                  <c:v>4.2820000000000002E-3</c:v>
                </c:pt>
                <c:pt idx="1389">
                  <c:v>4.2729999999999999E-3</c:v>
                </c:pt>
                <c:pt idx="1390">
                  <c:v>4.2659999999999998E-3</c:v>
                </c:pt>
                <c:pt idx="1391">
                  <c:v>4.2599999999999999E-3</c:v>
                </c:pt>
                <c:pt idx="1392">
                  <c:v>4.2560000000000002E-3</c:v>
                </c:pt>
                <c:pt idx="1393">
                  <c:v>4.2529999999999998E-3</c:v>
                </c:pt>
                <c:pt idx="1394">
                  <c:v>4.2509999999999996E-3</c:v>
                </c:pt>
                <c:pt idx="1395">
                  <c:v>4.2509999999999996E-3</c:v>
                </c:pt>
                <c:pt idx="1396">
                  <c:v>4.2519999999999997E-3</c:v>
                </c:pt>
                <c:pt idx="1397">
                  <c:v>4.2550000000000001E-3</c:v>
                </c:pt>
                <c:pt idx="1398">
                  <c:v>4.2589999999999998E-3</c:v>
                </c:pt>
                <c:pt idx="1399">
                  <c:v>4.2649999999999997E-3</c:v>
                </c:pt>
                <c:pt idx="1400">
                  <c:v>4.2719999999999998E-3</c:v>
                </c:pt>
                <c:pt idx="1401">
                  <c:v>4.2810000000000001E-3</c:v>
                </c:pt>
                <c:pt idx="1402">
                  <c:v>4.2909999999999997E-3</c:v>
                </c:pt>
                <c:pt idx="1403">
                  <c:v>4.3020000000000003E-3</c:v>
                </c:pt>
                <c:pt idx="1404">
                  <c:v>4.3150000000000003E-3</c:v>
                </c:pt>
                <c:pt idx="1405">
                  <c:v>4.3290000000000004E-3</c:v>
                </c:pt>
                <c:pt idx="1406">
                  <c:v>4.3449999999999999E-3</c:v>
                </c:pt>
                <c:pt idx="1407">
                  <c:v>4.3620000000000004E-3</c:v>
                </c:pt>
                <c:pt idx="1408">
                  <c:v>4.3800000000000002E-3</c:v>
                </c:pt>
                <c:pt idx="1409">
                  <c:v>4.4000000000000003E-3</c:v>
                </c:pt>
                <c:pt idx="1410">
                  <c:v>4.4219999999999997E-3</c:v>
                </c:pt>
                <c:pt idx="1411">
                  <c:v>4.4450000000000002E-3</c:v>
                </c:pt>
                <c:pt idx="1412">
                  <c:v>4.4689999999999999E-3</c:v>
                </c:pt>
                <c:pt idx="1413">
                  <c:v>4.4949999999999999E-3</c:v>
                </c:pt>
                <c:pt idx="1414">
                  <c:v>4.522E-3</c:v>
                </c:pt>
                <c:pt idx="1415">
                  <c:v>4.5510000000000004E-3</c:v>
                </c:pt>
                <c:pt idx="1416">
                  <c:v>4.581E-3</c:v>
                </c:pt>
                <c:pt idx="1417">
                  <c:v>4.6129999999999999E-3</c:v>
                </c:pt>
                <c:pt idx="1418">
                  <c:v>4.646E-3</c:v>
                </c:pt>
                <c:pt idx="1419">
                  <c:v>4.6800000000000001E-3</c:v>
                </c:pt>
                <c:pt idx="1420">
                  <c:v>4.7159999999999997E-3</c:v>
                </c:pt>
                <c:pt idx="1421">
                  <c:v>4.7530000000000003E-3</c:v>
                </c:pt>
                <c:pt idx="1422">
                  <c:v>4.7920000000000003E-3</c:v>
                </c:pt>
                <c:pt idx="1423">
                  <c:v>4.8320000000000004E-3</c:v>
                </c:pt>
                <c:pt idx="1424">
                  <c:v>4.8739999999999999E-3</c:v>
                </c:pt>
                <c:pt idx="1425">
                  <c:v>4.9170000000000004E-3</c:v>
                </c:pt>
                <c:pt idx="1426">
                  <c:v>4.9610000000000001E-3</c:v>
                </c:pt>
                <c:pt idx="1427">
                  <c:v>5.0070000000000002E-3</c:v>
                </c:pt>
                <c:pt idx="1428">
                  <c:v>4.9589999999999999E-3</c:v>
                </c:pt>
                <c:pt idx="1429">
                  <c:v>4.9119999999999997E-3</c:v>
                </c:pt>
                <c:pt idx="1430">
                  <c:v>4.8669999999999998E-3</c:v>
                </c:pt>
                <c:pt idx="1431">
                  <c:v>4.823E-3</c:v>
                </c:pt>
                <c:pt idx="1432">
                  <c:v>4.7809999999999997E-3</c:v>
                </c:pt>
                <c:pt idx="1433">
                  <c:v>4.7390000000000002E-3</c:v>
                </c:pt>
                <c:pt idx="1434">
                  <c:v>4.7000000000000002E-3</c:v>
                </c:pt>
                <c:pt idx="1435">
                  <c:v>4.6620000000000003E-3</c:v>
                </c:pt>
                <c:pt idx="1436">
                  <c:v>4.6249999999999998E-3</c:v>
                </c:pt>
                <c:pt idx="1437">
                  <c:v>4.5900000000000003E-3</c:v>
                </c:pt>
                <c:pt idx="1438">
                  <c:v>4.5560000000000002E-3</c:v>
                </c:pt>
                <c:pt idx="1439">
                  <c:v>4.5230000000000001E-3</c:v>
                </c:pt>
                <c:pt idx="1440">
                  <c:v>4.4920000000000003E-3</c:v>
                </c:pt>
                <c:pt idx="1441">
                  <c:v>4.463E-3</c:v>
                </c:pt>
                <c:pt idx="1442">
                  <c:v>4.4349999999999997E-3</c:v>
                </c:pt>
                <c:pt idx="1443">
                  <c:v>4.4079999999999996E-3</c:v>
                </c:pt>
                <c:pt idx="1444">
                  <c:v>4.3829999999999997E-3</c:v>
                </c:pt>
                <c:pt idx="1445">
                  <c:v>4.359E-3</c:v>
                </c:pt>
                <c:pt idx="1446">
                  <c:v>4.3369999999999997E-3</c:v>
                </c:pt>
                <c:pt idx="1447">
                  <c:v>4.3160000000000004E-3</c:v>
                </c:pt>
                <c:pt idx="1448">
                  <c:v>4.2969999999999996E-3</c:v>
                </c:pt>
                <c:pt idx="1449">
                  <c:v>4.2779999999999997E-3</c:v>
                </c:pt>
                <c:pt idx="1450">
                  <c:v>4.2620000000000002E-3</c:v>
                </c:pt>
                <c:pt idx="1451">
                  <c:v>4.2469999999999999E-3</c:v>
                </c:pt>
                <c:pt idx="1452">
                  <c:v>4.2329999999999998E-3</c:v>
                </c:pt>
                <c:pt idx="1453">
                  <c:v>4.2209999999999999E-3</c:v>
                </c:pt>
                <c:pt idx="1454">
                  <c:v>4.2100000000000002E-3</c:v>
                </c:pt>
                <c:pt idx="1455">
                  <c:v>4.2009999999999999E-3</c:v>
                </c:pt>
                <c:pt idx="1456">
                  <c:v>4.1929999999999997E-3</c:v>
                </c:pt>
                <c:pt idx="1457">
                  <c:v>4.1859999999999996E-3</c:v>
                </c:pt>
                <c:pt idx="1458">
                  <c:v>4.1809999999999998E-3</c:v>
                </c:pt>
                <c:pt idx="1459">
                  <c:v>4.1780000000000003E-3</c:v>
                </c:pt>
                <c:pt idx="1460">
                  <c:v>4.176E-3</c:v>
                </c:pt>
                <c:pt idx="1461">
                  <c:v>4.1749999999999999E-3</c:v>
                </c:pt>
                <c:pt idx="1462">
                  <c:v>4.1749999999999999E-3</c:v>
                </c:pt>
                <c:pt idx="1463">
                  <c:v>4.1780000000000003E-3</c:v>
                </c:pt>
                <c:pt idx="1464">
                  <c:v>4.1809999999999998E-3</c:v>
                </c:pt>
                <c:pt idx="1465">
                  <c:v>4.1859999999999996E-3</c:v>
                </c:pt>
                <c:pt idx="1466">
                  <c:v>4.1929999999999997E-3</c:v>
                </c:pt>
                <c:pt idx="1467">
                  <c:v>4.2009999999999999E-3</c:v>
                </c:pt>
                <c:pt idx="1468">
                  <c:v>4.2100000000000002E-3</c:v>
                </c:pt>
                <c:pt idx="1469">
                  <c:v>4.2209999999999999E-3</c:v>
                </c:pt>
                <c:pt idx="1470">
                  <c:v>4.2329999999999998E-3</c:v>
                </c:pt>
                <c:pt idx="1471">
                  <c:v>4.2469999999999999E-3</c:v>
                </c:pt>
                <c:pt idx="1472">
                  <c:v>4.2620000000000002E-3</c:v>
                </c:pt>
                <c:pt idx="1473">
                  <c:v>4.2789999999999998E-3</c:v>
                </c:pt>
                <c:pt idx="1474">
                  <c:v>4.2969999999999996E-3</c:v>
                </c:pt>
                <c:pt idx="1475">
                  <c:v>4.3160000000000004E-3</c:v>
                </c:pt>
                <c:pt idx="1476">
                  <c:v>4.3369999999999997E-3</c:v>
                </c:pt>
                <c:pt idx="1477">
                  <c:v>4.359E-3</c:v>
                </c:pt>
                <c:pt idx="1478">
                  <c:v>4.3829999999999997E-3</c:v>
                </c:pt>
                <c:pt idx="1479">
                  <c:v>4.4079999999999996E-3</c:v>
                </c:pt>
                <c:pt idx="1480">
                  <c:v>4.4349999999999997E-3</c:v>
                </c:pt>
                <c:pt idx="1481">
                  <c:v>4.463E-3</c:v>
                </c:pt>
                <c:pt idx="1482">
                  <c:v>4.4920000000000003E-3</c:v>
                </c:pt>
                <c:pt idx="1483">
                  <c:v>4.5230000000000001E-3</c:v>
                </c:pt>
                <c:pt idx="1484">
                  <c:v>4.5560000000000002E-3</c:v>
                </c:pt>
                <c:pt idx="1485">
                  <c:v>4.5900000000000003E-3</c:v>
                </c:pt>
                <c:pt idx="1486">
                  <c:v>4.6249999999999998E-3</c:v>
                </c:pt>
                <c:pt idx="1487">
                  <c:v>4.6620000000000003E-3</c:v>
                </c:pt>
                <c:pt idx="1488">
                  <c:v>4.7000000000000002E-3</c:v>
                </c:pt>
                <c:pt idx="1489">
                  <c:v>4.7400000000000003E-3</c:v>
                </c:pt>
                <c:pt idx="1490">
                  <c:v>4.7809999999999997E-3</c:v>
                </c:pt>
                <c:pt idx="1491">
                  <c:v>4.823E-3</c:v>
                </c:pt>
                <c:pt idx="1492">
                  <c:v>4.8669999999999998E-3</c:v>
                </c:pt>
                <c:pt idx="1493">
                  <c:v>4.9119999999999997E-3</c:v>
                </c:pt>
                <c:pt idx="1494">
                  <c:v>4.9589999999999999E-3</c:v>
                </c:pt>
                <c:pt idx="1495">
                  <c:v>5.0070000000000002E-3</c:v>
                </c:pt>
                <c:pt idx="1496">
                  <c:v>4.9589999999999999E-3</c:v>
                </c:pt>
                <c:pt idx="1497">
                  <c:v>4.9119999999999997E-3</c:v>
                </c:pt>
                <c:pt idx="1498">
                  <c:v>4.8669999999999998E-3</c:v>
                </c:pt>
                <c:pt idx="1499">
                  <c:v>4.823E-3</c:v>
                </c:pt>
                <c:pt idx="1500">
                  <c:v>4.7809999999999997E-3</c:v>
                </c:pt>
                <c:pt idx="1501">
                  <c:v>4.7390000000000002E-3</c:v>
                </c:pt>
                <c:pt idx="1502">
                  <c:v>4.7000000000000002E-3</c:v>
                </c:pt>
                <c:pt idx="1503">
                  <c:v>4.6620000000000003E-3</c:v>
                </c:pt>
                <c:pt idx="1504">
                  <c:v>4.6249999999999998E-3</c:v>
                </c:pt>
                <c:pt idx="1505">
                  <c:v>4.5900000000000003E-3</c:v>
                </c:pt>
                <c:pt idx="1506">
                  <c:v>4.5560000000000002E-3</c:v>
                </c:pt>
                <c:pt idx="1507">
                  <c:v>4.5230000000000001E-3</c:v>
                </c:pt>
                <c:pt idx="1508">
                  <c:v>4.4920000000000003E-3</c:v>
                </c:pt>
                <c:pt idx="1509">
                  <c:v>4.463E-3</c:v>
                </c:pt>
                <c:pt idx="1510">
                  <c:v>4.4349999999999997E-3</c:v>
                </c:pt>
                <c:pt idx="1511">
                  <c:v>4.4079999999999996E-3</c:v>
                </c:pt>
                <c:pt idx="1512">
                  <c:v>4.3829999999999997E-3</c:v>
                </c:pt>
                <c:pt idx="1513">
                  <c:v>4.359E-3</c:v>
                </c:pt>
                <c:pt idx="1514">
                  <c:v>4.3369999999999997E-3</c:v>
                </c:pt>
                <c:pt idx="1515">
                  <c:v>4.3160000000000004E-3</c:v>
                </c:pt>
                <c:pt idx="1516">
                  <c:v>4.2960000000000003E-3</c:v>
                </c:pt>
                <c:pt idx="1517">
                  <c:v>4.2789999999999998E-3</c:v>
                </c:pt>
                <c:pt idx="1518">
                  <c:v>4.2620000000000002E-3</c:v>
                </c:pt>
                <c:pt idx="1519">
                  <c:v>4.2469999999999999E-3</c:v>
                </c:pt>
                <c:pt idx="1520">
                  <c:v>4.2329999999999998E-3</c:v>
                </c:pt>
                <c:pt idx="1521">
                  <c:v>4.2209999999999999E-3</c:v>
                </c:pt>
                <c:pt idx="1522">
                  <c:v>4.2100000000000002E-3</c:v>
                </c:pt>
                <c:pt idx="1523">
                  <c:v>4.2009999999999999E-3</c:v>
                </c:pt>
                <c:pt idx="1524">
                  <c:v>4.1929999999999997E-3</c:v>
                </c:pt>
                <c:pt idx="1525">
                  <c:v>4.1859999999999996E-3</c:v>
                </c:pt>
                <c:pt idx="1526">
                  <c:v>4.1809999999999998E-3</c:v>
                </c:pt>
                <c:pt idx="1527">
                  <c:v>4.1780000000000003E-3</c:v>
                </c:pt>
                <c:pt idx="1528">
                  <c:v>4.1749999999999999E-3</c:v>
                </c:pt>
                <c:pt idx="1529">
                  <c:v>4.1749999999999999E-3</c:v>
                </c:pt>
                <c:pt idx="1530">
                  <c:v>4.1749999999999999E-3</c:v>
                </c:pt>
                <c:pt idx="1531">
                  <c:v>4.1780000000000003E-3</c:v>
                </c:pt>
                <c:pt idx="1532">
                  <c:v>4.1809999999999998E-3</c:v>
                </c:pt>
                <c:pt idx="1533">
                  <c:v>4.1859999999999996E-3</c:v>
                </c:pt>
                <c:pt idx="1534">
                  <c:v>4.1929999999999997E-3</c:v>
                </c:pt>
                <c:pt idx="1535">
                  <c:v>4.2009999999999999E-3</c:v>
                </c:pt>
                <c:pt idx="1536">
                  <c:v>4.2100000000000002E-3</c:v>
                </c:pt>
                <c:pt idx="1537">
                  <c:v>4.2209999999999999E-3</c:v>
                </c:pt>
                <c:pt idx="1538">
                  <c:v>4.2329999999999998E-3</c:v>
                </c:pt>
                <c:pt idx="1539">
                  <c:v>4.2469999999999999E-3</c:v>
                </c:pt>
                <c:pt idx="1540">
                  <c:v>4.2620000000000002E-3</c:v>
                </c:pt>
                <c:pt idx="1541">
                  <c:v>4.2779999999999997E-3</c:v>
                </c:pt>
                <c:pt idx="1542">
                  <c:v>4.2960000000000003E-3</c:v>
                </c:pt>
                <c:pt idx="1543">
                  <c:v>4.3160000000000004E-3</c:v>
                </c:pt>
                <c:pt idx="1544">
                  <c:v>4.3369999999999997E-3</c:v>
                </c:pt>
                <c:pt idx="1545">
                  <c:v>4.359E-3</c:v>
                </c:pt>
                <c:pt idx="1546">
                  <c:v>4.3829999999999997E-3</c:v>
                </c:pt>
                <c:pt idx="1547">
                  <c:v>4.4079999999999996E-3</c:v>
                </c:pt>
                <c:pt idx="1548">
                  <c:v>4.4349999999999997E-3</c:v>
                </c:pt>
                <c:pt idx="1549">
                  <c:v>4.463E-3</c:v>
                </c:pt>
                <c:pt idx="1550">
                  <c:v>4.4920000000000003E-3</c:v>
                </c:pt>
                <c:pt idx="1551">
                  <c:v>4.5230000000000001E-3</c:v>
                </c:pt>
                <c:pt idx="1552">
                  <c:v>4.5560000000000002E-3</c:v>
                </c:pt>
                <c:pt idx="1553">
                  <c:v>4.5900000000000003E-3</c:v>
                </c:pt>
                <c:pt idx="1554">
                  <c:v>4.6249999999999998E-3</c:v>
                </c:pt>
                <c:pt idx="1555">
                  <c:v>4.6620000000000003E-3</c:v>
                </c:pt>
                <c:pt idx="1556">
                  <c:v>4.7000000000000002E-3</c:v>
                </c:pt>
                <c:pt idx="1557">
                  <c:v>4.7400000000000003E-3</c:v>
                </c:pt>
                <c:pt idx="1558">
                  <c:v>4.7809999999999997E-3</c:v>
                </c:pt>
                <c:pt idx="1559">
                  <c:v>4.823E-3</c:v>
                </c:pt>
                <c:pt idx="1560">
                  <c:v>4.8669999999999998E-3</c:v>
                </c:pt>
                <c:pt idx="1561">
                  <c:v>4.9119999999999997E-3</c:v>
                </c:pt>
                <c:pt idx="1562">
                  <c:v>4.9589999999999999E-3</c:v>
                </c:pt>
                <c:pt idx="1563">
                  <c:v>5.0070000000000002E-3</c:v>
                </c:pt>
                <c:pt idx="1564">
                  <c:v>4.9589999999999999E-3</c:v>
                </c:pt>
                <c:pt idx="1565">
                  <c:v>4.9119999999999997E-3</c:v>
                </c:pt>
                <c:pt idx="1566">
                  <c:v>4.8669999999999998E-3</c:v>
                </c:pt>
                <c:pt idx="1567">
                  <c:v>4.823E-3</c:v>
                </c:pt>
                <c:pt idx="1568">
                  <c:v>4.7809999999999997E-3</c:v>
                </c:pt>
                <c:pt idx="1569">
                  <c:v>4.7400000000000003E-3</c:v>
                </c:pt>
                <c:pt idx="1570">
                  <c:v>4.7000000000000002E-3</c:v>
                </c:pt>
                <c:pt idx="1571">
                  <c:v>4.6620000000000003E-3</c:v>
                </c:pt>
                <c:pt idx="1572">
                  <c:v>4.6249999999999998E-3</c:v>
                </c:pt>
                <c:pt idx="1573">
                  <c:v>4.5900000000000003E-3</c:v>
                </c:pt>
                <c:pt idx="1574">
                  <c:v>4.5560000000000002E-3</c:v>
                </c:pt>
                <c:pt idx="1575">
                  <c:v>4.5230000000000001E-3</c:v>
                </c:pt>
                <c:pt idx="1576">
                  <c:v>4.4920000000000003E-3</c:v>
                </c:pt>
                <c:pt idx="1577">
                  <c:v>4.463E-3</c:v>
                </c:pt>
                <c:pt idx="1578">
                  <c:v>4.4349999999999997E-3</c:v>
                </c:pt>
                <c:pt idx="1579">
                  <c:v>4.4079999999999996E-3</c:v>
                </c:pt>
                <c:pt idx="1580">
                  <c:v>4.3829999999999997E-3</c:v>
                </c:pt>
                <c:pt idx="1581">
                  <c:v>4.359E-3</c:v>
                </c:pt>
                <c:pt idx="1582">
                  <c:v>4.3369999999999997E-3</c:v>
                </c:pt>
                <c:pt idx="1583">
                  <c:v>4.3160000000000004E-3</c:v>
                </c:pt>
                <c:pt idx="1584">
                  <c:v>4.2960000000000003E-3</c:v>
                </c:pt>
                <c:pt idx="1585">
                  <c:v>4.2779999999999997E-3</c:v>
                </c:pt>
                <c:pt idx="1586">
                  <c:v>4.2620000000000002E-3</c:v>
                </c:pt>
                <c:pt idx="1587">
                  <c:v>4.2469999999999999E-3</c:v>
                </c:pt>
                <c:pt idx="1588">
                  <c:v>4.2329999999999998E-3</c:v>
                </c:pt>
                <c:pt idx="1589">
                  <c:v>4.2209999999999999E-3</c:v>
                </c:pt>
                <c:pt idx="1590">
                  <c:v>4.2100000000000002E-3</c:v>
                </c:pt>
                <c:pt idx="1591">
                  <c:v>4.2009999999999999E-3</c:v>
                </c:pt>
                <c:pt idx="1592">
                  <c:v>4.1929999999999997E-3</c:v>
                </c:pt>
                <c:pt idx="1593">
                  <c:v>4.1859999999999996E-3</c:v>
                </c:pt>
                <c:pt idx="1594">
                  <c:v>4.1809999999999998E-3</c:v>
                </c:pt>
                <c:pt idx="1595">
                  <c:v>4.1780000000000003E-3</c:v>
                </c:pt>
                <c:pt idx="1596">
                  <c:v>4.1749999999999999E-3</c:v>
                </c:pt>
                <c:pt idx="1597">
                  <c:v>4.1749999999999999E-3</c:v>
                </c:pt>
                <c:pt idx="1598">
                  <c:v>4.1749999999999999E-3</c:v>
                </c:pt>
                <c:pt idx="1599">
                  <c:v>4.1780000000000003E-3</c:v>
                </c:pt>
                <c:pt idx="1600">
                  <c:v>4.1809999999999998E-3</c:v>
                </c:pt>
                <c:pt idx="1601">
                  <c:v>4.1859999999999996E-3</c:v>
                </c:pt>
                <c:pt idx="1602">
                  <c:v>4.1929999999999997E-3</c:v>
                </c:pt>
                <c:pt idx="1603">
                  <c:v>4.2009999999999999E-3</c:v>
                </c:pt>
                <c:pt idx="1604">
                  <c:v>4.2100000000000002E-3</c:v>
                </c:pt>
                <c:pt idx="1605">
                  <c:v>4.2209999999999999E-3</c:v>
                </c:pt>
                <c:pt idx="1606">
                  <c:v>4.2329999999999998E-3</c:v>
                </c:pt>
                <c:pt idx="1607">
                  <c:v>4.2469999999999999E-3</c:v>
                </c:pt>
                <c:pt idx="1608">
                  <c:v>4.2620000000000002E-3</c:v>
                </c:pt>
                <c:pt idx="1609">
                  <c:v>4.2779999999999997E-3</c:v>
                </c:pt>
                <c:pt idx="1610">
                  <c:v>4.2969999999999996E-3</c:v>
                </c:pt>
                <c:pt idx="1611">
                  <c:v>4.3160000000000004E-3</c:v>
                </c:pt>
                <c:pt idx="1612">
                  <c:v>4.3369999999999997E-3</c:v>
                </c:pt>
                <c:pt idx="1613">
                  <c:v>4.359E-3</c:v>
                </c:pt>
                <c:pt idx="1614">
                  <c:v>4.3829999999999997E-3</c:v>
                </c:pt>
                <c:pt idx="1615">
                  <c:v>4.4079999999999996E-3</c:v>
                </c:pt>
                <c:pt idx="1616">
                  <c:v>4.4349999999999997E-3</c:v>
                </c:pt>
                <c:pt idx="1617">
                  <c:v>4.463E-3</c:v>
                </c:pt>
                <c:pt idx="1618">
                  <c:v>4.4920000000000003E-3</c:v>
                </c:pt>
                <c:pt idx="1619">
                  <c:v>4.5230000000000001E-3</c:v>
                </c:pt>
                <c:pt idx="1620">
                  <c:v>4.5560000000000002E-3</c:v>
                </c:pt>
                <c:pt idx="1621">
                  <c:v>4.5900000000000003E-3</c:v>
                </c:pt>
                <c:pt idx="1622">
                  <c:v>4.6249999999999998E-3</c:v>
                </c:pt>
                <c:pt idx="1623">
                  <c:v>4.6620000000000003E-3</c:v>
                </c:pt>
                <c:pt idx="1624">
                  <c:v>4.7000000000000002E-3</c:v>
                </c:pt>
                <c:pt idx="1625">
                  <c:v>4.7390000000000002E-3</c:v>
                </c:pt>
                <c:pt idx="1626">
                  <c:v>4.7809999999999997E-3</c:v>
                </c:pt>
                <c:pt idx="1627">
                  <c:v>4.823E-3</c:v>
                </c:pt>
                <c:pt idx="1628">
                  <c:v>4.8669999999999998E-3</c:v>
                </c:pt>
                <c:pt idx="1629">
                  <c:v>4.9119999999999997E-3</c:v>
                </c:pt>
                <c:pt idx="1630">
                  <c:v>4.9589999999999999E-3</c:v>
                </c:pt>
                <c:pt idx="1631">
                  <c:v>5.0070000000000002E-3</c:v>
                </c:pt>
                <c:pt idx="1632">
                  <c:v>4.9589999999999999E-3</c:v>
                </c:pt>
                <c:pt idx="1633">
                  <c:v>4.9119999999999997E-3</c:v>
                </c:pt>
                <c:pt idx="1634">
                  <c:v>4.8669999999999998E-3</c:v>
                </c:pt>
                <c:pt idx="1635">
                  <c:v>4.823E-3</c:v>
                </c:pt>
                <c:pt idx="1636">
                  <c:v>4.7800000000000004E-3</c:v>
                </c:pt>
                <c:pt idx="1637">
                  <c:v>4.7390000000000002E-3</c:v>
                </c:pt>
                <c:pt idx="1638">
                  <c:v>4.7000000000000002E-3</c:v>
                </c:pt>
                <c:pt idx="1639">
                  <c:v>4.6620000000000003E-3</c:v>
                </c:pt>
                <c:pt idx="1640">
                  <c:v>4.6249999999999998E-3</c:v>
                </c:pt>
                <c:pt idx="1641">
                  <c:v>4.5900000000000003E-3</c:v>
                </c:pt>
                <c:pt idx="1642">
                  <c:v>4.5560000000000002E-3</c:v>
                </c:pt>
                <c:pt idx="1643">
                  <c:v>4.5230000000000001E-3</c:v>
                </c:pt>
                <c:pt idx="1644">
                  <c:v>4.4920000000000003E-3</c:v>
                </c:pt>
                <c:pt idx="1645">
                  <c:v>4.463E-3</c:v>
                </c:pt>
                <c:pt idx="1646">
                  <c:v>4.4349999999999997E-3</c:v>
                </c:pt>
                <c:pt idx="1647">
                  <c:v>4.4079999999999996E-3</c:v>
                </c:pt>
                <c:pt idx="1648">
                  <c:v>4.3829999999999997E-3</c:v>
                </c:pt>
                <c:pt idx="1649">
                  <c:v>4.359E-3</c:v>
                </c:pt>
                <c:pt idx="1650">
                  <c:v>4.3369999999999997E-3</c:v>
                </c:pt>
                <c:pt idx="1651">
                  <c:v>4.3160000000000004E-3</c:v>
                </c:pt>
                <c:pt idx="1652">
                  <c:v>4.2960000000000003E-3</c:v>
                </c:pt>
                <c:pt idx="1653">
                  <c:v>4.2779999999999997E-3</c:v>
                </c:pt>
                <c:pt idx="1654">
                  <c:v>4.2620000000000002E-3</c:v>
                </c:pt>
                <c:pt idx="1655">
                  <c:v>4.2469999999999999E-3</c:v>
                </c:pt>
                <c:pt idx="1656">
                  <c:v>4.2329999999999998E-3</c:v>
                </c:pt>
                <c:pt idx="1657">
                  <c:v>4.2209999999999999E-3</c:v>
                </c:pt>
                <c:pt idx="1658">
                  <c:v>4.2100000000000002E-3</c:v>
                </c:pt>
                <c:pt idx="1659">
                  <c:v>4.2009999999999999E-3</c:v>
                </c:pt>
                <c:pt idx="1660">
                  <c:v>4.1929999999999997E-3</c:v>
                </c:pt>
                <c:pt idx="1661">
                  <c:v>4.1859999999999996E-3</c:v>
                </c:pt>
                <c:pt idx="1662">
                  <c:v>4.1809999999999998E-3</c:v>
                </c:pt>
                <c:pt idx="1663">
                  <c:v>4.1780000000000003E-3</c:v>
                </c:pt>
                <c:pt idx="1664">
                  <c:v>4.1749999999999999E-3</c:v>
                </c:pt>
                <c:pt idx="1665">
                  <c:v>4.1749999999999999E-3</c:v>
                </c:pt>
                <c:pt idx="1666">
                  <c:v>4.1749999999999999E-3</c:v>
                </c:pt>
                <c:pt idx="1667">
                  <c:v>4.1780000000000003E-3</c:v>
                </c:pt>
                <c:pt idx="1668">
                  <c:v>4.1809999999999998E-3</c:v>
                </c:pt>
                <c:pt idx="1669">
                  <c:v>4.1859999999999996E-3</c:v>
                </c:pt>
                <c:pt idx="1670">
                  <c:v>4.1929999999999997E-3</c:v>
                </c:pt>
                <c:pt idx="1671">
                  <c:v>4.2009999999999999E-3</c:v>
                </c:pt>
                <c:pt idx="1672">
                  <c:v>4.2100000000000002E-3</c:v>
                </c:pt>
                <c:pt idx="1673">
                  <c:v>4.2209999999999999E-3</c:v>
                </c:pt>
                <c:pt idx="1674">
                  <c:v>4.2329999999999998E-3</c:v>
                </c:pt>
                <c:pt idx="1675">
                  <c:v>4.2469999999999999E-3</c:v>
                </c:pt>
                <c:pt idx="1676">
                  <c:v>4.2620000000000002E-3</c:v>
                </c:pt>
                <c:pt idx="1677">
                  <c:v>4.2779999999999997E-3</c:v>
                </c:pt>
                <c:pt idx="1678">
                  <c:v>4.2969999999999996E-3</c:v>
                </c:pt>
                <c:pt idx="1679">
                  <c:v>4.3160000000000004E-3</c:v>
                </c:pt>
                <c:pt idx="1680">
                  <c:v>4.3369999999999997E-3</c:v>
                </c:pt>
                <c:pt idx="1681">
                  <c:v>4.359E-3</c:v>
                </c:pt>
                <c:pt idx="1682">
                  <c:v>4.3829999999999997E-3</c:v>
                </c:pt>
                <c:pt idx="1683">
                  <c:v>4.4079999999999996E-3</c:v>
                </c:pt>
                <c:pt idx="1684">
                  <c:v>4.4349999999999997E-3</c:v>
                </c:pt>
                <c:pt idx="1685">
                  <c:v>4.463E-3</c:v>
                </c:pt>
                <c:pt idx="1686">
                  <c:v>4.4920000000000003E-3</c:v>
                </c:pt>
                <c:pt idx="1687">
                  <c:v>4.5230000000000001E-3</c:v>
                </c:pt>
                <c:pt idx="1688">
                  <c:v>4.5560000000000002E-3</c:v>
                </c:pt>
                <c:pt idx="1689">
                  <c:v>4.5900000000000003E-3</c:v>
                </c:pt>
                <c:pt idx="1690">
                  <c:v>4.6249999999999998E-3</c:v>
                </c:pt>
                <c:pt idx="1691">
                  <c:v>4.6620000000000003E-3</c:v>
                </c:pt>
                <c:pt idx="1692">
                  <c:v>4.7000000000000002E-3</c:v>
                </c:pt>
                <c:pt idx="1693">
                  <c:v>4.7390000000000002E-3</c:v>
                </c:pt>
                <c:pt idx="1694">
                  <c:v>4.7809999999999997E-3</c:v>
                </c:pt>
                <c:pt idx="1695">
                  <c:v>4.823E-3</c:v>
                </c:pt>
                <c:pt idx="1696">
                  <c:v>4.8669999999999998E-3</c:v>
                </c:pt>
                <c:pt idx="1697">
                  <c:v>4.9119999999999997E-3</c:v>
                </c:pt>
                <c:pt idx="1698">
                  <c:v>4.9589999999999999E-3</c:v>
                </c:pt>
                <c:pt idx="1699">
                  <c:v>5.0070000000000002E-3</c:v>
                </c:pt>
                <c:pt idx="1700">
                  <c:v>4.9589999999999999E-3</c:v>
                </c:pt>
                <c:pt idx="1701">
                  <c:v>4.9119999999999997E-3</c:v>
                </c:pt>
                <c:pt idx="1702">
                  <c:v>4.8669999999999998E-3</c:v>
                </c:pt>
                <c:pt idx="1703">
                  <c:v>4.823E-3</c:v>
                </c:pt>
                <c:pt idx="1704">
                  <c:v>4.7809999999999997E-3</c:v>
                </c:pt>
                <c:pt idx="1705">
                  <c:v>4.7390000000000002E-3</c:v>
                </c:pt>
                <c:pt idx="1706">
                  <c:v>4.7000000000000002E-3</c:v>
                </c:pt>
                <c:pt idx="1707">
                  <c:v>4.6620000000000003E-3</c:v>
                </c:pt>
                <c:pt idx="1708">
                  <c:v>4.6249999999999998E-3</c:v>
                </c:pt>
                <c:pt idx="1709">
                  <c:v>4.5900000000000003E-3</c:v>
                </c:pt>
                <c:pt idx="1710">
                  <c:v>4.5560000000000002E-3</c:v>
                </c:pt>
                <c:pt idx="1711">
                  <c:v>4.5230000000000001E-3</c:v>
                </c:pt>
                <c:pt idx="1712">
                  <c:v>4.4920000000000003E-3</c:v>
                </c:pt>
                <c:pt idx="1713">
                  <c:v>4.463E-3</c:v>
                </c:pt>
                <c:pt idx="1714">
                  <c:v>4.4349999999999997E-3</c:v>
                </c:pt>
                <c:pt idx="1715">
                  <c:v>4.4079999999999996E-3</c:v>
                </c:pt>
                <c:pt idx="1716">
                  <c:v>4.3829999999999997E-3</c:v>
                </c:pt>
                <c:pt idx="1717">
                  <c:v>4.359E-3</c:v>
                </c:pt>
                <c:pt idx="1718">
                  <c:v>4.3369999999999997E-3</c:v>
                </c:pt>
                <c:pt idx="1719">
                  <c:v>4.3160000000000004E-3</c:v>
                </c:pt>
                <c:pt idx="1720">
                  <c:v>4.2960000000000003E-3</c:v>
                </c:pt>
                <c:pt idx="1721">
                  <c:v>4.2779999999999997E-3</c:v>
                </c:pt>
                <c:pt idx="1722">
                  <c:v>4.2620000000000002E-3</c:v>
                </c:pt>
                <c:pt idx="1723">
                  <c:v>4.2469999999999999E-3</c:v>
                </c:pt>
                <c:pt idx="1724">
                  <c:v>4.2329999999999998E-3</c:v>
                </c:pt>
                <c:pt idx="1725">
                  <c:v>4.2209999999999999E-3</c:v>
                </c:pt>
                <c:pt idx="1726">
                  <c:v>4.2100000000000002E-3</c:v>
                </c:pt>
                <c:pt idx="1727">
                  <c:v>4.2009999999999999E-3</c:v>
                </c:pt>
                <c:pt idx="1728">
                  <c:v>4.1929999999999997E-3</c:v>
                </c:pt>
                <c:pt idx="1729">
                  <c:v>4.1859999999999996E-3</c:v>
                </c:pt>
                <c:pt idx="1730">
                  <c:v>4.1809999999999998E-3</c:v>
                </c:pt>
                <c:pt idx="1731">
                  <c:v>4.1780000000000003E-3</c:v>
                </c:pt>
                <c:pt idx="1732">
                  <c:v>4.1749999999999999E-3</c:v>
                </c:pt>
                <c:pt idx="1733">
                  <c:v>4.1749999999999999E-3</c:v>
                </c:pt>
                <c:pt idx="1734">
                  <c:v>4.1749999999999999E-3</c:v>
                </c:pt>
                <c:pt idx="1735">
                  <c:v>4.1780000000000003E-3</c:v>
                </c:pt>
                <c:pt idx="1736">
                  <c:v>4.1809999999999998E-3</c:v>
                </c:pt>
                <c:pt idx="1737">
                  <c:v>4.1859999999999996E-3</c:v>
                </c:pt>
                <c:pt idx="1738">
                  <c:v>4.1929999999999997E-3</c:v>
                </c:pt>
                <c:pt idx="1739">
                  <c:v>4.2009999999999999E-3</c:v>
                </c:pt>
                <c:pt idx="1740">
                  <c:v>4.2100000000000002E-3</c:v>
                </c:pt>
                <c:pt idx="1741">
                  <c:v>4.2209999999999999E-3</c:v>
                </c:pt>
                <c:pt idx="1742">
                  <c:v>4.2329999999999998E-3</c:v>
                </c:pt>
                <c:pt idx="1743">
                  <c:v>4.2469999999999999E-3</c:v>
                </c:pt>
                <c:pt idx="1744">
                  <c:v>4.2620000000000002E-3</c:v>
                </c:pt>
                <c:pt idx="1745">
                  <c:v>4.2779999999999997E-3</c:v>
                </c:pt>
                <c:pt idx="1746">
                  <c:v>4.2960000000000003E-3</c:v>
                </c:pt>
                <c:pt idx="1747">
                  <c:v>4.3160000000000004E-3</c:v>
                </c:pt>
                <c:pt idx="1748">
                  <c:v>4.3369999999999997E-3</c:v>
                </c:pt>
                <c:pt idx="1749">
                  <c:v>4.359E-3</c:v>
                </c:pt>
                <c:pt idx="1750">
                  <c:v>4.3829999999999997E-3</c:v>
                </c:pt>
                <c:pt idx="1751">
                  <c:v>4.4079999999999996E-3</c:v>
                </c:pt>
                <c:pt idx="1752">
                  <c:v>4.4349999999999997E-3</c:v>
                </c:pt>
                <c:pt idx="1753">
                  <c:v>4.463E-3</c:v>
                </c:pt>
                <c:pt idx="1754">
                  <c:v>4.4920000000000003E-3</c:v>
                </c:pt>
                <c:pt idx="1755">
                  <c:v>4.5230000000000001E-3</c:v>
                </c:pt>
                <c:pt idx="1756">
                  <c:v>4.5560000000000002E-3</c:v>
                </c:pt>
                <c:pt idx="1757">
                  <c:v>4.5900000000000003E-3</c:v>
                </c:pt>
                <c:pt idx="1758">
                  <c:v>4.6249999999999998E-3</c:v>
                </c:pt>
                <c:pt idx="1759">
                  <c:v>4.6620000000000003E-3</c:v>
                </c:pt>
                <c:pt idx="1760">
                  <c:v>4.7000000000000002E-3</c:v>
                </c:pt>
                <c:pt idx="1761">
                  <c:v>4.7390000000000002E-3</c:v>
                </c:pt>
                <c:pt idx="1762">
                  <c:v>4.7809999999999997E-3</c:v>
                </c:pt>
                <c:pt idx="1763">
                  <c:v>4.823E-3</c:v>
                </c:pt>
                <c:pt idx="1764">
                  <c:v>4.8669999999999998E-3</c:v>
                </c:pt>
                <c:pt idx="1765">
                  <c:v>4.9119999999999997E-3</c:v>
                </c:pt>
                <c:pt idx="1766">
                  <c:v>4.9589999999999999E-3</c:v>
                </c:pt>
                <c:pt idx="1767">
                  <c:v>5.0070000000000002E-3</c:v>
                </c:pt>
                <c:pt idx="1768">
                  <c:v>4.9630000000000004E-3</c:v>
                </c:pt>
                <c:pt idx="1769">
                  <c:v>4.9199999999999999E-3</c:v>
                </c:pt>
                <c:pt idx="1770">
                  <c:v>4.8780000000000004E-3</c:v>
                </c:pt>
                <c:pt idx="1771">
                  <c:v>4.8370000000000002E-3</c:v>
                </c:pt>
                <c:pt idx="1772">
                  <c:v>4.7990000000000003E-3</c:v>
                </c:pt>
                <c:pt idx="1773">
                  <c:v>4.7609999999999996E-3</c:v>
                </c:pt>
                <c:pt idx="1774">
                  <c:v>4.725E-3</c:v>
                </c:pt>
                <c:pt idx="1775">
                  <c:v>4.6909999999999999E-3</c:v>
                </c:pt>
                <c:pt idx="1776">
                  <c:v>4.6569999999999997E-3</c:v>
                </c:pt>
                <c:pt idx="1777">
                  <c:v>4.6259999999999999E-3</c:v>
                </c:pt>
                <c:pt idx="1778">
                  <c:v>4.5950000000000001E-3</c:v>
                </c:pt>
                <c:pt idx="1779">
                  <c:v>4.5669999999999999E-3</c:v>
                </c:pt>
                <c:pt idx="1780">
                  <c:v>4.5389999999999996E-3</c:v>
                </c:pt>
                <c:pt idx="1781">
                  <c:v>4.5129999999999997E-3</c:v>
                </c:pt>
                <c:pt idx="1782">
                  <c:v>4.4889999999999999E-3</c:v>
                </c:pt>
                <c:pt idx="1783">
                  <c:v>4.4660000000000004E-3</c:v>
                </c:pt>
                <c:pt idx="1784">
                  <c:v>4.444E-3</c:v>
                </c:pt>
                <c:pt idx="1785">
                  <c:v>4.424E-3</c:v>
                </c:pt>
                <c:pt idx="1786">
                  <c:v>4.4050000000000001E-3</c:v>
                </c:pt>
                <c:pt idx="1787">
                  <c:v>4.3880000000000004E-3</c:v>
                </c:pt>
                <c:pt idx="1788">
                  <c:v>4.372E-3</c:v>
                </c:pt>
                <c:pt idx="1789">
                  <c:v>4.3579999999999999E-3</c:v>
                </c:pt>
                <c:pt idx="1790">
                  <c:v>4.3449999999999999E-3</c:v>
                </c:pt>
                <c:pt idx="1791">
                  <c:v>4.333E-3</c:v>
                </c:pt>
                <c:pt idx="1792">
                  <c:v>4.3229999999999996E-3</c:v>
                </c:pt>
                <c:pt idx="1793">
                  <c:v>4.3140000000000001E-3</c:v>
                </c:pt>
                <c:pt idx="1794">
                  <c:v>4.3070000000000001E-3</c:v>
                </c:pt>
                <c:pt idx="1795">
                  <c:v>4.3020000000000003E-3</c:v>
                </c:pt>
                <c:pt idx="1796">
                  <c:v>4.2969999999999996E-3</c:v>
                </c:pt>
                <c:pt idx="1797">
                  <c:v>4.2940000000000001E-3</c:v>
                </c:pt>
                <c:pt idx="1798">
                  <c:v>4.2929999999999999E-3</c:v>
                </c:pt>
                <c:pt idx="1799">
                  <c:v>4.2929999999999999E-3</c:v>
                </c:pt>
                <c:pt idx="1800">
                  <c:v>4.2940000000000001E-3</c:v>
                </c:pt>
                <c:pt idx="1801">
                  <c:v>4.2969999999999996E-3</c:v>
                </c:pt>
                <c:pt idx="1802">
                  <c:v>4.3020000000000003E-3</c:v>
                </c:pt>
                <c:pt idx="1803">
                  <c:v>4.3070000000000001E-3</c:v>
                </c:pt>
                <c:pt idx="1804">
                  <c:v>4.3150000000000003E-3</c:v>
                </c:pt>
                <c:pt idx="1805">
                  <c:v>4.3229999999999996E-3</c:v>
                </c:pt>
                <c:pt idx="1806">
                  <c:v>4.333E-3</c:v>
                </c:pt>
                <c:pt idx="1807">
                  <c:v>4.3449999999999999E-3</c:v>
                </c:pt>
                <c:pt idx="1808">
                  <c:v>4.3579999999999999E-3</c:v>
                </c:pt>
                <c:pt idx="1809">
                  <c:v>4.372E-3</c:v>
                </c:pt>
                <c:pt idx="1810">
                  <c:v>4.3880000000000004E-3</c:v>
                </c:pt>
                <c:pt idx="1811">
                  <c:v>4.4050000000000001E-3</c:v>
                </c:pt>
                <c:pt idx="1812">
                  <c:v>4.424E-3</c:v>
                </c:pt>
                <c:pt idx="1813">
                  <c:v>4.444E-3</c:v>
                </c:pt>
                <c:pt idx="1814">
                  <c:v>4.4660000000000004E-3</c:v>
                </c:pt>
                <c:pt idx="1815">
                  <c:v>4.4889999999999999E-3</c:v>
                </c:pt>
                <c:pt idx="1816">
                  <c:v>4.5129999999999997E-3</c:v>
                </c:pt>
                <c:pt idx="1817">
                  <c:v>4.5389999999999996E-3</c:v>
                </c:pt>
                <c:pt idx="1818">
                  <c:v>4.5669999999999999E-3</c:v>
                </c:pt>
                <c:pt idx="1819">
                  <c:v>4.5950000000000001E-3</c:v>
                </c:pt>
                <c:pt idx="1820">
                  <c:v>4.6259999999999999E-3</c:v>
                </c:pt>
                <c:pt idx="1821">
                  <c:v>4.6569999999999997E-3</c:v>
                </c:pt>
                <c:pt idx="1822">
                  <c:v>4.6899999999999997E-3</c:v>
                </c:pt>
                <c:pt idx="1823">
                  <c:v>4.725E-3</c:v>
                </c:pt>
                <c:pt idx="1824">
                  <c:v>4.7609999999999996E-3</c:v>
                </c:pt>
                <c:pt idx="1825">
                  <c:v>4.7990000000000003E-3</c:v>
                </c:pt>
                <c:pt idx="1826">
                  <c:v>4.8370000000000002E-3</c:v>
                </c:pt>
                <c:pt idx="1827">
                  <c:v>4.8780000000000004E-3</c:v>
                </c:pt>
                <c:pt idx="1828">
                  <c:v>4.9199999999999999E-3</c:v>
                </c:pt>
                <c:pt idx="1829">
                  <c:v>4.9630000000000004E-3</c:v>
                </c:pt>
                <c:pt idx="1830">
                  <c:v>5.0070000000000002E-3</c:v>
                </c:pt>
                <c:pt idx="1831">
                  <c:v>5.045E-3</c:v>
                </c:pt>
                <c:pt idx="1832">
                  <c:v>5.084E-3</c:v>
                </c:pt>
                <c:pt idx="1833">
                  <c:v>5.1240000000000001E-3</c:v>
                </c:pt>
                <c:pt idx="1834">
                  <c:v>5.1609999999999998E-3</c:v>
                </c:pt>
                <c:pt idx="1835">
                  <c:v>5.1989999999999996E-3</c:v>
                </c:pt>
                <c:pt idx="1836">
                  <c:v>5.156E-3</c:v>
                </c:pt>
                <c:pt idx="1837">
                  <c:v>5.1139999999999996E-3</c:v>
                </c:pt>
                <c:pt idx="1838">
                  <c:v>5.0740000000000004E-3</c:v>
                </c:pt>
                <c:pt idx="1839">
                  <c:v>5.0359999999999997E-3</c:v>
                </c:pt>
                <c:pt idx="1840">
                  <c:v>4.9979999999999998E-3</c:v>
                </c:pt>
                <c:pt idx="1841">
                  <c:v>4.9620000000000003E-3</c:v>
                </c:pt>
                <c:pt idx="1842">
                  <c:v>4.9280000000000001E-3</c:v>
                </c:pt>
                <c:pt idx="1843">
                  <c:v>4.895E-3</c:v>
                </c:pt>
                <c:pt idx="1844">
                  <c:v>4.8640000000000003E-3</c:v>
                </c:pt>
                <c:pt idx="1845">
                  <c:v>4.8329999999999996E-3</c:v>
                </c:pt>
                <c:pt idx="1846">
                  <c:v>4.8050000000000002E-3</c:v>
                </c:pt>
                <c:pt idx="1847">
                  <c:v>4.7780000000000001E-3</c:v>
                </c:pt>
                <c:pt idx="1848">
                  <c:v>4.7520000000000001E-3</c:v>
                </c:pt>
                <c:pt idx="1849">
                  <c:v>4.7280000000000004E-3</c:v>
                </c:pt>
                <c:pt idx="1850">
                  <c:v>4.705E-3</c:v>
                </c:pt>
                <c:pt idx="1851">
                  <c:v>4.6829999999999997E-3</c:v>
                </c:pt>
                <c:pt idx="1852">
                  <c:v>4.6629999999999996E-3</c:v>
                </c:pt>
                <c:pt idx="1853">
                  <c:v>4.6449999999999998E-3</c:v>
                </c:pt>
                <c:pt idx="1854">
                  <c:v>4.6280000000000002E-3</c:v>
                </c:pt>
                <c:pt idx="1855">
                  <c:v>4.6119999999999998E-3</c:v>
                </c:pt>
                <c:pt idx="1856">
                  <c:v>4.5979999999999997E-3</c:v>
                </c:pt>
                <c:pt idx="1857">
                  <c:v>4.5849999999999997E-3</c:v>
                </c:pt>
                <c:pt idx="1858">
                  <c:v>4.5739999999999999E-3</c:v>
                </c:pt>
                <c:pt idx="1859">
                  <c:v>4.5640000000000003E-3</c:v>
                </c:pt>
                <c:pt idx="1860">
                  <c:v>4.555E-3</c:v>
                </c:pt>
                <c:pt idx="1861">
                  <c:v>4.548E-3</c:v>
                </c:pt>
                <c:pt idx="1862">
                  <c:v>4.5430000000000002E-3</c:v>
                </c:pt>
                <c:pt idx="1863">
                  <c:v>4.5389999999999996E-3</c:v>
                </c:pt>
                <c:pt idx="1864">
                  <c:v>4.5360000000000001E-3</c:v>
                </c:pt>
                <c:pt idx="1865">
                  <c:v>4.535E-3</c:v>
                </c:pt>
                <c:pt idx="1866">
                  <c:v>4.535E-3</c:v>
                </c:pt>
                <c:pt idx="1867">
                  <c:v>4.5360000000000001E-3</c:v>
                </c:pt>
                <c:pt idx="1868">
                  <c:v>4.5389999999999996E-3</c:v>
                </c:pt>
                <c:pt idx="1869">
                  <c:v>4.5440000000000003E-3</c:v>
                </c:pt>
                <c:pt idx="1870">
                  <c:v>4.5500000000000002E-3</c:v>
                </c:pt>
                <c:pt idx="1871">
                  <c:v>4.5570000000000003E-3</c:v>
                </c:pt>
                <c:pt idx="1872">
                  <c:v>4.5659999999999997E-3</c:v>
                </c:pt>
                <c:pt idx="1873">
                  <c:v>4.5760000000000002E-3</c:v>
                </c:pt>
                <c:pt idx="1874">
                  <c:v>4.5880000000000001E-3</c:v>
                </c:pt>
                <c:pt idx="1875">
                  <c:v>4.6010000000000001E-3</c:v>
                </c:pt>
                <c:pt idx="1876">
                  <c:v>4.6160000000000003E-3</c:v>
                </c:pt>
                <c:pt idx="1877">
                  <c:v>4.6319999999999998E-3</c:v>
                </c:pt>
                <c:pt idx="1878">
                  <c:v>4.6490000000000004E-3</c:v>
                </c:pt>
                <c:pt idx="1879">
                  <c:v>4.6680000000000003E-3</c:v>
                </c:pt>
                <c:pt idx="1880">
                  <c:v>4.6889999999999996E-3</c:v>
                </c:pt>
                <c:pt idx="1881">
                  <c:v>4.7099999999999998E-3</c:v>
                </c:pt>
                <c:pt idx="1882">
                  <c:v>4.7340000000000004E-3</c:v>
                </c:pt>
                <c:pt idx="1883">
                  <c:v>4.7580000000000001E-3</c:v>
                </c:pt>
                <c:pt idx="1884">
                  <c:v>4.7840000000000001E-3</c:v>
                </c:pt>
                <c:pt idx="1885">
                  <c:v>4.8120000000000003E-3</c:v>
                </c:pt>
                <c:pt idx="1886">
                  <c:v>4.8409999999999998E-3</c:v>
                </c:pt>
                <c:pt idx="1887">
                  <c:v>4.8710000000000003E-3</c:v>
                </c:pt>
                <c:pt idx="1888">
                  <c:v>4.9030000000000002E-3</c:v>
                </c:pt>
                <c:pt idx="1889">
                  <c:v>4.9360000000000003E-3</c:v>
                </c:pt>
                <c:pt idx="1890">
                  <c:v>4.9709999999999997E-3</c:v>
                </c:pt>
                <c:pt idx="1891">
                  <c:v>5.0070000000000002E-3</c:v>
                </c:pt>
                <c:pt idx="1892">
                  <c:v>5.032E-3</c:v>
                </c:pt>
                <c:pt idx="1893">
                  <c:v>5.058E-3</c:v>
                </c:pt>
                <c:pt idx="1894">
                  <c:v>5.0860000000000002E-3</c:v>
                </c:pt>
                <c:pt idx="1895">
                  <c:v>5.1149999999999998E-3</c:v>
                </c:pt>
                <c:pt idx="1896">
                  <c:v>5.1370000000000001E-3</c:v>
                </c:pt>
                <c:pt idx="1897">
                  <c:v>5.1599999999999997E-3</c:v>
                </c:pt>
                <c:pt idx="1898">
                  <c:v>5.1850000000000004E-3</c:v>
                </c:pt>
                <c:pt idx="1899">
                  <c:v>5.2110000000000004E-3</c:v>
                </c:pt>
                <c:pt idx="1900">
                  <c:v>5.2389999999999997E-3</c:v>
                </c:pt>
                <c:pt idx="1901">
                  <c:v>5.2680000000000001E-3</c:v>
                </c:pt>
                <c:pt idx="1902">
                  <c:v>5.287E-3</c:v>
                </c:pt>
                <c:pt idx="1903">
                  <c:v>5.3080000000000002E-3</c:v>
                </c:pt>
                <c:pt idx="1904">
                  <c:v>5.2599999999999999E-3</c:v>
                </c:pt>
                <c:pt idx="1905">
                  <c:v>5.2129999999999998E-3</c:v>
                </c:pt>
                <c:pt idx="1906">
                  <c:v>5.1679999999999999E-3</c:v>
                </c:pt>
                <c:pt idx="1907">
                  <c:v>5.1250000000000002E-3</c:v>
                </c:pt>
                <c:pt idx="1908">
                  <c:v>5.0829999999999998E-3</c:v>
                </c:pt>
                <c:pt idx="1909">
                  <c:v>5.0419999999999996E-3</c:v>
                </c:pt>
                <c:pt idx="1910">
                  <c:v>5.0029999999999996E-3</c:v>
                </c:pt>
                <c:pt idx="1911">
                  <c:v>4.9649999999999998E-3</c:v>
                </c:pt>
                <c:pt idx="1912">
                  <c:v>4.9290000000000002E-3</c:v>
                </c:pt>
                <c:pt idx="1913">
                  <c:v>4.8939999999999999E-3</c:v>
                </c:pt>
                <c:pt idx="1914">
                  <c:v>4.8609999999999999E-3</c:v>
                </c:pt>
                <c:pt idx="1915">
                  <c:v>4.829E-3</c:v>
                </c:pt>
                <c:pt idx="1916">
                  <c:v>4.7980000000000002E-3</c:v>
                </c:pt>
                <c:pt idx="1917">
                  <c:v>4.7689999999999998E-3</c:v>
                </c:pt>
                <c:pt idx="1918">
                  <c:v>4.7410000000000004E-3</c:v>
                </c:pt>
                <c:pt idx="1919">
                  <c:v>4.7149999999999996E-3</c:v>
                </c:pt>
                <c:pt idx="1920">
                  <c:v>4.6899999999999997E-3</c:v>
                </c:pt>
                <c:pt idx="1921">
                  <c:v>4.6670000000000001E-3</c:v>
                </c:pt>
                <c:pt idx="1922">
                  <c:v>4.6449999999999998E-3</c:v>
                </c:pt>
                <c:pt idx="1923">
                  <c:v>4.6239999999999996E-3</c:v>
                </c:pt>
                <c:pt idx="1924">
                  <c:v>4.6049999999999997E-3</c:v>
                </c:pt>
                <c:pt idx="1925">
                  <c:v>4.5880000000000001E-3</c:v>
                </c:pt>
                <c:pt idx="1926">
                  <c:v>4.5719999999999997E-3</c:v>
                </c:pt>
                <c:pt idx="1927">
                  <c:v>4.5570000000000003E-3</c:v>
                </c:pt>
                <c:pt idx="1928">
                  <c:v>4.5440000000000003E-3</c:v>
                </c:pt>
                <c:pt idx="1929">
                  <c:v>4.5319999999999996E-3</c:v>
                </c:pt>
                <c:pt idx="1930">
                  <c:v>4.5209999999999998E-3</c:v>
                </c:pt>
                <c:pt idx="1931">
                  <c:v>4.5120000000000004E-3</c:v>
                </c:pt>
                <c:pt idx="1932">
                  <c:v>4.5050000000000003E-3</c:v>
                </c:pt>
                <c:pt idx="1933">
                  <c:v>4.4990000000000004E-3</c:v>
                </c:pt>
                <c:pt idx="1934">
                  <c:v>4.4939999999999997E-3</c:v>
                </c:pt>
                <c:pt idx="1935">
                  <c:v>4.4910000000000002E-3</c:v>
                </c:pt>
                <c:pt idx="1936">
                  <c:v>4.4889999999999999E-3</c:v>
                </c:pt>
                <c:pt idx="1937">
                  <c:v>4.4889999999999999E-3</c:v>
                </c:pt>
                <c:pt idx="1938">
                  <c:v>4.4900000000000001E-3</c:v>
                </c:pt>
                <c:pt idx="1939">
                  <c:v>4.4929999999999996E-3</c:v>
                </c:pt>
                <c:pt idx="1940">
                  <c:v>4.4970000000000001E-3</c:v>
                </c:pt>
                <c:pt idx="1941">
                  <c:v>4.5019999999999999E-3</c:v>
                </c:pt>
                <c:pt idx="1942">
                  <c:v>4.509E-3</c:v>
                </c:pt>
                <c:pt idx="1943">
                  <c:v>4.5170000000000002E-3</c:v>
                </c:pt>
                <c:pt idx="1944">
                  <c:v>4.5269999999999998E-3</c:v>
                </c:pt>
                <c:pt idx="1945">
                  <c:v>4.5380000000000004E-3</c:v>
                </c:pt>
                <c:pt idx="1946">
                  <c:v>4.5510000000000004E-3</c:v>
                </c:pt>
                <c:pt idx="1947">
                  <c:v>4.5649999999999996E-3</c:v>
                </c:pt>
                <c:pt idx="1948">
                  <c:v>4.581E-3</c:v>
                </c:pt>
                <c:pt idx="1949">
                  <c:v>4.5979999999999997E-3</c:v>
                </c:pt>
                <c:pt idx="1950">
                  <c:v>4.6160000000000003E-3</c:v>
                </c:pt>
                <c:pt idx="1951">
                  <c:v>4.6360000000000004E-3</c:v>
                </c:pt>
                <c:pt idx="1952">
                  <c:v>4.6569999999999997E-3</c:v>
                </c:pt>
                <c:pt idx="1953">
                  <c:v>4.6800000000000001E-3</c:v>
                </c:pt>
                <c:pt idx="1954">
                  <c:v>4.7039999999999998E-3</c:v>
                </c:pt>
                <c:pt idx="1955">
                  <c:v>4.7299999999999998E-3</c:v>
                </c:pt>
                <c:pt idx="1956">
                  <c:v>4.7569999999999999E-3</c:v>
                </c:pt>
                <c:pt idx="1957">
                  <c:v>4.7850000000000002E-3</c:v>
                </c:pt>
                <c:pt idx="1958">
                  <c:v>4.7999999999999996E-3</c:v>
                </c:pt>
                <c:pt idx="1959">
                  <c:v>4.8149999999999998E-3</c:v>
                </c:pt>
                <c:pt idx="1960">
                  <c:v>4.8329999999999996E-3</c:v>
                </c:pt>
                <c:pt idx="1961">
                  <c:v>4.8510000000000003E-3</c:v>
                </c:pt>
                <c:pt idx="1962">
                  <c:v>4.8710000000000003E-3</c:v>
                </c:pt>
                <c:pt idx="1963">
                  <c:v>4.8929999999999998E-3</c:v>
                </c:pt>
                <c:pt idx="1964">
                  <c:v>4.9160000000000002E-3</c:v>
                </c:pt>
                <c:pt idx="1965">
                  <c:v>4.927E-3</c:v>
                </c:pt>
                <c:pt idx="1966">
                  <c:v>4.9389999999999998E-3</c:v>
                </c:pt>
                <c:pt idx="1967">
                  <c:v>4.9519999999999998E-3</c:v>
                </c:pt>
                <c:pt idx="1968">
                  <c:v>4.9670000000000001E-3</c:v>
                </c:pt>
                <c:pt idx="1969">
                  <c:v>4.9829999999999996E-3</c:v>
                </c:pt>
                <c:pt idx="1970">
                  <c:v>4.9940000000000002E-3</c:v>
                </c:pt>
                <c:pt idx="1971">
                  <c:v>5.0070000000000002E-3</c:v>
                </c:pt>
                <c:pt idx="1972">
                  <c:v>4.9680000000000002E-3</c:v>
                </c:pt>
                <c:pt idx="1973">
                  <c:v>4.9300000000000004E-3</c:v>
                </c:pt>
                <c:pt idx="1974">
                  <c:v>4.8939999999999999E-3</c:v>
                </c:pt>
                <c:pt idx="1975">
                  <c:v>4.8589999999999996E-3</c:v>
                </c:pt>
                <c:pt idx="1976">
                  <c:v>4.8250000000000003E-3</c:v>
                </c:pt>
                <c:pt idx="1977">
                  <c:v>4.7930000000000004E-3</c:v>
                </c:pt>
                <c:pt idx="1978">
                  <c:v>4.7629999999999999E-3</c:v>
                </c:pt>
                <c:pt idx="1979">
                  <c:v>4.7330000000000002E-3</c:v>
                </c:pt>
                <c:pt idx="1980">
                  <c:v>4.7060000000000001E-3</c:v>
                </c:pt>
                <c:pt idx="1981">
                  <c:v>4.679E-3</c:v>
                </c:pt>
                <c:pt idx="1982">
                  <c:v>4.6540000000000002E-3</c:v>
                </c:pt>
                <c:pt idx="1983">
                  <c:v>4.6309999999999997E-3</c:v>
                </c:pt>
                <c:pt idx="1984">
                  <c:v>4.6090000000000002E-3</c:v>
                </c:pt>
                <c:pt idx="1985">
                  <c:v>4.5880000000000001E-3</c:v>
                </c:pt>
                <c:pt idx="1986">
                  <c:v>4.5690000000000001E-3</c:v>
                </c:pt>
                <c:pt idx="1987">
                  <c:v>4.5510000000000004E-3</c:v>
                </c:pt>
                <c:pt idx="1988">
                  <c:v>4.535E-3</c:v>
                </c:pt>
                <c:pt idx="1989">
                  <c:v>4.5199999999999997E-3</c:v>
                </c:pt>
                <c:pt idx="1990">
                  <c:v>4.5069999999999997E-3</c:v>
                </c:pt>
                <c:pt idx="1991">
                  <c:v>4.4949999999999999E-3</c:v>
                </c:pt>
                <c:pt idx="1992">
                  <c:v>4.4850000000000003E-3</c:v>
                </c:pt>
                <c:pt idx="1993">
                  <c:v>4.4749999999999998E-3</c:v>
                </c:pt>
                <c:pt idx="1994">
                  <c:v>4.4679999999999997E-3</c:v>
                </c:pt>
                <c:pt idx="1995">
                  <c:v>4.4619999999999998E-3</c:v>
                </c:pt>
                <c:pt idx="1996">
                  <c:v>4.457E-3</c:v>
                </c:pt>
                <c:pt idx="1997">
                  <c:v>4.4539999999999996E-3</c:v>
                </c:pt>
                <c:pt idx="1998">
                  <c:v>4.4520000000000002E-3</c:v>
                </c:pt>
                <c:pt idx="1999">
                  <c:v>4.4510000000000001E-3</c:v>
                </c:pt>
                <c:pt idx="2000">
                  <c:v>4.4530000000000004E-3</c:v>
                </c:pt>
                <c:pt idx="2001">
                  <c:v>4.4549999999999998E-3</c:v>
                </c:pt>
                <c:pt idx="2002">
                  <c:v>4.4590000000000003E-3</c:v>
                </c:pt>
                <c:pt idx="2003">
                  <c:v>4.4640000000000001E-3</c:v>
                </c:pt>
                <c:pt idx="2004">
                  <c:v>4.4710000000000001E-3</c:v>
                </c:pt>
                <c:pt idx="2005">
                  <c:v>4.4790000000000003E-3</c:v>
                </c:pt>
                <c:pt idx="2006">
                  <c:v>4.4889999999999999E-3</c:v>
                </c:pt>
                <c:pt idx="2007">
                  <c:v>4.4999999999999997E-3</c:v>
                </c:pt>
                <c:pt idx="2008">
                  <c:v>4.5129999999999997E-3</c:v>
                </c:pt>
                <c:pt idx="2009">
                  <c:v>4.5269999999999998E-3</c:v>
                </c:pt>
                <c:pt idx="2010">
                  <c:v>4.542E-3</c:v>
                </c:pt>
                <c:pt idx="2011">
                  <c:v>4.5589999999999997E-3</c:v>
                </c:pt>
                <c:pt idx="2012">
                  <c:v>4.5770000000000003E-3</c:v>
                </c:pt>
                <c:pt idx="2013">
                  <c:v>4.5970000000000004E-3</c:v>
                </c:pt>
                <c:pt idx="2014">
                  <c:v>4.6179999999999997E-3</c:v>
                </c:pt>
                <c:pt idx="2015">
                  <c:v>4.6410000000000002E-3</c:v>
                </c:pt>
                <c:pt idx="2016">
                  <c:v>4.6649999999999999E-3</c:v>
                </c:pt>
                <c:pt idx="2017">
                  <c:v>4.6899999999999997E-3</c:v>
                </c:pt>
                <c:pt idx="2018">
                  <c:v>4.7169999999999998E-3</c:v>
                </c:pt>
                <c:pt idx="2019">
                  <c:v>4.7460000000000002E-3</c:v>
                </c:pt>
                <c:pt idx="2020">
                  <c:v>4.7540000000000004E-3</c:v>
                </c:pt>
                <c:pt idx="2021">
                  <c:v>4.764E-3</c:v>
                </c:pt>
                <c:pt idx="2022">
                  <c:v>4.7749999999999997E-3</c:v>
                </c:pt>
                <c:pt idx="2023">
                  <c:v>4.7879999999999997E-3</c:v>
                </c:pt>
                <c:pt idx="2024">
                  <c:v>4.8019999999999998E-3</c:v>
                </c:pt>
                <c:pt idx="2025">
                  <c:v>4.8180000000000002E-3</c:v>
                </c:pt>
                <c:pt idx="2026">
                  <c:v>4.8269999999999997E-3</c:v>
                </c:pt>
                <c:pt idx="2027">
                  <c:v>4.8370000000000002E-3</c:v>
                </c:pt>
                <c:pt idx="2028">
                  <c:v>4.8479999999999999E-3</c:v>
                </c:pt>
                <c:pt idx="2029">
                  <c:v>4.8609999999999999E-3</c:v>
                </c:pt>
                <c:pt idx="2030">
                  <c:v>4.8760000000000001E-3</c:v>
                </c:pt>
                <c:pt idx="2031">
                  <c:v>4.8919999999999996E-3</c:v>
                </c:pt>
                <c:pt idx="2032">
                  <c:v>4.9020000000000001E-3</c:v>
                </c:pt>
                <c:pt idx="2033">
                  <c:v>4.914E-3</c:v>
                </c:pt>
                <c:pt idx="2034">
                  <c:v>4.927E-3</c:v>
                </c:pt>
                <c:pt idx="2035">
                  <c:v>4.9410000000000001E-3</c:v>
                </c:pt>
                <c:pt idx="2036">
                  <c:v>4.9569999999999996E-3</c:v>
                </c:pt>
                <c:pt idx="2037">
                  <c:v>4.973E-3</c:v>
                </c:pt>
                <c:pt idx="2038">
                  <c:v>4.9899999999999996E-3</c:v>
                </c:pt>
                <c:pt idx="2039">
                  <c:v>5.0070000000000002E-3</c:v>
                </c:pt>
                <c:pt idx="2040">
                  <c:v>4.9740000000000001E-3</c:v>
                </c:pt>
                <c:pt idx="2041">
                  <c:v>4.9420000000000002E-3</c:v>
                </c:pt>
                <c:pt idx="2042">
                  <c:v>4.9119999999999997E-3</c:v>
                </c:pt>
                <c:pt idx="2043">
                  <c:v>4.8830000000000002E-3</c:v>
                </c:pt>
                <c:pt idx="2044">
                  <c:v>4.8549999999999999E-3</c:v>
                </c:pt>
                <c:pt idx="2045">
                  <c:v>4.829E-3</c:v>
                </c:pt>
                <c:pt idx="2046">
                  <c:v>4.8040000000000001E-3</c:v>
                </c:pt>
                <c:pt idx="2047">
                  <c:v>4.7809999999999997E-3</c:v>
                </c:pt>
                <c:pt idx="2048">
                  <c:v>4.7590000000000002E-3</c:v>
                </c:pt>
                <c:pt idx="2049">
                  <c:v>4.7390000000000002E-3</c:v>
                </c:pt>
                <c:pt idx="2050">
                  <c:v>4.7200000000000002E-3</c:v>
                </c:pt>
                <c:pt idx="2051">
                  <c:v>4.7019999999999996E-3</c:v>
                </c:pt>
                <c:pt idx="2052">
                  <c:v>4.6860000000000001E-3</c:v>
                </c:pt>
                <c:pt idx="2053">
                  <c:v>4.6709999999999998E-3</c:v>
                </c:pt>
                <c:pt idx="2054">
                  <c:v>4.6579999999999998E-3</c:v>
                </c:pt>
                <c:pt idx="2055">
                  <c:v>4.6470000000000001E-3</c:v>
                </c:pt>
                <c:pt idx="2056">
                  <c:v>4.6360000000000004E-3</c:v>
                </c:pt>
                <c:pt idx="2057">
                  <c:v>4.627E-3</c:v>
                </c:pt>
                <c:pt idx="2058">
                  <c:v>4.62E-3</c:v>
                </c:pt>
                <c:pt idx="2059">
                  <c:v>4.614E-3</c:v>
                </c:pt>
                <c:pt idx="2060">
                  <c:v>4.6090000000000002E-3</c:v>
                </c:pt>
                <c:pt idx="2061">
                  <c:v>4.6059999999999999E-3</c:v>
                </c:pt>
                <c:pt idx="2062">
                  <c:v>4.6049999999999997E-3</c:v>
                </c:pt>
                <c:pt idx="2063">
                  <c:v>4.6039999999999996E-3</c:v>
                </c:pt>
                <c:pt idx="2064">
                  <c:v>4.6059999999999999E-3</c:v>
                </c:pt>
                <c:pt idx="2065">
                  <c:v>4.6080000000000001E-3</c:v>
                </c:pt>
                <c:pt idx="2066">
                  <c:v>4.6119999999999998E-3</c:v>
                </c:pt>
                <c:pt idx="2067">
                  <c:v>4.6179999999999997E-3</c:v>
                </c:pt>
                <c:pt idx="2068">
                  <c:v>4.6249999999999998E-3</c:v>
                </c:pt>
                <c:pt idx="2069">
                  <c:v>4.633E-3</c:v>
                </c:pt>
                <c:pt idx="2070">
                  <c:v>4.6430000000000004E-3</c:v>
                </c:pt>
                <c:pt idx="2071">
                  <c:v>4.6540000000000002E-3</c:v>
                </c:pt>
                <c:pt idx="2072">
                  <c:v>4.6670000000000001E-3</c:v>
                </c:pt>
                <c:pt idx="2073">
                  <c:v>4.6810000000000003E-3</c:v>
                </c:pt>
                <c:pt idx="2074">
                  <c:v>4.6969999999999998E-3</c:v>
                </c:pt>
                <c:pt idx="2075">
                  <c:v>4.7140000000000003E-3</c:v>
                </c:pt>
                <c:pt idx="2076">
                  <c:v>4.7330000000000002E-3</c:v>
                </c:pt>
                <c:pt idx="2077">
                  <c:v>4.7520000000000001E-3</c:v>
                </c:pt>
                <c:pt idx="2078">
                  <c:v>4.7739999999999996E-3</c:v>
                </c:pt>
                <c:pt idx="2079">
                  <c:v>4.797E-3</c:v>
                </c:pt>
                <c:pt idx="2080">
                  <c:v>4.8069999999999996E-3</c:v>
                </c:pt>
                <c:pt idx="2081">
                  <c:v>4.8180000000000002E-3</c:v>
                </c:pt>
                <c:pt idx="2082">
                  <c:v>4.8310000000000002E-3</c:v>
                </c:pt>
                <c:pt idx="2083">
                  <c:v>4.8450000000000003E-3</c:v>
                </c:pt>
                <c:pt idx="2084">
                  <c:v>4.8609999999999999E-3</c:v>
                </c:pt>
                <c:pt idx="2085">
                  <c:v>4.8700000000000002E-3</c:v>
                </c:pt>
                <c:pt idx="2086">
                  <c:v>4.8809999999999999E-3</c:v>
                </c:pt>
                <c:pt idx="2087">
                  <c:v>4.8929999999999998E-3</c:v>
                </c:pt>
                <c:pt idx="2088">
                  <c:v>4.9069999999999999E-3</c:v>
                </c:pt>
                <c:pt idx="2089">
                  <c:v>4.9220000000000002E-3</c:v>
                </c:pt>
                <c:pt idx="2090">
                  <c:v>4.9389999999999998E-3</c:v>
                </c:pt>
                <c:pt idx="2091">
                  <c:v>4.947E-3</c:v>
                </c:pt>
                <c:pt idx="2092">
                  <c:v>4.9560000000000003E-3</c:v>
                </c:pt>
                <c:pt idx="2093">
                  <c:v>4.9670000000000001E-3</c:v>
                </c:pt>
                <c:pt idx="2094">
                  <c:v>4.9789999999999999E-3</c:v>
                </c:pt>
                <c:pt idx="2095">
                  <c:v>4.9919999999999999E-3</c:v>
                </c:pt>
                <c:pt idx="2096">
                  <c:v>5.0070000000000002E-3</c:v>
                </c:pt>
                <c:pt idx="2097">
                  <c:v>5.012E-3</c:v>
                </c:pt>
                <c:pt idx="2098">
                  <c:v>5.019E-3</c:v>
                </c:pt>
                <c:pt idx="2099">
                  <c:v>5.0270000000000002E-3</c:v>
                </c:pt>
                <c:pt idx="2100">
                  <c:v>5.0309999999999999E-3</c:v>
                </c:pt>
                <c:pt idx="2101">
                  <c:v>5.0359999999999997E-3</c:v>
                </c:pt>
                <c:pt idx="2102">
                  <c:v>5.0429999999999997E-3</c:v>
                </c:pt>
                <c:pt idx="2103">
                  <c:v>5.0509999999999999E-3</c:v>
                </c:pt>
                <c:pt idx="2104">
                  <c:v>5.0610000000000004E-3</c:v>
                </c:pt>
                <c:pt idx="2105">
                  <c:v>5.071E-3</c:v>
                </c:pt>
                <c:pt idx="2106">
                  <c:v>5.0819999999999997E-3</c:v>
                </c:pt>
                <c:pt idx="2107">
                  <c:v>5.0949999999999997E-3</c:v>
                </c:pt>
                <c:pt idx="2108">
                  <c:v>5.0699999999999999E-3</c:v>
                </c:pt>
                <c:pt idx="2109">
                  <c:v>5.0460000000000001E-3</c:v>
                </c:pt>
                <c:pt idx="2110">
                  <c:v>5.0239999999999998E-3</c:v>
                </c:pt>
                <c:pt idx="2111">
                  <c:v>5.0039999999999998E-3</c:v>
                </c:pt>
                <c:pt idx="2112">
                  <c:v>4.9839999999999997E-3</c:v>
                </c:pt>
                <c:pt idx="2113">
                  <c:v>4.9659999999999999E-3</c:v>
                </c:pt>
                <c:pt idx="2114">
                  <c:v>4.9500000000000004E-3</c:v>
                </c:pt>
                <c:pt idx="2115">
                  <c:v>4.9350000000000002E-3</c:v>
                </c:pt>
                <c:pt idx="2116">
                  <c:v>4.9220000000000002E-3</c:v>
                </c:pt>
                <c:pt idx="2117">
                  <c:v>4.9100000000000003E-3</c:v>
                </c:pt>
                <c:pt idx="2118">
                  <c:v>4.8989999999999997E-3</c:v>
                </c:pt>
                <c:pt idx="2119">
                  <c:v>4.8900000000000002E-3</c:v>
                </c:pt>
                <c:pt idx="2120">
                  <c:v>4.8820000000000001E-3</c:v>
                </c:pt>
                <c:pt idx="2121">
                  <c:v>4.8760000000000001E-3</c:v>
                </c:pt>
                <c:pt idx="2122">
                  <c:v>4.8710000000000003E-3</c:v>
                </c:pt>
                <c:pt idx="2123">
                  <c:v>4.8669999999999998E-3</c:v>
                </c:pt>
                <c:pt idx="2124">
                  <c:v>4.8659999999999997E-3</c:v>
                </c:pt>
                <c:pt idx="2125">
                  <c:v>4.8650000000000004E-3</c:v>
                </c:pt>
                <c:pt idx="2126">
                  <c:v>4.8659999999999997E-3</c:v>
                </c:pt>
                <c:pt idx="2127">
                  <c:v>4.8679999999999999E-3</c:v>
                </c:pt>
                <c:pt idx="2128">
                  <c:v>4.8719999999999996E-3</c:v>
                </c:pt>
                <c:pt idx="2129">
                  <c:v>4.8770000000000003E-3</c:v>
                </c:pt>
                <c:pt idx="2130">
                  <c:v>4.8840000000000003E-3</c:v>
                </c:pt>
                <c:pt idx="2131">
                  <c:v>4.8919999999999996E-3</c:v>
                </c:pt>
                <c:pt idx="2132">
                  <c:v>4.9020000000000001E-3</c:v>
                </c:pt>
                <c:pt idx="2133">
                  <c:v>4.9129999999999998E-3</c:v>
                </c:pt>
                <c:pt idx="2134">
                  <c:v>4.9249999999999997E-3</c:v>
                </c:pt>
                <c:pt idx="2135">
                  <c:v>4.9389999999999998E-3</c:v>
                </c:pt>
                <c:pt idx="2136">
                  <c:v>4.9480000000000001E-3</c:v>
                </c:pt>
                <c:pt idx="2137">
                  <c:v>4.96E-3</c:v>
                </c:pt>
                <c:pt idx="2138">
                  <c:v>4.9589999999999999E-3</c:v>
                </c:pt>
                <c:pt idx="2139">
                  <c:v>4.96E-3</c:v>
                </c:pt>
                <c:pt idx="2140">
                  <c:v>4.9620000000000003E-3</c:v>
                </c:pt>
                <c:pt idx="2141">
                  <c:v>4.96E-3</c:v>
                </c:pt>
                <c:pt idx="2142">
                  <c:v>4.9579999999999997E-3</c:v>
                </c:pt>
                <c:pt idx="2143">
                  <c:v>4.9589999999999999E-3</c:v>
                </c:pt>
                <c:pt idx="2144">
                  <c:v>4.9610000000000001E-3</c:v>
                </c:pt>
                <c:pt idx="2145">
                  <c:v>4.9639999999999997E-3</c:v>
                </c:pt>
                <c:pt idx="2146">
                  <c:v>4.9690000000000003E-3</c:v>
                </c:pt>
                <c:pt idx="2147">
                  <c:v>4.9699999999999996E-3</c:v>
                </c:pt>
                <c:pt idx="2148">
                  <c:v>4.9719999999999999E-3</c:v>
                </c:pt>
                <c:pt idx="2149">
                  <c:v>4.9760000000000004E-3</c:v>
                </c:pt>
                <c:pt idx="2150">
                  <c:v>4.9810000000000002E-3</c:v>
                </c:pt>
                <c:pt idx="2151">
                  <c:v>4.9800000000000001E-3</c:v>
                </c:pt>
                <c:pt idx="2152">
                  <c:v>4.9810000000000002E-3</c:v>
                </c:pt>
                <c:pt idx="2153">
                  <c:v>4.9839999999999997E-3</c:v>
                </c:pt>
                <c:pt idx="2154">
                  <c:v>4.9880000000000002E-3</c:v>
                </c:pt>
                <c:pt idx="2155">
                  <c:v>4.993E-3</c:v>
                </c:pt>
                <c:pt idx="2156">
                  <c:v>5.0000000000000001E-3</c:v>
                </c:pt>
                <c:pt idx="2157">
                  <c:v>5.0090000000000004E-3</c:v>
                </c:pt>
                <c:pt idx="2158">
                  <c:v>5.0049999999999999E-3</c:v>
                </c:pt>
                <c:pt idx="2159">
                  <c:v>5.0020000000000004E-3</c:v>
                </c:pt>
                <c:pt idx="2160">
                  <c:v>5.0020000000000004E-3</c:v>
                </c:pt>
                <c:pt idx="2161">
                  <c:v>5.0020000000000004E-3</c:v>
                </c:pt>
                <c:pt idx="2162">
                  <c:v>5.0039999999999998E-3</c:v>
                </c:pt>
                <c:pt idx="2163">
                  <c:v>5.0070000000000002E-3</c:v>
                </c:pt>
                <c:pt idx="2164">
                  <c:v>5.0090000000000004E-3</c:v>
                </c:pt>
                <c:pt idx="2165">
                  <c:v>5.012E-3</c:v>
                </c:pt>
                <c:pt idx="2166">
                  <c:v>5.012E-3</c:v>
                </c:pt>
                <c:pt idx="2167">
                  <c:v>5.0130000000000001E-3</c:v>
                </c:pt>
                <c:pt idx="2168">
                  <c:v>5.0159999999999996E-3</c:v>
                </c:pt>
                <c:pt idx="2169">
                  <c:v>5.0200000000000002E-3</c:v>
                </c:pt>
                <c:pt idx="2170">
                  <c:v>5.0260000000000001E-3</c:v>
                </c:pt>
                <c:pt idx="2171">
                  <c:v>5.0330000000000001E-3</c:v>
                </c:pt>
                <c:pt idx="2172">
                  <c:v>5.0419999999999996E-3</c:v>
                </c:pt>
                <c:pt idx="2173">
                  <c:v>5.0520000000000001E-3</c:v>
                </c:pt>
                <c:pt idx="2174">
                  <c:v>5.0639999999999999E-3</c:v>
                </c:pt>
                <c:pt idx="2175">
                  <c:v>5.0759999999999998E-3</c:v>
                </c:pt>
                <c:pt idx="2176">
                  <c:v>5.0610000000000004E-3</c:v>
                </c:pt>
                <c:pt idx="2177">
                  <c:v>5.0460000000000001E-3</c:v>
                </c:pt>
                <c:pt idx="2178">
                  <c:v>5.0330000000000001E-3</c:v>
                </c:pt>
                <c:pt idx="2179">
                  <c:v>5.0220000000000004E-3</c:v>
                </c:pt>
                <c:pt idx="2180">
                  <c:v>5.012E-3</c:v>
                </c:pt>
                <c:pt idx="2181">
                  <c:v>5.0029999999999996E-3</c:v>
                </c:pt>
                <c:pt idx="2182">
                  <c:v>4.9959999999999996E-3</c:v>
                </c:pt>
                <c:pt idx="2183">
                  <c:v>4.9909999999999998E-3</c:v>
                </c:pt>
                <c:pt idx="2184">
                  <c:v>4.986E-3</c:v>
                </c:pt>
                <c:pt idx="2185">
                  <c:v>4.9839999999999997E-3</c:v>
                </c:pt>
                <c:pt idx="2186">
                  <c:v>4.9820000000000003E-3</c:v>
                </c:pt>
                <c:pt idx="2187">
                  <c:v>4.9820000000000003E-3</c:v>
                </c:pt>
                <c:pt idx="2188">
                  <c:v>4.9839999999999997E-3</c:v>
                </c:pt>
                <c:pt idx="2189">
                  <c:v>4.9870000000000001E-3</c:v>
                </c:pt>
                <c:pt idx="2190">
                  <c:v>4.9909999999999998E-3</c:v>
                </c:pt>
                <c:pt idx="2191">
                  <c:v>4.9899999999999996E-3</c:v>
                </c:pt>
                <c:pt idx="2192">
                  <c:v>4.9899999999999996E-3</c:v>
                </c:pt>
                <c:pt idx="2193">
                  <c:v>4.9919999999999999E-3</c:v>
                </c:pt>
                <c:pt idx="2194">
                  <c:v>4.9959999999999996E-3</c:v>
                </c:pt>
                <c:pt idx="2195">
                  <c:v>4.9919999999999999E-3</c:v>
                </c:pt>
                <c:pt idx="2196">
                  <c:v>4.9909999999999998E-3</c:v>
                </c:pt>
                <c:pt idx="2197">
                  <c:v>4.9899999999999996E-3</c:v>
                </c:pt>
                <c:pt idx="2198">
                  <c:v>4.9909999999999998E-3</c:v>
                </c:pt>
                <c:pt idx="2199">
                  <c:v>4.9940000000000002E-3</c:v>
                </c:pt>
                <c:pt idx="2200">
                  <c:v>4.9979999999999998E-3</c:v>
                </c:pt>
                <c:pt idx="2201">
                  <c:v>5.0029999999999996E-3</c:v>
                </c:pt>
                <c:pt idx="2202">
                  <c:v>5.0099999999999997E-3</c:v>
                </c:pt>
                <c:pt idx="2203">
                  <c:v>5.0179999999999999E-3</c:v>
                </c:pt>
                <c:pt idx="2204">
                  <c:v>5.0130000000000001E-3</c:v>
                </c:pt>
                <c:pt idx="2205">
                  <c:v>5.0090000000000004E-3</c:v>
                </c:pt>
                <c:pt idx="2206">
                  <c:v>5.006E-3</c:v>
                </c:pt>
                <c:pt idx="2207">
                  <c:v>5.0049999999999999E-3</c:v>
                </c:pt>
                <c:pt idx="2208">
                  <c:v>5.006E-3</c:v>
                </c:pt>
                <c:pt idx="2209">
                  <c:v>5.0070000000000002E-3</c:v>
                </c:pt>
                <c:pt idx="2210">
                  <c:v>5.0109999999999998E-3</c:v>
                </c:pt>
                <c:pt idx="2211">
                  <c:v>5.0099999999999997E-3</c:v>
                </c:pt>
                <c:pt idx="2212">
                  <c:v>5.0099999999999997E-3</c:v>
                </c:pt>
                <c:pt idx="2213">
                  <c:v>5.012E-3</c:v>
                </c:pt>
                <c:pt idx="2214">
                  <c:v>5.0099999999999997E-3</c:v>
                </c:pt>
                <c:pt idx="2215">
                  <c:v>5.0099999999999997E-3</c:v>
                </c:pt>
                <c:pt idx="2216">
                  <c:v>5.0109999999999998E-3</c:v>
                </c:pt>
                <c:pt idx="2217">
                  <c:v>5.0109999999999998E-3</c:v>
                </c:pt>
                <c:pt idx="2218">
                  <c:v>5.012E-3</c:v>
                </c:pt>
                <c:pt idx="2219">
                  <c:v>5.0159999999999996E-3</c:v>
                </c:pt>
                <c:pt idx="2220">
                  <c:v>5.0109999999999998E-3</c:v>
                </c:pt>
                <c:pt idx="2221">
                  <c:v>5.0080000000000003E-3</c:v>
                </c:pt>
                <c:pt idx="2222">
                  <c:v>5.006E-3</c:v>
                </c:pt>
                <c:pt idx="2223">
                  <c:v>5.006E-3</c:v>
                </c:pt>
                <c:pt idx="2224">
                  <c:v>5.0070000000000002E-3</c:v>
                </c:pt>
                <c:pt idx="2225">
                  <c:v>5.0049999999999999E-3</c:v>
                </c:pt>
                <c:pt idx="2226">
                  <c:v>5.0039999999999998E-3</c:v>
                </c:pt>
                <c:pt idx="2227">
                  <c:v>5.0049999999999999E-3</c:v>
                </c:pt>
                <c:pt idx="2228">
                  <c:v>5.0070000000000002E-3</c:v>
                </c:pt>
                <c:pt idx="2229">
                  <c:v>5.0109999999999998E-3</c:v>
                </c:pt>
                <c:pt idx="2230">
                  <c:v>5.0159999999999996E-3</c:v>
                </c:pt>
                <c:pt idx="2231">
                  <c:v>5.0220000000000004E-3</c:v>
                </c:pt>
                <c:pt idx="2232">
                  <c:v>5.0299999999999997E-3</c:v>
                </c:pt>
                <c:pt idx="2233">
                  <c:v>5.0390000000000001E-3</c:v>
                </c:pt>
                <c:pt idx="2234">
                  <c:v>5.0499999999999998E-3</c:v>
                </c:pt>
                <c:pt idx="2235">
                  <c:v>5.0619999999999997E-3</c:v>
                </c:pt>
                <c:pt idx="2236">
                  <c:v>5.0749999999999997E-3</c:v>
                </c:pt>
                <c:pt idx="2237">
                  <c:v>5.0899999999999999E-3</c:v>
                </c:pt>
                <c:pt idx="2238">
                  <c:v>5.1070000000000004E-3</c:v>
                </c:pt>
                <c:pt idx="2239">
                  <c:v>5.1250000000000002E-3</c:v>
                </c:pt>
                <c:pt idx="2240">
                  <c:v>5.1440000000000001E-3</c:v>
                </c:pt>
                <c:pt idx="2241">
                  <c:v>5.1650000000000003E-3</c:v>
                </c:pt>
                <c:pt idx="2242">
                  <c:v>5.1869999999999998E-3</c:v>
                </c:pt>
                <c:pt idx="2243">
                  <c:v>5.2110000000000004E-3</c:v>
                </c:pt>
                <c:pt idx="2244">
                  <c:v>5.2059999999999997E-3</c:v>
                </c:pt>
                <c:pt idx="2245">
                  <c:v>5.202E-3</c:v>
                </c:pt>
                <c:pt idx="2246">
                  <c:v>5.1999999999999998E-3</c:v>
                </c:pt>
                <c:pt idx="2247">
                  <c:v>5.1999999999999998E-3</c:v>
                </c:pt>
                <c:pt idx="2248">
                  <c:v>5.1999999999999998E-3</c:v>
                </c:pt>
                <c:pt idx="2249">
                  <c:v>5.1929999999999997E-3</c:v>
                </c:pt>
                <c:pt idx="2250">
                  <c:v>5.1879999999999999E-3</c:v>
                </c:pt>
                <c:pt idx="2251">
                  <c:v>5.1840000000000002E-3</c:v>
                </c:pt>
                <c:pt idx="2252">
                  <c:v>5.1809999999999998E-3</c:v>
                </c:pt>
                <c:pt idx="2253">
                  <c:v>5.1799999999999997E-3</c:v>
                </c:pt>
                <c:pt idx="2254">
                  <c:v>5.1799999999999997E-3</c:v>
                </c:pt>
                <c:pt idx="2255">
                  <c:v>5.182E-3</c:v>
                </c:pt>
                <c:pt idx="2256">
                  <c:v>5.176E-3</c:v>
                </c:pt>
                <c:pt idx="2257">
                  <c:v>5.1679999999999999E-3</c:v>
                </c:pt>
                <c:pt idx="2258">
                  <c:v>5.1630000000000001E-3</c:v>
                </c:pt>
                <c:pt idx="2259">
                  <c:v>5.1580000000000003E-3</c:v>
                </c:pt>
                <c:pt idx="2260">
                  <c:v>5.156E-3</c:v>
                </c:pt>
                <c:pt idx="2261">
                  <c:v>5.1539999999999997E-3</c:v>
                </c:pt>
                <c:pt idx="2262">
                  <c:v>5.1460000000000004E-3</c:v>
                </c:pt>
                <c:pt idx="2263">
                  <c:v>5.1399999999999996E-3</c:v>
                </c:pt>
                <c:pt idx="2264">
                  <c:v>5.1359999999999999E-3</c:v>
                </c:pt>
                <c:pt idx="2265">
                  <c:v>5.1320000000000003E-3</c:v>
                </c:pt>
                <c:pt idx="2266">
                  <c:v>5.13E-3</c:v>
                </c:pt>
                <c:pt idx="2267">
                  <c:v>5.13E-3</c:v>
                </c:pt>
                <c:pt idx="2268">
                  <c:v>5.1159999999999999E-3</c:v>
                </c:pt>
                <c:pt idx="2269">
                  <c:v>5.104E-3</c:v>
                </c:pt>
                <c:pt idx="2270">
                  <c:v>5.0930000000000003E-3</c:v>
                </c:pt>
                <c:pt idx="2271">
                  <c:v>5.0829999999999998E-3</c:v>
                </c:pt>
                <c:pt idx="2272">
                  <c:v>5.0749999999999997E-3</c:v>
                </c:pt>
                <c:pt idx="2273">
                  <c:v>5.0689999999999997E-3</c:v>
                </c:pt>
                <c:pt idx="2274">
                  <c:v>5.0639999999999999E-3</c:v>
                </c:pt>
                <c:pt idx="2275">
                  <c:v>5.0600000000000003E-3</c:v>
                </c:pt>
                <c:pt idx="2276">
                  <c:v>5.058E-3</c:v>
                </c:pt>
                <c:pt idx="2277">
                  <c:v>5.0460000000000001E-3</c:v>
                </c:pt>
                <c:pt idx="2278">
                  <c:v>5.0350000000000004E-3</c:v>
                </c:pt>
                <c:pt idx="2279">
                  <c:v>5.0260000000000001E-3</c:v>
                </c:pt>
                <c:pt idx="2280">
                  <c:v>5.0179999999999999E-3</c:v>
                </c:pt>
                <c:pt idx="2281">
                  <c:v>5.012E-3</c:v>
                </c:pt>
                <c:pt idx="2282">
                  <c:v>5.0070000000000002E-3</c:v>
                </c:pt>
                <c:pt idx="2283">
                  <c:v>4.9890000000000004E-3</c:v>
                </c:pt>
                <c:pt idx="2284">
                  <c:v>4.973E-3</c:v>
                </c:pt>
                <c:pt idx="2285">
                  <c:v>4.9579999999999997E-3</c:v>
                </c:pt>
                <c:pt idx="2286">
                  <c:v>4.9439999999999996E-3</c:v>
                </c:pt>
                <c:pt idx="2287">
                  <c:v>4.9319999999999998E-3</c:v>
                </c:pt>
                <c:pt idx="2288">
                  <c:v>4.921E-3</c:v>
                </c:pt>
                <c:pt idx="2289">
                  <c:v>4.9109999999999996E-3</c:v>
                </c:pt>
                <c:pt idx="2290">
                  <c:v>4.9030000000000002E-3</c:v>
                </c:pt>
                <c:pt idx="2291">
                  <c:v>4.8970000000000003E-3</c:v>
                </c:pt>
                <c:pt idx="2292">
                  <c:v>4.8919999999999996E-3</c:v>
                </c:pt>
                <c:pt idx="2293">
                  <c:v>4.888E-3</c:v>
                </c:pt>
                <c:pt idx="2294">
                  <c:v>4.8859999999999997E-3</c:v>
                </c:pt>
                <c:pt idx="2295">
                  <c:v>4.8849999999999996E-3</c:v>
                </c:pt>
                <c:pt idx="2296">
                  <c:v>4.8859999999999997E-3</c:v>
                </c:pt>
                <c:pt idx="2297">
                  <c:v>4.888E-3</c:v>
                </c:pt>
                <c:pt idx="2298">
                  <c:v>4.8919999999999996E-3</c:v>
                </c:pt>
                <c:pt idx="2299">
                  <c:v>4.8970000000000003E-3</c:v>
                </c:pt>
                <c:pt idx="2300">
                  <c:v>4.9030000000000002E-3</c:v>
                </c:pt>
                <c:pt idx="2301">
                  <c:v>4.9109999999999996E-3</c:v>
                </c:pt>
                <c:pt idx="2302">
                  <c:v>4.9199999999999999E-3</c:v>
                </c:pt>
                <c:pt idx="2303">
                  <c:v>4.9309999999999996E-3</c:v>
                </c:pt>
                <c:pt idx="2304">
                  <c:v>4.9430000000000003E-3</c:v>
                </c:pt>
                <c:pt idx="2305">
                  <c:v>4.9569999999999996E-3</c:v>
                </c:pt>
                <c:pt idx="2306">
                  <c:v>4.9719999999999999E-3</c:v>
                </c:pt>
                <c:pt idx="2307">
                  <c:v>4.9890000000000004E-3</c:v>
                </c:pt>
                <c:pt idx="2308">
                  <c:v>5.0070000000000002E-3</c:v>
                </c:pt>
                <c:pt idx="2309">
                  <c:v>5.0260000000000001E-3</c:v>
                </c:pt>
                <c:pt idx="2310">
                  <c:v>5.0470000000000003E-3</c:v>
                </c:pt>
                <c:pt idx="2311">
                  <c:v>5.0689999999999997E-3</c:v>
                </c:pt>
                <c:pt idx="2312">
                  <c:v>5.0749999999999997E-3</c:v>
                </c:pt>
                <c:pt idx="2313">
                  <c:v>5.0600000000000003E-3</c:v>
                </c:pt>
                <c:pt idx="2314">
                  <c:v>5.0470000000000003E-3</c:v>
                </c:pt>
                <c:pt idx="2315">
                  <c:v>5.0350000000000004E-3</c:v>
                </c:pt>
                <c:pt idx="2316">
                  <c:v>5.0130000000000001E-3</c:v>
                </c:pt>
                <c:pt idx="2317">
                  <c:v>4.9919999999999999E-3</c:v>
                </c:pt>
                <c:pt idx="2318">
                  <c:v>4.973E-3</c:v>
                </c:pt>
                <c:pt idx="2319">
                  <c:v>4.9550000000000002E-3</c:v>
                </c:pt>
                <c:pt idx="2320">
                  <c:v>4.9379999999999997E-3</c:v>
                </c:pt>
                <c:pt idx="2321">
                  <c:v>4.9230000000000003E-3</c:v>
                </c:pt>
                <c:pt idx="2322">
                  <c:v>4.9100000000000003E-3</c:v>
                </c:pt>
                <c:pt idx="2323">
                  <c:v>4.8979999999999996E-3</c:v>
                </c:pt>
                <c:pt idx="2324">
                  <c:v>4.8869999999999999E-3</c:v>
                </c:pt>
                <c:pt idx="2325">
                  <c:v>4.8780000000000004E-3</c:v>
                </c:pt>
                <c:pt idx="2326">
                  <c:v>4.8700000000000002E-3</c:v>
                </c:pt>
                <c:pt idx="2327">
                  <c:v>4.849E-3</c:v>
                </c:pt>
                <c:pt idx="2328">
                  <c:v>4.8279999999999998E-3</c:v>
                </c:pt>
                <c:pt idx="2329">
                  <c:v>4.81E-3</c:v>
                </c:pt>
                <c:pt idx="2330">
                  <c:v>4.7920000000000003E-3</c:v>
                </c:pt>
                <c:pt idx="2331">
                  <c:v>4.7759999999999999E-3</c:v>
                </c:pt>
                <c:pt idx="2332">
                  <c:v>4.7619999999999997E-3</c:v>
                </c:pt>
                <c:pt idx="2333">
                  <c:v>4.7489999999999997E-3</c:v>
                </c:pt>
                <c:pt idx="2334">
                  <c:v>4.7369999999999999E-3</c:v>
                </c:pt>
                <c:pt idx="2335">
                  <c:v>4.7109999999999999E-3</c:v>
                </c:pt>
                <c:pt idx="2336">
                  <c:v>4.6860000000000001E-3</c:v>
                </c:pt>
                <c:pt idx="2337">
                  <c:v>4.6620000000000003E-3</c:v>
                </c:pt>
                <c:pt idx="2338">
                  <c:v>4.64E-3</c:v>
                </c:pt>
                <c:pt idx="2339">
                  <c:v>4.6189999999999998E-3</c:v>
                </c:pt>
                <c:pt idx="2340">
                  <c:v>4.5999999999999999E-3</c:v>
                </c:pt>
                <c:pt idx="2341">
                  <c:v>4.5820000000000001E-3</c:v>
                </c:pt>
                <c:pt idx="2342">
                  <c:v>4.5649999999999996E-3</c:v>
                </c:pt>
                <c:pt idx="2343">
                  <c:v>4.5500000000000002E-3</c:v>
                </c:pt>
                <c:pt idx="2344">
                  <c:v>4.5370000000000002E-3</c:v>
                </c:pt>
                <c:pt idx="2345">
                  <c:v>4.5250000000000004E-3</c:v>
                </c:pt>
                <c:pt idx="2346">
                  <c:v>4.5139999999999998E-3</c:v>
                </c:pt>
                <c:pt idx="2347">
                  <c:v>4.5050000000000003E-3</c:v>
                </c:pt>
                <c:pt idx="2348">
                  <c:v>4.4970000000000001E-3</c:v>
                </c:pt>
                <c:pt idx="2349">
                  <c:v>4.4910000000000002E-3</c:v>
                </c:pt>
                <c:pt idx="2350">
                  <c:v>4.4860000000000004E-3</c:v>
                </c:pt>
                <c:pt idx="2351">
                  <c:v>4.4819999999999999E-3</c:v>
                </c:pt>
                <c:pt idx="2352">
                  <c:v>4.4799999999999996E-3</c:v>
                </c:pt>
                <c:pt idx="2353">
                  <c:v>4.4790000000000003E-3</c:v>
                </c:pt>
                <c:pt idx="2354">
                  <c:v>4.4799999999999996E-3</c:v>
                </c:pt>
                <c:pt idx="2355">
                  <c:v>4.4819999999999999E-3</c:v>
                </c:pt>
                <c:pt idx="2356">
                  <c:v>4.4860000000000004E-3</c:v>
                </c:pt>
                <c:pt idx="2357">
                  <c:v>4.4910000000000002E-3</c:v>
                </c:pt>
                <c:pt idx="2358">
                  <c:v>4.4980000000000003E-3</c:v>
                </c:pt>
                <c:pt idx="2359">
                  <c:v>4.5059999999999996E-3</c:v>
                </c:pt>
                <c:pt idx="2360">
                  <c:v>4.5149999999999999E-3</c:v>
                </c:pt>
                <c:pt idx="2361">
                  <c:v>4.5259999999999996E-3</c:v>
                </c:pt>
                <c:pt idx="2362">
                  <c:v>4.5389999999999996E-3</c:v>
                </c:pt>
                <c:pt idx="2363">
                  <c:v>4.5529999999999998E-3</c:v>
                </c:pt>
                <c:pt idx="2364">
                  <c:v>4.568E-3</c:v>
                </c:pt>
                <c:pt idx="2365">
                  <c:v>4.5840000000000004E-3</c:v>
                </c:pt>
                <c:pt idx="2366">
                  <c:v>4.6030000000000003E-3</c:v>
                </c:pt>
                <c:pt idx="2367">
                  <c:v>4.6220000000000002E-3</c:v>
                </c:pt>
                <c:pt idx="2368">
                  <c:v>4.6430000000000004E-3</c:v>
                </c:pt>
                <c:pt idx="2369">
                  <c:v>4.666E-3</c:v>
                </c:pt>
                <c:pt idx="2370">
                  <c:v>4.6889999999999996E-3</c:v>
                </c:pt>
                <c:pt idx="2371">
                  <c:v>4.7149999999999996E-3</c:v>
                </c:pt>
                <c:pt idx="2372">
                  <c:v>4.7410000000000004E-3</c:v>
                </c:pt>
                <c:pt idx="2373">
                  <c:v>4.7699999999999999E-3</c:v>
                </c:pt>
                <c:pt idx="2374">
                  <c:v>4.7990000000000003E-3</c:v>
                </c:pt>
                <c:pt idx="2375">
                  <c:v>4.8300000000000001E-3</c:v>
                </c:pt>
                <c:pt idx="2376">
                  <c:v>4.8630000000000001E-3</c:v>
                </c:pt>
                <c:pt idx="2377">
                  <c:v>4.8970000000000003E-3</c:v>
                </c:pt>
                <c:pt idx="2378">
                  <c:v>4.9319999999999998E-3</c:v>
                </c:pt>
                <c:pt idx="2379">
                  <c:v>4.9690000000000003E-3</c:v>
                </c:pt>
                <c:pt idx="2380">
                  <c:v>5.0070000000000002E-3</c:v>
                </c:pt>
                <c:pt idx="2381">
                  <c:v>4.993E-3</c:v>
                </c:pt>
                <c:pt idx="2382">
                  <c:v>4.9810000000000002E-3</c:v>
                </c:pt>
                <c:pt idx="2383">
                  <c:v>4.9610000000000001E-3</c:v>
                </c:pt>
                <c:pt idx="2384">
                  <c:v>4.9430000000000003E-3</c:v>
                </c:pt>
                <c:pt idx="2385">
                  <c:v>4.9259999999999998E-3</c:v>
                </c:pt>
                <c:pt idx="2386">
                  <c:v>4.9100000000000003E-3</c:v>
                </c:pt>
                <c:pt idx="2387">
                  <c:v>4.8960000000000002E-3</c:v>
                </c:pt>
                <c:pt idx="2388">
                  <c:v>4.8729999999999997E-3</c:v>
                </c:pt>
                <c:pt idx="2389">
                  <c:v>4.8500000000000001E-3</c:v>
                </c:pt>
                <c:pt idx="2390">
                  <c:v>4.829E-3</c:v>
                </c:pt>
                <c:pt idx="2391">
                  <c:v>4.81E-3</c:v>
                </c:pt>
                <c:pt idx="2392">
                  <c:v>4.7920000000000003E-3</c:v>
                </c:pt>
                <c:pt idx="2393">
                  <c:v>4.7749999999999997E-3</c:v>
                </c:pt>
                <c:pt idx="2394">
                  <c:v>4.7600000000000003E-3</c:v>
                </c:pt>
                <c:pt idx="2395">
                  <c:v>4.7280000000000004E-3</c:v>
                </c:pt>
                <c:pt idx="2396">
                  <c:v>4.6969999999999998E-3</c:v>
                </c:pt>
                <c:pt idx="2397">
                  <c:v>4.6680000000000003E-3</c:v>
                </c:pt>
                <c:pt idx="2398">
                  <c:v>4.64E-3</c:v>
                </c:pt>
                <c:pt idx="2399">
                  <c:v>4.6129999999999999E-3</c:v>
                </c:pt>
                <c:pt idx="2400">
                  <c:v>4.5880000000000001E-3</c:v>
                </c:pt>
                <c:pt idx="2401">
                  <c:v>4.5649999999999996E-3</c:v>
                </c:pt>
                <c:pt idx="2402">
                  <c:v>4.5430000000000002E-3</c:v>
                </c:pt>
                <c:pt idx="2403">
                  <c:v>4.522E-3</c:v>
                </c:pt>
                <c:pt idx="2404">
                  <c:v>4.5030000000000001E-3</c:v>
                </c:pt>
                <c:pt idx="2405">
                  <c:v>4.4850000000000003E-3</c:v>
                </c:pt>
                <c:pt idx="2406">
                  <c:v>4.4689999999999999E-3</c:v>
                </c:pt>
                <c:pt idx="2407">
                  <c:v>4.4539999999999996E-3</c:v>
                </c:pt>
                <c:pt idx="2408">
                  <c:v>4.4400000000000004E-3</c:v>
                </c:pt>
                <c:pt idx="2409">
                  <c:v>4.4279999999999996E-3</c:v>
                </c:pt>
                <c:pt idx="2410">
                  <c:v>4.4180000000000001E-3</c:v>
                </c:pt>
                <c:pt idx="2411">
                  <c:v>4.4089999999999997E-3</c:v>
                </c:pt>
                <c:pt idx="2412">
                  <c:v>4.4010000000000004E-3</c:v>
                </c:pt>
                <c:pt idx="2413">
                  <c:v>4.3949999999999996E-3</c:v>
                </c:pt>
                <c:pt idx="2414">
                  <c:v>4.3899999999999998E-3</c:v>
                </c:pt>
                <c:pt idx="2415">
                  <c:v>4.3860000000000001E-3</c:v>
                </c:pt>
                <c:pt idx="2416">
                  <c:v>4.3839999999999999E-3</c:v>
                </c:pt>
                <c:pt idx="2417">
                  <c:v>4.3839999999999999E-3</c:v>
                </c:pt>
                <c:pt idx="2418">
                  <c:v>4.385E-3</c:v>
                </c:pt>
                <c:pt idx="2419">
                  <c:v>4.3870000000000003E-3</c:v>
                </c:pt>
                <c:pt idx="2420">
                  <c:v>4.3909999999999999E-3</c:v>
                </c:pt>
                <c:pt idx="2421">
                  <c:v>4.3959999999999997E-3</c:v>
                </c:pt>
                <c:pt idx="2422">
                  <c:v>4.4029999999999998E-3</c:v>
                </c:pt>
                <c:pt idx="2423">
                  <c:v>4.411E-3</c:v>
                </c:pt>
                <c:pt idx="2424">
                  <c:v>4.4209999999999996E-3</c:v>
                </c:pt>
                <c:pt idx="2425">
                  <c:v>4.4320000000000002E-3</c:v>
                </c:pt>
                <c:pt idx="2426">
                  <c:v>4.444E-3</c:v>
                </c:pt>
                <c:pt idx="2427">
                  <c:v>4.4580000000000002E-3</c:v>
                </c:pt>
                <c:pt idx="2428">
                  <c:v>4.4730000000000004E-3</c:v>
                </c:pt>
                <c:pt idx="2429">
                  <c:v>4.4900000000000001E-3</c:v>
                </c:pt>
                <c:pt idx="2430">
                  <c:v>4.5079999999999999E-3</c:v>
                </c:pt>
                <c:pt idx="2431">
                  <c:v>4.5279999999999999E-3</c:v>
                </c:pt>
                <c:pt idx="2432">
                  <c:v>4.5490000000000001E-3</c:v>
                </c:pt>
                <c:pt idx="2433">
                  <c:v>4.5719999999999997E-3</c:v>
                </c:pt>
                <c:pt idx="2434">
                  <c:v>4.5960000000000003E-3</c:v>
                </c:pt>
                <c:pt idx="2435">
                  <c:v>4.6210000000000001E-3</c:v>
                </c:pt>
                <c:pt idx="2436">
                  <c:v>4.6480000000000002E-3</c:v>
                </c:pt>
                <c:pt idx="2437">
                  <c:v>4.6759999999999996E-3</c:v>
                </c:pt>
                <c:pt idx="2438">
                  <c:v>4.7060000000000001E-3</c:v>
                </c:pt>
                <c:pt idx="2439">
                  <c:v>4.7369999999999999E-3</c:v>
                </c:pt>
                <c:pt idx="2440">
                  <c:v>4.7699999999999999E-3</c:v>
                </c:pt>
                <c:pt idx="2441">
                  <c:v>4.8040000000000001E-3</c:v>
                </c:pt>
                <c:pt idx="2442">
                  <c:v>4.8390000000000004E-3</c:v>
                </c:pt>
                <c:pt idx="2443">
                  <c:v>4.8760000000000001E-3</c:v>
                </c:pt>
                <c:pt idx="2444">
                  <c:v>4.9150000000000001E-3</c:v>
                </c:pt>
                <c:pt idx="2445">
                  <c:v>4.9540000000000001E-3</c:v>
                </c:pt>
                <c:pt idx="2446">
                  <c:v>4.9959999999999996E-3</c:v>
                </c:pt>
                <c:pt idx="2447">
                  <c:v>5.0379999999999999E-3</c:v>
                </c:pt>
                <c:pt idx="2448">
                  <c:v>5.0790000000000002E-3</c:v>
                </c:pt>
                <c:pt idx="2449">
                  <c:v>5.0670000000000003E-3</c:v>
                </c:pt>
                <c:pt idx="2450">
                  <c:v>5.0470000000000003E-3</c:v>
                </c:pt>
                <c:pt idx="2451">
                  <c:v>5.0280000000000004E-3</c:v>
                </c:pt>
                <c:pt idx="2452">
                  <c:v>5.0109999999999998E-3</c:v>
                </c:pt>
                <c:pt idx="2453">
                  <c:v>4.9950000000000003E-3</c:v>
                </c:pt>
                <c:pt idx="2454">
                  <c:v>4.9699999999999996E-3</c:v>
                </c:pt>
                <c:pt idx="2455">
                  <c:v>4.947E-3</c:v>
                </c:pt>
                <c:pt idx="2456">
                  <c:v>4.9249999999999997E-3</c:v>
                </c:pt>
                <c:pt idx="2457">
                  <c:v>4.9040000000000004E-3</c:v>
                </c:pt>
                <c:pt idx="2458">
                  <c:v>4.8849999999999996E-3</c:v>
                </c:pt>
                <c:pt idx="2459">
                  <c:v>4.8669999999999998E-3</c:v>
                </c:pt>
                <c:pt idx="2460">
                  <c:v>4.8329999999999996E-3</c:v>
                </c:pt>
                <c:pt idx="2461">
                  <c:v>4.7999999999999996E-3</c:v>
                </c:pt>
                <c:pt idx="2462">
                  <c:v>4.7679999999999997E-3</c:v>
                </c:pt>
                <c:pt idx="2463">
                  <c:v>4.738E-3</c:v>
                </c:pt>
                <c:pt idx="2464">
                  <c:v>4.7099999999999998E-3</c:v>
                </c:pt>
                <c:pt idx="2465">
                  <c:v>4.6820000000000004E-3</c:v>
                </c:pt>
                <c:pt idx="2466">
                  <c:v>4.6560000000000004E-3</c:v>
                </c:pt>
                <c:pt idx="2467">
                  <c:v>4.6319999999999998E-3</c:v>
                </c:pt>
                <c:pt idx="2468">
                  <c:v>4.6090000000000002E-3</c:v>
                </c:pt>
                <c:pt idx="2469">
                  <c:v>4.5880000000000001E-3</c:v>
                </c:pt>
                <c:pt idx="2470">
                  <c:v>4.568E-3</c:v>
                </c:pt>
                <c:pt idx="2471">
                  <c:v>4.5490000000000001E-3</c:v>
                </c:pt>
                <c:pt idx="2472">
                  <c:v>4.5319999999999996E-3</c:v>
                </c:pt>
                <c:pt idx="2473">
                  <c:v>4.516E-3</c:v>
                </c:pt>
                <c:pt idx="2474">
                  <c:v>4.5019999999999999E-3</c:v>
                </c:pt>
                <c:pt idx="2475">
                  <c:v>4.4889999999999999E-3</c:v>
                </c:pt>
                <c:pt idx="2476">
                  <c:v>4.4780000000000002E-3</c:v>
                </c:pt>
                <c:pt idx="2477">
                  <c:v>4.4679999999999997E-3</c:v>
                </c:pt>
                <c:pt idx="2478">
                  <c:v>4.4590000000000003E-3</c:v>
                </c:pt>
                <c:pt idx="2479">
                  <c:v>4.4520000000000002E-3</c:v>
                </c:pt>
                <c:pt idx="2480">
                  <c:v>4.4470000000000004E-3</c:v>
                </c:pt>
                <c:pt idx="2481">
                  <c:v>4.4429999999999999E-3</c:v>
                </c:pt>
                <c:pt idx="2482">
                  <c:v>4.4400000000000004E-3</c:v>
                </c:pt>
                <c:pt idx="2483">
                  <c:v>4.4390000000000002E-3</c:v>
                </c:pt>
                <c:pt idx="2484">
                  <c:v>4.4390000000000002E-3</c:v>
                </c:pt>
                <c:pt idx="2485">
                  <c:v>4.4400000000000004E-3</c:v>
                </c:pt>
                <c:pt idx="2486">
                  <c:v>4.4429999999999999E-3</c:v>
                </c:pt>
                <c:pt idx="2487">
                  <c:v>4.4479999999999997E-3</c:v>
                </c:pt>
                <c:pt idx="2488">
                  <c:v>4.4539999999999996E-3</c:v>
                </c:pt>
                <c:pt idx="2489">
                  <c:v>4.4609999999999997E-3</c:v>
                </c:pt>
                <c:pt idx="2490">
                  <c:v>4.47E-3</c:v>
                </c:pt>
                <c:pt idx="2491">
                  <c:v>4.4799999999999996E-3</c:v>
                </c:pt>
                <c:pt idx="2492">
                  <c:v>4.4920000000000003E-3</c:v>
                </c:pt>
                <c:pt idx="2493">
                  <c:v>4.5050000000000003E-3</c:v>
                </c:pt>
                <c:pt idx="2494">
                  <c:v>4.5199999999999997E-3</c:v>
                </c:pt>
                <c:pt idx="2495">
                  <c:v>4.535E-3</c:v>
                </c:pt>
                <c:pt idx="2496">
                  <c:v>4.5529999999999998E-3</c:v>
                </c:pt>
                <c:pt idx="2497">
                  <c:v>4.5719999999999997E-3</c:v>
                </c:pt>
                <c:pt idx="2498">
                  <c:v>4.5919999999999997E-3</c:v>
                </c:pt>
                <c:pt idx="2499">
                  <c:v>4.614E-3</c:v>
                </c:pt>
                <c:pt idx="2500">
                  <c:v>4.6369999999999996E-3</c:v>
                </c:pt>
                <c:pt idx="2501">
                  <c:v>4.6620000000000003E-3</c:v>
                </c:pt>
                <c:pt idx="2502">
                  <c:v>4.6880000000000003E-3</c:v>
                </c:pt>
                <c:pt idx="2503">
                  <c:v>4.7149999999999996E-3</c:v>
                </c:pt>
                <c:pt idx="2504">
                  <c:v>4.744E-3</c:v>
                </c:pt>
                <c:pt idx="2505">
                  <c:v>4.7749999999999997E-3</c:v>
                </c:pt>
                <c:pt idx="2506">
                  <c:v>4.8069999999999996E-3</c:v>
                </c:pt>
                <c:pt idx="2507">
                  <c:v>4.8399999999999997E-3</c:v>
                </c:pt>
                <c:pt idx="2508">
                  <c:v>4.875E-3</c:v>
                </c:pt>
                <c:pt idx="2509">
                  <c:v>4.9109999999999996E-3</c:v>
                </c:pt>
                <c:pt idx="2510">
                  <c:v>4.9480000000000001E-3</c:v>
                </c:pt>
                <c:pt idx="2511">
                  <c:v>4.9870000000000001E-3</c:v>
                </c:pt>
                <c:pt idx="2512">
                  <c:v>5.0280000000000004E-3</c:v>
                </c:pt>
                <c:pt idx="2513">
                  <c:v>5.0699999999999999E-3</c:v>
                </c:pt>
                <c:pt idx="2514">
                  <c:v>5.1130000000000004E-3</c:v>
                </c:pt>
                <c:pt idx="2515">
                  <c:v>5.1580000000000003E-3</c:v>
                </c:pt>
                <c:pt idx="2516">
                  <c:v>5.1970000000000002E-3</c:v>
                </c:pt>
                <c:pt idx="2517">
                  <c:v>5.1640000000000002E-3</c:v>
                </c:pt>
                <c:pt idx="2518">
                  <c:v>5.13E-3</c:v>
                </c:pt>
                <c:pt idx="2519">
                  <c:v>5.097E-3</c:v>
                </c:pt>
                <c:pt idx="2520">
                  <c:v>5.0660000000000002E-3</c:v>
                </c:pt>
                <c:pt idx="2521">
                  <c:v>5.0359999999999997E-3</c:v>
                </c:pt>
                <c:pt idx="2522">
                  <c:v>5.0070000000000002E-3</c:v>
                </c:pt>
                <c:pt idx="2523">
                  <c:v>4.9639999999999997E-3</c:v>
                </c:pt>
                <c:pt idx="2524">
                  <c:v>4.921E-3</c:v>
                </c:pt>
                <c:pt idx="2525">
                  <c:v>4.8799999999999998E-3</c:v>
                </c:pt>
                <c:pt idx="2526">
                  <c:v>4.8399999999999997E-3</c:v>
                </c:pt>
                <c:pt idx="2527">
                  <c:v>4.8019999999999998E-3</c:v>
                </c:pt>
                <c:pt idx="2528">
                  <c:v>4.7650000000000001E-3</c:v>
                </c:pt>
                <c:pt idx="2529">
                  <c:v>4.7299999999999998E-3</c:v>
                </c:pt>
                <c:pt idx="2530">
                  <c:v>4.6959999999999997E-3</c:v>
                </c:pt>
                <c:pt idx="2531">
                  <c:v>4.6639999999999997E-3</c:v>
                </c:pt>
                <c:pt idx="2532">
                  <c:v>4.633E-3</c:v>
                </c:pt>
                <c:pt idx="2533">
                  <c:v>4.6030000000000003E-3</c:v>
                </c:pt>
                <c:pt idx="2534">
                  <c:v>4.5750000000000001E-3</c:v>
                </c:pt>
                <c:pt idx="2535">
                  <c:v>4.5490000000000001E-3</c:v>
                </c:pt>
                <c:pt idx="2536">
                  <c:v>4.5230000000000001E-3</c:v>
                </c:pt>
                <c:pt idx="2537">
                  <c:v>4.4999999999999997E-3</c:v>
                </c:pt>
                <c:pt idx="2538">
                  <c:v>4.4770000000000001E-3</c:v>
                </c:pt>
                <c:pt idx="2539">
                  <c:v>4.4559999999999999E-3</c:v>
                </c:pt>
                <c:pt idx="2540">
                  <c:v>4.437E-3</c:v>
                </c:pt>
                <c:pt idx="2541">
                  <c:v>4.4190000000000002E-3</c:v>
                </c:pt>
                <c:pt idx="2542">
                  <c:v>4.4019999999999997E-3</c:v>
                </c:pt>
                <c:pt idx="2543">
                  <c:v>4.3870000000000003E-3</c:v>
                </c:pt>
                <c:pt idx="2544">
                  <c:v>4.3740000000000003E-3</c:v>
                </c:pt>
                <c:pt idx="2545">
                  <c:v>4.3610000000000003E-3</c:v>
                </c:pt>
                <c:pt idx="2546">
                  <c:v>4.3509999999999998E-3</c:v>
                </c:pt>
                <c:pt idx="2547">
                  <c:v>4.3410000000000002E-3</c:v>
                </c:pt>
                <c:pt idx="2548">
                  <c:v>4.333E-3</c:v>
                </c:pt>
                <c:pt idx="2549">
                  <c:v>4.3270000000000001E-3</c:v>
                </c:pt>
                <c:pt idx="2550">
                  <c:v>4.3220000000000003E-3</c:v>
                </c:pt>
                <c:pt idx="2551">
                  <c:v>4.3179999999999998E-3</c:v>
                </c:pt>
                <c:pt idx="2552">
                  <c:v>4.3160000000000004E-3</c:v>
                </c:pt>
                <c:pt idx="2553">
                  <c:v>4.3150000000000003E-3</c:v>
                </c:pt>
                <c:pt idx="2554">
                  <c:v>4.3160000000000004E-3</c:v>
                </c:pt>
                <c:pt idx="2555">
                  <c:v>4.3179999999999998E-3</c:v>
                </c:pt>
                <c:pt idx="2556">
                  <c:v>4.3220000000000003E-3</c:v>
                </c:pt>
                <c:pt idx="2557">
                  <c:v>4.3270000000000001E-3</c:v>
                </c:pt>
                <c:pt idx="2558">
                  <c:v>4.333E-3</c:v>
                </c:pt>
                <c:pt idx="2559">
                  <c:v>4.3410000000000002E-3</c:v>
                </c:pt>
                <c:pt idx="2560">
                  <c:v>4.3499999999999997E-3</c:v>
                </c:pt>
                <c:pt idx="2561">
                  <c:v>4.3610000000000003E-3</c:v>
                </c:pt>
                <c:pt idx="2562">
                  <c:v>4.3740000000000003E-3</c:v>
                </c:pt>
                <c:pt idx="2563">
                  <c:v>4.3870000000000003E-3</c:v>
                </c:pt>
                <c:pt idx="2564">
                  <c:v>4.4019999999999997E-3</c:v>
                </c:pt>
                <c:pt idx="2565">
                  <c:v>4.4190000000000002E-3</c:v>
                </c:pt>
                <c:pt idx="2566">
                  <c:v>4.437E-3</c:v>
                </c:pt>
                <c:pt idx="2567">
                  <c:v>4.4559999999999999E-3</c:v>
                </c:pt>
                <c:pt idx="2568">
                  <c:v>4.4770000000000001E-3</c:v>
                </c:pt>
                <c:pt idx="2569">
                  <c:v>4.4999999999999997E-3</c:v>
                </c:pt>
                <c:pt idx="2570">
                  <c:v>4.5230000000000001E-3</c:v>
                </c:pt>
                <c:pt idx="2571">
                  <c:v>4.5490000000000001E-3</c:v>
                </c:pt>
                <c:pt idx="2572">
                  <c:v>4.5750000000000001E-3</c:v>
                </c:pt>
                <c:pt idx="2573">
                  <c:v>4.6030000000000003E-3</c:v>
                </c:pt>
                <c:pt idx="2574">
                  <c:v>4.633E-3</c:v>
                </c:pt>
                <c:pt idx="2575">
                  <c:v>4.6639999999999997E-3</c:v>
                </c:pt>
                <c:pt idx="2576">
                  <c:v>4.6959999999999997E-3</c:v>
                </c:pt>
                <c:pt idx="2577">
                  <c:v>4.7299999999999998E-3</c:v>
                </c:pt>
                <c:pt idx="2578">
                  <c:v>4.7650000000000001E-3</c:v>
                </c:pt>
                <c:pt idx="2579">
                  <c:v>4.8019999999999998E-3</c:v>
                </c:pt>
                <c:pt idx="2580">
                  <c:v>4.8399999999999997E-3</c:v>
                </c:pt>
                <c:pt idx="2581">
                  <c:v>4.8799999999999998E-3</c:v>
                </c:pt>
                <c:pt idx="2582">
                  <c:v>4.921E-3</c:v>
                </c:pt>
                <c:pt idx="2583">
                  <c:v>4.9639999999999997E-3</c:v>
                </c:pt>
                <c:pt idx="2584">
                  <c:v>5.0070000000000002E-3</c:v>
                </c:pt>
                <c:pt idx="2585">
                  <c:v>4.9589999999999999E-3</c:v>
                </c:pt>
                <c:pt idx="2586">
                  <c:v>4.9119999999999997E-3</c:v>
                </c:pt>
                <c:pt idx="2587">
                  <c:v>4.8669999999999998E-3</c:v>
                </c:pt>
                <c:pt idx="2588">
                  <c:v>4.823E-3</c:v>
                </c:pt>
                <c:pt idx="2589">
                  <c:v>4.7800000000000004E-3</c:v>
                </c:pt>
                <c:pt idx="2590">
                  <c:v>4.7390000000000002E-3</c:v>
                </c:pt>
                <c:pt idx="2591">
                  <c:v>4.7000000000000002E-3</c:v>
                </c:pt>
                <c:pt idx="2592">
                  <c:v>4.6620000000000003E-3</c:v>
                </c:pt>
                <c:pt idx="2593">
                  <c:v>4.6249999999999998E-3</c:v>
                </c:pt>
                <c:pt idx="2594">
                  <c:v>4.5900000000000003E-3</c:v>
                </c:pt>
                <c:pt idx="2595">
                  <c:v>4.5560000000000002E-3</c:v>
                </c:pt>
                <c:pt idx="2596">
                  <c:v>4.5230000000000001E-3</c:v>
                </c:pt>
                <c:pt idx="2597">
                  <c:v>4.4920000000000003E-3</c:v>
                </c:pt>
                <c:pt idx="2598">
                  <c:v>4.463E-3</c:v>
                </c:pt>
                <c:pt idx="2599">
                  <c:v>4.4349999999999997E-3</c:v>
                </c:pt>
                <c:pt idx="2600">
                  <c:v>4.4079999999999996E-3</c:v>
                </c:pt>
                <c:pt idx="2601">
                  <c:v>4.3829999999999997E-3</c:v>
                </c:pt>
                <c:pt idx="2602">
                  <c:v>4.359E-3</c:v>
                </c:pt>
                <c:pt idx="2603">
                  <c:v>4.3369999999999997E-3</c:v>
                </c:pt>
                <c:pt idx="2604">
                  <c:v>4.3160000000000004E-3</c:v>
                </c:pt>
                <c:pt idx="2605">
                  <c:v>4.2960000000000003E-3</c:v>
                </c:pt>
                <c:pt idx="2606">
                  <c:v>4.2789999999999998E-3</c:v>
                </c:pt>
                <c:pt idx="2607">
                  <c:v>4.2620000000000002E-3</c:v>
                </c:pt>
                <c:pt idx="2608">
                  <c:v>4.2469999999999999E-3</c:v>
                </c:pt>
                <c:pt idx="2609">
                  <c:v>4.2329999999999998E-3</c:v>
                </c:pt>
                <c:pt idx="2610">
                  <c:v>4.2209999999999999E-3</c:v>
                </c:pt>
                <c:pt idx="2611">
                  <c:v>4.2100000000000002E-3</c:v>
                </c:pt>
                <c:pt idx="2612">
                  <c:v>4.2009999999999999E-3</c:v>
                </c:pt>
                <c:pt idx="2613">
                  <c:v>4.1929999999999997E-3</c:v>
                </c:pt>
                <c:pt idx="2614">
                  <c:v>4.1859999999999996E-3</c:v>
                </c:pt>
                <c:pt idx="2615">
                  <c:v>4.1809999999999998E-3</c:v>
                </c:pt>
                <c:pt idx="2616">
                  <c:v>4.1780000000000003E-3</c:v>
                </c:pt>
                <c:pt idx="2617">
                  <c:v>4.1749999999999999E-3</c:v>
                </c:pt>
                <c:pt idx="2618">
                  <c:v>4.1749999999999999E-3</c:v>
                </c:pt>
                <c:pt idx="2619">
                  <c:v>4.1749999999999999E-3</c:v>
                </c:pt>
                <c:pt idx="2620">
                  <c:v>4.1780000000000003E-3</c:v>
                </c:pt>
                <c:pt idx="2621">
                  <c:v>4.1809999999999998E-3</c:v>
                </c:pt>
                <c:pt idx="2622">
                  <c:v>4.1859999999999996E-3</c:v>
                </c:pt>
                <c:pt idx="2623">
                  <c:v>4.1929999999999997E-3</c:v>
                </c:pt>
                <c:pt idx="2624">
                  <c:v>4.2009999999999999E-3</c:v>
                </c:pt>
                <c:pt idx="2625">
                  <c:v>4.2100000000000002E-3</c:v>
                </c:pt>
                <c:pt idx="2626">
                  <c:v>4.2209999999999999E-3</c:v>
                </c:pt>
                <c:pt idx="2627">
                  <c:v>4.2329999999999998E-3</c:v>
                </c:pt>
                <c:pt idx="2628">
                  <c:v>4.2469999999999999E-3</c:v>
                </c:pt>
                <c:pt idx="2629">
                  <c:v>4.2620000000000002E-3</c:v>
                </c:pt>
                <c:pt idx="2630">
                  <c:v>4.2779999999999997E-3</c:v>
                </c:pt>
                <c:pt idx="2631">
                  <c:v>4.2960000000000003E-3</c:v>
                </c:pt>
                <c:pt idx="2632">
                  <c:v>4.3160000000000004E-3</c:v>
                </c:pt>
                <c:pt idx="2633">
                  <c:v>4.3369999999999997E-3</c:v>
                </c:pt>
                <c:pt idx="2634">
                  <c:v>4.359E-3</c:v>
                </c:pt>
                <c:pt idx="2635">
                  <c:v>4.3829999999999997E-3</c:v>
                </c:pt>
                <c:pt idx="2636">
                  <c:v>4.4079999999999996E-3</c:v>
                </c:pt>
                <c:pt idx="2637">
                  <c:v>4.4349999999999997E-3</c:v>
                </c:pt>
                <c:pt idx="2638">
                  <c:v>4.463E-3</c:v>
                </c:pt>
                <c:pt idx="2639">
                  <c:v>4.4920000000000003E-3</c:v>
                </c:pt>
                <c:pt idx="2640">
                  <c:v>4.5230000000000001E-3</c:v>
                </c:pt>
                <c:pt idx="2641">
                  <c:v>4.5560000000000002E-3</c:v>
                </c:pt>
                <c:pt idx="2642">
                  <c:v>4.5900000000000003E-3</c:v>
                </c:pt>
                <c:pt idx="2643">
                  <c:v>4.6249999999999998E-3</c:v>
                </c:pt>
                <c:pt idx="2644">
                  <c:v>4.6620000000000003E-3</c:v>
                </c:pt>
                <c:pt idx="2645">
                  <c:v>4.7000000000000002E-3</c:v>
                </c:pt>
                <c:pt idx="2646">
                  <c:v>4.7390000000000002E-3</c:v>
                </c:pt>
                <c:pt idx="2647">
                  <c:v>4.7809999999999997E-3</c:v>
                </c:pt>
                <c:pt idx="2648">
                  <c:v>4.823E-3</c:v>
                </c:pt>
                <c:pt idx="2649">
                  <c:v>4.8669999999999998E-3</c:v>
                </c:pt>
                <c:pt idx="2650">
                  <c:v>4.9119999999999997E-3</c:v>
                </c:pt>
                <c:pt idx="2651">
                  <c:v>4.9589999999999999E-3</c:v>
                </c:pt>
                <c:pt idx="2652">
                  <c:v>5.0070000000000002E-3</c:v>
                </c:pt>
                <c:pt idx="2653">
                  <c:v>5.0429999999999997E-3</c:v>
                </c:pt>
                <c:pt idx="2654">
                  <c:v>5.0809999999999996E-3</c:v>
                </c:pt>
                <c:pt idx="2655">
                  <c:v>5.1200000000000004E-3</c:v>
                </c:pt>
                <c:pt idx="2656">
                  <c:v>5.1599999999999997E-3</c:v>
                </c:pt>
                <c:pt idx="2657">
                  <c:v>5.2009999999999999E-3</c:v>
                </c:pt>
                <c:pt idx="2658">
                  <c:v>5.2449999999999997E-3</c:v>
                </c:pt>
                <c:pt idx="2659">
                  <c:v>5.2890000000000003E-3</c:v>
                </c:pt>
                <c:pt idx="2660">
                  <c:v>5.3350000000000003E-3</c:v>
                </c:pt>
                <c:pt idx="2661">
                  <c:v>5.3829999999999998E-3</c:v>
                </c:pt>
                <c:pt idx="2662">
                  <c:v>5.4320000000000002E-3</c:v>
                </c:pt>
                <c:pt idx="2663">
                  <c:v>5.4819999999999999E-3</c:v>
                </c:pt>
                <c:pt idx="2664">
                  <c:v>5.5339999999999999E-3</c:v>
                </c:pt>
                <c:pt idx="2665">
                  <c:v>5.587E-3</c:v>
                </c:pt>
                <c:pt idx="2666">
                  <c:v>5.6420000000000003E-3</c:v>
                </c:pt>
                <c:pt idx="2667">
                  <c:v>5.6979999999999999E-3</c:v>
                </c:pt>
                <c:pt idx="2668">
                  <c:v>5.7549999999999997E-3</c:v>
                </c:pt>
                <c:pt idx="2669">
                  <c:v>5.8139999999999997E-3</c:v>
                </c:pt>
                <c:pt idx="2670">
                  <c:v>5.875E-3</c:v>
                </c:pt>
                <c:pt idx="2671">
                  <c:v>5.9360000000000003E-3</c:v>
                </c:pt>
                <c:pt idx="2672">
                  <c:v>6.0000000000000001E-3</c:v>
                </c:pt>
                <c:pt idx="2673">
                  <c:v>6.0639999999999999E-3</c:v>
                </c:pt>
                <c:pt idx="2674">
                  <c:v>6.1310000000000002E-3</c:v>
                </c:pt>
                <c:pt idx="2675">
                  <c:v>6.1980000000000004E-3</c:v>
                </c:pt>
                <c:pt idx="2676">
                  <c:v>6.267E-3</c:v>
                </c:pt>
                <c:pt idx="2677">
                  <c:v>6.3379999999999999E-3</c:v>
                </c:pt>
                <c:pt idx="2678">
                  <c:v>6.4099999999999999E-3</c:v>
                </c:pt>
                <c:pt idx="2679">
                  <c:v>6.483E-3</c:v>
                </c:pt>
                <c:pt idx="2680">
                  <c:v>6.5579999999999996E-3</c:v>
                </c:pt>
                <c:pt idx="2681">
                  <c:v>6.6340000000000001E-3</c:v>
                </c:pt>
                <c:pt idx="2682">
                  <c:v>6.7120000000000001E-3</c:v>
                </c:pt>
                <c:pt idx="2683">
                  <c:v>6.7910000000000002E-3</c:v>
                </c:pt>
                <c:pt idx="2684">
                  <c:v>6.8719999999999996E-3</c:v>
                </c:pt>
                <c:pt idx="2685">
                  <c:v>6.9680000000000002E-3</c:v>
                </c:pt>
                <c:pt idx="2686">
                  <c:v>6.561E-3</c:v>
                </c:pt>
                <c:pt idx="2687">
                  <c:v>5.7670000000000004E-3</c:v>
                </c:pt>
                <c:pt idx="2688">
                  <c:v>4.8500000000000001E-3</c:v>
                </c:pt>
                <c:pt idx="2689">
                  <c:v>4.1229999999999999E-3</c:v>
                </c:pt>
                <c:pt idx="2690">
                  <c:v>3.8600000000000001E-3</c:v>
                </c:pt>
                <c:pt idx="2691">
                  <c:v>3.9170000000000003E-3</c:v>
                </c:pt>
                <c:pt idx="2692">
                  <c:v>4.5250000000000004E-3</c:v>
                </c:pt>
                <c:pt idx="2693">
                  <c:v>5.3759999999999997E-3</c:v>
                </c:pt>
                <c:pt idx="2694">
                  <c:v>6.0639999999999999E-3</c:v>
                </c:pt>
                <c:pt idx="2695">
                  <c:v>6.3879999999999996E-3</c:v>
                </c:pt>
                <c:pt idx="2696">
                  <c:v>6.4219999999999998E-3</c:v>
                </c:pt>
                <c:pt idx="2697">
                  <c:v>6.3600000000000002E-3</c:v>
                </c:pt>
                <c:pt idx="2698">
                  <c:v>6.4809999999999998E-3</c:v>
                </c:pt>
                <c:pt idx="2699">
                  <c:v>7.0299999999999998E-3</c:v>
                </c:pt>
                <c:pt idx="2700">
                  <c:v>7.9240000000000005E-3</c:v>
                </c:pt>
                <c:pt idx="2701">
                  <c:v>8.8159999999999992E-3</c:v>
                </c:pt>
                <c:pt idx="2702">
                  <c:v>9.4319999999999994E-3</c:v>
                </c:pt>
                <c:pt idx="2703">
                  <c:v>9.8219999999999991E-3</c:v>
                </c:pt>
                <c:pt idx="2704">
                  <c:v>1.0304000000000001E-2</c:v>
                </c:pt>
                <c:pt idx="2705">
                  <c:v>1.1148E-2</c:v>
                </c:pt>
                <c:pt idx="2706">
                  <c:v>1.225E-2</c:v>
                </c:pt>
                <c:pt idx="2707">
                  <c:v>1.3091E-2</c:v>
                </c:pt>
                <c:pt idx="2708">
                  <c:v>1.32E-2</c:v>
                </c:pt>
                <c:pt idx="2709">
                  <c:v>1.2699E-2</c:v>
                </c:pt>
                <c:pt idx="2710">
                  <c:v>1.2156999999999999E-2</c:v>
                </c:pt>
                <c:pt idx="2711">
                  <c:v>1.2016000000000001E-2</c:v>
                </c:pt>
                <c:pt idx="2712">
                  <c:v>1.2069E-2</c:v>
                </c:pt>
                <c:pt idx="2713">
                  <c:v>1.1837E-2</c:v>
                </c:pt>
                <c:pt idx="2714">
                  <c:v>1.1282E-2</c:v>
                </c:pt>
                <c:pt idx="2715">
                  <c:v>1.0692E-2</c:v>
                </c:pt>
                <c:pt idx="2716">
                  <c:v>1.0291E-2</c:v>
                </c:pt>
                <c:pt idx="2717">
                  <c:v>9.9590000000000008E-3</c:v>
                </c:pt>
                <c:pt idx="2718">
                  <c:v>9.3360000000000005E-3</c:v>
                </c:pt>
                <c:pt idx="2719">
                  <c:v>8.371E-3</c:v>
                </c:pt>
                <c:pt idx="2720">
                  <c:v>7.4320000000000002E-3</c:v>
                </c:pt>
                <c:pt idx="2721">
                  <c:v>6.8190000000000004E-3</c:v>
                </c:pt>
                <c:pt idx="2722">
                  <c:v>6.515E-3</c:v>
                </c:pt>
                <c:pt idx="2723">
                  <c:v>6.3489999999999996E-3</c:v>
                </c:pt>
                <c:pt idx="2724">
                  <c:v>6.2789999999999999E-3</c:v>
                </c:pt>
                <c:pt idx="2725">
                  <c:v>5.9940000000000002E-3</c:v>
                </c:pt>
                <c:pt idx="2726">
                  <c:v>5.9179999999999996E-3</c:v>
                </c:pt>
                <c:pt idx="2727">
                  <c:v>5.8100000000000001E-3</c:v>
                </c:pt>
                <c:pt idx="2728">
                  <c:v>5.672E-3</c:v>
                </c:pt>
                <c:pt idx="2729">
                  <c:v>5.6109999999999997E-3</c:v>
                </c:pt>
                <c:pt idx="2730">
                  <c:v>5.7349999999999996E-3</c:v>
                </c:pt>
                <c:pt idx="2731">
                  <c:v>6.0899999999999999E-3</c:v>
                </c:pt>
                <c:pt idx="2732">
                  <c:v>6.7600000000000004E-3</c:v>
                </c:pt>
                <c:pt idx="2733">
                  <c:v>7.7359999999999998E-3</c:v>
                </c:pt>
                <c:pt idx="2734">
                  <c:v>8.6759999999999997E-3</c:v>
                </c:pt>
                <c:pt idx="2735">
                  <c:v>9.0919999999999994E-3</c:v>
                </c:pt>
                <c:pt idx="2736">
                  <c:v>8.6960000000000006E-3</c:v>
                </c:pt>
                <c:pt idx="2737">
                  <c:v>7.79E-3</c:v>
                </c:pt>
                <c:pt idx="2738">
                  <c:v>7.0850000000000002E-3</c:v>
                </c:pt>
                <c:pt idx="2739">
                  <c:v>7.0689999999999998E-3</c:v>
                </c:pt>
                <c:pt idx="2740">
                  <c:v>7.8289999999999992E-3</c:v>
                </c:pt>
                <c:pt idx="2741">
                  <c:v>8.9370000000000005E-3</c:v>
                </c:pt>
                <c:pt idx="2742">
                  <c:v>9.6880000000000004E-3</c:v>
                </c:pt>
                <c:pt idx="2743">
                  <c:v>9.9179999999999997E-3</c:v>
                </c:pt>
                <c:pt idx="2744">
                  <c:v>9.972E-3</c:v>
                </c:pt>
                <c:pt idx="2745">
                  <c:v>1.0048E-2</c:v>
                </c:pt>
                <c:pt idx="2746">
                  <c:v>1.0059999999999999E-2</c:v>
                </c:pt>
                <c:pt idx="2747">
                  <c:v>9.9229999999999995E-3</c:v>
                </c:pt>
                <c:pt idx="2748">
                  <c:v>9.6729999999999993E-3</c:v>
                </c:pt>
                <c:pt idx="2749">
                  <c:v>9.3349999999999995E-3</c:v>
                </c:pt>
                <c:pt idx="2750">
                  <c:v>8.8570000000000003E-3</c:v>
                </c:pt>
                <c:pt idx="2751">
                  <c:v>8.2950000000000003E-3</c:v>
                </c:pt>
                <c:pt idx="2752">
                  <c:v>7.8449999999999995E-3</c:v>
                </c:pt>
                <c:pt idx="2753">
                  <c:v>7.4970000000000002E-3</c:v>
                </c:pt>
                <c:pt idx="2754">
                  <c:v>7.1590000000000004E-3</c:v>
                </c:pt>
                <c:pt idx="2755">
                  <c:v>6.9589999999999999E-3</c:v>
                </c:pt>
                <c:pt idx="2756">
                  <c:v>7.1089999999999999E-3</c:v>
                </c:pt>
                <c:pt idx="2757">
                  <c:v>7.5880000000000001E-3</c:v>
                </c:pt>
                <c:pt idx="2758">
                  <c:v>8.0510000000000009E-3</c:v>
                </c:pt>
                <c:pt idx="2759">
                  <c:v>8.3719999999999992E-3</c:v>
                </c:pt>
                <c:pt idx="2760">
                  <c:v>8.8269999999999998E-3</c:v>
                </c:pt>
                <c:pt idx="2761">
                  <c:v>9.7050000000000001E-3</c:v>
                </c:pt>
                <c:pt idx="2762">
                  <c:v>1.1172E-2</c:v>
                </c:pt>
                <c:pt idx="2763">
                  <c:v>1.3321E-2</c:v>
                </c:pt>
                <c:pt idx="2764">
                  <c:v>1.6123999999999999E-2</c:v>
                </c:pt>
                <c:pt idx="2765">
                  <c:v>1.9059E-2</c:v>
                </c:pt>
                <c:pt idx="2766">
                  <c:v>2.0875999999999999E-2</c:v>
                </c:pt>
                <c:pt idx="2767">
                  <c:v>2.1031000000000001E-2</c:v>
                </c:pt>
                <c:pt idx="2768">
                  <c:v>2.0039000000000001E-2</c:v>
                </c:pt>
                <c:pt idx="2769">
                  <c:v>1.8421E-2</c:v>
                </c:pt>
                <c:pt idx="2770">
                  <c:v>1.6497000000000001E-2</c:v>
                </c:pt>
                <c:pt idx="2771">
                  <c:v>1.4435999999999999E-2</c:v>
                </c:pt>
                <c:pt idx="2772">
                  <c:v>1.227E-2</c:v>
                </c:pt>
                <c:pt idx="2773">
                  <c:v>1.0113E-2</c:v>
                </c:pt>
                <c:pt idx="2774">
                  <c:v>8.1790000000000005E-3</c:v>
                </c:pt>
                <c:pt idx="2775">
                  <c:v>6.5189999999999996E-3</c:v>
                </c:pt>
                <c:pt idx="2776">
                  <c:v>4.9800000000000001E-3</c:v>
                </c:pt>
                <c:pt idx="2777">
                  <c:v>3.5379999999999999E-3</c:v>
                </c:pt>
                <c:pt idx="2778">
                  <c:v>2.5609999999999999E-3</c:v>
                </c:pt>
                <c:pt idx="2779">
                  <c:v>2.4680000000000001E-3</c:v>
                </c:pt>
                <c:pt idx="2780">
                  <c:v>2.98E-3</c:v>
                </c:pt>
                <c:pt idx="2781">
                  <c:v>3.9439999999999996E-3</c:v>
                </c:pt>
                <c:pt idx="2782">
                  <c:v>4.8180000000000002E-3</c:v>
                </c:pt>
                <c:pt idx="2783">
                  <c:v>5.6090000000000003E-3</c:v>
                </c:pt>
                <c:pt idx="2784">
                  <c:v>6.7749999999999998E-3</c:v>
                </c:pt>
                <c:pt idx="2785">
                  <c:v>8.685E-3</c:v>
                </c:pt>
                <c:pt idx="2786">
                  <c:v>1.1521E-2</c:v>
                </c:pt>
                <c:pt idx="2787">
                  <c:v>1.529E-2</c:v>
                </c:pt>
                <c:pt idx="2788">
                  <c:v>1.9446999999999999E-2</c:v>
                </c:pt>
                <c:pt idx="2789">
                  <c:v>2.2586999999999999E-2</c:v>
                </c:pt>
                <c:pt idx="2790">
                  <c:v>2.3637999999999999E-2</c:v>
                </c:pt>
                <c:pt idx="2791">
                  <c:v>2.3196000000000001E-2</c:v>
                </c:pt>
                <c:pt idx="2792">
                  <c:v>2.2313E-2</c:v>
                </c:pt>
                <c:pt idx="2793">
                  <c:v>2.1137E-2</c:v>
                </c:pt>
                <c:pt idx="2794">
                  <c:v>1.9342999999999999E-2</c:v>
                </c:pt>
                <c:pt idx="2795">
                  <c:v>1.6761000000000002E-2</c:v>
                </c:pt>
                <c:pt idx="2796">
                  <c:v>1.3644E-2</c:v>
                </c:pt>
                <c:pt idx="2797">
                  <c:v>1.0619E-2</c:v>
                </c:pt>
                <c:pt idx="2798">
                  <c:v>8.2190000000000006E-3</c:v>
                </c:pt>
                <c:pt idx="2799">
                  <c:v>6.5690000000000002E-3</c:v>
                </c:pt>
                <c:pt idx="2800">
                  <c:v>5.5209999999999999E-3</c:v>
                </c:pt>
                <c:pt idx="2801">
                  <c:v>5.0070000000000002E-3</c:v>
                </c:pt>
                <c:pt idx="2802">
                  <c:v>5.1250000000000002E-3</c:v>
                </c:pt>
                <c:pt idx="2803">
                  <c:v>6.0619999999999997E-3</c:v>
                </c:pt>
                <c:pt idx="2804">
                  <c:v>7.6920000000000001E-3</c:v>
                </c:pt>
                <c:pt idx="2805">
                  <c:v>9.639E-3</c:v>
                </c:pt>
                <c:pt idx="2806">
                  <c:v>1.1622E-2</c:v>
                </c:pt>
                <c:pt idx="2807">
                  <c:v>1.363E-2</c:v>
                </c:pt>
                <c:pt idx="2808">
                  <c:v>1.5810000000000001E-2</c:v>
                </c:pt>
                <c:pt idx="2809">
                  <c:v>1.8376E-2</c:v>
                </c:pt>
                <c:pt idx="2810">
                  <c:v>2.1493999999999999E-2</c:v>
                </c:pt>
                <c:pt idx="2811">
                  <c:v>2.5122999999999999E-2</c:v>
                </c:pt>
                <c:pt idx="2812">
                  <c:v>2.8906999999999999E-2</c:v>
                </c:pt>
                <c:pt idx="2813">
                  <c:v>3.1948999999999998E-2</c:v>
                </c:pt>
                <c:pt idx="2814">
                  <c:v>3.3343999999999999E-2</c:v>
                </c:pt>
                <c:pt idx="2815">
                  <c:v>3.3544999999999998E-2</c:v>
                </c:pt>
                <c:pt idx="2816">
                  <c:v>3.3170999999999999E-2</c:v>
                </c:pt>
                <c:pt idx="2817">
                  <c:v>3.2558999999999998E-2</c:v>
                </c:pt>
                <c:pt idx="2818">
                  <c:v>3.2099000000000003E-2</c:v>
                </c:pt>
                <c:pt idx="2819">
                  <c:v>3.2085000000000002E-2</c:v>
                </c:pt>
                <c:pt idx="2820">
                  <c:v>3.2368000000000001E-2</c:v>
                </c:pt>
                <c:pt idx="2821">
                  <c:v>3.2947999999999998E-2</c:v>
                </c:pt>
                <c:pt idx="2822">
                  <c:v>3.4063000000000003E-2</c:v>
                </c:pt>
                <c:pt idx="2823">
                  <c:v>3.5888000000000003E-2</c:v>
                </c:pt>
                <c:pt idx="2824">
                  <c:v>3.8589999999999999E-2</c:v>
                </c:pt>
                <c:pt idx="2825">
                  <c:v>4.2426999999999999E-2</c:v>
                </c:pt>
                <c:pt idx="2826">
                  <c:v>4.7570000000000001E-2</c:v>
                </c:pt>
                <c:pt idx="2827">
                  <c:v>5.3864000000000002E-2</c:v>
                </c:pt>
                <c:pt idx="2828">
                  <c:v>6.0852000000000003E-2</c:v>
                </c:pt>
                <c:pt idx="2829">
                  <c:v>6.8035999999999999E-2</c:v>
                </c:pt>
                <c:pt idx="2830">
                  <c:v>7.5134000000000006E-2</c:v>
                </c:pt>
                <c:pt idx="2831">
                  <c:v>8.2132999999999998E-2</c:v>
                </c:pt>
                <c:pt idx="2832">
                  <c:v>8.9302000000000006E-2</c:v>
                </c:pt>
                <c:pt idx="2833">
                  <c:v>9.7099000000000005E-2</c:v>
                </c:pt>
                <c:pt idx="2834">
                  <c:v>0.105923</c:v>
                </c:pt>
                <c:pt idx="2835">
                  <c:v>0.115645</c:v>
                </c:pt>
                <c:pt idx="2836">
                  <c:v>0.124542</c:v>
                </c:pt>
                <c:pt idx="2837">
                  <c:v>0.13053799999999999</c:v>
                </c:pt>
                <c:pt idx="2838">
                  <c:v>0.13391700000000001</c:v>
                </c:pt>
                <c:pt idx="2839">
                  <c:v>0.13675699999999999</c:v>
                </c:pt>
                <c:pt idx="2840">
                  <c:v>0.14013700000000001</c:v>
                </c:pt>
                <c:pt idx="2841">
                  <c:v>0.14402100000000001</c:v>
                </c:pt>
                <c:pt idx="2842">
                  <c:v>0.14788999999999999</c:v>
                </c:pt>
                <c:pt idx="2843">
                  <c:v>0.151279</c:v>
                </c:pt>
                <c:pt idx="2844">
                  <c:v>0.15429799999999999</c:v>
                </c:pt>
                <c:pt idx="2845">
                  <c:v>0.15773699999999999</c:v>
                </c:pt>
                <c:pt idx="2846">
                  <c:v>0.162269</c:v>
                </c:pt>
                <c:pt idx="2847">
                  <c:v>0.16810600000000001</c:v>
                </c:pt>
                <c:pt idx="2848">
                  <c:v>0.175042</c:v>
                </c:pt>
                <c:pt idx="2849">
                  <c:v>0.18248300000000001</c:v>
                </c:pt>
                <c:pt idx="2850">
                  <c:v>0.190139</c:v>
                </c:pt>
                <c:pt idx="2851">
                  <c:v>0.19814799999999999</c:v>
                </c:pt>
                <c:pt idx="2852">
                  <c:v>0.206654</c:v>
                </c:pt>
                <c:pt idx="2853">
                  <c:v>0.21563599999999999</c:v>
                </c:pt>
                <c:pt idx="2854">
                  <c:v>0.22497800000000001</c:v>
                </c:pt>
                <c:pt idx="2855">
                  <c:v>0.23469999999999999</c:v>
                </c:pt>
                <c:pt idx="2856">
                  <c:v>0.244898</c:v>
                </c:pt>
                <c:pt idx="2857">
                  <c:v>0.25522099999999998</c:v>
                </c:pt>
                <c:pt idx="2858">
                  <c:v>0.264818</c:v>
                </c:pt>
                <c:pt idx="2859">
                  <c:v>0.27285399999999999</c:v>
                </c:pt>
                <c:pt idx="2860">
                  <c:v>0.278729</c:v>
                </c:pt>
                <c:pt idx="2861">
                  <c:v>0.28329799999999999</c:v>
                </c:pt>
                <c:pt idx="2862">
                  <c:v>0.28834599999999999</c:v>
                </c:pt>
                <c:pt idx="2863">
                  <c:v>0.29444700000000001</c:v>
                </c:pt>
                <c:pt idx="2864">
                  <c:v>0.30144799999999999</c:v>
                </c:pt>
                <c:pt idx="2865">
                  <c:v>0.30894899999999997</c:v>
                </c:pt>
                <c:pt idx="2866">
                  <c:v>0.31644299999999997</c:v>
                </c:pt>
                <c:pt idx="2867">
                  <c:v>0.32364399999999999</c:v>
                </c:pt>
                <c:pt idx="2868">
                  <c:v>0.33072299999999999</c:v>
                </c:pt>
                <c:pt idx="2869">
                  <c:v>0.33795500000000001</c:v>
                </c:pt>
                <c:pt idx="2870">
                  <c:v>0.345441</c:v>
                </c:pt>
                <c:pt idx="2871">
                  <c:v>0.353074</c:v>
                </c:pt>
                <c:pt idx="2872">
                  <c:v>0.36057699999999998</c:v>
                </c:pt>
                <c:pt idx="2873">
                  <c:v>0.36780600000000002</c:v>
                </c:pt>
                <c:pt idx="2874">
                  <c:v>0.37515300000000001</c:v>
                </c:pt>
                <c:pt idx="2875">
                  <c:v>0.38305800000000001</c:v>
                </c:pt>
                <c:pt idx="2876">
                  <c:v>0.39162599999999997</c:v>
                </c:pt>
                <c:pt idx="2877">
                  <c:v>0.400754</c:v>
                </c:pt>
                <c:pt idx="2878">
                  <c:v>0.41018100000000002</c:v>
                </c:pt>
                <c:pt idx="2879">
                  <c:v>0.41911700000000002</c:v>
                </c:pt>
                <c:pt idx="2880">
                  <c:v>0.42559999999999998</c:v>
                </c:pt>
                <c:pt idx="2881">
                  <c:v>0.42910599999999999</c:v>
                </c:pt>
                <c:pt idx="2882">
                  <c:v>0.43096600000000002</c:v>
                </c:pt>
                <c:pt idx="2883">
                  <c:v>0.43253000000000003</c:v>
                </c:pt>
                <c:pt idx="2884">
                  <c:v>0.43461899999999998</c:v>
                </c:pt>
                <c:pt idx="2885">
                  <c:v>0.43757299999999999</c:v>
                </c:pt>
                <c:pt idx="2886">
                  <c:v>0.441492</c:v>
                </c:pt>
                <c:pt idx="2887">
                  <c:v>0.446243</c:v>
                </c:pt>
                <c:pt idx="2888">
                  <c:v>0.45131399999999999</c:v>
                </c:pt>
                <c:pt idx="2889">
                  <c:v>0.45577400000000001</c:v>
                </c:pt>
                <c:pt idx="2890">
                  <c:v>0.45871600000000001</c:v>
                </c:pt>
                <c:pt idx="2891">
                  <c:v>0.46014699999999997</c:v>
                </c:pt>
                <c:pt idx="2892">
                  <c:v>0.461011</c:v>
                </c:pt>
                <c:pt idx="2893">
                  <c:v>0.46224900000000002</c:v>
                </c:pt>
                <c:pt idx="2894">
                  <c:v>0.46434900000000001</c:v>
                </c:pt>
                <c:pt idx="2895">
                  <c:v>0.467443</c:v>
                </c:pt>
                <c:pt idx="2896">
                  <c:v>0.471472</c:v>
                </c:pt>
                <c:pt idx="2897">
                  <c:v>0.476331</c:v>
                </c:pt>
                <c:pt idx="2898">
                  <c:v>0.481993</c:v>
                </c:pt>
                <c:pt idx="2899">
                  <c:v>0.48850100000000002</c:v>
                </c:pt>
                <c:pt idx="2900">
                  <c:v>0.49576300000000001</c:v>
                </c:pt>
                <c:pt idx="2901">
                  <c:v>0.50329999999999997</c:v>
                </c:pt>
                <c:pt idx="2902">
                  <c:v>0.51022900000000004</c:v>
                </c:pt>
                <c:pt idx="2903">
                  <c:v>0.51551400000000003</c:v>
                </c:pt>
                <c:pt idx="2904">
                  <c:v>0.51860499999999998</c:v>
                </c:pt>
                <c:pt idx="2905">
                  <c:v>0.52052100000000001</c:v>
                </c:pt>
                <c:pt idx="2906">
                  <c:v>0.52214400000000005</c:v>
                </c:pt>
                <c:pt idx="2907">
                  <c:v>0.52373499999999995</c:v>
                </c:pt>
                <c:pt idx="2908">
                  <c:v>0.525667</c:v>
                </c:pt>
                <c:pt idx="2909">
                  <c:v>0.52810599999999996</c:v>
                </c:pt>
                <c:pt idx="2910">
                  <c:v>0.53080799999999995</c:v>
                </c:pt>
                <c:pt idx="2911">
                  <c:v>0.53321499999999999</c:v>
                </c:pt>
                <c:pt idx="2912">
                  <c:v>0.53479200000000005</c:v>
                </c:pt>
                <c:pt idx="2913">
                  <c:v>0.53538200000000002</c:v>
                </c:pt>
                <c:pt idx="2914">
                  <c:v>0.53539700000000001</c:v>
                </c:pt>
                <c:pt idx="2915">
                  <c:v>0.53551000000000004</c:v>
                </c:pt>
                <c:pt idx="2916">
                  <c:v>0.53595499999999996</c:v>
                </c:pt>
                <c:pt idx="2917">
                  <c:v>0.53660099999999999</c:v>
                </c:pt>
                <c:pt idx="2918">
                  <c:v>0.53742800000000002</c:v>
                </c:pt>
                <c:pt idx="2919">
                  <c:v>0.53856300000000001</c:v>
                </c:pt>
                <c:pt idx="2920">
                  <c:v>0.54015100000000005</c:v>
                </c:pt>
                <c:pt idx="2921">
                  <c:v>0.54213100000000003</c:v>
                </c:pt>
                <c:pt idx="2922">
                  <c:v>0.54401200000000005</c:v>
                </c:pt>
                <c:pt idx="2923">
                  <c:v>0.54527199999999998</c:v>
                </c:pt>
                <c:pt idx="2924">
                  <c:v>0.545794</c:v>
                </c:pt>
                <c:pt idx="2925">
                  <c:v>0.54559400000000002</c:v>
                </c:pt>
                <c:pt idx="2926">
                  <c:v>0.54457900000000004</c:v>
                </c:pt>
                <c:pt idx="2927">
                  <c:v>0.54258899999999999</c:v>
                </c:pt>
                <c:pt idx="2928">
                  <c:v>0.53942999999999997</c:v>
                </c:pt>
                <c:pt idx="2929">
                  <c:v>0.53508</c:v>
                </c:pt>
                <c:pt idx="2930">
                  <c:v>0.53024199999999999</c:v>
                </c:pt>
                <c:pt idx="2931">
                  <c:v>0.52552900000000002</c:v>
                </c:pt>
                <c:pt idx="2932">
                  <c:v>0.52049000000000001</c:v>
                </c:pt>
                <c:pt idx="2933">
                  <c:v>0.514741</c:v>
                </c:pt>
                <c:pt idx="2934">
                  <c:v>0.50837200000000005</c:v>
                </c:pt>
                <c:pt idx="2935">
                  <c:v>0.50159500000000001</c:v>
                </c:pt>
                <c:pt idx="2936">
                  <c:v>0.49461699999999997</c:v>
                </c:pt>
                <c:pt idx="2937">
                  <c:v>0.48758600000000002</c:v>
                </c:pt>
                <c:pt idx="2938">
                  <c:v>0.48051199999999999</c:v>
                </c:pt>
                <c:pt idx="2939">
                  <c:v>0.47325099999999998</c:v>
                </c:pt>
                <c:pt idx="2940">
                  <c:v>0.46571299999999999</c:v>
                </c:pt>
                <c:pt idx="2941">
                  <c:v>0.45807999999999999</c:v>
                </c:pt>
                <c:pt idx="2942">
                  <c:v>0.450625</c:v>
                </c:pt>
                <c:pt idx="2943">
                  <c:v>0.44344099999999997</c:v>
                </c:pt>
                <c:pt idx="2944">
                  <c:v>0.43642300000000001</c:v>
                </c:pt>
                <c:pt idx="2945">
                  <c:v>0.42926300000000001</c:v>
                </c:pt>
                <c:pt idx="2946">
                  <c:v>0.42167300000000002</c:v>
                </c:pt>
                <c:pt idx="2947">
                  <c:v>0.41386200000000001</c:v>
                </c:pt>
                <c:pt idx="2948">
                  <c:v>0.40638800000000003</c:v>
                </c:pt>
                <c:pt idx="2949">
                  <c:v>0.39953300000000003</c:v>
                </c:pt>
                <c:pt idx="2950">
                  <c:v>0.393258</c:v>
                </c:pt>
                <c:pt idx="2951">
                  <c:v>0.387434</c:v>
                </c:pt>
                <c:pt idx="2952">
                  <c:v>0.38195899999999999</c:v>
                </c:pt>
                <c:pt idx="2953">
                  <c:v>0.376724</c:v>
                </c:pt>
                <c:pt idx="2954">
                  <c:v>0.37148700000000001</c:v>
                </c:pt>
                <c:pt idx="2955">
                  <c:v>0.36583500000000002</c:v>
                </c:pt>
                <c:pt idx="2956">
                  <c:v>0.35957800000000001</c:v>
                </c:pt>
                <c:pt idx="2957">
                  <c:v>0.35319699999999998</c:v>
                </c:pt>
                <c:pt idx="2958">
                  <c:v>0.34712399999999999</c:v>
                </c:pt>
                <c:pt idx="2959">
                  <c:v>0.34140700000000002</c:v>
                </c:pt>
                <c:pt idx="2960">
                  <c:v>0.336009</c:v>
                </c:pt>
                <c:pt idx="2961">
                  <c:v>0.33091599999999999</c:v>
                </c:pt>
                <c:pt idx="2962">
                  <c:v>0.32605499999999998</c:v>
                </c:pt>
                <c:pt idx="2963">
                  <c:v>0.32128699999999999</c:v>
                </c:pt>
                <c:pt idx="2964">
                  <c:v>0.31652999999999998</c:v>
                </c:pt>
                <c:pt idx="2965">
                  <c:v>0.31181599999999998</c:v>
                </c:pt>
                <c:pt idx="2966">
                  <c:v>0.30721900000000002</c:v>
                </c:pt>
                <c:pt idx="2967">
                  <c:v>0.30277799999999999</c:v>
                </c:pt>
                <c:pt idx="2968">
                  <c:v>0.29844300000000001</c:v>
                </c:pt>
                <c:pt idx="2969">
                  <c:v>0.294128</c:v>
                </c:pt>
                <c:pt idx="2970">
                  <c:v>0.28980400000000001</c:v>
                </c:pt>
                <c:pt idx="2971">
                  <c:v>0.28554099999999999</c:v>
                </c:pt>
                <c:pt idx="2972">
                  <c:v>0.28141899999999997</c:v>
                </c:pt>
                <c:pt idx="2973">
                  <c:v>0.27744799999999997</c:v>
                </c:pt>
                <c:pt idx="2974">
                  <c:v>0.27354200000000001</c:v>
                </c:pt>
                <c:pt idx="2975">
                  <c:v>0.26958900000000002</c:v>
                </c:pt>
                <c:pt idx="2976">
                  <c:v>0.265538</c:v>
                </c:pt>
                <c:pt idx="2977">
                  <c:v>0.26143699999999997</c:v>
                </c:pt>
                <c:pt idx="2978">
                  <c:v>0.25739600000000001</c:v>
                </c:pt>
                <c:pt idx="2979">
                  <c:v>0.25348799999999999</c:v>
                </c:pt>
                <c:pt idx="2980">
                  <c:v>0.249721</c:v>
                </c:pt>
                <c:pt idx="2981">
                  <c:v>0.24607699999999999</c:v>
                </c:pt>
                <c:pt idx="2982">
                  <c:v>0.24257100000000001</c:v>
                </c:pt>
                <c:pt idx="2983">
                  <c:v>0.23924699999999999</c:v>
                </c:pt>
                <c:pt idx="2984">
                  <c:v>0.23613899999999999</c:v>
                </c:pt>
                <c:pt idx="2985">
                  <c:v>0.23324400000000001</c:v>
                </c:pt>
                <c:pt idx="2986">
                  <c:v>0.23056599999999999</c:v>
                </c:pt>
                <c:pt idx="2987">
                  <c:v>0.22818099999999999</c:v>
                </c:pt>
                <c:pt idx="2988">
                  <c:v>0.22598799999999999</c:v>
                </c:pt>
                <c:pt idx="2989">
                  <c:v>0.223416</c:v>
                </c:pt>
                <c:pt idx="2990">
                  <c:v>0.220166</c:v>
                </c:pt>
                <c:pt idx="2991">
                  <c:v>0.21648100000000001</c:v>
                </c:pt>
                <c:pt idx="2992">
                  <c:v>0.21272099999999999</c:v>
                </c:pt>
                <c:pt idx="2993">
                  <c:v>0.20918300000000001</c:v>
                </c:pt>
                <c:pt idx="2994">
                  <c:v>0.20604900000000001</c:v>
                </c:pt>
                <c:pt idx="2995">
                  <c:v>0.20345199999999999</c:v>
                </c:pt>
                <c:pt idx="2996">
                  <c:v>0.20150499999999999</c:v>
                </c:pt>
                <c:pt idx="2997">
                  <c:v>0.200099</c:v>
                </c:pt>
                <c:pt idx="2998">
                  <c:v>0.19856099999999999</c:v>
                </c:pt>
                <c:pt idx="2999">
                  <c:v>0.19620899999999999</c:v>
                </c:pt>
                <c:pt idx="3000">
                  <c:v>0.19316800000000001</c:v>
                </c:pt>
                <c:pt idx="3001">
                  <c:v>0.19000600000000001</c:v>
                </c:pt>
                <c:pt idx="3002">
                  <c:v>0.18721699999999999</c:v>
                </c:pt>
                <c:pt idx="3003">
                  <c:v>0.185025</c:v>
                </c:pt>
                <c:pt idx="3004">
                  <c:v>0.18334800000000001</c:v>
                </c:pt>
                <c:pt idx="3005">
                  <c:v>0.18192900000000001</c:v>
                </c:pt>
                <c:pt idx="3006">
                  <c:v>0.18063799999999999</c:v>
                </c:pt>
                <c:pt idx="3007">
                  <c:v>0.17960100000000001</c:v>
                </c:pt>
                <c:pt idx="3008">
                  <c:v>0.17905599999999999</c:v>
                </c:pt>
                <c:pt idx="3009">
                  <c:v>0.179227</c:v>
                </c:pt>
                <c:pt idx="3010">
                  <c:v>0.180314</c:v>
                </c:pt>
                <c:pt idx="3011">
                  <c:v>0.18238399999999999</c:v>
                </c:pt>
                <c:pt idx="3012">
                  <c:v>0.18462799999999999</c:v>
                </c:pt>
                <c:pt idx="3013">
                  <c:v>0.184804</c:v>
                </c:pt>
                <c:pt idx="3014">
                  <c:v>0.18205399999999999</c:v>
                </c:pt>
                <c:pt idx="3015">
                  <c:v>0.17774000000000001</c:v>
                </c:pt>
                <c:pt idx="3016">
                  <c:v>0.17316699999999999</c:v>
                </c:pt>
                <c:pt idx="3017">
                  <c:v>0.169048</c:v>
                </c:pt>
                <c:pt idx="3018">
                  <c:v>0.165716</c:v>
                </c:pt>
                <c:pt idx="3019">
                  <c:v>0.16308400000000001</c:v>
                </c:pt>
                <c:pt idx="3020">
                  <c:v>0.160612</c:v>
                </c:pt>
                <c:pt idx="3021">
                  <c:v>0.15779000000000001</c:v>
                </c:pt>
                <c:pt idx="3022">
                  <c:v>0.15452299999999999</c:v>
                </c:pt>
                <c:pt idx="3023">
                  <c:v>0.15148700000000001</c:v>
                </c:pt>
                <c:pt idx="3024">
                  <c:v>0.14968999999999999</c:v>
                </c:pt>
                <c:pt idx="3025">
                  <c:v>0.14932699999999999</c:v>
                </c:pt>
                <c:pt idx="3026">
                  <c:v>0.14982799999999999</c:v>
                </c:pt>
                <c:pt idx="3027">
                  <c:v>0.150723</c:v>
                </c:pt>
                <c:pt idx="3028">
                  <c:v>0.15199399999999999</c:v>
                </c:pt>
                <c:pt idx="3029">
                  <c:v>0.15394099999999999</c:v>
                </c:pt>
                <c:pt idx="3030">
                  <c:v>0.157079</c:v>
                </c:pt>
                <c:pt idx="3031">
                  <c:v>0.16183900000000001</c:v>
                </c:pt>
                <c:pt idx="3032">
                  <c:v>0.16814100000000001</c:v>
                </c:pt>
                <c:pt idx="3033">
                  <c:v>0.17529700000000001</c:v>
                </c:pt>
                <c:pt idx="3034">
                  <c:v>0.18243999999999999</c:v>
                </c:pt>
                <c:pt idx="3035">
                  <c:v>0.18865699999999999</c:v>
                </c:pt>
                <c:pt idx="3036">
                  <c:v>0.19259799999999999</c:v>
                </c:pt>
                <c:pt idx="3037">
                  <c:v>0.19313</c:v>
                </c:pt>
                <c:pt idx="3038">
                  <c:v>0.19141900000000001</c:v>
                </c:pt>
                <c:pt idx="3039">
                  <c:v>0.18956300000000001</c:v>
                </c:pt>
                <c:pt idx="3040">
                  <c:v>0.18778600000000001</c:v>
                </c:pt>
                <c:pt idx="3041">
                  <c:v>0.18509200000000001</c:v>
                </c:pt>
                <c:pt idx="3042">
                  <c:v>0.181232</c:v>
                </c:pt>
                <c:pt idx="3043">
                  <c:v>0.17661399999999999</c:v>
                </c:pt>
                <c:pt idx="3044">
                  <c:v>0.17179700000000001</c:v>
                </c:pt>
                <c:pt idx="3045">
                  <c:v>0.16758799999999999</c:v>
                </c:pt>
                <c:pt idx="3046">
                  <c:v>0.16461200000000001</c:v>
                </c:pt>
                <c:pt idx="3047">
                  <c:v>0.162968</c:v>
                </c:pt>
                <c:pt idx="3048">
                  <c:v>0.16217999999999999</c:v>
                </c:pt>
                <c:pt idx="3049">
                  <c:v>0.16131499999999999</c:v>
                </c:pt>
                <c:pt idx="3050">
                  <c:v>0.15987799999999999</c:v>
                </c:pt>
                <c:pt idx="3051">
                  <c:v>0.158391</c:v>
                </c:pt>
                <c:pt idx="3052">
                  <c:v>0.15762300000000001</c:v>
                </c:pt>
                <c:pt idx="3053">
                  <c:v>0.15800900000000001</c:v>
                </c:pt>
                <c:pt idx="3054">
                  <c:v>0.159687</c:v>
                </c:pt>
                <c:pt idx="3055">
                  <c:v>0.16248099999999999</c:v>
                </c:pt>
                <c:pt idx="3056">
                  <c:v>0.16578100000000001</c:v>
                </c:pt>
                <c:pt idx="3057">
                  <c:v>0.16883200000000001</c:v>
                </c:pt>
                <c:pt idx="3058">
                  <c:v>0.17141899999999999</c:v>
                </c:pt>
                <c:pt idx="3059">
                  <c:v>0.17374999999999999</c:v>
                </c:pt>
                <c:pt idx="3060">
                  <c:v>0.17578299999999999</c:v>
                </c:pt>
                <c:pt idx="3061">
                  <c:v>0.17716299999999999</c:v>
                </c:pt>
                <c:pt idx="3062">
                  <c:v>0.17771799999999999</c:v>
                </c:pt>
                <c:pt idx="3063">
                  <c:v>0.17746000000000001</c:v>
                </c:pt>
                <c:pt idx="3064">
                  <c:v>0.17622599999999999</c:v>
                </c:pt>
                <c:pt idx="3065">
                  <c:v>0.17404900000000001</c:v>
                </c:pt>
                <c:pt idx="3066">
                  <c:v>0.171462</c:v>
                </c:pt>
                <c:pt idx="3067">
                  <c:v>0.168518</c:v>
                </c:pt>
                <c:pt idx="3068">
                  <c:v>0.16526299999999999</c:v>
                </c:pt>
                <c:pt idx="3069">
                  <c:v>0.16211400000000001</c:v>
                </c:pt>
                <c:pt idx="3070">
                  <c:v>0.159523</c:v>
                </c:pt>
                <c:pt idx="3071">
                  <c:v>0.157606</c:v>
                </c:pt>
                <c:pt idx="3072">
                  <c:v>0.15564</c:v>
                </c:pt>
                <c:pt idx="3073">
                  <c:v>0.15254599999999999</c:v>
                </c:pt>
                <c:pt idx="3074">
                  <c:v>0.14832699999999999</c:v>
                </c:pt>
                <c:pt idx="3075">
                  <c:v>0.14380499999999999</c:v>
                </c:pt>
                <c:pt idx="3076">
                  <c:v>0.139735</c:v>
                </c:pt>
                <c:pt idx="3077">
                  <c:v>0.13667000000000001</c:v>
                </c:pt>
                <c:pt idx="3078">
                  <c:v>0.13485900000000001</c:v>
                </c:pt>
                <c:pt idx="3079">
                  <c:v>0.13403599999999999</c:v>
                </c:pt>
                <c:pt idx="3080">
                  <c:v>0.13362299999999999</c:v>
                </c:pt>
                <c:pt idx="3081">
                  <c:v>0.13331399999999999</c:v>
                </c:pt>
                <c:pt idx="3082">
                  <c:v>0.13323499999999999</c:v>
                </c:pt>
                <c:pt idx="3083">
                  <c:v>0.133469</c:v>
                </c:pt>
                <c:pt idx="3084">
                  <c:v>0.133769</c:v>
                </c:pt>
                <c:pt idx="3085">
                  <c:v>0.13386899999999999</c:v>
                </c:pt>
                <c:pt idx="3086">
                  <c:v>0.133524</c:v>
                </c:pt>
                <c:pt idx="3087">
                  <c:v>0.131885</c:v>
                </c:pt>
                <c:pt idx="3088">
                  <c:v>0.12828600000000001</c:v>
                </c:pt>
                <c:pt idx="3089">
                  <c:v>0.12291000000000001</c:v>
                </c:pt>
                <c:pt idx="3090">
                  <c:v>0.11613999999999999</c:v>
                </c:pt>
                <c:pt idx="3091">
                  <c:v>0.108719</c:v>
                </c:pt>
                <c:pt idx="3092">
                  <c:v>0.101798</c:v>
                </c:pt>
                <c:pt idx="3093">
                  <c:v>9.6069000000000002E-2</c:v>
                </c:pt>
                <c:pt idx="3094">
                  <c:v>9.1465000000000005E-2</c:v>
                </c:pt>
                <c:pt idx="3095">
                  <c:v>8.7452000000000002E-2</c:v>
                </c:pt>
                <c:pt idx="3096">
                  <c:v>8.3391000000000007E-2</c:v>
                </c:pt>
                <c:pt idx="3097">
                  <c:v>7.9172000000000006E-2</c:v>
                </c:pt>
                <c:pt idx="3098">
                  <c:v>7.5332999999999997E-2</c:v>
                </c:pt>
                <c:pt idx="3099">
                  <c:v>7.2344000000000006E-2</c:v>
                </c:pt>
                <c:pt idx="3100">
                  <c:v>7.0493E-2</c:v>
                </c:pt>
                <c:pt idx="3101">
                  <c:v>6.9748000000000004E-2</c:v>
                </c:pt>
                <c:pt idx="3102">
                  <c:v>6.9581000000000004E-2</c:v>
                </c:pt>
                <c:pt idx="3103">
                  <c:v>6.9542000000000007E-2</c:v>
                </c:pt>
                <c:pt idx="3104">
                  <c:v>6.9726999999999997E-2</c:v>
                </c:pt>
                <c:pt idx="3105">
                  <c:v>7.0466000000000001E-2</c:v>
                </c:pt>
                <c:pt idx="3106">
                  <c:v>7.1807999999999997E-2</c:v>
                </c:pt>
                <c:pt idx="3107">
                  <c:v>7.3463000000000001E-2</c:v>
                </c:pt>
                <c:pt idx="3108">
                  <c:v>7.5065999999999994E-2</c:v>
                </c:pt>
                <c:pt idx="3109">
                  <c:v>7.6147000000000006E-2</c:v>
                </c:pt>
                <c:pt idx="3110">
                  <c:v>7.5759000000000007E-2</c:v>
                </c:pt>
                <c:pt idx="3111">
                  <c:v>7.3057999999999998E-2</c:v>
                </c:pt>
                <c:pt idx="3112">
                  <c:v>6.8780999999999995E-2</c:v>
                </c:pt>
                <c:pt idx="3113">
                  <c:v>6.4329999999999998E-2</c:v>
                </c:pt>
                <c:pt idx="3114">
                  <c:v>6.0243999999999999E-2</c:v>
                </c:pt>
                <c:pt idx="3115">
                  <c:v>5.6478E-2</c:v>
                </c:pt>
                <c:pt idx="3116">
                  <c:v>5.2918E-2</c:v>
                </c:pt>
                <c:pt idx="3117">
                  <c:v>4.9584000000000003E-2</c:v>
                </c:pt>
                <c:pt idx="3118">
                  <c:v>4.6615999999999998E-2</c:v>
                </c:pt>
                <c:pt idx="3119">
                  <c:v>4.4250999999999999E-2</c:v>
                </c:pt>
                <c:pt idx="3120">
                  <c:v>4.2659999999999997E-2</c:v>
                </c:pt>
                <c:pt idx="3121">
                  <c:v>4.1730000000000003E-2</c:v>
                </c:pt>
                <c:pt idx="3122">
                  <c:v>4.1098000000000003E-2</c:v>
                </c:pt>
                <c:pt idx="3123">
                  <c:v>4.0487000000000002E-2</c:v>
                </c:pt>
                <c:pt idx="3124">
                  <c:v>3.9838999999999999E-2</c:v>
                </c:pt>
                <c:pt idx="3125">
                  <c:v>3.9128000000000003E-2</c:v>
                </c:pt>
                <c:pt idx="3126">
                  <c:v>3.8490000000000003E-2</c:v>
                </c:pt>
                <c:pt idx="3127">
                  <c:v>3.8508000000000001E-2</c:v>
                </c:pt>
                <c:pt idx="3128">
                  <c:v>3.9756E-2</c:v>
                </c:pt>
                <c:pt idx="3129">
                  <c:v>4.2227000000000001E-2</c:v>
                </c:pt>
                <c:pt idx="3130">
                  <c:v>4.5372000000000003E-2</c:v>
                </c:pt>
                <c:pt idx="3131">
                  <c:v>4.8651E-2</c:v>
                </c:pt>
                <c:pt idx="3132">
                  <c:v>5.1845000000000002E-2</c:v>
                </c:pt>
                <c:pt idx="3133">
                  <c:v>5.4759000000000002E-2</c:v>
                </c:pt>
                <c:pt idx="3134">
                  <c:v>5.6959999999999997E-2</c:v>
                </c:pt>
                <c:pt idx="3135">
                  <c:v>5.8055000000000002E-2</c:v>
                </c:pt>
                <c:pt idx="3136">
                  <c:v>5.8168999999999998E-2</c:v>
                </c:pt>
                <c:pt idx="3137">
                  <c:v>5.7764999999999997E-2</c:v>
                </c:pt>
                <c:pt idx="3138">
                  <c:v>5.7251000000000003E-2</c:v>
                </c:pt>
                <c:pt idx="3139">
                  <c:v>5.6992000000000001E-2</c:v>
                </c:pt>
                <c:pt idx="3140">
                  <c:v>5.7417000000000003E-2</c:v>
                </c:pt>
                <c:pt idx="3141">
                  <c:v>5.8872000000000001E-2</c:v>
                </c:pt>
                <c:pt idx="3142">
                  <c:v>6.1509000000000001E-2</c:v>
                </c:pt>
                <c:pt idx="3143">
                  <c:v>6.5373000000000001E-2</c:v>
                </c:pt>
                <c:pt idx="3144">
                  <c:v>7.0393999999999998E-2</c:v>
                </c:pt>
                <c:pt idx="3145">
                  <c:v>7.6241000000000003E-2</c:v>
                </c:pt>
                <c:pt idx="3146">
                  <c:v>8.2318000000000002E-2</c:v>
                </c:pt>
                <c:pt idx="3147">
                  <c:v>8.8280999999999998E-2</c:v>
                </c:pt>
                <c:pt idx="3148">
                  <c:v>9.4336000000000003E-2</c:v>
                </c:pt>
                <c:pt idx="3149">
                  <c:v>0.10088900000000001</c:v>
                </c:pt>
                <c:pt idx="3150">
                  <c:v>0.108224</c:v>
                </c:pt>
                <c:pt idx="3151">
                  <c:v>0.116406</c:v>
                </c:pt>
                <c:pt idx="3152">
                  <c:v>0.12523899999999999</c:v>
                </c:pt>
                <c:pt idx="3153">
                  <c:v>0.13425000000000001</c:v>
                </c:pt>
                <c:pt idx="3154">
                  <c:v>0.14289399999999999</c:v>
                </c:pt>
                <c:pt idx="3155">
                  <c:v>0.150896</c:v>
                </c:pt>
                <c:pt idx="3156">
                  <c:v>0.15807499999999999</c:v>
                </c:pt>
                <c:pt idx="3157">
                  <c:v>0.16386400000000001</c:v>
                </c:pt>
                <c:pt idx="3158">
                  <c:v>0.16759399999999999</c:v>
                </c:pt>
                <c:pt idx="3159">
                  <c:v>0.16916</c:v>
                </c:pt>
                <c:pt idx="3160">
                  <c:v>0.16930899999999999</c:v>
                </c:pt>
                <c:pt idx="3161">
                  <c:v>0.16919500000000001</c:v>
                </c:pt>
                <c:pt idx="3162">
                  <c:v>0.1696</c:v>
                </c:pt>
                <c:pt idx="3163">
                  <c:v>0.17074500000000001</c:v>
                </c:pt>
                <c:pt idx="3164">
                  <c:v>0.17244999999999999</c:v>
                </c:pt>
                <c:pt idx="3165">
                  <c:v>0.174481</c:v>
                </c:pt>
                <c:pt idx="3166">
                  <c:v>0.176843</c:v>
                </c:pt>
                <c:pt idx="3167">
                  <c:v>0.179697</c:v>
                </c:pt>
                <c:pt idx="3168">
                  <c:v>0.18304799999999999</c:v>
                </c:pt>
                <c:pt idx="3169">
                  <c:v>0.18652099999999999</c:v>
                </c:pt>
                <c:pt idx="3170">
                  <c:v>0.18960199999999999</c:v>
                </c:pt>
                <c:pt idx="3171">
                  <c:v>0.192297</c:v>
                </c:pt>
                <c:pt idx="3172">
                  <c:v>0.19508200000000001</c:v>
                </c:pt>
                <c:pt idx="3173">
                  <c:v>0.19830400000000001</c:v>
                </c:pt>
                <c:pt idx="3174">
                  <c:v>0.20202600000000001</c:v>
                </c:pt>
                <c:pt idx="3175">
                  <c:v>0.20614299999999999</c:v>
                </c:pt>
                <c:pt idx="3176">
                  <c:v>0.21046599999999999</c:v>
                </c:pt>
                <c:pt idx="3177">
                  <c:v>0.21471699999999999</c:v>
                </c:pt>
                <c:pt idx="3178">
                  <c:v>0.21854199999999999</c:v>
                </c:pt>
                <c:pt idx="3179">
                  <c:v>0.22161900000000001</c:v>
                </c:pt>
                <c:pt idx="3180">
                  <c:v>0.22373299999999999</c:v>
                </c:pt>
                <c:pt idx="3181">
                  <c:v>0.22483600000000001</c:v>
                </c:pt>
                <c:pt idx="3182">
                  <c:v>0.225297</c:v>
                </c:pt>
                <c:pt idx="3183">
                  <c:v>0.22578200000000001</c:v>
                </c:pt>
                <c:pt idx="3184">
                  <c:v>0.22678499999999999</c:v>
                </c:pt>
                <c:pt idx="3185">
                  <c:v>0.22831199999999999</c:v>
                </c:pt>
                <c:pt idx="3186">
                  <c:v>0.229689</c:v>
                </c:pt>
                <c:pt idx="3187">
                  <c:v>0.23036899999999999</c:v>
                </c:pt>
                <c:pt idx="3188">
                  <c:v>0.23047799999999999</c:v>
                </c:pt>
                <c:pt idx="3189">
                  <c:v>0.23046</c:v>
                </c:pt>
                <c:pt idx="3190">
                  <c:v>0.23066700000000001</c:v>
                </c:pt>
                <c:pt idx="3191">
                  <c:v>0.231105</c:v>
                </c:pt>
                <c:pt idx="3192">
                  <c:v>0.231548</c:v>
                </c:pt>
                <c:pt idx="3193">
                  <c:v>0.23175799999999999</c:v>
                </c:pt>
                <c:pt idx="3194">
                  <c:v>0.23164199999999999</c:v>
                </c:pt>
                <c:pt idx="3195">
                  <c:v>0.231323</c:v>
                </c:pt>
                <c:pt idx="3196">
                  <c:v>0.23102600000000001</c:v>
                </c:pt>
                <c:pt idx="3197">
                  <c:v>0.23096700000000001</c:v>
                </c:pt>
                <c:pt idx="3198">
                  <c:v>0.231324</c:v>
                </c:pt>
                <c:pt idx="3199">
                  <c:v>0.23219600000000001</c:v>
                </c:pt>
                <c:pt idx="3200">
                  <c:v>0.233602</c:v>
                </c:pt>
                <c:pt idx="3201">
                  <c:v>0.23555200000000001</c:v>
                </c:pt>
                <c:pt idx="3202">
                  <c:v>0.23802899999999999</c:v>
                </c:pt>
                <c:pt idx="3203">
                  <c:v>0.24088200000000001</c:v>
                </c:pt>
                <c:pt idx="3204">
                  <c:v>0.243837</c:v>
                </c:pt>
                <c:pt idx="3205">
                  <c:v>0.24677299999999999</c:v>
                </c:pt>
                <c:pt idx="3206">
                  <c:v>0.249858</c:v>
                </c:pt>
                <c:pt idx="3207">
                  <c:v>0.25336199999999998</c:v>
                </c:pt>
                <c:pt idx="3208">
                  <c:v>0.25739899999999999</c:v>
                </c:pt>
                <c:pt idx="3209">
                  <c:v>0.26171100000000003</c:v>
                </c:pt>
                <c:pt idx="3210">
                  <c:v>0.26564700000000002</c:v>
                </c:pt>
                <c:pt idx="3211">
                  <c:v>0.26888600000000001</c:v>
                </c:pt>
                <c:pt idx="3212">
                  <c:v>0.27167000000000002</c:v>
                </c:pt>
                <c:pt idx="3213">
                  <c:v>0.27416400000000002</c:v>
                </c:pt>
                <c:pt idx="3214">
                  <c:v>0.27634900000000001</c:v>
                </c:pt>
                <c:pt idx="3215">
                  <c:v>0.278281</c:v>
                </c:pt>
                <c:pt idx="3216">
                  <c:v>0.28022999999999998</c:v>
                </c:pt>
                <c:pt idx="3217">
                  <c:v>0.28249099999999999</c:v>
                </c:pt>
                <c:pt idx="3218">
                  <c:v>0.28519099999999997</c:v>
                </c:pt>
                <c:pt idx="3219">
                  <c:v>0.28833799999999998</c:v>
                </c:pt>
                <c:pt idx="3220">
                  <c:v>0.29197299999999998</c:v>
                </c:pt>
                <c:pt idx="3221">
                  <c:v>0.29612899999999998</c:v>
                </c:pt>
                <c:pt idx="3222">
                  <c:v>0.30068699999999998</c:v>
                </c:pt>
                <c:pt idx="3223">
                  <c:v>0.305448</c:v>
                </c:pt>
                <c:pt idx="3224">
                  <c:v>0.31026599999999999</c:v>
                </c:pt>
                <c:pt idx="3225">
                  <c:v>0.31507099999999999</c:v>
                </c:pt>
                <c:pt idx="3226">
                  <c:v>0.31978899999999999</c:v>
                </c:pt>
                <c:pt idx="3227">
                  <c:v>0.32435000000000003</c:v>
                </c:pt>
                <c:pt idx="3228">
                  <c:v>0.32885799999999998</c:v>
                </c:pt>
                <c:pt idx="3229">
                  <c:v>0.333567</c:v>
                </c:pt>
                <c:pt idx="3230">
                  <c:v>0.33845500000000001</c:v>
                </c:pt>
                <c:pt idx="3231">
                  <c:v>0.343115</c:v>
                </c:pt>
                <c:pt idx="3232">
                  <c:v>0.347163</c:v>
                </c:pt>
                <c:pt idx="3233">
                  <c:v>0.35030299999999998</c:v>
                </c:pt>
                <c:pt idx="3234">
                  <c:v>0.352182</c:v>
                </c:pt>
                <c:pt idx="3235">
                  <c:v>0.35277500000000001</c:v>
                </c:pt>
                <c:pt idx="3236">
                  <c:v>0.35265099999999999</c:v>
                </c:pt>
                <c:pt idx="3237">
                  <c:v>0.3523</c:v>
                </c:pt>
                <c:pt idx="3238">
                  <c:v>0.35181800000000002</c:v>
                </c:pt>
                <c:pt idx="3239">
                  <c:v>0.35104600000000002</c:v>
                </c:pt>
                <c:pt idx="3240">
                  <c:v>0.34987499999999999</c:v>
                </c:pt>
                <c:pt idx="3241">
                  <c:v>0.34841499999999997</c:v>
                </c:pt>
                <c:pt idx="3242">
                  <c:v>0.346854</c:v>
                </c:pt>
                <c:pt idx="3243">
                  <c:v>0.345252</c:v>
                </c:pt>
                <c:pt idx="3244">
                  <c:v>0.34339500000000001</c:v>
                </c:pt>
                <c:pt idx="3245">
                  <c:v>0.340887</c:v>
                </c:pt>
                <c:pt idx="3246">
                  <c:v>0.33760699999999999</c:v>
                </c:pt>
                <c:pt idx="3247">
                  <c:v>0.33387899999999998</c:v>
                </c:pt>
                <c:pt idx="3248">
                  <c:v>0.33013900000000002</c:v>
                </c:pt>
                <c:pt idx="3249">
                  <c:v>0.32667200000000002</c:v>
                </c:pt>
                <c:pt idx="3250">
                  <c:v>0.32358900000000002</c:v>
                </c:pt>
                <c:pt idx="3251">
                  <c:v>0.32090600000000002</c:v>
                </c:pt>
                <c:pt idx="3252">
                  <c:v>0.31861099999999998</c:v>
                </c:pt>
                <c:pt idx="3253">
                  <c:v>0.31660500000000003</c:v>
                </c:pt>
                <c:pt idx="3254">
                  <c:v>0.31465199999999999</c:v>
                </c:pt>
                <c:pt idx="3255">
                  <c:v>0.31247000000000003</c:v>
                </c:pt>
                <c:pt idx="3256">
                  <c:v>0.31000499999999998</c:v>
                </c:pt>
                <c:pt idx="3257">
                  <c:v>0.307533</c:v>
                </c:pt>
                <c:pt idx="3258">
                  <c:v>0.30543199999999998</c:v>
                </c:pt>
                <c:pt idx="3259">
                  <c:v>0.30396299999999998</c:v>
                </c:pt>
                <c:pt idx="3260">
                  <c:v>0.30315900000000001</c:v>
                </c:pt>
                <c:pt idx="3261">
                  <c:v>0.30279600000000001</c:v>
                </c:pt>
                <c:pt idx="3262">
                  <c:v>0.302512</c:v>
                </c:pt>
                <c:pt idx="3263">
                  <c:v>0.302097</c:v>
                </c:pt>
                <c:pt idx="3264">
                  <c:v>0.301705</c:v>
                </c:pt>
                <c:pt idx="3265">
                  <c:v>0.30162600000000001</c:v>
                </c:pt>
                <c:pt idx="3266">
                  <c:v>0.301929</c:v>
                </c:pt>
                <c:pt idx="3267">
                  <c:v>0.30242799999999997</c:v>
                </c:pt>
                <c:pt idx="3268">
                  <c:v>0.30283399999999999</c:v>
                </c:pt>
                <c:pt idx="3269">
                  <c:v>0.30307000000000001</c:v>
                </c:pt>
                <c:pt idx="3270">
                  <c:v>0.30346600000000001</c:v>
                </c:pt>
                <c:pt idx="3271">
                  <c:v>0.30443199999999998</c:v>
                </c:pt>
                <c:pt idx="3272">
                  <c:v>0.30602699999999999</c:v>
                </c:pt>
                <c:pt idx="3273">
                  <c:v>0.30795899999999998</c:v>
                </c:pt>
                <c:pt idx="3274">
                  <c:v>0.30981500000000001</c:v>
                </c:pt>
                <c:pt idx="3275">
                  <c:v>0.31137500000000001</c:v>
                </c:pt>
                <c:pt idx="3276">
                  <c:v>0.31270900000000001</c:v>
                </c:pt>
                <c:pt idx="3277">
                  <c:v>0.31393100000000002</c:v>
                </c:pt>
                <c:pt idx="3278">
                  <c:v>0.314967</c:v>
                </c:pt>
                <c:pt idx="3279">
                  <c:v>0.31564199999999998</c:v>
                </c:pt>
                <c:pt idx="3280">
                  <c:v>0.31603300000000001</c:v>
                </c:pt>
                <c:pt idx="3281">
                  <c:v>0.316496</c:v>
                </c:pt>
                <c:pt idx="3282">
                  <c:v>0.31721700000000003</c:v>
                </c:pt>
                <c:pt idx="3283">
                  <c:v>0.318129</c:v>
                </c:pt>
                <c:pt idx="3284">
                  <c:v>0.31913399999999997</c:v>
                </c:pt>
                <c:pt idx="3285">
                  <c:v>0.32021100000000002</c:v>
                </c:pt>
                <c:pt idx="3286">
                  <c:v>0.32142500000000002</c:v>
                </c:pt>
                <c:pt idx="3287">
                  <c:v>0.32291999999999998</c:v>
                </c:pt>
                <c:pt idx="3288">
                  <c:v>0.32480300000000001</c:v>
                </c:pt>
                <c:pt idx="3289">
                  <c:v>0.32691900000000002</c:v>
                </c:pt>
                <c:pt idx="3290">
                  <c:v>0.32882699999999998</c:v>
                </c:pt>
                <c:pt idx="3291">
                  <c:v>0.330183</c:v>
                </c:pt>
                <c:pt idx="3292">
                  <c:v>0.33100000000000002</c:v>
                </c:pt>
                <c:pt idx="3293">
                  <c:v>0.33146500000000001</c:v>
                </c:pt>
                <c:pt idx="3294">
                  <c:v>0.33171099999999998</c:v>
                </c:pt>
                <c:pt idx="3295">
                  <c:v>0.33174399999999998</c:v>
                </c:pt>
                <c:pt idx="3296">
                  <c:v>0.33144699999999999</c:v>
                </c:pt>
                <c:pt idx="3297">
                  <c:v>0.33066000000000001</c:v>
                </c:pt>
                <c:pt idx="3298">
                  <c:v>0.32937</c:v>
                </c:pt>
                <c:pt idx="3299">
                  <c:v>0.32784400000000002</c:v>
                </c:pt>
                <c:pt idx="3300">
                  <c:v>0.32641599999999998</c:v>
                </c:pt>
                <c:pt idx="3301">
                  <c:v>0.32520399999999999</c:v>
                </c:pt>
                <c:pt idx="3302">
                  <c:v>0.32414799999999999</c:v>
                </c:pt>
                <c:pt idx="3303">
                  <c:v>0.323185</c:v>
                </c:pt>
                <c:pt idx="3304">
                  <c:v>0.32228600000000002</c:v>
                </c:pt>
                <c:pt idx="3305">
                  <c:v>0.321432</c:v>
                </c:pt>
                <c:pt idx="3306">
                  <c:v>0.320683</c:v>
                </c:pt>
                <c:pt idx="3307">
                  <c:v>0.320214</c:v>
                </c:pt>
                <c:pt idx="3308">
                  <c:v>0.32016</c:v>
                </c:pt>
                <c:pt idx="3309">
                  <c:v>0.32048100000000002</c:v>
                </c:pt>
                <c:pt idx="3310">
                  <c:v>0.321048</c:v>
                </c:pt>
                <c:pt idx="3311">
                  <c:v>0.32174000000000003</c:v>
                </c:pt>
                <c:pt idx="3312">
                  <c:v>0.32234200000000002</c:v>
                </c:pt>
                <c:pt idx="3313">
                  <c:v>0.32249899999999998</c:v>
                </c:pt>
                <c:pt idx="3314">
                  <c:v>0.32197700000000001</c:v>
                </c:pt>
                <c:pt idx="3315">
                  <c:v>0.32095600000000002</c:v>
                </c:pt>
                <c:pt idx="3316">
                  <c:v>0.31980500000000001</c:v>
                </c:pt>
                <c:pt idx="3317">
                  <c:v>0.318743</c:v>
                </c:pt>
                <c:pt idx="3318">
                  <c:v>0.31785999999999998</c:v>
                </c:pt>
                <c:pt idx="3319">
                  <c:v>0.31722</c:v>
                </c:pt>
                <c:pt idx="3320">
                  <c:v>0.31685400000000002</c:v>
                </c:pt>
                <c:pt idx="3321">
                  <c:v>0.31666899999999998</c:v>
                </c:pt>
                <c:pt idx="3322">
                  <c:v>0.31639200000000001</c:v>
                </c:pt>
                <c:pt idx="3323">
                  <c:v>0.31567499999999998</c:v>
                </c:pt>
                <c:pt idx="3324">
                  <c:v>0.31433499999999998</c:v>
                </c:pt>
                <c:pt idx="3325">
                  <c:v>0.31246200000000002</c:v>
                </c:pt>
                <c:pt idx="3326">
                  <c:v>0.31030799999999997</c:v>
                </c:pt>
                <c:pt idx="3327">
                  <c:v>0.30811100000000002</c:v>
                </c:pt>
                <c:pt idx="3328">
                  <c:v>0.30601699999999998</c:v>
                </c:pt>
                <c:pt idx="3329">
                  <c:v>0.30412</c:v>
                </c:pt>
                <c:pt idx="3330">
                  <c:v>0.30249599999999999</c:v>
                </c:pt>
                <c:pt idx="3331">
                  <c:v>0.30116500000000002</c:v>
                </c:pt>
                <c:pt idx="3332">
                  <c:v>0.30007099999999998</c:v>
                </c:pt>
                <c:pt idx="3333">
                  <c:v>0.29916500000000001</c:v>
                </c:pt>
                <c:pt idx="3334">
                  <c:v>0.29847200000000002</c:v>
                </c:pt>
                <c:pt idx="3335">
                  <c:v>0.29804000000000003</c:v>
                </c:pt>
                <c:pt idx="3336">
                  <c:v>0.29783700000000002</c:v>
                </c:pt>
                <c:pt idx="3337">
                  <c:v>0.29779099999999997</c:v>
                </c:pt>
                <c:pt idx="3338">
                  <c:v>0.29786000000000001</c:v>
                </c:pt>
                <c:pt idx="3339">
                  <c:v>0.29803499999999999</c:v>
                </c:pt>
                <c:pt idx="3340">
                  <c:v>0.29830800000000002</c:v>
                </c:pt>
                <c:pt idx="3341">
                  <c:v>0.29866300000000001</c:v>
                </c:pt>
                <c:pt idx="3342">
                  <c:v>0.29908400000000002</c:v>
                </c:pt>
                <c:pt idx="3343">
                  <c:v>0.29951499999999998</c:v>
                </c:pt>
                <c:pt idx="3344">
                  <c:v>0.29980200000000001</c:v>
                </c:pt>
                <c:pt idx="3345">
                  <c:v>0.29967300000000002</c:v>
                </c:pt>
                <c:pt idx="3346">
                  <c:v>0.29888199999999998</c:v>
                </c:pt>
                <c:pt idx="3347">
                  <c:v>0.29745899999999997</c:v>
                </c:pt>
                <c:pt idx="3348">
                  <c:v>0.295738</c:v>
                </c:pt>
                <c:pt idx="3349">
                  <c:v>0.29402</c:v>
                </c:pt>
                <c:pt idx="3350">
                  <c:v>0.29232999999999998</c:v>
                </c:pt>
                <c:pt idx="3351">
                  <c:v>0.29052699999999998</c:v>
                </c:pt>
                <c:pt idx="3352">
                  <c:v>0.28852699999999998</c:v>
                </c:pt>
                <c:pt idx="3353">
                  <c:v>0.28637699999999999</c:v>
                </c:pt>
                <c:pt idx="3354">
                  <c:v>0.284161</c:v>
                </c:pt>
                <c:pt idx="3355">
                  <c:v>0.28192400000000001</c:v>
                </c:pt>
                <c:pt idx="3356">
                  <c:v>0.27971099999999999</c:v>
                </c:pt>
                <c:pt idx="3357">
                  <c:v>0.27760600000000002</c:v>
                </c:pt>
                <c:pt idx="3358">
                  <c:v>0.275671</c:v>
                </c:pt>
                <c:pt idx="3359">
                  <c:v>0.27387</c:v>
                </c:pt>
                <c:pt idx="3360">
                  <c:v>0.272067</c:v>
                </c:pt>
                <c:pt idx="3361">
                  <c:v>0.27013500000000001</c:v>
                </c:pt>
                <c:pt idx="3362">
                  <c:v>0.26806099999999999</c:v>
                </c:pt>
                <c:pt idx="3363">
                  <c:v>0.265934</c:v>
                </c:pt>
                <c:pt idx="3364">
                  <c:v>0.26386799999999999</c:v>
                </c:pt>
                <c:pt idx="3365">
                  <c:v>0.26193300000000003</c:v>
                </c:pt>
                <c:pt idx="3366">
                  <c:v>0.26015899999999997</c:v>
                </c:pt>
                <c:pt idx="3367">
                  <c:v>0.25855899999999998</c:v>
                </c:pt>
                <c:pt idx="3368">
                  <c:v>0.25713200000000003</c:v>
                </c:pt>
                <c:pt idx="3369">
                  <c:v>0.25586799999999998</c:v>
                </c:pt>
                <c:pt idx="3370">
                  <c:v>0.25476100000000002</c:v>
                </c:pt>
                <c:pt idx="3371">
                  <c:v>0.253807</c:v>
                </c:pt>
                <c:pt idx="3372">
                  <c:v>0.25297700000000001</c:v>
                </c:pt>
                <c:pt idx="3373">
                  <c:v>0.25217499999999998</c:v>
                </c:pt>
                <c:pt idx="3374">
                  <c:v>0.25125500000000001</c:v>
                </c:pt>
                <c:pt idx="3375">
                  <c:v>0.250116</c:v>
                </c:pt>
                <c:pt idx="3376">
                  <c:v>0.24876500000000001</c:v>
                </c:pt>
                <c:pt idx="3377">
                  <c:v>0.247282</c:v>
                </c:pt>
                <c:pt idx="3378">
                  <c:v>0.24574099999999999</c:v>
                </c:pt>
                <c:pt idx="3379">
                  <c:v>0.24419099999999999</c:v>
                </c:pt>
                <c:pt idx="3380">
                  <c:v>0.24266099999999999</c:v>
                </c:pt>
                <c:pt idx="3381">
                  <c:v>0.241142</c:v>
                </c:pt>
                <c:pt idx="3382">
                  <c:v>0.23955199999999999</c:v>
                </c:pt>
                <c:pt idx="3383">
                  <c:v>0.23774899999999999</c:v>
                </c:pt>
                <c:pt idx="3384">
                  <c:v>0.23561599999999999</c:v>
                </c:pt>
                <c:pt idx="3385">
                  <c:v>0.23317199999999999</c:v>
                </c:pt>
                <c:pt idx="3386">
                  <c:v>0.23059099999999999</c:v>
                </c:pt>
                <c:pt idx="3387">
                  <c:v>0.22806999999999999</c:v>
                </c:pt>
                <c:pt idx="3388">
                  <c:v>0.22567899999999999</c:v>
                </c:pt>
                <c:pt idx="3389">
                  <c:v>0.22334200000000001</c:v>
                </c:pt>
                <c:pt idx="3390">
                  <c:v>0.22093499999999999</c:v>
                </c:pt>
                <c:pt idx="3391">
                  <c:v>0.21840200000000001</c:v>
                </c:pt>
                <c:pt idx="3392">
                  <c:v>0.21579000000000001</c:v>
                </c:pt>
                <c:pt idx="3393">
                  <c:v>0.213199</c:v>
                </c:pt>
                <c:pt idx="3394">
                  <c:v>0.210702</c:v>
                </c:pt>
                <c:pt idx="3395">
                  <c:v>0.20830499999999999</c:v>
                </c:pt>
                <c:pt idx="3396">
                  <c:v>0.20597199999999999</c:v>
                </c:pt>
                <c:pt idx="3397">
                  <c:v>0.20366899999999999</c:v>
                </c:pt>
                <c:pt idx="3398">
                  <c:v>0.20139699999999999</c:v>
                </c:pt>
                <c:pt idx="3399">
                  <c:v>0.199183</c:v>
                </c:pt>
                <c:pt idx="3400">
                  <c:v>0.19706099999999999</c:v>
                </c:pt>
                <c:pt idx="3401">
                  <c:v>0.19506699999999999</c:v>
                </c:pt>
                <c:pt idx="3402">
                  <c:v>0.193245</c:v>
                </c:pt>
                <c:pt idx="3403">
                  <c:v>0.19162000000000001</c:v>
                </c:pt>
                <c:pt idx="3404">
                  <c:v>0.190161</c:v>
                </c:pt>
                <c:pt idx="3405">
                  <c:v>0.188779</c:v>
                </c:pt>
                <c:pt idx="3406">
                  <c:v>0.187392</c:v>
                </c:pt>
                <c:pt idx="3407">
                  <c:v>0.18598000000000001</c:v>
                </c:pt>
                <c:pt idx="3408">
                  <c:v>0.184588</c:v>
                </c:pt>
                <c:pt idx="3409">
                  <c:v>0.18328700000000001</c:v>
                </c:pt>
                <c:pt idx="3410">
                  <c:v>0.18213599999999999</c:v>
                </c:pt>
                <c:pt idx="3411">
                  <c:v>0.18114</c:v>
                </c:pt>
                <c:pt idx="3412">
                  <c:v>0.18023900000000001</c:v>
                </c:pt>
                <c:pt idx="3413">
                  <c:v>0.17934700000000001</c:v>
                </c:pt>
                <c:pt idx="3414">
                  <c:v>0.17843800000000001</c:v>
                </c:pt>
                <c:pt idx="3415">
                  <c:v>0.177569</c:v>
                </c:pt>
                <c:pt idx="3416">
                  <c:v>0.17683599999999999</c:v>
                </c:pt>
                <c:pt idx="3417">
                  <c:v>0.176287</c:v>
                </c:pt>
                <c:pt idx="3418">
                  <c:v>0.175869</c:v>
                </c:pt>
                <c:pt idx="3419">
                  <c:v>0.17546700000000001</c:v>
                </c:pt>
                <c:pt idx="3420">
                  <c:v>0.17500099999999999</c:v>
                </c:pt>
                <c:pt idx="3421">
                  <c:v>0.174488</c:v>
                </c:pt>
                <c:pt idx="3422">
                  <c:v>0.17399999999999999</c:v>
                </c:pt>
                <c:pt idx="3423">
                  <c:v>0.173625</c:v>
                </c:pt>
                <c:pt idx="3424">
                  <c:v>0.173425</c:v>
                </c:pt>
                <c:pt idx="3425">
                  <c:v>0.173406</c:v>
                </c:pt>
                <c:pt idx="3426">
                  <c:v>0.17354</c:v>
                </c:pt>
                <c:pt idx="3427">
                  <c:v>0.173816</c:v>
                </c:pt>
                <c:pt idx="3428">
                  <c:v>0.174261</c:v>
                </c:pt>
                <c:pt idx="3429">
                  <c:v>0.17491399999999999</c:v>
                </c:pt>
                <c:pt idx="3430">
                  <c:v>0.175811</c:v>
                </c:pt>
                <c:pt idx="3431">
                  <c:v>0.176983</c:v>
                </c:pt>
                <c:pt idx="3432">
                  <c:v>0.17844299999999999</c:v>
                </c:pt>
                <c:pt idx="3433">
                  <c:v>0.18018700000000001</c:v>
                </c:pt>
                <c:pt idx="3434">
                  <c:v>0.182227</c:v>
                </c:pt>
                <c:pt idx="3435">
                  <c:v>0.18457399999999999</c:v>
                </c:pt>
                <c:pt idx="3436">
                  <c:v>0.18718599999999999</c:v>
                </c:pt>
                <c:pt idx="3437">
                  <c:v>0.18996399999999999</c:v>
                </c:pt>
                <c:pt idx="3438">
                  <c:v>0.19278999999999999</c:v>
                </c:pt>
                <c:pt idx="3439">
                  <c:v>0.19558600000000001</c:v>
                </c:pt>
                <c:pt idx="3440">
                  <c:v>0.19831799999999999</c:v>
                </c:pt>
                <c:pt idx="3441">
                  <c:v>0.20094699999999999</c:v>
                </c:pt>
                <c:pt idx="3442">
                  <c:v>0.20338600000000001</c:v>
                </c:pt>
                <c:pt idx="3443">
                  <c:v>0.20554500000000001</c:v>
                </c:pt>
                <c:pt idx="3444">
                  <c:v>0.207401</c:v>
                </c:pt>
                <c:pt idx="3445">
                  <c:v>0.208978</c:v>
                </c:pt>
                <c:pt idx="3446">
                  <c:v>0.21027100000000001</c:v>
                </c:pt>
                <c:pt idx="3447">
                  <c:v>0.21122099999999999</c:v>
                </c:pt>
                <c:pt idx="3448">
                  <c:v>0.211753</c:v>
                </c:pt>
                <c:pt idx="3449">
                  <c:v>0.21185000000000001</c:v>
                </c:pt>
                <c:pt idx="3450">
                  <c:v>0.21157899999999999</c:v>
                </c:pt>
                <c:pt idx="3451">
                  <c:v>0.21104300000000001</c:v>
                </c:pt>
                <c:pt idx="3452">
                  <c:v>0.21032100000000001</c:v>
                </c:pt>
                <c:pt idx="3453">
                  <c:v>0.20946500000000001</c:v>
                </c:pt>
                <c:pt idx="3454">
                  <c:v>0.20853099999999999</c:v>
                </c:pt>
                <c:pt idx="3455">
                  <c:v>0.20758199999999999</c:v>
                </c:pt>
                <c:pt idx="3456">
                  <c:v>0.20666000000000001</c:v>
                </c:pt>
                <c:pt idx="3457">
                  <c:v>0.20579700000000001</c:v>
                </c:pt>
                <c:pt idx="3458">
                  <c:v>0.20500699999999999</c:v>
                </c:pt>
                <c:pt idx="3459">
                  <c:v>0.204286</c:v>
                </c:pt>
                <c:pt idx="3460">
                  <c:v>0.20360800000000001</c:v>
                </c:pt>
                <c:pt idx="3461">
                  <c:v>0.202954</c:v>
                </c:pt>
                <c:pt idx="3462">
                  <c:v>0.202322</c:v>
                </c:pt>
                <c:pt idx="3463">
                  <c:v>0.201709</c:v>
                </c:pt>
                <c:pt idx="3464">
                  <c:v>0.20111599999999999</c:v>
                </c:pt>
                <c:pt idx="3465">
                  <c:v>0.200576</c:v>
                </c:pt>
                <c:pt idx="3466">
                  <c:v>0.20016300000000001</c:v>
                </c:pt>
                <c:pt idx="3467">
                  <c:v>0.199932</c:v>
                </c:pt>
                <c:pt idx="3468">
                  <c:v>0.199873</c:v>
                </c:pt>
                <c:pt idx="3469">
                  <c:v>0.199929</c:v>
                </c:pt>
                <c:pt idx="3470">
                  <c:v>0.20003899999999999</c:v>
                </c:pt>
                <c:pt idx="3471">
                  <c:v>0.20014399999999999</c:v>
                </c:pt>
                <c:pt idx="3472">
                  <c:v>0.20019200000000001</c:v>
                </c:pt>
                <c:pt idx="3473">
                  <c:v>0.200151</c:v>
                </c:pt>
                <c:pt idx="3474">
                  <c:v>0.19999700000000001</c:v>
                </c:pt>
                <c:pt idx="3475">
                  <c:v>0.19972200000000001</c:v>
                </c:pt>
                <c:pt idx="3476">
                  <c:v>0.199378</c:v>
                </c:pt>
                <c:pt idx="3477">
                  <c:v>0.19903699999999999</c:v>
                </c:pt>
                <c:pt idx="3478">
                  <c:v>0.19872200000000001</c:v>
                </c:pt>
                <c:pt idx="3479">
                  <c:v>0.19839499999999999</c:v>
                </c:pt>
                <c:pt idx="3480">
                  <c:v>0.19802</c:v>
                </c:pt>
                <c:pt idx="3481">
                  <c:v>0.197576</c:v>
                </c:pt>
                <c:pt idx="3482">
                  <c:v>0.197016</c:v>
                </c:pt>
                <c:pt idx="3483">
                  <c:v>0.19625600000000001</c:v>
                </c:pt>
                <c:pt idx="3484">
                  <c:v>0.19520699999999999</c:v>
                </c:pt>
                <c:pt idx="3485">
                  <c:v>0.19381799999999999</c:v>
                </c:pt>
                <c:pt idx="3486">
                  <c:v>0.192111</c:v>
                </c:pt>
                <c:pt idx="3487">
                  <c:v>0.190164</c:v>
                </c:pt>
                <c:pt idx="3488">
                  <c:v>0.18806200000000001</c:v>
                </c:pt>
                <c:pt idx="3489">
                  <c:v>0.18587500000000001</c:v>
                </c:pt>
                <c:pt idx="3490">
                  <c:v>0.18363099999999999</c:v>
                </c:pt>
                <c:pt idx="3491">
                  <c:v>0.18129600000000001</c:v>
                </c:pt>
                <c:pt idx="3492">
                  <c:v>0.178812</c:v>
                </c:pt>
                <c:pt idx="3493">
                  <c:v>0.176148</c:v>
                </c:pt>
                <c:pt idx="3494">
                  <c:v>0.17327899999999999</c:v>
                </c:pt>
                <c:pt idx="3495">
                  <c:v>0.17011499999999999</c:v>
                </c:pt>
                <c:pt idx="3496">
                  <c:v>0.16656199999999999</c:v>
                </c:pt>
                <c:pt idx="3497">
                  <c:v>0.162657</c:v>
                </c:pt>
                <c:pt idx="3498">
                  <c:v>0.15859899999999999</c:v>
                </c:pt>
                <c:pt idx="3499">
                  <c:v>0.154615</c:v>
                </c:pt>
                <c:pt idx="3500">
                  <c:v>0.150812</c:v>
                </c:pt>
                <c:pt idx="3501">
                  <c:v>0.147144</c:v>
                </c:pt>
                <c:pt idx="3502">
                  <c:v>0.143514</c:v>
                </c:pt>
                <c:pt idx="3503">
                  <c:v>0.13988999999999999</c:v>
                </c:pt>
                <c:pt idx="3504">
                  <c:v>0.136325</c:v>
                </c:pt>
                <c:pt idx="3505">
                  <c:v>0.13287499999999999</c:v>
                </c:pt>
                <c:pt idx="3506">
                  <c:v>0.12954199999999999</c:v>
                </c:pt>
                <c:pt idx="3507">
                  <c:v>0.126301</c:v>
                </c:pt>
                <c:pt idx="3508">
                  <c:v>0.123199</c:v>
                </c:pt>
                <c:pt idx="3509">
                  <c:v>0.120397</c:v>
                </c:pt>
                <c:pt idx="3510">
                  <c:v>0.11808200000000001</c:v>
                </c:pt>
                <c:pt idx="3511">
                  <c:v>0.11632000000000001</c:v>
                </c:pt>
                <c:pt idx="3512">
                  <c:v>0.115041</c:v>
                </c:pt>
                <c:pt idx="3513">
                  <c:v>0.114161</c:v>
                </c:pt>
                <c:pt idx="3514">
                  <c:v>0.113663</c:v>
                </c:pt>
                <c:pt idx="3515">
                  <c:v>0.113533</c:v>
                </c:pt>
                <c:pt idx="3516">
                  <c:v>0.113689</c:v>
                </c:pt>
                <c:pt idx="3517">
                  <c:v>0.114024</c:v>
                </c:pt>
                <c:pt idx="3518">
                  <c:v>0.114472</c:v>
                </c:pt>
                <c:pt idx="3519">
                  <c:v>0.115048</c:v>
                </c:pt>
                <c:pt idx="3520">
                  <c:v>0.115812</c:v>
                </c:pt>
                <c:pt idx="3521">
                  <c:v>0.116799</c:v>
                </c:pt>
                <c:pt idx="3522">
                  <c:v>0.117935</c:v>
                </c:pt>
                <c:pt idx="3523">
                  <c:v>0.119018</c:v>
                </c:pt>
                <c:pt idx="3524">
                  <c:v>0.1198</c:v>
                </c:pt>
                <c:pt idx="3525">
                  <c:v>0.120091</c:v>
                </c:pt>
                <c:pt idx="3526">
                  <c:v>0.119794</c:v>
                </c:pt>
                <c:pt idx="3527">
                  <c:v>0.118894</c:v>
                </c:pt>
                <c:pt idx="3528">
                  <c:v>0.117426</c:v>
                </c:pt>
                <c:pt idx="3529">
                  <c:v>0.115429</c:v>
                </c:pt>
                <c:pt idx="3530">
                  <c:v>0.11293</c:v>
                </c:pt>
                <c:pt idx="3531">
                  <c:v>0.10996499999999999</c:v>
                </c:pt>
                <c:pt idx="3532">
                  <c:v>0.10659200000000001</c:v>
                </c:pt>
                <c:pt idx="3533">
                  <c:v>0.102855</c:v>
                </c:pt>
                <c:pt idx="3534">
                  <c:v>9.8749000000000003E-2</c:v>
                </c:pt>
                <c:pt idx="3535">
                  <c:v>9.4243999999999994E-2</c:v>
                </c:pt>
                <c:pt idx="3536">
                  <c:v>8.9340000000000003E-2</c:v>
                </c:pt>
                <c:pt idx="3537">
                  <c:v>8.4075999999999998E-2</c:v>
                </c:pt>
                <c:pt idx="3538">
                  <c:v>7.8508999999999995E-2</c:v>
                </c:pt>
                <c:pt idx="3539">
                  <c:v>7.2720000000000007E-2</c:v>
                </c:pt>
                <c:pt idx="3540">
                  <c:v>6.6848000000000005E-2</c:v>
                </c:pt>
                <c:pt idx="3541">
                  <c:v>6.1088000000000003E-2</c:v>
                </c:pt>
                <c:pt idx="3542">
                  <c:v>5.5620000000000003E-2</c:v>
                </c:pt>
                <c:pt idx="3543">
                  <c:v>5.0514999999999997E-2</c:v>
                </c:pt>
                <c:pt idx="3544">
                  <c:v>4.5703000000000001E-2</c:v>
                </c:pt>
                <c:pt idx="3545">
                  <c:v>4.1044999999999998E-2</c:v>
                </c:pt>
                <c:pt idx="3546">
                  <c:v>3.6449000000000002E-2</c:v>
                </c:pt>
                <c:pt idx="3547">
                  <c:v>3.1919000000000003E-2</c:v>
                </c:pt>
                <c:pt idx="3548">
                  <c:v>2.7505999999999999E-2</c:v>
                </c:pt>
                <c:pt idx="3549">
                  <c:v>2.3257E-2</c:v>
                </c:pt>
                <c:pt idx="3550">
                  <c:v>1.9255999999999999E-2</c:v>
                </c:pt>
                <c:pt idx="3551">
                  <c:v>1.5637999999999999E-2</c:v>
                </c:pt>
                <c:pt idx="3552">
                  <c:v>1.2537E-2</c:v>
                </c:pt>
                <c:pt idx="3553">
                  <c:v>1.0017E-2</c:v>
                </c:pt>
                <c:pt idx="3554">
                  <c:v>8.0689999999999998E-3</c:v>
                </c:pt>
                <c:pt idx="3555">
                  <c:v>6.6649999999999999E-3</c:v>
                </c:pt>
                <c:pt idx="3556">
                  <c:v>5.7809999999999997E-3</c:v>
                </c:pt>
                <c:pt idx="3557">
                  <c:v>5.4070000000000003E-3</c:v>
                </c:pt>
                <c:pt idx="3558">
                  <c:v>5.1180000000000002E-3</c:v>
                </c:pt>
                <c:pt idx="3559">
                  <c:v>5.0070000000000002E-3</c:v>
                </c:pt>
                <c:pt idx="3560">
                  <c:v>5.0270000000000002E-3</c:v>
                </c:pt>
                <c:pt idx="3561">
                  <c:v>5.7130000000000002E-3</c:v>
                </c:pt>
                <c:pt idx="3562">
                  <c:v>7.1669999999999998E-3</c:v>
                </c:pt>
                <c:pt idx="3563">
                  <c:v>9.4850000000000004E-3</c:v>
                </c:pt>
                <c:pt idx="3564">
                  <c:v>1.2725E-2</c:v>
                </c:pt>
                <c:pt idx="3565">
                  <c:v>1.6898E-2</c:v>
                </c:pt>
                <c:pt idx="3566">
                  <c:v>2.1978999999999999E-2</c:v>
                </c:pt>
                <c:pt idx="3567">
                  <c:v>2.7921999999999999E-2</c:v>
                </c:pt>
                <c:pt idx="3568">
                  <c:v>3.4694000000000003E-2</c:v>
                </c:pt>
                <c:pt idx="3569">
                  <c:v>4.2313999999999997E-2</c:v>
                </c:pt>
                <c:pt idx="3570">
                  <c:v>5.0858E-2</c:v>
                </c:pt>
                <c:pt idx="3571">
                  <c:v>6.0407000000000002E-2</c:v>
                </c:pt>
                <c:pt idx="3572">
                  <c:v>7.1012000000000006E-2</c:v>
                </c:pt>
                <c:pt idx="3573">
                  <c:v>8.2721000000000003E-2</c:v>
                </c:pt>
                <c:pt idx="3574">
                  <c:v>9.5596E-2</c:v>
                </c:pt>
                <c:pt idx="3575">
                  <c:v>0.10966099999999999</c:v>
                </c:pt>
                <c:pt idx="3576">
                  <c:v>0.124847</c:v>
                </c:pt>
                <c:pt idx="3577">
                  <c:v>0.14105500000000001</c:v>
                </c:pt>
                <c:pt idx="3578">
                  <c:v>0.15823799999999999</c:v>
                </c:pt>
                <c:pt idx="3579">
                  <c:v>0.17640600000000001</c:v>
                </c:pt>
                <c:pt idx="3580">
                  <c:v>0.19555600000000001</c:v>
                </c:pt>
                <c:pt idx="3581">
                  <c:v>0.21562999999999999</c:v>
                </c:pt>
                <c:pt idx="3582">
                  <c:v>0.23652799999999999</c:v>
                </c:pt>
                <c:pt idx="3583">
                  <c:v>0.25815900000000003</c:v>
                </c:pt>
                <c:pt idx="3584">
                  <c:v>0.280447</c:v>
                </c:pt>
                <c:pt idx="3585">
                  <c:v>0.30329099999999998</c:v>
                </c:pt>
                <c:pt idx="3586">
                  <c:v>0.32651200000000002</c:v>
                </c:pt>
                <c:pt idx="3587">
                  <c:v>0.34989799999999999</c:v>
                </c:pt>
                <c:pt idx="3588">
                  <c:v>0.37327199999999999</c:v>
                </c:pt>
                <c:pt idx="3589">
                  <c:v>0.39649200000000001</c:v>
                </c:pt>
                <c:pt idx="3590">
                  <c:v>0.41938599999999998</c:v>
                </c:pt>
                <c:pt idx="3591">
                  <c:v>0.44172600000000001</c:v>
                </c:pt>
                <c:pt idx="3592">
                  <c:v>0.46329900000000002</c:v>
                </c:pt>
                <c:pt idx="3593">
                  <c:v>0.48395100000000002</c:v>
                </c:pt>
                <c:pt idx="3594">
                  <c:v>0.50355799999999995</c:v>
                </c:pt>
                <c:pt idx="3595">
                  <c:v>0.52197800000000005</c:v>
                </c:pt>
                <c:pt idx="3596">
                  <c:v>0.539072</c:v>
                </c:pt>
                <c:pt idx="3597">
                  <c:v>0.55474400000000001</c:v>
                </c:pt>
                <c:pt idx="3598">
                  <c:v>0.56894299999999998</c:v>
                </c:pt>
                <c:pt idx="3599">
                  <c:v>0.58162000000000003</c:v>
                </c:pt>
                <c:pt idx="3600">
                  <c:v>0.59267800000000004</c:v>
                </c:pt>
                <c:pt idx="3601">
                  <c:v>0.60200399999999998</c:v>
                </c:pt>
                <c:pt idx="3602">
                  <c:v>0.60953000000000002</c:v>
                </c:pt>
                <c:pt idx="3603">
                  <c:v>0.61523799999999995</c:v>
                </c:pt>
                <c:pt idx="3604">
                  <c:v>0.61912900000000004</c:v>
                </c:pt>
                <c:pt idx="3605">
                  <c:v>0.62121499999999996</c:v>
                </c:pt>
                <c:pt idx="3606">
                  <c:v>0.62157799999999996</c:v>
                </c:pt>
                <c:pt idx="3607">
                  <c:v>0.62039299999999997</c:v>
                </c:pt>
                <c:pt idx="3608">
                  <c:v>0.61784899999999998</c:v>
                </c:pt>
                <c:pt idx="3609">
                  <c:v>0.61403399999999997</c:v>
                </c:pt>
                <c:pt idx="3610">
                  <c:v>0.60893299999999995</c:v>
                </c:pt>
                <c:pt idx="3611">
                  <c:v>0.60257899999999998</c:v>
                </c:pt>
                <c:pt idx="3612">
                  <c:v>0.59517200000000003</c:v>
                </c:pt>
                <c:pt idx="3613">
                  <c:v>0.58701099999999995</c:v>
                </c:pt>
                <c:pt idx="3614">
                  <c:v>0.57835700000000001</c:v>
                </c:pt>
                <c:pt idx="3615">
                  <c:v>0.56940599999999997</c:v>
                </c:pt>
                <c:pt idx="3616">
                  <c:v>0.56031799999999998</c:v>
                </c:pt>
                <c:pt idx="3617">
                  <c:v>0.55121299999999995</c:v>
                </c:pt>
                <c:pt idx="3618">
                  <c:v>0.54219499999999998</c:v>
                </c:pt>
                <c:pt idx="3619">
                  <c:v>0.53342400000000001</c:v>
                </c:pt>
                <c:pt idx="3620">
                  <c:v>0.52513500000000002</c:v>
                </c:pt>
                <c:pt idx="3621">
                  <c:v>0.51756599999999997</c:v>
                </c:pt>
                <c:pt idx="3622">
                  <c:v>0.51087000000000005</c:v>
                </c:pt>
                <c:pt idx="3623">
                  <c:v>0.50510299999999997</c:v>
                </c:pt>
                <c:pt idx="3624">
                  <c:v>0.50025500000000001</c:v>
                </c:pt>
                <c:pt idx="3625">
                  <c:v>0.49626500000000001</c:v>
                </c:pt>
                <c:pt idx="3626">
                  <c:v>0.49304300000000001</c:v>
                </c:pt>
                <c:pt idx="3627">
                  <c:v>0.49053200000000002</c:v>
                </c:pt>
                <c:pt idx="3628">
                  <c:v>0.48877900000000002</c:v>
                </c:pt>
                <c:pt idx="3629">
                  <c:v>0.48787700000000001</c:v>
                </c:pt>
                <c:pt idx="3630">
                  <c:v>0.48783300000000002</c:v>
                </c:pt>
                <c:pt idx="3631">
                  <c:v>0.48849399999999998</c:v>
                </c:pt>
                <c:pt idx="3632">
                  <c:v>0.48962600000000001</c:v>
                </c:pt>
                <c:pt idx="3633">
                  <c:v>0.49105900000000002</c:v>
                </c:pt>
                <c:pt idx="3634">
                  <c:v>0.49278</c:v>
                </c:pt>
                <c:pt idx="3635">
                  <c:v>0.49493199999999998</c:v>
                </c:pt>
                <c:pt idx="3636">
                  <c:v>0.49770399999999998</c:v>
                </c:pt>
                <c:pt idx="3637">
                  <c:v>0.50117400000000001</c:v>
                </c:pt>
                <c:pt idx="3638">
                  <c:v>0.50525299999999995</c:v>
                </c:pt>
                <c:pt idx="3639">
                  <c:v>0.50976699999999997</c:v>
                </c:pt>
                <c:pt idx="3640">
                  <c:v>0.51458300000000001</c:v>
                </c:pt>
                <c:pt idx="3641">
                  <c:v>0.51966199999999996</c:v>
                </c:pt>
                <c:pt idx="3642">
                  <c:v>0.52505900000000005</c:v>
                </c:pt>
                <c:pt idx="3643">
                  <c:v>0.53089200000000003</c:v>
                </c:pt>
                <c:pt idx="3644">
                  <c:v>0.53729899999999997</c:v>
                </c:pt>
                <c:pt idx="3645">
                  <c:v>0.54436200000000001</c:v>
                </c:pt>
                <c:pt idx="3646">
                  <c:v>0.55205300000000002</c:v>
                </c:pt>
                <c:pt idx="3647">
                  <c:v>0.56025000000000003</c:v>
                </c:pt>
                <c:pt idx="3648">
                  <c:v>0.56882200000000005</c:v>
                </c:pt>
                <c:pt idx="3649">
                  <c:v>0.57770299999999997</c:v>
                </c:pt>
                <c:pt idx="3650">
                  <c:v>0.58691199999999999</c:v>
                </c:pt>
                <c:pt idx="3651">
                  <c:v>0.59647799999999995</c:v>
                </c:pt>
                <c:pt idx="3652">
                  <c:v>0.60633599999999999</c:v>
                </c:pt>
                <c:pt idx="3653">
                  <c:v>0.61627900000000002</c:v>
                </c:pt>
                <c:pt idx="3654">
                  <c:v>0.62605299999999997</c:v>
                </c:pt>
                <c:pt idx="3655">
                  <c:v>0.63551000000000002</c:v>
                </c:pt>
                <c:pt idx="3656">
                  <c:v>0.64471900000000004</c:v>
                </c:pt>
                <c:pt idx="3657">
                  <c:v>0.65387700000000004</c:v>
                </c:pt>
                <c:pt idx="3658">
                  <c:v>0.66307199999999999</c:v>
                </c:pt>
                <c:pt idx="3659">
                  <c:v>0.67217700000000002</c:v>
                </c:pt>
                <c:pt idx="3660">
                  <c:v>0.68094500000000002</c:v>
                </c:pt>
                <c:pt idx="3661">
                  <c:v>0.68915599999999999</c:v>
                </c:pt>
                <c:pt idx="3662">
                  <c:v>0.69666899999999998</c:v>
                </c:pt>
                <c:pt idx="3663">
                  <c:v>0.70342700000000002</c:v>
                </c:pt>
                <c:pt idx="3664">
                  <c:v>0.70943100000000003</c:v>
                </c:pt>
                <c:pt idx="3665">
                  <c:v>0.71470599999999995</c:v>
                </c:pt>
                <c:pt idx="3666">
                  <c:v>0.71927399999999997</c:v>
                </c:pt>
                <c:pt idx="3667">
                  <c:v>0.72312500000000002</c:v>
                </c:pt>
                <c:pt idx="3668">
                  <c:v>0.72618099999999997</c:v>
                </c:pt>
                <c:pt idx="3669">
                  <c:v>0.72828899999999996</c:v>
                </c:pt>
                <c:pt idx="3670">
                  <c:v>0.72933499999999996</c:v>
                </c:pt>
                <c:pt idx="3671">
                  <c:v>0.72935799999999995</c:v>
                </c:pt>
                <c:pt idx="3672">
                  <c:v>0.72855899999999996</c:v>
                </c:pt>
                <c:pt idx="3673">
                  <c:v>0.72721899999999995</c:v>
                </c:pt>
                <c:pt idx="3674">
                  <c:v>0.72559799999999997</c:v>
                </c:pt>
                <c:pt idx="3675">
                  <c:v>0.72387699999999999</c:v>
                </c:pt>
                <c:pt idx="3676">
                  <c:v>0.72219500000000003</c:v>
                </c:pt>
                <c:pt idx="3677">
                  <c:v>0.72073200000000004</c:v>
                </c:pt>
                <c:pt idx="3678">
                  <c:v>0.71975199999999995</c:v>
                </c:pt>
                <c:pt idx="3679">
                  <c:v>0.71958599999999995</c:v>
                </c:pt>
                <c:pt idx="3680">
                  <c:v>0.72056699999999996</c:v>
                </c:pt>
                <c:pt idx="3681">
                  <c:v>0.72293399999999997</c:v>
                </c:pt>
                <c:pt idx="3682">
                  <c:v>0.72677899999999995</c:v>
                </c:pt>
                <c:pt idx="3683">
                  <c:v>0.73212299999999997</c:v>
                </c:pt>
                <c:pt idx="3684">
                  <c:v>0.73904000000000003</c:v>
                </c:pt>
                <c:pt idx="3685">
                  <c:v>0.74771600000000005</c:v>
                </c:pt>
                <c:pt idx="3686">
                  <c:v>0.75839699999999999</c:v>
                </c:pt>
                <c:pt idx="3687">
                  <c:v>0.77128099999999999</c:v>
                </c:pt>
                <c:pt idx="3688">
                  <c:v>0.78642199999999995</c:v>
                </c:pt>
                <c:pt idx="3689">
                  <c:v>0.80371999999999999</c:v>
                </c:pt>
                <c:pt idx="3690">
                  <c:v>0.82297100000000001</c:v>
                </c:pt>
                <c:pt idx="3691">
                  <c:v>0.843893</c:v>
                </c:pt>
                <c:pt idx="3692">
                  <c:v>0.86619500000000005</c:v>
                </c:pt>
                <c:pt idx="3693">
                  <c:v>0.88967099999999999</c:v>
                </c:pt>
                <c:pt idx="3694">
                  <c:v>0.91420999999999997</c:v>
                </c:pt>
                <c:pt idx="3695">
                  <c:v>0.93968099999999999</c:v>
                </c:pt>
                <c:pt idx="3696">
                  <c:v>0.96582299999999999</c:v>
                </c:pt>
                <c:pt idx="3697">
                  <c:v>0.99226599999999998</c:v>
                </c:pt>
                <c:pt idx="3698">
                  <c:v>1.0185979999999999</c:v>
                </c:pt>
                <c:pt idx="3699">
                  <c:v>1.044392</c:v>
                </c:pt>
                <c:pt idx="3700">
                  <c:v>1.0691850000000001</c:v>
                </c:pt>
                <c:pt idx="3701">
                  <c:v>1.0924659999999999</c:v>
                </c:pt>
                <c:pt idx="3702">
                  <c:v>1.1137600000000001</c:v>
                </c:pt>
                <c:pt idx="3703">
                  <c:v>1.1326940000000001</c:v>
                </c:pt>
                <c:pt idx="3704">
                  <c:v>1.1489739999999999</c:v>
                </c:pt>
                <c:pt idx="3705">
                  <c:v>1.162328</c:v>
                </c:pt>
                <c:pt idx="3706">
                  <c:v>1.1725140000000001</c:v>
                </c:pt>
                <c:pt idx="3707">
                  <c:v>1.179392</c:v>
                </c:pt>
                <c:pt idx="3708">
                  <c:v>1.182998</c:v>
                </c:pt>
                <c:pt idx="3709">
                  <c:v>1.1835990000000001</c:v>
                </c:pt>
                <c:pt idx="3710">
                  <c:v>1.181629</c:v>
                </c:pt>
                <c:pt idx="3711">
                  <c:v>1.177529</c:v>
                </c:pt>
                <c:pt idx="3712">
                  <c:v>1.1716569999999999</c:v>
                </c:pt>
                <c:pt idx="3713">
                  <c:v>1.1643319999999999</c:v>
                </c:pt>
                <c:pt idx="3714">
                  <c:v>1.155896</c:v>
                </c:pt>
                <c:pt idx="3715">
                  <c:v>1.1467769999999999</c:v>
                </c:pt>
                <c:pt idx="3716">
                  <c:v>1.137527</c:v>
                </c:pt>
                <c:pt idx="3717">
                  <c:v>1.1287609999999999</c:v>
                </c:pt>
                <c:pt idx="3718">
                  <c:v>1.1209910000000001</c:v>
                </c:pt>
                <c:pt idx="3719">
                  <c:v>1.114536</c:v>
                </c:pt>
                <c:pt idx="3720">
                  <c:v>1.1096079999999999</c:v>
                </c:pt>
                <c:pt idx="3721">
                  <c:v>1.1064210000000001</c:v>
                </c:pt>
                <c:pt idx="3722">
                  <c:v>1.105234</c:v>
                </c:pt>
                <c:pt idx="3723">
                  <c:v>1.1062639999999999</c:v>
                </c:pt>
                <c:pt idx="3724">
                  <c:v>1.1095649999999999</c:v>
                </c:pt>
                <c:pt idx="3725">
                  <c:v>1.1149709999999999</c:v>
                </c:pt>
                <c:pt idx="3726">
                  <c:v>1.122187</c:v>
                </c:pt>
                <c:pt idx="3727">
                  <c:v>1.1309549999999999</c:v>
                </c:pt>
                <c:pt idx="3728">
                  <c:v>1.141127</c:v>
                </c:pt>
                <c:pt idx="3729">
                  <c:v>1.1525970000000001</c:v>
                </c:pt>
                <c:pt idx="3730">
                  <c:v>1.165225</c:v>
                </c:pt>
                <c:pt idx="3731">
                  <c:v>1.178833</c:v>
                </c:pt>
                <c:pt idx="3732">
                  <c:v>1.193241</c:v>
                </c:pt>
                <c:pt idx="3733">
                  <c:v>1.208242</c:v>
                </c:pt>
                <c:pt idx="3734">
                  <c:v>1.223584</c:v>
                </c:pt>
                <c:pt idx="3735">
                  <c:v>1.239026</c:v>
                </c:pt>
                <c:pt idx="3736">
                  <c:v>1.25441</c:v>
                </c:pt>
                <c:pt idx="3737">
                  <c:v>1.2696210000000001</c:v>
                </c:pt>
                <c:pt idx="3738">
                  <c:v>1.2845340000000001</c:v>
                </c:pt>
                <c:pt idx="3739">
                  <c:v>1.2990729999999999</c:v>
                </c:pt>
                <c:pt idx="3740">
                  <c:v>1.313286</c:v>
                </c:pt>
                <c:pt idx="3741">
                  <c:v>1.3273200000000001</c:v>
                </c:pt>
                <c:pt idx="3742">
                  <c:v>1.341321</c:v>
                </c:pt>
                <c:pt idx="3743">
                  <c:v>1.355429</c:v>
                </c:pt>
                <c:pt idx="3744">
                  <c:v>1.3697969999999999</c:v>
                </c:pt>
                <c:pt idx="3745">
                  <c:v>1.384552</c:v>
                </c:pt>
                <c:pt idx="3746">
                  <c:v>1.3997379999999999</c:v>
                </c:pt>
                <c:pt idx="3747">
                  <c:v>1.4153450000000001</c:v>
                </c:pt>
                <c:pt idx="3748">
                  <c:v>1.4313450000000001</c:v>
                </c:pt>
                <c:pt idx="3749">
                  <c:v>1.447681</c:v>
                </c:pt>
                <c:pt idx="3750">
                  <c:v>1.4642820000000001</c:v>
                </c:pt>
                <c:pt idx="3751">
                  <c:v>1.481168</c:v>
                </c:pt>
                <c:pt idx="3752">
                  <c:v>1.498467</c:v>
                </c:pt>
                <c:pt idx="3753">
                  <c:v>1.516267</c:v>
                </c:pt>
                <c:pt idx="3754">
                  <c:v>1.5344770000000001</c:v>
                </c:pt>
                <c:pt idx="3755">
                  <c:v>1.55287</c:v>
                </c:pt>
                <c:pt idx="3756">
                  <c:v>1.5712379999999999</c:v>
                </c:pt>
                <c:pt idx="3757">
                  <c:v>1.5894649999999999</c:v>
                </c:pt>
                <c:pt idx="3758">
                  <c:v>1.607491</c:v>
                </c:pt>
                <c:pt idx="3759">
                  <c:v>1.625291</c:v>
                </c:pt>
                <c:pt idx="3760">
                  <c:v>1.6428659999999999</c:v>
                </c:pt>
                <c:pt idx="3761">
                  <c:v>1.6601980000000001</c:v>
                </c:pt>
                <c:pt idx="3762">
                  <c:v>1.6772260000000001</c:v>
                </c:pt>
                <c:pt idx="3763">
                  <c:v>1.693905</c:v>
                </c:pt>
                <c:pt idx="3764">
                  <c:v>1.710305</c:v>
                </c:pt>
                <c:pt idx="3765">
                  <c:v>1.7266140000000001</c:v>
                </c:pt>
                <c:pt idx="3766">
                  <c:v>1.743053</c:v>
                </c:pt>
                <c:pt idx="3767">
                  <c:v>1.759735</c:v>
                </c:pt>
                <c:pt idx="3768">
                  <c:v>1.7765869999999999</c:v>
                </c:pt>
                <c:pt idx="3769">
                  <c:v>1.793404</c:v>
                </c:pt>
                <c:pt idx="3770">
                  <c:v>1.8100400000000001</c:v>
                </c:pt>
                <c:pt idx="3771">
                  <c:v>1.8265169999999999</c:v>
                </c:pt>
                <c:pt idx="3772">
                  <c:v>1.8428979999999999</c:v>
                </c:pt>
                <c:pt idx="3773">
                  <c:v>1.8590899999999999</c:v>
                </c:pt>
                <c:pt idx="3774">
                  <c:v>1.874851</c:v>
                </c:pt>
                <c:pt idx="3775">
                  <c:v>1.8899870000000001</c:v>
                </c:pt>
                <c:pt idx="3776">
                  <c:v>1.904447</c:v>
                </c:pt>
                <c:pt idx="3777">
                  <c:v>1.9182250000000001</c:v>
                </c:pt>
                <c:pt idx="3778">
                  <c:v>1.931244</c:v>
                </c:pt>
                <c:pt idx="3779">
                  <c:v>1.943408</c:v>
                </c:pt>
                <c:pt idx="3780">
                  <c:v>1.95465</c:v>
                </c:pt>
                <c:pt idx="3781">
                  <c:v>1.9648699999999999</c:v>
                </c:pt>
                <c:pt idx="3782">
                  <c:v>1.973886</c:v>
                </c:pt>
                <c:pt idx="3783">
                  <c:v>1.981527</c:v>
                </c:pt>
                <c:pt idx="3784">
                  <c:v>1.987743</c:v>
                </c:pt>
                <c:pt idx="3785">
                  <c:v>1.992588</c:v>
                </c:pt>
                <c:pt idx="3786">
                  <c:v>1.996151</c:v>
                </c:pt>
                <c:pt idx="3787">
                  <c:v>1.9985189999999999</c:v>
                </c:pt>
                <c:pt idx="3788">
                  <c:v>1.9997849999999999</c:v>
                </c:pt>
                <c:pt idx="3789">
                  <c:v>2</c:v>
                </c:pt>
                <c:pt idx="3790">
                  <c:v>1.9991140000000001</c:v>
                </c:pt>
                <c:pt idx="3791">
                  <c:v>1.9970060000000001</c:v>
                </c:pt>
                <c:pt idx="3792">
                  <c:v>1.9936069999999999</c:v>
                </c:pt>
                <c:pt idx="3793">
                  <c:v>1.989001</c:v>
                </c:pt>
                <c:pt idx="3794">
                  <c:v>1.983376</c:v>
                </c:pt>
                <c:pt idx="3795">
                  <c:v>1.976904</c:v>
                </c:pt>
                <c:pt idx="3796">
                  <c:v>1.9696659999999999</c:v>
                </c:pt>
                <c:pt idx="3797">
                  <c:v>1.9616420000000001</c:v>
                </c:pt>
                <c:pt idx="3798">
                  <c:v>1.9527810000000001</c:v>
                </c:pt>
                <c:pt idx="3799">
                  <c:v>1.943133</c:v>
                </c:pt>
                <c:pt idx="3800">
                  <c:v>1.9328939999999999</c:v>
                </c:pt>
                <c:pt idx="3801">
                  <c:v>1.92232</c:v>
                </c:pt>
                <c:pt idx="3802">
                  <c:v>1.9116029999999999</c:v>
                </c:pt>
                <c:pt idx="3803">
                  <c:v>1.9008480000000001</c:v>
                </c:pt>
                <c:pt idx="3804">
                  <c:v>1.8900939999999999</c:v>
                </c:pt>
                <c:pt idx="3805">
                  <c:v>1.8793569999999999</c:v>
                </c:pt>
                <c:pt idx="3806">
                  <c:v>1.868671</c:v>
                </c:pt>
                <c:pt idx="3807">
                  <c:v>1.8581300000000001</c:v>
                </c:pt>
                <c:pt idx="3808">
                  <c:v>1.847896</c:v>
                </c:pt>
                <c:pt idx="3809">
                  <c:v>1.838131</c:v>
                </c:pt>
                <c:pt idx="3810">
                  <c:v>1.8288660000000001</c:v>
                </c:pt>
                <c:pt idx="3811">
                  <c:v>1.819977</c:v>
                </c:pt>
                <c:pt idx="3812">
                  <c:v>1.811299</c:v>
                </c:pt>
                <c:pt idx="3813">
                  <c:v>1.802746</c:v>
                </c:pt>
                <c:pt idx="3814">
                  <c:v>1.794305</c:v>
                </c:pt>
                <c:pt idx="3815">
                  <c:v>1.785963</c:v>
                </c:pt>
                <c:pt idx="3816">
                  <c:v>1.7776890000000001</c:v>
                </c:pt>
                <c:pt idx="3817">
                  <c:v>1.7694449999999999</c:v>
                </c:pt>
                <c:pt idx="3818">
                  <c:v>1.7611669999999999</c:v>
                </c:pt>
                <c:pt idx="3819">
                  <c:v>1.7527269999999999</c:v>
                </c:pt>
                <c:pt idx="3820">
                  <c:v>1.743927</c:v>
                </c:pt>
                <c:pt idx="3821">
                  <c:v>1.73454</c:v>
                </c:pt>
                <c:pt idx="3822">
                  <c:v>1.7244159999999999</c:v>
                </c:pt>
                <c:pt idx="3823">
                  <c:v>1.713541</c:v>
                </c:pt>
                <c:pt idx="3824">
                  <c:v>1.701978</c:v>
                </c:pt>
                <c:pt idx="3825">
                  <c:v>1.689729</c:v>
                </c:pt>
                <c:pt idx="3826">
                  <c:v>1.6766490000000001</c:v>
                </c:pt>
                <c:pt idx="3827">
                  <c:v>1.662493</c:v>
                </c:pt>
                <c:pt idx="3828">
                  <c:v>1.646998</c:v>
                </c:pt>
                <c:pt idx="3829">
                  <c:v>1.6299440000000001</c:v>
                </c:pt>
                <c:pt idx="3830">
                  <c:v>1.611219</c:v>
                </c:pt>
                <c:pt idx="3831">
                  <c:v>1.5908549999999999</c:v>
                </c:pt>
                <c:pt idx="3832">
                  <c:v>1.568929</c:v>
                </c:pt>
                <c:pt idx="3833">
                  <c:v>1.5454380000000001</c:v>
                </c:pt>
                <c:pt idx="3834">
                  <c:v>1.520302</c:v>
                </c:pt>
                <c:pt idx="3835">
                  <c:v>1.4935160000000001</c:v>
                </c:pt>
                <c:pt idx="3836">
                  <c:v>1.465244</c:v>
                </c:pt>
                <c:pt idx="3837">
                  <c:v>1.4357139999999999</c:v>
                </c:pt>
                <c:pt idx="3838">
                  <c:v>1.405079</c:v>
                </c:pt>
                <c:pt idx="3839">
                  <c:v>1.3734280000000001</c:v>
                </c:pt>
                <c:pt idx="3840">
                  <c:v>1.3408599999999999</c:v>
                </c:pt>
                <c:pt idx="3841">
                  <c:v>1.3075140000000001</c:v>
                </c:pt>
                <c:pt idx="3842">
                  <c:v>1.2735289999999999</c:v>
                </c:pt>
                <c:pt idx="3843">
                  <c:v>1.2390669999999999</c:v>
                </c:pt>
                <c:pt idx="3844">
                  <c:v>1.204339</c:v>
                </c:pt>
                <c:pt idx="3845">
                  <c:v>1.169611</c:v>
                </c:pt>
                <c:pt idx="3846">
                  <c:v>1.1351739999999999</c:v>
                </c:pt>
                <c:pt idx="3847">
                  <c:v>1.1013029999999999</c:v>
                </c:pt>
                <c:pt idx="3848">
                  <c:v>1.068217</c:v>
                </c:pt>
                <c:pt idx="3849">
                  <c:v>1.0360590000000001</c:v>
                </c:pt>
                <c:pt idx="3850">
                  <c:v>1.0048600000000001</c:v>
                </c:pt>
                <c:pt idx="3851">
                  <c:v>0.97454300000000005</c:v>
                </c:pt>
                <c:pt idx="3852">
                  <c:v>0.94497299999999995</c:v>
                </c:pt>
                <c:pt idx="3853">
                  <c:v>0.91608000000000001</c:v>
                </c:pt>
                <c:pt idx="3854">
                  <c:v>0.88791299999999995</c:v>
                </c:pt>
                <c:pt idx="3855">
                  <c:v>0.860595</c:v>
                </c:pt>
                <c:pt idx="3856">
                  <c:v>0.83421900000000004</c:v>
                </c:pt>
                <c:pt idx="3857">
                  <c:v>0.80877699999999997</c:v>
                </c:pt>
                <c:pt idx="3858">
                  <c:v>0.784165</c:v>
                </c:pt>
                <c:pt idx="3859">
                  <c:v>0.76026400000000005</c:v>
                </c:pt>
                <c:pt idx="3860">
                  <c:v>0.73701700000000003</c:v>
                </c:pt>
                <c:pt idx="3861">
                  <c:v>0.71442899999999998</c:v>
                </c:pt>
                <c:pt idx="3862">
                  <c:v>0.69250500000000004</c:v>
                </c:pt>
                <c:pt idx="3863">
                  <c:v>0.67117300000000002</c:v>
                </c:pt>
                <c:pt idx="3864">
                  <c:v>0.65027199999999996</c:v>
                </c:pt>
                <c:pt idx="3865">
                  <c:v>0.629664</c:v>
                </c:pt>
                <c:pt idx="3866">
                  <c:v>0.60939900000000002</c:v>
                </c:pt>
                <c:pt idx="3867">
                  <c:v>0.58971200000000001</c:v>
                </c:pt>
                <c:pt idx="3868">
                  <c:v>0.57079400000000002</c:v>
                </c:pt>
                <c:pt idx="3869">
                  <c:v>0.55263099999999998</c:v>
                </c:pt>
                <c:pt idx="3870">
                  <c:v>0.53510199999999997</c:v>
                </c:pt>
                <c:pt idx="3871">
                  <c:v>0.51815599999999995</c:v>
                </c:pt>
                <c:pt idx="3872">
                  <c:v>0.50183100000000003</c:v>
                </c:pt>
                <c:pt idx="3873">
                  <c:v>0.486147</c:v>
                </c:pt>
                <c:pt idx="3874">
                  <c:v>0.47105999999999998</c:v>
                </c:pt>
                <c:pt idx="3875">
                  <c:v>0.456511</c:v>
                </c:pt>
                <c:pt idx="3876">
                  <c:v>0.44249899999999998</c:v>
                </c:pt>
                <c:pt idx="3877">
                  <c:v>0.42909599999999998</c:v>
                </c:pt>
                <c:pt idx="3878">
                  <c:v>0.41639199999999998</c:v>
                </c:pt>
                <c:pt idx="3879">
                  <c:v>0.40445799999999998</c:v>
                </c:pt>
                <c:pt idx="3880">
                  <c:v>0.39331700000000003</c:v>
                </c:pt>
                <c:pt idx="3881">
                  <c:v>0.38292300000000001</c:v>
                </c:pt>
                <c:pt idx="3882">
                  <c:v>0.37320399999999998</c:v>
                </c:pt>
                <c:pt idx="3883">
                  <c:v>0.36414800000000003</c:v>
                </c:pt>
                <c:pt idx="3884">
                  <c:v>0.35583700000000001</c:v>
                </c:pt>
                <c:pt idx="3885">
                  <c:v>0.34836099999999998</c:v>
                </c:pt>
                <c:pt idx="3886">
                  <c:v>0.34174100000000002</c:v>
                </c:pt>
                <c:pt idx="3887">
                  <c:v>0.33595599999999998</c:v>
                </c:pt>
                <c:pt idx="3888">
                  <c:v>0.330988</c:v>
                </c:pt>
                <c:pt idx="3889">
                  <c:v>0.32687500000000003</c:v>
                </c:pt>
                <c:pt idx="3890">
                  <c:v>0.323716</c:v>
                </c:pt>
                <c:pt idx="3891">
                  <c:v>0.32157999999999998</c:v>
                </c:pt>
                <c:pt idx="3892">
                  <c:v>0.32033299999999998</c:v>
                </c:pt>
                <c:pt idx="3893">
                  <c:v>0.31964599999999999</c:v>
                </c:pt>
                <c:pt idx="3894">
                  <c:v>0.319216</c:v>
                </c:pt>
                <c:pt idx="3895">
                  <c:v>0.31894699999999998</c:v>
                </c:pt>
                <c:pt idx="3896">
                  <c:v>0.31889400000000001</c:v>
                </c:pt>
                <c:pt idx="3897">
                  <c:v>0.31913399999999997</c:v>
                </c:pt>
                <c:pt idx="3898">
                  <c:v>0.31971699999999997</c:v>
                </c:pt>
                <c:pt idx="3899">
                  <c:v>0.32063900000000001</c:v>
                </c:pt>
                <c:pt idx="3900">
                  <c:v>0.32182899999999998</c:v>
                </c:pt>
                <c:pt idx="3901">
                  <c:v>0.32320399999999999</c:v>
                </c:pt>
                <c:pt idx="3902">
                  <c:v>0.32472099999999998</c:v>
                </c:pt>
                <c:pt idx="3903">
                  <c:v>0.32633499999999999</c:v>
                </c:pt>
                <c:pt idx="3904">
                  <c:v>0.32795000000000002</c:v>
                </c:pt>
                <c:pt idx="3905">
                  <c:v>0.32945200000000002</c:v>
                </c:pt>
                <c:pt idx="3906">
                  <c:v>0.33077499999999999</c:v>
                </c:pt>
                <c:pt idx="3907">
                  <c:v>0.33190599999999998</c:v>
                </c:pt>
                <c:pt idx="3908">
                  <c:v>0.33281100000000002</c:v>
                </c:pt>
                <c:pt idx="3909">
                  <c:v>0.33344699999999999</c:v>
                </c:pt>
                <c:pt idx="3910">
                  <c:v>0.333843</c:v>
                </c:pt>
                <c:pt idx="3911">
                  <c:v>0.33411600000000002</c:v>
                </c:pt>
                <c:pt idx="3912">
                  <c:v>0.33436900000000003</c:v>
                </c:pt>
                <c:pt idx="3913">
                  <c:v>0.33460200000000001</c:v>
                </c:pt>
                <c:pt idx="3914">
                  <c:v>0.33469900000000002</c:v>
                </c:pt>
                <c:pt idx="3915">
                  <c:v>0.334482</c:v>
                </c:pt>
                <c:pt idx="3916">
                  <c:v>0.33381100000000002</c:v>
                </c:pt>
                <c:pt idx="3917">
                  <c:v>0.33268999999999999</c:v>
                </c:pt>
                <c:pt idx="3918">
                  <c:v>0.33124599999999998</c:v>
                </c:pt>
                <c:pt idx="3919">
                  <c:v>0.329598</c:v>
                </c:pt>
                <c:pt idx="3920">
                  <c:v>0.32777099999999998</c:v>
                </c:pt>
                <c:pt idx="3921">
                  <c:v>0.32575300000000001</c:v>
                </c:pt>
                <c:pt idx="3922">
                  <c:v>0.32355299999999998</c:v>
                </c:pt>
                <c:pt idx="3923">
                  <c:v>0.321183</c:v>
                </c:pt>
                <c:pt idx="3924">
                  <c:v>0.31864999999999999</c:v>
                </c:pt>
                <c:pt idx="3925">
                  <c:v>0.31597399999999998</c:v>
                </c:pt>
                <c:pt idx="3926">
                  <c:v>0.31317600000000001</c:v>
                </c:pt>
                <c:pt idx="3927">
                  <c:v>0.31023800000000001</c:v>
                </c:pt>
                <c:pt idx="3928">
                  <c:v>0.30712200000000001</c:v>
                </c:pt>
                <c:pt idx="3929">
                  <c:v>0.303786</c:v>
                </c:pt>
                <c:pt idx="3930">
                  <c:v>0.30014600000000002</c:v>
                </c:pt>
                <c:pt idx="3931">
                  <c:v>0.29611399999999999</c:v>
                </c:pt>
                <c:pt idx="3932">
                  <c:v>0.29170600000000002</c:v>
                </c:pt>
                <c:pt idx="3933">
                  <c:v>0.28706599999999999</c:v>
                </c:pt>
                <c:pt idx="3934">
                  <c:v>0.28233599999999998</c:v>
                </c:pt>
                <c:pt idx="3935">
                  <c:v>0.27754000000000001</c:v>
                </c:pt>
                <c:pt idx="3936">
                  <c:v>0.27259699999999998</c:v>
                </c:pt>
                <c:pt idx="3937">
                  <c:v>0.26741700000000002</c:v>
                </c:pt>
                <c:pt idx="3938">
                  <c:v>0.26199</c:v>
                </c:pt>
                <c:pt idx="3939">
                  <c:v>0.25643700000000003</c:v>
                </c:pt>
                <c:pt idx="3940">
                  <c:v>0.25096800000000002</c:v>
                </c:pt>
                <c:pt idx="3941">
                  <c:v>0.24574499999999999</c:v>
                </c:pt>
                <c:pt idx="3942">
                  <c:v>0.24076600000000001</c:v>
                </c:pt>
                <c:pt idx="3943">
                  <c:v>0.235903</c:v>
                </c:pt>
                <c:pt idx="3944">
                  <c:v>0.231076</c:v>
                </c:pt>
                <c:pt idx="3945">
                  <c:v>0.22634599999999999</c:v>
                </c:pt>
                <c:pt idx="3946">
                  <c:v>0.22184300000000001</c:v>
                </c:pt>
                <c:pt idx="3947">
                  <c:v>0.217637</c:v>
                </c:pt>
                <c:pt idx="3948">
                  <c:v>0.213697</c:v>
                </c:pt>
                <c:pt idx="3949">
                  <c:v>0.20994699999999999</c:v>
                </c:pt>
                <c:pt idx="3950">
                  <c:v>0.20633099999999999</c:v>
                </c:pt>
                <c:pt idx="3951">
                  <c:v>0.202844</c:v>
                </c:pt>
                <c:pt idx="3952">
                  <c:v>0.19947500000000001</c:v>
                </c:pt>
                <c:pt idx="3953">
                  <c:v>0.19614200000000001</c:v>
                </c:pt>
                <c:pt idx="3954">
                  <c:v>0.19269700000000001</c:v>
                </c:pt>
                <c:pt idx="3955">
                  <c:v>0.18904699999999999</c:v>
                </c:pt>
                <c:pt idx="3956">
                  <c:v>0.18521799999999999</c:v>
                </c:pt>
                <c:pt idx="3957">
                  <c:v>0.18129600000000001</c:v>
                </c:pt>
                <c:pt idx="3958">
                  <c:v>0.17732300000000001</c:v>
                </c:pt>
                <c:pt idx="3959">
                  <c:v>0.17327600000000001</c:v>
                </c:pt>
                <c:pt idx="3960">
                  <c:v>0.169127</c:v>
                </c:pt>
                <c:pt idx="3961">
                  <c:v>0.164904</c:v>
                </c:pt>
                <c:pt idx="3962">
                  <c:v>0.16066900000000001</c:v>
                </c:pt>
                <c:pt idx="3963">
                  <c:v>0.15645300000000001</c:v>
                </c:pt>
                <c:pt idx="3964">
                  <c:v>0.15221199999999999</c:v>
                </c:pt>
                <c:pt idx="3965">
                  <c:v>0.14783099999999999</c:v>
                </c:pt>
                <c:pt idx="3966">
                  <c:v>0.143174</c:v>
                </c:pt>
                <c:pt idx="3967">
                  <c:v>0.13816400000000001</c:v>
                </c:pt>
                <c:pt idx="3968">
                  <c:v>0.13283</c:v>
                </c:pt>
                <c:pt idx="3969">
                  <c:v>0.12726000000000001</c:v>
                </c:pt>
                <c:pt idx="3970">
                  <c:v>0.12151000000000001</c:v>
                </c:pt>
                <c:pt idx="3971">
                  <c:v>0.11554</c:v>
                </c:pt>
                <c:pt idx="3972">
                  <c:v>0.10923099999999999</c:v>
                </c:pt>
                <c:pt idx="3973">
                  <c:v>0.102492</c:v>
                </c:pt>
                <c:pt idx="3974">
                  <c:v>9.5415E-2</c:v>
                </c:pt>
                <c:pt idx="3975">
                  <c:v>8.8293999999999997E-2</c:v>
                </c:pt>
                <c:pt idx="3976">
                  <c:v>8.1453999999999999E-2</c:v>
                </c:pt>
                <c:pt idx="3977">
                  <c:v>7.5037999999999994E-2</c:v>
                </c:pt>
                <c:pt idx="3978">
                  <c:v>6.8974999999999995E-2</c:v>
                </c:pt>
                <c:pt idx="3979">
                  <c:v>6.3129000000000005E-2</c:v>
                </c:pt>
                <c:pt idx="3980">
                  <c:v>5.7512000000000001E-2</c:v>
                </c:pt>
                <c:pt idx="3981">
                  <c:v>5.2322E-2</c:v>
                </c:pt>
                <c:pt idx="3982">
                  <c:v>4.7763E-2</c:v>
                </c:pt>
                <c:pt idx="3983">
                  <c:v>4.3914000000000002E-2</c:v>
                </c:pt>
                <c:pt idx="3984">
                  <c:v>4.0773999999999998E-2</c:v>
                </c:pt>
                <c:pt idx="3985">
                  <c:v>3.8344000000000003E-2</c:v>
                </c:pt>
                <c:pt idx="3986">
                  <c:v>3.662E-2</c:v>
                </c:pt>
                <c:pt idx="3987">
                  <c:v>3.5591999999999999E-2</c:v>
                </c:pt>
                <c:pt idx="3988">
                  <c:v>3.5250999999999998E-2</c:v>
                </c:pt>
                <c:pt idx="3989">
                  <c:v>3.5546000000000001E-2</c:v>
                </c:pt>
                <c:pt idx="3990">
                  <c:v>3.6367999999999998E-2</c:v>
                </c:pt>
                <c:pt idx="3991">
                  <c:v>3.7610999999999999E-2</c:v>
                </c:pt>
                <c:pt idx="3992">
                  <c:v>3.9190999999999997E-2</c:v>
                </c:pt>
                <c:pt idx="3993">
                  <c:v>4.1030999999999998E-2</c:v>
                </c:pt>
                <c:pt idx="3994">
                  <c:v>4.3075000000000002E-2</c:v>
                </c:pt>
                <c:pt idx="3995">
                  <c:v>4.53E-2</c:v>
                </c:pt>
                <c:pt idx="3996">
                  <c:v>4.7641000000000003E-2</c:v>
                </c:pt>
                <c:pt idx="3997">
                  <c:v>5.0022999999999998E-2</c:v>
                </c:pt>
                <c:pt idx="3998">
                  <c:v>5.2447000000000001E-2</c:v>
                </c:pt>
                <c:pt idx="3999">
                  <c:v>5.4966000000000001E-2</c:v>
                </c:pt>
                <c:pt idx="4000">
                  <c:v>5.7535000000000003E-2</c:v>
                </c:pt>
                <c:pt idx="4001">
                  <c:v>5.9992999999999998E-2</c:v>
                </c:pt>
                <c:pt idx="4002">
                  <c:v>6.2151999999999999E-2</c:v>
                </c:pt>
                <c:pt idx="4003">
                  <c:v>6.3863000000000003E-2</c:v>
                </c:pt>
                <c:pt idx="4004">
                  <c:v>6.5091999999999997E-2</c:v>
                </c:pt>
                <c:pt idx="4005">
                  <c:v>6.5964999999999996E-2</c:v>
                </c:pt>
                <c:pt idx="4006">
                  <c:v>6.6668000000000005E-2</c:v>
                </c:pt>
                <c:pt idx="4007">
                  <c:v>6.7285999999999999E-2</c:v>
                </c:pt>
                <c:pt idx="4008">
                  <c:v>6.7789000000000002E-2</c:v>
                </c:pt>
                <c:pt idx="4009">
                  <c:v>6.8127999999999994E-2</c:v>
                </c:pt>
                <c:pt idx="4010">
                  <c:v>6.8319000000000005E-2</c:v>
                </c:pt>
                <c:pt idx="4011">
                  <c:v>6.8500000000000005E-2</c:v>
                </c:pt>
                <c:pt idx="4012">
                  <c:v>6.8895999999999999E-2</c:v>
                </c:pt>
                <c:pt idx="4013">
                  <c:v>6.9648000000000002E-2</c:v>
                </c:pt>
                <c:pt idx="4014">
                  <c:v>7.0652000000000006E-2</c:v>
                </c:pt>
                <c:pt idx="4015">
                  <c:v>7.1664000000000005E-2</c:v>
                </c:pt>
                <c:pt idx="4016">
                  <c:v>7.2561E-2</c:v>
                </c:pt>
                <c:pt idx="4017">
                  <c:v>7.3451000000000002E-2</c:v>
                </c:pt>
                <c:pt idx="4018">
                  <c:v>7.4506000000000003E-2</c:v>
                </c:pt>
                <c:pt idx="4019">
                  <c:v>7.5722999999999999E-2</c:v>
                </c:pt>
                <c:pt idx="4020">
                  <c:v>7.6919000000000001E-2</c:v>
                </c:pt>
                <c:pt idx="4021">
                  <c:v>7.7950000000000005E-2</c:v>
                </c:pt>
                <c:pt idx="4022">
                  <c:v>7.8863000000000003E-2</c:v>
                </c:pt>
                <c:pt idx="4023">
                  <c:v>7.9807000000000003E-2</c:v>
                </c:pt>
                <c:pt idx="4024">
                  <c:v>8.0902000000000002E-2</c:v>
                </c:pt>
                <c:pt idx="4025">
                  <c:v>8.2171999999999995E-2</c:v>
                </c:pt>
                <c:pt idx="4026">
                  <c:v>8.3495E-2</c:v>
                </c:pt>
                <c:pt idx="4027">
                  <c:v>8.4655999999999995E-2</c:v>
                </c:pt>
                <c:pt idx="4028">
                  <c:v>8.5530999999999996E-2</c:v>
                </c:pt>
                <c:pt idx="4029">
                  <c:v>8.6158999999999999E-2</c:v>
                </c:pt>
                <c:pt idx="4030">
                  <c:v>8.6585999999999996E-2</c:v>
                </c:pt>
                <c:pt idx="4031">
                  <c:v>8.6747000000000005E-2</c:v>
                </c:pt>
                <c:pt idx="4032">
                  <c:v>8.6556999999999995E-2</c:v>
                </c:pt>
                <c:pt idx="4033">
                  <c:v>8.6014999999999994E-2</c:v>
                </c:pt>
                <c:pt idx="4034">
                  <c:v>8.5181999999999994E-2</c:v>
                </c:pt>
                <c:pt idx="4035">
                  <c:v>8.4107000000000001E-2</c:v>
                </c:pt>
                <c:pt idx="4036">
                  <c:v>8.2757999999999998E-2</c:v>
                </c:pt>
                <c:pt idx="4037">
                  <c:v>8.0988000000000004E-2</c:v>
                </c:pt>
                <c:pt idx="4038">
                  <c:v>7.8617000000000006E-2</c:v>
                </c:pt>
                <c:pt idx="4039">
                  <c:v>7.5627E-2</c:v>
                </c:pt>
                <c:pt idx="4040">
                  <c:v>7.2189000000000003E-2</c:v>
                </c:pt>
                <c:pt idx="4041">
                  <c:v>6.8440000000000001E-2</c:v>
                </c:pt>
                <c:pt idx="4042">
                  <c:v>6.4307000000000003E-2</c:v>
                </c:pt>
                <c:pt idx="4043">
                  <c:v>5.9671000000000002E-2</c:v>
                </c:pt>
                <c:pt idx="4044">
                  <c:v>5.4651999999999999E-2</c:v>
                </c:pt>
                <c:pt idx="4045">
                  <c:v>4.9593999999999999E-2</c:v>
                </c:pt>
                <c:pt idx="4046">
                  <c:v>4.4817000000000003E-2</c:v>
                </c:pt>
                <c:pt idx="4047">
                  <c:v>4.0457E-2</c:v>
                </c:pt>
                <c:pt idx="4048">
                  <c:v>3.6503000000000001E-2</c:v>
                </c:pt>
                <c:pt idx="4049">
                  <c:v>3.2848000000000002E-2</c:v>
                </c:pt>
                <c:pt idx="4050">
                  <c:v>2.9345E-2</c:v>
                </c:pt>
                <c:pt idx="4051">
                  <c:v>2.5918E-2</c:v>
                </c:pt>
                <c:pt idx="4052">
                  <c:v>2.2627000000000001E-2</c:v>
                </c:pt>
                <c:pt idx="4053">
                  <c:v>1.9584000000000001E-2</c:v>
                </c:pt>
                <c:pt idx="4054">
                  <c:v>1.6854000000000001E-2</c:v>
                </c:pt>
                <c:pt idx="4055">
                  <c:v>1.4458E-2</c:v>
                </c:pt>
                <c:pt idx="4056">
                  <c:v>1.2411E-2</c:v>
                </c:pt>
                <c:pt idx="4057">
                  <c:v>1.0718999999999999E-2</c:v>
                </c:pt>
                <c:pt idx="4058">
                  <c:v>9.3779999999999992E-3</c:v>
                </c:pt>
                <c:pt idx="4059">
                  <c:v>8.3490000000000005E-3</c:v>
                </c:pt>
                <c:pt idx="4060">
                  <c:v>7.5669999999999999E-3</c:v>
                </c:pt>
                <c:pt idx="4061">
                  <c:v>6.9820000000000004E-3</c:v>
                </c:pt>
                <c:pt idx="4062">
                  <c:v>6.5880000000000001E-3</c:v>
                </c:pt>
                <c:pt idx="4063">
                  <c:v>6.3499999999999997E-3</c:v>
                </c:pt>
                <c:pt idx="4064">
                  <c:v>6.1390000000000004E-3</c:v>
                </c:pt>
                <c:pt idx="4065">
                  <c:v>5.8079999999999998E-3</c:v>
                </c:pt>
                <c:pt idx="4066">
                  <c:v>5.365E-3</c:v>
                </c:pt>
                <c:pt idx="4067">
                  <c:v>5.0070000000000002E-3</c:v>
                </c:pt>
                <c:pt idx="4068">
                  <c:v>4.8599999999999997E-3</c:v>
                </c:pt>
                <c:pt idx="4069">
                  <c:v>4.9160000000000002E-3</c:v>
                </c:pt>
                <c:pt idx="4070">
                  <c:v>4.9370000000000004E-3</c:v>
                </c:pt>
                <c:pt idx="4071">
                  <c:v>4.7889999999999999E-3</c:v>
                </c:pt>
                <c:pt idx="4072">
                  <c:v>4.5240000000000002E-3</c:v>
                </c:pt>
                <c:pt idx="4073">
                  <c:v>4.1970000000000002E-3</c:v>
                </c:pt>
                <c:pt idx="4074">
                  <c:v>3.7959999999999999E-3</c:v>
                </c:pt>
                <c:pt idx="4075">
                  <c:v>3.4020000000000001E-3</c:v>
                </c:pt>
                <c:pt idx="4076">
                  <c:v>3.2079999999999999E-3</c:v>
                </c:pt>
                <c:pt idx="4077">
                  <c:v>3.3909999999999999E-3</c:v>
                </c:pt>
                <c:pt idx="4078">
                  <c:v>3.9410000000000001E-3</c:v>
                </c:pt>
                <c:pt idx="4079">
                  <c:v>4.7010000000000003E-3</c:v>
                </c:pt>
                <c:pt idx="4080">
                  <c:v>5.5700000000000003E-3</c:v>
                </c:pt>
                <c:pt idx="4081">
                  <c:v>5.6109999999999997E-3</c:v>
                </c:pt>
                <c:pt idx="4082">
                  <c:v>5.9230000000000003E-3</c:v>
                </c:pt>
                <c:pt idx="4083">
                  <c:v>6.4859999999999996E-3</c:v>
                </c:pt>
                <c:pt idx="4084">
                  <c:v>7.1130000000000004E-3</c:v>
                </c:pt>
                <c:pt idx="4085">
                  <c:v>7.6750000000000004E-3</c:v>
                </c:pt>
                <c:pt idx="4086">
                  <c:v>8.2690000000000003E-3</c:v>
                </c:pt>
                <c:pt idx="4087">
                  <c:v>9.0609999999999996E-3</c:v>
                </c:pt>
                <c:pt idx="4088">
                  <c:v>1.0092E-2</c:v>
                </c:pt>
                <c:pt idx="4089">
                  <c:v>1.1299999999999999E-2</c:v>
                </c:pt>
                <c:pt idx="4090">
                  <c:v>1.2581999999999999E-2</c:v>
                </c:pt>
                <c:pt idx="4091">
                  <c:v>1.3750999999999999E-2</c:v>
                </c:pt>
                <c:pt idx="4092">
                  <c:v>1.4567E-2</c:v>
                </c:pt>
                <c:pt idx="4093">
                  <c:v>1.4925000000000001E-2</c:v>
                </c:pt>
                <c:pt idx="4094">
                  <c:v>1.4984000000000001E-2</c:v>
                </c:pt>
                <c:pt idx="4095">
                  <c:v>1.5032E-2</c:v>
                </c:pt>
                <c:pt idx="4096">
                  <c:v>1.5213000000000001E-2</c:v>
                </c:pt>
                <c:pt idx="4097">
                  <c:v>1.5491E-2</c:v>
                </c:pt>
                <c:pt idx="4098">
                  <c:v>1.5879000000000001E-2</c:v>
                </c:pt>
                <c:pt idx="4099">
                  <c:v>1.6539000000000002E-2</c:v>
                </c:pt>
                <c:pt idx="4100">
                  <c:v>1.7552000000000002E-2</c:v>
                </c:pt>
                <c:pt idx="4101">
                  <c:v>1.873E-2</c:v>
                </c:pt>
                <c:pt idx="4102">
                  <c:v>1.9800999999999999E-2</c:v>
                </c:pt>
                <c:pt idx="4103">
                  <c:v>2.0681000000000001E-2</c:v>
                </c:pt>
                <c:pt idx="4104">
                  <c:v>2.1488E-2</c:v>
                </c:pt>
                <c:pt idx="4105">
                  <c:v>2.2387000000000001E-2</c:v>
                </c:pt>
                <c:pt idx="4106">
                  <c:v>2.3480000000000001E-2</c:v>
                </c:pt>
                <c:pt idx="4107">
                  <c:v>2.4747000000000002E-2</c:v>
                </c:pt>
                <c:pt idx="4108">
                  <c:v>2.6099000000000001E-2</c:v>
                </c:pt>
                <c:pt idx="4109">
                  <c:v>2.7503E-2</c:v>
                </c:pt>
                <c:pt idx="4110">
                  <c:v>2.9009E-2</c:v>
                </c:pt>
                <c:pt idx="4111">
                  <c:v>3.0603999999999999E-2</c:v>
                </c:pt>
                <c:pt idx="4112">
                  <c:v>3.2139000000000001E-2</c:v>
                </c:pt>
                <c:pt idx="4113">
                  <c:v>3.3425999999999997E-2</c:v>
                </c:pt>
                <c:pt idx="4114">
                  <c:v>3.4327999999999997E-2</c:v>
                </c:pt>
                <c:pt idx="4115">
                  <c:v>3.4791999999999997E-2</c:v>
                </c:pt>
                <c:pt idx="4116">
                  <c:v>3.4911999999999999E-2</c:v>
                </c:pt>
                <c:pt idx="4117">
                  <c:v>3.4980999999999998E-2</c:v>
                </c:pt>
                <c:pt idx="4118">
                  <c:v>3.5366000000000002E-2</c:v>
                </c:pt>
                <c:pt idx="4119">
                  <c:v>3.6269000000000003E-2</c:v>
                </c:pt>
                <c:pt idx="4120">
                  <c:v>3.7633E-2</c:v>
                </c:pt>
                <c:pt idx="4121">
                  <c:v>3.9268999999999998E-2</c:v>
                </c:pt>
                <c:pt idx="4122">
                  <c:v>4.1028000000000002E-2</c:v>
                </c:pt>
                <c:pt idx="4123">
                  <c:v>4.2799999999999998E-2</c:v>
                </c:pt>
                <c:pt idx="4124">
                  <c:v>4.4500999999999999E-2</c:v>
                </c:pt>
                <c:pt idx="4125">
                  <c:v>4.6177000000000003E-2</c:v>
                </c:pt>
                <c:pt idx="4126">
                  <c:v>4.8086999999999998E-2</c:v>
                </c:pt>
                <c:pt idx="4127">
                  <c:v>5.0513000000000002E-2</c:v>
                </c:pt>
                <c:pt idx="4128">
                  <c:v>5.3478999999999999E-2</c:v>
                </c:pt>
                <c:pt idx="4129">
                  <c:v>5.6755E-2</c:v>
                </c:pt>
                <c:pt idx="4130">
                  <c:v>6.0131999999999998E-2</c:v>
                </c:pt>
                <c:pt idx="4131">
                  <c:v>6.3579999999999998E-2</c:v>
                </c:pt>
                <c:pt idx="4132">
                  <c:v>6.7155000000000006E-2</c:v>
                </c:pt>
                <c:pt idx="4133">
                  <c:v>7.0859000000000005E-2</c:v>
                </c:pt>
                <c:pt idx="4134">
                  <c:v>7.4622999999999995E-2</c:v>
                </c:pt>
                <c:pt idx="4135">
                  <c:v>7.8364000000000003E-2</c:v>
                </c:pt>
                <c:pt idx="4136">
                  <c:v>8.2018999999999995E-2</c:v>
                </c:pt>
                <c:pt idx="4137">
                  <c:v>8.5517999999999997E-2</c:v>
                </c:pt>
                <c:pt idx="4138">
                  <c:v>8.8783000000000001E-2</c:v>
                </c:pt>
                <c:pt idx="4139">
                  <c:v>9.1795000000000002E-2</c:v>
                </c:pt>
                <c:pt idx="4140">
                  <c:v>9.4659999999999994E-2</c:v>
                </c:pt>
                <c:pt idx="4141">
                  <c:v>9.7531999999999994E-2</c:v>
                </c:pt>
                <c:pt idx="4142">
                  <c:v>0.100425</c:v>
                </c:pt>
                <c:pt idx="4143">
                  <c:v>0.10312300000000001</c:v>
                </c:pt>
                <c:pt idx="4144">
                  <c:v>0.10534499999999999</c:v>
                </c:pt>
                <c:pt idx="4145">
                  <c:v>0.107</c:v>
                </c:pt>
                <c:pt idx="4146">
                  <c:v>0.108239</c:v>
                </c:pt>
                <c:pt idx="4147">
                  <c:v>0.10924300000000001</c:v>
                </c:pt>
                <c:pt idx="4148">
                  <c:v>0.110054</c:v>
                </c:pt>
                <c:pt idx="4149">
                  <c:v>0.110662</c:v>
                </c:pt>
                <c:pt idx="4150">
                  <c:v>0.111099</c:v>
                </c:pt>
                <c:pt idx="4151">
                  <c:v>0.111293</c:v>
                </c:pt>
                <c:pt idx="4152">
                  <c:v>0.11097</c:v>
                </c:pt>
                <c:pt idx="4153">
                  <c:v>0.109913</c:v>
                </c:pt>
                <c:pt idx="4154">
                  <c:v>0.10825700000000001</c:v>
                </c:pt>
                <c:pt idx="4155">
                  <c:v>0.10636</c:v>
                </c:pt>
                <c:pt idx="4156">
                  <c:v>0.104383</c:v>
                </c:pt>
                <c:pt idx="4157">
                  <c:v>0.102141</c:v>
                </c:pt>
                <c:pt idx="4158">
                  <c:v>9.9365999999999996E-2</c:v>
                </c:pt>
                <c:pt idx="4159">
                  <c:v>9.6030000000000004E-2</c:v>
                </c:pt>
                <c:pt idx="4160">
                  <c:v>9.2311000000000004E-2</c:v>
                </c:pt>
                <c:pt idx="4161">
                  <c:v>8.8344000000000006E-2</c:v>
                </c:pt>
                <c:pt idx="4162">
                  <c:v>8.4112999999999993E-2</c:v>
                </c:pt>
                <c:pt idx="4163">
                  <c:v>7.9536999999999997E-2</c:v>
                </c:pt>
                <c:pt idx="4164">
                  <c:v>7.4586E-2</c:v>
                </c:pt>
                <c:pt idx="4165">
                  <c:v>6.9332000000000005E-2</c:v>
                </c:pt>
                <c:pt idx="4166">
                  <c:v>6.3955999999999999E-2</c:v>
                </c:pt>
                <c:pt idx="4167">
                  <c:v>5.8701000000000003E-2</c:v>
                </c:pt>
                <c:pt idx="4168">
                  <c:v>5.3828000000000001E-2</c:v>
                </c:pt>
                <c:pt idx="4169">
                  <c:v>4.9570000000000003E-2</c:v>
                </c:pt>
                <c:pt idx="4170">
                  <c:v>4.5997999999999997E-2</c:v>
                </c:pt>
                <c:pt idx="4171">
                  <c:v>4.2928000000000001E-2</c:v>
                </c:pt>
                <c:pt idx="4172">
                  <c:v>4.0097000000000001E-2</c:v>
                </c:pt>
                <c:pt idx="4173">
                  <c:v>3.7437999999999999E-2</c:v>
                </c:pt>
                <c:pt idx="4174">
                  <c:v>3.5069000000000003E-2</c:v>
                </c:pt>
                <c:pt idx="4175">
                  <c:v>3.3049000000000002E-2</c:v>
                </c:pt>
                <c:pt idx="4176">
                  <c:v>3.1308999999999997E-2</c:v>
                </c:pt>
                <c:pt idx="4177">
                  <c:v>2.8524000000000001E-2</c:v>
                </c:pt>
                <c:pt idx="4178">
                  <c:v>2.5975000000000002E-2</c:v>
                </c:pt>
                <c:pt idx="4179">
                  <c:v>2.3633000000000001E-2</c:v>
                </c:pt>
                <c:pt idx="4180">
                  <c:v>2.1402000000000001E-2</c:v>
                </c:pt>
                <c:pt idx="4181">
                  <c:v>1.9224000000000002E-2</c:v>
                </c:pt>
                <c:pt idx="4182">
                  <c:v>1.7165E-2</c:v>
                </c:pt>
                <c:pt idx="4183">
                  <c:v>1.5349E-2</c:v>
                </c:pt>
                <c:pt idx="4184">
                  <c:v>1.3816E-2</c:v>
                </c:pt>
                <c:pt idx="4185">
                  <c:v>1.2455000000000001E-2</c:v>
                </c:pt>
                <c:pt idx="4186">
                  <c:v>1.1063999999999999E-2</c:v>
                </c:pt>
                <c:pt idx="4187">
                  <c:v>9.5010000000000008E-3</c:v>
                </c:pt>
                <c:pt idx="4188">
                  <c:v>7.8259999999999996E-3</c:v>
                </c:pt>
                <c:pt idx="4189">
                  <c:v>6.3160000000000004E-3</c:v>
                </c:pt>
                <c:pt idx="4190">
                  <c:v>5.306E-3</c:v>
                </c:pt>
                <c:pt idx="4191">
                  <c:v>5.0070000000000002E-3</c:v>
                </c:pt>
                <c:pt idx="4192">
                  <c:v>4.8199999999999996E-3</c:v>
                </c:pt>
                <c:pt idx="4193">
                  <c:v>5.097E-3</c:v>
                </c:pt>
                <c:pt idx="4194">
                  <c:v>5.5459999999999997E-3</c:v>
                </c:pt>
                <c:pt idx="4195">
                  <c:v>6.0350000000000004E-3</c:v>
                </c:pt>
                <c:pt idx="4196">
                  <c:v>6.6930000000000002E-3</c:v>
                </c:pt>
                <c:pt idx="4197">
                  <c:v>7.7409999999999996E-3</c:v>
                </c:pt>
                <c:pt idx="4198">
                  <c:v>9.2399999999999999E-3</c:v>
                </c:pt>
                <c:pt idx="4199">
                  <c:v>1.108E-2</c:v>
                </c:pt>
                <c:pt idx="4200">
                  <c:v>1.3115999999999999E-2</c:v>
                </c:pt>
                <c:pt idx="4201">
                  <c:v>1.5206000000000001E-2</c:v>
                </c:pt>
                <c:pt idx="4202">
                  <c:v>1.7169E-2</c:v>
                </c:pt>
                <c:pt idx="4203">
                  <c:v>1.8887000000000001E-2</c:v>
                </c:pt>
                <c:pt idx="4204">
                  <c:v>2.0417999999999999E-2</c:v>
                </c:pt>
                <c:pt idx="4205">
                  <c:v>2.1906999999999999E-2</c:v>
                </c:pt>
                <c:pt idx="4206">
                  <c:v>2.3428000000000001E-2</c:v>
                </c:pt>
                <c:pt idx="4207">
                  <c:v>2.4997999999999999E-2</c:v>
                </c:pt>
                <c:pt idx="4208">
                  <c:v>2.665E-2</c:v>
                </c:pt>
                <c:pt idx="4209">
                  <c:v>2.8398E-2</c:v>
                </c:pt>
                <c:pt idx="4210">
                  <c:v>3.0224000000000001E-2</c:v>
                </c:pt>
                <c:pt idx="4211">
                  <c:v>3.2197999999999997E-2</c:v>
                </c:pt>
                <c:pt idx="4212">
                  <c:v>3.4541000000000002E-2</c:v>
                </c:pt>
                <c:pt idx="4213">
                  <c:v>3.7477000000000003E-2</c:v>
                </c:pt>
                <c:pt idx="4214">
                  <c:v>4.1049000000000002E-2</c:v>
                </c:pt>
                <c:pt idx="4215">
                  <c:v>4.5093000000000001E-2</c:v>
                </c:pt>
                <c:pt idx="4216">
                  <c:v>4.9353000000000001E-2</c:v>
                </c:pt>
                <c:pt idx="4217">
                  <c:v>5.3645999999999999E-2</c:v>
                </c:pt>
                <c:pt idx="4218">
                  <c:v>5.7957000000000002E-2</c:v>
                </c:pt>
                <c:pt idx="4219">
                  <c:v>6.2399000000000003E-2</c:v>
                </c:pt>
                <c:pt idx="4220">
                  <c:v>6.7044000000000006E-2</c:v>
                </c:pt>
                <c:pt idx="4221">
                  <c:v>7.1791999999999995E-2</c:v>
                </c:pt>
                <c:pt idx="4222">
                  <c:v>7.6425000000000007E-2</c:v>
                </c:pt>
                <c:pt idx="4223">
                  <c:v>8.0776000000000001E-2</c:v>
                </c:pt>
                <c:pt idx="4224">
                  <c:v>8.4709999999999994E-2</c:v>
                </c:pt>
                <c:pt idx="4225">
                  <c:v>8.7998000000000007E-2</c:v>
                </c:pt>
                <c:pt idx="4226">
                  <c:v>9.0425000000000005E-2</c:v>
                </c:pt>
                <c:pt idx="4227">
                  <c:v>9.2013999999999999E-2</c:v>
                </c:pt>
                <c:pt idx="4228">
                  <c:v>9.2937000000000006E-2</c:v>
                </c:pt>
                <c:pt idx="4229">
                  <c:v>9.3246999999999997E-2</c:v>
                </c:pt>
                <c:pt idx="4230">
                  <c:v>9.2921000000000004E-2</c:v>
                </c:pt>
                <c:pt idx="4231">
                  <c:v>9.2068999999999998E-2</c:v>
                </c:pt>
                <c:pt idx="4232">
                  <c:v>9.0830999999999995E-2</c:v>
                </c:pt>
                <c:pt idx="4233">
                  <c:v>8.9136000000000007E-2</c:v>
                </c:pt>
                <c:pt idx="4234">
                  <c:v>8.6806999999999995E-2</c:v>
                </c:pt>
                <c:pt idx="4235">
                  <c:v>8.3878999999999995E-2</c:v>
                </c:pt>
                <c:pt idx="4236">
                  <c:v>8.0618999999999996E-2</c:v>
                </c:pt>
                <c:pt idx="4237">
                  <c:v>7.7249999999999999E-2</c:v>
                </c:pt>
                <c:pt idx="4238">
                  <c:v>7.3779999999999998E-2</c:v>
                </c:pt>
                <c:pt idx="4239">
                  <c:v>7.0100999999999997E-2</c:v>
                </c:pt>
                <c:pt idx="4240">
                  <c:v>6.6146999999999997E-2</c:v>
                </c:pt>
                <c:pt idx="4241">
                  <c:v>6.1929999999999999E-2</c:v>
                </c:pt>
                <c:pt idx="4242">
                  <c:v>5.7515999999999998E-2</c:v>
                </c:pt>
                <c:pt idx="4243">
                  <c:v>5.3031000000000002E-2</c:v>
                </c:pt>
                <c:pt idx="4244">
                  <c:v>4.8656999999999999E-2</c:v>
                </c:pt>
                <c:pt idx="4245">
                  <c:v>4.4554000000000003E-2</c:v>
                </c:pt>
                <c:pt idx="4246">
                  <c:v>4.0785000000000002E-2</c:v>
                </c:pt>
                <c:pt idx="4247">
                  <c:v>3.7309000000000002E-2</c:v>
                </c:pt>
                <c:pt idx="4248">
                  <c:v>3.4042999999999997E-2</c:v>
                </c:pt>
                <c:pt idx="4249">
                  <c:v>3.1002999999999999E-2</c:v>
                </c:pt>
                <c:pt idx="4250">
                  <c:v>2.8393000000000002E-2</c:v>
                </c:pt>
                <c:pt idx="4251">
                  <c:v>2.6436999999999999E-2</c:v>
                </c:pt>
                <c:pt idx="4252">
                  <c:v>2.5124E-2</c:v>
                </c:pt>
                <c:pt idx="4253">
                  <c:v>2.4261999999999999E-2</c:v>
                </c:pt>
                <c:pt idx="4254">
                  <c:v>2.3751000000000001E-2</c:v>
                </c:pt>
                <c:pt idx="4255">
                  <c:v>2.3574999999999999E-2</c:v>
                </c:pt>
                <c:pt idx="4256">
                  <c:v>2.3525000000000001E-2</c:v>
                </c:pt>
                <c:pt idx="4257">
                  <c:v>2.3203999999999999E-2</c:v>
                </c:pt>
                <c:pt idx="4258">
                  <c:v>2.239E-2</c:v>
                </c:pt>
                <c:pt idx="4259">
                  <c:v>2.1214E-2</c:v>
                </c:pt>
                <c:pt idx="4260">
                  <c:v>1.9945000000000001E-2</c:v>
                </c:pt>
                <c:pt idx="4261">
                  <c:v>1.8692E-2</c:v>
                </c:pt>
                <c:pt idx="4262">
                  <c:v>1.7364000000000001E-2</c:v>
                </c:pt>
                <c:pt idx="4263">
                  <c:v>1.5844E-2</c:v>
                </c:pt>
                <c:pt idx="4264">
                  <c:v>1.4133E-2</c:v>
                </c:pt>
                <c:pt idx="4265">
                  <c:v>1.2342000000000001E-2</c:v>
                </c:pt>
                <c:pt idx="4266">
                  <c:v>1.0633E-2</c:v>
                </c:pt>
                <c:pt idx="4267">
                  <c:v>9.1780000000000004E-3</c:v>
                </c:pt>
                <c:pt idx="4268">
                  <c:v>8.0330000000000002E-3</c:v>
                </c:pt>
                <c:pt idx="4269">
                  <c:v>7.0140000000000003E-3</c:v>
                </c:pt>
                <c:pt idx="4270">
                  <c:v>5.8560000000000001E-3</c:v>
                </c:pt>
                <c:pt idx="4271">
                  <c:v>5.0070000000000002E-3</c:v>
                </c:pt>
                <c:pt idx="4272">
                  <c:v>5.3039999999999997E-3</c:v>
                </c:pt>
                <c:pt idx="4273">
                  <c:v>6.7920000000000003E-3</c:v>
                </c:pt>
                <c:pt idx="4274">
                  <c:v>8.9800000000000001E-3</c:v>
                </c:pt>
                <c:pt idx="4275">
                  <c:v>1.1368E-2</c:v>
                </c:pt>
                <c:pt idx="4276">
                  <c:v>1.3606E-2</c:v>
                </c:pt>
                <c:pt idx="4277">
                  <c:v>1.5566E-2</c:v>
                </c:pt>
                <c:pt idx="4278">
                  <c:v>1.7184000000000001E-2</c:v>
                </c:pt>
                <c:pt idx="4279">
                  <c:v>1.83E-2</c:v>
                </c:pt>
                <c:pt idx="4280">
                  <c:v>1.8797000000000001E-2</c:v>
                </c:pt>
                <c:pt idx="4281">
                  <c:v>1.8846999999999999E-2</c:v>
                </c:pt>
                <c:pt idx="4282">
                  <c:v>1.8811000000000001E-2</c:v>
                </c:pt>
                <c:pt idx="4283">
                  <c:v>1.8879E-2</c:v>
                </c:pt>
                <c:pt idx="4284">
                  <c:v>1.8919999999999999E-2</c:v>
                </c:pt>
                <c:pt idx="4285">
                  <c:v>1.8415999999999998E-2</c:v>
                </c:pt>
                <c:pt idx="4286">
                  <c:v>1.7482000000000001E-2</c:v>
                </c:pt>
                <c:pt idx="4287">
                  <c:v>1.6111E-2</c:v>
                </c:pt>
                <c:pt idx="4288">
                  <c:v>1.4419E-2</c:v>
                </c:pt>
                <c:pt idx="4289">
                  <c:v>1.2626E-2</c:v>
                </c:pt>
                <c:pt idx="4290">
                  <c:v>1.0951000000000001E-2</c:v>
                </c:pt>
                <c:pt idx="4291">
                  <c:v>9.443E-3</c:v>
                </c:pt>
                <c:pt idx="4292">
                  <c:v>7.9600000000000001E-3</c:v>
                </c:pt>
                <c:pt idx="4293">
                  <c:v>6.4440000000000001E-3</c:v>
                </c:pt>
                <c:pt idx="4294">
                  <c:v>5.2399999999999999E-3</c:v>
                </c:pt>
                <c:pt idx="4295">
                  <c:v>5.0070000000000002E-3</c:v>
                </c:pt>
                <c:pt idx="4296">
                  <c:v>5.6649999999999999E-3</c:v>
                </c:pt>
                <c:pt idx="4297">
                  <c:v>6.267E-3</c:v>
                </c:pt>
                <c:pt idx="4298">
                  <c:v>6.3629999999999997E-3</c:v>
                </c:pt>
                <c:pt idx="4299">
                  <c:v>6.0639999999999999E-3</c:v>
                </c:pt>
                <c:pt idx="4300">
                  <c:v>5.7190000000000001E-3</c:v>
                </c:pt>
                <c:pt idx="4301">
                  <c:v>5.6410000000000002E-3</c:v>
                </c:pt>
                <c:pt idx="4302">
                  <c:v>5.8809999999999999E-3</c:v>
                </c:pt>
                <c:pt idx="4303">
                  <c:v>6.2709999999999997E-3</c:v>
                </c:pt>
                <c:pt idx="4304">
                  <c:v>6.6660000000000001E-3</c:v>
                </c:pt>
                <c:pt idx="4305">
                  <c:v>7.0780000000000001E-3</c:v>
                </c:pt>
                <c:pt idx="4306">
                  <c:v>7.5589999999999997E-3</c:v>
                </c:pt>
                <c:pt idx="4307">
                  <c:v>8.0730000000000003E-3</c:v>
                </c:pt>
                <c:pt idx="4308">
                  <c:v>8.5509999999999996E-3</c:v>
                </c:pt>
                <c:pt idx="4309">
                  <c:v>9.0349999999999996E-3</c:v>
                </c:pt>
                <c:pt idx="4310">
                  <c:v>9.6500000000000006E-3</c:v>
                </c:pt>
                <c:pt idx="4311">
                  <c:v>1.0496E-2</c:v>
                </c:pt>
                <c:pt idx="4312">
                  <c:v>1.1665E-2</c:v>
                </c:pt>
                <c:pt idx="4313">
                  <c:v>1.3187000000000001E-2</c:v>
                </c:pt>
                <c:pt idx="4314">
                  <c:v>1.4848E-2</c:v>
                </c:pt>
                <c:pt idx="4315">
                  <c:v>1.6195999999999999E-2</c:v>
                </c:pt>
                <c:pt idx="4316">
                  <c:v>1.6936E-2</c:v>
                </c:pt>
                <c:pt idx="4317">
                  <c:v>1.7193E-2</c:v>
                </c:pt>
                <c:pt idx="4318">
                  <c:v>1.7246000000000001E-2</c:v>
                </c:pt>
                <c:pt idx="4319">
                  <c:v>1.7142999999999999E-2</c:v>
                </c:pt>
                <c:pt idx="4320">
                  <c:v>1.6726000000000001E-2</c:v>
                </c:pt>
                <c:pt idx="4321">
                  <c:v>1.5975E-2</c:v>
                </c:pt>
                <c:pt idx="4322">
                  <c:v>1.5188999999999999E-2</c:v>
                </c:pt>
                <c:pt idx="4323">
                  <c:v>1.4794E-2</c:v>
                </c:pt>
                <c:pt idx="4324">
                  <c:v>1.4992999999999999E-2</c:v>
                </c:pt>
                <c:pt idx="4325">
                  <c:v>1.5558000000000001E-2</c:v>
                </c:pt>
                <c:pt idx="4326">
                  <c:v>1.5946999999999999E-2</c:v>
                </c:pt>
                <c:pt idx="4327">
                  <c:v>1.5708E-2</c:v>
                </c:pt>
                <c:pt idx="4328">
                  <c:v>1.4822999999999999E-2</c:v>
                </c:pt>
                <c:pt idx="4329">
                  <c:v>1.3677E-2</c:v>
                </c:pt>
                <c:pt idx="4330">
                  <c:v>1.2671999999999999E-2</c:v>
                </c:pt>
                <c:pt idx="4331">
                  <c:v>1.1944E-2</c:v>
                </c:pt>
                <c:pt idx="4332">
                  <c:v>1.1403999999999999E-2</c:v>
                </c:pt>
                <c:pt idx="4333">
                  <c:v>1.0966E-2</c:v>
                </c:pt>
                <c:pt idx="4334">
                  <c:v>1.0645999999999999E-2</c:v>
                </c:pt>
                <c:pt idx="4335">
                  <c:v>1.0529999999999999E-2</c:v>
                </c:pt>
                <c:pt idx="4336">
                  <c:v>1.0599000000000001E-2</c:v>
                </c:pt>
                <c:pt idx="4337">
                  <c:v>1.055E-2</c:v>
                </c:pt>
                <c:pt idx="4338">
                  <c:v>9.887E-3</c:v>
                </c:pt>
                <c:pt idx="4339">
                  <c:v>8.3649999999999992E-3</c:v>
                </c:pt>
                <c:pt idx="4340">
                  <c:v>6.2890000000000003E-3</c:v>
                </c:pt>
                <c:pt idx="4341">
                  <c:v>4.2420000000000001E-3</c:v>
                </c:pt>
                <c:pt idx="4342">
                  <c:v>2.5699999999999998E-3</c:v>
                </c:pt>
                <c:pt idx="4343">
                  <c:v>1.2719999999999999E-3</c:v>
                </c:pt>
                <c:pt idx="4344">
                  <c:v>3.5100000000000002E-4</c:v>
                </c:pt>
                <c:pt idx="4345">
                  <c:v>0</c:v>
                </c:pt>
                <c:pt idx="4346">
                  <c:v>3.7800000000000003E-4</c:v>
                </c:pt>
                <c:pt idx="4347">
                  <c:v>1.382E-3</c:v>
                </c:pt>
                <c:pt idx="4348">
                  <c:v>2.6970000000000002E-3</c:v>
                </c:pt>
                <c:pt idx="4349">
                  <c:v>4.0169999999999997E-3</c:v>
                </c:pt>
                <c:pt idx="4350">
                  <c:v>5.2480000000000001E-3</c:v>
                </c:pt>
                <c:pt idx="4351">
                  <c:v>6.5329999999999997E-3</c:v>
                </c:pt>
                <c:pt idx="4352">
                  <c:v>7.9950000000000004E-3</c:v>
                </c:pt>
                <c:pt idx="4353">
                  <c:v>9.4970000000000002E-3</c:v>
                </c:pt>
                <c:pt idx="4354">
                  <c:v>1.0789999999999999E-2</c:v>
                </c:pt>
                <c:pt idx="4355">
                  <c:v>1.1899E-2</c:v>
                </c:pt>
                <c:pt idx="4356">
                  <c:v>1.3152E-2</c:v>
                </c:pt>
                <c:pt idx="4357">
                  <c:v>1.4859000000000001E-2</c:v>
                </c:pt>
                <c:pt idx="4358">
                  <c:v>1.7108000000000002E-2</c:v>
                </c:pt>
                <c:pt idx="4359">
                  <c:v>1.9817999999999999E-2</c:v>
                </c:pt>
                <c:pt idx="4360">
                  <c:v>2.2766999999999999E-2</c:v>
                </c:pt>
                <c:pt idx="4361">
                  <c:v>2.5623E-2</c:v>
                </c:pt>
                <c:pt idx="4362">
                  <c:v>2.8223000000000002E-2</c:v>
                </c:pt>
                <c:pt idx="4363">
                  <c:v>3.0828999999999999E-2</c:v>
                </c:pt>
                <c:pt idx="4364">
                  <c:v>3.3848999999999997E-2</c:v>
                </c:pt>
                <c:pt idx="4365">
                  <c:v>3.7295000000000002E-2</c:v>
                </c:pt>
                <c:pt idx="4366">
                  <c:v>4.0675000000000003E-2</c:v>
                </c:pt>
                <c:pt idx="4367">
                  <c:v>4.3437000000000003E-2</c:v>
                </c:pt>
                <c:pt idx="4368">
                  <c:v>4.0226999999999999E-2</c:v>
                </c:pt>
                <c:pt idx="4369">
                  <c:v>3.7018000000000002E-2</c:v>
                </c:pt>
                <c:pt idx="4370">
                  <c:v>3.3811000000000001E-2</c:v>
                </c:pt>
                <c:pt idx="4371">
                  <c:v>3.0603999999999999E-2</c:v>
                </c:pt>
                <c:pt idx="4372">
                  <c:v>2.7399E-2</c:v>
                </c:pt>
                <c:pt idx="4373">
                  <c:v>2.4195999999999999E-2</c:v>
                </c:pt>
                <c:pt idx="4374">
                  <c:v>2.0995E-2</c:v>
                </c:pt>
                <c:pt idx="4375">
                  <c:v>1.7794000000000001E-2</c:v>
                </c:pt>
                <c:pt idx="4376">
                  <c:v>1.4595E-2</c:v>
                </c:pt>
                <c:pt idx="4377">
                  <c:v>1.1398E-2</c:v>
                </c:pt>
                <c:pt idx="4378">
                  <c:v>8.2019999999999992E-3</c:v>
                </c:pt>
                <c:pt idx="4379">
                  <c:v>5.0070000000000002E-3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AB85-E342-BD34-06FB76750B76}"/>
            </c:ext>
          </c:extLst>
        </c:ser>
        <c:ser>
          <c:idx val="8"/>
          <c:order val="8"/>
          <c:tx>
            <c:strRef>
              <c:f>Liquide!$J$1</c:f>
              <c:strCache>
                <c:ptCount val="1"/>
                <c:pt idx="0">
                  <c:v>Serpula-liquide-B</c:v>
                </c:pt>
              </c:strCache>
            </c:strRef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Liquide!$J$2:$J$4381</c:f>
              <c:numCache>
                <c:formatCode>General</c:formatCode>
                <c:ptCount val="4380"/>
                <c:pt idx="0">
                  <c:v>4.1929999999999997E-3</c:v>
                </c:pt>
                <c:pt idx="1">
                  <c:v>4.5240000000000002E-3</c:v>
                </c:pt>
                <c:pt idx="2">
                  <c:v>4.8560000000000001E-3</c:v>
                </c:pt>
                <c:pt idx="3">
                  <c:v>5.1900000000000002E-3</c:v>
                </c:pt>
                <c:pt idx="4">
                  <c:v>5.5250000000000004E-3</c:v>
                </c:pt>
                <c:pt idx="5">
                  <c:v>5.862E-3</c:v>
                </c:pt>
                <c:pt idx="6">
                  <c:v>6.1999999999999998E-3</c:v>
                </c:pt>
                <c:pt idx="7">
                  <c:v>6.5389999999999997E-3</c:v>
                </c:pt>
                <c:pt idx="8">
                  <c:v>6.8799999999999998E-3</c:v>
                </c:pt>
                <c:pt idx="9">
                  <c:v>7.2230000000000003E-3</c:v>
                </c:pt>
                <c:pt idx="10">
                  <c:v>7.5659999999999998E-3</c:v>
                </c:pt>
                <c:pt idx="11">
                  <c:v>7.9109999999999996E-3</c:v>
                </c:pt>
                <c:pt idx="12">
                  <c:v>8.2579999999999997E-3</c:v>
                </c:pt>
                <c:pt idx="13">
                  <c:v>6.4060000000000002E-3</c:v>
                </c:pt>
                <c:pt idx="14">
                  <c:v>4.8999999999999998E-3</c:v>
                </c:pt>
                <c:pt idx="15">
                  <c:v>3.9050000000000001E-3</c:v>
                </c:pt>
                <c:pt idx="16">
                  <c:v>3.6900000000000001E-3</c:v>
                </c:pt>
                <c:pt idx="17">
                  <c:v>4.4559999999999999E-3</c:v>
                </c:pt>
                <c:pt idx="18">
                  <c:v>6.0790000000000002E-3</c:v>
                </c:pt>
                <c:pt idx="19">
                  <c:v>8.1799999999999998E-3</c:v>
                </c:pt>
                <c:pt idx="20">
                  <c:v>1.0525E-2</c:v>
                </c:pt>
                <c:pt idx="21">
                  <c:v>1.3214999999999999E-2</c:v>
                </c:pt>
                <c:pt idx="22">
                  <c:v>1.6499E-2</c:v>
                </c:pt>
                <c:pt idx="23">
                  <c:v>2.036E-2</c:v>
                </c:pt>
                <c:pt idx="24">
                  <c:v>2.3798E-2</c:v>
                </c:pt>
                <c:pt idx="25">
                  <c:v>2.5420000000000002E-2</c:v>
                </c:pt>
                <c:pt idx="26">
                  <c:v>2.4889000000000001E-2</c:v>
                </c:pt>
                <c:pt idx="27">
                  <c:v>2.2873999999999999E-2</c:v>
                </c:pt>
                <c:pt idx="28">
                  <c:v>2.0381E-2</c:v>
                </c:pt>
                <c:pt idx="29">
                  <c:v>1.7958999999999999E-2</c:v>
                </c:pt>
                <c:pt idx="30">
                  <c:v>1.5642E-2</c:v>
                </c:pt>
                <c:pt idx="31">
                  <c:v>1.3610000000000001E-2</c:v>
                </c:pt>
                <c:pt idx="32">
                  <c:v>1.2130999999999999E-2</c:v>
                </c:pt>
                <c:pt idx="33">
                  <c:v>1.1030999999999999E-2</c:v>
                </c:pt>
                <c:pt idx="34">
                  <c:v>9.7890000000000008E-3</c:v>
                </c:pt>
                <c:pt idx="35">
                  <c:v>7.9740000000000002E-3</c:v>
                </c:pt>
                <c:pt idx="36">
                  <c:v>5.6439999999999997E-3</c:v>
                </c:pt>
                <c:pt idx="37">
                  <c:v>3.3319999999999999E-3</c:v>
                </c:pt>
                <c:pt idx="38">
                  <c:v>1.7110000000000001E-3</c:v>
                </c:pt>
                <c:pt idx="39">
                  <c:v>1.3270000000000001E-3</c:v>
                </c:pt>
                <c:pt idx="40">
                  <c:v>2.4450000000000001E-3</c:v>
                </c:pt>
                <c:pt idx="41">
                  <c:v>4.934E-3</c:v>
                </c:pt>
                <c:pt idx="42">
                  <c:v>8.3429999999999997E-3</c:v>
                </c:pt>
                <c:pt idx="43">
                  <c:v>1.2262E-2</c:v>
                </c:pt>
                <c:pt idx="44">
                  <c:v>1.66E-2</c:v>
                </c:pt>
                <c:pt idx="45">
                  <c:v>2.1346E-2</c:v>
                </c:pt>
                <c:pt idx="46">
                  <c:v>2.6165000000000001E-2</c:v>
                </c:pt>
                <c:pt idx="47">
                  <c:v>3.0318000000000001E-2</c:v>
                </c:pt>
                <c:pt idx="48">
                  <c:v>3.3117000000000001E-2</c:v>
                </c:pt>
                <c:pt idx="49">
                  <c:v>3.5026000000000002E-2</c:v>
                </c:pt>
                <c:pt idx="50">
                  <c:v>3.7331999999999997E-2</c:v>
                </c:pt>
                <c:pt idx="51">
                  <c:v>4.0348000000000002E-2</c:v>
                </c:pt>
                <c:pt idx="52">
                  <c:v>4.3654999999999999E-2</c:v>
                </c:pt>
                <c:pt idx="53">
                  <c:v>4.7031999999999997E-2</c:v>
                </c:pt>
                <c:pt idx="54">
                  <c:v>5.0335999999999999E-2</c:v>
                </c:pt>
                <c:pt idx="55">
                  <c:v>5.3129999999999997E-2</c:v>
                </c:pt>
                <c:pt idx="56">
                  <c:v>5.5004999999999998E-2</c:v>
                </c:pt>
                <c:pt idx="57">
                  <c:v>5.6017999999999998E-2</c:v>
                </c:pt>
                <c:pt idx="58">
                  <c:v>5.6481000000000003E-2</c:v>
                </c:pt>
                <c:pt idx="59">
                  <c:v>5.6593999999999998E-2</c:v>
                </c:pt>
                <c:pt idx="60">
                  <c:v>5.6333000000000001E-2</c:v>
                </c:pt>
                <c:pt idx="61">
                  <c:v>5.568E-2</c:v>
                </c:pt>
                <c:pt idx="62">
                  <c:v>5.4725999999999997E-2</c:v>
                </c:pt>
                <c:pt idx="63">
                  <c:v>5.3416999999999999E-2</c:v>
                </c:pt>
                <c:pt idx="64">
                  <c:v>5.1364E-2</c:v>
                </c:pt>
                <c:pt idx="65">
                  <c:v>4.8250000000000001E-2</c:v>
                </c:pt>
                <c:pt idx="66">
                  <c:v>4.4345999999999997E-2</c:v>
                </c:pt>
                <c:pt idx="67">
                  <c:v>4.0418000000000003E-2</c:v>
                </c:pt>
                <c:pt idx="68">
                  <c:v>3.7239000000000001E-2</c:v>
                </c:pt>
                <c:pt idx="69">
                  <c:v>3.5208999999999997E-2</c:v>
                </c:pt>
                <c:pt idx="70">
                  <c:v>3.4248000000000001E-2</c:v>
                </c:pt>
                <c:pt idx="71">
                  <c:v>3.3973000000000003E-2</c:v>
                </c:pt>
                <c:pt idx="72">
                  <c:v>3.4071999999999998E-2</c:v>
                </c:pt>
                <c:pt idx="73">
                  <c:v>3.4513000000000002E-2</c:v>
                </c:pt>
                <c:pt idx="74">
                  <c:v>3.5378E-2</c:v>
                </c:pt>
                <c:pt idx="75">
                  <c:v>3.6650000000000002E-2</c:v>
                </c:pt>
                <c:pt idx="76">
                  <c:v>3.6829000000000001E-2</c:v>
                </c:pt>
                <c:pt idx="77">
                  <c:v>3.7755999999999998E-2</c:v>
                </c:pt>
                <c:pt idx="78">
                  <c:v>3.9446000000000002E-2</c:v>
                </c:pt>
                <c:pt idx="79">
                  <c:v>4.1827000000000003E-2</c:v>
                </c:pt>
                <c:pt idx="80">
                  <c:v>4.5025000000000003E-2</c:v>
                </c:pt>
                <c:pt idx="81">
                  <c:v>4.9190999999999999E-2</c:v>
                </c:pt>
                <c:pt idx="82">
                  <c:v>5.4004000000000003E-2</c:v>
                </c:pt>
                <c:pt idx="83">
                  <c:v>5.8520000000000003E-2</c:v>
                </c:pt>
                <c:pt idx="84">
                  <c:v>6.1845999999999998E-2</c:v>
                </c:pt>
                <c:pt idx="85">
                  <c:v>6.3829999999999998E-2</c:v>
                </c:pt>
                <c:pt idx="86">
                  <c:v>6.4783999999999994E-2</c:v>
                </c:pt>
                <c:pt idx="87">
                  <c:v>6.4992999999999995E-2</c:v>
                </c:pt>
                <c:pt idx="88">
                  <c:v>6.4710000000000004E-2</c:v>
                </c:pt>
                <c:pt idx="89">
                  <c:v>6.4097000000000001E-2</c:v>
                </c:pt>
                <c:pt idx="90">
                  <c:v>6.2867999999999993E-2</c:v>
                </c:pt>
                <c:pt idx="91">
                  <c:v>6.0866999999999997E-2</c:v>
                </c:pt>
                <c:pt idx="92">
                  <c:v>5.8368000000000003E-2</c:v>
                </c:pt>
                <c:pt idx="93">
                  <c:v>5.5565999999999997E-2</c:v>
                </c:pt>
                <c:pt idx="94">
                  <c:v>5.2512000000000003E-2</c:v>
                </c:pt>
                <c:pt idx="95">
                  <c:v>4.9375000000000002E-2</c:v>
                </c:pt>
                <c:pt idx="96">
                  <c:v>4.6525999999999998E-2</c:v>
                </c:pt>
                <c:pt idx="97">
                  <c:v>4.4327999999999999E-2</c:v>
                </c:pt>
                <c:pt idx="98">
                  <c:v>4.2872E-2</c:v>
                </c:pt>
                <c:pt idx="99">
                  <c:v>4.1980000000000003E-2</c:v>
                </c:pt>
                <c:pt idx="100">
                  <c:v>4.1409000000000001E-2</c:v>
                </c:pt>
                <c:pt idx="101">
                  <c:v>4.1061E-2</c:v>
                </c:pt>
                <c:pt idx="102">
                  <c:v>4.1015000000000003E-2</c:v>
                </c:pt>
                <c:pt idx="103">
                  <c:v>4.1406999999999999E-2</c:v>
                </c:pt>
                <c:pt idx="104">
                  <c:v>4.2264000000000003E-2</c:v>
                </c:pt>
                <c:pt idx="105">
                  <c:v>4.3359000000000002E-2</c:v>
                </c:pt>
                <c:pt idx="106">
                  <c:v>4.4246000000000001E-2</c:v>
                </c:pt>
                <c:pt idx="107">
                  <c:v>4.4623999999999997E-2</c:v>
                </c:pt>
                <c:pt idx="108">
                  <c:v>4.4674999999999999E-2</c:v>
                </c:pt>
                <c:pt idx="109">
                  <c:v>4.4825999999999998E-2</c:v>
                </c:pt>
                <c:pt idx="110">
                  <c:v>4.5297999999999998E-2</c:v>
                </c:pt>
                <c:pt idx="111">
                  <c:v>4.6017000000000002E-2</c:v>
                </c:pt>
                <c:pt idx="112">
                  <c:v>4.6507E-2</c:v>
                </c:pt>
                <c:pt idx="113">
                  <c:v>4.5811999999999999E-2</c:v>
                </c:pt>
                <c:pt idx="114">
                  <c:v>4.3381000000000003E-2</c:v>
                </c:pt>
                <c:pt idx="115">
                  <c:v>4.0147000000000002E-2</c:v>
                </c:pt>
                <c:pt idx="116">
                  <c:v>3.7485999999999998E-2</c:v>
                </c:pt>
                <c:pt idx="117">
                  <c:v>3.5971999999999997E-2</c:v>
                </c:pt>
                <c:pt idx="118">
                  <c:v>3.5483000000000001E-2</c:v>
                </c:pt>
                <c:pt idx="119">
                  <c:v>3.5672000000000002E-2</c:v>
                </c:pt>
                <c:pt idx="120">
                  <c:v>3.6101000000000001E-2</c:v>
                </c:pt>
                <c:pt idx="121">
                  <c:v>3.6302000000000001E-2</c:v>
                </c:pt>
                <c:pt idx="122">
                  <c:v>3.6193999999999997E-2</c:v>
                </c:pt>
                <c:pt idx="123">
                  <c:v>3.6235999999999997E-2</c:v>
                </c:pt>
                <c:pt idx="124">
                  <c:v>3.6942999999999997E-2</c:v>
                </c:pt>
                <c:pt idx="125">
                  <c:v>3.8412000000000002E-2</c:v>
                </c:pt>
                <c:pt idx="126">
                  <c:v>4.0327000000000002E-2</c:v>
                </c:pt>
                <c:pt idx="127">
                  <c:v>4.2326000000000003E-2</c:v>
                </c:pt>
                <c:pt idx="128">
                  <c:v>4.4252E-2</c:v>
                </c:pt>
                <c:pt idx="129">
                  <c:v>4.6080000000000003E-2</c:v>
                </c:pt>
                <c:pt idx="130">
                  <c:v>4.7821000000000002E-2</c:v>
                </c:pt>
                <c:pt idx="131">
                  <c:v>4.9533000000000001E-2</c:v>
                </c:pt>
                <c:pt idx="132">
                  <c:v>5.1214999999999997E-2</c:v>
                </c:pt>
                <c:pt idx="133">
                  <c:v>5.2752E-2</c:v>
                </c:pt>
                <c:pt idx="134">
                  <c:v>5.4073000000000003E-2</c:v>
                </c:pt>
                <c:pt idx="135">
                  <c:v>5.5202000000000001E-2</c:v>
                </c:pt>
                <c:pt idx="136">
                  <c:v>5.6047E-2</c:v>
                </c:pt>
                <c:pt idx="137">
                  <c:v>5.6499000000000001E-2</c:v>
                </c:pt>
                <c:pt idx="138">
                  <c:v>5.6859E-2</c:v>
                </c:pt>
                <c:pt idx="139">
                  <c:v>5.7590000000000002E-2</c:v>
                </c:pt>
                <c:pt idx="140">
                  <c:v>5.8615E-2</c:v>
                </c:pt>
                <c:pt idx="141">
                  <c:v>5.9353999999999997E-2</c:v>
                </c:pt>
                <c:pt idx="142">
                  <c:v>5.9387000000000002E-2</c:v>
                </c:pt>
                <c:pt idx="143">
                  <c:v>5.8834999999999998E-2</c:v>
                </c:pt>
                <c:pt idx="144">
                  <c:v>5.8103000000000002E-2</c:v>
                </c:pt>
                <c:pt idx="145">
                  <c:v>5.7681000000000003E-2</c:v>
                </c:pt>
                <c:pt idx="146">
                  <c:v>5.8091999999999998E-2</c:v>
                </c:pt>
                <c:pt idx="147">
                  <c:v>5.9466999999999999E-2</c:v>
                </c:pt>
                <c:pt idx="148">
                  <c:v>6.1267000000000002E-2</c:v>
                </c:pt>
                <c:pt idx="149">
                  <c:v>6.2586000000000003E-2</c:v>
                </c:pt>
                <c:pt idx="150">
                  <c:v>6.2742000000000006E-2</c:v>
                </c:pt>
                <c:pt idx="151">
                  <c:v>6.1738000000000001E-2</c:v>
                </c:pt>
                <c:pt idx="152">
                  <c:v>6.0135000000000001E-2</c:v>
                </c:pt>
                <c:pt idx="153">
                  <c:v>5.8549999999999998E-2</c:v>
                </c:pt>
                <c:pt idx="154">
                  <c:v>5.7341000000000003E-2</c:v>
                </c:pt>
                <c:pt idx="155">
                  <c:v>5.6590000000000001E-2</c:v>
                </c:pt>
                <c:pt idx="156">
                  <c:v>5.6252000000000003E-2</c:v>
                </c:pt>
                <c:pt idx="157">
                  <c:v>5.629E-2</c:v>
                </c:pt>
                <c:pt idx="158">
                  <c:v>5.6659000000000001E-2</c:v>
                </c:pt>
                <c:pt idx="159">
                  <c:v>5.7258000000000003E-2</c:v>
                </c:pt>
                <c:pt idx="160">
                  <c:v>5.7993999999999997E-2</c:v>
                </c:pt>
                <c:pt idx="161">
                  <c:v>5.8923000000000003E-2</c:v>
                </c:pt>
                <c:pt idx="162">
                  <c:v>6.0187999999999998E-2</c:v>
                </c:pt>
                <c:pt idx="163">
                  <c:v>6.1771E-2</c:v>
                </c:pt>
                <c:pt idx="164">
                  <c:v>6.3497999999999999E-2</c:v>
                </c:pt>
                <c:pt idx="165">
                  <c:v>6.5376000000000004E-2</c:v>
                </c:pt>
                <c:pt idx="166">
                  <c:v>6.7704E-2</c:v>
                </c:pt>
                <c:pt idx="167">
                  <c:v>7.0727999999999999E-2</c:v>
                </c:pt>
                <c:pt idx="168">
                  <c:v>7.4348999999999998E-2</c:v>
                </c:pt>
                <c:pt idx="169">
                  <c:v>7.8178999999999998E-2</c:v>
                </c:pt>
                <c:pt idx="170">
                  <c:v>8.1725999999999993E-2</c:v>
                </c:pt>
                <c:pt idx="171">
                  <c:v>8.4513000000000005E-2</c:v>
                </c:pt>
                <c:pt idx="172">
                  <c:v>8.6237999999999995E-2</c:v>
                </c:pt>
                <c:pt idx="173">
                  <c:v>8.6951000000000001E-2</c:v>
                </c:pt>
                <c:pt idx="174">
                  <c:v>8.7155999999999997E-2</c:v>
                </c:pt>
                <c:pt idx="175">
                  <c:v>8.7570999999999996E-2</c:v>
                </c:pt>
                <c:pt idx="176">
                  <c:v>8.8519E-2</c:v>
                </c:pt>
                <c:pt idx="177">
                  <c:v>8.9665999999999996E-2</c:v>
                </c:pt>
                <c:pt idx="178">
                  <c:v>9.0317999999999996E-2</c:v>
                </c:pt>
                <c:pt idx="179">
                  <c:v>8.9968000000000006E-2</c:v>
                </c:pt>
                <c:pt idx="180">
                  <c:v>8.8678999999999994E-2</c:v>
                </c:pt>
                <c:pt idx="181">
                  <c:v>8.6909E-2</c:v>
                </c:pt>
                <c:pt idx="182">
                  <c:v>8.5106000000000001E-2</c:v>
                </c:pt>
                <c:pt idx="183">
                  <c:v>8.3542000000000005E-2</c:v>
                </c:pt>
                <c:pt idx="184">
                  <c:v>8.2391000000000006E-2</c:v>
                </c:pt>
                <c:pt idx="185">
                  <c:v>8.1730999999999998E-2</c:v>
                </c:pt>
                <c:pt idx="186">
                  <c:v>8.1489000000000006E-2</c:v>
                </c:pt>
                <c:pt idx="187">
                  <c:v>8.1523999999999999E-2</c:v>
                </c:pt>
                <c:pt idx="188">
                  <c:v>8.1823000000000007E-2</c:v>
                </c:pt>
                <c:pt idx="189">
                  <c:v>8.2513000000000003E-2</c:v>
                </c:pt>
                <c:pt idx="190">
                  <c:v>8.3685999999999997E-2</c:v>
                </c:pt>
                <c:pt idx="191">
                  <c:v>8.5277000000000006E-2</c:v>
                </c:pt>
                <c:pt idx="192">
                  <c:v>8.7188000000000002E-2</c:v>
                </c:pt>
                <c:pt idx="193">
                  <c:v>8.9470999999999995E-2</c:v>
                </c:pt>
                <c:pt idx="194">
                  <c:v>9.2274999999999996E-2</c:v>
                </c:pt>
                <c:pt idx="195">
                  <c:v>9.5674999999999996E-2</c:v>
                </c:pt>
                <c:pt idx="196">
                  <c:v>9.9662000000000001E-2</c:v>
                </c:pt>
                <c:pt idx="197">
                  <c:v>0.10415000000000001</c:v>
                </c:pt>
                <c:pt idx="198">
                  <c:v>0.108817</c:v>
                </c:pt>
                <c:pt idx="199">
                  <c:v>0.113108</c:v>
                </c:pt>
                <c:pt idx="200">
                  <c:v>0.116587</c:v>
                </c:pt>
                <c:pt idx="201">
                  <c:v>0.11920600000000001</c:v>
                </c:pt>
                <c:pt idx="202">
                  <c:v>0.121225</c:v>
                </c:pt>
                <c:pt idx="203">
                  <c:v>0.122998</c:v>
                </c:pt>
                <c:pt idx="204">
                  <c:v>0.124789</c:v>
                </c:pt>
                <c:pt idx="205">
                  <c:v>0.12658700000000001</c:v>
                </c:pt>
                <c:pt idx="206">
                  <c:v>0.12817899999999999</c:v>
                </c:pt>
                <c:pt idx="207">
                  <c:v>0.12939999999999999</c:v>
                </c:pt>
                <c:pt idx="208">
                  <c:v>0.13026099999999999</c:v>
                </c:pt>
                <c:pt idx="209">
                  <c:v>0.13089300000000001</c:v>
                </c:pt>
                <c:pt idx="210">
                  <c:v>0.131441</c:v>
                </c:pt>
                <c:pt idx="211">
                  <c:v>0.13197999999999999</c:v>
                </c:pt>
                <c:pt idx="212">
                  <c:v>0.13250300000000001</c:v>
                </c:pt>
                <c:pt idx="213">
                  <c:v>0.13293199999999999</c:v>
                </c:pt>
                <c:pt idx="214">
                  <c:v>0.133156</c:v>
                </c:pt>
                <c:pt idx="215">
                  <c:v>0.13312499999999999</c:v>
                </c:pt>
                <c:pt idx="216">
                  <c:v>0.13297800000000001</c:v>
                </c:pt>
                <c:pt idx="217">
                  <c:v>0.133047</c:v>
                </c:pt>
                <c:pt idx="218">
                  <c:v>0.13370000000000001</c:v>
                </c:pt>
                <c:pt idx="219">
                  <c:v>0.13514499999999999</c:v>
                </c:pt>
                <c:pt idx="220">
                  <c:v>0.13728099999999999</c:v>
                </c:pt>
                <c:pt idx="221">
                  <c:v>0.139681</c:v>
                </c:pt>
                <c:pt idx="222">
                  <c:v>0.14192399999999999</c:v>
                </c:pt>
                <c:pt idx="223">
                  <c:v>0.14404800000000001</c:v>
                </c:pt>
                <c:pt idx="224">
                  <c:v>0.146507</c:v>
                </c:pt>
                <c:pt idx="225">
                  <c:v>0.14963399999999999</c:v>
                </c:pt>
                <c:pt idx="226">
                  <c:v>0.153282</c:v>
                </c:pt>
                <c:pt idx="227">
                  <c:v>0.156967</c:v>
                </c:pt>
                <c:pt idx="228">
                  <c:v>0.160216</c:v>
                </c:pt>
                <c:pt idx="229">
                  <c:v>0.16283600000000001</c:v>
                </c:pt>
                <c:pt idx="230">
                  <c:v>0.16496</c:v>
                </c:pt>
                <c:pt idx="231">
                  <c:v>0.166878</c:v>
                </c:pt>
                <c:pt idx="232">
                  <c:v>0.16881199999999999</c:v>
                </c:pt>
                <c:pt idx="233">
                  <c:v>0.170794</c:v>
                </c:pt>
                <c:pt idx="234">
                  <c:v>0.17264199999999999</c:v>
                </c:pt>
                <c:pt idx="235">
                  <c:v>0.17411099999999999</c:v>
                </c:pt>
                <c:pt idx="236">
                  <c:v>0.175147</c:v>
                </c:pt>
                <c:pt idx="237">
                  <c:v>0.17591300000000001</c:v>
                </c:pt>
                <c:pt idx="238">
                  <c:v>0.17655100000000001</c:v>
                </c:pt>
                <c:pt idx="239">
                  <c:v>0.177067</c:v>
                </c:pt>
                <c:pt idx="240">
                  <c:v>0.177504</c:v>
                </c:pt>
                <c:pt idx="241">
                  <c:v>0.178059</c:v>
                </c:pt>
                <c:pt idx="242">
                  <c:v>0.17891599999999999</c:v>
                </c:pt>
                <c:pt idx="243">
                  <c:v>0.18005499999999999</c:v>
                </c:pt>
                <c:pt idx="244">
                  <c:v>0.18129300000000001</c:v>
                </c:pt>
                <c:pt idx="245">
                  <c:v>0.182503</c:v>
                </c:pt>
                <c:pt idx="246">
                  <c:v>0.18381900000000001</c:v>
                </c:pt>
                <c:pt idx="247">
                  <c:v>0.18554399999999999</c:v>
                </c:pt>
                <c:pt idx="248">
                  <c:v>0.18784000000000001</c:v>
                </c:pt>
                <c:pt idx="249">
                  <c:v>0.190549</c:v>
                </c:pt>
                <c:pt idx="250">
                  <c:v>0.19331599999999999</c:v>
                </c:pt>
                <c:pt idx="251">
                  <c:v>0.195886</c:v>
                </c:pt>
                <c:pt idx="252">
                  <c:v>0.19826199999999999</c:v>
                </c:pt>
                <c:pt idx="253">
                  <c:v>0.200627</c:v>
                </c:pt>
                <c:pt idx="254">
                  <c:v>0.203177</c:v>
                </c:pt>
                <c:pt idx="255">
                  <c:v>0.20604800000000001</c:v>
                </c:pt>
                <c:pt idx="256">
                  <c:v>0.20924100000000001</c:v>
                </c:pt>
                <c:pt idx="257">
                  <c:v>0.212503</c:v>
                </c:pt>
                <c:pt idx="258">
                  <c:v>0.215368</c:v>
                </c:pt>
                <c:pt idx="259">
                  <c:v>0.21751100000000001</c:v>
                </c:pt>
                <c:pt idx="260">
                  <c:v>0.219003</c:v>
                </c:pt>
                <c:pt idx="261">
                  <c:v>0.22014500000000001</c:v>
                </c:pt>
                <c:pt idx="262">
                  <c:v>0.22117000000000001</c:v>
                </c:pt>
                <c:pt idx="263">
                  <c:v>0.222216</c:v>
                </c:pt>
                <c:pt idx="264">
                  <c:v>0.22342500000000001</c:v>
                </c:pt>
                <c:pt idx="265">
                  <c:v>0.224879</c:v>
                </c:pt>
                <c:pt idx="266">
                  <c:v>0.22649900000000001</c:v>
                </c:pt>
                <c:pt idx="267">
                  <c:v>0.228098</c:v>
                </c:pt>
                <c:pt idx="268">
                  <c:v>0.22953699999999999</c:v>
                </c:pt>
                <c:pt idx="269">
                  <c:v>0.23081699999999999</c:v>
                </c:pt>
                <c:pt idx="270">
                  <c:v>0.232048</c:v>
                </c:pt>
                <c:pt idx="271">
                  <c:v>0.23333799999999999</c:v>
                </c:pt>
                <c:pt idx="272">
                  <c:v>0.234732</c:v>
                </c:pt>
                <c:pt idx="273">
                  <c:v>0.236261</c:v>
                </c:pt>
                <c:pt idx="274">
                  <c:v>0.23799500000000001</c:v>
                </c:pt>
                <c:pt idx="275">
                  <c:v>0.239978</c:v>
                </c:pt>
                <c:pt idx="276">
                  <c:v>0.24215200000000001</c:v>
                </c:pt>
                <c:pt idx="277">
                  <c:v>0.24440200000000001</c:v>
                </c:pt>
                <c:pt idx="278">
                  <c:v>0.24664700000000001</c:v>
                </c:pt>
                <c:pt idx="279">
                  <c:v>0.24882099999999999</c:v>
                </c:pt>
                <c:pt idx="280">
                  <c:v>0.250801</c:v>
                </c:pt>
                <c:pt idx="281">
                  <c:v>0.25243599999999999</c:v>
                </c:pt>
                <c:pt idx="282">
                  <c:v>0.25373099999999998</c:v>
                </c:pt>
                <c:pt idx="283">
                  <c:v>0.25497199999999998</c:v>
                </c:pt>
                <c:pt idx="284">
                  <c:v>0.256573</c:v>
                </c:pt>
                <c:pt idx="285">
                  <c:v>0.25875799999999999</c:v>
                </c:pt>
                <c:pt idx="286">
                  <c:v>0.26143899999999998</c:v>
                </c:pt>
                <c:pt idx="287">
                  <c:v>0.264318</c:v>
                </c:pt>
                <c:pt idx="288">
                  <c:v>0.267044</c:v>
                </c:pt>
                <c:pt idx="289">
                  <c:v>0.269376</c:v>
                </c:pt>
                <c:pt idx="290">
                  <c:v>0.27129199999999998</c:v>
                </c:pt>
                <c:pt idx="291">
                  <c:v>0.27295199999999997</c:v>
                </c:pt>
                <c:pt idx="292">
                  <c:v>0.27460899999999999</c:v>
                </c:pt>
                <c:pt idx="293">
                  <c:v>0.27651999999999999</c:v>
                </c:pt>
                <c:pt idx="294">
                  <c:v>0.278866</c:v>
                </c:pt>
                <c:pt idx="295">
                  <c:v>0.28168799999999999</c:v>
                </c:pt>
                <c:pt idx="296">
                  <c:v>0.28487200000000001</c:v>
                </c:pt>
                <c:pt idx="297">
                  <c:v>0.288157</c:v>
                </c:pt>
                <c:pt idx="298">
                  <c:v>0.29117799999999999</c:v>
                </c:pt>
                <c:pt idx="299">
                  <c:v>0.29361199999999998</c:v>
                </c:pt>
                <c:pt idx="300">
                  <c:v>0.29537799999999997</c:v>
                </c:pt>
                <c:pt idx="301">
                  <c:v>0.296682</c:v>
                </c:pt>
                <c:pt idx="302">
                  <c:v>0.29785499999999998</c:v>
                </c:pt>
                <c:pt idx="303">
                  <c:v>0.29915000000000003</c:v>
                </c:pt>
                <c:pt idx="304">
                  <c:v>0.30069400000000002</c:v>
                </c:pt>
                <c:pt idx="305">
                  <c:v>0.30253000000000002</c:v>
                </c:pt>
                <c:pt idx="306">
                  <c:v>0.30460999999999999</c:v>
                </c:pt>
                <c:pt idx="307">
                  <c:v>0.306751</c:v>
                </c:pt>
                <c:pt idx="308">
                  <c:v>0.30869400000000002</c:v>
                </c:pt>
                <c:pt idx="309">
                  <c:v>0.31027500000000002</c:v>
                </c:pt>
                <c:pt idx="310">
                  <c:v>0.31157200000000002</c:v>
                </c:pt>
                <c:pt idx="311">
                  <c:v>0.31285299999999999</c:v>
                </c:pt>
                <c:pt idx="312">
                  <c:v>0.31438500000000003</c:v>
                </c:pt>
                <c:pt idx="313">
                  <c:v>0.31625999999999999</c:v>
                </c:pt>
                <c:pt idx="314">
                  <c:v>0.31842199999999998</c:v>
                </c:pt>
                <c:pt idx="315">
                  <c:v>0.320826</c:v>
                </c:pt>
                <c:pt idx="316">
                  <c:v>0.32350299999999999</c:v>
                </c:pt>
                <c:pt idx="317">
                  <c:v>0.32644400000000001</c:v>
                </c:pt>
                <c:pt idx="318">
                  <c:v>0.329459</c:v>
                </c:pt>
                <c:pt idx="319">
                  <c:v>0.33221699999999998</c:v>
                </c:pt>
                <c:pt idx="320">
                  <c:v>0.33443699999999998</c:v>
                </c:pt>
                <c:pt idx="321">
                  <c:v>0.33607700000000001</c:v>
                </c:pt>
                <c:pt idx="322">
                  <c:v>0.33733200000000002</c:v>
                </c:pt>
                <c:pt idx="323">
                  <c:v>0.33848600000000001</c:v>
                </c:pt>
                <c:pt idx="324">
                  <c:v>0.33975899999999998</c:v>
                </c:pt>
                <c:pt idx="325">
                  <c:v>0.341283</c:v>
                </c:pt>
                <c:pt idx="326">
                  <c:v>0.343086</c:v>
                </c:pt>
                <c:pt idx="327">
                  <c:v>0.345055</c:v>
                </c:pt>
                <c:pt idx="328">
                  <c:v>0.34698099999999998</c:v>
                </c:pt>
                <c:pt idx="329">
                  <c:v>0.34868300000000002</c:v>
                </c:pt>
                <c:pt idx="330">
                  <c:v>0.35010599999999997</c:v>
                </c:pt>
                <c:pt idx="331">
                  <c:v>0.35132400000000003</c:v>
                </c:pt>
                <c:pt idx="332">
                  <c:v>0.35244700000000001</c:v>
                </c:pt>
                <c:pt idx="333">
                  <c:v>0.35359099999999999</c:v>
                </c:pt>
                <c:pt idx="334">
                  <c:v>0.35495599999999999</c:v>
                </c:pt>
                <c:pt idx="335">
                  <c:v>0.35682900000000001</c:v>
                </c:pt>
                <c:pt idx="336">
                  <c:v>0.359315</c:v>
                </c:pt>
                <c:pt idx="337">
                  <c:v>0.36216999999999999</c:v>
                </c:pt>
                <c:pt idx="338">
                  <c:v>0.365066</c:v>
                </c:pt>
                <c:pt idx="339">
                  <c:v>0.367892</c:v>
                </c:pt>
                <c:pt idx="340">
                  <c:v>0.37064900000000001</c:v>
                </c:pt>
                <c:pt idx="341">
                  <c:v>0.37321599999999999</c:v>
                </c:pt>
                <c:pt idx="342">
                  <c:v>0.37542599999999998</c:v>
                </c:pt>
                <c:pt idx="343">
                  <c:v>0.37730200000000003</c:v>
                </c:pt>
                <c:pt idx="344">
                  <c:v>0.37907600000000002</c:v>
                </c:pt>
                <c:pt idx="345">
                  <c:v>0.38095299999999999</c:v>
                </c:pt>
                <c:pt idx="346">
                  <c:v>0.38297799999999999</c:v>
                </c:pt>
                <c:pt idx="347">
                  <c:v>0.38516099999999998</c:v>
                </c:pt>
                <c:pt idx="348">
                  <c:v>0.387571</c:v>
                </c:pt>
                <c:pt idx="349">
                  <c:v>0.39021800000000001</c:v>
                </c:pt>
                <c:pt idx="350">
                  <c:v>0.39292899999999997</c:v>
                </c:pt>
                <c:pt idx="351">
                  <c:v>0.39542100000000002</c:v>
                </c:pt>
                <c:pt idx="352">
                  <c:v>0.39746700000000001</c:v>
                </c:pt>
                <c:pt idx="353">
                  <c:v>0.39903899999999998</c:v>
                </c:pt>
                <c:pt idx="354">
                  <c:v>0.400339</c:v>
                </c:pt>
                <c:pt idx="355">
                  <c:v>0.40165899999999999</c:v>
                </c:pt>
                <c:pt idx="356">
                  <c:v>0.40316800000000003</c:v>
                </c:pt>
                <c:pt idx="357">
                  <c:v>0.404895</c:v>
                </c:pt>
                <c:pt idx="358">
                  <c:v>0.40686299999999997</c:v>
                </c:pt>
                <c:pt idx="359">
                  <c:v>0.40906799999999999</c:v>
                </c:pt>
                <c:pt idx="360">
                  <c:v>0.41135899999999997</c:v>
                </c:pt>
                <c:pt idx="361">
                  <c:v>0.41352699999999998</c:v>
                </c:pt>
                <c:pt idx="362">
                  <c:v>0.41553200000000001</c:v>
                </c:pt>
                <c:pt idx="363">
                  <c:v>0.41747699999999999</c:v>
                </c:pt>
                <c:pt idx="364">
                  <c:v>0.41937000000000002</c:v>
                </c:pt>
                <c:pt idx="365">
                  <c:v>0.42106399999999999</c:v>
                </c:pt>
                <c:pt idx="366">
                  <c:v>0.42249399999999998</c:v>
                </c:pt>
                <c:pt idx="367">
                  <c:v>0.42379600000000001</c:v>
                </c:pt>
                <c:pt idx="368">
                  <c:v>0.42514000000000002</c:v>
                </c:pt>
                <c:pt idx="369">
                  <c:v>0.426593</c:v>
                </c:pt>
                <c:pt idx="370">
                  <c:v>0.42821900000000002</c:v>
                </c:pt>
                <c:pt idx="371">
                  <c:v>0.43016599999999999</c:v>
                </c:pt>
                <c:pt idx="372">
                  <c:v>0.43251200000000001</c:v>
                </c:pt>
                <c:pt idx="373">
                  <c:v>0.43514000000000003</c:v>
                </c:pt>
                <c:pt idx="374">
                  <c:v>0.43782900000000002</c:v>
                </c:pt>
                <c:pt idx="375">
                  <c:v>0.44037300000000001</c:v>
                </c:pt>
                <c:pt idx="376">
                  <c:v>0.442658</c:v>
                </c:pt>
                <c:pt idx="377">
                  <c:v>0.444712</c:v>
                </c:pt>
                <c:pt idx="378">
                  <c:v>0.44667800000000002</c:v>
                </c:pt>
                <c:pt idx="379">
                  <c:v>0.44866600000000001</c:v>
                </c:pt>
                <c:pt idx="380">
                  <c:v>0.45067200000000002</c:v>
                </c:pt>
                <c:pt idx="381">
                  <c:v>0.45263999999999999</c:v>
                </c:pt>
                <c:pt idx="382">
                  <c:v>0.45452700000000001</c:v>
                </c:pt>
                <c:pt idx="383">
                  <c:v>0.45630999999999999</c:v>
                </c:pt>
                <c:pt idx="384">
                  <c:v>0.45799899999999999</c:v>
                </c:pt>
                <c:pt idx="385">
                  <c:v>0.459648</c:v>
                </c:pt>
                <c:pt idx="386">
                  <c:v>0.46129799999999999</c:v>
                </c:pt>
                <c:pt idx="387">
                  <c:v>0.46290900000000001</c:v>
                </c:pt>
                <c:pt idx="388">
                  <c:v>0.46435900000000002</c:v>
                </c:pt>
                <c:pt idx="389">
                  <c:v>0.46555600000000003</c:v>
                </c:pt>
                <c:pt idx="390">
                  <c:v>0.46656300000000001</c:v>
                </c:pt>
                <c:pt idx="391">
                  <c:v>0.46761999999999998</c:v>
                </c:pt>
                <c:pt idx="392">
                  <c:v>0.46899600000000002</c:v>
                </c:pt>
                <c:pt idx="393">
                  <c:v>0.47078700000000001</c:v>
                </c:pt>
                <c:pt idx="394">
                  <c:v>0.47286</c:v>
                </c:pt>
                <c:pt idx="395">
                  <c:v>0.47502299999999997</c:v>
                </c:pt>
                <c:pt idx="396">
                  <c:v>0.47719400000000001</c:v>
                </c:pt>
                <c:pt idx="397">
                  <c:v>0.47936499999999999</c:v>
                </c:pt>
                <c:pt idx="398">
                  <c:v>0.48145199999999999</c:v>
                </c:pt>
                <c:pt idx="399">
                  <c:v>0.48332199999999997</c:v>
                </c:pt>
                <c:pt idx="400">
                  <c:v>0.48492800000000003</c:v>
                </c:pt>
                <c:pt idx="401">
                  <c:v>0.48633599999999999</c:v>
                </c:pt>
                <c:pt idx="402">
                  <c:v>0.48763800000000002</c:v>
                </c:pt>
                <c:pt idx="403">
                  <c:v>0.48892999999999998</c:v>
                </c:pt>
                <c:pt idx="404">
                  <c:v>0.49032399999999998</c:v>
                </c:pt>
                <c:pt idx="405">
                  <c:v>0.491894</c:v>
                </c:pt>
                <c:pt idx="406">
                  <c:v>0.49355199999999999</c:v>
                </c:pt>
                <c:pt idx="407">
                  <c:v>0.49509399999999998</c:v>
                </c:pt>
                <c:pt idx="408">
                  <c:v>0.496423</c:v>
                </c:pt>
                <c:pt idx="409">
                  <c:v>0.49766300000000002</c:v>
                </c:pt>
                <c:pt idx="410">
                  <c:v>0.49902000000000002</c:v>
                </c:pt>
                <c:pt idx="411">
                  <c:v>0.50059100000000001</c:v>
                </c:pt>
                <c:pt idx="412">
                  <c:v>0.50236499999999995</c:v>
                </c:pt>
                <c:pt idx="413">
                  <c:v>0.50431999999999999</c:v>
                </c:pt>
                <c:pt idx="414">
                  <c:v>0.50647699999999996</c:v>
                </c:pt>
                <c:pt idx="415">
                  <c:v>0.50884799999999997</c:v>
                </c:pt>
                <c:pt idx="416">
                  <c:v>0.51132999999999995</c:v>
                </c:pt>
                <c:pt idx="417">
                  <c:v>0.51363899999999996</c:v>
                </c:pt>
                <c:pt idx="418">
                  <c:v>0.51550399999999996</c:v>
                </c:pt>
                <c:pt idx="419">
                  <c:v>0.51691600000000004</c:v>
                </c:pt>
                <c:pt idx="420">
                  <c:v>0.51811399999999996</c:v>
                </c:pt>
                <c:pt idx="421">
                  <c:v>0.51933799999999997</c:v>
                </c:pt>
                <c:pt idx="422">
                  <c:v>0.52068700000000001</c:v>
                </c:pt>
                <c:pt idx="423">
                  <c:v>0.52215100000000003</c:v>
                </c:pt>
                <c:pt idx="424">
                  <c:v>0.52366800000000002</c:v>
                </c:pt>
                <c:pt idx="425">
                  <c:v>0.52518399999999998</c:v>
                </c:pt>
                <c:pt idx="426">
                  <c:v>0.52671199999999996</c:v>
                </c:pt>
                <c:pt idx="427">
                  <c:v>0.52831300000000003</c:v>
                </c:pt>
                <c:pt idx="428">
                  <c:v>0.52997700000000003</c:v>
                </c:pt>
                <c:pt idx="429">
                  <c:v>0.53158499999999997</c:v>
                </c:pt>
                <c:pt idx="430">
                  <c:v>0.533022</c:v>
                </c:pt>
                <c:pt idx="431">
                  <c:v>0.534331</c:v>
                </c:pt>
                <c:pt idx="432">
                  <c:v>0.53569699999999998</c:v>
                </c:pt>
                <c:pt idx="433">
                  <c:v>0.537273</c:v>
                </c:pt>
                <c:pt idx="434">
                  <c:v>0.53905000000000003</c:v>
                </c:pt>
                <c:pt idx="435">
                  <c:v>0.54092300000000004</c:v>
                </c:pt>
                <c:pt idx="436">
                  <c:v>0.54282600000000003</c:v>
                </c:pt>
                <c:pt idx="437">
                  <c:v>0.54473700000000003</c:v>
                </c:pt>
                <c:pt idx="438">
                  <c:v>0.54661999999999999</c:v>
                </c:pt>
                <c:pt idx="439">
                  <c:v>0.54840800000000001</c:v>
                </c:pt>
                <c:pt idx="440">
                  <c:v>0.55004799999999998</c:v>
                </c:pt>
                <c:pt idx="441">
                  <c:v>0.55157699999999998</c:v>
                </c:pt>
                <c:pt idx="442">
                  <c:v>0.55312399999999995</c:v>
                </c:pt>
                <c:pt idx="443">
                  <c:v>0.55483499999999997</c:v>
                </c:pt>
                <c:pt idx="444">
                  <c:v>0.55677900000000002</c:v>
                </c:pt>
                <c:pt idx="445">
                  <c:v>0.55892399999999998</c:v>
                </c:pt>
                <c:pt idx="446">
                  <c:v>0.56117499999999998</c:v>
                </c:pt>
                <c:pt idx="447">
                  <c:v>0.56339300000000003</c:v>
                </c:pt>
                <c:pt idx="448">
                  <c:v>0.56544700000000003</c:v>
                </c:pt>
                <c:pt idx="449">
                  <c:v>0.56729700000000005</c:v>
                </c:pt>
                <c:pt idx="450">
                  <c:v>0.56899100000000002</c:v>
                </c:pt>
                <c:pt idx="451">
                  <c:v>0.57055299999999998</c:v>
                </c:pt>
                <c:pt idx="452">
                  <c:v>0.57195499999999999</c:v>
                </c:pt>
                <c:pt idx="453">
                  <c:v>0.57318899999999995</c:v>
                </c:pt>
                <c:pt idx="454">
                  <c:v>0.57433400000000001</c:v>
                </c:pt>
                <c:pt idx="455">
                  <c:v>0.57550000000000001</c:v>
                </c:pt>
                <c:pt idx="456">
                  <c:v>0.57675699999999996</c:v>
                </c:pt>
                <c:pt idx="457">
                  <c:v>0.578129</c:v>
                </c:pt>
                <c:pt idx="458">
                  <c:v>0.57960699999999998</c:v>
                </c:pt>
                <c:pt idx="459">
                  <c:v>0.58113700000000001</c:v>
                </c:pt>
                <c:pt idx="460">
                  <c:v>0.58263699999999996</c:v>
                </c:pt>
                <c:pt idx="461">
                  <c:v>0.58404699999999998</c:v>
                </c:pt>
                <c:pt idx="462">
                  <c:v>0.58535099999999995</c:v>
                </c:pt>
                <c:pt idx="463">
                  <c:v>0.58657700000000002</c:v>
                </c:pt>
                <c:pt idx="464">
                  <c:v>0.58778699999999995</c:v>
                </c:pt>
                <c:pt idx="465">
                  <c:v>0.58903300000000003</c:v>
                </c:pt>
                <c:pt idx="466">
                  <c:v>0.59029299999999996</c:v>
                </c:pt>
                <c:pt idx="467">
                  <c:v>0.59146600000000005</c:v>
                </c:pt>
                <c:pt idx="468">
                  <c:v>0.592476</c:v>
                </c:pt>
                <c:pt idx="469">
                  <c:v>0.59337200000000001</c:v>
                </c:pt>
                <c:pt idx="470">
                  <c:v>0.59425899999999998</c:v>
                </c:pt>
                <c:pt idx="471">
                  <c:v>0.59513300000000002</c:v>
                </c:pt>
                <c:pt idx="472">
                  <c:v>0.59585500000000002</c:v>
                </c:pt>
                <c:pt idx="473">
                  <c:v>0.59634200000000004</c:v>
                </c:pt>
                <c:pt idx="474">
                  <c:v>0.59672899999999995</c:v>
                </c:pt>
                <c:pt idx="475">
                  <c:v>0.597244</c:v>
                </c:pt>
                <c:pt idx="476">
                  <c:v>0.59796499999999997</c:v>
                </c:pt>
                <c:pt idx="477">
                  <c:v>0.59882899999999994</c:v>
                </c:pt>
                <c:pt idx="478">
                  <c:v>0.59981300000000004</c:v>
                </c:pt>
                <c:pt idx="479">
                  <c:v>0.60097599999999995</c:v>
                </c:pt>
                <c:pt idx="480">
                  <c:v>0.60234900000000002</c:v>
                </c:pt>
                <c:pt idx="481">
                  <c:v>0.60388900000000001</c:v>
                </c:pt>
                <c:pt idx="482">
                  <c:v>0.60551200000000005</c:v>
                </c:pt>
                <c:pt idx="483">
                  <c:v>0.60707999999999995</c:v>
                </c:pt>
                <c:pt idx="484">
                  <c:v>0.60841400000000001</c:v>
                </c:pt>
                <c:pt idx="485">
                  <c:v>0.60941500000000004</c:v>
                </c:pt>
                <c:pt idx="486">
                  <c:v>0.61017200000000005</c:v>
                </c:pt>
                <c:pt idx="487">
                  <c:v>0.61089899999999997</c:v>
                </c:pt>
                <c:pt idx="488">
                  <c:v>0.61177700000000002</c:v>
                </c:pt>
                <c:pt idx="489">
                  <c:v>0.61284000000000005</c:v>
                </c:pt>
                <c:pt idx="490">
                  <c:v>0.61397999999999997</c:v>
                </c:pt>
                <c:pt idx="491">
                  <c:v>0.61503799999999997</c:v>
                </c:pt>
                <c:pt idx="492">
                  <c:v>0.61593699999999996</c:v>
                </c:pt>
                <c:pt idx="493">
                  <c:v>0.61675800000000003</c:v>
                </c:pt>
                <c:pt idx="494">
                  <c:v>0.61765099999999995</c:v>
                </c:pt>
                <c:pt idx="495">
                  <c:v>0.61865800000000004</c:v>
                </c:pt>
                <c:pt idx="496">
                  <c:v>0.61969799999999997</c:v>
                </c:pt>
                <c:pt idx="497">
                  <c:v>0.62072899999999998</c:v>
                </c:pt>
                <c:pt idx="498">
                  <c:v>0.62182400000000004</c:v>
                </c:pt>
                <c:pt idx="499">
                  <c:v>0.62302800000000003</c:v>
                </c:pt>
                <c:pt idx="500">
                  <c:v>0.62427100000000002</c:v>
                </c:pt>
                <c:pt idx="501">
                  <c:v>0.62548999999999999</c:v>
                </c:pt>
                <c:pt idx="502">
                  <c:v>0.62672300000000003</c:v>
                </c:pt>
                <c:pt idx="503">
                  <c:v>0.62801499999999999</c:v>
                </c:pt>
                <c:pt idx="504">
                  <c:v>0.62931499999999996</c:v>
                </c:pt>
                <c:pt idx="505">
                  <c:v>0.63052699999999995</c:v>
                </c:pt>
                <c:pt idx="506">
                  <c:v>0.63157200000000002</c:v>
                </c:pt>
                <c:pt idx="507">
                  <c:v>0.63240399999999997</c:v>
                </c:pt>
                <c:pt idx="508">
                  <c:v>0.63302400000000003</c:v>
                </c:pt>
                <c:pt idx="509">
                  <c:v>0.63351800000000003</c:v>
                </c:pt>
                <c:pt idx="510">
                  <c:v>0.63402499999999995</c:v>
                </c:pt>
                <c:pt idx="511">
                  <c:v>0.63464200000000004</c:v>
                </c:pt>
                <c:pt idx="512">
                  <c:v>0.63537100000000002</c:v>
                </c:pt>
                <c:pt idx="513">
                  <c:v>0.63612500000000005</c:v>
                </c:pt>
                <c:pt idx="514">
                  <c:v>0.63679399999999997</c:v>
                </c:pt>
                <c:pt idx="515">
                  <c:v>0.63737200000000005</c:v>
                </c:pt>
                <c:pt idx="516">
                  <c:v>0.638042</c:v>
                </c:pt>
                <c:pt idx="517">
                  <c:v>0.63909099999999996</c:v>
                </c:pt>
                <c:pt idx="518">
                  <c:v>0.64065300000000003</c:v>
                </c:pt>
                <c:pt idx="519">
                  <c:v>0.64255099999999998</c:v>
                </c:pt>
                <c:pt idx="520">
                  <c:v>0.64443700000000004</c:v>
                </c:pt>
                <c:pt idx="521">
                  <c:v>0.64609000000000005</c:v>
                </c:pt>
                <c:pt idx="522">
                  <c:v>0.64751400000000003</c:v>
                </c:pt>
                <c:pt idx="523">
                  <c:v>0.64879500000000001</c:v>
                </c:pt>
                <c:pt idx="524">
                  <c:v>0.64996299999999996</c:v>
                </c:pt>
                <c:pt idx="525">
                  <c:v>0.65099399999999996</c:v>
                </c:pt>
                <c:pt idx="526">
                  <c:v>0.65183899999999995</c:v>
                </c:pt>
                <c:pt idx="527">
                  <c:v>0.65243300000000004</c:v>
                </c:pt>
                <c:pt idx="528">
                  <c:v>0.65273999999999999</c:v>
                </c:pt>
                <c:pt idx="529">
                  <c:v>0.65281</c:v>
                </c:pt>
                <c:pt idx="530">
                  <c:v>0.65274799999999999</c:v>
                </c:pt>
                <c:pt idx="531">
                  <c:v>0.65262500000000001</c:v>
                </c:pt>
                <c:pt idx="532">
                  <c:v>0.65239199999999997</c:v>
                </c:pt>
                <c:pt idx="533">
                  <c:v>0.65192300000000003</c:v>
                </c:pt>
                <c:pt idx="534">
                  <c:v>0.65116399999999997</c:v>
                </c:pt>
                <c:pt idx="535">
                  <c:v>0.65026899999999999</c:v>
                </c:pt>
                <c:pt idx="536">
                  <c:v>0.64952200000000004</c:v>
                </c:pt>
                <c:pt idx="537">
                  <c:v>0.64914099999999997</c:v>
                </c:pt>
                <c:pt idx="538">
                  <c:v>0.649196</c:v>
                </c:pt>
                <c:pt idx="539">
                  <c:v>0.64967200000000003</c:v>
                </c:pt>
                <c:pt idx="540">
                  <c:v>0.65051300000000001</c:v>
                </c:pt>
                <c:pt idx="541">
                  <c:v>0.65160799999999997</c:v>
                </c:pt>
                <c:pt idx="542">
                  <c:v>0.65278599999999998</c:v>
                </c:pt>
                <c:pt idx="543">
                  <c:v>0.65387600000000001</c:v>
                </c:pt>
                <c:pt idx="544">
                  <c:v>0.65478700000000001</c:v>
                </c:pt>
                <c:pt idx="545">
                  <c:v>0.65553300000000003</c:v>
                </c:pt>
                <c:pt idx="546">
                  <c:v>0.65616799999999997</c:v>
                </c:pt>
                <c:pt idx="547">
                  <c:v>0.65671400000000002</c:v>
                </c:pt>
                <c:pt idx="548">
                  <c:v>0.65714600000000001</c:v>
                </c:pt>
                <c:pt idx="549">
                  <c:v>0.65746599999999999</c:v>
                </c:pt>
                <c:pt idx="550">
                  <c:v>0.65775600000000001</c:v>
                </c:pt>
                <c:pt idx="551">
                  <c:v>0.65812499999999996</c:v>
                </c:pt>
                <c:pt idx="552">
                  <c:v>0.65859000000000001</c:v>
                </c:pt>
                <c:pt idx="553">
                  <c:v>0.65905499999999995</c:v>
                </c:pt>
                <c:pt idx="554">
                  <c:v>0.65941000000000005</c:v>
                </c:pt>
                <c:pt idx="555">
                  <c:v>0.65962399999999999</c:v>
                </c:pt>
                <c:pt idx="556">
                  <c:v>0.65971800000000003</c:v>
                </c:pt>
                <c:pt idx="557">
                  <c:v>0.65976000000000001</c:v>
                </c:pt>
                <c:pt idx="558">
                  <c:v>0.65990899999999997</c:v>
                </c:pt>
                <c:pt idx="559">
                  <c:v>0.66034999999999999</c:v>
                </c:pt>
                <c:pt idx="560">
                  <c:v>0.66110100000000005</c:v>
                </c:pt>
                <c:pt idx="561">
                  <c:v>0.66196299999999997</c:v>
                </c:pt>
                <c:pt idx="562">
                  <c:v>0.66271100000000005</c:v>
                </c:pt>
                <c:pt idx="563">
                  <c:v>0.66328399999999998</c:v>
                </c:pt>
                <c:pt idx="564">
                  <c:v>0.66374500000000003</c:v>
                </c:pt>
                <c:pt idx="565">
                  <c:v>0.66418500000000003</c:v>
                </c:pt>
                <c:pt idx="566">
                  <c:v>0.66467900000000002</c:v>
                </c:pt>
                <c:pt idx="567">
                  <c:v>0.66524899999999998</c:v>
                </c:pt>
                <c:pt idx="568">
                  <c:v>0.66583000000000003</c:v>
                </c:pt>
                <c:pt idx="569">
                  <c:v>0.66630699999999998</c:v>
                </c:pt>
                <c:pt idx="570">
                  <c:v>0.66659299999999999</c:v>
                </c:pt>
                <c:pt idx="571">
                  <c:v>0.66664000000000001</c:v>
                </c:pt>
                <c:pt idx="572">
                  <c:v>0.66644800000000004</c:v>
                </c:pt>
                <c:pt idx="573">
                  <c:v>0.66607700000000003</c:v>
                </c:pt>
                <c:pt idx="574">
                  <c:v>0.66557900000000003</c:v>
                </c:pt>
                <c:pt idx="575">
                  <c:v>0.66492600000000002</c:v>
                </c:pt>
                <c:pt idx="576">
                  <c:v>0.66408500000000004</c:v>
                </c:pt>
                <c:pt idx="577">
                  <c:v>0.66316699999999995</c:v>
                </c:pt>
                <c:pt idx="578">
                  <c:v>0.66241399999999995</c:v>
                </c:pt>
                <c:pt idx="579">
                  <c:v>0.66199399999999997</c:v>
                </c:pt>
                <c:pt idx="580">
                  <c:v>0.66190400000000005</c:v>
                </c:pt>
                <c:pt idx="581">
                  <c:v>0.66203000000000001</c:v>
                </c:pt>
                <c:pt idx="582">
                  <c:v>0.66224300000000003</c:v>
                </c:pt>
                <c:pt idx="583">
                  <c:v>0.66242199999999996</c:v>
                </c:pt>
                <c:pt idx="584">
                  <c:v>0.662493</c:v>
                </c:pt>
                <c:pt idx="585">
                  <c:v>0.66248399999999996</c:v>
                </c:pt>
                <c:pt idx="586">
                  <c:v>0.66249800000000003</c:v>
                </c:pt>
                <c:pt idx="587">
                  <c:v>0.66261199999999998</c:v>
                </c:pt>
                <c:pt idx="588">
                  <c:v>0.66284600000000005</c:v>
                </c:pt>
                <c:pt idx="589">
                  <c:v>0.66317700000000002</c:v>
                </c:pt>
                <c:pt idx="590">
                  <c:v>0.66351099999999996</c:v>
                </c:pt>
                <c:pt idx="591">
                  <c:v>0.66368700000000003</c:v>
                </c:pt>
                <c:pt idx="592">
                  <c:v>0.66359999999999997</c:v>
                </c:pt>
                <c:pt idx="593">
                  <c:v>0.66329099999999996</c:v>
                </c:pt>
                <c:pt idx="594">
                  <c:v>0.66286900000000004</c:v>
                </c:pt>
                <c:pt idx="595">
                  <c:v>0.66239199999999998</c:v>
                </c:pt>
                <c:pt idx="596">
                  <c:v>0.66184200000000004</c:v>
                </c:pt>
                <c:pt idx="597">
                  <c:v>0.66120500000000004</c:v>
                </c:pt>
                <c:pt idx="598">
                  <c:v>0.66053600000000001</c:v>
                </c:pt>
                <c:pt idx="599">
                  <c:v>0.65997600000000001</c:v>
                </c:pt>
                <c:pt idx="600">
                  <c:v>0.65967799999999999</c:v>
                </c:pt>
                <c:pt idx="601">
                  <c:v>0.65971299999999999</c:v>
                </c:pt>
                <c:pt idx="602">
                  <c:v>0.660026</c:v>
                </c:pt>
                <c:pt idx="603">
                  <c:v>0.66049500000000005</c:v>
                </c:pt>
                <c:pt idx="604">
                  <c:v>0.66098400000000002</c:v>
                </c:pt>
                <c:pt idx="605">
                  <c:v>0.661358</c:v>
                </c:pt>
                <c:pt idx="606">
                  <c:v>0.66151099999999996</c:v>
                </c:pt>
                <c:pt idx="607">
                  <c:v>0.66142199999999995</c:v>
                </c:pt>
                <c:pt idx="608">
                  <c:v>0.66115100000000004</c:v>
                </c:pt>
                <c:pt idx="609">
                  <c:v>0.66076199999999996</c:v>
                </c:pt>
                <c:pt idx="610">
                  <c:v>0.66026099999999999</c:v>
                </c:pt>
                <c:pt idx="611">
                  <c:v>0.65960099999999999</c:v>
                </c:pt>
                <c:pt idx="612">
                  <c:v>0.65869999999999995</c:v>
                </c:pt>
                <c:pt idx="613">
                  <c:v>0.65748799999999996</c:v>
                </c:pt>
                <c:pt idx="614">
                  <c:v>0.65600099999999995</c:v>
                </c:pt>
                <c:pt idx="615">
                  <c:v>0.65440200000000004</c:v>
                </c:pt>
                <c:pt idx="616">
                  <c:v>0.65290800000000004</c:v>
                </c:pt>
                <c:pt idx="617">
                  <c:v>0.65166400000000002</c:v>
                </c:pt>
                <c:pt idx="618">
                  <c:v>0.65066000000000002</c:v>
                </c:pt>
                <c:pt idx="619">
                  <c:v>0.64976</c:v>
                </c:pt>
                <c:pt idx="620">
                  <c:v>0.64882600000000001</c:v>
                </c:pt>
                <c:pt idx="621">
                  <c:v>0.647841</c:v>
                </c:pt>
                <c:pt idx="622">
                  <c:v>0.64686999999999995</c:v>
                </c:pt>
                <c:pt idx="623">
                  <c:v>0.64593599999999995</c:v>
                </c:pt>
                <c:pt idx="624">
                  <c:v>0.64497400000000005</c:v>
                </c:pt>
                <c:pt idx="625">
                  <c:v>0.64393100000000003</c:v>
                </c:pt>
                <c:pt idx="626">
                  <c:v>0.64285599999999998</c:v>
                </c:pt>
                <c:pt idx="627">
                  <c:v>0.64187700000000003</c:v>
                </c:pt>
                <c:pt idx="628">
                  <c:v>0.64109799999999995</c:v>
                </c:pt>
                <c:pt idx="629">
                  <c:v>0.640544</c:v>
                </c:pt>
                <c:pt idx="630">
                  <c:v>0.64016300000000004</c:v>
                </c:pt>
                <c:pt idx="631">
                  <c:v>0.63982300000000003</c:v>
                </c:pt>
                <c:pt idx="632">
                  <c:v>0.63935399999999998</c:v>
                </c:pt>
                <c:pt idx="633">
                  <c:v>0.63865300000000003</c:v>
                </c:pt>
                <c:pt idx="634">
                  <c:v>0.63771999999999995</c:v>
                </c:pt>
                <c:pt idx="635">
                  <c:v>0.63658899999999996</c:v>
                </c:pt>
                <c:pt idx="636">
                  <c:v>0.63530799999999998</c:v>
                </c:pt>
                <c:pt idx="637">
                  <c:v>0.63397899999999996</c:v>
                </c:pt>
                <c:pt idx="638">
                  <c:v>0.63270599999999999</c:v>
                </c:pt>
                <c:pt idx="639">
                  <c:v>0.63147600000000004</c:v>
                </c:pt>
                <c:pt idx="640">
                  <c:v>0.630166</c:v>
                </c:pt>
                <c:pt idx="641">
                  <c:v>0.62866900000000003</c:v>
                </c:pt>
                <c:pt idx="642">
                  <c:v>0.62696499999999999</c:v>
                </c:pt>
                <c:pt idx="643">
                  <c:v>0.625081</c:v>
                </c:pt>
                <c:pt idx="644">
                  <c:v>0.62307100000000004</c:v>
                </c:pt>
                <c:pt idx="645">
                  <c:v>0.62100599999999995</c:v>
                </c:pt>
                <c:pt idx="646">
                  <c:v>0.61897000000000002</c:v>
                </c:pt>
                <c:pt idx="647">
                  <c:v>0.61704899999999996</c:v>
                </c:pt>
                <c:pt idx="648">
                  <c:v>0.61530899999999999</c:v>
                </c:pt>
                <c:pt idx="649">
                  <c:v>0.61380299999999999</c:v>
                </c:pt>
                <c:pt idx="650">
                  <c:v>0.612564</c:v>
                </c:pt>
                <c:pt idx="651">
                  <c:v>0.61160499999999995</c:v>
                </c:pt>
                <c:pt idx="652">
                  <c:v>0.61090999999999995</c:v>
                </c:pt>
                <c:pt idx="653">
                  <c:v>0.61040399999999995</c:v>
                </c:pt>
                <c:pt idx="654">
                  <c:v>0.60992100000000005</c:v>
                </c:pt>
                <c:pt idx="655">
                  <c:v>0.60923499999999997</c:v>
                </c:pt>
                <c:pt idx="656">
                  <c:v>0.60820799999999997</c:v>
                </c:pt>
                <c:pt idx="657">
                  <c:v>0.60693699999999995</c:v>
                </c:pt>
                <c:pt idx="658">
                  <c:v>0.60568200000000005</c:v>
                </c:pt>
                <c:pt idx="659">
                  <c:v>0.60459300000000005</c:v>
                </c:pt>
                <c:pt idx="660">
                  <c:v>0.60352600000000001</c:v>
                </c:pt>
                <c:pt idx="661">
                  <c:v>0.60217500000000002</c:v>
                </c:pt>
                <c:pt idx="662">
                  <c:v>0.60033899999999996</c:v>
                </c:pt>
                <c:pt idx="663">
                  <c:v>0.59806000000000004</c:v>
                </c:pt>
                <c:pt idx="664">
                  <c:v>0.59555400000000003</c:v>
                </c:pt>
                <c:pt idx="665">
                  <c:v>0.59308799999999995</c:v>
                </c:pt>
                <c:pt idx="666">
                  <c:v>0.59084300000000001</c:v>
                </c:pt>
                <c:pt idx="667">
                  <c:v>0.58882800000000002</c:v>
                </c:pt>
                <c:pt idx="668">
                  <c:v>0.58691099999999996</c:v>
                </c:pt>
                <c:pt idx="669">
                  <c:v>0.584982</c:v>
                </c:pt>
                <c:pt idx="670">
                  <c:v>0.58305300000000004</c:v>
                </c:pt>
                <c:pt idx="671">
                  <c:v>0.58118700000000001</c:v>
                </c:pt>
                <c:pt idx="672">
                  <c:v>0.57938100000000003</c:v>
                </c:pt>
                <c:pt idx="673">
                  <c:v>0.57758799999999999</c:v>
                </c:pt>
                <c:pt idx="674">
                  <c:v>0.57581700000000002</c:v>
                </c:pt>
                <c:pt idx="675">
                  <c:v>0.574125</c:v>
                </c:pt>
                <c:pt idx="676">
                  <c:v>0.57252499999999995</c:v>
                </c:pt>
                <c:pt idx="677">
                  <c:v>0.57099900000000003</c:v>
                </c:pt>
                <c:pt idx="678">
                  <c:v>0.56957000000000002</c:v>
                </c:pt>
                <c:pt idx="679">
                  <c:v>0.56828299999999998</c:v>
                </c:pt>
                <c:pt idx="680">
                  <c:v>0.56714100000000001</c:v>
                </c:pt>
                <c:pt idx="681">
                  <c:v>0.56611199999999995</c:v>
                </c:pt>
                <c:pt idx="682">
                  <c:v>0.56515199999999999</c:v>
                </c:pt>
                <c:pt idx="683">
                  <c:v>0.564164</c:v>
                </c:pt>
                <c:pt idx="684">
                  <c:v>0.56298999999999999</c:v>
                </c:pt>
                <c:pt idx="685">
                  <c:v>0.56154899999999996</c:v>
                </c:pt>
                <c:pt idx="686">
                  <c:v>0.55995499999999998</c:v>
                </c:pt>
                <c:pt idx="687">
                  <c:v>0.55843900000000002</c:v>
                </c:pt>
                <c:pt idx="688">
                  <c:v>0.55713999999999997</c:v>
                </c:pt>
                <c:pt idx="689">
                  <c:v>0.55599600000000005</c:v>
                </c:pt>
                <c:pt idx="690">
                  <c:v>0.55482100000000001</c:v>
                </c:pt>
                <c:pt idx="691">
                  <c:v>0.55344099999999996</c:v>
                </c:pt>
                <c:pt idx="692">
                  <c:v>0.55177100000000001</c:v>
                </c:pt>
                <c:pt idx="693">
                  <c:v>0.54984699999999997</c:v>
                </c:pt>
                <c:pt idx="694">
                  <c:v>0.54779100000000003</c:v>
                </c:pt>
                <c:pt idx="695">
                  <c:v>0.54572200000000004</c:v>
                </c:pt>
                <c:pt idx="696">
                  <c:v>0.54372900000000002</c:v>
                </c:pt>
                <c:pt idx="697">
                  <c:v>0.54185899999999998</c:v>
                </c:pt>
                <c:pt idx="698">
                  <c:v>0.54005599999999998</c:v>
                </c:pt>
                <c:pt idx="699">
                  <c:v>0.53817700000000002</c:v>
                </c:pt>
                <c:pt idx="700">
                  <c:v>0.53617300000000001</c:v>
                </c:pt>
                <c:pt idx="701">
                  <c:v>0.53418299999999996</c:v>
                </c:pt>
                <c:pt idx="702">
                  <c:v>0.53237199999999996</c:v>
                </c:pt>
                <c:pt idx="703">
                  <c:v>0.53076100000000004</c:v>
                </c:pt>
                <c:pt idx="704">
                  <c:v>0.52926300000000004</c:v>
                </c:pt>
                <c:pt idx="705">
                  <c:v>0.52779600000000004</c:v>
                </c:pt>
                <c:pt idx="706">
                  <c:v>0.526335</c:v>
                </c:pt>
                <c:pt idx="707">
                  <c:v>0.52489300000000005</c:v>
                </c:pt>
                <c:pt idx="708">
                  <c:v>0.52349500000000004</c:v>
                </c:pt>
                <c:pt idx="709">
                  <c:v>0.52217899999999995</c:v>
                </c:pt>
                <c:pt idx="710">
                  <c:v>0.52100400000000002</c:v>
                </c:pt>
                <c:pt idx="711">
                  <c:v>0.51998599999999995</c:v>
                </c:pt>
                <c:pt idx="712">
                  <c:v>0.51902199999999998</c:v>
                </c:pt>
                <c:pt idx="713">
                  <c:v>0.51797400000000005</c:v>
                </c:pt>
                <c:pt idx="714">
                  <c:v>0.51679399999999998</c:v>
                </c:pt>
                <c:pt idx="715">
                  <c:v>0.51547600000000005</c:v>
                </c:pt>
                <c:pt idx="716">
                  <c:v>0.51395000000000002</c:v>
                </c:pt>
                <c:pt idx="717">
                  <c:v>0.51212000000000002</c:v>
                </c:pt>
                <c:pt idx="718">
                  <c:v>0.50999499999999998</c:v>
                </c:pt>
                <c:pt idx="719">
                  <c:v>0.507683</c:v>
                </c:pt>
                <c:pt idx="720">
                  <c:v>0.50524500000000006</c:v>
                </c:pt>
                <c:pt idx="721">
                  <c:v>0.50261100000000003</c:v>
                </c:pt>
                <c:pt idx="722">
                  <c:v>0.49968400000000002</c:v>
                </c:pt>
                <c:pt idx="723">
                  <c:v>0.49653799999999998</c:v>
                </c:pt>
                <c:pt idx="724">
                  <c:v>0.49342000000000003</c:v>
                </c:pt>
                <c:pt idx="725">
                  <c:v>0.49051099999999997</c:v>
                </c:pt>
                <c:pt idx="726">
                  <c:v>0.487792</c:v>
                </c:pt>
                <c:pt idx="727">
                  <c:v>0.48516199999999998</c:v>
                </c:pt>
                <c:pt idx="728">
                  <c:v>0.48259099999999999</c:v>
                </c:pt>
                <c:pt idx="729">
                  <c:v>0.48008699999999999</c:v>
                </c:pt>
                <c:pt idx="730">
                  <c:v>0.47761900000000002</c:v>
                </c:pt>
                <c:pt idx="731">
                  <c:v>0.47512500000000002</c:v>
                </c:pt>
                <c:pt idx="732">
                  <c:v>0.47257700000000002</c:v>
                </c:pt>
                <c:pt idx="733">
                  <c:v>0.47001999999999999</c:v>
                </c:pt>
                <c:pt idx="734">
                  <c:v>0.46755400000000003</c:v>
                </c:pt>
                <c:pt idx="735">
                  <c:v>0.46528999999999998</c:v>
                </c:pt>
                <c:pt idx="736">
                  <c:v>0.46332899999999999</c:v>
                </c:pt>
                <c:pt idx="737">
                  <c:v>0.461733</c:v>
                </c:pt>
                <c:pt idx="738">
                  <c:v>0.46041799999999999</c:v>
                </c:pt>
                <c:pt idx="739">
                  <c:v>0.45910800000000002</c:v>
                </c:pt>
                <c:pt idx="740">
                  <c:v>0.45748</c:v>
                </c:pt>
                <c:pt idx="741">
                  <c:v>0.45539200000000002</c:v>
                </c:pt>
                <c:pt idx="742">
                  <c:v>0.45293899999999998</c:v>
                </c:pt>
                <c:pt idx="743">
                  <c:v>0.450318</c:v>
                </c:pt>
                <c:pt idx="744">
                  <c:v>0.44770100000000002</c:v>
                </c:pt>
                <c:pt idx="745">
                  <c:v>0.44518999999999997</c:v>
                </c:pt>
                <c:pt idx="746">
                  <c:v>0.44280900000000001</c:v>
                </c:pt>
                <c:pt idx="747">
                  <c:v>0.44051099999999999</c:v>
                </c:pt>
                <c:pt idx="748">
                  <c:v>0.43821599999999999</c:v>
                </c:pt>
                <c:pt idx="749">
                  <c:v>0.435859</c:v>
                </c:pt>
                <c:pt idx="750">
                  <c:v>0.43342799999999998</c:v>
                </c:pt>
                <c:pt idx="751">
                  <c:v>0.43095899999999998</c:v>
                </c:pt>
                <c:pt idx="752">
                  <c:v>0.42846400000000001</c:v>
                </c:pt>
                <c:pt idx="753">
                  <c:v>0.42586299999999999</c:v>
                </c:pt>
                <c:pt idx="754">
                  <c:v>0.42304799999999998</c:v>
                </c:pt>
                <c:pt idx="755">
                  <c:v>0.42004399999999997</c:v>
                </c:pt>
                <c:pt idx="756">
                  <c:v>0.41706799999999999</c:v>
                </c:pt>
                <c:pt idx="757">
                  <c:v>0.41438999999999998</c:v>
                </c:pt>
                <c:pt idx="758">
                  <c:v>0.41214499999999998</c:v>
                </c:pt>
                <c:pt idx="759">
                  <c:v>0.41029900000000002</c:v>
                </c:pt>
                <c:pt idx="760">
                  <c:v>0.40872399999999998</c:v>
                </c:pt>
                <c:pt idx="761">
                  <c:v>0.40724399999999999</c:v>
                </c:pt>
                <c:pt idx="762">
                  <c:v>0.40565899999999999</c:v>
                </c:pt>
                <c:pt idx="763">
                  <c:v>0.40382499999999999</c:v>
                </c:pt>
                <c:pt idx="764">
                  <c:v>0.40175300000000003</c:v>
                </c:pt>
                <c:pt idx="765">
                  <c:v>0.39957799999999999</c:v>
                </c:pt>
                <c:pt idx="766">
                  <c:v>0.39743699999999998</c:v>
                </c:pt>
                <c:pt idx="767">
                  <c:v>0.39541500000000002</c:v>
                </c:pt>
                <c:pt idx="768">
                  <c:v>0.39355000000000001</c:v>
                </c:pt>
                <c:pt idx="769">
                  <c:v>0.391789</c:v>
                </c:pt>
                <c:pt idx="770">
                  <c:v>0.38997500000000002</c:v>
                </c:pt>
                <c:pt idx="771">
                  <c:v>0.387957</c:v>
                </c:pt>
                <c:pt idx="772">
                  <c:v>0.38570900000000002</c:v>
                </c:pt>
                <c:pt idx="773">
                  <c:v>0.38329600000000003</c:v>
                </c:pt>
                <c:pt idx="774">
                  <c:v>0.38073899999999999</c:v>
                </c:pt>
                <c:pt idx="775">
                  <c:v>0.37797799999999998</c:v>
                </c:pt>
                <c:pt idx="776">
                  <c:v>0.37496299999999999</c:v>
                </c:pt>
                <c:pt idx="777">
                  <c:v>0.37174099999999999</c:v>
                </c:pt>
                <c:pt idx="778">
                  <c:v>0.36845499999999998</c:v>
                </c:pt>
                <c:pt idx="779">
                  <c:v>0.365282</c:v>
                </c:pt>
                <c:pt idx="780">
                  <c:v>0.362377</c:v>
                </c:pt>
                <c:pt idx="781">
                  <c:v>0.35980800000000002</c:v>
                </c:pt>
                <c:pt idx="782">
                  <c:v>0.35747099999999998</c:v>
                </c:pt>
                <c:pt idx="783">
                  <c:v>0.35513899999999998</c:v>
                </c:pt>
                <c:pt idx="784">
                  <c:v>0.35265099999999999</c:v>
                </c:pt>
                <c:pt idx="785">
                  <c:v>0.35003899999999999</c:v>
                </c:pt>
                <c:pt idx="786">
                  <c:v>0.34745700000000002</c:v>
                </c:pt>
                <c:pt idx="787">
                  <c:v>0.345028</c:v>
                </c:pt>
                <c:pt idx="788">
                  <c:v>0.34279500000000002</c:v>
                </c:pt>
                <c:pt idx="789">
                  <c:v>0.34076299999999998</c:v>
                </c:pt>
                <c:pt idx="790">
                  <c:v>0.33891399999999999</c:v>
                </c:pt>
                <c:pt idx="791">
                  <c:v>0.33719199999999999</c:v>
                </c:pt>
                <c:pt idx="792">
                  <c:v>0.33550000000000002</c:v>
                </c:pt>
                <c:pt idx="793">
                  <c:v>0.33371000000000001</c:v>
                </c:pt>
                <c:pt idx="794">
                  <c:v>0.33169799999999999</c:v>
                </c:pt>
                <c:pt idx="795">
                  <c:v>0.32941199999999998</c:v>
                </c:pt>
                <c:pt idx="796">
                  <c:v>0.32687899999999998</c:v>
                </c:pt>
                <c:pt idx="797">
                  <c:v>0.32411600000000002</c:v>
                </c:pt>
                <c:pt idx="798">
                  <c:v>0.32110899999999998</c:v>
                </c:pt>
                <c:pt idx="799">
                  <c:v>0.31792399999999998</c:v>
                </c:pt>
                <c:pt idx="800">
                  <c:v>0.31476999999999999</c:v>
                </c:pt>
                <c:pt idx="801">
                  <c:v>0.31184499999999998</c:v>
                </c:pt>
                <c:pt idx="802">
                  <c:v>0.30918400000000001</c:v>
                </c:pt>
                <c:pt idx="803">
                  <c:v>0.30673299999999998</c:v>
                </c:pt>
                <c:pt idx="804">
                  <c:v>0.30447200000000002</c:v>
                </c:pt>
                <c:pt idx="805">
                  <c:v>0.30235899999999999</c:v>
                </c:pt>
                <c:pt idx="806">
                  <c:v>0.30024699999999999</c:v>
                </c:pt>
                <c:pt idx="807">
                  <c:v>0.29799399999999998</c:v>
                </c:pt>
                <c:pt idx="808">
                  <c:v>0.29561100000000001</c:v>
                </c:pt>
                <c:pt idx="809">
                  <c:v>0.29322599999999999</c:v>
                </c:pt>
                <c:pt idx="810">
                  <c:v>0.29094100000000001</c:v>
                </c:pt>
                <c:pt idx="811">
                  <c:v>0.2888</c:v>
                </c:pt>
                <c:pt idx="812">
                  <c:v>0.28682999999999997</c:v>
                </c:pt>
                <c:pt idx="813">
                  <c:v>0.28502</c:v>
                </c:pt>
                <c:pt idx="814">
                  <c:v>0.28326099999999999</c:v>
                </c:pt>
                <c:pt idx="815">
                  <c:v>0.28139700000000001</c:v>
                </c:pt>
                <c:pt idx="816">
                  <c:v>0.27935399999999999</c:v>
                </c:pt>
                <c:pt idx="817">
                  <c:v>0.27718100000000001</c:v>
                </c:pt>
                <c:pt idx="818">
                  <c:v>0.27497199999999999</c:v>
                </c:pt>
                <c:pt idx="819">
                  <c:v>0.27278999999999998</c:v>
                </c:pt>
                <c:pt idx="820">
                  <c:v>0.27065699999999998</c:v>
                </c:pt>
                <c:pt idx="821">
                  <c:v>0.26858199999999999</c:v>
                </c:pt>
                <c:pt idx="822">
                  <c:v>0.26659300000000002</c:v>
                </c:pt>
                <c:pt idx="823">
                  <c:v>0.26475500000000002</c:v>
                </c:pt>
                <c:pt idx="824">
                  <c:v>0.26309199999999999</c:v>
                </c:pt>
                <c:pt idx="825">
                  <c:v>0.26150800000000002</c:v>
                </c:pt>
                <c:pt idx="826">
                  <c:v>0.25988600000000001</c:v>
                </c:pt>
                <c:pt idx="827">
                  <c:v>0.25822200000000001</c:v>
                </c:pt>
                <c:pt idx="828">
                  <c:v>0.256577</c:v>
                </c:pt>
                <c:pt idx="829">
                  <c:v>0.25493500000000002</c:v>
                </c:pt>
                <c:pt idx="830">
                  <c:v>0.25320799999999999</c:v>
                </c:pt>
                <c:pt idx="831">
                  <c:v>0.25133100000000003</c:v>
                </c:pt>
                <c:pt idx="832">
                  <c:v>0.24925800000000001</c:v>
                </c:pt>
                <c:pt idx="833">
                  <c:v>0.24693599999999999</c:v>
                </c:pt>
                <c:pt idx="834">
                  <c:v>0.24440400000000001</c:v>
                </c:pt>
                <c:pt idx="835">
                  <c:v>0.241841</c:v>
                </c:pt>
                <c:pt idx="836">
                  <c:v>0.23943600000000001</c:v>
                </c:pt>
                <c:pt idx="837">
                  <c:v>0.237233</c:v>
                </c:pt>
                <c:pt idx="838">
                  <c:v>0.235153</c:v>
                </c:pt>
                <c:pt idx="839">
                  <c:v>0.233094</c:v>
                </c:pt>
                <c:pt idx="840">
                  <c:v>0.23097799999999999</c:v>
                </c:pt>
                <c:pt idx="841">
                  <c:v>0.228746</c:v>
                </c:pt>
                <c:pt idx="842">
                  <c:v>0.226383</c:v>
                </c:pt>
                <c:pt idx="843">
                  <c:v>0.22395000000000001</c:v>
                </c:pt>
                <c:pt idx="844">
                  <c:v>0.221551</c:v>
                </c:pt>
                <c:pt idx="845">
                  <c:v>0.21926300000000001</c:v>
                </c:pt>
                <c:pt idx="846">
                  <c:v>0.217109</c:v>
                </c:pt>
                <c:pt idx="847">
                  <c:v>0.21506400000000001</c:v>
                </c:pt>
                <c:pt idx="848">
                  <c:v>0.21305499999999999</c:v>
                </c:pt>
                <c:pt idx="849">
                  <c:v>0.21099499999999999</c:v>
                </c:pt>
                <c:pt idx="850">
                  <c:v>0.20888499999999999</c:v>
                </c:pt>
                <c:pt idx="851">
                  <c:v>0.20680699999999999</c:v>
                </c:pt>
                <c:pt idx="852">
                  <c:v>0.20478399999999999</c:v>
                </c:pt>
                <c:pt idx="853">
                  <c:v>0.20275199999999999</c:v>
                </c:pt>
                <c:pt idx="854">
                  <c:v>0.20068800000000001</c:v>
                </c:pt>
                <c:pt idx="855">
                  <c:v>0.19863700000000001</c:v>
                </c:pt>
                <c:pt idx="856">
                  <c:v>0.19658700000000001</c:v>
                </c:pt>
                <c:pt idx="857">
                  <c:v>0.19450000000000001</c:v>
                </c:pt>
                <c:pt idx="858">
                  <c:v>0.19247900000000001</c:v>
                </c:pt>
                <c:pt idx="859">
                  <c:v>0.19076299999999999</c:v>
                </c:pt>
                <c:pt idx="860">
                  <c:v>0.18950600000000001</c:v>
                </c:pt>
                <c:pt idx="861">
                  <c:v>0.18863199999999999</c:v>
                </c:pt>
                <c:pt idx="862">
                  <c:v>0.18790699999999999</c:v>
                </c:pt>
                <c:pt idx="863">
                  <c:v>0.187087</c:v>
                </c:pt>
                <c:pt idx="864">
                  <c:v>0.186054</c:v>
                </c:pt>
                <c:pt idx="865">
                  <c:v>0.18484400000000001</c:v>
                </c:pt>
                <c:pt idx="866">
                  <c:v>0.18356500000000001</c:v>
                </c:pt>
                <c:pt idx="867">
                  <c:v>0.18227399999999999</c:v>
                </c:pt>
                <c:pt idx="868">
                  <c:v>0.18093200000000001</c:v>
                </c:pt>
                <c:pt idx="869">
                  <c:v>0.179479</c:v>
                </c:pt>
                <c:pt idx="870">
                  <c:v>0.17790500000000001</c:v>
                </c:pt>
                <c:pt idx="871">
                  <c:v>0.176234</c:v>
                </c:pt>
                <c:pt idx="872">
                  <c:v>0.174485</c:v>
                </c:pt>
                <c:pt idx="873">
                  <c:v>0.172704</c:v>
                </c:pt>
                <c:pt idx="874">
                  <c:v>0.170956</c:v>
                </c:pt>
                <c:pt idx="875">
                  <c:v>0.16922400000000001</c:v>
                </c:pt>
                <c:pt idx="876">
                  <c:v>0.16736699999999999</c:v>
                </c:pt>
                <c:pt idx="877">
                  <c:v>0.16525699999999999</c:v>
                </c:pt>
                <c:pt idx="878">
                  <c:v>0.162884</c:v>
                </c:pt>
                <c:pt idx="879">
                  <c:v>0.16030900000000001</c:v>
                </c:pt>
                <c:pt idx="880">
                  <c:v>0.157611</c:v>
                </c:pt>
                <c:pt idx="881">
                  <c:v>0.15492900000000001</c:v>
                </c:pt>
                <c:pt idx="882">
                  <c:v>0.15246399999999999</c:v>
                </c:pt>
                <c:pt idx="883">
                  <c:v>0.150369</c:v>
                </c:pt>
                <c:pt idx="884">
                  <c:v>0.14865600000000001</c:v>
                </c:pt>
                <c:pt idx="885">
                  <c:v>0.14721000000000001</c:v>
                </c:pt>
                <c:pt idx="886">
                  <c:v>0.14585300000000001</c:v>
                </c:pt>
                <c:pt idx="887">
                  <c:v>0.14443800000000001</c:v>
                </c:pt>
                <c:pt idx="888">
                  <c:v>0.14293900000000001</c:v>
                </c:pt>
                <c:pt idx="889">
                  <c:v>0.14143700000000001</c:v>
                </c:pt>
                <c:pt idx="890">
                  <c:v>0.13999300000000001</c:v>
                </c:pt>
                <c:pt idx="891">
                  <c:v>0.13855000000000001</c:v>
                </c:pt>
                <c:pt idx="892">
                  <c:v>0.13700399999999999</c:v>
                </c:pt>
                <c:pt idx="893">
                  <c:v>0.135354</c:v>
                </c:pt>
                <c:pt idx="894">
                  <c:v>0.13369900000000001</c:v>
                </c:pt>
                <c:pt idx="895">
                  <c:v>0.13208900000000001</c:v>
                </c:pt>
                <c:pt idx="896">
                  <c:v>0.130464</c:v>
                </c:pt>
                <c:pt idx="897">
                  <c:v>0.12873000000000001</c:v>
                </c:pt>
                <c:pt idx="898">
                  <c:v>0.126829</c:v>
                </c:pt>
                <c:pt idx="899">
                  <c:v>0.124747</c:v>
                </c:pt>
                <c:pt idx="900">
                  <c:v>0.122534</c:v>
                </c:pt>
                <c:pt idx="901">
                  <c:v>0.120268</c:v>
                </c:pt>
                <c:pt idx="902">
                  <c:v>0.117994</c:v>
                </c:pt>
                <c:pt idx="903">
                  <c:v>0.115744</c:v>
                </c:pt>
                <c:pt idx="904">
                  <c:v>0.113622</c:v>
                </c:pt>
                <c:pt idx="905">
                  <c:v>0.111786</c:v>
                </c:pt>
                <c:pt idx="906">
                  <c:v>0.110328</c:v>
                </c:pt>
                <c:pt idx="907">
                  <c:v>0.10924499999999999</c:v>
                </c:pt>
                <c:pt idx="908">
                  <c:v>0.108473</c:v>
                </c:pt>
                <c:pt idx="909">
                  <c:v>0.107858</c:v>
                </c:pt>
                <c:pt idx="910">
                  <c:v>0.107165</c:v>
                </c:pt>
                <c:pt idx="911">
                  <c:v>0.106207</c:v>
                </c:pt>
                <c:pt idx="912">
                  <c:v>0.104988</c:v>
                </c:pt>
                <c:pt idx="913">
                  <c:v>0.103642</c:v>
                </c:pt>
                <c:pt idx="914">
                  <c:v>0.102255</c:v>
                </c:pt>
                <c:pt idx="915">
                  <c:v>0.10083499999999999</c:v>
                </c:pt>
                <c:pt idx="916">
                  <c:v>9.9430000000000004E-2</c:v>
                </c:pt>
                <c:pt idx="917">
                  <c:v>9.8124000000000003E-2</c:v>
                </c:pt>
                <c:pt idx="918">
                  <c:v>9.6855999999999998E-2</c:v>
                </c:pt>
                <c:pt idx="919">
                  <c:v>9.5380000000000006E-2</c:v>
                </c:pt>
                <c:pt idx="920">
                  <c:v>9.3512999999999999E-2</c:v>
                </c:pt>
                <c:pt idx="921">
                  <c:v>9.1339000000000004E-2</c:v>
                </c:pt>
                <c:pt idx="922">
                  <c:v>8.9105000000000004E-2</c:v>
                </c:pt>
                <c:pt idx="923">
                  <c:v>8.7015999999999996E-2</c:v>
                </c:pt>
                <c:pt idx="924">
                  <c:v>8.5150000000000003E-2</c:v>
                </c:pt>
                <c:pt idx="925">
                  <c:v>8.3470000000000003E-2</c:v>
                </c:pt>
                <c:pt idx="926">
                  <c:v>8.1895999999999997E-2</c:v>
                </c:pt>
                <c:pt idx="927">
                  <c:v>8.0418000000000003E-2</c:v>
                </c:pt>
                <c:pt idx="928">
                  <c:v>7.9106999999999997E-2</c:v>
                </c:pt>
                <c:pt idx="929">
                  <c:v>7.8001000000000001E-2</c:v>
                </c:pt>
                <c:pt idx="930">
                  <c:v>7.7040999999999998E-2</c:v>
                </c:pt>
                <c:pt idx="931">
                  <c:v>7.6124999999999998E-2</c:v>
                </c:pt>
                <c:pt idx="932">
                  <c:v>7.5134999999999993E-2</c:v>
                </c:pt>
                <c:pt idx="933">
                  <c:v>7.3921000000000001E-2</c:v>
                </c:pt>
                <c:pt idx="934">
                  <c:v>7.2369000000000003E-2</c:v>
                </c:pt>
                <c:pt idx="935">
                  <c:v>7.0527000000000006E-2</c:v>
                </c:pt>
                <c:pt idx="936">
                  <c:v>6.8596000000000004E-2</c:v>
                </c:pt>
                <c:pt idx="937">
                  <c:v>6.6763000000000003E-2</c:v>
                </c:pt>
                <c:pt idx="938">
                  <c:v>6.5098000000000003E-2</c:v>
                </c:pt>
                <c:pt idx="939">
                  <c:v>6.3590999999999995E-2</c:v>
                </c:pt>
                <c:pt idx="940">
                  <c:v>6.2189000000000001E-2</c:v>
                </c:pt>
                <c:pt idx="941">
                  <c:v>6.0750999999999999E-2</c:v>
                </c:pt>
                <c:pt idx="942">
                  <c:v>5.9095000000000002E-2</c:v>
                </c:pt>
                <c:pt idx="943">
                  <c:v>5.7141999999999998E-2</c:v>
                </c:pt>
                <c:pt idx="944">
                  <c:v>5.4990999999999998E-2</c:v>
                </c:pt>
                <c:pt idx="945">
                  <c:v>5.2805999999999999E-2</c:v>
                </c:pt>
                <c:pt idx="946">
                  <c:v>5.0701999999999997E-2</c:v>
                </c:pt>
                <c:pt idx="947">
                  <c:v>4.8731999999999998E-2</c:v>
                </c:pt>
                <c:pt idx="948">
                  <c:v>4.691E-2</c:v>
                </c:pt>
                <c:pt idx="949">
                  <c:v>4.5235999999999998E-2</c:v>
                </c:pt>
                <c:pt idx="950">
                  <c:v>4.3728000000000003E-2</c:v>
                </c:pt>
                <c:pt idx="951">
                  <c:v>4.2407E-2</c:v>
                </c:pt>
                <c:pt idx="952">
                  <c:v>4.1232999999999999E-2</c:v>
                </c:pt>
                <c:pt idx="953">
                  <c:v>4.0148999999999997E-2</c:v>
                </c:pt>
                <c:pt idx="954">
                  <c:v>3.9178999999999999E-2</c:v>
                </c:pt>
                <c:pt idx="955">
                  <c:v>3.8386999999999998E-2</c:v>
                </c:pt>
                <c:pt idx="956">
                  <c:v>3.7741999999999998E-2</c:v>
                </c:pt>
                <c:pt idx="957">
                  <c:v>3.7137999999999997E-2</c:v>
                </c:pt>
                <c:pt idx="958">
                  <c:v>3.653E-2</c:v>
                </c:pt>
                <c:pt idx="959">
                  <c:v>3.5951999999999998E-2</c:v>
                </c:pt>
                <c:pt idx="960">
                  <c:v>3.5397999999999999E-2</c:v>
                </c:pt>
                <c:pt idx="961">
                  <c:v>3.4819000000000003E-2</c:v>
                </c:pt>
                <c:pt idx="962">
                  <c:v>3.422E-2</c:v>
                </c:pt>
                <c:pt idx="963">
                  <c:v>3.3658E-2</c:v>
                </c:pt>
                <c:pt idx="964">
                  <c:v>3.3142999999999999E-2</c:v>
                </c:pt>
                <c:pt idx="965">
                  <c:v>3.2617E-2</c:v>
                </c:pt>
                <c:pt idx="966">
                  <c:v>3.1993000000000001E-2</c:v>
                </c:pt>
                <c:pt idx="967">
                  <c:v>3.1178999999999998E-2</c:v>
                </c:pt>
                <c:pt idx="968">
                  <c:v>3.0072999999999999E-2</c:v>
                </c:pt>
                <c:pt idx="969">
                  <c:v>2.862E-2</c:v>
                </c:pt>
                <c:pt idx="970">
                  <c:v>2.6872E-2</c:v>
                </c:pt>
                <c:pt idx="971">
                  <c:v>2.4962999999999999E-2</c:v>
                </c:pt>
                <c:pt idx="972">
                  <c:v>2.3040999999999999E-2</c:v>
                </c:pt>
                <c:pt idx="973">
                  <c:v>2.1203E-2</c:v>
                </c:pt>
                <c:pt idx="974">
                  <c:v>1.9467999999999999E-2</c:v>
                </c:pt>
                <c:pt idx="975">
                  <c:v>1.7801999999999998E-2</c:v>
                </c:pt>
                <c:pt idx="976">
                  <c:v>1.6227999999999999E-2</c:v>
                </c:pt>
                <c:pt idx="977">
                  <c:v>1.4871000000000001E-2</c:v>
                </c:pt>
                <c:pt idx="978">
                  <c:v>1.3814999999999999E-2</c:v>
                </c:pt>
                <c:pt idx="979">
                  <c:v>1.2965000000000001E-2</c:v>
                </c:pt>
                <c:pt idx="980">
                  <c:v>1.2151E-2</c:v>
                </c:pt>
                <c:pt idx="981">
                  <c:v>1.1332E-2</c:v>
                </c:pt>
                <c:pt idx="982">
                  <c:v>1.0567E-2</c:v>
                </c:pt>
                <c:pt idx="983">
                  <c:v>9.8440000000000003E-3</c:v>
                </c:pt>
                <c:pt idx="984">
                  <c:v>9.0919999999999994E-3</c:v>
                </c:pt>
                <c:pt idx="985">
                  <c:v>8.3280000000000003E-3</c:v>
                </c:pt>
                <c:pt idx="986">
                  <c:v>7.6499999999999997E-3</c:v>
                </c:pt>
                <c:pt idx="987">
                  <c:v>7.0920000000000002E-3</c:v>
                </c:pt>
                <c:pt idx="988">
                  <c:v>6.5960000000000003E-3</c:v>
                </c:pt>
                <c:pt idx="989">
                  <c:v>6.0990000000000003E-3</c:v>
                </c:pt>
                <c:pt idx="990">
                  <c:v>5.574E-3</c:v>
                </c:pt>
                <c:pt idx="991">
                  <c:v>5.0210000000000003E-3</c:v>
                </c:pt>
                <c:pt idx="992">
                  <c:v>4.4520000000000002E-3</c:v>
                </c:pt>
                <c:pt idx="993">
                  <c:v>3.8830000000000002E-3</c:v>
                </c:pt>
                <c:pt idx="994">
                  <c:v>3.2980000000000002E-3</c:v>
                </c:pt>
                <c:pt idx="995">
                  <c:v>2.6689999999999999E-3</c:v>
                </c:pt>
                <c:pt idx="996">
                  <c:v>2.0349999999999999E-3</c:v>
                </c:pt>
                <c:pt idx="997">
                  <c:v>1.5200000000000001E-3</c:v>
                </c:pt>
                <c:pt idx="998">
                  <c:v>1.2570000000000001E-3</c:v>
                </c:pt>
                <c:pt idx="999">
                  <c:v>1.3270000000000001E-3</c:v>
                </c:pt>
                <c:pt idx="1000">
                  <c:v>1.652E-3</c:v>
                </c:pt>
                <c:pt idx="1001">
                  <c:v>2.3389999999999999E-3</c:v>
                </c:pt>
                <c:pt idx="1002">
                  <c:v>3.2529999999999998E-3</c:v>
                </c:pt>
                <c:pt idx="1003">
                  <c:v>4.1869999999999997E-3</c:v>
                </c:pt>
                <c:pt idx="1004">
                  <c:v>5.0379999999999999E-3</c:v>
                </c:pt>
                <c:pt idx="1005">
                  <c:v>5.8780000000000004E-3</c:v>
                </c:pt>
                <c:pt idx="1006">
                  <c:v>6.8259999999999996E-3</c:v>
                </c:pt>
                <c:pt idx="1007">
                  <c:v>7.9120000000000006E-3</c:v>
                </c:pt>
                <c:pt idx="1008">
                  <c:v>9.0740000000000005E-3</c:v>
                </c:pt>
                <c:pt idx="1009">
                  <c:v>1.0233000000000001E-2</c:v>
                </c:pt>
                <c:pt idx="1010">
                  <c:v>1.1357000000000001E-2</c:v>
                </c:pt>
                <c:pt idx="1011">
                  <c:v>1.2461E-2</c:v>
                </c:pt>
                <c:pt idx="1012">
                  <c:v>1.3568E-2</c:v>
                </c:pt>
                <c:pt idx="1013">
                  <c:v>1.4704E-2</c:v>
                </c:pt>
                <c:pt idx="1014">
                  <c:v>1.5946999999999999E-2</c:v>
                </c:pt>
                <c:pt idx="1015">
                  <c:v>1.7415E-2</c:v>
                </c:pt>
                <c:pt idx="1016">
                  <c:v>1.915E-2</c:v>
                </c:pt>
                <c:pt idx="1017">
                  <c:v>2.1017000000000001E-2</c:v>
                </c:pt>
                <c:pt idx="1018">
                  <c:v>2.2807999999999998E-2</c:v>
                </c:pt>
                <c:pt idx="1019">
                  <c:v>2.4445000000000001E-2</c:v>
                </c:pt>
                <c:pt idx="1020">
                  <c:v>2.6057E-2</c:v>
                </c:pt>
                <c:pt idx="1021">
                  <c:v>2.7827000000000001E-2</c:v>
                </c:pt>
                <c:pt idx="1022">
                  <c:v>2.9822999999999999E-2</c:v>
                </c:pt>
                <c:pt idx="1023">
                  <c:v>3.2023000000000003E-2</c:v>
                </c:pt>
                <c:pt idx="1024">
                  <c:v>3.4417999999999997E-2</c:v>
                </c:pt>
                <c:pt idx="1025">
                  <c:v>3.6951999999999999E-2</c:v>
                </c:pt>
                <c:pt idx="1026">
                  <c:v>3.9458E-2</c:v>
                </c:pt>
                <c:pt idx="1027">
                  <c:v>4.1771000000000003E-2</c:v>
                </c:pt>
                <c:pt idx="1028">
                  <c:v>4.3937999999999998E-2</c:v>
                </c:pt>
                <c:pt idx="1029">
                  <c:v>4.6185999999999998E-2</c:v>
                </c:pt>
                <c:pt idx="1030">
                  <c:v>4.8669999999999998E-2</c:v>
                </c:pt>
                <c:pt idx="1031">
                  <c:v>5.1298000000000003E-2</c:v>
                </c:pt>
                <c:pt idx="1032">
                  <c:v>5.3842000000000001E-2</c:v>
                </c:pt>
                <c:pt idx="1033">
                  <c:v>5.6162999999999998E-2</c:v>
                </c:pt>
                <c:pt idx="1034">
                  <c:v>5.8310000000000001E-2</c:v>
                </c:pt>
                <c:pt idx="1035">
                  <c:v>6.0415999999999997E-2</c:v>
                </c:pt>
                <c:pt idx="1036">
                  <c:v>6.2597E-2</c:v>
                </c:pt>
                <c:pt idx="1037">
                  <c:v>6.4925999999999998E-2</c:v>
                </c:pt>
                <c:pt idx="1038">
                  <c:v>6.7438999999999999E-2</c:v>
                </c:pt>
                <c:pt idx="1039">
                  <c:v>7.0079000000000002E-2</c:v>
                </c:pt>
                <c:pt idx="1040">
                  <c:v>7.2668999999999997E-2</c:v>
                </c:pt>
                <c:pt idx="1041">
                  <c:v>7.5006000000000003E-2</c:v>
                </c:pt>
                <c:pt idx="1042">
                  <c:v>7.7015E-2</c:v>
                </c:pt>
                <c:pt idx="1043">
                  <c:v>7.8778000000000001E-2</c:v>
                </c:pt>
                <c:pt idx="1044">
                  <c:v>8.0432000000000003E-2</c:v>
                </c:pt>
                <c:pt idx="1045">
                  <c:v>8.2102999999999995E-2</c:v>
                </c:pt>
                <c:pt idx="1046">
                  <c:v>8.3925E-2</c:v>
                </c:pt>
                <c:pt idx="1047">
                  <c:v>8.5982000000000003E-2</c:v>
                </c:pt>
                <c:pt idx="1048">
                  <c:v>8.8195999999999997E-2</c:v>
                </c:pt>
                <c:pt idx="1049">
                  <c:v>9.0341000000000005E-2</c:v>
                </c:pt>
                <c:pt idx="1050">
                  <c:v>9.2230000000000006E-2</c:v>
                </c:pt>
                <c:pt idx="1051">
                  <c:v>9.3875E-2</c:v>
                </c:pt>
                <c:pt idx="1052">
                  <c:v>9.5433000000000004E-2</c:v>
                </c:pt>
                <c:pt idx="1053">
                  <c:v>9.7019999999999995E-2</c:v>
                </c:pt>
                <c:pt idx="1054">
                  <c:v>9.8629999999999995E-2</c:v>
                </c:pt>
                <c:pt idx="1055">
                  <c:v>0.100228</c:v>
                </c:pt>
                <c:pt idx="1056">
                  <c:v>0.10185</c:v>
                </c:pt>
                <c:pt idx="1057">
                  <c:v>0.103605</c:v>
                </c:pt>
                <c:pt idx="1058">
                  <c:v>0.105629</c:v>
                </c:pt>
                <c:pt idx="1059">
                  <c:v>0.108027</c:v>
                </c:pt>
                <c:pt idx="1060">
                  <c:v>0.110818</c:v>
                </c:pt>
                <c:pt idx="1061">
                  <c:v>0.11390400000000001</c:v>
                </c:pt>
                <c:pt idx="1062">
                  <c:v>0.11708499999999999</c:v>
                </c:pt>
                <c:pt idx="1063">
                  <c:v>0.12014900000000001</c:v>
                </c:pt>
                <c:pt idx="1064">
                  <c:v>0.12303600000000001</c:v>
                </c:pt>
                <c:pt idx="1065">
                  <c:v>0.12590199999999999</c:v>
                </c:pt>
                <c:pt idx="1066">
                  <c:v>0.128972</c:v>
                </c:pt>
                <c:pt idx="1067">
                  <c:v>0.132353</c:v>
                </c:pt>
                <c:pt idx="1068">
                  <c:v>0.13603100000000001</c:v>
                </c:pt>
                <c:pt idx="1069">
                  <c:v>0.139987</c:v>
                </c:pt>
                <c:pt idx="1070">
                  <c:v>0.144207</c:v>
                </c:pt>
                <c:pt idx="1071">
                  <c:v>0.148615</c:v>
                </c:pt>
                <c:pt idx="1072">
                  <c:v>0.15307000000000001</c:v>
                </c:pt>
                <c:pt idx="1073">
                  <c:v>0.15743099999999999</c:v>
                </c:pt>
                <c:pt idx="1074">
                  <c:v>0.16162000000000001</c:v>
                </c:pt>
                <c:pt idx="1075">
                  <c:v>0.16564899999999999</c:v>
                </c:pt>
                <c:pt idx="1076">
                  <c:v>0.16959199999999999</c:v>
                </c:pt>
                <c:pt idx="1077">
                  <c:v>0.173539</c:v>
                </c:pt>
                <c:pt idx="1078">
                  <c:v>0.17757500000000001</c:v>
                </c:pt>
                <c:pt idx="1079">
                  <c:v>0.18176100000000001</c:v>
                </c:pt>
                <c:pt idx="1080">
                  <c:v>0.18607499999999999</c:v>
                </c:pt>
                <c:pt idx="1081">
                  <c:v>0.19039700000000001</c:v>
                </c:pt>
                <c:pt idx="1082">
                  <c:v>0.194578</c:v>
                </c:pt>
                <c:pt idx="1083">
                  <c:v>0.198518</c:v>
                </c:pt>
                <c:pt idx="1084">
                  <c:v>0.20214599999999999</c:v>
                </c:pt>
                <c:pt idx="1085">
                  <c:v>0.205369</c:v>
                </c:pt>
                <c:pt idx="1086">
                  <c:v>0.208116</c:v>
                </c:pt>
                <c:pt idx="1087">
                  <c:v>0.210447</c:v>
                </c:pt>
                <c:pt idx="1088">
                  <c:v>0.212509</c:v>
                </c:pt>
                <c:pt idx="1089">
                  <c:v>0.21437800000000001</c:v>
                </c:pt>
                <c:pt idx="1090">
                  <c:v>0.21601699999999999</c:v>
                </c:pt>
                <c:pt idx="1091">
                  <c:v>0.21738299999999999</c:v>
                </c:pt>
                <c:pt idx="1092">
                  <c:v>0.21851599999999999</c:v>
                </c:pt>
                <c:pt idx="1093">
                  <c:v>0.219504</c:v>
                </c:pt>
                <c:pt idx="1094">
                  <c:v>0.220411</c:v>
                </c:pt>
                <c:pt idx="1095">
                  <c:v>0.22125500000000001</c:v>
                </c:pt>
                <c:pt idx="1096">
                  <c:v>0.22199099999999999</c:v>
                </c:pt>
                <c:pt idx="1097">
                  <c:v>0.22250500000000001</c:v>
                </c:pt>
                <c:pt idx="1098">
                  <c:v>0.222667</c:v>
                </c:pt>
                <c:pt idx="1099">
                  <c:v>0.22243599999999999</c:v>
                </c:pt>
                <c:pt idx="1100">
                  <c:v>0.221917</c:v>
                </c:pt>
                <c:pt idx="1101">
                  <c:v>0.22128400000000001</c:v>
                </c:pt>
                <c:pt idx="1102">
                  <c:v>0.220641</c:v>
                </c:pt>
                <c:pt idx="1103">
                  <c:v>0.21992999999999999</c:v>
                </c:pt>
                <c:pt idx="1104">
                  <c:v>0.21896399999999999</c:v>
                </c:pt>
                <c:pt idx="1105">
                  <c:v>0.217582</c:v>
                </c:pt>
                <c:pt idx="1106">
                  <c:v>0.215813</c:v>
                </c:pt>
                <c:pt idx="1107">
                  <c:v>0.21384400000000001</c:v>
                </c:pt>
                <c:pt idx="1108">
                  <c:v>0.21183399999999999</c:v>
                </c:pt>
                <c:pt idx="1109">
                  <c:v>0.20980399999999999</c:v>
                </c:pt>
                <c:pt idx="1110">
                  <c:v>0.20768</c:v>
                </c:pt>
                <c:pt idx="1111">
                  <c:v>0.205343</c:v>
                </c:pt>
                <c:pt idx="1112">
                  <c:v>0.202704</c:v>
                </c:pt>
                <c:pt idx="1113">
                  <c:v>0.19982900000000001</c:v>
                </c:pt>
                <c:pt idx="1114">
                  <c:v>0.19695299999999999</c:v>
                </c:pt>
                <c:pt idx="1115">
                  <c:v>0.19431200000000001</c:v>
                </c:pt>
                <c:pt idx="1116">
                  <c:v>0.19197800000000001</c:v>
                </c:pt>
                <c:pt idx="1117">
                  <c:v>0.189864</c:v>
                </c:pt>
                <c:pt idx="1118">
                  <c:v>0.18781600000000001</c:v>
                </c:pt>
                <c:pt idx="1119">
                  <c:v>0.18571799999999999</c:v>
                </c:pt>
                <c:pt idx="1120">
                  <c:v>0.18353900000000001</c:v>
                </c:pt>
                <c:pt idx="1121">
                  <c:v>0.181309</c:v>
                </c:pt>
                <c:pt idx="1122">
                  <c:v>0.179094</c:v>
                </c:pt>
                <c:pt idx="1123">
                  <c:v>0.17701500000000001</c:v>
                </c:pt>
                <c:pt idx="1124">
                  <c:v>0.17521900000000001</c:v>
                </c:pt>
                <c:pt idx="1125">
                  <c:v>0.17377500000000001</c:v>
                </c:pt>
                <c:pt idx="1126">
                  <c:v>0.17261799999999999</c:v>
                </c:pt>
                <c:pt idx="1127">
                  <c:v>0.17161599999999999</c:v>
                </c:pt>
                <c:pt idx="1128">
                  <c:v>0.17070099999999999</c:v>
                </c:pt>
                <c:pt idx="1129">
                  <c:v>0.16991899999999999</c:v>
                </c:pt>
                <c:pt idx="1130">
                  <c:v>0.16935</c:v>
                </c:pt>
                <c:pt idx="1131">
                  <c:v>0.168993</c:v>
                </c:pt>
                <c:pt idx="1132">
                  <c:v>0.16872899999999999</c:v>
                </c:pt>
                <c:pt idx="1133">
                  <c:v>0.16839599999999999</c:v>
                </c:pt>
                <c:pt idx="1134">
                  <c:v>0.167905</c:v>
                </c:pt>
                <c:pt idx="1135">
                  <c:v>0.16734099999999999</c:v>
                </c:pt>
                <c:pt idx="1136">
                  <c:v>0.16688600000000001</c:v>
                </c:pt>
                <c:pt idx="1137">
                  <c:v>0.16660800000000001</c:v>
                </c:pt>
                <c:pt idx="1138">
                  <c:v>0.16636600000000001</c:v>
                </c:pt>
                <c:pt idx="1139">
                  <c:v>0.165959</c:v>
                </c:pt>
                <c:pt idx="1140">
                  <c:v>0.16527800000000001</c:v>
                </c:pt>
                <c:pt idx="1141">
                  <c:v>0.164268</c:v>
                </c:pt>
                <c:pt idx="1142">
                  <c:v>0.162913</c:v>
                </c:pt>
                <c:pt idx="1143">
                  <c:v>0.16131000000000001</c:v>
                </c:pt>
                <c:pt idx="1144">
                  <c:v>0.159666</c:v>
                </c:pt>
                <c:pt idx="1145">
                  <c:v>0.15814500000000001</c:v>
                </c:pt>
                <c:pt idx="1146">
                  <c:v>0.156773</c:v>
                </c:pt>
                <c:pt idx="1147">
                  <c:v>0.15548400000000001</c:v>
                </c:pt>
                <c:pt idx="1148">
                  <c:v>0.154225</c:v>
                </c:pt>
                <c:pt idx="1149">
                  <c:v>0.15299699999999999</c:v>
                </c:pt>
                <c:pt idx="1150">
                  <c:v>0.15185100000000001</c:v>
                </c:pt>
                <c:pt idx="1151">
                  <c:v>0.15085200000000001</c:v>
                </c:pt>
                <c:pt idx="1152">
                  <c:v>0.15001700000000001</c:v>
                </c:pt>
                <c:pt idx="1153">
                  <c:v>0.14926400000000001</c:v>
                </c:pt>
                <c:pt idx="1154">
                  <c:v>0.14845700000000001</c:v>
                </c:pt>
                <c:pt idx="1155">
                  <c:v>0.147512</c:v>
                </c:pt>
                <c:pt idx="1156">
                  <c:v>0.14646600000000001</c:v>
                </c:pt>
                <c:pt idx="1157">
                  <c:v>0.145485</c:v>
                </c:pt>
                <c:pt idx="1158">
                  <c:v>0.144789</c:v>
                </c:pt>
                <c:pt idx="1159">
                  <c:v>0.14450499999999999</c:v>
                </c:pt>
                <c:pt idx="1160">
                  <c:v>0.144508</c:v>
                </c:pt>
                <c:pt idx="1161">
                  <c:v>0.14444199999999999</c:v>
                </c:pt>
                <c:pt idx="1162">
                  <c:v>0.143984</c:v>
                </c:pt>
                <c:pt idx="1163">
                  <c:v>0.14304900000000001</c:v>
                </c:pt>
                <c:pt idx="1164">
                  <c:v>0.14177100000000001</c:v>
                </c:pt>
                <c:pt idx="1165">
                  <c:v>0.140352</c:v>
                </c:pt>
                <c:pt idx="1166">
                  <c:v>0.138962</c:v>
                </c:pt>
                <c:pt idx="1167">
                  <c:v>0.13767299999999999</c:v>
                </c:pt>
                <c:pt idx="1168">
                  <c:v>0.13640099999999999</c:v>
                </c:pt>
                <c:pt idx="1169">
                  <c:v>0.134966</c:v>
                </c:pt>
                <c:pt idx="1170">
                  <c:v>0.133269</c:v>
                </c:pt>
                <c:pt idx="1171">
                  <c:v>0.131409</c:v>
                </c:pt>
                <c:pt idx="1172">
                  <c:v>0.129578</c:v>
                </c:pt>
                <c:pt idx="1173">
                  <c:v>0.12786600000000001</c:v>
                </c:pt>
                <c:pt idx="1174">
                  <c:v>0.12623799999999999</c:v>
                </c:pt>
                <c:pt idx="1175">
                  <c:v>0.124626</c:v>
                </c:pt>
                <c:pt idx="1176">
                  <c:v>0.122979</c:v>
                </c:pt>
                <c:pt idx="1177">
                  <c:v>0.121263</c:v>
                </c:pt>
                <c:pt idx="1178">
                  <c:v>0.119509</c:v>
                </c:pt>
                <c:pt idx="1179">
                  <c:v>0.117868</c:v>
                </c:pt>
                <c:pt idx="1180">
                  <c:v>0.116533</c:v>
                </c:pt>
                <c:pt idx="1181">
                  <c:v>0.115593</c:v>
                </c:pt>
                <c:pt idx="1182">
                  <c:v>0.114942</c:v>
                </c:pt>
                <c:pt idx="1183">
                  <c:v>0.114371</c:v>
                </c:pt>
                <c:pt idx="1184">
                  <c:v>0.113734</c:v>
                </c:pt>
                <c:pt idx="1185">
                  <c:v>0.113041</c:v>
                </c:pt>
                <c:pt idx="1186">
                  <c:v>0.11241</c:v>
                </c:pt>
                <c:pt idx="1187">
                  <c:v>0.111959</c:v>
                </c:pt>
                <c:pt idx="1188">
                  <c:v>0.111747</c:v>
                </c:pt>
                <c:pt idx="1189">
                  <c:v>0.111738</c:v>
                </c:pt>
                <c:pt idx="1190">
                  <c:v>0.11176</c:v>
                </c:pt>
                <c:pt idx="1191">
                  <c:v>0.111539</c:v>
                </c:pt>
                <c:pt idx="1192">
                  <c:v>0.110872</c:v>
                </c:pt>
                <c:pt idx="1193">
                  <c:v>0.10979800000000001</c:v>
                </c:pt>
                <c:pt idx="1194">
                  <c:v>0.10858</c:v>
                </c:pt>
                <c:pt idx="1195">
                  <c:v>0.107483</c:v>
                </c:pt>
                <c:pt idx="1196">
                  <c:v>0.106532</c:v>
                </c:pt>
                <c:pt idx="1197">
                  <c:v>0.105506</c:v>
                </c:pt>
                <c:pt idx="1198">
                  <c:v>0.10415199999999999</c:v>
                </c:pt>
                <c:pt idx="1199">
                  <c:v>0.10233299999999999</c:v>
                </c:pt>
                <c:pt idx="1200">
                  <c:v>0.10004200000000001</c:v>
                </c:pt>
                <c:pt idx="1201">
                  <c:v>9.7364000000000006E-2</c:v>
                </c:pt>
                <c:pt idx="1202">
                  <c:v>9.4454999999999997E-2</c:v>
                </c:pt>
                <c:pt idx="1203">
                  <c:v>9.1431999999999999E-2</c:v>
                </c:pt>
                <c:pt idx="1204">
                  <c:v>8.8273000000000004E-2</c:v>
                </c:pt>
                <c:pt idx="1205">
                  <c:v>8.4852999999999998E-2</c:v>
                </c:pt>
                <c:pt idx="1206">
                  <c:v>8.1128000000000006E-2</c:v>
                </c:pt>
                <c:pt idx="1207">
                  <c:v>7.7252000000000001E-2</c:v>
                </c:pt>
                <c:pt idx="1208">
                  <c:v>7.3511999999999994E-2</c:v>
                </c:pt>
                <c:pt idx="1209">
                  <c:v>7.0128999999999997E-2</c:v>
                </c:pt>
                <c:pt idx="1210">
                  <c:v>6.7146999999999998E-2</c:v>
                </c:pt>
                <c:pt idx="1211">
                  <c:v>6.4477999999999994E-2</c:v>
                </c:pt>
                <c:pt idx="1212">
                  <c:v>6.2017000000000003E-2</c:v>
                </c:pt>
                <c:pt idx="1213">
                  <c:v>5.9672999999999997E-2</c:v>
                </c:pt>
                <c:pt idx="1214">
                  <c:v>5.7383000000000003E-2</c:v>
                </c:pt>
                <c:pt idx="1215">
                  <c:v>5.5163999999999998E-2</c:v>
                </c:pt>
                <c:pt idx="1216">
                  <c:v>5.3142000000000002E-2</c:v>
                </c:pt>
                <c:pt idx="1217">
                  <c:v>5.1463000000000002E-2</c:v>
                </c:pt>
                <c:pt idx="1218">
                  <c:v>5.0147999999999998E-2</c:v>
                </c:pt>
                <c:pt idx="1219">
                  <c:v>4.9050999999999997E-2</c:v>
                </c:pt>
                <c:pt idx="1220">
                  <c:v>4.7961999999999998E-2</c:v>
                </c:pt>
                <c:pt idx="1221">
                  <c:v>4.6768999999999998E-2</c:v>
                </c:pt>
                <c:pt idx="1222">
                  <c:v>4.5487E-2</c:v>
                </c:pt>
                <c:pt idx="1223">
                  <c:v>4.4167999999999999E-2</c:v>
                </c:pt>
                <c:pt idx="1224">
                  <c:v>4.2816E-2</c:v>
                </c:pt>
                <c:pt idx="1225">
                  <c:v>4.1404999999999997E-2</c:v>
                </c:pt>
                <c:pt idx="1226">
                  <c:v>3.9888E-2</c:v>
                </c:pt>
                <c:pt idx="1227">
                  <c:v>3.8186999999999999E-2</c:v>
                </c:pt>
                <c:pt idx="1228">
                  <c:v>3.6254000000000002E-2</c:v>
                </c:pt>
                <c:pt idx="1229">
                  <c:v>3.4172000000000001E-2</c:v>
                </c:pt>
                <c:pt idx="1230">
                  <c:v>3.2126000000000002E-2</c:v>
                </c:pt>
                <c:pt idx="1231">
                  <c:v>3.0269999999999998E-2</c:v>
                </c:pt>
                <c:pt idx="1232">
                  <c:v>2.8653999999999999E-2</c:v>
                </c:pt>
                <c:pt idx="1233">
                  <c:v>2.724E-2</c:v>
                </c:pt>
                <c:pt idx="1234">
                  <c:v>2.5942E-2</c:v>
                </c:pt>
                <c:pt idx="1235">
                  <c:v>2.4667000000000001E-2</c:v>
                </c:pt>
                <c:pt idx="1236">
                  <c:v>2.3366999999999999E-2</c:v>
                </c:pt>
                <c:pt idx="1237">
                  <c:v>2.2085E-2</c:v>
                </c:pt>
                <c:pt idx="1238">
                  <c:v>2.0931999999999999E-2</c:v>
                </c:pt>
                <c:pt idx="1239">
                  <c:v>2.001E-2</c:v>
                </c:pt>
                <c:pt idx="1240">
                  <c:v>1.9328999999999999E-2</c:v>
                </c:pt>
                <c:pt idx="1241">
                  <c:v>1.8804999999999999E-2</c:v>
                </c:pt>
                <c:pt idx="1242">
                  <c:v>1.8325000000000001E-2</c:v>
                </c:pt>
                <c:pt idx="1243">
                  <c:v>1.7840000000000002E-2</c:v>
                </c:pt>
                <c:pt idx="1244">
                  <c:v>1.7375999999999999E-2</c:v>
                </c:pt>
                <c:pt idx="1245">
                  <c:v>1.6989000000000001E-2</c:v>
                </c:pt>
                <c:pt idx="1246">
                  <c:v>1.6683E-2</c:v>
                </c:pt>
                <c:pt idx="1247">
                  <c:v>1.6369999999999999E-2</c:v>
                </c:pt>
                <c:pt idx="1248">
                  <c:v>1.5896E-2</c:v>
                </c:pt>
                <c:pt idx="1249">
                  <c:v>1.512E-2</c:v>
                </c:pt>
                <c:pt idx="1250">
                  <c:v>1.4008E-2</c:v>
                </c:pt>
                <c:pt idx="1251">
                  <c:v>1.2701E-2</c:v>
                </c:pt>
                <c:pt idx="1252">
                  <c:v>1.1469999999999999E-2</c:v>
                </c:pt>
                <c:pt idx="1253">
                  <c:v>1.0494E-2</c:v>
                </c:pt>
                <c:pt idx="1254">
                  <c:v>9.6970000000000008E-3</c:v>
                </c:pt>
                <c:pt idx="1255">
                  <c:v>8.8459999999999997E-3</c:v>
                </c:pt>
                <c:pt idx="1256">
                  <c:v>7.8040000000000002E-3</c:v>
                </c:pt>
                <c:pt idx="1257">
                  <c:v>6.6150000000000002E-3</c:v>
                </c:pt>
                <c:pt idx="1258">
                  <c:v>5.391E-3</c:v>
                </c:pt>
                <c:pt idx="1259">
                  <c:v>4.2160000000000001E-3</c:v>
                </c:pt>
                <c:pt idx="1260">
                  <c:v>3.153E-3</c:v>
                </c:pt>
                <c:pt idx="1261">
                  <c:v>2.2560000000000002E-3</c:v>
                </c:pt>
                <c:pt idx="1262">
                  <c:v>1.578E-3</c:v>
                </c:pt>
                <c:pt idx="1263">
                  <c:v>1.168E-3</c:v>
                </c:pt>
                <c:pt idx="1264">
                  <c:v>1.0369999999999999E-3</c:v>
                </c:pt>
                <c:pt idx="1265">
                  <c:v>1.103E-3</c:v>
                </c:pt>
                <c:pt idx="1266">
                  <c:v>1.225E-3</c:v>
                </c:pt>
                <c:pt idx="1267">
                  <c:v>1.2960000000000001E-3</c:v>
                </c:pt>
                <c:pt idx="1268">
                  <c:v>1.3029999999999999E-3</c:v>
                </c:pt>
                <c:pt idx="1269">
                  <c:v>1.2899999999999999E-3</c:v>
                </c:pt>
                <c:pt idx="1270">
                  <c:v>1.2750000000000001E-3</c:v>
                </c:pt>
                <c:pt idx="1271">
                  <c:v>1.206E-3</c:v>
                </c:pt>
                <c:pt idx="1272">
                  <c:v>1.3270000000000001E-3</c:v>
                </c:pt>
                <c:pt idx="1273">
                  <c:v>1.4090000000000001E-3</c:v>
                </c:pt>
                <c:pt idx="1274">
                  <c:v>1.493E-3</c:v>
                </c:pt>
                <c:pt idx="1275">
                  <c:v>1.5770000000000001E-3</c:v>
                </c:pt>
                <c:pt idx="1276">
                  <c:v>1.6639999999999999E-3</c:v>
                </c:pt>
                <c:pt idx="1277">
                  <c:v>1.751E-3</c:v>
                </c:pt>
                <c:pt idx="1278">
                  <c:v>1.8400000000000001E-3</c:v>
                </c:pt>
                <c:pt idx="1279">
                  <c:v>1.931E-3</c:v>
                </c:pt>
                <c:pt idx="1280">
                  <c:v>2.0230000000000001E-3</c:v>
                </c:pt>
                <c:pt idx="1281">
                  <c:v>2.1159999999999998E-3</c:v>
                </c:pt>
                <c:pt idx="1282">
                  <c:v>2.2109999999999999E-3</c:v>
                </c:pt>
                <c:pt idx="1283">
                  <c:v>2.307E-3</c:v>
                </c:pt>
                <c:pt idx="1284">
                  <c:v>2.4039999999999999E-3</c:v>
                </c:pt>
                <c:pt idx="1285">
                  <c:v>2.503E-3</c:v>
                </c:pt>
                <c:pt idx="1286">
                  <c:v>2.604E-3</c:v>
                </c:pt>
                <c:pt idx="1287">
                  <c:v>2.7060000000000001E-3</c:v>
                </c:pt>
                <c:pt idx="1288">
                  <c:v>2.7929999999999999E-3</c:v>
                </c:pt>
                <c:pt idx="1289">
                  <c:v>2.8830000000000001E-3</c:v>
                </c:pt>
                <c:pt idx="1290">
                  <c:v>2.9729999999999999E-3</c:v>
                </c:pt>
                <c:pt idx="1291">
                  <c:v>3.065E-3</c:v>
                </c:pt>
                <c:pt idx="1292">
                  <c:v>2.9979999999999998E-3</c:v>
                </c:pt>
                <c:pt idx="1293">
                  <c:v>2.9320000000000001E-3</c:v>
                </c:pt>
                <c:pt idx="1294">
                  <c:v>2.8679999999999999E-3</c:v>
                </c:pt>
                <c:pt idx="1295">
                  <c:v>2.8050000000000002E-3</c:v>
                </c:pt>
                <c:pt idx="1296">
                  <c:v>2.7430000000000002E-3</c:v>
                </c:pt>
                <c:pt idx="1297">
                  <c:v>2.6830000000000001E-3</c:v>
                </c:pt>
                <c:pt idx="1298">
                  <c:v>2.6250000000000002E-3</c:v>
                </c:pt>
                <c:pt idx="1299">
                  <c:v>2.5669999999999998E-3</c:v>
                </c:pt>
                <c:pt idx="1300">
                  <c:v>2.5110000000000002E-3</c:v>
                </c:pt>
                <c:pt idx="1301">
                  <c:v>2.457E-3</c:v>
                </c:pt>
                <c:pt idx="1302">
                  <c:v>2.4039999999999999E-3</c:v>
                </c:pt>
                <c:pt idx="1303">
                  <c:v>2.3519999999999999E-3</c:v>
                </c:pt>
                <c:pt idx="1304">
                  <c:v>2.3019999999999998E-3</c:v>
                </c:pt>
                <c:pt idx="1305">
                  <c:v>2.2529999999999998E-3</c:v>
                </c:pt>
                <c:pt idx="1306">
                  <c:v>2.2060000000000001E-3</c:v>
                </c:pt>
                <c:pt idx="1307">
                  <c:v>2.16E-3</c:v>
                </c:pt>
                <c:pt idx="1308">
                  <c:v>2.1159999999999998E-3</c:v>
                </c:pt>
                <c:pt idx="1309">
                  <c:v>2.0720000000000001E-3</c:v>
                </c:pt>
                <c:pt idx="1310">
                  <c:v>2.0309999999999998E-3</c:v>
                </c:pt>
                <c:pt idx="1311">
                  <c:v>1.9910000000000001E-3</c:v>
                </c:pt>
                <c:pt idx="1312">
                  <c:v>1.952E-3</c:v>
                </c:pt>
                <c:pt idx="1313">
                  <c:v>1.9139999999999999E-3</c:v>
                </c:pt>
                <c:pt idx="1314">
                  <c:v>1.8779999999999999E-3</c:v>
                </c:pt>
                <c:pt idx="1315">
                  <c:v>1.8439999999999999E-3</c:v>
                </c:pt>
                <c:pt idx="1316">
                  <c:v>1.8109999999999999E-3</c:v>
                </c:pt>
                <c:pt idx="1317">
                  <c:v>1.779E-3</c:v>
                </c:pt>
                <c:pt idx="1318">
                  <c:v>1.7489999999999999E-3</c:v>
                </c:pt>
                <c:pt idx="1319">
                  <c:v>1.72E-3</c:v>
                </c:pt>
                <c:pt idx="1320">
                  <c:v>1.6919999999999999E-3</c:v>
                </c:pt>
                <c:pt idx="1321">
                  <c:v>1.6659999999999999E-3</c:v>
                </c:pt>
                <c:pt idx="1322">
                  <c:v>1.642E-3</c:v>
                </c:pt>
                <c:pt idx="1323">
                  <c:v>1.6180000000000001E-3</c:v>
                </c:pt>
                <c:pt idx="1324">
                  <c:v>1.5969999999999999E-3</c:v>
                </c:pt>
                <c:pt idx="1325">
                  <c:v>1.5759999999999999E-3</c:v>
                </c:pt>
                <c:pt idx="1326">
                  <c:v>1.557E-3</c:v>
                </c:pt>
                <c:pt idx="1327">
                  <c:v>1.5399999999999999E-3</c:v>
                </c:pt>
                <c:pt idx="1328">
                  <c:v>1.524E-3</c:v>
                </c:pt>
                <c:pt idx="1329">
                  <c:v>1.5089999999999999E-3</c:v>
                </c:pt>
                <c:pt idx="1330">
                  <c:v>1.4959999999999999E-3</c:v>
                </c:pt>
                <c:pt idx="1331">
                  <c:v>1.4840000000000001E-3</c:v>
                </c:pt>
                <c:pt idx="1332">
                  <c:v>1.4729999999999999E-3</c:v>
                </c:pt>
                <c:pt idx="1333">
                  <c:v>1.464E-3</c:v>
                </c:pt>
                <c:pt idx="1334">
                  <c:v>1.457E-3</c:v>
                </c:pt>
                <c:pt idx="1335">
                  <c:v>1.451E-3</c:v>
                </c:pt>
                <c:pt idx="1336">
                  <c:v>1.446E-3</c:v>
                </c:pt>
                <c:pt idx="1337">
                  <c:v>1.4430000000000001E-3</c:v>
                </c:pt>
                <c:pt idx="1338">
                  <c:v>1.441E-3</c:v>
                </c:pt>
                <c:pt idx="1339">
                  <c:v>1.4400000000000001E-3</c:v>
                </c:pt>
                <c:pt idx="1340">
                  <c:v>1.441E-3</c:v>
                </c:pt>
                <c:pt idx="1341">
                  <c:v>1.444E-3</c:v>
                </c:pt>
                <c:pt idx="1342">
                  <c:v>1.4469999999999999E-3</c:v>
                </c:pt>
                <c:pt idx="1343">
                  <c:v>1.4530000000000001E-3</c:v>
                </c:pt>
                <c:pt idx="1344">
                  <c:v>1.459E-3</c:v>
                </c:pt>
                <c:pt idx="1345">
                  <c:v>1.467E-3</c:v>
                </c:pt>
                <c:pt idx="1346">
                  <c:v>1.477E-3</c:v>
                </c:pt>
                <c:pt idx="1347">
                  <c:v>1.488E-3</c:v>
                </c:pt>
                <c:pt idx="1348">
                  <c:v>1.5E-3</c:v>
                </c:pt>
                <c:pt idx="1349">
                  <c:v>1.5139999999999999E-3</c:v>
                </c:pt>
                <c:pt idx="1350">
                  <c:v>1.529E-3</c:v>
                </c:pt>
                <c:pt idx="1351">
                  <c:v>1.5449999999999999E-3</c:v>
                </c:pt>
                <c:pt idx="1352">
                  <c:v>1.5640000000000001E-3</c:v>
                </c:pt>
                <c:pt idx="1353">
                  <c:v>1.583E-3</c:v>
                </c:pt>
                <c:pt idx="1354">
                  <c:v>1.604E-3</c:v>
                </c:pt>
                <c:pt idx="1355">
                  <c:v>1.6260000000000001E-3</c:v>
                </c:pt>
                <c:pt idx="1356">
                  <c:v>1.65E-3</c:v>
                </c:pt>
                <c:pt idx="1357">
                  <c:v>1.6750000000000001E-3</c:v>
                </c:pt>
                <c:pt idx="1358">
                  <c:v>1.701E-3</c:v>
                </c:pt>
                <c:pt idx="1359">
                  <c:v>1.7290000000000001E-3</c:v>
                </c:pt>
                <c:pt idx="1360">
                  <c:v>1.676E-3</c:v>
                </c:pt>
                <c:pt idx="1361">
                  <c:v>1.624E-3</c:v>
                </c:pt>
                <c:pt idx="1362">
                  <c:v>1.573E-3</c:v>
                </c:pt>
                <c:pt idx="1363">
                  <c:v>1.524E-3</c:v>
                </c:pt>
                <c:pt idx="1364">
                  <c:v>1.4760000000000001E-3</c:v>
                </c:pt>
                <c:pt idx="1365">
                  <c:v>1.4300000000000001E-3</c:v>
                </c:pt>
                <c:pt idx="1366">
                  <c:v>1.3849999999999999E-3</c:v>
                </c:pt>
                <c:pt idx="1367">
                  <c:v>1.341E-3</c:v>
                </c:pt>
                <c:pt idx="1368">
                  <c:v>1.299E-3</c:v>
                </c:pt>
                <c:pt idx="1369">
                  <c:v>1.258E-3</c:v>
                </c:pt>
                <c:pt idx="1370">
                  <c:v>1.219E-3</c:v>
                </c:pt>
                <c:pt idx="1371">
                  <c:v>1.181E-3</c:v>
                </c:pt>
                <c:pt idx="1372">
                  <c:v>1.145E-3</c:v>
                </c:pt>
                <c:pt idx="1373">
                  <c:v>1.1100000000000001E-3</c:v>
                </c:pt>
                <c:pt idx="1374">
                  <c:v>1.0759999999999999E-3</c:v>
                </c:pt>
                <c:pt idx="1375">
                  <c:v>1.044E-3</c:v>
                </c:pt>
                <c:pt idx="1376">
                  <c:v>1.013E-3</c:v>
                </c:pt>
                <c:pt idx="1377">
                  <c:v>9.8400000000000007E-4</c:v>
                </c:pt>
                <c:pt idx="1378">
                  <c:v>9.5600000000000004E-4</c:v>
                </c:pt>
                <c:pt idx="1379">
                  <c:v>9.2900000000000003E-4</c:v>
                </c:pt>
                <c:pt idx="1380">
                  <c:v>9.0399999999999996E-4</c:v>
                </c:pt>
                <c:pt idx="1381">
                  <c:v>8.8000000000000003E-4</c:v>
                </c:pt>
                <c:pt idx="1382">
                  <c:v>8.5800000000000004E-4</c:v>
                </c:pt>
                <c:pt idx="1383">
                  <c:v>8.3699999999999996E-4</c:v>
                </c:pt>
                <c:pt idx="1384">
                  <c:v>8.1800000000000004E-4</c:v>
                </c:pt>
                <c:pt idx="1385">
                  <c:v>8.0000000000000004E-4</c:v>
                </c:pt>
                <c:pt idx="1386">
                  <c:v>7.8299999999999995E-4</c:v>
                </c:pt>
                <c:pt idx="1387">
                  <c:v>7.6800000000000002E-4</c:v>
                </c:pt>
                <c:pt idx="1388">
                  <c:v>7.54E-4</c:v>
                </c:pt>
                <c:pt idx="1389">
                  <c:v>7.4200000000000004E-4</c:v>
                </c:pt>
                <c:pt idx="1390">
                  <c:v>7.3099999999999999E-4</c:v>
                </c:pt>
                <c:pt idx="1391">
                  <c:v>7.2199999999999999E-4</c:v>
                </c:pt>
                <c:pt idx="1392">
                  <c:v>7.1400000000000001E-4</c:v>
                </c:pt>
                <c:pt idx="1393">
                  <c:v>7.0699999999999995E-4</c:v>
                </c:pt>
                <c:pt idx="1394">
                  <c:v>7.0200000000000004E-4</c:v>
                </c:pt>
                <c:pt idx="1395">
                  <c:v>6.9800000000000005E-4</c:v>
                </c:pt>
                <c:pt idx="1396">
                  <c:v>6.96E-4</c:v>
                </c:pt>
                <c:pt idx="1397">
                  <c:v>6.9499999999999998E-4</c:v>
                </c:pt>
                <c:pt idx="1398">
                  <c:v>6.9499999999999998E-4</c:v>
                </c:pt>
                <c:pt idx="1399">
                  <c:v>6.9700000000000003E-4</c:v>
                </c:pt>
                <c:pt idx="1400">
                  <c:v>7.0100000000000002E-4</c:v>
                </c:pt>
                <c:pt idx="1401">
                  <c:v>7.0500000000000001E-4</c:v>
                </c:pt>
                <c:pt idx="1402">
                  <c:v>7.1100000000000004E-4</c:v>
                </c:pt>
                <c:pt idx="1403">
                  <c:v>7.1900000000000002E-4</c:v>
                </c:pt>
                <c:pt idx="1404">
                  <c:v>7.2800000000000002E-4</c:v>
                </c:pt>
                <c:pt idx="1405">
                  <c:v>7.3800000000000005E-4</c:v>
                </c:pt>
                <c:pt idx="1406">
                  <c:v>7.5000000000000002E-4</c:v>
                </c:pt>
                <c:pt idx="1407">
                  <c:v>7.6400000000000003E-4</c:v>
                </c:pt>
                <c:pt idx="1408">
                  <c:v>7.7800000000000005E-4</c:v>
                </c:pt>
                <c:pt idx="1409">
                  <c:v>7.94E-4</c:v>
                </c:pt>
                <c:pt idx="1410">
                  <c:v>8.12E-4</c:v>
                </c:pt>
                <c:pt idx="1411">
                  <c:v>8.3100000000000003E-4</c:v>
                </c:pt>
                <c:pt idx="1412">
                  <c:v>8.5099999999999998E-4</c:v>
                </c:pt>
                <c:pt idx="1413">
                  <c:v>8.7299999999999997E-4</c:v>
                </c:pt>
                <c:pt idx="1414">
                  <c:v>8.9599999999999999E-4</c:v>
                </c:pt>
                <c:pt idx="1415">
                  <c:v>9.2100000000000005E-4</c:v>
                </c:pt>
                <c:pt idx="1416">
                  <c:v>9.4700000000000003E-4</c:v>
                </c:pt>
                <c:pt idx="1417">
                  <c:v>9.7400000000000004E-4</c:v>
                </c:pt>
                <c:pt idx="1418">
                  <c:v>1.003E-3</c:v>
                </c:pt>
                <c:pt idx="1419">
                  <c:v>1.034E-3</c:v>
                </c:pt>
                <c:pt idx="1420">
                  <c:v>1.065E-3</c:v>
                </c:pt>
                <c:pt idx="1421">
                  <c:v>1.098E-3</c:v>
                </c:pt>
                <c:pt idx="1422">
                  <c:v>1.1329999999999999E-3</c:v>
                </c:pt>
                <c:pt idx="1423">
                  <c:v>1.1689999999999999E-3</c:v>
                </c:pt>
                <c:pt idx="1424">
                  <c:v>1.206E-3</c:v>
                </c:pt>
                <c:pt idx="1425">
                  <c:v>1.245E-3</c:v>
                </c:pt>
                <c:pt idx="1426">
                  <c:v>1.286E-3</c:v>
                </c:pt>
                <c:pt idx="1427">
                  <c:v>1.3270000000000001E-3</c:v>
                </c:pt>
                <c:pt idx="1428">
                  <c:v>1.2800000000000001E-3</c:v>
                </c:pt>
                <c:pt idx="1429">
                  <c:v>1.2329999999999999E-3</c:v>
                </c:pt>
                <c:pt idx="1430">
                  <c:v>1.189E-3</c:v>
                </c:pt>
                <c:pt idx="1431">
                  <c:v>1.145E-3</c:v>
                </c:pt>
                <c:pt idx="1432">
                  <c:v>1.103E-3</c:v>
                </c:pt>
                <c:pt idx="1433">
                  <c:v>1.0629999999999999E-3</c:v>
                </c:pt>
                <c:pt idx="1434">
                  <c:v>1.024E-3</c:v>
                </c:pt>
                <c:pt idx="1435">
                  <c:v>9.859999999999999E-4</c:v>
                </c:pt>
                <c:pt idx="1436">
                  <c:v>9.5E-4</c:v>
                </c:pt>
                <c:pt idx="1437">
                  <c:v>9.1500000000000001E-4</c:v>
                </c:pt>
                <c:pt idx="1438">
                  <c:v>8.8199999999999997E-4</c:v>
                </c:pt>
                <c:pt idx="1439">
                  <c:v>8.4999999999999995E-4</c:v>
                </c:pt>
                <c:pt idx="1440">
                  <c:v>8.1899999999999996E-4</c:v>
                </c:pt>
                <c:pt idx="1441">
                  <c:v>7.9000000000000001E-4</c:v>
                </c:pt>
                <c:pt idx="1442">
                  <c:v>7.6199999999999998E-4</c:v>
                </c:pt>
                <c:pt idx="1443">
                  <c:v>7.36E-4</c:v>
                </c:pt>
                <c:pt idx="1444">
                  <c:v>7.1100000000000004E-4</c:v>
                </c:pt>
                <c:pt idx="1445">
                  <c:v>6.8800000000000003E-4</c:v>
                </c:pt>
                <c:pt idx="1446">
                  <c:v>6.6600000000000003E-4</c:v>
                </c:pt>
                <c:pt idx="1447">
                  <c:v>6.4499999999999996E-4</c:v>
                </c:pt>
                <c:pt idx="1448">
                  <c:v>6.2600000000000004E-4</c:v>
                </c:pt>
                <c:pt idx="1449">
                  <c:v>6.0800000000000003E-4</c:v>
                </c:pt>
                <c:pt idx="1450">
                  <c:v>5.9199999999999997E-4</c:v>
                </c:pt>
                <c:pt idx="1451">
                  <c:v>5.7700000000000004E-4</c:v>
                </c:pt>
                <c:pt idx="1452">
                  <c:v>5.6400000000000005E-4</c:v>
                </c:pt>
                <c:pt idx="1453">
                  <c:v>5.5099999999999995E-4</c:v>
                </c:pt>
                <c:pt idx="1454">
                  <c:v>5.4100000000000003E-4</c:v>
                </c:pt>
                <c:pt idx="1455">
                  <c:v>5.3200000000000003E-4</c:v>
                </c:pt>
                <c:pt idx="1456">
                  <c:v>5.2400000000000005E-4</c:v>
                </c:pt>
                <c:pt idx="1457">
                  <c:v>5.1699999999999999E-4</c:v>
                </c:pt>
                <c:pt idx="1458">
                  <c:v>5.1199999999999998E-4</c:v>
                </c:pt>
                <c:pt idx="1459">
                  <c:v>5.0900000000000001E-4</c:v>
                </c:pt>
                <c:pt idx="1460">
                  <c:v>5.0699999999999996E-4</c:v>
                </c:pt>
                <c:pt idx="1461">
                  <c:v>5.0600000000000005E-4</c:v>
                </c:pt>
                <c:pt idx="1462">
                  <c:v>5.0699999999999996E-4</c:v>
                </c:pt>
                <c:pt idx="1463">
                  <c:v>5.0900000000000001E-4</c:v>
                </c:pt>
                <c:pt idx="1464">
                  <c:v>5.1199999999999998E-4</c:v>
                </c:pt>
                <c:pt idx="1465">
                  <c:v>5.1699999999999999E-4</c:v>
                </c:pt>
                <c:pt idx="1466">
                  <c:v>5.2400000000000005E-4</c:v>
                </c:pt>
                <c:pt idx="1467">
                  <c:v>5.3200000000000003E-4</c:v>
                </c:pt>
                <c:pt idx="1468">
                  <c:v>5.4100000000000003E-4</c:v>
                </c:pt>
                <c:pt idx="1469">
                  <c:v>5.5199999999999997E-4</c:v>
                </c:pt>
                <c:pt idx="1470">
                  <c:v>5.6400000000000005E-4</c:v>
                </c:pt>
                <c:pt idx="1471">
                  <c:v>5.7700000000000004E-4</c:v>
                </c:pt>
                <c:pt idx="1472">
                  <c:v>5.9199999999999997E-4</c:v>
                </c:pt>
                <c:pt idx="1473">
                  <c:v>6.0800000000000003E-4</c:v>
                </c:pt>
                <c:pt idx="1474">
                  <c:v>6.2600000000000004E-4</c:v>
                </c:pt>
                <c:pt idx="1475">
                  <c:v>6.4499999999999996E-4</c:v>
                </c:pt>
                <c:pt idx="1476">
                  <c:v>6.6600000000000003E-4</c:v>
                </c:pt>
                <c:pt idx="1477">
                  <c:v>6.8800000000000003E-4</c:v>
                </c:pt>
                <c:pt idx="1478">
                  <c:v>7.1100000000000004E-4</c:v>
                </c:pt>
                <c:pt idx="1479">
                  <c:v>7.36E-4</c:v>
                </c:pt>
                <c:pt idx="1480">
                  <c:v>7.6199999999999998E-4</c:v>
                </c:pt>
                <c:pt idx="1481">
                  <c:v>7.9000000000000001E-4</c:v>
                </c:pt>
                <c:pt idx="1482">
                  <c:v>8.1899999999999996E-4</c:v>
                </c:pt>
                <c:pt idx="1483">
                  <c:v>8.4999999999999995E-4</c:v>
                </c:pt>
                <c:pt idx="1484">
                  <c:v>8.8199999999999997E-4</c:v>
                </c:pt>
                <c:pt idx="1485">
                  <c:v>9.1500000000000001E-4</c:v>
                </c:pt>
                <c:pt idx="1486">
                  <c:v>9.5E-4</c:v>
                </c:pt>
                <c:pt idx="1487">
                  <c:v>9.859999999999999E-4</c:v>
                </c:pt>
                <c:pt idx="1488">
                  <c:v>1.024E-3</c:v>
                </c:pt>
                <c:pt idx="1489">
                  <c:v>1.0629999999999999E-3</c:v>
                </c:pt>
                <c:pt idx="1490">
                  <c:v>1.103E-3</c:v>
                </c:pt>
                <c:pt idx="1491">
                  <c:v>1.145E-3</c:v>
                </c:pt>
                <c:pt idx="1492">
                  <c:v>1.189E-3</c:v>
                </c:pt>
                <c:pt idx="1493">
                  <c:v>1.2329999999999999E-3</c:v>
                </c:pt>
                <c:pt idx="1494">
                  <c:v>1.2800000000000001E-3</c:v>
                </c:pt>
                <c:pt idx="1495">
                  <c:v>1.3270000000000001E-3</c:v>
                </c:pt>
                <c:pt idx="1496">
                  <c:v>1.2800000000000001E-3</c:v>
                </c:pt>
                <c:pt idx="1497">
                  <c:v>1.2329999999999999E-3</c:v>
                </c:pt>
                <c:pt idx="1498">
                  <c:v>1.189E-3</c:v>
                </c:pt>
                <c:pt idx="1499">
                  <c:v>1.145E-3</c:v>
                </c:pt>
                <c:pt idx="1500">
                  <c:v>1.103E-3</c:v>
                </c:pt>
                <c:pt idx="1501">
                  <c:v>1.0629999999999999E-3</c:v>
                </c:pt>
                <c:pt idx="1502">
                  <c:v>1.024E-3</c:v>
                </c:pt>
                <c:pt idx="1503">
                  <c:v>9.859999999999999E-4</c:v>
                </c:pt>
                <c:pt idx="1504">
                  <c:v>9.5E-4</c:v>
                </c:pt>
                <c:pt idx="1505">
                  <c:v>9.1500000000000001E-4</c:v>
                </c:pt>
                <c:pt idx="1506">
                  <c:v>8.8199999999999997E-4</c:v>
                </c:pt>
                <c:pt idx="1507">
                  <c:v>8.4999999999999995E-4</c:v>
                </c:pt>
                <c:pt idx="1508">
                  <c:v>8.1899999999999996E-4</c:v>
                </c:pt>
                <c:pt idx="1509">
                  <c:v>7.9000000000000001E-4</c:v>
                </c:pt>
                <c:pt idx="1510">
                  <c:v>7.6199999999999998E-4</c:v>
                </c:pt>
                <c:pt idx="1511">
                  <c:v>7.36E-4</c:v>
                </c:pt>
                <c:pt idx="1512">
                  <c:v>7.1100000000000004E-4</c:v>
                </c:pt>
                <c:pt idx="1513">
                  <c:v>6.8800000000000003E-4</c:v>
                </c:pt>
                <c:pt idx="1514">
                  <c:v>6.6600000000000003E-4</c:v>
                </c:pt>
                <c:pt idx="1515">
                  <c:v>6.4499999999999996E-4</c:v>
                </c:pt>
                <c:pt idx="1516">
                  <c:v>6.2600000000000004E-4</c:v>
                </c:pt>
                <c:pt idx="1517">
                  <c:v>6.0800000000000003E-4</c:v>
                </c:pt>
                <c:pt idx="1518">
                  <c:v>5.9199999999999997E-4</c:v>
                </c:pt>
                <c:pt idx="1519">
                  <c:v>5.7700000000000004E-4</c:v>
                </c:pt>
                <c:pt idx="1520">
                  <c:v>5.6400000000000005E-4</c:v>
                </c:pt>
                <c:pt idx="1521">
                  <c:v>5.5099999999999995E-4</c:v>
                </c:pt>
                <c:pt idx="1522">
                  <c:v>5.4100000000000003E-4</c:v>
                </c:pt>
                <c:pt idx="1523">
                  <c:v>5.3200000000000003E-4</c:v>
                </c:pt>
                <c:pt idx="1524">
                  <c:v>5.2400000000000005E-4</c:v>
                </c:pt>
                <c:pt idx="1525">
                  <c:v>5.1699999999999999E-4</c:v>
                </c:pt>
                <c:pt idx="1526">
                  <c:v>5.1199999999999998E-4</c:v>
                </c:pt>
                <c:pt idx="1527">
                  <c:v>5.0900000000000001E-4</c:v>
                </c:pt>
                <c:pt idx="1528">
                  <c:v>5.0699999999999996E-4</c:v>
                </c:pt>
                <c:pt idx="1529">
                  <c:v>5.0600000000000005E-4</c:v>
                </c:pt>
                <c:pt idx="1530">
                  <c:v>5.0699999999999996E-4</c:v>
                </c:pt>
                <c:pt idx="1531">
                  <c:v>5.0900000000000001E-4</c:v>
                </c:pt>
                <c:pt idx="1532">
                  <c:v>5.1199999999999998E-4</c:v>
                </c:pt>
                <c:pt idx="1533">
                  <c:v>5.1699999999999999E-4</c:v>
                </c:pt>
                <c:pt idx="1534">
                  <c:v>5.2400000000000005E-4</c:v>
                </c:pt>
                <c:pt idx="1535">
                  <c:v>5.3200000000000003E-4</c:v>
                </c:pt>
                <c:pt idx="1536">
                  <c:v>5.4100000000000003E-4</c:v>
                </c:pt>
                <c:pt idx="1537">
                  <c:v>5.5199999999999997E-4</c:v>
                </c:pt>
                <c:pt idx="1538">
                  <c:v>5.6400000000000005E-4</c:v>
                </c:pt>
                <c:pt idx="1539">
                  <c:v>5.7700000000000004E-4</c:v>
                </c:pt>
                <c:pt idx="1540">
                  <c:v>5.9199999999999997E-4</c:v>
                </c:pt>
                <c:pt idx="1541">
                  <c:v>6.0800000000000003E-4</c:v>
                </c:pt>
                <c:pt idx="1542">
                  <c:v>6.2600000000000004E-4</c:v>
                </c:pt>
                <c:pt idx="1543">
                  <c:v>6.4499999999999996E-4</c:v>
                </c:pt>
                <c:pt idx="1544">
                  <c:v>6.6600000000000003E-4</c:v>
                </c:pt>
                <c:pt idx="1545">
                  <c:v>6.8800000000000003E-4</c:v>
                </c:pt>
                <c:pt idx="1546">
                  <c:v>7.1100000000000004E-4</c:v>
                </c:pt>
                <c:pt idx="1547">
                  <c:v>7.36E-4</c:v>
                </c:pt>
                <c:pt idx="1548">
                  <c:v>7.6199999999999998E-4</c:v>
                </c:pt>
                <c:pt idx="1549">
                  <c:v>7.9000000000000001E-4</c:v>
                </c:pt>
                <c:pt idx="1550">
                  <c:v>8.1899999999999996E-4</c:v>
                </c:pt>
                <c:pt idx="1551">
                  <c:v>8.4999999999999995E-4</c:v>
                </c:pt>
                <c:pt idx="1552">
                  <c:v>8.8199999999999997E-4</c:v>
                </c:pt>
                <c:pt idx="1553">
                  <c:v>9.1500000000000001E-4</c:v>
                </c:pt>
                <c:pt idx="1554">
                  <c:v>9.5E-4</c:v>
                </c:pt>
                <c:pt idx="1555">
                  <c:v>9.859999999999999E-4</c:v>
                </c:pt>
                <c:pt idx="1556">
                  <c:v>1.024E-3</c:v>
                </c:pt>
                <c:pt idx="1557">
                  <c:v>1.0629999999999999E-3</c:v>
                </c:pt>
                <c:pt idx="1558">
                  <c:v>1.103E-3</c:v>
                </c:pt>
                <c:pt idx="1559">
                  <c:v>1.145E-3</c:v>
                </c:pt>
                <c:pt idx="1560">
                  <c:v>1.189E-3</c:v>
                </c:pt>
                <c:pt idx="1561">
                  <c:v>1.2329999999999999E-3</c:v>
                </c:pt>
                <c:pt idx="1562">
                  <c:v>1.2800000000000001E-3</c:v>
                </c:pt>
                <c:pt idx="1563">
                  <c:v>1.3270000000000001E-3</c:v>
                </c:pt>
                <c:pt idx="1564">
                  <c:v>1.2800000000000001E-3</c:v>
                </c:pt>
                <c:pt idx="1565">
                  <c:v>1.2329999999999999E-3</c:v>
                </c:pt>
                <c:pt idx="1566">
                  <c:v>1.189E-3</c:v>
                </c:pt>
                <c:pt idx="1567">
                  <c:v>1.145E-3</c:v>
                </c:pt>
                <c:pt idx="1568">
                  <c:v>1.103E-3</c:v>
                </c:pt>
                <c:pt idx="1569">
                  <c:v>1.0629999999999999E-3</c:v>
                </c:pt>
                <c:pt idx="1570">
                  <c:v>1.024E-3</c:v>
                </c:pt>
                <c:pt idx="1571">
                  <c:v>9.859999999999999E-4</c:v>
                </c:pt>
                <c:pt idx="1572">
                  <c:v>9.5E-4</c:v>
                </c:pt>
                <c:pt idx="1573">
                  <c:v>9.1500000000000001E-4</c:v>
                </c:pt>
                <c:pt idx="1574">
                  <c:v>8.8199999999999997E-4</c:v>
                </c:pt>
                <c:pt idx="1575">
                  <c:v>8.4999999999999995E-4</c:v>
                </c:pt>
                <c:pt idx="1576">
                  <c:v>8.1899999999999996E-4</c:v>
                </c:pt>
                <c:pt idx="1577">
                  <c:v>7.9000000000000001E-4</c:v>
                </c:pt>
                <c:pt idx="1578">
                  <c:v>7.6300000000000001E-4</c:v>
                </c:pt>
                <c:pt idx="1579">
                  <c:v>7.36E-4</c:v>
                </c:pt>
                <c:pt idx="1580">
                  <c:v>7.1100000000000004E-4</c:v>
                </c:pt>
                <c:pt idx="1581">
                  <c:v>6.8800000000000003E-4</c:v>
                </c:pt>
                <c:pt idx="1582">
                  <c:v>6.6600000000000003E-4</c:v>
                </c:pt>
                <c:pt idx="1583">
                  <c:v>6.4499999999999996E-4</c:v>
                </c:pt>
                <c:pt idx="1584">
                  <c:v>6.2600000000000004E-4</c:v>
                </c:pt>
                <c:pt idx="1585">
                  <c:v>6.0800000000000003E-4</c:v>
                </c:pt>
                <c:pt idx="1586">
                  <c:v>5.9199999999999997E-4</c:v>
                </c:pt>
                <c:pt idx="1587">
                  <c:v>5.7700000000000004E-4</c:v>
                </c:pt>
                <c:pt idx="1588">
                  <c:v>5.6400000000000005E-4</c:v>
                </c:pt>
                <c:pt idx="1589">
                  <c:v>5.5199999999999997E-4</c:v>
                </c:pt>
                <c:pt idx="1590">
                  <c:v>5.4100000000000003E-4</c:v>
                </c:pt>
                <c:pt idx="1591">
                  <c:v>5.3200000000000003E-4</c:v>
                </c:pt>
                <c:pt idx="1592">
                  <c:v>5.2400000000000005E-4</c:v>
                </c:pt>
                <c:pt idx="1593">
                  <c:v>5.1699999999999999E-4</c:v>
                </c:pt>
                <c:pt idx="1594">
                  <c:v>5.1199999999999998E-4</c:v>
                </c:pt>
                <c:pt idx="1595">
                  <c:v>5.0900000000000001E-4</c:v>
                </c:pt>
                <c:pt idx="1596">
                  <c:v>5.0699999999999996E-4</c:v>
                </c:pt>
                <c:pt idx="1597">
                  <c:v>5.0600000000000005E-4</c:v>
                </c:pt>
                <c:pt idx="1598">
                  <c:v>5.0699999999999996E-4</c:v>
                </c:pt>
                <c:pt idx="1599">
                  <c:v>5.0900000000000001E-4</c:v>
                </c:pt>
                <c:pt idx="1600">
                  <c:v>5.1199999999999998E-4</c:v>
                </c:pt>
                <c:pt idx="1601">
                  <c:v>5.1699999999999999E-4</c:v>
                </c:pt>
                <c:pt idx="1602">
                  <c:v>5.2400000000000005E-4</c:v>
                </c:pt>
                <c:pt idx="1603">
                  <c:v>5.3200000000000003E-4</c:v>
                </c:pt>
                <c:pt idx="1604">
                  <c:v>5.4100000000000003E-4</c:v>
                </c:pt>
                <c:pt idx="1605">
                  <c:v>5.5199999999999997E-4</c:v>
                </c:pt>
                <c:pt idx="1606">
                  <c:v>5.6400000000000005E-4</c:v>
                </c:pt>
                <c:pt idx="1607">
                  <c:v>5.7700000000000004E-4</c:v>
                </c:pt>
                <c:pt idx="1608">
                  <c:v>5.9199999999999997E-4</c:v>
                </c:pt>
                <c:pt idx="1609">
                  <c:v>6.0800000000000003E-4</c:v>
                </c:pt>
                <c:pt idx="1610">
                  <c:v>6.2600000000000004E-4</c:v>
                </c:pt>
                <c:pt idx="1611">
                  <c:v>6.4499999999999996E-4</c:v>
                </c:pt>
                <c:pt idx="1612">
                  <c:v>6.6600000000000003E-4</c:v>
                </c:pt>
                <c:pt idx="1613">
                  <c:v>6.8800000000000003E-4</c:v>
                </c:pt>
                <c:pt idx="1614">
                  <c:v>7.1100000000000004E-4</c:v>
                </c:pt>
                <c:pt idx="1615">
                  <c:v>7.36E-4</c:v>
                </c:pt>
                <c:pt idx="1616">
                  <c:v>7.6199999999999998E-4</c:v>
                </c:pt>
                <c:pt idx="1617">
                  <c:v>7.9000000000000001E-4</c:v>
                </c:pt>
                <c:pt idx="1618">
                  <c:v>8.1899999999999996E-4</c:v>
                </c:pt>
                <c:pt idx="1619">
                  <c:v>8.4999999999999995E-4</c:v>
                </c:pt>
                <c:pt idx="1620">
                  <c:v>8.8199999999999997E-4</c:v>
                </c:pt>
                <c:pt idx="1621">
                  <c:v>9.1500000000000001E-4</c:v>
                </c:pt>
                <c:pt idx="1622">
                  <c:v>9.5E-4</c:v>
                </c:pt>
                <c:pt idx="1623">
                  <c:v>9.859999999999999E-4</c:v>
                </c:pt>
                <c:pt idx="1624">
                  <c:v>1.024E-3</c:v>
                </c:pt>
                <c:pt idx="1625">
                  <c:v>1.0629999999999999E-3</c:v>
                </c:pt>
                <c:pt idx="1626">
                  <c:v>1.103E-3</c:v>
                </c:pt>
                <c:pt idx="1627">
                  <c:v>1.145E-3</c:v>
                </c:pt>
                <c:pt idx="1628">
                  <c:v>1.189E-3</c:v>
                </c:pt>
                <c:pt idx="1629">
                  <c:v>1.2329999999999999E-3</c:v>
                </c:pt>
                <c:pt idx="1630">
                  <c:v>1.2800000000000001E-3</c:v>
                </c:pt>
                <c:pt idx="1631">
                  <c:v>1.3270000000000001E-3</c:v>
                </c:pt>
                <c:pt idx="1632">
                  <c:v>1.2800000000000001E-3</c:v>
                </c:pt>
                <c:pt idx="1633">
                  <c:v>1.2329999999999999E-3</c:v>
                </c:pt>
                <c:pt idx="1634">
                  <c:v>1.189E-3</c:v>
                </c:pt>
                <c:pt idx="1635">
                  <c:v>1.145E-3</c:v>
                </c:pt>
                <c:pt idx="1636">
                  <c:v>1.103E-3</c:v>
                </c:pt>
                <c:pt idx="1637">
                  <c:v>1.0629999999999999E-3</c:v>
                </c:pt>
                <c:pt idx="1638">
                  <c:v>1.024E-3</c:v>
                </c:pt>
                <c:pt idx="1639">
                  <c:v>9.859999999999999E-4</c:v>
                </c:pt>
                <c:pt idx="1640">
                  <c:v>9.5E-4</c:v>
                </c:pt>
                <c:pt idx="1641">
                  <c:v>9.1500000000000001E-4</c:v>
                </c:pt>
                <c:pt idx="1642">
                  <c:v>8.8199999999999997E-4</c:v>
                </c:pt>
                <c:pt idx="1643">
                  <c:v>8.4999999999999995E-4</c:v>
                </c:pt>
                <c:pt idx="1644">
                  <c:v>8.1899999999999996E-4</c:v>
                </c:pt>
                <c:pt idx="1645">
                  <c:v>7.9000000000000001E-4</c:v>
                </c:pt>
                <c:pt idx="1646">
                  <c:v>7.6199999999999998E-4</c:v>
                </c:pt>
                <c:pt idx="1647">
                  <c:v>7.36E-4</c:v>
                </c:pt>
                <c:pt idx="1648">
                  <c:v>7.1100000000000004E-4</c:v>
                </c:pt>
                <c:pt idx="1649">
                  <c:v>6.8800000000000003E-4</c:v>
                </c:pt>
                <c:pt idx="1650">
                  <c:v>6.6600000000000003E-4</c:v>
                </c:pt>
                <c:pt idx="1651">
                  <c:v>6.4499999999999996E-4</c:v>
                </c:pt>
                <c:pt idx="1652">
                  <c:v>6.2600000000000004E-4</c:v>
                </c:pt>
                <c:pt idx="1653">
                  <c:v>6.0800000000000003E-4</c:v>
                </c:pt>
                <c:pt idx="1654">
                  <c:v>5.9199999999999997E-4</c:v>
                </c:pt>
                <c:pt idx="1655">
                  <c:v>5.7700000000000004E-4</c:v>
                </c:pt>
                <c:pt idx="1656">
                  <c:v>5.6400000000000005E-4</c:v>
                </c:pt>
                <c:pt idx="1657">
                  <c:v>5.5199999999999997E-4</c:v>
                </c:pt>
                <c:pt idx="1658">
                  <c:v>5.4100000000000003E-4</c:v>
                </c:pt>
                <c:pt idx="1659">
                  <c:v>5.3200000000000003E-4</c:v>
                </c:pt>
                <c:pt idx="1660">
                  <c:v>5.2400000000000005E-4</c:v>
                </c:pt>
                <c:pt idx="1661">
                  <c:v>5.1699999999999999E-4</c:v>
                </c:pt>
                <c:pt idx="1662">
                  <c:v>5.1199999999999998E-4</c:v>
                </c:pt>
                <c:pt idx="1663">
                  <c:v>5.0900000000000001E-4</c:v>
                </c:pt>
                <c:pt idx="1664">
                  <c:v>5.0699999999999996E-4</c:v>
                </c:pt>
                <c:pt idx="1665">
                  <c:v>5.0600000000000005E-4</c:v>
                </c:pt>
                <c:pt idx="1666">
                  <c:v>5.0699999999999996E-4</c:v>
                </c:pt>
                <c:pt idx="1667">
                  <c:v>5.0900000000000001E-4</c:v>
                </c:pt>
                <c:pt idx="1668">
                  <c:v>5.1199999999999998E-4</c:v>
                </c:pt>
                <c:pt idx="1669">
                  <c:v>5.1699999999999999E-4</c:v>
                </c:pt>
                <c:pt idx="1670">
                  <c:v>5.2400000000000005E-4</c:v>
                </c:pt>
                <c:pt idx="1671">
                  <c:v>5.3200000000000003E-4</c:v>
                </c:pt>
                <c:pt idx="1672">
                  <c:v>5.4100000000000003E-4</c:v>
                </c:pt>
                <c:pt idx="1673">
                  <c:v>5.5199999999999997E-4</c:v>
                </c:pt>
                <c:pt idx="1674">
                  <c:v>5.6400000000000005E-4</c:v>
                </c:pt>
                <c:pt idx="1675">
                  <c:v>5.7700000000000004E-4</c:v>
                </c:pt>
                <c:pt idx="1676">
                  <c:v>5.9199999999999997E-4</c:v>
                </c:pt>
                <c:pt idx="1677">
                  <c:v>6.0800000000000003E-4</c:v>
                </c:pt>
                <c:pt idx="1678">
                  <c:v>6.2600000000000004E-4</c:v>
                </c:pt>
                <c:pt idx="1679">
                  <c:v>6.4499999999999996E-4</c:v>
                </c:pt>
                <c:pt idx="1680">
                  <c:v>6.6600000000000003E-4</c:v>
                </c:pt>
                <c:pt idx="1681">
                  <c:v>6.8800000000000003E-4</c:v>
                </c:pt>
                <c:pt idx="1682">
                  <c:v>7.1100000000000004E-4</c:v>
                </c:pt>
                <c:pt idx="1683">
                  <c:v>7.36E-4</c:v>
                </c:pt>
                <c:pt idx="1684">
                  <c:v>7.6199999999999998E-4</c:v>
                </c:pt>
                <c:pt idx="1685">
                  <c:v>7.9000000000000001E-4</c:v>
                </c:pt>
                <c:pt idx="1686">
                  <c:v>8.1899999999999996E-4</c:v>
                </c:pt>
                <c:pt idx="1687">
                  <c:v>8.4999999999999995E-4</c:v>
                </c:pt>
                <c:pt idx="1688">
                  <c:v>8.8199999999999997E-4</c:v>
                </c:pt>
                <c:pt idx="1689">
                  <c:v>9.1500000000000001E-4</c:v>
                </c:pt>
                <c:pt idx="1690">
                  <c:v>9.5E-4</c:v>
                </c:pt>
                <c:pt idx="1691">
                  <c:v>9.859999999999999E-4</c:v>
                </c:pt>
                <c:pt idx="1692">
                  <c:v>1.024E-3</c:v>
                </c:pt>
                <c:pt idx="1693">
                  <c:v>1.0629999999999999E-3</c:v>
                </c:pt>
                <c:pt idx="1694">
                  <c:v>1.103E-3</c:v>
                </c:pt>
                <c:pt idx="1695">
                  <c:v>1.145E-3</c:v>
                </c:pt>
                <c:pt idx="1696">
                  <c:v>1.189E-3</c:v>
                </c:pt>
                <c:pt idx="1697">
                  <c:v>1.2329999999999999E-3</c:v>
                </c:pt>
                <c:pt idx="1698">
                  <c:v>1.2800000000000001E-3</c:v>
                </c:pt>
                <c:pt idx="1699">
                  <c:v>1.3270000000000001E-3</c:v>
                </c:pt>
                <c:pt idx="1700">
                  <c:v>1.2800000000000001E-3</c:v>
                </c:pt>
                <c:pt idx="1701">
                  <c:v>1.2329999999999999E-3</c:v>
                </c:pt>
                <c:pt idx="1702">
                  <c:v>1.189E-3</c:v>
                </c:pt>
                <c:pt idx="1703">
                  <c:v>1.145E-3</c:v>
                </c:pt>
                <c:pt idx="1704">
                  <c:v>1.103E-3</c:v>
                </c:pt>
                <c:pt idx="1705">
                  <c:v>1.0629999999999999E-3</c:v>
                </c:pt>
                <c:pt idx="1706">
                  <c:v>1.024E-3</c:v>
                </c:pt>
                <c:pt idx="1707">
                  <c:v>9.859999999999999E-4</c:v>
                </c:pt>
                <c:pt idx="1708">
                  <c:v>9.5E-4</c:v>
                </c:pt>
                <c:pt idx="1709">
                  <c:v>9.1500000000000001E-4</c:v>
                </c:pt>
                <c:pt idx="1710">
                  <c:v>8.8199999999999997E-4</c:v>
                </c:pt>
                <c:pt idx="1711">
                  <c:v>8.4999999999999995E-4</c:v>
                </c:pt>
                <c:pt idx="1712">
                  <c:v>8.1899999999999996E-4</c:v>
                </c:pt>
                <c:pt idx="1713">
                  <c:v>7.9000000000000001E-4</c:v>
                </c:pt>
                <c:pt idx="1714">
                  <c:v>7.6199999999999998E-4</c:v>
                </c:pt>
                <c:pt idx="1715">
                  <c:v>7.36E-4</c:v>
                </c:pt>
                <c:pt idx="1716">
                  <c:v>7.1100000000000004E-4</c:v>
                </c:pt>
                <c:pt idx="1717">
                  <c:v>6.8800000000000003E-4</c:v>
                </c:pt>
                <c:pt idx="1718">
                  <c:v>6.6600000000000003E-4</c:v>
                </c:pt>
                <c:pt idx="1719">
                  <c:v>6.4499999999999996E-4</c:v>
                </c:pt>
                <c:pt idx="1720">
                  <c:v>6.2600000000000004E-4</c:v>
                </c:pt>
                <c:pt idx="1721">
                  <c:v>6.0800000000000003E-4</c:v>
                </c:pt>
                <c:pt idx="1722">
                  <c:v>5.9199999999999997E-4</c:v>
                </c:pt>
                <c:pt idx="1723">
                  <c:v>5.7700000000000004E-4</c:v>
                </c:pt>
                <c:pt idx="1724">
                  <c:v>5.6400000000000005E-4</c:v>
                </c:pt>
                <c:pt idx="1725">
                  <c:v>5.5199999999999997E-4</c:v>
                </c:pt>
                <c:pt idx="1726">
                  <c:v>5.4100000000000003E-4</c:v>
                </c:pt>
                <c:pt idx="1727">
                  <c:v>5.3200000000000003E-4</c:v>
                </c:pt>
                <c:pt idx="1728">
                  <c:v>5.2400000000000005E-4</c:v>
                </c:pt>
                <c:pt idx="1729">
                  <c:v>5.1699999999999999E-4</c:v>
                </c:pt>
                <c:pt idx="1730">
                  <c:v>5.1199999999999998E-4</c:v>
                </c:pt>
                <c:pt idx="1731">
                  <c:v>5.0900000000000001E-4</c:v>
                </c:pt>
                <c:pt idx="1732">
                  <c:v>5.0699999999999996E-4</c:v>
                </c:pt>
                <c:pt idx="1733">
                  <c:v>5.0600000000000005E-4</c:v>
                </c:pt>
                <c:pt idx="1734">
                  <c:v>5.0699999999999996E-4</c:v>
                </c:pt>
                <c:pt idx="1735">
                  <c:v>5.0900000000000001E-4</c:v>
                </c:pt>
                <c:pt idx="1736">
                  <c:v>5.1199999999999998E-4</c:v>
                </c:pt>
                <c:pt idx="1737">
                  <c:v>5.1699999999999999E-4</c:v>
                </c:pt>
                <c:pt idx="1738">
                  <c:v>5.2400000000000005E-4</c:v>
                </c:pt>
                <c:pt idx="1739">
                  <c:v>5.3200000000000003E-4</c:v>
                </c:pt>
                <c:pt idx="1740">
                  <c:v>5.4100000000000003E-4</c:v>
                </c:pt>
                <c:pt idx="1741">
                  <c:v>5.5199999999999997E-4</c:v>
                </c:pt>
                <c:pt idx="1742">
                  <c:v>5.6400000000000005E-4</c:v>
                </c:pt>
                <c:pt idx="1743">
                  <c:v>5.7700000000000004E-4</c:v>
                </c:pt>
                <c:pt idx="1744">
                  <c:v>5.9199999999999997E-4</c:v>
                </c:pt>
                <c:pt idx="1745">
                  <c:v>6.0800000000000003E-4</c:v>
                </c:pt>
                <c:pt idx="1746">
                  <c:v>6.2600000000000004E-4</c:v>
                </c:pt>
                <c:pt idx="1747">
                  <c:v>6.4499999999999996E-4</c:v>
                </c:pt>
                <c:pt idx="1748">
                  <c:v>6.6600000000000003E-4</c:v>
                </c:pt>
                <c:pt idx="1749">
                  <c:v>6.8800000000000003E-4</c:v>
                </c:pt>
                <c:pt idx="1750">
                  <c:v>7.1100000000000004E-4</c:v>
                </c:pt>
                <c:pt idx="1751">
                  <c:v>7.36E-4</c:v>
                </c:pt>
                <c:pt idx="1752">
                  <c:v>7.6300000000000001E-4</c:v>
                </c:pt>
                <c:pt idx="1753">
                  <c:v>7.9000000000000001E-4</c:v>
                </c:pt>
                <c:pt idx="1754">
                  <c:v>8.1899999999999996E-4</c:v>
                </c:pt>
                <c:pt idx="1755">
                  <c:v>8.4999999999999995E-4</c:v>
                </c:pt>
                <c:pt idx="1756">
                  <c:v>8.8199999999999997E-4</c:v>
                </c:pt>
                <c:pt idx="1757">
                  <c:v>9.1500000000000001E-4</c:v>
                </c:pt>
                <c:pt idx="1758">
                  <c:v>9.5E-4</c:v>
                </c:pt>
                <c:pt idx="1759">
                  <c:v>9.859999999999999E-4</c:v>
                </c:pt>
                <c:pt idx="1760">
                  <c:v>1.024E-3</c:v>
                </c:pt>
                <c:pt idx="1761">
                  <c:v>1.0629999999999999E-3</c:v>
                </c:pt>
                <c:pt idx="1762">
                  <c:v>1.103E-3</c:v>
                </c:pt>
                <c:pt idx="1763">
                  <c:v>1.145E-3</c:v>
                </c:pt>
                <c:pt idx="1764">
                  <c:v>1.189E-3</c:v>
                </c:pt>
                <c:pt idx="1765">
                  <c:v>1.2329999999999999E-3</c:v>
                </c:pt>
                <c:pt idx="1766">
                  <c:v>1.2800000000000001E-3</c:v>
                </c:pt>
                <c:pt idx="1767">
                  <c:v>1.3270000000000001E-3</c:v>
                </c:pt>
                <c:pt idx="1768">
                  <c:v>1.2830000000000001E-3</c:v>
                </c:pt>
                <c:pt idx="1769">
                  <c:v>1.2409999999999999E-3</c:v>
                </c:pt>
                <c:pt idx="1770">
                  <c:v>1.199E-3</c:v>
                </c:pt>
                <c:pt idx="1771">
                  <c:v>1.16E-3</c:v>
                </c:pt>
                <c:pt idx="1772">
                  <c:v>1.121E-3</c:v>
                </c:pt>
                <c:pt idx="1773">
                  <c:v>1.0839999999999999E-3</c:v>
                </c:pt>
                <c:pt idx="1774">
                  <c:v>1.049E-3</c:v>
                </c:pt>
                <c:pt idx="1775">
                  <c:v>1.0150000000000001E-3</c:v>
                </c:pt>
                <c:pt idx="1776">
                  <c:v>9.8200000000000002E-4</c:v>
                </c:pt>
                <c:pt idx="1777">
                  <c:v>9.5100000000000002E-4</c:v>
                </c:pt>
                <c:pt idx="1778">
                  <c:v>9.2100000000000005E-4</c:v>
                </c:pt>
                <c:pt idx="1779">
                  <c:v>8.92E-4</c:v>
                </c:pt>
                <c:pt idx="1780">
                  <c:v>8.6499999999999999E-4</c:v>
                </c:pt>
                <c:pt idx="1781">
                  <c:v>8.4000000000000003E-4</c:v>
                </c:pt>
                <c:pt idx="1782">
                  <c:v>8.1599999999999999E-4</c:v>
                </c:pt>
                <c:pt idx="1783">
                  <c:v>7.9299999999999998E-4</c:v>
                </c:pt>
                <c:pt idx="1784">
                  <c:v>7.7200000000000001E-4</c:v>
                </c:pt>
                <c:pt idx="1785">
                  <c:v>7.5199999999999996E-4</c:v>
                </c:pt>
                <c:pt idx="1786">
                  <c:v>7.3300000000000004E-4</c:v>
                </c:pt>
                <c:pt idx="1787">
                  <c:v>7.1599999999999995E-4</c:v>
                </c:pt>
                <c:pt idx="1788">
                  <c:v>7.0100000000000002E-4</c:v>
                </c:pt>
                <c:pt idx="1789">
                  <c:v>6.8599999999999998E-4</c:v>
                </c:pt>
                <c:pt idx="1790">
                  <c:v>6.7400000000000001E-4</c:v>
                </c:pt>
                <c:pt idx="1791">
                  <c:v>6.6200000000000005E-4</c:v>
                </c:pt>
                <c:pt idx="1792">
                  <c:v>6.5200000000000002E-4</c:v>
                </c:pt>
                <c:pt idx="1793">
                  <c:v>6.4400000000000004E-4</c:v>
                </c:pt>
                <c:pt idx="1794">
                  <c:v>6.3699999999999998E-4</c:v>
                </c:pt>
                <c:pt idx="1795">
                  <c:v>6.3100000000000005E-4</c:v>
                </c:pt>
                <c:pt idx="1796">
                  <c:v>6.2699999999999995E-4</c:v>
                </c:pt>
                <c:pt idx="1797">
                  <c:v>6.2399999999999999E-4</c:v>
                </c:pt>
                <c:pt idx="1798">
                  <c:v>6.2299999999999996E-4</c:v>
                </c:pt>
                <c:pt idx="1799">
                  <c:v>6.2299999999999996E-4</c:v>
                </c:pt>
                <c:pt idx="1800">
                  <c:v>6.2399999999999999E-4</c:v>
                </c:pt>
                <c:pt idx="1801">
                  <c:v>6.2699999999999995E-4</c:v>
                </c:pt>
                <c:pt idx="1802">
                  <c:v>6.3100000000000005E-4</c:v>
                </c:pt>
                <c:pt idx="1803">
                  <c:v>6.3699999999999998E-4</c:v>
                </c:pt>
                <c:pt idx="1804">
                  <c:v>6.4400000000000004E-4</c:v>
                </c:pt>
                <c:pt idx="1805">
                  <c:v>6.5200000000000002E-4</c:v>
                </c:pt>
                <c:pt idx="1806">
                  <c:v>6.6200000000000005E-4</c:v>
                </c:pt>
                <c:pt idx="1807">
                  <c:v>6.7400000000000001E-4</c:v>
                </c:pt>
                <c:pt idx="1808">
                  <c:v>6.8599999999999998E-4</c:v>
                </c:pt>
                <c:pt idx="1809">
                  <c:v>7.0100000000000002E-4</c:v>
                </c:pt>
                <c:pt idx="1810">
                  <c:v>7.1599999999999995E-4</c:v>
                </c:pt>
                <c:pt idx="1811">
                  <c:v>7.3300000000000004E-4</c:v>
                </c:pt>
                <c:pt idx="1812">
                  <c:v>7.5199999999999996E-4</c:v>
                </c:pt>
                <c:pt idx="1813">
                  <c:v>7.7200000000000001E-4</c:v>
                </c:pt>
                <c:pt idx="1814">
                  <c:v>7.9299999999999998E-4</c:v>
                </c:pt>
                <c:pt idx="1815">
                  <c:v>8.1599999999999999E-4</c:v>
                </c:pt>
                <c:pt idx="1816">
                  <c:v>8.4000000000000003E-4</c:v>
                </c:pt>
                <c:pt idx="1817">
                  <c:v>8.6499999999999999E-4</c:v>
                </c:pt>
                <c:pt idx="1818">
                  <c:v>8.92E-4</c:v>
                </c:pt>
                <c:pt idx="1819">
                  <c:v>9.2100000000000005E-4</c:v>
                </c:pt>
                <c:pt idx="1820">
                  <c:v>9.5100000000000002E-4</c:v>
                </c:pt>
                <c:pt idx="1821">
                  <c:v>9.8200000000000002E-4</c:v>
                </c:pt>
                <c:pt idx="1822">
                  <c:v>1.0150000000000001E-3</c:v>
                </c:pt>
                <c:pt idx="1823">
                  <c:v>1.049E-3</c:v>
                </c:pt>
                <c:pt idx="1824">
                  <c:v>1.0839999999999999E-3</c:v>
                </c:pt>
                <c:pt idx="1825">
                  <c:v>1.121E-3</c:v>
                </c:pt>
                <c:pt idx="1826">
                  <c:v>1.16E-3</c:v>
                </c:pt>
                <c:pt idx="1827">
                  <c:v>1.199E-3</c:v>
                </c:pt>
                <c:pt idx="1828">
                  <c:v>1.24E-3</c:v>
                </c:pt>
                <c:pt idx="1829">
                  <c:v>1.2830000000000001E-3</c:v>
                </c:pt>
                <c:pt idx="1830">
                  <c:v>1.3270000000000001E-3</c:v>
                </c:pt>
                <c:pt idx="1831">
                  <c:v>1.3649999999999999E-3</c:v>
                </c:pt>
                <c:pt idx="1832">
                  <c:v>1.4040000000000001E-3</c:v>
                </c:pt>
                <c:pt idx="1833">
                  <c:v>1.444E-3</c:v>
                </c:pt>
                <c:pt idx="1834">
                  <c:v>1.48E-3</c:v>
                </c:pt>
                <c:pt idx="1835">
                  <c:v>1.518E-3</c:v>
                </c:pt>
                <c:pt idx="1836">
                  <c:v>1.475E-3</c:v>
                </c:pt>
                <c:pt idx="1837">
                  <c:v>1.4339999999999999E-3</c:v>
                </c:pt>
                <c:pt idx="1838">
                  <c:v>1.395E-3</c:v>
                </c:pt>
                <c:pt idx="1839">
                  <c:v>1.356E-3</c:v>
                </c:pt>
                <c:pt idx="1840">
                  <c:v>1.32E-3</c:v>
                </c:pt>
                <c:pt idx="1841">
                  <c:v>1.284E-3</c:v>
                </c:pt>
                <c:pt idx="1842">
                  <c:v>1.25E-3</c:v>
                </c:pt>
                <c:pt idx="1843">
                  <c:v>1.2179999999999999E-3</c:v>
                </c:pt>
                <c:pt idx="1844">
                  <c:v>1.1869999999999999E-3</c:v>
                </c:pt>
                <c:pt idx="1845">
                  <c:v>1.157E-3</c:v>
                </c:pt>
                <c:pt idx="1846">
                  <c:v>1.129E-3</c:v>
                </c:pt>
                <c:pt idx="1847">
                  <c:v>1.1019999999999999E-3</c:v>
                </c:pt>
                <c:pt idx="1848">
                  <c:v>1.0759999999999999E-3</c:v>
                </c:pt>
                <c:pt idx="1849">
                  <c:v>1.052E-3</c:v>
                </c:pt>
                <c:pt idx="1850">
                  <c:v>1.0300000000000001E-3</c:v>
                </c:pt>
                <c:pt idx="1851">
                  <c:v>1.0089999999999999E-3</c:v>
                </c:pt>
                <c:pt idx="1852">
                  <c:v>9.8900000000000008E-4</c:v>
                </c:pt>
                <c:pt idx="1853">
                  <c:v>9.7099999999999997E-4</c:v>
                </c:pt>
                <c:pt idx="1854">
                  <c:v>9.5399999999999999E-4</c:v>
                </c:pt>
                <c:pt idx="1855">
                  <c:v>9.3800000000000003E-4</c:v>
                </c:pt>
                <c:pt idx="1856">
                  <c:v>9.2400000000000002E-4</c:v>
                </c:pt>
                <c:pt idx="1857">
                  <c:v>9.1200000000000005E-4</c:v>
                </c:pt>
                <c:pt idx="1858">
                  <c:v>8.9999999999999998E-4</c:v>
                </c:pt>
                <c:pt idx="1859">
                  <c:v>8.9099999999999997E-4</c:v>
                </c:pt>
                <c:pt idx="1860">
                  <c:v>8.8199999999999997E-4</c:v>
                </c:pt>
                <c:pt idx="1861">
                  <c:v>8.7500000000000002E-4</c:v>
                </c:pt>
                <c:pt idx="1862">
                  <c:v>8.7000000000000001E-4</c:v>
                </c:pt>
                <c:pt idx="1863">
                  <c:v>8.6600000000000002E-4</c:v>
                </c:pt>
                <c:pt idx="1864">
                  <c:v>8.6300000000000005E-4</c:v>
                </c:pt>
                <c:pt idx="1865">
                  <c:v>8.6200000000000003E-4</c:v>
                </c:pt>
                <c:pt idx="1866">
                  <c:v>8.6200000000000003E-4</c:v>
                </c:pt>
                <c:pt idx="1867">
                  <c:v>8.6300000000000005E-4</c:v>
                </c:pt>
                <c:pt idx="1868">
                  <c:v>8.6600000000000002E-4</c:v>
                </c:pt>
                <c:pt idx="1869">
                  <c:v>8.7100000000000003E-4</c:v>
                </c:pt>
                <c:pt idx="1870">
                  <c:v>8.7699999999999996E-4</c:v>
                </c:pt>
                <c:pt idx="1871">
                  <c:v>8.8400000000000002E-4</c:v>
                </c:pt>
                <c:pt idx="1872">
                  <c:v>8.92E-4</c:v>
                </c:pt>
                <c:pt idx="1873">
                  <c:v>9.0300000000000005E-4</c:v>
                </c:pt>
                <c:pt idx="1874">
                  <c:v>9.1399999999999999E-4</c:v>
                </c:pt>
                <c:pt idx="1875">
                  <c:v>9.2699999999999998E-4</c:v>
                </c:pt>
                <c:pt idx="1876">
                  <c:v>9.41E-4</c:v>
                </c:pt>
                <c:pt idx="1877">
                  <c:v>9.5699999999999995E-4</c:v>
                </c:pt>
                <c:pt idx="1878">
                  <c:v>9.7400000000000004E-4</c:v>
                </c:pt>
                <c:pt idx="1879">
                  <c:v>9.9299999999999996E-4</c:v>
                </c:pt>
                <c:pt idx="1880">
                  <c:v>1.013E-3</c:v>
                </c:pt>
                <c:pt idx="1881">
                  <c:v>1.034E-3</c:v>
                </c:pt>
                <c:pt idx="1882">
                  <c:v>1.057E-3</c:v>
                </c:pt>
                <c:pt idx="1883">
                  <c:v>1.0820000000000001E-3</c:v>
                </c:pt>
                <c:pt idx="1884">
                  <c:v>1.1069999999999999E-3</c:v>
                </c:pt>
                <c:pt idx="1885">
                  <c:v>1.134E-3</c:v>
                </c:pt>
                <c:pt idx="1886">
                  <c:v>1.163E-3</c:v>
                </c:pt>
                <c:pt idx="1887">
                  <c:v>1.193E-3</c:v>
                </c:pt>
                <c:pt idx="1888">
                  <c:v>1.224E-3</c:v>
                </c:pt>
                <c:pt idx="1889">
                  <c:v>1.2570000000000001E-3</c:v>
                </c:pt>
                <c:pt idx="1890">
                  <c:v>1.291E-3</c:v>
                </c:pt>
                <c:pt idx="1891">
                  <c:v>1.3270000000000001E-3</c:v>
                </c:pt>
                <c:pt idx="1892">
                  <c:v>1.3500000000000001E-3</c:v>
                </c:pt>
                <c:pt idx="1893">
                  <c:v>1.3749999999999999E-3</c:v>
                </c:pt>
                <c:pt idx="1894">
                  <c:v>1.4009999999999999E-3</c:v>
                </c:pt>
                <c:pt idx="1895">
                  <c:v>1.4289999999999999E-3</c:v>
                </c:pt>
                <c:pt idx="1896">
                  <c:v>1.4580000000000001E-3</c:v>
                </c:pt>
                <c:pt idx="1897">
                  <c:v>1.4809999999999999E-3</c:v>
                </c:pt>
                <c:pt idx="1898">
                  <c:v>1.506E-3</c:v>
                </c:pt>
                <c:pt idx="1899">
                  <c:v>1.531E-3</c:v>
                </c:pt>
                <c:pt idx="1900">
                  <c:v>1.5590000000000001E-3</c:v>
                </c:pt>
                <c:pt idx="1901">
                  <c:v>1.5870000000000001E-3</c:v>
                </c:pt>
                <c:pt idx="1902">
                  <c:v>1.606E-3</c:v>
                </c:pt>
                <c:pt idx="1903">
                  <c:v>1.627E-3</c:v>
                </c:pt>
                <c:pt idx="1904">
                  <c:v>1.58E-3</c:v>
                </c:pt>
                <c:pt idx="1905">
                  <c:v>1.534E-3</c:v>
                </c:pt>
                <c:pt idx="1906">
                  <c:v>1.49E-3</c:v>
                </c:pt>
                <c:pt idx="1907">
                  <c:v>1.4469999999999999E-3</c:v>
                </c:pt>
                <c:pt idx="1908">
                  <c:v>1.405E-3</c:v>
                </c:pt>
                <c:pt idx="1909">
                  <c:v>1.3649999999999999E-3</c:v>
                </c:pt>
                <c:pt idx="1910">
                  <c:v>1.3270000000000001E-3</c:v>
                </c:pt>
                <c:pt idx="1911">
                  <c:v>1.2899999999999999E-3</c:v>
                </c:pt>
                <c:pt idx="1912">
                  <c:v>1.2539999999999999E-3</c:v>
                </c:pt>
                <c:pt idx="1913">
                  <c:v>1.219E-3</c:v>
                </c:pt>
                <c:pt idx="1914">
                  <c:v>1.186E-3</c:v>
                </c:pt>
                <c:pt idx="1915">
                  <c:v>1.155E-3</c:v>
                </c:pt>
                <c:pt idx="1916">
                  <c:v>1.1249999999999999E-3</c:v>
                </c:pt>
                <c:pt idx="1917">
                  <c:v>1.096E-3</c:v>
                </c:pt>
                <c:pt idx="1918">
                  <c:v>1.0690000000000001E-3</c:v>
                </c:pt>
                <c:pt idx="1919">
                  <c:v>1.0430000000000001E-3</c:v>
                </c:pt>
                <c:pt idx="1920">
                  <c:v>1.0189999999999999E-3</c:v>
                </c:pt>
                <c:pt idx="1921">
                  <c:v>9.9599999999999992E-4</c:v>
                </c:pt>
                <c:pt idx="1922">
                  <c:v>9.7400000000000004E-4</c:v>
                </c:pt>
                <c:pt idx="1923">
                  <c:v>9.5399999999999999E-4</c:v>
                </c:pt>
                <c:pt idx="1924">
                  <c:v>9.3499999999999996E-4</c:v>
                </c:pt>
                <c:pt idx="1925">
                  <c:v>9.1799999999999998E-4</c:v>
                </c:pt>
                <c:pt idx="1926">
                  <c:v>9.0200000000000002E-4</c:v>
                </c:pt>
                <c:pt idx="1927">
                  <c:v>8.8800000000000001E-4</c:v>
                </c:pt>
                <c:pt idx="1928">
                  <c:v>8.7500000000000002E-4</c:v>
                </c:pt>
                <c:pt idx="1929">
                  <c:v>8.6300000000000005E-4</c:v>
                </c:pt>
                <c:pt idx="1930">
                  <c:v>8.5300000000000003E-4</c:v>
                </c:pt>
                <c:pt idx="1931">
                  <c:v>8.4400000000000002E-4</c:v>
                </c:pt>
                <c:pt idx="1932">
                  <c:v>8.3699999999999996E-4</c:v>
                </c:pt>
                <c:pt idx="1933">
                  <c:v>8.3100000000000003E-4</c:v>
                </c:pt>
                <c:pt idx="1934">
                  <c:v>8.2600000000000002E-4</c:v>
                </c:pt>
                <c:pt idx="1935">
                  <c:v>8.2299999999999995E-4</c:v>
                </c:pt>
                <c:pt idx="1936">
                  <c:v>8.2100000000000001E-4</c:v>
                </c:pt>
                <c:pt idx="1937">
                  <c:v>8.2100000000000001E-4</c:v>
                </c:pt>
                <c:pt idx="1938">
                  <c:v>8.2200000000000003E-4</c:v>
                </c:pt>
                <c:pt idx="1939">
                  <c:v>8.25E-4</c:v>
                </c:pt>
                <c:pt idx="1940">
                  <c:v>8.2899999999999998E-4</c:v>
                </c:pt>
                <c:pt idx="1941">
                  <c:v>8.34E-4</c:v>
                </c:pt>
                <c:pt idx="1942">
                  <c:v>8.4099999999999995E-4</c:v>
                </c:pt>
                <c:pt idx="1943">
                  <c:v>8.4900000000000004E-4</c:v>
                </c:pt>
                <c:pt idx="1944">
                  <c:v>8.5899999999999995E-4</c:v>
                </c:pt>
                <c:pt idx="1945">
                  <c:v>8.7000000000000001E-4</c:v>
                </c:pt>
                <c:pt idx="1946">
                  <c:v>8.83E-4</c:v>
                </c:pt>
                <c:pt idx="1947">
                  <c:v>8.9700000000000001E-4</c:v>
                </c:pt>
                <c:pt idx="1948">
                  <c:v>9.1200000000000005E-4</c:v>
                </c:pt>
                <c:pt idx="1949">
                  <c:v>9.2900000000000003E-4</c:v>
                </c:pt>
                <c:pt idx="1950">
                  <c:v>9.4700000000000003E-4</c:v>
                </c:pt>
                <c:pt idx="1951">
                  <c:v>9.6699999999999998E-4</c:v>
                </c:pt>
                <c:pt idx="1952">
                  <c:v>9.8799999999999995E-4</c:v>
                </c:pt>
                <c:pt idx="1953">
                  <c:v>1.01E-3</c:v>
                </c:pt>
                <c:pt idx="1954">
                  <c:v>1.034E-3</c:v>
                </c:pt>
                <c:pt idx="1955">
                  <c:v>1.059E-3</c:v>
                </c:pt>
                <c:pt idx="1956">
                  <c:v>1.0859999999999999E-3</c:v>
                </c:pt>
                <c:pt idx="1957">
                  <c:v>1.114E-3</c:v>
                </c:pt>
                <c:pt idx="1958">
                  <c:v>1.1280000000000001E-3</c:v>
                </c:pt>
                <c:pt idx="1959">
                  <c:v>1.1429999999999999E-3</c:v>
                </c:pt>
                <c:pt idx="1960">
                  <c:v>1.16E-3</c:v>
                </c:pt>
                <c:pt idx="1961">
                  <c:v>1.178E-3</c:v>
                </c:pt>
                <c:pt idx="1962">
                  <c:v>1.1969999999999999E-3</c:v>
                </c:pt>
                <c:pt idx="1963">
                  <c:v>1.2179999999999999E-3</c:v>
                </c:pt>
                <c:pt idx="1964">
                  <c:v>1.24E-3</c:v>
                </c:pt>
                <c:pt idx="1965">
                  <c:v>1.25E-3</c:v>
                </c:pt>
                <c:pt idx="1966">
                  <c:v>1.261E-3</c:v>
                </c:pt>
                <c:pt idx="1967">
                  <c:v>1.274E-3</c:v>
                </c:pt>
                <c:pt idx="1968">
                  <c:v>1.2880000000000001E-3</c:v>
                </c:pt>
                <c:pt idx="1969">
                  <c:v>1.304E-3</c:v>
                </c:pt>
                <c:pt idx="1970">
                  <c:v>1.315E-3</c:v>
                </c:pt>
                <c:pt idx="1971">
                  <c:v>1.3270000000000001E-3</c:v>
                </c:pt>
                <c:pt idx="1972">
                  <c:v>1.2880000000000001E-3</c:v>
                </c:pt>
                <c:pt idx="1973">
                  <c:v>1.2509999999999999E-3</c:v>
                </c:pt>
                <c:pt idx="1974">
                  <c:v>1.2149999999999999E-3</c:v>
                </c:pt>
                <c:pt idx="1975">
                  <c:v>1.181E-3</c:v>
                </c:pt>
                <c:pt idx="1976">
                  <c:v>1.1479999999999999E-3</c:v>
                </c:pt>
                <c:pt idx="1977">
                  <c:v>1.116E-3</c:v>
                </c:pt>
                <c:pt idx="1978">
                  <c:v>1.0859999999999999E-3</c:v>
                </c:pt>
                <c:pt idx="1979">
                  <c:v>1.057E-3</c:v>
                </c:pt>
                <c:pt idx="1980">
                  <c:v>1.0300000000000001E-3</c:v>
                </c:pt>
                <c:pt idx="1981">
                  <c:v>1.0039999999999999E-3</c:v>
                </c:pt>
                <c:pt idx="1982">
                  <c:v>9.7900000000000005E-4</c:v>
                </c:pt>
                <c:pt idx="1983">
                  <c:v>9.5600000000000004E-4</c:v>
                </c:pt>
                <c:pt idx="1984">
                  <c:v>9.3400000000000004E-4</c:v>
                </c:pt>
                <c:pt idx="1985">
                  <c:v>9.1399999999999999E-4</c:v>
                </c:pt>
                <c:pt idx="1986">
                  <c:v>8.9499999999999996E-4</c:v>
                </c:pt>
                <c:pt idx="1987">
                  <c:v>8.7799999999999998E-4</c:v>
                </c:pt>
                <c:pt idx="1988">
                  <c:v>8.6200000000000003E-4</c:v>
                </c:pt>
                <c:pt idx="1989">
                  <c:v>8.4699999999999999E-4</c:v>
                </c:pt>
                <c:pt idx="1990">
                  <c:v>8.34E-4</c:v>
                </c:pt>
                <c:pt idx="1991">
                  <c:v>8.2200000000000003E-4</c:v>
                </c:pt>
                <c:pt idx="1992">
                  <c:v>8.12E-4</c:v>
                </c:pt>
                <c:pt idx="1993">
                  <c:v>8.03E-4</c:v>
                </c:pt>
                <c:pt idx="1994">
                  <c:v>7.9500000000000003E-4</c:v>
                </c:pt>
                <c:pt idx="1995">
                  <c:v>7.8899999999999999E-4</c:v>
                </c:pt>
                <c:pt idx="1996">
                  <c:v>7.8399999999999997E-4</c:v>
                </c:pt>
                <c:pt idx="1997">
                  <c:v>7.8100000000000001E-4</c:v>
                </c:pt>
                <c:pt idx="1998">
                  <c:v>7.7899999999999996E-4</c:v>
                </c:pt>
                <c:pt idx="1999">
                  <c:v>7.7899999999999996E-4</c:v>
                </c:pt>
                <c:pt idx="2000">
                  <c:v>7.7999999999999999E-4</c:v>
                </c:pt>
                <c:pt idx="2001">
                  <c:v>7.8200000000000003E-4</c:v>
                </c:pt>
                <c:pt idx="2002">
                  <c:v>7.8600000000000002E-4</c:v>
                </c:pt>
                <c:pt idx="2003">
                  <c:v>7.9199999999999995E-4</c:v>
                </c:pt>
                <c:pt idx="2004">
                  <c:v>7.9799999999999999E-4</c:v>
                </c:pt>
                <c:pt idx="2005">
                  <c:v>8.0599999999999997E-4</c:v>
                </c:pt>
                <c:pt idx="2006">
                  <c:v>8.1599999999999999E-4</c:v>
                </c:pt>
                <c:pt idx="2007">
                  <c:v>8.2700000000000004E-4</c:v>
                </c:pt>
                <c:pt idx="2008">
                  <c:v>8.3900000000000001E-4</c:v>
                </c:pt>
                <c:pt idx="2009">
                  <c:v>8.5300000000000003E-4</c:v>
                </c:pt>
                <c:pt idx="2010">
                  <c:v>8.6799999999999996E-4</c:v>
                </c:pt>
                <c:pt idx="2011">
                  <c:v>8.8500000000000004E-4</c:v>
                </c:pt>
                <c:pt idx="2012">
                  <c:v>9.0300000000000005E-4</c:v>
                </c:pt>
                <c:pt idx="2013">
                  <c:v>9.2199999999999997E-4</c:v>
                </c:pt>
                <c:pt idx="2014">
                  <c:v>9.4300000000000004E-4</c:v>
                </c:pt>
                <c:pt idx="2015">
                  <c:v>9.6599999999999995E-4</c:v>
                </c:pt>
                <c:pt idx="2016">
                  <c:v>9.8900000000000008E-4</c:v>
                </c:pt>
                <c:pt idx="2017">
                  <c:v>1.0150000000000001E-3</c:v>
                </c:pt>
                <c:pt idx="2018">
                  <c:v>1.041E-3</c:v>
                </c:pt>
                <c:pt idx="2019">
                  <c:v>1.0690000000000001E-3</c:v>
                </c:pt>
                <c:pt idx="2020">
                  <c:v>1.078E-3</c:v>
                </c:pt>
                <c:pt idx="2021">
                  <c:v>1.0870000000000001E-3</c:v>
                </c:pt>
                <c:pt idx="2022">
                  <c:v>1.098E-3</c:v>
                </c:pt>
                <c:pt idx="2023">
                  <c:v>1.111E-3</c:v>
                </c:pt>
                <c:pt idx="2024">
                  <c:v>1.1249999999999999E-3</c:v>
                </c:pt>
                <c:pt idx="2025">
                  <c:v>1.14E-3</c:v>
                </c:pt>
                <c:pt idx="2026">
                  <c:v>1.1490000000000001E-3</c:v>
                </c:pt>
                <c:pt idx="2027">
                  <c:v>1.1590000000000001E-3</c:v>
                </c:pt>
                <c:pt idx="2028">
                  <c:v>1.17E-3</c:v>
                </c:pt>
                <c:pt idx="2029">
                  <c:v>1.183E-3</c:v>
                </c:pt>
                <c:pt idx="2030">
                  <c:v>1.1969999999999999E-3</c:v>
                </c:pt>
                <c:pt idx="2031">
                  <c:v>1.2130000000000001E-3</c:v>
                </c:pt>
                <c:pt idx="2032">
                  <c:v>1.2229999999999999E-3</c:v>
                </c:pt>
                <c:pt idx="2033">
                  <c:v>1.235E-3</c:v>
                </c:pt>
                <c:pt idx="2034">
                  <c:v>1.248E-3</c:v>
                </c:pt>
                <c:pt idx="2035">
                  <c:v>1.2620000000000001E-3</c:v>
                </c:pt>
                <c:pt idx="2036">
                  <c:v>1.2780000000000001E-3</c:v>
                </c:pt>
                <c:pt idx="2037">
                  <c:v>1.2930000000000001E-3</c:v>
                </c:pt>
                <c:pt idx="2038">
                  <c:v>1.31E-3</c:v>
                </c:pt>
                <c:pt idx="2039">
                  <c:v>1.3270000000000001E-3</c:v>
                </c:pt>
                <c:pt idx="2040">
                  <c:v>1.294E-3</c:v>
                </c:pt>
                <c:pt idx="2041">
                  <c:v>1.263E-3</c:v>
                </c:pt>
                <c:pt idx="2042">
                  <c:v>1.2329999999999999E-3</c:v>
                </c:pt>
                <c:pt idx="2043">
                  <c:v>1.204E-3</c:v>
                </c:pt>
                <c:pt idx="2044">
                  <c:v>1.1770000000000001E-3</c:v>
                </c:pt>
                <c:pt idx="2045">
                  <c:v>1.1509999999999999E-3</c:v>
                </c:pt>
                <c:pt idx="2046">
                  <c:v>1.127E-3</c:v>
                </c:pt>
                <c:pt idx="2047">
                  <c:v>1.1039999999999999E-3</c:v>
                </c:pt>
                <c:pt idx="2048">
                  <c:v>1.0820000000000001E-3</c:v>
                </c:pt>
                <c:pt idx="2049">
                  <c:v>1.062E-3</c:v>
                </c:pt>
                <c:pt idx="2050">
                  <c:v>1.0430000000000001E-3</c:v>
                </c:pt>
                <c:pt idx="2051">
                  <c:v>1.026E-3</c:v>
                </c:pt>
                <c:pt idx="2052">
                  <c:v>1.01E-3</c:v>
                </c:pt>
                <c:pt idx="2053">
                  <c:v>9.9599999999999992E-4</c:v>
                </c:pt>
                <c:pt idx="2054">
                  <c:v>9.8299999999999993E-4</c:v>
                </c:pt>
                <c:pt idx="2055">
                  <c:v>9.7099999999999997E-4</c:v>
                </c:pt>
                <c:pt idx="2056">
                  <c:v>9.6100000000000005E-4</c:v>
                </c:pt>
                <c:pt idx="2057">
                  <c:v>9.5200000000000005E-4</c:v>
                </c:pt>
                <c:pt idx="2058">
                  <c:v>9.4499999999999998E-4</c:v>
                </c:pt>
                <c:pt idx="2059">
                  <c:v>9.3899999999999995E-4</c:v>
                </c:pt>
                <c:pt idx="2060">
                  <c:v>9.3499999999999996E-4</c:v>
                </c:pt>
                <c:pt idx="2061">
                  <c:v>9.3199999999999999E-4</c:v>
                </c:pt>
                <c:pt idx="2062">
                  <c:v>9.3000000000000005E-4</c:v>
                </c:pt>
                <c:pt idx="2063">
                  <c:v>9.3000000000000005E-4</c:v>
                </c:pt>
                <c:pt idx="2064">
                  <c:v>9.3099999999999997E-4</c:v>
                </c:pt>
                <c:pt idx="2065">
                  <c:v>9.3400000000000004E-4</c:v>
                </c:pt>
                <c:pt idx="2066">
                  <c:v>9.3800000000000003E-4</c:v>
                </c:pt>
                <c:pt idx="2067">
                  <c:v>9.4300000000000004E-4</c:v>
                </c:pt>
                <c:pt idx="2068">
                  <c:v>9.5E-4</c:v>
                </c:pt>
                <c:pt idx="2069">
                  <c:v>9.5799999999999998E-4</c:v>
                </c:pt>
                <c:pt idx="2070">
                  <c:v>9.68E-4</c:v>
                </c:pt>
                <c:pt idx="2071">
                  <c:v>9.7900000000000005E-4</c:v>
                </c:pt>
                <c:pt idx="2072">
                  <c:v>9.9200000000000004E-4</c:v>
                </c:pt>
                <c:pt idx="2073">
                  <c:v>1.0059999999999999E-3</c:v>
                </c:pt>
                <c:pt idx="2074">
                  <c:v>1.021E-3</c:v>
                </c:pt>
                <c:pt idx="2075">
                  <c:v>1.0380000000000001E-3</c:v>
                </c:pt>
                <c:pt idx="2076">
                  <c:v>1.0560000000000001E-3</c:v>
                </c:pt>
                <c:pt idx="2077">
                  <c:v>1.0759999999999999E-3</c:v>
                </c:pt>
                <c:pt idx="2078">
                  <c:v>1.0970000000000001E-3</c:v>
                </c:pt>
                <c:pt idx="2079">
                  <c:v>1.119E-3</c:v>
                </c:pt>
                <c:pt idx="2080">
                  <c:v>1.129E-3</c:v>
                </c:pt>
                <c:pt idx="2081">
                  <c:v>1.14E-3</c:v>
                </c:pt>
                <c:pt idx="2082">
                  <c:v>1.1529999999999999E-3</c:v>
                </c:pt>
                <c:pt idx="2083">
                  <c:v>1.1670000000000001E-3</c:v>
                </c:pt>
                <c:pt idx="2084">
                  <c:v>1.1820000000000001E-3</c:v>
                </c:pt>
                <c:pt idx="2085">
                  <c:v>1.1919999999999999E-3</c:v>
                </c:pt>
                <c:pt idx="2086">
                  <c:v>1.2019999999999999E-3</c:v>
                </c:pt>
                <c:pt idx="2087">
                  <c:v>1.2149999999999999E-3</c:v>
                </c:pt>
                <c:pt idx="2088">
                  <c:v>1.2279999999999999E-3</c:v>
                </c:pt>
                <c:pt idx="2089">
                  <c:v>1.243E-3</c:v>
                </c:pt>
                <c:pt idx="2090">
                  <c:v>1.2600000000000001E-3</c:v>
                </c:pt>
                <c:pt idx="2091">
                  <c:v>1.2669999999999999E-3</c:v>
                </c:pt>
                <c:pt idx="2092">
                  <c:v>1.276E-3</c:v>
                </c:pt>
                <c:pt idx="2093">
                  <c:v>1.2869999999999999E-3</c:v>
                </c:pt>
                <c:pt idx="2094">
                  <c:v>1.299E-3</c:v>
                </c:pt>
                <c:pt idx="2095">
                  <c:v>1.312E-3</c:v>
                </c:pt>
                <c:pt idx="2096">
                  <c:v>1.3270000000000001E-3</c:v>
                </c:pt>
                <c:pt idx="2097">
                  <c:v>1.3320000000000001E-3</c:v>
                </c:pt>
                <c:pt idx="2098">
                  <c:v>1.338E-3</c:v>
                </c:pt>
                <c:pt idx="2099">
                  <c:v>1.346E-3</c:v>
                </c:pt>
                <c:pt idx="2100">
                  <c:v>1.3489999999999999E-3</c:v>
                </c:pt>
                <c:pt idx="2101">
                  <c:v>1.3550000000000001E-3</c:v>
                </c:pt>
                <c:pt idx="2102">
                  <c:v>1.361E-3</c:v>
                </c:pt>
                <c:pt idx="2103">
                  <c:v>1.369E-3</c:v>
                </c:pt>
                <c:pt idx="2104">
                  <c:v>1.379E-3</c:v>
                </c:pt>
                <c:pt idx="2105">
                  <c:v>1.3879999999999999E-3</c:v>
                </c:pt>
                <c:pt idx="2106">
                  <c:v>1.3979999999999999E-3</c:v>
                </c:pt>
                <c:pt idx="2107">
                  <c:v>1.41E-3</c:v>
                </c:pt>
                <c:pt idx="2108">
                  <c:v>1.3849999999999999E-3</c:v>
                </c:pt>
                <c:pt idx="2109">
                  <c:v>1.361E-3</c:v>
                </c:pt>
                <c:pt idx="2110">
                  <c:v>1.3389999999999999E-3</c:v>
                </c:pt>
                <c:pt idx="2111">
                  <c:v>1.3179999999999999E-3</c:v>
                </c:pt>
                <c:pt idx="2112">
                  <c:v>1.2979999999999999E-3</c:v>
                </c:pt>
                <c:pt idx="2113">
                  <c:v>1.2800000000000001E-3</c:v>
                </c:pt>
                <c:pt idx="2114">
                  <c:v>1.2639999999999999E-3</c:v>
                </c:pt>
                <c:pt idx="2115">
                  <c:v>1.248E-3</c:v>
                </c:pt>
                <c:pt idx="2116">
                  <c:v>1.2340000000000001E-3</c:v>
                </c:pt>
                <c:pt idx="2117">
                  <c:v>1.222E-3</c:v>
                </c:pt>
                <c:pt idx="2118">
                  <c:v>1.2110000000000001E-3</c:v>
                </c:pt>
                <c:pt idx="2119">
                  <c:v>1.201E-3</c:v>
                </c:pt>
                <c:pt idx="2120">
                  <c:v>1.193E-3</c:v>
                </c:pt>
                <c:pt idx="2121">
                  <c:v>1.186E-3</c:v>
                </c:pt>
                <c:pt idx="2122">
                  <c:v>1.181E-3</c:v>
                </c:pt>
                <c:pt idx="2123">
                  <c:v>1.1770000000000001E-3</c:v>
                </c:pt>
                <c:pt idx="2124">
                  <c:v>1.1739999999999999E-3</c:v>
                </c:pt>
                <c:pt idx="2125">
                  <c:v>1.173E-3</c:v>
                </c:pt>
                <c:pt idx="2126">
                  <c:v>1.1739999999999999E-3</c:v>
                </c:pt>
                <c:pt idx="2127">
                  <c:v>1.175E-3</c:v>
                </c:pt>
                <c:pt idx="2128">
                  <c:v>1.1789999999999999E-3</c:v>
                </c:pt>
                <c:pt idx="2129">
                  <c:v>1.183E-3</c:v>
                </c:pt>
                <c:pt idx="2130">
                  <c:v>1.189E-3</c:v>
                </c:pt>
                <c:pt idx="2131">
                  <c:v>1.1969999999999999E-3</c:v>
                </c:pt>
                <c:pt idx="2132">
                  <c:v>1.2049999999999999E-3</c:v>
                </c:pt>
                <c:pt idx="2133">
                  <c:v>1.2160000000000001E-3</c:v>
                </c:pt>
                <c:pt idx="2134">
                  <c:v>1.227E-3</c:v>
                </c:pt>
                <c:pt idx="2135">
                  <c:v>1.24E-3</c:v>
                </c:pt>
                <c:pt idx="2136">
                  <c:v>1.2489999999999999E-3</c:v>
                </c:pt>
                <c:pt idx="2137">
                  <c:v>1.2600000000000001E-3</c:v>
                </c:pt>
                <c:pt idx="2138">
                  <c:v>1.271E-3</c:v>
                </c:pt>
                <c:pt idx="2139">
                  <c:v>1.2719999999999999E-3</c:v>
                </c:pt>
                <c:pt idx="2140">
                  <c:v>1.274E-3</c:v>
                </c:pt>
                <c:pt idx="2141">
                  <c:v>1.271E-3</c:v>
                </c:pt>
                <c:pt idx="2142">
                  <c:v>1.2700000000000001E-3</c:v>
                </c:pt>
                <c:pt idx="2143">
                  <c:v>1.2700000000000001E-3</c:v>
                </c:pt>
                <c:pt idx="2144">
                  <c:v>1.271E-3</c:v>
                </c:pt>
                <c:pt idx="2145">
                  <c:v>1.274E-3</c:v>
                </c:pt>
                <c:pt idx="2146">
                  <c:v>1.2780000000000001E-3</c:v>
                </c:pt>
                <c:pt idx="2147">
                  <c:v>1.279E-3</c:v>
                </c:pt>
                <c:pt idx="2148">
                  <c:v>1.2800000000000001E-3</c:v>
                </c:pt>
                <c:pt idx="2149">
                  <c:v>1.284E-3</c:v>
                </c:pt>
                <c:pt idx="2150">
                  <c:v>1.2880000000000001E-3</c:v>
                </c:pt>
                <c:pt idx="2151">
                  <c:v>1.2880000000000001E-3</c:v>
                </c:pt>
                <c:pt idx="2152">
                  <c:v>1.2880000000000001E-3</c:v>
                </c:pt>
                <c:pt idx="2153">
                  <c:v>1.291E-3</c:v>
                </c:pt>
                <c:pt idx="2154">
                  <c:v>1.294E-3</c:v>
                </c:pt>
                <c:pt idx="2155">
                  <c:v>1.299E-3</c:v>
                </c:pt>
                <c:pt idx="2156">
                  <c:v>1.3060000000000001E-3</c:v>
                </c:pt>
                <c:pt idx="2157">
                  <c:v>1.3129999999999999E-3</c:v>
                </c:pt>
                <c:pt idx="2158">
                  <c:v>1.3090000000000001E-3</c:v>
                </c:pt>
                <c:pt idx="2159">
                  <c:v>1.307E-3</c:v>
                </c:pt>
                <c:pt idx="2160">
                  <c:v>1.305E-3</c:v>
                </c:pt>
                <c:pt idx="2161">
                  <c:v>1.305E-3</c:v>
                </c:pt>
                <c:pt idx="2162">
                  <c:v>1.307E-3</c:v>
                </c:pt>
                <c:pt idx="2163">
                  <c:v>1.31E-3</c:v>
                </c:pt>
                <c:pt idx="2164">
                  <c:v>1.3140000000000001E-3</c:v>
                </c:pt>
                <c:pt idx="2165">
                  <c:v>1.32E-3</c:v>
                </c:pt>
                <c:pt idx="2166">
                  <c:v>1.323E-3</c:v>
                </c:pt>
                <c:pt idx="2167">
                  <c:v>1.3270000000000001E-3</c:v>
                </c:pt>
                <c:pt idx="2168">
                  <c:v>1.33E-3</c:v>
                </c:pt>
                <c:pt idx="2169">
                  <c:v>1.3339999999999999E-3</c:v>
                </c:pt>
                <c:pt idx="2170">
                  <c:v>1.34E-3</c:v>
                </c:pt>
                <c:pt idx="2171">
                  <c:v>1.3470000000000001E-3</c:v>
                </c:pt>
                <c:pt idx="2172">
                  <c:v>1.356E-3</c:v>
                </c:pt>
                <c:pt idx="2173">
                  <c:v>1.366E-3</c:v>
                </c:pt>
                <c:pt idx="2174">
                  <c:v>1.377E-3</c:v>
                </c:pt>
                <c:pt idx="2175">
                  <c:v>1.39E-3</c:v>
                </c:pt>
                <c:pt idx="2176">
                  <c:v>1.374E-3</c:v>
                </c:pt>
                <c:pt idx="2177">
                  <c:v>1.3600000000000001E-3</c:v>
                </c:pt>
                <c:pt idx="2178">
                  <c:v>1.3470000000000001E-3</c:v>
                </c:pt>
                <c:pt idx="2179">
                  <c:v>1.3359999999999999E-3</c:v>
                </c:pt>
                <c:pt idx="2180">
                  <c:v>1.3259999999999999E-3</c:v>
                </c:pt>
                <c:pt idx="2181">
                  <c:v>1.3179999999999999E-3</c:v>
                </c:pt>
                <c:pt idx="2182">
                  <c:v>1.3110000000000001E-3</c:v>
                </c:pt>
                <c:pt idx="2183">
                  <c:v>1.305E-3</c:v>
                </c:pt>
                <c:pt idx="2184">
                  <c:v>1.3010000000000001E-3</c:v>
                </c:pt>
                <c:pt idx="2185">
                  <c:v>1.299E-3</c:v>
                </c:pt>
                <c:pt idx="2186">
                  <c:v>1.297E-3</c:v>
                </c:pt>
                <c:pt idx="2187">
                  <c:v>1.297E-3</c:v>
                </c:pt>
                <c:pt idx="2188">
                  <c:v>1.299E-3</c:v>
                </c:pt>
                <c:pt idx="2189">
                  <c:v>1.302E-3</c:v>
                </c:pt>
                <c:pt idx="2190">
                  <c:v>1.3060000000000001E-3</c:v>
                </c:pt>
                <c:pt idx="2191">
                  <c:v>1.3060000000000001E-3</c:v>
                </c:pt>
                <c:pt idx="2192">
                  <c:v>1.307E-3</c:v>
                </c:pt>
                <c:pt idx="2193">
                  <c:v>1.31E-3</c:v>
                </c:pt>
                <c:pt idx="2194">
                  <c:v>1.3140000000000001E-3</c:v>
                </c:pt>
                <c:pt idx="2195">
                  <c:v>1.3110000000000001E-3</c:v>
                </c:pt>
                <c:pt idx="2196">
                  <c:v>1.31E-3</c:v>
                </c:pt>
                <c:pt idx="2197">
                  <c:v>1.3110000000000001E-3</c:v>
                </c:pt>
                <c:pt idx="2198">
                  <c:v>1.3129999999999999E-3</c:v>
                </c:pt>
                <c:pt idx="2199">
                  <c:v>1.3159999999999999E-3</c:v>
                </c:pt>
                <c:pt idx="2200">
                  <c:v>1.3209999999999999E-3</c:v>
                </c:pt>
                <c:pt idx="2201">
                  <c:v>1.3270000000000001E-3</c:v>
                </c:pt>
                <c:pt idx="2202">
                  <c:v>1.3339999999999999E-3</c:v>
                </c:pt>
                <c:pt idx="2203">
                  <c:v>1.343E-3</c:v>
                </c:pt>
                <c:pt idx="2204">
                  <c:v>1.3389999999999999E-3</c:v>
                </c:pt>
                <c:pt idx="2205">
                  <c:v>1.3359999999999999E-3</c:v>
                </c:pt>
                <c:pt idx="2206">
                  <c:v>1.3339999999999999E-3</c:v>
                </c:pt>
                <c:pt idx="2207">
                  <c:v>1.3339999999999999E-3</c:v>
                </c:pt>
                <c:pt idx="2208">
                  <c:v>1.335E-3</c:v>
                </c:pt>
                <c:pt idx="2209">
                  <c:v>1.3370000000000001E-3</c:v>
                </c:pt>
                <c:pt idx="2210">
                  <c:v>1.341E-3</c:v>
                </c:pt>
                <c:pt idx="2211">
                  <c:v>1.34E-3</c:v>
                </c:pt>
                <c:pt idx="2212">
                  <c:v>1.34E-3</c:v>
                </c:pt>
                <c:pt idx="2213">
                  <c:v>1.341E-3</c:v>
                </c:pt>
                <c:pt idx="2214">
                  <c:v>1.3389999999999999E-3</c:v>
                </c:pt>
                <c:pt idx="2215">
                  <c:v>1.3370000000000001E-3</c:v>
                </c:pt>
                <c:pt idx="2216">
                  <c:v>1.338E-3</c:v>
                </c:pt>
                <c:pt idx="2217">
                  <c:v>1.3370000000000001E-3</c:v>
                </c:pt>
                <c:pt idx="2218">
                  <c:v>1.338E-3</c:v>
                </c:pt>
                <c:pt idx="2219">
                  <c:v>1.341E-3</c:v>
                </c:pt>
                <c:pt idx="2220">
                  <c:v>1.335E-3</c:v>
                </c:pt>
                <c:pt idx="2221">
                  <c:v>1.33E-3</c:v>
                </c:pt>
                <c:pt idx="2222">
                  <c:v>1.3270000000000001E-3</c:v>
                </c:pt>
                <c:pt idx="2223">
                  <c:v>1.3259999999999999E-3</c:v>
                </c:pt>
                <c:pt idx="2224">
                  <c:v>1.3259999999999999E-3</c:v>
                </c:pt>
                <c:pt idx="2225">
                  <c:v>1.3270000000000001E-3</c:v>
                </c:pt>
                <c:pt idx="2226">
                  <c:v>1.325E-3</c:v>
                </c:pt>
                <c:pt idx="2227">
                  <c:v>1.325E-3</c:v>
                </c:pt>
                <c:pt idx="2228">
                  <c:v>1.3259999999999999E-3</c:v>
                </c:pt>
                <c:pt idx="2229">
                  <c:v>1.3290000000000001E-3</c:v>
                </c:pt>
                <c:pt idx="2230">
                  <c:v>1.333E-3</c:v>
                </c:pt>
                <c:pt idx="2231">
                  <c:v>1.3389999999999999E-3</c:v>
                </c:pt>
                <c:pt idx="2232">
                  <c:v>1.3450000000000001E-3</c:v>
                </c:pt>
                <c:pt idx="2233">
                  <c:v>1.354E-3</c:v>
                </c:pt>
                <c:pt idx="2234">
                  <c:v>1.364E-3</c:v>
                </c:pt>
                <c:pt idx="2235">
                  <c:v>1.3749999999999999E-3</c:v>
                </c:pt>
                <c:pt idx="2236">
                  <c:v>1.387E-3</c:v>
                </c:pt>
                <c:pt idx="2237">
                  <c:v>1.4009999999999999E-3</c:v>
                </c:pt>
                <c:pt idx="2238">
                  <c:v>1.4170000000000001E-3</c:v>
                </c:pt>
                <c:pt idx="2239">
                  <c:v>1.433E-3</c:v>
                </c:pt>
                <c:pt idx="2240">
                  <c:v>1.4519999999999999E-3</c:v>
                </c:pt>
                <c:pt idx="2241">
                  <c:v>1.4710000000000001E-3</c:v>
                </c:pt>
                <c:pt idx="2242">
                  <c:v>1.4920000000000001E-3</c:v>
                </c:pt>
                <c:pt idx="2243">
                  <c:v>1.5150000000000001E-3</c:v>
                </c:pt>
                <c:pt idx="2244">
                  <c:v>1.5089999999999999E-3</c:v>
                </c:pt>
                <c:pt idx="2245">
                  <c:v>1.505E-3</c:v>
                </c:pt>
                <c:pt idx="2246">
                  <c:v>1.5020000000000001E-3</c:v>
                </c:pt>
                <c:pt idx="2247">
                  <c:v>1.5E-3</c:v>
                </c:pt>
                <c:pt idx="2248">
                  <c:v>1.5E-3</c:v>
                </c:pt>
                <c:pt idx="2249">
                  <c:v>1.4920000000000001E-3</c:v>
                </c:pt>
                <c:pt idx="2250">
                  <c:v>1.4859999999999999E-3</c:v>
                </c:pt>
                <c:pt idx="2251">
                  <c:v>1.4809999999999999E-3</c:v>
                </c:pt>
                <c:pt idx="2252">
                  <c:v>1.4779999999999999E-3</c:v>
                </c:pt>
                <c:pt idx="2253">
                  <c:v>1.47E-3</c:v>
                </c:pt>
                <c:pt idx="2254">
                  <c:v>1.4630000000000001E-3</c:v>
                </c:pt>
                <c:pt idx="2255">
                  <c:v>1.4549999999999999E-3</c:v>
                </c:pt>
                <c:pt idx="2256">
                  <c:v>1.4480000000000001E-3</c:v>
                </c:pt>
                <c:pt idx="2257">
                  <c:v>1.441E-3</c:v>
                </c:pt>
                <c:pt idx="2258">
                  <c:v>1.4350000000000001E-3</c:v>
                </c:pt>
                <c:pt idx="2259">
                  <c:v>1.4300000000000001E-3</c:v>
                </c:pt>
                <c:pt idx="2260">
                  <c:v>1.4220000000000001E-3</c:v>
                </c:pt>
                <c:pt idx="2261">
                  <c:v>1.4159999999999999E-3</c:v>
                </c:pt>
                <c:pt idx="2262">
                  <c:v>1.4109999999999999E-3</c:v>
                </c:pt>
                <c:pt idx="2263">
                  <c:v>1.407E-3</c:v>
                </c:pt>
                <c:pt idx="2264">
                  <c:v>1.405E-3</c:v>
                </c:pt>
                <c:pt idx="2265">
                  <c:v>1.4040000000000001E-3</c:v>
                </c:pt>
                <c:pt idx="2266">
                  <c:v>1.405E-3</c:v>
                </c:pt>
                <c:pt idx="2267">
                  <c:v>1.407E-3</c:v>
                </c:pt>
                <c:pt idx="2268">
                  <c:v>1.3960000000000001E-3</c:v>
                </c:pt>
                <c:pt idx="2269">
                  <c:v>1.3860000000000001E-3</c:v>
                </c:pt>
                <c:pt idx="2270">
                  <c:v>1.3780000000000001E-3</c:v>
                </c:pt>
                <c:pt idx="2271">
                  <c:v>1.371E-3</c:v>
                </c:pt>
                <c:pt idx="2272">
                  <c:v>1.3649999999999999E-3</c:v>
                </c:pt>
                <c:pt idx="2273">
                  <c:v>1.361E-3</c:v>
                </c:pt>
                <c:pt idx="2274">
                  <c:v>1.358E-3</c:v>
                </c:pt>
                <c:pt idx="2275">
                  <c:v>1.3569999999999999E-3</c:v>
                </c:pt>
                <c:pt idx="2276">
                  <c:v>1.3569999999999999E-3</c:v>
                </c:pt>
                <c:pt idx="2277">
                  <c:v>1.3489999999999999E-3</c:v>
                </c:pt>
                <c:pt idx="2278">
                  <c:v>1.341E-3</c:v>
                </c:pt>
                <c:pt idx="2279">
                  <c:v>1.335E-3</c:v>
                </c:pt>
                <c:pt idx="2280">
                  <c:v>1.33E-3</c:v>
                </c:pt>
                <c:pt idx="2281">
                  <c:v>1.3270000000000001E-3</c:v>
                </c:pt>
                <c:pt idx="2282">
                  <c:v>1.307E-3</c:v>
                </c:pt>
                <c:pt idx="2283">
                  <c:v>1.2869999999999999E-3</c:v>
                </c:pt>
                <c:pt idx="2284">
                  <c:v>1.2700000000000001E-3</c:v>
                </c:pt>
                <c:pt idx="2285">
                  <c:v>1.253E-3</c:v>
                </c:pt>
                <c:pt idx="2286">
                  <c:v>1.238E-3</c:v>
                </c:pt>
                <c:pt idx="2287">
                  <c:v>1.225E-3</c:v>
                </c:pt>
                <c:pt idx="2288">
                  <c:v>1.2130000000000001E-3</c:v>
                </c:pt>
                <c:pt idx="2289">
                  <c:v>1.2019999999999999E-3</c:v>
                </c:pt>
                <c:pt idx="2290">
                  <c:v>1.193E-3</c:v>
                </c:pt>
                <c:pt idx="2291">
                  <c:v>1.1850000000000001E-3</c:v>
                </c:pt>
                <c:pt idx="2292">
                  <c:v>1.1789999999999999E-3</c:v>
                </c:pt>
                <c:pt idx="2293">
                  <c:v>1.1739999999999999E-3</c:v>
                </c:pt>
                <c:pt idx="2294">
                  <c:v>1.17E-3</c:v>
                </c:pt>
                <c:pt idx="2295">
                  <c:v>1.168E-3</c:v>
                </c:pt>
                <c:pt idx="2296">
                  <c:v>1.1670000000000001E-3</c:v>
                </c:pt>
                <c:pt idx="2297">
                  <c:v>1.168E-3</c:v>
                </c:pt>
                <c:pt idx="2298">
                  <c:v>1.17E-3</c:v>
                </c:pt>
                <c:pt idx="2299">
                  <c:v>1.1739999999999999E-3</c:v>
                </c:pt>
                <c:pt idx="2300">
                  <c:v>1.1789999999999999E-3</c:v>
                </c:pt>
                <c:pt idx="2301">
                  <c:v>1.1850000000000001E-3</c:v>
                </c:pt>
                <c:pt idx="2302">
                  <c:v>1.193E-3</c:v>
                </c:pt>
                <c:pt idx="2303">
                  <c:v>1.2019999999999999E-3</c:v>
                </c:pt>
                <c:pt idx="2304">
                  <c:v>1.2130000000000001E-3</c:v>
                </c:pt>
                <c:pt idx="2305">
                  <c:v>1.225E-3</c:v>
                </c:pt>
                <c:pt idx="2306">
                  <c:v>1.2390000000000001E-3</c:v>
                </c:pt>
                <c:pt idx="2307">
                  <c:v>1.253E-3</c:v>
                </c:pt>
                <c:pt idx="2308">
                  <c:v>1.2700000000000001E-3</c:v>
                </c:pt>
                <c:pt idx="2309">
                  <c:v>1.2869999999999999E-3</c:v>
                </c:pt>
                <c:pt idx="2310">
                  <c:v>1.307E-3</c:v>
                </c:pt>
                <c:pt idx="2311">
                  <c:v>1.3270000000000001E-3</c:v>
                </c:pt>
                <c:pt idx="2312">
                  <c:v>1.33E-3</c:v>
                </c:pt>
                <c:pt idx="2313">
                  <c:v>1.315E-3</c:v>
                </c:pt>
                <c:pt idx="2314">
                  <c:v>1.2999999999999999E-3</c:v>
                </c:pt>
                <c:pt idx="2315">
                  <c:v>1.286E-3</c:v>
                </c:pt>
                <c:pt idx="2316">
                  <c:v>1.273E-3</c:v>
                </c:pt>
                <c:pt idx="2317">
                  <c:v>1.25E-3</c:v>
                </c:pt>
                <c:pt idx="2318">
                  <c:v>1.2290000000000001E-3</c:v>
                </c:pt>
                <c:pt idx="2319">
                  <c:v>1.209E-3</c:v>
                </c:pt>
                <c:pt idx="2320">
                  <c:v>1.1900000000000001E-3</c:v>
                </c:pt>
                <c:pt idx="2321">
                  <c:v>1.173E-3</c:v>
                </c:pt>
                <c:pt idx="2322">
                  <c:v>1.157E-3</c:v>
                </c:pt>
                <c:pt idx="2323">
                  <c:v>1.1429999999999999E-3</c:v>
                </c:pt>
                <c:pt idx="2324">
                  <c:v>1.1299999999999999E-3</c:v>
                </c:pt>
                <c:pt idx="2325">
                  <c:v>1.119E-3</c:v>
                </c:pt>
                <c:pt idx="2326">
                  <c:v>1.109E-3</c:v>
                </c:pt>
                <c:pt idx="2327">
                  <c:v>1.1000000000000001E-3</c:v>
                </c:pt>
                <c:pt idx="2328">
                  <c:v>1.093E-3</c:v>
                </c:pt>
                <c:pt idx="2329">
                  <c:v>1.0870000000000001E-3</c:v>
                </c:pt>
                <c:pt idx="2330">
                  <c:v>1.067E-3</c:v>
                </c:pt>
                <c:pt idx="2331">
                  <c:v>1.049E-3</c:v>
                </c:pt>
                <c:pt idx="2332">
                  <c:v>1.0330000000000001E-3</c:v>
                </c:pt>
                <c:pt idx="2333">
                  <c:v>1.018E-3</c:v>
                </c:pt>
                <c:pt idx="2334">
                  <c:v>1.0039999999999999E-3</c:v>
                </c:pt>
                <c:pt idx="2335">
                  <c:v>9.9200000000000004E-4</c:v>
                </c:pt>
                <c:pt idx="2336">
                  <c:v>9.810000000000001E-4</c:v>
                </c:pt>
                <c:pt idx="2337">
                  <c:v>9.5799999999999998E-4</c:v>
                </c:pt>
                <c:pt idx="2338">
                  <c:v>9.3700000000000001E-4</c:v>
                </c:pt>
                <c:pt idx="2339">
                  <c:v>9.1699999999999995E-4</c:v>
                </c:pt>
                <c:pt idx="2340">
                  <c:v>8.9800000000000004E-4</c:v>
                </c:pt>
                <c:pt idx="2341">
                  <c:v>8.8199999999999997E-4</c:v>
                </c:pt>
                <c:pt idx="2342">
                  <c:v>8.6600000000000002E-4</c:v>
                </c:pt>
                <c:pt idx="2343">
                  <c:v>8.52E-4</c:v>
                </c:pt>
                <c:pt idx="2344">
                  <c:v>8.3900000000000001E-4</c:v>
                </c:pt>
                <c:pt idx="2345">
                  <c:v>8.2799999999999996E-4</c:v>
                </c:pt>
                <c:pt idx="2346">
                  <c:v>8.1800000000000004E-4</c:v>
                </c:pt>
                <c:pt idx="2347">
                  <c:v>8.0900000000000004E-4</c:v>
                </c:pt>
                <c:pt idx="2348">
                  <c:v>8.0199999999999998E-4</c:v>
                </c:pt>
                <c:pt idx="2349">
                  <c:v>7.9699999999999997E-4</c:v>
                </c:pt>
                <c:pt idx="2350">
                  <c:v>7.9299999999999998E-4</c:v>
                </c:pt>
                <c:pt idx="2351">
                  <c:v>7.9000000000000001E-4</c:v>
                </c:pt>
                <c:pt idx="2352">
                  <c:v>7.8799999999999996E-4</c:v>
                </c:pt>
                <c:pt idx="2353">
                  <c:v>7.8799999999999996E-4</c:v>
                </c:pt>
                <c:pt idx="2354">
                  <c:v>7.9000000000000001E-4</c:v>
                </c:pt>
                <c:pt idx="2355">
                  <c:v>7.9299999999999998E-4</c:v>
                </c:pt>
                <c:pt idx="2356">
                  <c:v>7.9699999999999997E-4</c:v>
                </c:pt>
                <c:pt idx="2357">
                  <c:v>8.03E-4</c:v>
                </c:pt>
                <c:pt idx="2358">
                  <c:v>8.0999999999999996E-4</c:v>
                </c:pt>
                <c:pt idx="2359">
                  <c:v>8.1899999999999996E-4</c:v>
                </c:pt>
                <c:pt idx="2360">
                  <c:v>8.2899999999999998E-4</c:v>
                </c:pt>
                <c:pt idx="2361">
                  <c:v>8.4000000000000003E-4</c:v>
                </c:pt>
                <c:pt idx="2362">
                  <c:v>8.5300000000000003E-4</c:v>
                </c:pt>
                <c:pt idx="2363">
                  <c:v>8.6700000000000004E-4</c:v>
                </c:pt>
                <c:pt idx="2364">
                  <c:v>8.83E-4</c:v>
                </c:pt>
                <c:pt idx="2365">
                  <c:v>8.9999999999999998E-4</c:v>
                </c:pt>
                <c:pt idx="2366">
                  <c:v>9.19E-4</c:v>
                </c:pt>
                <c:pt idx="2367">
                  <c:v>9.3899999999999995E-4</c:v>
                </c:pt>
                <c:pt idx="2368">
                  <c:v>9.6000000000000002E-4</c:v>
                </c:pt>
                <c:pt idx="2369">
                  <c:v>9.8299999999999993E-4</c:v>
                </c:pt>
                <c:pt idx="2370">
                  <c:v>1.0070000000000001E-3</c:v>
                </c:pt>
                <c:pt idx="2371">
                  <c:v>1.0330000000000001E-3</c:v>
                </c:pt>
                <c:pt idx="2372">
                  <c:v>1.06E-3</c:v>
                </c:pt>
                <c:pt idx="2373">
                  <c:v>1.088E-3</c:v>
                </c:pt>
                <c:pt idx="2374">
                  <c:v>1.1180000000000001E-3</c:v>
                </c:pt>
                <c:pt idx="2375">
                  <c:v>1.1490000000000001E-3</c:v>
                </c:pt>
                <c:pt idx="2376">
                  <c:v>1.1820000000000001E-3</c:v>
                </c:pt>
                <c:pt idx="2377">
                  <c:v>1.2160000000000001E-3</c:v>
                </c:pt>
                <c:pt idx="2378">
                  <c:v>1.2520000000000001E-3</c:v>
                </c:pt>
                <c:pt idx="2379">
                  <c:v>1.289E-3</c:v>
                </c:pt>
                <c:pt idx="2380">
                  <c:v>1.3270000000000001E-3</c:v>
                </c:pt>
                <c:pt idx="2381">
                  <c:v>1.3140000000000001E-3</c:v>
                </c:pt>
                <c:pt idx="2382">
                  <c:v>1.3029999999999999E-3</c:v>
                </c:pt>
                <c:pt idx="2383">
                  <c:v>1.284E-3</c:v>
                </c:pt>
                <c:pt idx="2384">
                  <c:v>1.2669999999999999E-3</c:v>
                </c:pt>
                <c:pt idx="2385">
                  <c:v>1.2509999999999999E-3</c:v>
                </c:pt>
                <c:pt idx="2386">
                  <c:v>1.237E-3</c:v>
                </c:pt>
                <c:pt idx="2387">
                  <c:v>1.224E-3</c:v>
                </c:pt>
                <c:pt idx="2388">
                  <c:v>1.2019999999999999E-3</c:v>
                </c:pt>
                <c:pt idx="2389">
                  <c:v>1.181E-3</c:v>
                </c:pt>
                <c:pt idx="2390">
                  <c:v>1.1620000000000001E-3</c:v>
                </c:pt>
                <c:pt idx="2391">
                  <c:v>1.1440000000000001E-3</c:v>
                </c:pt>
                <c:pt idx="2392">
                  <c:v>1.127E-3</c:v>
                </c:pt>
                <c:pt idx="2393">
                  <c:v>1.1119999999999999E-3</c:v>
                </c:pt>
                <c:pt idx="2394">
                  <c:v>1.088E-3</c:v>
                </c:pt>
                <c:pt idx="2395">
                  <c:v>1.065E-3</c:v>
                </c:pt>
                <c:pt idx="2396">
                  <c:v>1.044E-3</c:v>
                </c:pt>
                <c:pt idx="2397">
                  <c:v>1.024E-3</c:v>
                </c:pt>
                <c:pt idx="2398">
                  <c:v>1.005E-3</c:v>
                </c:pt>
                <c:pt idx="2399">
                  <c:v>9.8799999999999995E-4</c:v>
                </c:pt>
                <c:pt idx="2400">
                  <c:v>9.7300000000000002E-4</c:v>
                </c:pt>
                <c:pt idx="2401">
                  <c:v>9.4700000000000003E-4</c:v>
                </c:pt>
                <c:pt idx="2402">
                  <c:v>9.2199999999999997E-4</c:v>
                </c:pt>
                <c:pt idx="2403">
                  <c:v>8.9899999999999995E-4</c:v>
                </c:pt>
                <c:pt idx="2404">
                  <c:v>8.7699999999999996E-4</c:v>
                </c:pt>
                <c:pt idx="2405">
                  <c:v>8.5700000000000001E-4</c:v>
                </c:pt>
                <c:pt idx="2406">
                  <c:v>8.3799999999999999E-4</c:v>
                </c:pt>
                <c:pt idx="2407">
                  <c:v>8.2100000000000001E-4</c:v>
                </c:pt>
                <c:pt idx="2408">
                  <c:v>8.0500000000000005E-4</c:v>
                </c:pt>
                <c:pt idx="2409">
                  <c:v>7.9000000000000001E-4</c:v>
                </c:pt>
                <c:pt idx="2410">
                  <c:v>7.7700000000000002E-4</c:v>
                </c:pt>
                <c:pt idx="2411">
                  <c:v>7.6499999999999995E-4</c:v>
                </c:pt>
                <c:pt idx="2412">
                  <c:v>7.5500000000000003E-4</c:v>
                </c:pt>
                <c:pt idx="2413">
                  <c:v>7.4600000000000003E-4</c:v>
                </c:pt>
                <c:pt idx="2414">
                  <c:v>7.3899999999999997E-4</c:v>
                </c:pt>
                <c:pt idx="2415">
                  <c:v>7.3300000000000004E-4</c:v>
                </c:pt>
                <c:pt idx="2416">
                  <c:v>7.2800000000000002E-4</c:v>
                </c:pt>
                <c:pt idx="2417">
                  <c:v>7.2499999999999995E-4</c:v>
                </c:pt>
                <c:pt idx="2418">
                  <c:v>7.2300000000000001E-4</c:v>
                </c:pt>
                <c:pt idx="2419">
                  <c:v>7.2300000000000001E-4</c:v>
                </c:pt>
                <c:pt idx="2420">
                  <c:v>7.2400000000000003E-4</c:v>
                </c:pt>
                <c:pt idx="2421">
                  <c:v>7.2599999999999997E-4</c:v>
                </c:pt>
                <c:pt idx="2422">
                  <c:v>7.2999999999999996E-4</c:v>
                </c:pt>
                <c:pt idx="2423">
                  <c:v>7.36E-4</c:v>
                </c:pt>
                <c:pt idx="2424">
                  <c:v>7.4200000000000004E-4</c:v>
                </c:pt>
                <c:pt idx="2425">
                  <c:v>7.5000000000000002E-4</c:v>
                </c:pt>
                <c:pt idx="2426">
                  <c:v>7.6000000000000004E-4</c:v>
                </c:pt>
                <c:pt idx="2427">
                  <c:v>7.7099999999999998E-4</c:v>
                </c:pt>
                <c:pt idx="2428">
                  <c:v>7.8299999999999995E-4</c:v>
                </c:pt>
                <c:pt idx="2429">
                  <c:v>7.9699999999999997E-4</c:v>
                </c:pt>
                <c:pt idx="2430">
                  <c:v>8.1300000000000003E-4</c:v>
                </c:pt>
                <c:pt idx="2431">
                  <c:v>8.2899999999999998E-4</c:v>
                </c:pt>
                <c:pt idx="2432">
                  <c:v>8.4699999999999999E-4</c:v>
                </c:pt>
                <c:pt idx="2433">
                  <c:v>8.6700000000000004E-4</c:v>
                </c:pt>
                <c:pt idx="2434">
                  <c:v>8.8800000000000001E-4</c:v>
                </c:pt>
                <c:pt idx="2435">
                  <c:v>9.1E-4</c:v>
                </c:pt>
                <c:pt idx="2436">
                  <c:v>9.3400000000000004E-4</c:v>
                </c:pt>
                <c:pt idx="2437">
                  <c:v>9.59E-4</c:v>
                </c:pt>
                <c:pt idx="2438">
                  <c:v>9.859999999999999E-4</c:v>
                </c:pt>
                <c:pt idx="2439">
                  <c:v>1.0139999999999999E-3</c:v>
                </c:pt>
                <c:pt idx="2440">
                  <c:v>1.0430000000000001E-3</c:v>
                </c:pt>
                <c:pt idx="2441">
                  <c:v>1.0740000000000001E-3</c:v>
                </c:pt>
                <c:pt idx="2442">
                  <c:v>1.106E-3</c:v>
                </c:pt>
                <c:pt idx="2443">
                  <c:v>1.14E-3</c:v>
                </c:pt>
                <c:pt idx="2444">
                  <c:v>1.175E-3</c:v>
                </c:pt>
                <c:pt idx="2445">
                  <c:v>1.212E-3</c:v>
                </c:pt>
                <c:pt idx="2446">
                  <c:v>1.25E-3</c:v>
                </c:pt>
                <c:pt idx="2447">
                  <c:v>1.289E-3</c:v>
                </c:pt>
                <c:pt idx="2448">
                  <c:v>1.3270000000000001E-3</c:v>
                </c:pt>
                <c:pt idx="2449">
                  <c:v>1.3110000000000001E-3</c:v>
                </c:pt>
                <c:pt idx="2450">
                  <c:v>1.286E-3</c:v>
                </c:pt>
                <c:pt idx="2451">
                  <c:v>1.263E-3</c:v>
                </c:pt>
                <c:pt idx="2452">
                  <c:v>1.2409999999999999E-3</c:v>
                </c:pt>
                <c:pt idx="2453">
                  <c:v>1.2210000000000001E-3</c:v>
                </c:pt>
                <c:pt idx="2454">
                  <c:v>1.1900000000000001E-3</c:v>
                </c:pt>
                <c:pt idx="2455">
                  <c:v>1.1620000000000001E-3</c:v>
                </c:pt>
                <c:pt idx="2456">
                  <c:v>1.134E-3</c:v>
                </c:pt>
                <c:pt idx="2457">
                  <c:v>1.108E-3</c:v>
                </c:pt>
                <c:pt idx="2458">
                  <c:v>1.0839999999999999E-3</c:v>
                </c:pt>
                <c:pt idx="2459">
                  <c:v>1.0610000000000001E-3</c:v>
                </c:pt>
                <c:pt idx="2460">
                  <c:v>1.0300000000000001E-3</c:v>
                </c:pt>
                <c:pt idx="2461">
                  <c:v>1E-3</c:v>
                </c:pt>
                <c:pt idx="2462">
                  <c:v>9.7199999999999999E-4</c:v>
                </c:pt>
                <c:pt idx="2463">
                  <c:v>9.4499999999999998E-4</c:v>
                </c:pt>
                <c:pt idx="2464">
                  <c:v>9.2000000000000003E-4</c:v>
                </c:pt>
                <c:pt idx="2465">
                  <c:v>8.9599999999999999E-4</c:v>
                </c:pt>
                <c:pt idx="2466">
                  <c:v>8.7399999999999999E-4</c:v>
                </c:pt>
                <c:pt idx="2467">
                  <c:v>8.52E-4</c:v>
                </c:pt>
                <c:pt idx="2468">
                  <c:v>8.3299999999999997E-4</c:v>
                </c:pt>
                <c:pt idx="2469">
                  <c:v>8.1400000000000005E-4</c:v>
                </c:pt>
                <c:pt idx="2470">
                  <c:v>7.9799999999999999E-4</c:v>
                </c:pt>
                <c:pt idx="2471">
                  <c:v>7.8200000000000003E-4</c:v>
                </c:pt>
                <c:pt idx="2472">
                  <c:v>7.6800000000000002E-4</c:v>
                </c:pt>
                <c:pt idx="2473">
                  <c:v>7.5600000000000005E-4</c:v>
                </c:pt>
                <c:pt idx="2474">
                  <c:v>7.45E-4</c:v>
                </c:pt>
                <c:pt idx="2475">
                  <c:v>7.3499999999999998E-4</c:v>
                </c:pt>
                <c:pt idx="2476">
                  <c:v>7.27E-4</c:v>
                </c:pt>
                <c:pt idx="2477">
                  <c:v>7.2000000000000005E-4</c:v>
                </c:pt>
                <c:pt idx="2478">
                  <c:v>7.1400000000000001E-4</c:v>
                </c:pt>
                <c:pt idx="2479">
                  <c:v>7.1000000000000002E-4</c:v>
                </c:pt>
                <c:pt idx="2480">
                  <c:v>7.0699999999999995E-4</c:v>
                </c:pt>
                <c:pt idx="2481">
                  <c:v>7.0600000000000003E-4</c:v>
                </c:pt>
                <c:pt idx="2482">
                  <c:v>7.0699999999999995E-4</c:v>
                </c:pt>
                <c:pt idx="2483">
                  <c:v>7.0799999999999997E-4</c:v>
                </c:pt>
                <c:pt idx="2484">
                  <c:v>7.1100000000000004E-4</c:v>
                </c:pt>
                <c:pt idx="2485">
                  <c:v>7.1599999999999995E-4</c:v>
                </c:pt>
                <c:pt idx="2486">
                  <c:v>7.2199999999999999E-4</c:v>
                </c:pt>
                <c:pt idx="2487">
                  <c:v>7.2900000000000005E-4</c:v>
                </c:pt>
                <c:pt idx="2488">
                  <c:v>7.3800000000000005E-4</c:v>
                </c:pt>
                <c:pt idx="2489">
                  <c:v>7.4799999999999997E-4</c:v>
                </c:pt>
                <c:pt idx="2490">
                  <c:v>7.5900000000000002E-4</c:v>
                </c:pt>
                <c:pt idx="2491">
                  <c:v>7.7200000000000001E-4</c:v>
                </c:pt>
                <c:pt idx="2492">
                  <c:v>7.8700000000000005E-4</c:v>
                </c:pt>
                <c:pt idx="2493">
                  <c:v>8.03E-4</c:v>
                </c:pt>
                <c:pt idx="2494">
                  <c:v>8.1999999999999998E-4</c:v>
                </c:pt>
                <c:pt idx="2495">
                  <c:v>8.3900000000000001E-4</c:v>
                </c:pt>
                <c:pt idx="2496">
                  <c:v>8.5899999999999995E-4</c:v>
                </c:pt>
                <c:pt idx="2497">
                  <c:v>8.8000000000000003E-4</c:v>
                </c:pt>
                <c:pt idx="2498">
                  <c:v>9.0300000000000005E-4</c:v>
                </c:pt>
                <c:pt idx="2499">
                  <c:v>9.2800000000000001E-4</c:v>
                </c:pt>
                <c:pt idx="2500">
                  <c:v>9.5299999999999996E-4</c:v>
                </c:pt>
                <c:pt idx="2501">
                  <c:v>9.810000000000001E-4</c:v>
                </c:pt>
                <c:pt idx="2502">
                  <c:v>1.0089999999999999E-3</c:v>
                </c:pt>
                <c:pt idx="2503">
                  <c:v>1.039E-3</c:v>
                </c:pt>
                <c:pt idx="2504">
                  <c:v>1.0709999999999999E-3</c:v>
                </c:pt>
                <c:pt idx="2505">
                  <c:v>1.1039999999999999E-3</c:v>
                </c:pt>
                <c:pt idx="2506">
                  <c:v>1.1379999999999999E-3</c:v>
                </c:pt>
                <c:pt idx="2507">
                  <c:v>1.1739999999999999E-3</c:v>
                </c:pt>
                <c:pt idx="2508">
                  <c:v>1.2110000000000001E-3</c:v>
                </c:pt>
                <c:pt idx="2509">
                  <c:v>1.2489999999999999E-3</c:v>
                </c:pt>
                <c:pt idx="2510">
                  <c:v>1.289E-3</c:v>
                </c:pt>
                <c:pt idx="2511">
                  <c:v>1.3309999999999999E-3</c:v>
                </c:pt>
                <c:pt idx="2512">
                  <c:v>1.374E-3</c:v>
                </c:pt>
                <c:pt idx="2513">
                  <c:v>1.418E-3</c:v>
                </c:pt>
                <c:pt idx="2514">
                  <c:v>1.4630000000000001E-3</c:v>
                </c:pt>
                <c:pt idx="2515">
                  <c:v>1.511E-3</c:v>
                </c:pt>
                <c:pt idx="2516">
                  <c:v>1.5499999999999999E-3</c:v>
                </c:pt>
                <c:pt idx="2517">
                  <c:v>1.529E-3</c:v>
                </c:pt>
                <c:pt idx="2518">
                  <c:v>1.4989999999999999E-3</c:v>
                </c:pt>
                <c:pt idx="2519">
                  <c:v>1.472E-3</c:v>
                </c:pt>
                <c:pt idx="2520">
                  <c:v>1.4450000000000001E-3</c:v>
                </c:pt>
                <c:pt idx="2521">
                  <c:v>1.413E-3</c:v>
                </c:pt>
                <c:pt idx="2522">
                  <c:v>1.3829999999999999E-3</c:v>
                </c:pt>
                <c:pt idx="2523">
                  <c:v>1.3550000000000001E-3</c:v>
                </c:pt>
                <c:pt idx="2524">
                  <c:v>1.3270000000000001E-3</c:v>
                </c:pt>
                <c:pt idx="2525">
                  <c:v>1.286E-3</c:v>
                </c:pt>
                <c:pt idx="2526">
                  <c:v>1.2459999999999999E-3</c:v>
                </c:pt>
                <c:pt idx="2527">
                  <c:v>1.2080000000000001E-3</c:v>
                </c:pt>
                <c:pt idx="2528">
                  <c:v>1.1709999999999999E-3</c:v>
                </c:pt>
                <c:pt idx="2529">
                  <c:v>1.1349999999999999E-3</c:v>
                </c:pt>
                <c:pt idx="2530">
                  <c:v>1.101E-3</c:v>
                </c:pt>
                <c:pt idx="2531">
                  <c:v>1.0690000000000001E-3</c:v>
                </c:pt>
                <c:pt idx="2532">
                  <c:v>1.0369999999999999E-3</c:v>
                </c:pt>
                <c:pt idx="2533">
                  <c:v>1.008E-3</c:v>
                </c:pt>
                <c:pt idx="2534">
                  <c:v>9.7900000000000005E-4</c:v>
                </c:pt>
                <c:pt idx="2535">
                  <c:v>9.5200000000000005E-4</c:v>
                </c:pt>
                <c:pt idx="2536">
                  <c:v>9.2699999999999998E-4</c:v>
                </c:pt>
                <c:pt idx="2537">
                  <c:v>9.0200000000000002E-4</c:v>
                </c:pt>
                <c:pt idx="2538">
                  <c:v>8.8000000000000003E-4</c:v>
                </c:pt>
                <c:pt idx="2539">
                  <c:v>8.5800000000000004E-4</c:v>
                </c:pt>
                <c:pt idx="2540">
                  <c:v>8.3799999999999999E-4</c:v>
                </c:pt>
                <c:pt idx="2541">
                  <c:v>8.1999999999999998E-4</c:v>
                </c:pt>
                <c:pt idx="2542">
                  <c:v>8.03E-4</c:v>
                </c:pt>
                <c:pt idx="2543">
                  <c:v>7.8700000000000005E-4</c:v>
                </c:pt>
                <c:pt idx="2544">
                  <c:v>7.7300000000000003E-4</c:v>
                </c:pt>
                <c:pt idx="2545">
                  <c:v>7.6000000000000004E-4</c:v>
                </c:pt>
                <c:pt idx="2546">
                  <c:v>7.4899999999999999E-4</c:v>
                </c:pt>
                <c:pt idx="2547">
                  <c:v>7.3899999999999997E-4</c:v>
                </c:pt>
                <c:pt idx="2548">
                  <c:v>7.2999999999999996E-4</c:v>
                </c:pt>
                <c:pt idx="2549">
                  <c:v>7.2300000000000001E-4</c:v>
                </c:pt>
                <c:pt idx="2550">
                  <c:v>7.18E-4</c:v>
                </c:pt>
                <c:pt idx="2551">
                  <c:v>7.1299999999999998E-4</c:v>
                </c:pt>
                <c:pt idx="2552">
                  <c:v>7.1100000000000004E-4</c:v>
                </c:pt>
                <c:pt idx="2553">
                  <c:v>7.0899999999999999E-4</c:v>
                </c:pt>
                <c:pt idx="2554">
                  <c:v>7.0899999999999999E-4</c:v>
                </c:pt>
                <c:pt idx="2555">
                  <c:v>7.1100000000000004E-4</c:v>
                </c:pt>
                <c:pt idx="2556">
                  <c:v>7.1299999999999998E-4</c:v>
                </c:pt>
                <c:pt idx="2557">
                  <c:v>7.18E-4</c:v>
                </c:pt>
                <c:pt idx="2558">
                  <c:v>7.2300000000000001E-4</c:v>
                </c:pt>
                <c:pt idx="2559">
                  <c:v>7.2999999999999996E-4</c:v>
                </c:pt>
                <c:pt idx="2560">
                  <c:v>7.3899999999999997E-4</c:v>
                </c:pt>
                <c:pt idx="2561">
                  <c:v>7.4899999999999999E-4</c:v>
                </c:pt>
                <c:pt idx="2562">
                  <c:v>7.6000000000000004E-4</c:v>
                </c:pt>
                <c:pt idx="2563">
                  <c:v>7.7300000000000003E-4</c:v>
                </c:pt>
                <c:pt idx="2564">
                  <c:v>7.8700000000000005E-4</c:v>
                </c:pt>
                <c:pt idx="2565">
                  <c:v>8.03E-4</c:v>
                </c:pt>
                <c:pt idx="2566">
                  <c:v>8.1999999999999998E-4</c:v>
                </c:pt>
                <c:pt idx="2567">
                  <c:v>8.3799999999999999E-4</c:v>
                </c:pt>
                <c:pt idx="2568">
                  <c:v>8.5800000000000004E-4</c:v>
                </c:pt>
                <c:pt idx="2569">
                  <c:v>8.8000000000000003E-4</c:v>
                </c:pt>
                <c:pt idx="2570">
                  <c:v>9.0200000000000002E-4</c:v>
                </c:pt>
                <c:pt idx="2571">
                  <c:v>9.2599999999999996E-4</c:v>
                </c:pt>
                <c:pt idx="2572">
                  <c:v>9.5200000000000005E-4</c:v>
                </c:pt>
                <c:pt idx="2573">
                  <c:v>9.7900000000000005E-4</c:v>
                </c:pt>
                <c:pt idx="2574">
                  <c:v>1.0070000000000001E-3</c:v>
                </c:pt>
                <c:pt idx="2575">
                  <c:v>1.0369999999999999E-3</c:v>
                </c:pt>
                <c:pt idx="2576">
                  <c:v>1.0690000000000001E-3</c:v>
                </c:pt>
                <c:pt idx="2577">
                  <c:v>1.101E-3</c:v>
                </c:pt>
                <c:pt idx="2578">
                  <c:v>1.1349999999999999E-3</c:v>
                </c:pt>
                <c:pt idx="2579">
                  <c:v>1.1709999999999999E-3</c:v>
                </c:pt>
                <c:pt idx="2580">
                  <c:v>1.2080000000000001E-3</c:v>
                </c:pt>
                <c:pt idx="2581">
                  <c:v>1.2459999999999999E-3</c:v>
                </c:pt>
                <c:pt idx="2582">
                  <c:v>1.286E-3</c:v>
                </c:pt>
                <c:pt idx="2583">
                  <c:v>1.3270000000000001E-3</c:v>
                </c:pt>
                <c:pt idx="2584">
                  <c:v>1.3699999999999999E-3</c:v>
                </c:pt>
                <c:pt idx="2585">
                  <c:v>1.3270000000000001E-3</c:v>
                </c:pt>
                <c:pt idx="2586">
                  <c:v>1.2800000000000001E-3</c:v>
                </c:pt>
                <c:pt idx="2587">
                  <c:v>1.235E-3</c:v>
                </c:pt>
                <c:pt idx="2588">
                  <c:v>1.191E-3</c:v>
                </c:pt>
                <c:pt idx="2589">
                  <c:v>1.1479999999999999E-3</c:v>
                </c:pt>
                <c:pt idx="2590">
                  <c:v>1.1069999999999999E-3</c:v>
                </c:pt>
                <c:pt idx="2591">
                  <c:v>1.067E-3</c:v>
                </c:pt>
                <c:pt idx="2592">
                  <c:v>1.029E-3</c:v>
                </c:pt>
                <c:pt idx="2593">
                  <c:v>9.9200000000000004E-4</c:v>
                </c:pt>
                <c:pt idx="2594">
                  <c:v>9.5600000000000004E-4</c:v>
                </c:pt>
                <c:pt idx="2595">
                  <c:v>9.2199999999999997E-4</c:v>
                </c:pt>
                <c:pt idx="2596">
                  <c:v>8.8999999999999995E-4</c:v>
                </c:pt>
                <c:pt idx="2597">
                  <c:v>8.5800000000000004E-4</c:v>
                </c:pt>
                <c:pt idx="2598">
                  <c:v>8.2899999999999998E-4</c:v>
                </c:pt>
                <c:pt idx="2599">
                  <c:v>8.0000000000000004E-4</c:v>
                </c:pt>
                <c:pt idx="2600">
                  <c:v>7.7300000000000003E-4</c:v>
                </c:pt>
                <c:pt idx="2601">
                  <c:v>7.4799999999999997E-4</c:v>
                </c:pt>
                <c:pt idx="2602">
                  <c:v>7.2300000000000001E-4</c:v>
                </c:pt>
                <c:pt idx="2603">
                  <c:v>7.0100000000000002E-4</c:v>
                </c:pt>
                <c:pt idx="2604">
                  <c:v>6.7900000000000002E-4</c:v>
                </c:pt>
                <c:pt idx="2605">
                  <c:v>6.6E-4</c:v>
                </c:pt>
                <c:pt idx="2606">
                  <c:v>6.4099999999999997E-4</c:v>
                </c:pt>
                <c:pt idx="2607">
                  <c:v>6.2399999999999999E-4</c:v>
                </c:pt>
                <c:pt idx="2608">
                  <c:v>6.0800000000000003E-4</c:v>
                </c:pt>
                <c:pt idx="2609">
                  <c:v>5.9400000000000002E-4</c:v>
                </c:pt>
                <c:pt idx="2610">
                  <c:v>5.8100000000000003E-4</c:v>
                </c:pt>
                <c:pt idx="2611">
                  <c:v>5.6999999999999998E-4</c:v>
                </c:pt>
                <c:pt idx="2612">
                  <c:v>5.5999999999999995E-4</c:v>
                </c:pt>
                <c:pt idx="2613">
                  <c:v>5.5199999999999997E-4</c:v>
                </c:pt>
                <c:pt idx="2614">
                  <c:v>5.44E-4</c:v>
                </c:pt>
                <c:pt idx="2615">
                  <c:v>5.3899999999999998E-4</c:v>
                </c:pt>
                <c:pt idx="2616">
                  <c:v>5.3499999999999999E-4</c:v>
                </c:pt>
                <c:pt idx="2617">
                  <c:v>5.3200000000000003E-4</c:v>
                </c:pt>
                <c:pt idx="2618">
                  <c:v>5.2999999999999998E-4</c:v>
                </c:pt>
                <c:pt idx="2619">
                  <c:v>5.2999999999999998E-4</c:v>
                </c:pt>
                <c:pt idx="2620">
                  <c:v>5.3200000000000003E-4</c:v>
                </c:pt>
                <c:pt idx="2621">
                  <c:v>5.3499999999999999E-4</c:v>
                </c:pt>
                <c:pt idx="2622">
                  <c:v>5.3899999999999998E-4</c:v>
                </c:pt>
                <c:pt idx="2623">
                  <c:v>5.44E-4</c:v>
                </c:pt>
                <c:pt idx="2624">
                  <c:v>5.5199999999999997E-4</c:v>
                </c:pt>
                <c:pt idx="2625">
                  <c:v>5.5999999999999995E-4</c:v>
                </c:pt>
                <c:pt idx="2626">
                  <c:v>5.6999999999999998E-4</c:v>
                </c:pt>
                <c:pt idx="2627">
                  <c:v>5.8100000000000003E-4</c:v>
                </c:pt>
                <c:pt idx="2628">
                  <c:v>5.9400000000000002E-4</c:v>
                </c:pt>
                <c:pt idx="2629">
                  <c:v>6.0800000000000003E-4</c:v>
                </c:pt>
                <c:pt idx="2630">
                  <c:v>6.2399999999999999E-4</c:v>
                </c:pt>
                <c:pt idx="2631">
                  <c:v>6.4099999999999997E-4</c:v>
                </c:pt>
                <c:pt idx="2632">
                  <c:v>6.6E-4</c:v>
                </c:pt>
                <c:pt idx="2633">
                  <c:v>6.7900000000000002E-4</c:v>
                </c:pt>
                <c:pt idx="2634">
                  <c:v>7.0100000000000002E-4</c:v>
                </c:pt>
                <c:pt idx="2635">
                  <c:v>7.2300000000000001E-4</c:v>
                </c:pt>
                <c:pt idx="2636">
                  <c:v>7.4799999999999997E-4</c:v>
                </c:pt>
                <c:pt idx="2637">
                  <c:v>7.7300000000000003E-4</c:v>
                </c:pt>
                <c:pt idx="2638">
                  <c:v>8.0000000000000004E-4</c:v>
                </c:pt>
                <c:pt idx="2639">
                  <c:v>8.2899999999999998E-4</c:v>
                </c:pt>
                <c:pt idx="2640">
                  <c:v>8.5800000000000004E-4</c:v>
                </c:pt>
                <c:pt idx="2641">
                  <c:v>8.8999999999999995E-4</c:v>
                </c:pt>
                <c:pt idx="2642">
                  <c:v>9.2199999999999997E-4</c:v>
                </c:pt>
                <c:pt idx="2643">
                  <c:v>9.5600000000000004E-4</c:v>
                </c:pt>
                <c:pt idx="2644">
                  <c:v>9.9200000000000004E-4</c:v>
                </c:pt>
                <c:pt idx="2645">
                  <c:v>1.029E-3</c:v>
                </c:pt>
                <c:pt idx="2646">
                  <c:v>1.067E-3</c:v>
                </c:pt>
                <c:pt idx="2647">
                  <c:v>1.1069999999999999E-3</c:v>
                </c:pt>
                <c:pt idx="2648">
                  <c:v>1.1479999999999999E-3</c:v>
                </c:pt>
                <c:pt idx="2649">
                  <c:v>1.191E-3</c:v>
                </c:pt>
                <c:pt idx="2650">
                  <c:v>1.235E-3</c:v>
                </c:pt>
                <c:pt idx="2651">
                  <c:v>1.2800000000000001E-3</c:v>
                </c:pt>
                <c:pt idx="2652">
                  <c:v>1.3270000000000001E-3</c:v>
                </c:pt>
                <c:pt idx="2653">
                  <c:v>1.3500000000000001E-3</c:v>
                </c:pt>
                <c:pt idx="2654">
                  <c:v>1.374E-3</c:v>
                </c:pt>
                <c:pt idx="2655">
                  <c:v>1.4E-3</c:v>
                </c:pt>
                <c:pt idx="2656">
                  <c:v>1.4270000000000001E-3</c:v>
                </c:pt>
                <c:pt idx="2657">
                  <c:v>1.456E-3</c:v>
                </c:pt>
                <c:pt idx="2658">
                  <c:v>1.4859999999999999E-3</c:v>
                </c:pt>
                <c:pt idx="2659">
                  <c:v>1.5169999999999999E-3</c:v>
                </c:pt>
                <c:pt idx="2660">
                  <c:v>1.5499999999999999E-3</c:v>
                </c:pt>
                <c:pt idx="2661">
                  <c:v>1.5839999999999999E-3</c:v>
                </c:pt>
                <c:pt idx="2662">
                  <c:v>1.6199999999999999E-3</c:v>
                </c:pt>
                <c:pt idx="2663">
                  <c:v>1.6570000000000001E-3</c:v>
                </c:pt>
                <c:pt idx="2664">
                  <c:v>1.696E-3</c:v>
                </c:pt>
                <c:pt idx="2665">
                  <c:v>1.7359999999999999E-3</c:v>
                </c:pt>
                <c:pt idx="2666">
                  <c:v>1.7769999999999999E-3</c:v>
                </c:pt>
                <c:pt idx="2667">
                  <c:v>1.82E-3</c:v>
                </c:pt>
                <c:pt idx="2668">
                  <c:v>1.864E-3</c:v>
                </c:pt>
                <c:pt idx="2669">
                  <c:v>1.91E-3</c:v>
                </c:pt>
                <c:pt idx="2670">
                  <c:v>1.957E-3</c:v>
                </c:pt>
                <c:pt idx="2671">
                  <c:v>2.0049999999999998E-3</c:v>
                </c:pt>
                <c:pt idx="2672">
                  <c:v>2.055E-3</c:v>
                </c:pt>
                <c:pt idx="2673">
                  <c:v>2.1059999999999998E-3</c:v>
                </c:pt>
                <c:pt idx="2674">
                  <c:v>2.1589999999999999E-3</c:v>
                </c:pt>
                <c:pt idx="2675">
                  <c:v>2.2130000000000001E-3</c:v>
                </c:pt>
                <c:pt idx="2676">
                  <c:v>2.2690000000000002E-3</c:v>
                </c:pt>
                <c:pt idx="2677">
                  <c:v>2.3259999999999999E-3</c:v>
                </c:pt>
                <c:pt idx="2678">
                  <c:v>2.3839999999999998E-3</c:v>
                </c:pt>
                <c:pt idx="2679">
                  <c:v>2.444E-3</c:v>
                </c:pt>
                <c:pt idx="2680">
                  <c:v>2.5049999999999998E-3</c:v>
                </c:pt>
                <c:pt idx="2681">
                  <c:v>2.568E-3</c:v>
                </c:pt>
                <c:pt idx="2682">
                  <c:v>2.6319999999999998E-3</c:v>
                </c:pt>
                <c:pt idx="2683">
                  <c:v>2.6970000000000002E-3</c:v>
                </c:pt>
                <c:pt idx="2684">
                  <c:v>2.764E-3</c:v>
                </c:pt>
                <c:pt idx="2685">
                  <c:v>2.6740000000000002E-3</c:v>
                </c:pt>
                <c:pt idx="2686">
                  <c:v>2.0690000000000001E-3</c:v>
                </c:pt>
                <c:pt idx="2687">
                  <c:v>1.1969999999999999E-3</c:v>
                </c:pt>
                <c:pt idx="2688">
                  <c:v>4.2200000000000001E-4</c:v>
                </c:pt>
                <c:pt idx="2689">
                  <c:v>0</c:v>
                </c:pt>
                <c:pt idx="2690">
                  <c:v>5.1999999999999997E-5</c:v>
                </c:pt>
                <c:pt idx="2691">
                  <c:v>4.5600000000000003E-4</c:v>
                </c:pt>
                <c:pt idx="2692">
                  <c:v>1.304E-3</c:v>
                </c:pt>
                <c:pt idx="2693">
                  <c:v>2.3159999999999999E-3</c:v>
                </c:pt>
                <c:pt idx="2694">
                  <c:v>3.13E-3</c:v>
                </c:pt>
                <c:pt idx="2695">
                  <c:v>3.591E-3</c:v>
                </c:pt>
                <c:pt idx="2696">
                  <c:v>3.7980000000000002E-3</c:v>
                </c:pt>
                <c:pt idx="2697">
                  <c:v>3.9449999999999997E-3</c:v>
                </c:pt>
                <c:pt idx="2698">
                  <c:v>4.2849999999999997E-3</c:v>
                </c:pt>
                <c:pt idx="2699">
                  <c:v>4.9829999999999996E-3</c:v>
                </c:pt>
                <c:pt idx="2700">
                  <c:v>5.8809999999999999E-3</c:v>
                </c:pt>
                <c:pt idx="2701">
                  <c:v>6.6299999999999996E-3</c:v>
                </c:pt>
                <c:pt idx="2702">
                  <c:v>7.0369999999999999E-3</c:v>
                </c:pt>
                <c:pt idx="2703">
                  <c:v>7.247E-3</c:v>
                </c:pt>
                <c:pt idx="2704">
                  <c:v>7.6249999999999998E-3</c:v>
                </c:pt>
                <c:pt idx="2705">
                  <c:v>8.3960000000000007E-3</c:v>
                </c:pt>
                <c:pt idx="2706">
                  <c:v>9.3849999999999992E-3</c:v>
                </c:pt>
                <c:pt idx="2707">
                  <c:v>1.0063000000000001E-2</c:v>
                </c:pt>
                <c:pt idx="2708">
                  <c:v>1.0071999999999999E-2</c:v>
                </c:pt>
                <c:pt idx="2709">
                  <c:v>9.6780000000000008E-3</c:v>
                </c:pt>
                <c:pt idx="2710">
                  <c:v>9.4719999999999995E-3</c:v>
                </c:pt>
                <c:pt idx="2711">
                  <c:v>9.7310000000000001E-3</c:v>
                </c:pt>
                <c:pt idx="2712">
                  <c:v>9.9799999999999993E-3</c:v>
                </c:pt>
                <c:pt idx="2713">
                  <c:v>9.6120000000000008E-3</c:v>
                </c:pt>
                <c:pt idx="2714">
                  <c:v>8.6599999999999993E-3</c:v>
                </c:pt>
                <c:pt idx="2715">
                  <c:v>7.5890000000000003E-3</c:v>
                </c:pt>
                <c:pt idx="2716">
                  <c:v>6.7860000000000004E-3</c:v>
                </c:pt>
                <c:pt idx="2717">
                  <c:v>6.2249999999999996E-3</c:v>
                </c:pt>
                <c:pt idx="2718">
                  <c:v>5.5319999999999996E-3</c:v>
                </c:pt>
                <c:pt idx="2719">
                  <c:v>4.5820000000000001E-3</c:v>
                </c:pt>
                <c:pt idx="2720">
                  <c:v>3.6709999999999998E-3</c:v>
                </c:pt>
                <c:pt idx="2721">
                  <c:v>3.0460000000000001E-3</c:v>
                </c:pt>
                <c:pt idx="2722">
                  <c:v>2.6519999999999998E-3</c:v>
                </c:pt>
                <c:pt idx="2723">
                  <c:v>2.317E-3</c:v>
                </c:pt>
                <c:pt idx="2724">
                  <c:v>2.0760000000000002E-3</c:v>
                </c:pt>
                <c:pt idx="2725">
                  <c:v>1.6130000000000001E-3</c:v>
                </c:pt>
                <c:pt idx="2726">
                  <c:v>1.508E-3</c:v>
                </c:pt>
                <c:pt idx="2727">
                  <c:v>1.4400000000000001E-3</c:v>
                </c:pt>
                <c:pt idx="2728">
                  <c:v>1.3270000000000001E-3</c:v>
                </c:pt>
                <c:pt idx="2729">
                  <c:v>1.268E-3</c:v>
                </c:pt>
                <c:pt idx="2730">
                  <c:v>1.4790000000000001E-3</c:v>
                </c:pt>
                <c:pt idx="2731">
                  <c:v>2.1280000000000001E-3</c:v>
                </c:pt>
                <c:pt idx="2732">
                  <c:v>3.2759999999999998E-3</c:v>
                </c:pt>
                <c:pt idx="2733">
                  <c:v>4.7549999999999997E-3</c:v>
                </c:pt>
                <c:pt idx="2734">
                  <c:v>6.0309999999999999E-3</c:v>
                </c:pt>
                <c:pt idx="2735">
                  <c:v>6.5009999999999998E-3</c:v>
                </c:pt>
                <c:pt idx="2736">
                  <c:v>5.8950000000000001E-3</c:v>
                </c:pt>
                <c:pt idx="2737">
                  <c:v>4.7070000000000002E-3</c:v>
                </c:pt>
                <c:pt idx="2738">
                  <c:v>3.8609999999999998E-3</c:v>
                </c:pt>
                <c:pt idx="2739">
                  <c:v>3.9750000000000002E-3</c:v>
                </c:pt>
                <c:pt idx="2740">
                  <c:v>5.1599999999999997E-3</c:v>
                </c:pt>
                <c:pt idx="2741">
                  <c:v>6.9020000000000001E-3</c:v>
                </c:pt>
                <c:pt idx="2742">
                  <c:v>8.3309999999999999E-3</c:v>
                </c:pt>
                <c:pt idx="2743">
                  <c:v>9.1730000000000006E-3</c:v>
                </c:pt>
                <c:pt idx="2744">
                  <c:v>9.7409999999999997E-3</c:v>
                </c:pt>
                <c:pt idx="2745">
                  <c:v>1.0226000000000001E-2</c:v>
                </c:pt>
                <c:pt idx="2746">
                  <c:v>1.0566000000000001E-2</c:v>
                </c:pt>
                <c:pt idx="2747">
                  <c:v>1.0713E-2</c:v>
                </c:pt>
                <c:pt idx="2748">
                  <c:v>1.0729000000000001E-2</c:v>
                </c:pt>
                <c:pt idx="2749">
                  <c:v>1.0647999999999999E-2</c:v>
                </c:pt>
                <c:pt idx="2750">
                  <c:v>1.0407E-2</c:v>
                </c:pt>
                <c:pt idx="2751">
                  <c:v>1.0004000000000001E-2</c:v>
                </c:pt>
                <c:pt idx="2752">
                  <c:v>9.5670000000000009E-3</c:v>
                </c:pt>
                <c:pt idx="2753">
                  <c:v>9.0620000000000006E-3</c:v>
                </c:pt>
                <c:pt idx="2754">
                  <c:v>8.4639999999999993E-3</c:v>
                </c:pt>
                <c:pt idx="2755">
                  <c:v>7.9819999999999995E-3</c:v>
                </c:pt>
                <c:pt idx="2756">
                  <c:v>7.8279999999999999E-3</c:v>
                </c:pt>
                <c:pt idx="2757">
                  <c:v>7.9229999999999995E-3</c:v>
                </c:pt>
                <c:pt idx="2758">
                  <c:v>7.9220000000000002E-3</c:v>
                </c:pt>
                <c:pt idx="2759">
                  <c:v>7.783E-3</c:v>
                </c:pt>
                <c:pt idx="2760">
                  <c:v>7.8429999999999993E-3</c:v>
                </c:pt>
                <c:pt idx="2761">
                  <c:v>8.4169999999999991E-3</c:v>
                </c:pt>
                <c:pt idx="2762">
                  <c:v>9.7190000000000002E-3</c:v>
                </c:pt>
                <c:pt idx="2763">
                  <c:v>1.1901999999999999E-2</c:v>
                </c:pt>
                <c:pt idx="2764">
                  <c:v>1.4955E-2</c:v>
                </c:pt>
                <c:pt idx="2765">
                  <c:v>1.8279E-2</c:v>
                </c:pt>
                <c:pt idx="2766">
                  <c:v>2.0405E-2</c:v>
                </c:pt>
                <c:pt idx="2767">
                  <c:v>2.0660999999999999E-2</c:v>
                </c:pt>
                <c:pt idx="2768">
                  <c:v>1.9629000000000001E-2</c:v>
                </c:pt>
                <c:pt idx="2769">
                  <c:v>1.7961000000000001E-2</c:v>
                </c:pt>
                <c:pt idx="2770">
                  <c:v>1.6046000000000001E-2</c:v>
                </c:pt>
                <c:pt idx="2771">
                  <c:v>1.3993E-2</c:v>
                </c:pt>
                <c:pt idx="2772">
                  <c:v>1.1749000000000001E-2</c:v>
                </c:pt>
                <c:pt idx="2773">
                  <c:v>9.4479999999999998E-3</c:v>
                </c:pt>
                <c:pt idx="2774">
                  <c:v>7.3689999999999997E-3</c:v>
                </c:pt>
                <c:pt idx="2775">
                  <c:v>5.5750000000000001E-3</c:v>
                </c:pt>
                <c:pt idx="2776">
                  <c:v>3.888E-3</c:v>
                </c:pt>
                <c:pt idx="2777">
                  <c:v>2.3140000000000001E-3</c:v>
                </c:pt>
                <c:pt idx="2778">
                  <c:v>1.3129999999999999E-3</c:v>
                </c:pt>
                <c:pt idx="2779">
                  <c:v>1.317E-3</c:v>
                </c:pt>
                <c:pt idx="2780">
                  <c:v>2.2160000000000001E-3</c:v>
                </c:pt>
                <c:pt idx="2781">
                  <c:v>3.4160000000000002E-3</c:v>
                </c:pt>
                <c:pt idx="2782">
                  <c:v>4.4039999999999999E-3</c:v>
                </c:pt>
                <c:pt idx="2783">
                  <c:v>5.3429999999999997E-3</c:v>
                </c:pt>
                <c:pt idx="2784">
                  <c:v>6.79E-3</c:v>
                </c:pt>
                <c:pt idx="2785">
                  <c:v>9.1330000000000005E-3</c:v>
                </c:pt>
                <c:pt idx="2786">
                  <c:v>1.2548E-2</c:v>
                </c:pt>
                <c:pt idx="2787">
                  <c:v>1.6961E-2</c:v>
                </c:pt>
                <c:pt idx="2788">
                  <c:v>2.1562000000000001E-2</c:v>
                </c:pt>
                <c:pt idx="2789">
                  <c:v>2.4656999999999998E-2</c:v>
                </c:pt>
                <c:pt idx="2790">
                  <c:v>2.5184000000000002E-2</c:v>
                </c:pt>
                <c:pt idx="2791">
                  <c:v>2.3952000000000001E-2</c:v>
                </c:pt>
                <c:pt idx="2792">
                  <c:v>2.2166000000000002E-2</c:v>
                </c:pt>
                <c:pt idx="2793">
                  <c:v>1.9998999999999999E-2</c:v>
                </c:pt>
                <c:pt idx="2794">
                  <c:v>1.7203E-2</c:v>
                </c:pt>
                <c:pt idx="2795">
                  <c:v>1.3731999999999999E-2</c:v>
                </c:pt>
                <c:pt idx="2796">
                  <c:v>9.953E-3</c:v>
                </c:pt>
                <c:pt idx="2797">
                  <c:v>6.5599999999999999E-3</c:v>
                </c:pt>
                <c:pt idx="2798">
                  <c:v>4.0489999999999996E-3</c:v>
                </c:pt>
                <c:pt idx="2799">
                  <c:v>2.4520000000000002E-3</c:v>
                </c:pt>
                <c:pt idx="2800">
                  <c:v>1.572E-3</c:v>
                </c:pt>
                <c:pt idx="2801">
                  <c:v>1.3270000000000001E-3</c:v>
                </c:pt>
                <c:pt idx="2802">
                  <c:v>1.583E-3</c:v>
                </c:pt>
                <c:pt idx="2803">
                  <c:v>2.7049999999999999E-3</c:v>
                </c:pt>
                <c:pt idx="2804">
                  <c:v>4.5830000000000003E-3</c:v>
                </c:pt>
                <c:pt idx="2805">
                  <c:v>6.9290000000000003E-3</c:v>
                </c:pt>
                <c:pt idx="2806">
                  <c:v>9.5230000000000002E-3</c:v>
                </c:pt>
                <c:pt idx="2807">
                  <c:v>1.2297000000000001E-2</c:v>
                </c:pt>
                <c:pt idx="2808">
                  <c:v>1.5292999999999999E-2</c:v>
                </c:pt>
                <c:pt idx="2809">
                  <c:v>1.8672000000000001E-2</c:v>
                </c:pt>
                <c:pt idx="2810">
                  <c:v>2.2568000000000001E-2</c:v>
                </c:pt>
                <c:pt idx="2811">
                  <c:v>2.6863000000000001E-2</c:v>
                </c:pt>
                <c:pt idx="2812">
                  <c:v>3.1047999999999999E-2</c:v>
                </c:pt>
                <c:pt idx="2813">
                  <c:v>3.3964000000000001E-2</c:v>
                </c:pt>
                <c:pt idx="2814">
                  <c:v>3.4674999999999997E-2</c:v>
                </c:pt>
                <c:pt idx="2815">
                  <c:v>3.4021999999999997E-2</c:v>
                </c:pt>
                <c:pt idx="2816">
                  <c:v>3.2876000000000002E-2</c:v>
                </c:pt>
                <c:pt idx="2817">
                  <c:v>3.1717000000000002E-2</c:v>
                </c:pt>
                <c:pt idx="2818">
                  <c:v>3.0952E-2</c:v>
                </c:pt>
                <c:pt idx="2819">
                  <c:v>3.0571000000000001E-2</c:v>
                </c:pt>
                <c:pt idx="2820">
                  <c:v>3.0166999999999999E-2</c:v>
                </c:pt>
                <c:pt idx="2821">
                  <c:v>2.9954999999999999E-2</c:v>
                </c:pt>
                <c:pt idx="2822">
                  <c:v>3.0404E-2</c:v>
                </c:pt>
                <c:pt idx="2823">
                  <c:v>3.1752000000000002E-2</c:v>
                </c:pt>
                <c:pt idx="2824">
                  <c:v>3.4176999999999999E-2</c:v>
                </c:pt>
                <c:pt idx="2825">
                  <c:v>3.7953000000000001E-2</c:v>
                </c:pt>
                <c:pt idx="2826">
                  <c:v>4.3253E-2</c:v>
                </c:pt>
                <c:pt idx="2827">
                  <c:v>4.9903999999999997E-2</c:v>
                </c:pt>
                <c:pt idx="2828">
                  <c:v>5.7415000000000001E-2</c:v>
                </c:pt>
                <c:pt idx="2829">
                  <c:v>6.5217999999999998E-2</c:v>
                </c:pt>
                <c:pt idx="2830">
                  <c:v>7.2911000000000004E-2</c:v>
                </c:pt>
                <c:pt idx="2831">
                  <c:v>8.0459000000000003E-2</c:v>
                </c:pt>
                <c:pt idx="2832">
                  <c:v>8.8272000000000003E-2</c:v>
                </c:pt>
                <c:pt idx="2833">
                  <c:v>9.6974000000000005E-2</c:v>
                </c:pt>
                <c:pt idx="2834">
                  <c:v>0.106961</c:v>
                </c:pt>
                <c:pt idx="2835">
                  <c:v>0.117718</c:v>
                </c:pt>
                <c:pt idx="2836">
                  <c:v>0.12678500000000001</c:v>
                </c:pt>
                <c:pt idx="2837">
                  <c:v>0.13197700000000001</c:v>
                </c:pt>
                <c:pt idx="2838">
                  <c:v>0.13433200000000001</c:v>
                </c:pt>
                <c:pt idx="2839">
                  <c:v>0.13658200000000001</c:v>
                </c:pt>
                <c:pt idx="2840">
                  <c:v>0.13966999999999999</c:v>
                </c:pt>
                <c:pt idx="2841">
                  <c:v>0.14322199999999999</c:v>
                </c:pt>
                <c:pt idx="2842">
                  <c:v>0.146504</c:v>
                </c:pt>
                <c:pt idx="2843">
                  <c:v>0.149058</c:v>
                </c:pt>
                <c:pt idx="2844">
                  <c:v>0.15132100000000001</c:v>
                </c:pt>
                <c:pt idx="2845">
                  <c:v>0.15446799999999999</c:v>
                </c:pt>
                <c:pt idx="2846">
                  <c:v>0.15911700000000001</c:v>
                </c:pt>
                <c:pt idx="2847">
                  <c:v>0.165219</c:v>
                </c:pt>
                <c:pt idx="2848">
                  <c:v>0.17225599999999999</c:v>
                </c:pt>
                <c:pt idx="2849">
                  <c:v>0.17948800000000001</c:v>
                </c:pt>
                <c:pt idx="2850">
                  <c:v>0.18689600000000001</c:v>
                </c:pt>
                <c:pt idx="2851">
                  <c:v>0.194885</c:v>
                </c:pt>
                <c:pt idx="2852">
                  <c:v>0.20361699999999999</c:v>
                </c:pt>
                <c:pt idx="2853">
                  <c:v>0.21293500000000001</c:v>
                </c:pt>
                <c:pt idx="2854">
                  <c:v>0.22259599999999999</c:v>
                </c:pt>
                <c:pt idx="2855">
                  <c:v>0.232622</c:v>
                </c:pt>
                <c:pt idx="2856">
                  <c:v>0.24307400000000001</c:v>
                </c:pt>
                <c:pt idx="2857">
                  <c:v>0.25341900000000001</c:v>
                </c:pt>
                <c:pt idx="2858">
                  <c:v>0.26269399999999998</c:v>
                </c:pt>
                <c:pt idx="2859">
                  <c:v>0.270098</c:v>
                </c:pt>
                <c:pt idx="2860">
                  <c:v>0.27520099999999997</c:v>
                </c:pt>
                <c:pt idx="2861">
                  <c:v>0.279422</c:v>
                </c:pt>
                <c:pt idx="2862">
                  <c:v>0.28475200000000001</c:v>
                </c:pt>
                <c:pt idx="2863">
                  <c:v>0.29149000000000003</c:v>
                </c:pt>
                <c:pt idx="2864">
                  <c:v>0.29924000000000001</c:v>
                </c:pt>
                <c:pt idx="2865">
                  <c:v>0.30738900000000002</c:v>
                </c:pt>
                <c:pt idx="2866">
                  <c:v>0.31526100000000001</c:v>
                </c:pt>
                <c:pt idx="2867">
                  <c:v>0.32263799999999998</c:v>
                </c:pt>
                <c:pt idx="2868">
                  <c:v>0.32994200000000001</c:v>
                </c:pt>
                <c:pt idx="2869">
                  <c:v>0.33758899999999997</c:v>
                </c:pt>
                <c:pt idx="2870">
                  <c:v>0.34559800000000002</c:v>
                </c:pt>
                <c:pt idx="2871">
                  <c:v>0.35361700000000001</c:v>
                </c:pt>
                <c:pt idx="2872">
                  <c:v>0.36118</c:v>
                </c:pt>
                <c:pt idx="2873">
                  <c:v>0.36830400000000002</c:v>
                </c:pt>
                <c:pt idx="2874">
                  <c:v>0.37574800000000003</c:v>
                </c:pt>
                <c:pt idx="2875">
                  <c:v>0.38396999999999998</c:v>
                </c:pt>
                <c:pt idx="2876">
                  <c:v>0.39284599999999997</c:v>
                </c:pt>
                <c:pt idx="2877">
                  <c:v>0.40209</c:v>
                </c:pt>
                <c:pt idx="2878">
                  <c:v>0.41136200000000001</c:v>
                </c:pt>
                <c:pt idx="2879">
                  <c:v>0.41956500000000002</c:v>
                </c:pt>
                <c:pt idx="2880">
                  <c:v>0.424207</c:v>
                </c:pt>
                <c:pt idx="2881">
                  <c:v>0.42548900000000001</c:v>
                </c:pt>
                <c:pt idx="2882">
                  <c:v>0.42573499999999997</c:v>
                </c:pt>
                <c:pt idx="2883">
                  <c:v>0.42657099999999998</c:v>
                </c:pt>
                <c:pt idx="2884">
                  <c:v>0.42862299999999998</c:v>
                </c:pt>
                <c:pt idx="2885">
                  <c:v>0.431979</c:v>
                </c:pt>
                <c:pt idx="2886">
                  <c:v>0.43653799999999998</c:v>
                </c:pt>
                <c:pt idx="2887">
                  <c:v>0.441861</c:v>
                </c:pt>
                <c:pt idx="2888">
                  <c:v>0.44698500000000002</c:v>
                </c:pt>
                <c:pt idx="2889">
                  <c:v>0.45070199999999999</c:v>
                </c:pt>
                <c:pt idx="2890">
                  <c:v>0.45247100000000001</c:v>
                </c:pt>
                <c:pt idx="2891">
                  <c:v>0.45312200000000002</c:v>
                </c:pt>
                <c:pt idx="2892">
                  <c:v>0.45403900000000003</c:v>
                </c:pt>
                <c:pt idx="2893">
                  <c:v>0.45593299999999998</c:v>
                </c:pt>
                <c:pt idx="2894">
                  <c:v>0.45882499999999998</c:v>
                </c:pt>
                <c:pt idx="2895">
                  <c:v>0.462532</c:v>
                </c:pt>
                <c:pt idx="2896">
                  <c:v>0.46695599999999998</c:v>
                </c:pt>
                <c:pt idx="2897">
                  <c:v>0.472107</c:v>
                </c:pt>
                <c:pt idx="2898">
                  <c:v>0.478045</c:v>
                </c:pt>
                <c:pt idx="2899">
                  <c:v>0.48480000000000001</c:v>
                </c:pt>
                <c:pt idx="2900">
                  <c:v>0.49219000000000002</c:v>
                </c:pt>
                <c:pt idx="2901">
                  <c:v>0.49964999999999998</c:v>
                </c:pt>
                <c:pt idx="2902">
                  <c:v>0.50620100000000001</c:v>
                </c:pt>
                <c:pt idx="2903">
                  <c:v>0.510606</c:v>
                </c:pt>
                <c:pt idx="2904">
                  <c:v>0.51222299999999998</c:v>
                </c:pt>
                <c:pt idx="2905">
                  <c:v>0.51267499999999999</c:v>
                </c:pt>
                <c:pt idx="2906">
                  <c:v>0.51332999999999995</c:v>
                </c:pt>
                <c:pt idx="2907">
                  <c:v>0.51454299999999997</c:v>
                </c:pt>
                <c:pt idx="2908">
                  <c:v>0.51650300000000005</c:v>
                </c:pt>
                <c:pt idx="2909">
                  <c:v>0.51903900000000003</c:v>
                </c:pt>
                <c:pt idx="2910">
                  <c:v>0.52161199999999996</c:v>
                </c:pt>
                <c:pt idx="2911">
                  <c:v>0.52351300000000001</c:v>
                </c:pt>
                <c:pt idx="2912">
                  <c:v>0.52425900000000003</c:v>
                </c:pt>
                <c:pt idx="2913">
                  <c:v>0.52402000000000004</c:v>
                </c:pt>
                <c:pt idx="2914">
                  <c:v>0.52360700000000004</c:v>
                </c:pt>
                <c:pt idx="2915">
                  <c:v>0.52372700000000005</c:v>
                </c:pt>
                <c:pt idx="2916">
                  <c:v>0.52430600000000005</c:v>
                </c:pt>
                <c:pt idx="2917">
                  <c:v>0.52500000000000002</c:v>
                </c:pt>
                <c:pt idx="2918">
                  <c:v>0.52576100000000003</c:v>
                </c:pt>
                <c:pt idx="2919">
                  <c:v>0.52677700000000005</c:v>
                </c:pt>
                <c:pt idx="2920">
                  <c:v>0.52821300000000004</c:v>
                </c:pt>
                <c:pt idx="2921">
                  <c:v>0.52988900000000005</c:v>
                </c:pt>
                <c:pt idx="2922">
                  <c:v>0.53125699999999998</c:v>
                </c:pt>
                <c:pt idx="2923">
                  <c:v>0.53198999999999996</c:v>
                </c:pt>
                <c:pt idx="2924">
                  <c:v>0.53215100000000004</c:v>
                </c:pt>
                <c:pt idx="2925">
                  <c:v>0.53172299999999995</c:v>
                </c:pt>
                <c:pt idx="2926">
                  <c:v>0.53044100000000005</c:v>
                </c:pt>
                <c:pt idx="2927">
                  <c:v>0.52790599999999999</c:v>
                </c:pt>
                <c:pt idx="2928">
                  <c:v>0.52378499999999995</c:v>
                </c:pt>
                <c:pt idx="2929">
                  <c:v>0.51839000000000002</c:v>
                </c:pt>
                <c:pt idx="2930">
                  <c:v>0.51297499999999996</c:v>
                </c:pt>
                <c:pt idx="2931">
                  <c:v>0.50785499999999995</c:v>
                </c:pt>
                <c:pt idx="2932">
                  <c:v>0.50222999999999995</c:v>
                </c:pt>
                <c:pt idx="2933">
                  <c:v>0.49593700000000002</c:v>
                </c:pt>
                <c:pt idx="2934">
                  <c:v>0.48927500000000002</c:v>
                </c:pt>
                <c:pt idx="2935">
                  <c:v>0.48246899999999998</c:v>
                </c:pt>
                <c:pt idx="2936">
                  <c:v>0.47565000000000002</c:v>
                </c:pt>
                <c:pt idx="2937">
                  <c:v>0.46889399999999998</c:v>
                </c:pt>
                <c:pt idx="2938">
                  <c:v>0.46216000000000002</c:v>
                </c:pt>
                <c:pt idx="2939">
                  <c:v>0.45528800000000003</c:v>
                </c:pt>
                <c:pt idx="2940">
                  <c:v>0.44822600000000001</c:v>
                </c:pt>
                <c:pt idx="2941">
                  <c:v>0.44115399999999999</c:v>
                </c:pt>
                <c:pt idx="2942">
                  <c:v>0.43423899999999999</c:v>
                </c:pt>
                <c:pt idx="2943">
                  <c:v>0.42744399999999999</c:v>
                </c:pt>
                <c:pt idx="2944">
                  <c:v>0.42053600000000002</c:v>
                </c:pt>
                <c:pt idx="2945">
                  <c:v>0.41316900000000001</c:v>
                </c:pt>
                <c:pt idx="2946">
                  <c:v>0.40523399999999998</c:v>
                </c:pt>
                <c:pt idx="2947">
                  <c:v>0.39721499999999998</c:v>
                </c:pt>
                <c:pt idx="2948">
                  <c:v>0.38972200000000001</c:v>
                </c:pt>
                <c:pt idx="2949">
                  <c:v>0.38292100000000001</c:v>
                </c:pt>
                <c:pt idx="2950">
                  <c:v>0.37664199999999998</c:v>
                </c:pt>
                <c:pt idx="2951">
                  <c:v>0.37065199999999998</c:v>
                </c:pt>
                <c:pt idx="2952">
                  <c:v>0.36479200000000001</c:v>
                </c:pt>
                <c:pt idx="2953">
                  <c:v>0.35889900000000002</c:v>
                </c:pt>
                <c:pt idx="2954">
                  <c:v>0.35269099999999998</c:v>
                </c:pt>
                <c:pt idx="2955">
                  <c:v>0.34589700000000001</c:v>
                </c:pt>
                <c:pt idx="2956">
                  <c:v>0.33877800000000002</c:v>
                </c:pt>
                <c:pt idx="2957">
                  <c:v>0.33207300000000001</c:v>
                </c:pt>
                <c:pt idx="2958">
                  <c:v>0.32605499999999998</c:v>
                </c:pt>
                <c:pt idx="2959">
                  <c:v>0.32061800000000001</c:v>
                </c:pt>
                <c:pt idx="2960">
                  <c:v>0.31567499999999998</c:v>
                </c:pt>
                <c:pt idx="2961">
                  <c:v>0.31117699999999998</c:v>
                </c:pt>
                <c:pt idx="2962">
                  <c:v>0.306979</c:v>
                </c:pt>
                <c:pt idx="2963">
                  <c:v>0.302842</c:v>
                </c:pt>
                <c:pt idx="2964">
                  <c:v>0.29860100000000001</c:v>
                </c:pt>
                <c:pt idx="2965">
                  <c:v>0.29427199999999998</c:v>
                </c:pt>
                <c:pt idx="2966">
                  <c:v>0.28999200000000003</c:v>
                </c:pt>
                <c:pt idx="2967">
                  <c:v>0.28584599999999999</c:v>
                </c:pt>
                <c:pt idx="2968">
                  <c:v>0.281773</c:v>
                </c:pt>
                <c:pt idx="2969">
                  <c:v>0.27765699999999999</c:v>
                </c:pt>
                <c:pt idx="2970">
                  <c:v>0.27349000000000001</c:v>
                </c:pt>
                <c:pt idx="2971">
                  <c:v>0.269368</c:v>
                </c:pt>
                <c:pt idx="2972">
                  <c:v>0.26534099999999999</c:v>
                </c:pt>
                <c:pt idx="2973">
                  <c:v>0.26133699999999999</c:v>
                </c:pt>
                <c:pt idx="2974">
                  <c:v>0.257245</c:v>
                </c:pt>
                <c:pt idx="2975">
                  <c:v>0.25301499999999999</c:v>
                </c:pt>
                <c:pt idx="2976">
                  <c:v>0.24868699999999999</c:v>
                </c:pt>
                <c:pt idx="2977">
                  <c:v>0.244343</c:v>
                </c:pt>
                <c:pt idx="2978">
                  <c:v>0.24008699999999999</c:v>
                </c:pt>
                <c:pt idx="2979">
                  <c:v>0.23602600000000001</c:v>
                </c:pt>
                <c:pt idx="2980">
                  <c:v>0.23222799999999999</c:v>
                </c:pt>
                <c:pt idx="2981">
                  <c:v>0.22869200000000001</c:v>
                </c:pt>
                <c:pt idx="2982">
                  <c:v>0.225382</c:v>
                </c:pt>
                <c:pt idx="2983">
                  <c:v>0.222275</c:v>
                </c:pt>
                <c:pt idx="2984">
                  <c:v>0.21940799999999999</c:v>
                </c:pt>
                <c:pt idx="2985">
                  <c:v>0.21685499999999999</c:v>
                </c:pt>
                <c:pt idx="2986">
                  <c:v>0.21465600000000001</c:v>
                </c:pt>
                <c:pt idx="2987">
                  <c:v>0.21274899999999999</c:v>
                </c:pt>
                <c:pt idx="2988">
                  <c:v>0.21074200000000001</c:v>
                </c:pt>
                <c:pt idx="2989">
                  <c:v>0.20804400000000001</c:v>
                </c:pt>
                <c:pt idx="2990">
                  <c:v>0.20469599999999999</c:v>
                </c:pt>
                <c:pt idx="2991">
                  <c:v>0.201069</c:v>
                </c:pt>
                <c:pt idx="2992">
                  <c:v>0.19738900000000001</c:v>
                </c:pt>
                <c:pt idx="2993">
                  <c:v>0.19381399999999999</c:v>
                </c:pt>
                <c:pt idx="2994">
                  <c:v>0.19055800000000001</c:v>
                </c:pt>
                <c:pt idx="2995">
                  <c:v>0.18786700000000001</c:v>
                </c:pt>
                <c:pt idx="2996">
                  <c:v>0.185886</c:v>
                </c:pt>
                <c:pt idx="2997">
                  <c:v>0.18437300000000001</c:v>
                </c:pt>
                <c:pt idx="2998">
                  <c:v>0.182533</c:v>
                </c:pt>
                <c:pt idx="2999">
                  <c:v>0.179836</c:v>
                </c:pt>
                <c:pt idx="3000">
                  <c:v>0.17662700000000001</c:v>
                </c:pt>
                <c:pt idx="3001">
                  <c:v>0.17354600000000001</c:v>
                </c:pt>
                <c:pt idx="3002">
                  <c:v>0.17106199999999999</c:v>
                </c:pt>
                <c:pt idx="3003">
                  <c:v>0.16931199999999999</c:v>
                </c:pt>
                <c:pt idx="3004">
                  <c:v>0.16808400000000001</c:v>
                </c:pt>
                <c:pt idx="3005">
                  <c:v>0.167015</c:v>
                </c:pt>
                <c:pt idx="3006">
                  <c:v>0.165965</c:v>
                </c:pt>
                <c:pt idx="3007">
                  <c:v>0.16514200000000001</c:v>
                </c:pt>
                <c:pt idx="3008">
                  <c:v>0.164884</c:v>
                </c:pt>
                <c:pt idx="3009">
                  <c:v>0.16542599999999999</c:v>
                </c:pt>
                <c:pt idx="3010">
                  <c:v>0.16681699999999999</c:v>
                </c:pt>
                <c:pt idx="3011">
                  <c:v>0.16886499999999999</c:v>
                </c:pt>
                <c:pt idx="3012">
                  <c:v>0.17053399999999999</c:v>
                </c:pt>
                <c:pt idx="3013">
                  <c:v>0.16966800000000001</c:v>
                </c:pt>
                <c:pt idx="3014">
                  <c:v>0.16586999999999999</c:v>
                </c:pt>
                <c:pt idx="3015">
                  <c:v>0.16084399999999999</c:v>
                </c:pt>
                <c:pt idx="3016">
                  <c:v>0.156004</c:v>
                </c:pt>
                <c:pt idx="3017">
                  <c:v>0.152084</c:v>
                </c:pt>
                <c:pt idx="3018">
                  <c:v>0.149314</c:v>
                </c:pt>
                <c:pt idx="3019">
                  <c:v>0.14727999999999999</c:v>
                </c:pt>
                <c:pt idx="3020">
                  <c:v>0.14513899999999999</c:v>
                </c:pt>
                <c:pt idx="3021">
                  <c:v>0.14244699999999999</c:v>
                </c:pt>
                <c:pt idx="3022">
                  <c:v>0.139456</c:v>
                </c:pt>
                <c:pt idx="3023">
                  <c:v>0.13716100000000001</c:v>
                </c:pt>
                <c:pt idx="3024">
                  <c:v>0.13648099999999999</c:v>
                </c:pt>
                <c:pt idx="3025">
                  <c:v>0.137209</c:v>
                </c:pt>
                <c:pt idx="3026">
                  <c:v>0.13850499999999999</c:v>
                </c:pt>
                <c:pt idx="3027">
                  <c:v>0.13993700000000001</c:v>
                </c:pt>
                <c:pt idx="3028">
                  <c:v>0.14163600000000001</c:v>
                </c:pt>
                <c:pt idx="3029">
                  <c:v>0.14402100000000001</c:v>
                </c:pt>
                <c:pt idx="3030">
                  <c:v>0.147672</c:v>
                </c:pt>
                <c:pt idx="3031">
                  <c:v>0.15298500000000001</c:v>
                </c:pt>
                <c:pt idx="3032">
                  <c:v>0.159745</c:v>
                </c:pt>
                <c:pt idx="3033">
                  <c:v>0.167152</c:v>
                </c:pt>
                <c:pt idx="3034">
                  <c:v>0.17430899999999999</c:v>
                </c:pt>
                <c:pt idx="3035">
                  <c:v>0.180226</c:v>
                </c:pt>
                <c:pt idx="3036">
                  <c:v>0.183451</c:v>
                </c:pt>
                <c:pt idx="3037">
                  <c:v>0.18305099999999999</c:v>
                </c:pt>
                <c:pt idx="3038">
                  <c:v>0.180844</c:v>
                </c:pt>
                <c:pt idx="3039">
                  <c:v>0.17918000000000001</c:v>
                </c:pt>
                <c:pt idx="3040">
                  <c:v>0.17774300000000001</c:v>
                </c:pt>
                <c:pt idx="3041">
                  <c:v>0.175043</c:v>
                </c:pt>
                <c:pt idx="3042">
                  <c:v>0.17088600000000001</c:v>
                </c:pt>
                <c:pt idx="3043">
                  <c:v>0.16584599999999999</c:v>
                </c:pt>
                <c:pt idx="3044">
                  <c:v>0.16072800000000001</c:v>
                </c:pt>
                <c:pt idx="3045">
                  <c:v>0.15657699999999999</c:v>
                </c:pt>
                <c:pt idx="3046">
                  <c:v>0.15398600000000001</c:v>
                </c:pt>
                <c:pt idx="3047">
                  <c:v>0.15282399999999999</c:v>
                </c:pt>
                <c:pt idx="3048">
                  <c:v>0.152336</c:v>
                </c:pt>
                <c:pt idx="3049">
                  <c:v>0.15145600000000001</c:v>
                </c:pt>
                <c:pt idx="3050">
                  <c:v>0.14990200000000001</c:v>
                </c:pt>
                <c:pt idx="3051">
                  <c:v>0.148483</c:v>
                </c:pt>
                <c:pt idx="3052">
                  <c:v>0.148038</c:v>
                </c:pt>
                <c:pt idx="3053">
                  <c:v>0.14895</c:v>
                </c:pt>
                <c:pt idx="3054">
                  <c:v>0.15129500000000001</c:v>
                </c:pt>
                <c:pt idx="3055">
                  <c:v>0.154776</c:v>
                </c:pt>
                <c:pt idx="3056">
                  <c:v>0.158633</c:v>
                </c:pt>
                <c:pt idx="3057">
                  <c:v>0.16209000000000001</c:v>
                </c:pt>
                <c:pt idx="3058">
                  <c:v>0.164961</c:v>
                </c:pt>
                <c:pt idx="3059">
                  <c:v>0.16733200000000001</c:v>
                </c:pt>
                <c:pt idx="3060">
                  <c:v>0.169073</c:v>
                </c:pt>
                <c:pt idx="3061">
                  <c:v>0.170094</c:v>
                </c:pt>
                <c:pt idx="3062">
                  <c:v>0.17055799999999999</c:v>
                </c:pt>
                <c:pt idx="3063">
                  <c:v>0.170401</c:v>
                </c:pt>
                <c:pt idx="3064">
                  <c:v>0.16914799999999999</c:v>
                </c:pt>
                <c:pt idx="3065">
                  <c:v>0.16674900000000001</c:v>
                </c:pt>
                <c:pt idx="3066">
                  <c:v>0.16381100000000001</c:v>
                </c:pt>
                <c:pt idx="3067">
                  <c:v>0.16043099999999999</c:v>
                </c:pt>
                <c:pt idx="3068">
                  <c:v>0.15684899999999999</c:v>
                </c:pt>
                <c:pt idx="3069">
                  <c:v>0.153612</c:v>
                </c:pt>
                <c:pt idx="3070">
                  <c:v>0.15112800000000001</c:v>
                </c:pt>
                <c:pt idx="3071">
                  <c:v>0.14928</c:v>
                </c:pt>
                <c:pt idx="3072">
                  <c:v>0.147122</c:v>
                </c:pt>
                <c:pt idx="3073">
                  <c:v>0.14369999999999999</c:v>
                </c:pt>
                <c:pt idx="3074">
                  <c:v>0.139346</c:v>
                </c:pt>
                <c:pt idx="3075">
                  <c:v>0.13503499999999999</c:v>
                </c:pt>
                <c:pt idx="3076">
                  <c:v>0.13151099999999999</c:v>
                </c:pt>
                <c:pt idx="3077">
                  <c:v>0.129222</c:v>
                </c:pt>
                <c:pt idx="3078">
                  <c:v>0.12820200000000001</c:v>
                </c:pt>
                <c:pt idx="3079">
                  <c:v>0.127997</c:v>
                </c:pt>
                <c:pt idx="3080">
                  <c:v>0.12804099999999999</c:v>
                </c:pt>
                <c:pt idx="3081">
                  <c:v>0.12815799999999999</c:v>
                </c:pt>
                <c:pt idx="3082">
                  <c:v>0.12852</c:v>
                </c:pt>
                <c:pt idx="3083">
                  <c:v>0.129187</c:v>
                </c:pt>
                <c:pt idx="3084">
                  <c:v>0.130027</c:v>
                </c:pt>
                <c:pt idx="3085">
                  <c:v>0.13094</c:v>
                </c:pt>
                <c:pt idx="3086">
                  <c:v>0.13138900000000001</c:v>
                </c:pt>
                <c:pt idx="3087">
                  <c:v>0.12983700000000001</c:v>
                </c:pt>
                <c:pt idx="3088">
                  <c:v>0.12554999999999999</c:v>
                </c:pt>
                <c:pt idx="3089">
                  <c:v>0.119147</c:v>
                </c:pt>
                <c:pt idx="3090">
                  <c:v>0.111427</c:v>
                </c:pt>
                <c:pt idx="3091">
                  <c:v>0.103492</c:v>
                </c:pt>
                <c:pt idx="3092">
                  <c:v>9.6515000000000004E-2</c:v>
                </c:pt>
                <c:pt idx="3093">
                  <c:v>9.0885999999999995E-2</c:v>
                </c:pt>
                <c:pt idx="3094">
                  <c:v>8.6284E-2</c:v>
                </c:pt>
                <c:pt idx="3095">
                  <c:v>8.2115999999999995E-2</c:v>
                </c:pt>
                <c:pt idx="3096">
                  <c:v>7.7864000000000003E-2</c:v>
                </c:pt>
                <c:pt idx="3097">
                  <c:v>7.3613999999999999E-2</c:v>
                </c:pt>
                <c:pt idx="3098">
                  <c:v>6.9946999999999995E-2</c:v>
                </c:pt>
                <c:pt idx="3099">
                  <c:v>6.7238999999999993E-2</c:v>
                </c:pt>
                <c:pt idx="3100">
                  <c:v>6.5633999999999998E-2</c:v>
                </c:pt>
                <c:pt idx="3101">
                  <c:v>6.4953999999999998E-2</c:v>
                </c:pt>
                <c:pt idx="3102">
                  <c:v>6.4715999999999996E-2</c:v>
                </c:pt>
                <c:pt idx="3103">
                  <c:v>6.4692E-2</c:v>
                </c:pt>
                <c:pt idx="3104">
                  <c:v>6.5090999999999996E-2</c:v>
                </c:pt>
                <c:pt idx="3105">
                  <c:v>6.6165000000000002E-2</c:v>
                </c:pt>
                <c:pt idx="3106">
                  <c:v>6.7875000000000005E-2</c:v>
                </c:pt>
                <c:pt idx="3107">
                  <c:v>6.9941000000000003E-2</c:v>
                </c:pt>
                <c:pt idx="3108">
                  <c:v>7.1957999999999994E-2</c:v>
                </c:pt>
                <c:pt idx="3109">
                  <c:v>7.3219000000000006E-2</c:v>
                </c:pt>
                <c:pt idx="3110">
                  <c:v>7.2472999999999996E-2</c:v>
                </c:pt>
                <c:pt idx="3111">
                  <c:v>6.9027000000000005E-2</c:v>
                </c:pt>
                <c:pt idx="3112">
                  <c:v>6.4296000000000006E-2</c:v>
                </c:pt>
                <c:pt idx="3113">
                  <c:v>5.9847999999999998E-2</c:v>
                </c:pt>
                <c:pt idx="3114">
                  <c:v>5.5844999999999999E-2</c:v>
                </c:pt>
                <c:pt idx="3115">
                  <c:v>5.2000999999999999E-2</c:v>
                </c:pt>
                <c:pt idx="3116">
                  <c:v>4.8212999999999999E-2</c:v>
                </c:pt>
                <c:pt idx="3117">
                  <c:v>4.4609000000000003E-2</c:v>
                </c:pt>
                <c:pt idx="3118">
                  <c:v>4.1433999999999999E-2</c:v>
                </c:pt>
                <c:pt idx="3119">
                  <c:v>3.8948999999999998E-2</c:v>
                </c:pt>
                <c:pt idx="3120">
                  <c:v>3.7253000000000001E-2</c:v>
                </c:pt>
                <c:pt idx="3121">
                  <c:v>3.6153999999999999E-2</c:v>
                </c:pt>
                <c:pt idx="3122">
                  <c:v>3.5270000000000003E-2</c:v>
                </c:pt>
                <c:pt idx="3123">
                  <c:v>3.4341999999999998E-2</c:v>
                </c:pt>
                <c:pt idx="3124">
                  <c:v>3.3322999999999998E-2</c:v>
                </c:pt>
                <c:pt idx="3125">
                  <c:v>3.2272000000000002E-2</c:v>
                </c:pt>
                <c:pt idx="3126">
                  <c:v>3.15E-2</c:v>
                </c:pt>
                <c:pt idx="3127">
                  <c:v>3.1635999999999997E-2</c:v>
                </c:pt>
                <c:pt idx="3128">
                  <c:v>3.3085999999999997E-2</c:v>
                </c:pt>
                <c:pt idx="3129">
                  <c:v>3.5671000000000001E-2</c:v>
                </c:pt>
                <c:pt idx="3130">
                  <c:v>3.8880999999999999E-2</c:v>
                </c:pt>
                <c:pt idx="3131">
                  <c:v>4.2359000000000001E-2</c:v>
                </c:pt>
                <c:pt idx="3132">
                  <c:v>4.5900999999999997E-2</c:v>
                </c:pt>
                <c:pt idx="3133">
                  <c:v>4.9071999999999998E-2</c:v>
                </c:pt>
                <c:pt idx="3134">
                  <c:v>5.1095000000000002E-2</c:v>
                </c:pt>
                <c:pt idx="3135">
                  <c:v>5.1445999999999999E-2</c:v>
                </c:pt>
                <c:pt idx="3136">
                  <c:v>5.0507000000000003E-2</c:v>
                </c:pt>
                <c:pt idx="3137">
                  <c:v>4.9068000000000001E-2</c:v>
                </c:pt>
                <c:pt idx="3138">
                  <c:v>4.7715E-2</c:v>
                </c:pt>
                <c:pt idx="3139">
                  <c:v>4.6894999999999999E-2</c:v>
                </c:pt>
                <c:pt idx="3140">
                  <c:v>4.7031999999999997E-2</c:v>
                </c:pt>
                <c:pt idx="3141">
                  <c:v>4.8404999999999997E-2</c:v>
                </c:pt>
                <c:pt idx="3142">
                  <c:v>5.1132999999999998E-2</c:v>
                </c:pt>
                <c:pt idx="3143">
                  <c:v>5.5234999999999999E-2</c:v>
                </c:pt>
                <c:pt idx="3144">
                  <c:v>6.0537000000000001E-2</c:v>
                </c:pt>
                <c:pt idx="3145">
                  <c:v>6.6494999999999999E-2</c:v>
                </c:pt>
                <c:pt idx="3146">
                  <c:v>7.2417999999999996E-2</c:v>
                </c:pt>
                <c:pt idx="3147">
                  <c:v>7.8173999999999993E-2</c:v>
                </c:pt>
                <c:pt idx="3148">
                  <c:v>8.4201999999999999E-2</c:v>
                </c:pt>
                <c:pt idx="3149">
                  <c:v>9.0948000000000001E-2</c:v>
                </c:pt>
                <c:pt idx="3150">
                  <c:v>9.8619999999999999E-2</c:v>
                </c:pt>
                <c:pt idx="3151">
                  <c:v>0.1072</c:v>
                </c:pt>
                <c:pt idx="3152">
                  <c:v>0.116429</c:v>
                </c:pt>
                <c:pt idx="3153">
                  <c:v>0.125837</c:v>
                </c:pt>
                <c:pt idx="3154">
                  <c:v>0.13494200000000001</c:v>
                </c:pt>
                <c:pt idx="3155">
                  <c:v>0.143344</c:v>
                </c:pt>
                <c:pt idx="3156">
                  <c:v>0.15034700000000001</c:v>
                </c:pt>
                <c:pt idx="3157">
                  <c:v>0.155033</c:v>
                </c:pt>
                <c:pt idx="3158">
                  <c:v>0.15709799999999999</c:v>
                </c:pt>
                <c:pt idx="3159">
                  <c:v>0.15710299999999999</c:v>
                </c:pt>
                <c:pt idx="3160">
                  <c:v>0.15626999999999999</c:v>
                </c:pt>
                <c:pt idx="3161">
                  <c:v>0.155721</c:v>
                </c:pt>
                <c:pt idx="3162">
                  <c:v>0.15592200000000001</c:v>
                </c:pt>
                <c:pt idx="3163">
                  <c:v>0.156859</c:v>
                </c:pt>
                <c:pt idx="3164">
                  <c:v>0.15828800000000001</c:v>
                </c:pt>
                <c:pt idx="3165">
                  <c:v>0.16007199999999999</c:v>
                </c:pt>
                <c:pt idx="3166">
                  <c:v>0.162324</c:v>
                </c:pt>
                <c:pt idx="3167">
                  <c:v>0.16517299999999999</c:v>
                </c:pt>
                <c:pt idx="3168">
                  <c:v>0.16847500000000001</c:v>
                </c:pt>
                <c:pt idx="3169">
                  <c:v>0.17175199999999999</c:v>
                </c:pt>
                <c:pt idx="3170">
                  <c:v>0.17461099999999999</c:v>
                </c:pt>
                <c:pt idx="3171">
                  <c:v>0.17730099999999999</c:v>
                </c:pt>
                <c:pt idx="3172">
                  <c:v>0.18032300000000001</c:v>
                </c:pt>
                <c:pt idx="3173">
                  <c:v>0.18391199999999999</c:v>
                </c:pt>
                <c:pt idx="3174">
                  <c:v>0.18809999999999999</c:v>
                </c:pt>
                <c:pt idx="3175">
                  <c:v>0.19281899999999999</c:v>
                </c:pt>
                <c:pt idx="3176">
                  <c:v>0.19783800000000001</c:v>
                </c:pt>
                <c:pt idx="3177">
                  <c:v>0.20269200000000001</c:v>
                </c:pt>
                <c:pt idx="3178">
                  <c:v>0.206792</c:v>
                </c:pt>
                <c:pt idx="3179">
                  <c:v>0.20965</c:v>
                </c:pt>
                <c:pt idx="3180">
                  <c:v>0.21109700000000001</c:v>
                </c:pt>
                <c:pt idx="3181">
                  <c:v>0.211536</c:v>
                </c:pt>
                <c:pt idx="3182">
                  <c:v>0.21187300000000001</c:v>
                </c:pt>
                <c:pt idx="3183">
                  <c:v>0.21274999999999999</c:v>
                </c:pt>
                <c:pt idx="3184">
                  <c:v>0.21423800000000001</c:v>
                </c:pt>
                <c:pt idx="3185">
                  <c:v>0.21575</c:v>
                </c:pt>
                <c:pt idx="3186">
                  <c:v>0.21630199999999999</c:v>
                </c:pt>
                <c:pt idx="3187">
                  <c:v>0.215804</c:v>
                </c:pt>
                <c:pt idx="3188">
                  <c:v>0.21492900000000001</c:v>
                </c:pt>
                <c:pt idx="3189">
                  <c:v>0.214339</c:v>
                </c:pt>
                <c:pt idx="3190">
                  <c:v>0.21434700000000001</c:v>
                </c:pt>
                <c:pt idx="3191">
                  <c:v>0.214811</c:v>
                </c:pt>
                <c:pt idx="3192">
                  <c:v>0.21536</c:v>
                </c:pt>
                <c:pt idx="3193">
                  <c:v>0.21564700000000001</c:v>
                </c:pt>
                <c:pt idx="3194">
                  <c:v>0.21551300000000001</c:v>
                </c:pt>
                <c:pt idx="3195">
                  <c:v>0.21510799999999999</c:v>
                </c:pt>
                <c:pt idx="3196">
                  <c:v>0.21475</c:v>
                </c:pt>
                <c:pt idx="3197">
                  <c:v>0.214753</c:v>
                </c:pt>
                <c:pt idx="3198">
                  <c:v>0.215339</c:v>
                </c:pt>
                <c:pt idx="3199">
                  <c:v>0.21660699999999999</c:v>
                </c:pt>
                <c:pt idx="3200">
                  <c:v>0.218555</c:v>
                </c:pt>
                <c:pt idx="3201">
                  <c:v>0.22112799999999999</c:v>
                </c:pt>
                <c:pt idx="3202">
                  <c:v>0.224193</c:v>
                </c:pt>
                <c:pt idx="3203">
                  <c:v>0.22747600000000001</c:v>
                </c:pt>
                <c:pt idx="3204">
                  <c:v>0.23072400000000001</c:v>
                </c:pt>
                <c:pt idx="3205">
                  <c:v>0.234039</c:v>
                </c:pt>
                <c:pt idx="3206">
                  <c:v>0.23775399999999999</c:v>
                </c:pt>
                <c:pt idx="3207">
                  <c:v>0.24199699999999999</c:v>
                </c:pt>
                <c:pt idx="3208">
                  <c:v>0.246451</c:v>
                </c:pt>
                <c:pt idx="3209">
                  <c:v>0.25038100000000002</c:v>
                </c:pt>
                <c:pt idx="3210">
                  <c:v>0.25316100000000002</c:v>
                </c:pt>
                <c:pt idx="3211">
                  <c:v>0.25514500000000001</c:v>
                </c:pt>
                <c:pt idx="3212">
                  <c:v>0.256965</c:v>
                </c:pt>
                <c:pt idx="3213">
                  <c:v>0.25873499999999999</c:v>
                </c:pt>
                <c:pt idx="3214">
                  <c:v>0.260328</c:v>
                </c:pt>
                <c:pt idx="3215">
                  <c:v>0.26175799999999999</c:v>
                </c:pt>
                <c:pt idx="3216">
                  <c:v>0.26325500000000002</c:v>
                </c:pt>
                <c:pt idx="3217">
                  <c:v>0.26503900000000002</c:v>
                </c:pt>
                <c:pt idx="3218">
                  <c:v>0.26718399999999998</c:v>
                </c:pt>
                <c:pt idx="3219">
                  <c:v>0.269733</c:v>
                </c:pt>
                <c:pt idx="3220">
                  <c:v>0.27281499999999997</c:v>
                </c:pt>
                <c:pt idx="3221">
                  <c:v>0.27651599999999998</c:v>
                </c:pt>
                <c:pt idx="3222">
                  <c:v>0.28073599999999999</c:v>
                </c:pt>
                <c:pt idx="3223">
                  <c:v>0.28528700000000001</c:v>
                </c:pt>
                <c:pt idx="3224">
                  <c:v>0.290022</c:v>
                </c:pt>
                <c:pt idx="3225">
                  <c:v>0.29481499999999999</c:v>
                </c:pt>
                <c:pt idx="3226">
                  <c:v>0.29951100000000003</c:v>
                </c:pt>
                <c:pt idx="3227">
                  <c:v>0.30403599999999997</c:v>
                </c:pt>
                <c:pt idx="3228">
                  <c:v>0.30859500000000001</c:v>
                </c:pt>
                <c:pt idx="3229">
                  <c:v>0.31347900000000001</c:v>
                </c:pt>
                <c:pt idx="3230">
                  <c:v>0.318548</c:v>
                </c:pt>
                <c:pt idx="3231">
                  <c:v>0.32327400000000001</c:v>
                </c:pt>
                <c:pt idx="3232">
                  <c:v>0.32717600000000002</c:v>
                </c:pt>
                <c:pt idx="3233">
                  <c:v>0.329845</c:v>
                </c:pt>
                <c:pt idx="3234">
                  <c:v>0.33100000000000002</c:v>
                </c:pt>
                <c:pt idx="3235">
                  <c:v>0.331042</c:v>
                </c:pt>
                <c:pt idx="3236">
                  <c:v>0.33080100000000001</c:v>
                </c:pt>
                <c:pt idx="3237">
                  <c:v>0.330598</c:v>
                </c:pt>
                <c:pt idx="3238">
                  <c:v>0.33024100000000001</c:v>
                </c:pt>
                <c:pt idx="3239">
                  <c:v>0.32940599999999998</c:v>
                </c:pt>
                <c:pt idx="3240">
                  <c:v>0.32805400000000001</c:v>
                </c:pt>
                <c:pt idx="3241">
                  <c:v>0.32645400000000002</c:v>
                </c:pt>
                <c:pt idx="3242">
                  <c:v>0.32485999999999998</c:v>
                </c:pt>
                <c:pt idx="3243">
                  <c:v>0.32323099999999999</c:v>
                </c:pt>
                <c:pt idx="3244">
                  <c:v>0.32115899999999997</c:v>
                </c:pt>
                <c:pt idx="3245">
                  <c:v>0.31817299999999998</c:v>
                </c:pt>
                <c:pt idx="3246">
                  <c:v>0.31431999999999999</c:v>
                </c:pt>
                <c:pt idx="3247">
                  <c:v>0.31012099999999998</c:v>
                </c:pt>
                <c:pt idx="3248">
                  <c:v>0.30605100000000002</c:v>
                </c:pt>
                <c:pt idx="3249">
                  <c:v>0.302317</c:v>
                </c:pt>
                <c:pt idx="3250">
                  <c:v>0.29893599999999998</c:v>
                </c:pt>
                <c:pt idx="3251">
                  <c:v>0.29590499999999997</c:v>
                </c:pt>
                <c:pt idx="3252">
                  <c:v>0.293244</c:v>
                </c:pt>
                <c:pt idx="3253">
                  <c:v>0.29090899999999997</c:v>
                </c:pt>
                <c:pt idx="3254">
                  <c:v>0.28872500000000001</c:v>
                </c:pt>
                <c:pt idx="3255">
                  <c:v>0.28647899999999998</c:v>
                </c:pt>
                <c:pt idx="3256">
                  <c:v>0.28416999999999998</c:v>
                </c:pt>
                <c:pt idx="3257">
                  <c:v>0.28209499999999998</c:v>
                </c:pt>
                <c:pt idx="3258">
                  <c:v>0.28058300000000003</c:v>
                </c:pt>
                <c:pt idx="3259">
                  <c:v>0.27979199999999999</c:v>
                </c:pt>
                <c:pt idx="3260">
                  <c:v>0.27962599999999999</c:v>
                </c:pt>
                <c:pt idx="3261">
                  <c:v>0.27976600000000001</c:v>
                </c:pt>
                <c:pt idx="3262">
                  <c:v>0.27987800000000002</c:v>
                </c:pt>
                <c:pt idx="3263">
                  <c:v>0.27994000000000002</c:v>
                </c:pt>
                <c:pt idx="3264">
                  <c:v>0.280302</c:v>
                </c:pt>
                <c:pt idx="3265">
                  <c:v>0.28121200000000002</c:v>
                </c:pt>
                <c:pt idx="3266">
                  <c:v>0.28247699999999998</c:v>
                </c:pt>
                <c:pt idx="3267">
                  <c:v>0.28361999999999998</c:v>
                </c:pt>
                <c:pt idx="3268">
                  <c:v>0.28421299999999999</c:v>
                </c:pt>
                <c:pt idx="3269">
                  <c:v>0.284327</c:v>
                </c:pt>
                <c:pt idx="3270">
                  <c:v>0.28461999999999998</c:v>
                </c:pt>
                <c:pt idx="3271">
                  <c:v>0.28564400000000001</c:v>
                </c:pt>
                <c:pt idx="3272">
                  <c:v>0.28731699999999999</c:v>
                </c:pt>
                <c:pt idx="3273">
                  <c:v>0.28913899999999998</c:v>
                </c:pt>
                <c:pt idx="3274">
                  <c:v>0.29066399999999998</c:v>
                </c:pt>
                <c:pt idx="3275">
                  <c:v>0.29183300000000001</c:v>
                </c:pt>
                <c:pt idx="3276">
                  <c:v>0.292848</c:v>
                </c:pt>
                <c:pt idx="3277">
                  <c:v>0.29378700000000002</c:v>
                </c:pt>
                <c:pt idx="3278">
                  <c:v>0.294489</c:v>
                </c:pt>
                <c:pt idx="3279">
                  <c:v>0.29481400000000002</c:v>
                </c:pt>
                <c:pt idx="3280">
                  <c:v>0.29498099999999999</c:v>
                </c:pt>
                <c:pt idx="3281">
                  <c:v>0.29535400000000001</c:v>
                </c:pt>
                <c:pt idx="3282">
                  <c:v>0.295962</c:v>
                </c:pt>
                <c:pt idx="3283">
                  <c:v>0.29666700000000001</c:v>
                </c:pt>
                <c:pt idx="3284">
                  <c:v>0.29750199999999999</c:v>
                </c:pt>
                <c:pt idx="3285">
                  <c:v>0.29864099999999999</c:v>
                </c:pt>
                <c:pt idx="3286">
                  <c:v>0.30024600000000001</c:v>
                </c:pt>
                <c:pt idx="3287">
                  <c:v>0.30238900000000002</c:v>
                </c:pt>
                <c:pt idx="3288">
                  <c:v>0.30497999999999997</c:v>
                </c:pt>
                <c:pt idx="3289">
                  <c:v>0.30765700000000001</c:v>
                </c:pt>
                <c:pt idx="3290">
                  <c:v>0.309894</c:v>
                </c:pt>
                <c:pt idx="3291">
                  <c:v>0.311361</c:v>
                </c:pt>
                <c:pt idx="3292">
                  <c:v>0.31208799999999998</c:v>
                </c:pt>
                <c:pt idx="3293">
                  <c:v>0.31231399999999998</c:v>
                </c:pt>
                <c:pt idx="3294">
                  <c:v>0.31228699999999998</c:v>
                </c:pt>
                <c:pt idx="3295">
                  <c:v>0.312054</c:v>
                </c:pt>
                <c:pt idx="3296">
                  <c:v>0.311413</c:v>
                </c:pt>
                <c:pt idx="3297">
                  <c:v>0.31014999999999998</c:v>
                </c:pt>
                <c:pt idx="3298">
                  <c:v>0.308361</c:v>
                </c:pt>
                <c:pt idx="3299">
                  <c:v>0.306448</c:v>
                </c:pt>
                <c:pt idx="3300">
                  <c:v>0.30475099999999999</c:v>
                </c:pt>
                <c:pt idx="3301">
                  <c:v>0.30333100000000002</c:v>
                </c:pt>
                <c:pt idx="3302">
                  <c:v>0.30210599999999999</c:v>
                </c:pt>
                <c:pt idx="3303">
                  <c:v>0.30099900000000002</c:v>
                </c:pt>
                <c:pt idx="3304">
                  <c:v>0.29994500000000002</c:v>
                </c:pt>
                <c:pt idx="3305">
                  <c:v>0.29890299999999997</c:v>
                </c:pt>
                <c:pt idx="3306">
                  <c:v>0.29796899999999998</c:v>
                </c:pt>
                <c:pt idx="3307">
                  <c:v>0.2974</c:v>
                </c:pt>
                <c:pt idx="3308">
                  <c:v>0.29736200000000002</c:v>
                </c:pt>
                <c:pt idx="3309">
                  <c:v>0.29776000000000002</c:v>
                </c:pt>
                <c:pt idx="3310">
                  <c:v>0.29836200000000002</c:v>
                </c:pt>
                <c:pt idx="3311">
                  <c:v>0.29897699999999999</c:v>
                </c:pt>
                <c:pt idx="3312">
                  <c:v>0.2994</c:v>
                </c:pt>
                <c:pt idx="3313">
                  <c:v>0.29936400000000002</c:v>
                </c:pt>
                <c:pt idx="3314">
                  <c:v>0.29872500000000002</c:v>
                </c:pt>
                <c:pt idx="3315">
                  <c:v>0.29762899999999998</c:v>
                </c:pt>
                <c:pt idx="3316">
                  <c:v>0.29631000000000002</c:v>
                </c:pt>
                <c:pt idx="3317">
                  <c:v>0.29497600000000002</c:v>
                </c:pt>
                <c:pt idx="3318">
                  <c:v>0.293875</c:v>
                </c:pt>
                <c:pt idx="3319">
                  <c:v>0.29322500000000001</c:v>
                </c:pt>
                <c:pt idx="3320">
                  <c:v>0.293043</c:v>
                </c:pt>
                <c:pt idx="3321">
                  <c:v>0.29308400000000001</c:v>
                </c:pt>
                <c:pt idx="3322">
                  <c:v>0.29291</c:v>
                </c:pt>
                <c:pt idx="3323">
                  <c:v>0.29209200000000002</c:v>
                </c:pt>
                <c:pt idx="3324">
                  <c:v>0.290491</c:v>
                </c:pt>
                <c:pt idx="3325">
                  <c:v>0.28829700000000003</c:v>
                </c:pt>
                <c:pt idx="3326">
                  <c:v>0.28583900000000001</c:v>
                </c:pt>
                <c:pt idx="3327">
                  <c:v>0.283387</c:v>
                </c:pt>
                <c:pt idx="3328">
                  <c:v>0.28110200000000002</c:v>
                </c:pt>
                <c:pt idx="3329">
                  <c:v>0.27909</c:v>
                </c:pt>
                <c:pt idx="3330">
                  <c:v>0.277389</c:v>
                </c:pt>
                <c:pt idx="3331">
                  <c:v>0.27593299999999998</c:v>
                </c:pt>
                <c:pt idx="3332">
                  <c:v>0.27461400000000002</c:v>
                </c:pt>
                <c:pt idx="3333">
                  <c:v>0.273424</c:v>
                </c:pt>
                <c:pt idx="3334">
                  <c:v>0.27250000000000002</c:v>
                </c:pt>
                <c:pt idx="3335">
                  <c:v>0.27197300000000002</c:v>
                </c:pt>
                <c:pt idx="3336">
                  <c:v>0.27182099999999998</c:v>
                </c:pt>
                <c:pt idx="3337">
                  <c:v>0.27189400000000002</c:v>
                </c:pt>
                <c:pt idx="3338">
                  <c:v>0.27205200000000002</c:v>
                </c:pt>
                <c:pt idx="3339">
                  <c:v>0.272229</c:v>
                </c:pt>
                <c:pt idx="3340">
                  <c:v>0.27244099999999999</c:v>
                </c:pt>
                <c:pt idx="3341">
                  <c:v>0.27277000000000001</c:v>
                </c:pt>
                <c:pt idx="3342">
                  <c:v>0.27327099999999999</c:v>
                </c:pt>
                <c:pt idx="3343">
                  <c:v>0.27383400000000002</c:v>
                </c:pt>
                <c:pt idx="3344">
                  <c:v>0.27413199999999999</c:v>
                </c:pt>
                <c:pt idx="3345">
                  <c:v>0.273754</c:v>
                </c:pt>
                <c:pt idx="3346">
                  <c:v>0.272455</c:v>
                </c:pt>
                <c:pt idx="3347">
                  <c:v>0.270397</c:v>
                </c:pt>
                <c:pt idx="3348">
                  <c:v>0.26807399999999998</c:v>
                </c:pt>
                <c:pt idx="3349">
                  <c:v>0.265899</c:v>
                </c:pt>
                <c:pt idx="3350">
                  <c:v>0.26394699999999999</c:v>
                </c:pt>
                <c:pt idx="3351">
                  <c:v>0.26208500000000001</c:v>
                </c:pt>
                <c:pt idx="3352">
                  <c:v>0.26022899999999999</c:v>
                </c:pt>
                <c:pt idx="3353">
                  <c:v>0.25838899999999998</c:v>
                </c:pt>
                <c:pt idx="3354">
                  <c:v>0.25654700000000003</c:v>
                </c:pt>
                <c:pt idx="3355">
                  <c:v>0.25467000000000001</c:v>
                </c:pt>
                <c:pt idx="3356">
                  <c:v>0.25283299999999997</c:v>
                </c:pt>
                <c:pt idx="3357">
                  <c:v>0.25119599999999997</c:v>
                </c:pt>
                <c:pt idx="3358">
                  <c:v>0.24982599999999999</c:v>
                </c:pt>
                <c:pt idx="3359">
                  <c:v>0.24860599999999999</c:v>
                </c:pt>
                <c:pt idx="3360">
                  <c:v>0.247336</c:v>
                </c:pt>
                <c:pt idx="3361">
                  <c:v>0.245893</c:v>
                </c:pt>
                <c:pt idx="3362">
                  <c:v>0.24429100000000001</c:v>
                </c:pt>
                <c:pt idx="3363">
                  <c:v>0.24263100000000001</c:v>
                </c:pt>
                <c:pt idx="3364">
                  <c:v>0.24101400000000001</c:v>
                </c:pt>
                <c:pt idx="3365">
                  <c:v>0.23949200000000001</c:v>
                </c:pt>
                <c:pt idx="3366">
                  <c:v>0.238064</c:v>
                </c:pt>
                <c:pt idx="3367">
                  <c:v>0.236709</c:v>
                </c:pt>
                <c:pt idx="3368">
                  <c:v>0.23542099999999999</c:v>
                </c:pt>
                <c:pt idx="3369">
                  <c:v>0.23421900000000001</c:v>
                </c:pt>
                <c:pt idx="3370">
                  <c:v>0.23313800000000001</c:v>
                </c:pt>
                <c:pt idx="3371">
                  <c:v>0.232215</c:v>
                </c:pt>
                <c:pt idx="3372">
                  <c:v>0.23144999999999999</c:v>
                </c:pt>
                <c:pt idx="3373">
                  <c:v>0.23075100000000001</c:v>
                </c:pt>
                <c:pt idx="3374">
                  <c:v>0.22995399999999999</c:v>
                </c:pt>
                <c:pt idx="3375">
                  <c:v>0.228935</c:v>
                </c:pt>
                <c:pt idx="3376">
                  <c:v>0.22770099999999999</c:v>
                </c:pt>
                <c:pt idx="3377">
                  <c:v>0.22633900000000001</c:v>
                </c:pt>
                <c:pt idx="3378">
                  <c:v>0.22492799999999999</c:v>
                </c:pt>
                <c:pt idx="3379">
                  <c:v>0.223522</c:v>
                </c:pt>
                <c:pt idx="3380">
                  <c:v>0.22215199999999999</c:v>
                </c:pt>
                <c:pt idx="3381">
                  <c:v>0.22079699999999999</c:v>
                </c:pt>
                <c:pt idx="3382">
                  <c:v>0.21935299999999999</c:v>
                </c:pt>
                <c:pt idx="3383">
                  <c:v>0.217671</c:v>
                </c:pt>
                <c:pt idx="3384">
                  <c:v>0.21565000000000001</c:v>
                </c:pt>
                <c:pt idx="3385">
                  <c:v>0.21334</c:v>
                </c:pt>
                <c:pt idx="3386">
                  <c:v>0.21093300000000001</c:v>
                </c:pt>
                <c:pt idx="3387">
                  <c:v>0.208622</c:v>
                </c:pt>
                <c:pt idx="3388">
                  <c:v>0.20646300000000001</c:v>
                </c:pt>
                <c:pt idx="3389">
                  <c:v>0.204343</c:v>
                </c:pt>
                <c:pt idx="3390">
                  <c:v>0.20208499999999999</c:v>
                </c:pt>
                <c:pt idx="3391">
                  <c:v>0.19961300000000001</c:v>
                </c:pt>
                <c:pt idx="3392">
                  <c:v>0.197021</c:v>
                </c:pt>
                <c:pt idx="3393">
                  <c:v>0.19447900000000001</c:v>
                </c:pt>
                <c:pt idx="3394">
                  <c:v>0.19209499999999999</c:v>
                </c:pt>
                <c:pt idx="3395">
                  <c:v>0.189855</c:v>
                </c:pt>
                <c:pt idx="3396">
                  <c:v>0.18767700000000001</c:v>
                </c:pt>
                <c:pt idx="3397">
                  <c:v>0.18549099999999999</c:v>
                </c:pt>
                <c:pt idx="3398">
                  <c:v>0.183282</c:v>
                </c:pt>
                <c:pt idx="3399">
                  <c:v>0.181087</c:v>
                </c:pt>
                <c:pt idx="3400">
                  <c:v>0.17896999999999999</c:v>
                </c:pt>
                <c:pt idx="3401">
                  <c:v>0.177005</c:v>
                </c:pt>
                <c:pt idx="3402">
                  <c:v>0.17524600000000001</c:v>
                </c:pt>
                <c:pt idx="3403">
                  <c:v>0.17371300000000001</c:v>
                </c:pt>
                <c:pt idx="3404">
                  <c:v>0.172405</c:v>
                </c:pt>
                <c:pt idx="3405">
                  <c:v>0.17127100000000001</c:v>
                </c:pt>
                <c:pt idx="3406">
                  <c:v>0.17019400000000001</c:v>
                </c:pt>
                <c:pt idx="3407">
                  <c:v>0.16905200000000001</c:v>
                </c:pt>
                <c:pt idx="3408">
                  <c:v>0.16784399999999999</c:v>
                </c:pt>
                <c:pt idx="3409">
                  <c:v>0.166684</c:v>
                </c:pt>
                <c:pt idx="3410">
                  <c:v>0.16566500000000001</c:v>
                </c:pt>
                <c:pt idx="3411">
                  <c:v>0.164772</c:v>
                </c:pt>
                <c:pt idx="3412">
                  <c:v>0.163906</c:v>
                </c:pt>
                <c:pt idx="3413">
                  <c:v>0.16298699999999999</c:v>
                </c:pt>
                <c:pt idx="3414">
                  <c:v>0.162053</c:v>
                </c:pt>
                <c:pt idx="3415">
                  <c:v>0.16125800000000001</c:v>
                </c:pt>
                <c:pt idx="3416">
                  <c:v>0.160721</c:v>
                </c:pt>
                <c:pt idx="3417">
                  <c:v>0.16039500000000001</c:v>
                </c:pt>
                <c:pt idx="3418">
                  <c:v>0.16011500000000001</c:v>
                </c:pt>
                <c:pt idx="3419">
                  <c:v>0.15975500000000001</c:v>
                </c:pt>
                <c:pt idx="3420">
                  <c:v>0.1593</c:v>
                </c:pt>
                <c:pt idx="3421">
                  <c:v>0.1588</c:v>
                </c:pt>
                <c:pt idx="3422">
                  <c:v>0.158303</c:v>
                </c:pt>
                <c:pt idx="3423">
                  <c:v>0.157864</c:v>
                </c:pt>
                <c:pt idx="3424">
                  <c:v>0.157583</c:v>
                </c:pt>
                <c:pt idx="3425">
                  <c:v>0.15758</c:v>
                </c:pt>
                <c:pt idx="3426">
                  <c:v>0.157915</c:v>
                </c:pt>
                <c:pt idx="3427">
                  <c:v>0.158549</c:v>
                </c:pt>
                <c:pt idx="3428">
                  <c:v>0.159382</c:v>
                </c:pt>
                <c:pt idx="3429">
                  <c:v>0.16031799999999999</c:v>
                </c:pt>
                <c:pt idx="3430">
                  <c:v>0.161324</c:v>
                </c:pt>
                <c:pt idx="3431">
                  <c:v>0.16244700000000001</c:v>
                </c:pt>
                <c:pt idx="3432">
                  <c:v>0.16376299999999999</c:v>
                </c:pt>
                <c:pt idx="3433">
                  <c:v>0.165323</c:v>
                </c:pt>
                <c:pt idx="3434">
                  <c:v>0.16714200000000001</c:v>
                </c:pt>
                <c:pt idx="3435">
                  <c:v>0.169215</c:v>
                </c:pt>
                <c:pt idx="3436">
                  <c:v>0.171513</c:v>
                </c:pt>
                <c:pt idx="3437">
                  <c:v>0.17399100000000001</c:v>
                </c:pt>
                <c:pt idx="3438">
                  <c:v>0.176595</c:v>
                </c:pt>
                <c:pt idx="3439">
                  <c:v>0.17924999999999999</c:v>
                </c:pt>
                <c:pt idx="3440">
                  <c:v>0.18185100000000001</c:v>
                </c:pt>
                <c:pt idx="3441">
                  <c:v>0.184283</c:v>
                </c:pt>
                <c:pt idx="3442">
                  <c:v>0.18646499999999999</c:v>
                </c:pt>
                <c:pt idx="3443">
                  <c:v>0.18837100000000001</c:v>
                </c:pt>
                <c:pt idx="3444">
                  <c:v>0.19001399999999999</c:v>
                </c:pt>
                <c:pt idx="3445">
                  <c:v>0.19141</c:v>
                </c:pt>
                <c:pt idx="3446">
                  <c:v>0.19256300000000001</c:v>
                </c:pt>
                <c:pt idx="3447">
                  <c:v>0.193471</c:v>
                </c:pt>
                <c:pt idx="3448">
                  <c:v>0.194136</c:v>
                </c:pt>
                <c:pt idx="3449">
                  <c:v>0.194546</c:v>
                </c:pt>
                <c:pt idx="3450">
                  <c:v>0.19468299999999999</c:v>
                </c:pt>
                <c:pt idx="3451">
                  <c:v>0.19453400000000001</c:v>
                </c:pt>
                <c:pt idx="3452">
                  <c:v>0.19413</c:v>
                </c:pt>
                <c:pt idx="3453">
                  <c:v>0.19357099999999999</c:v>
                </c:pt>
                <c:pt idx="3454">
                  <c:v>0.192996</c:v>
                </c:pt>
                <c:pt idx="3455">
                  <c:v>0.19248899999999999</c:v>
                </c:pt>
                <c:pt idx="3456">
                  <c:v>0.19203600000000001</c:v>
                </c:pt>
                <c:pt idx="3457">
                  <c:v>0.19158800000000001</c:v>
                </c:pt>
                <c:pt idx="3458">
                  <c:v>0.19112899999999999</c:v>
                </c:pt>
                <c:pt idx="3459">
                  <c:v>0.19067899999999999</c:v>
                </c:pt>
                <c:pt idx="3460">
                  <c:v>0.190245</c:v>
                </c:pt>
                <c:pt idx="3461">
                  <c:v>0.18981200000000001</c:v>
                </c:pt>
                <c:pt idx="3462">
                  <c:v>0.18935399999999999</c:v>
                </c:pt>
                <c:pt idx="3463">
                  <c:v>0.188859</c:v>
                </c:pt>
                <c:pt idx="3464">
                  <c:v>0.18834400000000001</c:v>
                </c:pt>
                <c:pt idx="3465">
                  <c:v>0.18784600000000001</c:v>
                </c:pt>
                <c:pt idx="3466">
                  <c:v>0.18740399999999999</c:v>
                </c:pt>
                <c:pt idx="3467">
                  <c:v>0.18704299999999999</c:v>
                </c:pt>
                <c:pt idx="3468">
                  <c:v>0.18678700000000001</c:v>
                </c:pt>
                <c:pt idx="3469">
                  <c:v>0.186643</c:v>
                </c:pt>
                <c:pt idx="3470">
                  <c:v>0.18657299999999999</c:v>
                </c:pt>
                <c:pt idx="3471">
                  <c:v>0.186503</c:v>
                </c:pt>
                <c:pt idx="3472">
                  <c:v>0.186365</c:v>
                </c:pt>
                <c:pt idx="3473">
                  <c:v>0.18609899999999999</c:v>
                </c:pt>
                <c:pt idx="3474">
                  <c:v>0.185645</c:v>
                </c:pt>
                <c:pt idx="3475">
                  <c:v>0.18498999999999999</c:v>
                </c:pt>
                <c:pt idx="3476">
                  <c:v>0.18423600000000001</c:v>
                </c:pt>
                <c:pt idx="3477">
                  <c:v>0.18354899999999999</c:v>
                </c:pt>
                <c:pt idx="3478">
                  <c:v>0.18302199999999999</c:v>
                </c:pt>
                <c:pt idx="3479">
                  <c:v>0.18260699999999999</c:v>
                </c:pt>
                <c:pt idx="3480">
                  <c:v>0.182167</c:v>
                </c:pt>
                <c:pt idx="3481">
                  <c:v>0.18157300000000001</c:v>
                </c:pt>
                <c:pt idx="3482">
                  <c:v>0.18074200000000001</c:v>
                </c:pt>
                <c:pt idx="3483">
                  <c:v>0.17960899999999999</c:v>
                </c:pt>
                <c:pt idx="3484">
                  <c:v>0.178122</c:v>
                </c:pt>
                <c:pt idx="3485">
                  <c:v>0.17629400000000001</c:v>
                </c:pt>
                <c:pt idx="3486">
                  <c:v>0.174231</c:v>
                </c:pt>
                <c:pt idx="3487">
                  <c:v>0.17207</c:v>
                </c:pt>
                <c:pt idx="3488">
                  <c:v>0.169909</c:v>
                </c:pt>
                <c:pt idx="3489">
                  <c:v>0.16777300000000001</c:v>
                </c:pt>
                <c:pt idx="3490">
                  <c:v>0.16562499999999999</c:v>
                </c:pt>
                <c:pt idx="3491">
                  <c:v>0.16340499999999999</c:v>
                </c:pt>
                <c:pt idx="3492">
                  <c:v>0.16108900000000001</c:v>
                </c:pt>
                <c:pt idx="3493">
                  <c:v>0.15867100000000001</c:v>
                </c:pt>
                <c:pt idx="3494">
                  <c:v>0.15610599999999999</c:v>
                </c:pt>
                <c:pt idx="3495">
                  <c:v>0.15329100000000001</c:v>
                </c:pt>
                <c:pt idx="3496">
                  <c:v>0.15013499999999999</c:v>
                </c:pt>
                <c:pt idx="3497">
                  <c:v>0.14663699999999999</c:v>
                </c:pt>
                <c:pt idx="3498">
                  <c:v>0.14291899999999999</c:v>
                </c:pt>
                <c:pt idx="3499">
                  <c:v>0.13917499999999999</c:v>
                </c:pt>
                <c:pt idx="3500">
                  <c:v>0.135551</c:v>
                </c:pt>
                <c:pt idx="3501">
                  <c:v>0.132052</c:v>
                </c:pt>
                <c:pt idx="3502">
                  <c:v>0.12859799999999999</c:v>
                </c:pt>
                <c:pt idx="3503">
                  <c:v>0.125134</c:v>
                </c:pt>
                <c:pt idx="3504">
                  <c:v>0.12167799999999999</c:v>
                </c:pt>
                <c:pt idx="3505">
                  <c:v>0.11826299999999999</c:v>
                </c:pt>
                <c:pt idx="3506">
                  <c:v>0.11487600000000001</c:v>
                </c:pt>
                <c:pt idx="3507">
                  <c:v>0.11151</c:v>
                </c:pt>
                <c:pt idx="3508">
                  <c:v>0.108251</c:v>
                </c:pt>
                <c:pt idx="3509">
                  <c:v>0.1053</c:v>
                </c:pt>
                <c:pt idx="3510">
                  <c:v>0.102843</c:v>
                </c:pt>
                <c:pt idx="3511">
                  <c:v>0.10093199999999999</c:v>
                </c:pt>
                <c:pt idx="3512">
                  <c:v>9.9496000000000001E-2</c:v>
                </c:pt>
                <c:pt idx="3513">
                  <c:v>9.8446000000000006E-2</c:v>
                </c:pt>
                <c:pt idx="3514">
                  <c:v>9.7755999999999996E-2</c:v>
                </c:pt>
                <c:pt idx="3515">
                  <c:v>9.7457000000000002E-2</c:v>
                </c:pt>
                <c:pt idx="3516">
                  <c:v>9.7556000000000004E-2</c:v>
                </c:pt>
                <c:pt idx="3517">
                  <c:v>9.7976999999999995E-2</c:v>
                </c:pt>
                <c:pt idx="3518">
                  <c:v>9.8593E-2</c:v>
                </c:pt>
                <c:pt idx="3519">
                  <c:v>9.9328E-2</c:v>
                </c:pt>
                <c:pt idx="3520">
                  <c:v>0.100207</c:v>
                </c:pt>
                <c:pt idx="3521">
                  <c:v>0.101286</c:v>
                </c:pt>
                <c:pt idx="3522">
                  <c:v>0.102549</c:v>
                </c:pt>
                <c:pt idx="3523">
                  <c:v>0.103853</c:v>
                </c:pt>
                <c:pt idx="3524">
                  <c:v>0.104958</c:v>
                </c:pt>
                <c:pt idx="3525">
                  <c:v>0.105653</c:v>
                </c:pt>
                <c:pt idx="3526">
                  <c:v>0.105867</c:v>
                </c:pt>
                <c:pt idx="3527">
                  <c:v>0.10564999999999999</c:v>
                </c:pt>
                <c:pt idx="3528">
                  <c:v>0.105029</c:v>
                </c:pt>
                <c:pt idx="3529">
                  <c:v>0.103905</c:v>
                </c:pt>
                <c:pt idx="3530">
                  <c:v>0.102127</c:v>
                </c:pt>
                <c:pt idx="3531">
                  <c:v>9.9646999999999999E-2</c:v>
                </c:pt>
                <c:pt idx="3532">
                  <c:v>9.6567E-2</c:v>
                </c:pt>
                <c:pt idx="3533">
                  <c:v>9.3024999999999997E-2</c:v>
                </c:pt>
                <c:pt idx="3534">
                  <c:v>8.9074E-2</c:v>
                </c:pt>
                <c:pt idx="3535">
                  <c:v>8.4705000000000003E-2</c:v>
                </c:pt>
                <c:pt idx="3536">
                  <c:v>7.9923999999999995E-2</c:v>
                </c:pt>
                <c:pt idx="3537">
                  <c:v>7.4763999999999997E-2</c:v>
                </c:pt>
                <c:pt idx="3538">
                  <c:v>6.9284999999999999E-2</c:v>
                </c:pt>
                <c:pt idx="3539">
                  <c:v>6.3585000000000003E-2</c:v>
                </c:pt>
                <c:pt idx="3540">
                  <c:v>5.7792999999999997E-2</c:v>
                </c:pt>
                <c:pt idx="3541">
                  <c:v>5.2027999999999998E-2</c:v>
                </c:pt>
                <c:pt idx="3542">
                  <c:v>4.6380999999999999E-2</c:v>
                </c:pt>
                <c:pt idx="3543">
                  <c:v>4.0931000000000002E-2</c:v>
                </c:pt>
                <c:pt idx="3544">
                  <c:v>3.5739E-2</c:v>
                </c:pt>
                <c:pt idx="3545">
                  <c:v>3.0845000000000001E-2</c:v>
                </c:pt>
                <c:pt idx="3546">
                  <c:v>2.6261E-2</c:v>
                </c:pt>
                <c:pt idx="3547">
                  <c:v>2.1975000000000001E-2</c:v>
                </c:pt>
                <c:pt idx="3548">
                  <c:v>1.7978000000000001E-2</c:v>
                </c:pt>
                <c:pt idx="3549">
                  <c:v>1.4312999999999999E-2</c:v>
                </c:pt>
                <c:pt idx="3550">
                  <c:v>1.1069000000000001E-2</c:v>
                </c:pt>
                <c:pt idx="3551">
                  <c:v>8.3239999999999998E-3</c:v>
                </c:pt>
                <c:pt idx="3552">
                  <c:v>6.0939999999999996E-3</c:v>
                </c:pt>
                <c:pt idx="3553">
                  <c:v>4.3400000000000001E-3</c:v>
                </c:pt>
                <c:pt idx="3554">
                  <c:v>3.016E-3</c:v>
                </c:pt>
                <c:pt idx="3555">
                  <c:v>2.1069999999999999E-3</c:v>
                </c:pt>
                <c:pt idx="3556">
                  <c:v>1.627E-3</c:v>
                </c:pt>
                <c:pt idx="3557">
                  <c:v>1.3270000000000001E-3</c:v>
                </c:pt>
                <c:pt idx="3558">
                  <c:v>1.1850000000000001E-3</c:v>
                </c:pt>
                <c:pt idx="3559">
                  <c:v>1.351E-3</c:v>
                </c:pt>
                <c:pt idx="3560">
                  <c:v>2.2750000000000001E-3</c:v>
                </c:pt>
                <c:pt idx="3561">
                  <c:v>3.9680000000000002E-3</c:v>
                </c:pt>
                <c:pt idx="3562">
                  <c:v>6.4279999999999997E-3</c:v>
                </c:pt>
                <c:pt idx="3563">
                  <c:v>9.6769999999999998E-3</c:v>
                </c:pt>
                <c:pt idx="3564">
                  <c:v>1.3743999999999999E-2</c:v>
                </c:pt>
                <c:pt idx="3565">
                  <c:v>1.8644000000000001E-2</c:v>
                </c:pt>
                <c:pt idx="3566">
                  <c:v>2.4412E-2</c:v>
                </c:pt>
                <c:pt idx="3567">
                  <c:v>3.1119999999999998E-2</c:v>
                </c:pt>
                <c:pt idx="3568">
                  <c:v>3.8825999999999999E-2</c:v>
                </c:pt>
                <c:pt idx="3569">
                  <c:v>4.7537000000000003E-2</c:v>
                </c:pt>
                <c:pt idx="3570">
                  <c:v>5.722E-2</c:v>
                </c:pt>
                <c:pt idx="3571">
                  <c:v>6.7837999999999996E-2</c:v>
                </c:pt>
                <c:pt idx="3572">
                  <c:v>7.9395999999999994E-2</c:v>
                </c:pt>
                <c:pt idx="3573">
                  <c:v>9.1941999999999996E-2</c:v>
                </c:pt>
                <c:pt idx="3574">
                  <c:v>0.105521</c:v>
                </c:pt>
                <c:pt idx="3575">
                  <c:v>0.120115</c:v>
                </c:pt>
                <c:pt idx="3576">
                  <c:v>0.135657</c:v>
                </c:pt>
                <c:pt idx="3577">
                  <c:v>0.15206700000000001</c:v>
                </c:pt>
                <c:pt idx="3578">
                  <c:v>0.16928799999999999</c:v>
                </c:pt>
                <c:pt idx="3579">
                  <c:v>0.18729999999999999</c:v>
                </c:pt>
                <c:pt idx="3580">
                  <c:v>0.20610400000000001</c:v>
                </c:pt>
                <c:pt idx="3581">
                  <c:v>0.225688</c:v>
                </c:pt>
                <c:pt idx="3582">
                  <c:v>0.24604000000000001</c:v>
                </c:pt>
                <c:pt idx="3583">
                  <c:v>0.26716400000000001</c:v>
                </c:pt>
                <c:pt idx="3584">
                  <c:v>0.289045</c:v>
                </c:pt>
                <c:pt idx="3585">
                  <c:v>0.31157000000000001</c:v>
                </c:pt>
                <c:pt idx="3586">
                  <c:v>0.33450600000000003</c:v>
                </c:pt>
                <c:pt idx="3587">
                  <c:v>0.35758800000000002</c:v>
                </c:pt>
                <c:pt idx="3588">
                  <c:v>0.380637</c:v>
                </c:pt>
                <c:pt idx="3589">
                  <c:v>0.40356999999999998</c:v>
                </c:pt>
                <c:pt idx="3590">
                  <c:v>0.426259</c:v>
                </c:pt>
                <c:pt idx="3591">
                  <c:v>0.44844000000000001</c:v>
                </c:pt>
                <c:pt idx="3592">
                  <c:v>0.46978199999999998</c:v>
                </c:pt>
                <c:pt idx="3593">
                  <c:v>0.49003600000000003</c:v>
                </c:pt>
                <c:pt idx="3594">
                  <c:v>0.50908500000000001</c:v>
                </c:pt>
                <c:pt idx="3595">
                  <c:v>0.52685899999999997</c:v>
                </c:pt>
                <c:pt idx="3596">
                  <c:v>0.54327000000000003</c:v>
                </c:pt>
                <c:pt idx="3597">
                  <c:v>0.558203</c:v>
                </c:pt>
                <c:pt idx="3598">
                  <c:v>0.57155900000000004</c:v>
                </c:pt>
                <c:pt idx="3599">
                  <c:v>0.58329799999999998</c:v>
                </c:pt>
                <c:pt idx="3600">
                  <c:v>0.59339799999999998</c:v>
                </c:pt>
                <c:pt idx="3601">
                  <c:v>0.60180999999999996</c:v>
                </c:pt>
                <c:pt idx="3602">
                  <c:v>0.60843700000000001</c:v>
                </c:pt>
                <c:pt idx="3603">
                  <c:v>0.61315299999999995</c:v>
                </c:pt>
                <c:pt idx="3604">
                  <c:v>0.61585400000000001</c:v>
                </c:pt>
                <c:pt idx="3605">
                  <c:v>0.61655499999999996</c:v>
                </c:pt>
                <c:pt idx="3606">
                  <c:v>0.61548499999999995</c:v>
                </c:pt>
                <c:pt idx="3607">
                  <c:v>0.61302000000000001</c:v>
                </c:pt>
                <c:pt idx="3608">
                  <c:v>0.60946599999999995</c:v>
                </c:pt>
                <c:pt idx="3609">
                  <c:v>0.60490999999999995</c:v>
                </c:pt>
                <c:pt idx="3610">
                  <c:v>0.59929600000000005</c:v>
                </c:pt>
                <c:pt idx="3611">
                  <c:v>0.59264899999999998</c:v>
                </c:pt>
                <c:pt idx="3612">
                  <c:v>0.58516199999999996</c:v>
                </c:pt>
                <c:pt idx="3613">
                  <c:v>0.57709299999999997</c:v>
                </c:pt>
                <c:pt idx="3614">
                  <c:v>0.56863600000000003</c:v>
                </c:pt>
                <c:pt idx="3615">
                  <c:v>0.55992500000000001</c:v>
                </c:pt>
                <c:pt idx="3616">
                  <c:v>0.55108199999999996</c:v>
                </c:pt>
                <c:pt idx="3617">
                  <c:v>0.54224300000000003</c:v>
                </c:pt>
                <c:pt idx="3618">
                  <c:v>0.53357900000000003</c:v>
                </c:pt>
                <c:pt idx="3619">
                  <c:v>0.52532100000000004</c:v>
                </c:pt>
                <c:pt idx="3620">
                  <c:v>0.51771400000000001</c:v>
                </c:pt>
                <c:pt idx="3621">
                  <c:v>0.51094600000000001</c:v>
                </c:pt>
                <c:pt idx="3622">
                  <c:v>0.50512500000000005</c:v>
                </c:pt>
                <c:pt idx="3623">
                  <c:v>0.500301</c:v>
                </c:pt>
                <c:pt idx="3624">
                  <c:v>0.49643700000000002</c:v>
                </c:pt>
                <c:pt idx="3625">
                  <c:v>0.49337900000000001</c:v>
                </c:pt>
                <c:pt idx="3626">
                  <c:v>0.49092999999999998</c:v>
                </c:pt>
                <c:pt idx="3627">
                  <c:v>0.48901099999999997</c:v>
                </c:pt>
                <c:pt idx="3628">
                  <c:v>0.48771599999999998</c:v>
                </c:pt>
                <c:pt idx="3629">
                  <c:v>0.48721300000000001</c:v>
                </c:pt>
                <c:pt idx="3630">
                  <c:v>0.48760399999999998</c:v>
                </c:pt>
                <c:pt idx="3631">
                  <c:v>0.48884499999999997</c:v>
                </c:pt>
                <c:pt idx="3632">
                  <c:v>0.490782</c:v>
                </c:pt>
                <c:pt idx="3633">
                  <c:v>0.49325000000000002</c:v>
                </c:pt>
                <c:pt idx="3634">
                  <c:v>0.496145</c:v>
                </c:pt>
                <c:pt idx="3635">
                  <c:v>0.49945099999999998</c:v>
                </c:pt>
                <c:pt idx="3636">
                  <c:v>0.50320200000000004</c:v>
                </c:pt>
                <c:pt idx="3637">
                  <c:v>0.50743199999999999</c:v>
                </c:pt>
                <c:pt idx="3638">
                  <c:v>0.51209199999999999</c:v>
                </c:pt>
                <c:pt idx="3639">
                  <c:v>0.51705100000000004</c:v>
                </c:pt>
                <c:pt idx="3640">
                  <c:v>0.52220999999999995</c:v>
                </c:pt>
                <c:pt idx="3641">
                  <c:v>0.52761199999999997</c:v>
                </c:pt>
                <c:pt idx="3642">
                  <c:v>0.53340200000000004</c:v>
                </c:pt>
                <c:pt idx="3643">
                  <c:v>0.53970899999999999</c:v>
                </c:pt>
                <c:pt idx="3644">
                  <c:v>0.54658099999999998</c:v>
                </c:pt>
                <c:pt idx="3645">
                  <c:v>0.55399200000000004</c:v>
                </c:pt>
                <c:pt idx="3646">
                  <c:v>0.56185499999999999</c:v>
                </c:pt>
                <c:pt idx="3647">
                  <c:v>0.57004299999999997</c:v>
                </c:pt>
                <c:pt idx="3648">
                  <c:v>0.57844499999999999</c:v>
                </c:pt>
                <c:pt idx="3649">
                  <c:v>0.58704699999999999</c:v>
                </c:pt>
                <c:pt idx="3650">
                  <c:v>0.59595799999999999</c:v>
                </c:pt>
                <c:pt idx="3651">
                  <c:v>0.60529299999999997</c:v>
                </c:pt>
                <c:pt idx="3652">
                  <c:v>0.61502599999999996</c:v>
                </c:pt>
                <c:pt idx="3653">
                  <c:v>0.62495500000000004</c:v>
                </c:pt>
                <c:pt idx="3654">
                  <c:v>0.63481600000000005</c:v>
                </c:pt>
                <c:pt idx="3655">
                  <c:v>0.64443899999999998</c:v>
                </c:pt>
                <c:pt idx="3656">
                  <c:v>0.65382799999999996</c:v>
                </c:pt>
                <c:pt idx="3657">
                  <c:v>0.66306399999999999</c:v>
                </c:pt>
                <c:pt idx="3658">
                  <c:v>0.67213999999999996</c:v>
                </c:pt>
                <c:pt idx="3659">
                  <c:v>0.680925</c:v>
                </c:pt>
                <c:pt idx="3660">
                  <c:v>0.68928900000000004</c:v>
                </c:pt>
                <c:pt idx="3661">
                  <c:v>0.69714500000000001</c:v>
                </c:pt>
                <c:pt idx="3662">
                  <c:v>0.70439399999999996</c:v>
                </c:pt>
                <c:pt idx="3663">
                  <c:v>0.71094800000000002</c:v>
                </c:pt>
                <c:pt idx="3664">
                  <c:v>0.716804</c:v>
                </c:pt>
                <c:pt idx="3665">
                  <c:v>0.72199199999999997</c:v>
                </c:pt>
                <c:pt idx="3666">
                  <c:v>0.72648100000000004</c:v>
                </c:pt>
                <c:pt idx="3667">
                  <c:v>0.73018899999999998</c:v>
                </c:pt>
                <c:pt idx="3668">
                  <c:v>0.733043</c:v>
                </c:pt>
                <c:pt idx="3669">
                  <c:v>0.73499599999999998</c:v>
                </c:pt>
                <c:pt idx="3670">
                  <c:v>0.73604899999999995</c:v>
                </c:pt>
                <c:pt idx="3671">
                  <c:v>0.73630899999999999</c:v>
                </c:pt>
                <c:pt idx="3672">
                  <c:v>0.73602299999999998</c:v>
                </c:pt>
                <c:pt idx="3673">
                  <c:v>0.73552300000000004</c:v>
                </c:pt>
                <c:pt idx="3674">
                  <c:v>0.73509500000000005</c:v>
                </c:pt>
                <c:pt idx="3675">
                  <c:v>0.73488100000000001</c:v>
                </c:pt>
                <c:pt idx="3676">
                  <c:v>0.73492199999999996</c:v>
                </c:pt>
                <c:pt idx="3677">
                  <c:v>0.73528400000000005</c:v>
                </c:pt>
                <c:pt idx="3678">
                  <c:v>0.73611099999999996</c:v>
                </c:pt>
                <c:pt idx="3679">
                  <c:v>0.73762700000000003</c:v>
                </c:pt>
                <c:pt idx="3680">
                  <c:v>0.74011199999999999</c:v>
                </c:pt>
                <c:pt idx="3681">
                  <c:v>0.74383600000000005</c:v>
                </c:pt>
                <c:pt idx="3682">
                  <c:v>0.74898100000000001</c:v>
                </c:pt>
                <c:pt idx="3683">
                  <c:v>0.755637</c:v>
                </c:pt>
                <c:pt idx="3684">
                  <c:v>0.76386900000000002</c:v>
                </c:pt>
                <c:pt idx="3685">
                  <c:v>0.77378400000000003</c:v>
                </c:pt>
                <c:pt idx="3686">
                  <c:v>0.78557200000000005</c:v>
                </c:pt>
                <c:pt idx="3687">
                  <c:v>0.79942899999999995</c:v>
                </c:pt>
                <c:pt idx="3688">
                  <c:v>0.81541399999999997</c:v>
                </c:pt>
                <c:pt idx="3689">
                  <c:v>0.83340400000000003</c:v>
                </c:pt>
                <c:pt idx="3690">
                  <c:v>0.85316999999999998</c:v>
                </c:pt>
                <c:pt idx="3691">
                  <c:v>0.87445799999999996</c:v>
                </c:pt>
                <c:pt idx="3692">
                  <c:v>0.89701699999999995</c:v>
                </c:pt>
                <c:pt idx="3693">
                  <c:v>0.92064100000000004</c:v>
                </c:pt>
                <c:pt idx="3694">
                  <c:v>0.94514399999999998</c:v>
                </c:pt>
                <c:pt idx="3695">
                  <c:v>0.97031500000000004</c:v>
                </c:pt>
                <c:pt idx="3696">
                  <c:v>0.99590999999999996</c:v>
                </c:pt>
                <c:pt idx="3697">
                  <c:v>1.0216860000000001</c:v>
                </c:pt>
                <c:pt idx="3698">
                  <c:v>1.0473330000000001</c:v>
                </c:pt>
                <c:pt idx="3699">
                  <c:v>1.0723929999999999</c:v>
                </c:pt>
                <c:pt idx="3700">
                  <c:v>1.0962909999999999</c:v>
                </c:pt>
                <c:pt idx="3701">
                  <c:v>1.118474</c:v>
                </c:pt>
                <c:pt idx="3702">
                  <c:v>1.1385080000000001</c:v>
                </c:pt>
                <c:pt idx="3703">
                  <c:v>1.1560790000000001</c:v>
                </c:pt>
                <c:pt idx="3704">
                  <c:v>1.170928</c:v>
                </c:pt>
                <c:pt idx="3705">
                  <c:v>1.18286</c:v>
                </c:pt>
                <c:pt idx="3706">
                  <c:v>1.19177</c:v>
                </c:pt>
                <c:pt idx="3707">
                  <c:v>1.1976389999999999</c:v>
                </c:pt>
                <c:pt idx="3708">
                  <c:v>1.200555</c:v>
                </c:pt>
                <c:pt idx="3709">
                  <c:v>1.2007950000000001</c:v>
                </c:pt>
                <c:pt idx="3710">
                  <c:v>1.198804</c:v>
                </c:pt>
                <c:pt idx="3711">
                  <c:v>1.195033</c:v>
                </c:pt>
                <c:pt idx="3712">
                  <c:v>1.1898139999999999</c:v>
                </c:pt>
                <c:pt idx="3713">
                  <c:v>1.1833929999999999</c:v>
                </c:pt>
                <c:pt idx="3714">
                  <c:v>1.1759999999999999</c:v>
                </c:pt>
                <c:pt idx="3715">
                  <c:v>1.1679029999999999</c:v>
                </c:pt>
                <c:pt idx="3716">
                  <c:v>1.15951</c:v>
                </c:pt>
                <c:pt idx="3717">
                  <c:v>1.1513800000000001</c:v>
                </c:pt>
                <c:pt idx="3718">
                  <c:v>1.1440969999999999</c:v>
                </c:pt>
                <c:pt idx="3719">
                  <c:v>1.138137</c:v>
                </c:pt>
                <c:pt idx="3720">
                  <c:v>1.133877</c:v>
                </c:pt>
                <c:pt idx="3721">
                  <c:v>1.1316040000000001</c:v>
                </c:pt>
                <c:pt idx="3722">
                  <c:v>1.131467</c:v>
                </c:pt>
                <c:pt idx="3723">
                  <c:v>1.13347</c:v>
                </c:pt>
                <c:pt idx="3724">
                  <c:v>1.1375580000000001</c:v>
                </c:pt>
                <c:pt idx="3725">
                  <c:v>1.143656</c:v>
                </c:pt>
                <c:pt idx="3726">
                  <c:v>1.1515880000000001</c:v>
                </c:pt>
                <c:pt idx="3727">
                  <c:v>1.161084</c:v>
                </c:pt>
                <c:pt idx="3728">
                  <c:v>1.171896</c:v>
                </c:pt>
                <c:pt idx="3729">
                  <c:v>1.183905</c:v>
                </c:pt>
                <c:pt idx="3730">
                  <c:v>1.1970559999999999</c:v>
                </c:pt>
                <c:pt idx="3731">
                  <c:v>1.2112320000000001</c:v>
                </c:pt>
                <c:pt idx="3732">
                  <c:v>1.226218</c:v>
                </c:pt>
                <c:pt idx="3733">
                  <c:v>1.2417469999999999</c:v>
                </c:pt>
                <c:pt idx="3734">
                  <c:v>1.257552</c:v>
                </c:pt>
                <c:pt idx="3735">
                  <c:v>1.273396</c:v>
                </c:pt>
                <c:pt idx="3736">
                  <c:v>1.289094</c:v>
                </c:pt>
                <c:pt idx="3737">
                  <c:v>1.3045070000000001</c:v>
                </c:pt>
                <c:pt idx="3738">
                  <c:v>1.319518</c:v>
                </c:pt>
                <c:pt idx="3739">
                  <c:v>1.334079</c:v>
                </c:pt>
                <c:pt idx="3740">
                  <c:v>1.3482780000000001</c:v>
                </c:pt>
                <c:pt idx="3741">
                  <c:v>1.3623209999999999</c:v>
                </c:pt>
                <c:pt idx="3742">
                  <c:v>1.376433</c:v>
                </c:pt>
                <c:pt idx="3743">
                  <c:v>1.390792</c:v>
                </c:pt>
                <c:pt idx="3744">
                  <c:v>1.4055059999999999</c:v>
                </c:pt>
                <c:pt idx="3745">
                  <c:v>1.420547</c:v>
                </c:pt>
                <c:pt idx="3746">
                  <c:v>1.4358</c:v>
                </c:pt>
                <c:pt idx="3747">
                  <c:v>1.451227</c:v>
                </c:pt>
                <c:pt idx="3748">
                  <c:v>1.466933</c:v>
                </c:pt>
                <c:pt idx="3749">
                  <c:v>1.483009</c:v>
                </c:pt>
                <c:pt idx="3750">
                  <c:v>1.499433</c:v>
                </c:pt>
                <c:pt idx="3751">
                  <c:v>1.5161640000000001</c:v>
                </c:pt>
                <c:pt idx="3752">
                  <c:v>1.5332129999999999</c:v>
                </c:pt>
                <c:pt idx="3753">
                  <c:v>1.550592</c:v>
                </c:pt>
                <c:pt idx="3754">
                  <c:v>1.5682529999999999</c:v>
                </c:pt>
                <c:pt idx="3755">
                  <c:v>1.5861050000000001</c:v>
                </c:pt>
                <c:pt idx="3756">
                  <c:v>1.60406</c:v>
                </c:pt>
                <c:pt idx="3757">
                  <c:v>1.622052</c:v>
                </c:pt>
                <c:pt idx="3758">
                  <c:v>1.6400159999999999</c:v>
                </c:pt>
                <c:pt idx="3759">
                  <c:v>1.6578489999999999</c:v>
                </c:pt>
                <c:pt idx="3760">
                  <c:v>1.675427</c:v>
                </c:pt>
                <c:pt idx="3761">
                  <c:v>1.69265</c:v>
                </c:pt>
                <c:pt idx="3762">
                  <c:v>1.709452</c:v>
                </c:pt>
                <c:pt idx="3763">
                  <c:v>1.7258389999999999</c:v>
                </c:pt>
                <c:pt idx="3764">
                  <c:v>1.7419249999999999</c:v>
                </c:pt>
                <c:pt idx="3765">
                  <c:v>1.7579199999999999</c:v>
                </c:pt>
                <c:pt idx="3766">
                  <c:v>1.7739910000000001</c:v>
                </c:pt>
                <c:pt idx="3767">
                  <c:v>1.7901279999999999</c:v>
                </c:pt>
                <c:pt idx="3768">
                  <c:v>1.806144</c:v>
                </c:pt>
                <c:pt idx="3769">
                  <c:v>1.82182</c:v>
                </c:pt>
                <c:pt idx="3770">
                  <c:v>1.837078</c:v>
                </c:pt>
                <c:pt idx="3771">
                  <c:v>1.8520000000000001</c:v>
                </c:pt>
                <c:pt idx="3772">
                  <c:v>1.8667149999999999</c:v>
                </c:pt>
                <c:pt idx="3773">
                  <c:v>1.8812739999999999</c:v>
                </c:pt>
                <c:pt idx="3774">
                  <c:v>1.895589</c:v>
                </c:pt>
                <c:pt idx="3775">
                  <c:v>1.909443</c:v>
                </c:pt>
                <c:pt idx="3776">
                  <c:v>1.9225589999999999</c:v>
                </c:pt>
                <c:pt idx="3777">
                  <c:v>1.9347460000000001</c:v>
                </c:pt>
                <c:pt idx="3778">
                  <c:v>1.945997</c:v>
                </c:pt>
                <c:pt idx="3779">
                  <c:v>1.9564490000000001</c:v>
                </c:pt>
                <c:pt idx="3780">
                  <c:v>1.966213</c:v>
                </c:pt>
                <c:pt idx="3781">
                  <c:v>1.9751780000000001</c:v>
                </c:pt>
                <c:pt idx="3782">
                  <c:v>1.9829730000000001</c:v>
                </c:pt>
                <c:pt idx="3783">
                  <c:v>1.9892129999999999</c:v>
                </c:pt>
                <c:pt idx="3784">
                  <c:v>1.993819</c:v>
                </c:pt>
                <c:pt idx="3785">
                  <c:v>1.997015</c:v>
                </c:pt>
                <c:pt idx="3786">
                  <c:v>1.9990509999999999</c:v>
                </c:pt>
                <c:pt idx="3787">
                  <c:v>2</c:v>
                </c:pt>
                <c:pt idx="3788">
                  <c:v>1.9998339999999999</c:v>
                </c:pt>
                <c:pt idx="3789">
                  <c:v>1.9985379999999999</c:v>
                </c:pt>
                <c:pt idx="3790">
                  <c:v>1.9960850000000001</c:v>
                </c:pt>
                <c:pt idx="3791">
                  <c:v>1.9923759999999999</c:v>
                </c:pt>
                <c:pt idx="3792">
                  <c:v>1.9872920000000001</c:v>
                </c:pt>
                <c:pt idx="3793">
                  <c:v>1.980804</c:v>
                </c:pt>
                <c:pt idx="3794">
                  <c:v>1.973044</c:v>
                </c:pt>
                <c:pt idx="3795">
                  <c:v>1.9642459999999999</c:v>
                </c:pt>
                <c:pt idx="3796">
                  <c:v>1.954645</c:v>
                </c:pt>
                <c:pt idx="3797">
                  <c:v>1.944353</c:v>
                </c:pt>
                <c:pt idx="3798">
                  <c:v>1.9333499999999999</c:v>
                </c:pt>
                <c:pt idx="3799">
                  <c:v>1.921605</c:v>
                </c:pt>
                <c:pt idx="3800">
                  <c:v>1.9092420000000001</c:v>
                </c:pt>
                <c:pt idx="3801">
                  <c:v>1.8965590000000001</c:v>
                </c:pt>
                <c:pt idx="3802">
                  <c:v>1.8838729999999999</c:v>
                </c:pt>
                <c:pt idx="3803">
                  <c:v>1.871372</c:v>
                </c:pt>
                <c:pt idx="3804">
                  <c:v>1.8590690000000001</c:v>
                </c:pt>
                <c:pt idx="3805">
                  <c:v>1.8468739999999999</c:v>
                </c:pt>
                <c:pt idx="3806">
                  <c:v>1.834721</c:v>
                </c:pt>
                <c:pt idx="3807">
                  <c:v>1.8226819999999999</c:v>
                </c:pt>
                <c:pt idx="3808">
                  <c:v>1.8109900000000001</c:v>
                </c:pt>
                <c:pt idx="3809">
                  <c:v>1.7998620000000001</c:v>
                </c:pt>
                <c:pt idx="3810">
                  <c:v>1.7893110000000001</c:v>
                </c:pt>
                <c:pt idx="3811">
                  <c:v>1.7791650000000001</c:v>
                </c:pt>
                <c:pt idx="3812">
                  <c:v>1.769266</c:v>
                </c:pt>
                <c:pt idx="3813">
                  <c:v>1.759541</c:v>
                </c:pt>
                <c:pt idx="3814">
                  <c:v>1.749908</c:v>
                </c:pt>
                <c:pt idx="3815">
                  <c:v>1.7402169999999999</c:v>
                </c:pt>
                <c:pt idx="3816">
                  <c:v>1.730334</c:v>
                </c:pt>
                <c:pt idx="3817">
                  <c:v>1.7202170000000001</c:v>
                </c:pt>
                <c:pt idx="3818">
                  <c:v>1.7098720000000001</c:v>
                </c:pt>
                <c:pt idx="3819">
                  <c:v>1.69926</c:v>
                </c:pt>
                <c:pt idx="3820">
                  <c:v>1.6882779999999999</c:v>
                </c:pt>
                <c:pt idx="3821">
                  <c:v>1.676823</c:v>
                </c:pt>
                <c:pt idx="3822">
                  <c:v>1.664846</c:v>
                </c:pt>
                <c:pt idx="3823">
                  <c:v>1.6523570000000001</c:v>
                </c:pt>
                <c:pt idx="3824">
                  <c:v>1.63937</c:v>
                </c:pt>
                <c:pt idx="3825">
                  <c:v>1.6258079999999999</c:v>
                </c:pt>
                <c:pt idx="3826">
                  <c:v>1.611418</c:v>
                </c:pt>
                <c:pt idx="3827">
                  <c:v>1.5958140000000001</c:v>
                </c:pt>
                <c:pt idx="3828">
                  <c:v>1.578646</c:v>
                </c:pt>
                <c:pt idx="3829">
                  <c:v>1.559715</c:v>
                </c:pt>
                <c:pt idx="3830">
                  <c:v>1.538931</c:v>
                </c:pt>
                <c:pt idx="3831">
                  <c:v>1.516267</c:v>
                </c:pt>
                <c:pt idx="3832">
                  <c:v>1.4917720000000001</c:v>
                </c:pt>
                <c:pt idx="3833">
                  <c:v>1.4655469999999999</c:v>
                </c:pt>
                <c:pt idx="3834">
                  <c:v>1.4376709999999999</c:v>
                </c:pt>
                <c:pt idx="3835">
                  <c:v>1.408223</c:v>
                </c:pt>
                <c:pt idx="3836">
                  <c:v>1.377356</c:v>
                </c:pt>
                <c:pt idx="3837">
                  <c:v>1.34528</c:v>
                </c:pt>
                <c:pt idx="3838">
                  <c:v>1.3121419999999999</c:v>
                </c:pt>
                <c:pt idx="3839">
                  <c:v>1.278025</c:v>
                </c:pt>
                <c:pt idx="3840">
                  <c:v>1.243036</c:v>
                </c:pt>
                <c:pt idx="3841">
                  <c:v>1.2073799999999999</c:v>
                </c:pt>
                <c:pt idx="3842">
                  <c:v>1.171332</c:v>
                </c:pt>
                <c:pt idx="3843">
                  <c:v>1.1352089999999999</c:v>
                </c:pt>
                <c:pt idx="3844">
                  <c:v>1.0993550000000001</c:v>
                </c:pt>
                <c:pt idx="3845">
                  <c:v>1.0641210000000001</c:v>
                </c:pt>
                <c:pt idx="3846">
                  <c:v>1.029798</c:v>
                </c:pt>
                <c:pt idx="3847">
                  <c:v>0.99656999999999996</c:v>
                </c:pt>
                <c:pt idx="3848">
                  <c:v>0.96450899999999995</c:v>
                </c:pt>
                <c:pt idx="3849">
                  <c:v>0.93354899999999996</c:v>
                </c:pt>
                <c:pt idx="3850">
                  <c:v>0.90351700000000001</c:v>
                </c:pt>
                <c:pt idx="3851">
                  <c:v>0.87424800000000003</c:v>
                </c:pt>
                <c:pt idx="3852">
                  <c:v>0.84573600000000004</c:v>
                </c:pt>
                <c:pt idx="3853">
                  <c:v>0.818106</c:v>
                </c:pt>
                <c:pt idx="3854">
                  <c:v>0.79144300000000001</c:v>
                </c:pt>
                <c:pt idx="3855">
                  <c:v>0.76571299999999998</c:v>
                </c:pt>
                <c:pt idx="3856">
                  <c:v>0.74087000000000003</c:v>
                </c:pt>
                <c:pt idx="3857">
                  <c:v>0.71694899999999995</c:v>
                </c:pt>
                <c:pt idx="3858">
                  <c:v>0.69399999999999995</c:v>
                </c:pt>
                <c:pt idx="3859">
                  <c:v>0.67200899999999997</c:v>
                </c:pt>
                <c:pt idx="3860">
                  <c:v>0.65090000000000003</c:v>
                </c:pt>
                <c:pt idx="3861">
                  <c:v>0.63056000000000001</c:v>
                </c:pt>
                <c:pt idx="3862">
                  <c:v>0.61082700000000001</c:v>
                </c:pt>
                <c:pt idx="3863">
                  <c:v>0.59152499999999997</c:v>
                </c:pt>
                <c:pt idx="3864">
                  <c:v>0.572546</c:v>
                </c:pt>
                <c:pt idx="3865">
                  <c:v>0.55390099999999998</c:v>
                </c:pt>
                <c:pt idx="3866">
                  <c:v>0.53569599999999995</c:v>
                </c:pt>
                <c:pt idx="3867">
                  <c:v>0.51809899999999998</c:v>
                </c:pt>
                <c:pt idx="3868">
                  <c:v>0.50126899999999996</c:v>
                </c:pt>
                <c:pt idx="3869">
                  <c:v>0.485265</c:v>
                </c:pt>
                <c:pt idx="3870">
                  <c:v>0.46999600000000002</c:v>
                </c:pt>
                <c:pt idx="3871">
                  <c:v>0.45527899999999999</c:v>
                </c:pt>
                <c:pt idx="3872">
                  <c:v>0.44092999999999999</c:v>
                </c:pt>
                <c:pt idx="3873">
                  <c:v>0.426846</c:v>
                </c:pt>
                <c:pt idx="3874">
                  <c:v>0.413053</c:v>
                </c:pt>
                <c:pt idx="3875">
                  <c:v>0.39968599999999999</c:v>
                </c:pt>
                <c:pt idx="3876">
                  <c:v>0.38687500000000002</c:v>
                </c:pt>
                <c:pt idx="3877">
                  <c:v>0.374664</c:v>
                </c:pt>
                <c:pt idx="3878">
                  <c:v>0.36308499999999999</c:v>
                </c:pt>
                <c:pt idx="3879">
                  <c:v>0.35225400000000001</c:v>
                </c:pt>
                <c:pt idx="3880">
                  <c:v>0.34237400000000001</c:v>
                </c:pt>
                <c:pt idx="3881">
                  <c:v>0.333565</c:v>
                </c:pt>
                <c:pt idx="3882">
                  <c:v>0.32573800000000003</c:v>
                </c:pt>
                <c:pt idx="3883">
                  <c:v>0.31867299999999998</c:v>
                </c:pt>
                <c:pt idx="3884">
                  <c:v>0.31222899999999998</c:v>
                </c:pt>
                <c:pt idx="3885">
                  <c:v>0.30639899999999998</c:v>
                </c:pt>
                <c:pt idx="3886">
                  <c:v>0.30117699999999997</c:v>
                </c:pt>
                <c:pt idx="3887">
                  <c:v>0.29651100000000002</c:v>
                </c:pt>
                <c:pt idx="3888">
                  <c:v>0.29240100000000002</c:v>
                </c:pt>
                <c:pt idx="3889">
                  <c:v>0.28896100000000002</c:v>
                </c:pt>
                <c:pt idx="3890">
                  <c:v>0.28634799999999999</c:v>
                </c:pt>
                <c:pt idx="3891">
                  <c:v>0.28465699999999999</c:v>
                </c:pt>
                <c:pt idx="3892">
                  <c:v>0.28384199999999998</c:v>
                </c:pt>
                <c:pt idx="3893">
                  <c:v>0.28370600000000001</c:v>
                </c:pt>
                <c:pt idx="3894">
                  <c:v>0.28396900000000003</c:v>
                </c:pt>
                <c:pt idx="3895">
                  <c:v>0.28439300000000001</c:v>
                </c:pt>
                <c:pt idx="3896">
                  <c:v>0.284854</c:v>
                </c:pt>
                <c:pt idx="3897">
                  <c:v>0.28536600000000001</c:v>
                </c:pt>
                <c:pt idx="3898">
                  <c:v>0.28601199999999999</c:v>
                </c:pt>
                <c:pt idx="3899">
                  <c:v>0.28681400000000001</c:v>
                </c:pt>
                <c:pt idx="3900">
                  <c:v>0.28769600000000001</c:v>
                </c:pt>
                <c:pt idx="3901">
                  <c:v>0.28861599999999998</c:v>
                </c:pt>
                <c:pt idx="3902">
                  <c:v>0.28966700000000001</c:v>
                </c:pt>
                <c:pt idx="3903">
                  <c:v>0.29094900000000001</c:v>
                </c:pt>
                <c:pt idx="3904">
                  <c:v>0.29237299999999999</c:v>
                </c:pt>
                <c:pt idx="3905">
                  <c:v>0.29365799999999997</c:v>
                </c:pt>
                <c:pt idx="3906">
                  <c:v>0.29455700000000001</c:v>
                </c:pt>
                <c:pt idx="3907">
                  <c:v>0.29502800000000001</c:v>
                </c:pt>
                <c:pt idx="3908">
                  <c:v>0.29519099999999998</c:v>
                </c:pt>
                <c:pt idx="3909">
                  <c:v>0.29516199999999998</c:v>
                </c:pt>
                <c:pt idx="3910">
                  <c:v>0.29500500000000002</c:v>
                </c:pt>
                <c:pt idx="3911">
                  <c:v>0.29476799999999997</c:v>
                </c:pt>
                <c:pt idx="3912">
                  <c:v>0.29450500000000002</c:v>
                </c:pt>
                <c:pt idx="3913">
                  <c:v>0.29426999999999998</c:v>
                </c:pt>
                <c:pt idx="3914">
                  <c:v>0.29409099999999999</c:v>
                </c:pt>
                <c:pt idx="3915">
                  <c:v>0.29392000000000001</c:v>
                </c:pt>
                <c:pt idx="3916">
                  <c:v>0.293628</c:v>
                </c:pt>
                <c:pt idx="3917">
                  <c:v>0.29309600000000002</c:v>
                </c:pt>
                <c:pt idx="3918">
                  <c:v>0.292271</c:v>
                </c:pt>
                <c:pt idx="3919">
                  <c:v>0.29114200000000001</c:v>
                </c:pt>
                <c:pt idx="3920">
                  <c:v>0.28971400000000003</c:v>
                </c:pt>
                <c:pt idx="3921">
                  <c:v>0.28803000000000001</c:v>
                </c:pt>
                <c:pt idx="3922">
                  <c:v>0.28610000000000002</c:v>
                </c:pt>
                <c:pt idx="3923">
                  <c:v>0.28382800000000002</c:v>
                </c:pt>
                <c:pt idx="3924">
                  <c:v>0.28111399999999998</c:v>
                </c:pt>
                <c:pt idx="3925">
                  <c:v>0.278032</c:v>
                </c:pt>
                <c:pt idx="3926">
                  <c:v>0.27479100000000001</c:v>
                </c:pt>
                <c:pt idx="3927">
                  <c:v>0.27153100000000002</c:v>
                </c:pt>
                <c:pt idx="3928">
                  <c:v>0.26820899999999998</c:v>
                </c:pt>
                <c:pt idx="3929">
                  <c:v>0.26469799999999999</c:v>
                </c:pt>
                <c:pt idx="3930">
                  <c:v>0.26091700000000001</c:v>
                </c:pt>
                <c:pt idx="3931">
                  <c:v>0.25689699999999999</c:v>
                </c:pt>
                <c:pt idx="3932">
                  <c:v>0.25273699999999999</c:v>
                </c:pt>
                <c:pt idx="3933">
                  <c:v>0.24854499999999999</c:v>
                </c:pt>
                <c:pt idx="3934">
                  <c:v>0.24437999999999999</c:v>
                </c:pt>
                <c:pt idx="3935">
                  <c:v>0.24024999999999999</c:v>
                </c:pt>
                <c:pt idx="3936">
                  <c:v>0.236155</c:v>
                </c:pt>
                <c:pt idx="3937">
                  <c:v>0.23211300000000001</c:v>
                </c:pt>
                <c:pt idx="3938">
                  <c:v>0.22811799999999999</c:v>
                </c:pt>
                <c:pt idx="3939">
                  <c:v>0.22411</c:v>
                </c:pt>
                <c:pt idx="3940">
                  <c:v>0.22004499999999999</c:v>
                </c:pt>
                <c:pt idx="3941">
                  <c:v>0.21596299999999999</c:v>
                </c:pt>
                <c:pt idx="3942">
                  <c:v>0.21194499999999999</c:v>
                </c:pt>
                <c:pt idx="3943">
                  <c:v>0.20804</c:v>
                </c:pt>
                <c:pt idx="3944">
                  <c:v>0.20427500000000001</c:v>
                </c:pt>
                <c:pt idx="3945">
                  <c:v>0.200685</c:v>
                </c:pt>
                <c:pt idx="3946">
                  <c:v>0.19728999999999999</c:v>
                </c:pt>
                <c:pt idx="3947">
                  <c:v>0.194077</c:v>
                </c:pt>
                <c:pt idx="3948">
                  <c:v>0.191023</c:v>
                </c:pt>
                <c:pt idx="3949">
                  <c:v>0.188113</c:v>
                </c:pt>
                <c:pt idx="3950">
                  <c:v>0.185332</c:v>
                </c:pt>
                <c:pt idx="3951">
                  <c:v>0.18265799999999999</c:v>
                </c:pt>
                <c:pt idx="3952">
                  <c:v>0.18005499999999999</c:v>
                </c:pt>
                <c:pt idx="3953">
                  <c:v>0.177449</c:v>
                </c:pt>
                <c:pt idx="3954">
                  <c:v>0.17475299999999999</c:v>
                </c:pt>
                <c:pt idx="3955">
                  <c:v>0.17192399999999999</c:v>
                </c:pt>
                <c:pt idx="3956">
                  <c:v>0.168958</c:v>
                </c:pt>
                <c:pt idx="3957">
                  <c:v>0.16584199999999999</c:v>
                </c:pt>
                <c:pt idx="3958">
                  <c:v>0.162573</c:v>
                </c:pt>
                <c:pt idx="3959">
                  <c:v>0.15917799999999999</c:v>
                </c:pt>
                <c:pt idx="3960">
                  <c:v>0.155666</c:v>
                </c:pt>
                <c:pt idx="3961">
                  <c:v>0.15196699999999999</c:v>
                </c:pt>
                <c:pt idx="3962">
                  <c:v>0.148012</c:v>
                </c:pt>
                <c:pt idx="3963">
                  <c:v>0.14383499999999999</c:v>
                </c:pt>
                <c:pt idx="3964">
                  <c:v>0.13952200000000001</c:v>
                </c:pt>
                <c:pt idx="3965">
                  <c:v>0.13506799999999999</c:v>
                </c:pt>
                <c:pt idx="3966">
                  <c:v>0.13039000000000001</c:v>
                </c:pt>
                <c:pt idx="3967">
                  <c:v>0.125472</c:v>
                </c:pt>
                <c:pt idx="3968">
                  <c:v>0.120437</c:v>
                </c:pt>
                <c:pt idx="3969">
                  <c:v>0.115453</c:v>
                </c:pt>
                <c:pt idx="3970">
                  <c:v>0.11056299999999999</c:v>
                </c:pt>
                <c:pt idx="3971">
                  <c:v>0.105573</c:v>
                </c:pt>
                <c:pt idx="3972">
                  <c:v>0.10016</c:v>
                </c:pt>
                <c:pt idx="3973">
                  <c:v>9.4185000000000005E-2</c:v>
                </c:pt>
                <c:pt idx="3974">
                  <c:v>8.7900000000000006E-2</c:v>
                </c:pt>
                <c:pt idx="3975">
                  <c:v>8.1798999999999997E-2</c:v>
                </c:pt>
                <c:pt idx="3976">
                  <c:v>7.6257000000000005E-2</c:v>
                </c:pt>
                <c:pt idx="3977">
                  <c:v>7.1309999999999998E-2</c:v>
                </c:pt>
                <c:pt idx="3978">
                  <c:v>6.6748000000000002E-2</c:v>
                </c:pt>
                <c:pt idx="3979">
                  <c:v>6.2368E-2</c:v>
                </c:pt>
                <c:pt idx="3980">
                  <c:v>5.8137000000000001E-2</c:v>
                </c:pt>
                <c:pt idx="3981">
                  <c:v>5.4177999999999997E-2</c:v>
                </c:pt>
                <c:pt idx="3982">
                  <c:v>5.0632000000000003E-2</c:v>
                </c:pt>
                <c:pt idx="3983">
                  <c:v>4.7537000000000003E-2</c:v>
                </c:pt>
                <c:pt idx="3984">
                  <c:v>4.4814E-2</c:v>
                </c:pt>
                <c:pt idx="3985">
                  <c:v>4.2365E-2</c:v>
                </c:pt>
                <c:pt idx="3986">
                  <c:v>4.0209000000000002E-2</c:v>
                </c:pt>
                <c:pt idx="3987">
                  <c:v>3.8466E-2</c:v>
                </c:pt>
                <c:pt idx="3988">
                  <c:v>3.7185000000000003E-2</c:v>
                </c:pt>
                <c:pt idx="3989">
                  <c:v>3.6255000000000003E-2</c:v>
                </c:pt>
                <c:pt idx="3990">
                  <c:v>3.5588000000000002E-2</c:v>
                </c:pt>
                <c:pt idx="3991">
                  <c:v>3.5332000000000002E-2</c:v>
                </c:pt>
                <c:pt idx="3992">
                  <c:v>3.5761000000000001E-2</c:v>
                </c:pt>
                <c:pt idx="3993">
                  <c:v>3.6926E-2</c:v>
                </c:pt>
                <c:pt idx="3994">
                  <c:v>3.8545000000000003E-2</c:v>
                </c:pt>
                <c:pt idx="3995">
                  <c:v>4.0266999999999997E-2</c:v>
                </c:pt>
                <c:pt idx="3996">
                  <c:v>4.1981999999999998E-2</c:v>
                </c:pt>
                <c:pt idx="3997">
                  <c:v>4.3810000000000002E-2</c:v>
                </c:pt>
                <c:pt idx="3998">
                  <c:v>4.5881999999999999E-2</c:v>
                </c:pt>
                <c:pt idx="3999">
                  <c:v>4.8190999999999998E-2</c:v>
                </c:pt>
                <c:pt idx="4000">
                  <c:v>5.0624000000000002E-2</c:v>
                </c:pt>
                <c:pt idx="4001">
                  <c:v>5.3060999999999997E-2</c:v>
                </c:pt>
                <c:pt idx="4002">
                  <c:v>5.5441999999999998E-2</c:v>
                </c:pt>
                <c:pt idx="4003">
                  <c:v>5.7722999999999997E-2</c:v>
                </c:pt>
                <c:pt idx="4004">
                  <c:v>5.9806999999999999E-2</c:v>
                </c:pt>
                <c:pt idx="4005">
                  <c:v>6.1525000000000003E-2</c:v>
                </c:pt>
                <c:pt idx="4006">
                  <c:v>6.2726000000000004E-2</c:v>
                </c:pt>
                <c:pt idx="4007">
                  <c:v>6.3363000000000003E-2</c:v>
                </c:pt>
                <c:pt idx="4008">
                  <c:v>6.3503000000000004E-2</c:v>
                </c:pt>
                <c:pt idx="4009">
                  <c:v>6.3274999999999998E-2</c:v>
                </c:pt>
                <c:pt idx="4010">
                  <c:v>6.2862000000000001E-2</c:v>
                </c:pt>
                <c:pt idx="4011">
                  <c:v>6.2479E-2</c:v>
                </c:pt>
                <c:pt idx="4012">
                  <c:v>6.2280000000000002E-2</c:v>
                </c:pt>
                <c:pt idx="4013">
                  <c:v>6.2246999999999997E-2</c:v>
                </c:pt>
                <c:pt idx="4014">
                  <c:v>6.2302000000000003E-2</c:v>
                </c:pt>
                <c:pt idx="4015">
                  <c:v>6.2514E-2</c:v>
                </c:pt>
                <c:pt idx="4016">
                  <c:v>6.3062999999999994E-2</c:v>
                </c:pt>
                <c:pt idx="4017">
                  <c:v>6.3976000000000005E-2</c:v>
                </c:pt>
                <c:pt idx="4018">
                  <c:v>6.5064999999999998E-2</c:v>
                </c:pt>
                <c:pt idx="4019">
                  <c:v>6.6129999999999994E-2</c:v>
                </c:pt>
                <c:pt idx="4020">
                  <c:v>6.7107E-2</c:v>
                </c:pt>
                <c:pt idx="4021">
                  <c:v>6.7970000000000003E-2</c:v>
                </c:pt>
                <c:pt idx="4022">
                  <c:v>6.8650000000000003E-2</c:v>
                </c:pt>
                <c:pt idx="4023">
                  <c:v>6.9126999999999994E-2</c:v>
                </c:pt>
                <c:pt idx="4024">
                  <c:v>6.9557999999999995E-2</c:v>
                </c:pt>
                <c:pt idx="4025">
                  <c:v>7.0222000000000007E-2</c:v>
                </c:pt>
                <c:pt idx="4026">
                  <c:v>7.1237999999999996E-2</c:v>
                </c:pt>
                <c:pt idx="4027">
                  <c:v>7.2349999999999998E-2</c:v>
                </c:pt>
                <c:pt idx="4028">
                  <c:v>7.3077000000000003E-2</c:v>
                </c:pt>
                <c:pt idx="4029">
                  <c:v>7.3099999999999998E-2</c:v>
                </c:pt>
                <c:pt idx="4030">
                  <c:v>7.2494000000000003E-2</c:v>
                </c:pt>
                <c:pt idx="4031">
                  <c:v>7.1571999999999997E-2</c:v>
                </c:pt>
                <c:pt idx="4032">
                  <c:v>7.0574999999999999E-2</c:v>
                </c:pt>
                <c:pt idx="4033">
                  <c:v>6.9516999999999995E-2</c:v>
                </c:pt>
                <c:pt idx="4034">
                  <c:v>6.8316000000000002E-2</c:v>
                </c:pt>
                <c:pt idx="4035">
                  <c:v>6.6949999999999996E-2</c:v>
                </c:pt>
                <c:pt idx="4036">
                  <c:v>6.5393999999999994E-2</c:v>
                </c:pt>
                <c:pt idx="4037">
                  <c:v>6.3514000000000001E-2</c:v>
                </c:pt>
                <c:pt idx="4038">
                  <c:v>6.1194999999999999E-2</c:v>
                </c:pt>
                <c:pt idx="4039">
                  <c:v>5.8534999999999997E-2</c:v>
                </c:pt>
                <c:pt idx="4040">
                  <c:v>5.5758000000000002E-2</c:v>
                </c:pt>
                <c:pt idx="4041">
                  <c:v>5.2935999999999997E-2</c:v>
                </c:pt>
                <c:pt idx="4042">
                  <c:v>4.9943000000000001E-2</c:v>
                </c:pt>
                <c:pt idx="4043">
                  <c:v>4.6677999999999997E-2</c:v>
                </c:pt>
                <c:pt idx="4044">
                  <c:v>4.3210999999999999E-2</c:v>
                </c:pt>
                <c:pt idx="4045">
                  <c:v>3.9691999999999998E-2</c:v>
                </c:pt>
                <c:pt idx="4046">
                  <c:v>3.6200999999999997E-2</c:v>
                </c:pt>
                <c:pt idx="4047">
                  <c:v>3.2798000000000001E-2</c:v>
                </c:pt>
                <c:pt idx="4048">
                  <c:v>2.9621000000000001E-2</c:v>
                </c:pt>
                <c:pt idx="4049">
                  <c:v>2.6771E-2</c:v>
                </c:pt>
                <c:pt idx="4050">
                  <c:v>2.4115000000000001E-2</c:v>
                </c:pt>
                <c:pt idx="4051">
                  <c:v>2.1343999999999998E-2</c:v>
                </c:pt>
                <c:pt idx="4052">
                  <c:v>1.8282E-2</c:v>
                </c:pt>
                <c:pt idx="4053">
                  <c:v>1.5107000000000001E-2</c:v>
                </c:pt>
                <c:pt idx="4054">
                  <c:v>1.2222E-2</c:v>
                </c:pt>
                <c:pt idx="4055">
                  <c:v>9.9209999999999993E-3</c:v>
                </c:pt>
                <c:pt idx="4056">
                  <c:v>8.1799999999999998E-3</c:v>
                </c:pt>
                <c:pt idx="4057">
                  <c:v>6.8069999999999997E-3</c:v>
                </c:pt>
                <c:pt idx="4058">
                  <c:v>5.7340000000000004E-3</c:v>
                </c:pt>
                <c:pt idx="4059">
                  <c:v>5.0280000000000004E-3</c:v>
                </c:pt>
                <c:pt idx="4060">
                  <c:v>4.6449999999999998E-3</c:v>
                </c:pt>
                <c:pt idx="4061">
                  <c:v>4.3569999999999998E-3</c:v>
                </c:pt>
                <c:pt idx="4062">
                  <c:v>3.9589999999999998E-3</c:v>
                </c:pt>
                <c:pt idx="4063">
                  <c:v>3.4060000000000002E-3</c:v>
                </c:pt>
                <c:pt idx="4064">
                  <c:v>2.7750000000000001E-3</c:v>
                </c:pt>
                <c:pt idx="4065">
                  <c:v>2.1610000000000002E-3</c:v>
                </c:pt>
                <c:pt idx="4066">
                  <c:v>1.6490000000000001E-3</c:v>
                </c:pt>
                <c:pt idx="4067">
                  <c:v>1.3270000000000001E-3</c:v>
                </c:pt>
                <c:pt idx="4068">
                  <c:v>1.132E-3</c:v>
                </c:pt>
                <c:pt idx="4069">
                  <c:v>1.158E-3</c:v>
                </c:pt>
                <c:pt idx="4070">
                  <c:v>1.23E-3</c:v>
                </c:pt>
                <c:pt idx="4071">
                  <c:v>1.1820000000000001E-3</c:v>
                </c:pt>
                <c:pt idx="4072">
                  <c:v>1.0139999999999999E-3</c:v>
                </c:pt>
                <c:pt idx="4073">
                  <c:v>8.3799999999999999E-4</c:v>
                </c:pt>
                <c:pt idx="4074">
                  <c:v>7.1199999999999996E-4</c:v>
                </c:pt>
                <c:pt idx="4075">
                  <c:v>6.5099999999999999E-4</c:v>
                </c:pt>
                <c:pt idx="4076">
                  <c:v>7.3300000000000004E-4</c:v>
                </c:pt>
                <c:pt idx="4077">
                  <c:v>1.1280000000000001E-3</c:v>
                </c:pt>
                <c:pt idx="4078">
                  <c:v>1.957E-3</c:v>
                </c:pt>
                <c:pt idx="4079">
                  <c:v>3.1549999999999998E-3</c:v>
                </c:pt>
                <c:pt idx="4080">
                  <c:v>4.5189999999999996E-3</c:v>
                </c:pt>
                <c:pt idx="4081">
                  <c:v>4.7840000000000001E-3</c:v>
                </c:pt>
                <c:pt idx="4082">
                  <c:v>5.0460000000000001E-3</c:v>
                </c:pt>
                <c:pt idx="4083">
                  <c:v>5.2639999999999996E-3</c:v>
                </c:pt>
                <c:pt idx="4084">
                  <c:v>5.3600000000000002E-3</c:v>
                </c:pt>
                <c:pt idx="4085">
                  <c:v>5.3810000000000004E-3</c:v>
                </c:pt>
                <c:pt idx="4086">
                  <c:v>5.5230000000000001E-3</c:v>
                </c:pt>
                <c:pt idx="4087">
                  <c:v>5.9519999999999998E-3</c:v>
                </c:pt>
                <c:pt idx="4088">
                  <c:v>6.7060000000000002E-3</c:v>
                </c:pt>
                <c:pt idx="4089">
                  <c:v>7.7460000000000003E-3</c:v>
                </c:pt>
                <c:pt idx="4090">
                  <c:v>8.9960000000000005E-3</c:v>
                </c:pt>
                <c:pt idx="4091">
                  <c:v>1.0342E-2</c:v>
                </c:pt>
                <c:pt idx="4092">
                  <c:v>1.1676000000000001E-2</c:v>
                </c:pt>
                <c:pt idx="4093">
                  <c:v>1.2926999999999999E-2</c:v>
                </c:pt>
                <c:pt idx="4094">
                  <c:v>1.4095999999999999E-2</c:v>
                </c:pt>
                <c:pt idx="4095">
                  <c:v>1.5252E-2</c:v>
                </c:pt>
                <c:pt idx="4096">
                  <c:v>1.6482E-2</c:v>
                </c:pt>
                <c:pt idx="4097">
                  <c:v>1.7779E-2</c:v>
                </c:pt>
                <c:pt idx="4098">
                  <c:v>1.9019999999999999E-2</c:v>
                </c:pt>
                <c:pt idx="4099">
                  <c:v>2.0049000000000001E-2</c:v>
                </c:pt>
                <c:pt idx="4100">
                  <c:v>2.0785999999999999E-2</c:v>
                </c:pt>
                <c:pt idx="4101">
                  <c:v>2.1256000000000001E-2</c:v>
                </c:pt>
                <c:pt idx="4102">
                  <c:v>2.1547E-2</c:v>
                </c:pt>
                <c:pt idx="4103">
                  <c:v>2.1718000000000001E-2</c:v>
                </c:pt>
                <c:pt idx="4104">
                  <c:v>2.1760000000000002E-2</c:v>
                </c:pt>
                <c:pt idx="4105">
                  <c:v>2.1693E-2</c:v>
                </c:pt>
                <c:pt idx="4106">
                  <c:v>2.1662000000000001E-2</c:v>
                </c:pt>
                <c:pt idx="4107">
                  <c:v>2.1891000000000001E-2</c:v>
                </c:pt>
                <c:pt idx="4108">
                  <c:v>2.2546E-2</c:v>
                </c:pt>
                <c:pt idx="4109">
                  <c:v>2.3649E-2</c:v>
                </c:pt>
                <c:pt idx="4110">
                  <c:v>2.5072000000000001E-2</c:v>
                </c:pt>
                <c:pt idx="4111">
                  <c:v>2.6595000000000001E-2</c:v>
                </c:pt>
                <c:pt idx="4112">
                  <c:v>2.7997000000000001E-2</c:v>
                </c:pt>
                <c:pt idx="4113">
                  <c:v>2.9166999999999998E-2</c:v>
                </c:pt>
                <c:pt idx="4114">
                  <c:v>3.0127999999999999E-2</c:v>
                </c:pt>
                <c:pt idx="4115">
                  <c:v>3.0979E-2</c:v>
                </c:pt>
                <c:pt idx="4116">
                  <c:v>3.1826E-2</c:v>
                </c:pt>
                <c:pt idx="4117">
                  <c:v>3.2718999999999998E-2</c:v>
                </c:pt>
                <c:pt idx="4118">
                  <c:v>3.3667000000000002E-2</c:v>
                </c:pt>
                <c:pt idx="4119">
                  <c:v>3.4687000000000003E-2</c:v>
                </c:pt>
                <c:pt idx="4120">
                  <c:v>3.5824000000000002E-2</c:v>
                </c:pt>
                <c:pt idx="4121">
                  <c:v>3.7092E-2</c:v>
                </c:pt>
                <c:pt idx="4122">
                  <c:v>3.8419000000000002E-2</c:v>
                </c:pt>
                <c:pt idx="4123">
                  <c:v>3.9697000000000003E-2</c:v>
                </c:pt>
                <c:pt idx="4124">
                  <c:v>4.0899999999999999E-2</c:v>
                </c:pt>
                <c:pt idx="4125">
                  <c:v>4.2133999999999998E-2</c:v>
                </c:pt>
                <c:pt idx="4126">
                  <c:v>4.3568999999999997E-2</c:v>
                </c:pt>
                <c:pt idx="4127">
                  <c:v>4.5317999999999997E-2</c:v>
                </c:pt>
                <c:pt idx="4128">
                  <c:v>4.7381E-2</c:v>
                </c:pt>
                <c:pt idx="4129">
                  <c:v>4.9738999999999998E-2</c:v>
                </c:pt>
                <c:pt idx="4130">
                  <c:v>5.2421000000000002E-2</c:v>
                </c:pt>
                <c:pt idx="4131">
                  <c:v>5.5495000000000003E-2</c:v>
                </c:pt>
                <c:pt idx="4132">
                  <c:v>5.9013000000000003E-2</c:v>
                </c:pt>
                <c:pt idx="4133">
                  <c:v>6.2952999999999995E-2</c:v>
                </c:pt>
                <c:pt idx="4134">
                  <c:v>6.7154000000000005E-2</c:v>
                </c:pt>
                <c:pt idx="4135">
                  <c:v>7.1334999999999996E-2</c:v>
                </c:pt>
                <c:pt idx="4136">
                  <c:v>7.5259999999999994E-2</c:v>
                </c:pt>
                <c:pt idx="4137">
                  <c:v>7.8834000000000001E-2</c:v>
                </c:pt>
                <c:pt idx="4138">
                  <c:v>8.2060999999999995E-2</c:v>
                </c:pt>
                <c:pt idx="4139">
                  <c:v>8.4976999999999997E-2</c:v>
                </c:pt>
                <c:pt idx="4140">
                  <c:v>8.7633000000000003E-2</c:v>
                </c:pt>
                <c:pt idx="4141">
                  <c:v>9.0036000000000005E-2</c:v>
                </c:pt>
                <c:pt idx="4142">
                  <c:v>9.2097999999999999E-2</c:v>
                </c:pt>
                <c:pt idx="4143">
                  <c:v>9.3688999999999995E-2</c:v>
                </c:pt>
                <c:pt idx="4144">
                  <c:v>9.4778000000000001E-2</c:v>
                </c:pt>
                <c:pt idx="4145">
                  <c:v>9.5494999999999997E-2</c:v>
                </c:pt>
                <c:pt idx="4146">
                  <c:v>9.6031000000000005E-2</c:v>
                </c:pt>
                <c:pt idx="4147">
                  <c:v>9.6415000000000001E-2</c:v>
                </c:pt>
                <c:pt idx="4148">
                  <c:v>9.6476000000000006E-2</c:v>
                </c:pt>
                <c:pt idx="4149">
                  <c:v>9.6088999999999994E-2</c:v>
                </c:pt>
                <c:pt idx="4150">
                  <c:v>9.5380999999999994E-2</c:v>
                </c:pt>
                <c:pt idx="4151">
                  <c:v>9.4561000000000006E-2</c:v>
                </c:pt>
                <c:pt idx="4152">
                  <c:v>9.3644000000000005E-2</c:v>
                </c:pt>
                <c:pt idx="4153">
                  <c:v>9.2453999999999995E-2</c:v>
                </c:pt>
                <c:pt idx="4154">
                  <c:v>9.0886999999999996E-2</c:v>
                </c:pt>
                <c:pt idx="4155">
                  <c:v>8.9048000000000002E-2</c:v>
                </c:pt>
                <c:pt idx="4156">
                  <c:v>8.7062E-2</c:v>
                </c:pt>
                <c:pt idx="4157">
                  <c:v>8.4831000000000004E-2</c:v>
                </c:pt>
                <c:pt idx="4158">
                  <c:v>8.2131999999999997E-2</c:v>
                </c:pt>
                <c:pt idx="4159">
                  <c:v>7.8942999999999999E-2</c:v>
                </c:pt>
                <c:pt idx="4160">
                  <c:v>7.5480000000000005E-2</c:v>
                </c:pt>
                <c:pt idx="4161">
                  <c:v>7.1915999999999994E-2</c:v>
                </c:pt>
                <c:pt idx="4162">
                  <c:v>6.8228999999999998E-2</c:v>
                </c:pt>
                <c:pt idx="4163">
                  <c:v>6.4328999999999997E-2</c:v>
                </c:pt>
                <c:pt idx="4164">
                  <c:v>6.0171000000000002E-2</c:v>
                </c:pt>
                <c:pt idx="4165">
                  <c:v>5.5729000000000001E-2</c:v>
                </c:pt>
                <c:pt idx="4166">
                  <c:v>5.1032000000000001E-2</c:v>
                </c:pt>
                <c:pt idx="4167">
                  <c:v>4.6285E-2</c:v>
                </c:pt>
                <c:pt idx="4168">
                  <c:v>4.1886E-2</c:v>
                </c:pt>
                <c:pt idx="4169">
                  <c:v>3.8233000000000003E-2</c:v>
                </c:pt>
                <c:pt idx="4170">
                  <c:v>3.5443000000000002E-2</c:v>
                </c:pt>
                <c:pt idx="4171">
                  <c:v>3.3259999999999998E-2</c:v>
                </c:pt>
                <c:pt idx="4172">
                  <c:v>3.1306E-2</c:v>
                </c:pt>
                <c:pt idx="4173">
                  <c:v>2.9409999999999999E-2</c:v>
                </c:pt>
                <c:pt idx="4174">
                  <c:v>2.7633999999999999E-2</c:v>
                </c:pt>
                <c:pt idx="4175">
                  <c:v>2.5027000000000001E-2</c:v>
                </c:pt>
                <c:pt idx="4176">
                  <c:v>2.2499999999999999E-2</c:v>
                </c:pt>
                <c:pt idx="4177">
                  <c:v>1.9959000000000001E-2</c:v>
                </c:pt>
                <c:pt idx="4178">
                  <c:v>1.7469999999999999E-2</c:v>
                </c:pt>
                <c:pt idx="4179">
                  <c:v>1.5198E-2</c:v>
                </c:pt>
                <c:pt idx="4180">
                  <c:v>1.3214999999999999E-2</c:v>
                </c:pt>
                <c:pt idx="4181">
                  <c:v>1.1462999999999999E-2</c:v>
                </c:pt>
                <c:pt idx="4182">
                  <c:v>9.8960000000000003E-3</c:v>
                </c:pt>
                <c:pt idx="4183">
                  <c:v>8.5290000000000001E-3</c:v>
                </c:pt>
                <c:pt idx="4184">
                  <c:v>7.3439999999999998E-3</c:v>
                </c:pt>
                <c:pt idx="4185">
                  <c:v>6.267E-3</c:v>
                </c:pt>
                <c:pt idx="4186">
                  <c:v>5.2430000000000003E-3</c:v>
                </c:pt>
                <c:pt idx="4187">
                  <c:v>4.2389999999999997E-3</c:v>
                </c:pt>
                <c:pt idx="4188">
                  <c:v>3.235E-3</c:v>
                </c:pt>
                <c:pt idx="4189">
                  <c:v>2.3019999999999998E-3</c:v>
                </c:pt>
                <c:pt idx="4190">
                  <c:v>1.6280000000000001E-3</c:v>
                </c:pt>
                <c:pt idx="4191">
                  <c:v>1.3270000000000001E-3</c:v>
                </c:pt>
                <c:pt idx="4192">
                  <c:v>1.1050000000000001E-3</c:v>
                </c:pt>
                <c:pt idx="4193">
                  <c:v>1.3439999999999999E-3</c:v>
                </c:pt>
                <c:pt idx="4194">
                  <c:v>1.869E-3</c:v>
                </c:pt>
                <c:pt idx="4195">
                  <c:v>2.4359999999999998E-3</c:v>
                </c:pt>
                <c:pt idx="4196">
                  <c:v>2.9880000000000002E-3</c:v>
                </c:pt>
                <c:pt idx="4197">
                  <c:v>3.6909999999999998E-3</c:v>
                </c:pt>
                <c:pt idx="4198">
                  <c:v>4.7320000000000001E-3</c:v>
                </c:pt>
                <c:pt idx="4199">
                  <c:v>6.1269999999999996E-3</c:v>
                </c:pt>
                <c:pt idx="4200">
                  <c:v>7.7429999999999999E-3</c:v>
                </c:pt>
                <c:pt idx="4201">
                  <c:v>9.4439999999999993E-3</c:v>
                </c:pt>
                <c:pt idx="4202">
                  <c:v>1.1242E-2</c:v>
                </c:pt>
                <c:pt idx="4203">
                  <c:v>1.3268E-2</c:v>
                </c:pt>
                <c:pt idx="4204">
                  <c:v>1.5554E-2</c:v>
                </c:pt>
                <c:pt idx="4205">
                  <c:v>1.7881000000000001E-2</c:v>
                </c:pt>
                <c:pt idx="4206">
                  <c:v>1.9931000000000001E-2</c:v>
                </c:pt>
                <c:pt idx="4207">
                  <c:v>2.1634E-2</c:v>
                </c:pt>
                <c:pt idx="4208">
                  <c:v>2.3264E-2</c:v>
                </c:pt>
                <c:pt idx="4209">
                  <c:v>2.5165E-2</c:v>
                </c:pt>
                <c:pt idx="4210">
                  <c:v>2.7432000000000002E-2</c:v>
                </c:pt>
                <c:pt idx="4211">
                  <c:v>2.9933999999999999E-2</c:v>
                </c:pt>
                <c:pt idx="4212">
                  <c:v>3.2606000000000003E-2</c:v>
                </c:pt>
                <c:pt idx="4213">
                  <c:v>3.5581000000000002E-2</c:v>
                </c:pt>
                <c:pt idx="4214">
                  <c:v>3.9021E-2</c:v>
                </c:pt>
                <c:pt idx="4215">
                  <c:v>4.2944999999999997E-2</c:v>
                </c:pt>
                <c:pt idx="4216">
                  <c:v>4.7219999999999998E-2</c:v>
                </c:pt>
                <c:pt idx="4217">
                  <c:v>5.1622000000000001E-2</c:v>
                </c:pt>
                <c:pt idx="4218">
                  <c:v>5.5948999999999999E-2</c:v>
                </c:pt>
                <c:pt idx="4219">
                  <c:v>6.0186999999999997E-2</c:v>
                </c:pt>
                <c:pt idx="4220">
                  <c:v>6.4493999999999996E-2</c:v>
                </c:pt>
                <c:pt idx="4221">
                  <c:v>6.8926000000000001E-2</c:v>
                </c:pt>
                <c:pt idx="4222">
                  <c:v>7.3245000000000005E-2</c:v>
                </c:pt>
                <c:pt idx="4223">
                  <c:v>7.7092999999999995E-2</c:v>
                </c:pt>
                <c:pt idx="4224">
                  <c:v>8.0309000000000005E-2</c:v>
                </c:pt>
                <c:pt idx="4225">
                  <c:v>8.301E-2</c:v>
                </c:pt>
                <c:pt idx="4226">
                  <c:v>8.5379999999999998E-2</c:v>
                </c:pt>
                <c:pt idx="4227">
                  <c:v>8.7374999999999994E-2</c:v>
                </c:pt>
                <c:pt idx="4228">
                  <c:v>8.8650000000000007E-2</c:v>
                </c:pt>
                <c:pt idx="4229">
                  <c:v>8.8847999999999996E-2</c:v>
                </c:pt>
                <c:pt idx="4230">
                  <c:v>8.7970000000000007E-2</c:v>
                </c:pt>
                <c:pt idx="4231">
                  <c:v>8.6388000000000006E-2</c:v>
                </c:pt>
                <c:pt idx="4232">
                  <c:v>8.4454000000000001E-2</c:v>
                </c:pt>
                <c:pt idx="4233">
                  <c:v>8.2164000000000001E-2</c:v>
                </c:pt>
                <c:pt idx="4234">
                  <c:v>7.9293000000000002E-2</c:v>
                </c:pt>
                <c:pt idx="4235">
                  <c:v>7.5764999999999999E-2</c:v>
                </c:pt>
                <c:pt idx="4236">
                  <c:v>7.1765999999999996E-2</c:v>
                </c:pt>
                <c:pt idx="4237">
                  <c:v>6.7525000000000002E-2</c:v>
                </c:pt>
                <c:pt idx="4238">
                  <c:v>6.3153000000000001E-2</c:v>
                </c:pt>
                <c:pt idx="4239">
                  <c:v>5.8691E-2</c:v>
                </c:pt>
                <c:pt idx="4240">
                  <c:v>5.4195E-2</c:v>
                </c:pt>
                <c:pt idx="4241">
                  <c:v>4.9773999999999999E-2</c:v>
                </c:pt>
                <c:pt idx="4242">
                  <c:v>4.5598E-2</c:v>
                </c:pt>
                <c:pt idx="4243">
                  <c:v>4.1826000000000002E-2</c:v>
                </c:pt>
                <c:pt idx="4244">
                  <c:v>3.8490000000000003E-2</c:v>
                </c:pt>
                <c:pt idx="4245">
                  <c:v>3.5494999999999999E-2</c:v>
                </c:pt>
                <c:pt idx="4246">
                  <c:v>3.2761999999999999E-2</c:v>
                </c:pt>
                <c:pt idx="4247">
                  <c:v>3.0327E-2</c:v>
                </c:pt>
                <c:pt idx="4248">
                  <c:v>2.8287E-2</c:v>
                </c:pt>
                <c:pt idx="4249">
                  <c:v>2.6717999999999999E-2</c:v>
                </c:pt>
                <c:pt idx="4250">
                  <c:v>2.5596000000000001E-2</c:v>
                </c:pt>
                <c:pt idx="4251">
                  <c:v>2.4763E-2</c:v>
                </c:pt>
                <c:pt idx="4252">
                  <c:v>2.4E-2</c:v>
                </c:pt>
                <c:pt idx="4253">
                  <c:v>2.3200999999999999E-2</c:v>
                </c:pt>
                <c:pt idx="4254">
                  <c:v>2.2481999999999999E-2</c:v>
                </c:pt>
                <c:pt idx="4255">
                  <c:v>2.2030999999999999E-2</c:v>
                </c:pt>
                <c:pt idx="4256">
                  <c:v>2.1857000000000001E-2</c:v>
                </c:pt>
                <c:pt idx="4257">
                  <c:v>2.1736999999999999E-2</c:v>
                </c:pt>
                <c:pt idx="4258">
                  <c:v>2.1418E-2</c:v>
                </c:pt>
                <c:pt idx="4259">
                  <c:v>2.0809999999999999E-2</c:v>
                </c:pt>
                <c:pt idx="4260">
                  <c:v>1.9982E-2</c:v>
                </c:pt>
                <c:pt idx="4261">
                  <c:v>1.9061999999999999E-2</c:v>
                </c:pt>
                <c:pt idx="4262">
                  <c:v>1.8148000000000001E-2</c:v>
                </c:pt>
                <c:pt idx="4263">
                  <c:v>1.7288000000000001E-2</c:v>
                </c:pt>
                <c:pt idx="4264">
                  <c:v>1.6475E-2</c:v>
                </c:pt>
                <c:pt idx="4265">
                  <c:v>1.5646E-2</c:v>
                </c:pt>
                <c:pt idx="4266">
                  <c:v>1.4718999999999999E-2</c:v>
                </c:pt>
                <c:pt idx="4267">
                  <c:v>1.3649E-2</c:v>
                </c:pt>
                <c:pt idx="4268">
                  <c:v>1.2463999999999999E-2</c:v>
                </c:pt>
                <c:pt idx="4269">
                  <c:v>1.1228999999999999E-2</c:v>
                </c:pt>
                <c:pt idx="4270">
                  <c:v>1.0034E-2</c:v>
                </c:pt>
                <c:pt idx="4271">
                  <c:v>9.2630000000000004E-3</c:v>
                </c:pt>
                <c:pt idx="4272">
                  <c:v>9.2720000000000007E-3</c:v>
                </c:pt>
                <c:pt idx="4273">
                  <c:v>9.8200000000000006E-3</c:v>
                </c:pt>
                <c:pt idx="4274">
                  <c:v>1.0522999999999999E-2</c:v>
                </c:pt>
                <c:pt idx="4275">
                  <c:v>1.1082E-2</c:v>
                </c:pt>
                <c:pt idx="4276">
                  <c:v>1.1364000000000001E-2</c:v>
                </c:pt>
                <c:pt idx="4277">
                  <c:v>1.1533E-2</c:v>
                </c:pt>
                <c:pt idx="4278">
                  <c:v>1.1871E-2</c:v>
                </c:pt>
                <c:pt idx="4279">
                  <c:v>1.2385999999999999E-2</c:v>
                </c:pt>
                <c:pt idx="4280">
                  <c:v>1.2765E-2</c:v>
                </c:pt>
                <c:pt idx="4281">
                  <c:v>1.2801E-2</c:v>
                </c:pt>
                <c:pt idx="4282">
                  <c:v>1.2614E-2</c:v>
                </c:pt>
                <c:pt idx="4283">
                  <c:v>1.2364E-2</c:v>
                </c:pt>
                <c:pt idx="4284">
                  <c:v>1.1971000000000001E-2</c:v>
                </c:pt>
                <c:pt idx="4285">
                  <c:v>1.0858E-2</c:v>
                </c:pt>
                <c:pt idx="4286">
                  <c:v>9.4339999999999997E-3</c:v>
                </c:pt>
                <c:pt idx="4287">
                  <c:v>7.8740000000000008E-3</c:v>
                </c:pt>
                <c:pt idx="4288">
                  <c:v>6.3699999999999998E-3</c:v>
                </c:pt>
                <c:pt idx="4289">
                  <c:v>5.0670000000000003E-3</c:v>
                </c:pt>
                <c:pt idx="4290">
                  <c:v>4.065E-3</c:v>
                </c:pt>
                <c:pt idx="4291">
                  <c:v>3.3570000000000002E-3</c:v>
                </c:pt>
                <c:pt idx="4292">
                  <c:v>2.8170000000000001E-3</c:v>
                </c:pt>
                <c:pt idx="4293">
                  <c:v>2.32E-3</c:v>
                </c:pt>
                <c:pt idx="4294">
                  <c:v>1.951E-3</c:v>
                </c:pt>
                <c:pt idx="4295">
                  <c:v>2.0409999999999998E-3</c:v>
                </c:pt>
                <c:pt idx="4296">
                  <c:v>2.6189999999999998E-3</c:v>
                </c:pt>
                <c:pt idx="4297">
                  <c:v>3.3159999999999999E-3</c:v>
                </c:pt>
                <c:pt idx="4298">
                  <c:v>4.0099999999999997E-3</c:v>
                </c:pt>
                <c:pt idx="4299">
                  <c:v>4.7489999999999997E-3</c:v>
                </c:pt>
                <c:pt idx="4300">
                  <c:v>5.7120000000000001E-3</c:v>
                </c:pt>
                <c:pt idx="4301">
                  <c:v>7.0619999999999997E-3</c:v>
                </c:pt>
                <c:pt idx="4302">
                  <c:v>8.626E-3</c:v>
                </c:pt>
                <c:pt idx="4303">
                  <c:v>9.8960000000000003E-3</c:v>
                </c:pt>
                <c:pt idx="4304">
                  <c:v>1.0501E-2</c:v>
                </c:pt>
                <c:pt idx="4305">
                  <c:v>1.0555E-2</c:v>
                </c:pt>
                <c:pt idx="4306">
                  <c:v>1.0413E-2</c:v>
                </c:pt>
                <c:pt idx="4307">
                  <c:v>1.0227E-2</c:v>
                </c:pt>
                <c:pt idx="4308">
                  <c:v>9.9299999999999996E-3</c:v>
                </c:pt>
                <c:pt idx="4309">
                  <c:v>9.5230000000000002E-3</c:v>
                </c:pt>
                <c:pt idx="4310">
                  <c:v>9.1690000000000001E-3</c:v>
                </c:pt>
                <c:pt idx="4311">
                  <c:v>9.0679999999999997E-3</c:v>
                </c:pt>
                <c:pt idx="4312">
                  <c:v>9.4079999999999997E-3</c:v>
                </c:pt>
                <c:pt idx="4313">
                  <c:v>1.0281999999999999E-2</c:v>
                </c:pt>
                <c:pt idx="4314">
                  <c:v>1.1502E-2</c:v>
                </c:pt>
                <c:pt idx="4315">
                  <c:v>1.2597000000000001E-2</c:v>
                </c:pt>
                <c:pt idx="4316">
                  <c:v>1.3102000000000001E-2</c:v>
                </c:pt>
                <c:pt idx="4317">
                  <c:v>1.2848E-2</c:v>
                </c:pt>
                <c:pt idx="4318">
                  <c:v>1.1986999999999999E-2</c:v>
                </c:pt>
                <c:pt idx="4319">
                  <c:v>1.0861000000000001E-2</c:v>
                </c:pt>
                <c:pt idx="4320">
                  <c:v>9.8899999999999995E-3</c:v>
                </c:pt>
                <c:pt idx="4321">
                  <c:v>9.5099999999999994E-3</c:v>
                </c:pt>
                <c:pt idx="4322">
                  <c:v>1.0057999999999999E-2</c:v>
                </c:pt>
                <c:pt idx="4323">
                  <c:v>1.1583E-2</c:v>
                </c:pt>
                <c:pt idx="4324">
                  <c:v>1.3696E-2</c:v>
                </c:pt>
                <c:pt idx="4325">
                  <c:v>1.5630999999999999E-2</c:v>
                </c:pt>
                <c:pt idx="4326">
                  <c:v>1.6596E-2</c:v>
                </c:pt>
                <c:pt idx="4327">
                  <c:v>1.6257000000000001E-2</c:v>
                </c:pt>
                <c:pt idx="4328">
                  <c:v>1.498E-2</c:v>
                </c:pt>
                <c:pt idx="4329">
                  <c:v>1.349E-2</c:v>
                </c:pt>
                <c:pt idx="4330">
                  <c:v>1.2208E-2</c:v>
                </c:pt>
                <c:pt idx="4331">
                  <c:v>1.103E-2</c:v>
                </c:pt>
                <c:pt idx="4332">
                  <c:v>9.7820000000000008E-3</c:v>
                </c:pt>
                <c:pt idx="4333">
                  <c:v>8.626E-3</c:v>
                </c:pt>
                <c:pt idx="4334">
                  <c:v>7.92E-3</c:v>
                </c:pt>
                <c:pt idx="4335">
                  <c:v>7.9670000000000001E-3</c:v>
                </c:pt>
                <c:pt idx="4336">
                  <c:v>8.8909999999999996E-3</c:v>
                </c:pt>
                <c:pt idx="4337">
                  <c:v>1.0425E-2</c:v>
                </c:pt>
                <c:pt idx="4338">
                  <c:v>1.1790999999999999E-2</c:v>
                </c:pt>
                <c:pt idx="4339">
                  <c:v>1.214E-2</c:v>
                </c:pt>
                <c:pt idx="4340">
                  <c:v>1.1212E-2</c:v>
                </c:pt>
                <c:pt idx="4341">
                  <c:v>9.4299999999999991E-3</c:v>
                </c:pt>
                <c:pt idx="4342">
                  <c:v>7.3860000000000002E-3</c:v>
                </c:pt>
                <c:pt idx="4343">
                  <c:v>5.509E-3</c:v>
                </c:pt>
                <c:pt idx="4344">
                  <c:v>4.202E-3</c:v>
                </c:pt>
                <c:pt idx="4345">
                  <c:v>3.9199999999999999E-3</c:v>
                </c:pt>
                <c:pt idx="4346">
                  <c:v>4.8110000000000002E-3</c:v>
                </c:pt>
                <c:pt idx="4347">
                  <c:v>6.4429999999999999E-3</c:v>
                </c:pt>
                <c:pt idx="4348">
                  <c:v>8.09E-3</c:v>
                </c:pt>
                <c:pt idx="4349">
                  <c:v>9.2599999999999991E-3</c:v>
                </c:pt>
                <c:pt idx="4350">
                  <c:v>9.9010000000000001E-3</c:v>
                </c:pt>
                <c:pt idx="4351">
                  <c:v>1.0244E-2</c:v>
                </c:pt>
                <c:pt idx="4352">
                  <c:v>1.0566000000000001E-2</c:v>
                </c:pt>
                <c:pt idx="4353">
                  <c:v>1.0977000000000001E-2</c:v>
                </c:pt>
                <c:pt idx="4354">
                  <c:v>1.1394E-2</c:v>
                </c:pt>
                <c:pt idx="4355">
                  <c:v>1.1833E-2</c:v>
                </c:pt>
                <c:pt idx="4356">
                  <c:v>1.2649000000000001E-2</c:v>
                </c:pt>
                <c:pt idx="4357">
                  <c:v>1.4279999999999999E-2</c:v>
                </c:pt>
                <c:pt idx="4358">
                  <c:v>1.6836E-2</c:v>
                </c:pt>
                <c:pt idx="4359">
                  <c:v>2.0065E-2</c:v>
                </c:pt>
                <c:pt idx="4360">
                  <c:v>2.3497000000000001E-2</c:v>
                </c:pt>
                <c:pt idx="4361">
                  <c:v>2.6563E-2</c:v>
                </c:pt>
                <c:pt idx="4362">
                  <c:v>2.8878000000000001E-2</c:v>
                </c:pt>
                <c:pt idx="4363">
                  <c:v>3.0596999999999999E-2</c:v>
                </c:pt>
                <c:pt idx="4364">
                  <c:v>3.2256E-2</c:v>
                </c:pt>
                <c:pt idx="4365">
                  <c:v>3.4176999999999999E-2</c:v>
                </c:pt>
                <c:pt idx="4366">
                  <c:v>3.6165999999999997E-2</c:v>
                </c:pt>
                <c:pt idx="4367">
                  <c:v>3.7837000000000003E-2</c:v>
                </c:pt>
                <c:pt idx="4368">
                  <c:v>3.4786999999999998E-2</c:v>
                </c:pt>
                <c:pt idx="4369">
                  <c:v>3.1738000000000002E-2</c:v>
                </c:pt>
                <c:pt idx="4370">
                  <c:v>2.8691000000000001E-2</c:v>
                </c:pt>
                <c:pt idx="4371">
                  <c:v>2.5645000000000001E-2</c:v>
                </c:pt>
                <c:pt idx="4372">
                  <c:v>2.2599999999999999E-2</c:v>
                </c:pt>
                <c:pt idx="4373">
                  <c:v>1.9557000000000001E-2</c:v>
                </c:pt>
                <c:pt idx="4374">
                  <c:v>1.6514999999999998E-2</c:v>
                </c:pt>
                <c:pt idx="4375">
                  <c:v>1.3475000000000001E-2</c:v>
                </c:pt>
                <c:pt idx="4376">
                  <c:v>1.0436000000000001E-2</c:v>
                </c:pt>
                <c:pt idx="4377">
                  <c:v>7.3980000000000001E-3</c:v>
                </c:pt>
                <c:pt idx="4378">
                  <c:v>4.3620000000000004E-3</c:v>
                </c:pt>
                <c:pt idx="4379">
                  <c:v>1.3270000000000001E-3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AB85-E342-BD34-06FB76750B76}"/>
            </c:ext>
          </c:extLst>
        </c:ser>
        <c:ser>
          <c:idx val="9"/>
          <c:order val="9"/>
          <c:tx>
            <c:strRef>
              <c:f>Liquide!$K$1</c:f>
              <c:strCache>
                <c:ptCount val="1"/>
                <c:pt idx="0">
                  <c:v>Serpula-liquide-B</c:v>
                </c:pt>
              </c:strCache>
            </c:strRef>
          </c:tx>
          <c:spPr>
            <a:ln w="1905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Liquide!$A$2:$A$4381</c:f>
              <c:numCache>
                <c:formatCode>General</c:formatCode>
                <c:ptCount val="4380"/>
                <c:pt idx="0">
                  <c:v>3700.4620380000001</c:v>
                </c:pt>
                <c:pt idx="1">
                  <c:v>3699.7539510000001</c:v>
                </c:pt>
                <c:pt idx="2">
                  <c:v>3699.0458640000002</c:v>
                </c:pt>
                <c:pt idx="3">
                  <c:v>3698.3377770000002</c:v>
                </c:pt>
                <c:pt idx="4">
                  <c:v>3697.6296910000001</c:v>
                </c:pt>
                <c:pt idx="5">
                  <c:v>3696.9216040000001</c:v>
                </c:pt>
                <c:pt idx="6">
                  <c:v>3696.2135170000001</c:v>
                </c:pt>
                <c:pt idx="7">
                  <c:v>3695.5054300000002</c:v>
                </c:pt>
                <c:pt idx="8">
                  <c:v>3694.7973430000002</c:v>
                </c:pt>
                <c:pt idx="9">
                  <c:v>3694.0892560000002</c:v>
                </c:pt>
                <c:pt idx="10">
                  <c:v>3693.3811690000002</c:v>
                </c:pt>
                <c:pt idx="11">
                  <c:v>3692.6730819999998</c:v>
                </c:pt>
                <c:pt idx="12">
                  <c:v>3691.9649960000002</c:v>
                </c:pt>
                <c:pt idx="13">
                  <c:v>3691.2569090000002</c:v>
                </c:pt>
                <c:pt idx="14">
                  <c:v>3690.5488220000002</c:v>
                </c:pt>
                <c:pt idx="15">
                  <c:v>3689.8407350000002</c:v>
                </c:pt>
                <c:pt idx="16">
                  <c:v>3689.1326479999998</c:v>
                </c:pt>
                <c:pt idx="17">
                  <c:v>3688.4245609999998</c:v>
                </c:pt>
                <c:pt idx="18">
                  <c:v>3687.7164739999998</c:v>
                </c:pt>
                <c:pt idx="19">
                  <c:v>3687.0083869999999</c:v>
                </c:pt>
                <c:pt idx="20">
                  <c:v>3686.3002999999999</c:v>
                </c:pt>
                <c:pt idx="21">
                  <c:v>3685.5922139999998</c:v>
                </c:pt>
                <c:pt idx="22">
                  <c:v>3684.8841269999998</c:v>
                </c:pt>
                <c:pt idx="23">
                  <c:v>3684.1760399999998</c:v>
                </c:pt>
                <c:pt idx="24">
                  <c:v>3683.4679529999999</c:v>
                </c:pt>
                <c:pt idx="25">
                  <c:v>3682.759865999999</c:v>
                </c:pt>
                <c:pt idx="26">
                  <c:v>3682.0517789999999</c:v>
                </c:pt>
                <c:pt idx="27">
                  <c:v>3681.3436919999999</c:v>
                </c:pt>
                <c:pt idx="28">
                  <c:v>3680.6356049999999</c:v>
                </c:pt>
                <c:pt idx="29">
                  <c:v>3679.9275189999998</c:v>
                </c:pt>
                <c:pt idx="30">
                  <c:v>3679.2194319999999</c:v>
                </c:pt>
                <c:pt idx="31">
                  <c:v>3678.5113449999999</c:v>
                </c:pt>
                <c:pt idx="32">
                  <c:v>3677.8032579999999</c:v>
                </c:pt>
                <c:pt idx="33">
                  <c:v>3677.0951709999999</c:v>
                </c:pt>
                <c:pt idx="34">
                  <c:v>3676.387084</c:v>
                </c:pt>
                <c:pt idx="35">
                  <c:v>3675.678997</c:v>
                </c:pt>
                <c:pt idx="36">
                  <c:v>3674.97091</c:v>
                </c:pt>
                <c:pt idx="37">
                  <c:v>3674.262823999999</c:v>
                </c:pt>
                <c:pt idx="38">
                  <c:v>3673.5547369999999</c:v>
                </c:pt>
                <c:pt idx="39">
                  <c:v>3672.84665</c:v>
                </c:pt>
                <c:pt idx="40">
                  <c:v>3672.138563</c:v>
                </c:pt>
                <c:pt idx="41">
                  <c:v>3671.430476</c:v>
                </c:pt>
                <c:pt idx="42">
                  <c:v>3670.722389</c:v>
                </c:pt>
                <c:pt idx="43">
                  <c:v>3670.014302</c:v>
                </c:pt>
                <c:pt idx="44">
                  <c:v>3669.3062150000001</c:v>
                </c:pt>
                <c:pt idx="45">
                  <c:v>3668.5981280000001</c:v>
                </c:pt>
                <c:pt idx="46">
                  <c:v>3667.890042</c:v>
                </c:pt>
                <c:pt idx="47">
                  <c:v>3667.181955</c:v>
                </c:pt>
                <c:pt idx="48">
                  <c:v>3666.473868</c:v>
                </c:pt>
                <c:pt idx="49">
                  <c:v>3665.7657810000001</c:v>
                </c:pt>
                <c:pt idx="50">
                  <c:v>3665.0576940000001</c:v>
                </c:pt>
                <c:pt idx="51">
                  <c:v>3664.3496070000001</c:v>
                </c:pt>
                <c:pt idx="52">
                  <c:v>3663.6415200000001</c:v>
                </c:pt>
                <c:pt idx="53">
                  <c:v>3662.9334330000002</c:v>
                </c:pt>
                <c:pt idx="54">
                  <c:v>3662.2253470000001</c:v>
                </c:pt>
                <c:pt idx="55">
                  <c:v>3661.5172600000001</c:v>
                </c:pt>
                <c:pt idx="56">
                  <c:v>3660.8091730000001</c:v>
                </c:pt>
                <c:pt idx="57">
                  <c:v>3660.1010860000001</c:v>
                </c:pt>
                <c:pt idx="58">
                  <c:v>3659.3929990000001</c:v>
                </c:pt>
                <c:pt idx="59">
                  <c:v>3658.6849120000002</c:v>
                </c:pt>
                <c:pt idx="60">
                  <c:v>3657.9768250000002</c:v>
                </c:pt>
                <c:pt idx="61">
                  <c:v>3657.2687380000002</c:v>
                </c:pt>
                <c:pt idx="62">
                  <c:v>3656.5606509999998</c:v>
                </c:pt>
                <c:pt idx="63">
                  <c:v>3655.8525650000001</c:v>
                </c:pt>
                <c:pt idx="64">
                  <c:v>3655.1444780000002</c:v>
                </c:pt>
                <c:pt idx="65">
                  <c:v>3654.4363910000002</c:v>
                </c:pt>
                <c:pt idx="66">
                  <c:v>3653.7283040000002</c:v>
                </c:pt>
                <c:pt idx="67">
                  <c:v>3653.0202169999998</c:v>
                </c:pt>
                <c:pt idx="68">
                  <c:v>3652.3121299999998</c:v>
                </c:pt>
                <c:pt idx="69">
                  <c:v>3651.6040429999998</c:v>
                </c:pt>
                <c:pt idx="70">
                  <c:v>3650.8959559999998</c:v>
                </c:pt>
                <c:pt idx="71">
                  <c:v>3650.1878700000002</c:v>
                </c:pt>
                <c:pt idx="72">
                  <c:v>3649.4797830000002</c:v>
                </c:pt>
                <c:pt idx="73">
                  <c:v>3648.7716959999998</c:v>
                </c:pt>
                <c:pt idx="74">
                  <c:v>3648.0636089999998</c:v>
                </c:pt>
                <c:pt idx="75">
                  <c:v>3647.3555219999998</c:v>
                </c:pt>
                <c:pt idx="76">
                  <c:v>3646.6474349999999</c:v>
                </c:pt>
                <c:pt idx="77">
                  <c:v>3645.9393479999999</c:v>
                </c:pt>
                <c:pt idx="78">
                  <c:v>3645.2312609999999</c:v>
                </c:pt>
                <c:pt idx="79">
                  <c:v>3644.5231749999998</c:v>
                </c:pt>
                <c:pt idx="80">
                  <c:v>3643.8150879999998</c:v>
                </c:pt>
                <c:pt idx="81">
                  <c:v>3643.1070009999999</c:v>
                </c:pt>
                <c:pt idx="82">
                  <c:v>3642.3989139999999</c:v>
                </c:pt>
                <c:pt idx="83">
                  <c:v>3641.6908269999999</c:v>
                </c:pt>
                <c:pt idx="84">
                  <c:v>3640.9827399999999</c:v>
                </c:pt>
                <c:pt idx="85">
                  <c:v>3640.2746529999999</c:v>
                </c:pt>
                <c:pt idx="86">
                  <c:v>3639.566566</c:v>
                </c:pt>
                <c:pt idx="87">
                  <c:v>3638.858479</c:v>
                </c:pt>
                <c:pt idx="88">
                  <c:v>3638.1503929999999</c:v>
                </c:pt>
                <c:pt idx="89">
                  <c:v>3637.4423059999999</c:v>
                </c:pt>
                <c:pt idx="90">
                  <c:v>3636.7342189999999</c:v>
                </c:pt>
                <c:pt idx="91">
                  <c:v>3636.026132</c:v>
                </c:pt>
                <c:pt idx="92">
                  <c:v>3635.318045</c:v>
                </c:pt>
                <c:pt idx="93">
                  <c:v>3634.609958</c:v>
                </c:pt>
                <c:pt idx="94">
                  <c:v>3633.901871</c:v>
                </c:pt>
                <c:pt idx="95">
                  <c:v>3633.1937840000001</c:v>
                </c:pt>
                <c:pt idx="96">
                  <c:v>3632.485698</c:v>
                </c:pt>
                <c:pt idx="97">
                  <c:v>3631.777611</c:v>
                </c:pt>
                <c:pt idx="98">
                  <c:v>3631.069524</c:v>
                </c:pt>
                <c:pt idx="99">
                  <c:v>3630.361437</c:v>
                </c:pt>
                <c:pt idx="100">
                  <c:v>3629.65335</c:v>
                </c:pt>
                <c:pt idx="101">
                  <c:v>3628.9452630000001</c:v>
                </c:pt>
                <c:pt idx="102">
                  <c:v>3628.2371760000001</c:v>
                </c:pt>
                <c:pt idx="103">
                  <c:v>3627.5290890000001</c:v>
                </c:pt>
                <c:pt idx="104">
                  <c:v>3626.821003</c:v>
                </c:pt>
                <c:pt idx="105">
                  <c:v>3626.112916</c:v>
                </c:pt>
                <c:pt idx="106">
                  <c:v>3625.4048290000001</c:v>
                </c:pt>
                <c:pt idx="107">
                  <c:v>3624.6967420000001</c:v>
                </c:pt>
                <c:pt idx="108">
                  <c:v>3623.9886550000001</c:v>
                </c:pt>
                <c:pt idx="109">
                  <c:v>3623.2805680000001</c:v>
                </c:pt>
                <c:pt idx="110">
                  <c:v>3622.5724810000002</c:v>
                </c:pt>
                <c:pt idx="111">
                  <c:v>3621.8643940000002</c:v>
                </c:pt>
                <c:pt idx="112">
                  <c:v>3621.1563070000002</c:v>
                </c:pt>
                <c:pt idx="113">
                  <c:v>3620.4482210000001</c:v>
                </c:pt>
                <c:pt idx="114">
                  <c:v>3619.7401340000001</c:v>
                </c:pt>
                <c:pt idx="115">
                  <c:v>3619.0320470000001</c:v>
                </c:pt>
                <c:pt idx="116">
                  <c:v>3618.3239600000002</c:v>
                </c:pt>
                <c:pt idx="117">
                  <c:v>3617.6158730000002</c:v>
                </c:pt>
                <c:pt idx="118">
                  <c:v>3616.9077860000002</c:v>
                </c:pt>
                <c:pt idx="119">
                  <c:v>3616.1996989999998</c:v>
                </c:pt>
                <c:pt idx="120">
                  <c:v>3615.4916119999998</c:v>
                </c:pt>
                <c:pt idx="121">
                  <c:v>3614.7835260000002</c:v>
                </c:pt>
                <c:pt idx="122">
                  <c:v>3614.0754390000002</c:v>
                </c:pt>
                <c:pt idx="123">
                  <c:v>3613.3673520000002</c:v>
                </c:pt>
                <c:pt idx="124">
                  <c:v>3612.6592649999998</c:v>
                </c:pt>
                <c:pt idx="125">
                  <c:v>3611.9511779999998</c:v>
                </c:pt>
                <c:pt idx="126">
                  <c:v>3611.2430909999998</c:v>
                </c:pt>
                <c:pt idx="127">
                  <c:v>3610.5350039999998</c:v>
                </c:pt>
                <c:pt idx="128">
                  <c:v>3609.8269169999999</c:v>
                </c:pt>
                <c:pt idx="129">
                  <c:v>3609.118829999999</c:v>
                </c:pt>
                <c:pt idx="130">
                  <c:v>3608.4107439999998</c:v>
                </c:pt>
                <c:pt idx="131">
                  <c:v>3607.7026569999998</c:v>
                </c:pt>
                <c:pt idx="132">
                  <c:v>3606.9945699999998</c:v>
                </c:pt>
                <c:pt idx="133">
                  <c:v>3606.286482999999</c:v>
                </c:pt>
                <c:pt idx="134">
                  <c:v>3605.5783959999999</c:v>
                </c:pt>
                <c:pt idx="135">
                  <c:v>3604.8703089999999</c:v>
                </c:pt>
                <c:pt idx="136">
                  <c:v>3604.162221999999</c:v>
                </c:pt>
                <c:pt idx="137">
                  <c:v>3603.454135</c:v>
                </c:pt>
                <c:pt idx="138">
                  <c:v>3602.7460489999989</c:v>
                </c:pt>
                <c:pt idx="139">
                  <c:v>3602.0379619999999</c:v>
                </c:pt>
                <c:pt idx="140">
                  <c:v>3601.3298749999999</c:v>
                </c:pt>
                <c:pt idx="141">
                  <c:v>3600.6217879999999</c:v>
                </c:pt>
                <c:pt idx="142">
                  <c:v>3599.9137009999999</c:v>
                </c:pt>
                <c:pt idx="143">
                  <c:v>3599.205614</c:v>
                </c:pt>
                <c:pt idx="144">
                  <c:v>3598.497527</c:v>
                </c:pt>
                <c:pt idx="145">
                  <c:v>3597.78944</c:v>
                </c:pt>
                <c:pt idx="146">
                  <c:v>3597.0813539999999</c:v>
                </c:pt>
                <c:pt idx="147">
                  <c:v>3596.3732669999999</c:v>
                </c:pt>
                <c:pt idx="148">
                  <c:v>3595.66518</c:v>
                </c:pt>
                <c:pt idx="149">
                  <c:v>3594.957093</c:v>
                </c:pt>
                <c:pt idx="150">
                  <c:v>3594.249006</c:v>
                </c:pt>
                <c:pt idx="151">
                  <c:v>3593.540919</c:v>
                </c:pt>
                <c:pt idx="152">
                  <c:v>3592.8328320000001</c:v>
                </c:pt>
                <c:pt idx="153">
                  <c:v>3592.1247450000001</c:v>
                </c:pt>
                <c:pt idx="154">
                  <c:v>3591.4166580000001</c:v>
                </c:pt>
                <c:pt idx="155">
                  <c:v>3590.708572</c:v>
                </c:pt>
                <c:pt idx="156">
                  <c:v>3590.000485</c:v>
                </c:pt>
                <c:pt idx="157">
                  <c:v>3589.292398</c:v>
                </c:pt>
                <c:pt idx="158">
                  <c:v>3588.5843110000001</c:v>
                </c:pt>
                <c:pt idx="159">
                  <c:v>3587.8762240000001</c:v>
                </c:pt>
                <c:pt idx="160">
                  <c:v>3587.1681370000001</c:v>
                </c:pt>
                <c:pt idx="161">
                  <c:v>3586.4600500000001</c:v>
                </c:pt>
                <c:pt idx="162">
                  <c:v>3585.7519630000002</c:v>
                </c:pt>
                <c:pt idx="163">
                  <c:v>3585.0438770000001</c:v>
                </c:pt>
                <c:pt idx="164">
                  <c:v>3584.3357900000001</c:v>
                </c:pt>
                <c:pt idx="165">
                  <c:v>3583.6277030000001</c:v>
                </c:pt>
                <c:pt idx="166">
                  <c:v>3582.9196160000001</c:v>
                </c:pt>
                <c:pt idx="167">
                  <c:v>3582.2115290000002</c:v>
                </c:pt>
                <c:pt idx="168">
                  <c:v>3581.5034420000002</c:v>
                </c:pt>
                <c:pt idx="169">
                  <c:v>3580.7953550000002</c:v>
                </c:pt>
                <c:pt idx="170">
                  <c:v>3580.0872680000002</c:v>
                </c:pt>
                <c:pt idx="171">
                  <c:v>3579.3791820000001</c:v>
                </c:pt>
                <c:pt idx="172">
                  <c:v>3578.6710950000002</c:v>
                </c:pt>
                <c:pt idx="173">
                  <c:v>3577.9630080000002</c:v>
                </c:pt>
                <c:pt idx="174">
                  <c:v>3577.2549210000002</c:v>
                </c:pt>
                <c:pt idx="175">
                  <c:v>3576.5468340000002</c:v>
                </c:pt>
                <c:pt idx="176">
                  <c:v>3575.8387469999998</c:v>
                </c:pt>
                <c:pt idx="177">
                  <c:v>3575.1306599999998</c:v>
                </c:pt>
                <c:pt idx="178">
                  <c:v>3574.4225729999998</c:v>
                </c:pt>
                <c:pt idx="179">
                  <c:v>3573.7144859999989</c:v>
                </c:pt>
                <c:pt idx="180">
                  <c:v>3573.0064000000002</c:v>
                </c:pt>
                <c:pt idx="181">
                  <c:v>3572.2983129999998</c:v>
                </c:pt>
                <c:pt idx="182">
                  <c:v>3571.5902259999998</c:v>
                </c:pt>
                <c:pt idx="183">
                  <c:v>3570.8821389999998</c:v>
                </c:pt>
                <c:pt idx="184">
                  <c:v>3570.1740519999998</c:v>
                </c:pt>
                <c:pt idx="185">
                  <c:v>3569.4659649999999</c:v>
                </c:pt>
                <c:pt idx="186">
                  <c:v>3568.7578779999999</c:v>
                </c:pt>
                <c:pt idx="187">
                  <c:v>3568.0497909999999</c:v>
                </c:pt>
                <c:pt idx="188">
                  <c:v>3567.3417049999998</c:v>
                </c:pt>
                <c:pt idx="189">
                  <c:v>3566.6336179999998</c:v>
                </c:pt>
                <c:pt idx="190">
                  <c:v>3565.9255309999999</c:v>
                </c:pt>
                <c:pt idx="191">
                  <c:v>3565.2174439999999</c:v>
                </c:pt>
                <c:pt idx="192">
                  <c:v>3564.5093569999999</c:v>
                </c:pt>
                <c:pt idx="193">
                  <c:v>3563.8012699999999</c:v>
                </c:pt>
                <c:pt idx="194">
                  <c:v>3563.093183</c:v>
                </c:pt>
                <c:pt idx="195">
                  <c:v>3562.385096</c:v>
                </c:pt>
                <c:pt idx="196">
                  <c:v>3561.677009</c:v>
                </c:pt>
                <c:pt idx="197">
                  <c:v>3560.9689229999999</c:v>
                </c:pt>
                <c:pt idx="198">
                  <c:v>3560.260835999999</c:v>
                </c:pt>
                <c:pt idx="199">
                  <c:v>3559.5527489999999</c:v>
                </c:pt>
                <c:pt idx="200">
                  <c:v>3558.844662</c:v>
                </c:pt>
                <c:pt idx="201">
                  <c:v>3558.136575</c:v>
                </c:pt>
                <c:pt idx="202">
                  <c:v>3557.428488</c:v>
                </c:pt>
                <c:pt idx="203">
                  <c:v>3556.720401</c:v>
                </c:pt>
                <c:pt idx="204">
                  <c:v>3556.0123140000001</c:v>
                </c:pt>
                <c:pt idx="205">
                  <c:v>3555.304228</c:v>
                </c:pt>
                <c:pt idx="206">
                  <c:v>3554.596141</c:v>
                </c:pt>
                <c:pt idx="207">
                  <c:v>3553.888054</c:v>
                </c:pt>
                <c:pt idx="208">
                  <c:v>3553.179967</c:v>
                </c:pt>
                <c:pt idx="209">
                  <c:v>3552.4718800000001</c:v>
                </c:pt>
                <c:pt idx="210">
                  <c:v>3551.7637930000001</c:v>
                </c:pt>
                <c:pt idx="211">
                  <c:v>3551.0557060000001</c:v>
                </c:pt>
                <c:pt idx="212">
                  <c:v>3550.3476190000001</c:v>
                </c:pt>
                <c:pt idx="213">
                  <c:v>3549.639533</c:v>
                </c:pt>
                <c:pt idx="214">
                  <c:v>3548.9314460000001</c:v>
                </c:pt>
                <c:pt idx="215">
                  <c:v>3548.2233590000001</c:v>
                </c:pt>
                <c:pt idx="216">
                  <c:v>3547.5152720000001</c:v>
                </c:pt>
                <c:pt idx="217">
                  <c:v>3546.8071850000001</c:v>
                </c:pt>
                <c:pt idx="218">
                  <c:v>3546.0990980000001</c:v>
                </c:pt>
                <c:pt idx="219">
                  <c:v>3545.3910110000002</c:v>
                </c:pt>
                <c:pt idx="220">
                  <c:v>3544.6829240000002</c:v>
                </c:pt>
                <c:pt idx="221">
                  <c:v>3543.9748370000002</c:v>
                </c:pt>
                <c:pt idx="222">
                  <c:v>3543.2667510000001</c:v>
                </c:pt>
                <c:pt idx="223">
                  <c:v>3542.5586640000001</c:v>
                </c:pt>
                <c:pt idx="224">
                  <c:v>3541.8505770000002</c:v>
                </c:pt>
                <c:pt idx="225">
                  <c:v>3541.1424900000002</c:v>
                </c:pt>
                <c:pt idx="226">
                  <c:v>3540.4344030000002</c:v>
                </c:pt>
                <c:pt idx="227">
                  <c:v>3539.7263160000002</c:v>
                </c:pt>
                <c:pt idx="228">
                  <c:v>3539.0182289999998</c:v>
                </c:pt>
                <c:pt idx="229">
                  <c:v>3538.3101419999998</c:v>
                </c:pt>
                <c:pt idx="230">
                  <c:v>3537.6020560000002</c:v>
                </c:pt>
                <c:pt idx="231">
                  <c:v>3536.8939690000002</c:v>
                </c:pt>
                <c:pt idx="232">
                  <c:v>3536.1858820000002</c:v>
                </c:pt>
                <c:pt idx="233">
                  <c:v>3535.4777949999998</c:v>
                </c:pt>
                <c:pt idx="234">
                  <c:v>3534.7697079999998</c:v>
                </c:pt>
                <c:pt idx="235">
                  <c:v>3534.0616209999998</c:v>
                </c:pt>
                <c:pt idx="236">
                  <c:v>3533.3535339999999</c:v>
                </c:pt>
                <c:pt idx="237">
                  <c:v>3532.6454469999999</c:v>
                </c:pt>
                <c:pt idx="238">
                  <c:v>3531.9373609999998</c:v>
                </c:pt>
                <c:pt idx="239">
                  <c:v>3531.2292739999998</c:v>
                </c:pt>
                <c:pt idx="240">
                  <c:v>3530.5211869999998</c:v>
                </c:pt>
                <c:pt idx="241">
                  <c:v>3529.8130999999998</c:v>
                </c:pt>
                <c:pt idx="242">
                  <c:v>3529.1050129999999</c:v>
                </c:pt>
                <c:pt idx="243">
                  <c:v>3528.3969259999999</c:v>
                </c:pt>
                <c:pt idx="244">
                  <c:v>3527.688838999999</c:v>
                </c:pt>
                <c:pt idx="245">
                  <c:v>3526.9807519999999</c:v>
                </c:pt>
                <c:pt idx="246">
                  <c:v>3526.272665</c:v>
                </c:pt>
                <c:pt idx="247">
                  <c:v>3525.5645789999999</c:v>
                </c:pt>
                <c:pt idx="248">
                  <c:v>3524.8564919999999</c:v>
                </c:pt>
                <c:pt idx="249">
                  <c:v>3524.148404999999</c:v>
                </c:pt>
                <c:pt idx="250">
                  <c:v>3523.4403179999999</c:v>
                </c:pt>
                <c:pt idx="251">
                  <c:v>3522.732231</c:v>
                </c:pt>
                <c:pt idx="252">
                  <c:v>3522.024144</c:v>
                </c:pt>
                <c:pt idx="253">
                  <c:v>3521.316057</c:v>
                </c:pt>
                <c:pt idx="254">
                  <c:v>3520.60797</c:v>
                </c:pt>
                <c:pt idx="255">
                  <c:v>3519.8998839999999</c:v>
                </c:pt>
                <c:pt idx="256">
                  <c:v>3519.191797</c:v>
                </c:pt>
                <c:pt idx="257">
                  <c:v>3518.48371</c:v>
                </c:pt>
                <c:pt idx="258">
                  <c:v>3517.775623</c:v>
                </c:pt>
                <c:pt idx="259">
                  <c:v>3517.067536</c:v>
                </c:pt>
                <c:pt idx="260">
                  <c:v>3516.359449</c:v>
                </c:pt>
                <c:pt idx="261">
                  <c:v>3515.6513620000001</c:v>
                </c:pt>
                <c:pt idx="262">
                  <c:v>3514.9432750000001</c:v>
                </c:pt>
                <c:pt idx="263">
                  <c:v>3514.2351880000001</c:v>
                </c:pt>
                <c:pt idx="264">
                  <c:v>3513.527102</c:v>
                </c:pt>
                <c:pt idx="265">
                  <c:v>3512.819015</c:v>
                </c:pt>
                <c:pt idx="266">
                  <c:v>3512.1109280000001</c:v>
                </c:pt>
                <c:pt idx="267">
                  <c:v>3511.4028410000001</c:v>
                </c:pt>
                <c:pt idx="268">
                  <c:v>3510.6947540000001</c:v>
                </c:pt>
                <c:pt idx="269">
                  <c:v>3509.9866670000001</c:v>
                </c:pt>
                <c:pt idx="270">
                  <c:v>3509.2785800000001</c:v>
                </c:pt>
                <c:pt idx="271">
                  <c:v>3508.5704930000002</c:v>
                </c:pt>
                <c:pt idx="272">
                  <c:v>3507.8624070000001</c:v>
                </c:pt>
                <c:pt idx="273">
                  <c:v>3507.1543200000001</c:v>
                </c:pt>
                <c:pt idx="274">
                  <c:v>3506.4462330000001</c:v>
                </c:pt>
                <c:pt idx="275">
                  <c:v>3505.7381460000001</c:v>
                </c:pt>
                <c:pt idx="276">
                  <c:v>3505.0300590000002</c:v>
                </c:pt>
                <c:pt idx="277">
                  <c:v>3504.3219720000002</c:v>
                </c:pt>
                <c:pt idx="278">
                  <c:v>3503.6138850000002</c:v>
                </c:pt>
                <c:pt idx="279">
                  <c:v>3502.9057979999998</c:v>
                </c:pt>
                <c:pt idx="280">
                  <c:v>3502.1977120000001</c:v>
                </c:pt>
                <c:pt idx="281">
                  <c:v>3501.4896250000002</c:v>
                </c:pt>
                <c:pt idx="282">
                  <c:v>3500.7815380000002</c:v>
                </c:pt>
                <c:pt idx="283">
                  <c:v>3500.0734510000002</c:v>
                </c:pt>
                <c:pt idx="284">
                  <c:v>3499.3653640000002</c:v>
                </c:pt>
                <c:pt idx="285">
                  <c:v>3498.6572769999998</c:v>
                </c:pt>
                <c:pt idx="286">
                  <c:v>3497.9491899999998</c:v>
                </c:pt>
                <c:pt idx="287">
                  <c:v>3497.2411029999998</c:v>
                </c:pt>
                <c:pt idx="288">
                  <c:v>3496.5330159999999</c:v>
                </c:pt>
                <c:pt idx="289">
                  <c:v>3495.8249300000002</c:v>
                </c:pt>
                <c:pt idx="290">
                  <c:v>3495.1168429999998</c:v>
                </c:pt>
                <c:pt idx="291">
                  <c:v>3494.4087559999998</c:v>
                </c:pt>
                <c:pt idx="292">
                  <c:v>3493.7006689999989</c:v>
                </c:pt>
                <c:pt idx="293">
                  <c:v>3492.9925819999999</c:v>
                </c:pt>
                <c:pt idx="294">
                  <c:v>3492.284494999999</c:v>
                </c:pt>
                <c:pt idx="295">
                  <c:v>3491.5764079999999</c:v>
                </c:pt>
                <c:pt idx="296">
                  <c:v>3490.8683209999999</c:v>
                </c:pt>
                <c:pt idx="297">
                  <c:v>3490.1602349999998</c:v>
                </c:pt>
                <c:pt idx="298">
                  <c:v>3489.4521479999999</c:v>
                </c:pt>
                <c:pt idx="299">
                  <c:v>3488.744060999999</c:v>
                </c:pt>
                <c:pt idx="300">
                  <c:v>3488.0359739999999</c:v>
                </c:pt>
                <c:pt idx="301">
                  <c:v>3487.3278869999999</c:v>
                </c:pt>
                <c:pt idx="302">
                  <c:v>3486.6197999999999</c:v>
                </c:pt>
                <c:pt idx="303">
                  <c:v>3485.911713</c:v>
                </c:pt>
                <c:pt idx="304">
                  <c:v>3485.203626</c:v>
                </c:pt>
                <c:pt idx="305">
                  <c:v>3484.4955399999999</c:v>
                </c:pt>
                <c:pt idx="306">
                  <c:v>3483.7874529999999</c:v>
                </c:pt>
                <c:pt idx="307">
                  <c:v>3483.0793659999999</c:v>
                </c:pt>
                <c:pt idx="308">
                  <c:v>3482.371279</c:v>
                </c:pt>
                <c:pt idx="309">
                  <c:v>3481.663192</c:v>
                </c:pt>
                <c:pt idx="310">
                  <c:v>3480.955105</c:v>
                </c:pt>
                <c:pt idx="311">
                  <c:v>3480.247018</c:v>
                </c:pt>
                <c:pt idx="312">
                  <c:v>3479.538931</c:v>
                </c:pt>
                <c:pt idx="313">
                  <c:v>3478.8308440000001</c:v>
                </c:pt>
                <c:pt idx="314">
                  <c:v>3478.122758</c:v>
                </c:pt>
                <c:pt idx="315">
                  <c:v>3477.414671</c:v>
                </c:pt>
                <c:pt idx="316">
                  <c:v>3476.706584</c:v>
                </c:pt>
                <c:pt idx="317">
                  <c:v>3475.998497</c:v>
                </c:pt>
                <c:pt idx="318">
                  <c:v>3475.2904100000001</c:v>
                </c:pt>
                <c:pt idx="319">
                  <c:v>3474.5823230000001</c:v>
                </c:pt>
                <c:pt idx="320">
                  <c:v>3473.8742360000001</c:v>
                </c:pt>
                <c:pt idx="321">
                  <c:v>3473.1661490000001</c:v>
                </c:pt>
                <c:pt idx="322">
                  <c:v>3472.458063</c:v>
                </c:pt>
                <c:pt idx="323">
                  <c:v>3471.7499760000001</c:v>
                </c:pt>
                <c:pt idx="324">
                  <c:v>3471.0418890000001</c:v>
                </c:pt>
                <c:pt idx="325">
                  <c:v>3470.3338020000001</c:v>
                </c:pt>
                <c:pt idx="326">
                  <c:v>3469.6257150000001</c:v>
                </c:pt>
                <c:pt idx="327">
                  <c:v>3468.9176280000001</c:v>
                </c:pt>
                <c:pt idx="328">
                  <c:v>3468.2095410000002</c:v>
                </c:pt>
                <c:pt idx="329">
                  <c:v>3467.5014540000002</c:v>
                </c:pt>
                <c:pt idx="330">
                  <c:v>3466.7933670000002</c:v>
                </c:pt>
                <c:pt idx="331">
                  <c:v>3466.0852810000001</c:v>
                </c:pt>
                <c:pt idx="332">
                  <c:v>3465.3771940000001</c:v>
                </c:pt>
                <c:pt idx="333">
                  <c:v>3464.6691070000002</c:v>
                </c:pt>
                <c:pt idx="334">
                  <c:v>3463.9610200000002</c:v>
                </c:pt>
                <c:pt idx="335">
                  <c:v>3463.2529330000002</c:v>
                </c:pt>
                <c:pt idx="336">
                  <c:v>3462.5448459999989</c:v>
                </c:pt>
                <c:pt idx="337">
                  <c:v>3461.8367589999998</c:v>
                </c:pt>
                <c:pt idx="338">
                  <c:v>3461.1286719999989</c:v>
                </c:pt>
                <c:pt idx="339">
                  <c:v>3460.4205860000002</c:v>
                </c:pt>
                <c:pt idx="340">
                  <c:v>3459.7124990000002</c:v>
                </c:pt>
                <c:pt idx="341">
                  <c:v>3459.0044119999998</c:v>
                </c:pt>
                <c:pt idx="342">
                  <c:v>3458.2963249999998</c:v>
                </c:pt>
                <c:pt idx="343">
                  <c:v>3457.5882379999998</c:v>
                </c:pt>
                <c:pt idx="344">
                  <c:v>3456.8801509999998</c:v>
                </c:pt>
                <c:pt idx="345">
                  <c:v>3456.1720639999999</c:v>
                </c:pt>
                <c:pt idx="346">
                  <c:v>3455.4639769999999</c:v>
                </c:pt>
                <c:pt idx="347">
                  <c:v>3454.7558909999998</c:v>
                </c:pt>
                <c:pt idx="348">
                  <c:v>3454.0478039999998</c:v>
                </c:pt>
                <c:pt idx="349">
                  <c:v>3453.3397169999998</c:v>
                </c:pt>
                <c:pt idx="350">
                  <c:v>3452.6316299999999</c:v>
                </c:pt>
                <c:pt idx="351">
                  <c:v>3451.9235429999999</c:v>
                </c:pt>
                <c:pt idx="352">
                  <c:v>3451.2154559999999</c:v>
                </c:pt>
                <c:pt idx="353">
                  <c:v>3450.5073689999999</c:v>
                </c:pt>
                <c:pt idx="354">
                  <c:v>3449.799281999999</c:v>
                </c:pt>
                <c:pt idx="355">
                  <c:v>3449.091195</c:v>
                </c:pt>
                <c:pt idx="356">
                  <c:v>3448.3831089999999</c:v>
                </c:pt>
                <c:pt idx="357">
                  <c:v>3447.6750219999999</c:v>
                </c:pt>
                <c:pt idx="358">
                  <c:v>3446.9669349999999</c:v>
                </c:pt>
                <c:pt idx="359">
                  <c:v>3446.258847999999</c:v>
                </c:pt>
                <c:pt idx="360">
                  <c:v>3445.550761</c:v>
                </c:pt>
                <c:pt idx="361">
                  <c:v>3444.842674</c:v>
                </c:pt>
                <c:pt idx="362">
                  <c:v>3444.134587</c:v>
                </c:pt>
                <c:pt idx="363">
                  <c:v>3443.4265</c:v>
                </c:pt>
                <c:pt idx="364">
                  <c:v>3442.7184139999999</c:v>
                </c:pt>
                <c:pt idx="365">
                  <c:v>3442.010327</c:v>
                </c:pt>
                <c:pt idx="366">
                  <c:v>3441.30224</c:v>
                </c:pt>
                <c:pt idx="367">
                  <c:v>3440.594153</c:v>
                </c:pt>
                <c:pt idx="368">
                  <c:v>3439.886066</c:v>
                </c:pt>
                <c:pt idx="369">
                  <c:v>3439.1779790000001</c:v>
                </c:pt>
                <c:pt idx="370">
                  <c:v>3438.4698920000001</c:v>
                </c:pt>
                <c:pt idx="371">
                  <c:v>3437.7618050000001</c:v>
                </c:pt>
                <c:pt idx="372">
                  <c:v>3437.053719</c:v>
                </c:pt>
                <c:pt idx="373">
                  <c:v>3436.345632</c:v>
                </c:pt>
                <c:pt idx="374">
                  <c:v>3435.637545</c:v>
                </c:pt>
                <c:pt idx="375">
                  <c:v>3434.9294580000001</c:v>
                </c:pt>
                <c:pt idx="376">
                  <c:v>3434.2213710000001</c:v>
                </c:pt>
                <c:pt idx="377">
                  <c:v>3433.5132840000001</c:v>
                </c:pt>
                <c:pt idx="378">
                  <c:v>3432.8051970000001</c:v>
                </c:pt>
                <c:pt idx="379">
                  <c:v>3432.0971100000002</c:v>
                </c:pt>
                <c:pt idx="380">
                  <c:v>3431.3890230000002</c:v>
                </c:pt>
                <c:pt idx="381">
                  <c:v>3430.6809370000001</c:v>
                </c:pt>
                <c:pt idx="382">
                  <c:v>3429.9728500000001</c:v>
                </c:pt>
                <c:pt idx="383">
                  <c:v>3429.2647630000001</c:v>
                </c:pt>
                <c:pt idx="384">
                  <c:v>3428.5566760000002</c:v>
                </c:pt>
                <c:pt idx="385">
                  <c:v>3427.8485890000002</c:v>
                </c:pt>
                <c:pt idx="386">
                  <c:v>3427.1405020000002</c:v>
                </c:pt>
                <c:pt idx="387">
                  <c:v>3426.4324150000002</c:v>
                </c:pt>
                <c:pt idx="388">
                  <c:v>3425.7243279999998</c:v>
                </c:pt>
                <c:pt idx="389">
                  <c:v>3425.0162420000001</c:v>
                </c:pt>
                <c:pt idx="390">
                  <c:v>3424.3081550000002</c:v>
                </c:pt>
                <c:pt idx="391">
                  <c:v>3423.6000680000002</c:v>
                </c:pt>
                <c:pt idx="392">
                  <c:v>3422.8919810000002</c:v>
                </c:pt>
                <c:pt idx="393">
                  <c:v>3422.1838939999998</c:v>
                </c:pt>
                <c:pt idx="394">
                  <c:v>3421.4758069999998</c:v>
                </c:pt>
                <c:pt idx="395">
                  <c:v>3420.7677199999998</c:v>
                </c:pt>
                <c:pt idx="396">
                  <c:v>3420.0596329999998</c:v>
                </c:pt>
                <c:pt idx="397">
                  <c:v>3419.3515459999999</c:v>
                </c:pt>
                <c:pt idx="398">
                  <c:v>3418.6434599999998</c:v>
                </c:pt>
                <c:pt idx="399">
                  <c:v>3417.9353729999998</c:v>
                </c:pt>
                <c:pt idx="400">
                  <c:v>3417.2272859999989</c:v>
                </c:pt>
                <c:pt idx="401">
                  <c:v>3416.5191989999998</c:v>
                </c:pt>
                <c:pt idx="402">
                  <c:v>3415.8111119999999</c:v>
                </c:pt>
                <c:pt idx="403">
                  <c:v>3415.1030249999999</c:v>
                </c:pt>
                <c:pt idx="404">
                  <c:v>3414.3949379999999</c:v>
                </c:pt>
                <c:pt idx="405">
                  <c:v>3413.686850999999</c:v>
                </c:pt>
                <c:pt idx="406">
                  <c:v>3412.9787649999998</c:v>
                </c:pt>
                <c:pt idx="407">
                  <c:v>3412.2706779999999</c:v>
                </c:pt>
                <c:pt idx="408">
                  <c:v>3411.5625909999999</c:v>
                </c:pt>
                <c:pt idx="409">
                  <c:v>3410.8545039999999</c:v>
                </c:pt>
                <c:pt idx="410">
                  <c:v>3410.1464169999999</c:v>
                </c:pt>
                <c:pt idx="411">
                  <c:v>3409.43833</c:v>
                </c:pt>
                <c:pt idx="412">
                  <c:v>3408.730243</c:v>
                </c:pt>
                <c:pt idx="413">
                  <c:v>3408.022156</c:v>
                </c:pt>
                <c:pt idx="414">
                  <c:v>3407.3140699999999</c:v>
                </c:pt>
                <c:pt idx="415">
                  <c:v>3406.6059829999999</c:v>
                </c:pt>
                <c:pt idx="416">
                  <c:v>3405.8978959999999</c:v>
                </c:pt>
                <c:pt idx="417">
                  <c:v>3405.189809</c:v>
                </c:pt>
                <c:pt idx="418">
                  <c:v>3404.481722</c:v>
                </c:pt>
                <c:pt idx="419">
                  <c:v>3403.773635</c:v>
                </c:pt>
                <c:pt idx="420">
                  <c:v>3403.065548</c:v>
                </c:pt>
                <c:pt idx="421">
                  <c:v>3402.3574610000001</c:v>
                </c:pt>
                <c:pt idx="422">
                  <c:v>3401.6493740000001</c:v>
                </c:pt>
                <c:pt idx="423">
                  <c:v>3400.941288</c:v>
                </c:pt>
                <c:pt idx="424">
                  <c:v>3400.233201</c:v>
                </c:pt>
                <c:pt idx="425">
                  <c:v>3399.525114</c:v>
                </c:pt>
                <c:pt idx="426">
                  <c:v>3398.8170270000001</c:v>
                </c:pt>
                <c:pt idx="427">
                  <c:v>3398.1089400000001</c:v>
                </c:pt>
                <c:pt idx="428">
                  <c:v>3397.4008530000001</c:v>
                </c:pt>
                <c:pt idx="429">
                  <c:v>3396.6927660000001</c:v>
                </c:pt>
                <c:pt idx="430">
                  <c:v>3395.9846790000001</c:v>
                </c:pt>
                <c:pt idx="431">
                  <c:v>3395.276593</c:v>
                </c:pt>
                <c:pt idx="432">
                  <c:v>3394.5685060000001</c:v>
                </c:pt>
                <c:pt idx="433">
                  <c:v>3393.8604190000001</c:v>
                </c:pt>
                <c:pt idx="434">
                  <c:v>3393.1523320000001</c:v>
                </c:pt>
                <c:pt idx="435">
                  <c:v>3392.4442450000001</c:v>
                </c:pt>
                <c:pt idx="436">
                  <c:v>3391.7361580000002</c:v>
                </c:pt>
                <c:pt idx="437">
                  <c:v>3391.0280710000002</c:v>
                </c:pt>
                <c:pt idx="438">
                  <c:v>3390.3199840000002</c:v>
                </c:pt>
                <c:pt idx="439">
                  <c:v>3389.6118980000001</c:v>
                </c:pt>
                <c:pt idx="440">
                  <c:v>3388.9038110000001</c:v>
                </c:pt>
                <c:pt idx="441">
                  <c:v>3388.1957240000002</c:v>
                </c:pt>
                <c:pt idx="442">
                  <c:v>3387.4876370000002</c:v>
                </c:pt>
                <c:pt idx="443">
                  <c:v>3386.7795500000002</c:v>
                </c:pt>
                <c:pt idx="444">
                  <c:v>3386.0714630000002</c:v>
                </c:pt>
                <c:pt idx="445">
                  <c:v>3385.3633759999998</c:v>
                </c:pt>
                <c:pt idx="446">
                  <c:v>3384.6552889999998</c:v>
                </c:pt>
                <c:pt idx="447">
                  <c:v>3383.9472019999998</c:v>
                </c:pt>
                <c:pt idx="448">
                  <c:v>3383.2391160000002</c:v>
                </c:pt>
                <c:pt idx="449">
                  <c:v>3382.5310290000002</c:v>
                </c:pt>
                <c:pt idx="450">
                  <c:v>3381.8229419999998</c:v>
                </c:pt>
                <c:pt idx="451">
                  <c:v>3381.1148549999998</c:v>
                </c:pt>
                <c:pt idx="452">
                  <c:v>3380.4067679999998</c:v>
                </c:pt>
                <c:pt idx="453">
                  <c:v>3379.6986809999989</c:v>
                </c:pt>
                <c:pt idx="454">
                  <c:v>3378.9905939999999</c:v>
                </c:pt>
                <c:pt idx="455">
                  <c:v>3378.2825069999999</c:v>
                </c:pt>
                <c:pt idx="456">
                  <c:v>3377.5744209999998</c:v>
                </c:pt>
                <c:pt idx="457">
                  <c:v>3376.8663339999998</c:v>
                </c:pt>
                <c:pt idx="458">
                  <c:v>3376.1582469999998</c:v>
                </c:pt>
                <c:pt idx="459">
                  <c:v>3375.4501599999999</c:v>
                </c:pt>
                <c:pt idx="460">
                  <c:v>3374.7420729999999</c:v>
                </c:pt>
                <c:pt idx="461">
                  <c:v>3374.0339859999999</c:v>
                </c:pt>
                <c:pt idx="462">
                  <c:v>3373.3258989999999</c:v>
                </c:pt>
                <c:pt idx="463">
                  <c:v>3372.617812</c:v>
                </c:pt>
                <c:pt idx="464">
                  <c:v>3371.909725</c:v>
                </c:pt>
                <c:pt idx="465">
                  <c:v>3371.2016389999999</c:v>
                </c:pt>
                <c:pt idx="466">
                  <c:v>3370.4935519999999</c:v>
                </c:pt>
                <c:pt idx="467">
                  <c:v>3369.785464999999</c:v>
                </c:pt>
                <c:pt idx="468">
                  <c:v>3369.077378</c:v>
                </c:pt>
                <c:pt idx="469">
                  <c:v>3368.369291</c:v>
                </c:pt>
                <c:pt idx="470">
                  <c:v>3367.661204</c:v>
                </c:pt>
                <c:pt idx="471">
                  <c:v>3366.953117</c:v>
                </c:pt>
                <c:pt idx="472">
                  <c:v>3366.24503</c:v>
                </c:pt>
                <c:pt idx="473">
                  <c:v>3365.5369439999999</c:v>
                </c:pt>
                <c:pt idx="474">
                  <c:v>3364.828857</c:v>
                </c:pt>
                <c:pt idx="475">
                  <c:v>3364.12077</c:v>
                </c:pt>
                <c:pt idx="476">
                  <c:v>3363.412683</c:v>
                </c:pt>
                <c:pt idx="477">
                  <c:v>3362.704596</c:v>
                </c:pt>
                <c:pt idx="478">
                  <c:v>3361.9965090000001</c:v>
                </c:pt>
                <c:pt idx="479">
                  <c:v>3361.2884220000001</c:v>
                </c:pt>
                <c:pt idx="480">
                  <c:v>3360.5803350000001</c:v>
                </c:pt>
                <c:pt idx="481">
                  <c:v>3359.872249</c:v>
                </c:pt>
                <c:pt idx="482">
                  <c:v>3359.164162</c:v>
                </c:pt>
                <c:pt idx="483">
                  <c:v>3358.4560750000001</c:v>
                </c:pt>
                <c:pt idx="484">
                  <c:v>3357.7479880000001</c:v>
                </c:pt>
                <c:pt idx="485">
                  <c:v>3357.0399010000001</c:v>
                </c:pt>
                <c:pt idx="486">
                  <c:v>3356.3318140000001</c:v>
                </c:pt>
                <c:pt idx="487">
                  <c:v>3355.6237270000001</c:v>
                </c:pt>
                <c:pt idx="488">
                  <c:v>3354.9156400000002</c:v>
                </c:pt>
                <c:pt idx="489">
                  <c:v>3354.2075530000002</c:v>
                </c:pt>
                <c:pt idx="490">
                  <c:v>3353.4994670000001</c:v>
                </c:pt>
                <c:pt idx="491">
                  <c:v>3352.7913800000001</c:v>
                </c:pt>
                <c:pt idx="492">
                  <c:v>3352.0832930000001</c:v>
                </c:pt>
                <c:pt idx="493">
                  <c:v>3351.3752060000002</c:v>
                </c:pt>
                <c:pt idx="494">
                  <c:v>3350.6671190000002</c:v>
                </c:pt>
                <c:pt idx="495">
                  <c:v>3349.9590320000002</c:v>
                </c:pt>
                <c:pt idx="496">
                  <c:v>3349.2509449999998</c:v>
                </c:pt>
                <c:pt idx="497">
                  <c:v>3348.5428579999998</c:v>
                </c:pt>
                <c:pt idx="498">
                  <c:v>3347.8347720000002</c:v>
                </c:pt>
                <c:pt idx="499">
                  <c:v>3347.1266849999988</c:v>
                </c:pt>
                <c:pt idx="500">
                  <c:v>3346.4185980000002</c:v>
                </c:pt>
                <c:pt idx="501">
                  <c:v>3345.7105110000002</c:v>
                </c:pt>
                <c:pt idx="502">
                  <c:v>3345.0024239999998</c:v>
                </c:pt>
                <c:pt idx="503">
                  <c:v>3344.2943369999998</c:v>
                </c:pt>
                <c:pt idx="504">
                  <c:v>3343.5862499999989</c:v>
                </c:pt>
                <c:pt idx="505">
                  <c:v>3342.8781629999999</c:v>
                </c:pt>
                <c:pt idx="506">
                  <c:v>3342.1700770000002</c:v>
                </c:pt>
                <c:pt idx="507">
                  <c:v>3341.4619899999998</c:v>
                </c:pt>
                <c:pt idx="508">
                  <c:v>3340.7539029999998</c:v>
                </c:pt>
                <c:pt idx="509">
                  <c:v>3340.0458159999998</c:v>
                </c:pt>
                <c:pt idx="510">
                  <c:v>3339.3377289999999</c:v>
                </c:pt>
                <c:pt idx="511">
                  <c:v>3338.629641999999</c:v>
                </c:pt>
                <c:pt idx="512">
                  <c:v>3337.9215549999999</c:v>
                </c:pt>
                <c:pt idx="513">
                  <c:v>3337.2134679999999</c:v>
                </c:pt>
                <c:pt idx="514">
                  <c:v>3336.5053809999999</c:v>
                </c:pt>
                <c:pt idx="515">
                  <c:v>3335.7972949999998</c:v>
                </c:pt>
                <c:pt idx="516">
                  <c:v>3335.0892079999999</c:v>
                </c:pt>
                <c:pt idx="517">
                  <c:v>3334.3811209999999</c:v>
                </c:pt>
                <c:pt idx="518">
                  <c:v>3333.6730339999999</c:v>
                </c:pt>
                <c:pt idx="519">
                  <c:v>3332.9649469999999</c:v>
                </c:pt>
                <c:pt idx="520">
                  <c:v>3332.25686</c:v>
                </c:pt>
                <c:pt idx="521">
                  <c:v>3331.548773</c:v>
                </c:pt>
                <c:pt idx="522">
                  <c:v>3330.840686</c:v>
                </c:pt>
                <c:pt idx="523">
                  <c:v>3330.1325999999999</c:v>
                </c:pt>
                <c:pt idx="524">
                  <c:v>3329.4245129999999</c:v>
                </c:pt>
                <c:pt idx="525">
                  <c:v>3328.716426</c:v>
                </c:pt>
                <c:pt idx="526">
                  <c:v>3328.008339</c:v>
                </c:pt>
                <c:pt idx="527">
                  <c:v>3327.300252</c:v>
                </c:pt>
                <c:pt idx="528">
                  <c:v>3326.592165</c:v>
                </c:pt>
                <c:pt idx="529">
                  <c:v>3325.884078</c:v>
                </c:pt>
                <c:pt idx="530">
                  <c:v>3325.1759910000001</c:v>
                </c:pt>
                <c:pt idx="531">
                  <c:v>3324.4679040000001</c:v>
                </c:pt>
                <c:pt idx="532">
                  <c:v>3323.759818</c:v>
                </c:pt>
                <c:pt idx="533">
                  <c:v>3323.051731</c:v>
                </c:pt>
                <c:pt idx="534">
                  <c:v>3322.343644</c:v>
                </c:pt>
                <c:pt idx="535">
                  <c:v>3321.6355570000001</c:v>
                </c:pt>
                <c:pt idx="536">
                  <c:v>3320.9274700000001</c:v>
                </c:pt>
                <c:pt idx="537">
                  <c:v>3320.2193830000001</c:v>
                </c:pt>
                <c:pt idx="538">
                  <c:v>3319.5112960000001</c:v>
                </c:pt>
                <c:pt idx="539">
                  <c:v>3318.8032090000002</c:v>
                </c:pt>
                <c:pt idx="540">
                  <c:v>3318.0951230000001</c:v>
                </c:pt>
                <c:pt idx="541">
                  <c:v>3317.3870360000001</c:v>
                </c:pt>
                <c:pt idx="542">
                  <c:v>3316.6789490000001</c:v>
                </c:pt>
                <c:pt idx="543">
                  <c:v>3315.9708620000001</c:v>
                </c:pt>
                <c:pt idx="544">
                  <c:v>3315.2627750000001</c:v>
                </c:pt>
                <c:pt idx="545">
                  <c:v>3314.5546880000002</c:v>
                </c:pt>
                <c:pt idx="546">
                  <c:v>3313.8466010000002</c:v>
                </c:pt>
                <c:pt idx="547">
                  <c:v>3313.1385140000002</c:v>
                </c:pt>
                <c:pt idx="548">
                  <c:v>3312.4304280000001</c:v>
                </c:pt>
                <c:pt idx="549">
                  <c:v>3311.7223410000001</c:v>
                </c:pt>
                <c:pt idx="550">
                  <c:v>3311.0142540000002</c:v>
                </c:pt>
                <c:pt idx="551">
                  <c:v>3310.3061670000002</c:v>
                </c:pt>
                <c:pt idx="552">
                  <c:v>3309.5980800000002</c:v>
                </c:pt>
                <c:pt idx="553">
                  <c:v>3308.8899929999998</c:v>
                </c:pt>
                <c:pt idx="554">
                  <c:v>3308.1819059999998</c:v>
                </c:pt>
                <c:pt idx="555">
                  <c:v>3307.4738189999998</c:v>
                </c:pt>
                <c:pt idx="556">
                  <c:v>3306.7657319999998</c:v>
                </c:pt>
                <c:pt idx="557">
                  <c:v>3306.0576460000002</c:v>
                </c:pt>
                <c:pt idx="558">
                  <c:v>3305.3495590000002</c:v>
                </c:pt>
                <c:pt idx="559">
                  <c:v>3304.6414719999998</c:v>
                </c:pt>
                <c:pt idx="560">
                  <c:v>3303.9333849999998</c:v>
                </c:pt>
                <c:pt idx="561">
                  <c:v>3303.2252979999998</c:v>
                </c:pt>
                <c:pt idx="562">
                  <c:v>3302.5172109999999</c:v>
                </c:pt>
                <c:pt idx="563">
                  <c:v>3301.8091239999999</c:v>
                </c:pt>
                <c:pt idx="564">
                  <c:v>3301.1010369999999</c:v>
                </c:pt>
                <c:pt idx="565">
                  <c:v>3300.3929509999998</c:v>
                </c:pt>
                <c:pt idx="566">
                  <c:v>3299.6848639999989</c:v>
                </c:pt>
                <c:pt idx="567">
                  <c:v>3298.9767769999999</c:v>
                </c:pt>
                <c:pt idx="568">
                  <c:v>3298.268689999999</c:v>
                </c:pt>
                <c:pt idx="569">
                  <c:v>3297.5606029999999</c:v>
                </c:pt>
                <c:pt idx="570">
                  <c:v>3296.8525159999999</c:v>
                </c:pt>
                <c:pt idx="571">
                  <c:v>3296.144428999999</c:v>
                </c:pt>
                <c:pt idx="572">
                  <c:v>3295.436342</c:v>
                </c:pt>
                <c:pt idx="573">
                  <c:v>3294.728255999999</c:v>
                </c:pt>
                <c:pt idx="574">
                  <c:v>3294.0201689999999</c:v>
                </c:pt>
                <c:pt idx="575">
                  <c:v>3293.3120819999999</c:v>
                </c:pt>
                <c:pt idx="576">
                  <c:v>3292.6039949999999</c:v>
                </c:pt>
                <c:pt idx="577">
                  <c:v>3291.895908</c:v>
                </c:pt>
                <c:pt idx="578">
                  <c:v>3291.187821</c:v>
                </c:pt>
                <c:pt idx="579">
                  <c:v>3290.479734</c:v>
                </c:pt>
                <c:pt idx="580">
                  <c:v>3289.771647</c:v>
                </c:pt>
                <c:pt idx="581">
                  <c:v>3289.0635600000001</c:v>
                </c:pt>
                <c:pt idx="582">
                  <c:v>3288.355474</c:v>
                </c:pt>
                <c:pt idx="583">
                  <c:v>3287.647387</c:v>
                </c:pt>
                <c:pt idx="584">
                  <c:v>3286.9393</c:v>
                </c:pt>
                <c:pt idx="585">
                  <c:v>3286.231213</c:v>
                </c:pt>
                <c:pt idx="586">
                  <c:v>3285.523126</c:v>
                </c:pt>
                <c:pt idx="587">
                  <c:v>3284.8150390000001</c:v>
                </c:pt>
                <c:pt idx="588">
                  <c:v>3284.1069520000001</c:v>
                </c:pt>
                <c:pt idx="589">
                  <c:v>3283.3988650000001</c:v>
                </c:pt>
                <c:pt idx="590">
                  <c:v>3282.690779</c:v>
                </c:pt>
                <c:pt idx="591">
                  <c:v>3281.982692</c:v>
                </c:pt>
                <c:pt idx="592">
                  <c:v>3281.2746050000001</c:v>
                </c:pt>
                <c:pt idx="593">
                  <c:v>3280.5665180000001</c:v>
                </c:pt>
                <c:pt idx="594">
                  <c:v>3279.8584310000001</c:v>
                </c:pt>
                <c:pt idx="595">
                  <c:v>3279.1503440000001</c:v>
                </c:pt>
                <c:pt idx="596">
                  <c:v>3278.4422570000002</c:v>
                </c:pt>
                <c:pt idx="597">
                  <c:v>3277.7341700000002</c:v>
                </c:pt>
                <c:pt idx="598">
                  <c:v>3277.0260830000002</c:v>
                </c:pt>
                <c:pt idx="599">
                  <c:v>3276.3179970000001</c:v>
                </c:pt>
                <c:pt idx="600">
                  <c:v>3275.6099100000001</c:v>
                </c:pt>
                <c:pt idx="601">
                  <c:v>3274.9018230000001</c:v>
                </c:pt>
                <c:pt idx="602">
                  <c:v>3274.1937360000002</c:v>
                </c:pt>
                <c:pt idx="603">
                  <c:v>3273.4856490000002</c:v>
                </c:pt>
                <c:pt idx="604">
                  <c:v>3272.7775620000002</c:v>
                </c:pt>
                <c:pt idx="605">
                  <c:v>3272.0694749999998</c:v>
                </c:pt>
                <c:pt idx="606">
                  <c:v>3271.3613879999998</c:v>
                </c:pt>
                <c:pt idx="607">
                  <c:v>3270.6533020000002</c:v>
                </c:pt>
                <c:pt idx="608">
                  <c:v>3269.9452150000002</c:v>
                </c:pt>
                <c:pt idx="609">
                  <c:v>3269.2371280000002</c:v>
                </c:pt>
                <c:pt idx="610">
                  <c:v>3268.5290409999998</c:v>
                </c:pt>
                <c:pt idx="611">
                  <c:v>3267.8209539999998</c:v>
                </c:pt>
                <c:pt idx="612">
                  <c:v>3267.1128669999998</c:v>
                </c:pt>
                <c:pt idx="613">
                  <c:v>3266.4047799999998</c:v>
                </c:pt>
                <c:pt idx="614">
                  <c:v>3265.6966929999999</c:v>
                </c:pt>
                <c:pt idx="615">
                  <c:v>3264.9886069999998</c:v>
                </c:pt>
                <c:pt idx="616">
                  <c:v>3264.2805199999998</c:v>
                </c:pt>
                <c:pt idx="617">
                  <c:v>3263.5724329999998</c:v>
                </c:pt>
                <c:pt idx="618">
                  <c:v>3262.8643459999998</c:v>
                </c:pt>
                <c:pt idx="619">
                  <c:v>3262.1562589999999</c:v>
                </c:pt>
                <c:pt idx="620">
                  <c:v>3261.4481719999999</c:v>
                </c:pt>
                <c:pt idx="621">
                  <c:v>3260.740084999999</c:v>
                </c:pt>
                <c:pt idx="622">
                  <c:v>3260.0319979999999</c:v>
                </c:pt>
                <c:pt idx="623">
                  <c:v>3259.323911</c:v>
                </c:pt>
                <c:pt idx="624">
                  <c:v>3258.6158249999999</c:v>
                </c:pt>
                <c:pt idx="625">
                  <c:v>3257.9077379999999</c:v>
                </c:pt>
                <c:pt idx="626">
                  <c:v>3257.1996509999999</c:v>
                </c:pt>
                <c:pt idx="627">
                  <c:v>3256.4915639999999</c:v>
                </c:pt>
                <c:pt idx="628">
                  <c:v>3255.7834769999999</c:v>
                </c:pt>
                <c:pt idx="629">
                  <c:v>3255.07539</c:v>
                </c:pt>
                <c:pt idx="630">
                  <c:v>3254.367303</c:v>
                </c:pt>
                <c:pt idx="631">
                  <c:v>3253.659216</c:v>
                </c:pt>
                <c:pt idx="632">
                  <c:v>3252.9511299999999</c:v>
                </c:pt>
                <c:pt idx="633">
                  <c:v>3252.2430429999999</c:v>
                </c:pt>
                <c:pt idx="634">
                  <c:v>3251.534956</c:v>
                </c:pt>
                <c:pt idx="635">
                  <c:v>3250.826869</c:v>
                </c:pt>
                <c:pt idx="636">
                  <c:v>3250.118782</c:v>
                </c:pt>
                <c:pt idx="637">
                  <c:v>3249.410695</c:v>
                </c:pt>
                <c:pt idx="638">
                  <c:v>3248.7026080000001</c:v>
                </c:pt>
                <c:pt idx="639">
                  <c:v>3247.9945210000001</c:v>
                </c:pt>
                <c:pt idx="640">
                  <c:v>3247.286435</c:v>
                </c:pt>
                <c:pt idx="641">
                  <c:v>3246.578348</c:v>
                </c:pt>
                <c:pt idx="642">
                  <c:v>3245.870261</c:v>
                </c:pt>
                <c:pt idx="643">
                  <c:v>3245.1621740000001</c:v>
                </c:pt>
                <c:pt idx="644">
                  <c:v>3244.4540870000001</c:v>
                </c:pt>
                <c:pt idx="645">
                  <c:v>3243.7460000000001</c:v>
                </c:pt>
                <c:pt idx="646">
                  <c:v>3243.0379130000001</c:v>
                </c:pt>
                <c:pt idx="647">
                  <c:v>3242.3298260000001</c:v>
                </c:pt>
                <c:pt idx="648">
                  <c:v>3241.6217390000002</c:v>
                </c:pt>
                <c:pt idx="649">
                  <c:v>3240.9136530000001</c:v>
                </c:pt>
                <c:pt idx="650">
                  <c:v>3240.2055660000001</c:v>
                </c:pt>
                <c:pt idx="651">
                  <c:v>3239.4974790000001</c:v>
                </c:pt>
                <c:pt idx="652">
                  <c:v>3238.7893920000001</c:v>
                </c:pt>
                <c:pt idx="653">
                  <c:v>3238.0813050000002</c:v>
                </c:pt>
                <c:pt idx="654">
                  <c:v>3237.3732180000002</c:v>
                </c:pt>
                <c:pt idx="655">
                  <c:v>3236.6651310000002</c:v>
                </c:pt>
                <c:pt idx="656">
                  <c:v>3235.9570440000002</c:v>
                </c:pt>
                <c:pt idx="657">
                  <c:v>3235.2489580000001</c:v>
                </c:pt>
                <c:pt idx="658">
                  <c:v>3234.5408710000002</c:v>
                </c:pt>
                <c:pt idx="659">
                  <c:v>3233.8327840000002</c:v>
                </c:pt>
                <c:pt idx="660">
                  <c:v>3233.1246970000002</c:v>
                </c:pt>
                <c:pt idx="661">
                  <c:v>3232.4166100000002</c:v>
                </c:pt>
                <c:pt idx="662">
                  <c:v>3231.7085229999998</c:v>
                </c:pt>
                <c:pt idx="663">
                  <c:v>3231.0004359999998</c:v>
                </c:pt>
                <c:pt idx="664">
                  <c:v>3230.2923489999998</c:v>
                </c:pt>
                <c:pt idx="665">
                  <c:v>3229.5842619999989</c:v>
                </c:pt>
                <c:pt idx="666">
                  <c:v>3228.8761760000002</c:v>
                </c:pt>
                <c:pt idx="667">
                  <c:v>3228.1680889999989</c:v>
                </c:pt>
                <c:pt idx="668">
                  <c:v>3227.4600019999998</c:v>
                </c:pt>
                <c:pt idx="669">
                  <c:v>3226.7519149999998</c:v>
                </c:pt>
                <c:pt idx="670">
                  <c:v>3226.0438279999998</c:v>
                </c:pt>
                <c:pt idx="671">
                  <c:v>3225.3357409999999</c:v>
                </c:pt>
                <c:pt idx="672">
                  <c:v>3224.6276539999999</c:v>
                </c:pt>
                <c:pt idx="673">
                  <c:v>3223.9195669999999</c:v>
                </c:pt>
                <c:pt idx="674">
                  <c:v>3223.2114809999998</c:v>
                </c:pt>
                <c:pt idx="675">
                  <c:v>3222.5033939999998</c:v>
                </c:pt>
                <c:pt idx="676">
                  <c:v>3221.7953069999999</c:v>
                </c:pt>
                <c:pt idx="677">
                  <c:v>3221.0872199999999</c:v>
                </c:pt>
                <c:pt idx="678">
                  <c:v>3220.3791329999999</c:v>
                </c:pt>
                <c:pt idx="679">
                  <c:v>3219.6710459999999</c:v>
                </c:pt>
                <c:pt idx="680">
                  <c:v>3218.962959</c:v>
                </c:pt>
                <c:pt idx="681">
                  <c:v>3218.254872</c:v>
                </c:pt>
                <c:pt idx="682">
                  <c:v>3217.546785999999</c:v>
                </c:pt>
                <c:pt idx="683">
                  <c:v>3216.8386989999999</c:v>
                </c:pt>
                <c:pt idx="684">
                  <c:v>3216.1306119999999</c:v>
                </c:pt>
                <c:pt idx="685">
                  <c:v>3215.422525</c:v>
                </c:pt>
                <c:pt idx="686">
                  <c:v>3214.714438</c:v>
                </c:pt>
                <c:pt idx="687">
                  <c:v>3214.006351</c:v>
                </c:pt>
                <c:pt idx="688">
                  <c:v>3213.298264</c:v>
                </c:pt>
                <c:pt idx="689">
                  <c:v>3212.590177</c:v>
                </c:pt>
                <c:pt idx="690">
                  <c:v>3211.8820900000001</c:v>
                </c:pt>
                <c:pt idx="691">
                  <c:v>3211.174004</c:v>
                </c:pt>
                <c:pt idx="692">
                  <c:v>3210.465917</c:v>
                </c:pt>
                <c:pt idx="693">
                  <c:v>3209.75783</c:v>
                </c:pt>
                <c:pt idx="694">
                  <c:v>3209.049743</c:v>
                </c:pt>
                <c:pt idx="695">
                  <c:v>3208.3416560000001</c:v>
                </c:pt>
                <c:pt idx="696">
                  <c:v>3207.6335690000001</c:v>
                </c:pt>
                <c:pt idx="697">
                  <c:v>3206.9254820000001</c:v>
                </c:pt>
                <c:pt idx="698">
                  <c:v>3206.2173950000001</c:v>
                </c:pt>
                <c:pt idx="699">
                  <c:v>3205.509309</c:v>
                </c:pt>
                <c:pt idx="700">
                  <c:v>3204.8012220000001</c:v>
                </c:pt>
                <c:pt idx="701">
                  <c:v>3204.0931350000001</c:v>
                </c:pt>
                <c:pt idx="702">
                  <c:v>3203.3850480000001</c:v>
                </c:pt>
                <c:pt idx="703">
                  <c:v>3202.6769610000001</c:v>
                </c:pt>
                <c:pt idx="704">
                  <c:v>3201.9688740000001</c:v>
                </c:pt>
                <c:pt idx="705">
                  <c:v>3201.2607870000002</c:v>
                </c:pt>
                <c:pt idx="706">
                  <c:v>3200.5527000000002</c:v>
                </c:pt>
                <c:pt idx="707">
                  <c:v>3199.8446140000001</c:v>
                </c:pt>
                <c:pt idx="708">
                  <c:v>3199.1365270000001</c:v>
                </c:pt>
                <c:pt idx="709">
                  <c:v>3198.4284400000001</c:v>
                </c:pt>
                <c:pt idx="710">
                  <c:v>3197.7203530000002</c:v>
                </c:pt>
                <c:pt idx="711">
                  <c:v>3197.0122660000002</c:v>
                </c:pt>
                <c:pt idx="712">
                  <c:v>3196.3041790000002</c:v>
                </c:pt>
                <c:pt idx="713">
                  <c:v>3195.5960920000002</c:v>
                </c:pt>
                <c:pt idx="714">
                  <c:v>3194.8880049999998</c:v>
                </c:pt>
                <c:pt idx="715">
                  <c:v>3194.1799179999998</c:v>
                </c:pt>
                <c:pt idx="716">
                  <c:v>3193.4718320000002</c:v>
                </c:pt>
                <c:pt idx="717">
                  <c:v>3192.7637450000002</c:v>
                </c:pt>
                <c:pt idx="718">
                  <c:v>3192.0556580000002</c:v>
                </c:pt>
                <c:pt idx="719">
                  <c:v>3191.3475709999998</c:v>
                </c:pt>
                <c:pt idx="720">
                  <c:v>3190.6394839999998</c:v>
                </c:pt>
                <c:pt idx="721">
                  <c:v>3189.9313969999998</c:v>
                </c:pt>
                <c:pt idx="722">
                  <c:v>3189.2233099999999</c:v>
                </c:pt>
                <c:pt idx="723">
                  <c:v>3188.5152229999999</c:v>
                </c:pt>
                <c:pt idx="724">
                  <c:v>3187.8071369999998</c:v>
                </c:pt>
                <c:pt idx="725">
                  <c:v>3187.0990499999998</c:v>
                </c:pt>
                <c:pt idx="726">
                  <c:v>3186.3909629999998</c:v>
                </c:pt>
                <c:pt idx="727">
                  <c:v>3185.6828759999989</c:v>
                </c:pt>
                <c:pt idx="728">
                  <c:v>3184.9747889999999</c:v>
                </c:pt>
                <c:pt idx="729">
                  <c:v>3184.266701999999</c:v>
                </c:pt>
                <c:pt idx="730">
                  <c:v>3183.5586149999999</c:v>
                </c:pt>
                <c:pt idx="731">
                  <c:v>3182.8505279999999</c:v>
                </c:pt>
                <c:pt idx="732">
                  <c:v>3182.142441</c:v>
                </c:pt>
                <c:pt idx="733">
                  <c:v>3181.4343549999999</c:v>
                </c:pt>
                <c:pt idx="734">
                  <c:v>3180.726267999999</c:v>
                </c:pt>
                <c:pt idx="735">
                  <c:v>3180.0181809999999</c:v>
                </c:pt>
                <c:pt idx="736">
                  <c:v>3179.3100939999999</c:v>
                </c:pt>
                <c:pt idx="737">
                  <c:v>3178.602007</c:v>
                </c:pt>
                <c:pt idx="738">
                  <c:v>3177.89392</c:v>
                </c:pt>
                <c:pt idx="739">
                  <c:v>3177.185833</c:v>
                </c:pt>
                <c:pt idx="740">
                  <c:v>3176.477746</c:v>
                </c:pt>
                <c:pt idx="741">
                  <c:v>3175.769659999999</c:v>
                </c:pt>
                <c:pt idx="742">
                  <c:v>3175.061573</c:v>
                </c:pt>
                <c:pt idx="743">
                  <c:v>3174.353486</c:v>
                </c:pt>
                <c:pt idx="744">
                  <c:v>3173.645399</c:v>
                </c:pt>
                <c:pt idx="745">
                  <c:v>3172.937312</c:v>
                </c:pt>
                <c:pt idx="746">
                  <c:v>3172.229225</c:v>
                </c:pt>
                <c:pt idx="747">
                  <c:v>3171.5211380000001</c:v>
                </c:pt>
                <c:pt idx="748">
                  <c:v>3170.8130510000001</c:v>
                </c:pt>
                <c:pt idx="749">
                  <c:v>3170.104965</c:v>
                </c:pt>
                <c:pt idx="750">
                  <c:v>3169.396878</c:v>
                </c:pt>
                <c:pt idx="751">
                  <c:v>3168.688791</c:v>
                </c:pt>
                <c:pt idx="752">
                  <c:v>3167.9807040000001</c:v>
                </c:pt>
                <c:pt idx="753">
                  <c:v>3167.2726170000001</c:v>
                </c:pt>
                <c:pt idx="754">
                  <c:v>3166.5645300000001</c:v>
                </c:pt>
                <c:pt idx="755">
                  <c:v>3165.8564430000001</c:v>
                </c:pt>
                <c:pt idx="756">
                  <c:v>3165.1483560000001</c:v>
                </c:pt>
                <c:pt idx="757">
                  <c:v>3164.4402690000002</c:v>
                </c:pt>
                <c:pt idx="758">
                  <c:v>3163.7321830000001</c:v>
                </c:pt>
                <c:pt idx="759">
                  <c:v>3163.0240960000001</c:v>
                </c:pt>
                <c:pt idx="760">
                  <c:v>3162.3160090000001</c:v>
                </c:pt>
                <c:pt idx="761">
                  <c:v>3161.6079220000001</c:v>
                </c:pt>
                <c:pt idx="762">
                  <c:v>3160.8998350000002</c:v>
                </c:pt>
                <c:pt idx="763">
                  <c:v>3160.1917480000002</c:v>
                </c:pt>
                <c:pt idx="764">
                  <c:v>3159.4836610000002</c:v>
                </c:pt>
                <c:pt idx="765">
                  <c:v>3158.7755739999998</c:v>
                </c:pt>
                <c:pt idx="766">
                  <c:v>3158.0674880000001</c:v>
                </c:pt>
                <c:pt idx="767">
                  <c:v>3157.3594010000002</c:v>
                </c:pt>
                <c:pt idx="768">
                  <c:v>3156.6513140000002</c:v>
                </c:pt>
                <c:pt idx="769">
                  <c:v>3155.9432270000002</c:v>
                </c:pt>
                <c:pt idx="770">
                  <c:v>3155.2351399999998</c:v>
                </c:pt>
                <c:pt idx="771">
                  <c:v>3154.5270529999998</c:v>
                </c:pt>
                <c:pt idx="772">
                  <c:v>3153.8189659999998</c:v>
                </c:pt>
                <c:pt idx="773">
                  <c:v>3153.1108789999998</c:v>
                </c:pt>
                <c:pt idx="774">
                  <c:v>3152.4027919999999</c:v>
                </c:pt>
                <c:pt idx="775">
                  <c:v>3151.6947060000002</c:v>
                </c:pt>
                <c:pt idx="776">
                  <c:v>3150.9866189999998</c:v>
                </c:pt>
                <c:pt idx="777">
                  <c:v>3150.2785319999998</c:v>
                </c:pt>
                <c:pt idx="778">
                  <c:v>3149.5704449999998</c:v>
                </c:pt>
                <c:pt idx="779">
                  <c:v>3148.8623579999999</c:v>
                </c:pt>
                <c:pt idx="780">
                  <c:v>3148.1542709999999</c:v>
                </c:pt>
                <c:pt idx="781">
                  <c:v>3147.4461839999999</c:v>
                </c:pt>
                <c:pt idx="782">
                  <c:v>3146.7380969999999</c:v>
                </c:pt>
                <c:pt idx="783">
                  <c:v>3146.0300109999998</c:v>
                </c:pt>
                <c:pt idx="784">
                  <c:v>3145.3219239999999</c:v>
                </c:pt>
                <c:pt idx="785">
                  <c:v>3144.6138369999999</c:v>
                </c:pt>
                <c:pt idx="786">
                  <c:v>3143.9057499999999</c:v>
                </c:pt>
                <c:pt idx="787">
                  <c:v>3143.1976629999999</c:v>
                </c:pt>
                <c:pt idx="788">
                  <c:v>3142.4895759999999</c:v>
                </c:pt>
                <c:pt idx="789">
                  <c:v>3141.781489</c:v>
                </c:pt>
                <c:pt idx="790">
                  <c:v>3141.073402</c:v>
                </c:pt>
                <c:pt idx="791">
                  <c:v>3140.3653159999999</c:v>
                </c:pt>
                <c:pt idx="792">
                  <c:v>3139.6572289999999</c:v>
                </c:pt>
                <c:pt idx="793">
                  <c:v>3138.9491419999999</c:v>
                </c:pt>
                <c:pt idx="794">
                  <c:v>3138.241055</c:v>
                </c:pt>
                <c:pt idx="795">
                  <c:v>3137.532968</c:v>
                </c:pt>
                <c:pt idx="796">
                  <c:v>3136.824881</c:v>
                </c:pt>
                <c:pt idx="797">
                  <c:v>3136.116794</c:v>
                </c:pt>
                <c:pt idx="798">
                  <c:v>3135.408707</c:v>
                </c:pt>
                <c:pt idx="799">
                  <c:v>3134.7006200000001</c:v>
                </c:pt>
                <c:pt idx="800">
                  <c:v>3133.992534</c:v>
                </c:pt>
                <c:pt idx="801">
                  <c:v>3133.284447</c:v>
                </c:pt>
                <c:pt idx="802">
                  <c:v>3132.57636</c:v>
                </c:pt>
                <c:pt idx="803">
                  <c:v>3131.868273</c:v>
                </c:pt>
                <c:pt idx="804">
                  <c:v>3131.1601860000001</c:v>
                </c:pt>
                <c:pt idx="805">
                  <c:v>3130.4520990000001</c:v>
                </c:pt>
                <c:pt idx="806">
                  <c:v>3129.7440120000001</c:v>
                </c:pt>
                <c:pt idx="807">
                  <c:v>3129.0359250000001</c:v>
                </c:pt>
                <c:pt idx="808">
                  <c:v>3128.327839</c:v>
                </c:pt>
                <c:pt idx="809">
                  <c:v>3127.6197520000001</c:v>
                </c:pt>
                <c:pt idx="810">
                  <c:v>3126.9116650000001</c:v>
                </c:pt>
                <c:pt idx="811">
                  <c:v>3126.2035780000001</c:v>
                </c:pt>
                <c:pt idx="812">
                  <c:v>3125.4954910000001</c:v>
                </c:pt>
                <c:pt idx="813">
                  <c:v>3124.7874040000002</c:v>
                </c:pt>
                <c:pt idx="814">
                  <c:v>3124.0793170000002</c:v>
                </c:pt>
                <c:pt idx="815">
                  <c:v>3123.3712300000002</c:v>
                </c:pt>
                <c:pt idx="816">
                  <c:v>3122.6631440000001</c:v>
                </c:pt>
                <c:pt idx="817">
                  <c:v>3121.9550570000001</c:v>
                </c:pt>
                <c:pt idx="818">
                  <c:v>3121.2469700000001</c:v>
                </c:pt>
                <c:pt idx="819">
                  <c:v>3120.5388830000002</c:v>
                </c:pt>
                <c:pt idx="820">
                  <c:v>3119.8307960000002</c:v>
                </c:pt>
                <c:pt idx="821">
                  <c:v>3119.1227090000002</c:v>
                </c:pt>
                <c:pt idx="822">
                  <c:v>3118.4146219999998</c:v>
                </c:pt>
                <c:pt idx="823">
                  <c:v>3117.7065349999998</c:v>
                </c:pt>
                <c:pt idx="824">
                  <c:v>3116.9984479999998</c:v>
                </c:pt>
                <c:pt idx="825">
                  <c:v>3116.2903620000002</c:v>
                </c:pt>
                <c:pt idx="826">
                  <c:v>3115.5822750000002</c:v>
                </c:pt>
                <c:pt idx="827">
                  <c:v>3114.8741879999998</c:v>
                </c:pt>
                <c:pt idx="828">
                  <c:v>3114.1661009999998</c:v>
                </c:pt>
                <c:pt idx="829">
                  <c:v>3113.4580139999998</c:v>
                </c:pt>
                <c:pt idx="830">
                  <c:v>3112.7499269999998</c:v>
                </c:pt>
                <c:pt idx="831">
                  <c:v>3112.0418399999999</c:v>
                </c:pt>
                <c:pt idx="832">
                  <c:v>3111.3337529999999</c:v>
                </c:pt>
                <c:pt idx="833">
                  <c:v>3110.6256669999998</c:v>
                </c:pt>
                <c:pt idx="834">
                  <c:v>3109.9175799999998</c:v>
                </c:pt>
                <c:pt idx="835">
                  <c:v>3109.2094929999998</c:v>
                </c:pt>
                <c:pt idx="836">
                  <c:v>3108.5014059999999</c:v>
                </c:pt>
                <c:pt idx="837">
                  <c:v>3107.7933189999999</c:v>
                </c:pt>
                <c:pt idx="838">
                  <c:v>3107.0852319999999</c:v>
                </c:pt>
                <c:pt idx="839">
                  <c:v>3106.3771449999999</c:v>
                </c:pt>
                <c:pt idx="840">
                  <c:v>3105.6690579999999</c:v>
                </c:pt>
                <c:pt idx="841">
                  <c:v>3104.960971</c:v>
                </c:pt>
                <c:pt idx="842">
                  <c:v>3104.252884999999</c:v>
                </c:pt>
                <c:pt idx="843">
                  <c:v>3103.5447979999999</c:v>
                </c:pt>
                <c:pt idx="844">
                  <c:v>3102.8367109999999</c:v>
                </c:pt>
                <c:pt idx="845">
                  <c:v>3102.128623999999</c:v>
                </c:pt>
                <c:pt idx="846">
                  <c:v>3101.420537</c:v>
                </c:pt>
                <c:pt idx="847">
                  <c:v>3100.71245</c:v>
                </c:pt>
                <c:pt idx="848">
                  <c:v>3100.004363</c:v>
                </c:pt>
                <c:pt idx="849">
                  <c:v>3099.296276</c:v>
                </c:pt>
                <c:pt idx="850">
                  <c:v>3098.588189999999</c:v>
                </c:pt>
                <c:pt idx="851">
                  <c:v>3097.880103</c:v>
                </c:pt>
                <c:pt idx="852">
                  <c:v>3097.172016</c:v>
                </c:pt>
                <c:pt idx="853">
                  <c:v>3096.463929</c:v>
                </c:pt>
                <c:pt idx="854">
                  <c:v>3095.755842</c:v>
                </c:pt>
                <c:pt idx="855">
                  <c:v>3095.0477550000001</c:v>
                </c:pt>
                <c:pt idx="856">
                  <c:v>3094.3396680000001</c:v>
                </c:pt>
                <c:pt idx="857">
                  <c:v>3093.6315810000001</c:v>
                </c:pt>
                <c:pt idx="858">
                  <c:v>3092.923495</c:v>
                </c:pt>
                <c:pt idx="859">
                  <c:v>3092.215408</c:v>
                </c:pt>
                <c:pt idx="860">
                  <c:v>3091.507321</c:v>
                </c:pt>
                <c:pt idx="861">
                  <c:v>3090.7992340000001</c:v>
                </c:pt>
                <c:pt idx="862">
                  <c:v>3090.0911470000001</c:v>
                </c:pt>
                <c:pt idx="863">
                  <c:v>3089.3830600000001</c:v>
                </c:pt>
                <c:pt idx="864">
                  <c:v>3088.6749730000001</c:v>
                </c:pt>
                <c:pt idx="865">
                  <c:v>3087.9668860000002</c:v>
                </c:pt>
                <c:pt idx="866">
                  <c:v>3087.2587990000002</c:v>
                </c:pt>
                <c:pt idx="867">
                  <c:v>3086.5507130000001</c:v>
                </c:pt>
                <c:pt idx="868">
                  <c:v>3085.8426260000001</c:v>
                </c:pt>
                <c:pt idx="869">
                  <c:v>3085.1345390000001</c:v>
                </c:pt>
                <c:pt idx="870">
                  <c:v>3084.4264520000002</c:v>
                </c:pt>
                <c:pt idx="871">
                  <c:v>3083.7183650000002</c:v>
                </c:pt>
                <c:pt idx="872">
                  <c:v>3083.0102780000002</c:v>
                </c:pt>
                <c:pt idx="873">
                  <c:v>3082.3021910000002</c:v>
                </c:pt>
                <c:pt idx="874">
                  <c:v>3081.5941039999998</c:v>
                </c:pt>
                <c:pt idx="875">
                  <c:v>3080.8860180000001</c:v>
                </c:pt>
                <c:pt idx="876">
                  <c:v>3080.1779310000002</c:v>
                </c:pt>
                <c:pt idx="877">
                  <c:v>3079.4698440000002</c:v>
                </c:pt>
                <c:pt idx="878">
                  <c:v>3078.7617570000002</c:v>
                </c:pt>
                <c:pt idx="879">
                  <c:v>3078.0536699999998</c:v>
                </c:pt>
                <c:pt idx="880">
                  <c:v>3077.3455829999998</c:v>
                </c:pt>
                <c:pt idx="881">
                  <c:v>3076.6374959999998</c:v>
                </c:pt>
                <c:pt idx="882">
                  <c:v>3075.9294089999999</c:v>
                </c:pt>
                <c:pt idx="883">
                  <c:v>3075.2213230000002</c:v>
                </c:pt>
                <c:pt idx="884">
                  <c:v>3074.5132359999998</c:v>
                </c:pt>
                <c:pt idx="885">
                  <c:v>3073.8051489999998</c:v>
                </c:pt>
                <c:pt idx="886">
                  <c:v>3073.0970619999998</c:v>
                </c:pt>
                <c:pt idx="887">
                  <c:v>3072.3889749999998</c:v>
                </c:pt>
                <c:pt idx="888">
                  <c:v>3071.680887999999</c:v>
                </c:pt>
                <c:pt idx="889">
                  <c:v>3070.9728009999999</c:v>
                </c:pt>
                <c:pt idx="890">
                  <c:v>3070.2647139999999</c:v>
                </c:pt>
                <c:pt idx="891">
                  <c:v>3069.5566269999999</c:v>
                </c:pt>
                <c:pt idx="892">
                  <c:v>3068.8485409999998</c:v>
                </c:pt>
                <c:pt idx="893">
                  <c:v>3068.1404539999999</c:v>
                </c:pt>
                <c:pt idx="894">
                  <c:v>3067.4323669999999</c:v>
                </c:pt>
                <c:pt idx="895">
                  <c:v>3066.724279999999</c:v>
                </c:pt>
                <c:pt idx="896">
                  <c:v>3066.0161929999999</c:v>
                </c:pt>
                <c:pt idx="897">
                  <c:v>3065.308106</c:v>
                </c:pt>
                <c:pt idx="898">
                  <c:v>3064.600019</c:v>
                </c:pt>
                <c:pt idx="899">
                  <c:v>3063.891932</c:v>
                </c:pt>
                <c:pt idx="900">
                  <c:v>3063.183845999999</c:v>
                </c:pt>
                <c:pt idx="901">
                  <c:v>3062.4757589999999</c:v>
                </c:pt>
                <c:pt idx="902">
                  <c:v>3061.767671999999</c:v>
                </c:pt>
                <c:pt idx="903">
                  <c:v>3061.059585</c:v>
                </c:pt>
                <c:pt idx="904">
                  <c:v>3060.351498</c:v>
                </c:pt>
                <c:pt idx="905">
                  <c:v>3059.643411</c:v>
                </c:pt>
                <c:pt idx="906">
                  <c:v>3058.935324</c:v>
                </c:pt>
                <c:pt idx="907">
                  <c:v>3058.2272370000001</c:v>
                </c:pt>
                <c:pt idx="908">
                  <c:v>3057.5191500000001</c:v>
                </c:pt>
                <c:pt idx="909">
                  <c:v>3056.811064</c:v>
                </c:pt>
                <c:pt idx="910">
                  <c:v>3056.102977</c:v>
                </c:pt>
                <c:pt idx="911">
                  <c:v>3055.39489</c:v>
                </c:pt>
                <c:pt idx="912">
                  <c:v>3054.6868030000001</c:v>
                </c:pt>
                <c:pt idx="913">
                  <c:v>3053.9787160000001</c:v>
                </c:pt>
                <c:pt idx="914">
                  <c:v>3053.2706290000001</c:v>
                </c:pt>
                <c:pt idx="915">
                  <c:v>3052.5625420000001</c:v>
                </c:pt>
                <c:pt idx="916">
                  <c:v>3051.8544550000001</c:v>
                </c:pt>
                <c:pt idx="917">
                  <c:v>3051.146369</c:v>
                </c:pt>
                <c:pt idx="918">
                  <c:v>3050.4382820000001</c:v>
                </c:pt>
                <c:pt idx="919">
                  <c:v>3049.7301950000001</c:v>
                </c:pt>
                <c:pt idx="920">
                  <c:v>3049.0221080000001</c:v>
                </c:pt>
                <c:pt idx="921">
                  <c:v>3048.3140210000001</c:v>
                </c:pt>
                <c:pt idx="922">
                  <c:v>3047.6059340000002</c:v>
                </c:pt>
                <c:pt idx="923">
                  <c:v>3046.8978470000002</c:v>
                </c:pt>
                <c:pt idx="924">
                  <c:v>3046.1897600000002</c:v>
                </c:pt>
                <c:pt idx="925">
                  <c:v>3045.4816740000001</c:v>
                </c:pt>
                <c:pt idx="926">
                  <c:v>3044.7735870000001</c:v>
                </c:pt>
                <c:pt idx="927">
                  <c:v>3044.0655000000002</c:v>
                </c:pt>
                <c:pt idx="928">
                  <c:v>3043.3574130000002</c:v>
                </c:pt>
                <c:pt idx="929">
                  <c:v>3042.6493260000002</c:v>
                </c:pt>
                <c:pt idx="930">
                  <c:v>3041.9412390000002</c:v>
                </c:pt>
                <c:pt idx="931">
                  <c:v>3041.2331519999998</c:v>
                </c:pt>
                <c:pt idx="932">
                  <c:v>3040.5250649999998</c:v>
                </c:pt>
                <c:pt idx="933">
                  <c:v>3039.8169779999998</c:v>
                </c:pt>
                <c:pt idx="934">
                  <c:v>3039.1088920000002</c:v>
                </c:pt>
                <c:pt idx="935">
                  <c:v>3038.4008050000002</c:v>
                </c:pt>
                <c:pt idx="936">
                  <c:v>3037.6927179999998</c:v>
                </c:pt>
                <c:pt idx="937">
                  <c:v>3036.9846309999998</c:v>
                </c:pt>
                <c:pt idx="938">
                  <c:v>3036.2765439999998</c:v>
                </c:pt>
                <c:pt idx="939">
                  <c:v>3035.5684569999999</c:v>
                </c:pt>
                <c:pt idx="940">
                  <c:v>3034.8603699999999</c:v>
                </c:pt>
                <c:pt idx="941">
                  <c:v>3034.1522829999999</c:v>
                </c:pt>
                <c:pt idx="942">
                  <c:v>3033.4441969999998</c:v>
                </c:pt>
                <c:pt idx="943">
                  <c:v>3032.7361099999998</c:v>
                </c:pt>
                <c:pt idx="944">
                  <c:v>3032.0280229999998</c:v>
                </c:pt>
                <c:pt idx="945">
                  <c:v>3031.3199359999999</c:v>
                </c:pt>
                <c:pt idx="946">
                  <c:v>3030.6118489999999</c:v>
                </c:pt>
                <c:pt idx="947">
                  <c:v>3029.9037619999999</c:v>
                </c:pt>
                <c:pt idx="948">
                  <c:v>3029.1956749999999</c:v>
                </c:pt>
                <c:pt idx="949">
                  <c:v>3028.487588</c:v>
                </c:pt>
                <c:pt idx="950">
                  <c:v>3027.7795019999999</c:v>
                </c:pt>
                <c:pt idx="951">
                  <c:v>3027.0714149999999</c:v>
                </c:pt>
                <c:pt idx="952">
                  <c:v>3026.3633279999999</c:v>
                </c:pt>
                <c:pt idx="953">
                  <c:v>3025.6552409999999</c:v>
                </c:pt>
                <c:pt idx="954">
                  <c:v>3024.947154</c:v>
                </c:pt>
                <c:pt idx="955">
                  <c:v>3024.239067</c:v>
                </c:pt>
                <c:pt idx="956">
                  <c:v>3023.53098</c:v>
                </c:pt>
                <c:pt idx="957">
                  <c:v>3022.822893</c:v>
                </c:pt>
                <c:pt idx="958">
                  <c:v>3022.114806</c:v>
                </c:pt>
                <c:pt idx="959">
                  <c:v>3021.40672</c:v>
                </c:pt>
                <c:pt idx="960">
                  <c:v>3020.698633</c:v>
                </c:pt>
                <c:pt idx="961">
                  <c:v>3019.990546</c:v>
                </c:pt>
                <c:pt idx="962">
                  <c:v>3019.282459</c:v>
                </c:pt>
                <c:pt idx="963">
                  <c:v>3018.574372</c:v>
                </c:pt>
                <c:pt idx="964">
                  <c:v>3017.8662850000001</c:v>
                </c:pt>
                <c:pt idx="965">
                  <c:v>3017.1581980000001</c:v>
                </c:pt>
                <c:pt idx="966">
                  <c:v>3016.4501110000001</c:v>
                </c:pt>
                <c:pt idx="967">
                  <c:v>3015.742025</c:v>
                </c:pt>
                <c:pt idx="968">
                  <c:v>3015.033938</c:v>
                </c:pt>
                <c:pt idx="969">
                  <c:v>3014.3258510000001</c:v>
                </c:pt>
                <c:pt idx="970">
                  <c:v>3013.6177640000001</c:v>
                </c:pt>
                <c:pt idx="971">
                  <c:v>3012.9096770000001</c:v>
                </c:pt>
                <c:pt idx="972">
                  <c:v>3012.2015900000001</c:v>
                </c:pt>
                <c:pt idx="973">
                  <c:v>3011.4935030000001</c:v>
                </c:pt>
                <c:pt idx="974">
                  <c:v>3010.7854160000002</c:v>
                </c:pt>
                <c:pt idx="975">
                  <c:v>3010.0773290000002</c:v>
                </c:pt>
                <c:pt idx="976">
                  <c:v>3009.3692430000001</c:v>
                </c:pt>
                <c:pt idx="977">
                  <c:v>3008.6611560000001</c:v>
                </c:pt>
                <c:pt idx="978">
                  <c:v>3007.9530690000001</c:v>
                </c:pt>
                <c:pt idx="979">
                  <c:v>3007.2449820000002</c:v>
                </c:pt>
                <c:pt idx="980">
                  <c:v>3006.5368950000002</c:v>
                </c:pt>
                <c:pt idx="981">
                  <c:v>3005.8288080000002</c:v>
                </c:pt>
                <c:pt idx="982">
                  <c:v>3005.1207209999998</c:v>
                </c:pt>
                <c:pt idx="983">
                  <c:v>3004.4126339999998</c:v>
                </c:pt>
                <c:pt idx="984">
                  <c:v>3003.7045480000002</c:v>
                </c:pt>
                <c:pt idx="985">
                  <c:v>3002.9964610000002</c:v>
                </c:pt>
                <c:pt idx="986">
                  <c:v>3002.2883740000002</c:v>
                </c:pt>
                <c:pt idx="987">
                  <c:v>3001.5802870000002</c:v>
                </c:pt>
                <c:pt idx="988">
                  <c:v>3000.8721999999998</c:v>
                </c:pt>
                <c:pt idx="989">
                  <c:v>3000.1641129999998</c:v>
                </c:pt>
                <c:pt idx="990">
                  <c:v>2999.4560259999998</c:v>
                </c:pt>
                <c:pt idx="991">
                  <c:v>2998.7479389999999</c:v>
                </c:pt>
                <c:pt idx="992">
                  <c:v>2998.0398530000002</c:v>
                </c:pt>
                <c:pt idx="993">
                  <c:v>2997.3317659999998</c:v>
                </c:pt>
                <c:pt idx="994">
                  <c:v>2996.6236789999998</c:v>
                </c:pt>
                <c:pt idx="995">
                  <c:v>2995.9155919999998</c:v>
                </c:pt>
                <c:pt idx="996">
                  <c:v>2995.2075049999999</c:v>
                </c:pt>
                <c:pt idx="997">
                  <c:v>2994.4994179999999</c:v>
                </c:pt>
                <c:pt idx="998">
                  <c:v>2993.7913309999999</c:v>
                </c:pt>
                <c:pt idx="999">
                  <c:v>2993.0832439999999</c:v>
                </c:pt>
                <c:pt idx="1000">
                  <c:v>2992.3751569999999</c:v>
                </c:pt>
                <c:pt idx="1001">
                  <c:v>2991.6670709999999</c:v>
                </c:pt>
                <c:pt idx="1002">
                  <c:v>2990.9589839999999</c:v>
                </c:pt>
                <c:pt idx="1003">
                  <c:v>2990.2508969999999</c:v>
                </c:pt>
                <c:pt idx="1004">
                  <c:v>2989.542809999999</c:v>
                </c:pt>
                <c:pt idx="1005">
                  <c:v>2988.8347229999999</c:v>
                </c:pt>
                <c:pt idx="1006">
                  <c:v>2988.126636</c:v>
                </c:pt>
                <c:pt idx="1007">
                  <c:v>2987.418549</c:v>
                </c:pt>
                <c:pt idx="1008">
                  <c:v>2986.710462</c:v>
                </c:pt>
                <c:pt idx="1009">
                  <c:v>2986.0023759999999</c:v>
                </c:pt>
                <c:pt idx="1010">
                  <c:v>2985.294288999999</c:v>
                </c:pt>
                <c:pt idx="1011">
                  <c:v>2984.586202</c:v>
                </c:pt>
                <c:pt idx="1012">
                  <c:v>2983.878115</c:v>
                </c:pt>
                <c:pt idx="1013">
                  <c:v>2983.170028</c:v>
                </c:pt>
                <c:pt idx="1014">
                  <c:v>2982.461941</c:v>
                </c:pt>
                <c:pt idx="1015">
                  <c:v>2981.753854</c:v>
                </c:pt>
                <c:pt idx="1016">
                  <c:v>2981.0457670000001</c:v>
                </c:pt>
                <c:pt idx="1017">
                  <c:v>2980.337681</c:v>
                </c:pt>
                <c:pt idx="1018">
                  <c:v>2979.629594</c:v>
                </c:pt>
                <c:pt idx="1019">
                  <c:v>2978.921507</c:v>
                </c:pt>
                <c:pt idx="1020">
                  <c:v>2978.21342</c:v>
                </c:pt>
                <c:pt idx="1021">
                  <c:v>2977.5053330000001</c:v>
                </c:pt>
                <c:pt idx="1022">
                  <c:v>2976.7972460000001</c:v>
                </c:pt>
                <c:pt idx="1023">
                  <c:v>2976.0891590000001</c:v>
                </c:pt>
                <c:pt idx="1024">
                  <c:v>2975.3810720000001</c:v>
                </c:pt>
                <c:pt idx="1025">
                  <c:v>2974.6729850000002</c:v>
                </c:pt>
                <c:pt idx="1026">
                  <c:v>2973.9648990000001</c:v>
                </c:pt>
                <c:pt idx="1027">
                  <c:v>2973.2568120000001</c:v>
                </c:pt>
                <c:pt idx="1028">
                  <c:v>2972.5487250000001</c:v>
                </c:pt>
                <c:pt idx="1029">
                  <c:v>2971.8406380000001</c:v>
                </c:pt>
                <c:pt idx="1030">
                  <c:v>2971.1325510000001</c:v>
                </c:pt>
                <c:pt idx="1031">
                  <c:v>2970.4244640000002</c:v>
                </c:pt>
                <c:pt idx="1032">
                  <c:v>2969.7163770000002</c:v>
                </c:pt>
                <c:pt idx="1033">
                  <c:v>2969.0082900000002</c:v>
                </c:pt>
                <c:pt idx="1034">
                  <c:v>2968.3002040000001</c:v>
                </c:pt>
                <c:pt idx="1035">
                  <c:v>2967.5921170000001</c:v>
                </c:pt>
                <c:pt idx="1036">
                  <c:v>2966.8840300000002</c:v>
                </c:pt>
                <c:pt idx="1037">
                  <c:v>2966.1759430000002</c:v>
                </c:pt>
                <c:pt idx="1038">
                  <c:v>2965.4678560000002</c:v>
                </c:pt>
                <c:pt idx="1039">
                  <c:v>2964.7597689999998</c:v>
                </c:pt>
                <c:pt idx="1040">
                  <c:v>2964.0516819999998</c:v>
                </c:pt>
                <c:pt idx="1041">
                  <c:v>2963.3435949999998</c:v>
                </c:pt>
                <c:pt idx="1042">
                  <c:v>2962.6355079999998</c:v>
                </c:pt>
                <c:pt idx="1043">
                  <c:v>2961.9274220000002</c:v>
                </c:pt>
                <c:pt idx="1044">
                  <c:v>2961.2193349999998</c:v>
                </c:pt>
                <c:pt idx="1045">
                  <c:v>2960.5112479999998</c:v>
                </c:pt>
                <c:pt idx="1046">
                  <c:v>2959.8031609999998</c:v>
                </c:pt>
                <c:pt idx="1047">
                  <c:v>2959.0950739999998</c:v>
                </c:pt>
                <c:pt idx="1048">
                  <c:v>2958.3869869999999</c:v>
                </c:pt>
                <c:pt idx="1049">
                  <c:v>2957.678899999999</c:v>
                </c:pt>
                <c:pt idx="1050">
                  <c:v>2956.9708129999999</c:v>
                </c:pt>
                <c:pt idx="1051">
                  <c:v>2956.2627269999998</c:v>
                </c:pt>
                <c:pt idx="1052">
                  <c:v>2955.5546399999998</c:v>
                </c:pt>
                <c:pt idx="1053">
                  <c:v>2954.8465529999999</c:v>
                </c:pt>
                <c:pt idx="1054">
                  <c:v>2954.138465999999</c:v>
                </c:pt>
                <c:pt idx="1055">
                  <c:v>2953.4303789999999</c:v>
                </c:pt>
                <c:pt idx="1056">
                  <c:v>2952.722291999999</c:v>
                </c:pt>
                <c:pt idx="1057">
                  <c:v>2952.0142049999999</c:v>
                </c:pt>
                <c:pt idx="1058">
                  <c:v>2951.306118</c:v>
                </c:pt>
                <c:pt idx="1059">
                  <c:v>2950.5980319999999</c:v>
                </c:pt>
                <c:pt idx="1060">
                  <c:v>2949.8899449999999</c:v>
                </c:pt>
                <c:pt idx="1061">
                  <c:v>2949.1818579999999</c:v>
                </c:pt>
                <c:pt idx="1062">
                  <c:v>2948.4737709999999</c:v>
                </c:pt>
                <c:pt idx="1063">
                  <c:v>2947.765684</c:v>
                </c:pt>
                <c:pt idx="1064">
                  <c:v>2947.057597</c:v>
                </c:pt>
                <c:pt idx="1065">
                  <c:v>2946.34951</c:v>
                </c:pt>
                <c:pt idx="1066">
                  <c:v>2945.641423</c:v>
                </c:pt>
                <c:pt idx="1067">
                  <c:v>2944.9333360000001</c:v>
                </c:pt>
                <c:pt idx="1068">
                  <c:v>2944.22525</c:v>
                </c:pt>
                <c:pt idx="1069">
                  <c:v>2943.517163</c:v>
                </c:pt>
                <c:pt idx="1070">
                  <c:v>2942.809076</c:v>
                </c:pt>
                <c:pt idx="1071">
                  <c:v>2942.100989</c:v>
                </c:pt>
                <c:pt idx="1072">
                  <c:v>2941.392902</c:v>
                </c:pt>
                <c:pt idx="1073">
                  <c:v>2940.6848150000001</c:v>
                </c:pt>
                <c:pt idx="1074">
                  <c:v>2939.9767280000001</c:v>
                </c:pt>
                <c:pt idx="1075">
                  <c:v>2939.2686409999992</c:v>
                </c:pt>
                <c:pt idx="1076">
                  <c:v>2938.560555</c:v>
                </c:pt>
                <c:pt idx="1077">
                  <c:v>2937.852468</c:v>
                </c:pt>
                <c:pt idx="1078">
                  <c:v>2937.1443810000001</c:v>
                </c:pt>
                <c:pt idx="1079">
                  <c:v>2936.4362940000001</c:v>
                </c:pt>
                <c:pt idx="1080">
                  <c:v>2935.7282070000001</c:v>
                </c:pt>
                <c:pt idx="1081">
                  <c:v>2935.0201200000001</c:v>
                </c:pt>
                <c:pt idx="1082">
                  <c:v>2934.3120330000002</c:v>
                </c:pt>
                <c:pt idx="1083">
                  <c:v>2933.6039460000002</c:v>
                </c:pt>
                <c:pt idx="1084">
                  <c:v>2932.8958600000001</c:v>
                </c:pt>
                <c:pt idx="1085">
                  <c:v>2932.1877730000001</c:v>
                </c:pt>
                <c:pt idx="1086">
                  <c:v>2931.4796860000001</c:v>
                </c:pt>
                <c:pt idx="1087">
                  <c:v>2930.7715990000002</c:v>
                </c:pt>
                <c:pt idx="1088">
                  <c:v>2930.0635120000002</c:v>
                </c:pt>
                <c:pt idx="1089">
                  <c:v>2929.3554250000002</c:v>
                </c:pt>
                <c:pt idx="1090">
                  <c:v>2928.6473380000002</c:v>
                </c:pt>
                <c:pt idx="1091">
                  <c:v>2927.9392509999998</c:v>
                </c:pt>
                <c:pt idx="1092">
                  <c:v>2927.2311639999998</c:v>
                </c:pt>
                <c:pt idx="1093">
                  <c:v>2926.5230780000002</c:v>
                </c:pt>
                <c:pt idx="1094">
                  <c:v>2925.8149910000002</c:v>
                </c:pt>
                <c:pt idx="1095">
                  <c:v>2925.1069040000002</c:v>
                </c:pt>
                <c:pt idx="1096">
                  <c:v>2924.3988169999998</c:v>
                </c:pt>
                <c:pt idx="1097">
                  <c:v>2923.6907299999998</c:v>
                </c:pt>
                <c:pt idx="1098">
                  <c:v>2922.9826429999998</c:v>
                </c:pt>
                <c:pt idx="1099">
                  <c:v>2922.2745559999998</c:v>
                </c:pt>
                <c:pt idx="1100">
                  <c:v>2921.566468999999</c:v>
                </c:pt>
                <c:pt idx="1101">
                  <c:v>2920.8583829999998</c:v>
                </c:pt>
                <c:pt idx="1102">
                  <c:v>2920.1502959999998</c:v>
                </c:pt>
                <c:pt idx="1103">
                  <c:v>2919.4422089999998</c:v>
                </c:pt>
                <c:pt idx="1104">
                  <c:v>2918.7341219999998</c:v>
                </c:pt>
                <c:pt idx="1105">
                  <c:v>2918.0260349999999</c:v>
                </c:pt>
                <c:pt idx="1106">
                  <c:v>2917.3179479999999</c:v>
                </c:pt>
                <c:pt idx="1107">
                  <c:v>2916.609860999999</c:v>
                </c:pt>
                <c:pt idx="1108">
                  <c:v>2915.9017739999999</c:v>
                </c:pt>
                <c:pt idx="1109">
                  <c:v>2915.193687</c:v>
                </c:pt>
                <c:pt idx="1110">
                  <c:v>2914.4856009999999</c:v>
                </c:pt>
                <c:pt idx="1111">
                  <c:v>2913.7775139999999</c:v>
                </c:pt>
                <c:pt idx="1112">
                  <c:v>2913.0694269999999</c:v>
                </c:pt>
                <c:pt idx="1113">
                  <c:v>2912.3613399999999</c:v>
                </c:pt>
                <c:pt idx="1114">
                  <c:v>2911.6532529999999</c:v>
                </c:pt>
                <c:pt idx="1115">
                  <c:v>2910.945166</c:v>
                </c:pt>
                <c:pt idx="1116">
                  <c:v>2910.237079</c:v>
                </c:pt>
                <c:pt idx="1117">
                  <c:v>2909.528992</c:v>
                </c:pt>
                <c:pt idx="1118">
                  <c:v>2908.8209059999999</c:v>
                </c:pt>
                <c:pt idx="1119">
                  <c:v>2908.1128189999999</c:v>
                </c:pt>
                <c:pt idx="1120">
                  <c:v>2907.404732</c:v>
                </c:pt>
                <c:pt idx="1121">
                  <c:v>2906.696645</c:v>
                </c:pt>
                <c:pt idx="1122">
                  <c:v>2905.988558</c:v>
                </c:pt>
                <c:pt idx="1123">
                  <c:v>2905.280471</c:v>
                </c:pt>
                <c:pt idx="1124">
                  <c:v>2904.5723840000001</c:v>
                </c:pt>
                <c:pt idx="1125">
                  <c:v>2903.8642970000001</c:v>
                </c:pt>
                <c:pt idx="1126">
                  <c:v>2903.156211</c:v>
                </c:pt>
                <c:pt idx="1127">
                  <c:v>2902.448124</c:v>
                </c:pt>
                <c:pt idx="1128">
                  <c:v>2901.740037</c:v>
                </c:pt>
                <c:pt idx="1129">
                  <c:v>2901.0319500000001</c:v>
                </c:pt>
                <c:pt idx="1130">
                  <c:v>2900.3238630000001</c:v>
                </c:pt>
                <c:pt idx="1131">
                  <c:v>2899.6157760000001</c:v>
                </c:pt>
                <c:pt idx="1132">
                  <c:v>2898.9076890000001</c:v>
                </c:pt>
                <c:pt idx="1133">
                  <c:v>2898.1996020000001</c:v>
                </c:pt>
                <c:pt idx="1134">
                  <c:v>2897.4915150000002</c:v>
                </c:pt>
                <c:pt idx="1135">
                  <c:v>2896.7834290000001</c:v>
                </c:pt>
                <c:pt idx="1136">
                  <c:v>2896.0753420000001</c:v>
                </c:pt>
                <c:pt idx="1137">
                  <c:v>2895.3672550000001</c:v>
                </c:pt>
                <c:pt idx="1138">
                  <c:v>2894.6591680000001</c:v>
                </c:pt>
                <c:pt idx="1139">
                  <c:v>2893.9510810000002</c:v>
                </c:pt>
                <c:pt idx="1140">
                  <c:v>2893.2429940000002</c:v>
                </c:pt>
                <c:pt idx="1141">
                  <c:v>2892.5349070000002</c:v>
                </c:pt>
                <c:pt idx="1142">
                  <c:v>2891.8268200000002</c:v>
                </c:pt>
                <c:pt idx="1143">
                  <c:v>2891.1187340000001</c:v>
                </c:pt>
                <c:pt idx="1144">
                  <c:v>2890.4106470000002</c:v>
                </c:pt>
                <c:pt idx="1145">
                  <c:v>2889.7025600000002</c:v>
                </c:pt>
                <c:pt idx="1146">
                  <c:v>2888.9944730000002</c:v>
                </c:pt>
                <c:pt idx="1147">
                  <c:v>2888.2863860000002</c:v>
                </c:pt>
                <c:pt idx="1148">
                  <c:v>2887.5782989999998</c:v>
                </c:pt>
                <c:pt idx="1149">
                  <c:v>2886.8702119999998</c:v>
                </c:pt>
                <c:pt idx="1150">
                  <c:v>2886.1621249999998</c:v>
                </c:pt>
                <c:pt idx="1151">
                  <c:v>2885.4540390000002</c:v>
                </c:pt>
                <c:pt idx="1152">
                  <c:v>2884.7459520000002</c:v>
                </c:pt>
                <c:pt idx="1153">
                  <c:v>2884.0378649999998</c:v>
                </c:pt>
                <c:pt idx="1154">
                  <c:v>2883.3297779999998</c:v>
                </c:pt>
                <c:pt idx="1155">
                  <c:v>2882.6216909999998</c:v>
                </c:pt>
                <c:pt idx="1156">
                  <c:v>2881.9136039999999</c:v>
                </c:pt>
                <c:pt idx="1157">
                  <c:v>2881.2055169999999</c:v>
                </c:pt>
                <c:pt idx="1158">
                  <c:v>2880.4974299999999</c:v>
                </c:pt>
                <c:pt idx="1159">
                  <c:v>2879.7893429999999</c:v>
                </c:pt>
                <c:pt idx="1160">
                  <c:v>2879.0812569999998</c:v>
                </c:pt>
                <c:pt idx="1161">
                  <c:v>2878.3731699999998</c:v>
                </c:pt>
                <c:pt idx="1162">
                  <c:v>2877.6650829999999</c:v>
                </c:pt>
                <c:pt idx="1163">
                  <c:v>2876.9569959999999</c:v>
                </c:pt>
                <c:pt idx="1164">
                  <c:v>2876.248908999999</c:v>
                </c:pt>
                <c:pt idx="1165">
                  <c:v>2875.540821999999</c:v>
                </c:pt>
                <c:pt idx="1166">
                  <c:v>2874.832735</c:v>
                </c:pt>
                <c:pt idx="1167">
                  <c:v>2874.124648</c:v>
                </c:pt>
                <c:pt idx="1168">
                  <c:v>2873.4165619999999</c:v>
                </c:pt>
                <c:pt idx="1169">
                  <c:v>2872.708474999999</c:v>
                </c:pt>
                <c:pt idx="1170">
                  <c:v>2872.0003879999999</c:v>
                </c:pt>
                <c:pt idx="1171">
                  <c:v>2871.292301</c:v>
                </c:pt>
                <c:pt idx="1172">
                  <c:v>2870.584214</c:v>
                </c:pt>
                <c:pt idx="1173">
                  <c:v>2869.876127</c:v>
                </c:pt>
                <c:pt idx="1174">
                  <c:v>2869.16804</c:v>
                </c:pt>
                <c:pt idx="1175">
                  <c:v>2868.459953</c:v>
                </c:pt>
                <c:pt idx="1176">
                  <c:v>2867.7518660000001</c:v>
                </c:pt>
                <c:pt idx="1177">
                  <c:v>2867.04378</c:v>
                </c:pt>
                <c:pt idx="1178">
                  <c:v>2866.335693</c:v>
                </c:pt>
                <c:pt idx="1179">
                  <c:v>2865.627606</c:v>
                </c:pt>
                <c:pt idx="1180">
                  <c:v>2864.919519</c:v>
                </c:pt>
                <c:pt idx="1181">
                  <c:v>2864.2114320000001</c:v>
                </c:pt>
                <c:pt idx="1182">
                  <c:v>2863.5033450000001</c:v>
                </c:pt>
                <c:pt idx="1183">
                  <c:v>2862.7952580000001</c:v>
                </c:pt>
                <c:pt idx="1184">
                  <c:v>2862.0871710000001</c:v>
                </c:pt>
                <c:pt idx="1185">
                  <c:v>2861.379085</c:v>
                </c:pt>
                <c:pt idx="1186">
                  <c:v>2860.6709980000001</c:v>
                </c:pt>
                <c:pt idx="1187">
                  <c:v>2859.9629110000001</c:v>
                </c:pt>
                <c:pt idx="1188">
                  <c:v>2859.2548240000001</c:v>
                </c:pt>
                <c:pt idx="1189">
                  <c:v>2858.5467370000001</c:v>
                </c:pt>
                <c:pt idx="1190">
                  <c:v>2857.8386500000001</c:v>
                </c:pt>
                <c:pt idx="1191">
                  <c:v>2857.1305630000002</c:v>
                </c:pt>
                <c:pt idx="1192">
                  <c:v>2856.4224760000002</c:v>
                </c:pt>
                <c:pt idx="1193">
                  <c:v>2855.7143900000001</c:v>
                </c:pt>
                <c:pt idx="1194">
                  <c:v>2855.0063030000001</c:v>
                </c:pt>
                <c:pt idx="1195">
                  <c:v>2854.2982160000001</c:v>
                </c:pt>
                <c:pt idx="1196">
                  <c:v>2853.5901290000002</c:v>
                </c:pt>
                <c:pt idx="1197">
                  <c:v>2852.8820420000002</c:v>
                </c:pt>
                <c:pt idx="1198">
                  <c:v>2852.1739550000002</c:v>
                </c:pt>
                <c:pt idx="1199">
                  <c:v>2851.4658679999998</c:v>
                </c:pt>
                <c:pt idx="1200">
                  <c:v>2850.7577809999998</c:v>
                </c:pt>
                <c:pt idx="1201">
                  <c:v>2850.0496939999998</c:v>
                </c:pt>
                <c:pt idx="1202">
                  <c:v>2849.3416080000002</c:v>
                </c:pt>
                <c:pt idx="1203">
                  <c:v>2848.6335210000002</c:v>
                </c:pt>
                <c:pt idx="1204">
                  <c:v>2847.9254340000002</c:v>
                </c:pt>
                <c:pt idx="1205">
                  <c:v>2847.2173469999998</c:v>
                </c:pt>
                <c:pt idx="1206">
                  <c:v>2846.5092599999998</c:v>
                </c:pt>
                <c:pt idx="1207">
                  <c:v>2845.8011729999998</c:v>
                </c:pt>
                <c:pt idx="1208">
                  <c:v>2845.0930859999999</c:v>
                </c:pt>
                <c:pt idx="1209">
                  <c:v>2844.3849989999999</c:v>
                </c:pt>
                <c:pt idx="1210">
                  <c:v>2843.6769129999998</c:v>
                </c:pt>
                <c:pt idx="1211">
                  <c:v>2842.9688259999989</c:v>
                </c:pt>
                <c:pt idx="1212">
                  <c:v>2842.2607389999998</c:v>
                </c:pt>
                <c:pt idx="1213">
                  <c:v>2841.5526519999999</c:v>
                </c:pt>
                <c:pt idx="1214">
                  <c:v>2840.8445649999999</c:v>
                </c:pt>
                <c:pt idx="1215">
                  <c:v>2840.1364779999999</c:v>
                </c:pt>
                <c:pt idx="1216">
                  <c:v>2839.4283909999999</c:v>
                </c:pt>
                <c:pt idx="1217">
                  <c:v>2838.7203039999999</c:v>
                </c:pt>
                <c:pt idx="1218">
                  <c:v>2838.0122179999998</c:v>
                </c:pt>
                <c:pt idx="1219">
                  <c:v>2837.3041309999999</c:v>
                </c:pt>
                <c:pt idx="1220">
                  <c:v>2836.5960439999999</c:v>
                </c:pt>
                <c:pt idx="1221">
                  <c:v>2835.8879569999999</c:v>
                </c:pt>
                <c:pt idx="1222">
                  <c:v>2835.179869999999</c:v>
                </c:pt>
                <c:pt idx="1223">
                  <c:v>2834.471783</c:v>
                </c:pt>
                <c:pt idx="1224">
                  <c:v>2833.763696</c:v>
                </c:pt>
                <c:pt idx="1225">
                  <c:v>2833.055609</c:v>
                </c:pt>
                <c:pt idx="1226">
                  <c:v>2832.347522</c:v>
                </c:pt>
                <c:pt idx="1227">
                  <c:v>2831.6394359999999</c:v>
                </c:pt>
                <c:pt idx="1228">
                  <c:v>2830.931349</c:v>
                </c:pt>
                <c:pt idx="1229">
                  <c:v>2830.223262</c:v>
                </c:pt>
                <c:pt idx="1230">
                  <c:v>2829.515175</c:v>
                </c:pt>
                <c:pt idx="1231">
                  <c:v>2828.807088</c:v>
                </c:pt>
                <c:pt idx="1232">
                  <c:v>2828.099001</c:v>
                </c:pt>
                <c:pt idx="1233">
                  <c:v>2827.3909140000001</c:v>
                </c:pt>
                <c:pt idx="1234">
                  <c:v>2826.6828270000001</c:v>
                </c:pt>
                <c:pt idx="1235">
                  <c:v>2825.974741</c:v>
                </c:pt>
                <c:pt idx="1236">
                  <c:v>2825.266654</c:v>
                </c:pt>
                <c:pt idx="1237">
                  <c:v>2824.558567</c:v>
                </c:pt>
                <c:pt idx="1238">
                  <c:v>2823.8504800000001</c:v>
                </c:pt>
                <c:pt idx="1239">
                  <c:v>2823.1423930000001</c:v>
                </c:pt>
                <c:pt idx="1240">
                  <c:v>2822.4343060000001</c:v>
                </c:pt>
                <c:pt idx="1241">
                  <c:v>2821.7262190000001</c:v>
                </c:pt>
                <c:pt idx="1242">
                  <c:v>2821.0181320000002</c:v>
                </c:pt>
                <c:pt idx="1243">
                  <c:v>2820.3100450000002</c:v>
                </c:pt>
                <c:pt idx="1244">
                  <c:v>2819.6019590000001</c:v>
                </c:pt>
                <c:pt idx="1245">
                  <c:v>2818.8938720000001</c:v>
                </c:pt>
                <c:pt idx="1246">
                  <c:v>2818.1857850000001</c:v>
                </c:pt>
                <c:pt idx="1247">
                  <c:v>2817.4776980000001</c:v>
                </c:pt>
                <c:pt idx="1248">
                  <c:v>2816.7696110000002</c:v>
                </c:pt>
                <c:pt idx="1249">
                  <c:v>2816.0615240000002</c:v>
                </c:pt>
                <c:pt idx="1250">
                  <c:v>2815.3534370000002</c:v>
                </c:pt>
                <c:pt idx="1251">
                  <c:v>2814.6453499999998</c:v>
                </c:pt>
                <c:pt idx="1252">
                  <c:v>2813.9372640000001</c:v>
                </c:pt>
                <c:pt idx="1253">
                  <c:v>2813.2291770000002</c:v>
                </c:pt>
                <c:pt idx="1254">
                  <c:v>2812.5210900000002</c:v>
                </c:pt>
                <c:pt idx="1255">
                  <c:v>2811.8130030000002</c:v>
                </c:pt>
                <c:pt idx="1256">
                  <c:v>2811.1049159999998</c:v>
                </c:pt>
                <c:pt idx="1257">
                  <c:v>2810.3968289999998</c:v>
                </c:pt>
                <c:pt idx="1258">
                  <c:v>2809.6887419999989</c:v>
                </c:pt>
                <c:pt idx="1259">
                  <c:v>2808.9806549999998</c:v>
                </c:pt>
                <c:pt idx="1260">
                  <c:v>2808.2725690000002</c:v>
                </c:pt>
                <c:pt idx="1261">
                  <c:v>2807.5644820000002</c:v>
                </c:pt>
                <c:pt idx="1262">
                  <c:v>2806.8563949999998</c:v>
                </c:pt>
                <c:pt idx="1263">
                  <c:v>2806.1483079999998</c:v>
                </c:pt>
                <c:pt idx="1264">
                  <c:v>2805.4402209999998</c:v>
                </c:pt>
                <c:pt idx="1265">
                  <c:v>2804.7321339999999</c:v>
                </c:pt>
                <c:pt idx="1266">
                  <c:v>2804.0240469999999</c:v>
                </c:pt>
                <c:pt idx="1267">
                  <c:v>2803.3159599999999</c:v>
                </c:pt>
                <c:pt idx="1268">
                  <c:v>2802.6078729999999</c:v>
                </c:pt>
                <c:pt idx="1269">
                  <c:v>2801.8997869999998</c:v>
                </c:pt>
                <c:pt idx="1270">
                  <c:v>2801.1916999999999</c:v>
                </c:pt>
                <c:pt idx="1271">
                  <c:v>2800.4836129999999</c:v>
                </c:pt>
                <c:pt idx="1272">
                  <c:v>2799.7755259999999</c:v>
                </c:pt>
                <c:pt idx="1273">
                  <c:v>2799.0674389999999</c:v>
                </c:pt>
                <c:pt idx="1274">
                  <c:v>2798.3593519999999</c:v>
                </c:pt>
                <c:pt idx="1275">
                  <c:v>2797.651265</c:v>
                </c:pt>
                <c:pt idx="1276">
                  <c:v>2796.943178</c:v>
                </c:pt>
                <c:pt idx="1277">
                  <c:v>2796.2350919999999</c:v>
                </c:pt>
                <c:pt idx="1278">
                  <c:v>2795.5270049999999</c:v>
                </c:pt>
                <c:pt idx="1279">
                  <c:v>2794.8189179999999</c:v>
                </c:pt>
                <c:pt idx="1280">
                  <c:v>2794.110831</c:v>
                </c:pt>
                <c:pt idx="1281">
                  <c:v>2793.402744</c:v>
                </c:pt>
                <c:pt idx="1282">
                  <c:v>2792.694657</c:v>
                </c:pt>
                <c:pt idx="1283">
                  <c:v>2791.98657</c:v>
                </c:pt>
                <c:pt idx="1284">
                  <c:v>2791.2784830000001</c:v>
                </c:pt>
                <c:pt idx="1285">
                  <c:v>2790.570397</c:v>
                </c:pt>
                <c:pt idx="1286">
                  <c:v>2789.86231</c:v>
                </c:pt>
                <c:pt idx="1287">
                  <c:v>2789.154223</c:v>
                </c:pt>
                <c:pt idx="1288">
                  <c:v>2788.446136</c:v>
                </c:pt>
                <c:pt idx="1289">
                  <c:v>2787.738049</c:v>
                </c:pt>
                <c:pt idx="1290">
                  <c:v>2787.0299620000001</c:v>
                </c:pt>
                <c:pt idx="1291">
                  <c:v>2786.3218750000001</c:v>
                </c:pt>
                <c:pt idx="1292">
                  <c:v>2785.6137880000001</c:v>
                </c:pt>
                <c:pt idx="1293">
                  <c:v>2784.9057010000001</c:v>
                </c:pt>
                <c:pt idx="1294">
                  <c:v>2784.197615</c:v>
                </c:pt>
                <c:pt idx="1295">
                  <c:v>2783.4895280000001</c:v>
                </c:pt>
                <c:pt idx="1296">
                  <c:v>2782.7814410000001</c:v>
                </c:pt>
                <c:pt idx="1297">
                  <c:v>2782.0733540000001</c:v>
                </c:pt>
                <c:pt idx="1298">
                  <c:v>2781.3652670000001</c:v>
                </c:pt>
                <c:pt idx="1299">
                  <c:v>2780.6571800000002</c:v>
                </c:pt>
                <c:pt idx="1300">
                  <c:v>2779.9490930000002</c:v>
                </c:pt>
                <c:pt idx="1301">
                  <c:v>2779.2410060000002</c:v>
                </c:pt>
                <c:pt idx="1302">
                  <c:v>2778.5329200000001</c:v>
                </c:pt>
                <c:pt idx="1303">
                  <c:v>2777.8248330000001</c:v>
                </c:pt>
                <c:pt idx="1304">
                  <c:v>2777.1167460000001</c:v>
                </c:pt>
                <c:pt idx="1305">
                  <c:v>2776.4086590000002</c:v>
                </c:pt>
                <c:pt idx="1306">
                  <c:v>2775.7005720000002</c:v>
                </c:pt>
                <c:pt idx="1307">
                  <c:v>2774.9924850000002</c:v>
                </c:pt>
                <c:pt idx="1308">
                  <c:v>2774.2843979999998</c:v>
                </c:pt>
                <c:pt idx="1309">
                  <c:v>2773.5763109999998</c:v>
                </c:pt>
                <c:pt idx="1310">
                  <c:v>2772.8682239999998</c:v>
                </c:pt>
                <c:pt idx="1311">
                  <c:v>2772.1601380000002</c:v>
                </c:pt>
                <c:pt idx="1312">
                  <c:v>2771.4520510000002</c:v>
                </c:pt>
                <c:pt idx="1313">
                  <c:v>2770.7439639999998</c:v>
                </c:pt>
                <c:pt idx="1314">
                  <c:v>2770.0358769999998</c:v>
                </c:pt>
                <c:pt idx="1315">
                  <c:v>2769.3277899999998</c:v>
                </c:pt>
                <c:pt idx="1316">
                  <c:v>2768.6197029999998</c:v>
                </c:pt>
                <c:pt idx="1317">
                  <c:v>2767.9116159999999</c:v>
                </c:pt>
                <c:pt idx="1318">
                  <c:v>2767.2035289999999</c:v>
                </c:pt>
                <c:pt idx="1319">
                  <c:v>2766.4954429999998</c:v>
                </c:pt>
                <c:pt idx="1320">
                  <c:v>2765.7873559999998</c:v>
                </c:pt>
                <c:pt idx="1321">
                  <c:v>2765.0792689999998</c:v>
                </c:pt>
                <c:pt idx="1322">
                  <c:v>2764.3711819999999</c:v>
                </c:pt>
                <c:pt idx="1323">
                  <c:v>2763.6630949999999</c:v>
                </c:pt>
                <c:pt idx="1324">
                  <c:v>2762.9550079999999</c:v>
                </c:pt>
                <c:pt idx="1325">
                  <c:v>2762.246920999999</c:v>
                </c:pt>
                <c:pt idx="1326">
                  <c:v>2761.538834</c:v>
                </c:pt>
                <c:pt idx="1327">
                  <c:v>2760.8307479999999</c:v>
                </c:pt>
                <c:pt idx="1328">
                  <c:v>2760.122660999999</c:v>
                </c:pt>
                <c:pt idx="1329">
                  <c:v>2759.4145739999999</c:v>
                </c:pt>
                <c:pt idx="1330">
                  <c:v>2758.706486999999</c:v>
                </c:pt>
                <c:pt idx="1331">
                  <c:v>2757.9983999999999</c:v>
                </c:pt>
                <c:pt idx="1332">
                  <c:v>2757.290313</c:v>
                </c:pt>
                <c:pt idx="1333">
                  <c:v>2756.582226</c:v>
                </c:pt>
                <c:pt idx="1334">
                  <c:v>2755.874139</c:v>
                </c:pt>
                <c:pt idx="1335">
                  <c:v>2755.166052</c:v>
                </c:pt>
                <c:pt idx="1336">
                  <c:v>2754.4579659999999</c:v>
                </c:pt>
                <c:pt idx="1337">
                  <c:v>2753.749879</c:v>
                </c:pt>
                <c:pt idx="1338">
                  <c:v>2753.041792</c:v>
                </c:pt>
                <c:pt idx="1339">
                  <c:v>2752.333705</c:v>
                </c:pt>
                <c:pt idx="1340">
                  <c:v>2751.625618</c:v>
                </c:pt>
                <c:pt idx="1341">
                  <c:v>2750.9175310000001</c:v>
                </c:pt>
                <c:pt idx="1342">
                  <c:v>2750.2094440000001</c:v>
                </c:pt>
                <c:pt idx="1343">
                  <c:v>2749.5013570000001</c:v>
                </c:pt>
                <c:pt idx="1344">
                  <c:v>2748.793271</c:v>
                </c:pt>
                <c:pt idx="1345">
                  <c:v>2748.085184</c:v>
                </c:pt>
                <c:pt idx="1346">
                  <c:v>2747.377097</c:v>
                </c:pt>
                <c:pt idx="1347">
                  <c:v>2746.6690100000001</c:v>
                </c:pt>
                <c:pt idx="1348">
                  <c:v>2745.9609230000001</c:v>
                </c:pt>
                <c:pt idx="1349">
                  <c:v>2745.2528360000001</c:v>
                </c:pt>
                <c:pt idx="1350">
                  <c:v>2744.5447490000001</c:v>
                </c:pt>
                <c:pt idx="1351">
                  <c:v>2743.8366620000002</c:v>
                </c:pt>
                <c:pt idx="1352">
                  <c:v>2743.1285760000001</c:v>
                </c:pt>
                <c:pt idx="1353">
                  <c:v>2742.4204890000001</c:v>
                </c:pt>
                <c:pt idx="1354">
                  <c:v>2741.7124020000001</c:v>
                </c:pt>
                <c:pt idx="1355">
                  <c:v>2741.0043150000001</c:v>
                </c:pt>
                <c:pt idx="1356">
                  <c:v>2740.2962280000002</c:v>
                </c:pt>
                <c:pt idx="1357">
                  <c:v>2739.5881410000002</c:v>
                </c:pt>
                <c:pt idx="1358">
                  <c:v>2738.8800540000002</c:v>
                </c:pt>
                <c:pt idx="1359">
                  <c:v>2738.1719670000002</c:v>
                </c:pt>
                <c:pt idx="1360">
                  <c:v>2737.4638799999998</c:v>
                </c:pt>
                <c:pt idx="1361">
                  <c:v>2736.7557940000002</c:v>
                </c:pt>
                <c:pt idx="1362">
                  <c:v>2736.0477070000002</c:v>
                </c:pt>
                <c:pt idx="1363">
                  <c:v>2735.3396200000002</c:v>
                </c:pt>
                <c:pt idx="1364">
                  <c:v>2734.6315330000002</c:v>
                </c:pt>
                <c:pt idx="1365">
                  <c:v>2733.9234459999998</c:v>
                </c:pt>
                <c:pt idx="1366">
                  <c:v>2733.2153589999998</c:v>
                </c:pt>
                <c:pt idx="1367">
                  <c:v>2732.5072719999998</c:v>
                </c:pt>
                <c:pt idx="1368">
                  <c:v>2731.7991849999999</c:v>
                </c:pt>
                <c:pt idx="1369">
                  <c:v>2731.0910990000002</c:v>
                </c:pt>
                <c:pt idx="1370">
                  <c:v>2730.3830119999998</c:v>
                </c:pt>
                <c:pt idx="1371">
                  <c:v>2729.6749249999998</c:v>
                </c:pt>
                <c:pt idx="1372">
                  <c:v>2728.9668379999998</c:v>
                </c:pt>
                <c:pt idx="1373">
                  <c:v>2728.2587509999998</c:v>
                </c:pt>
                <c:pt idx="1374">
                  <c:v>2727.5506639999999</c:v>
                </c:pt>
                <c:pt idx="1375">
                  <c:v>2726.8425769999999</c:v>
                </c:pt>
                <c:pt idx="1376">
                  <c:v>2726.134489999999</c:v>
                </c:pt>
                <c:pt idx="1377">
                  <c:v>2725.4264029999999</c:v>
                </c:pt>
                <c:pt idx="1378">
                  <c:v>2724.7183169999998</c:v>
                </c:pt>
                <c:pt idx="1379">
                  <c:v>2724.0102299999999</c:v>
                </c:pt>
                <c:pt idx="1380">
                  <c:v>2723.3021429999999</c:v>
                </c:pt>
                <c:pt idx="1381">
                  <c:v>2722.5940559999999</c:v>
                </c:pt>
                <c:pt idx="1382">
                  <c:v>2721.8859689999999</c:v>
                </c:pt>
                <c:pt idx="1383">
                  <c:v>2721.177882</c:v>
                </c:pt>
                <c:pt idx="1384">
                  <c:v>2720.469795</c:v>
                </c:pt>
                <c:pt idx="1385">
                  <c:v>2719.761708</c:v>
                </c:pt>
                <c:pt idx="1386">
                  <c:v>2719.0536219999999</c:v>
                </c:pt>
                <c:pt idx="1387">
                  <c:v>2718.3455349999999</c:v>
                </c:pt>
                <c:pt idx="1388">
                  <c:v>2717.6374479999999</c:v>
                </c:pt>
                <c:pt idx="1389">
                  <c:v>2716.929361</c:v>
                </c:pt>
                <c:pt idx="1390">
                  <c:v>2716.221274</c:v>
                </c:pt>
                <c:pt idx="1391">
                  <c:v>2715.513187</c:v>
                </c:pt>
                <c:pt idx="1392">
                  <c:v>2714.8051</c:v>
                </c:pt>
                <c:pt idx="1393">
                  <c:v>2714.0970130000001</c:v>
                </c:pt>
                <c:pt idx="1394">
                  <c:v>2713.388927</c:v>
                </c:pt>
                <c:pt idx="1395">
                  <c:v>2712.68084</c:v>
                </c:pt>
                <c:pt idx="1396">
                  <c:v>2711.972753</c:v>
                </c:pt>
                <c:pt idx="1397">
                  <c:v>2711.264666</c:v>
                </c:pt>
                <c:pt idx="1398">
                  <c:v>2710.5565790000001</c:v>
                </c:pt>
                <c:pt idx="1399">
                  <c:v>2709.8484920000001</c:v>
                </c:pt>
                <c:pt idx="1400">
                  <c:v>2709.1404050000001</c:v>
                </c:pt>
                <c:pt idx="1401">
                  <c:v>2708.4323180000001</c:v>
                </c:pt>
                <c:pt idx="1402">
                  <c:v>2707.7242310000001</c:v>
                </c:pt>
                <c:pt idx="1403">
                  <c:v>2707.0161450000001</c:v>
                </c:pt>
                <c:pt idx="1404">
                  <c:v>2706.3080580000001</c:v>
                </c:pt>
                <c:pt idx="1405">
                  <c:v>2705.5999710000001</c:v>
                </c:pt>
                <c:pt idx="1406">
                  <c:v>2704.8918840000001</c:v>
                </c:pt>
                <c:pt idx="1407">
                  <c:v>2704.1837970000001</c:v>
                </c:pt>
                <c:pt idx="1408">
                  <c:v>2703.4757100000002</c:v>
                </c:pt>
                <c:pt idx="1409">
                  <c:v>2702.7676230000002</c:v>
                </c:pt>
                <c:pt idx="1410">
                  <c:v>2702.0595360000002</c:v>
                </c:pt>
                <c:pt idx="1411">
                  <c:v>2701.3514500000001</c:v>
                </c:pt>
                <c:pt idx="1412">
                  <c:v>2700.6433630000001</c:v>
                </c:pt>
                <c:pt idx="1413">
                  <c:v>2699.9352760000002</c:v>
                </c:pt>
                <c:pt idx="1414">
                  <c:v>2699.2271890000002</c:v>
                </c:pt>
                <c:pt idx="1415">
                  <c:v>2698.5191020000002</c:v>
                </c:pt>
                <c:pt idx="1416">
                  <c:v>2697.8110150000002</c:v>
                </c:pt>
                <c:pt idx="1417">
                  <c:v>2697.1029279999998</c:v>
                </c:pt>
                <c:pt idx="1418">
                  <c:v>2696.3948409999998</c:v>
                </c:pt>
                <c:pt idx="1419">
                  <c:v>2695.6867550000002</c:v>
                </c:pt>
                <c:pt idx="1420">
                  <c:v>2694.9786680000002</c:v>
                </c:pt>
                <c:pt idx="1421">
                  <c:v>2694.2705810000002</c:v>
                </c:pt>
                <c:pt idx="1422">
                  <c:v>2693.5624939999998</c:v>
                </c:pt>
                <c:pt idx="1423">
                  <c:v>2692.8544069999998</c:v>
                </c:pt>
                <c:pt idx="1424">
                  <c:v>2692.1463199999998</c:v>
                </c:pt>
                <c:pt idx="1425">
                  <c:v>2691.4382329999999</c:v>
                </c:pt>
                <c:pt idx="1426">
                  <c:v>2690.7301459999999</c:v>
                </c:pt>
                <c:pt idx="1427">
                  <c:v>2690.0220589999999</c:v>
                </c:pt>
                <c:pt idx="1428">
                  <c:v>2689.3139729999998</c:v>
                </c:pt>
                <c:pt idx="1429">
                  <c:v>2688.6058859999989</c:v>
                </c:pt>
                <c:pt idx="1430">
                  <c:v>2687.8977989999998</c:v>
                </c:pt>
                <c:pt idx="1431">
                  <c:v>2687.1897119999999</c:v>
                </c:pt>
                <c:pt idx="1432">
                  <c:v>2686.4816249999999</c:v>
                </c:pt>
                <c:pt idx="1433">
                  <c:v>2685.7735379999999</c:v>
                </c:pt>
                <c:pt idx="1434">
                  <c:v>2685.0654509999999</c:v>
                </c:pt>
                <c:pt idx="1435">
                  <c:v>2684.357364</c:v>
                </c:pt>
                <c:pt idx="1436">
                  <c:v>2683.6492779999999</c:v>
                </c:pt>
                <c:pt idx="1437">
                  <c:v>2682.9411909999999</c:v>
                </c:pt>
                <c:pt idx="1438">
                  <c:v>2682.2331039999999</c:v>
                </c:pt>
                <c:pt idx="1439">
                  <c:v>2681.5250169999999</c:v>
                </c:pt>
                <c:pt idx="1440">
                  <c:v>2680.81693</c:v>
                </c:pt>
                <c:pt idx="1441">
                  <c:v>2680.108843</c:v>
                </c:pt>
                <c:pt idx="1442">
                  <c:v>2679.400756</c:v>
                </c:pt>
                <c:pt idx="1443">
                  <c:v>2678.692669</c:v>
                </c:pt>
                <c:pt idx="1444">
                  <c:v>2677.984582</c:v>
                </c:pt>
                <c:pt idx="1445">
                  <c:v>2677.276496</c:v>
                </c:pt>
                <c:pt idx="1446">
                  <c:v>2676.568409</c:v>
                </c:pt>
                <c:pt idx="1447">
                  <c:v>2675.860322</c:v>
                </c:pt>
                <c:pt idx="1448">
                  <c:v>2675.152235</c:v>
                </c:pt>
                <c:pt idx="1449">
                  <c:v>2674.444148</c:v>
                </c:pt>
                <c:pt idx="1450">
                  <c:v>2673.7360610000001</c:v>
                </c:pt>
                <c:pt idx="1451">
                  <c:v>2673.0279740000001</c:v>
                </c:pt>
                <c:pt idx="1452">
                  <c:v>2672.3198870000001</c:v>
                </c:pt>
                <c:pt idx="1453">
                  <c:v>2671.611801</c:v>
                </c:pt>
                <c:pt idx="1454">
                  <c:v>2670.903714</c:v>
                </c:pt>
                <c:pt idx="1455">
                  <c:v>2670.1956270000001</c:v>
                </c:pt>
                <c:pt idx="1456">
                  <c:v>2669.4875400000001</c:v>
                </c:pt>
                <c:pt idx="1457">
                  <c:v>2668.7794530000001</c:v>
                </c:pt>
                <c:pt idx="1458">
                  <c:v>2668.0713660000001</c:v>
                </c:pt>
                <c:pt idx="1459">
                  <c:v>2667.3632790000001</c:v>
                </c:pt>
                <c:pt idx="1460">
                  <c:v>2666.6551920000002</c:v>
                </c:pt>
                <c:pt idx="1461">
                  <c:v>2665.9471060000001</c:v>
                </c:pt>
                <c:pt idx="1462">
                  <c:v>2665.2390190000001</c:v>
                </c:pt>
                <c:pt idx="1463">
                  <c:v>2664.5309320000001</c:v>
                </c:pt>
                <c:pt idx="1464">
                  <c:v>2663.8228450000001</c:v>
                </c:pt>
                <c:pt idx="1465">
                  <c:v>2663.1147580000002</c:v>
                </c:pt>
                <c:pt idx="1466">
                  <c:v>2662.4066710000002</c:v>
                </c:pt>
                <c:pt idx="1467">
                  <c:v>2661.6985840000002</c:v>
                </c:pt>
                <c:pt idx="1468">
                  <c:v>2660.9904969999998</c:v>
                </c:pt>
                <c:pt idx="1469">
                  <c:v>2660.2824099999989</c:v>
                </c:pt>
                <c:pt idx="1470">
                  <c:v>2659.5743240000002</c:v>
                </c:pt>
                <c:pt idx="1471">
                  <c:v>2658.8662370000002</c:v>
                </c:pt>
                <c:pt idx="1472">
                  <c:v>2658.1581500000002</c:v>
                </c:pt>
                <c:pt idx="1473">
                  <c:v>2657.4500630000002</c:v>
                </c:pt>
                <c:pt idx="1474">
                  <c:v>2656.7419759999998</c:v>
                </c:pt>
                <c:pt idx="1475">
                  <c:v>2656.0338889999998</c:v>
                </c:pt>
                <c:pt idx="1476">
                  <c:v>2655.3258019999998</c:v>
                </c:pt>
                <c:pt idx="1477">
                  <c:v>2654.6177149999999</c:v>
                </c:pt>
                <c:pt idx="1478">
                  <c:v>2653.9096290000002</c:v>
                </c:pt>
                <c:pt idx="1479">
                  <c:v>2653.2015419999998</c:v>
                </c:pt>
                <c:pt idx="1480">
                  <c:v>2652.4934549999998</c:v>
                </c:pt>
                <c:pt idx="1481">
                  <c:v>2651.7853679999998</c:v>
                </c:pt>
                <c:pt idx="1482">
                  <c:v>2651.0772809999999</c:v>
                </c:pt>
                <c:pt idx="1483">
                  <c:v>2650.3691939999999</c:v>
                </c:pt>
                <c:pt idx="1484">
                  <c:v>2649.6611069999999</c:v>
                </c:pt>
                <c:pt idx="1485">
                  <c:v>2648.9530199999999</c:v>
                </c:pt>
                <c:pt idx="1486">
                  <c:v>2648.2449339999998</c:v>
                </c:pt>
                <c:pt idx="1487">
                  <c:v>2647.5368469999999</c:v>
                </c:pt>
                <c:pt idx="1488">
                  <c:v>2646.8287599999999</c:v>
                </c:pt>
                <c:pt idx="1489">
                  <c:v>2646.1206729999999</c:v>
                </c:pt>
                <c:pt idx="1490">
                  <c:v>2645.4125859999999</c:v>
                </c:pt>
                <c:pt idx="1491">
                  <c:v>2644.704498999999</c:v>
                </c:pt>
                <c:pt idx="1492">
                  <c:v>2643.996412</c:v>
                </c:pt>
                <c:pt idx="1493">
                  <c:v>2643.288325</c:v>
                </c:pt>
                <c:pt idx="1494">
                  <c:v>2642.580238</c:v>
                </c:pt>
                <c:pt idx="1495">
                  <c:v>2641.8721519999999</c:v>
                </c:pt>
                <c:pt idx="1496">
                  <c:v>2641.164064999999</c:v>
                </c:pt>
                <c:pt idx="1497">
                  <c:v>2640.455978</c:v>
                </c:pt>
                <c:pt idx="1498">
                  <c:v>2639.747891</c:v>
                </c:pt>
                <c:pt idx="1499">
                  <c:v>2639.039804</c:v>
                </c:pt>
                <c:pt idx="1500">
                  <c:v>2638.331717</c:v>
                </c:pt>
                <c:pt idx="1501">
                  <c:v>2637.62363</c:v>
                </c:pt>
                <c:pt idx="1502">
                  <c:v>2636.9155430000001</c:v>
                </c:pt>
                <c:pt idx="1503">
                  <c:v>2636.207457</c:v>
                </c:pt>
                <c:pt idx="1504">
                  <c:v>2635.49937</c:v>
                </c:pt>
                <c:pt idx="1505">
                  <c:v>2634.791283</c:v>
                </c:pt>
                <c:pt idx="1506">
                  <c:v>2634.083196</c:v>
                </c:pt>
                <c:pt idx="1507">
                  <c:v>2633.3751090000001</c:v>
                </c:pt>
                <c:pt idx="1508">
                  <c:v>2632.6670220000001</c:v>
                </c:pt>
                <c:pt idx="1509">
                  <c:v>2631.9589350000001</c:v>
                </c:pt>
                <c:pt idx="1510">
                  <c:v>2631.2508480000001</c:v>
                </c:pt>
                <c:pt idx="1511">
                  <c:v>2630.5427610000002</c:v>
                </c:pt>
                <c:pt idx="1512">
                  <c:v>2629.8346750000001</c:v>
                </c:pt>
                <c:pt idx="1513">
                  <c:v>2629.1265880000001</c:v>
                </c:pt>
                <c:pt idx="1514">
                  <c:v>2628.4185010000001</c:v>
                </c:pt>
                <c:pt idx="1515">
                  <c:v>2627.7104140000001</c:v>
                </c:pt>
                <c:pt idx="1516">
                  <c:v>2627.0023270000002</c:v>
                </c:pt>
                <c:pt idx="1517">
                  <c:v>2626.2942400000002</c:v>
                </c:pt>
                <c:pt idx="1518">
                  <c:v>2625.5861530000002</c:v>
                </c:pt>
                <c:pt idx="1519">
                  <c:v>2624.8780660000002</c:v>
                </c:pt>
                <c:pt idx="1520">
                  <c:v>2624.1699800000001</c:v>
                </c:pt>
                <c:pt idx="1521">
                  <c:v>2623.4618930000001</c:v>
                </c:pt>
                <c:pt idx="1522">
                  <c:v>2622.7538060000002</c:v>
                </c:pt>
                <c:pt idx="1523">
                  <c:v>2622.0457190000002</c:v>
                </c:pt>
                <c:pt idx="1524">
                  <c:v>2621.3376320000002</c:v>
                </c:pt>
                <c:pt idx="1525">
                  <c:v>2620.6295449999998</c:v>
                </c:pt>
                <c:pt idx="1526">
                  <c:v>2619.9214579999998</c:v>
                </c:pt>
                <c:pt idx="1527">
                  <c:v>2619.2133709999998</c:v>
                </c:pt>
                <c:pt idx="1528">
                  <c:v>2618.5052850000002</c:v>
                </c:pt>
                <c:pt idx="1529">
                  <c:v>2617.7971980000002</c:v>
                </c:pt>
                <c:pt idx="1530">
                  <c:v>2617.0891109999998</c:v>
                </c:pt>
                <c:pt idx="1531">
                  <c:v>2616.3810239999998</c:v>
                </c:pt>
                <c:pt idx="1532">
                  <c:v>2615.6729369999998</c:v>
                </c:pt>
                <c:pt idx="1533">
                  <c:v>2614.9648499999989</c:v>
                </c:pt>
                <c:pt idx="1534">
                  <c:v>2614.2567629999999</c:v>
                </c:pt>
                <c:pt idx="1535">
                  <c:v>2613.548675999999</c:v>
                </c:pt>
                <c:pt idx="1536">
                  <c:v>2612.8405889999999</c:v>
                </c:pt>
                <c:pt idx="1537">
                  <c:v>2612.1325029999998</c:v>
                </c:pt>
                <c:pt idx="1538">
                  <c:v>2611.4244159999998</c:v>
                </c:pt>
                <c:pt idx="1539">
                  <c:v>2610.7163289999999</c:v>
                </c:pt>
                <c:pt idx="1540">
                  <c:v>2610.008241999999</c:v>
                </c:pt>
                <c:pt idx="1541">
                  <c:v>2609.3001549999999</c:v>
                </c:pt>
                <c:pt idx="1542">
                  <c:v>2608.5920679999999</c:v>
                </c:pt>
                <c:pt idx="1543">
                  <c:v>2607.8839809999999</c:v>
                </c:pt>
                <c:pt idx="1544">
                  <c:v>2607.175894</c:v>
                </c:pt>
                <c:pt idx="1545">
                  <c:v>2606.4678079999999</c:v>
                </c:pt>
                <c:pt idx="1546">
                  <c:v>2605.7597209999999</c:v>
                </c:pt>
                <c:pt idx="1547">
                  <c:v>2605.0516339999999</c:v>
                </c:pt>
                <c:pt idx="1548">
                  <c:v>2604.3435469999999</c:v>
                </c:pt>
                <c:pt idx="1549">
                  <c:v>2603.63546</c:v>
                </c:pt>
                <c:pt idx="1550">
                  <c:v>2602.927373</c:v>
                </c:pt>
                <c:pt idx="1551">
                  <c:v>2602.219286</c:v>
                </c:pt>
                <c:pt idx="1552">
                  <c:v>2601.511199</c:v>
                </c:pt>
                <c:pt idx="1553">
                  <c:v>2600.8031120000001</c:v>
                </c:pt>
                <c:pt idx="1554">
                  <c:v>2600.095026</c:v>
                </c:pt>
                <c:pt idx="1555">
                  <c:v>2599.386939</c:v>
                </c:pt>
                <c:pt idx="1556">
                  <c:v>2598.678852</c:v>
                </c:pt>
                <c:pt idx="1557">
                  <c:v>2597.970765</c:v>
                </c:pt>
                <c:pt idx="1558">
                  <c:v>2597.2626780000001</c:v>
                </c:pt>
                <c:pt idx="1559">
                  <c:v>2596.5545910000001</c:v>
                </c:pt>
                <c:pt idx="1560">
                  <c:v>2595.8465040000001</c:v>
                </c:pt>
                <c:pt idx="1561">
                  <c:v>2595.1384170000001</c:v>
                </c:pt>
                <c:pt idx="1562">
                  <c:v>2594.430331</c:v>
                </c:pt>
                <c:pt idx="1563">
                  <c:v>2593.722244</c:v>
                </c:pt>
                <c:pt idx="1564">
                  <c:v>2593.0141570000001</c:v>
                </c:pt>
                <c:pt idx="1565">
                  <c:v>2592.3060700000001</c:v>
                </c:pt>
                <c:pt idx="1566">
                  <c:v>2591.5979830000001</c:v>
                </c:pt>
                <c:pt idx="1567">
                  <c:v>2590.8898960000001</c:v>
                </c:pt>
                <c:pt idx="1568">
                  <c:v>2590.1818090000002</c:v>
                </c:pt>
                <c:pt idx="1569">
                  <c:v>2589.4737220000002</c:v>
                </c:pt>
                <c:pt idx="1570">
                  <c:v>2588.7656360000001</c:v>
                </c:pt>
                <c:pt idx="1571">
                  <c:v>2588.0575490000001</c:v>
                </c:pt>
                <c:pt idx="1572">
                  <c:v>2587.3494620000001</c:v>
                </c:pt>
                <c:pt idx="1573">
                  <c:v>2586.6413750000002</c:v>
                </c:pt>
                <c:pt idx="1574">
                  <c:v>2585.9332880000002</c:v>
                </c:pt>
                <c:pt idx="1575">
                  <c:v>2585.2252010000002</c:v>
                </c:pt>
                <c:pt idx="1576">
                  <c:v>2584.5171140000002</c:v>
                </c:pt>
                <c:pt idx="1577">
                  <c:v>2583.8090269999998</c:v>
                </c:pt>
                <c:pt idx="1578">
                  <c:v>2583.1009399999998</c:v>
                </c:pt>
                <c:pt idx="1579">
                  <c:v>2582.3928540000002</c:v>
                </c:pt>
                <c:pt idx="1580">
                  <c:v>2581.6847670000002</c:v>
                </c:pt>
                <c:pt idx="1581">
                  <c:v>2580.9766800000002</c:v>
                </c:pt>
                <c:pt idx="1582">
                  <c:v>2580.2685929999998</c:v>
                </c:pt>
                <c:pt idx="1583">
                  <c:v>2579.5605059999998</c:v>
                </c:pt>
                <c:pt idx="1584">
                  <c:v>2578.8524189999998</c:v>
                </c:pt>
                <c:pt idx="1585">
                  <c:v>2578.1443319999998</c:v>
                </c:pt>
                <c:pt idx="1586">
                  <c:v>2577.4362449999999</c:v>
                </c:pt>
                <c:pt idx="1587">
                  <c:v>2576.7281589999998</c:v>
                </c:pt>
                <c:pt idx="1588">
                  <c:v>2576.0200719999998</c:v>
                </c:pt>
                <c:pt idx="1589">
                  <c:v>2575.3119849999998</c:v>
                </c:pt>
                <c:pt idx="1590">
                  <c:v>2574.6038979999998</c:v>
                </c:pt>
                <c:pt idx="1591">
                  <c:v>2573.8958109999999</c:v>
                </c:pt>
                <c:pt idx="1592">
                  <c:v>2573.1877239999999</c:v>
                </c:pt>
                <c:pt idx="1593">
                  <c:v>2572.4796369999999</c:v>
                </c:pt>
                <c:pt idx="1594">
                  <c:v>2571.7715499999999</c:v>
                </c:pt>
                <c:pt idx="1595">
                  <c:v>2571.0634639999998</c:v>
                </c:pt>
                <c:pt idx="1596">
                  <c:v>2570.3553769999999</c:v>
                </c:pt>
                <c:pt idx="1597">
                  <c:v>2569.647289999999</c:v>
                </c:pt>
                <c:pt idx="1598">
                  <c:v>2568.9392029999999</c:v>
                </c:pt>
                <c:pt idx="1599">
                  <c:v>2568.2311159999999</c:v>
                </c:pt>
                <c:pt idx="1600">
                  <c:v>2567.523029</c:v>
                </c:pt>
                <c:pt idx="1601">
                  <c:v>2566.814942</c:v>
                </c:pt>
                <c:pt idx="1602">
                  <c:v>2566.106855</c:v>
                </c:pt>
                <c:pt idx="1603">
                  <c:v>2565.398768</c:v>
                </c:pt>
                <c:pt idx="1604">
                  <c:v>2564.690681999999</c:v>
                </c:pt>
                <c:pt idx="1605">
                  <c:v>2563.9825949999999</c:v>
                </c:pt>
                <c:pt idx="1606">
                  <c:v>2563.274508</c:v>
                </c:pt>
                <c:pt idx="1607">
                  <c:v>2562.566421</c:v>
                </c:pt>
                <c:pt idx="1608">
                  <c:v>2561.858334</c:v>
                </c:pt>
                <c:pt idx="1609">
                  <c:v>2561.150247</c:v>
                </c:pt>
                <c:pt idx="1610">
                  <c:v>2560.4421600000001</c:v>
                </c:pt>
                <c:pt idx="1611">
                  <c:v>2559.7340730000001</c:v>
                </c:pt>
                <c:pt idx="1612">
                  <c:v>2559.025987</c:v>
                </c:pt>
                <c:pt idx="1613">
                  <c:v>2558.3179</c:v>
                </c:pt>
                <c:pt idx="1614">
                  <c:v>2557.609813</c:v>
                </c:pt>
                <c:pt idx="1615">
                  <c:v>2556.9017260000001</c:v>
                </c:pt>
                <c:pt idx="1616">
                  <c:v>2556.1936390000001</c:v>
                </c:pt>
                <c:pt idx="1617">
                  <c:v>2555.4855520000001</c:v>
                </c:pt>
                <c:pt idx="1618">
                  <c:v>2554.7774650000001</c:v>
                </c:pt>
                <c:pt idx="1619">
                  <c:v>2554.0693780000001</c:v>
                </c:pt>
                <c:pt idx="1620">
                  <c:v>2553.3612910000002</c:v>
                </c:pt>
                <c:pt idx="1621">
                  <c:v>2552.6532050000001</c:v>
                </c:pt>
                <c:pt idx="1622">
                  <c:v>2551.9451180000001</c:v>
                </c:pt>
                <c:pt idx="1623">
                  <c:v>2551.2370310000001</c:v>
                </c:pt>
                <c:pt idx="1624">
                  <c:v>2550.5289440000001</c:v>
                </c:pt>
                <c:pt idx="1625">
                  <c:v>2549.8208570000002</c:v>
                </c:pt>
                <c:pt idx="1626">
                  <c:v>2549.1127700000002</c:v>
                </c:pt>
                <c:pt idx="1627">
                  <c:v>2548.4046830000002</c:v>
                </c:pt>
                <c:pt idx="1628">
                  <c:v>2547.6965960000002</c:v>
                </c:pt>
                <c:pt idx="1629">
                  <c:v>2546.9885100000001</c:v>
                </c:pt>
                <c:pt idx="1630">
                  <c:v>2546.2804230000002</c:v>
                </c:pt>
                <c:pt idx="1631">
                  <c:v>2545.5723360000002</c:v>
                </c:pt>
                <c:pt idx="1632">
                  <c:v>2544.8642490000002</c:v>
                </c:pt>
                <c:pt idx="1633">
                  <c:v>2544.1561620000002</c:v>
                </c:pt>
                <c:pt idx="1634">
                  <c:v>2543.4480749999998</c:v>
                </c:pt>
                <c:pt idx="1635">
                  <c:v>2542.7399879999998</c:v>
                </c:pt>
                <c:pt idx="1636">
                  <c:v>2542.0319009999998</c:v>
                </c:pt>
                <c:pt idx="1637">
                  <c:v>2541.3238150000002</c:v>
                </c:pt>
                <c:pt idx="1638">
                  <c:v>2540.6157280000002</c:v>
                </c:pt>
                <c:pt idx="1639">
                  <c:v>2539.9076409999998</c:v>
                </c:pt>
                <c:pt idx="1640">
                  <c:v>2539.1995539999998</c:v>
                </c:pt>
                <c:pt idx="1641">
                  <c:v>2538.4914669999998</c:v>
                </c:pt>
                <c:pt idx="1642">
                  <c:v>2537.7833799999999</c:v>
                </c:pt>
                <c:pt idx="1643">
                  <c:v>2537.0752929999999</c:v>
                </c:pt>
                <c:pt idx="1644">
                  <c:v>2536.3672059999999</c:v>
                </c:pt>
                <c:pt idx="1645">
                  <c:v>2535.6591189999999</c:v>
                </c:pt>
                <c:pt idx="1646">
                  <c:v>2534.9510329999998</c:v>
                </c:pt>
                <c:pt idx="1647">
                  <c:v>2534.2429459999989</c:v>
                </c:pt>
                <c:pt idx="1648">
                  <c:v>2533.5348589999999</c:v>
                </c:pt>
                <c:pt idx="1649">
                  <c:v>2532.8267719999999</c:v>
                </c:pt>
                <c:pt idx="1650">
                  <c:v>2532.118684999999</c:v>
                </c:pt>
                <c:pt idx="1651">
                  <c:v>2531.4105979999999</c:v>
                </c:pt>
                <c:pt idx="1652">
                  <c:v>2530.702511</c:v>
                </c:pt>
                <c:pt idx="1653">
                  <c:v>2529.994424</c:v>
                </c:pt>
                <c:pt idx="1654">
                  <c:v>2529.2863379999999</c:v>
                </c:pt>
                <c:pt idx="1655">
                  <c:v>2528.5782509999999</c:v>
                </c:pt>
                <c:pt idx="1656">
                  <c:v>2527.8701639999999</c:v>
                </c:pt>
                <c:pt idx="1657">
                  <c:v>2527.162077</c:v>
                </c:pt>
                <c:pt idx="1658">
                  <c:v>2526.45399</c:v>
                </c:pt>
                <c:pt idx="1659">
                  <c:v>2525.745903</c:v>
                </c:pt>
                <c:pt idx="1660">
                  <c:v>2525.037816</c:v>
                </c:pt>
                <c:pt idx="1661">
                  <c:v>2524.329729</c:v>
                </c:pt>
                <c:pt idx="1662">
                  <c:v>2523.6216429999999</c:v>
                </c:pt>
                <c:pt idx="1663">
                  <c:v>2522.913556</c:v>
                </c:pt>
                <c:pt idx="1664">
                  <c:v>2522.205469</c:v>
                </c:pt>
                <c:pt idx="1665">
                  <c:v>2521.497382</c:v>
                </c:pt>
                <c:pt idx="1666">
                  <c:v>2520.789295</c:v>
                </c:pt>
                <c:pt idx="1667">
                  <c:v>2520.0812080000001</c:v>
                </c:pt>
                <c:pt idx="1668">
                  <c:v>2519.3731210000001</c:v>
                </c:pt>
                <c:pt idx="1669">
                  <c:v>2518.6650340000001</c:v>
                </c:pt>
                <c:pt idx="1670">
                  <c:v>2517.9569470000001</c:v>
                </c:pt>
                <c:pt idx="1671">
                  <c:v>2517.2488609999991</c:v>
                </c:pt>
                <c:pt idx="1672">
                  <c:v>2516.5407740000001</c:v>
                </c:pt>
                <c:pt idx="1673">
                  <c:v>2515.8326870000001</c:v>
                </c:pt>
                <c:pt idx="1674">
                  <c:v>2515.1246000000001</c:v>
                </c:pt>
                <c:pt idx="1675">
                  <c:v>2514.4165130000001</c:v>
                </c:pt>
                <c:pt idx="1676">
                  <c:v>2513.7084260000001</c:v>
                </c:pt>
                <c:pt idx="1677">
                  <c:v>2513.0003390000002</c:v>
                </c:pt>
                <c:pt idx="1678">
                  <c:v>2512.2922520000002</c:v>
                </c:pt>
                <c:pt idx="1679">
                  <c:v>2511.5841660000001</c:v>
                </c:pt>
                <c:pt idx="1680">
                  <c:v>2510.8760790000001</c:v>
                </c:pt>
                <c:pt idx="1681">
                  <c:v>2510.1679920000001</c:v>
                </c:pt>
                <c:pt idx="1682">
                  <c:v>2509.4599050000002</c:v>
                </c:pt>
                <c:pt idx="1683">
                  <c:v>2508.7518180000002</c:v>
                </c:pt>
                <c:pt idx="1684">
                  <c:v>2508.0437310000002</c:v>
                </c:pt>
                <c:pt idx="1685">
                  <c:v>2507.3356439999998</c:v>
                </c:pt>
                <c:pt idx="1686">
                  <c:v>2506.6275569999998</c:v>
                </c:pt>
                <c:pt idx="1687">
                  <c:v>2505.9194699999998</c:v>
                </c:pt>
                <c:pt idx="1688">
                  <c:v>2505.2113840000002</c:v>
                </c:pt>
                <c:pt idx="1689">
                  <c:v>2504.5032970000002</c:v>
                </c:pt>
                <c:pt idx="1690">
                  <c:v>2503.7952100000002</c:v>
                </c:pt>
                <c:pt idx="1691">
                  <c:v>2503.0871229999998</c:v>
                </c:pt>
                <c:pt idx="1692">
                  <c:v>2502.3790359999998</c:v>
                </c:pt>
                <c:pt idx="1693">
                  <c:v>2501.6709489999998</c:v>
                </c:pt>
                <c:pt idx="1694">
                  <c:v>2500.9628619999989</c:v>
                </c:pt>
                <c:pt idx="1695">
                  <c:v>2500.2547749999999</c:v>
                </c:pt>
                <c:pt idx="1696">
                  <c:v>2499.5466889999989</c:v>
                </c:pt>
                <c:pt idx="1697">
                  <c:v>2498.8386019999998</c:v>
                </c:pt>
                <c:pt idx="1698">
                  <c:v>2498.1305149999998</c:v>
                </c:pt>
                <c:pt idx="1699">
                  <c:v>2497.4224279999999</c:v>
                </c:pt>
                <c:pt idx="1700">
                  <c:v>2496.7143409999999</c:v>
                </c:pt>
                <c:pt idx="1701">
                  <c:v>2496.0062539999999</c:v>
                </c:pt>
                <c:pt idx="1702">
                  <c:v>2495.2981669999999</c:v>
                </c:pt>
                <c:pt idx="1703">
                  <c:v>2494.5900799999999</c:v>
                </c:pt>
                <c:pt idx="1704">
                  <c:v>2493.8819939999998</c:v>
                </c:pt>
                <c:pt idx="1705">
                  <c:v>2493.1739069999999</c:v>
                </c:pt>
                <c:pt idx="1706">
                  <c:v>2492.4658199999999</c:v>
                </c:pt>
                <c:pt idx="1707">
                  <c:v>2491.7577329999999</c:v>
                </c:pt>
                <c:pt idx="1708">
                  <c:v>2491.049645999999</c:v>
                </c:pt>
                <c:pt idx="1709">
                  <c:v>2490.341559</c:v>
                </c:pt>
                <c:pt idx="1710">
                  <c:v>2489.633472</c:v>
                </c:pt>
                <c:pt idx="1711">
                  <c:v>2488.925385</c:v>
                </c:pt>
                <c:pt idx="1712">
                  <c:v>2488.217298</c:v>
                </c:pt>
                <c:pt idx="1713">
                  <c:v>2487.5092119999999</c:v>
                </c:pt>
                <c:pt idx="1714">
                  <c:v>2486.801125</c:v>
                </c:pt>
                <c:pt idx="1715">
                  <c:v>2486.093038</c:v>
                </c:pt>
                <c:pt idx="1716">
                  <c:v>2485.384951</c:v>
                </c:pt>
                <c:pt idx="1717">
                  <c:v>2484.676864</c:v>
                </c:pt>
                <c:pt idx="1718">
                  <c:v>2483.968777</c:v>
                </c:pt>
                <c:pt idx="1719">
                  <c:v>2483.2606900000001</c:v>
                </c:pt>
                <c:pt idx="1720">
                  <c:v>2482.5526030000001</c:v>
                </c:pt>
                <c:pt idx="1721">
                  <c:v>2481.844517</c:v>
                </c:pt>
                <c:pt idx="1722">
                  <c:v>2481.13643</c:v>
                </c:pt>
                <c:pt idx="1723">
                  <c:v>2480.428343</c:v>
                </c:pt>
                <c:pt idx="1724">
                  <c:v>2479.7202560000001</c:v>
                </c:pt>
                <c:pt idx="1725">
                  <c:v>2479.0121690000001</c:v>
                </c:pt>
                <c:pt idx="1726">
                  <c:v>2478.3040820000001</c:v>
                </c:pt>
                <c:pt idx="1727">
                  <c:v>2477.5959950000001</c:v>
                </c:pt>
                <c:pt idx="1728">
                  <c:v>2476.8879080000002</c:v>
                </c:pt>
                <c:pt idx="1729">
                  <c:v>2476.1798220000001</c:v>
                </c:pt>
                <c:pt idx="1730">
                  <c:v>2475.4717350000001</c:v>
                </c:pt>
                <c:pt idx="1731">
                  <c:v>2474.7636480000001</c:v>
                </c:pt>
                <c:pt idx="1732">
                  <c:v>2474.0555610000001</c:v>
                </c:pt>
                <c:pt idx="1733">
                  <c:v>2473.3474740000001</c:v>
                </c:pt>
                <c:pt idx="1734">
                  <c:v>2472.6393870000002</c:v>
                </c:pt>
                <c:pt idx="1735">
                  <c:v>2471.9313000000002</c:v>
                </c:pt>
                <c:pt idx="1736">
                  <c:v>2471.2232130000002</c:v>
                </c:pt>
                <c:pt idx="1737">
                  <c:v>2470.5151259999998</c:v>
                </c:pt>
                <c:pt idx="1738">
                  <c:v>2469.8070400000001</c:v>
                </c:pt>
                <c:pt idx="1739">
                  <c:v>2469.0989530000002</c:v>
                </c:pt>
                <c:pt idx="1740">
                  <c:v>2468.3908660000002</c:v>
                </c:pt>
                <c:pt idx="1741">
                  <c:v>2467.6827790000002</c:v>
                </c:pt>
                <c:pt idx="1742">
                  <c:v>2466.9746919999998</c:v>
                </c:pt>
                <c:pt idx="1743">
                  <c:v>2466.2666049999989</c:v>
                </c:pt>
                <c:pt idx="1744">
                  <c:v>2465.5585179999998</c:v>
                </c:pt>
                <c:pt idx="1745">
                  <c:v>2464.8504309999998</c:v>
                </c:pt>
                <c:pt idx="1746">
                  <c:v>2464.1423450000002</c:v>
                </c:pt>
                <c:pt idx="1747">
                  <c:v>2463.4342580000002</c:v>
                </c:pt>
                <c:pt idx="1748">
                  <c:v>2462.7261709999998</c:v>
                </c:pt>
                <c:pt idx="1749">
                  <c:v>2462.0180839999998</c:v>
                </c:pt>
                <c:pt idx="1750">
                  <c:v>2461.3099969999998</c:v>
                </c:pt>
                <c:pt idx="1751">
                  <c:v>2460.6019099999999</c:v>
                </c:pt>
                <c:pt idx="1752">
                  <c:v>2459.8938229999999</c:v>
                </c:pt>
                <c:pt idx="1753">
                  <c:v>2459.1857359999999</c:v>
                </c:pt>
                <c:pt idx="1754">
                  <c:v>2458.4776489999999</c:v>
                </c:pt>
                <c:pt idx="1755">
                  <c:v>2457.7695629999998</c:v>
                </c:pt>
                <c:pt idx="1756">
                  <c:v>2457.0614759999999</c:v>
                </c:pt>
                <c:pt idx="1757">
                  <c:v>2456.3533889999999</c:v>
                </c:pt>
                <c:pt idx="1758">
                  <c:v>2455.6453019999999</c:v>
                </c:pt>
                <c:pt idx="1759">
                  <c:v>2454.9372149999999</c:v>
                </c:pt>
                <c:pt idx="1760">
                  <c:v>2454.2291279999999</c:v>
                </c:pt>
                <c:pt idx="1761">
                  <c:v>2453.521041</c:v>
                </c:pt>
                <c:pt idx="1762">
                  <c:v>2452.812954</c:v>
                </c:pt>
                <c:pt idx="1763">
                  <c:v>2452.104867999999</c:v>
                </c:pt>
                <c:pt idx="1764">
                  <c:v>2451.3967809999999</c:v>
                </c:pt>
                <c:pt idx="1765">
                  <c:v>2450.688693999999</c:v>
                </c:pt>
                <c:pt idx="1766">
                  <c:v>2449.980607</c:v>
                </c:pt>
                <c:pt idx="1767">
                  <c:v>2449.27252</c:v>
                </c:pt>
                <c:pt idx="1768">
                  <c:v>2448.564433</c:v>
                </c:pt>
                <c:pt idx="1769">
                  <c:v>2447.856346</c:v>
                </c:pt>
                <c:pt idx="1770">
                  <c:v>2447.1482590000001</c:v>
                </c:pt>
                <c:pt idx="1771">
                  <c:v>2446.440173</c:v>
                </c:pt>
                <c:pt idx="1772">
                  <c:v>2445.732086</c:v>
                </c:pt>
                <c:pt idx="1773">
                  <c:v>2445.023999</c:v>
                </c:pt>
                <c:pt idx="1774">
                  <c:v>2444.315912</c:v>
                </c:pt>
                <c:pt idx="1775">
                  <c:v>2443.607825</c:v>
                </c:pt>
                <c:pt idx="1776">
                  <c:v>2442.8997380000001</c:v>
                </c:pt>
                <c:pt idx="1777">
                  <c:v>2442.1916510000001</c:v>
                </c:pt>
                <c:pt idx="1778">
                  <c:v>2441.4835640000001</c:v>
                </c:pt>
                <c:pt idx="1779">
                  <c:v>2440.7754770000001</c:v>
                </c:pt>
                <c:pt idx="1780">
                  <c:v>2440.067391</c:v>
                </c:pt>
                <c:pt idx="1781">
                  <c:v>2439.3593040000001</c:v>
                </c:pt>
                <c:pt idx="1782">
                  <c:v>2438.6512170000001</c:v>
                </c:pt>
                <c:pt idx="1783">
                  <c:v>2437.9431300000001</c:v>
                </c:pt>
                <c:pt idx="1784">
                  <c:v>2437.2350430000001</c:v>
                </c:pt>
                <c:pt idx="1785">
                  <c:v>2436.5269560000002</c:v>
                </c:pt>
                <c:pt idx="1786">
                  <c:v>2435.8188690000002</c:v>
                </c:pt>
                <c:pt idx="1787">
                  <c:v>2435.1107820000002</c:v>
                </c:pt>
                <c:pt idx="1788">
                  <c:v>2434.4026960000001</c:v>
                </c:pt>
                <c:pt idx="1789">
                  <c:v>2433.6946090000001</c:v>
                </c:pt>
                <c:pt idx="1790">
                  <c:v>2432.9865220000002</c:v>
                </c:pt>
                <c:pt idx="1791">
                  <c:v>2432.2784350000002</c:v>
                </c:pt>
                <c:pt idx="1792">
                  <c:v>2431.5703480000002</c:v>
                </c:pt>
                <c:pt idx="1793">
                  <c:v>2430.8622610000002</c:v>
                </c:pt>
                <c:pt idx="1794">
                  <c:v>2430.1541739999998</c:v>
                </c:pt>
                <c:pt idx="1795">
                  <c:v>2429.4460869999998</c:v>
                </c:pt>
                <c:pt idx="1796">
                  <c:v>2428.7380010000002</c:v>
                </c:pt>
                <c:pt idx="1797">
                  <c:v>2428.0299140000002</c:v>
                </c:pt>
                <c:pt idx="1798">
                  <c:v>2427.3218270000002</c:v>
                </c:pt>
                <c:pt idx="1799">
                  <c:v>2426.6137399999998</c:v>
                </c:pt>
                <c:pt idx="1800">
                  <c:v>2425.9056529999998</c:v>
                </c:pt>
                <c:pt idx="1801">
                  <c:v>2425.1975659999998</c:v>
                </c:pt>
                <c:pt idx="1802">
                  <c:v>2424.4894789999998</c:v>
                </c:pt>
                <c:pt idx="1803">
                  <c:v>2423.7813919999999</c:v>
                </c:pt>
                <c:pt idx="1804">
                  <c:v>2423.0733049999999</c:v>
                </c:pt>
                <c:pt idx="1805">
                  <c:v>2422.3652189999998</c:v>
                </c:pt>
                <c:pt idx="1806">
                  <c:v>2421.6571319999998</c:v>
                </c:pt>
                <c:pt idx="1807">
                  <c:v>2420.9490449999998</c:v>
                </c:pt>
                <c:pt idx="1808">
                  <c:v>2420.2409579999999</c:v>
                </c:pt>
                <c:pt idx="1809">
                  <c:v>2419.5328709999999</c:v>
                </c:pt>
                <c:pt idx="1810">
                  <c:v>2418.8247839999999</c:v>
                </c:pt>
                <c:pt idx="1811">
                  <c:v>2418.1166969999999</c:v>
                </c:pt>
                <c:pt idx="1812">
                  <c:v>2417.40861</c:v>
                </c:pt>
                <c:pt idx="1813">
                  <c:v>2416.7005239999999</c:v>
                </c:pt>
                <c:pt idx="1814">
                  <c:v>2415.9924369999999</c:v>
                </c:pt>
                <c:pt idx="1815">
                  <c:v>2415.284349999999</c:v>
                </c:pt>
                <c:pt idx="1816">
                  <c:v>2414.5762629999999</c:v>
                </c:pt>
                <c:pt idx="1817">
                  <c:v>2413.8681759999999</c:v>
                </c:pt>
                <c:pt idx="1818">
                  <c:v>2413.160089</c:v>
                </c:pt>
                <c:pt idx="1819">
                  <c:v>2412.452002</c:v>
                </c:pt>
                <c:pt idx="1820">
                  <c:v>2411.743915</c:v>
                </c:pt>
                <c:pt idx="1821">
                  <c:v>2411.035828</c:v>
                </c:pt>
                <c:pt idx="1822">
                  <c:v>2410.3277419999999</c:v>
                </c:pt>
                <c:pt idx="1823">
                  <c:v>2409.619655</c:v>
                </c:pt>
                <c:pt idx="1824">
                  <c:v>2408.911568</c:v>
                </c:pt>
                <c:pt idx="1825">
                  <c:v>2408.203481</c:v>
                </c:pt>
                <c:pt idx="1826">
                  <c:v>2407.495394</c:v>
                </c:pt>
                <c:pt idx="1827">
                  <c:v>2406.7873070000001</c:v>
                </c:pt>
                <c:pt idx="1828">
                  <c:v>2406.0792200000001</c:v>
                </c:pt>
                <c:pt idx="1829">
                  <c:v>2405.3711330000001</c:v>
                </c:pt>
                <c:pt idx="1830">
                  <c:v>2404.663047</c:v>
                </c:pt>
                <c:pt idx="1831">
                  <c:v>2403.95496</c:v>
                </c:pt>
                <c:pt idx="1832">
                  <c:v>2403.2468730000001</c:v>
                </c:pt>
                <c:pt idx="1833">
                  <c:v>2402.5387860000001</c:v>
                </c:pt>
                <c:pt idx="1834">
                  <c:v>2401.8306990000001</c:v>
                </c:pt>
                <c:pt idx="1835">
                  <c:v>2401.1226120000001</c:v>
                </c:pt>
                <c:pt idx="1836">
                  <c:v>2400.4145250000001</c:v>
                </c:pt>
                <c:pt idx="1837">
                  <c:v>2399.7064380000002</c:v>
                </c:pt>
                <c:pt idx="1838">
                  <c:v>2398.9983520000001</c:v>
                </c:pt>
                <c:pt idx="1839">
                  <c:v>2398.2902650000001</c:v>
                </c:pt>
                <c:pt idx="1840">
                  <c:v>2397.5821780000001</c:v>
                </c:pt>
                <c:pt idx="1841">
                  <c:v>2396.8740910000001</c:v>
                </c:pt>
                <c:pt idx="1842">
                  <c:v>2396.1660040000002</c:v>
                </c:pt>
                <c:pt idx="1843">
                  <c:v>2395.4579170000002</c:v>
                </c:pt>
                <c:pt idx="1844">
                  <c:v>2394.7498300000002</c:v>
                </c:pt>
                <c:pt idx="1845">
                  <c:v>2394.0417430000002</c:v>
                </c:pt>
                <c:pt idx="1846">
                  <c:v>2393.3336559999998</c:v>
                </c:pt>
                <c:pt idx="1847">
                  <c:v>2392.6255700000002</c:v>
                </c:pt>
                <c:pt idx="1848">
                  <c:v>2391.9174830000002</c:v>
                </c:pt>
                <c:pt idx="1849">
                  <c:v>2391.2093960000002</c:v>
                </c:pt>
                <c:pt idx="1850">
                  <c:v>2390.5013090000002</c:v>
                </c:pt>
                <c:pt idx="1851">
                  <c:v>2389.7932219999998</c:v>
                </c:pt>
                <c:pt idx="1852">
                  <c:v>2389.0851349999998</c:v>
                </c:pt>
                <c:pt idx="1853">
                  <c:v>2388.3770479999998</c:v>
                </c:pt>
                <c:pt idx="1854">
                  <c:v>2387.6689609999989</c:v>
                </c:pt>
                <c:pt idx="1855">
                  <c:v>2386.9608750000002</c:v>
                </c:pt>
                <c:pt idx="1856">
                  <c:v>2386.2527879999998</c:v>
                </c:pt>
                <c:pt idx="1857">
                  <c:v>2385.5447009999998</c:v>
                </c:pt>
                <c:pt idx="1858">
                  <c:v>2384.8366139999998</c:v>
                </c:pt>
                <c:pt idx="1859">
                  <c:v>2384.1285269999998</c:v>
                </c:pt>
                <c:pt idx="1860">
                  <c:v>2383.4204399999999</c:v>
                </c:pt>
                <c:pt idx="1861">
                  <c:v>2382.7123529999999</c:v>
                </c:pt>
                <c:pt idx="1862">
                  <c:v>2382.004265999999</c:v>
                </c:pt>
                <c:pt idx="1863">
                  <c:v>2381.2961799999998</c:v>
                </c:pt>
                <c:pt idx="1864">
                  <c:v>2380.5880929999998</c:v>
                </c:pt>
                <c:pt idx="1865">
                  <c:v>2379.8800059999999</c:v>
                </c:pt>
                <c:pt idx="1866">
                  <c:v>2379.1719189999999</c:v>
                </c:pt>
                <c:pt idx="1867">
                  <c:v>2378.4638319999999</c:v>
                </c:pt>
                <c:pt idx="1868">
                  <c:v>2377.7557449999999</c:v>
                </c:pt>
                <c:pt idx="1869">
                  <c:v>2377.047658</c:v>
                </c:pt>
                <c:pt idx="1870">
                  <c:v>2376.339571</c:v>
                </c:pt>
                <c:pt idx="1871">
                  <c:v>2375.631484</c:v>
                </c:pt>
                <c:pt idx="1872">
                  <c:v>2374.9233979999999</c:v>
                </c:pt>
                <c:pt idx="1873">
                  <c:v>2374.2153109999999</c:v>
                </c:pt>
                <c:pt idx="1874">
                  <c:v>2373.507224</c:v>
                </c:pt>
                <c:pt idx="1875">
                  <c:v>2372.799137</c:v>
                </c:pt>
                <c:pt idx="1876">
                  <c:v>2372.09105</c:v>
                </c:pt>
                <c:pt idx="1877">
                  <c:v>2371.382963</c:v>
                </c:pt>
                <c:pt idx="1878">
                  <c:v>2370.674876</c:v>
                </c:pt>
                <c:pt idx="1879">
                  <c:v>2369.9667890000001</c:v>
                </c:pt>
                <c:pt idx="1880">
                  <c:v>2369.258703</c:v>
                </c:pt>
                <c:pt idx="1881">
                  <c:v>2368.550616</c:v>
                </c:pt>
                <c:pt idx="1882">
                  <c:v>2367.842529</c:v>
                </c:pt>
                <c:pt idx="1883">
                  <c:v>2367.134442</c:v>
                </c:pt>
                <c:pt idx="1884">
                  <c:v>2366.4263550000001</c:v>
                </c:pt>
                <c:pt idx="1885">
                  <c:v>2365.7182680000001</c:v>
                </c:pt>
                <c:pt idx="1886">
                  <c:v>2365.0101810000001</c:v>
                </c:pt>
                <c:pt idx="1887">
                  <c:v>2364.3020940000001</c:v>
                </c:pt>
                <c:pt idx="1888">
                  <c:v>2363.5940070000001</c:v>
                </c:pt>
                <c:pt idx="1889">
                  <c:v>2362.8859210000001</c:v>
                </c:pt>
                <c:pt idx="1890">
                  <c:v>2362.1778340000001</c:v>
                </c:pt>
                <c:pt idx="1891">
                  <c:v>2361.4697470000001</c:v>
                </c:pt>
                <c:pt idx="1892">
                  <c:v>2360.7616600000001</c:v>
                </c:pt>
                <c:pt idx="1893">
                  <c:v>2360.0535730000001</c:v>
                </c:pt>
                <c:pt idx="1894">
                  <c:v>2359.3454860000002</c:v>
                </c:pt>
                <c:pt idx="1895">
                  <c:v>2358.6373990000002</c:v>
                </c:pt>
                <c:pt idx="1896">
                  <c:v>2357.9293120000002</c:v>
                </c:pt>
                <c:pt idx="1897">
                  <c:v>2357.2212260000001</c:v>
                </c:pt>
                <c:pt idx="1898">
                  <c:v>2356.5131390000001</c:v>
                </c:pt>
                <c:pt idx="1899">
                  <c:v>2355.8050520000002</c:v>
                </c:pt>
                <c:pt idx="1900">
                  <c:v>2355.0969650000002</c:v>
                </c:pt>
                <c:pt idx="1901">
                  <c:v>2354.3888780000002</c:v>
                </c:pt>
                <c:pt idx="1902">
                  <c:v>2353.6807910000002</c:v>
                </c:pt>
                <c:pt idx="1903">
                  <c:v>2352.9727039999998</c:v>
                </c:pt>
                <c:pt idx="1904">
                  <c:v>2352.2646169999998</c:v>
                </c:pt>
                <c:pt idx="1905">
                  <c:v>2351.5565310000002</c:v>
                </c:pt>
                <c:pt idx="1906">
                  <c:v>2350.8484440000002</c:v>
                </c:pt>
                <c:pt idx="1907">
                  <c:v>2350.1403570000002</c:v>
                </c:pt>
                <c:pt idx="1908">
                  <c:v>2349.4322699999998</c:v>
                </c:pt>
                <c:pt idx="1909">
                  <c:v>2348.7241829999998</c:v>
                </c:pt>
                <c:pt idx="1910">
                  <c:v>2348.0160959999998</c:v>
                </c:pt>
                <c:pt idx="1911">
                  <c:v>2347.3080089999999</c:v>
                </c:pt>
                <c:pt idx="1912">
                  <c:v>2346.5999219999999</c:v>
                </c:pt>
                <c:pt idx="1913">
                  <c:v>2345.8918349999999</c:v>
                </c:pt>
                <c:pt idx="1914">
                  <c:v>2345.1837489999998</c:v>
                </c:pt>
                <c:pt idx="1915">
                  <c:v>2344.4756619999998</c:v>
                </c:pt>
                <c:pt idx="1916">
                  <c:v>2343.7675749999999</c:v>
                </c:pt>
                <c:pt idx="1917">
                  <c:v>2343.0594879999999</c:v>
                </c:pt>
                <c:pt idx="1918">
                  <c:v>2342.3514009999999</c:v>
                </c:pt>
                <c:pt idx="1919">
                  <c:v>2341.6433139999999</c:v>
                </c:pt>
                <c:pt idx="1920">
                  <c:v>2340.9352269999999</c:v>
                </c:pt>
                <c:pt idx="1921">
                  <c:v>2340.22714</c:v>
                </c:pt>
                <c:pt idx="1922">
                  <c:v>2339.5190539999999</c:v>
                </c:pt>
                <c:pt idx="1923">
                  <c:v>2338.8109669999999</c:v>
                </c:pt>
                <c:pt idx="1924">
                  <c:v>2338.102879999999</c:v>
                </c:pt>
                <c:pt idx="1925">
                  <c:v>2337.3947929999999</c:v>
                </c:pt>
                <c:pt idx="1926">
                  <c:v>2336.686706</c:v>
                </c:pt>
                <c:pt idx="1927">
                  <c:v>2335.978619</c:v>
                </c:pt>
                <c:pt idx="1928">
                  <c:v>2335.270532</c:v>
                </c:pt>
                <c:pt idx="1929">
                  <c:v>2334.562445</c:v>
                </c:pt>
                <c:pt idx="1930">
                  <c:v>2333.8543589999999</c:v>
                </c:pt>
                <c:pt idx="1931">
                  <c:v>2333.146272</c:v>
                </c:pt>
                <c:pt idx="1932">
                  <c:v>2332.438185</c:v>
                </c:pt>
                <c:pt idx="1933">
                  <c:v>2331.730098</c:v>
                </c:pt>
                <c:pt idx="1934">
                  <c:v>2331.022011</c:v>
                </c:pt>
                <c:pt idx="1935">
                  <c:v>2330.313924</c:v>
                </c:pt>
                <c:pt idx="1936">
                  <c:v>2329.6058370000001</c:v>
                </c:pt>
                <c:pt idx="1937">
                  <c:v>2328.8977500000001</c:v>
                </c:pt>
                <c:pt idx="1938">
                  <c:v>2328.1896630000001</c:v>
                </c:pt>
                <c:pt idx="1939">
                  <c:v>2327.481577</c:v>
                </c:pt>
                <c:pt idx="1940">
                  <c:v>2326.77349</c:v>
                </c:pt>
                <c:pt idx="1941">
                  <c:v>2326.0654030000001</c:v>
                </c:pt>
                <c:pt idx="1942">
                  <c:v>2325.3573160000001</c:v>
                </c:pt>
                <c:pt idx="1943">
                  <c:v>2324.6492290000001</c:v>
                </c:pt>
                <c:pt idx="1944">
                  <c:v>2323.9411420000001</c:v>
                </c:pt>
                <c:pt idx="1945">
                  <c:v>2323.2330550000001</c:v>
                </c:pt>
                <c:pt idx="1946">
                  <c:v>2322.5249680000002</c:v>
                </c:pt>
                <c:pt idx="1947">
                  <c:v>2321.8168820000001</c:v>
                </c:pt>
                <c:pt idx="1948">
                  <c:v>2321.1087950000001</c:v>
                </c:pt>
                <c:pt idx="1949">
                  <c:v>2320.4007080000001</c:v>
                </c:pt>
                <c:pt idx="1950">
                  <c:v>2319.6926210000001</c:v>
                </c:pt>
                <c:pt idx="1951">
                  <c:v>2318.9845340000002</c:v>
                </c:pt>
                <c:pt idx="1952">
                  <c:v>2318.2764470000002</c:v>
                </c:pt>
                <c:pt idx="1953">
                  <c:v>2317.5683600000002</c:v>
                </c:pt>
                <c:pt idx="1954">
                  <c:v>2316.8602729999998</c:v>
                </c:pt>
                <c:pt idx="1955">
                  <c:v>2316.1521859999998</c:v>
                </c:pt>
                <c:pt idx="1956">
                  <c:v>2315.4441000000002</c:v>
                </c:pt>
                <c:pt idx="1957">
                  <c:v>2314.7360130000002</c:v>
                </c:pt>
                <c:pt idx="1958">
                  <c:v>2314.0279260000002</c:v>
                </c:pt>
                <c:pt idx="1959">
                  <c:v>2313.3198389999998</c:v>
                </c:pt>
                <c:pt idx="1960">
                  <c:v>2312.6117519999998</c:v>
                </c:pt>
                <c:pt idx="1961">
                  <c:v>2311.9036649999998</c:v>
                </c:pt>
                <c:pt idx="1962">
                  <c:v>2311.1955779999998</c:v>
                </c:pt>
                <c:pt idx="1963">
                  <c:v>2310.4874909999999</c:v>
                </c:pt>
                <c:pt idx="1964">
                  <c:v>2309.7794050000002</c:v>
                </c:pt>
                <c:pt idx="1965">
                  <c:v>2309.0713179999998</c:v>
                </c:pt>
                <c:pt idx="1966">
                  <c:v>2308.3632309999998</c:v>
                </c:pt>
                <c:pt idx="1967">
                  <c:v>2307.6551439999998</c:v>
                </c:pt>
                <c:pt idx="1968">
                  <c:v>2306.9470569999999</c:v>
                </c:pt>
                <c:pt idx="1969">
                  <c:v>2306.238969999999</c:v>
                </c:pt>
                <c:pt idx="1970">
                  <c:v>2305.5308829999999</c:v>
                </c:pt>
                <c:pt idx="1971">
                  <c:v>2304.8227959999999</c:v>
                </c:pt>
                <c:pt idx="1972">
                  <c:v>2304.1147099999998</c:v>
                </c:pt>
                <c:pt idx="1973">
                  <c:v>2303.4066229999999</c:v>
                </c:pt>
                <c:pt idx="1974">
                  <c:v>2302.6985359999999</c:v>
                </c:pt>
                <c:pt idx="1975">
                  <c:v>2301.9904489999999</c:v>
                </c:pt>
                <c:pt idx="1976">
                  <c:v>2301.282361999999</c:v>
                </c:pt>
                <c:pt idx="1977">
                  <c:v>2300.5742749999999</c:v>
                </c:pt>
                <c:pt idx="1978">
                  <c:v>2299.866188</c:v>
                </c:pt>
                <c:pt idx="1979">
                  <c:v>2299.158101</c:v>
                </c:pt>
                <c:pt idx="1980">
                  <c:v>2298.450014</c:v>
                </c:pt>
                <c:pt idx="1981">
                  <c:v>2297.7419279999999</c:v>
                </c:pt>
                <c:pt idx="1982">
                  <c:v>2297.0338409999999</c:v>
                </c:pt>
                <c:pt idx="1983">
                  <c:v>2296.325754</c:v>
                </c:pt>
                <c:pt idx="1984">
                  <c:v>2295.617667</c:v>
                </c:pt>
                <c:pt idx="1985">
                  <c:v>2294.90958</c:v>
                </c:pt>
                <c:pt idx="1986">
                  <c:v>2294.201493</c:v>
                </c:pt>
                <c:pt idx="1987">
                  <c:v>2293.493406</c:v>
                </c:pt>
                <c:pt idx="1988">
                  <c:v>2292.7853190000001</c:v>
                </c:pt>
                <c:pt idx="1989">
                  <c:v>2292.077233</c:v>
                </c:pt>
                <c:pt idx="1990">
                  <c:v>2291.369146</c:v>
                </c:pt>
                <c:pt idx="1991">
                  <c:v>2290.661059</c:v>
                </c:pt>
                <c:pt idx="1992">
                  <c:v>2289.952972</c:v>
                </c:pt>
                <c:pt idx="1993">
                  <c:v>2289.2448849999992</c:v>
                </c:pt>
                <c:pt idx="1994">
                  <c:v>2288.5367980000001</c:v>
                </c:pt>
                <c:pt idx="1995">
                  <c:v>2287.8287110000001</c:v>
                </c:pt>
                <c:pt idx="1996">
                  <c:v>2287.1206240000001</c:v>
                </c:pt>
                <c:pt idx="1997">
                  <c:v>2286.412538</c:v>
                </c:pt>
                <c:pt idx="1998">
                  <c:v>2285.7044510000001</c:v>
                </c:pt>
                <c:pt idx="1999">
                  <c:v>2284.9963640000001</c:v>
                </c:pt>
                <c:pt idx="2000">
                  <c:v>2284.2882770000001</c:v>
                </c:pt>
                <c:pt idx="2001">
                  <c:v>2283.5801900000001</c:v>
                </c:pt>
                <c:pt idx="2002">
                  <c:v>2282.8721030000002</c:v>
                </c:pt>
                <c:pt idx="2003">
                  <c:v>2282.1640160000002</c:v>
                </c:pt>
                <c:pt idx="2004">
                  <c:v>2281.4559290000002</c:v>
                </c:pt>
                <c:pt idx="2005">
                  <c:v>2280.7478420000002</c:v>
                </c:pt>
                <c:pt idx="2006">
                  <c:v>2280.0397560000001</c:v>
                </c:pt>
                <c:pt idx="2007">
                  <c:v>2279.3316690000001</c:v>
                </c:pt>
                <c:pt idx="2008">
                  <c:v>2278.6235820000002</c:v>
                </c:pt>
                <c:pt idx="2009">
                  <c:v>2277.9154950000002</c:v>
                </c:pt>
                <c:pt idx="2010">
                  <c:v>2277.2074080000002</c:v>
                </c:pt>
                <c:pt idx="2011">
                  <c:v>2276.4993209999998</c:v>
                </c:pt>
                <c:pt idx="2012">
                  <c:v>2275.7912339999998</c:v>
                </c:pt>
                <c:pt idx="2013">
                  <c:v>2275.0831469999998</c:v>
                </c:pt>
                <c:pt idx="2014">
                  <c:v>2274.3750610000002</c:v>
                </c:pt>
                <c:pt idx="2015">
                  <c:v>2273.6669740000002</c:v>
                </c:pt>
                <c:pt idx="2016">
                  <c:v>2272.9588869999998</c:v>
                </c:pt>
                <c:pt idx="2017">
                  <c:v>2272.2507999999998</c:v>
                </c:pt>
                <c:pt idx="2018">
                  <c:v>2271.5427129999998</c:v>
                </c:pt>
                <c:pt idx="2019">
                  <c:v>2270.8346259999998</c:v>
                </c:pt>
                <c:pt idx="2020">
                  <c:v>2270.1265389999999</c:v>
                </c:pt>
                <c:pt idx="2021">
                  <c:v>2269.4184519999999</c:v>
                </c:pt>
                <c:pt idx="2022">
                  <c:v>2268.7103649999999</c:v>
                </c:pt>
                <c:pt idx="2023">
                  <c:v>2268.0022789999998</c:v>
                </c:pt>
                <c:pt idx="2024">
                  <c:v>2267.2941919999998</c:v>
                </c:pt>
                <c:pt idx="2025">
                  <c:v>2266.5861049999999</c:v>
                </c:pt>
                <c:pt idx="2026">
                  <c:v>2265.8780179999999</c:v>
                </c:pt>
                <c:pt idx="2027">
                  <c:v>2265.1699309999999</c:v>
                </c:pt>
                <c:pt idx="2028">
                  <c:v>2264.4618439999999</c:v>
                </c:pt>
                <c:pt idx="2029">
                  <c:v>2263.753757</c:v>
                </c:pt>
                <c:pt idx="2030">
                  <c:v>2263.04567</c:v>
                </c:pt>
                <c:pt idx="2031">
                  <c:v>2262.3375839999999</c:v>
                </c:pt>
                <c:pt idx="2032">
                  <c:v>2261.6294969999999</c:v>
                </c:pt>
                <c:pt idx="2033">
                  <c:v>2260.9214099999999</c:v>
                </c:pt>
                <c:pt idx="2034">
                  <c:v>2260.2133229999999</c:v>
                </c:pt>
                <c:pt idx="2035">
                  <c:v>2259.505236</c:v>
                </c:pt>
                <c:pt idx="2036">
                  <c:v>2258.797149</c:v>
                </c:pt>
                <c:pt idx="2037">
                  <c:v>2258.089062</c:v>
                </c:pt>
                <c:pt idx="2038">
                  <c:v>2257.380975</c:v>
                </c:pt>
                <c:pt idx="2039">
                  <c:v>2256.672888999999</c:v>
                </c:pt>
                <c:pt idx="2040">
                  <c:v>2255.964802</c:v>
                </c:pt>
                <c:pt idx="2041">
                  <c:v>2255.256715</c:v>
                </c:pt>
                <c:pt idx="2042">
                  <c:v>2254.548628</c:v>
                </c:pt>
                <c:pt idx="2043">
                  <c:v>2253.840541</c:v>
                </c:pt>
                <c:pt idx="2044">
                  <c:v>2253.1324540000001</c:v>
                </c:pt>
                <c:pt idx="2045">
                  <c:v>2252.4243670000001</c:v>
                </c:pt>
                <c:pt idx="2046">
                  <c:v>2251.7162800000001</c:v>
                </c:pt>
                <c:pt idx="2047">
                  <c:v>2251.0081930000001</c:v>
                </c:pt>
                <c:pt idx="2048">
                  <c:v>2250.300107</c:v>
                </c:pt>
                <c:pt idx="2049">
                  <c:v>2249.59202</c:v>
                </c:pt>
                <c:pt idx="2050">
                  <c:v>2248.8839330000001</c:v>
                </c:pt>
                <c:pt idx="2051">
                  <c:v>2248.1758460000001</c:v>
                </c:pt>
                <c:pt idx="2052">
                  <c:v>2247.4677590000001</c:v>
                </c:pt>
                <c:pt idx="2053">
                  <c:v>2246.7596720000001</c:v>
                </c:pt>
                <c:pt idx="2054">
                  <c:v>2246.0515850000002</c:v>
                </c:pt>
                <c:pt idx="2055">
                  <c:v>2245.3434980000002</c:v>
                </c:pt>
                <c:pt idx="2056">
                  <c:v>2244.6354120000001</c:v>
                </c:pt>
                <c:pt idx="2057">
                  <c:v>2243.9273250000001</c:v>
                </c:pt>
                <c:pt idx="2058">
                  <c:v>2243.2192380000001</c:v>
                </c:pt>
                <c:pt idx="2059">
                  <c:v>2242.5111510000002</c:v>
                </c:pt>
                <c:pt idx="2060">
                  <c:v>2241.8030640000002</c:v>
                </c:pt>
                <c:pt idx="2061">
                  <c:v>2241.0949770000002</c:v>
                </c:pt>
                <c:pt idx="2062">
                  <c:v>2240.3868900000002</c:v>
                </c:pt>
                <c:pt idx="2063">
                  <c:v>2239.6788029999998</c:v>
                </c:pt>
                <c:pt idx="2064">
                  <c:v>2238.9707170000001</c:v>
                </c:pt>
                <c:pt idx="2065">
                  <c:v>2238.2626300000002</c:v>
                </c:pt>
                <c:pt idx="2066">
                  <c:v>2237.5545430000002</c:v>
                </c:pt>
                <c:pt idx="2067">
                  <c:v>2236.8464560000002</c:v>
                </c:pt>
                <c:pt idx="2068">
                  <c:v>2236.1383689999998</c:v>
                </c:pt>
                <c:pt idx="2069">
                  <c:v>2235.4302819999998</c:v>
                </c:pt>
                <c:pt idx="2070">
                  <c:v>2234.7221949999998</c:v>
                </c:pt>
                <c:pt idx="2071">
                  <c:v>2234.0141079999999</c:v>
                </c:pt>
                <c:pt idx="2072">
                  <c:v>2233.3060209999999</c:v>
                </c:pt>
                <c:pt idx="2073">
                  <c:v>2232.5979349999998</c:v>
                </c:pt>
                <c:pt idx="2074">
                  <c:v>2231.8898479999998</c:v>
                </c:pt>
                <c:pt idx="2075">
                  <c:v>2231.1817609999998</c:v>
                </c:pt>
                <c:pt idx="2076">
                  <c:v>2230.4736739999998</c:v>
                </c:pt>
                <c:pt idx="2077">
                  <c:v>2229.7655869999999</c:v>
                </c:pt>
                <c:pt idx="2078">
                  <c:v>2229.0574999999999</c:v>
                </c:pt>
                <c:pt idx="2079">
                  <c:v>2228.3494129999999</c:v>
                </c:pt>
                <c:pt idx="2080">
                  <c:v>2227.6413259999999</c:v>
                </c:pt>
                <c:pt idx="2081">
                  <c:v>2226.9332399999998</c:v>
                </c:pt>
                <c:pt idx="2082">
                  <c:v>2226.2251529999999</c:v>
                </c:pt>
                <c:pt idx="2083">
                  <c:v>2225.5170659999999</c:v>
                </c:pt>
                <c:pt idx="2084">
                  <c:v>2224.8089789999999</c:v>
                </c:pt>
                <c:pt idx="2085">
                  <c:v>2224.100891999999</c:v>
                </c:pt>
                <c:pt idx="2086">
                  <c:v>2223.392805</c:v>
                </c:pt>
                <c:pt idx="2087">
                  <c:v>2222.684718</c:v>
                </c:pt>
                <c:pt idx="2088">
                  <c:v>2221.976631</c:v>
                </c:pt>
                <c:pt idx="2089">
                  <c:v>2221.268544</c:v>
                </c:pt>
                <c:pt idx="2090">
                  <c:v>2220.5604579999999</c:v>
                </c:pt>
                <c:pt idx="2091">
                  <c:v>2219.8523709999999</c:v>
                </c:pt>
                <c:pt idx="2092">
                  <c:v>2219.144284</c:v>
                </c:pt>
                <c:pt idx="2093">
                  <c:v>2218.436197</c:v>
                </c:pt>
                <c:pt idx="2094">
                  <c:v>2217.72811</c:v>
                </c:pt>
                <c:pt idx="2095">
                  <c:v>2217.020023</c:v>
                </c:pt>
                <c:pt idx="2096">
                  <c:v>2216.3119360000001</c:v>
                </c:pt>
                <c:pt idx="2097">
                  <c:v>2215.6038490000001</c:v>
                </c:pt>
                <c:pt idx="2098">
                  <c:v>2214.895763</c:v>
                </c:pt>
                <c:pt idx="2099">
                  <c:v>2214.187676</c:v>
                </c:pt>
                <c:pt idx="2100">
                  <c:v>2213.479589</c:v>
                </c:pt>
                <c:pt idx="2101">
                  <c:v>2212.7715020000001</c:v>
                </c:pt>
                <c:pt idx="2102">
                  <c:v>2212.0634150000001</c:v>
                </c:pt>
                <c:pt idx="2103">
                  <c:v>2211.3553280000001</c:v>
                </c:pt>
                <c:pt idx="2104">
                  <c:v>2210.6472410000001</c:v>
                </c:pt>
                <c:pt idx="2105">
                  <c:v>2209.9391540000001</c:v>
                </c:pt>
                <c:pt idx="2106">
                  <c:v>2209.2310680000001</c:v>
                </c:pt>
                <c:pt idx="2107">
                  <c:v>2208.5229810000001</c:v>
                </c:pt>
                <c:pt idx="2108">
                  <c:v>2207.8148940000001</c:v>
                </c:pt>
                <c:pt idx="2109">
                  <c:v>2207.1068070000001</c:v>
                </c:pt>
                <c:pt idx="2110">
                  <c:v>2206.3987200000001</c:v>
                </c:pt>
                <c:pt idx="2111">
                  <c:v>2205.6906330000002</c:v>
                </c:pt>
                <c:pt idx="2112">
                  <c:v>2204.9825460000002</c:v>
                </c:pt>
                <c:pt idx="2113">
                  <c:v>2204.2744590000002</c:v>
                </c:pt>
                <c:pt idx="2114">
                  <c:v>2203.5663719999998</c:v>
                </c:pt>
                <c:pt idx="2115">
                  <c:v>2202.8582860000001</c:v>
                </c:pt>
                <c:pt idx="2116">
                  <c:v>2202.1501990000002</c:v>
                </c:pt>
                <c:pt idx="2117">
                  <c:v>2201.4421120000002</c:v>
                </c:pt>
                <c:pt idx="2118">
                  <c:v>2200.7340250000002</c:v>
                </c:pt>
                <c:pt idx="2119">
                  <c:v>2200.0259380000002</c:v>
                </c:pt>
                <c:pt idx="2120">
                  <c:v>2199.3178509999998</c:v>
                </c:pt>
                <c:pt idx="2121">
                  <c:v>2198.6097639999998</c:v>
                </c:pt>
                <c:pt idx="2122">
                  <c:v>2197.9016769999998</c:v>
                </c:pt>
                <c:pt idx="2123">
                  <c:v>2197.1935910000002</c:v>
                </c:pt>
                <c:pt idx="2124">
                  <c:v>2196.4855040000002</c:v>
                </c:pt>
                <c:pt idx="2125">
                  <c:v>2195.7774169999998</c:v>
                </c:pt>
                <c:pt idx="2126">
                  <c:v>2195.0693299999998</c:v>
                </c:pt>
                <c:pt idx="2127">
                  <c:v>2194.3612429999998</c:v>
                </c:pt>
                <c:pt idx="2128">
                  <c:v>2193.6531559999999</c:v>
                </c:pt>
                <c:pt idx="2129">
                  <c:v>2192.9450689999999</c:v>
                </c:pt>
                <c:pt idx="2130">
                  <c:v>2192.236981999999</c:v>
                </c:pt>
                <c:pt idx="2131">
                  <c:v>2191.5288959999989</c:v>
                </c:pt>
                <c:pt idx="2132">
                  <c:v>2190.8208089999998</c:v>
                </c:pt>
                <c:pt idx="2133">
                  <c:v>2190.1127219999998</c:v>
                </c:pt>
                <c:pt idx="2134">
                  <c:v>2189.4046349999999</c:v>
                </c:pt>
                <c:pt idx="2135">
                  <c:v>2188.6965479999999</c:v>
                </c:pt>
                <c:pt idx="2136">
                  <c:v>2187.988460999999</c:v>
                </c:pt>
                <c:pt idx="2137">
                  <c:v>2187.2803739999999</c:v>
                </c:pt>
                <c:pt idx="2138">
                  <c:v>2186.572287</c:v>
                </c:pt>
                <c:pt idx="2139">
                  <c:v>2185.8642</c:v>
                </c:pt>
                <c:pt idx="2140">
                  <c:v>2185.1561139999999</c:v>
                </c:pt>
                <c:pt idx="2141">
                  <c:v>2184.4480269999999</c:v>
                </c:pt>
                <c:pt idx="2142">
                  <c:v>2183.7399399999999</c:v>
                </c:pt>
                <c:pt idx="2143">
                  <c:v>2183.031853</c:v>
                </c:pt>
                <c:pt idx="2144">
                  <c:v>2182.323766</c:v>
                </c:pt>
                <c:pt idx="2145">
                  <c:v>2181.615679</c:v>
                </c:pt>
                <c:pt idx="2146">
                  <c:v>2180.907592</c:v>
                </c:pt>
                <c:pt idx="2147">
                  <c:v>2180.199505</c:v>
                </c:pt>
                <c:pt idx="2148">
                  <c:v>2179.491419</c:v>
                </c:pt>
                <c:pt idx="2149">
                  <c:v>2178.783332</c:v>
                </c:pt>
                <c:pt idx="2150">
                  <c:v>2178.075245</c:v>
                </c:pt>
                <c:pt idx="2151">
                  <c:v>2177.367158</c:v>
                </c:pt>
                <c:pt idx="2152">
                  <c:v>2176.659071</c:v>
                </c:pt>
                <c:pt idx="2153">
                  <c:v>2175.9509840000001</c:v>
                </c:pt>
                <c:pt idx="2154">
                  <c:v>2175.2428970000001</c:v>
                </c:pt>
                <c:pt idx="2155">
                  <c:v>2174.5348100000001</c:v>
                </c:pt>
                <c:pt idx="2156">
                  <c:v>2173.8267230000001</c:v>
                </c:pt>
                <c:pt idx="2157">
                  <c:v>2173.118637</c:v>
                </c:pt>
                <c:pt idx="2158">
                  <c:v>2172.4105500000001</c:v>
                </c:pt>
                <c:pt idx="2159">
                  <c:v>2171.7024630000001</c:v>
                </c:pt>
                <c:pt idx="2160">
                  <c:v>2170.9943760000001</c:v>
                </c:pt>
                <c:pt idx="2161">
                  <c:v>2170.2862889999992</c:v>
                </c:pt>
                <c:pt idx="2162">
                  <c:v>2169.5782020000001</c:v>
                </c:pt>
                <c:pt idx="2163">
                  <c:v>2168.8701150000002</c:v>
                </c:pt>
                <c:pt idx="2164">
                  <c:v>2168.1620280000002</c:v>
                </c:pt>
                <c:pt idx="2165">
                  <c:v>2167.4539420000001</c:v>
                </c:pt>
                <c:pt idx="2166">
                  <c:v>2166.7458550000001</c:v>
                </c:pt>
                <c:pt idx="2167">
                  <c:v>2166.0377680000001</c:v>
                </c:pt>
                <c:pt idx="2168">
                  <c:v>2165.3296810000002</c:v>
                </c:pt>
                <c:pt idx="2169">
                  <c:v>2164.6215940000002</c:v>
                </c:pt>
                <c:pt idx="2170">
                  <c:v>2163.9135070000002</c:v>
                </c:pt>
                <c:pt idx="2171">
                  <c:v>2163.2054199999998</c:v>
                </c:pt>
                <c:pt idx="2172">
                  <c:v>2162.4973329999998</c:v>
                </c:pt>
                <c:pt idx="2173">
                  <c:v>2161.7892470000002</c:v>
                </c:pt>
                <c:pt idx="2174">
                  <c:v>2161.0811600000002</c:v>
                </c:pt>
                <c:pt idx="2175">
                  <c:v>2160.3730730000002</c:v>
                </c:pt>
                <c:pt idx="2176">
                  <c:v>2159.6649860000002</c:v>
                </c:pt>
                <c:pt idx="2177">
                  <c:v>2158.9568989999998</c:v>
                </c:pt>
                <c:pt idx="2178">
                  <c:v>2158.2488119999989</c:v>
                </c:pt>
                <c:pt idx="2179">
                  <c:v>2157.5407249999998</c:v>
                </c:pt>
                <c:pt idx="2180">
                  <c:v>2156.8326379999999</c:v>
                </c:pt>
                <c:pt idx="2181">
                  <c:v>2156.1245509999999</c:v>
                </c:pt>
                <c:pt idx="2182">
                  <c:v>2155.4164649999998</c:v>
                </c:pt>
                <c:pt idx="2183">
                  <c:v>2154.7083779999998</c:v>
                </c:pt>
                <c:pt idx="2184">
                  <c:v>2154.0002909999998</c:v>
                </c:pt>
                <c:pt idx="2185">
                  <c:v>2153.2922039999999</c:v>
                </c:pt>
                <c:pt idx="2186">
                  <c:v>2152.5841169999999</c:v>
                </c:pt>
                <c:pt idx="2187">
                  <c:v>2151.8760299999999</c:v>
                </c:pt>
                <c:pt idx="2188">
                  <c:v>2151.1679429999999</c:v>
                </c:pt>
                <c:pt idx="2189">
                  <c:v>2150.4598559999999</c:v>
                </c:pt>
                <c:pt idx="2190">
                  <c:v>2149.7517699999999</c:v>
                </c:pt>
                <c:pt idx="2191">
                  <c:v>2149.0436829999999</c:v>
                </c:pt>
                <c:pt idx="2192">
                  <c:v>2148.3355959999999</c:v>
                </c:pt>
                <c:pt idx="2193">
                  <c:v>2147.6275089999999</c:v>
                </c:pt>
                <c:pt idx="2194">
                  <c:v>2146.9194219999999</c:v>
                </c:pt>
                <c:pt idx="2195">
                  <c:v>2146.211335</c:v>
                </c:pt>
                <c:pt idx="2196">
                  <c:v>2145.503248</c:v>
                </c:pt>
                <c:pt idx="2197">
                  <c:v>2144.795161</c:v>
                </c:pt>
                <c:pt idx="2198">
                  <c:v>2144.0870749999999</c:v>
                </c:pt>
                <c:pt idx="2199">
                  <c:v>2143.3789879999999</c:v>
                </c:pt>
                <c:pt idx="2200">
                  <c:v>2142.670901</c:v>
                </c:pt>
                <c:pt idx="2201">
                  <c:v>2141.962814</c:v>
                </c:pt>
                <c:pt idx="2202">
                  <c:v>2141.254727</c:v>
                </c:pt>
                <c:pt idx="2203">
                  <c:v>2140.54664</c:v>
                </c:pt>
                <c:pt idx="2204">
                  <c:v>2139.838553</c:v>
                </c:pt>
                <c:pt idx="2205">
                  <c:v>2139.1304660000001</c:v>
                </c:pt>
                <c:pt idx="2206">
                  <c:v>2138.4223790000001</c:v>
                </c:pt>
                <c:pt idx="2207">
                  <c:v>2137.714293</c:v>
                </c:pt>
                <c:pt idx="2208">
                  <c:v>2137.006206</c:v>
                </c:pt>
                <c:pt idx="2209">
                  <c:v>2136.298119</c:v>
                </c:pt>
                <c:pt idx="2210">
                  <c:v>2135.5900320000001</c:v>
                </c:pt>
                <c:pt idx="2211">
                  <c:v>2134.8819450000001</c:v>
                </c:pt>
                <c:pt idx="2212">
                  <c:v>2134.1738580000001</c:v>
                </c:pt>
                <c:pt idx="2213">
                  <c:v>2133.4657710000001</c:v>
                </c:pt>
                <c:pt idx="2214">
                  <c:v>2132.7576840000002</c:v>
                </c:pt>
                <c:pt idx="2215">
                  <c:v>2132.0495980000001</c:v>
                </c:pt>
                <c:pt idx="2216">
                  <c:v>2131.3415110000001</c:v>
                </c:pt>
                <c:pt idx="2217">
                  <c:v>2130.6334240000001</c:v>
                </c:pt>
                <c:pt idx="2218">
                  <c:v>2129.9253370000001</c:v>
                </c:pt>
                <c:pt idx="2219">
                  <c:v>2129.2172500000001</c:v>
                </c:pt>
                <c:pt idx="2220">
                  <c:v>2128.5091630000002</c:v>
                </c:pt>
                <c:pt idx="2221">
                  <c:v>2127.8010760000002</c:v>
                </c:pt>
                <c:pt idx="2222">
                  <c:v>2127.0929890000002</c:v>
                </c:pt>
                <c:pt idx="2223">
                  <c:v>2126.3849019999998</c:v>
                </c:pt>
                <c:pt idx="2224">
                  <c:v>2125.6768160000001</c:v>
                </c:pt>
                <c:pt idx="2225">
                  <c:v>2124.9687290000002</c:v>
                </c:pt>
                <c:pt idx="2226">
                  <c:v>2124.2606420000002</c:v>
                </c:pt>
                <c:pt idx="2227">
                  <c:v>2123.5525550000002</c:v>
                </c:pt>
                <c:pt idx="2228">
                  <c:v>2122.8444679999998</c:v>
                </c:pt>
                <c:pt idx="2229">
                  <c:v>2122.1363809999998</c:v>
                </c:pt>
                <c:pt idx="2230">
                  <c:v>2121.4282939999998</c:v>
                </c:pt>
                <c:pt idx="2231">
                  <c:v>2120.7202069999998</c:v>
                </c:pt>
                <c:pt idx="2232">
                  <c:v>2120.0121210000002</c:v>
                </c:pt>
                <c:pt idx="2233">
                  <c:v>2119.3040339999998</c:v>
                </c:pt>
                <c:pt idx="2234">
                  <c:v>2118.5959469999998</c:v>
                </c:pt>
                <c:pt idx="2235">
                  <c:v>2117.8878599999998</c:v>
                </c:pt>
                <c:pt idx="2236">
                  <c:v>2117.1797729999998</c:v>
                </c:pt>
                <c:pt idx="2237">
                  <c:v>2116.4716859999999</c:v>
                </c:pt>
                <c:pt idx="2238">
                  <c:v>2115.7635989999999</c:v>
                </c:pt>
                <c:pt idx="2239">
                  <c:v>2115.0555119999999</c:v>
                </c:pt>
                <c:pt idx="2240">
                  <c:v>2114.3474259999998</c:v>
                </c:pt>
                <c:pt idx="2241">
                  <c:v>2113.6393389999998</c:v>
                </c:pt>
                <c:pt idx="2242">
                  <c:v>2112.9312519999999</c:v>
                </c:pt>
                <c:pt idx="2243">
                  <c:v>2112.2231649999999</c:v>
                </c:pt>
                <c:pt idx="2244">
                  <c:v>2111.5150779999999</c:v>
                </c:pt>
                <c:pt idx="2245">
                  <c:v>2110.8069909999999</c:v>
                </c:pt>
                <c:pt idx="2246">
                  <c:v>2110.0989039999999</c:v>
                </c:pt>
                <c:pt idx="2247">
                  <c:v>2109.390817</c:v>
                </c:pt>
                <c:pt idx="2248">
                  <c:v>2108.68273</c:v>
                </c:pt>
                <c:pt idx="2249">
                  <c:v>2107.9746439999999</c:v>
                </c:pt>
                <c:pt idx="2250">
                  <c:v>2107.2665569999999</c:v>
                </c:pt>
                <c:pt idx="2251">
                  <c:v>2106.558469999999</c:v>
                </c:pt>
                <c:pt idx="2252">
                  <c:v>2105.850383</c:v>
                </c:pt>
                <c:pt idx="2253">
                  <c:v>2105.142296</c:v>
                </c:pt>
                <c:pt idx="2254">
                  <c:v>2104.434209</c:v>
                </c:pt>
                <c:pt idx="2255">
                  <c:v>2103.726122</c:v>
                </c:pt>
                <c:pt idx="2256">
                  <c:v>2103.0180350000001</c:v>
                </c:pt>
                <c:pt idx="2257">
                  <c:v>2102.309949</c:v>
                </c:pt>
                <c:pt idx="2258">
                  <c:v>2101.601862</c:v>
                </c:pt>
                <c:pt idx="2259">
                  <c:v>2100.893775</c:v>
                </c:pt>
                <c:pt idx="2260">
                  <c:v>2100.185688</c:v>
                </c:pt>
                <c:pt idx="2261">
                  <c:v>2099.477601</c:v>
                </c:pt>
                <c:pt idx="2262">
                  <c:v>2098.7695140000001</c:v>
                </c:pt>
                <c:pt idx="2263">
                  <c:v>2098.0614270000001</c:v>
                </c:pt>
                <c:pt idx="2264">
                  <c:v>2097.3533400000001</c:v>
                </c:pt>
                <c:pt idx="2265">
                  <c:v>2096.645254</c:v>
                </c:pt>
                <c:pt idx="2266">
                  <c:v>2095.937167</c:v>
                </c:pt>
                <c:pt idx="2267">
                  <c:v>2095.2290800000001</c:v>
                </c:pt>
                <c:pt idx="2268">
                  <c:v>2094.5209930000001</c:v>
                </c:pt>
                <c:pt idx="2269">
                  <c:v>2093.8129060000001</c:v>
                </c:pt>
                <c:pt idx="2270">
                  <c:v>2093.1048190000001</c:v>
                </c:pt>
                <c:pt idx="2271">
                  <c:v>2092.3967320000002</c:v>
                </c:pt>
                <c:pt idx="2272">
                  <c:v>2091.6886449999988</c:v>
                </c:pt>
                <c:pt idx="2273">
                  <c:v>2090.9805580000002</c:v>
                </c:pt>
                <c:pt idx="2274">
                  <c:v>2090.2724720000001</c:v>
                </c:pt>
                <c:pt idx="2275">
                  <c:v>2089.5643850000001</c:v>
                </c:pt>
                <c:pt idx="2276">
                  <c:v>2088.8562980000002</c:v>
                </c:pt>
                <c:pt idx="2277">
                  <c:v>2088.1482110000002</c:v>
                </c:pt>
                <c:pt idx="2278">
                  <c:v>2087.4401240000002</c:v>
                </c:pt>
                <c:pt idx="2279">
                  <c:v>2086.7320370000002</c:v>
                </c:pt>
                <c:pt idx="2280">
                  <c:v>2086.0239499999998</c:v>
                </c:pt>
                <c:pt idx="2281">
                  <c:v>2085.3158629999998</c:v>
                </c:pt>
                <c:pt idx="2282">
                  <c:v>2084.6077770000002</c:v>
                </c:pt>
                <c:pt idx="2283">
                  <c:v>2083.8996900000002</c:v>
                </c:pt>
                <c:pt idx="2284">
                  <c:v>2083.1916030000002</c:v>
                </c:pt>
                <c:pt idx="2285">
                  <c:v>2082.4835159999998</c:v>
                </c:pt>
                <c:pt idx="2286">
                  <c:v>2081.7754289999998</c:v>
                </c:pt>
                <c:pt idx="2287">
                  <c:v>2081.0673419999998</c:v>
                </c:pt>
                <c:pt idx="2288">
                  <c:v>2080.3592549999998</c:v>
                </c:pt>
                <c:pt idx="2289">
                  <c:v>2079.6511679999999</c:v>
                </c:pt>
                <c:pt idx="2290">
                  <c:v>2078.9430809999999</c:v>
                </c:pt>
                <c:pt idx="2291">
                  <c:v>2078.2349949999998</c:v>
                </c:pt>
                <c:pt idx="2292">
                  <c:v>2077.5269079999998</c:v>
                </c:pt>
                <c:pt idx="2293">
                  <c:v>2076.8188209999998</c:v>
                </c:pt>
                <c:pt idx="2294">
                  <c:v>2076.1107339999999</c:v>
                </c:pt>
                <c:pt idx="2295">
                  <c:v>2075.4026469999999</c:v>
                </c:pt>
                <c:pt idx="2296">
                  <c:v>2074.6945599999999</c:v>
                </c:pt>
                <c:pt idx="2297">
                  <c:v>2073.9864729999999</c:v>
                </c:pt>
                <c:pt idx="2298">
                  <c:v>2073.278386</c:v>
                </c:pt>
                <c:pt idx="2299">
                  <c:v>2072.5702999999999</c:v>
                </c:pt>
                <c:pt idx="2300">
                  <c:v>2071.8622129999999</c:v>
                </c:pt>
                <c:pt idx="2301">
                  <c:v>2071.1541259999999</c:v>
                </c:pt>
                <c:pt idx="2302">
                  <c:v>2070.4460389999999</c:v>
                </c:pt>
                <c:pt idx="2303">
                  <c:v>2069.737952</c:v>
                </c:pt>
                <c:pt idx="2304">
                  <c:v>2069.029865</c:v>
                </c:pt>
                <c:pt idx="2305">
                  <c:v>2068.321778</c:v>
                </c:pt>
                <c:pt idx="2306">
                  <c:v>2067.613691</c:v>
                </c:pt>
                <c:pt idx="2307">
                  <c:v>2066.9056049999999</c:v>
                </c:pt>
                <c:pt idx="2308">
                  <c:v>2066.1975179999999</c:v>
                </c:pt>
                <c:pt idx="2309">
                  <c:v>2065.489431</c:v>
                </c:pt>
                <c:pt idx="2310">
                  <c:v>2064.781344</c:v>
                </c:pt>
                <c:pt idx="2311">
                  <c:v>2064.073257</c:v>
                </c:pt>
                <c:pt idx="2312">
                  <c:v>2063.36517</c:v>
                </c:pt>
                <c:pt idx="2313">
                  <c:v>2062.6570830000001</c:v>
                </c:pt>
                <c:pt idx="2314">
                  <c:v>2061.9489960000001</c:v>
                </c:pt>
                <c:pt idx="2315">
                  <c:v>2061.2409090000001</c:v>
                </c:pt>
                <c:pt idx="2316">
                  <c:v>2060.532823</c:v>
                </c:pt>
                <c:pt idx="2317">
                  <c:v>2059.824736</c:v>
                </c:pt>
                <c:pt idx="2318">
                  <c:v>2059.1166490000001</c:v>
                </c:pt>
                <c:pt idx="2319">
                  <c:v>2058.4085620000001</c:v>
                </c:pt>
                <c:pt idx="2320">
                  <c:v>2057.7004750000001</c:v>
                </c:pt>
                <c:pt idx="2321">
                  <c:v>2056.9923880000001</c:v>
                </c:pt>
                <c:pt idx="2322">
                  <c:v>2056.2843010000001</c:v>
                </c:pt>
                <c:pt idx="2323">
                  <c:v>2055.5762140000002</c:v>
                </c:pt>
                <c:pt idx="2324">
                  <c:v>2054.8681280000001</c:v>
                </c:pt>
                <c:pt idx="2325">
                  <c:v>2054.1600410000001</c:v>
                </c:pt>
                <c:pt idx="2326">
                  <c:v>2053.4519540000001</c:v>
                </c:pt>
                <c:pt idx="2327">
                  <c:v>2052.7438670000001</c:v>
                </c:pt>
                <c:pt idx="2328">
                  <c:v>2052.0357800000002</c:v>
                </c:pt>
                <c:pt idx="2329">
                  <c:v>2051.3276930000002</c:v>
                </c:pt>
                <c:pt idx="2330">
                  <c:v>2050.6196060000002</c:v>
                </c:pt>
                <c:pt idx="2331">
                  <c:v>2049.9115190000002</c:v>
                </c:pt>
                <c:pt idx="2332">
                  <c:v>2049.2034330000001</c:v>
                </c:pt>
                <c:pt idx="2333">
                  <c:v>2048.4953460000002</c:v>
                </c:pt>
                <c:pt idx="2334">
                  <c:v>2047.7872589999999</c:v>
                </c:pt>
                <c:pt idx="2335">
                  <c:v>2047.079172</c:v>
                </c:pt>
                <c:pt idx="2336">
                  <c:v>2046.371085</c:v>
                </c:pt>
                <c:pt idx="2337">
                  <c:v>2045.662998</c:v>
                </c:pt>
                <c:pt idx="2338">
                  <c:v>2044.954911</c:v>
                </c:pt>
                <c:pt idx="2339">
                  <c:v>2044.2468240000001</c:v>
                </c:pt>
                <c:pt idx="2340">
                  <c:v>2043.5387370000001</c:v>
                </c:pt>
                <c:pt idx="2341">
                  <c:v>2042.830651</c:v>
                </c:pt>
                <c:pt idx="2342">
                  <c:v>2042.122564</c:v>
                </c:pt>
                <c:pt idx="2343">
                  <c:v>2041.414477</c:v>
                </c:pt>
                <c:pt idx="2344">
                  <c:v>2040.7063900000001</c:v>
                </c:pt>
                <c:pt idx="2345">
                  <c:v>2039.9983030000001</c:v>
                </c:pt>
                <c:pt idx="2346">
                  <c:v>2039.2902160000001</c:v>
                </c:pt>
                <c:pt idx="2347">
                  <c:v>2038.5821289999999</c:v>
                </c:pt>
                <c:pt idx="2348">
                  <c:v>2037.8740419999999</c:v>
                </c:pt>
                <c:pt idx="2349">
                  <c:v>2037.1659560000001</c:v>
                </c:pt>
                <c:pt idx="2350">
                  <c:v>2036.4578690000001</c:v>
                </c:pt>
                <c:pt idx="2351">
                  <c:v>2035.7497820000001</c:v>
                </c:pt>
                <c:pt idx="2352">
                  <c:v>2035.0416949999999</c:v>
                </c:pt>
                <c:pt idx="2353">
                  <c:v>2034.3336079999999</c:v>
                </c:pt>
                <c:pt idx="2354">
                  <c:v>2033.6255209999999</c:v>
                </c:pt>
                <c:pt idx="2355">
                  <c:v>2032.917434</c:v>
                </c:pt>
                <c:pt idx="2356">
                  <c:v>2032.209347</c:v>
                </c:pt>
                <c:pt idx="2357">
                  <c:v>2031.50126</c:v>
                </c:pt>
                <c:pt idx="2358">
                  <c:v>2030.7931739999999</c:v>
                </c:pt>
                <c:pt idx="2359">
                  <c:v>2030.0850869999999</c:v>
                </c:pt>
                <c:pt idx="2360">
                  <c:v>2029.377</c:v>
                </c:pt>
                <c:pt idx="2361">
                  <c:v>2028.668913</c:v>
                </c:pt>
                <c:pt idx="2362">
                  <c:v>2027.960826</c:v>
                </c:pt>
                <c:pt idx="2363">
                  <c:v>2027.252739</c:v>
                </c:pt>
                <c:pt idx="2364">
                  <c:v>2026.544652</c:v>
                </c:pt>
                <c:pt idx="2365">
                  <c:v>2025.8365650000001</c:v>
                </c:pt>
                <c:pt idx="2366">
                  <c:v>2025.128479</c:v>
                </c:pt>
                <c:pt idx="2367">
                  <c:v>2024.420392</c:v>
                </c:pt>
                <c:pt idx="2368">
                  <c:v>2023.712305</c:v>
                </c:pt>
                <c:pt idx="2369">
                  <c:v>2023.004218</c:v>
                </c:pt>
                <c:pt idx="2370">
                  <c:v>2022.2961310000001</c:v>
                </c:pt>
                <c:pt idx="2371">
                  <c:v>2021.5880440000001</c:v>
                </c:pt>
                <c:pt idx="2372">
                  <c:v>2020.8799570000001</c:v>
                </c:pt>
                <c:pt idx="2373">
                  <c:v>2020.1718699999999</c:v>
                </c:pt>
                <c:pt idx="2374">
                  <c:v>2019.463784</c:v>
                </c:pt>
                <c:pt idx="2375">
                  <c:v>2018.7556970000001</c:v>
                </c:pt>
                <c:pt idx="2376">
                  <c:v>2018.0476100000001</c:v>
                </c:pt>
                <c:pt idx="2377">
                  <c:v>2017.3395230000001</c:v>
                </c:pt>
                <c:pt idx="2378">
                  <c:v>2016.6314359999999</c:v>
                </c:pt>
                <c:pt idx="2379">
                  <c:v>2015.9233489999999</c:v>
                </c:pt>
                <c:pt idx="2380">
                  <c:v>2015.2152619999999</c:v>
                </c:pt>
                <c:pt idx="2381">
                  <c:v>2014.507175</c:v>
                </c:pt>
                <c:pt idx="2382">
                  <c:v>2013.799088</c:v>
                </c:pt>
                <c:pt idx="2383">
                  <c:v>2013.0910019999999</c:v>
                </c:pt>
                <c:pt idx="2384">
                  <c:v>2012.3829149999999</c:v>
                </c:pt>
                <c:pt idx="2385">
                  <c:v>2011.6748279999999</c:v>
                </c:pt>
                <c:pt idx="2386">
                  <c:v>2010.966741</c:v>
                </c:pt>
                <c:pt idx="2387">
                  <c:v>2010.258654</c:v>
                </c:pt>
                <c:pt idx="2388">
                  <c:v>2009.550567</c:v>
                </c:pt>
                <c:pt idx="2389">
                  <c:v>2008.84248</c:v>
                </c:pt>
                <c:pt idx="2390">
                  <c:v>2008.134393</c:v>
                </c:pt>
                <c:pt idx="2391">
                  <c:v>2007.426307</c:v>
                </c:pt>
                <c:pt idx="2392">
                  <c:v>2006.71822</c:v>
                </c:pt>
                <c:pt idx="2393">
                  <c:v>2006.010133</c:v>
                </c:pt>
                <c:pt idx="2394">
                  <c:v>2005.302046</c:v>
                </c:pt>
                <c:pt idx="2395">
                  <c:v>2004.593959</c:v>
                </c:pt>
                <c:pt idx="2396">
                  <c:v>2003.8858720000001</c:v>
                </c:pt>
                <c:pt idx="2397">
                  <c:v>2003.1777850000001</c:v>
                </c:pt>
                <c:pt idx="2398">
                  <c:v>2002.4696980000001</c:v>
                </c:pt>
                <c:pt idx="2399">
                  <c:v>2001.7616109999999</c:v>
                </c:pt>
                <c:pt idx="2400">
                  <c:v>2001.053525</c:v>
                </c:pt>
                <c:pt idx="2401">
                  <c:v>2000.3454380000001</c:v>
                </c:pt>
                <c:pt idx="2402">
                  <c:v>1999.6373510000001</c:v>
                </c:pt>
                <c:pt idx="2403">
                  <c:v>1998.9292640000001</c:v>
                </c:pt>
                <c:pt idx="2404">
                  <c:v>1998.2211769999999</c:v>
                </c:pt>
                <c:pt idx="2405">
                  <c:v>1997.5130899999999</c:v>
                </c:pt>
                <c:pt idx="2406">
                  <c:v>1996.8050029999999</c:v>
                </c:pt>
                <c:pt idx="2407">
                  <c:v>1996.096916</c:v>
                </c:pt>
                <c:pt idx="2408">
                  <c:v>1995.3888300000001</c:v>
                </c:pt>
                <c:pt idx="2409">
                  <c:v>1994.6807429999999</c:v>
                </c:pt>
                <c:pt idx="2410">
                  <c:v>1993.9726559999999</c:v>
                </c:pt>
                <c:pt idx="2411">
                  <c:v>1993.2645689999999</c:v>
                </c:pt>
                <c:pt idx="2412">
                  <c:v>1992.556482</c:v>
                </c:pt>
                <c:pt idx="2413">
                  <c:v>1991.848395</c:v>
                </c:pt>
                <c:pt idx="2414">
                  <c:v>1991.140308</c:v>
                </c:pt>
                <c:pt idx="2415">
                  <c:v>1990.432221</c:v>
                </c:pt>
                <c:pt idx="2416">
                  <c:v>1989.7241349999999</c:v>
                </c:pt>
                <c:pt idx="2417">
                  <c:v>1989.016048</c:v>
                </c:pt>
                <c:pt idx="2418">
                  <c:v>1988.307961</c:v>
                </c:pt>
                <c:pt idx="2419">
                  <c:v>1987.599874</c:v>
                </c:pt>
                <c:pt idx="2420">
                  <c:v>1986.891787</c:v>
                </c:pt>
                <c:pt idx="2421">
                  <c:v>1986.1837</c:v>
                </c:pt>
                <c:pt idx="2422">
                  <c:v>1985.4756130000001</c:v>
                </c:pt>
                <c:pt idx="2423">
                  <c:v>1984.7675260000001</c:v>
                </c:pt>
                <c:pt idx="2424">
                  <c:v>1984.0594390000001</c:v>
                </c:pt>
                <c:pt idx="2425">
                  <c:v>1983.351353</c:v>
                </c:pt>
                <c:pt idx="2426">
                  <c:v>1982.643266</c:v>
                </c:pt>
                <c:pt idx="2427">
                  <c:v>1981.9351790000001</c:v>
                </c:pt>
                <c:pt idx="2428">
                  <c:v>1981.2270920000001</c:v>
                </c:pt>
                <c:pt idx="2429">
                  <c:v>1980.5190050000001</c:v>
                </c:pt>
                <c:pt idx="2430">
                  <c:v>1979.8109179999999</c:v>
                </c:pt>
                <c:pt idx="2431">
                  <c:v>1979.1028309999999</c:v>
                </c:pt>
                <c:pt idx="2432">
                  <c:v>1978.3947439999999</c:v>
                </c:pt>
                <c:pt idx="2433">
                  <c:v>1977.6866580000001</c:v>
                </c:pt>
                <c:pt idx="2434">
                  <c:v>1976.9785710000001</c:v>
                </c:pt>
                <c:pt idx="2435">
                  <c:v>1976.2704839999999</c:v>
                </c:pt>
                <c:pt idx="2436">
                  <c:v>1975.5623969999999</c:v>
                </c:pt>
                <c:pt idx="2437">
                  <c:v>1974.8543099999999</c:v>
                </c:pt>
                <c:pt idx="2438">
                  <c:v>1974.146223</c:v>
                </c:pt>
                <c:pt idx="2439">
                  <c:v>1973.438136</c:v>
                </c:pt>
                <c:pt idx="2440">
                  <c:v>1972.730049</c:v>
                </c:pt>
                <c:pt idx="2441">
                  <c:v>1972.0219629999999</c:v>
                </c:pt>
                <c:pt idx="2442">
                  <c:v>1971.3138759999999</c:v>
                </c:pt>
                <c:pt idx="2443">
                  <c:v>1970.605789</c:v>
                </c:pt>
                <c:pt idx="2444">
                  <c:v>1969.897702</c:v>
                </c:pt>
                <c:pt idx="2445">
                  <c:v>1969.189615</c:v>
                </c:pt>
                <c:pt idx="2446">
                  <c:v>1968.481528</c:v>
                </c:pt>
                <c:pt idx="2447">
                  <c:v>1967.773441</c:v>
                </c:pt>
                <c:pt idx="2448">
                  <c:v>1967.0653540000001</c:v>
                </c:pt>
                <c:pt idx="2449">
                  <c:v>1966.3572670000001</c:v>
                </c:pt>
                <c:pt idx="2450">
                  <c:v>1965.649181</c:v>
                </c:pt>
                <c:pt idx="2451">
                  <c:v>1964.941094</c:v>
                </c:pt>
                <c:pt idx="2452">
                  <c:v>1964.233007</c:v>
                </c:pt>
                <c:pt idx="2453">
                  <c:v>1963.5249200000001</c:v>
                </c:pt>
                <c:pt idx="2454">
                  <c:v>1962.8168330000001</c:v>
                </c:pt>
                <c:pt idx="2455">
                  <c:v>1962.1087460000001</c:v>
                </c:pt>
                <c:pt idx="2456">
                  <c:v>1961.4006589999999</c:v>
                </c:pt>
                <c:pt idx="2457">
                  <c:v>1960.6925719999999</c:v>
                </c:pt>
                <c:pt idx="2458">
                  <c:v>1959.9844860000001</c:v>
                </c:pt>
                <c:pt idx="2459">
                  <c:v>1959.2763990000001</c:v>
                </c:pt>
                <c:pt idx="2460">
                  <c:v>1958.5683120000001</c:v>
                </c:pt>
                <c:pt idx="2461">
                  <c:v>1957.8602249999999</c:v>
                </c:pt>
                <c:pt idx="2462">
                  <c:v>1957.1521379999999</c:v>
                </c:pt>
                <c:pt idx="2463">
                  <c:v>1956.4440509999999</c:v>
                </c:pt>
                <c:pt idx="2464">
                  <c:v>1955.735964</c:v>
                </c:pt>
                <c:pt idx="2465">
                  <c:v>1955.027877</c:v>
                </c:pt>
                <c:pt idx="2466">
                  <c:v>1954.31979</c:v>
                </c:pt>
                <c:pt idx="2467">
                  <c:v>1953.6117039999999</c:v>
                </c:pt>
                <c:pt idx="2468">
                  <c:v>1952.9036169999999</c:v>
                </c:pt>
                <c:pt idx="2469">
                  <c:v>1952.19553</c:v>
                </c:pt>
                <c:pt idx="2470">
                  <c:v>1951.487443</c:v>
                </c:pt>
                <c:pt idx="2471">
                  <c:v>1950.779356</c:v>
                </c:pt>
                <c:pt idx="2472">
                  <c:v>1950.071269</c:v>
                </c:pt>
                <c:pt idx="2473">
                  <c:v>1949.3631820000001</c:v>
                </c:pt>
                <c:pt idx="2474">
                  <c:v>1948.6550950000001</c:v>
                </c:pt>
                <c:pt idx="2475">
                  <c:v>1947.947009</c:v>
                </c:pt>
                <c:pt idx="2476">
                  <c:v>1947.238922</c:v>
                </c:pt>
                <c:pt idx="2477">
                  <c:v>1946.530835</c:v>
                </c:pt>
                <c:pt idx="2478">
                  <c:v>1945.822748</c:v>
                </c:pt>
                <c:pt idx="2479">
                  <c:v>1945.1146610000001</c:v>
                </c:pt>
                <c:pt idx="2480">
                  <c:v>1944.4065740000001</c:v>
                </c:pt>
                <c:pt idx="2481">
                  <c:v>1943.6984870000001</c:v>
                </c:pt>
                <c:pt idx="2482">
                  <c:v>1942.9903999999999</c:v>
                </c:pt>
                <c:pt idx="2483">
                  <c:v>1942.282314</c:v>
                </c:pt>
                <c:pt idx="2484">
                  <c:v>1941.5742270000001</c:v>
                </c:pt>
                <c:pt idx="2485">
                  <c:v>1940.8661400000001</c:v>
                </c:pt>
                <c:pt idx="2486">
                  <c:v>1940.1580530000001</c:v>
                </c:pt>
                <c:pt idx="2487">
                  <c:v>1939.4499659999999</c:v>
                </c:pt>
                <c:pt idx="2488">
                  <c:v>1938.7418789999999</c:v>
                </c:pt>
                <c:pt idx="2489">
                  <c:v>1938.0337919999999</c:v>
                </c:pt>
                <c:pt idx="2490">
                  <c:v>1937.325705</c:v>
                </c:pt>
                <c:pt idx="2491">
                  <c:v>1936.617618</c:v>
                </c:pt>
                <c:pt idx="2492">
                  <c:v>1935.9095319999999</c:v>
                </c:pt>
                <c:pt idx="2493">
                  <c:v>1935.2014449999999</c:v>
                </c:pt>
                <c:pt idx="2494">
                  <c:v>1934.4933579999999</c:v>
                </c:pt>
                <c:pt idx="2495">
                  <c:v>1933.785271</c:v>
                </c:pt>
                <c:pt idx="2496">
                  <c:v>1933.077184</c:v>
                </c:pt>
                <c:pt idx="2497">
                  <c:v>1932.369097</c:v>
                </c:pt>
                <c:pt idx="2498">
                  <c:v>1931.66101</c:v>
                </c:pt>
                <c:pt idx="2499">
                  <c:v>1930.9529230000001</c:v>
                </c:pt>
                <c:pt idx="2500">
                  <c:v>1930.244837</c:v>
                </c:pt>
                <c:pt idx="2501">
                  <c:v>1929.53675</c:v>
                </c:pt>
                <c:pt idx="2502">
                  <c:v>1928.828663</c:v>
                </c:pt>
                <c:pt idx="2503">
                  <c:v>1928.120576</c:v>
                </c:pt>
                <c:pt idx="2504">
                  <c:v>1927.4124890000001</c:v>
                </c:pt>
                <c:pt idx="2505">
                  <c:v>1926.7044020000001</c:v>
                </c:pt>
                <c:pt idx="2506">
                  <c:v>1925.9963150000001</c:v>
                </c:pt>
                <c:pt idx="2507">
                  <c:v>1925.2882279999999</c:v>
                </c:pt>
                <c:pt idx="2508">
                  <c:v>1924.580142</c:v>
                </c:pt>
                <c:pt idx="2509">
                  <c:v>1923.872055</c:v>
                </c:pt>
                <c:pt idx="2510">
                  <c:v>1923.1639680000001</c:v>
                </c:pt>
                <c:pt idx="2511">
                  <c:v>1922.4558810000001</c:v>
                </c:pt>
                <c:pt idx="2512">
                  <c:v>1921.7477940000001</c:v>
                </c:pt>
                <c:pt idx="2513">
                  <c:v>1921.0397069999999</c:v>
                </c:pt>
                <c:pt idx="2514">
                  <c:v>1920.3316199999999</c:v>
                </c:pt>
                <c:pt idx="2515">
                  <c:v>1919.623533</c:v>
                </c:pt>
                <c:pt idx="2516">
                  <c:v>1918.915446</c:v>
                </c:pt>
                <c:pt idx="2517">
                  <c:v>1918.2073600000001</c:v>
                </c:pt>
                <c:pt idx="2518">
                  <c:v>1917.4992729999999</c:v>
                </c:pt>
                <c:pt idx="2519">
                  <c:v>1916.7911859999999</c:v>
                </c:pt>
                <c:pt idx="2520">
                  <c:v>1916.0830989999999</c:v>
                </c:pt>
                <c:pt idx="2521">
                  <c:v>1915.375012</c:v>
                </c:pt>
                <c:pt idx="2522">
                  <c:v>1914.666925</c:v>
                </c:pt>
                <c:pt idx="2523">
                  <c:v>1913.958838</c:v>
                </c:pt>
                <c:pt idx="2524">
                  <c:v>1913.250751</c:v>
                </c:pt>
                <c:pt idx="2525">
                  <c:v>1912.5426649999999</c:v>
                </c:pt>
                <c:pt idx="2526">
                  <c:v>1911.834578</c:v>
                </c:pt>
                <c:pt idx="2527">
                  <c:v>1911.126491</c:v>
                </c:pt>
                <c:pt idx="2528">
                  <c:v>1910.418404</c:v>
                </c:pt>
                <c:pt idx="2529">
                  <c:v>1909.710317</c:v>
                </c:pt>
                <c:pt idx="2530">
                  <c:v>1909.0022300000001</c:v>
                </c:pt>
                <c:pt idx="2531">
                  <c:v>1908.2941430000001</c:v>
                </c:pt>
                <c:pt idx="2532">
                  <c:v>1907.5860560000001</c:v>
                </c:pt>
                <c:pt idx="2533">
                  <c:v>1906.8779689999999</c:v>
                </c:pt>
                <c:pt idx="2534">
                  <c:v>1906.169883</c:v>
                </c:pt>
                <c:pt idx="2535">
                  <c:v>1905.461796</c:v>
                </c:pt>
                <c:pt idx="2536">
                  <c:v>1904.7537090000001</c:v>
                </c:pt>
                <c:pt idx="2537">
                  <c:v>1904.0456220000001</c:v>
                </c:pt>
                <c:pt idx="2538">
                  <c:v>1903.3375349999999</c:v>
                </c:pt>
                <c:pt idx="2539">
                  <c:v>1902.6294479999999</c:v>
                </c:pt>
                <c:pt idx="2540">
                  <c:v>1901.9213609999999</c:v>
                </c:pt>
                <c:pt idx="2541">
                  <c:v>1901.213274</c:v>
                </c:pt>
                <c:pt idx="2542">
                  <c:v>1900.5051880000001</c:v>
                </c:pt>
                <c:pt idx="2543">
                  <c:v>1899.7971010000001</c:v>
                </c:pt>
                <c:pt idx="2544">
                  <c:v>1899.0890139999999</c:v>
                </c:pt>
                <c:pt idx="2545">
                  <c:v>1898.3809269999999</c:v>
                </c:pt>
                <c:pt idx="2546">
                  <c:v>1897.67284</c:v>
                </c:pt>
                <c:pt idx="2547">
                  <c:v>1896.964753</c:v>
                </c:pt>
                <c:pt idx="2548">
                  <c:v>1896.256666</c:v>
                </c:pt>
                <c:pt idx="2549">
                  <c:v>1895.548579</c:v>
                </c:pt>
                <c:pt idx="2550">
                  <c:v>1894.8404929999999</c:v>
                </c:pt>
                <c:pt idx="2551">
                  <c:v>1894.1324059999999</c:v>
                </c:pt>
                <c:pt idx="2552">
                  <c:v>1893.424319</c:v>
                </c:pt>
                <c:pt idx="2553">
                  <c:v>1892.716232</c:v>
                </c:pt>
                <c:pt idx="2554">
                  <c:v>1892.008145</c:v>
                </c:pt>
                <c:pt idx="2555">
                  <c:v>1891.300058</c:v>
                </c:pt>
                <c:pt idx="2556">
                  <c:v>1890.5919710000001</c:v>
                </c:pt>
                <c:pt idx="2557">
                  <c:v>1889.8838840000001</c:v>
                </c:pt>
                <c:pt idx="2558">
                  <c:v>1889.1757970000001</c:v>
                </c:pt>
                <c:pt idx="2559">
                  <c:v>1888.467711</c:v>
                </c:pt>
                <c:pt idx="2560">
                  <c:v>1887.759624</c:v>
                </c:pt>
                <c:pt idx="2561">
                  <c:v>1887.0515370000001</c:v>
                </c:pt>
                <c:pt idx="2562">
                  <c:v>1886.3434500000001</c:v>
                </c:pt>
                <c:pt idx="2563">
                  <c:v>1885.6353630000001</c:v>
                </c:pt>
                <c:pt idx="2564">
                  <c:v>1884.9272759999999</c:v>
                </c:pt>
                <c:pt idx="2565">
                  <c:v>1884.2191889999999</c:v>
                </c:pt>
                <c:pt idx="2566">
                  <c:v>1883.5111019999999</c:v>
                </c:pt>
                <c:pt idx="2567">
                  <c:v>1882.8030160000001</c:v>
                </c:pt>
                <c:pt idx="2568">
                  <c:v>1882.0949290000001</c:v>
                </c:pt>
                <c:pt idx="2569">
                  <c:v>1881.3868419999999</c:v>
                </c:pt>
                <c:pt idx="2570">
                  <c:v>1880.6787549999999</c:v>
                </c:pt>
                <c:pt idx="2571">
                  <c:v>1879.9706679999999</c:v>
                </c:pt>
                <c:pt idx="2572">
                  <c:v>1879.262581</c:v>
                </c:pt>
                <c:pt idx="2573">
                  <c:v>1878.554494</c:v>
                </c:pt>
                <c:pt idx="2574">
                  <c:v>1877.846407</c:v>
                </c:pt>
                <c:pt idx="2575">
                  <c:v>1877.1383209999999</c:v>
                </c:pt>
                <c:pt idx="2576">
                  <c:v>1876.4302339999999</c:v>
                </c:pt>
                <c:pt idx="2577">
                  <c:v>1875.7221469999999</c:v>
                </c:pt>
                <c:pt idx="2578">
                  <c:v>1875.01406</c:v>
                </c:pt>
                <c:pt idx="2579">
                  <c:v>1874.305973</c:v>
                </c:pt>
                <c:pt idx="2580">
                  <c:v>1873.597886</c:v>
                </c:pt>
                <c:pt idx="2581">
                  <c:v>1872.889799</c:v>
                </c:pt>
                <c:pt idx="2582">
                  <c:v>1872.1817120000001</c:v>
                </c:pt>
                <c:pt idx="2583">
                  <c:v>1871.4736250000001</c:v>
                </c:pt>
                <c:pt idx="2584">
                  <c:v>1870.765539</c:v>
                </c:pt>
                <c:pt idx="2585">
                  <c:v>1870.057452</c:v>
                </c:pt>
                <c:pt idx="2586">
                  <c:v>1869.349365</c:v>
                </c:pt>
                <c:pt idx="2587">
                  <c:v>1868.6412780000001</c:v>
                </c:pt>
                <c:pt idx="2588">
                  <c:v>1867.9331910000001</c:v>
                </c:pt>
                <c:pt idx="2589">
                  <c:v>1867.2251040000001</c:v>
                </c:pt>
                <c:pt idx="2590">
                  <c:v>1866.5170169999999</c:v>
                </c:pt>
                <c:pt idx="2591">
                  <c:v>1865.8089299999999</c:v>
                </c:pt>
                <c:pt idx="2592">
                  <c:v>1865.1008440000001</c:v>
                </c:pt>
                <c:pt idx="2593">
                  <c:v>1864.3927570000001</c:v>
                </c:pt>
                <c:pt idx="2594">
                  <c:v>1863.6846700000001</c:v>
                </c:pt>
                <c:pt idx="2595">
                  <c:v>1862.9765829999999</c:v>
                </c:pt>
                <c:pt idx="2596">
                  <c:v>1862.2684959999999</c:v>
                </c:pt>
                <c:pt idx="2597">
                  <c:v>1861.5604089999999</c:v>
                </c:pt>
                <c:pt idx="2598">
                  <c:v>1860.852322</c:v>
                </c:pt>
                <c:pt idx="2599">
                  <c:v>1860.144235</c:v>
                </c:pt>
                <c:pt idx="2600">
                  <c:v>1859.436148</c:v>
                </c:pt>
                <c:pt idx="2601">
                  <c:v>1858.7280619999999</c:v>
                </c:pt>
                <c:pt idx="2602">
                  <c:v>1858.0199749999999</c:v>
                </c:pt>
                <c:pt idx="2603">
                  <c:v>1857.311888</c:v>
                </c:pt>
                <c:pt idx="2604">
                  <c:v>1856.603801</c:v>
                </c:pt>
                <c:pt idx="2605">
                  <c:v>1855.895714</c:v>
                </c:pt>
                <c:pt idx="2606">
                  <c:v>1855.187627</c:v>
                </c:pt>
                <c:pt idx="2607">
                  <c:v>1854.47954</c:v>
                </c:pt>
                <c:pt idx="2608">
                  <c:v>1853.7714530000001</c:v>
                </c:pt>
                <c:pt idx="2609">
                  <c:v>1853.063367</c:v>
                </c:pt>
                <c:pt idx="2610">
                  <c:v>1852.35528</c:v>
                </c:pt>
                <c:pt idx="2611">
                  <c:v>1851.647193</c:v>
                </c:pt>
                <c:pt idx="2612">
                  <c:v>1850.939106</c:v>
                </c:pt>
                <c:pt idx="2613">
                  <c:v>1850.2310190000001</c:v>
                </c:pt>
                <c:pt idx="2614">
                  <c:v>1849.5229320000001</c:v>
                </c:pt>
                <c:pt idx="2615">
                  <c:v>1848.8148450000001</c:v>
                </c:pt>
                <c:pt idx="2616">
                  <c:v>1848.1067579999999</c:v>
                </c:pt>
                <c:pt idx="2617">
                  <c:v>1847.398672</c:v>
                </c:pt>
                <c:pt idx="2618">
                  <c:v>1846.6905850000001</c:v>
                </c:pt>
                <c:pt idx="2619">
                  <c:v>1845.9824980000001</c:v>
                </c:pt>
                <c:pt idx="2620">
                  <c:v>1845.2744110000001</c:v>
                </c:pt>
                <c:pt idx="2621">
                  <c:v>1844.5663239999999</c:v>
                </c:pt>
                <c:pt idx="2622">
                  <c:v>1843.8582369999999</c:v>
                </c:pt>
                <c:pt idx="2623">
                  <c:v>1843.1501499999999</c:v>
                </c:pt>
                <c:pt idx="2624">
                  <c:v>1842.442063</c:v>
                </c:pt>
                <c:pt idx="2625">
                  <c:v>1841.733976</c:v>
                </c:pt>
                <c:pt idx="2626">
                  <c:v>1841.0258899999999</c:v>
                </c:pt>
                <c:pt idx="2627">
                  <c:v>1840.3178029999999</c:v>
                </c:pt>
                <c:pt idx="2628">
                  <c:v>1839.6097159999999</c:v>
                </c:pt>
                <c:pt idx="2629">
                  <c:v>1838.901629</c:v>
                </c:pt>
                <c:pt idx="2630">
                  <c:v>1838.193542</c:v>
                </c:pt>
                <c:pt idx="2631">
                  <c:v>1837.485455</c:v>
                </c:pt>
                <c:pt idx="2632">
                  <c:v>1836.777368</c:v>
                </c:pt>
                <c:pt idx="2633">
                  <c:v>1836.069281</c:v>
                </c:pt>
                <c:pt idx="2634">
                  <c:v>1835.361195</c:v>
                </c:pt>
                <c:pt idx="2635">
                  <c:v>1834.653108</c:v>
                </c:pt>
                <c:pt idx="2636">
                  <c:v>1833.945021</c:v>
                </c:pt>
                <c:pt idx="2637">
                  <c:v>1833.236934</c:v>
                </c:pt>
                <c:pt idx="2638">
                  <c:v>1832.528847</c:v>
                </c:pt>
                <c:pt idx="2639">
                  <c:v>1831.8207600000001</c:v>
                </c:pt>
                <c:pt idx="2640">
                  <c:v>1831.1126730000001</c:v>
                </c:pt>
                <c:pt idx="2641">
                  <c:v>1830.4045860000001</c:v>
                </c:pt>
                <c:pt idx="2642">
                  <c:v>1829.6965</c:v>
                </c:pt>
                <c:pt idx="2643">
                  <c:v>1828.988413</c:v>
                </c:pt>
                <c:pt idx="2644">
                  <c:v>1828.2803260000001</c:v>
                </c:pt>
                <c:pt idx="2645">
                  <c:v>1827.5722390000001</c:v>
                </c:pt>
                <c:pt idx="2646">
                  <c:v>1826.8641520000001</c:v>
                </c:pt>
                <c:pt idx="2647">
                  <c:v>1826.1560649999999</c:v>
                </c:pt>
                <c:pt idx="2648">
                  <c:v>1825.4479779999999</c:v>
                </c:pt>
                <c:pt idx="2649">
                  <c:v>1824.7398909999999</c:v>
                </c:pt>
                <c:pt idx="2650">
                  <c:v>1824.031804</c:v>
                </c:pt>
                <c:pt idx="2651">
                  <c:v>1823.3237180000001</c:v>
                </c:pt>
                <c:pt idx="2652">
                  <c:v>1822.6156309999999</c:v>
                </c:pt>
                <c:pt idx="2653">
                  <c:v>1821.9075439999999</c:v>
                </c:pt>
                <c:pt idx="2654">
                  <c:v>1821.1994569999999</c:v>
                </c:pt>
                <c:pt idx="2655">
                  <c:v>1820.49137</c:v>
                </c:pt>
                <c:pt idx="2656">
                  <c:v>1819.783283</c:v>
                </c:pt>
                <c:pt idx="2657">
                  <c:v>1819.075196</c:v>
                </c:pt>
                <c:pt idx="2658">
                  <c:v>1818.367109</c:v>
                </c:pt>
                <c:pt idx="2659">
                  <c:v>1817.6590229999999</c:v>
                </c:pt>
                <c:pt idx="2660">
                  <c:v>1816.950936</c:v>
                </c:pt>
                <c:pt idx="2661">
                  <c:v>1816.242849</c:v>
                </c:pt>
                <c:pt idx="2662">
                  <c:v>1815.534762</c:v>
                </c:pt>
                <c:pt idx="2663">
                  <c:v>1814.826675</c:v>
                </c:pt>
                <c:pt idx="2664">
                  <c:v>1814.118588</c:v>
                </c:pt>
                <c:pt idx="2665">
                  <c:v>1813.4105010000001</c:v>
                </c:pt>
                <c:pt idx="2666">
                  <c:v>1812.7024140000001</c:v>
                </c:pt>
                <c:pt idx="2667">
                  <c:v>1811.9943270000001</c:v>
                </c:pt>
                <c:pt idx="2668">
                  <c:v>1811.286241</c:v>
                </c:pt>
                <c:pt idx="2669">
                  <c:v>1810.578154</c:v>
                </c:pt>
                <c:pt idx="2670">
                  <c:v>1809.8700670000001</c:v>
                </c:pt>
                <c:pt idx="2671">
                  <c:v>1809.1619800000001</c:v>
                </c:pt>
                <c:pt idx="2672">
                  <c:v>1808.4538930000001</c:v>
                </c:pt>
                <c:pt idx="2673">
                  <c:v>1807.7458059999999</c:v>
                </c:pt>
                <c:pt idx="2674">
                  <c:v>1807.0377189999999</c:v>
                </c:pt>
                <c:pt idx="2675">
                  <c:v>1806.3296319999999</c:v>
                </c:pt>
                <c:pt idx="2676">
                  <c:v>1805.6215460000001</c:v>
                </c:pt>
                <c:pt idx="2677">
                  <c:v>1804.9134590000001</c:v>
                </c:pt>
                <c:pt idx="2678">
                  <c:v>1804.2053719999999</c:v>
                </c:pt>
                <c:pt idx="2679">
                  <c:v>1803.4972849999999</c:v>
                </c:pt>
                <c:pt idx="2680">
                  <c:v>1802.7891979999999</c:v>
                </c:pt>
                <c:pt idx="2681">
                  <c:v>1802.081111</c:v>
                </c:pt>
                <c:pt idx="2682">
                  <c:v>1801.373024</c:v>
                </c:pt>
                <c:pt idx="2683">
                  <c:v>1800.664937</c:v>
                </c:pt>
                <c:pt idx="2684">
                  <c:v>1799.9568509999999</c:v>
                </c:pt>
                <c:pt idx="2685">
                  <c:v>1799.2487639999999</c:v>
                </c:pt>
                <c:pt idx="2686">
                  <c:v>1798.540677</c:v>
                </c:pt>
                <c:pt idx="2687">
                  <c:v>1797.83259</c:v>
                </c:pt>
                <c:pt idx="2688">
                  <c:v>1797.124503</c:v>
                </c:pt>
                <c:pt idx="2689">
                  <c:v>1796.416416</c:v>
                </c:pt>
                <c:pt idx="2690">
                  <c:v>1795.708329</c:v>
                </c:pt>
                <c:pt idx="2691">
                  <c:v>1795.0002420000001</c:v>
                </c:pt>
                <c:pt idx="2692">
                  <c:v>1794.2921550000001</c:v>
                </c:pt>
                <c:pt idx="2693">
                  <c:v>1793.584069</c:v>
                </c:pt>
                <c:pt idx="2694">
                  <c:v>1792.875982</c:v>
                </c:pt>
                <c:pt idx="2695">
                  <c:v>1792.167895</c:v>
                </c:pt>
                <c:pt idx="2696">
                  <c:v>1791.4598080000001</c:v>
                </c:pt>
                <c:pt idx="2697">
                  <c:v>1790.7517210000001</c:v>
                </c:pt>
                <c:pt idx="2698">
                  <c:v>1790.0436340000001</c:v>
                </c:pt>
                <c:pt idx="2699">
                  <c:v>1789.3355469999999</c:v>
                </c:pt>
                <c:pt idx="2700">
                  <c:v>1788.6274599999999</c:v>
                </c:pt>
                <c:pt idx="2701">
                  <c:v>1787.9193740000001</c:v>
                </c:pt>
                <c:pt idx="2702">
                  <c:v>1787.2112870000001</c:v>
                </c:pt>
                <c:pt idx="2703">
                  <c:v>1786.5032000000001</c:v>
                </c:pt>
                <c:pt idx="2704">
                  <c:v>1785.7951129999999</c:v>
                </c:pt>
                <c:pt idx="2705">
                  <c:v>1785.0870259999999</c:v>
                </c:pt>
                <c:pt idx="2706">
                  <c:v>1784.3789389999999</c:v>
                </c:pt>
                <c:pt idx="2707">
                  <c:v>1783.670852</c:v>
                </c:pt>
                <c:pt idx="2708">
                  <c:v>1782.962765</c:v>
                </c:pt>
                <c:pt idx="2709">
                  <c:v>1782.2546789999999</c:v>
                </c:pt>
                <c:pt idx="2710">
                  <c:v>1781.5465919999999</c:v>
                </c:pt>
                <c:pt idx="2711">
                  <c:v>1780.8385049999999</c:v>
                </c:pt>
                <c:pt idx="2712">
                  <c:v>1780.130418</c:v>
                </c:pt>
                <c:pt idx="2713">
                  <c:v>1779.422331</c:v>
                </c:pt>
                <c:pt idx="2714">
                  <c:v>1778.714244</c:v>
                </c:pt>
                <c:pt idx="2715">
                  <c:v>1778.006157</c:v>
                </c:pt>
                <c:pt idx="2716">
                  <c:v>1777.2980700000001</c:v>
                </c:pt>
                <c:pt idx="2717">
                  <c:v>1776.5899830000001</c:v>
                </c:pt>
                <c:pt idx="2718">
                  <c:v>1775.881897</c:v>
                </c:pt>
                <c:pt idx="2719">
                  <c:v>1775.17381</c:v>
                </c:pt>
                <c:pt idx="2720">
                  <c:v>1774.465723</c:v>
                </c:pt>
                <c:pt idx="2721">
                  <c:v>1773.757636</c:v>
                </c:pt>
                <c:pt idx="2722">
                  <c:v>1773.0495490000001</c:v>
                </c:pt>
                <c:pt idx="2723">
                  <c:v>1772.3414620000001</c:v>
                </c:pt>
                <c:pt idx="2724">
                  <c:v>1771.6333749999999</c:v>
                </c:pt>
                <c:pt idx="2725">
                  <c:v>1770.9252879999999</c:v>
                </c:pt>
                <c:pt idx="2726">
                  <c:v>1770.217202</c:v>
                </c:pt>
                <c:pt idx="2727">
                  <c:v>1769.5091150000001</c:v>
                </c:pt>
                <c:pt idx="2728">
                  <c:v>1768.8010280000001</c:v>
                </c:pt>
                <c:pt idx="2729">
                  <c:v>1768.0929410000001</c:v>
                </c:pt>
                <c:pt idx="2730">
                  <c:v>1767.3848539999999</c:v>
                </c:pt>
                <c:pt idx="2731">
                  <c:v>1766.6767669999999</c:v>
                </c:pt>
                <c:pt idx="2732">
                  <c:v>1765.9686799999999</c:v>
                </c:pt>
                <c:pt idx="2733">
                  <c:v>1765.260593</c:v>
                </c:pt>
                <c:pt idx="2734">
                  <c:v>1764.552506</c:v>
                </c:pt>
                <c:pt idx="2735">
                  <c:v>1763.8444199999999</c:v>
                </c:pt>
                <c:pt idx="2736">
                  <c:v>1763.1363329999999</c:v>
                </c:pt>
                <c:pt idx="2737">
                  <c:v>1762.4282459999999</c:v>
                </c:pt>
                <c:pt idx="2738">
                  <c:v>1761.720159</c:v>
                </c:pt>
                <c:pt idx="2739">
                  <c:v>1761.012072</c:v>
                </c:pt>
                <c:pt idx="2740">
                  <c:v>1760.303985</c:v>
                </c:pt>
                <c:pt idx="2741">
                  <c:v>1759.595898</c:v>
                </c:pt>
                <c:pt idx="2742">
                  <c:v>1758.8878110000001</c:v>
                </c:pt>
                <c:pt idx="2743">
                  <c:v>1758.179725</c:v>
                </c:pt>
                <c:pt idx="2744">
                  <c:v>1757.471638</c:v>
                </c:pt>
                <c:pt idx="2745">
                  <c:v>1756.763551</c:v>
                </c:pt>
                <c:pt idx="2746">
                  <c:v>1756.055464</c:v>
                </c:pt>
                <c:pt idx="2747">
                  <c:v>1755.3473770000001</c:v>
                </c:pt>
                <c:pt idx="2748">
                  <c:v>1754.6392900000001</c:v>
                </c:pt>
                <c:pt idx="2749">
                  <c:v>1753.9312030000001</c:v>
                </c:pt>
                <c:pt idx="2750">
                  <c:v>1753.2231159999999</c:v>
                </c:pt>
                <c:pt idx="2751">
                  <c:v>1752.51503</c:v>
                </c:pt>
                <c:pt idx="2752">
                  <c:v>1751.806943</c:v>
                </c:pt>
                <c:pt idx="2753">
                  <c:v>1751.0988560000001</c:v>
                </c:pt>
                <c:pt idx="2754">
                  <c:v>1750.3907690000001</c:v>
                </c:pt>
                <c:pt idx="2755">
                  <c:v>1749.6826820000001</c:v>
                </c:pt>
                <c:pt idx="2756">
                  <c:v>1748.9745949999999</c:v>
                </c:pt>
                <c:pt idx="2757">
                  <c:v>1748.2665079999999</c:v>
                </c:pt>
                <c:pt idx="2758">
                  <c:v>1747.558421</c:v>
                </c:pt>
                <c:pt idx="2759">
                  <c:v>1746.850334</c:v>
                </c:pt>
                <c:pt idx="2760">
                  <c:v>1746.1422480000001</c:v>
                </c:pt>
                <c:pt idx="2761">
                  <c:v>1745.4341609999999</c:v>
                </c:pt>
                <c:pt idx="2762">
                  <c:v>1744.7260739999999</c:v>
                </c:pt>
                <c:pt idx="2763">
                  <c:v>1744.0179869999999</c:v>
                </c:pt>
                <c:pt idx="2764">
                  <c:v>1743.3099</c:v>
                </c:pt>
                <c:pt idx="2765">
                  <c:v>1742.601813</c:v>
                </c:pt>
                <c:pt idx="2766">
                  <c:v>1741.893726</c:v>
                </c:pt>
                <c:pt idx="2767">
                  <c:v>1741.185639</c:v>
                </c:pt>
                <c:pt idx="2768">
                  <c:v>1740.4775529999999</c:v>
                </c:pt>
                <c:pt idx="2769">
                  <c:v>1739.769466</c:v>
                </c:pt>
                <c:pt idx="2770">
                  <c:v>1739.061379</c:v>
                </c:pt>
                <c:pt idx="2771">
                  <c:v>1738.353292</c:v>
                </c:pt>
                <c:pt idx="2772">
                  <c:v>1737.645205</c:v>
                </c:pt>
                <c:pt idx="2773">
                  <c:v>1736.9371180000001</c:v>
                </c:pt>
                <c:pt idx="2774">
                  <c:v>1736.2290310000001</c:v>
                </c:pt>
                <c:pt idx="2775">
                  <c:v>1735.5209440000001</c:v>
                </c:pt>
                <c:pt idx="2776">
                  <c:v>1734.812858</c:v>
                </c:pt>
                <c:pt idx="2777">
                  <c:v>1734.104771</c:v>
                </c:pt>
                <c:pt idx="2778">
                  <c:v>1733.3966840000001</c:v>
                </c:pt>
                <c:pt idx="2779">
                  <c:v>1732.6885970000001</c:v>
                </c:pt>
                <c:pt idx="2780">
                  <c:v>1731.9805100000001</c:v>
                </c:pt>
                <c:pt idx="2781">
                  <c:v>1731.2724229999999</c:v>
                </c:pt>
                <c:pt idx="2782">
                  <c:v>1730.5643359999999</c:v>
                </c:pt>
                <c:pt idx="2783">
                  <c:v>1729.8562489999999</c:v>
                </c:pt>
                <c:pt idx="2784">
                  <c:v>1729.148162</c:v>
                </c:pt>
                <c:pt idx="2785">
                  <c:v>1728.4400760000001</c:v>
                </c:pt>
                <c:pt idx="2786">
                  <c:v>1727.7319890000001</c:v>
                </c:pt>
                <c:pt idx="2787">
                  <c:v>1727.0239019999999</c:v>
                </c:pt>
                <c:pt idx="2788">
                  <c:v>1726.3158149999999</c:v>
                </c:pt>
                <c:pt idx="2789">
                  <c:v>1725.607728</c:v>
                </c:pt>
                <c:pt idx="2790">
                  <c:v>1724.899641</c:v>
                </c:pt>
                <c:pt idx="2791">
                  <c:v>1724.191554</c:v>
                </c:pt>
                <c:pt idx="2792">
                  <c:v>1723.483467</c:v>
                </c:pt>
                <c:pt idx="2793">
                  <c:v>1722.7753809999999</c:v>
                </c:pt>
                <c:pt idx="2794">
                  <c:v>1722.0672939999999</c:v>
                </c:pt>
                <c:pt idx="2795">
                  <c:v>1721.359207</c:v>
                </c:pt>
                <c:pt idx="2796">
                  <c:v>1720.65112</c:v>
                </c:pt>
                <c:pt idx="2797">
                  <c:v>1719.943033</c:v>
                </c:pt>
                <c:pt idx="2798">
                  <c:v>1719.234946</c:v>
                </c:pt>
                <c:pt idx="2799">
                  <c:v>1718.5268590000001</c:v>
                </c:pt>
                <c:pt idx="2800">
                  <c:v>1717.8187720000001</c:v>
                </c:pt>
                <c:pt idx="2801">
                  <c:v>1717.1106850000001</c:v>
                </c:pt>
                <c:pt idx="2802">
                  <c:v>1716.402599</c:v>
                </c:pt>
                <c:pt idx="2803">
                  <c:v>1715.694512</c:v>
                </c:pt>
                <c:pt idx="2804">
                  <c:v>1714.9864250000001</c:v>
                </c:pt>
                <c:pt idx="2805">
                  <c:v>1714.2783380000001</c:v>
                </c:pt>
                <c:pt idx="2806">
                  <c:v>1713.5702510000001</c:v>
                </c:pt>
                <c:pt idx="2807">
                  <c:v>1712.8621639999999</c:v>
                </c:pt>
                <c:pt idx="2808">
                  <c:v>1712.1540769999999</c:v>
                </c:pt>
                <c:pt idx="2809">
                  <c:v>1711.4459899999999</c:v>
                </c:pt>
                <c:pt idx="2810">
                  <c:v>1710.7379040000001</c:v>
                </c:pt>
                <c:pt idx="2811">
                  <c:v>1710.0298170000001</c:v>
                </c:pt>
                <c:pt idx="2812">
                  <c:v>1709.3217299999999</c:v>
                </c:pt>
                <c:pt idx="2813">
                  <c:v>1708.6136429999999</c:v>
                </c:pt>
                <c:pt idx="2814">
                  <c:v>1707.9055559999999</c:v>
                </c:pt>
                <c:pt idx="2815">
                  <c:v>1707.197469</c:v>
                </c:pt>
                <c:pt idx="2816">
                  <c:v>1706.489382</c:v>
                </c:pt>
                <c:pt idx="2817">
                  <c:v>1705.781295</c:v>
                </c:pt>
                <c:pt idx="2818">
                  <c:v>1705.0732089999999</c:v>
                </c:pt>
                <c:pt idx="2819">
                  <c:v>1704.3651219999999</c:v>
                </c:pt>
                <c:pt idx="2820">
                  <c:v>1703.657035</c:v>
                </c:pt>
                <c:pt idx="2821">
                  <c:v>1702.948948</c:v>
                </c:pt>
                <c:pt idx="2822">
                  <c:v>1702.240861</c:v>
                </c:pt>
                <c:pt idx="2823">
                  <c:v>1701.532774</c:v>
                </c:pt>
                <c:pt idx="2824">
                  <c:v>1700.824687</c:v>
                </c:pt>
                <c:pt idx="2825">
                  <c:v>1700.1166000000001</c:v>
                </c:pt>
                <c:pt idx="2826">
                  <c:v>1699.4085130000001</c:v>
                </c:pt>
                <c:pt idx="2827">
                  <c:v>1698.700427</c:v>
                </c:pt>
                <c:pt idx="2828">
                  <c:v>1697.99234</c:v>
                </c:pt>
                <c:pt idx="2829">
                  <c:v>1697.284253</c:v>
                </c:pt>
                <c:pt idx="2830">
                  <c:v>1696.5761660000001</c:v>
                </c:pt>
                <c:pt idx="2831">
                  <c:v>1695.8680790000001</c:v>
                </c:pt>
                <c:pt idx="2832">
                  <c:v>1695.1599920000001</c:v>
                </c:pt>
                <c:pt idx="2833">
                  <c:v>1694.4519049999999</c:v>
                </c:pt>
                <c:pt idx="2834">
                  <c:v>1693.7438179999999</c:v>
                </c:pt>
                <c:pt idx="2835">
                  <c:v>1693.0357320000001</c:v>
                </c:pt>
                <c:pt idx="2836">
                  <c:v>1692.3276450000001</c:v>
                </c:pt>
                <c:pt idx="2837">
                  <c:v>1691.6195580000001</c:v>
                </c:pt>
                <c:pt idx="2838">
                  <c:v>1690.9114709999999</c:v>
                </c:pt>
                <c:pt idx="2839">
                  <c:v>1690.2033839999999</c:v>
                </c:pt>
                <c:pt idx="2840">
                  <c:v>1689.4952969999999</c:v>
                </c:pt>
                <c:pt idx="2841">
                  <c:v>1688.78721</c:v>
                </c:pt>
                <c:pt idx="2842">
                  <c:v>1688.079123</c:v>
                </c:pt>
                <c:pt idx="2843">
                  <c:v>1687.3710369999999</c:v>
                </c:pt>
                <c:pt idx="2844">
                  <c:v>1686.6629499999999</c:v>
                </c:pt>
                <c:pt idx="2845">
                  <c:v>1685.9548629999999</c:v>
                </c:pt>
                <c:pt idx="2846">
                  <c:v>1685.246776</c:v>
                </c:pt>
                <c:pt idx="2847">
                  <c:v>1684.538689</c:v>
                </c:pt>
                <c:pt idx="2848">
                  <c:v>1683.830602</c:v>
                </c:pt>
                <c:pt idx="2849">
                  <c:v>1683.122515</c:v>
                </c:pt>
                <c:pt idx="2850">
                  <c:v>1682.414428</c:v>
                </c:pt>
                <c:pt idx="2851">
                  <c:v>1681.7063410000001</c:v>
                </c:pt>
                <c:pt idx="2852">
                  <c:v>1680.998255</c:v>
                </c:pt>
                <c:pt idx="2853">
                  <c:v>1680.290168</c:v>
                </c:pt>
                <c:pt idx="2854">
                  <c:v>1679.582081</c:v>
                </c:pt>
                <c:pt idx="2855">
                  <c:v>1678.873994</c:v>
                </c:pt>
                <c:pt idx="2856">
                  <c:v>1678.1659070000001</c:v>
                </c:pt>
                <c:pt idx="2857">
                  <c:v>1677.4578200000001</c:v>
                </c:pt>
                <c:pt idx="2858">
                  <c:v>1676.7497330000001</c:v>
                </c:pt>
                <c:pt idx="2859">
                  <c:v>1676.0416459999999</c:v>
                </c:pt>
                <c:pt idx="2860">
                  <c:v>1675.33356</c:v>
                </c:pt>
                <c:pt idx="2861">
                  <c:v>1674.6254730000001</c:v>
                </c:pt>
                <c:pt idx="2862">
                  <c:v>1673.9173860000001</c:v>
                </c:pt>
                <c:pt idx="2863">
                  <c:v>1673.2092990000001</c:v>
                </c:pt>
                <c:pt idx="2864">
                  <c:v>1672.5012119999999</c:v>
                </c:pt>
                <c:pt idx="2865">
                  <c:v>1671.7931249999999</c:v>
                </c:pt>
                <c:pt idx="2866">
                  <c:v>1671.0850379999999</c:v>
                </c:pt>
                <c:pt idx="2867">
                  <c:v>1670.376951</c:v>
                </c:pt>
                <c:pt idx="2868">
                  <c:v>1669.668864</c:v>
                </c:pt>
                <c:pt idx="2869">
                  <c:v>1668.9607779999999</c:v>
                </c:pt>
                <c:pt idx="2870">
                  <c:v>1668.2526909999999</c:v>
                </c:pt>
                <c:pt idx="2871">
                  <c:v>1667.5446039999999</c:v>
                </c:pt>
                <c:pt idx="2872">
                  <c:v>1666.836517</c:v>
                </c:pt>
                <c:pt idx="2873">
                  <c:v>1666.12843</c:v>
                </c:pt>
                <c:pt idx="2874">
                  <c:v>1665.420343</c:v>
                </c:pt>
                <c:pt idx="2875">
                  <c:v>1664.712256</c:v>
                </c:pt>
                <c:pt idx="2876">
                  <c:v>1664.004169</c:v>
                </c:pt>
                <c:pt idx="2877">
                  <c:v>1663.296083</c:v>
                </c:pt>
                <c:pt idx="2878">
                  <c:v>1662.587996</c:v>
                </c:pt>
                <c:pt idx="2879">
                  <c:v>1661.879909</c:v>
                </c:pt>
                <c:pt idx="2880">
                  <c:v>1661.171822</c:v>
                </c:pt>
                <c:pt idx="2881">
                  <c:v>1660.463735</c:v>
                </c:pt>
                <c:pt idx="2882">
                  <c:v>1659.7556480000001</c:v>
                </c:pt>
                <c:pt idx="2883">
                  <c:v>1659.0475610000001</c:v>
                </c:pt>
                <c:pt idx="2884">
                  <c:v>1658.3394740000001</c:v>
                </c:pt>
                <c:pt idx="2885">
                  <c:v>1657.631388</c:v>
                </c:pt>
                <c:pt idx="2886">
                  <c:v>1656.923301</c:v>
                </c:pt>
                <c:pt idx="2887">
                  <c:v>1656.2152140000001</c:v>
                </c:pt>
                <c:pt idx="2888">
                  <c:v>1655.5071270000001</c:v>
                </c:pt>
                <c:pt idx="2889">
                  <c:v>1654.7990400000001</c:v>
                </c:pt>
                <c:pt idx="2890">
                  <c:v>1654.0909529999999</c:v>
                </c:pt>
                <c:pt idx="2891">
                  <c:v>1653.3828659999999</c:v>
                </c:pt>
                <c:pt idx="2892">
                  <c:v>1652.6747789999999</c:v>
                </c:pt>
                <c:pt idx="2893">
                  <c:v>1651.966692</c:v>
                </c:pt>
                <c:pt idx="2894">
                  <c:v>1651.2586060000001</c:v>
                </c:pt>
                <c:pt idx="2895">
                  <c:v>1650.5505189999999</c:v>
                </c:pt>
                <c:pt idx="2896">
                  <c:v>1649.8424319999999</c:v>
                </c:pt>
                <c:pt idx="2897">
                  <c:v>1649.134344999999</c:v>
                </c:pt>
                <c:pt idx="2898">
                  <c:v>1648.426258</c:v>
                </c:pt>
                <c:pt idx="2899">
                  <c:v>1647.718171</c:v>
                </c:pt>
                <c:pt idx="2900">
                  <c:v>1647.010084</c:v>
                </c:pt>
                <c:pt idx="2901">
                  <c:v>1646.301997</c:v>
                </c:pt>
                <c:pt idx="2902">
                  <c:v>1645.5939109999999</c:v>
                </c:pt>
                <c:pt idx="2903">
                  <c:v>1644.885824</c:v>
                </c:pt>
                <c:pt idx="2904">
                  <c:v>1644.177737</c:v>
                </c:pt>
                <c:pt idx="2905">
                  <c:v>1643.46965</c:v>
                </c:pt>
                <c:pt idx="2906">
                  <c:v>1642.761563</c:v>
                </c:pt>
                <c:pt idx="2907">
                  <c:v>1642.053476</c:v>
                </c:pt>
                <c:pt idx="2908">
                  <c:v>1641.3453890000001</c:v>
                </c:pt>
                <c:pt idx="2909">
                  <c:v>1640.6373020000001</c:v>
                </c:pt>
                <c:pt idx="2910">
                  <c:v>1639.929216</c:v>
                </c:pt>
                <c:pt idx="2911">
                  <c:v>1639.221129</c:v>
                </c:pt>
                <c:pt idx="2912">
                  <c:v>1638.513042</c:v>
                </c:pt>
                <c:pt idx="2913">
                  <c:v>1637.8049550000001</c:v>
                </c:pt>
                <c:pt idx="2914">
                  <c:v>1637.0968680000001</c:v>
                </c:pt>
                <c:pt idx="2915">
                  <c:v>1636.3887810000001</c:v>
                </c:pt>
                <c:pt idx="2916">
                  <c:v>1635.6806939999999</c:v>
                </c:pt>
                <c:pt idx="2917">
                  <c:v>1634.9726069999999</c:v>
                </c:pt>
                <c:pt idx="2918">
                  <c:v>1634.2645199999999</c:v>
                </c:pt>
                <c:pt idx="2919">
                  <c:v>1633.5564340000001</c:v>
                </c:pt>
                <c:pt idx="2920">
                  <c:v>1632.8483470000001</c:v>
                </c:pt>
                <c:pt idx="2921">
                  <c:v>1632.1402599999999</c:v>
                </c:pt>
                <c:pt idx="2922">
                  <c:v>1631.4321729999999</c:v>
                </c:pt>
                <c:pt idx="2923">
                  <c:v>1630.7240859999999</c:v>
                </c:pt>
                <c:pt idx="2924">
                  <c:v>1630.015999</c:v>
                </c:pt>
                <c:pt idx="2925">
                  <c:v>1629.307912</c:v>
                </c:pt>
                <c:pt idx="2926">
                  <c:v>1628.599825</c:v>
                </c:pt>
                <c:pt idx="2927">
                  <c:v>1627.8917389999999</c:v>
                </c:pt>
                <c:pt idx="2928">
                  <c:v>1627.1836519999999</c:v>
                </c:pt>
                <c:pt idx="2929">
                  <c:v>1626.475565</c:v>
                </c:pt>
                <c:pt idx="2930">
                  <c:v>1625.767478</c:v>
                </c:pt>
                <c:pt idx="2931">
                  <c:v>1625.059391</c:v>
                </c:pt>
                <c:pt idx="2932">
                  <c:v>1624.351304</c:v>
                </c:pt>
                <c:pt idx="2933">
                  <c:v>1623.643217</c:v>
                </c:pt>
                <c:pt idx="2934">
                  <c:v>1622.9351300000001</c:v>
                </c:pt>
                <c:pt idx="2935">
                  <c:v>1622.2270430000001</c:v>
                </c:pt>
                <c:pt idx="2936">
                  <c:v>1621.518957</c:v>
                </c:pt>
                <c:pt idx="2937">
                  <c:v>1620.81087</c:v>
                </c:pt>
                <c:pt idx="2938">
                  <c:v>1620.102783</c:v>
                </c:pt>
                <c:pt idx="2939">
                  <c:v>1619.3946960000001</c:v>
                </c:pt>
                <c:pt idx="2940">
                  <c:v>1618.6866090000001</c:v>
                </c:pt>
                <c:pt idx="2941">
                  <c:v>1617.9785220000001</c:v>
                </c:pt>
                <c:pt idx="2942">
                  <c:v>1617.2704349999999</c:v>
                </c:pt>
                <c:pt idx="2943">
                  <c:v>1616.5623479999999</c:v>
                </c:pt>
                <c:pt idx="2944">
                  <c:v>1615.8542620000001</c:v>
                </c:pt>
                <c:pt idx="2945">
                  <c:v>1615.1461750000001</c:v>
                </c:pt>
                <c:pt idx="2946">
                  <c:v>1614.4380880000001</c:v>
                </c:pt>
                <c:pt idx="2947">
                  <c:v>1613.7300009999999</c:v>
                </c:pt>
                <c:pt idx="2948">
                  <c:v>1613.0219139999999</c:v>
                </c:pt>
                <c:pt idx="2949">
                  <c:v>1612.3138269999999</c:v>
                </c:pt>
                <c:pt idx="2950">
                  <c:v>1611.60574</c:v>
                </c:pt>
                <c:pt idx="2951">
                  <c:v>1610.897653</c:v>
                </c:pt>
                <c:pt idx="2952">
                  <c:v>1610.1895669999999</c:v>
                </c:pt>
                <c:pt idx="2953">
                  <c:v>1609.4814799999999</c:v>
                </c:pt>
                <c:pt idx="2954">
                  <c:v>1608.7733929999999</c:v>
                </c:pt>
                <c:pt idx="2955">
                  <c:v>1608.065306</c:v>
                </c:pt>
                <c:pt idx="2956">
                  <c:v>1607.357219</c:v>
                </c:pt>
                <c:pt idx="2957">
                  <c:v>1606.649132</c:v>
                </c:pt>
                <c:pt idx="2958">
                  <c:v>1605.941045</c:v>
                </c:pt>
                <c:pt idx="2959">
                  <c:v>1605.2329580000001</c:v>
                </c:pt>
                <c:pt idx="2960">
                  <c:v>1604.5248710000001</c:v>
                </c:pt>
                <c:pt idx="2961">
                  <c:v>1603.816785</c:v>
                </c:pt>
                <c:pt idx="2962">
                  <c:v>1603.108698</c:v>
                </c:pt>
                <c:pt idx="2963">
                  <c:v>1602.400611</c:v>
                </c:pt>
                <c:pt idx="2964">
                  <c:v>1601.692524</c:v>
                </c:pt>
                <c:pt idx="2965">
                  <c:v>1600.9844370000001</c:v>
                </c:pt>
                <c:pt idx="2966">
                  <c:v>1600.2763500000001</c:v>
                </c:pt>
                <c:pt idx="2967">
                  <c:v>1599.5682629999999</c:v>
                </c:pt>
                <c:pt idx="2968">
                  <c:v>1598.8601759999999</c:v>
                </c:pt>
                <c:pt idx="2969">
                  <c:v>1598.15209</c:v>
                </c:pt>
                <c:pt idx="2970">
                  <c:v>1597.4440030000001</c:v>
                </c:pt>
                <c:pt idx="2971">
                  <c:v>1596.7359160000001</c:v>
                </c:pt>
                <c:pt idx="2972">
                  <c:v>1596.0278290000001</c:v>
                </c:pt>
                <c:pt idx="2973">
                  <c:v>1595.3197419999999</c:v>
                </c:pt>
                <c:pt idx="2974">
                  <c:v>1594.6116549999999</c:v>
                </c:pt>
                <c:pt idx="2975">
                  <c:v>1593.903568</c:v>
                </c:pt>
                <c:pt idx="2976">
                  <c:v>1593.195481</c:v>
                </c:pt>
                <c:pt idx="2977">
                  <c:v>1592.4873950000001</c:v>
                </c:pt>
                <c:pt idx="2978">
                  <c:v>1591.7793079999999</c:v>
                </c:pt>
                <c:pt idx="2979">
                  <c:v>1591.0712209999999</c:v>
                </c:pt>
                <c:pt idx="2980">
                  <c:v>1590.3631339999999</c:v>
                </c:pt>
                <c:pt idx="2981">
                  <c:v>1589.655047</c:v>
                </c:pt>
                <c:pt idx="2982">
                  <c:v>1588.94696</c:v>
                </c:pt>
                <c:pt idx="2983">
                  <c:v>1588.238873</c:v>
                </c:pt>
                <c:pt idx="2984">
                  <c:v>1587.530786</c:v>
                </c:pt>
                <c:pt idx="2985">
                  <c:v>1586.8226990000001</c:v>
                </c:pt>
                <c:pt idx="2986">
                  <c:v>1586.114613</c:v>
                </c:pt>
                <c:pt idx="2987">
                  <c:v>1585.406526</c:v>
                </c:pt>
                <c:pt idx="2988">
                  <c:v>1584.698439</c:v>
                </c:pt>
                <c:pt idx="2989">
                  <c:v>1583.990352</c:v>
                </c:pt>
                <c:pt idx="2990">
                  <c:v>1583.2822650000001</c:v>
                </c:pt>
                <c:pt idx="2991">
                  <c:v>1582.5741780000001</c:v>
                </c:pt>
                <c:pt idx="2992">
                  <c:v>1581.8660910000001</c:v>
                </c:pt>
                <c:pt idx="2993">
                  <c:v>1581.1580039999999</c:v>
                </c:pt>
                <c:pt idx="2994">
                  <c:v>1580.449918</c:v>
                </c:pt>
                <c:pt idx="2995">
                  <c:v>1579.741831</c:v>
                </c:pt>
                <c:pt idx="2996">
                  <c:v>1579.0337440000001</c:v>
                </c:pt>
                <c:pt idx="2997">
                  <c:v>1578.3256570000001</c:v>
                </c:pt>
                <c:pt idx="2998">
                  <c:v>1577.6175699999999</c:v>
                </c:pt>
                <c:pt idx="2999">
                  <c:v>1576.9094829999999</c:v>
                </c:pt>
                <c:pt idx="3000">
                  <c:v>1576.2013959999999</c:v>
                </c:pt>
                <c:pt idx="3001">
                  <c:v>1575.493309</c:v>
                </c:pt>
                <c:pt idx="3002">
                  <c:v>1574.785222</c:v>
                </c:pt>
                <c:pt idx="3003">
                  <c:v>1574.0771360000001</c:v>
                </c:pt>
                <c:pt idx="3004">
                  <c:v>1573.3690489999999</c:v>
                </c:pt>
                <c:pt idx="3005">
                  <c:v>1572.6609619999999</c:v>
                </c:pt>
                <c:pt idx="3006">
                  <c:v>1571.9528749999999</c:v>
                </c:pt>
                <c:pt idx="3007">
                  <c:v>1571.244788</c:v>
                </c:pt>
                <c:pt idx="3008">
                  <c:v>1570.536701</c:v>
                </c:pt>
                <c:pt idx="3009">
                  <c:v>1569.828614</c:v>
                </c:pt>
                <c:pt idx="3010">
                  <c:v>1569.120527</c:v>
                </c:pt>
                <c:pt idx="3011">
                  <c:v>1568.4124409999999</c:v>
                </c:pt>
                <c:pt idx="3012">
                  <c:v>1567.704354</c:v>
                </c:pt>
                <c:pt idx="3013">
                  <c:v>1566.996267</c:v>
                </c:pt>
                <c:pt idx="3014">
                  <c:v>1566.28818</c:v>
                </c:pt>
                <c:pt idx="3015">
                  <c:v>1565.580093</c:v>
                </c:pt>
                <c:pt idx="3016">
                  <c:v>1564.8720060000001</c:v>
                </c:pt>
                <c:pt idx="3017">
                  <c:v>1564.1639190000001</c:v>
                </c:pt>
                <c:pt idx="3018">
                  <c:v>1563.4558320000001</c:v>
                </c:pt>
                <c:pt idx="3019">
                  <c:v>1562.747746</c:v>
                </c:pt>
                <c:pt idx="3020">
                  <c:v>1562.039659</c:v>
                </c:pt>
                <c:pt idx="3021">
                  <c:v>1561.3315720000001</c:v>
                </c:pt>
                <c:pt idx="3022">
                  <c:v>1560.6234850000001</c:v>
                </c:pt>
                <c:pt idx="3023">
                  <c:v>1559.9153980000001</c:v>
                </c:pt>
                <c:pt idx="3024">
                  <c:v>1559.2073109999999</c:v>
                </c:pt>
                <c:pt idx="3025">
                  <c:v>1558.4992239999999</c:v>
                </c:pt>
                <c:pt idx="3026">
                  <c:v>1557.7911369999999</c:v>
                </c:pt>
                <c:pt idx="3027">
                  <c:v>1557.08305</c:v>
                </c:pt>
                <c:pt idx="3028">
                  <c:v>1556.3749640000001</c:v>
                </c:pt>
                <c:pt idx="3029">
                  <c:v>1555.6668770000001</c:v>
                </c:pt>
                <c:pt idx="3030">
                  <c:v>1554.9587899999999</c:v>
                </c:pt>
                <c:pt idx="3031">
                  <c:v>1554.2507029999999</c:v>
                </c:pt>
                <c:pt idx="3032">
                  <c:v>1553.542616</c:v>
                </c:pt>
                <c:pt idx="3033">
                  <c:v>1552.834529</c:v>
                </c:pt>
                <c:pt idx="3034">
                  <c:v>1552.126442</c:v>
                </c:pt>
                <c:pt idx="3035">
                  <c:v>1551.418355</c:v>
                </c:pt>
                <c:pt idx="3036">
                  <c:v>1550.7102689999999</c:v>
                </c:pt>
                <c:pt idx="3037">
                  <c:v>1550.0021819999999</c:v>
                </c:pt>
                <c:pt idx="3038">
                  <c:v>1549.294095</c:v>
                </c:pt>
                <c:pt idx="3039">
                  <c:v>1548.586008</c:v>
                </c:pt>
                <c:pt idx="3040">
                  <c:v>1547.877921</c:v>
                </c:pt>
                <c:pt idx="3041">
                  <c:v>1547.169834</c:v>
                </c:pt>
                <c:pt idx="3042">
                  <c:v>1546.4617470000001</c:v>
                </c:pt>
                <c:pt idx="3043">
                  <c:v>1545.7536600000001</c:v>
                </c:pt>
                <c:pt idx="3044">
                  <c:v>1545.045574</c:v>
                </c:pt>
                <c:pt idx="3045">
                  <c:v>1544.337487</c:v>
                </c:pt>
                <c:pt idx="3046">
                  <c:v>1543.6294</c:v>
                </c:pt>
                <c:pt idx="3047">
                  <c:v>1542.9213130000001</c:v>
                </c:pt>
                <c:pt idx="3048">
                  <c:v>1542.2132260000001</c:v>
                </c:pt>
                <c:pt idx="3049">
                  <c:v>1541.5051390000001</c:v>
                </c:pt>
                <c:pt idx="3050">
                  <c:v>1540.7970519999999</c:v>
                </c:pt>
                <c:pt idx="3051">
                  <c:v>1540.0889649999999</c:v>
                </c:pt>
                <c:pt idx="3052">
                  <c:v>1539.3808779999999</c:v>
                </c:pt>
                <c:pt idx="3053">
                  <c:v>1538.6727920000001</c:v>
                </c:pt>
                <c:pt idx="3054">
                  <c:v>1537.9647050000001</c:v>
                </c:pt>
                <c:pt idx="3055">
                  <c:v>1537.2566179999999</c:v>
                </c:pt>
                <c:pt idx="3056">
                  <c:v>1536.5485309999999</c:v>
                </c:pt>
                <c:pt idx="3057">
                  <c:v>1535.8404439999999</c:v>
                </c:pt>
                <c:pt idx="3058">
                  <c:v>1535.132357</c:v>
                </c:pt>
                <c:pt idx="3059">
                  <c:v>1534.42427</c:v>
                </c:pt>
                <c:pt idx="3060">
                  <c:v>1533.716183</c:v>
                </c:pt>
                <c:pt idx="3061">
                  <c:v>1533.0080969999999</c:v>
                </c:pt>
                <c:pt idx="3062">
                  <c:v>1532.3000099999999</c:v>
                </c:pt>
                <c:pt idx="3063">
                  <c:v>1531.591923</c:v>
                </c:pt>
                <c:pt idx="3064">
                  <c:v>1530.883836</c:v>
                </c:pt>
                <c:pt idx="3065">
                  <c:v>1530.175749</c:v>
                </c:pt>
                <c:pt idx="3066">
                  <c:v>1529.467662</c:v>
                </c:pt>
                <c:pt idx="3067">
                  <c:v>1528.759575</c:v>
                </c:pt>
                <c:pt idx="3068">
                  <c:v>1528.0514880000001</c:v>
                </c:pt>
                <c:pt idx="3069">
                  <c:v>1527.3434010000001</c:v>
                </c:pt>
                <c:pt idx="3070">
                  <c:v>1526.635315</c:v>
                </c:pt>
                <c:pt idx="3071">
                  <c:v>1525.927228</c:v>
                </c:pt>
                <c:pt idx="3072">
                  <c:v>1525.219141</c:v>
                </c:pt>
                <c:pt idx="3073">
                  <c:v>1524.5110540000001</c:v>
                </c:pt>
                <c:pt idx="3074">
                  <c:v>1523.8029670000001</c:v>
                </c:pt>
                <c:pt idx="3075">
                  <c:v>1523.0948800000001</c:v>
                </c:pt>
                <c:pt idx="3076">
                  <c:v>1522.3867929999999</c:v>
                </c:pt>
                <c:pt idx="3077">
                  <c:v>1521.6787059999999</c:v>
                </c:pt>
                <c:pt idx="3078">
                  <c:v>1520.9706200000001</c:v>
                </c:pt>
                <c:pt idx="3079">
                  <c:v>1520.2625330000001</c:v>
                </c:pt>
                <c:pt idx="3080">
                  <c:v>1519.5544460000001</c:v>
                </c:pt>
                <c:pt idx="3081">
                  <c:v>1518.8463589999999</c:v>
                </c:pt>
                <c:pt idx="3082">
                  <c:v>1518.1382719999999</c:v>
                </c:pt>
                <c:pt idx="3083">
                  <c:v>1517.4301849999999</c:v>
                </c:pt>
                <c:pt idx="3084">
                  <c:v>1516.722098</c:v>
                </c:pt>
                <c:pt idx="3085">
                  <c:v>1516.014011</c:v>
                </c:pt>
                <c:pt idx="3086">
                  <c:v>1515.3059249999999</c:v>
                </c:pt>
                <c:pt idx="3087">
                  <c:v>1514.5978379999999</c:v>
                </c:pt>
                <c:pt idx="3088">
                  <c:v>1513.8897509999999</c:v>
                </c:pt>
                <c:pt idx="3089">
                  <c:v>1513.181664</c:v>
                </c:pt>
                <c:pt idx="3090">
                  <c:v>1512.473577</c:v>
                </c:pt>
                <c:pt idx="3091">
                  <c:v>1511.76549</c:v>
                </c:pt>
                <c:pt idx="3092">
                  <c:v>1511.057403</c:v>
                </c:pt>
                <c:pt idx="3093">
                  <c:v>1510.349316</c:v>
                </c:pt>
                <c:pt idx="3094">
                  <c:v>1509.6412290000001</c:v>
                </c:pt>
                <c:pt idx="3095">
                  <c:v>1508.933143</c:v>
                </c:pt>
                <c:pt idx="3096">
                  <c:v>1508.225056</c:v>
                </c:pt>
                <c:pt idx="3097">
                  <c:v>1507.516969</c:v>
                </c:pt>
                <c:pt idx="3098">
                  <c:v>1506.808882</c:v>
                </c:pt>
                <c:pt idx="3099">
                  <c:v>1506.1007950000001</c:v>
                </c:pt>
                <c:pt idx="3100">
                  <c:v>1505.3927080000001</c:v>
                </c:pt>
                <c:pt idx="3101">
                  <c:v>1504.6846210000001</c:v>
                </c:pt>
                <c:pt idx="3102">
                  <c:v>1503.9765339999999</c:v>
                </c:pt>
                <c:pt idx="3103">
                  <c:v>1503.268448</c:v>
                </c:pt>
                <c:pt idx="3104">
                  <c:v>1502.5603610000001</c:v>
                </c:pt>
                <c:pt idx="3105">
                  <c:v>1501.8522740000001</c:v>
                </c:pt>
                <c:pt idx="3106">
                  <c:v>1501.1441870000001</c:v>
                </c:pt>
                <c:pt idx="3107">
                  <c:v>1500.4360999999999</c:v>
                </c:pt>
                <c:pt idx="3108">
                  <c:v>1499.7280129999999</c:v>
                </c:pt>
                <c:pt idx="3109">
                  <c:v>1499.0199259999999</c:v>
                </c:pt>
                <c:pt idx="3110">
                  <c:v>1498.311839</c:v>
                </c:pt>
                <c:pt idx="3111">
                  <c:v>1497.6037530000001</c:v>
                </c:pt>
                <c:pt idx="3112">
                  <c:v>1496.8956659999999</c:v>
                </c:pt>
                <c:pt idx="3113">
                  <c:v>1496.1875789999999</c:v>
                </c:pt>
                <c:pt idx="3114">
                  <c:v>1495.4794919999999</c:v>
                </c:pt>
                <c:pt idx="3115">
                  <c:v>1494.771405</c:v>
                </c:pt>
                <c:pt idx="3116">
                  <c:v>1494.063318</c:v>
                </c:pt>
                <c:pt idx="3117">
                  <c:v>1493.355231</c:v>
                </c:pt>
                <c:pt idx="3118">
                  <c:v>1492.647144</c:v>
                </c:pt>
                <c:pt idx="3119">
                  <c:v>1491.939057</c:v>
                </c:pt>
                <c:pt idx="3120">
                  <c:v>1491.230971</c:v>
                </c:pt>
                <c:pt idx="3121">
                  <c:v>1490.522884</c:v>
                </c:pt>
                <c:pt idx="3122">
                  <c:v>1489.814797</c:v>
                </c:pt>
                <c:pt idx="3123">
                  <c:v>1489.10671</c:v>
                </c:pt>
                <c:pt idx="3124">
                  <c:v>1488.398623</c:v>
                </c:pt>
                <c:pt idx="3125">
                  <c:v>1487.6905360000001</c:v>
                </c:pt>
                <c:pt idx="3126">
                  <c:v>1486.9824490000001</c:v>
                </c:pt>
                <c:pt idx="3127">
                  <c:v>1486.2743620000001</c:v>
                </c:pt>
                <c:pt idx="3128">
                  <c:v>1485.566276</c:v>
                </c:pt>
                <c:pt idx="3129">
                  <c:v>1484.858189</c:v>
                </c:pt>
                <c:pt idx="3130">
                  <c:v>1484.1501020000001</c:v>
                </c:pt>
                <c:pt idx="3131">
                  <c:v>1483.4420150000001</c:v>
                </c:pt>
                <c:pt idx="3132">
                  <c:v>1482.7339280000001</c:v>
                </c:pt>
                <c:pt idx="3133">
                  <c:v>1482.0258409999999</c:v>
                </c:pt>
                <c:pt idx="3134">
                  <c:v>1481.3177539999999</c:v>
                </c:pt>
                <c:pt idx="3135">
                  <c:v>1480.6096669999999</c:v>
                </c:pt>
                <c:pt idx="3136">
                  <c:v>1479.90158</c:v>
                </c:pt>
                <c:pt idx="3137">
                  <c:v>1479.1934940000001</c:v>
                </c:pt>
                <c:pt idx="3138">
                  <c:v>1478.4854069999999</c:v>
                </c:pt>
                <c:pt idx="3139">
                  <c:v>1477.7773199999999</c:v>
                </c:pt>
                <c:pt idx="3140">
                  <c:v>1477.0692329999999</c:v>
                </c:pt>
                <c:pt idx="3141">
                  <c:v>1476.361146</c:v>
                </c:pt>
                <c:pt idx="3142">
                  <c:v>1475.653059</c:v>
                </c:pt>
                <c:pt idx="3143">
                  <c:v>1474.944972</c:v>
                </c:pt>
                <c:pt idx="3144">
                  <c:v>1474.236885</c:v>
                </c:pt>
                <c:pt idx="3145">
                  <c:v>1473.5287989999999</c:v>
                </c:pt>
                <c:pt idx="3146">
                  <c:v>1472.820712</c:v>
                </c:pt>
                <c:pt idx="3147">
                  <c:v>1472.112625</c:v>
                </c:pt>
                <c:pt idx="3148">
                  <c:v>1471.404538</c:v>
                </c:pt>
                <c:pt idx="3149">
                  <c:v>1470.696451</c:v>
                </c:pt>
                <c:pt idx="3150">
                  <c:v>1469.988364</c:v>
                </c:pt>
                <c:pt idx="3151">
                  <c:v>1469.2802770000001</c:v>
                </c:pt>
                <c:pt idx="3152">
                  <c:v>1468.5721900000001</c:v>
                </c:pt>
                <c:pt idx="3153">
                  <c:v>1467.864104</c:v>
                </c:pt>
                <c:pt idx="3154">
                  <c:v>1467.156017</c:v>
                </c:pt>
                <c:pt idx="3155">
                  <c:v>1466.44793</c:v>
                </c:pt>
                <c:pt idx="3156">
                  <c:v>1465.7398430000001</c:v>
                </c:pt>
                <c:pt idx="3157">
                  <c:v>1465.0317560000001</c:v>
                </c:pt>
                <c:pt idx="3158">
                  <c:v>1464.3236690000001</c:v>
                </c:pt>
                <c:pt idx="3159">
                  <c:v>1463.6155819999999</c:v>
                </c:pt>
                <c:pt idx="3160">
                  <c:v>1462.9074949999999</c:v>
                </c:pt>
                <c:pt idx="3161">
                  <c:v>1462.1994079999999</c:v>
                </c:pt>
                <c:pt idx="3162">
                  <c:v>1461.4913220000001</c:v>
                </c:pt>
                <c:pt idx="3163">
                  <c:v>1460.7832350000001</c:v>
                </c:pt>
                <c:pt idx="3164">
                  <c:v>1460.0751479999999</c:v>
                </c:pt>
                <c:pt idx="3165">
                  <c:v>1459.3670609999999</c:v>
                </c:pt>
                <c:pt idx="3166">
                  <c:v>1458.6589739999999</c:v>
                </c:pt>
                <c:pt idx="3167">
                  <c:v>1457.950887</c:v>
                </c:pt>
                <c:pt idx="3168">
                  <c:v>1457.2428</c:v>
                </c:pt>
                <c:pt idx="3169">
                  <c:v>1456.534713</c:v>
                </c:pt>
                <c:pt idx="3170">
                  <c:v>1455.8266269999999</c:v>
                </c:pt>
                <c:pt idx="3171">
                  <c:v>1455.1185399999999</c:v>
                </c:pt>
                <c:pt idx="3172">
                  <c:v>1454.410453</c:v>
                </c:pt>
                <c:pt idx="3173">
                  <c:v>1453.702366</c:v>
                </c:pt>
                <c:pt idx="3174">
                  <c:v>1452.994279</c:v>
                </c:pt>
                <c:pt idx="3175">
                  <c:v>1452.286192</c:v>
                </c:pt>
                <c:pt idx="3176">
                  <c:v>1451.5781050000001</c:v>
                </c:pt>
                <c:pt idx="3177">
                  <c:v>1450.8700180000001</c:v>
                </c:pt>
                <c:pt idx="3178">
                  <c:v>1450.161932</c:v>
                </c:pt>
                <c:pt idx="3179">
                  <c:v>1449.453845</c:v>
                </c:pt>
                <c:pt idx="3180">
                  <c:v>1448.745758</c:v>
                </c:pt>
                <c:pt idx="3181">
                  <c:v>1448.037671</c:v>
                </c:pt>
                <c:pt idx="3182">
                  <c:v>1447.3295840000001</c:v>
                </c:pt>
                <c:pt idx="3183">
                  <c:v>1446.6214970000001</c:v>
                </c:pt>
                <c:pt idx="3184">
                  <c:v>1445.9134100000001</c:v>
                </c:pt>
                <c:pt idx="3185">
                  <c:v>1445.2053229999999</c:v>
                </c:pt>
                <c:pt idx="3186">
                  <c:v>1444.4972359999999</c:v>
                </c:pt>
                <c:pt idx="3187">
                  <c:v>1443.7891500000001</c:v>
                </c:pt>
                <c:pt idx="3188">
                  <c:v>1443.0810630000001</c:v>
                </c:pt>
                <c:pt idx="3189">
                  <c:v>1442.3729760000001</c:v>
                </c:pt>
                <c:pt idx="3190">
                  <c:v>1441.6648889999999</c:v>
                </c:pt>
                <c:pt idx="3191">
                  <c:v>1440.9568019999999</c:v>
                </c:pt>
                <c:pt idx="3192">
                  <c:v>1440.2487149999999</c:v>
                </c:pt>
                <c:pt idx="3193">
                  <c:v>1439.540628</c:v>
                </c:pt>
                <c:pt idx="3194">
                  <c:v>1438.832541</c:v>
                </c:pt>
                <c:pt idx="3195">
                  <c:v>1438.1244549999999</c:v>
                </c:pt>
                <c:pt idx="3196">
                  <c:v>1437.4163679999999</c:v>
                </c:pt>
                <c:pt idx="3197">
                  <c:v>1436.7082809999999</c:v>
                </c:pt>
                <c:pt idx="3198">
                  <c:v>1436.000194</c:v>
                </c:pt>
                <c:pt idx="3199">
                  <c:v>1435.292107</c:v>
                </c:pt>
                <c:pt idx="3200">
                  <c:v>1434.58402</c:v>
                </c:pt>
                <c:pt idx="3201">
                  <c:v>1433.875933</c:v>
                </c:pt>
                <c:pt idx="3202">
                  <c:v>1433.1678460000001</c:v>
                </c:pt>
                <c:pt idx="3203">
                  <c:v>1432.4597590000001</c:v>
                </c:pt>
                <c:pt idx="3204">
                  <c:v>1431.751673</c:v>
                </c:pt>
                <c:pt idx="3205">
                  <c:v>1431.043586</c:v>
                </c:pt>
                <c:pt idx="3206">
                  <c:v>1430.335499</c:v>
                </c:pt>
                <c:pt idx="3207">
                  <c:v>1429.627412</c:v>
                </c:pt>
                <c:pt idx="3208">
                  <c:v>1428.9193250000001</c:v>
                </c:pt>
                <c:pt idx="3209">
                  <c:v>1428.2112380000001</c:v>
                </c:pt>
                <c:pt idx="3210">
                  <c:v>1427.5031509999999</c:v>
                </c:pt>
                <c:pt idx="3211">
                  <c:v>1426.7950639999999</c:v>
                </c:pt>
                <c:pt idx="3212">
                  <c:v>1426.086978</c:v>
                </c:pt>
                <c:pt idx="3213">
                  <c:v>1425.3788910000001</c:v>
                </c:pt>
                <c:pt idx="3214">
                  <c:v>1424.6708040000001</c:v>
                </c:pt>
                <c:pt idx="3215">
                  <c:v>1423.9627170000001</c:v>
                </c:pt>
                <c:pt idx="3216">
                  <c:v>1423.2546299999999</c:v>
                </c:pt>
                <c:pt idx="3217">
                  <c:v>1422.5465429999999</c:v>
                </c:pt>
                <c:pt idx="3218">
                  <c:v>1421.838456</c:v>
                </c:pt>
                <c:pt idx="3219">
                  <c:v>1421.130369</c:v>
                </c:pt>
                <c:pt idx="3220">
                  <c:v>1420.4222830000001</c:v>
                </c:pt>
                <c:pt idx="3221">
                  <c:v>1419.7141959999999</c:v>
                </c:pt>
                <c:pt idx="3222">
                  <c:v>1419.0061089999999</c:v>
                </c:pt>
                <c:pt idx="3223">
                  <c:v>1418.2980219999999</c:v>
                </c:pt>
                <c:pt idx="3224">
                  <c:v>1417.589935</c:v>
                </c:pt>
                <c:pt idx="3225">
                  <c:v>1416.881848</c:v>
                </c:pt>
                <c:pt idx="3226">
                  <c:v>1416.173761</c:v>
                </c:pt>
                <c:pt idx="3227">
                  <c:v>1415.465674</c:v>
                </c:pt>
                <c:pt idx="3228">
                  <c:v>1414.7575870000001</c:v>
                </c:pt>
                <c:pt idx="3229">
                  <c:v>1414.049501</c:v>
                </c:pt>
                <c:pt idx="3230">
                  <c:v>1413.341414</c:v>
                </c:pt>
                <c:pt idx="3231">
                  <c:v>1412.633327</c:v>
                </c:pt>
                <c:pt idx="3232">
                  <c:v>1411.92524</c:v>
                </c:pt>
                <c:pt idx="3233">
                  <c:v>1411.2171530000001</c:v>
                </c:pt>
                <c:pt idx="3234">
                  <c:v>1410.5090660000001</c:v>
                </c:pt>
                <c:pt idx="3235">
                  <c:v>1409.8009790000001</c:v>
                </c:pt>
                <c:pt idx="3236">
                  <c:v>1409.0928919999999</c:v>
                </c:pt>
                <c:pt idx="3237">
                  <c:v>1408.384806</c:v>
                </c:pt>
                <c:pt idx="3238">
                  <c:v>1407.676719</c:v>
                </c:pt>
                <c:pt idx="3239">
                  <c:v>1406.9686320000001</c:v>
                </c:pt>
                <c:pt idx="3240">
                  <c:v>1406.2605450000001</c:v>
                </c:pt>
                <c:pt idx="3241">
                  <c:v>1405.5524579999999</c:v>
                </c:pt>
                <c:pt idx="3242">
                  <c:v>1404.8443709999999</c:v>
                </c:pt>
                <c:pt idx="3243">
                  <c:v>1404.1362839999999</c:v>
                </c:pt>
                <c:pt idx="3244">
                  <c:v>1403.428197</c:v>
                </c:pt>
                <c:pt idx="3245">
                  <c:v>1402.72011</c:v>
                </c:pt>
                <c:pt idx="3246">
                  <c:v>1402.0120240000001</c:v>
                </c:pt>
                <c:pt idx="3247">
                  <c:v>1401.3039369999999</c:v>
                </c:pt>
                <c:pt idx="3248">
                  <c:v>1400.5958499999999</c:v>
                </c:pt>
                <c:pt idx="3249">
                  <c:v>1399.8877629999999</c:v>
                </c:pt>
                <c:pt idx="3250">
                  <c:v>1399.179676</c:v>
                </c:pt>
                <c:pt idx="3251">
                  <c:v>1398.471589</c:v>
                </c:pt>
                <c:pt idx="3252">
                  <c:v>1397.763502</c:v>
                </c:pt>
                <c:pt idx="3253">
                  <c:v>1397.055415</c:v>
                </c:pt>
                <c:pt idx="3254">
                  <c:v>1396.3473289999999</c:v>
                </c:pt>
                <c:pt idx="3255">
                  <c:v>1395.639242</c:v>
                </c:pt>
                <c:pt idx="3256">
                  <c:v>1394.931155</c:v>
                </c:pt>
                <c:pt idx="3257">
                  <c:v>1394.223068</c:v>
                </c:pt>
                <c:pt idx="3258">
                  <c:v>1393.514981</c:v>
                </c:pt>
                <c:pt idx="3259">
                  <c:v>1392.8068940000001</c:v>
                </c:pt>
                <c:pt idx="3260">
                  <c:v>1392.0988070000001</c:v>
                </c:pt>
                <c:pt idx="3261">
                  <c:v>1391.3907200000001</c:v>
                </c:pt>
                <c:pt idx="3262">
                  <c:v>1390.682634</c:v>
                </c:pt>
                <c:pt idx="3263">
                  <c:v>1389.974547</c:v>
                </c:pt>
                <c:pt idx="3264">
                  <c:v>1389.2664600000001</c:v>
                </c:pt>
                <c:pt idx="3265">
                  <c:v>1388.5583730000001</c:v>
                </c:pt>
                <c:pt idx="3266">
                  <c:v>1387.8502860000001</c:v>
                </c:pt>
                <c:pt idx="3267">
                  <c:v>1387.1421989999999</c:v>
                </c:pt>
                <c:pt idx="3268">
                  <c:v>1386.4341119999999</c:v>
                </c:pt>
                <c:pt idx="3269">
                  <c:v>1385.7260249999999</c:v>
                </c:pt>
                <c:pt idx="3270">
                  <c:v>1385.017938</c:v>
                </c:pt>
                <c:pt idx="3271">
                  <c:v>1384.3098520000001</c:v>
                </c:pt>
                <c:pt idx="3272">
                  <c:v>1383.6017649999999</c:v>
                </c:pt>
                <c:pt idx="3273">
                  <c:v>1382.8936779999999</c:v>
                </c:pt>
                <c:pt idx="3274">
                  <c:v>1382.1855909999999</c:v>
                </c:pt>
                <c:pt idx="3275">
                  <c:v>1381.477504</c:v>
                </c:pt>
                <c:pt idx="3276">
                  <c:v>1380.769417</c:v>
                </c:pt>
                <c:pt idx="3277">
                  <c:v>1380.06133</c:v>
                </c:pt>
                <c:pt idx="3278">
                  <c:v>1379.353243</c:v>
                </c:pt>
                <c:pt idx="3279">
                  <c:v>1378.6451569999999</c:v>
                </c:pt>
                <c:pt idx="3280">
                  <c:v>1377.9370699999999</c:v>
                </c:pt>
                <c:pt idx="3281">
                  <c:v>1377.228983</c:v>
                </c:pt>
                <c:pt idx="3282">
                  <c:v>1376.520896</c:v>
                </c:pt>
                <c:pt idx="3283">
                  <c:v>1375.812809</c:v>
                </c:pt>
                <c:pt idx="3284">
                  <c:v>1375.104722</c:v>
                </c:pt>
                <c:pt idx="3285">
                  <c:v>1374.3966350000001</c:v>
                </c:pt>
                <c:pt idx="3286">
                  <c:v>1373.6885480000001</c:v>
                </c:pt>
                <c:pt idx="3287">
                  <c:v>1372.980462</c:v>
                </c:pt>
                <c:pt idx="3288">
                  <c:v>1372.272375</c:v>
                </c:pt>
                <c:pt idx="3289">
                  <c:v>1371.564288</c:v>
                </c:pt>
                <c:pt idx="3290">
                  <c:v>1370.8562010000001</c:v>
                </c:pt>
                <c:pt idx="3291">
                  <c:v>1370.1481140000001</c:v>
                </c:pt>
                <c:pt idx="3292">
                  <c:v>1369.4400270000001</c:v>
                </c:pt>
                <c:pt idx="3293">
                  <c:v>1368.7319399999999</c:v>
                </c:pt>
                <c:pt idx="3294">
                  <c:v>1368.0238529999999</c:v>
                </c:pt>
                <c:pt idx="3295">
                  <c:v>1367.3157659999999</c:v>
                </c:pt>
                <c:pt idx="3296">
                  <c:v>1366.6076800000001</c:v>
                </c:pt>
                <c:pt idx="3297">
                  <c:v>1365.8995930000001</c:v>
                </c:pt>
                <c:pt idx="3298">
                  <c:v>1365.1915059999999</c:v>
                </c:pt>
                <c:pt idx="3299">
                  <c:v>1364.4834189999999</c:v>
                </c:pt>
                <c:pt idx="3300">
                  <c:v>1363.7753319999999</c:v>
                </c:pt>
                <c:pt idx="3301">
                  <c:v>1363.067245</c:v>
                </c:pt>
                <c:pt idx="3302">
                  <c:v>1362.359158</c:v>
                </c:pt>
                <c:pt idx="3303">
                  <c:v>1361.651071</c:v>
                </c:pt>
                <c:pt idx="3304">
                  <c:v>1360.9429849999999</c:v>
                </c:pt>
                <c:pt idx="3305">
                  <c:v>1360.2348979999999</c:v>
                </c:pt>
                <c:pt idx="3306">
                  <c:v>1359.526811</c:v>
                </c:pt>
                <c:pt idx="3307">
                  <c:v>1358.818724</c:v>
                </c:pt>
                <c:pt idx="3308">
                  <c:v>1358.110637</c:v>
                </c:pt>
                <c:pt idx="3309">
                  <c:v>1357.40255</c:v>
                </c:pt>
                <c:pt idx="3310">
                  <c:v>1356.694463</c:v>
                </c:pt>
                <c:pt idx="3311">
                  <c:v>1355.9863760000001</c:v>
                </c:pt>
                <c:pt idx="3312">
                  <c:v>1355.2782890000001</c:v>
                </c:pt>
                <c:pt idx="3313">
                  <c:v>1354.570203</c:v>
                </c:pt>
                <c:pt idx="3314">
                  <c:v>1353.862116</c:v>
                </c:pt>
                <c:pt idx="3315">
                  <c:v>1353.154029</c:v>
                </c:pt>
                <c:pt idx="3316">
                  <c:v>1352.4459420000001</c:v>
                </c:pt>
                <c:pt idx="3317">
                  <c:v>1351.7378550000001</c:v>
                </c:pt>
                <c:pt idx="3318">
                  <c:v>1351.0297680000001</c:v>
                </c:pt>
                <c:pt idx="3319">
                  <c:v>1350.3216809999999</c:v>
                </c:pt>
                <c:pt idx="3320">
                  <c:v>1349.6135939999999</c:v>
                </c:pt>
                <c:pt idx="3321">
                  <c:v>1348.9055080000001</c:v>
                </c:pt>
                <c:pt idx="3322">
                  <c:v>1348.1974210000001</c:v>
                </c:pt>
                <c:pt idx="3323">
                  <c:v>1347.4893340000001</c:v>
                </c:pt>
                <c:pt idx="3324">
                  <c:v>1346.7812469999999</c:v>
                </c:pt>
                <c:pt idx="3325">
                  <c:v>1346.0731599999999</c:v>
                </c:pt>
                <c:pt idx="3326">
                  <c:v>1345.3650729999999</c:v>
                </c:pt>
                <c:pt idx="3327">
                  <c:v>1344.656986</c:v>
                </c:pt>
                <c:pt idx="3328">
                  <c:v>1343.948899</c:v>
                </c:pt>
                <c:pt idx="3329">
                  <c:v>1343.2408129999999</c:v>
                </c:pt>
                <c:pt idx="3330">
                  <c:v>1342.5327259999999</c:v>
                </c:pt>
                <c:pt idx="3331">
                  <c:v>1341.8246389999999</c:v>
                </c:pt>
                <c:pt idx="3332">
                  <c:v>1341.116552</c:v>
                </c:pt>
                <c:pt idx="3333">
                  <c:v>1340.408465</c:v>
                </c:pt>
                <c:pt idx="3334">
                  <c:v>1339.700378</c:v>
                </c:pt>
                <c:pt idx="3335">
                  <c:v>1338.992291</c:v>
                </c:pt>
                <c:pt idx="3336">
                  <c:v>1338.284204</c:v>
                </c:pt>
                <c:pt idx="3337">
                  <c:v>1337.5761170000001</c:v>
                </c:pt>
                <c:pt idx="3338">
                  <c:v>1336.868031</c:v>
                </c:pt>
                <c:pt idx="3339">
                  <c:v>1336.159944</c:v>
                </c:pt>
                <c:pt idx="3340">
                  <c:v>1335.451857</c:v>
                </c:pt>
                <c:pt idx="3341">
                  <c:v>1334.74377</c:v>
                </c:pt>
                <c:pt idx="3342">
                  <c:v>1334.0356830000001</c:v>
                </c:pt>
                <c:pt idx="3343">
                  <c:v>1333.3275960000001</c:v>
                </c:pt>
                <c:pt idx="3344">
                  <c:v>1332.6195090000001</c:v>
                </c:pt>
                <c:pt idx="3345">
                  <c:v>1331.9114219999999</c:v>
                </c:pt>
                <c:pt idx="3346">
                  <c:v>1331.203336</c:v>
                </c:pt>
                <c:pt idx="3347">
                  <c:v>1330.4952490000001</c:v>
                </c:pt>
                <c:pt idx="3348">
                  <c:v>1329.7871620000001</c:v>
                </c:pt>
                <c:pt idx="3349">
                  <c:v>1329.0790750000001</c:v>
                </c:pt>
                <c:pt idx="3350">
                  <c:v>1328.3709879999999</c:v>
                </c:pt>
                <c:pt idx="3351">
                  <c:v>1327.6629009999999</c:v>
                </c:pt>
                <c:pt idx="3352">
                  <c:v>1326.9548139999999</c:v>
                </c:pt>
                <c:pt idx="3353">
                  <c:v>1326.246727</c:v>
                </c:pt>
                <c:pt idx="3354">
                  <c:v>1325.5386410000001</c:v>
                </c:pt>
                <c:pt idx="3355">
                  <c:v>1324.8305539999999</c:v>
                </c:pt>
                <c:pt idx="3356">
                  <c:v>1324.1224669999999</c:v>
                </c:pt>
                <c:pt idx="3357">
                  <c:v>1323.4143799999999</c:v>
                </c:pt>
                <c:pt idx="3358">
                  <c:v>1322.706293</c:v>
                </c:pt>
                <c:pt idx="3359">
                  <c:v>1321.998206</c:v>
                </c:pt>
                <c:pt idx="3360">
                  <c:v>1321.290119</c:v>
                </c:pt>
                <c:pt idx="3361">
                  <c:v>1320.582032</c:v>
                </c:pt>
                <c:pt idx="3362">
                  <c:v>1319.873945</c:v>
                </c:pt>
                <c:pt idx="3363">
                  <c:v>1319.165859</c:v>
                </c:pt>
                <c:pt idx="3364">
                  <c:v>1318.457772</c:v>
                </c:pt>
                <c:pt idx="3365">
                  <c:v>1317.749685</c:v>
                </c:pt>
                <c:pt idx="3366">
                  <c:v>1317.041598</c:v>
                </c:pt>
                <c:pt idx="3367">
                  <c:v>1316.333511</c:v>
                </c:pt>
                <c:pt idx="3368">
                  <c:v>1315.6254240000001</c:v>
                </c:pt>
                <c:pt idx="3369">
                  <c:v>1314.9173370000001</c:v>
                </c:pt>
                <c:pt idx="3370">
                  <c:v>1314.2092500000001</c:v>
                </c:pt>
                <c:pt idx="3371">
                  <c:v>1313.501164</c:v>
                </c:pt>
                <c:pt idx="3372">
                  <c:v>1312.793077</c:v>
                </c:pt>
                <c:pt idx="3373">
                  <c:v>1312.0849900000001</c:v>
                </c:pt>
                <c:pt idx="3374">
                  <c:v>1311.3769030000001</c:v>
                </c:pt>
                <c:pt idx="3375">
                  <c:v>1310.6688160000001</c:v>
                </c:pt>
                <c:pt idx="3376">
                  <c:v>1309.9607289999999</c:v>
                </c:pt>
                <c:pt idx="3377">
                  <c:v>1309.2526419999999</c:v>
                </c:pt>
                <c:pt idx="3378">
                  <c:v>1308.5445549999999</c:v>
                </c:pt>
                <c:pt idx="3379">
                  <c:v>1307.836468</c:v>
                </c:pt>
                <c:pt idx="3380">
                  <c:v>1307.1283820000001</c:v>
                </c:pt>
                <c:pt idx="3381">
                  <c:v>1306.4202949999999</c:v>
                </c:pt>
                <c:pt idx="3382">
                  <c:v>1305.7122079999999</c:v>
                </c:pt>
                <c:pt idx="3383">
                  <c:v>1305.0041209999999</c:v>
                </c:pt>
                <c:pt idx="3384">
                  <c:v>1304.296034</c:v>
                </c:pt>
                <c:pt idx="3385">
                  <c:v>1303.587947</c:v>
                </c:pt>
                <c:pt idx="3386">
                  <c:v>1302.87986</c:v>
                </c:pt>
                <c:pt idx="3387">
                  <c:v>1302.171773</c:v>
                </c:pt>
                <c:pt idx="3388">
                  <c:v>1301.4636869999999</c:v>
                </c:pt>
                <c:pt idx="3389">
                  <c:v>1300.7556</c:v>
                </c:pt>
                <c:pt idx="3390">
                  <c:v>1300.047513</c:v>
                </c:pt>
                <c:pt idx="3391">
                  <c:v>1299.339426</c:v>
                </c:pt>
                <c:pt idx="3392">
                  <c:v>1298.631339</c:v>
                </c:pt>
                <c:pt idx="3393">
                  <c:v>1297.923252</c:v>
                </c:pt>
                <c:pt idx="3394">
                  <c:v>1297.2151650000001</c:v>
                </c:pt>
                <c:pt idx="3395">
                  <c:v>1296.5070780000001</c:v>
                </c:pt>
                <c:pt idx="3396">
                  <c:v>1295.798992</c:v>
                </c:pt>
                <c:pt idx="3397">
                  <c:v>1295.090905</c:v>
                </c:pt>
                <c:pt idx="3398">
                  <c:v>1294.382818</c:v>
                </c:pt>
                <c:pt idx="3399">
                  <c:v>1293.6747310000001</c:v>
                </c:pt>
                <c:pt idx="3400">
                  <c:v>1292.9666440000001</c:v>
                </c:pt>
                <c:pt idx="3401">
                  <c:v>1292.2585570000001</c:v>
                </c:pt>
                <c:pt idx="3402">
                  <c:v>1291.5504699999999</c:v>
                </c:pt>
                <c:pt idx="3403">
                  <c:v>1290.8423829999999</c:v>
                </c:pt>
                <c:pt idx="3404">
                  <c:v>1290.1342959999999</c:v>
                </c:pt>
                <c:pt idx="3405">
                  <c:v>1289.4262100000001</c:v>
                </c:pt>
                <c:pt idx="3406">
                  <c:v>1288.7181230000001</c:v>
                </c:pt>
                <c:pt idx="3407">
                  <c:v>1288.0100359999999</c:v>
                </c:pt>
                <c:pt idx="3408">
                  <c:v>1287.3019489999999</c:v>
                </c:pt>
                <c:pt idx="3409">
                  <c:v>1286.5938619999999</c:v>
                </c:pt>
                <c:pt idx="3410">
                  <c:v>1285.885775</c:v>
                </c:pt>
                <c:pt idx="3411">
                  <c:v>1285.177688</c:v>
                </c:pt>
                <c:pt idx="3412">
                  <c:v>1284.469601</c:v>
                </c:pt>
                <c:pt idx="3413">
                  <c:v>1283.7615149999999</c:v>
                </c:pt>
                <c:pt idx="3414">
                  <c:v>1283.0534279999999</c:v>
                </c:pt>
                <c:pt idx="3415">
                  <c:v>1282.345341</c:v>
                </c:pt>
                <c:pt idx="3416">
                  <c:v>1281.637254</c:v>
                </c:pt>
                <c:pt idx="3417">
                  <c:v>1280.929167</c:v>
                </c:pt>
                <c:pt idx="3418">
                  <c:v>1280.22108</c:v>
                </c:pt>
                <c:pt idx="3419">
                  <c:v>1279.5129930000001</c:v>
                </c:pt>
                <c:pt idx="3420">
                  <c:v>1278.8049060000001</c:v>
                </c:pt>
                <c:pt idx="3421">
                  <c:v>1278.09682</c:v>
                </c:pt>
                <c:pt idx="3422">
                  <c:v>1277.388733</c:v>
                </c:pt>
                <c:pt idx="3423">
                  <c:v>1276.680646</c:v>
                </c:pt>
                <c:pt idx="3424">
                  <c:v>1275.972559</c:v>
                </c:pt>
                <c:pt idx="3425">
                  <c:v>1275.2644720000001</c:v>
                </c:pt>
                <c:pt idx="3426">
                  <c:v>1274.5563850000001</c:v>
                </c:pt>
                <c:pt idx="3427">
                  <c:v>1273.8482980000001</c:v>
                </c:pt>
                <c:pt idx="3428">
                  <c:v>1273.1402109999999</c:v>
                </c:pt>
                <c:pt idx="3429">
                  <c:v>1272.4321239999999</c:v>
                </c:pt>
                <c:pt idx="3430">
                  <c:v>1271.7240380000001</c:v>
                </c:pt>
                <c:pt idx="3431">
                  <c:v>1271.0159510000001</c:v>
                </c:pt>
                <c:pt idx="3432">
                  <c:v>1270.3078640000001</c:v>
                </c:pt>
                <c:pt idx="3433">
                  <c:v>1269.5997769999999</c:v>
                </c:pt>
                <c:pt idx="3434">
                  <c:v>1268.8916899999999</c:v>
                </c:pt>
                <c:pt idx="3435">
                  <c:v>1268.1836029999999</c:v>
                </c:pt>
                <c:pt idx="3436">
                  <c:v>1267.475516</c:v>
                </c:pt>
                <c:pt idx="3437">
                  <c:v>1266.767429</c:v>
                </c:pt>
                <c:pt idx="3438">
                  <c:v>1266.0593429999999</c:v>
                </c:pt>
                <c:pt idx="3439">
                  <c:v>1265.3512559999999</c:v>
                </c:pt>
                <c:pt idx="3440">
                  <c:v>1264.6431689999999</c:v>
                </c:pt>
                <c:pt idx="3441">
                  <c:v>1263.935082</c:v>
                </c:pt>
                <c:pt idx="3442">
                  <c:v>1263.226995</c:v>
                </c:pt>
                <c:pt idx="3443">
                  <c:v>1262.518908</c:v>
                </c:pt>
                <c:pt idx="3444">
                  <c:v>1261.810821</c:v>
                </c:pt>
                <c:pt idx="3445">
                  <c:v>1261.1027340000001</c:v>
                </c:pt>
                <c:pt idx="3446">
                  <c:v>1260.3946470000001</c:v>
                </c:pt>
                <c:pt idx="3447">
                  <c:v>1259.686561</c:v>
                </c:pt>
                <c:pt idx="3448">
                  <c:v>1258.978474</c:v>
                </c:pt>
                <c:pt idx="3449">
                  <c:v>1258.270387</c:v>
                </c:pt>
                <c:pt idx="3450">
                  <c:v>1257.5623000000001</c:v>
                </c:pt>
                <c:pt idx="3451">
                  <c:v>1256.8542130000001</c:v>
                </c:pt>
                <c:pt idx="3452">
                  <c:v>1256.1461260000001</c:v>
                </c:pt>
                <c:pt idx="3453">
                  <c:v>1255.4380389999999</c:v>
                </c:pt>
                <c:pt idx="3454">
                  <c:v>1254.7299519999999</c:v>
                </c:pt>
                <c:pt idx="3455">
                  <c:v>1254.021866</c:v>
                </c:pt>
                <c:pt idx="3456">
                  <c:v>1253.3137790000001</c:v>
                </c:pt>
                <c:pt idx="3457">
                  <c:v>1252.6056920000001</c:v>
                </c:pt>
                <c:pt idx="3458">
                  <c:v>1251.8976050000001</c:v>
                </c:pt>
                <c:pt idx="3459">
                  <c:v>1251.1895179999999</c:v>
                </c:pt>
                <c:pt idx="3460">
                  <c:v>1250.4814309999999</c:v>
                </c:pt>
                <c:pt idx="3461">
                  <c:v>1249.773344</c:v>
                </c:pt>
                <c:pt idx="3462">
                  <c:v>1249.065257</c:v>
                </c:pt>
                <c:pt idx="3463">
                  <c:v>1248.3571710000001</c:v>
                </c:pt>
                <c:pt idx="3464">
                  <c:v>1247.6490839999999</c:v>
                </c:pt>
                <c:pt idx="3465">
                  <c:v>1246.9409969999999</c:v>
                </c:pt>
                <c:pt idx="3466">
                  <c:v>1246.2329099999999</c:v>
                </c:pt>
                <c:pt idx="3467">
                  <c:v>1245.524823</c:v>
                </c:pt>
                <c:pt idx="3468">
                  <c:v>1244.816736</c:v>
                </c:pt>
                <c:pt idx="3469">
                  <c:v>1244.108649</c:v>
                </c:pt>
                <c:pt idx="3470">
                  <c:v>1243.400562</c:v>
                </c:pt>
                <c:pt idx="3471">
                  <c:v>1242.6924750000001</c:v>
                </c:pt>
                <c:pt idx="3472">
                  <c:v>1241.984389</c:v>
                </c:pt>
                <c:pt idx="3473">
                  <c:v>1241.276302</c:v>
                </c:pt>
                <c:pt idx="3474">
                  <c:v>1240.568215</c:v>
                </c:pt>
                <c:pt idx="3475">
                  <c:v>1239.860128</c:v>
                </c:pt>
                <c:pt idx="3476">
                  <c:v>1239.1520410000001</c:v>
                </c:pt>
                <c:pt idx="3477">
                  <c:v>1238.4439540000001</c:v>
                </c:pt>
                <c:pt idx="3478">
                  <c:v>1237.7358670000001</c:v>
                </c:pt>
                <c:pt idx="3479">
                  <c:v>1237.0277799999999</c:v>
                </c:pt>
                <c:pt idx="3480">
                  <c:v>1236.319694</c:v>
                </c:pt>
                <c:pt idx="3481">
                  <c:v>1235.611607</c:v>
                </c:pt>
                <c:pt idx="3482">
                  <c:v>1234.9035200000001</c:v>
                </c:pt>
                <c:pt idx="3483">
                  <c:v>1234.1954330000001</c:v>
                </c:pt>
                <c:pt idx="3484">
                  <c:v>1233.4873459999999</c:v>
                </c:pt>
                <c:pt idx="3485">
                  <c:v>1232.7792589999999</c:v>
                </c:pt>
                <c:pt idx="3486">
                  <c:v>1232.0711719999999</c:v>
                </c:pt>
                <c:pt idx="3487">
                  <c:v>1231.363085</c:v>
                </c:pt>
                <c:pt idx="3488">
                  <c:v>1230.6549990000001</c:v>
                </c:pt>
                <c:pt idx="3489">
                  <c:v>1229.9469120000001</c:v>
                </c:pt>
                <c:pt idx="3490">
                  <c:v>1229.2388249999999</c:v>
                </c:pt>
                <c:pt idx="3491">
                  <c:v>1228.5307379999999</c:v>
                </c:pt>
                <c:pt idx="3492">
                  <c:v>1227.822651</c:v>
                </c:pt>
                <c:pt idx="3493">
                  <c:v>1227.114564</c:v>
                </c:pt>
                <c:pt idx="3494">
                  <c:v>1226.406477</c:v>
                </c:pt>
                <c:pt idx="3495">
                  <c:v>1225.69839</c:v>
                </c:pt>
                <c:pt idx="3496">
                  <c:v>1224.990303</c:v>
                </c:pt>
                <c:pt idx="3497">
                  <c:v>1224.2822169999999</c:v>
                </c:pt>
                <c:pt idx="3498">
                  <c:v>1223.57413</c:v>
                </c:pt>
                <c:pt idx="3499">
                  <c:v>1222.866043</c:v>
                </c:pt>
                <c:pt idx="3500">
                  <c:v>1222.157956</c:v>
                </c:pt>
                <c:pt idx="3501">
                  <c:v>1221.449869</c:v>
                </c:pt>
                <c:pt idx="3502">
                  <c:v>1220.7417820000001</c:v>
                </c:pt>
                <c:pt idx="3503">
                  <c:v>1220.0336950000001</c:v>
                </c:pt>
                <c:pt idx="3504">
                  <c:v>1219.3256080000001</c:v>
                </c:pt>
                <c:pt idx="3505">
                  <c:v>1218.617522</c:v>
                </c:pt>
                <c:pt idx="3506">
                  <c:v>1217.909435</c:v>
                </c:pt>
                <c:pt idx="3507">
                  <c:v>1217.2013480000001</c:v>
                </c:pt>
                <c:pt idx="3508">
                  <c:v>1216.4932610000001</c:v>
                </c:pt>
                <c:pt idx="3509">
                  <c:v>1215.7851740000001</c:v>
                </c:pt>
                <c:pt idx="3510">
                  <c:v>1215.0770869999999</c:v>
                </c:pt>
                <c:pt idx="3511">
                  <c:v>1214.3689999999999</c:v>
                </c:pt>
                <c:pt idx="3512">
                  <c:v>1213.6609129999999</c:v>
                </c:pt>
                <c:pt idx="3513">
                  <c:v>1212.952826</c:v>
                </c:pt>
                <c:pt idx="3514">
                  <c:v>1212.2447400000001</c:v>
                </c:pt>
                <c:pt idx="3515">
                  <c:v>1211.5366529999999</c:v>
                </c:pt>
                <c:pt idx="3516">
                  <c:v>1210.8285659999999</c:v>
                </c:pt>
                <c:pt idx="3517">
                  <c:v>1210.1204789999999</c:v>
                </c:pt>
                <c:pt idx="3518">
                  <c:v>1209.412392</c:v>
                </c:pt>
                <c:pt idx="3519">
                  <c:v>1208.704305</c:v>
                </c:pt>
                <c:pt idx="3520">
                  <c:v>1207.996218</c:v>
                </c:pt>
                <c:pt idx="3521">
                  <c:v>1207.288131</c:v>
                </c:pt>
                <c:pt idx="3522">
                  <c:v>1206.5800449999999</c:v>
                </c:pt>
                <c:pt idx="3523">
                  <c:v>1205.8719579999999</c:v>
                </c:pt>
                <c:pt idx="3524">
                  <c:v>1205.163871</c:v>
                </c:pt>
                <c:pt idx="3525">
                  <c:v>1204.455784</c:v>
                </c:pt>
                <c:pt idx="3526">
                  <c:v>1203.747697</c:v>
                </c:pt>
                <c:pt idx="3527">
                  <c:v>1203.03961</c:v>
                </c:pt>
                <c:pt idx="3528">
                  <c:v>1202.3315230000001</c:v>
                </c:pt>
                <c:pt idx="3529">
                  <c:v>1201.6234360000001</c:v>
                </c:pt>
                <c:pt idx="3530">
                  <c:v>1200.91535</c:v>
                </c:pt>
                <c:pt idx="3531">
                  <c:v>1200.207263</c:v>
                </c:pt>
                <c:pt idx="3532">
                  <c:v>1199.499176</c:v>
                </c:pt>
                <c:pt idx="3533">
                  <c:v>1198.7910890000001</c:v>
                </c:pt>
                <c:pt idx="3534">
                  <c:v>1198.0830020000001</c:v>
                </c:pt>
                <c:pt idx="3535">
                  <c:v>1197.3749150000001</c:v>
                </c:pt>
                <c:pt idx="3536">
                  <c:v>1196.6668279999999</c:v>
                </c:pt>
                <c:pt idx="3537">
                  <c:v>1195.9587409999999</c:v>
                </c:pt>
                <c:pt idx="3538">
                  <c:v>1195.2506539999999</c:v>
                </c:pt>
                <c:pt idx="3539">
                  <c:v>1194.5425680000001</c:v>
                </c:pt>
                <c:pt idx="3540">
                  <c:v>1193.8344810000001</c:v>
                </c:pt>
                <c:pt idx="3541">
                  <c:v>1193.1263939999999</c:v>
                </c:pt>
                <c:pt idx="3542">
                  <c:v>1192.4183069999999</c:v>
                </c:pt>
                <c:pt idx="3543">
                  <c:v>1191.7102199999999</c:v>
                </c:pt>
                <c:pt idx="3544">
                  <c:v>1191.002133</c:v>
                </c:pt>
                <c:pt idx="3545">
                  <c:v>1190.294046</c:v>
                </c:pt>
                <c:pt idx="3546">
                  <c:v>1189.585959</c:v>
                </c:pt>
                <c:pt idx="3547">
                  <c:v>1188.8778729999999</c:v>
                </c:pt>
                <c:pt idx="3548">
                  <c:v>1188.1697859999999</c:v>
                </c:pt>
                <c:pt idx="3549">
                  <c:v>1187.461699</c:v>
                </c:pt>
                <c:pt idx="3550">
                  <c:v>1186.753612</c:v>
                </c:pt>
                <c:pt idx="3551">
                  <c:v>1186.045525</c:v>
                </c:pt>
                <c:pt idx="3552">
                  <c:v>1185.337438</c:v>
                </c:pt>
                <c:pt idx="3553">
                  <c:v>1184.629351</c:v>
                </c:pt>
                <c:pt idx="3554">
                  <c:v>1183.9212640000001</c:v>
                </c:pt>
                <c:pt idx="3555">
                  <c:v>1183.213178</c:v>
                </c:pt>
                <c:pt idx="3556">
                  <c:v>1182.505091</c:v>
                </c:pt>
                <c:pt idx="3557">
                  <c:v>1181.797004</c:v>
                </c:pt>
                <c:pt idx="3558">
                  <c:v>1181.088917</c:v>
                </c:pt>
                <c:pt idx="3559">
                  <c:v>1180.3808300000001</c:v>
                </c:pt>
                <c:pt idx="3560">
                  <c:v>1179.6727430000001</c:v>
                </c:pt>
                <c:pt idx="3561">
                  <c:v>1178.9646560000001</c:v>
                </c:pt>
                <c:pt idx="3562">
                  <c:v>1178.2565689999999</c:v>
                </c:pt>
                <c:pt idx="3563">
                  <c:v>1177.5484819999999</c:v>
                </c:pt>
                <c:pt idx="3564">
                  <c:v>1176.8403960000001</c:v>
                </c:pt>
                <c:pt idx="3565">
                  <c:v>1176.1323090000001</c:v>
                </c:pt>
                <c:pt idx="3566">
                  <c:v>1175.4242220000001</c:v>
                </c:pt>
                <c:pt idx="3567">
                  <c:v>1174.7161349999999</c:v>
                </c:pt>
                <c:pt idx="3568">
                  <c:v>1174.0080479999999</c:v>
                </c:pt>
                <c:pt idx="3569">
                  <c:v>1173.2999609999999</c:v>
                </c:pt>
                <c:pt idx="3570">
                  <c:v>1172.591874</c:v>
                </c:pt>
                <c:pt idx="3571">
                  <c:v>1171.883787</c:v>
                </c:pt>
                <c:pt idx="3572">
                  <c:v>1171.1757009999999</c:v>
                </c:pt>
                <c:pt idx="3573">
                  <c:v>1170.4676139999999</c:v>
                </c:pt>
                <c:pt idx="3574">
                  <c:v>1169.7595269999999</c:v>
                </c:pt>
                <c:pt idx="3575">
                  <c:v>1169.05144</c:v>
                </c:pt>
                <c:pt idx="3576">
                  <c:v>1168.343353</c:v>
                </c:pt>
                <c:pt idx="3577">
                  <c:v>1167.635266</c:v>
                </c:pt>
                <c:pt idx="3578">
                  <c:v>1166.927179</c:v>
                </c:pt>
                <c:pt idx="3579">
                  <c:v>1166.219092</c:v>
                </c:pt>
                <c:pt idx="3580">
                  <c:v>1165.5110050000001</c:v>
                </c:pt>
                <c:pt idx="3581">
                  <c:v>1164.802919</c:v>
                </c:pt>
                <c:pt idx="3582">
                  <c:v>1164.094832</c:v>
                </c:pt>
                <c:pt idx="3583">
                  <c:v>1163.386745</c:v>
                </c:pt>
                <c:pt idx="3584">
                  <c:v>1162.678658</c:v>
                </c:pt>
                <c:pt idx="3585">
                  <c:v>1161.9705710000001</c:v>
                </c:pt>
                <c:pt idx="3586">
                  <c:v>1161.2624840000001</c:v>
                </c:pt>
                <c:pt idx="3587">
                  <c:v>1160.5543970000001</c:v>
                </c:pt>
                <c:pt idx="3588">
                  <c:v>1159.8463099999999</c:v>
                </c:pt>
                <c:pt idx="3589">
                  <c:v>1159.138224</c:v>
                </c:pt>
                <c:pt idx="3590">
                  <c:v>1158.4301370000001</c:v>
                </c:pt>
                <c:pt idx="3591">
                  <c:v>1157.7220500000001</c:v>
                </c:pt>
                <c:pt idx="3592">
                  <c:v>1157.0139630000001</c:v>
                </c:pt>
                <c:pt idx="3593">
                  <c:v>1156.3058759999999</c:v>
                </c:pt>
                <c:pt idx="3594">
                  <c:v>1155.5977889999999</c:v>
                </c:pt>
                <c:pt idx="3595">
                  <c:v>1154.8897019999999</c:v>
                </c:pt>
                <c:pt idx="3596">
                  <c:v>1154.181615</c:v>
                </c:pt>
                <c:pt idx="3597">
                  <c:v>1153.4735290000001</c:v>
                </c:pt>
                <c:pt idx="3598">
                  <c:v>1152.7654419999999</c:v>
                </c:pt>
                <c:pt idx="3599">
                  <c:v>1152.0573549999999</c:v>
                </c:pt>
                <c:pt idx="3600">
                  <c:v>1151.3492679999999</c:v>
                </c:pt>
                <c:pt idx="3601">
                  <c:v>1150.641181</c:v>
                </c:pt>
                <c:pt idx="3602">
                  <c:v>1149.933094</c:v>
                </c:pt>
                <c:pt idx="3603">
                  <c:v>1149.225007</c:v>
                </c:pt>
                <c:pt idx="3604">
                  <c:v>1148.51692</c:v>
                </c:pt>
                <c:pt idx="3605">
                  <c:v>1147.808833</c:v>
                </c:pt>
                <c:pt idx="3606">
                  <c:v>1147.100747</c:v>
                </c:pt>
                <c:pt idx="3607">
                  <c:v>1146.39266</c:v>
                </c:pt>
                <c:pt idx="3608">
                  <c:v>1145.684573</c:v>
                </c:pt>
                <c:pt idx="3609">
                  <c:v>1144.976486</c:v>
                </c:pt>
                <c:pt idx="3610">
                  <c:v>1144.268399</c:v>
                </c:pt>
                <c:pt idx="3611">
                  <c:v>1143.5603120000001</c:v>
                </c:pt>
                <c:pt idx="3612">
                  <c:v>1142.8522250000001</c:v>
                </c:pt>
                <c:pt idx="3613">
                  <c:v>1142.1441380000001</c:v>
                </c:pt>
                <c:pt idx="3614">
                  <c:v>1141.436052</c:v>
                </c:pt>
                <c:pt idx="3615">
                  <c:v>1140.727965</c:v>
                </c:pt>
                <c:pt idx="3616">
                  <c:v>1140.0198780000001</c:v>
                </c:pt>
                <c:pt idx="3617">
                  <c:v>1139.3117910000001</c:v>
                </c:pt>
                <c:pt idx="3618">
                  <c:v>1138.6037040000001</c:v>
                </c:pt>
                <c:pt idx="3619">
                  <c:v>1137.8956169999999</c:v>
                </c:pt>
                <c:pt idx="3620">
                  <c:v>1137.1875299999999</c:v>
                </c:pt>
                <c:pt idx="3621">
                  <c:v>1136.4794429999999</c:v>
                </c:pt>
                <c:pt idx="3622">
                  <c:v>1135.7713570000001</c:v>
                </c:pt>
                <c:pt idx="3623">
                  <c:v>1135.0632700000001</c:v>
                </c:pt>
                <c:pt idx="3624">
                  <c:v>1134.3551829999999</c:v>
                </c:pt>
                <c:pt idx="3625">
                  <c:v>1133.6470959999999</c:v>
                </c:pt>
                <c:pt idx="3626">
                  <c:v>1132.9390089999999</c:v>
                </c:pt>
                <c:pt idx="3627">
                  <c:v>1132.230922</c:v>
                </c:pt>
                <c:pt idx="3628">
                  <c:v>1131.522835</c:v>
                </c:pt>
                <c:pt idx="3629">
                  <c:v>1130.814748</c:v>
                </c:pt>
                <c:pt idx="3630">
                  <c:v>1130.106661</c:v>
                </c:pt>
                <c:pt idx="3631">
                  <c:v>1129.3985749999999</c:v>
                </c:pt>
                <c:pt idx="3632">
                  <c:v>1128.690488</c:v>
                </c:pt>
                <c:pt idx="3633">
                  <c:v>1127.982401</c:v>
                </c:pt>
                <c:pt idx="3634">
                  <c:v>1127.274314</c:v>
                </c:pt>
                <c:pt idx="3635">
                  <c:v>1126.566227</c:v>
                </c:pt>
                <c:pt idx="3636">
                  <c:v>1125.85814</c:v>
                </c:pt>
                <c:pt idx="3637">
                  <c:v>1125.1500530000001</c:v>
                </c:pt>
                <c:pt idx="3638">
                  <c:v>1124.4419660000001</c:v>
                </c:pt>
                <c:pt idx="3639">
                  <c:v>1123.73388</c:v>
                </c:pt>
                <c:pt idx="3640">
                  <c:v>1123.025793</c:v>
                </c:pt>
                <c:pt idx="3641">
                  <c:v>1122.317706</c:v>
                </c:pt>
                <c:pt idx="3642">
                  <c:v>1121.6096190000001</c:v>
                </c:pt>
                <c:pt idx="3643">
                  <c:v>1120.9015320000001</c:v>
                </c:pt>
                <c:pt idx="3644">
                  <c:v>1120.1934450000001</c:v>
                </c:pt>
                <c:pt idx="3645">
                  <c:v>1119.4853579999999</c:v>
                </c:pt>
                <c:pt idx="3646">
                  <c:v>1118.7772709999999</c:v>
                </c:pt>
                <c:pt idx="3647">
                  <c:v>1118.069184</c:v>
                </c:pt>
                <c:pt idx="3648">
                  <c:v>1117.3610980000001</c:v>
                </c:pt>
                <c:pt idx="3649">
                  <c:v>1116.6530110000001</c:v>
                </c:pt>
                <c:pt idx="3650">
                  <c:v>1115.9449239999999</c:v>
                </c:pt>
                <c:pt idx="3651">
                  <c:v>1115.2368369999999</c:v>
                </c:pt>
                <c:pt idx="3652">
                  <c:v>1114.5287499999999</c:v>
                </c:pt>
                <c:pt idx="3653">
                  <c:v>1113.820663</c:v>
                </c:pt>
                <c:pt idx="3654">
                  <c:v>1113.112576</c:v>
                </c:pt>
                <c:pt idx="3655">
                  <c:v>1112.404489</c:v>
                </c:pt>
                <c:pt idx="3656">
                  <c:v>1111.6964029999999</c:v>
                </c:pt>
                <c:pt idx="3657">
                  <c:v>1110.9883159999999</c:v>
                </c:pt>
                <c:pt idx="3658">
                  <c:v>1110.280229</c:v>
                </c:pt>
                <c:pt idx="3659">
                  <c:v>1109.572142</c:v>
                </c:pt>
                <c:pt idx="3660">
                  <c:v>1108.864055</c:v>
                </c:pt>
                <c:pt idx="3661">
                  <c:v>1108.155968</c:v>
                </c:pt>
                <c:pt idx="3662">
                  <c:v>1107.4478810000001</c:v>
                </c:pt>
                <c:pt idx="3663">
                  <c:v>1106.7397940000001</c:v>
                </c:pt>
                <c:pt idx="3664">
                  <c:v>1106.031708</c:v>
                </c:pt>
                <c:pt idx="3665">
                  <c:v>1105.323621</c:v>
                </c:pt>
                <c:pt idx="3666">
                  <c:v>1104.615534</c:v>
                </c:pt>
                <c:pt idx="3667">
                  <c:v>1103.907447</c:v>
                </c:pt>
                <c:pt idx="3668">
                  <c:v>1103.1993600000001</c:v>
                </c:pt>
                <c:pt idx="3669">
                  <c:v>1102.4912730000001</c:v>
                </c:pt>
                <c:pt idx="3670">
                  <c:v>1101.7831859999999</c:v>
                </c:pt>
                <c:pt idx="3671">
                  <c:v>1101.0750989999999</c:v>
                </c:pt>
                <c:pt idx="3672">
                  <c:v>1100.3670119999999</c:v>
                </c:pt>
                <c:pt idx="3673">
                  <c:v>1099.6589260000001</c:v>
                </c:pt>
                <c:pt idx="3674">
                  <c:v>1098.9508390000001</c:v>
                </c:pt>
                <c:pt idx="3675">
                  <c:v>1098.2427520000001</c:v>
                </c:pt>
                <c:pt idx="3676">
                  <c:v>1097.5346649999999</c:v>
                </c:pt>
                <c:pt idx="3677">
                  <c:v>1096.8265779999999</c:v>
                </c:pt>
                <c:pt idx="3678">
                  <c:v>1096.1184909999999</c:v>
                </c:pt>
                <c:pt idx="3679">
                  <c:v>1095.410404</c:v>
                </c:pt>
                <c:pt idx="3680">
                  <c:v>1094.702317</c:v>
                </c:pt>
                <c:pt idx="3681">
                  <c:v>1093.9942309999999</c:v>
                </c:pt>
                <c:pt idx="3682">
                  <c:v>1093.2861439999999</c:v>
                </c:pt>
                <c:pt idx="3683">
                  <c:v>1092.5780569999999</c:v>
                </c:pt>
                <c:pt idx="3684">
                  <c:v>1091.86997</c:v>
                </c:pt>
                <c:pt idx="3685">
                  <c:v>1091.161883</c:v>
                </c:pt>
                <c:pt idx="3686">
                  <c:v>1090.453796</c:v>
                </c:pt>
                <c:pt idx="3687">
                  <c:v>1089.745709</c:v>
                </c:pt>
                <c:pt idx="3688">
                  <c:v>1089.0376220000001</c:v>
                </c:pt>
                <c:pt idx="3689">
                  <c:v>1088.329536</c:v>
                </c:pt>
                <c:pt idx="3690">
                  <c:v>1087.621449</c:v>
                </c:pt>
                <c:pt idx="3691">
                  <c:v>1086.913362</c:v>
                </c:pt>
                <c:pt idx="3692">
                  <c:v>1086.205275</c:v>
                </c:pt>
                <c:pt idx="3693">
                  <c:v>1085.4971880000001</c:v>
                </c:pt>
                <c:pt idx="3694">
                  <c:v>1084.7891010000001</c:v>
                </c:pt>
                <c:pt idx="3695">
                  <c:v>1084.0810140000001</c:v>
                </c:pt>
                <c:pt idx="3696">
                  <c:v>1083.3729269999999</c:v>
                </c:pt>
                <c:pt idx="3697">
                  <c:v>1082.6648399999999</c:v>
                </c:pt>
                <c:pt idx="3698">
                  <c:v>1081.956754</c:v>
                </c:pt>
                <c:pt idx="3699">
                  <c:v>1081.2486670000001</c:v>
                </c:pt>
                <c:pt idx="3700">
                  <c:v>1080.5405800000001</c:v>
                </c:pt>
                <c:pt idx="3701">
                  <c:v>1079.8324930000001</c:v>
                </c:pt>
                <c:pt idx="3702">
                  <c:v>1079.1244059999999</c:v>
                </c:pt>
                <c:pt idx="3703">
                  <c:v>1078.4163189999999</c:v>
                </c:pt>
                <c:pt idx="3704">
                  <c:v>1077.708232</c:v>
                </c:pt>
                <c:pt idx="3705">
                  <c:v>1077.000145</c:v>
                </c:pt>
                <c:pt idx="3706">
                  <c:v>1076.2920590000001</c:v>
                </c:pt>
                <c:pt idx="3707">
                  <c:v>1075.5839719999999</c:v>
                </c:pt>
                <c:pt idx="3708">
                  <c:v>1074.8758849999999</c:v>
                </c:pt>
                <c:pt idx="3709">
                  <c:v>1074.1677979999999</c:v>
                </c:pt>
                <c:pt idx="3710">
                  <c:v>1073.459711</c:v>
                </c:pt>
                <c:pt idx="3711">
                  <c:v>1072.751624</c:v>
                </c:pt>
                <c:pt idx="3712">
                  <c:v>1072.043537</c:v>
                </c:pt>
                <c:pt idx="3713">
                  <c:v>1071.33545</c:v>
                </c:pt>
                <c:pt idx="3714">
                  <c:v>1070.6273630000001</c:v>
                </c:pt>
                <c:pt idx="3715">
                  <c:v>1069.919277</c:v>
                </c:pt>
                <c:pt idx="3716">
                  <c:v>1069.21119</c:v>
                </c:pt>
                <c:pt idx="3717">
                  <c:v>1068.503103</c:v>
                </c:pt>
                <c:pt idx="3718">
                  <c:v>1067.795016</c:v>
                </c:pt>
                <c:pt idx="3719">
                  <c:v>1067.0869290000001</c:v>
                </c:pt>
                <c:pt idx="3720">
                  <c:v>1066.3788420000001</c:v>
                </c:pt>
                <c:pt idx="3721">
                  <c:v>1065.6707550000001</c:v>
                </c:pt>
                <c:pt idx="3722">
                  <c:v>1064.9626679999999</c:v>
                </c:pt>
                <c:pt idx="3723">
                  <c:v>1064.254582</c:v>
                </c:pt>
                <c:pt idx="3724">
                  <c:v>1063.546495</c:v>
                </c:pt>
                <c:pt idx="3725">
                  <c:v>1062.8384080000001</c:v>
                </c:pt>
                <c:pt idx="3726">
                  <c:v>1062.1303210000001</c:v>
                </c:pt>
                <c:pt idx="3727">
                  <c:v>1061.4222339999999</c:v>
                </c:pt>
                <c:pt idx="3728">
                  <c:v>1060.7141469999999</c:v>
                </c:pt>
                <c:pt idx="3729">
                  <c:v>1060.0060599999999</c:v>
                </c:pt>
                <c:pt idx="3730">
                  <c:v>1059.297973</c:v>
                </c:pt>
                <c:pt idx="3731">
                  <c:v>1058.5898870000001</c:v>
                </c:pt>
                <c:pt idx="3732">
                  <c:v>1057.8818000000001</c:v>
                </c:pt>
                <c:pt idx="3733">
                  <c:v>1057.1737129999999</c:v>
                </c:pt>
                <c:pt idx="3734">
                  <c:v>1056.4656259999999</c:v>
                </c:pt>
                <c:pt idx="3735">
                  <c:v>1055.757539</c:v>
                </c:pt>
                <c:pt idx="3736">
                  <c:v>1055.049452</c:v>
                </c:pt>
                <c:pt idx="3737">
                  <c:v>1054.341365</c:v>
                </c:pt>
                <c:pt idx="3738">
                  <c:v>1053.633278</c:v>
                </c:pt>
                <c:pt idx="3739">
                  <c:v>1052.925191</c:v>
                </c:pt>
                <c:pt idx="3740">
                  <c:v>1052.2171049999999</c:v>
                </c:pt>
                <c:pt idx="3741">
                  <c:v>1051.509018</c:v>
                </c:pt>
                <c:pt idx="3742">
                  <c:v>1050.800931</c:v>
                </c:pt>
                <c:pt idx="3743">
                  <c:v>1050.092844</c:v>
                </c:pt>
                <c:pt idx="3744">
                  <c:v>1049.384757</c:v>
                </c:pt>
                <c:pt idx="3745">
                  <c:v>1048.6766700000001</c:v>
                </c:pt>
                <c:pt idx="3746">
                  <c:v>1047.9685830000001</c:v>
                </c:pt>
                <c:pt idx="3747">
                  <c:v>1047.2604960000001</c:v>
                </c:pt>
                <c:pt idx="3748">
                  <c:v>1046.55241</c:v>
                </c:pt>
                <c:pt idx="3749">
                  <c:v>1045.844323</c:v>
                </c:pt>
                <c:pt idx="3750">
                  <c:v>1045.1362360000001</c:v>
                </c:pt>
                <c:pt idx="3751">
                  <c:v>1044.4281490000001</c:v>
                </c:pt>
                <c:pt idx="3752">
                  <c:v>1043.7200620000001</c:v>
                </c:pt>
                <c:pt idx="3753">
                  <c:v>1043.0119749999999</c:v>
                </c:pt>
                <c:pt idx="3754">
                  <c:v>1042.3038879999999</c:v>
                </c:pt>
                <c:pt idx="3755">
                  <c:v>1041.5958009999999</c:v>
                </c:pt>
                <c:pt idx="3756">
                  <c:v>1040.8877150000001</c:v>
                </c:pt>
                <c:pt idx="3757">
                  <c:v>1040.1796280000001</c:v>
                </c:pt>
                <c:pt idx="3758">
                  <c:v>1039.4715409999999</c:v>
                </c:pt>
                <c:pt idx="3759">
                  <c:v>1038.7634539999999</c:v>
                </c:pt>
                <c:pt idx="3760">
                  <c:v>1038.0553669999999</c:v>
                </c:pt>
                <c:pt idx="3761">
                  <c:v>1037.34728</c:v>
                </c:pt>
                <c:pt idx="3762">
                  <c:v>1036.639193</c:v>
                </c:pt>
                <c:pt idx="3763">
                  <c:v>1035.931106</c:v>
                </c:pt>
                <c:pt idx="3764">
                  <c:v>1035.223019</c:v>
                </c:pt>
                <c:pt idx="3765">
                  <c:v>1034.5149329999999</c:v>
                </c:pt>
                <c:pt idx="3766">
                  <c:v>1033.806846</c:v>
                </c:pt>
                <c:pt idx="3767">
                  <c:v>1033.098759</c:v>
                </c:pt>
                <c:pt idx="3768">
                  <c:v>1032.390672</c:v>
                </c:pt>
                <c:pt idx="3769">
                  <c:v>1031.682585</c:v>
                </c:pt>
                <c:pt idx="3770">
                  <c:v>1030.974498</c:v>
                </c:pt>
                <c:pt idx="3771">
                  <c:v>1030.2664110000001</c:v>
                </c:pt>
                <c:pt idx="3772">
                  <c:v>1029.5583240000001</c:v>
                </c:pt>
                <c:pt idx="3773">
                  <c:v>1028.850238</c:v>
                </c:pt>
                <c:pt idx="3774">
                  <c:v>1028.142151</c:v>
                </c:pt>
                <c:pt idx="3775">
                  <c:v>1027.434064</c:v>
                </c:pt>
                <c:pt idx="3776">
                  <c:v>1026.7259770000001</c:v>
                </c:pt>
                <c:pt idx="3777">
                  <c:v>1026.0178900000001</c:v>
                </c:pt>
                <c:pt idx="3778">
                  <c:v>1025.3098030000001</c:v>
                </c:pt>
                <c:pt idx="3779">
                  <c:v>1024.6017159999999</c:v>
                </c:pt>
                <c:pt idx="3780">
                  <c:v>1023.893629</c:v>
                </c:pt>
                <c:pt idx="3781">
                  <c:v>1023.1855420000001</c:v>
                </c:pt>
                <c:pt idx="3782">
                  <c:v>1022.477456</c:v>
                </c:pt>
                <c:pt idx="3783">
                  <c:v>1021.769369</c:v>
                </c:pt>
                <c:pt idx="3784">
                  <c:v>1021.061282</c:v>
                </c:pt>
                <c:pt idx="3785">
                  <c:v>1020.353195</c:v>
                </c:pt>
                <c:pt idx="3786">
                  <c:v>1019.6451080000001</c:v>
                </c:pt>
                <c:pt idx="3787">
                  <c:v>1018.937021</c:v>
                </c:pt>
                <c:pt idx="3788">
                  <c:v>1018.228934</c:v>
                </c:pt>
                <c:pt idx="3789">
                  <c:v>1017.520847</c:v>
                </c:pt>
                <c:pt idx="3790">
                  <c:v>1016.812761</c:v>
                </c:pt>
                <c:pt idx="3791">
                  <c:v>1016.104674</c:v>
                </c:pt>
                <c:pt idx="3792">
                  <c:v>1015.396587</c:v>
                </c:pt>
                <c:pt idx="3793">
                  <c:v>1014.6885</c:v>
                </c:pt>
                <c:pt idx="3794">
                  <c:v>1013.980413</c:v>
                </c:pt>
                <c:pt idx="3795">
                  <c:v>1013.272326</c:v>
                </c:pt>
                <c:pt idx="3796">
                  <c:v>1012.564239</c:v>
                </c:pt>
                <c:pt idx="3797">
                  <c:v>1011.856152</c:v>
                </c:pt>
                <c:pt idx="3798">
                  <c:v>1011.148066</c:v>
                </c:pt>
                <c:pt idx="3799">
                  <c:v>1010.439979</c:v>
                </c:pt>
                <c:pt idx="3800">
                  <c:v>1009.731892</c:v>
                </c:pt>
                <c:pt idx="3801">
                  <c:v>1009.023805</c:v>
                </c:pt>
                <c:pt idx="3802">
                  <c:v>1008.3157179999999</c:v>
                </c:pt>
                <c:pt idx="3803">
                  <c:v>1007.607631</c:v>
                </c:pt>
                <c:pt idx="3804">
                  <c:v>1006.899544</c:v>
                </c:pt>
                <c:pt idx="3805">
                  <c:v>1006.191457</c:v>
                </c:pt>
                <c:pt idx="3806">
                  <c:v>1005.48337</c:v>
                </c:pt>
                <c:pt idx="3807">
                  <c:v>1004.7752840000001</c:v>
                </c:pt>
                <c:pt idx="3808">
                  <c:v>1004.067197</c:v>
                </c:pt>
                <c:pt idx="3809">
                  <c:v>1003.35911</c:v>
                </c:pt>
                <c:pt idx="3810">
                  <c:v>1002.651023</c:v>
                </c:pt>
                <c:pt idx="3811">
                  <c:v>1001.942936</c:v>
                </c:pt>
                <c:pt idx="3812">
                  <c:v>1001.2348490000001</c:v>
                </c:pt>
                <c:pt idx="3813">
                  <c:v>1000.526762</c:v>
                </c:pt>
                <c:pt idx="3814">
                  <c:v>999.81867499999998</c:v>
                </c:pt>
                <c:pt idx="3815">
                  <c:v>999.110589</c:v>
                </c:pt>
                <c:pt idx="3816">
                  <c:v>998.40250199999991</c:v>
                </c:pt>
                <c:pt idx="3817">
                  <c:v>997.69441500000005</c:v>
                </c:pt>
                <c:pt idx="3818">
                  <c:v>996.98632799999996</c:v>
                </c:pt>
                <c:pt idx="3819">
                  <c:v>996.27824099999998</c:v>
                </c:pt>
                <c:pt idx="3820">
                  <c:v>995.570154</c:v>
                </c:pt>
                <c:pt idx="3821">
                  <c:v>994.8620669999998</c:v>
                </c:pt>
                <c:pt idx="3822">
                  <c:v>994.15398000000005</c:v>
                </c:pt>
                <c:pt idx="3823">
                  <c:v>993.44589399999984</c:v>
                </c:pt>
                <c:pt idx="3824">
                  <c:v>992.73780699999998</c:v>
                </c:pt>
                <c:pt idx="3825">
                  <c:v>992.02972</c:v>
                </c:pt>
                <c:pt idx="3826">
                  <c:v>991.32163299999991</c:v>
                </c:pt>
                <c:pt idx="3827">
                  <c:v>990.61354600000004</c:v>
                </c:pt>
                <c:pt idx="3828">
                  <c:v>989.90545899999984</c:v>
                </c:pt>
                <c:pt idx="3829">
                  <c:v>989.19737199999997</c:v>
                </c:pt>
                <c:pt idx="3830">
                  <c:v>988.489285</c:v>
                </c:pt>
                <c:pt idx="3831">
                  <c:v>987.78119800000002</c:v>
                </c:pt>
                <c:pt idx="3832">
                  <c:v>987.07311200000004</c:v>
                </c:pt>
                <c:pt idx="3833">
                  <c:v>986.36502499999972</c:v>
                </c:pt>
                <c:pt idx="3834">
                  <c:v>985.65693799999997</c:v>
                </c:pt>
                <c:pt idx="3835">
                  <c:v>984.94885099999999</c:v>
                </c:pt>
                <c:pt idx="3836">
                  <c:v>984.24076400000001</c:v>
                </c:pt>
                <c:pt idx="3837">
                  <c:v>983.53267699999992</c:v>
                </c:pt>
                <c:pt idx="3838">
                  <c:v>982.82458999999983</c:v>
                </c:pt>
                <c:pt idx="3839">
                  <c:v>982.11650299999997</c:v>
                </c:pt>
                <c:pt idx="3840">
                  <c:v>981.40841699999999</c:v>
                </c:pt>
                <c:pt idx="3841">
                  <c:v>980.70033000000001</c:v>
                </c:pt>
                <c:pt idx="3842">
                  <c:v>979.99224299999992</c:v>
                </c:pt>
                <c:pt idx="3843">
                  <c:v>979.28415600000005</c:v>
                </c:pt>
                <c:pt idx="3844">
                  <c:v>978.57606899999996</c:v>
                </c:pt>
                <c:pt idx="3845">
                  <c:v>977.86798199999987</c:v>
                </c:pt>
                <c:pt idx="3846">
                  <c:v>977.15989500000001</c:v>
                </c:pt>
                <c:pt idx="3847">
                  <c:v>976.45180799999991</c:v>
                </c:pt>
                <c:pt idx="3848">
                  <c:v>975.74372100000005</c:v>
                </c:pt>
                <c:pt idx="3849">
                  <c:v>975.03563499999996</c:v>
                </c:pt>
                <c:pt idx="3850">
                  <c:v>974.32754799999987</c:v>
                </c:pt>
                <c:pt idx="3851">
                  <c:v>973.619461</c:v>
                </c:pt>
                <c:pt idx="3852">
                  <c:v>972.91137400000002</c:v>
                </c:pt>
                <c:pt idx="3853">
                  <c:v>972.20328700000005</c:v>
                </c:pt>
                <c:pt idx="3854">
                  <c:v>971.49519999999984</c:v>
                </c:pt>
                <c:pt idx="3855">
                  <c:v>970.78711299999998</c:v>
                </c:pt>
                <c:pt idx="3856">
                  <c:v>970.079026</c:v>
                </c:pt>
                <c:pt idx="3857">
                  <c:v>969.37094000000002</c:v>
                </c:pt>
                <c:pt idx="3858">
                  <c:v>968.66285299999993</c:v>
                </c:pt>
                <c:pt idx="3859">
                  <c:v>967.95476599999984</c:v>
                </c:pt>
                <c:pt idx="3860">
                  <c:v>967.24667899999997</c:v>
                </c:pt>
                <c:pt idx="3861">
                  <c:v>966.53859199999999</c:v>
                </c:pt>
                <c:pt idx="3862">
                  <c:v>965.8305049999999</c:v>
                </c:pt>
                <c:pt idx="3863">
                  <c:v>965.12241799999993</c:v>
                </c:pt>
                <c:pt idx="3864">
                  <c:v>964.41433099999995</c:v>
                </c:pt>
                <c:pt idx="3865">
                  <c:v>963.70624499999997</c:v>
                </c:pt>
                <c:pt idx="3866">
                  <c:v>962.99815799999999</c:v>
                </c:pt>
                <c:pt idx="3867">
                  <c:v>962.29007100000001</c:v>
                </c:pt>
                <c:pt idx="3868">
                  <c:v>961.58198400000003</c:v>
                </c:pt>
                <c:pt idx="3869">
                  <c:v>960.87389700000006</c:v>
                </c:pt>
                <c:pt idx="3870">
                  <c:v>960.16580999999996</c:v>
                </c:pt>
                <c:pt idx="3871">
                  <c:v>959.45772299999987</c:v>
                </c:pt>
                <c:pt idx="3872">
                  <c:v>958.74963600000001</c:v>
                </c:pt>
                <c:pt idx="3873">
                  <c:v>958.04154899999992</c:v>
                </c:pt>
                <c:pt idx="3874">
                  <c:v>957.33346299999994</c:v>
                </c:pt>
                <c:pt idx="3875">
                  <c:v>956.62537599999996</c:v>
                </c:pt>
                <c:pt idx="3876">
                  <c:v>955.91728899999987</c:v>
                </c:pt>
                <c:pt idx="3877">
                  <c:v>955.209202</c:v>
                </c:pt>
                <c:pt idx="3878">
                  <c:v>954.50111499999991</c:v>
                </c:pt>
                <c:pt idx="3879">
                  <c:v>953.79302800000005</c:v>
                </c:pt>
                <c:pt idx="3880">
                  <c:v>953.08494099999996</c:v>
                </c:pt>
                <c:pt idx="3881">
                  <c:v>952.37685399999998</c:v>
                </c:pt>
                <c:pt idx="3882">
                  <c:v>951.668768</c:v>
                </c:pt>
                <c:pt idx="3883">
                  <c:v>950.96068099999991</c:v>
                </c:pt>
                <c:pt idx="3884">
                  <c:v>950.25259399999993</c:v>
                </c:pt>
                <c:pt idx="3885">
                  <c:v>949.54450699999984</c:v>
                </c:pt>
                <c:pt idx="3886">
                  <c:v>948.83641999999986</c:v>
                </c:pt>
                <c:pt idx="3887">
                  <c:v>948.128333</c:v>
                </c:pt>
                <c:pt idx="3888">
                  <c:v>947.42024599999991</c:v>
                </c:pt>
                <c:pt idx="3889">
                  <c:v>946.71215899999993</c:v>
                </c:pt>
                <c:pt idx="3890">
                  <c:v>946.00407299999995</c:v>
                </c:pt>
                <c:pt idx="3891">
                  <c:v>945.29598599999997</c:v>
                </c:pt>
                <c:pt idx="3892">
                  <c:v>944.58789899999999</c:v>
                </c:pt>
                <c:pt idx="3893">
                  <c:v>943.87981200000002</c:v>
                </c:pt>
                <c:pt idx="3894">
                  <c:v>943.17172500000004</c:v>
                </c:pt>
                <c:pt idx="3895">
                  <c:v>942.46363799999983</c:v>
                </c:pt>
                <c:pt idx="3896">
                  <c:v>941.75555099999997</c:v>
                </c:pt>
                <c:pt idx="3897">
                  <c:v>941.04746399999988</c:v>
                </c:pt>
                <c:pt idx="3898">
                  <c:v>940.33937700000001</c:v>
                </c:pt>
                <c:pt idx="3899">
                  <c:v>939.63129099999992</c:v>
                </c:pt>
                <c:pt idx="3900">
                  <c:v>938.92320400000006</c:v>
                </c:pt>
                <c:pt idx="3901">
                  <c:v>938.21511699999996</c:v>
                </c:pt>
                <c:pt idx="3902">
                  <c:v>937.50702999999987</c:v>
                </c:pt>
                <c:pt idx="3903">
                  <c:v>936.79894300000001</c:v>
                </c:pt>
                <c:pt idx="3904">
                  <c:v>936.09085600000003</c:v>
                </c:pt>
                <c:pt idx="3905">
                  <c:v>935.38276899999994</c:v>
                </c:pt>
                <c:pt idx="3906">
                  <c:v>934.67468199999996</c:v>
                </c:pt>
                <c:pt idx="3907">
                  <c:v>933.96659599999987</c:v>
                </c:pt>
                <c:pt idx="3908">
                  <c:v>933.258509</c:v>
                </c:pt>
                <c:pt idx="3909">
                  <c:v>932.55042199999991</c:v>
                </c:pt>
                <c:pt idx="3910">
                  <c:v>931.84233499999993</c:v>
                </c:pt>
                <c:pt idx="3911">
                  <c:v>931.13424799999996</c:v>
                </c:pt>
                <c:pt idx="3912">
                  <c:v>930.42616099999987</c:v>
                </c:pt>
                <c:pt idx="3913">
                  <c:v>929.718074</c:v>
                </c:pt>
                <c:pt idx="3914">
                  <c:v>929.00998700000002</c:v>
                </c:pt>
                <c:pt idx="3915">
                  <c:v>928.30189999999993</c:v>
                </c:pt>
                <c:pt idx="3916">
                  <c:v>927.59381399999995</c:v>
                </c:pt>
                <c:pt idx="3917">
                  <c:v>926.88572699999997</c:v>
                </c:pt>
                <c:pt idx="3918">
                  <c:v>926.17764</c:v>
                </c:pt>
                <c:pt idx="3919">
                  <c:v>925.46955299999991</c:v>
                </c:pt>
                <c:pt idx="3920">
                  <c:v>924.76146599999993</c:v>
                </c:pt>
                <c:pt idx="3921">
                  <c:v>924.05337899999995</c:v>
                </c:pt>
                <c:pt idx="3922">
                  <c:v>923.34529199999986</c:v>
                </c:pt>
                <c:pt idx="3923">
                  <c:v>922.63720499999988</c:v>
                </c:pt>
                <c:pt idx="3924">
                  <c:v>921.9291189999999</c:v>
                </c:pt>
                <c:pt idx="3925">
                  <c:v>921.22103200000004</c:v>
                </c:pt>
                <c:pt idx="3926">
                  <c:v>920.51294499999983</c:v>
                </c:pt>
                <c:pt idx="3927">
                  <c:v>919.80485799999997</c:v>
                </c:pt>
                <c:pt idx="3928">
                  <c:v>919.09677099999999</c:v>
                </c:pt>
                <c:pt idx="3929">
                  <c:v>918.38868400000001</c:v>
                </c:pt>
                <c:pt idx="3930">
                  <c:v>917.68059700000003</c:v>
                </c:pt>
                <c:pt idx="3931">
                  <c:v>916.97251000000006</c:v>
                </c:pt>
                <c:pt idx="3932">
                  <c:v>916.26442399999996</c:v>
                </c:pt>
                <c:pt idx="3933">
                  <c:v>915.55633699999998</c:v>
                </c:pt>
                <c:pt idx="3934">
                  <c:v>914.84824999999989</c:v>
                </c:pt>
                <c:pt idx="3935">
                  <c:v>914.14016299999992</c:v>
                </c:pt>
                <c:pt idx="3936">
                  <c:v>913.43207599999994</c:v>
                </c:pt>
                <c:pt idx="3937">
                  <c:v>912.72398899999996</c:v>
                </c:pt>
                <c:pt idx="3938">
                  <c:v>912.01590199999998</c:v>
                </c:pt>
                <c:pt idx="3939">
                  <c:v>911.30781499999989</c:v>
                </c:pt>
                <c:pt idx="3940">
                  <c:v>910.59972800000003</c:v>
                </c:pt>
                <c:pt idx="3941">
                  <c:v>909.89164199999993</c:v>
                </c:pt>
                <c:pt idx="3942">
                  <c:v>909.18355499999996</c:v>
                </c:pt>
                <c:pt idx="3943">
                  <c:v>908.47546799999998</c:v>
                </c:pt>
                <c:pt idx="3944">
                  <c:v>907.767381</c:v>
                </c:pt>
                <c:pt idx="3945">
                  <c:v>907.05929399999991</c:v>
                </c:pt>
                <c:pt idx="3946">
                  <c:v>906.35120699999982</c:v>
                </c:pt>
                <c:pt idx="3947">
                  <c:v>905.64311999999984</c:v>
                </c:pt>
                <c:pt idx="3948">
                  <c:v>904.93503299999998</c:v>
                </c:pt>
                <c:pt idx="3949">
                  <c:v>904.226947</c:v>
                </c:pt>
                <c:pt idx="3950">
                  <c:v>903.51886000000002</c:v>
                </c:pt>
                <c:pt idx="3951">
                  <c:v>902.81077300000004</c:v>
                </c:pt>
                <c:pt idx="3952">
                  <c:v>902.10268599999984</c:v>
                </c:pt>
                <c:pt idx="3953">
                  <c:v>901.39459899999997</c:v>
                </c:pt>
                <c:pt idx="3954">
                  <c:v>900.68651199999999</c:v>
                </c:pt>
                <c:pt idx="3955">
                  <c:v>899.97842500000002</c:v>
                </c:pt>
                <c:pt idx="3956">
                  <c:v>899.27033800000004</c:v>
                </c:pt>
                <c:pt idx="3957">
                  <c:v>898.56225199999972</c:v>
                </c:pt>
                <c:pt idx="3958">
                  <c:v>897.85416499999985</c:v>
                </c:pt>
                <c:pt idx="3959">
                  <c:v>897.14607799999999</c:v>
                </c:pt>
                <c:pt idx="3960">
                  <c:v>896.4379909999999</c:v>
                </c:pt>
                <c:pt idx="3961">
                  <c:v>895.72990400000003</c:v>
                </c:pt>
                <c:pt idx="3962">
                  <c:v>895.02181700000006</c:v>
                </c:pt>
                <c:pt idx="3963">
                  <c:v>894.31372999999996</c:v>
                </c:pt>
                <c:pt idx="3964">
                  <c:v>893.60564299999999</c:v>
                </c:pt>
                <c:pt idx="3965">
                  <c:v>892.89755599999989</c:v>
                </c:pt>
                <c:pt idx="3966">
                  <c:v>892.18947000000003</c:v>
                </c:pt>
                <c:pt idx="3967">
                  <c:v>891.48138300000005</c:v>
                </c:pt>
                <c:pt idx="3968">
                  <c:v>890.77329599999996</c:v>
                </c:pt>
                <c:pt idx="3969">
                  <c:v>890.06520899999987</c:v>
                </c:pt>
                <c:pt idx="3970">
                  <c:v>889.35712199999978</c:v>
                </c:pt>
                <c:pt idx="3971">
                  <c:v>888.64903500000003</c:v>
                </c:pt>
                <c:pt idx="3972">
                  <c:v>887.94094799999993</c:v>
                </c:pt>
                <c:pt idx="3973">
                  <c:v>887.23286099999996</c:v>
                </c:pt>
                <c:pt idx="3974">
                  <c:v>886.52477499999998</c:v>
                </c:pt>
                <c:pt idx="3975">
                  <c:v>885.81668799999989</c:v>
                </c:pt>
                <c:pt idx="3976">
                  <c:v>885.10860100000002</c:v>
                </c:pt>
                <c:pt idx="3977">
                  <c:v>884.40051399999993</c:v>
                </c:pt>
                <c:pt idx="3978">
                  <c:v>883.69242699999984</c:v>
                </c:pt>
                <c:pt idx="3979">
                  <c:v>882.98433999999997</c:v>
                </c:pt>
                <c:pt idx="3980">
                  <c:v>882.276253</c:v>
                </c:pt>
                <c:pt idx="3981">
                  <c:v>881.56816599999991</c:v>
                </c:pt>
                <c:pt idx="3982">
                  <c:v>880.86007899999993</c:v>
                </c:pt>
                <c:pt idx="3983">
                  <c:v>880.15199299999983</c:v>
                </c:pt>
                <c:pt idx="3984">
                  <c:v>879.44390599999997</c:v>
                </c:pt>
                <c:pt idx="3985">
                  <c:v>878.73581899999999</c:v>
                </c:pt>
                <c:pt idx="3986">
                  <c:v>878.02773200000001</c:v>
                </c:pt>
                <c:pt idx="3987">
                  <c:v>877.31964499999992</c:v>
                </c:pt>
                <c:pt idx="3988">
                  <c:v>876.61155799999983</c:v>
                </c:pt>
                <c:pt idx="3989">
                  <c:v>875.90347099999997</c:v>
                </c:pt>
                <c:pt idx="3990">
                  <c:v>875.19538399999999</c:v>
                </c:pt>
                <c:pt idx="3991">
                  <c:v>874.4872979999999</c:v>
                </c:pt>
                <c:pt idx="3992">
                  <c:v>873.77921100000003</c:v>
                </c:pt>
                <c:pt idx="3993">
                  <c:v>873.07112399999994</c:v>
                </c:pt>
                <c:pt idx="3994">
                  <c:v>872.36303699999996</c:v>
                </c:pt>
                <c:pt idx="3995">
                  <c:v>871.65494999999999</c:v>
                </c:pt>
                <c:pt idx="3996">
                  <c:v>870.94686299999989</c:v>
                </c:pt>
                <c:pt idx="3997">
                  <c:v>870.23877600000003</c:v>
                </c:pt>
                <c:pt idx="3998">
                  <c:v>869.53068899999994</c:v>
                </c:pt>
                <c:pt idx="3999">
                  <c:v>868.82260299999984</c:v>
                </c:pt>
                <c:pt idx="4000">
                  <c:v>868.11451599999998</c:v>
                </c:pt>
                <c:pt idx="4001">
                  <c:v>867.40642899999989</c:v>
                </c:pt>
                <c:pt idx="4002">
                  <c:v>866.69834200000003</c:v>
                </c:pt>
                <c:pt idx="4003">
                  <c:v>865.99025499999993</c:v>
                </c:pt>
                <c:pt idx="4004">
                  <c:v>865.28216799999996</c:v>
                </c:pt>
                <c:pt idx="4005">
                  <c:v>864.57408099999998</c:v>
                </c:pt>
                <c:pt idx="4006">
                  <c:v>863.86599399999989</c:v>
                </c:pt>
                <c:pt idx="4007">
                  <c:v>863.15790699999991</c:v>
                </c:pt>
                <c:pt idx="4008">
                  <c:v>862.44982099999993</c:v>
                </c:pt>
                <c:pt idx="4009">
                  <c:v>861.74173399999995</c:v>
                </c:pt>
                <c:pt idx="4010">
                  <c:v>861.03364699999997</c:v>
                </c:pt>
                <c:pt idx="4011">
                  <c:v>860.32555999999988</c:v>
                </c:pt>
                <c:pt idx="4012">
                  <c:v>859.61747300000002</c:v>
                </c:pt>
                <c:pt idx="4013">
                  <c:v>858.90938600000004</c:v>
                </c:pt>
                <c:pt idx="4014">
                  <c:v>858.20129899999984</c:v>
                </c:pt>
                <c:pt idx="4015">
                  <c:v>857.49321199999997</c:v>
                </c:pt>
                <c:pt idx="4016">
                  <c:v>856.78512599999999</c:v>
                </c:pt>
                <c:pt idx="4017">
                  <c:v>856.07703900000001</c:v>
                </c:pt>
                <c:pt idx="4018">
                  <c:v>855.36895199999992</c:v>
                </c:pt>
                <c:pt idx="4019">
                  <c:v>854.66086499999983</c:v>
                </c:pt>
                <c:pt idx="4020">
                  <c:v>853.95277799999997</c:v>
                </c:pt>
                <c:pt idx="4021">
                  <c:v>853.24469099999999</c:v>
                </c:pt>
                <c:pt idx="4022">
                  <c:v>852.5366039999999</c:v>
                </c:pt>
                <c:pt idx="4023">
                  <c:v>851.82851699999992</c:v>
                </c:pt>
                <c:pt idx="4024">
                  <c:v>851.12043000000006</c:v>
                </c:pt>
                <c:pt idx="4025">
                  <c:v>850.41234399999996</c:v>
                </c:pt>
                <c:pt idx="4026">
                  <c:v>849.70425699999998</c:v>
                </c:pt>
                <c:pt idx="4027">
                  <c:v>848.99617000000001</c:v>
                </c:pt>
                <c:pt idx="4028">
                  <c:v>848.28808300000003</c:v>
                </c:pt>
                <c:pt idx="4029">
                  <c:v>847.57999600000005</c:v>
                </c:pt>
                <c:pt idx="4030">
                  <c:v>846.87190899999996</c:v>
                </c:pt>
                <c:pt idx="4031">
                  <c:v>846.16382199999998</c:v>
                </c:pt>
                <c:pt idx="4032">
                  <c:v>845.455735</c:v>
                </c:pt>
                <c:pt idx="4033">
                  <c:v>844.74764899999991</c:v>
                </c:pt>
                <c:pt idx="4034">
                  <c:v>844.03956199999993</c:v>
                </c:pt>
                <c:pt idx="4035">
                  <c:v>843.33147499999984</c:v>
                </c:pt>
                <c:pt idx="4036">
                  <c:v>842.62338799999998</c:v>
                </c:pt>
                <c:pt idx="4037">
                  <c:v>841.915301</c:v>
                </c:pt>
                <c:pt idx="4038">
                  <c:v>841.20721399999991</c:v>
                </c:pt>
                <c:pt idx="4039">
                  <c:v>840.49912699999993</c:v>
                </c:pt>
                <c:pt idx="4040">
                  <c:v>839.79103999999995</c:v>
                </c:pt>
                <c:pt idx="4041">
                  <c:v>839.08295399999997</c:v>
                </c:pt>
                <c:pt idx="4042">
                  <c:v>838.37486699999999</c:v>
                </c:pt>
                <c:pt idx="4043">
                  <c:v>837.66678000000002</c:v>
                </c:pt>
                <c:pt idx="4044">
                  <c:v>836.95869299999993</c:v>
                </c:pt>
                <c:pt idx="4045">
                  <c:v>836.25060599999983</c:v>
                </c:pt>
                <c:pt idx="4046">
                  <c:v>835.54251899999986</c:v>
                </c:pt>
                <c:pt idx="4047">
                  <c:v>834.83443199999999</c:v>
                </c:pt>
                <c:pt idx="4048">
                  <c:v>834.12634500000001</c:v>
                </c:pt>
                <c:pt idx="4049">
                  <c:v>833.41825799999992</c:v>
                </c:pt>
                <c:pt idx="4050">
                  <c:v>832.71017200000006</c:v>
                </c:pt>
                <c:pt idx="4051">
                  <c:v>832.00208499999997</c:v>
                </c:pt>
                <c:pt idx="4052">
                  <c:v>831.29399799999999</c:v>
                </c:pt>
                <c:pt idx="4053">
                  <c:v>830.58591100000001</c:v>
                </c:pt>
                <c:pt idx="4054">
                  <c:v>829.87782399999992</c:v>
                </c:pt>
                <c:pt idx="4055">
                  <c:v>829.16973700000005</c:v>
                </c:pt>
                <c:pt idx="4056">
                  <c:v>828.46164999999985</c:v>
                </c:pt>
                <c:pt idx="4057">
                  <c:v>827.75356299999999</c:v>
                </c:pt>
                <c:pt idx="4058">
                  <c:v>827.04547700000001</c:v>
                </c:pt>
                <c:pt idx="4059">
                  <c:v>826.33738999999991</c:v>
                </c:pt>
                <c:pt idx="4060">
                  <c:v>825.62930300000005</c:v>
                </c:pt>
                <c:pt idx="4061">
                  <c:v>824.92121599999984</c:v>
                </c:pt>
                <c:pt idx="4062">
                  <c:v>824.21312899999998</c:v>
                </c:pt>
                <c:pt idx="4063">
                  <c:v>823.505042</c:v>
                </c:pt>
                <c:pt idx="4064">
                  <c:v>822.79695500000003</c:v>
                </c:pt>
                <c:pt idx="4065">
                  <c:v>822.08886800000005</c:v>
                </c:pt>
                <c:pt idx="4066">
                  <c:v>821.38078199999995</c:v>
                </c:pt>
                <c:pt idx="4067">
                  <c:v>820.67269499999998</c:v>
                </c:pt>
                <c:pt idx="4068">
                  <c:v>819.96460799999988</c:v>
                </c:pt>
                <c:pt idx="4069">
                  <c:v>819.25652099999991</c:v>
                </c:pt>
                <c:pt idx="4070">
                  <c:v>818.54843400000004</c:v>
                </c:pt>
                <c:pt idx="4071">
                  <c:v>817.84034699999984</c:v>
                </c:pt>
                <c:pt idx="4072">
                  <c:v>817.13225999999986</c:v>
                </c:pt>
                <c:pt idx="4073">
                  <c:v>816.424173</c:v>
                </c:pt>
                <c:pt idx="4074">
                  <c:v>815.71608600000002</c:v>
                </c:pt>
                <c:pt idx="4075">
                  <c:v>815.00800000000004</c:v>
                </c:pt>
                <c:pt idx="4076">
                  <c:v>814.29991299999995</c:v>
                </c:pt>
                <c:pt idx="4077">
                  <c:v>813.59182599999997</c:v>
                </c:pt>
                <c:pt idx="4078">
                  <c:v>812.88373899999999</c:v>
                </c:pt>
                <c:pt idx="4079">
                  <c:v>812.17565200000001</c:v>
                </c:pt>
                <c:pt idx="4080">
                  <c:v>811.46756499999981</c:v>
                </c:pt>
                <c:pt idx="4081">
                  <c:v>810.75947799999994</c:v>
                </c:pt>
                <c:pt idx="4082">
                  <c:v>810.05139099999997</c:v>
                </c:pt>
                <c:pt idx="4083">
                  <c:v>809.34330499999999</c:v>
                </c:pt>
                <c:pt idx="4084">
                  <c:v>808.6352179999999</c:v>
                </c:pt>
                <c:pt idx="4085">
                  <c:v>807.92713099999992</c:v>
                </c:pt>
                <c:pt idx="4086">
                  <c:v>807.21904400000005</c:v>
                </c:pt>
                <c:pt idx="4087">
                  <c:v>806.51095699999996</c:v>
                </c:pt>
                <c:pt idx="4088">
                  <c:v>805.80286999999987</c:v>
                </c:pt>
                <c:pt idx="4089">
                  <c:v>805.09478300000001</c:v>
                </c:pt>
                <c:pt idx="4090">
                  <c:v>804.38669599999992</c:v>
                </c:pt>
                <c:pt idx="4091">
                  <c:v>803.67860900000005</c:v>
                </c:pt>
                <c:pt idx="4092">
                  <c:v>802.97052299999996</c:v>
                </c:pt>
                <c:pt idx="4093">
                  <c:v>802.26243599999998</c:v>
                </c:pt>
                <c:pt idx="4094">
                  <c:v>801.554349</c:v>
                </c:pt>
                <c:pt idx="4095">
                  <c:v>800.8462619999998</c:v>
                </c:pt>
                <c:pt idx="4096">
                  <c:v>800.13817500000005</c:v>
                </c:pt>
                <c:pt idx="4097">
                  <c:v>799.43008799999996</c:v>
                </c:pt>
                <c:pt idx="4098">
                  <c:v>798.72200099999998</c:v>
                </c:pt>
                <c:pt idx="4099">
                  <c:v>798.013914</c:v>
                </c:pt>
                <c:pt idx="4100">
                  <c:v>797.30582799999991</c:v>
                </c:pt>
                <c:pt idx="4101">
                  <c:v>796.59774100000004</c:v>
                </c:pt>
                <c:pt idx="4102">
                  <c:v>795.88965399999984</c:v>
                </c:pt>
                <c:pt idx="4103">
                  <c:v>795.18156699999997</c:v>
                </c:pt>
                <c:pt idx="4104">
                  <c:v>794.47348</c:v>
                </c:pt>
                <c:pt idx="4105">
                  <c:v>793.76539300000002</c:v>
                </c:pt>
                <c:pt idx="4106">
                  <c:v>793.05730599999993</c:v>
                </c:pt>
                <c:pt idx="4107">
                  <c:v>792.34921899999972</c:v>
                </c:pt>
                <c:pt idx="4108">
                  <c:v>791.64113299999997</c:v>
                </c:pt>
                <c:pt idx="4109">
                  <c:v>790.93304599999999</c:v>
                </c:pt>
                <c:pt idx="4110">
                  <c:v>790.22495900000001</c:v>
                </c:pt>
                <c:pt idx="4111">
                  <c:v>789.51687200000003</c:v>
                </c:pt>
                <c:pt idx="4112">
                  <c:v>788.80878499999994</c:v>
                </c:pt>
                <c:pt idx="4113">
                  <c:v>788.10069799999997</c:v>
                </c:pt>
                <c:pt idx="4114">
                  <c:v>787.39261099999987</c:v>
                </c:pt>
                <c:pt idx="4115">
                  <c:v>786.68452400000001</c:v>
                </c:pt>
                <c:pt idx="4116">
                  <c:v>785.97643700000003</c:v>
                </c:pt>
                <c:pt idx="4117">
                  <c:v>785.26835100000005</c:v>
                </c:pt>
                <c:pt idx="4118">
                  <c:v>784.56026399999985</c:v>
                </c:pt>
                <c:pt idx="4119">
                  <c:v>783.85217699999987</c:v>
                </c:pt>
                <c:pt idx="4120">
                  <c:v>783.14409000000001</c:v>
                </c:pt>
                <c:pt idx="4121">
                  <c:v>782.43600299999991</c:v>
                </c:pt>
                <c:pt idx="4122">
                  <c:v>781.72791599999994</c:v>
                </c:pt>
                <c:pt idx="4123">
                  <c:v>781.01982899999996</c:v>
                </c:pt>
                <c:pt idx="4124">
                  <c:v>780.31174199999998</c:v>
                </c:pt>
                <c:pt idx="4125">
                  <c:v>779.603656</c:v>
                </c:pt>
                <c:pt idx="4126">
                  <c:v>778.89556899999991</c:v>
                </c:pt>
                <c:pt idx="4127">
                  <c:v>778.18748200000005</c:v>
                </c:pt>
                <c:pt idx="4128">
                  <c:v>777.47939499999995</c:v>
                </c:pt>
                <c:pt idx="4129">
                  <c:v>776.77130799999998</c:v>
                </c:pt>
                <c:pt idx="4130">
                  <c:v>776.06322099999988</c:v>
                </c:pt>
                <c:pt idx="4131">
                  <c:v>775.35513399999991</c:v>
                </c:pt>
                <c:pt idx="4132">
                  <c:v>774.64704699999993</c:v>
                </c:pt>
                <c:pt idx="4133">
                  <c:v>773.93896099999984</c:v>
                </c:pt>
                <c:pt idx="4134">
                  <c:v>773.23087399999997</c:v>
                </c:pt>
                <c:pt idx="4135">
                  <c:v>772.52278699999999</c:v>
                </c:pt>
                <c:pt idx="4136">
                  <c:v>771.81470000000002</c:v>
                </c:pt>
                <c:pt idx="4137">
                  <c:v>771.10661299999992</c:v>
                </c:pt>
                <c:pt idx="4138">
                  <c:v>770.39852599999983</c:v>
                </c:pt>
                <c:pt idx="4139">
                  <c:v>769.69043899999997</c:v>
                </c:pt>
                <c:pt idx="4140">
                  <c:v>768.98235199999999</c:v>
                </c:pt>
                <c:pt idx="4141">
                  <c:v>768.27426500000001</c:v>
                </c:pt>
                <c:pt idx="4142">
                  <c:v>767.56617899999992</c:v>
                </c:pt>
                <c:pt idx="4143">
                  <c:v>766.85809200000006</c:v>
                </c:pt>
                <c:pt idx="4144">
                  <c:v>766.15000499999996</c:v>
                </c:pt>
                <c:pt idx="4145">
                  <c:v>765.44191799999987</c:v>
                </c:pt>
                <c:pt idx="4146">
                  <c:v>764.73383100000001</c:v>
                </c:pt>
                <c:pt idx="4147">
                  <c:v>764.02574400000003</c:v>
                </c:pt>
                <c:pt idx="4148">
                  <c:v>763.31765699999983</c:v>
                </c:pt>
                <c:pt idx="4149">
                  <c:v>762.60956999999996</c:v>
                </c:pt>
                <c:pt idx="4150">
                  <c:v>761.90148399999998</c:v>
                </c:pt>
                <c:pt idx="4151">
                  <c:v>761.193397</c:v>
                </c:pt>
                <c:pt idx="4152">
                  <c:v>760.48531000000003</c:v>
                </c:pt>
                <c:pt idx="4153">
                  <c:v>759.77722299999994</c:v>
                </c:pt>
                <c:pt idx="4154">
                  <c:v>759.06913599999996</c:v>
                </c:pt>
                <c:pt idx="4155">
                  <c:v>758.36104899999987</c:v>
                </c:pt>
                <c:pt idx="4156">
                  <c:v>757.65296199999989</c:v>
                </c:pt>
                <c:pt idx="4157">
                  <c:v>756.94487500000002</c:v>
                </c:pt>
                <c:pt idx="4158">
                  <c:v>756.23678800000005</c:v>
                </c:pt>
                <c:pt idx="4159">
                  <c:v>755.52870199999995</c:v>
                </c:pt>
                <c:pt idx="4160">
                  <c:v>754.82061499999986</c:v>
                </c:pt>
                <c:pt idx="4161">
                  <c:v>754.11252799999988</c:v>
                </c:pt>
                <c:pt idx="4162">
                  <c:v>753.40444100000002</c:v>
                </c:pt>
                <c:pt idx="4163">
                  <c:v>752.69635400000004</c:v>
                </c:pt>
                <c:pt idx="4164">
                  <c:v>751.98826699999984</c:v>
                </c:pt>
                <c:pt idx="4165">
                  <c:v>751.28017999999997</c:v>
                </c:pt>
                <c:pt idx="4166">
                  <c:v>750.572093</c:v>
                </c:pt>
                <c:pt idx="4167">
                  <c:v>749.8640069999999</c:v>
                </c:pt>
                <c:pt idx="4168">
                  <c:v>749.15591999999992</c:v>
                </c:pt>
                <c:pt idx="4169">
                  <c:v>748.44783299999983</c:v>
                </c:pt>
                <c:pt idx="4170">
                  <c:v>747.73974599999997</c:v>
                </c:pt>
                <c:pt idx="4171">
                  <c:v>747.03165899999988</c:v>
                </c:pt>
                <c:pt idx="4172">
                  <c:v>746.32357200000001</c:v>
                </c:pt>
                <c:pt idx="4173">
                  <c:v>745.61548500000004</c:v>
                </c:pt>
                <c:pt idx="4174">
                  <c:v>744.90739799999983</c:v>
                </c:pt>
                <c:pt idx="4175">
                  <c:v>744.19931199999996</c:v>
                </c:pt>
                <c:pt idx="4176">
                  <c:v>743.49122499999987</c:v>
                </c:pt>
                <c:pt idx="4177">
                  <c:v>742.78313800000001</c:v>
                </c:pt>
                <c:pt idx="4178">
                  <c:v>742.07505100000003</c:v>
                </c:pt>
                <c:pt idx="4179">
                  <c:v>741.36696399999983</c:v>
                </c:pt>
                <c:pt idx="4180">
                  <c:v>740.65887699999996</c:v>
                </c:pt>
                <c:pt idx="4181">
                  <c:v>739.95078999999998</c:v>
                </c:pt>
                <c:pt idx="4182">
                  <c:v>739.24270300000001</c:v>
                </c:pt>
                <c:pt idx="4183">
                  <c:v>738.53461599999991</c:v>
                </c:pt>
                <c:pt idx="4184">
                  <c:v>737.82652999999993</c:v>
                </c:pt>
                <c:pt idx="4185">
                  <c:v>737.11844299999996</c:v>
                </c:pt>
                <c:pt idx="4186">
                  <c:v>736.41035599999998</c:v>
                </c:pt>
                <c:pt idx="4187">
                  <c:v>735.70226899999989</c:v>
                </c:pt>
                <c:pt idx="4188">
                  <c:v>734.99418200000002</c:v>
                </c:pt>
                <c:pt idx="4189">
                  <c:v>734.28609500000005</c:v>
                </c:pt>
                <c:pt idx="4190">
                  <c:v>733.57800799999995</c:v>
                </c:pt>
                <c:pt idx="4191">
                  <c:v>732.86992099999986</c:v>
                </c:pt>
                <c:pt idx="4192">
                  <c:v>732.161835</c:v>
                </c:pt>
                <c:pt idx="4193">
                  <c:v>731.45374800000002</c:v>
                </c:pt>
                <c:pt idx="4194">
                  <c:v>730.74566099999993</c:v>
                </c:pt>
                <c:pt idx="4195">
                  <c:v>730.03757399999984</c:v>
                </c:pt>
                <c:pt idx="4196">
                  <c:v>729.32948699999997</c:v>
                </c:pt>
                <c:pt idx="4197">
                  <c:v>728.62139999999999</c:v>
                </c:pt>
                <c:pt idx="4198">
                  <c:v>727.91331300000002</c:v>
                </c:pt>
                <c:pt idx="4199">
                  <c:v>727.20522599999993</c:v>
                </c:pt>
                <c:pt idx="4200">
                  <c:v>726.49713999999983</c:v>
                </c:pt>
                <c:pt idx="4201">
                  <c:v>725.78905299999997</c:v>
                </c:pt>
                <c:pt idx="4202">
                  <c:v>725.08096599999999</c:v>
                </c:pt>
                <c:pt idx="4203">
                  <c:v>724.37287900000001</c:v>
                </c:pt>
                <c:pt idx="4204">
                  <c:v>723.66479200000003</c:v>
                </c:pt>
                <c:pt idx="4205">
                  <c:v>722.95670500000006</c:v>
                </c:pt>
                <c:pt idx="4206">
                  <c:v>722.24861799999996</c:v>
                </c:pt>
                <c:pt idx="4207">
                  <c:v>721.54053099999999</c:v>
                </c:pt>
                <c:pt idx="4208">
                  <c:v>720.8324439999999</c:v>
                </c:pt>
                <c:pt idx="4209">
                  <c:v>720.12435800000003</c:v>
                </c:pt>
                <c:pt idx="4210">
                  <c:v>719.41627099999994</c:v>
                </c:pt>
                <c:pt idx="4211">
                  <c:v>718.70818399999996</c:v>
                </c:pt>
                <c:pt idx="4212">
                  <c:v>718.00009699999998</c:v>
                </c:pt>
                <c:pt idx="4213">
                  <c:v>717.29201</c:v>
                </c:pt>
                <c:pt idx="4214">
                  <c:v>716.58392300000003</c:v>
                </c:pt>
                <c:pt idx="4215">
                  <c:v>715.87583600000005</c:v>
                </c:pt>
                <c:pt idx="4216">
                  <c:v>715.16774899999996</c:v>
                </c:pt>
                <c:pt idx="4217">
                  <c:v>714.45966299999986</c:v>
                </c:pt>
                <c:pt idx="4218">
                  <c:v>713.751576</c:v>
                </c:pt>
                <c:pt idx="4219">
                  <c:v>713.04348900000002</c:v>
                </c:pt>
                <c:pt idx="4220">
                  <c:v>712.33540199999993</c:v>
                </c:pt>
                <c:pt idx="4221">
                  <c:v>711.62731499999984</c:v>
                </c:pt>
                <c:pt idx="4222">
                  <c:v>710.91922799999986</c:v>
                </c:pt>
                <c:pt idx="4223">
                  <c:v>710.211141</c:v>
                </c:pt>
                <c:pt idx="4224">
                  <c:v>709.50305400000002</c:v>
                </c:pt>
                <c:pt idx="4225">
                  <c:v>708.79496700000004</c:v>
                </c:pt>
                <c:pt idx="4226">
                  <c:v>708.08688099999995</c:v>
                </c:pt>
                <c:pt idx="4227">
                  <c:v>707.37879399999997</c:v>
                </c:pt>
                <c:pt idx="4228">
                  <c:v>706.67070699999999</c:v>
                </c:pt>
                <c:pt idx="4229">
                  <c:v>705.96261999999979</c:v>
                </c:pt>
                <c:pt idx="4230">
                  <c:v>705.25453300000004</c:v>
                </c:pt>
                <c:pt idx="4231">
                  <c:v>704.54644599999983</c:v>
                </c:pt>
                <c:pt idx="4232">
                  <c:v>703.83835899999997</c:v>
                </c:pt>
                <c:pt idx="4233">
                  <c:v>703.13027199999999</c:v>
                </c:pt>
                <c:pt idx="4234">
                  <c:v>702.4221859999999</c:v>
                </c:pt>
                <c:pt idx="4235">
                  <c:v>701.71409900000003</c:v>
                </c:pt>
                <c:pt idx="4236">
                  <c:v>701.00601200000006</c:v>
                </c:pt>
                <c:pt idx="4237">
                  <c:v>700.29792499999996</c:v>
                </c:pt>
                <c:pt idx="4238">
                  <c:v>699.58983799999999</c:v>
                </c:pt>
                <c:pt idx="4239">
                  <c:v>698.88175100000001</c:v>
                </c:pt>
                <c:pt idx="4240">
                  <c:v>698.17366400000003</c:v>
                </c:pt>
                <c:pt idx="4241">
                  <c:v>697.46557699999994</c:v>
                </c:pt>
                <c:pt idx="4242">
                  <c:v>696.75749099999996</c:v>
                </c:pt>
                <c:pt idx="4243">
                  <c:v>696.04940399999998</c:v>
                </c:pt>
                <c:pt idx="4244">
                  <c:v>695.34131699999989</c:v>
                </c:pt>
                <c:pt idx="4245">
                  <c:v>694.63323000000003</c:v>
                </c:pt>
                <c:pt idx="4246">
                  <c:v>693.92514299999993</c:v>
                </c:pt>
                <c:pt idx="4247">
                  <c:v>693.21705599999996</c:v>
                </c:pt>
                <c:pt idx="4248">
                  <c:v>692.50896899999998</c:v>
                </c:pt>
                <c:pt idx="4249">
                  <c:v>691.800882</c:v>
                </c:pt>
                <c:pt idx="4250">
                  <c:v>691.09279500000002</c:v>
                </c:pt>
                <c:pt idx="4251">
                  <c:v>690.38470900000004</c:v>
                </c:pt>
                <c:pt idx="4252">
                  <c:v>689.67662199999984</c:v>
                </c:pt>
                <c:pt idx="4253">
                  <c:v>688.96853499999997</c:v>
                </c:pt>
                <c:pt idx="4254">
                  <c:v>688.260448</c:v>
                </c:pt>
                <c:pt idx="4255">
                  <c:v>687.55236099999991</c:v>
                </c:pt>
                <c:pt idx="4256">
                  <c:v>686.84427399999993</c:v>
                </c:pt>
                <c:pt idx="4257">
                  <c:v>686.13618699999984</c:v>
                </c:pt>
                <c:pt idx="4258">
                  <c:v>685.42809999999997</c:v>
                </c:pt>
                <c:pt idx="4259">
                  <c:v>684.72001399999999</c:v>
                </c:pt>
                <c:pt idx="4260">
                  <c:v>684.0119269999999</c:v>
                </c:pt>
                <c:pt idx="4261">
                  <c:v>683.30384000000004</c:v>
                </c:pt>
                <c:pt idx="4262">
                  <c:v>682.59575299999995</c:v>
                </c:pt>
                <c:pt idx="4263">
                  <c:v>681.88766599999985</c:v>
                </c:pt>
                <c:pt idx="4264">
                  <c:v>681.17957899999999</c:v>
                </c:pt>
                <c:pt idx="4265">
                  <c:v>680.47149200000001</c:v>
                </c:pt>
                <c:pt idx="4266">
                  <c:v>679.76340500000003</c:v>
                </c:pt>
                <c:pt idx="4267">
                  <c:v>679.05531899999994</c:v>
                </c:pt>
                <c:pt idx="4268">
                  <c:v>678.34723199999985</c:v>
                </c:pt>
                <c:pt idx="4269">
                  <c:v>677.63914499999998</c:v>
                </c:pt>
                <c:pt idx="4270">
                  <c:v>676.93105799999989</c:v>
                </c:pt>
                <c:pt idx="4271">
                  <c:v>676.22297100000003</c:v>
                </c:pt>
                <c:pt idx="4272">
                  <c:v>675.51488400000005</c:v>
                </c:pt>
                <c:pt idx="4273">
                  <c:v>674.80679699999996</c:v>
                </c:pt>
                <c:pt idx="4274">
                  <c:v>674.09870999999998</c:v>
                </c:pt>
                <c:pt idx="4275">
                  <c:v>673.39062299999989</c:v>
                </c:pt>
                <c:pt idx="4276">
                  <c:v>672.68253700000002</c:v>
                </c:pt>
                <c:pt idx="4277">
                  <c:v>671.97445000000005</c:v>
                </c:pt>
                <c:pt idx="4278">
                  <c:v>671.26636299999996</c:v>
                </c:pt>
                <c:pt idx="4279">
                  <c:v>670.55827599999998</c:v>
                </c:pt>
                <c:pt idx="4280">
                  <c:v>669.85018899999989</c:v>
                </c:pt>
                <c:pt idx="4281">
                  <c:v>669.14210199999991</c:v>
                </c:pt>
                <c:pt idx="4282">
                  <c:v>668.43401499999993</c:v>
                </c:pt>
                <c:pt idx="4283">
                  <c:v>667.72592799999984</c:v>
                </c:pt>
                <c:pt idx="4284">
                  <c:v>667.01784199999997</c:v>
                </c:pt>
                <c:pt idx="4285">
                  <c:v>666.309755</c:v>
                </c:pt>
                <c:pt idx="4286">
                  <c:v>665.6016679999999</c:v>
                </c:pt>
                <c:pt idx="4287">
                  <c:v>664.89358100000004</c:v>
                </c:pt>
                <c:pt idx="4288">
                  <c:v>664.18549399999995</c:v>
                </c:pt>
                <c:pt idx="4289">
                  <c:v>663.47740699999997</c:v>
                </c:pt>
                <c:pt idx="4290">
                  <c:v>662.76931999999999</c:v>
                </c:pt>
                <c:pt idx="4291">
                  <c:v>662.0612329999999</c:v>
                </c:pt>
                <c:pt idx="4292">
                  <c:v>661.35314599999992</c:v>
                </c:pt>
                <c:pt idx="4293">
                  <c:v>660.64505999999983</c:v>
                </c:pt>
                <c:pt idx="4294">
                  <c:v>659.93697299999997</c:v>
                </c:pt>
                <c:pt idx="4295">
                  <c:v>659.22888599999999</c:v>
                </c:pt>
                <c:pt idx="4296">
                  <c:v>658.52079900000001</c:v>
                </c:pt>
                <c:pt idx="4297">
                  <c:v>657.81271199999992</c:v>
                </c:pt>
                <c:pt idx="4298">
                  <c:v>657.10462500000006</c:v>
                </c:pt>
                <c:pt idx="4299">
                  <c:v>656.39653799999996</c:v>
                </c:pt>
                <c:pt idx="4300">
                  <c:v>655.68845099999999</c:v>
                </c:pt>
                <c:pt idx="4301">
                  <c:v>654.98036500000001</c:v>
                </c:pt>
                <c:pt idx="4302">
                  <c:v>654.27227800000003</c:v>
                </c:pt>
                <c:pt idx="4303">
                  <c:v>653.56419099999994</c:v>
                </c:pt>
                <c:pt idx="4304">
                  <c:v>652.85610399999985</c:v>
                </c:pt>
                <c:pt idx="4305">
                  <c:v>652.14801699999998</c:v>
                </c:pt>
                <c:pt idx="4306">
                  <c:v>651.43993</c:v>
                </c:pt>
                <c:pt idx="4307">
                  <c:v>650.73184300000003</c:v>
                </c:pt>
                <c:pt idx="4308">
                  <c:v>650.02375600000005</c:v>
                </c:pt>
                <c:pt idx="4309">
                  <c:v>649.31566999999973</c:v>
                </c:pt>
                <c:pt idx="4310">
                  <c:v>648.60758299999998</c:v>
                </c:pt>
                <c:pt idx="4311">
                  <c:v>647.899496</c:v>
                </c:pt>
                <c:pt idx="4312">
                  <c:v>647.19140900000002</c:v>
                </c:pt>
                <c:pt idx="4313">
                  <c:v>646.48332200000004</c:v>
                </c:pt>
                <c:pt idx="4314">
                  <c:v>645.77523499999995</c:v>
                </c:pt>
                <c:pt idx="4315">
                  <c:v>645.06714799999986</c:v>
                </c:pt>
                <c:pt idx="4316">
                  <c:v>644.35906099999988</c:v>
                </c:pt>
                <c:pt idx="4317">
                  <c:v>643.65097400000002</c:v>
                </c:pt>
                <c:pt idx="4318">
                  <c:v>642.94288799999993</c:v>
                </c:pt>
                <c:pt idx="4319">
                  <c:v>642.23480099999995</c:v>
                </c:pt>
                <c:pt idx="4320">
                  <c:v>641.52671399999997</c:v>
                </c:pt>
                <c:pt idx="4321">
                  <c:v>640.81862699999988</c:v>
                </c:pt>
                <c:pt idx="4322">
                  <c:v>640.11054000000001</c:v>
                </c:pt>
                <c:pt idx="4323">
                  <c:v>639.40245299999992</c:v>
                </c:pt>
                <c:pt idx="4324">
                  <c:v>638.69436599999995</c:v>
                </c:pt>
                <c:pt idx="4325">
                  <c:v>637.98627899999997</c:v>
                </c:pt>
                <c:pt idx="4326">
                  <c:v>637.27819299999999</c:v>
                </c:pt>
                <c:pt idx="4327">
                  <c:v>636.57010600000001</c:v>
                </c:pt>
                <c:pt idx="4328">
                  <c:v>635.8620189999998</c:v>
                </c:pt>
                <c:pt idx="4329">
                  <c:v>635.15393200000005</c:v>
                </c:pt>
                <c:pt idx="4330">
                  <c:v>634.44584499999996</c:v>
                </c:pt>
                <c:pt idx="4331">
                  <c:v>633.73775799999999</c:v>
                </c:pt>
                <c:pt idx="4332">
                  <c:v>633.02967100000001</c:v>
                </c:pt>
                <c:pt idx="4333">
                  <c:v>632.32158399999992</c:v>
                </c:pt>
                <c:pt idx="4334">
                  <c:v>631.61349800000005</c:v>
                </c:pt>
                <c:pt idx="4335">
                  <c:v>630.90541099999996</c:v>
                </c:pt>
                <c:pt idx="4336">
                  <c:v>630.19732399999998</c:v>
                </c:pt>
                <c:pt idx="4337">
                  <c:v>629.489237</c:v>
                </c:pt>
                <c:pt idx="4338">
                  <c:v>628.78115000000003</c:v>
                </c:pt>
                <c:pt idx="4339">
                  <c:v>628.07306300000005</c:v>
                </c:pt>
                <c:pt idx="4340">
                  <c:v>627.36497599999996</c:v>
                </c:pt>
                <c:pt idx="4341">
                  <c:v>626.65688899999998</c:v>
                </c:pt>
                <c:pt idx="4342">
                  <c:v>625.948802</c:v>
                </c:pt>
                <c:pt idx="4343">
                  <c:v>625.24071600000002</c:v>
                </c:pt>
                <c:pt idx="4344">
                  <c:v>624.53262899999982</c:v>
                </c:pt>
                <c:pt idx="4345">
                  <c:v>623.82454199999984</c:v>
                </c:pt>
                <c:pt idx="4346">
                  <c:v>623.11645499999997</c:v>
                </c:pt>
                <c:pt idx="4347">
                  <c:v>622.408368</c:v>
                </c:pt>
                <c:pt idx="4348">
                  <c:v>621.70028100000002</c:v>
                </c:pt>
                <c:pt idx="4349">
                  <c:v>620.99219399999993</c:v>
                </c:pt>
                <c:pt idx="4350">
                  <c:v>620.28410699999995</c:v>
                </c:pt>
                <c:pt idx="4351">
                  <c:v>619.57602099999997</c:v>
                </c:pt>
                <c:pt idx="4352">
                  <c:v>618.86793399999988</c:v>
                </c:pt>
                <c:pt idx="4353">
                  <c:v>618.15984700000001</c:v>
                </c:pt>
                <c:pt idx="4354">
                  <c:v>617.45175999999992</c:v>
                </c:pt>
                <c:pt idx="4355">
                  <c:v>616.74367299999994</c:v>
                </c:pt>
                <c:pt idx="4356">
                  <c:v>616.03558599999997</c:v>
                </c:pt>
                <c:pt idx="4357">
                  <c:v>615.32749899999988</c:v>
                </c:pt>
                <c:pt idx="4358">
                  <c:v>614.61941200000001</c:v>
                </c:pt>
                <c:pt idx="4359">
                  <c:v>613.91132499999992</c:v>
                </c:pt>
                <c:pt idx="4360">
                  <c:v>613.20323900000005</c:v>
                </c:pt>
                <c:pt idx="4361">
                  <c:v>612.49515199999996</c:v>
                </c:pt>
                <c:pt idx="4362">
                  <c:v>611.78706499999998</c:v>
                </c:pt>
                <c:pt idx="4363">
                  <c:v>611.07897800000001</c:v>
                </c:pt>
                <c:pt idx="4364">
                  <c:v>610.37089100000003</c:v>
                </c:pt>
                <c:pt idx="4365">
                  <c:v>609.66280399999994</c:v>
                </c:pt>
                <c:pt idx="4366">
                  <c:v>608.95471699999996</c:v>
                </c:pt>
                <c:pt idx="4367">
                  <c:v>608.24662999999987</c:v>
                </c:pt>
                <c:pt idx="4368">
                  <c:v>607.538544</c:v>
                </c:pt>
                <c:pt idx="4369">
                  <c:v>606.83045699999991</c:v>
                </c:pt>
                <c:pt idx="4370">
                  <c:v>606.12237000000005</c:v>
                </c:pt>
                <c:pt idx="4371">
                  <c:v>605.41428299999984</c:v>
                </c:pt>
                <c:pt idx="4372">
                  <c:v>604.70619599999998</c:v>
                </c:pt>
                <c:pt idx="4373">
                  <c:v>603.998109</c:v>
                </c:pt>
                <c:pt idx="4374">
                  <c:v>603.29002200000002</c:v>
                </c:pt>
                <c:pt idx="4375">
                  <c:v>602.58193500000004</c:v>
                </c:pt>
                <c:pt idx="4376">
                  <c:v>601.87384899999995</c:v>
                </c:pt>
                <c:pt idx="4377">
                  <c:v>601.16576199999997</c:v>
                </c:pt>
                <c:pt idx="4378">
                  <c:v>600.45767499999988</c:v>
                </c:pt>
                <c:pt idx="4379">
                  <c:v>599.74958800000002</c:v>
                </c:pt>
              </c:numCache>
            </c:numRef>
          </c:xVal>
          <c:yVal>
            <c:numRef>
              <c:f>Liquide!$K$2:$K$4381</c:f>
              <c:numCache>
                <c:formatCode>General</c:formatCode>
                <c:ptCount val="4380"/>
                <c:pt idx="0">
                  <c:v>1.6169999999999999E-3</c:v>
                </c:pt>
                <c:pt idx="1">
                  <c:v>2.3540000000000002E-3</c:v>
                </c:pt>
                <c:pt idx="2">
                  <c:v>3.0920000000000001E-3</c:v>
                </c:pt>
                <c:pt idx="3">
                  <c:v>3.833E-3</c:v>
                </c:pt>
                <c:pt idx="4">
                  <c:v>4.5739999999999999E-3</c:v>
                </c:pt>
                <c:pt idx="5">
                  <c:v>5.3169999999999997E-3</c:v>
                </c:pt>
                <c:pt idx="6">
                  <c:v>6.0610000000000004E-3</c:v>
                </c:pt>
                <c:pt idx="7">
                  <c:v>6.8069999999999997E-3</c:v>
                </c:pt>
                <c:pt idx="8">
                  <c:v>7.554E-3</c:v>
                </c:pt>
                <c:pt idx="9">
                  <c:v>8.3029999999999996E-3</c:v>
                </c:pt>
                <c:pt idx="10">
                  <c:v>9.0519999999999993E-3</c:v>
                </c:pt>
                <c:pt idx="11">
                  <c:v>9.8040000000000002E-3</c:v>
                </c:pt>
                <c:pt idx="12">
                  <c:v>1.0557E-2</c:v>
                </c:pt>
                <c:pt idx="13">
                  <c:v>9.7780000000000002E-3</c:v>
                </c:pt>
                <c:pt idx="14">
                  <c:v>9.0889999999999999E-3</c:v>
                </c:pt>
                <c:pt idx="15">
                  <c:v>8.5070000000000007E-3</c:v>
                </c:pt>
                <c:pt idx="16">
                  <c:v>8.4309999999999993E-3</c:v>
                </c:pt>
                <c:pt idx="17">
                  <c:v>9.4029999999999999E-3</c:v>
                </c:pt>
                <c:pt idx="18">
                  <c:v>1.1469999999999999E-2</c:v>
                </c:pt>
                <c:pt idx="19">
                  <c:v>1.4061000000000001E-2</c:v>
                </c:pt>
                <c:pt idx="20">
                  <c:v>1.6726000000000001E-2</c:v>
                </c:pt>
                <c:pt idx="21">
                  <c:v>1.9609000000000001E-2</c:v>
                </c:pt>
                <c:pt idx="22">
                  <c:v>2.3151000000000001E-2</c:v>
                </c:pt>
                <c:pt idx="23">
                  <c:v>2.7486E-2</c:v>
                </c:pt>
                <c:pt idx="24">
                  <c:v>3.1544000000000003E-2</c:v>
                </c:pt>
                <c:pt idx="25">
                  <c:v>3.3617000000000001E-2</c:v>
                </c:pt>
                <c:pt idx="26">
                  <c:v>3.3243000000000002E-2</c:v>
                </c:pt>
                <c:pt idx="27">
                  <c:v>3.1136E-2</c:v>
                </c:pt>
                <c:pt idx="28">
                  <c:v>2.8334999999999999E-2</c:v>
                </c:pt>
                <c:pt idx="29">
                  <c:v>2.5425E-2</c:v>
                </c:pt>
                <c:pt idx="30">
                  <c:v>2.2599999999999999E-2</c:v>
                </c:pt>
                <c:pt idx="31">
                  <c:v>2.0213999999999999E-2</c:v>
                </c:pt>
                <c:pt idx="32">
                  <c:v>1.8565000000000002E-2</c:v>
                </c:pt>
                <c:pt idx="33">
                  <c:v>1.7498E-2</c:v>
                </c:pt>
                <c:pt idx="34">
                  <c:v>1.6524E-2</c:v>
                </c:pt>
                <c:pt idx="35">
                  <c:v>1.5178000000000001E-2</c:v>
                </c:pt>
                <c:pt idx="36">
                  <c:v>1.342E-2</c:v>
                </c:pt>
                <c:pt idx="37">
                  <c:v>1.1708E-2</c:v>
                </c:pt>
                <c:pt idx="38">
                  <c:v>1.0762000000000001E-2</c:v>
                </c:pt>
                <c:pt idx="39">
                  <c:v>1.1228E-2</c:v>
                </c:pt>
                <c:pt idx="40">
                  <c:v>1.3358E-2</c:v>
                </c:pt>
                <c:pt idx="41">
                  <c:v>1.6858999999999999E-2</c:v>
                </c:pt>
                <c:pt idx="42">
                  <c:v>2.1118999999999999E-2</c:v>
                </c:pt>
                <c:pt idx="43">
                  <c:v>2.5729999999999999E-2</c:v>
                </c:pt>
                <c:pt idx="44">
                  <c:v>3.075E-2</c:v>
                </c:pt>
                <c:pt idx="45">
                  <c:v>3.6283999999999997E-2</c:v>
                </c:pt>
                <c:pt idx="46">
                  <c:v>4.1991000000000001E-2</c:v>
                </c:pt>
                <c:pt idx="47">
                  <c:v>4.7038999999999997E-2</c:v>
                </c:pt>
                <c:pt idx="48">
                  <c:v>5.0563999999999998E-2</c:v>
                </c:pt>
                <c:pt idx="49">
                  <c:v>5.2934000000000002E-2</c:v>
                </c:pt>
                <c:pt idx="50">
                  <c:v>5.5590000000000001E-2</c:v>
                </c:pt>
                <c:pt idx="51">
                  <c:v>5.8916000000000003E-2</c:v>
                </c:pt>
                <c:pt idx="52">
                  <c:v>6.2463999999999999E-2</c:v>
                </c:pt>
                <c:pt idx="53">
                  <c:v>6.6018999999999994E-2</c:v>
                </c:pt>
                <c:pt idx="54">
                  <c:v>6.9433999999999996E-2</c:v>
                </c:pt>
                <c:pt idx="55">
                  <c:v>7.2374999999999995E-2</c:v>
                </c:pt>
                <c:pt idx="56">
                  <c:v>7.4744000000000005E-2</c:v>
                </c:pt>
                <c:pt idx="57">
                  <c:v>7.6837000000000003E-2</c:v>
                </c:pt>
                <c:pt idx="58">
                  <c:v>7.8764000000000001E-2</c:v>
                </c:pt>
                <c:pt idx="59">
                  <c:v>8.0054E-2</c:v>
                </c:pt>
                <c:pt idx="60">
                  <c:v>8.0084000000000002E-2</c:v>
                </c:pt>
                <c:pt idx="61">
                  <c:v>7.8900999999999999E-2</c:v>
                </c:pt>
                <c:pt idx="62">
                  <c:v>7.7051999999999995E-2</c:v>
                </c:pt>
                <c:pt idx="63">
                  <c:v>7.4698000000000001E-2</c:v>
                </c:pt>
                <c:pt idx="64">
                  <c:v>7.1369000000000002E-2</c:v>
                </c:pt>
                <c:pt idx="65">
                  <c:v>6.6804000000000002E-2</c:v>
                </c:pt>
                <c:pt idx="66">
                  <c:v>6.1633E-2</c:v>
                </c:pt>
                <c:pt idx="67">
                  <c:v>5.6906999999999999E-2</c:v>
                </c:pt>
                <c:pt idx="68">
                  <c:v>5.3365999999999997E-2</c:v>
                </c:pt>
                <c:pt idx="69">
                  <c:v>5.1233000000000001E-2</c:v>
                </c:pt>
                <c:pt idx="70">
                  <c:v>5.0358E-2</c:v>
                </c:pt>
                <c:pt idx="71">
                  <c:v>5.0393E-2</c:v>
                </c:pt>
                <c:pt idx="72">
                  <c:v>5.0985999999999997E-2</c:v>
                </c:pt>
                <c:pt idx="73">
                  <c:v>5.1985000000000003E-2</c:v>
                </c:pt>
                <c:pt idx="74">
                  <c:v>5.3405000000000001E-2</c:v>
                </c:pt>
                <c:pt idx="75">
                  <c:v>5.3312999999999999E-2</c:v>
                </c:pt>
                <c:pt idx="76">
                  <c:v>5.4093000000000002E-2</c:v>
                </c:pt>
                <c:pt idx="77">
                  <c:v>5.6120999999999997E-2</c:v>
                </c:pt>
                <c:pt idx="78">
                  <c:v>5.9297000000000002E-2</c:v>
                </c:pt>
                <c:pt idx="79">
                  <c:v>6.3385999999999998E-2</c:v>
                </c:pt>
                <c:pt idx="80">
                  <c:v>6.8377999999999994E-2</c:v>
                </c:pt>
                <c:pt idx="81">
                  <c:v>7.4178999999999995E-2</c:v>
                </c:pt>
                <c:pt idx="82">
                  <c:v>8.0065999999999998E-2</c:v>
                </c:pt>
                <c:pt idx="83">
                  <c:v>8.4850999999999996E-2</c:v>
                </c:pt>
                <c:pt idx="84">
                  <c:v>8.7984000000000007E-2</c:v>
                </c:pt>
                <c:pt idx="85">
                  <c:v>9.0007000000000004E-2</c:v>
                </c:pt>
                <c:pt idx="86">
                  <c:v>9.1517000000000001E-2</c:v>
                </c:pt>
                <c:pt idx="87">
                  <c:v>9.2545000000000002E-2</c:v>
                </c:pt>
                <c:pt idx="88">
                  <c:v>9.3023999999999996E-2</c:v>
                </c:pt>
                <c:pt idx="89">
                  <c:v>9.3080999999999997E-2</c:v>
                </c:pt>
                <c:pt idx="90">
                  <c:v>9.2538999999999996E-2</c:v>
                </c:pt>
                <c:pt idx="91">
                  <c:v>9.1276999999999997E-2</c:v>
                </c:pt>
                <c:pt idx="92">
                  <c:v>8.9504E-2</c:v>
                </c:pt>
                <c:pt idx="93">
                  <c:v>8.7280999999999997E-2</c:v>
                </c:pt>
                <c:pt idx="94">
                  <c:v>8.4498000000000004E-2</c:v>
                </c:pt>
                <c:pt idx="95">
                  <c:v>8.1233E-2</c:v>
                </c:pt>
                <c:pt idx="96">
                  <c:v>7.7965999999999994E-2</c:v>
                </c:pt>
                <c:pt idx="97">
                  <c:v>7.5346999999999997E-2</c:v>
                </c:pt>
                <c:pt idx="98">
                  <c:v>7.3769000000000001E-2</c:v>
                </c:pt>
                <c:pt idx="99">
                  <c:v>7.3213E-2</c:v>
                </c:pt>
                <c:pt idx="100">
                  <c:v>7.3397000000000004E-2</c:v>
                </c:pt>
                <c:pt idx="101">
                  <c:v>7.3952000000000004E-2</c:v>
                </c:pt>
                <c:pt idx="102">
                  <c:v>7.4621999999999994E-2</c:v>
                </c:pt>
                <c:pt idx="103">
                  <c:v>7.5403999999999999E-2</c:v>
                </c:pt>
                <c:pt idx="104">
                  <c:v>7.6367000000000004E-2</c:v>
                </c:pt>
                <c:pt idx="105">
                  <c:v>7.7260999999999996E-2</c:v>
                </c:pt>
                <c:pt idx="106">
                  <c:v>7.7620999999999996E-2</c:v>
                </c:pt>
                <c:pt idx="107">
                  <c:v>7.7332999999999999E-2</c:v>
                </c:pt>
                <c:pt idx="108">
                  <c:v>7.6780000000000001E-2</c:v>
                </c:pt>
                <c:pt idx="109">
                  <c:v>7.6343999999999995E-2</c:v>
                </c:pt>
                <c:pt idx="110">
                  <c:v>7.6071E-2</c:v>
                </c:pt>
                <c:pt idx="111">
                  <c:v>7.5844999999999996E-2</c:v>
                </c:pt>
                <c:pt idx="112">
                  <c:v>7.5304999999999997E-2</c:v>
                </c:pt>
                <c:pt idx="113">
                  <c:v>7.3623999999999995E-2</c:v>
                </c:pt>
                <c:pt idx="114">
                  <c:v>7.0330000000000004E-2</c:v>
                </c:pt>
                <c:pt idx="115">
                  <c:v>6.6383999999999999E-2</c:v>
                </c:pt>
                <c:pt idx="116">
                  <c:v>6.3084000000000001E-2</c:v>
                </c:pt>
                <c:pt idx="117">
                  <c:v>6.0845000000000003E-2</c:v>
                </c:pt>
                <c:pt idx="118">
                  <c:v>5.9520999999999998E-2</c:v>
                </c:pt>
                <c:pt idx="119">
                  <c:v>5.8973999999999999E-2</c:v>
                </c:pt>
                <c:pt idx="120">
                  <c:v>5.9011000000000001E-2</c:v>
                </c:pt>
                <c:pt idx="121">
                  <c:v>5.9229999999999998E-2</c:v>
                </c:pt>
                <c:pt idx="122">
                  <c:v>5.9480999999999999E-2</c:v>
                </c:pt>
                <c:pt idx="123">
                  <c:v>6.0117999999999998E-2</c:v>
                </c:pt>
                <c:pt idx="124">
                  <c:v>6.1537000000000001E-2</c:v>
                </c:pt>
                <c:pt idx="125">
                  <c:v>6.3726000000000005E-2</c:v>
                </c:pt>
                <c:pt idx="126">
                  <c:v>6.6374000000000002E-2</c:v>
                </c:pt>
                <c:pt idx="127">
                  <c:v>6.9237000000000007E-2</c:v>
                </c:pt>
                <c:pt idx="128">
                  <c:v>7.2159000000000001E-2</c:v>
                </c:pt>
                <c:pt idx="129">
                  <c:v>7.4901999999999996E-2</c:v>
                </c:pt>
                <c:pt idx="130">
                  <c:v>7.7322000000000002E-2</c:v>
                </c:pt>
                <c:pt idx="131">
                  <c:v>7.9528000000000001E-2</c:v>
                </c:pt>
                <c:pt idx="132">
                  <c:v>8.1583000000000003E-2</c:v>
                </c:pt>
                <c:pt idx="133">
                  <c:v>8.3358000000000002E-2</c:v>
                </c:pt>
                <c:pt idx="134">
                  <c:v>8.4842000000000001E-2</c:v>
                </c:pt>
                <c:pt idx="135">
                  <c:v>8.6275000000000004E-2</c:v>
                </c:pt>
                <c:pt idx="136">
                  <c:v>8.7755E-2</c:v>
                </c:pt>
                <c:pt idx="137">
                  <c:v>8.9140999999999998E-2</c:v>
                </c:pt>
                <c:pt idx="138">
                  <c:v>9.0521000000000004E-2</c:v>
                </c:pt>
                <c:pt idx="139">
                  <c:v>9.2149999999999996E-2</c:v>
                </c:pt>
                <c:pt idx="140">
                  <c:v>9.3869999999999995E-2</c:v>
                </c:pt>
                <c:pt idx="141">
                  <c:v>9.5127000000000003E-2</c:v>
                </c:pt>
                <c:pt idx="142">
                  <c:v>9.5564999999999997E-2</c:v>
                </c:pt>
                <c:pt idx="143">
                  <c:v>9.5366000000000006E-2</c:v>
                </c:pt>
                <c:pt idx="144">
                  <c:v>9.4932000000000002E-2</c:v>
                </c:pt>
                <c:pt idx="145">
                  <c:v>9.4667000000000001E-2</c:v>
                </c:pt>
                <c:pt idx="146">
                  <c:v>9.4986000000000001E-2</c:v>
                </c:pt>
                <c:pt idx="147">
                  <c:v>9.6031000000000005E-2</c:v>
                </c:pt>
                <c:pt idx="148">
                  <c:v>9.7425999999999999E-2</c:v>
                </c:pt>
                <c:pt idx="149">
                  <c:v>9.8403000000000004E-2</c:v>
                </c:pt>
                <c:pt idx="150">
                  <c:v>9.8334000000000005E-2</c:v>
                </c:pt>
                <c:pt idx="151">
                  <c:v>9.7261E-2</c:v>
                </c:pt>
                <c:pt idx="152">
                  <c:v>9.5672999999999994E-2</c:v>
                </c:pt>
                <c:pt idx="153">
                  <c:v>9.3988000000000002E-2</c:v>
                </c:pt>
                <c:pt idx="154">
                  <c:v>9.2414999999999997E-2</c:v>
                </c:pt>
                <c:pt idx="155">
                  <c:v>9.1088000000000002E-2</c:v>
                </c:pt>
                <c:pt idx="156">
                  <c:v>9.0130000000000002E-2</c:v>
                </c:pt>
                <c:pt idx="157">
                  <c:v>8.9639999999999997E-2</c:v>
                </c:pt>
                <c:pt idx="158">
                  <c:v>8.9640999999999998E-2</c:v>
                </c:pt>
                <c:pt idx="159">
                  <c:v>9.0024999999999994E-2</c:v>
                </c:pt>
                <c:pt idx="160">
                  <c:v>9.0651999999999996E-2</c:v>
                </c:pt>
                <c:pt idx="161">
                  <c:v>9.1532000000000002E-2</c:v>
                </c:pt>
                <c:pt idx="162">
                  <c:v>9.2791999999999999E-2</c:v>
                </c:pt>
                <c:pt idx="163">
                  <c:v>9.4453999999999996E-2</c:v>
                </c:pt>
                <c:pt idx="164">
                  <c:v>9.6430000000000002E-2</c:v>
                </c:pt>
                <c:pt idx="165">
                  <c:v>9.8820000000000005E-2</c:v>
                </c:pt>
                <c:pt idx="166">
                  <c:v>0.10195700000000001</c:v>
                </c:pt>
                <c:pt idx="167">
                  <c:v>0.106019</c:v>
                </c:pt>
                <c:pt idx="168">
                  <c:v>0.110734</c:v>
                </c:pt>
                <c:pt idx="169">
                  <c:v>0.115537</c:v>
                </c:pt>
                <c:pt idx="170">
                  <c:v>0.119877</c:v>
                </c:pt>
                <c:pt idx="171">
                  <c:v>0.12335599999999999</c:v>
                </c:pt>
                <c:pt idx="172">
                  <c:v>0.125775</c:v>
                </c:pt>
                <c:pt idx="173">
                  <c:v>0.127247</c:v>
                </c:pt>
                <c:pt idx="174">
                  <c:v>0.128357</c:v>
                </c:pt>
                <c:pt idx="175">
                  <c:v>0.12980900000000001</c:v>
                </c:pt>
                <c:pt idx="176">
                  <c:v>0.13159399999999999</c:v>
                </c:pt>
                <c:pt idx="177">
                  <c:v>0.132909</c:v>
                </c:pt>
                <c:pt idx="178">
                  <c:v>0.13292000000000001</c:v>
                </c:pt>
                <c:pt idx="179">
                  <c:v>0.13147800000000001</c:v>
                </c:pt>
                <c:pt idx="180">
                  <c:v>0.129136</c:v>
                </c:pt>
                <c:pt idx="181">
                  <c:v>0.12654699999999999</c:v>
                </c:pt>
                <c:pt idx="182">
                  <c:v>0.124041</c:v>
                </c:pt>
                <c:pt idx="183">
                  <c:v>0.121777</c:v>
                </c:pt>
                <c:pt idx="184">
                  <c:v>0.12002599999999999</c:v>
                </c:pt>
                <c:pt idx="185">
                  <c:v>0.119059</c:v>
                </c:pt>
                <c:pt idx="186">
                  <c:v>0.118834</c:v>
                </c:pt>
                <c:pt idx="187">
                  <c:v>0.119077</c:v>
                </c:pt>
                <c:pt idx="188">
                  <c:v>0.119683</c:v>
                </c:pt>
                <c:pt idx="189">
                  <c:v>0.120819</c:v>
                </c:pt>
                <c:pt idx="190">
                  <c:v>0.12259399999999999</c:v>
                </c:pt>
                <c:pt idx="191">
                  <c:v>0.124837</c:v>
                </c:pt>
                <c:pt idx="192">
                  <c:v>0.12733900000000001</c:v>
                </c:pt>
                <c:pt idx="193">
                  <c:v>0.13012199999999999</c:v>
                </c:pt>
                <c:pt idx="194">
                  <c:v>0.133328</c:v>
                </c:pt>
                <c:pt idx="195">
                  <c:v>0.13705300000000001</c:v>
                </c:pt>
                <c:pt idx="196">
                  <c:v>0.14136499999999999</c:v>
                </c:pt>
                <c:pt idx="197">
                  <c:v>0.14621600000000001</c:v>
                </c:pt>
                <c:pt idx="198">
                  <c:v>0.15117</c:v>
                </c:pt>
                <c:pt idx="199">
                  <c:v>0.155445</c:v>
                </c:pt>
                <c:pt idx="200">
                  <c:v>0.15841</c:v>
                </c:pt>
                <c:pt idx="201">
                  <c:v>0.16006500000000001</c:v>
                </c:pt>
                <c:pt idx="202">
                  <c:v>0.16109899999999999</c:v>
                </c:pt>
                <c:pt idx="203">
                  <c:v>0.162415</c:v>
                </c:pt>
                <c:pt idx="204">
                  <c:v>0.16444500000000001</c:v>
                </c:pt>
                <c:pt idx="205">
                  <c:v>0.16688800000000001</c:v>
                </c:pt>
                <c:pt idx="206">
                  <c:v>0.16917699999999999</c:v>
                </c:pt>
                <c:pt idx="207">
                  <c:v>0.17103699999999999</c:v>
                </c:pt>
                <c:pt idx="208">
                  <c:v>0.172544</c:v>
                </c:pt>
                <c:pt idx="209">
                  <c:v>0.173876</c:v>
                </c:pt>
                <c:pt idx="210">
                  <c:v>0.17512800000000001</c:v>
                </c:pt>
                <c:pt idx="211">
                  <c:v>0.176286</c:v>
                </c:pt>
                <c:pt idx="212">
                  <c:v>0.17729500000000001</c:v>
                </c:pt>
                <c:pt idx="213">
                  <c:v>0.17813699999999999</c:v>
                </c:pt>
                <c:pt idx="214">
                  <c:v>0.178868</c:v>
                </c:pt>
                <c:pt idx="215">
                  <c:v>0.179593</c:v>
                </c:pt>
                <c:pt idx="216">
                  <c:v>0.180454</c:v>
                </c:pt>
                <c:pt idx="217">
                  <c:v>0.181618</c:v>
                </c:pt>
                <c:pt idx="218">
                  <c:v>0.183254</c:v>
                </c:pt>
                <c:pt idx="219">
                  <c:v>0.18543299999999999</c:v>
                </c:pt>
                <c:pt idx="220">
                  <c:v>0.18799199999999999</c:v>
                </c:pt>
                <c:pt idx="221">
                  <c:v>0.19056899999999999</c:v>
                </c:pt>
                <c:pt idx="222">
                  <c:v>0.19294600000000001</c:v>
                </c:pt>
                <c:pt idx="223">
                  <c:v>0.19533900000000001</c:v>
                </c:pt>
                <c:pt idx="224">
                  <c:v>0.19821900000000001</c:v>
                </c:pt>
                <c:pt idx="225">
                  <c:v>0.20183000000000001</c:v>
                </c:pt>
                <c:pt idx="226">
                  <c:v>0.205927</c:v>
                </c:pt>
                <c:pt idx="227">
                  <c:v>0.209897</c:v>
                </c:pt>
                <c:pt idx="228">
                  <c:v>0.213117</c:v>
                </c:pt>
                <c:pt idx="229">
                  <c:v>0.21532299999999999</c:v>
                </c:pt>
                <c:pt idx="230">
                  <c:v>0.21673100000000001</c:v>
                </c:pt>
                <c:pt idx="231">
                  <c:v>0.21779000000000001</c:v>
                </c:pt>
                <c:pt idx="232">
                  <c:v>0.218866</c:v>
                </c:pt>
                <c:pt idx="233">
                  <c:v>0.220105</c:v>
                </c:pt>
                <c:pt idx="234">
                  <c:v>0.221415</c:v>
                </c:pt>
                <c:pt idx="235">
                  <c:v>0.222551</c:v>
                </c:pt>
                <c:pt idx="236">
                  <c:v>0.22341</c:v>
                </c:pt>
                <c:pt idx="237">
                  <c:v>0.22414999999999999</c:v>
                </c:pt>
                <c:pt idx="238">
                  <c:v>0.22494700000000001</c:v>
                </c:pt>
                <c:pt idx="239">
                  <c:v>0.225745</c:v>
                </c:pt>
                <c:pt idx="240">
                  <c:v>0.22645699999999999</c:v>
                </c:pt>
                <c:pt idx="241">
                  <c:v>0.22719700000000001</c:v>
                </c:pt>
                <c:pt idx="242">
                  <c:v>0.22811899999999999</c:v>
                </c:pt>
                <c:pt idx="243">
                  <c:v>0.229186</c:v>
                </c:pt>
                <c:pt idx="244">
                  <c:v>0.230294</c:v>
                </c:pt>
                <c:pt idx="245">
                  <c:v>0.231514</c:v>
                </c:pt>
                <c:pt idx="246">
                  <c:v>0.233071</c:v>
                </c:pt>
                <c:pt idx="247">
                  <c:v>0.23510200000000001</c:v>
                </c:pt>
                <c:pt idx="248">
                  <c:v>0.237514</c:v>
                </c:pt>
                <c:pt idx="249">
                  <c:v>0.24005799999999999</c:v>
                </c:pt>
                <c:pt idx="250">
                  <c:v>0.24251900000000001</c:v>
                </c:pt>
                <c:pt idx="251">
                  <c:v>0.24487300000000001</c:v>
                </c:pt>
                <c:pt idx="252">
                  <c:v>0.24726799999999999</c:v>
                </c:pt>
                <c:pt idx="253">
                  <c:v>0.249892</c:v>
                </c:pt>
                <c:pt idx="254">
                  <c:v>0.25292300000000001</c:v>
                </c:pt>
                <c:pt idx="255">
                  <c:v>0.25650899999999999</c:v>
                </c:pt>
                <c:pt idx="256">
                  <c:v>0.260629</c:v>
                </c:pt>
                <c:pt idx="257">
                  <c:v>0.26491700000000001</c:v>
                </c:pt>
                <c:pt idx="258">
                  <c:v>0.26878000000000002</c:v>
                </c:pt>
                <c:pt idx="259">
                  <c:v>0.27182600000000001</c:v>
                </c:pt>
                <c:pt idx="260">
                  <c:v>0.27415200000000001</c:v>
                </c:pt>
                <c:pt idx="261">
                  <c:v>0.27612799999999998</c:v>
                </c:pt>
                <c:pt idx="262">
                  <c:v>0.278063</c:v>
                </c:pt>
                <c:pt idx="263">
                  <c:v>0.280165</c:v>
                </c:pt>
                <c:pt idx="264">
                  <c:v>0.28260000000000002</c:v>
                </c:pt>
                <c:pt idx="265">
                  <c:v>0.28533700000000001</c:v>
                </c:pt>
                <c:pt idx="266">
                  <c:v>0.28803000000000001</c:v>
                </c:pt>
                <c:pt idx="267">
                  <c:v>0.29028399999999999</c:v>
                </c:pt>
                <c:pt idx="268">
                  <c:v>0.29199199999999997</c:v>
                </c:pt>
                <c:pt idx="269">
                  <c:v>0.29330499999999998</c:v>
                </c:pt>
                <c:pt idx="270">
                  <c:v>0.29438599999999998</c:v>
                </c:pt>
                <c:pt idx="271">
                  <c:v>0.29532900000000001</c:v>
                </c:pt>
                <c:pt idx="272">
                  <c:v>0.29627500000000001</c:v>
                </c:pt>
                <c:pt idx="273">
                  <c:v>0.29744799999999999</c:v>
                </c:pt>
                <c:pt idx="274">
                  <c:v>0.29903999999999997</c:v>
                </c:pt>
                <c:pt idx="275">
                  <c:v>0.30107899999999999</c:v>
                </c:pt>
                <c:pt idx="276">
                  <c:v>0.30345499999999997</c:v>
                </c:pt>
                <c:pt idx="277">
                  <c:v>0.30605300000000002</c:v>
                </c:pt>
                <c:pt idx="278">
                  <c:v>0.30880099999999999</c:v>
                </c:pt>
                <c:pt idx="279">
                  <c:v>0.311558</c:v>
                </c:pt>
                <c:pt idx="280">
                  <c:v>0.314027</c:v>
                </c:pt>
                <c:pt idx="281">
                  <c:v>0.31590699999999999</c:v>
                </c:pt>
                <c:pt idx="282">
                  <c:v>0.31720500000000001</c:v>
                </c:pt>
                <c:pt idx="283">
                  <c:v>0.31836999999999999</c:v>
                </c:pt>
                <c:pt idx="284">
                  <c:v>0.32001200000000002</c:v>
                </c:pt>
                <c:pt idx="285">
                  <c:v>0.32244800000000001</c:v>
                </c:pt>
                <c:pt idx="286">
                  <c:v>0.32554</c:v>
                </c:pt>
                <c:pt idx="287">
                  <c:v>0.32883800000000002</c:v>
                </c:pt>
                <c:pt idx="288">
                  <c:v>0.33180900000000002</c:v>
                </c:pt>
                <c:pt idx="289">
                  <c:v>0.334123</c:v>
                </c:pt>
                <c:pt idx="290">
                  <c:v>0.33581899999999998</c:v>
                </c:pt>
                <c:pt idx="291">
                  <c:v>0.33718300000000001</c:v>
                </c:pt>
                <c:pt idx="292">
                  <c:v>0.338505</c:v>
                </c:pt>
                <c:pt idx="293">
                  <c:v>0.33997699999999997</c:v>
                </c:pt>
                <c:pt idx="294">
                  <c:v>0.34174700000000002</c:v>
                </c:pt>
                <c:pt idx="295">
                  <c:v>0.34393699999999999</c:v>
                </c:pt>
                <c:pt idx="296">
                  <c:v>0.34655399999999997</c:v>
                </c:pt>
                <c:pt idx="297">
                  <c:v>0.34942400000000001</c:v>
                </c:pt>
                <c:pt idx="298">
                  <c:v>0.35225200000000001</c:v>
                </c:pt>
                <c:pt idx="299">
                  <c:v>0.35475299999999999</c:v>
                </c:pt>
                <c:pt idx="300">
                  <c:v>0.35674600000000001</c:v>
                </c:pt>
                <c:pt idx="301">
                  <c:v>0.35822900000000002</c:v>
                </c:pt>
                <c:pt idx="302">
                  <c:v>0.35937599999999997</c:v>
                </c:pt>
                <c:pt idx="303">
                  <c:v>0.360429</c:v>
                </c:pt>
                <c:pt idx="304">
                  <c:v>0.36156300000000002</c:v>
                </c:pt>
                <c:pt idx="305">
                  <c:v>0.36286600000000002</c:v>
                </c:pt>
                <c:pt idx="306">
                  <c:v>0.36440400000000001</c:v>
                </c:pt>
                <c:pt idx="307">
                  <c:v>0.36616799999999999</c:v>
                </c:pt>
                <c:pt idx="308">
                  <c:v>0.367981</c:v>
                </c:pt>
                <c:pt idx="309">
                  <c:v>0.36960399999999999</c:v>
                </c:pt>
                <c:pt idx="310">
                  <c:v>0.370979</c:v>
                </c:pt>
                <c:pt idx="311">
                  <c:v>0.37229699999999999</c:v>
                </c:pt>
                <c:pt idx="312">
                  <c:v>0.37385600000000002</c:v>
                </c:pt>
                <c:pt idx="313">
                  <c:v>0.37585499999999999</c:v>
                </c:pt>
                <c:pt idx="314">
                  <c:v>0.37828000000000001</c:v>
                </c:pt>
                <c:pt idx="315">
                  <c:v>0.38098500000000002</c:v>
                </c:pt>
                <c:pt idx="316">
                  <c:v>0.38384499999999999</c:v>
                </c:pt>
                <c:pt idx="317">
                  <c:v>0.38678099999999999</c:v>
                </c:pt>
                <c:pt idx="318">
                  <c:v>0.38963300000000001</c:v>
                </c:pt>
                <c:pt idx="319">
                  <c:v>0.39215299999999997</c:v>
                </c:pt>
                <c:pt idx="320">
                  <c:v>0.39418799999999998</c:v>
                </c:pt>
                <c:pt idx="321">
                  <c:v>0.39580700000000002</c:v>
                </c:pt>
                <c:pt idx="322">
                  <c:v>0.39718700000000001</c:v>
                </c:pt>
                <c:pt idx="323">
                  <c:v>0.39843600000000001</c:v>
                </c:pt>
                <c:pt idx="324">
                  <c:v>0.39960800000000002</c:v>
                </c:pt>
                <c:pt idx="325">
                  <c:v>0.40086300000000002</c:v>
                </c:pt>
                <c:pt idx="326">
                  <c:v>0.40241199999999999</c:v>
                </c:pt>
                <c:pt idx="327">
                  <c:v>0.40424100000000002</c:v>
                </c:pt>
                <c:pt idx="328">
                  <c:v>0.40609800000000001</c:v>
                </c:pt>
                <c:pt idx="329">
                  <c:v>0.40779700000000002</c:v>
                </c:pt>
                <c:pt idx="330">
                  <c:v>0.409385</c:v>
                </c:pt>
                <c:pt idx="331">
                  <c:v>0.41099000000000002</c:v>
                </c:pt>
                <c:pt idx="332">
                  <c:v>0.41264499999999998</c:v>
                </c:pt>
                <c:pt idx="333">
                  <c:v>0.41436200000000001</c:v>
                </c:pt>
                <c:pt idx="334">
                  <c:v>0.41629500000000003</c:v>
                </c:pt>
                <c:pt idx="335">
                  <c:v>0.418688</c:v>
                </c:pt>
                <c:pt idx="336">
                  <c:v>0.421628</c:v>
                </c:pt>
                <c:pt idx="337">
                  <c:v>0.42492000000000002</c:v>
                </c:pt>
                <c:pt idx="338">
                  <c:v>0.428263</c:v>
                </c:pt>
                <c:pt idx="339">
                  <c:v>0.43146800000000002</c:v>
                </c:pt>
                <c:pt idx="340">
                  <c:v>0.43443799999999999</c:v>
                </c:pt>
                <c:pt idx="341">
                  <c:v>0.43704199999999999</c:v>
                </c:pt>
                <c:pt idx="342">
                  <c:v>0.43919399999999997</c:v>
                </c:pt>
                <c:pt idx="343">
                  <c:v>0.44105</c:v>
                </c:pt>
                <c:pt idx="344">
                  <c:v>0.442967</c:v>
                </c:pt>
                <c:pt idx="345">
                  <c:v>0.44514100000000001</c:v>
                </c:pt>
                <c:pt idx="346">
                  <c:v>0.44738800000000001</c:v>
                </c:pt>
                <c:pt idx="347">
                  <c:v>0.449405</c:v>
                </c:pt>
                <c:pt idx="348">
                  <c:v>0.45118000000000003</c:v>
                </c:pt>
                <c:pt idx="349">
                  <c:v>0.45296900000000001</c:v>
                </c:pt>
                <c:pt idx="350">
                  <c:v>0.454955</c:v>
                </c:pt>
                <c:pt idx="351">
                  <c:v>0.45707100000000001</c:v>
                </c:pt>
                <c:pt idx="352">
                  <c:v>0.45911299999999999</c:v>
                </c:pt>
                <c:pt idx="353">
                  <c:v>0.460951</c:v>
                </c:pt>
                <c:pt idx="354">
                  <c:v>0.46266600000000002</c:v>
                </c:pt>
                <c:pt idx="355">
                  <c:v>0.46449299999999999</c:v>
                </c:pt>
                <c:pt idx="356">
                  <c:v>0.466615</c:v>
                </c:pt>
                <c:pt idx="357">
                  <c:v>0.46904899999999999</c:v>
                </c:pt>
                <c:pt idx="358">
                  <c:v>0.47171000000000002</c:v>
                </c:pt>
                <c:pt idx="359">
                  <c:v>0.47448800000000002</c:v>
                </c:pt>
                <c:pt idx="360">
                  <c:v>0.47725800000000002</c:v>
                </c:pt>
                <c:pt idx="361">
                  <c:v>0.47990899999999997</c:v>
                </c:pt>
                <c:pt idx="362">
                  <c:v>0.48238799999999998</c:v>
                </c:pt>
                <c:pt idx="363">
                  <c:v>0.48468800000000001</c:v>
                </c:pt>
                <c:pt idx="364">
                  <c:v>0.486757</c:v>
                </c:pt>
                <c:pt idx="365">
                  <c:v>0.48847699999999999</c:v>
                </c:pt>
                <c:pt idx="366">
                  <c:v>0.48979899999999998</c:v>
                </c:pt>
                <c:pt idx="367">
                  <c:v>0.49085200000000001</c:v>
                </c:pt>
                <c:pt idx="368">
                  <c:v>0.49183500000000002</c:v>
                </c:pt>
                <c:pt idx="369">
                  <c:v>0.492863</c:v>
                </c:pt>
                <c:pt idx="370">
                  <c:v>0.49399999999999999</c:v>
                </c:pt>
                <c:pt idx="371">
                  <c:v>0.495363</c:v>
                </c:pt>
                <c:pt idx="372">
                  <c:v>0.497054</c:v>
                </c:pt>
                <c:pt idx="373">
                  <c:v>0.499089</c:v>
                </c:pt>
                <c:pt idx="374">
                  <c:v>0.50144200000000005</c:v>
                </c:pt>
                <c:pt idx="375">
                  <c:v>0.50404400000000005</c:v>
                </c:pt>
                <c:pt idx="376">
                  <c:v>0.50669500000000001</c:v>
                </c:pt>
                <c:pt idx="377">
                  <c:v>0.509189</c:v>
                </c:pt>
                <c:pt idx="378">
                  <c:v>0.511517</c:v>
                </c:pt>
                <c:pt idx="379">
                  <c:v>0.51382099999999997</c:v>
                </c:pt>
                <c:pt idx="380">
                  <c:v>0.51618600000000003</c:v>
                </c:pt>
                <c:pt idx="381">
                  <c:v>0.51857900000000001</c:v>
                </c:pt>
                <c:pt idx="382">
                  <c:v>0.52093999999999996</c:v>
                </c:pt>
                <c:pt idx="383">
                  <c:v>0.52325699999999997</c:v>
                </c:pt>
                <c:pt idx="384">
                  <c:v>0.52553300000000003</c:v>
                </c:pt>
                <c:pt idx="385">
                  <c:v>0.52771900000000005</c:v>
                </c:pt>
                <c:pt idx="386">
                  <c:v>0.52971699999999999</c:v>
                </c:pt>
                <c:pt idx="387">
                  <c:v>0.53142699999999998</c:v>
                </c:pt>
                <c:pt idx="388">
                  <c:v>0.53277099999999999</c:v>
                </c:pt>
                <c:pt idx="389">
                  <c:v>0.53370899999999999</c:v>
                </c:pt>
                <c:pt idx="390">
                  <c:v>0.53431499999999998</c:v>
                </c:pt>
                <c:pt idx="391">
                  <c:v>0.53484399999999999</c:v>
                </c:pt>
                <c:pt idx="392">
                  <c:v>0.53563899999999998</c:v>
                </c:pt>
                <c:pt idx="393">
                  <c:v>0.53686999999999996</c:v>
                </c:pt>
                <c:pt idx="394">
                  <c:v>0.53838900000000001</c:v>
                </c:pt>
                <c:pt idx="395">
                  <c:v>0.53986900000000004</c:v>
                </c:pt>
                <c:pt idx="396">
                  <c:v>0.54112800000000005</c:v>
                </c:pt>
                <c:pt idx="397">
                  <c:v>0.54229700000000003</c:v>
                </c:pt>
                <c:pt idx="398">
                  <c:v>0.54364699999999999</c:v>
                </c:pt>
                <c:pt idx="399">
                  <c:v>0.54525800000000002</c:v>
                </c:pt>
                <c:pt idx="400">
                  <c:v>0.546956</c:v>
                </c:pt>
                <c:pt idx="401">
                  <c:v>0.548593</c:v>
                </c:pt>
                <c:pt idx="402">
                  <c:v>0.55024200000000001</c:v>
                </c:pt>
                <c:pt idx="403">
                  <c:v>0.55210499999999996</c:v>
                </c:pt>
                <c:pt idx="404">
                  <c:v>0.55433600000000005</c:v>
                </c:pt>
                <c:pt idx="405">
                  <c:v>0.55698099999999995</c:v>
                </c:pt>
                <c:pt idx="406">
                  <c:v>0.55991100000000005</c:v>
                </c:pt>
                <c:pt idx="407">
                  <c:v>0.562809</c:v>
                </c:pt>
                <c:pt idx="408">
                  <c:v>0.56539300000000003</c:v>
                </c:pt>
                <c:pt idx="409">
                  <c:v>0.56767299999999998</c:v>
                </c:pt>
                <c:pt idx="410">
                  <c:v>0.569886</c:v>
                </c:pt>
                <c:pt idx="411">
                  <c:v>0.57217499999999999</c:v>
                </c:pt>
                <c:pt idx="412">
                  <c:v>0.57446900000000001</c:v>
                </c:pt>
                <c:pt idx="413">
                  <c:v>0.57665100000000002</c:v>
                </c:pt>
                <c:pt idx="414">
                  <c:v>0.57874800000000004</c:v>
                </c:pt>
                <c:pt idx="415">
                  <c:v>0.58091599999999999</c:v>
                </c:pt>
                <c:pt idx="416">
                  <c:v>0.58322600000000002</c:v>
                </c:pt>
                <c:pt idx="417">
                  <c:v>0.58551399999999998</c:v>
                </c:pt>
                <c:pt idx="418">
                  <c:v>0.58751399999999998</c:v>
                </c:pt>
                <c:pt idx="419">
                  <c:v>0.58913499999999996</c:v>
                </c:pt>
                <c:pt idx="420">
                  <c:v>0.59053699999999998</c:v>
                </c:pt>
                <c:pt idx="421">
                  <c:v>0.59197299999999997</c:v>
                </c:pt>
                <c:pt idx="422">
                  <c:v>0.59357499999999996</c:v>
                </c:pt>
                <c:pt idx="423">
                  <c:v>0.59526599999999996</c:v>
                </c:pt>
                <c:pt idx="424">
                  <c:v>0.59685600000000005</c:v>
                </c:pt>
                <c:pt idx="425">
                  <c:v>0.59823400000000004</c:v>
                </c:pt>
                <c:pt idx="426">
                  <c:v>0.59944600000000003</c:v>
                </c:pt>
                <c:pt idx="427">
                  <c:v>0.60059600000000002</c:v>
                </c:pt>
                <c:pt idx="428">
                  <c:v>0.60175199999999995</c:v>
                </c:pt>
                <c:pt idx="429">
                  <c:v>0.60292999999999997</c:v>
                </c:pt>
                <c:pt idx="430">
                  <c:v>0.60409800000000002</c:v>
                </c:pt>
                <c:pt idx="431">
                  <c:v>0.605244</c:v>
                </c:pt>
                <c:pt idx="432">
                  <c:v>0.60646999999999995</c:v>
                </c:pt>
                <c:pt idx="433">
                  <c:v>0.60790100000000002</c:v>
                </c:pt>
                <c:pt idx="434">
                  <c:v>0.60949200000000003</c:v>
                </c:pt>
                <c:pt idx="435">
                  <c:v>0.61110600000000004</c:v>
                </c:pt>
                <c:pt idx="436">
                  <c:v>0.61276600000000003</c:v>
                </c:pt>
                <c:pt idx="437">
                  <c:v>0.61465000000000003</c:v>
                </c:pt>
                <c:pt idx="438">
                  <c:v>0.61682099999999995</c:v>
                </c:pt>
                <c:pt idx="439">
                  <c:v>0.61912999999999996</c:v>
                </c:pt>
                <c:pt idx="440">
                  <c:v>0.62136599999999997</c:v>
                </c:pt>
                <c:pt idx="441">
                  <c:v>0.62342200000000003</c:v>
                </c:pt>
                <c:pt idx="442">
                  <c:v>0.62531499999999995</c:v>
                </c:pt>
                <c:pt idx="443">
                  <c:v>0.62711899999999998</c:v>
                </c:pt>
                <c:pt idx="444">
                  <c:v>0.62886500000000001</c:v>
                </c:pt>
                <c:pt idx="445">
                  <c:v>0.63049900000000003</c:v>
                </c:pt>
                <c:pt idx="446">
                  <c:v>0.63192899999999996</c:v>
                </c:pt>
                <c:pt idx="447">
                  <c:v>0.63307899999999995</c:v>
                </c:pt>
                <c:pt idx="448">
                  <c:v>0.63394399999999995</c:v>
                </c:pt>
                <c:pt idx="449">
                  <c:v>0.63461599999999996</c:v>
                </c:pt>
                <c:pt idx="450">
                  <c:v>0.63525900000000002</c:v>
                </c:pt>
                <c:pt idx="451">
                  <c:v>0.63602499999999995</c:v>
                </c:pt>
                <c:pt idx="452">
                  <c:v>0.63698699999999997</c:v>
                </c:pt>
                <c:pt idx="453">
                  <c:v>0.63814000000000004</c:v>
                </c:pt>
                <c:pt idx="454">
                  <c:v>0.63945399999999997</c:v>
                </c:pt>
                <c:pt idx="455">
                  <c:v>0.64089099999999999</c:v>
                </c:pt>
                <c:pt idx="456">
                  <c:v>0.64239199999999996</c:v>
                </c:pt>
                <c:pt idx="457">
                  <c:v>0.64385300000000001</c:v>
                </c:pt>
                <c:pt idx="458">
                  <c:v>0.64521700000000004</c:v>
                </c:pt>
                <c:pt idx="459">
                  <c:v>0.646563</c:v>
                </c:pt>
                <c:pt idx="460">
                  <c:v>0.64800800000000003</c:v>
                </c:pt>
                <c:pt idx="461">
                  <c:v>0.64951199999999998</c:v>
                </c:pt>
                <c:pt idx="462">
                  <c:v>0.65090199999999998</c:v>
                </c:pt>
                <c:pt idx="463">
                  <c:v>0.65209399999999995</c:v>
                </c:pt>
                <c:pt idx="464">
                  <c:v>0.65318600000000004</c:v>
                </c:pt>
                <c:pt idx="465">
                  <c:v>0.65432599999999996</c:v>
                </c:pt>
                <c:pt idx="466">
                  <c:v>0.65554000000000001</c:v>
                </c:pt>
                <c:pt idx="467">
                  <c:v>0.65671599999999997</c:v>
                </c:pt>
                <c:pt idx="468">
                  <c:v>0.65774699999999997</c:v>
                </c:pt>
                <c:pt idx="469">
                  <c:v>0.658667</c:v>
                </c:pt>
                <c:pt idx="470">
                  <c:v>0.659609</c:v>
                </c:pt>
                <c:pt idx="471">
                  <c:v>0.660636</c:v>
                </c:pt>
                <c:pt idx="472">
                  <c:v>0.66169100000000003</c:v>
                </c:pt>
                <c:pt idx="473">
                  <c:v>0.66271800000000003</c:v>
                </c:pt>
                <c:pt idx="474">
                  <c:v>0.66375200000000001</c:v>
                </c:pt>
                <c:pt idx="475">
                  <c:v>0.66487300000000005</c:v>
                </c:pt>
                <c:pt idx="476">
                  <c:v>0.66611900000000002</c:v>
                </c:pt>
                <c:pt idx="477">
                  <c:v>0.66747000000000001</c:v>
                </c:pt>
                <c:pt idx="478">
                  <c:v>0.66889100000000001</c:v>
                </c:pt>
                <c:pt idx="479">
                  <c:v>0.67035400000000001</c:v>
                </c:pt>
                <c:pt idx="480">
                  <c:v>0.67181900000000006</c:v>
                </c:pt>
                <c:pt idx="481">
                  <c:v>0.67322000000000004</c:v>
                </c:pt>
                <c:pt idx="482">
                  <c:v>0.67448600000000003</c:v>
                </c:pt>
                <c:pt idx="483">
                  <c:v>0.67557100000000003</c:v>
                </c:pt>
                <c:pt idx="484">
                  <c:v>0.67646499999999998</c:v>
                </c:pt>
                <c:pt idx="485">
                  <c:v>0.67723299999999997</c:v>
                </c:pt>
                <c:pt idx="486">
                  <c:v>0.67803500000000005</c:v>
                </c:pt>
                <c:pt idx="487">
                  <c:v>0.67901500000000004</c:v>
                </c:pt>
                <c:pt idx="488">
                  <c:v>0.68017399999999995</c:v>
                </c:pt>
                <c:pt idx="489">
                  <c:v>0.68138699999999996</c:v>
                </c:pt>
                <c:pt idx="490">
                  <c:v>0.68253399999999997</c:v>
                </c:pt>
                <c:pt idx="491">
                  <c:v>0.683558</c:v>
                </c:pt>
                <c:pt idx="492">
                  <c:v>0.68445400000000001</c:v>
                </c:pt>
                <c:pt idx="493">
                  <c:v>0.68526600000000004</c:v>
                </c:pt>
                <c:pt idx="494">
                  <c:v>0.68608999999999998</c:v>
                </c:pt>
                <c:pt idx="495">
                  <c:v>0.68698999999999999</c:v>
                </c:pt>
                <c:pt idx="496">
                  <c:v>0.68792399999999998</c:v>
                </c:pt>
                <c:pt idx="497">
                  <c:v>0.68879999999999997</c:v>
                </c:pt>
                <c:pt idx="498">
                  <c:v>0.68960699999999997</c:v>
                </c:pt>
                <c:pt idx="499">
                  <c:v>0.69042800000000004</c:v>
                </c:pt>
                <c:pt idx="500">
                  <c:v>0.69134600000000002</c:v>
                </c:pt>
                <c:pt idx="501">
                  <c:v>0.69240599999999997</c:v>
                </c:pt>
                <c:pt idx="502">
                  <c:v>0.69366099999999997</c:v>
                </c:pt>
                <c:pt idx="503">
                  <c:v>0.69516100000000003</c:v>
                </c:pt>
                <c:pt idx="504">
                  <c:v>0.69683099999999998</c:v>
                </c:pt>
                <c:pt idx="505">
                  <c:v>0.69844499999999998</c:v>
                </c:pt>
                <c:pt idx="506">
                  <c:v>0.69977</c:v>
                </c:pt>
                <c:pt idx="507">
                  <c:v>0.70073099999999999</c:v>
                </c:pt>
                <c:pt idx="508">
                  <c:v>0.70142400000000005</c:v>
                </c:pt>
                <c:pt idx="509">
                  <c:v>0.70200899999999999</c:v>
                </c:pt>
                <c:pt idx="510">
                  <c:v>0.70258299999999996</c:v>
                </c:pt>
                <c:pt idx="511">
                  <c:v>0.703152</c:v>
                </c:pt>
                <c:pt idx="512">
                  <c:v>0.703685</c:v>
                </c:pt>
                <c:pt idx="513">
                  <c:v>0.70415899999999998</c:v>
                </c:pt>
                <c:pt idx="514">
                  <c:v>0.704538</c:v>
                </c:pt>
                <c:pt idx="515">
                  <c:v>0.70482199999999995</c:v>
                </c:pt>
                <c:pt idx="516">
                  <c:v>0.705179</c:v>
                </c:pt>
                <c:pt idx="517">
                  <c:v>0.70592299999999997</c:v>
                </c:pt>
                <c:pt idx="518">
                  <c:v>0.70719200000000004</c:v>
                </c:pt>
                <c:pt idx="519">
                  <c:v>0.70873799999999998</c:v>
                </c:pt>
                <c:pt idx="520">
                  <c:v>0.71017200000000003</c:v>
                </c:pt>
                <c:pt idx="521">
                  <c:v>0.711391</c:v>
                </c:pt>
                <c:pt idx="522">
                  <c:v>0.71259399999999995</c:v>
                </c:pt>
                <c:pt idx="523">
                  <c:v>0.71392599999999995</c:v>
                </c:pt>
                <c:pt idx="524">
                  <c:v>0.71530700000000003</c:v>
                </c:pt>
                <c:pt idx="525">
                  <c:v>0.71662599999999999</c:v>
                </c:pt>
                <c:pt idx="526">
                  <c:v>0.71790100000000001</c:v>
                </c:pt>
                <c:pt idx="527">
                  <c:v>0.71913800000000005</c:v>
                </c:pt>
                <c:pt idx="528">
                  <c:v>0.72018899999999997</c:v>
                </c:pt>
                <c:pt idx="529">
                  <c:v>0.72086499999999998</c:v>
                </c:pt>
                <c:pt idx="530">
                  <c:v>0.72113700000000003</c:v>
                </c:pt>
                <c:pt idx="531">
                  <c:v>0.72114599999999995</c:v>
                </c:pt>
                <c:pt idx="532">
                  <c:v>0.72103200000000001</c:v>
                </c:pt>
                <c:pt idx="533">
                  <c:v>0.72079800000000005</c:v>
                </c:pt>
                <c:pt idx="534">
                  <c:v>0.72033899999999995</c:v>
                </c:pt>
                <c:pt idx="535">
                  <c:v>0.71964300000000003</c:v>
                </c:pt>
                <c:pt idx="536">
                  <c:v>0.71892400000000001</c:v>
                </c:pt>
                <c:pt idx="537">
                  <c:v>0.718499</c:v>
                </c:pt>
                <c:pt idx="538">
                  <c:v>0.71855199999999997</c:v>
                </c:pt>
                <c:pt idx="539">
                  <c:v>0.71909000000000001</c:v>
                </c:pt>
                <c:pt idx="540">
                  <c:v>0.72003899999999998</c:v>
                </c:pt>
                <c:pt idx="541">
                  <c:v>0.72124299999999997</c:v>
                </c:pt>
                <c:pt idx="542">
                  <c:v>0.72241699999999998</c:v>
                </c:pt>
                <c:pt idx="543">
                  <c:v>0.72329299999999996</c:v>
                </c:pt>
                <c:pt idx="544">
                  <c:v>0.72385600000000005</c:v>
                </c:pt>
                <c:pt idx="545">
                  <c:v>0.72431100000000004</c:v>
                </c:pt>
                <c:pt idx="546">
                  <c:v>0.72480599999999995</c:v>
                </c:pt>
                <c:pt idx="547">
                  <c:v>0.72526500000000005</c:v>
                </c:pt>
                <c:pt idx="548">
                  <c:v>0.725526</c:v>
                </c:pt>
                <c:pt idx="549">
                  <c:v>0.72553299999999998</c:v>
                </c:pt>
                <c:pt idx="550">
                  <c:v>0.72538199999999997</c:v>
                </c:pt>
                <c:pt idx="551">
                  <c:v>0.72525399999999995</c:v>
                </c:pt>
                <c:pt idx="552">
                  <c:v>0.72528300000000001</c:v>
                </c:pt>
                <c:pt idx="553">
                  <c:v>0.72545800000000005</c:v>
                </c:pt>
                <c:pt idx="554">
                  <c:v>0.72565900000000005</c:v>
                </c:pt>
                <c:pt idx="555">
                  <c:v>0.72581499999999999</c:v>
                </c:pt>
                <c:pt idx="556">
                  <c:v>0.72596400000000005</c:v>
                </c:pt>
                <c:pt idx="557">
                  <c:v>0.72615300000000005</c:v>
                </c:pt>
                <c:pt idx="558">
                  <c:v>0.72641299999999998</c:v>
                </c:pt>
                <c:pt idx="559">
                  <c:v>0.72686499999999998</c:v>
                </c:pt>
                <c:pt idx="560">
                  <c:v>0.72767199999999999</c:v>
                </c:pt>
                <c:pt idx="561">
                  <c:v>0.72877000000000003</c:v>
                </c:pt>
                <c:pt idx="562">
                  <c:v>0.72980599999999995</c:v>
                </c:pt>
                <c:pt idx="563">
                  <c:v>0.73045000000000004</c:v>
                </c:pt>
                <c:pt idx="564">
                  <c:v>0.73066500000000001</c:v>
                </c:pt>
                <c:pt idx="565">
                  <c:v>0.73063999999999996</c:v>
                </c:pt>
                <c:pt idx="566">
                  <c:v>0.73054600000000003</c:v>
                </c:pt>
                <c:pt idx="567">
                  <c:v>0.73044299999999995</c:v>
                </c:pt>
                <c:pt idx="568">
                  <c:v>0.73030499999999998</c:v>
                </c:pt>
                <c:pt idx="569">
                  <c:v>0.73002800000000001</c:v>
                </c:pt>
                <c:pt idx="570">
                  <c:v>0.72947099999999998</c:v>
                </c:pt>
                <c:pt idx="571">
                  <c:v>0.72858800000000001</c:v>
                </c:pt>
                <c:pt idx="572">
                  <c:v>0.72751500000000002</c:v>
                </c:pt>
                <c:pt idx="573">
                  <c:v>0.72653000000000001</c:v>
                </c:pt>
                <c:pt idx="574">
                  <c:v>0.725908</c:v>
                </c:pt>
                <c:pt idx="575">
                  <c:v>0.72575500000000004</c:v>
                </c:pt>
                <c:pt idx="576">
                  <c:v>0.72595399999999999</c:v>
                </c:pt>
                <c:pt idx="577">
                  <c:v>0.72629500000000002</c:v>
                </c:pt>
                <c:pt idx="578">
                  <c:v>0.72670500000000005</c:v>
                </c:pt>
                <c:pt idx="579">
                  <c:v>0.72728899999999996</c:v>
                </c:pt>
                <c:pt idx="580">
                  <c:v>0.72812399999999999</c:v>
                </c:pt>
                <c:pt idx="581">
                  <c:v>0.72909400000000002</c:v>
                </c:pt>
                <c:pt idx="582">
                  <c:v>0.72997999999999996</c:v>
                </c:pt>
                <c:pt idx="583">
                  <c:v>0.73064799999999996</c:v>
                </c:pt>
                <c:pt idx="584">
                  <c:v>0.73107100000000003</c:v>
                </c:pt>
                <c:pt idx="585">
                  <c:v>0.73122399999999999</c:v>
                </c:pt>
                <c:pt idx="586">
                  <c:v>0.731043</c:v>
                </c:pt>
                <c:pt idx="587">
                  <c:v>0.73048599999999997</c:v>
                </c:pt>
                <c:pt idx="588">
                  <c:v>0.72960700000000001</c:v>
                </c:pt>
                <c:pt idx="589">
                  <c:v>0.72855199999999998</c:v>
                </c:pt>
                <c:pt idx="590">
                  <c:v>0.72741599999999995</c:v>
                </c:pt>
                <c:pt idx="591">
                  <c:v>0.72617699999999996</c:v>
                </c:pt>
                <c:pt idx="592">
                  <c:v>0.72478100000000001</c:v>
                </c:pt>
                <c:pt idx="593">
                  <c:v>0.72329299999999996</c:v>
                </c:pt>
                <c:pt idx="594">
                  <c:v>0.72190699999999997</c:v>
                </c:pt>
                <c:pt idx="595">
                  <c:v>0.72083200000000003</c:v>
                </c:pt>
                <c:pt idx="596">
                  <c:v>0.72017600000000004</c:v>
                </c:pt>
                <c:pt idx="597">
                  <c:v>0.71990699999999996</c:v>
                </c:pt>
                <c:pt idx="598">
                  <c:v>0.71991799999999995</c:v>
                </c:pt>
                <c:pt idx="599">
                  <c:v>0.72012299999999996</c:v>
                </c:pt>
                <c:pt idx="600">
                  <c:v>0.72048100000000004</c:v>
                </c:pt>
                <c:pt idx="601">
                  <c:v>0.72093300000000005</c:v>
                </c:pt>
                <c:pt idx="602">
                  <c:v>0.72137099999999998</c:v>
                </c:pt>
                <c:pt idx="603">
                  <c:v>0.72166399999999997</c:v>
                </c:pt>
                <c:pt idx="604">
                  <c:v>0.72170999999999996</c:v>
                </c:pt>
                <c:pt idx="605">
                  <c:v>0.72149799999999997</c:v>
                </c:pt>
                <c:pt idx="606">
                  <c:v>0.72110799999999997</c:v>
                </c:pt>
                <c:pt idx="607">
                  <c:v>0.72063100000000002</c:v>
                </c:pt>
                <c:pt idx="608">
                  <c:v>0.72008700000000003</c:v>
                </c:pt>
                <c:pt idx="609">
                  <c:v>0.71939600000000004</c:v>
                </c:pt>
                <c:pt idx="610">
                  <c:v>0.71843100000000004</c:v>
                </c:pt>
                <c:pt idx="611">
                  <c:v>0.71714500000000003</c:v>
                </c:pt>
                <c:pt idx="612">
                  <c:v>0.71565699999999999</c:v>
                </c:pt>
                <c:pt idx="613">
                  <c:v>0.71413899999999997</c:v>
                </c:pt>
                <c:pt idx="614">
                  <c:v>0.71267899999999995</c:v>
                </c:pt>
                <c:pt idx="615">
                  <c:v>0.71132600000000001</c:v>
                </c:pt>
                <c:pt idx="616">
                  <c:v>0.71014999999999995</c:v>
                </c:pt>
                <c:pt idx="617">
                  <c:v>0.70910899999999999</c:v>
                </c:pt>
                <c:pt idx="618">
                  <c:v>0.70797600000000005</c:v>
                </c:pt>
                <c:pt idx="619">
                  <c:v>0.70653900000000003</c:v>
                </c:pt>
                <c:pt idx="620">
                  <c:v>0.704816</c:v>
                </c:pt>
                <c:pt idx="621">
                  <c:v>0.70301400000000003</c:v>
                </c:pt>
                <c:pt idx="622">
                  <c:v>0.70134099999999999</c:v>
                </c:pt>
                <c:pt idx="623">
                  <c:v>0.69987600000000005</c:v>
                </c:pt>
                <c:pt idx="624">
                  <c:v>0.69854799999999995</c:v>
                </c:pt>
                <c:pt idx="625">
                  <c:v>0.69722099999999998</c:v>
                </c:pt>
                <c:pt idx="626">
                  <c:v>0.69581899999999997</c:v>
                </c:pt>
                <c:pt idx="627">
                  <c:v>0.69438900000000003</c:v>
                </c:pt>
                <c:pt idx="628">
                  <c:v>0.69308499999999995</c:v>
                </c:pt>
                <c:pt idx="629">
                  <c:v>0.69208400000000003</c:v>
                </c:pt>
                <c:pt idx="630">
                  <c:v>0.69146300000000005</c:v>
                </c:pt>
                <c:pt idx="631">
                  <c:v>0.69109900000000002</c:v>
                </c:pt>
                <c:pt idx="632">
                  <c:v>0.69074199999999997</c:v>
                </c:pt>
                <c:pt idx="633">
                  <c:v>0.690191</c:v>
                </c:pt>
                <c:pt idx="634">
                  <c:v>0.68941399999999997</c:v>
                </c:pt>
                <c:pt idx="635">
                  <c:v>0.68850800000000001</c:v>
                </c:pt>
                <c:pt idx="636">
                  <c:v>0.68760200000000005</c:v>
                </c:pt>
                <c:pt idx="637">
                  <c:v>0.68678899999999998</c:v>
                </c:pt>
                <c:pt idx="638">
                  <c:v>0.68608800000000003</c:v>
                </c:pt>
                <c:pt idx="639">
                  <c:v>0.68540400000000001</c:v>
                </c:pt>
                <c:pt idx="640">
                  <c:v>0.68454599999999999</c:v>
                </c:pt>
                <c:pt idx="641">
                  <c:v>0.68333100000000002</c:v>
                </c:pt>
                <c:pt idx="642">
                  <c:v>0.68169900000000005</c:v>
                </c:pt>
                <c:pt idx="643">
                  <c:v>0.67972900000000003</c:v>
                </c:pt>
                <c:pt idx="644">
                  <c:v>0.67757400000000001</c:v>
                </c:pt>
                <c:pt idx="645">
                  <c:v>0.67538900000000002</c:v>
                </c:pt>
                <c:pt idx="646">
                  <c:v>0.67331399999999997</c:v>
                </c:pt>
                <c:pt idx="647">
                  <c:v>0.67147000000000001</c:v>
                </c:pt>
                <c:pt idx="648">
                  <c:v>0.66992499999999999</c:v>
                </c:pt>
                <c:pt idx="649">
                  <c:v>0.66867299999999996</c:v>
                </c:pt>
                <c:pt idx="650">
                  <c:v>0.66765200000000002</c:v>
                </c:pt>
                <c:pt idx="651">
                  <c:v>0.66680799999999996</c:v>
                </c:pt>
                <c:pt idx="652">
                  <c:v>0.66610199999999997</c:v>
                </c:pt>
                <c:pt idx="653">
                  <c:v>0.66545699999999997</c:v>
                </c:pt>
                <c:pt idx="654">
                  <c:v>0.664713</c:v>
                </c:pt>
                <c:pt idx="655">
                  <c:v>0.66365600000000002</c:v>
                </c:pt>
                <c:pt idx="656">
                  <c:v>0.66215500000000005</c:v>
                </c:pt>
                <c:pt idx="657">
                  <c:v>0.66030900000000003</c:v>
                </c:pt>
                <c:pt idx="658">
                  <c:v>0.65841899999999998</c:v>
                </c:pt>
                <c:pt idx="659">
                  <c:v>0.656717</c:v>
                </c:pt>
                <c:pt idx="660">
                  <c:v>0.65514399999999995</c:v>
                </c:pt>
                <c:pt idx="661">
                  <c:v>0.65344400000000002</c:v>
                </c:pt>
                <c:pt idx="662">
                  <c:v>0.65145600000000004</c:v>
                </c:pt>
                <c:pt idx="663">
                  <c:v>0.64927900000000005</c:v>
                </c:pt>
                <c:pt idx="664">
                  <c:v>0.64717100000000005</c:v>
                </c:pt>
                <c:pt idx="665">
                  <c:v>0.64531099999999997</c:v>
                </c:pt>
                <c:pt idx="666">
                  <c:v>0.64366299999999999</c:v>
                </c:pt>
                <c:pt idx="667">
                  <c:v>0.64207400000000003</c:v>
                </c:pt>
                <c:pt idx="668">
                  <c:v>0.64046000000000003</c:v>
                </c:pt>
                <c:pt idx="669">
                  <c:v>0.63886500000000002</c:v>
                </c:pt>
                <c:pt idx="670">
                  <c:v>0.63736099999999996</c:v>
                </c:pt>
                <c:pt idx="671">
                  <c:v>0.63593900000000003</c:v>
                </c:pt>
                <c:pt idx="672">
                  <c:v>0.63449199999999994</c:v>
                </c:pt>
                <c:pt idx="673">
                  <c:v>0.63287099999999996</c:v>
                </c:pt>
                <c:pt idx="674">
                  <c:v>0.63094399999999995</c:v>
                </c:pt>
                <c:pt idx="675">
                  <c:v>0.62865199999999999</c:v>
                </c:pt>
                <c:pt idx="676">
                  <c:v>0.62606300000000004</c:v>
                </c:pt>
                <c:pt idx="677">
                  <c:v>0.62337399999999998</c:v>
                </c:pt>
                <c:pt idx="678">
                  <c:v>0.62080199999999996</c:v>
                </c:pt>
                <c:pt idx="679">
                  <c:v>0.61845600000000001</c:v>
                </c:pt>
                <c:pt idx="680">
                  <c:v>0.61634299999999997</c:v>
                </c:pt>
                <c:pt idx="681">
                  <c:v>0.61445399999999994</c:v>
                </c:pt>
                <c:pt idx="682">
                  <c:v>0.61276399999999998</c:v>
                </c:pt>
                <c:pt idx="683">
                  <c:v>0.61116300000000001</c:v>
                </c:pt>
                <c:pt idx="684">
                  <c:v>0.60950800000000005</c:v>
                </c:pt>
                <c:pt idx="685">
                  <c:v>0.60780000000000001</c:v>
                </c:pt>
                <c:pt idx="686">
                  <c:v>0.60624800000000001</c:v>
                </c:pt>
                <c:pt idx="687">
                  <c:v>0.60507100000000003</c:v>
                </c:pt>
                <c:pt idx="688">
                  <c:v>0.60425600000000002</c:v>
                </c:pt>
                <c:pt idx="689">
                  <c:v>0.60355300000000001</c:v>
                </c:pt>
                <c:pt idx="690">
                  <c:v>0.60268500000000003</c:v>
                </c:pt>
                <c:pt idx="691">
                  <c:v>0.601491</c:v>
                </c:pt>
                <c:pt idx="692">
                  <c:v>0.59990399999999999</c:v>
                </c:pt>
                <c:pt idx="693">
                  <c:v>0.59791899999999998</c:v>
                </c:pt>
                <c:pt idx="694">
                  <c:v>0.59556799999999999</c:v>
                </c:pt>
                <c:pt idx="695">
                  <c:v>0.59290600000000004</c:v>
                </c:pt>
                <c:pt idx="696">
                  <c:v>0.59001099999999995</c:v>
                </c:pt>
                <c:pt idx="697">
                  <c:v>0.58698099999999998</c:v>
                </c:pt>
                <c:pt idx="698">
                  <c:v>0.58390299999999995</c:v>
                </c:pt>
                <c:pt idx="699">
                  <c:v>0.58086800000000005</c:v>
                </c:pt>
                <c:pt idx="700">
                  <c:v>0.57800300000000004</c:v>
                </c:pt>
                <c:pt idx="701">
                  <c:v>0.57544200000000001</c:v>
                </c:pt>
                <c:pt idx="702">
                  <c:v>0.57322600000000001</c:v>
                </c:pt>
                <c:pt idx="703">
                  <c:v>0.57128000000000001</c:v>
                </c:pt>
                <c:pt idx="704">
                  <c:v>0.56945999999999997</c:v>
                </c:pt>
                <c:pt idx="705">
                  <c:v>0.56765600000000005</c:v>
                </c:pt>
                <c:pt idx="706">
                  <c:v>0.56589900000000004</c:v>
                </c:pt>
                <c:pt idx="707">
                  <c:v>0.56431399999999998</c:v>
                </c:pt>
                <c:pt idx="708">
                  <c:v>0.56293300000000002</c:v>
                </c:pt>
                <c:pt idx="709">
                  <c:v>0.56163300000000005</c:v>
                </c:pt>
                <c:pt idx="710">
                  <c:v>0.56027099999999996</c:v>
                </c:pt>
                <c:pt idx="711">
                  <c:v>0.55879299999999998</c:v>
                </c:pt>
                <c:pt idx="712">
                  <c:v>0.55720700000000001</c:v>
                </c:pt>
                <c:pt idx="713">
                  <c:v>0.55555399999999999</c:v>
                </c:pt>
                <c:pt idx="714">
                  <c:v>0.55389600000000005</c:v>
                </c:pt>
                <c:pt idx="715">
                  <c:v>0.55224600000000001</c:v>
                </c:pt>
                <c:pt idx="716">
                  <c:v>0.55048900000000001</c:v>
                </c:pt>
                <c:pt idx="717">
                  <c:v>0.54847100000000004</c:v>
                </c:pt>
                <c:pt idx="718">
                  <c:v>0.54616299999999995</c:v>
                </c:pt>
                <c:pt idx="719">
                  <c:v>0.54371000000000003</c:v>
                </c:pt>
                <c:pt idx="720">
                  <c:v>0.54127999999999998</c:v>
                </c:pt>
                <c:pt idx="721">
                  <c:v>0.53889600000000004</c:v>
                </c:pt>
                <c:pt idx="722">
                  <c:v>0.53649199999999997</c:v>
                </c:pt>
                <c:pt idx="723">
                  <c:v>0.53408</c:v>
                </c:pt>
                <c:pt idx="724">
                  <c:v>0.53172900000000001</c:v>
                </c:pt>
                <c:pt idx="725">
                  <c:v>0.529393</c:v>
                </c:pt>
                <c:pt idx="726">
                  <c:v>0.52690999999999999</c:v>
                </c:pt>
                <c:pt idx="727">
                  <c:v>0.52419199999999999</c:v>
                </c:pt>
                <c:pt idx="728">
                  <c:v>0.52134100000000005</c:v>
                </c:pt>
                <c:pt idx="729">
                  <c:v>0.51855499999999999</c:v>
                </c:pt>
                <c:pt idx="730">
                  <c:v>0.51593</c:v>
                </c:pt>
                <c:pt idx="731">
                  <c:v>0.51336099999999996</c:v>
                </c:pt>
                <c:pt idx="732">
                  <c:v>0.51064600000000004</c:v>
                </c:pt>
                <c:pt idx="733">
                  <c:v>0.50771699999999997</c:v>
                </c:pt>
                <c:pt idx="734">
                  <c:v>0.50475700000000001</c:v>
                </c:pt>
                <c:pt idx="735">
                  <c:v>0.50207100000000005</c:v>
                </c:pt>
                <c:pt idx="736">
                  <c:v>0.49983100000000003</c:v>
                </c:pt>
                <c:pt idx="737">
                  <c:v>0.49796099999999999</c:v>
                </c:pt>
                <c:pt idx="738">
                  <c:v>0.49621100000000001</c:v>
                </c:pt>
                <c:pt idx="739">
                  <c:v>0.49427599999999999</c:v>
                </c:pt>
                <c:pt idx="740">
                  <c:v>0.491923</c:v>
                </c:pt>
                <c:pt idx="741">
                  <c:v>0.48910900000000002</c:v>
                </c:pt>
                <c:pt idx="742">
                  <c:v>0.48605399999999999</c:v>
                </c:pt>
                <c:pt idx="743">
                  <c:v>0.48309000000000002</c:v>
                </c:pt>
                <c:pt idx="744">
                  <c:v>0.48038799999999998</c:v>
                </c:pt>
                <c:pt idx="745">
                  <c:v>0.477906</c:v>
                </c:pt>
                <c:pt idx="746">
                  <c:v>0.47557199999999999</c:v>
                </c:pt>
                <c:pt idx="747">
                  <c:v>0.47336299999999998</c:v>
                </c:pt>
                <c:pt idx="748">
                  <c:v>0.47115600000000002</c:v>
                </c:pt>
                <c:pt idx="749">
                  <c:v>0.46872399999999997</c:v>
                </c:pt>
                <c:pt idx="750">
                  <c:v>0.46599699999999999</c:v>
                </c:pt>
                <c:pt idx="751">
                  <c:v>0.463196</c:v>
                </c:pt>
                <c:pt idx="752">
                  <c:v>0.46056599999999998</c:v>
                </c:pt>
                <c:pt idx="753">
                  <c:v>0.45807399999999998</c:v>
                </c:pt>
                <c:pt idx="754">
                  <c:v>0.45553199999999999</c:v>
                </c:pt>
                <c:pt idx="755">
                  <c:v>0.45290999999999998</c:v>
                </c:pt>
                <c:pt idx="756">
                  <c:v>0.45038800000000001</c:v>
                </c:pt>
                <c:pt idx="757">
                  <c:v>0.44812099999999999</c:v>
                </c:pt>
                <c:pt idx="758">
                  <c:v>0.446102</c:v>
                </c:pt>
                <c:pt idx="759">
                  <c:v>0.44422699999999998</c:v>
                </c:pt>
                <c:pt idx="760">
                  <c:v>0.44238699999999997</c:v>
                </c:pt>
                <c:pt idx="761">
                  <c:v>0.44047599999999998</c:v>
                </c:pt>
                <c:pt idx="762">
                  <c:v>0.43842300000000001</c:v>
                </c:pt>
                <c:pt idx="763">
                  <c:v>0.436253</c:v>
                </c:pt>
                <c:pt idx="764">
                  <c:v>0.43407099999999998</c:v>
                </c:pt>
                <c:pt idx="765">
                  <c:v>0.43193700000000002</c:v>
                </c:pt>
                <c:pt idx="766">
                  <c:v>0.42979499999999998</c:v>
                </c:pt>
                <c:pt idx="767">
                  <c:v>0.427508</c:v>
                </c:pt>
                <c:pt idx="768">
                  <c:v>0.42498900000000001</c:v>
                </c:pt>
                <c:pt idx="769">
                  <c:v>0.42228300000000002</c:v>
                </c:pt>
                <c:pt idx="770">
                  <c:v>0.41953099999999999</c:v>
                </c:pt>
                <c:pt idx="771">
                  <c:v>0.41680200000000001</c:v>
                </c:pt>
                <c:pt idx="772">
                  <c:v>0.41399999999999998</c:v>
                </c:pt>
                <c:pt idx="773">
                  <c:v>0.41098899999999999</c:v>
                </c:pt>
                <c:pt idx="774">
                  <c:v>0.40778300000000001</c:v>
                </c:pt>
                <c:pt idx="775">
                  <c:v>0.40451700000000002</c:v>
                </c:pt>
                <c:pt idx="776">
                  <c:v>0.40126000000000001</c:v>
                </c:pt>
                <c:pt idx="777">
                  <c:v>0.39799400000000001</c:v>
                </c:pt>
                <c:pt idx="778">
                  <c:v>0.39474599999999999</c:v>
                </c:pt>
                <c:pt idx="779">
                  <c:v>0.39162200000000003</c:v>
                </c:pt>
                <c:pt idx="780">
                  <c:v>0.38866000000000001</c:v>
                </c:pt>
                <c:pt idx="781">
                  <c:v>0.38575999999999999</c:v>
                </c:pt>
                <c:pt idx="782">
                  <c:v>0.38280199999999998</c:v>
                </c:pt>
                <c:pt idx="783">
                  <c:v>0.37978800000000001</c:v>
                </c:pt>
                <c:pt idx="784">
                  <c:v>0.37684000000000001</c:v>
                </c:pt>
                <c:pt idx="785">
                  <c:v>0.374135</c:v>
                </c:pt>
                <c:pt idx="786">
                  <c:v>0.37181900000000001</c:v>
                </c:pt>
                <c:pt idx="787">
                  <c:v>0.36988399999999999</c:v>
                </c:pt>
                <c:pt idx="788">
                  <c:v>0.36810900000000002</c:v>
                </c:pt>
                <c:pt idx="789">
                  <c:v>0.366203</c:v>
                </c:pt>
                <c:pt idx="790">
                  <c:v>0.36403400000000002</c:v>
                </c:pt>
                <c:pt idx="791">
                  <c:v>0.36166300000000001</c:v>
                </c:pt>
                <c:pt idx="792">
                  <c:v>0.35922500000000002</c:v>
                </c:pt>
                <c:pt idx="793">
                  <c:v>0.356819</c:v>
                </c:pt>
                <c:pt idx="794">
                  <c:v>0.35448299999999999</c:v>
                </c:pt>
                <c:pt idx="795">
                  <c:v>0.35217799999999999</c:v>
                </c:pt>
                <c:pt idx="796">
                  <c:v>0.34982400000000002</c:v>
                </c:pt>
                <c:pt idx="797">
                  <c:v>0.34736</c:v>
                </c:pt>
                <c:pt idx="798">
                  <c:v>0.34475600000000001</c:v>
                </c:pt>
                <c:pt idx="799">
                  <c:v>0.34201399999999998</c:v>
                </c:pt>
                <c:pt idx="800">
                  <c:v>0.33914699999999998</c:v>
                </c:pt>
                <c:pt idx="801">
                  <c:v>0.33616600000000002</c:v>
                </c:pt>
                <c:pt idx="802">
                  <c:v>0.33309100000000003</c:v>
                </c:pt>
                <c:pt idx="803">
                  <c:v>0.32996199999999998</c:v>
                </c:pt>
                <c:pt idx="804">
                  <c:v>0.32680799999999999</c:v>
                </c:pt>
                <c:pt idx="805">
                  <c:v>0.32361899999999999</c:v>
                </c:pt>
                <c:pt idx="806">
                  <c:v>0.320382</c:v>
                </c:pt>
                <c:pt idx="807">
                  <c:v>0.31717000000000001</c:v>
                </c:pt>
                <c:pt idx="808">
                  <c:v>0.31415900000000002</c:v>
                </c:pt>
                <c:pt idx="809">
                  <c:v>0.31151200000000001</c:v>
                </c:pt>
                <c:pt idx="810">
                  <c:v>0.30923600000000001</c:v>
                </c:pt>
                <c:pt idx="811">
                  <c:v>0.307174</c:v>
                </c:pt>
                <c:pt idx="812">
                  <c:v>0.30516700000000002</c:v>
                </c:pt>
                <c:pt idx="813">
                  <c:v>0.303143</c:v>
                </c:pt>
                <c:pt idx="814">
                  <c:v>0.30105100000000001</c:v>
                </c:pt>
                <c:pt idx="815">
                  <c:v>0.29881099999999999</c:v>
                </c:pt>
                <c:pt idx="816">
                  <c:v>0.29642499999999999</c:v>
                </c:pt>
                <c:pt idx="817">
                  <c:v>0.29405500000000001</c:v>
                </c:pt>
                <c:pt idx="818">
                  <c:v>0.29190199999999999</c:v>
                </c:pt>
                <c:pt idx="819">
                  <c:v>0.29001500000000002</c:v>
                </c:pt>
                <c:pt idx="820">
                  <c:v>0.28823799999999999</c:v>
                </c:pt>
                <c:pt idx="821">
                  <c:v>0.28635100000000002</c:v>
                </c:pt>
                <c:pt idx="822">
                  <c:v>0.28423599999999999</c:v>
                </c:pt>
                <c:pt idx="823">
                  <c:v>0.28193600000000002</c:v>
                </c:pt>
                <c:pt idx="824">
                  <c:v>0.27957300000000002</c:v>
                </c:pt>
                <c:pt idx="825">
                  <c:v>0.27724500000000002</c:v>
                </c:pt>
                <c:pt idx="826">
                  <c:v>0.27499600000000002</c:v>
                </c:pt>
                <c:pt idx="827">
                  <c:v>0.27285199999999998</c:v>
                </c:pt>
                <c:pt idx="828">
                  <c:v>0.27085100000000001</c:v>
                </c:pt>
                <c:pt idx="829">
                  <c:v>0.26900499999999999</c:v>
                </c:pt>
                <c:pt idx="830">
                  <c:v>0.26728499999999999</c:v>
                </c:pt>
                <c:pt idx="831">
                  <c:v>0.26562200000000002</c:v>
                </c:pt>
                <c:pt idx="832">
                  <c:v>0.26393800000000001</c:v>
                </c:pt>
                <c:pt idx="833">
                  <c:v>0.26217600000000002</c:v>
                </c:pt>
                <c:pt idx="834">
                  <c:v>0.26032899999999998</c:v>
                </c:pt>
                <c:pt idx="835">
                  <c:v>0.25841399999999998</c:v>
                </c:pt>
                <c:pt idx="836">
                  <c:v>0.25639000000000001</c:v>
                </c:pt>
                <c:pt idx="837">
                  <c:v>0.25415599999999999</c:v>
                </c:pt>
                <c:pt idx="838">
                  <c:v>0.25164999999999998</c:v>
                </c:pt>
                <c:pt idx="839">
                  <c:v>0.24887000000000001</c:v>
                </c:pt>
                <c:pt idx="840">
                  <c:v>0.24582899999999999</c:v>
                </c:pt>
                <c:pt idx="841">
                  <c:v>0.24254999999999999</c:v>
                </c:pt>
                <c:pt idx="842">
                  <c:v>0.23910600000000001</c:v>
                </c:pt>
                <c:pt idx="843">
                  <c:v>0.235597</c:v>
                </c:pt>
                <c:pt idx="844">
                  <c:v>0.23208100000000001</c:v>
                </c:pt>
                <c:pt idx="845">
                  <c:v>0.228601</c:v>
                </c:pt>
                <c:pt idx="846">
                  <c:v>0.22525400000000001</c:v>
                </c:pt>
                <c:pt idx="847">
                  <c:v>0.222188</c:v>
                </c:pt>
                <c:pt idx="848">
                  <c:v>0.21951999999999999</c:v>
                </c:pt>
                <c:pt idx="849">
                  <c:v>0.21729799999999999</c:v>
                </c:pt>
                <c:pt idx="850">
                  <c:v>0.21551899999999999</c:v>
                </c:pt>
                <c:pt idx="851">
                  <c:v>0.214146</c:v>
                </c:pt>
                <c:pt idx="852">
                  <c:v>0.21310699999999999</c:v>
                </c:pt>
                <c:pt idx="853">
                  <c:v>0.21232599999999999</c:v>
                </c:pt>
                <c:pt idx="854">
                  <c:v>0.21174200000000001</c:v>
                </c:pt>
                <c:pt idx="855">
                  <c:v>0.21129200000000001</c:v>
                </c:pt>
                <c:pt idx="856">
                  <c:v>0.210897</c:v>
                </c:pt>
                <c:pt idx="857">
                  <c:v>0.21049899999999999</c:v>
                </c:pt>
                <c:pt idx="858">
                  <c:v>0.21005599999999999</c:v>
                </c:pt>
                <c:pt idx="859">
                  <c:v>0.20949400000000001</c:v>
                </c:pt>
                <c:pt idx="860">
                  <c:v>0.20874300000000001</c:v>
                </c:pt>
                <c:pt idx="861">
                  <c:v>0.207789</c:v>
                </c:pt>
                <c:pt idx="862">
                  <c:v>0.20663599999999999</c:v>
                </c:pt>
                <c:pt idx="863">
                  <c:v>0.205232</c:v>
                </c:pt>
                <c:pt idx="864">
                  <c:v>0.20355599999999999</c:v>
                </c:pt>
                <c:pt idx="865">
                  <c:v>0.20171</c:v>
                </c:pt>
                <c:pt idx="866">
                  <c:v>0.19984299999999999</c:v>
                </c:pt>
                <c:pt idx="867">
                  <c:v>0.19800999999999999</c:v>
                </c:pt>
                <c:pt idx="868">
                  <c:v>0.19619300000000001</c:v>
                </c:pt>
                <c:pt idx="869">
                  <c:v>0.194387</c:v>
                </c:pt>
                <c:pt idx="870">
                  <c:v>0.19255700000000001</c:v>
                </c:pt>
                <c:pt idx="871">
                  <c:v>0.190607</c:v>
                </c:pt>
                <c:pt idx="872">
                  <c:v>0.18849399999999999</c:v>
                </c:pt>
                <c:pt idx="873">
                  <c:v>0.186339</c:v>
                </c:pt>
                <c:pt idx="874">
                  <c:v>0.184311</c:v>
                </c:pt>
                <c:pt idx="875">
                  <c:v>0.18240500000000001</c:v>
                </c:pt>
                <c:pt idx="876">
                  <c:v>0.18042800000000001</c:v>
                </c:pt>
                <c:pt idx="877">
                  <c:v>0.17818700000000001</c:v>
                </c:pt>
                <c:pt idx="878">
                  <c:v>0.17563500000000001</c:v>
                </c:pt>
                <c:pt idx="879">
                  <c:v>0.17286000000000001</c:v>
                </c:pt>
                <c:pt idx="880">
                  <c:v>0.17002500000000001</c:v>
                </c:pt>
                <c:pt idx="881">
                  <c:v>0.16730999999999999</c:v>
                </c:pt>
                <c:pt idx="882">
                  <c:v>0.164829</c:v>
                </c:pt>
                <c:pt idx="883">
                  <c:v>0.162577</c:v>
                </c:pt>
                <c:pt idx="884">
                  <c:v>0.16048499999999999</c:v>
                </c:pt>
                <c:pt idx="885">
                  <c:v>0.15848400000000001</c:v>
                </c:pt>
                <c:pt idx="886">
                  <c:v>0.156497</c:v>
                </c:pt>
                <c:pt idx="887">
                  <c:v>0.15443899999999999</c:v>
                </c:pt>
                <c:pt idx="888">
                  <c:v>0.152284</c:v>
                </c:pt>
                <c:pt idx="889">
                  <c:v>0.150118</c:v>
                </c:pt>
                <c:pt idx="890">
                  <c:v>0.14810999999999999</c:v>
                </c:pt>
                <c:pt idx="891">
                  <c:v>0.14641899999999999</c:v>
                </c:pt>
                <c:pt idx="892">
                  <c:v>0.14507700000000001</c:v>
                </c:pt>
                <c:pt idx="893">
                  <c:v>0.143928</c:v>
                </c:pt>
                <c:pt idx="894">
                  <c:v>0.14271900000000001</c:v>
                </c:pt>
                <c:pt idx="895">
                  <c:v>0.14130400000000001</c:v>
                </c:pt>
                <c:pt idx="896">
                  <c:v>0.13974</c:v>
                </c:pt>
                <c:pt idx="897">
                  <c:v>0.13816999999999999</c:v>
                </c:pt>
                <c:pt idx="898">
                  <c:v>0.136627</c:v>
                </c:pt>
                <c:pt idx="899">
                  <c:v>0.13500300000000001</c:v>
                </c:pt>
                <c:pt idx="900">
                  <c:v>0.133156</c:v>
                </c:pt>
                <c:pt idx="901">
                  <c:v>0.131048</c:v>
                </c:pt>
                <c:pt idx="902">
                  <c:v>0.12881100000000001</c:v>
                </c:pt>
                <c:pt idx="903">
                  <c:v>0.12671299999999999</c:v>
                </c:pt>
                <c:pt idx="904">
                  <c:v>0.12501000000000001</c:v>
                </c:pt>
                <c:pt idx="905">
                  <c:v>0.123748</c:v>
                </c:pt>
                <c:pt idx="906">
                  <c:v>0.12274400000000001</c:v>
                </c:pt>
                <c:pt idx="907">
                  <c:v>0.121756</c:v>
                </c:pt>
                <c:pt idx="908">
                  <c:v>0.120641</c:v>
                </c:pt>
                <c:pt idx="909">
                  <c:v>0.119313</c:v>
                </c:pt>
                <c:pt idx="910">
                  <c:v>0.11768099999999999</c:v>
                </c:pt>
                <c:pt idx="911">
                  <c:v>0.115707</c:v>
                </c:pt>
                <c:pt idx="912">
                  <c:v>0.113508</c:v>
                </c:pt>
                <c:pt idx="913">
                  <c:v>0.111314</c:v>
                </c:pt>
                <c:pt idx="914">
                  <c:v>0.109345</c:v>
                </c:pt>
                <c:pt idx="915">
                  <c:v>0.107692</c:v>
                </c:pt>
                <c:pt idx="916">
                  <c:v>0.10630000000000001</c:v>
                </c:pt>
                <c:pt idx="917">
                  <c:v>0.105047</c:v>
                </c:pt>
                <c:pt idx="918">
                  <c:v>0.103812</c:v>
                </c:pt>
                <c:pt idx="919">
                  <c:v>0.102488</c:v>
                </c:pt>
                <c:pt idx="920">
                  <c:v>0.101018</c:v>
                </c:pt>
                <c:pt idx="921">
                  <c:v>9.9427000000000001E-2</c:v>
                </c:pt>
                <c:pt idx="922">
                  <c:v>9.7791000000000003E-2</c:v>
                </c:pt>
                <c:pt idx="923">
                  <c:v>9.6143999999999993E-2</c:v>
                </c:pt>
                <c:pt idx="924">
                  <c:v>9.4440999999999997E-2</c:v>
                </c:pt>
                <c:pt idx="925">
                  <c:v>9.264E-2</c:v>
                </c:pt>
                <c:pt idx="926">
                  <c:v>9.0801999999999994E-2</c:v>
                </c:pt>
                <c:pt idx="927">
                  <c:v>8.9101E-2</c:v>
                </c:pt>
                <c:pt idx="928">
                  <c:v>8.7660000000000002E-2</c:v>
                </c:pt>
                <c:pt idx="929">
                  <c:v>8.6413000000000004E-2</c:v>
                </c:pt>
                <c:pt idx="930">
                  <c:v>8.5194000000000006E-2</c:v>
                </c:pt>
                <c:pt idx="931">
                  <c:v>8.3908999999999997E-2</c:v>
                </c:pt>
                <c:pt idx="932">
                  <c:v>8.2478999999999997E-2</c:v>
                </c:pt>
                <c:pt idx="933">
                  <c:v>8.0715999999999996E-2</c:v>
                </c:pt>
                <c:pt idx="934">
                  <c:v>7.8438999999999995E-2</c:v>
                </c:pt>
                <c:pt idx="935">
                  <c:v>7.5713000000000003E-2</c:v>
                </c:pt>
                <c:pt idx="936">
                  <c:v>7.2826000000000002E-2</c:v>
                </c:pt>
                <c:pt idx="937">
                  <c:v>7.0080000000000003E-2</c:v>
                </c:pt>
                <c:pt idx="938">
                  <c:v>6.7650000000000002E-2</c:v>
                </c:pt>
                <c:pt idx="939">
                  <c:v>6.5540000000000001E-2</c:v>
                </c:pt>
                <c:pt idx="940">
                  <c:v>6.3593999999999998E-2</c:v>
                </c:pt>
                <c:pt idx="941">
                  <c:v>6.1623999999999998E-2</c:v>
                </c:pt>
                <c:pt idx="942">
                  <c:v>5.9567000000000002E-2</c:v>
                </c:pt>
                <c:pt idx="943">
                  <c:v>5.7498E-2</c:v>
                </c:pt>
                <c:pt idx="944">
                  <c:v>5.5509000000000003E-2</c:v>
                </c:pt>
                <c:pt idx="945">
                  <c:v>5.3635000000000002E-2</c:v>
                </c:pt>
                <c:pt idx="946">
                  <c:v>5.1895999999999998E-2</c:v>
                </c:pt>
                <c:pt idx="947">
                  <c:v>5.0319000000000003E-2</c:v>
                </c:pt>
                <c:pt idx="948">
                  <c:v>4.8896000000000002E-2</c:v>
                </c:pt>
                <c:pt idx="949">
                  <c:v>4.7579999999999997E-2</c:v>
                </c:pt>
                <c:pt idx="950">
                  <c:v>4.6345999999999998E-2</c:v>
                </c:pt>
                <c:pt idx="951">
                  <c:v>4.5228999999999998E-2</c:v>
                </c:pt>
                <c:pt idx="952">
                  <c:v>4.4276999999999997E-2</c:v>
                </c:pt>
                <c:pt idx="953">
                  <c:v>4.3536999999999999E-2</c:v>
                </c:pt>
                <c:pt idx="954">
                  <c:v>4.3055000000000003E-2</c:v>
                </c:pt>
                <c:pt idx="955">
                  <c:v>4.2795E-2</c:v>
                </c:pt>
                <c:pt idx="956">
                  <c:v>4.2567000000000001E-2</c:v>
                </c:pt>
                <c:pt idx="957">
                  <c:v>4.2157E-2</c:v>
                </c:pt>
                <c:pt idx="958">
                  <c:v>4.1500000000000002E-2</c:v>
                </c:pt>
                <c:pt idx="959">
                  <c:v>4.0655999999999998E-2</c:v>
                </c:pt>
                <c:pt idx="960">
                  <c:v>3.9716000000000001E-2</c:v>
                </c:pt>
                <c:pt idx="961">
                  <c:v>3.8804999999999999E-2</c:v>
                </c:pt>
                <c:pt idx="962">
                  <c:v>3.8048999999999999E-2</c:v>
                </c:pt>
                <c:pt idx="963">
                  <c:v>3.7406000000000002E-2</c:v>
                </c:pt>
                <c:pt idx="964">
                  <c:v>3.6674999999999999E-2</c:v>
                </c:pt>
                <c:pt idx="965">
                  <c:v>3.5733000000000001E-2</c:v>
                </c:pt>
                <c:pt idx="966">
                  <c:v>3.4627999999999999E-2</c:v>
                </c:pt>
                <c:pt idx="967">
                  <c:v>3.3397000000000003E-2</c:v>
                </c:pt>
                <c:pt idx="968">
                  <c:v>3.1959000000000001E-2</c:v>
                </c:pt>
                <c:pt idx="969">
                  <c:v>3.0242000000000002E-2</c:v>
                </c:pt>
                <c:pt idx="970">
                  <c:v>2.8273E-2</c:v>
                </c:pt>
                <c:pt idx="971">
                  <c:v>2.6131999999999999E-2</c:v>
                </c:pt>
                <c:pt idx="972">
                  <c:v>2.3913E-2</c:v>
                </c:pt>
                <c:pt idx="973">
                  <c:v>2.1715000000000002E-2</c:v>
                </c:pt>
                <c:pt idx="974">
                  <c:v>1.9609000000000001E-2</c:v>
                </c:pt>
                <c:pt idx="975">
                  <c:v>1.7663999999999999E-2</c:v>
                </c:pt>
                <c:pt idx="976">
                  <c:v>1.6001999999999999E-2</c:v>
                </c:pt>
                <c:pt idx="977">
                  <c:v>1.4733E-2</c:v>
                </c:pt>
                <c:pt idx="978">
                  <c:v>1.3785E-2</c:v>
                </c:pt>
                <c:pt idx="979">
                  <c:v>1.2926999999999999E-2</c:v>
                </c:pt>
                <c:pt idx="980">
                  <c:v>1.2008E-2</c:v>
                </c:pt>
                <c:pt idx="981">
                  <c:v>1.1084E-2</c:v>
                </c:pt>
                <c:pt idx="982">
                  <c:v>1.0278000000000001E-2</c:v>
                </c:pt>
                <c:pt idx="983">
                  <c:v>9.6369999999999997E-3</c:v>
                </c:pt>
                <c:pt idx="984">
                  <c:v>9.2060000000000006E-3</c:v>
                </c:pt>
                <c:pt idx="985">
                  <c:v>9.0729999999999995E-3</c:v>
                </c:pt>
                <c:pt idx="986">
                  <c:v>9.2090000000000002E-3</c:v>
                </c:pt>
                <c:pt idx="987">
                  <c:v>9.3810000000000004E-3</c:v>
                </c:pt>
                <c:pt idx="988">
                  <c:v>9.3299999999999998E-3</c:v>
                </c:pt>
                <c:pt idx="989">
                  <c:v>8.966E-3</c:v>
                </c:pt>
                <c:pt idx="990">
                  <c:v>8.3119999999999999E-3</c:v>
                </c:pt>
                <c:pt idx="991">
                  <c:v>7.3959999999999998E-3</c:v>
                </c:pt>
                <c:pt idx="992">
                  <c:v>6.2940000000000001E-3</c:v>
                </c:pt>
                <c:pt idx="993">
                  <c:v>5.1399999999999996E-3</c:v>
                </c:pt>
                <c:pt idx="994">
                  <c:v>4.0340000000000003E-3</c:v>
                </c:pt>
                <c:pt idx="995">
                  <c:v>3.0379999999999999E-3</c:v>
                </c:pt>
                <c:pt idx="996">
                  <c:v>2.245E-3</c:v>
                </c:pt>
                <c:pt idx="997">
                  <c:v>1.7440000000000001E-3</c:v>
                </c:pt>
                <c:pt idx="998">
                  <c:v>1.5460000000000001E-3</c:v>
                </c:pt>
                <c:pt idx="999">
                  <c:v>1.6169999999999999E-3</c:v>
                </c:pt>
                <c:pt idx="1000">
                  <c:v>1.879E-3</c:v>
                </c:pt>
                <c:pt idx="1001">
                  <c:v>2.3370000000000001E-3</c:v>
                </c:pt>
                <c:pt idx="1002">
                  <c:v>2.9320000000000001E-3</c:v>
                </c:pt>
                <c:pt idx="1003">
                  <c:v>3.6700000000000001E-3</c:v>
                </c:pt>
                <c:pt idx="1004">
                  <c:v>4.6290000000000003E-3</c:v>
                </c:pt>
                <c:pt idx="1005">
                  <c:v>5.8609999999999999E-3</c:v>
                </c:pt>
                <c:pt idx="1006">
                  <c:v>7.3600000000000002E-3</c:v>
                </c:pt>
                <c:pt idx="1007">
                  <c:v>9.0690000000000007E-3</c:v>
                </c:pt>
                <c:pt idx="1008">
                  <c:v>1.0902E-2</c:v>
                </c:pt>
                <c:pt idx="1009">
                  <c:v>1.2774000000000001E-2</c:v>
                </c:pt>
                <c:pt idx="1010">
                  <c:v>1.4630000000000001E-2</c:v>
                </c:pt>
                <c:pt idx="1011">
                  <c:v>1.6427000000000001E-2</c:v>
                </c:pt>
                <c:pt idx="1012">
                  <c:v>1.8075999999999998E-2</c:v>
                </c:pt>
                <c:pt idx="1013">
                  <c:v>1.9503E-2</c:v>
                </c:pt>
                <c:pt idx="1014">
                  <c:v>2.0757000000000001E-2</c:v>
                </c:pt>
                <c:pt idx="1015">
                  <c:v>2.2023000000000001E-2</c:v>
                </c:pt>
                <c:pt idx="1016">
                  <c:v>2.3484000000000001E-2</c:v>
                </c:pt>
                <c:pt idx="1017">
                  <c:v>2.5149999999999999E-2</c:v>
                </c:pt>
                <c:pt idx="1018">
                  <c:v>2.6865E-2</c:v>
                </c:pt>
                <c:pt idx="1019">
                  <c:v>2.8517000000000001E-2</c:v>
                </c:pt>
                <c:pt idx="1020">
                  <c:v>3.0164E-2</c:v>
                </c:pt>
                <c:pt idx="1021">
                  <c:v>3.1912999999999997E-2</c:v>
                </c:pt>
                <c:pt idx="1022">
                  <c:v>3.3751999999999997E-2</c:v>
                </c:pt>
                <c:pt idx="1023">
                  <c:v>3.5605999999999999E-2</c:v>
                </c:pt>
                <c:pt idx="1024">
                  <c:v>3.7494E-2</c:v>
                </c:pt>
                <c:pt idx="1025">
                  <c:v>3.9528000000000001E-2</c:v>
                </c:pt>
                <c:pt idx="1026">
                  <c:v>4.1773999999999999E-2</c:v>
                </c:pt>
                <c:pt idx="1027">
                  <c:v>4.4192000000000002E-2</c:v>
                </c:pt>
                <c:pt idx="1028">
                  <c:v>4.6732000000000003E-2</c:v>
                </c:pt>
                <c:pt idx="1029">
                  <c:v>4.9446999999999998E-2</c:v>
                </c:pt>
                <c:pt idx="1030">
                  <c:v>5.2443999999999998E-2</c:v>
                </c:pt>
                <c:pt idx="1031">
                  <c:v>5.5724000000000003E-2</c:v>
                </c:pt>
                <c:pt idx="1032">
                  <c:v>5.9144000000000002E-2</c:v>
                </c:pt>
                <c:pt idx="1033">
                  <c:v>6.2542E-2</c:v>
                </c:pt>
                <c:pt idx="1034">
                  <c:v>6.5855999999999998E-2</c:v>
                </c:pt>
                <c:pt idx="1035">
                  <c:v>6.9112000000000007E-2</c:v>
                </c:pt>
                <c:pt idx="1036">
                  <c:v>7.2364999999999999E-2</c:v>
                </c:pt>
                <c:pt idx="1037">
                  <c:v>7.5658000000000003E-2</c:v>
                </c:pt>
                <c:pt idx="1038">
                  <c:v>7.8990000000000005E-2</c:v>
                </c:pt>
                <c:pt idx="1039">
                  <c:v>8.2281999999999994E-2</c:v>
                </c:pt>
                <c:pt idx="1040">
                  <c:v>8.5374000000000005E-2</c:v>
                </c:pt>
                <c:pt idx="1041">
                  <c:v>8.8099999999999998E-2</c:v>
                </c:pt>
                <c:pt idx="1042">
                  <c:v>9.0398999999999993E-2</c:v>
                </c:pt>
                <c:pt idx="1043">
                  <c:v>9.2378000000000002E-2</c:v>
                </c:pt>
                <c:pt idx="1044">
                  <c:v>9.4233999999999998E-2</c:v>
                </c:pt>
                <c:pt idx="1045">
                  <c:v>9.6106999999999998E-2</c:v>
                </c:pt>
                <c:pt idx="1046">
                  <c:v>9.8011000000000001E-2</c:v>
                </c:pt>
                <c:pt idx="1047">
                  <c:v>9.9904000000000007E-2</c:v>
                </c:pt>
                <c:pt idx="1048">
                  <c:v>0.101766</c:v>
                </c:pt>
                <c:pt idx="1049">
                  <c:v>0.10356799999999999</c:v>
                </c:pt>
                <c:pt idx="1050">
                  <c:v>0.105208</c:v>
                </c:pt>
                <c:pt idx="1051">
                  <c:v>0.10659299999999999</c:v>
                </c:pt>
                <c:pt idx="1052">
                  <c:v>0.107797</c:v>
                </c:pt>
                <c:pt idx="1053">
                  <c:v>0.109046</c:v>
                </c:pt>
                <c:pt idx="1054">
                  <c:v>0.110511</c:v>
                </c:pt>
                <c:pt idx="1055">
                  <c:v>0.11221299999999999</c:v>
                </c:pt>
                <c:pt idx="1056">
                  <c:v>0.114123</c:v>
                </c:pt>
                <c:pt idx="1057">
                  <c:v>0.116289</c:v>
                </c:pt>
                <c:pt idx="1058">
                  <c:v>0.11880400000000001</c:v>
                </c:pt>
                <c:pt idx="1059">
                  <c:v>0.12170300000000001</c:v>
                </c:pt>
                <c:pt idx="1060">
                  <c:v>0.124902</c:v>
                </c:pt>
                <c:pt idx="1061">
                  <c:v>0.12822</c:v>
                </c:pt>
                <c:pt idx="1062">
                  <c:v>0.13144400000000001</c:v>
                </c:pt>
                <c:pt idx="1063">
                  <c:v>0.13447899999999999</c:v>
                </c:pt>
                <c:pt idx="1064">
                  <c:v>0.137464</c:v>
                </c:pt>
                <c:pt idx="1065">
                  <c:v>0.14069400000000001</c:v>
                </c:pt>
                <c:pt idx="1066">
                  <c:v>0.14435300000000001</c:v>
                </c:pt>
                <c:pt idx="1067">
                  <c:v>0.1484</c:v>
                </c:pt>
                <c:pt idx="1068">
                  <c:v>0.152697</c:v>
                </c:pt>
                <c:pt idx="1069">
                  <c:v>0.15714700000000001</c:v>
                </c:pt>
                <c:pt idx="1070">
                  <c:v>0.161687</c:v>
                </c:pt>
                <c:pt idx="1071">
                  <c:v>0.16625499999999999</c:v>
                </c:pt>
                <c:pt idx="1072">
                  <c:v>0.17080999999999999</c:v>
                </c:pt>
                <c:pt idx="1073">
                  <c:v>0.17529500000000001</c:v>
                </c:pt>
                <c:pt idx="1074">
                  <c:v>0.17963599999999999</c:v>
                </c:pt>
                <c:pt idx="1075">
                  <c:v>0.183838</c:v>
                </c:pt>
                <c:pt idx="1076">
                  <c:v>0.18806500000000001</c:v>
                </c:pt>
                <c:pt idx="1077">
                  <c:v>0.19251199999999999</c:v>
                </c:pt>
                <c:pt idx="1078">
                  <c:v>0.19722899999999999</c:v>
                </c:pt>
                <c:pt idx="1079">
                  <c:v>0.202099</c:v>
                </c:pt>
                <c:pt idx="1080">
                  <c:v>0.20696899999999999</c:v>
                </c:pt>
                <c:pt idx="1081">
                  <c:v>0.211729</c:v>
                </c:pt>
                <c:pt idx="1082">
                  <c:v>0.21626699999999999</c:v>
                </c:pt>
                <c:pt idx="1083">
                  <c:v>0.220438</c:v>
                </c:pt>
                <c:pt idx="1084">
                  <c:v>0.22411600000000001</c:v>
                </c:pt>
                <c:pt idx="1085">
                  <c:v>0.22725200000000001</c:v>
                </c:pt>
                <c:pt idx="1086">
                  <c:v>0.229906</c:v>
                </c:pt>
                <c:pt idx="1087">
                  <c:v>0.23224</c:v>
                </c:pt>
                <c:pt idx="1088">
                  <c:v>0.23442299999999999</c:v>
                </c:pt>
                <c:pt idx="1089">
                  <c:v>0.236458</c:v>
                </c:pt>
                <c:pt idx="1090">
                  <c:v>0.23818700000000001</c:v>
                </c:pt>
                <c:pt idx="1091">
                  <c:v>0.23949000000000001</c:v>
                </c:pt>
                <c:pt idx="1092">
                  <c:v>0.24041299999999999</c:v>
                </c:pt>
                <c:pt idx="1093">
                  <c:v>0.24107700000000001</c:v>
                </c:pt>
                <c:pt idx="1094">
                  <c:v>0.241565</c:v>
                </c:pt>
                <c:pt idx="1095">
                  <c:v>0.241893</c:v>
                </c:pt>
                <c:pt idx="1096">
                  <c:v>0.24202699999999999</c:v>
                </c:pt>
                <c:pt idx="1097">
                  <c:v>0.241924</c:v>
                </c:pt>
                <c:pt idx="1098">
                  <c:v>0.24157699999999999</c:v>
                </c:pt>
                <c:pt idx="1099">
                  <c:v>0.24102199999999999</c:v>
                </c:pt>
                <c:pt idx="1100">
                  <c:v>0.24030299999999999</c:v>
                </c:pt>
                <c:pt idx="1101">
                  <c:v>0.239455</c:v>
                </c:pt>
                <c:pt idx="1102">
                  <c:v>0.23849500000000001</c:v>
                </c:pt>
                <c:pt idx="1103">
                  <c:v>0.23739399999999999</c:v>
                </c:pt>
                <c:pt idx="1104">
                  <c:v>0.23608899999999999</c:v>
                </c:pt>
                <c:pt idx="1105">
                  <c:v>0.23452899999999999</c:v>
                </c:pt>
                <c:pt idx="1106">
                  <c:v>0.232705</c:v>
                </c:pt>
                <c:pt idx="1107">
                  <c:v>0.230655</c:v>
                </c:pt>
                <c:pt idx="1108">
                  <c:v>0.228489</c:v>
                </c:pt>
                <c:pt idx="1109">
                  <c:v>0.22635</c:v>
                </c:pt>
                <c:pt idx="1110">
                  <c:v>0.22428699999999999</c:v>
                </c:pt>
                <c:pt idx="1111">
                  <c:v>0.222167</c:v>
                </c:pt>
                <c:pt idx="1112">
                  <c:v>0.219829</c:v>
                </c:pt>
                <c:pt idx="1113">
                  <c:v>0.21731700000000001</c:v>
                </c:pt>
                <c:pt idx="1114">
                  <c:v>0.21487500000000001</c:v>
                </c:pt>
                <c:pt idx="1115">
                  <c:v>0.21266499999999999</c:v>
                </c:pt>
                <c:pt idx="1116">
                  <c:v>0.21056900000000001</c:v>
                </c:pt>
                <c:pt idx="1117">
                  <c:v>0.208338</c:v>
                </c:pt>
                <c:pt idx="1118">
                  <c:v>0.20584</c:v>
                </c:pt>
                <c:pt idx="1119">
                  <c:v>0.20313899999999999</c:v>
                </c:pt>
                <c:pt idx="1120">
                  <c:v>0.20038600000000001</c:v>
                </c:pt>
                <c:pt idx="1121">
                  <c:v>0.19775400000000001</c:v>
                </c:pt>
                <c:pt idx="1122">
                  <c:v>0.19540199999999999</c:v>
                </c:pt>
                <c:pt idx="1123">
                  <c:v>0.19345200000000001</c:v>
                </c:pt>
                <c:pt idx="1124">
                  <c:v>0.19195000000000001</c:v>
                </c:pt>
                <c:pt idx="1125">
                  <c:v>0.19087399999999999</c:v>
                </c:pt>
                <c:pt idx="1126">
                  <c:v>0.190138</c:v>
                </c:pt>
                <c:pt idx="1127">
                  <c:v>0.189586</c:v>
                </c:pt>
                <c:pt idx="1128">
                  <c:v>0.18901599999999999</c:v>
                </c:pt>
                <c:pt idx="1129">
                  <c:v>0.18828900000000001</c:v>
                </c:pt>
                <c:pt idx="1130">
                  <c:v>0.187416</c:v>
                </c:pt>
                <c:pt idx="1131">
                  <c:v>0.18654299999999999</c:v>
                </c:pt>
                <c:pt idx="1132">
                  <c:v>0.18582899999999999</c:v>
                </c:pt>
                <c:pt idx="1133">
                  <c:v>0.185308</c:v>
                </c:pt>
                <c:pt idx="1134">
                  <c:v>0.18488399999999999</c:v>
                </c:pt>
                <c:pt idx="1135">
                  <c:v>0.184475</c:v>
                </c:pt>
                <c:pt idx="1136">
                  <c:v>0.184113</c:v>
                </c:pt>
                <c:pt idx="1137">
                  <c:v>0.18382699999999999</c:v>
                </c:pt>
                <c:pt idx="1138">
                  <c:v>0.18345</c:v>
                </c:pt>
                <c:pt idx="1139">
                  <c:v>0.18265899999999999</c:v>
                </c:pt>
                <c:pt idx="1140">
                  <c:v>0.181225</c:v>
                </c:pt>
                <c:pt idx="1141">
                  <c:v>0.17921100000000001</c:v>
                </c:pt>
                <c:pt idx="1142">
                  <c:v>0.176896</c:v>
                </c:pt>
                <c:pt idx="1143">
                  <c:v>0.174564</c:v>
                </c:pt>
                <c:pt idx="1144">
                  <c:v>0.17239399999999999</c:v>
                </c:pt>
                <c:pt idx="1145">
                  <c:v>0.17049400000000001</c:v>
                </c:pt>
                <c:pt idx="1146">
                  <c:v>0.16894200000000001</c:v>
                </c:pt>
                <c:pt idx="1147">
                  <c:v>0.16772100000000001</c:v>
                </c:pt>
                <c:pt idx="1148">
                  <c:v>0.16667899999999999</c:v>
                </c:pt>
                <c:pt idx="1149">
                  <c:v>0.16563800000000001</c:v>
                </c:pt>
                <c:pt idx="1150">
                  <c:v>0.16450400000000001</c:v>
                </c:pt>
                <c:pt idx="1151">
                  <c:v>0.16326399999999999</c:v>
                </c:pt>
                <c:pt idx="1152">
                  <c:v>0.161938</c:v>
                </c:pt>
                <c:pt idx="1153">
                  <c:v>0.16056699999999999</c:v>
                </c:pt>
                <c:pt idx="1154">
                  <c:v>0.159223</c:v>
                </c:pt>
                <c:pt idx="1155">
                  <c:v>0.15795699999999999</c:v>
                </c:pt>
                <c:pt idx="1156">
                  <c:v>0.15676100000000001</c:v>
                </c:pt>
                <c:pt idx="1157">
                  <c:v>0.15564500000000001</c:v>
                </c:pt>
                <c:pt idx="1158">
                  <c:v>0.15471699999999999</c:v>
                </c:pt>
                <c:pt idx="1159">
                  <c:v>0.15410199999999999</c:v>
                </c:pt>
                <c:pt idx="1160">
                  <c:v>0.153751</c:v>
                </c:pt>
                <c:pt idx="1161">
                  <c:v>0.15340899999999999</c:v>
                </c:pt>
                <c:pt idx="1162">
                  <c:v>0.152783</c:v>
                </c:pt>
                <c:pt idx="1163">
                  <c:v>0.15173400000000001</c:v>
                </c:pt>
                <c:pt idx="1164">
                  <c:v>0.150363</c:v>
                </c:pt>
                <c:pt idx="1165">
                  <c:v>0.14891099999999999</c:v>
                </c:pt>
                <c:pt idx="1166">
                  <c:v>0.14757300000000001</c:v>
                </c:pt>
                <c:pt idx="1167">
                  <c:v>0.14635699999999999</c:v>
                </c:pt>
                <c:pt idx="1168">
                  <c:v>0.14513899999999999</c:v>
                </c:pt>
                <c:pt idx="1169">
                  <c:v>0.143815</c:v>
                </c:pt>
                <c:pt idx="1170">
                  <c:v>0.142398</c:v>
                </c:pt>
                <c:pt idx="1171">
                  <c:v>0.140959</c:v>
                </c:pt>
                <c:pt idx="1172">
                  <c:v>0.139512</c:v>
                </c:pt>
                <c:pt idx="1173">
                  <c:v>0.137985</c:v>
                </c:pt>
                <c:pt idx="1174">
                  <c:v>0.136319</c:v>
                </c:pt>
                <c:pt idx="1175">
                  <c:v>0.134549</c:v>
                </c:pt>
                <c:pt idx="1176">
                  <c:v>0.132719</c:v>
                </c:pt>
                <c:pt idx="1177">
                  <c:v>0.13078699999999999</c:v>
                </c:pt>
                <c:pt idx="1178">
                  <c:v>0.12870699999999999</c:v>
                </c:pt>
                <c:pt idx="1179">
                  <c:v>0.12657299999999999</c:v>
                </c:pt>
                <c:pt idx="1180">
                  <c:v>0.12461</c:v>
                </c:pt>
                <c:pt idx="1181">
                  <c:v>0.123014</c:v>
                </c:pt>
                <c:pt idx="1182">
                  <c:v>0.12178700000000001</c:v>
                </c:pt>
                <c:pt idx="1183">
                  <c:v>0.120778</c:v>
                </c:pt>
                <c:pt idx="1184">
                  <c:v>0.11987</c:v>
                </c:pt>
                <c:pt idx="1185">
                  <c:v>0.119084</c:v>
                </c:pt>
                <c:pt idx="1186">
                  <c:v>0.11849899999999999</c:v>
                </c:pt>
                <c:pt idx="1187">
                  <c:v>0.118159</c:v>
                </c:pt>
                <c:pt idx="1188">
                  <c:v>0.11809699999999999</c:v>
                </c:pt>
                <c:pt idx="1189">
                  <c:v>0.118322</c:v>
                </c:pt>
                <c:pt idx="1190">
                  <c:v>0.11872000000000001</c:v>
                </c:pt>
                <c:pt idx="1191">
                  <c:v>0.119046</c:v>
                </c:pt>
                <c:pt idx="1192">
                  <c:v>0.119074</c:v>
                </c:pt>
                <c:pt idx="1193">
                  <c:v>0.11874899999999999</c:v>
                </c:pt>
                <c:pt idx="1194">
                  <c:v>0.118188</c:v>
                </c:pt>
                <c:pt idx="1195">
                  <c:v>0.117509</c:v>
                </c:pt>
                <c:pt idx="1196">
                  <c:v>0.116658</c:v>
                </c:pt>
                <c:pt idx="1197">
                  <c:v>0.115456</c:v>
                </c:pt>
                <c:pt idx="1198">
                  <c:v>0.113761</c:v>
                </c:pt>
                <c:pt idx="1199">
                  <c:v>0.11151999999999999</c:v>
                </c:pt>
                <c:pt idx="1200">
                  <c:v>0.108726</c:v>
                </c:pt>
                <c:pt idx="1201">
                  <c:v>0.105475</c:v>
                </c:pt>
                <c:pt idx="1202">
                  <c:v>0.102006</c:v>
                </c:pt>
                <c:pt idx="1203">
                  <c:v>9.8521999999999998E-2</c:v>
                </c:pt>
                <c:pt idx="1204">
                  <c:v>9.4972000000000001E-2</c:v>
                </c:pt>
                <c:pt idx="1205">
                  <c:v>9.1136999999999996E-2</c:v>
                </c:pt>
                <c:pt idx="1206">
                  <c:v>8.6946999999999997E-2</c:v>
                </c:pt>
                <c:pt idx="1207">
                  <c:v>8.2644999999999996E-2</c:v>
                </c:pt>
                <c:pt idx="1208">
                  <c:v>7.8564999999999996E-2</c:v>
                </c:pt>
                <c:pt idx="1209">
                  <c:v>7.4843000000000007E-2</c:v>
                </c:pt>
                <c:pt idx="1210">
                  <c:v>7.1416999999999994E-2</c:v>
                </c:pt>
                <c:pt idx="1211">
                  <c:v>6.8232000000000001E-2</c:v>
                </c:pt>
                <c:pt idx="1212">
                  <c:v>6.5319000000000002E-2</c:v>
                </c:pt>
                <c:pt idx="1213">
                  <c:v>6.2686000000000006E-2</c:v>
                </c:pt>
                <c:pt idx="1214">
                  <c:v>6.0277999999999998E-2</c:v>
                </c:pt>
                <c:pt idx="1215">
                  <c:v>5.8056999999999997E-2</c:v>
                </c:pt>
                <c:pt idx="1216">
                  <c:v>5.6035000000000001E-2</c:v>
                </c:pt>
                <c:pt idx="1217">
                  <c:v>5.4226999999999997E-2</c:v>
                </c:pt>
                <c:pt idx="1218">
                  <c:v>5.2590999999999999E-2</c:v>
                </c:pt>
                <c:pt idx="1219">
                  <c:v>5.1035999999999998E-2</c:v>
                </c:pt>
                <c:pt idx="1220">
                  <c:v>4.9487000000000003E-2</c:v>
                </c:pt>
                <c:pt idx="1221">
                  <c:v>4.7943E-2</c:v>
                </c:pt>
                <c:pt idx="1222">
                  <c:v>4.6454000000000002E-2</c:v>
                </c:pt>
                <c:pt idx="1223">
                  <c:v>4.5061999999999998E-2</c:v>
                </c:pt>
                <c:pt idx="1224">
                  <c:v>4.3792999999999999E-2</c:v>
                </c:pt>
                <c:pt idx="1225">
                  <c:v>4.2675999999999999E-2</c:v>
                </c:pt>
                <c:pt idx="1226">
                  <c:v>4.1676999999999999E-2</c:v>
                </c:pt>
                <c:pt idx="1227">
                  <c:v>4.0631E-2</c:v>
                </c:pt>
                <c:pt idx="1228">
                  <c:v>3.9335000000000002E-2</c:v>
                </c:pt>
                <c:pt idx="1229">
                  <c:v>3.7756999999999999E-2</c:v>
                </c:pt>
                <c:pt idx="1230">
                  <c:v>3.6072E-2</c:v>
                </c:pt>
                <c:pt idx="1231">
                  <c:v>3.4452000000000003E-2</c:v>
                </c:pt>
                <c:pt idx="1232">
                  <c:v>3.2896000000000002E-2</c:v>
                </c:pt>
                <c:pt idx="1233">
                  <c:v>3.1295999999999997E-2</c:v>
                </c:pt>
                <c:pt idx="1234">
                  <c:v>2.9599E-2</c:v>
                </c:pt>
                <c:pt idx="1235">
                  <c:v>2.7837000000000001E-2</c:v>
                </c:pt>
                <c:pt idx="1236">
                  <c:v>2.6061999999999998E-2</c:v>
                </c:pt>
                <c:pt idx="1237">
                  <c:v>2.4317999999999999E-2</c:v>
                </c:pt>
                <c:pt idx="1238">
                  <c:v>2.2669000000000002E-2</c:v>
                </c:pt>
                <c:pt idx="1239">
                  <c:v>2.12E-2</c:v>
                </c:pt>
                <c:pt idx="1240">
                  <c:v>1.9928000000000001E-2</c:v>
                </c:pt>
                <c:pt idx="1241">
                  <c:v>1.8752999999999999E-2</c:v>
                </c:pt>
                <c:pt idx="1242">
                  <c:v>1.7548999999999999E-2</c:v>
                </c:pt>
                <c:pt idx="1243">
                  <c:v>1.6330999999999998E-2</c:v>
                </c:pt>
                <c:pt idx="1244">
                  <c:v>1.5266E-2</c:v>
                </c:pt>
                <c:pt idx="1245">
                  <c:v>1.4527999999999999E-2</c:v>
                </c:pt>
                <c:pt idx="1246">
                  <c:v>1.4151E-2</c:v>
                </c:pt>
                <c:pt idx="1247">
                  <c:v>1.3997000000000001E-2</c:v>
                </c:pt>
                <c:pt idx="1248">
                  <c:v>1.3807E-2</c:v>
                </c:pt>
                <c:pt idx="1249">
                  <c:v>1.3350000000000001E-2</c:v>
                </c:pt>
                <c:pt idx="1250">
                  <c:v>1.2605E-2</c:v>
                </c:pt>
                <c:pt idx="1251">
                  <c:v>1.1767E-2</c:v>
                </c:pt>
                <c:pt idx="1252">
                  <c:v>1.1062000000000001E-2</c:v>
                </c:pt>
                <c:pt idx="1253">
                  <c:v>1.057E-2</c:v>
                </c:pt>
                <c:pt idx="1254">
                  <c:v>1.0187999999999999E-2</c:v>
                </c:pt>
                <c:pt idx="1255">
                  <c:v>9.7079999999999996E-3</c:v>
                </c:pt>
                <c:pt idx="1256">
                  <c:v>8.9650000000000007E-3</c:v>
                </c:pt>
                <c:pt idx="1257">
                  <c:v>7.9579999999999998E-3</c:v>
                </c:pt>
                <c:pt idx="1258">
                  <c:v>6.8230000000000001E-3</c:v>
                </c:pt>
                <c:pt idx="1259">
                  <c:v>5.7039999999999999E-3</c:v>
                </c:pt>
                <c:pt idx="1260">
                  <c:v>4.6699999999999997E-3</c:v>
                </c:pt>
                <c:pt idx="1261">
                  <c:v>3.7369999999999999E-3</c:v>
                </c:pt>
                <c:pt idx="1262">
                  <c:v>2.9369999999999999E-3</c:v>
                </c:pt>
                <c:pt idx="1263">
                  <c:v>2.3249999999999998E-3</c:v>
                </c:pt>
                <c:pt idx="1264">
                  <c:v>1.916E-3</c:v>
                </c:pt>
                <c:pt idx="1265">
                  <c:v>1.639E-3</c:v>
                </c:pt>
                <c:pt idx="1266">
                  <c:v>1.4250000000000001E-3</c:v>
                </c:pt>
                <c:pt idx="1267">
                  <c:v>1.286E-3</c:v>
                </c:pt>
                <c:pt idx="1268">
                  <c:v>1.281E-3</c:v>
                </c:pt>
                <c:pt idx="1269">
                  <c:v>1.421E-3</c:v>
                </c:pt>
                <c:pt idx="1270">
                  <c:v>1.601E-3</c:v>
                </c:pt>
                <c:pt idx="1271">
                  <c:v>1.6169999999999999E-3</c:v>
                </c:pt>
                <c:pt idx="1272">
                  <c:v>1.717E-3</c:v>
                </c:pt>
                <c:pt idx="1273">
                  <c:v>1.818E-3</c:v>
                </c:pt>
                <c:pt idx="1274">
                  <c:v>1.92E-3</c:v>
                </c:pt>
                <c:pt idx="1275">
                  <c:v>2.0240000000000002E-3</c:v>
                </c:pt>
                <c:pt idx="1276">
                  <c:v>2.1299999999999999E-3</c:v>
                </c:pt>
                <c:pt idx="1277">
                  <c:v>2.2369999999999998E-3</c:v>
                </c:pt>
                <c:pt idx="1278">
                  <c:v>2.3449999999999999E-3</c:v>
                </c:pt>
                <c:pt idx="1279">
                  <c:v>2.454E-3</c:v>
                </c:pt>
                <c:pt idx="1280">
                  <c:v>2.5660000000000001E-3</c:v>
                </c:pt>
                <c:pt idx="1281">
                  <c:v>2.6779999999999998E-3</c:v>
                </c:pt>
                <c:pt idx="1282">
                  <c:v>2.7920000000000002E-3</c:v>
                </c:pt>
                <c:pt idx="1283">
                  <c:v>2.9069999999999999E-3</c:v>
                </c:pt>
                <c:pt idx="1284">
                  <c:v>3.0240000000000002E-3</c:v>
                </c:pt>
                <c:pt idx="1285">
                  <c:v>3.1419999999999998E-3</c:v>
                </c:pt>
                <c:pt idx="1286">
                  <c:v>3.2620000000000001E-3</c:v>
                </c:pt>
                <c:pt idx="1287">
                  <c:v>3.3830000000000002E-3</c:v>
                </c:pt>
                <c:pt idx="1288">
                  <c:v>3.5049999999999999E-3</c:v>
                </c:pt>
                <c:pt idx="1289">
                  <c:v>3.6289999999999998E-3</c:v>
                </c:pt>
                <c:pt idx="1290">
                  <c:v>3.754E-3</c:v>
                </c:pt>
                <c:pt idx="1291">
                  <c:v>3.8809999999999999E-3</c:v>
                </c:pt>
                <c:pt idx="1292">
                  <c:v>3.8089999999999999E-3</c:v>
                </c:pt>
                <c:pt idx="1293">
                  <c:v>3.7390000000000001E-3</c:v>
                </c:pt>
                <c:pt idx="1294">
                  <c:v>3.6709999999999998E-3</c:v>
                </c:pt>
                <c:pt idx="1295">
                  <c:v>3.6029999999999999E-3</c:v>
                </c:pt>
                <c:pt idx="1296">
                  <c:v>3.5379999999999999E-3</c:v>
                </c:pt>
                <c:pt idx="1297">
                  <c:v>3.473E-3</c:v>
                </c:pt>
                <c:pt idx="1298">
                  <c:v>3.4099999999999998E-3</c:v>
                </c:pt>
                <c:pt idx="1299">
                  <c:v>3.349E-3</c:v>
                </c:pt>
                <c:pt idx="1300">
                  <c:v>3.2889999999999998E-3</c:v>
                </c:pt>
                <c:pt idx="1301">
                  <c:v>3.2299999999999998E-3</c:v>
                </c:pt>
                <c:pt idx="1302">
                  <c:v>3.173E-3</c:v>
                </c:pt>
                <c:pt idx="1303">
                  <c:v>3.117E-3</c:v>
                </c:pt>
                <c:pt idx="1304">
                  <c:v>3.0620000000000001E-3</c:v>
                </c:pt>
                <c:pt idx="1305">
                  <c:v>3.009E-3</c:v>
                </c:pt>
                <c:pt idx="1306">
                  <c:v>2.957E-3</c:v>
                </c:pt>
                <c:pt idx="1307">
                  <c:v>2.9069999999999999E-3</c:v>
                </c:pt>
                <c:pt idx="1308">
                  <c:v>2.8579999999999999E-3</c:v>
                </c:pt>
                <c:pt idx="1309">
                  <c:v>2.8110000000000001E-3</c:v>
                </c:pt>
                <c:pt idx="1310">
                  <c:v>2.7650000000000001E-3</c:v>
                </c:pt>
                <c:pt idx="1311">
                  <c:v>2.7200000000000002E-3</c:v>
                </c:pt>
                <c:pt idx="1312">
                  <c:v>2.6770000000000001E-3</c:v>
                </c:pt>
                <c:pt idx="1313">
                  <c:v>2.6350000000000002E-3</c:v>
                </c:pt>
                <c:pt idx="1314">
                  <c:v>2.5950000000000001E-3</c:v>
                </c:pt>
                <c:pt idx="1315">
                  <c:v>2.5560000000000001E-3</c:v>
                </c:pt>
                <c:pt idx="1316">
                  <c:v>2.519E-3</c:v>
                </c:pt>
                <c:pt idx="1317">
                  <c:v>2.483E-3</c:v>
                </c:pt>
                <c:pt idx="1318">
                  <c:v>2.4480000000000001E-3</c:v>
                </c:pt>
                <c:pt idx="1319">
                  <c:v>2.415E-3</c:v>
                </c:pt>
                <c:pt idx="1320">
                  <c:v>2.3830000000000001E-3</c:v>
                </c:pt>
                <c:pt idx="1321">
                  <c:v>2.3519999999999999E-3</c:v>
                </c:pt>
                <c:pt idx="1322">
                  <c:v>2.323E-3</c:v>
                </c:pt>
                <c:pt idx="1323">
                  <c:v>2.2959999999999999E-3</c:v>
                </c:pt>
                <c:pt idx="1324">
                  <c:v>2.2699999999999999E-3</c:v>
                </c:pt>
                <c:pt idx="1325">
                  <c:v>2.245E-3</c:v>
                </c:pt>
                <c:pt idx="1326">
                  <c:v>2.2209999999999999E-3</c:v>
                </c:pt>
                <c:pt idx="1327">
                  <c:v>2.199E-3</c:v>
                </c:pt>
                <c:pt idx="1328">
                  <c:v>2.1789999999999999E-3</c:v>
                </c:pt>
                <c:pt idx="1329">
                  <c:v>2.16E-3</c:v>
                </c:pt>
                <c:pt idx="1330">
                  <c:v>2.1419999999999998E-3</c:v>
                </c:pt>
                <c:pt idx="1331">
                  <c:v>2.1259999999999999E-3</c:v>
                </c:pt>
                <c:pt idx="1332">
                  <c:v>2.111E-3</c:v>
                </c:pt>
                <c:pt idx="1333">
                  <c:v>2.098E-3</c:v>
                </c:pt>
                <c:pt idx="1334">
                  <c:v>2.0860000000000002E-3</c:v>
                </c:pt>
                <c:pt idx="1335">
                  <c:v>2.075E-3</c:v>
                </c:pt>
                <c:pt idx="1336">
                  <c:v>2.0660000000000001E-3</c:v>
                </c:pt>
                <c:pt idx="1337">
                  <c:v>2.0579999999999999E-3</c:v>
                </c:pt>
                <c:pt idx="1338">
                  <c:v>2.052E-3</c:v>
                </c:pt>
                <c:pt idx="1339">
                  <c:v>2.0470000000000002E-3</c:v>
                </c:pt>
                <c:pt idx="1340">
                  <c:v>2.0430000000000001E-3</c:v>
                </c:pt>
                <c:pt idx="1341">
                  <c:v>2.0409999999999998E-3</c:v>
                </c:pt>
                <c:pt idx="1342">
                  <c:v>2.0400000000000001E-3</c:v>
                </c:pt>
                <c:pt idx="1343">
                  <c:v>2.0409999999999998E-3</c:v>
                </c:pt>
                <c:pt idx="1344">
                  <c:v>2.0430000000000001E-3</c:v>
                </c:pt>
                <c:pt idx="1345">
                  <c:v>2.0470000000000002E-3</c:v>
                </c:pt>
                <c:pt idx="1346">
                  <c:v>2.052E-3</c:v>
                </c:pt>
                <c:pt idx="1347">
                  <c:v>2.0579999999999999E-3</c:v>
                </c:pt>
                <c:pt idx="1348">
                  <c:v>2.0660000000000001E-3</c:v>
                </c:pt>
                <c:pt idx="1349">
                  <c:v>2.075E-3</c:v>
                </c:pt>
                <c:pt idx="1350">
                  <c:v>2.0860000000000002E-3</c:v>
                </c:pt>
                <c:pt idx="1351">
                  <c:v>2.098E-3</c:v>
                </c:pt>
                <c:pt idx="1352">
                  <c:v>2.111E-3</c:v>
                </c:pt>
                <c:pt idx="1353">
                  <c:v>2.1259999999999999E-3</c:v>
                </c:pt>
                <c:pt idx="1354">
                  <c:v>2.1429999999999999E-3</c:v>
                </c:pt>
                <c:pt idx="1355">
                  <c:v>2.16E-3</c:v>
                </c:pt>
                <c:pt idx="1356">
                  <c:v>2.1789999999999999E-3</c:v>
                </c:pt>
                <c:pt idx="1357">
                  <c:v>2.2000000000000001E-3</c:v>
                </c:pt>
                <c:pt idx="1358">
                  <c:v>2.222E-3</c:v>
                </c:pt>
                <c:pt idx="1359">
                  <c:v>2.245E-3</c:v>
                </c:pt>
                <c:pt idx="1360">
                  <c:v>2.189E-3</c:v>
                </c:pt>
                <c:pt idx="1361">
                  <c:v>2.1329999999999999E-3</c:v>
                </c:pt>
                <c:pt idx="1362">
                  <c:v>2.0790000000000001E-3</c:v>
                </c:pt>
                <c:pt idx="1363">
                  <c:v>2.0270000000000002E-3</c:v>
                </c:pt>
                <c:pt idx="1364">
                  <c:v>1.9759999999999999E-3</c:v>
                </c:pt>
                <c:pt idx="1365">
                  <c:v>1.926E-3</c:v>
                </c:pt>
                <c:pt idx="1366">
                  <c:v>1.8779999999999999E-3</c:v>
                </c:pt>
                <c:pt idx="1367">
                  <c:v>1.8309999999999999E-3</c:v>
                </c:pt>
                <c:pt idx="1368">
                  <c:v>1.786E-3</c:v>
                </c:pt>
                <c:pt idx="1369">
                  <c:v>1.7420000000000001E-3</c:v>
                </c:pt>
                <c:pt idx="1370">
                  <c:v>1.6999999999999999E-3</c:v>
                </c:pt>
                <c:pt idx="1371">
                  <c:v>1.6590000000000001E-3</c:v>
                </c:pt>
                <c:pt idx="1372">
                  <c:v>1.619E-3</c:v>
                </c:pt>
                <c:pt idx="1373">
                  <c:v>1.5809999999999999E-3</c:v>
                </c:pt>
                <c:pt idx="1374">
                  <c:v>1.544E-3</c:v>
                </c:pt>
                <c:pt idx="1375">
                  <c:v>1.508E-3</c:v>
                </c:pt>
                <c:pt idx="1376">
                  <c:v>1.474E-3</c:v>
                </c:pt>
                <c:pt idx="1377">
                  <c:v>1.4419999999999999E-3</c:v>
                </c:pt>
                <c:pt idx="1378">
                  <c:v>1.4109999999999999E-3</c:v>
                </c:pt>
                <c:pt idx="1379">
                  <c:v>1.3810000000000001E-3</c:v>
                </c:pt>
                <c:pt idx="1380">
                  <c:v>1.3519999999999999E-3</c:v>
                </c:pt>
                <c:pt idx="1381">
                  <c:v>1.3259999999999999E-3</c:v>
                </c:pt>
                <c:pt idx="1382">
                  <c:v>1.2999999999999999E-3</c:v>
                </c:pt>
                <c:pt idx="1383">
                  <c:v>1.276E-3</c:v>
                </c:pt>
                <c:pt idx="1384">
                  <c:v>1.253E-3</c:v>
                </c:pt>
                <c:pt idx="1385">
                  <c:v>1.232E-3</c:v>
                </c:pt>
                <c:pt idx="1386">
                  <c:v>1.212E-3</c:v>
                </c:pt>
                <c:pt idx="1387">
                  <c:v>1.194E-3</c:v>
                </c:pt>
                <c:pt idx="1388">
                  <c:v>1.1770000000000001E-3</c:v>
                </c:pt>
                <c:pt idx="1389">
                  <c:v>1.1609999999999999E-3</c:v>
                </c:pt>
                <c:pt idx="1390">
                  <c:v>1.147E-3</c:v>
                </c:pt>
                <c:pt idx="1391">
                  <c:v>1.134E-3</c:v>
                </c:pt>
                <c:pt idx="1392">
                  <c:v>1.1230000000000001E-3</c:v>
                </c:pt>
                <c:pt idx="1393">
                  <c:v>1.1130000000000001E-3</c:v>
                </c:pt>
                <c:pt idx="1394">
                  <c:v>1.1039999999999999E-3</c:v>
                </c:pt>
                <c:pt idx="1395">
                  <c:v>1.0970000000000001E-3</c:v>
                </c:pt>
                <c:pt idx="1396">
                  <c:v>1.091E-3</c:v>
                </c:pt>
                <c:pt idx="1397">
                  <c:v>1.0870000000000001E-3</c:v>
                </c:pt>
                <c:pt idx="1398">
                  <c:v>1.0839999999999999E-3</c:v>
                </c:pt>
                <c:pt idx="1399">
                  <c:v>1.083E-3</c:v>
                </c:pt>
                <c:pt idx="1400">
                  <c:v>1.083E-3</c:v>
                </c:pt>
                <c:pt idx="1401">
                  <c:v>1.0839999999999999E-3</c:v>
                </c:pt>
                <c:pt idx="1402">
                  <c:v>1.0870000000000001E-3</c:v>
                </c:pt>
                <c:pt idx="1403">
                  <c:v>1.091E-3</c:v>
                </c:pt>
                <c:pt idx="1404">
                  <c:v>1.0970000000000001E-3</c:v>
                </c:pt>
                <c:pt idx="1405">
                  <c:v>1.1039999999999999E-3</c:v>
                </c:pt>
                <c:pt idx="1406">
                  <c:v>1.1119999999999999E-3</c:v>
                </c:pt>
                <c:pt idx="1407">
                  <c:v>1.122E-3</c:v>
                </c:pt>
                <c:pt idx="1408">
                  <c:v>1.1329999999999999E-3</c:v>
                </c:pt>
                <c:pt idx="1409">
                  <c:v>1.1460000000000001E-3</c:v>
                </c:pt>
                <c:pt idx="1410">
                  <c:v>1.16E-3</c:v>
                </c:pt>
                <c:pt idx="1411">
                  <c:v>1.176E-3</c:v>
                </c:pt>
                <c:pt idx="1412">
                  <c:v>1.193E-3</c:v>
                </c:pt>
                <c:pt idx="1413">
                  <c:v>1.2110000000000001E-3</c:v>
                </c:pt>
                <c:pt idx="1414">
                  <c:v>1.2310000000000001E-3</c:v>
                </c:pt>
                <c:pt idx="1415">
                  <c:v>1.2520000000000001E-3</c:v>
                </c:pt>
                <c:pt idx="1416">
                  <c:v>1.2750000000000001E-3</c:v>
                </c:pt>
                <c:pt idx="1417">
                  <c:v>1.299E-3</c:v>
                </c:pt>
                <c:pt idx="1418">
                  <c:v>1.3240000000000001E-3</c:v>
                </c:pt>
                <c:pt idx="1419">
                  <c:v>1.351E-3</c:v>
                </c:pt>
                <c:pt idx="1420">
                  <c:v>1.379E-3</c:v>
                </c:pt>
                <c:pt idx="1421">
                  <c:v>1.4090000000000001E-3</c:v>
                </c:pt>
                <c:pt idx="1422">
                  <c:v>1.4400000000000001E-3</c:v>
                </c:pt>
                <c:pt idx="1423">
                  <c:v>1.4729999999999999E-3</c:v>
                </c:pt>
                <c:pt idx="1424">
                  <c:v>1.506E-3</c:v>
                </c:pt>
                <c:pt idx="1425">
                  <c:v>1.542E-3</c:v>
                </c:pt>
                <c:pt idx="1426">
                  <c:v>1.5790000000000001E-3</c:v>
                </c:pt>
                <c:pt idx="1427">
                  <c:v>1.6169999999999999E-3</c:v>
                </c:pt>
                <c:pt idx="1428">
                  <c:v>1.5690000000000001E-3</c:v>
                </c:pt>
                <c:pt idx="1429">
                  <c:v>1.523E-3</c:v>
                </c:pt>
                <c:pt idx="1430">
                  <c:v>1.4790000000000001E-3</c:v>
                </c:pt>
                <c:pt idx="1431">
                  <c:v>1.4350000000000001E-3</c:v>
                </c:pt>
                <c:pt idx="1432">
                  <c:v>1.3940000000000001E-3</c:v>
                </c:pt>
                <c:pt idx="1433">
                  <c:v>1.353E-3</c:v>
                </c:pt>
                <c:pt idx="1434">
                  <c:v>1.3140000000000001E-3</c:v>
                </c:pt>
                <c:pt idx="1435">
                  <c:v>1.2769999999999999E-3</c:v>
                </c:pt>
                <c:pt idx="1436">
                  <c:v>1.2409999999999999E-3</c:v>
                </c:pt>
                <c:pt idx="1437">
                  <c:v>1.206E-3</c:v>
                </c:pt>
                <c:pt idx="1438">
                  <c:v>1.173E-3</c:v>
                </c:pt>
                <c:pt idx="1439">
                  <c:v>1.1410000000000001E-3</c:v>
                </c:pt>
                <c:pt idx="1440">
                  <c:v>1.111E-3</c:v>
                </c:pt>
                <c:pt idx="1441">
                  <c:v>1.0820000000000001E-3</c:v>
                </c:pt>
                <c:pt idx="1442">
                  <c:v>1.054E-3</c:v>
                </c:pt>
                <c:pt idx="1443">
                  <c:v>1.0280000000000001E-3</c:v>
                </c:pt>
                <c:pt idx="1444">
                  <c:v>1.003E-3</c:v>
                </c:pt>
                <c:pt idx="1445">
                  <c:v>9.7999999999999997E-4</c:v>
                </c:pt>
                <c:pt idx="1446">
                  <c:v>9.5799999999999998E-4</c:v>
                </c:pt>
                <c:pt idx="1447">
                  <c:v>9.3700000000000001E-4</c:v>
                </c:pt>
                <c:pt idx="1448">
                  <c:v>9.1799999999999998E-4</c:v>
                </c:pt>
                <c:pt idx="1449">
                  <c:v>8.9999999999999998E-4</c:v>
                </c:pt>
                <c:pt idx="1450">
                  <c:v>8.8400000000000002E-4</c:v>
                </c:pt>
                <c:pt idx="1451">
                  <c:v>8.6899999999999998E-4</c:v>
                </c:pt>
                <c:pt idx="1452">
                  <c:v>8.5599999999999999E-4</c:v>
                </c:pt>
                <c:pt idx="1453">
                  <c:v>8.4400000000000002E-4</c:v>
                </c:pt>
                <c:pt idx="1454">
                  <c:v>8.3299999999999997E-4</c:v>
                </c:pt>
                <c:pt idx="1455">
                  <c:v>8.2399999999999997E-4</c:v>
                </c:pt>
                <c:pt idx="1456">
                  <c:v>8.1599999999999999E-4</c:v>
                </c:pt>
                <c:pt idx="1457">
                  <c:v>8.0999999999999996E-4</c:v>
                </c:pt>
                <c:pt idx="1458">
                  <c:v>8.0500000000000005E-4</c:v>
                </c:pt>
                <c:pt idx="1459">
                  <c:v>8.0099999999999995E-4</c:v>
                </c:pt>
                <c:pt idx="1460">
                  <c:v>7.9900000000000001E-4</c:v>
                </c:pt>
                <c:pt idx="1461">
                  <c:v>7.9799999999999999E-4</c:v>
                </c:pt>
                <c:pt idx="1462">
                  <c:v>7.9900000000000001E-4</c:v>
                </c:pt>
                <c:pt idx="1463">
                  <c:v>8.0099999999999995E-4</c:v>
                </c:pt>
                <c:pt idx="1464">
                  <c:v>8.0500000000000005E-4</c:v>
                </c:pt>
                <c:pt idx="1465">
                  <c:v>8.0999999999999996E-4</c:v>
                </c:pt>
                <c:pt idx="1466">
                  <c:v>8.1599999999999999E-4</c:v>
                </c:pt>
                <c:pt idx="1467">
                  <c:v>8.2399999999999997E-4</c:v>
                </c:pt>
                <c:pt idx="1468">
                  <c:v>8.3299999999999997E-4</c:v>
                </c:pt>
                <c:pt idx="1469">
                  <c:v>8.4400000000000002E-4</c:v>
                </c:pt>
                <c:pt idx="1470">
                  <c:v>8.5599999999999999E-4</c:v>
                </c:pt>
                <c:pt idx="1471">
                  <c:v>8.6899999999999998E-4</c:v>
                </c:pt>
                <c:pt idx="1472">
                  <c:v>8.8400000000000002E-4</c:v>
                </c:pt>
                <c:pt idx="1473">
                  <c:v>8.9999999999999998E-4</c:v>
                </c:pt>
                <c:pt idx="1474">
                  <c:v>9.1799999999999998E-4</c:v>
                </c:pt>
                <c:pt idx="1475">
                  <c:v>9.3700000000000001E-4</c:v>
                </c:pt>
                <c:pt idx="1476">
                  <c:v>9.5799999999999998E-4</c:v>
                </c:pt>
                <c:pt idx="1477">
                  <c:v>9.7999999999999997E-4</c:v>
                </c:pt>
                <c:pt idx="1478">
                  <c:v>1.003E-3</c:v>
                </c:pt>
                <c:pt idx="1479">
                  <c:v>1.0280000000000001E-3</c:v>
                </c:pt>
                <c:pt idx="1480">
                  <c:v>1.054E-3</c:v>
                </c:pt>
                <c:pt idx="1481">
                  <c:v>1.0820000000000001E-3</c:v>
                </c:pt>
                <c:pt idx="1482">
                  <c:v>1.111E-3</c:v>
                </c:pt>
                <c:pt idx="1483">
                  <c:v>1.1410000000000001E-3</c:v>
                </c:pt>
                <c:pt idx="1484">
                  <c:v>1.173E-3</c:v>
                </c:pt>
                <c:pt idx="1485">
                  <c:v>1.206E-3</c:v>
                </c:pt>
                <c:pt idx="1486">
                  <c:v>1.2409999999999999E-3</c:v>
                </c:pt>
                <c:pt idx="1487">
                  <c:v>1.2769999999999999E-3</c:v>
                </c:pt>
                <c:pt idx="1488">
                  <c:v>1.3140000000000001E-3</c:v>
                </c:pt>
                <c:pt idx="1489">
                  <c:v>1.353E-3</c:v>
                </c:pt>
                <c:pt idx="1490">
                  <c:v>1.3940000000000001E-3</c:v>
                </c:pt>
                <c:pt idx="1491">
                  <c:v>1.436E-3</c:v>
                </c:pt>
                <c:pt idx="1492">
                  <c:v>1.4790000000000001E-3</c:v>
                </c:pt>
                <c:pt idx="1493">
                  <c:v>1.523E-3</c:v>
                </c:pt>
                <c:pt idx="1494">
                  <c:v>1.5690000000000001E-3</c:v>
                </c:pt>
                <c:pt idx="1495">
                  <c:v>1.6169999999999999E-3</c:v>
                </c:pt>
                <c:pt idx="1496">
                  <c:v>1.5690000000000001E-3</c:v>
                </c:pt>
                <c:pt idx="1497">
                  <c:v>1.523E-3</c:v>
                </c:pt>
                <c:pt idx="1498">
                  <c:v>1.4790000000000001E-3</c:v>
                </c:pt>
                <c:pt idx="1499">
                  <c:v>1.4350000000000001E-3</c:v>
                </c:pt>
                <c:pt idx="1500">
                  <c:v>1.3940000000000001E-3</c:v>
                </c:pt>
                <c:pt idx="1501">
                  <c:v>1.353E-3</c:v>
                </c:pt>
                <c:pt idx="1502">
                  <c:v>1.315E-3</c:v>
                </c:pt>
                <c:pt idx="1503">
                  <c:v>1.2769999999999999E-3</c:v>
                </c:pt>
                <c:pt idx="1504">
                  <c:v>1.2409999999999999E-3</c:v>
                </c:pt>
                <c:pt idx="1505">
                  <c:v>1.206E-3</c:v>
                </c:pt>
                <c:pt idx="1506">
                  <c:v>1.173E-3</c:v>
                </c:pt>
                <c:pt idx="1507">
                  <c:v>1.1410000000000001E-3</c:v>
                </c:pt>
                <c:pt idx="1508">
                  <c:v>1.111E-3</c:v>
                </c:pt>
                <c:pt idx="1509">
                  <c:v>1.0820000000000001E-3</c:v>
                </c:pt>
                <c:pt idx="1510">
                  <c:v>1.054E-3</c:v>
                </c:pt>
                <c:pt idx="1511">
                  <c:v>1.0280000000000001E-3</c:v>
                </c:pt>
                <c:pt idx="1512">
                  <c:v>1.003E-3</c:v>
                </c:pt>
                <c:pt idx="1513">
                  <c:v>9.7999999999999997E-4</c:v>
                </c:pt>
                <c:pt idx="1514">
                  <c:v>9.5799999999999998E-4</c:v>
                </c:pt>
                <c:pt idx="1515">
                  <c:v>9.3700000000000001E-4</c:v>
                </c:pt>
                <c:pt idx="1516">
                  <c:v>9.1799999999999998E-4</c:v>
                </c:pt>
                <c:pt idx="1517">
                  <c:v>8.9999999999999998E-4</c:v>
                </c:pt>
                <c:pt idx="1518">
                  <c:v>8.8400000000000002E-4</c:v>
                </c:pt>
                <c:pt idx="1519">
                  <c:v>8.6899999999999998E-4</c:v>
                </c:pt>
                <c:pt idx="1520">
                  <c:v>8.5599999999999999E-4</c:v>
                </c:pt>
                <c:pt idx="1521">
                  <c:v>8.4400000000000002E-4</c:v>
                </c:pt>
                <c:pt idx="1522">
                  <c:v>8.3299999999999997E-4</c:v>
                </c:pt>
                <c:pt idx="1523">
                  <c:v>8.2399999999999997E-4</c:v>
                </c:pt>
                <c:pt idx="1524">
                  <c:v>8.1599999999999999E-4</c:v>
                </c:pt>
                <c:pt idx="1525">
                  <c:v>8.0999999999999996E-4</c:v>
                </c:pt>
                <c:pt idx="1526">
                  <c:v>8.0500000000000005E-4</c:v>
                </c:pt>
                <c:pt idx="1527">
                  <c:v>8.0099999999999995E-4</c:v>
                </c:pt>
                <c:pt idx="1528">
                  <c:v>7.9900000000000001E-4</c:v>
                </c:pt>
                <c:pt idx="1529">
                  <c:v>7.9799999999999999E-4</c:v>
                </c:pt>
                <c:pt idx="1530">
                  <c:v>7.9900000000000001E-4</c:v>
                </c:pt>
                <c:pt idx="1531">
                  <c:v>8.0099999999999995E-4</c:v>
                </c:pt>
                <c:pt idx="1532">
                  <c:v>8.0500000000000005E-4</c:v>
                </c:pt>
                <c:pt idx="1533">
                  <c:v>8.0999999999999996E-4</c:v>
                </c:pt>
                <c:pt idx="1534">
                  <c:v>8.1599999999999999E-4</c:v>
                </c:pt>
                <c:pt idx="1535">
                  <c:v>8.2399999999999997E-4</c:v>
                </c:pt>
                <c:pt idx="1536">
                  <c:v>8.3299999999999997E-4</c:v>
                </c:pt>
                <c:pt idx="1537">
                  <c:v>8.4400000000000002E-4</c:v>
                </c:pt>
                <c:pt idx="1538">
                  <c:v>8.5599999999999999E-4</c:v>
                </c:pt>
                <c:pt idx="1539">
                  <c:v>8.6899999999999998E-4</c:v>
                </c:pt>
                <c:pt idx="1540">
                  <c:v>8.8400000000000002E-4</c:v>
                </c:pt>
                <c:pt idx="1541">
                  <c:v>8.9999999999999998E-4</c:v>
                </c:pt>
                <c:pt idx="1542">
                  <c:v>9.1799999999999998E-4</c:v>
                </c:pt>
                <c:pt idx="1543">
                  <c:v>9.3700000000000001E-4</c:v>
                </c:pt>
                <c:pt idx="1544">
                  <c:v>9.5799999999999998E-4</c:v>
                </c:pt>
                <c:pt idx="1545">
                  <c:v>9.7999999999999997E-4</c:v>
                </c:pt>
                <c:pt idx="1546">
                  <c:v>1.003E-3</c:v>
                </c:pt>
                <c:pt idx="1547">
                  <c:v>1.0280000000000001E-3</c:v>
                </c:pt>
                <c:pt idx="1548">
                  <c:v>1.054E-3</c:v>
                </c:pt>
                <c:pt idx="1549">
                  <c:v>1.0820000000000001E-3</c:v>
                </c:pt>
                <c:pt idx="1550">
                  <c:v>1.111E-3</c:v>
                </c:pt>
                <c:pt idx="1551">
                  <c:v>1.1410000000000001E-3</c:v>
                </c:pt>
                <c:pt idx="1552">
                  <c:v>1.173E-3</c:v>
                </c:pt>
                <c:pt idx="1553">
                  <c:v>1.206E-3</c:v>
                </c:pt>
                <c:pt idx="1554">
                  <c:v>1.2409999999999999E-3</c:v>
                </c:pt>
                <c:pt idx="1555">
                  <c:v>1.2769999999999999E-3</c:v>
                </c:pt>
                <c:pt idx="1556">
                  <c:v>1.3140000000000001E-3</c:v>
                </c:pt>
                <c:pt idx="1557">
                  <c:v>1.353E-3</c:v>
                </c:pt>
                <c:pt idx="1558">
                  <c:v>1.3940000000000001E-3</c:v>
                </c:pt>
                <c:pt idx="1559">
                  <c:v>1.436E-3</c:v>
                </c:pt>
                <c:pt idx="1560">
                  <c:v>1.4790000000000001E-3</c:v>
                </c:pt>
                <c:pt idx="1561">
                  <c:v>1.523E-3</c:v>
                </c:pt>
                <c:pt idx="1562">
                  <c:v>1.5690000000000001E-3</c:v>
                </c:pt>
                <c:pt idx="1563">
                  <c:v>1.6169999999999999E-3</c:v>
                </c:pt>
                <c:pt idx="1564">
                  <c:v>1.5690000000000001E-3</c:v>
                </c:pt>
                <c:pt idx="1565">
                  <c:v>1.523E-3</c:v>
                </c:pt>
                <c:pt idx="1566">
                  <c:v>1.4790000000000001E-3</c:v>
                </c:pt>
                <c:pt idx="1567">
                  <c:v>1.436E-3</c:v>
                </c:pt>
                <c:pt idx="1568">
                  <c:v>1.3940000000000001E-3</c:v>
                </c:pt>
                <c:pt idx="1569">
                  <c:v>1.353E-3</c:v>
                </c:pt>
                <c:pt idx="1570">
                  <c:v>1.3140000000000001E-3</c:v>
                </c:pt>
                <c:pt idx="1571">
                  <c:v>1.2769999999999999E-3</c:v>
                </c:pt>
                <c:pt idx="1572">
                  <c:v>1.2409999999999999E-3</c:v>
                </c:pt>
                <c:pt idx="1573">
                  <c:v>1.206E-3</c:v>
                </c:pt>
                <c:pt idx="1574">
                  <c:v>1.173E-3</c:v>
                </c:pt>
                <c:pt idx="1575">
                  <c:v>1.1410000000000001E-3</c:v>
                </c:pt>
                <c:pt idx="1576">
                  <c:v>1.111E-3</c:v>
                </c:pt>
                <c:pt idx="1577">
                  <c:v>1.0820000000000001E-3</c:v>
                </c:pt>
                <c:pt idx="1578">
                  <c:v>1.054E-3</c:v>
                </c:pt>
                <c:pt idx="1579">
                  <c:v>1.0280000000000001E-3</c:v>
                </c:pt>
                <c:pt idx="1580">
                  <c:v>1.003E-3</c:v>
                </c:pt>
                <c:pt idx="1581">
                  <c:v>9.7999999999999997E-4</c:v>
                </c:pt>
                <c:pt idx="1582">
                  <c:v>9.5799999999999998E-4</c:v>
                </c:pt>
                <c:pt idx="1583">
                  <c:v>9.3700000000000001E-4</c:v>
                </c:pt>
                <c:pt idx="1584">
                  <c:v>9.1799999999999998E-4</c:v>
                </c:pt>
                <c:pt idx="1585">
                  <c:v>8.9999999999999998E-4</c:v>
                </c:pt>
                <c:pt idx="1586">
                  <c:v>8.8400000000000002E-4</c:v>
                </c:pt>
                <c:pt idx="1587">
                  <c:v>8.6899999999999998E-4</c:v>
                </c:pt>
                <c:pt idx="1588">
                  <c:v>8.5599999999999999E-4</c:v>
                </c:pt>
                <c:pt idx="1589">
                  <c:v>8.4400000000000002E-4</c:v>
                </c:pt>
                <c:pt idx="1590">
                  <c:v>8.3299999999999997E-4</c:v>
                </c:pt>
                <c:pt idx="1591">
                  <c:v>8.2399999999999997E-4</c:v>
                </c:pt>
                <c:pt idx="1592">
                  <c:v>8.1599999999999999E-4</c:v>
                </c:pt>
                <c:pt idx="1593">
                  <c:v>8.0999999999999996E-4</c:v>
                </c:pt>
                <c:pt idx="1594">
                  <c:v>8.0500000000000005E-4</c:v>
                </c:pt>
                <c:pt idx="1595">
                  <c:v>8.0099999999999995E-4</c:v>
                </c:pt>
                <c:pt idx="1596">
                  <c:v>7.9900000000000001E-4</c:v>
                </c:pt>
                <c:pt idx="1597">
                  <c:v>7.9799999999999999E-4</c:v>
                </c:pt>
                <c:pt idx="1598">
                  <c:v>7.9900000000000001E-4</c:v>
                </c:pt>
                <c:pt idx="1599">
                  <c:v>8.0099999999999995E-4</c:v>
                </c:pt>
                <c:pt idx="1600">
                  <c:v>8.0500000000000005E-4</c:v>
                </c:pt>
                <c:pt idx="1601">
                  <c:v>8.0999999999999996E-4</c:v>
                </c:pt>
                <c:pt idx="1602">
                  <c:v>8.1599999999999999E-4</c:v>
                </c:pt>
                <c:pt idx="1603">
                  <c:v>8.2399999999999997E-4</c:v>
                </c:pt>
                <c:pt idx="1604">
                  <c:v>8.3299999999999997E-4</c:v>
                </c:pt>
                <c:pt idx="1605">
                  <c:v>8.4400000000000002E-4</c:v>
                </c:pt>
                <c:pt idx="1606">
                  <c:v>8.5599999999999999E-4</c:v>
                </c:pt>
                <c:pt idx="1607">
                  <c:v>8.6899999999999998E-4</c:v>
                </c:pt>
                <c:pt idx="1608">
                  <c:v>8.8400000000000002E-4</c:v>
                </c:pt>
                <c:pt idx="1609">
                  <c:v>8.9999999999999998E-4</c:v>
                </c:pt>
                <c:pt idx="1610">
                  <c:v>9.1799999999999998E-4</c:v>
                </c:pt>
                <c:pt idx="1611">
                  <c:v>9.3700000000000001E-4</c:v>
                </c:pt>
                <c:pt idx="1612">
                  <c:v>9.5799999999999998E-4</c:v>
                </c:pt>
                <c:pt idx="1613">
                  <c:v>9.7999999999999997E-4</c:v>
                </c:pt>
                <c:pt idx="1614">
                  <c:v>1.003E-3</c:v>
                </c:pt>
                <c:pt idx="1615">
                  <c:v>1.0280000000000001E-3</c:v>
                </c:pt>
                <c:pt idx="1616">
                  <c:v>1.054E-3</c:v>
                </c:pt>
                <c:pt idx="1617">
                  <c:v>1.0820000000000001E-3</c:v>
                </c:pt>
                <c:pt idx="1618">
                  <c:v>1.111E-3</c:v>
                </c:pt>
                <c:pt idx="1619">
                  <c:v>1.1410000000000001E-3</c:v>
                </c:pt>
                <c:pt idx="1620">
                  <c:v>1.173E-3</c:v>
                </c:pt>
                <c:pt idx="1621">
                  <c:v>1.206E-3</c:v>
                </c:pt>
                <c:pt idx="1622">
                  <c:v>1.2409999999999999E-3</c:v>
                </c:pt>
                <c:pt idx="1623">
                  <c:v>1.2769999999999999E-3</c:v>
                </c:pt>
                <c:pt idx="1624">
                  <c:v>1.3140000000000001E-3</c:v>
                </c:pt>
                <c:pt idx="1625">
                  <c:v>1.353E-3</c:v>
                </c:pt>
                <c:pt idx="1626">
                  <c:v>1.3940000000000001E-3</c:v>
                </c:pt>
                <c:pt idx="1627">
                  <c:v>1.436E-3</c:v>
                </c:pt>
                <c:pt idx="1628">
                  <c:v>1.4790000000000001E-3</c:v>
                </c:pt>
                <c:pt idx="1629">
                  <c:v>1.523E-3</c:v>
                </c:pt>
                <c:pt idx="1630">
                  <c:v>1.5690000000000001E-3</c:v>
                </c:pt>
                <c:pt idx="1631">
                  <c:v>1.6169999999999999E-3</c:v>
                </c:pt>
                <c:pt idx="1632">
                  <c:v>1.5690000000000001E-3</c:v>
                </c:pt>
                <c:pt idx="1633">
                  <c:v>1.523E-3</c:v>
                </c:pt>
                <c:pt idx="1634">
                  <c:v>1.4790000000000001E-3</c:v>
                </c:pt>
                <c:pt idx="1635">
                  <c:v>1.4350000000000001E-3</c:v>
                </c:pt>
                <c:pt idx="1636">
                  <c:v>1.3940000000000001E-3</c:v>
                </c:pt>
                <c:pt idx="1637">
                  <c:v>1.353E-3</c:v>
                </c:pt>
                <c:pt idx="1638">
                  <c:v>1.3140000000000001E-3</c:v>
                </c:pt>
                <c:pt idx="1639">
                  <c:v>1.2769999999999999E-3</c:v>
                </c:pt>
                <c:pt idx="1640">
                  <c:v>1.2409999999999999E-3</c:v>
                </c:pt>
                <c:pt idx="1641">
                  <c:v>1.206E-3</c:v>
                </c:pt>
                <c:pt idx="1642">
                  <c:v>1.173E-3</c:v>
                </c:pt>
                <c:pt idx="1643">
                  <c:v>1.1410000000000001E-3</c:v>
                </c:pt>
                <c:pt idx="1644">
                  <c:v>1.111E-3</c:v>
                </c:pt>
                <c:pt idx="1645">
                  <c:v>1.0820000000000001E-3</c:v>
                </c:pt>
                <c:pt idx="1646">
                  <c:v>1.054E-3</c:v>
                </c:pt>
                <c:pt idx="1647">
                  <c:v>1.0280000000000001E-3</c:v>
                </c:pt>
                <c:pt idx="1648">
                  <c:v>1.003E-3</c:v>
                </c:pt>
                <c:pt idx="1649">
                  <c:v>9.7999999999999997E-4</c:v>
                </c:pt>
                <c:pt idx="1650">
                  <c:v>9.5799999999999998E-4</c:v>
                </c:pt>
                <c:pt idx="1651">
                  <c:v>9.3700000000000001E-4</c:v>
                </c:pt>
                <c:pt idx="1652">
                  <c:v>9.1799999999999998E-4</c:v>
                </c:pt>
                <c:pt idx="1653">
                  <c:v>8.9999999999999998E-4</c:v>
                </c:pt>
                <c:pt idx="1654">
                  <c:v>8.8400000000000002E-4</c:v>
                </c:pt>
                <c:pt idx="1655">
                  <c:v>8.6899999999999998E-4</c:v>
                </c:pt>
                <c:pt idx="1656">
                  <c:v>8.5599999999999999E-4</c:v>
                </c:pt>
                <c:pt idx="1657">
                  <c:v>8.4400000000000002E-4</c:v>
                </c:pt>
                <c:pt idx="1658">
                  <c:v>8.3299999999999997E-4</c:v>
                </c:pt>
                <c:pt idx="1659">
                  <c:v>8.2399999999999997E-4</c:v>
                </c:pt>
                <c:pt idx="1660">
                  <c:v>8.1599999999999999E-4</c:v>
                </c:pt>
                <c:pt idx="1661">
                  <c:v>8.0999999999999996E-4</c:v>
                </c:pt>
                <c:pt idx="1662">
                  <c:v>8.0500000000000005E-4</c:v>
                </c:pt>
                <c:pt idx="1663">
                  <c:v>8.0099999999999995E-4</c:v>
                </c:pt>
                <c:pt idx="1664">
                  <c:v>7.9900000000000001E-4</c:v>
                </c:pt>
                <c:pt idx="1665">
                  <c:v>7.9799999999999999E-4</c:v>
                </c:pt>
                <c:pt idx="1666">
                  <c:v>7.9900000000000001E-4</c:v>
                </c:pt>
                <c:pt idx="1667">
                  <c:v>8.0099999999999995E-4</c:v>
                </c:pt>
                <c:pt idx="1668">
                  <c:v>8.0500000000000005E-4</c:v>
                </c:pt>
                <c:pt idx="1669">
                  <c:v>8.0999999999999996E-4</c:v>
                </c:pt>
                <c:pt idx="1670">
                  <c:v>8.1599999999999999E-4</c:v>
                </c:pt>
                <c:pt idx="1671">
                  <c:v>8.2399999999999997E-4</c:v>
                </c:pt>
                <c:pt idx="1672">
                  <c:v>8.3299999999999997E-4</c:v>
                </c:pt>
                <c:pt idx="1673">
                  <c:v>8.4400000000000002E-4</c:v>
                </c:pt>
                <c:pt idx="1674">
                  <c:v>8.5599999999999999E-4</c:v>
                </c:pt>
                <c:pt idx="1675">
                  <c:v>8.6899999999999998E-4</c:v>
                </c:pt>
                <c:pt idx="1676">
                  <c:v>8.8400000000000002E-4</c:v>
                </c:pt>
                <c:pt idx="1677">
                  <c:v>8.9999999999999998E-4</c:v>
                </c:pt>
                <c:pt idx="1678">
                  <c:v>9.1799999999999998E-4</c:v>
                </c:pt>
                <c:pt idx="1679">
                  <c:v>9.3700000000000001E-4</c:v>
                </c:pt>
                <c:pt idx="1680">
                  <c:v>9.5799999999999998E-4</c:v>
                </c:pt>
                <c:pt idx="1681">
                  <c:v>9.7999999999999997E-4</c:v>
                </c:pt>
                <c:pt idx="1682">
                  <c:v>1.003E-3</c:v>
                </c:pt>
                <c:pt idx="1683">
                  <c:v>1.0280000000000001E-3</c:v>
                </c:pt>
                <c:pt idx="1684">
                  <c:v>1.054E-3</c:v>
                </c:pt>
                <c:pt idx="1685">
                  <c:v>1.0820000000000001E-3</c:v>
                </c:pt>
                <c:pt idx="1686">
                  <c:v>1.111E-3</c:v>
                </c:pt>
                <c:pt idx="1687">
                  <c:v>1.1410000000000001E-3</c:v>
                </c:pt>
                <c:pt idx="1688">
                  <c:v>1.173E-3</c:v>
                </c:pt>
                <c:pt idx="1689">
                  <c:v>1.206E-3</c:v>
                </c:pt>
                <c:pt idx="1690">
                  <c:v>1.2409999999999999E-3</c:v>
                </c:pt>
                <c:pt idx="1691">
                  <c:v>1.2769999999999999E-3</c:v>
                </c:pt>
                <c:pt idx="1692">
                  <c:v>1.3140000000000001E-3</c:v>
                </c:pt>
                <c:pt idx="1693">
                  <c:v>1.353E-3</c:v>
                </c:pt>
                <c:pt idx="1694">
                  <c:v>1.3940000000000001E-3</c:v>
                </c:pt>
                <c:pt idx="1695">
                  <c:v>1.436E-3</c:v>
                </c:pt>
                <c:pt idx="1696">
                  <c:v>1.4790000000000001E-3</c:v>
                </c:pt>
                <c:pt idx="1697">
                  <c:v>1.523E-3</c:v>
                </c:pt>
                <c:pt idx="1698">
                  <c:v>1.5690000000000001E-3</c:v>
                </c:pt>
                <c:pt idx="1699">
                  <c:v>1.6169999999999999E-3</c:v>
                </c:pt>
                <c:pt idx="1700">
                  <c:v>1.5690000000000001E-3</c:v>
                </c:pt>
                <c:pt idx="1701">
                  <c:v>1.523E-3</c:v>
                </c:pt>
                <c:pt idx="1702">
                  <c:v>1.4790000000000001E-3</c:v>
                </c:pt>
                <c:pt idx="1703">
                  <c:v>1.436E-3</c:v>
                </c:pt>
                <c:pt idx="1704">
                  <c:v>1.3940000000000001E-3</c:v>
                </c:pt>
                <c:pt idx="1705">
                  <c:v>1.353E-3</c:v>
                </c:pt>
                <c:pt idx="1706">
                  <c:v>1.3140000000000001E-3</c:v>
                </c:pt>
                <c:pt idx="1707">
                  <c:v>1.2769999999999999E-3</c:v>
                </c:pt>
                <c:pt idx="1708">
                  <c:v>1.2409999999999999E-3</c:v>
                </c:pt>
                <c:pt idx="1709">
                  <c:v>1.206E-3</c:v>
                </c:pt>
                <c:pt idx="1710">
                  <c:v>1.173E-3</c:v>
                </c:pt>
                <c:pt idx="1711">
                  <c:v>1.1410000000000001E-3</c:v>
                </c:pt>
                <c:pt idx="1712">
                  <c:v>1.111E-3</c:v>
                </c:pt>
                <c:pt idx="1713">
                  <c:v>1.0820000000000001E-3</c:v>
                </c:pt>
                <c:pt idx="1714">
                  <c:v>1.054E-3</c:v>
                </c:pt>
                <c:pt idx="1715">
                  <c:v>1.0280000000000001E-3</c:v>
                </c:pt>
                <c:pt idx="1716">
                  <c:v>1.003E-3</c:v>
                </c:pt>
                <c:pt idx="1717">
                  <c:v>9.7999999999999997E-4</c:v>
                </c:pt>
                <c:pt idx="1718">
                  <c:v>9.5799999999999998E-4</c:v>
                </c:pt>
                <c:pt idx="1719">
                  <c:v>9.3700000000000001E-4</c:v>
                </c:pt>
                <c:pt idx="1720">
                  <c:v>9.1799999999999998E-4</c:v>
                </c:pt>
                <c:pt idx="1721">
                  <c:v>8.9999999999999998E-4</c:v>
                </c:pt>
                <c:pt idx="1722">
                  <c:v>8.8400000000000002E-4</c:v>
                </c:pt>
                <c:pt idx="1723">
                  <c:v>8.6899999999999998E-4</c:v>
                </c:pt>
                <c:pt idx="1724">
                  <c:v>8.5599999999999999E-4</c:v>
                </c:pt>
                <c:pt idx="1725">
                  <c:v>8.4400000000000002E-4</c:v>
                </c:pt>
                <c:pt idx="1726">
                  <c:v>8.3299999999999997E-4</c:v>
                </c:pt>
                <c:pt idx="1727">
                  <c:v>8.2399999999999997E-4</c:v>
                </c:pt>
                <c:pt idx="1728">
                  <c:v>8.1599999999999999E-4</c:v>
                </c:pt>
                <c:pt idx="1729">
                  <c:v>8.0999999999999996E-4</c:v>
                </c:pt>
                <c:pt idx="1730">
                  <c:v>8.0500000000000005E-4</c:v>
                </c:pt>
                <c:pt idx="1731">
                  <c:v>8.0099999999999995E-4</c:v>
                </c:pt>
                <c:pt idx="1732">
                  <c:v>7.9900000000000001E-4</c:v>
                </c:pt>
                <c:pt idx="1733">
                  <c:v>7.9799999999999999E-4</c:v>
                </c:pt>
                <c:pt idx="1734">
                  <c:v>7.9900000000000001E-4</c:v>
                </c:pt>
                <c:pt idx="1735">
                  <c:v>8.0099999999999995E-4</c:v>
                </c:pt>
                <c:pt idx="1736">
                  <c:v>8.0500000000000005E-4</c:v>
                </c:pt>
                <c:pt idx="1737">
                  <c:v>8.0999999999999996E-4</c:v>
                </c:pt>
                <c:pt idx="1738">
                  <c:v>8.1599999999999999E-4</c:v>
                </c:pt>
                <c:pt idx="1739">
                  <c:v>8.2399999999999997E-4</c:v>
                </c:pt>
                <c:pt idx="1740">
                  <c:v>8.3299999999999997E-4</c:v>
                </c:pt>
                <c:pt idx="1741">
                  <c:v>8.4400000000000002E-4</c:v>
                </c:pt>
                <c:pt idx="1742">
                  <c:v>8.5599999999999999E-4</c:v>
                </c:pt>
                <c:pt idx="1743">
                  <c:v>8.6899999999999998E-4</c:v>
                </c:pt>
                <c:pt idx="1744">
                  <c:v>8.8400000000000002E-4</c:v>
                </c:pt>
                <c:pt idx="1745">
                  <c:v>8.9999999999999998E-4</c:v>
                </c:pt>
                <c:pt idx="1746">
                  <c:v>9.1799999999999998E-4</c:v>
                </c:pt>
                <c:pt idx="1747">
                  <c:v>9.3700000000000001E-4</c:v>
                </c:pt>
                <c:pt idx="1748">
                  <c:v>9.5799999999999998E-4</c:v>
                </c:pt>
                <c:pt idx="1749">
                  <c:v>9.7999999999999997E-4</c:v>
                </c:pt>
                <c:pt idx="1750">
                  <c:v>1.003E-3</c:v>
                </c:pt>
                <c:pt idx="1751">
                  <c:v>1.0280000000000001E-3</c:v>
                </c:pt>
                <c:pt idx="1752">
                  <c:v>1.054E-3</c:v>
                </c:pt>
                <c:pt idx="1753">
                  <c:v>1.0820000000000001E-3</c:v>
                </c:pt>
                <c:pt idx="1754">
                  <c:v>1.111E-3</c:v>
                </c:pt>
                <c:pt idx="1755">
                  <c:v>1.1410000000000001E-3</c:v>
                </c:pt>
                <c:pt idx="1756">
                  <c:v>1.173E-3</c:v>
                </c:pt>
                <c:pt idx="1757">
                  <c:v>1.206E-3</c:v>
                </c:pt>
                <c:pt idx="1758">
                  <c:v>1.2409999999999999E-3</c:v>
                </c:pt>
                <c:pt idx="1759">
                  <c:v>1.2769999999999999E-3</c:v>
                </c:pt>
                <c:pt idx="1760">
                  <c:v>1.3140000000000001E-3</c:v>
                </c:pt>
                <c:pt idx="1761">
                  <c:v>1.353E-3</c:v>
                </c:pt>
                <c:pt idx="1762">
                  <c:v>1.3940000000000001E-3</c:v>
                </c:pt>
                <c:pt idx="1763">
                  <c:v>1.436E-3</c:v>
                </c:pt>
                <c:pt idx="1764">
                  <c:v>1.4790000000000001E-3</c:v>
                </c:pt>
                <c:pt idx="1765">
                  <c:v>1.523E-3</c:v>
                </c:pt>
                <c:pt idx="1766">
                  <c:v>1.5690000000000001E-3</c:v>
                </c:pt>
                <c:pt idx="1767">
                  <c:v>1.6169999999999999E-3</c:v>
                </c:pt>
                <c:pt idx="1768">
                  <c:v>1.573E-3</c:v>
                </c:pt>
                <c:pt idx="1769">
                  <c:v>1.5299999999999999E-3</c:v>
                </c:pt>
                <c:pt idx="1770">
                  <c:v>1.4890000000000001E-3</c:v>
                </c:pt>
                <c:pt idx="1771">
                  <c:v>1.4499999999999999E-3</c:v>
                </c:pt>
                <c:pt idx="1772">
                  <c:v>1.4109999999999999E-3</c:v>
                </c:pt>
                <c:pt idx="1773">
                  <c:v>1.3749999999999999E-3</c:v>
                </c:pt>
                <c:pt idx="1774">
                  <c:v>1.3389999999999999E-3</c:v>
                </c:pt>
                <c:pt idx="1775">
                  <c:v>1.305E-3</c:v>
                </c:pt>
                <c:pt idx="1776">
                  <c:v>1.273E-3</c:v>
                </c:pt>
                <c:pt idx="1777">
                  <c:v>1.242E-3</c:v>
                </c:pt>
                <c:pt idx="1778">
                  <c:v>1.212E-3</c:v>
                </c:pt>
                <c:pt idx="1779">
                  <c:v>1.1839999999999999E-3</c:v>
                </c:pt>
                <c:pt idx="1780">
                  <c:v>1.157E-3</c:v>
                </c:pt>
                <c:pt idx="1781">
                  <c:v>1.1310000000000001E-3</c:v>
                </c:pt>
                <c:pt idx="1782">
                  <c:v>1.1069999999999999E-3</c:v>
                </c:pt>
                <c:pt idx="1783">
                  <c:v>1.0839999999999999E-3</c:v>
                </c:pt>
                <c:pt idx="1784">
                  <c:v>1.0629999999999999E-3</c:v>
                </c:pt>
                <c:pt idx="1785">
                  <c:v>1.0430000000000001E-3</c:v>
                </c:pt>
                <c:pt idx="1786">
                  <c:v>1.0250000000000001E-3</c:v>
                </c:pt>
                <c:pt idx="1787">
                  <c:v>1.008E-3</c:v>
                </c:pt>
                <c:pt idx="1788">
                  <c:v>9.9200000000000004E-4</c:v>
                </c:pt>
                <c:pt idx="1789">
                  <c:v>9.7799999999999992E-4</c:v>
                </c:pt>
                <c:pt idx="1790">
                  <c:v>9.6500000000000004E-4</c:v>
                </c:pt>
                <c:pt idx="1791">
                  <c:v>9.5399999999999999E-4</c:v>
                </c:pt>
                <c:pt idx="1792">
                  <c:v>9.4399999999999996E-4</c:v>
                </c:pt>
                <c:pt idx="1793">
                  <c:v>9.3599999999999998E-4</c:v>
                </c:pt>
                <c:pt idx="1794">
                  <c:v>9.2900000000000003E-4</c:v>
                </c:pt>
                <c:pt idx="1795">
                  <c:v>9.2299999999999999E-4</c:v>
                </c:pt>
                <c:pt idx="1796">
                  <c:v>9.19E-4</c:v>
                </c:pt>
                <c:pt idx="1797">
                  <c:v>9.1600000000000004E-4</c:v>
                </c:pt>
                <c:pt idx="1798">
                  <c:v>9.1500000000000001E-4</c:v>
                </c:pt>
                <c:pt idx="1799">
                  <c:v>9.1500000000000001E-4</c:v>
                </c:pt>
                <c:pt idx="1800">
                  <c:v>9.1600000000000004E-4</c:v>
                </c:pt>
                <c:pt idx="1801">
                  <c:v>9.19E-4</c:v>
                </c:pt>
                <c:pt idx="1802">
                  <c:v>9.2299999999999999E-4</c:v>
                </c:pt>
                <c:pt idx="1803">
                  <c:v>9.2900000000000003E-4</c:v>
                </c:pt>
                <c:pt idx="1804">
                  <c:v>9.3599999999999998E-4</c:v>
                </c:pt>
                <c:pt idx="1805">
                  <c:v>9.4399999999999996E-4</c:v>
                </c:pt>
                <c:pt idx="1806">
                  <c:v>9.5399999999999999E-4</c:v>
                </c:pt>
                <c:pt idx="1807">
                  <c:v>9.6500000000000004E-4</c:v>
                </c:pt>
                <c:pt idx="1808">
                  <c:v>9.7799999999999992E-4</c:v>
                </c:pt>
                <c:pt idx="1809">
                  <c:v>9.9200000000000004E-4</c:v>
                </c:pt>
                <c:pt idx="1810">
                  <c:v>1.008E-3</c:v>
                </c:pt>
                <c:pt idx="1811">
                  <c:v>1.0250000000000001E-3</c:v>
                </c:pt>
                <c:pt idx="1812">
                  <c:v>1.0430000000000001E-3</c:v>
                </c:pt>
                <c:pt idx="1813">
                  <c:v>1.0629999999999999E-3</c:v>
                </c:pt>
                <c:pt idx="1814">
                  <c:v>1.0839999999999999E-3</c:v>
                </c:pt>
                <c:pt idx="1815">
                  <c:v>1.1069999999999999E-3</c:v>
                </c:pt>
                <c:pt idx="1816">
                  <c:v>1.1310000000000001E-3</c:v>
                </c:pt>
                <c:pt idx="1817">
                  <c:v>1.157E-3</c:v>
                </c:pt>
                <c:pt idx="1818">
                  <c:v>1.1839999999999999E-3</c:v>
                </c:pt>
                <c:pt idx="1819">
                  <c:v>1.212E-3</c:v>
                </c:pt>
                <c:pt idx="1820">
                  <c:v>1.242E-3</c:v>
                </c:pt>
                <c:pt idx="1821">
                  <c:v>1.273E-3</c:v>
                </c:pt>
                <c:pt idx="1822">
                  <c:v>1.305E-3</c:v>
                </c:pt>
                <c:pt idx="1823">
                  <c:v>1.3389999999999999E-3</c:v>
                </c:pt>
                <c:pt idx="1824">
                  <c:v>1.3749999999999999E-3</c:v>
                </c:pt>
                <c:pt idx="1825">
                  <c:v>1.4109999999999999E-3</c:v>
                </c:pt>
                <c:pt idx="1826">
                  <c:v>1.4499999999999999E-3</c:v>
                </c:pt>
                <c:pt idx="1827">
                  <c:v>1.4890000000000001E-3</c:v>
                </c:pt>
                <c:pt idx="1828">
                  <c:v>1.5299999999999999E-3</c:v>
                </c:pt>
                <c:pt idx="1829">
                  <c:v>1.573E-3</c:v>
                </c:pt>
                <c:pt idx="1830">
                  <c:v>1.6169999999999999E-3</c:v>
                </c:pt>
                <c:pt idx="1831">
                  <c:v>1.6540000000000001E-3</c:v>
                </c:pt>
                <c:pt idx="1832">
                  <c:v>1.6919999999999999E-3</c:v>
                </c:pt>
                <c:pt idx="1833">
                  <c:v>1.732E-3</c:v>
                </c:pt>
                <c:pt idx="1834">
                  <c:v>1.768E-3</c:v>
                </c:pt>
                <c:pt idx="1835">
                  <c:v>1.805E-3</c:v>
                </c:pt>
                <c:pt idx="1836">
                  <c:v>1.763E-3</c:v>
                </c:pt>
                <c:pt idx="1837">
                  <c:v>1.722E-3</c:v>
                </c:pt>
                <c:pt idx="1838">
                  <c:v>1.6819999999999999E-3</c:v>
                </c:pt>
                <c:pt idx="1839">
                  <c:v>1.6440000000000001E-3</c:v>
                </c:pt>
                <c:pt idx="1840">
                  <c:v>1.6080000000000001E-3</c:v>
                </c:pt>
                <c:pt idx="1841">
                  <c:v>1.573E-3</c:v>
                </c:pt>
                <c:pt idx="1842">
                  <c:v>1.539E-3</c:v>
                </c:pt>
                <c:pt idx="1843">
                  <c:v>1.506E-3</c:v>
                </c:pt>
                <c:pt idx="1844">
                  <c:v>1.475E-3</c:v>
                </c:pt>
                <c:pt idx="1845">
                  <c:v>1.446E-3</c:v>
                </c:pt>
                <c:pt idx="1846">
                  <c:v>1.418E-3</c:v>
                </c:pt>
                <c:pt idx="1847">
                  <c:v>1.3910000000000001E-3</c:v>
                </c:pt>
                <c:pt idx="1848">
                  <c:v>1.366E-3</c:v>
                </c:pt>
                <c:pt idx="1849">
                  <c:v>1.3420000000000001E-3</c:v>
                </c:pt>
                <c:pt idx="1850">
                  <c:v>1.3190000000000001E-3</c:v>
                </c:pt>
                <c:pt idx="1851">
                  <c:v>1.2979999999999999E-3</c:v>
                </c:pt>
                <c:pt idx="1852">
                  <c:v>1.279E-3</c:v>
                </c:pt>
                <c:pt idx="1853">
                  <c:v>1.2600000000000001E-3</c:v>
                </c:pt>
                <c:pt idx="1854">
                  <c:v>1.2440000000000001E-3</c:v>
                </c:pt>
                <c:pt idx="1855">
                  <c:v>1.2279999999999999E-3</c:v>
                </c:pt>
                <c:pt idx="1856">
                  <c:v>1.214E-3</c:v>
                </c:pt>
                <c:pt idx="1857">
                  <c:v>1.2019999999999999E-3</c:v>
                </c:pt>
                <c:pt idx="1858">
                  <c:v>1.1900000000000001E-3</c:v>
                </c:pt>
                <c:pt idx="1859">
                  <c:v>1.181E-3</c:v>
                </c:pt>
                <c:pt idx="1860">
                  <c:v>1.1720000000000001E-3</c:v>
                </c:pt>
                <c:pt idx="1861">
                  <c:v>1.165E-3</c:v>
                </c:pt>
                <c:pt idx="1862">
                  <c:v>1.16E-3</c:v>
                </c:pt>
                <c:pt idx="1863">
                  <c:v>1.1559999999999999E-3</c:v>
                </c:pt>
                <c:pt idx="1864">
                  <c:v>1.1529999999999999E-3</c:v>
                </c:pt>
                <c:pt idx="1865">
                  <c:v>1.152E-3</c:v>
                </c:pt>
                <c:pt idx="1866">
                  <c:v>1.152E-3</c:v>
                </c:pt>
                <c:pt idx="1867">
                  <c:v>1.1540000000000001E-3</c:v>
                </c:pt>
                <c:pt idx="1868">
                  <c:v>1.157E-3</c:v>
                </c:pt>
                <c:pt idx="1869">
                  <c:v>1.1609999999999999E-3</c:v>
                </c:pt>
                <c:pt idx="1870">
                  <c:v>1.1670000000000001E-3</c:v>
                </c:pt>
                <c:pt idx="1871">
                  <c:v>1.1739999999999999E-3</c:v>
                </c:pt>
                <c:pt idx="1872">
                  <c:v>1.183E-3</c:v>
                </c:pt>
                <c:pt idx="1873">
                  <c:v>1.193E-3</c:v>
                </c:pt>
                <c:pt idx="1874">
                  <c:v>1.2049999999999999E-3</c:v>
                </c:pt>
                <c:pt idx="1875">
                  <c:v>1.217E-3</c:v>
                </c:pt>
                <c:pt idx="1876">
                  <c:v>1.232E-3</c:v>
                </c:pt>
                <c:pt idx="1877">
                  <c:v>1.248E-3</c:v>
                </c:pt>
                <c:pt idx="1878">
                  <c:v>1.2650000000000001E-3</c:v>
                </c:pt>
                <c:pt idx="1879">
                  <c:v>1.2830000000000001E-3</c:v>
                </c:pt>
                <c:pt idx="1880">
                  <c:v>1.3029999999999999E-3</c:v>
                </c:pt>
                <c:pt idx="1881">
                  <c:v>1.325E-3</c:v>
                </c:pt>
                <c:pt idx="1882">
                  <c:v>1.348E-3</c:v>
                </c:pt>
                <c:pt idx="1883">
                  <c:v>1.372E-3</c:v>
                </c:pt>
                <c:pt idx="1884">
                  <c:v>1.397E-3</c:v>
                </c:pt>
                <c:pt idx="1885">
                  <c:v>1.4250000000000001E-3</c:v>
                </c:pt>
                <c:pt idx="1886">
                  <c:v>1.4530000000000001E-3</c:v>
                </c:pt>
                <c:pt idx="1887">
                  <c:v>1.4829999999999999E-3</c:v>
                </c:pt>
                <c:pt idx="1888">
                  <c:v>1.5139999999999999E-3</c:v>
                </c:pt>
                <c:pt idx="1889">
                  <c:v>1.547E-3</c:v>
                </c:pt>
                <c:pt idx="1890">
                  <c:v>1.5809999999999999E-3</c:v>
                </c:pt>
                <c:pt idx="1891">
                  <c:v>1.6169999999999999E-3</c:v>
                </c:pt>
                <c:pt idx="1892">
                  <c:v>1.6410000000000001E-3</c:v>
                </c:pt>
                <c:pt idx="1893">
                  <c:v>1.6670000000000001E-3</c:v>
                </c:pt>
                <c:pt idx="1894">
                  <c:v>1.694E-3</c:v>
                </c:pt>
                <c:pt idx="1895">
                  <c:v>1.7229999999999999E-3</c:v>
                </c:pt>
                <c:pt idx="1896">
                  <c:v>1.7440000000000001E-3</c:v>
                </c:pt>
                <c:pt idx="1897">
                  <c:v>1.7669999999999999E-3</c:v>
                </c:pt>
                <c:pt idx="1898">
                  <c:v>1.7910000000000001E-3</c:v>
                </c:pt>
                <c:pt idx="1899">
                  <c:v>1.817E-3</c:v>
                </c:pt>
                <c:pt idx="1900">
                  <c:v>1.8439999999999999E-3</c:v>
                </c:pt>
                <c:pt idx="1901">
                  <c:v>1.8730000000000001E-3</c:v>
                </c:pt>
                <c:pt idx="1902">
                  <c:v>1.892E-3</c:v>
                </c:pt>
                <c:pt idx="1903">
                  <c:v>1.9120000000000001E-3</c:v>
                </c:pt>
                <c:pt idx="1904">
                  <c:v>1.8649999999999999E-3</c:v>
                </c:pt>
                <c:pt idx="1905">
                  <c:v>1.8190000000000001E-3</c:v>
                </c:pt>
                <c:pt idx="1906">
                  <c:v>1.7750000000000001E-3</c:v>
                </c:pt>
                <c:pt idx="1907">
                  <c:v>1.732E-3</c:v>
                </c:pt>
                <c:pt idx="1908">
                  <c:v>1.691E-3</c:v>
                </c:pt>
                <c:pt idx="1909">
                  <c:v>1.6509999999999999E-3</c:v>
                </c:pt>
                <c:pt idx="1910">
                  <c:v>1.6119999999999999E-3</c:v>
                </c:pt>
                <c:pt idx="1911">
                  <c:v>1.575E-3</c:v>
                </c:pt>
                <c:pt idx="1912">
                  <c:v>1.5399999999999999E-3</c:v>
                </c:pt>
                <c:pt idx="1913">
                  <c:v>1.505E-3</c:v>
                </c:pt>
                <c:pt idx="1914">
                  <c:v>1.472E-3</c:v>
                </c:pt>
                <c:pt idx="1915">
                  <c:v>1.441E-3</c:v>
                </c:pt>
                <c:pt idx="1916">
                  <c:v>1.4109999999999999E-3</c:v>
                </c:pt>
                <c:pt idx="1917">
                  <c:v>1.382E-3</c:v>
                </c:pt>
                <c:pt idx="1918">
                  <c:v>1.3550000000000001E-3</c:v>
                </c:pt>
                <c:pt idx="1919">
                  <c:v>1.3290000000000001E-3</c:v>
                </c:pt>
                <c:pt idx="1920">
                  <c:v>1.305E-3</c:v>
                </c:pt>
                <c:pt idx="1921">
                  <c:v>1.2819999999999999E-3</c:v>
                </c:pt>
                <c:pt idx="1922">
                  <c:v>1.2600000000000001E-3</c:v>
                </c:pt>
                <c:pt idx="1923">
                  <c:v>1.24E-3</c:v>
                </c:pt>
                <c:pt idx="1924">
                  <c:v>1.222E-3</c:v>
                </c:pt>
                <c:pt idx="1925">
                  <c:v>1.204E-3</c:v>
                </c:pt>
                <c:pt idx="1926">
                  <c:v>1.188E-3</c:v>
                </c:pt>
                <c:pt idx="1927">
                  <c:v>1.1739999999999999E-3</c:v>
                </c:pt>
                <c:pt idx="1928">
                  <c:v>1.1609999999999999E-3</c:v>
                </c:pt>
                <c:pt idx="1929">
                  <c:v>1.1490000000000001E-3</c:v>
                </c:pt>
                <c:pt idx="1930">
                  <c:v>1.139E-3</c:v>
                </c:pt>
                <c:pt idx="1931">
                  <c:v>1.1299999999999999E-3</c:v>
                </c:pt>
                <c:pt idx="1932">
                  <c:v>1.1230000000000001E-3</c:v>
                </c:pt>
                <c:pt idx="1933">
                  <c:v>1.1169999999999999E-3</c:v>
                </c:pt>
                <c:pt idx="1934">
                  <c:v>1.1119999999999999E-3</c:v>
                </c:pt>
                <c:pt idx="1935">
                  <c:v>1.109E-3</c:v>
                </c:pt>
                <c:pt idx="1936">
                  <c:v>1.108E-3</c:v>
                </c:pt>
                <c:pt idx="1937">
                  <c:v>1.1069999999999999E-3</c:v>
                </c:pt>
                <c:pt idx="1938">
                  <c:v>1.108E-3</c:v>
                </c:pt>
                <c:pt idx="1939">
                  <c:v>1.111E-3</c:v>
                </c:pt>
                <c:pt idx="1940">
                  <c:v>1.1150000000000001E-3</c:v>
                </c:pt>
                <c:pt idx="1941">
                  <c:v>1.1199999999999999E-3</c:v>
                </c:pt>
                <c:pt idx="1942">
                  <c:v>1.127E-3</c:v>
                </c:pt>
                <c:pt idx="1943">
                  <c:v>1.1349999999999999E-3</c:v>
                </c:pt>
                <c:pt idx="1944">
                  <c:v>1.145E-3</c:v>
                </c:pt>
                <c:pt idx="1945">
                  <c:v>1.1559999999999999E-3</c:v>
                </c:pt>
                <c:pt idx="1946">
                  <c:v>1.168E-3</c:v>
                </c:pt>
                <c:pt idx="1947">
                  <c:v>1.1820000000000001E-3</c:v>
                </c:pt>
                <c:pt idx="1948">
                  <c:v>1.1969999999999999E-3</c:v>
                </c:pt>
                <c:pt idx="1949">
                  <c:v>1.214E-3</c:v>
                </c:pt>
                <c:pt idx="1950">
                  <c:v>1.232E-3</c:v>
                </c:pt>
                <c:pt idx="1951">
                  <c:v>1.2520000000000001E-3</c:v>
                </c:pt>
                <c:pt idx="1952">
                  <c:v>1.273E-3</c:v>
                </c:pt>
                <c:pt idx="1953">
                  <c:v>1.2949999999999999E-3</c:v>
                </c:pt>
                <c:pt idx="1954">
                  <c:v>1.3190000000000001E-3</c:v>
                </c:pt>
                <c:pt idx="1955">
                  <c:v>1.3439999999999999E-3</c:v>
                </c:pt>
                <c:pt idx="1956">
                  <c:v>1.3699999999999999E-3</c:v>
                </c:pt>
                <c:pt idx="1957">
                  <c:v>1.3979999999999999E-3</c:v>
                </c:pt>
                <c:pt idx="1958">
                  <c:v>1.413E-3</c:v>
                </c:pt>
                <c:pt idx="1959">
                  <c:v>1.428E-3</c:v>
                </c:pt>
                <c:pt idx="1960">
                  <c:v>1.4450000000000001E-3</c:v>
                </c:pt>
                <c:pt idx="1961">
                  <c:v>1.4630000000000001E-3</c:v>
                </c:pt>
                <c:pt idx="1962">
                  <c:v>1.4829999999999999E-3</c:v>
                </c:pt>
                <c:pt idx="1963">
                  <c:v>1.5039999999999999E-3</c:v>
                </c:pt>
                <c:pt idx="1964">
                  <c:v>1.5269999999999999E-3</c:v>
                </c:pt>
                <c:pt idx="1965">
                  <c:v>1.537E-3</c:v>
                </c:pt>
                <c:pt idx="1966">
                  <c:v>1.549E-3</c:v>
                </c:pt>
                <c:pt idx="1967">
                  <c:v>1.562E-3</c:v>
                </c:pt>
                <c:pt idx="1968">
                  <c:v>1.5770000000000001E-3</c:v>
                </c:pt>
                <c:pt idx="1969">
                  <c:v>1.593E-3</c:v>
                </c:pt>
                <c:pt idx="1970">
                  <c:v>1.604E-3</c:v>
                </c:pt>
                <c:pt idx="1971">
                  <c:v>1.6169999999999999E-3</c:v>
                </c:pt>
                <c:pt idx="1972">
                  <c:v>1.578E-3</c:v>
                </c:pt>
                <c:pt idx="1973">
                  <c:v>1.5410000000000001E-3</c:v>
                </c:pt>
                <c:pt idx="1974">
                  <c:v>1.505E-3</c:v>
                </c:pt>
                <c:pt idx="1975">
                  <c:v>1.4710000000000001E-3</c:v>
                </c:pt>
                <c:pt idx="1976">
                  <c:v>1.438E-3</c:v>
                </c:pt>
                <c:pt idx="1977">
                  <c:v>1.4059999999999999E-3</c:v>
                </c:pt>
                <c:pt idx="1978">
                  <c:v>1.3760000000000001E-3</c:v>
                </c:pt>
                <c:pt idx="1979">
                  <c:v>1.3470000000000001E-3</c:v>
                </c:pt>
                <c:pt idx="1980">
                  <c:v>1.32E-3</c:v>
                </c:pt>
                <c:pt idx="1981">
                  <c:v>1.294E-3</c:v>
                </c:pt>
                <c:pt idx="1982">
                  <c:v>1.2700000000000001E-3</c:v>
                </c:pt>
                <c:pt idx="1983">
                  <c:v>1.2470000000000001E-3</c:v>
                </c:pt>
                <c:pt idx="1984">
                  <c:v>1.225E-3</c:v>
                </c:pt>
                <c:pt idx="1985">
                  <c:v>1.2049999999999999E-3</c:v>
                </c:pt>
                <c:pt idx="1986">
                  <c:v>1.186E-3</c:v>
                </c:pt>
                <c:pt idx="1987">
                  <c:v>1.1689999999999999E-3</c:v>
                </c:pt>
                <c:pt idx="1988">
                  <c:v>1.1529999999999999E-3</c:v>
                </c:pt>
                <c:pt idx="1989">
                  <c:v>1.1379999999999999E-3</c:v>
                </c:pt>
                <c:pt idx="1990">
                  <c:v>1.1249999999999999E-3</c:v>
                </c:pt>
                <c:pt idx="1991">
                  <c:v>1.1130000000000001E-3</c:v>
                </c:pt>
                <c:pt idx="1992">
                  <c:v>1.103E-3</c:v>
                </c:pt>
                <c:pt idx="1993">
                  <c:v>1.0939999999999999E-3</c:v>
                </c:pt>
                <c:pt idx="1994">
                  <c:v>1.0870000000000001E-3</c:v>
                </c:pt>
                <c:pt idx="1995">
                  <c:v>1.08E-3</c:v>
                </c:pt>
                <c:pt idx="1996">
                  <c:v>1.0759999999999999E-3</c:v>
                </c:pt>
                <c:pt idx="1997">
                  <c:v>1.073E-3</c:v>
                </c:pt>
                <c:pt idx="1998">
                  <c:v>1.0709999999999999E-3</c:v>
                </c:pt>
                <c:pt idx="1999">
                  <c:v>1.07E-3</c:v>
                </c:pt>
                <c:pt idx="2000">
                  <c:v>1.0709999999999999E-3</c:v>
                </c:pt>
                <c:pt idx="2001">
                  <c:v>1.0740000000000001E-3</c:v>
                </c:pt>
                <c:pt idx="2002">
                  <c:v>1.078E-3</c:v>
                </c:pt>
                <c:pt idx="2003">
                  <c:v>1.083E-3</c:v>
                </c:pt>
                <c:pt idx="2004">
                  <c:v>1.09E-3</c:v>
                </c:pt>
                <c:pt idx="2005">
                  <c:v>1.098E-3</c:v>
                </c:pt>
                <c:pt idx="2006">
                  <c:v>1.1069999999999999E-3</c:v>
                </c:pt>
                <c:pt idx="2007">
                  <c:v>1.1180000000000001E-3</c:v>
                </c:pt>
                <c:pt idx="2008">
                  <c:v>1.1299999999999999E-3</c:v>
                </c:pt>
                <c:pt idx="2009">
                  <c:v>1.1440000000000001E-3</c:v>
                </c:pt>
                <c:pt idx="2010">
                  <c:v>1.1590000000000001E-3</c:v>
                </c:pt>
                <c:pt idx="2011">
                  <c:v>1.176E-3</c:v>
                </c:pt>
                <c:pt idx="2012">
                  <c:v>1.194E-3</c:v>
                </c:pt>
                <c:pt idx="2013">
                  <c:v>1.2130000000000001E-3</c:v>
                </c:pt>
                <c:pt idx="2014">
                  <c:v>1.2340000000000001E-3</c:v>
                </c:pt>
                <c:pt idx="2015">
                  <c:v>1.256E-3</c:v>
                </c:pt>
                <c:pt idx="2016">
                  <c:v>1.2800000000000001E-3</c:v>
                </c:pt>
                <c:pt idx="2017">
                  <c:v>1.305E-3</c:v>
                </c:pt>
                <c:pt idx="2018">
                  <c:v>1.3320000000000001E-3</c:v>
                </c:pt>
                <c:pt idx="2019">
                  <c:v>1.3600000000000001E-3</c:v>
                </c:pt>
                <c:pt idx="2020">
                  <c:v>1.3680000000000001E-3</c:v>
                </c:pt>
                <c:pt idx="2021">
                  <c:v>1.3780000000000001E-3</c:v>
                </c:pt>
                <c:pt idx="2022">
                  <c:v>1.389E-3</c:v>
                </c:pt>
                <c:pt idx="2023">
                  <c:v>1.4009999999999999E-3</c:v>
                </c:pt>
                <c:pt idx="2024">
                  <c:v>1.415E-3</c:v>
                </c:pt>
                <c:pt idx="2025">
                  <c:v>1.4300000000000001E-3</c:v>
                </c:pt>
                <c:pt idx="2026">
                  <c:v>1.439E-3</c:v>
                </c:pt>
                <c:pt idx="2027">
                  <c:v>1.449E-3</c:v>
                </c:pt>
                <c:pt idx="2028">
                  <c:v>1.4599999999999999E-3</c:v>
                </c:pt>
                <c:pt idx="2029">
                  <c:v>1.4729999999999999E-3</c:v>
                </c:pt>
                <c:pt idx="2030">
                  <c:v>1.487E-3</c:v>
                </c:pt>
                <c:pt idx="2031">
                  <c:v>1.503E-3</c:v>
                </c:pt>
                <c:pt idx="2032">
                  <c:v>1.513E-3</c:v>
                </c:pt>
                <c:pt idx="2033">
                  <c:v>1.5250000000000001E-3</c:v>
                </c:pt>
                <c:pt idx="2034">
                  <c:v>1.5380000000000001E-3</c:v>
                </c:pt>
                <c:pt idx="2035">
                  <c:v>1.552E-3</c:v>
                </c:pt>
                <c:pt idx="2036">
                  <c:v>1.5679999999999999E-3</c:v>
                </c:pt>
                <c:pt idx="2037">
                  <c:v>1.583E-3</c:v>
                </c:pt>
                <c:pt idx="2038">
                  <c:v>1.5989999999999999E-3</c:v>
                </c:pt>
                <c:pt idx="2039">
                  <c:v>1.6169999999999999E-3</c:v>
                </c:pt>
                <c:pt idx="2040">
                  <c:v>1.5839999999999999E-3</c:v>
                </c:pt>
                <c:pt idx="2041">
                  <c:v>1.5529999999999999E-3</c:v>
                </c:pt>
                <c:pt idx="2042">
                  <c:v>1.523E-3</c:v>
                </c:pt>
                <c:pt idx="2043">
                  <c:v>1.4940000000000001E-3</c:v>
                </c:pt>
                <c:pt idx="2044">
                  <c:v>1.467E-3</c:v>
                </c:pt>
                <c:pt idx="2045">
                  <c:v>1.441E-3</c:v>
                </c:pt>
                <c:pt idx="2046">
                  <c:v>1.4170000000000001E-3</c:v>
                </c:pt>
                <c:pt idx="2047">
                  <c:v>1.3940000000000001E-3</c:v>
                </c:pt>
                <c:pt idx="2048">
                  <c:v>1.3730000000000001E-3</c:v>
                </c:pt>
                <c:pt idx="2049">
                  <c:v>1.353E-3</c:v>
                </c:pt>
                <c:pt idx="2050">
                  <c:v>1.3339999999999999E-3</c:v>
                </c:pt>
                <c:pt idx="2051">
                  <c:v>1.317E-3</c:v>
                </c:pt>
                <c:pt idx="2052">
                  <c:v>1.3010000000000001E-3</c:v>
                </c:pt>
                <c:pt idx="2053">
                  <c:v>1.2869999999999999E-3</c:v>
                </c:pt>
                <c:pt idx="2054">
                  <c:v>1.274E-3</c:v>
                </c:pt>
                <c:pt idx="2055">
                  <c:v>1.2620000000000001E-3</c:v>
                </c:pt>
                <c:pt idx="2056">
                  <c:v>1.2520000000000001E-3</c:v>
                </c:pt>
                <c:pt idx="2057">
                  <c:v>1.243E-3</c:v>
                </c:pt>
                <c:pt idx="2058">
                  <c:v>1.2359999999999999E-3</c:v>
                </c:pt>
                <c:pt idx="2059">
                  <c:v>1.23E-3</c:v>
                </c:pt>
                <c:pt idx="2060">
                  <c:v>1.2260000000000001E-3</c:v>
                </c:pt>
                <c:pt idx="2061">
                  <c:v>1.222E-3</c:v>
                </c:pt>
                <c:pt idx="2062">
                  <c:v>1.2210000000000001E-3</c:v>
                </c:pt>
                <c:pt idx="2063">
                  <c:v>1.2210000000000001E-3</c:v>
                </c:pt>
                <c:pt idx="2064">
                  <c:v>1.222E-3</c:v>
                </c:pt>
                <c:pt idx="2065">
                  <c:v>1.224E-3</c:v>
                </c:pt>
                <c:pt idx="2066">
                  <c:v>1.2279999999999999E-3</c:v>
                </c:pt>
                <c:pt idx="2067">
                  <c:v>1.2340000000000001E-3</c:v>
                </c:pt>
                <c:pt idx="2068">
                  <c:v>1.2409999999999999E-3</c:v>
                </c:pt>
                <c:pt idx="2069">
                  <c:v>1.2489999999999999E-3</c:v>
                </c:pt>
                <c:pt idx="2070">
                  <c:v>1.2589999999999999E-3</c:v>
                </c:pt>
                <c:pt idx="2071">
                  <c:v>1.2700000000000001E-3</c:v>
                </c:pt>
                <c:pt idx="2072">
                  <c:v>1.2819999999999999E-3</c:v>
                </c:pt>
                <c:pt idx="2073">
                  <c:v>1.2960000000000001E-3</c:v>
                </c:pt>
                <c:pt idx="2074">
                  <c:v>1.312E-3</c:v>
                </c:pt>
                <c:pt idx="2075">
                  <c:v>1.328E-3</c:v>
                </c:pt>
                <c:pt idx="2076">
                  <c:v>1.3470000000000001E-3</c:v>
                </c:pt>
                <c:pt idx="2077">
                  <c:v>1.366E-3</c:v>
                </c:pt>
                <c:pt idx="2078">
                  <c:v>1.387E-3</c:v>
                </c:pt>
                <c:pt idx="2079">
                  <c:v>1.41E-3</c:v>
                </c:pt>
                <c:pt idx="2080">
                  <c:v>1.4189999999999999E-3</c:v>
                </c:pt>
                <c:pt idx="2081">
                  <c:v>1.4300000000000001E-3</c:v>
                </c:pt>
                <c:pt idx="2082">
                  <c:v>1.4430000000000001E-3</c:v>
                </c:pt>
                <c:pt idx="2083">
                  <c:v>1.457E-3</c:v>
                </c:pt>
                <c:pt idx="2084">
                  <c:v>1.472E-3</c:v>
                </c:pt>
                <c:pt idx="2085">
                  <c:v>1.482E-3</c:v>
                </c:pt>
                <c:pt idx="2086">
                  <c:v>1.4920000000000001E-3</c:v>
                </c:pt>
                <c:pt idx="2087">
                  <c:v>1.5039999999999999E-3</c:v>
                </c:pt>
                <c:pt idx="2088">
                  <c:v>1.518E-3</c:v>
                </c:pt>
                <c:pt idx="2089">
                  <c:v>1.5330000000000001E-3</c:v>
                </c:pt>
                <c:pt idx="2090">
                  <c:v>1.549E-3</c:v>
                </c:pt>
                <c:pt idx="2091">
                  <c:v>1.557E-3</c:v>
                </c:pt>
                <c:pt idx="2092">
                  <c:v>1.5659999999999999E-3</c:v>
                </c:pt>
                <c:pt idx="2093">
                  <c:v>1.5770000000000001E-3</c:v>
                </c:pt>
                <c:pt idx="2094">
                  <c:v>1.5889999999999999E-3</c:v>
                </c:pt>
                <c:pt idx="2095">
                  <c:v>1.6019999999999999E-3</c:v>
                </c:pt>
                <c:pt idx="2096">
                  <c:v>1.6169999999999999E-3</c:v>
                </c:pt>
                <c:pt idx="2097">
                  <c:v>1.621E-3</c:v>
                </c:pt>
                <c:pt idx="2098">
                  <c:v>1.6280000000000001E-3</c:v>
                </c:pt>
                <c:pt idx="2099">
                  <c:v>1.635E-3</c:v>
                </c:pt>
                <c:pt idx="2100">
                  <c:v>1.639E-3</c:v>
                </c:pt>
                <c:pt idx="2101">
                  <c:v>1.6440000000000001E-3</c:v>
                </c:pt>
                <c:pt idx="2102">
                  <c:v>1.6509999999999999E-3</c:v>
                </c:pt>
                <c:pt idx="2103">
                  <c:v>1.6590000000000001E-3</c:v>
                </c:pt>
                <c:pt idx="2104">
                  <c:v>1.668E-3</c:v>
                </c:pt>
                <c:pt idx="2105">
                  <c:v>1.678E-3</c:v>
                </c:pt>
                <c:pt idx="2106">
                  <c:v>1.689E-3</c:v>
                </c:pt>
                <c:pt idx="2107">
                  <c:v>1.701E-3</c:v>
                </c:pt>
                <c:pt idx="2108">
                  <c:v>1.676E-3</c:v>
                </c:pt>
                <c:pt idx="2109">
                  <c:v>1.653E-3</c:v>
                </c:pt>
                <c:pt idx="2110">
                  <c:v>1.6310000000000001E-3</c:v>
                </c:pt>
                <c:pt idx="2111">
                  <c:v>1.6100000000000001E-3</c:v>
                </c:pt>
                <c:pt idx="2112">
                  <c:v>1.591E-3</c:v>
                </c:pt>
                <c:pt idx="2113">
                  <c:v>1.5740000000000001E-3</c:v>
                </c:pt>
                <c:pt idx="2114">
                  <c:v>1.557E-3</c:v>
                </c:pt>
                <c:pt idx="2115">
                  <c:v>1.5430000000000001E-3</c:v>
                </c:pt>
                <c:pt idx="2116">
                  <c:v>1.529E-3</c:v>
                </c:pt>
                <c:pt idx="2117">
                  <c:v>1.5169999999999999E-3</c:v>
                </c:pt>
                <c:pt idx="2118">
                  <c:v>1.5070000000000001E-3</c:v>
                </c:pt>
                <c:pt idx="2119">
                  <c:v>1.4970000000000001E-3</c:v>
                </c:pt>
                <c:pt idx="2120">
                  <c:v>1.49E-3</c:v>
                </c:pt>
                <c:pt idx="2121">
                  <c:v>1.4829999999999999E-3</c:v>
                </c:pt>
                <c:pt idx="2122">
                  <c:v>1.4779999999999999E-3</c:v>
                </c:pt>
                <c:pt idx="2123">
                  <c:v>1.475E-3</c:v>
                </c:pt>
                <c:pt idx="2124">
                  <c:v>1.4729999999999999E-3</c:v>
                </c:pt>
                <c:pt idx="2125">
                  <c:v>1.472E-3</c:v>
                </c:pt>
                <c:pt idx="2126">
                  <c:v>1.4729999999999999E-3</c:v>
                </c:pt>
                <c:pt idx="2127">
                  <c:v>1.475E-3</c:v>
                </c:pt>
                <c:pt idx="2128">
                  <c:v>1.4779999999999999E-3</c:v>
                </c:pt>
                <c:pt idx="2129">
                  <c:v>1.4829999999999999E-3</c:v>
                </c:pt>
                <c:pt idx="2130">
                  <c:v>1.49E-3</c:v>
                </c:pt>
                <c:pt idx="2131">
                  <c:v>1.498E-3</c:v>
                </c:pt>
                <c:pt idx="2132">
                  <c:v>1.5070000000000001E-3</c:v>
                </c:pt>
                <c:pt idx="2133">
                  <c:v>1.5169999999999999E-3</c:v>
                </c:pt>
                <c:pt idx="2134">
                  <c:v>1.529E-3</c:v>
                </c:pt>
                <c:pt idx="2135">
                  <c:v>1.5430000000000001E-3</c:v>
                </c:pt>
                <c:pt idx="2136">
                  <c:v>1.552E-3</c:v>
                </c:pt>
                <c:pt idx="2137">
                  <c:v>1.5629999999999999E-3</c:v>
                </c:pt>
                <c:pt idx="2138">
                  <c:v>1.562E-3</c:v>
                </c:pt>
                <c:pt idx="2139">
                  <c:v>1.562E-3</c:v>
                </c:pt>
                <c:pt idx="2140">
                  <c:v>1.5640000000000001E-3</c:v>
                </c:pt>
                <c:pt idx="2141">
                  <c:v>1.5610000000000001E-3</c:v>
                </c:pt>
                <c:pt idx="2142">
                  <c:v>1.56E-3</c:v>
                </c:pt>
                <c:pt idx="2143">
                  <c:v>1.56E-3</c:v>
                </c:pt>
                <c:pt idx="2144">
                  <c:v>1.5610000000000001E-3</c:v>
                </c:pt>
                <c:pt idx="2145">
                  <c:v>1.5640000000000001E-3</c:v>
                </c:pt>
                <c:pt idx="2146">
                  <c:v>1.5679999999999999E-3</c:v>
                </c:pt>
                <c:pt idx="2147">
                  <c:v>1.5690000000000001E-3</c:v>
                </c:pt>
                <c:pt idx="2148">
                  <c:v>1.5709999999999999E-3</c:v>
                </c:pt>
                <c:pt idx="2149">
                  <c:v>1.5740000000000001E-3</c:v>
                </c:pt>
                <c:pt idx="2150">
                  <c:v>1.578E-3</c:v>
                </c:pt>
                <c:pt idx="2151">
                  <c:v>1.578E-3</c:v>
                </c:pt>
                <c:pt idx="2152">
                  <c:v>1.578E-3</c:v>
                </c:pt>
                <c:pt idx="2153">
                  <c:v>1.5809999999999999E-3</c:v>
                </c:pt>
                <c:pt idx="2154">
                  <c:v>1.5839999999999999E-3</c:v>
                </c:pt>
                <c:pt idx="2155">
                  <c:v>1.5889999999999999E-3</c:v>
                </c:pt>
                <c:pt idx="2156">
                  <c:v>1.5950000000000001E-3</c:v>
                </c:pt>
                <c:pt idx="2157">
                  <c:v>1.603E-3</c:v>
                </c:pt>
                <c:pt idx="2158">
                  <c:v>1.5989999999999999E-3</c:v>
                </c:pt>
                <c:pt idx="2159">
                  <c:v>1.596E-3</c:v>
                </c:pt>
                <c:pt idx="2160">
                  <c:v>1.5950000000000001E-3</c:v>
                </c:pt>
                <c:pt idx="2161">
                  <c:v>1.5950000000000001E-3</c:v>
                </c:pt>
                <c:pt idx="2162">
                  <c:v>1.5969999999999999E-3</c:v>
                </c:pt>
                <c:pt idx="2163">
                  <c:v>1.6000000000000001E-3</c:v>
                </c:pt>
                <c:pt idx="2164">
                  <c:v>1.604E-3</c:v>
                </c:pt>
                <c:pt idx="2165">
                  <c:v>1.6100000000000001E-3</c:v>
                </c:pt>
                <c:pt idx="2166">
                  <c:v>1.6130000000000001E-3</c:v>
                </c:pt>
                <c:pt idx="2167">
                  <c:v>1.6169999999999999E-3</c:v>
                </c:pt>
                <c:pt idx="2168">
                  <c:v>1.6199999999999999E-3</c:v>
                </c:pt>
                <c:pt idx="2169">
                  <c:v>1.624E-3</c:v>
                </c:pt>
                <c:pt idx="2170">
                  <c:v>1.6299999999999999E-3</c:v>
                </c:pt>
                <c:pt idx="2171">
                  <c:v>1.637E-3</c:v>
                </c:pt>
                <c:pt idx="2172">
                  <c:v>1.645E-3</c:v>
                </c:pt>
                <c:pt idx="2173">
                  <c:v>1.655E-3</c:v>
                </c:pt>
                <c:pt idx="2174">
                  <c:v>1.6670000000000001E-3</c:v>
                </c:pt>
                <c:pt idx="2175">
                  <c:v>1.6789999999999999E-3</c:v>
                </c:pt>
                <c:pt idx="2176">
                  <c:v>1.6639999999999999E-3</c:v>
                </c:pt>
                <c:pt idx="2177">
                  <c:v>1.65E-3</c:v>
                </c:pt>
                <c:pt idx="2178">
                  <c:v>1.637E-3</c:v>
                </c:pt>
                <c:pt idx="2179">
                  <c:v>1.6260000000000001E-3</c:v>
                </c:pt>
                <c:pt idx="2180">
                  <c:v>1.616E-3</c:v>
                </c:pt>
                <c:pt idx="2181">
                  <c:v>1.6080000000000001E-3</c:v>
                </c:pt>
                <c:pt idx="2182">
                  <c:v>1.601E-3</c:v>
                </c:pt>
                <c:pt idx="2183">
                  <c:v>1.596E-3</c:v>
                </c:pt>
                <c:pt idx="2184">
                  <c:v>1.5920000000000001E-3</c:v>
                </c:pt>
                <c:pt idx="2185">
                  <c:v>1.5889999999999999E-3</c:v>
                </c:pt>
                <c:pt idx="2186">
                  <c:v>1.588E-3</c:v>
                </c:pt>
                <c:pt idx="2187">
                  <c:v>1.588E-3</c:v>
                </c:pt>
                <c:pt idx="2188">
                  <c:v>1.5889999999999999E-3</c:v>
                </c:pt>
                <c:pt idx="2189">
                  <c:v>1.5920000000000001E-3</c:v>
                </c:pt>
                <c:pt idx="2190">
                  <c:v>1.5969999999999999E-3</c:v>
                </c:pt>
                <c:pt idx="2191">
                  <c:v>1.5969999999999999E-3</c:v>
                </c:pt>
                <c:pt idx="2192">
                  <c:v>1.598E-3</c:v>
                </c:pt>
                <c:pt idx="2193">
                  <c:v>1.601E-3</c:v>
                </c:pt>
                <c:pt idx="2194">
                  <c:v>1.6050000000000001E-3</c:v>
                </c:pt>
                <c:pt idx="2195">
                  <c:v>1.603E-3</c:v>
                </c:pt>
                <c:pt idx="2196">
                  <c:v>1.6019999999999999E-3</c:v>
                </c:pt>
                <c:pt idx="2197">
                  <c:v>1.6019999999999999E-3</c:v>
                </c:pt>
                <c:pt idx="2198">
                  <c:v>1.604E-3</c:v>
                </c:pt>
                <c:pt idx="2199">
                  <c:v>1.6080000000000001E-3</c:v>
                </c:pt>
                <c:pt idx="2200">
                  <c:v>1.6119999999999999E-3</c:v>
                </c:pt>
                <c:pt idx="2201">
                  <c:v>1.619E-3</c:v>
                </c:pt>
                <c:pt idx="2202">
                  <c:v>1.6260000000000001E-3</c:v>
                </c:pt>
                <c:pt idx="2203">
                  <c:v>1.635E-3</c:v>
                </c:pt>
                <c:pt idx="2204">
                  <c:v>1.6310000000000001E-3</c:v>
                </c:pt>
                <c:pt idx="2205">
                  <c:v>1.6280000000000001E-3</c:v>
                </c:pt>
                <c:pt idx="2206">
                  <c:v>1.6260000000000001E-3</c:v>
                </c:pt>
                <c:pt idx="2207">
                  <c:v>1.6260000000000001E-3</c:v>
                </c:pt>
                <c:pt idx="2208">
                  <c:v>1.6280000000000001E-3</c:v>
                </c:pt>
                <c:pt idx="2209">
                  <c:v>1.6299999999999999E-3</c:v>
                </c:pt>
                <c:pt idx="2210">
                  <c:v>1.6280000000000001E-3</c:v>
                </c:pt>
                <c:pt idx="2211">
                  <c:v>1.6260000000000001E-3</c:v>
                </c:pt>
                <c:pt idx="2212">
                  <c:v>1.627E-3</c:v>
                </c:pt>
                <c:pt idx="2213">
                  <c:v>1.6280000000000001E-3</c:v>
                </c:pt>
                <c:pt idx="2214">
                  <c:v>1.6260000000000001E-3</c:v>
                </c:pt>
                <c:pt idx="2215">
                  <c:v>1.6249999999999999E-3</c:v>
                </c:pt>
                <c:pt idx="2216">
                  <c:v>1.6249999999999999E-3</c:v>
                </c:pt>
                <c:pt idx="2217">
                  <c:v>1.6249999999999999E-3</c:v>
                </c:pt>
                <c:pt idx="2218">
                  <c:v>1.6260000000000001E-3</c:v>
                </c:pt>
                <c:pt idx="2219">
                  <c:v>1.629E-3</c:v>
                </c:pt>
                <c:pt idx="2220">
                  <c:v>1.6230000000000001E-3</c:v>
                </c:pt>
                <c:pt idx="2221">
                  <c:v>1.619E-3</c:v>
                </c:pt>
                <c:pt idx="2222">
                  <c:v>1.616E-3</c:v>
                </c:pt>
                <c:pt idx="2223">
                  <c:v>1.6149999999999999E-3</c:v>
                </c:pt>
                <c:pt idx="2224">
                  <c:v>1.6149999999999999E-3</c:v>
                </c:pt>
                <c:pt idx="2225">
                  <c:v>1.6169999999999999E-3</c:v>
                </c:pt>
                <c:pt idx="2226">
                  <c:v>1.6149999999999999E-3</c:v>
                </c:pt>
                <c:pt idx="2227">
                  <c:v>1.6149999999999999E-3</c:v>
                </c:pt>
                <c:pt idx="2228">
                  <c:v>1.6169999999999999E-3</c:v>
                </c:pt>
                <c:pt idx="2229">
                  <c:v>1.619E-3</c:v>
                </c:pt>
                <c:pt idx="2230">
                  <c:v>1.624E-3</c:v>
                </c:pt>
                <c:pt idx="2231">
                  <c:v>1.629E-3</c:v>
                </c:pt>
                <c:pt idx="2232">
                  <c:v>1.6360000000000001E-3</c:v>
                </c:pt>
                <c:pt idx="2233">
                  <c:v>1.645E-3</c:v>
                </c:pt>
                <c:pt idx="2234">
                  <c:v>1.6540000000000001E-3</c:v>
                </c:pt>
                <c:pt idx="2235">
                  <c:v>1.6659999999999999E-3</c:v>
                </c:pt>
                <c:pt idx="2236">
                  <c:v>1.678E-3</c:v>
                </c:pt>
                <c:pt idx="2237">
                  <c:v>1.6930000000000001E-3</c:v>
                </c:pt>
                <c:pt idx="2238">
                  <c:v>1.7080000000000001E-3</c:v>
                </c:pt>
                <c:pt idx="2239">
                  <c:v>1.725E-3</c:v>
                </c:pt>
                <c:pt idx="2240">
                  <c:v>1.743E-3</c:v>
                </c:pt>
                <c:pt idx="2241">
                  <c:v>1.763E-3</c:v>
                </c:pt>
                <c:pt idx="2242">
                  <c:v>1.784E-3</c:v>
                </c:pt>
                <c:pt idx="2243">
                  <c:v>1.807E-3</c:v>
                </c:pt>
                <c:pt idx="2244">
                  <c:v>1.8010000000000001E-3</c:v>
                </c:pt>
                <c:pt idx="2245">
                  <c:v>1.797E-3</c:v>
                </c:pt>
                <c:pt idx="2246">
                  <c:v>1.794E-3</c:v>
                </c:pt>
                <c:pt idx="2247">
                  <c:v>1.7930000000000001E-3</c:v>
                </c:pt>
                <c:pt idx="2248">
                  <c:v>1.7930000000000001E-3</c:v>
                </c:pt>
                <c:pt idx="2249">
                  <c:v>1.786E-3</c:v>
                </c:pt>
                <c:pt idx="2250">
                  <c:v>1.779E-3</c:v>
                </c:pt>
                <c:pt idx="2251">
                  <c:v>1.7750000000000001E-3</c:v>
                </c:pt>
                <c:pt idx="2252">
                  <c:v>1.7719999999999999E-3</c:v>
                </c:pt>
                <c:pt idx="2253">
                  <c:v>1.7650000000000001E-3</c:v>
                </c:pt>
                <c:pt idx="2254">
                  <c:v>1.7589999999999999E-3</c:v>
                </c:pt>
                <c:pt idx="2255">
                  <c:v>1.7520000000000001E-3</c:v>
                </c:pt>
                <c:pt idx="2256">
                  <c:v>1.7459999999999999E-3</c:v>
                </c:pt>
                <c:pt idx="2257">
                  <c:v>1.7390000000000001E-3</c:v>
                </c:pt>
                <c:pt idx="2258">
                  <c:v>1.7340000000000001E-3</c:v>
                </c:pt>
                <c:pt idx="2259">
                  <c:v>1.73E-3</c:v>
                </c:pt>
                <c:pt idx="2260">
                  <c:v>1.727E-3</c:v>
                </c:pt>
                <c:pt idx="2261">
                  <c:v>1.719E-3</c:v>
                </c:pt>
                <c:pt idx="2262">
                  <c:v>1.7129999999999999E-3</c:v>
                </c:pt>
                <c:pt idx="2263">
                  <c:v>1.709E-3</c:v>
                </c:pt>
                <c:pt idx="2264">
                  <c:v>1.7049999999999999E-3</c:v>
                </c:pt>
                <c:pt idx="2265">
                  <c:v>1.7030000000000001E-3</c:v>
                </c:pt>
                <c:pt idx="2266">
                  <c:v>1.7030000000000001E-3</c:v>
                </c:pt>
                <c:pt idx="2267">
                  <c:v>1.704E-3</c:v>
                </c:pt>
                <c:pt idx="2268">
                  <c:v>1.6919999999999999E-3</c:v>
                </c:pt>
                <c:pt idx="2269">
                  <c:v>1.681E-3</c:v>
                </c:pt>
                <c:pt idx="2270">
                  <c:v>1.6720000000000001E-3</c:v>
                </c:pt>
                <c:pt idx="2271">
                  <c:v>1.6639999999999999E-3</c:v>
                </c:pt>
                <c:pt idx="2272">
                  <c:v>1.6570000000000001E-3</c:v>
                </c:pt>
                <c:pt idx="2273">
                  <c:v>1.652E-3</c:v>
                </c:pt>
                <c:pt idx="2274">
                  <c:v>1.6490000000000001E-3</c:v>
                </c:pt>
                <c:pt idx="2275">
                  <c:v>1.6459999999999999E-3</c:v>
                </c:pt>
                <c:pt idx="2276">
                  <c:v>1.6459999999999999E-3</c:v>
                </c:pt>
                <c:pt idx="2277">
                  <c:v>1.637E-3</c:v>
                </c:pt>
                <c:pt idx="2278">
                  <c:v>1.6299999999999999E-3</c:v>
                </c:pt>
                <c:pt idx="2279">
                  <c:v>1.624E-3</c:v>
                </c:pt>
                <c:pt idx="2280">
                  <c:v>1.6199999999999999E-3</c:v>
                </c:pt>
                <c:pt idx="2281">
                  <c:v>1.6169999999999999E-3</c:v>
                </c:pt>
                <c:pt idx="2282">
                  <c:v>1.6050000000000001E-3</c:v>
                </c:pt>
                <c:pt idx="2283">
                  <c:v>1.5939999999999999E-3</c:v>
                </c:pt>
                <c:pt idx="2284">
                  <c:v>1.585E-3</c:v>
                </c:pt>
                <c:pt idx="2285">
                  <c:v>1.5770000000000001E-3</c:v>
                </c:pt>
                <c:pt idx="2286">
                  <c:v>1.5709999999999999E-3</c:v>
                </c:pt>
                <c:pt idx="2287">
                  <c:v>1.5659999999999999E-3</c:v>
                </c:pt>
                <c:pt idx="2288">
                  <c:v>1.5629999999999999E-3</c:v>
                </c:pt>
                <c:pt idx="2289">
                  <c:v>1.5610000000000001E-3</c:v>
                </c:pt>
                <c:pt idx="2290">
                  <c:v>1.56E-3</c:v>
                </c:pt>
                <c:pt idx="2291">
                  <c:v>1.5610000000000001E-3</c:v>
                </c:pt>
                <c:pt idx="2292">
                  <c:v>1.5629999999999999E-3</c:v>
                </c:pt>
                <c:pt idx="2293">
                  <c:v>1.567E-3</c:v>
                </c:pt>
                <c:pt idx="2294">
                  <c:v>1.572E-3</c:v>
                </c:pt>
                <c:pt idx="2295">
                  <c:v>1.578E-3</c:v>
                </c:pt>
                <c:pt idx="2296">
                  <c:v>1.586E-3</c:v>
                </c:pt>
                <c:pt idx="2297">
                  <c:v>1.5950000000000001E-3</c:v>
                </c:pt>
                <c:pt idx="2298">
                  <c:v>1.606E-3</c:v>
                </c:pt>
                <c:pt idx="2299">
                  <c:v>1.6180000000000001E-3</c:v>
                </c:pt>
                <c:pt idx="2300">
                  <c:v>1.6310000000000001E-3</c:v>
                </c:pt>
                <c:pt idx="2301">
                  <c:v>1.6459999999999999E-3</c:v>
                </c:pt>
                <c:pt idx="2302">
                  <c:v>1.663E-3</c:v>
                </c:pt>
                <c:pt idx="2303">
                  <c:v>1.6800000000000001E-3</c:v>
                </c:pt>
                <c:pt idx="2304">
                  <c:v>1.6999999999999999E-3</c:v>
                </c:pt>
                <c:pt idx="2305">
                  <c:v>1.72E-3</c:v>
                </c:pt>
                <c:pt idx="2306">
                  <c:v>1.7420000000000001E-3</c:v>
                </c:pt>
                <c:pt idx="2307">
                  <c:v>1.766E-3</c:v>
                </c:pt>
                <c:pt idx="2308">
                  <c:v>1.7910000000000001E-3</c:v>
                </c:pt>
                <c:pt idx="2309">
                  <c:v>1.817E-3</c:v>
                </c:pt>
                <c:pt idx="2310">
                  <c:v>1.8439999999999999E-3</c:v>
                </c:pt>
                <c:pt idx="2311">
                  <c:v>1.874E-3</c:v>
                </c:pt>
                <c:pt idx="2312">
                  <c:v>1.8829999999999999E-3</c:v>
                </c:pt>
                <c:pt idx="2313">
                  <c:v>1.867E-3</c:v>
                </c:pt>
                <c:pt idx="2314">
                  <c:v>1.854E-3</c:v>
                </c:pt>
                <c:pt idx="2315">
                  <c:v>1.841E-3</c:v>
                </c:pt>
                <c:pt idx="2316">
                  <c:v>1.83E-3</c:v>
                </c:pt>
                <c:pt idx="2317">
                  <c:v>1.817E-3</c:v>
                </c:pt>
                <c:pt idx="2318">
                  <c:v>1.8060000000000001E-3</c:v>
                </c:pt>
                <c:pt idx="2319">
                  <c:v>1.7949999999999999E-3</c:v>
                </c:pt>
                <c:pt idx="2320">
                  <c:v>1.7750000000000001E-3</c:v>
                </c:pt>
                <c:pt idx="2321">
                  <c:v>1.756E-3</c:v>
                </c:pt>
                <c:pt idx="2322">
                  <c:v>1.738E-3</c:v>
                </c:pt>
                <c:pt idx="2323">
                  <c:v>1.7210000000000001E-3</c:v>
                </c:pt>
                <c:pt idx="2324">
                  <c:v>1.707E-3</c:v>
                </c:pt>
                <c:pt idx="2325">
                  <c:v>1.6930000000000001E-3</c:v>
                </c:pt>
                <c:pt idx="2326">
                  <c:v>1.681E-3</c:v>
                </c:pt>
                <c:pt idx="2327">
                  <c:v>1.663E-3</c:v>
                </c:pt>
                <c:pt idx="2328">
                  <c:v>1.6459999999999999E-3</c:v>
                </c:pt>
                <c:pt idx="2329">
                  <c:v>1.6310000000000001E-3</c:v>
                </c:pt>
                <c:pt idx="2330">
                  <c:v>1.6169999999999999E-3</c:v>
                </c:pt>
                <c:pt idx="2331">
                  <c:v>1.5939999999999999E-3</c:v>
                </c:pt>
                <c:pt idx="2332">
                  <c:v>1.572E-3</c:v>
                </c:pt>
                <c:pt idx="2333">
                  <c:v>1.552E-3</c:v>
                </c:pt>
                <c:pt idx="2334">
                  <c:v>1.5330000000000001E-3</c:v>
                </c:pt>
                <c:pt idx="2335">
                  <c:v>1.516E-3</c:v>
                </c:pt>
                <c:pt idx="2336">
                  <c:v>1.5E-3</c:v>
                </c:pt>
                <c:pt idx="2337">
                  <c:v>1.4859999999999999E-3</c:v>
                </c:pt>
                <c:pt idx="2338">
                  <c:v>1.4729999999999999E-3</c:v>
                </c:pt>
                <c:pt idx="2339">
                  <c:v>1.4610000000000001E-3</c:v>
                </c:pt>
                <c:pt idx="2340">
                  <c:v>1.451E-3</c:v>
                </c:pt>
                <c:pt idx="2341">
                  <c:v>1.4419999999999999E-3</c:v>
                </c:pt>
                <c:pt idx="2342">
                  <c:v>1.42E-3</c:v>
                </c:pt>
                <c:pt idx="2343">
                  <c:v>1.3990000000000001E-3</c:v>
                </c:pt>
                <c:pt idx="2344">
                  <c:v>1.379E-3</c:v>
                </c:pt>
                <c:pt idx="2345">
                  <c:v>1.361E-3</c:v>
                </c:pt>
                <c:pt idx="2346">
                  <c:v>1.3439999999999999E-3</c:v>
                </c:pt>
                <c:pt idx="2347">
                  <c:v>1.3290000000000001E-3</c:v>
                </c:pt>
                <c:pt idx="2348">
                  <c:v>1.315E-3</c:v>
                </c:pt>
                <c:pt idx="2349">
                  <c:v>1.302E-3</c:v>
                </c:pt>
                <c:pt idx="2350">
                  <c:v>1.291E-3</c:v>
                </c:pt>
                <c:pt idx="2351">
                  <c:v>1.2819999999999999E-3</c:v>
                </c:pt>
                <c:pt idx="2352">
                  <c:v>1.273E-3</c:v>
                </c:pt>
                <c:pt idx="2353">
                  <c:v>1.266E-3</c:v>
                </c:pt>
                <c:pt idx="2354">
                  <c:v>1.261E-3</c:v>
                </c:pt>
                <c:pt idx="2355">
                  <c:v>1.2570000000000001E-3</c:v>
                </c:pt>
                <c:pt idx="2356">
                  <c:v>1.2539999999999999E-3</c:v>
                </c:pt>
                <c:pt idx="2357">
                  <c:v>1.253E-3</c:v>
                </c:pt>
                <c:pt idx="2358">
                  <c:v>1.253E-3</c:v>
                </c:pt>
                <c:pt idx="2359">
                  <c:v>1.255E-3</c:v>
                </c:pt>
                <c:pt idx="2360">
                  <c:v>1.258E-3</c:v>
                </c:pt>
                <c:pt idx="2361">
                  <c:v>1.263E-3</c:v>
                </c:pt>
                <c:pt idx="2362">
                  <c:v>1.268E-3</c:v>
                </c:pt>
                <c:pt idx="2363">
                  <c:v>1.276E-3</c:v>
                </c:pt>
                <c:pt idx="2364">
                  <c:v>1.2849999999999999E-3</c:v>
                </c:pt>
                <c:pt idx="2365">
                  <c:v>1.2949999999999999E-3</c:v>
                </c:pt>
                <c:pt idx="2366">
                  <c:v>1.3060000000000001E-3</c:v>
                </c:pt>
                <c:pt idx="2367">
                  <c:v>1.3190000000000001E-3</c:v>
                </c:pt>
                <c:pt idx="2368">
                  <c:v>1.3339999999999999E-3</c:v>
                </c:pt>
                <c:pt idx="2369">
                  <c:v>1.3489999999999999E-3</c:v>
                </c:pt>
                <c:pt idx="2370">
                  <c:v>1.3669999999999999E-3</c:v>
                </c:pt>
                <c:pt idx="2371">
                  <c:v>1.3849999999999999E-3</c:v>
                </c:pt>
                <c:pt idx="2372">
                  <c:v>1.405E-3</c:v>
                </c:pt>
                <c:pt idx="2373">
                  <c:v>1.4270000000000001E-3</c:v>
                </c:pt>
                <c:pt idx="2374">
                  <c:v>1.4499999999999999E-3</c:v>
                </c:pt>
                <c:pt idx="2375">
                  <c:v>1.474E-3</c:v>
                </c:pt>
                <c:pt idx="2376">
                  <c:v>1.5E-3</c:v>
                </c:pt>
                <c:pt idx="2377">
                  <c:v>1.5269999999999999E-3</c:v>
                </c:pt>
                <c:pt idx="2378">
                  <c:v>1.555E-3</c:v>
                </c:pt>
                <c:pt idx="2379">
                  <c:v>1.585E-3</c:v>
                </c:pt>
                <c:pt idx="2380">
                  <c:v>1.6169999999999999E-3</c:v>
                </c:pt>
                <c:pt idx="2381">
                  <c:v>1.596E-3</c:v>
                </c:pt>
                <c:pt idx="2382">
                  <c:v>1.5770000000000001E-3</c:v>
                </c:pt>
                <c:pt idx="2383">
                  <c:v>1.5510000000000001E-3</c:v>
                </c:pt>
                <c:pt idx="2384">
                  <c:v>1.5269999999999999E-3</c:v>
                </c:pt>
                <c:pt idx="2385">
                  <c:v>1.503E-3</c:v>
                </c:pt>
                <c:pt idx="2386">
                  <c:v>1.482E-3</c:v>
                </c:pt>
                <c:pt idx="2387">
                  <c:v>1.4610000000000001E-3</c:v>
                </c:pt>
                <c:pt idx="2388">
                  <c:v>1.4319999999999999E-3</c:v>
                </c:pt>
                <c:pt idx="2389">
                  <c:v>1.405E-3</c:v>
                </c:pt>
                <c:pt idx="2390">
                  <c:v>1.379E-3</c:v>
                </c:pt>
                <c:pt idx="2391">
                  <c:v>1.354E-3</c:v>
                </c:pt>
                <c:pt idx="2392">
                  <c:v>1.33E-3</c:v>
                </c:pt>
                <c:pt idx="2393">
                  <c:v>1.3090000000000001E-3</c:v>
                </c:pt>
                <c:pt idx="2394">
                  <c:v>1.2880000000000001E-3</c:v>
                </c:pt>
                <c:pt idx="2395">
                  <c:v>1.2689999999999999E-3</c:v>
                </c:pt>
                <c:pt idx="2396">
                  <c:v>1.24E-3</c:v>
                </c:pt>
                <c:pt idx="2397">
                  <c:v>1.212E-3</c:v>
                </c:pt>
                <c:pt idx="2398">
                  <c:v>1.186E-3</c:v>
                </c:pt>
                <c:pt idx="2399">
                  <c:v>1.1620000000000001E-3</c:v>
                </c:pt>
                <c:pt idx="2400">
                  <c:v>1.1379999999999999E-3</c:v>
                </c:pt>
                <c:pt idx="2401">
                  <c:v>1.1169999999999999E-3</c:v>
                </c:pt>
                <c:pt idx="2402">
                  <c:v>1.096E-3</c:v>
                </c:pt>
                <c:pt idx="2403">
                  <c:v>1.077E-3</c:v>
                </c:pt>
                <c:pt idx="2404">
                  <c:v>1.059E-3</c:v>
                </c:pt>
                <c:pt idx="2405">
                  <c:v>1.0430000000000001E-3</c:v>
                </c:pt>
                <c:pt idx="2406">
                  <c:v>1.0280000000000001E-3</c:v>
                </c:pt>
                <c:pt idx="2407">
                  <c:v>1.0150000000000001E-3</c:v>
                </c:pt>
                <c:pt idx="2408">
                  <c:v>1.003E-3</c:v>
                </c:pt>
                <c:pt idx="2409">
                  <c:v>9.9299999999999996E-4</c:v>
                </c:pt>
                <c:pt idx="2410">
                  <c:v>9.8299999999999993E-4</c:v>
                </c:pt>
                <c:pt idx="2411">
                  <c:v>9.7599999999999998E-4</c:v>
                </c:pt>
                <c:pt idx="2412">
                  <c:v>9.6900000000000003E-4</c:v>
                </c:pt>
                <c:pt idx="2413">
                  <c:v>9.6500000000000004E-4</c:v>
                </c:pt>
                <c:pt idx="2414">
                  <c:v>9.6100000000000005E-4</c:v>
                </c:pt>
                <c:pt idx="2415">
                  <c:v>9.59E-4</c:v>
                </c:pt>
                <c:pt idx="2416">
                  <c:v>9.5799999999999998E-4</c:v>
                </c:pt>
                <c:pt idx="2417">
                  <c:v>9.59E-4</c:v>
                </c:pt>
                <c:pt idx="2418">
                  <c:v>9.6100000000000005E-4</c:v>
                </c:pt>
                <c:pt idx="2419">
                  <c:v>9.6500000000000004E-4</c:v>
                </c:pt>
                <c:pt idx="2420">
                  <c:v>9.7000000000000005E-4</c:v>
                </c:pt>
                <c:pt idx="2421">
                  <c:v>9.77E-4</c:v>
                </c:pt>
                <c:pt idx="2422">
                  <c:v>9.8400000000000007E-4</c:v>
                </c:pt>
                <c:pt idx="2423">
                  <c:v>9.9400000000000009E-4</c:v>
                </c:pt>
                <c:pt idx="2424">
                  <c:v>1.0039999999999999E-3</c:v>
                </c:pt>
                <c:pt idx="2425">
                  <c:v>1.0169999999999999E-3</c:v>
                </c:pt>
                <c:pt idx="2426">
                  <c:v>1.0300000000000001E-3</c:v>
                </c:pt>
                <c:pt idx="2427">
                  <c:v>1.0449999999999999E-3</c:v>
                </c:pt>
                <c:pt idx="2428">
                  <c:v>1.0610000000000001E-3</c:v>
                </c:pt>
                <c:pt idx="2429">
                  <c:v>1.0790000000000001E-3</c:v>
                </c:pt>
                <c:pt idx="2430">
                  <c:v>1.098E-3</c:v>
                </c:pt>
                <c:pt idx="2431">
                  <c:v>1.119E-3</c:v>
                </c:pt>
                <c:pt idx="2432">
                  <c:v>1.1410000000000001E-3</c:v>
                </c:pt>
                <c:pt idx="2433">
                  <c:v>1.1640000000000001E-3</c:v>
                </c:pt>
                <c:pt idx="2434">
                  <c:v>1.189E-3</c:v>
                </c:pt>
                <c:pt idx="2435">
                  <c:v>1.2160000000000001E-3</c:v>
                </c:pt>
                <c:pt idx="2436">
                  <c:v>1.243E-3</c:v>
                </c:pt>
                <c:pt idx="2437">
                  <c:v>1.2719999999999999E-3</c:v>
                </c:pt>
                <c:pt idx="2438">
                  <c:v>1.3029999999999999E-3</c:v>
                </c:pt>
                <c:pt idx="2439">
                  <c:v>1.335E-3</c:v>
                </c:pt>
                <c:pt idx="2440">
                  <c:v>1.3680000000000001E-3</c:v>
                </c:pt>
                <c:pt idx="2441">
                  <c:v>1.403E-3</c:v>
                </c:pt>
                <c:pt idx="2442">
                  <c:v>1.439E-3</c:v>
                </c:pt>
                <c:pt idx="2443">
                  <c:v>1.477E-3</c:v>
                </c:pt>
                <c:pt idx="2444">
                  <c:v>1.516E-3</c:v>
                </c:pt>
                <c:pt idx="2445">
                  <c:v>1.5560000000000001E-3</c:v>
                </c:pt>
                <c:pt idx="2446">
                  <c:v>1.598E-3</c:v>
                </c:pt>
                <c:pt idx="2447">
                  <c:v>1.6410000000000001E-3</c:v>
                </c:pt>
                <c:pt idx="2448">
                  <c:v>1.686E-3</c:v>
                </c:pt>
                <c:pt idx="2449">
                  <c:v>1.67E-3</c:v>
                </c:pt>
                <c:pt idx="2450">
                  <c:v>1.655E-3</c:v>
                </c:pt>
                <c:pt idx="2451">
                  <c:v>1.6310000000000001E-3</c:v>
                </c:pt>
                <c:pt idx="2452">
                  <c:v>1.6080000000000001E-3</c:v>
                </c:pt>
                <c:pt idx="2453">
                  <c:v>1.5870000000000001E-3</c:v>
                </c:pt>
                <c:pt idx="2454">
                  <c:v>1.567E-3</c:v>
                </c:pt>
                <c:pt idx="2455">
                  <c:v>1.5479999999999999E-3</c:v>
                </c:pt>
                <c:pt idx="2456">
                  <c:v>1.531E-3</c:v>
                </c:pt>
                <c:pt idx="2457">
                  <c:v>1.508E-3</c:v>
                </c:pt>
                <c:pt idx="2458">
                  <c:v>1.485E-3</c:v>
                </c:pt>
                <c:pt idx="2459">
                  <c:v>1.4649999999999999E-3</c:v>
                </c:pt>
                <c:pt idx="2460">
                  <c:v>1.4450000000000001E-3</c:v>
                </c:pt>
                <c:pt idx="2461">
                  <c:v>1.4270000000000001E-3</c:v>
                </c:pt>
                <c:pt idx="2462">
                  <c:v>1.397E-3</c:v>
                </c:pt>
                <c:pt idx="2463">
                  <c:v>1.3669999999999999E-3</c:v>
                </c:pt>
                <c:pt idx="2464">
                  <c:v>1.34E-3</c:v>
                </c:pt>
                <c:pt idx="2465">
                  <c:v>1.3129999999999999E-3</c:v>
                </c:pt>
                <c:pt idx="2466">
                  <c:v>1.2880000000000001E-3</c:v>
                </c:pt>
                <c:pt idx="2467">
                  <c:v>1.2650000000000001E-3</c:v>
                </c:pt>
                <c:pt idx="2468">
                  <c:v>1.243E-3</c:v>
                </c:pt>
                <c:pt idx="2469">
                  <c:v>1.222E-3</c:v>
                </c:pt>
                <c:pt idx="2470">
                  <c:v>1.2030000000000001E-3</c:v>
                </c:pt>
                <c:pt idx="2471">
                  <c:v>1.1850000000000001E-3</c:v>
                </c:pt>
                <c:pt idx="2472">
                  <c:v>1.1689999999999999E-3</c:v>
                </c:pt>
                <c:pt idx="2473">
                  <c:v>1.1540000000000001E-3</c:v>
                </c:pt>
                <c:pt idx="2474">
                  <c:v>1.14E-3</c:v>
                </c:pt>
                <c:pt idx="2475">
                  <c:v>1.1280000000000001E-3</c:v>
                </c:pt>
                <c:pt idx="2476">
                  <c:v>1.1169999999999999E-3</c:v>
                </c:pt>
                <c:pt idx="2477">
                  <c:v>1.108E-3</c:v>
                </c:pt>
                <c:pt idx="2478">
                  <c:v>1.1000000000000001E-3</c:v>
                </c:pt>
                <c:pt idx="2479">
                  <c:v>1.0939999999999999E-3</c:v>
                </c:pt>
                <c:pt idx="2480">
                  <c:v>1.0889999999999999E-3</c:v>
                </c:pt>
                <c:pt idx="2481">
                  <c:v>1.085E-3</c:v>
                </c:pt>
                <c:pt idx="2482">
                  <c:v>1.083E-3</c:v>
                </c:pt>
                <c:pt idx="2483">
                  <c:v>1.0820000000000001E-3</c:v>
                </c:pt>
                <c:pt idx="2484">
                  <c:v>1.083E-3</c:v>
                </c:pt>
                <c:pt idx="2485">
                  <c:v>1.085E-3</c:v>
                </c:pt>
                <c:pt idx="2486">
                  <c:v>1.088E-3</c:v>
                </c:pt>
                <c:pt idx="2487">
                  <c:v>1.093E-3</c:v>
                </c:pt>
                <c:pt idx="2488">
                  <c:v>1.0989999999999999E-3</c:v>
                </c:pt>
                <c:pt idx="2489">
                  <c:v>1.1069999999999999E-3</c:v>
                </c:pt>
                <c:pt idx="2490">
                  <c:v>1.116E-3</c:v>
                </c:pt>
                <c:pt idx="2491">
                  <c:v>1.126E-3</c:v>
                </c:pt>
                <c:pt idx="2492">
                  <c:v>1.1379999999999999E-3</c:v>
                </c:pt>
                <c:pt idx="2493">
                  <c:v>1.152E-3</c:v>
                </c:pt>
                <c:pt idx="2494">
                  <c:v>1.1659999999999999E-3</c:v>
                </c:pt>
                <c:pt idx="2495">
                  <c:v>1.1820000000000001E-3</c:v>
                </c:pt>
                <c:pt idx="2496">
                  <c:v>1.1999999999999999E-3</c:v>
                </c:pt>
                <c:pt idx="2497">
                  <c:v>1.219E-3</c:v>
                </c:pt>
                <c:pt idx="2498">
                  <c:v>1.2390000000000001E-3</c:v>
                </c:pt>
                <c:pt idx="2499">
                  <c:v>1.261E-3</c:v>
                </c:pt>
                <c:pt idx="2500">
                  <c:v>1.2849999999999999E-3</c:v>
                </c:pt>
                <c:pt idx="2501">
                  <c:v>1.3090000000000001E-3</c:v>
                </c:pt>
                <c:pt idx="2502">
                  <c:v>1.335E-3</c:v>
                </c:pt>
                <c:pt idx="2503">
                  <c:v>1.3630000000000001E-3</c:v>
                </c:pt>
                <c:pt idx="2504">
                  <c:v>1.392E-3</c:v>
                </c:pt>
                <c:pt idx="2505">
                  <c:v>1.4220000000000001E-3</c:v>
                </c:pt>
                <c:pt idx="2506">
                  <c:v>1.454E-3</c:v>
                </c:pt>
                <c:pt idx="2507">
                  <c:v>1.487E-3</c:v>
                </c:pt>
                <c:pt idx="2508">
                  <c:v>1.5219999999999999E-3</c:v>
                </c:pt>
                <c:pt idx="2509">
                  <c:v>1.557E-3</c:v>
                </c:pt>
                <c:pt idx="2510">
                  <c:v>1.5950000000000001E-3</c:v>
                </c:pt>
                <c:pt idx="2511">
                  <c:v>1.634E-3</c:v>
                </c:pt>
                <c:pt idx="2512">
                  <c:v>1.6739999999999999E-3</c:v>
                </c:pt>
                <c:pt idx="2513">
                  <c:v>1.7160000000000001E-3</c:v>
                </c:pt>
                <c:pt idx="2514">
                  <c:v>1.7589999999999999E-3</c:v>
                </c:pt>
                <c:pt idx="2515">
                  <c:v>1.8029999999999999E-3</c:v>
                </c:pt>
                <c:pt idx="2516">
                  <c:v>1.848E-3</c:v>
                </c:pt>
                <c:pt idx="2517">
                  <c:v>1.8220000000000001E-3</c:v>
                </c:pt>
                <c:pt idx="2518">
                  <c:v>1.7930000000000001E-3</c:v>
                </c:pt>
                <c:pt idx="2519">
                  <c:v>1.7650000000000001E-3</c:v>
                </c:pt>
                <c:pt idx="2520">
                  <c:v>1.7390000000000001E-3</c:v>
                </c:pt>
                <c:pt idx="2521">
                  <c:v>1.7060000000000001E-3</c:v>
                </c:pt>
                <c:pt idx="2522">
                  <c:v>1.6750000000000001E-3</c:v>
                </c:pt>
                <c:pt idx="2523">
                  <c:v>1.645E-3</c:v>
                </c:pt>
                <c:pt idx="2524">
                  <c:v>1.6169999999999999E-3</c:v>
                </c:pt>
                <c:pt idx="2525">
                  <c:v>1.5759999999999999E-3</c:v>
                </c:pt>
                <c:pt idx="2526">
                  <c:v>1.536E-3</c:v>
                </c:pt>
                <c:pt idx="2527">
                  <c:v>1.498E-3</c:v>
                </c:pt>
                <c:pt idx="2528">
                  <c:v>1.4610000000000001E-3</c:v>
                </c:pt>
                <c:pt idx="2529">
                  <c:v>1.426E-3</c:v>
                </c:pt>
                <c:pt idx="2530">
                  <c:v>1.392E-3</c:v>
                </c:pt>
                <c:pt idx="2531">
                  <c:v>1.359E-3</c:v>
                </c:pt>
                <c:pt idx="2532">
                  <c:v>1.328E-3</c:v>
                </c:pt>
                <c:pt idx="2533">
                  <c:v>1.2979999999999999E-3</c:v>
                </c:pt>
                <c:pt idx="2534">
                  <c:v>1.2700000000000001E-3</c:v>
                </c:pt>
                <c:pt idx="2535">
                  <c:v>1.243E-3</c:v>
                </c:pt>
                <c:pt idx="2536">
                  <c:v>1.217E-3</c:v>
                </c:pt>
                <c:pt idx="2537">
                  <c:v>1.193E-3</c:v>
                </c:pt>
                <c:pt idx="2538">
                  <c:v>1.1709999999999999E-3</c:v>
                </c:pt>
                <c:pt idx="2539">
                  <c:v>1.1490000000000001E-3</c:v>
                </c:pt>
                <c:pt idx="2540">
                  <c:v>1.1299999999999999E-3</c:v>
                </c:pt>
                <c:pt idx="2541">
                  <c:v>1.111E-3</c:v>
                </c:pt>
                <c:pt idx="2542">
                  <c:v>1.0939999999999999E-3</c:v>
                </c:pt>
                <c:pt idx="2543">
                  <c:v>1.0790000000000001E-3</c:v>
                </c:pt>
                <c:pt idx="2544">
                  <c:v>1.065E-3</c:v>
                </c:pt>
                <c:pt idx="2545">
                  <c:v>1.052E-3</c:v>
                </c:pt>
                <c:pt idx="2546">
                  <c:v>1.0399999999999999E-3</c:v>
                </c:pt>
                <c:pt idx="2547">
                  <c:v>1.031E-3</c:v>
                </c:pt>
                <c:pt idx="2548">
                  <c:v>1.0219999999999999E-3</c:v>
                </c:pt>
                <c:pt idx="2549">
                  <c:v>1.0150000000000001E-3</c:v>
                </c:pt>
                <c:pt idx="2550">
                  <c:v>1.0089999999999999E-3</c:v>
                </c:pt>
                <c:pt idx="2551">
                  <c:v>1.005E-3</c:v>
                </c:pt>
                <c:pt idx="2552">
                  <c:v>1.0020000000000001E-3</c:v>
                </c:pt>
                <c:pt idx="2553">
                  <c:v>1.0009999999999999E-3</c:v>
                </c:pt>
                <c:pt idx="2554">
                  <c:v>1.0009999999999999E-3</c:v>
                </c:pt>
                <c:pt idx="2555">
                  <c:v>1.0020000000000001E-3</c:v>
                </c:pt>
                <c:pt idx="2556">
                  <c:v>1.005E-3</c:v>
                </c:pt>
                <c:pt idx="2557">
                  <c:v>1.0089999999999999E-3</c:v>
                </c:pt>
                <c:pt idx="2558">
                  <c:v>1.0150000000000001E-3</c:v>
                </c:pt>
                <c:pt idx="2559">
                  <c:v>1.0219999999999999E-3</c:v>
                </c:pt>
                <c:pt idx="2560">
                  <c:v>1.031E-3</c:v>
                </c:pt>
                <c:pt idx="2561">
                  <c:v>1.0399999999999999E-3</c:v>
                </c:pt>
                <c:pt idx="2562">
                  <c:v>1.052E-3</c:v>
                </c:pt>
                <c:pt idx="2563">
                  <c:v>1.0640000000000001E-3</c:v>
                </c:pt>
                <c:pt idx="2564">
                  <c:v>1.0790000000000001E-3</c:v>
                </c:pt>
                <c:pt idx="2565">
                  <c:v>1.0939999999999999E-3</c:v>
                </c:pt>
                <c:pt idx="2566">
                  <c:v>1.111E-3</c:v>
                </c:pt>
                <c:pt idx="2567">
                  <c:v>1.1299999999999999E-3</c:v>
                </c:pt>
                <c:pt idx="2568">
                  <c:v>1.1490000000000001E-3</c:v>
                </c:pt>
                <c:pt idx="2569">
                  <c:v>1.1709999999999999E-3</c:v>
                </c:pt>
                <c:pt idx="2570">
                  <c:v>1.193E-3</c:v>
                </c:pt>
                <c:pt idx="2571">
                  <c:v>1.217E-3</c:v>
                </c:pt>
                <c:pt idx="2572">
                  <c:v>1.243E-3</c:v>
                </c:pt>
                <c:pt idx="2573">
                  <c:v>1.2700000000000001E-3</c:v>
                </c:pt>
                <c:pt idx="2574">
                  <c:v>1.2979999999999999E-3</c:v>
                </c:pt>
                <c:pt idx="2575">
                  <c:v>1.328E-3</c:v>
                </c:pt>
                <c:pt idx="2576">
                  <c:v>1.359E-3</c:v>
                </c:pt>
                <c:pt idx="2577">
                  <c:v>1.392E-3</c:v>
                </c:pt>
                <c:pt idx="2578">
                  <c:v>1.426E-3</c:v>
                </c:pt>
                <c:pt idx="2579">
                  <c:v>1.4610000000000001E-3</c:v>
                </c:pt>
                <c:pt idx="2580">
                  <c:v>1.498E-3</c:v>
                </c:pt>
                <c:pt idx="2581">
                  <c:v>1.536E-3</c:v>
                </c:pt>
                <c:pt idx="2582">
                  <c:v>1.5759999999999999E-3</c:v>
                </c:pt>
                <c:pt idx="2583">
                  <c:v>1.6169999999999999E-3</c:v>
                </c:pt>
                <c:pt idx="2584">
                  <c:v>1.6590000000000001E-3</c:v>
                </c:pt>
                <c:pt idx="2585">
                  <c:v>1.6169999999999999E-3</c:v>
                </c:pt>
                <c:pt idx="2586">
                  <c:v>1.57E-3</c:v>
                </c:pt>
                <c:pt idx="2587">
                  <c:v>1.5250000000000001E-3</c:v>
                </c:pt>
                <c:pt idx="2588">
                  <c:v>1.4809999999999999E-3</c:v>
                </c:pt>
                <c:pt idx="2589">
                  <c:v>1.438E-3</c:v>
                </c:pt>
                <c:pt idx="2590">
                  <c:v>1.397E-3</c:v>
                </c:pt>
                <c:pt idx="2591">
                  <c:v>1.358E-3</c:v>
                </c:pt>
                <c:pt idx="2592">
                  <c:v>1.3190000000000001E-3</c:v>
                </c:pt>
                <c:pt idx="2593">
                  <c:v>1.2830000000000001E-3</c:v>
                </c:pt>
                <c:pt idx="2594">
                  <c:v>1.2470000000000001E-3</c:v>
                </c:pt>
                <c:pt idx="2595">
                  <c:v>1.2130000000000001E-3</c:v>
                </c:pt>
                <c:pt idx="2596">
                  <c:v>1.181E-3</c:v>
                </c:pt>
                <c:pt idx="2597">
                  <c:v>1.15E-3</c:v>
                </c:pt>
                <c:pt idx="2598">
                  <c:v>1.1199999999999999E-3</c:v>
                </c:pt>
                <c:pt idx="2599">
                  <c:v>1.091E-3</c:v>
                </c:pt>
                <c:pt idx="2600">
                  <c:v>1.065E-3</c:v>
                </c:pt>
                <c:pt idx="2601">
                  <c:v>1.039E-3</c:v>
                </c:pt>
                <c:pt idx="2602">
                  <c:v>1.0150000000000001E-3</c:v>
                </c:pt>
                <c:pt idx="2603">
                  <c:v>9.9200000000000004E-4</c:v>
                </c:pt>
                <c:pt idx="2604">
                  <c:v>9.7099999999999997E-4</c:v>
                </c:pt>
                <c:pt idx="2605">
                  <c:v>9.5100000000000002E-4</c:v>
                </c:pt>
                <c:pt idx="2606">
                  <c:v>9.3300000000000002E-4</c:v>
                </c:pt>
                <c:pt idx="2607">
                  <c:v>9.1600000000000004E-4</c:v>
                </c:pt>
                <c:pt idx="2608">
                  <c:v>8.9999999999999998E-4</c:v>
                </c:pt>
                <c:pt idx="2609">
                  <c:v>8.8599999999999996E-4</c:v>
                </c:pt>
                <c:pt idx="2610">
                  <c:v>8.7299999999999997E-4</c:v>
                </c:pt>
                <c:pt idx="2611">
                  <c:v>8.6200000000000003E-4</c:v>
                </c:pt>
                <c:pt idx="2612">
                  <c:v>8.52E-4</c:v>
                </c:pt>
                <c:pt idx="2613">
                  <c:v>8.4400000000000002E-4</c:v>
                </c:pt>
                <c:pt idx="2614">
                  <c:v>8.3699999999999996E-4</c:v>
                </c:pt>
                <c:pt idx="2615">
                  <c:v>8.3100000000000003E-4</c:v>
                </c:pt>
                <c:pt idx="2616">
                  <c:v>8.2700000000000004E-4</c:v>
                </c:pt>
                <c:pt idx="2617">
                  <c:v>8.2399999999999997E-4</c:v>
                </c:pt>
                <c:pt idx="2618">
                  <c:v>8.2200000000000003E-4</c:v>
                </c:pt>
                <c:pt idx="2619">
                  <c:v>8.2200000000000003E-4</c:v>
                </c:pt>
                <c:pt idx="2620">
                  <c:v>8.2399999999999997E-4</c:v>
                </c:pt>
                <c:pt idx="2621">
                  <c:v>8.2700000000000004E-4</c:v>
                </c:pt>
                <c:pt idx="2622">
                  <c:v>8.3100000000000003E-4</c:v>
                </c:pt>
                <c:pt idx="2623">
                  <c:v>8.3699999999999996E-4</c:v>
                </c:pt>
                <c:pt idx="2624">
                  <c:v>8.4400000000000002E-4</c:v>
                </c:pt>
                <c:pt idx="2625">
                  <c:v>8.52E-4</c:v>
                </c:pt>
                <c:pt idx="2626">
                  <c:v>8.6200000000000003E-4</c:v>
                </c:pt>
                <c:pt idx="2627">
                  <c:v>8.7299999999999997E-4</c:v>
                </c:pt>
                <c:pt idx="2628">
                  <c:v>8.8599999999999996E-4</c:v>
                </c:pt>
                <c:pt idx="2629">
                  <c:v>8.9999999999999998E-4</c:v>
                </c:pt>
                <c:pt idx="2630">
                  <c:v>9.1600000000000004E-4</c:v>
                </c:pt>
                <c:pt idx="2631">
                  <c:v>9.3300000000000002E-4</c:v>
                </c:pt>
                <c:pt idx="2632">
                  <c:v>9.5100000000000002E-4</c:v>
                </c:pt>
                <c:pt idx="2633">
                  <c:v>9.7099999999999997E-4</c:v>
                </c:pt>
                <c:pt idx="2634">
                  <c:v>9.9200000000000004E-4</c:v>
                </c:pt>
                <c:pt idx="2635">
                  <c:v>1.0150000000000001E-3</c:v>
                </c:pt>
                <c:pt idx="2636">
                  <c:v>1.039E-3</c:v>
                </c:pt>
                <c:pt idx="2637">
                  <c:v>1.065E-3</c:v>
                </c:pt>
                <c:pt idx="2638">
                  <c:v>1.091E-3</c:v>
                </c:pt>
                <c:pt idx="2639">
                  <c:v>1.1199999999999999E-3</c:v>
                </c:pt>
                <c:pt idx="2640">
                  <c:v>1.1490000000000001E-3</c:v>
                </c:pt>
                <c:pt idx="2641">
                  <c:v>1.181E-3</c:v>
                </c:pt>
                <c:pt idx="2642">
                  <c:v>1.2130000000000001E-3</c:v>
                </c:pt>
                <c:pt idx="2643">
                  <c:v>1.2470000000000001E-3</c:v>
                </c:pt>
                <c:pt idx="2644">
                  <c:v>1.2830000000000001E-3</c:v>
                </c:pt>
                <c:pt idx="2645">
                  <c:v>1.3190000000000001E-3</c:v>
                </c:pt>
                <c:pt idx="2646">
                  <c:v>1.358E-3</c:v>
                </c:pt>
                <c:pt idx="2647">
                  <c:v>1.397E-3</c:v>
                </c:pt>
                <c:pt idx="2648">
                  <c:v>1.438E-3</c:v>
                </c:pt>
                <c:pt idx="2649">
                  <c:v>1.4809999999999999E-3</c:v>
                </c:pt>
                <c:pt idx="2650">
                  <c:v>1.5250000000000001E-3</c:v>
                </c:pt>
                <c:pt idx="2651">
                  <c:v>1.57E-3</c:v>
                </c:pt>
                <c:pt idx="2652">
                  <c:v>1.6169999999999999E-3</c:v>
                </c:pt>
                <c:pt idx="2653">
                  <c:v>1.6570000000000001E-3</c:v>
                </c:pt>
                <c:pt idx="2654">
                  <c:v>1.6980000000000001E-3</c:v>
                </c:pt>
                <c:pt idx="2655">
                  <c:v>1.74E-3</c:v>
                </c:pt>
                <c:pt idx="2656">
                  <c:v>1.7849999999999999E-3</c:v>
                </c:pt>
                <c:pt idx="2657">
                  <c:v>1.83E-3</c:v>
                </c:pt>
                <c:pt idx="2658">
                  <c:v>1.877E-3</c:v>
                </c:pt>
                <c:pt idx="2659">
                  <c:v>1.9250000000000001E-3</c:v>
                </c:pt>
                <c:pt idx="2660">
                  <c:v>1.9750000000000002E-3</c:v>
                </c:pt>
                <c:pt idx="2661">
                  <c:v>2.026E-3</c:v>
                </c:pt>
                <c:pt idx="2662">
                  <c:v>2.0790000000000001E-3</c:v>
                </c:pt>
                <c:pt idx="2663">
                  <c:v>2.1329999999999999E-3</c:v>
                </c:pt>
                <c:pt idx="2664">
                  <c:v>2.1879999999999998E-3</c:v>
                </c:pt>
                <c:pt idx="2665">
                  <c:v>2.245E-3</c:v>
                </c:pt>
                <c:pt idx="2666">
                  <c:v>2.3029999999999999E-3</c:v>
                </c:pt>
                <c:pt idx="2667">
                  <c:v>2.3630000000000001E-3</c:v>
                </c:pt>
                <c:pt idx="2668">
                  <c:v>2.4239999999999999E-3</c:v>
                </c:pt>
                <c:pt idx="2669">
                  <c:v>2.4870000000000001E-3</c:v>
                </c:pt>
                <c:pt idx="2670">
                  <c:v>2.5500000000000002E-3</c:v>
                </c:pt>
                <c:pt idx="2671">
                  <c:v>2.6159999999999998E-3</c:v>
                </c:pt>
                <c:pt idx="2672">
                  <c:v>2.6819999999999999E-3</c:v>
                </c:pt>
                <c:pt idx="2673">
                  <c:v>2.751E-3</c:v>
                </c:pt>
                <c:pt idx="2674">
                  <c:v>2.82E-3</c:v>
                </c:pt>
                <c:pt idx="2675">
                  <c:v>2.8909999999999999E-3</c:v>
                </c:pt>
                <c:pt idx="2676">
                  <c:v>2.9640000000000001E-3</c:v>
                </c:pt>
                <c:pt idx="2677">
                  <c:v>3.0370000000000002E-3</c:v>
                </c:pt>
                <c:pt idx="2678">
                  <c:v>3.1129999999999999E-3</c:v>
                </c:pt>
                <c:pt idx="2679">
                  <c:v>3.189E-3</c:v>
                </c:pt>
                <c:pt idx="2680">
                  <c:v>3.2669999999999999E-3</c:v>
                </c:pt>
                <c:pt idx="2681">
                  <c:v>3.3470000000000001E-3</c:v>
                </c:pt>
                <c:pt idx="2682">
                  <c:v>3.4280000000000001E-3</c:v>
                </c:pt>
                <c:pt idx="2683">
                  <c:v>3.5100000000000001E-3</c:v>
                </c:pt>
                <c:pt idx="2684">
                  <c:v>3.594E-3</c:v>
                </c:pt>
                <c:pt idx="2685">
                  <c:v>3.5070000000000001E-3</c:v>
                </c:pt>
                <c:pt idx="2686">
                  <c:v>2.8890000000000001E-3</c:v>
                </c:pt>
                <c:pt idx="2687">
                  <c:v>1.872E-3</c:v>
                </c:pt>
                <c:pt idx="2688">
                  <c:v>8.0800000000000002E-4</c:v>
                </c:pt>
                <c:pt idx="2689">
                  <c:v>7.8999999999999996E-5</c:v>
                </c:pt>
                <c:pt idx="2690">
                  <c:v>0</c:v>
                </c:pt>
                <c:pt idx="2691">
                  <c:v>3.8900000000000002E-4</c:v>
                </c:pt>
                <c:pt idx="2692">
                  <c:v>1.5009999999999999E-3</c:v>
                </c:pt>
                <c:pt idx="2693">
                  <c:v>2.8639999999999998E-3</c:v>
                </c:pt>
                <c:pt idx="2694">
                  <c:v>3.9179999999999996E-3</c:v>
                </c:pt>
                <c:pt idx="2695">
                  <c:v>4.4669999999999996E-3</c:v>
                </c:pt>
                <c:pt idx="2696">
                  <c:v>4.6719999999999999E-3</c:v>
                </c:pt>
                <c:pt idx="2697">
                  <c:v>4.8300000000000001E-3</c:v>
                </c:pt>
                <c:pt idx="2698">
                  <c:v>5.3639999999999998E-3</c:v>
                </c:pt>
                <c:pt idx="2699">
                  <c:v>6.5690000000000002E-3</c:v>
                </c:pt>
                <c:pt idx="2700">
                  <c:v>8.1779999999999995E-3</c:v>
                </c:pt>
                <c:pt idx="2701">
                  <c:v>9.5680000000000001E-3</c:v>
                </c:pt>
                <c:pt idx="2702">
                  <c:v>1.0381E-2</c:v>
                </c:pt>
                <c:pt idx="2703">
                  <c:v>1.0832E-2</c:v>
                </c:pt>
                <c:pt idx="2704">
                  <c:v>1.1476E-2</c:v>
                </c:pt>
                <c:pt idx="2705">
                  <c:v>1.2638999999999999E-2</c:v>
                </c:pt>
                <c:pt idx="2706">
                  <c:v>1.4076E-2</c:v>
                </c:pt>
                <c:pt idx="2707">
                  <c:v>1.5091E-2</c:v>
                </c:pt>
                <c:pt idx="2708">
                  <c:v>1.5195E-2</c:v>
                </c:pt>
                <c:pt idx="2709">
                  <c:v>1.4604000000000001E-2</c:v>
                </c:pt>
                <c:pt idx="2710">
                  <c:v>1.3925999999999999E-2</c:v>
                </c:pt>
                <c:pt idx="2711">
                  <c:v>1.3552E-2</c:v>
                </c:pt>
                <c:pt idx="2712">
                  <c:v>1.3199000000000001E-2</c:v>
                </c:pt>
                <c:pt idx="2713">
                  <c:v>1.2382000000000001E-2</c:v>
                </c:pt>
                <c:pt idx="2714">
                  <c:v>1.1161000000000001E-2</c:v>
                </c:pt>
                <c:pt idx="2715">
                  <c:v>9.9559999999999996E-3</c:v>
                </c:pt>
                <c:pt idx="2716">
                  <c:v>9.0299999999999998E-3</c:v>
                </c:pt>
                <c:pt idx="2717">
                  <c:v>8.1799999999999998E-3</c:v>
                </c:pt>
                <c:pt idx="2718">
                  <c:v>6.9750000000000003E-3</c:v>
                </c:pt>
                <c:pt idx="2719">
                  <c:v>5.4469999999999996E-3</c:v>
                </c:pt>
                <c:pt idx="2720">
                  <c:v>4.0660000000000002E-3</c:v>
                </c:pt>
                <c:pt idx="2721">
                  <c:v>3.137E-3</c:v>
                </c:pt>
                <c:pt idx="2722">
                  <c:v>2.6150000000000001E-3</c:v>
                </c:pt>
                <c:pt idx="2723">
                  <c:v>2.3119999999999998E-3</c:v>
                </c:pt>
                <c:pt idx="2724">
                  <c:v>1.743E-3</c:v>
                </c:pt>
                <c:pt idx="2725">
                  <c:v>1.6169999999999999E-3</c:v>
                </c:pt>
                <c:pt idx="2726">
                  <c:v>1.663E-3</c:v>
                </c:pt>
                <c:pt idx="2727">
                  <c:v>1.99E-3</c:v>
                </c:pt>
                <c:pt idx="2728">
                  <c:v>2.4459999999999998E-3</c:v>
                </c:pt>
                <c:pt idx="2729">
                  <c:v>3.1289999999999998E-3</c:v>
                </c:pt>
                <c:pt idx="2730">
                  <c:v>4.0879999999999996E-3</c:v>
                </c:pt>
                <c:pt idx="2731">
                  <c:v>5.2989999999999999E-3</c:v>
                </c:pt>
                <c:pt idx="2732">
                  <c:v>6.7980000000000002E-3</c:v>
                </c:pt>
                <c:pt idx="2733">
                  <c:v>8.4790000000000004E-3</c:v>
                </c:pt>
                <c:pt idx="2734">
                  <c:v>9.8879999999999992E-3</c:v>
                </c:pt>
                <c:pt idx="2735">
                  <c:v>1.0512000000000001E-2</c:v>
                </c:pt>
                <c:pt idx="2736">
                  <c:v>1.0151E-2</c:v>
                </c:pt>
                <c:pt idx="2737">
                  <c:v>9.2910000000000006E-3</c:v>
                </c:pt>
                <c:pt idx="2738">
                  <c:v>8.8090000000000009E-3</c:v>
                </c:pt>
                <c:pt idx="2739">
                  <c:v>9.2390000000000007E-3</c:v>
                </c:pt>
                <c:pt idx="2740">
                  <c:v>1.0507000000000001E-2</c:v>
                </c:pt>
                <c:pt idx="2741">
                  <c:v>1.1868E-2</c:v>
                </c:pt>
                <c:pt idx="2742">
                  <c:v>1.2499E-2</c:v>
                </c:pt>
                <c:pt idx="2743">
                  <c:v>1.2499E-2</c:v>
                </c:pt>
                <c:pt idx="2744">
                  <c:v>1.2466E-2</c:v>
                </c:pt>
                <c:pt idx="2745">
                  <c:v>1.2604000000000001E-2</c:v>
                </c:pt>
                <c:pt idx="2746">
                  <c:v>1.2690999999999999E-2</c:v>
                </c:pt>
                <c:pt idx="2747">
                  <c:v>1.2527E-2</c:v>
                </c:pt>
                <c:pt idx="2748">
                  <c:v>1.2125E-2</c:v>
                </c:pt>
                <c:pt idx="2749">
                  <c:v>1.1561E-2</c:v>
                </c:pt>
                <c:pt idx="2750">
                  <c:v>1.0869E-2</c:v>
                </c:pt>
                <c:pt idx="2751">
                  <c:v>1.0135E-2</c:v>
                </c:pt>
                <c:pt idx="2752">
                  <c:v>9.4610000000000007E-3</c:v>
                </c:pt>
                <c:pt idx="2753">
                  <c:v>8.7390000000000002E-3</c:v>
                </c:pt>
                <c:pt idx="2754">
                  <c:v>7.9780000000000007E-3</c:v>
                </c:pt>
                <c:pt idx="2755">
                  <c:v>7.4679999999999998E-3</c:v>
                </c:pt>
                <c:pt idx="2756">
                  <c:v>7.4219999999999998E-3</c:v>
                </c:pt>
                <c:pt idx="2757">
                  <c:v>7.6290000000000004E-3</c:v>
                </c:pt>
                <c:pt idx="2758">
                  <c:v>7.6400000000000001E-3</c:v>
                </c:pt>
                <c:pt idx="2759">
                  <c:v>7.5069999999999998E-3</c:v>
                </c:pt>
                <c:pt idx="2760">
                  <c:v>7.7190000000000002E-3</c:v>
                </c:pt>
                <c:pt idx="2761">
                  <c:v>8.6669999999999994E-3</c:v>
                </c:pt>
                <c:pt idx="2762">
                  <c:v>1.0562999999999999E-2</c:v>
                </c:pt>
                <c:pt idx="2763">
                  <c:v>1.3488E-2</c:v>
                </c:pt>
                <c:pt idx="2764">
                  <c:v>1.7288000000000001E-2</c:v>
                </c:pt>
                <c:pt idx="2765">
                  <c:v>2.1167999999999999E-2</c:v>
                </c:pt>
                <c:pt idx="2766">
                  <c:v>2.3563000000000001E-2</c:v>
                </c:pt>
                <c:pt idx="2767">
                  <c:v>2.3965E-2</c:v>
                </c:pt>
                <c:pt idx="2768">
                  <c:v>2.3054999999999999E-2</c:v>
                </c:pt>
                <c:pt idx="2769">
                  <c:v>2.1427000000000002E-2</c:v>
                </c:pt>
                <c:pt idx="2770">
                  <c:v>1.9451E-2</c:v>
                </c:pt>
                <c:pt idx="2771">
                  <c:v>1.7305999999999998E-2</c:v>
                </c:pt>
                <c:pt idx="2772">
                  <c:v>1.4984000000000001E-2</c:v>
                </c:pt>
                <c:pt idx="2773">
                  <c:v>1.2619E-2</c:v>
                </c:pt>
                <c:pt idx="2774">
                  <c:v>1.0477E-2</c:v>
                </c:pt>
                <c:pt idx="2775">
                  <c:v>8.5950000000000002E-3</c:v>
                </c:pt>
                <c:pt idx="2776">
                  <c:v>6.7970000000000001E-3</c:v>
                </c:pt>
                <c:pt idx="2777">
                  <c:v>5.1630000000000001E-3</c:v>
                </c:pt>
                <c:pt idx="2778">
                  <c:v>4.2269999999999999E-3</c:v>
                </c:pt>
                <c:pt idx="2779">
                  <c:v>4.3990000000000001E-3</c:v>
                </c:pt>
                <c:pt idx="2780">
                  <c:v>5.4640000000000001E-3</c:v>
                </c:pt>
                <c:pt idx="2781">
                  <c:v>6.7149999999999996E-3</c:v>
                </c:pt>
                <c:pt idx="2782">
                  <c:v>7.6750000000000004E-3</c:v>
                </c:pt>
                <c:pt idx="2783">
                  <c:v>8.7180000000000001E-3</c:v>
                </c:pt>
                <c:pt idx="2784">
                  <c:v>1.0574999999999999E-2</c:v>
                </c:pt>
                <c:pt idx="2785">
                  <c:v>1.3712E-2</c:v>
                </c:pt>
                <c:pt idx="2786">
                  <c:v>1.8283000000000001E-2</c:v>
                </c:pt>
                <c:pt idx="2787">
                  <c:v>2.4017E-2</c:v>
                </c:pt>
                <c:pt idx="2788">
                  <c:v>2.9648999999999998E-2</c:v>
                </c:pt>
                <c:pt idx="2789">
                  <c:v>3.3056000000000002E-2</c:v>
                </c:pt>
                <c:pt idx="2790">
                  <c:v>3.329E-2</c:v>
                </c:pt>
                <c:pt idx="2791">
                  <c:v>3.1648000000000003E-2</c:v>
                </c:pt>
                <c:pt idx="2792">
                  <c:v>2.9515E-2</c:v>
                </c:pt>
                <c:pt idx="2793">
                  <c:v>2.6901999999999999E-2</c:v>
                </c:pt>
                <c:pt idx="2794">
                  <c:v>2.3418999999999999E-2</c:v>
                </c:pt>
                <c:pt idx="2795">
                  <c:v>1.9012000000000001E-2</c:v>
                </c:pt>
                <c:pt idx="2796">
                  <c:v>1.4133E-2</c:v>
                </c:pt>
                <c:pt idx="2797">
                  <c:v>9.6190000000000008E-3</c:v>
                </c:pt>
                <c:pt idx="2798">
                  <c:v>6.1069999999999996E-3</c:v>
                </c:pt>
                <c:pt idx="2799">
                  <c:v>3.6849999999999999E-3</c:v>
                </c:pt>
                <c:pt idx="2800">
                  <c:v>2.183E-3</c:v>
                </c:pt>
                <c:pt idx="2801">
                  <c:v>1.6169999999999999E-3</c:v>
                </c:pt>
                <c:pt idx="2802">
                  <c:v>2.0119999999999999E-3</c:v>
                </c:pt>
                <c:pt idx="2803">
                  <c:v>3.738E-3</c:v>
                </c:pt>
                <c:pt idx="2804">
                  <c:v>6.4739999999999997E-3</c:v>
                </c:pt>
                <c:pt idx="2805">
                  <c:v>9.6249999999999999E-3</c:v>
                </c:pt>
                <c:pt idx="2806">
                  <c:v>1.2877E-2</c:v>
                </c:pt>
                <c:pt idx="2807">
                  <c:v>1.6295E-2</c:v>
                </c:pt>
                <c:pt idx="2808">
                  <c:v>2.0049999999999998E-2</c:v>
                </c:pt>
                <c:pt idx="2809">
                  <c:v>2.4306000000000001E-2</c:v>
                </c:pt>
                <c:pt idx="2810">
                  <c:v>2.9089E-2</c:v>
                </c:pt>
                <c:pt idx="2811">
                  <c:v>3.4074E-2</c:v>
                </c:pt>
                <c:pt idx="2812">
                  <c:v>3.8496000000000002E-2</c:v>
                </c:pt>
                <c:pt idx="2813">
                  <c:v>4.113E-2</c:v>
                </c:pt>
                <c:pt idx="2814">
                  <c:v>4.1445000000000003E-2</c:v>
                </c:pt>
                <c:pt idx="2815">
                  <c:v>4.0513E-2</c:v>
                </c:pt>
                <c:pt idx="2816">
                  <c:v>3.9059999999999997E-2</c:v>
                </c:pt>
                <c:pt idx="2817">
                  <c:v>3.7488E-2</c:v>
                </c:pt>
                <c:pt idx="2818">
                  <c:v>3.6289000000000002E-2</c:v>
                </c:pt>
                <c:pt idx="2819">
                  <c:v>3.5402000000000003E-2</c:v>
                </c:pt>
                <c:pt idx="2820">
                  <c:v>3.4238999999999999E-2</c:v>
                </c:pt>
                <c:pt idx="2821">
                  <c:v>3.3204999999999998E-2</c:v>
                </c:pt>
                <c:pt idx="2822">
                  <c:v>3.3092000000000003E-2</c:v>
                </c:pt>
                <c:pt idx="2823">
                  <c:v>3.4300999999999998E-2</c:v>
                </c:pt>
                <c:pt idx="2824">
                  <c:v>3.7059000000000002E-2</c:v>
                </c:pt>
                <c:pt idx="2825">
                  <c:v>4.1617000000000001E-2</c:v>
                </c:pt>
                <c:pt idx="2826">
                  <c:v>4.8025999999999999E-2</c:v>
                </c:pt>
                <c:pt idx="2827">
                  <c:v>5.5897000000000002E-2</c:v>
                </c:pt>
                <c:pt idx="2828">
                  <c:v>6.4522999999999997E-2</c:v>
                </c:pt>
                <c:pt idx="2829">
                  <c:v>7.324E-2</c:v>
                </c:pt>
                <c:pt idx="2830">
                  <c:v>8.1698999999999994E-2</c:v>
                </c:pt>
                <c:pt idx="2831">
                  <c:v>8.9982000000000006E-2</c:v>
                </c:pt>
                <c:pt idx="2832">
                  <c:v>9.8645999999999998E-2</c:v>
                </c:pt>
                <c:pt idx="2833">
                  <c:v>0.108445</c:v>
                </c:pt>
                <c:pt idx="2834">
                  <c:v>0.119754</c:v>
                </c:pt>
                <c:pt idx="2835">
                  <c:v>0.13170899999999999</c:v>
                </c:pt>
                <c:pt idx="2836">
                  <c:v>0.14124500000000001</c:v>
                </c:pt>
                <c:pt idx="2837">
                  <c:v>0.14628099999999999</c:v>
                </c:pt>
                <c:pt idx="2838">
                  <c:v>0.14859600000000001</c:v>
                </c:pt>
                <c:pt idx="2839">
                  <c:v>0.15120500000000001</c:v>
                </c:pt>
                <c:pt idx="2840">
                  <c:v>0.154889</c:v>
                </c:pt>
                <c:pt idx="2841">
                  <c:v>0.15901399999999999</c:v>
                </c:pt>
                <c:pt idx="2842">
                  <c:v>0.162549</c:v>
                </c:pt>
                <c:pt idx="2843">
                  <c:v>0.16492899999999999</c:v>
                </c:pt>
                <c:pt idx="2844">
                  <c:v>0.166939</c:v>
                </c:pt>
                <c:pt idx="2845">
                  <c:v>0.17033400000000001</c:v>
                </c:pt>
                <c:pt idx="2846">
                  <c:v>0.17586399999999999</c:v>
                </c:pt>
                <c:pt idx="2847">
                  <c:v>0.18317800000000001</c:v>
                </c:pt>
                <c:pt idx="2848">
                  <c:v>0.19125400000000001</c:v>
                </c:pt>
                <c:pt idx="2849">
                  <c:v>0.19911400000000001</c:v>
                </c:pt>
                <c:pt idx="2850">
                  <c:v>0.20705299999999999</c:v>
                </c:pt>
                <c:pt idx="2851">
                  <c:v>0.215754</c:v>
                </c:pt>
                <c:pt idx="2852">
                  <c:v>0.225328</c:v>
                </c:pt>
                <c:pt idx="2853">
                  <c:v>0.235401</c:v>
                </c:pt>
                <c:pt idx="2854">
                  <c:v>0.24565999999999999</c:v>
                </c:pt>
                <c:pt idx="2855">
                  <c:v>0.256301</c:v>
                </c:pt>
                <c:pt idx="2856">
                  <c:v>0.26747300000000002</c:v>
                </c:pt>
                <c:pt idx="2857">
                  <c:v>0.27834799999999998</c:v>
                </c:pt>
                <c:pt idx="2858">
                  <c:v>0.28762900000000002</c:v>
                </c:pt>
                <c:pt idx="2859">
                  <c:v>0.29445399999999999</c:v>
                </c:pt>
                <c:pt idx="2860">
                  <c:v>0.29861199999999999</c:v>
                </c:pt>
                <c:pt idx="2861">
                  <c:v>0.30214800000000003</c:v>
                </c:pt>
                <c:pt idx="2862">
                  <c:v>0.30735600000000002</c:v>
                </c:pt>
                <c:pt idx="2863">
                  <c:v>0.31437599999999999</c:v>
                </c:pt>
                <c:pt idx="2864">
                  <c:v>0.32257599999999997</c:v>
                </c:pt>
                <c:pt idx="2865">
                  <c:v>0.33106200000000002</c:v>
                </c:pt>
                <c:pt idx="2866">
                  <c:v>0.339001</c:v>
                </c:pt>
                <c:pt idx="2867">
                  <c:v>0.34638099999999999</c:v>
                </c:pt>
                <c:pt idx="2868">
                  <c:v>0.35393799999999997</c:v>
                </c:pt>
                <c:pt idx="2869">
                  <c:v>0.36210500000000001</c:v>
                </c:pt>
                <c:pt idx="2870">
                  <c:v>0.37065199999999998</c:v>
                </c:pt>
                <c:pt idx="2871">
                  <c:v>0.37898799999999999</c:v>
                </c:pt>
                <c:pt idx="2872">
                  <c:v>0.386627</c:v>
                </c:pt>
                <c:pt idx="2873">
                  <c:v>0.39393699999999998</c:v>
                </c:pt>
                <c:pt idx="2874">
                  <c:v>0.40206599999999998</c:v>
                </c:pt>
                <c:pt idx="2875">
                  <c:v>0.41136600000000001</c:v>
                </c:pt>
                <c:pt idx="2876">
                  <c:v>0.42146800000000001</c:v>
                </c:pt>
                <c:pt idx="2877">
                  <c:v>0.432</c:v>
                </c:pt>
                <c:pt idx="2878">
                  <c:v>0.44253100000000001</c:v>
                </c:pt>
                <c:pt idx="2879">
                  <c:v>0.45119199999999998</c:v>
                </c:pt>
                <c:pt idx="2880">
                  <c:v>0.45419500000000002</c:v>
                </c:pt>
                <c:pt idx="2881">
                  <c:v>0.45262400000000003</c:v>
                </c:pt>
                <c:pt idx="2882">
                  <c:v>0.45028600000000002</c:v>
                </c:pt>
                <c:pt idx="2883">
                  <c:v>0.44935399999999998</c:v>
                </c:pt>
                <c:pt idx="2884">
                  <c:v>0.45034600000000002</c:v>
                </c:pt>
                <c:pt idx="2885">
                  <c:v>0.45307399999999998</c:v>
                </c:pt>
                <c:pt idx="2886">
                  <c:v>0.45722800000000002</c:v>
                </c:pt>
                <c:pt idx="2887">
                  <c:v>0.462173</c:v>
                </c:pt>
                <c:pt idx="2888">
                  <c:v>0.46662399999999998</c:v>
                </c:pt>
                <c:pt idx="2889">
                  <c:v>0.46902899999999997</c:v>
                </c:pt>
                <c:pt idx="2890">
                  <c:v>0.46897499999999998</c:v>
                </c:pt>
                <c:pt idx="2891">
                  <c:v>0.46799800000000003</c:v>
                </c:pt>
                <c:pt idx="2892">
                  <c:v>0.46802100000000002</c:v>
                </c:pt>
                <c:pt idx="2893">
                  <c:v>0.469779</c:v>
                </c:pt>
                <c:pt idx="2894">
                  <c:v>0.473138</c:v>
                </c:pt>
                <c:pt idx="2895">
                  <c:v>0.47784700000000002</c:v>
                </c:pt>
                <c:pt idx="2896">
                  <c:v>0.483794</c:v>
                </c:pt>
                <c:pt idx="2897">
                  <c:v>0.49094100000000002</c:v>
                </c:pt>
                <c:pt idx="2898">
                  <c:v>0.49929200000000001</c:v>
                </c:pt>
                <c:pt idx="2899">
                  <c:v>0.50878599999999996</c:v>
                </c:pt>
                <c:pt idx="2900">
                  <c:v>0.51896699999999996</c:v>
                </c:pt>
                <c:pt idx="2901">
                  <c:v>0.52874699999999997</c:v>
                </c:pt>
                <c:pt idx="2902">
                  <c:v>0.53653300000000004</c:v>
                </c:pt>
                <c:pt idx="2903">
                  <c:v>0.540632</c:v>
                </c:pt>
                <c:pt idx="2904">
                  <c:v>0.54072200000000004</c:v>
                </c:pt>
                <c:pt idx="2905">
                  <c:v>0.539937</c:v>
                </c:pt>
                <c:pt idx="2906">
                  <c:v>0.53999699999999995</c:v>
                </c:pt>
                <c:pt idx="2907">
                  <c:v>0.54089299999999996</c:v>
                </c:pt>
                <c:pt idx="2908">
                  <c:v>0.54255799999999998</c:v>
                </c:pt>
                <c:pt idx="2909">
                  <c:v>0.54461099999999996</c:v>
                </c:pt>
                <c:pt idx="2910">
                  <c:v>0.54639800000000005</c:v>
                </c:pt>
                <c:pt idx="2911">
                  <c:v>0.547207</c:v>
                </c:pt>
                <c:pt idx="2912">
                  <c:v>0.54662699999999997</c:v>
                </c:pt>
                <c:pt idx="2913">
                  <c:v>0.54503299999999999</c:v>
                </c:pt>
                <c:pt idx="2914">
                  <c:v>0.54360299999999995</c:v>
                </c:pt>
                <c:pt idx="2915">
                  <c:v>0.543207</c:v>
                </c:pt>
                <c:pt idx="2916">
                  <c:v>0.54354800000000003</c:v>
                </c:pt>
                <c:pt idx="2917">
                  <c:v>0.54411799999999999</c:v>
                </c:pt>
                <c:pt idx="2918">
                  <c:v>0.54493999999999998</c:v>
                </c:pt>
                <c:pt idx="2919">
                  <c:v>0.54633100000000001</c:v>
                </c:pt>
                <c:pt idx="2920">
                  <c:v>0.54844800000000005</c:v>
                </c:pt>
                <c:pt idx="2921">
                  <c:v>0.55088700000000002</c:v>
                </c:pt>
                <c:pt idx="2922">
                  <c:v>0.55286999999999997</c:v>
                </c:pt>
                <c:pt idx="2923">
                  <c:v>0.55407899999999999</c:v>
                </c:pt>
                <c:pt idx="2924">
                  <c:v>0.55459700000000001</c:v>
                </c:pt>
                <c:pt idx="2925">
                  <c:v>0.55429799999999996</c:v>
                </c:pt>
                <c:pt idx="2926">
                  <c:v>0.55279699999999998</c:v>
                </c:pt>
                <c:pt idx="2927">
                  <c:v>0.54964400000000002</c:v>
                </c:pt>
                <c:pt idx="2928">
                  <c:v>0.54452800000000001</c:v>
                </c:pt>
                <c:pt idx="2929">
                  <c:v>0.53800300000000001</c:v>
                </c:pt>
                <c:pt idx="2930">
                  <c:v>0.53167500000000001</c:v>
                </c:pt>
                <c:pt idx="2931">
                  <c:v>0.52557799999999999</c:v>
                </c:pt>
                <c:pt idx="2932">
                  <c:v>0.51868700000000001</c:v>
                </c:pt>
                <c:pt idx="2933">
                  <c:v>0.51124400000000003</c:v>
                </c:pt>
                <c:pt idx="2934">
                  <c:v>0.50386900000000001</c:v>
                </c:pt>
                <c:pt idx="2935">
                  <c:v>0.49676900000000002</c:v>
                </c:pt>
                <c:pt idx="2936">
                  <c:v>0.48985000000000001</c:v>
                </c:pt>
                <c:pt idx="2937">
                  <c:v>0.48297200000000001</c:v>
                </c:pt>
                <c:pt idx="2938">
                  <c:v>0.475991</c:v>
                </c:pt>
                <c:pt idx="2939">
                  <c:v>0.46876400000000001</c:v>
                </c:pt>
                <c:pt idx="2940">
                  <c:v>0.46136199999999999</c:v>
                </c:pt>
                <c:pt idx="2941">
                  <c:v>0.45408500000000002</c:v>
                </c:pt>
                <c:pt idx="2942">
                  <c:v>0.4471</c:v>
                </c:pt>
                <c:pt idx="2943">
                  <c:v>0.44026999999999999</c:v>
                </c:pt>
                <c:pt idx="2944">
                  <c:v>0.43324099999999999</c:v>
                </c:pt>
                <c:pt idx="2945">
                  <c:v>0.42560500000000001</c:v>
                </c:pt>
                <c:pt idx="2946">
                  <c:v>0.417408</c:v>
                </c:pt>
                <c:pt idx="2947">
                  <c:v>0.40938200000000002</c:v>
                </c:pt>
                <c:pt idx="2948">
                  <c:v>0.40211999999999998</c:v>
                </c:pt>
                <c:pt idx="2949">
                  <c:v>0.39559899999999998</c:v>
                </c:pt>
                <c:pt idx="2950">
                  <c:v>0.389573</c:v>
                </c:pt>
                <c:pt idx="2951">
                  <c:v>0.38385399999999997</c:v>
                </c:pt>
                <c:pt idx="2952">
                  <c:v>0.37825900000000001</c:v>
                </c:pt>
                <c:pt idx="2953">
                  <c:v>0.37243999999999999</c:v>
                </c:pt>
                <c:pt idx="2954">
                  <c:v>0.36590400000000001</c:v>
                </c:pt>
                <c:pt idx="2955">
                  <c:v>0.35843599999999998</c:v>
                </c:pt>
                <c:pt idx="2956">
                  <c:v>0.35077599999999998</c:v>
                </c:pt>
                <c:pt idx="2957">
                  <c:v>0.34395399999999998</c:v>
                </c:pt>
                <c:pt idx="2958">
                  <c:v>0.33797199999999999</c:v>
                </c:pt>
                <c:pt idx="2959">
                  <c:v>0.332459</c:v>
                </c:pt>
                <c:pt idx="2960">
                  <c:v>0.32728000000000002</c:v>
                </c:pt>
                <c:pt idx="2961">
                  <c:v>0.32242700000000002</c:v>
                </c:pt>
                <c:pt idx="2962">
                  <c:v>0.31779099999999999</c:v>
                </c:pt>
                <c:pt idx="2963">
                  <c:v>0.31315500000000002</c:v>
                </c:pt>
                <c:pt idx="2964">
                  <c:v>0.308363</c:v>
                </c:pt>
                <c:pt idx="2965">
                  <c:v>0.30344599999999999</c:v>
                </c:pt>
                <c:pt idx="2966">
                  <c:v>0.298591</c:v>
                </c:pt>
                <c:pt idx="2967">
                  <c:v>0.29394500000000001</c:v>
                </c:pt>
                <c:pt idx="2968">
                  <c:v>0.28943999999999998</c:v>
                </c:pt>
                <c:pt idx="2969">
                  <c:v>0.284883</c:v>
                </c:pt>
                <c:pt idx="2970">
                  <c:v>0.28019699999999997</c:v>
                </c:pt>
                <c:pt idx="2971">
                  <c:v>0.27548499999999998</c:v>
                </c:pt>
                <c:pt idx="2972">
                  <c:v>0.27089600000000003</c:v>
                </c:pt>
                <c:pt idx="2973">
                  <c:v>0.26647599999999999</c:v>
                </c:pt>
                <c:pt idx="2974">
                  <c:v>0.262158</c:v>
                </c:pt>
                <c:pt idx="2975">
                  <c:v>0.25783600000000001</c:v>
                </c:pt>
                <c:pt idx="2976">
                  <c:v>0.25344800000000001</c:v>
                </c:pt>
                <c:pt idx="2977">
                  <c:v>0.249031</c:v>
                </c:pt>
                <c:pt idx="2978">
                  <c:v>0.244704</c:v>
                </c:pt>
                <c:pt idx="2979">
                  <c:v>0.24058499999999999</c:v>
                </c:pt>
                <c:pt idx="2980">
                  <c:v>0.23671900000000001</c:v>
                </c:pt>
                <c:pt idx="2981">
                  <c:v>0.23310900000000001</c:v>
                </c:pt>
                <c:pt idx="2982">
                  <c:v>0.22977600000000001</c:v>
                </c:pt>
                <c:pt idx="2983">
                  <c:v>0.22675100000000001</c:v>
                </c:pt>
                <c:pt idx="2984">
                  <c:v>0.22404499999999999</c:v>
                </c:pt>
                <c:pt idx="2985">
                  <c:v>0.221668</c:v>
                </c:pt>
                <c:pt idx="2986">
                  <c:v>0.219639</c:v>
                </c:pt>
                <c:pt idx="2987">
                  <c:v>0.217859</c:v>
                </c:pt>
                <c:pt idx="2988">
                  <c:v>0.21576699999999999</c:v>
                </c:pt>
                <c:pt idx="2989">
                  <c:v>0.212669</c:v>
                </c:pt>
                <c:pt idx="2990">
                  <c:v>0.208787</c:v>
                </c:pt>
                <c:pt idx="2991">
                  <c:v>0.20466500000000001</c:v>
                </c:pt>
                <c:pt idx="2992">
                  <c:v>0.20057900000000001</c:v>
                </c:pt>
                <c:pt idx="2993">
                  <c:v>0.19669800000000001</c:v>
                </c:pt>
                <c:pt idx="2994">
                  <c:v>0.19327900000000001</c:v>
                </c:pt>
                <c:pt idx="2995">
                  <c:v>0.190637</c:v>
                </c:pt>
                <c:pt idx="2996">
                  <c:v>0.18890499999999999</c:v>
                </c:pt>
                <c:pt idx="2997">
                  <c:v>0.187664</c:v>
                </c:pt>
                <c:pt idx="2998">
                  <c:v>0.18589700000000001</c:v>
                </c:pt>
                <c:pt idx="2999">
                  <c:v>0.183062</c:v>
                </c:pt>
                <c:pt idx="3000">
                  <c:v>0.17965100000000001</c:v>
                </c:pt>
                <c:pt idx="3001">
                  <c:v>0.17643200000000001</c:v>
                </c:pt>
                <c:pt idx="3002">
                  <c:v>0.173932</c:v>
                </c:pt>
                <c:pt idx="3003">
                  <c:v>0.17227400000000001</c:v>
                </c:pt>
                <c:pt idx="3004">
                  <c:v>0.17116600000000001</c:v>
                </c:pt>
                <c:pt idx="3005">
                  <c:v>0.170235</c:v>
                </c:pt>
                <c:pt idx="3006">
                  <c:v>0.169461</c:v>
                </c:pt>
                <c:pt idx="3007">
                  <c:v>0.16914299999999999</c:v>
                </c:pt>
                <c:pt idx="3008">
                  <c:v>0.169598</c:v>
                </c:pt>
                <c:pt idx="3009">
                  <c:v>0.17097499999999999</c:v>
                </c:pt>
                <c:pt idx="3010">
                  <c:v>0.17320099999999999</c:v>
                </c:pt>
                <c:pt idx="3011">
                  <c:v>0.175848</c:v>
                </c:pt>
                <c:pt idx="3012">
                  <c:v>0.177453</c:v>
                </c:pt>
                <c:pt idx="3013">
                  <c:v>0.17555000000000001</c:v>
                </c:pt>
                <c:pt idx="3014">
                  <c:v>0.170123</c:v>
                </c:pt>
                <c:pt idx="3015">
                  <c:v>0.16342599999999999</c:v>
                </c:pt>
                <c:pt idx="3016">
                  <c:v>0.15715100000000001</c:v>
                </c:pt>
                <c:pt idx="3017">
                  <c:v>0.15207300000000001</c:v>
                </c:pt>
                <c:pt idx="3018">
                  <c:v>0.14826</c:v>
                </c:pt>
                <c:pt idx="3019">
                  <c:v>0.14504800000000001</c:v>
                </c:pt>
                <c:pt idx="3020">
                  <c:v>0.14157400000000001</c:v>
                </c:pt>
                <c:pt idx="3021">
                  <c:v>0.13763900000000001</c:v>
                </c:pt>
                <c:pt idx="3022">
                  <c:v>0.133742</c:v>
                </c:pt>
                <c:pt idx="3023">
                  <c:v>0.13106799999999999</c:v>
                </c:pt>
                <c:pt idx="3024">
                  <c:v>0.130522</c:v>
                </c:pt>
                <c:pt idx="3025">
                  <c:v>0.13169400000000001</c:v>
                </c:pt>
                <c:pt idx="3026">
                  <c:v>0.133544</c:v>
                </c:pt>
                <c:pt idx="3027">
                  <c:v>0.13559499999999999</c:v>
                </c:pt>
                <c:pt idx="3028">
                  <c:v>0.13811100000000001</c:v>
                </c:pt>
                <c:pt idx="3029">
                  <c:v>0.14172999999999999</c:v>
                </c:pt>
                <c:pt idx="3030">
                  <c:v>0.14711299999999999</c:v>
                </c:pt>
                <c:pt idx="3031">
                  <c:v>0.154422</c:v>
                </c:pt>
                <c:pt idx="3032">
                  <c:v>0.16303999999999999</c:v>
                </c:pt>
                <c:pt idx="3033">
                  <c:v>0.17190800000000001</c:v>
                </c:pt>
                <c:pt idx="3034">
                  <c:v>0.18001700000000001</c:v>
                </c:pt>
                <c:pt idx="3035">
                  <c:v>0.18615300000000001</c:v>
                </c:pt>
                <c:pt idx="3036">
                  <c:v>0.188608</c:v>
                </c:pt>
                <c:pt idx="3037">
                  <c:v>0.18670500000000001</c:v>
                </c:pt>
                <c:pt idx="3038">
                  <c:v>0.183111</c:v>
                </c:pt>
                <c:pt idx="3039">
                  <c:v>0.18046899999999999</c:v>
                </c:pt>
                <c:pt idx="3040">
                  <c:v>0.17788499999999999</c:v>
                </c:pt>
                <c:pt idx="3041">
                  <c:v>0.17347499999999999</c:v>
                </c:pt>
                <c:pt idx="3042">
                  <c:v>0.16733100000000001</c:v>
                </c:pt>
                <c:pt idx="3043">
                  <c:v>0.16042699999999999</c:v>
                </c:pt>
                <c:pt idx="3044">
                  <c:v>0.15395900000000001</c:v>
                </c:pt>
                <c:pt idx="3045">
                  <c:v>0.149168</c:v>
                </c:pt>
                <c:pt idx="3046">
                  <c:v>0.14652200000000001</c:v>
                </c:pt>
                <c:pt idx="3047">
                  <c:v>0.14561299999999999</c:v>
                </c:pt>
                <c:pt idx="3048">
                  <c:v>0.14533699999999999</c:v>
                </c:pt>
                <c:pt idx="3049">
                  <c:v>0.144427</c:v>
                </c:pt>
                <c:pt idx="3050">
                  <c:v>0.14283000000000001</c:v>
                </c:pt>
                <c:pt idx="3051">
                  <c:v>0.14171900000000001</c:v>
                </c:pt>
                <c:pt idx="3052">
                  <c:v>0.14204900000000001</c:v>
                </c:pt>
                <c:pt idx="3053">
                  <c:v>0.14408899999999999</c:v>
                </c:pt>
                <c:pt idx="3054">
                  <c:v>0.14770900000000001</c:v>
                </c:pt>
                <c:pt idx="3055">
                  <c:v>0.15241299999999999</c:v>
                </c:pt>
                <c:pt idx="3056">
                  <c:v>0.15735099999999999</c:v>
                </c:pt>
                <c:pt idx="3057">
                  <c:v>0.16181599999999999</c:v>
                </c:pt>
                <c:pt idx="3058">
                  <c:v>0.16570699999999999</c:v>
                </c:pt>
                <c:pt idx="3059">
                  <c:v>0.16905300000000001</c:v>
                </c:pt>
                <c:pt idx="3060">
                  <c:v>0.17163600000000001</c:v>
                </c:pt>
                <c:pt idx="3061">
                  <c:v>0.173314</c:v>
                </c:pt>
                <c:pt idx="3062">
                  <c:v>0.17416200000000001</c:v>
                </c:pt>
                <c:pt idx="3063">
                  <c:v>0.17392099999999999</c:v>
                </c:pt>
                <c:pt idx="3064">
                  <c:v>0.172044</c:v>
                </c:pt>
                <c:pt idx="3065">
                  <c:v>0.16877500000000001</c:v>
                </c:pt>
                <c:pt idx="3066">
                  <c:v>0.16493099999999999</c:v>
                </c:pt>
                <c:pt idx="3067">
                  <c:v>0.16060099999999999</c:v>
                </c:pt>
                <c:pt idx="3068">
                  <c:v>0.15628600000000001</c:v>
                </c:pt>
                <c:pt idx="3069">
                  <c:v>0.15274699999999999</c:v>
                </c:pt>
                <c:pt idx="3070">
                  <c:v>0.150339</c:v>
                </c:pt>
                <c:pt idx="3071">
                  <c:v>0.148644</c:v>
                </c:pt>
                <c:pt idx="3072">
                  <c:v>0.14633099999999999</c:v>
                </c:pt>
                <c:pt idx="3073">
                  <c:v>0.14239099999999999</c:v>
                </c:pt>
                <c:pt idx="3074">
                  <c:v>0.13749400000000001</c:v>
                </c:pt>
                <c:pt idx="3075">
                  <c:v>0.132827</c:v>
                </c:pt>
                <c:pt idx="3076">
                  <c:v>0.12917699999999999</c:v>
                </c:pt>
                <c:pt idx="3077">
                  <c:v>0.126972</c:v>
                </c:pt>
                <c:pt idx="3078">
                  <c:v>0.126138</c:v>
                </c:pt>
                <c:pt idx="3079">
                  <c:v>0.12609000000000001</c:v>
                </c:pt>
                <c:pt idx="3080">
                  <c:v>0.126281</c:v>
                </c:pt>
                <c:pt idx="3081">
                  <c:v>0.12668299999999999</c:v>
                </c:pt>
                <c:pt idx="3082">
                  <c:v>0.127579</c:v>
                </c:pt>
                <c:pt idx="3083">
                  <c:v>0.12897500000000001</c:v>
                </c:pt>
                <c:pt idx="3084">
                  <c:v>0.13053300000000001</c:v>
                </c:pt>
                <c:pt idx="3085">
                  <c:v>0.131859</c:v>
                </c:pt>
                <c:pt idx="3086">
                  <c:v>0.13201199999999999</c:v>
                </c:pt>
                <c:pt idx="3087">
                  <c:v>0.12906400000000001</c:v>
                </c:pt>
                <c:pt idx="3088">
                  <c:v>0.122518</c:v>
                </c:pt>
                <c:pt idx="3089">
                  <c:v>0.113506</c:v>
                </c:pt>
                <c:pt idx="3090">
                  <c:v>0.10324899999999999</c:v>
                </c:pt>
                <c:pt idx="3091">
                  <c:v>9.3363000000000002E-2</c:v>
                </c:pt>
                <c:pt idx="3092">
                  <c:v>8.5292999999999994E-2</c:v>
                </c:pt>
                <c:pt idx="3093">
                  <c:v>7.9225000000000004E-2</c:v>
                </c:pt>
                <c:pt idx="3094">
                  <c:v>7.4504000000000001E-2</c:v>
                </c:pt>
                <c:pt idx="3095">
                  <c:v>7.0257E-2</c:v>
                </c:pt>
                <c:pt idx="3096">
                  <c:v>6.5819000000000003E-2</c:v>
                </c:pt>
                <c:pt idx="3097">
                  <c:v>6.1406000000000002E-2</c:v>
                </c:pt>
                <c:pt idx="3098">
                  <c:v>5.7889999999999997E-2</c:v>
                </c:pt>
                <c:pt idx="3099">
                  <c:v>5.5851999999999999E-2</c:v>
                </c:pt>
                <c:pt idx="3100">
                  <c:v>5.5405999999999997E-2</c:v>
                </c:pt>
                <c:pt idx="3101">
                  <c:v>5.6091000000000002E-2</c:v>
                </c:pt>
                <c:pt idx="3102">
                  <c:v>5.7154000000000003E-2</c:v>
                </c:pt>
                <c:pt idx="3103">
                  <c:v>5.8457000000000002E-2</c:v>
                </c:pt>
                <c:pt idx="3104">
                  <c:v>6.0456000000000003E-2</c:v>
                </c:pt>
                <c:pt idx="3105">
                  <c:v>6.3428999999999999E-2</c:v>
                </c:pt>
                <c:pt idx="3106">
                  <c:v>6.7129999999999995E-2</c:v>
                </c:pt>
                <c:pt idx="3107">
                  <c:v>7.1003999999999998E-2</c:v>
                </c:pt>
                <c:pt idx="3108">
                  <c:v>7.4393000000000001E-2</c:v>
                </c:pt>
                <c:pt idx="3109">
                  <c:v>7.6319999999999999E-2</c:v>
                </c:pt>
                <c:pt idx="3110">
                  <c:v>7.5259000000000006E-2</c:v>
                </c:pt>
                <c:pt idx="3111">
                  <c:v>7.0680999999999994E-2</c:v>
                </c:pt>
                <c:pt idx="3112">
                  <c:v>6.4770999999999995E-2</c:v>
                </c:pt>
                <c:pt idx="3113">
                  <c:v>5.9498000000000002E-2</c:v>
                </c:pt>
                <c:pt idx="3114">
                  <c:v>5.4857999999999997E-2</c:v>
                </c:pt>
                <c:pt idx="3115">
                  <c:v>5.0332000000000002E-2</c:v>
                </c:pt>
                <c:pt idx="3116">
                  <c:v>4.5752000000000001E-2</c:v>
                </c:pt>
                <c:pt idx="3117">
                  <c:v>4.1341000000000003E-2</c:v>
                </c:pt>
                <c:pt idx="3118">
                  <c:v>3.7484000000000003E-2</c:v>
                </c:pt>
                <c:pt idx="3119">
                  <c:v>3.4542999999999997E-2</c:v>
                </c:pt>
                <c:pt idx="3120">
                  <c:v>3.2658E-2</c:v>
                </c:pt>
                <c:pt idx="3121">
                  <c:v>3.1630999999999999E-2</c:v>
                </c:pt>
                <c:pt idx="3122">
                  <c:v>3.1052E-2</c:v>
                </c:pt>
                <c:pt idx="3123">
                  <c:v>3.0561999999999999E-2</c:v>
                </c:pt>
                <c:pt idx="3124">
                  <c:v>2.9937999999999999E-2</c:v>
                </c:pt>
                <c:pt idx="3125">
                  <c:v>2.9142999999999999E-2</c:v>
                </c:pt>
                <c:pt idx="3126">
                  <c:v>2.8642000000000001E-2</c:v>
                </c:pt>
                <c:pt idx="3127">
                  <c:v>2.9333999999999999E-2</c:v>
                </c:pt>
                <c:pt idx="3128">
                  <c:v>3.1664999999999999E-2</c:v>
                </c:pt>
                <c:pt idx="3129">
                  <c:v>3.5285999999999998E-2</c:v>
                </c:pt>
                <c:pt idx="3130">
                  <c:v>3.9535000000000001E-2</c:v>
                </c:pt>
                <c:pt idx="3131">
                  <c:v>4.4035999999999999E-2</c:v>
                </c:pt>
                <c:pt idx="3132">
                  <c:v>4.8584000000000002E-2</c:v>
                </c:pt>
                <c:pt idx="3133">
                  <c:v>5.262E-2</c:v>
                </c:pt>
                <c:pt idx="3134">
                  <c:v>5.5121000000000003E-2</c:v>
                </c:pt>
                <c:pt idx="3135">
                  <c:v>5.5342000000000002E-2</c:v>
                </c:pt>
                <c:pt idx="3136">
                  <c:v>5.3702E-2</c:v>
                </c:pt>
                <c:pt idx="3137">
                  <c:v>5.1220000000000002E-2</c:v>
                </c:pt>
                <c:pt idx="3138">
                  <c:v>4.8709000000000002E-2</c:v>
                </c:pt>
                <c:pt idx="3139">
                  <c:v>4.6822000000000003E-2</c:v>
                </c:pt>
                <c:pt idx="3140">
                  <c:v>4.6172999999999999E-2</c:v>
                </c:pt>
                <c:pt idx="3141">
                  <c:v>4.7148000000000002E-2</c:v>
                </c:pt>
                <c:pt idx="3142">
                  <c:v>4.9873000000000001E-2</c:v>
                </c:pt>
                <c:pt idx="3143">
                  <c:v>5.4328000000000001E-2</c:v>
                </c:pt>
                <c:pt idx="3144">
                  <c:v>6.0221999999999998E-2</c:v>
                </c:pt>
                <c:pt idx="3145">
                  <c:v>6.6789000000000001E-2</c:v>
                </c:pt>
                <c:pt idx="3146">
                  <c:v>7.3137999999999995E-2</c:v>
                </c:pt>
                <c:pt idx="3147">
                  <c:v>7.9194000000000001E-2</c:v>
                </c:pt>
                <c:pt idx="3148">
                  <c:v>8.5612999999999995E-2</c:v>
                </c:pt>
                <c:pt idx="3149">
                  <c:v>9.3002000000000001E-2</c:v>
                </c:pt>
                <c:pt idx="3150">
                  <c:v>0.101645</c:v>
                </c:pt>
                <c:pt idx="3151">
                  <c:v>0.111537</c:v>
                </c:pt>
                <c:pt idx="3152">
                  <c:v>0.122345</c:v>
                </c:pt>
                <c:pt idx="3153">
                  <c:v>0.133433</c:v>
                </c:pt>
                <c:pt idx="3154">
                  <c:v>0.14412</c:v>
                </c:pt>
                <c:pt idx="3155">
                  <c:v>0.15379000000000001</c:v>
                </c:pt>
                <c:pt idx="3156">
                  <c:v>0.16144700000000001</c:v>
                </c:pt>
                <c:pt idx="3157">
                  <c:v>0.165933</c:v>
                </c:pt>
                <c:pt idx="3158">
                  <c:v>0.167076</c:v>
                </c:pt>
                <c:pt idx="3159">
                  <c:v>0.16581299999999999</c:v>
                </c:pt>
                <c:pt idx="3160">
                  <c:v>0.16384099999999999</c:v>
                </c:pt>
                <c:pt idx="3161">
                  <c:v>0.162631</c:v>
                </c:pt>
                <c:pt idx="3162">
                  <c:v>0.162638</c:v>
                </c:pt>
                <c:pt idx="3163">
                  <c:v>0.16364400000000001</c:v>
                </c:pt>
                <c:pt idx="3164">
                  <c:v>0.16525300000000001</c:v>
                </c:pt>
                <c:pt idx="3165">
                  <c:v>0.167295</c:v>
                </c:pt>
                <c:pt idx="3166">
                  <c:v>0.16991999999999999</c:v>
                </c:pt>
                <c:pt idx="3167">
                  <c:v>0.17324700000000001</c:v>
                </c:pt>
                <c:pt idx="3168">
                  <c:v>0.176985</c:v>
                </c:pt>
                <c:pt idx="3169">
                  <c:v>0.18043999999999999</c:v>
                </c:pt>
                <c:pt idx="3170">
                  <c:v>0.18320800000000001</c:v>
                </c:pt>
                <c:pt idx="3171">
                  <c:v>0.185863</c:v>
                </c:pt>
                <c:pt idx="3172">
                  <c:v>0.18917600000000001</c:v>
                </c:pt>
                <c:pt idx="3173">
                  <c:v>0.193415</c:v>
                </c:pt>
                <c:pt idx="3174">
                  <c:v>0.19852500000000001</c:v>
                </c:pt>
                <c:pt idx="3175">
                  <c:v>0.20427400000000001</c:v>
                </c:pt>
                <c:pt idx="3176">
                  <c:v>0.210171</c:v>
                </c:pt>
                <c:pt idx="3177">
                  <c:v>0.21548</c:v>
                </c:pt>
                <c:pt idx="3178">
                  <c:v>0.21945700000000001</c:v>
                </c:pt>
                <c:pt idx="3179">
                  <c:v>0.22165299999999999</c:v>
                </c:pt>
                <c:pt idx="3180">
                  <c:v>0.22211500000000001</c:v>
                </c:pt>
                <c:pt idx="3181">
                  <c:v>0.221637</c:v>
                </c:pt>
                <c:pt idx="3182">
                  <c:v>0.221551</c:v>
                </c:pt>
                <c:pt idx="3183">
                  <c:v>0.22254499999999999</c:v>
                </c:pt>
                <c:pt idx="3184">
                  <c:v>0.22439000000000001</c:v>
                </c:pt>
                <c:pt idx="3185">
                  <c:v>0.226136</c:v>
                </c:pt>
                <c:pt idx="3186">
                  <c:v>0.226659</c:v>
                </c:pt>
                <c:pt idx="3187">
                  <c:v>0.22605800000000001</c:v>
                </c:pt>
                <c:pt idx="3188">
                  <c:v>0.225193</c:v>
                </c:pt>
                <c:pt idx="3189">
                  <c:v>0.22475899999999999</c:v>
                </c:pt>
                <c:pt idx="3190">
                  <c:v>0.22498299999999999</c:v>
                </c:pt>
                <c:pt idx="3191">
                  <c:v>0.225606</c:v>
                </c:pt>
                <c:pt idx="3192">
                  <c:v>0.226165</c:v>
                </c:pt>
                <c:pt idx="3193">
                  <c:v>0.226295</c:v>
                </c:pt>
                <c:pt idx="3194">
                  <c:v>0.225961</c:v>
                </c:pt>
                <c:pt idx="3195">
                  <c:v>0.22548099999999999</c:v>
                </c:pt>
                <c:pt idx="3196">
                  <c:v>0.22520399999999999</c:v>
                </c:pt>
                <c:pt idx="3197">
                  <c:v>0.225352</c:v>
                </c:pt>
                <c:pt idx="3198">
                  <c:v>0.22603200000000001</c:v>
                </c:pt>
                <c:pt idx="3199">
                  <c:v>0.22726199999999999</c:v>
                </c:pt>
                <c:pt idx="3200">
                  <c:v>0.229047</c:v>
                </c:pt>
                <c:pt idx="3201">
                  <c:v>0.23145199999999999</c:v>
                </c:pt>
                <c:pt idx="3202">
                  <c:v>0.23447100000000001</c:v>
                </c:pt>
                <c:pt idx="3203">
                  <c:v>0.237819</c:v>
                </c:pt>
                <c:pt idx="3204">
                  <c:v>0.24110999999999999</c:v>
                </c:pt>
                <c:pt idx="3205">
                  <c:v>0.244365</c:v>
                </c:pt>
                <c:pt idx="3206">
                  <c:v>0.24796499999999999</c:v>
                </c:pt>
                <c:pt idx="3207">
                  <c:v>0.25210100000000002</c:v>
                </c:pt>
                <c:pt idx="3208">
                  <c:v>0.25643500000000002</c:v>
                </c:pt>
                <c:pt idx="3209">
                  <c:v>0.26012200000000002</c:v>
                </c:pt>
                <c:pt idx="3210">
                  <c:v>0.262517</c:v>
                </c:pt>
                <c:pt idx="3211">
                  <c:v>0.26413700000000001</c:v>
                </c:pt>
                <c:pt idx="3212">
                  <c:v>0.26566499999999998</c:v>
                </c:pt>
                <c:pt idx="3213">
                  <c:v>0.26714100000000002</c:v>
                </c:pt>
                <c:pt idx="3214">
                  <c:v>0.268424</c:v>
                </c:pt>
                <c:pt idx="3215">
                  <c:v>0.26963199999999998</c:v>
                </c:pt>
                <c:pt idx="3216">
                  <c:v>0.27107700000000001</c:v>
                </c:pt>
                <c:pt idx="3217">
                  <c:v>0.27295700000000001</c:v>
                </c:pt>
                <c:pt idx="3218">
                  <c:v>0.27530199999999999</c:v>
                </c:pt>
                <c:pt idx="3219">
                  <c:v>0.27814499999999998</c:v>
                </c:pt>
                <c:pt idx="3220">
                  <c:v>0.28161399999999998</c:v>
                </c:pt>
                <c:pt idx="3221">
                  <c:v>0.28575899999999999</c:v>
                </c:pt>
                <c:pt idx="3222">
                  <c:v>0.29043000000000002</c:v>
                </c:pt>
                <c:pt idx="3223">
                  <c:v>0.29541499999999998</c:v>
                </c:pt>
                <c:pt idx="3224">
                  <c:v>0.30057400000000001</c:v>
                </c:pt>
                <c:pt idx="3225">
                  <c:v>0.30578100000000003</c:v>
                </c:pt>
                <c:pt idx="3226">
                  <c:v>0.31085099999999999</c:v>
                </c:pt>
                <c:pt idx="3227">
                  <c:v>0.31570199999999998</c:v>
                </c:pt>
                <c:pt idx="3228">
                  <c:v>0.32060499999999997</c:v>
                </c:pt>
                <c:pt idx="3229">
                  <c:v>0.32595000000000002</c:v>
                </c:pt>
                <c:pt idx="3230">
                  <c:v>0.33157500000000001</c:v>
                </c:pt>
                <c:pt idx="3231">
                  <c:v>0.33680199999999999</c:v>
                </c:pt>
                <c:pt idx="3232">
                  <c:v>0.34100599999999998</c:v>
                </c:pt>
                <c:pt idx="3233">
                  <c:v>0.34369499999999997</c:v>
                </c:pt>
                <c:pt idx="3234">
                  <c:v>0.34464499999999998</c:v>
                </c:pt>
                <c:pt idx="3235">
                  <c:v>0.34446300000000002</c:v>
                </c:pt>
                <c:pt idx="3236">
                  <c:v>0.34407900000000002</c:v>
                </c:pt>
                <c:pt idx="3237">
                  <c:v>0.343754</c:v>
                </c:pt>
                <c:pt idx="3238">
                  <c:v>0.34323799999999999</c:v>
                </c:pt>
                <c:pt idx="3239">
                  <c:v>0.34216200000000002</c:v>
                </c:pt>
                <c:pt idx="3240">
                  <c:v>0.340451</c:v>
                </c:pt>
                <c:pt idx="3241">
                  <c:v>0.33837600000000001</c:v>
                </c:pt>
                <c:pt idx="3242">
                  <c:v>0.33621200000000001</c:v>
                </c:pt>
                <c:pt idx="3243">
                  <c:v>0.33390799999999998</c:v>
                </c:pt>
                <c:pt idx="3244">
                  <c:v>0.331011</c:v>
                </c:pt>
                <c:pt idx="3245">
                  <c:v>0.32707700000000001</c:v>
                </c:pt>
                <c:pt idx="3246">
                  <c:v>0.32228899999999999</c:v>
                </c:pt>
                <c:pt idx="3247">
                  <c:v>0.31729400000000002</c:v>
                </c:pt>
                <c:pt idx="3248">
                  <c:v>0.31261</c:v>
                </c:pt>
                <c:pt idx="3249">
                  <c:v>0.30844700000000003</c:v>
                </c:pt>
                <c:pt idx="3250">
                  <c:v>0.30484899999999998</c:v>
                </c:pt>
                <c:pt idx="3251">
                  <c:v>0.30185600000000001</c:v>
                </c:pt>
                <c:pt idx="3252">
                  <c:v>0.29948599999999997</c:v>
                </c:pt>
                <c:pt idx="3253">
                  <c:v>0.29757600000000001</c:v>
                </c:pt>
                <c:pt idx="3254">
                  <c:v>0.29575899999999999</c:v>
                </c:pt>
                <c:pt idx="3255">
                  <c:v>0.29369499999999998</c:v>
                </c:pt>
                <c:pt idx="3256">
                  <c:v>0.291404</c:v>
                </c:pt>
                <c:pt idx="3257">
                  <c:v>0.28926200000000002</c:v>
                </c:pt>
                <c:pt idx="3258">
                  <c:v>0.28768899999999997</c:v>
                </c:pt>
                <c:pt idx="3259">
                  <c:v>0.28694399999999998</c:v>
                </c:pt>
                <c:pt idx="3260">
                  <c:v>0.28698600000000002</c:v>
                </c:pt>
                <c:pt idx="3261">
                  <c:v>0.28742099999999998</c:v>
                </c:pt>
                <c:pt idx="3262">
                  <c:v>0.28775400000000001</c:v>
                </c:pt>
                <c:pt idx="3263">
                  <c:v>0.28786499999999998</c:v>
                </c:pt>
                <c:pt idx="3264">
                  <c:v>0.28811900000000001</c:v>
                </c:pt>
                <c:pt idx="3265">
                  <c:v>0.28879300000000002</c:v>
                </c:pt>
                <c:pt idx="3266">
                  <c:v>0.28970099999999999</c:v>
                </c:pt>
                <c:pt idx="3267">
                  <c:v>0.29042299999999999</c:v>
                </c:pt>
                <c:pt idx="3268">
                  <c:v>0.290709</c:v>
                </c:pt>
                <c:pt idx="3269">
                  <c:v>0.290854</c:v>
                </c:pt>
                <c:pt idx="3270">
                  <c:v>0.29158600000000001</c:v>
                </c:pt>
                <c:pt idx="3271">
                  <c:v>0.293292</c:v>
                </c:pt>
                <c:pt idx="3272">
                  <c:v>0.295651</c:v>
                </c:pt>
                <c:pt idx="3273">
                  <c:v>0.29801499999999997</c:v>
                </c:pt>
                <c:pt idx="3274">
                  <c:v>0.29993799999999998</c:v>
                </c:pt>
                <c:pt idx="3275">
                  <c:v>0.30147000000000002</c:v>
                </c:pt>
                <c:pt idx="3276">
                  <c:v>0.30287599999999998</c:v>
                </c:pt>
                <c:pt idx="3277">
                  <c:v>0.30416599999999999</c:v>
                </c:pt>
                <c:pt idx="3278">
                  <c:v>0.30506699999999998</c:v>
                </c:pt>
                <c:pt idx="3279">
                  <c:v>0.30541800000000002</c:v>
                </c:pt>
                <c:pt idx="3280">
                  <c:v>0.30552499999999999</c:v>
                </c:pt>
                <c:pt idx="3281">
                  <c:v>0.30582399999999998</c:v>
                </c:pt>
                <c:pt idx="3282">
                  <c:v>0.30635099999999998</c:v>
                </c:pt>
                <c:pt idx="3283">
                  <c:v>0.30694100000000002</c:v>
                </c:pt>
                <c:pt idx="3284">
                  <c:v>0.307558</c:v>
                </c:pt>
                <c:pt idx="3285">
                  <c:v>0.308311</c:v>
                </c:pt>
                <c:pt idx="3286">
                  <c:v>0.30940899999999999</c:v>
                </c:pt>
                <c:pt idx="3287">
                  <c:v>0.311054</c:v>
                </c:pt>
                <c:pt idx="3288">
                  <c:v>0.313197</c:v>
                </c:pt>
                <c:pt idx="3289">
                  <c:v>0.31536500000000001</c:v>
                </c:pt>
                <c:pt idx="3290">
                  <c:v>0.31694299999999997</c:v>
                </c:pt>
                <c:pt idx="3291">
                  <c:v>0.31772</c:v>
                </c:pt>
                <c:pt idx="3292">
                  <c:v>0.317909</c:v>
                </c:pt>
                <c:pt idx="3293">
                  <c:v>0.31781399999999999</c:v>
                </c:pt>
                <c:pt idx="3294">
                  <c:v>0.31761</c:v>
                </c:pt>
                <c:pt idx="3295">
                  <c:v>0.31723699999999999</c:v>
                </c:pt>
                <c:pt idx="3296">
                  <c:v>0.31641799999999998</c:v>
                </c:pt>
                <c:pt idx="3297">
                  <c:v>0.314946</c:v>
                </c:pt>
                <c:pt idx="3298">
                  <c:v>0.31300299999999998</c:v>
                </c:pt>
                <c:pt idx="3299">
                  <c:v>0.31106699999999998</c:v>
                </c:pt>
                <c:pt idx="3300">
                  <c:v>0.30944199999999999</c:v>
                </c:pt>
                <c:pt idx="3301">
                  <c:v>0.30810700000000002</c:v>
                </c:pt>
                <c:pt idx="3302">
                  <c:v>0.30697600000000003</c:v>
                </c:pt>
                <c:pt idx="3303">
                  <c:v>0.30603000000000002</c:v>
                </c:pt>
                <c:pt idx="3304">
                  <c:v>0.30521300000000001</c:v>
                </c:pt>
                <c:pt idx="3305">
                  <c:v>0.304419</c:v>
                </c:pt>
                <c:pt idx="3306">
                  <c:v>0.30369400000000002</c:v>
                </c:pt>
                <c:pt idx="3307">
                  <c:v>0.30330299999999999</c:v>
                </c:pt>
                <c:pt idx="3308">
                  <c:v>0.30343900000000001</c:v>
                </c:pt>
                <c:pt idx="3309">
                  <c:v>0.30403000000000002</c:v>
                </c:pt>
                <c:pt idx="3310">
                  <c:v>0.304865</c:v>
                </c:pt>
                <c:pt idx="3311">
                  <c:v>0.30569600000000002</c:v>
                </c:pt>
                <c:pt idx="3312">
                  <c:v>0.30615799999999999</c:v>
                </c:pt>
                <c:pt idx="3313">
                  <c:v>0.305865</c:v>
                </c:pt>
                <c:pt idx="3314">
                  <c:v>0.30479899999999999</c:v>
                </c:pt>
                <c:pt idx="3315">
                  <c:v>0.30337700000000001</c:v>
                </c:pt>
                <c:pt idx="3316">
                  <c:v>0.30199900000000002</c:v>
                </c:pt>
                <c:pt idx="3317">
                  <c:v>0.30085099999999998</c:v>
                </c:pt>
                <c:pt idx="3318">
                  <c:v>0.30007</c:v>
                </c:pt>
                <c:pt idx="3319">
                  <c:v>0.29975499999999999</c:v>
                </c:pt>
                <c:pt idx="3320">
                  <c:v>0.29983199999999999</c:v>
                </c:pt>
                <c:pt idx="3321">
                  <c:v>0.30000500000000002</c:v>
                </c:pt>
                <c:pt idx="3322">
                  <c:v>0.29978900000000003</c:v>
                </c:pt>
                <c:pt idx="3323">
                  <c:v>0.29874099999999998</c:v>
                </c:pt>
                <c:pt idx="3324">
                  <c:v>0.29678399999999999</c:v>
                </c:pt>
                <c:pt idx="3325">
                  <c:v>0.29421700000000001</c:v>
                </c:pt>
                <c:pt idx="3326">
                  <c:v>0.29144599999999998</c:v>
                </c:pt>
                <c:pt idx="3327">
                  <c:v>0.28873300000000002</c:v>
                </c:pt>
                <c:pt idx="3328">
                  <c:v>0.28618100000000002</c:v>
                </c:pt>
                <c:pt idx="3329">
                  <c:v>0.28383799999999998</c:v>
                </c:pt>
                <c:pt idx="3330">
                  <c:v>0.28173399999999998</c:v>
                </c:pt>
                <c:pt idx="3331">
                  <c:v>0.27984399999999998</c:v>
                </c:pt>
                <c:pt idx="3332">
                  <c:v>0.278115</c:v>
                </c:pt>
                <c:pt idx="3333">
                  <c:v>0.27655000000000002</c:v>
                </c:pt>
                <c:pt idx="3334">
                  <c:v>0.275254</c:v>
                </c:pt>
                <c:pt idx="3335">
                  <c:v>0.27433800000000003</c:v>
                </c:pt>
                <c:pt idx="3336">
                  <c:v>0.273808</c:v>
                </c:pt>
                <c:pt idx="3337">
                  <c:v>0.27358100000000002</c:v>
                </c:pt>
                <c:pt idx="3338">
                  <c:v>0.27357199999999998</c:v>
                </c:pt>
                <c:pt idx="3339">
                  <c:v>0.27372400000000002</c:v>
                </c:pt>
                <c:pt idx="3340">
                  <c:v>0.274011</c:v>
                </c:pt>
                <c:pt idx="3341">
                  <c:v>0.27446799999999999</c:v>
                </c:pt>
                <c:pt idx="3342">
                  <c:v>0.27513500000000002</c:v>
                </c:pt>
                <c:pt idx="3343">
                  <c:v>0.27590500000000001</c:v>
                </c:pt>
                <c:pt idx="3344">
                  <c:v>0.27642099999999997</c:v>
                </c:pt>
                <c:pt idx="3345">
                  <c:v>0.27621299999999999</c:v>
                </c:pt>
                <c:pt idx="3346">
                  <c:v>0.27502199999999999</c:v>
                </c:pt>
                <c:pt idx="3347">
                  <c:v>0.273061</c:v>
                </c:pt>
                <c:pt idx="3348">
                  <c:v>0.27084799999999998</c:v>
                </c:pt>
                <c:pt idx="3349">
                  <c:v>0.26874300000000001</c:v>
                </c:pt>
                <c:pt idx="3350">
                  <c:v>0.26674100000000001</c:v>
                </c:pt>
                <c:pt idx="3351">
                  <c:v>0.26468799999999998</c:v>
                </c:pt>
                <c:pt idx="3352">
                  <c:v>0.262542</c:v>
                </c:pt>
                <c:pt idx="3353">
                  <c:v>0.260378</c:v>
                </c:pt>
                <c:pt idx="3354">
                  <c:v>0.258245</c:v>
                </c:pt>
                <c:pt idx="3355">
                  <c:v>0.25613900000000001</c:v>
                </c:pt>
                <c:pt idx="3356">
                  <c:v>0.25409199999999998</c:v>
                </c:pt>
                <c:pt idx="3357">
                  <c:v>0.25218499999999999</c:v>
                </c:pt>
                <c:pt idx="3358">
                  <c:v>0.25045600000000001</c:v>
                </c:pt>
                <c:pt idx="3359">
                  <c:v>0.24885499999999999</c:v>
                </c:pt>
                <c:pt idx="3360">
                  <c:v>0.24726300000000001</c:v>
                </c:pt>
                <c:pt idx="3361">
                  <c:v>0.24556600000000001</c:v>
                </c:pt>
                <c:pt idx="3362">
                  <c:v>0.24374499999999999</c:v>
                </c:pt>
                <c:pt idx="3363">
                  <c:v>0.24189099999999999</c:v>
                </c:pt>
                <c:pt idx="3364">
                  <c:v>0.24014099999999999</c:v>
                </c:pt>
                <c:pt idx="3365">
                  <c:v>0.23858699999999999</c:v>
                </c:pt>
                <c:pt idx="3366">
                  <c:v>0.23724200000000001</c:v>
                </c:pt>
                <c:pt idx="3367">
                  <c:v>0.236068</c:v>
                </c:pt>
                <c:pt idx="3368">
                  <c:v>0.23502000000000001</c:v>
                </c:pt>
                <c:pt idx="3369">
                  <c:v>0.23408599999999999</c:v>
                </c:pt>
                <c:pt idx="3370">
                  <c:v>0.23327899999999999</c:v>
                </c:pt>
                <c:pt idx="3371">
                  <c:v>0.23263</c:v>
                </c:pt>
                <c:pt idx="3372">
                  <c:v>0.23213900000000001</c:v>
                </c:pt>
                <c:pt idx="3373">
                  <c:v>0.23171700000000001</c:v>
                </c:pt>
                <c:pt idx="3374">
                  <c:v>0.23119300000000001</c:v>
                </c:pt>
                <c:pt idx="3375">
                  <c:v>0.23042699999999999</c:v>
                </c:pt>
                <c:pt idx="3376">
                  <c:v>0.22939599999999999</c:v>
                </c:pt>
                <c:pt idx="3377">
                  <c:v>0.228132</c:v>
                </c:pt>
                <c:pt idx="3378">
                  <c:v>0.22666500000000001</c:v>
                </c:pt>
                <c:pt idx="3379">
                  <c:v>0.22506599999999999</c:v>
                </c:pt>
                <c:pt idx="3380">
                  <c:v>0.223467</c:v>
                </c:pt>
                <c:pt idx="3381">
                  <c:v>0.22194800000000001</c:v>
                </c:pt>
                <c:pt idx="3382">
                  <c:v>0.220413</c:v>
                </c:pt>
                <c:pt idx="3383">
                  <c:v>0.218642</c:v>
                </c:pt>
                <c:pt idx="3384">
                  <c:v>0.21646499999999999</c:v>
                </c:pt>
                <c:pt idx="3385">
                  <c:v>0.21390200000000001</c:v>
                </c:pt>
                <c:pt idx="3386">
                  <c:v>0.21115999999999999</c:v>
                </c:pt>
                <c:pt idx="3387">
                  <c:v>0.208478</c:v>
                </c:pt>
                <c:pt idx="3388">
                  <c:v>0.205954</c:v>
                </c:pt>
                <c:pt idx="3389">
                  <c:v>0.20351900000000001</c:v>
                </c:pt>
                <c:pt idx="3390">
                  <c:v>0.20105799999999999</c:v>
                </c:pt>
                <c:pt idx="3391">
                  <c:v>0.19853699999999999</c:v>
                </c:pt>
                <c:pt idx="3392">
                  <c:v>0.196018</c:v>
                </c:pt>
                <c:pt idx="3393">
                  <c:v>0.19356899999999999</c:v>
                </c:pt>
                <c:pt idx="3394">
                  <c:v>0.19120899999999999</c:v>
                </c:pt>
                <c:pt idx="3395">
                  <c:v>0.18890100000000001</c:v>
                </c:pt>
                <c:pt idx="3396">
                  <c:v>0.18657099999999999</c:v>
                </c:pt>
                <c:pt idx="3397">
                  <c:v>0.184173</c:v>
                </c:pt>
                <c:pt idx="3398">
                  <c:v>0.18174000000000001</c:v>
                </c:pt>
                <c:pt idx="3399">
                  <c:v>0.179366</c:v>
                </c:pt>
                <c:pt idx="3400">
                  <c:v>0.17711099999999999</c:v>
                </c:pt>
                <c:pt idx="3401">
                  <c:v>0.17499600000000001</c:v>
                </c:pt>
                <c:pt idx="3402">
                  <c:v>0.173073</c:v>
                </c:pt>
                <c:pt idx="3403">
                  <c:v>0.17142499999999999</c:v>
                </c:pt>
                <c:pt idx="3404">
                  <c:v>0.170068</c:v>
                </c:pt>
                <c:pt idx="3405">
                  <c:v>0.16888400000000001</c:v>
                </c:pt>
                <c:pt idx="3406">
                  <c:v>0.16769300000000001</c:v>
                </c:pt>
                <c:pt idx="3407">
                  <c:v>0.16638700000000001</c:v>
                </c:pt>
                <c:pt idx="3408">
                  <c:v>0.16503100000000001</c:v>
                </c:pt>
                <c:pt idx="3409">
                  <c:v>0.16380500000000001</c:v>
                </c:pt>
                <c:pt idx="3410">
                  <c:v>0.162856</c:v>
                </c:pt>
                <c:pt idx="3411">
                  <c:v>0.16220499999999999</c:v>
                </c:pt>
                <c:pt idx="3412">
                  <c:v>0.16176199999999999</c:v>
                </c:pt>
                <c:pt idx="3413">
                  <c:v>0.16142899999999999</c:v>
                </c:pt>
                <c:pt idx="3414">
                  <c:v>0.16116800000000001</c:v>
                </c:pt>
                <c:pt idx="3415">
                  <c:v>0.16097700000000001</c:v>
                </c:pt>
                <c:pt idx="3416">
                  <c:v>0.16080700000000001</c:v>
                </c:pt>
                <c:pt idx="3417">
                  <c:v>0.16053899999999999</c:v>
                </c:pt>
                <c:pt idx="3418">
                  <c:v>0.160053</c:v>
                </c:pt>
                <c:pt idx="3419">
                  <c:v>0.159328</c:v>
                </c:pt>
                <c:pt idx="3420">
                  <c:v>0.15848100000000001</c:v>
                </c:pt>
                <c:pt idx="3421">
                  <c:v>0.15768699999999999</c:v>
                </c:pt>
                <c:pt idx="3422">
                  <c:v>0.157059</c:v>
                </c:pt>
                <c:pt idx="3423">
                  <c:v>0.15660299999999999</c:v>
                </c:pt>
                <c:pt idx="3424">
                  <c:v>0.156309</c:v>
                </c:pt>
                <c:pt idx="3425">
                  <c:v>0.15621599999999999</c:v>
                </c:pt>
                <c:pt idx="3426">
                  <c:v>0.15637799999999999</c:v>
                </c:pt>
                <c:pt idx="3427">
                  <c:v>0.15679699999999999</c:v>
                </c:pt>
                <c:pt idx="3428">
                  <c:v>0.157415</c:v>
                </c:pt>
                <c:pt idx="3429">
                  <c:v>0.158161</c:v>
                </c:pt>
                <c:pt idx="3430">
                  <c:v>0.158997</c:v>
                </c:pt>
                <c:pt idx="3431">
                  <c:v>0.159966</c:v>
                </c:pt>
                <c:pt idx="3432">
                  <c:v>0.16118099999999999</c:v>
                </c:pt>
                <c:pt idx="3433">
                  <c:v>0.162749</c:v>
                </c:pt>
                <c:pt idx="3434">
                  <c:v>0.16470399999999999</c:v>
                </c:pt>
                <c:pt idx="3435">
                  <c:v>0.16701099999999999</c:v>
                </c:pt>
                <c:pt idx="3436">
                  <c:v>0.16961200000000001</c:v>
                </c:pt>
                <c:pt idx="3437">
                  <c:v>0.17241699999999999</c:v>
                </c:pt>
                <c:pt idx="3438">
                  <c:v>0.175291</c:v>
                </c:pt>
                <c:pt idx="3439">
                  <c:v>0.17810799999999999</c:v>
                </c:pt>
                <c:pt idx="3440">
                  <c:v>0.18079999999999999</c:v>
                </c:pt>
                <c:pt idx="3441">
                  <c:v>0.18334600000000001</c:v>
                </c:pt>
                <c:pt idx="3442">
                  <c:v>0.18573400000000001</c:v>
                </c:pt>
                <c:pt idx="3443">
                  <c:v>0.18797</c:v>
                </c:pt>
                <c:pt idx="3444">
                  <c:v>0.19006300000000001</c:v>
                </c:pt>
                <c:pt idx="3445">
                  <c:v>0.19198000000000001</c:v>
                </c:pt>
                <c:pt idx="3446">
                  <c:v>0.19365199999999999</c:v>
                </c:pt>
                <c:pt idx="3447">
                  <c:v>0.19501399999999999</c:v>
                </c:pt>
                <c:pt idx="3448">
                  <c:v>0.19601499999999999</c:v>
                </c:pt>
                <c:pt idx="3449">
                  <c:v>0.196626</c:v>
                </c:pt>
                <c:pt idx="3450">
                  <c:v>0.19686799999999999</c:v>
                </c:pt>
                <c:pt idx="3451">
                  <c:v>0.19680900000000001</c:v>
                </c:pt>
                <c:pt idx="3452">
                  <c:v>0.19651399999999999</c:v>
                </c:pt>
                <c:pt idx="3453">
                  <c:v>0.196018</c:v>
                </c:pt>
                <c:pt idx="3454">
                  <c:v>0.19536000000000001</c:v>
                </c:pt>
                <c:pt idx="3455">
                  <c:v>0.19458500000000001</c:v>
                </c:pt>
                <c:pt idx="3456">
                  <c:v>0.193741</c:v>
                </c:pt>
                <c:pt idx="3457">
                  <c:v>0.19287000000000001</c:v>
                </c:pt>
                <c:pt idx="3458">
                  <c:v>0.192026</c:v>
                </c:pt>
                <c:pt idx="3459">
                  <c:v>0.19125800000000001</c:v>
                </c:pt>
                <c:pt idx="3460">
                  <c:v>0.19057299999999999</c:v>
                </c:pt>
                <c:pt idx="3461">
                  <c:v>0.189914</c:v>
                </c:pt>
                <c:pt idx="3462">
                  <c:v>0.18920300000000001</c:v>
                </c:pt>
                <c:pt idx="3463">
                  <c:v>0.18840299999999999</c:v>
                </c:pt>
                <c:pt idx="3464">
                  <c:v>0.18753600000000001</c:v>
                </c:pt>
                <c:pt idx="3465">
                  <c:v>0.18667</c:v>
                </c:pt>
                <c:pt idx="3466">
                  <c:v>0.185886</c:v>
                </c:pt>
                <c:pt idx="3467">
                  <c:v>0.185247</c:v>
                </c:pt>
                <c:pt idx="3468">
                  <c:v>0.184783</c:v>
                </c:pt>
                <c:pt idx="3469">
                  <c:v>0.18452099999999999</c:v>
                </c:pt>
                <c:pt idx="3470">
                  <c:v>0.18446499999999999</c:v>
                </c:pt>
                <c:pt idx="3471">
                  <c:v>0.18452199999999999</c:v>
                </c:pt>
                <c:pt idx="3472">
                  <c:v>0.18451899999999999</c:v>
                </c:pt>
                <c:pt idx="3473">
                  <c:v>0.18435799999999999</c:v>
                </c:pt>
                <c:pt idx="3474">
                  <c:v>0.18409500000000001</c:v>
                </c:pt>
                <c:pt idx="3475">
                  <c:v>0.18384200000000001</c:v>
                </c:pt>
                <c:pt idx="3476">
                  <c:v>0.18362999999999999</c:v>
                </c:pt>
                <c:pt idx="3477">
                  <c:v>0.18340300000000001</c:v>
                </c:pt>
                <c:pt idx="3478">
                  <c:v>0.18309300000000001</c:v>
                </c:pt>
                <c:pt idx="3479">
                  <c:v>0.182668</c:v>
                </c:pt>
                <c:pt idx="3480">
                  <c:v>0.18213199999999999</c:v>
                </c:pt>
                <c:pt idx="3481">
                  <c:v>0.181509</c:v>
                </c:pt>
                <c:pt idx="3482">
                  <c:v>0.18079200000000001</c:v>
                </c:pt>
                <c:pt idx="3483">
                  <c:v>0.179898</c:v>
                </c:pt>
                <c:pt idx="3484">
                  <c:v>0.17869199999999999</c:v>
                </c:pt>
                <c:pt idx="3485">
                  <c:v>0.17707899999999999</c:v>
                </c:pt>
                <c:pt idx="3486">
                  <c:v>0.17505599999999999</c:v>
                </c:pt>
                <c:pt idx="3487">
                  <c:v>0.17269000000000001</c:v>
                </c:pt>
                <c:pt idx="3488">
                  <c:v>0.170076</c:v>
                </c:pt>
                <c:pt idx="3489">
                  <c:v>0.16731199999999999</c:v>
                </c:pt>
                <c:pt idx="3490">
                  <c:v>0.16447000000000001</c:v>
                </c:pt>
                <c:pt idx="3491">
                  <c:v>0.16157099999999999</c:v>
                </c:pt>
                <c:pt idx="3492">
                  <c:v>0.15861600000000001</c:v>
                </c:pt>
                <c:pt idx="3493">
                  <c:v>0.15559600000000001</c:v>
                </c:pt>
                <c:pt idx="3494">
                  <c:v>0.15243599999999999</c:v>
                </c:pt>
                <c:pt idx="3495">
                  <c:v>0.14899299999999999</c:v>
                </c:pt>
                <c:pt idx="3496">
                  <c:v>0.14516499999999999</c:v>
                </c:pt>
                <c:pt idx="3497">
                  <c:v>0.14102999999999999</c:v>
                </c:pt>
                <c:pt idx="3498">
                  <c:v>0.13680899999999999</c:v>
                </c:pt>
                <c:pt idx="3499">
                  <c:v>0.13270100000000001</c:v>
                </c:pt>
                <c:pt idx="3500">
                  <c:v>0.12875900000000001</c:v>
                </c:pt>
                <c:pt idx="3501">
                  <c:v>0.124929</c:v>
                </c:pt>
                <c:pt idx="3502">
                  <c:v>0.121166</c:v>
                </c:pt>
                <c:pt idx="3503">
                  <c:v>0.117503</c:v>
                </c:pt>
                <c:pt idx="3504">
                  <c:v>0.114021</c:v>
                </c:pt>
                <c:pt idx="3505">
                  <c:v>0.110786</c:v>
                </c:pt>
                <c:pt idx="3506">
                  <c:v>0.107803</c:v>
                </c:pt>
                <c:pt idx="3507">
                  <c:v>0.105044</c:v>
                </c:pt>
                <c:pt idx="3508">
                  <c:v>0.10252600000000001</c:v>
                </c:pt>
                <c:pt idx="3509">
                  <c:v>0.100338</c:v>
                </c:pt>
                <c:pt idx="3510">
                  <c:v>9.8579E-2</c:v>
                </c:pt>
                <c:pt idx="3511">
                  <c:v>9.7268999999999994E-2</c:v>
                </c:pt>
                <c:pt idx="3512">
                  <c:v>9.6355999999999997E-2</c:v>
                </c:pt>
                <c:pt idx="3513">
                  <c:v>9.5785999999999996E-2</c:v>
                </c:pt>
                <c:pt idx="3514">
                  <c:v>9.5554E-2</c:v>
                </c:pt>
                <c:pt idx="3515">
                  <c:v>9.5689999999999997E-2</c:v>
                </c:pt>
                <c:pt idx="3516">
                  <c:v>9.6159999999999995E-2</c:v>
                </c:pt>
                <c:pt idx="3517">
                  <c:v>9.6837000000000006E-2</c:v>
                </c:pt>
                <c:pt idx="3518">
                  <c:v>9.7601999999999994E-2</c:v>
                </c:pt>
                <c:pt idx="3519">
                  <c:v>9.8437999999999998E-2</c:v>
                </c:pt>
                <c:pt idx="3520">
                  <c:v>9.9387000000000003E-2</c:v>
                </c:pt>
                <c:pt idx="3521">
                  <c:v>0.100468</c:v>
                </c:pt>
                <c:pt idx="3522">
                  <c:v>0.10165100000000001</c:v>
                </c:pt>
                <c:pt idx="3523">
                  <c:v>0.10284500000000001</c:v>
                </c:pt>
                <c:pt idx="3524">
                  <c:v>0.103868</c:v>
                </c:pt>
                <c:pt idx="3525">
                  <c:v>0.104479</c:v>
                </c:pt>
                <c:pt idx="3526">
                  <c:v>0.104509</c:v>
                </c:pt>
                <c:pt idx="3527">
                  <c:v>0.10392700000000001</c:v>
                </c:pt>
                <c:pt idx="3528">
                  <c:v>0.102766</c:v>
                </c:pt>
                <c:pt idx="3529">
                  <c:v>0.101021</c:v>
                </c:pt>
                <c:pt idx="3530">
                  <c:v>9.8676E-2</c:v>
                </c:pt>
                <c:pt idx="3531">
                  <c:v>9.5770999999999995E-2</c:v>
                </c:pt>
                <c:pt idx="3532">
                  <c:v>9.2400999999999997E-2</c:v>
                </c:pt>
                <c:pt idx="3533">
                  <c:v>8.8657E-2</c:v>
                </c:pt>
                <c:pt idx="3534">
                  <c:v>8.4596000000000005E-2</c:v>
                </c:pt>
                <c:pt idx="3535">
                  <c:v>8.0268000000000006E-2</c:v>
                </c:pt>
                <c:pt idx="3536">
                  <c:v>7.5714000000000004E-2</c:v>
                </c:pt>
                <c:pt idx="3537">
                  <c:v>7.0929000000000006E-2</c:v>
                </c:pt>
                <c:pt idx="3538">
                  <c:v>6.5881999999999996E-2</c:v>
                </c:pt>
                <c:pt idx="3539">
                  <c:v>6.0572000000000001E-2</c:v>
                </c:pt>
                <c:pt idx="3540">
                  <c:v>5.5055E-2</c:v>
                </c:pt>
                <c:pt idx="3541">
                  <c:v>4.9431999999999997E-2</c:v>
                </c:pt>
                <c:pt idx="3542">
                  <c:v>4.3832999999999997E-2</c:v>
                </c:pt>
                <c:pt idx="3543">
                  <c:v>3.8398000000000002E-2</c:v>
                </c:pt>
                <c:pt idx="3544">
                  <c:v>3.3258000000000003E-2</c:v>
                </c:pt>
                <c:pt idx="3545">
                  <c:v>2.8528999999999999E-2</c:v>
                </c:pt>
                <c:pt idx="3546">
                  <c:v>2.4278999999999998E-2</c:v>
                </c:pt>
                <c:pt idx="3547">
                  <c:v>2.0459000000000001E-2</c:v>
                </c:pt>
                <c:pt idx="3548">
                  <c:v>1.6912E-2</c:v>
                </c:pt>
                <c:pt idx="3549">
                  <c:v>1.3535E-2</c:v>
                </c:pt>
                <c:pt idx="3550">
                  <c:v>1.0406E-2</c:v>
                </c:pt>
                <c:pt idx="3551">
                  <c:v>7.7010000000000004E-3</c:v>
                </c:pt>
                <c:pt idx="3552">
                  <c:v>5.5230000000000001E-3</c:v>
                </c:pt>
                <c:pt idx="3553">
                  <c:v>3.859E-3</c:v>
                </c:pt>
                <c:pt idx="3554">
                  <c:v>2.6770000000000001E-3</c:v>
                </c:pt>
                <c:pt idx="3555">
                  <c:v>1.9859999999999999E-3</c:v>
                </c:pt>
                <c:pt idx="3556">
                  <c:v>1.6169999999999999E-3</c:v>
                </c:pt>
                <c:pt idx="3557">
                  <c:v>1.472E-3</c:v>
                </c:pt>
                <c:pt idx="3558">
                  <c:v>1.6379999999999999E-3</c:v>
                </c:pt>
                <c:pt idx="3559">
                  <c:v>2.5630000000000002E-3</c:v>
                </c:pt>
                <c:pt idx="3560">
                  <c:v>4.2269999999999999E-3</c:v>
                </c:pt>
                <c:pt idx="3561">
                  <c:v>6.5630000000000003E-3</c:v>
                </c:pt>
                <c:pt idx="3562">
                  <c:v>9.5560000000000003E-3</c:v>
                </c:pt>
                <c:pt idx="3563">
                  <c:v>1.3304E-2</c:v>
                </c:pt>
                <c:pt idx="3564">
                  <c:v>1.7944999999999999E-2</c:v>
                </c:pt>
                <c:pt idx="3565">
                  <c:v>2.3571999999999999E-2</c:v>
                </c:pt>
                <c:pt idx="3566">
                  <c:v>3.0207999999999999E-2</c:v>
                </c:pt>
                <c:pt idx="3567">
                  <c:v>3.7853999999999999E-2</c:v>
                </c:pt>
                <c:pt idx="3568">
                  <c:v>4.6511999999999998E-2</c:v>
                </c:pt>
                <c:pt idx="3569">
                  <c:v>5.6168000000000003E-2</c:v>
                </c:pt>
                <c:pt idx="3570">
                  <c:v>6.676E-2</c:v>
                </c:pt>
                <c:pt idx="3571">
                  <c:v>7.8206999999999999E-2</c:v>
                </c:pt>
                <c:pt idx="3572">
                  <c:v>9.0514999999999998E-2</c:v>
                </c:pt>
                <c:pt idx="3573">
                  <c:v>0.103813</c:v>
                </c:pt>
                <c:pt idx="3574">
                  <c:v>0.118225</c:v>
                </c:pt>
                <c:pt idx="3575">
                  <c:v>0.13372600000000001</c:v>
                </c:pt>
                <c:pt idx="3576">
                  <c:v>0.150197</c:v>
                </c:pt>
                <c:pt idx="3577">
                  <c:v>0.16755500000000001</c:v>
                </c:pt>
                <c:pt idx="3578">
                  <c:v>0.185779</c:v>
                </c:pt>
                <c:pt idx="3579">
                  <c:v>0.204844</c:v>
                </c:pt>
                <c:pt idx="3580">
                  <c:v>0.224689</c:v>
                </c:pt>
                <c:pt idx="3581">
                  <c:v>0.24523600000000001</c:v>
                </c:pt>
                <c:pt idx="3582">
                  <c:v>0.26641999999999999</c:v>
                </c:pt>
                <c:pt idx="3583">
                  <c:v>0.28822300000000001</c:v>
                </c:pt>
                <c:pt idx="3584">
                  <c:v>0.31066100000000002</c:v>
                </c:pt>
                <c:pt idx="3585">
                  <c:v>0.33368300000000001</c:v>
                </c:pt>
                <c:pt idx="3586">
                  <c:v>0.357103</c:v>
                </c:pt>
                <c:pt idx="3587">
                  <c:v>0.380658</c:v>
                </c:pt>
                <c:pt idx="3588">
                  <c:v>0.40415099999999998</c:v>
                </c:pt>
                <c:pt idx="3589">
                  <c:v>0.42746299999999998</c:v>
                </c:pt>
                <c:pt idx="3590">
                  <c:v>0.45041599999999998</c:v>
                </c:pt>
                <c:pt idx="3591">
                  <c:v>0.47271000000000002</c:v>
                </c:pt>
                <c:pt idx="3592">
                  <c:v>0.49402800000000002</c:v>
                </c:pt>
                <c:pt idx="3593">
                  <c:v>0.51415500000000003</c:v>
                </c:pt>
                <c:pt idx="3594">
                  <c:v>0.53297600000000001</c:v>
                </c:pt>
                <c:pt idx="3595">
                  <c:v>0.55040800000000001</c:v>
                </c:pt>
                <c:pt idx="3596">
                  <c:v>0.56636699999999995</c:v>
                </c:pt>
                <c:pt idx="3597">
                  <c:v>0.58075500000000002</c:v>
                </c:pt>
                <c:pt idx="3598">
                  <c:v>0.593503</c:v>
                </c:pt>
                <c:pt idx="3599">
                  <c:v>0.60461100000000001</c:v>
                </c:pt>
                <c:pt idx="3600">
                  <c:v>0.61410799999999999</c:v>
                </c:pt>
                <c:pt idx="3601">
                  <c:v>0.62193799999999999</c:v>
                </c:pt>
                <c:pt idx="3602">
                  <c:v>0.62795699999999999</c:v>
                </c:pt>
                <c:pt idx="3603">
                  <c:v>0.63206099999999998</c:v>
                </c:pt>
                <c:pt idx="3604">
                  <c:v>0.634266</c:v>
                </c:pt>
                <c:pt idx="3605">
                  <c:v>0.63466</c:v>
                </c:pt>
                <c:pt idx="3606">
                  <c:v>0.63337200000000005</c:v>
                </c:pt>
                <c:pt idx="3607">
                  <c:v>0.63062200000000002</c:v>
                </c:pt>
                <c:pt idx="3608">
                  <c:v>0.62670499999999996</c:v>
                </c:pt>
                <c:pt idx="3609">
                  <c:v>0.62182099999999996</c:v>
                </c:pt>
                <c:pt idx="3610">
                  <c:v>0.61597800000000003</c:v>
                </c:pt>
                <c:pt idx="3611">
                  <c:v>0.60916899999999996</c:v>
                </c:pt>
                <c:pt idx="3612">
                  <c:v>0.60156299999999996</c:v>
                </c:pt>
                <c:pt idx="3613">
                  <c:v>0.59345300000000001</c:v>
                </c:pt>
                <c:pt idx="3614">
                  <c:v>0.58506499999999995</c:v>
                </c:pt>
                <c:pt idx="3615">
                  <c:v>0.57649799999999995</c:v>
                </c:pt>
                <c:pt idx="3616">
                  <c:v>0.56779900000000005</c:v>
                </c:pt>
                <c:pt idx="3617">
                  <c:v>0.55904100000000001</c:v>
                </c:pt>
                <c:pt idx="3618">
                  <c:v>0.55036700000000005</c:v>
                </c:pt>
                <c:pt idx="3619">
                  <c:v>0.54200800000000005</c:v>
                </c:pt>
                <c:pt idx="3620">
                  <c:v>0.53420599999999996</c:v>
                </c:pt>
                <c:pt idx="3621">
                  <c:v>0.52713699999999997</c:v>
                </c:pt>
                <c:pt idx="3622">
                  <c:v>0.52090199999999998</c:v>
                </c:pt>
                <c:pt idx="3623">
                  <c:v>0.51556800000000003</c:v>
                </c:pt>
                <c:pt idx="3624">
                  <c:v>0.51117299999999999</c:v>
                </c:pt>
                <c:pt idx="3625">
                  <c:v>0.50768199999999997</c:v>
                </c:pt>
                <c:pt idx="3626">
                  <c:v>0.50500900000000004</c:v>
                </c:pt>
                <c:pt idx="3627">
                  <c:v>0.50309899999999996</c:v>
                </c:pt>
                <c:pt idx="3628">
                  <c:v>0.50197000000000003</c:v>
                </c:pt>
                <c:pt idx="3629">
                  <c:v>0.50165599999999999</c:v>
                </c:pt>
                <c:pt idx="3630">
                  <c:v>0.50215699999999996</c:v>
                </c:pt>
                <c:pt idx="3631">
                  <c:v>0.50345600000000001</c:v>
                </c:pt>
                <c:pt idx="3632">
                  <c:v>0.50554699999999997</c:v>
                </c:pt>
                <c:pt idx="3633">
                  <c:v>0.50837399999999999</c:v>
                </c:pt>
                <c:pt idx="3634">
                  <c:v>0.51180300000000001</c:v>
                </c:pt>
                <c:pt idx="3635">
                  <c:v>0.51570800000000006</c:v>
                </c:pt>
                <c:pt idx="3636">
                  <c:v>0.52010100000000004</c:v>
                </c:pt>
                <c:pt idx="3637">
                  <c:v>0.52508600000000005</c:v>
                </c:pt>
                <c:pt idx="3638">
                  <c:v>0.53068499999999996</c:v>
                </c:pt>
                <c:pt idx="3639">
                  <c:v>0.53675899999999999</c:v>
                </c:pt>
                <c:pt idx="3640">
                  <c:v>0.54313400000000001</c:v>
                </c:pt>
                <c:pt idx="3641">
                  <c:v>0.54972900000000002</c:v>
                </c:pt>
                <c:pt idx="3642">
                  <c:v>0.556558</c:v>
                </c:pt>
                <c:pt idx="3643">
                  <c:v>0.56367299999999998</c:v>
                </c:pt>
                <c:pt idx="3644">
                  <c:v>0.57114500000000001</c:v>
                </c:pt>
                <c:pt idx="3645">
                  <c:v>0.57904699999999998</c:v>
                </c:pt>
                <c:pt idx="3646">
                  <c:v>0.58740899999999996</c:v>
                </c:pt>
                <c:pt idx="3647">
                  <c:v>0.59618000000000004</c:v>
                </c:pt>
                <c:pt idx="3648">
                  <c:v>0.60524900000000004</c:v>
                </c:pt>
                <c:pt idx="3649">
                  <c:v>0.61451500000000003</c:v>
                </c:pt>
                <c:pt idx="3650">
                  <c:v>0.62396099999999999</c:v>
                </c:pt>
                <c:pt idx="3651">
                  <c:v>0.63364900000000002</c:v>
                </c:pt>
                <c:pt idx="3652">
                  <c:v>0.643598</c:v>
                </c:pt>
                <c:pt idx="3653">
                  <c:v>0.653671</c:v>
                </c:pt>
                <c:pt idx="3654">
                  <c:v>0.66360799999999998</c:v>
                </c:pt>
                <c:pt idx="3655">
                  <c:v>0.67321399999999998</c:v>
                </c:pt>
                <c:pt idx="3656">
                  <c:v>0.68251700000000004</c:v>
                </c:pt>
                <c:pt idx="3657">
                  <c:v>0.69169599999999998</c:v>
                </c:pt>
                <c:pt idx="3658">
                  <c:v>0.70084100000000005</c:v>
                </c:pt>
                <c:pt idx="3659">
                  <c:v>0.70986499999999997</c:v>
                </c:pt>
                <c:pt idx="3660">
                  <c:v>0.71862099999999995</c:v>
                </c:pt>
                <c:pt idx="3661">
                  <c:v>0.726997</c:v>
                </c:pt>
                <c:pt idx="3662">
                  <c:v>0.734877</c:v>
                </c:pt>
                <c:pt idx="3663">
                  <c:v>0.74212599999999995</c:v>
                </c:pt>
                <c:pt idx="3664">
                  <c:v>0.74864200000000003</c:v>
                </c:pt>
                <c:pt idx="3665">
                  <c:v>0.75436300000000001</c:v>
                </c:pt>
                <c:pt idx="3666">
                  <c:v>0.75927699999999998</c:v>
                </c:pt>
                <c:pt idx="3667">
                  <c:v>0.76343499999999997</c:v>
                </c:pt>
                <c:pt idx="3668">
                  <c:v>0.76691699999999996</c:v>
                </c:pt>
                <c:pt idx="3669">
                  <c:v>0.76973000000000003</c:v>
                </c:pt>
                <c:pt idx="3670">
                  <c:v>0.77180300000000002</c:v>
                </c:pt>
                <c:pt idx="3671">
                  <c:v>0.77312099999999995</c:v>
                </c:pt>
                <c:pt idx="3672">
                  <c:v>0.77385000000000004</c:v>
                </c:pt>
                <c:pt idx="3673">
                  <c:v>0.77430399999999999</c:v>
                </c:pt>
                <c:pt idx="3674">
                  <c:v>0.77474399999999999</c:v>
                </c:pt>
                <c:pt idx="3675">
                  <c:v>0.77519400000000005</c:v>
                </c:pt>
                <c:pt idx="3676">
                  <c:v>0.77552200000000004</c:v>
                </c:pt>
                <c:pt idx="3677">
                  <c:v>0.77572300000000005</c:v>
                </c:pt>
                <c:pt idx="3678">
                  <c:v>0.77610199999999996</c:v>
                </c:pt>
                <c:pt idx="3679">
                  <c:v>0.77717400000000003</c:v>
                </c:pt>
                <c:pt idx="3680">
                  <c:v>0.77941800000000006</c:v>
                </c:pt>
                <c:pt idx="3681">
                  <c:v>0.78310599999999997</c:v>
                </c:pt>
                <c:pt idx="3682">
                  <c:v>0.78831600000000002</c:v>
                </c:pt>
                <c:pt idx="3683">
                  <c:v>0.79506600000000005</c:v>
                </c:pt>
                <c:pt idx="3684">
                  <c:v>0.80345500000000003</c:v>
                </c:pt>
                <c:pt idx="3685">
                  <c:v>0.81370399999999998</c:v>
                </c:pt>
                <c:pt idx="3686">
                  <c:v>0.82606900000000005</c:v>
                </c:pt>
                <c:pt idx="3687">
                  <c:v>0.84065999999999996</c:v>
                </c:pt>
                <c:pt idx="3688">
                  <c:v>0.85733400000000004</c:v>
                </c:pt>
                <c:pt idx="3689">
                  <c:v>0.87580899999999995</c:v>
                </c:pt>
                <c:pt idx="3690">
                  <c:v>0.89587600000000001</c:v>
                </c:pt>
                <c:pt idx="3691">
                  <c:v>0.91743200000000003</c:v>
                </c:pt>
                <c:pt idx="3692">
                  <c:v>0.94035999999999997</c:v>
                </c:pt>
                <c:pt idx="3693">
                  <c:v>0.96449700000000005</c:v>
                </c:pt>
                <c:pt idx="3694">
                  <c:v>0.98966100000000001</c:v>
                </c:pt>
                <c:pt idx="3695">
                  <c:v>1.015614</c:v>
                </c:pt>
                <c:pt idx="3696">
                  <c:v>1.0419860000000001</c:v>
                </c:pt>
                <c:pt idx="3697">
                  <c:v>1.0682849999999999</c:v>
                </c:pt>
                <c:pt idx="3698">
                  <c:v>1.0939810000000001</c:v>
                </c:pt>
                <c:pt idx="3699">
                  <c:v>1.11859</c:v>
                </c:pt>
                <c:pt idx="3700">
                  <c:v>1.141751</c:v>
                </c:pt>
                <c:pt idx="3701">
                  <c:v>1.1632020000000001</c:v>
                </c:pt>
                <c:pt idx="3702">
                  <c:v>1.1826540000000001</c:v>
                </c:pt>
                <c:pt idx="3703">
                  <c:v>1.1997040000000001</c:v>
                </c:pt>
                <c:pt idx="3704">
                  <c:v>1.2139070000000001</c:v>
                </c:pt>
                <c:pt idx="3705">
                  <c:v>1.22495</c:v>
                </c:pt>
                <c:pt idx="3706">
                  <c:v>1.2327619999999999</c:v>
                </c:pt>
                <c:pt idx="3707">
                  <c:v>1.2375069999999999</c:v>
                </c:pt>
                <c:pt idx="3708">
                  <c:v>1.239492</c:v>
                </c:pt>
                <c:pt idx="3709">
                  <c:v>1.2390490000000001</c:v>
                </c:pt>
                <c:pt idx="3710">
                  <c:v>1.2364740000000001</c:v>
                </c:pt>
                <c:pt idx="3711">
                  <c:v>1.2320150000000001</c:v>
                </c:pt>
                <c:pt idx="3712">
                  <c:v>1.225938</c:v>
                </c:pt>
                <c:pt idx="3713">
                  <c:v>1.2185649999999999</c:v>
                </c:pt>
                <c:pt idx="3714">
                  <c:v>1.210277</c:v>
                </c:pt>
                <c:pt idx="3715">
                  <c:v>1.201516</c:v>
                </c:pt>
                <c:pt idx="3716">
                  <c:v>1.192836</c:v>
                </c:pt>
                <c:pt idx="3717">
                  <c:v>1.18489</c:v>
                </c:pt>
                <c:pt idx="3718">
                  <c:v>1.1782490000000001</c:v>
                </c:pt>
                <c:pt idx="3719">
                  <c:v>1.173211</c:v>
                </c:pt>
                <c:pt idx="3720">
                  <c:v>1.169889</c:v>
                </c:pt>
                <c:pt idx="3721">
                  <c:v>1.16845</c:v>
                </c:pt>
                <c:pt idx="3722">
                  <c:v>1.1691469999999999</c:v>
                </c:pt>
                <c:pt idx="3723">
                  <c:v>1.172104</c:v>
                </c:pt>
                <c:pt idx="3724">
                  <c:v>1.177165</c:v>
                </c:pt>
                <c:pt idx="3725">
                  <c:v>1.1839949999999999</c:v>
                </c:pt>
                <c:pt idx="3726">
                  <c:v>1.192272</c:v>
                </c:pt>
                <c:pt idx="3727">
                  <c:v>1.2017519999999999</c:v>
                </c:pt>
                <c:pt idx="3728">
                  <c:v>1.2122759999999999</c:v>
                </c:pt>
                <c:pt idx="3729">
                  <c:v>1.223765</c:v>
                </c:pt>
                <c:pt idx="3730">
                  <c:v>1.2362299999999999</c:v>
                </c:pt>
                <c:pt idx="3731">
                  <c:v>1.249692</c:v>
                </c:pt>
                <c:pt idx="3732">
                  <c:v>1.2640340000000001</c:v>
                </c:pt>
                <c:pt idx="3733">
                  <c:v>1.2789410000000001</c:v>
                </c:pt>
                <c:pt idx="3734">
                  <c:v>1.294044</c:v>
                </c:pt>
                <c:pt idx="3735">
                  <c:v>1.3091010000000001</c:v>
                </c:pt>
                <c:pt idx="3736">
                  <c:v>1.323995</c:v>
                </c:pt>
                <c:pt idx="3737">
                  <c:v>1.3386279999999999</c:v>
                </c:pt>
                <c:pt idx="3738">
                  <c:v>1.35293</c:v>
                </c:pt>
                <c:pt idx="3739">
                  <c:v>1.3669830000000001</c:v>
                </c:pt>
                <c:pt idx="3740">
                  <c:v>1.3809880000000001</c:v>
                </c:pt>
                <c:pt idx="3741">
                  <c:v>1.395116</c:v>
                </c:pt>
                <c:pt idx="3742">
                  <c:v>1.4094340000000001</c:v>
                </c:pt>
                <c:pt idx="3743">
                  <c:v>1.42401</c:v>
                </c:pt>
                <c:pt idx="3744">
                  <c:v>1.438982</c:v>
                </c:pt>
                <c:pt idx="3745">
                  <c:v>1.4544550000000001</c:v>
                </c:pt>
                <c:pt idx="3746">
                  <c:v>1.470334</c:v>
                </c:pt>
                <c:pt idx="3747">
                  <c:v>1.4863599999999999</c:v>
                </c:pt>
                <c:pt idx="3748">
                  <c:v>1.5023420000000001</c:v>
                </c:pt>
                <c:pt idx="3749">
                  <c:v>1.518297</c:v>
                </c:pt>
                <c:pt idx="3750">
                  <c:v>1.5343549999999999</c:v>
                </c:pt>
                <c:pt idx="3751">
                  <c:v>1.55061</c:v>
                </c:pt>
                <c:pt idx="3752">
                  <c:v>1.5671079999999999</c:v>
                </c:pt>
                <c:pt idx="3753">
                  <c:v>1.583861</c:v>
                </c:pt>
                <c:pt idx="3754">
                  <c:v>1.600808</c:v>
                </c:pt>
                <c:pt idx="3755">
                  <c:v>1.6178090000000001</c:v>
                </c:pt>
                <c:pt idx="3756">
                  <c:v>1.634719</c:v>
                </c:pt>
                <c:pt idx="3757">
                  <c:v>1.6514819999999999</c:v>
                </c:pt>
                <c:pt idx="3758">
                  <c:v>1.6681079999999999</c:v>
                </c:pt>
                <c:pt idx="3759">
                  <c:v>1.684607</c:v>
                </c:pt>
                <c:pt idx="3760">
                  <c:v>1.7009270000000001</c:v>
                </c:pt>
                <c:pt idx="3761">
                  <c:v>1.716968</c:v>
                </c:pt>
                <c:pt idx="3762">
                  <c:v>1.7326680000000001</c:v>
                </c:pt>
                <c:pt idx="3763">
                  <c:v>1.7480979999999999</c:v>
                </c:pt>
                <c:pt idx="3764">
                  <c:v>1.76345</c:v>
                </c:pt>
                <c:pt idx="3765">
                  <c:v>1.7789159999999999</c:v>
                </c:pt>
                <c:pt idx="3766">
                  <c:v>1.7945789999999999</c:v>
                </c:pt>
                <c:pt idx="3767">
                  <c:v>1.8103720000000001</c:v>
                </c:pt>
                <c:pt idx="3768">
                  <c:v>1.8260959999999999</c:v>
                </c:pt>
                <c:pt idx="3769">
                  <c:v>1.8415079999999999</c:v>
                </c:pt>
                <c:pt idx="3770">
                  <c:v>1.8564659999999999</c:v>
                </c:pt>
                <c:pt idx="3771">
                  <c:v>1.8709849999999999</c:v>
                </c:pt>
                <c:pt idx="3772">
                  <c:v>1.8851450000000001</c:v>
                </c:pt>
                <c:pt idx="3773">
                  <c:v>1.898976</c:v>
                </c:pt>
                <c:pt idx="3774">
                  <c:v>1.9124300000000001</c:v>
                </c:pt>
                <c:pt idx="3775">
                  <c:v>1.925359</c:v>
                </c:pt>
                <c:pt idx="3776">
                  <c:v>1.9375199999999999</c:v>
                </c:pt>
                <c:pt idx="3777">
                  <c:v>1.9486790000000001</c:v>
                </c:pt>
                <c:pt idx="3778">
                  <c:v>1.9587779999999999</c:v>
                </c:pt>
                <c:pt idx="3779">
                  <c:v>1.9679450000000001</c:v>
                </c:pt>
                <c:pt idx="3780">
                  <c:v>1.9763109999999999</c:v>
                </c:pt>
                <c:pt idx="3781">
                  <c:v>1.983819</c:v>
                </c:pt>
                <c:pt idx="3782">
                  <c:v>1.9902029999999999</c:v>
                </c:pt>
                <c:pt idx="3783">
                  <c:v>1.9951159999999999</c:v>
                </c:pt>
                <c:pt idx="3784">
                  <c:v>1.998318</c:v>
                </c:pt>
                <c:pt idx="3785">
                  <c:v>1.9998469999999999</c:v>
                </c:pt>
                <c:pt idx="3786">
                  <c:v>2</c:v>
                </c:pt>
                <c:pt idx="3787">
                  <c:v>1.9990810000000001</c:v>
                </c:pt>
                <c:pt idx="3788">
                  <c:v>1.997136</c:v>
                </c:pt>
                <c:pt idx="3789">
                  <c:v>1.9939709999999999</c:v>
                </c:pt>
                <c:pt idx="3790">
                  <c:v>1.989441</c:v>
                </c:pt>
                <c:pt idx="3791">
                  <c:v>1.983635</c:v>
                </c:pt>
                <c:pt idx="3792">
                  <c:v>1.9767749999999999</c:v>
                </c:pt>
                <c:pt idx="3793">
                  <c:v>1.969009</c:v>
                </c:pt>
                <c:pt idx="3794">
                  <c:v>1.960364</c:v>
                </c:pt>
                <c:pt idx="3795">
                  <c:v>1.9508669999999999</c:v>
                </c:pt>
                <c:pt idx="3796">
                  <c:v>1.940623</c:v>
                </c:pt>
                <c:pt idx="3797">
                  <c:v>1.9297820000000001</c:v>
                </c:pt>
                <c:pt idx="3798">
                  <c:v>1.918436</c:v>
                </c:pt>
                <c:pt idx="3799">
                  <c:v>1.906596</c:v>
                </c:pt>
                <c:pt idx="3800">
                  <c:v>1.8943019999999999</c:v>
                </c:pt>
                <c:pt idx="3801">
                  <c:v>1.8817680000000001</c:v>
                </c:pt>
                <c:pt idx="3802">
                  <c:v>1.869302</c:v>
                </c:pt>
                <c:pt idx="3803">
                  <c:v>1.8570450000000001</c:v>
                </c:pt>
                <c:pt idx="3804">
                  <c:v>1.844916</c:v>
                </c:pt>
                <c:pt idx="3805">
                  <c:v>1.8327979999999999</c:v>
                </c:pt>
                <c:pt idx="3806">
                  <c:v>1.820673</c:v>
                </c:pt>
                <c:pt idx="3807">
                  <c:v>1.808578</c:v>
                </c:pt>
                <c:pt idx="3808">
                  <c:v>1.7965960000000001</c:v>
                </c:pt>
                <c:pt idx="3809">
                  <c:v>1.7849029999999999</c:v>
                </c:pt>
                <c:pt idx="3810">
                  <c:v>1.7736780000000001</c:v>
                </c:pt>
                <c:pt idx="3811">
                  <c:v>1.7629490000000001</c:v>
                </c:pt>
                <c:pt idx="3812">
                  <c:v>1.752607</c:v>
                </c:pt>
                <c:pt idx="3813">
                  <c:v>1.742561</c:v>
                </c:pt>
                <c:pt idx="3814">
                  <c:v>1.732804</c:v>
                </c:pt>
                <c:pt idx="3815">
                  <c:v>1.723311</c:v>
                </c:pt>
                <c:pt idx="3816">
                  <c:v>1.7139390000000001</c:v>
                </c:pt>
                <c:pt idx="3817">
                  <c:v>1.704491</c:v>
                </c:pt>
                <c:pt idx="3818">
                  <c:v>1.694841</c:v>
                </c:pt>
                <c:pt idx="3819">
                  <c:v>1.684909</c:v>
                </c:pt>
                <c:pt idx="3820">
                  <c:v>1.674533</c:v>
                </c:pt>
                <c:pt idx="3821">
                  <c:v>1.663497</c:v>
                </c:pt>
                <c:pt idx="3822">
                  <c:v>1.651651</c:v>
                </c:pt>
                <c:pt idx="3823">
                  <c:v>1.6389389999999999</c:v>
                </c:pt>
                <c:pt idx="3824">
                  <c:v>1.6253420000000001</c:v>
                </c:pt>
                <c:pt idx="3825">
                  <c:v>1.610776</c:v>
                </c:pt>
                <c:pt idx="3826">
                  <c:v>1.5950200000000001</c:v>
                </c:pt>
                <c:pt idx="3827">
                  <c:v>1.577769</c:v>
                </c:pt>
                <c:pt idx="3828">
                  <c:v>1.558854</c:v>
                </c:pt>
                <c:pt idx="3829">
                  <c:v>1.538332</c:v>
                </c:pt>
                <c:pt idx="3830">
                  <c:v>1.5163070000000001</c:v>
                </c:pt>
                <c:pt idx="3831">
                  <c:v>1.492777</c:v>
                </c:pt>
                <c:pt idx="3832">
                  <c:v>1.467679</c:v>
                </c:pt>
                <c:pt idx="3833">
                  <c:v>1.4409780000000001</c:v>
                </c:pt>
                <c:pt idx="3834">
                  <c:v>1.4126939999999999</c:v>
                </c:pt>
                <c:pt idx="3835">
                  <c:v>1.3829260000000001</c:v>
                </c:pt>
                <c:pt idx="3836">
                  <c:v>1.3518410000000001</c:v>
                </c:pt>
                <c:pt idx="3837">
                  <c:v>1.3196209999999999</c:v>
                </c:pt>
                <c:pt idx="3838">
                  <c:v>1.2864279999999999</c:v>
                </c:pt>
                <c:pt idx="3839">
                  <c:v>1.252445</c:v>
                </c:pt>
                <c:pt idx="3840">
                  <c:v>1.2178800000000001</c:v>
                </c:pt>
                <c:pt idx="3841">
                  <c:v>1.1829160000000001</c:v>
                </c:pt>
                <c:pt idx="3842">
                  <c:v>1.1476679999999999</c:v>
                </c:pt>
                <c:pt idx="3843">
                  <c:v>1.112244</c:v>
                </c:pt>
                <c:pt idx="3844">
                  <c:v>1.07687</c:v>
                </c:pt>
                <c:pt idx="3845">
                  <c:v>1.0419229999999999</c:v>
                </c:pt>
                <c:pt idx="3846">
                  <c:v>1.0077579999999999</c:v>
                </c:pt>
                <c:pt idx="3847">
                  <c:v>0.97452499999999997</c:v>
                </c:pt>
                <c:pt idx="3848">
                  <c:v>0.94218400000000002</c:v>
                </c:pt>
                <c:pt idx="3849">
                  <c:v>0.91062900000000002</c:v>
                </c:pt>
                <c:pt idx="3850">
                  <c:v>0.87981900000000002</c:v>
                </c:pt>
                <c:pt idx="3851">
                  <c:v>0.84986600000000001</c:v>
                </c:pt>
                <c:pt idx="3852">
                  <c:v>0.82099800000000001</c:v>
                </c:pt>
                <c:pt idx="3853">
                  <c:v>0.79337199999999997</c:v>
                </c:pt>
                <c:pt idx="3854">
                  <c:v>0.76693</c:v>
                </c:pt>
                <c:pt idx="3855">
                  <c:v>0.74150000000000005</c:v>
                </c:pt>
                <c:pt idx="3856">
                  <c:v>0.71696199999999999</c:v>
                </c:pt>
                <c:pt idx="3857">
                  <c:v>0.69322899999999998</c:v>
                </c:pt>
                <c:pt idx="3858">
                  <c:v>0.67017099999999996</c:v>
                </c:pt>
                <c:pt idx="3859">
                  <c:v>0.64768599999999998</c:v>
                </c:pt>
                <c:pt idx="3860">
                  <c:v>0.62580999999999998</c:v>
                </c:pt>
                <c:pt idx="3861">
                  <c:v>0.60466299999999995</c:v>
                </c:pt>
                <c:pt idx="3862">
                  <c:v>0.58428500000000005</c:v>
                </c:pt>
                <c:pt idx="3863">
                  <c:v>0.564554</c:v>
                </c:pt>
                <c:pt idx="3864">
                  <c:v>0.54529300000000003</c:v>
                </c:pt>
                <c:pt idx="3865">
                  <c:v>0.52643300000000004</c:v>
                </c:pt>
                <c:pt idx="3866">
                  <c:v>0.50810200000000005</c:v>
                </c:pt>
                <c:pt idx="3867">
                  <c:v>0.49052299999999999</c:v>
                </c:pt>
                <c:pt idx="3868">
                  <c:v>0.47380100000000003</c:v>
                </c:pt>
                <c:pt idx="3869">
                  <c:v>0.45784200000000003</c:v>
                </c:pt>
                <c:pt idx="3870">
                  <c:v>0.44245000000000001</c:v>
                </c:pt>
                <c:pt idx="3871">
                  <c:v>0.42746400000000001</c:v>
                </c:pt>
                <c:pt idx="3872">
                  <c:v>0.41280099999999997</c:v>
                </c:pt>
                <c:pt idx="3873">
                  <c:v>0.398478</c:v>
                </c:pt>
                <c:pt idx="3874">
                  <c:v>0.38462600000000002</c:v>
                </c:pt>
                <c:pt idx="3875">
                  <c:v>0.37142500000000001</c:v>
                </c:pt>
                <c:pt idx="3876">
                  <c:v>0.35896</c:v>
                </c:pt>
                <c:pt idx="3877">
                  <c:v>0.34717399999999998</c:v>
                </c:pt>
                <c:pt idx="3878">
                  <c:v>0.33600600000000003</c:v>
                </c:pt>
                <c:pt idx="3879">
                  <c:v>0.32552900000000001</c:v>
                </c:pt>
                <c:pt idx="3880">
                  <c:v>0.31589499999999998</c:v>
                </c:pt>
                <c:pt idx="3881">
                  <c:v>0.30715199999999998</c:v>
                </c:pt>
                <c:pt idx="3882">
                  <c:v>0.29919600000000002</c:v>
                </c:pt>
                <c:pt idx="3883">
                  <c:v>0.29193599999999997</c:v>
                </c:pt>
                <c:pt idx="3884">
                  <c:v>0.28542899999999999</c:v>
                </c:pt>
                <c:pt idx="3885">
                  <c:v>0.27978799999999998</c:v>
                </c:pt>
                <c:pt idx="3886">
                  <c:v>0.27500599999999997</c:v>
                </c:pt>
                <c:pt idx="3887">
                  <c:v>0.27093899999999999</c:v>
                </c:pt>
                <c:pt idx="3888">
                  <c:v>0.26749000000000001</c:v>
                </c:pt>
                <c:pt idx="3889">
                  <c:v>0.26473200000000002</c:v>
                </c:pt>
                <c:pt idx="3890">
                  <c:v>0.26280100000000001</c:v>
                </c:pt>
                <c:pt idx="3891">
                  <c:v>0.26169900000000001</c:v>
                </c:pt>
                <c:pt idx="3892">
                  <c:v>0.26125100000000001</c:v>
                </c:pt>
                <c:pt idx="3893">
                  <c:v>0.26123000000000002</c:v>
                </c:pt>
                <c:pt idx="3894">
                  <c:v>0.261492</c:v>
                </c:pt>
                <c:pt idx="3895">
                  <c:v>0.26197799999999999</c:v>
                </c:pt>
                <c:pt idx="3896">
                  <c:v>0.26265699999999997</c:v>
                </c:pt>
                <c:pt idx="3897">
                  <c:v>0.26353900000000002</c:v>
                </c:pt>
                <c:pt idx="3898">
                  <c:v>0.26466000000000001</c:v>
                </c:pt>
                <c:pt idx="3899">
                  <c:v>0.26599800000000001</c:v>
                </c:pt>
                <c:pt idx="3900">
                  <c:v>0.267424</c:v>
                </c:pt>
                <c:pt idx="3901">
                  <c:v>0.26882600000000001</c:v>
                </c:pt>
                <c:pt idx="3902">
                  <c:v>0.27023200000000003</c:v>
                </c:pt>
                <c:pt idx="3903">
                  <c:v>0.27172800000000003</c:v>
                </c:pt>
                <c:pt idx="3904">
                  <c:v>0.27329999999999999</c:v>
                </c:pt>
                <c:pt idx="3905">
                  <c:v>0.27479599999999998</c:v>
                </c:pt>
                <c:pt idx="3906">
                  <c:v>0.27606599999999998</c:v>
                </c:pt>
                <c:pt idx="3907">
                  <c:v>0.27707399999999999</c:v>
                </c:pt>
                <c:pt idx="3908">
                  <c:v>0.27786100000000002</c:v>
                </c:pt>
                <c:pt idx="3909">
                  <c:v>0.27843099999999998</c:v>
                </c:pt>
                <c:pt idx="3910">
                  <c:v>0.27868999999999999</c:v>
                </c:pt>
                <c:pt idx="3911">
                  <c:v>0.27854899999999999</c:v>
                </c:pt>
                <c:pt idx="3912">
                  <c:v>0.27808699999999997</c:v>
                </c:pt>
                <c:pt idx="3913">
                  <c:v>0.27753899999999998</c:v>
                </c:pt>
                <c:pt idx="3914">
                  <c:v>0.27704499999999999</c:v>
                </c:pt>
                <c:pt idx="3915">
                  <c:v>0.27648400000000001</c:v>
                </c:pt>
                <c:pt idx="3916">
                  <c:v>0.275669</c:v>
                </c:pt>
                <c:pt idx="3917">
                  <c:v>0.274619</c:v>
                </c:pt>
                <c:pt idx="3918">
                  <c:v>0.27350400000000002</c:v>
                </c:pt>
                <c:pt idx="3919">
                  <c:v>0.27238099999999998</c:v>
                </c:pt>
                <c:pt idx="3920">
                  <c:v>0.27113300000000001</c:v>
                </c:pt>
                <c:pt idx="3921">
                  <c:v>0.26963599999999999</c:v>
                </c:pt>
                <c:pt idx="3922">
                  <c:v>0.26783699999999999</c:v>
                </c:pt>
                <c:pt idx="3923">
                  <c:v>0.26568999999999998</c:v>
                </c:pt>
                <c:pt idx="3924">
                  <c:v>0.263131</c:v>
                </c:pt>
                <c:pt idx="3925">
                  <c:v>0.260158</c:v>
                </c:pt>
                <c:pt idx="3926">
                  <c:v>0.256878</c:v>
                </c:pt>
                <c:pt idx="3927">
                  <c:v>0.25346200000000002</c:v>
                </c:pt>
                <c:pt idx="3928">
                  <c:v>0.250052</c:v>
                </c:pt>
                <c:pt idx="3929">
                  <c:v>0.246701</c:v>
                </c:pt>
                <c:pt idx="3930">
                  <c:v>0.24335999999999999</c:v>
                </c:pt>
                <c:pt idx="3931">
                  <c:v>0.23990900000000001</c:v>
                </c:pt>
                <c:pt idx="3932">
                  <c:v>0.23626</c:v>
                </c:pt>
                <c:pt idx="3933">
                  <c:v>0.23246700000000001</c:v>
                </c:pt>
                <c:pt idx="3934">
                  <c:v>0.22872200000000001</c:v>
                </c:pt>
                <c:pt idx="3935">
                  <c:v>0.22520399999999999</c:v>
                </c:pt>
                <c:pt idx="3936">
                  <c:v>0.22195899999999999</c:v>
                </c:pt>
                <c:pt idx="3937">
                  <c:v>0.21884300000000001</c:v>
                </c:pt>
                <c:pt idx="3938">
                  <c:v>0.21559900000000001</c:v>
                </c:pt>
                <c:pt idx="3939">
                  <c:v>0.212086</c:v>
                </c:pt>
                <c:pt idx="3940">
                  <c:v>0.208427</c:v>
                </c:pt>
                <c:pt idx="3941">
                  <c:v>0.204848</c:v>
                </c:pt>
                <c:pt idx="3942">
                  <c:v>0.20138200000000001</c:v>
                </c:pt>
                <c:pt idx="3943">
                  <c:v>0.197854</c:v>
                </c:pt>
                <c:pt idx="3944">
                  <c:v>0.194137</c:v>
                </c:pt>
                <c:pt idx="3945">
                  <c:v>0.19031600000000001</c:v>
                </c:pt>
                <c:pt idx="3946">
                  <c:v>0.18658</c:v>
                </c:pt>
                <c:pt idx="3947">
                  <c:v>0.18301600000000001</c:v>
                </c:pt>
                <c:pt idx="3948">
                  <c:v>0.17955199999999999</c:v>
                </c:pt>
                <c:pt idx="3949">
                  <c:v>0.176117</c:v>
                </c:pt>
                <c:pt idx="3950">
                  <c:v>0.172794</c:v>
                </c:pt>
                <c:pt idx="3951">
                  <c:v>0.169761</c:v>
                </c:pt>
                <c:pt idx="3952">
                  <c:v>0.16706699999999999</c:v>
                </c:pt>
                <c:pt idx="3953">
                  <c:v>0.16453200000000001</c:v>
                </c:pt>
                <c:pt idx="3954">
                  <c:v>0.16186600000000001</c:v>
                </c:pt>
                <c:pt idx="3955">
                  <c:v>0.158885</c:v>
                </c:pt>
                <c:pt idx="3956">
                  <c:v>0.155637</c:v>
                </c:pt>
                <c:pt idx="3957">
                  <c:v>0.15231900000000001</c:v>
                </c:pt>
                <c:pt idx="3958">
                  <c:v>0.14907000000000001</c:v>
                </c:pt>
                <c:pt idx="3959">
                  <c:v>0.14584</c:v>
                </c:pt>
                <c:pt idx="3960">
                  <c:v>0.14245099999999999</c:v>
                </c:pt>
                <c:pt idx="3961">
                  <c:v>0.13875100000000001</c:v>
                </c:pt>
                <c:pt idx="3962">
                  <c:v>0.134685</c:v>
                </c:pt>
                <c:pt idx="3963">
                  <c:v>0.13030600000000001</c:v>
                </c:pt>
                <c:pt idx="3964">
                  <c:v>0.125726</c:v>
                </c:pt>
                <c:pt idx="3965">
                  <c:v>0.121036</c:v>
                </c:pt>
                <c:pt idx="3966">
                  <c:v>0.116245</c:v>
                </c:pt>
                <c:pt idx="3967">
                  <c:v>0.11133899999999999</c:v>
                </c:pt>
                <c:pt idx="3968">
                  <c:v>0.106378</c:v>
                </c:pt>
                <c:pt idx="3969">
                  <c:v>0.101475</c:v>
                </c:pt>
                <c:pt idx="3970">
                  <c:v>9.6664E-2</c:v>
                </c:pt>
                <c:pt idx="3971">
                  <c:v>9.1822000000000001E-2</c:v>
                </c:pt>
                <c:pt idx="3972">
                  <c:v>8.6732000000000004E-2</c:v>
                </c:pt>
                <c:pt idx="3973">
                  <c:v>8.1251000000000004E-2</c:v>
                </c:pt>
                <c:pt idx="3974">
                  <c:v>7.5461E-2</c:v>
                </c:pt>
                <c:pt idx="3975">
                  <c:v>6.9658999999999999E-2</c:v>
                </c:pt>
                <c:pt idx="3976">
                  <c:v>6.4158000000000007E-2</c:v>
                </c:pt>
                <c:pt idx="3977">
                  <c:v>5.9048999999999997E-2</c:v>
                </c:pt>
                <c:pt idx="3978">
                  <c:v>5.4183000000000002E-2</c:v>
                </c:pt>
                <c:pt idx="3979">
                  <c:v>4.9421E-2</c:v>
                </c:pt>
                <c:pt idx="3980">
                  <c:v>4.4879000000000002E-2</c:v>
                </c:pt>
                <c:pt idx="3981">
                  <c:v>4.0850999999999998E-2</c:v>
                </c:pt>
                <c:pt idx="3982">
                  <c:v>3.7510000000000002E-2</c:v>
                </c:pt>
                <c:pt idx="3983">
                  <c:v>3.4763000000000002E-2</c:v>
                </c:pt>
                <c:pt idx="3984">
                  <c:v>3.2382000000000001E-2</c:v>
                </c:pt>
                <c:pt idx="3985">
                  <c:v>3.0207999999999999E-2</c:v>
                </c:pt>
                <c:pt idx="3986">
                  <c:v>2.8271999999999999E-2</c:v>
                </c:pt>
                <c:pt idx="3987">
                  <c:v>2.6773999999999999E-2</c:v>
                </c:pt>
                <c:pt idx="3988">
                  <c:v>2.5894E-2</c:v>
                </c:pt>
                <c:pt idx="3989">
                  <c:v>2.5589000000000001E-2</c:v>
                </c:pt>
                <c:pt idx="3990">
                  <c:v>2.5661E-2</c:v>
                </c:pt>
                <c:pt idx="3991">
                  <c:v>2.6044999999999999E-2</c:v>
                </c:pt>
                <c:pt idx="3992">
                  <c:v>2.6863000000000001E-2</c:v>
                </c:pt>
                <c:pt idx="3993">
                  <c:v>2.8188999999999999E-2</c:v>
                </c:pt>
                <c:pt idx="3994">
                  <c:v>2.9895999999999999E-2</c:v>
                </c:pt>
                <c:pt idx="3995">
                  <c:v>3.1757000000000001E-2</c:v>
                </c:pt>
                <c:pt idx="3996">
                  <c:v>3.3600999999999999E-2</c:v>
                </c:pt>
                <c:pt idx="3997">
                  <c:v>3.5386000000000001E-2</c:v>
                </c:pt>
                <c:pt idx="3998">
                  <c:v>3.7232000000000001E-2</c:v>
                </c:pt>
                <c:pt idx="3999">
                  <c:v>3.9338999999999999E-2</c:v>
                </c:pt>
                <c:pt idx="4000">
                  <c:v>4.1773999999999999E-2</c:v>
                </c:pt>
                <c:pt idx="4001">
                  <c:v>4.4336E-2</c:v>
                </c:pt>
                <c:pt idx="4002">
                  <c:v>4.6727999999999999E-2</c:v>
                </c:pt>
                <c:pt idx="4003">
                  <c:v>4.8866E-2</c:v>
                </c:pt>
                <c:pt idx="4004">
                  <c:v>5.0959999999999998E-2</c:v>
                </c:pt>
                <c:pt idx="4005">
                  <c:v>5.321E-2</c:v>
                </c:pt>
                <c:pt idx="4006">
                  <c:v>5.5494000000000002E-2</c:v>
                </c:pt>
                <c:pt idx="4007">
                  <c:v>5.7426999999999999E-2</c:v>
                </c:pt>
                <c:pt idx="4008">
                  <c:v>5.8733E-2</c:v>
                </c:pt>
                <c:pt idx="4009">
                  <c:v>5.9470000000000002E-2</c:v>
                </c:pt>
                <c:pt idx="4010">
                  <c:v>5.9935000000000002E-2</c:v>
                </c:pt>
                <c:pt idx="4011">
                  <c:v>6.0435000000000003E-2</c:v>
                </c:pt>
                <c:pt idx="4012">
                  <c:v>6.1093000000000001E-2</c:v>
                </c:pt>
                <c:pt idx="4013">
                  <c:v>6.1830000000000003E-2</c:v>
                </c:pt>
                <c:pt idx="4014">
                  <c:v>6.2516000000000002E-2</c:v>
                </c:pt>
                <c:pt idx="4015">
                  <c:v>6.3140000000000002E-2</c:v>
                </c:pt>
                <c:pt idx="4016">
                  <c:v>6.3775999999999999E-2</c:v>
                </c:pt>
                <c:pt idx="4017">
                  <c:v>6.4408000000000007E-2</c:v>
                </c:pt>
                <c:pt idx="4018">
                  <c:v>6.4888000000000001E-2</c:v>
                </c:pt>
                <c:pt idx="4019">
                  <c:v>6.5077999999999997E-2</c:v>
                </c:pt>
                <c:pt idx="4020">
                  <c:v>6.4977999999999994E-2</c:v>
                </c:pt>
                <c:pt idx="4021">
                  <c:v>6.4672999999999994E-2</c:v>
                </c:pt>
                <c:pt idx="4022">
                  <c:v>6.4244999999999997E-2</c:v>
                </c:pt>
                <c:pt idx="4023">
                  <c:v>6.3791E-2</c:v>
                </c:pt>
                <c:pt idx="4024">
                  <c:v>6.3441999999999998E-2</c:v>
                </c:pt>
                <c:pt idx="4025">
                  <c:v>6.3287999999999997E-2</c:v>
                </c:pt>
                <c:pt idx="4026">
                  <c:v>6.3333E-2</c:v>
                </c:pt>
                <c:pt idx="4027">
                  <c:v>6.3598000000000002E-2</c:v>
                </c:pt>
                <c:pt idx="4028">
                  <c:v>6.4128000000000004E-2</c:v>
                </c:pt>
                <c:pt idx="4029">
                  <c:v>6.4811999999999995E-2</c:v>
                </c:pt>
                <c:pt idx="4030">
                  <c:v>6.5356999999999998E-2</c:v>
                </c:pt>
                <c:pt idx="4031">
                  <c:v>6.5568000000000001E-2</c:v>
                </c:pt>
                <c:pt idx="4032">
                  <c:v>6.5533999999999995E-2</c:v>
                </c:pt>
                <c:pt idx="4033">
                  <c:v>6.5478999999999996E-2</c:v>
                </c:pt>
                <c:pt idx="4034">
                  <c:v>6.5504999999999994E-2</c:v>
                </c:pt>
                <c:pt idx="4035">
                  <c:v>6.5508999999999998E-2</c:v>
                </c:pt>
                <c:pt idx="4036">
                  <c:v>6.5240999999999993E-2</c:v>
                </c:pt>
                <c:pt idx="4037">
                  <c:v>6.4424999999999996E-2</c:v>
                </c:pt>
                <c:pt idx="4038">
                  <c:v>6.2918000000000002E-2</c:v>
                </c:pt>
                <c:pt idx="4039">
                  <c:v>6.0808000000000001E-2</c:v>
                </c:pt>
                <c:pt idx="4040">
                  <c:v>5.8328999999999999E-2</c:v>
                </c:pt>
                <c:pt idx="4041">
                  <c:v>5.5638E-2</c:v>
                </c:pt>
                <c:pt idx="4042">
                  <c:v>5.2685999999999997E-2</c:v>
                </c:pt>
                <c:pt idx="4043">
                  <c:v>4.9361000000000002E-2</c:v>
                </c:pt>
                <c:pt idx="4044">
                  <c:v>4.5709E-2</c:v>
                </c:pt>
                <c:pt idx="4045">
                  <c:v>4.1924999999999997E-2</c:v>
                </c:pt>
                <c:pt idx="4046">
                  <c:v>3.8168000000000001E-2</c:v>
                </c:pt>
                <c:pt idx="4047">
                  <c:v>3.4492000000000002E-2</c:v>
                </c:pt>
                <c:pt idx="4048">
                  <c:v>3.0907E-2</c:v>
                </c:pt>
                <c:pt idx="4049">
                  <c:v>2.7435999999999999E-2</c:v>
                </c:pt>
                <c:pt idx="4050">
                  <c:v>2.4143000000000001E-2</c:v>
                </c:pt>
                <c:pt idx="4051">
                  <c:v>2.1122999999999999E-2</c:v>
                </c:pt>
                <c:pt idx="4052">
                  <c:v>1.8380000000000001E-2</c:v>
                </c:pt>
                <c:pt idx="4053">
                  <c:v>1.5790999999999999E-2</c:v>
                </c:pt>
                <c:pt idx="4054">
                  <c:v>1.3318999999999999E-2</c:v>
                </c:pt>
                <c:pt idx="4055">
                  <c:v>1.1157E-2</c:v>
                </c:pt>
                <c:pt idx="4056">
                  <c:v>9.5180000000000004E-3</c:v>
                </c:pt>
                <c:pt idx="4057">
                  <c:v>8.3840000000000008E-3</c:v>
                </c:pt>
                <c:pt idx="4058">
                  <c:v>7.5729999999999999E-3</c:v>
                </c:pt>
                <c:pt idx="4059">
                  <c:v>6.9420000000000003E-3</c:v>
                </c:pt>
                <c:pt idx="4060">
                  <c:v>6.2849999999999998E-3</c:v>
                </c:pt>
                <c:pt idx="4061">
                  <c:v>5.6769999999999998E-3</c:v>
                </c:pt>
                <c:pt idx="4062">
                  <c:v>5.084E-3</c:v>
                </c:pt>
                <c:pt idx="4063">
                  <c:v>4.4920000000000003E-3</c:v>
                </c:pt>
                <c:pt idx="4064">
                  <c:v>3.8839999999999999E-3</c:v>
                </c:pt>
                <c:pt idx="4065">
                  <c:v>3.2200000000000002E-3</c:v>
                </c:pt>
                <c:pt idx="4066">
                  <c:v>2.496E-3</c:v>
                </c:pt>
                <c:pt idx="4067">
                  <c:v>1.8680000000000001E-3</c:v>
                </c:pt>
                <c:pt idx="4068">
                  <c:v>1.6169999999999999E-3</c:v>
                </c:pt>
                <c:pt idx="4069">
                  <c:v>1.8289999999999999E-3</c:v>
                </c:pt>
                <c:pt idx="4070">
                  <c:v>2.343E-3</c:v>
                </c:pt>
                <c:pt idx="4071">
                  <c:v>2.8549999999999999E-3</c:v>
                </c:pt>
                <c:pt idx="4072">
                  <c:v>3.2680000000000001E-3</c:v>
                </c:pt>
                <c:pt idx="4073">
                  <c:v>3.6819999999999999E-3</c:v>
                </c:pt>
                <c:pt idx="4074">
                  <c:v>4.2189999999999997E-3</c:v>
                </c:pt>
                <c:pt idx="4075">
                  <c:v>4.9500000000000004E-3</c:v>
                </c:pt>
                <c:pt idx="4076">
                  <c:v>5.9290000000000002E-3</c:v>
                </c:pt>
                <c:pt idx="4077">
                  <c:v>7.2220000000000001E-3</c:v>
                </c:pt>
                <c:pt idx="4078">
                  <c:v>8.9029999999999995E-3</c:v>
                </c:pt>
                <c:pt idx="4079">
                  <c:v>1.0973E-2</c:v>
                </c:pt>
                <c:pt idx="4080">
                  <c:v>1.3269E-2</c:v>
                </c:pt>
                <c:pt idx="4081">
                  <c:v>1.435E-2</c:v>
                </c:pt>
                <c:pt idx="4082">
                  <c:v>1.5233999999999999E-2</c:v>
                </c:pt>
                <c:pt idx="4083">
                  <c:v>1.5841000000000001E-2</c:v>
                </c:pt>
                <c:pt idx="4084">
                  <c:v>1.6101000000000001E-2</c:v>
                </c:pt>
                <c:pt idx="4085">
                  <c:v>1.6022000000000002E-2</c:v>
                </c:pt>
                <c:pt idx="4086">
                  <c:v>1.5757E-2</c:v>
                </c:pt>
                <c:pt idx="4087">
                  <c:v>1.5513000000000001E-2</c:v>
                </c:pt>
                <c:pt idx="4088">
                  <c:v>1.5439E-2</c:v>
                </c:pt>
                <c:pt idx="4089">
                  <c:v>1.5630999999999999E-2</c:v>
                </c:pt>
                <c:pt idx="4090">
                  <c:v>1.6112999999999999E-2</c:v>
                </c:pt>
                <c:pt idx="4091">
                  <c:v>1.6788999999999998E-2</c:v>
                </c:pt>
                <c:pt idx="4092">
                  <c:v>1.7475999999999998E-2</c:v>
                </c:pt>
                <c:pt idx="4093">
                  <c:v>1.7978000000000001E-2</c:v>
                </c:pt>
                <c:pt idx="4094">
                  <c:v>1.8141999999999998E-2</c:v>
                </c:pt>
                <c:pt idx="4095">
                  <c:v>1.7950000000000001E-2</c:v>
                </c:pt>
                <c:pt idx="4096">
                  <c:v>1.7586000000000001E-2</c:v>
                </c:pt>
                <c:pt idx="4097">
                  <c:v>1.7344999999999999E-2</c:v>
                </c:pt>
                <c:pt idx="4098">
                  <c:v>1.7446E-2</c:v>
                </c:pt>
                <c:pt idx="4099">
                  <c:v>1.7929E-2</c:v>
                </c:pt>
                <c:pt idx="4100">
                  <c:v>1.8679000000000001E-2</c:v>
                </c:pt>
                <c:pt idx="4101">
                  <c:v>1.9486E-2</c:v>
                </c:pt>
                <c:pt idx="4102">
                  <c:v>2.0150000000000001E-2</c:v>
                </c:pt>
                <c:pt idx="4103">
                  <c:v>2.0586E-2</c:v>
                </c:pt>
                <c:pt idx="4104">
                  <c:v>2.0858000000000002E-2</c:v>
                </c:pt>
                <c:pt idx="4105">
                  <c:v>2.1107000000000001E-2</c:v>
                </c:pt>
                <c:pt idx="4106">
                  <c:v>2.145E-2</c:v>
                </c:pt>
                <c:pt idx="4107">
                  <c:v>2.1947000000000001E-2</c:v>
                </c:pt>
                <c:pt idx="4108">
                  <c:v>2.2681E-2</c:v>
                </c:pt>
                <c:pt idx="4109">
                  <c:v>2.3788E-2</c:v>
                </c:pt>
                <c:pt idx="4110">
                  <c:v>2.5335E-2</c:v>
                </c:pt>
                <c:pt idx="4111">
                  <c:v>2.7191E-2</c:v>
                </c:pt>
                <c:pt idx="4112">
                  <c:v>2.912E-2</c:v>
                </c:pt>
                <c:pt idx="4113">
                  <c:v>3.0949999999999998E-2</c:v>
                </c:pt>
                <c:pt idx="4114">
                  <c:v>3.2592999999999997E-2</c:v>
                </c:pt>
                <c:pt idx="4115">
                  <c:v>3.4004E-2</c:v>
                </c:pt>
                <c:pt idx="4116">
                  <c:v>3.5200000000000002E-2</c:v>
                </c:pt>
                <c:pt idx="4117">
                  <c:v>3.6250999999999999E-2</c:v>
                </c:pt>
                <c:pt idx="4118">
                  <c:v>3.7228999999999998E-2</c:v>
                </c:pt>
                <c:pt idx="4119">
                  <c:v>3.8220999999999998E-2</c:v>
                </c:pt>
                <c:pt idx="4120">
                  <c:v>3.9330999999999998E-2</c:v>
                </c:pt>
                <c:pt idx="4121">
                  <c:v>4.0557000000000003E-2</c:v>
                </c:pt>
                <c:pt idx="4122">
                  <c:v>4.1753999999999999E-2</c:v>
                </c:pt>
                <c:pt idx="4123">
                  <c:v>4.2817000000000001E-2</c:v>
                </c:pt>
                <c:pt idx="4124">
                  <c:v>4.3845000000000002E-2</c:v>
                </c:pt>
                <c:pt idx="4125">
                  <c:v>4.5064E-2</c:v>
                </c:pt>
                <c:pt idx="4126">
                  <c:v>4.6674E-2</c:v>
                </c:pt>
                <c:pt idx="4127">
                  <c:v>4.8784000000000001E-2</c:v>
                </c:pt>
                <c:pt idx="4128">
                  <c:v>5.1378E-2</c:v>
                </c:pt>
                <c:pt idx="4129">
                  <c:v>5.4324999999999998E-2</c:v>
                </c:pt>
                <c:pt idx="4130">
                  <c:v>5.7488999999999998E-2</c:v>
                </c:pt>
                <c:pt idx="4131">
                  <c:v>6.0840999999999999E-2</c:v>
                </c:pt>
                <c:pt idx="4132">
                  <c:v>6.4422999999999994E-2</c:v>
                </c:pt>
                <c:pt idx="4133">
                  <c:v>6.8182999999999994E-2</c:v>
                </c:pt>
                <c:pt idx="4134">
                  <c:v>7.1910000000000002E-2</c:v>
                </c:pt>
                <c:pt idx="4135">
                  <c:v>7.5370000000000006E-2</c:v>
                </c:pt>
                <c:pt idx="4136">
                  <c:v>7.8484999999999999E-2</c:v>
                </c:pt>
                <c:pt idx="4137">
                  <c:v>8.1320000000000003E-2</c:v>
                </c:pt>
                <c:pt idx="4138">
                  <c:v>8.3954000000000001E-2</c:v>
                </c:pt>
                <c:pt idx="4139">
                  <c:v>8.6428000000000005E-2</c:v>
                </c:pt>
                <c:pt idx="4140">
                  <c:v>8.8775999999999994E-2</c:v>
                </c:pt>
                <c:pt idx="4141">
                  <c:v>9.0981999999999993E-2</c:v>
                </c:pt>
                <c:pt idx="4142">
                  <c:v>9.2935000000000004E-2</c:v>
                </c:pt>
                <c:pt idx="4143">
                  <c:v>9.4478999999999994E-2</c:v>
                </c:pt>
                <c:pt idx="4144">
                  <c:v>9.5516000000000004E-2</c:v>
                </c:pt>
                <c:pt idx="4145">
                  <c:v>9.6087000000000006E-2</c:v>
                </c:pt>
                <c:pt idx="4146">
                  <c:v>9.6408999999999995E-2</c:v>
                </c:pt>
                <c:pt idx="4147">
                  <c:v>9.6787999999999999E-2</c:v>
                </c:pt>
                <c:pt idx="4148">
                  <c:v>9.7397999999999998E-2</c:v>
                </c:pt>
                <c:pt idx="4149">
                  <c:v>9.8183999999999994E-2</c:v>
                </c:pt>
                <c:pt idx="4150">
                  <c:v>9.8974999999999994E-2</c:v>
                </c:pt>
                <c:pt idx="4151">
                  <c:v>9.9573999999999996E-2</c:v>
                </c:pt>
                <c:pt idx="4152">
                  <c:v>9.9713999999999997E-2</c:v>
                </c:pt>
                <c:pt idx="4153">
                  <c:v>9.912E-2</c:v>
                </c:pt>
                <c:pt idx="4154">
                  <c:v>9.7697999999999993E-2</c:v>
                </c:pt>
                <c:pt idx="4155">
                  <c:v>9.5575999999999994E-2</c:v>
                </c:pt>
                <c:pt idx="4156">
                  <c:v>9.2895000000000005E-2</c:v>
                </c:pt>
                <c:pt idx="4157">
                  <c:v>8.9661000000000005E-2</c:v>
                </c:pt>
                <c:pt idx="4158">
                  <c:v>8.5859000000000005E-2</c:v>
                </c:pt>
                <c:pt idx="4159">
                  <c:v>8.1641000000000005E-2</c:v>
                </c:pt>
                <c:pt idx="4160">
                  <c:v>7.7318999999999999E-2</c:v>
                </c:pt>
                <c:pt idx="4161">
                  <c:v>7.3195999999999997E-2</c:v>
                </c:pt>
                <c:pt idx="4162">
                  <c:v>6.9406999999999996E-2</c:v>
                </c:pt>
                <c:pt idx="4163">
                  <c:v>6.5872E-2</c:v>
                </c:pt>
                <c:pt idx="4164">
                  <c:v>6.2379999999999998E-2</c:v>
                </c:pt>
                <c:pt idx="4165">
                  <c:v>5.8793999999999999E-2</c:v>
                </c:pt>
                <c:pt idx="4166">
                  <c:v>5.5218000000000003E-2</c:v>
                </c:pt>
                <c:pt idx="4167">
                  <c:v>5.1921000000000002E-2</c:v>
                </c:pt>
                <c:pt idx="4168">
                  <c:v>4.9106999999999998E-2</c:v>
                </c:pt>
                <c:pt idx="4169">
                  <c:v>4.6808000000000002E-2</c:v>
                </c:pt>
                <c:pt idx="4170">
                  <c:v>4.4969000000000002E-2</c:v>
                </c:pt>
                <c:pt idx="4171">
                  <c:v>4.2671000000000001E-2</c:v>
                </c:pt>
                <c:pt idx="4172">
                  <c:v>4.0668999999999997E-2</c:v>
                </c:pt>
                <c:pt idx="4173">
                  <c:v>3.8850000000000003E-2</c:v>
                </c:pt>
                <c:pt idx="4174">
                  <c:v>3.7122000000000002E-2</c:v>
                </c:pt>
                <c:pt idx="4175">
                  <c:v>3.5320999999999998E-2</c:v>
                </c:pt>
                <c:pt idx="4176">
                  <c:v>3.3142999999999999E-2</c:v>
                </c:pt>
                <c:pt idx="4177">
                  <c:v>3.0342000000000001E-2</c:v>
                </c:pt>
                <c:pt idx="4178">
                  <c:v>2.7019999999999999E-2</c:v>
                </c:pt>
                <c:pt idx="4179">
                  <c:v>2.3539999999999998E-2</c:v>
                </c:pt>
                <c:pt idx="4180">
                  <c:v>2.0194E-2</c:v>
                </c:pt>
                <c:pt idx="4181">
                  <c:v>1.7111999999999999E-2</c:v>
                </c:pt>
                <c:pt idx="4182">
                  <c:v>1.4419E-2</c:v>
                </c:pt>
                <c:pt idx="4183">
                  <c:v>1.2255E-2</c:v>
                </c:pt>
                <c:pt idx="4184">
                  <c:v>1.0598E-2</c:v>
                </c:pt>
                <c:pt idx="4185">
                  <c:v>9.1999999999999998E-3</c:v>
                </c:pt>
                <c:pt idx="4186">
                  <c:v>7.7510000000000001E-3</c:v>
                </c:pt>
                <c:pt idx="4187">
                  <c:v>6.1089999999999998E-3</c:v>
                </c:pt>
                <c:pt idx="4188">
                  <c:v>4.4130000000000003E-3</c:v>
                </c:pt>
                <c:pt idx="4189">
                  <c:v>2.9910000000000002E-3</c:v>
                </c:pt>
                <c:pt idx="4190">
                  <c:v>2.117E-3</c:v>
                </c:pt>
                <c:pt idx="4191">
                  <c:v>1.8469999999999999E-3</c:v>
                </c:pt>
                <c:pt idx="4192">
                  <c:v>1.6169999999999999E-3</c:v>
                </c:pt>
                <c:pt idx="4193">
                  <c:v>1.423E-3</c:v>
                </c:pt>
                <c:pt idx="4194">
                  <c:v>1.5319999999999999E-3</c:v>
                </c:pt>
                <c:pt idx="4195">
                  <c:v>2.1280000000000001E-3</c:v>
                </c:pt>
                <c:pt idx="4196">
                  <c:v>3.4169999999999999E-3</c:v>
                </c:pt>
                <c:pt idx="4197">
                  <c:v>5.4949999999999999E-3</c:v>
                </c:pt>
                <c:pt idx="4198">
                  <c:v>8.2039999999999995E-3</c:v>
                </c:pt>
                <c:pt idx="4199">
                  <c:v>1.1180000000000001E-2</c:v>
                </c:pt>
                <c:pt idx="4200">
                  <c:v>1.4067E-2</c:v>
                </c:pt>
                <c:pt idx="4201">
                  <c:v>1.6736000000000001E-2</c:v>
                </c:pt>
                <c:pt idx="4202">
                  <c:v>1.9342000000000002E-2</c:v>
                </c:pt>
                <c:pt idx="4203">
                  <c:v>2.2155999999999999E-2</c:v>
                </c:pt>
                <c:pt idx="4204">
                  <c:v>2.5319999999999999E-2</c:v>
                </c:pt>
                <c:pt idx="4205">
                  <c:v>2.8746000000000001E-2</c:v>
                </c:pt>
                <c:pt idx="4206">
                  <c:v>3.2197000000000003E-2</c:v>
                </c:pt>
                <c:pt idx="4207">
                  <c:v>3.5435000000000001E-2</c:v>
                </c:pt>
                <c:pt idx="4208">
                  <c:v>3.8296999999999998E-2</c:v>
                </c:pt>
                <c:pt idx="4209">
                  <c:v>4.0751000000000002E-2</c:v>
                </c:pt>
                <c:pt idx="4210">
                  <c:v>4.2900000000000001E-2</c:v>
                </c:pt>
                <c:pt idx="4211">
                  <c:v>4.4922999999999998E-2</c:v>
                </c:pt>
                <c:pt idx="4212">
                  <c:v>4.6958E-2</c:v>
                </c:pt>
                <c:pt idx="4213">
                  <c:v>4.9033E-2</c:v>
                </c:pt>
                <c:pt idx="4214">
                  <c:v>5.1112999999999999E-2</c:v>
                </c:pt>
                <c:pt idx="4215">
                  <c:v>5.3189E-2</c:v>
                </c:pt>
                <c:pt idx="4216">
                  <c:v>5.5319E-2</c:v>
                </c:pt>
                <c:pt idx="4217">
                  <c:v>5.7632999999999997E-2</c:v>
                </c:pt>
                <c:pt idx="4218">
                  <c:v>6.0324000000000003E-2</c:v>
                </c:pt>
                <c:pt idx="4219">
                  <c:v>6.3599000000000003E-2</c:v>
                </c:pt>
                <c:pt idx="4220">
                  <c:v>6.7492999999999997E-2</c:v>
                </c:pt>
                <c:pt idx="4221">
                  <c:v>7.1693999999999994E-2</c:v>
                </c:pt>
                <c:pt idx="4222">
                  <c:v>7.5643000000000002E-2</c:v>
                </c:pt>
                <c:pt idx="4223">
                  <c:v>7.8895999999999994E-2</c:v>
                </c:pt>
                <c:pt idx="4224">
                  <c:v>8.1374000000000002E-2</c:v>
                </c:pt>
                <c:pt idx="4225">
                  <c:v>8.3311999999999997E-2</c:v>
                </c:pt>
                <c:pt idx="4226">
                  <c:v>8.5067000000000004E-2</c:v>
                </c:pt>
                <c:pt idx="4227">
                  <c:v>8.6896000000000001E-2</c:v>
                </c:pt>
                <c:pt idx="4228">
                  <c:v>8.8717000000000004E-2</c:v>
                </c:pt>
                <c:pt idx="4229">
                  <c:v>9.0080999999999994E-2</c:v>
                </c:pt>
                <c:pt idx="4230">
                  <c:v>9.0538999999999994E-2</c:v>
                </c:pt>
                <c:pt idx="4231">
                  <c:v>9.0029999999999999E-2</c:v>
                </c:pt>
                <c:pt idx="4232">
                  <c:v>8.8808999999999999E-2</c:v>
                </c:pt>
                <c:pt idx="4233">
                  <c:v>8.7096000000000007E-2</c:v>
                </c:pt>
                <c:pt idx="4234">
                  <c:v>8.4928000000000003E-2</c:v>
                </c:pt>
                <c:pt idx="4235">
                  <c:v>8.2275000000000001E-2</c:v>
                </c:pt>
                <c:pt idx="4236">
                  <c:v>7.9130000000000006E-2</c:v>
                </c:pt>
                <c:pt idx="4237">
                  <c:v>7.5505000000000003E-2</c:v>
                </c:pt>
                <c:pt idx="4238">
                  <c:v>7.145E-2</c:v>
                </c:pt>
                <c:pt idx="4239">
                  <c:v>6.7124000000000003E-2</c:v>
                </c:pt>
                <c:pt idx="4240">
                  <c:v>6.2812000000000007E-2</c:v>
                </c:pt>
                <c:pt idx="4241">
                  <c:v>5.8803000000000001E-2</c:v>
                </c:pt>
                <c:pt idx="4242">
                  <c:v>5.5219999999999998E-2</c:v>
                </c:pt>
                <c:pt idx="4243">
                  <c:v>5.1992999999999998E-2</c:v>
                </c:pt>
                <c:pt idx="4244">
                  <c:v>4.8958000000000002E-2</c:v>
                </c:pt>
                <c:pt idx="4245">
                  <c:v>4.5948000000000003E-2</c:v>
                </c:pt>
                <c:pt idx="4246">
                  <c:v>4.2837E-2</c:v>
                </c:pt>
                <c:pt idx="4247">
                  <c:v>3.9627999999999997E-2</c:v>
                </c:pt>
                <c:pt idx="4248">
                  <c:v>3.6517000000000001E-2</c:v>
                </c:pt>
                <c:pt idx="4249">
                  <c:v>3.3856999999999998E-2</c:v>
                </c:pt>
                <c:pt idx="4250">
                  <c:v>3.2010999999999998E-2</c:v>
                </c:pt>
                <c:pt idx="4251">
                  <c:v>3.1038E-2</c:v>
                </c:pt>
                <c:pt idx="4252">
                  <c:v>3.0484000000000001E-2</c:v>
                </c:pt>
                <c:pt idx="4253">
                  <c:v>2.9697999999999999E-2</c:v>
                </c:pt>
                <c:pt idx="4254">
                  <c:v>2.8490000000000001E-2</c:v>
                </c:pt>
                <c:pt idx="4255">
                  <c:v>2.7281E-2</c:v>
                </c:pt>
                <c:pt idx="4256">
                  <c:v>2.6581E-2</c:v>
                </c:pt>
                <c:pt idx="4257">
                  <c:v>2.6499999999999999E-2</c:v>
                </c:pt>
                <c:pt idx="4258">
                  <c:v>2.6755999999999999E-2</c:v>
                </c:pt>
                <c:pt idx="4259">
                  <c:v>2.6908999999999999E-2</c:v>
                </c:pt>
                <c:pt idx="4260">
                  <c:v>2.6549E-2</c:v>
                </c:pt>
                <c:pt idx="4261">
                  <c:v>2.5472000000000002E-2</c:v>
                </c:pt>
                <c:pt idx="4262">
                  <c:v>2.3813999999999998E-2</c:v>
                </c:pt>
                <c:pt idx="4263">
                  <c:v>2.2022E-2</c:v>
                </c:pt>
                <c:pt idx="4264">
                  <c:v>2.0580000000000001E-2</c:v>
                </c:pt>
                <c:pt idx="4265">
                  <c:v>1.9685000000000001E-2</c:v>
                </c:pt>
                <c:pt idx="4266">
                  <c:v>1.916E-2</c:v>
                </c:pt>
                <c:pt idx="4267">
                  <c:v>1.8674E-2</c:v>
                </c:pt>
                <c:pt idx="4268">
                  <c:v>1.7927999999999999E-2</c:v>
                </c:pt>
                <c:pt idx="4269">
                  <c:v>1.6566000000000001E-2</c:v>
                </c:pt>
                <c:pt idx="4270">
                  <c:v>1.4255E-2</c:v>
                </c:pt>
                <c:pt idx="4271">
                  <c:v>1.1691E-2</c:v>
                </c:pt>
                <c:pt idx="4272">
                  <c:v>1.0494E-2</c:v>
                </c:pt>
                <c:pt idx="4273">
                  <c:v>1.1112E-2</c:v>
                </c:pt>
                <c:pt idx="4274">
                  <c:v>1.3002E-2</c:v>
                </c:pt>
                <c:pt idx="4275">
                  <c:v>1.5298000000000001E-2</c:v>
                </c:pt>
                <c:pt idx="4276">
                  <c:v>1.7217E-2</c:v>
                </c:pt>
                <c:pt idx="4277">
                  <c:v>1.8464999999999999E-2</c:v>
                </c:pt>
                <c:pt idx="4278">
                  <c:v>1.9258000000000001E-2</c:v>
                </c:pt>
                <c:pt idx="4279">
                  <c:v>1.9945000000000001E-2</c:v>
                </c:pt>
                <c:pt idx="4280">
                  <c:v>2.0742E-2</c:v>
                </c:pt>
                <c:pt idx="4281">
                  <c:v>2.1731E-2</c:v>
                </c:pt>
                <c:pt idx="4282">
                  <c:v>2.2841E-2</c:v>
                </c:pt>
                <c:pt idx="4283">
                  <c:v>2.3741999999999999E-2</c:v>
                </c:pt>
                <c:pt idx="4284">
                  <c:v>2.3963999999999999E-2</c:v>
                </c:pt>
                <c:pt idx="4285">
                  <c:v>2.3151999999999999E-2</c:v>
                </c:pt>
                <c:pt idx="4286">
                  <c:v>2.1590000000000002E-2</c:v>
                </c:pt>
                <c:pt idx="4287">
                  <c:v>1.9656E-2</c:v>
                </c:pt>
                <c:pt idx="4288">
                  <c:v>1.7618000000000002E-2</c:v>
                </c:pt>
                <c:pt idx="4289">
                  <c:v>1.5498E-2</c:v>
                </c:pt>
                <c:pt idx="4290">
                  <c:v>1.3176999999999999E-2</c:v>
                </c:pt>
                <c:pt idx="4291">
                  <c:v>1.0576E-2</c:v>
                </c:pt>
                <c:pt idx="4292">
                  <c:v>7.7479999999999997E-3</c:v>
                </c:pt>
                <c:pt idx="4293">
                  <c:v>4.8820000000000001E-3</c:v>
                </c:pt>
                <c:pt idx="4294">
                  <c:v>2.493E-3</c:v>
                </c:pt>
                <c:pt idx="4295">
                  <c:v>1.6169999999999999E-3</c:v>
                </c:pt>
                <c:pt idx="4296">
                  <c:v>2.6259999999999999E-3</c:v>
                </c:pt>
                <c:pt idx="4297">
                  <c:v>4.45E-3</c:v>
                </c:pt>
                <c:pt idx="4298">
                  <c:v>6.1830000000000001E-3</c:v>
                </c:pt>
                <c:pt idx="4299">
                  <c:v>7.4520000000000003E-3</c:v>
                </c:pt>
                <c:pt idx="4300">
                  <c:v>8.2489999999999994E-3</c:v>
                </c:pt>
                <c:pt idx="4301">
                  <c:v>8.8120000000000004E-3</c:v>
                </c:pt>
                <c:pt idx="4302">
                  <c:v>9.4210000000000006E-3</c:v>
                </c:pt>
                <c:pt idx="4303">
                  <c:v>1.0317E-2</c:v>
                </c:pt>
                <c:pt idx="4304">
                  <c:v>1.1677999999999999E-2</c:v>
                </c:pt>
                <c:pt idx="4305">
                  <c:v>1.3447000000000001E-2</c:v>
                </c:pt>
                <c:pt idx="4306">
                  <c:v>1.5165E-2</c:v>
                </c:pt>
                <c:pt idx="4307">
                  <c:v>1.6157999999999999E-2</c:v>
                </c:pt>
                <c:pt idx="4308">
                  <c:v>1.6046000000000001E-2</c:v>
                </c:pt>
                <c:pt idx="4309">
                  <c:v>1.5034E-2</c:v>
                </c:pt>
                <c:pt idx="4310">
                  <c:v>1.3651E-2</c:v>
                </c:pt>
                <c:pt idx="4311">
                  <c:v>1.2312999999999999E-2</c:v>
                </c:pt>
                <c:pt idx="4312">
                  <c:v>1.1231E-2</c:v>
                </c:pt>
                <c:pt idx="4313">
                  <c:v>1.0527E-2</c:v>
                </c:pt>
                <c:pt idx="4314">
                  <c:v>1.0229E-2</c:v>
                </c:pt>
                <c:pt idx="4315">
                  <c:v>1.0187999999999999E-2</c:v>
                </c:pt>
                <c:pt idx="4316">
                  <c:v>1.0168E-2</c:v>
                </c:pt>
                <c:pt idx="4317">
                  <c:v>1.0099E-2</c:v>
                </c:pt>
                <c:pt idx="4318">
                  <c:v>1.0218E-2</c:v>
                </c:pt>
                <c:pt idx="4319">
                  <c:v>1.0859000000000001E-2</c:v>
                </c:pt>
                <c:pt idx="4320">
                  <c:v>1.2078999999999999E-2</c:v>
                </c:pt>
                <c:pt idx="4321">
                  <c:v>1.354E-2</c:v>
                </c:pt>
                <c:pt idx="4322">
                  <c:v>1.4775999999999999E-2</c:v>
                </c:pt>
                <c:pt idx="4323">
                  <c:v>1.5533E-2</c:v>
                </c:pt>
                <c:pt idx="4324">
                  <c:v>1.5869999999999999E-2</c:v>
                </c:pt>
                <c:pt idx="4325">
                  <c:v>1.5997000000000001E-2</c:v>
                </c:pt>
                <c:pt idx="4326">
                  <c:v>1.6046999999999999E-2</c:v>
                </c:pt>
                <c:pt idx="4327">
                  <c:v>1.6035000000000001E-2</c:v>
                </c:pt>
                <c:pt idx="4328">
                  <c:v>1.5990000000000001E-2</c:v>
                </c:pt>
                <c:pt idx="4329">
                  <c:v>1.5969000000000001E-2</c:v>
                </c:pt>
                <c:pt idx="4330">
                  <c:v>1.5869999999999999E-2</c:v>
                </c:pt>
                <c:pt idx="4331">
                  <c:v>1.5429999999999999E-2</c:v>
                </c:pt>
                <c:pt idx="4332">
                  <c:v>1.4496999999999999E-2</c:v>
                </c:pt>
                <c:pt idx="4333">
                  <c:v>1.3171E-2</c:v>
                </c:pt>
                <c:pt idx="4334">
                  <c:v>1.1671000000000001E-2</c:v>
                </c:pt>
                <c:pt idx="4335">
                  <c:v>1.0246999999999999E-2</c:v>
                </c:pt>
                <c:pt idx="4336">
                  <c:v>9.1540000000000007E-3</c:v>
                </c:pt>
                <c:pt idx="4337">
                  <c:v>8.4799999999999997E-3</c:v>
                </c:pt>
                <c:pt idx="4338">
                  <c:v>7.9979999999999999E-3</c:v>
                </c:pt>
                <c:pt idx="4339">
                  <c:v>7.4390000000000003E-3</c:v>
                </c:pt>
                <c:pt idx="4340">
                  <c:v>6.9100000000000003E-3</c:v>
                </c:pt>
                <c:pt idx="4341">
                  <c:v>6.862E-3</c:v>
                </c:pt>
                <c:pt idx="4342">
                  <c:v>7.5839999999999996E-3</c:v>
                </c:pt>
                <c:pt idx="4343">
                  <c:v>8.8260000000000005E-3</c:v>
                </c:pt>
                <c:pt idx="4344">
                  <c:v>9.9860000000000001E-3</c:v>
                </c:pt>
                <c:pt idx="4345">
                  <c:v>1.0607999999999999E-2</c:v>
                </c:pt>
                <c:pt idx="4346">
                  <c:v>1.0625000000000001E-2</c:v>
                </c:pt>
                <c:pt idx="4347">
                  <c:v>1.0225E-2</c:v>
                </c:pt>
                <c:pt idx="4348">
                  <c:v>9.5949999999999994E-3</c:v>
                </c:pt>
                <c:pt idx="4349">
                  <c:v>8.8360000000000001E-3</c:v>
                </c:pt>
                <c:pt idx="4350">
                  <c:v>8.038E-3</c:v>
                </c:pt>
                <c:pt idx="4351">
                  <c:v>7.3610000000000004E-3</c:v>
                </c:pt>
                <c:pt idx="4352">
                  <c:v>6.9499999999999996E-3</c:v>
                </c:pt>
                <c:pt idx="4353">
                  <c:v>6.4920000000000004E-3</c:v>
                </c:pt>
                <c:pt idx="4354">
                  <c:v>6.0809999999999996E-3</c:v>
                </c:pt>
                <c:pt idx="4355">
                  <c:v>5.7920000000000003E-3</c:v>
                </c:pt>
                <c:pt idx="4356">
                  <c:v>6.097E-3</c:v>
                </c:pt>
                <c:pt idx="4357">
                  <c:v>7.4689999999999999E-3</c:v>
                </c:pt>
                <c:pt idx="4358">
                  <c:v>9.9310000000000006E-3</c:v>
                </c:pt>
                <c:pt idx="4359">
                  <c:v>1.3065999999999999E-2</c:v>
                </c:pt>
                <c:pt idx="4360">
                  <c:v>1.6278000000000001E-2</c:v>
                </c:pt>
                <c:pt idx="4361">
                  <c:v>1.9088999999999998E-2</c:v>
                </c:pt>
                <c:pt idx="4362">
                  <c:v>2.1565000000000001E-2</c:v>
                </c:pt>
                <c:pt idx="4363">
                  <c:v>2.4399000000000001E-2</c:v>
                </c:pt>
                <c:pt idx="4364">
                  <c:v>2.8206999999999999E-2</c:v>
                </c:pt>
                <c:pt idx="4365">
                  <c:v>3.2688000000000002E-2</c:v>
                </c:pt>
                <c:pt idx="4366">
                  <c:v>3.6713999999999997E-2</c:v>
                </c:pt>
                <c:pt idx="4367">
                  <c:v>3.9286000000000001E-2</c:v>
                </c:pt>
                <c:pt idx="4368">
                  <c:v>3.6138999999999998E-2</c:v>
                </c:pt>
                <c:pt idx="4369">
                  <c:v>3.2994000000000002E-2</c:v>
                </c:pt>
                <c:pt idx="4370">
                  <c:v>2.9850000000000002E-2</c:v>
                </c:pt>
                <c:pt idx="4371">
                  <c:v>2.6707000000000002E-2</c:v>
                </c:pt>
                <c:pt idx="4372">
                  <c:v>2.3566E-2</c:v>
                </c:pt>
                <c:pt idx="4373">
                  <c:v>2.0426E-2</c:v>
                </c:pt>
                <c:pt idx="4374">
                  <c:v>1.7288000000000001E-2</c:v>
                </c:pt>
                <c:pt idx="4375">
                  <c:v>1.4149999999999999E-2</c:v>
                </c:pt>
                <c:pt idx="4376">
                  <c:v>1.1015E-2</c:v>
                </c:pt>
                <c:pt idx="4377">
                  <c:v>7.8810000000000009E-3</c:v>
                </c:pt>
                <c:pt idx="4378">
                  <c:v>4.7479999999999996E-3</c:v>
                </c:pt>
                <c:pt idx="4379">
                  <c:v>1.6169999999999999E-3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9-AB85-E342-BD34-06FB76750B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8317496"/>
        <c:axId val="608325016"/>
      </c:scatterChart>
      <c:valAx>
        <c:axId val="608317496"/>
        <c:scaling>
          <c:orientation val="maxMin"/>
          <c:max val="3700"/>
          <c:min val="6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608325016"/>
        <c:crosses val="autoZero"/>
        <c:crossBetween val="midCat"/>
      </c:valAx>
      <c:valAx>
        <c:axId val="608325016"/>
        <c:scaling>
          <c:orientation val="minMax"/>
          <c:max val="2"/>
          <c:min val="0"/>
        </c:scaling>
        <c:delete val="0"/>
        <c:axPos val="r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fr-FR"/>
          </a:p>
        </c:txPr>
        <c:crossAx val="608317496"/>
        <c:crosses val="autoZero"/>
        <c:crossBetween val="midCat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+mj-lt"/>
        </a:defRPr>
      </a:pPr>
      <a:endParaRPr lang="fr-F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1621191"/>
            <a:ext cx="5829300" cy="3448756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7250" y="5202944"/>
            <a:ext cx="5143500" cy="2391656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fr-FR"/>
              <a:t>Modifiez le style des sous-titres du masque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505219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45323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07757" y="527403"/>
            <a:ext cx="1478756" cy="8394877"/>
          </a:xfrm>
        </p:spPr>
        <p:txBody>
          <a:bodyPr vert="eaVert"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71488" y="527403"/>
            <a:ext cx="4350544" cy="8394877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660796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494387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916" y="2469624"/>
            <a:ext cx="5915025" cy="4120620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7916" y="6629226"/>
            <a:ext cx="5915025" cy="216693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409505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8" y="2637014"/>
            <a:ext cx="2914650" cy="628526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71863" y="2637014"/>
            <a:ext cx="2914650" cy="628526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865574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527405"/>
            <a:ext cx="5915025" cy="1914702"/>
          </a:xfrm>
        </p:spPr>
        <p:txBody>
          <a:bodyPr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381" y="2428347"/>
            <a:ext cx="2901255" cy="1190095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381" y="3618442"/>
            <a:ext cx="2901255" cy="5322183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71863" y="2428347"/>
            <a:ext cx="2915543" cy="1190095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71863" y="3618442"/>
            <a:ext cx="2915543" cy="5322183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442455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793937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7079872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60400"/>
            <a:ext cx="2211884" cy="23114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543" y="1426283"/>
            <a:ext cx="3471863" cy="7039681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971800"/>
            <a:ext cx="2211884" cy="550562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013121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60400"/>
            <a:ext cx="2211884" cy="23114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915543" y="1426283"/>
            <a:ext cx="3471863" cy="7039681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fr-FR"/>
              <a:t>Cliquez sur l'icône pour ajouter une image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971800"/>
            <a:ext cx="2211884" cy="550562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530245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71488" y="527405"/>
            <a:ext cx="5915025" cy="19147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1488" y="2637014"/>
            <a:ext cx="5915025" cy="62852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5C80B63-7BDD-E040-9C63-DD0CC49490CD}" type="datetimeFigureOut">
              <a:rPr lang="fr-FR" smtClean="0"/>
              <a:t>11/09/2021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71713" y="9181397"/>
            <a:ext cx="2314575" cy="52740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59E218E-E4DF-574D-95A4-993EA4D0E1B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406027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tiff"/><Relationship Id="rId7" Type="http://schemas.openxmlformats.org/officeDocument/2006/relationships/image" Target="../media/image6.tiff"/><Relationship Id="rId2" Type="http://schemas.openxmlformats.org/officeDocument/2006/relationships/image" Target="../media/image1.tif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tiff"/><Relationship Id="rId5" Type="http://schemas.openxmlformats.org/officeDocument/2006/relationships/image" Target="../media/image4.tiff"/><Relationship Id="rId4" Type="http://schemas.openxmlformats.org/officeDocument/2006/relationships/image" Target="../media/image3.tif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.xml"/><Relationship Id="rId3" Type="http://schemas.openxmlformats.org/officeDocument/2006/relationships/chart" Target="../charts/chart2.xml"/><Relationship Id="rId7" Type="http://schemas.openxmlformats.org/officeDocument/2006/relationships/chart" Target="../charts/chart6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10" Type="http://schemas.openxmlformats.org/officeDocument/2006/relationships/chart" Target="../charts/chart9.xml"/><Relationship Id="rId4" Type="http://schemas.openxmlformats.org/officeDocument/2006/relationships/chart" Target="../charts/chart3.xml"/><Relationship Id="rId9" Type="http://schemas.openxmlformats.org/officeDocument/2006/relationships/chart" Target="../charts/char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9C7E3F23-E20E-B84D-9125-FBB2D01439A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917"/>
          <a:stretch/>
        </p:blipFill>
        <p:spPr>
          <a:xfrm>
            <a:off x="580568" y="161631"/>
            <a:ext cx="2700000" cy="2522909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05BCFAFF-9E8C-7344-8F0C-62EC68AA720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7047"/>
          <a:stretch/>
        </p:blipFill>
        <p:spPr>
          <a:xfrm>
            <a:off x="3577432" y="161631"/>
            <a:ext cx="2700000" cy="2359547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40504E41-C9BA-2A4E-AFEA-DA1A25CE5D2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56" b="16420"/>
          <a:stretch/>
        </p:blipFill>
        <p:spPr>
          <a:xfrm>
            <a:off x="597327" y="2949706"/>
            <a:ext cx="2700000" cy="2422148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84C77185-F34D-8346-B433-72655367173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621" b="15405"/>
          <a:stretch/>
        </p:blipFill>
        <p:spPr>
          <a:xfrm>
            <a:off x="3577432" y="2949707"/>
            <a:ext cx="2683241" cy="2729126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F63E91DE-E858-2441-B2DB-20D7CD5F033F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36" b="16028"/>
          <a:stretch/>
        </p:blipFill>
        <p:spPr>
          <a:xfrm>
            <a:off x="580568" y="5858826"/>
            <a:ext cx="2688246" cy="2502451"/>
          </a:xfrm>
          <a:prstGeom prst="rect">
            <a:avLst/>
          </a:prstGeom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A8EADB01-42BE-3244-A08E-BE7C58E81EF0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8" b="15980"/>
          <a:stretch/>
        </p:blipFill>
        <p:spPr>
          <a:xfrm>
            <a:off x="3576384" y="5858826"/>
            <a:ext cx="2700000" cy="2543792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E77AB97-2DA2-454C-A3DA-72E97303BDEC}"/>
              </a:ext>
            </a:extLst>
          </p:cNvPr>
          <p:cNvSpPr/>
          <p:nvPr/>
        </p:nvSpPr>
        <p:spPr>
          <a:xfrm>
            <a:off x="240478" y="8566221"/>
            <a:ext cx="659484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3175" algn="just"/>
            <a:r>
              <a:rPr lang="en-GB" sz="1000" b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Figure S1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. FTIR spectra of fungi obtained after growth in different conditions. Each spectrum is the average of at least five spectra obtained after repeating independent experiments under identical conditions. A, B: mycelium growth on the PES membrane placed on the surface of a new MEA plate, and direct analysis on the membrane. C, D: mycelium growth on the PES membrane placed on the surface of a new MEA plate, and scraping the surface of the membrane to harvest the mycelium before analysis. E, F: mycelium growth in liquid medium. A, C, E: min-max normalization. B, D, F: vector normalization.     , 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R. placenta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LRMH-Op-001.      , 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S. </a:t>
            </a:r>
            <a:r>
              <a:rPr lang="en-GB" sz="1000" i="1" dirty="0" err="1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lacrymans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LRMH-RX-01.                    	, 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S. </a:t>
            </a:r>
            <a:r>
              <a:rPr lang="en-GB" sz="1000" i="1" dirty="0" err="1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lacrymans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UBOCC-A-110074.    </a:t>
            </a:r>
            <a:r>
              <a:rPr lang="en-GB" sz="8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 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, 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S. </a:t>
            </a:r>
            <a:r>
              <a:rPr lang="en-GB" sz="1000" i="1" dirty="0" err="1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lacrymans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UBOCC-A-110108.     , 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S. </a:t>
            </a:r>
            <a:r>
              <a:rPr lang="en-GB" sz="1000" i="1" dirty="0" err="1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lacrymans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UBOCC-A-111008.    	, 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S. </a:t>
            </a:r>
            <a:r>
              <a:rPr lang="en-GB" sz="1000" i="1" dirty="0" err="1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lacrymans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LRMH-ST-Ec3-003.      , 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T. </a:t>
            </a:r>
            <a:r>
              <a:rPr lang="en-GB" sz="1000" i="1" dirty="0" err="1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harzianum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LRMH-LV-Ec1-001. </a:t>
            </a:r>
            <a:r>
              <a:rPr lang="en-GB" sz="1000" dirty="0" err="1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a.u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., arbitrary unit.</a:t>
            </a:r>
            <a:endParaRPr lang="fr-FR" sz="1000" dirty="0"/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C7B8A51-5C56-3347-93A3-D1A0DA1E51A3}"/>
              </a:ext>
            </a:extLst>
          </p:cNvPr>
          <p:cNvSpPr txBox="1"/>
          <p:nvPr/>
        </p:nvSpPr>
        <p:spPr>
          <a:xfrm>
            <a:off x="528925" y="85042"/>
            <a:ext cx="3048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A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AE3FD27B-4BDE-8245-8367-BEFC6565FFB5}"/>
              </a:ext>
            </a:extLst>
          </p:cNvPr>
          <p:cNvSpPr txBox="1"/>
          <p:nvPr/>
        </p:nvSpPr>
        <p:spPr>
          <a:xfrm>
            <a:off x="3537901" y="85042"/>
            <a:ext cx="2856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B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FCDBB369-2F3A-4C47-A398-E7FDFE864963}"/>
              </a:ext>
            </a:extLst>
          </p:cNvPr>
          <p:cNvSpPr txBox="1"/>
          <p:nvPr/>
        </p:nvSpPr>
        <p:spPr>
          <a:xfrm>
            <a:off x="528925" y="2851391"/>
            <a:ext cx="3048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C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C99E59BB-6C53-8F45-BEEA-ABDE7D043309}"/>
              </a:ext>
            </a:extLst>
          </p:cNvPr>
          <p:cNvSpPr txBox="1"/>
          <p:nvPr/>
        </p:nvSpPr>
        <p:spPr>
          <a:xfrm>
            <a:off x="3537901" y="2851391"/>
            <a:ext cx="312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D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31F28592-1F0A-734D-BC3E-211E76606B1F}"/>
              </a:ext>
            </a:extLst>
          </p:cNvPr>
          <p:cNvSpPr txBox="1"/>
          <p:nvPr/>
        </p:nvSpPr>
        <p:spPr>
          <a:xfrm>
            <a:off x="580568" y="5782381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E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7F23C97E-ED95-0F4B-83AC-355E115D9BE6}"/>
              </a:ext>
            </a:extLst>
          </p:cNvPr>
          <p:cNvSpPr txBox="1"/>
          <p:nvPr/>
        </p:nvSpPr>
        <p:spPr>
          <a:xfrm>
            <a:off x="3589544" y="5782381"/>
            <a:ext cx="2712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F</a:t>
            </a:r>
          </a:p>
        </p:txBody>
      </p:sp>
      <p:pic>
        <p:nvPicPr>
          <p:cNvPr id="25" name="Image 24">
            <a:extLst>
              <a:ext uri="{FF2B5EF4-FFF2-40B4-BE49-F238E27FC236}">
                <a16:creationId xmlns:a16="http://schemas.microsoft.com/office/drawing/2014/main" id="{D5DA08EB-71A7-D647-9995-EBEAAD64614F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79213" r="2905" b="15808"/>
          <a:stretch/>
        </p:blipFill>
        <p:spPr>
          <a:xfrm>
            <a:off x="581094" y="5356915"/>
            <a:ext cx="2621557" cy="148375"/>
          </a:xfrm>
          <a:prstGeom prst="rect">
            <a:avLst/>
          </a:prstGeom>
        </p:spPr>
      </p:pic>
      <p:cxnSp>
        <p:nvCxnSpPr>
          <p:cNvPr id="27" name="Connecteur droit 26">
            <a:extLst>
              <a:ext uri="{FF2B5EF4-FFF2-40B4-BE49-F238E27FC236}">
                <a16:creationId xmlns:a16="http://schemas.microsoft.com/office/drawing/2014/main" id="{76D462A5-635D-2045-859D-4820C87B83B1}"/>
              </a:ext>
            </a:extLst>
          </p:cNvPr>
          <p:cNvCxnSpPr/>
          <p:nvPr/>
        </p:nvCxnSpPr>
        <p:spPr>
          <a:xfrm>
            <a:off x="715937" y="5355853"/>
            <a:ext cx="2362028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8" name="ZoneTexte 27">
            <a:extLst>
              <a:ext uri="{FF2B5EF4-FFF2-40B4-BE49-F238E27FC236}">
                <a16:creationId xmlns:a16="http://schemas.microsoft.com/office/drawing/2014/main" id="{B1395DD1-233E-A043-942C-9DB42C6C8431}"/>
              </a:ext>
            </a:extLst>
          </p:cNvPr>
          <p:cNvSpPr txBox="1"/>
          <p:nvPr/>
        </p:nvSpPr>
        <p:spPr>
          <a:xfrm>
            <a:off x="1450073" y="2642438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6E15B399-2315-5E4B-BEA6-2A0E5A55F378}"/>
              </a:ext>
            </a:extLst>
          </p:cNvPr>
          <p:cNvSpPr txBox="1"/>
          <p:nvPr/>
        </p:nvSpPr>
        <p:spPr>
          <a:xfrm>
            <a:off x="4356487" y="2387669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FEDEDB01-2AED-3B46-ADC8-C40D09AFF86B}"/>
              </a:ext>
            </a:extLst>
          </p:cNvPr>
          <p:cNvSpPr txBox="1"/>
          <p:nvPr/>
        </p:nvSpPr>
        <p:spPr>
          <a:xfrm>
            <a:off x="1387488" y="5403686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5E005B19-2B5D-F64B-9167-E833B5008FA6}"/>
              </a:ext>
            </a:extLst>
          </p:cNvPr>
          <p:cNvSpPr txBox="1"/>
          <p:nvPr/>
        </p:nvSpPr>
        <p:spPr>
          <a:xfrm>
            <a:off x="4364867" y="5497177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790A42CA-65CB-8142-B904-8B06D7CB7BF3}"/>
              </a:ext>
            </a:extLst>
          </p:cNvPr>
          <p:cNvSpPr txBox="1"/>
          <p:nvPr/>
        </p:nvSpPr>
        <p:spPr>
          <a:xfrm>
            <a:off x="1386898" y="8269041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210946F2-BE01-A641-81DD-2F084BEF45A1}"/>
              </a:ext>
            </a:extLst>
          </p:cNvPr>
          <p:cNvSpPr txBox="1"/>
          <p:nvPr/>
        </p:nvSpPr>
        <p:spPr>
          <a:xfrm>
            <a:off x="4366968" y="8187174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pic>
        <p:nvPicPr>
          <p:cNvPr id="34" name="Image 33">
            <a:extLst>
              <a:ext uri="{FF2B5EF4-FFF2-40B4-BE49-F238E27FC236}">
                <a16:creationId xmlns:a16="http://schemas.microsoft.com/office/drawing/2014/main" id="{517B5E9C-B1AA-8245-815D-2C401B9E45DA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32014" t="90666" r="63202" b="6872"/>
          <a:stretch/>
        </p:blipFill>
        <p:spPr>
          <a:xfrm>
            <a:off x="4751859" y="9600119"/>
            <a:ext cx="129209" cy="74543"/>
          </a:xfrm>
          <a:prstGeom prst="rect">
            <a:avLst/>
          </a:prstGeom>
        </p:spPr>
      </p:pic>
      <p:pic>
        <p:nvPicPr>
          <p:cNvPr id="35" name="Image 34">
            <a:extLst>
              <a:ext uri="{FF2B5EF4-FFF2-40B4-BE49-F238E27FC236}">
                <a16:creationId xmlns:a16="http://schemas.microsoft.com/office/drawing/2014/main" id="{5FFEA9DC-21BE-0345-B8DE-9A3AF59D6239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63292" t="90885" r="30636" b="6489"/>
          <a:stretch/>
        </p:blipFill>
        <p:spPr>
          <a:xfrm>
            <a:off x="602297" y="9744369"/>
            <a:ext cx="163996" cy="79513"/>
          </a:xfrm>
          <a:prstGeom prst="rect">
            <a:avLst/>
          </a:prstGeom>
        </p:spPr>
      </p:pic>
      <p:pic>
        <p:nvPicPr>
          <p:cNvPr id="36" name="Image 35">
            <a:extLst>
              <a:ext uri="{FF2B5EF4-FFF2-40B4-BE49-F238E27FC236}">
                <a16:creationId xmlns:a16="http://schemas.microsoft.com/office/drawing/2014/main" id="{5FC1F20E-0BB9-B74D-B7D8-DFDE8218A78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96882" r="92012" b="492"/>
          <a:stretch/>
        </p:blipFill>
        <p:spPr>
          <a:xfrm>
            <a:off x="2609447" y="9751448"/>
            <a:ext cx="215755" cy="79513"/>
          </a:xfrm>
          <a:prstGeom prst="rect">
            <a:avLst/>
          </a:prstGeom>
        </p:spPr>
      </p:pic>
      <p:pic>
        <p:nvPicPr>
          <p:cNvPr id="37" name="Image 36">
            <a:extLst>
              <a:ext uri="{FF2B5EF4-FFF2-40B4-BE49-F238E27FC236}">
                <a16:creationId xmlns:a16="http://schemas.microsoft.com/office/drawing/2014/main" id="{4024BBBE-DF32-F54B-96EE-BFBDA0A2C3F0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288" t="90611" r="92089" b="6598"/>
          <a:stretch/>
        </p:blipFill>
        <p:spPr>
          <a:xfrm>
            <a:off x="2685256" y="9593100"/>
            <a:ext cx="178904" cy="84485"/>
          </a:xfrm>
          <a:prstGeom prst="rect">
            <a:avLst/>
          </a:prstGeom>
        </p:spPr>
      </p:pic>
      <p:pic>
        <p:nvPicPr>
          <p:cNvPr id="38" name="Image 37">
            <a:extLst>
              <a:ext uri="{FF2B5EF4-FFF2-40B4-BE49-F238E27FC236}">
                <a16:creationId xmlns:a16="http://schemas.microsoft.com/office/drawing/2014/main" id="{A2630296-AC94-9D4A-8028-E06235080B4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63000" t="85140" r="30745" b="12070"/>
          <a:stretch/>
        </p:blipFill>
        <p:spPr>
          <a:xfrm>
            <a:off x="597327" y="9601031"/>
            <a:ext cx="168966" cy="84484"/>
          </a:xfrm>
          <a:prstGeom prst="rect">
            <a:avLst/>
          </a:prstGeom>
        </p:spPr>
      </p:pic>
      <p:pic>
        <p:nvPicPr>
          <p:cNvPr id="39" name="Image 38">
            <a:extLst>
              <a:ext uri="{FF2B5EF4-FFF2-40B4-BE49-F238E27FC236}">
                <a16:creationId xmlns:a16="http://schemas.microsoft.com/office/drawing/2014/main" id="{77B13FBC-A811-0B42-9845-BA5EB1F98CB3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30434" t="84920" r="62942" b="11961"/>
          <a:stretch/>
        </p:blipFill>
        <p:spPr>
          <a:xfrm>
            <a:off x="4966022" y="9430292"/>
            <a:ext cx="178904" cy="94421"/>
          </a:xfrm>
          <a:prstGeom prst="rect">
            <a:avLst/>
          </a:prstGeom>
        </p:spPr>
      </p:pic>
      <p:pic>
        <p:nvPicPr>
          <p:cNvPr id="41" name="Image 40">
            <a:extLst>
              <a:ext uri="{FF2B5EF4-FFF2-40B4-BE49-F238E27FC236}">
                <a16:creationId xmlns:a16="http://schemas.microsoft.com/office/drawing/2014/main" id="{EFD5873D-CFCD-6E45-AF3F-21151B3B7BC6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84374" r="92012" b="11523"/>
          <a:stretch/>
        </p:blipFill>
        <p:spPr>
          <a:xfrm>
            <a:off x="3156619" y="9407649"/>
            <a:ext cx="215755" cy="124240"/>
          </a:xfrm>
          <a:prstGeom prst="rect">
            <a:avLst/>
          </a:prstGeom>
        </p:spPr>
      </p:pic>
      <p:sp>
        <p:nvSpPr>
          <p:cNvPr id="43" name="ZoneTexte 42">
            <a:extLst>
              <a:ext uri="{FF2B5EF4-FFF2-40B4-BE49-F238E27FC236}">
                <a16:creationId xmlns:a16="http://schemas.microsoft.com/office/drawing/2014/main" id="{22B37EA6-C308-5149-946E-501F2532AB79}"/>
              </a:ext>
            </a:extLst>
          </p:cNvPr>
          <p:cNvSpPr txBox="1"/>
          <p:nvPr/>
        </p:nvSpPr>
        <p:spPr>
          <a:xfrm rot="5400000">
            <a:off x="2749115" y="1374531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7BDF7CA6-C1CA-BC48-90CA-5633394F50F3}"/>
              </a:ext>
            </a:extLst>
          </p:cNvPr>
          <p:cNvSpPr txBox="1"/>
          <p:nvPr/>
        </p:nvSpPr>
        <p:spPr>
          <a:xfrm rot="5400000">
            <a:off x="5684289" y="1234642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id="{677068ED-9445-A445-9148-222ED4E9FBEE}"/>
              </a:ext>
            </a:extLst>
          </p:cNvPr>
          <p:cNvSpPr txBox="1"/>
          <p:nvPr/>
        </p:nvSpPr>
        <p:spPr>
          <a:xfrm rot="5400000">
            <a:off x="2764354" y="4282203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92810068-6599-CA4B-9C95-AB5112BC4825}"/>
              </a:ext>
            </a:extLst>
          </p:cNvPr>
          <p:cNvSpPr txBox="1"/>
          <p:nvPr/>
        </p:nvSpPr>
        <p:spPr>
          <a:xfrm rot="5400000">
            <a:off x="5704609" y="4142314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id="{216866BF-FBA4-1F43-8BFD-326E1C032A30}"/>
              </a:ext>
            </a:extLst>
          </p:cNvPr>
          <p:cNvSpPr txBox="1"/>
          <p:nvPr/>
        </p:nvSpPr>
        <p:spPr>
          <a:xfrm rot="5400000">
            <a:off x="2711653" y="7007582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25146561-8EF9-CE4C-A689-80142DF8D130}"/>
              </a:ext>
            </a:extLst>
          </p:cNvPr>
          <p:cNvSpPr txBox="1"/>
          <p:nvPr/>
        </p:nvSpPr>
        <p:spPr>
          <a:xfrm rot="5400000">
            <a:off x="5712868" y="6913413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</p:spTree>
    <p:extLst>
      <p:ext uri="{BB962C8B-B14F-4D97-AF65-F5344CB8AC3E}">
        <p14:creationId xmlns:p14="http://schemas.microsoft.com/office/powerpoint/2010/main" val="272370997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Graphique 13">
            <a:extLst>
              <a:ext uri="{FF2B5EF4-FFF2-40B4-BE49-F238E27FC236}">
                <a16:creationId xmlns:a16="http://schemas.microsoft.com/office/drawing/2014/main" id="{181D036F-8B51-384D-9191-BA2A6E55C81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88834" y="7782468"/>
          <a:ext cx="2520000" cy="1280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Graphique 14">
            <a:extLst>
              <a:ext uri="{FF2B5EF4-FFF2-40B4-BE49-F238E27FC236}">
                <a16:creationId xmlns:a16="http://schemas.microsoft.com/office/drawing/2014/main" id="{837CE738-F1EF-6745-9B10-828CF325B29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88834" y="6333540"/>
          <a:ext cx="2520000" cy="1280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Graphique 12">
            <a:extLst>
              <a:ext uri="{FF2B5EF4-FFF2-40B4-BE49-F238E27FC236}">
                <a16:creationId xmlns:a16="http://schemas.microsoft.com/office/drawing/2014/main" id="{59A069EC-E0F6-0643-B993-4DCA9D47485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88834" y="4884610"/>
          <a:ext cx="2520000" cy="1280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Graphique 5">
            <a:extLst>
              <a:ext uri="{FF2B5EF4-FFF2-40B4-BE49-F238E27FC236}">
                <a16:creationId xmlns:a16="http://schemas.microsoft.com/office/drawing/2014/main" id="{9B24F8A7-6F6F-6346-9CAB-286385AF24C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88834" y="3435680"/>
          <a:ext cx="2520000" cy="1280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" name="Graphique 8">
            <a:extLst>
              <a:ext uri="{FF2B5EF4-FFF2-40B4-BE49-F238E27FC236}">
                <a16:creationId xmlns:a16="http://schemas.microsoft.com/office/drawing/2014/main" id="{EE5E9D84-C50C-8F4C-8EF7-E42A217404A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153450" y="3440848"/>
          <a:ext cx="2520000" cy="1280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5" name="Graphique 4">
            <a:extLst>
              <a:ext uri="{FF2B5EF4-FFF2-40B4-BE49-F238E27FC236}">
                <a16:creationId xmlns:a16="http://schemas.microsoft.com/office/drawing/2014/main" id="{744612ED-B16E-D443-9A84-99C5B1C1388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88834" y="1975248"/>
          <a:ext cx="2520000" cy="1280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0" name="Graphique 9">
            <a:extLst>
              <a:ext uri="{FF2B5EF4-FFF2-40B4-BE49-F238E27FC236}">
                <a16:creationId xmlns:a16="http://schemas.microsoft.com/office/drawing/2014/main" id="{8532A39D-927C-B74A-BEB2-14C7CAD9A41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153450" y="1977832"/>
          <a:ext cx="2520000" cy="1280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" name="Graphique 3">
            <a:extLst>
              <a:ext uri="{FF2B5EF4-FFF2-40B4-BE49-F238E27FC236}">
                <a16:creationId xmlns:a16="http://schemas.microsoft.com/office/drawing/2014/main" id="{788746E3-C320-C648-8851-70861FD9B05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88834" y="537820"/>
          <a:ext cx="2520000" cy="1280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1" name="Graphique 10">
            <a:extLst>
              <a:ext uri="{FF2B5EF4-FFF2-40B4-BE49-F238E27FC236}">
                <a16:creationId xmlns:a16="http://schemas.microsoft.com/office/drawing/2014/main" id="{5E6D32E3-E416-0246-99DB-3A2EC392591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153450" y="537820"/>
          <a:ext cx="2520000" cy="1280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8" name="ZoneTexte 17">
            <a:extLst>
              <a:ext uri="{FF2B5EF4-FFF2-40B4-BE49-F238E27FC236}">
                <a16:creationId xmlns:a16="http://schemas.microsoft.com/office/drawing/2014/main" id="{41719999-6BA6-1C4F-8F91-E98EB39C4F4F}"/>
              </a:ext>
            </a:extLst>
          </p:cNvPr>
          <p:cNvSpPr txBox="1"/>
          <p:nvPr/>
        </p:nvSpPr>
        <p:spPr>
          <a:xfrm>
            <a:off x="464909" y="2052510"/>
            <a:ext cx="2856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B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90DE9A7F-5D57-AB44-8683-2D370500AEF9}"/>
              </a:ext>
            </a:extLst>
          </p:cNvPr>
          <p:cNvSpPr txBox="1"/>
          <p:nvPr/>
        </p:nvSpPr>
        <p:spPr>
          <a:xfrm>
            <a:off x="455291" y="3461878"/>
            <a:ext cx="3048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C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F617CED0-15D2-714E-9A92-C50ADA411A03}"/>
              </a:ext>
            </a:extLst>
          </p:cNvPr>
          <p:cNvSpPr txBox="1"/>
          <p:nvPr/>
        </p:nvSpPr>
        <p:spPr>
          <a:xfrm>
            <a:off x="451284" y="4871246"/>
            <a:ext cx="312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D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A6FDE985-1E7A-FF4E-B117-8B957066F148}"/>
              </a:ext>
            </a:extLst>
          </p:cNvPr>
          <p:cNvSpPr txBox="1"/>
          <p:nvPr/>
        </p:nvSpPr>
        <p:spPr>
          <a:xfrm>
            <a:off x="468917" y="62806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E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5EC0E582-AA66-7A43-A664-0CEF42474E85}"/>
              </a:ext>
            </a:extLst>
          </p:cNvPr>
          <p:cNvSpPr txBox="1"/>
          <p:nvPr/>
        </p:nvSpPr>
        <p:spPr>
          <a:xfrm>
            <a:off x="472123" y="7689983"/>
            <a:ext cx="2712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F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6DEB02DA-1CC7-1544-AC45-B7669506B8CF}"/>
              </a:ext>
            </a:extLst>
          </p:cNvPr>
          <p:cNvSpPr txBox="1"/>
          <p:nvPr/>
        </p:nvSpPr>
        <p:spPr>
          <a:xfrm>
            <a:off x="3288539" y="643142"/>
            <a:ext cx="312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G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E31D8B23-06C0-744D-9858-7F7A6B8BCD22}"/>
              </a:ext>
            </a:extLst>
          </p:cNvPr>
          <p:cNvSpPr txBox="1"/>
          <p:nvPr/>
        </p:nvSpPr>
        <p:spPr>
          <a:xfrm>
            <a:off x="3298157" y="2052510"/>
            <a:ext cx="312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H</a:t>
            </a: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DCE9470D-5F06-AC47-B289-327C9F7CB9DE}"/>
              </a:ext>
            </a:extLst>
          </p:cNvPr>
          <p:cNvSpPr txBox="1"/>
          <p:nvPr/>
        </p:nvSpPr>
        <p:spPr>
          <a:xfrm>
            <a:off x="3288539" y="3461878"/>
            <a:ext cx="2439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latin typeface="Palatino Linotype" panose="02040502050505030304" pitchFamily="18" charset="0"/>
              </a:rPr>
              <a:t>I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B9D81EB-5FC7-C444-94DC-A0029E16FE60}"/>
              </a:ext>
            </a:extLst>
          </p:cNvPr>
          <p:cNvSpPr/>
          <p:nvPr/>
        </p:nvSpPr>
        <p:spPr>
          <a:xfrm>
            <a:off x="3283540" y="5003038"/>
            <a:ext cx="2657101" cy="27084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GB" sz="1000" b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Figure S2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. FTIR spectra of fungi obtained after growth in different conditions. For each strain, each spectrum was obtained in an independent experiment. A, D, G: mycelium growth in liquid medium. B, E, H: mycelium growth on the PES membrane placed on the surface of a new MEA plate, and scraping the surface of the membrane to harvest the mycelium before analysis. C, F, I: mycelium growth on the PES membrane placed on the surface of a new MEA plate, and direct analysis on the membrane. Min-Max normalization. A, B, C: 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R. placenta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LRMH-Op-001. D, E, F: 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T. </a:t>
            </a:r>
            <a:r>
              <a:rPr lang="en-GB" sz="1000" i="1" dirty="0" err="1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harzianum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LRMH-LV-Ec1-001. G, H, I: 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S. </a:t>
            </a:r>
            <a:r>
              <a:rPr lang="en-GB" sz="1000" i="1" dirty="0" err="1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lacrymans</a:t>
            </a:r>
            <a:r>
              <a:rPr lang="en-GB" sz="1000" i="1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UBOCC-A-110108. </a:t>
            </a:r>
            <a:r>
              <a:rPr lang="en-GB" sz="1000" dirty="0" err="1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a.u</a:t>
            </a:r>
            <a:r>
              <a:rPr lang="en-GB" sz="1000" dirty="0">
                <a:solidFill>
                  <a:srgbClr val="000000"/>
                </a:solidFill>
                <a:latin typeface="Palatino Linotype" panose="0204050205050503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., arbitrary unit.</a:t>
            </a:r>
            <a:endParaRPr lang="fr-FR" sz="1000" dirty="0"/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5A36CF8A-3CEB-2143-892D-CA5D9BE1A84F}"/>
              </a:ext>
            </a:extLst>
          </p:cNvPr>
          <p:cNvSpPr txBox="1"/>
          <p:nvPr/>
        </p:nvSpPr>
        <p:spPr>
          <a:xfrm rot="5400000">
            <a:off x="2364405" y="1010890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82C6EDC8-5174-A144-B8AA-CCA98B4DD044}"/>
              </a:ext>
            </a:extLst>
          </p:cNvPr>
          <p:cNvSpPr txBox="1"/>
          <p:nvPr/>
        </p:nvSpPr>
        <p:spPr>
          <a:xfrm>
            <a:off x="2488569" y="555291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FA044131-CBD6-AC4E-81A2-3196BAE0E000}"/>
              </a:ext>
            </a:extLst>
          </p:cNvPr>
          <p:cNvSpPr txBox="1"/>
          <p:nvPr/>
        </p:nvSpPr>
        <p:spPr>
          <a:xfrm>
            <a:off x="2488569" y="772086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1.5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C6387B40-2CC4-7542-8E09-AD0176A0584D}"/>
              </a:ext>
            </a:extLst>
          </p:cNvPr>
          <p:cNvSpPr txBox="1"/>
          <p:nvPr/>
        </p:nvSpPr>
        <p:spPr>
          <a:xfrm>
            <a:off x="2488569" y="988881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DCCBDBBF-14BF-7943-BC4A-81F50CE3AB7A}"/>
              </a:ext>
            </a:extLst>
          </p:cNvPr>
          <p:cNvSpPr txBox="1"/>
          <p:nvPr/>
        </p:nvSpPr>
        <p:spPr>
          <a:xfrm>
            <a:off x="2488569" y="1205676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0.5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F8FF2C84-FA3B-8E4B-AE70-1B53A275BDB7}"/>
              </a:ext>
            </a:extLst>
          </p:cNvPr>
          <p:cNvSpPr txBox="1"/>
          <p:nvPr/>
        </p:nvSpPr>
        <p:spPr>
          <a:xfrm>
            <a:off x="2488569" y="1422471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F1C5D6C5-5973-0C47-9B17-C435BDA08A78}"/>
              </a:ext>
            </a:extLst>
          </p:cNvPr>
          <p:cNvSpPr txBox="1"/>
          <p:nvPr/>
        </p:nvSpPr>
        <p:spPr>
          <a:xfrm>
            <a:off x="5361757" y="550809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</a:t>
            </a: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135E3B0C-E57E-F24F-8300-A0D737E86FC3}"/>
              </a:ext>
            </a:extLst>
          </p:cNvPr>
          <p:cNvSpPr txBox="1"/>
          <p:nvPr/>
        </p:nvSpPr>
        <p:spPr>
          <a:xfrm>
            <a:off x="5361757" y="767604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1.5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C0303CD3-0E67-F646-A9D9-4F347DA96623}"/>
              </a:ext>
            </a:extLst>
          </p:cNvPr>
          <p:cNvSpPr txBox="1"/>
          <p:nvPr/>
        </p:nvSpPr>
        <p:spPr>
          <a:xfrm>
            <a:off x="5361757" y="984399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EA5D86A2-08CC-FF42-8D3E-18A111B5511C}"/>
              </a:ext>
            </a:extLst>
          </p:cNvPr>
          <p:cNvSpPr txBox="1"/>
          <p:nvPr/>
        </p:nvSpPr>
        <p:spPr>
          <a:xfrm>
            <a:off x="5361757" y="1201194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0.5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EE206F5F-4225-754F-A3C9-C513751D6A38}"/>
              </a:ext>
            </a:extLst>
          </p:cNvPr>
          <p:cNvSpPr txBox="1"/>
          <p:nvPr/>
        </p:nvSpPr>
        <p:spPr>
          <a:xfrm>
            <a:off x="5361757" y="1417989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7868032F-DC4A-0647-A897-9ECCBAB111D6}"/>
              </a:ext>
            </a:extLst>
          </p:cNvPr>
          <p:cNvSpPr txBox="1"/>
          <p:nvPr/>
        </p:nvSpPr>
        <p:spPr>
          <a:xfrm>
            <a:off x="2494242" y="1995236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CBC47E40-9703-9E4C-BB00-2D9DF6BFAF0B}"/>
              </a:ext>
            </a:extLst>
          </p:cNvPr>
          <p:cNvSpPr txBox="1"/>
          <p:nvPr/>
        </p:nvSpPr>
        <p:spPr>
          <a:xfrm>
            <a:off x="2494242" y="2212031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1.5</a:t>
            </a: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F98972B6-5B17-454B-A2C3-8F20912A5D10}"/>
              </a:ext>
            </a:extLst>
          </p:cNvPr>
          <p:cNvSpPr txBox="1"/>
          <p:nvPr/>
        </p:nvSpPr>
        <p:spPr>
          <a:xfrm>
            <a:off x="2494242" y="2428826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</a:t>
            </a: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B48F562B-A24D-8B4F-A84C-603E440EA4F8}"/>
              </a:ext>
            </a:extLst>
          </p:cNvPr>
          <p:cNvSpPr txBox="1"/>
          <p:nvPr/>
        </p:nvSpPr>
        <p:spPr>
          <a:xfrm>
            <a:off x="2494242" y="2645621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0.5</a:t>
            </a: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E0150A3D-C22E-E642-97E2-D4292483201C}"/>
              </a:ext>
            </a:extLst>
          </p:cNvPr>
          <p:cNvSpPr txBox="1"/>
          <p:nvPr/>
        </p:nvSpPr>
        <p:spPr>
          <a:xfrm>
            <a:off x="5362948" y="1990754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</a:t>
            </a:r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id="{8C022882-0FC9-1242-B1D7-2C73DDA9D75A}"/>
              </a:ext>
            </a:extLst>
          </p:cNvPr>
          <p:cNvSpPr txBox="1"/>
          <p:nvPr/>
        </p:nvSpPr>
        <p:spPr>
          <a:xfrm>
            <a:off x="5362948" y="2207549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1.5</a:t>
            </a: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1B6BDC72-606D-B44D-B968-132675785E6F}"/>
              </a:ext>
            </a:extLst>
          </p:cNvPr>
          <p:cNvSpPr txBox="1"/>
          <p:nvPr/>
        </p:nvSpPr>
        <p:spPr>
          <a:xfrm>
            <a:off x="5362948" y="2424344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</a:t>
            </a: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id="{342F7DE7-796F-A740-B5EC-EB0AD5102587}"/>
              </a:ext>
            </a:extLst>
          </p:cNvPr>
          <p:cNvSpPr txBox="1"/>
          <p:nvPr/>
        </p:nvSpPr>
        <p:spPr>
          <a:xfrm>
            <a:off x="5362948" y="2641139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0.5</a:t>
            </a:r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id="{30C41FE3-CD1F-3B44-919D-4274C4427F38}"/>
              </a:ext>
            </a:extLst>
          </p:cNvPr>
          <p:cNvSpPr txBox="1"/>
          <p:nvPr/>
        </p:nvSpPr>
        <p:spPr>
          <a:xfrm>
            <a:off x="2488569" y="3455859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</a:t>
            </a:r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6AEB0492-4971-CD41-AFCA-B56C2E83103F}"/>
              </a:ext>
            </a:extLst>
          </p:cNvPr>
          <p:cNvSpPr txBox="1"/>
          <p:nvPr/>
        </p:nvSpPr>
        <p:spPr>
          <a:xfrm>
            <a:off x="2488569" y="3672654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1.5</a:t>
            </a: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4FAB966D-C2F8-1B46-BBB5-EC753D29DABA}"/>
              </a:ext>
            </a:extLst>
          </p:cNvPr>
          <p:cNvSpPr txBox="1"/>
          <p:nvPr/>
        </p:nvSpPr>
        <p:spPr>
          <a:xfrm>
            <a:off x="2488569" y="3889449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</a:t>
            </a: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88C3ED25-8CF8-DB43-B92F-DBF76E74DB8D}"/>
              </a:ext>
            </a:extLst>
          </p:cNvPr>
          <p:cNvSpPr txBox="1"/>
          <p:nvPr/>
        </p:nvSpPr>
        <p:spPr>
          <a:xfrm>
            <a:off x="2488569" y="4106244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0.5</a:t>
            </a: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D9E2F8B0-A6A3-5748-A007-655CF49E5EAC}"/>
              </a:ext>
            </a:extLst>
          </p:cNvPr>
          <p:cNvSpPr txBox="1"/>
          <p:nvPr/>
        </p:nvSpPr>
        <p:spPr>
          <a:xfrm>
            <a:off x="2488569" y="4317288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</a:t>
            </a:r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77EF1C58-D451-D743-A2DB-B2760D659F52}"/>
              </a:ext>
            </a:extLst>
          </p:cNvPr>
          <p:cNvSpPr txBox="1"/>
          <p:nvPr/>
        </p:nvSpPr>
        <p:spPr>
          <a:xfrm>
            <a:off x="5357275" y="3451377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</a:t>
            </a:r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id="{91EB8076-1C7E-8D4F-8423-85C81CEFF90B}"/>
              </a:ext>
            </a:extLst>
          </p:cNvPr>
          <p:cNvSpPr txBox="1"/>
          <p:nvPr/>
        </p:nvSpPr>
        <p:spPr>
          <a:xfrm>
            <a:off x="5357275" y="3668172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1.5</a:t>
            </a:r>
          </a:p>
        </p:txBody>
      </p:sp>
      <p:sp>
        <p:nvSpPr>
          <p:cNvPr id="56" name="ZoneTexte 55">
            <a:extLst>
              <a:ext uri="{FF2B5EF4-FFF2-40B4-BE49-F238E27FC236}">
                <a16:creationId xmlns:a16="http://schemas.microsoft.com/office/drawing/2014/main" id="{335BD81A-F419-014D-89ED-9B539CB41BD0}"/>
              </a:ext>
            </a:extLst>
          </p:cNvPr>
          <p:cNvSpPr txBox="1"/>
          <p:nvPr/>
        </p:nvSpPr>
        <p:spPr>
          <a:xfrm>
            <a:off x="5357275" y="3884967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</a:t>
            </a:r>
          </a:p>
        </p:txBody>
      </p:sp>
      <p:sp>
        <p:nvSpPr>
          <p:cNvPr id="57" name="ZoneTexte 56">
            <a:extLst>
              <a:ext uri="{FF2B5EF4-FFF2-40B4-BE49-F238E27FC236}">
                <a16:creationId xmlns:a16="http://schemas.microsoft.com/office/drawing/2014/main" id="{C8E8EF26-B6DF-BF42-B780-88EEB3E986FE}"/>
              </a:ext>
            </a:extLst>
          </p:cNvPr>
          <p:cNvSpPr txBox="1"/>
          <p:nvPr/>
        </p:nvSpPr>
        <p:spPr>
          <a:xfrm>
            <a:off x="5357275" y="4101762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0.5</a:t>
            </a:r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1D320ECB-F084-1B4A-96C0-0FDBFEE86B98}"/>
              </a:ext>
            </a:extLst>
          </p:cNvPr>
          <p:cNvSpPr txBox="1"/>
          <p:nvPr/>
        </p:nvSpPr>
        <p:spPr>
          <a:xfrm>
            <a:off x="5357275" y="4312806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</a:t>
            </a:r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73385D20-A184-2948-B865-C65CD1017599}"/>
              </a:ext>
            </a:extLst>
          </p:cNvPr>
          <p:cNvSpPr txBox="1"/>
          <p:nvPr/>
        </p:nvSpPr>
        <p:spPr>
          <a:xfrm>
            <a:off x="2488569" y="4902105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</a:t>
            </a:r>
          </a:p>
        </p:txBody>
      </p:sp>
      <p:sp>
        <p:nvSpPr>
          <p:cNvPr id="60" name="ZoneTexte 59">
            <a:extLst>
              <a:ext uri="{FF2B5EF4-FFF2-40B4-BE49-F238E27FC236}">
                <a16:creationId xmlns:a16="http://schemas.microsoft.com/office/drawing/2014/main" id="{80849A0B-7767-F743-AA9C-A1412040F9B9}"/>
              </a:ext>
            </a:extLst>
          </p:cNvPr>
          <p:cNvSpPr txBox="1"/>
          <p:nvPr/>
        </p:nvSpPr>
        <p:spPr>
          <a:xfrm>
            <a:off x="2488569" y="5107398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1.5</a:t>
            </a:r>
          </a:p>
        </p:txBody>
      </p:sp>
      <p:sp>
        <p:nvSpPr>
          <p:cNvPr id="61" name="ZoneTexte 60">
            <a:extLst>
              <a:ext uri="{FF2B5EF4-FFF2-40B4-BE49-F238E27FC236}">
                <a16:creationId xmlns:a16="http://schemas.microsoft.com/office/drawing/2014/main" id="{71756A29-6255-FA42-B686-F137F0C102CC}"/>
              </a:ext>
            </a:extLst>
          </p:cNvPr>
          <p:cNvSpPr txBox="1"/>
          <p:nvPr/>
        </p:nvSpPr>
        <p:spPr>
          <a:xfrm>
            <a:off x="2488569" y="5310546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</a:t>
            </a:r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9A2F9C64-E863-BD4B-AF1A-45D4F8339EAE}"/>
              </a:ext>
            </a:extLst>
          </p:cNvPr>
          <p:cNvSpPr txBox="1"/>
          <p:nvPr/>
        </p:nvSpPr>
        <p:spPr>
          <a:xfrm>
            <a:off x="2488569" y="5527341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0.5</a:t>
            </a:r>
          </a:p>
        </p:txBody>
      </p:sp>
      <p:sp>
        <p:nvSpPr>
          <p:cNvPr id="63" name="ZoneTexte 62">
            <a:extLst>
              <a:ext uri="{FF2B5EF4-FFF2-40B4-BE49-F238E27FC236}">
                <a16:creationId xmlns:a16="http://schemas.microsoft.com/office/drawing/2014/main" id="{9FEC3172-3925-B247-89CD-D62D0F77E66D}"/>
              </a:ext>
            </a:extLst>
          </p:cNvPr>
          <p:cNvSpPr txBox="1"/>
          <p:nvPr/>
        </p:nvSpPr>
        <p:spPr>
          <a:xfrm>
            <a:off x="2488569" y="5732634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</a:t>
            </a:r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935F9705-5AB9-874F-8164-09B9BE5662BA}"/>
              </a:ext>
            </a:extLst>
          </p:cNvPr>
          <p:cNvSpPr txBox="1"/>
          <p:nvPr/>
        </p:nvSpPr>
        <p:spPr>
          <a:xfrm>
            <a:off x="2488491" y="6347801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</a:t>
            </a:r>
          </a:p>
        </p:txBody>
      </p:sp>
      <p:sp>
        <p:nvSpPr>
          <p:cNvPr id="65" name="ZoneTexte 64">
            <a:extLst>
              <a:ext uri="{FF2B5EF4-FFF2-40B4-BE49-F238E27FC236}">
                <a16:creationId xmlns:a16="http://schemas.microsoft.com/office/drawing/2014/main" id="{836719DA-20FD-6A4F-A789-3112C0CC3F77}"/>
              </a:ext>
            </a:extLst>
          </p:cNvPr>
          <p:cNvSpPr txBox="1"/>
          <p:nvPr/>
        </p:nvSpPr>
        <p:spPr>
          <a:xfrm>
            <a:off x="2488491" y="6564596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1.5</a:t>
            </a: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DF5CB418-EE4F-F34C-9C49-2EF74D340F8F}"/>
              </a:ext>
            </a:extLst>
          </p:cNvPr>
          <p:cNvSpPr txBox="1"/>
          <p:nvPr/>
        </p:nvSpPr>
        <p:spPr>
          <a:xfrm>
            <a:off x="2488491" y="6769889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</a:t>
            </a:r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618564E5-9AF3-3541-8A6C-3F90ABB8CF9F}"/>
              </a:ext>
            </a:extLst>
          </p:cNvPr>
          <p:cNvSpPr txBox="1"/>
          <p:nvPr/>
        </p:nvSpPr>
        <p:spPr>
          <a:xfrm>
            <a:off x="2488491" y="6975182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0.5</a:t>
            </a:r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451081CA-EC89-6545-BF7A-51E4E672C5E1}"/>
              </a:ext>
            </a:extLst>
          </p:cNvPr>
          <p:cNvSpPr txBox="1"/>
          <p:nvPr/>
        </p:nvSpPr>
        <p:spPr>
          <a:xfrm>
            <a:off x="2488491" y="7174724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</a:t>
            </a:r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2DA2453B-1089-0F44-BF94-44C98FD9A9E1}"/>
              </a:ext>
            </a:extLst>
          </p:cNvPr>
          <p:cNvSpPr txBox="1"/>
          <p:nvPr/>
        </p:nvSpPr>
        <p:spPr>
          <a:xfrm>
            <a:off x="2488569" y="7796922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</a:t>
            </a:r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D7DDD584-683D-D94E-AF9F-AC2E7F0AFA0C}"/>
              </a:ext>
            </a:extLst>
          </p:cNvPr>
          <p:cNvSpPr txBox="1"/>
          <p:nvPr/>
        </p:nvSpPr>
        <p:spPr>
          <a:xfrm>
            <a:off x="2488569" y="8000070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1.5</a:t>
            </a:r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B1AF99C6-0370-884B-ADE4-BC62807D1B92}"/>
              </a:ext>
            </a:extLst>
          </p:cNvPr>
          <p:cNvSpPr txBox="1"/>
          <p:nvPr/>
        </p:nvSpPr>
        <p:spPr>
          <a:xfrm>
            <a:off x="2488569" y="8211114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</a:t>
            </a:r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76713D3D-3D6B-1041-BC4A-44C3FE51F91B}"/>
              </a:ext>
            </a:extLst>
          </p:cNvPr>
          <p:cNvSpPr txBox="1"/>
          <p:nvPr/>
        </p:nvSpPr>
        <p:spPr>
          <a:xfrm>
            <a:off x="2488569" y="8422158"/>
            <a:ext cx="328936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0.5</a:t>
            </a:r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6FD1F584-BE95-654E-AA85-4B222E28A749}"/>
              </a:ext>
            </a:extLst>
          </p:cNvPr>
          <p:cNvSpPr txBox="1"/>
          <p:nvPr/>
        </p:nvSpPr>
        <p:spPr>
          <a:xfrm>
            <a:off x="2488569" y="8627451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</a:t>
            </a:r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2D80B99B-FAE2-9145-9500-DC7E2A23A260}"/>
              </a:ext>
            </a:extLst>
          </p:cNvPr>
          <p:cNvSpPr txBox="1"/>
          <p:nvPr/>
        </p:nvSpPr>
        <p:spPr>
          <a:xfrm>
            <a:off x="2309674" y="1582580"/>
            <a:ext cx="357790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600</a:t>
            </a:r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06A09C44-2DB3-0443-B5F0-29ADA4BE4C62}"/>
              </a:ext>
            </a:extLst>
          </p:cNvPr>
          <p:cNvSpPr txBox="1"/>
          <p:nvPr/>
        </p:nvSpPr>
        <p:spPr>
          <a:xfrm>
            <a:off x="1657439" y="1582580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1600</a:t>
            </a:r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id="{83CA8C31-D085-184C-8E57-7CD5849A412F}"/>
              </a:ext>
            </a:extLst>
          </p:cNvPr>
          <p:cNvSpPr txBox="1"/>
          <p:nvPr/>
        </p:nvSpPr>
        <p:spPr>
          <a:xfrm>
            <a:off x="1022444" y="1582580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2600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8EE60DEE-24A2-4449-A5EB-F4EF845C8576}"/>
              </a:ext>
            </a:extLst>
          </p:cNvPr>
          <p:cNvSpPr txBox="1"/>
          <p:nvPr/>
        </p:nvSpPr>
        <p:spPr>
          <a:xfrm>
            <a:off x="1016693" y="1773598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CA326FC8-5D4A-EC47-BEC3-690E34DB32CB}"/>
              </a:ext>
            </a:extLst>
          </p:cNvPr>
          <p:cNvSpPr txBox="1"/>
          <p:nvPr/>
        </p:nvSpPr>
        <p:spPr>
          <a:xfrm>
            <a:off x="391483" y="1582580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3600</a:t>
            </a:r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066003D1-D3E6-2D4B-A920-36D617AAA66F}"/>
              </a:ext>
            </a:extLst>
          </p:cNvPr>
          <p:cNvSpPr txBox="1"/>
          <p:nvPr/>
        </p:nvSpPr>
        <p:spPr>
          <a:xfrm>
            <a:off x="5175864" y="1582580"/>
            <a:ext cx="357790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600</a:t>
            </a:r>
          </a:p>
        </p:txBody>
      </p:sp>
      <p:sp>
        <p:nvSpPr>
          <p:cNvPr id="79" name="ZoneTexte 78">
            <a:extLst>
              <a:ext uri="{FF2B5EF4-FFF2-40B4-BE49-F238E27FC236}">
                <a16:creationId xmlns:a16="http://schemas.microsoft.com/office/drawing/2014/main" id="{C8FFAD85-F125-9846-BE5E-4A40773A8159}"/>
              </a:ext>
            </a:extLst>
          </p:cNvPr>
          <p:cNvSpPr txBox="1"/>
          <p:nvPr/>
        </p:nvSpPr>
        <p:spPr>
          <a:xfrm>
            <a:off x="4523629" y="1582580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1600</a:t>
            </a:r>
          </a:p>
        </p:txBody>
      </p:sp>
      <p:sp>
        <p:nvSpPr>
          <p:cNvPr id="80" name="ZoneTexte 79">
            <a:extLst>
              <a:ext uri="{FF2B5EF4-FFF2-40B4-BE49-F238E27FC236}">
                <a16:creationId xmlns:a16="http://schemas.microsoft.com/office/drawing/2014/main" id="{F3D5A0BE-6C96-A444-88DC-67D723F4789B}"/>
              </a:ext>
            </a:extLst>
          </p:cNvPr>
          <p:cNvSpPr txBox="1"/>
          <p:nvPr/>
        </p:nvSpPr>
        <p:spPr>
          <a:xfrm>
            <a:off x="3888634" y="1582580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2600</a:t>
            </a:r>
          </a:p>
        </p:txBody>
      </p:sp>
      <p:sp>
        <p:nvSpPr>
          <p:cNvPr id="81" name="ZoneTexte 80">
            <a:extLst>
              <a:ext uri="{FF2B5EF4-FFF2-40B4-BE49-F238E27FC236}">
                <a16:creationId xmlns:a16="http://schemas.microsoft.com/office/drawing/2014/main" id="{50E59B96-BBE5-8B44-ABEF-02A8C4EF1931}"/>
              </a:ext>
            </a:extLst>
          </p:cNvPr>
          <p:cNvSpPr txBox="1"/>
          <p:nvPr/>
        </p:nvSpPr>
        <p:spPr>
          <a:xfrm>
            <a:off x="3895583" y="1773598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id="{7BB7E5FD-4BED-F943-A32F-F84B00209229}"/>
              </a:ext>
            </a:extLst>
          </p:cNvPr>
          <p:cNvSpPr txBox="1"/>
          <p:nvPr/>
        </p:nvSpPr>
        <p:spPr>
          <a:xfrm>
            <a:off x="3257673" y="1582580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3600</a:t>
            </a:r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B781A650-64FD-0B49-A9DC-6179A1B609EC}"/>
              </a:ext>
            </a:extLst>
          </p:cNvPr>
          <p:cNvSpPr txBox="1"/>
          <p:nvPr/>
        </p:nvSpPr>
        <p:spPr>
          <a:xfrm>
            <a:off x="2303870" y="3020223"/>
            <a:ext cx="357790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600</a:t>
            </a:r>
          </a:p>
        </p:txBody>
      </p:sp>
      <p:sp>
        <p:nvSpPr>
          <p:cNvPr id="94" name="ZoneTexte 93">
            <a:extLst>
              <a:ext uri="{FF2B5EF4-FFF2-40B4-BE49-F238E27FC236}">
                <a16:creationId xmlns:a16="http://schemas.microsoft.com/office/drawing/2014/main" id="{2AEFFE87-846A-6C46-9205-61998A7883C5}"/>
              </a:ext>
            </a:extLst>
          </p:cNvPr>
          <p:cNvSpPr txBox="1"/>
          <p:nvPr/>
        </p:nvSpPr>
        <p:spPr>
          <a:xfrm>
            <a:off x="1651635" y="3020223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1600</a:t>
            </a:r>
          </a:p>
        </p:txBody>
      </p:sp>
      <p:sp>
        <p:nvSpPr>
          <p:cNvPr id="95" name="ZoneTexte 94">
            <a:extLst>
              <a:ext uri="{FF2B5EF4-FFF2-40B4-BE49-F238E27FC236}">
                <a16:creationId xmlns:a16="http://schemas.microsoft.com/office/drawing/2014/main" id="{CAF504C9-5377-E14D-B0D6-795D07DB87F7}"/>
              </a:ext>
            </a:extLst>
          </p:cNvPr>
          <p:cNvSpPr txBox="1"/>
          <p:nvPr/>
        </p:nvSpPr>
        <p:spPr>
          <a:xfrm>
            <a:off x="1016640" y="3020223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2600</a:t>
            </a:r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id="{8467DCB3-9F78-EC4F-8B3D-7CA72D1A70B8}"/>
              </a:ext>
            </a:extLst>
          </p:cNvPr>
          <p:cNvSpPr txBox="1"/>
          <p:nvPr/>
        </p:nvSpPr>
        <p:spPr>
          <a:xfrm>
            <a:off x="1010889" y="3196639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97" name="ZoneTexte 96">
            <a:extLst>
              <a:ext uri="{FF2B5EF4-FFF2-40B4-BE49-F238E27FC236}">
                <a16:creationId xmlns:a16="http://schemas.microsoft.com/office/drawing/2014/main" id="{6A68EDAA-3AD0-2943-8518-A055C4FD057B}"/>
              </a:ext>
            </a:extLst>
          </p:cNvPr>
          <p:cNvSpPr txBox="1"/>
          <p:nvPr/>
        </p:nvSpPr>
        <p:spPr>
          <a:xfrm>
            <a:off x="385679" y="3020223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3600</a:t>
            </a:r>
          </a:p>
        </p:txBody>
      </p:sp>
      <p:sp>
        <p:nvSpPr>
          <p:cNvPr id="98" name="ZoneTexte 97">
            <a:extLst>
              <a:ext uri="{FF2B5EF4-FFF2-40B4-BE49-F238E27FC236}">
                <a16:creationId xmlns:a16="http://schemas.microsoft.com/office/drawing/2014/main" id="{116E9521-6242-C046-A101-CB619E10A510}"/>
              </a:ext>
            </a:extLst>
          </p:cNvPr>
          <p:cNvSpPr txBox="1"/>
          <p:nvPr/>
        </p:nvSpPr>
        <p:spPr>
          <a:xfrm>
            <a:off x="5170060" y="3014472"/>
            <a:ext cx="357790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600</a:t>
            </a:r>
          </a:p>
        </p:txBody>
      </p:sp>
      <p:sp>
        <p:nvSpPr>
          <p:cNvPr id="99" name="ZoneTexte 98">
            <a:extLst>
              <a:ext uri="{FF2B5EF4-FFF2-40B4-BE49-F238E27FC236}">
                <a16:creationId xmlns:a16="http://schemas.microsoft.com/office/drawing/2014/main" id="{E680316D-108A-C145-A31B-2D517FD7153C}"/>
              </a:ext>
            </a:extLst>
          </p:cNvPr>
          <p:cNvSpPr txBox="1"/>
          <p:nvPr/>
        </p:nvSpPr>
        <p:spPr>
          <a:xfrm>
            <a:off x="4510929" y="3014472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1600</a:t>
            </a:r>
          </a:p>
        </p:txBody>
      </p:sp>
      <p:sp>
        <p:nvSpPr>
          <p:cNvPr id="100" name="ZoneTexte 99">
            <a:extLst>
              <a:ext uri="{FF2B5EF4-FFF2-40B4-BE49-F238E27FC236}">
                <a16:creationId xmlns:a16="http://schemas.microsoft.com/office/drawing/2014/main" id="{BC000A27-D7DE-B044-ABEB-9A856562B9EC}"/>
              </a:ext>
            </a:extLst>
          </p:cNvPr>
          <p:cNvSpPr txBox="1"/>
          <p:nvPr/>
        </p:nvSpPr>
        <p:spPr>
          <a:xfrm>
            <a:off x="3875934" y="3014472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2600</a:t>
            </a:r>
          </a:p>
        </p:txBody>
      </p:sp>
      <p:sp>
        <p:nvSpPr>
          <p:cNvPr id="101" name="ZoneTexte 100">
            <a:extLst>
              <a:ext uri="{FF2B5EF4-FFF2-40B4-BE49-F238E27FC236}">
                <a16:creationId xmlns:a16="http://schemas.microsoft.com/office/drawing/2014/main" id="{74C224D8-1DFC-BA4D-A5C3-CC586199CE42}"/>
              </a:ext>
            </a:extLst>
          </p:cNvPr>
          <p:cNvSpPr txBox="1"/>
          <p:nvPr/>
        </p:nvSpPr>
        <p:spPr>
          <a:xfrm>
            <a:off x="3889779" y="3196639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102" name="ZoneTexte 101">
            <a:extLst>
              <a:ext uri="{FF2B5EF4-FFF2-40B4-BE49-F238E27FC236}">
                <a16:creationId xmlns:a16="http://schemas.microsoft.com/office/drawing/2014/main" id="{E671069D-84C4-D04C-B8B8-9E3026FAFC4D}"/>
              </a:ext>
            </a:extLst>
          </p:cNvPr>
          <p:cNvSpPr txBox="1"/>
          <p:nvPr/>
        </p:nvSpPr>
        <p:spPr>
          <a:xfrm>
            <a:off x="3244973" y="3014472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3600</a:t>
            </a: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AEB84366-5C94-404A-BD96-DEBAF8E5EC95}"/>
              </a:ext>
            </a:extLst>
          </p:cNvPr>
          <p:cNvSpPr txBox="1"/>
          <p:nvPr/>
        </p:nvSpPr>
        <p:spPr>
          <a:xfrm>
            <a:off x="2494242" y="2862416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</a:t>
            </a:r>
          </a:p>
        </p:txBody>
      </p:sp>
      <p:sp>
        <p:nvSpPr>
          <p:cNvPr id="103" name="ZoneTexte 102">
            <a:extLst>
              <a:ext uri="{FF2B5EF4-FFF2-40B4-BE49-F238E27FC236}">
                <a16:creationId xmlns:a16="http://schemas.microsoft.com/office/drawing/2014/main" id="{89B23B96-AA06-B349-B20A-6DB157314079}"/>
              </a:ext>
            </a:extLst>
          </p:cNvPr>
          <p:cNvSpPr txBox="1"/>
          <p:nvPr/>
        </p:nvSpPr>
        <p:spPr>
          <a:xfrm>
            <a:off x="2310396" y="4478635"/>
            <a:ext cx="357790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600</a:t>
            </a:r>
          </a:p>
        </p:txBody>
      </p:sp>
      <p:sp>
        <p:nvSpPr>
          <p:cNvPr id="104" name="ZoneTexte 103">
            <a:extLst>
              <a:ext uri="{FF2B5EF4-FFF2-40B4-BE49-F238E27FC236}">
                <a16:creationId xmlns:a16="http://schemas.microsoft.com/office/drawing/2014/main" id="{F7AC40F6-25DF-8940-B519-7C9302E69DDE}"/>
              </a:ext>
            </a:extLst>
          </p:cNvPr>
          <p:cNvSpPr txBox="1"/>
          <p:nvPr/>
        </p:nvSpPr>
        <p:spPr>
          <a:xfrm>
            <a:off x="1654986" y="4494143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1600</a:t>
            </a:r>
          </a:p>
        </p:txBody>
      </p:sp>
      <p:sp>
        <p:nvSpPr>
          <p:cNvPr id="105" name="ZoneTexte 104">
            <a:extLst>
              <a:ext uri="{FF2B5EF4-FFF2-40B4-BE49-F238E27FC236}">
                <a16:creationId xmlns:a16="http://schemas.microsoft.com/office/drawing/2014/main" id="{04F7B2A1-393E-CA44-A77B-FF9A238DDC27}"/>
              </a:ext>
            </a:extLst>
          </p:cNvPr>
          <p:cNvSpPr txBox="1"/>
          <p:nvPr/>
        </p:nvSpPr>
        <p:spPr>
          <a:xfrm>
            <a:off x="1013641" y="4497223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2600</a:t>
            </a:r>
          </a:p>
        </p:txBody>
      </p:sp>
      <p:sp>
        <p:nvSpPr>
          <p:cNvPr id="106" name="ZoneTexte 105">
            <a:extLst>
              <a:ext uri="{FF2B5EF4-FFF2-40B4-BE49-F238E27FC236}">
                <a16:creationId xmlns:a16="http://schemas.microsoft.com/office/drawing/2014/main" id="{01D49555-3FBE-5141-8B48-4BC24FB4C310}"/>
              </a:ext>
            </a:extLst>
          </p:cNvPr>
          <p:cNvSpPr txBox="1"/>
          <p:nvPr/>
        </p:nvSpPr>
        <p:spPr>
          <a:xfrm>
            <a:off x="1028917" y="4655051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107" name="ZoneTexte 106">
            <a:extLst>
              <a:ext uri="{FF2B5EF4-FFF2-40B4-BE49-F238E27FC236}">
                <a16:creationId xmlns:a16="http://schemas.microsoft.com/office/drawing/2014/main" id="{CA1EEC2E-3525-5D44-AA42-1F53045C652B}"/>
              </a:ext>
            </a:extLst>
          </p:cNvPr>
          <p:cNvSpPr txBox="1"/>
          <p:nvPr/>
        </p:nvSpPr>
        <p:spPr>
          <a:xfrm>
            <a:off x="391007" y="4492788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3600</a:t>
            </a:r>
          </a:p>
        </p:txBody>
      </p:sp>
      <p:sp>
        <p:nvSpPr>
          <p:cNvPr id="108" name="ZoneTexte 107">
            <a:extLst>
              <a:ext uri="{FF2B5EF4-FFF2-40B4-BE49-F238E27FC236}">
                <a16:creationId xmlns:a16="http://schemas.microsoft.com/office/drawing/2014/main" id="{C2D86F4A-750F-4E4A-853E-DEEFBB8DF148}"/>
              </a:ext>
            </a:extLst>
          </p:cNvPr>
          <p:cNvSpPr txBox="1"/>
          <p:nvPr/>
        </p:nvSpPr>
        <p:spPr>
          <a:xfrm>
            <a:off x="5179761" y="4472884"/>
            <a:ext cx="357790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600</a:t>
            </a:r>
          </a:p>
        </p:txBody>
      </p:sp>
      <p:sp>
        <p:nvSpPr>
          <p:cNvPr id="109" name="ZoneTexte 108">
            <a:extLst>
              <a:ext uri="{FF2B5EF4-FFF2-40B4-BE49-F238E27FC236}">
                <a16:creationId xmlns:a16="http://schemas.microsoft.com/office/drawing/2014/main" id="{14B26812-B91F-3349-871B-BDDB5FC3A479}"/>
              </a:ext>
            </a:extLst>
          </p:cNvPr>
          <p:cNvSpPr txBox="1"/>
          <p:nvPr/>
        </p:nvSpPr>
        <p:spPr>
          <a:xfrm>
            <a:off x="4527526" y="4472884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1600</a:t>
            </a:r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id="{1AAC1CD9-1CAE-F84F-BEA8-99AEB3E8ACDE}"/>
              </a:ext>
            </a:extLst>
          </p:cNvPr>
          <p:cNvSpPr txBox="1"/>
          <p:nvPr/>
        </p:nvSpPr>
        <p:spPr>
          <a:xfrm>
            <a:off x="3892531" y="4472884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2600</a:t>
            </a:r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id="{C097E034-CD05-5049-84BF-5FC2F6288BAC}"/>
              </a:ext>
            </a:extLst>
          </p:cNvPr>
          <p:cNvSpPr txBox="1"/>
          <p:nvPr/>
        </p:nvSpPr>
        <p:spPr>
          <a:xfrm>
            <a:off x="3907807" y="4655051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0A69B122-FA58-E74A-ABA3-B96FBB5799CC}"/>
              </a:ext>
            </a:extLst>
          </p:cNvPr>
          <p:cNvSpPr txBox="1"/>
          <p:nvPr/>
        </p:nvSpPr>
        <p:spPr>
          <a:xfrm>
            <a:off x="3261570" y="4472884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3600</a:t>
            </a: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CCA11854-6112-3D4D-B0BD-841F6B75D352}"/>
              </a:ext>
            </a:extLst>
          </p:cNvPr>
          <p:cNvSpPr txBox="1"/>
          <p:nvPr/>
        </p:nvSpPr>
        <p:spPr>
          <a:xfrm>
            <a:off x="5362948" y="2857934"/>
            <a:ext cx="242374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0</a:t>
            </a:r>
          </a:p>
        </p:txBody>
      </p:sp>
      <p:sp>
        <p:nvSpPr>
          <p:cNvPr id="128" name="ZoneTexte 127">
            <a:extLst>
              <a:ext uri="{FF2B5EF4-FFF2-40B4-BE49-F238E27FC236}">
                <a16:creationId xmlns:a16="http://schemas.microsoft.com/office/drawing/2014/main" id="{65B9ACEA-B36B-E64C-8273-CC515CD23DD6}"/>
              </a:ext>
            </a:extLst>
          </p:cNvPr>
          <p:cNvSpPr txBox="1"/>
          <p:nvPr/>
        </p:nvSpPr>
        <p:spPr>
          <a:xfrm>
            <a:off x="2303923" y="5898980"/>
            <a:ext cx="357790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600</a:t>
            </a:r>
          </a:p>
        </p:txBody>
      </p:sp>
      <p:sp>
        <p:nvSpPr>
          <p:cNvPr id="129" name="ZoneTexte 128">
            <a:extLst>
              <a:ext uri="{FF2B5EF4-FFF2-40B4-BE49-F238E27FC236}">
                <a16:creationId xmlns:a16="http://schemas.microsoft.com/office/drawing/2014/main" id="{EB801F71-34EA-BF49-A244-70854D64345E}"/>
              </a:ext>
            </a:extLst>
          </p:cNvPr>
          <p:cNvSpPr txBox="1"/>
          <p:nvPr/>
        </p:nvSpPr>
        <p:spPr>
          <a:xfrm>
            <a:off x="1651688" y="5898980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1600</a:t>
            </a:r>
          </a:p>
        </p:txBody>
      </p:sp>
      <p:sp>
        <p:nvSpPr>
          <p:cNvPr id="130" name="ZoneTexte 129">
            <a:extLst>
              <a:ext uri="{FF2B5EF4-FFF2-40B4-BE49-F238E27FC236}">
                <a16:creationId xmlns:a16="http://schemas.microsoft.com/office/drawing/2014/main" id="{0C8EDA12-0148-474B-8F17-2D9AA7D86B72}"/>
              </a:ext>
            </a:extLst>
          </p:cNvPr>
          <p:cNvSpPr txBox="1"/>
          <p:nvPr/>
        </p:nvSpPr>
        <p:spPr>
          <a:xfrm>
            <a:off x="1016693" y="5898980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2600</a:t>
            </a:r>
          </a:p>
        </p:txBody>
      </p:sp>
      <p:sp>
        <p:nvSpPr>
          <p:cNvPr id="131" name="ZoneTexte 130">
            <a:extLst>
              <a:ext uri="{FF2B5EF4-FFF2-40B4-BE49-F238E27FC236}">
                <a16:creationId xmlns:a16="http://schemas.microsoft.com/office/drawing/2014/main" id="{4D43DD36-31AE-0041-A9E8-78033FE5F341}"/>
              </a:ext>
            </a:extLst>
          </p:cNvPr>
          <p:cNvSpPr txBox="1"/>
          <p:nvPr/>
        </p:nvSpPr>
        <p:spPr>
          <a:xfrm>
            <a:off x="1010942" y="6089998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132" name="ZoneTexte 131">
            <a:extLst>
              <a:ext uri="{FF2B5EF4-FFF2-40B4-BE49-F238E27FC236}">
                <a16:creationId xmlns:a16="http://schemas.microsoft.com/office/drawing/2014/main" id="{10F7A7DE-0986-AF4B-81F7-FC3321D1B273}"/>
              </a:ext>
            </a:extLst>
          </p:cNvPr>
          <p:cNvSpPr txBox="1"/>
          <p:nvPr/>
        </p:nvSpPr>
        <p:spPr>
          <a:xfrm>
            <a:off x="385732" y="5898980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3600</a:t>
            </a:r>
          </a:p>
        </p:txBody>
      </p:sp>
      <p:sp>
        <p:nvSpPr>
          <p:cNvPr id="133" name="ZoneTexte 132">
            <a:extLst>
              <a:ext uri="{FF2B5EF4-FFF2-40B4-BE49-F238E27FC236}">
                <a16:creationId xmlns:a16="http://schemas.microsoft.com/office/drawing/2014/main" id="{3664BDB2-CE90-664C-9A1F-8C8DD4857CC1}"/>
              </a:ext>
            </a:extLst>
          </p:cNvPr>
          <p:cNvSpPr txBox="1"/>
          <p:nvPr/>
        </p:nvSpPr>
        <p:spPr>
          <a:xfrm>
            <a:off x="2298119" y="7336623"/>
            <a:ext cx="357790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600</a:t>
            </a:r>
          </a:p>
        </p:txBody>
      </p:sp>
      <p:sp>
        <p:nvSpPr>
          <p:cNvPr id="134" name="ZoneTexte 133">
            <a:extLst>
              <a:ext uri="{FF2B5EF4-FFF2-40B4-BE49-F238E27FC236}">
                <a16:creationId xmlns:a16="http://schemas.microsoft.com/office/drawing/2014/main" id="{5D8D84A8-D80A-8C46-AF64-C85CC5C81863}"/>
              </a:ext>
            </a:extLst>
          </p:cNvPr>
          <p:cNvSpPr txBox="1"/>
          <p:nvPr/>
        </p:nvSpPr>
        <p:spPr>
          <a:xfrm>
            <a:off x="1645884" y="7336623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1600</a:t>
            </a:r>
          </a:p>
        </p:txBody>
      </p:sp>
      <p:sp>
        <p:nvSpPr>
          <p:cNvPr id="135" name="ZoneTexte 134">
            <a:extLst>
              <a:ext uri="{FF2B5EF4-FFF2-40B4-BE49-F238E27FC236}">
                <a16:creationId xmlns:a16="http://schemas.microsoft.com/office/drawing/2014/main" id="{21F3C622-7E63-0346-9BD8-B9C07E2EA590}"/>
              </a:ext>
            </a:extLst>
          </p:cNvPr>
          <p:cNvSpPr txBox="1"/>
          <p:nvPr/>
        </p:nvSpPr>
        <p:spPr>
          <a:xfrm>
            <a:off x="1010889" y="7336623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2600</a:t>
            </a:r>
          </a:p>
        </p:txBody>
      </p:sp>
      <p:sp>
        <p:nvSpPr>
          <p:cNvPr id="136" name="ZoneTexte 135">
            <a:extLst>
              <a:ext uri="{FF2B5EF4-FFF2-40B4-BE49-F238E27FC236}">
                <a16:creationId xmlns:a16="http://schemas.microsoft.com/office/drawing/2014/main" id="{15587905-6474-C749-8D0E-6807F12E6C89}"/>
              </a:ext>
            </a:extLst>
          </p:cNvPr>
          <p:cNvSpPr txBox="1"/>
          <p:nvPr/>
        </p:nvSpPr>
        <p:spPr>
          <a:xfrm>
            <a:off x="1005138" y="7513039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137" name="ZoneTexte 136">
            <a:extLst>
              <a:ext uri="{FF2B5EF4-FFF2-40B4-BE49-F238E27FC236}">
                <a16:creationId xmlns:a16="http://schemas.microsoft.com/office/drawing/2014/main" id="{B9237671-2BC8-1F4D-9EE0-96EBAC532FD8}"/>
              </a:ext>
            </a:extLst>
          </p:cNvPr>
          <p:cNvSpPr txBox="1"/>
          <p:nvPr/>
        </p:nvSpPr>
        <p:spPr>
          <a:xfrm>
            <a:off x="379928" y="7336623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3600</a:t>
            </a:r>
          </a:p>
        </p:txBody>
      </p:sp>
      <p:sp>
        <p:nvSpPr>
          <p:cNvPr id="138" name="ZoneTexte 137">
            <a:extLst>
              <a:ext uri="{FF2B5EF4-FFF2-40B4-BE49-F238E27FC236}">
                <a16:creationId xmlns:a16="http://schemas.microsoft.com/office/drawing/2014/main" id="{1F9CB681-81EA-6646-A535-8B5CE595AF19}"/>
              </a:ext>
            </a:extLst>
          </p:cNvPr>
          <p:cNvSpPr txBox="1"/>
          <p:nvPr/>
        </p:nvSpPr>
        <p:spPr>
          <a:xfrm>
            <a:off x="2279245" y="8789284"/>
            <a:ext cx="357790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600</a:t>
            </a:r>
          </a:p>
        </p:txBody>
      </p:sp>
      <p:sp>
        <p:nvSpPr>
          <p:cNvPr id="139" name="ZoneTexte 138">
            <a:extLst>
              <a:ext uri="{FF2B5EF4-FFF2-40B4-BE49-F238E27FC236}">
                <a16:creationId xmlns:a16="http://schemas.microsoft.com/office/drawing/2014/main" id="{D9AB9009-92A2-B34F-B657-773130C34C22}"/>
              </a:ext>
            </a:extLst>
          </p:cNvPr>
          <p:cNvSpPr txBox="1"/>
          <p:nvPr/>
        </p:nvSpPr>
        <p:spPr>
          <a:xfrm>
            <a:off x="1655585" y="8804792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1600</a:t>
            </a:r>
          </a:p>
        </p:txBody>
      </p:sp>
      <p:sp>
        <p:nvSpPr>
          <p:cNvPr id="140" name="ZoneTexte 139">
            <a:extLst>
              <a:ext uri="{FF2B5EF4-FFF2-40B4-BE49-F238E27FC236}">
                <a16:creationId xmlns:a16="http://schemas.microsoft.com/office/drawing/2014/main" id="{6FD379EA-BD1F-794A-8463-51FCCD38C73F}"/>
              </a:ext>
            </a:extLst>
          </p:cNvPr>
          <p:cNvSpPr txBox="1"/>
          <p:nvPr/>
        </p:nvSpPr>
        <p:spPr>
          <a:xfrm>
            <a:off x="1017415" y="8807872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2600</a:t>
            </a:r>
          </a:p>
        </p:txBody>
      </p:sp>
      <p:sp>
        <p:nvSpPr>
          <p:cNvPr id="141" name="ZoneTexte 140">
            <a:extLst>
              <a:ext uri="{FF2B5EF4-FFF2-40B4-BE49-F238E27FC236}">
                <a16:creationId xmlns:a16="http://schemas.microsoft.com/office/drawing/2014/main" id="{131D4679-7235-5B49-8D3E-95B426B35778}"/>
              </a:ext>
            </a:extLst>
          </p:cNvPr>
          <p:cNvSpPr txBox="1"/>
          <p:nvPr/>
        </p:nvSpPr>
        <p:spPr>
          <a:xfrm>
            <a:off x="1023166" y="8965700"/>
            <a:ext cx="11031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>
                <a:latin typeface="Palatino Linotype" panose="02040502050505030304" pitchFamily="18" charset="0"/>
              </a:rPr>
              <a:t>Wavenumber</a:t>
            </a:r>
            <a:r>
              <a:rPr lang="fr-FR" sz="800" b="1" dirty="0">
                <a:latin typeface="Palatino Linotype" panose="02040502050505030304" pitchFamily="18" charset="0"/>
              </a:rPr>
              <a:t> (cm</a:t>
            </a:r>
            <a:r>
              <a:rPr lang="fr-FR" sz="800" b="1" baseline="30000" dirty="0">
                <a:latin typeface="Palatino Linotype" panose="02040502050505030304" pitchFamily="18" charset="0"/>
              </a:rPr>
              <a:t>-1</a:t>
            </a:r>
            <a:r>
              <a:rPr lang="fr-FR" sz="800" b="1" dirty="0">
                <a:latin typeface="Palatino Linotype" panose="02040502050505030304" pitchFamily="18" charset="0"/>
              </a:rPr>
              <a:t>)</a:t>
            </a:r>
          </a:p>
        </p:txBody>
      </p:sp>
      <p:sp>
        <p:nvSpPr>
          <p:cNvPr id="142" name="ZoneTexte 141">
            <a:extLst>
              <a:ext uri="{FF2B5EF4-FFF2-40B4-BE49-F238E27FC236}">
                <a16:creationId xmlns:a16="http://schemas.microsoft.com/office/drawing/2014/main" id="{2A0EAB2C-3536-4F41-A687-DAAC5A118608}"/>
              </a:ext>
            </a:extLst>
          </p:cNvPr>
          <p:cNvSpPr txBox="1"/>
          <p:nvPr/>
        </p:nvSpPr>
        <p:spPr>
          <a:xfrm>
            <a:off x="385256" y="8803437"/>
            <a:ext cx="41549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900" dirty="0">
                <a:latin typeface="Palatino Linotype" panose="02040502050505030304" pitchFamily="18" charset="0"/>
              </a:rPr>
              <a:t>3600</a:t>
            </a:r>
          </a:p>
        </p:txBody>
      </p:sp>
      <p:sp>
        <p:nvSpPr>
          <p:cNvPr id="143" name="ZoneTexte 142">
            <a:extLst>
              <a:ext uri="{FF2B5EF4-FFF2-40B4-BE49-F238E27FC236}">
                <a16:creationId xmlns:a16="http://schemas.microsoft.com/office/drawing/2014/main" id="{6CABA33B-AA86-5941-BBB6-28A0E34920D1}"/>
              </a:ext>
            </a:extLst>
          </p:cNvPr>
          <p:cNvSpPr txBox="1"/>
          <p:nvPr/>
        </p:nvSpPr>
        <p:spPr>
          <a:xfrm rot="5400000">
            <a:off x="2364405" y="2460698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144" name="ZoneTexte 143">
            <a:extLst>
              <a:ext uri="{FF2B5EF4-FFF2-40B4-BE49-F238E27FC236}">
                <a16:creationId xmlns:a16="http://schemas.microsoft.com/office/drawing/2014/main" id="{FA3EFF35-C2E6-F94E-918C-14E2088204D5}"/>
              </a:ext>
            </a:extLst>
          </p:cNvPr>
          <p:cNvSpPr txBox="1"/>
          <p:nvPr/>
        </p:nvSpPr>
        <p:spPr>
          <a:xfrm rot="5400000">
            <a:off x="2364405" y="3910506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145" name="ZoneTexte 144">
            <a:extLst>
              <a:ext uri="{FF2B5EF4-FFF2-40B4-BE49-F238E27FC236}">
                <a16:creationId xmlns:a16="http://schemas.microsoft.com/office/drawing/2014/main" id="{FC6CD01D-CA94-EB47-AD4E-DD585ABD5789}"/>
              </a:ext>
            </a:extLst>
          </p:cNvPr>
          <p:cNvSpPr txBox="1"/>
          <p:nvPr/>
        </p:nvSpPr>
        <p:spPr>
          <a:xfrm rot="5400000">
            <a:off x="5230100" y="1010890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146" name="ZoneTexte 145">
            <a:extLst>
              <a:ext uri="{FF2B5EF4-FFF2-40B4-BE49-F238E27FC236}">
                <a16:creationId xmlns:a16="http://schemas.microsoft.com/office/drawing/2014/main" id="{69B16D92-6D57-A642-BE26-06EEB86BE5D4}"/>
              </a:ext>
            </a:extLst>
          </p:cNvPr>
          <p:cNvSpPr txBox="1"/>
          <p:nvPr/>
        </p:nvSpPr>
        <p:spPr>
          <a:xfrm rot="5400000">
            <a:off x="5230100" y="2460698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147" name="ZoneTexte 146">
            <a:extLst>
              <a:ext uri="{FF2B5EF4-FFF2-40B4-BE49-F238E27FC236}">
                <a16:creationId xmlns:a16="http://schemas.microsoft.com/office/drawing/2014/main" id="{3218EFCC-108A-0847-A0B4-DE144D136DF3}"/>
              </a:ext>
            </a:extLst>
          </p:cNvPr>
          <p:cNvSpPr txBox="1"/>
          <p:nvPr/>
        </p:nvSpPr>
        <p:spPr>
          <a:xfrm rot="5400000">
            <a:off x="5230100" y="3910506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148" name="ZoneTexte 147">
            <a:extLst>
              <a:ext uri="{FF2B5EF4-FFF2-40B4-BE49-F238E27FC236}">
                <a16:creationId xmlns:a16="http://schemas.microsoft.com/office/drawing/2014/main" id="{26FB49DC-7F05-DC42-9B68-64989E2C2D5E}"/>
              </a:ext>
            </a:extLst>
          </p:cNvPr>
          <p:cNvSpPr txBox="1"/>
          <p:nvPr/>
        </p:nvSpPr>
        <p:spPr>
          <a:xfrm rot="5400000">
            <a:off x="2364405" y="5333183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149" name="ZoneTexte 148">
            <a:extLst>
              <a:ext uri="{FF2B5EF4-FFF2-40B4-BE49-F238E27FC236}">
                <a16:creationId xmlns:a16="http://schemas.microsoft.com/office/drawing/2014/main" id="{B15B1D8F-B6A6-4049-A88A-7C161B5EA8FD}"/>
              </a:ext>
            </a:extLst>
          </p:cNvPr>
          <p:cNvSpPr txBox="1"/>
          <p:nvPr/>
        </p:nvSpPr>
        <p:spPr>
          <a:xfrm rot="5400000">
            <a:off x="2364405" y="6782991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sp>
        <p:nvSpPr>
          <p:cNvPr id="150" name="ZoneTexte 149">
            <a:extLst>
              <a:ext uri="{FF2B5EF4-FFF2-40B4-BE49-F238E27FC236}">
                <a16:creationId xmlns:a16="http://schemas.microsoft.com/office/drawing/2014/main" id="{40CC9777-AF90-5246-8C75-17E3510A5593}"/>
              </a:ext>
            </a:extLst>
          </p:cNvPr>
          <p:cNvSpPr txBox="1"/>
          <p:nvPr/>
        </p:nvSpPr>
        <p:spPr>
          <a:xfrm rot="5400000">
            <a:off x="2364405" y="8232799"/>
            <a:ext cx="1000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>
                <a:latin typeface="Palatino Linotype" panose="02040502050505030304" pitchFamily="18" charset="0"/>
              </a:rPr>
              <a:t>Absorbance (</a:t>
            </a:r>
            <a:r>
              <a:rPr lang="fr-FR" sz="800" b="1" dirty="0" err="1">
                <a:latin typeface="Palatino Linotype" panose="02040502050505030304" pitchFamily="18" charset="0"/>
              </a:rPr>
              <a:t>a.u</a:t>
            </a:r>
            <a:r>
              <a:rPr lang="fr-FR" sz="800" b="1" dirty="0">
                <a:latin typeface="Palatino Linotype" panose="02040502050505030304" pitchFamily="18" charset="0"/>
              </a:rPr>
              <a:t>.)</a:t>
            </a:r>
          </a:p>
        </p:txBody>
      </p:sp>
      <p:grpSp>
        <p:nvGrpSpPr>
          <p:cNvPr id="161" name="Groupe 160">
            <a:extLst>
              <a:ext uri="{FF2B5EF4-FFF2-40B4-BE49-F238E27FC236}">
                <a16:creationId xmlns:a16="http://schemas.microsoft.com/office/drawing/2014/main" id="{86D559A6-4BD1-3F4D-A433-B902D49C7D0A}"/>
              </a:ext>
            </a:extLst>
          </p:cNvPr>
          <p:cNvGrpSpPr/>
          <p:nvPr/>
        </p:nvGrpSpPr>
        <p:grpSpPr>
          <a:xfrm>
            <a:off x="455291" y="643142"/>
            <a:ext cx="2074170" cy="945006"/>
            <a:chOff x="455291" y="643142"/>
            <a:chExt cx="2074170" cy="945006"/>
          </a:xfrm>
        </p:grpSpPr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77226474-04FC-C94B-84C5-76B85DAF6474}"/>
                </a:ext>
              </a:extLst>
            </p:cNvPr>
            <p:cNvSpPr txBox="1"/>
            <p:nvPr/>
          </p:nvSpPr>
          <p:spPr>
            <a:xfrm>
              <a:off x="455291" y="643142"/>
              <a:ext cx="3048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 dirty="0">
                  <a:latin typeface="Palatino Linotype" panose="02040502050505030304" pitchFamily="18" charset="0"/>
                </a:rPr>
                <a:t>A</a:t>
              </a:r>
            </a:p>
          </p:txBody>
        </p:sp>
        <p:cxnSp>
          <p:nvCxnSpPr>
            <p:cNvPr id="152" name="Connecteur droit 151">
              <a:extLst>
                <a:ext uri="{FF2B5EF4-FFF2-40B4-BE49-F238E27FC236}">
                  <a16:creationId xmlns:a16="http://schemas.microsoft.com/office/drawing/2014/main" id="{942F9F3A-D3C5-5444-A76C-0B2C6121F777}"/>
                </a:ext>
              </a:extLst>
            </p:cNvPr>
            <p:cNvCxnSpPr>
              <a:cxnSpLocks/>
            </p:cNvCxnSpPr>
            <p:nvPr/>
          </p:nvCxnSpPr>
          <p:spPr>
            <a:xfrm>
              <a:off x="2484891" y="680038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necteur droit 152">
              <a:extLst>
                <a:ext uri="{FF2B5EF4-FFF2-40B4-BE49-F238E27FC236}">
                  <a16:creationId xmlns:a16="http://schemas.microsoft.com/office/drawing/2014/main" id="{731905F5-0A6D-AD46-81DF-0B2E9197056A}"/>
                </a:ext>
              </a:extLst>
            </p:cNvPr>
            <p:cNvCxnSpPr>
              <a:cxnSpLocks/>
            </p:cNvCxnSpPr>
            <p:nvPr/>
          </p:nvCxnSpPr>
          <p:spPr>
            <a:xfrm>
              <a:off x="2484891" y="886438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necteur droit 153">
              <a:extLst>
                <a:ext uri="{FF2B5EF4-FFF2-40B4-BE49-F238E27FC236}">
                  <a16:creationId xmlns:a16="http://schemas.microsoft.com/office/drawing/2014/main" id="{50D9887C-24DD-824C-926C-69F528BFAC60}"/>
                </a:ext>
              </a:extLst>
            </p:cNvPr>
            <p:cNvCxnSpPr>
              <a:cxnSpLocks/>
            </p:cNvCxnSpPr>
            <p:nvPr/>
          </p:nvCxnSpPr>
          <p:spPr>
            <a:xfrm>
              <a:off x="2484891" y="1106038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Connecteur droit 154">
              <a:extLst>
                <a:ext uri="{FF2B5EF4-FFF2-40B4-BE49-F238E27FC236}">
                  <a16:creationId xmlns:a16="http://schemas.microsoft.com/office/drawing/2014/main" id="{D63649C6-489B-1B48-8632-5D73F03E5938}"/>
                </a:ext>
              </a:extLst>
            </p:cNvPr>
            <p:cNvCxnSpPr>
              <a:cxnSpLocks/>
            </p:cNvCxnSpPr>
            <p:nvPr/>
          </p:nvCxnSpPr>
          <p:spPr>
            <a:xfrm>
              <a:off x="2484891" y="1312438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Connecteur droit 155">
              <a:extLst>
                <a:ext uri="{FF2B5EF4-FFF2-40B4-BE49-F238E27FC236}">
                  <a16:creationId xmlns:a16="http://schemas.microsoft.com/office/drawing/2014/main" id="{25D579D0-C2E6-0942-8B6B-1F689C21CB06}"/>
                </a:ext>
              </a:extLst>
            </p:cNvPr>
            <p:cNvCxnSpPr>
              <a:cxnSpLocks/>
            </p:cNvCxnSpPr>
            <p:nvPr/>
          </p:nvCxnSpPr>
          <p:spPr>
            <a:xfrm>
              <a:off x="2484891" y="1540438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Connecteur droit 156">
              <a:extLst>
                <a:ext uri="{FF2B5EF4-FFF2-40B4-BE49-F238E27FC236}">
                  <a16:creationId xmlns:a16="http://schemas.microsoft.com/office/drawing/2014/main" id="{B4914988-5706-0545-80E6-BBFFD8C559D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65841" y="1565863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Connecteur droit 157">
              <a:extLst>
                <a:ext uri="{FF2B5EF4-FFF2-40B4-BE49-F238E27FC236}">
                  <a16:creationId xmlns:a16="http://schemas.microsoft.com/office/drawing/2014/main" id="{5CA11600-9312-EB44-82B6-DE5BD259E08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37191" y="1565863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Connecteur droit 158">
              <a:extLst>
                <a:ext uri="{FF2B5EF4-FFF2-40B4-BE49-F238E27FC236}">
                  <a16:creationId xmlns:a16="http://schemas.microsoft.com/office/drawing/2014/main" id="{0253DF7A-C94A-3946-99EE-C7C83385E8F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195841" y="1565863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Connecteur droit 159">
              <a:extLst>
                <a:ext uri="{FF2B5EF4-FFF2-40B4-BE49-F238E27FC236}">
                  <a16:creationId xmlns:a16="http://schemas.microsoft.com/office/drawing/2014/main" id="{96B9854B-A9A3-FD4F-8F1C-F1A2FFFB6E4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67191" y="1565863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5" name="Groupe 204">
            <a:extLst>
              <a:ext uri="{FF2B5EF4-FFF2-40B4-BE49-F238E27FC236}">
                <a16:creationId xmlns:a16="http://schemas.microsoft.com/office/drawing/2014/main" id="{913DAF91-9B02-4042-B265-05271AA733F1}"/>
              </a:ext>
            </a:extLst>
          </p:cNvPr>
          <p:cNvGrpSpPr/>
          <p:nvPr/>
        </p:nvGrpSpPr>
        <p:grpSpPr>
          <a:xfrm>
            <a:off x="587630" y="2116262"/>
            <a:ext cx="1939985" cy="908110"/>
            <a:chOff x="587630" y="2116262"/>
            <a:chExt cx="1939985" cy="908110"/>
          </a:xfrm>
        </p:grpSpPr>
        <p:cxnSp>
          <p:nvCxnSpPr>
            <p:cNvPr id="164" name="Connecteur droit 163">
              <a:extLst>
                <a:ext uri="{FF2B5EF4-FFF2-40B4-BE49-F238E27FC236}">
                  <a16:creationId xmlns:a16="http://schemas.microsoft.com/office/drawing/2014/main" id="{76D1CFCB-2321-9240-82A6-8BADFE6BCEE7}"/>
                </a:ext>
              </a:extLst>
            </p:cNvPr>
            <p:cNvCxnSpPr>
              <a:cxnSpLocks/>
            </p:cNvCxnSpPr>
            <p:nvPr/>
          </p:nvCxnSpPr>
          <p:spPr>
            <a:xfrm>
              <a:off x="2483045" y="211626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Connecteur droit 164">
              <a:extLst>
                <a:ext uri="{FF2B5EF4-FFF2-40B4-BE49-F238E27FC236}">
                  <a16:creationId xmlns:a16="http://schemas.microsoft.com/office/drawing/2014/main" id="{FF7F8B1E-72FC-D944-9974-BC143B543A81}"/>
                </a:ext>
              </a:extLst>
            </p:cNvPr>
            <p:cNvCxnSpPr>
              <a:cxnSpLocks/>
            </p:cNvCxnSpPr>
            <p:nvPr/>
          </p:nvCxnSpPr>
          <p:spPr>
            <a:xfrm>
              <a:off x="2483045" y="232266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Connecteur droit 165">
              <a:extLst>
                <a:ext uri="{FF2B5EF4-FFF2-40B4-BE49-F238E27FC236}">
                  <a16:creationId xmlns:a16="http://schemas.microsoft.com/office/drawing/2014/main" id="{E650B1AA-3C4B-F54C-8BB2-25A97BB68658}"/>
                </a:ext>
              </a:extLst>
            </p:cNvPr>
            <p:cNvCxnSpPr>
              <a:cxnSpLocks/>
            </p:cNvCxnSpPr>
            <p:nvPr/>
          </p:nvCxnSpPr>
          <p:spPr>
            <a:xfrm>
              <a:off x="2483045" y="254226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Connecteur droit 166">
              <a:extLst>
                <a:ext uri="{FF2B5EF4-FFF2-40B4-BE49-F238E27FC236}">
                  <a16:creationId xmlns:a16="http://schemas.microsoft.com/office/drawing/2014/main" id="{4A241451-16D6-3749-952E-A062960A58B3}"/>
                </a:ext>
              </a:extLst>
            </p:cNvPr>
            <p:cNvCxnSpPr>
              <a:cxnSpLocks/>
            </p:cNvCxnSpPr>
            <p:nvPr/>
          </p:nvCxnSpPr>
          <p:spPr>
            <a:xfrm>
              <a:off x="2483045" y="274866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Connecteur droit 167">
              <a:extLst>
                <a:ext uri="{FF2B5EF4-FFF2-40B4-BE49-F238E27FC236}">
                  <a16:creationId xmlns:a16="http://schemas.microsoft.com/office/drawing/2014/main" id="{98A3F8EE-5C37-E641-9518-7C7E4D7B92F8}"/>
                </a:ext>
              </a:extLst>
            </p:cNvPr>
            <p:cNvCxnSpPr>
              <a:cxnSpLocks/>
            </p:cNvCxnSpPr>
            <p:nvPr/>
          </p:nvCxnSpPr>
          <p:spPr>
            <a:xfrm>
              <a:off x="2483045" y="297666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Connecteur droit 168">
              <a:extLst>
                <a:ext uri="{FF2B5EF4-FFF2-40B4-BE49-F238E27FC236}">
                  <a16:creationId xmlns:a16="http://schemas.microsoft.com/office/drawing/2014/main" id="{A6C4614C-DE21-1346-A96B-2A171CA2D43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63995" y="300208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Connecteur droit 169">
              <a:extLst>
                <a:ext uri="{FF2B5EF4-FFF2-40B4-BE49-F238E27FC236}">
                  <a16:creationId xmlns:a16="http://schemas.microsoft.com/office/drawing/2014/main" id="{2E250232-4707-A447-86FB-B301A4B7B26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35345" y="300208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Connecteur droit 170">
              <a:extLst>
                <a:ext uri="{FF2B5EF4-FFF2-40B4-BE49-F238E27FC236}">
                  <a16:creationId xmlns:a16="http://schemas.microsoft.com/office/drawing/2014/main" id="{E8F2FD3F-1806-8644-97D0-EEF1906D13D8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193995" y="300208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Connecteur droit 171">
              <a:extLst>
                <a:ext uri="{FF2B5EF4-FFF2-40B4-BE49-F238E27FC236}">
                  <a16:creationId xmlns:a16="http://schemas.microsoft.com/office/drawing/2014/main" id="{80B8AB30-FE91-E244-8435-9E4A2481BE04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65345" y="300208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" name="Groupe 183">
            <a:extLst>
              <a:ext uri="{FF2B5EF4-FFF2-40B4-BE49-F238E27FC236}">
                <a16:creationId xmlns:a16="http://schemas.microsoft.com/office/drawing/2014/main" id="{44A8E673-9B90-7040-B7E3-EAF5A15B206A}"/>
              </a:ext>
            </a:extLst>
          </p:cNvPr>
          <p:cNvGrpSpPr/>
          <p:nvPr/>
        </p:nvGrpSpPr>
        <p:grpSpPr>
          <a:xfrm>
            <a:off x="3448217" y="679007"/>
            <a:ext cx="1939985" cy="892235"/>
            <a:chOff x="3448217" y="679007"/>
            <a:chExt cx="1939985" cy="892235"/>
          </a:xfrm>
        </p:grpSpPr>
        <p:cxnSp>
          <p:nvCxnSpPr>
            <p:cNvPr id="175" name="Connecteur droit 174">
              <a:extLst>
                <a:ext uri="{FF2B5EF4-FFF2-40B4-BE49-F238E27FC236}">
                  <a16:creationId xmlns:a16="http://schemas.microsoft.com/office/drawing/2014/main" id="{A5A615A9-F650-B641-B325-7D27356082C9}"/>
                </a:ext>
              </a:extLst>
            </p:cNvPr>
            <p:cNvCxnSpPr>
              <a:cxnSpLocks/>
            </p:cNvCxnSpPr>
            <p:nvPr/>
          </p:nvCxnSpPr>
          <p:spPr>
            <a:xfrm>
              <a:off x="5343632" y="67900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Connecteur droit 175">
              <a:extLst>
                <a:ext uri="{FF2B5EF4-FFF2-40B4-BE49-F238E27FC236}">
                  <a16:creationId xmlns:a16="http://schemas.microsoft.com/office/drawing/2014/main" id="{EBEA1A4D-14C1-B34A-B567-E4FF7505D6CC}"/>
                </a:ext>
              </a:extLst>
            </p:cNvPr>
            <p:cNvCxnSpPr>
              <a:cxnSpLocks/>
            </p:cNvCxnSpPr>
            <p:nvPr/>
          </p:nvCxnSpPr>
          <p:spPr>
            <a:xfrm>
              <a:off x="5343632" y="88223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Connecteur droit 176">
              <a:extLst>
                <a:ext uri="{FF2B5EF4-FFF2-40B4-BE49-F238E27FC236}">
                  <a16:creationId xmlns:a16="http://schemas.microsoft.com/office/drawing/2014/main" id="{64DB9CD2-B7D0-FD4A-B75D-E688686FC590}"/>
                </a:ext>
              </a:extLst>
            </p:cNvPr>
            <p:cNvCxnSpPr>
              <a:cxnSpLocks/>
            </p:cNvCxnSpPr>
            <p:nvPr/>
          </p:nvCxnSpPr>
          <p:spPr>
            <a:xfrm>
              <a:off x="5343632" y="110183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Connecteur droit 177">
              <a:extLst>
                <a:ext uri="{FF2B5EF4-FFF2-40B4-BE49-F238E27FC236}">
                  <a16:creationId xmlns:a16="http://schemas.microsoft.com/office/drawing/2014/main" id="{353C157C-0C79-AC49-BC2A-40A88F812152}"/>
                </a:ext>
              </a:extLst>
            </p:cNvPr>
            <p:cNvCxnSpPr>
              <a:cxnSpLocks/>
            </p:cNvCxnSpPr>
            <p:nvPr/>
          </p:nvCxnSpPr>
          <p:spPr>
            <a:xfrm>
              <a:off x="5343632" y="130823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Connecteur droit 178">
              <a:extLst>
                <a:ext uri="{FF2B5EF4-FFF2-40B4-BE49-F238E27FC236}">
                  <a16:creationId xmlns:a16="http://schemas.microsoft.com/office/drawing/2014/main" id="{4AA69812-7074-9A47-87B1-4AA8596A56FE}"/>
                </a:ext>
              </a:extLst>
            </p:cNvPr>
            <p:cNvCxnSpPr>
              <a:cxnSpLocks/>
            </p:cNvCxnSpPr>
            <p:nvPr/>
          </p:nvCxnSpPr>
          <p:spPr>
            <a:xfrm>
              <a:off x="5343632" y="152353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Connecteur droit 179">
              <a:extLst>
                <a:ext uri="{FF2B5EF4-FFF2-40B4-BE49-F238E27FC236}">
                  <a16:creationId xmlns:a16="http://schemas.microsoft.com/office/drawing/2014/main" id="{BE11AF8A-096D-D941-A6F0-D70D43D662B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24582" y="154895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Connecteur droit 180">
              <a:extLst>
                <a:ext uri="{FF2B5EF4-FFF2-40B4-BE49-F238E27FC236}">
                  <a16:creationId xmlns:a16="http://schemas.microsoft.com/office/drawing/2014/main" id="{453D4797-7DF7-AF48-8838-261969B10CF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95932" y="154895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Connecteur droit 181">
              <a:extLst>
                <a:ext uri="{FF2B5EF4-FFF2-40B4-BE49-F238E27FC236}">
                  <a16:creationId xmlns:a16="http://schemas.microsoft.com/office/drawing/2014/main" id="{A23DD62C-928F-594F-9C4F-B5C2F0A163A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054582" y="154895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Connecteur droit 182">
              <a:extLst>
                <a:ext uri="{FF2B5EF4-FFF2-40B4-BE49-F238E27FC236}">
                  <a16:creationId xmlns:a16="http://schemas.microsoft.com/office/drawing/2014/main" id="{8E1F5F8F-1CB4-A446-90FB-BA692F12A108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425932" y="154895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5" name="Groupe 184">
            <a:extLst>
              <a:ext uri="{FF2B5EF4-FFF2-40B4-BE49-F238E27FC236}">
                <a16:creationId xmlns:a16="http://schemas.microsoft.com/office/drawing/2014/main" id="{400E5DAD-902D-2A45-99C2-10A98194EA30}"/>
              </a:ext>
            </a:extLst>
          </p:cNvPr>
          <p:cNvGrpSpPr/>
          <p:nvPr/>
        </p:nvGrpSpPr>
        <p:grpSpPr>
          <a:xfrm>
            <a:off x="3445979" y="2113011"/>
            <a:ext cx="1939985" cy="892235"/>
            <a:chOff x="3448217" y="679007"/>
            <a:chExt cx="1939985" cy="892235"/>
          </a:xfrm>
        </p:grpSpPr>
        <p:cxnSp>
          <p:nvCxnSpPr>
            <p:cNvPr id="186" name="Connecteur droit 185">
              <a:extLst>
                <a:ext uri="{FF2B5EF4-FFF2-40B4-BE49-F238E27FC236}">
                  <a16:creationId xmlns:a16="http://schemas.microsoft.com/office/drawing/2014/main" id="{4E7DB583-0342-5B41-A8B7-5309D04978AE}"/>
                </a:ext>
              </a:extLst>
            </p:cNvPr>
            <p:cNvCxnSpPr>
              <a:cxnSpLocks/>
            </p:cNvCxnSpPr>
            <p:nvPr/>
          </p:nvCxnSpPr>
          <p:spPr>
            <a:xfrm>
              <a:off x="5343632" y="67900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Connecteur droit 186">
              <a:extLst>
                <a:ext uri="{FF2B5EF4-FFF2-40B4-BE49-F238E27FC236}">
                  <a16:creationId xmlns:a16="http://schemas.microsoft.com/office/drawing/2014/main" id="{9E3274F4-2B22-2148-98B4-1DC40EC18BAA}"/>
                </a:ext>
              </a:extLst>
            </p:cNvPr>
            <p:cNvCxnSpPr>
              <a:cxnSpLocks/>
            </p:cNvCxnSpPr>
            <p:nvPr/>
          </p:nvCxnSpPr>
          <p:spPr>
            <a:xfrm>
              <a:off x="5343632" y="88223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Connecteur droit 187">
              <a:extLst>
                <a:ext uri="{FF2B5EF4-FFF2-40B4-BE49-F238E27FC236}">
                  <a16:creationId xmlns:a16="http://schemas.microsoft.com/office/drawing/2014/main" id="{493CBB47-A3D4-7F4B-80C7-2C6D9C62F831}"/>
                </a:ext>
              </a:extLst>
            </p:cNvPr>
            <p:cNvCxnSpPr>
              <a:cxnSpLocks/>
            </p:cNvCxnSpPr>
            <p:nvPr/>
          </p:nvCxnSpPr>
          <p:spPr>
            <a:xfrm>
              <a:off x="5343632" y="110183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Connecteur droit 188">
              <a:extLst>
                <a:ext uri="{FF2B5EF4-FFF2-40B4-BE49-F238E27FC236}">
                  <a16:creationId xmlns:a16="http://schemas.microsoft.com/office/drawing/2014/main" id="{FCB73991-33EA-F748-B9A1-6E360A2BF306}"/>
                </a:ext>
              </a:extLst>
            </p:cNvPr>
            <p:cNvCxnSpPr>
              <a:cxnSpLocks/>
            </p:cNvCxnSpPr>
            <p:nvPr/>
          </p:nvCxnSpPr>
          <p:spPr>
            <a:xfrm>
              <a:off x="5343632" y="130823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Connecteur droit 189">
              <a:extLst>
                <a:ext uri="{FF2B5EF4-FFF2-40B4-BE49-F238E27FC236}">
                  <a16:creationId xmlns:a16="http://schemas.microsoft.com/office/drawing/2014/main" id="{2EEA4D62-1811-394F-9FB4-362140C82587}"/>
                </a:ext>
              </a:extLst>
            </p:cNvPr>
            <p:cNvCxnSpPr>
              <a:cxnSpLocks/>
            </p:cNvCxnSpPr>
            <p:nvPr/>
          </p:nvCxnSpPr>
          <p:spPr>
            <a:xfrm>
              <a:off x="5343632" y="1523532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Connecteur droit 190">
              <a:extLst>
                <a:ext uri="{FF2B5EF4-FFF2-40B4-BE49-F238E27FC236}">
                  <a16:creationId xmlns:a16="http://schemas.microsoft.com/office/drawing/2014/main" id="{E3939F6F-ABC3-2A4B-8F96-A2E751A5D28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24582" y="154895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Connecteur droit 191">
              <a:extLst>
                <a:ext uri="{FF2B5EF4-FFF2-40B4-BE49-F238E27FC236}">
                  <a16:creationId xmlns:a16="http://schemas.microsoft.com/office/drawing/2014/main" id="{0CDA5270-BCDC-6A4A-8378-A20A0572FFC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95932" y="154895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Connecteur droit 192">
              <a:extLst>
                <a:ext uri="{FF2B5EF4-FFF2-40B4-BE49-F238E27FC236}">
                  <a16:creationId xmlns:a16="http://schemas.microsoft.com/office/drawing/2014/main" id="{FE1D5B74-A64A-0C42-A93F-F530ACCC18D8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054582" y="154895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Connecteur droit 193">
              <a:extLst>
                <a:ext uri="{FF2B5EF4-FFF2-40B4-BE49-F238E27FC236}">
                  <a16:creationId xmlns:a16="http://schemas.microsoft.com/office/drawing/2014/main" id="{FEC7F41D-E1E9-054C-B4A5-58D11622A83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425932" y="1548957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96" name="Connecteur droit 195">
            <a:extLst>
              <a:ext uri="{FF2B5EF4-FFF2-40B4-BE49-F238E27FC236}">
                <a16:creationId xmlns:a16="http://schemas.microsoft.com/office/drawing/2014/main" id="{6C687DC0-D06C-4B42-91AF-CACA4B3E5052}"/>
              </a:ext>
            </a:extLst>
          </p:cNvPr>
          <p:cNvCxnSpPr>
            <a:cxnSpLocks/>
          </p:cNvCxnSpPr>
          <p:nvPr/>
        </p:nvCxnSpPr>
        <p:spPr>
          <a:xfrm>
            <a:off x="5344962" y="3580050"/>
            <a:ext cx="44570" cy="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Connecteur droit 196">
            <a:extLst>
              <a:ext uri="{FF2B5EF4-FFF2-40B4-BE49-F238E27FC236}">
                <a16:creationId xmlns:a16="http://schemas.microsoft.com/office/drawing/2014/main" id="{FC644079-0194-5A47-ABB4-A5D5CFAB0732}"/>
              </a:ext>
            </a:extLst>
          </p:cNvPr>
          <p:cNvCxnSpPr>
            <a:cxnSpLocks/>
          </p:cNvCxnSpPr>
          <p:nvPr/>
        </p:nvCxnSpPr>
        <p:spPr>
          <a:xfrm>
            <a:off x="5344962" y="3783275"/>
            <a:ext cx="44570" cy="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Connecteur droit 197">
            <a:extLst>
              <a:ext uri="{FF2B5EF4-FFF2-40B4-BE49-F238E27FC236}">
                <a16:creationId xmlns:a16="http://schemas.microsoft.com/office/drawing/2014/main" id="{653B1904-56BD-D440-98C5-E12AA64317DC}"/>
              </a:ext>
            </a:extLst>
          </p:cNvPr>
          <p:cNvCxnSpPr>
            <a:cxnSpLocks/>
          </p:cNvCxnSpPr>
          <p:nvPr/>
        </p:nvCxnSpPr>
        <p:spPr>
          <a:xfrm>
            <a:off x="5344962" y="4002875"/>
            <a:ext cx="44570" cy="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Connecteur droit 198">
            <a:extLst>
              <a:ext uri="{FF2B5EF4-FFF2-40B4-BE49-F238E27FC236}">
                <a16:creationId xmlns:a16="http://schemas.microsoft.com/office/drawing/2014/main" id="{91BCD20A-E6AC-9546-A199-A41BA9ABF6DC}"/>
              </a:ext>
            </a:extLst>
          </p:cNvPr>
          <p:cNvCxnSpPr>
            <a:cxnSpLocks/>
          </p:cNvCxnSpPr>
          <p:nvPr/>
        </p:nvCxnSpPr>
        <p:spPr>
          <a:xfrm>
            <a:off x="5344962" y="4209275"/>
            <a:ext cx="44570" cy="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Connecteur droit 199">
            <a:extLst>
              <a:ext uri="{FF2B5EF4-FFF2-40B4-BE49-F238E27FC236}">
                <a16:creationId xmlns:a16="http://schemas.microsoft.com/office/drawing/2014/main" id="{9E18DE13-A416-2B42-BC7B-FC451121D2B0}"/>
              </a:ext>
            </a:extLst>
          </p:cNvPr>
          <p:cNvCxnSpPr>
            <a:cxnSpLocks/>
          </p:cNvCxnSpPr>
          <p:nvPr/>
        </p:nvCxnSpPr>
        <p:spPr>
          <a:xfrm>
            <a:off x="5344962" y="4424575"/>
            <a:ext cx="44570" cy="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Connecteur droit 200">
            <a:extLst>
              <a:ext uri="{FF2B5EF4-FFF2-40B4-BE49-F238E27FC236}">
                <a16:creationId xmlns:a16="http://schemas.microsoft.com/office/drawing/2014/main" id="{89862C75-7BF2-5B4F-9AD3-F24E6CA22FA7}"/>
              </a:ext>
            </a:extLst>
          </p:cNvPr>
          <p:cNvCxnSpPr>
            <a:cxnSpLocks/>
          </p:cNvCxnSpPr>
          <p:nvPr/>
        </p:nvCxnSpPr>
        <p:spPr>
          <a:xfrm rot="5400000">
            <a:off x="5329087" y="4450000"/>
            <a:ext cx="44570" cy="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Connecteur droit 201">
            <a:extLst>
              <a:ext uri="{FF2B5EF4-FFF2-40B4-BE49-F238E27FC236}">
                <a16:creationId xmlns:a16="http://schemas.microsoft.com/office/drawing/2014/main" id="{6E3C7148-D8AA-C64A-95BC-D602012F6B25}"/>
              </a:ext>
            </a:extLst>
          </p:cNvPr>
          <p:cNvCxnSpPr>
            <a:cxnSpLocks/>
          </p:cNvCxnSpPr>
          <p:nvPr/>
        </p:nvCxnSpPr>
        <p:spPr>
          <a:xfrm rot="5400000">
            <a:off x="4709962" y="4450000"/>
            <a:ext cx="44570" cy="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Connecteur droit 202">
            <a:extLst>
              <a:ext uri="{FF2B5EF4-FFF2-40B4-BE49-F238E27FC236}">
                <a16:creationId xmlns:a16="http://schemas.microsoft.com/office/drawing/2014/main" id="{41C1D719-A09B-FF41-AF39-6011F4AAFAB9}"/>
              </a:ext>
            </a:extLst>
          </p:cNvPr>
          <p:cNvCxnSpPr>
            <a:cxnSpLocks/>
          </p:cNvCxnSpPr>
          <p:nvPr/>
        </p:nvCxnSpPr>
        <p:spPr>
          <a:xfrm rot="5400000">
            <a:off x="4068612" y="4450000"/>
            <a:ext cx="44570" cy="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Connecteur droit 203">
            <a:extLst>
              <a:ext uri="{FF2B5EF4-FFF2-40B4-BE49-F238E27FC236}">
                <a16:creationId xmlns:a16="http://schemas.microsoft.com/office/drawing/2014/main" id="{071F1904-0F7F-0540-A8E0-C3D9DE033CF4}"/>
              </a:ext>
            </a:extLst>
          </p:cNvPr>
          <p:cNvCxnSpPr>
            <a:cxnSpLocks/>
          </p:cNvCxnSpPr>
          <p:nvPr/>
        </p:nvCxnSpPr>
        <p:spPr>
          <a:xfrm rot="5400000">
            <a:off x="3439962" y="4450000"/>
            <a:ext cx="44570" cy="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6" name="Groupe 215">
            <a:extLst>
              <a:ext uri="{FF2B5EF4-FFF2-40B4-BE49-F238E27FC236}">
                <a16:creationId xmlns:a16="http://schemas.microsoft.com/office/drawing/2014/main" id="{09B51F84-A849-8148-B9A6-7BA84A5301AD}"/>
              </a:ext>
            </a:extLst>
          </p:cNvPr>
          <p:cNvGrpSpPr/>
          <p:nvPr/>
        </p:nvGrpSpPr>
        <p:grpSpPr>
          <a:xfrm>
            <a:off x="587677" y="3576875"/>
            <a:ext cx="1939985" cy="911285"/>
            <a:chOff x="587677" y="3576875"/>
            <a:chExt cx="1939985" cy="911285"/>
          </a:xfrm>
        </p:grpSpPr>
        <p:cxnSp>
          <p:nvCxnSpPr>
            <p:cNvPr id="207" name="Connecteur droit 206">
              <a:extLst>
                <a:ext uri="{FF2B5EF4-FFF2-40B4-BE49-F238E27FC236}">
                  <a16:creationId xmlns:a16="http://schemas.microsoft.com/office/drawing/2014/main" id="{873C6D84-63FA-AA47-B18A-0794B1779616}"/>
                </a:ext>
              </a:extLst>
            </p:cNvPr>
            <p:cNvCxnSpPr>
              <a:cxnSpLocks/>
            </p:cNvCxnSpPr>
            <p:nvPr/>
          </p:nvCxnSpPr>
          <p:spPr>
            <a:xfrm>
              <a:off x="2483092" y="3576875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Connecteur droit 207">
              <a:extLst>
                <a:ext uri="{FF2B5EF4-FFF2-40B4-BE49-F238E27FC236}">
                  <a16:creationId xmlns:a16="http://schemas.microsoft.com/office/drawing/2014/main" id="{9A7FF404-A26E-6347-A4D7-7EB9FE825026}"/>
                </a:ext>
              </a:extLst>
            </p:cNvPr>
            <p:cNvCxnSpPr>
              <a:cxnSpLocks/>
            </p:cNvCxnSpPr>
            <p:nvPr/>
          </p:nvCxnSpPr>
          <p:spPr>
            <a:xfrm>
              <a:off x="2483092" y="3786450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Connecteur droit 208">
              <a:extLst>
                <a:ext uri="{FF2B5EF4-FFF2-40B4-BE49-F238E27FC236}">
                  <a16:creationId xmlns:a16="http://schemas.microsoft.com/office/drawing/2014/main" id="{AD9AC203-EF2D-104B-82BF-DD9E9A4ABA28}"/>
                </a:ext>
              </a:extLst>
            </p:cNvPr>
            <p:cNvCxnSpPr>
              <a:cxnSpLocks/>
            </p:cNvCxnSpPr>
            <p:nvPr/>
          </p:nvCxnSpPr>
          <p:spPr>
            <a:xfrm>
              <a:off x="2483092" y="4006050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Connecteur droit 209">
              <a:extLst>
                <a:ext uri="{FF2B5EF4-FFF2-40B4-BE49-F238E27FC236}">
                  <a16:creationId xmlns:a16="http://schemas.microsoft.com/office/drawing/2014/main" id="{5DAF90BE-D19B-9A47-A002-00277FD5E07A}"/>
                </a:ext>
              </a:extLst>
            </p:cNvPr>
            <p:cNvCxnSpPr>
              <a:cxnSpLocks/>
            </p:cNvCxnSpPr>
            <p:nvPr/>
          </p:nvCxnSpPr>
          <p:spPr>
            <a:xfrm>
              <a:off x="2483092" y="4212450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Connecteur droit 210">
              <a:extLst>
                <a:ext uri="{FF2B5EF4-FFF2-40B4-BE49-F238E27FC236}">
                  <a16:creationId xmlns:a16="http://schemas.microsoft.com/office/drawing/2014/main" id="{638B53B2-01AE-FC4D-8353-61620E0E6032}"/>
                </a:ext>
              </a:extLst>
            </p:cNvPr>
            <p:cNvCxnSpPr>
              <a:cxnSpLocks/>
            </p:cNvCxnSpPr>
            <p:nvPr/>
          </p:nvCxnSpPr>
          <p:spPr>
            <a:xfrm>
              <a:off x="2483092" y="4440450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Connecteur droit 211">
              <a:extLst>
                <a:ext uri="{FF2B5EF4-FFF2-40B4-BE49-F238E27FC236}">
                  <a16:creationId xmlns:a16="http://schemas.microsoft.com/office/drawing/2014/main" id="{3F8E25BC-18AF-C34E-B8C8-09A381E24B8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64042" y="4465875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Connecteur droit 212">
              <a:extLst>
                <a:ext uri="{FF2B5EF4-FFF2-40B4-BE49-F238E27FC236}">
                  <a16:creationId xmlns:a16="http://schemas.microsoft.com/office/drawing/2014/main" id="{C6D0F4C9-8B75-B043-AF95-4E497DA7A96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35392" y="4465875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Connecteur droit 213">
              <a:extLst>
                <a:ext uri="{FF2B5EF4-FFF2-40B4-BE49-F238E27FC236}">
                  <a16:creationId xmlns:a16="http://schemas.microsoft.com/office/drawing/2014/main" id="{487D4F9D-45E6-1946-A5FC-0785C66CA5D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194042" y="4465875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Connecteur droit 214">
              <a:extLst>
                <a:ext uri="{FF2B5EF4-FFF2-40B4-BE49-F238E27FC236}">
                  <a16:creationId xmlns:a16="http://schemas.microsoft.com/office/drawing/2014/main" id="{7195DD4B-AD7B-994F-9CE2-D51007F335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65392" y="4465875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7" name="Groupe 226">
            <a:extLst>
              <a:ext uri="{FF2B5EF4-FFF2-40B4-BE49-F238E27FC236}">
                <a16:creationId xmlns:a16="http://schemas.microsoft.com/office/drawing/2014/main" id="{6C8B5987-0B2E-6B4D-B048-6048B986807E}"/>
              </a:ext>
            </a:extLst>
          </p:cNvPr>
          <p:cNvGrpSpPr/>
          <p:nvPr/>
        </p:nvGrpSpPr>
        <p:grpSpPr>
          <a:xfrm>
            <a:off x="587677" y="5024686"/>
            <a:ext cx="1905060" cy="866835"/>
            <a:chOff x="587677" y="5024686"/>
            <a:chExt cx="1905060" cy="866835"/>
          </a:xfrm>
        </p:grpSpPr>
        <p:cxnSp>
          <p:nvCxnSpPr>
            <p:cNvPr id="218" name="Connecteur droit 217">
              <a:extLst>
                <a:ext uri="{FF2B5EF4-FFF2-40B4-BE49-F238E27FC236}">
                  <a16:creationId xmlns:a16="http://schemas.microsoft.com/office/drawing/2014/main" id="{4D4CA76E-E73F-5649-BD54-0C6CCA9D1E18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02468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Connecteur droit 218">
              <a:extLst>
                <a:ext uri="{FF2B5EF4-FFF2-40B4-BE49-F238E27FC236}">
                  <a16:creationId xmlns:a16="http://schemas.microsoft.com/office/drawing/2014/main" id="{EA88C331-D238-D747-A036-631C712900F4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2152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Connecteur droit 219">
              <a:extLst>
                <a:ext uri="{FF2B5EF4-FFF2-40B4-BE49-F238E27FC236}">
                  <a16:creationId xmlns:a16="http://schemas.microsoft.com/office/drawing/2014/main" id="{260EFC59-4C98-1743-9349-DDA7E8D55B2F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4221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Connecteur droit 220">
              <a:extLst>
                <a:ext uri="{FF2B5EF4-FFF2-40B4-BE49-F238E27FC236}">
                  <a16:creationId xmlns:a16="http://schemas.microsoft.com/office/drawing/2014/main" id="{DA79E2C6-A40C-0D4E-9F00-CCAD9FFFAC11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6285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Connecteur droit 221">
              <a:extLst>
                <a:ext uri="{FF2B5EF4-FFF2-40B4-BE49-F238E27FC236}">
                  <a16:creationId xmlns:a16="http://schemas.microsoft.com/office/drawing/2014/main" id="{C413205B-93BC-914F-8EC5-0D042115C88F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8438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Connecteur droit 222">
              <a:extLst>
                <a:ext uri="{FF2B5EF4-FFF2-40B4-BE49-F238E27FC236}">
                  <a16:creationId xmlns:a16="http://schemas.microsoft.com/office/drawing/2014/main" id="{4E0E2BBB-9BC6-134F-BEB5-F541EC3278E8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3229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Connecteur droit 223">
              <a:extLst>
                <a:ext uri="{FF2B5EF4-FFF2-40B4-BE49-F238E27FC236}">
                  <a16:creationId xmlns:a16="http://schemas.microsoft.com/office/drawing/2014/main" id="{47629977-5732-E245-A0F9-0524E89C7DB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3539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Connecteur droit 224">
              <a:extLst>
                <a:ext uri="{FF2B5EF4-FFF2-40B4-BE49-F238E27FC236}">
                  <a16:creationId xmlns:a16="http://schemas.microsoft.com/office/drawing/2014/main" id="{14E62204-D079-9242-9448-8EF3D01543CA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19404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Connecteur droit 225">
              <a:extLst>
                <a:ext uri="{FF2B5EF4-FFF2-40B4-BE49-F238E27FC236}">
                  <a16:creationId xmlns:a16="http://schemas.microsoft.com/office/drawing/2014/main" id="{CE20ABBC-E285-AE4C-9B15-D0508690BA4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6539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8" name="Groupe 227">
            <a:extLst>
              <a:ext uri="{FF2B5EF4-FFF2-40B4-BE49-F238E27FC236}">
                <a16:creationId xmlns:a16="http://schemas.microsoft.com/office/drawing/2014/main" id="{D097D922-DB9A-D946-AB3D-7FECB8161D58}"/>
              </a:ext>
            </a:extLst>
          </p:cNvPr>
          <p:cNvGrpSpPr/>
          <p:nvPr/>
        </p:nvGrpSpPr>
        <p:grpSpPr>
          <a:xfrm>
            <a:off x="584830" y="6475349"/>
            <a:ext cx="1905060" cy="866835"/>
            <a:chOff x="587677" y="5024686"/>
            <a:chExt cx="1905060" cy="866835"/>
          </a:xfrm>
        </p:grpSpPr>
        <p:cxnSp>
          <p:nvCxnSpPr>
            <p:cNvPr id="229" name="Connecteur droit 228">
              <a:extLst>
                <a:ext uri="{FF2B5EF4-FFF2-40B4-BE49-F238E27FC236}">
                  <a16:creationId xmlns:a16="http://schemas.microsoft.com/office/drawing/2014/main" id="{0F307842-500F-AA45-9B08-46A69A653E54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02468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Connecteur droit 229">
              <a:extLst>
                <a:ext uri="{FF2B5EF4-FFF2-40B4-BE49-F238E27FC236}">
                  <a16:creationId xmlns:a16="http://schemas.microsoft.com/office/drawing/2014/main" id="{57E4F368-A33F-9C49-AAC9-B182C7B86BDB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2152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Connecteur droit 230">
              <a:extLst>
                <a:ext uri="{FF2B5EF4-FFF2-40B4-BE49-F238E27FC236}">
                  <a16:creationId xmlns:a16="http://schemas.microsoft.com/office/drawing/2014/main" id="{1ED94555-7A60-484A-839B-984BBF571C85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4221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Connecteur droit 231">
              <a:extLst>
                <a:ext uri="{FF2B5EF4-FFF2-40B4-BE49-F238E27FC236}">
                  <a16:creationId xmlns:a16="http://schemas.microsoft.com/office/drawing/2014/main" id="{5ADA2AB1-D9B9-494C-8586-60229D568705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6285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Connecteur droit 232">
              <a:extLst>
                <a:ext uri="{FF2B5EF4-FFF2-40B4-BE49-F238E27FC236}">
                  <a16:creationId xmlns:a16="http://schemas.microsoft.com/office/drawing/2014/main" id="{D8A629EC-225A-9B44-92DB-203402DF0F74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8438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Connecteur droit 233">
              <a:extLst>
                <a:ext uri="{FF2B5EF4-FFF2-40B4-BE49-F238E27FC236}">
                  <a16:creationId xmlns:a16="http://schemas.microsoft.com/office/drawing/2014/main" id="{25BEAC31-F0D6-C648-BB65-0225996F314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3229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Connecteur droit 234">
              <a:extLst>
                <a:ext uri="{FF2B5EF4-FFF2-40B4-BE49-F238E27FC236}">
                  <a16:creationId xmlns:a16="http://schemas.microsoft.com/office/drawing/2014/main" id="{D921373D-31E4-3347-8A6A-A21758C43A5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3539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Connecteur droit 235">
              <a:extLst>
                <a:ext uri="{FF2B5EF4-FFF2-40B4-BE49-F238E27FC236}">
                  <a16:creationId xmlns:a16="http://schemas.microsoft.com/office/drawing/2014/main" id="{3BD7C48C-C9BF-9B4E-BCCD-8ED2FB390D6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19404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Connecteur droit 236">
              <a:extLst>
                <a:ext uri="{FF2B5EF4-FFF2-40B4-BE49-F238E27FC236}">
                  <a16:creationId xmlns:a16="http://schemas.microsoft.com/office/drawing/2014/main" id="{C5422A88-8453-2C4F-98B2-BEA34084F4A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6539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8" name="Groupe 237">
            <a:extLst>
              <a:ext uri="{FF2B5EF4-FFF2-40B4-BE49-F238E27FC236}">
                <a16:creationId xmlns:a16="http://schemas.microsoft.com/office/drawing/2014/main" id="{664C4042-5E66-CA49-905E-DA726A87B1D1}"/>
              </a:ext>
            </a:extLst>
          </p:cNvPr>
          <p:cNvGrpSpPr/>
          <p:nvPr/>
        </p:nvGrpSpPr>
        <p:grpSpPr>
          <a:xfrm>
            <a:off x="586056" y="7922919"/>
            <a:ext cx="1905060" cy="866835"/>
            <a:chOff x="587677" y="5024686"/>
            <a:chExt cx="1905060" cy="866835"/>
          </a:xfrm>
        </p:grpSpPr>
        <p:cxnSp>
          <p:nvCxnSpPr>
            <p:cNvPr id="239" name="Connecteur droit 238">
              <a:extLst>
                <a:ext uri="{FF2B5EF4-FFF2-40B4-BE49-F238E27FC236}">
                  <a16:creationId xmlns:a16="http://schemas.microsoft.com/office/drawing/2014/main" id="{34DBBF8B-E2EB-8646-81A7-C29DC35304DB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02468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Connecteur droit 239">
              <a:extLst>
                <a:ext uri="{FF2B5EF4-FFF2-40B4-BE49-F238E27FC236}">
                  <a16:creationId xmlns:a16="http://schemas.microsoft.com/office/drawing/2014/main" id="{3159569D-35D4-084A-8931-632DDA90C6ED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2152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Connecteur droit 240">
              <a:extLst>
                <a:ext uri="{FF2B5EF4-FFF2-40B4-BE49-F238E27FC236}">
                  <a16:creationId xmlns:a16="http://schemas.microsoft.com/office/drawing/2014/main" id="{B5B3D661-8FB8-BC4E-928C-6CCCBF0AB2F4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4221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Connecteur droit 241">
              <a:extLst>
                <a:ext uri="{FF2B5EF4-FFF2-40B4-BE49-F238E27FC236}">
                  <a16:creationId xmlns:a16="http://schemas.microsoft.com/office/drawing/2014/main" id="{C55F3389-D463-064E-A9BD-59D204E7281D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6285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Connecteur droit 242">
              <a:extLst>
                <a:ext uri="{FF2B5EF4-FFF2-40B4-BE49-F238E27FC236}">
                  <a16:creationId xmlns:a16="http://schemas.microsoft.com/office/drawing/2014/main" id="{A7638AF1-0A56-0441-B895-8ABE354E8A9E}"/>
                </a:ext>
              </a:extLst>
            </p:cNvPr>
            <p:cNvCxnSpPr>
              <a:cxnSpLocks/>
            </p:cNvCxnSpPr>
            <p:nvPr/>
          </p:nvCxnSpPr>
          <p:spPr>
            <a:xfrm>
              <a:off x="2448167" y="5843811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Connecteur droit 243">
              <a:extLst>
                <a:ext uri="{FF2B5EF4-FFF2-40B4-BE49-F238E27FC236}">
                  <a16:creationId xmlns:a16="http://schemas.microsoft.com/office/drawing/2014/main" id="{93D296E5-7170-7948-A01D-18C37D8B944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3229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Connecteur droit 244">
              <a:extLst>
                <a:ext uri="{FF2B5EF4-FFF2-40B4-BE49-F238E27FC236}">
                  <a16:creationId xmlns:a16="http://schemas.microsoft.com/office/drawing/2014/main" id="{96247C38-EC93-584A-8D48-12BF1AE68A4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3539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Connecteur droit 245">
              <a:extLst>
                <a:ext uri="{FF2B5EF4-FFF2-40B4-BE49-F238E27FC236}">
                  <a16:creationId xmlns:a16="http://schemas.microsoft.com/office/drawing/2014/main" id="{26F27AD6-8D11-9C44-9F06-595114D9A36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19404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Connecteur droit 246">
              <a:extLst>
                <a:ext uri="{FF2B5EF4-FFF2-40B4-BE49-F238E27FC236}">
                  <a16:creationId xmlns:a16="http://schemas.microsoft.com/office/drawing/2014/main" id="{F2D04818-BDC3-C746-97CD-91C840A5C69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65392" y="5869236"/>
              <a:ext cx="44570" cy="0"/>
            </a:xfrm>
            <a:prstGeom prst="line">
              <a:avLst/>
            </a:prstGeom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60436050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Thème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hème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hèm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105</TotalTime>
  <Words>566</Words>
  <Application>Microsoft Macintosh PowerPoint</Application>
  <PresentationFormat>Format A4 (210 x 297 mm)</PresentationFormat>
  <Paragraphs>128</Paragraphs>
  <Slides>2</Slides>
  <Notes>0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</vt:i4>
      </vt:variant>
    </vt:vector>
  </HeadingPairs>
  <TitlesOfParts>
    <vt:vector size="7" baseType="lpstr">
      <vt:lpstr>Arial</vt:lpstr>
      <vt:lpstr>Calibri</vt:lpstr>
      <vt:lpstr>Calibri Light</vt:lpstr>
      <vt:lpstr>Palatino Linotype</vt:lpstr>
      <vt:lpstr>Thème Office</vt:lpstr>
      <vt:lpstr>Présentation PowerPoint</vt:lpstr>
      <vt:lpstr>Présentation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Microsoft Office User</dc:creator>
  <cp:lastModifiedBy>Microsoft Office User</cp:lastModifiedBy>
  <cp:revision>27</cp:revision>
  <dcterms:created xsi:type="dcterms:W3CDTF">2021-04-28T12:55:46Z</dcterms:created>
  <dcterms:modified xsi:type="dcterms:W3CDTF">2021-09-11T15:13:45Z</dcterms:modified>
</cp:coreProperties>
</file>